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compatMode="1" saveSubsetFonts="1" autoCompressPictures="0">
  <p:sldMasterIdLst>
    <p:sldMasterId id="2147483648" r:id="rId1"/>
  </p:sldMasterIdLst>
  <p:notesMasterIdLst>
    <p:notesMasterId r:id="rId45"/>
  </p:notesMasterIdLst>
  <p:sldIdLst>
    <p:sldId id="273" r:id="rId2"/>
    <p:sldId id="289" r:id="rId3"/>
    <p:sldId id="290" r:id="rId4"/>
    <p:sldId id="297" r:id="rId5"/>
    <p:sldId id="291" r:id="rId6"/>
    <p:sldId id="292" r:id="rId7"/>
    <p:sldId id="293" r:id="rId8"/>
    <p:sldId id="294" r:id="rId9"/>
    <p:sldId id="295" r:id="rId10"/>
    <p:sldId id="296" r:id="rId11"/>
    <p:sldId id="288" r:id="rId12"/>
    <p:sldId id="298" r:id="rId13"/>
    <p:sldId id="299" r:id="rId14"/>
    <p:sldId id="300" r:id="rId15"/>
    <p:sldId id="301" r:id="rId16"/>
    <p:sldId id="302" r:id="rId17"/>
    <p:sldId id="303" r:id="rId18"/>
    <p:sldId id="304" r:id="rId19"/>
    <p:sldId id="264" r:id="rId20"/>
    <p:sldId id="305" r:id="rId21"/>
    <p:sldId id="284" r:id="rId22"/>
    <p:sldId id="281" r:id="rId23"/>
    <p:sldId id="275" r:id="rId24"/>
    <p:sldId id="276" r:id="rId25"/>
    <p:sldId id="277" r:id="rId26"/>
    <p:sldId id="278" r:id="rId27"/>
    <p:sldId id="279" r:id="rId28"/>
    <p:sldId id="256" r:id="rId29"/>
    <p:sldId id="257" r:id="rId30"/>
    <p:sldId id="258" r:id="rId31"/>
    <p:sldId id="259" r:id="rId32"/>
    <p:sldId id="260" r:id="rId33"/>
    <p:sldId id="261" r:id="rId34"/>
    <p:sldId id="262" r:id="rId35"/>
    <p:sldId id="263" r:id="rId36"/>
    <p:sldId id="265" r:id="rId37"/>
    <p:sldId id="266" r:id="rId38"/>
    <p:sldId id="267" r:id="rId39"/>
    <p:sldId id="268" r:id="rId40"/>
    <p:sldId id="269" r:id="rId41"/>
    <p:sldId id="270" r:id="rId42"/>
    <p:sldId id="271" r:id="rId43"/>
    <p:sldId id="272" r:id="rId44"/>
  </p:sldIdLst>
  <p:sldSz cx="9144000" cy="5143500" type="screen16x9"/>
  <p:notesSz cx="6858000" cy="9144000"/>
  <p:defaultTextStyle>
    <a:defPPr>
      <a:defRPr lang="en-US"/>
    </a:defPPr>
    <a:lvl1pPr algn="l" defTabSz="457200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ＭＳ Ｐゴシック" panose="020B0600070205080204" pitchFamily="34" charset="-128"/>
        <a:cs typeface="+mn-cs"/>
      </a:defRPr>
    </a:lvl1pPr>
    <a:lvl2pPr marL="457200" algn="l" defTabSz="457200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ＭＳ Ｐゴシック" panose="020B0600070205080204" pitchFamily="34" charset="-128"/>
        <a:cs typeface="+mn-cs"/>
      </a:defRPr>
    </a:lvl2pPr>
    <a:lvl3pPr marL="914400" algn="l" defTabSz="457200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ＭＳ Ｐゴシック" panose="020B0600070205080204" pitchFamily="34" charset="-128"/>
        <a:cs typeface="+mn-cs"/>
      </a:defRPr>
    </a:lvl3pPr>
    <a:lvl4pPr marL="1371600" algn="l" defTabSz="457200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ＭＳ Ｐゴシック" panose="020B0600070205080204" pitchFamily="34" charset="-128"/>
        <a:cs typeface="+mn-cs"/>
      </a:defRPr>
    </a:lvl4pPr>
    <a:lvl5pPr marL="1828800" algn="l" defTabSz="457200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ＭＳ Ｐゴシック" panose="020B0600070205080204" pitchFamily="34" charset="-128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ＭＳ Ｐゴシック" panose="020B0600070205080204" pitchFamily="34" charset="-128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ＭＳ Ｐゴシック" panose="020B0600070205080204" pitchFamily="34" charset="-128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ＭＳ Ｐゴシック" panose="020B0600070205080204" pitchFamily="34" charset="-128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ＭＳ Ｐゴシック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452"/>
    <p:restoredTop sz="94701"/>
  </p:normalViewPr>
  <p:slideViewPr>
    <p:cSldViewPr snapToGrid="0" snapToObjects="1">
      <p:cViewPr varScale="1">
        <p:scale>
          <a:sx n="199" d="100"/>
          <a:sy n="199" d="100"/>
        </p:scale>
        <p:origin x="176" y="400"/>
      </p:cViewPr>
      <p:guideLst>
        <p:guide orient="horz" pos="162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theme" Target="theme/theme1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presProps" Target="pres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D34F0758-06B7-924D-B217-84F2C3C11EC5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 smtClean="0">
                <a:latin typeface="+mn-lt"/>
                <a:ea typeface="+mn-ea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23F6BE1-90F4-F740-819A-1DA9FAC955D2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2B10C48C-B6B4-2743-991F-73D588A188A4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4" name="Slide Image Placeholder 3">
            <a:extLst>
              <a:ext uri="{FF2B5EF4-FFF2-40B4-BE49-F238E27FC236}">
                <a16:creationId xmlns:a16="http://schemas.microsoft.com/office/drawing/2014/main" id="{AB5BD622-4F9E-5240-80DE-2281DBEFFBF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en-US" noProof="0"/>
          </a:p>
        </p:txBody>
      </p:sp>
      <p:sp>
        <p:nvSpPr>
          <p:cNvPr id="5" name="Notes Placeholder 4">
            <a:extLst>
              <a:ext uri="{FF2B5EF4-FFF2-40B4-BE49-F238E27FC236}">
                <a16:creationId xmlns:a16="http://schemas.microsoft.com/office/drawing/2014/main" id="{DEB8BDBA-D842-6A41-8CB6-A08438D33ED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96EC157-9D86-4345-9D35-2BD8E497BD1E}"/>
              </a:ext>
            </a:extLst>
          </p:cNvPr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 smtClean="0">
                <a:latin typeface="+mn-lt"/>
                <a:ea typeface="+mn-ea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7AB960C-7A05-8545-B0BF-6987E7DC11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268EED98-9E6E-AA41-9E65-D89735899383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defTabSz="457200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ＭＳ Ｐゴシック" panose="020B0600070205080204" pitchFamily="34" charset="-128"/>
        <a:cs typeface="+mn-cs"/>
      </a:defRPr>
    </a:lvl1pPr>
    <a:lvl2pPr marL="457200" algn="l" defTabSz="457200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ＭＳ Ｐゴシック" panose="020B0600070205080204" pitchFamily="34" charset="-128"/>
        <a:cs typeface="+mn-cs"/>
      </a:defRPr>
    </a:lvl2pPr>
    <a:lvl3pPr marL="914400" algn="l" defTabSz="457200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ＭＳ Ｐゴシック" panose="020B0600070205080204" pitchFamily="34" charset="-128"/>
        <a:cs typeface="+mn-cs"/>
      </a:defRPr>
    </a:lvl3pPr>
    <a:lvl4pPr marL="1371600" algn="l" defTabSz="457200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ＭＳ Ｐゴシック" panose="020B0600070205080204" pitchFamily="34" charset="-128"/>
        <a:cs typeface="+mn-cs"/>
      </a:defRPr>
    </a:lvl4pPr>
    <a:lvl5pPr marL="1828800" algn="l" defTabSz="457200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ＭＳ Ｐゴシック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1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50588849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2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203229740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3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40507960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4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41909869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5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60146793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6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74328200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7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38987634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8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70079956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9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05845184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10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21538368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3FD933-AB18-4014-AF0C-45A937937775}" type="slidenum">
              <a:rPr lang="uk-UA" smtClean="0"/>
              <a:t>11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57632216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Slide Image Placeholder 1">
            <a:extLst>
              <a:ext uri="{FF2B5EF4-FFF2-40B4-BE49-F238E27FC236}">
                <a16:creationId xmlns:a16="http://schemas.microsoft.com/office/drawing/2014/main" id="{718728E4-C2B9-FA4E-808B-21361167247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0482" name="Notes Placeholder 2">
            <a:extLst>
              <a:ext uri="{FF2B5EF4-FFF2-40B4-BE49-F238E27FC236}">
                <a16:creationId xmlns:a16="http://schemas.microsoft.com/office/drawing/2014/main" id="{D5E51E0C-3AC1-3B49-8D38-6841E8E4ACC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n-US" altLang="en-US"/>
          </a:p>
        </p:txBody>
      </p:sp>
      <p:sp>
        <p:nvSpPr>
          <p:cNvPr id="20483" name="Slide Number Placeholder 3">
            <a:extLst>
              <a:ext uri="{FF2B5EF4-FFF2-40B4-BE49-F238E27FC236}">
                <a16:creationId xmlns:a16="http://schemas.microsoft.com/office/drawing/2014/main" id="{732967A6-645F-764E-B250-3B0E350FF1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fld id="{B49EC9F8-34D9-6640-A909-ACBE5D4127BB}" type="slidenum">
              <a:rPr lang="en-US" altLang="en-US"/>
              <a:pPr/>
              <a:t>32</a:t>
            </a:fld>
            <a:endParaRPr lang="en-US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Slide Image Placeholder 1">
            <a:extLst>
              <a:ext uri="{FF2B5EF4-FFF2-40B4-BE49-F238E27FC236}">
                <a16:creationId xmlns:a16="http://schemas.microsoft.com/office/drawing/2014/main" id="{453D4F74-8D65-7143-8426-F85E8EAF350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1506" name="Notes Placeholder 2">
            <a:extLst>
              <a:ext uri="{FF2B5EF4-FFF2-40B4-BE49-F238E27FC236}">
                <a16:creationId xmlns:a16="http://schemas.microsoft.com/office/drawing/2014/main" id="{CDC52AF7-BDEE-8146-B53A-393E74767F9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n-US" altLang="en-US"/>
          </a:p>
        </p:txBody>
      </p:sp>
      <p:sp>
        <p:nvSpPr>
          <p:cNvPr id="21507" name="Slide Number Placeholder 3">
            <a:extLst>
              <a:ext uri="{FF2B5EF4-FFF2-40B4-BE49-F238E27FC236}">
                <a16:creationId xmlns:a16="http://schemas.microsoft.com/office/drawing/2014/main" id="{56EB5849-C72B-124D-94A3-EE83D3DB3B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fld id="{2E5001FC-DDA2-9E4D-A5F6-22C5944E35DF}" type="slidenum">
              <a:rPr lang="en-US" altLang="en-US"/>
              <a:pPr/>
              <a:t>33</a:t>
            </a:fld>
            <a:endParaRPr lang="en-US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Slide Image Placeholder 1">
            <a:extLst>
              <a:ext uri="{FF2B5EF4-FFF2-40B4-BE49-F238E27FC236}">
                <a16:creationId xmlns:a16="http://schemas.microsoft.com/office/drawing/2014/main" id="{3CD6767D-2BFC-2648-99FD-3B91A8EECA1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530" name="Notes Placeholder 2">
            <a:extLst>
              <a:ext uri="{FF2B5EF4-FFF2-40B4-BE49-F238E27FC236}">
                <a16:creationId xmlns:a16="http://schemas.microsoft.com/office/drawing/2014/main" id="{577CE63A-2590-7A48-933A-D4CAA1A62EA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n-US" altLang="en-US"/>
          </a:p>
        </p:txBody>
      </p:sp>
      <p:sp>
        <p:nvSpPr>
          <p:cNvPr id="22531" name="Slide Number Placeholder 3">
            <a:extLst>
              <a:ext uri="{FF2B5EF4-FFF2-40B4-BE49-F238E27FC236}">
                <a16:creationId xmlns:a16="http://schemas.microsoft.com/office/drawing/2014/main" id="{CC6F8536-137E-B441-85C6-F28BE054BE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fld id="{070FBC71-FA53-E74D-BE38-68FDB020217C}" type="slidenum">
              <a:rPr lang="en-US" altLang="en-US"/>
              <a:pPr/>
              <a:t>34</a:t>
            </a:fld>
            <a:endParaRPr lang="en-US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65BF7DA-A53D-C844-A7DB-71E2062C19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19ED8FA-2B70-5F4C-B177-50CEBC5C33A5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A249A38-6554-014C-ABC3-391B3F823F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8DEE9C-A35D-6745-8A2E-3A723A5CEF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EA5F394-8D04-F94B-89C3-8BF7B9DB2D5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581203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40A7D74-882D-7C4C-B882-18664E91463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FA2C9F3D-2DF6-6746-A0B3-3AAA41061CE7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297D62-3347-744B-B452-0A5412E70E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06C4DAA-69B2-2C4B-B5AD-E5B5809A5F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8717563-806A-4645-A275-7A5B0C4C011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9316812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241B8A4-096D-6F48-9F75-B8B0E4FC7C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17A5163F-7870-3943-A483-55C445D5654F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CEAFBF-86E9-234E-BDB2-AB7493B154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3D54B85-6653-CC43-BCBA-F842672BC4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A804787-44A8-3C46-8CED-8B793D5B1D3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083979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900113"/>
            <a:ext cx="4038600" cy="254555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00113"/>
            <a:ext cx="4038600" cy="254555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0F5B2C1D-7DDB-A14C-A406-6A28AAFC8F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F0E70B9-3F00-644A-9DB8-85C784D9C59C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7A05C89B-3774-EF40-A671-FD2C4A1209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0E4F0F01-03B9-9B48-B0EC-162BB97C3E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277FBD0-5A13-9B4A-98CD-0E3AEABBA7F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166884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251881B8-69B3-834C-8993-8F8E1439E6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550BE926-51E5-1A47-8F5F-56E0FB0514D5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32129F4B-A551-9D40-A981-EB3CA1C0D0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2D8E878-F440-3141-8C81-E16F4E873E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BB35244-7972-A645-AC25-CC9074266C5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3740843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>
            <a:extLst>
              <a:ext uri="{FF2B5EF4-FFF2-40B4-BE49-F238E27FC236}">
                <a16:creationId xmlns:a16="http://schemas.microsoft.com/office/drawing/2014/main" id="{658EA7EF-5420-DF4C-90B6-DCA2EDE92A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437C6083-EFDE-9642-AC67-1890726CD7CF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6B5FE973-698D-BB47-99A7-718482C1205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1DF4956-5BC7-E741-BAD8-B82CE65C4C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34F4833-B455-CF4B-BA93-A0CB73CDBC2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191563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95CE86A9-5016-234B-AB05-FAF853AA11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F2FA0032-DCAF-334C-BFA0-BF991472435A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4E45CB7C-528C-4245-BAC6-2D4B41753C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E9CA977-CD8A-2648-9D95-90DF60967B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FD87720-44DC-D64D-8AB9-799FFA8F3BB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66656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0478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8825F4F2-73C6-F440-BBF2-DB59671936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0E8458DB-1510-594A-A81C-979E460A1B2A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F3E1B861-1323-B945-A1A1-771A3D89177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970FBDBE-6262-244A-B3EC-46F7DE84AF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A5292CE-9FBB-BD49-8A95-5E0E19C991F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3945475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A86A0ED4-1659-F94E-9F6C-4A96BFFACB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587466A6-E282-584E-935A-D56FC77068D1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552E2917-8E71-BB46-99FD-F1A7A99C05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5222580F-B2A3-9A4C-99F2-54C2D63FC4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F775847-9C73-7C49-8EEB-F50CE708FB4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996990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8B7BED5-261D-9042-BE18-614ED3528E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91358737-D9DF-784B-ADDB-1FAFB0B0B213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E08C1E3-DFFB-864B-BFEF-B3A63B0A3C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BB95663-A8E5-E244-B6C1-78C956E9E7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B4F1E64-35B2-2547-909A-D7DBCE20161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8096755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154781"/>
            <a:ext cx="2057400" cy="329088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54781"/>
            <a:ext cx="6019800" cy="329088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26AA05-98BB-1642-9080-FFEA2EDB8B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4D4A12D4-3B2F-7B42-820B-BE404F4E79D8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F5CC403-6C30-564A-8A1B-583ACD6D1B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C11E461-99A8-5C45-8DB4-F8D07B0454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07612F2-60B9-FE47-A606-DE38945FE55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4360018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94657264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uk-UA"/>
              <a:t>CompanyName</a:t>
            </a:r>
            <a:endParaRPr lang="uk-UA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r"/>
            <a:r>
              <a:rPr lang="en-US"/>
              <a:t>www.company.com</a:t>
            </a:r>
            <a:endParaRPr lang="uk-U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7E814A-9BCF-4B76-92FC-791F84F878B3}" type="slidenum">
              <a:rPr lang="uk-UA" smtClean="0"/>
              <a:pPr/>
              <a:t>‹#›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41153532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880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03B4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Title Placeholder 1">
            <a:extLst>
              <a:ext uri="{FF2B5EF4-FFF2-40B4-BE49-F238E27FC236}">
                <a16:creationId xmlns:a16="http://schemas.microsoft.com/office/drawing/2014/main" id="{937294FD-500A-3A43-93D2-E8F477968E18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457200" y="206375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5123" name="Text Placeholder 2">
            <a:extLst>
              <a:ext uri="{FF2B5EF4-FFF2-40B4-BE49-F238E27FC236}">
                <a16:creationId xmlns:a16="http://schemas.microsoft.com/office/drawing/2014/main" id="{94A474B9-8104-3949-90A4-66473C2343C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457200" y="1200150"/>
            <a:ext cx="8229600" cy="339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D036A68-4C53-8747-8C46-2F4252A54E1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</a:defRPr>
            </a:lvl1pPr>
          </a:lstStyle>
          <a:p>
            <a:fld id="{A315C637-F216-F64C-BE54-E0E4214C8B60}" type="datetimeFigureOut">
              <a:rPr lang="en-US" altLang="en-US"/>
              <a:pPr/>
              <a:t>11/12/19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16A2973-C12F-0D4C-837F-F74ED9C2796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 smtClean="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CC2D502-7869-FD47-9D8D-AE4C78EF0E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</a:defRPr>
            </a:lvl1pPr>
          </a:lstStyle>
          <a:p>
            <a:fld id="{03DD43C2-949F-C04B-84DD-3AF4B3F9A97B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</p:sldLayoutIdLst>
  <p:txStyles>
    <p:titleStyle>
      <a:lvl1pPr algn="ctr" defTabSz="457200" rtl="0" fontAlgn="base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anose="020B0600070205080204" pitchFamily="34" charset="-128"/>
          <a:cs typeface="+mj-cs"/>
        </a:defRPr>
      </a:lvl1pPr>
      <a:lvl2pPr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  <a:ea typeface="ＭＳ Ｐゴシック" panose="020B0600070205080204" pitchFamily="34" charset="-128"/>
        </a:defRPr>
      </a:lvl2pPr>
      <a:lvl3pPr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  <a:ea typeface="ＭＳ Ｐゴシック" panose="020B0600070205080204" pitchFamily="34" charset="-128"/>
        </a:defRPr>
      </a:lvl3pPr>
      <a:lvl4pPr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  <a:ea typeface="ＭＳ Ｐゴシック" panose="020B0600070205080204" pitchFamily="34" charset="-128"/>
        </a:defRPr>
      </a:lvl4pPr>
      <a:lvl5pPr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  <a:ea typeface="ＭＳ Ｐゴシック" panose="020B0600070205080204" pitchFamily="34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  <a:ea typeface="ＭＳ Ｐゴシック" panose="020B0600070205080204" pitchFamily="34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  <a:ea typeface="ＭＳ Ｐゴシック" panose="020B0600070205080204" pitchFamily="34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  <a:ea typeface="ＭＳ Ｐゴシック" panose="020B0600070205080204" pitchFamily="34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  <a:ea typeface="ＭＳ Ｐゴシック" panose="020B0600070205080204" pitchFamily="34" charset="-128"/>
        </a:defRPr>
      </a:lvl9pPr>
    </p:titleStyle>
    <p:bodyStyle>
      <a:lvl1pPr marL="342900" indent="-342900" algn="l" defTabSz="457200" rtl="0" fontAlgn="base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ＭＳ Ｐゴシック" panose="020B0600070205080204" pitchFamily="34" charset="-128"/>
          <a:cs typeface="+mn-cs"/>
        </a:defRPr>
      </a:lvl1pPr>
      <a:lvl2pPr marL="742950" indent="-285750" algn="l" defTabSz="457200" rtl="0" fontAlgn="base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ＭＳ Ｐゴシック" panose="020B0600070205080204" pitchFamily="34" charset="-128"/>
          <a:cs typeface="+mn-cs"/>
        </a:defRPr>
      </a:lvl2pPr>
      <a:lvl3pPr marL="1143000" indent="-228600" algn="l" defTabSz="457200" rtl="0" fontAlgn="base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ＭＳ Ｐゴシック" panose="020B0600070205080204" pitchFamily="34" charset="-128"/>
          <a:cs typeface="+mn-cs"/>
        </a:defRPr>
      </a:lvl3pPr>
      <a:lvl4pPr marL="1600200" indent="-228600" algn="l" defTabSz="457200" rtl="0" fontAlgn="base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ＭＳ Ｐゴシック" panose="020B0600070205080204" pitchFamily="34" charset="-128"/>
          <a:cs typeface="+mn-cs"/>
        </a:defRPr>
      </a:lvl4pPr>
      <a:lvl5pPr marL="2057400" indent="-228600" algn="l" defTabSz="457200" rtl="0" fontAlgn="base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ＭＳ Ｐゴシック" panose="020B0600070205080204" pitchFamily="34" charset="-128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988283" y="411510"/>
            <a:ext cx="116743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General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654" name="Freeform 62"/>
          <p:cNvSpPr>
            <a:spLocks noEditPoints="1"/>
          </p:cNvSpPr>
          <p:nvPr/>
        </p:nvSpPr>
        <p:spPr bwMode="auto">
          <a:xfrm>
            <a:off x="1530260" y="1108209"/>
            <a:ext cx="335898" cy="334275"/>
          </a:xfrm>
          <a:custGeom>
            <a:avLst/>
            <a:gdLst>
              <a:gd name="T0" fmla="*/ 175 w 176"/>
              <a:gd name="T1" fmla="*/ 85 h 176"/>
              <a:gd name="T2" fmla="*/ 144 w 176"/>
              <a:gd name="T3" fmla="*/ 54 h 176"/>
              <a:gd name="T4" fmla="*/ 144 w 176"/>
              <a:gd name="T5" fmla="*/ 12 h 176"/>
              <a:gd name="T6" fmla="*/ 140 w 176"/>
              <a:gd name="T7" fmla="*/ 8 h 176"/>
              <a:gd name="T8" fmla="*/ 116 w 176"/>
              <a:gd name="T9" fmla="*/ 8 h 176"/>
              <a:gd name="T10" fmla="*/ 112 w 176"/>
              <a:gd name="T11" fmla="*/ 12 h 176"/>
              <a:gd name="T12" fmla="*/ 112 w 176"/>
              <a:gd name="T13" fmla="*/ 22 h 176"/>
              <a:gd name="T14" fmla="*/ 91 w 176"/>
              <a:gd name="T15" fmla="*/ 1 h 176"/>
              <a:gd name="T16" fmla="*/ 88 w 176"/>
              <a:gd name="T17" fmla="*/ 0 h 176"/>
              <a:gd name="T18" fmla="*/ 85 w 176"/>
              <a:gd name="T19" fmla="*/ 1 h 176"/>
              <a:gd name="T20" fmla="*/ 1 w 176"/>
              <a:gd name="T21" fmla="*/ 85 h 176"/>
              <a:gd name="T22" fmla="*/ 0 w 176"/>
              <a:gd name="T23" fmla="*/ 88 h 176"/>
              <a:gd name="T24" fmla="*/ 4 w 176"/>
              <a:gd name="T25" fmla="*/ 92 h 176"/>
              <a:gd name="T26" fmla="*/ 7 w 176"/>
              <a:gd name="T27" fmla="*/ 91 h 176"/>
              <a:gd name="T28" fmla="*/ 24 w 176"/>
              <a:gd name="T29" fmla="*/ 74 h 176"/>
              <a:gd name="T30" fmla="*/ 24 w 176"/>
              <a:gd name="T31" fmla="*/ 172 h 176"/>
              <a:gd name="T32" fmla="*/ 28 w 176"/>
              <a:gd name="T33" fmla="*/ 176 h 176"/>
              <a:gd name="T34" fmla="*/ 148 w 176"/>
              <a:gd name="T35" fmla="*/ 176 h 176"/>
              <a:gd name="T36" fmla="*/ 152 w 176"/>
              <a:gd name="T37" fmla="*/ 172 h 176"/>
              <a:gd name="T38" fmla="*/ 152 w 176"/>
              <a:gd name="T39" fmla="*/ 74 h 176"/>
              <a:gd name="T40" fmla="*/ 169 w 176"/>
              <a:gd name="T41" fmla="*/ 91 h 176"/>
              <a:gd name="T42" fmla="*/ 172 w 176"/>
              <a:gd name="T43" fmla="*/ 92 h 176"/>
              <a:gd name="T44" fmla="*/ 176 w 176"/>
              <a:gd name="T45" fmla="*/ 88 h 176"/>
              <a:gd name="T46" fmla="*/ 175 w 176"/>
              <a:gd name="T47" fmla="*/ 85 h 176"/>
              <a:gd name="T48" fmla="*/ 120 w 176"/>
              <a:gd name="T49" fmla="*/ 16 h 176"/>
              <a:gd name="T50" fmla="*/ 136 w 176"/>
              <a:gd name="T51" fmla="*/ 16 h 176"/>
              <a:gd name="T52" fmla="*/ 136 w 176"/>
              <a:gd name="T53" fmla="*/ 46 h 176"/>
              <a:gd name="T54" fmla="*/ 120 w 176"/>
              <a:gd name="T55" fmla="*/ 30 h 176"/>
              <a:gd name="T56" fmla="*/ 120 w 176"/>
              <a:gd name="T57" fmla="*/ 16 h 176"/>
              <a:gd name="T58" fmla="*/ 64 w 176"/>
              <a:gd name="T59" fmla="*/ 168 h 176"/>
              <a:gd name="T60" fmla="*/ 32 w 176"/>
              <a:gd name="T61" fmla="*/ 168 h 176"/>
              <a:gd name="T62" fmla="*/ 32 w 176"/>
              <a:gd name="T63" fmla="*/ 160 h 176"/>
              <a:gd name="T64" fmla="*/ 64 w 176"/>
              <a:gd name="T65" fmla="*/ 160 h 176"/>
              <a:gd name="T66" fmla="*/ 64 w 176"/>
              <a:gd name="T67" fmla="*/ 168 h 176"/>
              <a:gd name="T68" fmla="*/ 104 w 176"/>
              <a:gd name="T69" fmla="*/ 168 h 176"/>
              <a:gd name="T70" fmla="*/ 72 w 176"/>
              <a:gd name="T71" fmla="*/ 168 h 176"/>
              <a:gd name="T72" fmla="*/ 72 w 176"/>
              <a:gd name="T73" fmla="*/ 104 h 176"/>
              <a:gd name="T74" fmla="*/ 104 w 176"/>
              <a:gd name="T75" fmla="*/ 104 h 176"/>
              <a:gd name="T76" fmla="*/ 104 w 176"/>
              <a:gd name="T77" fmla="*/ 168 h 176"/>
              <a:gd name="T78" fmla="*/ 144 w 176"/>
              <a:gd name="T79" fmla="*/ 168 h 176"/>
              <a:gd name="T80" fmla="*/ 112 w 176"/>
              <a:gd name="T81" fmla="*/ 168 h 176"/>
              <a:gd name="T82" fmla="*/ 112 w 176"/>
              <a:gd name="T83" fmla="*/ 160 h 176"/>
              <a:gd name="T84" fmla="*/ 144 w 176"/>
              <a:gd name="T85" fmla="*/ 160 h 176"/>
              <a:gd name="T86" fmla="*/ 144 w 176"/>
              <a:gd name="T87" fmla="*/ 168 h 176"/>
              <a:gd name="T88" fmla="*/ 144 w 176"/>
              <a:gd name="T89" fmla="*/ 152 h 176"/>
              <a:gd name="T90" fmla="*/ 112 w 176"/>
              <a:gd name="T91" fmla="*/ 152 h 176"/>
              <a:gd name="T92" fmla="*/ 112 w 176"/>
              <a:gd name="T93" fmla="*/ 100 h 176"/>
              <a:gd name="T94" fmla="*/ 108 w 176"/>
              <a:gd name="T95" fmla="*/ 96 h 176"/>
              <a:gd name="T96" fmla="*/ 68 w 176"/>
              <a:gd name="T97" fmla="*/ 96 h 176"/>
              <a:gd name="T98" fmla="*/ 64 w 176"/>
              <a:gd name="T99" fmla="*/ 100 h 176"/>
              <a:gd name="T100" fmla="*/ 64 w 176"/>
              <a:gd name="T101" fmla="*/ 152 h 176"/>
              <a:gd name="T102" fmla="*/ 32 w 176"/>
              <a:gd name="T103" fmla="*/ 152 h 176"/>
              <a:gd name="T104" fmla="*/ 32 w 176"/>
              <a:gd name="T105" fmla="*/ 66 h 176"/>
              <a:gd name="T106" fmla="*/ 88 w 176"/>
              <a:gd name="T107" fmla="*/ 10 h 176"/>
              <a:gd name="T108" fmla="*/ 144 w 176"/>
              <a:gd name="T109" fmla="*/ 66 h 176"/>
              <a:gd name="T110" fmla="*/ 144 w 176"/>
              <a:gd name="T111" fmla="*/ 152 h 176"/>
              <a:gd name="T112" fmla="*/ 92 w 176"/>
              <a:gd name="T113" fmla="*/ 144 h 176"/>
              <a:gd name="T114" fmla="*/ 96 w 176"/>
              <a:gd name="T115" fmla="*/ 140 h 176"/>
              <a:gd name="T116" fmla="*/ 92 w 176"/>
              <a:gd name="T117" fmla="*/ 136 h 176"/>
              <a:gd name="T118" fmla="*/ 88 w 176"/>
              <a:gd name="T119" fmla="*/ 140 h 176"/>
              <a:gd name="T120" fmla="*/ 92 w 176"/>
              <a:gd name="T121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75" y="85"/>
                </a:moveTo>
                <a:cubicBezTo>
                  <a:pt x="144" y="54"/>
                  <a:pt x="144" y="54"/>
                  <a:pt x="144" y="54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10"/>
                  <a:pt x="142" y="8"/>
                  <a:pt x="140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14" y="8"/>
                  <a:pt x="112" y="10"/>
                  <a:pt x="112" y="12"/>
                </a:cubicBezTo>
                <a:cubicBezTo>
                  <a:pt x="112" y="22"/>
                  <a:pt x="112" y="22"/>
                  <a:pt x="112" y="22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1" y="85"/>
                  <a:pt x="1" y="85"/>
                  <a:pt x="1" y="85"/>
                </a:cubicBezTo>
                <a:cubicBezTo>
                  <a:pt x="0" y="86"/>
                  <a:pt x="0" y="87"/>
                  <a:pt x="0" y="88"/>
                </a:cubicBezTo>
                <a:cubicBezTo>
                  <a:pt x="0" y="90"/>
                  <a:pt x="2" y="92"/>
                  <a:pt x="4" y="92"/>
                </a:cubicBezTo>
                <a:cubicBezTo>
                  <a:pt x="5" y="92"/>
                  <a:pt x="6" y="92"/>
                  <a:pt x="7" y="91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74"/>
                  <a:pt x="26" y="176"/>
                  <a:pt x="28" y="176"/>
                </a:cubicBezTo>
                <a:cubicBezTo>
                  <a:pt x="148" y="176"/>
                  <a:pt x="148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74"/>
                  <a:pt x="152" y="74"/>
                  <a:pt x="152" y="74"/>
                </a:cubicBezTo>
                <a:cubicBezTo>
                  <a:pt x="169" y="91"/>
                  <a:pt x="169" y="91"/>
                  <a:pt x="169" y="91"/>
                </a:cubicBezTo>
                <a:cubicBezTo>
                  <a:pt x="170" y="92"/>
                  <a:pt x="171" y="92"/>
                  <a:pt x="172" y="92"/>
                </a:cubicBezTo>
                <a:cubicBezTo>
                  <a:pt x="174" y="92"/>
                  <a:pt x="176" y="90"/>
                  <a:pt x="176" y="88"/>
                </a:cubicBezTo>
                <a:cubicBezTo>
                  <a:pt x="176" y="87"/>
                  <a:pt x="176" y="86"/>
                  <a:pt x="175" y="85"/>
                </a:cubicBezTo>
                <a:moveTo>
                  <a:pt x="120" y="16"/>
                </a:moveTo>
                <a:cubicBezTo>
                  <a:pt x="136" y="16"/>
                  <a:pt x="136" y="16"/>
                  <a:pt x="136" y="16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20" y="30"/>
                  <a:pt x="120" y="30"/>
                  <a:pt x="120" y="30"/>
                </a:cubicBezTo>
                <a:lnTo>
                  <a:pt x="120" y="16"/>
                </a:lnTo>
                <a:close/>
                <a:moveTo>
                  <a:pt x="64" y="168"/>
                </a:moveTo>
                <a:cubicBezTo>
                  <a:pt x="32" y="168"/>
                  <a:pt x="32" y="168"/>
                  <a:pt x="32" y="168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64" y="160"/>
                  <a:pt x="64" y="160"/>
                  <a:pt x="64" y="160"/>
                </a:cubicBezTo>
                <a:lnTo>
                  <a:pt x="64" y="168"/>
                </a:lnTo>
                <a:close/>
                <a:moveTo>
                  <a:pt x="104" y="168"/>
                </a:moveTo>
                <a:cubicBezTo>
                  <a:pt x="72" y="168"/>
                  <a:pt x="72" y="168"/>
                  <a:pt x="72" y="168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104" y="104"/>
                  <a:pt x="104" y="104"/>
                  <a:pt x="104" y="104"/>
                </a:cubicBezTo>
                <a:lnTo>
                  <a:pt x="104" y="168"/>
                </a:lnTo>
                <a:close/>
                <a:moveTo>
                  <a:pt x="144" y="168"/>
                </a:moveTo>
                <a:cubicBezTo>
                  <a:pt x="112" y="168"/>
                  <a:pt x="112" y="168"/>
                  <a:pt x="112" y="168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44" y="160"/>
                  <a:pt x="144" y="160"/>
                  <a:pt x="144" y="160"/>
                </a:cubicBezTo>
                <a:lnTo>
                  <a:pt x="144" y="168"/>
                </a:lnTo>
                <a:close/>
                <a:moveTo>
                  <a:pt x="144" y="152"/>
                </a:moveTo>
                <a:cubicBezTo>
                  <a:pt x="112" y="152"/>
                  <a:pt x="112" y="152"/>
                  <a:pt x="112" y="152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98"/>
                  <a:pt x="110" y="96"/>
                  <a:pt x="108" y="96"/>
                </a:cubicBezTo>
                <a:cubicBezTo>
                  <a:pt x="68" y="96"/>
                  <a:pt x="68" y="96"/>
                  <a:pt x="68" y="96"/>
                </a:cubicBezTo>
                <a:cubicBezTo>
                  <a:pt x="66" y="96"/>
                  <a:pt x="64" y="98"/>
                  <a:pt x="64" y="100"/>
                </a:cubicBezTo>
                <a:cubicBezTo>
                  <a:pt x="64" y="152"/>
                  <a:pt x="64" y="152"/>
                  <a:pt x="64" y="152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32" y="66"/>
                  <a:pt x="32" y="66"/>
                  <a:pt x="32" y="66"/>
                </a:cubicBezTo>
                <a:cubicBezTo>
                  <a:pt x="88" y="10"/>
                  <a:pt x="88" y="10"/>
                  <a:pt x="88" y="10"/>
                </a:cubicBezTo>
                <a:cubicBezTo>
                  <a:pt x="144" y="66"/>
                  <a:pt x="144" y="66"/>
                  <a:pt x="144" y="66"/>
                </a:cubicBezTo>
                <a:lnTo>
                  <a:pt x="144" y="152"/>
                </a:lnTo>
                <a:close/>
                <a:moveTo>
                  <a:pt x="92" y="144"/>
                </a:moveTo>
                <a:cubicBezTo>
                  <a:pt x="94" y="144"/>
                  <a:pt x="96" y="142"/>
                  <a:pt x="96" y="140"/>
                </a:cubicBezTo>
                <a:cubicBezTo>
                  <a:pt x="96" y="138"/>
                  <a:pt x="94" y="136"/>
                  <a:pt x="92" y="136"/>
                </a:cubicBezTo>
                <a:cubicBezTo>
                  <a:pt x="90" y="136"/>
                  <a:pt x="88" y="138"/>
                  <a:pt x="88" y="140"/>
                </a:cubicBezTo>
                <a:cubicBezTo>
                  <a:pt x="88" y="142"/>
                  <a:pt x="90" y="144"/>
                  <a:pt x="92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5" name="Freeform 63"/>
          <p:cNvSpPr>
            <a:spLocks noEditPoints="1"/>
          </p:cNvSpPr>
          <p:nvPr/>
        </p:nvSpPr>
        <p:spPr bwMode="auto">
          <a:xfrm>
            <a:off x="2169601" y="1108209"/>
            <a:ext cx="334275" cy="334275"/>
          </a:xfrm>
          <a:custGeom>
            <a:avLst/>
            <a:gdLst>
              <a:gd name="T0" fmla="*/ 144 w 176"/>
              <a:gd name="T1" fmla="*/ 88 h 176"/>
              <a:gd name="T2" fmla="*/ 152 w 176"/>
              <a:gd name="T3" fmla="*/ 88 h 176"/>
              <a:gd name="T4" fmla="*/ 60 w 176"/>
              <a:gd name="T5" fmla="*/ 136 h 176"/>
              <a:gd name="T6" fmla="*/ 56 w 176"/>
              <a:gd name="T7" fmla="*/ 143 h 176"/>
              <a:gd name="T8" fmla="*/ 60 w 176"/>
              <a:gd name="T9" fmla="*/ 136 h 176"/>
              <a:gd name="T10" fmla="*/ 33 w 176"/>
              <a:gd name="T11" fmla="*/ 120 h 176"/>
              <a:gd name="T12" fmla="*/ 40 w 176"/>
              <a:gd name="T13" fmla="*/ 116 h 176"/>
              <a:gd name="T14" fmla="*/ 56 w 176"/>
              <a:gd name="T15" fmla="*/ 33 h 176"/>
              <a:gd name="T16" fmla="*/ 60 w 176"/>
              <a:gd name="T17" fmla="*/ 40 h 176"/>
              <a:gd name="T18" fmla="*/ 56 w 176"/>
              <a:gd name="T19" fmla="*/ 33 h 176"/>
              <a:gd name="T20" fmla="*/ 24 w 176"/>
              <a:gd name="T21" fmla="*/ 88 h 176"/>
              <a:gd name="T22" fmla="*/ 32 w 176"/>
              <a:gd name="T23" fmla="*/ 88 h 176"/>
              <a:gd name="T24" fmla="*/ 116 w 176"/>
              <a:gd name="T25" fmla="*/ 40 h 176"/>
              <a:gd name="T26" fmla="*/ 120 w 176"/>
              <a:gd name="T27" fmla="*/ 33 h 176"/>
              <a:gd name="T28" fmla="*/ 116 w 176"/>
              <a:gd name="T29" fmla="*/ 40 h 176"/>
              <a:gd name="T30" fmla="*/ 33 w 176"/>
              <a:gd name="T31" fmla="*/ 56 h 176"/>
              <a:gd name="T32" fmla="*/ 40 w 176"/>
              <a:gd name="T33" fmla="*/ 60 h 176"/>
              <a:gd name="T34" fmla="*/ 142 w 176"/>
              <a:gd name="T35" fmla="*/ 115 h 176"/>
              <a:gd name="T36" fmla="*/ 138 w 176"/>
              <a:gd name="T37" fmla="*/ 121 h 176"/>
              <a:gd name="T38" fmla="*/ 142 w 176"/>
              <a:gd name="T39" fmla="*/ 115 h 176"/>
              <a:gd name="T40" fmla="*/ 84 w 176"/>
              <a:gd name="T41" fmla="*/ 148 h 176"/>
              <a:gd name="T42" fmla="*/ 92 w 176"/>
              <a:gd name="T43" fmla="*/ 148 h 176"/>
              <a:gd name="T44" fmla="*/ 138 w 176"/>
              <a:gd name="T45" fmla="*/ 55 h 176"/>
              <a:gd name="T46" fmla="*/ 142 w 176"/>
              <a:gd name="T47" fmla="*/ 61 h 176"/>
              <a:gd name="T48" fmla="*/ 138 w 176"/>
              <a:gd name="T49" fmla="*/ 55 h 176"/>
              <a:gd name="T50" fmla="*/ 103 w 176"/>
              <a:gd name="T51" fmla="*/ 84 h 176"/>
              <a:gd name="T52" fmla="*/ 92 w 176"/>
              <a:gd name="T53" fmla="*/ 28 h 176"/>
              <a:gd name="T54" fmla="*/ 84 w 176"/>
              <a:gd name="T55" fmla="*/ 28 h 176"/>
              <a:gd name="T56" fmla="*/ 72 w 176"/>
              <a:gd name="T57" fmla="*/ 88 h 176"/>
              <a:gd name="T58" fmla="*/ 103 w 176"/>
              <a:gd name="T59" fmla="*/ 92 h 176"/>
              <a:gd name="T60" fmla="*/ 128 w 176"/>
              <a:gd name="T61" fmla="*/ 88 h 176"/>
              <a:gd name="T62" fmla="*/ 88 w 176"/>
              <a:gd name="T63" fmla="*/ 96 h 176"/>
              <a:gd name="T64" fmla="*/ 88 w 176"/>
              <a:gd name="T65" fmla="*/ 80 h 176"/>
              <a:gd name="T66" fmla="*/ 88 w 176"/>
              <a:gd name="T67" fmla="*/ 96 h 176"/>
              <a:gd name="T68" fmla="*/ 115 w 176"/>
              <a:gd name="T69" fmla="*/ 142 h 176"/>
              <a:gd name="T70" fmla="*/ 121 w 176"/>
              <a:gd name="T71" fmla="*/ 138 h 176"/>
              <a:gd name="T72" fmla="*/ 88 w 176"/>
              <a:gd name="T73" fmla="*/ 0 h 176"/>
              <a:gd name="T74" fmla="*/ 88 w 176"/>
              <a:gd name="T75" fmla="*/ 176 h 176"/>
              <a:gd name="T76" fmla="*/ 88 w 176"/>
              <a:gd name="T77" fmla="*/ 0 h 176"/>
              <a:gd name="T78" fmla="*/ 8 w 176"/>
              <a:gd name="T79" fmla="*/ 88 h 176"/>
              <a:gd name="T80" fmla="*/ 168 w 176"/>
              <a:gd name="T81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148" y="84"/>
                </a:moveTo>
                <a:cubicBezTo>
                  <a:pt x="146" y="84"/>
                  <a:pt x="144" y="86"/>
                  <a:pt x="144" y="88"/>
                </a:cubicBezTo>
                <a:cubicBezTo>
                  <a:pt x="144" y="90"/>
                  <a:pt x="146" y="92"/>
                  <a:pt x="148" y="92"/>
                </a:cubicBezTo>
                <a:cubicBezTo>
                  <a:pt x="150" y="92"/>
                  <a:pt x="152" y="90"/>
                  <a:pt x="152" y="88"/>
                </a:cubicBezTo>
                <a:cubicBezTo>
                  <a:pt x="152" y="86"/>
                  <a:pt x="150" y="84"/>
                  <a:pt x="148" y="84"/>
                </a:cubicBezTo>
                <a:moveTo>
                  <a:pt x="60" y="136"/>
                </a:moveTo>
                <a:cubicBezTo>
                  <a:pt x="58" y="135"/>
                  <a:pt x="56" y="136"/>
                  <a:pt x="55" y="138"/>
                </a:cubicBezTo>
                <a:cubicBezTo>
                  <a:pt x="53" y="140"/>
                  <a:pt x="54" y="142"/>
                  <a:pt x="56" y="143"/>
                </a:cubicBezTo>
                <a:cubicBezTo>
                  <a:pt x="58" y="145"/>
                  <a:pt x="60" y="144"/>
                  <a:pt x="61" y="142"/>
                </a:cubicBezTo>
                <a:cubicBezTo>
                  <a:pt x="63" y="140"/>
                  <a:pt x="62" y="138"/>
                  <a:pt x="60" y="136"/>
                </a:cubicBezTo>
                <a:moveTo>
                  <a:pt x="34" y="115"/>
                </a:moveTo>
                <a:cubicBezTo>
                  <a:pt x="32" y="116"/>
                  <a:pt x="31" y="118"/>
                  <a:pt x="33" y="120"/>
                </a:cubicBezTo>
                <a:cubicBezTo>
                  <a:pt x="34" y="122"/>
                  <a:pt x="36" y="123"/>
                  <a:pt x="38" y="121"/>
                </a:cubicBezTo>
                <a:cubicBezTo>
                  <a:pt x="40" y="120"/>
                  <a:pt x="41" y="118"/>
                  <a:pt x="40" y="116"/>
                </a:cubicBezTo>
                <a:cubicBezTo>
                  <a:pt x="38" y="114"/>
                  <a:pt x="36" y="113"/>
                  <a:pt x="34" y="115"/>
                </a:cubicBezTo>
                <a:moveTo>
                  <a:pt x="56" y="33"/>
                </a:moveTo>
                <a:cubicBezTo>
                  <a:pt x="54" y="34"/>
                  <a:pt x="53" y="36"/>
                  <a:pt x="55" y="38"/>
                </a:cubicBezTo>
                <a:cubicBezTo>
                  <a:pt x="56" y="40"/>
                  <a:pt x="58" y="41"/>
                  <a:pt x="60" y="40"/>
                </a:cubicBezTo>
                <a:cubicBezTo>
                  <a:pt x="62" y="38"/>
                  <a:pt x="63" y="36"/>
                  <a:pt x="61" y="34"/>
                </a:cubicBezTo>
                <a:cubicBezTo>
                  <a:pt x="60" y="32"/>
                  <a:pt x="58" y="31"/>
                  <a:pt x="56" y="33"/>
                </a:cubicBezTo>
                <a:moveTo>
                  <a:pt x="28" y="84"/>
                </a:moveTo>
                <a:cubicBezTo>
                  <a:pt x="26" y="84"/>
                  <a:pt x="24" y="86"/>
                  <a:pt x="24" y="88"/>
                </a:cubicBezTo>
                <a:cubicBezTo>
                  <a:pt x="24" y="90"/>
                  <a:pt x="26" y="92"/>
                  <a:pt x="28" y="92"/>
                </a:cubicBezTo>
                <a:cubicBezTo>
                  <a:pt x="30" y="92"/>
                  <a:pt x="32" y="90"/>
                  <a:pt x="32" y="88"/>
                </a:cubicBezTo>
                <a:cubicBezTo>
                  <a:pt x="32" y="86"/>
                  <a:pt x="30" y="84"/>
                  <a:pt x="28" y="84"/>
                </a:cubicBezTo>
                <a:moveTo>
                  <a:pt x="116" y="40"/>
                </a:moveTo>
                <a:cubicBezTo>
                  <a:pt x="118" y="41"/>
                  <a:pt x="120" y="40"/>
                  <a:pt x="121" y="38"/>
                </a:cubicBezTo>
                <a:cubicBezTo>
                  <a:pt x="123" y="36"/>
                  <a:pt x="122" y="34"/>
                  <a:pt x="120" y="33"/>
                </a:cubicBezTo>
                <a:cubicBezTo>
                  <a:pt x="118" y="31"/>
                  <a:pt x="116" y="32"/>
                  <a:pt x="115" y="34"/>
                </a:cubicBezTo>
                <a:cubicBezTo>
                  <a:pt x="113" y="36"/>
                  <a:pt x="114" y="38"/>
                  <a:pt x="116" y="40"/>
                </a:cubicBezTo>
                <a:moveTo>
                  <a:pt x="38" y="55"/>
                </a:moveTo>
                <a:cubicBezTo>
                  <a:pt x="36" y="53"/>
                  <a:pt x="34" y="54"/>
                  <a:pt x="33" y="56"/>
                </a:cubicBezTo>
                <a:cubicBezTo>
                  <a:pt x="31" y="58"/>
                  <a:pt x="32" y="60"/>
                  <a:pt x="34" y="61"/>
                </a:cubicBezTo>
                <a:cubicBezTo>
                  <a:pt x="36" y="63"/>
                  <a:pt x="38" y="62"/>
                  <a:pt x="40" y="60"/>
                </a:cubicBezTo>
                <a:cubicBezTo>
                  <a:pt x="41" y="58"/>
                  <a:pt x="40" y="56"/>
                  <a:pt x="38" y="55"/>
                </a:cubicBezTo>
                <a:moveTo>
                  <a:pt x="142" y="115"/>
                </a:moveTo>
                <a:cubicBezTo>
                  <a:pt x="140" y="113"/>
                  <a:pt x="138" y="114"/>
                  <a:pt x="137" y="116"/>
                </a:cubicBezTo>
                <a:cubicBezTo>
                  <a:pt x="135" y="118"/>
                  <a:pt x="136" y="120"/>
                  <a:pt x="138" y="121"/>
                </a:cubicBezTo>
                <a:cubicBezTo>
                  <a:pt x="140" y="123"/>
                  <a:pt x="142" y="122"/>
                  <a:pt x="143" y="120"/>
                </a:cubicBezTo>
                <a:cubicBezTo>
                  <a:pt x="145" y="118"/>
                  <a:pt x="144" y="116"/>
                  <a:pt x="142" y="115"/>
                </a:cubicBezTo>
                <a:moveTo>
                  <a:pt x="88" y="144"/>
                </a:moveTo>
                <a:cubicBezTo>
                  <a:pt x="86" y="144"/>
                  <a:pt x="84" y="146"/>
                  <a:pt x="84" y="148"/>
                </a:cubicBezTo>
                <a:cubicBezTo>
                  <a:pt x="84" y="150"/>
                  <a:pt x="86" y="152"/>
                  <a:pt x="88" y="152"/>
                </a:cubicBezTo>
                <a:cubicBezTo>
                  <a:pt x="90" y="152"/>
                  <a:pt x="92" y="150"/>
                  <a:pt x="92" y="148"/>
                </a:cubicBezTo>
                <a:cubicBezTo>
                  <a:pt x="92" y="146"/>
                  <a:pt x="90" y="144"/>
                  <a:pt x="88" y="144"/>
                </a:cubicBezTo>
                <a:moveTo>
                  <a:pt x="138" y="55"/>
                </a:moveTo>
                <a:cubicBezTo>
                  <a:pt x="136" y="56"/>
                  <a:pt x="135" y="58"/>
                  <a:pt x="137" y="60"/>
                </a:cubicBezTo>
                <a:cubicBezTo>
                  <a:pt x="138" y="62"/>
                  <a:pt x="140" y="63"/>
                  <a:pt x="142" y="61"/>
                </a:cubicBezTo>
                <a:cubicBezTo>
                  <a:pt x="144" y="60"/>
                  <a:pt x="145" y="58"/>
                  <a:pt x="143" y="56"/>
                </a:cubicBezTo>
                <a:cubicBezTo>
                  <a:pt x="142" y="54"/>
                  <a:pt x="140" y="53"/>
                  <a:pt x="138" y="55"/>
                </a:cubicBezTo>
                <a:moveTo>
                  <a:pt x="124" y="84"/>
                </a:moveTo>
                <a:cubicBezTo>
                  <a:pt x="103" y="84"/>
                  <a:pt x="103" y="84"/>
                  <a:pt x="103" y="84"/>
                </a:cubicBezTo>
                <a:cubicBezTo>
                  <a:pt x="102" y="78"/>
                  <a:pt x="98" y="74"/>
                  <a:pt x="92" y="73"/>
                </a:cubicBezTo>
                <a:cubicBezTo>
                  <a:pt x="92" y="28"/>
                  <a:pt x="92" y="28"/>
                  <a:pt x="92" y="28"/>
                </a:cubicBezTo>
                <a:cubicBezTo>
                  <a:pt x="92" y="26"/>
                  <a:pt x="90" y="24"/>
                  <a:pt x="88" y="24"/>
                </a:cubicBezTo>
                <a:cubicBezTo>
                  <a:pt x="86" y="24"/>
                  <a:pt x="84" y="26"/>
                  <a:pt x="84" y="28"/>
                </a:cubicBezTo>
                <a:cubicBezTo>
                  <a:pt x="84" y="73"/>
                  <a:pt x="84" y="73"/>
                  <a:pt x="84" y="73"/>
                </a:cubicBezTo>
                <a:cubicBezTo>
                  <a:pt x="77" y="74"/>
                  <a:pt x="72" y="81"/>
                  <a:pt x="72" y="88"/>
                </a:cubicBezTo>
                <a:cubicBezTo>
                  <a:pt x="72" y="97"/>
                  <a:pt x="79" y="104"/>
                  <a:pt x="88" y="104"/>
                </a:cubicBezTo>
                <a:cubicBezTo>
                  <a:pt x="95" y="104"/>
                  <a:pt x="102" y="99"/>
                  <a:pt x="103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26" y="92"/>
                  <a:pt x="128" y="90"/>
                  <a:pt x="128" y="88"/>
                </a:cubicBezTo>
                <a:cubicBezTo>
                  <a:pt x="128" y="86"/>
                  <a:pt x="126" y="84"/>
                  <a:pt x="124" y="84"/>
                </a:cubicBezTo>
                <a:moveTo>
                  <a:pt x="88" y="96"/>
                </a:moveTo>
                <a:cubicBezTo>
                  <a:pt x="84" y="96"/>
                  <a:pt x="80" y="92"/>
                  <a:pt x="80" y="88"/>
                </a:cubicBezTo>
                <a:cubicBezTo>
                  <a:pt x="80" y="84"/>
                  <a:pt x="84" y="80"/>
                  <a:pt x="88" y="80"/>
                </a:cubicBezTo>
                <a:cubicBezTo>
                  <a:pt x="92" y="80"/>
                  <a:pt x="96" y="84"/>
                  <a:pt x="96" y="88"/>
                </a:cubicBezTo>
                <a:cubicBezTo>
                  <a:pt x="96" y="92"/>
                  <a:pt x="92" y="96"/>
                  <a:pt x="88" y="96"/>
                </a:cubicBezTo>
                <a:moveTo>
                  <a:pt x="116" y="136"/>
                </a:moveTo>
                <a:cubicBezTo>
                  <a:pt x="114" y="138"/>
                  <a:pt x="113" y="140"/>
                  <a:pt x="115" y="142"/>
                </a:cubicBezTo>
                <a:cubicBezTo>
                  <a:pt x="116" y="144"/>
                  <a:pt x="118" y="145"/>
                  <a:pt x="120" y="143"/>
                </a:cubicBezTo>
                <a:cubicBezTo>
                  <a:pt x="122" y="142"/>
                  <a:pt x="123" y="140"/>
                  <a:pt x="121" y="138"/>
                </a:cubicBezTo>
                <a:cubicBezTo>
                  <a:pt x="120" y="136"/>
                  <a:pt x="118" y="135"/>
                  <a:pt x="116" y="136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1" name="Freeform 64"/>
          <p:cNvSpPr>
            <a:spLocks noEditPoints="1"/>
          </p:cNvSpPr>
          <p:nvPr/>
        </p:nvSpPr>
        <p:spPr bwMode="auto">
          <a:xfrm>
            <a:off x="2808942" y="1108209"/>
            <a:ext cx="334275" cy="334275"/>
          </a:xfrm>
          <a:custGeom>
            <a:avLst/>
            <a:gdLst>
              <a:gd name="T0" fmla="*/ 88 w 176"/>
              <a:gd name="T1" fmla="*/ 16 h 176"/>
              <a:gd name="T2" fmla="*/ 16 w 176"/>
              <a:gd name="T3" fmla="*/ 88 h 176"/>
              <a:gd name="T4" fmla="*/ 88 w 176"/>
              <a:gd name="T5" fmla="*/ 160 h 176"/>
              <a:gd name="T6" fmla="*/ 160 w 176"/>
              <a:gd name="T7" fmla="*/ 88 h 176"/>
              <a:gd name="T8" fmla="*/ 88 w 176"/>
              <a:gd name="T9" fmla="*/ 16 h 176"/>
              <a:gd name="T10" fmla="*/ 88 w 176"/>
              <a:gd name="T11" fmla="*/ 152 h 176"/>
              <a:gd name="T12" fmla="*/ 24 w 176"/>
              <a:gd name="T13" fmla="*/ 88 h 176"/>
              <a:gd name="T14" fmla="*/ 88 w 176"/>
              <a:gd name="T15" fmla="*/ 24 h 176"/>
              <a:gd name="T16" fmla="*/ 152 w 176"/>
              <a:gd name="T17" fmla="*/ 88 h 176"/>
              <a:gd name="T18" fmla="*/ 88 w 176"/>
              <a:gd name="T19" fmla="*/ 152 h 176"/>
              <a:gd name="T20" fmla="*/ 88 w 176"/>
              <a:gd name="T21" fmla="*/ 0 h 176"/>
              <a:gd name="T22" fmla="*/ 0 w 176"/>
              <a:gd name="T23" fmla="*/ 88 h 176"/>
              <a:gd name="T24" fmla="*/ 88 w 176"/>
              <a:gd name="T25" fmla="*/ 176 h 176"/>
              <a:gd name="T26" fmla="*/ 176 w 176"/>
              <a:gd name="T27" fmla="*/ 88 h 176"/>
              <a:gd name="T28" fmla="*/ 88 w 176"/>
              <a:gd name="T29" fmla="*/ 0 h 176"/>
              <a:gd name="T30" fmla="*/ 88 w 176"/>
              <a:gd name="T31" fmla="*/ 168 h 176"/>
              <a:gd name="T32" fmla="*/ 8 w 176"/>
              <a:gd name="T33" fmla="*/ 88 h 176"/>
              <a:gd name="T34" fmla="*/ 88 w 176"/>
              <a:gd name="T35" fmla="*/ 8 h 176"/>
              <a:gd name="T36" fmla="*/ 168 w 176"/>
              <a:gd name="T37" fmla="*/ 88 h 176"/>
              <a:gd name="T38" fmla="*/ 88 w 176"/>
              <a:gd name="T39" fmla="*/ 168 h 176"/>
              <a:gd name="T40" fmla="*/ 116 w 176"/>
              <a:gd name="T41" fmla="*/ 84 h 176"/>
              <a:gd name="T42" fmla="*/ 103 w 176"/>
              <a:gd name="T43" fmla="*/ 84 h 176"/>
              <a:gd name="T44" fmla="*/ 92 w 176"/>
              <a:gd name="T45" fmla="*/ 73 h 176"/>
              <a:gd name="T46" fmla="*/ 92 w 176"/>
              <a:gd name="T47" fmla="*/ 44 h 176"/>
              <a:gd name="T48" fmla="*/ 88 w 176"/>
              <a:gd name="T49" fmla="*/ 40 h 176"/>
              <a:gd name="T50" fmla="*/ 84 w 176"/>
              <a:gd name="T51" fmla="*/ 44 h 176"/>
              <a:gd name="T52" fmla="*/ 84 w 176"/>
              <a:gd name="T53" fmla="*/ 73 h 176"/>
              <a:gd name="T54" fmla="*/ 72 w 176"/>
              <a:gd name="T55" fmla="*/ 88 h 176"/>
              <a:gd name="T56" fmla="*/ 88 w 176"/>
              <a:gd name="T57" fmla="*/ 104 h 176"/>
              <a:gd name="T58" fmla="*/ 103 w 176"/>
              <a:gd name="T59" fmla="*/ 92 h 176"/>
              <a:gd name="T60" fmla="*/ 116 w 176"/>
              <a:gd name="T61" fmla="*/ 92 h 176"/>
              <a:gd name="T62" fmla="*/ 120 w 176"/>
              <a:gd name="T63" fmla="*/ 88 h 176"/>
              <a:gd name="T64" fmla="*/ 116 w 176"/>
              <a:gd name="T65" fmla="*/ 84 h 176"/>
              <a:gd name="T66" fmla="*/ 88 w 176"/>
              <a:gd name="T67" fmla="*/ 96 h 176"/>
              <a:gd name="T68" fmla="*/ 80 w 176"/>
              <a:gd name="T69" fmla="*/ 88 h 176"/>
              <a:gd name="T70" fmla="*/ 88 w 176"/>
              <a:gd name="T71" fmla="*/ 80 h 176"/>
              <a:gd name="T72" fmla="*/ 96 w 176"/>
              <a:gd name="T73" fmla="*/ 88 h 176"/>
              <a:gd name="T74" fmla="*/ 88 w 176"/>
              <a:gd name="T75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88" y="16"/>
                </a:moveTo>
                <a:cubicBezTo>
                  <a:pt x="48" y="16"/>
                  <a:pt x="16" y="48"/>
                  <a:pt x="16" y="88"/>
                </a:cubicBezTo>
                <a:cubicBezTo>
                  <a:pt x="16" y="128"/>
                  <a:pt x="48" y="160"/>
                  <a:pt x="88" y="160"/>
                </a:cubicBezTo>
                <a:cubicBezTo>
                  <a:pt x="128" y="160"/>
                  <a:pt x="160" y="128"/>
                  <a:pt x="160" y="88"/>
                </a:cubicBezTo>
                <a:cubicBezTo>
                  <a:pt x="160" y="48"/>
                  <a:pt x="128" y="16"/>
                  <a:pt x="88" y="16"/>
                </a:cubicBezTo>
                <a:moveTo>
                  <a:pt x="88" y="152"/>
                </a:moveTo>
                <a:cubicBezTo>
                  <a:pt x="53" y="152"/>
                  <a:pt x="24" y="123"/>
                  <a:pt x="24" y="88"/>
                </a:cubicBezTo>
                <a:cubicBezTo>
                  <a:pt x="24" y="53"/>
                  <a:pt x="53" y="24"/>
                  <a:pt x="88" y="24"/>
                </a:cubicBezTo>
                <a:cubicBezTo>
                  <a:pt x="123" y="24"/>
                  <a:pt x="152" y="53"/>
                  <a:pt x="152" y="88"/>
                </a:cubicBezTo>
                <a:cubicBezTo>
                  <a:pt x="152" y="123"/>
                  <a:pt x="123" y="152"/>
                  <a:pt x="88" y="152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16" y="84"/>
                </a:moveTo>
                <a:cubicBezTo>
                  <a:pt x="103" y="84"/>
                  <a:pt x="103" y="84"/>
                  <a:pt x="103" y="84"/>
                </a:cubicBezTo>
                <a:cubicBezTo>
                  <a:pt x="102" y="78"/>
                  <a:pt x="98" y="74"/>
                  <a:pt x="92" y="73"/>
                </a:cubicBezTo>
                <a:cubicBezTo>
                  <a:pt x="92" y="44"/>
                  <a:pt x="92" y="44"/>
                  <a:pt x="92" y="44"/>
                </a:cubicBezTo>
                <a:cubicBezTo>
                  <a:pt x="92" y="42"/>
                  <a:pt x="90" y="40"/>
                  <a:pt x="88" y="40"/>
                </a:cubicBezTo>
                <a:cubicBezTo>
                  <a:pt x="86" y="40"/>
                  <a:pt x="84" y="42"/>
                  <a:pt x="84" y="44"/>
                </a:cubicBezTo>
                <a:cubicBezTo>
                  <a:pt x="84" y="73"/>
                  <a:pt x="84" y="73"/>
                  <a:pt x="84" y="73"/>
                </a:cubicBezTo>
                <a:cubicBezTo>
                  <a:pt x="77" y="74"/>
                  <a:pt x="72" y="81"/>
                  <a:pt x="72" y="88"/>
                </a:cubicBezTo>
                <a:cubicBezTo>
                  <a:pt x="72" y="97"/>
                  <a:pt x="79" y="104"/>
                  <a:pt x="88" y="104"/>
                </a:cubicBezTo>
                <a:cubicBezTo>
                  <a:pt x="95" y="104"/>
                  <a:pt x="102" y="99"/>
                  <a:pt x="103" y="92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8" y="92"/>
                  <a:pt x="120" y="90"/>
                  <a:pt x="120" y="88"/>
                </a:cubicBezTo>
                <a:cubicBezTo>
                  <a:pt x="120" y="86"/>
                  <a:pt x="118" y="84"/>
                  <a:pt x="116" y="84"/>
                </a:cubicBezTo>
                <a:moveTo>
                  <a:pt x="88" y="96"/>
                </a:moveTo>
                <a:cubicBezTo>
                  <a:pt x="84" y="96"/>
                  <a:pt x="80" y="92"/>
                  <a:pt x="80" y="88"/>
                </a:cubicBezTo>
                <a:cubicBezTo>
                  <a:pt x="80" y="84"/>
                  <a:pt x="84" y="80"/>
                  <a:pt x="88" y="80"/>
                </a:cubicBezTo>
                <a:cubicBezTo>
                  <a:pt x="92" y="80"/>
                  <a:pt x="96" y="84"/>
                  <a:pt x="96" y="88"/>
                </a:cubicBezTo>
                <a:cubicBezTo>
                  <a:pt x="96" y="92"/>
                  <a:pt x="92" y="96"/>
                  <a:pt x="88" y="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2" name="Freeform 65"/>
          <p:cNvSpPr>
            <a:spLocks noEditPoints="1"/>
          </p:cNvSpPr>
          <p:nvPr/>
        </p:nvSpPr>
        <p:spPr bwMode="auto">
          <a:xfrm>
            <a:off x="3493719" y="1108209"/>
            <a:ext cx="243404" cy="334275"/>
          </a:xfrm>
          <a:custGeom>
            <a:avLst/>
            <a:gdLst>
              <a:gd name="T0" fmla="*/ 64 w 128"/>
              <a:gd name="T1" fmla="*/ 104 h 176"/>
              <a:gd name="T2" fmla="*/ 48 w 128"/>
              <a:gd name="T3" fmla="*/ 120 h 176"/>
              <a:gd name="T4" fmla="*/ 52 w 128"/>
              <a:gd name="T5" fmla="*/ 131 h 176"/>
              <a:gd name="T6" fmla="*/ 52 w 128"/>
              <a:gd name="T7" fmla="*/ 132 h 176"/>
              <a:gd name="T8" fmla="*/ 64 w 128"/>
              <a:gd name="T9" fmla="*/ 144 h 176"/>
              <a:gd name="T10" fmla="*/ 76 w 128"/>
              <a:gd name="T11" fmla="*/ 132 h 176"/>
              <a:gd name="T12" fmla="*/ 76 w 128"/>
              <a:gd name="T13" fmla="*/ 131 h 176"/>
              <a:gd name="T14" fmla="*/ 80 w 128"/>
              <a:gd name="T15" fmla="*/ 120 h 176"/>
              <a:gd name="T16" fmla="*/ 64 w 128"/>
              <a:gd name="T17" fmla="*/ 104 h 176"/>
              <a:gd name="T18" fmla="*/ 68 w 128"/>
              <a:gd name="T19" fmla="*/ 127 h 176"/>
              <a:gd name="T20" fmla="*/ 68 w 128"/>
              <a:gd name="T21" fmla="*/ 132 h 176"/>
              <a:gd name="T22" fmla="*/ 64 w 128"/>
              <a:gd name="T23" fmla="*/ 136 h 176"/>
              <a:gd name="T24" fmla="*/ 60 w 128"/>
              <a:gd name="T25" fmla="*/ 132 h 176"/>
              <a:gd name="T26" fmla="*/ 60 w 128"/>
              <a:gd name="T27" fmla="*/ 127 h 176"/>
              <a:gd name="T28" fmla="*/ 56 w 128"/>
              <a:gd name="T29" fmla="*/ 120 h 176"/>
              <a:gd name="T30" fmla="*/ 64 w 128"/>
              <a:gd name="T31" fmla="*/ 112 h 176"/>
              <a:gd name="T32" fmla="*/ 72 w 128"/>
              <a:gd name="T33" fmla="*/ 120 h 176"/>
              <a:gd name="T34" fmla="*/ 68 w 128"/>
              <a:gd name="T35" fmla="*/ 127 h 176"/>
              <a:gd name="T36" fmla="*/ 112 w 128"/>
              <a:gd name="T37" fmla="*/ 72 h 176"/>
              <a:gd name="T38" fmla="*/ 112 w 128"/>
              <a:gd name="T39" fmla="*/ 48 h 176"/>
              <a:gd name="T40" fmla="*/ 64 w 128"/>
              <a:gd name="T41" fmla="*/ 0 h 176"/>
              <a:gd name="T42" fmla="*/ 16 w 128"/>
              <a:gd name="T43" fmla="*/ 48 h 176"/>
              <a:gd name="T44" fmla="*/ 16 w 128"/>
              <a:gd name="T45" fmla="*/ 72 h 176"/>
              <a:gd name="T46" fmla="*/ 0 w 128"/>
              <a:gd name="T47" fmla="*/ 88 h 176"/>
              <a:gd name="T48" fmla="*/ 0 w 128"/>
              <a:gd name="T49" fmla="*/ 160 h 176"/>
              <a:gd name="T50" fmla="*/ 16 w 128"/>
              <a:gd name="T51" fmla="*/ 176 h 176"/>
              <a:gd name="T52" fmla="*/ 112 w 128"/>
              <a:gd name="T53" fmla="*/ 176 h 176"/>
              <a:gd name="T54" fmla="*/ 128 w 128"/>
              <a:gd name="T55" fmla="*/ 160 h 176"/>
              <a:gd name="T56" fmla="*/ 128 w 128"/>
              <a:gd name="T57" fmla="*/ 88 h 176"/>
              <a:gd name="T58" fmla="*/ 112 w 128"/>
              <a:gd name="T59" fmla="*/ 72 h 176"/>
              <a:gd name="T60" fmla="*/ 24 w 128"/>
              <a:gd name="T61" fmla="*/ 48 h 176"/>
              <a:gd name="T62" fmla="*/ 64 w 128"/>
              <a:gd name="T63" fmla="*/ 8 h 176"/>
              <a:gd name="T64" fmla="*/ 104 w 128"/>
              <a:gd name="T65" fmla="*/ 48 h 176"/>
              <a:gd name="T66" fmla="*/ 104 w 128"/>
              <a:gd name="T67" fmla="*/ 72 h 176"/>
              <a:gd name="T68" fmla="*/ 24 w 128"/>
              <a:gd name="T69" fmla="*/ 72 h 176"/>
              <a:gd name="T70" fmla="*/ 24 w 128"/>
              <a:gd name="T71" fmla="*/ 48 h 176"/>
              <a:gd name="T72" fmla="*/ 120 w 128"/>
              <a:gd name="T73" fmla="*/ 160 h 176"/>
              <a:gd name="T74" fmla="*/ 112 w 128"/>
              <a:gd name="T75" fmla="*/ 168 h 176"/>
              <a:gd name="T76" fmla="*/ 16 w 128"/>
              <a:gd name="T77" fmla="*/ 168 h 176"/>
              <a:gd name="T78" fmla="*/ 8 w 128"/>
              <a:gd name="T79" fmla="*/ 160 h 176"/>
              <a:gd name="T80" fmla="*/ 8 w 128"/>
              <a:gd name="T81" fmla="*/ 88 h 176"/>
              <a:gd name="T82" fmla="*/ 16 w 128"/>
              <a:gd name="T83" fmla="*/ 80 h 176"/>
              <a:gd name="T84" fmla="*/ 112 w 128"/>
              <a:gd name="T85" fmla="*/ 80 h 176"/>
              <a:gd name="T86" fmla="*/ 120 w 128"/>
              <a:gd name="T87" fmla="*/ 88 h 176"/>
              <a:gd name="T88" fmla="*/ 120 w 128"/>
              <a:gd name="T8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8" h="176">
                <a:moveTo>
                  <a:pt x="64" y="104"/>
                </a:moveTo>
                <a:cubicBezTo>
                  <a:pt x="55" y="104"/>
                  <a:pt x="48" y="111"/>
                  <a:pt x="48" y="120"/>
                </a:cubicBezTo>
                <a:cubicBezTo>
                  <a:pt x="48" y="124"/>
                  <a:pt x="50" y="128"/>
                  <a:pt x="52" y="131"/>
                </a:cubicBezTo>
                <a:cubicBezTo>
                  <a:pt x="52" y="131"/>
                  <a:pt x="52" y="132"/>
                  <a:pt x="52" y="132"/>
                </a:cubicBezTo>
                <a:cubicBezTo>
                  <a:pt x="52" y="139"/>
                  <a:pt x="57" y="144"/>
                  <a:pt x="64" y="144"/>
                </a:cubicBezTo>
                <a:cubicBezTo>
                  <a:pt x="71" y="144"/>
                  <a:pt x="76" y="139"/>
                  <a:pt x="76" y="132"/>
                </a:cubicBezTo>
                <a:cubicBezTo>
                  <a:pt x="76" y="132"/>
                  <a:pt x="76" y="131"/>
                  <a:pt x="76" y="131"/>
                </a:cubicBezTo>
                <a:cubicBezTo>
                  <a:pt x="78" y="128"/>
                  <a:pt x="80" y="124"/>
                  <a:pt x="80" y="120"/>
                </a:cubicBezTo>
                <a:cubicBezTo>
                  <a:pt x="80" y="111"/>
                  <a:pt x="73" y="104"/>
                  <a:pt x="64" y="104"/>
                </a:cubicBezTo>
                <a:moveTo>
                  <a:pt x="68" y="127"/>
                </a:moveTo>
                <a:cubicBezTo>
                  <a:pt x="68" y="132"/>
                  <a:pt x="68" y="132"/>
                  <a:pt x="68" y="132"/>
                </a:cubicBezTo>
                <a:cubicBezTo>
                  <a:pt x="68" y="134"/>
                  <a:pt x="66" y="136"/>
                  <a:pt x="64" y="136"/>
                </a:cubicBezTo>
                <a:cubicBezTo>
                  <a:pt x="62" y="136"/>
                  <a:pt x="60" y="134"/>
                  <a:pt x="60" y="132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58" y="126"/>
                  <a:pt x="56" y="123"/>
                  <a:pt x="56" y="120"/>
                </a:cubicBezTo>
                <a:cubicBezTo>
                  <a:pt x="56" y="116"/>
                  <a:pt x="60" y="112"/>
                  <a:pt x="64" y="112"/>
                </a:cubicBezTo>
                <a:cubicBezTo>
                  <a:pt x="68" y="112"/>
                  <a:pt x="72" y="116"/>
                  <a:pt x="72" y="120"/>
                </a:cubicBezTo>
                <a:cubicBezTo>
                  <a:pt x="72" y="123"/>
                  <a:pt x="70" y="126"/>
                  <a:pt x="68" y="127"/>
                </a:cubicBezTo>
                <a:moveTo>
                  <a:pt x="112" y="72"/>
                </a:moveTo>
                <a:cubicBezTo>
                  <a:pt x="112" y="48"/>
                  <a:pt x="112" y="48"/>
                  <a:pt x="112" y="48"/>
                </a:cubicBezTo>
                <a:cubicBezTo>
                  <a:pt x="112" y="21"/>
                  <a:pt x="91" y="0"/>
                  <a:pt x="64" y="0"/>
                </a:cubicBezTo>
                <a:cubicBezTo>
                  <a:pt x="37" y="0"/>
                  <a:pt x="16" y="21"/>
                  <a:pt x="16" y="48"/>
                </a:cubicBezTo>
                <a:cubicBezTo>
                  <a:pt x="16" y="72"/>
                  <a:pt x="16" y="72"/>
                  <a:pt x="16" y="72"/>
                </a:cubicBezTo>
                <a:cubicBezTo>
                  <a:pt x="7" y="72"/>
                  <a:pt x="0" y="79"/>
                  <a:pt x="0" y="8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12" y="176"/>
                  <a:pt x="112" y="176"/>
                  <a:pt x="112" y="176"/>
                </a:cubicBezTo>
                <a:cubicBezTo>
                  <a:pt x="121" y="176"/>
                  <a:pt x="128" y="169"/>
                  <a:pt x="128" y="160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79"/>
                  <a:pt x="121" y="72"/>
                  <a:pt x="112" y="72"/>
                </a:cubicBezTo>
                <a:moveTo>
                  <a:pt x="24" y="48"/>
                </a:moveTo>
                <a:cubicBezTo>
                  <a:pt x="24" y="26"/>
                  <a:pt x="42" y="8"/>
                  <a:pt x="64" y="8"/>
                </a:cubicBezTo>
                <a:cubicBezTo>
                  <a:pt x="86" y="8"/>
                  <a:pt x="104" y="26"/>
                  <a:pt x="104" y="48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24" y="72"/>
                  <a:pt x="24" y="72"/>
                  <a:pt x="24" y="72"/>
                </a:cubicBezTo>
                <a:lnTo>
                  <a:pt x="24" y="48"/>
                </a:lnTo>
                <a:close/>
                <a:moveTo>
                  <a:pt x="120" y="160"/>
                </a:moveTo>
                <a:cubicBezTo>
                  <a:pt x="120" y="164"/>
                  <a:pt x="116" y="168"/>
                  <a:pt x="112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84"/>
                  <a:pt x="12" y="80"/>
                  <a:pt x="16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6" y="80"/>
                  <a:pt x="120" y="84"/>
                  <a:pt x="120" y="88"/>
                </a:cubicBezTo>
                <a:lnTo>
                  <a:pt x="120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3" name="Freeform 66"/>
          <p:cNvSpPr>
            <a:spLocks noEditPoints="1"/>
          </p:cNvSpPr>
          <p:nvPr/>
        </p:nvSpPr>
        <p:spPr bwMode="auto">
          <a:xfrm>
            <a:off x="4133060" y="1108209"/>
            <a:ext cx="243404" cy="334275"/>
          </a:xfrm>
          <a:custGeom>
            <a:avLst/>
            <a:gdLst>
              <a:gd name="T0" fmla="*/ 112 w 128"/>
              <a:gd name="T1" fmla="*/ 72 h 176"/>
              <a:gd name="T2" fmla="*/ 112 w 128"/>
              <a:gd name="T3" fmla="*/ 48 h 176"/>
              <a:gd name="T4" fmla="*/ 64 w 128"/>
              <a:gd name="T5" fmla="*/ 0 h 176"/>
              <a:gd name="T6" fmla="*/ 16 w 128"/>
              <a:gd name="T7" fmla="*/ 48 h 176"/>
              <a:gd name="T8" fmla="*/ 20 w 128"/>
              <a:gd name="T9" fmla="*/ 52 h 176"/>
              <a:gd name="T10" fmla="*/ 24 w 128"/>
              <a:gd name="T11" fmla="*/ 48 h 176"/>
              <a:gd name="T12" fmla="*/ 64 w 128"/>
              <a:gd name="T13" fmla="*/ 8 h 176"/>
              <a:gd name="T14" fmla="*/ 104 w 128"/>
              <a:gd name="T15" fmla="*/ 48 h 176"/>
              <a:gd name="T16" fmla="*/ 104 w 128"/>
              <a:gd name="T17" fmla="*/ 72 h 176"/>
              <a:gd name="T18" fmla="*/ 16 w 128"/>
              <a:gd name="T19" fmla="*/ 72 h 176"/>
              <a:gd name="T20" fmla="*/ 0 w 128"/>
              <a:gd name="T21" fmla="*/ 88 h 176"/>
              <a:gd name="T22" fmla="*/ 0 w 128"/>
              <a:gd name="T23" fmla="*/ 160 h 176"/>
              <a:gd name="T24" fmla="*/ 16 w 128"/>
              <a:gd name="T25" fmla="*/ 176 h 176"/>
              <a:gd name="T26" fmla="*/ 112 w 128"/>
              <a:gd name="T27" fmla="*/ 176 h 176"/>
              <a:gd name="T28" fmla="*/ 128 w 128"/>
              <a:gd name="T29" fmla="*/ 160 h 176"/>
              <a:gd name="T30" fmla="*/ 128 w 128"/>
              <a:gd name="T31" fmla="*/ 88 h 176"/>
              <a:gd name="T32" fmla="*/ 112 w 128"/>
              <a:gd name="T33" fmla="*/ 72 h 176"/>
              <a:gd name="T34" fmla="*/ 120 w 128"/>
              <a:gd name="T35" fmla="*/ 160 h 176"/>
              <a:gd name="T36" fmla="*/ 112 w 128"/>
              <a:gd name="T37" fmla="*/ 168 h 176"/>
              <a:gd name="T38" fmla="*/ 16 w 128"/>
              <a:gd name="T39" fmla="*/ 168 h 176"/>
              <a:gd name="T40" fmla="*/ 8 w 128"/>
              <a:gd name="T41" fmla="*/ 160 h 176"/>
              <a:gd name="T42" fmla="*/ 8 w 128"/>
              <a:gd name="T43" fmla="*/ 88 h 176"/>
              <a:gd name="T44" fmla="*/ 16 w 128"/>
              <a:gd name="T45" fmla="*/ 80 h 176"/>
              <a:gd name="T46" fmla="*/ 112 w 128"/>
              <a:gd name="T47" fmla="*/ 80 h 176"/>
              <a:gd name="T48" fmla="*/ 120 w 128"/>
              <a:gd name="T49" fmla="*/ 88 h 176"/>
              <a:gd name="T50" fmla="*/ 120 w 128"/>
              <a:gd name="T51" fmla="*/ 160 h 176"/>
              <a:gd name="T52" fmla="*/ 64 w 128"/>
              <a:gd name="T53" fmla="*/ 104 h 176"/>
              <a:gd name="T54" fmla="*/ 48 w 128"/>
              <a:gd name="T55" fmla="*/ 120 h 176"/>
              <a:gd name="T56" fmla="*/ 52 w 128"/>
              <a:gd name="T57" fmla="*/ 131 h 176"/>
              <a:gd name="T58" fmla="*/ 52 w 128"/>
              <a:gd name="T59" fmla="*/ 132 h 176"/>
              <a:gd name="T60" fmla="*/ 64 w 128"/>
              <a:gd name="T61" fmla="*/ 144 h 176"/>
              <a:gd name="T62" fmla="*/ 76 w 128"/>
              <a:gd name="T63" fmla="*/ 132 h 176"/>
              <a:gd name="T64" fmla="*/ 76 w 128"/>
              <a:gd name="T65" fmla="*/ 131 h 176"/>
              <a:gd name="T66" fmla="*/ 80 w 128"/>
              <a:gd name="T67" fmla="*/ 120 h 176"/>
              <a:gd name="T68" fmla="*/ 64 w 128"/>
              <a:gd name="T69" fmla="*/ 104 h 176"/>
              <a:gd name="T70" fmla="*/ 68 w 128"/>
              <a:gd name="T71" fmla="*/ 127 h 176"/>
              <a:gd name="T72" fmla="*/ 68 w 128"/>
              <a:gd name="T73" fmla="*/ 132 h 176"/>
              <a:gd name="T74" fmla="*/ 64 w 128"/>
              <a:gd name="T75" fmla="*/ 136 h 176"/>
              <a:gd name="T76" fmla="*/ 60 w 128"/>
              <a:gd name="T77" fmla="*/ 132 h 176"/>
              <a:gd name="T78" fmla="*/ 60 w 128"/>
              <a:gd name="T79" fmla="*/ 127 h 176"/>
              <a:gd name="T80" fmla="*/ 56 w 128"/>
              <a:gd name="T81" fmla="*/ 120 h 176"/>
              <a:gd name="T82" fmla="*/ 64 w 128"/>
              <a:gd name="T83" fmla="*/ 112 h 176"/>
              <a:gd name="T84" fmla="*/ 72 w 128"/>
              <a:gd name="T85" fmla="*/ 120 h 176"/>
              <a:gd name="T86" fmla="*/ 68 w 128"/>
              <a:gd name="T87" fmla="*/ 12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8" h="176">
                <a:moveTo>
                  <a:pt x="112" y="72"/>
                </a:moveTo>
                <a:cubicBezTo>
                  <a:pt x="112" y="48"/>
                  <a:pt x="112" y="48"/>
                  <a:pt x="112" y="48"/>
                </a:cubicBezTo>
                <a:cubicBezTo>
                  <a:pt x="112" y="21"/>
                  <a:pt x="91" y="0"/>
                  <a:pt x="64" y="0"/>
                </a:cubicBezTo>
                <a:cubicBezTo>
                  <a:pt x="37" y="0"/>
                  <a:pt x="16" y="21"/>
                  <a:pt x="16" y="48"/>
                </a:cubicBezTo>
                <a:cubicBezTo>
                  <a:pt x="16" y="50"/>
                  <a:pt x="18" y="52"/>
                  <a:pt x="20" y="52"/>
                </a:cubicBezTo>
                <a:cubicBezTo>
                  <a:pt x="22" y="52"/>
                  <a:pt x="24" y="50"/>
                  <a:pt x="24" y="48"/>
                </a:cubicBezTo>
                <a:cubicBezTo>
                  <a:pt x="24" y="26"/>
                  <a:pt x="42" y="8"/>
                  <a:pt x="64" y="8"/>
                </a:cubicBezTo>
                <a:cubicBezTo>
                  <a:pt x="86" y="8"/>
                  <a:pt x="104" y="26"/>
                  <a:pt x="104" y="48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7" y="72"/>
                  <a:pt x="0" y="79"/>
                  <a:pt x="0" y="8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12" y="176"/>
                  <a:pt x="112" y="176"/>
                  <a:pt x="112" y="176"/>
                </a:cubicBezTo>
                <a:cubicBezTo>
                  <a:pt x="121" y="176"/>
                  <a:pt x="128" y="169"/>
                  <a:pt x="128" y="160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79"/>
                  <a:pt x="121" y="72"/>
                  <a:pt x="112" y="72"/>
                </a:cubicBezTo>
                <a:moveTo>
                  <a:pt x="120" y="160"/>
                </a:moveTo>
                <a:cubicBezTo>
                  <a:pt x="120" y="164"/>
                  <a:pt x="116" y="168"/>
                  <a:pt x="112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84"/>
                  <a:pt x="12" y="80"/>
                  <a:pt x="16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6" y="80"/>
                  <a:pt x="120" y="84"/>
                  <a:pt x="120" y="88"/>
                </a:cubicBezTo>
                <a:lnTo>
                  <a:pt x="120" y="160"/>
                </a:lnTo>
                <a:close/>
                <a:moveTo>
                  <a:pt x="64" y="104"/>
                </a:moveTo>
                <a:cubicBezTo>
                  <a:pt x="55" y="104"/>
                  <a:pt x="48" y="111"/>
                  <a:pt x="48" y="120"/>
                </a:cubicBezTo>
                <a:cubicBezTo>
                  <a:pt x="48" y="124"/>
                  <a:pt x="50" y="128"/>
                  <a:pt x="52" y="131"/>
                </a:cubicBezTo>
                <a:cubicBezTo>
                  <a:pt x="52" y="131"/>
                  <a:pt x="52" y="132"/>
                  <a:pt x="52" y="132"/>
                </a:cubicBezTo>
                <a:cubicBezTo>
                  <a:pt x="52" y="139"/>
                  <a:pt x="57" y="144"/>
                  <a:pt x="64" y="144"/>
                </a:cubicBezTo>
                <a:cubicBezTo>
                  <a:pt x="71" y="144"/>
                  <a:pt x="76" y="139"/>
                  <a:pt x="76" y="132"/>
                </a:cubicBezTo>
                <a:cubicBezTo>
                  <a:pt x="76" y="132"/>
                  <a:pt x="76" y="131"/>
                  <a:pt x="76" y="131"/>
                </a:cubicBezTo>
                <a:cubicBezTo>
                  <a:pt x="78" y="128"/>
                  <a:pt x="80" y="124"/>
                  <a:pt x="80" y="120"/>
                </a:cubicBezTo>
                <a:cubicBezTo>
                  <a:pt x="80" y="111"/>
                  <a:pt x="73" y="104"/>
                  <a:pt x="64" y="104"/>
                </a:cubicBezTo>
                <a:moveTo>
                  <a:pt x="68" y="127"/>
                </a:moveTo>
                <a:cubicBezTo>
                  <a:pt x="68" y="132"/>
                  <a:pt x="68" y="132"/>
                  <a:pt x="68" y="132"/>
                </a:cubicBezTo>
                <a:cubicBezTo>
                  <a:pt x="68" y="134"/>
                  <a:pt x="66" y="136"/>
                  <a:pt x="64" y="136"/>
                </a:cubicBezTo>
                <a:cubicBezTo>
                  <a:pt x="62" y="136"/>
                  <a:pt x="60" y="134"/>
                  <a:pt x="60" y="132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58" y="126"/>
                  <a:pt x="56" y="123"/>
                  <a:pt x="56" y="120"/>
                </a:cubicBezTo>
                <a:cubicBezTo>
                  <a:pt x="56" y="116"/>
                  <a:pt x="60" y="112"/>
                  <a:pt x="64" y="112"/>
                </a:cubicBezTo>
                <a:cubicBezTo>
                  <a:pt x="68" y="112"/>
                  <a:pt x="72" y="116"/>
                  <a:pt x="72" y="120"/>
                </a:cubicBezTo>
                <a:cubicBezTo>
                  <a:pt x="72" y="123"/>
                  <a:pt x="70" y="126"/>
                  <a:pt x="68" y="12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4" name="Freeform 67"/>
          <p:cNvSpPr>
            <a:spLocks noEditPoints="1"/>
          </p:cNvSpPr>
          <p:nvPr/>
        </p:nvSpPr>
        <p:spPr bwMode="auto">
          <a:xfrm>
            <a:off x="4756175" y="1108209"/>
            <a:ext cx="274235" cy="334275"/>
          </a:xfrm>
          <a:custGeom>
            <a:avLst/>
            <a:gdLst>
              <a:gd name="T0" fmla="*/ 128 w 144"/>
              <a:gd name="T1" fmla="*/ 0 h 176"/>
              <a:gd name="T2" fmla="*/ 16 w 144"/>
              <a:gd name="T3" fmla="*/ 0 h 176"/>
              <a:gd name="T4" fmla="*/ 0 w 144"/>
              <a:gd name="T5" fmla="*/ 16 h 176"/>
              <a:gd name="T6" fmla="*/ 0 w 144"/>
              <a:gd name="T7" fmla="*/ 160 h 176"/>
              <a:gd name="T8" fmla="*/ 16 w 144"/>
              <a:gd name="T9" fmla="*/ 176 h 176"/>
              <a:gd name="T10" fmla="*/ 128 w 144"/>
              <a:gd name="T11" fmla="*/ 176 h 176"/>
              <a:gd name="T12" fmla="*/ 144 w 144"/>
              <a:gd name="T13" fmla="*/ 160 h 176"/>
              <a:gd name="T14" fmla="*/ 144 w 144"/>
              <a:gd name="T15" fmla="*/ 16 h 176"/>
              <a:gd name="T16" fmla="*/ 128 w 144"/>
              <a:gd name="T17" fmla="*/ 0 h 176"/>
              <a:gd name="T18" fmla="*/ 96 w 144"/>
              <a:gd name="T19" fmla="*/ 8 h 176"/>
              <a:gd name="T20" fmla="*/ 112 w 144"/>
              <a:gd name="T21" fmla="*/ 8 h 176"/>
              <a:gd name="T22" fmla="*/ 112 w 144"/>
              <a:gd name="T23" fmla="*/ 36 h 176"/>
              <a:gd name="T24" fmla="*/ 104 w 144"/>
              <a:gd name="T25" fmla="*/ 28 h 176"/>
              <a:gd name="T26" fmla="*/ 96 w 144"/>
              <a:gd name="T27" fmla="*/ 36 h 176"/>
              <a:gd name="T28" fmla="*/ 96 w 144"/>
              <a:gd name="T29" fmla="*/ 8 h 176"/>
              <a:gd name="T30" fmla="*/ 32 w 144"/>
              <a:gd name="T31" fmla="*/ 168 h 176"/>
              <a:gd name="T32" fmla="*/ 16 w 144"/>
              <a:gd name="T33" fmla="*/ 168 h 176"/>
              <a:gd name="T34" fmla="*/ 8 w 144"/>
              <a:gd name="T35" fmla="*/ 160 h 176"/>
              <a:gd name="T36" fmla="*/ 8 w 144"/>
              <a:gd name="T37" fmla="*/ 16 h 176"/>
              <a:gd name="T38" fmla="*/ 16 w 144"/>
              <a:gd name="T39" fmla="*/ 8 h 176"/>
              <a:gd name="T40" fmla="*/ 32 w 144"/>
              <a:gd name="T41" fmla="*/ 8 h 176"/>
              <a:gd name="T42" fmla="*/ 32 w 144"/>
              <a:gd name="T43" fmla="*/ 168 h 176"/>
              <a:gd name="T44" fmla="*/ 136 w 144"/>
              <a:gd name="T45" fmla="*/ 160 h 176"/>
              <a:gd name="T46" fmla="*/ 128 w 144"/>
              <a:gd name="T47" fmla="*/ 168 h 176"/>
              <a:gd name="T48" fmla="*/ 40 w 144"/>
              <a:gd name="T49" fmla="*/ 168 h 176"/>
              <a:gd name="T50" fmla="*/ 40 w 144"/>
              <a:gd name="T51" fmla="*/ 8 h 176"/>
              <a:gd name="T52" fmla="*/ 88 w 144"/>
              <a:gd name="T53" fmla="*/ 8 h 176"/>
              <a:gd name="T54" fmla="*/ 88 w 144"/>
              <a:gd name="T55" fmla="*/ 56 h 176"/>
              <a:gd name="T56" fmla="*/ 104 w 144"/>
              <a:gd name="T57" fmla="*/ 40 h 176"/>
              <a:gd name="T58" fmla="*/ 120 w 144"/>
              <a:gd name="T59" fmla="*/ 56 h 176"/>
              <a:gd name="T60" fmla="*/ 120 w 144"/>
              <a:gd name="T61" fmla="*/ 8 h 176"/>
              <a:gd name="T62" fmla="*/ 128 w 144"/>
              <a:gd name="T63" fmla="*/ 8 h 176"/>
              <a:gd name="T64" fmla="*/ 136 w 144"/>
              <a:gd name="T65" fmla="*/ 16 h 176"/>
              <a:gd name="T66" fmla="*/ 136 w 144"/>
              <a:gd name="T67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4" h="176">
                <a:moveTo>
                  <a:pt x="12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96" y="8"/>
                </a:moveTo>
                <a:cubicBezTo>
                  <a:pt x="112" y="8"/>
                  <a:pt x="112" y="8"/>
                  <a:pt x="112" y="8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96" y="36"/>
                  <a:pt x="96" y="36"/>
                  <a:pt x="96" y="36"/>
                </a:cubicBezTo>
                <a:lnTo>
                  <a:pt x="96" y="8"/>
                </a:lnTo>
                <a:close/>
                <a:moveTo>
                  <a:pt x="32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32" y="8"/>
                  <a:pt x="32" y="8"/>
                  <a:pt x="32" y="8"/>
                </a:cubicBezTo>
                <a:lnTo>
                  <a:pt x="32" y="168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40" y="8"/>
                  <a:pt x="40" y="8"/>
                  <a:pt x="40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56"/>
                  <a:pt x="88" y="56"/>
                  <a:pt x="88" y="56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8"/>
                  <a:pt x="120" y="8"/>
                  <a:pt x="120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lnTo>
                  <a:pt x="136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5" name="Freeform 68"/>
          <p:cNvSpPr>
            <a:spLocks noEditPoints="1"/>
          </p:cNvSpPr>
          <p:nvPr/>
        </p:nvSpPr>
        <p:spPr bwMode="auto">
          <a:xfrm>
            <a:off x="5395516" y="1108209"/>
            <a:ext cx="274235" cy="334275"/>
          </a:xfrm>
          <a:custGeom>
            <a:avLst/>
            <a:gdLst>
              <a:gd name="T0" fmla="*/ 24 w 144"/>
              <a:gd name="T1" fmla="*/ 0 h 176"/>
              <a:gd name="T2" fmla="*/ 8 w 144"/>
              <a:gd name="T3" fmla="*/ 24 h 176"/>
              <a:gd name="T4" fmla="*/ 0 w 144"/>
              <a:gd name="T5" fmla="*/ 28 h 176"/>
              <a:gd name="T6" fmla="*/ 8 w 144"/>
              <a:gd name="T7" fmla="*/ 32 h 176"/>
              <a:gd name="T8" fmla="*/ 4 w 144"/>
              <a:gd name="T9" fmla="*/ 48 h 176"/>
              <a:gd name="T10" fmla="*/ 4 w 144"/>
              <a:gd name="T11" fmla="*/ 56 h 176"/>
              <a:gd name="T12" fmla="*/ 8 w 144"/>
              <a:gd name="T13" fmla="*/ 72 h 176"/>
              <a:gd name="T14" fmla="*/ 0 w 144"/>
              <a:gd name="T15" fmla="*/ 76 h 176"/>
              <a:gd name="T16" fmla="*/ 8 w 144"/>
              <a:gd name="T17" fmla="*/ 80 h 176"/>
              <a:gd name="T18" fmla="*/ 4 w 144"/>
              <a:gd name="T19" fmla="*/ 96 h 176"/>
              <a:gd name="T20" fmla="*/ 4 w 144"/>
              <a:gd name="T21" fmla="*/ 104 h 176"/>
              <a:gd name="T22" fmla="*/ 8 w 144"/>
              <a:gd name="T23" fmla="*/ 120 h 176"/>
              <a:gd name="T24" fmla="*/ 0 w 144"/>
              <a:gd name="T25" fmla="*/ 124 h 176"/>
              <a:gd name="T26" fmla="*/ 8 w 144"/>
              <a:gd name="T27" fmla="*/ 128 h 176"/>
              <a:gd name="T28" fmla="*/ 4 w 144"/>
              <a:gd name="T29" fmla="*/ 144 h 176"/>
              <a:gd name="T30" fmla="*/ 4 w 144"/>
              <a:gd name="T31" fmla="*/ 152 h 176"/>
              <a:gd name="T32" fmla="*/ 8 w 144"/>
              <a:gd name="T33" fmla="*/ 160 h 176"/>
              <a:gd name="T34" fmla="*/ 128 w 144"/>
              <a:gd name="T35" fmla="*/ 176 h 176"/>
              <a:gd name="T36" fmla="*/ 144 w 144"/>
              <a:gd name="T37" fmla="*/ 16 h 176"/>
              <a:gd name="T38" fmla="*/ 40 w 144"/>
              <a:gd name="T39" fmla="*/ 168 h 176"/>
              <a:gd name="T40" fmla="*/ 16 w 144"/>
              <a:gd name="T41" fmla="*/ 160 h 176"/>
              <a:gd name="T42" fmla="*/ 20 w 144"/>
              <a:gd name="T43" fmla="*/ 152 h 176"/>
              <a:gd name="T44" fmla="*/ 20 w 144"/>
              <a:gd name="T45" fmla="*/ 144 h 176"/>
              <a:gd name="T46" fmla="*/ 16 w 144"/>
              <a:gd name="T47" fmla="*/ 128 h 176"/>
              <a:gd name="T48" fmla="*/ 24 w 144"/>
              <a:gd name="T49" fmla="*/ 124 h 176"/>
              <a:gd name="T50" fmla="*/ 16 w 144"/>
              <a:gd name="T51" fmla="*/ 120 h 176"/>
              <a:gd name="T52" fmla="*/ 20 w 144"/>
              <a:gd name="T53" fmla="*/ 104 h 176"/>
              <a:gd name="T54" fmla="*/ 20 w 144"/>
              <a:gd name="T55" fmla="*/ 96 h 176"/>
              <a:gd name="T56" fmla="*/ 16 w 144"/>
              <a:gd name="T57" fmla="*/ 80 h 176"/>
              <a:gd name="T58" fmla="*/ 24 w 144"/>
              <a:gd name="T59" fmla="*/ 76 h 176"/>
              <a:gd name="T60" fmla="*/ 16 w 144"/>
              <a:gd name="T61" fmla="*/ 72 h 176"/>
              <a:gd name="T62" fmla="*/ 20 w 144"/>
              <a:gd name="T63" fmla="*/ 56 h 176"/>
              <a:gd name="T64" fmla="*/ 20 w 144"/>
              <a:gd name="T65" fmla="*/ 48 h 176"/>
              <a:gd name="T66" fmla="*/ 16 w 144"/>
              <a:gd name="T67" fmla="*/ 32 h 176"/>
              <a:gd name="T68" fmla="*/ 24 w 144"/>
              <a:gd name="T69" fmla="*/ 28 h 176"/>
              <a:gd name="T70" fmla="*/ 16 w 144"/>
              <a:gd name="T71" fmla="*/ 24 h 176"/>
              <a:gd name="T72" fmla="*/ 24 w 144"/>
              <a:gd name="T73" fmla="*/ 8 h 176"/>
              <a:gd name="T74" fmla="*/ 40 w 144"/>
              <a:gd name="T75" fmla="*/ 168 h 176"/>
              <a:gd name="T76" fmla="*/ 128 w 144"/>
              <a:gd name="T77" fmla="*/ 168 h 176"/>
              <a:gd name="T78" fmla="*/ 48 w 144"/>
              <a:gd name="T79" fmla="*/ 8 h 176"/>
              <a:gd name="T80" fmla="*/ 136 w 144"/>
              <a:gd name="T81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4" h="176">
                <a:moveTo>
                  <a:pt x="128" y="0"/>
                </a:moveTo>
                <a:cubicBezTo>
                  <a:pt x="24" y="0"/>
                  <a:pt x="24" y="0"/>
                  <a:pt x="24" y="0"/>
                </a:cubicBezTo>
                <a:cubicBezTo>
                  <a:pt x="15" y="0"/>
                  <a:pt x="8" y="7"/>
                  <a:pt x="8" y="16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30"/>
                  <a:pt x="2" y="32"/>
                  <a:pt x="4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50"/>
                  <a:pt x="0" y="52"/>
                </a:cubicBezTo>
                <a:cubicBezTo>
                  <a:pt x="0" y="54"/>
                  <a:pt x="2" y="56"/>
                  <a:pt x="4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72"/>
                  <a:pt x="8" y="72"/>
                  <a:pt x="8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78"/>
                  <a:pt x="2" y="80"/>
                  <a:pt x="4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4" y="96"/>
                  <a:pt x="4" y="96"/>
                </a:cubicBezTo>
                <a:cubicBezTo>
                  <a:pt x="2" y="96"/>
                  <a:pt x="0" y="98"/>
                  <a:pt x="0" y="100"/>
                </a:cubicBezTo>
                <a:cubicBezTo>
                  <a:pt x="0" y="102"/>
                  <a:pt x="2" y="104"/>
                  <a:pt x="4" y="104"/>
                </a:cubicBezTo>
                <a:cubicBezTo>
                  <a:pt x="8" y="104"/>
                  <a:pt x="8" y="104"/>
                  <a:pt x="8" y="104"/>
                </a:cubicBezTo>
                <a:cubicBezTo>
                  <a:pt x="8" y="120"/>
                  <a:pt x="8" y="120"/>
                  <a:pt x="8" y="120"/>
                </a:cubicBezTo>
                <a:cubicBezTo>
                  <a:pt x="4" y="120"/>
                  <a:pt x="4" y="120"/>
                  <a:pt x="4" y="120"/>
                </a:cubicBezTo>
                <a:cubicBezTo>
                  <a:pt x="2" y="120"/>
                  <a:pt x="0" y="122"/>
                  <a:pt x="0" y="124"/>
                </a:cubicBezTo>
                <a:cubicBezTo>
                  <a:pt x="0" y="126"/>
                  <a:pt x="2" y="128"/>
                  <a:pt x="4" y="128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44"/>
                  <a:pt x="8" y="144"/>
                  <a:pt x="8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2" y="144"/>
                  <a:pt x="0" y="146"/>
                  <a:pt x="0" y="148"/>
                </a:cubicBezTo>
                <a:cubicBezTo>
                  <a:pt x="0" y="150"/>
                  <a:pt x="2" y="152"/>
                  <a:pt x="4" y="152"/>
                </a:cubicBezTo>
                <a:cubicBezTo>
                  <a:pt x="8" y="152"/>
                  <a:pt x="8" y="152"/>
                  <a:pt x="8" y="152"/>
                </a:cubicBezTo>
                <a:cubicBezTo>
                  <a:pt x="8" y="160"/>
                  <a:pt x="8" y="160"/>
                  <a:pt x="8" y="160"/>
                </a:cubicBezTo>
                <a:cubicBezTo>
                  <a:pt x="8" y="169"/>
                  <a:pt x="15" y="176"/>
                  <a:pt x="24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40" y="168"/>
                </a:moveTo>
                <a:cubicBezTo>
                  <a:pt x="24" y="168"/>
                  <a:pt x="24" y="168"/>
                  <a:pt x="24" y="168"/>
                </a:cubicBezTo>
                <a:cubicBezTo>
                  <a:pt x="20" y="168"/>
                  <a:pt x="16" y="164"/>
                  <a:pt x="16" y="160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0" y="152"/>
                  <a:pt x="20" y="152"/>
                  <a:pt x="20" y="152"/>
                </a:cubicBezTo>
                <a:cubicBezTo>
                  <a:pt x="22" y="152"/>
                  <a:pt x="24" y="150"/>
                  <a:pt x="24" y="148"/>
                </a:cubicBezTo>
                <a:cubicBezTo>
                  <a:pt x="24" y="146"/>
                  <a:pt x="22" y="144"/>
                  <a:pt x="2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20" y="128"/>
                  <a:pt x="20" y="128"/>
                  <a:pt x="20" y="128"/>
                </a:cubicBezTo>
                <a:cubicBezTo>
                  <a:pt x="22" y="128"/>
                  <a:pt x="24" y="126"/>
                  <a:pt x="24" y="124"/>
                </a:cubicBezTo>
                <a:cubicBezTo>
                  <a:pt x="24" y="122"/>
                  <a:pt x="22" y="120"/>
                  <a:pt x="20" y="12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22" y="104"/>
                  <a:pt x="24" y="102"/>
                  <a:pt x="24" y="100"/>
                </a:cubicBezTo>
                <a:cubicBezTo>
                  <a:pt x="24" y="98"/>
                  <a:pt x="22" y="96"/>
                  <a:pt x="20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80"/>
                  <a:pt x="16" y="80"/>
                  <a:pt x="16" y="80"/>
                </a:cubicBezTo>
                <a:cubicBezTo>
                  <a:pt x="20" y="80"/>
                  <a:pt x="20" y="80"/>
                  <a:pt x="20" y="80"/>
                </a:cubicBezTo>
                <a:cubicBezTo>
                  <a:pt x="22" y="80"/>
                  <a:pt x="24" y="78"/>
                  <a:pt x="24" y="76"/>
                </a:cubicBezTo>
                <a:cubicBezTo>
                  <a:pt x="24" y="74"/>
                  <a:pt x="22" y="72"/>
                  <a:pt x="20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56"/>
                  <a:pt x="16" y="56"/>
                  <a:pt x="16" y="56"/>
                </a:cubicBezTo>
                <a:cubicBezTo>
                  <a:pt x="20" y="56"/>
                  <a:pt x="20" y="56"/>
                  <a:pt x="20" y="56"/>
                </a:cubicBezTo>
                <a:cubicBezTo>
                  <a:pt x="22" y="56"/>
                  <a:pt x="24" y="54"/>
                  <a:pt x="24" y="52"/>
                </a:cubicBezTo>
                <a:cubicBezTo>
                  <a:pt x="24" y="50"/>
                  <a:pt x="22" y="48"/>
                  <a:pt x="20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32"/>
                  <a:pt x="16" y="32"/>
                  <a:pt x="16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2" y="32"/>
                  <a:pt x="24" y="30"/>
                  <a:pt x="24" y="28"/>
                </a:cubicBezTo>
                <a:cubicBezTo>
                  <a:pt x="24" y="26"/>
                  <a:pt x="22" y="24"/>
                  <a:pt x="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2"/>
                  <a:pt x="20" y="8"/>
                  <a:pt x="24" y="8"/>
                </a:cubicBezTo>
                <a:cubicBezTo>
                  <a:pt x="40" y="8"/>
                  <a:pt x="40" y="8"/>
                  <a:pt x="40" y="8"/>
                </a:cubicBezTo>
                <a:lnTo>
                  <a:pt x="40" y="168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8" y="8"/>
                  <a:pt x="48" y="8"/>
                  <a:pt x="48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lnTo>
                  <a:pt x="136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6" name="Freeform 69"/>
          <p:cNvSpPr>
            <a:spLocks noEditPoints="1"/>
          </p:cNvSpPr>
          <p:nvPr/>
        </p:nvSpPr>
        <p:spPr bwMode="auto">
          <a:xfrm>
            <a:off x="6034857" y="1108209"/>
            <a:ext cx="274235" cy="334275"/>
          </a:xfrm>
          <a:custGeom>
            <a:avLst/>
            <a:gdLst>
              <a:gd name="T0" fmla="*/ 84 w 144"/>
              <a:gd name="T1" fmla="*/ 132 h 176"/>
              <a:gd name="T2" fmla="*/ 36 w 144"/>
              <a:gd name="T3" fmla="*/ 132 h 176"/>
              <a:gd name="T4" fmla="*/ 32 w 144"/>
              <a:gd name="T5" fmla="*/ 136 h 176"/>
              <a:gd name="T6" fmla="*/ 36 w 144"/>
              <a:gd name="T7" fmla="*/ 140 h 176"/>
              <a:gd name="T8" fmla="*/ 84 w 144"/>
              <a:gd name="T9" fmla="*/ 140 h 176"/>
              <a:gd name="T10" fmla="*/ 88 w 144"/>
              <a:gd name="T11" fmla="*/ 136 h 176"/>
              <a:gd name="T12" fmla="*/ 84 w 144"/>
              <a:gd name="T13" fmla="*/ 132 h 176"/>
              <a:gd name="T14" fmla="*/ 36 w 144"/>
              <a:gd name="T15" fmla="*/ 44 h 176"/>
              <a:gd name="T16" fmla="*/ 56 w 144"/>
              <a:gd name="T17" fmla="*/ 44 h 176"/>
              <a:gd name="T18" fmla="*/ 60 w 144"/>
              <a:gd name="T19" fmla="*/ 40 h 176"/>
              <a:gd name="T20" fmla="*/ 56 w 144"/>
              <a:gd name="T21" fmla="*/ 36 h 176"/>
              <a:gd name="T22" fmla="*/ 36 w 144"/>
              <a:gd name="T23" fmla="*/ 36 h 176"/>
              <a:gd name="T24" fmla="*/ 32 w 144"/>
              <a:gd name="T25" fmla="*/ 40 h 176"/>
              <a:gd name="T26" fmla="*/ 36 w 144"/>
              <a:gd name="T27" fmla="*/ 44 h 176"/>
              <a:gd name="T28" fmla="*/ 108 w 144"/>
              <a:gd name="T29" fmla="*/ 100 h 176"/>
              <a:gd name="T30" fmla="*/ 36 w 144"/>
              <a:gd name="T31" fmla="*/ 100 h 176"/>
              <a:gd name="T32" fmla="*/ 32 w 144"/>
              <a:gd name="T33" fmla="*/ 104 h 176"/>
              <a:gd name="T34" fmla="*/ 36 w 144"/>
              <a:gd name="T35" fmla="*/ 108 h 176"/>
              <a:gd name="T36" fmla="*/ 108 w 144"/>
              <a:gd name="T37" fmla="*/ 108 h 176"/>
              <a:gd name="T38" fmla="*/ 112 w 144"/>
              <a:gd name="T39" fmla="*/ 104 h 176"/>
              <a:gd name="T40" fmla="*/ 108 w 144"/>
              <a:gd name="T41" fmla="*/ 100 h 176"/>
              <a:gd name="T42" fmla="*/ 32 w 144"/>
              <a:gd name="T43" fmla="*/ 72 h 176"/>
              <a:gd name="T44" fmla="*/ 36 w 144"/>
              <a:gd name="T45" fmla="*/ 76 h 176"/>
              <a:gd name="T46" fmla="*/ 108 w 144"/>
              <a:gd name="T47" fmla="*/ 76 h 176"/>
              <a:gd name="T48" fmla="*/ 112 w 144"/>
              <a:gd name="T49" fmla="*/ 72 h 176"/>
              <a:gd name="T50" fmla="*/ 108 w 144"/>
              <a:gd name="T51" fmla="*/ 68 h 176"/>
              <a:gd name="T52" fmla="*/ 36 w 144"/>
              <a:gd name="T53" fmla="*/ 68 h 176"/>
              <a:gd name="T54" fmla="*/ 32 w 144"/>
              <a:gd name="T55" fmla="*/ 72 h 176"/>
              <a:gd name="T56" fmla="*/ 104 w 144"/>
              <a:gd name="T57" fmla="*/ 0 h 176"/>
              <a:gd name="T58" fmla="*/ 16 w 144"/>
              <a:gd name="T59" fmla="*/ 0 h 176"/>
              <a:gd name="T60" fmla="*/ 0 w 144"/>
              <a:gd name="T61" fmla="*/ 16 h 176"/>
              <a:gd name="T62" fmla="*/ 0 w 144"/>
              <a:gd name="T63" fmla="*/ 160 h 176"/>
              <a:gd name="T64" fmla="*/ 16 w 144"/>
              <a:gd name="T65" fmla="*/ 176 h 176"/>
              <a:gd name="T66" fmla="*/ 128 w 144"/>
              <a:gd name="T67" fmla="*/ 176 h 176"/>
              <a:gd name="T68" fmla="*/ 144 w 144"/>
              <a:gd name="T69" fmla="*/ 160 h 176"/>
              <a:gd name="T70" fmla="*/ 144 w 144"/>
              <a:gd name="T71" fmla="*/ 44 h 176"/>
              <a:gd name="T72" fmla="*/ 104 w 144"/>
              <a:gd name="T73" fmla="*/ 0 h 176"/>
              <a:gd name="T74" fmla="*/ 136 w 144"/>
              <a:gd name="T75" fmla="*/ 160 h 176"/>
              <a:gd name="T76" fmla="*/ 128 w 144"/>
              <a:gd name="T77" fmla="*/ 168 h 176"/>
              <a:gd name="T78" fmla="*/ 16 w 144"/>
              <a:gd name="T79" fmla="*/ 168 h 176"/>
              <a:gd name="T80" fmla="*/ 8 w 144"/>
              <a:gd name="T81" fmla="*/ 160 h 176"/>
              <a:gd name="T82" fmla="*/ 8 w 144"/>
              <a:gd name="T83" fmla="*/ 16 h 176"/>
              <a:gd name="T84" fmla="*/ 16 w 144"/>
              <a:gd name="T85" fmla="*/ 8 h 176"/>
              <a:gd name="T86" fmla="*/ 88 w 144"/>
              <a:gd name="T87" fmla="*/ 8 h 176"/>
              <a:gd name="T88" fmla="*/ 88 w 144"/>
              <a:gd name="T89" fmla="*/ 48 h 176"/>
              <a:gd name="T90" fmla="*/ 96 w 144"/>
              <a:gd name="T91" fmla="*/ 56 h 176"/>
              <a:gd name="T92" fmla="*/ 136 w 144"/>
              <a:gd name="T93" fmla="*/ 56 h 176"/>
              <a:gd name="T94" fmla="*/ 136 w 144"/>
              <a:gd name="T95" fmla="*/ 160 h 176"/>
              <a:gd name="T96" fmla="*/ 96 w 144"/>
              <a:gd name="T97" fmla="*/ 48 h 176"/>
              <a:gd name="T98" fmla="*/ 96 w 144"/>
              <a:gd name="T99" fmla="*/ 8 h 176"/>
              <a:gd name="T100" fmla="*/ 100 w 144"/>
              <a:gd name="T101" fmla="*/ 8 h 176"/>
              <a:gd name="T102" fmla="*/ 136 w 144"/>
              <a:gd name="T103" fmla="*/ 48 h 176"/>
              <a:gd name="T104" fmla="*/ 96 w 144"/>
              <a:gd name="T105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4" h="176">
                <a:moveTo>
                  <a:pt x="84" y="132"/>
                </a:moveTo>
                <a:cubicBezTo>
                  <a:pt x="36" y="132"/>
                  <a:pt x="36" y="132"/>
                  <a:pt x="36" y="132"/>
                </a:cubicBezTo>
                <a:cubicBezTo>
                  <a:pt x="34" y="132"/>
                  <a:pt x="32" y="134"/>
                  <a:pt x="32" y="136"/>
                </a:cubicBezTo>
                <a:cubicBezTo>
                  <a:pt x="32" y="138"/>
                  <a:pt x="34" y="140"/>
                  <a:pt x="36" y="140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6" y="140"/>
                  <a:pt x="88" y="138"/>
                  <a:pt x="88" y="136"/>
                </a:cubicBezTo>
                <a:cubicBezTo>
                  <a:pt x="88" y="134"/>
                  <a:pt x="86" y="132"/>
                  <a:pt x="84" y="132"/>
                </a:cubicBezTo>
                <a:moveTo>
                  <a:pt x="36" y="44"/>
                </a:moveTo>
                <a:cubicBezTo>
                  <a:pt x="56" y="44"/>
                  <a:pt x="56" y="44"/>
                  <a:pt x="56" y="44"/>
                </a:cubicBezTo>
                <a:cubicBezTo>
                  <a:pt x="58" y="44"/>
                  <a:pt x="60" y="42"/>
                  <a:pt x="60" y="40"/>
                </a:cubicBezTo>
                <a:cubicBezTo>
                  <a:pt x="60" y="38"/>
                  <a:pt x="58" y="36"/>
                  <a:pt x="5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4" y="36"/>
                  <a:pt x="32" y="38"/>
                  <a:pt x="32" y="40"/>
                </a:cubicBezTo>
                <a:cubicBezTo>
                  <a:pt x="32" y="42"/>
                  <a:pt x="34" y="44"/>
                  <a:pt x="36" y="44"/>
                </a:cubicBezTo>
                <a:moveTo>
                  <a:pt x="108" y="100"/>
                </a:moveTo>
                <a:cubicBezTo>
                  <a:pt x="36" y="100"/>
                  <a:pt x="36" y="100"/>
                  <a:pt x="36" y="100"/>
                </a:cubicBezTo>
                <a:cubicBezTo>
                  <a:pt x="34" y="100"/>
                  <a:pt x="32" y="102"/>
                  <a:pt x="32" y="104"/>
                </a:cubicBezTo>
                <a:cubicBezTo>
                  <a:pt x="32" y="106"/>
                  <a:pt x="34" y="108"/>
                  <a:pt x="36" y="108"/>
                </a:cubicBezTo>
                <a:cubicBezTo>
                  <a:pt x="108" y="108"/>
                  <a:pt x="108" y="108"/>
                  <a:pt x="108" y="108"/>
                </a:cubicBezTo>
                <a:cubicBezTo>
                  <a:pt x="110" y="108"/>
                  <a:pt x="112" y="106"/>
                  <a:pt x="112" y="104"/>
                </a:cubicBezTo>
                <a:cubicBezTo>
                  <a:pt x="112" y="102"/>
                  <a:pt x="110" y="100"/>
                  <a:pt x="108" y="100"/>
                </a:cubicBezTo>
                <a:moveTo>
                  <a:pt x="32" y="72"/>
                </a:moveTo>
                <a:cubicBezTo>
                  <a:pt x="32" y="74"/>
                  <a:pt x="34" y="76"/>
                  <a:pt x="36" y="76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110" y="76"/>
                  <a:pt x="112" y="74"/>
                  <a:pt x="112" y="72"/>
                </a:cubicBezTo>
                <a:cubicBezTo>
                  <a:pt x="112" y="70"/>
                  <a:pt x="110" y="68"/>
                  <a:pt x="108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4" y="68"/>
                  <a:pt x="32" y="70"/>
                  <a:pt x="32" y="72"/>
                </a:cubicBezTo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7" name="Freeform 70"/>
          <p:cNvSpPr>
            <a:spLocks noEditPoints="1"/>
          </p:cNvSpPr>
          <p:nvPr/>
        </p:nvSpPr>
        <p:spPr bwMode="auto">
          <a:xfrm>
            <a:off x="6674198" y="1108209"/>
            <a:ext cx="272612" cy="334275"/>
          </a:xfrm>
          <a:custGeom>
            <a:avLst/>
            <a:gdLst>
              <a:gd name="T0" fmla="*/ 28 w 144"/>
              <a:gd name="T1" fmla="*/ 120 h 176"/>
              <a:gd name="T2" fmla="*/ 28 w 144"/>
              <a:gd name="T3" fmla="*/ 128 h 176"/>
              <a:gd name="T4" fmla="*/ 80 w 144"/>
              <a:gd name="T5" fmla="*/ 124 h 176"/>
              <a:gd name="T6" fmla="*/ 60 w 144"/>
              <a:gd name="T7" fmla="*/ 144 h 176"/>
              <a:gd name="T8" fmla="*/ 24 w 144"/>
              <a:gd name="T9" fmla="*/ 148 h 176"/>
              <a:gd name="T10" fmla="*/ 60 w 144"/>
              <a:gd name="T11" fmla="*/ 152 h 176"/>
              <a:gd name="T12" fmla="*/ 60 w 144"/>
              <a:gd name="T13" fmla="*/ 144 h 176"/>
              <a:gd name="T14" fmla="*/ 44 w 144"/>
              <a:gd name="T15" fmla="*/ 80 h 176"/>
              <a:gd name="T16" fmla="*/ 44 w 144"/>
              <a:gd name="T17" fmla="*/ 72 h 176"/>
              <a:gd name="T18" fmla="*/ 24 w 144"/>
              <a:gd name="T19" fmla="*/ 76 h 176"/>
              <a:gd name="T20" fmla="*/ 24 w 144"/>
              <a:gd name="T21" fmla="*/ 100 h 176"/>
              <a:gd name="T22" fmla="*/ 76 w 144"/>
              <a:gd name="T23" fmla="*/ 104 h 176"/>
              <a:gd name="T24" fmla="*/ 76 w 144"/>
              <a:gd name="T25" fmla="*/ 96 h 176"/>
              <a:gd name="T26" fmla="*/ 24 w 144"/>
              <a:gd name="T27" fmla="*/ 100 h 176"/>
              <a:gd name="T28" fmla="*/ 56 w 144"/>
              <a:gd name="T29" fmla="*/ 0 h 176"/>
              <a:gd name="T30" fmla="*/ 40 w 144"/>
              <a:gd name="T31" fmla="*/ 28 h 176"/>
              <a:gd name="T32" fmla="*/ 48 w 144"/>
              <a:gd name="T33" fmla="*/ 28 h 176"/>
              <a:gd name="T34" fmla="*/ 56 w 144"/>
              <a:gd name="T35" fmla="*/ 8 h 176"/>
              <a:gd name="T36" fmla="*/ 104 w 144"/>
              <a:gd name="T37" fmla="*/ 32 h 176"/>
              <a:gd name="T38" fmla="*/ 136 w 144"/>
              <a:gd name="T39" fmla="*/ 40 h 176"/>
              <a:gd name="T40" fmla="*/ 128 w 144"/>
              <a:gd name="T41" fmla="*/ 128 h 176"/>
              <a:gd name="T42" fmla="*/ 112 w 144"/>
              <a:gd name="T43" fmla="*/ 132 h 176"/>
              <a:gd name="T44" fmla="*/ 128 w 144"/>
              <a:gd name="T45" fmla="*/ 136 h 176"/>
              <a:gd name="T46" fmla="*/ 144 w 144"/>
              <a:gd name="T47" fmla="*/ 32 h 176"/>
              <a:gd name="T48" fmla="*/ 112 w 144"/>
              <a:gd name="T49" fmla="*/ 32 h 176"/>
              <a:gd name="T50" fmla="*/ 133 w 144"/>
              <a:gd name="T51" fmla="*/ 32 h 176"/>
              <a:gd name="T52" fmla="*/ 16 w 144"/>
              <a:gd name="T53" fmla="*/ 40 h 176"/>
              <a:gd name="T54" fmla="*/ 0 w 144"/>
              <a:gd name="T55" fmla="*/ 160 h 176"/>
              <a:gd name="T56" fmla="*/ 88 w 144"/>
              <a:gd name="T57" fmla="*/ 176 h 176"/>
              <a:gd name="T58" fmla="*/ 104 w 144"/>
              <a:gd name="T59" fmla="*/ 72 h 176"/>
              <a:gd name="T60" fmla="*/ 16 w 144"/>
              <a:gd name="T61" fmla="*/ 40 h 176"/>
              <a:gd name="T62" fmla="*/ 88 w 144"/>
              <a:gd name="T63" fmla="*/ 168 h 176"/>
              <a:gd name="T64" fmla="*/ 8 w 144"/>
              <a:gd name="T65" fmla="*/ 160 h 176"/>
              <a:gd name="T66" fmla="*/ 16 w 144"/>
              <a:gd name="T67" fmla="*/ 48 h 176"/>
              <a:gd name="T68" fmla="*/ 64 w 144"/>
              <a:gd name="T69" fmla="*/ 72 h 176"/>
              <a:gd name="T70" fmla="*/ 96 w 144"/>
              <a:gd name="T71" fmla="*/ 80 h 176"/>
              <a:gd name="T72" fmla="*/ 72 w 144"/>
              <a:gd name="T73" fmla="*/ 72 h 176"/>
              <a:gd name="T74" fmla="*/ 93 w 144"/>
              <a:gd name="T75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4" h="176">
                <a:moveTo>
                  <a:pt x="76" y="120"/>
                </a:moveTo>
                <a:cubicBezTo>
                  <a:pt x="28" y="120"/>
                  <a:pt x="28" y="120"/>
                  <a:pt x="28" y="120"/>
                </a:cubicBezTo>
                <a:cubicBezTo>
                  <a:pt x="26" y="120"/>
                  <a:pt x="24" y="122"/>
                  <a:pt x="24" y="124"/>
                </a:cubicBezTo>
                <a:cubicBezTo>
                  <a:pt x="24" y="126"/>
                  <a:pt x="26" y="128"/>
                  <a:pt x="28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8" y="128"/>
                  <a:pt x="80" y="126"/>
                  <a:pt x="80" y="124"/>
                </a:cubicBezTo>
                <a:cubicBezTo>
                  <a:pt x="80" y="122"/>
                  <a:pt x="78" y="120"/>
                  <a:pt x="76" y="120"/>
                </a:cubicBezTo>
                <a:moveTo>
                  <a:pt x="60" y="144"/>
                </a:moveTo>
                <a:cubicBezTo>
                  <a:pt x="28" y="144"/>
                  <a:pt x="28" y="144"/>
                  <a:pt x="28" y="144"/>
                </a:cubicBezTo>
                <a:cubicBezTo>
                  <a:pt x="26" y="144"/>
                  <a:pt x="24" y="146"/>
                  <a:pt x="24" y="148"/>
                </a:cubicBezTo>
                <a:cubicBezTo>
                  <a:pt x="24" y="150"/>
                  <a:pt x="26" y="152"/>
                  <a:pt x="28" y="152"/>
                </a:cubicBezTo>
                <a:cubicBezTo>
                  <a:pt x="60" y="152"/>
                  <a:pt x="60" y="152"/>
                  <a:pt x="60" y="152"/>
                </a:cubicBezTo>
                <a:cubicBezTo>
                  <a:pt x="62" y="152"/>
                  <a:pt x="64" y="150"/>
                  <a:pt x="64" y="148"/>
                </a:cubicBezTo>
                <a:cubicBezTo>
                  <a:pt x="64" y="146"/>
                  <a:pt x="62" y="144"/>
                  <a:pt x="60" y="144"/>
                </a:cubicBezTo>
                <a:moveTo>
                  <a:pt x="28" y="80"/>
                </a:moveTo>
                <a:cubicBezTo>
                  <a:pt x="44" y="80"/>
                  <a:pt x="44" y="80"/>
                  <a:pt x="44" y="80"/>
                </a:cubicBezTo>
                <a:cubicBezTo>
                  <a:pt x="46" y="80"/>
                  <a:pt x="48" y="78"/>
                  <a:pt x="48" y="76"/>
                </a:cubicBezTo>
                <a:cubicBezTo>
                  <a:pt x="48" y="74"/>
                  <a:pt x="46" y="72"/>
                  <a:pt x="44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26" y="72"/>
                  <a:pt x="24" y="74"/>
                  <a:pt x="24" y="76"/>
                </a:cubicBezTo>
                <a:cubicBezTo>
                  <a:pt x="24" y="78"/>
                  <a:pt x="26" y="80"/>
                  <a:pt x="28" y="80"/>
                </a:cubicBezTo>
                <a:moveTo>
                  <a:pt x="24" y="100"/>
                </a:moveTo>
                <a:cubicBezTo>
                  <a:pt x="24" y="102"/>
                  <a:pt x="26" y="104"/>
                  <a:pt x="28" y="104"/>
                </a:cubicBezTo>
                <a:cubicBezTo>
                  <a:pt x="76" y="104"/>
                  <a:pt x="76" y="104"/>
                  <a:pt x="76" y="104"/>
                </a:cubicBezTo>
                <a:cubicBezTo>
                  <a:pt x="78" y="104"/>
                  <a:pt x="80" y="102"/>
                  <a:pt x="80" y="100"/>
                </a:cubicBezTo>
                <a:cubicBezTo>
                  <a:pt x="80" y="98"/>
                  <a:pt x="78" y="96"/>
                  <a:pt x="76" y="96"/>
                </a:cubicBezTo>
                <a:cubicBezTo>
                  <a:pt x="28" y="96"/>
                  <a:pt x="28" y="96"/>
                  <a:pt x="28" y="96"/>
                </a:cubicBezTo>
                <a:cubicBezTo>
                  <a:pt x="26" y="96"/>
                  <a:pt x="24" y="98"/>
                  <a:pt x="24" y="100"/>
                </a:cubicBezTo>
                <a:moveTo>
                  <a:pt x="116" y="0"/>
                </a:moveTo>
                <a:cubicBezTo>
                  <a:pt x="56" y="0"/>
                  <a:pt x="56" y="0"/>
                  <a:pt x="56" y="0"/>
                </a:cubicBezTo>
                <a:cubicBezTo>
                  <a:pt x="47" y="0"/>
                  <a:pt x="40" y="7"/>
                  <a:pt x="40" y="16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30"/>
                  <a:pt x="42" y="32"/>
                  <a:pt x="44" y="32"/>
                </a:cubicBezTo>
                <a:cubicBezTo>
                  <a:pt x="46" y="32"/>
                  <a:pt x="48" y="30"/>
                  <a:pt x="48" y="28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12"/>
                  <a:pt x="52" y="8"/>
                  <a:pt x="56" y="8"/>
                </a:cubicBezTo>
                <a:cubicBezTo>
                  <a:pt x="104" y="8"/>
                  <a:pt x="104" y="8"/>
                  <a:pt x="104" y="8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36"/>
                  <a:pt x="108" y="40"/>
                  <a:pt x="112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36" y="124"/>
                  <a:pt x="132" y="128"/>
                  <a:pt x="128" y="128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4" y="128"/>
                  <a:pt x="112" y="130"/>
                  <a:pt x="112" y="132"/>
                </a:cubicBezTo>
                <a:cubicBezTo>
                  <a:pt x="112" y="134"/>
                  <a:pt x="114" y="136"/>
                  <a:pt x="116" y="136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37" y="136"/>
                  <a:pt x="144" y="129"/>
                  <a:pt x="144" y="120"/>
                </a:cubicBezTo>
                <a:cubicBezTo>
                  <a:pt x="144" y="32"/>
                  <a:pt x="144" y="32"/>
                  <a:pt x="144" y="32"/>
                </a:cubicBezTo>
                <a:lnTo>
                  <a:pt x="116" y="0"/>
                </a:lnTo>
                <a:close/>
                <a:moveTo>
                  <a:pt x="112" y="32"/>
                </a:moveTo>
                <a:cubicBezTo>
                  <a:pt x="112" y="9"/>
                  <a:pt x="112" y="9"/>
                  <a:pt x="112" y="9"/>
                </a:cubicBezTo>
                <a:cubicBezTo>
                  <a:pt x="133" y="32"/>
                  <a:pt x="133" y="32"/>
                  <a:pt x="133" y="32"/>
                </a:cubicBezTo>
                <a:lnTo>
                  <a:pt x="112" y="32"/>
                </a:lnTo>
                <a:close/>
                <a:moveTo>
                  <a:pt x="16" y="40"/>
                </a:moveTo>
                <a:cubicBezTo>
                  <a:pt x="7" y="40"/>
                  <a:pt x="0" y="47"/>
                  <a:pt x="0" y="5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97" y="176"/>
                  <a:pt x="104" y="169"/>
                  <a:pt x="104" y="160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76" y="40"/>
                  <a:pt x="76" y="40"/>
                  <a:pt x="76" y="40"/>
                </a:cubicBezTo>
                <a:lnTo>
                  <a:pt x="16" y="40"/>
                </a:lnTo>
                <a:close/>
                <a:moveTo>
                  <a:pt x="96" y="160"/>
                </a:moveTo>
                <a:cubicBezTo>
                  <a:pt x="96" y="164"/>
                  <a:pt x="92" y="168"/>
                  <a:pt x="8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52"/>
                  <a:pt x="12" y="48"/>
                  <a:pt x="16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8" y="80"/>
                  <a:pt x="72" y="80"/>
                </a:cubicBezTo>
                <a:cubicBezTo>
                  <a:pt x="96" y="80"/>
                  <a:pt x="96" y="80"/>
                  <a:pt x="96" y="80"/>
                </a:cubicBezTo>
                <a:lnTo>
                  <a:pt x="96" y="160"/>
                </a:lnTo>
                <a:close/>
                <a:moveTo>
                  <a:pt x="72" y="72"/>
                </a:moveTo>
                <a:cubicBezTo>
                  <a:pt x="72" y="49"/>
                  <a:pt x="72" y="49"/>
                  <a:pt x="72" y="49"/>
                </a:cubicBezTo>
                <a:cubicBezTo>
                  <a:pt x="93" y="72"/>
                  <a:pt x="93" y="72"/>
                  <a:pt x="93" y="72"/>
                </a:cubicBezTo>
                <a:lnTo>
                  <a:pt x="72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8" name="Freeform 71"/>
          <p:cNvSpPr>
            <a:spLocks noEditPoints="1"/>
          </p:cNvSpPr>
          <p:nvPr/>
        </p:nvSpPr>
        <p:spPr bwMode="auto">
          <a:xfrm>
            <a:off x="7313540" y="1108209"/>
            <a:ext cx="272612" cy="334275"/>
          </a:xfrm>
          <a:custGeom>
            <a:avLst/>
            <a:gdLst>
              <a:gd name="T0" fmla="*/ 104 w 144"/>
              <a:gd name="T1" fmla="*/ 0 h 176"/>
              <a:gd name="T2" fmla="*/ 16 w 144"/>
              <a:gd name="T3" fmla="*/ 0 h 176"/>
              <a:gd name="T4" fmla="*/ 0 w 144"/>
              <a:gd name="T5" fmla="*/ 16 h 176"/>
              <a:gd name="T6" fmla="*/ 0 w 144"/>
              <a:gd name="T7" fmla="*/ 160 h 176"/>
              <a:gd name="T8" fmla="*/ 16 w 144"/>
              <a:gd name="T9" fmla="*/ 176 h 176"/>
              <a:gd name="T10" fmla="*/ 128 w 144"/>
              <a:gd name="T11" fmla="*/ 176 h 176"/>
              <a:gd name="T12" fmla="*/ 144 w 144"/>
              <a:gd name="T13" fmla="*/ 160 h 176"/>
              <a:gd name="T14" fmla="*/ 144 w 144"/>
              <a:gd name="T15" fmla="*/ 44 h 176"/>
              <a:gd name="T16" fmla="*/ 104 w 144"/>
              <a:gd name="T17" fmla="*/ 0 h 176"/>
              <a:gd name="T18" fmla="*/ 136 w 144"/>
              <a:gd name="T19" fmla="*/ 160 h 176"/>
              <a:gd name="T20" fmla="*/ 128 w 144"/>
              <a:gd name="T21" fmla="*/ 168 h 176"/>
              <a:gd name="T22" fmla="*/ 16 w 144"/>
              <a:gd name="T23" fmla="*/ 168 h 176"/>
              <a:gd name="T24" fmla="*/ 8 w 144"/>
              <a:gd name="T25" fmla="*/ 160 h 176"/>
              <a:gd name="T26" fmla="*/ 8 w 144"/>
              <a:gd name="T27" fmla="*/ 16 h 176"/>
              <a:gd name="T28" fmla="*/ 16 w 144"/>
              <a:gd name="T29" fmla="*/ 8 h 176"/>
              <a:gd name="T30" fmla="*/ 88 w 144"/>
              <a:gd name="T31" fmla="*/ 8 h 176"/>
              <a:gd name="T32" fmla="*/ 88 w 144"/>
              <a:gd name="T33" fmla="*/ 48 h 176"/>
              <a:gd name="T34" fmla="*/ 96 w 144"/>
              <a:gd name="T35" fmla="*/ 56 h 176"/>
              <a:gd name="T36" fmla="*/ 136 w 144"/>
              <a:gd name="T37" fmla="*/ 56 h 176"/>
              <a:gd name="T38" fmla="*/ 136 w 144"/>
              <a:gd name="T39" fmla="*/ 160 h 176"/>
              <a:gd name="T40" fmla="*/ 96 w 144"/>
              <a:gd name="T41" fmla="*/ 48 h 176"/>
              <a:gd name="T42" fmla="*/ 96 w 144"/>
              <a:gd name="T43" fmla="*/ 8 h 176"/>
              <a:gd name="T44" fmla="*/ 100 w 144"/>
              <a:gd name="T45" fmla="*/ 8 h 176"/>
              <a:gd name="T46" fmla="*/ 136 w 144"/>
              <a:gd name="T47" fmla="*/ 48 h 176"/>
              <a:gd name="T48" fmla="*/ 96 w 144"/>
              <a:gd name="T49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4" h="176"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9" name="Freeform 72"/>
          <p:cNvSpPr>
            <a:spLocks noEditPoints="1"/>
          </p:cNvSpPr>
          <p:nvPr/>
        </p:nvSpPr>
        <p:spPr bwMode="auto">
          <a:xfrm>
            <a:off x="1561090" y="1745928"/>
            <a:ext cx="274235" cy="335898"/>
          </a:xfrm>
          <a:custGeom>
            <a:avLst/>
            <a:gdLst>
              <a:gd name="T0" fmla="*/ 116 w 144"/>
              <a:gd name="T1" fmla="*/ 0 h 176"/>
              <a:gd name="T2" fmla="*/ 56 w 144"/>
              <a:gd name="T3" fmla="*/ 0 h 176"/>
              <a:gd name="T4" fmla="*/ 40 w 144"/>
              <a:gd name="T5" fmla="*/ 16 h 176"/>
              <a:gd name="T6" fmla="*/ 40 w 144"/>
              <a:gd name="T7" fmla="*/ 28 h 176"/>
              <a:gd name="T8" fmla="*/ 44 w 144"/>
              <a:gd name="T9" fmla="*/ 32 h 176"/>
              <a:gd name="T10" fmla="*/ 48 w 144"/>
              <a:gd name="T11" fmla="*/ 28 h 176"/>
              <a:gd name="T12" fmla="*/ 48 w 144"/>
              <a:gd name="T13" fmla="*/ 16 h 176"/>
              <a:gd name="T14" fmla="*/ 56 w 144"/>
              <a:gd name="T15" fmla="*/ 8 h 176"/>
              <a:gd name="T16" fmla="*/ 104 w 144"/>
              <a:gd name="T17" fmla="*/ 8 h 176"/>
              <a:gd name="T18" fmla="*/ 104 w 144"/>
              <a:gd name="T19" fmla="*/ 32 h 176"/>
              <a:gd name="T20" fmla="*/ 112 w 144"/>
              <a:gd name="T21" fmla="*/ 40 h 176"/>
              <a:gd name="T22" fmla="*/ 136 w 144"/>
              <a:gd name="T23" fmla="*/ 40 h 176"/>
              <a:gd name="T24" fmla="*/ 136 w 144"/>
              <a:gd name="T25" fmla="*/ 120 h 176"/>
              <a:gd name="T26" fmla="*/ 128 w 144"/>
              <a:gd name="T27" fmla="*/ 128 h 176"/>
              <a:gd name="T28" fmla="*/ 116 w 144"/>
              <a:gd name="T29" fmla="*/ 128 h 176"/>
              <a:gd name="T30" fmla="*/ 112 w 144"/>
              <a:gd name="T31" fmla="*/ 132 h 176"/>
              <a:gd name="T32" fmla="*/ 116 w 144"/>
              <a:gd name="T33" fmla="*/ 136 h 176"/>
              <a:gd name="T34" fmla="*/ 128 w 144"/>
              <a:gd name="T35" fmla="*/ 136 h 176"/>
              <a:gd name="T36" fmla="*/ 144 w 144"/>
              <a:gd name="T37" fmla="*/ 120 h 176"/>
              <a:gd name="T38" fmla="*/ 144 w 144"/>
              <a:gd name="T39" fmla="*/ 32 h 176"/>
              <a:gd name="T40" fmla="*/ 116 w 144"/>
              <a:gd name="T41" fmla="*/ 0 h 176"/>
              <a:gd name="T42" fmla="*/ 112 w 144"/>
              <a:gd name="T43" fmla="*/ 32 h 176"/>
              <a:gd name="T44" fmla="*/ 112 w 144"/>
              <a:gd name="T45" fmla="*/ 9 h 176"/>
              <a:gd name="T46" fmla="*/ 133 w 144"/>
              <a:gd name="T47" fmla="*/ 32 h 176"/>
              <a:gd name="T48" fmla="*/ 112 w 144"/>
              <a:gd name="T49" fmla="*/ 32 h 176"/>
              <a:gd name="T50" fmla="*/ 16 w 144"/>
              <a:gd name="T51" fmla="*/ 40 h 176"/>
              <a:gd name="T52" fmla="*/ 0 w 144"/>
              <a:gd name="T53" fmla="*/ 56 h 176"/>
              <a:gd name="T54" fmla="*/ 0 w 144"/>
              <a:gd name="T55" fmla="*/ 160 h 176"/>
              <a:gd name="T56" fmla="*/ 16 w 144"/>
              <a:gd name="T57" fmla="*/ 176 h 176"/>
              <a:gd name="T58" fmla="*/ 88 w 144"/>
              <a:gd name="T59" fmla="*/ 176 h 176"/>
              <a:gd name="T60" fmla="*/ 104 w 144"/>
              <a:gd name="T61" fmla="*/ 160 h 176"/>
              <a:gd name="T62" fmla="*/ 104 w 144"/>
              <a:gd name="T63" fmla="*/ 72 h 176"/>
              <a:gd name="T64" fmla="*/ 76 w 144"/>
              <a:gd name="T65" fmla="*/ 40 h 176"/>
              <a:gd name="T66" fmla="*/ 16 w 144"/>
              <a:gd name="T67" fmla="*/ 40 h 176"/>
              <a:gd name="T68" fmla="*/ 96 w 144"/>
              <a:gd name="T69" fmla="*/ 160 h 176"/>
              <a:gd name="T70" fmla="*/ 88 w 144"/>
              <a:gd name="T71" fmla="*/ 168 h 176"/>
              <a:gd name="T72" fmla="*/ 16 w 144"/>
              <a:gd name="T73" fmla="*/ 168 h 176"/>
              <a:gd name="T74" fmla="*/ 8 w 144"/>
              <a:gd name="T75" fmla="*/ 160 h 176"/>
              <a:gd name="T76" fmla="*/ 8 w 144"/>
              <a:gd name="T77" fmla="*/ 56 h 176"/>
              <a:gd name="T78" fmla="*/ 16 w 144"/>
              <a:gd name="T79" fmla="*/ 48 h 176"/>
              <a:gd name="T80" fmla="*/ 64 w 144"/>
              <a:gd name="T81" fmla="*/ 48 h 176"/>
              <a:gd name="T82" fmla="*/ 64 w 144"/>
              <a:gd name="T83" fmla="*/ 72 h 176"/>
              <a:gd name="T84" fmla="*/ 72 w 144"/>
              <a:gd name="T85" fmla="*/ 80 h 176"/>
              <a:gd name="T86" fmla="*/ 96 w 144"/>
              <a:gd name="T87" fmla="*/ 80 h 176"/>
              <a:gd name="T88" fmla="*/ 96 w 144"/>
              <a:gd name="T89" fmla="*/ 160 h 176"/>
              <a:gd name="T90" fmla="*/ 72 w 144"/>
              <a:gd name="T91" fmla="*/ 72 h 176"/>
              <a:gd name="T92" fmla="*/ 72 w 144"/>
              <a:gd name="T93" fmla="*/ 49 h 176"/>
              <a:gd name="T94" fmla="*/ 93 w 144"/>
              <a:gd name="T95" fmla="*/ 72 h 176"/>
              <a:gd name="T96" fmla="*/ 72 w 144"/>
              <a:gd name="T97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4" h="176">
                <a:moveTo>
                  <a:pt x="116" y="0"/>
                </a:moveTo>
                <a:cubicBezTo>
                  <a:pt x="56" y="0"/>
                  <a:pt x="56" y="0"/>
                  <a:pt x="56" y="0"/>
                </a:cubicBezTo>
                <a:cubicBezTo>
                  <a:pt x="47" y="0"/>
                  <a:pt x="40" y="7"/>
                  <a:pt x="40" y="16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30"/>
                  <a:pt x="42" y="32"/>
                  <a:pt x="44" y="32"/>
                </a:cubicBezTo>
                <a:cubicBezTo>
                  <a:pt x="46" y="32"/>
                  <a:pt x="48" y="30"/>
                  <a:pt x="48" y="28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12"/>
                  <a:pt x="52" y="8"/>
                  <a:pt x="56" y="8"/>
                </a:cubicBezTo>
                <a:cubicBezTo>
                  <a:pt x="104" y="8"/>
                  <a:pt x="104" y="8"/>
                  <a:pt x="104" y="8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36"/>
                  <a:pt x="108" y="40"/>
                  <a:pt x="112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36" y="124"/>
                  <a:pt x="132" y="128"/>
                  <a:pt x="128" y="128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4" y="128"/>
                  <a:pt x="112" y="130"/>
                  <a:pt x="112" y="132"/>
                </a:cubicBezTo>
                <a:cubicBezTo>
                  <a:pt x="112" y="134"/>
                  <a:pt x="114" y="136"/>
                  <a:pt x="116" y="136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37" y="136"/>
                  <a:pt x="144" y="129"/>
                  <a:pt x="144" y="120"/>
                </a:cubicBezTo>
                <a:cubicBezTo>
                  <a:pt x="144" y="32"/>
                  <a:pt x="144" y="32"/>
                  <a:pt x="144" y="32"/>
                </a:cubicBezTo>
                <a:lnTo>
                  <a:pt x="116" y="0"/>
                </a:lnTo>
                <a:close/>
                <a:moveTo>
                  <a:pt x="112" y="32"/>
                </a:moveTo>
                <a:cubicBezTo>
                  <a:pt x="112" y="9"/>
                  <a:pt x="112" y="9"/>
                  <a:pt x="112" y="9"/>
                </a:cubicBezTo>
                <a:cubicBezTo>
                  <a:pt x="133" y="32"/>
                  <a:pt x="133" y="32"/>
                  <a:pt x="133" y="32"/>
                </a:cubicBezTo>
                <a:lnTo>
                  <a:pt x="112" y="32"/>
                </a:lnTo>
                <a:close/>
                <a:moveTo>
                  <a:pt x="16" y="40"/>
                </a:moveTo>
                <a:cubicBezTo>
                  <a:pt x="7" y="40"/>
                  <a:pt x="0" y="47"/>
                  <a:pt x="0" y="5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97" y="176"/>
                  <a:pt x="104" y="169"/>
                  <a:pt x="104" y="160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76" y="40"/>
                  <a:pt x="76" y="40"/>
                  <a:pt x="76" y="40"/>
                </a:cubicBezTo>
                <a:lnTo>
                  <a:pt x="16" y="40"/>
                </a:lnTo>
                <a:close/>
                <a:moveTo>
                  <a:pt x="96" y="160"/>
                </a:moveTo>
                <a:cubicBezTo>
                  <a:pt x="96" y="164"/>
                  <a:pt x="92" y="168"/>
                  <a:pt x="8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52"/>
                  <a:pt x="12" y="48"/>
                  <a:pt x="16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6"/>
                  <a:pt x="68" y="80"/>
                  <a:pt x="72" y="80"/>
                </a:cubicBezTo>
                <a:cubicBezTo>
                  <a:pt x="96" y="80"/>
                  <a:pt x="96" y="80"/>
                  <a:pt x="96" y="80"/>
                </a:cubicBezTo>
                <a:lnTo>
                  <a:pt x="96" y="160"/>
                </a:lnTo>
                <a:close/>
                <a:moveTo>
                  <a:pt x="72" y="72"/>
                </a:moveTo>
                <a:cubicBezTo>
                  <a:pt x="72" y="49"/>
                  <a:pt x="72" y="49"/>
                  <a:pt x="72" y="49"/>
                </a:cubicBezTo>
                <a:cubicBezTo>
                  <a:pt x="93" y="72"/>
                  <a:pt x="93" y="72"/>
                  <a:pt x="93" y="72"/>
                </a:cubicBezTo>
                <a:lnTo>
                  <a:pt x="72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0" name="Freeform 73"/>
          <p:cNvSpPr>
            <a:spLocks noEditPoints="1"/>
          </p:cNvSpPr>
          <p:nvPr/>
        </p:nvSpPr>
        <p:spPr bwMode="auto">
          <a:xfrm>
            <a:off x="2169601" y="1745928"/>
            <a:ext cx="334275" cy="335898"/>
          </a:xfrm>
          <a:custGeom>
            <a:avLst/>
            <a:gdLst>
              <a:gd name="T0" fmla="*/ 36 w 176"/>
              <a:gd name="T1" fmla="*/ 48 h 176"/>
              <a:gd name="T2" fmla="*/ 84 w 176"/>
              <a:gd name="T3" fmla="*/ 48 h 176"/>
              <a:gd name="T4" fmla="*/ 88 w 176"/>
              <a:gd name="T5" fmla="*/ 44 h 176"/>
              <a:gd name="T6" fmla="*/ 84 w 176"/>
              <a:gd name="T7" fmla="*/ 40 h 176"/>
              <a:gd name="T8" fmla="*/ 36 w 176"/>
              <a:gd name="T9" fmla="*/ 40 h 176"/>
              <a:gd name="T10" fmla="*/ 32 w 176"/>
              <a:gd name="T11" fmla="*/ 44 h 176"/>
              <a:gd name="T12" fmla="*/ 36 w 176"/>
              <a:gd name="T13" fmla="*/ 48 h 176"/>
              <a:gd name="T14" fmla="*/ 36 w 176"/>
              <a:gd name="T15" fmla="*/ 72 h 176"/>
              <a:gd name="T16" fmla="*/ 140 w 176"/>
              <a:gd name="T17" fmla="*/ 72 h 176"/>
              <a:gd name="T18" fmla="*/ 144 w 176"/>
              <a:gd name="T19" fmla="*/ 68 h 176"/>
              <a:gd name="T20" fmla="*/ 140 w 176"/>
              <a:gd name="T21" fmla="*/ 64 h 176"/>
              <a:gd name="T22" fmla="*/ 36 w 176"/>
              <a:gd name="T23" fmla="*/ 64 h 176"/>
              <a:gd name="T24" fmla="*/ 32 w 176"/>
              <a:gd name="T25" fmla="*/ 68 h 176"/>
              <a:gd name="T26" fmla="*/ 36 w 176"/>
              <a:gd name="T27" fmla="*/ 72 h 176"/>
              <a:gd name="T28" fmla="*/ 168 w 176"/>
              <a:gd name="T29" fmla="*/ 0 h 176"/>
              <a:gd name="T30" fmla="*/ 8 w 176"/>
              <a:gd name="T31" fmla="*/ 0 h 176"/>
              <a:gd name="T32" fmla="*/ 0 w 176"/>
              <a:gd name="T33" fmla="*/ 8 h 176"/>
              <a:gd name="T34" fmla="*/ 0 w 176"/>
              <a:gd name="T35" fmla="*/ 136 h 176"/>
              <a:gd name="T36" fmla="*/ 40 w 176"/>
              <a:gd name="T37" fmla="*/ 176 h 176"/>
              <a:gd name="T38" fmla="*/ 168 w 176"/>
              <a:gd name="T39" fmla="*/ 176 h 176"/>
              <a:gd name="T40" fmla="*/ 176 w 176"/>
              <a:gd name="T41" fmla="*/ 168 h 176"/>
              <a:gd name="T42" fmla="*/ 176 w 176"/>
              <a:gd name="T43" fmla="*/ 8 h 176"/>
              <a:gd name="T44" fmla="*/ 168 w 176"/>
              <a:gd name="T45" fmla="*/ 0 h 176"/>
              <a:gd name="T46" fmla="*/ 40 w 176"/>
              <a:gd name="T47" fmla="*/ 164 h 176"/>
              <a:gd name="T48" fmla="*/ 12 w 176"/>
              <a:gd name="T49" fmla="*/ 136 h 176"/>
              <a:gd name="T50" fmla="*/ 40 w 176"/>
              <a:gd name="T51" fmla="*/ 136 h 176"/>
              <a:gd name="T52" fmla="*/ 40 w 176"/>
              <a:gd name="T53" fmla="*/ 164 h 176"/>
              <a:gd name="T54" fmla="*/ 168 w 176"/>
              <a:gd name="T55" fmla="*/ 168 h 176"/>
              <a:gd name="T56" fmla="*/ 48 w 176"/>
              <a:gd name="T57" fmla="*/ 168 h 176"/>
              <a:gd name="T58" fmla="*/ 48 w 176"/>
              <a:gd name="T59" fmla="*/ 132 h 176"/>
              <a:gd name="T60" fmla="*/ 44 w 176"/>
              <a:gd name="T61" fmla="*/ 128 h 176"/>
              <a:gd name="T62" fmla="*/ 8 w 176"/>
              <a:gd name="T63" fmla="*/ 128 h 176"/>
              <a:gd name="T64" fmla="*/ 8 w 176"/>
              <a:gd name="T65" fmla="*/ 8 h 176"/>
              <a:gd name="T66" fmla="*/ 168 w 176"/>
              <a:gd name="T67" fmla="*/ 8 h 176"/>
              <a:gd name="T68" fmla="*/ 168 w 176"/>
              <a:gd name="T69" fmla="*/ 168 h 176"/>
              <a:gd name="T70" fmla="*/ 36 w 176"/>
              <a:gd name="T71" fmla="*/ 96 h 176"/>
              <a:gd name="T72" fmla="*/ 116 w 176"/>
              <a:gd name="T73" fmla="*/ 96 h 176"/>
              <a:gd name="T74" fmla="*/ 120 w 176"/>
              <a:gd name="T75" fmla="*/ 92 h 176"/>
              <a:gd name="T76" fmla="*/ 116 w 176"/>
              <a:gd name="T77" fmla="*/ 88 h 176"/>
              <a:gd name="T78" fmla="*/ 36 w 176"/>
              <a:gd name="T79" fmla="*/ 88 h 176"/>
              <a:gd name="T80" fmla="*/ 32 w 176"/>
              <a:gd name="T81" fmla="*/ 92 h 176"/>
              <a:gd name="T82" fmla="*/ 36 w 176"/>
              <a:gd name="T83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76">
                <a:moveTo>
                  <a:pt x="36" y="48"/>
                </a:moveTo>
                <a:cubicBezTo>
                  <a:pt x="84" y="48"/>
                  <a:pt x="84" y="48"/>
                  <a:pt x="84" y="48"/>
                </a:cubicBezTo>
                <a:cubicBezTo>
                  <a:pt x="86" y="48"/>
                  <a:pt x="88" y="46"/>
                  <a:pt x="88" y="44"/>
                </a:cubicBezTo>
                <a:cubicBezTo>
                  <a:pt x="88" y="42"/>
                  <a:pt x="86" y="40"/>
                  <a:pt x="84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4" y="40"/>
                  <a:pt x="32" y="42"/>
                  <a:pt x="32" y="44"/>
                </a:cubicBezTo>
                <a:cubicBezTo>
                  <a:pt x="32" y="46"/>
                  <a:pt x="34" y="48"/>
                  <a:pt x="36" y="48"/>
                </a:cubicBezTo>
                <a:moveTo>
                  <a:pt x="36" y="72"/>
                </a:moveTo>
                <a:cubicBezTo>
                  <a:pt x="140" y="72"/>
                  <a:pt x="140" y="72"/>
                  <a:pt x="140" y="72"/>
                </a:cubicBezTo>
                <a:cubicBezTo>
                  <a:pt x="142" y="72"/>
                  <a:pt x="144" y="70"/>
                  <a:pt x="144" y="68"/>
                </a:cubicBezTo>
                <a:cubicBezTo>
                  <a:pt x="144" y="66"/>
                  <a:pt x="142" y="64"/>
                  <a:pt x="140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4" y="64"/>
                  <a:pt x="32" y="66"/>
                  <a:pt x="32" y="68"/>
                </a:cubicBezTo>
                <a:cubicBezTo>
                  <a:pt x="32" y="70"/>
                  <a:pt x="34" y="72"/>
                  <a:pt x="36" y="72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6"/>
                  <a:pt x="0" y="136"/>
                  <a:pt x="0" y="136"/>
                </a:cubicBezTo>
                <a:cubicBezTo>
                  <a:pt x="40" y="176"/>
                  <a:pt x="40" y="176"/>
                  <a:pt x="40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40" y="164"/>
                </a:moveTo>
                <a:cubicBezTo>
                  <a:pt x="12" y="136"/>
                  <a:pt x="12" y="136"/>
                  <a:pt x="12" y="136"/>
                </a:cubicBezTo>
                <a:cubicBezTo>
                  <a:pt x="40" y="136"/>
                  <a:pt x="40" y="136"/>
                  <a:pt x="40" y="136"/>
                </a:cubicBezTo>
                <a:lnTo>
                  <a:pt x="40" y="164"/>
                </a:lnTo>
                <a:close/>
                <a:moveTo>
                  <a:pt x="168" y="168"/>
                </a:moveTo>
                <a:cubicBezTo>
                  <a:pt x="48" y="168"/>
                  <a:pt x="48" y="168"/>
                  <a:pt x="48" y="16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30"/>
                  <a:pt x="46" y="128"/>
                  <a:pt x="44" y="128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68"/>
                </a:lnTo>
                <a:close/>
                <a:moveTo>
                  <a:pt x="36" y="96"/>
                </a:moveTo>
                <a:cubicBezTo>
                  <a:pt x="116" y="96"/>
                  <a:pt x="116" y="96"/>
                  <a:pt x="116" y="96"/>
                </a:cubicBezTo>
                <a:cubicBezTo>
                  <a:pt x="118" y="96"/>
                  <a:pt x="120" y="94"/>
                  <a:pt x="120" y="92"/>
                </a:cubicBezTo>
                <a:cubicBezTo>
                  <a:pt x="120" y="90"/>
                  <a:pt x="118" y="88"/>
                  <a:pt x="116" y="88"/>
                </a:cubicBezTo>
                <a:cubicBezTo>
                  <a:pt x="36" y="88"/>
                  <a:pt x="36" y="88"/>
                  <a:pt x="36" y="88"/>
                </a:cubicBezTo>
                <a:cubicBezTo>
                  <a:pt x="34" y="88"/>
                  <a:pt x="32" y="90"/>
                  <a:pt x="32" y="92"/>
                </a:cubicBezTo>
                <a:cubicBezTo>
                  <a:pt x="32" y="94"/>
                  <a:pt x="34" y="96"/>
                  <a:pt x="36" y="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1" name="Freeform 74"/>
          <p:cNvSpPr>
            <a:spLocks noEditPoints="1"/>
          </p:cNvSpPr>
          <p:nvPr/>
        </p:nvSpPr>
        <p:spPr bwMode="auto">
          <a:xfrm>
            <a:off x="2839774" y="1745928"/>
            <a:ext cx="272612" cy="335898"/>
          </a:xfrm>
          <a:custGeom>
            <a:avLst/>
            <a:gdLst>
              <a:gd name="T0" fmla="*/ 72 w 144"/>
              <a:gd name="T1" fmla="*/ 72 h 176"/>
              <a:gd name="T2" fmla="*/ 72 w 144"/>
              <a:gd name="T3" fmla="*/ 64 h 176"/>
              <a:gd name="T4" fmla="*/ 20 w 144"/>
              <a:gd name="T5" fmla="*/ 68 h 176"/>
              <a:gd name="T6" fmla="*/ 136 w 144"/>
              <a:gd name="T7" fmla="*/ 16 h 176"/>
              <a:gd name="T8" fmla="*/ 116 w 144"/>
              <a:gd name="T9" fmla="*/ 4 h 176"/>
              <a:gd name="T10" fmla="*/ 108 w 144"/>
              <a:gd name="T11" fmla="*/ 4 h 176"/>
              <a:gd name="T12" fmla="*/ 100 w 144"/>
              <a:gd name="T13" fmla="*/ 16 h 176"/>
              <a:gd name="T14" fmla="*/ 96 w 144"/>
              <a:gd name="T15" fmla="*/ 0 h 176"/>
              <a:gd name="T16" fmla="*/ 92 w 144"/>
              <a:gd name="T17" fmla="*/ 16 h 176"/>
              <a:gd name="T18" fmla="*/ 84 w 144"/>
              <a:gd name="T19" fmla="*/ 4 h 176"/>
              <a:gd name="T20" fmla="*/ 76 w 144"/>
              <a:gd name="T21" fmla="*/ 4 h 176"/>
              <a:gd name="T22" fmla="*/ 68 w 144"/>
              <a:gd name="T23" fmla="*/ 16 h 176"/>
              <a:gd name="T24" fmla="*/ 64 w 144"/>
              <a:gd name="T25" fmla="*/ 0 h 176"/>
              <a:gd name="T26" fmla="*/ 60 w 144"/>
              <a:gd name="T27" fmla="*/ 16 h 176"/>
              <a:gd name="T28" fmla="*/ 52 w 144"/>
              <a:gd name="T29" fmla="*/ 4 h 176"/>
              <a:gd name="T30" fmla="*/ 44 w 144"/>
              <a:gd name="T31" fmla="*/ 4 h 176"/>
              <a:gd name="T32" fmla="*/ 36 w 144"/>
              <a:gd name="T33" fmla="*/ 16 h 176"/>
              <a:gd name="T34" fmla="*/ 32 w 144"/>
              <a:gd name="T35" fmla="*/ 0 h 176"/>
              <a:gd name="T36" fmla="*/ 28 w 144"/>
              <a:gd name="T37" fmla="*/ 16 h 176"/>
              <a:gd name="T38" fmla="*/ 0 w 144"/>
              <a:gd name="T39" fmla="*/ 24 h 176"/>
              <a:gd name="T40" fmla="*/ 8 w 144"/>
              <a:gd name="T41" fmla="*/ 176 h 176"/>
              <a:gd name="T42" fmla="*/ 144 w 144"/>
              <a:gd name="T43" fmla="*/ 168 h 176"/>
              <a:gd name="T44" fmla="*/ 136 w 144"/>
              <a:gd name="T45" fmla="*/ 16 h 176"/>
              <a:gd name="T46" fmla="*/ 8 w 144"/>
              <a:gd name="T47" fmla="*/ 144 h 176"/>
              <a:gd name="T48" fmla="*/ 8 w 144"/>
              <a:gd name="T49" fmla="*/ 168 h 176"/>
              <a:gd name="T50" fmla="*/ 44 w 144"/>
              <a:gd name="T51" fmla="*/ 168 h 176"/>
              <a:gd name="T52" fmla="*/ 8 w 144"/>
              <a:gd name="T53" fmla="*/ 24 h 176"/>
              <a:gd name="T54" fmla="*/ 28 w 144"/>
              <a:gd name="T55" fmla="*/ 36 h 176"/>
              <a:gd name="T56" fmla="*/ 36 w 144"/>
              <a:gd name="T57" fmla="*/ 36 h 176"/>
              <a:gd name="T58" fmla="*/ 44 w 144"/>
              <a:gd name="T59" fmla="*/ 24 h 176"/>
              <a:gd name="T60" fmla="*/ 48 w 144"/>
              <a:gd name="T61" fmla="*/ 40 h 176"/>
              <a:gd name="T62" fmla="*/ 52 w 144"/>
              <a:gd name="T63" fmla="*/ 24 h 176"/>
              <a:gd name="T64" fmla="*/ 60 w 144"/>
              <a:gd name="T65" fmla="*/ 36 h 176"/>
              <a:gd name="T66" fmla="*/ 68 w 144"/>
              <a:gd name="T67" fmla="*/ 36 h 176"/>
              <a:gd name="T68" fmla="*/ 76 w 144"/>
              <a:gd name="T69" fmla="*/ 24 h 176"/>
              <a:gd name="T70" fmla="*/ 80 w 144"/>
              <a:gd name="T71" fmla="*/ 40 h 176"/>
              <a:gd name="T72" fmla="*/ 84 w 144"/>
              <a:gd name="T73" fmla="*/ 24 h 176"/>
              <a:gd name="T74" fmla="*/ 92 w 144"/>
              <a:gd name="T75" fmla="*/ 36 h 176"/>
              <a:gd name="T76" fmla="*/ 100 w 144"/>
              <a:gd name="T77" fmla="*/ 36 h 176"/>
              <a:gd name="T78" fmla="*/ 108 w 144"/>
              <a:gd name="T79" fmla="*/ 24 h 176"/>
              <a:gd name="T80" fmla="*/ 112 w 144"/>
              <a:gd name="T81" fmla="*/ 40 h 176"/>
              <a:gd name="T82" fmla="*/ 116 w 144"/>
              <a:gd name="T83" fmla="*/ 24 h 176"/>
              <a:gd name="T84" fmla="*/ 136 w 144"/>
              <a:gd name="T85" fmla="*/ 168 h 176"/>
              <a:gd name="T86" fmla="*/ 24 w 144"/>
              <a:gd name="T87" fmla="*/ 96 h 176"/>
              <a:gd name="T88" fmla="*/ 124 w 144"/>
              <a:gd name="T89" fmla="*/ 92 h 176"/>
              <a:gd name="T90" fmla="*/ 24 w 144"/>
              <a:gd name="T91" fmla="*/ 88 h 176"/>
              <a:gd name="T92" fmla="*/ 96 w 144"/>
              <a:gd name="T93" fmla="*/ 112 h 176"/>
              <a:gd name="T94" fmla="*/ 20 w 144"/>
              <a:gd name="T95" fmla="*/ 116 h 176"/>
              <a:gd name="T96" fmla="*/ 96 w 144"/>
              <a:gd name="T97" fmla="*/ 120 h 176"/>
              <a:gd name="T98" fmla="*/ 96 w 144"/>
              <a:gd name="T99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4" h="176">
                <a:moveTo>
                  <a:pt x="24" y="72"/>
                </a:moveTo>
                <a:cubicBezTo>
                  <a:pt x="72" y="72"/>
                  <a:pt x="72" y="72"/>
                  <a:pt x="72" y="72"/>
                </a:cubicBezTo>
                <a:cubicBezTo>
                  <a:pt x="74" y="72"/>
                  <a:pt x="76" y="70"/>
                  <a:pt x="76" y="68"/>
                </a:cubicBezTo>
                <a:cubicBezTo>
                  <a:pt x="76" y="66"/>
                  <a:pt x="74" y="64"/>
                  <a:pt x="72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2" y="64"/>
                  <a:pt x="20" y="66"/>
                  <a:pt x="20" y="68"/>
                </a:cubicBezTo>
                <a:cubicBezTo>
                  <a:pt x="20" y="70"/>
                  <a:pt x="22" y="72"/>
                  <a:pt x="24" y="72"/>
                </a:cubicBezTo>
                <a:moveTo>
                  <a:pt x="136" y="16"/>
                </a:moveTo>
                <a:cubicBezTo>
                  <a:pt x="116" y="16"/>
                  <a:pt x="116" y="16"/>
                  <a:pt x="116" y="16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2"/>
                  <a:pt x="114" y="0"/>
                  <a:pt x="112" y="0"/>
                </a:cubicBezTo>
                <a:cubicBezTo>
                  <a:pt x="110" y="0"/>
                  <a:pt x="108" y="2"/>
                  <a:pt x="108" y="4"/>
                </a:cubicBezTo>
                <a:cubicBezTo>
                  <a:pt x="108" y="16"/>
                  <a:pt x="108" y="16"/>
                  <a:pt x="108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4"/>
                  <a:pt x="100" y="4"/>
                  <a:pt x="100" y="4"/>
                </a:cubicBezTo>
                <a:cubicBezTo>
                  <a:pt x="100" y="2"/>
                  <a:pt x="98" y="0"/>
                  <a:pt x="96" y="0"/>
                </a:cubicBezTo>
                <a:cubicBezTo>
                  <a:pt x="94" y="0"/>
                  <a:pt x="92" y="2"/>
                  <a:pt x="92" y="4"/>
                </a:cubicBezTo>
                <a:cubicBezTo>
                  <a:pt x="92" y="16"/>
                  <a:pt x="92" y="16"/>
                  <a:pt x="92" y="16"/>
                </a:cubicBezTo>
                <a:cubicBezTo>
                  <a:pt x="84" y="16"/>
                  <a:pt x="84" y="16"/>
                  <a:pt x="84" y="16"/>
                </a:cubicBezTo>
                <a:cubicBezTo>
                  <a:pt x="84" y="4"/>
                  <a:pt x="84" y="4"/>
                  <a:pt x="84" y="4"/>
                </a:cubicBezTo>
                <a:cubicBezTo>
                  <a:pt x="84" y="2"/>
                  <a:pt x="82" y="0"/>
                  <a:pt x="80" y="0"/>
                </a:cubicBezTo>
                <a:cubicBezTo>
                  <a:pt x="78" y="0"/>
                  <a:pt x="76" y="2"/>
                  <a:pt x="76" y="4"/>
                </a:cubicBezTo>
                <a:cubicBezTo>
                  <a:pt x="76" y="16"/>
                  <a:pt x="76" y="16"/>
                  <a:pt x="76" y="16"/>
                </a:cubicBezTo>
                <a:cubicBezTo>
                  <a:pt x="68" y="16"/>
                  <a:pt x="68" y="16"/>
                  <a:pt x="68" y="16"/>
                </a:cubicBezTo>
                <a:cubicBezTo>
                  <a:pt x="68" y="4"/>
                  <a:pt x="68" y="4"/>
                  <a:pt x="68" y="4"/>
                </a:cubicBezTo>
                <a:cubicBezTo>
                  <a:pt x="68" y="2"/>
                  <a:pt x="66" y="0"/>
                  <a:pt x="64" y="0"/>
                </a:cubicBezTo>
                <a:cubicBezTo>
                  <a:pt x="62" y="0"/>
                  <a:pt x="60" y="2"/>
                  <a:pt x="60" y="4"/>
                </a:cubicBezTo>
                <a:cubicBezTo>
                  <a:pt x="60" y="16"/>
                  <a:pt x="60" y="16"/>
                  <a:pt x="60" y="16"/>
                </a:cubicBezTo>
                <a:cubicBezTo>
                  <a:pt x="52" y="16"/>
                  <a:pt x="52" y="16"/>
                  <a:pt x="52" y="16"/>
                </a:cubicBezTo>
                <a:cubicBezTo>
                  <a:pt x="52" y="4"/>
                  <a:pt x="52" y="4"/>
                  <a:pt x="52" y="4"/>
                </a:cubicBezTo>
                <a:cubicBezTo>
                  <a:pt x="52" y="2"/>
                  <a:pt x="50" y="0"/>
                  <a:pt x="48" y="0"/>
                </a:cubicBezTo>
                <a:cubicBezTo>
                  <a:pt x="46" y="0"/>
                  <a:pt x="44" y="2"/>
                  <a:pt x="44" y="4"/>
                </a:cubicBezTo>
                <a:cubicBezTo>
                  <a:pt x="44" y="16"/>
                  <a:pt x="44" y="16"/>
                  <a:pt x="44" y="16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2"/>
                  <a:pt x="34" y="0"/>
                  <a:pt x="32" y="0"/>
                </a:cubicBezTo>
                <a:cubicBezTo>
                  <a:pt x="30" y="0"/>
                  <a:pt x="28" y="2"/>
                  <a:pt x="28" y="4"/>
                </a:cubicBezTo>
                <a:cubicBezTo>
                  <a:pt x="28" y="16"/>
                  <a:pt x="28" y="16"/>
                  <a:pt x="2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0" y="20"/>
                  <a:pt x="0" y="24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0" y="176"/>
                  <a:pt x="144" y="172"/>
                  <a:pt x="144" y="168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44" y="20"/>
                  <a:pt x="140" y="16"/>
                  <a:pt x="136" y="16"/>
                </a:cubicBezTo>
                <a:moveTo>
                  <a:pt x="8" y="168"/>
                </a:moveTo>
                <a:cubicBezTo>
                  <a:pt x="8" y="144"/>
                  <a:pt x="8" y="144"/>
                  <a:pt x="8" y="144"/>
                </a:cubicBezTo>
                <a:cubicBezTo>
                  <a:pt x="32" y="168"/>
                  <a:pt x="32" y="168"/>
                  <a:pt x="32" y="168"/>
                </a:cubicBezTo>
                <a:lnTo>
                  <a:pt x="8" y="168"/>
                </a:lnTo>
                <a:close/>
                <a:moveTo>
                  <a:pt x="136" y="168"/>
                </a:moveTo>
                <a:cubicBezTo>
                  <a:pt x="44" y="168"/>
                  <a:pt x="44" y="168"/>
                  <a:pt x="44" y="168"/>
                </a:cubicBezTo>
                <a:cubicBezTo>
                  <a:pt x="8" y="132"/>
                  <a:pt x="8" y="132"/>
                  <a:pt x="8" y="132"/>
                </a:cubicBezTo>
                <a:cubicBezTo>
                  <a:pt x="8" y="24"/>
                  <a:pt x="8" y="24"/>
                  <a:pt x="8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8"/>
                  <a:pt x="30" y="40"/>
                  <a:pt x="32" y="40"/>
                </a:cubicBezTo>
                <a:cubicBezTo>
                  <a:pt x="34" y="40"/>
                  <a:pt x="36" y="38"/>
                  <a:pt x="36" y="36"/>
                </a:cubicBezTo>
                <a:cubicBezTo>
                  <a:pt x="36" y="24"/>
                  <a:pt x="36" y="24"/>
                  <a:pt x="36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36"/>
                  <a:pt x="44" y="36"/>
                  <a:pt x="44" y="36"/>
                </a:cubicBezTo>
                <a:cubicBezTo>
                  <a:pt x="44" y="38"/>
                  <a:pt x="46" y="40"/>
                  <a:pt x="48" y="40"/>
                </a:cubicBezTo>
                <a:cubicBezTo>
                  <a:pt x="50" y="40"/>
                  <a:pt x="52" y="38"/>
                  <a:pt x="52" y="36"/>
                </a:cubicBezTo>
                <a:cubicBezTo>
                  <a:pt x="52" y="24"/>
                  <a:pt x="52" y="24"/>
                  <a:pt x="52" y="24"/>
                </a:cubicBezTo>
                <a:cubicBezTo>
                  <a:pt x="60" y="24"/>
                  <a:pt x="60" y="24"/>
                  <a:pt x="60" y="24"/>
                </a:cubicBezTo>
                <a:cubicBezTo>
                  <a:pt x="60" y="36"/>
                  <a:pt x="60" y="36"/>
                  <a:pt x="60" y="36"/>
                </a:cubicBezTo>
                <a:cubicBezTo>
                  <a:pt x="60" y="38"/>
                  <a:pt x="62" y="40"/>
                  <a:pt x="64" y="40"/>
                </a:cubicBezTo>
                <a:cubicBezTo>
                  <a:pt x="66" y="40"/>
                  <a:pt x="68" y="38"/>
                  <a:pt x="68" y="36"/>
                </a:cubicBezTo>
                <a:cubicBezTo>
                  <a:pt x="68" y="24"/>
                  <a:pt x="68" y="24"/>
                  <a:pt x="68" y="24"/>
                </a:cubicBezTo>
                <a:cubicBezTo>
                  <a:pt x="76" y="24"/>
                  <a:pt x="76" y="24"/>
                  <a:pt x="76" y="24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8"/>
                  <a:pt x="78" y="40"/>
                  <a:pt x="80" y="40"/>
                </a:cubicBezTo>
                <a:cubicBezTo>
                  <a:pt x="82" y="40"/>
                  <a:pt x="84" y="38"/>
                  <a:pt x="84" y="36"/>
                </a:cubicBezTo>
                <a:cubicBezTo>
                  <a:pt x="84" y="24"/>
                  <a:pt x="84" y="24"/>
                  <a:pt x="84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8"/>
                  <a:pt x="94" y="40"/>
                  <a:pt x="96" y="40"/>
                </a:cubicBezTo>
                <a:cubicBezTo>
                  <a:pt x="98" y="40"/>
                  <a:pt x="100" y="38"/>
                  <a:pt x="100" y="36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8" y="36"/>
                  <a:pt x="108" y="36"/>
                  <a:pt x="108" y="36"/>
                </a:cubicBezTo>
                <a:cubicBezTo>
                  <a:pt x="108" y="38"/>
                  <a:pt x="110" y="40"/>
                  <a:pt x="112" y="40"/>
                </a:cubicBezTo>
                <a:cubicBezTo>
                  <a:pt x="114" y="40"/>
                  <a:pt x="116" y="38"/>
                  <a:pt x="116" y="36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36" y="24"/>
                  <a:pt x="136" y="24"/>
                  <a:pt x="136" y="24"/>
                </a:cubicBezTo>
                <a:lnTo>
                  <a:pt x="136" y="168"/>
                </a:lnTo>
                <a:close/>
                <a:moveTo>
                  <a:pt x="20" y="92"/>
                </a:moveTo>
                <a:cubicBezTo>
                  <a:pt x="20" y="94"/>
                  <a:pt x="22" y="96"/>
                  <a:pt x="24" y="96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2" y="96"/>
                  <a:pt x="124" y="94"/>
                  <a:pt x="124" y="92"/>
                </a:cubicBezTo>
                <a:cubicBezTo>
                  <a:pt x="124" y="90"/>
                  <a:pt x="122" y="88"/>
                  <a:pt x="120" y="88"/>
                </a:cubicBezTo>
                <a:cubicBezTo>
                  <a:pt x="24" y="88"/>
                  <a:pt x="24" y="88"/>
                  <a:pt x="24" y="88"/>
                </a:cubicBezTo>
                <a:cubicBezTo>
                  <a:pt x="22" y="88"/>
                  <a:pt x="20" y="90"/>
                  <a:pt x="20" y="92"/>
                </a:cubicBezTo>
                <a:moveTo>
                  <a:pt x="96" y="112"/>
                </a:moveTo>
                <a:cubicBezTo>
                  <a:pt x="24" y="112"/>
                  <a:pt x="24" y="112"/>
                  <a:pt x="24" y="112"/>
                </a:cubicBezTo>
                <a:cubicBezTo>
                  <a:pt x="22" y="112"/>
                  <a:pt x="20" y="114"/>
                  <a:pt x="20" y="116"/>
                </a:cubicBezTo>
                <a:cubicBezTo>
                  <a:pt x="20" y="118"/>
                  <a:pt x="22" y="120"/>
                  <a:pt x="24" y="120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98" y="120"/>
                  <a:pt x="100" y="118"/>
                  <a:pt x="100" y="116"/>
                </a:cubicBezTo>
                <a:cubicBezTo>
                  <a:pt x="100" y="114"/>
                  <a:pt x="98" y="112"/>
                  <a:pt x="96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2" name="Freeform 75"/>
          <p:cNvSpPr>
            <a:spLocks noEditPoints="1"/>
          </p:cNvSpPr>
          <p:nvPr/>
        </p:nvSpPr>
        <p:spPr bwMode="auto">
          <a:xfrm>
            <a:off x="3479114" y="1745928"/>
            <a:ext cx="272612" cy="335898"/>
          </a:xfrm>
          <a:custGeom>
            <a:avLst/>
            <a:gdLst>
              <a:gd name="T0" fmla="*/ 28 w 144"/>
              <a:gd name="T1" fmla="*/ 88 h 176"/>
              <a:gd name="T2" fmla="*/ 76 w 144"/>
              <a:gd name="T3" fmla="*/ 88 h 176"/>
              <a:gd name="T4" fmla="*/ 80 w 144"/>
              <a:gd name="T5" fmla="*/ 84 h 176"/>
              <a:gd name="T6" fmla="*/ 76 w 144"/>
              <a:gd name="T7" fmla="*/ 80 h 176"/>
              <a:gd name="T8" fmla="*/ 28 w 144"/>
              <a:gd name="T9" fmla="*/ 80 h 176"/>
              <a:gd name="T10" fmla="*/ 24 w 144"/>
              <a:gd name="T11" fmla="*/ 84 h 176"/>
              <a:gd name="T12" fmla="*/ 28 w 144"/>
              <a:gd name="T13" fmla="*/ 88 h 176"/>
              <a:gd name="T14" fmla="*/ 28 w 144"/>
              <a:gd name="T15" fmla="*/ 112 h 176"/>
              <a:gd name="T16" fmla="*/ 116 w 144"/>
              <a:gd name="T17" fmla="*/ 112 h 176"/>
              <a:gd name="T18" fmla="*/ 120 w 144"/>
              <a:gd name="T19" fmla="*/ 108 h 176"/>
              <a:gd name="T20" fmla="*/ 116 w 144"/>
              <a:gd name="T21" fmla="*/ 104 h 176"/>
              <a:gd name="T22" fmla="*/ 28 w 144"/>
              <a:gd name="T23" fmla="*/ 104 h 176"/>
              <a:gd name="T24" fmla="*/ 24 w 144"/>
              <a:gd name="T25" fmla="*/ 108 h 176"/>
              <a:gd name="T26" fmla="*/ 28 w 144"/>
              <a:gd name="T27" fmla="*/ 112 h 176"/>
              <a:gd name="T28" fmla="*/ 28 w 144"/>
              <a:gd name="T29" fmla="*/ 136 h 176"/>
              <a:gd name="T30" fmla="*/ 100 w 144"/>
              <a:gd name="T31" fmla="*/ 136 h 176"/>
              <a:gd name="T32" fmla="*/ 104 w 144"/>
              <a:gd name="T33" fmla="*/ 132 h 176"/>
              <a:gd name="T34" fmla="*/ 100 w 144"/>
              <a:gd name="T35" fmla="*/ 128 h 176"/>
              <a:gd name="T36" fmla="*/ 28 w 144"/>
              <a:gd name="T37" fmla="*/ 128 h 176"/>
              <a:gd name="T38" fmla="*/ 24 w 144"/>
              <a:gd name="T39" fmla="*/ 132 h 176"/>
              <a:gd name="T40" fmla="*/ 28 w 144"/>
              <a:gd name="T41" fmla="*/ 136 h 176"/>
              <a:gd name="T42" fmla="*/ 136 w 144"/>
              <a:gd name="T43" fmla="*/ 24 h 176"/>
              <a:gd name="T44" fmla="*/ 104 w 144"/>
              <a:gd name="T45" fmla="*/ 24 h 176"/>
              <a:gd name="T46" fmla="*/ 104 w 144"/>
              <a:gd name="T47" fmla="*/ 16 h 176"/>
              <a:gd name="T48" fmla="*/ 96 w 144"/>
              <a:gd name="T49" fmla="*/ 8 h 176"/>
              <a:gd name="T50" fmla="*/ 80 w 144"/>
              <a:gd name="T51" fmla="*/ 8 h 176"/>
              <a:gd name="T52" fmla="*/ 72 w 144"/>
              <a:gd name="T53" fmla="*/ 0 h 176"/>
              <a:gd name="T54" fmla="*/ 64 w 144"/>
              <a:gd name="T55" fmla="*/ 8 h 176"/>
              <a:gd name="T56" fmla="*/ 48 w 144"/>
              <a:gd name="T57" fmla="*/ 8 h 176"/>
              <a:gd name="T58" fmla="*/ 40 w 144"/>
              <a:gd name="T59" fmla="*/ 16 h 176"/>
              <a:gd name="T60" fmla="*/ 40 w 144"/>
              <a:gd name="T61" fmla="*/ 24 h 176"/>
              <a:gd name="T62" fmla="*/ 8 w 144"/>
              <a:gd name="T63" fmla="*/ 24 h 176"/>
              <a:gd name="T64" fmla="*/ 0 w 144"/>
              <a:gd name="T65" fmla="*/ 32 h 176"/>
              <a:gd name="T66" fmla="*/ 0 w 144"/>
              <a:gd name="T67" fmla="*/ 168 h 176"/>
              <a:gd name="T68" fmla="*/ 8 w 144"/>
              <a:gd name="T69" fmla="*/ 176 h 176"/>
              <a:gd name="T70" fmla="*/ 136 w 144"/>
              <a:gd name="T71" fmla="*/ 176 h 176"/>
              <a:gd name="T72" fmla="*/ 144 w 144"/>
              <a:gd name="T73" fmla="*/ 168 h 176"/>
              <a:gd name="T74" fmla="*/ 144 w 144"/>
              <a:gd name="T75" fmla="*/ 32 h 176"/>
              <a:gd name="T76" fmla="*/ 136 w 144"/>
              <a:gd name="T77" fmla="*/ 24 h 176"/>
              <a:gd name="T78" fmla="*/ 48 w 144"/>
              <a:gd name="T79" fmla="*/ 16 h 176"/>
              <a:gd name="T80" fmla="*/ 96 w 144"/>
              <a:gd name="T81" fmla="*/ 16 h 176"/>
              <a:gd name="T82" fmla="*/ 96 w 144"/>
              <a:gd name="T83" fmla="*/ 32 h 176"/>
              <a:gd name="T84" fmla="*/ 48 w 144"/>
              <a:gd name="T85" fmla="*/ 32 h 176"/>
              <a:gd name="T86" fmla="*/ 48 w 144"/>
              <a:gd name="T87" fmla="*/ 16 h 176"/>
              <a:gd name="T88" fmla="*/ 136 w 144"/>
              <a:gd name="T89" fmla="*/ 168 h 176"/>
              <a:gd name="T90" fmla="*/ 8 w 144"/>
              <a:gd name="T91" fmla="*/ 168 h 176"/>
              <a:gd name="T92" fmla="*/ 8 w 144"/>
              <a:gd name="T93" fmla="*/ 56 h 176"/>
              <a:gd name="T94" fmla="*/ 136 w 144"/>
              <a:gd name="T95" fmla="*/ 56 h 176"/>
              <a:gd name="T96" fmla="*/ 136 w 144"/>
              <a:gd name="T97" fmla="*/ 168 h 176"/>
              <a:gd name="T98" fmla="*/ 136 w 144"/>
              <a:gd name="T99" fmla="*/ 48 h 176"/>
              <a:gd name="T100" fmla="*/ 8 w 144"/>
              <a:gd name="T101" fmla="*/ 48 h 176"/>
              <a:gd name="T102" fmla="*/ 8 w 144"/>
              <a:gd name="T103" fmla="*/ 32 h 176"/>
              <a:gd name="T104" fmla="*/ 40 w 144"/>
              <a:gd name="T105" fmla="*/ 32 h 176"/>
              <a:gd name="T106" fmla="*/ 48 w 144"/>
              <a:gd name="T107" fmla="*/ 40 h 176"/>
              <a:gd name="T108" fmla="*/ 96 w 144"/>
              <a:gd name="T109" fmla="*/ 40 h 176"/>
              <a:gd name="T110" fmla="*/ 104 w 144"/>
              <a:gd name="T111" fmla="*/ 32 h 176"/>
              <a:gd name="T112" fmla="*/ 136 w 144"/>
              <a:gd name="T113" fmla="*/ 32 h 176"/>
              <a:gd name="T114" fmla="*/ 136 w 144"/>
              <a:gd name="T115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4" h="176">
                <a:moveTo>
                  <a:pt x="28" y="88"/>
                </a:moveTo>
                <a:cubicBezTo>
                  <a:pt x="76" y="88"/>
                  <a:pt x="76" y="88"/>
                  <a:pt x="76" y="88"/>
                </a:cubicBezTo>
                <a:cubicBezTo>
                  <a:pt x="78" y="88"/>
                  <a:pt x="80" y="86"/>
                  <a:pt x="80" y="84"/>
                </a:cubicBezTo>
                <a:cubicBezTo>
                  <a:pt x="80" y="82"/>
                  <a:pt x="78" y="80"/>
                  <a:pt x="76" y="80"/>
                </a:cubicBezTo>
                <a:cubicBezTo>
                  <a:pt x="28" y="80"/>
                  <a:pt x="28" y="80"/>
                  <a:pt x="28" y="80"/>
                </a:cubicBezTo>
                <a:cubicBezTo>
                  <a:pt x="26" y="80"/>
                  <a:pt x="24" y="82"/>
                  <a:pt x="24" y="84"/>
                </a:cubicBezTo>
                <a:cubicBezTo>
                  <a:pt x="24" y="86"/>
                  <a:pt x="26" y="88"/>
                  <a:pt x="28" y="88"/>
                </a:cubicBezTo>
                <a:moveTo>
                  <a:pt x="28" y="112"/>
                </a:moveTo>
                <a:cubicBezTo>
                  <a:pt x="116" y="112"/>
                  <a:pt x="116" y="112"/>
                  <a:pt x="116" y="112"/>
                </a:cubicBezTo>
                <a:cubicBezTo>
                  <a:pt x="118" y="112"/>
                  <a:pt x="120" y="110"/>
                  <a:pt x="120" y="108"/>
                </a:cubicBezTo>
                <a:cubicBezTo>
                  <a:pt x="120" y="106"/>
                  <a:pt x="118" y="104"/>
                  <a:pt x="116" y="104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6" y="104"/>
                  <a:pt x="24" y="106"/>
                  <a:pt x="24" y="108"/>
                </a:cubicBezTo>
                <a:cubicBezTo>
                  <a:pt x="24" y="110"/>
                  <a:pt x="26" y="112"/>
                  <a:pt x="28" y="112"/>
                </a:cubicBezTo>
                <a:moveTo>
                  <a:pt x="28" y="136"/>
                </a:moveTo>
                <a:cubicBezTo>
                  <a:pt x="100" y="136"/>
                  <a:pt x="100" y="136"/>
                  <a:pt x="100" y="136"/>
                </a:cubicBezTo>
                <a:cubicBezTo>
                  <a:pt x="102" y="136"/>
                  <a:pt x="104" y="134"/>
                  <a:pt x="104" y="132"/>
                </a:cubicBezTo>
                <a:cubicBezTo>
                  <a:pt x="104" y="130"/>
                  <a:pt x="102" y="128"/>
                  <a:pt x="100" y="128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26" y="128"/>
                  <a:pt x="24" y="130"/>
                  <a:pt x="24" y="132"/>
                </a:cubicBezTo>
                <a:cubicBezTo>
                  <a:pt x="24" y="134"/>
                  <a:pt x="26" y="136"/>
                  <a:pt x="28" y="136"/>
                </a:cubicBezTo>
                <a:moveTo>
                  <a:pt x="136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12"/>
                  <a:pt x="100" y="8"/>
                  <a:pt x="96" y="8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4"/>
                  <a:pt x="76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48" y="8"/>
                  <a:pt x="48" y="8"/>
                  <a:pt x="48" y="8"/>
                </a:cubicBezTo>
                <a:cubicBezTo>
                  <a:pt x="44" y="8"/>
                  <a:pt x="40" y="12"/>
                  <a:pt x="40" y="16"/>
                </a:cubicBezTo>
                <a:cubicBezTo>
                  <a:pt x="40" y="24"/>
                  <a:pt x="40" y="24"/>
                  <a:pt x="40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0" y="176"/>
                  <a:pt x="144" y="172"/>
                  <a:pt x="144" y="168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28"/>
                  <a:pt x="140" y="24"/>
                  <a:pt x="136" y="24"/>
                </a:cubicBezTo>
                <a:moveTo>
                  <a:pt x="48" y="16"/>
                </a:moveTo>
                <a:cubicBezTo>
                  <a:pt x="96" y="16"/>
                  <a:pt x="96" y="16"/>
                  <a:pt x="96" y="16"/>
                </a:cubicBezTo>
                <a:cubicBezTo>
                  <a:pt x="96" y="32"/>
                  <a:pt x="96" y="32"/>
                  <a:pt x="96" y="32"/>
                </a:cubicBezTo>
                <a:cubicBezTo>
                  <a:pt x="48" y="32"/>
                  <a:pt x="48" y="32"/>
                  <a:pt x="48" y="32"/>
                </a:cubicBezTo>
                <a:lnTo>
                  <a:pt x="48" y="16"/>
                </a:lnTo>
                <a:close/>
                <a:moveTo>
                  <a:pt x="136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56"/>
                  <a:pt x="8" y="56"/>
                  <a:pt x="8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8"/>
                </a:lnTo>
                <a:close/>
                <a:moveTo>
                  <a:pt x="136" y="48"/>
                </a:moveTo>
                <a:cubicBezTo>
                  <a:pt x="8" y="48"/>
                  <a:pt x="8" y="48"/>
                  <a:pt x="8" y="48"/>
                </a:cubicBezTo>
                <a:cubicBezTo>
                  <a:pt x="8" y="32"/>
                  <a:pt x="8" y="32"/>
                  <a:pt x="8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36"/>
                  <a:pt x="44" y="40"/>
                  <a:pt x="48" y="40"/>
                </a:cubicBezTo>
                <a:cubicBezTo>
                  <a:pt x="96" y="40"/>
                  <a:pt x="96" y="40"/>
                  <a:pt x="96" y="40"/>
                </a:cubicBezTo>
                <a:cubicBezTo>
                  <a:pt x="100" y="40"/>
                  <a:pt x="104" y="36"/>
                  <a:pt x="104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6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3" name="Freeform 76"/>
          <p:cNvSpPr>
            <a:spLocks/>
          </p:cNvSpPr>
          <p:nvPr/>
        </p:nvSpPr>
        <p:spPr bwMode="auto">
          <a:xfrm>
            <a:off x="4087625" y="1799476"/>
            <a:ext cx="334275" cy="228800"/>
          </a:xfrm>
          <a:custGeom>
            <a:avLst/>
            <a:gdLst>
              <a:gd name="T0" fmla="*/ 176 w 176"/>
              <a:gd name="T1" fmla="*/ 4 h 120"/>
              <a:gd name="T2" fmla="*/ 172 w 176"/>
              <a:gd name="T3" fmla="*/ 0 h 120"/>
              <a:gd name="T4" fmla="*/ 169 w 176"/>
              <a:gd name="T5" fmla="*/ 1 h 120"/>
              <a:gd name="T6" fmla="*/ 169 w 176"/>
              <a:gd name="T7" fmla="*/ 1 h 120"/>
              <a:gd name="T8" fmla="*/ 64 w 176"/>
              <a:gd name="T9" fmla="*/ 110 h 120"/>
              <a:gd name="T10" fmla="*/ 7 w 176"/>
              <a:gd name="T11" fmla="*/ 53 h 120"/>
              <a:gd name="T12" fmla="*/ 4 w 176"/>
              <a:gd name="T13" fmla="*/ 52 h 120"/>
              <a:gd name="T14" fmla="*/ 0 w 176"/>
              <a:gd name="T15" fmla="*/ 56 h 120"/>
              <a:gd name="T16" fmla="*/ 1 w 176"/>
              <a:gd name="T17" fmla="*/ 59 h 120"/>
              <a:gd name="T18" fmla="*/ 61 w 176"/>
              <a:gd name="T19" fmla="*/ 119 h 120"/>
              <a:gd name="T20" fmla="*/ 64 w 176"/>
              <a:gd name="T21" fmla="*/ 120 h 120"/>
              <a:gd name="T22" fmla="*/ 67 w 176"/>
              <a:gd name="T23" fmla="*/ 119 h 120"/>
              <a:gd name="T24" fmla="*/ 67 w 176"/>
              <a:gd name="T25" fmla="*/ 119 h 120"/>
              <a:gd name="T26" fmla="*/ 175 w 176"/>
              <a:gd name="T27" fmla="*/ 7 h 120"/>
              <a:gd name="T28" fmla="*/ 175 w 176"/>
              <a:gd name="T29" fmla="*/ 7 h 120"/>
              <a:gd name="T30" fmla="*/ 176 w 176"/>
              <a:gd name="T31" fmla="*/ 4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76" h="120">
                <a:moveTo>
                  <a:pt x="176" y="4"/>
                </a:moveTo>
                <a:cubicBezTo>
                  <a:pt x="176" y="2"/>
                  <a:pt x="174" y="0"/>
                  <a:pt x="172" y="0"/>
                </a:cubicBezTo>
                <a:cubicBezTo>
                  <a:pt x="171" y="0"/>
                  <a:pt x="170" y="0"/>
                  <a:pt x="169" y="1"/>
                </a:cubicBezTo>
                <a:cubicBezTo>
                  <a:pt x="169" y="1"/>
                  <a:pt x="169" y="1"/>
                  <a:pt x="169" y="1"/>
                </a:cubicBezTo>
                <a:cubicBezTo>
                  <a:pt x="64" y="110"/>
                  <a:pt x="64" y="110"/>
                  <a:pt x="64" y="110"/>
                </a:cubicBezTo>
                <a:cubicBezTo>
                  <a:pt x="7" y="53"/>
                  <a:pt x="7" y="53"/>
                  <a:pt x="7" y="53"/>
                </a:cubicBezTo>
                <a:cubicBezTo>
                  <a:pt x="6" y="52"/>
                  <a:pt x="5" y="52"/>
                  <a:pt x="4" y="52"/>
                </a:cubicBezTo>
                <a:cubicBezTo>
                  <a:pt x="2" y="52"/>
                  <a:pt x="0" y="54"/>
                  <a:pt x="0" y="56"/>
                </a:cubicBezTo>
                <a:cubicBezTo>
                  <a:pt x="0" y="57"/>
                  <a:pt x="0" y="58"/>
                  <a:pt x="1" y="59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62" y="120"/>
                  <a:pt x="63" y="120"/>
                  <a:pt x="64" y="120"/>
                </a:cubicBezTo>
                <a:cubicBezTo>
                  <a:pt x="65" y="120"/>
                  <a:pt x="66" y="120"/>
                  <a:pt x="67" y="119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175" y="7"/>
                  <a:pt x="175" y="7"/>
                  <a:pt x="175" y="7"/>
                </a:cubicBezTo>
                <a:cubicBezTo>
                  <a:pt x="175" y="7"/>
                  <a:pt x="175" y="7"/>
                  <a:pt x="175" y="7"/>
                </a:cubicBezTo>
                <a:cubicBezTo>
                  <a:pt x="176" y="6"/>
                  <a:pt x="176" y="5"/>
                  <a:pt x="176" y="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4" name="Freeform 77"/>
          <p:cNvSpPr>
            <a:spLocks noEditPoints="1"/>
          </p:cNvSpPr>
          <p:nvPr/>
        </p:nvSpPr>
        <p:spPr bwMode="auto">
          <a:xfrm>
            <a:off x="4725344" y="1745928"/>
            <a:ext cx="335898" cy="335898"/>
          </a:xfrm>
          <a:custGeom>
            <a:avLst/>
            <a:gdLst>
              <a:gd name="T0" fmla="*/ 88 w 176"/>
              <a:gd name="T1" fmla="*/ 110 h 176"/>
              <a:gd name="T2" fmla="*/ 51 w 176"/>
              <a:gd name="T3" fmla="*/ 73 h 176"/>
              <a:gd name="T4" fmla="*/ 48 w 176"/>
              <a:gd name="T5" fmla="*/ 72 h 176"/>
              <a:gd name="T6" fmla="*/ 44 w 176"/>
              <a:gd name="T7" fmla="*/ 76 h 176"/>
              <a:gd name="T8" fmla="*/ 45 w 176"/>
              <a:gd name="T9" fmla="*/ 79 h 176"/>
              <a:gd name="T10" fmla="*/ 85 w 176"/>
              <a:gd name="T11" fmla="*/ 119 h 176"/>
              <a:gd name="T12" fmla="*/ 88 w 176"/>
              <a:gd name="T13" fmla="*/ 120 h 176"/>
              <a:gd name="T14" fmla="*/ 91 w 176"/>
              <a:gd name="T15" fmla="*/ 119 h 176"/>
              <a:gd name="T16" fmla="*/ 91 w 176"/>
              <a:gd name="T17" fmla="*/ 119 h 176"/>
              <a:gd name="T18" fmla="*/ 158 w 176"/>
              <a:gd name="T19" fmla="*/ 49 h 176"/>
              <a:gd name="T20" fmla="*/ 158 w 176"/>
              <a:gd name="T21" fmla="*/ 49 h 176"/>
              <a:gd name="T22" fmla="*/ 163 w 176"/>
              <a:gd name="T23" fmla="*/ 43 h 176"/>
              <a:gd name="T24" fmla="*/ 163 w 176"/>
              <a:gd name="T25" fmla="*/ 43 h 176"/>
              <a:gd name="T26" fmla="*/ 175 w 176"/>
              <a:gd name="T27" fmla="*/ 31 h 176"/>
              <a:gd name="T28" fmla="*/ 175 w 176"/>
              <a:gd name="T29" fmla="*/ 31 h 176"/>
              <a:gd name="T30" fmla="*/ 176 w 176"/>
              <a:gd name="T31" fmla="*/ 28 h 176"/>
              <a:gd name="T32" fmla="*/ 172 w 176"/>
              <a:gd name="T33" fmla="*/ 24 h 176"/>
              <a:gd name="T34" fmla="*/ 169 w 176"/>
              <a:gd name="T35" fmla="*/ 25 h 176"/>
              <a:gd name="T36" fmla="*/ 169 w 176"/>
              <a:gd name="T37" fmla="*/ 25 h 176"/>
              <a:gd name="T38" fmla="*/ 159 w 176"/>
              <a:gd name="T39" fmla="*/ 36 h 176"/>
              <a:gd name="T40" fmla="*/ 159 w 176"/>
              <a:gd name="T41" fmla="*/ 36 h 176"/>
              <a:gd name="T42" fmla="*/ 153 w 176"/>
              <a:gd name="T43" fmla="*/ 42 h 176"/>
              <a:gd name="T44" fmla="*/ 153 w 176"/>
              <a:gd name="T45" fmla="*/ 42 h 176"/>
              <a:gd name="T46" fmla="*/ 88 w 176"/>
              <a:gd name="T47" fmla="*/ 110 h 176"/>
              <a:gd name="T48" fmla="*/ 169 w 176"/>
              <a:gd name="T49" fmla="*/ 54 h 176"/>
              <a:gd name="T50" fmla="*/ 163 w 176"/>
              <a:gd name="T51" fmla="*/ 54 h 176"/>
              <a:gd name="T52" fmla="*/ 162 w 176"/>
              <a:gd name="T53" fmla="*/ 58 h 176"/>
              <a:gd name="T54" fmla="*/ 162 w 176"/>
              <a:gd name="T55" fmla="*/ 58 h 176"/>
              <a:gd name="T56" fmla="*/ 168 w 176"/>
              <a:gd name="T57" fmla="*/ 88 h 176"/>
              <a:gd name="T58" fmla="*/ 88 w 176"/>
              <a:gd name="T59" fmla="*/ 168 h 176"/>
              <a:gd name="T60" fmla="*/ 8 w 176"/>
              <a:gd name="T61" fmla="*/ 88 h 176"/>
              <a:gd name="T62" fmla="*/ 88 w 176"/>
              <a:gd name="T63" fmla="*/ 8 h 176"/>
              <a:gd name="T64" fmla="*/ 146 w 176"/>
              <a:gd name="T65" fmla="*/ 33 h 176"/>
              <a:gd name="T66" fmla="*/ 146 w 176"/>
              <a:gd name="T67" fmla="*/ 32 h 176"/>
              <a:gd name="T68" fmla="*/ 151 w 176"/>
              <a:gd name="T69" fmla="*/ 32 h 176"/>
              <a:gd name="T70" fmla="*/ 151 w 176"/>
              <a:gd name="T71" fmla="*/ 27 h 176"/>
              <a:gd name="T72" fmla="*/ 151 w 176"/>
              <a:gd name="T73" fmla="*/ 26 h 176"/>
              <a:gd name="T74" fmla="*/ 88 w 176"/>
              <a:gd name="T75" fmla="*/ 0 h 176"/>
              <a:gd name="T76" fmla="*/ 0 w 176"/>
              <a:gd name="T77" fmla="*/ 88 h 176"/>
              <a:gd name="T78" fmla="*/ 88 w 176"/>
              <a:gd name="T79" fmla="*/ 176 h 176"/>
              <a:gd name="T80" fmla="*/ 176 w 176"/>
              <a:gd name="T81" fmla="*/ 88 h 176"/>
              <a:gd name="T82" fmla="*/ 170 w 176"/>
              <a:gd name="T83" fmla="*/ 56 h 176"/>
              <a:gd name="T84" fmla="*/ 169 w 176"/>
              <a:gd name="T85" fmla="*/ 5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76">
                <a:moveTo>
                  <a:pt x="88" y="110"/>
                </a:moveTo>
                <a:cubicBezTo>
                  <a:pt x="51" y="73"/>
                  <a:pt x="51" y="73"/>
                  <a:pt x="51" y="73"/>
                </a:cubicBezTo>
                <a:cubicBezTo>
                  <a:pt x="50" y="72"/>
                  <a:pt x="49" y="72"/>
                  <a:pt x="48" y="72"/>
                </a:cubicBezTo>
                <a:cubicBezTo>
                  <a:pt x="46" y="72"/>
                  <a:pt x="44" y="74"/>
                  <a:pt x="44" y="76"/>
                </a:cubicBezTo>
                <a:cubicBezTo>
                  <a:pt x="44" y="77"/>
                  <a:pt x="44" y="78"/>
                  <a:pt x="45" y="79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6" y="120"/>
                  <a:pt x="87" y="120"/>
                  <a:pt x="88" y="120"/>
                </a:cubicBezTo>
                <a:cubicBezTo>
                  <a:pt x="89" y="120"/>
                  <a:pt x="90" y="120"/>
                  <a:pt x="91" y="119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158" y="49"/>
                  <a:pt x="158" y="49"/>
                  <a:pt x="158" y="49"/>
                </a:cubicBezTo>
                <a:cubicBezTo>
                  <a:pt x="158" y="49"/>
                  <a:pt x="158" y="49"/>
                  <a:pt x="158" y="49"/>
                </a:cubicBezTo>
                <a:cubicBezTo>
                  <a:pt x="163" y="43"/>
                  <a:pt x="163" y="43"/>
                  <a:pt x="163" y="43"/>
                </a:cubicBezTo>
                <a:cubicBezTo>
                  <a:pt x="163" y="43"/>
                  <a:pt x="163" y="43"/>
                  <a:pt x="163" y="43"/>
                </a:cubicBezTo>
                <a:cubicBezTo>
                  <a:pt x="175" y="31"/>
                  <a:pt x="175" y="31"/>
                  <a:pt x="175" y="31"/>
                </a:cubicBezTo>
                <a:cubicBezTo>
                  <a:pt x="175" y="31"/>
                  <a:pt x="175" y="31"/>
                  <a:pt x="175" y="31"/>
                </a:cubicBezTo>
                <a:cubicBezTo>
                  <a:pt x="176" y="30"/>
                  <a:pt x="176" y="29"/>
                  <a:pt x="176" y="28"/>
                </a:cubicBezTo>
                <a:cubicBezTo>
                  <a:pt x="176" y="26"/>
                  <a:pt x="174" y="24"/>
                  <a:pt x="172" y="24"/>
                </a:cubicBezTo>
                <a:cubicBezTo>
                  <a:pt x="171" y="24"/>
                  <a:pt x="170" y="24"/>
                  <a:pt x="169" y="25"/>
                </a:cubicBezTo>
                <a:cubicBezTo>
                  <a:pt x="169" y="25"/>
                  <a:pt x="169" y="25"/>
                  <a:pt x="169" y="25"/>
                </a:cubicBezTo>
                <a:cubicBezTo>
                  <a:pt x="159" y="36"/>
                  <a:pt x="159" y="36"/>
                  <a:pt x="159" y="36"/>
                </a:cubicBezTo>
                <a:cubicBezTo>
                  <a:pt x="159" y="36"/>
                  <a:pt x="159" y="36"/>
                  <a:pt x="159" y="36"/>
                </a:cubicBezTo>
                <a:cubicBezTo>
                  <a:pt x="153" y="42"/>
                  <a:pt x="153" y="42"/>
                  <a:pt x="153" y="42"/>
                </a:cubicBezTo>
                <a:cubicBezTo>
                  <a:pt x="153" y="42"/>
                  <a:pt x="153" y="42"/>
                  <a:pt x="153" y="42"/>
                </a:cubicBezTo>
                <a:lnTo>
                  <a:pt x="88" y="110"/>
                </a:lnTo>
                <a:close/>
                <a:moveTo>
                  <a:pt x="169" y="54"/>
                </a:moveTo>
                <a:cubicBezTo>
                  <a:pt x="167" y="53"/>
                  <a:pt x="165" y="53"/>
                  <a:pt x="163" y="54"/>
                </a:cubicBezTo>
                <a:cubicBezTo>
                  <a:pt x="162" y="55"/>
                  <a:pt x="162" y="57"/>
                  <a:pt x="162" y="58"/>
                </a:cubicBezTo>
                <a:cubicBezTo>
                  <a:pt x="162" y="58"/>
                  <a:pt x="162" y="58"/>
                  <a:pt x="162" y="58"/>
                </a:cubicBezTo>
                <a:cubicBezTo>
                  <a:pt x="166" y="68"/>
                  <a:pt x="168" y="78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11" y="8"/>
                  <a:pt x="131" y="17"/>
                  <a:pt x="146" y="33"/>
                </a:cubicBezTo>
                <a:cubicBezTo>
                  <a:pt x="146" y="32"/>
                  <a:pt x="146" y="32"/>
                  <a:pt x="146" y="32"/>
                </a:cubicBezTo>
                <a:cubicBezTo>
                  <a:pt x="147" y="34"/>
                  <a:pt x="150" y="34"/>
                  <a:pt x="151" y="32"/>
                </a:cubicBezTo>
                <a:cubicBezTo>
                  <a:pt x="153" y="31"/>
                  <a:pt x="153" y="28"/>
                  <a:pt x="151" y="27"/>
                </a:cubicBezTo>
                <a:cubicBezTo>
                  <a:pt x="151" y="27"/>
                  <a:pt x="151" y="26"/>
                  <a:pt x="151" y="26"/>
                </a:cubicBezTo>
                <a:cubicBezTo>
                  <a:pt x="135" y="10"/>
                  <a:pt x="113" y="0"/>
                  <a:pt x="88" y="0"/>
                </a:cubicBez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77"/>
                  <a:pt x="174" y="66"/>
                  <a:pt x="170" y="56"/>
                </a:cubicBezTo>
                <a:cubicBezTo>
                  <a:pt x="170" y="55"/>
                  <a:pt x="169" y="55"/>
                  <a:pt x="169" y="5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5" name="Freeform 78"/>
          <p:cNvSpPr>
            <a:spLocks/>
          </p:cNvSpPr>
          <p:nvPr/>
        </p:nvSpPr>
        <p:spPr bwMode="auto">
          <a:xfrm>
            <a:off x="5395516" y="1776759"/>
            <a:ext cx="274235" cy="274235"/>
          </a:xfrm>
          <a:custGeom>
            <a:avLst/>
            <a:gdLst>
              <a:gd name="T0" fmla="*/ 78 w 144"/>
              <a:gd name="T1" fmla="*/ 72 h 144"/>
              <a:gd name="T2" fmla="*/ 143 w 144"/>
              <a:gd name="T3" fmla="*/ 7 h 144"/>
              <a:gd name="T4" fmla="*/ 144 w 144"/>
              <a:gd name="T5" fmla="*/ 4 h 144"/>
              <a:gd name="T6" fmla="*/ 140 w 144"/>
              <a:gd name="T7" fmla="*/ 0 h 144"/>
              <a:gd name="T8" fmla="*/ 137 w 144"/>
              <a:gd name="T9" fmla="*/ 1 h 144"/>
              <a:gd name="T10" fmla="*/ 72 w 144"/>
              <a:gd name="T11" fmla="*/ 66 h 144"/>
              <a:gd name="T12" fmla="*/ 7 w 144"/>
              <a:gd name="T13" fmla="*/ 1 h 144"/>
              <a:gd name="T14" fmla="*/ 4 w 144"/>
              <a:gd name="T15" fmla="*/ 0 h 144"/>
              <a:gd name="T16" fmla="*/ 0 w 144"/>
              <a:gd name="T17" fmla="*/ 4 h 144"/>
              <a:gd name="T18" fmla="*/ 1 w 144"/>
              <a:gd name="T19" fmla="*/ 7 h 144"/>
              <a:gd name="T20" fmla="*/ 66 w 144"/>
              <a:gd name="T21" fmla="*/ 72 h 144"/>
              <a:gd name="T22" fmla="*/ 1 w 144"/>
              <a:gd name="T23" fmla="*/ 137 h 144"/>
              <a:gd name="T24" fmla="*/ 0 w 144"/>
              <a:gd name="T25" fmla="*/ 140 h 144"/>
              <a:gd name="T26" fmla="*/ 4 w 144"/>
              <a:gd name="T27" fmla="*/ 144 h 144"/>
              <a:gd name="T28" fmla="*/ 7 w 144"/>
              <a:gd name="T29" fmla="*/ 143 h 144"/>
              <a:gd name="T30" fmla="*/ 72 w 144"/>
              <a:gd name="T31" fmla="*/ 78 h 144"/>
              <a:gd name="T32" fmla="*/ 137 w 144"/>
              <a:gd name="T33" fmla="*/ 143 h 144"/>
              <a:gd name="T34" fmla="*/ 140 w 144"/>
              <a:gd name="T35" fmla="*/ 144 h 144"/>
              <a:gd name="T36" fmla="*/ 144 w 144"/>
              <a:gd name="T37" fmla="*/ 140 h 144"/>
              <a:gd name="T38" fmla="*/ 143 w 144"/>
              <a:gd name="T39" fmla="*/ 137 h 144"/>
              <a:gd name="T40" fmla="*/ 78 w 144"/>
              <a:gd name="T41" fmla="*/ 72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4" h="144">
                <a:moveTo>
                  <a:pt x="78" y="72"/>
                </a:moveTo>
                <a:cubicBezTo>
                  <a:pt x="143" y="7"/>
                  <a:pt x="143" y="7"/>
                  <a:pt x="143" y="7"/>
                </a:cubicBezTo>
                <a:cubicBezTo>
                  <a:pt x="144" y="6"/>
                  <a:pt x="144" y="5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139" y="0"/>
                  <a:pt x="138" y="0"/>
                  <a:pt x="137" y="1"/>
                </a:cubicBezTo>
                <a:cubicBezTo>
                  <a:pt x="72" y="66"/>
                  <a:pt x="72" y="66"/>
                  <a:pt x="72" y="66"/>
                </a:cubicBezTo>
                <a:cubicBezTo>
                  <a:pt x="7" y="1"/>
                  <a:pt x="7" y="1"/>
                  <a:pt x="7" y="1"/>
                </a:cubicBezTo>
                <a:cubicBezTo>
                  <a:pt x="6" y="0"/>
                  <a:pt x="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6"/>
                  <a:pt x="1" y="7"/>
                </a:cubicBezTo>
                <a:cubicBezTo>
                  <a:pt x="66" y="72"/>
                  <a:pt x="66" y="72"/>
                  <a:pt x="66" y="72"/>
                </a:cubicBezTo>
                <a:cubicBezTo>
                  <a:pt x="1" y="137"/>
                  <a:pt x="1" y="137"/>
                  <a:pt x="1" y="137"/>
                </a:cubicBezTo>
                <a:cubicBezTo>
                  <a:pt x="0" y="138"/>
                  <a:pt x="0" y="139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5" y="144"/>
                  <a:pt x="6" y="144"/>
                  <a:pt x="7" y="143"/>
                </a:cubicBezTo>
                <a:cubicBezTo>
                  <a:pt x="72" y="78"/>
                  <a:pt x="72" y="78"/>
                  <a:pt x="72" y="78"/>
                </a:cubicBezTo>
                <a:cubicBezTo>
                  <a:pt x="137" y="143"/>
                  <a:pt x="137" y="143"/>
                  <a:pt x="137" y="143"/>
                </a:cubicBezTo>
                <a:cubicBezTo>
                  <a:pt x="138" y="144"/>
                  <a:pt x="139" y="144"/>
                  <a:pt x="140" y="144"/>
                </a:cubicBezTo>
                <a:cubicBezTo>
                  <a:pt x="142" y="144"/>
                  <a:pt x="144" y="142"/>
                  <a:pt x="144" y="140"/>
                </a:cubicBezTo>
                <a:cubicBezTo>
                  <a:pt x="144" y="139"/>
                  <a:pt x="144" y="138"/>
                  <a:pt x="143" y="137"/>
                </a:cubicBezTo>
                <a:lnTo>
                  <a:pt x="78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6" name="Freeform 79"/>
          <p:cNvSpPr>
            <a:spLocks noEditPoints="1"/>
          </p:cNvSpPr>
          <p:nvPr/>
        </p:nvSpPr>
        <p:spPr bwMode="auto">
          <a:xfrm>
            <a:off x="6004026" y="1745928"/>
            <a:ext cx="334275" cy="335898"/>
          </a:xfrm>
          <a:custGeom>
            <a:avLst/>
            <a:gdLst>
              <a:gd name="T0" fmla="*/ 24 w 176"/>
              <a:gd name="T1" fmla="*/ 72 h 176"/>
              <a:gd name="T2" fmla="*/ 16 w 176"/>
              <a:gd name="T3" fmla="*/ 64 h 176"/>
              <a:gd name="T4" fmla="*/ 16 w 176"/>
              <a:gd name="T5" fmla="*/ 40 h 176"/>
              <a:gd name="T6" fmla="*/ 24 w 176"/>
              <a:gd name="T7" fmla="*/ 32 h 176"/>
              <a:gd name="T8" fmla="*/ 16 w 176"/>
              <a:gd name="T9" fmla="*/ 40 h 176"/>
              <a:gd name="T10" fmla="*/ 24 w 176"/>
              <a:gd name="T11" fmla="*/ 56 h 176"/>
              <a:gd name="T12" fmla="*/ 16 w 176"/>
              <a:gd name="T13" fmla="*/ 48 h 176"/>
              <a:gd name="T14" fmla="*/ 24 w 176"/>
              <a:gd name="T15" fmla="*/ 104 h 176"/>
              <a:gd name="T16" fmla="*/ 16 w 176"/>
              <a:gd name="T17" fmla="*/ 112 h 176"/>
              <a:gd name="T18" fmla="*/ 24 w 176"/>
              <a:gd name="T19" fmla="*/ 104 h 176"/>
              <a:gd name="T20" fmla="*/ 16 w 176"/>
              <a:gd name="T21" fmla="*/ 120 h 176"/>
              <a:gd name="T22" fmla="*/ 24 w 176"/>
              <a:gd name="T23" fmla="*/ 128 h 176"/>
              <a:gd name="T24" fmla="*/ 16 w 176"/>
              <a:gd name="T25" fmla="*/ 24 h 176"/>
              <a:gd name="T26" fmla="*/ 24 w 176"/>
              <a:gd name="T27" fmla="*/ 16 h 176"/>
              <a:gd name="T28" fmla="*/ 16 w 176"/>
              <a:gd name="T29" fmla="*/ 24 h 176"/>
              <a:gd name="T30" fmla="*/ 16 w 176"/>
              <a:gd name="T31" fmla="*/ 136 h 176"/>
              <a:gd name="T32" fmla="*/ 24 w 176"/>
              <a:gd name="T33" fmla="*/ 144 h 176"/>
              <a:gd name="T34" fmla="*/ 24 w 176"/>
              <a:gd name="T35" fmla="*/ 152 h 176"/>
              <a:gd name="T36" fmla="*/ 16 w 176"/>
              <a:gd name="T37" fmla="*/ 160 h 176"/>
              <a:gd name="T38" fmla="*/ 24 w 176"/>
              <a:gd name="T39" fmla="*/ 152 h 176"/>
              <a:gd name="T40" fmla="*/ 152 w 176"/>
              <a:gd name="T41" fmla="*/ 152 h 176"/>
              <a:gd name="T42" fmla="*/ 160 w 176"/>
              <a:gd name="T43" fmla="*/ 160 h 176"/>
              <a:gd name="T44" fmla="*/ 160 w 176"/>
              <a:gd name="T45" fmla="*/ 136 h 176"/>
              <a:gd name="T46" fmla="*/ 152 w 176"/>
              <a:gd name="T47" fmla="*/ 144 h 176"/>
              <a:gd name="T48" fmla="*/ 160 w 176"/>
              <a:gd name="T49" fmla="*/ 136 h 176"/>
              <a:gd name="T50" fmla="*/ 160 w 176"/>
              <a:gd name="T51" fmla="*/ 72 h 176"/>
              <a:gd name="T52" fmla="*/ 152 w 176"/>
              <a:gd name="T53" fmla="*/ 64 h 176"/>
              <a:gd name="T54" fmla="*/ 152 w 176"/>
              <a:gd name="T55" fmla="*/ 56 h 176"/>
              <a:gd name="T56" fmla="*/ 160 w 176"/>
              <a:gd name="T57" fmla="*/ 48 h 176"/>
              <a:gd name="T58" fmla="*/ 152 w 176"/>
              <a:gd name="T59" fmla="*/ 56 h 176"/>
              <a:gd name="T60" fmla="*/ 152 w 176"/>
              <a:gd name="T61" fmla="*/ 120 h 176"/>
              <a:gd name="T62" fmla="*/ 160 w 176"/>
              <a:gd name="T63" fmla="*/ 128 h 176"/>
              <a:gd name="T64" fmla="*/ 160 w 176"/>
              <a:gd name="T65" fmla="*/ 0 h 176"/>
              <a:gd name="T66" fmla="*/ 0 w 176"/>
              <a:gd name="T67" fmla="*/ 16 h 176"/>
              <a:gd name="T68" fmla="*/ 16 w 176"/>
              <a:gd name="T69" fmla="*/ 176 h 176"/>
              <a:gd name="T70" fmla="*/ 176 w 176"/>
              <a:gd name="T71" fmla="*/ 160 h 176"/>
              <a:gd name="T72" fmla="*/ 160 w 176"/>
              <a:gd name="T73" fmla="*/ 0 h 176"/>
              <a:gd name="T74" fmla="*/ 16 w 176"/>
              <a:gd name="T75" fmla="*/ 168 h 176"/>
              <a:gd name="T76" fmla="*/ 8 w 176"/>
              <a:gd name="T77" fmla="*/ 92 h 176"/>
              <a:gd name="T78" fmla="*/ 32 w 176"/>
              <a:gd name="T79" fmla="*/ 168 h 176"/>
              <a:gd name="T80" fmla="*/ 8 w 176"/>
              <a:gd name="T81" fmla="*/ 84 h 176"/>
              <a:gd name="T82" fmla="*/ 16 w 176"/>
              <a:gd name="T83" fmla="*/ 8 h 176"/>
              <a:gd name="T84" fmla="*/ 32 w 176"/>
              <a:gd name="T85" fmla="*/ 84 h 176"/>
              <a:gd name="T86" fmla="*/ 40 w 176"/>
              <a:gd name="T87" fmla="*/ 168 h 176"/>
              <a:gd name="T88" fmla="*/ 136 w 176"/>
              <a:gd name="T89" fmla="*/ 92 h 176"/>
              <a:gd name="T90" fmla="*/ 136 w 176"/>
              <a:gd name="T91" fmla="*/ 84 h 176"/>
              <a:gd name="T92" fmla="*/ 40 w 176"/>
              <a:gd name="T93" fmla="*/ 8 h 176"/>
              <a:gd name="T94" fmla="*/ 136 w 176"/>
              <a:gd name="T95" fmla="*/ 84 h 176"/>
              <a:gd name="T96" fmla="*/ 160 w 176"/>
              <a:gd name="T97" fmla="*/ 168 h 176"/>
              <a:gd name="T98" fmla="*/ 144 w 176"/>
              <a:gd name="T99" fmla="*/ 92 h 176"/>
              <a:gd name="T100" fmla="*/ 168 w 176"/>
              <a:gd name="T101" fmla="*/ 160 h 176"/>
              <a:gd name="T102" fmla="*/ 144 w 176"/>
              <a:gd name="T103" fmla="*/ 84 h 176"/>
              <a:gd name="T104" fmla="*/ 160 w 176"/>
              <a:gd name="T105" fmla="*/ 8 h 176"/>
              <a:gd name="T106" fmla="*/ 168 w 176"/>
              <a:gd name="T107" fmla="*/ 84 h 176"/>
              <a:gd name="T108" fmla="*/ 160 w 176"/>
              <a:gd name="T109" fmla="*/ 24 h 176"/>
              <a:gd name="T110" fmla="*/ 152 w 176"/>
              <a:gd name="T111" fmla="*/ 16 h 176"/>
              <a:gd name="T112" fmla="*/ 160 w 176"/>
              <a:gd name="T113" fmla="*/ 104 h 176"/>
              <a:gd name="T114" fmla="*/ 152 w 176"/>
              <a:gd name="T115" fmla="*/ 112 h 176"/>
              <a:gd name="T116" fmla="*/ 160 w 176"/>
              <a:gd name="T117" fmla="*/ 104 h 176"/>
              <a:gd name="T118" fmla="*/ 160 w 176"/>
              <a:gd name="T119" fmla="*/ 40 h 176"/>
              <a:gd name="T120" fmla="*/ 152 w 176"/>
              <a:gd name="T121" fmla="*/ 3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6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64"/>
                  <a:pt x="24" y="64"/>
                  <a:pt x="24" y="64"/>
                </a:cubicBezTo>
                <a:cubicBezTo>
                  <a:pt x="16" y="64"/>
                  <a:pt x="16" y="64"/>
                  <a:pt x="16" y="64"/>
                </a:cubicBezTo>
                <a:lnTo>
                  <a:pt x="16" y="72"/>
                </a:lnTo>
                <a:close/>
                <a:moveTo>
                  <a:pt x="16" y="40"/>
                </a:moveTo>
                <a:cubicBezTo>
                  <a:pt x="24" y="40"/>
                  <a:pt x="24" y="40"/>
                  <a:pt x="24" y="40"/>
                </a:cubicBezTo>
                <a:cubicBezTo>
                  <a:pt x="24" y="32"/>
                  <a:pt x="24" y="32"/>
                  <a:pt x="24" y="32"/>
                </a:cubicBezTo>
                <a:cubicBezTo>
                  <a:pt x="16" y="32"/>
                  <a:pt x="16" y="32"/>
                  <a:pt x="16" y="32"/>
                </a:cubicBezTo>
                <a:lnTo>
                  <a:pt x="16" y="40"/>
                </a:lnTo>
                <a:close/>
                <a:moveTo>
                  <a:pt x="16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4" y="48"/>
                  <a:pt x="24" y="48"/>
                  <a:pt x="24" y="48"/>
                </a:cubicBezTo>
                <a:cubicBezTo>
                  <a:pt x="16" y="48"/>
                  <a:pt x="16" y="48"/>
                  <a:pt x="16" y="48"/>
                </a:cubicBezTo>
                <a:lnTo>
                  <a:pt x="16" y="56"/>
                </a:lnTo>
                <a:close/>
                <a:moveTo>
                  <a:pt x="24" y="104"/>
                </a:moveTo>
                <a:cubicBezTo>
                  <a:pt x="16" y="104"/>
                  <a:pt x="16" y="104"/>
                  <a:pt x="16" y="104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24" y="112"/>
                  <a:pt x="24" y="112"/>
                  <a:pt x="24" y="112"/>
                </a:cubicBezTo>
                <a:lnTo>
                  <a:pt x="24" y="104"/>
                </a:lnTo>
                <a:close/>
                <a:moveTo>
                  <a:pt x="24" y="120"/>
                </a:moveTo>
                <a:cubicBezTo>
                  <a:pt x="16" y="120"/>
                  <a:pt x="16" y="120"/>
                  <a:pt x="16" y="120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24" y="128"/>
                  <a:pt x="24" y="128"/>
                  <a:pt x="24" y="128"/>
                </a:cubicBezTo>
                <a:lnTo>
                  <a:pt x="24" y="120"/>
                </a:lnTo>
                <a:close/>
                <a:moveTo>
                  <a:pt x="1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6"/>
                  <a:pt x="24" y="16"/>
                  <a:pt x="2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24"/>
                </a:lnTo>
                <a:close/>
                <a:moveTo>
                  <a:pt x="24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lnTo>
                  <a:pt x="24" y="136"/>
                </a:lnTo>
                <a:close/>
                <a:moveTo>
                  <a:pt x="24" y="152"/>
                </a:moveTo>
                <a:cubicBezTo>
                  <a:pt x="16" y="152"/>
                  <a:pt x="16" y="152"/>
                  <a:pt x="16" y="152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24" y="160"/>
                  <a:pt x="24" y="160"/>
                  <a:pt x="24" y="160"/>
                </a:cubicBezTo>
                <a:lnTo>
                  <a:pt x="24" y="152"/>
                </a:lnTo>
                <a:close/>
                <a:moveTo>
                  <a:pt x="160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60" y="160"/>
                  <a:pt x="160" y="160"/>
                  <a:pt x="160" y="160"/>
                </a:cubicBezTo>
                <a:lnTo>
                  <a:pt x="160" y="152"/>
                </a:lnTo>
                <a:close/>
                <a:moveTo>
                  <a:pt x="160" y="136"/>
                </a:moveTo>
                <a:cubicBezTo>
                  <a:pt x="152" y="136"/>
                  <a:pt x="152" y="136"/>
                  <a:pt x="152" y="1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60" y="144"/>
                  <a:pt x="160" y="144"/>
                  <a:pt x="160" y="144"/>
                </a:cubicBezTo>
                <a:lnTo>
                  <a:pt x="160" y="136"/>
                </a:lnTo>
                <a:close/>
                <a:moveTo>
                  <a:pt x="152" y="72"/>
                </a:moveTo>
                <a:cubicBezTo>
                  <a:pt x="160" y="72"/>
                  <a:pt x="160" y="72"/>
                  <a:pt x="160" y="72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52" y="64"/>
                  <a:pt x="152" y="64"/>
                  <a:pt x="152" y="64"/>
                </a:cubicBezTo>
                <a:lnTo>
                  <a:pt x="152" y="72"/>
                </a:lnTo>
                <a:close/>
                <a:moveTo>
                  <a:pt x="152" y="56"/>
                </a:moveTo>
                <a:cubicBezTo>
                  <a:pt x="160" y="56"/>
                  <a:pt x="160" y="56"/>
                  <a:pt x="160" y="5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2" y="48"/>
                  <a:pt x="152" y="48"/>
                  <a:pt x="152" y="48"/>
                </a:cubicBezTo>
                <a:lnTo>
                  <a:pt x="152" y="56"/>
                </a:lnTo>
                <a:close/>
                <a:moveTo>
                  <a:pt x="160" y="120"/>
                </a:moveTo>
                <a:cubicBezTo>
                  <a:pt x="152" y="120"/>
                  <a:pt x="152" y="120"/>
                  <a:pt x="152" y="120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60" y="128"/>
                  <a:pt x="160" y="128"/>
                  <a:pt x="160" y="128"/>
                </a:cubicBezTo>
                <a:lnTo>
                  <a:pt x="160" y="120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32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92"/>
                  <a:pt x="8" y="92"/>
                  <a:pt x="8" y="92"/>
                </a:cubicBezTo>
                <a:cubicBezTo>
                  <a:pt x="32" y="92"/>
                  <a:pt x="32" y="92"/>
                  <a:pt x="32" y="92"/>
                </a:cubicBezTo>
                <a:lnTo>
                  <a:pt x="32" y="168"/>
                </a:lnTo>
                <a:close/>
                <a:moveTo>
                  <a:pt x="32" y="84"/>
                </a:moveTo>
                <a:cubicBezTo>
                  <a:pt x="8" y="84"/>
                  <a:pt x="8" y="84"/>
                  <a:pt x="8" y="84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32" y="8"/>
                  <a:pt x="32" y="8"/>
                  <a:pt x="32" y="8"/>
                </a:cubicBezTo>
                <a:lnTo>
                  <a:pt x="32" y="84"/>
                </a:lnTo>
                <a:close/>
                <a:moveTo>
                  <a:pt x="136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40" y="92"/>
                  <a:pt x="40" y="92"/>
                  <a:pt x="40" y="92"/>
                </a:cubicBezTo>
                <a:cubicBezTo>
                  <a:pt x="136" y="92"/>
                  <a:pt x="136" y="92"/>
                  <a:pt x="136" y="92"/>
                </a:cubicBezTo>
                <a:lnTo>
                  <a:pt x="136" y="168"/>
                </a:lnTo>
                <a:close/>
                <a:moveTo>
                  <a:pt x="136" y="84"/>
                </a:moveTo>
                <a:cubicBezTo>
                  <a:pt x="40" y="84"/>
                  <a:pt x="40" y="84"/>
                  <a:pt x="40" y="84"/>
                </a:cubicBezTo>
                <a:cubicBezTo>
                  <a:pt x="40" y="8"/>
                  <a:pt x="40" y="8"/>
                  <a:pt x="40" y="8"/>
                </a:cubicBezTo>
                <a:cubicBezTo>
                  <a:pt x="136" y="8"/>
                  <a:pt x="136" y="8"/>
                  <a:pt x="136" y="8"/>
                </a:cubicBezTo>
                <a:lnTo>
                  <a:pt x="136" y="84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68" y="92"/>
                  <a:pt x="168" y="92"/>
                  <a:pt x="168" y="92"/>
                </a:cubicBezTo>
                <a:lnTo>
                  <a:pt x="168" y="160"/>
                </a:lnTo>
                <a:close/>
                <a:moveTo>
                  <a:pt x="168" y="84"/>
                </a:moveTo>
                <a:cubicBezTo>
                  <a:pt x="144" y="84"/>
                  <a:pt x="144" y="84"/>
                  <a:pt x="144" y="84"/>
                </a:cubicBezTo>
                <a:cubicBezTo>
                  <a:pt x="144" y="8"/>
                  <a:pt x="144" y="8"/>
                  <a:pt x="144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84"/>
                </a:lnTo>
                <a:close/>
                <a:moveTo>
                  <a:pt x="152" y="24"/>
                </a:moveTo>
                <a:cubicBezTo>
                  <a:pt x="160" y="24"/>
                  <a:pt x="160" y="24"/>
                  <a:pt x="160" y="2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52" y="16"/>
                  <a:pt x="152" y="16"/>
                  <a:pt x="152" y="16"/>
                </a:cubicBezTo>
                <a:lnTo>
                  <a:pt x="152" y="24"/>
                </a:lnTo>
                <a:close/>
                <a:moveTo>
                  <a:pt x="160" y="104"/>
                </a:moveTo>
                <a:cubicBezTo>
                  <a:pt x="152" y="104"/>
                  <a:pt x="152" y="104"/>
                  <a:pt x="152" y="104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104"/>
                </a:lnTo>
                <a:close/>
                <a:moveTo>
                  <a:pt x="152" y="40"/>
                </a:moveTo>
                <a:cubicBezTo>
                  <a:pt x="160" y="40"/>
                  <a:pt x="160" y="40"/>
                  <a:pt x="160" y="40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7" name="Freeform 80"/>
          <p:cNvSpPr>
            <a:spLocks noEditPoints="1"/>
          </p:cNvSpPr>
          <p:nvPr/>
        </p:nvSpPr>
        <p:spPr bwMode="auto">
          <a:xfrm>
            <a:off x="6643368" y="1745928"/>
            <a:ext cx="334275" cy="335898"/>
          </a:xfrm>
          <a:custGeom>
            <a:avLst/>
            <a:gdLst>
              <a:gd name="T0" fmla="*/ 16 w 176"/>
              <a:gd name="T1" fmla="*/ 152 h 176"/>
              <a:gd name="T2" fmla="*/ 24 w 176"/>
              <a:gd name="T3" fmla="*/ 160 h 176"/>
              <a:gd name="T4" fmla="*/ 24 w 176"/>
              <a:gd name="T5" fmla="*/ 120 h 176"/>
              <a:gd name="T6" fmla="*/ 16 w 176"/>
              <a:gd name="T7" fmla="*/ 128 h 176"/>
              <a:gd name="T8" fmla="*/ 24 w 176"/>
              <a:gd name="T9" fmla="*/ 120 h 176"/>
              <a:gd name="T10" fmla="*/ 24 w 176"/>
              <a:gd name="T11" fmla="*/ 56 h 176"/>
              <a:gd name="T12" fmla="*/ 16 w 176"/>
              <a:gd name="T13" fmla="*/ 48 h 176"/>
              <a:gd name="T14" fmla="*/ 24 w 176"/>
              <a:gd name="T15" fmla="*/ 136 h 176"/>
              <a:gd name="T16" fmla="*/ 16 w 176"/>
              <a:gd name="T17" fmla="*/ 144 h 176"/>
              <a:gd name="T18" fmla="*/ 24 w 176"/>
              <a:gd name="T19" fmla="*/ 136 h 176"/>
              <a:gd name="T20" fmla="*/ 24 w 176"/>
              <a:gd name="T21" fmla="*/ 88 h 176"/>
              <a:gd name="T22" fmla="*/ 16 w 176"/>
              <a:gd name="T23" fmla="*/ 80 h 176"/>
              <a:gd name="T24" fmla="*/ 16 w 176"/>
              <a:gd name="T25" fmla="*/ 72 h 176"/>
              <a:gd name="T26" fmla="*/ 24 w 176"/>
              <a:gd name="T27" fmla="*/ 64 h 176"/>
              <a:gd name="T28" fmla="*/ 16 w 176"/>
              <a:gd name="T29" fmla="*/ 72 h 176"/>
              <a:gd name="T30" fmla="*/ 16 w 176"/>
              <a:gd name="T31" fmla="*/ 32 h 176"/>
              <a:gd name="T32" fmla="*/ 0 w 176"/>
              <a:gd name="T33" fmla="*/ 160 h 176"/>
              <a:gd name="T34" fmla="*/ 128 w 176"/>
              <a:gd name="T35" fmla="*/ 176 h 176"/>
              <a:gd name="T36" fmla="*/ 144 w 176"/>
              <a:gd name="T37" fmla="*/ 48 h 176"/>
              <a:gd name="T38" fmla="*/ 32 w 176"/>
              <a:gd name="T39" fmla="*/ 168 h 176"/>
              <a:gd name="T40" fmla="*/ 8 w 176"/>
              <a:gd name="T41" fmla="*/ 160 h 176"/>
              <a:gd name="T42" fmla="*/ 32 w 176"/>
              <a:gd name="T43" fmla="*/ 108 h 176"/>
              <a:gd name="T44" fmla="*/ 32 w 176"/>
              <a:gd name="T45" fmla="*/ 100 h 176"/>
              <a:gd name="T46" fmla="*/ 8 w 176"/>
              <a:gd name="T47" fmla="*/ 48 h 176"/>
              <a:gd name="T48" fmla="*/ 32 w 176"/>
              <a:gd name="T49" fmla="*/ 40 h 176"/>
              <a:gd name="T50" fmla="*/ 104 w 176"/>
              <a:gd name="T51" fmla="*/ 168 h 176"/>
              <a:gd name="T52" fmla="*/ 40 w 176"/>
              <a:gd name="T53" fmla="*/ 108 h 176"/>
              <a:gd name="T54" fmla="*/ 104 w 176"/>
              <a:gd name="T55" fmla="*/ 168 h 176"/>
              <a:gd name="T56" fmla="*/ 40 w 176"/>
              <a:gd name="T57" fmla="*/ 100 h 176"/>
              <a:gd name="T58" fmla="*/ 104 w 176"/>
              <a:gd name="T59" fmla="*/ 40 h 176"/>
              <a:gd name="T60" fmla="*/ 136 w 176"/>
              <a:gd name="T61" fmla="*/ 160 h 176"/>
              <a:gd name="T62" fmla="*/ 112 w 176"/>
              <a:gd name="T63" fmla="*/ 168 h 176"/>
              <a:gd name="T64" fmla="*/ 136 w 176"/>
              <a:gd name="T65" fmla="*/ 108 h 176"/>
              <a:gd name="T66" fmla="*/ 136 w 176"/>
              <a:gd name="T67" fmla="*/ 100 h 176"/>
              <a:gd name="T68" fmla="*/ 112 w 176"/>
              <a:gd name="T69" fmla="*/ 40 h 176"/>
              <a:gd name="T70" fmla="*/ 136 w 176"/>
              <a:gd name="T71" fmla="*/ 48 h 176"/>
              <a:gd name="T72" fmla="*/ 120 w 176"/>
              <a:gd name="T73" fmla="*/ 56 h 176"/>
              <a:gd name="T74" fmla="*/ 128 w 176"/>
              <a:gd name="T75" fmla="*/ 48 h 176"/>
              <a:gd name="T76" fmla="*/ 120 w 176"/>
              <a:gd name="T77" fmla="*/ 56 h 176"/>
              <a:gd name="T78" fmla="*/ 48 w 176"/>
              <a:gd name="T79" fmla="*/ 0 h 176"/>
              <a:gd name="T80" fmla="*/ 32 w 176"/>
              <a:gd name="T81" fmla="*/ 20 h 176"/>
              <a:gd name="T82" fmla="*/ 40 w 176"/>
              <a:gd name="T83" fmla="*/ 20 h 176"/>
              <a:gd name="T84" fmla="*/ 48 w 176"/>
              <a:gd name="T85" fmla="*/ 8 h 176"/>
              <a:gd name="T86" fmla="*/ 168 w 176"/>
              <a:gd name="T87" fmla="*/ 16 h 176"/>
              <a:gd name="T88" fmla="*/ 160 w 176"/>
              <a:gd name="T89" fmla="*/ 136 h 176"/>
              <a:gd name="T90" fmla="*/ 152 w 176"/>
              <a:gd name="T91" fmla="*/ 140 h 176"/>
              <a:gd name="T92" fmla="*/ 160 w 176"/>
              <a:gd name="T93" fmla="*/ 144 h 176"/>
              <a:gd name="T94" fmla="*/ 176 w 176"/>
              <a:gd name="T95" fmla="*/ 16 h 176"/>
              <a:gd name="T96" fmla="*/ 120 w 176"/>
              <a:gd name="T97" fmla="*/ 72 h 176"/>
              <a:gd name="T98" fmla="*/ 128 w 176"/>
              <a:gd name="T99" fmla="*/ 64 h 176"/>
              <a:gd name="T100" fmla="*/ 120 w 176"/>
              <a:gd name="T101" fmla="*/ 72 h 176"/>
              <a:gd name="T102" fmla="*/ 120 w 176"/>
              <a:gd name="T103" fmla="*/ 136 h 176"/>
              <a:gd name="T104" fmla="*/ 128 w 176"/>
              <a:gd name="T105" fmla="*/ 144 h 176"/>
              <a:gd name="T106" fmla="*/ 120 w 176"/>
              <a:gd name="T107" fmla="*/ 88 h 176"/>
              <a:gd name="T108" fmla="*/ 128 w 176"/>
              <a:gd name="T109" fmla="*/ 80 h 176"/>
              <a:gd name="T110" fmla="*/ 120 w 176"/>
              <a:gd name="T111" fmla="*/ 88 h 176"/>
              <a:gd name="T112" fmla="*/ 120 w 176"/>
              <a:gd name="T113" fmla="*/ 120 h 176"/>
              <a:gd name="T114" fmla="*/ 128 w 176"/>
              <a:gd name="T115" fmla="*/ 128 h 176"/>
              <a:gd name="T116" fmla="*/ 128 w 176"/>
              <a:gd name="T117" fmla="*/ 152 h 176"/>
              <a:gd name="T118" fmla="*/ 120 w 176"/>
              <a:gd name="T119" fmla="*/ 160 h 176"/>
              <a:gd name="T120" fmla="*/ 128 w 176"/>
              <a:gd name="T121" fmla="*/ 1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24" y="152"/>
                </a:moveTo>
                <a:cubicBezTo>
                  <a:pt x="16" y="152"/>
                  <a:pt x="16" y="152"/>
                  <a:pt x="16" y="152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24" y="160"/>
                  <a:pt x="24" y="160"/>
                  <a:pt x="24" y="160"/>
                </a:cubicBezTo>
                <a:lnTo>
                  <a:pt x="24" y="152"/>
                </a:lnTo>
                <a:close/>
                <a:moveTo>
                  <a:pt x="24" y="120"/>
                </a:moveTo>
                <a:cubicBezTo>
                  <a:pt x="16" y="120"/>
                  <a:pt x="16" y="120"/>
                  <a:pt x="16" y="120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24" y="128"/>
                  <a:pt x="24" y="128"/>
                  <a:pt x="24" y="128"/>
                </a:cubicBezTo>
                <a:lnTo>
                  <a:pt x="24" y="120"/>
                </a:lnTo>
                <a:close/>
                <a:moveTo>
                  <a:pt x="16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4" y="48"/>
                  <a:pt x="24" y="48"/>
                  <a:pt x="24" y="48"/>
                </a:cubicBezTo>
                <a:cubicBezTo>
                  <a:pt x="16" y="48"/>
                  <a:pt x="16" y="48"/>
                  <a:pt x="16" y="48"/>
                </a:cubicBezTo>
                <a:lnTo>
                  <a:pt x="16" y="56"/>
                </a:lnTo>
                <a:close/>
                <a:moveTo>
                  <a:pt x="24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lnTo>
                  <a:pt x="24" y="136"/>
                </a:lnTo>
                <a:close/>
                <a:moveTo>
                  <a:pt x="16" y="88"/>
                </a:moveTo>
                <a:cubicBezTo>
                  <a:pt x="24" y="88"/>
                  <a:pt x="24" y="88"/>
                  <a:pt x="24" y="88"/>
                </a:cubicBezTo>
                <a:cubicBezTo>
                  <a:pt x="24" y="80"/>
                  <a:pt x="24" y="80"/>
                  <a:pt x="24" y="80"/>
                </a:cubicBezTo>
                <a:cubicBezTo>
                  <a:pt x="16" y="80"/>
                  <a:pt x="16" y="80"/>
                  <a:pt x="16" y="80"/>
                </a:cubicBezTo>
                <a:lnTo>
                  <a:pt x="16" y="88"/>
                </a:lnTo>
                <a:close/>
                <a:moveTo>
                  <a:pt x="16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64"/>
                  <a:pt x="24" y="64"/>
                  <a:pt x="24" y="64"/>
                </a:cubicBezTo>
                <a:cubicBezTo>
                  <a:pt x="16" y="64"/>
                  <a:pt x="16" y="64"/>
                  <a:pt x="16" y="64"/>
                </a:cubicBezTo>
                <a:lnTo>
                  <a:pt x="16" y="72"/>
                </a:lnTo>
                <a:close/>
                <a:moveTo>
                  <a:pt x="128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4" y="39"/>
                  <a:pt x="137" y="32"/>
                  <a:pt x="128" y="32"/>
                </a:cubicBezTo>
                <a:moveTo>
                  <a:pt x="32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08"/>
                  <a:pt x="8" y="108"/>
                  <a:pt x="8" y="108"/>
                </a:cubicBezTo>
                <a:cubicBezTo>
                  <a:pt x="32" y="108"/>
                  <a:pt x="32" y="108"/>
                  <a:pt x="32" y="108"/>
                </a:cubicBezTo>
                <a:lnTo>
                  <a:pt x="32" y="168"/>
                </a:lnTo>
                <a:close/>
                <a:moveTo>
                  <a:pt x="32" y="100"/>
                </a:moveTo>
                <a:cubicBezTo>
                  <a:pt x="8" y="100"/>
                  <a:pt x="8" y="100"/>
                  <a:pt x="8" y="100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32" y="40"/>
                  <a:pt x="32" y="40"/>
                  <a:pt x="32" y="40"/>
                </a:cubicBezTo>
                <a:lnTo>
                  <a:pt x="32" y="100"/>
                </a:lnTo>
                <a:close/>
                <a:moveTo>
                  <a:pt x="104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104" y="108"/>
                  <a:pt x="104" y="108"/>
                  <a:pt x="104" y="108"/>
                </a:cubicBezTo>
                <a:lnTo>
                  <a:pt x="104" y="168"/>
                </a:lnTo>
                <a:close/>
                <a:moveTo>
                  <a:pt x="104" y="100"/>
                </a:moveTo>
                <a:cubicBezTo>
                  <a:pt x="40" y="100"/>
                  <a:pt x="40" y="100"/>
                  <a:pt x="40" y="100"/>
                </a:cubicBezTo>
                <a:cubicBezTo>
                  <a:pt x="40" y="40"/>
                  <a:pt x="40" y="40"/>
                  <a:pt x="40" y="40"/>
                </a:cubicBezTo>
                <a:cubicBezTo>
                  <a:pt x="104" y="40"/>
                  <a:pt x="104" y="40"/>
                  <a:pt x="104" y="40"/>
                </a:cubicBezTo>
                <a:lnTo>
                  <a:pt x="104" y="10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36" y="108"/>
                  <a:pt x="136" y="108"/>
                  <a:pt x="136" y="108"/>
                </a:cubicBezTo>
                <a:lnTo>
                  <a:pt x="136" y="160"/>
                </a:lnTo>
                <a:close/>
                <a:moveTo>
                  <a:pt x="136" y="100"/>
                </a:moveTo>
                <a:cubicBezTo>
                  <a:pt x="112" y="100"/>
                  <a:pt x="112" y="100"/>
                  <a:pt x="112" y="100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32" y="40"/>
                  <a:pt x="136" y="44"/>
                  <a:pt x="136" y="48"/>
                </a:cubicBezTo>
                <a:lnTo>
                  <a:pt x="136" y="100"/>
                </a:lnTo>
                <a:close/>
                <a:moveTo>
                  <a:pt x="120" y="56"/>
                </a:moveTo>
                <a:cubicBezTo>
                  <a:pt x="128" y="56"/>
                  <a:pt x="128" y="56"/>
                  <a:pt x="128" y="56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0" y="48"/>
                  <a:pt x="120" y="48"/>
                  <a:pt x="120" y="48"/>
                </a:cubicBezTo>
                <a:lnTo>
                  <a:pt x="120" y="56"/>
                </a:lnTo>
                <a:close/>
                <a:moveTo>
                  <a:pt x="160" y="0"/>
                </a:move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20" y="72"/>
                </a:moveTo>
                <a:cubicBezTo>
                  <a:pt x="128" y="72"/>
                  <a:pt x="128" y="72"/>
                  <a:pt x="128" y="72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0" y="64"/>
                  <a:pt x="120" y="64"/>
                  <a:pt x="120" y="64"/>
                </a:cubicBezTo>
                <a:lnTo>
                  <a:pt x="120" y="72"/>
                </a:lnTo>
                <a:close/>
                <a:moveTo>
                  <a:pt x="128" y="136"/>
                </a:moveTo>
                <a:cubicBezTo>
                  <a:pt x="120" y="136"/>
                  <a:pt x="120" y="136"/>
                  <a:pt x="120" y="136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28" y="144"/>
                  <a:pt x="128" y="144"/>
                  <a:pt x="128" y="144"/>
                </a:cubicBezTo>
                <a:lnTo>
                  <a:pt x="128" y="136"/>
                </a:lnTo>
                <a:close/>
                <a:moveTo>
                  <a:pt x="120" y="88"/>
                </a:moveTo>
                <a:cubicBezTo>
                  <a:pt x="128" y="88"/>
                  <a:pt x="128" y="88"/>
                  <a:pt x="128" y="88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0" y="80"/>
                  <a:pt x="120" y="80"/>
                  <a:pt x="120" y="80"/>
                </a:cubicBezTo>
                <a:lnTo>
                  <a:pt x="120" y="88"/>
                </a:lnTo>
                <a:close/>
                <a:moveTo>
                  <a:pt x="128" y="120"/>
                </a:moveTo>
                <a:cubicBezTo>
                  <a:pt x="120" y="120"/>
                  <a:pt x="120" y="120"/>
                  <a:pt x="120" y="120"/>
                </a:cubicBezTo>
                <a:cubicBezTo>
                  <a:pt x="120" y="128"/>
                  <a:pt x="120" y="128"/>
                  <a:pt x="120" y="128"/>
                </a:cubicBezTo>
                <a:cubicBezTo>
                  <a:pt x="128" y="128"/>
                  <a:pt x="128" y="128"/>
                  <a:pt x="128" y="128"/>
                </a:cubicBezTo>
                <a:lnTo>
                  <a:pt x="128" y="120"/>
                </a:lnTo>
                <a:close/>
                <a:moveTo>
                  <a:pt x="128" y="152"/>
                </a:moveTo>
                <a:cubicBezTo>
                  <a:pt x="120" y="152"/>
                  <a:pt x="120" y="152"/>
                  <a:pt x="120" y="15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8" y="160"/>
                  <a:pt x="128" y="160"/>
                  <a:pt x="128" y="160"/>
                </a:cubicBezTo>
                <a:lnTo>
                  <a:pt x="128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8" name="Freeform 81"/>
          <p:cNvSpPr>
            <a:spLocks noEditPoints="1"/>
          </p:cNvSpPr>
          <p:nvPr/>
        </p:nvSpPr>
        <p:spPr bwMode="auto">
          <a:xfrm>
            <a:off x="7282709" y="1745928"/>
            <a:ext cx="334275" cy="335898"/>
          </a:xfrm>
          <a:custGeom>
            <a:avLst/>
            <a:gdLst>
              <a:gd name="T0" fmla="*/ 24 w 176"/>
              <a:gd name="T1" fmla="*/ 32 h 176"/>
              <a:gd name="T2" fmla="*/ 16 w 176"/>
              <a:gd name="T3" fmla="*/ 56 h 176"/>
              <a:gd name="T4" fmla="*/ 16 w 176"/>
              <a:gd name="T5" fmla="*/ 48 h 176"/>
              <a:gd name="T6" fmla="*/ 16 w 176"/>
              <a:gd name="T7" fmla="*/ 152 h 176"/>
              <a:gd name="T8" fmla="*/ 24 w 176"/>
              <a:gd name="T9" fmla="*/ 152 h 176"/>
              <a:gd name="T10" fmla="*/ 16 w 176"/>
              <a:gd name="T11" fmla="*/ 128 h 176"/>
              <a:gd name="T12" fmla="*/ 24 w 176"/>
              <a:gd name="T13" fmla="*/ 104 h 176"/>
              <a:gd name="T14" fmla="*/ 24 w 176"/>
              <a:gd name="T15" fmla="*/ 112 h 176"/>
              <a:gd name="T16" fmla="*/ 16 w 176"/>
              <a:gd name="T17" fmla="*/ 136 h 176"/>
              <a:gd name="T18" fmla="*/ 24 w 176"/>
              <a:gd name="T19" fmla="*/ 136 h 176"/>
              <a:gd name="T20" fmla="*/ 24 w 176"/>
              <a:gd name="T21" fmla="*/ 64 h 176"/>
              <a:gd name="T22" fmla="*/ 16 w 176"/>
              <a:gd name="T23" fmla="*/ 24 h 176"/>
              <a:gd name="T24" fmla="*/ 16 w 176"/>
              <a:gd name="T25" fmla="*/ 16 h 176"/>
              <a:gd name="T26" fmla="*/ 160 w 176"/>
              <a:gd name="T27" fmla="*/ 40 h 176"/>
              <a:gd name="T28" fmla="*/ 152 w 176"/>
              <a:gd name="T29" fmla="*/ 40 h 176"/>
              <a:gd name="T30" fmla="*/ 160 w 176"/>
              <a:gd name="T31" fmla="*/ 48 h 176"/>
              <a:gd name="T32" fmla="*/ 152 w 176"/>
              <a:gd name="T33" fmla="*/ 72 h 176"/>
              <a:gd name="T34" fmla="*/ 152 w 176"/>
              <a:gd name="T35" fmla="*/ 64 h 176"/>
              <a:gd name="T36" fmla="*/ 16 w 176"/>
              <a:gd name="T37" fmla="*/ 0 h 176"/>
              <a:gd name="T38" fmla="*/ 16 w 176"/>
              <a:gd name="T39" fmla="*/ 176 h 176"/>
              <a:gd name="T40" fmla="*/ 176 w 176"/>
              <a:gd name="T41" fmla="*/ 16 h 176"/>
              <a:gd name="T42" fmla="*/ 16 w 176"/>
              <a:gd name="T43" fmla="*/ 168 h 176"/>
              <a:gd name="T44" fmla="*/ 32 w 176"/>
              <a:gd name="T45" fmla="*/ 92 h 176"/>
              <a:gd name="T46" fmla="*/ 8 w 176"/>
              <a:gd name="T47" fmla="*/ 84 h 176"/>
              <a:gd name="T48" fmla="*/ 32 w 176"/>
              <a:gd name="T49" fmla="*/ 8 h 176"/>
              <a:gd name="T50" fmla="*/ 40 w 176"/>
              <a:gd name="T51" fmla="*/ 168 h 176"/>
              <a:gd name="T52" fmla="*/ 136 w 176"/>
              <a:gd name="T53" fmla="*/ 168 h 176"/>
              <a:gd name="T54" fmla="*/ 144 w 176"/>
              <a:gd name="T55" fmla="*/ 168 h 176"/>
              <a:gd name="T56" fmla="*/ 168 w 176"/>
              <a:gd name="T57" fmla="*/ 160 h 176"/>
              <a:gd name="T58" fmla="*/ 144 w 176"/>
              <a:gd name="T59" fmla="*/ 8 h 176"/>
              <a:gd name="T60" fmla="*/ 168 w 176"/>
              <a:gd name="T61" fmla="*/ 84 h 176"/>
              <a:gd name="T62" fmla="*/ 160 w 176"/>
              <a:gd name="T63" fmla="*/ 16 h 176"/>
              <a:gd name="T64" fmla="*/ 160 w 176"/>
              <a:gd name="T65" fmla="*/ 136 h 176"/>
              <a:gd name="T66" fmla="*/ 160 w 176"/>
              <a:gd name="T67" fmla="*/ 144 h 176"/>
              <a:gd name="T68" fmla="*/ 152 w 176"/>
              <a:gd name="T69" fmla="*/ 104 h 176"/>
              <a:gd name="T70" fmla="*/ 160 w 176"/>
              <a:gd name="T71" fmla="*/ 104 h 176"/>
              <a:gd name="T72" fmla="*/ 152 w 176"/>
              <a:gd name="T73" fmla="*/ 128 h 176"/>
              <a:gd name="T74" fmla="*/ 160 w 176"/>
              <a:gd name="T75" fmla="*/ 152 h 176"/>
              <a:gd name="T76" fmla="*/ 160 w 176"/>
              <a:gd name="T77" fmla="*/ 160 h 176"/>
              <a:gd name="T78" fmla="*/ 70 w 176"/>
              <a:gd name="T79" fmla="*/ 119 h 176"/>
              <a:gd name="T80" fmla="*/ 114 w 176"/>
              <a:gd name="T81" fmla="*/ 91 h 176"/>
              <a:gd name="T82" fmla="*/ 115 w 176"/>
              <a:gd name="T83" fmla="*/ 85 h 176"/>
              <a:gd name="T84" fmla="*/ 68 w 176"/>
              <a:gd name="T85" fmla="*/ 56 h 176"/>
              <a:gd name="T86" fmla="*/ 68 w 176"/>
              <a:gd name="T87" fmla="*/ 120 h 176"/>
              <a:gd name="T88" fmla="*/ 72 w 176"/>
              <a:gd name="T89" fmla="*/ 10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16" y="40"/>
                </a:moveTo>
                <a:cubicBezTo>
                  <a:pt x="24" y="40"/>
                  <a:pt x="24" y="40"/>
                  <a:pt x="24" y="40"/>
                </a:cubicBezTo>
                <a:cubicBezTo>
                  <a:pt x="24" y="32"/>
                  <a:pt x="24" y="32"/>
                  <a:pt x="24" y="32"/>
                </a:cubicBezTo>
                <a:cubicBezTo>
                  <a:pt x="16" y="32"/>
                  <a:pt x="16" y="32"/>
                  <a:pt x="16" y="32"/>
                </a:cubicBezTo>
                <a:lnTo>
                  <a:pt x="16" y="40"/>
                </a:lnTo>
                <a:close/>
                <a:moveTo>
                  <a:pt x="16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4" y="48"/>
                  <a:pt x="24" y="48"/>
                  <a:pt x="24" y="48"/>
                </a:cubicBezTo>
                <a:cubicBezTo>
                  <a:pt x="16" y="48"/>
                  <a:pt x="16" y="48"/>
                  <a:pt x="16" y="48"/>
                </a:cubicBezTo>
                <a:lnTo>
                  <a:pt x="16" y="56"/>
                </a:lnTo>
                <a:close/>
                <a:moveTo>
                  <a:pt x="24" y="152"/>
                </a:moveTo>
                <a:cubicBezTo>
                  <a:pt x="16" y="152"/>
                  <a:pt x="16" y="152"/>
                  <a:pt x="16" y="152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24" y="160"/>
                  <a:pt x="24" y="160"/>
                  <a:pt x="24" y="160"/>
                </a:cubicBezTo>
                <a:lnTo>
                  <a:pt x="24" y="152"/>
                </a:lnTo>
                <a:close/>
                <a:moveTo>
                  <a:pt x="24" y="120"/>
                </a:moveTo>
                <a:cubicBezTo>
                  <a:pt x="16" y="120"/>
                  <a:pt x="16" y="120"/>
                  <a:pt x="16" y="120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24" y="128"/>
                  <a:pt x="24" y="128"/>
                  <a:pt x="24" y="128"/>
                </a:cubicBezTo>
                <a:lnTo>
                  <a:pt x="24" y="120"/>
                </a:lnTo>
                <a:close/>
                <a:moveTo>
                  <a:pt x="24" y="104"/>
                </a:moveTo>
                <a:cubicBezTo>
                  <a:pt x="16" y="104"/>
                  <a:pt x="16" y="104"/>
                  <a:pt x="16" y="104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24" y="112"/>
                  <a:pt x="24" y="112"/>
                  <a:pt x="24" y="112"/>
                </a:cubicBezTo>
                <a:lnTo>
                  <a:pt x="24" y="104"/>
                </a:lnTo>
                <a:close/>
                <a:moveTo>
                  <a:pt x="24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lnTo>
                  <a:pt x="24" y="136"/>
                </a:lnTo>
                <a:close/>
                <a:moveTo>
                  <a:pt x="16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64"/>
                  <a:pt x="24" y="64"/>
                  <a:pt x="24" y="64"/>
                </a:cubicBezTo>
                <a:cubicBezTo>
                  <a:pt x="16" y="64"/>
                  <a:pt x="16" y="64"/>
                  <a:pt x="16" y="64"/>
                </a:cubicBezTo>
                <a:lnTo>
                  <a:pt x="16" y="72"/>
                </a:lnTo>
                <a:close/>
                <a:moveTo>
                  <a:pt x="1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6"/>
                  <a:pt x="24" y="16"/>
                  <a:pt x="2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24"/>
                </a:lnTo>
                <a:close/>
                <a:moveTo>
                  <a:pt x="152" y="40"/>
                </a:moveTo>
                <a:cubicBezTo>
                  <a:pt x="160" y="40"/>
                  <a:pt x="160" y="40"/>
                  <a:pt x="160" y="40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40"/>
                </a:lnTo>
                <a:close/>
                <a:moveTo>
                  <a:pt x="152" y="56"/>
                </a:moveTo>
                <a:cubicBezTo>
                  <a:pt x="160" y="56"/>
                  <a:pt x="160" y="56"/>
                  <a:pt x="160" y="5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2" y="48"/>
                  <a:pt x="152" y="48"/>
                  <a:pt x="152" y="48"/>
                </a:cubicBezTo>
                <a:lnTo>
                  <a:pt x="152" y="56"/>
                </a:lnTo>
                <a:close/>
                <a:moveTo>
                  <a:pt x="152" y="72"/>
                </a:moveTo>
                <a:cubicBezTo>
                  <a:pt x="160" y="72"/>
                  <a:pt x="160" y="72"/>
                  <a:pt x="160" y="72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52" y="64"/>
                  <a:pt x="152" y="64"/>
                  <a:pt x="152" y="64"/>
                </a:cubicBezTo>
                <a:lnTo>
                  <a:pt x="152" y="72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32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92"/>
                  <a:pt x="8" y="92"/>
                  <a:pt x="8" y="92"/>
                </a:cubicBezTo>
                <a:cubicBezTo>
                  <a:pt x="32" y="92"/>
                  <a:pt x="32" y="92"/>
                  <a:pt x="32" y="92"/>
                </a:cubicBezTo>
                <a:lnTo>
                  <a:pt x="32" y="168"/>
                </a:lnTo>
                <a:close/>
                <a:moveTo>
                  <a:pt x="32" y="84"/>
                </a:moveTo>
                <a:cubicBezTo>
                  <a:pt x="8" y="84"/>
                  <a:pt x="8" y="84"/>
                  <a:pt x="8" y="84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32" y="8"/>
                  <a:pt x="32" y="8"/>
                  <a:pt x="32" y="8"/>
                </a:cubicBezTo>
                <a:lnTo>
                  <a:pt x="32" y="84"/>
                </a:lnTo>
                <a:close/>
                <a:moveTo>
                  <a:pt x="136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40" y="8"/>
                  <a:pt x="40" y="8"/>
                  <a:pt x="40" y="8"/>
                </a:cubicBezTo>
                <a:cubicBezTo>
                  <a:pt x="136" y="8"/>
                  <a:pt x="136" y="8"/>
                  <a:pt x="136" y="8"/>
                </a:cubicBezTo>
                <a:lnTo>
                  <a:pt x="136" y="16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68" y="92"/>
                  <a:pt x="168" y="92"/>
                  <a:pt x="168" y="92"/>
                </a:cubicBezTo>
                <a:lnTo>
                  <a:pt x="168" y="160"/>
                </a:lnTo>
                <a:close/>
                <a:moveTo>
                  <a:pt x="168" y="84"/>
                </a:moveTo>
                <a:cubicBezTo>
                  <a:pt x="144" y="84"/>
                  <a:pt x="144" y="84"/>
                  <a:pt x="144" y="84"/>
                </a:cubicBezTo>
                <a:cubicBezTo>
                  <a:pt x="144" y="8"/>
                  <a:pt x="144" y="8"/>
                  <a:pt x="144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84"/>
                </a:lnTo>
                <a:close/>
                <a:moveTo>
                  <a:pt x="152" y="24"/>
                </a:moveTo>
                <a:cubicBezTo>
                  <a:pt x="160" y="24"/>
                  <a:pt x="160" y="24"/>
                  <a:pt x="160" y="2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52" y="16"/>
                  <a:pt x="152" y="16"/>
                  <a:pt x="152" y="16"/>
                </a:cubicBezTo>
                <a:lnTo>
                  <a:pt x="152" y="24"/>
                </a:lnTo>
                <a:close/>
                <a:moveTo>
                  <a:pt x="160" y="136"/>
                </a:moveTo>
                <a:cubicBezTo>
                  <a:pt x="152" y="136"/>
                  <a:pt x="152" y="136"/>
                  <a:pt x="152" y="1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60" y="144"/>
                  <a:pt x="160" y="144"/>
                  <a:pt x="160" y="144"/>
                </a:cubicBezTo>
                <a:lnTo>
                  <a:pt x="160" y="136"/>
                </a:lnTo>
                <a:close/>
                <a:moveTo>
                  <a:pt x="160" y="104"/>
                </a:moveTo>
                <a:cubicBezTo>
                  <a:pt x="152" y="104"/>
                  <a:pt x="152" y="104"/>
                  <a:pt x="152" y="104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104"/>
                </a:lnTo>
                <a:close/>
                <a:moveTo>
                  <a:pt x="160" y="120"/>
                </a:moveTo>
                <a:cubicBezTo>
                  <a:pt x="152" y="120"/>
                  <a:pt x="152" y="120"/>
                  <a:pt x="152" y="120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60" y="128"/>
                  <a:pt x="160" y="128"/>
                  <a:pt x="160" y="128"/>
                </a:cubicBezTo>
                <a:lnTo>
                  <a:pt x="160" y="120"/>
                </a:lnTo>
                <a:close/>
                <a:moveTo>
                  <a:pt x="160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60" y="160"/>
                  <a:pt x="160" y="160"/>
                  <a:pt x="160" y="160"/>
                </a:cubicBezTo>
                <a:lnTo>
                  <a:pt x="160" y="152"/>
                </a:lnTo>
                <a:close/>
                <a:moveTo>
                  <a:pt x="68" y="120"/>
                </a:moveTo>
                <a:cubicBezTo>
                  <a:pt x="69" y="120"/>
                  <a:pt x="70" y="120"/>
                  <a:pt x="70" y="119"/>
                </a:cubicBezTo>
                <a:cubicBezTo>
                  <a:pt x="71" y="119"/>
                  <a:pt x="71" y="119"/>
                  <a:pt x="71" y="119"/>
                </a:cubicBezTo>
                <a:cubicBezTo>
                  <a:pt x="115" y="91"/>
                  <a:pt x="115" y="91"/>
                  <a:pt x="115" y="91"/>
                </a:cubicBezTo>
                <a:cubicBezTo>
                  <a:pt x="114" y="91"/>
                  <a:pt x="114" y="91"/>
                  <a:pt x="114" y="91"/>
                </a:cubicBezTo>
                <a:cubicBezTo>
                  <a:pt x="115" y="90"/>
                  <a:pt x="116" y="89"/>
                  <a:pt x="116" y="88"/>
                </a:cubicBezTo>
                <a:cubicBezTo>
                  <a:pt x="116" y="87"/>
                  <a:pt x="115" y="86"/>
                  <a:pt x="114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71" y="57"/>
                  <a:pt x="71" y="57"/>
                  <a:pt x="71" y="57"/>
                </a:cubicBezTo>
                <a:cubicBezTo>
                  <a:pt x="70" y="57"/>
                  <a:pt x="70" y="57"/>
                  <a:pt x="70" y="57"/>
                </a:cubicBezTo>
                <a:cubicBezTo>
                  <a:pt x="70" y="56"/>
                  <a:pt x="69" y="56"/>
                  <a:pt x="68" y="56"/>
                </a:cubicBezTo>
                <a:cubicBezTo>
                  <a:pt x="66" y="56"/>
                  <a:pt x="64" y="58"/>
                  <a:pt x="64" y="60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4" y="118"/>
                  <a:pt x="66" y="120"/>
                  <a:pt x="68" y="120"/>
                </a:cubicBezTo>
                <a:moveTo>
                  <a:pt x="72" y="67"/>
                </a:moveTo>
                <a:cubicBezTo>
                  <a:pt x="105" y="88"/>
                  <a:pt x="105" y="88"/>
                  <a:pt x="105" y="88"/>
                </a:cubicBezTo>
                <a:cubicBezTo>
                  <a:pt x="72" y="109"/>
                  <a:pt x="72" y="109"/>
                  <a:pt x="72" y="109"/>
                </a:cubicBezTo>
                <a:lnTo>
                  <a:pt x="72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9" name="Freeform 82"/>
          <p:cNvSpPr>
            <a:spLocks noEditPoints="1"/>
          </p:cNvSpPr>
          <p:nvPr/>
        </p:nvSpPr>
        <p:spPr bwMode="auto">
          <a:xfrm>
            <a:off x="1530260" y="2385269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168 w 176"/>
              <a:gd name="T11" fmla="*/ 84 h 176"/>
              <a:gd name="T12" fmla="*/ 98 w 176"/>
              <a:gd name="T13" fmla="*/ 84 h 176"/>
              <a:gd name="T14" fmla="*/ 147 w 176"/>
              <a:gd name="T15" fmla="*/ 34 h 176"/>
              <a:gd name="T16" fmla="*/ 168 w 176"/>
              <a:gd name="T17" fmla="*/ 84 h 176"/>
              <a:gd name="T18" fmla="*/ 88 w 176"/>
              <a:gd name="T19" fmla="*/ 168 h 176"/>
              <a:gd name="T20" fmla="*/ 8 w 176"/>
              <a:gd name="T21" fmla="*/ 88 h 176"/>
              <a:gd name="T22" fmla="*/ 88 w 176"/>
              <a:gd name="T23" fmla="*/ 8 h 176"/>
              <a:gd name="T24" fmla="*/ 142 w 176"/>
              <a:gd name="T25" fmla="*/ 29 h 176"/>
              <a:gd name="T26" fmla="*/ 85 w 176"/>
              <a:gd name="T27" fmla="*/ 85 h 176"/>
              <a:gd name="T28" fmla="*/ 84 w 176"/>
              <a:gd name="T29" fmla="*/ 88 h 176"/>
              <a:gd name="T30" fmla="*/ 88 w 176"/>
              <a:gd name="T31" fmla="*/ 92 h 176"/>
              <a:gd name="T32" fmla="*/ 168 w 176"/>
              <a:gd name="T33" fmla="*/ 92 h 176"/>
              <a:gd name="T34" fmla="*/ 88 w 176"/>
              <a:gd name="T3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168" y="84"/>
                </a:moveTo>
                <a:cubicBezTo>
                  <a:pt x="98" y="84"/>
                  <a:pt x="98" y="84"/>
                  <a:pt x="98" y="84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59" y="48"/>
                  <a:pt x="167" y="65"/>
                  <a:pt x="168" y="84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09" y="8"/>
                  <a:pt x="127" y="16"/>
                  <a:pt x="142" y="29"/>
                </a:cubicBezTo>
                <a:cubicBezTo>
                  <a:pt x="85" y="85"/>
                  <a:pt x="85" y="85"/>
                  <a:pt x="85" y="85"/>
                </a:cubicBezTo>
                <a:cubicBezTo>
                  <a:pt x="84" y="86"/>
                  <a:pt x="84" y="87"/>
                  <a:pt x="84" y="88"/>
                </a:cubicBezTo>
                <a:cubicBezTo>
                  <a:pt x="84" y="90"/>
                  <a:pt x="86" y="92"/>
                  <a:pt x="88" y="92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6" y="134"/>
                  <a:pt x="131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0" name="Freeform 83"/>
          <p:cNvSpPr>
            <a:spLocks noEditPoints="1"/>
          </p:cNvSpPr>
          <p:nvPr/>
        </p:nvSpPr>
        <p:spPr bwMode="auto">
          <a:xfrm>
            <a:off x="2169601" y="2416100"/>
            <a:ext cx="334275" cy="274235"/>
          </a:xfrm>
          <a:custGeom>
            <a:avLst/>
            <a:gdLst>
              <a:gd name="T0" fmla="*/ 28 w 176"/>
              <a:gd name="T1" fmla="*/ 88 h 144"/>
              <a:gd name="T2" fmla="*/ 4 w 176"/>
              <a:gd name="T3" fmla="*/ 88 h 144"/>
              <a:gd name="T4" fmla="*/ 0 w 176"/>
              <a:gd name="T5" fmla="*/ 92 h 144"/>
              <a:gd name="T6" fmla="*/ 0 w 176"/>
              <a:gd name="T7" fmla="*/ 140 h 144"/>
              <a:gd name="T8" fmla="*/ 4 w 176"/>
              <a:gd name="T9" fmla="*/ 144 h 144"/>
              <a:gd name="T10" fmla="*/ 28 w 176"/>
              <a:gd name="T11" fmla="*/ 144 h 144"/>
              <a:gd name="T12" fmla="*/ 32 w 176"/>
              <a:gd name="T13" fmla="*/ 140 h 144"/>
              <a:gd name="T14" fmla="*/ 32 w 176"/>
              <a:gd name="T15" fmla="*/ 92 h 144"/>
              <a:gd name="T16" fmla="*/ 28 w 176"/>
              <a:gd name="T17" fmla="*/ 88 h 144"/>
              <a:gd name="T18" fmla="*/ 24 w 176"/>
              <a:gd name="T19" fmla="*/ 136 h 144"/>
              <a:gd name="T20" fmla="*/ 8 w 176"/>
              <a:gd name="T21" fmla="*/ 136 h 144"/>
              <a:gd name="T22" fmla="*/ 8 w 176"/>
              <a:gd name="T23" fmla="*/ 96 h 144"/>
              <a:gd name="T24" fmla="*/ 24 w 176"/>
              <a:gd name="T25" fmla="*/ 96 h 144"/>
              <a:gd name="T26" fmla="*/ 24 w 176"/>
              <a:gd name="T27" fmla="*/ 136 h 144"/>
              <a:gd name="T28" fmla="*/ 124 w 176"/>
              <a:gd name="T29" fmla="*/ 64 h 144"/>
              <a:gd name="T30" fmla="*/ 100 w 176"/>
              <a:gd name="T31" fmla="*/ 64 h 144"/>
              <a:gd name="T32" fmla="*/ 96 w 176"/>
              <a:gd name="T33" fmla="*/ 68 h 144"/>
              <a:gd name="T34" fmla="*/ 96 w 176"/>
              <a:gd name="T35" fmla="*/ 140 h 144"/>
              <a:gd name="T36" fmla="*/ 100 w 176"/>
              <a:gd name="T37" fmla="*/ 144 h 144"/>
              <a:gd name="T38" fmla="*/ 124 w 176"/>
              <a:gd name="T39" fmla="*/ 144 h 144"/>
              <a:gd name="T40" fmla="*/ 128 w 176"/>
              <a:gd name="T41" fmla="*/ 140 h 144"/>
              <a:gd name="T42" fmla="*/ 128 w 176"/>
              <a:gd name="T43" fmla="*/ 68 h 144"/>
              <a:gd name="T44" fmla="*/ 124 w 176"/>
              <a:gd name="T45" fmla="*/ 64 h 144"/>
              <a:gd name="T46" fmla="*/ 120 w 176"/>
              <a:gd name="T47" fmla="*/ 136 h 144"/>
              <a:gd name="T48" fmla="*/ 104 w 176"/>
              <a:gd name="T49" fmla="*/ 136 h 144"/>
              <a:gd name="T50" fmla="*/ 104 w 176"/>
              <a:gd name="T51" fmla="*/ 72 h 144"/>
              <a:gd name="T52" fmla="*/ 120 w 176"/>
              <a:gd name="T53" fmla="*/ 72 h 144"/>
              <a:gd name="T54" fmla="*/ 120 w 176"/>
              <a:gd name="T55" fmla="*/ 136 h 144"/>
              <a:gd name="T56" fmla="*/ 76 w 176"/>
              <a:gd name="T57" fmla="*/ 16 h 144"/>
              <a:gd name="T58" fmla="*/ 52 w 176"/>
              <a:gd name="T59" fmla="*/ 16 h 144"/>
              <a:gd name="T60" fmla="*/ 48 w 176"/>
              <a:gd name="T61" fmla="*/ 20 h 144"/>
              <a:gd name="T62" fmla="*/ 48 w 176"/>
              <a:gd name="T63" fmla="*/ 140 h 144"/>
              <a:gd name="T64" fmla="*/ 52 w 176"/>
              <a:gd name="T65" fmla="*/ 144 h 144"/>
              <a:gd name="T66" fmla="*/ 76 w 176"/>
              <a:gd name="T67" fmla="*/ 144 h 144"/>
              <a:gd name="T68" fmla="*/ 80 w 176"/>
              <a:gd name="T69" fmla="*/ 140 h 144"/>
              <a:gd name="T70" fmla="*/ 80 w 176"/>
              <a:gd name="T71" fmla="*/ 20 h 144"/>
              <a:gd name="T72" fmla="*/ 76 w 176"/>
              <a:gd name="T73" fmla="*/ 16 h 144"/>
              <a:gd name="T74" fmla="*/ 72 w 176"/>
              <a:gd name="T75" fmla="*/ 136 h 144"/>
              <a:gd name="T76" fmla="*/ 56 w 176"/>
              <a:gd name="T77" fmla="*/ 136 h 144"/>
              <a:gd name="T78" fmla="*/ 56 w 176"/>
              <a:gd name="T79" fmla="*/ 24 h 144"/>
              <a:gd name="T80" fmla="*/ 72 w 176"/>
              <a:gd name="T81" fmla="*/ 24 h 144"/>
              <a:gd name="T82" fmla="*/ 72 w 176"/>
              <a:gd name="T83" fmla="*/ 136 h 144"/>
              <a:gd name="T84" fmla="*/ 172 w 176"/>
              <a:gd name="T85" fmla="*/ 0 h 144"/>
              <a:gd name="T86" fmla="*/ 148 w 176"/>
              <a:gd name="T87" fmla="*/ 0 h 144"/>
              <a:gd name="T88" fmla="*/ 144 w 176"/>
              <a:gd name="T89" fmla="*/ 4 h 144"/>
              <a:gd name="T90" fmla="*/ 144 w 176"/>
              <a:gd name="T91" fmla="*/ 140 h 144"/>
              <a:gd name="T92" fmla="*/ 148 w 176"/>
              <a:gd name="T93" fmla="*/ 144 h 144"/>
              <a:gd name="T94" fmla="*/ 172 w 176"/>
              <a:gd name="T95" fmla="*/ 144 h 144"/>
              <a:gd name="T96" fmla="*/ 176 w 176"/>
              <a:gd name="T97" fmla="*/ 140 h 144"/>
              <a:gd name="T98" fmla="*/ 176 w 176"/>
              <a:gd name="T99" fmla="*/ 4 h 144"/>
              <a:gd name="T100" fmla="*/ 172 w 176"/>
              <a:gd name="T101" fmla="*/ 0 h 144"/>
              <a:gd name="T102" fmla="*/ 168 w 176"/>
              <a:gd name="T103" fmla="*/ 136 h 144"/>
              <a:gd name="T104" fmla="*/ 152 w 176"/>
              <a:gd name="T105" fmla="*/ 136 h 144"/>
              <a:gd name="T106" fmla="*/ 152 w 176"/>
              <a:gd name="T107" fmla="*/ 8 h 144"/>
              <a:gd name="T108" fmla="*/ 168 w 176"/>
              <a:gd name="T109" fmla="*/ 8 h 144"/>
              <a:gd name="T110" fmla="*/ 168 w 176"/>
              <a:gd name="T111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44">
                <a:moveTo>
                  <a:pt x="28" y="88"/>
                </a:moveTo>
                <a:cubicBezTo>
                  <a:pt x="4" y="88"/>
                  <a:pt x="4" y="88"/>
                  <a:pt x="4" y="88"/>
                </a:cubicBezTo>
                <a:cubicBezTo>
                  <a:pt x="2" y="88"/>
                  <a:pt x="0" y="90"/>
                  <a:pt x="0" y="92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28" y="144"/>
                  <a:pt x="28" y="144"/>
                  <a:pt x="28" y="144"/>
                </a:cubicBezTo>
                <a:cubicBezTo>
                  <a:pt x="30" y="144"/>
                  <a:pt x="32" y="142"/>
                  <a:pt x="32" y="140"/>
                </a:cubicBezTo>
                <a:cubicBezTo>
                  <a:pt x="32" y="92"/>
                  <a:pt x="32" y="92"/>
                  <a:pt x="32" y="92"/>
                </a:cubicBezTo>
                <a:cubicBezTo>
                  <a:pt x="32" y="90"/>
                  <a:pt x="30" y="88"/>
                  <a:pt x="28" y="88"/>
                </a:cubicBezTo>
                <a:moveTo>
                  <a:pt x="24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96"/>
                  <a:pt x="8" y="96"/>
                  <a:pt x="8" y="96"/>
                </a:cubicBezTo>
                <a:cubicBezTo>
                  <a:pt x="24" y="96"/>
                  <a:pt x="24" y="96"/>
                  <a:pt x="24" y="96"/>
                </a:cubicBezTo>
                <a:lnTo>
                  <a:pt x="24" y="136"/>
                </a:lnTo>
                <a:close/>
                <a:moveTo>
                  <a:pt x="124" y="64"/>
                </a:moveTo>
                <a:cubicBezTo>
                  <a:pt x="100" y="64"/>
                  <a:pt x="100" y="64"/>
                  <a:pt x="100" y="64"/>
                </a:cubicBezTo>
                <a:cubicBezTo>
                  <a:pt x="98" y="64"/>
                  <a:pt x="96" y="66"/>
                  <a:pt x="96" y="68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96" y="142"/>
                  <a:pt x="98" y="144"/>
                  <a:pt x="100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6" y="144"/>
                  <a:pt x="128" y="142"/>
                  <a:pt x="128" y="140"/>
                </a:cubicBezTo>
                <a:cubicBezTo>
                  <a:pt x="128" y="68"/>
                  <a:pt x="128" y="68"/>
                  <a:pt x="128" y="68"/>
                </a:cubicBezTo>
                <a:cubicBezTo>
                  <a:pt x="128" y="66"/>
                  <a:pt x="126" y="64"/>
                  <a:pt x="124" y="64"/>
                </a:cubicBezTo>
                <a:moveTo>
                  <a:pt x="120" y="136"/>
                </a:moveTo>
                <a:cubicBezTo>
                  <a:pt x="104" y="136"/>
                  <a:pt x="104" y="136"/>
                  <a:pt x="104" y="136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20" y="72"/>
                  <a:pt x="120" y="72"/>
                  <a:pt x="120" y="72"/>
                </a:cubicBezTo>
                <a:lnTo>
                  <a:pt x="120" y="136"/>
                </a:lnTo>
                <a:close/>
                <a:moveTo>
                  <a:pt x="76" y="16"/>
                </a:moveTo>
                <a:cubicBezTo>
                  <a:pt x="52" y="16"/>
                  <a:pt x="52" y="16"/>
                  <a:pt x="52" y="16"/>
                </a:cubicBezTo>
                <a:cubicBezTo>
                  <a:pt x="50" y="16"/>
                  <a:pt x="48" y="18"/>
                  <a:pt x="48" y="20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2"/>
                  <a:pt x="50" y="144"/>
                  <a:pt x="52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8" y="144"/>
                  <a:pt x="80" y="142"/>
                  <a:pt x="80" y="140"/>
                </a:cubicBezTo>
                <a:cubicBezTo>
                  <a:pt x="80" y="20"/>
                  <a:pt x="80" y="20"/>
                  <a:pt x="80" y="20"/>
                </a:cubicBezTo>
                <a:cubicBezTo>
                  <a:pt x="80" y="18"/>
                  <a:pt x="78" y="16"/>
                  <a:pt x="76" y="16"/>
                </a:cubicBezTo>
                <a:moveTo>
                  <a:pt x="72" y="136"/>
                </a:moveTo>
                <a:cubicBezTo>
                  <a:pt x="56" y="136"/>
                  <a:pt x="56" y="136"/>
                  <a:pt x="56" y="136"/>
                </a:cubicBezTo>
                <a:cubicBezTo>
                  <a:pt x="56" y="24"/>
                  <a:pt x="56" y="24"/>
                  <a:pt x="56" y="24"/>
                </a:cubicBezTo>
                <a:cubicBezTo>
                  <a:pt x="72" y="24"/>
                  <a:pt x="72" y="24"/>
                  <a:pt x="72" y="24"/>
                </a:cubicBezTo>
                <a:lnTo>
                  <a:pt x="72" y="136"/>
                </a:lnTo>
                <a:close/>
                <a:moveTo>
                  <a:pt x="172" y="0"/>
                </a:moveTo>
                <a:cubicBezTo>
                  <a:pt x="148" y="0"/>
                  <a:pt x="148" y="0"/>
                  <a:pt x="148" y="0"/>
                </a:cubicBezTo>
                <a:cubicBezTo>
                  <a:pt x="146" y="0"/>
                  <a:pt x="144" y="2"/>
                  <a:pt x="144" y="4"/>
                </a:cubicBezTo>
                <a:cubicBezTo>
                  <a:pt x="144" y="140"/>
                  <a:pt x="144" y="140"/>
                  <a:pt x="144" y="140"/>
                </a:cubicBezTo>
                <a:cubicBezTo>
                  <a:pt x="144" y="142"/>
                  <a:pt x="146" y="144"/>
                  <a:pt x="148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4"/>
                  <a:pt x="176" y="4"/>
                  <a:pt x="176" y="4"/>
                </a:cubicBezTo>
                <a:cubicBezTo>
                  <a:pt x="176" y="2"/>
                  <a:pt x="174" y="0"/>
                  <a:pt x="172" y="0"/>
                </a:cubicBezTo>
                <a:moveTo>
                  <a:pt x="168" y="136"/>
                </a:moveTo>
                <a:cubicBezTo>
                  <a:pt x="152" y="136"/>
                  <a:pt x="152" y="136"/>
                  <a:pt x="152" y="136"/>
                </a:cubicBezTo>
                <a:cubicBezTo>
                  <a:pt x="152" y="8"/>
                  <a:pt x="152" y="8"/>
                  <a:pt x="152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1" name="Freeform 84"/>
          <p:cNvSpPr>
            <a:spLocks noEditPoints="1"/>
          </p:cNvSpPr>
          <p:nvPr/>
        </p:nvSpPr>
        <p:spPr bwMode="auto">
          <a:xfrm>
            <a:off x="2808942" y="2385269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8 h 176"/>
              <a:gd name="T12" fmla="*/ 142 w 176"/>
              <a:gd name="T13" fmla="*/ 29 h 176"/>
              <a:gd name="T14" fmla="*/ 122 w 176"/>
              <a:gd name="T15" fmla="*/ 49 h 176"/>
              <a:gd name="T16" fmla="*/ 88 w 176"/>
              <a:gd name="T17" fmla="*/ 36 h 176"/>
              <a:gd name="T18" fmla="*/ 54 w 176"/>
              <a:gd name="T19" fmla="*/ 49 h 176"/>
              <a:gd name="T20" fmla="*/ 34 w 176"/>
              <a:gd name="T21" fmla="*/ 29 h 176"/>
              <a:gd name="T22" fmla="*/ 88 w 176"/>
              <a:gd name="T23" fmla="*/ 8 h 176"/>
              <a:gd name="T24" fmla="*/ 132 w 176"/>
              <a:gd name="T25" fmla="*/ 88 h 176"/>
              <a:gd name="T26" fmla="*/ 88 w 176"/>
              <a:gd name="T27" fmla="*/ 132 h 176"/>
              <a:gd name="T28" fmla="*/ 44 w 176"/>
              <a:gd name="T29" fmla="*/ 88 h 176"/>
              <a:gd name="T30" fmla="*/ 88 w 176"/>
              <a:gd name="T31" fmla="*/ 44 h 176"/>
              <a:gd name="T32" fmla="*/ 132 w 176"/>
              <a:gd name="T33" fmla="*/ 88 h 176"/>
              <a:gd name="T34" fmla="*/ 8 w 176"/>
              <a:gd name="T35" fmla="*/ 88 h 176"/>
              <a:gd name="T36" fmla="*/ 29 w 176"/>
              <a:gd name="T37" fmla="*/ 34 h 176"/>
              <a:gd name="T38" fmla="*/ 49 w 176"/>
              <a:gd name="T39" fmla="*/ 54 h 176"/>
              <a:gd name="T40" fmla="*/ 36 w 176"/>
              <a:gd name="T41" fmla="*/ 88 h 176"/>
              <a:gd name="T42" fmla="*/ 49 w 176"/>
              <a:gd name="T43" fmla="*/ 122 h 176"/>
              <a:gd name="T44" fmla="*/ 29 w 176"/>
              <a:gd name="T45" fmla="*/ 142 h 176"/>
              <a:gd name="T46" fmla="*/ 8 w 176"/>
              <a:gd name="T47" fmla="*/ 88 h 176"/>
              <a:gd name="T48" fmla="*/ 88 w 176"/>
              <a:gd name="T49" fmla="*/ 168 h 176"/>
              <a:gd name="T50" fmla="*/ 34 w 176"/>
              <a:gd name="T51" fmla="*/ 147 h 176"/>
              <a:gd name="T52" fmla="*/ 54 w 176"/>
              <a:gd name="T53" fmla="*/ 127 h 176"/>
              <a:gd name="T54" fmla="*/ 88 w 176"/>
              <a:gd name="T55" fmla="*/ 140 h 176"/>
              <a:gd name="T56" fmla="*/ 122 w 176"/>
              <a:gd name="T57" fmla="*/ 127 h 176"/>
              <a:gd name="T58" fmla="*/ 142 w 176"/>
              <a:gd name="T59" fmla="*/ 147 h 176"/>
              <a:gd name="T60" fmla="*/ 88 w 176"/>
              <a:gd name="T61" fmla="*/ 168 h 176"/>
              <a:gd name="T62" fmla="*/ 147 w 176"/>
              <a:gd name="T63" fmla="*/ 142 h 176"/>
              <a:gd name="T64" fmla="*/ 127 w 176"/>
              <a:gd name="T65" fmla="*/ 122 h 176"/>
              <a:gd name="T66" fmla="*/ 140 w 176"/>
              <a:gd name="T67" fmla="*/ 88 h 176"/>
              <a:gd name="T68" fmla="*/ 127 w 176"/>
              <a:gd name="T69" fmla="*/ 54 h 176"/>
              <a:gd name="T70" fmla="*/ 147 w 176"/>
              <a:gd name="T71" fmla="*/ 34 h 176"/>
              <a:gd name="T72" fmla="*/ 168 w 176"/>
              <a:gd name="T73" fmla="*/ 88 h 176"/>
              <a:gd name="T74" fmla="*/ 147 w 176"/>
              <a:gd name="T75" fmla="*/ 14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8"/>
                </a:moveTo>
                <a:cubicBezTo>
                  <a:pt x="109" y="8"/>
                  <a:pt x="127" y="16"/>
                  <a:pt x="142" y="29"/>
                </a:cubicBezTo>
                <a:cubicBezTo>
                  <a:pt x="122" y="49"/>
                  <a:pt x="122" y="49"/>
                  <a:pt x="122" y="49"/>
                </a:cubicBezTo>
                <a:cubicBezTo>
                  <a:pt x="113" y="41"/>
                  <a:pt x="101" y="36"/>
                  <a:pt x="88" y="36"/>
                </a:cubicBezTo>
                <a:cubicBezTo>
                  <a:pt x="75" y="36"/>
                  <a:pt x="63" y="41"/>
                  <a:pt x="54" y="49"/>
                </a:cubicBezTo>
                <a:cubicBezTo>
                  <a:pt x="34" y="29"/>
                  <a:pt x="34" y="29"/>
                  <a:pt x="34" y="29"/>
                </a:cubicBezTo>
                <a:cubicBezTo>
                  <a:pt x="49" y="16"/>
                  <a:pt x="67" y="8"/>
                  <a:pt x="88" y="8"/>
                </a:cubicBezTo>
                <a:moveTo>
                  <a:pt x="132" y="88"/>
                </a:moveTo>
                <a:cubicBezTo>
                  <a:pt x="132" y="112"/>
                  <a:pt x="112" y="132"/>
                  <a:pt x="88" y="132"/>
                </a:cubicBezTo>
                <a:cubicBezTo>
                  <a:pt x="64" y="132"/>
                  <a:pt x="44" y="112"/>
                  <a:pt x="44" y="88"/>
                </a:cubicBezTo>
                <a:cubicBezTo>
                  <a:pt x="44" y="64"/>
                  <a:pt x="64" y="44"/>
                  <a:pt x="88" y="44"/>
                </a:cubicBezTo>
                <a:cubicBezTo>
                  <a:pt x="112" y="44"/>
                  <a:pt x="132" y="64"/>
                  <a:pt x="132" y="88"/>
                </a:cubicBezTo>
                <a:moveTo>
                  <a:pt x="8" y="88"/>
                </a:moveTo>
                <a:cubicBezTo>
                  <a:pt x="8" y="67"/>
                  <a:pt x="16" y="49"/>
                  <a:pt x="29" y="34"/>
                </a:cubicBezTo>
                <a:cubicBezTo>
                  <a:pt x="49" y="54"/>
                  <a:pt x="49" y="54"/>
                  <a:pt x="49" y="54"/>
                </a:cubicBezTo>
                <a:cubicBezTo>
                  <a:pt x="41" y="63"/>
                  <a:pt x="36" y="75"/>
                  <a:pt x="36" y="88"/>
                </a:cubicBezTo>
                <a:cubicBezTo>
                  <a:pt x="36" y="101"/>
                  <a:pt x="41" y="113"/>
                  <a:pt x="49" y="122"/>
                </a:cubicBezTo>
                <a:cubicBezTo>
                  <a:pt x="29" y="142"/>
                  <a:pt x="29" y="142"/>
                  <a:pt x="29" y="142"/>
                </a:cubicBezTo>
                <a:cubicBezTo>
                  <a:pt x="16" y="127"/>
                  <a:pt x="8" y="109"/>
                  <a:pt x="8" y="88"/>
                </a:cubicBezTo>
                <a:moveTo>
                  <a:pt x="88" y="168"/>
                </a:moveTo>
                <a:cubicBezTo>
                  <a:pt x="67" y="168"/>
                  <a:pt x="49" y="160"/>
                  <a:pt x="34" y="14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63" y="135"/>
                  <a:pt x="75" y="140"/>
                  <a:pt x="88" y="140"/>
                </a:cubicBezTo>
                <a:cubicBezTo>
                  <a:pt x="101" y="140"/>
                  <a:pt x="113" y="135"/>
                  <a:pt x="122" y="127"/>
                </a:cubicBezTo>
                <a:cubicBezTo>
                  <a:pt x="142" y="147"/>
                  <a:pt x="142" y="147"/>
                  <a:pt x="142" y="147"/>
                </a:cubicBezTo>
                <a:cubicBezTo>
                  <a:pt x="127" y="160"/>
                  <a:pt x="109" y="168"/>
                  <a:pt x="88" y="168"/>
                </a:cubicBezTo>
                <a:moveTo>
                  <a:pt x="147" y="142"/>
                </a:moveTo>
                <a:cubicBezTo>
                  <a:pt x="127" y="122"/>
                  <a:pt x="127" y="122"/>
                  <a:pt x="127" y="122"/>
                </a:cubicBezTo>
                <a:cubicBezTo>
                  <a:pt x="135" y="113"/>
                  <a:pt x="140" y="101"/>
                  <a:pt x="140" y="88"/>
                </a:cubicBezTo>
                <a:cubicBezTo>
                  <a:pt x="140" y="75"/>
                  <a:pt x="135" y="63"/>
                  <a:pt x="127" y="54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60" y="49"/>
                  <a:pt x="168" y="67"/>
                  <a:pt x="168" y="88"/>
                </a:cubicBezTo>
                <a:cubicBezTo>
                  <a:pt x="168" y="109"/>
                  <a:pt x="160" y="127"/>
                  <a:pt x="147" y="14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2" name="Freeform 85"/>
          <p:cNvSpPr>
            <a:spLocks noEditPoints="1"/>
          </p:cNvSpPr>
          <p:nvPr/>
        </p:nvSpPr>
        <p:spPr bwMode="auto">
          <a:xfrm>
            <a:off x="3448283" y="2515085"/>
            <a:ext cx="334275" cy="76267"/>
          </a:xfrm>
          <a:custGeom>
            <a:avLst/>
            <a:gdLst>
              <a:gd name="T0" fmla="*/ 20 w 176"/>
              <a:gd name="T1" fmla="*/ 0 h 40"/>
              <a:gd name="T2" fmla="*/ 0 w 176"/>
              <a:gd name="T3" fmla="*/ 20 h 40"/>
              <a:gd name="T4" fmla="*/ 20 w 176"/>
              <a:gd name="T5" fmla="*/ 40 h 40"/>
              <a:gd name="T6" fmla="*/ 40 w 176"/>
              <a:gd name="T7" fmla="*/ 20 h 40"/>
              <a:gd name="T8" fmla="*/ 20 w 176"/>
              <a:gd name="T9" fmla="*/ 0 h 40"/>
              <a:gd name="T10" fmla="*/ 20 w 176"/>
              <a:gd name="T11" fmla="*/ 32 h 40"/>
              <a:gd name="T12" fmla="*/ 8 w 176"/>
              <a:gd name="T13" fmla="*/ 20 h 40"/>
              <a:gd name="T14" fmla="*/ 20 w 176"/>
              <a:gd name="T15" fmla="*/ 8 h 40"/>
              <a:gd name="T16" fmla="*/ 32 w 176"/>
              <a:gd name="T17" fmla="*/ 20 h 40"/>
              <a:gd name="T18" fmla="*/ 20 w 176"/>
              <a:gd name="T19" fmla="*/ 32 h 40"/>
              <a:gd name="T20" fmla="*/ 88 w 176"/>
              <a:gd name="T21" fmla="*/ 0 h 40"/>
              <a:gd name="T22" fmla="*/ 68 w 176"/>
              <a:gd name="T23" fmla="*/ 20 h 40"/>
              <a:gd name="T24" fmla="*/ 88 w 176"/>
              <a:gd name="T25" fmla="*/ 40 h 40"/>
              <a:gd name="T26" fmla="*/ 108 w 176"/>
              <a:gd name="T27" fmla="*/ 20 h 40"/>
              <a:gd name="T28" fmla="*/ 88 w 176"/>
              <a:gd name="T29" fmla="*/ 0 h 40"/>
              <a:gd name="T30" fmla="*/ 88 w 176"/>
              <a:gd name="T31" fmla="*/ 32 h 40"/>
              <a:gd name="T32" fmla="*/ 76 w 176"/>
              <a:gd name="T33" fmla="*/ 20 h 40"/>
              <a:gd name="T34" fmla="*/ 88 w 176"/>
              <a:gd name="T35" fmla="*/ 8 h 40"/>
              <a:gd name="T36" fmla="*/ 100 w 176"/>
              <a:gd name="T37" fmla="*/ 20 h 40"/>
              <a:gd name="T38" fmla="*/ 88 w 176"/>
              <a:gd name="T39" fmla="*/ 32 h 40"/>
              <a:gd name="T40" fmla="*/ 156 w 176"/>
              <a:gd name="T41" fmla="*/ 0 h 40"/>
              <a:gd name="T42" fmla="*/ 136 w 176"/>
              <a:gd name="T43" fmla="*/ 20 h 40"/>
              <a:gd name="T44" fmla="*/ 156 w 176"/>
              <a:gd name="T45" fmla="*/ 40 h 40"/>
              <a:gd name="T46" fmla="*/ 176 w 176"/>
              <a:gd name="T47" fmla="*/ 20 h 40"/>
              <a:gd name="T48" fmla="*/ 156 w 176"/>
              <a:gd name="T49" fmla="*/ 0 h 40"/>
              <a:gd name="T50" fmla="*/ 156 w 176"/>
              <a:gd name="T51" fmla="*/ 32 h 40"/>
              <a:gd name="T52" fmla="*/ 144 w 176"/>
              <a:gd name="T53" fmla="*/ 20 h 40"/>
              <a:gd name="T54" fmla="*/ 156 w 176"/>
              <a:gd name="T55" fmla="*/ 8 h 40"/>
              <a:gd name="T56" fmla="*/ 168 w 176"/>
              <a:gd name="T57" fmla="*/ 20 h 40"/>
              <a:gd name="T58" fmla="*/ 156 w 176"/>
              <a:gd name="T59" fmla="*/ 3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40"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moveTo>
                  <a:pt x="20" y="32"/>
                </a:moveTo>
                <a:cubicBezTo>
                  <a:pt x="13" y="32"/>
                  <a:pt x="8" y="27"/>
                  <a:pt x="8" y="20"/>
                </a:cubicBezTo>
                <a:cubicBezTo>
                  <a:pt x="8" y="13"/>
                  <a:pt x="13" y="8"/>
                  <a:pt x="20" y="8"/>
                </a:cubicBezTo>
                <a:cubicBezTo>
                  <a:pt x="27" y="8"/>
                  <a:pt x="32" y="13"/>
                  <a:pt x="32" y="20"/>
                </a:cubicBezTo>
                <a:cubicBezTo>
                  <a:pt x="32" y="27"/>
                  <a:pt x="27" y="32"/>
                  <a:pt x="20" y="32"/>
                </a:cubicBezTo>
                <a:moveTo>
                  <a:pt x="88" y="0"/>
                </a:moveTo>
                <a:cubicBezTo>
                  <a:pt x="77" y="0"/>
                  <a:pt x="68" y="9"/>
                  <a:pt x="68" y="20"/>
                </a:cubicBezTo>
                <a:cubicBezTo>
                  <a:pt x="68" y="31"/>
                  <a:pt x="77" y="40"/>
                  <a:pt x="88" y="40"/>
                </a:cubicBezTo>
                <a:cubicBezTo>
                  <a:pt x="99" y="40"/>
                  <a:pt x="108" y="31"/>
                  <a:pt x="108" y="20"/>
                </a:cubicBezTo>
                <a:cubicBezTo>
                  <a:pt x="108" y="9"/>
                  <a:pt x="99" y="0"/>
                  <a:pt x="88" y="0"/>
                </a:cubicBezTo>
                <a:moveTo>
                  <a:pt x="88" y="32"/>
                </a:moveTo>
                <a:cubicBezTo>
                  <a:pt x="81" y="32"/>
                  <a:pt x="76" y="27"/>
                  <a:pt x="76" y="20"/>
                </a:cubicBezTo>
                <a:cubicBezTo>
                  <a:pt x="76" y="13"/>
                  <a:pt x="81" y="8"/>
                  <a:pt x="88" y="8"/>
                </a:cubicBezTo>
                <a:cubicBezTo>
                  <a:pt x="95" y="8"/>
                  <a:pt x="100" y="13"/>
                  <a:pt x="100" y="20"/>
                </a:cubicBezTo>
                <a:cubicBezTo>
                  <a:pt x="100" y="27"/>
                  <a:pt x="95" y="32"/>
                  <a:pt x="88" y="32"/>
                </a:cubicBezTo>
                <a:moveTo>
                  <a:pt x="156" y="0"/>
                </a:moveTo>
                <a:cubicBezTo>
                  <a:pt x="145" y="0"/>
                  <a:pt x="136" y="9"/>
                  <a:pt x="136" y="20"/>
                </a:cubicBezTo>
                <a:cubicBezTo>
                  <a:pt x="136" y="31"/>
                  <a:pt x="145" y="40"/>
                  <a:pt x="156" y="40"/>
                </a:cubicBezTo>
                <a:cubicBezTo>
                  <a:pt x="167" y="40"/>
                  <a:pt x="176" y="31"/>
                  <a:pt x="176" y="20"/>
                </a:cubicBezTo>
                <a:cubicBezTo>
                  <a:pt x="176" y="9"/>
                  <a:pt x="167" y="0"/>
                  <a:pt x="156" y="0"/>
                </a:cubicBezTo>
                <a:moveTo>
                  <a:pt x="156" y="32"/>
                </a:moveTo>
                <a:cubicBezTo>
                  <a:pt x="149" y="32"/>
                  <a:pt x="144" y="27"/>
                  <a:pt x="144" y="20"/>
                </a:cubicBezTo>
                <a:cubicBezTo>
                  <a:pt x="144" y="13"/>
                  <a:pt x="149" y="8"/>
                  <a:pt x="156" y="8"/>
                </a:cubicBezTo>
                <a:cubicBezTo>
                  <a:pt x="163" y="8"/>
                  <a:pt x="168" y="13"/>
                  <a:pt x="168" y="20"/>
                </a:cubicBezTo>
                <a:cubicBezTo>
                  <a:pt x="168" y="27"/>
                  <a:pt x="163" y="32"/>
                  <a:pt x="156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3" name="Freeform 86"/>
          <p:cNvSpPr>
            <a:spLocks noEditPoints="1"/>
          </p:cNvSpPr>
          <p:nvPr/>
        </p:nvSpPr>
        <p:spPr bwMode="auto">
          <a:xfrm>
            <a:off x="4087625" y="2385269"/>
            <a:ext cx="334275" cy="334275"/>
          </a:xfrm>
          <a:custGeom>
            <a:avLst/>
            <a:gdLst>
              <a:gd name="T0" fmla="*/ 132 w 176"/>
              <a:gd name="T1" fmla="*/ 76 h 176"/>
              <a:gd name="T2" fmla="*/ 120 w 176"/>
              <a:gd name="T3" fmla="*/ 88 h 176"/>
              <a:gd name="T4" fmla="*/ 132 w 176"/>
              <a:gd name="T5" fmla="*/ 100 h 176"/>
              <a:gd name="T6" fmla="*/ 144 w 176"/>
              <a:gd name="T7" fmla="*/ 88 h 176"/>
              <a:gd name="T8" fmla="*/ 132 w 176"/>
              <a:gd name="T9" fmla="*/ 76 h 176"/>
              <a:gd name="T10" fmla="*/ 132 w 176"/>
              <a:gd name="T11" fmla="*/ 92 h 176"/>
              <a:gd name="T12" fmla="*/ 128 w 176"/>
              <a:gd name="T13" fmla="*/ 88 h 176"/>
              <a:gd name="T14" fmla="*/ 132 w 176"/>
              <a:gd name="T15" fmla="*/ 84 h 176"/>
              <a:gd name="T16" fmla="*/ 136 w 176"/>
              <a:gd name="T17" fmla="*/ 88 h 176"/>
              <a:gd name="T18" fmla="*/ 132 w 176"/>
              <a:gd name="T19" fmla="*/ 92 h 176"/>
              <a:gd name="T20" fmla="*/ 44 w 176"/>
              <a:gd name="T21" fmla="*/ 76 h 176"/>
              <a:gd name="T22" fmla="*/ 32 w 176"/>
              <a:gd name="T23" fmla="*/ 88 h 176"/>
              <a:gd name="T24" fmla="*/ 44 w 176"/>
              <a:gd name="T25" fmla="*/ 100 h 176"/>
              <a:gd name="T26" fmla="*/ 56 w 176"/>
              <a:gd name="T27" fmla="*/ 88 h 176"/>
              <a:gd name="T28" fmla="*/ 44 w 176"/>
              <a:gd name="T29" fmla="*/ 76 h 176"/>
              <a:gd name="T30" fmla="*/ 44 w 176"/>
              <a:gd name="T31" fmla="*/ 92 h 176"/>
              <a:gd name="T32" fmla="*/ 40 w 176"/>
              <a:gd name="T33" fmla="*/ 88 h 176"/>
              <a:gd name="T34" fmla="*/ 44 w 176"/>
              <a:gd name="T35" fmla="*/ 84 h 176"/>
              <a:gd name="T36" fmla="*/ 48 w 176"/>
              <a:gd name="T37" fmla="*/ 88 h 176"/>
              <a:gd name="T38" fmla="*/ 44 w 176"/>
              <a:gd name="T39" fmla="*/ 92 h 176"/>
              <a:gd name="T40" fmla="*/ 88 w 176"/>
              <a:gd name="T41" fmla="*/ 76 h 176"/>
              <a:gd name="T42" fmla="*/ 76 w 176"/>
              <a:gd name="T43" fmla="*/ 88 h 176"/>
              <a:gd name="T44" fmla="*/ 88 w 176"/>
              <a:gd name="T45" fmla="*/ 100 h 176"/>
              <a:gd name="T46" fmla="*/ 100 w 176"/>
              <a:gd name="T47" fmla="*/ 88 h 176"/>
              <a:gd name="T48" fmla="*/ 88 w 176"/>
              <a:gd name="T49" fmla="*/ 76 h 176"/>
              <a:gd name="T50" fmla="*/ 88 w 176"/>
              <a:gd name="T51" fmla="*/ 92 h 176"/>
              <a:gd name="T52" fmla="*/ 84 w 176"/>
              <a:gd name="T53" fmla="*/ 88 h 176"/>
              <a:gd name="T54" fmla="*/ 88 w 176"/>
              <a:gd name="T55" fmla="*/ 84 h 176"/>
              <a:gd name="T56" fmla="*/ 92 w 176"/>
              <a:gd name="T57" fmla="*/ 88 h 176"/>
              <a:gd name="T58" fmla="*/ 88 w 176"/>
              <a:gd name="T59" fmla="*/ 92 h 176"/>
              <a:gd name="T60" fmla="*/ 88 w 176"/>
              <a:gd name="T61" fmla="*/ 0 h 176"/>
              <a:gd name="T62" fmla="*/ 0 w 176"/>
              <a:gd name="T63" fmla="*/ 88 h 176"/>
              <a:gd name="T64" fmla="*/ 88 w 176"/>
              <a:gd name="T65" fmla="*/ 176 h 176"/>
              <a:gd name="T66" fmla="*/ 176 w 176"/>
              <a:gd name="T67" fmla="*/ 88 h 176"/>
              <a:gd name="T68" fmla="*/ 88 w 176"/>
              <a:gd name="T69" fmla="*/ 0 h 176"/>
              <a:gd name="T70" fmla="*/ 88 w 176"/>
              <a:gd name="T71" fmla="*/ 168 h 176"/>
              <a:gd name="T72" fmla="*/ 8 w 176"/>
              <a:gd name="T73" fmla="*/ 88 h 176"/>
              <a:gd name="T74" fmla="*/ 88 w 176"/>
              <a:gd name="T75" fmla="*/ 8 h 176"/>
              <a:gd name="T76" fmla="*/ 168 w 176"/>
              <a:gd name="T77" fmla="*/ 88 h 176"/>
              <a:gd name="T78" fmla="*/ 88 w 176"/>
              <a:gd name="T7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32" y="76"/>
                </a:moveTo>
                <a:cubicBezTo>
                  <a:pt x="125" y="76"/>
                  <a:pt x="120" y="81"/>
                  <a:pt x="120" y="88"/>
                </a:cubicBezTo>
                <a:cubicBezTo>
                  <a:pt x="120" y="95"/>
                  <a:pt x="125" y="100"/>
                  <a:pt x="132" y="100"/>
                </a:cubicBezTo>
                <a:cubicBezTo>
                  <a:pt x="139" y="100"/>
                  <a:pt x="144" y="95"/>
                  <a:pt x="144" y="88"/>
                </a:cubicBezTo>
                <a:cubicBezTo>
                  <a:pt x="144" y="81"/>
                  <a:pt x="139" y="76"/>
                  <a:pt x="132" y="76"/>
                </a:cubicBezTo>
                <a:moveTo>
                  <a:pt x="132" y="92"/>
                </a:moveTo>
                <a:cubicBezTo>
                  <a:pt x="130" y="92"/>
                  <a:pt x="128" y="90"/>
                  <a:pt x="128" y="88"/>
                </a:cubicBezTo>
                <a:cubicBezTo>
                  <a:pt x="128" y="86"/>
                  <a:pt x="130" y="84"/>
                  <a:pt x="132" y="84"/>
                </a:cubicBezTo>
                <a:cubicBezTo>
                  <a:pt x="134" y="84"/>
                  <a:pt x="136" y="86"/>
                  <a:pt x="136" y="88"/>
                </a:cubicBezTo>
                <a:cubicBezTo>
                  <a:pt x="136" y="90"/>
                  <a:pt x="134" y="92"/>
                  <a:pt x="132" y="92"/>
                </a:cubicBezTo>
                <a:moveTo>
                  <a:pt x="44" y="76"/>
                </a:moveTo>
                <a:cubicBezTo>
                  <a:pt x="37" y="76"/>
                  <a:pt x="32" y="81"/>
                  <a:pt x="32" y="88"/>
                </a:cubicBezTo>
                <a:cubicBezTo>
                  <a:pt x="32" y="95"/>
                  <a:pt x="37" y="100"/>
                  <a:pt x="44" y="100"/>
                </a:cubicBezTo>
                <a:cubicBezTo>
                  <a:pt x="51" y="100"/>
                  <a:pt x="56" y="95"/>
                  <a:pt x="56" y="88"/>
                </a:cubicBezTo>
                <a:cubicBezTo>
                  <a:pt x="56" y="81"/>
                  <a:pt x="51" y="76"/>
                  <a:pt x="44" y="76"/>
                </a:cubicBezTo>
                <a:moveTo>
                  <a:pt x="44" y="92"/>
                </a:moveTo>
                <a:cubicBezTo>
                  <a:pt x="42" y="92"/>
                  <a:pt x="40" y="90"/>
                  <a:pt x="40" y="88"/>
                </a:cubicBezTo>
                <a:cubicBezTo>
                  <a:pt x="40" y="86"/>
                  <a:pt x="42" y="84"/>
                  <a:pt x="44" y="84"/>
                </a:cubicBezTo>
                <a:cubicBezTo>
                  <a:pt x="46" y="84"/>
                  <a:pt x="48" y="86"/>
                  <a:pt x="48" y="88"/>
                </a:cubicBezTo>
                <a:cubicBezTo>
                  <a:pt x="48" y="90"/>
                  <a:pt x="46" y="92"/>
                  <a:pt x="44" y="92"/>
                </a:cubicBezTo>
                <a:moveTo>
                  <a:pt x="88" y="76"/>
                </a:moveTo>
                <a:cubicBezTo>
                  <a:pt x="81" y="76"/>
                  <a:pt x="76" y="81"/>
                  <a:pt x="76" y="88"/>
                </a:cubicBezTo>
                <a:cubicBezTo>
                  <a:pt x="76" y="95"/>
                  <a:pt x="81" y="100"/>
                  <a:pt x="88" y="100"/>
                </a:cubicBezTo>
                <a:cubicBezTo>
                  <a:pt x="95" y="100"/>
                  <a:pt x="100" y="95"/>
                  <a:pt x="100" y="88"/>
                </a:cubicBezTo>
                <a:cubicBezTo>
                  <a:pt x="100" y="81"/>
                  <a:pt x="95" y="76"/>
                  <a:pt x="88" y="76"/>
                </a:cubicBezTo>
                <a:moveTo>
                  <a:pt x="88" y="92"/>
                </a:moveTo>
                <a:cubicBezTo>
                  <a:pt x="86" y="92"/>
                  <a:pt x="84" y="90"/>
                  <a:pt x="84" y="88"/>
                </a:cubicBezTo>
                <a:cubicBezTo>
                  <a:pt x="84" y="86"/>
                  <a:pt x="86" y="84"/>
                  <a:pt x="88" y="84"/>
                </a:cubicBezTo>
                <a:cubicBezTo>
                  <a:pt x="90" y="84"/>
                  <a:pt x="92" y="86"/>
                  <a:pt x="92" y="88"/>
                </a:cubicBezTo>
                <a:cubicBezTo>
                  <a:pt x="92" y="90"/>
                  <a:pt x="90" y="92"/>
                  <a:pt x="88" y="92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4" name="Freeform 87"/>
          <p:cNvSpPr>
            <a:spLocks noEditPoints="1"/>
          </p:cNvSpPr>
          <p:nvPr/>
        </p:nvSpPr>
        <p:spPr bwMode="auto">
          <a:xfrm>
            <a:off x="4725344" y="2385269"/>
            <a:ext cx="335898" cy="334275"/>
          </a:xfrm>
          <a:custGeom>
            <a:avLst/>
            <a:gdLst>
              <a:gd name="T0" fmla="*/ 44 w 176"/>
              <a:gd name="T1" fmla="*/ 132 h 176"/>
              <a:gd name="T2" fmla="*/ 78 w 176"/>
              <a:gd name="T3" fmla="*/ 126 h 176"/>
              <a:gd name="T4" fmla="*/ 170 w 176"/>
              <a:gd name="T5" fmla="*/ 34 h 176"/>
              <a:gd name="T6" fmla="*/ 176 w 176"/>
              <a:gd name="T7" fmla="*/ 20 h 176"/>
              <a:gd name="T8" fmla="*/ 156 w 176"/>
              <a:gd name="T9" fmla="*/ 0 h 176"/>
              <a:gd name="T10" fmla="*/ 142 w 176"/>
              <a:gd name="T11" fmla="*/ 6 h 176"/>
              <a:gd name="T12" fmla="*/ 50 w 176"/>
              <a:gd name="T13" fmla="*/ 98 h 176"/>
              <a:gd name="T14" fmla="*/ 44 w 176"/>
              <a:gd name="T15" fmla="*/ 132 h 176"/>
              <a:gd name="T16" fmla="*/ 148 w 176"/>
              <a:gd name="T17" fmla="*/ 12 h 176"/>
              <a:gd name="T18" fmla="*/ 156 w 176"/>
              <a:gd name="T19" fmla="*/ 8 h 176"/>
              <a:gd name="T20" fmla="*/ 168 w 176"/>
              <a:gd name="T21" fmla="*/ 20 h 176"/>
              <a:gd name="T22" fmla="*/ 164 w 176"/>
              <a:gd name="T23" fmla="*/ 28 h 176"/>
              <a:gd name="T24" fmla="*/ 159 w 176"/>
              <a:gd name="T25" fmla="*/ 34 h 176"/>
              <a:gd name="T26" fmla="*/ 142 w 176"/>
              <a:gd name="T27" fmla="*/ 17 h 176"/>
              <a:gd name="T28" fmla="*/ 148 w 176"/>
              <a:gd name="T29" fmla="*/ 12 h 176"/>
              <a:gd name="T30" fmla="*/ 137 w 176"/>
              <a:gd name="T31" fmla="*/ 22 h 176"/>
              <a:gd name="T32" fmla="*/ 154 w 176"/>
              <a:gd name="T33" fmla="*/ 39 h 176"/>
              <a:gd name="T34" fmla="*/ 80 w 176"/>
              <a:gd name="T35" fmla="*/ 113 h 176"/>
              <a:gd name="T36" fmla="*/ 80 w 176"/>
              <a:gd name="T37" fmla="*/ 96 h 176"/>
              <a:gd name="T38" fmla="*/ 63 w 176"/>
              <a:gd name="T39" fmla="*/ 96 h 176"/>
              <a:gd name="T40" fmla="*/ 137 w 176"/>
              <a:gd name="T41" fmla="*/ 22 h 176"/>
              <a:gd name="T42" fmla="*/ 57 w 176"/>
              <a:gd name="T43" fmla="*/ 104 h 176"/>
              <a:gd name="T44" fmla="*/ 72 w 176"/>
              <a:gd name="T45" fmla="*/ 104 h 176"/>
              <a:gd name="T46" fmla="*/ 72 w 176"/>
              <a:gd name="T47" fmla="*/ 119 h 176"/>
              <a:gd name="T48" fmla="*/ 54 w 176"/>
              <a:gd name="T49" fmla="*/ 122 h 176"/>
              <a:gd name="T50" fmla="*/ 57 w 176"/>
              <a:gd name="T51" fmla="*/ 104 h 176"/>
              <a:gd name="T52" fmla="*/ 172 w 176"/>
              <a:gd name="T53" fmla="*/ 60 h 176"/>
              <a:gd name="T54" fmla="*/ 168 w 176"/>
              <a:gd name="T55" fmla="*/ 64 h 176"/>
              <a:gd name="T56" fmla="*/ 168 w 176"/>
              <a:gd name="T57" fmla="*/ 152 h 176"/>
              <a:gd name="T58" fmla="*/ 152 w 176"/>
              <a:gd name="T59" fmla="*/ 168 h 176"/>
              <a:gd name="T60" fmla="*/ 24 w 176"/>
              <a:gd name="T61" fmla="*/ 168 h 176"/>
              <a:gd name="T62" fmla="*/ 8 w 176"/>
              <a:gd name="T63" fmla="*/ 152 h 176"/>
              <a:gd name="T64" fmla="*/ 8 w 176"/>
              <a:gd name="T65" fmla="*/ 24 h 176"/>
              <a:gd name="T66" fmla="*/ 24 w 176"/>
              <a:gd name="T67" fmla="*/ 8 h 176"/>
              <a:gd name="T68" fmla="*/ 112 w 176"/>
              <a:gd name="T69" fmla="*/ 8 h 176"/>
              <a:gd name="T70" fmla="*/ 116 w 176"/>
              <a:gd name="T71" fmla="*/ 4 h 176"/>
              <a:gd name="T72" fmla="*/ 112 w 176"/>
              <a:gd name="T73" fmla="*/ 0 h 176"/>
              <a:gd name="T74" fmla="*/ 24 w 176"/>
              <a:gd name="T75" fmla="*/ 0 h 176"/>
              <a:gd name="T76" fmla="*/ 0 w 176"/>
              <a:gd name="T77" fmla="*/ 24 h 176"/>
              <a:gd name="T78" fmla="*/ 0 w 176"/>
              <a:gd name="T79" fmla="*/ 152 h 176"/>
              <a:gd name="T80" fmla="*/ 24 w 176"/>
              <a:gd name="T81" fmla="*/ 176 h 176"/>
              <a:gd name="T82" fmla="*/ 152 w 176"/>
              <a:gd name="T83" fmla="*/ 176 h 176"/>
              <a:gd name="T84" fmla="*/ 176 w 176"/>
              <a:gd name="T85" fmla="*/ 152 h 176"/>
              <a:gd name="T86" fmla="*/ 176 w 176"/>
              <a:gd name="T87" fmla="*/ 64 h 176"/>
              <a:gd name="T88" fmla="*/ 172 w 176"/>
              <a:gd name="T89" fmla="*/ 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44" y="132"/>
                </a:moveTo>
                <a:cubicBezTo>
                  <a:pt x="78" y="126"/>
                  <a:pt x="78" y="126"/>
                  <a:pt x="78" y="126"/>
                </a:cubicBezTo>
                <a:cubicBezTo>
                  <a:pt x="170" y="34"/>
                  <a:pt x="170" y="34"/>
                  <a:pt x="170" y="34"/>
                </a:cubicBezTo>
                <a:cubicBezTo>
                  <a:pt x="174" y="31"/>
                  <a:pt x="176" y="26"/>
                  <a:pt x="176" y="20"/>
                </a:cubicBezTo>
                <a:cubicBezTo>
                  <a:pt x="176" y="9"/>
                  <a:pt x="167" y="0"/>
                  <a:pt x="156" y="0"/>
                </a:cubicBezTo>
                <a:cubicBezTo>
                  <a:pt x="150" y="0"/>
                  <a:pt x="145" y="2"/>
                  <a:pt x="142" y="6"/>
                </a:cubicBezTo>
                <a:cubicBezTo>
                  <a:pt x="50" y="98"/>
                  <a:pt x="50" y="98"/>
                  <a:pt x="50" y="98"/>
                </a:cubicBezTo>
                <a:lnTo>
                  <a:pt x="44" y="132"/>
                </a:lnTo>
                <a:close/>
                <a:moveTo>
                  <a:pt x="148" y="12"/>
                </a:moveTo>
                <a:cubicBezTo>
                  <a:pt x="150" y="9"/>
                  <a:pt x="153" y="8"/>
                  <a:pt x="156" y="8"/>
                </a:cubicBezTo>
                <a:cubicBezTo>
                  <a:pt x="163" y="8"/>
                  <a:pt x="168" y="13"/>
                  <a:pt x="168" y="20"/>
                </a:cubicBezTo>
                <a:cubicBezTo>
                  <a:pt x="168" y="23"/>
                  <a:pt x="167" y="26"/>
                  <a:pt x="164" y="28"/>
                </a:cubicBezTo>
                <a:cubicBezTo>
                  <a:pt x="159" y="34"/>
                  <a:pt x="159" y="34"/>
                  <a:pt x="159" y="34"/>
                </a:cubicBezTo>
                <a:cubicBezTo>
                  <a:pt x="142" y="17"/>
                  <a:pt x="142" y="17"/>
                  <a:pt x="142" y="17"/>
                </a:cubicBezTo>
                <a:lnTo>
                  <a:pt x="148" y="12"/>
                </a:lnTo>
                <a:close/>
                <a:moveTo>
                  <a:pt x="137" y="22"/>
                </a:moveTo>
                <a:cubicBezTo>
                  <a:pt x="154" y="39"/>
                  <a:pt x="154" y="39"/>
                  <a:pt x="154" y="39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96"/>
                  <a:pt x="80" y="96"/>
                  <a:pt x="80" y="96"/>
                </a:cubicBezTo>
                <a:cubicBezTo>
                  <a:pt x="63" y="96"/>
                  <a:pt x="63" y="96"/>
                  <a:pt x="63" y="96"/>
                </a:cubicBezTo>
                <a:lnTo>
                  <a:pt x="137" y="22"/>
                </a:lnTo>
                <a:close/>
                <a:moveTo>
                  <a:pt x="57" y="104"/>
                </a:moveTo>
                <a:cubicBezTo>
                  <a:pt x="72" y="104"/>
                  <a:pt x="72" y="104"/>
                  <a:pt x="72" y="104"/>
                </a:cubicBezTo>
                <a:cubicBezTo>
                  <a:pt x="72" y="119"/>
                  <a:pt x="72" y="119"/>
                  <a:pt x="72" y="119"/>
                </a:cubicBezTo>
                <a:cubicBezTo>
                  <a:pt x="54" y="122"/>
                  <a:pt x="54" y="122"/>
                  <a:pt x="54" y="122"/>
                </a:cubicBezTo>
                <a:lnTo>
                  <a:pt x="57" y="104"/>
                </a:lnTo>
                <a:close/>
                <a:moveTo>
                  <a:pt x="172" y="60"/>
                </a:moveTo>
                <a:cubicBezTo>
                  <a:pt x="170" y="60"/>
                  <a:pt x="168" y="62"/>
                  <a:pt x="168" y="64"/>
                </a:cubicBezTo>
                <a:cubicBezTo>
                  <a:pt x="168" y="152"/>
                  <a:pt x="168" y="152"/>
                  <a:pt x="168" y="152"/>
                </a:cubicBezTo>
                <a:cubicBezTo>
                  <a:pt x="168" y="161"/>
                  <a:pt x="161" y="168"/>
                  <a:pt x="152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5" y="168"/>
                  <a:pt x="8" y="161"/>
                  <a:pt x="8" y="152"/>
                </a:cubicBezTo>
                <a:cubicBezTo>
                  <a:pt x="8" y="24"/>
                  <a:pt x="8" y="24"/>
                  <a:pt x="8" y="24"/>
                </a:cubicBezTo>
                <a:cubicBezTo>
                  <a:pt x="8" y="15"/>
                  <a:pt x="15" y="8"/>
                  <a:pt x="24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14" y="8"/>
                  <a:pt x="116" y="6"/>
                  <a:pt x="116" y="4"/>
                </a:cubicBezTo>
                <a:cubicBezTo>
                  <a:pt x="116" y="2"/>
                  <a:pt x="114" y="0"/>
                  <a:pt x="11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65" y="176"/>
                  <a:pt x="176" y="165"/>
                  <a:pt x="176" y="152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62"/>
                  <a:pt x="174" y="60"/>
                  <a:pt x="172" y="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5" name="Freeform 88"/>
          <p:cNvSpPr>
            <a:spLocks noEditPoints="1"/>
          </p:cNvSpPr>
          <p:nvPr/>
        </p:nvSpPr>
        <p:spPr bwMode="auto">
          <a:xfrm>
            <a:off x="5364684" y="2385269"/>
            <a:ext cx="335898" cy="334275"/>
          </a:xfrm>
          <a:custGeom>
            <a:avLst/>
            <a:gdLst>
              <a:gd name="T0" fmla="*/ 144 w 176"/>
              <a:gd name="T1" fmla="*/ 0 h 176"/>
              <a:gd name="T2" fmla="*/ 121 w 176"/>
              <a:gd name="T3" fmla="*/ 9 h 176"/>
              <a:gd name="T4" fmla="*/ 13 w 176"/>
              <a:gd name="T5" fmla="*/ 117 h 176"/>
              <a:gd name="T6" fmla="*/ 0 w 176"/>
              <a:gd name="T7" fmla="*/ 176 h 176"/>
              <a:gd name="T8" fmla="*/ 59 w 176"/>
              <a:gd name="T9" fmla="*/ 163 h 176"/>
              <a:gd name="T10" fmla="*/ 167 w 176"/>
              <a:gd name="T11" fmla="*/ 55 h 176"/>
              <a:gd name="T12" fmla="*/ 176 w 176"/>
              <a:gd name="T13" fmla="*/ 32 h 176"/>
              <a:gd name="T14" fmla="*/ 144 w 176"/>
              <a:gd name="T15" fmla="*/ 0 h 176"/>
              <a:gd name="T16" fmla="*/ 52 w 176"/>
              <a:gd name="T17" fmla="*/ 155 h 176"/>
              <a:gd name="T18" fmla="*/ 24 w 176"/>
              <a:gd name="T19" fmla="*/ 162 h 176"/>
              <a:gd name="T20" fmla="*/ 24 w 176"/>
              <a:gd name="T21" fmla="*/ 152 h 176"/>
              <a:gd name="T22" fmla="*/ 14 w 176"/>
              <a:gd name="T23" fmla="*/ 152 h 176"/>
              <a:gd name="T24" fmla="*/ 21 w 176"/>
              <a:gd name="T25" fmla="*/ 124 h 176"/>
              <a:gd name="T26" fmla="*/ 52 w 176"/>
              <a:gd name="T27" fmla="*/ 124 h 176"/>
              <a:gd name="T28" fmla="*/ 52 w 176"/>
              <a:gd name="T29" fmla="*/ 155 h 176"/>
              <a:gd name="T30" fmla="*/ 60 w 176"/>
              <a:gd name="T31" fmla="*/ 150 h 176"/>
              <a:gd name="T32" fmla="*/ 60 w 176"/>
              <a:gd name="T33" fmla="*/ 120 h 176"/>
              <a:gd name="T34" fmla="*/ 56 w 176"/>
              <a:gd name="T35" fmla="*/ 116 h 176"/>
              <a:gd name="T36" fmla="*/ 26 w 176"/>
              <a:gd name="T37" fmla="*/ 116 h 176"/>
              <a:gd name="T38" fmla="*/ 112 w 176"/>
              <a:gd name="T39" fmla="*/ 30 h 176"/>
              <a:gd name="T40" fmla="*/ 146 w 176"/>
              <a:gd name="T41" fmla="*/ 64 h 176"/>
              <a:gd name="T42" fmla="*/ 60 w 176"/>
              <a:gd name="T43" fmla="*/ 150 h 176"/>
              <a:gd name="T44" fmla="*/ 161 w 176"/>
              <a:gd name="T45" fmla="*/ 49 h 176"/>
              <a:gd name="T46" fmla="*/ 152 w 176"/>
              <a:gd name="T47" fmla="*/ 58 h 176"/>
              <a:gd name="T48" fmla="*/ 118 w 176"/>
              <a:gd name="T49" fmla="*/ 24 h 176"/>
              <a:gd name="T50" fmla="*/ 127 w 176"/>
              <a:gd name="T51" fmla="*/ 15 h 176"/>
              <a:gd name="T52" fmla="*/ 144 w 176"/>
              <a:gd name="T53" fmla="*/ 8 h 176"/>
              <a:gd name="T54" fmla="*/ 168 w 176"/>
              <a:gd name="T55" fmla="*/ 32 h 176"/>
              <a:gd name="T56" fmla="*/ 161 w 176"/>
              <a:gd name="T57" fmla="*/ 4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6" h="176">
                <a:moveTo>
                  <a:pt x="144" y="0"/>
                </a:moveTo>
                <a:cubicBezTo>
                  <a:pt x="135" y="0"/>
                  <a:pt x="127" y="4"/>
                  <a:pt x="121" y="9"/>
                </a:cubicBezTo>
                <a:cubicBezTo>
                  <a:pt x="13" y="117"/>
                  <a:pt x="13" y="117"/>
                  <a:pt x="13" y="117"/>
                </a:cubicBezTo>
                <a:cubicBezTo>
                  <a:pt x="0" y="176"/>
                  <a:pt x="0" y="176"/>
                  <a:pt x="0" y="176"/>
                </a:cubicBezTo>
                <a:cubicBezTo>
                  <a:pt x="59" y="163"/>
                  <a:pt x="59" y="163"/>
                  <a:pt x="59" y="163"/>
                </a:cubicBezTo>
                <a:cubicBezTo>
                  <a:pt x="167" y="55"/>
                  <a:pt x="167" y="55"/>
                  <a:pt x="167" y="55"/>
                </a:cubicBezTo>
                <a:cubicBezTo>
                  <a:pt x="172" y="49"/>
                  <a:pt x="176" y="41"/>
                  <a:pt x="176" y="32"/>
                </a:cubicBezTo>
                <a:cubicBezTo>
                  <a:pt x="176" y="14"/>
                  <a:pt x="162" y="0"/>
                  <a:pt x="144" y="0"/>
                </a:cubicBezTo>
                <a:moveTo>
                  <a:pt x="52" y="155"/>
                </a:moveTo>
                <a:cubicBezTo>
                  <a:pt x="24" y="162"/>
                  <a:pt x="24" y="162"/>
                  <a:pt x="24" y="162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14" y="152"/>
                  <a:pt x="14" y="152"/>
                  <a:pt x="14" y="152"/>
                </a:cubicBezTo>
                <a:cubicBezTo>
                  <a:pt x="21" y="124"/>
                  <a:pt x="21" y="124"/>
                  <a:pt x="21" y="124"/>
                </a:cubicBezTo>
                <a:cubicBezTo>
                  <a:pt x="52" y="124"/>
                  <a:pt x="52" y="124"/>
                  <a:pt x="52" y="124"/>
                </a:cubicBezTo>
                <a:lnTo>
                  <a:pt x="52" y="155"/>
                </a:lnTo>
                <a:close/>
                <a:moveTo>
                  <a:pt x="60" y="150"/>
                </a:moveTo>
                <a:cubicBezTo>
                  <a:pt x="60" y="120"/>
                  <a:pt x="60" y="120"/>
                  <a:pt x="60" y="120"/>
                </a:cubicBezTo>
                <a:cubicBezTo>
                  <a:pt x="60" y="118"/>
                  <a:pt x="58" y="116"/>
                  <a:pt x="56" y="116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112" y="30"/>
                  <a:pt x="112" y="30"/>
                  <a:pt x="112" y="30"/>
                </a:cubicBezTo>
                <a:cubicBezTo>
                  <a:pt x="146" y="64"/>
                  <a:pt x="146" y="64"/>
                  <a:pt x="146" y="64"/>
                </a:cubicBezTo>
                <a:lnTo>
                  <a:pt x="60" y="150"/>
                </a:lnTo>
                <a:close/>
                <a:moveTo>
                  <a:pt x="161" y="49"/>
                </a:moveTo>
                <a:cubicBezTo>
                  <a:pt x="152" y="58"/>
                  <a:pt x="152" y="58"/>
                  <a:pt x="152" y="58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27" y="15"/>
                  <a:pt x="127" y="15"/>
                  <a:pt x="127" y="15"/>
                </a:cubicBezTo>
                <a:cubicBezTo>
                  <a:pt x="127" y="15"/>
                  <a:pt x="134" y="8"/>
                  <a:pt x="144" y="8"/>
                </a:cubicBezTo>
                <a:cubicBezTo>
                  <a:pt x="157" y="8"/>
                  <a:pt x="168" y="19"/>
                  <a:pt x="168" y="32"/>
                </a:cubicBezTo>
                <a:cubicBezTo>
                  <a:pt x="168" y="39"/>
                  <a:pt x="165" y="45"/>
                  <a:pt x="161" y="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6" name="Freeform 89"/>
          <p:cNvSpPr>
            <a:spLocks noEditPoints="1"/>
          </p:cNvSpPr>
          <p:nvPr/>
        </p:nvSpPr>
        <p:spPr bwMode="auto">
          <a:xfrm>
            <a:off x="6004026" y="2399873"/>
            <a:ext cx="334275" cy="305067"/>
          </a:xfrm>
          <a:custGeom>
            <a:avLst/>
            <a:gdLst>
              <a:gd name="T0" fmla="*/ 88 w 176"/>
              <a:gd name="T1" fmla="*/ 0 h 160"/>
              <a:gd name="T2" fmla="*/ 0 w 176"/>
              <a:gd name="T3" fmla="*/ 72 h 160"/>
              <a:gd name="T4" fmla="*/ 25 w 176"/>
              <a:gd name="T5" fmla="*/ 122 h 160"/>
              <a:gd name="T6" fmla="*/ 16 w 176"/>
              <a:gd name="T7" fmla="*/ 160 h 160"/>
              <a:gd name="T8" fmla="*/ 63 w 176"/>
              <a:gd name="T9" fmla="*/ 141 h 160"/>
              <a:gd name="T10" fmla="*/ 88 w 176"/>
              <a:gd name="T11" fmla="*/ 144 h 160"/>
              <a:gd name="T12" fmla="*/ 176 w 176"/>
              <a:gd name="T13" fmla="*/ 72 h 160"/>
              <a:gd name="T14" fmla="*/ 88 w 176"/>
              <a:gd name="T15" fmla="*/ 0 h 160"/>
              <a:gd name="T16" fmla="*/ 88 w 176"/>
              <a:gd name="T17" fmla="*/ 136 h 160"/>
              <a:gd name="T18" fmla="*/ 65 w 176"/>
              <a:gd name="T19" fmla="*/ 133 h 160"/>
              <a:gd name="T20" fmla="*/ 63 w 176"/>
              <a:gd name="T21" fmla="*/ 133 h 160"/>
              <a:gd name="T22" fmla="*/ 60 w 176"/>
              <a:gd name="T23" fmla="*/ 134 h 160"/>
              <a:gd name="T24" fmla="*/ 27 w 176"/>
              <a:gd name="T25" fmla="*/ 147 h 160"/>
              <a:gd name="T26" fmla="*/ 33 w 176"/>
              <a:gd name="T27" fmla="*/ 124 h 160"/>
              <a:gd name="T28" fmla="*/ 30 w 176"/>
              <a:gd name="T29" fmla="*/ 116 h 160"/>
              <a:gd name="T30" fmla="*/ 8 w 176"/>
              <a:gd name="T31" fmla="*/ 72 h 160"/>
              <a:gd name="T32" fmla="*/ 88 w 176"/>
              <a:gd name="T33" fmla="*/ 8 h 160"/>
              <a:gd name="T34" fmla="*/ 168 w 176"/>
              <a:gd name="T35" fmla="*/ 72 h 160"/>
              <a:gd name="T36" fmla="*/ 88 w 176"/>
              <a:gd name="T37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76" h="160">
                <a:moveTo>
                  <a:pt x="88" y="0"/>
                </a:moveTo>
                <a:cubicBezTo>
                  <a:pt x="39" y="0"/>
                  <a:pt x="0" y="32"/>
                  <a:pt x="0" y="72"/>
                </a:cubicBezTo>
                <a:cubicBezTo>
                  <a:pt x="0" y="92"/>
                  <a:pt x="10" y="109"/>
                  <a:pt x="25" y="122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63" y="141"/>
                  <a:pt x="63" y="141"/>
                  <a:pt x="63" y="141"/>
                </a:cubicBezTo>
                <a:cubicBezTo>
                  <a:pt x="71" y="143"/>
                  <a:pt x="79" y="144"/>
                  <a:pt x="88" y="144"/>
                </a:cubicBezTo>
                <a:cubicBezTo>
                  <a:pt x="137" y="144"/>
                  <a:pt x="176" y="112"/>
                  <a:pt x="176" y="72"/>
                </a:cubicBezTo>
                <a:cubicBezTo>
                  <a:pt x="176" y="32"/>
                  <a:pt x="137" y="0"/>
                  <a:pt x="88" y="0"/>
                </a:cubicBezTo>
                <a:moveTo>
                  <a:pt x="88" y="136"/>
                </a:moveTo>
                <a:cubicBezTo>
                  <a:pt x="80" y="136"/>
                  <a:pt x="73" y="135"/>
                  <a:pt x="65" y="133"/>
                </a:cubicBezTo>
                <a:cubicBezTo>
                  <a:pt x="65" y="133"/>
                  <a:pt x="64" y="133"/>
                  <a:pt x="63" y="133"/>
                </a:cubicBezTo>
                <a:cubicBezTo>
                  <a:pt x="62" y="133"/>
                  <a:pt x="61" y="133"/>
                  <a:pt x="60" y="134"/>
                </a:cubicBezTo>
                <a:cubicBezTo>
                  <a:pt x="27" y="147"/>
                  <a:pt x="27" y="147"/>
                  <a:pt x="27" y="147"/>
                </a:cubicBezTo>
                <a:cubicBezTo>
                  <a:pt x="33" y="124"/>
                  <a:pt x="33" y="124"/>
                  <a:pt x="33" y="124"/>
                </a:cubicBezTo>
                <a:cubicBezTo>
                  <a:pt x="33" y="121"/>
                  <a:pt x="32" y="118"/>
                  <a:pt x="30" y="116"/>
                </a:cubicBezTo>
                <a:cubicBezTo>
                  <a:pt x="16" y="104"/>
                  <a:pt x="8" y="88"/>
                  <a:pt x="8" y="72"/>
                </a:cubicBezTo>
                <a:cubicBezTo>
                  <a:pt x="8" y="37"/>
                  <a:pt x="44" y="8"/>
                  <a:pt x="88" y="8"/>
                </a:cubicBezTo>
                <a:cubicBezTo>
                  <a:pt x="132" y="8"/>
                  <a:pt x="168" y="37"/>
                  <a:pt x="168" y="72"/>
                </a:cubicBezTo>
                <a:cubicBezTo>
                  <a:pt x="168" y="107"/>
                  <a:pt x="132" y="136"/>
                  <a:pt x="88" y="1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7" name="Freeform 90"/>
          <p:cNvSpPr>
            <a:spLocks noEditPoints="1"/>
          </p:cNvSpPr>
          <p:nvPr/>
        </p:nvSpPr>
        <p:spPr bwMode="auto">
          <a:xfrm>
            <a:off x="6643368" y="2399873"/>
            <a:ext cx="334275" cy="305067"/>
          </a:xfrm>
          <a:custGeom>
            <a:avLst/>
            <a:gdLst>
              <a:gd name="T0" fmla="*/ 48 w 176"/>
              <a:gd name="T1" fmla="*/ 60 h 160"/>
              <a:gd name="T2" fmla="*/ 36 w 176"/>
              <a:gd name="T3" fmla="*/ 72 h 160"/>
              <a:gd name="T4" fmla="*/ 48 w 176"/>
              <a:gd name="T5" fmla="*/ 84 h 160"/>
              <a:gd name="T6" fmla="*/ 60 w 176"/>
              <a:gd name="T7" fmla="*/ 72 h 160"/>
              <a:gd name="T8" fmla="*/ 48 w 176"/>
              <a:gd name="T9" fmla="*/ 60 h 160"/>
              <a:gd name="T10" fmla="*/ 88 w 176"/>
              <a:gd name="T11" fmla="*/ 60 h 160"/>
              <a:gd name="T12" fmla="*/ 76 w 176"/>
              <a:gd name="T13" fmla="*/ 72 h 160"/>
              <a:gd name="T14" fmla="*/ 88 w 176"/>
              <a:gd name="T15" fmla="*/ 84 h 160"/>
              <a:gd name="T16" fmla="*/ 100 w 176"/>
              <a:gd name="T17" fmla="*/ 72 h 160"/>
              <a:gd name="T18" fmla="*/ 88 w 176"/>
              <a:gd name="T19" fmla="*/ 60 h 160"/>
              <a:gd name="T20" fmla="*/ 88 w 176"/>
              <a:gd name="T21" fmla="*/ 0 h 160"/>
              <a:gd name="T22" fmla="*/ 0 w 176"/>
              <a:gd name="T23" fmla="*/ 72 h 160"/>
              <a:gd name="T24" fmla="*/ 25 w 176"/>
              <a:gd name="T25" fmla="*/ 122 h 160"/>
              <a:gd name="T26" fmla="*/ 16 w 176"/>
              <a:gd name="T27" fmla="*/ 160 h 160"/>
              <a:gd name="T28" fmla="*/ 63 w 176"/>
              <a:gd name="T29" fmla="*/ 141 h 160"/>
              <a:gd name="T30" fmla="*/ 88 w 176"/>
              <a:gd name="T31" fmla="*/ 144 h 160"/>
              <a:gd name="T32" fmla="*/ 176 w 176"/>
              <a:gd name="T33" fmla="*/ 72 h 160"/>
              <a:gd name="T34" fmla="*/ 88 w 176"/>
              <a:gd name="T35" fmla="*/ 0 h 160"/>
              <a:gd name="T36" fmla="*/ 88 w 176"/>
              <a:gd name="T37" fmla="*/ 136 h 160"/>
              <a:gd name="T38" fmla="*/ 65 w 176"/>
              <a:gd name="T39" fmla="*/ 133 h 160"/>
              <a:gd name="T40" fmla="*/ 63 w 176"/>
              <a:gd name="T41" fmla="*/ 133 h 160"/>
              <a:gd name="T42" fmla="*/ 60 w 176"/>
              <a:gd name="T43" fmla="*/ 134 h 160"/>
              <a:gd name="T44" fmla="*/ 27 w 176"/>
              <a:gd name="T45" fmla="*/ 147 h 160"/>
              <a:gd name="T46" fmla="*/ 33 w 176"/>
              <a:gd name="T47" fmla="*/ 124 h 160"/>
              <a:gd name="T48" fmla="*/ 30 w 176"/>
              <a:gd name="T49" fmla="*/ 116 h 160"/>
              <a:gd name="T50" fmla="*/ 8 w 176"/>
              <a:gd name="T51" fmla="*/ 72 h 160"/>
              <a:gd name="T52" fmla="*/ 88 w 176"/>
              <a:gd name="T53" fmla="*/ 8 h 160"/>
              <a:gd name="T54" fmla="*/ 168 w 176"/>
              <a:gd name="T55" fmla="*/ 72 h 160"/>
              <a:gd name="T56" fmla="*/ 88 w 176"/>
              <a:gd name="T57" fmla="*/ 136 h 160"/>
              <a:gd name="T58" fmla="*/ 128 w 176"/>
              <a:gd name="T59" fmla="*/ 60 h 160"/>
              <a:gd name="T60" fmla="*/ 116 w 176"/>
              <a:gd name="T61" fmla="*/ 72 h 160"/>
              <a:gd name="T62" fmla="*/ 128 w 176"/>
              <a:gd name="T63" fmla="*/ 84 h 160"/>
              <a:gd name="T64" fmla="*/ 140 w 176"/>
              <a:gd name="T65" fmla="*/ 72 h 160"/>
              <a:gd name="T66" fmla="*/ 128 w 176"/>
              <a:gd name="T67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60">
                <a:moveTo>
                  <a:pt x="48" y="60"/>
                </a:moveTo>
                <a:cubicBezTo>
                  <a:pt x="41" y="60"/>
                  <a:pt x="36" y="65"/>
                  <a:pt x="36" y="72"/>
                </a:cubicBezTo>
                <a:cubicBezTo>
                  <a:pt x="36" y="79"/>
                  <a:pt x="41" y="84"/>
                  <a:pt x="48" y="84"/>
                </a:cubicBezTo>
                <a:cubicBezTo>
                  <a:pt x="55" y="84"/>
                  <a:pt x="60" y="79"/>
                  <a:pt x="60" y="72"/>
                </a:cubicBezTo>
                <a:cubicBezTo>
                  <a:pt x="60" y="65"/>
                  <a:pt x="55" y="60"/>
                  <a:pt x="48" y="60"/>
                </a:cubicBezTo>
                <a:moveTo>
                  <a:pt x="88" y="60"/>
                </a:moveTo>
                <a:cubicBezTo>
                  <a:pt x="81" y="60"/>
                  <a:pt x="76" y="65"/>
                  <a:pt x="76" y="72"/>
                </a:cubicBezTo>
                <a:cubicBezTo>
                  <a:pt x="76" y="79"/>
                  <a:pt x="81" y="84"/>
                  <a:pt x="88" y="84"/>
                </a:cubicBezTo>
                <a:cubicBezTo>
                  <a:pt x="95" y="84"/>
                  <a:pt x="100" y="79"/>
                  <a:pt x="100" y="72"/>
                </a:cubicBezTo>
                <a:cubicBezTo>
                  <a:pt x="100" y="65"/>
                  <a:pt x="95" y="60"/>
                  <a:pt x="88" y="60"/>
                </a:cubicBezTo>
                <a:moveTo>
                  <a:pt x="88" y="0"/>
                </a:moveTo>
                <a:cubicBezTo>
                  <a:pt x="39" y="0"/>
                  <a:pt x="0" y="32"/>
                  <a:pt x="0" y="72"/>
                </a:cubicBezTo>
                <a:cubicBezTo>
                  <a:pt x="0" y="92"/>
                  <a:pt x="10" y="109"/>
                  <a:pt x="25" y="122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63" y="141"/>
                  <a:pt x="63" y="141"/>
                  <a:pt x="63" y="141"/>
                </a:cubicBezTo>
                <a:cubicBezTo>
                  <a:pt x="71" y="143"/>
                  <a:pt x="79" y="144"/>
                  <a:pt x="88" y="144"/>
                </a:cubicBezTo>
                <a:cubicBezTo>
                  <a:pt x="137" y="144"/>
                  <a:pt x="176" y="112"/>
                  <a:pt x="176" y="72"/>
                </a:cubicBezTo>
                <a:cubicBezTo>
                  <a:pt x="176" y="32"/>
                  <a:pt x="137" y="0"/>
                  <a:pt x="88" y="0"/>
                </a:cubicBezTo>
                <a:moveTo>
                  <a:pt x="88" y="136"/>
                </a:moveTo>
                <a:cubicBezTo>
                  <a:pt x="80" y="136"/>
                  <a:pt x="73" y="135"/>
                  <a:pt x="65" y="133"/>
                </a:cubicBezTo>
                <a:cubicBezTo>
                  <a:pt x="65" y="133"/>
                  <a:pt x="64" y="133"/>
                  <a:pt x="63" y="133"/>
                </a:cubicBezTo>
                <a:cubicBezTo>
                  <a:pt x="62" y="133"/>
                  <a:pt x="61" y="133"/>
                  <a:pt x="60" y="134"/>
                </a:cubicBezTo>
                <a:cubicBezTo>
                  <a:pt x="27" y="147"/>
                  <a:pt x="27" y="147"/>
                  <a:pt x="27" y="147"/>
                </a:cubicBezTo>
                <a:cubicBezTo>
                  <a:pt x="33" y="124"/>
                  <a:pt x="33" y="124"/>
                  <a:pt x="33" y="124"/>
                </a:cubicBezTo>
                <a:cubicBezTo>
                  <a:pt x="33" y="121"/>
                  <a:pt x="32" y="118"/>
                  <a:pt x="30" y="116"/>
                </a:cubicBezTo>
                <a:cubicBezTo>
                  <a:pt x="16" y="104"/>
                  <a:pt x="8" y="88"/>
                  <a:pt x="8" y="72"/>
                </a:cubicBezTo>
                <a:cubicBezTo>
                  <a:pt x="8" y="37"/>
                  <a:pt x="44" y="8"/>
                  <a:pt x="88" y="8"/>
                </a:cubicBezTo>
                <a:cubicBezTo>
                  <a:pt x="132" y="8"/>
                  <a:pt x="168" y="37"/>
                  <a:pt x="168" y="72"/>
                </a:cubicBezTo>
                <a:cubicBezTo>
                  <a:pt x="168" y="107"/>
                  <a:pt x="132" y="136"/>
                  <a:pt x="88" y="136"/>
                </a:cubicBezTo>
                <a:moveTo>
                  <a:pt x="128" y="60"/>
                </a:moveTo>
                <a:cubicBezTo>
                  <a:pt x="121" y="60"/>
                  <a:pt x="116" y="65"/>
                  <a:pt x="116" y="72"/>
                </a:cubicBezTo>
                <a:cubicBezTo>
                  <a:pt x="116" y="79"/>
                  <a:pt x="121" y="84"/>
                  <a:pt x="128" y="84"/>
                </a:cubicBezTo>
                <a:cubicBezTo>
                  <a:pt x="135" y="84"/>
                  <a:pt x="140" y="79"/>
                  <a:pt x="140" y="72"/>
                </a:cubicBezTo>
                <a:cubicBezTo>
                  <a:pt x="140" y="65"/>
                  <a:pt x="135" y="60"/>
                  <a:pt x="128" y="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8" name="Freeform 91"/>
          <p:cNvSpPr>
            <a:spLocks noEditPoints="1"/>
          </p:cNvSpPr>
          <p:nvPr/>
        </p:nvSpPr>
        <p:spPr bwMode="auto">
          <a:xfrm>
            <a:off x="7282709" y="2399873"/>
            <a:ext cx="334275" cy="305067"/>
          </a:xfrm>
          <a:custGeom>
            <a:avLst/>
            <a:gdLst>
              <a:gd name="T0" fmla="*/ 176 w 176"/>
              <a:gd name="T1" fmla="*/ 54 h 160"/>
              <a:gd name="T2" fmla="*/ 112 w 176"/>
              <a:gd name="T3" fmla="*/ 0 h 160"/>
              <a:gd name="T4" fmla="*/ 53 w 176"/>
              <a:gd name="T5" fmla="*/ 33 h 160"/>
              <a:gd name="T6" fmla="*/ 63 w 176"/>
              <a:gd name="T7" fmla="*/ 32 h 160"/>
              <a:gd name="T8" fmla="*/ 112 w 176"/>
              <a:gd name="T9" fmla="*/ 8 h 160"/>
              <a:gd name="T10" fmla="*/ 168 w 176"/>
              <a:gd name="T11" fmla="*/ 54 h 160"/>
              <a:gd name="T12" fmla="*/ 151 w 176"/>
              <a:gd name="T13" fmla="*/ 87 h 160"/>
              <a:gd name="T14" fmla="*/ 149 w 176"/>
              <a:gd name="T15" fmla="*/ 95 h 160"/>
              <a:gd name="T16" fmla="*/ 152 w 176"/>
              <a:gd name="T17" fmla="*/ 107 h 160"/>
              <a:gd name="T18" fmla="*/ 135 w 176"/>
              <a:gd name="T19" fmla="*/ 100 h 160"/>
              <a:gd name="T20" fmla="*/ 134 w 176"/>
              <a:gd name="T21" fmla="*/ 108 h 160"/>
              <a:gd name="T22" fmla="*/ 164 w 176"/>
              <a:gd name="T23" fmla="*/ 120 h 160"/>
              <a:gd name="T24" fmla="*/ 156 w 176"/>
              <a:gd name="T25" fmla="*/ 93 h 160"/>
              <a:gd name="T26" fmla="*/ 176 w 176"/>
              <a:gd name="T27" fmla="*/ 54 h 160"/>
              <a:gd name="T28" fmla="*/ 64 w 176"/>
              <a:gd name="T29" fmla="*/ 40 h 160"/>
              <a:gd name="T30" fmla="*/ 0 w 176"/>
              <a:gd name="T31" fmla="*/ 94 h 160"/>
              <a:gd name="T32" fmla="*/ 20 w 176"/>
              <a:gd name="T33" fmla="*/ 133 h 160"/>
              <a:gd name="T34" fmla="*/ 12 w 176"/>
              <a:gd name="T35" fmla="*/ 160 h 160"/>
              <a:gd name="T36" fmla="*/ 48 w 176"/>
              <a:gd name="T37" fmla="*/ 146 h 160"/>
              <a:gd name="T38" fmla="*/ 64 w 176"/>
              <a:gd name="T39" fmla="*/ 148 h 160"/>
              <a:gd name="T40" fmla="*/ 128 w 176"/>
              <a:gd name="T41" fmla="*/ 94 h 160"/>
              <a:gd name="T42" fmla="*/ 64 w 176"/>
              <a:gd name="T43" fmla="*/ 40 h 160"/>
              <a:gd name="T44" fmla="*/ 64 w 176"/>
              <a:gd name="T45" fmla="*/ 140 h 160"/>
              <a:gd name="T46" fmla="*/ 50 w 176"/>
              <a:gd name="T47" fmla="*/ 138 h 160"/>
              <a:gd name="T48" fmla="*/ 48 w 176"/>
              <a:gd name="T49" fmla="*/ 138 h 160"/>
              <a:gd name="T50" fmla="*/ 45 w 176"/>
              <a:gd name="T51" fmla="*/ 139 h 160"/>
              <a:gd name="T52" fmla="*/ 24 w 176"/>
              <a:gd name="T53" fmla="*/ 147 h 160"/>
              <a:gd name="T54" fmla="*/ 27 w 176"/>
              <a:gd name="T55" fmla="*/ 135 h 160"/>
              <a:gd name="T56" fmla="*/ 25 w 176"/>
              <a:gd name="T57" fmla="*/ 127 h 160"/>
              <a:gd name="T58" fmla="*/ 8 w 176"/>
              <a:gd name="T59" fmla="*/ 94 h 160"/>
              <a:gd name="T60" fmla="*/ 64 w 176"/>
              <a:gd name="T61" fmla="*/ 48 h 160"/>
              <a:gd name="T62" fmla="*/ 120 w 176"/>
              <a:gd name="T63" fmla="*/ 94 h 160"/>
              <a:gd name="T64" fmla="*/ 64 w 176"/>
              <a:gd name="T65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60">
                <a:moveTo>
                  <a:pt x="176" y="54"/>
                </a:moveTo>
                <a:cubicBezTo>
                  <a:pt x="176" y="24"/>
                  <a:pt x="147" y="0"/>
                  <a:pt x="112" y="0"/>
                </a:cubicBezTo>
                <a:cubicBezTo>
                  <a:pt x="86" y="0"/>
                  <a:pt x="63" y="13"/>
                  <a:pt x="53" y="33"/>
                </a:cubicBezTo>
                <a:cubicBezTo>
                  <a:pt x="56" y="32"/>
                  <a:pt x="60" y="32"/>
                  <a:pt x="63" y="32"/>
                </a:cubicBezTo>
                <a:cubicBezTo>
                  <a:pt x="72" y="18"/>
                  <a:pt x="91" y="8"/>
                  <a:pt x="112" y="8"/>
                </a:cubicBezTo>
                <a:cubicBezTo>
                  <a:pt x="143" y="8"/>
                  <a:pt x="168" y="29"/>
                  <a:pt x="168" y="54"/>
                </a:cubicBezTo>
                <a:cubicBezTo>
                  <a:pt x="168" y="66"/>
                  <a:pt x="162" y="78"/>
                  <a:pt x="151" y="87"/>
                </a:cubicBezTo>
                <a:cubicBezTo>
                  <a:pt x="149" y="89"/>
                  <a:pt x="148" y="92"/>
                  <a:pt x="149" y="95"/>
                </a:cubicBezTo>
                <a:cubicBezTo>
                  <a:pt x="152" y="107"/>
                  <a:pt x="152" y="107"/>
                  <a:pt x="152" y="107"/>
                </a:cubicBezTo>
                <a:cubicBezTo>
                  <a:pt x="135" y="100"/>
                  <a:pt x="135" y="100"/>
                  <a:pt x="135" y="100"/>
                </a:cubicBezTo>
                <a:cubicBezTo>
                  <a:pt x="135" y="103"/>
                  <a:pt x="134" y="106"/>
                  <a:pt x="134" y="108"/>
                </a:cubicBezTo>
                <a:cubicBezTo>
                  <a:pt x="164" y="120"/>
                  <a:pt x="164" y="120"/>
                  <a:pt x="164" y="120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68" y="83"/>
                  <a:pt x="176" y="69"/>
                  <a:pt x="176" y="54"/>
                </a:cubicBezTo>
                <a:moveTo>
                  <a:pt x="64" y="40"/>
                </a:moveTo>
                <a:cubicBezTo>
                  <a:pt x="29" y="40"/>
                  <a:pt x="0" y="64"/>
                  <a:pt x="0" y="94"/>
                </a:cubicBezTo>
                <a:cubicBezTo>
                  <a:pt x="0" y="109"/>
                  <a:pt x="8" y="123"/>
                  <a:pt x="20" y="133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48" y="146"/>
                  <a:pt x="48" y="146"/>
                  <a:pt x="48" y="146"/>
                </a:cubicBezTo>
                <a:cubicBezTo>
                  <a:pt x="53" y="147"/>
                  <a:pt x="58" y="148"/>
                  <a:pt x="64" y="148"/>
                </a:cubicBezTo>
                <a:cubicBezTo>
                  <a:pt x="99" y="148"/>
                  <a:pt x="128" y="124"/>
                  <a:pt x="128" y="94"/>
                </a:cubicBezTo>
                <a:cubicBezTo>
                  <a:pt x="128" y="64"/>
                  <a:pt x="99" y="40"/>
                  <a:pt x="64" y="40"/>
                </a:cubicBezTo>
                <a:moveTo>
                  <a:pt x="64" y="140"/>
                </a:moveTo>
                <a:cubicBezTo>
                  <a:pt x="59" y="140"/>
                  <a:pt x="54" y="139"/>
                  <a:pt x="50" y="138"/>
                </a:cubicBezTo>
                <a:cubicBezTo>
                  <a:pt x="49" y="138"/>
                  <a:pt x="48" y="138"/>
                  <a:pt x="48" y="138"/>
                </a:cubicBezTo>
                <a:cubicBezTo>
                  <a:pt x="47" y="138"/>
                  <a:pt x="46" y="138"/>
                  <a:pt x="45" y="139"/>
                </a:cubicBezTo>
                <a:cubicBezTo>
                  <a:pt x="24" y="147"/>
                  <a:pt x="24" y="147"/>
                  <a:pt x="24" y="147"/>
                </a:cubicBezTo>
                <a:cubicBezTo>
                  <a:pt x="27" y="135"/>
                  <a:pt x="27" y="135"/>
                  <a:pt x="27" y="135"/>
                </a:cubicBezTo>
                <a:cubicBezTo>
                  <a:pt x="28" y="132"/>
                  <a:pt x="27" y="129"/>
                  <a:pt x="25" y="127"/>
                </a:cubicBezTo>
                <a:cubicBezTo>
                  <a:pt x="14" y="118"/>
                  <a:pt x="8" y="106"/>
                  <a:pt x="8" y="94"/>
                </a:cubicBezTo>
                <a:cubicBezTo>
                  <a:pt x="8" y="69"/>
                  <a:pt x="33" y="48"/>
                  <a:pt x="64" y="48"/>
                </a:cubicBezTo>
                <a:cubicBezTo>
                  <a:pt x="95" y="48"/>
                  <a:pt x="120" y="69"/>
                  <a:pt x="120" y="94"/>
                </a:cubicBezTo>
                <a:cubicBezTo>
                  <a:pt x="120" y="119"/>
                  <a:pt x="95" y="140"/>
                  <a:pt x="64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9" name="Freeform 92"/>
          <p:cNvSpPr>
            <a:spLocks noEditPoints="1"/>
          </p:cNvSpPr>
          <p:nvPr/>
        </p:nvSpPr>
        <p:spPr bwMode="auto">
          <a:xfrm>
            <a:off x="1530260" y="3024610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29 w 176"/>
              <a:gd name="T15" fmla="*/ 34 h 176"/>
              <a:gd name="T16" fmla="*/ 142 w 176"/>
              <a:gd name="T17" fmla="*/ 147 h 176"/>
              <a:gd name="T18" fmla="*/ 88 w 176"/>
              <a:gd name="T19" fmla="*/ 168 h 176"/>
              <a:gd name="T20" fmla="*/ 147 w 176"/>
              <a:gd name="T21" fmla="*/ 142 h 176"/>
              <a:gd name="T22" fmla="*/ 34 w 176"/>
              <a:gd name="T23" fmla="*/ 29 h 176"/>
              <a:gd name="T24" fmla="*/ 88 w 176"/>
              <a:gd name="T25" fmla="*/ 8 h 176"/>
              <a:gd name="T26" fmla="*/ 168 w 176"/>
              <a:gd name="T27" fmla="*/ 88 h 176"/>
              <a:gd name="T28" fmla="*/ 147 w 176"/>
              <a:gd name="T29" fmla="*/ 14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67"/>
                  <a:pt x="16" y="49"/>
                  <a:pt x="29" y="34"/>
                </a:cubicBezTo>
                <a:cubicBezTo>
                  <a:pt x="142" y="147"/>
                  <a:pt x="142" y="147"/>
                  <a:pt x="142" y="147"/>
                </a:cubicBezTo>
                <a:cubicBezTo>
                  <a:pt x="127" y="160"/>
                  <a:pt x="109" y="168"/>
                  <a:pt x="88" y="168"/>
                </a:cubicBezTo>
                <a:moveTo>
                  <a:pt x="147" y="142"/>
                </a:moveTo>
                <a:cubicBezTo>
                  <a:pt x="34" y="29"/>
                  <a:pt x="34" y="29"/>
                  <a:pt x="34" y="29"/>
                </a:cubicBezTo>
                <a:cubicBezTo>
                  <a:pt x="49" y="16"/>
                  <a:pt x="67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09"/>
                  <a:pt x="160" y="127"/>
                  <a:pt x="147" y="14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0" name="Freeform 93"/>
          <p:cNvSpPr>
            <a:spLocks noEditPoints="1"/>
          </p:cNvSpPr>
          <p:nvPr/>
        </p:nvSpPr>
        <p:spPr bwMode="auto">
          <a:xfrm>
            <a:off x="2169601" y="3024610"/>
            <a:ext cx="334275" cy="334275"/>
          </a:xfrm>
          <a:custGeom>
            <a:avLst/>
            <a:gdLst>
              <a:gd name="T0" fmla="*/ 100 w 176"/>
              <a:gd name="T1" fmla="*/ 124 h 176"/>
              <a:gd name="T2" fmla="*/ 95 w 176"/>
              <a:gd name="T3" fmla="*/ 123 h 176"/>
              <a:gd name="T4" fmla="*/ 93 w 176"/>
              <a:gd name="T5" fmla="*/ 118 h 176"/>
              <a:gd name="T6" fmla="*/ 94 w 176"/>
              <a:gd name="T7" fmla="*/ 115 h 176"/>
              <a:gd name="T8" fmla="*/ 95 w 176"/>
              <a:gd name="T9" fmla="*/ 110 h 176"/>
              <a:gd name="T10" fmla="*/ 99 w 176"/>
              <a:gd name="T11" fmla="*/ 94 h 176"/>
              <a:gd name="T12" fmla="*/ 100 w 176"/>
              <a:gd name="T13" fmla="*/ 89 h 176"/>
              <a:gd name="T14" fmla="*/ 101 w 176"/>
              <a:gd name="T15" fmla="*/ 85 h 176"/>
              <a:gd name="T16" fmla="*/ 97 w 176"/>
              <a:gd name="T17" fmla="*/ 77 h 176"/>
              <a:gd name="T18" fmla="*/ 86 w 176"/>
              <a:gd name="T19" fmla="*/ 74 h 176"/>
              <a:gd name="T20" fmla="*/ 78 w 176"/>
              <a:gd name="T21" fmla="*/ 75 h 176"/>
              <a:gd name="T22" fmla="*/ 69 w 176"/>
              <a:gd name="T23" fmla="*/ 78 h 176"/>
              <a:gd name="T24" fmla="*/ 68 w 176"/>
              <a:gd name="T25" fmla="*/ 83 h 176"/>
              <a:gd name="T26" fmla="*/ 71 w 176"/>
              <a:gd name="T27" fmla="*/ 82 h 176"/>
              <a:gd name="T28" fmla="*/ 75 w 176"/>
              <a:gd name="T29" fmla="*/ 82 h 176"/>
              <a:gd name="T30" fmla="*/ 80 w 176"/>
              <a:gd name="T31" fmla="*/ 83 h 176"/>
              <a:gd name="T32" fmla="*/ 82 w 176"/>
              <a:gd name="T33" fmla="*/ 87 h 176"/>
              <a:gd name="T34" fmla="*/ 81 w 176"/>
              <a:gd name="T35" fmla="*/ 91 h 176"/>
              <a:gd name="T36" fmla="*/ 80 w 176"/>
              <a:gd name="T37" fmla="*/ 95 h 176"/>
              <a:gd name="T38" fmla="*/ 75 w 176"/>
              <a:gd name="T39" fmla="*/ 112 h 176"/>
              <a:gd name="T40" fmla="*/ 74 w 176"/>
              <a:gd name="T41" fmla="*/ 116 h 176"/>
              <a:gd name="T42" fmla="*/ 74 w 176"/>
              <a:gd name="T43" fmla="*/ 120 h 176"/>
              <a:gd name="T44" fmla="*/ 78 w 176"/>
              <a:gd name="T45" fmla="*/ 129 h 176"/>
              <a:gd name="T46" fmla="*/ 89 w 176"/>
              <a:gd name="T47" fmla="*/ 132 h 176"/>
              <a:gd name="T48" fmla="*/ 96 w 176"/>
              <a:gd name="T49" fmla="*/ 131 h 176"/>
              <a:gd name="T50" fmla="*/ 106 w 176"/>
              <a:gd name="T51" fmla="*/ 127 h 176"/>
              <a:gd name="T52" fmla="*/ 107 w 176"/>
              <a:gd name="T53" fmla="*/ 122 h 176"/>
              <a:gd name="T54" fmla="*/ 104 w 176"/>
              <a:gd name="T55" fmla="*/ 123 h 176"/>
              <a:gd name="T56" fmla="*/ 100 w 176"/>
              <a:gd name="T57" fmla="*/ 124 h 176"/>
              <a:gd name="T58" fmla="*/ 97 w 176"/>
              <a:gd name="T59" fmla="*/ 44 h 176"/>
              <a:gd name="T60" fmla="*/ 89 w 176"/>
              <a:gd name="T61" fmla="*/ 47 h 176"/>
              <a:gd name="T62" fmla="*/ 85 w 176"/>
              <a:gd name="T63" fmla="*/ 54 h 176"/>
              <a:gd name="T64" fmla="*/ 89 w 176"/>
              <a:gd name="T65" fmla="*/ 61 h 176"/>
              <a:gd name="T66" fmla="*/ 97 w 176"/>
              <a:gd name="T67" fmla="*/ 64 h 176"/>
              <a:gd name="T68" fmla="*/ 105 w 176"/>
              <a:gd name="T69" fmla="*/ 61 h 176"/>
              <a:gd name="T70" fmla="*/ 108 w 176"/>
              <a:gd name="T71" fmla="*/ 54 h 176"/>
              <a:gd name="T72" fmla="*/ 105 w 176"/>
              <a:gd name="T73" fmla="*/ 47 h 176"/>
              <a:gd name="T74" fmla="*/ 97 w 176"/>
              <a:gd name="T75" fmla="*/ 44 h 176"/>
              <a:gd name="T76" fmla="*/ 88 w 176"/>
              <a:gd name="T77" fmla="*/ 0 h 176"/>
              <a:gd name="T78" fmla="*/ 0 w 176"/>
              <a:gd name="T79" fmla="*/ 88 h 176"/>
              <a:gd name="T80" fmla="*/ 88 w 176"/>
              <a:gd name="T81" fmla="*/ 176 h 176"/>
              <a:gd name="T82" fmla="*/ 176 w 176"/>
              <a:gd name="T83" fmla="*/ 88 h 176"/>
              <a:gd name="T84" fmla="*/ 88 w 176"/>
              <a:gd name="T85" fmla="*/ 0 h 176"/>
              <a:gd name="T86" fmla="*/ 88 w 176"/>
              <a:gd name="T87" fmla="*/ 168 h 176"/>
              <a:gd name="T88" fmla="*/ 8 w 176"/>
              <a:gd name="T89" fmla="*/ 88 h 176"/>
              <a:gd name="T90" fmla="*/ 88 w 176"/>
              <a:gd name="T91" fmla="*/ 8 h 176"/>
              <a:gd name="T92" fmla="*/ 168 w 176"/>
              <a:gd name="T93" fmla="*/ 88 h 176"/>
              <a:gd name="T94" fmla="*/ 88 w 176"/>
              <a:gd name="T9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100" y="124"/>
                </a:moveTo>
                <a:cubicBezTo>
                  <a:pt x="97" y="124"/>
                  <a:pt x="96" y="124"/>
                  <a:pt x="95" y="123"/>
                </a:cubicBezTo>
                <a:cubicBezTo>
                  <a:pt x="94" y="122"/>
                  <a:pt x="93" y="121"/>
                  <a:pt x="93" y="118"/>
                </a:cubicBezTo>
                <a:cubicBezTo>
                  <a:pt x="93" y="118"/>
                  <a:pt x="93" y="116"/>
                  <a:pt x="94" y="115"/>
                </a:cubicBezTo>
                <a:cubicBezTo>
                  <a:pt x="94" y="113"/>
                  <a:pt x="94" y="112"/>
                  <a:pt x="95" y="110"/>
                </a:cubicBezTo>
                <a:cubicBezTo>
                  <a:pt x="99" y="94"/>
                  <a:pt x="99" y="94"/>
                  <a:pt x="99" y="94"/>
                </a:cubicBezTo>
                <a:cubicBezTo>
                  <a:pt x="100" y="92"/>
                  <a:pt x="100" y="91"/>
                  <a:pt x="100" y="89"/>
                </a:cubicBezTo>
                <a:cubicBezTo>
                  <a:pt x="100" y="87"/>
                  <a:pt x="101" y="86"/>
                  <a:pt x="101" y="85"/>
                </a:cubicBezTo>
                <a:cubicBezTo>
                  <a:pt x="101" y="82"/>
                  <a:pt x="99" y="79"/>
                  <a:pt x="97" y="77"/>
                </a:cubicBezTo>
                <a:cubicBezTo>
                  <a:pt x="94" y="75"/>
                  <a:pt x="91" y="74"/>
                  <a:pt x="86" y="74"/>
                </a:cubicBezTo>
                <a:cubicBezTo>
                  <a:pt x="84" y="74"/>
                  <a:pt x="81" y="74"/>
                  <a:pt x="78" y="75"/>
                </a:cubicBezTo>
                <a:cubicBezTo>
                  <a:pt x="75" y="76"/>
                  <a:pt x="72" y="77"/>
                  <a:pt x="69" y="78"/>
                </a:cubicBezTo>
                <a:cubicBezTo>
                  <a:pt x="68" y="83"/>
                  <a:pt x="68" y="83"/>
                  <a:pt x="68" y="83"/>
                </a:cubicBezTo>
                <a:cubicBezTo>
                  <a:pt x="69" y="83"/>
                  <a:pt x="70" y="83"/>
                  <a:pt x="71" y="82"/>
                </a:cubicBezTo>
                <a:cubicBezTo>
                  <a:pt x="73" y="82"/>
                  <a:pt x="74" y="82"/>
                  <a:pt x="75" y="82"/>
                </a:cubicBezTo>
                <a:cubicBezTo>
                  <a:pt x="78" y="82"/>
                  <a:pt x="79" y="82"/>
                  <a:pt x="80" y="83"/>
                </a:cubicBezTo>
                <a:cubicBezTo>
                  <a:pt x="81" y="84"/>
                  <a:pt x="82" y="85"/>
                  <a:pt x="82" y="87"/>
                </a:cubicBezTo>
                <a:cubicBezTo>
                  <a:pt x="82" y="88"/>
                  <a:pt x="81" y="90"/>
                  <a:pt x="81" y="91"/>
                </a:cubicBezTo>
                <a:cubicBezTo>
                  <a:pt x="81" y="92"/>
                  <a:pt x="80" y="94"/>
                  <a:pt x="80" y="95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75" y="113"/>
                  <a:pt x="75" y="115"/>
                  <a:pt x="74" y="116"/>
                </a:cubicBezTo>
                <a:cubicBezTo>
                  <a:pt x="74" y="118"/>
                  <a:pt x="74" y="119"/>
                  <a:pt x="74" y="120"/>
                </a:cubicBezTo>
                <a:cubicBezTo>
                  <a:pt x="74" y="124"/>
                  <a:pt x="75" y="127"/>
                  <a:pt x="78" y="129"/>
                </a:cubicBezTo>
                <a:cubicBezTo>
                  <a:pt x="80" y="131"/>
                  <a:pt x="84" y="132"/>
                  <a:pt x="89" y="132"/>
                </a:cubicBezTo>
                <a:cubicBezTo>
                  <a:pt x="92" y="132"/>
                  <a:pt x="94" y="132"/>
                  <a:pt x="96" y="131"/>
                </a:cubicBezTo>
                <a:cubicBezTo>
                  <a:pt x="99" y="130"/>
                  <a:pt x="102" y="129"/>
                  <a:pt x="106" y="127"/>
                </a:cubicBezTo>
                <a:cubicBezTo>
                  <a:pt x="107" y="122"/>
                  <a:pt x="107" y="122"/>
                  <a:pt x="107" y="122"/>
                </a:cubicBezTo>
                <a:cubicBezTo>
                  <a:pt x="106" y="123"/>
                  <a:pt x="105" y="123"/>
                  <a:pt x="104" y="123"/>
                </a:cubicBezTo>
                <a:cubicBezTo>
                  <a:pt x="102" y="124"/>
                  <a:pt x="101" y="124"/>
                  <a:pt x="100" y="124"/>
                </a:cubicBezTo>
                <a:moveTo>
                  <a:pt x="97" y="44"/>
                </a:moveTo>
                <a:cubicBezTo>
                  <a:pt x="94" y="44"/>
                  <a:pt x="91" y="45"/>
                  <a:pt x="89" y="47"/>
                </a:cubicBezTo>
                <a:cubicBezTo>
                  <a:pt x="87" y="49"/>
                  <a:pt x="85" y="51"/>
                  <a:pt x="85" y="54"/>
                </a:cubicBezTo>
                <a:cubicBezTo>
                  <a:pt x="85" y="57"/>
                  <a:pt x="87" y="59"/>
                  <a:pt x="89" y="61"/>
                </a:cubicBezTo>
                <a:cubicBezTo>
                  <a:pt x="91" y="63"/>
                  <a:pt x="94" y="64"/>
                  <a:pt x="97" y="64"/>
                </a:cubicBezTo>
                <a:cubicBezTo>
                  <a:pt x="100" y="64"/>
                  <a:pt x="103" y="63"/>
                  <a:pt x="105" y="61"/>
                </a:cubicBezTo>
                <a:cubicBezTo>
                  <a:pt x="107" y="59"/>
                  <a:pt x="108" y="57"/>
                  <a:pt x="108" y="54"/>
                </a:cubicBezTo>
                <a:cubicBezTo>
                  <a:pt x="108" y="51"/>
                  <a:pt x="107" y="49"/>
                  <a:pt x="105" y="47"/>
                </a:cubicBezTo>
                <a:cubicBezTo>
                  <a:pt x="103" y="45"/>
                  <a:pt x="100" y="44"/>
                  <a:pt x="97" y="44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1" name="Freeform 94"/>
          <p:cNvSpPr>
            <a:spLocks noEditPoints="1"/>
          </p:cNvSpPr>
          <p:nvPr/>
        </p:nvSpPr>
        <p:spPr bwMode="auto">
          <a:xfrm>
            <a:off x="2808942" y="3024610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83 w 176"/>
              <a:gd name="T21" fmla="*/ 128 h 176"/>
              <a:gd name="T22" fmla="*/ 94 w 176"/>
              <a:gd name="T23" fmla="*/ 128 h 176"/>
              <a:gd name="T24" fmla="*/ 94 w 176"/>
              <a:gd name="T25" fmla="*/ 115 h 176"/>
              <a:gd name="T26" fmla="*/ 83 w 176"/>
              <a:gd name="T27" fmla="*/ 115 h 176"/>
              <a:gd name="T28" fmla="*/ 83 w 176"/>
              <a:gd name="T29" fmla="*/ 128 h 176"/>
              <a:gd name="T30" fmla="*/ 106 w 176"/>
              <a:gd name="T31" fmla="*/ 53 h 176"/>
              <a:gd name="T32" fmla="*/ 98 w 176"/>
              <a:gd name="T33" fmla="*/ 49 h 176"/>
              <a:gd name="T34" fmla="*/ 89 w 176"/>
              <a:gd name="T35" fmla="*/ 48 h 176"/>
              <a:gd name="T36" fmla="*/ 78 w 176"/>
              <a:gd name="T37" fmla="*/ 50 h 176"/>
              <a:gd name="T38" fmla="*/ 70 w 176"/>
              <a:gd name="T39" fmla="*/ 55 h 176"/>
              <a:gd name="T40" fmla="*/ 65 w 176"/>
              <a:gd name="T41" fmla="*/ 63 h 176"/>
              <a:gd name="T42" fmla="*/ 63 w 176"/>
              <a:gd name="T43" fmla="*/ 74 h 176"/>
              <a:gd name="T44" fmla="*/ 63 w 176"/>
              <a:gd name="T45" fmla="*/ 75 h 176"/>
              <a:gd name="T46" fmla="*/ 72 w 176"/>
              <a:gd name="T47" fmla="*/ 75 h 176"/>
              <a:gd name="T48" fmla="*/ 72 w 176"/>
              <a:gd name="T49" fmla="*/ 74 h 176"/>
              <a:gd name="T50" fmla="*/ 73 w 176"/>
              <a:gd name="T51" fmla="*/ 67 h 176"/>
              <a:gd name="T52" fmla="*/ 76 w 176"/>
              <a:gd name="T53" fmla="*/ 61 h 176"/>
              <a:gd name="T54" fmla="*/ 82 w 176"/>
              <a:gd name="T55" fmla="*/ 57 h 176"/>
              <a:gd name="T56" fmla="*/ 89 w 176"/>
              <a:gd name="T57" fmla="*/ 56 h 176"/>
              <a:gd name="T58" fmla="*/ 95 w 176"/>
              <a:gd name="T59" fmla="*/ 57 h 176"/>
              <a:gd name="T60" fmla="*/ 100 w 176"/>
              <a:gd name="T61" fmla="*/ 59 h 176"/>
              <a:gd name="T62" fmla="*/ 103 w 176"/>
              <a:gd name="T63" fmla="*/ 64 h 176"/>
              <a:gd name="T64" fmla="*/ 104 w 176"/>
              <a:gd name="T65" fmla="*/ 69 h 176"/>
              <a:gd name="T66" fmla="*/ 102 w 176"/>
              <a:gd name="T67" fmla="*/ 76 h 176"/>
              <a:gd name="T68" fmla="*/ 97 w 176"/>
              <a:gd name="T69" fmla="*/ 82 h 176"/>
              <a:gd name="T70" fmla="*/ 91 w 176"/>
              <a:gd name="T71" fmla="*/ 88 h 176"/>
              <a:gd name="T72" fmla="*/ 87 w 176"/>
              <a:gd name="T73" fmla="*/ 93 h 176"/>
              <a:gd name="T74" fmla="*/ 85 w 176"/>
              <a:gd name="T75" fmla="*/ 99 h 176"/>
              <a:gd name="T76" fmla="*/ 84 w 176"/>
              <a:gd name="T77" fmla="*/ 108 h 176"/>
              <a:gd name="T78" fmla="*/ 84 w 176"/>
              <a:gd name="T79" fmla="*/ 109 h 176"/>
              <a:gd name="T80" fmla="*/ 93 w 176"/>
              <a:gd name="T81" fmla="*/ 109 h 176"/>
              <a:gd name="T82" fmla="*/ 93 w 176"/>
              <a:gd name="T83" fmla="*/ 108 h 176"/>
              <a:gd name="T84" fmla="*/ 93 w 176"/>
              <a:gd name="T85" fmla="*/ 100 h 176"/>
              <a:gd name="T86" fmla="*/ 95 w 176"/>
              <a:gd name="T87" fmla="*/ 96 h 176"/>
              <a:gd name="T88" fmla="*/ 97 w 176"/>
              <a:gd name="T89" fmla="*/ 93 h 176"/>
              <a:gd name="T90" fmla="*/ 103 w 176"/>
              <a:gd name="T91" fmla="*/ 88 h 176"/>
              <a:gd name="T92" fmla="*/ 110 w 176"/>
              <a:gd name="T93" fmla="*/ 79 h 176"/>
              <a:gd name="T94" fmla="*/ 113 w 176"/>
              <a:gd name="T95" fmla="*/ 69 h 176"/>
              <a:gd name="T96" fmla="*/ 111 w 176"/>
              <a:gd name="T97" fmla="*/ 60 h 176"/>
              <a:gd name="T98" fmla="*/ 106 w 176"/>
              <a:gd name="T99" fmla="*/ 5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83" y="128"/>
                </a:moveTo>
                <a:cubicBezTo>
                  <a:pt x="94" y="128"/>
                  <a:pt x="94" y="128"/>
                  <a:pt x="94" y="128"/>
                </a:cubicBezTo>
                <a:cubicBezTo>
                  <a:pt x="94" y="115"/>
                  <a:pt x="94" y="115"/>
                  <a:pt x="94" y="115"/>
                </a:cubicBezTo>
                <a:cubicBezTo>
                  <a:pt x="83" y="115"/>
                  <a:pt x="83" y="115"/>
                  <a:pt x="83" y="115"/>
                </a:cubicBezTo>
                <a:lnTo>
                  <a:pt x="83" y="128"/>
                </a:lnTo>
                <a:close/>
                <a:moveTo>
                  <a:pt x="106" y="53"/>
                </a:moveTo>
                <a:cubicBezTo>
                  <a:pt x="104" y="52"/>
                  <a:pt x="101" y="50"/>
                  <a:pt x="98" y="49"/>
                </a:cubicBezTo>
                <a:cubicBezTo>
                  <a:pt x="96" y="48"/>
                  <a:pt x="93" y="48"/>
                  <a:pt x="89" y="48"/>
                </a:cubicBezTo>
                <a:cubicBezTo>
                  <a:pt x="85" y="48"/>
                  <a:pt x="82" y="49"/>
                  <a:pt x="78" y="50"/>
                </a:cubicBezTo>
                <a:cubicBezTo>
                  <a:pt x="75" y="51"/>
                  <a:pt x="73" y="53"/>
                  <a:pt x="70" y="55"/>
                </a:cubicBezTo>
                <a:cubicBezTo>
                  <a:pt x="68" y="57"/>
                  <a:pt x="66" y="60"/>
                  <a:pt x="65" y="63"/>
                </a:cubicBezTo>
                <a:cubicBezTo>
                  <a:pt x="64" y="67"/>
                  <a:pt x="63" y="70"/>
                  <a:pt x="63" y="74"/>
                </a:cubicBezTo>
                <a:cubicBezTo>
                  <a:pt x="63" y="75"/>
                  <a:pt x="63" y="75"/>
                  <a:pt x="63" y="75"/>
                </a:cubicBezTo>
                <a:cubicBezTo>
                  <a:pt x="72" y="75"/>
                  <a:pt x="72" y="75"/>
                  <a:pt x="72" y="75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1"/>
                  <a:pt x="73" y="69"/>
                  <a:pt x="73" y="67"/>
                </a:cubicBezTo>
                <a:cubicBezTo>
                  <a:pt x="74" y="64"/>
                  <a:pt x="75" y="63"/>
                  <a:pt x="76" y="61"/>
                </a:cubicBezTo>
                <a:cubicBezTo>
                  <a:pt x="78" y="59"/>
                  <a:pt x="80" y="58"/>
                  <a:pt x="82" y="57"/>
                </a:cubicBezTo>
                <a:cubicBezTo>
                  <a:pt x="84" y="56"/>
                  <a:pt x="86" y="56"/>
                  <a:pt x="89" y="56"/>
                </a:cubicBezTo>
                <a:cubicBezTo>
                  <a:pt x="91" y="56"/>
                  <a:pt x="93" y="56"/>
                  <a:pt x="95" y="57"/>
                </a:cubicBezTo>
                <a:cubicBezTo>
                  <a:pt x="97" y="57"/>
                  <a:pt x="98" y="58"/>
                  <a:pt x="100" y="59"/>
                </a:cubicBezTo>
                <a:cubicBezTo>
                  <a:pt x="101" y="61"/>
                  <a:pt x="102" y="62"/>
                  <a:pt x="103" y="64"/>
                </a:cubicBezTo>
                <a:cubicBezTo>
                  <a:pt x="104" y="65"/>
                  <a:pt x="104" y="67"/>
                  <a:pt x="104" y="69"/>
                </a:cubicBezTo>
                <a:cubicBezTo>
                  <a:pt x="104" y="72"/>
                  <a:pt x="103" y="74"/>
                  <a:pt x="102" y="76"/>
                </a:cubicBezTo>
                <a:cubicBezTo>
                  <a:pt x="101" y="78"/>
                  <a:pt x="99" y="80"/>
                  <a:pt x="97" y="82"/>
                </a:cubicBezTo>
                <a:cubicBezTo>
                  <a:pt x="95" y="84"/>
                  <a:pt x="93" y="86"/>
                  <a:pt x="91" y="88"/>
                </a:cubicBezTo>
                <a:cubicBezTo>
                  <a:pt x="89" y="89"/>
                  <a:pt x="88" y="91"/>
                  <a:pt x="87" y="93"/>
                </a:cubicBezTo>
                <a:cubicBezTo>
                  <a:pt x="86" y="95"/>
                  <a:pt x="85" y="97"/>
                  <a:pt x="85" y="99"/>
                </a:cubicBezTo>
                <a:cubicBezTo>
                  <a:pt x="84" y="102"/>
                  <a:pt x="84" y="105"/>
                  <a:pt x="84" y="108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93" y="109"/>
                  <a:pt x="93" y="109"/>
                  <a:pt x="93" y="109"/>
                </a:cubicBezTo>
                <a:cubicBezTo>
                  <a:pt x="93" y="108"/>
                  <a:pt x="93" y="108"/>
                  <a:pt x="93" y="108"/>
                </a:cubicBezTo>
                <a:cubicBezTo>
                  <a:pt x="93" y="105"/>
                  <a:pt x="93" y="102"/>
                  <a:pt x="93" y="100"/>
                </a:cubicBezTo>
                <a:cubicBezTo>
                  <a:pt x="94" y="99"/>
                  <a:pt x="94" y="97"/>
                  <a:pt x="95" y="96"/>
                </a:cubicBezTo>
                <a:cubicBezTo>
                  <a:pt x="95" y="95"/>
                  <a:pt x="96" y="94"/>
                  <a:pt x="97" y="93"/>
                </a:cubicBezTo>
                <a:cubicBezTo>
                  <a:pt x="99" y="92"/>
                  <a:pt x="101" y="90"/>
                  <a:pt x="103" y="88"/>
                </a:cubicBezTo>
                <a:cubicBezTo>
                  <a:pt x="106" y="85"/>
                  <a:pt x="108" y="82"/>
                  <a:pt x="110" y="79"/>
                </a:cubicBezTo>
                <a:cubicBezTo>
                  <a:pt x="112" y="77"/>
                  <a:pt x="113" y="73"/>
                  <a:pt x="113" y="69"/>
                </a:cubicBezTo>
                <a:cubicBezTo>
                  <a:pt x="113" y="65"/>
                  <a:pt x="112" y="63"/>
                  <a:pt x="111" y="60"/>
                </a:cubicBezTo>
                <a:cubicBezTo>
                  <a:pt x="110" y="57"/>
                  <a:pt x="108" y="55"/>
                  <a:pt x="106" y="5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2" name="Freeform 95"/>
          <p:cNvSpPr>
            <a:spLocks noEditPoints="1"/>
          </p:cNvSpPr>
          <p:nvPr/>
        </p:nvSpPr>
        <p:spPr bwMode="auto">
          <a:xfrm>
            <a:off x="3448283" y="3024610"/>
            <a:ext cx="334275" cy="334275"/>
          </a:xfrm>
          <a:custGeom>
            <a:avLst/>
            <a:gdLst>
              <a:gd name="T0" fmla="*/ 88 w 176"/>
              <a:gd name="T1" fmla="*/ 112 h 176"/>
              <a:gd name="T2" fmla="*/ 80 w 176"/>
              <a:gd name="T3" fmla="*/ 120 h 176"/>
              <a:gd name="T4" fmla="*/ 88 w 176"/>
              <a:gd name="T5" fmla="*/ 128 h 176"/>
              <a:gd name="T6" fmla="*/ 96 w 176"/>
              <a:gd name="T7" fmla="*/ 120 h 176"/>
              <a:gd name="T8" fmla="*/ 88 w 176"/>
              <a:gd name="T9" fmla="*/ 112 h 176"/>
              <a:gd name="T10" fmla="*/ 96 w 176"/>
              <a:gd name="T11" fmla="*/ 48 h 176"/>
              <a:gd name="T12" fmla="*/ 80 w 176"/>
              <a:gd name="T13" fmla="*/ 48 h 176"/>
              <a:gd name="T14" fmla="*/ 76 w 176"/>
              <a:gd name="T15" fmla="*/ 52 h 176"/>
              <a:gd name="T16" fmla="*/ 76 w 176"/>
              <a:gd name="T17" fmla="*/ 52 h 176"/>
              <a:gd name="T18" fmla="*/ 76 w 176"/>
              <a:gd name="T19" fmla="*/ 52 h 176"/>
              <a:gd name="T20" fmla="*/ 80 w 176"/>
              <a:gd name="T21" fmla="*/ 100 h 176"/>
              <a:gd name="T22" fmla="*/ 80 w 176"/>
              <a:gd name="T23" fmla="*/ 100 h 176"/>
              <a:gd name="T24" fmla="*/ 84 w 176"/>
              <a:gd name="T25" fmla="*/ 104 h 176"/>
              <a:gd name="T26" fmla="*/ 92 w 176"/>
              <a:gd name="T27" fmla="*/ 104 h 176"/>
              <a:gd name="T28" fmla="*/ 96 w 176"/>
              <a:gd name="T29" fmla="*/ 100 h 176"/>
              <a:gd name="T30" fmla="*/ 96 w 176"/>
              <a:gd name="T31" fmla="*/ 100 h 176"/>
              <a:gd name="T32" fmla="*/ 100 w 176"/>
              <a:gd name="T33" fmla="*/ 52 h 176"/>
              <a:gd name="T34" fmla="*/ 100 w 176"/>
              <a:gd name="T35" fmla="*/ 52 h 176"/>
              <a:gd name="T36" fmla="*/ 100 w 176"/>
              <a:gd name="T37" fmla="*/ 52 h 176"/>
              <a:gd name="T38" fmla="*/ 96 w 176"/>
              <a:gd name="T39" fmla="*/ 48 h 176"/>
              <a:gd name="T40" fmla="*/ 88 w 176"/>
              <a:gd name="T41" fmla="*/ 0 h 176"/>
              <a:gd name="T42" fmla="*/ 0 w 176"/>
              <a:gd name="T43" fmla="*/ 88 h 176"/>
              <a:gd name="T44" fmla="*/ 88 w 176"/>
              <a:gd name="T45" fmla="*/ 176 h 176"/>
              <a:gd name="T46" fmla="*/ 176 w 176"/>
              <a:gd name="T47" fmla="*/ 88 h 176"/>
              <a:gd name="T48" fmla="*/ 88 w 176"/>
              <a:gd name="T49" fmla="*/ 0 h 176"/>
              <a:gd name="T50" fmla="*/ 88 w 176"/>
              <a:gd name="T51" fmla="*/ 168 h 176"/>
              <a:gd name="T52" fmla="*/ 8 w 176"/>
              <a:gd name="T53" fmla="*/ 88 h 176"/>
              <a:gd name="T54" fmla="*/ 88 w 176"/>
              <a:gd name="T55" fmla="*/ 8 h 176"/>
              <a:gd name="T56" fmla="*/ 168 w 176"/>
              <a:gd name="T57" fmla="*/ 88 h 176"/>
              <a:gd name="T58" fmla="*/ 88 w 176"/>
              <a:gd name="T5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176">
                <a:moveTo>
                  <a:pt x="88" y="112"/>
                </a:moveTo>
                <a:cubicBezTo>
                  <a:pt x="84" y="112"/>
                  <a:pt x="80" y="116"/>
                  <a:pt x="80" y="120"/>
                </a:cubicBezTo>
                <a:cubicBezTo>
                  <a:pt x="80" y="124"/>
                  <a:pt x="84" y="128"/>
                  <a:pt x="88" y="128"/>
                </a:cubicBezTo>
                <a:cubicBezTo>
                  <a:pt x="92" y="128"/>
                  <a:pt x="96" y="124"/>
                  <a:pt x="96" y="120"/>
                </a:cubicBezTo>
                <a:cubicBezTo>
                  <a:pt x="96" y="116"/>
                  <a:pt x="92" y="112"/>
                  <a:pt x="88" y="112"/>
                </a:cubicBezTo>
                <a:moveTo>
                  <a:pt x="96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78" y="48"/>
                  <a:pt x="76" y="50"/>
                  <a:pt x="76" y="52"/>
                </a:cubicBezTo>
                <a:cubicBezTo>
                  <a:pt x="76" y="52"/>
                  <a:pt x="76" y="52"/>
                  <a:pt x="76" y="52"/>
                </a:cubicBezTo>
                <a:cubicBezTo>
                  <a:pt x="76" y="52"/>
                  <a:pt x="76" y="52"/>
                  <a:pt x="76" y="52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2"/>
                  <a:pt x="82" y="104"/>
                  <a:pt x="84" y="104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94" y="104"/>
                  <a:pt x="96" y="102"/>
                  <a:pt x="96" y="100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0" y="50"/>
                  <a:pt x="98" y="48"/>
                  <a:pt x="96" y="48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3" name="Freeform 96"/>
          <p:cNvSpPr>
            <a:spLocks noEditPoints="1"/>
          </p:cNvSpPr>
          <p:nvPr/>
        </p:nvSpPr>
        <p:spPr bwMode="auto">
          <a:xfrm>
            <a:off x="4087625" y="3053819"/>
            <a:ext cx="334275" cy="274235"/>
          </a:xfrm>
          <a:custGeom>
            <a:avLst/>
            <a:gdLst>
              <a:gd name="T0" fmla="*/ 168 w 176"/>
              <a:gd name="T1" fmla="*/ 32 h 144"/>
              <a:gd name="T2" fmla="*/ 40 w 176"/>
              <a:gd name="T3" fmla="*/ 32 h 144"/>
              <a:gd name="T4" fmla="*/ 32 w 176"/>
              <a:gd name="T5" fmla="*/ 40 h 144"/>
              <a:gd name="T6" fmla="*/ 32 w 176"/>
              <a:gd name="T7" fmla="*/ 136 h 144"/>
              <a:gd name="T8" fmla="*/ 40 w 176"/>
              <a:gd name="T9" fmla="*/ 144 h 144"/>
              <a:gd name="T10" fmla="*/ 168 w 176"/>
              <a:gd name="T11" fmla="*/ 144 h 144"/>
              <a:gd name="T12" fmla="*/ 176 w 176"/>
              <a:gd name="T13" fmla="*/ 136 h 144"/>
              <a:gd name="T14" fmla="*/ 176 w 176"/>
              <a:gd name="T15" fmla="*/ 40 h 144"/>
              <a:gd name="T16" fmla="*/ 168 w 176"/>
              <a:gd name="T17" fmla="*/ 32 h 144"/>
              <a:gd name="T18" fmla="*/ 168 w 176"/>
              <a:gd name="T19" fmla="*/ 136 h 144"/>
              <a:gd name="T20" fmla="*/ 40 w 176"/>
              <a:gd name="T21" fmla="*/ 136 h 144"/>
              <a:gd name="T22" fmla="*/ 40 w 176"/>
              <a:gd name="T23" fmla="*/ 40 h 144"/>
              <a:gd name="T24" fmla="*/ 168 w 176"/>
              <a:gd name="T25" fmla="*/ 40 h 144"/>
              <a:gd name="T26" fmla="*/ 168 w 176"/>
              <a:gd name="T27" fmla="*/ 136 h 144"/>
              <a:gd name="T28" fmla="*/ 20 w 176"/>
              <a:gd name="T29" fmla="*/ 104 h 144"/>
              <a:gd name="T30" fmla="*/ 8 w 176"/>
              <a:gd name="T31" fmla="*/ 104 h 144"/>
              <a:gd name="T32" fmla="*/ 8 w 176"/>
              <a:gd name="T33" fmla="*/ 8 h 144"/>
              <a:gd name="T34" fmla="*/ 136 w 176"/>
              <a:gd name="T35" fmla="*/ 8 h 144"/>
              <a:gd name="T36" fmla="*/ 136 w 176"/>
              <a:gd name="T37" fmla="*/ 20 h 144"/>
              <a:gd name="T38" fmla="*/ 140 w 176"/>
              <a:gd name="T39" fmla="*/ 24 h 144"/>
              <a:gd name="T40" fmla="*/ 144 w 176"/>
              <a:gd name="T41" fmla="*/ 20 h 144"/>
              <a:gd name="T42" fmla="*/ 144 w 176"/>
              <a:gd name="T43" fmla="*/ 8 h 144"/>
              <a:gd name="T44" fmla="*/ 136 w 176"/>
              <a:gd name="T45" fmla="*/ 0 h 144"/>
              <a:gd name="T46" fmla="*/ 8 w 176"/>
              <a:gd name="T47" fmla="*/ 0 h 144"/>
              <a:gd name="T48" fmla="*/ 0 w 176"/>
              <a:gd name="T49" fmla="*/ 8 h 144"/>
              <a:gd name="T50" fmla="*/ 0 w 176"/>
              <a:gd name="T51" fmla="*/ 104 h 144"/>
              <a:gd name="T52" fmla="*/ 8 w 176"/>
              <a:gd name="T53" fmla="*/ 112 h 144"/>
              <a:gd name="T54" fmla="*/ 20 w 176"/>
              <a:gd name="T55" fmla="*/ 112 h 144"/>
              <a:gd name="T56" fmla="*/ 24 w 176"/>
              <a:gd name="T57" fmla="*/ 108 h 144"/>
              <a:gd name="T58" fmla="*/ 20 w 176"/>
              <a:gd name="T59" fmla="*/ 10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144">
                <a:moveTo>
                  <a:pt x="168" y="32"/>
                </a:move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140"/>
                  <a:pt x="36" y="144"/>
                  <a:pt x="40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36"/>
                </a:moveTo>
                <a:cubicBezTo>
                  <a:pt x="40" y="136"/>
                  <a:pt x="40" y="136"/>
                  <a:pt x="40" y="136"/>
                </a:cubicBezTo>
                <a:cubicBezTo>
                  <a:pt x="40" y="40"/>
                  <a:pt x="40" y="40"/>
                  <a:pt x="40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36"/>
                </a:lnTo>
                <a:close/>
                <a:moveTo>
                  <a:pt x="20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8"/>
                  <a:pt x="8" y="8"/>
                  <a:pt x="8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36" y="22"/>
                  <a:pt x="138" y="24"/>
                  <a:pt x="140" y="24"/>
                </a:cubicBezTo>
                <a:cubicBezTo>
                  <a:pt x="142" y="24"/>
                  <a:pt x="144" y="22"/>
                  <a:pt x="144" y="20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20" y="112"/>
                  <a:pt x="20" y="112"/>
                  <a:pt x="20" y="112"/>
                </a:cubicBezTo>
                <a:cubicBezTo>
                  <a:pt x="22" y="112"/>
                  <a:pt x="24" y="110"/>
                  <a:pt x="24" y="108"/>
                </a:cubicBezTo>
                <a:cubicBezTo>
                  <a:pt x="24" y="106"/>
                  <a:pt x="22" y="104"/>
                  <a:pt x="20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4" name="Freeform 97"/>
          <p:cNvSpPr>
            <a:spLocks noEditPoints="1"/>
          </p:cNvSpPr>
          <p:nvPr/>
        </p:nvSpPr>
        <p:spPr bwMode="auto">
          <a:xfrm>
            <a:off x="4725344" y="3024610"/>
            <a:ext cx="335898" cy="334275"/>
          </a:xfrm>
          <a:custGeom>
            <a:avLst/>
            <a:gdLst>
              <a:gd name="T0" fmla="*/ 168 w 176"/>
              <a:gd name="T1" fmla="*/ 32 h 176"/>
              <a:gd name="T2" fmla="*/ 40 w 176"/>
              <a:gd name="T3" fmla="*/ 32 h 176"/>
              <a:gd name="T4" fmla="*/ 32 w 176"/>
              <a:gd name="T5" fmla="*/ 40 h 176"/>
              <a:gd name="T6" fmla="*/ 32 w 176"/>
              <a:gd name="T7" fmla="*/ 168 h 176"/>
              <a:gd name="T8" fmla="*/ 40 w 176"/>
              <a:gd name="T9" fmla="*/ 176 h 176"/>
              <a:gd name="T10" fmla="*/ 168 w 176"/>
              <a:gd name="T11" fmla="*/ 176 h 176"/>
              <a:gd name="T12" fmla="*/ 176 w 176"/>
              <a:gd name="T13" fmla="*/ 168 h 176"/>
              <a:gd name="T14" fmla="*/ 176 w 176"/>
              <a:gd name="T15" fmla="*/ 40 h 176"/>
              <a:gd name="T16" fmla="*/ 168 w 176"/>
              <a:gd name="T17" fmla="*/ 32 h 176"/>
              <a:gd name="T18" fmla="*/ 168 w 176"/>
              <a:gd name="T19" fmla="*/ 168 h 176"/>
              <a:gd name="T20" fmla="*/ 40 w 176"/>
              <a:gd name="T21" fmla="*/ 168 h 176"/>
              <a:gd name="T22" fmla="*/ 40 w 176"/>
              <a:gd name="T23" fmla="*/ 144 h 176"/>
              <a:gd name="T24" fmla="*/ 168 w 176"/>
              <a:gd name="T25" fmla="*/ 144 h 176"/>
              <a:gd name="T26" fmla="*/ 168 w 176"/>
              <a:gd name="T27" fmla="*/ 168 h 176"/>
              <a:gd name="T28" fmla="*/ 168 w 176"/>
              <a:gd name="T29" fmla="*/ 136 h 176"/>
              <a:gd name="T30" fmla="*/ 40 w 176"/>
              <a:gd name="T31" fmla="*/ 136 h 176"/>
              <a:gd name="T32" fmla="*/ 40 w 176"/>
              <a:gd name="T33" fmla="*/ 40 h 176"/>
              <a:gd name="T34" fmla="*/ 168 w 176"/>
              <a:gd name="T35" fmla="*/ 40 h 176"/>
              <a:gd name="T36" fmla="*/ 168 w 176"/>
              <a:gd name="T37" fmla="*/ 136 h 176"/>
              <a:gd name="T38" fmla="*/ 20 w 176"/>
              <a:gd name="T39" fmla="*/ 112 h 176"/>
              <a:gd name="T40" fmla="*/ 24 w 176"/>
              <a:gd name="T41" fmla="*/ 108 h 176"/>
              <a:gd name="T42" fmla="*/ 20 w 176"/>
              <a:gd name="T43" fmla="*/ 104 h 176"/>
              <a:gd name="T44" fmla="*/ 8 w 176"/>
              <a:gd name="T45" fmla="*/ 104 h 176"/>
              <a:gd name="T46" fmla="*/ 8 w 176"/>
              <a:gd name="T47" fmla="*/ 8 h 176"/>
              <a:gd name="T48" fmla="*/ 136 w 176"/>
              <a:gd name="T49" fmla="*/ 8 h 176"/>
              <a:gd name="T50" fmla="*/ 136 w 176"/>
              <a:gd name="T51" fmla="*/ 20 h 176"/>
              <a:gd name="T52" fmla="*/ 140 w 176"/>
              <a:gd name="T53" fmla="*/ 24 h 176"/>
              <a:gd name="T54" fmla="*/ 144 w 176"/>
              <a:gd name="T55" fmla="*/ 20 h 176"/>
              <a:gd name="T56" fmla="*/ 144 w 176"/>
              <a:gd name="T57" fmla="*/ 8 h 176"/>
              <a:gd name="T58" fmla="*/ 136 w 176"/>
              <a:gd name="T59" fmla="*/ 0 h 176"/>
              <a:gd name="T60" fmla="*/ 8 w 176"/>
              <a:gd name="T61" fmla="*/ 0 h 176"/>
              <a:gd name="T62" fmla="*/ 0 w 176"/>
              <a:gd name="T63" fmla="*/ 8 h 176"/>
              <a:gd name="T64" fmla="*/ 0 w 176"/>
              <a:gd name="T65" fmla="*/ 136 h 176"/>
              <a:gd name="T66" fmla="*/ 8 w 176"/>
              <a:gd name="T67" fmla="*/ 144 h 176"/>
              <a:gd name="T68" fmla="*/ 20 w 176"/>
              <a:gd name="T69" fmla="*/ 144 h 176"/>
              <a:gd name="T70" fmla="*/ 24 w 176"/>
              <a:gd name="T71" fmla="*/ 140 h 176"/>
              <a:gd name="T72" fmla="*/ 20 w 176"/>
              <a:gd name="T73" fmla="*/ 136 h 176"/>
              <a:gd name="T74" fmla="*/ 8 w 176"/>
              <a:gd name="T75" fmla="*/ 136 h 176"/>
              <a:gd name="T76" fmla="*/ 8 w 176"/>
              <a:gd name="T77" fmla="*/ 112 h 176"/>
              <a:gd name="T78" fmla="*/ 20 w 176"/>
              <a:gd name="T79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68" y="32"/>
                </a:move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32" y="172"/>
                  <a:pt x="36" y="176"/>
                  <a:pt x="40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168" y="144"/>
                  <a:pt x="168" y="144"/>
                  <a:pt x="168" y="144"/>
                </a:cubicBezTo>
                <a:lnTo>
                  <a:pt x="168" y="168"/>
                </a:lnTo>
                <a:close/>
                <a:moveTo>
                  <a:pt x="168" y="136"/>
                </a:moveTo>
                <a:cubicBezTo>
                  <a:pt x="40" y="136"/>
                  <a:pt x="40" y="136"/>
                  <a:pt x="40" y="136"/>
                </a:cubicBezTo>
                <a:cubicBezTo>
                  <a:pt x="40" y="40"/>
                  <a:pt x="40" y="40"/>
                  <a:pt x="40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36"/>
                </a:lnTo>
                <a:close/>
                <a:moveTo>
                  <a:pt x="20" y="112"/>
                </a:moveTo>
                <a:cubicBezTo>
                  <a:pt x="22" y="112"/>
                  <a:pt x="24" y="110"/>
                  <a:pt x="24" y="108"/>
                </a:cubicBezTo>
                <a:cubicBezTo>
                  <a:pt x="24" y="106"/>
                  <a:pt x="22" y="104"/>
                  <a:pt x="20" y="104"/>
                </a:cubicBezTo>
                <a:cubicBezTo>
                  <a:pt x="8" y="104"/>
                  <a:pt x="8" y="104"/>
                  <a:pt x="8" y="104"/>
                </a:cubicBezTo>
                <a:cubicBezTo>
                  <a:pt x="8" y="8"/>
                  <a:pt x="8" y="8"/>
                  <a:pt x="8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36" y="22"/>
                  <a:pt x="138" y="24"/>
                  <a:pt x="140" y="24"/>
                </a:cubicBezTo>
                <a:cubicBezTo>
                  <a:pt x="142" y="24"/>
                  <a:pt x="144" y="22"/>
                  <a:pt x="144" y="20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0"/>
                  <a:pt x="4" y="144"/>
                  <a:pt x="8" y="144"/>
                </a:cubicBezTo>
                <a:cubicBezTo>
                  <a:pt x="20" y="144"/>
                  <a:pt x="20" y="144"/>
                  <a:pt x="20" y="144"/>
                </a:cubicBezTo>
                <a:cubicBezTo>
                  <a:pt x="22" y="144"/>
                  <a:pt x="24" y="142"/>
                  <a:pt x="24" y="140"/>
                </a:cubicBezTo>
                <a:cubicBezTo>
                  <a:pt x="24" y="138"/>
                  <a:pt x="22" y="136"/>
                  <a:pt x="20" y="136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112"/>
                  <a:pt x="8" y="112"/>
                  <a:pt x="8" y="112"/>
                </a:cubicBezTo>
                <a:lnTo>
                  <a:pt x="20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5" name="Freeform 98"/>
          <p:cNvSpPr>
            <a:spLocks noEditPoints="1"/>
          </p:cNvSpPr>
          <p:nvPr/>
        </p:nvSpPr>
        <p:spPr bwMode="auto">
          <a:xfrm>
            <a:off x="5364684" y="3053819"/>
            <a:ext cx="335898" cy="274235"/>
          </a:xfrm>
          <a:custGeom>
            <a:avLst/>
            <a:gdLst>
              <a:gd name="T0" fmla="*/ 36 w 176"/>
              <a:gd name="T1" fmla="*/ 8 h 144"/>
              <a:gd name="T2" fmla="*/ 140 w 176"/>
              <a:gd name="T3" fmla="*/ 8 h 144"/>
              <a:gd name="T4" fmla="*/ 144 w 176"/>
              <a:gd name="T5" fmla="*/ 4 h 144"/>
              <a:gd name="T6" fmla="*/ 140 w 176"/>
              <a:gd name="T7" fmla="*/ 0 h 144"/>
              <a:gd name="T8" fmla="*/ 36 w 176"/>
              <a:gd name="T9" fmla="*/ 0 h 144"/>
              <a:gd name="T10" fmla="*/ 32 w 176"/>
              <a:gd name="T11" fmla="*/ 4 h 144"/>
              <a:gd name="T12" fmla="*/ 36 w 176"/>
              <a:gd name="T13" fmla="*/ 8 h 144"/>
              <a:gd name="T14" fmla="*/ 168 w 176"/>
              <a:gd name="T15" fmla="*/ 32 h 144"/>
              <a:gd name="T16" fmla="*/ 8 w 176"/>
              <a:gd name="T17" fmla="*/ 32 h 144"/>
              <a:gd name="T18" fmla="*/ 0 w 176"/>
              <a:gd name="T19" fmla="*/ 40 h 144"/>
              <a:gd name="T20" fmla="*/ 0 w 176"/>
              <a:gd name="T21" fmla="*/ 136 h 144"/>
              <a:gd name="T22" fmla="*/ 8 w 176"/>
              <a:gd name="T23" fmla="*/ 144 h 144"/>
              <a:gd name="T24" fmla="*/ 168 w 176"/>
              <a:gd name="T25" fmla="*/ 144 h 144"/>
              <a:gd name="T26" fmla="*/ 176 w 176"/>
              <a:gd name="T27" fmla="*/ 136 h 144"/>
              <a:gd name="T28" fmla="*/ 176 w 176"/>
              <a:gd name="T29" fmla="*/ 40 h 144"/>
              <a:gd name="T30" fmla="*/ 168 w 176"/>
              <a:gd name="T31" fmla="*/ 32 h 144"/>
              <a:gd name="T32" fmla="*/ 168 w 176"/>
              <a:gd name="T33" fmla="*/ 136 h 144"/>
              <a:gd name="T34" fmla="*/ 8 w 176"/>
              <a:gd name="T35" fmla="*/ 136 h 144"/>
              <a:gd name="T36" fmla="*/ 8 w 176"/>
              <a:gd name="T37" fmla="*/ 40 h 144"/>
              <a:gd name="T38" fmla="*/ 168 w 176"/>
              <a:gd name="T39" fmla="*/ 40 h 144"/>
              <a:gd name="T40" fmla="*/ 168 w 176"/>
              <a:gd name="T41" fmla="*/ 136 h 144"/>
              <a:gd name="T42" fmla="*/ 20 w 176"/>
              <a:gd name="T43" fmla="*/ 24 h 144"/>
              <a:gd name="T44" fmla="*/ 156 w 176"/>
              <a:gd name="T45" fmla="*/ 24 h 144"/>
              <a:gd name="T46" fmla="*/ 160 w 176"/>
              <a:gd name="T47" fmla="*/ 20 h 144"/>
              <a:gd name="T48" fmla="*/ 156 w 176"/>
              <a:gd name="T49" fmla="*/ 16 h 144"/>
              <a:gd name="T50" fmla="*/ 20 w 176"/>
              <a:gd name="T51" fmla="*/ 16 h 144"/>
              <a:gd name="T52" fmla="*/ 16 w 176"/>
              <a:gd name="T53" fmla="*/ 20 h 144"/>
              <a:gd name="T54" fmla="*/ 20 w 176"/>
              <a:gd name="T55" fmla="*/ 2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76" h="144">
                <a:moveTo>
                  <a:pt x="36" y="8"/>
                </a:moveTo>
                <a:cubicBezTo>
                  <a:pt x="140" y="8"/>
                  <a:pt x="140" y="8"/>
                  <a:pt x="140" y="8"/>
                </a:cubicBezTo>
                <a:cubicBezTo>
                  <a:pt x="142" y="8"/>
                  <a:pt x="144" y="6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6"/>
                  <a:pt x="34" y="8"/>
                  <a:pt x="36" y="8"/>
                </a:cubicBezTo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0"/>
                  <a:pt x="4" y="144"/>
                  <a:pt x="8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40"/>
                  <a:pt x="8" y="40"/>
                  <a:pt x="8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36"/>
                </a:lnTo>
                <a:close/>
                <a:moveTo>
                  <a:pt x="20" y="24"/>
                </a:move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6" name="Freeform 99"/>
          <p:cNvSpPr>
            <a:spLocks noEditPoints="1"/>
          </p:cNvSpPr>
          <p:nvPr/>
        </p:nvSpPr>
        <p:spPr bwMode="auto">
          <a:xfrm>
            <a:off x="6004026" y="3024610"/>
            <a:ext cx="334275" cy="334275"/>
          </a:xfrm>
          <a:custGeom>
            <a:avLst/>
            <a:gdLst>
              <a:gd name="T0" fmla="*/ 44 w 176"/>
              <a:gd name="T1" fmla="*/ 64 h 176"/>
              <a:gd name="T2" fmla="*/ 64 w 176"/>
              <a:gd name="T3" fmla="*/ 44 h 176"/>
              <a:gd name="T4" fmla="*/ 44 w 176"/>
              <a:gd name="T5" fmla="*/ 24 h 176"/>
              <a:gd name="T6" fmla="*/ 24 w 176"/>
              <a:gd name="T7" fmla="*/ 44 h 176"/>
              <a:gd name="T8" fmla="*/ 44 w 176"/>
              <a:gd name="T9" fmla="*/ 64 h 176"/>
              <a:gd name="T10" fmla="*/ 44 w 176"/>
              <a:gd name="T11" fmla="*/ 32 h 176"/>
              <a:gd name="T12" fmla="*/ 56 w 176"/>
              <a:gd name="T13" fmla="*/ 44 h 176"/>
              <a:gd name="T14" fmla="*/ 44 w 176"/>
              <a:gd name="T15" fmla="*/ 56 h 176"/>
              <a:gd name="T16" fmla="*/ 32 w 176"/>
              <a:gd name="T17" fmla="*/ 44 h 176"/>
              <a:gd name="T18" fmla="*/ 44 w 176"/>
              <a:gd name="T19" fmla="*/ 32 h 176"/>
              <a:gd name="T20" fmla="*/ 152 w 176"/>
              <a:gd name="T21" fmla="*/ 147 h 176"/>
              <a:gd name="T22" fmla="*/ 152 w 176"/>
              <a:gd name="T23" fmla="*/ 146 h 176"/>
              <a:gd name="T24" fmla="*/ 151 w 176"/>
              <a:gd name="T25" fmla="*/ 145 h 176"/>
              <a:gd name="T26" fmla="*/ 116 w 176"/>
              <a:gd name="T27" fmla="*/ 95 h 176"/>
              <a:gd name="T28" fmla="*/ 116 w 176"/>
              <a:gd name="T29" fmla="*/ 95 h 176"/>
              <a:gd name="T30" fmla="*/ 112 w 176"/>
              <a:gd name="T31" fmla="*/ 92 h 176"/>
              <a:gd name="T32" fmla="*/ 109 w 176"/>
              <a:gd name="T33" fmla="*/ 93 h 176"/>
              <a:gd name="T34" fmla="*/ 93 w 176"/>
              <a:gd name="T35" fmla="*/ 110 h 176"/>
              <a:gd name="T36" fmla="*/ 72 w 176"/>
              <a:gd name="T37" fmla="*/ 78 h 176"/>
              <a:gd name="T38" fmla="*/ 68 w 176"/>
              <a:gd name="T39" fmla="*/ 76 h 176"/>
              <a:gd name="T40" fmla="*/ 65 w 176"/>
              <a:gd name="T41" fmla="*/ 78 h 176"/>
              <a:gd name="T42" fmla="*/ 65 w 176"/>
              <a:gd name="T43" fmla="*/ 78 h 176"/>
              <a:gd name="T44" fmla="*/ 25 w 176"/>
              <a:gd name="T45" fmla="*/ 146 h 176"/>
              <a:gd name="T46" fmla="*/ 25 w 176"/>
              <a:gd name="T47" fmla="*/ 146 h 176"/>
              <a:gd name="T48" fmla="*/ 24 w 176"/>
              <a:gd name="T49" fmla="*/ 148 h 176"/>
              <a:gd name="T50" fmla="*/ 28 w 176"/>
              <a:gd name="T51" fmla="*/ 152 h 176"/>
              <a:gd name="T52" fmla="*/ 148 w 176"/>
              <a:gd name="T53" fmla="*/ 152 h 176"/>
              <a:gd name="T54" fmla="*/ 152 w 176"/>
              <a:gd name="T55" fmla="*/ 148 h 176"/>
              <a:gd name="T56" fmla="*/ 152 w 176"/>
              <a:gd name="T57" fmla="*/ 147 h 176"/>
              <a:gd name="T58" fmla="*/ 35 w 176"/>
              <a:gd name="T59" fmla="*/ 144 h 176"/>
              <a:gd name="T60" fmla="*/ 68 w 176"/>
              <a:gd name="T61" fmla="*/ 87 h 176"/>
              <a:gd name="T62" fmla="*/ 88 w 176"/>
              <a:gd name="T63" fmla="*/ 118 h 176"/>
              <a:gd name="T64" fmla="*/ 89 w 176"/>
              <a:gd name="T65" fmla="*/ 119 h 176"/>
              <a:gd name="T66" fmla="*/ 89 w 176"/>
              <a:gd name="T67" fmla="*/ 119 h 176"/>
              <a:gd name="T68" fmla="*/ 92 w 176"/>
              <a:gd name="T69" fmla="*/ 120 h 176"/>
              <a:gd name="T70" fmla="*/ 95 w 176"/>
              <a:gd name="T71" fmla="*/ 119 h 176"/>
              <a:gd name="T72" fmla="*/ 112 w 176"/>
              <a:gd name="T73" fmla="*/ 102 h 176"/>
              <a:gd name="T74" fmla="*/ 140 w 176"/>
              <a:gd name="T75" fmla="*/ 144 h 176"/>
              <a:gd name="T76" fmla="*/ 35 w 176"/>
              <a:gd name="T77" fmla="*/ 144 h 176"/>
              <a:gd name="T78" fmla="*/ 160 w 176"/>
              <a:gd name="T79" fmla="*/ 0 h 176"/>
              <a:gd name="T80" fmla="*/ 16 w 176"/>
              <a:gd name="T81" fmla="*/ 0 h 176"/>
              <a:gd name="T82" fmla="*/ 0 w 176"/>
              <a:gd name="T83" fmla="*/ 16 h 176"/>
              <a:gd name="T84" fmla="*/ 0 w 176"/>
              <a:gd name="T85" fmla="*/ 160 h 176"/>
              <a:gd name="T86" fmla="*/ 16 w 176"/>
              <a:gd name="T87" fmla="*/ 176 h 176"/>
              <a:gd name="T88" fmla="*/ 160 w 176"/>
              <a:gd name="T89" fmla="*/ 176 h 176"/>
              <a:gd name="T90" fmla="*/ 176 w 176"/>
              <a:gd name="T91" fmla="*/ 160 h 176"/>
              <a:gd name="T92" fmla="*/ 176 w 176"/>
              <a:gd name="T93" fmla="*/ 16 h 176"/>
              <a:gd name="T94" fmla="*/ 160 w 176"/>
              <a:gd name="T95" fmla="*/ 0 h 176"/>
              <a:gd name="T96" fmla="*/ 168 w 176"/>
              <a:gd name="T97" fmla="*/ 160 h 176"/>
              <a:gd name="T98" fmla="*/ 160 w 176"/>
              <a:gd name="T99" fmla="*/ 168 h 176"/>
              <a:gd name="T100" fmla="*/ 16 w 176"/>
              <a:gd name="T101" fmla="*/ 168 h 176"/>
              <a:gd name="T102" fmla="*/ 8 w 176"/>
              <a:gd name="T103" fmla="*/ 160 h 176"/>
              <a:gd name="T104" fmla="*/ 8 w 176"/>
              <a:gd name="T105" fmla="*/ 16 h 176"/>
              <a:gd name="T106" fmla="*/ 16 w 176"/>
              <a:gd name="T107" fmla="*/ 8 h 176"/>
              <a:gd name="T108" fmla="*/ 160 w 176"/>
              <a:gd name="T109" fmla="*/ 8 h 176"/>
              <a:gd name="T110" fmla="*/ 168 w 176"/>
              <a:gd name="T111" fmla="*/ 16 h 176"/>
              <a:gd name="T112" fmla="*/ 168 w 176"/>
              <a:gd name="T11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44" y="64"/>
                </a:moveTo>
                <a:cubicBezTo>
                  <a:pt x="55" y="64"/>
                  <a:pt x="64" y="55"/>
                  <a:pt x="64" y="44"/>
                </a:cubicBezTo>
                <a:cubicBezTo>
                  <a:pt x="64" y="33"/>
                  <a:pt x="55" y="24"/>
                  <a:pt x="44" y="24"/>
                </a:cubicBezTo>
                <a:cubicBezTo>
                  <a:pt x="33" y="24"/>
                  <a:pt x="24" y="33"/>
                  <a:pt x="24" y="44"/>
                </a:cubicBezTo>
                <a:cubicBezTo>
                  <a:pt x="24" y="55"/>
                  <a:pt x="33" y="64"/>
                  <a:pt x="44" y="64"/>
                </a:cubicBezTo>
                <a:moveTo>
                  <a:pt x="44" y="32"/>
                </a:moveTo>
                <a:cubicBezTo>
                  <a:pt x="51" y="32"/>
                  <a:pt x="56" y="37"/>
                  <a:pt x="56" y="44"/>
                </a:cubicBezTo>
                <a:cubicBezTo>
                  <a:pt x="56" y="51"/>
                  <a:pt x="51" y="56"/>
                  <a:pt x="44" y="56"/>
                </a:cubicBezTo>
                <a:cubicBezTo>
                  <a:pt x="37" y="56"/>
                  <a:pt x="32" y="51"/>
                  <a:pt x="32" y="44"/>
                </a:cubicBezTo>
                <a:cubicBezTo>
                  <a:pt x="32" y="37"/>
                  <a:pt x="37" y="32"/>
                  <a:pt x="44" y="32"/>
                </a:cubicBezTo>
                <a:moveTo>
                  <a:pt x="152" y="147"/>
                </a:moveTo>
                <a:cubicBezTo>
                  <a:pt x="152" y="146"/>
                  <a:pt x="152" y="146"/>
                  <a:pt x="152" y="146"/>
                </a:cubicBezTo>
                <a:cubicBezTo>
                  <a:pt x="151" y="146"/>
                  <a:pt x="151" y="146"/>
                  <a:pt x="151" y="145"/>
                </a:cubicBezTo>
                <a:cubicBezTo>
                  <a:pt x="116" y="95"/>
                  <a:pt x="116" y="95"/>
                  <a:pt x="116" y="95"/>
                </a:cubicBezTo>
                <a:cubicBezTo>
                  <a:pt x="116" y="95"/>
                  <a:pt x="116" y="95"/>
                  <a:pt x="116" y="95"/>
                </a:cubicBezTo>
                <a:cubicBezTo>
                  <a:pt x="115" y="93"/>
                  <a:pt x="114" y="92"/>
                  <a:pt x="112" y="92"/>
                </a:cubicBezTo>
                <a:cubicBezTo>
                  <a:pt x="111" y="92"/>
                  <a:pt x="110" y="92"/>
                  <a:pt x="109" y="93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72" y="78"/>
                  <a:pt x="72" y="78"/>
                  <a:pt x="72" y="78"/>
                </a:cubicBezTo>
                <a:cubicBezTo>
                  <a:pt x="71" y="77"/>
                  <a:pt x="70" y="76"/>
                  <a:pt x="68" y="76"/>
                </a:cubicBezTo>
                <a:cubicBezTo>
                  <a:pt x="67" y="76"/>
                  <a:pt x="65" y="77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4" y="146"/>
                  <a:pt x="24" y="147"/>
                  <a:pt x="24" y="148"/>
                </a:cubicBezTo>
                <a:cubicBezTo>
                  <a:pt x="24" y="150"/>
                  <a:pt x="26" y="152"/>
                  <a:pt x="28" y="152"/>
                </a:cubicBezTo>
                <a:cubicBezTo>
                  <a:pt x="148" y="152"/>
                  <a:pt x="148" y="152"/>
                  <a:pt x="148" y="152"/>
                </a:cubicBezTo>
                <a:cubicBezTo>
                  <a:pt x="150" y="152"/>
                  <a:pt x="152" y="150"/>
                  <a:pt x="152" y="148"/>
                </a:cubicBezTo>
                <a:cubicBezTo>
                  <a:pt x="152" y="147"/>
                  <a:pt x="152" y="147"/>
                  <a:pt x="152" y="147"/>
                </a:cubicBezTo>
                <a:close/>
                <a:moveTo>
                  <a:pt x="35" y="144"/>
                </a:moveTo>
                <a:cubicBezTo>
                  <a:pt x="68" y="87"/>
                  <a:pt x="68" y="87"/>
                  <a:pt x="68" y="87"/>
                </a:cubicBezTo>
                <a:cubicBezTo>
                  <a:pt x="88" y="118"/>
                  <a:pt x="88" y="118"/>
                  <a:pt x="88" y="118"/>
                </a:cubicBezTo>
                <a:cubicBezTo>
                  <a:pt x="89" y="118"/>
                  <a:pt x="89" y="118"/>
                  <a:pt x="89" y="119"/>
                </a:cubicBezTo>
                <a:cubicBezTo>
                  <a:pt x="89" y="119"/>
                  <a:pt x="89" y="119"/>
                  <a:pt x="89" y="119"/>
                </a:cubicBezTo>
                <a:cubicBezTo>
                  <a:pt x="90" y="120"/>
                  <a:pt x="91" y="120"/>
                  <a:pt x="92" y="120"/>
                </a:cubicBezTo>
                <a:cubicBezTo>
                  <a:pt x="93" y="120"/>
                  <a:pt x="94" y="120"/>
                  <a:pt x="95" y="119"/>
                </a:cubicBezTo>
                <a:cubicBezTo>
                  <a:pt x="112" y="102"/>
                  <a:pt x="112" y="102"/>
                  <a:pt x="112" y="102"/>
                </a:cubicBezTo>
                <a:cubicBezTo>
                  <a:pt x="140" y="144"/>
                  <a:pt x="140" y="144"/>
                  <a:pt x="140" y="144"/>
                </a:cubicBezTo>
                <a:lnTo>
                  <a:pt x="35" y="14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7" name="Freeform 100"/>
          <p:cNvSpPr>
            <a:spLocks noEditPoints="1"/>
          </p:cNvSpPr>
          <p:nvPr/>
        </p:nvSpPr>
        <p:spPr bwMode="auto">
          <a:xfrm>
            <a:off x="6643368" y="3024610"/>
            <a:ext cx="334275" cy="334275"/>
          </a:xfrm>
          <a:custGeom>
            <a:avLst/>
            <a:gdLst>
              <a:gd name="T0" fmla="*/ 16 w 176"/>
              <a:gd name="T1" fmla="*/ 32 h 176"/>
              <a:gd name="T2" fmla="*/ 0 w 176"/>
              <a:gd name="T3" fmla="*/ 160 h 176"/>
              <a:gd name="T4" fmla="*/ 128 w 176"/>
              <a:gd name="T5" fmla="*/ 176 h 176"/>
              <a:gd name="T6" fmla="*/ 144 w 176"/>
              <a:gd name="T7" fmla="*/ 48 h 176"/>
              <a:gd name="T8" fmla="*/ 136 w 176"/>
              <a:gd name="T9" fmla="*/ 160 h 176"/>
              <a:gd name="T10" fmla="*/ 16 w 176"/>
              <a:gd name="T11" fmla="*/ 168 h 176"/>
              <a:gd name="T12" fmla="*/ 8 w 176"/>
              <a:gd name="T13" fmla="*/ 48 h 176"/>
              <a:gd name="T14" fmla="*/ 128 w 176"/>
              <a:gd name="T15" fmla="*/ 40 h 176"/>
              <a:gd name="T16" fmla="*/ 136 w 176"/>
              <a:gd name="T17" fmla="*/ 160 h 176"/>
              <a:gd name="T18" fmla="*/ 56 w 176"/>
              <a:gd name="T19" fmla="*/ 72 h 176"/>
              <a:gd name="T20" fmla="*/ 24 w 176"/>
              <a:gd name="T21" fmla="*/ 72 h 176"/>
              <a:gd name="T22" fmla="*/ 40 w 176"/>
              <a:gd name="T23" fmla="*/ 64 h 176"/>
              <a:gd name="T24" fmla="*/ 40 w 176"/>
              <a:gd name="T25" fmla="*/ 80 h 176"/>
              <a:gd name="T26" fmla="*/ 40 w 176"/>
              <a:gd name="T27" fmla="*/ 64 h 176"/>
              <a:gd name="T28" fmla="*/ 120 w 176"/>
              <a:gd name="T29" fmla="*/ 146 h 176"/>
              <a:gd name="T30" fmla="*/ 96 w 176"/>
              <a:gd name="T31" fmla="*/ 107 h 176"/>
              <a:gd name="T32" fmla="*/ 92 w 176"/>
              <a:gd name="T33" fmla="*/ 104 h 176"/>
              <a:gd name="T34" fmla="*/ 77 w 176"/>
              <a:gd name="T35" fmla="*/ 118 h 176"/>
              <a:gd name="T36" fmla="*/ 60 w 176"/>
              <a:gd name="T37" fmla="*/ 96 h 176"/>
              <a:gd name="T38" fmla="*/ 57 w 176"/>
              <a:gd name="T39" fmla="*/ 98 h 176"/>
              <a:gd name="T40" fmla="*/ 25 w 176"/>
              <a:gd name="T41" fmla="*/ 146 h 176"/>
              <a:gd name="T42" fmla="*/ 28 w 176"/>
              <a:gd name="T43" fmla="*/ 152 h 176"/>
              <a:gd name="T44" fmla="*/ 120 w 176"/>
              <a:gd name="T45" fmla="*/ 148 h 176"/>
              <a:gd name="T46" fmla="*/ 35 w 176"/>
              <a:gd name="T47" fmla="*/ 144 h 176"/>
              <a:gd name="T48" fmla="*/ 72 w 176"/>
              <a:gd name="T49" fmla="*/ 126 h 176"/>
              <a:gd name="T50" fmla="*/ 79 w 176"/>
              <a:gd name="T51" fmla="*/ 127 h 176"/>
              <a:gd name="T52" fmla="*/ 109 w 176"/>
              <a:gd name="T53" fmla="*/ 144 h 176"/>
              <a:gd name="T54" fmla="*/ 160 w 176"/>
              <a:gd name="T55" fmla="*/ 0 h 176"/>
              <a:gd name="T56" fmla="*/ 32 w 176"/>
              <a:gd name="T57" fmla="*/ 16 h 176"/>
              <a:gd name="T58" fmla="*/ 36 w 176"/>
              <a:gd name="T59" fmla="*/ 24 h 176"/>
              <a:gd name="T60" fmla="*/ 40 w 176"/>
              <a:gd name="T61" fmla="*/ 16 h 176"/>
              <a:gd name="T62" fmla="*/ 160 w 176"/>
              <a:gd name="T63" fmla="*/ 8 h 176"/>
              <a:gd name="T64" fmla="*/ 168 w 176"/>
              <a:gd name="T65" fmla="*/ 128 h 176"/>
              <a:gd name="T66" fmla="*/ 156 w 176"/>
              <a:gd name="T67" fmla="*/ 136 h 176"/>
              <a:gd name="T68" fmla="*/ 156 w 176"/>
              <a:gd name="T69" fmla="*/ 144 h 176"/>
              <a:gd name="T70" fmla="*/ 176 w 176"/>
              <a:gd name="T71" fmla="*/ 128 h 176"/>
              <a:gd name="T72" fmla="*/ 160 w 176"/>
              <a:gd name="T73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28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4" y="39"/>
                  <a:pt x="137" y="32"/>
                  <a:pt x="128" y="32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32" y="40"/>
                  <a:pt x="136" y="44"/>
                  <a:pt x="136" y="48"/>
                </a:cubicBezTo>
                <a:lnTo>
                  <a:pt x="136" y="160"/>
                </a:lnTo>
                <a:close/>
                <a:moveTo>
                  <a:pt x="40" y="88"/>
                </a:moveTo>
                <a:cubicBezTo>
                  <a:pt x="49" y="88"/>
                  <a:pt x="56" y="81"/>
                  <a:pt x="56" y="72"/>
                </a:cubicBezTo>
                <a:cubicBezTo>
                  <a:pt x="56" y="63"/>
                  <a:pt x="49" y="56"/>
                  <a:pt x="40" y="56"/>
                </a:cubicBezTo>
                <a:cubicBezTo>
                  <a:pt x="31" y="56"/>
                  <a:pt x="24" y="63"/>
                  <a:pt x="24" y="72"/>
                </a:cubicBezTo>
                <a:cubicBezTo>
                  <a:pt x="24" y="81"/>
                  <a:pt x="31" y="88"/>
                  <a:pt x="40" y="88"/>
                </a:cubicBezTo>
                <a:moveTo>
                  <a:pt x="40" y="64"/>
                </a:moveTo>
                <a:cubicBezTo>
                  <a:pt x="44" y="64"/>
                  <a:pt x="48" y="68"/>
                  <a:pt x="48" y="72"/>
                </a:cubicBezTo>
                <a:cubicBezTo>
                  <a:pt x="48" y="76"/>
                  <a:pt x="44" y="80"/>
                  <a:pt x="40" y="80"/>
                </a:cubicBezTo>
                <a:cubicBezTo>
                  <a:pt x="36" y="80"/>
                  <a:pt x="32" y="76"/>
                  <a:pt x="32" y="72"/>
                </a:cubicBezTo>
                <a:cubicBezTo>
                  <a:pt x="32" y="68"/>
                  <a:pt x="36" y="64"/>
                  <a:pt x="40" y="64"/>
                </a:cubicBezTo>
                <a:moveTo>
                  <a:pt x="120" y="147"/>
                </a:moveTo>
                <a:cubicBezTo>
                  <a:pt x="120" y="146"/>
                  <a:pt x="120" y="146"/>
                  <a:pt x="120" y="146"/>
                </a:cubicBezTo>
                <a:cubicBezTo>
                  <a:pt x="120" y="146"/>
                  <a:pt x="120" y="146"/>
                  <a:pt x="120" y="146"/>
                </a:cubicBezTo>
                <a:cubicBezTo>
                  <a:pt x="96" y="107"/>
                  <a:pt x="96" y="107"/>
                  <a:pt x="96" y="107"/>
                </a:cubicBezTo>
                <a:cubicBezTo>
                  <a:pt x="96" y="107"/>
                  <a:pt x="96" y="107"/>
                  <a:pt x="96" y="107"/>
                </a:cubicBezTo>
                <a:cubicBezTo>
                  <a:pt x="95" y="105"/>
                  <a:pt x="94" y="104"/>
                  <a:pt x="92" y="104"/>
                </a:cubicBezTo>
                <a:cubicBezTo>
                  <a:pt x="91" y="104"/>
                  <a:pt x="90" y="104"/>
                  <a:pt x="89" y="105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64" y="98"/>
                  <a:pt x="64" y="98"/>
                  <a:pt x="64" y="98"/>
                </a:cubicBezTo>
                <a:cubicBezTo>
                  <a:pt x="63" y="97"/>
                  <a:pt x="62" y="96"/>
                  <a:pt x="60" y="96"/>
                </a:cubicBezTo>
                <a:cubicBezTo>
                  <a:pt x="59" y="96"/>
                  <a:pt x="57" y="97"/>
                  <a:pt x="57" y="98"/>
                </a:cubicBezTo>
                <a:cubicBezTo>
                  <a:pt x="57" y="98"/>
                  <a:pt x="57" y="98"/>
                  <a:pt x="57" y="98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4" y="146"/>
                  <a:pt x="24" y="147"/>
                  <a:pt x="24" y="148"/>
                </a:cubicBezTo>
                <a:cubicBezTo>
                  <a:pt x="24" y="150"/>
                  <a:pt x="26" y="152"/>
                  <a:pt x="28" y="152"/>
                </a:cubicBezTo>
                <a:cubicBezTo>
                  <a:pt x="116" y="152"/>
                  <a:pt x="116" y="152"/>
                  <a:pt x="116" y="152"/>
                </a:cubicBezTo>
                <a:cubicBezTo>
                  <a:pt x="118" y="152"/>
                  <a:pt x="120" y="150"/>
                  <a:pt x="120" y="148"/>
                </a:cubicBezTo>
                <a:cubicBezTo>
                  <a:pt x="120" y="147"/>
                  <a:pt x="120" y="147"/>
                  <a:pt x="120" y="147"/>
                </a:cubicBezTo>
                <a:close/>
                <a:moveTo>
                  <a:pt x="35" y="144"/>
                </a:moveTo>
                <a:cubicBezTo>
                  <a:pt x="60" y="107"/>
                  <a:pt x="60" y="107"/>
                  <a:pt x="60" y="107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3" y="127"/>
                  <a:pt x="74" y="128"/>
                  <a:pt x="76" y="128"/>
                </a:cubicBezTo>
                <a:cubicBezTo>
                  <a:pt x="77" y="128"/>
                  <a:pt x="78" y="128"/>
                  <a:pt x="79" y="127"/>
                </a:cubicBezTo>
                <a:cubicBezTo>
                  <a:pt x="91" y="114"/>
                  <a:pt x="91" y="114"/>
                  <a:pt x="91" y="114"/>
                </a:cubicBezTo>
                <a:cubicBezTo>
                  <a:pt x="109" y="144"/>
                  <a:pt x="109" y="144"/>
                  <a:pt x="109" y="144"/>
                </a:cubicBezTo>
                <a:lnTo>
                  <a:pt x="35" y="144"/>
                </a:lnTo>
                <a:close/>
                <a:moveTo>
                  <a:pt x="160" y="0"/>
                </a:move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8" name="Freeform 101"/>
          <p:cNvSpPr>
            <a:spLocks noEditPoints="1"/>
          </p:cNvSpPr>
          <p:nvPr/>
        </p:nvSpPr>
        <p:spPr bwMode="auto">
          <a:xfrm>
            <a:off x="7282709" y="3024610"/>
            <a:ext cx="334275" cy="334275"/>
          </a:xfrm>
          <a:custGeom>
            <a:avLst/>
            <a:gdLst>
              <a:gd name="T0" fmla="*/ 168 w 176"/>
              <a:gd name="T1" fmla="*/ 4 h 176"/>
              <a:gd name="T2" fmla="*/ 8 w 176"/>
              <a:gd name="T3" fmla="*/ 4 h 176"/>
              <a:gd name="T4" fmla="*/ 0 w 176"/>
              <a:gd name="T5" fmla="*/ 20 h 176"/>
              <a:gd name="T6" fmla="*/ 8 w 176"/>
              <a:gd name="T7" fmla="*/ 172 h 176"/>
              <a:gd name="T8" fmla="*/ 168 w 176"/>
              <a:gd name="T9" fmla="*/ 172 h 176"/>
              <a:gd name="T10" fmla="*/ 176 w 176"/>
              <a:gd name="T11" fmla="*/ 20 h 176"/>
              <a:gd name="T12" fmla="*/ 80 w 176"/>
              <a:gd name="T13" fmla="*/ 168 h 176"/>
              <a:gd name="T14" fmla="*/ 96 w 176"/>
              <a:gd name="T15" fmla="*/ 168 h 176"/>
              <a:gd name="T16" fmla="*/ 104 w 176"/>
              <a:gd name="T17" fmla="*/ 124 h 176"/>
              <a:gd name="T18" fmla="*/ 72 w 176"/>
              <a:gd name="T19" fmla="*/ 124 h 176"/>
              <a:gd name="T20" fmla="*/ 16 w 176"/>
              <a:gd name="T21" fmla="*/ 24 h 176"/>
              <a:gd name="T22" fmla="*/ 160 w 176"/>
              <a:gd name="T23" fmla="*/ 16 h 176"/>
              <a:gd name="T24" fmla="*/ 160 w 176"/>
              <a:gd name="T25" fmla="*/ 8 h 176"/>
              <a:gd name="T26" fmla="*/ 140 w 176"/>
              <a:gd name="T27" fmla="*/ 72 h 176"/>
              <a:gd name="T28" fmla="*/ 140 w 176"/>
              <a:gd name="T29" fmla="*/ 40 h 176"/>
              <a:gd name="T30" fmla="*/ 112 w 176"/>
              <a:gd name="T31" fmla="*/ 68 h 176"/>
              <a:gd name="T32" fmla="*/ 136 w 176"/>
              <a:gd name="T33" fmla="*/ 48 h 176"/>
              <a:gd name="T34" fmla="*/ 120 w 176"/>
              <a:gd name="T35" fmla="*/ 48 h 176"/>
              <a:gd name="T36" fmla="*/ 64 w 176"/>
              <a:gd name="T37" fmla="*/ 68 h 176"/>
              <a:gd name="T38" fmla="*/ 36 w 176"/>
              <a:gd name="T39" fmla="*/ 40 h 176"/>
              <a:gd name="T40" fmla="*/ 36 w 176"/>
              <a:gd name="T41" fmla="*/ 72 h 176"/>
              <a:gd name="T42" fmla="*/ 56 w 176"/>
              <a:gd name="T43" fmla="*/ 64 h 176"/>
              <a:gd name="T44" fmla="*/ 36 w 176"/>
              <a:gd name="T45" fmla="*/ 112 h 176"/>
              <a:gd name="T46" fmla="*/ 64 w 176"/>
              <a:gd name="T47" fmla="*/ 84 h 176"/>
              <a:gd name="T48" fmla="*/ 32 w 176"/>
              <a:gd name="T49" fmla="*/ 84 h 176"/>
              <a:gd name="T50" fmla="*/ 40 w 176"/>
              <a:gd name="T51" fmla="*/ 88 h 176"/>
              <a:gd name="T52" fmla="*/ 40 w 176"/>
              <a:gd name="T53" fmla="*/ 104 h 176"/>
              <a:gd name="T54" fmla="*/ 140 w 176"/>
              <a:gd name="T55" fmla="*/ 112 h 176"/>
              <a:gd name="T56" fmla="*/ 140 w 176"/>
              <a:gd name="T57" fmla="*/ 80 h 176"/>
              <a:gd name="T58" fmla="*/ 112 w 176"/>
              <a:gd name="T59" fmla="*/ 108 h 176"/>
              <a:gd name="T60" fmla="*/ 136 w 176"/>
              <a:gd name="T61" fmla="*/ 88 h 176"/>
              <a:gd name="T62" fmla="*/ 120 w 176"/>
              <a:gd name="T63" fmla="*/ 88 h 176"/>
              <a:gd name="T64" fmla="*/ 64 w 176"/>
              <a:gd name="T65" fmla="*/ 148 h 176"/>
              <a:gd name="T66" fmla="*/ 36 w 176"/>
              <a:gd name="T67" fmla="*/ 120 h 176"/>
              <a:gd name="T68" fmla="*/ 36 w 176"/>
              <a:gd name="T69" fmla="*/ 152 h 176"/>
              <a:gd name="T70" fmla="*/ 56 w 176"/>
              <a:gd name="T71" fmla="*/ 144 h 176"/>
              <a:gd name="T72" fmla="*/ 76 w 176"/>
              <a:gd name="T73" fmla="*/ 72 h 176"/>
              <a:gd name="T74" fmla="*/ 104 w 176"/>
              <a:gd name="T75" fmla="*/ 44 h 176"/>
              <a:gd name="T76" fmla="*/ 72 w 176"/>
              <a:gd name="T77" fmla="*/ 44 h 176"/>
              <a:gd name="T78" fmla="*/ 80 w 176"/>
              <a:gd name="T79" fmla="*/ 48 h 176"/>
              <a:gd name="T80" fmla="*/ 80 w 176"/>
              <a:gd name="T81" fmla="*/ 64 h 176"/>
              <a:gd name="T82" fmla="*/ 140 w 176"/>
              <a:gd name="T83" fmla="*/ 152 h 176"/>
              <a:gd name="T84" fmla="*/ 140 w 176"/>
              <a:gd name="T85" fmla="*/ 120 h 176"/>
              <a:gd name="T86" fmla="*/ 112 w 176"/>
              <a:gd name="T87" fmla="*/ 148 h 176"/>
              <a:gd name="T88" fmla="*/ 136 w 176"/>
              <a:gd name="T89" fmla="*/ 128 h 176"/>
              <a:gd name="T90" fmla="*/ 120 w 176"/>
              <a:gd name="T91" fmla="*/ 128 h 176"/>
              <a:gd name="T92" fmla="*/ 104 w 176"/>
              <a:gd name="T93" fmla="*/ 108 h 176"/>
              <a:gd name="T94" fmla="*/ 76 w 176"/>
              <a:gd name="T95" fmla="*/ 80 h 176"/>
              <a:gd name="T96" fmla="*/ 76 w 176"/>
              <a:gd name="T97" fmla="*/ 112 h 176"/>
              <a:gd name="T98" fmla="*/ 96 w 176"/>
              <a:gd name="T99" fmla="*/ 10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76">
                <a:moveTo>
                  <a:pt x="172" y="16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2"/>
                  <a:pt x="166" y="0"/>
                  <a:pt x="164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0" y="0"/>
                  <a:pt x="8" y="2"/>
                  <a:pt x="8" y="4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2" y="16"/>
                  <a:pt x="0" y="18"/>
                  <a:pt x="0" y="20"/>
                </a:cubicBezTo>
                <a:cubicBezTo>
                  <a:pt x="0" y="22"/>
                  <a:pt x="2" y="24"/>
                  <a:pt x="4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8" y="172"/>
                  <a:pt x="8" y="172"/>
                  <a:pt x="8" y="172"/>
                </a:cubicBezTo>
                <a:cubicBezTo>
                  <a:pt x="8" y="174"/>
                  <a:pt x="10" y="176"/>
                  <a:pt x="12" y="176"/>
                </a:cubicBezTo>
                <a:cubicBezTo>
                  <a:pt x="164" y="176"/>
                  <a:pt x="164" y="176"/>
                  <a:pt x="164" y="176"/>
                </a:cubicBezTo>
                <a:cubicBezTo>
                  <a:pt x="166" y="176"/>
                  <a:pt x="168" y="174"/>
                  <a:pt x="168" y="172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4" y="24"/>
                  <a:pt x="176" y="22"/>
                  <a:pt x="176" y="20"/>
                </a:cubicBezTo>
                <a:cubicBezTo>
                  <a:pt x="176" y="18"/>
                  <a:pt x="174" y="16"/>
                  <a:pt x="172" y="16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96" y="128"/>
                  <a:pt x="96" y="128"/>
                  <a:pt x="96" y="128"/>
                </a:cubicBezTo>
                <a:lnTo>
                  <a:pt x="96" y="168"/>
                </a:lnTo>
                <a:close/>
                <a:moveTo>
                  <a:pt x="160" y="168"/>
                </a:moveTo>
                <a:cubicBezTo>
                  <a:pt x="104" y="168"/>
                  <a:pt x="104" y="168"/>
                  <a:pt x="104" y="168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2"/>
                  <a:pt x="102" y="120"/>
                  <a:pt x="100" y="120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74" y="120"/>
                  <a:pt x="72" y="122"/>
                  <a:pt x="72" y="124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6" y="24"/>
                  <a:pt x="16" y="24"/>
                  <a:pt x="16" y="24"/>
                </a:cubicBezTo>
                <a:cubicBezTo>
                  <a:pt x="160" y="24"/>
                  <a:pt x="160" y="24"/>
                  <a:pt x="160" y="24"/>
                </a:cubicBezTo>
                <a:lnTo>
                  <a:pt x="160" y="168"/>
                </a:lnTo>
                <a:close/>
                <a:moveTo>
                  <a:pt x="160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8"/>
                  <a:pt x="16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lnTo>
                  <a:pt x="160" y="16"/>
                </a:lnTo>
                <a:close/>
                <a:moveTo>
                  <a:pt x="116" y="72"/>
                </a:moveTo>
                <a:cubicBezTo>
                  <a:pt x="140" y="72"/>
                  <a:pt x="140" y="72"/>
                  <a:pt x="140" y="72"/>
                </a:cubicBezTo>
                <a:cubicBezTo>
                  <a:pt x="142" y="72"/>
                  <a:pt x="144" y="70"/>
                  <a:pt x="144" y="68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2"/>
                  <a:pt x="142" y="40"/>
                  <a:pt x="140" y="40"/>
                </a:cubicBezTo>
                <a:cubicBezTo>
                  <a:pt x="116" y="40"/>
                  <a:pt x="116" y="40"/>
                  <a:pt x="116" y="40"/>
                </a:cubicBezTo>
                <a:cubicBezTo>
                  <a:pt x="114" y="40"/>
                  <a:pt x="112" y="42"/>
                  <a:pt x="112" y="44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12" y="70"/>
                  <a:pt x="114" y="72"/>
                  <a:pt x="116" y="72"/>
                </a:cubicBezTo>
                <a:moveTo>
                  <a:pt x="120" y="48"/>
                </a:moveTo>
                <a:cubicBezTo>
                  <a:pt x="136" y="48"/>
                  <a:pt x="136" y="48"/>
                  <a:pt x="136" y="48"/>
                </a:cubicBezTo>
                <a:cubicBezTo>
                  <a:pt x="136" y="64"/>
                  <a:pt x="136" y="64"/>
                  <a:pt x="136" y="64"/>
                </a:cubicBezTo>
                <a:cubicBezTo>
                  <a:pt x="120" y="64"/>
                  <a:pt x="120" y="64"/>
                  <a:pt x="120" y="64"/>
                </a:cubicBezTo>
                <a:lnTo>
                  <a:pt x="120" y="48"/>
                </a:lnTo>
                <a:close/>
                <a:moveTo>
                  <a:pt x="36" y="72"/>
                </a:moveTo>
                <a:cubicBezTo>
                  <a:pt x="60" y="72"/>
                  <a:pt x="60" y="72"/>
                  <a:pt x="60" y="72"/>
                </a:cubicBezTo>
                <a:cubicBezTo>
                  <a:pt x="62" y="72"/>
                  <a:pt x="64" y="70"/>
                  <a:pt x="64" y="68"/>
                </a:cubicBezTo>
                <a:cubicBezTo>
                  <a:pt x="64" y="44"/>
                  <a:pt x="64" y="44"/>
                  <a:pt x="64" y="44"/>
                </a:cubicBezTo>
                <a:cubicBezTo>
                  <a:pt x="64" y="42"/>
                  <a:pt x="62" y="40"/>
                  <a:pt x="60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4" y="40"/>
                  <a:pt x="32" y="42"/>
                  <a:pt x="32" y="44"/>
                </a:cubicBezTo>
                <a:cubicBezTo>
                  <a:pt x="32" y="68"/>
                  <a:pt x="32" y="68"/>
                  <a:pt x="32" y="68"/>
                </a:cubicBezTo>
                <a:cubicBezTo>
                  <a:pt x="32" y="70"/>
                  <a:pt x="34" y="72"/>
                  <a:pt x="36" y="72"/>
                </a:cubicBezTo>
                <a:moveTo>
                  <a:pt x="40" y="48"/>
                </a:moveTo>
                <a:cubicBezTo>
                  <a:pt x="56" y="48"/>
                  <a:pt x="56" y="48"/>
                  <a:pt x="56" y="48"/>
                </a:cubicBezTo>
                <a:cubicBezTo>
                  <a:pt x="56" y="64"/>
                  <a:pt x="56" y="64"/>
                  <a:pt x="56" y="64"/>
                </a:cubicBezTo>
                <a:cubicBezTo>
                  <a:pt x="40" y="64"/>
                  <a:pt x="40" y="64"/>
                  <a:pt x="40" y="64"/>
                </a:cubicBezTo>
                <a:lnTo>
                  <a:pt x="40" y="48"/>
                </a:lnTo>
                <a:close/>
                <a:moveTo>
                  <a:pt x="36" y="112"/>
                </a:moveTo>
                <a:cubicBezTo>
                  <a:pt x="60" y="112"/>
                  <a:pt x="60" y="112"/>
                  <a:pt x="60" y="112"/>
                </a:cubicBezTo>
                <a:cubicBezTo>
                  <a:pt x="62" y="112"/>
                  <a:pt x="64" y="110"/>
                  <a:pt x="64" y="108"/>
                </a:cubicBezTo>
                <a:cubicBezTo>
                  <a:pt x="64" y="84"/>
                  <a:pt x="64" y="84"/>
                  <a:pt x="64" y="84"/>
                </a:cubicBezTo>
                <a:cubicBezTo>
                  <a:pt x="64" y="82"/>
                  <a:pt x="62" y="80"/>
                  <a:pt x="60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4" y="80"/>
                  <a:pt x="32" y="82"/>
                  <a:pt x="32" y="84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2" y="110"/>
                  <a:pt x="34" y="112"/>
                  <a:pt x="36" y="112"/>
                </a:cubicBezTo>
                <a:moveTo>
                  <a:pt x="40" y="88"/>
                </a:moveTo>
                <a:cubicBezTo>
                  <a:pt x="56" y="88"/>
                  <a:pt x="56" y="88"/>
                  <a:pt x="56" y="88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40" y="104"/>
                  <a:pt x="40" y="104"/>
                  <a:pt x="40" y="104"/>
                </a:cubicBezTo>
                <a:lnTo>
                  <a:pt x="40" y="88"/>
                </a:lnTo>
                <a:close/>
                <a:moveTo>
                  <a:pt x="116" y="112"/>
                </a:moveTo>
                <a:cubicBezTo>
                  <a:pt x="140" y="112"/>
                  <a:pt x="140" y="112"/>
                  <a:pt x="140" y="112"/>
                </a:cubicBezTo>
                <a:cubicBezTo>
                  <a:pt x="142" y="112"/>
                  <a:pt x="144" y="110"/>
                  <a:pt x="144" y="108"/>
                </a:cubicBezTo>
                <a:cubicBezTo>
                  <a:pt x="144" y="84"/>
                  <a:pt x="144" y="84"/>
                  <a:pt x="144" y="84"/>
                </a:cubicBezTo>
                <a:cubicBezTo>
                  <a:pt x="144" y="82"/>
                  <a:pt x="142" y="80"/>
                  <a:pt x="140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4" y="80"/>
                  <a:pt x="112" y="82"/>
                  <a:pt x="112" y="84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12" y="110"/>
                  <a:pt x="114" y="112"/>
                  <a:pt x="116" y="112"/>
                </a:cubicBezTo>
                <a:moveTo>
                  <a:pt x="120" y="88"/>
                </a:moveTo>
                <a:cubicBezTo>
                  <a:pt x="136" y="88"/>
                  <a:pt x="136" y="88"/>
                  <a:pt x="136" y="88"/>
                </a:cubicBezTo>
                <a:cubicBezTo>
                  <a:pt x="136" y="104"/>
                  <a:pt x="136" y="104"/>
                  <a:pt x="136" y="104"/>
                </a:cubicBezTo>
                <a:cubicBezTo>
                  <a:pt x="120" y="104"/>
                  <a:pt x="120" y="104"/>
                  <a:pt x="120" y="104"/>
                </a:cubicBezTo>
                <a:lnTo>
                  <a:pt x="120" y="88"/>
                </a:lnTo>
                <a:close/>
                <a:moveTo>
                  <a:pt x="36" y="152"/>
                </a:moveTo>
                <a:cubicBezTo>
                  <a:pt x="60" y="152"/>
                  <a:pt x="60" y="152"/>
                  <a:pt x="60" y="152"/>
                </a:cubicBezTo>
                <a:cubicBezTo>
                  <a:pt x="62" y="152"/>
                  <a:pt x="64" y="150"/>
                  <a:pt x="64" y="148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22"/>
                  <a:pt x="62" y="120"/>
                  <a:pt x="60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4" y="120"/>
                  <a:pt x="32" y="122"/>
                  <a:pt x="32" y="124"/>
                </a:cubicBezTo>
                <a:cubicBezTo>
                  <a:pt x="32" y="148"/>
                  <a:pt x="32" y="148"/>
                  <a:pt x="32" y="148"/>
                </a:cubicBezTo>
                <a:cubicBezTo>
                  <a:pt x="32" y="150"/>
                  <a:pt x="34" y="152"/>
                  <a:pt x="36" y="152"/>
                </a:cubicBezTo>
                <a:moveTo>
                  <a:pt x="40" y="128"/>
                </a:moveTo>
                <a:cubicBezTo>
                  <a:pt x="56" y="128"/>
                  <a:pt x="56" y="128"/>
                  <a:pt x="56" y="128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40" y="144"/>
                  <a:pt x="40" y="144"/>
                  <a:pt x="40" y="144"/>
                </a:cubicBezTo>
                <a:lnTo>
                  <a:pt x="40" y="128"/>
                </a:lnTo>
                <a:close/>
                <a:moveTo>
                  <a:pt x="76" y="72"/>
                </a:moveTo>
                <a:cubicBezTo>
                  <a:pt x="100" y="72"/>
                  <a:pt x="100" y="72"/>
                  <a:pt x="100" y="72"/>
                </a:cubicBezTo>
                <a:cubicBezTo>
                  <a:pt x="102" y="72"/>
                  <a:pt x="104" y="70"/>
                  <a:pt x="104" y="68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42"/>
                  <a:pt x="102" y="40"/>
                  <a:pt x="100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4" y="40"/>
                  <a:pt x="72" y="42"/>
                  <a:pt x="72" y="44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70"/>
                  <a:pt x="74" y="72"/>
                  <a:pt x="76" y="72"/>
                </a:cubicBezTo>
                <a:moveTo>
                  <a:pt x="8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64"/>
                  <a:pt x="96" y="64"/>
                  <a:pt x="96" y="64"/>
                </a:cubicBezTo>
                <a:cubicBezTo>
                  <a:pt x="80" y="64"/>
                  <a:pt x="80" y="64"/>
                  <a:pt x="80" y="64"/>
                </a:cubicBezTo>
                <a:lnTo>
                  <a:pt x="80" y="48"/>
                </a:lnTo>
                <a:close/>
                <a:moveTo>
                  <a:pt x="116" y="152"/>
                </a:moveTo>
                <a:cubicBezTo>
                  <a:pt x="140" y="152"/>
                  <a:pt x="140" y="152"/>
                  <a:pt x="140" y="152"/>
                </a:cubicBezTo>
                <a:cubicBezTo>
                  <a:pt x="142" y="152"/>
                  <a:pt x="144" y="150"/>
                  <a:pt x="144" y="148"/>
                </a:cubicBezTo>
                <a:cubicBezTo>
                  <a:pt x="144" y="124"/>
                  <a:pt x="144" y="124"/>
                  <a:pt x="144" y="124"/>
                </a:cubicBezTo>
                <a:cubicBezTo>
                  <a:pt x="144" y="122"/>
                  <a:pt x="142" y="120"/>
                  <a:pt x="140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4" y="120"/>
                  <a:pt x="112" y="122"/>
                  <a:pt x="112" y="124"/>
                </a:cubicBezTo>
                <a:cubicBezTo>
                  <a:pt x="112" y="148"/>
                  <a:pt x="112" y="148"/>
                  <a:pt x="112" y="148"/>
                </a:cubicBezTo>
                <a:cubicBezTo>
                  <a:pt x="112" y="150"/>
                  <a:pt x="114" y="152"/>
                  <a:pt x="116" y="152"/>
                </a:cubicBezTo>
                <a:moveTo>
                  <a:pt x="120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20" y="144"/>
                  <a:pt x="120" y="144"/>
                  <a:pt x="120" y="144"/>
                </a:cubicBezTo>
                <a:lnTo>
                  <a:pt x="120" y="128"/>
                </a:lnTo>
                <a:close/>
                <a:moveTo>
                  <a:pt x="76" y="112"/>
                </a:moveTo>
                <a:cubicBezTo>
                  <a:pt x="100" y="112"/>
                  <a:pt x="100" y="112"/>
                  <a:pt x="100" y="112"/>
                </a:cubicBezTo>
                <a:cubicBezTo>
                  <a:pt x="102" y="112"/>
                  <a:pt x="104" y="110"/>
                  <a:pt x="104" y="108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4" y="82"/>
                  <a:pt x="102" y="80"/>
                  <a:pt x="100" y="80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82"/>
                  <a:pt x="72" y="84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2" y="110"/>
                  <a:pt x="74" y="112"/>
                  <a:pt x="76" y="112"/>
                </a:cubicBezTo>
                <a:moveTo>
                  <a:pt x="80" y="88"/>
                </a:moveTo>
                <a:cubicBezTo>
                  <a:pt x="96" y="88"/>
                  <a:pt x="96" y="88"/>
                  <a:pt x="96" y="88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80" y="104"/>
                  <a:pt x="80" y="104"/>
                  <a:pt x="80" y="104"/>
                </a:cubicBezTo>
                <a:lnTo>
                  <a:pt x="80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9" name="Freeform 102"/>
          <p:cNvSpPr>
            <a:spLocks noEditPoints="1"/>
          </p:cNvSpPr>
          <p:nvPr/>
        </p:nvSpPr>
        <p:spPr bwMode="auto">
          <a:xfrm>
            <a:off x="1530260" y="3693160"/>
            <a:ext cx="335898" cy="274235"/>
          </a:xfrm>
          <a:custGeom>
            <a:avLst/>
            <a:gdLst>
              <a:gd name="T0" fmla="*/ 168 w 176"/>
              <a:gd name="T1" fmla="*/ 0 h 144"/>
              <a:gd name="T2" fmla="*/ 8 w 176"/>
              <a:gd name="T3" fmla="*/ 0 h 144"/>
              <a:gd name="T4" fmla="*/ 0 w 176"/>
              <a:gd name="T5" fmla="*/ 8 h 144"/>
              <a:gd name="T6" fmla="*/ 0 w 176"/>
              <a:gd name="T7" fmla="*/ 24 h 144"/>
              <a:gd name="T8" fmla="*/ 8 w 176"/>
              <a:gd name="T9" fmla="*/ 32 h 144"/>
              <a:gd name="T10" fmla="*/ 16 w 176"/>
              <a:gd name="T11" fmla="*/ 32 h 144"/>
              <a:gd name="T12" fmla="*/ 16 w 176"/>
              <a:gd name="T13" fmla="*/ 136 h 144"/>
              <a:gd name="T14" fmla="*/ 24 w 176"/>
              <a:gd name="T15" fmla="*/ 144 h 144"/>
              <a:gd name="T16" fmla="*/ 152 w 176"/>
              <a:gd name="T17" fmla="*/ 144 h 144"/>
              <a:gd name="T18" fmla="*/ 160 w 176"/>
              <a:gd name="T19" fmla="*/ 136 h 144"/>
              <a:gd name="T20" fmla="*/ 160 w 176"/>
              <a:gd name="T21" fmla="*/ 32 h 144"/>
              <a:gd name="T22" fmla="*/ 168 w 176"/>
              <a:gd name="T23" fmla="*/ 32 h 144"/>
              <a:gd name="T24" fmla="*/ 176 w 176"/>
              <a:gd name="T25" fmla="*/ 24 h 144"/>
              <a:gd name="T26" fmla="*/ 176 w 176"/>
              <a:gd name="T27" fmla="*/ 8 h 144"/>
              <a:gd name="T28" fmla="*/ 168 w 176"/>
              <a:gd name="T29" fmla="*/ 0 h 144"/>
              <a:gd name="T30" fmla="*/ 152 w 176"/>
              <a:gd name="T31" fmla="*/ 136 h 144"/>
              <a:gd name="T32" fmla="*/ 24 w 176"/>
              <a:gd name="T33" fmla="*/ 136 h 144"/>
              <a:gd name="T34" fmla="*/ 24 w 176"/>
              <a:gd name="T35" fmla="*/ 32 h 144"/>
              <a:gd name="T36" fmla="*/ 152 w 176"/>
              <a:gd name="T37" fmla="*/ 32 h 144"/>
              <a:gd name="T38" fmla="*/ 152 w 176"/>
              <a:gd name="T39" fmla="*/ 136 h 144"/>
              <a:gd name="T40" fmla="*/ 168 w 176"/>
              <a:gd name="T41" fmla="*/ 24 h 144"/>
              <a:gd name="T42" fmla="*/ 8 w 176"/>
              <a:gd name="T43" fmla="*/ 24 h 144"/>
              <a:gd name="T44" fmla="*/ 8 w 176"/>
              <a:gd name="T45" fmla="*/ 8 h 144"/>
              <a:gd name="T46" fmla="*/ 168 w 176"/>
              <a:gd name="T47" fmla="*/ 8 h 144"/>
              <a:gd name="T48" fmla="*/ 168 w 176"/>
              <a:gd name="T49" fmla="*/ 24 h 144"/>
              <a:gd name="T50" fmla="*/ 64 w 176"/>
              <a:gd name="T51" fmla="*/ 72 h 144"/>
              <a:gd name="T52" fmla="*/ 112 w 176"/>
              <a:gd name="T53" fmla="*/ 72 h 144"/>
              <a:gd name="T54" fmla="*/ 120 w 176"/>
              <a:gd name="T55" fmla="*/ 64 h 144"/>
              <a:gd name="T56" fmla="*/ 120 w 176"/>
              <a:gd name="T57" fmla="*/ 56 h 144"/>
              <a:gd name="T58" fmla="*/ 112 w 176"/>
              <a:gd name="T59" fmla="*/ 48 h 144"/>
              <a:gd name="T60" fmla="*/ 64 w 176"/>
              <a:gd name="T61" fmla="*/ 48 h 144"/>
              <a:gd name="T62" fmla="*/ 56 w 176"/>
              <a:gd name="T63" fmla="*/ 56 h 144"/>
              <a:gd name="T64" fmla="*/ 56 w 176"/>
              <a:gd name="T65" fmla="*/ 64 h 144"/>
              <a:gd name="T66" fmla="*/ 64 w 176"/>
              <a:gd name="T67" fmla="*/ 72 h 144"/>
              <a:gd name="T68" fmla="*/ 64 w 176"/>
              <a:gd name="T69" fmla="*/ 56 h 144"/>
              <a:gd name="T70" fmla="*/ 112 w 176"/>
              <a:gd name="T71" fmla="*/ 56 h 144"/>
              <a:gd name="T72" fmla="*/ 112 w 176"/>
              <a:gd name="T73" fmla="*/ 64 h 144"/>
              <a:gd name="T74" fmla="*/ 64 w 176"/>
              <a:gd name="T75" fmla="*/ 64 h 144"/>
              <a:gd name="T76" fmla="*/ 64 w 176"/>
              <a:gd name="T77" fmla="*/ 5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44"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0"/>
                  <a:pt x="20" y="144"/>
                  <a:pt x="24" y="144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6" y="144"/>
                  <a:pt x="160" y="140"/>
                  <a:pt x="160" y="136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52" y="136"/>
                </a:moveTo>
                <a:cubicBezTo>
                  <a:pt x="24" y="136"/>
                  <a:pt x="24" y="136"/>
                  <a:pt x="24" y="136"/>
                </a:cubicBezTo>
                <a:cubicBezTo>
                  <a:pt x="24" y="32"/>
                  <a:pt x="24" y="32"/>
                  <a:pt x="24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136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  <a:moveTo>
                  <a:pt x="64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6" y="72"/>
                  <a:pt x="120" y="68"/>
                  <a:pt x="120" y="64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2"/>
                  <a:pt x="116" y="48"/>
                  <a:pt x="112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0" y="48"/>
                  <a:pt x="56" y="52"/>
                  <a:pt x="56" y="56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8"/>
                  <a:pt x="60" y="72"/>
                  <a:pt x="64" y="72"/>
                </a:cubicBezTo>
                <a:moveTo>
                  <a:pt x="64" y="56"/>
                </a:moveTo>
                <a:cubicBezTo>
                  <a:pt x="112" y="56"/>
                  <a:pt x="112" y="56"/>
                  <a:pt x="112" y="56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64" y="64"/>
                  <a:pt x="64" y="64"/>
                  <a:pt x="64" y="64"/>
                </a:cubicBezTo>
                <a:lnTo>
                  <a:pt x="64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0" name="Freeform 103"/>
          <p:cNvSpPr>
            <a:spLocks noEditPoints="1"/>
          </p:cNvSpPr>
          <p:nvPr/>
        </p:nvSpPr>
        <p:spPr bwMode="auto">
          <a:xfrm>
            <a:off x="2169601" y="3693160"/>
            <a:ext cx="334275" cy="274235"/>
          </a:xfrm>
          <a:custGeom>
            <a:avLst/>
            <a:gdLst>
              <a:gd name="T0" fmla="*/ 124 w 176"/>
              <a:gd name="T1" fmla="*/ 96 h 144"/>
              <a:gd name="T2" fmla="*/ 136 w 176"/>
              <a:gd name="T3" fmla="*/ 84 h 144"/>
              <a:gd name="T4" fmla="*/ 124 w 176"/>
              <a:gd name="T5" fmla="*/ 72 h 144"/>
              <a:gd name="T6" fmla="*/ 112 w 176"/>
              <a:gd name="T7" fmla="*/ 84 h 144"/>
              <a:gd name="T8" fmla="*/ 124 w 176"/>
              <a:gd name="T9" fmla="*/ 96 h 144"/>
              <a:gd name="T10" fmla="*/ 124 w 176"/>
              <a:gd name="T11" fmla="*/ 80 h 144"/>
              <a:gd name="T12" fmla="*/ 128 w 176"/>
              <a:gd name="T13" fmla="*/ 84 h 144"/>
              <a:gd name="T14" fmla="*/ 124 w 176"/>
              <a:gd name="T15" fmla="*/ 88 h 144"/>
              <a:gd name="T16" fmla="*/ 120 w 176"/>
              <a:gd name="T17" fmla="*/ 84 h 144"/>
              <a:gd name="T18" fmla="*/ 124 w 176"/>
              <a:gd name="T19" fmla="*/ 80 h 144"/>
              <a:gd name="T20" fmla="*/ 88 w 176"/>
              <a:gd name="T21" fmla="*/ 96 h 144"/>
              <a:gd name="T22" fmla="*/ 100 w 176"/>
              <a:gd name="T23" fmla="*/ 84 h 144"/>
              <a:gd name="T24" fmla="*/ 88 w 176"/>
              <a:gd name="T25" fmla="*/ 72 h 144"/>
              <a:gd name="T26" fmla="*/ 76 w 176"/>
              <a:gd name="T27" fmla="*/ 84 h 144"/>
              <a:gd name="T28" fmla="*/ 88 w 176"/>
              <a:gd name="T29" fmla="*/ 96 h 144"/>
              <a:gd name="T30" fmla="*/ 88 w 176"/>
              <a:gd name="T31" fmla="*/ 80 h 144"/>
              <a:gd name="T32" fmla="*/ 92 w 176"/>
              <a:gd name="T33" fmla="*/ 84 h 144"/>
              <a:gd name="T34" fmla="*/ 88 w 176"/>
              <a:gd name="T35" fmla="*/ 88 h 144"/>
              <a:gd name="T36" fmla="*/ 84 w 176"/>
              <a:gd name="T37" fmla="*/ 84 h 144"/>
              <a:gd name="T38" fmla="*/ 88 w 176"/>
              <a:gd name="T39" fmla="*/ 80 h 144"/>
              <a:gd name="T40" fmla="*/ 168 w 176"/>
              <a:gd name="T41" fmla="*/ 0 h 144"/>
              <a:gd name="T42" fmla="*/ 8 w 176"/>
              <a:gd name="T43" fmla="*/ 0 h 144"/>
              <a:gd name="T44" fmla="*/ 0 w 176"/>
              <a:gd name="T45" fmla="*/ 8 h 144"/>
              <a:gd name="T46" fmla="*/ 0 w 176"/>
              <a:gd name="T47" fmla="*/ 24 h 144"/>
              <a:gd name="T48" fmla="*/ 8 w 176"/>
              <a:gd name="T49" fmla="*/ 32 h 144"/>
              <a:gd name="T50" fmla="*/ 16 w 176"/>
              <a:gd name="T51" fmla="*/ 32 h 144"/>
              <a:gd name="T52" fmla="*/ 16 w 176"/>
              <a:gd name="T53" fmla="*/ 136 h 144"/>
              <a:gd name="T54" fmla="*/ 24 w 176"/>
              <a:gd name="T55" fmla="*/ 144 h 144"/>
              <a:gd name="T56" fmla="*/ 152 w 176"/>
              <a:gd name="T57" fmla="*/ 144 h 144"/>
              <a:gd name="T58" fmla="*/ 160 w 176"/>
              <a:gd name="T59" fmla="*/ 136 h 144"/>
              <a:gd name="T60" fmla="*/ 160 w 176"/>
              <a:gd name="T61" fmla="*/ 32 h 144"/>
              <a:gd name="T62" fmla="*/ 168 w 176"/>
              <a:gd name="T63" fmla="*/ 32 h 144"/>
              <a:gd name="T64" fmla="*/ 176 w 176"/>
              <a:gd name="T65" fmla="*/ 24 h 144"/>
              <a:gd name="T66" fmla="*/ 176 w 176"/>
              <a:gd name="T67" fmla="*/ 8 h 144"/>
              <a:gd name="T68" fmla="*/ 168 w 176"/>
              <a:gd name="T69" fmla="*/ 0 h 144"/>
              <a:gd name="T70" fmla="*/ 152 w 176"/>
              <a:gd name="T71" fmla="*/ 136 h 144"/>
              <a:gd name="T72" fmla="*/ 24 w 176"/>
              <a:gd name="T73" fmla="*/ 136 h 144"/>
              <a:gd name="T74" fmla="*/ 24 w 176"/>
              <a:gd name="T75" fmla="*/ 32 h 144"/>
              <a:gd name="T76" fmla="*/ 152 w 176"/>
              <a:gd name="T77" fmla="*/ 32 h 144"/>
              <a:gd name="T78" fmla="*/ 152 w 176"/>
              <a:gd name="T79" fmla="*/ 136 h 144"/>
              <a:gd name="T80" fmla="*/ 168 w 176"/>
              <a:gd name="T81" fmla="*/ 24 h 144"/>
              <a:gd name="T82" fmla="*/ 8 w 176"/>
              <a:gd name="T83" fmla="*/ 24 h 144"/>
              <a:gd name="T84" fmla="*/ 8 w 176"/>
              <a:gd name="T85" fmla="*/ 8 h 144"/>
              <a:gd name="T86" fmla="*/ 168 w 176"/>
              <a:gd name="T87" fmla="*/ 8 h 144"/>
              <a:gd name="T88" fmla="*/ 168 w 176"/>
              <a:gd name="T89" fmla="*/ 24 h 144"/>
              <a:gd name="T90" fmla="*/ 52 w 176"/>
              <a:gd name="T91" fmla="*/ 96 h 144"/>
              <a:gd name="T92" fmla="*/ 64 w 176"/>
              <a:gd name="T93" fmla="*/ 84 h 144"/>
              <a:gd name="T94" fmla="*/ 52 w 176"/>
              <a:gd name="T95" fmla="*/ 72 h 144"/>
              <a:gd name="T96" fmla="*/ 40 w 176"/>
              <a:gd name="T97" fmla="*/ 84 h 144"/>
              <a:gd name="T98" fmla="*/ 52 w 176"/>
              <a:gd name="T99" fmla="*/ 96 h 144"/>
              <a:gd name="T100" fmla="*/ 52 w 176"/>
              <a:gd name="T101" fmla="*/ 80 h 144"/>
              <a:gd name="T102" fmla="*/ 56 w 176"/>
              <a:gd name="T103" fmla="*/ 84 h 144"/>
              <a:gd name="T104" fmla="*/ 52 w 176"/>
              <a:gd name="T105" fmla="*/ 88 h 144"/>
              <a:gd name="T106" fmla="*/ 48 w 176"/>
              <a:gd name="T107" fmla="*/ 84 h 144"/>
              <a:gd name="T108" fmla="*/ 52 w 176"/>
              <a:gd name="T109" fmla="*/ 8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44">
                <a:moveTo>
                  <a:pt x="124" y="96"/>
                </a:moveTo>
                <a:cubicBezTo>
                  <a:pt x="131" y="96"/>
                  <a:pt x="136" y="91"/>
                  <a:pt x="136" y="84"/>
                </a:cubicBezTo>
                <a:cubicBezTo>
                  <a:pt x="136" y="77"/>
                  <a:pt x="131" y="72"/>
                  <a:pt x="124" y="72"/>
                </a:cubicBezTo>
                <a:cubicBezTo>
                  <a:pt x="117" y="72"/>
                  <a:pt x="112" y="77"/>
                  <a:pt x="112" y="84"/>
                </a:cubicBezTo>
                <a:cubicBezTo>
                  <a:pt x="112" y="91"/>
                  <a:pt x="117" y="96"/>
                  <a:pt x="124" y="96"/>
                </a:cubicBezTo>
                <a:moveTo>
                  <a:pt x="124" y="80"/>
                </a:moveTo>
                <a:cubicBezTo>
                  <a:pt x="126" y="80"/>
                  <a:pt x="128" y="82"/>
                  <a:pt x="128" y="84"/>
                </a:cubicBezTo>
                <a:cubicBezTo>
                  <a:pt x="128" y="86"/>
                  <a:pt x="126" y="88"/>
                  <a:pt x="124" y="88"/>
                </a:cubicBezTo>
                <a:cubicBezTo>
                  <a:pt x="122" y="88"/>
                  <a:pt x="120" y="86"/>
                  <a:pt x="120" y="84"/>
                </a:cubicBezTo>
                <a:cubicBezTo>
                  <a:pt x="120" y="82"/>
                  <a:pt x="122" y="80"/>
                  <a:pt x="124" y="80"/>
                </a:cubicBezTo>
                <a:moveTo>
                  <a:pt x="88" y="96"/>
                </a:moveTo>
                <a:cubicBezTo>
                  <a:pt x="95" y="96"/>
                  <a:pt x="100" y="91"/>
                  <a:pt x="100" y="84"/>
                </a:cubicBezTo>
                <a:cubicBezTo>
                  <a:pt x="100" y="77"/>
                  <a:pt x="95" y="72"/>
                  <a:pt x="88" y="72"/>
                </a:cubicBezTo>
                <a:cubicBezTo>
                  <a:pt x="81" y="72"/>
                  <a:pt x="76" y="77"/>
                  <a:pt x="76" y="84"/>
                </a:cubicBezTo>
                <a:cubicBezTo>
                  <a:pt x="76" y="91"/>
                  <a:pt x="81" y="96"/>
                  <a:pt x="88" y="96"/>
                </a:cubicBezTo>
                <a:moveTo>
                  <a:pt x="88" y="80"/>
                </a:moveTo>
                <a:cubicBezTo>
                  <a:pt x="90" y="80"/>
                  <a:pt x="92" y="82"/>
                  <a:pt x="92" y="84"/>
                </a:cubicBezTo>
                <a:cubicBezTo>
                  <a:pt x="92" y="86"/>
                  <a:pt x="90" y="88"/>
                  <a:pt x="88" y="88"/>
                </a:cubicBezTo>
                <a:cubicBezTo>
                  <a:pt x="86" y="88"/>
                  <a:pt x="84" y="86"/>
                  <a:pt x="84" y="84"/>
                </a:cubicBezTo>
                <a:cubicBezTo>
                  <a:pt x="84" y="82"/>
                  <a:pt x="86" y="80"/>
                  <a:pt x="88" y="80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0"/>
                  <a:pt x="20" y="144"/>
                  <a:pt x="24" y="144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6" y="144"/>
                  <a:pt x="160" y="140"/>
                  <a:pt x="160" y="136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52" y="136"/>
                </a:moveTo>
                <a:cubicBezTo>
                  <a:pt x="24" y="136"/>
                  <a:pt x="24" y="136"/>
                  <a:pt x="24" y="136"/>
                </a:cubicBezTo>
                <a:cubicBezTo>
                  <a:pt x="24" y="32"/>
                  <a:pt x="24" y="32"/>
                  <a:pt x="24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136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  <a:moveTo>
                  <a:pt x="52" y="96"/>
                </a:moveTo>
                <a:cubicBezTo>
                  <a:pt x="59" y="96"/>
                  <a:pt x="64" y="91"/>
                  <a:pt x="64" y="84"/>
                </a:cubicBezTo>
                <a:cubicBezTo>
                  <a:pt x="64" y="77"/>
                  <a:pt x="59" y="72"/>
                  <a:pt x="52" y="72"/>
                </a:cubicBezTo>
                <a:cubicBezTo>
                  <a:pt x="45" y="72"/>
                  <a:pt x="40" y="77"/>
                  <a:pt x="40" y="84"/>
                </a:cubicBezTo>
                <a:cubicBezTo>
                  <a:pt x="40" y="91"/>
                  <a:pt x="45" y="96"/>
                  <a:pt x="52" y="96"/>
                </a:cubicBezTo>
                <a:moveTo>
                  <a:pt x="52" y="80"/>
                </a:moveTo>
                <a:cubicBezTo>
                  <a:pt x="54" y="80"/>
                  <a:pt x="56" y="82"/>
                  <a:pt x="56" y="84"/>
                </a:cubicBezTo>
                <a:cubicBezTo>
                  <a:pt x="56" y="86"/>
                  <a:pt x="54" y="88"/>
                  <a:pt x="52" y="88"/>
                </a:cubicBezTo>
                <a:cubicBezTo>
                  <a:pt x="50" y="88"/>
                  <a:pt x="48" y="86"/>
                  <a:pt x="48" y="84"/>
                </a:cubicBezTo>
                <a:cubicBezTo>
                  <a:pt x="48" y="82"/>
                  <a:pt x="50" y="80"/>
                  <a:pt x="52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1" name="Freeform 104"/>
          <p:cNvSpPr>
            <a:spLocks noEditPoints="1"/>
          </p:cNvSpPr>
          <p:nvPr/>
        </p:nvSpPr>
        <p:spPr bwMode="auto">
          <a:xfrm>
            <a:off x="2808942" y="3662329"/>
            <a:ext cx="334275" cy="334275"/>
          </a:xfrm>
          <a:custGeom>
            <a:avLst/>
            <a:gdLst>
              <a:gd name="T0" fmla="*/ 64 w 176"/>
              <a:gd name="T1" fmla="*/ 96 h 176"/>
              <a:gd name="T2" fmla="*/ 60 w 176"/>
              <a:gd name="T3" fmla="*/ 100 h 176"/>
              <a:gd name="T4" fmla="*/ 61 w 176"/>
              <a:gd name="T5" fmla="*/ 103 h 176"/>
              <a:gd name="T6" fmla="*/ 85 w 176"/>
              <a:gd name="T7" fmla="*/ 127 h 176"/>
              <a:gd name="T8" fmla="*/ 88 w 176"/>
              <a:gd name="T9" fmla="*/ 128 h 176"/>
              <a:gd name="T10" fmla="*/ 91 w 176"/>
              <a:gd name="T11" fmla="*/ 127 h 176"/>
              <a:gd name="T12" fmla="*/ 115 w 176"/>
              <a:gd name="T13" fmla="*/ 103 h 176"/>
              <a:gd name="T14" fmla="*/ 116 w 176"/>
              <a:gd name="T15" fmla="*/ 100 h 176"/>
              <a:gd name="T16" fmla="*/ 112 w 176"/>
              <a:gd name="T17" fmla="*/ 96 h 176"/>
              <a:gd name="T18" fmla="*/ 109 w 176"/>
              <a:gd name="T19" fmla="*/ 97 h 176"/>
              <a:gd name="T20" fmla="*/ 92 w 176"/>
              <a:gd name="T21" fmla="*/ 114 h 176"/>
              <a:gd name="T22" fmla="*/ 92 w 176"/>
              <a:gd name="T23" fmla="*/ 4 h 176"/>
              <a:gd name="T24" fmla="*/ 92 w 176"/>
              <a:gd name="T25" fmla="*/ 4 h 176"/>
              <a:gd name="T26" fmla="*/ 88 w 176"/>
              <a:gd name="T27" fmla="*/ 0 h 176"/>
              <a:gd name="T28" fmla="*/ 84 w 176"/>
              <a:gd name="T29" fmla="*/ 4 h 176"/>
              <a:gd name="T30" fmla="*/ 84 w 176"/>
              <a:gd name="T31" fmla="*/ 114 h 176"/>
              <a:gd name="T32" fmla="*/ 67 w 176"/>
              <a:gd name="T33" fmla="*/ 97 h 176"/>
              <a:gd name="T34" fmla="*/ 64 w 176"/>
              <a:gd name="T35" fmla="*/ 96 h 176"/>
              <a:gd name="T36" fmla="*/ 168 w 176"/>
              <a:gd name="T37" fmla="*/ 40 h 176"/>
              <a:gd name="T38" fmla="*/ 104 w 176"/>
              <a:gd name="T39" fmla="*/ 40 h 176"/>
              <a:gd name="T40" fmla="*/ 100 w 176"/>
              <a:gd name="T41" fmla="*/ 44 h 176"/>
              <a:gd name="T42" fmla="*/ 104 w 176"/>
              <a:gd name="T43" fmla="*/ 48 h 176"/>
              <a:gd name="T44" fmla="*/ 168 w 176"/>
              <a:gd name="T45" fmla="*/ 48 h 176"/>
              <a:gd name="T46" fmla="*/ 168 w 176"/>
              <a:gd name="T47" fmla="*/ 64 h 176"/>
              <a:gd name="T48" fmla="*/ 104 w 176"/>
              <a:gd name="T49" fmla="*/ 64 h 176"/>
              <a:gd name="T50" fmla="*/ 100 w 176"/>
              <a:gd name="T51" fmla="*/ 68 h 176"/>
              <a:gd name="T52" fmla="*/ 104 w 176"/>
              <a:gd name="T53" fmla="*/ 72 h 176"/>
              <a:gd name="T54" fmla="*/ 152 w 176"/>
              <a:gd name="T55" fmla="*/ 72 h 176"/>
              <a:gd name="T56" fmla="*/ 152 w 176"/>
              <a:gd name="T57" fmla="*/ 168 h 176"/>
              <a:gd name="T58" fmla="*/ 24 w 176"/>
              <a:gd name="T59" fmla="*/ 168 h 176"/>
              <a:gd name="T60" fmla="*/ 24 w 176"/>
              <a:gd name="T61" fmla="*/ 72 h 176"/>
              <a:gd name="T62" fmla="*/ 72 w 176"/>
              <a:gd name="T63" fmla="*/ 72 h 176"/>
              <a:gd name="T64" fmla="*/ 76 w 176"/>
              <a:gd name="T65" fmla="*/ 68 h 176"/>
              <a:gd name="T66" fmla="*/ 72 w 176"/>
              <a:gd name="T67" fmla="*/ 64 h 176"/>
              <a:gd name="T68" fmla="*/ 8 w 176"/>
              <a:gd name="T69" fmla="*/ 64 h 176"/>
              <a:gd name="T70" fmla="*/ 8 w 176"/>
              <a:gd name="T71" fmla="*/ 48 h 176"/>
              <a:gd name="T72" fmla="*/ 72 w 176"/>
              <a:gd name="T73" fmla="*/ 48 h 176"/>
              <a:gd name="T74" fmla="*/ 76 w 176"/>
              <a:gd name="T75" fmla="*/ 44 h 176"/>
              <a:gd name="T76" fmla="*/ 72 w 176"/>
              <a:gd name="T77" fmla="*/ 40 h 176"/>
              <a:gd name="T78" fmla="*/ 8 w 176"/>
              <a:gd name="T79" fmla="*/ 40 h 176"/>
              <a:gd name="T80" fmla="*/ 0 w 176"/>
              <a:gd name="T81" fmla="*/ 48 h 176"/>
              <a:gd name="T82" fmla="*/ 0 w 176"/>
              <a:gd name="T83" fmla="*/ 64 h 176"/>
              <a:gd name="T84" fmla="*/ 8 w 176"/>
              <a:gd name="T85" fmla="*/ 72 h 176"/>
              <a:gd name="T86" fmla="*/ 16 w 176"/>
              <a:gd name="T87" fmla="*/ 72 h 176"/>
              <a:gd name="T88" fmla="*/ 16 w 176"/>
              <a:gd name="T89" fmla="*/ 168 h 176"/>
              <a:gd name="T90" fmla="*/ 24 w 176"/>
              <a:gd name="T91" fmla="*/ 176 h 176"/>
              <a:gd name="T92" fmla="*/ 152 w 176"/>
              <a:gd name="T93" fmla="*/ 176 h 176"/>
              <a:gd name="T94" fmla="*/ 160 w 176"/>
              <a:gd name="T95" fmla="*/ 168 h 176"/>
              <a:gd name="T96" fmla="*/ 160 w 176"/>
              <a:gd name="T97" fmla="*/ 72 h 176"/>
              <a:gd name="T98" fmla="*/ 168 w 176"/>
              <a:gd name="T99" fmla="*/ 72 h 176"/>
              <a:gd name="T100" fmla="*/ 176 w 176"/>
              <a:gd name="T101" fmla="*/ 64 h 176"/>
              <a:gd name="T102" fmla="*/ 176 w 176"/>
              <a:gd name="T103" fmla="*/ 48 h 176"/>
              <a:gd name="T104" fmla="*/ 168 w 176"/>
              <a:gd name="T105" fmla="*/ 4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64" y="96"/>
                </a:moveTo>
                <a:cubicBezTo>
                  <a:pt x="62" y="96"/>
                  <a:pt x="60" y="98"/>
                  <a:pt x="60" y="100"/>
                </a:cubicBezTo>
                <a:cubicBezTo>
                  <a:pt x="60" y="101"/>
                  <a:pt x="60" y="102"/>
                  <a:pt x="61" y="103"/>
                </a:cubicBezTo>
                <a:cubicBezTo>
                  <a:pt x="85" y="127"/>
                  <a:pt x="85" y="127"/>
                  <a:pt x="85" y="127"/>
                </a:cubicBezTo>
                <a:cubicBezTo>
                  <a:pt x="86" y="128"/>
                  <a:pt x="87" y="128"/>
                  <a:pt x="88" y="128"/>
                </a:cubicBezTo>
                <a:cubicBezTo>
                  <a:pt x="89" y="128"/>
                  <a:pt x="90" y="128"/>
                  <a:pt x="91" y="127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6" y="102"/>
                  <a:pt x="116" y="101"/>
                  <a:pt x="116" y="100"/>
                </a:cubicBezTo>
                <a:cubicBezTo>
                  <a:pt x="116" y="98"/>
                  <a:pt x="114" y="96"/>
                  <a:pt x="112" y="96"/>
                </a:cubicBezTo>
                <a:cubicBezTo>
                  <a:pt x="111" y="96"/>
                  <a:pt x="110" y="96"/>
                  <a:pt x="109" y="97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114"/>
                  <a:pt x="84" y="114"/>
                  <a:pt x="84" y="114"/>
                </a:cubicBezTo>
                <a:cubicBezTo>
                  <a:pt x="67" y="97"/>
                  <a:pt x="67" y="97"/>
                  <a:pt x="67" y="97"/>
                </a:cubicBezTo>
                <a:cubicBezTo>
                  <a:pt x="66" y="96"/>
                  <a:pt x="65" y="96"/>
                  <a:pt x="64" y="96"/>
                </a:cubicBezTo>
                <a:moveTo>
                  <a:pt x="168" y="40"/>
                </a:moveTo>
                <a:cubicBezTo>
                  <a:pt x="104" y="40"/>
                  <a:pt x="104" y="40"/>
                  <a:pt x="104" y="40"/>
                </a:cubicBezTo>
                <a:cubicBezTo>
                  <a:pt x="102" y="40"/>
                  <a:pt x="100" y="42"/>
                  <a:pt x="100" y="44"/>
                </a:cubicBezTo>
                <a:cubicBezTo>
                  <a:pt x="100" y="46"/>
                  <a:pt x="102" y="48"/>
                  <a:pt x="104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2" y="64"/>
                  <a:pt x="100" y="66"/>
                  <a:pt x="100" y="68"/>
                </a:cubicBezTo>
                <a:cubicBezTo>
                  <a:pt x="100" y="70"/>
                  <a:pt x="102" y="72"/>
                  <a:pt x="104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72"/>
                  <a:pt x="24" y="72"/>
                  <a:pt x="24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4" y="72"/>
                  <a:pt x="76" y="70"/>
                  <a:pt x="76" y="68"/>
                </a:cubicBezTo>
                <a:cubicBezTo>
                  <a:pt x="76" y="66"/>
                  <a:pt x="74" y="64"/>
                  <a:pt x="72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48"/>
                  <a:pt x="8" y="48"/>
                  <a:pt x="8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4" y="48"/>
                  <a:pt x="76" y="46"/>
                  <a:pt x="76" y="44"/>
                </a:cubicBezTo>
                <a:cubicBezTo>
                  <a:pt x="76" y="42"/>
                  <a:pt x="74" y="40"/>
                  <a:pt x="72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4" y="40"/>
                  <a:pt x="0" y="44"/>
                  <a:pt x="0" y="48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8"/>
                  <a:pt x="4" y="72"/>
                  <a:pt x="8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6" y="172"/>
                  <a:pt x="20" y="176"/>
                  <a:pt x="24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6" y="176"/>
                  <a:pt x="160" y="172"/>
                  <a:pt x="160" y="168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72" y="72"/>
                  <a:pt x="176" y="68"/>
                  <a:pt x="176" y="64"/>
                </a:cubicBezTo>
                <a:cubicBezTo>
                  <a:pt x="176" y="48"/>
                  <a:pt x="176" y="48"/>
                  <a:pt x="176" y="48"/>
                </a:cubicBezTo>
                <a:cubicBezTo>
                  <a:pt x="176" y="44"/>
                  <a:pt x="172" y="40"/>
                  <a:pt x="168" y="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2" name="Freeform 105"/>
          <p:cNvSpPr>
            <a:spLocks noEditPoints="1"/>
          </p:cNvSpPr>
          <p:nvPr/>
        </p:nvSpPr>
        <p:spPr bwMode="auto">
          <a:xfrm>
            <a:off x="3448283" y="3662329"/>
            <a:ext cx="334275" cy="334275"/>
          </a:xfrm>
          <a:custGeom>
            <a:avLst/>
            <a:gdLst>
              <a:gd name="T0" fmla="*/ 64 w 176"/>
              <a:gd name="T1" fmla="*/ 32 h 176"/>
              <a:gd name="T2" fmla="*/ 67 w 176"/>
              <a:gd name="T3" fmla="*/ 31 h 176"/>
              <a:gd name="T4" fmla="*/ 84 w 176"/>
              <a:gd name="T5" fmla="*/ 14 h 176"/>
              <a:gd name="T6" fmla="*/ 84 w 176"/>
              <a:gd name="T7" fmla="*/ 124 h 176"/>
              <a:gd name="T8" fmla="*/ 84 w 176"/>
              <a:gd name="T9" fmla="*/ 124 h 176"/>
              <a:gd name="T10" fmla="*/ 88 w 176"/>
              <a:gd name="T11" fmla="*/ 128 h 176"/>
              <a:gd name="T12" fmla="*/ 92 w 176"/>
              <a:gd name="T13" fmla="*/ 124 h 176"/>
              <a:gd name="T14" fmla="*/ 92 w 176"/>
              <a:gd name="T15" fmla="*/ 14 h 176"/>
              <a:gd name="T16" fmla="*/ 109 w 176"/>
              <a:gd name="T17" fmla="*/ 31 h 176"/>
              <a:gd name="T18" fmla="*/ 112 w 176"/>
              <a:gd name="T19" fmla="*/ 32 h 176"/>
              <a:gd name="T20" fmla="*/ 116 w 176"/>
              <a:gd name="T21" fmla="*/ 28 h 176"/>
              <a:gd name="T22" fmla="*/ 115 w 176"/>
              <a:gd name="T23" fmla="*/ 25 h 176"/>
              <a:gd name="T24" fmla="*/ 91 w 176"/>
              <a:gd name="T25" fmla="*/ 1 h 176"/>
              <a:gd name="T26" fmla="*/ 88 w 176"/>
              <a:gd name="T27" fmla="*/ 0 h 176"/>
              <a:gd name="T28" fmla="*/ 85 w 176"/>
              <a:gd name="T29" fmla="*/ 1 h 176"/>
              <a:gd name="T30" fmla="*/ 61 w 176"/>
              <a:gd name="T31" fmla="*/ 25 h 176"/>
              <a:gd name="T32" fmla="*/ 60 w 176"/>
              <a:gd name="T33" fmla="*/ 28 h 176"/>
              <a:gd name="T34" fmla="*/ 64 w 176"/>
              <a:gd name="T35" fmla="*/ 32 h 176"/>
              <a:gd name="T36" fmla="*/ 168 w 176"/>
              <a:gd name="T37" fmla="*/ 40 h 176"/>
              <a:gd name="T38" fmla="*/ 104 w 176"/>
              <a:gd name="T39" fmla="*/ 40 h 176"/>
              <a:gd name="T40" fmla="*/ 100 w 176"/>
              <a:gd name="T41" fmla="*/ 44 h 176"/>
              <a:gd name="T42" fmla="*/ 104 w 176"/>
              <a:gd name="T43" fmla="*/ 48 h 176"/>
              <a:gd name="T44" fmla="*/ 168 w 176"/>
              <a:gd name="T45" fmla="*/ 48 h 176"/>
              <a:gd name="T46" fmla="*/ 168 w 176"/>
              <a:gd name="T47" fmla="*/ 64 h 176"/>
              <a:gd name="T48" fmla="*/ 104 w 176"/>
              <a:gd name="T49" fmla="*/ 64 h 176"/>
              <a:gd name="T50" fmla="*/ 100 w 176"/>
              <a:gd name="T51" fmla="*/ 68 h 176"/>
              <a:gd name="T52" fmla="*/ 104 w 176"/>
              <a:gd name="T53" fmla="*/ 72 h 176"/>
              <a:gd name="T54" fmla="*/ 152 w 176"/>
              <a:gd name="T55" fmla="*/ 72 h 176"/>
              <a:gd name="T56" fmla="*/ 152 w 176"/>
              <a:gd name="T57" fmla="*/ 168 h 176"/>
              <a:gd name="T58" fmla="*/ 24 w 176"/>
              <a:gd name="T59" fmla="*/ 168 h 176"/>
              <a:gd name="T60" fmla="*/ 24 w 176"/>
              <a:gd name="T61" fmla="*/ 72 h 176"/>
              <a:gd name="T62" fmla="*/ 72 w 176"/>
              <a:gd name="T63" fmla="*/ 72 h 176"/>
              <a:gd name="T64" fmla="*/ 76 w 176"/>
              <a:gd name="T65" fmla="*/ 68 h 176"/>
              <a:gd name="T66" fmla="*/ 72 w 176"/>
              <a:gd name="T67" fmla="*/ 64 h 176"/>
              <a:gd name="T68" fmla="*/ 8 w 176"/>
              <a:gd name="T69" fmla="*/ 64 h 176"/>
              <a:gd name="T70" fmla="*/ 8 w 176"/>
              <a:gd name="T71" fmla="*/ 48 h 176"/>
              <a:gd name="T72" fmla="*/ 72 w 176"/>
              <a:gd name="T73" fmla="*/ 48 h 176"/>
              <a:gd name="T74" fmla="*/ 76 w 176"/>
              <a:gd name="T75" fmla="*/ 44 h 176"/>
              <a:gd name="T76" fmla="*/ 72 w 176"/>
              <a:gd name="T77" fmla="*/ 40 h 176"/>
              <a:gd name="T78" fmla="*/ 8 w 176"/>
              <a:gd name="T79" fmla="*/ 40 h 176"/>
              <a:gd name="T80" fmla="*/ 0 w 176"/>
              <a:gd name="T81" fmla="*/ 48 h 176"/>
              <a:gd name="T82" fmla="*/ 0 w 176"/>
              <a:gd name="T83" fmla="*/ 64 h 176"/>
              <a:gd name="T84" fmla="*/ 8 w 176"/>
              <a:gd name="T85" fmla="*/ 72 h 176"/>
              <a:gd name="T86" fmla="*/ 16 w 176"/>
              <a:gd name="T87" fmla="*/ 72 h 176"/>
              <a:gd name="T88" fmla="*/ 16 w 176"/>
              <a:gd name="T89" fmla="*/ 168 h 176"/>
              <a:gd name="T90" fmla="*/ 24 w 176"/>
              <a:gd name="T91" fmla="*/ 176 h 176"/>
              <a:gd name="T92" fmla="*/ 152 w 176"/>
              <a:gd name="T93" fmla="*/ 176 h 176"/>
              <a:gd name="T94" fmla="*/ 160 w 176"/>
              <a:gd name="T95" fmla="*/ 168 h 176"/>
              <a:gd name="T96" fmla="*/ 160 w 176"/>
              <a:gd name="T97" fmla="*/ 72 h 176"/>
              <a:gd name="T98" fmla="*/ 168 w 176"/>
              <a:gd name="T99" fmla="*/ 72 h 176"/>
              <a:gd name="T100" fmla="*/ 176 w 176"/>
              <a:gd name="T101" fmla="*/ 64 h 176"/>
              <a:gd name="T102" fmla="*/ 176 w 176"/>
              <a:gd name="T103" fmla="*/ 48 h 176"/>
              <a:gd name="T104" fmla="*/ 168 w 176"/>
              <a:gd name="T105" fmla="*/ 4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64" y="32"/>
                </a:moveTo>
                <a:cubicBezTo>
                  <a:pt x="65" y="32"/>
                  <a:pt x="66" y="32"/>
                  <a:pt x="67" y="31"/>
                </a:cubicBezTo>
                <a:cubicBezTo>
                  <a:pt x="84" y="14"/>
                  <a:pt x="84" y="14"/>
                  <a:pt x="84" y="14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4" y="126"/>
                  <a:pt x="86" y="128"/>
                  <a:pt x="88" y="128"/>
                </a:cubicBezTo>
                <a:cubicBezTo>
                  <a:pt x="90" y="128"/>
                  <a:pt x="92" y="126"/>
                  <a:pt x="92" y="124"/>
                </a:cubicBezTo>
                <a:cubicBezTo>
                  <a:pt x="92" y="14"/>
                  <a:pt x="92" y="14"/>
                  <a:pt x="92" y="14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10" y="32"/>
                  <a:pt x="111" y="32"/>
                  <a:pt x="112" y="32"/>
                </a:cubicBezTo>
                <a:cubicBezTo>
                  <a:pt x="114" y="32"/>
                  <a:pt x="116" y="30"/>
                  <a:pt x="116" y="28"/>
                </a:cubicBezTo>
                <a:cubicBezTo>
                  <a:pt x="116" y="27"/>
                  <a:pt x="116" y="26"/>
                  <a:pt x="115" y="25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6"/>
                  <a:pt x="60" y="27"/>
                  <a:pt x="60" y="28"/>
                </a:cubicBezTo>
                <a:cubicBezTo>
                  <a:pt x="60" y="30"/>
                  <a:pt x="62" y="32"/>
                  <a:pt x="64" y="32"/>
                </a:cubicBezTo>
                <a:moveTo>
                  <a:pt x="168" y="40"/>
                </a:moveTo>
                <a:cubicBezTo>
                  <a:pt x="104" y="40"/>
                  <a:pt x="104" y="40"/>
                  <a:pt x="104" y="40"/>
                </a:cubicBezTo>
                <a:cubicBezTo>
                  <a:pt x="102" y="40"/>
                  <a:pt x="100" y="42"/>
                  <a:pt x="100" y="44"/>
                </a:cubicBezTo>
                <a:cubicBezTo>
                  <a:pt x="100" y="46"/>
                  <a:pt x="102" y="48"/>
                  <a:pt x="104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2" y="64"/>
                  <a:pt x="100" y="66"/>
                  <a:pt x="100" y="68"/>
                </a:cubicBezTo>
                <a:cubicBezTo>
                  <a:pt x="100" y="70"/>
                  <a:pt x="102" y="72"/>
                  <a:pt x="104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72"/>
                  <a:pt x="24" y="72"/>
                  <a:pt x="24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4" y="72"/>
                  <a:pt x="76" y="70"/>
                  <a:pt x="76" y="68"/>
                </a:cubicBezTo>
                <a:cubicBezTo>
                  <a:pt x="76" y="66"/>
                  <a:pt x="74" y="64"/>
                  <a:pt x="72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48"/>
                  <a:pt x="8" y="48"/>
                  <a:pt x="8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4" y="48"/>
                  <a:pt x="76" y="46"/>
                  <a:pt x="76" y="44"/>
                </a:cubicBezTo>
                <a:cubicBezTo>
                  <a:pt x="76" y="42"/>
                  <a:pt x="74" y="40"/>
                  <a:pt x="72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4" y="40"/>
                  <a:pt x="0" y="44"/>
                  <a:pt x="0" y="48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8"/>
                  <a:pt x="4" y="72"/>
                  <a:pt x="8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6" y="172"/>
                  <a:pt x="20" y="176"/>
                  <a:pt x="24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6" y="176"/>
                  <a:pt x="160" y="172"/>
                  <a:pt x="160" y="168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72" y="72"/>
                  <a:pt x="176" y="68"/>
                  <a:pt x="176" y="64"/>
                </a:cubicBezTo>
                <a:cubicBezTo>
                  <a:pt x="176" y="48"/>
                  <a:pt x="176" y="48"/>
                  <a:pt x="176" y="48"/>
                </a:cubicBezTo>
                <a:cubicBezTo>
                  <a:pt x="176" y="44"/>
                  <a:pt x="172" y="40"/>
                  <a:pt x="168" y="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3" name="Freeform 106"/>
          <p:cNvSpPr>
            <a:spLocks noEditPoints="1"/>
          </p:cNvSpPr>
          <p:nvPr/>
        </p:nvSpPr>
        <p:spPr bwMode="auto">
          <a:xfrm>
            <a:off x="4087625" y="3662329"/>
            <a:ext cx="334275" cy="334275"/>
          </a:xfrm>
          <a:custGeom>
            <a:avLst/>
            <a:gdLst>
              <a:gd name="T0" fmla="*/ 112 w 176"/>
              <a:gd name="T1" fmla="*/ 120 h 176"/>
              <a:gd name="T2" fmla="*/ 120 w 176"/>
              <a:gd name="T3" fmla="*/ 104 h 176"/>
              <a:gd name="T4" fmla="*/ 64 w 176"/>
              <a:gd name="T5" fmla="*/ 96 h 176"/>
              <a:gd name="T6" fmla="*/ 56 w 176"/>
              <a:gd name="T7" fmla="*/ 112 h 176"/>
              <a:gd name="T8" fmla="*/ 64 w 176"/>
              <a:gd name="T9" fmla="*/ 104 h 176"/>
              <a:gd name="T10" fmla="*/ 112 w 176"/>
              <a:gd name="T11" fmla="*/ 112 h 176"/>
              <a:gd name="T12" fmla="*/ 64 w 176"/>
              <a:gd name="T13" fmla="*/ 104 h 176"/>
              <a:gd name="T14" fmla="*/ 152 w 176"/>
              <a:gd name="T15" fmla="*/ 48 h 176"/>
              <a:gd name="T16" fmla="*/ 144 w 176"/>
              <a:gd name="T17" fmla="*/ 8 h 176"/>
              <a:gd name="T18" fmla="*/ 104 w 176"/>
              <a:gd name="T19" fmla="*/ 0 h 176"/>
              <a:gd name="T20" fmla="*/ 24 w 176"/>
              <a:gd name="T21" fmla="*/ 8 h 176"/>
              <a:gd name="T22" fmla="*/ 8 w 176"/>
              <a:gd name="T23" fmla="*/ 48 h 176"/>
              <a:gd name="T24" fmla="*/ 0 w 176"/>
              <a:gd name="T25" fmla="*/ 72 h 176"/>
              <a:gd name="T26" fmla="*/ 16 w 176"/>
              <a:gd name="T27" fmla="*/ 80 h 176"/>
              <a:gd name="T28" fmla="*/ 24 w 176"/>
              <a:gd name="T29" fmla="*/ 176 h 176"/>
              <a:gd name="T30" fmla="*/ 160 w 176"/>
              <a:gd name="T31" fmla="*/ 168 h 176"/>
              <a:gd name="T32" fmla="*/ 168 w 176"/>
              <a:gd name="T33" fmla="*/ 80 h 176"/>
              <a:gd name="T34" fmla="*/ 176 w 176"/>
              <a:gd name="T35" fmla="*/ 56 h 176"/>
              <a:gd name="T36" fmla="*/ 144 w 176"/>
              <a:gd name="T37" fmla="*/ 16 h 176"/>
              <a:gd name="T38" fmla="*/ 128 w 176"/>
              <a:gd name="T39" fmla="*/ 48 h 176"/>
              <a:gd name="T40" fmla="*/ 120 w 176"/>
              <a:gd name="T41" fmla="*/ 16 h 176"/>
              <a:gd name="T42" fmla="*/ 104 w 176"/>
              <a:gd name="T43" fmla="*/ 12 h 176"/>
              <a:gd name="T44" fmla="*/ 104 w 176"/>
              <a:gd name="T45" fmla="*/ 24 h 176"/>
              <a:gd name="T46" fmla="*/ 32 w 176"/>
              <a:gd name="T47" fmla="*/ 8 h 176"/>
              <a:gd name="T48" fmla="*/ 96 w 176"/>
              <a:gd name="T49" fmla="*/ 28 h 176"/>
              <a:gd name="T50" fmla="*/ 120 w 176"/>
              <a:gd name="T51" fmla="*/ 32 h 176"/>
              <a:gd name="T52" fmla="*/ 32 w 176"/>
              <a:gd name="T53" fmla="*/ 48 h 176"/>
              <a:gd name="T54" fmla="*/ 152 w 176"/>
              <a:gd name="T55" fmla="*/ 168 h 176"/>
              <a:gd name="T56" fmla="*/ 24 w 176"/>
              <a:gd name="T57" fmla="*/ 80 h 176"/>
              <a:gd name="T58" fmla="*/ 152 w 176"/>
              <a:gd name="T59" fmla="*/ 168 h 176"/>
              <a:gd name="T60" fmla="*/ 8 w 176"/>
              <a:gd name="T61" fmla="*/ 72 h 176"/>
              <a:gd name="T62" fmla="*/ 168 w 176"/>
              <a:gd name="T63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64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6" y="120"/>
                  <a:pt x="120" y="116"/>
                  <a:pt x="120" y="112"/>
                </a:cubicBezTo>
                <a:cubicBezTo>
                  <a:pt x="120" y="104"/>
                  <a:pt x="120" y="104"/>
                  <a:pt x="120" y="104"/>
                </a:cubicBezTo>
                <a:cubicBezTo>
                  <a:pt x="120" y="100"/>
                  <a:pt x="116" y="96"/>
                  <a:pt x="112" y="96"/>
                </a:cubicBezTo>
                <a:cubicBezTo>
                  <a:pt x="64" y="96"/>
                  <a:pt x="64" y="96"/>
                  <a:pt x="64" y="96"/>
                </a:cubicBezTo>
                <a:cubicBezTo>
                  <a:pt x="60" y="96"/>
                  <a:pt x="56" y="100"/>
                  <a:pt x="56" y="104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56" y="116"/>
                  <a:pt x="60" y="120"/>
                  <a:pt x="64" y="120"/>
                </a:cubicBezTo>
                <a:moveTo>
                  <a:pt x="64" y="104"/>
                </a:moveTo>
                <a:cubicBezTo>
                  <a:pt x="112" y="104"/>
                  <a:pt x="112" y="104"/>
                  <a:pt x="112" y="104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64" y="112"/>
                  <a:pt x="64" y="112"/>
                  <a:pt x="64" y="112"/>
                </a:cubicBezTo>
                <a:lnTo>
                  <a:pt x="64" y="104"/>
                </a:lnTo>
                <a:close/>
                <a:moveTo>
                  <a:pt x="168" y="48"/>
                </a:moveTo>
                <a:cubicBezTo>
                  <a:pt x="152" y="48"/>
                  <a:pt x="152" y="48"/>
                  <a:pt x="152" y="48"/>
                </a:cubicBezTo>
                <a:cubicBezTo>
                  <a:pt x="152" y="16"/>
                  <a:pt x="152" y="16"/>
                  <a:pt x="152" y="16"/>
                </a:cubicBezTo>
                <a:cubicBezTo>
                  <a:pt x="152" y="12"/>
                  <a:pt x="148" y="8"/>
                  <a:pt x="144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04" y="0"/>
                  <a:pt x="104" y="0"/>
                  <a:pt x="10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4"/>
                  <a:pt x="24" y="8"/>
                </a:cubicBezTo>
                <a:cubicBezTo>
                  <a:pt x="24" y="48"/>
                  <a:pt x="24" y="48"/>
                  <a:pt x="24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4" y="80"/>
                  <a:pt x="8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6" y="172"/>
                  <a:pt x="20" y="176"/>
                  <a:pt x="24" y="17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6" y="176"/>
                  <a:pt x="160" y="172"/>
                  <a:pt x="160" y="168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72" y="80"/>
                  <a:pt x="176" y="76"/>
                  <a:pt x="176" y="72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52"/>
                  <a:pt x="172" y="48"/>
                  <a:pt x="168" y="48"/>
                </a:cubicBezTo>
                <a:moveTo>
                  <a:pt x="144" y="16"/>
                </a:moveTo>
                <a:cubicBezTo>
                  <a:pt x="144" y="48"/>
                  <a:pt x="144" y="48"/>
                  <a:pt x="144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120" y="16"/>
                  <a:pt x="120" y="16"/>
                  <a:pt x="120" y="16"/>
                </a:cubicBezTo>
                <a:lnTo>
                  <a:pt x="144" y="16"/>
                </a:lnTo>
                <a:close/>
                <a:moveTo>
                  <a:pt x="104" y="12"/>
                </a:moveTo>
                <a:cubicBezTo>
                  <a:pt x="116" y="24"/>
                  <a:pt x="116" y="24"/>
                  <a:pt x="116" y="24"/>
                </a:cubicBezTo>
                <a:cubicBezTo>
                  <a:pt x="104" y="24"/>
                  <a:pt x="104" y="24"/>
                  <a:pt x="104" y="24"/>
                </a:cubicBezTo>
                <a:lnTo>
                  <a:pt x="104" y="12"/>
                </a:lnTo>
                <a:close/>
                <a:moveTo>
                  <a:pt x="32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28"/>
                  <a:pt x="96" y="28"/>
                  <a:pt x="96" y="28"/>
                </a:cubicBezTo>
                <a:cubicBezTo>
                  <a:pt x="96" y="30"/>
                  <a:pt x="98" y="32"/>
                  <a:pt x="100" y="32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32" y="48"/>
                  <a:pt x="32" y="48"/>
                  <a:pt x="32" y="48"/>
                </a:cubicBezTo>
                <a:lnTo>
                  <a:pt x="32" y="8"/>
                </a:lnTo>
                <a:close/>
                <a:moveTo>
                  <a:pt x="152" y="168"/>
                </a:moveTo>
                <a:cubicBezTo>
                  <a:pt x="24" y="168"/>
                  <a:pt x="24" y="168"/>
                  <a:pt x="24" y="168"/>
                </a:cubicBezTo>
                <a:cubicBezTo>
                  <a:pt x="24" y="80"/>
                  <a:pt x="24" y="80"/>
                  <a:pt x="24" y="80"/>
                </a:cubicBezTo>
                <a:cubicBezTo>
                  <a:pt x="152" y="80"/>
                  <a:pt x="152" y="80"/>
                  <a:pt x="152" y="80"/>
                </a:cubicBezTo>
                <a:lnTo>
                  <a:pt x="152" y="168"/>
                </a:lnTo>
                <a:close/>
                <a:moveTo>
                  <a:pt x="168" y="72"/>
                </a:moveTo>
                <a:cubicBezTo>
                  <a:pt x="8" y="72"/>
                  <a:pt x="8" y="72"/>
                  <a:pt x="8" y="72"/>
                </a:cubicBezTo>
                <a:cubicBezTo>
                  <a:pt x="8" y="56"/>
                  <a:pt x="8" y="56"/>
                  <a:pt x="8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4" name="Freeform 107"/>
          <p:cNvSpPr>
            <a:spLocks noEditPoints="1"/>
          </p:cNvSpPr>
          <p:nvPr/>
        </p:nvSpPr>
        <p:spPr bwMode="auto">
          <a:xfrm>
            <a:off x="4725344" y="3667198"/>
            <a:ext cx="335898" cy="329407"/>
          </a:xfrm>
          <a:custGeom>
            <a:avLst/>
            <a:gdLst>
              <a:gd name="T0" fmla="*/ 112 w 176"/>
              <a:gd name="T1" fmla="*/ 118 h 174"/>
              <a:gd name="T2" fmla="*/ 120 w 176"/>
              <a:gd name="T3" fmla="*/ 102 h 174"/>
              <a:gd name="T4" fmla="*/ 64 w 176"/>
              <a:gd name="T5" fmla="*/ 94 h 174"/>
              <a:gd name="T6" fmla="*/ 56 w 176"/>
              <a:gd name="T7" fmla="*/ 110 h 174"/>
              <a:gd name="T8" fmla="*/ 64 w 176"/>
              <a:gd name="T9" fmla="*/ 102 h 174"/>
              <a:gd name="T10" fmla="*/ 112 w 176"/>
              <a:gd name="T11" fmla="*/ 110 h 174"/>
              <a:gd name="T12" fmla="*/ 64 w 176"/>
              <a:gd name="T13" fmla="*/ 102 h 174"/>
              <a:gd name="T14" fmla="*/ 152 w 176"/>
              <a:gd name="T15" fmla="*/ 46 h 174"/>
              <a:gd name="T16" fmla="*/ 128 w 176"/>
              <a:gd name="T17" fmla="*/ 17 h 174"/>
              <a:gd name="T18" fmla="*/ 70 w 176"/>
              <a:gd name="T19" fmla="*/ 4 h 174"/>
              <a:gd name="T20" fmla="*/ 28 w 176"/>
              <a:gd name="T21" fmla="*/ 46 h 174"/>
              <a:gd name="T22" fmla="*/ 0 w 176"/>
              <a:gd name="T23" fmla="*/ 54 h 174"/>
              <a:gd name="T24" fmla="*/ 8 w 176"/>
              <a:gd name="T25" fmla="*/ 78 h 174"/>
              <a:gd name="T26" fmla="*/ 16 w 176"/>
              <a:gd name="T27" fmla="*/ 166 h 174"/>
              <a:gd name="T28" fmla="*/ 152 w 176"/>
              <a:gd name="T29" fmla="*/ 174 h 174"/>
              <a:gd name="T30" fmla="*/ 160 w 176"/>
              <a:gd name="T31" fmla="*/ 78 h 174"/>
              <a:gd name="T32" fmla="*/ 176 w 176"/>
              <a:gd name="T33" fmla="*/ 70 h 174"/>
              <a:gd name="T34" fmla="*/ 168 w 176"/>
              <a:gd name="T35" fmla="*/ 46 h 174"/>
              <a:gd name="T36" fmla="*/ 140 w 176"/>
              <a:gd name="T37" fmla="*/ 30 h 174"/>
              <a:gd name="T38" fmla="*/ 143 w 176"/>
              <a:gd name="T39" fmla="*/ 46 h 174"/>
              <a:gd name="T40" fmla="*/ 134 w 176"/>
              <a:gd name="T41" fmla="*/ 40 h 174"/>
              <a:gd name="T42" fmla="*/ 124 w 176"/>
              <a:gd name="T43" fmla="*/ 34 h 174"/>
              <a:gd name="T44" fmla="*/ 115 w 176"/>
              <a:gd name="T45" fmla="*/ 30 h 174"/>
              <a:gd name="T46" fmla="*/ 130 w 176"/>
              <a:gd name="T47" fmla="*/ 24 h 174"/>
              <a:gd name="T48" fmla="*/ 74 w 176"/>
              <a:gd name="T49" fmla="*/ 46 h 174"/>
              <a:gd name="T50" fmla="*/ 127 w 176"/>
              <a:gd name="T51" fmla="*/ 46 h 174"/>
              <a:gd name="T52" fmla="*/ 66 w 176"/>
              <a:gd name="T53" fmla="*/ 11 h 174"/>
              <a:gd name="T54" fmla="*/ 65 w 176"/>
              <a:gd name="T55" fmla="*/ 46 h 174"/>
              <a:gd name="T56" fmla="*/ 46 w 176"/>
              <a:gd name="T57" fmla="*/ 46 h 174"/>
              <a:gd name="T58" fmla="*/ 37 w 176"/>
              <a:gd name="T59" fmla="*/ 46 h 174"/>
              <a:gd name="T60" fmla="*/ 152 w 176"/>
              <a:gd name="T61" fmla="*/ 166 h 174"/>
              <a:gd name="T62" fmla="*/ 24 w 176"/>
              <a:gd name="T63" fmla="*/ 78 h 174"/>
              <a:gd name="T64" fmla="*/ 152 w 176"/>
              <a:gd name="T65" fmla="*/ 166 h 174"/>
              <a:gd name="T66" fmla="*/ 8 w 176"/>
              <a:gd name="T67" fmla="*/ 70 h 174"/>
              <a:gd name="T68" fmla="*/ 168 w 176"/>
              <a:gd name="T69" fmla="*/ 54 h 174"/>
              <a:gd name="T70" fmla="*/ 69 w 176"/>
              <a:gd name="T71" fmla="*/ 22 h 174"/>
              <a:gd name="T72" fmla="*/ 58 w 176"/>
              <a:gd name="T73" fmla="*/ 25 h 174"/>
              <a:gd name="T74" fmla="*/ 69 w 176"/>
              <a:gd name="T75" fmla="*/ 22 h 174"/>
              <a:gd name="T76" fmla="*/ 54 w 176"/>
              <a:gd name="T77" fmla="*/ 32 h 174"/>
              <a:gd name="T78" fmla="*/ 57 w 176"/>
              <a:gd name="T79" fmla="*/ 43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4">
                <a:moveTo>
                  <a:pt x="64" y="118"/>
                </a:moveTo>
                <a:cubicBezTo>
                  <a:pt x="112" y="118"/>
                  <a:pt x="112" y="118"/>
                  <a:pt x="112" y="118"/>
                </a:cubicBezTo>
                <a:cubicBezTo>
                  <a:pt x="116" y="118"/>
                  <a:pt x="120" y="114"/>
                  <a:pt x="120" y="110"/>
                </a:cubicBezTo>
                <a:cubicBezTo>
                  <a:pt x="120" y="102"/>
                  <a:pt x="120" y="102"/>
                  <a:pt x="120" y="102"/>
                </a:cubicBezTo>
                <a:cubicBezTo>
                  <a:pt x="120" y="98"/>
                  <a:pt x="116" y="94"/>
                  <a:pt x="112" y="94"/>
                </a:cubicBezTo>
                <a:cubicBezTo>
                  <a:pt x="64" y="94"/>
                  <a:pt x="64" y="94"/>
                  <a:pt x="64" y="94"/>
                </a:cubicBezTo>
                <a:cubicBezTo>
                  <a:pt x="60" y="94"/>
                  <a:pt x="56" y="98"/>
                  <a:pt x="56" y="102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56" y="114"/>
                  <a:pt x="60" y="118"/>
                  <a:pt x="64" y="118"/>
                </a:cubicBezTo>
                <a:moveTo>
                  <a:pt x="64" y="102"/>
                </a:moveTo>
                <a:cubicBezTo>
                  <a:pt x="112" y="102"/>
                  <a:pt x="112" y="102"/>
                  <a:pt x="112" y="102"/>
                </a:cubicBezTo>
                <a:cubicBezTo>
                  <a:pt x="112" y="110"/>
                  <a:pt x="112" y="110"/>
                  <a:pt x="112" y="110"/>
                </a:cubicBezTo>
                <a:cubicBezTo>
                  <a:pt x="64" y="110"/>
                  <a:pt x="64" y="110"/>
                  <a:pt x="64" y="110"/>
                </a:cubicBezTo>
                <a:lnTo>
                  <a:pt x="64" y="102"/>
                </a:lnTo>
                <a:close/>
                <a:moveTo>
                  <a:pt x="168" y="46"/>
                </a:moveTo>
                <a:cubicBezTo>
                  <a:pt x="152" y="46"/>
                  <a:pt x="152" y="46"/>
                  <a:pt x="152" y="46"/>
                </a:cubicBezTo>
                <a:cubicBezTo>
                  <a:pt x="147" y="28"/>
                  <a:pt x="147" y="28"/>
                  <a:pt x="147" y="28"/>
                </a:cubicBezTo>
                <a:cubicBezTo>
                  <a:pt x="145" y="19"/>
                  <a:pt x="136" y="14"/>
                  <a:pt x="128" y="17"/>
                </a:cubicBezTo>
                <a:cubicBezTo>
                  <a:pt x="103" y="23"/>
                  <a:pt x="103" y="23"/>
                  <a:pt x="103" y="23"/>
                </a:cubicBezTo>
                <a:cubicBezTo>
                  <a:pt x="70" y="4"/>
                  <a:pt x="70" y="4"/>
                  <a:pt x="70" y="4"/>
                </a:cubicBezTo>
                <a:cubicBezTo>
                  <a:pt x="63" y="0"/>
                  <a:pt x="53" y="2"/>
                  <a:pt x="49" y="10"/>
                </a:cubicBezTo>
                <a:cubicBezTo>
                  <a:pt x="28" y="46"/>
                  <a:pt x="28" y="46"/>
                  <a:pt x="28" y="46"/>
                </a:cubicBezTo>
                <a:cubicBezTo>
                  <a:pt x="8" y="46"/>
                  <a:pt x="8" y="46"/>
                  <a:pt x="8" y="46"/>
                </a:cubicBezTo>
                <a:cubicBezTo>
                  <a:pt x="4" y="46"/>
                  <a:pt x="0" y="50"/>
                  <a:pt x="0" y="5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4"/>
                  <a:pt x="4" y="78"/>
                  <a:pt x="8" y="78"/>
                </a:cubicBezTo>
                <a:cubicBezTo>
                  <a:pt x="16" y="78"/>
                  <a:pt x="16" y="78"/>
                  <a:pt x="16" y="78"/>
                </a:cubicBezTo>
                <a:cubicBezTo>
                  <a:pt x="16" y="166"/>
                  <a:pt x="16" y="166"/>
                  <a:pt x="16" y="166"/>
                </a:cubicBezTo>
                <a:cubicBezTo>
                  <a:pt x="16" y="170"/>
                  <a:pt x="20" y="174"/>
                  <a:pt x="24" y="174"/>
                </a:cubicBezTo>
                <a:cubicBezTo>
                  <a:pt x="152" y="174"/>
                  <a:pt x="152" y="174"/>
                  <a:pt x="152" y="174"/>
                </a:cubicBezTo>
                <a:cubicBezTo>
                  <a:pt x="156" y="174"/>
                  <a:pt x="160" y="170"/>
                  <a:pt x="160" y="166"/>
                </a:cubicBezTo>
                <a:cubicBezTo>
                  <a:pt x="160" y="78"/>
                  <a:pt x="160" y="78"/>
                  <a:pt x="160" y="78"/>
                </a:cubicBezTo>
                <a:cubicBezTo>
                  <a:pt x="168" y="78"/>
                  <a:pt x="168" y="78"/>
                  <a:pt x="168" y="78"/>
                </a:cubicBezTo>
                <a:cubicBezTo>
                  <a:pt x="172" y="78"/>
                  <a:pt x="176" y="74"/>
                  <a:pt x="176" y="70"/>
                </a:cubicBezTo>
                <a:cubicBezTo>
                  <a:pt x="176" y="54"/>
                  <a:pt x="176" y="54"/>
                  <a:pt x="176" y="54"/>
                </a:cubicBezTo>
                <a:cubicBezTo>
                  <a:pt x="176" y="50"/>
                  <a:pt x="172" y="46"/>
                  <a:pt x="168" y="46"/>
                </a:cubicBezTo>
                <a:moveTo>
                  <a:pt x="130" y="24"/>
                </a:moveTo>
                <a:cubicBezTo>
                  <a:pt x="134" y="23"/>
                  <a:pt x="138" y="26"/>
                  <a:pt x="140" y="30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3" y="46"/>
                  <a:pt x="143" y="46"/>
                  <a:pt x="143" y="46"/>
                </a:cubicBezTo>
                <a:cubicBezTo>
                  <a:pt x="133" y="40"/>
                  <a:pt x="133" y="40"/>
                  <a:pt x="133" y="40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32" y="32"/>
                  <a:pt x="132" y="32"/>
                  <a:pt x="132" y="32"/>
                </a:cubicBezTo>
                <a:cubicBezTo>
                  <a:pt x="124" y="34"/>
                  <a:pt x="124" y="34"/>
                  <a:pt x="124" y="34"/>
                </a:cubicBezTo>
                <a:cubicBezTo>
                  <a:pt x="124" y="35"/>
                  <a:pt x="124" y="35"/>
                  <a:pt x="124" y="35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14" y="28"/>
                  <a:pt x="114" y="28"/>
                  <a:pt x="114" y="28"/>
                </a:cubicBezTo>
                <a:lnTo>
                  <a:pt x="130" y="24"/>
                </a:lnTo>
                <a:close/>
                <a:moveTo>
                  <a:pt x="127" y="46"/>
                </a:moveTo>
                <a:cubicBezTo>
                  <a:pt x="74" y="46"/>
                  <a:pt x="74" y="46"/>
                  <a:pt x="74" y="46"/>
                </a:cubicBezTo>
                <a:cubicBezTo>
                  <a:pt x="87" y="23"/>
                  <a:pt x="87" y="23"/>
                  <a:pt x="87" y="23"/>
                </a:cubicBezTo>
                <a:lnTo>
                  <a:pt x="127" y="46"/>
                </a:lnTo>
                <a:close/>
                <a:moveTo>
                  <a:pt x="56" y="14"/>
                </a:moveTo>
                <a:cubicBezTo>
                  <a:pt x="58" y="10"/>
                  <a:pt x="63" y="9"/>
                  <a:pt x="66" y="11"/>
                </a:cubicBezTo>
                <a:cubicBezTo>
                  <a:pt x="80" y="19"/>
                  <a:pt x="80" y="19"/>
                  <a:pt x="80" y="19"/>
                </a:cubicBezTo>
                <a:cubicBezTo>
                  <a:pt x="65" y="46"/>
                  <a:pt x="65" y="46"/>
                  <a:pt x="65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37" y="46"/>
                  <a:pt x="37" y="46"/>
                  <a:pt x="37" y="46"/>
                </a:cubicBezTo>
                <a:lnTo>
                  <a:pt x="56" y="14"/>
                </a:lnTo>
                <a:close/>
                <a:moveTo>
                  <a:pt x="152" y="166"/>
                </a:moveTo>
                <a:cubicBezTo>
                  <a:pt x="24" y="166"/>
                  <a:pt x="24" y="166"/>
                  <a:pt x="24" y="166"/>
                </a:cubicBezTo>
                <a:cubicBezTo>
                  <a:pt x="24" y="78"/>
                  <a:pt x="24" y="78"/>
                  <a:pt x="24" y="78"/>
                </a:cubicBezTo>
                <a:cubicBezTo>
                  <a:pt x="152" y="78"/>
                  <a:pt x="152" y="78"/>
                  <a:pt x="152" y="78"/>
                </a:cubicBezTo>
                <a:lnTo>
                  <a:pt x="152" y="166"/>
                </a:lnTo>
                <a:close/>
                <a:moveTo>
                  <a:pt x="168" y="70"/>
                </a:moveTo>
                <a:cubicBezTo>
                  <a:pt x="8" y="70"/>
                  <a:pt x="8" y="70"/>
                  <a:pt x="8" y="70"/>
                </a:cubicBezTo>
                <a:cubicBezTo>
                  <a:pt x="8" y="54"/>
                  <a:pt x="8" y="54"/>
                  <a:pt x="8" y="54"/>
                </a:cubicBezTo>
                <a:cubicBezTo>
                  <a:pt x="168" y="54"/>
                  <a:pt x="168" y="54"/>
                  <a:pt x="168" y="54"/>
                </a:cubicBezTo>
                <a:lnTo>
                  <a:pt x="168" y="70"/>
                </a:lnTo>
                <a:close/>
                <a:moveTo>
                  <a:pt x="69" y="22"/>
                </a:moveTo>
                <a:cubicBezTo>
                  <a:pt x="62" y="18"/>
                  <a:pt x="62" y="18"/>
                  <a:pt x="62" y="18"/>
                </a:cubicBezTo>
                <a:cubicBezTo>
                  <a:pt x="58" y="25"/>
                  <a:pt x="58" y="25"/>
                  <a:pt x="58" y="25"/>
                </a:cubicBezTo>
                <a:cubicBezTo>
                  <a:pt x="65" y="29"/>
                  <a:pt x="65" y="29"/>
                  <a:pt x="65" y="29"/>
                </a:cubicBezTo>
                <a:lnTo>
                  <a:pt x="69" y="22"/>
                </a:lnTo>
                <a:close/>
                <a:moveTo>
                  <a:pt x="61" y="36"/>
                </a:moveTo>
                <a:cubicBezTo>
                  <a:pt x="54" y="32"/>
                  <a:pt x="54" y="32"/>
                  <a:pt x="54" y="32"/>
                </a:cubicBezTo>
                <a:cubicBezTo>
                  <a:pt x="50" y="39"/>
                  <a:pt x="50" y="39"/>
                  <a:pt x="50" y="39"/>
                </a:cubicBezTo>
                <a:cubicBezTo>
                  <a:pt x="57" y="43"/>
                  <a:pt x="57" y="43"/>
                  <a:pt x="57" y="43"/>
                </a:cubicBezTo>
                <a:lnTo>
                  <a:pt x="61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5" name="Freeform 108"/>
          <p:cNvSpPr>
            <a:spLocks noEditPoints="1"/>
          </p:cNvSpPr>
          <p:nvPr/>
        </p:nvSpPr>
        <p:spPr bwMode="auto">
          <a:xfrm>
            <a:off x="5364684" y="3662329"/>
            <a:ext cx="335898" cy="334275"/>
          </a:xfrm>
          <a:custGeom>
            <a:avLst/>
            <a:gdLst>
              <a:gd name="T0" fmla="*/ 175 w 176"/>
              <a:gd name="T1" fmla="*/ 169 h 176"/>
              <a:gd name="T2" fmla="*/ 132 w 176"/>
              <a:gd name="T3" fmla="*/ 127 h 176"/>
              <a:gd name="T4" fmla="*/ 152 w 176"/>
              <a:gd name="T5" fmla="*/ 76 h 176"/>
              <a:gd name="T6" fmla="*/ 76 w 176"/>
              <a:gd name="T7" fmla="*/ 0 h 176"/>
              <a:gd name="T8" fmla="*/ 0 w 176"/>
              <a:gd name="T9" fmla="*/ 76 h 176"/>
              <a:gd name="T10" fmla="*/ 76 w 176"/>
              <a:gd name="T11" fmla="*/ 152 h 176"/>
              <a:gd name="T12" fmla="*/ 127 w 176"/>
              <a:gd name="T13" fmla="*/ 132 h 176"/>
              <a:gd name="T14" fmla="*/ 169 w 176"/>
              <a:gd name="T15" fmla="*/ 175 h 176"/>
              <a:gd name="T16" fmla="*/ 172 w 176"/>
              <a:gd name="T17" fmla="*/ 176 h 176"/>
              <a:gd name="T18" fmla="*/ 176 w 176"/>
              <a:gd name="T19" fmla="*/ 172 h 176"/>
              <a:gd name="T20" fmla="*/ 175 w 176"/>
              <a:gd name="T21" fmla="*/ 169 h 176"/>
              <a:gd name="T22" fmla="*/ 76 w 176"/>
              <a:gd name="T23" fmla="*/ 144 h 176"/>
              <a:gd name="T24" fmla="*/ 8 w 176"/>
              <a:gd name="T25" fmla="*/ 76 h 176"/>
              <a:gd name="T26" fmla="*/ 76 w 176"/>
              <a:gd name="T27" fmla="*/ 8 h 176"/>
              <a:gd name="T28" fmla="*/ 144 w 176"/>
              <a:gd name="T29" fmla="*/ 76 h 176"/>
              <a:gd name="T30" fmla="*/ 76 w 176"/>
              <a:gd name="T31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76" h="176">
                <a:moveTo>
                  <a:pt x="175" y="169"/>
                </a:moveTo>
                <a:cubicBezTo>
                  <a:pt x="132" y="127"/>
                  <a:pt x="132" y="127"/>
                  <a:pt x="132" y="127"/>
                </a:cubicBezTo>
                <a:cubicBezTo>
                  <a:pt x="145" y="113"/>
                  <a:pt x="152" y="96"/>
                  <a:pt x="152" y="76"/>
                </a:cubicBezTo>
                <a:cubicBezTo>
                  <a:pt x="152" y="34"/>
                  <a:pt x="118" y="0"/>
                  <a:pt x="76" y="0"/>
                </a:cubicBezTo>
                <a:cubicBezTo>
                  <a:pt x="34" y="0"/>
                  <a:pt x="0" y="34"/>
                  <a:pt x="0" y="76"/>
                </a:cubicBezTo>
                <a:cubicBezTo>
                  <a:pt x="0" y="118"/>
                  <a:pt x="34" y="152"/>
                  <a:pt x="76" y="152"/>
                </a:cubicBezTo>
                <a:cubicBezTo>
                  <a:pt x="96" y="152"/>
                  <a:pt x="113" y="145"/>
                  <a:pt x="127" y="132"/>
                </a:cubicBezTo>
                <a:cubicBezTo>
                  <a:pt x="169" y="175"/>
                  <a:pt x="169" y="175"/>
                  <a:pt x="169" y="175"/>
                </a:cubicBezTo>
                <a:cubicBezTo>
                  <a:pt x="170" y="176"/>
                  <a:pt x="171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1"/>
                  <a:pt x="176" y="170"/>
                  <a:pt x="175" y="169"/>
                </a:cubicBezTo>
                <a:moveTo>
                  <a:pt x="76" y="144"/>
                </a:moveTo>
                <a:cubicBezTo>
                  <a:pt x="38" y="144"/>
                  <a:pt x="8" y="114"/>
                  <a:pt x="8" y="76"/>
                </a:cubicBezTo>
                <a:cubicBezTo>
                  <a:pt x="8" y="38"/>
                  <a:pt x="38" y="8"/>
                  <a:pt x="76" y="8"/>
                </a:cubicBezTo>
                <a:cubicBezTo>
                  <a:pt x="114" y="8"/>
                  <a:pt x="144" y="38"/>
                  <a:pt x="144" y="76"/>
                </a:cubicBezTo>
                <a:cubicBezTo>
                  <a:pt x="144" y="114"/>
                  <a:pt x="114" y="144"/>
                  <a:pt x="76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6" name="Freeform 109"/>
          <p:cNvSpPr>
            <a:spLocks noEditPoints="1"/>
          </p:cNvSpPr>
          <p:nvPr/>
        </p:nvSpPr>
        <p:spPr bwMode="auto">
          <a:xfrm>
            <a:off x="6004026" y="3662329"/>
            <a:ext cx="334275" cy="334275"/>
          </a:xfrm>
          <a:custGeom>
            <a:avLst/>
            <a:gdLst>
              <a:gd name="T0" fmla="*/ 112 w 176"/>
              <a:gd name="T1" fmla="*/ 72 h 176"/>
              <a:gd name="T2" fmla="*/ 80 w 176"/>
              <a:gd name="T3" fmla="*/ 72 h 176"/>
              <a:gd name="T4" fmla="*/ 80 w 176"/>
              <a:gd name="T5" fmla="*/ 40 h 176"/>
              <a:gd name="T6" fmla="*/ 76 w 176"/>
              <a:gd name="T7" fmla="*/ 36 h 176"/>
              <a:gd name="T8" fmla="*/ 72 w 176"/>
              <a:gd name="T9" fmla="*/ 40 h 176"/>
              <a:gd name="T10" fmla="*/ 72 w 176"/>
              <a:gd name="T11" fmla="*/ 72 h 176"/>
              <a:gd name="T12" fmla="*/ 40 w 176"/>
              <a:gd name="T13" fmla="*/ 72 h 176"/>
              <a:gd name="T14" fmla="*/ 36 w 176"/>
              <a:gd name="T15" fmla="*/ 76 h 176"/>
              <a:gd name="T16" fmla="*/ 40 w 176"/>
              <a:gd name="T17" fmla="*/ 80 h 176"/>
              <a:gd name="T18" fmla="*/ 72 w 176"/>
              <a:gd name="T19" fmla="*/ 80 h 176"/>
              <a:gd name="T20" fmla="*/ 72 w 176"/>
              <a:gd name="T21" fmla="*/ 112 h 176"/>
              <a:gd name="T22" fmla="*/ 76 w 176"/>
              <a:gd name="T23" fmla="*/ 116 h 176"/>
              <a:gd name="T24" fmla="*/ 80 w 176"/>
              <a:gd name="T25" fmla="*/ 112 h 176"/>
              <a:gd name="T26" fmla="*/ 80 w 176"/>
              <a:gd name="T27" fmla="*/ 80 h 176"/>
              <a:gd name="T28" fmla="*/ 112 w 176"/>
              <a:gd name="T29" fmla="*/ 80 h 176"/>
              <a:gd name="T30" fmla="*/ 116 w 176"/>
              <a:gd name="T31" fmla="*/ 76 h 176"/>
              <a:gd name="T32" fmla="*/ 112 w 176"/>
              <a:gd name="T33" fmla="*/ 72 h 176"/>
              <a:gd name="T34" fmla="*/ 175 w 176"/>
              <a:gd name="T35" fmla="*/ 169 h 176"/>
              <a:gd name="T36" fmla="*/ 132 w 176"/>
              <a:gd name="T37" fmla="*/ 127 h 176"/>
              <a:gd name="T38" fmla="*/ 152 w 176"/>
              <a:gd name="T39" fmla="*/ 76 h 176"/>
              <a:gd name="T40" fmla="*/ 76 w 176"/>
              <a:gd name="T41" fmla="*/ 0 h 176"/>
              <a:gd name="T42" fmla="*/ 0 w 176"/>
              <a:gd name="T43" fmla="*/ 76 h 176"/>
              <a:gd name="T44" fmla="*/ 76 w 176"/>
              <a:gd name="T45" fmla="*/ 152 h 176"/>
              <a:gd name="T46" fmla="*/ 127 w 176"/>
              <a:gd name="T47" fmla="*/ 132 h 176"/>
              <a:gd name="T48" fmla="*/ 169 w 176"/>
              <a:gd name="T49" fmla="*/ 175 h 176"/>
              <a:gd name="T50" fmla="*/ 172 w 176"/>
              <a:gd name="T51" fmla="*/ 176 h 176"/>
              <a:gd name="T52" fmla="*/ 176 w 176"/>
              <a:gd name="T53" fmla="*/ 172 h 176"/>
              <a:gd name="T54" fmla="*/ 175 w 176"/>
              <a:gd name="T55" fmla="*/ 169 h 176"/>
              <a:gd name="T56" fmla="*/ 76 w 176"/>
              <a:gd name="T57" fmla="*/ 144 h 176"/>
              <a:gd name="T58" fmla="*/ 8 w 176"/>
              <a:gd name="T59" fmla="*/ 76 h 176"/>
              <a:gd name="T60" fmla="*/ 76 w 176"/>
              <a:gd name="T61" fmla="*/ 8 h 176"/>
              <a:gd name="T62" fmla="*/ 144 w 176"/>
              <a:gd name="T63" fmla="*/ 76 h 176"/>
              <a:gd name="T64" fmla="*/ 76 w 176"/>
              <a:gd name="T65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112" y="72"/>
                </a:moveTo>
                <a:cubicBezTo>
                  <a:pt x="80" y="72"/>
                  <a:pt x="80" y="72"/>
                  <a:pt x="80" y="72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38"/>
                  <a:pt x="78" y="36"/>
                  <a:pt x="76" y="36"/>
                </a:cubicBezTo>
                <a:cubicBezTo>
                  <a:pt x="74" y="36"/>
                  <a:pt x="72" y="38"/>
                  <a:pt x="72" y="40"/>
                </a:cubicBezTo>
                <a:cubicBezTo>
                  <a:pt x="72" y="72"/>
                  <a:pt x="72" y="72"/>
                  <a:pt x="72" y="72"/>
                </a:cubicBezTo>
                <a:cubicBezTo>
                  <a:pt x="40" y="72"/>
                  <a:pt x="40" y="72"/>
                  <a:pt x="40" y="72"/>
                </a:cubicBezTo>
                <a:cubicBezTo>
                  <a:pt x="38" y="72"/>
                  <a:pt x="36" y="74"/>
                  <a:pt x="36" y="76"/>
                </a:cubicBezTo>
                <a:cubicBezTo>
                  <a:pt x="36" y="78"/>
                  <a:pt x="38" y="80"/>
                  <a:pt x="40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114"/>
                  <a:pt x="74" y="116"/>
                  <a:pt x="76" y="116"/>
                </a:cubicBezTo>
                <a:cubicBezTo>
                  <a:pt x="78" y="116"/>
                  <a:pt x="80" y="114"/>
                  <a:pt x="80" y="112"/>
                </a:cubicBezTo>
                <a:cubicBezTo>
                  <a:pt x="80" y="80"/>
                  <a:pt x="80" y="80"/>
                  <a:pt x="80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4" y="80"/>
                  <a:pt x="116" y="78"/>
                  <a:pt x="116" y="76"/>
                </a:cubicBezTo>
                <a:cubicBezTo>
                  <a:pt x="116" y="74"/>
                  <a:pt x="114" y="72"/>
                  <a:pt x="112" y="72"/>
                </a:cubicBezTo>
                <a:moveTo>
                  <a:pt x="175" y="169"/>
                </a:moveTo>
                <a:cubicBezTo>
                  <a:pt x="132" y="127"/>
                  <a:pt x="132" y="127"/>
                  <a:pt x="132" y="127"/>
                </a:cubicBezTo>
                <a:cubicBezTo>
                  <a:pt x="145" y="113"/>
                  <a:pt x="152" y="96"/>
                  <a:pt x="152" y="76"/>
                </a:cubicBezTo>
                <a:cubicBezTo>
                  <a:pt x="152" y="34"/>
                  <a:pt x="118" y="0"/>
                  <a:pt x="76" y="0"/>
                </a:cubicBezTo>
                <a:cubicBezTo>
                  <a:pt x="34" y="0"/>
                  <a:pt x="0" y="34"/>
                  <a:pt x="0" y="76"/>
                </a:cubicBezTo>
                <a:cubicBezTo>
                  <a:pt x="0" y="118"/>
                  <a:pt x="34" y="152"/>
                  <a:pt x="76" y="152"/>
                </a:cubicBezTo>
                <a:cubicBezTo>
                  <a:pt x="96" y="152"/>
                  <a:pt x="113" y="145"/>
                  <a:pt x="127" y="132"/>
                </a:cubicBezTo>
                <a:cubicBezTo>
                  <a:pt x="169" y="175"/>
                  <a:pt x="169" y="175"/>
                  <a:pt x="169" y="175"/>
                </a:cubicBezTo>
                <a:cubicBezTo>
                  <a:pt x="170" y="176"/>
                  <a:pt x="171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1"/>
                  <a:pt x="176" y="170"/>
                  <a:pt x="175" y="169"/>
                </a:cubicBezTo>
                <a:moveTo>
                  <a:pt x="76" y="144"/>
                </a:moveTo>
                <a:cubicBezTo>
                  <a:pt x="38" y="144"/>
                  <a:pt x="8" y="114"/>
                  <a:pt x="8" y="76"/>
                </a:cubicBezTo>
                <a:cubicBezTo>
                  <a:pt x="8" y="38"/>
                  <a:pt x="38" y="8"/>
                  <a:pt x="76" y="8"/>
                </a:cubicBezTo>
                <a:cubicBezTo>
                  <a:pt x="114" y="8"/>
                  <a:pt x="144" y="38"/>
                  <a:pt x="144" y="76"/>
                </a:cubicBezTo>
                <a:cubicBezTo>
                  <a:pt x="144" y="114"/>
                  <a:pt x="114" y="144"/>
                  <a:pt x="76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7" name="Freeform 110"/>
          <p:cNvSpPr>
            <a:spLocks noEditPoints="1"/>
          </p:cNvSpPr>
          <p:nvPr/>
        </p:nvSpPr>
        <p:spPr bwMode="auto">
          <a:xfrm>
            <a:off x="6643368" y="3662329"/>
            <a:ext cx="334275" cy="334275"/>
          </a:xfrm>
          <a:custGeom>
            <a:avLst/>
            <a:gdLst>
              <a:gd name="T0" fmla="*/ 112 w 176"/>
              <a:gd name="T1" fmla="*/ 72 h 176"/>
              <a:gd name="T2" fmla="*/ 40 w 176"/>
              <a:gd name="T3" fmla="*/ 72 h 176"/>
              <a:gd name="T4" fmla="*/ 36 w 176"/>
              <a:gd name="T5" fmla="*/ 76 h 176"/>
              <a:gd name="T6" fmla="*/ 40 w 176"/>
              <a:gd name="T7" fmla="*/ 80 h 176"/>
              <a:gd name="T8" fmla="*/ 112 w 176"/>
              <a:gd name="T9" fmla="*/ 80 h 176"/>
              <a:gd name="T10" fmla="*/ 116 w 176"/>
              <a:gd name="T11" fmla="*/ 76 h 176"/>
              <a:gd name="T12" fmla="*/ 112 w 176"/>
              <a:gd name="T13" fmla="*/ 72 h 176"/>
              <a:gd name="T14" fmla="*/ 175 w 176"/>
              <a:gd name="T15" fmla="*/ 169 h 176"/>
              <a:gd name="T16" fmla="*/ 132 w 176"/>
              <a:gd name="T17" fmla="*/ 127 h 176"/>
              <a:gd name="T18" fmla="*/ 152 w 176"/>
              <a:gd name="T19" fmla="*/ 76 h 176"/>
              <a:gd name="T20" fmla="*/ 76 w 176"/>
              <a:gd name="T21" fmla="*/ 0 h 176"/>
              <a:gd name="T22" fmla="*/ 0 w 176"/>
              <a:gd name="T23" fmla="*/ 76 h 176"/>
              <a:gd name="T24" fmla="*/ 76 w 176"/>
              <a:gd name="T25" fmla="*/ 152 h 176"/>
              <a:gd name="T26" fmla="*/ 127 w 176"/>
              <a:gd name="T27" fmla="*/ 132 h 176"/>
              <a:gd name="T28" fmla="*/ 169 w 176"/>
              <a:gd name="T29" fmla="*/ 175 h 176"/>
              <a:gd name="T30" fmla="*/ 172 w 176"/>
              <a:gd name="T31" fmla="*/ 176 h 176"/>
              <a:gd name="T32" fmla="*/ 176 w 176"/>
              <a:gd name="T33" fmla="*/ 172 h 176"/>
              <a:gd name="T34" fmla="*/ 175 w 176"/>
              <a:gd name="T35" fmla="*/ 169 h 176"/>
              <a:gd name="T36" fmla="*/ 76 w 176"/>
              <a:gd name="T37" fmla="*/ 144 h 176"/>
              <a:gd name="T38" fmla="*/ 8 w 176"/>
              <a:gd name="T39" fmla="*/ 76 h 176"/>
              <a:gd name="T40" fmla="*/ 76 w 176"/>
              <a:gd name="T41" fmla="*/ 8 h 176"/>
              <a:gd name="T42" fmla="*/ 144 w 176"/>
              <a:gd name="T43" fmla="*/ 76 h 176"/>
              <a:gd name="T44" fmla="*/ 76 w 176"/>
              <a:gd name="T45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112" y="72"/>
                </a:moveTo>
                <a:cubicBezTo>
                  <a:pt x="40" y="72"/>
                  <a:pt x="40" y="72"/>
                  <a:pt x="40" y="72"/>
                </a:cubicBezTo>
                <a:cubicBezTo>
                  <a:pt x="38" y="72"/>
                  <a:pt x="36" y="74"/>
                  <a:pt x="36" y="76"/>
                </a:cubicBezTo>
                <a:cubicBezTo>
                  <a:pt x="36" y="78"/>
                  <a:pt x="38" y="80"/>
                  <a:pt x="40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4" y="80"/>
                  <a:pt x="116" y="78"/>
                  <a:pt x="116" y="76"/>
                </a:cubicBezTo>
                <a:cubicBezTo>
                  <a:pt x="116" y="74"/>
                  <a:pt x="114" y="72"/>
                  <a:pt x="112" y="72"/>
                </a:cubicBezTo>
                <a:moveTo>
                  <a:pt x="175" y="169"/>
                </a:moveTo>
                <a:cubicBezTo>
                  <a:pt x="132" y="127"/>
                  <a:pt x="132" y="127"/>
                  <a:pt x="132" y="127"/>
                </a:cubicBezTo>
                <a:cubicBezTo>
                  <a:pt x="145" y="113"/>
                  <a:pt x="152" y="96"/>
                  <a:pt x="152" y="76"/>
                </a:cubicBezTo>
                <a:cubicBezTo>
                  <a:pt x="152" y="34"/>
                  <a:pt x="118" y="0"/>
                  <a:pt x="76" y="0"/>
                </a:cubicBezTo>
                <a:cubicBezTo>
                  <a:pt x="34" y="0"/>
                  <a:pt x="0" y="34"/>
                  <a:pt x="0" y="76"/>
                </a:cubicBezTo>
                <a:cubicBezTo>
                  <a:pt x="0" y="118"/>
                  <a:pt x="34" y="152"/>
                  <a:pt x="76" y="152"/>
                </a:cubicBezTo>
                <a:cubicBezTo>
                  <a:pt x="96" y="152"/>
                  <a:pt x="113" y="145"/>
                  <a:pt x="127" y="132"/>
                </a:cubicBezTo>
                <a:cubicBezTo>
                  <a:pt x="169" y="175"/>
                  <a:pt x="169" y="175"/>
                  <a:pt x="169" y="175"/>
                </a:cubicBezTo>
                <a:cubicBezTo>
                  <a:pt x="170" y="176"/>
                  <a:pt x="171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1"/>
                  <a:pt x="176" y="170"/>
                  <a:pt x="175" y="169"/>
                </a:cubicBezTo>
                <a:moveTo>
                  <a:pt x="76" y="144"/>
                </a:moveTo>
                <a:cubicBezTo>
                  <a:pt x="38" y="144"/>
                  <a:pt x="8" y="114"/>
                  <a:pt x="8" y="76"/>
                </a:cubicBezTo>
                <a:cubicBezTo>
                  <a:pt x="8" y="38"/>
                  <a:pt x="38" y="8"/>
                  <a:pt x="76" y="8"/>
                </a:cubicBezTo>
                <a:cubicBezTo>
                  <a:pt x="114" y="8"/>
                  <a:pt x="144" y="38"/>
                  <a:pt x="144" y="76"/>
                </a:cubicBezTo>
                <a:cubicBezTo>
                  <a:pt x="144" y="114"/>
                  <a:pt x="114" y="144"/>
                  <a:pt x="76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8" name="Freeform 111"/>
          <p:cNvSpPr>
            <a:spLocks noEditPoints="1"/>
          </p:cNvSpPr>
          <p:nvPr/>
        </p:nvSpPr>
        <p:spPr bwMode="auto">
          <a:xfrm>
            <a:off x="7297313" y="3662329"/>
            <a:ext cx="305067" cy="334275"/>
          </a:xfrm>
          <a:custGeom>
            <a:avLst/>
            <a:gdLst>
              <a:gd name="T0" fmla="*/ 80 w 160"/>
              <a:gd name="T1" fmla="*/ 0 h 176"/>
              <a:gd name="T2" fmla="*/ 0 w 160"/>
              <a:gd name="T3" fmla="*/ 24 h 176"/>
              <a:gd name="T4" fmla="*/ 64 w 160"/>
              <a:gd name="T5" fmla="*/ 120 h 176"/>
              <a:gd name="T6" fmla="*/ 64 w 160"/>
              <a:gd name="T7" fmla="*/ 124 h 176"/>
              <a:gd name="T8" fmla="*/ 64 w 160"/>
              <a:gd name="T9" fmla="*/ 124 h 176"/>
              <a:gd name="T10" fmla="*/ 64 w 160"/>
              <a:gd name="T11" fmla="*/ 124 h 176"/>
              <a:gd name="T12" fmla="*/ 64 w 160"/>
              <a:gd name="T13" fmla="*/ 140 h 176"/>
              <a:gd name="T14" fmla="*/ 64 w 160"/>
              <a:gd name="T15" fmla="*/ 140 h 176"/>
              <a:gd name="T16" fmla="*/ 64 w 160"/>
              <a:gd name="T17" fmla="*/ 140 h 176"/>
              <a:gd name="T18" fmla="*/ 80 w 160"/>
              <a:gd name="T19" fmla="*/ 176 h 176"/>
              <a:gd name="T20" fmla="*/ 96 w 160"/>
              <a:gd name="T21" fmla="*/ 120 h 176"/>
              <a:gd name="T22" fmla="*/ 160 w 160"/>
              <a:gd name="T23" fmla="*/ 24 h 176"/>
              <a:gd name="T24" fmla="*/ 80 w 160"/>
              <a:gd name="T25" fmla="*/ 0 h 176"/>
              <a:gd name="T26" fmla="*/ 121 w 160"/>
              <a:gd name="T27" fmla="*/ 71 h 176"/>
              <a:gd name="T28" fmla="*/ 88 w 160"/>
              <a:gd name="T29" fmla="*/ 120 h 176"/>
              <a:gd name="T30" fmla="*/ 86 w 160"/>
              <a:gd name="T31" fmla="*/ 164 h 176"/>
              <a:gd name="T32" fmla="*/ 80 w 160"/>
              <a:gd name="T33" fmla="*/ 168 h 176"/>
              <a:gd name="T34" fmla="*/ 74 w 160"/>
              <a:gd name="T35" fmla="*/ 164 h 176"/>
              <a:gd name="T36" fmla="*/ 72 w 160"/>
              <a:gd name="T37" fmla="*/ 144 h 176"/>
              <a:gd name="T38" fmla="*/ 76 w 160"/>
              <a:gd name="T39" fmla="*/ 144 h 176"/>
              <a:gd name="T40" fmla="*/ 80 w 160"/>
              <a:gd name="T41" fmla="*/ 140 h 176"/>
              <a:gd name="T42" fmla="*/ 76 w 160"/>
              <a:gd name="T43" fmla="*/ 136 h 176"/>
              <a:gd name="T44" fmla="*/ 72 w 160"/>
              <a:gd name="T45" fmla="*/ 136 h 176"/>
              <a:gd name="T46" fmla="*/ 72 w 160"/>
              <a:gd name="T47" fmla="*/ 128 h 176"/>
              <a:gd name="T48" fmla="*/ 76 w 160"/>
              <a:gd name="T49" fmla="*/ 128 h 176"/>
              <a:gd name="T50" fmla="*/ 80 w 160"/>
              <a:gd name="T51" fmla="*/ 124 h 176"/>
              <a:gd name="T52" fmla="*/ 76 w 160"/>
              <a:gd name="T53" fmla="*/ 120 h 176"/>
              <a:gd name="T54" fmla="*/ 72 w 160"/>
              <a:gd name="T55" fmla="*/ 120 h 176"/>
              <a:gd name="T56" fmla="*/ 39 w 160"/>
              <a:gd name="T57" fmla="*/ 71 h 176"/>
              <a:gd name="T58" fmla="*/ 10 w 160"/>
              <a:gd name="T59" fmla="*/ 35 h 176"/>
              <a:gd name="T60" fmla="*/ 80 w 160"/>
              <a:gd name="T61" fmla="*/ 48 h 176"/>
              <a:gd name="T62" fmla="*/ 150 w 160"/>
              <a:gd name="T63" fmla="*/ 35 h 176"/>
              <a:gd name="T64" fmla="*/ 121 w 160"/>
              <a:gd name="T65" fmla="*/ 71 h 176"/>
              <a:gd name="T66" fmla="*/ 80 w 160"/>
              <a:gd name="T67" fmla="*/ 40 h 176"/>
              <a:gd name="T68" fmla="*/ 8 w 160"/>
              <a:gd name="T69" fmla="*/ 24 h 176"/>
              <a:gd name="T70" fmla="*/ 80 w 160"/>
              <a:gd name="T71" fmla="*/ 8 h 176"/>
              <a:gd name="T72" fmla="*/ 152 w 160"/>
              <a:gd name="T73" fmla="*/ 24 h 176"/>
              <a:gd name="T74" fmla="*/ 80 w 160"/>
              <a:gd name="T75" fmla="*/ 4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76">
                <a:moveTo>
                  <a:pt x="80" y="0"/>
                </a:moveTo>
                <a:cubicBezTo>
                  <a:pt x="36" y="0"/>
                  <a:pt x="0" y="11"/>
                  <a:pt x="0" y="24"/>
                </a:cubicBezTo>
                <a:cubicBezTo>
                  <a:pt x="0" y="72"/>
                  <a:pt x="64" y="80"/>
                  <a:pt x="64" y="120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30"/>
                  <a:pt x="64" y="135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70"/>
                  <a:pt x="67" y="176"/>
                  <a:pt x="80" y="176"/>
                </a:cubicBezTo>
                <a:cubicBezTo>
                  <a:pt x="96" y="176"/>
                  <a:pt x="96" y="168"/>
                  <a:pt x="96" y="120"/>
                </a:cubicBezTo>
                <a:cubicBezTo>
                  <a:pt x="96" y="80"/>
                  <a:pt x="160" y="72"/>
                  <a:pt x="160" y="24"/>
                </a:cubicBezTo>
                <a:cubicBezTo>
                  <a:pt x="160" y="11"/>
                  <a:pt x="124" y="0"/>
                  <a:pt x="80" y="0"/>
                </a:cubicBezTo>
                <a:moveTo>
                  <a:pt x="121" y="71"/>
                </a:moveTo>
                <a:cubicBezTo>
                  <a:pt x="105" y="84"/>
                  <a:pt x="88" y="97"/>
                  <a:pt x="88" y="120"/>
                </a:cubicBezTo>
                <a:cubicBezTo>
                  <a:pt x="88" y="143"/>
                  <a:pt x="88" y="157"/>
                  <a:pt x="86" y="164"/>
                </a:cubicBezTo>
                <a:cubicBezTo>
                  <a:pt x="85" y="168"/>
                  <a:pt x="85" y="168"/>
                  <a:pt x="80" y="168"/>
                </a:cubicBezTo>
                <a:cubicBezTo>
                  <a:pt x="75" y="168"/>
                  <a:pt x="75" y="168"/>
                  <a:pt x="74" y="164"/>
                </a:cubicBezTo>
                <a:cubicBezTo>
                  <a:pt x="73" y="160"/>
                  <a:pt x="72" y="153"/>
                  <a:pt x="72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8" y="144"/>
                  <a:pt x="80" y="142"/>
                  <a:pt x="80" y="140"/>
                </a:cubicBezTo>
                <a:cubicBezTo>
                  <a:pt x="80" y="138"/>
                  <a:pt x="78" y="136"/>
                  <a:pt x="76" y="136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72" y="133"/>
                  <a:pt x="72" y="131"/>
                  <a:pt x="72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8" y="128"/>
                  <a:pt x="80" y="126"/>
                  <a:pt x="80" y="124"/>
                </a:cubicBezTo>
                <a:cubicBezTo>
                  <a:pt x="80" y="122"/>
                  <a:pt x="78" y="120"/>
                  <a:pt x="76" y="12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2" y="97"/>
                  <a:pt x="55" y="84"/>
                  <a:pt x="39" y="71"/>
                </a:cubicBezTo>
                <a:cubicBezTo>
                  <a:pt x="26" y="60"/>
                  <a:pt x="14" y="50"/>
                  <a:pt x="10" y="35"/>
                </a:cubicBezTo>
                <a:cubicBezTo>
                  <a:pt x="23" y="43"/>
                  <a:pt x="50" y="48"/>
                  <a:pt x="80" y="48"/>
                </a:cubicBezTo>
                <a:cubicBezTo>
                  <a:pt x="110" y="48"/>
                  <a:pt x="137" y="43"/>
                  <a:pt x="150" y="35"/>
                </a:cubicBezTo>
                <a:cubicBezTo>
                  <a:pt x="146" y="50"/>
                  <a:pt x="134" y="60"/>
                  <a:pt x="121" y="71"/>
                </a:cubicBezTo>
                <a:moveTo>
                  <a:pt x="80" y="40"/>
                </a:moveTo>
                <a:cubicBezTo>
                  <a:pt x="40" y="40"/>
                  <a:pt x="8" y="33"/>
                  <a:pt x="8" y="24"/>
                </a:cubicBezTo>
                <a:cubicBezTo>
                  <a:pt x="8" y="15"/>
                  <a:pt x="40" y="8"/>
                  <a:pt x="80" y="8"/>
                </a:cubicBezTo>
                <a:cubicBezTo>
                  <a:pt x="120" y="8"/>
                  <a:pt x="152" y="15"/>
                  <a:pt x="152" y="24"/>
                </a:cubicBezTo>
                <a:cubicBezTo>
                  <a:pt x="152" y="33"/>
                  <a:pt x="120" y="40"/>
                  <a:pt x="80" y="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9" name="Freeform 112"/>
          <p:cNvSpPr>
            <a:spLocks noEditPoints="1"/>
          </p:cNvSpPr>
          <p:nvPr/>
        </p:nvSpPr>
        <p:spPr bwMode="auto">
          <a:xfrm>
            <a:off x="1530260" y="4301671"/>
            <a:ext cx="335898" cy="334275"/>
          </a:xfrm>
          <a:custGeom>
            <a:avLst/>
            <a:gdLst>
              <a:gd name="T0" fmla="*/ 160 w 176"/>
              <a:gd name="T1" fmla="*/ 24 h 176"/>
              <a:gd name="T2" fmla="*/ 80 w 176"/>
              <a:gd name="T3" fmla="*/ 0 h 176"/>
              <a:gd name="T4" fmla="*/ 0 w 176"/>
              <a:gd name="T5" fmla="*/ 24 h 176"/>
              <a:gd name="T6" fmla="*/ 64 w 176"/>
              <a:gd name="T7" fmla="*/ 120 h 176"/>
              <a:gd name="T8" fmla="*/ 64 w 176"/>
              <a:gd name="T9" fmla="*/ 124 h 176"/>
              <a:gd name="T10" fmla="*/ 64 w 176"/>
              <a:gd name="T11" fmla="*/ 124 h 176"/>
              <a:gd name="T12" fmla="*/ 64 w 176"/>
              <a:gd name="T13" fmla="*/ 124 h 176"/>
              <a:gd name="T14" fmla="*/ 64 w 176"/>
              <a:gd name="T15" fmla="*/ 140 h 176"/>
              <a:gd name="T16" fmla="*/ 64 w 176"/>
              <a:gd name="T17" fmla="*/ 140 h 176"/>
              <a:gd name="T18" fmla="*/ 64 w 176"/>
              <a:gd name="T19" fmla="*/ 140 h 176"/>
              <a:gd name="T20" fmla="*/ 80 w 176"/>
              <a:gd name="T21" fmla="*/ 176 h 176"/>
              <a:gd name="T22" fmla="*/ 96 w 176"/>
              <a:gd name="T23" fmla="*/ 120 h 176"/>
              <a:gd name="T24" fmla="*/ 160 w 176"/>
              <a:gd name="T25" fmla="*/ 24 h 176"/>
              <a:gd name="T26" fmla="*/ 8 w 176"/>
              <a:gd name="T27" fmla="*/ 24 h 176"/>
              <a:gd name="T28" fmla="*/ 80 w 176"/>
              <a:gd name="T29" fmla="*/ 8 h 176"/>
              <a:gd name="T30" fmla="*/ 152 w 176"/>
              <a:gd name="T31" fmla="*/ 24 h 176"/>
              <a:gd name="T32" fmla="*/ 80 w 176"/>
              <a:gd name="T33" fmla="*/ 40 h 176"/>
              <a:gd name="T34" fmla="*/ 8 w 176"/>
              <a:gd name="T35" fmla="*/ 24 h 176"/>
              <a:gd name="T36" fmla="*/ 121 w 176"/>
              <a:gd name="T37" fmla="*/ 71 h 176"/>
              <a:gd name="T38" fmla="*/ 88 w 176"/>
              <a:gd name="T39" fmla="*/ 120 h 176"/>
              <a:gd name="T40" fmla="*/ 86 w 176"/>
              <a:gd name="T41" fmla="*/ 164 h 176"/>
              <a:gd name="T42" fmla="*/ 80 w 176"/>
              <a:gd name="T43" fmla="*/ 168 h 176"/>
              <a:gd name="T44" fmla="*/ 74 w 176"/>
              <a:gd name="T45" fmla="*/ 164 h 176"/>
              <a:gd name="T46" fmla="*/ 72 w 176"/>
              <a:gd name="T47" fmla="*/ 144 h 176"/>
              <a:gd name="T48" fmla="*/ 76 w 176"/>
              <a:gd name="T49" fmla="*/ 144 h 176"/>
              <a:gd name="T50" fmla="*/ 80 w 176"/>
              <a:gd name="T51" fmla="*/ 140 h 176"/>
              <a:gd name="T52" fmla="*/ 76 w 176"/>
              <a:gd name="T53" fmla="*/ 136 h 176"/>
              <a:gd name="T54" fmla="*/ 72 w 176"/>
              <a:gd name="T55" fmla="*/ 136 h 176"/>
              <a:gd name="T56" fmla="*/ 72 w 176"/>
              <a:gd name="T57" fmla="*/ 128 h 176"/>
              <a:gd name="T58" fmla="*/ 76 w 176"/>
              <a:gd name="T59" fmla="*/ 128 h 176"/>
              <a:gd name="T60" fmla="*/ 80 w 176"/>
              <a:gd name="T61" fmla="*/ 124 h 176"/>
              <a:gd name="T62" fmla="*/ 76 w 176"/>
              <a:gd name="T63" fmla="*/ 120 h 176"/>
              <a:gd name="T64" fmla="*/ 72 w 176"/>
              <a:gd name="T65" fmla="*/ 120 h 176"/>
              <a:gd name="T66" fmla="*/ 39 w 176"/>
              <a:gd name="T67" fmla="*/ 71 h 176"/>
              <a:gd name="T68" fmla="*/ 10 w 176"/>
              <a:gd name="T69" fmla="*/ 35 h 176"/>
              <a:gd name="T70" fmla="*/ 80 w 176"/>
              <a:gd name="T71" fmla="*/ 48 h 176"/>
              <a:gd name="T72" fmla="*/ 150 w 176"/>
              <a:gd name="T73" fmla="*/ 35 h 176"/>
              <a:gd name="T74" fmla="*/ 121 w 176"/>
              <a:gd name="T75" fmla="*/ 71 h 176"/>
              <a:gd name="T76" fmla="*/ 172 w 176"/>
              <a:gd name="T77" fmla="*/ 120 h 176"/>
              <a:gd name="T78" fmla="*/ 152 w 176"/>
              <a:gd name="T79" fmla="*/ 120 h 176"/>
              <a:gd name="T80" fmla="*/ 152 w 176"/>
              <a:gd name="T81" fmla="*/ 100 h 176"/>
              <a:gd name="T82" fmla="*/ 148 w 176"/>
              <a:gd name="T83" fmla="*/ 96 h 176"/>
              <a:gd name="T84" fmla="*/ 144 w 176"/>
              <a:gd name="T85" fmla="*/ 100 h 176"/>
              <a:gd name="T86" fmla="*/ 144 w 176"/>
              <a:gd name="T87" fmla="*/ 120 h 176"/>
              <a:gd name="T88" fmla="*/ 124 w 176"/>
              <a:gd name="T89" fmla="*/ 120 h 176"/>
              <a:gd name="T90" fmla="*/ 120 w 176"/>
              <a:gd name="T91" fmla="*/ 124 h 176"/>
              <a:gd name="T92" fmla="*/ 124 w 176"/>
              <a:gd name="T93" fmla="*/ 128 h 176"/>
              <a:gd name="T94" fmla="*/ 144 w 176"/>
              <a:gd name="T95" fmla="*/ 128 h 176"/>
              <a:gd name="T96" fmla="*/ 144 w 176"/>
              <a:gd name="T97" fmla="*/ 148 h 176"/>
              <a:gd name="T98" fmla="*/ 148 w 176"/>
              <a:gd name="T99" fmla="*/ 152 h 176"/>
              <a:gd name="T100" fmla="*/ 152 w 176"/>
              <a:gd name="T101" fmla="*/ 148 h 176"/>
              <a:gd name="T102" fmla="*/ 152 w 176"/>
              <a:gd name="T103" fmla="*/ 128 h 176"/>
              <a:gd name="T104" fmla="*/ 172 w 176"/>
              <a:gd name="T105" fmla="*/ 128 h 176"/>
              <a:gd name="T106" fmla="*/ 176 w 176"/>
              <a:gd name="T107" fmla="*/ 124 h 176"/>
              <a:gd name="T108" fmla="*/ 172 w 176"/>
              <a:gd name="T10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160" y="24"/>
                </a:moveTo>
                <a:cubicBezTo>
                  <a:pt x="160" y="11"/>
                  <a:pt x="124" y="0"/>
                  <a:pt x="80" y="0"/>
                </a:cubicBezTo>
                <a:cubicBezTo>
                  <a:pt x="36" y="0"/>
                  <a:pt x="0" y="11"/>
                  <a:pt x="0" y="24"/>
                </a:cubicBezTo>
                <a:cubicBezTo>
                  <a:pt x="0" y="72"/>
                  <a:pt x="64" y="80"/>
                  <a:pt x="64" y="120"/>
                </a:cubicBezTo>
                <a:cubicBezTo>
                  <a:pt x="64" y="121"/>
                  <a:pt x="64" y="123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30"/>
                  <a:pt x="64" y="135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70"/>
                  <a:pt x="67" y="176"/>
                  <a:pt x="80" y="176"/>
                </a:cubicBezTo>
                <a:cubicBezTo>
                  <a:pt x="96" y="176"/>
                  <a:pt x="96" y="168"/>
                  <a:pt x="96" y="120"/>
                </a:cubicBezTo>
                <a:cubicBezTo>
                  <a:pt x="96" y="80"/>
                  <a:pt x="160" y="72"/>
                  <a:pt x="160" y="24"/>
                </a:cubicBezTo>
                <a:moveTo>
                  <a:pt x="8" y="24"/>
                </a:moveTo>
                <a:cubicBezTo>
                  <a:pt x="8" y="15"/>
                  <a:pt x="40" y="8"/>
                  <a:pt x="80" y="8"/>
                </a:cubicBezTo>
                <a:cubicBezTo>
                  <a:pt x="120" y="8"/>
                  <a:pt x="152" y="15"/>
                  <a:pt x="152" y="24"/>
                </a:cubicBezTo>
                <a:cubicBezTo>
                  <a:pt x="152" y="33"/>
                  <a:pt x="120" y="40"/>
                  <a:pt x="80" y="40"/>
                </a:cubicBezTo>
                <a:cubicBezTo>
                  <a:pt x="40" y="40"/>
                  <a:pt x="8" y="33"/>
                  <a:pt x="8" y="24"/>
                </a:cubicBezTo>
                <a:moveTo>
                  <a:pt x="121" y="71"/>
                </a:moveTo>
                <a:cubicBezTo>
                  <a:pt x="105" y="84"/>
                  <a:pt x="88" y="97"/>
                  <a:pt x="88" y="120"/>
                </a:cubicBezTo>
                <a:cubicBezTo>
                  <a:pt x="88" y="143"/>
                  <a:pt x="88" y="157"/>
                  <a:pt x="86" y="164"/>
                </a:cubicBezTo>
                <a:cubicBezTo>
                  <a:pt x="85" y="168"/>
                  <a:pt x="85" y="168"/>
                  <a:pt x="80" y="168"/>
                </a:cubicBezTo>
                <a:cubicBezTo>
                  <a:pt x="75" y="168"/>
                  <a:pt x="75" y="168"/>
                  <a:pt x="74" y="164"/>
                </a:cubicBezTo>
                <a:cubicBezTo>
                  <a:pt x="73" y="160"/>
                  <a:pt x="72" y="153"/>
                  <a:pt x="72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8" y="144"/>
                  <a:pt x="80" y="142"/>
                  <a:pt x="80" y="140"/>
                </a:cubicBezTo>
                <a:cubicBezTo>
                  <a:pt x="80" y="138"/>
                  <a:pt x="78" y="136"/>
                  <a:pt x="76" y="136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72" y="133"/>
                  <a:pt x="72" y="131"/>
                  <a:pt x="72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8" y="128"/>
                  <a:pt x="80" y="126"/>
                  <a:pt x="80" y="124"/>
                </a:cubicBezTo>
                <a:cubicBezTo>
                  <a:pt x="80" y="122"/>
                  <a:pt x="78" y="120"/>
                  <a:pt x="76" y="12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2" y="97"/>
                  <a:pt x="55" y="84"/>
                  <a:pt x="39" y="71"/>
                </a:cubicBezTo>
                <a:cubicBezTo>
                  <a:pt x="26" y="60"/>
                  <a:pt x="14" y="50"/>
                  <a:pt x="10" y="35"/>
                </a:cubicBezTo>
                <a:cubicBezTo>
                  <a:pt x="23" y="43"/>
                  <a:pt x="50" y="48"/>
                  <a:pt x="80" y="48"/>
                </a:cubicBezTo>
                <a:cubicBezTo>
                  <a:pt x="110" y="48"/>
                  <a:pt x="137" y="43"/>
                  <a:pt x="150" y="35"/>
                </a:cubicBezTo>
                <a:cubicBezTo>
                  <a:pt x="146" y="50"/>
                  <a:pt x="134" y="60"/>
                  <a:pt x="121" y="71"/>
                </a:cubicBezTo>
                <a:moveTo>
                  <a:pt x="172" y="120"/>
                </a:moveTo>
                <a:cubicBezTo>
                  <a:pt x="152" y="120"/>
                  <a:pt x="152" y="120"/>
                  <a:pt x="152" y="120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98"/>
                  <a:pt x="150" y="96"/>
                  <a:pt x="148" y="96"/>
                </a:cubicBezTo>
                <a:cubicBezTo>
                  <a:pt x="146" y="96"/>
                  <a:pt x="144" y="98"/>
                  <a:pt x="144" y="100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  <a:cubicBezTo>
                  <a:pt x="120" y="126"/>
                  <a:pt x="122" y="128"/>
                  <a:pt x="124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44" y="148"/>
                  <a:pt x="144" y="148"/>
                  <a:pt x="144" y="148"/>
                </a:cubicBezTo>
                <a:cubicBezTo>
                  <a:pt x="144" y="150"/>
                  <a:pt x="146" y="152"/>
                  <a:pt x="148" y="152"/>
                </a:cubicBezTo>
                <a:cubicBezTo>
                  <a:pt x="150" y="152"/>
                  <a:pt x="152" y="150"/>
                  <a:pt x="152" y="14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72" y="128"/>
                  <a:pt x="172" y="128"/>
                  <a:pt x="172" y="128"/>
                </a:cubicBezTo>
                <a:cubicBezTo>
                  <a:pt x="174" y="128"/>
                  <a:pt x="176" y="126"/>
                  <a:pt x="176" y="124"/>
                </a:cubicBezTo>
                <a:cubicBezTo>
                  <a:pt x="176" y="122"/>
                  <a:pt x="174" y="120"/>
                  <a:pt x="172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0" name="Freeform 113"/>
          <p:cNvSpPr>
            <a:spLocks noEditPoints="1"/>
          </p:cNvSpPr>
          <p:nvPr/>
        </p:nvSpPr>
        <p:spPr bwMode="auto">
          <a:xfrm>
            <a:off x="2169601" y="4301671"/>
            <a:ext cx="334275" cy="334275"/>
          </a:xfrm>
          <a:custGeom>
            <a:avLst/>
            <a:gdLst>
              <a:gd name="T0" fmla="*/ 160 w 176"/>
              <a:gd name="T1" fmla="*/ 24 h 176"/>
              <a:gd name="T2" fmla="*/ 80 w 176"/>
              <a:gd name="T3" fmla="*/ 0 h 176"/>
              <a:gd name="T4" fmla="*/ 0 w 176"/>
              <a:gd name="T5" fmla="*/ 24 h 176"/>
              <a:gd name="T6" fmla="*/ 64 w 176"/>
              <a:gd name="T7" fmla="*/ 120 h 176"/>
              <a:gd name="T8" fmla="*/ 64 w 176"/>
              <a:gd name="T9" fmla="*/ 124 h 176"/>
              <a:gd name="T10" fmla="*/ 64 w 176"/>
              <a:gd name="T11" fmla="*/ 124 h 176"/>
              <a:gd name="T12" fmla="*/ 64 w 176"/>
              <a:gd name="T13" fmla="*/ 124 h 176"/>
              <a:gd name="T14" fmla="*/ 64 w 176"/>
              <a:gd name="T15" fmla="*/ 140 h 176"/>
              <a:gd name="T16" fmla="*/ 64 w 176"/>
              <a:gd name="T17" fmla="*/ 140 h 176"/>
              <a:gd name="T18" fmla="*/ 64 w 176"/>
              <a:gd name="T19" fmla="*/ 140 h 176"/>
              <a:gd name="T20" fmla="*/ 80 w 176"/>
              <a:gd name="T21" fmla="*/ 176 h 176"/>
              <a:gd name="T22" fmla="*/ 96 w 176"/>
              <a:gd name="T23" fmla="*/ 120 h 176"/>
              <a:gd name="T24" fmla="*/ 160 w 176"/>
              <a:gd name="T25" fmla="*/ 24 h 176"/>
              <a:gd name="T26" fmla="*/ 8 w 176"/>
              <a:gd name="T27" fmla="*/ 24 h 176"/>
              <a:gd name="T28" fmla="*/ 80 w 176"/>
              <a:gd name="T29" fmla="*/ 8 h 176"/>
              <a:gd name="T30" fmla="*/ 152 w 176"/>
              <a:gd name="T31" fmla="*/ 24 h 176"/>
              <a:gd name="T32" fmla="*/ 80 w 176"/>
              <a:gd name="T33" fmla="*/ 40 h 176"/>
              <a:gd name="T34" fmla="*/ 8 w 176"/>
              <a:gd name="T35" fmla="*/ 24 h 176"/>
              <a:gd name="T36" fmla="*/ 121 w 176"/>
              <a:gd name="T37" fmla="*/ 71 h 176"/>
              <a:gd name="T38" fmla="*/ 88 w 176"/>
              <a:gd name="T39" fmla="*/ 120 h 176"/>
              <a:gd name="T40" fmla="*/ 86 w 176"/>
              <a:gd name="T41" fmla="*/ 164 h 176"/>
              <a:gd name="T42" fmla="*/ 80 w 176"/>
              <a:gd name="T43" fmla="*/ 168 h 176"/>
              <a:gd name="T44" fmla="*/ 74 w 176"/>
              <a:gd name="T45" fmla="*/ 164 h 176"/>
              <a:gd name="T46" fmla="*/ 72 w 176"/>
              <a:gd name="T47" fmla="*/ 144 h 176"/>
              <a:gd name="T48" fmla="*/ 76 w 176"/>
              <a:gd name="T49" fmla="*/ 144 h 176"/>
              <a:gd name="T50" fmla="*/ 80 w 176"/>
              <a:gd name="T51" fmla="*/ 140 h 176"/>
              <a:gd name="T52" fmla="*/ 76 w 176"/>
              <a:gd name="T53" fmla="*/ 136 h 176"/>
              <a:gd name="T54" fmla="*/ 72 w 176"/>
              <a:gd name="T55" fmla="*/ 136 h 176"/>
              <a:gd name="T56" fmla="*/ 72 w 176"/>
              <a:gd name="T57" fmla="*/ 128 h 176"/>
              <a:gd name="T58" fmla="*/ 76 w 176"/>
              <a:gd name="T59" fmla="*/ 128 h 176"/>
              <a:gd name="T60" fmla="*/ 80 w 176"/>
              <a:gd name="T61" fmla="*/ 124 h 176"/>
              <a:gd name="T62" fmla="*/ 76 w 176"/>
              <a:gd name="T63" fmla="*/ 120 h 176"/>
              <a:gd name="T64" fmla="*/ 72 w 176"/>
              <a:gd name="T65" fmla="*/ 120 h 176"/>
              <a:gd name="T66" fmla="*/ 39 w 176"/>
              <a:gd name="T67" fmla="*/ 71 h 176"/>
              <a:gd name="T68" fmla="*/ 10 w 176"/>
              <a:gd name="T69" fmla="*/ 35 h 176"/>
              <a:gd name="T70" fmla="*/ 80 w 176"/>
              <a:gd name="T71" fmla="*/ 48 h 176"/>
              <a:gd name="T72" fmla="*/ 150 w 176"/>
              <a:gd name="T73" fmla="*/ 35 h 176"/>
              <a:gd name="T74" fmla="*/ 121 w 176"/>
              <a:gd name="T75" fmla="*/ 71 h 176"/>
              <a:gd name="T76" fmla="*/ 172 w 176"/>
              <a:gd name="T77" fmla="*/ 120 h 176"/>
              <a:gd name="T78" fmla="*/ 124 w 176"/>
              <a:gd name="T79" fmla="*/ 120 h 176"/>
              <a:gd name="T80" fmla="*/ 120 w 176"/>
              <a:gd name="T81" fmla="*/ 124 h 176"/>
              <a:gd name="T82" fmla="*/ 124 w 176"/>
              <a:gd name="T83" fmla="*/ 128 h 176"/>
              <a:gd name="T84" fmla="*/ 172 w 176"/>
              <a:gd name="T85" fmla="*/ 128 h 176"/>
              <a:gd name="T86" fmla="*/ 176 w 176"/>
              <a:gd name="T87" fmla="*/ 124 h 176"/>
              <a:gd name="T88" fmla="*/ 172 w 176"/>
              <a:gd name="T8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160" y="24"/>
                </a:moveTo>
                <a:cubicBezTo>
                  <a:pt x="160" y="11"/>
                  <a:pt x="124" y="0"/>
                  <a:pt x="80" y="0"/>
                </a:cubicBezTo>
                <a:cubicBezTo>
                  <a:pt x="36" y="0"/>
                  <a:pt x="0" y="11"/>
                  <a:pt x="0" y="24"/>
                </a:cubicBezTo>
                <a:cubicBezTo>
                  <a:pt x="0" y="72"/>
                  <a:pt x="64" y="80"/>
                  <a:pt x="64" y="120"/>
                </a:cubicBezTo>
                <a:cubicBezTo>
                  <a:pt x="64" y="121"/>
                  <a:pt x="64" y="123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30"/>
                  <a:pt x="64" y="135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70"/>
                  <a:pt x="67" y="176"/>
                  <a:pt x="80" y="176"/>
                </a:cubicBezTo>
                <a:cubicBezTo>
                  <a:pt x="96" y="176"/>
                  <a:pt x="96" y="168"/>
                  <a:pt x="96" y="120"/>
                </a:cubicBezTo>
                <a:cubicBezTo>
                  <a:pt x="96" y="80"/>
                  <a:pt x="160" y="72"/>
                  <a:pt x="160" y="24"/>
                </a:cubicBezTo>
                <a:moveTo>
                  <a:pt x="8" y="24"/>
                </a:moveTo>
                <a:cubicBezTo>
                  <a:pt x="8" y="15"/>
                  <a:pt x="40" y="8"/>
                  <a:pt x="80" y="8"/>
                </a:cubicBezTo>
                <a:cubicBezTo>
                  <a:pt x="120" y="8"/>
                  <a:pt x="152" y="15"/>
                  <a:pt x="152" y="24"/>
                </a:cubicBezTo>
                <a:cubicBezTo>
                  <a:pt x="152" y="33"/>
                  <a:pt x="120" y="40"/>
                  <a:pt x="80" y="40"/>
                </a:cubicBezTo>
                <a:cubicBezTo>
                  <a:pt x="40" y="40"/>
                  <a:pt x="8" y="33"/>
                  <a:pt x="8" y="24"/>
                </a:cubicBezTo>
                <a:moveTo>
                  <a:pt x="121" y="71"/>
                </a:moveTo>
                <a:cubicBezTo>
                  <a:pt x="105" y="84"/>
                  <a:pt x="88" y="97"/>
                  <a:pt x="88" y="120"/>
                </a:cubicBezTo>
                <a:cubicBezTo>
                  <a:pt x="88" y="143"/>
                  <a:pt x="88" y="157"/>
                  <a:pt x="86" y="164"/>
                </a:cubicBezTo>
                <a:cubicBezTo>
                  <a:pt x="85" y="168"/>
                  <a:pt x="85" y="168"/>
                  <a:pt x="80" y="168"/>
                </a:cubicBezTo>
                <a:cubicBezTo>
                  <a:pt x="75" y="168"/>
                  <a:pt x="75" y="168"/>
                  <a:pt x="74" y="164"/>
                </a:cubicBezTo>
                <a:cubicBezTo>
                  <a:pt x="73" y="160"/>
                  <a:pt x="72" y="153"/>
                  <a:pt x="72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8" y="144"/>
                  <a:pt x="80" y="142"/>
                  <a:pt x="80" y="140"/>
                </a:cubicBezTo>
                <a:cubicBezTo>
                  <a:pt x="80" y="138"/>
                  <a:pt x="78" y="136"/>
                  <a:pt x="76" y="136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72" y="133"/>
                  <a:pt x="72" y="131"/>
                  <a:pt x="72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8" y="128"/>
                  <a:pt x="80" y="126"/>
                  <a:pt x="80" y="124"/>
                </a:cubicBezTo>
                <a:cubicBezTo>
                  <a:pt x="80" y="122"/>
                  <a:pt x="78" y="120"/>
                  <a:pt x="76" y="12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2" y="97"/>
                  <a:pt x="55" y="84"/>
                  <a:pt x="39" y="71"/>
                </a:cubicBezTo>
                <a:cubicBezTo>
                  <a:pt x="26" y="60"/>
                  <a:pt x="14" y="50"/>
                  <a:pt x="10" y="35"/>
                </a:cubicBezTo>
                <a:cubicBezTo>
                  <a:pt x="23" y="43"/>
                  <a:pt x="50" y="48"/>
                  <a:pt x="80" y="48"/>
                </a:cubicBezTo>
                <a:cubicBezTo>
                  <a:pt x="110" y="48"/>
                  <a:pt x="137" y="43"/>
                  <a:pt x="150" y="35"/>
                </a:cubicBezTo>
                <a:cubicBezTo>
                  <a:pt x="146" y="50"/>
                  <a:pt x="134" y="60"/>
                  <a:pt x="121" y="71"/>
                </a:cubicBezTo>
                <a:moveTo>
                  <a:pt x="172" y="120"/>
                </a:moveTo>
                <a:cubicBezTo>
                  <a:pt x="124" y="120"/>
                  <a:pt x="124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  <a:cubicBezTo>
                  <a:pt x="120" y="126"/>
                  <a:pt x="122" y="128"/>
                  <a:pt x="124" y="128"/>
                </a:cubicBezTo>
                <a:cubicBezTo>
                  <a:pt x="172" y="128"/>
                  <a:pt x="172" y="128"/>
                  <a:pt x="172" y="128"/>
                </a:cubicBezTo>
                <a:cubicBezTo>
                  <a:pt x="174" y="128"/>
                  <a:pt x="176" y="126"/>
                  <a:pt x="176" y="124"/>
                </a:cubicBezTo>
                <a:cubicBezTo>
                  <a:pt x="176" y="122"/>
                  <a:pt x="174" y="120"/>
                  <a:pt x="172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1" name="Freeform 114"/>
          <p:cNvSpPr>
            <a:spLocks noEditPoints="1"/>
          </p:cNvSpPr>
          <p:nvPr/>
        </p:nvSpPr>
        <p:spPr bwMode="auto">
          <a:xfrm>
            <a:off x="2823546" y="4301671"/>
            <a:ext cx="305067" cy="334275"/>
          </a:xfrm>
          <a:custGeom>
            <a:avLst/>
            <a:gdLst>
              <a:gd name="T0" fmla="*/ 156 w 160"/>
              <a:gd name="T1" fmla="*/ 0 h 176"/>
              <a:gd name="T2" fmla="*/ 155 w 160"/>
              <a:gd name="T3" fmla="*/ 0 h 176"/>
              <a:gd name="T4" fmla="*/ 155 w 160"/>
              <a:gd name="T5" fmla="*/ 0 h 176"/>
              <a:gd name="T6" fmla="*/ 51 w 160"/>
              <a:gd name="T7" fmla="*/ 16 h 176"/>
              <a:gd name="T8" fmla="*/ 51 w 160"/>
              <a:gd name="T9" fmla="*/ 16 h 176"/>
              <a:gd name="T10" fmla="*/ 48 w 160"/>
              <a:gd name="T11" fmla="*/ 20 h 176"/>
              <a:gd name="T12" fmla="*/ 48 w 160"/>
              <a:gd name="T13" fmla="*/ 140 h 176"/>
              <a:gd name="T14" fmla="*/ 36 w 160"/>
              <a:gd name="T15" fmla="*/ 136 h 176"/>
              <a:gd name="T16" fmla="*/ 20 w 160"/>
              <a:gd name="T17" fmla="*/ 136 h 176"/>
              <a:gd name="T18" fmla="*/ 0 w 160"/>
              <a:gd name="T19" fmla="*/ 156 h 176"/>
              <a:gd name="T20" fmla="*/ 20 w 160"/>
              <a:gd name="T21" fmla="*/ 176 h 176"/>
              <a:gd name="T22" fmla="*/ 36 w 160"/>
              <a:gd name="T23" fmla="*/ 176 h 176"/>
              <a:gd name="T24" fmla="*/ 56 w 160"/>
              <a:gd name="T25" fmla="*/ 156 h 176"/>
              <a:gd name="T26" fmla="*/ 56 w 160"/>
              <a:gd name="T27" fmla="*/ 63 h 176"/>
              <a:gd name="T28" fmla="*/ 152 w 160"/>
              <a:gd name="T29" fmla="*/ 49 h 176"/>
              <a:gd name="T30" fmla="*/ 152 w 160"/>
              <a:gd name="T31" fmla="*/ 116 h 176"/>
              <a:gd name="T32" fmla="*/ 140 w 160"/>
              <a:gd name="T33" fmla="*/ 112 h 176"/>
              <a:gd name="T34" fmla="*/ 124 w 160"/>
              <a:gd name="T35" fmla="*/ 112 h 176"/>
              <a:gd name="T36" fmla="*/ 104 w 160"/>
              <a:gd name="T37" fmla="*/ 132 h 176"/>
              <a:gd name="T38" fmla="*/ 124 w 160"/>
              <a:gd name="T39" fmla="*/ 152 h 176"/>
              <a:gd name="T40" fmla="*/ 140 w 160"/>
              <a:gd name="T41" fmla="*/ 152 h 176"/>
              <a:gd name="T42" fmla="*/ 160 w 160"/>
              <a:gd name="T43" fmla="*/ 132 h 176"/>
              <a:gd name="T44" fmla="*/ 160 w 160"/>
              <a:gd name="T45" fmla="*/ 4 h 176"/>
              <a:gd name="T46" fmla="*/ 156 w 160"/>
              <a:gd name="T47" fmla="*/ 0 h 176"/>
              <a:gd name="T48" fmla="*/ 36 w 160"/>
              <a:gd name="T49" fmla="*/ 168 h 176"/>
              <a:gd name="T50" fmla="*/ 20 w 160"/>
              <a:gd name="T51" fmla="*/ 168 h 176"/>
              <a:gd name="T52" fmla="*/ 8 w 160"/>
              <a:gd name="T53" fmla="*/ 156 h 176"/>
              <a:gd name="T54" fmla="*/ 20 w 160"/>
              <a:gd name="T55" fmla="*/ 144 h 176"/>
              <a:gd name="T56" fmla="*/ 36 w 160"/>
              <a:gd name="T57" fmla="*/ 144 h 176"/>
              <a:gd name="T58" fmla="*/ 48 w 160"/>
              <a:gd name="T59" fmla="*/ 156 h 176"/>
              <a:gd name="T60" fmla="*/ 36 w 160"/>
              <a:gd name="T61" fmla="*/ 168 h 176"/>
              <a:gd name="T62" fmla="*/ 140 w 160"/>
              <a:gd name="T63" fmla="*/ 144 h 176"/>
              <a:gd name="T64" fmla="*/ 124 w 160"/>
              <a:gd name="T65" fmla="*/ 144 h 176"/>
              <a:gd name="T66" fmla="*/ 112 w 160"/>
              <a:gd name="T67" fmla="*/ 132 h 176"/>
              <a:gd name="T68" fmla="*/ 124 w 160"/>
              <a:gd name="T69" fmla="*/ 120 h 176"/>
              <a:gd name="T70" fmla="*/ 140 w 160"/>
              <a:gd name="T71" fmla="*/ 120 h 176"/>
              <a:gd name="T72" fmla="*/ 152 w 160"/>
              <a:gd name="T73" fmla="*/ 132 h 176"/>
              <a:gd name="T74" fmla="*/ 140 w 160"/>
              <a:gd name="T75" fmla="*/ 144 h 176"/>
              <a:gd name="T76" fmla="*/ 152 w 160"/>
              <a:gd name="T77" fmla="*/ 41 h 176"/>
              <a:gd name="T78" fmla="*/ 56 w 160"/>
              <a:gd name="T79" fmla="*/ 55 h 176"/>
              <a:gd name="T80" fmla="*/ 56 w 160"/>
              <a:gd name="T81" fmla="*/ 23 h 176"/>
              <a:gd name="T82" fmla="*/ 152 w 160"/>
              <a:gd name="T83" fmla="*/ 9 h 176"/>
              <a:gd name="T84" fmla="*/ 152 w 160"/>
              <a:gd name="T85" fmla="*/ 4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76">
                <a:moveTo>
                  <a:pt x="156" y="0"/>
                </a:moveTo>
                <a:cubicBezTo>
                  <a:pt x="156" y="0"/>
                  <a:pt x="156" y="0"/>
                  <a:pt x="155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51" y="16"/>
                  <a:pt x="51" y="16"/>
                  <a:pt x="51" y="16"/>
                </a:cubicBezTo>
                <a:cubicBezTo>
                  <a:pt x="51" y="16"/>
                  <a:pt x="51" y="16"/>
                  <a:pt x="51" y="16"/>
                </a:cubicBezTo>
                <a:cubicBezTo>
                  <a:pt x="49" y="16"/>
                  <a:pt x="48" y="18"/>
                  <a:pt x="48" y="20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5" y="138"/>
                  <a:pt x="41" y="136"/>
                  <a:pt x="36" y="136"/>
                </a:cubicBezTo>
                <a:cubicBezTo>
                  <a:pt x="20" y="136"/>
                  <a:pt x="20" y="136"/>
                  <a:pt x="20" y="136"/>
                </a:cubicBezTo>
                <a:cubicBezTo>
                  <a:pt x="9" y="136"/>
                  <a:pt x="0" y="145"/>
                  <a:pt x="0" y="156"/>
                </a:cubicBezTo>
                <a:cubicBezTo>
                  <a:pt x="0" y="167"/>
                  <a:pt x="9" y="176"/>
                  <a:pt x="20" y="176"/>
                </a:cubicBezTo>
                <a:cubicBezTo>
                  <a:pt x="36" y="176"/>
                  <a:pt x="36" y="176"/>
                  <a:pt x="36" y="176"/>
                </a:cubicBezTo>
                <a:cubicBezTo>
                  <a:pt x="47" y="176"/>
                  <a:pt x="56" y="167"/>
                  <a:pt x="56" y="156"/>
                </a:cubicBezTo>
                <a:cubicBezTo>
                  <a:pt x="56" y="63"/>
                  <a:pt x="56" y="63"/>
                  <a:pt x="56" y="63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49" y="114"/>
                  <a:pt x="145" y="112"/>
                  <a:pt x="140" y="1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13" y="112"/>
                  <a:pt x="104" y="121"/>
                  <a:pt x="104" y="132"/>
                </a:cubicBezTo>
                <a:cubicBezTo>
                  <a:pt x="104" y="143"/>
                  <a:pt x="113" y="152"/>
                  <a:pt x="124" y="152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51" y="152"/>
                  <a:pt x="160" y="143"/>
                  <a:pt x="160" y="132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6" y="0"/>
                </a:cubicBezTo>
                <a:moveTo>
                  <a:pt x="36" y="168"/>
                </a:moveTo>
                <a:cubicBezTo>
                  <a:pt x="20" y="168"/>
                  <a:pt x="20" y="168"/>
                  <a:pt x="20" y="168"/>
                </a:cubicBezTo>
                <a:cubicBezTo>
                  <a:pt x="13" y="168"/>
                  <a:pt x="8" y="163"/>
                  <a:pt x="8" y="156"/>
                </a:cubicBezTo>
                <a:cubicBezTo>
                  <a:pt x="8" y="149"/>
                  <a:pt x="13" y="144"/>
                  <a:pt x="20" y="144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43" y="144"/>
                  <a:pt x="48" y="149"/>
                  <a:pt x="48" y="156"/>
                </a:cubicBezTo>
                <a:cubicBezTo>
                  <a:pt x="48" y="163"/>
                  <a:pt x="43" y="168"/>
                  <a:pt x="36" y="168"/>
                </a:cubicBezTo>
                <a:moveTo>
                  <a:pt x="140" y="144"/>
                </a:moveTo>
                <a:cubicBezTo>
                  <a:pt x="124" y="144"/>
                  <a:pt x="124" y="144"/>
                  <a:pt x="124" y="144"/>
                </a:cubicBezTo>
                <a:cubicBezTo>
                  <a:pt x="117" y="144"/>
                  <a:pt x="112" y="139"/>
                  <a:pt x="112" y="132"/>
                </a:cubicBezTo>
                <a:cubicBezTo>
                  <a:pt x="112" y="125"/>
                  <a:pt x="117" y="120"/>
                  <a:pt x="124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47" y="120"/>
                  <a:pt x="152" y="125"/>
                  <a:pt x="152" y="132"/>
                </a:cubicBezTo>
                <a:cubicBezTo>
                  <a:pt x="152" y="139"/>
                  <a:pt x="147" y="144"/>
                  <a:pt x="140" y="144"/>
                </a:cubicBezTo>
                <a:moveTo>
                  <a:pt x="152" y="41"/>
                </a:moveTo>
                <a:cubicBezTo>
                  <a:pt x="56" y="55"/>
                  <a:pt x="56" y="55"/>
                  <a:pt x="56" y="55"/>
                </a:cubicBezTo>
                <a:cubicBezTo>
                  <a:pt x="56" y="23"/>
                  <a:pt x="56" y="23"/>
                  <a:pt x="56" y="23"/>
                </a:cubicBezTo>
                <a:cubicBezTo>
                  <a:pt x="152" y="9"/>
                  <a:pt x="152" y="9"/>
                  <a:pt x="152" y="9"/>
                </a:cubicBezTo>
                <a:lnTo>
                  <a:pt x="152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2" name="Freeform 115"/>
          <p:cNvSpPr>
            <a:spLocks noEditPoints="1"/>
          </p:cNvSpPr>
          <p:nvPr/>
        </p:nvSpPr>
        <p:spPr bwMode="auto">
          <a:xfrm>
            <a:off x="3508323" y="4301671"/>
            <a:ext cx="214195" cy="334275"/>
          </a:xfrm>
          <a:custGeom>
            <a:avLst/>
            <a:gdLst>
              <a:gd name="T0" fmla="*/ 108 w 112"/>
              <a:gd name="T1" fmla="*/ 8 h 176"/>
              <a:gd name="T2" fmla="*/ 107 w 112"/>
              <a:gd name="T3" fmla="*/ 8 h 176"/>
              <a:gd name="T4" fmla="*/ 107 w 112"/>
              <a:gd name="T5" fmla="*/ 8 h 176"/>
              <a:gd name="T6" fmla="*/ 54 w 112"/>
              <a:gd name="T7" fmla="*/ 0 h 176"/>
              <a:gd name="T8" fmla="*/ 52 w 112"/>
              <a:gd name="T9" fmla="*/ 0 h 176"/>
              <a:gd name="T10" fmla="*/ 52 w 112"/>
              <a:gd name="T11" fmla="*/ 0 h 176"/>
              <a:gd name="T12" fmla="*/ 51 w 112"/>
              <a:gd name="T13" fmla="*/ 0 h 176"/>
              <a:gd name="T14" fmla="*/ 51 w 112"/>
              <a:gd name="T15" fmla="*/ 0 h 176"/>
              <a:gd name="T16" fmla="*/ 48 w 112"/>
              <a:gd name="T17" fmla="*/ 4 h 176"/>
              <a:gd name="T18" fmla="*/ 48 w 112"/>
              <a:gd name="T19" fmla="*/ 140 h 176"/>
              <a:gd name="T20" fmla="*/ 36 w 112"/>
              <a:gd name="T21" fmla="*/ 136 h 176"/>
              <a:gd name="T22" fmla="*/ 20 w 112"/>
              <a:gd name="T23" fmla="*/ 136 h 176"/>
              <a:gd name="T24" fmla="*/ 0 w 112"/>
              <a:gd name="T25" fmla="*/ 156 h 176"/>
              <a:gd name="T26" fmla="*/ 20 w 112"/>
              <a:gd name="T27" fmla="*/ 176 h 176"/>
              <a:gd name="T28" fmla="*/ 36 w 112"/>
              <a:gd name="T29" fmla="*/ 176 h 176"/>
              <a:gd name="T30" fmla="*/ 56 w 112"/>
              <a:gd name="T31" fmla="*/ 156 h 176"/>
              <a:gd name="T32" fmla="*/ 56 w 112"/>
              <a:gd name="T33" fmla="*/ 48 h 176"/>
              <a:gd name="T34" fmla="*/ 106 w 112"/>
              <a:gd name="T35" fmla="*/ 56 h 176"/>
              <a:gd name="T36" fmla="*/ 108 w 112"/>
              <a:gd name="T37" fmla="*/ 56 h 176"/>
              <a:gd name="T38" fmla="*/ 108 w 112"/>
              <a:gd name="T39" fmla="*/ 56 h 176"/>
              <a:gd name="T40" fmla="*/ 109 w 112"/>
              <a:gd name="T41" fmla="*/ 56 h 176"/>
              <a:gd name="T42" fmla="*/ 109 w 112"/>
              <a:gd name="T43" fmla="*/ 56 h 176"/>
              <a:gd name="T44" fmla="*/ 112 w 112"/>
              <a:gd name="T45" fmla="*/ 52 h 176"/>
              <a:gd name="T46" fmla="*/ 112 w 112"/>
              <a:gd name="T47" fmla="*/ 12 h 176"/>
              <a:gd name="T48" fmla="*/ 108 w 112"/>
              <a:gd name="T49" fmla="*/ 8 h 176"/>
              <a:gd name="T50" fmla="*/ 36 w 112"/>
              <a:gd name="T51" fmla="*/ 168 h 176"/>
              <a:gd name="T52" fmla="*/ 20 w 112"/>
              <a:gd name="T53" fmla="*/ 168 h 176"/>
              <a:gd name="T54" fmla="*/ 8 w 112"/>
              <a:gd name="T55" fmla="*/ 156 h 176"/>
              <a:gd name="T56" fmla="*/ 20 w 112"/>
              <a:gd name="T57" fmla="*/ 144 h 176"/>
              <a:gd name="T58" fmla="*/ 36 w 112"/>
              <a:gd name="T59" fmla="*/ 144 h 176"/>
              <a:gd name="T60" fmla="*/ 48 w 112"/>
              <a:gd name="T61" fmla="*/ 156 h 176"/>
              <a:gd name="T62" fmla="*/ 36 w 112"/>
              <a:gd name="T63" fmla="*/ 168 h 176"/>
              <a:gd name="T64" fmla="*/ 104 w 112"/>
              <a:gd name="T65" fmla="*/ 48 h 176"/>
              <a:gd name="T66" fmla="*/ 56 w 112"/>
              <a:gd name="T67" fmla="*/ 41 h 176"/>
              <a:gd name="T68" fmla="*/ 56 w 112"/>
              <a:gd name="T69" fmla="*/ 8 h 176"/>
              <a:gd name="T70" fmla="*/ 104 w 112"/>
              <a:gd name="T71" fmla="*/ 15 h 176"/>
              <a:gd name="T72" fmla="*/ 104 w 112"/>
              <a:gd name="T73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2" h="176">
                <a:moveTo>
                  <a:pt x="108" y="8"/>
                </a:moveTo>
                <a:cubicBezTo>
                  <a:pt x="108" y="8"/>
                  <a:pt x="108" y="8"/>
                  <a:pt x="107" y="8"/>
                </a:cubicBezTo>
                <a:cubicBezTo>
                  <a:pt x="107" y="8"/>
                  <a:pt x="107" y="8"/>
                  <a:pt x="107" y="8"/>
                </a:cubicBezTo>
                <a:cubicBezTo>
                  <a:pt x="54" y="0"/>
                  <a:pt x="54" y="0"/>
                  <a:pt x="54" y="0"/>
                </a:cubicBezTo>
                <a:cubicBezTo>
                  <a:pt x="53" y="0"/>
                  <a:pt x="53" y="0"/>
                  <a:pt x="5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49" y="0"/>
                  <a:pt x="48" y="2"/>
                  <a:pt x="48" y="4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5" y="138"/>
                  <a:pt x="41" y="136"/>
                  <a:pt x="36" y="136"/>
                </a:cubicBezTo>
                <a:cubicBezTo>
                  <a:pt x="20" y="136"/>
                  <a:pt x="20" y="136"/>
                  <a:pt x="20" y="136"/>
                </a:cubicBezTo>
                <a:cubicBezTo>
                  <a:pt x="9" y="136"/>
                  <a:pt x="0" y="145"/>
                  <a:pt x="0" y="156"/>
                </a:cubicBezTo>
                <a:cubicBezTo>
                  <a:pt x="0" y="167"/>
                  <a:pt x="9" y="176"/>
                  <a:pt x="20" y="176"/>
                </a:cubicBezTo>
                <a:cubicBezTo>
                  <a:pt x="36" y="176"/>
                  <a:pt x="36" y="176"/>
                  <a:pt x="36" y="176"/>
                </a:cubicBezTo>
                <a:cubicBezTo>
                  <a:pt x="47" y="176"/>
                  <a:pt x="56" y="167"/>
                  <a:pt x="56" y="156"/>
                </a:cubicBezTo>
                <a:cubicBezTo>
                  <a:pt x="56" y="48"/>
                  <a:pt x="56" y="48"/>
                  <a:pt x="56" y="48"/>
                </a:cubicBezTo>
                <a:cubicBezTo>
                  <a:pt x="106" y="56"/>
                  <a:pt x="106" y="56"/>
                  <a:pt x="106" y="56"/>
                </a:cubicBezTo>
                <a:cubicBezTo>
                  <a:pt x="107" y="56"/>
                  <a:pt x="107" y="56"/>
                  <a:pt x="108" y="5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1" y="56"/>
                  <a:pt x="112" y="54"/>
                  <a:pt x="112" y="5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10"/>
                  <a:pt x="110" y="8"/>
                  <a:pt x="108" y="8"/>
                </a:cubicBezTo>
                <a:moveTo>
                  <a:pt x="36" y="168"/>
                </a:moveTo>
                <a:cubicBezTo>
                  <a:pt x="20" y="168"/>
                  <a:pt x="20" y="168"/>
                  <a:pt x="20" y="168"/>
                </a:cubicBezTo>
                <a:cubicBezTo>
                  <a:pt x="13" y="168"/>
                  <a:pt x="8" y="163"/>
                  <a:pt x="8" y="156"/>
                </a:cubicBezTo>
                <a:cubicBezTo>
                  <a:pt x="8" y="149"/>
                  <a:pt x="13" y="144"/>
                  <a:pt x="20" y="144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43" y="144"/>
                  <a:pt x="48" y="149"/>
                  <a:pt x="48" y="156"/>
                </a:cubicBezTo>
                <a:cubicBezTo>
                  <a:pt x="48" y="163"/>
                  <a:pt x="43" y="168"/>
                  <a:pt x="36" y="168"/>
                </a:cubicBezTo>
                <a:moveTo>
                  <a:pt x="104" y="48"/>
                </a:moveTo>
                <a:cubicBezTo>
                  <a:pt x="56" y="41"/>
                  <a:pt x="56" y="41"/>
                  <a:pt x="56" y="41"/>
                </a:cubicBezTo>
                <a:cubicBezTo>
                  <a:pt x="56" y="8"/>
                  <a:pt x="56" y="8"/>
                  <a:pt x="56" y="8"/>
                </a:cubicBezTo>
                <a:cubicBezTo>
                  <a:pt x="104" y="15"/>
                  <a:pt x="104" y="15"/>
                  <a:pt x="104" y="15"/>
                </a:cubicBezTo>
                <a:lnTo>
                  <a:pt x="10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3" name="Freeform 116"/>
          <p:cNvSpPr>
            <a:spLocks noEditPoints="1"/>
          </p:cNvSpPr>
          <p:nvPr/>
        </p:nvSpPr>
        <p:spPr bwMode="auto">
          <a:xfrm>
            <a:off x="4087625" y="4301671"/>
            <a:ext cx="334275" cy="334275"/>
          </a:xfrm>
          <a:custGeom>
            <a:avLst/>
            <a:gdLst>
              <a:gd name="T0" fmla="*/ 206 w 206"/>
              <a:gd name="T1" fmla="*/ 75 h 206"/>
              <a:gd name="T2" fmla="*/ 131 w 206"/>
              <a:gd name="T3" fmla="*/ 75 h 206"/>
              <a:gd name="T4" fmla="*/ 103 w 206"/>
              <a:gd name="T5" fmla="*/ 0 h 206"/>
              <a:gd name="T6" fmla="*/ 75 w 206"/>
              <a:gd name="T7" fmla="*/ 75 h 206"/>
              <a:gd name="T8" fmla="*/ 0 w 206"/>
              <a:gd name="T9" fmla="*/ 75 h 206"/>
              <a:gd name="T10" fmla="*/ 61 w 206"/>
              <a:gd name="T11" fmla="*/ 122 h 206"/>
              <a:gd name="T12" fmla="*/ 32 w 206"/>
              <a:gd name="T13" fmla="*/ 206 h 206"/>
              <a:gd name="T14" fmla="*/ 103 w 206"/>
              <a:gd name="T15" fmla="*/ 154 h 206"/>
              <a:gd name="T16" fmla="*/ 173 w 206"/>
              <a:gd name="T17" fmla="*/ 206 h 206"/>
              <a:gd name="T18" fmla="*/ 145 w 206"/>
              <a:gd name="T19" fmla="*/ 122 h 206"/>
              <a:gd name="T20" fmla="*/ 206 w 206"/>
              <a:gd name="T21" fmla="*/ 75 h 206"/>
              <a:gd name="T22" fmla="*/ 154 w 206"/>
              <a:gd name="T23" fmla="*/ 181 h 206"/>
              <a:gd name="T24" fmla="*/ 109 w 206"/>
              <a:gd name="T25" fmla="*/ 147 h 206"/>
              <a:gd name="T26" fmla="*/ 103 w 206"/>
              <a:gd name="T27" fmla="*/ 143 h 206"/>
              <a:gd name="T28" fmla="*/ 97 w 206"/>
              <a:gd name="T29" fmla="*/ 147 h 206"/>
              <a:gd name="T30" fmla="*/ 51 w 206"/>
              <a:gd name="T31" fmla="*/ 181 h 206"/>
              <a:gd name="T32" fmla="*/ 70 w 206"/>
              <a:gd name="T33" fmla="*/ 125 h 206"/>
              <a:gd name="T34" fmla="*/ 71 w 206"/>
              <a:gd name="T35" fmla="*/ 118 h 206"/>
              <a:gd name="T36" fmla="*/ 66 w 206"/>
              <a:gd name="T37" fmla="*/ 115 h 206"/>
              <a:gd name="T38" fmla="*/ 28 w 206"/>
              <a:gd name="T39" fmla="*/ 84 h 206"/>
              <a:gd name="T40" fmla="*/ 82 w 206"/>
              <a:gd name="T41" fmla="*/ 84 h 206"/>
              <a:gd name="T42" fmla="*/ 83 w 206"/>
              <a:gd name="T43" fmla="*/ 78 h 206"/>
              <a:gd name="T44" fmla="*/ 103 w 206"/>
              <a:gd name="T45" fmla="*/ 27 h 206"/>
              <a:gd name="T46" fmla="*/ 123 w 206"/>
              <a:gd name="T47" fmla="*/ 78 h 206"/>
              <a:gd name="T48" fmla="*/ 124 w 206"/>
              <a:gd name="T49" fmla="*/ 84 h 206"/>
              <a:gd name="T50" fmla="*/ 178 w 206"/>
              <a:gd name="T51" fmla="*/ 84 h 206"/>
              <a:gd name="T52" fmla="*/ 139 w 206"/>
              <a:gd name="T53" fmla="*/ 115 h 206"/>
              <a:gd name="T54" fmla="*/ 134 w 206"/>
              <a:gd name="T55" fmla="*/ 118 h 206"/>
              <a:gd name="T56" fmla="*/ 154 w 206"/>
              <a:gd name="T57" fmla="*/ 181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06" h="206">
                <a:moveTo>
                  <a:pt x="206" y="75"/>
                </a:moveTo>
                <a:lnTo>
                  <a:pt x="131" y="75"/>
                </a:lnTo>
                <a:lnTo>
                  <a:pt x="103" y="0"/>
                </a:lnTo>
                <a:lnTo>
                  <a:pt x="75" y="75"/>
                </a:lnTo>
                <a:lnTo>
                  <a:pt x="0" y="75"/>
                </a:lnTo>
                <a:lnTo>
                  <a:pt x="61" y="122"/>
                </a:lnTo>
                <a:lnTo>
                  <a:pt x="32" y="206"/>
                </a:lnTo>
                <a:lnTo>
                  <a:pt x="103" y="154"/>
                </a:lnTo>
                <a:lnTo>
                  <a:pt x="173" y="206"/>
                </a:lnTo>
                <a:lnTo>
                  <a:pt x="145" y="122"/>
                </a:lnTo>
                <a:lnTo>
                  <a:pt x="206" y="75"/>
                </a:lnTo>
                <a:close/>
                <a:moveTo>
                  <a:pt x="154" y="181"/>
                </a:moveTo>
                <a:lnTo>
                  <a:pt x="109" y="147"/>
                </a:lnTo>
                <a:lnTo>
                  <a:pt x="103" y="143"/>
                </a:lnTo>
                <a:lnTo>
                  <a:pt x="97" y="147"/>
                </a:lnTo>
                <a:lnTo>
                  <a:pt x="51" y="181"/>
                </a:lnTo>
                <a:lnTo>
                  <a:pt x="70" y="125"/>
                </a:lnTo>
                <a:lnTo>
                  <a:pt x="71" y="118"/>
                </a:lnTo>
                <a:lnTo>
                  <a:pt x="66" y="115"/>
                </a:lnTo>
                <a:lnTo>
                  <a:pt x="28" y="84"/>
                </a:lnTo>
                <a:lnTo>
                  <a:pt x="82" y="84"/>
                </a:lnTo>
                <a:lnTo>
                  <a:pt x="83" y="78"/>
                </a:lnTo>
                <a:lnTo>
                  <a:pt x="103" y="27"/>
                </a:lnTo>
                <a:lnTo>
                  <a:pt x="123" y="78"/>
                </a:lnTo>
                <a:lnTo>
                  <a:pt x="124" y="84"/>
                </a:lnTo>
                <a:lnTo>
                  <a:pt x="178" y="84"/>
                </a:lnTo>
                <a:lnTo>
                  <a:pt x="139" y="115"/>
                </a:lnTo>
                <a:lnTo>
                  <a:pt x="134" y="118"/>
                </a:lnTo>
                <a:lnTo>
                  <a:pt x="154" y="1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4" name="Freeform 117"/>
          <p:cNvSpPr>
            <a:spLocks noEditPoints="1"/>
          </p:cNvSpPr>
          <p:nvPr/>
        </p:nvSpPr>
        <p:spPr bwMode="auto">
          <a:xfrm>
            <a:off x="4725344" y="4301671"/>
            <a:ext cx="335898" cy="334275"/>
          </a:xfrm>
          <a:custGeom>
            <a:avLst/>
            <a:gdLst>
              <a:gd name="T0" fmla="*/ 207 w 207"/>
              <a:gd name="T1" fmla="*/ 37 h 206"/>
              <a:gd name="T2" fmla="*/ 169 w 207"/>
              <a:gd name="T3" fmla="*/ 37 h 206"/>
              <a:gd name="T4" fmla="*/ 155 w 207"/>
              <a:gd name="T5" fmla="*/ 0 h 206"/>
              <a:gd name="T6" fmla="*/ 141 w 207"/>
              <a:gd name="T7" fmla="*/ 37 h 206"/>
              <a:gd name="T8" fmla="*/ 104 w 207"/>
              <a:gd name="T9" fmla="*/ 37 h 206"/>
              <a:gd name="T10" fmla="*/ 134 w 207"/>
              <a:gd name="T11" fmla="*/ 61 h 206"/>
              <a:gd name="T12" fmla="*/ 120 w 207"/>
              <a:gd name="T13" fmla="*/ 103 h 206"/>
              <a:gd name="T14" fmla="*/ 155 w 207"/>
              <a:gd name="T15" fmla="*/ 77 h 206"/>
              <a:gd name="T16" fmla="*/ 190 w 207"/>
              <a:gd name="T17" fmla="*/ 103 h 206"/>
              <a:gd name="T18" fmla="*/ 176 w 207"/>
              <a:gd name="T19" fmla="*/ 61 h 206"/>
              <a:gd name="T20" fmla="*/ 207 w 207"/>
              <a:gd name="T21" fmla="*/ 37 h 206"/>
              <a:gd name="T22" fmla="*/ 161 w 207"/>
              <a:gd name="T23" fmla="*/ 70 h 206"/>
              <a:gd name="T24" fmla="*/ 155 w 207"/>
              <a:gd name="T25" fmla="*/ 65 h 206"/>
              <a:gd name="T26" fmla="*/ 149 w 207"/>
              <a:gd name="T27" fmla="*/ 70 h 206"/>
              <a:gd name="T28" fmla="*/ 139 w 207"/>
              <a:gd name="T29" fmla="*/ 78 h 206"/>
              <a:gd name="T30" fmla="*/ 143 w 207"/>
              <a:gd name="T31" fmla="*/ 64 h 206"/>
              <a:gd name="T32" fmla="*/ 145 w 207"/>
              <a:gd name="T33" fmla="*/ 57 h 206"/>
              <a:gd name="T34" fmla="*/ 140 w 207"/>
              <a:gd name="T35" fmla="*/ 54 h 206"/>
              <a:gd name="T36" fmla="*/ 131 w 207"/>
              <a:gd name="T37" fmla="*/ 47 h 206"/>
              <a:gd name="T38" fmla="*/ 148 w 207"/>
              <a:gd name="T39" fmla="*/ 47 h 206"/>
              <a:gd name="T40" fmla="*/ 149 w 207"/>
              <a:gd name="T41" fmla="*/ 41 h 206"/>
              <a:gd name="T42" fmla="*/ 155 w 207"/>
              <a:gd name="T43" fmla="*/ 27 h 206"/>
              <a:gd name="T44" fmla="*/ 161 w 207"/>
              <a:gd name="T45" fmla="*/ 41 h 206"/>
              <a:gd name="T46" fmla="*/ 162 w 207"/>
              <a:gd name="T47" fmla="*/ 47 h 206"/>
              <a:gd name="T48" fmla="*/ 180 w 207"/>
              <a:gd name="T49" fmla="*/ 47 h 206"/>
              <a:gd name="T50" fmla="*/ 170 w 207"/>
              <a:gd name="T51" fmla="*/ 54 h 206"/>
              <a:gd name="T52" fmla="*/ 166 w 207"/>
              <a:gd name="T53" fmla="*/ 57 h 206"/>
              <a:gd name="T54" fmla="*/ 167 w 207"/>
              <a:gd name="T55" fmla="*/ 64 h 206"/>
              <a:gd name="T56" fmla="*/ 172 w 207"/>
              <a:gd name="T57" fmla="*/ 78 h 206"/>
              <a:gd name="T58" fmla="*/ 161 w 207"/>
              <a:gd name="T59" fmla="*/ 70 h 206"/>
              <a:gd name="T60" fmla="*/ 90 w 207"/>
              <a:gd name="T61" fmla="*/ 117 h 206"/>
              <a:gd name="T62" fmla="*/ 71 w 207"/>
              <a:gd name="T63" fmla="*/ 65 h 206"/>
              <a:gd name="T64" fmla="*/ 52 w 207"/>
              <a:gd name="T65" fmla="*/ 117 h 206"/>
              <a:gd name="T66" fmla="*/ 0 w 207"/>
              <a:gd name="T67" fmla="*/ 117 h 206"/>
              <a:gd name="T68" fmla="*/ 41 w 207"/>
              <a:gd name="T69" fmla="*/ 149 h 206"/>
              <a:gd name="T70" fmla="*/ 23 w 207"/>
              <a:gd name="T71" fmla="*/ 206 h 206"/>
              <a:gd name="T72" fmla="*/ 71 w 207"/>
              <a:gd name="T73" fmla="*/ 171 h 206"/>
              <a:gd name="T74" fmla="*/ 119 w 207"/>
              <a:gd name="T75" fmla="*/ 206 h 206"/>
              <a:gd name="T76" fmla="*/ 100 w 207"/>
              <a:gd name="T77" fmla="*/ 149 h 206"/>
              <a:gd name="T78" fmla="*/ 141 w 207"/>
              <a:gd name="T79" fmla="*/ 117 h 206"/>
              <a:gd name="T80" fmla="*/ 90 w 207"/>
              <a:gd name="T81" fmla="*/ 117 h 206"/>
              <a:gd name="T82" fmla="*/ 91 w 207"/>
              <a:gd name="T83" fmla="*/ 151 h 206"/>
              <a:gd name="T84" fmla="*/ 100 w 207"/>
              <a:gd name="T85" fmla="*/ 181 h 206"/>
              <a:gd name="T86" fmla="*/ 77 w 207"/>
              <a:gd name="T87" fmla="*/ 164 h 206"/>
              <a:gd name="T88" fmla="*/ 71 w 207"/>
              <a:gd name="T89" fmla="*/ 159 h 206"/>
              <a:gd name="T90" fmla="*/ 65 w 207"/>
              <a:gd name="T91" fmla="*/ 164 h 206"/>
              <a:gd name="T92" fmla="*/ 41 w 207"/>
              <a:gd name="T93" fmla="*/ 181 h 206"/>
              <a:gd name="T94" fmla="*/ 51 w 207"/>
              <a:gd name="T95" fmla="*/ 151 h 206"/>
              <a:gd name="T96" fmla="*/ 53 w 207"/>
              <a:gd name="T97" fmla="*/ 145 h 206"/>
              <a:gd name="T98" fmla="*/ 47 w 207"/>
              <a:gd name="T99" fmla="*/ 142 h 206"/>
              <a:gd name="T100" fmla="*/ 29 w 207"/>
              <a:gd name="T101" fmla="*/ 126 h 206"/>
              <a:gd name="T102" fmla="*/ 58 w 207"/>
              <a:gd name="T103" fmla="*/ 126 h 206"/>
              <a:gd name="T104" fmla="*/ 60 w 207"/>
              <a:gd name="T105" fmla="*/ 121 h 206"/>
              <a:gd name="T106" fmla="*/ 71 w 207"/>
              <a:gd name="T107" fmla="*/ 92 h 206"/>
              <a:gd name="T108" fmla="*/ 81 w 207"/>
              <a:gd name="T109" fmla="*/ 121 h 206"/>
              <a:gd name="T110" fmla="*/ 84 w 207"/>
              <a:gd name="T111" fmla="*/ 126 h 206"/>
              <a:gd name="T112" fmla="*/ 113 w 207"/>
              <a:gd name="T113" fmla="*/ 126 h 206"/>
              <a:gd name="T114" fmla="*/ 94 w 207"/>
              <a:gd name="T115" fmla="*/ 142 h 206"/>
              <a:gd name="T116" fmla="*/ 88 w 207"/>
              <a:gd name="T117" fmla="*/ 145 h 206"/>
              <a:gd name="T118" fmla="*/ 91 w 207"/>
              <a:gd name="T119" fmla="*/ 151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7" h="206">
                <a:moveTo>
                  <a:pt x="207" y="37"/>
                </a:moveTo>
                <a:lnTo>
                  <a:pt x="169" y="37"/>
                </a:lnTo>
                <a:lnTo>
                  <a:pt x="155" y="0"/>
                </a:lnTo>
                <a:lnTo>
                  <a:pt x="141" y="37"/>
                </a:lnTo>
                <a:lnTo>
                  <a:pt x="104" y="37"/>
                </a:lnTo>
                <a:lnTo>
                  <a:pt x="134" y="61"/>
                </a:lnTo>
                <a:lnTo>
                  <a:pt x="120" y="103"/>
                </a:lnTo>
                <a:lnTo>
                  <a:pt x="155" y="77"/>
                </a:lnTo>
                <a:lnTo>
                  <a:pt x="190" y="103"/>
                </a:lnTo>
                <a:lnTo>
                  <a:pt x="176" y="61"/>
                </a:lnTo>
                <a:lnTo>
                  <a:pt x="207" y="37"/>
                </a:lnTo>
                <a:close/>
                <a:moveTo>
                  <a:pt x="161" y="70"/>
                </a:moveTo>
                <a:lnTo>
                  <a:pt x="155" y="65"/>
                </a:lnTo>
                <a:lnTo>
                  <a:pt x="149" y="70"/>
                </a:lnTo>
                <a:lnTo>
                  <a:pt x="139" y="78"/>
                </a:lnTo>
                <a:lnTo>
                  <a:pt x="143" y="64"/>
                </a:lnTo>
                <a:lnTo>
                  <a:pt x="145" y="57"/>
                </a:lnTo>
                <a:lnTo>
                  <a:pt x="140" y="54"/>
                </a:lnTo>
                <a:lnTo>
                  <a:pt x="131" y="47"/>
                </a:lnTo>
                <a:lnTo>
                  <a:pt x="148" y="47"/>
                </a:lnTo>
                <a:lnTo>
                  <a:pt x="149" y="41"/>
                </a:lnTo>
                <a:lnTo>
                  <a:pt x="155" y="27"/>
                </a:lnTo>
                <a:lnTo>
                  <a:pt x="161" y="41"/>
                </a:lnTo>
                <a:lnTo>
                  <a:pt x="162" y="47"/>
                </a:lnTo>
                <a:lnTo>
                  <a:pt x="180" y="47"/>
                </a:lnTo>
                <a:lnTo>
                  <a:pt x="170" y="54"/>
                </a:lnTo>
                <a:lnTo>
                  <a:pt x="166" y="57"/>
                </a:lnTo>
                <a:lnTo>
                  <a:pt x="167" y="64"/>
                </a:lnTo>
                <a:lnTo>
                  <a:pt x="172" y="78"/>
                </a:lnTo>
                <a:lnTo>
                  <a:pt x="161" y="70"/>
                </a:lnTo>
                <a:close/>
                <a:moveTo>
                  <a:pt x="90" y="117"/>
                </a:moveTo>
                <a:lnTo>
                  <a:pt x="71" y="65"/>
                </a:lnTo>
                <a:lnTo>
                  <a:pt x="52" y="117"/>
                </a:lnTo>
                <a:lnTo>
                  <a:pt x="0" y="117"/>
                </a:lnTo>
                <a:lnTo>
                  <a:pt x="41" y="149"/>
                </a:lnTo>
                <a:lnTo>
                  <a:pt x="23" y="206"/>
                </a:lnTo>
                <a:lnTo>
                  <a:pt x="71" y="171"/>
                </a:lnTo>
                <a:lnTo>
                  <a:pt x="119" y="206"/>
                </a:lnTo>
                <a:lnTo>
                  <a:pt x="100" y="149"/>
                </a:lnTo>
                <a:lnTo>
                  <a:pt x="141" y="117"/>
                </a:lnTo>
                <a:lnTo>
                  <a:pt x="90" y="117"/>
                </a:lnTo>
                <a:close/>
                <a:moveTo>
                  <a:pt x="91" y="151"/>
                </a:moveTo>
                <a:lnTo>
                  <a:pt x="100" y="181"/>
                </a:lnTo>
                <a:lnTo>
                  <a:pt x="77" y="164"/>
                </a:lnTo>
                <a:lnTo>
                  <a:pt x="71" y="159"/>
                </a:lnTo>
                <a:lnTo>
                  <a:pt x="65" y="164"/>
                </a:lnTo>
                <a:lnTo>
                  <a:pt x="41" y="181"/>
                </a:lnTo>
                <a:lnTo>
                  <a:pt x="51" y="151"/>
                </a:lnTo>
                <a:lnTo>
                  <a:pt x="53" y="145"/>
                </a:lnTo>
                <a:lnTo>
                  <a:pt x="47" y="142"/>
                </a:lnTo>
                <a:lnTo>
                  <a:pt x="29" y="126"/>
                </a:lnTo>
                <a:lnTo>
                  <a:pt x="58" y="126"/>
                </a:lnTo>
                <a:lnTo>
                  <a:pt x="60" y="121"/>
                </a:lnTo>
                <a:lnTo>
                  <a:pt x="71" y="92"/>
                </a:lnTo>
                <a:lnTo>
                  <a:pt x="81" y="121"/>
                </a:lnTo>
                <a:lnTo>
                  <a:pt x="84" y="126"/>
                </a:lnTo>
                <a:lnTo>
                  <a:pt x="113" y="126"/>
                </a:lnTo>
                <a:lnTo>
                  <a:pt x="94" y="142"/>
                </a:lnTo>
                <a:lnTo>
                  <a:pt x="88" y="145"/>
                </a:lnTo>
                <a:lnTo>
                  <a:pt x="91" y="1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5" name="Freeform 118"/>
          <p:cNvSpPr>
            <a:spLocks noEditPoints="1"/>
          </p:cNvSpPr>
          <p:nvPr/>
        </p:nvSpPr>
        <p:spPr bwMode="auto">
          <a:xfrm>
            <a:off x="5364684" y="4301671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00 w 176"/>
              <a:gd name="T21" fmla="*/ 72 h 176"/>
              <a:gd name="T22" fmla="*/ 86 w 176"/>
              <a:gd name="T23" fmla="*/ 36 h 176"/>
              <a:gd name="T24" fmla="*/ 72 w 176"/>
              <a:gd name="T25" fmla="*/ 72 h 176"/>
              <a:gd name="T26" fmla="*/ 36 w 176"/>
              <a:gd name="T27" fmla="*/ 72 h 176"/>
              <a:gd name="T28" fmla="*/ 66 w 176"/>
              <a:gd name="T29" fmla="*/ 95 h 176"/>
              <a:gd name="T30" fmla="*/ 52 w 176"/>
              <a:gd name="T31" fmla="*/ 136 h 176"/>
              <a:gd name="T32" fmla="*/ 86 w 176"/>
              <a:gd name="T33" fmla="*/ 111 h 176"/>
              <a:gd name="T34" fmla="*/ 120 w 176"/>
              <a:gd name="T35" fmla="*/ 136 h 176"/>
              <a:gd name="T36" fmla="*/ 106 w 176"/>
              <a:gd name="T37" fmla="*/ 95 h 176"/>
              <a:gd name="T38" fmla="*/ 136 w 176"/>
              <a:gd name="T39" fmla="*/ 72 h 176"/>
              <a:gd name="T40" fmla="*/ 100 w 176"/>
              <a:gd name="T41" fmla="*/ 72 h 176"/>
              <a:gd name="T42" fmla="*/ 99 w 176"/>
              <a:gd name="T43" fmla="*/ 97 h 176"/>
              <a:gd name="T44" fmla="*/ 105 w 176"/>
              <a:gd name="T45" fmla="*/ 114 h 176"/>
              <a:gd name="T46" fmla="*/ 91 w 176"/>
              <a:gd name="T47" fmla="*/ 104 h 176"/>
              <a:gd name="T48" fmla="*/ 86 w 176"/>
              <a:gd name="T49" fmla="*/ 101 h 176"/>
              <a:gd name="T50" fmla="*/ 81 w 176"/>
              <a:gd name="T51" fmla="*/ 104 h 176"/>
              <a:gd name="T52" fmla="*/ 67 w 176"/>
              <a:gd name="T53" fmla="*/ 114 h 176"/>
              <a:gd name="T54" fmla="*/ 73 w 176"/>
              <a:gd name="T55" fmla="*/ 97 h 176"/>
              <a:gd name="T56" fmla="*/ 75 w 176"/>
              <a:gd name="T57" fmla="*/ 92 h 176"/>
              <a:gd name="T58" fmla="*/ 70 w 176"/>
              <a:gd name="T59" fmla="*/ 89 h 176"/>
              <a:gd name="T60" fmla="*/ 59 w 176"/>
              <a:gd name="T61" fmla="*/ 80 h 176"/>
              <a:gd name="T62" fmla="*/ 78 w 176"/>
              <a:gd name="T63" fmla="*/ 80 h 176"/>
              <a:gd name="T64" fmla="*/ 80 w 176"/>
              <a:gd name="T65" fmla="*/ 75 h 176"/>
              <a:gd name="T66" fmla="*/ 86 w 176"/>
              <a:gd name="T67" fmla="*/ 58 h 176"/>
              <a:gd name="T68" fmla="*/ 92 w 176"/>
              <a:gd name="T69" fmla="*/ 75 h 176"/>
              <a:gd name="T70" fmla="*/ 94 w 176"/>
              <a:gd name="T71" fmla="*/ 80 h 176"/>
              <a:gd name="T72" fmla="*/ 113 w 176"/>
              <a:gd name="T73" fmla="*/ 80 h 176"/>
              <a:gd name="T74" fmla="*/ 102 w 176"/>
              <a:gd name="T75" fmla="*/ 89 h 176"/>
              <a:gd name="T76" fmla="*/ 97 w 176"/>
              <a:gd name="T77" fmla="*/ 92 h 176"/>
              <a:gd name="T78" fmla="*/ 99 w 176"/>
              <a:gd name="T79" fmla="*/ 9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00" y="72"/>
                </a:moveTo>
                <a:cubicBezTo>
                  <a:pt x="86" y="36"/>
                  <a:pt x="86" y="36"/>
                  <a:pt x="86" y="36"/>
                </a:cubicBezTo>
                <a:cubicBezTo>
                  <a:pt x="72" y="72"/>
                  <a:pt x="72" y="72"/>
                  <a:pt x="72" y="72"/>
                </a:cubicBezTo>
                <a:cubicBezTo>
                  <a:pt x="36" y="72"/>
                  <a:pt x="36" y="72"/>
                  <a:pt x="36" y="72"/>
                </a:cubicBezTo>
                <a:cubicBezTo>
                  <a:pt x="66" y="95"/>
                  <a:pt x="66" y="95"/>
                  <a:pt x="66" y="95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120" y="136"/>
                  <a:pt x="120" y="136"/>
                  <a:pt x="120" y="136"/>
                </a:cubicBezTo>
                <a:cubicBezTo>
                  <a:pt x="106" y="95"/>
                  <a:pt x="106" y="95"/>
                  <a:pt x="106" y="95"/>
                </a:cubicBezTo>
                <a:cubicBezTo>
                  <a:pt x="136" y="72"/>
                  <a:pt x="136" y="72"/>
                  <a:pt x="136" y="72"/>
                </a:cubicBezTo>
                <a:lnTo>
                  <a:pt x="100" y="72"/>
                </a:lnTo>
                <a:close/>
                <a:moveTo>
                  <a:pt x="99" y="97"/>
                </a:moveTo>
                <a:cubicBezTo>
                  <a:pt x="105" y="114"/>
                  <a:pt x="105" y="114"/>
                  <a:pt x="105" y="114"/>
                </a:cubicBezTo>
                <a:cubicBezTo>
                  <a:pt x="91" y="104"/>
                  <a:pt x="91" y="104"/>
                  <a:pt x="91" y="104"/>
                </a:cubicBezTo>
                <a:cubicBezTo>
                  <a:pt x="86" y="101"/>
                  <a:pt x="86" y="101"/>
                  <a:pt x="86" y="101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73" y="97"/>
                  <a:pt x="73" y="97"/>
                  <a:pt x="73" y="97"/>
                </a:cubicBezTo>
                <a:cubicBezTo>
                  <a:pt x="75" y="92"/>
                  <a:pt x="75" y="92"/>
                  <a:pt x="75" y="92"/>
                </a:cubicBezTo>
                <a:cubicBezTo>
                  <a:pt x="70" y="89"/>
                  <a:pt x="70" y="89"/>
                  <a:pt x="70" y="89"/>
                </a:cubicBezTo>
                <a:cubicBezTo>
                  <a:pt x="59" y="80"/>
                  <a:pt x="59" y="80"/>
                  <a:pt x="59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80" y="75"/>
                  <a:pt x="80" y="75"/>
                  <a:pt x="80" y="75"/>
                </a:cubicBezTo>
                <a:cubicBezTo>
                  <a:pt x="86" y="58"/>
                  <a:pt x="86" y="58"/>
                  <a:pt x="86" y="58"/>
                </a:cubicBezTo>
                <a:cubicBezTo>
                  <a:pt x="92" y="75"/>
                  <a:pt x="92" y="75"/>
                  <a:pt x="92" y="75"/>
                </a:cubicBezTo>
                <a:cubicBezTo>
                  <a:pt x="94" y="80"/>
                  <a:pt x="94" y="80"/>
                  <a:pt x="94" y="80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102" y="89"/>
                  <a:pt x="102" y="89"/>
                  <a:pt x="102" y="89"/>
                </a:cubicBezTo>
                <a:cubicBezTo>
                  <a:pt x="97" y="92"/>
                  <a:pt x="97" y="92"/>
                  <a:pt x="97" y="92"/>
                </a:cubicBezTo>
                <a:lnTo>
                  <a:pt x="99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6" name="Freeform 119"/>
          <p:cNvSpPr>
            <a:spLocks noEditPoints="1"/>
          </p:cNvSpPr>
          <p:nvPr/>
        </p:nvSpPr>
        <p:spPr bwMode="auto">
          <a:xfrm>
            <a:off x="6004026" y="4301671"/>
            <a:ext cx="334275" cy="334275"/>
          </a:xfrm>
          <a:custGeom>
            <a:avLst/>
            <a:gdLst>
              <a:gd name="T0" fmla="*/ 76 w 176"/>
              <a:gd name="T1" fmla="*/ 132 h 176"/>
              <a:gd name="T2" fmla="*/ 76 w 176"/>
              <a:gd name="T3" fmla="*/ 140 h 176"/>
              <a:gd name="T4" fmla="*/ 152 w 176"/>
              <a:gd name="T5" fmla="*/ 136 h 176"/>
              <a:gd name="T6" fmla="*/ 40 w 176"/>
              <a:gd name="T7" fmla="*/ 24 h 176"/>
              <a:gd name="T8" fmla="*/ 24 w 176"/>
              <a:gd name="T9" fmla="*/ 36 h 176"/>
              <a:gd name="T10" fmla="*/ 29 w 176"/>
              <a:gd name="T11" fmla="*/ 56 h 176"/>
              <a:gd name="T12" fmla="*/ 51 w 176"/>
              <a:gd name="T13" fmla="*/ 56 h 176"/>
              <a:gd name="T14" fmla="*/ 56 w 176"/>
              <a:gd name="T15" fmla="*/ 36 h 176"/>
              <a:gd name="T16" fmla="*/ 40 w 176"/>
              <a:gd name="T17" fmla="*/ 24 h 176"/>
              <a:gd name="T18" fmla="*/ 36 w 176"/>
              <a:gd name="T19" fmla="*/ 84 h 176"/>
              <a:gd name="T20" fmla="*/ 33 w 176"/>
              <a:gd name="T21" fmla="*/ 91 h 176"/>
              <a:gd name="T22" fmla="*/ 40 w 176"/>
              <a:gd name="T23" fmla="*/ 96 h 176"/>
              <a:gd name="T24" fmla="*/ 47 w 176"/>
              <a:gd name="T25" fmla="*/ 91 h 176"/>
              <a:gd name="T26" fmla="*/ 44 w 176"/>
              <a:gd name="T27" fmla="*/ 84 h 176"/>
              <a:gd name="T28" fmla="*/ 44 w 176"/>
              <a:gd name="T29" fmla="*/ 132 h 176"/>
              <a:gd name="T30" fmla="*/ 36 w 176"/>
              <a:gd name="T31" fmla="*/ 132 h 176"/>
              <a:gd name="T32" fmla="*/ 33 w 176"/>
              <a:gd name="T33" fmla="*/ 139 h 176"/>
              <a:gd name="T34" fmla="*/ 40 w 176"/>
              <a:gd name="T35" fmla="*/ 144 h 176"/>
              <a:gd name="T36" fmla="*/ 47 w 176"/>
              <a:gd name="T37" fmla="*/ 139 h 176"/>
              <a:gd name="T38" fmla="*/ 44 w 176"/>
              <a:gd name="T39" fmla="*/ 132 h 176"/>
              <a:gd name="T40" fmla="*/ 76 w 176"/>
              <a:gd name="T41" fmla="*/ 84 h 176"/>
              <a:gd name="T42" fmla="*/ 76 w 176"/>
              <a:gd name="T43" fmla="*/ 92 h 176"/>
              <a:gd name="T44" fmla="*/ 152 w 176"/>
              <a:gd name="T45" fmla="*/ 88 h 176"/>
              <a:gd name="T46" fmla="*/ 160 w 176"/>
              <a:gd name="T47" fmla="*/ 0 h 176"/>
              <a:gd name="T48" fmla="*/ 0 w 176"/>
              <a:gd name="T49" fmla="*/ 16 h 176"/>
              <a:gd name="T50" fmla="*/ 16 w 176"/>
              <a:gd name="T51" fmla="*/ 176 h 176"/>
              <a:gd name="T52" fmla="*/ 176 w 176"/>
              <a:gd name="T53" fmla="*/ 160 h 176"/>
              <a:gd name="T54" fmla="*/ 160 w 176"/>
              <a:gd name="T55" fmla="*/ 0 h 176"/>
              <a:gd name="T56" fmla="*/ 160 w 176"/>
              <a:gd name="T57" fmla="*/ 168 h 176"/>
              <a:gd name="T58" fmla="*/ 8 w 176"/>
              <a:gd name="T59" fmla="*/ 160 h 176"/>
              <a:gd name="T60" fmla="*/ 16 w 176"/>
              <a:gd name="T61" fmla="*/ 8 h 176"/>
              <a:gd name="T62" fmla="*/ 168 w 176"/>
              <a:gd name="T63" fmla="*/ 16 h 176"/>
              <a:gd name="T64" fmla="*/ 148 w 176"/>
              <a:gd name="T65" fmla="*/ 36 h 176"/>
              <a:gd name="T66" fmla="*/ 72 w 176"/>
              <a:gd name="T67" fmla="*/ 40 h 176"/>
              <a:gd name="T68" fmla="*/ 148 w 176"/>
              <a:gd name="T69" fmla="*/ 44 h 176"/>
              <a:gd name="T70" fmla="*/ 148 w 176"/>
              <a:gd name="T71" fmla="*/ 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48" y="132"/>
                </a:moveTo>
                <a:cubicBezTo>
                  <a:pt x="76" y="132"/>
                  <a:pt x="76" y="132"/>
                  <a:pt x="76" y="132"/>
                </a:cubicBezTo>
                <a:cubicBezTo>
                  <a:pt x="74" y="132"/>
                  <a:pt x="72" y="134"/>
                  <a:pt x="72" y="136"/>
                </a:cubicBezTo>
                <a:cubicBezTo>
                  <a:pt x="72" y="138"/>
                  <a:pt x="74" y="140"/>
                  <a:pt x="76" y="140"/>
                </a:cubicBezTo>
                <a:cubicBezTo>
                  <a:pt x="148" y="140"/>
                  <a:pt x="148" y="140"/>
                  <a:pt x="148" y="140"/>
                </a:cubicBezTo>
                <a:cubicBezTo>
                  <a:pt x="150" y="140"/>
                  <a:pt x="152" y="138"/>
                  <a:pt x="152" y="136"/>
                </a:cubicBezTo>
                <a:cubicBezTo>
                  <a:pt x="152" y="134"/>
                  <a:pt x="150" y="132"/>
                  <a:pt x="148" y="132"/>
                </a:cubicBezTo>
                <a:moveTo>
                  <a:pt x="40" y="24"/>
                </a:moveTo>
                <a:cubicBezTo>
                  <a:pt x="36" y="36"/>
                  <a:pt x="36" y="36"/>
                  <a:pt x="36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33" y="43"/>
                  <a:pt x="33" y="43"/>
                  <a:pt x="33" y="43"/>
                </a:cubicBezTo>
                <a:cubicBezTo>
                  <a:pt x="29" y="56"/>
                  <a:pt x="29" y="56"/>
                  <a:pt x="29" y="56"/>
                </a:cubicBezTo>
                <a:cubicBezTo>
                  <a:pt x="40" y="48"/>
                  <a:pt x="40" y="48"/>
                  <a:pt x="40" y="48"/>
                </a:cubicBezTo>
                <a:cubicBezTo>
                  <a:pt x="51" y="56"/>
                  <a:pt x="51" y="56"/>
                  <a:pt x="51" y="56"/>
                </a:cubicBezTo>
                <a:cubicBezTo>
                  <a:pt x="47" y="43"/>
                  <a:pt x="47" y="43"/>
                  <a:pt x="47" y="43"/>
                </a:cubicBezTo>
                <a:cubicBezTo>
                  <a:pt x="56" y="36"/>
                  <a:pt x="56" y="36"/>
                  <a:pt x="56" y="36"/>
                </a:cubicBezTo>
                <a:cubicBezTo>
                  <a:pt x="44" y="36"/>
                  <a:pt x="44" y="36"/>
                  <a:pt x="44" y="36"/>
                </a:cubicBezTo>
                <a:lnTo>
                  <a:pt x="40" y="24"/>
                </a:lnTo>
                <a:close/>
                <a:moveTo>
                  <a:pt x="40" y="72"/>
                </a:moveTo>
                <a:cubicBezTo>
                  <a:pt x="36" y="84"/>
                  <a:pt x="36" y="84"/>
                  <a:pt x="36" y="84"/>
                </a:cubicBezTo>
                <a:cubicBezTo>
                  <a:pt x="24" y="84"/>
                  <a:pt x="24" y="84"/>
                  <a:pt x="24" y="84"/>
                </a:cubicBezTo>
                <a:cubicBezTo>
                  <a:pt x="33" y="91"/>
                  <a:pt x="33" y="91"/>
                  <a:pt x="33" y="91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40" y="96"/>
                  <a:pt x="40" y="96"/>
                  <a:pt x="40" y="96"/>
                </a:cubicBezTo>
                <a:cubicBezTo>
                  <a:pt x="51" y="104"/>
                  <a:pt x="51" y="104"/>
                  <a:pt x="51" y="104"/>
                </a:cubicBezTo>
                <a:cubicBezTo>
                  <a:pt x="47" y="91"/>
                  <a:pt x="47" y="91"/>
                  <a:pt x="47" y="91"/>
                </a:cubicBezTo>
                <a:cubicBezTo>
                  <a:pt x="56" y="84"/>
                  <a:pt x="56" y="84"/>
                  <a:pt x="56" y="84"/>
                </a:cubicBezTo>
                <a:cubicBezTo>
                  <a:pt x="44" y="84"/>
                  <a:pt x="44" y="84"/>
                  <a:pt x="44" y="84"/>
                </a:cubicBezTo>
                <a:lnTo>
                  <a:pt x="40" y="72"/>
                </a:lnTo>
                <a:close/>
                <a:moveTo>
                  <a:pt x="44" y="132"/>
                </a:moveTo>
                <a:cubicBezTo>
                  <a:pt x="40" y="120"/>
                  <a:pt x="40" y="120"/>
                  <a:pt x="40" y="120"/>
                </a:cubicBezTo>
                <a:cubicBezTo>
                  <a:pt x="36" y="132"/>
                  <a:pt x="36" y="132"/>
                  <a:pt x="36" y="132"/>
                </a:cubicBezTo>
                <a:cubicBezTo>
                  <a:pt x="24" y="132"/>
                  <a:pt x="24" y="132"/>
                  <a:pt x="24" y="132"/>
                </a:cubicBezTo>
                <a:cubicBezTo>
                  <a:pt x="33" y="139"/>
                  <a:pt x="33" y="139"/>
                  <a:pt x="33" y="139"/>
                </a:cubicBezTo>
                <a:cubicBezTo>
                  <a:pt x="29" y="152"/>
                  <a:pt x="29" y="152"/>
                  <a:pt x="29" y="152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51" y="152"/>
                  <a:pt x="51" y="152"/>
                  <a:pt x="51" y="152"/>
                </a:cubicBezTo>
                <a:cubicBezTo>
                  <a:pt x="47" y="139"/>
                  <a:pt x="47" y="139"/>
                  <a:pt x="47" y="139"/>
                </a:cubicBezTo>
                <a:cubicBezTo>
                  <a:pt x="56" y="132"/>
                  <a:pt x="56" y="132"/>
                  <a:pt x="56" y="132"/>
                </a:cubicBezTo>
                <a:lnTo>
                  <a:pt x="44" y="132"/>
                </a:lnTo>
                <a:close/>
                <a:moveTo>
                  <a:pt x="148" y="84"/>
                </a:moveTo>
                <a:cubicBezTo>
                  <a:pt x="76" y="84"/>
                  <a:pt x="76" y="84"/>
                  <a:pt x="76" y="84"/>
                </a:cubicBezTo>
                <a:cubicBezTo>
                  <a:pt x="74" y="84"/>
                  <a:pt x="72" y="86"/>
                  <a:pt x="72" y="88"/>
                </a:cubicBezTo>
                <a:cubicBezTo>
                  <a:pt x="72" y="90"/>
                  <a:pt x="74" y="92"/>
                  <a:pt x="76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50" y="92"/>
                  <a:pt x="152" y="90"/>
                  <a:pt x="152" y="88"/>
                </a:cubicBezTo>
                <a:cubicBezTo>
                  <a:pt x="152" y="86"/>
                  <a:pt x="150" y="84"/>
                  <a:pt x="148" y="84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48" y="36"/>
                </a:moveTo>
                <a:cubicBezTo>
                  <a:pt x="76" y="36"/>
                  <a:pt x="76" y="36"/>
                  <a:pt x="76" y="36"/>
                </a:cubicBezTo>
                <a:cubicBezTo>
                  <a:pt x="74" y="36"/>
                  <a:pt x="72" y="38"/>
                  <a:pt x="72" y="40"/>
                </a:cubicBezTo>
                <a:cubicBezTo>
                  <a:pt x="72" y="42"/>
                  <a:pt x="74" y="44"/>
                  <a:pt x="76" y="44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50" y="44"/>
                  <a:pt x="152" y="42"/>
                  <a:pt x="152" y="40"/>
                </a:cubicBezTo>
                <a:cubicBezTo>
                  <a:pt x="152" y="38"/>
                  <a:pt x="150" y="36"/>
                  <a:pt x="148" y="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7" name="Freeform 120"/>
          <p:cNvSpPr>
            <a:spLocks noEditPoints="1"/>
          </p:cNvSpPr>
          <p:nvPr/>
        </p:nvSpPr>
        <p:spPr bwMode="auto">
          <a:xfrm>
            <a:off x="6643368" y="4301671"/>
            <a:ext cx="334275" cy="334275"/>
          </a:xfrm>
          <a:custGeom>
            <a:avLst/>
            <a:gdLst>
              <a:gd name="T0" fmla="*/ 36 w 176"/>
              <a:gd name="T1" fmla="*/ 24 h 176"/>
              <a:gd name="T2" fmla="*/ 24 w 176"/>
              <a:gd name="T3" fmla="*/ 36 h 176"/>
              <a:gd name="T4" fmla="*/ 36 w 176"/>
              <a:gd name="T5" fmla="*/ 48 h 176"/>
              <a:gd name="T6" fmla="*/ 48 w 176"/>
              <a:gd name="T7" fmla="*/ 36 h 176"/>
              <a:gd name="T8" fmla="*/ 36 w 176"/>
              <a:gd name="T9" fmla="*/ 24 h 176"/>
              <a:gd name="T10" fmla="*/ 36 w 176"/>
              <a:gd name="T11" fmla="*/ 40 h 176"/>
              <a:gd name="T12" fmla="*/ 32 w 176"/>
              <a:gd name="T13" fmla="*/ 36 h 176"/>
              <a:gd name="T14" fmla="*/ 36 w 176"/>
              <a:gd name="T15" fmla="*/ 32 h 176"/>
              <a:gd name="T16" fmla="*/ 40 w 176"/>
              <a:gd name="T17" fmla="*/ 36 h 176"/>
              <a:gd name="T18" fmla="*/ 36 w 176"/>
              <a:gd name="T19" fmla="*/ 40 h 176"/>
              <a:gd name="T20" fmla="*/ 96 w 176"/>
              <a:gd name="T21" fmla="*/ 108 h 176"/>
              <a:gd name="T22" fmla="*/ 99 w 176"/>
              <a:gd name="T23" fmla="*/ 107 h 176"/>
              <a:gd name="T24" fmla="*/ 115 w 176"/>
              <a:gd name="T25" fmla="*/ 91 h 176"/>
              <a:gd name="T26" fmla="*/ 116 w 176"/>
              <a:gd name="T27" fmla="*/ 88 h 176"/>
              <a:gd name="T28" fmla="*/ 112 w 176"/>
              <a:gd name="T29" fmla="*/ 84 h 176"/>
              <a:gd name="T30" fmla="*/ 109 w 176"/>
              <a:gd name="T31" fmla="*/ 85 h 176"/>
              <a:gd name="T32" fmla="*/ 93 w 176"/>
              <a:gd name="T33" fmla="*/ 101 h 176"/>
              <a:gd name="T34" fmla="*/ 92 w 176"/>
              <a:gd name="T35" fmla="*/ 104 h 176"/>
              <a:gd name="T36" fmla="*/ 96 w 176"/>
              <a:gd name="T37" fmla="*/ 108 h 176"/>
              <a:gd name="T38" fmla="*/ 175 w 176"/>
              <a:gd name="T39" fmla="*/ 89 h 176"/>
              <a:gd name="T40" fmla="*/ 87 w 176"/>
              <a:gd name="T41" fmla="*/ 1 h 176"/>
              <a:gd name="T42" fmla="*/ 84 w 176"/>
              <a:gd name="T43" fmla="*/ 0 h 176"/>
              <a:gd name="T44" fmla="*/ 12 w 176"/>
              <a:gd name="T45" fmla="*/ 0 h 176"/>
              <a:gd name="T46" fmla="*/ 0 w 176"/>
              <a:gd name="T47" fmla="*/ 12 h 176"/>
              <a:gd name="T48" fmla="*/ 0 w 176"/>
              <a:gd name="T49" fmla="*/ 84 h 176"/>
              <a:gd name="T50" fmla="*/ 1 w 176"/>
              <a:gd name="T51" fmla="*/ 87 h 176"/>
              <a:gd name="T52" fmla="*/ 89 w 176"/>
              <a:gd name="T53" fmla="*/ 175 h 176"/>
              <a:gd name="T54" fmla="*/ 92 w 176"/>
              <a:gd name="T55" fmla="*/ 176 h 176"/>
              <a:gd name="T56" fmla="*/ 95 w 176"/>
              <a:gd name="T57" fmla="*/ 175 h 176"/>
              <a:gd name="T58" fmla="*/ 175 w 176"/>
              <a:gd name="T59" fmla="*/ 95 h 176"/>
              <a:gd name="T60" fmla="*/ 176 w 176"/>
              <a:gd name="T61" fmla="*/ 92 h 176"/>
              <a:gd name="T62" fmla="*/ 175 w 176"/>
              <a:gd name="T63" fmla="*/ 89 h 176"/>
              <a:gd name="T64" fmla="*/ 92 w 176"/>
              <a:gd name="T65" fmla="*/ 166 h 176"/>
              <a:gd name="T66" fmla="*/ 8 w 176"/>
              <a:gd name="T67" fmla="*/ 82 h 176"/>
              <a:gd name="T68" fmla="*/ 8 w 176"/>
              <a:gd name="T69" fmla="*/ 12 h 176"/>
              <a:gd name="T70" fmla="*/ 12 w 176"/>
              <a:gd name="T71" fmla="*/ 8 h 176"/>
              <a:gd name="T72" fmla="*/ 82 w 176"/>
              <a:gd name="T73" fmla="*/ 8 h 176"/>
              <a:gd name="T74" fmla="*/ 166 w 176"/>
              <a:gd name="T75" fmla="*/ 92 h 176"/>
              <a:gd name="T76" fmla="*/ 92 w 176"/>
              <a:gd name="T77" fmla="*/ 166 h 176"/>
              <a:gd name="T78" fmla="*/ 73 w 176"/>
              <a:gd name="T79" fmla="*/ 121 h 176"/>
              <a:gd name="T80" fmla="*/ 72 w 176"/>
              <a:gd name="T81" fmla="*/ 124 h 176"/>
              <a:gd name="T82" fmla="*/ 76 w 176"/>
              <a:gd name="T83" fmla="*/ 128 h 176"/>
              <a:gd name="T84" fmla="*/ 79 w 176"/>
              <a:gd name="T85" fmla="*/ 127 h 176"/>
              <a:gd name="T86" fmla="*/ 87 w 176"/>
              <a:gd name="T87" fmla="*/ 119 h 176"/>
              <a:gd name="T88" fmla="*/ 88 w 176"/>
              <a:gd name="T89" fmla="*/ 116 h 176"/>
              <a:gd name="T90" fmla="*/ 84 w 176"/>
              <a:gd name="T91" fmla="*/ 112 h 176"/>
              <a:gd name="T92" fmla="*/ 81 w 176"/>
              <a:gd name="T93" fmla="*/ 113 h 176"/>
              <a:gd name="T94" fmla="*/ 73 w 176"/>
              <a:gd name="T95" fmla="*/ 121 h 176"/>
              <a:gd name="T96" fmla="*/ 92 w 176"/>
              <a:gd name="T97" fmla="*/ 144 h 176"/>
              <a:gd name="T98" fmla="*/ 95 w 176"/>
              <a:gd name="T99" fmla="*/ 143 h 176"/>
              <a:gd name="T100" fmla="*/ 119 w 176"/>
              <a:gd name="T101" fmla="*/ 119 h 176"/>
              <a:gd name="T102" fmla="*/ 120 w 176"/>
              <a:gd name="T103" fmla="*/ 116 h 176"/>
              <a:gd name="T104" fmla="*/ 116 w 176"/>
              <a:gd name="T105" fmla="*/ 112 h 176"/>
              <a:gd name="T106" fmla="*/ 113 w 176"/>
              <a:gd name="T107" fmla="*/ 113 h 176"/>
              <a:gd name="T108" fmla="*/ 89 w 176"/>
              <a:gd name="T109" fmla="*/ 137 h 176"/>
              <a:gd name="T110" fmla="*/ 88 w 176"/>
              <a:gd name="T111" fmla="*/ 140 h 176"/>
              <a:gd name="T112" fmla="*/ 92 w 176"/>
              <a:gd name="T113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36" y="24"/>
                </a:moveTo>
                <a:cubicBezTo>
                  <a:pt x="29" y="24"/>
                  <a:pt x="24" y="29"/>
                  <a:pt x="24" y="36"/>
                </a:cubicBezTo>
                <a:cubicBezTo>
                  <a:pt x="24" y="43"/>
                  <a:pt x="29" y="48"/>
                  <a:pt x="36" y="48"/>
                </a:cubicBezTo>
                <a:cubicBezTo>
                  <a:pt x="43" y="48"/>
                  <a:pt x="48" y="43"/>
                  <a:pt x="48" y="36"/>
                </a:cubicBezTo>
                <a:cubicBezTo>
                  <a:pt x="48" y="29"/>
                  <a:pt x="43" y="24"/>
                  <a:pt x="36" y="24"/>
                </a:cubicBezTo>
                <a:moveTo>
                  <a:pt x="36" y="40"/>
                </a:moveTo>
                <a:cubicBezTo>
                  <a:pt x="34" y="40"/>
                  <a:pt x="32" y="38"/>
                  <a:pt x="32" y="36"/>
                </a:cubicBezTo>
                <a:cubicBezTo>
                  <a:pt x="32" y="34"/>
                  <a:pt x="34" y="32"/>
                  <a:pt x="36" y="32"/>
                </a:cubicBezTo>
                <a:cubicBezTo>
                  <a:pt x="38" y="32"/>
                  <a:pt x="40" y="34"/>
                  <a:pt x="40" y="36"/>
                </a:cubicBezTo>
                <a:cubicBezTo>
                  <a:pt x="40" y="38"/>
                  <a:pt x="38" y="40"/>
                  <a:pt x="36" y="40"/>
                </a:cubicBezTo>
                <a:moveTo>
                  <a:pt x="96" y="108"/>
                </a:moveTo>
                <a:cubicBezTo>
                  <a:pt x="97" y="108"/>
                  <a:pt x="98" y="108"/>
                  <a:pt x="99" y="107"/>
                </a:cubicBezTo>
                <a:cubicBezTo>
                  <a:pt x="115" y="91"/>
                  <a:pt x="115" y="91"/>
                  <a:pt x="115" y="91"/>
                </a:cubicBezTo>
                <a:cubicBezTo>
                  <a:pt x="116" y="90"/>
                  <a:pt x="116" y="89"/>
                  <a:pt x="116" y="88"/>
                </a:cubicBezTo>
                <a:cubicBezTo>
                  <a:pt x="116" y="86"/>
                  <a:pt x="114" y="84"/>
                  <a:pt x="112" y="84"/>
                </a:cubicBezTo>
                <a:cubicBezTo>
                  <a:pt x="111" y="84"/>
                  <a:pt x="110" y="84"/>
                  <a:pt x="109" y="85"/>
                </a:cubicBezTo>
                <a:cubicBezTo>
                  <a:pt x="93" y="101"/>
                  <a:pt x="93" y="101"/>
                  <a:pt x="93" y="101"/>
                </a:cubicBezTo>
                <a:cubicBezTo>
                  <a:pt x="92" y="102"/>
                  <a:pt x="92" y="103"/>
                  <a:pt x="92" y="104"/>
                </a:cubicBezTo>
                <a:cubicBezTo>
                  <a:pt x="92" y="106"/>
                  <a:pt x="94" y="108"/>
                  <a:pt x="96" y="108"/>
                </a:cubicBezTo>
                <a:moveTo>
                  <a:pt x="175" y="89"/>
                </a:moveTo>
                <a:cubicBezTo>
                  <a:pt x="87" y="1"/>
                  <a:pt x="87" y="1"/>
                  <a:pt x="87" y="1"/>
                </a:cubicBezTo>
                <a:cubicBezTo>
                  <a:pt x="86" y="0"/>
                  <a:pt x="85" y="0"/>
                  <a:pt x="84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5"/>
                  <a:pt x="0" y="86"/>
                  <a:pt x="1" y="87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90" y="176"/>
                  <a:pt x="91" y="176"/>
                  <a:pt x="92" y="176"/>
                </a:cubicBezTo>
                <a:cubicBezTo>
                  <a:pt x="93" y="176"/>
                  <a:pt x="94" y="176"/>
                  <a:pt x="95" y="175"/>
                </a:cubicBezTo>
                <a:cubicBezTo>
                  <a:pt x="175" y="95"/>
                  <a:pt x="175" y="95"/>
                  <a:pt x="175" y="95"/>
                </a:cubicBezTo>
                <a:cubicBezTo>
                  <a:pt x="176" y="94"/>
                  <a:pt x="176" y="93"/>
                  <a:pt x="176" y="92"/>
                </a:cubicBezTo>
                <a:cubicBezTo>
                  <a:pt x="176" y="91"/>
                  <a:pt x="176" y="90"/>
                  <a:pt x="175" y="89"/>
                </a:cubicBezTo>
                <a:moveTo>
                  <a:pt x="92" y="166"/>
                </a:moveTo>
                <a:cubicBezTo>
                  <a:pt x="8" y="82"/>
                  <a:pt x="8" y="82"/>
                  <a:pt x="8" y="8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0"/>
                  <a:pt x="10" y="8"/>
                  <a:pt x="12" y="8"/>
                </a:cubicBezTo>
                <a:cubicBezTo>
                  <a:pt x="82" y="8"/>
                  <a:pt x="82" y="8"/>
                  <a:pt x="82" y="8"/>
                </a:cubicBezTo>
                <a:cubicBezTo>
                  <a:pt x="166" y="92"/>
                  <a:pt x="166" y="92"/>
                  <a:pt x="166" y="92"/>
                </a:cubicBezTo>
                <a:lnTo>
                  <a:pt x="92" y="166"/>
                </a:lnTo>
                <a:close/>
                <a:moveTo>
                  <a:pt x="73" y="121"/>
                </a:moveTo>
                <a:cubicBezTo>
                  <a:pt x="72" y="122"/>
                  <a:pt x="72" y="123"/>
                  <a:pt x="72" y="124"/>
                </a:cubicBezTo>
                <a:cubicBezTo>
                  <a:pt x="72" y="126"/>
                  <a:pt x="74" y="128"/>
                  <a:pt x="76" y="128"/>
                </a:cubicBezTo>
                <a:cubicBezTo>
                  <a:pt x="77" y="128"/>
                  <a:pt x="78" y="128"/>
                  <a:pt x="79" y="127"/>
                </a:cubicBezTo>
                <a:cubicBezTo>
                  <a:pt x="87" y="119"/>
                  <a:pt x="87" y="119"/>
                  <a:pt x="87" y="119"/>
                </a:cubicBezTo>
                <a:cubicBezTo>
                  <a:pt x="88" y="118"/>
                  <a:pt x="88" y="117"/>
                  <a:pt x="88" y="116"/>
                </a:cubicBezTo>
                <a:cubicBezTo>
                  <a:pt x="88" y="114"/>
                  <a:pt x="86" y="112"/>
                  <a:pt x="84" y="112"/>
                </a:cubicBezTo>
                <a:cubicBezTo>
                  <a:pt x="83" y="112"/>
                  <a:pt x="82" y="112"/>
                  <a:pt x="81" y="113"/>
                </a:cubicBezTo>
                <a:lnTo>
                  <a:pt x="73" y="121"/>
                </a:lnTo>
                <a:close/>
                <a:moveTo>
                  <a:pt x="92" y="144"/>
                </a:moveTo>
                <a:cubicBezTo>
                  <a:pt x="93" y="144"/>
                  <a:pt x="94" y="144"/>
                  <a:pt x="95" y="143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20" y="118"/>
                  <a:pt x="120" y="117"/>
                  <a:pt x="120" y="116"/>
                </a:cubicBezTo>
                <a:cubicBezTo>
                  <a:pt x="120" y="114"/>
                  <a:pt x="118" y="112"/>
                  <a:pt x="116" y="112"/>
                </a:cubicBezTo>
                <a:cubicBezTo>
                  <a:pt x="115" y="112"/>
                  <a:pt x="114" y="112"/>
                  <a:pt x="113" y="113"/>
                </a:cubicBezTo>
                <a:cubicBezTo>
                  <a:pt x="89" y="137"/>
                  <a:pt x="89" y="137"/>
                  <a:pt x="89" y="137"/>
                </a:cubicBezTo>
                <a:cubicBezTo>
                  <a:pt x="88" y="138"/>
                  <a:pt x="88" y="139"/>
                  <a:pt x="88" y="140"/>
                </a:cubicBezTo>
                <a:cubicBezTo>
                  <a:pt x="88" y="142"/>
                  <a:pt x="90" y="144"/>
                  <a:pt x="92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8" name="Freeform 121"/>
          <p:cNvSpPr>
            <a:spLocks noEditPoints="1"/>
          </p:cNvSpPr>
          <p:nvPr/>
        </p:nvSpPr>
        <p:spPr bwMode="auto">
          <a:xfrm>
            <a:off x="7282709" y="4301671"/>
            <a:ext cx="334275" cy="334275"/>
          </a:xfrm>
          <a:custGeom>
            <a:avLst/>
            <a:gdLst>
              <a:gd name="T0" fmla="*/ 24 w 176"/>
              <a:gd name="T1" fmla="*/ 60 h 176"/>
              <a:gd name="T2" fmla="*/ 48 w 176"/>
              <a:gd name="T3" fmla="*/ 60 h 176"/>
              <a:gd name="T4" fmla="*/ 36 w 176"/>
              <a:gd name="T5" fmla="*/ 64 h 176"/>
              <a:gd name="T6" fmla="*/ 36 w 176"/>
              <a:gd name="T7" fmla="*/ 56 h 176"/>
              <a:gd name="T8" fmla="*/ 36 w 176"/>
              <a:gd name="T9" fmla="*/ 64 h 176"/>
              <a:gd name="T10" fmla="*/ 87 w 176"/>
              <a:gd name="T11" fmla="*/ 111 h 176"/>
              <a:gd name="T12" fmla="*/ 96 w 176"/>
              <a:gd name="T13" fmla="*/ 100 h 176"/>
              <a:gd name="T14" fmla="*/ 89 w 176"/>
              <a:gd name="T15" fmla="*/ 97 h 176"/>
              <a:gd name="T16" fmla="*/ 80 w 176"/>
              <a:gd name="T17" fmla="*/ 108 h 176"/>
              <a:gd name="T18" fmla="*/ 175 w 176"/>
              <a:gd name="T19" fmla="*/ 81 h 176"/>
              <a:gd name="T20" fmla="*/ 92 w 176"/>
              <a:gd name="T21" fmla="*/ 0 h 176"/>
              <a:gd name="T22" fmla="*/ 24 w 176"/>
              <a:gd name="T23" fmla="*/ 12 h 176"/>
              <a:gd name="T24" fmla="*/ 32 w 176"/>
              <a:gd name="T25" fmla="*/ 12 h 176"/>
              <a:gd name="T26" fmla="*/ 90 w 176"/>
              <a:gd name="T27" fmla="*/ 8 h 176"/>
              <a:gd name="T28" fmla="*/ 157 w 176"/>
              <a:gd name="T29" fmla="*/ 93 h 176"/>
              <a:gd name="T30" fmla="*/ 160 w 176"/>
              <a:gd name="T31" fmla="*/ 100 h 176"/>
              <a:gd name="T32" fmla="*/ 175 w 176"/>
              <a:gd name="T33" fmla="*/ 87 h 176"/>
              <a:gd name="T34" fmla="*/ 175 w 176"/>
              <a:gd name="T35" fmla="*/ 81 h 176"/>
              <a:gd name="T36" fmla="*/ 68 w 176"/>
              <a:gd name="T37" fmla="*/ 128 h 176"/>
              <a:gd name="T38" fmla="*/ 75 w 176"/>
              <a:gd name="T39" fmla="*/ 123 h 176"/>
              <a:gd name="T40" fmla="*/ 72 w 176"/>
              <a:gd name="T41" fmla="*/ 116 h 176"/>
              <a:gd name="T42" fmla="*/ 65 w 176"/>
              <a:gd name="T43" fmla="*/ 121 h 176"/>
              <a:gd name="T44" fmla="*/ 71 w 176"/>
              <a:gd name="T45" fmla="*/ 25 h 176"/>
              <a:gd name="T46" fmla="*/ 12 w 176"/>
              <a:gd name="T47" fmla="*/ 24 h 176"/>
              <a:gd name="T48" fmla="*/ 0 w 176"/>
              <a:gd name="T49" fmla="*/ 92 h 176"/>
              <a:gd name="T50" fmla="*/ 81 w 176"/>
              <a:gd name="T51" fmla="*/ 175 h 176"/>
              <a:gd name="T52" fmla="*/ 87 w 176"/>
              <a:gd name="T53" fmla="*/ 175 h 176"/>
              <a:gd name="T54" fmla="*/ 152 w 176"/>
              <a:gd name="T55" fmla="*/ 108 h 176"/>
              <a:gd name="T56" fmla="*/ 71 w 176"/>
              <a:gd name="T57" fmla="*/ 25 h 176"/>
              <a:gd name="T58" fmla="*/ 8 w 176"/>
              <a:gd name="T59" fmla="*/ 90 h 176"/>
              <a:gd name="T60" fmla="*/ 12 w 176"/>
              <a:gd name="T61" fmla="*/ 32 h 176"/>
              <a:gd name="T62" fmla="*/ 142 w 176"/>
              <a:gd name="T63" fmla="*/ 108 h 176"/>
              <a:gd name="T64" fmla="*/ 84 w 176"/>
              <a:gd name="T65" fmla="*/ 144 h 176"/>
              <a:gd name="T66" fmla="*/ 103 w 176"/>
              <a:gd name="T67" fmla="*/ 127 h 176"/>
              <a:gd name="T68" fmla="*/ 100 w 176"/>
              <a:gd name="T69" fmla="*/ 120 h 176"/>
              <a:gd name="T70" fmla="*/ 81 w 176"/>
              <a:gd name="T71" fmla="*/ 137 h 176"/>
              <a:gd name="T72" fmla="*/ 84 w 176"/>
              <a:gd name="T73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36" y="48"/>
                </a:moveTo>
                <a:cubicBezTo>
                  <a:pt x="29" y="48"/>
                  <a:pt x="24" y="53"/>
                  <a:pt x="24" y="60"/>
                </a:cubicBezTo>
                <a:cubicBezTo>
                  <a:pt x="24" y="67"/>
                  <a:pt x="29" y="72"/>
                  <a:pt x="36" y="72"/>
                </a:cubicBezTo>
                <a:cubicBezTo>
                  <a:pt x="43" y="72"/>
                  <a:pt x="48" y="67"/>
                  <a:pt x="48" y="60"/>
                </a:cubicBezTo>
                <a:cubicBezTo>
                  <a:pt x="48" y="53"/>
                  <a:pt x="43" y="48"/>
                  <a:pt x="36" y="48"/>
                </a:cubicBezTo>
                <a:moveTo>
                  <a:pt x="36" y="64"/>
                </a:moveTo>
                <a:cubicBezTo>
                  <a:pt x="34" y="64"/>
                  <a:pt x="32" y="62"/>
                  <a:pt x="32" y="60"/>
                </a:cubicBezTo>
                <a:cubicBezTo>
                  <a:pt x="32" y="58"/>
                  <a:pt x="34" y="56"/>
                  <a:pt x="36" y="56"/>
                </a:cubicBezTo>
                <a:cubicBezTo>
                  <a:pt x="38" y="56"/>
                  <a:pt x="40" y="58"/>
                  <a:pt x="40" y="60"/>
                </a:cubicBezTo>
                <a:cubicBezTo>
                  <a:pt x="40" y="62"/>
                  <a:pt x="38" y="64"/>
                  <a:pt x="36" y="64"/>
                </a:cubicBezTo>
                <a:moveTo>
                  <a:pt x="84" y="112"/>
                </a:moveTo>
                <a:cubicBezTo>
                  <a:pt x="85" y="112"/>
                  <a:pt x="86" y="112"/>
                  <a:pt x="87" y="111"/>
                </a:cubicBezTo>
                <a:cubicBezTo>
                  <a:pt x="95" y="103"/>
                  <a:pt x="95" y="103"/>
                  <a:pt x="95" y="103"/>
                </a:cubicBezTo>
                <a:cubicBezTo>
                  <a:pt x="96" y="102"/>
                  <a:pt x="96" y="101"/>
                  <a:pt x="96" y="100"/>
                </a:cubicBezTo>
                <a:cubicBezTo>
                  <a:pt x="96" y="98"/>
                  <a:pt x="94" y="96"/>
                  <a:pt x="92" y="96"/>
                </a:cubicBezTo>
                <a:cubicBezTo>
                  <a:pt x="91" y="96"/>
                  <a:pt x="90" y="96"/>
                  <a:pt x="89" y="97"/>
                </a:cubicBezTo>
                <a:cubicBezTo>
                  <a:pt x="81" y="105"/>
                  <a:pt x="81" y="105"/>
                  <a:pt x="81" y="105"/>
                </a:cubicBezTo>
                <a:cubicBezTo>
                  <a:pt x="80" y="106"/>
                  <a:pt x="80" y="107"/>
                  <a:pt x="80" y="108"/>
                </a:cubicBezTo>
                <a:cubicBezTo>
                  <a:pt x="80" y="110"/>
                  <a:pt x="82" y="112"/>
                  <a:pt x="84" y="112"/>
                </a:cubicBezTo>
                <a:moveTo>
                  <a:pt x="175" y="81"/>
                </a:moveTo>
                <a:cubicBezTo>
                  <a:pt x="95" y="1"/>
                  <a:pt x="95" y="1"/>
                  <a:pt x="95" y="1"/>
                </a:cubicBezTo>
                <a:cubicBezTo>
                  <a:pt x="94" y="0"/>
                  <a:pt x="93" y="0"/>
                  <a:pt x="9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29" y="0"/>
                  <a:pt x="24" y="5"/>
                  <a:pt x="24" y="12"/>
                </a:cubicBezTo>
                <a:cubicBezTo>
                  <a:pt x="24" y="14"/>
                  <a:pt x="26" y="16"/>
                  <a:pt x="28" y="16"/>
                </a:cubicBezTo>
                <a:cubicBezTo>
                  <a:pt x="30" y="16"/>
                  <a:pt x="32" y="14"/>
                  <a:pt x="32" y="12"/>
                </a:cubicBezTo>
                <a:cubicBezTo>
                  <a:pt x="32" y="10"/>
                  <a:pt x="34" y="8"/>
                  <a:pt x="36" y="8"/>
                </a:cubicBezTo>
                <a:cubicBezTo>
                  <a:pt x="90" y="8"/>
                  <a:pt x="90" y="8"/>
                  <a:pt x="90" y="8"/>
                </a:cubicBezTo>
                <a:cubicBezTo>
                  <a:pt x="166" y="84"/>
                  <a:pt x="166" y="84"/>
                  <a:pt x="166" y="84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6" y="94"/>
                  <a:pt x="156" y="95"/>
                  <a:pt x="156" y="96"/>
                </a:cubicBezTo>
                <a:cubicBezTo>
                  <a:pt x="156" y="98"/>
                  <a:pt x="158" y="100"/>
                  <a:pt x="160" y="100"/>
                </a:cubicBezTo>
                <a:cubicBezTo>
                  <a:pt x="161" y="100"/>
                  <a:pt x="162" y="100"/>
                  <a:pt x="163" y="99"/>
                </a:cubicBezTo>
                <a:cubicBezTo>
                  <a:pt x="175" y="87"/>
                  <a:pt x="175" y="87"/>
                  <a:pt x="175" y="87"/>
                </a:cubicBezTo>
                <a:cubicBezTo>
                  <a:pt x="176" y="86"/>
                  <a:pt x="176" y="85"/>
                  <a:pt x="176" y="84"/>
                </a:cubicBezTo>
                <a:cubicBezTo>
                  <a:pt x="176" y="83"/>
                  <a:pt x="176" y="82"/>
                  <a:pt x="175" y="81"/>
                </a:cubicBezTo>
                <a:moveTo>
                  <a:pt x="64" y="124"/>
                </a:moveTo>
                <a:cubicBezTo>
                  <a:pt x="64" y="126"/>
                  <a:pt x="66" y="128"/>
                  <a:pt x="68" y="128"/>
                </a:cubicBezTo>
                <a:cubicBezTo>
                  <a:pt x="69" y="128"/>
                  <a:pt x="70" y="128"/>
                  <a:pt x="71" y="127"/>
                </a:cubicBezTo>
                <a:cubicBezTo>
                  <a:pt x="75" y="123"/>
                  <a:pt x="75" y="123"/>
                  <a:pt x="75" y="123"/>
                </a:cubicBezTo>
                <a:cubicBezTo>
                  <a:pt x="76" y="122"/>
                  <a:pt x="76" y="121"/>
                  <a:pt x="76" y="120"/>
                </a:cubicBezTo>
                <a:cubicBezTo>
                  <a:pt x="76" y="118"/>
                  <a:pt x="74" y="116"/>
                  <a:pt x="72" y="116"/>
                </a:cubicBezTo>
                <a:cubicBezTo>
                  <a:pt x="71" y="116"/>
                  <a:pt x="70" y="116"/>
                  <a:pt x="69" y="117"/>
                </a:cubicBezTo>
                <a:cubicBezTo>
                  <a:pt x="65" y="121"/>
                  <a:pt x="65" y="121"/>
                  <a:pt x="65" y="121"/>
                </a:cubicBezTo>
                <a:cubicBezTo>
                  <a:pt x="64" y="122"/>
                  <a:pt x="64" y="123"/>
                  <a:pt x="64" y="124"/>
                </a:cubicBezTo>
                <a:moveTo>
                  <a:pt x="71" y="25"/>
                </a:moveTo>
                <a:cubicBezTo>
                  <a:pt x="70" y="24"/>
                  <a:pt x="69" y="24"/>
                  <a:pt x="68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29"/>
                  <a:pt x="0" y="36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3"/>
                  <a:pt x="0" y="94"/>
                  <a:pt x="1" y="95"/>
                </a:cubicBezTo>
                <a:cubicBezTo>
                  <a:pt x="81" y="175"/>
                  <a:pt x="81" y="175"/>
                  <a:pt x="81" y="175"/>
                </a:cubicBezTo>
                <a:cubicBezTo>
                  <a:pt x="82" y="176"/>
                  <a:pt x="83" y="176"/>
                  <a:pt x="84" y="176"/>
                </a:cubicBezTo>
                <a:cubicBezTo>
                  <a:pt x="85" y="176"/>
                  <a:pt x="86" y="176"/>
                  <a:pt x="87" y="175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10"/>
                  <a:pt x="152" y="109"/>
                  <a:pt x="152" y="108"/>
                </a:cubicBezTo>
                <a:cubicBezTo>
                  <a:pt x="152" y="107"/>
                  <a:pt x="152" y="106"/>
                  <a:pt x="151" y="105"/>
                </a:cubicBezTo>
                <a:lnTo>
                  <a:pt x="71" y="25"/>
                </a:lnTo>
                <a:close/>
                <a:moveTo>
                  <a:pt x="84" y="166"/>
                </a:moveTo>
                <a:cubicBezTo>
                  <a:pt x="8" y="90"/>
                  <a:pt x="8" y="90"/>
                  <a:pt x="8" y="90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4"/>
                  <a:pt x="10" y="32"/>
                  <a:pt x="12" y="32"/>
                </a:cubicBezTo>
                <a:cubicBezTo>
                  <a:pt x="66" y="32"/>
                  <a:pt x="66" y="32"/>
                  <a:pt x="66" y="32"/>
                </a:cubicBezTo>
                <a:cubicBezTo>
                  <a:pt x="142" y="108"/>
                  <a:pt x="142" y="108"/>
                  <a:pt x="142" y="108"/>
                </a:cubicBezTo>
                <a:lnTo>
                  <a:pt x="84" y="166"/>
                </a:lnTo>
                <a:close/>
                <a:moveTo>
                  <a:pt x="84" y="144"/>
                </a:moveTo>
                <a:cubicBezTo>
                  <a:pt x="85" y="144"/>
                  <a:pt x="86" y="144"/>
                  <a:pt x="87" y="143"/>
                </a:cubicBezTo>
                <a:cubicBezTo>
                  <a:pt x="103" y="127"/>
                  <a:pt x="103" y="127"/>
                  <a:pt x="103" y="127"/>
                </a:cubicBezTo>
                <a:cubicBezTo>
                  <a:pt x="104" y="126"/>
                  <a:pt x="104" y="125"/>
                  <a:pt x="104" y="124"/>
                </a:cubicBezTo>
                <a:cubicBezTo>
                  <a:pt x="104" y="122"/>
                  <a:pt x="102" y="120"/>
                  <a:pt x="100" y="120"/>
                </a:cubicBezTo>
                <a:cubicBezTo>
                  <a:pt x="99" y="120"/>
                  <a:pt x="98" y="120"/>
                  <a:pt x="97" y="121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80" y="138"/>
                  <a:pt x="80" y="139"/>
                  <a:pt x="80" y="140"/>
                </a:cubicBezTo>
                <a:cubicBezTo>
                  <a:pt x="80" y="142"/>
                  <a:pt x="82" y="144"/>
                  <a:pt x="84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53559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988283" y="411510"/>
            <a:ext cx="116743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General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63" name="Freeform 122"/>
          <p:cNvSpPr>
            <a:spLocks noEditPoints="1"/>
          </p:cNvSpPr>
          <p:nvPr/>
        </p:nvSpPr>
        <p:spPr bwMode="auto">
          <a:xfrm>
            <a:off x="1561090" y="1103370"/>
            <a:ext cx="274235" cy="335898"/>
          </a:xfrm>
          <a:custGeom>
            <a:avLst/>
            <a:gdLst>
              <a:gd name="T0" fmla="*/ 52 w 144"/>
              <a:gd name="T1" fmla="*/ 136 h 176"/>
              <a:gd name="T2" fmla="*/ 36 w 144"/>
              <a:gd name="T3" fmla="*/ 136 h 176"/>
              <a:gd name="T4" fmla="*/ 32 w 144"/>
              <a:gd name="T5" fmla="*/ 140 h 176"/>
              <a:gd name="T6" fmla="*/ 36 w 144"/>
              <a:gd name="T7" fmla="*/ 144 h 176"/>
              <a:gd name="T8" fmla="*/ 52 w 144"/>
              <a:gd name="T9" fmla="*/ 144 h 176"/>
              <a:gd name="T10" fmla="*/ 56 w 144"/>
              <a:gd name="T11" fmla="*/ 140 h 176"/>
              <a:gd name="T12" fmla="*/ 52 w 144"/>
              <a:gd name="T13" fmla="*/ 136 h 176"/>
              <a:gd name="T14" fmla="*/ 128 w 144"/>
              <a:gd name="T15" fmla="*/ 0 h 176"/>
              <a:gd name="T16" fmla="*/ 16 w 144"/>
              <a:gd name="T17" fmla="*/ 0 h 176"/>
              <a:gd name="T18" fmla="*/ 0 w 144"/>
              <a:gd name="T19" fmla="*/ 16 h 176"/>
              <a:gd name="T20" fmla="*/ 0 w 144"/>
              <a:gd name="T21" fmla="*/ 160 h 176"/>
              <a:gd name="T22" fmla="*/ 16 w 144"/>
              <a:gd name="T23" fmla="*/ 176 h 176"/>
              <a:gd name="T24" fmla="*/ 128 w 144"/>
              <a:gd name="T25" fmla="*/ 176 h 176"/>
              <a:gd name="T26" fmla="*/ 144 w 144"/>
              <a:gd name="T27" fmla="*/ 160 h 176"/>
              <a:gd name="T28" fmla="*/ 144 w 144"/>
              <a:gd name="T29" fmla="*/ 16 h 176"/>
              <a:gd name="T30" fmla="*/ 128 w 144"/>
              <a:gd name="T31" fmla="*/ 0 h 176"/>
              <a:gd name="T32" fmla="*/ 136 w 144"/>
              <a:gd name="T33" fmla="*/ 160 h 176"/>
              <a:gd name="T34" fmla="*/ 128 w 144"/>
              <a:gd name="T35" fmla="*/ 168 h 176"/>
              <a:gd name="T36" fmla="*/ 16 w 144"/>
              <a:gd name="T37" fmla="*/ 168 h 176"/>
              <a:gd name="T38" fmla="*/ 8 w 144"/>
              <a:gd name="T39" fmla="*/ 160 h 176"/>
              <a:gd name="T40" fmla="*/ 8 w 144"/>
              <a:gd name="T41" fmla="*/ 31 h 176"/>
              <a:gd name="T42" fmla="*/ 61 w 144"/>
              <a:gd name="T43" fmla="*/ 47 h 176"/>
              <a:gd name="T44" fmla="*/ 72 w 144"/>
              <a:gd name="T45" fmla="*/ 56 h 176"/>
              <a:gd name="T46" fmla="*/ 83 w 144"/>
              <a:gd name="T47" fmla="*/ 47 h 176"/>
              <a:gd name="T48" fmla="*/ 136 w 144"/>
              <a:gd name="T49" fmla="*/ 31 h 176"/>
              <a:gd name="T50" fmla="*/ 136 w 144"/>
              <a:gd name="T51" fmla="*/ 160 h 176"/>
              <a:gd name="T52" fmla="*/ 68 w 144"/>
              <a:gd name="T53" fmla="*/ 44 h 176"/>
              <a:gd name="T54" fmla="*/ 72 w 144"/>
              <a:gd name="T55" fmla="*/ 40 h 176"/>
              <a:gd name="T56" fmla="*/ 76 w 144"/>
              <a:gd name="T57" fmla="*/ 44 h 176"/>
              <a:gd name="T58" fmla="*/ 72 w 144"/>
              <a:gd name="T59" fmla="*/ 48 h 176"/>
              <a:gd name="T60" fmla="*/ 68 w 144"/>
              <a:gd name="T61" fmla="*/ 44 h 176"/>
              <a:gd name="T62" fmla="*/ 136 w 144"/>
              <a:gd name="T63" fmla="*/ 21 h 176"/>
              <a:gd name="T64" fmla="*/ 83 w 144"/>
              <a:gd name="T65" fmla="*/ 39 h 176"/>
              <a:gd name="T66" fmla="*/ 72 w 144"/>
              <a:gd name="T67" fmla="*/ 32 h 176"/>
              <a:gd name="T68" fmla="*/ 61 w 144"/>
              <a:gd name="T69" fmla="*/ 39 h 176"/>
              <a:gd name="T70" fmla="*/ 8 w 144"/>
              <a:gd name="T71" fmla="*/ 21 h 176"/>
              <a:gd name="T72" fmla="*/ 8 w 144"/>
              <a:gd name="T73" fmla="*/ 16 h 176"/>
              <a:gd name="T74" fmla="*/ 16 w 144"/>
              <a:gd name="T75" fmla="*/ 8 h 176"/>
              <a:gd name="T76" fmla="*/ 128 w 144"/>
              <a:gd name="T77" fmla="*/ 8 h 176"/>
              <a:gd name="T78" fmla="*/ 136 w 144"/>
              <a:gd name="T79" fmla="*/ 16 h 176"/>
              <a:gd name="T80" fmla="*/ 136 w 144"/>
              <a:gd name="T81" fmla="*/ 21 h 176"/>
              <a:gd name="T82" fmla="*/ 60 w 144"/>
              <a:gd name="T83" fmla="*/ 120 h 176"/>
              <a:gd name="T84" fmla="*/ 36 w 144"/>
              <a:gd name="T85" fmla="*/ 120 h 176"/>
              <a:gd name="T86" fmla="*/ 32 w 144"/>
              <a:gd name="T87" fmla="*/ 124 h 176"/>
              <a:gd name="T88" fmla="*/ 36 w 144"/>
              <a:gd name="T89" fmla="*/ 128 h 176"/>
              <a:gd name="T90" fmla="*/ 60 w 144"/>
              <a:gd name="T91" fmla="*/ 128 h 176"/>
              <a:gd name="T92" fmla="*/ 64 w 144"/>
              <a:gd name="T93" fmla="*/ 124 h 176"/>
              <a:gd name="T94" fmla="*/ 60 w 144"/>
              <a:gd name="T95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4" h="176">
                <a:moveTo>
                  <a:pt x="52" y="136"/>
                </a:moveTo>
                <a:cubicBezTo>
                  <a:pt x="36" y="136"/>
                  <a:pt x="36" y="136"/>
                  <a:pt x="36" y="136"/>
                </a:cubicBezTo>
                <a:cubicBezTo>
                  <a:pt x="34" y="136"/>
                  <a:pt x="32" y="138"/>
                  <a:pt x="32" y="140"/>
                </a:cubicBezTo>
                <a:cubicBezTo>
                  <a:pt x="32" y="142"/>
                  <a:pt x="34" y="144"/>
                  <a:pt x="36" y="144"/>
                </a:cubicBezTo>
                <a:cubicBezTo>
                  <a:pt x="52" y="144"/>
                  <a:pt x="52" y="144"/>
                  <a:pt x="52" y="144"/>
                </a:cubicBezTo>
                <a:cubicBezTo>
                  <a:pt x="54" y="144"/>
                  <a:pt x="56" y="142"/>
                  <a:pt x="56" y="140"/>
                </a:cubicBezTo>
                <a:cubicBezTo>
                  <a:pt x="56" y="138"/>
                  <a:pt x="54" y="136"/>
                  <a:pt x="52" y="136"/>
                </a:cubicBezTo>
                <a:moveTo>
                  <a:pt x="12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31"/>
                  <a:pt x="8" y="31"/>
                  <a:pt x="8" y="31"/>
                </a:cubicBezTo>
                <a:cubicBezTo>
                  <a:pt x="20" y="40"/>
                  <a:pt x="41" y="46"/>
                  <a:pt x="61" y="47"/>
                </a:cubicBezTo>
                <a:cubicBezTo>
                  <a:pt x="62" y="52"/>
                  <a:pt x="67" y="56"/>
                  <a:pt x="72" y="56"/>
                </a:cubicBezTo>
                <a:cubicBezTo>
                  <a:pt x="77" y="56"/>
                  <a:pt x="82" y="52"/>
                  <a:pt x="83" y="47"/>
                </a:cubicBezTo>
                <a:cubicBezTo>
                  <a:pt x="103" y="46"/>
                  <a:pt x="124" y="40"/>
                  <a:pt x="136" y="31"/>
                </a:cubicBezTo>
                <a:lnTo>
                  <a:pt x="136" y="160"/>
                </a:lnTo>
                <a:close/>
                <a:moveTo>
                  <a:pt x="68" y="44"/>
                </a:moveTo>
                <a:cubicBezTo>
                  <a:pt x="68" y="42"/>
                  <a:pt x="70" y="40"/>
                  <a:pt x="72" y="40"/>
                </a:cubicBezTo>
                <a:cubicBezTo>
                  <a:pt x="74" y="40"/>
                  <a:pt x="76" y="42"/>
                  <a:pt x="76" y="44"/>
                </a:cubicBezTo>
                <a:cubicBezTo>
                  <a:pt x="76" y="46"/>
                  <a:pt x="74" y="48"/>
                  <a:pt x="72" y="48"/>
                </a:cubicBezTo>
                <a:cubicBezTo>
                  <a:pt x="70" y="48"/>
                  <a:pt x="68" y="46"/>
                  <a:pt x="68" y="44"/>
                </a:cubicBezTo>
                <a:moveTo>
                  <a:pt x="136" y="21"/>
                </a:moveTo>
                <a:cubicBezTo>
                  <a:pt x="126" y="31"/>
                  <a:pt x="104" y="38"/>
                  <a:pt x="83" y="39"/>
                </a:cubicBezTo>
                <a:cubicBezTo>
                  <a:pt x="81" y="35"/>
                  <a:pt x="77" y="32"/>
                  <a:pt x="72" y="32"/>
                </a:cubicBezTo>
                <a:cubicBezTo>
                  <a:pt x="67" y="32"/>
                  <a:pt x="63" y="35"/>
                  <a:pt x="61" y="39"/>
                </a:cubicBezTo>
                <a:cubicBezTo>
                  <a:pt x="40" y="38"/>
                  <a:pt x="18" y="31"/>
                  <a:pt x="8" y="21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lnTo>
                  <a:pt x="136" y="21"/>
                </a:lnTo>
                <a:close/>
                <a:moveTo>
                  <a:pt x="60" y="120"/>
                </a:moveTo>
                <a:cubicBezTo>
                  <a:pt x="36" y="120"/>
                  <a:pt x="36" y="120"/>
                  <a:pt x="36" y="120"/>
                </a:cubicBezTo>
                <a:cubicBezTo>
                  <a:pt x="34" y="120"/>
                  <a:pt x="32" y="122"/>
                  <a:pt x="32" y="124"/>
                </a:cubicBezTo>
                <a:cubicBezTo>
                  <a:pt x="32" y="126"/>
                  <a:pt x="34" y="128"/>
                  <a:pt x="36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2" y="128"/>
                  <a:pt x="64" y="126"/>
                  <a:pt x="64" y="124"/>
                </a:cubicBezTo>
                <a:cubicBezTo>
                  <a:pt x="64" y="122"/>
                  <a:pt x="62" y="120"/>
                  <a:pt x="60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123"/>
          <p:cNvSpPr>
            <a:spLocks noEditPoints="1"/>
          </p:cNvSpPr>
          <p:nvPr/>
        </p:nvSpPr>
        <p:spPr bwMode="auto">
          <a:xfrm>
            <a:off x="2200432" y="1103370"/>
            <a:ext cx="274235" cy="335898"/>
          </a:xfrm>
          <a:custGeom>
            <a:avLst/>
            <a:gdLst>
              <a:gd name="T0" fmla="*/ 48 w 144"/>
              <a:gd name="T1" fmla="*/ 0 h 176"/>
              <a:gd name="T2" fmla="*/ 32 w 144"/>
              <a:gd name="T3" fmla="*/ 20 h 176"/>
              <a:gd name="T4" fmla="*/ 40 w 144"/>
              <a:gd name="T5" fmla="*/ 20 h 176"/>
              <a:gd name="T6" fmla="*/ 48 w 144"/>
              <a:gd name="T7" fmla="*/ 8 h 176"/>
              <a:gd name="T8" fmla="*/ 136 w 144"/>
              <a:gd name="T9" fmla="*/ 16 h 176"/>
              <a:gd name="T10" fmla="*/ 128 w 144"/>
              <a:gd name="T11" fmla="*/ 136 h 176"/>
              <a:gd name="T12" fmla="*/ 120 w 144"/>
              <a:gd name="T13" fmla="*/ 140 h 176"/>
              <a:gd name="T14" fmla="*/ 128 w 144"/>
              <a:gd name="T15" fmla="*/ 144 h 176"/>
              <a:gd name="T16" fmla="*/ 144 w 144"/>
              <a:gd name="T17" fmla="*/ 16 h 176"/>
              <a:gd name="T18" fmla="*/ 44 w 144"/>
              <a:gd name="T19" fmla="*/ 128 h 176"/>
              <a:gd name="T20" fmla="*/ 24 w 144"/>
              <a:gd name="T21" fmla="*/ 132 h 176"/>
              <a:gd name="T22" fmla="*/ 44 w 144"/>
              <a:gd name="T23" fmla="*/ 136 h 176"/>
              <a:gd name="T24" fmla="*/ 44 w 144"/>
              <a:gd name="T25" fmla="*/ 128 h 176"/>
              <a:gd name="T26" fmla="*/ 28 w 144"/>
              <a:gd name="T27" fmla="*/ 144 h 176"/>
              <a:gd name="T28" fmla="*/ 28 w 144"/>
              <a:gd name="T29" fmla="*/ 152 h 176"/>
              <a:gd name="T30" fmla="*/ 40 w 144"/>
              <a:gd name="T31" fmla="*/ 148 h 176"/>
              <a:gd name="T32" fmla="*/ 96 w 144"/>
              <a:gd name="T33" fmla="*/ 32 h 176"/>
              <a:gd name="T34" fmla="*/ 0 w 144"/>
              <a:gd name="T35" fmla="*/ 48 h 176"/>
              <a:gd name="T36" fmla="*/ 16 w 144"/>
              <a:gd name="T37" fmla="*/ 176 h 176"/>
              <a:gd name="T38" fmla="*/ 112 w 144"/>
              <a:gd name="T39" fmla="*/ 160 h 176"/>
              <a:gd name="T40" fmla="*/ 96 w 144"/>
              <a:gd name="T41" fmla="*/ 32 h 176"/>
              <a:gd name="T42" fmla="*/ 96 w 144"/>
              <a:gd name="T43" fmla="*/ 168 h 176"/>
              <a:gd name="T44" fmla="*/ 8 w 144"/>
              <a:gd name="T45" fmla="*/ 160 h 176"/>
              <a:gd name="T46" fmla="*/ 45 w 144"/>
              <a:gd name="T47" fmla="*/ 72 h 176"/>
              <a:gd name="T48" fmla="*/ 67 w 144"/>
              <a:gd name="T49" fmla="*/ 72 h 176"/>
              <a:gd name="T50" fmla="*/ 104 w 144"/>
              <a:gd name="T51" fmla="*/ 160 h 176"/>
              <a:gd name="T52" fmla="*/ 56 w 144"/>
              <a:gd name="T53" fmla="*/ 64 h 176"/>
              <a:gd name="T54" fmla="*/ 56 w 144"/>
              <a:gd name="T55" fmla="*/ 72 h 176"/>
              <a:gd name="T56" fmla="*/ 104 w 144"/>
              <a:gd name="T57" fmla="*/ 50 h 176"/>
              <a:gd name="T58" fmla="*/ 56 w 144"/>
              <a:gd name="T59" fmla="*/ 56 h 176"/>
              <a:gd name="T60" fmla="*/ 8 w 144"/>
              <a:gd name="T61" fmla="*/ 50 h 176"/>
              <a:gd name="T62" fmla="*/ 16 w 144"/>
              <a:gd name="T63" fmla="*/ 40 h 176"/>
              <a:gd name="T64" fmla="*/ 104 w 144"/>
              <a:gd name="T65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4" h="176">
                <a:moveTo>
                  <a:pt x="128" y="0"/>
                </a:move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36" y="132"/>
                  <a:pt x="132" y="136"/>
                  <a:pt x="128" y="136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122" y="136"/>
                  <a:pt x="120" y="138"/>
                  <a:pt x="120" y="140"/>
                </a:cubicBezTo>
                <a:cubicBezTo>
                  <a:pt x="120" y="142"/>
                  <a:pt x="122" y="144"/>
                  <a:pt x="124" y="144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44" y="128"/>
                </a:moveTo>
                <a:cubicBezTo>
                  <a:pt x="28" y="128"/>
                  <a:pt x="28" y="128"/>
                  <a:pt x="28" y="128"/>
                </a:cubicBezTo>
                <a:cubicBezTo>
                  <a:pt x="26" y="128"/>
                  <a:pt x="24" y="130"/>
                  <a:pt x="24" y="132"/>
                </a:cubicBezTo>
                <a:cubicBezTo>
                  <a:pt x="24" y="134"/>
                  <a:pt x="26" y="136"/>
                  <a:pt x="28" y="136"/>
                </a:cubicBezTo>
                <a:cubicBezTo>
                  <a:pt x="44" y="136"/>
                  <a:pt x="44" y="136"/>
                  <a:pt x="44" y="136"/>
                </a:cubicBezTo>
                <a:cubicBezTo>
                  <a:pt x="46" y="136"/>
                  <a:pt x="48" y="134"/>
                  <a:pt x="48" y="132"/>
                </a:cubicBezTo>
                <a:cubicBezTo>
                  <a:pt x="48" y="130"/>
                  <a:pt x="46" y="128"/>
                  <a:pt x="44" y="128"/>
                </a:cubicBezTo>
                <a:moveTo>
                  <a:pt x="36" y="144"/>
                </a:moveTo>
                <a:cubicBezTo>
                  <a:pt x="28" y="144"/>
                  <a:pt x="28" y="144"/>
                  <a:pt x="28" y="144"/>
                </a:cubicBezTo>
                <a:cubicBezTo>
                  <a:pt x="26" y="144"/>
                  <a:pt x="24" y="146"/>
                  <a:pt x="24" y="148"/>
                </a:cubicBezTo>
                <a:cubicBezTo>
                  <a:pt x="24" y="150"/>
                  <a:pt x="26" y="152"/>
                  <a:pt x="28" y="152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8" y="152"/>
                  <a:pt x="40" y="150"/>
                  <a:pt x="40" y="148"/>
                </a:cubicBezTo>
                <a:cubicBezTo>
                  <a:pt x="40" y="146"/>
                  <a:pt x="38" y="144"/>
                  <a:pt x="36" y="144"/>
                </a:cubicBezTo>
                <a:moveTo>
                  <a:pt x="96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105" y="176"/>
                  <a:pt x="112" y="169"/>
                  <a:pt x="112" y="160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39"/>
                  <a:pt x="105" y="32"/>
                  <a:pt x="96" y="32"/>
                </a:cubicBezTo>
                <a:moveTo>
                  <a:pt x="104" y="160"/>
                </a:moveTo>
                <a:cubicBezTo>
                  <a:pt x="104" y="164"/>
                  <a:pt x="100" y="168"/>
                  <a:pt x="96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60"/>
                  <a:pt x="8" y="60"/>
                  <a:pt x="8" y="60"/>
                </a:cubicBezTo>
                <a:cubicBezTo>
                  <a:pt x="18" y="67"/>
                  <a:pt x="29" y="71"/>
                  <a:pt x="45" y="72"/>
                </a:cubicBezTo>
                <a:cubicBezTo>
                  <a:pt x="46" y="76"/>
                  <a:pt x="51" y="80"/>
                  <a:pt x="56" y="80"/>
                </a:cubicBezTo>
                <a:cubicBezTo>
                  <a:pt x="61" y="80"/>
                  <a:pt x="66" y="76"/>
                  <a:pt x="67" y="72"/>
                </a:cubicBezTo>
                <a:cubicBezTo>
                  <a:pt x="83" y="71"/>
                  <a:pt x="94" y="67"/>
                  <a:pt x="104" y="60"/>
                </a:cubicBezTo>
                <a:lnTo>
                  <a:pt x="104" y="160"/>
                </a:lnTo>
                <a:close/>
                <a:moveTo>
                  <a:pt x="52" y="68"/>
                </a:moveTo>
                <a:cubicBezTo>
                  <a:pt x="52" y="66"/>
                  <a:pt x="54" y="64"/>
                  <a:pt x="56" y="64"/>
                </a:cubicBezTo>
                <a:cubicBezTo>
                  <a:pt x="58" y="64"/>
                  <a:pt x="60" y="66"/>
                  <a:pt x="60" y="68"/>
                </a:cubicBezTo>
                <a:cubicBezTo>
                  <a:pt x="60" y="70"/>
                  <a:pt x="58" y="72"/>
                  <a:pt x="56" y="72"/>
                </a:cubicBezTo>
                <a:cubicBezTo>
                  <a:pt x="54" y="72"/>
                  <a:pt x="52" y="70"/>
                  <a:pt x="52" y="68"/>
                </a:cubicBezTo>
                <a:moveTo>
                  <a:pt x="104" y="50"/>
                </a:moveTo>
                <a:cubicBezTo>
                  <a:pt x="96" y="58"/>
                  <a:pt x="85" y="62"/>
                  <a:pt x="67" y="64"/>
                </a:cubicBezTo>
                <a:cubicBezTo>
                  <a:pt x="65" y="59"/>
                  <a:pt x="61" y="56"/>
                  <a:pt x="56" y="56"/>
                </a:cubicBezTo>
                <a:cubicBezTo>
                  <a:pt x="51" y="56"/>
                  <a:pt x="47" y="59"/>
                  <a:pt x="45" y="64"/>
                </a:cubicBezTo>
                <a:cubicBezTo>
                  <a:pt x="27" y="62"/>
                  <a:pt x="16" y="58"/>
                  <a:pt x="8" y="50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96" y="40"/>
                  <a:pt x="96" y="40"/>
                  <a:pt x="96" y="40"/>
                </a:cubicBezTo>
                <a:cubicBezTo>
                  <a:pt x="100" y="40"/>
                  <a:pt x="104" y="44"/>
                  <a:pt x="104" y="48"/>
                </a:cubicBezTo>
                <a:lnTo>
                  <a:pt x="104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124"/>
          <p:cNvSpPr>
            <a:spLocks noEditPoints="1"/>
          </p:cNvSpPr>
          <p:nvPr/>
        </p:nvSpPr>
        <p:spPr bwMode="auto">
          <a:xfrm>
            <a:off x="2808942" y="1103370"/>
            <a:ext cx="334275" cy="335898"/>
          </a:xfrm>
          <a:custGeom>
            <a:avLst/>
            <a:gdLst>
              <a:gd name="T0" fmla="*/ 39 w 176"/>
              <a:gd name="T1" fmla="*/ 119 h 176"/>
              <a:gd name="T2" fmla="*/ 43 w 176"/>
              <a:gd name="T3" fmla="*/ 115 h 176"/>
              <a:gd name="T4" fmla="*/ 44 w 176"/>
              <a:gd name="T5" fmla="*/ 112 h 176"/>
              <a:gd name="T6" fmla="*/ 40 w 176"/>
              <a:gd name="T7" fmla="*/ 108 h 176"/>
              <a:gd name="T8" fmla="*/ 37 w 176"/>
              <a:gd name="T9" fmla="*/ 109 h 176"/>
              <a:gd name="T10" fmla="*/ 33 w 176"/>
              <a:gd name="T11" fmla="*/ 113 h 176"/>
              <a:gd name="T12" fmla="*/ 32 w 176"/>
              <a:gd name="T13" fmla="*/ 116 h 176"/>
              <a:gd name="T14" fmla="*/ 36 w 176"/>
              <a:gd name="T15" fmla="*/ 120 h 176"/>
              <a:gd name="T16" fmla="*/ 39 w 176"/>
              <a:gd name="T17" fmla="*/ 119 h 176"/>
              <a:gd name="T18" fmla="*/ 64 w 176"/>
              <a:gd name="T19" fmla="*/ 116 h 176"/>
              <a:gd name="T20" fmla="*/ 60 w 176"/>
              <a:gd name="T21" fmla="*/ 112 h 176"/>
              <a:gd name="T22" fmla="*/ 57 w 176"/>
              <a:gd name="T23" fmla="*/ 113 h 176"/>
              <a:gd name="T24" fmla="*/ 17 w 176"/>
              <a:gd name="T25" fmla="*/ 153 h 176"/>
              <a:gd name="T26" fmla="*/ 16 w 176"/>
              <a:gd name="T27" fmla="*/ 156 h 176"/>
              <a:gd name="T28" fmla="*/ 20 w 176"/>
              <a:gd name="T29" fmla="*/ 160 h 176"/>
              <a:gd name="T30" fmla="*/ 23 w 176"/>
              <a:gd name="T31" fmla="*/ 159 h 176"/>
              <a:gd name="T32" fmla="*/ 63 w 176"/>
              <a:gd name="T33" fmla="*/ 119 h 176"/>
              <a:gd name="T34" fmla="*/ 64 w 176"/>
              <a:gd name="T35" fmla="*/ 116 h 176"/>
              <a:gd name="T36" fmla="*/ 64 w 176"/>
              <a:gd name="T37" fmla="*/ 132 h 176"/>
              <a:gd name="T38" fmla="*/ 61 w 176"/>
              <a:gd name="T39" fmla="*/ 133 h 176"/>
              <a:gd name="T40" fmla="*/ 49 w 176"/>
              <a:gd name="T41" fmla="*/ 145 h 176"/>
              <a:gd name="T42" fmla="*/ 48 w 176"/>
              <a:gd name="T43" fmla="*/ 148 h 176"/>
              <a:gd name="T44" fmla="*/ 52 w 176"/>
              <a:gd name="T45" fmla="*/ 152 h 176"/>
              <a:gd name="T46" fmla="*/ 55 w 176"/>
              <a:gd name="T47" fmla="*/ 151 h 176"/>
              <a:gd name="T48" fmla="*/ 67 w 176"/>
              <a:gd name="T49" fmla="*/ 139 h 176"/>
              <a:gd name="T50" fmla="*/ 68 w 176"/>
              <a:gd name="T51" fmla="*/ 136 h 176"/>
              <a:gd name="T52" fmla="*/ 64 w 176"/>
              <a:gd name="T53" fmla="*/ 132 h 176"/>
              <a:gd name="T54" fmla="*/ 176 w 176"/>
              <a:gd name="T55" fmla="*/ 4 h 176"/>
              <a:gd name="T56" fmla="*/ 172 w 176"/>
              <a:gd name="T57" fmla="*/ 0 h 176"/>
              <a:gd name="T58" fmla="*/ 170 w 176"/>
              <a:gd name="T59" fmla="*/ 0 h 176"/>
              <a:gd name="T60" fmla="*/ 170 w 176"/>
              <a:gd name="T61" fmla="*/ 0 h 176"/>
              <a:gd name="T62" fmla="*/ 2 w 176"/>
              <a:gd name="T63" fmla="*/ 72 h 176"/>
              <a:gd name="T64" fmla="*/ 2 w 176"/>
              <a:gd name="T65" fmla="*/ 72 h 176"/>
              <a:gd name="T66" fmla="*/ 2 w 176"/>
              <a:gd name="T67" fmla="*/ 72 h 176"/>
              <a:gd name="T68" fmla="*/ 2 w 176"/>
              <a:gd name="T69" fmla="*/ 72 h 176"/>
              <a:gd name="T70" fmla="*/ 0 w 176"/>
              <a:gd name="T71" fmla="*/ 76 h 176"/>
              <a:gd name="T72" fmla="*/ 3 w 176"/>
              <a:gd name="T73" fmla="*/ 80 h 176"/>
              <a:gd name="T74" fmla="*/ 3 w 176"/>
              <a:gd name="T75" fmla="*/ 80 h 176"/>
              <a:gd name="T76" fmla="*/ 69 w 176"/>
              <a:gd name="T77" fmla="*/ 107 h 176"/>
              <a:gd name="T78" fmla="*/ 96 w 176"/>
              <a:gd name="T79" fmla="*/ 173 h 176"/>
              <a:gd name="T80" fmla="*/ 96 w 176"/>
              <a:gd name="T81" fmla="*/ 173 h 176"/>
              <a:gd name="T82" fmla="*/ 100 w 176"/>
              <a:gd name="T83" fmla="*/ 176 h 176"/>
              <a:gd name="T84" fmla="*/ 104 w 176"/>
              <a:gd name="T85" fmla="*/ 174 h 176"/>
              <a:gd name="T86" fmla="*/ 104 w 176"/>
              <a:gd name="T87" fmla="*/ 174 h 176"/>
              <a:gd name="T88" fmla="*/ 104 w 176"/>
              <a:gd name="T89" fmla="*/ 174 h 176"/>
              <a:gd name="T90" fmla="*/ 104 w 176"/>
              <a:gd name="T91" fmla="*/ 174 h 176"/>
              <a:gd name="T92" fmla="*/ 176 w 176"/>
              <a:gd name="T93" fmla="*/ 6 h 176"/>
              <a:gd name="T94" fmla="*/ 176 w 176"/>
              <a:gd name="T95" fmla="*/ 6 h 176"/>
              <a:gd name="T96" fmla="*/ 176 w 176"/>
              <a:gd name="T97" fmla="*/ 4 h 176"/>
              <a:gd name="T98" fmla="*/ 14 w 176"/>
              <a:gd name="T99" fmla="*/ 76 h 176"/>
              <a:gd name="T100" fmla="*/ 154 w 176"/>
              <a:gd name="T101" fmla="*/ 16 h 176"/>
              <a:gd name="T102" fmla="*/ 71 w 176"/>
              <a:gd name="T103" fmla="*/ 99 h 176"/>
              <a:gd name="T104" fmla="*/ 14 w 176"/>
              <a:gd name="T105" fmla="*/ 76 h 176"/>
              <a:gd name="T106" fmla="*/ 100 w 176"/>
              <a:gd name="T107" fmla="*/ 162 h 176"/>
              <a:gd name="T108" fmla="*/ 77 w 176"/>
              <a:gd name="T109" fmla="*/ 105 h 176"/>
              <a:gd name="T110" fmla="*/ 160 w 176"/>
              <a:gd name="T111" fmla="*/ 22 h 176"/>
              <a:gd name="T112" fmla="*/ 100 w 176"/>
              <a:gd name="T113" fmla="*/ 16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39" y="119"/>
                </a:moveTo>
                <a:cubicBezTo>
                  <a:pt x="43" y="115"/>
                  <a:pt x="43" y="115"/>
                  <a:pt x="43" y="115"/>
                </a:cubicBezTo>
                <a:cubicBezTo>
                  <a:pt x="44" y="114"/>
                  <a:pt x="44" y="113"/>
                  <a:pt x="44" y="112"/>
                </a:cubicBezTo>
                <a:cubicBezTo>
                  <a:pt x="44" y="110"/>
                  <a:pt x="42" y="108"/>
                  <a:pt x="40" y="108"/>
                </a:cubicBezTo>
                <a:cubicBezTo>
                  <a:pt x="39" y="108"/>
                  <a:pt x="38" y="108"/>
                  <a:pt x="37" y="109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2" y="114"/>
                  <a:pt x="32" y="115"/>
                  <a:pt x="32" y="116"/>
                </a:cubicBezTo>
                <a:cubicBezTo>
                  <a:pt x="32" y="118"/>
                  <a:pt x="34" y="120"/>
                  <a:pt x="36" y="120"/>
                </a:cubicBezTo>
                <a:cubicBezTo>
                  <a:pt x="37" y="120"/>
                  <a:pt x="38" y="120"/>
                  <a:pt x="39" y="119"/>
                </a:cubicBezTo>
                <a:moveTo>
                  <a:pt x="64" y="116"/>
                </a:moveTo>
                <a:cubicBezTo>
                  <a:pt x="64" y="114"/>
                  <a:pt x="62" y="112"/>
                  <a:pt x="60" y="112"/>
                </a:cubicBezTo>
                <a:cubicBezTo>
                  <a:pt x="59" y="112"/>
                  <a:pt x="58" y="112"/>
                  <a:pt x="57" y="11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6" y="154"/>
                  <a:pt x="16" y="155"/>
                  <a:pt x="16" y="156"/>
                </a:cubicBezTo>
                <a:cubicBezTo>
                  <a:pt x="16" y="158"/>
                  <a:pt x="18" y="160"/>
                  <a:pt x="20" y="160"/>
                </a:cubicBezTo>
                <a:cubicBezTo>
                  <a:pt x="21" y="160"/>
                  <a:pt x="22" y="160"/>
                  <a:pt x="23" y="159"/>
                </a:cubicBezTo>
                <a:cubicBezTo>
                  <a:pt x="63" y="119"/>
                  <a:pt x="63" y="119"/>
                  <a:pt x="63" y="119"/>
                </a:cubicBezTo>
                <a:cubicBezTo>
                  <a:pt x="64" y="118"/>
                  <a:pt x="64" y="117"/>
                  <a:pt x="64" y="116"/>
                </a:cubicBezTo>
                <a:moveTo>
                  <a:pt x="64" y="132"/>
                </a:moveTo>
                <a:cubicBezTo>
                  <a:pt x="63" y="132"/>
                  <a:pt x="62" y="132"/>
                  <a:pt x="61" y="133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8" y="146"/>
                  <a:pt x="48" y="147"/>
                  <a:pt x="48" y="148"/>
                </a:cubicBezTo>
                <a:cubicBezTo>
                  <a:pt x="48" y="150"/>
                  <a:pt x="50" y="152"/>
                  <a:pt x="52" y="152"/>
                </a:cubicBezTo>
                <a:cubicBezTo>
                  <a:pt x="53" y="152"/>
                  <a:pt x="54" y="152"/>
                  <a:pt x="55" y="151"/>
                </a:cubicBezTo>
                <a:cubicBezTo>
                  <a:pt x="67" y="139"/>
                  <a:pt x="67" y="139"/>
                  <a:pt x="67" y="139"/>
                </a:cubicBezTo>
                <a:cubicBezTo>
                  <a:pt x="68" y="138"/>
                  <a:pt x="68" y="137"/>
                  <a:pt x="68" y="136"/>
                </a:cubicBezTo>
                <a:cubicBezTo>
                  <a:pt x="68" y="134"/>
                  <a:pt x="66" y="132"/>
                  <a:pt x="64" y="132"/>
                </a:cubicBezTo>
                <a:moveTo>
                  <a:pt x="176" y="4"/>
                </a:moveTo>
                <a:cubicBezTo>
                  <a:pt x="176" y="2"/>
                  <a:pt x="174" y="0"/>
                  <a:pt x="172" y="0"/>
                </a:cubicBezTo>
                <a:cubicBezTo>
                  <a:pt x="171" y="0"/>
                  <a:pt x="171" y="0"/>
                  <a:pt x="170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2" y="72"/>
                  <a:pt x="2" y="72"/>
                  <a:pt x="2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6"/>
                </a:cubicBezTo>
                <a:cubicBezTo>
                  <a:pt x="0" y="78"/>
                  <a:pt x="1" y="79"/>
                  <a:pt x="3" y="80"/>
                </a:cubicBezTo>
                <a:cubicBezTo>
                  <a:pt x="3" y="80"/>
                  <a:pt x="3" y="80"/>
                  <a:pt x="3" y="80"/>
                </a:cubicBezTo>
                <a:cubicBezTo>
                  <a:pt x="69" y="107"/>
                  <a:pt x="69" y="107"/>
                  <a:pt x="69" y="107"/>
                </a:cubicBezTo>
                <a:cubicBezTo>
                  <a:pt x="96" y="173"/>
                  <a:pt x="96" y="173"/>
                  <a:pt x="96" y="173"/>
                </a:cubicBezTo>
                <a:cubicBezTo>
                  <a:pt x="96" y="173"/>
                  <a:pt x="96" y="173"/>
                  <a:pt x="96" y="173"/>
                </a:cubicBezTo>
                <a:cubicBezTo>
                  <a:pt x="97" y="175"/>
                  <a:pt x="98" y="176"/>
                  <a:pt x="100" y="176"/>
                </a:cubicBezTo>
                <a:cubicBezTo>
                  <a:pt x="102" y="176"/>
                  <a:pt x="103" y="175"/>
                  <a:pt x="104" y="174"/>
                </a:cubicBezTo>
                <a:cubicBezTo>
                  <a:pt x="104" y="174"/>
                  <a:pt x="104" y="174"/>
                  <a:pt x="104" y="174"/>
                </a:cubicBezTo>
                <a:cubicBezTo>
                  <a:pt x="104" y="174"/>
                  <a:pt x="104" y="174"/>
                  <a:pt x="104" y="174"/>
                </a:cubicBezTo>
                <a:cubicBezTo>
                  <a:pt x="104" y="174"/>
                  <a:pt x="104" y="174"/>
                  <a:pt x="104" y="174"/>
                </a:cubicBezTo>
                <a:cubicBezTo>
                  <a:pt x="176" y="6"/>
                  <a:pt x="176" y="6"/>
                  <a:pt x="176" y="6"/>
                </a:cubicBezTo>
                <a:cubicBezTo>
                  <a:pt x="176" y="6"/>
                  <a:pt x="176" y="6"/>
                  <a:pt x="176" y="6"/>
                </a:cubicBezTo>
                <a:cubicBezTo>
                  <a:pt x="176" y="5"/>
                  <a:pt x="176" y="5"/>
                  <a:pt x="176" y="4"/>
                </a:cubicBezTo>
                <a:moveTo>
                  <a:pt x="14" y="76"/>
                </a:moveTo>
                <a:cubicBezTo>
                  <a:pt x="154" y="16"/>
                  <a:pt x="154" y="16"/>
                  <a:pt x="154" y="16"/>
                </a:cubicBezTo>
                <a:cubicBezTo>
                  <a:pt x="71" y="99"/>
                  <a:pt x="71" y="99"/>
                  <a:pt x="71" y="99"/>
                </a:cubicBezTo>
                <a:lnTo>
                  <a:pt x="14" y="76"/>
                </a:lnTo>
                <a:close/>
                <a:moveTo>
                  <a:pt x="100" y="162"/>
                </a:moveTo>
                <a:cubicBezTo>
                  <a:pt x="77" y="105"/>
                  <a:pt x="77" y="105"/>
                  <a:pt x="77" y="105"/>
                </a:cubicBezTo>
                <a:cubicBezTo>
                  <a:pt x="160" y="22"/>
                  <a:pt x="160" y="22"/>
                  <a:pt x="160" y="22"/>
                </a:cubicBezTo>
                <a:lnTo>
                  <a:pt x="100" y="1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125"/>
          <p:cNvSpPr>
            <a:spLocks noEditPoints="1"/>
          </p:cNvSpPr>
          <p:nvPr/>
        </p:nvSpPr>
        <p:spPr bwMode="auto">
          <a:xfrm>
            <a:off x="3448283" y="1119597"/>
            <a:ext cx="334275" cy="303444"/>
          </a:xfrm>
          <a:custGeom>
            <a:avLst/>
            <a:gdLst>
              <a:gd name="T0" fmla="*/ 172 w 176"/>
              <a:gd name="T1" fmla="*/ 136 h 160"/>
              <a:gd name="T2" fmla="*/ 96 w 176"/>
              <a:gd name="T3" fmla="*/ 136 h 160"/>
              <a:gd name="T4" fmla="*/ 76 w 176"/>
              <a:gd name="T5" fmla="*/ 120 h 160"/>
              <a:gd name="T6" fmla="*/ 56 w 176"/>
              <a:gd name="T7" fmla="*/ 136 h 160"/>
              <a:gd name="T8" fmla="*/ 4 w 176"/>
              <a:gd name="T9" fmla="*/ 136 h 160"/>
              <a:gd name="T10" fmla="*/ 0 w 176"/>
              <a:gd name="T11" fmla="*/ 140 h 160"/>
              <a:gd name="T12" fmla="*/ 4 w 176"/>
              <a:gd name="T13" fmla="*/ 144 h 160"/>
              <a:gd name="T14" fmla="*/ 56 w 176"/>
              <a:gd name="T15" fmla="*/ 144 h 160"/>
              <a:gd name="T16" fmla="*/ 76 w 176"/>
              <a:gd name="T17" fmla="*/ 160 h 160"/>
              <a:gd name="T18" fmla="*/ 96 w 176"/>
              <a:gd name="T19" fmla="*/ 144 h 160"/>
              <a:gd name="T20" fmla="*/ 172 w 176"/>
              <a:gd name="T21" fmla="*/ 144 h 160"/>
              <a:gd name="T22" fmla="*/ 176 w 176"/>
              <a:gd name="T23" fmla="*/ 140 h 160"/>
              <a:gd name="T24" fmla="*/ 172 w 176"/>
              <a:gd name="T25" fmla="*/ 136 h 160"/>
              <a:gd name="T26" fmla="*/ 76 w 176"/>
              <a:gd name="T27" fmla="*/ 152 h 160"/>
              <a:gd name="T28" fmla="*/ 64 w 176"/>
              <a:gd name="T29" fmla="*/ 140 h 160"/>
              <a:gd name="T30" fmla="*/ 76 w 176"/>
              <a:gd name="T31" fmla="*/ 128 h 160"/>
              <a:gd name="T32" fmla="*/ 88 w 176"/>
              <a:gd name="T33" fmla="*/ 140 h 160"/>
              <a:gd name="T34" fmla="*/ 76 w 176"/>
              <a:gd name="T35" fmla="*/ 152 h 160"/>
              <a:gd name="T36" fmla="*/ 4 w 176"/>
              <a:gd name="T37" fmla="*/ 24 h 160"/>
              <a:gd name="T38" fmla="*/ 24 w 176"/>
              <a:gd name="T39" fmla="*/ 24 h 160"/>
              <a:gd name="T40" fmla="*/ 44 w 176"/>
              <a:gd name="T41" fmla="*/ 40 h 160"/>
              <a:gd name="T42" fmla="*/ 64 w 176"/>
              <a:gd name="T43" fmla="*/ 24 h 160"/>
              <a:gd name="T44" fmla="*/ 172 w 176"/>
              <a:gd name="T45" fmla="*/ 24 h 160"/>
              <a:gd name="T46" fmla="*/ 176 w 176"/>
              <a:gd name="T47" fmla="*/ 20 h 160"/>
              <a:gd name="T48" fmla="*/ 172 w 176"/>
              <a:gd name="T49" fmla="*/ 16 h 160"/>
              <a:gd name="T50" fmla="*/ 64 w 176"/>
              <a:gd name="T51" fmla="*/ 16 h 160"/>
              <a:gd name="T52" fmla="*/ 44 w 176"/>
              <a:gd name="T53" fmla="*/ 0 h 160"/>
              <a:gd name="T54" fmla="*/ 24 w 176"/>
              <a:gd name="T55" fmla="*/ 16 h 160"/>
              <a:gd name="T56" fmla="*/ 4 w 176"/>
              <a:gd name="T57" fmla="*/ 16 h 160"/>
              <a:gd name="T58" fmla="*/ 0 w 176"/>
              <a:gd name="T59" fmla="*/ 20 h 160"/>
              <a:gd name="T60" fmla="*/ 4 w 176"/>
              <a:gd name="T61" fmla="*/ 24 h 160"/>
              <a:gd name="T62" fmla="*/ 44 w 176"/>
              <a:gd name="T63" fmla="*/ 8 h 160"/>
              <a:gd name="T64" fmla="*/ 56 w 176"/>
              <a:gd name="T65" fmla="*/ 20 h 160"/>
              <a:gd name="T66" fmla="*/ 44 w 176"/>
              <a:gd name="T67" fmla="*/ 32 h 160"/>
              <a:gd name="T68" fmla="*/ 32 w 176"/>
              <a:gd name="T69" fmla="*/ 20 h 160"/>
              <a:gd name="T70" fmla="*/ 44 w 176"/>
              <a:gd name="T71" fmla="*/ 8 h 160"/>
              <a:gd name="T72" fmla="*/ 172 w 176"/>
              <a:gd name="T73" fmla="*/ 76 h 160"/>
              <a:gd name="T74" fmla="*/ 160 w 176"/>
              <a:gd name="T75" fmla="*/ 76 h 160"/>
              <a:gd name="T76" fmla="*/ 140 w 176"/>
              <a:gd name="T77" fmla="*/ 60 h 160"/>
              <a:gd name="T78" fmla="*/ 120 w 176"/>
              <a:gd name="T79" fmla="*/ 76 h 160"/>
              <a:gd name="T80" fmla="*/ 4 w 176"/>
              <a:gd name="T81" fmla="*/ 76 h 160"/>
              <a:gd name="T82" fmla="*/ 0 w 176"/>
              <a:gd name="T83" fmla="*/ 80 h 160"/>
              <a:gd name="T84" fmla="*/ 4 w 176"/>
              <a:gd name="T85" fmla="*/ 84 h 160"/>
              <a:gd name="T86" fmla="*/ 120 w 176"/>
              <a:gd name="T87" fmla="*/ 84 h 160"/>
              <a:gd name="T88" fmla="*/ 140 w 176"/>
              <a:gd name="T89" fmla="*/ 100 h 160"/>
              <a:gd name="T90" fmla="*/ 160 w 176"/>
              <a:gd name="T91" fmla="*/ 84 h 160"/>
              <a:gd name="T92" fmla="*/ 172 w 176"/>
              <a:gd name="T93" fmla="*/ 84 h 160"/>
              <a:gd name="T94" fmla="*/ 176 w 176"/>
              <a:gd name="T95" fmla="*/ 80 h 160"/>
              <a:gd name="T96" fmla="*/ 172 w 176"/>
              <a:gd name="T97" fmla="*/ 76 h 160"/>
              <a:gd name="T98" fmla="*/ 140 w 176"/>
              <a:gd name="T99" fmla="*/ 92 h 160"/>
              <a:gd name="T100" fmla="*/ 128 w 176"/>
              <a:gd name="T101" fmla="*/ 80 h 160"/>
              <a:gd name="T102" fmla="*/ 140 w 176"/>
              <a:gd name="T103" fmla="*/ 68 h 160"/>
              <a:gd name="T104" fmla="*/ 152 w 176"/>
              <a:gd name="T105" fmla="*/ 80 h 160"/>
              <a:gd name="T106" fmla="*/ 140 w 176"/>
              <a:gd name="T107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60">
                <a:moveTo>
                  <a:pt x="172" y="136"/>
                </a:moveTo>
                <a:cubicBezTo>
                  <a:pt x="96" y="136"/>
                  <a:pt x="96" y="136"/>
                  <a:pt x="96" y="136"/>
                </a:cubicBezTo>
                <a:cubicBezTo>
                  <a:pt x="94" y="127"/>
                  <a:pt x="86" y="120"/>
                  <a:pt x="76" y="120"/>
                </a:cubicBezTo>
                <a:cubicBezTo>
                  <a:pt x="66" y="120"/>
                  <a:pt x="58" y="127"/>
                  <a:pt x="56" y="136"/>
                </a:cubicBezTo>
                <a:cubicBezTo>
                  <a:pt x="4" y="136"/>
                  <a:pt x="4" y="136"/>
                  <a:pt x="4" y="136"/>
                </a:cubicBezTo>
                <a:cubicBezTo>
                  <a:pt x="2" y="136"/>
                  <a:pt x="0" y="138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8" y="153"/>
                  <a:pt x="66" y="160"/>
                  <a:pt x="76" y="160"/>
                </a:cubicBezTo>
                <a:cubicBezTo>
                  <a:pt x="86" y="160"/>
                  <a:pt x="94" y="153"/>
                  <a:pt x="96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138"/>
                  <a:pt x="174" y="136"/>
                  <a:pt x="172" y="136"/>
                </a:cubicBezTo>
                <a:moveTo>
                  <a:pt x="76" y="152"/>
                </a:moveTo>
                <a:cubicBezTo>
                  <a:pt x="69" y="152"/>
                  <a:pt x="64" y="147"/>
                  <a:pt x="64" y="140"/>
                </a:cubicBezTo>
                <a:cubicBezTo>
                  <a:pt x="64" y="133"/>
                  <a:pt x="69" y="128"/>
                  <a:pt x="76" y="128"/>
                </a:cubicBezTo>
                <a:cubicBezTo>
                  <a:pt x="83" y="128"/>
                  <a:pt x="88" y="133"/>
                  <a:pt x="88" y="140"/>
                </a:cubicBezTo>
                <a:cubicBezTo>
                  <a:pt x="88" y="147"/>
                  <a:pt x="83" y="152"/>
                  <a:pt x="76" y="152"/>
                </a:cubicBezTo>
                <a:moveTo>
                  <a:pt x="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6" y="33"/>
                  <a:pt x="34" y="40"/>
                  <a:pt x="44" y="40"/>
                </a:cubicBezTo>
                <a:cubicBezTo>
                  <a:pt x="54" y="40"/>
                  <a:pt x="62" y="33"/>
                  <a:pt x="64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4" y="24"/>
                  <a:pt x="176" y="22"/>
                  <a:pt x="176" y="20"/>
                </a:cubicBezTo>
                <a:cubicBezTo>
                  <a:pt x="176" y="18"/>
                  <a:pt x="174" y="16"/>
                  <a:pt x="172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2" y="7"/>
                  <a:pt x="54" y="0"/>
                  <a:pt x="44" y="0"/>
                </a:cubicBezTo>
                <a:cubicBezTo>
                  <a:pt x="34" y="0"/>
                  <a:pt x="26" y="7"/>
                  <a:pt x="2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2" y="16"/>
                  <a:pt x="0" y="18"/>
                  <a:pt x="0" y="20"/>
                </a:cubicBezTo>
                <a:cubicBezTo>
                  <a:pt x="0" y="22"/>
                  <a:pt x="2" y="24"/>
                  <a:pt x="4" y="24"/>
                </a:cubicBezTo>
                <a:moveTo>
                  <a:pt x="44" y="8"/>
                </a:moveTo>
                <a:cubicBezTo>
                  <a:pt x="51" y="8"/>
                  <a:pt x="56" y="13"/>
                  <a:pt x="56" y="20"/>
                </a:cubicBezTo>
                <a:cubicBezTo>
                  <a:pt x="56" y="27"/>
                  <a:pt x="51" y="32"/>
                  <a:pt x="44" y="32"/>
                </a:cubicBezTo>
                <a:cubicBezTo>
                  <a:pt x="37" y="32"/>
                  <a:pt x="32" y="27"/>
                  <a:pt x="32" y="20"/>
                </a:cubicBezTo>
                <a:cubicBezTo>
                  <a:pt x="32" y="13"/>
                  <a:pt x="37" y="8"/>
                  <a:pt x="44" y="8"/>
                </a:cubicBezTo>
                <a:moveTo>
                  <a:pt x="172" y="76"/>
                </a:moveTo>
                <a:cubicBezTo>
                  <a:pt x="160" y="76"/>
                  <a:pt x="160" y="76"/>
                  <a:pt x="160" y="76"/>
                </a:cubicBezTo>
                <a:cubicBezTo>
                  <a:pt x="158" y="67"/>
                  <a:pt x="150" y="60"/>
                  <a:pt x="140" y="60"/>
                </a:cubicBezTo>
                <a:cubicBezTo>
                  <a:pt x="130" y="60"/>
                  <a:pt x="122" y="67"/>
                  <a:pt x="120" y="76"/>
                </a:cubicBezTo>
                <a:cubicBezTo>
                  <a:pt x="4" y="76"/>
                  <a:pt x="4" y="76"/>
                  <a:pt x="4" y="76"/>
                </a:cubicBezTo>
                <a:cubicBezTo>
                  <a:pt x="2" y="76"/>
                  <a:pt x="0" y="78"/>
                  <a:pt x="0" y="80"/>
                </a:cubicBezTo>
                <a:cubicBezTo>
                  <a:pt x="0" y="82"/>
                  <a:pt x="2" y="84"/>
                  <a:pt x="4" y="84"/>
                </a:cubicBezTo>
                <a:cubicBezTo>
                  <a:pt x="120" y="84"/>
                  <a:pt x="120" y="84"/>
                  <a:pt x="120" y="84"/>
                </a:cubicBezTo>
                <a:cubicBezTo>
                  <a:pt x="122" y="93"/>
                  <a:pt x="130" y="100"/>
                  <a:pt x="140" y="100"/>
                </a:cubicBezTo>
                <a:cubicBezTo>
                  <a:pt x="150" y="100"/>
                  <a:pt x="158" y="93"/>
                  <a:pt x="160" y="84"/>
                </a:cubicBezTo>
                <a:cubicBezTo>
                  <a:pt x="172" y="84"/>
                  <a:pt x="172" y="84"/>
                  <a:pt x="172" y="84"/>
                </a:cubicBezTo>
                <a:cubicBezTo>
                  <a:pt x="174" y="84"/>
                  <a:pt x="176" y="82"/>
                  <a:pt x="176" y="80"/>
                </a:cubicBezTo>
                <a:cubicBezTo>
                  <a:pt x="176" y="78"/>
                  <a:pt x="174" y="76"/>
                  <a:pt x="172" y="76"/>
                </a:cubicBezTo>
                <a:moveTo>
                  <a:pt x="140" y="92"/>
                </a:moveTo>
                <a:cubicBezTo>
                  <a:pt x="133" y="92"/>
                  <a:pt x="128" y="87"/>
                  <a:pt x="128" y="80"/>
                </a:cubicBezTo>
                <a:cubicBezTo>
                  <a:pt x="128" y="73"/>
                  <a:pt x="133" y="68"/>
                  <a:pt x="140" y="68"/>
                </a:cubicBezTo>
                <a:cubicBezTo>
                  <a:pt x="147" y="68"/>
                  <a:pt x="152" y="73"/>
                  <a:pt x="152" y="80"/>
                </a:cubicBezTo>
                <a:cubicBezTo>
                  <a:pt x="152" y="87"/>
                  <a:pt x="147" y="92"/>
                  <a:pt x="140" y="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126"/>
          <p:cNvSpPr>
            <a:spLocks noEditPoints="1"/>
          </p:cNvSpPr>
          <p:nvPr/>
        </p:nvSpPr>
        <p:spPr bwMode="auto">
          <a:xfrm>
            <a:off x="4087625" y="1119597"/>
            <a:ext cx="334275" cy="303444"/>
          </a:xfrm>
          <a:custGeom>
            <a:avLst/>
            <a:gdLst>
              <a:gd name="T0" fmla="*/ 152 w 176"/>
              <a:gd name="T1" fmla="*/ 140 h 160"/>
              <a:gd name="T2" fmla="*/ 160 w 176"/>
              <a:gd name="T3" fmla="*/ 140 h 160"/>
              <a:gd name="T4" fmla="*/ 124 w 176"/>
              <a:gd name="T5" fmla="*/ 72 h 160"/>
              <a:gd name="T6" fmla="*/ 124 w 176"/>
              <a:gd name="T7" fmla="*/ 48 h 160"/>
              <a:gd name="T8" fmla="*/ 124 w 176"/>
              <a:gd name="T9" fmla="*/ 72 h 160"/>
              <a:gd name="T10" fmla="*/ 152 w 176"/>
              <a:gd name="T11" fmla="*/ 100 h 160"/>
              <a:gd name="T12" fmla="*/ 124 w 176"/>
              <a:gd name="T13" fmla="*/ 32 h 160"/>
              <a:gd name="T14" fmla="*/ 96 w 176"/>
              <a:gd name="T15" fmla="*/ 100 h 160"/>
              <a:gd name="T16" fmla="*/ 104 w 176"/>
              <a:gd name="T17" fmla="*/ 60 h 160"/>
              <a:gd name="T18" fmla="*/ 144 w 176"/>
              <a:gd name="T19" fmla="*/ 60 h 160"/>
              <a:gd name="T20" fmla="*/ 124 w 176"/>
              <a:gd name="T21" fmla="*/ 120 h 160"/>
              <a:gd name="T22" fmla="*/ 104 w 176"/>
              <a:gd name="T23" fmla="*/ 60 h 160"/>
              <a:gd name="T24" fmla="*/ 160 w 176"/>
              <a:gd name="T25" fmla="*/ 20 h 160"/>
              <a:gd name="T26" fmla="*/ 152 w 176"/>
              <a:gd name="T27" fmla="*/ 20 h 160"/>
              <a:gd name="T28" fmla="*/ 168 w 176"/>
              <a:gd name="T29" fmla="*/ 0 h 160"/>
              <a:gd name="T30" fmla="*/ 0 w 176"/>
              <a:gd name="T31" fmla="*/ 8 h 160"/>
              <a:gd name="T32" fmla="*/ 8 w 176"/>
              <a:gd name="T33" fmla="*/ 160 h 160"/>
              <a:gd name="T34" fmla="*/ 176 w 176"/>
              <a:gd name="T35" fmla="*/ 152 h 160"/>
              <a:gd name="T36" fmla="*/ 168 w 176"/>
              <a:gd name="T37" fmla="*/ 0 h 160"/>
              <a:gd name="T38" fmla="*/ 8 w 176"/>
              <a:gd name="T39" fmla="*/ 152 h 160"/>
              <a:gd name="T40" fmla="*/ 168 w 176"/>
              <a:gd name="T41" fmla="*/ 8 h 160"/>
              <a:gd name="T42" fmla="*/ 20 w 176"/>
              <a:gd name="T43" fmla="*/ 144 h 160"/>
              <a:gd name="T44" fmla="*/ 20 w 176"/>
              <a:gd name="T45" fmla="*/ 136 h 160"/>
              <a:gd name="T46" fmla="*/ 20 w 176"/>
              <a:gd name="T47" fmla="*/ 144 h 160"/>
              <a:gd name="T48" fmla="*/ 52 w 176"/>
              <a:gd name="T49" fmla="*/ 128 h 160"/>
              <a:gd name="T50" fmla="*/ 80 w 176"/>
              <a:gd name="T51" fmla="*/ 60 h 160"/>
              <a:gd name="T52" fmla="*/ 24 w 176"/>
              <a:gd name="T53" fmla="*/ 60 h 160"/>
              <a:gd name="T54" fmla="*/ 32 w 176"/>
              <a:gd name="T55" fmla="*/ 60 h 160"/>
              <a:gd name="T56" fmla="*/ 72 w 176"/>
              <a:gd name="T57" fmla="*/ 60 h 160"/>
              <a:gd name="T58" fmla="*/ 52 w 176"/>
              <a:gd name="T59" fmla="*/ 120 h 160"/>
              <a:gd name="T60" fmla="*/ 32 w 176"/>
              <a:gd name="T61" fmla="*/ 60 h 160"/>
              <a:gd name="T62" fmla="*/ 24 w 176"/>
              <a:gd name="T63" fmla="*/ 20 h 160"/>
              <a:gd name="T64" fmla="*/ 16 w 176"/>
              <a:gd name="T65" fmla="*/ 20 h 160"/>
              <a:gd name="T66" fmla="*/ 52 w 176"/>
              <a:gd name="T67" fmla="*/ 112 h 160"/>
              <a:gd name="T68" fmla="*/ 52 w 176"/>
              <a:gd name="T69" fmla="*/ 88 h 160"/>
              <a:gd name="T70" fmla="*/ 52 w 176"/>
              <a:gd name="T71" fmla="*/ 1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60">
                <a:moveTo>
                  <a:pt x="156" y="136"/>
                </a:move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58" y="144"/>
                  <a:pt x="160" y="142"/>
                  <a:pt x="160" y="140"/>
                </a:cubicBezTo>
                <a:cubicBezTo>
                  <a:pt x="160" y="138"/>
                  <a:pt x="158" y="136"/>
                  <a:pt x="156" y="136"/>
                </a:cubicBezTo>
                <a:moveTo>
                  <a:pt x="124" y="72"/>
                </a:moveTo>
                <a:cubicBezTo>
                  <a:pt x="131" y="72"/>
                  <a:pt x="136" y="67"/>
                  <a:pt x="136" y="60"/>
                </a:cubicBezTo>
                <a:cubicBezTo>
                  <a:pt x="136" y="53"/>
                  <a:pt x="131" y="48"/>
                  <a:pt x="124" y="48"/>
                </a:cubicBezTo>
                <a:cubicBezTo>
                  <a:pt x="117" y="48"/>
                  <a:pt x="112" y="53"/>
                  <a:pt x="112" y="60"/>
                </a:cubicBezTo>
                <a:cubicBezTo>
                  <a:pt x="112" y="67"/>
                  <a:pt x="117" y="72"/>
                  <a:pt x="124" y="72"/>
                </a:cubicBezTo>
                <a:moveTo>
                  <a:pt x="124" y="128"/>
                </a:moveTo>
                <a:cubicBezTo>
                  <a:pt x="139" y="128"/>
                  <a:pt x="152" y="115"/>
                  <a:pt x="152" y="100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2" y="45"/>
                  <a:pt x="139" y="32"/>
                  <a:pt x="124" y="32"/>
                </a:cubicBezTo>
                <a:cubicBezTo>
                  <a:pt x="109" y="32"/>
                  <a:pt x="96" y="45"/>
                  <a:pt x="96" y="60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115"/>
                  <a:pt x="109" y="128"/>
                  <a:pt x="124" y="128"/>
                </a:cubicBezTo>
                <a:moveTo>
                  <a:pt x="104" y="60"/>
                </a:moveTo>
                <a:cubicBezTo>
                  <a:pt x="104" y="49"/>
                  <a:pt x="113" y="40"/>
                  <a:pt x="124" y="40"/>
                </a:cubicBezTo>
                <a:cubicBezTo>
                  <a:pt x="135" y="40"/>
                  <a:pt x="144" y="49"/>
                  <a:pt x="144" y="6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11"/>
                  <a:pt x="135" y="120"/>
                  <a:pt x="124" y="120"/>
                </a:cubicBezTo>
                <a:cubicBezTo>
                  <a:pt x="113" y="120"/>
                  <a:pt x="104" y="111"/>
                  <a:pt x="104" y="100"/>
                </a:cubicBezTo>
                <a:lnTo>
                  <a:pt x="104" y="60"/>
                </a:lnTo>
                <a:close/>
                <a:moveTo>
                  <a:pt x="156" y="24"/>
                </a:move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cubicBezTo>
                  <a:pt x="154" y="16"/>
                  <a:pt x="152" y="18"/>
                  <a:pt x="152" y="20"/>
                </a:cubicBezTo>
                <a:cubicBezTo>
                  <a:pt x="152" y="22"/>
                  <a:pt x="154" y="24"/>
                  <a:pt x="156" y="24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4" y="160"/>
                  <a:pt x="8" y="16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172" y="160"/>
                  <a:pt x="176" y="156"/>
                  <a:pt x="176" y="152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152"/>
                </a:moveTo>
                <a:cubicBezTo>
                  <a:pt x="8" y="152"/>
                  <a:pt x="8" y="152"/>
                  <a:pt x="8" y="152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52"/>
                </a:lnTo>
                <a:close/>
                <a:moveTo>
                  <a:pt x="20" y="144"/>
                </a:moveTo>
                <a:cubicBezTo>
                  <a:pt x="22" y="144"/>
                  <a:pt x="24" y="142"/>
                  <a:pt x="24" y="140"/>
                </a:cubicBezTo>
                <a:cubicBezTo>
                  <a:pt x="24" y="138"/>
                  <a:pt x="22" y="136"/>
                  <a:pt x="20" y="136"/>
                </a:cubicBezTo>
                <a:cubicBezTo>
                  <a:pt x="18" y="136"/>
                  <a:pt x="16" y="138"/>
                  <a:pt x="16" y="140"/>
                </a:cubicBezTo>
                <a:cubicBezTo>
                  <a:pt x="16" y="142"/>
                  <a:pt x="18" y="144"/>
                  <a:pt x="20" y="144"/>
                </a:cubicBezTo>
                <a:moveTo>
                  <a:pt x="24" y="100"/>
                </a:moveTo>
                <a:cubicBezTo>
                  <a:pt x="24" y="115"/>
                  <a:pt x="37" y="128"/>
                  <a:pt x="52" y="128"/>
                </a:cubicBezTo>
                <a:cubicBezTo>
                  <a:pt x="67" y="128"/>
                  <a:pt x="80" y="115"/>
                  <a:pt x="80" y="100"/>
                </a:cubicBezTo>
                <a:cubicBezTo>
                  <a:pt x="80" y="60"/>
                  <a:pt x="80" y="60"/>
                  <a:pt x="80" y="60"/>
                </a:cubicBezTo>
                <a:cubicBezTo>
                  <a:pt x="80" y="45"/>
                  <a:pt x="67" y="32"/>
                  <a:pt x="52" y="32"/>
                </a:cubicBezTo>
                <a:cubicBezTo>
                  <a:pt x="37" y="32"/>
                  <a:pt x="24" y="45"/>
                  <a:pt x="24" y="60"/>
                </a:cubicBezTo>
                <a:lnTo>
                  <a:pt x="24" y="100"/>
                </a:lnTo>
                <a:close/>
                <a:moveTo>
                  <a:pt x="32" y="60"/>
                </a:moveTo>
                <a:cubicBezTo>
                  <a:pt x="32" y="49"/>
                  <a:pt x="41" y="40"/>
                  <a:pt x="52" y="40"/>
                </a:cubicBezTo>
                <a:cubicBezTo>
                  <a:pt x="63" y="40"/>
                  <a:pt x="72" y="49"/>
                  <a:pt x="72" y="60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111"/>
                  <a:pt x="63" y="120"/>
                  <a:pt x="52" y="120"/>
                </a:cubicBezTo>
                <a:cubicBezTo>
                  <a:pt x="41" y="120"/>
                  <a:pt x="32" y="111"/>
                  <a:pt x="32" y="100"/>
                </a:cubicBezTo>
                <a:lnTo>
                  <a:pt x="32" y="60"/>
                </a:lnTo>
                <a:close/>
                <a:moveTo>
                  <a:pt x="20" y="24"/>
                </a:moveTo>
                <a:cubicBezTo>
                  <a:pt x="22" y="24"/>
                  <a:pt x="24" y="22"/>
                  <a:pt x="24" y="20"/>
                </a:cubicBezTo>
                <a:cubicBezTo>
                  <a:pt x="24" y="18"/>
                  <a:pt x="22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moveTo>
                  <a:pt x="52" y="112"/>
                </a:moveTo>
                <a:cubicBezTo>
                  <a:pt x="59" y="112"/>
                  <a:pt x="64" y="107"/>
                  <a:pt x="64" y="100"/>
                </a:cubicBezTo>
                <a:cubicBezTo>
                  <a:pt x="64" y="93"/>
                  <a:pt x="59" y="88"/>
                  <a:pt x="52" y="88"/>
                </a:cubicBezTo>
                <a:cubicBezTo>
                  <a:pt x="45" y="88"/>
                  <a:pt x="40" y="93"/>
                  <a:pt x="40" y="100"/>
                </a:cubicBezTo>
                <a:cubicBezTo>
                  <a:pt x="40" y="107"/>
                  <a:pt x="45" y="112"/>
                  <a:pt x="52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127"/>
          <p:cNvSpPr>
            <a:spLocks noEditPoints="1"/>
          </p:cNvSpPr>
          <p:nvPr/>
        </p:nvSpPr>
        <p:spPr bwMode="auto">
          <a:xfrm>
            <a:off x="4725344" y="1103370"/>
            <a:ext cx="335898" cy="335898"/>
          </a:xfrm>
          <a:custGeom>
            <a:avLst/>
            <a:gdLst>
              <a:gd name="T0" fmla="*/ 95 w 176"/>
              <a:gd name="T1" fmla="*/ 128 h 176"/>
              <a:gd name="T2" fmla="*/ 65 w 176"/>
              <a:gd name="T3" fmla="*/ 128 h 176"/>
              <a:gd name="T4" fmla="*/ 24 w 176"/>
              <a:gd name="T5" fmla="*/ 132 h 176"/>
              <a:gd name="T6" fmla="*/ 65 w 176"/>
              <a:gd name="T7" fmla="*/ 136 h 176"/>
              <a:gd name="T8" fmla="*/ 95 w 176"/>
              <a:gd name="T9" fmla="*/ 136 h 176"/>
              <a:gd name="T10" fmla="*/ 152 w 176"/>
              <a:gd name="T11" fmla="*/ 132 h 176"/>
              <a:gd name="T12" fmla="*/ 80 w 176"/>
              <a:gd name="T13" fmla="*/ 140 h 176"/>
              <a:gd name="T14" fmla="*/ 80 w 176"/>
              <a:gd name="T15" fmla="*/ 124 h 176"/>
              <a:gd name="T16" fmla="*/ 80 w 176"/>
              <a:gd name="T17" fmla="*/ 140 h 176"/>
              <a:gd name="T18" fmla="*/ 135 w 176"/>
              <a:gd name="T19" fmla="*/ 84 h 176"/>
              <a:gd name="T20" fmla="*/ 105 w 176"/>
              <a:gd name="T21" fmla="*/ 84 h 176"/>
              <a:gd name="T22" fmla="*/ 24 w 176"/>
              <a:gd name="T23" fmla="*/ 88 h 176"/>
              <a:gd name="T24" fmla="*/ 105 w 176"/>
              <a:gd name="T25" fmla="*/ 92 h 176"/>
              <a:gd name="T26" fmla="*/ 135 w 176"/>
              <a:gd name="T27" fmla="*/ 92 h 176"/>
              <a:gd name="T28" fmla="*/ 152 w 176"/>
              <a:gd name="T29" fmla="*/ 88 h 176"/>
              <a:gd name="T30" fmla="*/ 120 w 176"/>
              <a:gd name="T31" fmla="*/ 96 h 176"/>
              <a:gd name="T32" fmla="*/ 120 w 176"/>
              <a:gd name="T33" fmla="*/ 80 h 176"/>
              <a:gd name="T34" fmla="*/ 120 w 176"/>
              <a:gd name="T35" fmla="*/ 96 h 176"/>
              <a:gd name="T36" fmla="*/ 79 w 176"/>
              <a:gd name="T37" fmla="*/ 40 h 176"/>
              <a:gd name="T38" fmla="*/ 49 w 176"/>
              <a:gd name="T39" fmla="*/ 40 h 176"/>
              <a:gd name="T40" fmla="*/ 24 w 176"/>
              <a:gd name="T41" fmla="*/ 44 h 176"/>
              <a:gd name="T42" fmla="*/ 49 w 176"/>
              <a:gd name="T43" fmla="*/ 48 h 176"/>
              <a:gd name="T44" fmla="*/ 79 w 176"/>
              <a:gd name="T45" fmla="*/ 48 h 176"/>
              <a:gd name="T46" fmla="*/ 152 w 176"/>
              <a:gd name="T47" fmla="*/ 44 h 176"/>
              <a:gd name="T48" fmla="*/ 64 w 176"/>
              <a:gd name="T49" fmla="*/ 52 h 176"/>
              <a:gd name="T50" fmla="*/ 64 w 176"/>
              <a:gd name="T51" fmla="*/ 36 h 176"/>
              <a:gd name="T52" fmla="*/ 64 w 176"/>
              <a:gd name="T53" fmla="*/ 52 h 176"/>
              <a:gd name="T54" fmla="*/ 16 w 176"/>
              <a:gd name="T55" fmla="*/ 0 h 176"/>
              <a:gd name="T56" fmla="*/ 0 w 176"/>
              <a:gd name="T57" fmla="*/ 160 h 176"/>
              <a:gd name="T58" fmla="*/ 160 w 176"/>
              <a:gd name="T59" fmla="*/ 176 h 176"/>
              <a:gd name="T60" fmla="*/ 176 w 176"/>
              <a:gd name="T61" fmla="*/ 16 h 176"/>
              <a:gd name="T62" fmla="*/ 168 w 176"/>
              <a:gd name="T63" fmla="*/ 160 h 176"/>
              <a:gd name="T64" fmla="*/ 16 w 176"/>
              <a:gd name="T65" fmla="*/ 168 h 176"/>
              <a:gd name="T66" fmla="*/ 8 w 176"/>
              <a:gd name="T67" fmla="*/ 16 h 176"/>
              <a:gd name="T68" fmla="*/ 160 w 176"/>
              <a:gd name="T69" fmla="*/ 8 h 176"/>
              <a:gd name="T70" fmla="*/ 168 w 176"/>
              <a:gd name="T71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48" y="128"/>
                </a:moveTo>
                <a:cubicBezTo>
                  <a:pt x="95" y="128"/>
                  <a:pt x="95" y="128"/>
                  <a:pt x="95" y="128"/>
                </a:cubicBezTo>
                <a:cubicBezTo>
                  <a:pt x="94" y="121"/>
                  <a:pt x="87" y="116"/>
                  <a:pt x="80" y="116"/>
                </a:cubicBezTo>
                <a:cubicBezTo>
                  <a:pt x="73" y="116"/>
                  <a:pt x="66" y="121"/>
                  <a:pt x="65" y="128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26" y="128"/>
                  <a:pt x="24" y="130"/>
                  <a:pt x="24" y="132"/>
                </a:cubicBezTo>
                <a:cubicBezTo>
                  <a:pt x="24" y="134"/>
                  <a:pt x="26" y="136"/>
                  <a:pt x="28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6" y="143"/>
                  <a:pt x="73" y="148"/>
                  <a:pt x="80" y="148"/>
                </a:cubicBezTo>
                <a:cubicBezTo>
                  <a:pt x="87" y="148"/>
                  <a:pt x="94" y="143"/>
                  <a:pt x="95" y="136"/>
                </a:cubicBezTo>
                <a:cubicBezTo>
                  <a:pt x="148" y="136"/>
                  <a:pt x="148" y="136"/>
                  <a:pt x="148" y="136"/>
                </a:cubicBezTo>
                <a:cubicBezTo>
                  <a:pt x="150" y="136"/>
                  <a:pt x="152" y="134"/>
                  <a:pt x="152" y="132"/>
                </a:cubicBezTo>
                <a:cubicBezTo>
                  <a:pt x="152" y="130"/>
                  <a:pt x="150" y="128"/>
                  <a:pt x="148" y="128"/>
                </a:cubicBezTo>
                <a:moveTo>
                  <a:pt x="80" y="140"/>
                </a:moveTo>
                <a:cubicBezTo>
                  <a:pt x="76" y="140"/>
                  <a:pt x="72" y="136"/>
                  <a:pt x="72" y="132"/>
                </a:cubicBezTo>
                <a:cubicBezTo>
                  <a:pt x="72" y="128"/>
                  <a:pt x="76" y="124"/>
                  <a:pt x="80" y="124"/>
                </a:cubicBezTo>
                <a:cubicBezTo>
                  <a:pt x="84" y="124"/>
                  <a:pt x="88" y="128"/>
                  <a:pt x="88" y="132"/>
                </a:cubicBezTo>
                <a:cubicBezTo>
                  <a:pt x="88" y="136"/>
                  <a:pt x="84" y="140"/>
                  <a:pt x="80" y="140"/>
                </a:cubicBezTo>
                <a:moveTo>
                  <a:pt x="148" y="84"/>
                </a:moveTo>
                <a:cubicBezTo>
                  <a:pt x="135" y="84"/>
                  <a:pt x="135" y="84"/>
                  <a:pt x="135" y="84"/>
                </a:cubicBezTo>
                <a:cubicBezTo>
                  <a:pt x="134" y="77"/>
                  <a:pt x="127" y="72"/>
                  <a:pt x="120" y="72"/>
                </a:cubicBezTo>
                <a:cubicBezTo>
                  <a:pt x="113" y="72"/>
                  <a:pt x="106" y="77"/>
                  <a:pt x="105" y="84"/>
                </a:cubicBezTo>
                <a:cubicBezTo>
                  <a:pt x="28" y="84"/>
                  <a:pt x="28" y="84"/>
                  <a:pt x="28" y="84"/>
                </a:cubicBezTo>
                <a:cubicBezTo>
                  <a:pt x="26" y="84"/>
                  <a:pt x="24" y="86"/>
                  <a:pt x="24" y="88"/>
                </a:cubicBezTo>
                <a:cubicBezTo>
                  <a:pt x="24" y="90"/>
                  <a:pt x="26" y="92"/>
                  <a:pt x="28" y="92"/>
                </a:cubicBezTo>
                <a:cubicBezTo>
                  <a:pt x="105" y="92"/>
                  <a:pt x="105" y="92"/>
                  <a:pt x="105" y="92"/>
                </a:cubicBezTo>
                <a:cubicBezTo>
                  <a:pt x="106" y="99"/>
                  <a:pt x="113" y="104"/>
                  <a:pt x="120" y="104"/>
                </a:cubicBezTo>
                <a:cubicBezTo>
                  <a:pt x="127" y="104"/>
                  <a:pt x="134" y="99"/>
                  <a:pt x="135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50" y="92"/>
                  <a:pt x="152" y="90"/>
                  <a:pt x="152" y="88"/>
                </a:cubicBezTo>
                <a:cubicBezTo>
                  <a:pt x="152" y="86"/>
                  <a:pt x="150" y="84"/>
                  <a:pt x="148" y="84"/>
                </a:cubicBezTo>
                <a:moveTo>
                  <a:pt x="120" y="96"/>
                </a:moveTo>
                <a:cubicBezTo>
                  <a:pt x="116" y="96"/>
                  <a:pt x="112" y="92"/>
                  <a:pt x="112" y="88"/>
                </a:cubicBezTo>
                <a:cubicBezTo>
                  <a:pt x="112" y="84"/>
                  <a:pt x="116" y="80"/>
                  <a:pt x="120" y="80"/>
                </a:cubicBezTo>
                <a:cubicBezTo>
                  <a:pt x="124" y="80"/>
                  <a:pt x="128" y="84"/>
                  <a:pt x="128" y="88"/>
                </a:cubicBezTo>
                <a:cubicBezTo>
                  <a:pt x="128" y="92"/>
                  <a:pt x="124" y="96"/>
                  <a:pt x="120" y="96"/>
                </a:cubicBezTo>
                <a:moveTo>
                  <a:pt x="148" y="40"/>
                </a:moveTo>
                <a:cubicBezTo>
                  <a:pt x="79" y="40"/>
                  <a:pt x="79" y="40"/>
                  <a:pt x="79" y="40"/>
                </a:cubicBezTo>
                <a:cubicBezTo>
                  <a:pt x="78" y="33"/>
                  <a:pt x="71" y="28"/>
                  <a:pt x="64" y="28"/>
                </a:cubicBezTo>
                <a:cubicBezTo>
                  <a:pt x="57" y="28"/>
                  <a:pt x="50" y="33"/>
                  <a:pt x="49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0"/>
                  <a:pt x="24" y="42"/>
                  <a:pt x="24" y="44"/>
                </a:cubicBezTo>
                <a:cubicBezTo>
                  <a:pt x="24" y="46"/>
                  <a:pt x="26" y="48"/>
                  <a:pt x="28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0" y="55"/>
                  <a:pt x="57" y="60"/>
                  <a:pt x="64" y="60"/>
                </a:cubicBezTo>
                <a:cubicBezTo>
                  <a:pt x="71" y="60"/>
                  <a:pt x="78" y="55"/>
                  <a:pt x="79" y="48"/>
                </a:cubicBezTo>
                <a:cubicBezTo>
                  <a:pt x="148" y="48"/>
                  <a:pt x="148" y="48"/>
                  <a:pt x="148" y="48"/>
                </a:cubicBezTo>
                <a:cubicBezTo>
                  <a:pt x="150" y="48"/>
                  <a:pt x="152" y="46"/>
                  <a:pt x="152" y="44"/>
                </a:cubicBezTo>
                <a:cubicBezTo>
                  <a:pt x="152" y="42"/>
                  <a:pt x="150" y="40"/>
                  <a:pt x="148" y="40"/>
                </a:cubicBezTo>
                <a:moveTo>
                  <a:pt x="64" y="52"/>
                </a:moveTo>
                <a:cubicBezTo>
                  <a:pt x="60" y="52"/>
                  <a:pt x="56" y="48"/>
                  <a:pt x="56" y="44"/>
                </a:cubicBezTo>
                <a:cubicBezTo>
                  <a:pt x="56" y="40"/>
                  <a:pt x="60" y="36"/>
                  <a:pt x="64" y="36"/>
                </a:cubicBezTo>
                <a:cubicBezTo>
                  <a:pt x="68" y="36"/>
                  <a:pt x="72" y="40"/>
                  <a:pt x="72" y="44"/>
                </a:cubicBezTo>
                <a:cubicBezTo>
                  <a:pt x="72" y="48"/>
                  <a:pt x="68" y="52"/>
                  <a:pt x="64" y="52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128"/>
          <p:cNvSpPr>
            <a:spLocks noEditPoints="1"/>
          </p:cNvSpPr>
          <p:nvPr/>
        </p:nvSpPr>
        <p:spPr bwMode="auto">
          <a:xfrm>
            <a:off x="5364684" y="1103370"/>
            <a:ext cx="335898" cy="335898"/>
          </a:xfrm>
          <a:custGeom>
            <a:avLst/>
            <a:gdLst>
              <a:gd name="T0" fmla="*/ 162 w 176"/>
              <a:gd name="T1" fmla="*/ 68 h 176"/>
              <a:gd name="T2" fmla="*/ 159 w 176"/>
              <a:gd name="T3" fmla="*/ 42 h 176"/>
              <a:gd name="T4" fmla="*/ 142 w 176"/>
              <a:gd name="T5" fmla="*/ 17 h 176"/>
              <a:gd name="T6" fmla="*/ 134 w 176"/>
              <a:gd name="T7" fmla="*/ 17 h 176"/>
              <a:gd name="T8" fmla="*/ 108 w 176"/>
              <a:gd name="T9" fmla="*/ 14 h 176"/>
              <a:gd name="T10" fmla="*/ 100 w 176"/>
              <a:gd name="T11" fmla="*/ 0 h 176"/>
              <a:gd name="T12" fmla="*/ 70 w 176"/>
              <a:gd name="T13" fmla="*/ 6 h 176"/>
              <a:gd name="T14" fmla="*/ 50 w 176"/>
              <a:gd name="T15" fmla="*/ 22 h 176"/>
              <a:gd name="T16" fmla="*/ 38 w 176"/>
              <a:gd name="T17" fmla="*/ 16 h 176"/>
              <a:gd name="T18" fmla="*/ 17 w 176"/>
              <a:gd name="T19" fmla="*/ 34 h 176"/>
              <a:gd name="T20" fmla="*/ 22 w 176"/>
              <a:gd name="T21" fmla="*/ 50 h 176"/>
              <a:gd name="T22" fmla="*/ 6 w 176"/>
              <a:gd name="T23" fmla="*/ 70 h 176"/>
              <a:gd name="T24" fmla="*/ 0 w 176"/>
              <a:gd name="T25" fmla="*/ 100 h 176"/>
              <a:gd name="T26" fmla="*/ 14 w 176"/>
              <a:gd name="T27" fmla="*/ 108 h 176"/>
              <a:gd name="T28" fmla="*/ 17 w 176"/>
              <a:gd name="T29" fmla="*/ 134 h 176"/>
              <a:gd name="T30" fmla="*/ 34 w 176"/>
              <a:gd name="T31" fmla="*/ 159 h 176"/>
              <a:gd name="T32" fmla="*/ 42 w 176"/>
              <a:gd name="T33" fmla="*/ 159 h 176"/>
              <a:gd name="T34" fmla="*/ 68 w 176"/>
              <a:gd name="T35" fmla="*/ 162 h 176"/>
              <a:gd name="T36" fmla="*/ 76 w 176"/>
              <a:gd name="T37" fmla="*/ 176 h 176"/>
              <a:gd name="T38" fmla="*/ 106 w 176"/>
              <a:gd name="T39" fmla="*/ 170 h 176"/>
              <a:gd name="T40" fmla="*/ 126 w 176"/>
              <a:gd name="T41" fmla="*/ 154 h 176"/>
              <a:gd name="T42" fmla="*/ 138 w 176"/>
              <a:gd name="T43" fmla="*/ 160 h 176"/>
              <a:gd name="T44" fmla="*/ 159 w 176"/>
              <a:gd name="T45" fmla="*/ 142 h 176"/>
              <a:gd name="T46" fmla="*/ 154 w 176"/>
              <a:gd name="T47" fmla="*/ 126 h 176"/>
              <a:gd name="T48" fmla="*/ 170 w 176"/>
              <a:gd name="T49" fmla="*/ 106 h 176"/>
              <a:gd name="T50" fmla="*/ 176 w 176"/>
              <a:gd name="T51" fmla="*/ 76 h 176"/>
              <a:gd name="T52" fmla="*/ 168 w 176"/>
              <a:gd name="T53" fmla="*/ 98 h 176"/>
              <a:gd name="T54" fmla="*/ 160 w 176"/>
              <a:gd name="T55" fmla="*/ 100 h 176"/>
              <a:gd name="T56" fmla="*/ 147 w 176"/>
              <a:gd name="T57" fmla="*/ 122 h 176"/>
              <a:gd name="T58" fmla="*/ 152 w 176"/>
              <a:gd name="T59" fmla="*/ 138 h 176"/>
              <a:gd name="T60" fmla="*/ 138 w 176"/>
              <a:gd name="T61" fmla="*/ 152 h 176"/>
              <a:gd name="T62" fmla="*/ 126 w 176"/>
              <a:gd name="T63" fmla="*/ 146 h 176"/>
              <a:gd name="T64" fmla="*/ 106 w 176"/>
              <a:gd name="T65" fmla="*/ 154 h 176"/>
              <a:gd name="T66" fmla="*/ 98 w 176"/>
              <a:gd name="T67" fmla="*/ 168 h 176"/>
              <a:gd name="T68" fmla="*/ 78 w 176"/>
              <a:gd name="T69" fmla="*/ 168 h 176"/>
              <a:gd name="T70" fmla="*/ 70 w 176"/>
              <a:gd name="T71" fmla="*/ 154 h 176"/>
              <a:gd name="T72" fmla="*/ 50 w 176"/>
              <a:gd name="T73" fmla="*/ 146 h 176"/>
              <a:gd name="T74" fmla="*/ 39 w 176"/>
              <a:gd name="T75" fmla="*/ 152 h 176"/>
              <a:gd name="T76" fmla="*/ 24 w 176"/>
              <a:gd name="T77" fmla="*/ 138 h 176"/>
              <a:gd name="T78" fmla="*/ 29 w 176"/>
              <a:gd name="T79" fmla="*/ 122 h 176"/>
              <a:gd name="T80" fmla="*/ 16 w 176"/>
              <a:gd name="T81" fmla="*/ 100 h 176"/>
              <a:gd name="T82" fmla="*/ 8 w 176"/>
              <a:gd name="T83" fmla="*/ 98 h 176"/>
              <a:gd name="T84" fmla="*/ 16 w 176"/>
              <a:gd name="T85" fmla="*/ 76 h 176"/>
              <a:gd name="T86" fmla="*/ 29 w 176"/>
              <a:gd name="T87" fmla="*/ 54 h 176"/>
              <a:gd name="T88" fmla="*/ 24 w 176"/>
              <a:gd name="T89" fmla="*/ 38 h 176"/>
              <a:gd name="T90" fmla="*/ 38 w 176"/>
              <a:gd name="T91" fmla="*/ 24 h 176"/>
              <a:gd name="T92" fmla="*/ 50 w 176"/>
              <a:gd name="T93" fmla="*/ 30 h 176"/>
              <a:gd name="T94" fmla="*/ 70 w 176"/>
              <a:gd name="T95" fmla="*/ 22 h 176"/>
              <a:gd name="T96" fmla="*/ 78 w 176"/>
              <a:gd name="T97" fmla="*/ 8 h 176"/>
              <a:gd name="T98" fmla="*/ 98 w 176"/>
              <a:gd name="T99" fmla="*/ 8 h 176"/>
              <a:gd name="T100" fmla="*/ 106 w 176"/>
              <a:gd name="T101" fmla="*/ 22 h 176"/>
              <a:gd name="T102" fmla="*/ 126 w 176"/>
              <a:gd name="T103" fmla="*/ 30 h 176"/>
              <a:gd name="T104" fmla="*/ 138 w 176"/>
              <a:gd name="T105" fmla="*/ 24 h 176"/>
              <a:gd name="T106" fmla="*/ 152 w 176"/>
              <a:gd name="T107" fmla="*/ 39 h 176"/>
              <a:gd name="T108" fmla="*/ 147 w 176"/>
              <a:gd name="T109" fmla="*/ 54 h 176"/>
              <a:gd name="T110" fmla="*/ 160 w 176"/>
              <a:gd name="T111" fmla="*/ 76 h 176"/>
              <a:gd name="T112" fmla="*/ 168 w 176"/>
              <a:gd name="T113" fmla="*/ 98 h 176"/>
              <a:gd name="T114" fmla="*/ 48 w 176"/>
              <a:gd name="T115" fmla="*/ 88 h 176"/>
              <a:gd name="T116" fmla="*/ 128 w 176"/>
              <a:gd name="T117" fmla="*/ 88 h 176"/>
              <a:gd name="T118" fmla="*/ 88 w 176"/>
              <a:gd name="T119" fmla="*/ 120 h 176"/>
              <a:gd name="T120" fmla="*/ 88 w 176"/>
              <a:gd name="T121" fmla="*/ 56 h 176"/>
              <a:gd name="T122" fmla="*/ 88 w 176"/>
              <a:gd name="T123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76">
                <a:moveTo>
                  <a:pt x="170" y="70"/>
                </a:moveTo>
                <a:cubicBezTo>
                  <a:pt x="162" y="68"/>
                  <a:pt x="162" y="68"/>
                  <a:pt x="162" y="68"/>
                </a:cubicBezTo>
                <a:cubicBezTo>
                  <a:pt x="160" y="62"/>
                  <a:pt x="157" y="56"/>
                  <a:pt x="154" y="50"/>
                </a:cubicBezTo>
                <a:cubicBezTo>
                  <a:pt x="159" y="42"/>
                  <a:pt x="159" y="42"/>
                  <a:pt x="159" y="42"/>
                </a:cubicBezTo>
                <a:cubicBezTo>
                  <a:pt x="160" y="40"/>
                  <a:pt x="161" y="36"/>
                  <a:pt x="159" y="34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41" y="16"/>
                  <a:pt x="140" y="16"/>
                  <a:pt x="138" y="16"/>
                </a:cubicBezTo>
                <a:cubicBezTo>
                  <a:pt x="137" y="16"/>
                  <a:pt x="135" y="17"/>
                  <a:pt x="134" y="17"/>
                </a:cubicBezTo>
                <a:cubicBezTo>
                  <a:pt x="126" y="22"/>
                  <a:pt x="126" y="22"/>
                  <a:pt x="126" y="22"/>
                </a:cubicBezTo>
                <a:cubicBezTo>
                  <a:pt x="120" y="19"/>
                  <a:pt x="114" y="16"/>
                  <a:pt x="108" y="14"/>
                </a:cubicBezTo>
                <a:cubicBezTo>
                  <a:pt x="106" y="6"/>
                  <a:pt x="106" y="6"/>
                  <a:pt x="106" y="6"/>
                </a:cubicBezTo>
                <a:cubicBezTo>
                  <a:pt x="105" y="3"/>
                  <a:pt x="103" y="0"/>
                  <a:pt x="10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3" y="0"/>
                  <a:pt x="71" y="3"/>
                  <a:pt x="70" y="6"/>
                </a:cubicBezTo>
                <a:cubicBezTo>
                  <a:pt x="68" y="14"/>
                  <a:pt x="68" y="14"/>
                  <a:pt x="68" y="14"/>
                </a:cubicBezTo>
                <a:cubicBezTo>
                  <a:pt x="62" y="16"/>
                  <a:pt x="56" y="19"/>
                  <a:pt x="50" y="22"/>
                </a:cubicBezTo>
                <a:cubicBezTo>
                  <a:pt x="42" y="17"/>
                  <a:pt x="42" y="17"/>
                  <a:pt x="42" y="17"/>
                </a:cubicBezTo>
                <a:cubicBezTo>
                  <a:pt x="41" y="17"/>
                  <a:pt x="39" y="16"/>
                  <a:pt x="38" y="16"/>
                </a:cubicBezTo>
                <a:cubicBezTo>
                  <a:pt x="36" y="16"/>
                  <a:pt x="35" y="16"/>
                  <a:pt x="34" y="17"/>
                </a:cubicBezTo>
                <a:cubicBezTo>
                  <a:pt x="17" y="34"/>
                  <a:pt x="17" y="34"/>
                  <a:pt x="17" y="34"/>
                </a:cubicBezTo>
                <a:cubicBezTo>
                  <a:pt x="15" y="36"/>
                  <a:pt x="16" y="40"/>
                  <a:pt x="17" y="42"/>
                </a:cubicBezTo>
                <a:cubicBezTo>
                  <a:pt x="22" y="50"/>
                  <a:pt x="22" y="50"/>
                  <a:pt x="22" y="50"/>
                </a:cubicBezTo>
                <a:cubicBezTo>
                  <a:pt x="19" y="56"/>
                  <a:pt x="16" y="62"/>
                  <a:pt x="14" y="68"/>
                </a:cubicBezTo>
                <a:cubicBezTo>
                  <a:pt x="6" y="70"/>
                  <a:pt x="6" y="70"/>
                  <a:pt x="6" y="70"/>
                </a:cubicBezTo>
                <a:cubicBezTo>
                  <a:pt x="3" y="71"/>
                  <a:pt x="0" y="73"/>
                  <a:pt x="0" y="7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3"/>
                  <a:pt x="3" y="105"/>
                  <a:pt x="6" y="106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6" y="114"/>
                  <a:pt x="19" y="120"/>
                  <a:pt x="22" y="126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6" y="136"/>
                  <a:pt x="15" y="140"/>
                  <a:pt x="17" y="142"/>
                </a:cubicBezTo>
                <a:cubicBezTo>
                  <a:pt x="34" y="159"/>
                  <a:pt x="34" y="159"/>
                  <a:pt x="34" y="159"/>
                </a:cubicBezTo>
                <a:cubicBezTo>
                  <a:pt x="35" y="160"/>
                  <a:pt x="36" y="160"/>
                  <a:pt x="38" y="160"/>
                </a:cubicBezTo>
                <a:cubicBezTo>
                  <a:pt x="39" y="160"/>
                  <a:pt x="41" y="159"/>
                  <a:pt x="42" y="159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56" y="157"/>
                  <a:pt x="62" y="160"/>
                  <a:pt x="68" y="162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71" y="173"/>
                  <a:pt x="73" y="176"/>
                  <a:pt x="76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103" y="176"/>
                  <a:pt x="105" y="173"/>
                  <a:pt x="106" y="170"/>
                </a:cubicBezTo>
                <a:cubicBezTo>
                  <a:pt x="108" y="162"/>
                  <a:pt x="108" y="162"/>
                  <a:pt x="108" y="162"/>
                </a:cubicBezTo>
                <a:cubicBezTo>
                  <a:pt x="114" y="160"/>
                  <a:pt x="120" y="157"/>
                  <a:pt x="126" y="154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35" y="159"/>
                  <a:pt x="137" y="160"/>
                  <a:pt x="138" y="160"/>
                </a:cubicBezTo>
                <a:cubicBezTo>
                  <a:pt x="140" y="160"/>
                  <a:pt x="141" y="160"/>
                  <a:pt x="142" y="159"/>
                </a:cubicBezTo>
                <a:cubicBezTo>
                  <a:pt x="159" y="142"/>
                  <a:pt x="159" y="142"/>
                  <a:pt x="159" y="142"/>
                </a:cubicBezTo>
                <a:cubicBezTo>
                  <a:pt x="161" y="140"/>
                  <a:pt x="160" y="136"/>
                  <a:pt x="159" y="134"/>
                </a:cubicBezTo>
                <a:cubicBezTo>
                  <a:pt x="154" y="126"/>
                  <a:pt x="154" y="126"/>
                  <a:pt x="154" y="126"/>
                </a:cubicBezTo>
                <a:cubicBezTo>
                  <a:pt x="157" y="120"/>
                  <a:pt x="160" y="114"/>
                  <a:pt x="162" y="108"/>
                </a:cubicBezTo>
                <a:cubicBezTo>
                  <a:pt x="170" y="106"/>
                  <a:pt x="170" y="106"/>
                  <a:pt x="170" y="106"/>
                </a:cubicBezTo>
                <a:cubicBezTo>
                  <a:pt x="173" y="105"/>
                  <a:pt x="176" y="103"/>
                  <a:pt x="176" y="100"/>
                </a:cubicBezTo>
                <a:cubicBezTo>
                  <a:pt x="176" y="76"/>
                  <a:pt x="176" y="76"/>
                  <a:pt x="176" y="76"/>
                </a:cubicBezTo>
                <a:cubicBezTo>
                  <a:pt x="176" y="73"/>
                  <a:pt x="173" y="71"/>
                  <a:pt x="170" y="70"/>
                </a:cubicBezTo>
                <a:moveTo>
                  <a:pt x="168" y="98"/>
                </a:moveTo>
                <a:cubicBezTo>
                  <a:pt x="168" y="98"/>
                  <a:pt x="168" y="98"/>
                  <a:pt x="168" y="98"/>
                </a:cubicBezTo>
                <a:cubicBezTo>
                  <a:pt x="160" y="100"/>
                  <a:pt x="160" y="100"/>
                  <a:pt x="160" y="100"/>
                </a:cubicBezTo>
                <a:cubicBezTo>
                  <a:pt x="157" y="101"/>
                  <a:pt x="155" y="103"/>
                  <a:pt x="154" y="106"/>
                </a:cubicBezTo>
                <a:cubicBezTo>
                  <a:pt x="152" y="111"/>
                  <a:pt x="150" y="117"/>
                  <a:pt x="147" y="122"/>
                </a:cubicBezTo>
                <a:cubicBezTo>
                  <a:pt x="146" y="125"/>
                  <a:pt x="146" y="128"/>
                  <a:pt x="147" y="130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38" y="152"/>
                  <a:pt x="138" y="152"/>
                  <a:pt x="138" y="152"/>
                </a:cubicBezTo>
                <a:cubicBezTo>
                  <a:pt x="138" y="152"/>
                  <a:pt x="138" y="152"/>
                  <a:pt x="138" y="152"/>
                </a:cubicBezTo>
                <a:cubicBezTo>
                  <a:pt x="130" y="147"/>
                  <a:pt x="130" y="147"/>
                  <a:pt x="130" y="147"/>
                </a:cubicBezTo>
                <a:cubicBezTo>
                  <a:pt x="129" y="146"/>
                  <a:pt x="128" y="146"/>
                  <a:pt x="126" y="146"/>
                </a:cubicBezTo>
                <a:cubicBezTo>
                  <a:pt x="125" y="146"/>
                  <a:pt x="123" y="146"/>
                  <a:pt x="122" y="147"/>
                </a:cubicBezTo>
                <a:cubicBezTo>
                  <a:pt x="117" y="150"/>
                  <a:pt x="111" y="152"/>
                  <a:pt x="106" y="154"/>
                </a:cubicBezTo>
                <a:cubicBezTo>
                  <a:pt x="103" y="155"/>
                  <a:pt x="101" y="157"/>
                  <a:pt x="100" y="160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78" y="168"/>
                  <a:pt x="78" y="168"/>
                  <a:pt x="78" y="168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5" y="157"/>
                  <a:pt x="73" y="155"/>
                  <a:pt x="70" y="154"/>
                </a:cubicBezTo>
                <a:cubicBezTo>
                  <a:pt x="65" y="152"/>
                  <a:pt x="59" y="150"/>
                  <a:pt x="54" y="147"/>
                </a:cubicBezTo>
                <a:cubicBezTo>
                  <a:pt x="53" y="146"/>
                  <a:pt x="51" y="146"/>
                  <a:pt x="50" y="146"/>
                </a:cubicBezTo>
                <a:cubicBezTo>
                  <a:pt x="48" y="146"/>
                  <a:pt x="47" y="146"/>
                  <a:pt x="46" y="147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38" y="152"/>
                  <a:pt x="38" y="152"/>
                  <a:pt x="38" y="152"/>
                </a:cubicBezTo>
                <a:cubicBezTo>
                  <a:pt x="24" y="138"/>
                  <a:pt x="24" y="138"/>
                  <a:pt x="24" y="138"/>
                </a:cubicBezTo>
                <a:cubicBezTo>
                  <a:pt x="29" y="130"/>
                  <a:pt x="29" y="130"/>
                  <a:pt x="29" y="130"/>
                </a:cubicBezTo>
                <a:cubicBezTo>
                  <a:pt x="30" y="128"/>
                  <a:pt x="30" y="125"/>
                  <a:pt x="29" y="122"/>
                </a:cubicBezTo>
                <a:cubicBezTo>
                  <a:pt x="26" y="117"/>
                  <a:pt x="24" y="111"/>
                  <a:pt x="22" y="106"/>
                </a:cubicBezTo>
                <a:cubicBezTo>
                  <a:pt x="21" y="103"/>
                  <a:pt x="19" y="101"/>
                  <a:pt x="16" y="100"/>
                </a:cubicBezTo>
                <a:cubicBezTo>
                  <a:pt x="8" y="98"/>
                  <a:pt x="8" y="98"/>
                  <a:pt x="8" y="98"/>
                </a:cubicBezTo>
                <a:cubicBezTo>
                  <a:pt x="8" y="98"/>
                  <a:pt x="8" y="98"/>
                  <a:pt x="8" y="98"/>
                </a:cubicBezTo>
                <a:cubicBezTo>
                  <a:pt x="8" y="78"/>
                  <a:pt x="8" y="78"/>
                  <a:pt x="8" y="78"/>
                </a:cubicBezTo>
                <a:cubicBezTo>
                  <a:pt x="16" y="76"/>
                  <a:pt x="16" y="76"/>
                  <a:pt x="16" y="76"/>
                </a:cubicBezTo>
                <a:cubicBezTo>
                  <a:pt x="19" y="75"/>
                  <a:pt x="21" y="73"/>
                  <a:pt x="22" y="70"/>
                </a:cubicBezTo>
                <a:cubicBezTo>
                  <a:pt x="24" y="65"/>
                  <a:pt x="26" y="59"/>
                  <a:pt x="29" y="54"/>
                </a:cubicBezTo>
                <a:cubicBezTo>
                  <a:pt x="30" y="51"/>
                  <a:pt x="30" y="48"/>
                  <a:pt x="29" y="46"/>
                </a:cubicBezTo>
                <a:cubicBezTo>
                  <a:pt x="24" y="38"/>
                  <a:pt x="24" y="38"/>
                  <a:pt x="24" y="38"/>
                </a:cubicBezTo>
                <a:cubicBezTo>
                  <a:pt x="24" y="38"/>
                  <a:pt x="24" y="38"/>
                  <a:pt x="24" y="38"/>
                </a:cubicBezTo>
                <a:cubicBezTo>
                  <a:pt x="38" y="24"/>
                  <a:pt x="38" y="24"/>
                  <a:pt x="38" y="24"/>
                </a:cubicBezTo>
                <a:cubicBezTo>
                  <a:pt x="46" y="29"/>
                  <a:pt x="46" y="29"/>
                  <a:pt x="46" y="29"/>
                </a:cubicBezTo>
                <a:cubicBezTo>
                  <a:pt x="47" y="30"/>
                  <a:pt x="48" y="30"/>
                  <a:pt x="50" y="30"/>
                </a:cubicBezTo>
                <a:cubicBezTo>
                  <a:pt x="51" y="30"/>
                  <a:pt x="53" y="30"/>
                  <a:pt x="54" y="29"/>
                </a:cubicBezTo>
                <a:cubicBezTo>
                  <a:pt x="59" y="26"/>
                  <a:pt x="65" y="24"/>
                  <a:pt x="70" y="22"/>
                </a:cubicBezTo>
                <a:cubicBezTo>
                  <a:pt x="73" y="21"/>
                  <a:pt x="75" y="19"/>
                  <a:pt x="76" y="16"/>
                </a:cubicBezTo>
                <a:cubicBezTo>
                  <a:pt x="78" y="8"/>
                  <a:pt x="78" y="8"/>
                  <a:pt x="78" y="8"/>
                </a:cubicBezTo>
                <a:cubicBezTo>
                  <a:pt x="98" y="8"/>
                  <a:pt x="98" y="8"/>
                  <a:pt x="98" y="8"/>
                </a:cubicBezTo>
                <a:cubicBezTo>
                  <a:pt x="98" y="8"/>
                  <a:pt x="98" y="8"/>
                  <a:pt x="98" y="8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1" y="19"/>
                  <a:pt x="103" y="21"/>
                  <a:pt x="106" y="22"/>
                </a:cubicBezTo>
                <a:cubicBezTo>
                  <a:pt x="111" y="24"/>
                  <a:pt x="117" y="26"/>
                  <a:pt x="122" y="29"/>
                </a:cubicBezTo>
                <a:cubicBezTo>
                  <a:pt x="123" y="30"/>
                  <a:pt x="125" y="30"/>
                  <a:pt x="126" y="30"/>
                </a:cubicBezTo>
                <a:cubicBezTo>
                  <a:pt x="128" y="30"/>
                  <a:pt x="129" y="30"/>
                  <a:pt x="130" y="29"/>
                </a:cubicBezTo>
                <a:cubicBezTo>
                  <a:pt x="138" y="24"/>
                  <a:pt x="138" y="24"/>
                  <a:pt x="138" y="24"/>
                </a:cubicBezTo>
                <a:cubicBezTo>
                  <a:pt x="152" y="38"/>
                  <a:pt x="152" y="38"/>
                  <a:pt x="152" y="38"/>
                </a:cubicBezTo>
                <a:cubicBezTo>
                  <a:pt x="152" y="38"/>
                  <a:pt x="152" y="38"/>
                  <a:pt x="152" y="39"/>
                </a:cubicBezTo>
                <a:cubicBezTo>
                  <a:pt x="147" y="46"/>
                  <a:pt x="147" y="46"/>
                  <a:pt x="147" y="46"/>
                </a:cubicBezTo>
                <a:cubicBezTo>
                  <a:pt x="146" y="48"/>
                  <a:pt x="146" y="51"/>
                  <a:pt x="147" y="54"/>
                </a:cubicBezTo>
                <a:cubicBezTo>
                  <a:pt x="150" y="59"/>
                  <a:pt x="152" y="65"/>
                  <a:pt x="154" y="70"/>
                </a:cubicBezTo>
                <a:cubicBezTo>
                  <a:pt x="155" y="73"/>
                  <a:pt x="157" y="75"/>
                  <a:pt x="160" y="76"/>
                </a:cubicBezTo>
                <a:cubicBezTo>
                  <a:pt x="168" y="78"/>
                  <a:pt x="168" y="78"/>
                  <a:pt x="168" y="78"/>
                </a:cubicBezTo>
                <a:lnTo>
                  <a:pt x="168" y="98"/>
                </a:lnTo>
                <a:close/>
                <a:moveTo>
                  <a:pt x="88" y="48"/>
                </a:moveTo>
                <a:cubicBezTo>
                  <a:pt x="66" y="48"/>
                  <a:pt x="48" y="66"/>
                  <a:pt x="48" y="88"/>
                </a:cubicBezTo>
                <a:cubicBezTo>
                  <a:pt x="48" y="110"/>
                  <a:pt x="66" y="128"/>
                  <a:pt x="88" y="128"/>
                </a:cubicBezTo>
                <a:cubicBezTo>
                  <a:pt x="110" y="128"/>
                  <a:pt x="128" y="110"/>
                  <a:pt x="128" y="88"/>
                </a:cubicBezTo>
                <a:cubicBezTo>
                  <a:pt x="128" y="66"/>
                  <a:pt x="110" y="48"/>
                  <a:pt x="88" y="48"/>
                </a:cubicBezTo>
                <a:moveTo>
                  <a:pt x="88" y="120"/>
                </a:moveTo>
                <a:cubicBezTo>
                  <a:pt x="70" y="120"/>
                  <a:pt x="56" y="106"/>
                  <a:pt x="56" y="88"/>
                </a:cubicBezTo>
                <a:cubicBezTo>
                  <a:pt x="56" y="70"/>
                  <a:pt x="70" y="56"/>
                  <a:pt x="88" y="56"/>
                </a:cubicBezTo>
                <a:cubicBezTo>
                  <a:pt x="106" y="56"/>
                  <a:pt x="120" y="70"/>
                  <a:pt x="120" y="88"/>
                </a:cubicBezTo>
                <a:cubicBezTo>
                  <a:pt x="120" y="106"/>
                  <a:pt x="106" y="120"/>
                  <a:pt x="88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129"/>
          <p:cNvSpPr>
            <a:spLocks noEditPoints="1"/>
          </p:cNvSpPr>
          <p:nvPr/>
        </p:nvSpPr>
        <p:spPr bwMode="auto">
          <a:xfrm>
            <a:off x="6004026" y="1103370"/>
            <a:ext cx="334275" cy="335898"/>
          </a:xfrm>
          <a:custGeom>
            <a:avLst/>
            <a:gdLst>
              <a:gd name="T0" fmla="*/ 88 w 176"/>
              <a:gd name="T1" fmla="*/ 136 h 176"/>
              <a:gd name="T2" fmla="*/ 88 w 176"/>
              <a:gd name="T3" fmla="*/ 48 h 176"/>
              <a:gd name="T4" fmla="*/ 88 w 176"/>
              <a:gd name="T5" fmla="*/ 72 h 176"/>
              <a:gd name="T6" fmla="*/ 88 w 176"/>
              <a:gd name="T7" fmla="*/ 48 h 176"/>
              <a:gd name="T8" fmla="*/ 51 w 176"/>
              <a:gd name="T9" fmla="*/ 72 h 176"/>
              <a:gd name="T10" fmla="*/ 84 w 176"/>
              <a:gd name="T11" fmla="*/ 103 h 176"/>
              <a:gd name="T12" fmla="*/ 88 w 176"/>
              <a:gd name="T13" fmla="*/ 80 h 176"/>
              <a:gd name="T14" fmla="*/ 80 w 176"/>
              <a:gd name="T15" fmla="*/ 88 h 176"/>
              <a:gd name="T16" fmla="*/ 92 w 176"/>
              <a:gd name="T17" fmla="*/ 103 h 176"/>
              <a:gd name="T18" fmla="*/ 125 w 176"/>
              <a:gd name="T19" fmla="*/ 72 h 176"/>
              <a:gd name="T20" fmla="*/ 162 w 176"/>
              <a:gd name="T21" fmla="*/ 68 h 176"/>
              <a:gd name="T22" fmla="*/ 159 w 176"/>
              <a:gd name="T23" fmla="*/ 34 h 176"/>
              <a:gd name="T24" fmla="*/ 134 w 176"/>
              <a:gd name="T25" fmla="*/ 17 h 176"/>
              <a:gd name="T26" fmla="*/ 106 w 176"/>
              <a:gd name="T27" fmla="*/ 6 h 176"/>
              <a:gd name="T28" fmla="*/ 70 w 176"/>
              <a:gd name="T29" fmla="*/ 6 h 176"/>
              <a:gd name="T30" fmla="*/ 42 w 176"/>
              <a:gd name="T31" fmla="*/ 17 h 176"/>
              <a:gd name="T32" fmla="*/ 17 w 176"/>
              <a:gd name="T33" fmla="*/ 34 h 176"/>
              <a:gd name="T34" fmla="*/ 14 w 176"/>
              <a:gd name="T35" fmla="*/ 68 h 176"/>
              <a:gd name="T36" fmla="*/ 0 w 176"/>
              <a:gd name="T37" fmla="*/ 100 h 176"/>
              <a:gd name="T38" fmla="*/ 22 w 176"/>
              <a:gd name="T39" fmla="*/ 126 h 176"/>
              <a:gd name="T40" fmla="*/ 34 w 176"/>
              <a:gd name="T41" fmla="*/ 159 h 176"/>
              <a:gd name="T42" fmla="*/ 50 w 176"/>
              <a:gd name="T43" fmla="*/ 154 h 176"/>
              <a:gd name="T44" fmla="*/ 76 w 176"/>
              <a:gd name="T45" fmla="*/ 176 h 176"/>
              <a:gd name="T46" fmla="*/ 108 w 176"/>
              <a:gd name="T47" fmla="*/ 162 h 176"/>
              <a:gd name="T48" fmla="*/ 138 w 176"/>
              <a:gd name="T49" fmla="*/ 160 h 176"/>
              <a:gd name="T50" fmla="*/ 159 w 176"/>
              <a:gd name="T51" fmla="*/ 134 h 176"/>
              <a:gd name="T52" fmla="*/ 170 w 176"/>
              <a:gd name="T53" fmla="*/ 106 h 176"/>
              <a:gd name="T54" fmla="*/ 170 w 176"/>
              <a:gd name="T55" fmla="*/ 70 h 176"/>
              <a:gd name="T56" fmla="*/ 160 w 176"/>
              <a:gd name="T57" fmla="*/ 100 h 176"/>
              <a:gd name="T58" fmla="*/ 147 w 176"/>
              <a:gd name="T59" fmla="*/ 130 h 176"/>
              <a:gd name="T60" fmla="*/ 138 w 176"/>
              <a:gd name="T61" fmla="*/ 152 h 176"/>
              <a:gd name="T62" fmla="*/ 122 w 176"/>
              <a:gd name="T63" fmla="*/ 147 h 176"/>
              <a:gd name="T64" fmla="*/ 98 w 176"/>
              <a:gd name="T65" fmla="*/ 168 h 176"/>
              <a:gd name="T66" fmla="*/ 76 w 176"/>
              <a:gd name="T67" fmla="*/ 160 h 176"/>
              <a:gd name="T68" fmla="*/ 50 w 176"/>
              <a:gd name="T69" fmla="*/ 146 h 176"/>
              <a:gd name="T70" fmla="*/ 38 w 176"/>
              <a:gd name="T71" fmla="*/ 152 h 176"/>
              <a:gd name="T72" fmla="*/ 29 w 176"/>
              <a:gd name="T73" fmla="*/ 122 h 176"/>
              <a:gd name="T74" fmla="*/ 8 w 176"/>
              <a:gd name="T75" fmla="*/ 98 h 176"/>
              <a:gd name="T76" fmla="*/ 16 w 176"/>
              <a:gd name="T77" fmla="*/ 76 h 176"/>
              <a:gd name="T78" fmla="*/ 29 w 176"/>
              <a:gd name="T79" fmla="*/ 46 h 176"/>
              <a:gd name="T80" fmla="*/ 38 w 176"/>
              <a:gd name="T81" fmla="*/ 24 h 176"/>
              <a:gd name="T82" fmla="*/ 54 w 176"/>
              <a:gd name="T83" fmla="*/ 29 h 176"/>
              <a:gd name="T84" fmla="*/ 78 w 176"/>
              <a:gd name="T85" fmla="*/ 8 h 176"/>
              <a:gd name="T86" fmla="*/ 100 w 176"/>
              <a:gd name="T87" fmla="*/ 16 h 176"/>
              <a:gd name="T88" fmla="*/ 126 w 176"/>
              <a:gd name="T89" fmla="*/ 30 h 176"/>
              <a:gd name="T90" fmla="*/ 152 w 176"/>
              <a:gd name="T91" fmla="*/ 38 h 176"/>
              <a:gd name="T92" fmla="*/ 147 w 176"/>
              <a:gd name="T93" fmla="*/ 54 h 176"/>
              <a:gd name="T94" fmla="*/ 168 w 176"/>
              <a:gd name="T95" fmla="*/ 7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88" y="48"/>
                </a:moveTo>
                <a:cubicBezTo>
                  <a:pt x="102" y="48"/>
                  <a:pt x="114" y="55"/>
                  <a:pt x="121" y="65"/>
                </a:cubicBezTo>
                <a:cubicBezTo>
                  <a:pt x="100" y="77"/>
                  <a:pt x="100" y="77"/>
                  <a:pt x="100" y="77"/>
                </a:cubicBezTo>
                <a:cubicBezTo>
                  <a:pt x="97" y="74"/>
                  <a:pt x="93" y="72"/>
                  <a:pt x="88" y="72"/>
                </a:cubicBezTo>
                <a:cubicBezTo>
                  <a:pt x="83" y="72"/>
                  <a:pt x="79" y="74"/>
                  <a:pt x="76" y="77"/>
                </a:cubicBezTo>
                <a:cubicBezTo>
                  <a:pt x="55" y="65"/>
                  <a:pt x="55" y="65"/>
                  <a:pt x="55" y="65"/>
                </a:cubicBezTo>
                <a:cubicBezTo>
                  <a:pt x="62" y="55"/>
                  <a:pt x="74" y="48"/>
                  <a:pt x="88" y="48"/>
                </a:cubicBezTo>
                <a:moveTo>
                  <a:pt x="84" y="128"/>
                </a:moveTo>
                <a:cubicBezTo>
                  <a:pt x="64" y="126"/>
                  <a:pt x="48" y="109"/>
                  <a:pt x="48" y="88"/>
                </a:cubicBezTo>
                <a:cubicBezTo>
                  <a:pt x="48" y="82"/>
                  <a:pt x="49" y="77"/>
                  <a:pt x="51" y="72"/>
                </a:cubicBezTo>
                <a:cubicBezTo>
                  <a:pt x="73" y="84"/>
                  <a:pt x="73" y="84"/>
                  <a:pt x="73" y="84"/>
                </a:cubicBezTo>
                <a:cubicBezTo>
                  <a:pt x="72" y="85"/>
                  <a:pt x="72" y="87"/>
                  <a:pt x="72" y="88"/>
                </a:cubicBezTo>
                <a:cubicBezTo>
                  <a:pt x="72" y="95"/>
                  <a:pt x="77" y="102"/>
                  <a:pt x="84" y="103"/>
                </a:cubicBezTo>
                <a:lnTo>
                  <a:pt x="84" y="128"/>
                </a:lnTo>
                <a:close/>
                <a:moveTo>
                  <a:pt x="80" y="88"/>
                </a:moveTo>
                <a:cubicBezTo>
                  <a:pt x="80" y="84"/>
                  <a:pt x="84" y="80"/>
                  <a:pt x="88" y="80"/>
                </a:cubicBezTo>
                <a:cubicBezTo>
                  <a:pt x="92" y="80"/>
                  <a:pt x="96" y="84"/>
                  <a:pt x="96" y="88"/>
                </a:cubicBezTo>
                <a:cubicBezTo>
                  <a:pt x="96" y="92"/>
                  <a:pt x="92" y="96"/>
                  <a:pt x="88" y="96"/>
                </a:cubicBezTo>
                <a:cubicBezTo>
                  <a:pt x="84" y="96"/>
                  <a:pt x="80" y="92"/>
                  <a:pt x="80" y="88"/>
                </a:cubicBezTo>
                <a:moveTo>
                  <a:pt x="128" y="88"/>
                </a:moveTo>
                <a:cubicBezTo>
                  <a:pt x="128" y="109"/>
                  <a:pt x="112" y="126"/>
                  <a:pt x="92" y="128"/>
                </a:cubicBezTo>
                <a:cubicBezTo>
                  <a:pt x="92" y="103"/>
                  <a:pt x="92" y="103"/>
                  <a:pt x="92" y="103"/>
                </a:cubicBezTo>
                <a:cubicBezTo>
                  <a:pt x="99" y="102"/>
                  <a:pt x="104" y="95"/>
                  <a:pt x="104" y="88"/>
                </a:cubicBezTo>
                <a:cubicBezTo>
                  <a:pt x="104" y="87"/>
                  <a:pt x="104" y="85"/>
                  <a:pt x="103" y="84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7" y="77"/>
                  <a:pt x="128" y="82"/>
                  <a:pt x="128" y="88"/>
                </a:cubicBezTo>
                <a:moveTo>
                  <a:pt x="170" y="70"/>
                </a:moveTo>
                <a:cubicBezTo>
                  <a:pt x="162" y="68"/>
                  <a:pt x="162" y="68"/>
                  <a:pt x="162" y="68"/>
                </a:cubicBezTo>
                <a:cubicBezTo>
                  <a:pt x="160" y="62"/>
                  <a:pt x="157" y="56"/>
                  <a:pt x="154" y="50"/>
                </a:cubicBezTo>
                <a:cubicBezTo>
                  <a:pt x="159" y="42"/>
                  <a:pt x="159" y="42"/>
                  <a:pt x="159" y="42"/>
                </a:cubicBezTo>
                <a:cubicBezTo>
                  <a:pt x="160" y="40"/>
                  <a:pt x="161" y="36"/>
                  <a:pt x="159" y="34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41" y="16"/>
                  <a:pt x="140" y="16"/>
                  <a:pt x="138" y="16"/>
                </a:cubicBezTo>
                <a:cubicBezTo>
                  <a:pt x="137" y="16"/>
                  <a:pt x="135" y="17"/>
                  <a:pt x="134" y="17"/>
                </a:cubicBezTo>
                <a:cubicBezTo>
                  <a:pt x="126" y="22"/>
                  <a:pt x="126" y="22"/>
                  <a:pt x="126" y="22"/>
                </a:cubicBezTo>
                <a:cubicBezTo>
                  <a:pt x="120" y="19"/>
                  <a:pt x="114" y="16"/>
                  <a:pt x="108" y="14"/>
                </a:cubicBezTo>
                <a:cubicBezTo>
                  <a:pt x="106" y="6"/>
                  <a:pt x="106" y="6"/>
                  <a:pt x="106" y="6"/>
                </a:cubicBezTo>
                <a:cubicBezTo>
                  <a:pt x="105" y="3"/>
                  <a:pt x="103" y="0"/>
                  <a:pt x="10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3" y="0"/>
                  <a:pt x="71" y="3"/>
                  <a:pt x="70" y="6"/>
                </a:cubicBezTo>
                <a:cubicBezTo>
                  <a:pt x="68" y="14"/>
                  <a:pt x="68" y="14"/>
                  <a:pt x="68" y="14"/>
                </a:cubicBezTo>
                <a:cubicBezTo>
                  <a:pt x="62" y="16"/>
                  <a:pt x="56" y="19"/>
                  <a:pt x="50" y="22"/>
                </a:cubicBezTo>
                <a:cubicBezTo>
                  <a:pt x="42" y="17"/>
                  <a:pt x="42" y="17"/>
                  <a:pt x="42" y="17"/>
                </a:cubicBezTo>
                <a:cubicBezTo>
                  <a:pt x="41" y="17"/>
                  <a:pt x="39" y="16"/>
                  <a:pt x="38" y="16"/>
                </a:cubicBezTo>
                <a:cubicBezTo>
                  <a:pt x="36" y="16"/>
                  <a:pt x="35" y="16"/>
                  <a:pt x="34" y="17"/>
                </a:cubicBezTo>
                <a:cubicBezTo>
                  <a:pt x="17" y="34"/>
                  <a:pt x="17" y="34"/>
                  <a:pt x="17" y="34"/>
                </a:cubicBezTo>
                <a:cubicBezTo>
                  <a:pt x="15" y="36"/>
                  <a:pt x="16" y="40"/>
                  <a:pt x="17" y="42"/>
                </a:cubicBezTo>
                <a:cubicBezTo>
                  <a:pt x="22" y="50"/>
                  <a:pt x="22" y="50"/>
                  <a:pt x="22" y="50"/>
                </a:cubicBezTo>
                <a:cubicBezTo>
                  <a:pt x="19" y="56"/>
                  <a:pt x="16" y="62"/>
                  <a:pt x="14" y="68"/>
                </a:cubicBezTo>
                <a:cubicBezTo>
                  <a:pt x="6" y="70"/>
                  <a:pt x="6" y="70"/>
                  <a:pt x="6" y="70"/>
                </a:cubicBezTo>
                <a:cubicBezTo>
                  <a:pt x="3" y="71"/>
                  <a:pt x="0" y="73"/>
                  <a:pt x="0" y="7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3"/>
                  <a:pt x="3" y="105"/>
                  <a:pt x="6" y="106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6" y="114"/>
                  <a:pt x="19" y="120"/>
                  <a:pt x="22" y="126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6" y="136"/>
                  <a:pt x="15" y="140"/>
                  <a:pt x="17" y="142"/>
                </a:cubicBezTo>
                <a:cubicBezTo>
                  <a:pt x="34" y="159"/>
                  <a:pt x="34" y="159"/>
                  <a:pt x="34" y="159"/>
                </a:cubicBezTo>
                <a:cubicBezTo>
                  <a:pt x="35" y="160"/>
                  <a:pt x="36" y="160"/>
                  <a:pt x="38" y="160"/>
                </a:cubicBezTo>
                <a:cubicBezTo>
                  <a:pt x="39" y="160"/>
                  <a:pt x="41" y="159"/>
                  <a:pt x="42" y="159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56" y="157"/>
                  <a:pt x="62" y="160"/>
                  <a:pt x="68" y="162"/>
                </a:cubicBezTo>
                <a:cubicBezTo>
                  <a:pt x="70" y="170"/>
                  <a:pt x="70" y="170"/>
                  <a:pt x="70" y="170"/>
                </a:cubicBezTo>
                <a:cubicBezTo>
                  <a:pt x="71" y="173"/>
                  <a:pt x="73" y="176"/>
                  <a:pt x="76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103" y="176"/>
                  <a:pt x="105" y="173"/>
                  <a:pt x="106" y="170"/>
                </a:cubicBezTo>
                <a:cubicBezTo>
                  <a:pt x="108" y="162"/>
                  <a:pt x="108" y="162"/>
                  <a:pt x="108" y="162"/>
                </a:cubicBezTo>
                <a:cubicBezTo>
                  <a:pt x="114" y="160"/>
                  <a:pt x="120" y="157"/>
                  <a:pt x="126" y="154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35" y="159"/>
                  <a:pt x="137" y="160"/>
                  <a:pt x="138" y="160"/>
                </a:cubicBezTo>
                <a:cubicBezTo>
                  <a:pt x="140" y="160"/>
                  <a:pt x="141" y="160"/>
                  <a:pt x="142" y="159"/>
                </a:cubicBezTo>
                <a:cubicBezTo>
                  <a:pt x="159" y="142"/>
                  <a:pt x="159" y="142"/>
                  <a:pt x="159" y="142"/>
                </a:cubicBezTo>
                <a:cubicBezTo>
                  <a:pt x="161" y="140"/>
                  <a:pt x="160" y="136"/>
                  <a:pt x="159" y="134"/>
                </a:cubicBezTo>
                <a:cubicBezTo>
                  <a:pt x="154" y="126"/>
                  <a:pt x="154" y="126"/>
                  <a:pt x="154" y="126"/>
                </a:cubicBezTo>
                <a:cubicBezTo>
                  <a:pt x="157" y="120"/>
                  <a:pt x="160" y="114"/>
                  <a:pt x="162" y="108"/>
                </a:cubicBezTo>
                <a:cubicBezTo>
                  <a:pt x="170" y="106"/>
                  <a:pt x="170" y="106"/>
                  <a:pt x="170" y="106"/>
                </a:cubicBezTo>
                <a:cubicBezTo>
                  <a:pt x="173" y="105"/>
                  <a:pt x="176" y="103"/>
                  <a:pt x="176" y="100"/>
                </a:cubicBezTo>
                <a:cubicBezTo>
                  <a:pt x="176" y="76"/>
                  <a:pt x="176" y="76"/>
                  <a:pt x="176" y="76"/>
                </a:cubicBezTo>
                <a:cubicBezTo>
                  <a:pt x="176" y="73"/>
                  <a:pt x="173" y="71"/>
                  <a:pt x="170" y="70"/>
                </a:cubicBezTo>
                <a:moveTo>
                  <a:pt x="168" y="98"/>
                </a:moveTo>
                <a:cubicBezTo>
                  <a:pt x="168" y="98"/>
                  <a:pt x="168" y="98"/>
                  <a:pt x="168" y="98"/>
                </a:cubicBezTo>
                <a:cubicBezTo>
                  <a:pt x="160" y="100"/>
                  <a:pt x="160" y="100"/>
                  <a:pt x="160" y="100"/>
                </a:cubicBezTo>
                <a:cubicBezTo>
                  <a:pt x="157" y="101"/>
                  <a:pt x="155" y="103"/>
                  <a:pt x="154" y="106"/>
                </a:cubicBezTo>
                <a:cubicBezTo>
                  <a:pt x="152" y="111"/>
                  <a:pt x="150" y="117"/>
                  <a:pt x="147" y="122"/>
                </a:cubicBezTo>
                <a:cubicBezTo>
                  <a:pt x="146" y="125"/>
                  <a:pt x="146" y="128"/>
                  <a:pt x="147" y="130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38" y="152"/>
                  <a:pt x="138" y="152"/>
                  <a:pt x="138" y="152"/>
                </a:cubicBezTo>
                <a:cubicBezTo>
                  <a:pt x="138" y="152"/>
                  <a:pt x="138" y="152"/>
                  <a:pt x="138" y="152"/>
                </a:cubicBezTo>
                <a:cubicBezTo>
                  <a:pt x="130" y="147"/>
                  <a:pt x="130" y="147"/>
                  <a:pt x="130" y="147"/>
                </a:cubicBezTo>
                <a:cubicBezTo>
                  <a:pt x="129" y="146"/>
                  <a:pt x="128" y="146"/>
                  <a:pt x="126" y="146"/>
                </a:cubicBezTo>
                <a:cubicBezTo>
                  <a:pt x="125" y="146"/>
                  <a:pt x="123" y="146"/>
                  <a:pt x="122" y="147"/>
                </a:cubicBezTo>
                <a:cubicBezTo>
                  <a:pt x="117" y="150"/>
                  <a:pt x="111" y="152"/>
                  <a:pt x="106" y="154"/>
                </a:cubicBezTo>
                <a:cubicBezTo>
                  <a:pt x="103" y="155"/>
                  <a:pt x="101" y="157"/>
                  <a:pt x="100" y="160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78" y="168"/>
                  <a:pt x="78" y="168"/>
                  <a:pt x="78" y="168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5" y="157"/>
                  <a:pt x="73" y="155"/>
                  <a:pt x="70" y="154"/>
                </a:cubicBezTo>
                <a:cubicBezTo>
                  <a:pt x="65" y="152"/>
                  <a:pt x="59" y="150"/>
                  <a:pt x="54" y="147"/>
                </a:cubicBezTo>
                <a:cubicBezTo>
                  <a:pt x="53" y="146"/>
                  <a:pt x="51" y="146"/>
                  <a:pt x="50" y="146"/>
                </a:cubicBezTo>
                <a:cubicBezTo>
                  <a:pt x="48" y="146"/>
                  <a:pt x="47" y="146"/>
                  <a:pt x="46" y="147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38" y="152"/>
                  <a:pt x="38" y="152"/>
                  <a:pt x="38" y="152"/>
                </a:cubicBezTo>
                <a:cubicBezTo>
                  <a:pt x="24" y="138"/>
                  <a:pt x="24" y="138"/>
                  <a:pt x="24" y="138"/>
                </a:cubicBezTo>
                <a:cubicBezTo>
                  <a:pt x="29" y="130"/>
                  <a:pt x="29" y="130"/>
                  <a:pt x="29" y="130"/>
                </a:cubicBezTo>
                <a:cubicBezTo>
                  <a:pt x="30" y="128"/>
                  <a:pt x="30" y="125"/>
                  <a:pt x="29" y="122"/>
                </a:cubicBezTo>
                <a:cubicBezTo>
                  <a:pt x="26" y="117"/>
                  <a:pt x="24" y="111"/>
                  <a:pt x="22" y="106"/>
                </a:cubicBezTo>
                <a:cubicBezTo>
                  <a:pt x="21" y="103"/>
                  <a:pt x="19" y="101"/>
                  <a:pt x="16" y="100"/>
                </a:cubicBezTo>
                <a:cubicBezTo>
                  <a:pt x="8" y="98"/>
                  <a:pt x="8" y="98"/>
                  <a:pt x="8" y="98"/>
                </a:cubicBezTo>
                <a:cubicBezTo>
                  <a:pt x="8" y="98"/>
                  <a:pt x="8" y="98"/>
                  <a:pt x="8" y="98"/>
                </a:cubicBezTo>
                <a:cubicBezTo>
                  <a:pt x="8" y="78"/>
                  <a:pt x="8" y="78"/>
                  <a:pt x="8" y="78"/>
                </a:cubicBezTo>
                <a:cubicBezTo>
                  <a:pt x="16" y="76"/>
                  <a:pt x="16" y="76"/>
                  <a:pt x="16" y="76"/>
                </a:cubicBezTo>
                <a:cubicBezTo>
                  <a:pt x="19" y="75"/>
                  <a:pt x="21" y="73"/>
                  <a:pt x="22" y="70"/>
                </a:cubicBezTo>
                <a:cubicBezTo>
                  <a:pt x="24" y="65"/>
                  <a:pt x="26" y="59"/>
                  <a:pt x="29" y="54"/>
                </a:cubicBezTo>
                <a:cubicBezTo>
                  <a:pt x="30" y="51"/>
                  <a:pt x="30" y="48"/>
                  <a:pt x="29" y="46"/>
                </a:cubicBezTo>
                <a:cubicBezTo>
                  <a:pt x="24" y="38"/>
                  <a:pt x="24" y="38"/>
                  <a:pt x="24" y="38"/>
                </a:cubicBezTo>
                <a:cubicBezTo>
                  <a:pt x="24" y="38"/>
                  <a:pt x="24" y="38"/>
                  <a:pt x="24" y="38"/>
                </a:cubicBezTo>
                <a:cubicBezTo>
                  <a:pt x="38" y="24"/>
                  <a:pt x="38" y="24"/>
                  <a:pt x="38" y="24"/>
                </a:cubicBezTo>
                <a:cubicBezTo>
                  <a:pt x="46" y="29"/>
                  <a:pt x="46" y="29"/>
                  <a:pt x="46" y="29"/>
                </a:cubicBezTo>
                <a:cubicBezTo>
                  <a:pt x="47" y="30"/>
                  <a:pt x="48" y="30"/>
                  <a:pt x="50" y="30"/>
                </a:cubicBezTo>
                <a:cubicBezTo>
                  <a:pt x="51" y="30"/>
                  <a:pt x="53" y="30"/>
                  <a:pt x="54" y="29"/>
                </a:cubicBezTo>
                <a:cubicBezTo>
                  <a:pt x="59" y="26"/>
                  <a:pt x="65" y="24"/>
                  <a:pt x="70" y="22"/>
                </a:cubicBezTo>
                <a:cubicBezTo>
                  <a:pt x="73" y="21"/>
                  <a:pt x="75" y="19"/>
                  <a:pt x="76" y="16"/>
                </a:cubicBezTo>
                <a:cubicBezTo>
                  <a:pt x="78" y="8"/>
                  <a:pt x="78" y="8"/>
                  <a:pt x="78" y="8"/>
                </a:cubicBezTo>
                <a:cubicBezTo>
                  <a:pt x="98" y="8"/>
                  <a:pt x="98" y="8"/>
                  <a:pt x="98" y="8"/>
                </a:cubicBezTo>
                <a:cubicBezTo>
                  <a:pt x="98" y="8"/>
                  <a:pt x="98" y="8"/>
                  <a:pt x="98" y="8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1" y="19"/>
                  <a:pt x="103" y="21"/>
                  <a:pt x="106" y="22"/>
                </a:cubicBezTo>
                <a:cubicBezTo>
                  <a:pt x="111" y="24"/>
                  <a:pt x="117" y="26"/>
                  <a:pt x="122" y="29"/>
                </a:cubicBezTo>
                <a:cubicBezTo>
                  <a:pt x="123" y="30"/>
                  <a:pt x="125" y="30"/>
                  <a:pt x="126" y="30"/>
                </a:cubicBezTo>
                <a:cubicBezTo>
                  <a:pt x="128" y="30"/>
                  <a:pt x="129" y="30"/>
                  <a:pt x="130" y="29"/>
                </a:cubicBezTo>
                <a:cubicBezTo>
                  <a:pt x="138" y="24"/>
                  <a:pt x="138" y="24"/>
                  <a:pt x="138" y="24"/>
                </a:cubicBezTo>
                <a:cubicBezTo>
                  <a:pt x="152" y="38"/>
                  <a:pt x="152" y="38"/>
                  <a:pt x="152" y="38"/>
                </a:cubicBezTo>
                <a:cubicBezTo>
                  <a:pt x="152" y="38"/>
                  <a:pt x="152" y="38"/>
                  <a:pt x="152" y="39"/>
                </a:cubicBezTo>
                <a:cubicBezTo>
                  <a:pt x="147" y="46"/>
                  <a:pt x="147" y="46"/>
                  <a:pt x="147" y="46"/>
                </a:cubicBezTo>
                <a:cubicBezTo>
                  <a:pt x="146" y="48"/>
                  <a:pt x="146" y="51"/>
                  <a:pt x="147" y="54"/>
                </a:cubicBezTo>
                <a:cubicBezTo>
                  <a:pt x="150" y="59"/>
                  <a:pt x="152" y="65"/>
                  <a:pt x="154" y="70"/>
                </a:cubicBezTo>
                <a:cubicBezTo>
                  <a:pt x="155" y="73"/>
                  <a:pt x="157" y="75"/>
                  <a:pt x="160" y="76"/>
                </a:cubicBezTo>
                <a:cubicBezTo>
                  <a:pt x="168" y="78"/>
                  <a:pt x="168" y="78"/>
                  <a:pt x="168" y="78"/>
                </a:cubicBezTo>
                <a:lnTo>
                  <a:pt x="168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130"/>
          <p:cNvSpPr>
            <a:spLocks noEditPoints="1"/>
          </p:cNvSpPr>
          <p:nvPr/>
        </p:nvSpPr>
        <p:spPr bwMode="auto">
          <a:xfrm>
            <a:off x="6643368" y="1103370"/>
            <a:ext cx="334275" cy="335898"/>
          </a:xfrm>
          <a:custGeom>
            <a:avLst/>
            <a:gdLst>
              <a:gd name="T0" fmla="*/ 0 w 176"/>
              <a:gd name="T1" fmla="*/ 16 h 176"/>
              <a:gd name="T2" fmla="*/ 160 w 176"/>
              <a:gd name="T3" fmla="*/ 176 h 176"/>
              <a:gd name="T4" fmla="*/ 160 w 176"/>
              <a:gd name="T5" fmla="*/ 0 h 176"/>
              <a:gd name="T6" fmla="*/ 36 w 176"/>
              <a:gd name="T7" fmla="*/ 8 h 176"/>
              <a:gd name="T8" fmla="*/ 8 w 176"/>
              <a:gd name="T9" fmla="*/ 44 h 176"/>
              <a:gd name="T10" fmla="*/ 84 w 176"/>
              <a:gd name="T11" fmla="*/ 14 h 176"/>
              <a:gd name="T12" fmla="*/ 70 w 176"/>
              <a:gd name="T13" fmla="*/ 22 h 176"/>
              <a:gd name="T14" fmla="*/ 68 w 176"/>
              <a:gd name="T15" fmla="*/ 54 h 176"/>
              <a:gd name="T16" fmla="*/ 46 w 176"/>
              <a:gd name="T17" fmla="*/ 63 h 176"/>
              <a:gd name="T18" fmla="*/ 22 w 176"/>
              <a:gd name="T19" fmla="*/ 70 h 176"/>
              <a:gd name="T20" fmla="*/ 14 w 176"/>
              <a:gd name="T21" fmla="*/ 84 h 176"/>
              <a:gd name="T22" fmla="*/ 140 w 176"/>
              <a:gd name="T23" fmla="*/ 168 h 176"/>
              <a:gd name="T24" fmla="*/ 107 w 176"/>
              <a:gd name="T25" fmla="*/ 128 h 176"/>
              <a:gd name="T26" fmla="*/ 140 w 176"/>
              <a:gd name="T27" fmla="*/ 159 h 176"/>
              <a:gd name="T28" fmla="*/ 144 w 176"/>
              <a:gd name="T29" fmla="*/ 136 h 176"/>
              <a:gd name="T30" fmla="*/ 136 w 176"/>
              <a:gd name="T31" fmla="*/ 144 h 176"/>
              <a:gd name="T32" fmla="*/ 148 w 176"/>
              <a:gd name="T33" fmla="*/ 168 h 176"/>
              <a:gd name="T34" fmla="*/ 159 w 176"/>
              <a:gd name="T35" fmla="*/ 140 h 176"/>
              <a:gd name="T36" fmla="*/ 168 w 176"/>
              <a:gd name="T37" fmla="*/ 126 h 176"/>
              <a:gd name="T38" fmla="*/ 132 w 176"/>
              <a:gd name="T39" fmla="*/ 133 h 176"/>
              <a:gd name="T40" fmla="*/ 168 w 176"/>
              <a:gd name="T41" fmla="*/ 112 h 176"/>
              <a:gd name="T42" fmla="*/ 144 w 176"/>
              <a:gd name="T43" fmla="*/ 96 h 176"/>
              <a:gd name="T44" fmla="*/ 68 w 176"/>
              <a:gd name="T45" fmla="*/ 168 h 176"/>
              <a:gd name="T46" fmla="*/ 76 w 176"/>
              <a:gd name="T47" fmla="*/ 144 h 176"/>
              <a:gd name="T48" fmla="*/ 70 w 176"/>
              <a:gd name="T49" fmla="*/ 113 h 176"/>
              <a:gd name="T50" fmla="*/ 88 w 176"/>
              <a:gd name="T51" fmla="*/ 98 h 176"/>
              <a:gd name="T52" fmla="*/ 114 w 176"/>
              <a:gd name="T53" fmla="*/ 78 h 176"/>
              <a:gd name="T54" fmla="*/ 133 w 176"/>
              <a:gd name="T55" fmla="*/ 64 h 176"/>
              <a:gd name="T56" fmla="*/ 144 w 176"/>
              <a:gd name="T57" fmla="*/ 76 h 176"/>
              <a:gd name="T58" fmla="*/ 168 w 176"/>
              <a:gd name="T59" fmla="*/ 103 h 176"/>
              <a:gd name="T60" fmla="*/ 144 w 176"/>
              <a:gd name="T61" fmla="*/ 68 h 176"/>
              <a:gd name="T62" fmla="*/ 133 w 176"/>
              <a:gd name="T63" fmla="*/ 56 h 176"/>
              <a:gd name="T64" fmla="*/ 106 w 176"/>
              <a:gd name="T65" fmla="*/ 78 h 176"/>
              <a:gd name="T66" fmla="*/ 74 w 176"/>
              <a:gd name="T67" fmla="*/ 90 h 176"/>
              <a:gd name="T68" fmla="*/ 70 w 176"/>
              <a:gd name="T69" fmla="*/ 124 h 176"/>
              <a:gd name="T70" fmla="*/ 56 w 176"/>
              <a:gd name="T71" fmla="*/ 155 h 176"/>
              <a:gd name="T72" fmla="*/ 8 w 176"/>
              <a:gd name="T73" fmla="*/ 160 h 176"/>
              <a:gd name="T74" fmla="*/ 22 w 176"/>
              <a:gd name="T75" fmla="*/ 86 h 176"/>
              <a:gd name="T76" fmla="*/ 50 w 176"/>
              <a:gd name="T77" fmla="*/ 75 h 176"/>
              <a:gd name="T78" fmla="*/ 75 w 176"/>
              <a:gd name="T79" fmla="*/ 58 h 176"/>
              <a:gd name="T80" fmla="*/ 78 w 176"/>
              <a:gd name="T81" fmla="*/ 24 h 176"/>
              <a:gd name="T82" fmla="*/ 92 w 176"/>
              <a:gd name="T83" fmla="*/ 8 h 176"/>
              <a:gd name="T84" fmla="*/ 168 w 176"/>
              <a:gd name="T85" fmla="*/ 6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8" y="16"/>
                </a:moveTo>
                <a:cubicBezTo>
                  <a:pt x="8" y="12"/>
                  <a:pt x="12" y="8"/>
                  <a:pt x="16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4" y="22"/>
                  <a:pt x="22" y="34"/>
                  <a:pt x="8" y="36"/>
                </a:cubicBezTo>
                <a:lnTo>
                  <a:pt x="8" y="16"/>
                </a:lnTo>
                <a:close/>
                <a:moveTo>
                  <a:pt x="8" y="44"/>
                </a:moveTo>
                <a:cubicBezTo>
                  <a:pt x="27" y="42"/>
                  <a:pt x="42" y="27"/>
                  <a:pt x="44" y="8"/>
                </a:cubicBezTo>
                <a:cubicBezTo>
                  <a:pt x="84" y="8"/>
                  <a:pt x="84" y="8"/>
                  <a:pt x="84" y="8"/>
                </a:cubicBezTo>
                <a:cubicBezTo>
                  <a:pt x="84" y="14"/>
                  <a:pt x="84" y="14"/>
                  <a:pt x="84" y="14"/>
                </a:cubicBezTo>
                <a:cubicBezTo>
                  <a:pt x="84" y="14"/>
                  <a:pt x="84" y="14"/>
                  <a:pt x="84" y="14"/>
                </a:cubicBezTo>
                <a:cubicBezTo>
                  <a:pt x="76" y="16"/>
                  <a:pt x="76" y="16"/>
                  <a:pt x="76" y="16"/>
                </a:cubicBezTo>
                <a:cubicBezTo>
                  <a:pt x="73" y="17"/>
                  <a:pt x="71" y="19"/>
                  <a:pt x="70" y="22"/>
                </a:cubicBezTo>
                <a:cubicBezTo>
                  <a:pt x="68" y="27"/>
                  <a:pt x="66" y="33"/>
                  <a:pt x="63" y="38"/>
                </a:cubicBezTo>
                <a:cubicBezTo>
                  <a:pt x="62" y="41"/>
                  <a:pt x="62" y="44"/>
                  <a:pt x="63" y="46"/>
                </a:cubicBezTo>
                <a:cubicBezTo>
                  <a:pt x="68" y="54"/>
                  <a:pt x="68" y="54"/>
                  <a:pt x="68" y="54"/>
                </a:cubicBezTo>
                <a:cubicBezTo>
                  <a:pt x="54" y="68"/>
                  <a:pt x="54" y="68"/>
                  <a:pt x="54" y="68"/>
                </a:cubicBezTo>
                <a:cubicBezTo>
                  <a:pt x="54" y="68"/>
                  <a:pt x="54" y="68"/>
                  <a:pt x="54" y="68"/>
                </a:cubicBezTo>
                <a:cubicBezTo>
                  <a:pt x="46" y="63"/>
                  <a:pt x="46" y="63"/>
                  <a:pt x="46" y="63"/>
                </a:cubicBezTo>
                <a:cubicBezTo>
                  <a:pt x="45" y="62"/>
                  <a:pt x="44" y="62"/>
                  <a:pt x="42" y="62"/>
                </a:cubicBezTo>
                <a:cubicBezTo>
                  <a:pt x="41" y="62"/>
                  <a:pt x="39" y="62"/>
                  <a:pt x="38" y="63"/>
                </a:cubicBezTo>
                <a:cubicBezTo>
                  <a:pt x="33" y="66"/>
                  <a:pt x="27" y="68"/>
                  <a:pt x="22" y="70"/>
                </a:cubicBezTo>
                <a:cubicBezTo>
                  <a:pt x="19" y="71"/>
                  <a:pt x="17" y="73"/>
                  <a:pt x="16" y="76"/>
                </a:cubicBezTo>
                <a:cubicBezTo>
                  <a:pt x="14" y="84"/>
                  <a:pt x="14" y="84"/>
                  <a:pt x="14" y="84"/>
                </a:cubicBezTo>
                <a:cubicBezTo>
                  <a:pt x="14" y="84"/>
                  <a:pt x="14" y="84"/>
                  <a:pt x="14" y="84"/>
                </a:cubicBezTo>
                <a:cubicBezTo>
                  <a:pt x="8" y="84"/>
                  <a:pt x="8" y="84"/>
                  <a:pt x="8" y="84"/>
                </a:cubicBezTo>
                <a:lnTo>
                  <a:pt x="8" y="44"/>
                </a:lnTo>
                <a:close/>
                <a:moveTo>
                  <a:pt x="140" y="168"/>
                </a:moveTo>
                <a:cubicBezTo>
                  <a:pt x="112" y="168"/>
                  <a:pt x="112" y="168"/>
                  <a:pt x="112" y="168"/>
                </a:cubicBezTo>
                <a:cubicBezTo>
                  <a:pt x="107" y="161"/>
                  <a:pt x="104" y="153"/>
                  <a:pt x="104" y="144"/>
                </a:cubicBezTo>
                <a:cubicBezTo>
                  <a:pt x="104" y="138"/>
                  <a:pt x="105" y="133"/>
                  <a:pt x="107" y="128"/>
                </a:cubicBezTo>
                <a:cubicBezTo>
                  <a:pt x="129" y="140"/>
                  <a:pt x="129" y="140"/>
                  <a:pt x="129" y="140"/>
                </a:cubicBezTo>
                <a:cubicBezTo>
                  <a:pt x="128" y="141"/>
                  <a:pt x="128" y="143"/>
                  <a:pt x="128" y="144"/>
                </a:cubicBezTo>
                <a:cubicBezTo>
                  <a:pt x="128" y="151"/>
                  <a:pt x="133" y="158"/>
                  <a:pt x="140" y="159"/>
                </a:cubicBezTo>
                <a:lnTo>
                  <a:pt x="140" y="168"/>
                </a:lnTo>
                <a:close/>
                <a:moveTo>
                  <a:pt x="136" y="144"/>
                </a:moveTo>
                <a:cubicBezTo>
                  <a:pt x="136" y="140"/>
                  <a:pt x="140" y="136"/>
                  <a:pt x="144" y="136"/>
                </a:cubicBezTo>
                <a:cubicBezTo>
                  <a:pt x="148" y="136"/>
                  <a:pt x="152" y="140"/>
                  <a:pt x="152" y="144"/>
                </a:cubicBezTo>
                <a:cubicBezTo>
                  <a:pt x="152" y="148"/>
                  <a:pt x="148" y="152"/>
                  <a:pt x="144" y="152"/>
                </a:cubicBezTo>
                <a:cubicBezTo>
                  <a:pt x="140" y="152"/>
                  <a:pt x="136" y="148"/>
                  <a:pt x="136" y="144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48" y="159"/>
                  <a:pt x="148" y="159"/>
                  <a:pt x="148" y="159"/>
                </a:cubicBezTo>
                <a:cubicBezTo>
                  <a:pt x="155" y="158"/>
                  <a:pt x="160" y="151"/>
                  <a:pt x="160" y="144"/>
                </a:cubicBezTo>
                <a:cubicBezTo>
                  <a:pt x="160" y="143"/>
                  <a:pt x="160" y="141"/>
                  <a:pt x="159" y="140"/>
                </a:cubicBezTo>
                <a:cubicBezTo>
                  <a:pt x="168" y="135"/>
                  <a:pt x="168" y="135"/>
                  <a:pt x="168" y="135"/>
                </a:cubicBezTo>
                <a:lnTo>
                  <a:pt x="168" y="160"/>
                </a:lnTo>
                <a:close/>
                <a:moveTo>
                  <a:pt x="168" y="126"/>
                </a:moveTo>
                <a:cubicBezTo>
                  <a:pt x="156" y="133"/>
                  <a:pt x="156" y="133"/>
                  <a:pt x="156" y="133"/>
                </a:cubicBezTo>
                <a:cubicBezTo>
                  <a:pt x="153" y="130"/>
                  <a:pt x="149" y="128"/>
                  <a:pt x="144" y="128"/>
                </a:cubicBezTo>
                <a:cubicBezTo>
                  <a:pt x="139" y="128"/>
                  <a:pt x="135" y="130"/>
                  <a:pt x="132" y="133"/>
                </a:cubicBezTo>
                <a:cubicBezTo>
                  <a:pt x="111" y="121"/>
                  <a:pt x="111" y="121"/>
                  <a:pt x="111" y="121"/>
                </a:cubicBezTo>
                <a:cubicBezTo>
                  <a:pt x="118" y="111"/>
                  <a:pt x="130" y="104"/>
                  <a:pt x="144" y="104"/>
                </a:cubicBezTo>
                <a:cubicBezTo>
                  <a:pt x="153" y="104"/>
                  <a:pt x="161" y="107"/>
                  <a:pt x="168" y="112"/>
                </a:cubicBezTo>
                <a:lnTo>
                  <a:pt x="168" y="126"/>
                </a:lnTo>
                <a:close/>
                <a:moveTo>
                  <a:pt x="168" y="103"/>
                </a:moveTo>
                <a:cubicBezTo>
                  <a:pt x="161" y="98"/>
                  <a:pt x="153" y="96"/>
                  <a:pt x="144" y="96"/>
                </a:cubicBezTo>
                <a:cubicBezTo>
                  <a:pt x="117" y="96"/>
                  <a:pt x="96" y="117"/>
                  <a:pt x="96" y="144"/>
                </a:cubicBezTo>
                <a:cubicBezTo>
                  <a:pt x="96" y="153"/>
                  <a:pt x="98" y="161"/>
                  <a:pt x="103" y="168"/>
                </a:cubicBezTo>
                <a:cubicBezTo>
                  <a:pt x="68" y="168"/>
                  <a:pt x="68" y="168"/>
                  <a:pt x="68" y="168"/>
                </a:cubicBezTo>
                <a:cubicBezTo>
                  <a:pt x="64" y="155"/>
                  <a:pt x="64" y="155"/>
                  <a:pt x="64" y="155"/>
                </a:cubicBezTo>
                <a:cubicBezTo>
                  <a:pt x="72" y="151"/>
                  <a:pt x="72" y="151"/>
                  <a:pt x="72" y="151"/>
                </a:cubicBezTo>
                <a:cubicBezTo>
                  <a:pt x="74" y="150"/>
                  <a:pt x="76" y="147"/>
                  <a:pt x="76" y="144"/>
                </a:cubicBezTo>
                <a:cubicBezTo>
                  <a:pt x="76" y="138"/>
                  <a:pt x="77" y="132"/>
                  <a:pt x="78" y="126"/>
                </a:cubicBezTo>
                <a:cubicBezTo>
                  <a:pt x="79" y="124"/>
                  <a:pt x="78" y="121"/>
                  <a:pt x="76" y="118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80" y="95"/>
                  <a:pt x="80" y="95"/>
                  <a:pt x="80" y="95"/>
                </a:cubicBezTo>
                <a:cubicBezTo>
                  <a:pt x="88" y="98"/>
                  <a:pt x="88" y="98"/>
                  <a:pt x="88" y="98"/>
                </a:cubicBezTo>
                <a:cubicBezTo>
                  <a:pt x="91" y="99"/>
                  <a:pt x="94" y="98"/>
                  <a:pt x="96" y="96"/>
                </a:cubicBezTo>
                <a:cubicBezTo>
                  <a:pt x="100" y="92"/>
                  <a:pt x="105" y="88"/>
                  <a:pt x="110" y="85"/>
                </a:cubicBezTo>
                <a:cubicBezTo>
                  <a:pt x="112" y="83"/>
                  <a:pt x="114" y="81"/>
                  <a:pt x="114" y="78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133" y="64"/>
                  <a:pt x="133" y="64"/>
                  <a:pt x="133" y="64"/>
                </a:cubicBezTo>
                <a:cubicBezTo>
                  <a:pt x="137" y="72"/>
                  <a:pt x="137" y="72"/>
                  <a:pt x="137" y="72"/>
                </a:cubicBezTo>
                <a:cubicBezTo>
                  <a:pt x="138" y="73"/>
                  <a:pt x="139" y="74"/>
                  <a:pt x="140" y="75"/>
                </a:cubicBezTo>
                <a:cubicBezTo>
                  <a:pt x="141" y="75"/>
                  <a:pt x="143" y="76"/>
                  <a:pt x="144" y="76"/>
                </a:cubicBezTo>
                <a:cubicBezTo>
                  <a:pt x="150" y="76"/>
                  <a:pt x="156" y="77"/>
                  <a:pt x="162" y="78"/>
                </a:cubicBezTo>
                <a:cubicBezTo>
                  <a:pt x="164" y="79"/>
                  <a:pt x="166" y="78"/>
                  <a:pt x="168" y="77"/>
                </a:cubicBezTo>
                <a:lnTo>
                  <a:pt x="168" y="103"/>
                </a:lnTo>
                <a:close/>
                <a:moveTo>
                  <a:pt x="168" y="66"/>
                </a:moveTo>
                <a:cubicBezTo>
                  <a:pt x="164" y="70"/>
                  <a:pt x="164" y="70"/>
                  <a:pt x="164" y="70"/>
                </a:cubicBezTo>
                <a:cubicBezTo>
                  <a:pt x="157" y="69"/>
                  <a:pt x="151" y="68"/>
                  <a:pt x="144" y="68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39" y="59"/>
                  <a:pt x="138" y="57"/>
                  <a:pt x="136" y="57"/>
                </a:cubicBezTo>
                <a:cubicBezTo>
                  <a:pt x="135" y="56"/>
                  <a:pt x="134" y="56"/>
                  <a:pt x="133" y="56"/>
                </a:cubicBezTo>
                <a:cubicBezTo>
                  <a:pt x="110" y="62"/>
                  <a:pt x="110" y="62"/>
                  <a:pt x="110" y="62"/>
                </a:cubicBezTo>
                <a:cubicBezTo>
                  <a:pt x="107" y="63"/>
                  <a:pt x="106" y="66"/>
                  <a:pt x="106" y="69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0" y="81"/>
                  <a:pt x="95" y="85"/>
                  <a:pt x="90" y="90"/>
                </a:cubicBezTo>
                <a:cubicBezTo>
                  <a:pt x="82" y="88"/>
                  <a:pt x="82" y="88"/>
                  <a:pt x="82" y="88"/>
                </a:cubicBezTo>
                <a:cubicBezTo>
                  <a:pt x="79" y="87"/>
                  <a:pt x="75" y="87"/>
                  <a:pt x="74" y="90"/>
                </a:cubicBezTo>
                <a:cubicBezTo>
                  <a:pt x="62" y="110"/>
                  <a:pt x="62" y="110"/>
                  <a:pt x="62" y="110"/>
                </a:cubicBezTo>
                <a:cubicBezTo>
                  <a:pt x="60" y="113"/>
                  <a:pt x="62" y="116"/>
                  <a:pt x="64" y="118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69" y="131"/>
                  <a:pt x="68" y="137"/>
                  <a:pt x="68" y="144"/>
                </a:cubicBezTo>
                <a:cubicBezTo>
                  <a:pt x="60" y="148"/>
                  <a:pt x="60" y="148"/>
                  <a:pt x="60" y="148"/>
                </a:cubicBezTo>
                <a:cubicBezTo>
                  <a:pt x="58" y="150"/>
                  <a:pt x="55" y="152"/>
                  <a:pt x="56" y="155"/>
                </a:cubicBezTo>
                <a:cubicBezTo>
                  <a:pt x="59" y="168"/>
                  <a:pt x="59" y="168"/>
                  <a:pt x="59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92"/>
                  <a:pt x="8" y="92"/>
                  <a:pt x="8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19" y="92"/>
                  <a:pt x="21" y="89"/>
                  <a:pt x="22" y="86"/>
                </a:cubicBezTo>
                <a:cubicBezTo>
                  <a:pt x="24" y="78"/>
                  <a:pt x="24" y="78"/>
                  <a:pt x="24" y="78"/>
                </a:cubicBezTo>
                <a:cubicBezTo>
                  <a:pt x="30" y="76"/>
                  <a:pt x="36" y="73"/>
                  <a:pt x="42" y="70"/>
                </a:cubicBezTo>
                <a:cubicBezTo>
                  <a:pt x="50" y="75"/>
                  <a:pt x="50" y="75"/>
                  <a:pt x="50" y="75"/>
                </a:cubicBezTo>
                <a:cubicBezTo>
                  <a:pt x="51" y="75"/>
                  <a:pt x="53" y="76"/>
                  <a:pt x="54" y="76"/>
                </a:cubicBezTo>
                <a:cubicBezTo>
                  <a:pt x="56" y="76"/>
                  <a:pt x="57" y="76"/>
                  <a:pt x="58" y="75"/>
                </a:cubicBezTo>
                <a:cubicBezTo>
                  <a:pt x="75" y="58"/>
                  <a:pt x="75" y="58"/>
                  <a:pt x="75" y="58"/>
                </a:cubicBezTo>
                <a:cubicBezTo>
                  <a:pt x="77" y="56"/>
                  <a:pt x="76" y="52"/>
                  <a:pt x="75" y="50"/>
                </a:cubicBezTo>
                <a:cubicBezTo>
                  <a:pt x="70" y="42"/>
                  <a:pt x="70" y="42"/>
                  <a:pt x="70" y="42"/>
                </a:cubicBezTo>
                <a:cubicBezTo>
                  <a:pt x="73" y="36"/>
                  <a:pt x="76" y="30"/>
                  <a:pt x="78" y="24"/>
                </a:cubicBezTo>
                <a:cubicBezTo>
                  <a:pt x="86" y="22"/>
                  <a:pt x="86" y="22"/>
                  <a:pt x="86" y="22"/>
                </a:cubicBezTo>
                <a:cubicBezTo>
                  <a:pt x="89" y="21"/>
                  <a:pt x="92" y="19"/>
                  <a:pt x="92" y="16"/>
                </a:cubicBezTo>
                <a:cubicBezTo>
                  <a:pt x="92" y="8"/>
                  <a:pt x="92" y="8"/>
                  <a:pt x="92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131"/>
          <p:cNvSpPr>
            <a:spLocks noEditPoints="1"/>
          </p:cNvSpPr>
          <p:nvPr/>
        </p:nvSpPr>
        <p:spPr bwMode="auto">
          <a:xfrm>
            <a:off x="7282709" y="1134201"/>
            <a:ext cx="334275" cy="274235"/>
          </a:xfrm>
          <a:custGeom>
            <a:avLst/>
            <a:gdLst>
              <a:gd name="T0" fmla="*/ 124 w 176"/>
              <a:gd name="T1" fmla="*/ 132 h 144"/>
              <a:gd name="T2" fmla="*/ 128 w 176"/>
              <a:gd name="T3" fmla="*/ 144 h 144"/>
              <a:gd name="T4" fmla="*/ 132 w 176"/>
              <a:gd name="T5" fmla="*/ 132 h 144"/>
              <a:gd name="T6" fmla="*/ 28 w 176"/>
              <a:gd name="T7" fmla="*/ 40 h 144"/>
              <a:gd name="T8" fmla="*/ 152 w 176"/>
              <a:gd name="T9" fmla="*/ 36 h 144"/>
              <a:gd name="T10" fmla="*/ 28 w 176"/>
              <a:gd name="T11" fmla="*/ 32 h 144"/>
              <a:gd name="T12" fmla="*/ 28 w 176"/>
              <a:gd name="T13" fmla="*/ 40 h 144"/>
              <a:gd name="T14" fmla="*/ 44 w 176"/>
              <a:gd name="T15" fmla="*/ 132 h 144"/>
              <a:gd name="T16" fmla="*/ 48 w 176"/>
              <a:gd name="T17" fmla="*/ 144 h 144"/>
              <a:gd name="T18" fmla="*/ 52 w 176"/>
              <a:gd name="T19" fmla="*/ 132 h 144"/>
              <a:gd name="T20" fmla="*/ 168 w 176"/>
              <a:gd name="T21" fmla="*/ 0 h 144"/>
              <a:gd name="T22" fmla="*/ 0 w 176"/>
              <a:gd name="T23" fmla="*/ 8 h 144"/>
              <a:gd name="T24" fmla="*/ 8 w 176"/>
              <a:gd name="T25" fmla="*/ 136 h 144"/>
              <a:gd name="T26" fmla="*/ 36 w 176"/>
              <a:gd name="T27" fmla="*/ 132 h 144"/>
              <a:gd name="T28" fmla="*/ 60 w 176"/>
              <a:gd name="T29" fmla="*/ 132 h 144"/>
              <a:gd name="T30" fmla="*/ 112 w 176"/>
              <a:gd name="T31" fmla="*/ 136 h 144"/>
              <a:gd name="T32" fmla="*/ 128 w 176"/>
              <a:gd name="T33" fmla="*/ 120 h 144"/>
              <a:gd name="T34" fmla="*/ 144 w 176"/>
              <a:gd name="T35" fmla="*/ 136 h 144"/>
              <a:gd name="T36" fmla="*/ 176 w 176"/>
              <a:gd name="T37" fmla="*/ 128 h 144"/>
              <a:gd name="T38" fmla="*/ 168 w 176"/>
              <a:gd name="T39" fmla="*/ 0 h 144"/>
              <a:gd name="T40" fmla="*/ 148 w 176"/>
              <a:gd name="T41" fmla="*/ 128 h 144"/>
              <a:gd name="T42" fmla="*/ 108 w 176"/>
              <a:gd name="T43" fmla="*/ 128 h 144"/>
              <a:gd name="T44" fmla="*/ 48 w 176"/>
              <a:gd name="T45" fmla="*/ 112 h 144"/>
              <a:gd name="T46" fmla="*/ 8 w 176"/>
              <a:gd name="T47" fmla="*/ 128 h 144"/>
              <a:gd name="T48" fmla="*/ 168 w 176"/>
              <a:gd name="T49" fmla="*/ 8 h 144"/>
              <a:gd name="T50" fmla="*/ 28 w 176"/>
              <a:gd name="T51" fmla="*/ 88 h 144"/>
              <a:gd name="T52" fmla="*/ 112 w 176"/>
              <a:gd name="T53" fmla="*/ 84 h 144"/>
              <a:gd name="T54" fmla="*/ 28 w 176"/>
              <a:gd name="T55" fmla="*/ 80 h 144"/>
              <a:gd name="T56" fmla="*/ 28 w 176"/>
              <a:gd name="T57" fmla="*/ 88 h 144"/>
              <a:gd name="T58" fmla="*/ 148 w 176"/>
              <a:gd name="T59" fmla="*/ 72 h 144"/>
              <a:gd name="T60" fmla="*/ 148 w 176"/>
              <a:gd name="T61" fmla="*/ 64 h 144"/>
              <a:gd name="T62" fmla="*/ 24 w 176"/>
              <a:gd name="T63" fmla="*/ 68 h 144"/>
              <a:gd name="T64" fmla="*/ 28 w 176"/>
              <a:gd name="T65" fmla="*/ 56 h 144"/>
              <a:gd name="T66" fmla="*/ 152 w 176"/>
              <a:gd name="T67" fmla="*/ 52 h 144"/>
              <a:gd name="T68" fmla="*/ 28 w 176"/>
              <a:gd name="T69" fmla="*/ 48 h 144"/>
              <a:gd name="T70" fmla="*/ 28 w 176"/>
              <a:gd name="T71" fmla="*/ 5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44">
                <a:moveTo>
                  <a:pt x="128" y="128"/>
                </a:moveTo>
                <a:cubicBezTo>
                  <a:pt x="126" y="128"/>
                  <a:pt x="124" y="130"/>
                  <a:pt x="124" y="132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124" y="142"/>
                  <a:pt x="126" y="144"/>
                  <a:pt x="128" y="144"/>
                </a:cubicBezTo>
                <a:cubicBezTo>
                  <a:pt x="130" y="144"/>
                  <a:pt x="132" y="142"/>
                  <a:pt x="132" y="140"/>
                </a:cubicBezTo>
                <a:cubicBezTo>
                  <a:pt x="132" y="132"/>
                  <a:pt x="132" y="132"/>
                  <a:pt x="132" y="132"/>
                </a:cubicBezTo>
                <a:cubicBezTo>
                  <a:pt x="132" y="130"/>
                  <a:pt x="130" y="128"/>
                  <a:pt x="128" y="128"/>
                </a:cubicBezTo>
                <a:moveTo>
                  <a:pt x="28" y="40"/>
                </a:moveTo>
                <a:cubicBezTo>
                  <a:pt x="148" y="40"/>
                  <a:pt x="148" y="40"/>
                  <a:pt x="148" y="40"/>
                </a:cubicBezTo>
                <a:cubicBezTo>
                  <a:pt x="150" y="40"/>
                  <a:pt x="152" y="38"/>
                  <a:pt x="152" y="36"/>
                </a:cubicBezTo>
                <a:cubicBezTo>
                  <a:pt x="152" y="34"/>
                  <a:pt x="150" y="32"/>
                  <a:pt x="148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6" y="32"/>
                  <a:pt x="24" y="34"/>
                  <a:pt x="24" y="36"/>
                </a:cubicBezTo>
                <a:cubicBezTo>
                  <a:pt x="24" y="38"/>
                  <a:pt x="26" y="40"/>
                  <a:pt x="28" y="40"/>
                </a:cubicBezTo>
                <a:moveTo>
                  <a:pt x="48" y="128"/>
                </a:moveTo>
                <a:cubicBezTo>
                  <a:pt x="46" y="128"/>
                  <a:pt x="44" y="130"/>
                  <a:pt x="44" y="132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2"/>
                  <a:pt x="46" y="144"/>
                  <a:pt x="48" y="144"/>
                </a:cubicBezTo>
                <a:cubicBezTo>
                  <a:pt x="50" y="144"/>
                  <a:pt x="52" y="142"/>
                  <a:pt x="52" y="140"/>
                </a:cubicBezTo>
                <a:cubicBezTo>
                  <a:pt x="52" y="132"/>
                  <a:pt x="52" y="132"/>
                  <a:pt x="52" y="132"/>
                </a:cubicBezTo>
                <a:cubicBezTo>
                  <a:pt x="52" y="130"/>
                  <a:pt x="50" y="128"/>
                  <a:pt x="48" y="128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2"/>
                  <a:pt x="4" y="136"/>
                  <a:pt x="8" y="136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4" y="136"/>
                  <a:pt x="36" y="134"/>
                  <a:pt x="36" y="132"/>
                </a:cubicBezTo>
                <a:cubicBezTo>
                  <a:pt x="36" y="125"/>
                  <a:pt x="41" y="120"/>
                  <a:pt x="48" y="120"/>
                </a:cubicBezTo>
                <a:cubicBezTo>
                  <a:pt x="55" y="120"/>
                  <a:pt x="60" y="125"/>
                  <a:pt x="60" y="132"/>
                </a:cubicBezTo>
                <a:cubicBezTo>
                  <a:pt x="60" y="134"/>
                  <a:pt x="62" y="136"/>
                  <a:pt x="64" y="13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4" y="136"/>
                  <a:pt x="116" y="134"/>
                  <a:pt x="116" y="132"/>
                </a:cubicBezTo>
                <a:cubicBezTo>
                  <a:pt x="116" y="125"/>
                  <a:pt x="121" y="120"/>
                  <a:pt x="128" y="120"/>
                </a:cubicBezTo>
                <a:cubicBezTo>
                  <a:pt x="135" y="120"/>
                  <a:pt x="140" y="125"/>
                  <a:pt x="140" y="132"/>
                </a:cubicBezTo>
                <a:cubicBezTo>
                  <a:pt x="140" y="134"/>
                  <a:pt x="142" y="136"/>
                  <a:pt x="144" y="136"/>
                </a:cubicBezTo>
                <a:cubicBezTo>
                  <a:pt x="168" y="136"/>
                  <a:pt x="168" y="136"/>
                  <a:pt x="168" y="136"/>
                </a:cubicBezTo>
                <a:cubicBezTo>
                  <a:pt x="172" y="136"/>
                  <a:pt x="176" y="132"/>
                  <a:pt x="176" y="12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128"/>
                </a:moveTo>
                <a:cubicBezTo>
                  <a:pt x="148" y="128"/>
                  <a:pt x="148" y="128"/>
                  <a:pt x="148" y="128"/>
                </a:cubicBezTo>
                <a:cubicBezTo>
                  <a:pt x="146" y="119"/>
                  <a:pt x="138" y="112"/>
                  <a:pt x="128" y="112"/>
                </a:cubicBezTo>
                <a:cubicBezTo>
                  <a:pt x="118" y="112"/>
                  <a:pt x="110" y="119"/>
                  <a:pt x="108" y="128"/>
                </a:cubicBezTo>
                <a:cubicBezTo>
                  <a:pt x="68" y="128"/>
                  <a:pt x="68" y="128"/>
                  <a:pt x="68" y="128"/>
                </a:cubicBezTo>
                <a:cubicBezTo>
                  <a:pt x="66" y="119"/>
                  <a:pt x="58" y="112"/>
                  <a:pt x="48" y="112"/>
                </a:cubicBezTo>
                <a:cubicBezTo>
                  <a:pt x="38" y="112"/>
                  <a:pt x="30" y="119"/>
                  <a:pt x="28" y="128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28"/>
                </a:lnTo>
                <a:close/>
                <a:moveTo>
                  <a:pt x="28" y="88"/>
                </a:moveTo>
                <a:cubicBezTo>
                  <a:pt x="108" y="88"/>
                  <a:pt x="108" y="88"/>
                  <a:pt x="108" y="88"/>
                </a:cubicBezTo>
                <a:cubicBezTo>
                  <a:pt x="110" y="88"/>
                  <a:pt x="112" y="86"/>
                  <a:pt x="112" y="84"/>
                </a:cubicBezTo>
                <a:cubicBezTo>
                  <a:pt x="112" y="82"/>
                  <a:pt x="110" y="80"/>
                  <a:pt x="108" y="80"/>
                </a:cubicBezTo>
                <a:cubicBezTo>
                  <a:pt x="28" y="80"/>
                  <a:pt x="28" y="80"/>
                  <a:pt x="28" y="80"/>
                </a:cubicBezTo>
                <a:cubicBezTo>
                  <a:pt x="26" y="80"/>
                  <a:pt x="24" y="82"/>
                  <a:pt x="24" y="84"/>
                </a:cubicBezTo>
                <a:cubicBezTo>
                  <a:pt x="24" y="86"/>
                  <a:pt x="26" y="88"/>
                  <a:pt x="28" y="88"/>
                </a:cubicBezTo>
                <a:moveTo>
                  <a:pt x="28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0" y="72"/>
                  <a:pt x="152" y="70"/>
                  <a:pt x="152" y="68"/>
                </a:cubicBezTo>
                <a:cubicBezTo>
                  <a:pt x="152" y="66"/>
                  <a:pt x="150" y="64"/>
                  <a:pt x="148" y="64"/>
                </a:cubicBezTo>
                <a:cubicBezTo>
                  <a:pt x="28" y="64"/>
                  <a:pt x="28" y="64"/>
                  <a:pt x="28" y="64"/>
                </a:cubicBezTo>
                <a:cubicBezTo>
                  <a:pt x="26" y="64"/>
                  <a:pt x="24" y="66"/>
                  <a:pt x="24" y="68"/>
                </a:cubicBezTo>
                <a:cubicBezTo>
                  <a:pt x="24" y="70"/>
                  <a:pt x="26" y="72"/>
                  <a:pt x="28" y="72"/>
                </a:cubicBezTo>
                <a:moveTo>
                  <a:pt x="28" y="56"/>
                </a:moveTo>
                <a:cubicBezTo>
                  <a:pt x="148" y="56"/>
                  <a:pt x="148" y="56"/>
                  <a:pt x="148" y="56"/>
                </a:cubicBezTo>
                <a:cubicBezTo>
                  <a:pt x="150" y="56"/>
                  <a:pt x="152" y="54"/>
                  <a:pt x="152" y="52"/>
                </a:cubicBezTo>
                <a:cubicBezTo>
                  <a:pt x="152" y="50"/>
                  <a:pt x="150" y="48"/>
                  <a:pt x="148" y="48"/>
                </a:cubicBezTo>
                <a:cubicBezTo>
                  <a:pt x="28" y="48"/>
                  <a:pt x="28" y="48"/>
                  <a:pt x="28" y="48"/>
                </a:cubicBezTo>
                <a:cubicBezTo>
                  <a:pt x="26" y="48"/>
                  <a:pt x="24" y="50"/>
                  <a:pt x="24" y="52"/>
                </a:cubicBezTo>
                <a:cubicBezTo>
                  <a:pt x="24" y="54"/>
                  <a:pt x="26" y="56"/>
                  <a:pt x="28" y="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132"/>
          <p:cNvSpPr>
            <a:spLocks noEditPoints="1"/>
          </p:cNvSpPr>
          <p:nvPr/>
        </p:nvSpPr>
        <p:spPr bwMode="auto">
          <a:xfrm>
            <a:off x="1530260" y="1757316"/>
            <a:ext cx="335898" cy="305067"/>
          </a:xfrm>
          <a:custGeom>
            <a:avLst/>
            <a:gdLst>
              <a:gd name="T0" fmla="*/ 128 w 176"/>
              <a:gd name="T1" fmla="*/ 148 h 160"/>
              <a:gd name="T2" fmla="*/ 132 w 176"/>
              <a:gd name="T3" fmla="*/ 160 h 160"/>
              <a:gd name="T4" fmla="*/ 136 w 176"/>
              <a:gd name="T5" fmla="*/ 148 h 160"/>
              <a:gd name="T6" fmla="*/ 20 w 176"/>
              <a:gd name="T7" fmla="*/ 112 h 160"/>
              <a:gd name="T8" fmla="*/ 8 w 176"/>
              <a:gd name="T9" fmla="*/ 8 h 160"/>
              <a:gd name="T10" fmla="*/ 136 w 176"/>
              <a:gd name="T11" fmla="*/ 20 h 160"/>
              <a:gd name="T12" fmla="*/ 144 w 176"/>
              <a:gd name="T13" fmla="*/ 20 h 160"/>
              <a:gd name="T14" fmla="*/ 136 w 176"/>
              <a:gd name="T15" fmla="*/ 0 h 160"/>
              <a:gd name="T16" fmla="*/ 0 w 176"/>
              <a:gd name="T17" fmla="*/ 8 h 160"/>
              <a:gd name="T18" fmla="*/ 8 w 176"/>
              <a:gd name="T19" fmla="*/ 120 h 160"/>
              <a:gd name="T20" fmla="*/ 24 w 176"/>
              <a:gd name="T21" fmla="*/ 116 h 160"/>
              <a:gd name="T22" fmla="*/ 76 w 176"/>
              <a:gd name="T23" fmla="*/ 144 h 160"/>
              <a:gd name="T24" fmla="*/ 72 w 176"/>
              <a:gd name="T25" fmla="*/ 156 h 160"/>
              <a:gd name="T26" fmla="*/ 80 w 176"/>
              <a:gd name="T27" fmla="*/ 156 h 160"/>
              <a:gd name="T28" fmla="*/ 76 w 176"/>
              <a:gd name="T29" fmla="*/ 144 h 160"/>
              <a:gd name="T30" fmla="*/ 148 w 176"/>
              <a:gd name="T31" fmla="*/ 72 h 160"/>
              <a:gd name="T32" fmla="*/ 148 w 176"/>
              <a:gd name="T33" fmla="*/ 64 h 160"/>
              <a:gd name="T34" fmla="*/ 56 w 176"/>
              <a:gd name="T35" fmla="*/ 68 h 160"/>
              <a:gd name="T36" fmla="*/ 168 w 176"/>
              <a:gd name="T37" fmla="*/ 32 h 160"/>
              <a:gd name="T38" fmla="*/ 32 w 176"/>
              <a:gd name="T39" fmla="*/ 40 h 160"/>
              <a:gd name="T40" fmla="*/ 40 w 176"/>
              <a:gd name="T41" fmla="*/ 152 h 160"/>
              <a:gd name="T42" fmla="*/ 64 w 176"/>
              <a:gd name="T43" fmla="*/ 148 h 160"/>
              <a:gd name="T44" fmla="*/ 88 w 176"/>
              <a:gd name="T45" fmla="*/ 148 h 160"/>
              <a:gd name="T46" fmla="*/ 116 w 176"/>
              <a:gd name="T47" fmla="*/ 152 h 160"/>
              <a:gd name="T48" fmla="*/ 132 w 176"/>
              <a:gd name="T49" fmla="*/ 136 h 160"/>
              <a:gd name="T50" fmla="*/ 148 w 176"/>
              <a:gd name="T51" fmla="*/ 152 h 160"/>
              <a:gd name="T52" fmla="*/ 176 w 176"/>
              <a:gd name="T53" fmla="*/ 144 h 160"/>
              <a:gd name="T54" fmla="*/ 168 w 176"/>
              <a:gd name="T55" fmla="*/ 32 h 160"/>
              <a:gd name="T56" fmla="*/ 152 w 176"/>
              <a:gd name="T57" fmla="*/ 144 h 160"/>
              <a:gd name="T58" fmla="*/ 112 w 176"/>
              <a:gd name="T59" fmla="*/ 144 h 160"/>
              <a:gd name="T60" fmla="*/ 76 w 176"/>
              <a:gd name="T61" fmla="*/ 128 h 160"/>
              <a:gd name="T62" fmla="*/ 40 w 176"/>
              <a:gd name="T63" fmla="*/ 144 h 160"/>
              <a:gd name="T64" fmla="*/ 168 w 176"/>
              <a:gd name="T65" fmla="*/ 40 h 160"/>
              <a:gd name="T66" fmla="*/ 60 w 176"/>
              <a:gd name="T67" fmla="*/ 88 h 160"/>
              <a:gd name="T68" fmla="*/ 152 w 176"/>
              <a:gd name="T69" fmla="*/ 84 h 160"/>
              <a:gd name="T70" fmla="*/ 60 w 176"/>
              <a:gd name="T71" fmla="*/ 80 h 160"/>
              <a:gd name="T72" fmla="*/ 60 w 176"/>
              <a:gd name="T73" fmla="*/ 88 h 160"/>
              <a:gd name="T74" fmla="*/ 116 w 176"/>
              <a:gd name="T75" fmla="*/ 104 h 160"/>
              <a:gd name="T76" fmla="*/ 116 w 176"/>
              <a:gd name="T77" fmla="*/ 96 h 160"/>
              <a:gd name="T78" fmla="*/ 56 w 176"/>
              <a:gd name="T79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60">
                <a:moveTo>
                  <a:pt x="132" y="144"/>
                </a:moveTo>
                <a:cubicBezTo>
                  <a:pt x="130" y="144"/>
                  <a:pt x="128" y="146"/>
                  <a:pt x="128" y="148"/>
                </a:cubicBezTo>
                <a:cubicBezTo>
                  <a:pt x="128" y="156"/>
                  <a:pt x="128" y="156"/>
                  <a:pt x="128" y="156"/>
                </a:cubicBezTo>
                <a:cubicBezTo>
                  <a:pt x="128" y="158"/>
                  <a:pt x="130" y="160"/>
                  <a:pt x="132" y="160"/>
                </a:cubicBezTo>
                <a:cubicBezTo>
                  <a:pt x="134" y="160"/>
                  <a:pt x="136" y="158"/>
                  <a:pt x="136" y="156"/>
                </a:cubicBezTo>
                <a:cubicBezTo>
                  <a:pt x="136" y="148"/>
                  <a:pt x="136" y="148"/>
                  <a:pt x="136" y="148"/>
                </a:cubicBezTo>
                <a:cubicBezTo>
                  <a:pt x="136" y="146"/>
                  <a:pt x="134" y="144"/>
                  <a:pt x="132" y="144"/>
                </a:cubicBezTo>
                <a:moveTo>
                  <a:pt x="20" y="112"/>
                </a:moveTo>
                <a:cubicBezTo>
                  <a:pt x="8" y="112"/>
                  <a:pt x="8" y="112"/>
                  <a:pt x="8" y="112"/>
                </a:cubicBezTo>
                <a:cubicBezTo>
                  <a:pt x="8" y="8"/>
                  <a:pt x="8" y="8"/>
                  <a:pt x="8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36" y="22"/>
                  <a:pt x="138" y="24"/>
                  <a:pt x="140" y="24"/>
                </a:cubicBezTo>
                <a:cubicBezTo>
                  <a:pt x="142" y="24"/>
                  <a:pt x="144" y="22"/>
                  <a:pt x="144" y="20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6"/>
                  <a:pt x="4" y="120"/>
                  <a:pt x="8" y="120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22" y="120"/>
                  <a:pt x="24" y="118"/>
                  <a:pt x="24" y="116"/>
                </a:cubicBezTo>
                <a:cubicBezTo>
                  <a:pt x="24" y="114"/>
                  <a:pt x="22" y="112"/>
                  <a:pt x="20" y="112"/>
                </a:cubicBezTo>
                <a:moveTo>
                  <a:pt x="76" y="144"/>
                </a:moveTo>
                <a:cubicBezTo>
                  <a:pt x="74" y="144"/>
                  <a:pt x="72" y="146"/>
                  <a:pt x="72" y="148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8"/>
                  <a:pt x="74" y="160"/>
                  <a:pt x="76" y="160"/>
                </a:cubicBezTo>
                <a:cubicBezTo>
                  <a:pt x="78" y="160"/>
                  <a:pt x="80" y="158"/>
                  <a:pt x="80" y="156"/>
                </a:cubicBezTo>
                <a:cubicBezTo>
                  <a:pt x="80" y="148"/>
                  <a:pt x="80" y="148"/>
                  <a:pt x="80" y="148"/>
                </a:cubicBezTo>
                <a:cubicBezTo>
                  <a:pt x="80" y="146"/>
                  <a:pt x="78" y="144"/>
                  <a:pt x="76" y="144"/>
                </a:cubicBezTo>
                <a:moveTo>
                  <a:pt x="60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0" y="72"/>
                  <a:pt x="152" y="70"/>
                  <a:pt x="152" y="68"/>
                </a:cubicBezTo>
                <a:cubicBezTo>
                  <a:pt x="152" y="66"/>
                  <a:pt x="150" y="64"/>
                  <a:pt x="148" y="64"/>
                </a:cubicBezTo>
                <a:cubicBezTo>
                  <a:pt x="60" y="64"/>
                  <a:pt x="60" y="64"/>
                  <a:pt x="60" y="64"/>
                </a:cubicBezTo>
                <a:cubicBezTo>
                  <a:pt x="58" y="64"/>
                  <a:pt x="56" y="66"/>
                  <a:pt x="56" y="68"/>
                </a:cubicBezTo>
                <a:cubicBezTo>
                  <a:pt x="56" y="70"/>
                  <a:pt x="58" y="72"/>
                  <a:pt x="60" y="72"/>
                </a:cubicBezTo>
                <a:moveTo>
                  <a:pt x="168" y="32"/>
                </a:move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8"/>
                  <a:pt x="36" y="152"/>
                  <a:pt x="40" y="152"/>
                </a:cubicBezTo>
                <a:cubicBezTo>
                  <a:pt x="60" y="152"/>
                  <a:pt x="60" y="152"/>
                  <a:pt x="60" y="152"/>
                </a:cubicBezTo>
                <a:cubicBezTo>
                  <a:pt x="62" y="152"/>
                  <a:pt x="64" y="150"/>
                  <a:pt x="64" y="148"/>
                </a:cubicBezTo>
                <a:cubicBezTo>
                  <a:pt x="64" y="141"/>
                  <a:pt x="69" y="136"/>
                  <a:pt x="76" y="136"/>
                </a:cubicBezTo>
                <a:cubicBezTo>
                  <a:pt x="83" y="136"/>
                  <a:pt x="88" y="141"/>
                  <a:pt x="88" y="148"/>
                </a:cubicBezTo>
                <a:cubicBezTo>
                  <a:pt x="88" y="150"/>
                  <a:pt x="90" y="152"/>
                  <a:pt x="92" y="152"/>
                </a:cubicBezTo>
                <a:cubicBezTo>
                  <a:pt x="116" y="152"/>
                  <a:pt x="116" y="152"/>
                  <a:pt x="116" y="152"/>
                </a:cubicBezTo>
                <a:cubicBezTo>
                  <a:pt x="118" y="152"/>
                  <a:pt x="120" y="150"/>
                  <a:pt x="120" y="148"/>
                </a:cubicBezTo>
                <a:cubicBezTo>
                  <a:pt x="120" y="141"/>
                  <a:pt x="125" y="136"/>
                  <a:pt x="132" y="136"/>
                </a:cubicBezTo>
                <a:cubicBezTo>
                  <a:pt x="139" y="136"/>
                  <a:pt x="144" y="141"/>
                  <a:pt x="144" y="148"/>
                </a:cubicBezTo>
                <a:cubicBezTo>
                  <a:pt x="144" y="150"/>
                  <a:pt x="146" y="152"/>
                  <a:pt x="148" y="152"/>
                </a:cubicBezTo>
                <a:cubicBezTo>
                  <a:pt x="168" y="152"/>
                  <a:pt x="168" y="152"/>
                  <a:pt x="168" y="152"/>
                </a:cubicBezTo>
                <a:cubicBezTo>
                  <a:pt x="172" y="152"/>
                  <a:pt x="176" y="148"/>
                  <a:pt x="176" y="144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44"/>
                </a:moveTo>
                <a:cubicBezTo>
                  <a:pt x="152" y="144"/>
                  <a:pt x="152" y="144"/>
                  <a:pt x="152" y="144"/>
                </a:cubicBezTo>
                <a:cubicBezTo>
                  <a:pt x="150" y="135"/>
                  <a:pt x="142" y="128"/>
                  <a:pt x="132" y="128"/>
                </a:cubicBezTo>
                <a:cubicBezTo>
                  <a:pt x="122" y="128"/>
                  <a:pt x="114" y="135"/>
                  <a:pt x="112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4" y="135"/>
                  <a:pt x="86" y="128"/>
                  <a:pt x="76" y="128"/>
                </a:cubicBezTo>
                <a:cubicBezTo>
                  <a:pt x="66" y="128"/>
                  <a:pt x="58" y="135"/>
                  <a:pt x="56" y="144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0" y="40"/>
                  <a:pt x="40" y="40"/>
                  <a:pt x="40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44"/>
                </a:lnTo>
                <a:close/>
                <a:moveTo>
                  <a:pt x="60" y="88"/>
                </a:moveTo>
                <a:cubicBezTo>
                  <a:pt x="148" y="88"/>
                  <a:pt x="148" y="88"/>
                  <a:pt x="148" y="88"/>
                </a:cubicBezTo>
                <a:cubicBezTo>
                  <a:pt x="150" y="88"/>
                  <a:pt x="152" y="86"/>
                  <a:pt x="152" y="84"/>
                </a:cubicBezTo>
                <a:cubicBezTo>
                  <a:pt x="152" y="82"/>
                  <a:pt x="150" y="80"/>
                  <a:pt x="148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58" y="80"/>
                  <a:pt x="56" y="82"/>
                  <a:pt x="56" y="84"/>
                </a:cubicBezTo>
                <a:cubicBezTo>
                  <a:pt x="56" y="86"/>
                  <a:pt x="58" y="88"/>
                  <a:pt x="60" y="88"/>
                </a:cubicBezTo>
                <a:moveTo>
                  <a:pt x="60" y="104"/>
                </a:moveTo>
                <a:cubicBezTo>
                  <a:pt x="116" y="104"/>
                  <a:pt x="116" y="104"/>
                  <a:pt x="116" y="104"/>
                </a:cubicBezTo>
                <a:cubicBezTo>
                  <a:pt x="118" y="104"/>
                  <a:pt x="120" y="102"/>
                  <a:pt x="120" y="100"/>
                </a:cubicBezTo>
                <a:cubicBezTo>
                  <a:pt x="120" y="98"/>
                  <a:pt x="118" y="96"/>
                  <a:pt x="116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58" y="96"/>
                  <a:pt x="56" y="98"/>
                  <a:pt x="56" y="100"/>
                </a:cubicBezTo>
                <a:cubicBezTo>
                  <a:pt x="56" y="102"/>
                  <a:pt x="58" y="104"/>
                  <a:pt x="60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133"/>
          <p:cNvSpPr>
            <a:spLocks noEditPoints="1"/>
          </p:cNvSpPr>
          <p:nvPr/>
        </p:nvSpPr>
        <p:spPr bwMode="auto">
          <a:xfrm>
            <a:off x="2169601" y="1788147"/>
            <a:ext cx="334275" cy="243404"/>
          </a:xfrm>
          <a:custGeom>
            <a:avLst/>
            <a:gdLst>
              <a:gd name="T0" fmla="*/ 148 w 176"/>
              <a:gd name="T1" fmla="*/ 48 h 128"/>
              <a:gd name="T2" fmla="*/ 148 w 176"/>
              <a:gd name="T3" fmla="*/ 40 h 128"/>
              <a:gd name="T4" fmla="*/ 96 w 176"/>
              <a:gd name="T5" fmla="*/ 44 h 128"/>
              <a:gd name="T6" fmla="*/ 100 w 176"/>
              <a:gd name="T7" fmla="*/ 80 h 128"/>
              <a:gd name="T8" fmla="*/ 152 w 176"/>
              <a:gd name="T9" fmla="*/ 76 h 128"/>
              <a:gd name="T10" fmla="*/ 100 w 176"/>
              <a:gd name="T11" fmla="*/ 72 h 128"/>
              <a:gd name="T12" fmla="*/ 100 w 176"/>
              <a:gd name="T13" fmla="*/ 80 h 128"/>
              <a:gd name="T14" fmla="*/ 132 w 176"/>
              <a:gd name="T15" fmla="*/ 64 h 128"/>
              <a:gd name="T16" fmla="*/ 132 w 176"/>
              <a:gd name="T17" fmla="*/ 56 h 128"/>
              <a:gd name="T18" fmla="*/ 96 w 176"/>
              <a:gd name="T19" fmla="*/ 60 h 128"/>
              <a:gd name="T20" fmla="*/ 100 w 176"/>
              <a:gd name="T21" fmla="*/ 32 h 128"/>
              <a:gd name="T22" fmla="*/ 136 w 176"/>
              <a:gd name="T23" fmla="*/ 28 h 128"/>
              <a:gd name="T24" fmla="*/ 100 w 176"/>
              <a:gd name="T25" fmla="*/ 24 h 128"/>
              <a:gd name="T26" fmla="*/ 100 w 176"/>
              <a:gd name="T27" fmla="*/ 32 h 128"/>
              <a:gd name="T28" fmla="*/ 60 w 176"/>
              <a:gd name="T29" fmla="*/ 80 h 128"/>
              <a:gd name="T30" fmla="*/ 60 w 176"/>
              <a:gd name="T31" fmla="*/ 72 h 128"/>
              <a:gd name="T32" fmla="*/ 24 w 176"/>
              <a:gd name="T33" fmla="*/ 76 h 128"/>
              <a:gd name="T34" fmla="*/ 168 w 176"/>
              <a:gd name="T35" fmla="*/ 0 h 128"/>
              <a:gd name="T36" fmla="*/ 0 w 176"/>
              <a:gd name="T37" fmla="*/ 8 h 128"/>
              <a:gd name="T38" fmla="*/ 8 w 176"/>
              <a:gd name="T39" fmla="*/ 128 h 128"/>
              <a:gd name="T40" fmla="*/ 176 w 176"/>
              <a:gd name="T41" fmla="*/ 120 h 128"/>
              <a:gd name="T42" fmla="*/ 168 w 176"/>
              <a:gd name="T43" fmla="*/ 0 h 128"/>
              <a:gd name="T44" fmla="*/ 128 w 176"/>
              <a:gd name="T45" fmla="*/ 120 h 128"/>
              <a:gd name="T46" fmla="*/ 136 w 176"/>
              <a:gd name="T47" fmla="*/ 104 h 128"/>
              <a:gd name="T48" fmla="*/ 136 w 176"/>
              <a:gd name="T49" fmla="*/ 96 h 128"/>
              <a:gd name="T50" fmla="*/ 108 w 176"/>
              <a:gd name="T51" fmla="*/ 100 h 128"/>
              <a:gd name="T52" fmla="*/ 120 w 176"/>
              <a:gd name="T53" fmla="*/ 104 h 128"/>
              <a:gd name="T54" fmla="*/ 56 w 176"/>
              <a:gd name="T55" fmla="*/ 120 h 128"/>
              <a:gd name="T56" fmla="*/ 64 w 176"/>
              <a:gd name="T57" fmla="*/ 104 h 128"/>
              <a:gd name="T58" fmla="*/ 64 w 176"/>
              <a:gd name="T59" fmla="*/ 96 h 128"/>
              <a:gd name="T60" fmla="*/ 36 w 176"/>
              <a:gd name="T61" fmla="*/ 100 h 128"/>
              <a:gd name="T62" fmla="*/ 48 w 176"/>
              <a:gd name="T63" fmla="*/ 104 h 128"/>
              <a:gd name="T64" fmla="*/ 8 w 176"/>
              <a:gd name="T65" fmla="*/ 120 h 128"/>
              <a:gd name="T66" fmla="*/ 168 w 176"/>
              <a:gd name="T67" fmla="*/ 8 h 128"/>
              <a:gd name="T68" fmla="*/ 28 w 176"/>
              <a:gd name="T69" fmla="*/ 64 h 128"/>
              <a:gd name="T70" fmla="*/ 80 w 176"/>
              <a:gd name="T71" fmla="*/ 60 h 128"/>
              <a:gd name="T72" fmla="*/ 28 w 176"/>
              <a:gd name="T73" fmla="*/ 56 h 128"/>
              <a:gd name="T74" fmla="*/ 28 w 176"/>
              <a:gd name="T75" fmla="*/ 64 h 128"/>
              <a:gd name="T76" fmla="*/ 60 w 176"/>
              <a:gd name="T77" fmla="*/ 48 h 128"/>
              <a:gd name="T78" fmla="*/ 60 w 176"/>
              <a:gd name="T79" fmla="*/ 40 h 128"/>
              <a:gd name="T80" fmla="*/ 24 w 176"/>
              <a:gd name="T81" fmla="*/ 44 h 128"/>
              <a:gd name="T82" fmla="*/ 28 w 176"/>
              <a:gd name="T83" fmla="*/ 32 h 128"/>
              <a:gd name="T84" fmla="*/ 80 w 176"/>
              <a:gd name="T85" fmla="*/ 28 h 128"/>
              <a:gd name="T86" fmla="*/ 28 w 176"/>
              <a:gd name="T87" fmla="*/ 24 h 128"/>
              <a:gd name="T88" fmla="*/ 28 w 176"/>
              <a:gd name="T89" fmla="*/ 3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28">
                <a:moveTo>
                  <a:pt x="100" y="48"/>
                </a:moveTo>
                <a:cubicBezTo>
                  <a:pt x="148" y="48"/>
                  <a:pt x="148" y="48"/>
                  <a:pt x="148" y="48"/>
                </a:cubicBezTo>
                <a:cubicBezTo>
                  <a:pt x="150" y="48"/>
                  <a:pt x="152" y="46"/>
                  <a:pt x="152" y="44"/>
                </a:cubicBezTo>
                <a:cubicBezTo>
                  <a:pt x="152" y="42"/>
                  <a:pt x="150" y="40"/>
                  <a:pt x="148" y="40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98" y="40"/>
                  <a:pt x="96" y="42"/>
                  <a:pt x="96" y="44"/>
                </a:cubicBezTo>
                <a:cubicBezTo>
                  <a:pt x="96" y="46"/>
                  <a:pt x="98" y="48"/>
                  <a:pt x="100" y="48"/>
                </a:cubicBezTo>
                <a:moveTo>
                  <a:pt x="100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50" y="80"/>
                  <a:pt x="152" y="78"/>
                  <a:pt x="152" y="76"/>
                </a:cubicBezTo>
                <a:cubicBezTo>
                  <a:pt x="152" y="74"/>
                  <a:pt x="150" y="72"/>
                  <a:pt x="148" y="72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98" y="72"/>
                  <a:pt x="96" y="74"/>
                  <a:pt x="96" y="76"/>
                </a:cubicBezTo>
                <a:cubicBezTo>
                  <a:pt x="96" y="78"/>
                  <a:pt x="98" y="80"/>
                  <a:pt x="100" y="80"/>
                </a:cubicBezTo>
                <a:moveTo>
                  <a:pt x="100" y="64"/>
                </a:moveTo>
                <a:cubicBezTo>
                  <a:pt x="132" y="64"/>
                  <a:pt x="132" y="64"/>
                  <a:pt x="132" y="64"/>
                </a:cubicBezTo>
                <a:cubicBezTo>
                  <a:pt x="134" y="64"/>
                  <a:pt x="136" y="62"/>
                  <a:pt x="136" y="60"/>
                </a:cubicBezTo>
                <a:cubicBezTo>
                  <a:pt x="136" y="58"/>
                  <a:pt x="134" y="56"/>
                  <a:pt x="132" y="56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98" y="56"/>
                  <a:pt x="96" y="58"/>
                  <a:pt x="96" y="60"/>
                </a:cubicBezTo>
                <a:cubicBezTo>
                  <a:pt x="96" y="62"/>
                  <a:pt x="98" y="64"/>
                  <a:pt x="100" y="64"/>
                </a:cubicBezTo>
                <a:moveTo>
                  <a:pt x="100" y="32"/>
                </a:moveTo>
                <a:cubicBezTo>
                  <a:pt x="132" y="32"/>
                  <a:pt x="132" y="32"/>
                  <a:pt x="132" y="32"/>
                </a:cubicBezTo>
                <a:cubicBezTo>
                  <a:pt x="134" y="32"/>
                  <a:pt x="136" y="30"/>
                  <a:pt x="136" y="28"/>
                </a:cubicBezTo>
                <a:cubicBezTo>
                  <a:pt x="136" y="26"/>
                  <a:pt x="134" y="24"/>
                  <a:pt x="132" y="24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98" y="24"/>
                  <a:pt x="96" y="26"/>
                  <a:pt x="96" y="28"/>
                </a:cubicBezTo>
                <a:cubicBezTo>
                  <a:pt x="96" y="30"/>
                  <a:pt x="98" y="32"/>
                  <a:pt x="100" y="32"/>
                </a:cubicBezTo>
                <a:moveTo>
                  <a:pt x="28" y="80"/>
                </a:moveTo>
                <a:cubicBezTo>
                  <a:pt x="60" y="80"/>
                  <a:pt x="60" y="80"/>
                  <a:pt x="60" y="80"/>
                </a:cubicBezTo>
                <a:cubicBezTo>
                  <a:pt x="62" y="80"/>
                  <a:pt x="64" y="78"/>
                  <a:pt x="64" y="76"/>
                </a:cubicBezTo>
                <a:cubicBezTo>
                  <a:pt x="64" y="74"/>
                  <a:pt x="62" y="72"/>
                  <a:pt x="60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26" y="72"/>
                  <a:pt x="24" y="74"/>
                  <a:pt x="24" y="76"/>
                </a:cubicBezTo>
                <a:cubicBezTo>
                  <a:pt x="24" y="78"/>
                  <a:pt x="26" y="80"/>
                  <a:pt x="28" y="80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120"/>
                </a:moveTo>
                <a:cubicBezTo>
                  <a:pt x="128" y="120"/>
                  <a:pt x="128" y="120"/>
                  <a:pt x="128" y="120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36" y="104"/>
                  <a:pt x="136" y="104"/>
                  <a:pt x="136" y="104"/>
                </a:cubicBezTo>
                <a:cubicBezTo>
                  <a:pt x="138" y="104"/>
                  <a:pt x="140" y="102"/>
                  <a:pt x="140" y="100"/>
                </a:cubicBezTo>
                <a:cubicBezTo>
                  <a:pt x="140" y="98"/>
                  <a:pt x="138" y="96"/>
                  <a:pt x="136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10" y="96"/>
                  <a:pt x="108" y="98"/>
                  <a:pt x="108" y="100"/>
                </a:cubicBezTo>
                <a:cubicBezTo>
                  <a:pt x="108" y="102"/>
                  <a:pt x="110" y="104"/>
                  <a:pt x="112" y="104"/>
                </a:cubicBezTo>
                <a:cubicBezTo>
                  <a:pt x="120" y="104"/>
                  <a:pt x="120" y="104"/>
                  <a:pt x="120" y="104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6" y="104"/>
                  <a:pt x="68" y="102"/>
                  <a:pt x="68" y="100"/>
                </a:cubicBezTo>
                <a:cubicBezTo>
                  <a:pt x="68" y="98"/>
                  <a:pt x="66" y="96"/>
                  <a:pt x="64" y="96"/>
                </a:cubicBezTo>
                <a:cubicBezTo>
                  <a:pt x="40" y="96"/>
                  <a:pt x="40" y="96"/>
                  <a:pt x="40" y="96"/>
                </a:cubicBezTo>
                <a:cubicBezTo>
                  <a:pt x="38" y="96"/>
                  <a:pt x="36" y="98"/>
                  <a:pt x="36" y="100"/>
                </a:cubicBezTo>
                <a:cubicBezTo>
                  <a:pt x="36" y="102"/>
                  <a:pt x="38" y="104"/>
                  <a:pt x="40" y="104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20"/>
                </a:lnTo>
                <a:close/>
                <a:moveTo>
                  <a:pt x="28" y="64"/>
                </a:moveTo>
                <a:cubicBezTo>
                  <a:pt x="76" y="64"/>
                  <a:pt x="76" y="64"/>
                  <a:pt x="76" y="64"/>
                </a:cubicBezTo>
                <a:cubicBezTo>
                  <a:pt x="78" y="64"/>
                  <a:pt x="80" y="62"/>
                  <a:pt x="80" y="60"/>
                </a:cubicBezTo>
                <a:cubicBezTo>
                  <a:pt x="80" y="58"/>
                  <a:pt x="78" y="56"/>
                  <a:pt x="76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6" y="56"/>
                  <a:pt x="24" y="58"/>
                  <a:pt x="24" y="60"/>
                </a:cubicBezTo>
                <a:cubicBezTo>
                  <a:pt x="24" y="62"/>
                  <a:pt x="26" y="64"/>
                  <a:pt x="28" y="64"/>
                </a:cubicBezTo>
                <a:moveTo>
                  <a:pt x="28" y="48"/>
                </a:moveTo>
                <a:cubicBezTo>
                  <a:pt x="60" y="48"/>
                  <a:pt x="60" y="48"/>
                  <a:pt x="60" y="48"/>
                </a:cubicBezTo>
                <a:cubicBezTo>
                  <a:pt x="62" y="48"/>
                  <a:pt x="64" y="46"/>
                  <a:pt x="64" y="44"/>
                </a:cubicBezTo>
                <a:cubicBezTo>
                  <a:pt x="64" y="42"/>
                  <a:pt x="62" y="40"/>
                  <a:pt x="60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0"/>
                  <a:pt x="24" y="42"/>
                  <a:pt x="24" y="44"/>
                </a:cubicBezTo>
                <a:cubicBezTo>
                  <a:pt x="24" y="46"/>
                  <a:pt x="26" y="48"/>
                  <a:pt x="28" y="48"/>
                </a:cubicBezTo>
                <a:moveTo>
                  <a:pt x="28" y="32"/>
                </a:moveTo>
                <a:cubicBezTo>
                  <a:pt x="76" y="32"/>
                  <a:pt x="76" y="32"/>
                  <a:pt x="76" y="32"/>
                </a:cubicBezTo>
                <a:cubicBezTo>
                  <a:pt x="78" y="32"/>
                  <a:pt x="80" y="30"/>
                  <a:pt x="80" y="28"/>
                </a:cubicBezTo>
                <a:cubicBezTo>
                  <a:pt x="80" y="26"/>
                  <a:pt x="78" y="24"/>
                  <a:pt x="76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6" y="24"/>
                  <a:pt x="24" y="26"/>
                  <a:pt x="24" y="28"/>
                </a:cubicBezTo>
                <a:cubicBezTo>
                  <a:pt x="24" y="30"/>
                  <a:pt x="26" y="32"/>
                  <a:pt x="28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134"/>
          <p:cNvSpPr>
            <a:spLocks noEditPoints="1"/>
          </p:cNvSpPr>
          <p:nvPr/>
        </p:nvSpPr>
        <p:spPr bwMode="auto">
          <a:xfrm>
            <a:off x="2808942" y="1773543"/>
            <a:ext cx="334275" cy="272612"/>
          </a:xfrm>
          <a:custGeom>
            <a:avLst/>
            <a:gdLst>
              <a:gd name="T0" fmla="*/ 148 w 176"/>
              <a:gd name="T1" fmla="*/ 80 h 144"/>
              <a:gd name="T2" fmla="*/ 148 w 176"/>
              <a:gd name="T3" fmla="*/ 72 h 144"/>
              <a:gd name="T4" fmla="*/ 112 w 176"/>
              <a:gd name="T5" fmla="*/ 76 h 144"/>
              <a:gd name="T6" fmla="*/ 116 w 176"/>
              <a:gd name="T7" fmla="*/ 64 h 144"/>
              <a:gd name="T8" fmla="*/ 136 w 176"/>
              <a:gd name="T9" fmla="*/ 60 h 144"/>
              <a:gd name="T10" fmla="*/ 116 w 176"/>
              <a:gd name="T11" fmla="*/ 56 h 144"/>
              <a:gd name="T12" fmla="*/ 116 w 176"/>
              <a:gd name="T13" fmla="*/ 64 h 144"/>
              <a:gd name="T14" fmla="*/ 132 w 176"/>
              <a:gd name="T15" fmla="*/ 96 h 144"/>
              <a:gd name="T16" fmla="*/ 132 w 176"/>
              <a:gd name="T17" fmla="*/ 88 h 144"/>
              <a:gd name="T18" fmla="*/ 112 w 176"/>
              <a:gd name="T19" fmla="*/ 92 h 144"/>
              <a:gd name="T20" fmla="*/ 20 w 176"/>
              <a:gd name="T21" fmla="*/ 104 h 144"/>
              <a:gd name="T22" fmla="*/ 8 w 176"/>
              <a:gd name="T23" fmla="*/ 8 h 144"/>
              <a:gd name="T24" fmla="*/ 136 w 176"/>
              <a:gd name="T25" fmla="*/ 20 h 144"/>
              <a:gd name="T26" fmla="*/ 144 w 176"/>
              <a:gd name="T27" fmla="*/ 20 h 144"/>
              <a:gd name="T28" fmla="*/ 136 w 176"/>
              <a:gd name="T29" fmla="*/ 0 h 144"/>
              <a:gd name="T30" fmla="*/ 0 w 176"/>
              <a:gd name="T31" fmla="*/ 8 h 144"/>
              <a:gd name="T32" fmla="*/ 8 w 176"/>
              <a:gd name="T33" fmla="*/ 112 h 144"/>
              <a:gd name="T34" fmla="*/ 24 w 176"/>
              <a:gd name="T35" fmla="*/ 108 h 144"/>
              <a:gd name="T36" fmla="*/ 60 w 176"/>
              <a:gd name="T37" fmla="*/ 96 h 144"/>
              <a:gd name="T38" fmla="*/ 96 w 176"/>
              <a:gd name="T39" fmla="*/ 92 h 144"/>
              <a:gd name="T40" fmla="*/ 60 w 176"/>
              <a:gd name="T41" fmla="*/ 88 h 144"/>
              <a:gd name="T42" fmla="*/ 60 w 176"/>
              <a:gd name="T43" fmla="*/ 96 h 144"/>
              <a:gd name="T44" fmla="*/ 40 w 176"/>
              <a:gd name="T45" fmla="*/ 32 h 144"/>
              <a:gd name="T46" fmla="*/ 32 w 176"/>
              <a:gd name="T47" fmla="*/ 136 h 144"/>
              <a:gd name="T48" fmla="*/ 168 w 176"/>
              <a:gd name="T49" fmla="*/ 144 h 144"/>
              <a:gd name="T50" fmla="*/ 176 w 176"/>
              <a:gd name="T51" fmla="*/ 40 h 144"/>
              <a:gd name="T52" fmla="*/ 168 w 176"/>
              <a:gd name="T53" fmla="*/ 136 h 144"/>
              <a:gd name="T54" fmla="*/ 136 w 176"/>
              <a:gd name="T55" fmla="*/ 128 h 144"/>
              <a:gd name="T56" fmla="*/ 144 w 176"/>
              <a:gd name="T57" fmla="*/ 124 h 144"/>
              <a:gd name="T58" fmla="*/ 124 w 176"/>
              <a:gd name="T59" fmla="*/ 120 h 144"/>
              <a:gd name="T60" fmla="*/ 124 w 176"/>
              <a:gd name="T61" fmla="*/ 128 h 144"/>
              <a:gd name="T62" fmla="*/ 128 w 176"/>
              <a:gd name="T63" fmla="*/ 136 h 144"/>
              <a:gd name="T64" fmla="*/ 80 w 176"/>
              <a:gd name="T65" fmla="*/ 128 h 144"/>
              <a:gd name="T66" fmla="*/ 88 w 176"/>
              <a:gd name="T67" fmla="*/ 124 h 144"/>
              <a:gd name="T68" fmla="*/ 68 w 176"/>
              <a:gd name="T69" fmla="*/ 120 h 144"/>
              <a:gd name="T70" fmla="*/ 68 w 176"/>
              <a:gd name="T71" fmla="*/ 128 h 144"/>
              <a:gd name="T72" fmla="*/ 72 w 176"/>
              <a:gd name="T73" fmla="*/ 136 h 144"/>
              <a:gd name="T74" fmla="*/ 40 w 176"/>
              <a:gd name="T75" fmla="*/ 40 h 144"/>
              <a:gd name="T76" fmla="*/ 168 w 176"/>
              <a:gd name="T77" fmla="*/ 136 h 144"/>
              <a:gd name="T78" fmla="*/ 76 w 176"/>
              <a:gd name="T79" fmla="*/ 80 h 144"/>
              <a:gd name="T80" fmla="*/ 76 w 176"/>
              <a:gd name="T81" fmla="*/ 72 h 144"/>
              <a:gd name="T82" fmla="*/ 56 w 176"/>
              <a:gd name="T83" fmla="*/ 76 h 144"/>
              <a:gd name="T84" fmla="*/ 60 w 176"/>
              <a:gd name="T85" fmla="*/ 64 h 144"/>
              <a:gd name="T86" fmla="*/ 96 w 176"/>
              <a:gd name="T87" fmla="*/ 60 h 144"/>
              <a:gd name="T88" fmla="*/ 60 w 176"/>
              <a:gd name="T89" fmla="*/ 56 h 144"/>
              <a:gd name="T90" fmla="*/ 60 w 176"/>
              <a:gd name="T91" fmla="*/ 6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44">
                <a:moveTo>
                  <a:pt x="116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50" y="80"/>
                  <a:pt x="152" y="78"/>
                  <a:pt x="152" y="76"/>
                </a:cubicBezTo>
                <a:cubicBezTo>
                  <a:pt x="152" y="74"/>
                  <a:pt x="150" y="72"/>
                  <a:pt x="148" y="72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114" y="72"/>
                  <a:pt x="112" y="74"/>
                  <a:pt x="112" y="76"/>
                </a:cubicBezTo>
                <a:cubicBezTo>
                  <a:pt x="112" y="78"/>
                  <a:pt x="114" y="80"/>
                  <a:pt x="116" y="80"/>
                </a:cubicBezTo>
                <a:moveTo>
                  <a:pt x="116" y="64"/>
                </a:moveTo>
                <a:cubicBezTo>
                  <a:pt x="132" y="64"/>
                  <a:pt x="132" y="64"/>
                  <a:pt x="132" y="64"/>
                </a:cubicBezTo>
                <a:cubicBezTo>
                  <a:pt x="134" y="64"/>
                  <a:pt x="136" y="62"/>
                  <a:pt x="136" y="60"/>
                </a:cubicBezTo>
                <a:cubicBezTo>
                  <a:pt x="136" y="58"/>
                  <a:pt x="134" y="56"/>
                  <a:pt x="132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4" y="56"/>
                  <a:pt x="112" y="58"/>
                  <a:pt x="112" y="60"/>
                </a:cubicBezTo>
                <a:cubicBezTo>
                  <a:pt x="112" y="62"/>
                  <a:pt x="114" y="64"/>
                  <a:pt x="116" y="64"/>
                </a:cubicBezTo>
                <a:moveTo>
                  <a:pt x="116" y="96"/>
                </a:moveTo>
                <a:cubicBezTo>
                  <a:pt x="132" y="96"/>
                  <a:pt x="132" y="96"/>
                  <a:pt x="132" y="96"/>
                </a:cubicBezTo>
                <a:cubicBezTo>
                  <a:pt x="134" y="96"/>
                  <a:pt x="136" y="94"/>
                  <a:pt x="136" y="92"/>
                </a:cubicBezTo>
                <a:cubicBezTo>
                  <a:pt x="136" y="90"/>
                  <a:pt x="134" y="88"/>
                  <a:pt x="132" y="88"/>
                </a:cubicBezTo>
                <a:cubicBezTo>
                  <a:pt x="116" y="88"/>
                  <a:pt x="116" y="88"/>
                  <a:pt x="116" y="88"/>
                </a:cubicBezTo>
                <a:cubicBezTo>
                  <a:pt x="114" y="88"/>
                  <a:pt x="112" y="90"/>
                  <a:pt x="112" y="92"/>
                </a:cubicBezTo>
                <a:cubicBezTo>
                  <a:pt x="112" y="94"/>
                  <a:pt x="114" y="96"/>
                  <a:pt x="116" y="96"/>
                </a:cubicBezTo>
                <a:moveTo>
                  <a:pt x="20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8"/>
                  <a:pt x="8" y="8"/>
                  <a:pt x="8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36" y="22"/>
                  <a:pt x="138" y="24"/>
                  <a:pt x="140" y="24"/>
                </a:cubicBezTo>
                <a:cubicBezTo>
                  <a:pt x="142" y="24"/>
                  <a:pt x="144" y="22"/>
                  <a:pt x="144" y="20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20" y="112"/>
                  <a:pt x="20" y="112"/>
                  <a:pt x="20" y="112"/>
                </a:cubicBezTo>
                <a:cubicBezTo>
                  <a:pt x="22" y="112"/>
                  <a:pt x="24" y="110"/>
                  <a:pt x="24" y="108"/>
                </a:cubicBezTo>
                <a:cubicBezTo>
                  <a:pt x="24" y="106"/>
                  <a:pt x="22" y="104"/>
                  <a:pt x="20" y="104"/>
                </a:cubicBezTo>
                <a:moveTo>
                  <a:pt x="60" y="96"/>
                </a:moveTo>
                <a:cubicBezTo>
                  <a:pt x="92" y="96"/>
                  <a:pt x="92" y="96"/>
                  <a:pt x="92" y="96"/>
                </a:cubicBezTo>
                <a:cubicBezTo>
                  <a:pt x="94" y="96"/>
                  <a:pt x="96" y="94"/>
                  <a:pt x="96" y="92"/>
                </a:cubicBezTo>
                <a:cubicBezTo>
                  <a:pt x="96" y="90"/>
                  <a:pt x="94" y="88"/>
                  <a:pt x="92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8" y="88"/>
                  <a:pt x="56" y="90"/>
                  <a:pt x="56" y="92"/>
                </a:cubicBezTo>
                <a:cubicBezTo>
                  <a:pt x="56" y="94"/>
                  <a:pt x="58" y="96"/>
                  <a:pt x="60" y="96"/>
                </a:cubicBezTo>
                <a:moveTo>
                  <a:pt x="168" y="32"/>
                </a:moveTo>
                <a:cubicBezTo>
                  <a:pt x="40" y="32"/>
                  <a:pt x="40" y="32"/>
                  <a:pt x="40" y="32"/>
                </a:cubicBezTo>
                <a:cubicBezTo>
                  <a:pt x="36" y="32"/>
                  <a:pt x="32" y="36"/>
                  <a:pt x="32" y="40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140"/>
                  <a:pt x="36" y="144"/>
                  <a:pt x="40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36"/>
                </a:moveTo>
                <a:cubicBezTo>
                  <a:pt x="136" y="136"/>
                  <a:pt x="136" y="136"/>
                  <a:pt x="136" y="136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40" y="128"/>
                  <a:pt x="140" y="128"/>
                  <a:pt x="140" y="128"/>
                </a:cubicBezTo>
                <a:cubicBezTo>
                  <a:pt x="142" y="128"/>
                  <a:pt x="144" y="126"/>
                  <a:pt x="144" y="124"/>
                </a:cubicBezTo>
                <a:cubicBezTo>
                  <a:pt x="144" y="122"/>
                  <a:pt x="142" y="120"/>
                  <a:pt x="140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  <a:cubicBezTo>
                  <a:pt x="120" y="126"/>
                  <a:pt x="122" y="128"/>
                  <a:pt x="124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6" y="128"/>
                  <a:pt x="88" y="126"/>
                  <a:pt x="88" y="124"/>
                </a:cubicBezTo>
                <a:cubicBezTo>
                  <a:pt x="88" y="122"/>
                  <a:pt x="86" y="120"/>
                  <a:pt x="84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66" y="120"/>
                  <a:pt x="64" y="122"/>
                  <a:pt x="64" y="124"/>
                </a:cubicBezTo>
                <a:cubicBezTo>
                  <a:pt x="64" y="126"/>
                  <a:pt x="66" y="128"/>
                  <a:pt x="68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40" y="40"/>
                  <a:pt x="40" y="40"/>
                  <a:pt x="40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36"/>
                </a:lnTo>
                <a:close/>
                <a:moveTo>
                  <a:pt x="60" y="80"/>
                </a:moveTo>
                <a:cubicBezTo>
                  <a:pt x="76" y="80"/>
                  <a:pt x="76" y="80"/>
                  <a:pt x="76" y="80"/>
                </a:cubicBezTo>
                <a:cubicBezTo>
                  <a:pt x="78" y="80"/>
                  <a:pt x="80" y="78"/>
                  <a:pt x="80" y="76"/>
                </a:cubicBezTo>
                <a:cubicBezTo>
                  <a:pt x="80" y="74"/>
                  <a:pt x="78" y="72"/>
                  <a:pt x="76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58" y="72"/>
                  <a:pt x="56" y="74"/>
                  <a:pt x="56" y="76"/>
                </a:cubicBezTo>
                <a:cubicBezTo>
                  <a:pt x="56" y="78"/>
                  <a:pt x="58" y="80"/>
                  <a:pt x="60" y="80"/>
                </a:cubicBezTo>
                <a:moveTo>
                  <a:pt x="60" y="64"/>
                </a:moveTo>
                <a:cubicBezTo>
                  <a:pt x="92" y="64"/>
                  <a:pt x="92" y="64"/>
                  <a:pt x="92" y="64"/>
                </a:cubicBezTo>
                <a:cubicBezTo>
                  <a:pt x="94" y="64"/>
                  <a:pt x="96" y="62"/>
                  <a:pt x="96" y="60"/>
                </a:cubicBezTo>
                <a:cubicBezTo>
                  <a:pt x="96" y="58"/>
                  <a:pt x="94" y="56"/>
                  <a:pt x="92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58" y="56"/>
                  <a:pt x="56" y="58"/>
                  <a:pt x="56" y="60"/>
                </a:cubicBezTo>
                <a:cubicBezTo>
                  <a:pt x="56" y="62"/>
                  <a:pt x="58" y="64"/>
                  <a:pt x="60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135"/>
          <p:cNvSpPr>
            <a:spLocks noEditPoints="1"/>
          </p:cNvSpPr>
          <p:nvPr/>
        </p:nvSpPr>
        <p:spPr bwMode="auto">
          <a:xfrm>
            <a:off x="3448283" y="1773543"/>
            <a:ext cx="334275" cy="272612"/>
          </a:xfrm>
          <a:custGeom>
            <a:avLst/>
            <a:gdLst>
              <a:gd name="T0" fmla="*/ 116 w 176"/>
              <a:gd name="T1" fmla="*/ 32 h 144"/>
              <a:gd name="T2" fmla="*/ 116 w 176"/>
              <a:gd name="T3" fmla="*/ 24 h 144"/>
              <a:gd name="T4" fmla="*/ 80 w 176"/>
              <a:gd name="T5" fmla="*/ 28 h 144"/>
              <a:gd name="T6" fmla="*/ 132 w 176"/>
              <a:gd name="T7" fmla="*/ 32 h 144"/>
              <a:gd name="T8" fmla="*/ 132 w 176"/>
              <a:gd name="T9" fmla="*/ 24 h 144"/>
              <a:gd name="T10" fmla="*/ 132 w 176"/>
              <a:gd name="T11" fmla="*/ 32 h 144"/>
              <a:gd name="T12" fmla="*/ 152 w 176"/>
              <a:gd name="T13" fmla="*/ 28 h 144"/>
              <a:gd name="T14" fmla="*/ 144 w 176"/>
              <a:gd name="T15" fmla="*/ 28 h 144"/>
              <a:gd name="T16" fmla="*/ 148 w 176"/>
              <a:gd name="T17" fmla="*/ 64 h 144"/>
              <a:gd name="T18" fmla="*/ 112 w 176"/>
              <a:gd name="T19" fmla="*/ 68 h 144"/>
              <a:gd name="T20" fmla="*/ 148 w 176"/>
              <a:gd name="T21" fmla="*/ 72 h 144"/>
              <a:gd name="T22" fmla="*/ 148 w 176"/>
              <a:gd name="T23" fmla="*/ 64 h 144"/>
              <a:gd name="T24" fmla="*/ 116 w 176"/>
              <a:gd name="T25" fmla="*/ 80 h 144"/>
              <a:gd name="T26" fmla="*/ 116 w 176"/>
              <a:gd name="T27" fmla="*/ 88 h 144"/>
              <a:gd name="T28" fmla="*/ 152 w 176"/>
              <a:gd name="T29" fmla="*/ 84 h 144"/>
              <a:gd name="T30" fmla="*/ 148 w 176"/>
              <a:gd name="T31" fmla="*/ 48 h 144"/>
              <a:gd name="T32" fmla="*/ 112 w 176"/>
              <a:gd name="T33" fmla="*/ 52 h 144"/>
              <a:gd name="T34" fmla="*/ 148 w 176"/>
              <a:gd name="T35" fmla="*/ 56 h 144"/>
              <a:gd name="T36" fmla="*/ 148 w 176"/>
              <a:gd name="T37" fmla="*/ 48 h 144"/>
              <a:gd name="T38" fmla="*/ 72 w 176"/>
              <a:gd name="T39" fmla="*/ 28 h 144"/>
              <a:gd name="T40" fmla="*/ 64 w 176"/>
              <a:gd name="T41" fmla="*/ 28 h 144"/>
              <a:gd name="T42" fmla="*/ 52 w 176"/>
              <a:gd name="T43" fmla="*/ 104 h 144"/>
              <a:gd name="T44" fmla="*/ 152 w 176"/>
              <a:gd name="T45" fmla="*/ 100 h 144"/>
              <a:gd name="T46" fmla="*/ 52 w 176"/>
              <a:gd name="T47" fmla="*/ 96 h 144"/>
              <a:gd name="T48" fmla="*/ 52 w 176"/>
              <a:gd name="T49" fmla="*/ 104 h 144"/>
              <a:gd name="T50" fmla="*/ 148 w 176"/>
              <a:gd name="T51" fmla="*/ 120 h 144"/>
              <a:gd name="T52" fmla="*/ 148 w 176"/>
              <a:gd name="T53" fmla="*/ 112 h 144"/>
              <a:gd name="T54" fmla="*/ 48 w 176"/>
              <a:gd name="T55" fmla="*/ 116 h 144"/>
              <a:gd name="T56" fmla="*/ 168 w 176"/>
              <a:gd name="T57" fmla="*/ 0 h 144"/>
              <a:gd name="T58" fmla="*/ 24 w 176"/>
              <a:gd name="T59" fmla="*/ 8 h 144"/>
              <a:gd name="T60" fmla="*/ 8 w 176"/>
              <a:gd name="T61" fmla="*/ 24 h 144"/>
              <a:gd name="T62" fmla="*/ 0 w 176"/>
              <a:gd name="T63" fmla="*/ 120 h 144"/>
              <a:gd name="T64" fmla="*/ 168 w 176"/>
              <a:gd name="T65" fmla="*/ 144 h 144"/>
              <a:gd name="T66" fmla="*/ 176 w 176"/>
              <a:gd name="T67" fmla="*/ 8 h 144"/>
              <a:gd name="T68" fmla="*/ 168 w 176"/>
              <a:gd name="T69" fmla="*/ 136 h 144"/>
              <a:gd name="T70" fmla="*/ 8 w 176"/>
              <a:gd name="T71" fmla="*/ 120 h 144"/>
              <a:gd name="T72" fmla="*/ 24 w 176"/>
              <a:gd name="T73" fmla="*/ 32 h 144"/>
              <a:gd name="T74" fmla="*/ 28 w 176"/>
              <a:gd name="T75" fmla="*/ 120 h 144"/>
              <a:gd name="T76" fmla="*/ 32 w 176"/>
              <a:gd name="T77" fmla="*/ 8 h 144"/>
              <a:gd name="T78" fmla="*/ 168 w 176"/>
              <a:gd name="T79" fmla="*/ 136 h 144"/>
              <a:gd name="T80" fmla="*/ 56 w 176"/>
              <a:gd name="T81" fmla="*/ 28 h 144"/>
              <a:gd name="T82" fmla="*/ 48 w 176"/>
              <a:gd name="T83" fmla="*/ 28 h 144"/>
              <a:gd name="T84" fmla="*/ 52 w 176"/>
              <a:gd name="T85" fmla="*/ 88 h 144"/>
              <a:gd name="T86" fmla="*/ 96 w 176"/>
              <a:gd name="T87" fmla="*/ 84 h 144"/>
              <a:gd name="T88" fmla="*/ 92 w 176"/>
              <a:gd name="T89" fmla="*/ 48 h 144"/>
              <a:gd name="T90" fmla="*/ 48 w 176"/>
              <a:gd name="T91" fmla="*/ 52 h 144"/>
              <a:gd name="T92" fmla="*/ 52 w 176"/>
              <a:gd name="T93" fmla="*/ 88 h 144"/>
              <a:gd name="T94" fmla="*/ 88 w 176"/>
              <a:gd name="T95" fmla="*/ 56 h 144"/>
              <a:gd name="T96" fmla="*/ 56 w 176"/>
              <a:gd name="T97" fmla="*/ 8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44">
                <a:moveTo>
                  <a:pt x="84" y="32"/>
                </a:moveTo>
                <a:cubicBezTo>
                  <a:pt x="116" y="32"/>
                  <a:pt x="116" y="32"/>
                  <a:pt x="116" y="32"/>
                </a:cubicBezTo>
                <a:cubicBezTo>
                  <a:pt x="118" y="32"/>
                  <a:pt x="120" y="30"/>
                  <a:pt x="120" y="28"/>
                </a:cubicBezTo>
                <a:cubicBezTo>
                  <a:pt x="120" y="26"/>
                  <a:pt x="118" y="24"/>
                  <a:pt x="116" y="24"/>
                </a:cubicBezTo>
                <a:cubicBezTo>
                  <a:pt x="84" y="24"/>
                  <a:pt x="84" y="24"/>
                  <a:pt x="84" y="24"/>
                </a:cubicBezTo>
                <a:cubicBezTo>
                  <a:pt x="82" y="24"/>
                  <a:pt x="80" y="26"/>
                  <a:pt x="80" y="28"/>
                </a:cubicBezTo>
                <a:cubicBezTo>
                  <a:pt x="80" y="30"/>
                  <a:pt x="82" y="32"/>
                  <a:pt x="84" y="32"/>
                </a:cubicBezTo>
                <a:moveTo>
                  <a:pt x="132" y="32"/>
                </a:moveTo>
                <a:cubicBezTo>
                  <a:pt x="134" y="32"/>
                  <a:pt x="136" y="30"/>
                  <a:pt x="136" y="28"/>
                </a:cubicBezTo>
                <a:cubicBezTo>
                  <a:pt x="136" y="26"/>
                  <a:pt x="134" y="24"/>
                  <a:pt x="132" y="24"/>
                </a:cubicBezTo>
                <a:cubicBezTo>
                  <a:pt x="130" y="24"/>
                  <a:pt x="128" y="26"/>
                  <a:pt x="128" y="28"/>
                </a:cubicBezTo>
                <a:cubicBezTo>
                  <a:pt x="128" y="30"/>
                  <a:pt x="130" y="32"/>
                  <a:pt x="132" y="32"/>
                </a:cubicBezTo>
                <a:moveTo>
                  <a:pt x="148" y="32"/>
                </a:moveTo>
                <a:cubicBezTo>
                  <a:pt x="150" y="32"/>
                  <a:pt x="152" y="30"/>
                  <a:pt x="152" y="28"/>
                </a:cubicBezTo>
                <a:cubicBezTo>
                  <a:pt x="152" y="26"/>
                  <a:pt x="150" y="24"/>
                  <a:pt x="148" y="24"/>
                </a:cubicBezTo>
                <a:cubicBezTo>
                  <a:pt x="146" y="24"/>
                  <a:pt x="144" y="26"/>
                  <a:pt x="144" y="28"/>
                </a:cubicBezTo>
                <a:cubicBezTo>
                  <a:pt x="144" y="30"/>
                  <a:pt x="146" y="32"/>
                  <a:pt x="148" y="32"/>
                </a:cubicBezTo>
                <a:moveTo>
                  <a:pt x="148" y="64"/>
                </a:moveTo>
                <a:cubicBezTo>
                  <a:pt x="116" y="64"/>
                  <a:pt x="116" y="64"/>
                  <a:pt x="116" y="64"/>
                </a:cubicBezTo>
                <a:cubicBezTo>
                  <a:pt x="114" y="64"/>
                  <a:pt x="112" y="66"/>
                  <a:pt x="112" y="68"/>
                </a:cubicBezTo>
                <a:cubicBezTo>
                  <a:pt x="112" y="70"/>
                  <a:pt x="114" y="72"/>
                  <a:pt x="116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0" y="72"/>
                  <a:pt x="152" y="70"/>
                  <a:pt x="152" y="68"/>
                </a:cubicBezTo>
                <a:cubicBezTo>
                  <a:pt x="152" y="66"/>
                  <a:pt x="150" y="64"/>
                  <a:pt x="148" y="64"/>
                </a:cubicBezTo>
                <a:moveTo>
                  <a:pt x="148" y="80"/>
                </a:moveTo>
                <a:cubicBezTo>
                  <a:pt x="116" y="80"/>
                  <a:pt x="116" y="80"/>
                  <a:pt x="116" y="80"/>
                </a:cubicBezTo>
                <a:cubicBezTo>
                  <a:pt x="114" y="80"/>
                  <a:pt x="112" y="82"/>
                  <a:pt x="112" y="84"/>
                </a:cubicBezTo>
                <a:cubicBezTo>
                  <a:pt x="112" y="86"/>
                  <a:pt x="114" y="88"/>
                  <a:pt x="116" y="88"/>
                </a:cubicBezTo>
                <a:cubicBezTo>
                  <a:pt x="148" y="88"/>
                  <a:pt x="148" y="88"/>
                  <a:pt x="148" y="88"/>
                </a:cubicBezTo>
                <a:cubicBezTo>
                  <a:pt x="150" y="88"/>
                  <a:pt x="152" y="86"/>
                  <a:pt x="152" y="84"/>
                </a:cubicBezTo>
                <a:cubicBezTo>
                  <a:pt x="152" y="82"/>
                  <a:pt x="150" y="80"/>
                  <a:pt x="148" y="80"/>
                </a:cubicBezTo>
                <a:moveTo>
                  <a:pt x="148" y="48"/>
                </a:moveTo>
                <a:cubicBezTo>
                  <a:pt x="116" y="48"/>
                  <a:pt x="116" y="48"/>
                  <a:pt x="116" y="48"/>
                </a:cubicBezTo>
                <a:cubicBezTo>
                  <a:pt x="114" y="48"/>
                  <a:pt x="112" y="50"/>
                  <a:pt x="112" y="52"/>
                </a:cubicBezTo>
                <a:cubicBezTo>
                  <a:pt x="112" y="54"/>
                  <a:pt x="114" y="56"/>
                  <a:pt x="116" y="56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50" y="56"/>
                  <a:pt x="152" y="54"/>
                  <a:pt x="152" y="52"/>
                </a:cubicBezTo>
                <a:cubicBezTo>
                  <a:pt x="152" y="50"/>
                  <a:pt x="150" y="48"/>
                  <a:pt x="148" y="48"/>
                </a:cubicBezTo>
                <a:moveTo>
                  <a:pt x="68" y="32"/>
                </a:moveTo>
                <a:cubicBezTo>
                  <a:pt x="70" y="32"/>
                  <a:pt x="72" y="30"/>
                  <a:pt x="72" y="28"/>
                </a:cubicBezTo>
                <a:cubicBezTo>
                  <a:pt x="72" y="26"/>
                  <a:pt x="70" y="24"/>
                  <a:pt x="68" y="24"/>
                </a:cubicBezTo>
                <a:cubicBezTo>
                  <a:pt x="66" y="24"/>
                  <a:pt x="64" y="26"/>
                  <a:pt x="64" y="28"/>
                </a:cubicBezTo>
                <a:cubicBezTo>
                  <a:pt x="64" y="30"/>
                  <a:pt x="66" y="32"/>
                  <a:pt x="68" y="32"/>
                </a:cubicBezTo>
                <a:moveTo>
                  <a:pt x="52" y="104"/>
                </a:moveTo>
                <a:cubicBezTo>
                  <a:pt x="148" y="104"/>
                  <a:pt x="148" y="104"/>
                  <a:pt x="148" y="104"/>
                </a:cubicBezTo>
                <a:cubicBezTo>
                  <a:pt x="150" y="104"/>
                  <a:pt x="152" y="102"/>
                  <a:pt x="152" y="100"/>
                </a:cubicBezTo>
                <a:cubicBezTo>
                  <a:pt x="152" y="98"/>
                  <a:pt x="150" y="96"/>
                  <a:pt x="148" y="96"/>
                </a:cubicBezTo>
                <a:cubicBezTo>
                  <a:pt x="52" y="96"/>
                  <a:pt x="52" y="96"/>
                  <a:pt x="52" y="96"/>
                </a:cubicBezTo>
                <a:cubicBezTo>
                  <a:pt x="50" y="96"/>
                  <a:pt x="48" y="98"/>
                  <a:pt x="48" y="100"/>
                </a:cubicBezTo>
                <a:cubicBezTo>
                  <a:pt x="48" y="102"/>
                  <a:pt x="50" y="104"/>
                  <a:pt x="52" y="104"/>
                </a:cubicBezTo>
                <a:moveTo>
                  <a:pt x="52" y="120"/>
                </a:moveTo>
                <a:cubicBezTo>
                  <a:pt x="148" y="120"/>
                  <a:pt x="148" y="120"/>
                  <a:pt x="148" y="120"/>
                </a:cubicBezTo>
                <a:cubicBezTo>
                  <a:pt x="150" y="120"/>
                  <a:pt x="152" y="118"/>
                  <a:pt x="152" y="116"/>
                </a:cubicBezTo>
                <a:cubicBezTo>
                  <a:pt x="152" y="114"/>
                  <a:pt x="150" y="112"/>
                  <a:pt x="148" y="112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0" y="112"/>
                  <a:pt x="48" y="114"/>
                  <a:pt x="48" y="116"/>
                </a:cubicBezTo>
                <a:cubicBezTo>
                  <a:pt x="48" y="118"/>
                  <a:pt x="50" y="120"/>
                  <a:pt x="52" y="120"/>
                </a:cubicBezTo>
                <a:moveTo>
                  <a:pt x="168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4"/>
                  <a:pt x="24" y="8"/>
                </a:cubicBezTo>
                <a:cubicBezTo>
                  <a:pt x="24" y="24"/>
                  <a:pt x="24" y="24"/>
                  <a:pt x="24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33"/>
                  <a:pt x="11" y="144"/>
                  <a:pt x="24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136"/>
                </a:moveTo>
                <a:cubicBezTo>
                  <a:pt x="24" y="136"/>
                  <a:pt x="24" y="136"/>
                  <a:pt x="24" y="136"/>
                </a:cubicBezTo>
                <a:cubicBezTo>
                  <a:pt x="15" y="136"/>
                  <a:pt x="8" y="129"/>
                  <a:pt x="8" y="120"/>
                </a:cubicBezTo>
                <a:cubicBezTo>
                  <a:pt x="8" y="32"/>
                  <a:pt x="8" y="32"/>
                  <a:pt x="8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8"/>
                  <a:pt x="26" y="120"/>
                  <a:pt x="28" y="120"/>
                </a:cubicBezTo>
                <a:cubicBezTo>
                  <a:pt x="30" y="120"/>
                  <a:pt x="32" y="118"/>
                  <a:pt x="32" y="116"/>
                </a:cubicBezTo>
                <a:cubicBezTo>
                  <a:pt x="32" y="8"/>
                  <a:pt x="32" y="8"/>
                  <a:pt x="32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36"/>
                </a:lnTo>
                <a:close/>
                <a:moveTo>
                  <a:pt x="52" y="32"/>
                </a:moveTo>
                <a:cubicBezTo>
                  <a:pt x="54" y="32"/>
                  <a:pt x="56" y="30"/>
                  <a:pt x="56" y="28"/>
                </a:cubicBezTo>
                <a:cubicBezTo>
                  <a:pt x="56" y="26"/>
                  <a:pt x="54" y="24"/>
                  <a:pt x="52" y="24"/>
                </a:cubicBezTo>
                <a:cubicBezTo>
                  <a:pt x="50" y="24"/>
                  <a:pt x="48" y="26"/>
                  <a:pt x="48" y="28"/>
                </a:cubicBezTo>
                <a:cubicBezTo>
                  <a:pt x="48" y="30"/>
                  <a:pt x="50" y="32"/>
                  <a:pt x="52" y="32"/>
                </a:cubicBezTo>
                <a:moveTo>
                  <a:pt x="52" y="88"/>
                </a:moveTo>
                <a:cubicBezTo>
                  <a:pt x="92" y="88"/>
                  <a:pt x="92" y="88"/>
                  <a:pt x="92" y="88"/>
                </a:cubicBezTo>
                <a:cubicBezTo>
                  <a:pt x="94" y="88"/>
                  <a:pt x="96" y="86"/>
                  <a:pt x="96" y="84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50"/>
                  <a:pt x="94" y="48"/>
                  <a:pt x="92" y="48"/>
                </a:cubicBezTo>
                <a:cubicBezTo>
                  <a:pt x="52" y="48"/>
                  <a:pt x="52" y="48"/>
                  <a:pt x="52" y="48"/>
                </a:cubicBezTo>
                <a:cubicBezTo>
                  <a:pt x="50" y="48"/>
                  <a:pt x="48" y="50"/>
                  <a:pt x="48" y="52"/>
                </a:cubicBezTo>
                <a:cubicBezTo>
                  <a:pt x="48" y="84"/>
                  <a:pt x="48" y="84"/>
                  <a:pt x="48" y="84"/>
                </a:cubicBezTo>
                <a:cubicBezTo>
                  <a:pt x="48" y="86"/>
                  <a:pt x="50" y="88"/>
                  <a:pt x="52" y="88"/>
                </a:cubicBezTo>
                <a:moveTo>
                  <a:pt x="56" y="56"/>
                </a:moveTo>
                <a:cubicBezTo>
                  <a:pt x="88" y="56"/>
                  <a:pt x="88" y="56"/>
                  <a:pt x="88" y="56"/>
                </a:cubicBezTo>
                <a:cubicBezTo>
                  <a:pt x="88" y="80"/>
                  <a:pt x="88" y="80"/>
                  <a:pt x="88" y="80"/>
                </a:cubicBezTo>
                <a:cubicBezTo>
                  <a:pt x="56" y="80"/>
                  <a:pt x="56" y="80"/>
                  <a:pt x="56" y="80"/>
                </a:cubicBezTo>
                <a:lnTo>
                  <a:pt x="56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136"/>
          <p:cNvSpPr>
            <a:spLocks noEditPoints="1"/>
          </p:cNvSpPr>
          <p:nvPr/>
        </p:nvSpPr>
        <p:spPr bwMode="auto">
          <a:xfrm>
            <a:off x="4087625" y="1742711"/>
            <a:ext cx="334275" cy="334275"/>
          </a:xfrm>
          <a:custGeom>
            <a:avLst/>
            <a:gdLst>
              <a:gd name="T0" fmla="*/ 116 w 176"/>
              <a:gd name="T1" fmla="*/ 80 h 176"/>
              <a:gd name="T2" fmla="*/ 116 w 176"/>
              <a:gd name="T3" fmla="*/ 88 h 176"/>
              <a:gd name="T4" fmla="*/ 152 w 176"/>
              <a:gd name="T5" fmla="*/ 84 h 176"/>
              <a:gd name="T6" fmla="*/ 148 w 176"/>
              <a:gd name="T7" fmla="*/ 64 h 176"/>
              <a:gd name="T8" fmla="*/ 148 w 176"/>
              <a:gd name="T9" fmla="*/ 56 h 176"/>
              <a:gd name="T10" fmla="*/ 148 w 176"/>
              <a:gd name="T11" fmla="*/ 64 h 176"/>
              <a:gd name="T12" fmla="*/ 136 w 176"/>
              <a:gd name="T13" fmla="*/ 60 h 176"/>
              <a:gd name="T14" fmla="*/ 128 w 176"/>
              <a:gd name="T15" fmla="*/ 60 h 176"/>
              <a:gd name="T16" fmla="*/ 148 w 176"/>
              <a:gd name="T17" fmla="*/ 112 h 176"/>
              <a:gd name="T18" fmla="*/ 112 w 176"/>
              <a:gd name="T19" fmla="*/ 116 h 176"/>
              <a:gd name="T20" fmla="*/ 148 w 176"/>
              <a:gd name="T21" fmla="*/ 120 h 176"/>
              <a:gd name="T22" fmla="*/ 148 w 176"/>
              <a:gd name="T23" fmla="*/ 112 h 176"/>
              <a:gd name="T24" fmla="*/ 156 w 176"/>
              <a:gd name="T25" fmla="*/ 8 h 176"/>
              <a:gd name="T26" fmla="*/ 156 w 176"/>
              <a:gd name="T27" fmla="*/ 0 h 176"/>
              <a:gd name="T28" fmla="*/ 48 w 176"/>
              <a:gd name="T29" fmla="*/ 4 h 176"/>
              <a:gd name="T30" fmla="*/ 148 w 176"/>
              <a:gd name="T31" fmla="*/ 96 h 176"/>
              <a:gd name="T32" fmla="*/ 112 w 176"/>
              <a:gd name="T33" fmla="*/ 100 h 176"/>
              <a:gd name="T34" fmla="*/ 148 w 176"/>
              <a:gd name="T35" fmla="*/ 104 h 176"/>
              <a:gd name="T36" fmla="*/ 148 w 176"/>
              <a:gd name="T37" fmla="*/ 96 h 176"/>
              <a:gd name="T38" fmla="*/ 164 w 176"/>
              <a:gd name="T39" fmla="*/ 24 h 176"/>
              <a:gd name="T40" fmla="*/ 164 w 176"/>
              <a:gd name="T41" fmla="*/ 16 h 176"/>
              <a:gd name="T42" fmla="*/ 36 w 176"/>
              <a:gd name="T43" fmla="*/ 20 h 176"/>
              <a:gd name="T44" fmla="*/ 52 w 176"/>
              <a:gd name="T45" fmla="*/ 152 h 176"/>
              <a:gd name="T46" fmla="*/ 152 w 176"/>
              <a:gd name="T47" fmla="*/ 148 h 176"/>
              <a:gd name="T48" fmla="*/ 52 w 176"/>
              <a:gd name="T49" fmla="*/ 144 h 176"/>
              <a:gd name="T50" fmla="*/ 52 w 176"/>
              <a:gd name="T51" fmla="*/ 152 h 176"/>
              <a:gd name="T52" fmla="*/ 116 w 176"/>
              <a:gd name="T53" fmla="*/ 64 h 176"/>
              <a:gd name="T54" fmla="*/ 116 w 176"/>
              <a:gd name="T55" fmla="*/ 56 h 176"/>
              <a:gd name="T56" fmla="*/ 80 w 176"/>
              <a:gd name="T57" fmla="*/ 60 h 176"/>
              <a:gd name="T58" fmla="*/ 52 w 176"/>
              <a:gd name="T59" fmla="*/ 136 h 176"/>
              <a:gd name="T60" fmla="*/ 152 w 176"/>
              <a:gd name="T61" fmla="*/ 132 h 176"/>
              <a:gd name="T62" fmla="*/ 52 w 176"/>
              <a:gd name="T63" fmla="*/ 128 h 176"/>
              <a:gd name="T64" fmla="*/ 52 w 176"/>
              <a:gd name="T65" fmla="*/ 136 h 176"/>
              <a:gd name="T66" fmla="*/ 32 w 176"/>
              <a:gd name="T67" fmla="*/ 32 h 176"/>
              <a:gd name="T68" fmla="*/ 24 w 176"/>
              <a:gd name="T69" fmla="*/ 56 h 176"/>
              <a:gd name="T70" fmla="*/ 0 w 176"/>
              <a:gd name="T71" fmla="*/ 64 h 176"/>
              <a:gd name="T72" fmla="*/ 24 w 176"/>
              <a:gd name="T73" fmla="*/ 176 h 176"/>
              <a:gd name="T74" fmla="*/ 176 w 176"/>
              <a:gd name="T75" fmla="*/ 168 h 176"/>
              <a:gd name="T76" fmla="*/ 168 w 176"/>
              <a:gd name="T77" fmla="*/ 32 h 176"/>
              <a:gd name="T78" fmla="*/ 24 w 176"/>
              <a:gd name="T79" fmla="*/ 168 h 176"/>
              <a:gd name="T80" fmla="*/ 8 w 176"/>
              <a:gd name="T81" fmla="*/ 64 h 176"/>
              <a:gd name="T82" fmla="*/ 24 w 176"/>
              <a:gd name="T83" fmla="*/ 148 h 176"/>
              <a:gd name="T84" fmla="*/ 32 w 176"/>
              <a:gd name="T85" fmla="*/ 148 h 176"/>
              <a:gd name="T86" fmla="*/ 168 w 176"/>
              <a:gd name="T87" fmla="*/ 40 h 176"/>
              <a:gd name="T88" fmla="*/ 68 w 176"/>
              <a:gd name="T89" fmla="*/ 64 h 176"/>
              <a:gd name="T90" fmla="*/ 68 w 176"/>
              <a:gd name="T91" fmla="*/ 56 h 176"/>
              <a:gd name="T92" fmla="*/ 68 w 176"/>
              <a:gd name="T93" fmla="*/ 64 h 176"/>
              <a:gd name="T94" fmla="*/ 92 w 176"/>
              <a:gd name="T95" fmla="*/ 120 h 176"/>
              <a:gd name="T96" fmla="*/ 96 w 176"/>
              <a:gd name="T97" fmla="*/ 84 h 176"/>
              <a:gd name="T98" fmla="*/ 52 w 176"/>
              <a:gd name="T99" fmla="*/ 80 h 176"/>
              <a:gd name="T100" fmla="*/ 48 w 176"/>
              <a:gd name="T101" fmla="*/ 116 h 176"/>
              <a:gd name="T102" fmla="*/ 56 w 176"/>
              <a:gd name="T103" fmla="*/ 88 h 176"/>
              <a:gd name="T104" fmla="*/ 88 w 176"/>
              <a:gd name="T105" fmla="*/ 112 h 176"/>
              <a:gd name="T106" fmla="*/ 56 w 176"/>
              <a:gd name="T107" fmla="*/ 88 h 176"/>
              <a:gd name="T108" fmla="*/ 56 w 176"/>
              <a:gd name="T109" fmla="*/ 60 h 176"/>
              <a:gd name="T110" fmla="*/ 48 w 176"/>
              <a:gd name="T111" fmla="*/ 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48" y="80"/>
                </a:moveTo>
                <a:cubicBezTo>
                  <a:pt x="116" y="80"/>
                  <a:pt x="116" y="80"/>
                  <a:pt x="116" y="80"/>
                </a:cubicBezTo>
                <a:cubicBezTo>
                  <a:pt x="114" y="80"/>
                  <a:pt x="112" y="82"/>
                  <a:pt x="112" y="84"/>
                </a:cubicBezTo>
                <a:cubicBezTo>
                  <a:pt x="112" y="86"/>
                  <a:pt x="114" y="88"/>
                  <a:pt x="116" y="88"/>
                </a:cubicBezTo>
                <a:cubicBezTo>
                  <a:pt x="148" y="88"/>
                  <a:pt x="148" y="88"/>
                  <a:pt x="148" y="88"/>
                </a:cubicBezTo>
                <a:cubicBezTo>
                  <a:pt x="150" y="88"/>
                  <a:pt x="152" y="86"/>
                  <a:pt x="152" y="84"/>
                </a:cubicBezTo>
                <a:cubicBezTo>
                  <a:pt x="152" y="82"/>
                  <a:pt x="150" y="80"/>
                  <a:pt x="148" y="80"/>
                </a:cubicBezTo>
                <a:moveTo>
                  <a:pt x="148" y="64"/>
                </a:moveTo>
                <a:cubicBezTo>
                  <a:pt x="150" y="64"/>
                  <a:pt x="152" y="62"/>
                  <a:pt x="152" y="60"/>
                </a:cubicBezTo>
                <a:cubicBezTo>
                  <a:pt x="152" y="58"/>
                  <a:pt x="150" y="56"/>
                  <a:pt x="148" y="56"/>
                </a:cubicBezTo>
                <a:cubicBezTo>
                  <a:pt x="146" y="56"/>
                  <a:pt x="144" y="58"/>
                  <a:pt x="144" y="60"/>
                </a:cubicBezTo>
                <a:cubicBezTo>
                  <a:pt x="144" y="62"/>
                  <a:pt x="146" y="64"/>
                  <a:pt x="148" y="64"/>
                </a:cubicBezTo>
                <a:moveTo>
                  <a:pt x="132" y="64"/>
                </a:moveTo>
                <a:cubicBezTo>
                  <a:pt x="134" y="64"/>
                  <a:pt x="136" y="62"/>
                  <a:pt x="136" y="60"/>
                </a:cubicBezTo>
                <a:cubicBezTo>
                  <a:pt x="136" y="58"/>
                  <a:pt x="134" y="56"/>
                  <a:pt x="132" y="56"/>
                </a:cubicBezTo>
                <a:cubicBezTo>
                  <a:pt x="130" y="56"/>
                  <a:pt x="128" y="58"/>
                  <a:pt x="128" y="60"/>
                </a:cubicBezTo>
                <a:cubicBezTo>
                  <a:pt x="128" y="62"/>
                  <a:pt x="130" y="64"/>
                  <a:pt x="132" y="64"/>
                </a:cubicBezTo>
                <a:moveTo>
                  <a:pt x="148" y="112"/>
                </a:moveTo>
                <a:cubicBezTo>
                  <a:pt x="116" y="112"/>
                  <a:pt x="116" y="112"/>
                  <a:pt x="116" y="112"/>
                </a:cubicBezTo>
                <a:cubicBezTo>
                  <a:pt x="114" y="112"/>
                  <a:pt x="112" y="114"/>
                  <a:pt x="112" y="116"/>
                </a:cubicBezTo>
                <a:cubicBezTo>
                  <a:pt x="112" y="118"/>
                  <a:pt x="114" y="120"/>
                  <a:pt x="116" y="120"/>
                </a:cubicBezTo>
                <a:cubicBezTo>
                  <a:pt x="148" y="120"/>
                  <a:pt x="148" y="120"/>
                  <a:pt x="148" y="120"/>
                </a:cubicBezTo>
                <a:cubicBezTo>
                  <a:pt x="150" y="120"/>
                  <a:pt x="152" y="118"/>
                  <a:pt x="152" y="116"/>
                </a:cubicBezTo>
                <a:cubicBezTo>
                  <a:pt x="152" y="114"/>
                  <a:pt x="150" y="112"/>
                  <a:pt x="148" y="112"/>
                </a:cubicBezTo>
                <a:moveTo>
                  <a:pt x="52" y="8"/>
                </a:moveTo>
                <a:cubicBezTo>
                  <a:pt x="156" y="8"/>
                  <a:pt x="156" y="8"/>
                  <a:pt x="156" y="8"/>
                </a:cubicBezTo>
                <a:cubicBezTo>
                  <a:pt x="158" y="8"/>
                  <a:pt x="160" y="6"/>
                  <a:pt x="160" y="4"/>
                </a:cubicBezTo>
                <a:cubicBezTo>
                  <a:pt x="160" y="2"/>
                  <a:pt x="158" y="0"/>
                  <a:pt x="156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0" y="0"/>
                  <a:pt x="48" y="2"/>
                  <a:pt x="48" y="4"/>
                </a:cubicBezTo>
                <a:cubicBezTo>
                  <a:pt x="48" y="6"/>
                  <a:pt x="50" y="8"/>
                  <a:pt x="52" y="8"/>
                </a:cubicBezTo>
                <a:moveTo>
                  <a:pt x="148" y="96"/>
                </a:moveTo>
                <a:cubicBezTo>
                  <a:pt x="116" y="96"/>
                  <a:pt x="116" y="96"/>
                  <a:pt x="116" y="96"/>
                </a:cubicBezTo>
                <a:cubicBezTo>
                  <a:pt x="114" y="96"/>
                  <a:pt x="112" y="98"/>
                  <a:pt x="112" y="100"/>
                </a:cubicBezTo>
                <a:cubicBezTo>
                  <a:pt x="112" y="102"/>
                  <a:pt x="114" y="104"/>
                  <a:pt x="116" y="104"/>
                </a:cubicBezTo>
                <a:cubicBezTo>
                  <a:pt x="148" y="104"/>
                  <a:pt x="148" y="104"/>
                  <a:pt x="148" y="104"/>
                </a:cubicBezTo>
                <a:cubicBezTo>
                  <a:pt x="150" y="104"/>
                  <a:pt x="152" y="102"/>
                  <a:pt x="152" y="100"/>
                </a:cubicBezTo>
                <a:cubicBezTo>
                  <a:pt x="152" y="98"/>
                  <a:pt x="150" y="96"/>
                  <a:pt x="148" y="96"/>
                </a:cubicBezTo>
                <a:moveTo>
                  <a:pt x="40" y="24"/>
                </a:moveTo>
                <a:cubicBezTo>
                  <a:pt x="164" y="24"/>
                  <a:pt x="164" y="24"/>
                  <a:pt x="164" y="24"/>
                </a:cubicBezTo>
                <a:cubicBezTo>
                  <a:pt x="166" y="24"/>
                  <a:pt x="168" y="22"/>
                  <a:pt x="168" y="20"/>
                </a:cubicBezTo>
                <a:cubicBezTo>
                  <a:pt x="168" y="18"/>
                  <a:pt x="166" y="16"/>
                  <a:pt x="164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38" y="16"/>
                  <a:pt x="36" y="18"/>
                  <a:pt x="36" y="20"/>
                </a:cubicBezTo>
                <a:cubicBezTo>
                  <a:pt x="36" y="22"/>
                  <a:pt x="38" y="24"/>
                  <a:pt x="40" y="24"/>
                </a:cubicBezTo>
                <a:moveTo>
                  <a:pt x="52" y="152"/>
                </a:moveTo>
                <a:cubicBezTo>
                  <a:pt x="148" y="152"/>
                  <a:pt x="148" y="152"/>
                  <a:pt x="148" y="152"/>
                </a:cubicBezTo>
                <a:cubicBezTo>
                  <a:pt x="150" y="152"/>
                  <a:pt x="152" y="150"/>
                  <a:pt x="152" y="148"/>
                </a:cubicBezTo>
                <a:cubicBezTo>
                  <a:pt x="152" y="146"/>
                  <a:pt x="150" y="144"/>
                  <a:pt x="148" y="144"/>
                </a:cubicBezTo>
                <a:cubicBezTo>
                  <a:pt x="52" y="144"/>
                  <a:pt x="52" y="144"/>
                  <a:pt x="52" y="144"/>
                </a:cubicBezTo>
                <a:cubicBezTo>
                  <a:pt x="50" y="144"/>
                  <a:pt x="48" y="146"/>
                  <a:pt x="48" y="148"/>
                </a:cubicBezTo>
                <a:cubicBezTo>
                  <a:pt x="48" y="150"/>
                  <a:pt x="50" y="152"/>
                  <a:pt x="52" y="152"/>
                </a:cubicBezTo>
                <a:moveTo>
                  <a:pt x="84" y="64"/>
                </a:moveTo>
                <a:cubicBezTo>
                  <a:pt x="116" y="64"/>
                  <a:pt x="116" y="64"/>
                  <a:pt x="116" y="64"/>
                </a:cubicBezTo>
                <a:cubicBezTo>
                  <a:pt x="118" y="64"/>
                  <a:pt x="120" y="62"/>
                  <a:pt x="120" y="60"/>
                </a:cubicBezTo>
                <a:cubicBezTo>
                  <a:pt x="120" y="58"/>
                  <a:pt x="118" y="56"/>
                  <a:pt x="116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2" y="56"/>
                  <a:pt x="80" y="58"/>
                  <a:pt x="80" y="60"/>
                </a:cubicBezTo>
                <a:cubicBezTo>
                  <a:pt x="80" y="62"/>
                  <a:pt x="82" y="64"/>
                  <a:pt x="84" y="64"/>
                </a:cubicBezTo>
                <a:moveTo>
                  <a:pt x="52" y="136"/>
                </a:moveTo>
                <a:cubicBezTo>
                  <a:pt x="148" y="136"/>
                  <a:pt x="148" y="136"/>
                  <a:pt x="148" y="136"/>
                </a:cubicBezTo>
                <a:cubicBezTo>
                  <a:pt x="150" y="136"/>
                  <a:pt x="152" y="134"/>
                  <a:pt x="152" y="132"/>
                </a:cubicBezTo>
                <a:cubicBezTo>
                  <a:pt x="152" y="130"/>
                  <a:pt x="150" y="128"/>
                  <a:pt x="148" y="128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50" y="128"/>
                  <a:pt x="48" y="130"/>
                  <a:pt x="48" y="132"/>
                </a:cubicBezTo>
                <a:cubicBezTo>
                  <a:pt x="48" y="134"/>
                  <a:pt x="50" y="136"/>
                  <a:pt x="52" y="136"/>
                </a:cubicBezTo>
                <a:moveTo>
                  <a:pt x="16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28" y="32"/>
                  <a:pt x="24" y="36"/>
                  <a:pt x="24" y="40"/>
                </a:cubicBezTo>
                <a:cubicBezTo>
                  <a:pt x="24" y="56"/>
                  <a:pt x="24" y="56"/>
                  <a:pt x="24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4" y="56"/>
                  <a:pt x="0" y="60"/>
                  <a:pt x="0" y="64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8" y="168"/>
                </a:moveTo>
                <a:cubicBezTo>
                  <a:pt x="24" y="168"/>
                  <a:pt x="24" y="168"/>
                  <a:pt x="24" y="168"/>
                </a:cubicBezTo>
                <a:cubicBezTo>
                  <a:pt x="15" y="168"/>
                  <a:pt x="8" y="161"/>
                  <a:pt x="8" y="152"/>
                </a:cubicBezTo>
                <a:cubicBezTo>
                  <a:pt x="8" y="64"/>
                  <a:pt x="8" y="64"/>
                  <a:pt x="8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0"/>
                  <a:pt x="26" y="152"/>
                  <a:pt x="28" y="152"/>
                </a:cubicBezTo>
                <a:cubicBezTo>
                  <a:pt x="30" y="152"/>
                  <a:pt x="32" y="150"/>
                  <a:pt x="32" y="148"/>
                </a:cubicBezTo>
                <a:cubicBezTo>
                  <a:pt x="32" y="40"/>
                  <a:pt x="32" y="40"/>
                  <a:pt x="32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68"/>
                </a:lnTo>
                <a:close/>
                <a:moveTo>
                  <a:pt x="68" y="64"/>
                </a:moveTo>
                <a:cubicBezTo>
                  <a:pt x="70" y="64"/>
                  <a:pt x="72" y="62"/>
                  <a:pt x="72" y="60"/>
                </a:cubicBezTo>
                <a:cubicBezTo>
                  <a:pt x="72" y="58"/>
                  <a:pt x="70" y="56"/>
                  <a:pt x="68" y="56"/>
                </a:cubicBezTo>
                <a:cubicBezTo>
                  <a:pt x="66" y="56"/>
                  <a:pt x="64" y="58"/>
                  <a:pt x="64" y="60"/>
                </a:cubicBezTo>
                <a:cubicBezTo>
                  <a:pt x="64" y="62"/>
                  <a:pt x="66" y="64"/>
                  <a:pt x="68" y="64"/>
                </a:cubicBezTo>
                <a:moveTo>
                  <a:pt x="52" y="120"/>
                </a:moveTo>
                <a:cubicBezTo>
                  <a:pt x="92" y="120"/>
                  <a:pt x="92" y="120"/>
                  <a:pt x="92" y="120"/>
                </a:cubicBezTo>
                <a:cubicBezTo>
                  <a:pt x="94" y="120"/>
                  <a:pt x="96" y="118"/>
                  <a:pt x="96" y="116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2"/>
                  <a:pt x="94" y="80"/>
                  <a:pt x="92" y="80"/>
                </a:cubicBezTo>
                <a:cubicBezTo>
                  <a:pt x="52" y="80"/>
                  <a:pt x="52" y="80"/>
                  <a:pt x="52" y="80"/>
                </a:cubicBezTo>
                <a:cubicBezTo>
                  <a:pt x="50" y="80"/>
                  <a:pt x="48" y="82"/>
                  <a:pt x="48" y="84"/>
                </a:cubicBezTo>
                <a:cubicBezTo>
                  <a:pt x="48" y="116"/>
                  <a:pt x="48" y="116"/>
                  <a:pt x="48" y="116"/>
                </a:cubicBezTo>
                <a:cubicBezTo>
                  <a:pt x="48" y="118"/>
                  <a:pt x="50" y="120"/>
                  <a:pt x="52" y="120"/>
                </a:cubicBezTo>
                <a:moveTo>
                  <a:pt x="56" y="88"/>
                </a:moveTo>
                <a:cubicBezTo>
                  <a:pt x="88" y="88"/>
                  <a:pt x="88" y="88"/>
                  <a:pt x="88" y="88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56" y="112"/>
                  <a:pt x="56" y="112"/>
                  <a:pt x="56" y="112"/>
                </a:cubicBezTo>
                <a:lnTo>
                  <a:pt x="56" y="88"/>
                </a:lnTo>
                <a:close/>
                <a:moveTo>
                  <a:pt x="52" y="64"/>
                </a:moveTo>
                <a:cubicBezTo>
                  <a:pt x="54" y="64"/>
                  <a:pt x="56" y="62"/>
                  <a:pt x="56" y="60"/>
                </a:cubicBezTo>
                <a:cubicBezTo>
                  <a:pt x="56" y="58"/>
                  <a:pt x="54" y="56"/>
                  <a:pt x="52" y="56"/>
                </a:cubicBezTo>
                <a:cubicBezTo>
                  <a:pt x="50" y="56"/>
                  <a:pt x="48" y="58"/>
                  <a:pt x="48" y="60"/>
                </a:cubicBezTo>
                <a:cubicBezTo>
                  <a:pt x="48" y="62"/>
                  <a:pt x="50" y="64"/>
                  <a:pt x="52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137"/>
          <p:cNvSpPr>
            <a:spLocks noEditPoints="1"/>
          </p:cNvSpPr>
          <p:nvPr/>
        </p:nvSpPr>
        <p:spPr bwMode="auto">
          <a:xfrm>
            <a:off x="4725344" y="1742711"/>
            <a:ext cx="335898" cy="334275"/>
          </a:xfrm>
          <a:custGeom>
            <a:avLst/>
            <a:gdLst>
              <a:gd name="T0" fmla="*/ 132 w 176"/>
              <a:gd name="T1" fmla="*/ 84 h 176"/>
              <a:gd name="T2" fmla="*/ 92 w 176"/>
              <a:gd name="T3" fmla="*/ 84 h 176"/>
              <a:gd name="T4" fmla="*/ 92 w 176"/>
              <a:gd name="T5" fmla="*/ 44 h 176"/>
              <a:gd name="T6" fmla="*/ 88 w 176"/>
              <a:gd name="T7" fmla="*/ 40 h 176"/>
              <a:gd name="T8" fmla="*/ 84 w 176"/>
              <a:gd name="T9" fmla="*/ 44 h 176"/>
              <a:gd name="T10" fmla="*/ 84 w 176"/>
              <a:gd name="T11" fmla="*/ 84 h 176"/>
              <a:gd name="T12" fmla="*/ 44 w 176"/>
              <a:gd name="T13" fmla="*/ 84 h 176"/>
              <a:gd name="T14" fmla="*/ 40 w 176"/>
              <a:gd name="T15" fmla="*/ 88 h 176"/>
              <a:gd name="T16" fmla="*/ 44 w 176"/>
              <a:gd name="T17" fmla="*/ 92 h 176"/>
              <a:gd name="T18" fmla="*/ 84 w 176"/>
              <a:gd name="T19" fmla="*/ 92 h 176"/>
              <a:gd name="T20" fmla="*/ 84 w 176"/>
              <a:gd name="T21" fmla="*/ 132 h 176"/>
              <a:gd name="T22" fmla="*/ 88 w 176"/>
              <a:gd name="T23" fmla="*/ 136 h 176"/>
              <a:gd name="T24" fmla="*/ 92 w 176"/>
              <a:gd name="T25" fmla="*/ 132 h 176"/>
              <a:gd name="T26" fmla="*/ 92 w 176"/>
              <a:gd name="T27" fmla="*/ 92 h 176"/>
              <a:gd name="T28" fmla="*/ 132 w 176"/>
              <a:gd name="T29" fmla="*/ 92 h 176"/>
              <a:gd name="T30" fmla="*/ 136 w 176"/>
              <a:gd name="T31" fmla="*/ 88 h 176"/>
              <a:gd name="T32" fmla="*/ 132 w 176"/>
              <a:gd name="T33" fmla="*/ 84 h 176"/>
              <a:gd name="T34" fmla="*/ 88 w 176"/>
              <a:gd name="T35" fmla="*/ 0 h 176"/>
              <a:gd name="T36" fmla="*/ 0 w 176"/>
              <a:gd name="T37" fmla="*/ 88 h 176"/>
              <a:gd name="T38" fmla="*/ 88 w 176"/>
              <a:gd name="T39" fmla="*/ 176 h 176"/>
              <a:gd name="T40" fmla="*/ 176 w 176"/>
              <a:gd name="T41" fmla="*/ 88 h 176"/>
              <a:gd name="T42" fmla="*/ 88 w 176"/>
              <a:gd name="T43" fmla="*/ 0 h 176"/>
              <a:gd name="T44" fmla="*/ 88 w 176"/>
              <a:gd name="T45" fmla="*/ 168 h 176"/>
              <a:gd name="T46" fmla="*/ 8 w 176"/>
              <a:gd name="T47" fmla="*/ 88 h 176"/>
              <a:gd name="T48" fmla="*/ 88 w 176"/>
              <a:gd name="T49" fmla="*/ 8 h 176"/>
              <a:gd name="T50" fmla="*/ 168 w 176"/>
              <a:gd name="T51" fmla="*/ 88 h 176"/>
              <a:gd name="T52" fmla="*/ 88 w 176"/>
              <a:gd name="T5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132" y="84"/>
                </a:moveTo>
                <a:cubicBezTo>
                  <a:pt x="92" y="84"/>
                  <a:pt x="92" y="84"/>
                  <a:pt x="92" y="84"/>
                </a:cubicBezTo>
                <a:cubicBezTo>
                  <a:pt x="92" y="44"/>
                  <a:pt x="92" y="44"/>
                  <a:pt x="92" y="44"/>
                </a:cubicBezTo>
                <a:cubicBezTo>
                  <a:pt x="92" y="42"/>
                  <a:pt x="90" y="40"/>
                  <a:pt x="88" y="40"/>
                </a:cubicBezTo>
                <a:cubicBezTo>
                  <a:pt x="86" y="40"/>
                  <a:pt x="84" y="42"/>
                  <a:pt x="84" y="44"/>
                </a:cubicBezTo>
                <a:cubicBezTo>
                  <a:pt x="84" y="84"/>
                  <a:pt x="84" y="84"/>
                  <a:pt x="84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2" y="84"/>
                  <a:pt x="40" y="86"/>
                  <a:pt x="40" y="88"/>
                </a:cubicBezTo>
                <a:cubicBezTo>
                  <a:pt x="40" y="90"/>
                  <a:pt x="42" y="92"/>
                  <a:pt x="4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134"/>
                  <a:pt x="86" y="136"/>
                  <a:pt x="88" y="136"/>
                </a:cubicBezTo>
                <a:cubicBezTo>
                  <a:pt x="90" y="136"/>
                  <a:pt x="92" y="134"/>
                  <a:pt x="92" y="132"/>
                </a:cubicBezTo>
                <a:cubicBezTo>
                  <a:pt x="92" y="92"/>
                  <a:pt x="92" y="92"/>
                  <a:pt x="92" y="92"/>
                </a:cubicBezTo>
                <a:cubicBezTo>
                  <a:pt x="132" y="92"/>
                  <a:pt x="132" y="92"/>
                  <a:pt x="132" y="92"/>
                </a:cubicBezTo>
                <a:cubicBezTo>
                  <a:pt x="134" y="92"/>
                  <a:pt x="136" y="90"/>
                  <a:pt x="136" y="88"/>
                </a:cubicBezTo>
                <a:cubicBezTo>
                  <a:pt x="136" y="86"/>
                  <a:pt x="134" y="84"/>
                  <a:pt x="132" y="84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138"/>
          <p:cNvSpPr>
            <a:spLocks noEditPoints="1"/>
          </p:cNvSpPr>
          <p:nvPr/>
        </p:nvSpPr>
        <p:spPr bwMode="auto">
          <a:xfrm>
            <a:off x="5364684" y="1742711"/>
            <a:ext cx="335898" cy="334275"/>
          </a:xfrm>
          <a:custGeom>
            <a:avLst/>
            <a:gdLst>
              <a:gd name="T0" fmla="*/ 132 w 176"/>
              <a:gd name="T1" fmla="*/ 84 h 176"/>
              <a:gd name="T2" fmla="*/ 44 w 176"/>
              <a:gd name="T3" fmla="*/ 84 h 176"/>
              <a:gd name="T4" fmla="*/ 40 w 176"/>
              <a:gd name="T5" fmla="*/ 88 h 176"/>
              <a:gd name="T6" fmla="*/ 44 w 176"/>
              <a:gd name="T7" fmla="*/ 92 h 176"/>
              <a:gd name="T8" fmla="*/ 132 w 176"/>
              <a:gd name="T9" fmla="*/ 92 h 176"/>
              <a:gd name="T10" fmla="*/ 136 w 176"/>
              <a:gd name="T11" fmla="*/ 88 h 176"/>
              <a:gd name="T12" fmla="*/ 132 w 176"/>
              <a:gd name="T13" fmla="*/ 84 h 176"/>
              <a:gd name="T14" fmla="*/ 88 w 176"/>
              <a:gd name="T15" fmla="*/ 0 h 176"/>
              <a:gd name="T16" fmla="*/ 0 w 176"/>
              <a:gd name="T17" fmla="*/ 88 h 176"/>
              <a:gd name="T18" fmla="*/ 88 w 176"/>
              <a:gd name="T19" fmla="*/ 176 h 176"/>
              <a:gd name="T20" fmla="*/ 176 w 176"/>
              <a:gd name="T21" fmla="*/ 88 h 176"/>
              <a:gd name="T22" fmla="*/ 88 w 176"/>
              <a:gd name="T23" fmla="*/ 0 h 176"/>
              <a:gd name="T24" fmla="*/ 88 w 176"/>
              <a:gd name="T25" fmla="*/ 168 h 176"/>
              <a:gd name="T26" fmla="*/ 8 w 176"/>
              <a:gd name="T27" fmla="*/ 88 h 176"/>
              <a:gd name="T28" fmla="*/ 88 w 176"/>
              <a:gd name="T29" fmla="*/ 8 h 176"/>
              <a:gd name="T30" fmla="*/ 168 w 176"/>
              <a:gd name="T31" fmla="*/ 88 h 176"/>
              <a:gd name="T32" fmla="*/ 88 w 176"/>
              <a:gd name="T3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6" h="176">
                <a:moveTo>
                  <a:pt x="132" y="84"/>
                </a:moveTo>
                <a:cubicBezTo>
                  <a:pt x="44" y="84"/>
                  <a:pt x="44" y="84"/>
                  <a:pt x="44" y="84"/>
                </a:cubicBezTo>
                <a:cubicBezTo>
                  <a:pt x="42" y="84"/>
                  <a:pt x="40" y="86"/>
                  <a:pt x="40" y="88"/>
                </a:cubicBezTo>
                <a:cubicBezTo>
                  <a:pt x="40" y="90"/>
                  <a:pt x="42" y="92"/>
                  <a:pt x="44" y="92"/>
                </a:cubicBezTo>
                <a:cubicBezTo>
                  <a:pt x="132" y="92"/>
                  <a:pt x="132" y="92"/>
                  <a:pt x="132" y="92"/>
                </a:cubicBezTo>
                <a:cubicBezTo>
                  <a:pt x="134" y="92"/>
                  <a:pt x="136" y="90"/>
                  <a:pt x="136" y="88"/>
                </a:cubicBezTo>
                <a:cubicBezTo>
                  <a:pt x="136" y="86"/>
                  <a:pt x="134" y="84"/>
                  <a:pt x="132" y="84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139"/>
          <p:cNvSpPr>
            <a:spLocks noEditPoints="1"/>
          </p:cNvSpPr>
          <p:nvPr/>
        </p:nvSpPr>
        <p:spPr bwMode="auto">
          <a:xfrm>
            <a:off x="6004026" y="1773543"/>
            <a:ext cx="334275" cy="272612"/>
          </a:xfrm>
          <a:custGeom>
            <a:avLst/>
            <a:gdLst>
              <a:gd name="T0" fmla="*/ 44 w 176"/>
              <a:gd name="T1" fmla="*/ 56 h 144"/>
              <a:gd name="T2" fmla="*/ 52 w 176"/>
              <a:gd name="T3" fmla="*/ 56 h 144"/>
              <a:gd name="T4" fmla="*/ 56 w 176"/>
              <a:gd name="T5" fmla="*/ 52 h 144"/>
              <a:gd name="T6" fmla="*/ 52 w 176"/>
              <a:gd name="T7" fmla="*/ 48 h 144"/>
              <a:gd name="T8" fmla="*/ 44 w 176"/>
              <a:gd name="T9" fmla="*/ 48 h 144"/>
              <a:gd name="T10" fmla="*/ 40 w 176"/>
              <a:gd name="T11" fmla="*/ 52 h 144"/>
              <a:gd name="T12" fmla="*/ 44 w 176"/>
              <a:gd name="T13" fmla="*/ 56 h 144"/>
              <a:gd name="T14" fmla="*/ 168 w 176"/>
              <a:gd name="T15" fmla="*/ 16 h 144"/>
              <a:gd name="T16" fmla="*/ 120 w 176"/>
              <a:gd name="T17" fmla="*/ 16 h 144"/>
              <a:gd name="T18" fmla="*/ 104 w 176"/>
              <a:gd name="T19" fmla="*/ 0 h 144"/>
              <a:gd name="T20" fmla="*/ 72 w 176"/>
              <a:gd name="T21" fmla="*/ 0 h 144"/>
              <a:gd name="T22" fmla="*/ 56 w 176"/>
              <a:gd name="T23" fmla="*/ 16 h 144"/>
              <a:gd name="T24" fmla="*/ 8 w 176"/>
              <a:gd name="T25" fmla="*/ 16 h 144"/>
              <a:gd name="T26" fmla="*/ 0 w 176"/>
              <a:gd name="T27" fmla="*/ 24 h 144"/>
              <a:gd name="T28" fmla="*/ 0 w 176"/>
              <a:gd name="T29" fmla="*/ 136 h 144"/>
              <a:gd name="T30" fmla="*/ 8 w 176"/>
              <a:gd name="T31" fmla="*/ 144 h 144"/>
              <a:gd name="T32" fmla="*/ 168 w 176"/>
              <a:gd name="T33" fmla="*/ 144 h 144"/>
              <a:gd name="T34" fmla="*/ 176 w 176"/>
              <a:gd name="T35" fmla="*/ 136 h 144"/>
              <a:gd name="T36" fmla="*/ 176 w 176"/>
              <a:gd name="T37" fmla="*/ 24 h 144"/>
              <a:gd name="T38" fmla="*/ 168 w 176"/>
              <a:gd name="T39" fmla="*/ 16 h 144"/>
              <a:gd name="T40" fmla="*/ 72 w 176"/>
              <a:gd name="T41" fmla="*/ 8 h 144"/>
              <a:gd name="T42" fmla="*/ 104 w 176"/>
              <a:gd name="T43" fmla="*/ 8 h 144"/>
              <a:gd name="T44" fmla="*/ 112 w 176"/>
              <a:gd name="T45" fmla="*/ 16 h 144"/>
              <a:gd name="T46" fmla="*/ 64 w 176"/>
              <a:gd name="T47" fmla="*/ 16 h 144"/>
              <a:gd name="T48" fmla="*/ 72 w 176"/>
              <a:gd name="T49" fmla="*/ 8 h 144"/>
              <a:gd name="T50" fmla="*/ 24 w 176"/>
              <a:gd name="T51" fmla="*/ 112 h 144"/>
              <a:gd name="T52" fmla="*/ 20 w 176"/>
              <a:gd name="T53" fmla="*/ 116 h 144"/>
              <a:gd name="T54" fmla="*/ 24 w 176"/>
              <a:gd name="T55" fmla="*/ 120 h 144"/>
              <a:gd name="T56" fmla="*/ 24 w 176"/>
              <a:gd name="T57" fmla="*/ 136 h 144"/>
              <a:gd name="T58" fmla="*/ 8 w 176"/>
              <a:gd name="T59" fmla="*/ 136 h 144"/>
              <a:gd name="T60" fmla="*/ 8 w 176"/>
              <a:gd name="T61" fmla="*/ 24 h 144"/>
              <a:gd name="T62" fmla="*/ 24 w 176"/>
              <a:gd name="T63" fmla="*/ 24 h 144"/>
              <a:gd name="T64" fmla="*/ 24 w 176"/>
              <a:gd name="T65" fmla="*/ 112 h 144"/>
              <a:gd name="T66" fmla="*/ 144 w 176"/>
              <a:gd name="T67" fmla="*/ 112 h 144"/>
              <a:gd name="T68" fmla="*/ 140 w 176"/>
              <a:gd name="T69" fmla="*/ 116 h 144"/>
              <a:gd name="T70" fmla="*/ 144 w 176"/>
              <a:gd name="T71" fmla="*/ 120 h 144"/>
              <a:gd name="T72" fmla="*/ 144 w 176"/>
              <a:gd name="T73" fmla="*/ 136 h 144"/>
              <a:gd name="T74" fmla="*/ 32 w 176"/>
              <a:gd name="T75" fmla="*/ 136 h 144"/>
              <a:gd name="T76" fmla="*/ 32 w 176"/>
              <a:gd name="T77" fmla="*/ 120 h 144"/>
              <a:gd name="T78" fmla="*/ 36 w 176"/>
              <a:gd name="T79" fmla="*/ 116 h 144"/>
              <a:gd name="T80" fmla="*/ 32 w 176"/>
              <a:gd name="T81" fmla="*/ 112 h 144"/>
              <a:gd name="T82" fmla="*/ 32 w 176"/>
              <a:gd name="T83" fmla="*/ 24 h 144"/>
              <a:gd name="T84" fmla="*/ 144 w 176"/>
              <a:gd name="T85" fmla="*/ 24 h 144"/>
              <a:gd name="T86" fmla="*/ 144 w 176"/>
              <a:gd name="T87" fmla="*/ 112 h 144"/>
              <a:gd name="T88" fmla="*/ 168 w 176"/>
              <a:gd name="T89" fmla="*/ 136 h 144"/>
              <a:gd name="T90" fmla="*/ 152 w 176"/>
              <a:gd name="T91" fmla="*/ 136 h 144"/>
              <a:gd name="T92" fmla="*/ 152 w 176"/>
              <a:gd name="T93" fmla="*/ 120 h 144"/>
              <a:gd name="T94" fmla="*/ 156 w 176"/>
              <a:gd name="T95" fmla="*/ 116 h 144"/>
              <a:gd name="T96" fmla="*/ 152 w 176"/>
              <a:gd name="T97" fmla="*/ 112 h 144"/>
              <a:gd name="T98" fmla="*/ 152 w 176"/>
              <a:gd name="T99" fmla="*/ 24 h 144"/>
              <a:gd name="T100" fmla="*/ 168 w 176"/>
              <a:gd name="T101" fmla="*/ 24 h 144"/>
              <a:gd name="T102" fmla="*/ 168 w 176"/>
              <a:gd name="T103" fmla="*/ 136 h 144"/>
              <a:gd name="T104" fmla="*/ 44 w 176"/>
              <a:gd name="T105" fmla="*/ 40 h 144"/>
              <a:gd name="T106" fmla="*/ 68 w 176"/>
              <a:gd name="T107" fmla="*/ 40 h 144"/>
              <a:gd name="T108" fmla="*/ 72 w 176"/>
              <a:gd name="T109" fmla="*/ 36 h 144"/>
              <a:gd name="T110" fmla="*/ 68 w 176"/>
              <a:gd name="T111" fmla="*/ 32 h 144"/>
              <a:gd name="T112" fmla="*/ 44 w 176"/>
              <a:gd name="T113" fmla="*/ 32 h 144"/>
              <a:gd name="T114" fmla="*/ 40 w 176"/>
              <a:gd name="T115" fmla="*/ 36 h 144"/>
              <a:gd name="T116" fmla="*/ 44 w 176"/>
              <a:gd name="T117" fmla="*/ 4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6" h="144">
                <a:moveTo>
                  <a:pt x="44" y="56"/>
                </a:moveTo>
                <a:cubicBezTo>
                  <a:pt x="52" y="56"/>
                  <a:pt x="52" y="56"/>
                  <a:pt x="52" y="56"/>
                </a:cubicBezTo>
                <a:cubicBezTo>
                  <a:pt x="54" y="56"/>
                  <a:pt x="56" y="54"/>
                  <a:pt x="56" y="52"/>
                </a:cubicBezTo>
                <a:cubicBezTo>
                  <a:pt x="56" y="50"/>
                  <a:pt x="54" y="48"/>
                  <a:pt x="52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2" y="48"/>
                  <a:pt x="40" y="50"/>
                  <a:pt x="40" y="52"/>
                </a:cubicBezTo>
                <a:cubicBezTo>
                  <a:pt x="40" y="54"/>
                  <a:pt x="42" y="56"/>
                  <a:pt x="44" y="56"/>
                </a:cubicBezTo>
                <a:moveTo>
                  <a:pt x="168" y="16"/>
                </a:moveTo>
                <a:cubicBezTo>
                  <a:pt x="120" y="16"/>
                  <a:pt x="120" y="16"/>
                  <a:pt x="120" y="16"/>
                </a:cubicBezTo>
                <a:cubicBezTo>
                  <a:pt x="120" y="7"/>
                  <a:pt x="113" y="0"/>
                  <a:pt x="104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3" y="0"/>
                  <a:pt x="56" y="7"/>
                  <a:pt x="56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0" y="20"/>
                  <a:pt x="0" y="24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0"/>
                  <a:pt x="4" y="144"/>
                  <a:pt x="8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24"/>
                  <a:pt x="176" y="24"/>
                  <a:pt x="176" y="24"/>
                </a:cubicBezTo>
                <a:cubicBezTo>
                  <a:pt x="176" y="20"/>
                  <a:pt x="172" y="16"/>
                  <a:pt x="168" y="16"/>
                </a:cubicBezTo>
                <a:moveTo>
                  <a:pt x="72" y="8"/>
                </a:moveTo>
                <a:cubicBezTo>
                  <a:pt x="104" y="8"/>
                  <a:pt x="104" y="8"/>
                  <a:pt x="104" y="8"/>
                </a:cubicBezTo>
                <a:cubicBezTo>
                  <a:pt x="108" y="8"/>
                  <a:pt x="112" y="12"/>
                  <a:pt x="112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4" y="12"/>
                  <a:pt x="68" y="8"/>
                  <a:pt x="72" y="8"/>
                </a:cubicBezTo>
                <a:moveTo>
                  <a:pt x="24" y="112"/>
                </a:moveTo>
                <a:cubicBezTo>
                  <a:pt x="22" y="112"/>
                  <a:pt x="20" y="114"/>
                  <a:pt x="20" y="116"/>
                </a:cubicBezTo>
                <a:cubicBezTo>
                  <a:pt x="20" y="118"/>
                  <a:pt x="22" y="120"/>
                  <a:pt x="24" y="120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24"/>
                  <a:pt x="8" y="24"/>
                  <a:pt x="8" y="24"/>
                </a:cubicBezTo>
                <a:cubicBezTo>
                  <a:pt x="24" y="24"/>
                  <a:pt x="24" y="24"/>
                  <a:pt x="24" y="24"/>
                </a:cubicBezTo>
                <a:lnTo>
                  <a:pt x="24" y="112"/>
                </a:lnTo>
                <a:close/>
                <a:moveTo>
                  <a:pt x="144" y="112"/>
                </a:moveTo>
                <a:cubicBezTo>
                  <a:pt x="142" y="112"/>
                  <a:pt x="140" y="114"/>
                  <a:pt x="140" y="116"/>
                </a:cubicBezTo>
                <a:cubicBezTo>
                  <a:pt x="140" y="118"/>
                  <a:pt x="142" y="120"/>
                  <a:pt x="144" y="120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34" y="120"/>
                  <a:pt x="36" y="118"/>
                  <a:pt x="36" y="116"/>
                </a:cubicBezTo>
                <a:cubicBezTo>
                  <a:pt x="36" y="114"/>
                  <a:pt x="34" y="112"/>
                  <a:pt x="32" y="112"/>
                </a:cubicBezTo>
                <a:cubicBezTo>
                  <a:pt x="32" y="24"/>
                  <a:pt x="32" y="24"/>
                  <a:pt x="32" y="24"/>
                </a:cubicBezTo>
                <a:cubicBezTo>
                  <a:pt x="144" y="24"/>
                  <a:pt x="144" y="24"/>
                  <a:pt x="144" y="24"/>
                </a:cubicBezTo>
                <a:lnTo>
                  <a:pt x="144" y="112"/>
                </a:lnTo>
                <a:close/>
                <a:moveTo>
                  <a:pt x="168" y="136"/>
                </a:moveTo>
                <a:cubicBezTo>
                  <a:pt x="152" y="136"/>
                  <a:pt x="152" y="136"/>
                  <a:pt x="152" y="136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4" y="120"/>
                  <a:pt x="156" y="118"/>
                  <a:pt x="156" y="116"/>
                </a:cubicBezTo>
                <a:cubicBezTo>
                  <a:pt x="156" y="114"/>
                  <a:pt x="154" y="112"/>
                  <a:pt x="152" y="112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68" y="24"/>
                  <a:pt x="168" y="24"/>
                  <a:pt x="168" y="24"/>
                </a:cubicBezTo>
                <a:lnTo>
                  <a:pt x="168" y="136"/>
                </a:lnTo>
                <a:close/>
                <a:moveTo>
                  <a:pt x="44" y="40"/>
                </a:moveTo>
                <a:cubicBezTo>
                  <a:pt x="68" y="40"/>
                  <a:pt x="68" y="40"/>
                  <a:pt x="68" y="40"/>
                </a:cubicBezTo>
                <a:cubicBezTo>
                  <a:pt x="70" y="40"/>
                  <a:pt x="72" y="38"/>
                  <a:pt x="72" y="36"/>
                </a:cubicBezTo>
                <a:cubicBezTo>
                  <a:pt x="72" y="34"/>
                  <a:pt x="70" y="32"/>
                  <a:pt x="68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2" y="32"/>
                  <a:pt x="40" y="34"/>
                  <a:pt x="40" y="36"/>
                </a:cubicBezTo>
                <a:cubicBezTo>
                  <a:pt x="40" y="38"/>
                  <a:pt x="42" y="40"/>
                  <a:pt x="44" y="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140"/>
          <p:cNvSpPr>
            <a:spLocks noEditPoints="1"/>
          </p:cNvSpPr>
          <p:nvPr/>
        </p:nvSpPr>
        <p:spPr bwMode="auto">
          <a:xfrm>
            <a:off x="6643368" y="1757316"/>
            <a:ext cx="334275" cy="305067"/>
          </a:xfrm>
          <a:custGeom>
            <a:avLst/>
            <a:gdLst>
              <a:gd name="T0" fmla="*/ 68 w 176"/>
              <a:gd name="T1" fmla="*/ 72 h 160"/>
              <a:gd name="T2" fmla="*/ 68 w 176"/>
              <a:gd name="T3" fmla="*/ 64 h 160"/>
              <a:gd name="T4" fmla="*/ 40 w 176"/>
              <a:gd name="T5" fmla="*/ 68 h 160"/>
              <a:gd name="T6" fmla="*/ 44 w 176"/>
              <a:gd name="T7" fmla="*/ 88 h 160"/>
              <a:gd name="T8" fmla="*/ 56 w 176"/>
              <a:gd name="T9" fmla="*/ 84 h 160"/>
              <a:gd name="T10" fmla="*/ 44 w 176"/>
              <a:gd name="T11" fmla="*/ 80 h 160"/>
              <a:gd name="T12" fmla="*/ 44 w 176"/>
              <a:gd name="T13" fmla="*/ 88 h 160"/>
              <a:gd name="T14" fmla="*/ 128 w 176"/>
              <a:gd name="T15" fmla="*/ 16 h 160"/>
              <a:gd name="T16" fmla="*/ 96 w 176"/>
              <a:gd name="T17" fmla="*/ 0 h 160"/>
              <a:gd name="T18" fmla="*/ 40 w 176"/>
              <a:gd name="T19" fmla="*/ 16 h 160"/>
              <a:gd name="T20" fmla="*/ 32 w 176"/>
              <a:gd name="T21" fmla="*/ 36 h 160"/>
              <a:gd name="T22" fmla="*/ 40 w 176"/>
              <a:gd name="T23" fmla="*/ 36 h 160"/>
              <a:gd name="T24" fmla="*/ 168 w 176"/>
              <a:gd name="T25" fmla="*/ 24 h 160"/>
              <a:gd name="T26" fmla="*/ 156 w 176"/>
              <a:gd name="T27" fmla="*/ 120 h 160"/>
              <a:gd name="T28" fmla="*/ 156 w 176"/>
              <a:gd name="T29" fmla="*/ 128 h 160"/>
              <a:gd name="T30" fmla="*/ 176 w 176"/>
              <a:gd name="T31" fmla="*/ 120 h 160"/>
              <a:gd name="T32" fmla="*/ 168 w 176"/>
              <a:gd name="T33" fmla="*/ 16 h 160"/>
              <a:gd name="T34" fmla="*/ 96 w 176"/>
              <a:gd name="T35" fmla="*/ 8 h 160"/>
              <a:gd name="T36" fmla="*/ 120 w 176"/>
              <a:gd name="T37" fmla="*/ 16 h 160"/>
              <a:gd name="T38" fmla="*/ 136 w 176"/>
              <a:gd name="T39" fmla="*/ 48 h 160"/>
              <a:gd name="T40" fmla="*/ 80 w 176"/>
              <a:gd name="T41" fmla="*/ 32 h 160"/>
              <a:gd name="T42" fmla="*/ 48 w 176"/>
              <a:gd name="T43" fmla="*/ 48 h 160"/>
              <a:gd name="T44" fmla="*/ 0 w 176"/>
              <a:gd name="T45" fmla="*/ 56 h 160"/>
              <a:gd name="T46" fmla="*/ 8 w 176"/>
              <a:gd name="T47" fmla="*/ 160 h 160"/>
              <a:gd name="T48" fmla="*/ 144 w 176"/>
              <a:gd name="T49" fmla="*/ 152 h 160"/>
              <a:gd name="T50" fmla="*/ 136 w 176"/>
              <a:gd name="T51" fmla="*/ 48 h 160"/>
              <a:gd name="T52" fmla="*/ 80 w 176"/>
              <a:gd name="T53" fmla="*/ 40 h 160"/>
              <a:gd name="T54" fmla="*/ 56 w 176"/>
              <a:gd name="T55" fmla="*/ 48 h 160"/>
              <a:gd name="T56" fmla="*/ 24 w 176"/>
              <a:gd name="T57" fmla="*/ 128 h 160"/>
              <a:gd name="T58" fmla="*/ 24 w 176"/>
              <a:gd name="T59" fmla="*/ 136 h 160"/>
              <a:gd name="T60" fmla="*/ 8 w 176"/>
              <a:gd name="T61" fmla="*/ 152 h 160"/>
              <a:gd name="T62" fmla="*/ 24 w 176"/>
              <a:gd name="T63" fmla="*/ 56 h 160"/>
              <a:gd name="T64" fmla="*/ 112 w 176"/>
              <a:gd name="T65" fmla="*/ 128 h 160"/>
              <a:gd name="T66" fmla="*/ 112 w 176"/>
              <a:gd name="T67" fmla="*/ 136 h 160"/>
              <a:gd name="T68" fmla="*/ 32 w 176"/>
              <a:gd name="T69" fmla="*/ 152 h 160"/>
              <a:gd name="T70" fmla="*/ 36 w 176"/>
              <a:gd name="T71" fmla="*/ 132 h 160"/>
              <a:gd name="T72" fmla="*/ 32 w 176"/>
              <a:gd name="T73" fmla="*/ 56 h 160"/>
              <a:gd name="T74" fmla="*/ 112 w 176"/>
              <a:gd name="T75" fmla="*/ 128 h 160"/>
              <a:gd name="T76" fmla="*/ 120 w 176"/>
              <a:gd name="T77" fmla="*/ 152 h 160"/>
              <a:gd name="T78" fmla="*/ 124 w 176"/>
              <a:gd name="T79" fmla="*/ 132 h 160"/>
              <a:gd name="T80" fmla="*/ 120 w 176"/>
              <a:gd name="T81" fmla="*/ 56 h 160"/>
              <a:gd name="T82" fmla="*/ 136 w 176"/>
              <a:gd name="T83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60">
                <a:moveTo>
                  <a:pt x="44" y="72"/>
                </a:moveTo>
                <a:cubicBezTo>
                  <a:pt x="68" y="72"/>
                  <a:pt x="68" y="72"/>
                  <a:pt x="68" y="72"/>
                </a:cubicBezTo>
                <a:cubicBezTo>
                  <a:pt x="70" y="72"/>
                  <a:pt x="72" y="70"/>
                  <a:pt x="72" y="68"/>
                </a:cubicBezTo>
                <a:cubicBezTo>
                  <a:pt x="72" y="66"/>
                  <a:pt x="70" y="64"/>
                  <a:pt x="68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42" y="64"/>
                  <a:pt x="40" y="66"/>
                  <a:pt x="40" y="68"/>
                </a:cubicBezTo>
                <a:cubicBezTo>
                  <a:pt x="40" y="70"/>
                  <a:pt x="42" y="72"/>
                  <a:pt x="44" y="72"/>
                </a:cubicBezTo>
                <a:moveTo>
                  <a:pt x="44" y="88"/>
                </a:moveTo>
                <a:cubicBezTo>
                  <a:pt x="52" y="88"/>
                  <a:pt x="52" y="88"/>
                  <a:pt x="52" y="88"/>
                </a:cubicBezTo>
                <a:cubicBezTo>
                  <a:pt x="54" y="88"/>
                  <a:pt x="56" y="86"/>
                  <a:pt x="56" y="84"/>
                </a:cubicBezTo>
                <a:cubicBezTo>
                  <a:pt x="56" y="82"/>
                  <a:pt x="54" y="80"/>
                  <a:pt x="52" y="80"/>
                </a:cubicBezTo>
                <a:cubicBezTo>
                  <a:pt x="44" y="80"/>
                  <a:pt x="44" y="80"/>
                  <a:pt x="44" y="80"/>
                </a:cubicBezTo>
                <a:cubicBezTo>
                  <a:pt x="42" y="80"/>
                  <a:pt x="40" y="82"/>
                  <a:pt x="40" y="84"/>
                </a:cubicBezTo>
                <a:cubicBezTo>
                  <a:pt x="40" y="86"/>
                  <a:pt x="42" y="88"/>
                  <a:pt x="44" y="88"/>
                </a:cubicBezTo>
                <a:moveTo>
                  <a:pt x="168" y="16"/>
                </a:moveTo>
                <a:cubicBezTo>
                  <a:pt x="128" y="16"/>
                  <a:pt x="128" y="16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87" y="0"/>
                  <a:pt x="80" y="7"/>
                  <a:pt x="80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36" y="16"/>
                  <a:pt x="32" y="20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8"/>
                  <a:pt x="34" y="40"/>
                  <a:pt x="36" y="40"/>
                </a:cubicBezTo>
                <a:cubicBezTo>
                  <a:pt x="38" y="40"/>
                  <a:pt x="40" y="38"/>
                  <a:pt x="40" y="36"/>
                </a:cubicBezTo>
                <a:cubicBezTo>
                  <a:pt x="40" y="24"/>
                  <a:pt x="40" y="24"/>
                  <a:pt x="40" y="2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4" y="120"/>
                  <a:pt x="152" y="122"/>
                  <a:pt x="152" y="124"/>
                </a:cubicBezTo>
                <a:cubicBezTo>
                  <a:pt x="152" y="126"/>
                  <a:pt x="154" y="128"/>
                  <a:pt x="156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24"/>
                  <a:pt x="176" y="24"/>
                  <a:pt x="176" y="24"/>
                </a:cubicBezTo>
                <a:cubicBezTo>
                  <a:pt x="176" y="20"/>
                  <a:pt x="172" y="16"/>
                  <a:pt x="168" y="16"/>
                </a:cubicBezTo>
                <a:moveTo>
                  <a:pt x="88" y="16"/>
                </a:moveTo>
                <a:cubicBezTo>
                  <a:pt x="88" y="12"/>
                  <a:pt x="92" y="8"/>
                  <a:pt x="96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16" y="8"/>
                  <a:pt x="120" y="12"/>
                  <a:pt x="120" y="16"/>
                </a:cubicBezTo>
                <a:lnTo>
                  <a:pt x="88" y="16"/>
                </a:lnTo>
                <a:close/>
                <a:moveTo>
                  <a:pt x="136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39"/>
                  <a:pt x="89" y="32"/>
                  <a:pt x="80" y="32"/>
                </a:cubicBezTo>
                <a:cubicBezTo>
                  <a:pt x="64" y="32"/>
                  <a:pt x="64" y="32"/>
                  <a:pt x="64" y="32"/>
                </a:cubicBezTo>
                <a:cubicBezTo>
                  <a:pt x="55" y="32"/>
                  <a:pt x="48" y="39"/>
                  <a:pt x="48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4" y="160"/>
                  <a:pt x="8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0" y="160"/>
                  <a:pt x="144" y="156"/>
                  <a:pt x="144" y="152"/>
                </a:cubicBezTo>
                <a:cubicBezTo>
                  <a:pt x="144" y="56"/>
                  <a:pt x="144" y="56"/>
                  <a:pt x="144" y="56"/>
                </a:cubicBezTo>
                <a:cubicBezTo>
                  <a:pt x="144" y="52"/>
                  <a:pt x="140" y="48"/>
                  <a:pt x="136" y="48"/>
                </a:cubicBezTo>
                <a:moveTo>
                  <a:pt x="64" y="40"/>
                </a:moveTo>
                <a:cubicBezTo>
                  <a:pt x="80" y="40"/>
                  <a:pt x="80" y="40"/>
                  <a:pt x="80" y="40"/>
                </a:cubicBezTo>
                <a:cubicBezTo>
                  <a:pt x="84" y="40"/>
                  <a:pt x="88" y="44"/>
                  <a:pt x="88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6" y="44"/>
                  <a:pt x="60" y="40"/>
                  <a:pt x="64" y="40"/>
                </a:cubicBezTo>
                <a:moveTo>
                  <a:pt x="24" y="128"/>
                </a:moveTo>
                <a:cubicBezTo>
                  <a:pt x="22" y="128"/>
                  <a:pt x="20" y="130"/>
                  <a:pt x="20" y="132"/>
                </a:cubicBezTo>
                <a:cubicBezTo>
                  <a:pt x="20" y="134"/>
                  <a:pt x="22" y="136"/>
                  <a:pt x="24" y="136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8" y="152"/>
                  <a:pt x="8" y="152"/>
                  <a:pt x="8" y="152"/>
                </a:cubicBezTo>
                <a:cubicBezTo>
                  <a:pt x="8" y="56"/>
                  <a:pt x="8" y="56"/>
                  <a:pt x="8" y="56"/>
                </a:cubicBezTo>
                <a:cubicBezTo>
                  <a:pt x="24" y="56"/>
                  <a:pt x="24" y="56"/>
                  <a:pt x="24" y="56"/>
                </a:cubicBezTo>
                <a:lnTo>
                  <a:pt x="24" y="128"/>
                </a:lnTo>
                <a:close/>
                <a:moveTo>
                  <a:pt x="112" y="128"/>
                </a:moveTo>
                <a:cubicBezTo>
                  <a:pt x="110" y="128"/>
                  <a:pt x="108" y="130"/>
                  <a:pt x="108" y="132"/>
                </a:cubicBezTo>
                <a:cubicBezTo>
                  <a:pt x="108" y="134"/>
                  <a:pt x="110" y="136"/>
                  <a:pt x="112" y="136"/>
                </a:cubicBezTo>
                <a:cubicBezTo>
                  <a:pt x="112" y="152"/>
                  <a:pt x="112" y="152"/>
                  <a:pt x="112" y="152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4" y="136"/>
                  <a:pt x="36" y="134"/>
                  <a:pt x="36" y="132"/>
                </a:cubicBezTo>
                <a:cubicBezTo>
                  <a:pt x="36" y="130"/>
                  <a:pt x="34" y="128"/>
                  <a:pt x="32" y="128"/>
                </a:cubicBezTo>
                <a:cubicBezTo>
                  <a:pt x="32" y="56"/>
                  <a:pt x="32" y="56"/>
                  <a:pt x="32" y="56"/>
                </a:cubicBezTo>
                <a:cubicBezTo>
                  <a:pt x="112" y="56"/>
                  <a:pt x="112" y="56"/>
                  <a:pt x="112" y="56"/>
                </a:cubicBezTo>
                <a:lnTo>
                  <a:pt x="112" y="128"/>
                </a:lnTo>
                <a:close/>
                <a:moveTo>
                  <a:pt x="136" y="152"/>
                </a:moveTo>
                <a:cubicBezTo>
                  <a:pt x="120" y="152"/>
                  <a:pt x="120" y="152"/>
                  <a:pt x="120" y="152"/>
                </a:cubicBezTo>
                <a:cubicBezTo>
                  <a:pt x="120" y="136"/>
                  <a:pt x="120" y="136"/>
                  <a:pt x="120" y="136"/>
                </a:cubicBezTo>
                <a:cubicBezTo>
                  <a:pt x="122" y="136"/>
                  <a:pt x="124" y="134"/>
                  <a:pt x="124" y="132"/>
                </a:cubicBezTo>
                <a:cubicBezTo>
                  <a:pt x="124" y="130"/>
                  <a:pt x="122" y="128"/>
                  <a:pt x="120" y="128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141"/>
          <p:cNvSpPr>
            <a:spLocks noEditPoints="1"/>
          </p:cNvSpPr>
          <p:nvPr/>
        </p:nvSpPr>
        <p:spPr bwMode="auto">
          <a:xfrm>
            <a:off x="7282709" y="1773543"/>
            <a:ext cx="334275" cy="272612"/>
          </a:xfrm>
          <a:custGeom>
            <a:avLst/>
            <a:gdLst>
              <a:gd name="T0" fmla="*/ 120 w 176"/>
              <a:gd name="T1" fmla="*/ 16 h 144"/>
              <a:gd name="T2" fmla="*/ 72 w 176"/>
              <a:gd name="T3" fmla="*/ 0 h 144"/>
              <a:gd name="T4" fmla="*/ 8 w 176"/>
              <a:gd name="T5" fmla="*/ 16 h 144"/>
              <a:gd name="T6" fmla="*/ 0 w 176"/>
              <a:gd name="T7" fmla="*/ 64 h 144"/>
              <a:gd name="T8" fmla="*/ 8 w 176"/>
              <a:gd name="T9" fmla="*/ 136 h 144"/>
              <a:gd name="T10" fmla="*/ 160 w 176"/>
              <a:gd name="T11" fmla="*/ 144 h 144"/>
              <a:gd name="T12" fmla="*/ 168 w 176"/>
              <a:gd name="T13" fmla="*/ 72 h 144"/>
              <a:gd name="T14" fmla="*/ 176 w 176"/>
              <a:gd name="T15" fmla="*/ 24 h 144"/>
              <a:gd name="T16" fmla="*/ 72 w 176"/>
              <a:gd name="T17" fmla="*/ 8 h 144"/>
              <a:gd name="T18" fmla="*/ 112 w 176"/>
              <a:gd name="T19" fmla="*/ 16 h 144"/>
              <a:gd name="T20" fmla="*/ 72 w 176"/>
              <a:gd name="T21" fmla="*/ 8 h 144"/>
              <a:gd name="T22" fmla="*/ 16 w 176"/>
              <a:gd name="T23" fmla="*/ 136 h 144"/>
              <a:gd name="T24" fmla="*/ 32 w 176"/>
              <a:gd name="T25" fmla="*/ 72 h 144"/>
              <a:gd name="T26" fmla="*/ 40 w 176"/>
              <a:gd name="T27" fmla="*/ 88 h 144"/>
              <a:gd name="T28" fmla="*/ 64 w 176"/>
              <a:gd name="T29" fmla="*/ 80 h 144"/>
              <a:gd name="T30" fmla="*/ 112 w 176"/>
              <a:gd name="T31" fmla="*/ 72 h 144"/>
              <a:gd name="T32" fmla="*/ 120 w 176"/>
              <a:gd name="T33" fmla="*/ 88 h 144"/>
              <a:gd name="T34" fmla="*/ 144 w 176"/>
              <a:gd name="T35" fmla="*/ 80 h 144"/>
              <a:gd name="T36" fmla="*/ 160 w 176"/>
              <a:gd name="T37" fmla="*/ 72 h 144"/>
              <a:gd name="T38" fmla="*/ 40 w 176"/>
              <a:gd name="T39" fmla="*/ 56 h 144"/>
              <a:gd name="T40" fmla="*/ 56 w 176"/>
              <a:gd name="T41" fmla="*/ 80 h 144"/>
              <a:gd name="T42" fmla="*/ 40 w 176"/>
              <a:gd name="T43" fmla="*/ 56 h 144"/>
              <a:gd name="T44" fmla="*/ 136 w 176"/>
              <a:gd name="T45" fmla="*/ 56 h 144"/>
              <a:gd name="T46" fmla="*/ 120 w 176"/>
              <a:gd name="T47" fmla="*/ 80 h 144"/>
              <a:gd name="T48" fmla="*/ 168 w 176"/>
              <a:gd name="T49" fmla="*/ 64 h 144"/>
              <a:gd name="T50" fmla="*/ 144 w 176"/>
              <a:gd name="T51" fmla="*/ 56 h 144"/>
              <a:gd name="T52" fmla="*/ 120 w 176"/>
              <a:gd name="T53" fmla="*/ 48 h 144"/>
              <a:gd name="T54" fmla="*/ 112 w 176"/>
              <a:gd name="T55" fmla="*/ 64 h 144"/>
              <a:gd name="T56" fmla="*/ 64 w 176"/>
              <a:gd name="T57" fmla="*/ 56 h 144"/>
              <a:gd name="T58" fmla="*/ 40 w 176"/>
              <a:gd name="T59" fmla="*/ 48 h 144"/>
              <a:gd name="T60" fmla="*/ 32 w 176"/>
              <a:gd name="T61" fmla="*/ 64 h 144"/>
              <a:gd name="T62" fmla="*/ 8 w 176"/>
              <a:gd name="T63" fmla="*/ 24 h 144"/>
              <a:gd name="T64" fmla="*/ 168 w 176"/>
              <a:gd name="T65" fmla="*/ 6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44">
                <a:moveTo>
                  <a:pt x="168" y="16"/>
                </a:moveTo>
                <a:cubicBezTo>
                  <a:pt x="120" y="16"/>
                  <a:pt x="120" y="16"/>
                  <a:pt x="120" y="16"/>
                </a:cubicBezTo>
                <a:cubicBezTo>
                  <a:pt x="120" y="7"/>
                  <a:pt x="113" y="0"/>
                  <a:pt x="104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3" y="0"/>
                  <a:pt x="56" y="7"/>
                  <a:pt x="56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0" y="20"/>
                  <a:pt x="0" y="2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8"/>
                  <a:pt x="4" y="72"/>
                  <a:pt x="8" y="72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140"/>
                  <a:pt x="12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4" y="144"/>
                  <a:pt x="168" y="140"/>
                  <a:pt x="168" y="136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72" y="72"/>
                  <a:pt x="176" y="68"/>
                  <a:pt x="176" y="64"/>
                </a:cubicBezTo>
                <a:cubicBezTo>
                  <a:pt x="176" y="24"/>
                  <a:pt x="176" y="24"/>
                  <a:pt x="176" y="24"/>
                </a:cubicBezTo>
                <a:cubicBezTo>
                  <a:pt x="176" y="20"/>
                  <a:pt x="172" y="16"/>
                  <a:pt x="168" y="16"/>
                </a:cubicBezTo>
                <a:moveTo>
                  <a:pt x="72" y="8"/>
                </a:moveTo>
                <a:cubicBezTo>
                  <a:pt x="104" y="8"/>
                  <a:pt x="104" y="8"/>
                  <a:pt x="104" y="8"/>
                </a:cubicBezTo>
                <a:cubicBezTo>
                  <a:pt x="108" y="8"/>
                  <a:pt x="112" y="12"/>
                  <a:pt x="112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4" y="12"/>
                  <a:pt x="68" y="8"/>
                  <a:pt x="72" y="8"/>
                </a:cubicBezTo>
                <a:moveTo>
                  <a:pt x="160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6" y="72"/>
                  <a:pt x="16" y="72"/>
                  <a:pt x="16" y="72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4"/>
                  <a:pt x="36" y="88"/>
                  <a:pt x="40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60" y="88"/>
                  <a:pt x="64" y="84"/>
                  <a:pt x="64" y="80"/>
                </a:cubicBezTo>
                <a:cubicBezTo>
                  <a:pt x="64" y="72"/>
                  <a:pt x="64" y="72"/>
                  <a:pt x="64" y="72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2" y="84"/>
                  <a:pt x="116" y="88"/>
                  <a:pt x="120" y="8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40" y="88"/>
                  <a:pt x="144" y="84"/>
                  <a:pt x="144" y="80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60" y="72"/>
                  <a:pt x="160" y="72"/>
                  <a:pt x="160" y="72"/>
                </a:cubicBezTo>
                <a:lnTo>
                  <a:pt x="160" y="136"/>
                </a:lnTo>
                <a:close/>
                <a:moveTo>
                  <a:pt x="40" y="56"/>
                </a:moveTo>
                <a:cubicBezTo>
                  <a:pt x="56" y="56"/>
                  <a:pt x="56" y="56"/>
                  <a:pt x="56" y="56"/>
                </a:cubicBezTo>
                <a:cubicBezTo>
                  <a:pt x="56" y="80"/>
                  <a:pt x="56" y="80"/>
                  <a:pt x="56" y="80"/>
                </a:cubicBezTo>
                <a:cubicBezTo>
                  <a:pt x="40" y="80"/>
                  <a:pt x="40" y="80"/>
                  <a:pt x="40" y="80"/>
                </a:cubicBezTo>
                <a:lnTo>
                  <a:pt x="40" y="56"/>
                </a:lnTo>
                <a:close/>
                <a:moveTo>
                  <a:pt x="120" y="56"/>
                </a:moveTo>
                <a:cubicBezTo>
                  <a:pt x="136" y="56"/>
                  <a:pt x="136" y="56"/>
                  <a:pt x="136" y="56"/>
                </a:cubicBezTo>
                <a:cubicBezTo>
                  <a:pt x="136" y="80"/>
                  <a:pt x="136" y="80"/>
                  <a:pt x="136" y="80"/>
                </a:cubicBezTo>
                <a:cubicBezTo>
                  <a:pt x="120" y="80"/>
                  <a:pt x="120" y="80"/>
                  <a:pt x="120" y="80"/>
                </a:cubicBezTo>
                <a:lnTo>
                  <a:pt x="120" y="56"/>
                </a:lnTo>
                <a:close/>
                <a:moveTo>
                  <a:pt x="168" y="64"/>
                </a:moveTo>
                <a:cubicBezTo>
                  <a:pt x="144" y="64"/>
                  <a:pt x="144" y="64"/>
                  <a:pt x="144" y="64"/>
                </a:cubicBezTo>
                <a:cubicBezTo>
                  <a:pt x="144" y="56"/>
                  <a:pt x="144" y="56"/>
                  <a:pt x="144" y="56"/>
                </a:cubicBezTo>
                <a:cubicBezTo>
                  <a:pt x="144" y="52"/>
                  <a:pt x="140" y="48"/>
                  <a:pt x="136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16" y="48"/>
                  <a:pt x="112" y="52"/>
                  <a:pt x="112" y="56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56"/>
                  <a:pt x="64" y="56"/>
                  <a:pt x="64" y="56"/>
                </a:cubicBezTo>
                <a:cubicBezTo>
                  <a:pt x="64" y="52"/>
                  <a:pt x="60" y="48"/>
                  <a:pt x="56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36" y="48"/>
                  <a:pt x="32" y="52"/>
                  <a:pt x="32" y="56"/>
                </a:cubicBezTo>
                <a:cubicBezTo>
                  <a:pt x="32" y="64"/>
                  <a:pt x="32" y="64"/>
                  <a:pt x="32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24"/>
                  <a:pt x="8" y="24"/>
                  <a:pt x="8" y="24"/>
                </a:cubicBezTo>
                <a:cubicBezTo>
                  <a:pt x="168" y="24"/>
                  <a:pt x="168" y="24"/>
                  <a:pt x="168" y="24"/>
                </a:cubicBezTo>
                <a:lnTo>
                  <a:pt x="168" y="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142"/>
          <p:cNvSpPr>
            <a:spLocks noEditPoints="1"/>
          </p:cNvSpPr>
          <p:nvPr/>
        </p:nvSpPr>
        <p:spPr bwMode="auto">
          <a:xfrm>
            <a:off x="1527014" y="2377185"/>
            <a:ext cx="339143" cy="339143"/>
          </a:xfrm>
          <a:custGeom>
            <a:avLst/>
            <a:gdLst>
              <a:gd name="T0" fmla="*/ 58 w 178"/>
              <a:gd name="T1" fmla="*/ 42 h 178"/>
              <a:gd name="T2" fmla="*/ 42 w 178"/>
              <a:gd name="T3" fmla="*/ 58 h 178"/>
              <a:gd name="T4" fmla="*/ 58 w 178"/>
              <a:gd name="T5" fmla="*/ 74 h 178"/>
              <a:gd name="T6" fmla="*/ 74 w 178"/>
              <a:gd name="T7" fmla="*/ 58 h 178"/>
              <a:gd name="T8" fmla="*/ 58 w 178"/>
              <a:gd name="T9" fmla="*/ 42 h 178"/>
              <a:gd name="T10" fmla="*/ 58 w 178"/>
              <a:gd name="T11" fmla="*/ 66 h 178"/>
              <a:gd name="T12" fmla="*/ 50 w 178"/>
              <a:gd name="T13" fmla="*/ 58 h 178"/>
              <a:gd name="T14" fmla="*/ 58 w 178"/>
              <a:gd name="T15" fmla="*/ 50 h 178"/>
              <a:gd name="T16" fmla="*/ 66 w 178"/>
              <a:gd name="T17" fmla="*/ 58 h 178"/>
              <a:gd name="T18" fmla="*/ 58 w 178"/>
              <a:gd name="T19" fmla="*/ 66 h 178"/>
              <a:gd name="T20" fmla="*/ 177 w 178"/>
              <a:gd name="T21" fmla="*/ 139 h 178"/>
              <a:gd name="T22" fmla="*/ 122 w 178"/>
              <a:gd name="T23" fmla="*/ 84 h 178"/>
              <a:gd name="T24" fmla="*/ 125 w 178"/>
              <a:gd name="T25" fmla="*/ 80 h 178"/>
              <a:gd name="T26" fmla="*/ 125 w 178"/>
              <a:gd name="T27" fmla="*/ 57 h 178"/>
              <a:gd name="T28" fmla="*/ 74 w 178"/>
              <a:gd name="T29" fmla="*/ 7 h 178"/>
              <a:gd name="T30" fmla="*/ 52 w 178"/>
              <a:gd name="T31" fmla="*/ 7 h 178"/>
              <a:gd name="T32" fmla="*/ 7 w 178"/>
              <a:gd name="T33" fmla="*/ 52 h 178"/>
              <a:gd name="T34" fmla="*/ 7 w 178"/>
              <a:gd name="T35" fmla="*/ 74 h 178"/>
              <a:gd name="T36" fmla="*/ 57 w 178"/>
              <a:gd name="T37" fmla="*/ 125 h 178"/>
              <a:gd name="T38" fmla="*/ 80 w 178"/>
              <a:gd name="T39" fmla="*/ 125 h 178"/>
              <a:gd name="T40" fmla="*/ 84 w 178"/>
              <a:gd name="T41" fmla="*/ 121 h 178"/>
              <a:gd name="T42" fmla="*/ 107 w 178"/>
              <a:gd name="T43" fmla="*/ 145 h 178"/>
              <a:gd name="T44" fmla="*/ 110 w 178"/>
              <a:gd name="T45" fmla="*/ 146 h 178"/>
              <a:gd name="T46" fmla="*/ 122 w 178"/>
              <a:gd name="T47" fmla="*/ 146 h 178"/>
              <a:gd name="T48" fmla="*/ 122 w 178"/>
              <a:gd name="T49" fmla="*/ 158 h 178"/>
              <a:gd name="T50" fmla="*/ 126 w 178"/>
              <a:gd name="T51" fmla="*/ 162 h 178"/>
              <a:gd name="T52" fmla="*/ 138 w 178"/>
              <a:gd name="T53" fmla="*/ 162 h 178"/>
              <a:gd name="T54" fmla="*/ 138 w 178"/>
              <a:gd name="T55" fmla="*/ 174 h 178"/>
              <a:gd name="T56" fmla="*/ 142 w 178"/>
              <a:gd name="T57" fmla="*/ 178 h 178"/>
              <a:gd name="T58" fmla="*/ 174 w 178"/>
              <a:gd name="T59" fmla="*/ 178 h 178"/>
              <a:gd name="T60" fmla="*/ 178 w 178"/>
              <a:gd name="T61" fmla="*/ 174 h 178"/>
              <a:gd name="T62" fmla="*/ 178 w 178"/>
              <a:gd name="T63" fmla="*/ 142 h 178"/>
              <a:gd name="T64" fmla="*/ 177 w 178"/>
              <a:gd name="T65" fmla="*/ 139 h 178"/>
              <a:gd name="T66" fmla="*/ 170 w 178"/>
              <a:gd name="T67" fmla="*/ 170 h 178"/>
              <a:gd name="T68" fmla="*/ 146 w 178"/>
              <a:gd name="T69" fmla="*/ 170 h 178"/>
              <a:gd name="T70" fmla="*/ 146 w 178"/>
              <a:gd name="T71" fmla="*/ 158 h 178"/>
              <a:gd name="T72" fmla="*/ 142 w 178"/>
              <a:gd name="T73" fmla="*/ 154 h 178"/>
              <a:gd name="T74" fmla="*/ 130 w 178"/>
              <a:gd name="T75" fmla="*/ 154 h 178"/>
              <a:gd name="T76" fmla="*/ 130 w 178"/>
              <a:gd name="T77" fmla="*/ 142 h 178"/>
              <a:gd name="T78" fmla="*/ 126 w 178"/>
              <a:gd name="T79" fmla="*/ 138 h 178"/>
              <a:gd name="T80" fmla="*/ 112 w 178"/>
              <a:gd name="T81" fmla="*/ 138 h 178"/>
              <a:gd name="T82" fmla="*/ 87 w 178"/>
              <a:gd name="T83" fmla="*/ 113 h 178"/>
              <a:gd name="T84" fmla="*/ 84 w 178"/>
              <a:gd name="T85" fmla="*/ 112 h 178"/>
              <a:gd name="T86" fmla="*/ 81 w 178"/>
              <a:gd name="T87" fmla="*/ 113 h 178"/>
              <a:gd name="T88" fmla="*/ 74 w 178"/>
              <a:gd name="T89" fmla="*/ 120 h 178"/>
              <a:gd name="T90" fmla="*/ 63 w 178"/>
              <a:gd name="T91" fmla="*/ 120 h 178"/>
              <a:gd name="T92" fmla="*/ 12 w 178"/>
              <a:gd name="T93" fmla="*/ 69 h 178"/>
              <a:gd name="T94" fmla="*/ 12 w 178"/>
              <a:gd name="T95" fmla="*/ 57 h 178"/>
              <a:gd name="T96" fmla="*/ 57 w 178"/>
              <a:gd name="T97" fmla="*/ 12 h 178"/>
              <a:gd name="T98" fmla="*/ 69 w 178"/>
              <a:gd name="T99" fmla="*/ 12 h 178"/>
              <a:gd name="T100" fmla="*/ 120 w 178"/>
              <a:gd name="T101" fmla="*/ 63 h 178"/>
              <a:gd name="T102" fmla="*/ 120 w 178"/>
              <a:gd name="T103" fmla="*/ 74 h 178"/>
              <a:gd name="T104" fmla="*/ 113 w 178"/>
              <a:gd name="T105" fmla="*/ 81 h 178"/>
              <a:gd name="T106" fmla="*/ 112 w 178"/>
              <a:gd name="T107" fmla="*/ 84 h 178"/>
              <a:gd name="T108" fmla="*/ 113 w 178"/>
              <a:gd name="T109" fmla="*/ 87 h 178"/>
              <a:gd name="T110" fmla="*/ 170 w 178"/>
              <a:gd name="T111" fmla="*/ 144 h 178"/>
              <a:gd name="T112" fmla="*/ 170 w 178"/>
              <a:gd name="T113" fmla="*/ 170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8" h="178">
                <a:moveTo>
                  <a:pt x="58" y="42"/>
                </a:moveTo>
                <a:cubicBezTo>
                  <a:pt x="49" y="42"/>
                  <a:pt x="42" y="49"/>
                  <a:pt x="42" y="58"/>
                </a:cubicBezTo>
                <a:cubicBezTo>
                  <a:pt x="42" y="67"/>
                  <a:pt x="49" y="74"/>
                  <a:pt x="58" y="74"/>
                </a:cubicBezTo>
                <a:cubicBezTo>
                  <a:pt x="67" y="74"/>
                  <a:pt x="74" y="67"/>
                  <a:pt x="74" y="58"/>
                </a:cubicBezTo>
                <a:cubicBezTo>
                  <a:pt x="74" y="49"/>
                  <a:pt x="67" y="42"/>
                  <a:pt x="58" y="42"/>
                </a:cubicBezTo>
                <a:moveTo>
                  <a:pt x="58" y="66"/>
                </a:moveTo>
                <a:cubicBezTo>
                  <a:pt x="54" y="66"/>
                  <a:pt x="50" y="62"/>
                  <a:pt x="50" y="58"/>
                </a:cubicBezTo>
                <a:cubicBezTo>
                  <a:pt x="50" y="54"/>
                  <a:pt x="54" y="50"/>
                  <a:pt x="58" y="50"/>
                </a:cubicBezTo>
                <a:cubicBezTo>
                  <a:pt x="62" y="50"/>
                  <a:pt x="66" y="54"/>
                  <a:pt x="66" y="58"/>
                </a:cubicBezTo>
                <a:cubicBezTo>
                  <a:pt x="66" y="62"/>
                  <a:pt x="62" y="66"/>
                  <a:pt x="58" y="66"/>
                </a:cubicBezTo>
                <a:moveTo>
                  <a:pt x="177" y="139"/>
                </a:moveTo>
                <a:cubicBezTo>
                  <a:pt x="122" y="84"/>
                  <a:pt x="122" y="84"/>
                  <a:pt x="122" y="84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32" y="74"/>
                  <a:pt x="132" y="64"/>
                  <a:pt x="125" y="57"/>
                </a:cubicBezTo>
                <a:cubicBezTo>
                  <a:pt x="74" y="7"/>
                  <a:pt x="74" y="7"/>
                  <a:pt x="74" y="7"/>
                </a:cubicBezTo>
                <a:cubicBezTo>
                  <a:pt x="68" y="0"/>
                  <a:pt x="58" y="0"/>
                  <a:pt x="52" y="7"/>
                </a:cubicBezTo>
                <a:cubicBezTo>
                  <a:pt x="7" y="52"/>
                  <a:pt x="7" y="52"/>
                  <a:pt x="7" y="52"/>
                </a:cubicBezTo>
                <a:cubicBezTo>
                  <a:pt x="0" y="58"/>
                  <a:pt x="0" y="68"/>
                  <a:pt x="7" y="74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64" y="132"/>
                  <a:pt x="74" y="132"/>
                  <a:pt x="80" y="125"/>
                </a:cubicBezTo>
                <a:cubicBezTo>
                  <a:pt x="84" y="121"/>
                  <a:pt x="84" y="121"/>
                  <a:pt x="84" y="121"/>
                </a:cubicBezTo>
                <a:cubicBezTo>
                  <a:pt x="107" y="145"/>
                  <a:pt x="107" y="145"/>
                  <a:pt x="107" y="145"/>
                </a:cubicBezTo>
                <a:cubicBezTo>
                  <a:pt x="108" y="146"/>
                  <a:pt x="109" y="146"/>
                  <a:pt x="110" y="146"/>
                </a:cubicBezTo>
                <a:cubicBezTo>
                  <a:pt x="122" y="146"/>
                  <a:pt x="122" y="146"/>
                  <a:pt x="122" y="146"/>
                </a:cubicBezTo>
                <a:cubicBezTo>
                  <a:pt x="122" y="158"/>
                  <a:pt x="122" y="158"/>
                  <a:pt x="122" y="158"/>
                </a:cubicBezTo>
                <a:cubicBezTo>
                  <a:pt x="122" y="160"/>
                  <a:pt x="124" y="162"/>
                  <a:pt x="126" y="162"/>
                </a:cubicBezTo>
                <a:cubicBezTo>
                  <a:pt x="138" y="162"/>
                  <a:pt x="138" y="162"/>
                  <a:pt x="138" y="162"/>
                </a:cubicBezTo>
                <a:cubicBezTo>
                  <a:pt x="138" y="174"/>
                  <a:pt x="138" y="174"/>
                  <a:pt x="138" y="174"/>
                </a:cubicBezTo>
                <a:cubicBezTo>
                  <a:pt x="138" y="176"/>
                  <a:pt x="140" y="178"/>
                  <a:pt x="142" y="178"/>
                </a:cubicBezTo>
                <a:cubicBezTo>
                  <a:pt x="174" y="178"/>
                  <a:pt x="174" y="178"/>
                  <a:pt x="174" y="178"/>
                </a:cubicBezTo>
                <a:cubicBezTo>
                  <a:pt x="176" y="178"/>
                  <a:pt x="178" y="176"/>
                  <a:pt x="178" y="174"/>
                </a:cubicBezTo>
                <a:cubicBezTo>
                  <a:pt x="178" y="142"/>
                  <a:pt x="178" y="142"/>
                  <a:pt x="178" y="142"/>
                </a:cubicBezTo>
                <a:cubicBezTo>
                  <a:pt x="178" y="141"/>
                  <a:pt x="178" y="140"/>
                  <a:pt x="177" y="139"/>
                </a:cubicBezTo>
                <a:moveTo>
                  <a:pt x="170" y="170"/>
                </a:moveTo>
                <a:cubicBezTo>
                  <a:pt x="146" y="170"/>
                  <a:pt x="146" y="170"/>
                  <a:pt x="146" y="170"/>
                </a:cubicBezTo>
                <a:cubicBezTo>
                  <a:pt x="146" y="158"/>
                  <a:pt x="146" y="158"/>
                  <a:pt x="146" y="158"/>
                </a:cubicBezTo>
                <a:cubicBezTo>
                  <a:pt x="146" y="156"/>
                  <a:pt x="144" y="154"/>
                  <a:pt x="142" y="154"/>
                </a:cubicBezTo>
                <a:cubicBezTo>
                  <a:pt x="130" y="154"/>
                  <a:pt x="130" y="154"/>
                  <a:pt x="130" y="154"/>
                </a:cubicBezTo>
                <a:cubicBezTo>
                  <a:pt x="130" y="142"/>
                  <a:pt x="130" y="142"/>
                  <a:pt x="130" y="142"/>
                </a:cubicBezTo>
                <a:cubicBezTo>
                  <a:pt x="130" y="140"/>
                  <a:pt x="128" y="138"/>
                  <a:pt x="126" y="138"/>
                </a:cubicBezTo>
                <a:cubicBezTo>
                  <a:pt x="112" y="138"/>
                  <a:pt x="112" y="138"/>
                  <a:pt x="112" y="138"/>
                </a:cubicBezTo>
                <a:cubicBezTo>
                  <a:pt x="87" y="113"/>
                  <a:pt x="87" y="113"/>
                  <a:pt x="87" y="113"/>
                </a:cubicBezTo>
                <a:cubicBezTo>
                  <a:pt x="86" y="112"/>
                  <a:pt x="85" y="112"/>
                  <a:pt x="84" y="112"/>
                </a:cubicBezTo>
                <a:cubicBezTo>
                  <a:pt x="83" y="112"/>
                  <a:pt x="82" y="112"/>
                  <a:pt x="81" y="113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71" y="123"/>
                  <a:pt x="66" y="123"/>
                  <a:pt x="63" y="120"/>
                </a:cubicBezTo>
                <a:cubicBezTo>
                  <a:pt x="12" y="69"/>
                  <a:pt x="12" y="69"/>
                  <a:pt x="12" y="69"/>
                </a:cubicBezTo>
                <a:cubicBezTo>
                  <a:pt x="9" y="66"/>
                  <a:pt x="9" y="61"/>
                  <a:pt x="12" y="57"/>
                </a:cubicBezTo>
                <a:cubicBezTo>
                  <a:pt x="57" y="12"/>
                  <a:pt x="57" y="12"/>
                  <a:pt x="57" y="12"/>
                </a:cubicBezTo>
                <a:cubicBezTo>
                  <a:pt x="61" y="9"/>
                  <a:pt x="66" y="9"/>
                  <a:pt x="69" y="12"/>
                </a:cubicBezTo>
                <a:cubicBezTo>
                  <a:pt x="120" y="63"/>
                  <a:pt x="120" y="63"/>
                  <a:pt x="120" y="63"/>
                </a:cubicBezTo>
                <a:cubicBezTo>
                  <a:pt x="123" y="66"/>
                  <a:pt x="123" y="71"/>
                  <a:pt x="120" y="74"/>
                </a:cubicBezTo>
                <a:cubicBezTo>
                  <a:pt x="113" y="81"/>
                  <a:pt x="113" y="81"/>
                  <a:pt x="113" y="81"/>
                </a:cubicBezTo>
                <a:cubicBezTo>
                  <a:pt x="112" y="82"/>
                  <a:pt x="112" y="83"/>
                  <a:pt x="112" y="84"/>
                </a:cubicBezTo>
                <a:cubicBezTo>
                  <a:pt x="112" y="85"/>
                  <a:pt x="112" y="86"/>
                  <a:pt x="113" y="87"/>
                </a:cubicBezTo>
                <a:cubicBezTo>
                  <a:pt x="170" y="144"/>
                  <a:pt x="170" y="144"/>
                  <a:pt x="170" y="144"/>
                </a:cubicBezTo>
                <a:lnTo>
                  <a:pt x="170" y="1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143"/>
          <p:cNvSpPr>
            <a:spLocks noEditPoints="1"/>
          </p:cNvSpPr>
          <p:nvPr/>
        </p:nvSpPr>
        <p:spPr bwMode="auto">
          <a:xfrm>
            <a:off x="2169601" y="2382053"/>
            <a:ext cx="334275" cy="334275"/>
          </a:xfrm>
          <a:custGeom>
            <a:avLst/>
            <a:gdLst>
              <a:gd name="T0" fmla="*/ 132 w 176"/>
              <a:gd name="T1" fmla="*/ 102 h 176"/>
              <a:gd name="T2" fmla="*/ 104 w 176"/>
              <a:gd name="T3" fmla="*/ 52 h 176"/>
              <a:gd name="T4" fmla="*/ 52 w 176"/>
              <a:gd name="T5" fmla="*/ 0 h 176"/>
              <a:gd name="T6" fmla="*/ 52 w 176"/>
              <a:gd name="T7" fmla="*/ 104 h 176"/>
              <a:gd name="T8" fmla="*/ 79 w 176"/>
              <a:gd name="T9" fmla="*/ 131 h 176"/>
              <a:gd name="T10" fmla="*/ 113 w 176"/>
              <a:gd name="T11" fmla="*/ 143 h 176"/>
              <a:gd name="T12" fmla="*/ 128 w 176"/>
              <a:gd name="T13" fmla="*/ 144 h 176"/>
              <a:gd name="T14" fmla="*/ 132 w 176"/>
              <a:gd name="T15" fmla="*/ 160 h 176"/>
              <a:gd name="T16" fmla="*/ 144 w 176"/>
              <a:gd name="T17" fmla="*/ 172 h 176"/>
              <a:gd name="T18" fmla="*/ 172 w 176"/>
              <a:gd name="T19" fmla="*/ 176 h 176"/>
              <a:gd name="T20" fmla="*/ 176 w 176"/>
              <a:gd name="T21" fmla="*/ 148 h 176"/>
              <a:gd name="T22" fmla="*/ 44 w 176"/>
              <a:gd name="T23" fmla="*/ 95 h 176"/>
              <a:gd name="T24" fmla="*/ 52 w 176"/>
              <a:gd name="T25" fmla="*/ 8 h 176"/>
              <a:gd name="T26" fmla="*/ 74 w 176"/>
              <a:gd name="T27" fmla="*/ 45 h 176"/>
              <a:gd name="T28" fmla="*/ 44 w 176"/>
              <a:gd name="T29" fmla="*/ 95 h 176"/>
              <a:gd name="T30" fmla="*/ 152 w 176"/>
              <a:gd name="T31" fmla="*/ 168 h 176"/>
              <a:gd name="T32" fmla="*/ 148 w 176"/>
              <a:gd name="T33" fmla="*/ 152 h 176"/>
              <a:gd name="T34" fmla="*/ 136 w 176"/>
              <a:gd name="T35" fmla="*/ 140 h 176"/>
              <a:gd name="T36" fmla="*/ 118 w 176"/>
              <a:gd name="T37" fmla="*/ 136 h 176"/>
              <a:gd name="T38" fmla="*/ 102 w 176"/>
              <a:gd name="T39" fmla="*/ 122 h 176"/>
              <a:gd name="T40" fmla="*/ 96 w 176"/>
              <a:gd name="T41" fmla="*/ 126 h 176"/>
              <a:gd name="T42" fmla="*/ 50 w 176"/>
              <a:gd name="T43" fmla="*/ 91 h 176"/>
              <a:gd name="T44" fmla="*/ 79 w 176"/>
              <a:gd name="T45" fmla="*/ 50 h 176"/>
              <a:gd name="T46" fmla="*/ 96 w 176"/>
              <a:gd name="T47" fmla="*/ 55 h 176"/>
              <a:gd name="T48" fmla="*/ 84 w 176"/>
              <a:gd name="T49" fmla="*/ 72 h 176"/>
              <a:gd name="T50" fmla="*/ 84 w 176"/>
              <a:gd name="T51" fmla="*/ 96 h 176"/>
              <a:gd name="T52" fmla="*/ 95 w 176"/>
              <a:gd name="T53" fmla="*/ 80 h 176"/>
              <a:gd name="T54" fmla="*/ 126 w 176"/>
              <a:gd name="T55" fmla="*/ 85 h 176"/>
              <a:gd name="T56" fmla="*/ 123 w 176"/>
              <a:gd name="T57" fmla="*/ 99 h 176"/>
              <a:gd name="T58" fmla="*/ 123 w 176"/>
              <a:gd name="T59" fmla="*/ 105 h 176"/>
              <a:gd name="T60" fmla="*/ 168 w 176"/>
              <a:gd name="T61" fmla="*/ 168 h 176"/>
              <a:gd name="T62" fmla="*/ 84 w 176"/>
              <a:gd name="T63" fmla="*/ 88 h 176"/>
              <a:gd name="T64" fmla="*/ 84 w 176"/>
              <a:gd name="T65" fmla="*/ 8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175" y="145"/>
                </a:moveTo>
                <a:cubicBezTo>
                  <a:pt x="132" y="102"/>
                  <a:pt x="132" y="102"/>
                  <a:pt x="132" y="102"/>
                </a:cubicBezTo>
                <a:cubicBezTo>
                  <a:pt x="137" y="95"/>
                  <a:pt x="137" y="86"/>
                  <a:pt x="131" y="79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23"/>
                  <a:pt x="81" y="0"/>
                  <a:pt x="52" y="0"/>
                </a:cubicBezTo>
                <a:cubicBezTo>
                  <a:pt x="23" y="0"/>
                  <a:pt x="0" y="23"/>
                  <a:pt x="0" y="52"/>
                </a:cubicBezTo>
                <a:cubicBezTo>
                  <a:pt x="0" y="81"/>
                  <a:pt x="23" y="104"/>
                  <a:pt x="52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86" y="137"/>
                  <a:pt x="96" y="137"/>
                  <a:pt x="102" y="131"/>
                </a:cubicBezTo>
                <a:cubicBezTo>
                  <a:pt x="113" y="143"/>
                  <a:pt x="113" y="143"/>
                  <a:pt x="113" y="143"/>
                </a:cubicBezTo>
                <a:cubicBezTo>
                  <a:pt x="114" y="144"/>
                  <a:pt x="115" y="144"/>
                  <a:pt x="116" y="144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28" y="156"/>
                  <a:pt x="128" y="156"/>
                  <a:pt x="128" y="156"/>
                </a:cubicBezTo>
                <a:cubicBezTo>
                  <a:pt x="128" y="158"/>
                  <a:pt x="130" y="160"/>
                  <a:pt x="132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144" y="174"/>
                  <a:pt x="146" y="176"/>
                  <a:pt x="148" y="176"/>
                </a:cubicBezTo>
                <a:cubicBezTo>
                  <a:pt x="172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48"/>
                  <a:pt x="176" y="148"/>
                  <a:pt x="176" y="148"/>
                </a:cubicBezTo>
                <a:cubicBezTo>
                  <a:pt x="176" y="147"/>
                  <a:pt x="176" y="146"/>
                  <a:pt x="175" y="145"/>
                </a:cubicBezTo>
                <a:moveTo>
                  <a:pt x="44" y="95"/>
                </a:moveTo>
                <a:cubicBezTo>
                  <a:pt x="23" y="91"/>
                  <a:pt x="8" y="73"/>
                  <a:pt x="8" y="52"/>
                </a:cubicBezTo>
                <a:cubicBezTo>
                  <a:pt x="8" y="28"/>
                  <a:pt x="28" y="8"/>
                  <a:pt x="52" y="8"/>
                </a:cubicBezTo>
                <a:cubicBezTo>
                  <a:pt x="73" y="8"/>
                  <a:pt x="91" y="23"/>
                  <a:pt x="95" y="44"/>
                </a:cubicBezTo>
                <a:cubicBezTo>
                  <a:pt x="89" y="38"/>
                  <a:pt x="80" y="39"/>
                  <a:pt x="74" y="45"/>
                </a:cubicBezTo>
                <a:cubicBezTo>
                  <a:pt x="45" y="74"/>
                  <a:pt x="45" y="74"/>
                  <a:pt x="45" y="74"/>
                </a:cubicBezTo>
                <a:cubicBezTo>
                  <a:pt x="39" y="80"/>
                  <a:pt x="38" y="89"/>
                  <a:pt x="44" y="95"/>
                </a:cubicBezTo>
                <a:moveTo>
                  <a:pt x="168" y="168"/>
                </a:moveTo>
                <a:cubicBezTo>
                  <a:pt x="152" y="168"/>
                  <a:pt x="152" y="168"/>
                  <a:pt x="152" y="168"/>
                </a:cubicBezTo>
                <a:cubicBezTo>
                  <a:pt x="152" y="156"/>
                  <a:pt x="152" y="156"/>
                  <a:pt x="152" y="156"/>
                </a:cubicBezTo>
                <a:cubicBezTo>
                  <a:pt x="152" y="154"/>
                  <a:pt x="150" y="152"/>
                  <a:pt x="148" y="152"/>
                </a:cubicBezTo>
                <a:cubicBezTo>
                  <a:pt x="136" y="152"/>
                  <a:pt x="136" y="152"/>
                  <a:pt x="136" y="152"/>
                </a:cubicBezTo>
                <a:cubicBezTo>
                  <a:pt x="136" y="140"/>
                  <a:pt x="136" y="140"/>
                  <a:pt x="136" y="140"/>
                </a:cubicBezTo>
                <a:cubicBezTo>
                  <a:pt x="136" y="138"/>
                  <a:pt x="134" y="136"/>
                  <a:pt x="132" y="136"/>
                </a:cubicBezTo>
                <a:cubicBezTo>
                  <a:pt x="118" y="136"/>
                  <a:pt x="118" y="136"/>
                  <a:pt x="118" y="136"/>
                </a:cubicBezTo>
                <a:cubicBezTo>
                  <a:pt x="105" y="123"/>
                  <a:pt x="105" y="123"/>
                  <a:pt x="105" y="123"/>
                </a:cubicBezTo>
                <a:cubicBezTo>
                  <a:pt x="104" y="122"/>
                  <a:pt x="103" y="122"/>
                  <a:pt x="102" y="122"/>
                </a:cubicBezTo>
                <a:cubicBezTo>
                  <a:pt x="101" y="122"/>
                  <a:pt x="100" y="122"/>
                  <a:pt x="99" y="123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93" y="129"/>
                  <a:pt x="88" y="129"/>
                  <a:pt x="85" y="126"/>
                </a:cubicBezTo>
                <a:cubicBezTo>
                  <a:pt x="50" y="91"/>
                  <a:pt x="50" y="91"/>
                  <a:pt x="50" y="91"/>
                </a:cubicBezTo>
                <a:cubicBezTo>
                  <a:pt x="47" y="88"/>
                  <a:pt x="47" y="83"/>
                  <a:pt x="50" y="79"/>
                </a:cubicBezTo>
                <a:cubicBezTo>
                  <a:pt x="79" y="50"/>
                  <a:pt x="79" y="50"/>
                  <a:pt x="79" y="50"/>
                </a:cubicBezTo>
                <a:cubicBezTo>
                  <a:pt x="83" y="47"/>
                  <a:pt x="88" y="47"/>
                  <a:pt x="91" y="50"/>
                </a:cubicBezTo>
                <a:cubicBezTo>
                  <a:pt x="96" y="55"/>
                  <a:pt x="96" y="55"/>
                  <a:pt x="96" y="55"/>
                </a:cubicBezTo>
                <a:cubicBezTo>
                  <a:pt x="95" y="62"/>
                  <a:pt x="93" y="68"/>
                  <a:pt x="90" y="74"/>
                </a:cubicBezTo>
                <a:cubicBezTo>
                  <a:pt x="88" y="73"/>
                  <a:pt x="86" y="72"/>
                  <a:pt x="84" y="72"/>
                </a:cubicBezTo>
                <a:cubicBezTo>
                  <a:pt x="77" y="72"/>
                  <a:pt x="72" y="77"/>
                  <a:pt x="72" y="84"/>
                </a:cubicBezTo>
                <a:cubicBezTo>
                  <a:pt x="72" y="91"/>
                  <a:pt x="77" y="96"/>
                  <a:pt x="84" y="96"/>
                </a:cubicBezTo>
                <a:cubicBezTo>
                  <a:pt x="91" y="96"/>
                  <a:pt x="96" y="91"/>
                  <a:pt x="96" y="84"/>
                </a:cubicBezTo>
                <a:cubicBezTo>
                  <a:pt x="96" y="83"/>
                  <a:pt x="96" y="82"/>
                  <a:pt x="95" y="80"/>
                </a:cubicBezTo>
                <a:cubicBezTo>
                  <a:pt x="99" y="75"/>
                  <a:pt x="102" y="69"/>
                  <a:pt x="103" y="62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9" y="88"/>
                  <a:pt x="129" y="93"/>
                  <a:pt x="126" y="96"/>
                </a:cubicBezTo>
                <a:cubicBezTo>
                  <a:pt x="123" y="99"/>
                  <a:pt x="123" y="99"/>
                  <a:pt x="123" y="99"/>
                </a:cubicBezTo>
                <a:cubicBezTo>
                  <a:pt x="122" y="100"/>
                  <a:pt x="122" y="101"/>
                  <a:pt x="122" y="102"/>
                </a:cubicBezTo>
                <a:cubicBezTo>
                  <a:pt x="122" y="103"/>
                  <a:pt x="122" y="104"/>
                  <a:pt x="123" y="105"/>
                </a:cubicBezTo>
                <a:cubicBezTo>
                  <a:pt x="168" y="150"/>
                  <a:pt x="168" y="150"/>
                  <a:pt x="168" y="150"/>
                </a:cubicBezTo>
                <a:lnTo>
                  <a:pt x="168" y="168"/>
                </a:lnTo>
                <a:close/>
                <a:moveTo>
                  <a:pt x="88" y="84"/>
                </a:moveTo>
                <a:cubicBezTo>
                  <a:pt x="88" y="86"/>
                  <a:pt x="86" y="88"/>
                  <a:pt x="84" y="88"/>
                </a:cubicBezTo>
                <a:cubicBezTo>
                  <a:pt x="82" y="88"/>
                  <a:pt x="80" y="86"/>
                  <a:pt x="80" y="84"/>
                </a:cubicBezTo>
                <a:cubicBezTo>
                  <a:pt x="80" y="82"/>
                  <a:pt x="82" y="80"/>
                  <a:pt x="84" y="80"/>
                </a:cubicBezTo>
                <a:cubicBezTo>
                  <a:pt x="86" y="80"/>
                  <a:pt x="88" y="82"/>
                  <a:pt x="88" y="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144"/>
          <p:cNvSpPr>
            <a:spLocks noEditPoints="1"/>
          </p:cNvSpPr>
          <p:nvPr/>
        </p:nvSpPr>
        <p:spPr bwMode="auto">
          <a:xfrm>
            <a:off x="2808942" y="2411262"/>
            <a:ext cx="334275" cy="274235"/>
          </a:xfrm>
          <a:custGeom>
            <a:avLst/>
            <a:gdLst>
              <a:gd name="T0" fmla="*/ 160 w 176"/>
              <a:gd name="T1" fmla="*/ 56 h 144"/>
              <a:gd name="T2" fmla="*/ 16 w 176"/>
              <a:gd name="T3" fmla="*/ 56 h 144"/>
              <a:gd name="T4" fmla="*/ 0 w 176"/>
              <a:gd name="T5" fmla="*/ 72 h 144"/>
              <a:gd name="T6" fmla="*/ 16 w 176"/>
              <a:gd name="T7" fmla="*/ 88 h 144"/>
              <a:gd name="T8" fmla="*/ 160 w 176"/>
              <a:gd name="T9" fmla="*/ 88 h 144"/>
              <a:gd name="T10" fmla="*/ 176 w 176"/>
              <a:gd name="T11" fmla="*/ 72 h 144"/>
              <a:gd name="T12" fmla="*/ 160 w 176"/>
              <a:gd name="T13" fmla="*/ 56 h 144"/>
              <a:gd name="T14" fmla="*/ 160 w 176"/>
              <a:gd name="T15" fmla="*/ 80 h 144"/>
              <a:gd name="T16" fmla="*/ 16 w 176"/>
              <a:gd name="T17" fmla="*/ 80 h 144"/>
              <a:gd name="T18" fmla="*/ 8 w 176"/>
              <a:gd name="T19" fmla="*/ 72 h 144"/>
              <a:gd name="T20" fmla="*/ 16 w 176"/>
              <a:gd name="T21" fmla="*/ 64 h 144"/>
              <a:gd name="T22" fmla="*/ 160 w 176"/>
              <a:gd name="T23" fmla="*/ 64 h 144"/>
              <a:gd name="T24" fmla="*/ 168 w 176"/>
              <a:gd name="T25" fmla="*/ 72 h 144"/>
              <a:gd name="T26" fmla="*/ 160 w 176"/>
              <a:gd name="T27" fmla="*/ 80 h 144"/>
              <a:gd name="T28" fmla="*/ 16 w 176"/>
              <a:gd name="T29" fmla="*/ 32 h 144"/>
              <a:gd name="T30" fmla="*/ 160 w 176"/>
              <a:gd name="T31" fmla="*/ 32 h 144"/>
              <a:gd name="T32" fmla="*/ 176 w 176"/>
              <a:gd name="T33" fmla="*/ 16 h 144"/>
              <a:gd name="T34" fmla="*/ 160 w 176"/>
              <a:gd name="T35" fmla="*/ 0 h 144"/>
              <a:gd name="T36" fmla="*/ 16 w 176"/>
              <a:gd name="T37" fmla="*/ 0 h 144"/>
              <a:gd name="T38" fmla="*/ 0 w 176"/>
              <a:gd name="T39" fmla="*/ 16 h 144"/>
              <a:gd name="T40" fmla="*/ 16 w 176"/>
              <a:gd name="T41" fmla="*/ 32 h 144"/>
              <a:gd name="T42" fmla="*/ 16 w 176"/>
              <a:gd name="T43" fmla="*/ 8 h 144"/>
              <a:gd name="T44" fmla="*/ 160 w 176"/>
              <a:gd name="T45" fmla="*/ 8 h 144"/>
              <a:gd name="T46" fmla="*/ 168 w 176"/>
              <a:gd name="T47" fmla="*/ 16 h 144"/>
              <a:gd name="T48" fmla="*/ 160 w 176"/>
              <a:gd name="T49" fmla="*/ 24 h 144"/>
              <a:gd name="T50" fmla="*/ 16 w 176"/>
              <a:gd name="T51" fmla="*/ 24 h 144"/>
              <a:gd name="T52" fmla="*/ 8 w 176"/>
              <a:gd name="T53" fmla="*/ 16 h 144"/>
              <a:gd name="T54" fmla="*/ 16 w 176"/>
              <a:gd name="T55" fmla="*/ 8 h 144"/>
              <a:gd name="T56" fmla="*/ 160 w 176"/>
              <a:gd name="T57" fmla="*/ 112 h 144"/>
              <a:gd name="T58" fmla="*/ 16 w 176"/>
              <a:gd name="T59" fmla="*/ 112 h 144"/>
              <a:gd name="T60" fmla="*/ 0 w 176"/>
              <a:gd name="T61" fmla="*/ 128 h 144"/>
              <a:gd name="T62" fmla="*/ 16 w 176"/>
              <a:gd name="T63" fmla="*/ 144 h 144"/>
              <a:gd name="T64" fmla="*/ 160 w 176"/>
              <a:gd name="T65" fmla="*/ 144 h 144"/>
              <a:gd name="T66" fmla="*/ 176 w 176"/>
              <a:gd name="T67" fmla="*/ 128 h 144"/>
              <a:gd name="T68" fmla="*/ 160 w 176"/>
              <a:gd name="T69" fmla="*/ 112 h 144"/>
              <a:gd name="T70" fmla="*/ 160 w 176"/>
              <a:gd name="T71" fmla="*/ 136 h 144"/>
              <a:gd name="T72" fmla="*/ 16 w 176"/>
              <a:gd name="T73" fmla="*/ 136 h 144"/>
              <a:gd name="T74" fmla="*/ 8 w 176"/>
              <a:gd name="T75" fmla="*/ 128 h 144"/>
              <a:gd name="T76" fmla="*/ 16 w 176"/>
              <a:gd name="T77" fmla="*/ 120 h 144"/>
              <a:gd name="T78" fmla="*/ 160 w 176"/>
              <a:gd name="T79" fmla="*/ 120 h 144"/>
              <a:gd name="T80" fmla="*/ 168 w 176"/>
              <a:gd name="T81" fmla="*/ 128 h 144"/>
              <a:gd name="T82" fmla="*/ 160 w 176"/>
              <a:gd name="T83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44">
                <a:moveTo>
                  <a:pt x="160" y="56"/>
                </a:moveTo>
                <a:cubicBezTo>
                  <a:pt x="16" y="56"/>
                  <a:pt x="16" y="56"/>
                  <a:pt x="16" y="56"/>
                </a:cubicBezTo>
                <a:cubicBezTo>
                  <a:pt x="7" y="56"/>
                  <a:pt x="0" y="63"/>
                  <a:pt x="0" y="72"/>
                </a:cubicBezTo>
                <a:cubicBezTo>
                  <a:pt x="0" y="81"/>
                  <a:pt x="7" y="88"/>
                  <a:pt x="16" y="88"/>
                </a:cubicBezTo>
                <a:cubicBezTo>
                  <a:pt x="160" y="88"/>
                  <a:pt x="160" y="88"/>
                  <a:pt x="160" y="88"/>
                </a:cubicBezTo>
                <a:cubicBezTo>
                  <a:pt x="169" y="88"/>
                  <a:pt x="176" y="81"/>
                  <a:pt x="176" y="72"/>
                </a:cubicBezTo>
                <a:cubicBezTo>
                  <a:pt x="176" y="63"/>
                  <a:pt x="169" y="56"/>
                  <a:pt x="160" y="56"/>
                </a:cubicBezTo>
                <a:moveTo>
                  <a:pt x="160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2" y="80"/>
                  <a:pt x="8" y="76"/>
                  <a:pt x="8" y="72"/>
                </a:cubicBezTo>
                <a:cubicBezTo>
                  <a:pt x="8" y="68"/>
                  <a:pt x="12" y="64"/>
                  <a:pt x="16" y="64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4" y="64"/>
                  <a:pt x="168" y="68"/>
                  <a:pt x="168" y="72"/>
                </a:cubicBezTo>
                <a:cubicBezTo>
                  <a:pt x="168" y="76"/>
                  <a:pt x="164" y="80"/>
                  <a:pt x="160" y="80"/>
                </a:cubicBezTo>
                <a:moveTo>
                  <a:pt x="16" y="32"/>
                </a:moveTo>
                <a:cubicBezTo>
                  <a:pt x="160" y="32"/>
                  <a:pt x="160" y="32"/>
                  <a:pt x="160" y="32"/>
                </a:cubicBezTo>
                <a:cubicBezTo>
                  <a:pt x="169" y="32"/>
                  <a:pt x="176" y="25"/>
                  <a:pt x="176" y="16"/>
                </a:cubicBezTo>
                <a:cubicBezTo>
                  <a:pt x="176" y="7"/>
                  <a:pt x="169" y="0"/>
                  <a:pt x="160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5"/>
                  <a:pt x="7" y="32"/>
                  <a:pt x="16" y="32"/>
                </a:cubicBezTo>
                <a:moveTo>
                  <a:pt x="16" y="8"/>
                </a:move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20"/>
                  <a:pt x="164" y="24"/>
                  <a:pt x="16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8" y="20"/>
                  <a:pt x="8" y="16"/>
                </a:cubicBezTo>
                <a:cubicBezTo>
                  <a:pt x="8" y="12"/>
                  <a:pt x="12" y="8"/>
                  <a:pt x="16" y="8"/>
                </a:cubicBezTo>
                <a:moveTo>
                  <a:pt x="160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19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19"/>
                  <a:pt x="169" y="112"/>
                  <a:pt x="160" y="112"/>
                </a:cubicBezTo>
                <a:moveTo>
                  <a:pt x="160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124"/>
                  <a:pt x="12" y="120"/>
                  <a:pt x="16" y="120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64" y="120"/>
                  <a:pt x="168" y="124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145"/>
          <p:cNvSpPr>
            <a:spLocks noEditPoints="1"/>
          </p:cNvSpPr>
          <p:nvPr/>
        </p:nvSpPr>
        <p:spPr bwMode="auto">
          <a:xfrm>
            <a:off x="3448283" y="2411262"/>
            <a:ext cx="334275" cy="274235"/>
          </a:xfrm>
          <a:custGeom>
            <a:avLst/>
            <a:gdLst>
              <a:gd name="T0" fmla="*/ 0 w 176"/>
              <a:gd name="T1" fmla="*/ 128 h 144"/>
              <a:gd name="T2" fmla="*/ 32 w 176"/>
              <a:gd name="T3" fmla="*/ 128 h 144"/>
              <a:gd name="T4" fmla="*/ 16 w 176"/>
              <a:gd name="T5" fmla="*/ 136 h 144"/>
              <a:gd name="T6" fmla="*/ 16 w 176"/>
              <a:gd name="T7" fmla="*/ 120 h 144"/>
              <a:gd name="T8" fmla="*/ 16 w 176"/>
              <a:gd name="T9" fmla="*/ 136 h 144"/>
              <a:gd name="T10" fmla="*/ 160 w 176"/>
              <a:gd name="T11" fmla="*/ 32 h 144"/>
              <a:gd name="T12" fmla="*/ 160 w 176"/>
              <a:gd name="T13" fmla="*/ 0 h 144"/>
              <a:gd name="T14" fmla="*/ 48 w 176"/>
              <a:gd name="T15" fmla="*/ 16 h 144"/>
              <a:gd name="T16" fmla="*/ 64 w 176"/>
              <a:gd name="T17" fmla="*/ 8 h 144"/>
              <a:gd name="T18" fmla="*/ 168 w 176"/>
              <a:gd name="T19" fmla="*/ 16 h 144"/>
              <a:gd name="T20" fmla="*/ 64 w 176"/>
              <a:gd name="T21" fmla="*/ 24 h 144"/>
              <a:gd name="T22" fmla="*/ 64 w 176"/>
              <a:gd name="T23" fmla="*/ 8 h 144"/>
              <a:gd name="T24" fmla="*/ 64 w 176"/>
              <a:gd name="T25" fmla="*/ 112 h 144"/>
              <a:gd name="T26" fmla="*/ 64 w 176"/>
              <a:gd name="T27" fmla="*/ 144 h 144"/>
              <a:gd name="T28" fmla="*/ 176 w 176"/>
              <a:gd name="T29" fmla="*/ 128 h 144"/>
              <a:gd name="T30" fmla="*/ 160 w 176"/>
              <a:gd name="T31" fmla="*/ 136 h 144"/>
              <a:gd name="T32" fmla="*/ 56 w 176"/>
              <a:gd name="T33" fmla="*/ 128 h 144"/>
              <a:gd name="T34" fmla="*/ 160 w 176"/>
              <a:gd name="T35" fmla="*/ 120 h 144"/>
              <a:gd name="T36" fmla="*/ 160 w 176"/>
              <a:gd name="T37" fmla="*/ 136 h 144"/>
              <a:gd name="T38" fmla="*/ 64 w 176"/>
              <a:gd name="T39" fmla="*/ 56 h 144"/>
              <a:gd name="T40" fmla="*/ 64 w 176"/>
              <a:gd name="T41" fmla="*/ 88 h 144"/>
              <a:gd name="T42" fmla="*/ 176 w 176"/>
              <a:gd name="T43" fmla="*/ 72 h 144"/>
              <a:gd name="T44" fmla="*/ 160 w 176"/>
              <a:gd name="T45" fmla="*/ 80 h 144"/>
              <a:gd name="T46" fmla="*/ 56 w 176"/>
              <a:gd name="T47" fmla="*/ 72 h 144"/>
              <a:gd name="T48" fmla="*/ 160 w 176"/>
              <a:gd name="T49" fmla="*/ 64 h 144"/>
              <a:gd name="T50" fmla="*/ 160 w 176"/>
              <a:gd name="T51" fmla="*/ 80 h 144"/>
              <a:gd name="T52" fmla="*/ 0 w 176"/>
              <a:gd name="T53" fmla="*/ 72 h 144"/>
              <a:gd name="T54" fmla="*/ 32 w 176"/>
              <a:gd name="T55" fmla="*/ 72 h 144"/>
              <a:gd name="T56" fmla="*/ 16 w 176"/>
              <a:gd name="T57" fmla="*/ 80 h 144"/>
              <a:gd name="T58" fmla="*/ 16 w 176"/>
              <a:gd name="T59" fmla="*/ 64 h 144"/>
              <a:gd name="T60" fmla="*/ 16 w 176"/>
              <a:gd name="T61" fmla="*/ 80 h 144"/>
              <a:gd name="T62" fmla="*/ 0 w 176"/>
              <a:gd name="T63" fmla="*/ 16 h 144"/>
              <a:gd name="T64" fmla="*/ 32 w 176"/>
              <a:gd name="T65" fmla="*/ 16 h 144"/>
              <a:gd name="T66" fmla="*/ 16 w 176"/>
              <a:gd name="T67" fmla="*/ 24 h 144"/>
              <a:gd name="T68" fmla="*/ 16 w 176"/>
              <a:gd name="T69" fmla="*/ 8 h 144"/>
              <a:gd name="T70" fmla="*/ 16 w 176"/>
              <a:gd name="T71" fmla="*/ 2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44">
                <a:moveTo>
                  <a:pt x="16" y="112"/>
                </a:moveTo>
                <a:cubicBezTo>
                  <a:pt x="7" y="112"/>
                  <a:pt x="0" y="119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25" y="144"/>
                  <a:pt x="32" y="137"/>
                  <a:pt x="32" y="128"/>
                </a:cubicBezTo>
                <a:cubicBezTo>
                  <a:pt x="32" y="119"/>
                  <a:pt x="25" y="112"/>
                  <a:pt x="16" y="112"/>
                </a:cubicBezTo>
                <a:moveTo>
                  <a:pt x="16" y="136"/>
                </a:moveTo>
                <a:cubicBezTo>
                  <a:pt x="12" y="136"/>
                  <a:pt x="8" y="132"/>
                  <a:pt x="8" y="128"/>
                </a:cubicBezTo>
                <a:cubicBezTo>
                  <a:pt x="8" y="124"/>
                  <a:pt x="12" y="120"/>
                  <a:pt x="16" y="120"/>
                </a:cubicBezTo>
                <a:cubicBezTo>
                  <a:pt x="20" y="120"/>
                  <a:pt x="24" y="124"/>
                  <a:pt x="24" y="128"/>
                </a:cubicBezTo>
                <a:cubicBezTo>
                  <a:pt x="24" y="132"/>
                  <a:pt x="20" y="136"/>
                  <a:pt x="16" y="136"/>
                </a:cubicBezTo>
                <a:moveTo>
                  <a:pt x="64" y="32"/>
                </a:moveTo>
                <a:cubicBezTo>
                  <a:pt x="160" y="32"/>
                  <a:pt x="160" y="32"/>
                  <a:pt x="160" y="32"/>
                </a:cubicBezTo>
                <a:cubicBezTo>
                  <a:pt x="169" y="32"/>
                  <a:pt x="176" y="25"/>
                  <a:pt x="176" y="16"/>
                </a:cubicBezTo>
                <a:cubicBezTo>
                  <a:pt x="176" y="7"/>
                  <a:pt x="169" y="0"/>
                  <a:pt x="160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6"/>
                </a:cubicBezTo>
                <a:cubicBezTo>
                  <a:pt x="48" y="25"/>
                  <a:pt x="55" y="32"/>
                  <a:pt x="64" y="32"/>
                </a:cubicBezTo>
                <a:moveTo>
                  <a:pt x="64" y="8"/>
                </a:move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20"/>
                  <a:pt x="164" y="24"/>
                  <a:pt x="160" y="24"/>
                </a:cubicBezTo>
                <a:cubicBezTo>
                  <a:pt x="64" y="24"/>
                  <a:pt x="64" y="24"/>
                  <a:pt x="64" y="24"/>
                </a:cubicBezTo>
                <a:cubicBezTo>
                  <a:pt x="60" y="24"/>
                  <a:pt x="56" y="20"/>
                  <a:pt x="56" y="16"/>
                </a:cubicBezTo>
                <a:cubicBezTo>
                  <a:pt x="56" y="12"/>
                  <a:pt x="60" y="8"/>
                  <a:pt x="64" y="8"/>
                </a:cubicBezTo>
                <a:moveTo>
                  <a:pt x="160" y="112"/>
                </a:moveTo>
                <a:cubicBezTo>
                  <a:pt x="64" y="112"/>
                  <a:pt x="64" y="112"/>
                  <a:pt x="64" y="112"/>
                </a:cubicBezTo>
                <a:cubicBezTo>
                  <a:pt x="55" y="112"/>
                  <a:pt x="48" y="119"/>
                  <a:pt x="48" y="128"/>
                </a:cubicBezTo>
                <a:cubicBezTo>
                  <a:pt x="48" y="137"/>
                  <a:pt x="55" y="144"/>
                  <a:pt x="64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19"/>
                  <a:pt x="169" y="112"/>
                  <a:pt x="160" y="112"/>
                </a:cubicBezTo>
                <a:moveTo>
                  <a:pt x="160" y="136"/>
                </a:moveTo>
                <a:cubicBezTo>
                  <a:pt x="64" y="136"/>
                  <a:pt x="64" y="136"/>
                  <a:pt x="64" y="136"/>
                </a:cubicBezTo>
                <a:cubicBezTo>
                  <a:pt x="60" y="136"/>
                  <a:pt x="56" y="132"/>
                  <a:pt x="56" y="128"/>
                </a:cubicBezTo>
                <a:cubicBezTo>
                  <a:pt x="56" y="124"/>
                  <a:pt x="60" y="120"/>
                  <a:pt x="64" y="120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64" y="120"/>
                  <a:pt x="168" y="124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moveTo>
                  <a:pt x="160" y="56"/>
                </a:moveTo>
                <a:cubicBezTo>
                  <a:pt x="64" y="56"/>
                  <a:pt x="64" y="56"/>
                  <a:pt x="64" y="56"/>
                </a:cubicBezTo>
                <a:cubicBezTo>
                  <a:pt x="55" y="56"/>
                  <a:pt x="48" y="63"/>
                  <a:pt x="48" y="72"/>
                </a:cubicBezTo>
                <a:cubicBezTo>
                  <a:pt x="48" y="81"/>
                  <a:pt x="55" y="88"/>
                  <a:pt x="64" y="88"/>
                </a:cubicBezTo>
                <a:cubicBezTo>
                  <a:pt x="160" y="88"/>
                  <a:pt x="160" y="88"/>
                  <a:pt x="160" y="88"/>
                </a:cubicBezTo>
                <a:cubicBezTo>
                  <a:pt x="169" y="88"/>
                  <a:pt x="176" y="81"/>
                  <a:pt x="176" y="72"/>
                </a:cubicBezTo>
                <a:cubicBezTo>
                  <a:pt x="176" y="63"/>
                  <a:pt x="169" y="56"/>
                  <a:pt x="160" y="56"/>
                </a:cubicBezTo>
                <a:moveTo>
                  <a:pt x="160" y="80"/>
                </a:moveTo>
                <a:cubicBezTo>
                  <a:pt x="64" y="80"/>
                  <a:pt x="64" y="80"/>
                  <a:pt x="64" y="80"/>
                </a:cubicBezTo>
                <a:cubicBezTo>
                  <a:pt x="60" y="80"/>
                  <a:pt x="56" y="76"/>
                  <a:pt x="56" y="72"/>
                </a:cubicBezTo>
                <a:cubicBezTo>
                  <a:pt x="56" y="68"/>
                  <a:pt x="60" y="64"/>
                  <a:pt x="64" y="64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4" y="64"/>
                  <a:pt x="168" y="68"/>
                  <a:pt x="168" y="72"/>
                </a:cubicBezTo>
                <a:cubicBezTo>
                  <a:pt x="168" y="76"/>
                  <a:pt x="164" y="80"/>
                  <a:pt x="160" y="80"/>
                </a:cubicBezTo>
                <a:moveTo>
                  <a:pt x="16" y="56"/>
                </a:moveTo>
                <a:cubicBezTo>
                  <a:pt x="7" y="56"/>
                  <a:pt x="0" y="63"/>
                  <a:pt x="0" y="72"/>
                </a:cubicBezTo>
                <a:cubicBezTo>
                  <a:pt x="0" y="81"/>
                  <a:pt x="7" y="88"/>
                  <a:pt x="16" y="88"/>
                </a:cubicBezTo>
                <a:cubicBezTo>
                  <a:pt x="25" y="88"/>
                  <a:pt x="32" y="81"/>
                  <a:pt x="32" y="72"/>
                </a:cubicBezTo>
                <a:cubicBezTo>
                  <a:pt x="32" y="63"/>
                  <a:pt x="25" y="56"/>
                  <a:pt x="16" y="56"/>
                </a:cubicBezTo>
                <a:moveTo>
                  <a:pt x="16" y="80"/>
                </a:moveTo>
                <a:cubicBezTo>
                  <a:pt x="12" y="80"/>
                  <a:pt x="8" y="76"/>
                  <a:pt x="8" y="72"/>
                </a:cubicBezTo>
                <a:cubicBezTo>
                  <a:pt x="8" y="68"/>
                  <a:pt x="12" y="64"/>
                  <a:pt x="16" y="64"/>
                </a:cubicBezTo>
                <a:cubicBezTo>
                  <a:pt x="20" y="64"/>
                  <a:pt x="24" y="68"/>
                  <a:pt x="24" y="72"/>
                </a:cubicBezTo>
                <a:cubicBezTo>
                  <a:pt x="24" y="76"/>
                  <a:pt x="20" y="80"/>
                  <a:pt x="16" y="80"/>
                </a:cubicBezTo>
                <a:moveTo>
                  <a:pt x="16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25"/>
                  <a:pt x="7" y="32"/>
                  <a:pt x="16" y="32"/>
                </a:cubicBezTo>
                <a:cubicBezTo>
                  <a:pt x="25" y="32"/>
                  <a:pt x="32" y="25"/>
                  <a:pt x="32" y="16"/>
                </a:cubicBezTo>
                <a:cubicBezTo>
                  <a:pt x="32" y="7"/>
                  <a:pt x="25" y="0"/>
                  <a:pt x="16" y="0"/>
                </a:cubicBezTo>
                <a:moveTo>
                  <a:pt x="16" y="24"/>
                </a:moveTo>
                <a:cubicBezTo>
                  <a:pt x="12" y="24"/>
                  <a:pt x="8" y="20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20" y="8"/>
                  <a:pt x="24" y="12"/>
                  <a:pt x="24" y="16"/>
                </a:cubicBezTo>
                <a:cubicBezTo>
                  <a:pt x="24" y="20"/>
                  <a:pt x="20" y="24"/>
                  <a:pt x="16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146"/>
          <p:cNvSpPr>
            <a:spLocks noEditPoints="1"/>
          </p:cNvSpPr>
          <p:nvPr/>
        </p:nvSpPr>
        <p:spPr bwMode="auto">
          <a:xfrm>
            <a:off x="4087625" y="2411262"/>
            <a:ext cx="334275" cy="274235"/>
          </a:xfrm>
          <a:custGeom>
            <a:avLst/>
            <a:gdLst>
              <a:gd name="T0" fmla="*/ 12 w 176"/>
              <a:gd name="T1" fmla="*/ 80 h 144"/>
              <a:gd name="T2" fmla="*/ 0 w 176"/>
              <a:gd name="T3" fmla="*/ 92 h 144"/>
              <a:gd name="T4" fmla="*/ 12 w 176"/>
              <a:gd name="T5" fmla="*/ 104 h 144"/>
              <a:gd name="T6" fmla="*/ 24 w 176"/>
              <a:gd name="T7" fmla="*/ 92 h 144"/>
              <a:gd name="T8" fmla="*/ 12 w 176"/>
              <a:gd name="T9" fmla="*/ 80 h 144"/>
              <a:gd name="T10" fmla="*/ 12 w 176"/>
              <a:gd name="T11" fmla="*/ 40 h 144"/>
              <a:gd name="T12" fmla="*/ 0 w 176"/>
              <a:gd name="T13" fmla="*/ 52 h 144"/>
              <a:gd name="T14" fmla="*/ 12 w 176"/>
              <a:gd name="T15" fmla="*/ 64 h 144"/>
              <a:gd name="T16" fmla="*/ 24 w 176"/>
              <a:gd name="T17" fmla="*/ 52 h 144"/>
              <a:gd name="T18" fmla="*/ 12 w 176"/>
              <a:gd name="T19" fmla="*/ 40 h 144"/>
              <a:gd name="T20" fmla="*/ 12 w 176"/>
              <a:gd name="T21" fmla="*/ 120 h 144"/>
              <a:gd name="T22" fmla="*/ 0 w 176"/>
              <a:gd name="T23" fmla="*/ 132 h 144"/>
              <a:gd name="T24" fmla="*/ 12 w 176"/>
              <a:gd name="T25" fmla="*/ 144 h 144"/>
              <a:gd name="T26" fmla="*/ 24 w 176"/>
              <a:gd name="T27" fmla="*/ 132 h 144"/>
              <a:gd name="T28" fmla="*/ 12 w 176"/>
              <a:gd name="T29" fmla="*/ 120 h 144"/>
              <a:gd name="T30" fmla="*/ 44 w 176"/>
              <a:gd name="T31" fmla="*/ 16 h 144"/>
              <a:gd name="T32" fmla="*/ 172 w 176"/>
              <a:gd name="T33" fmla="*/ 16 h 144"/>
              <a:gd name="T34" fmla="*/ 176 w 176"/>
              <a:gd name="T35" fmla="*/ 12 h 144"/>
              <a:gd name="T36" fmla="*/ 172 w 176"/>
              <a:gd name="T37" fmla="*/ 8 h 144"/>
              <a:gd name="T38" fmla="*/ 44 w 176"/>
              <a:gd name="T39" fmla="*/ 8 h 144"/>
              <a:gd name="T40" fmla="*/ 40 w 176"/>
              <a:gd name="T41" fmla="*/ 12 h 144"/>
              <a:gd name="T42" fmla="*/ 44 w 176"/>
              <a:gd name="T43" fmla="*/ 16 h 144"/>
              <a:gd name="T44" fmla="*/ 172 w 176"/>
              <a:gd name="T45" fmla="*/ 128 h 144"/>
              <a:gd name="T46" fmla="*/ 44 w 176"/>
              <a:gd name="T47" fmla="*/ 128 h 144"/>
              <a:gd name="T48" fmla="*/ 40 w 176"/>
              <a:gd name="T49" fmla="*/ 132 h 144"/>
              <a:gd name="T50" fmla="*/ 44 w 176"/>
              <a:gd name="T51" fmla="*/ 136 h 144"/>
              <a:gd name="T52" fmla="*/ 172 w 176"/>
              <a:gd name="T53" fmla="*/ 136 h 144"/>
              <a:gd name="T54" fmla="*/ 176 w 176"/>
              <a:gd name="T55" fmla="*/ 132 h 144"/>
              <a:gd name="T56" fmla="*/ 172 w 176"/>
              <a:gd name="T57" fmla="*/ 128 h 144"/>
              <a:gd name="T58" fmla="*/ 12 w 176"/>
              <a:gd name="T59" fmla="*/ 0 h 144"/>
              <a:gd name="T60" fmla="*/ 0 w 176"/>
              <a:gd name="T61" fmla="*/ 12 h 144"/>
              <a:gd name="T62" fmla="*/ 12 w 176"/>
              <a:gd name="T63" fmla="*/ 24 h 144"/>
              <a:gd name="T64" fmla="*/ 24 w 176"/>
              <a:gd name="T65" fmla="*/ 12 h 144"/>
              <a:gd name="T66" fmla="*/ 12 w 176"/>
              <a:gd name="T67" fmla="*/ 0 h 144"/>
              <a:gd name="T68" fmla="*/ 172 w 176"/>
              <a:gd name="T69" fmla="*/ 48 h 144"/>
              <a:gd name="T70" fmla="*/ 44 w 176"/>
              <a:gd name="T71" fmla="*/ 48 h 144"/>
              <a:gd name="T72" fmla="*/ 40 w 176"/>
              <a:gd name="T73" fmla="*/ 52 h 144"/>
              <a:gd name="T74" fmla="*/ 44 w 176"/>
              <a:gd name="T75" fmla="*/ 56 h 144"/>
              <a:gd name="T76" fmla="*/ 172 w 176"/>
              <a:gd name="T77" fmla="*/ 56 h 144"/>
              <a:gd name="T78" fmla="*/ 176 w 176"/>
              <a:gd name="T79" fmla="*/ 52 h 144"/>
              <a:gd name="T80" fmla="*/ 172 w 176"/>
              <a:gd name="T81" fmla="*/ 48 h 144"/>
              <a:gd name="T82" fmla="*/ 172 w 176"/>
              <a:gd name="T83" fmla="*/ 88 h 144"/>
              <a:gd name="T84" fmla="*/ 44 w 176"/>
              <a:gd name="T85" fmla="*/ 88 h 144"/>
              <a:gd name="T86" fmla="*/ 40 w 176"/>
              <a:gd name="T87" fmla="*/ 92 h 144"/>
              <a:gd name="T88" fmla="*/ 44 w 176"/>
              <a:gd name="T89" fmla="*/ 96 h 144"/>
              <a:gd name="T90" fmla="*/ 172 w 176"/>
              <a:gd name="T91" fmla="*/ 96 h 144"/>
              <a:gd name="T92" fmla="*/ 176 w 176"/>
              <a:gd name="T93" fmla="*/ 92 h 144"/>
              <a:gd name="T94" fmla="*/ 172 w 176"/>
              <a:gd name="T95" fmla="*/ 88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44">
                <a:moveTo>
                  <a:pt x="12" y="80"/>
                </a:moveTo>
                <a:cubicBezTo>
                  <a:pt x="5" y="80"/>
                  <a:pt x="0" y="85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9" y="104"/>
                  <a:pt x="24" y="99"/>
                  <a:pt x="24" y="92"/>
                </a:cubicBezTo>
                <a:cubicBezTo>
                  <a:pt x="24" y="85"/>
                  <a:pt x="19" y="80"/>
                  <a:pt x="12" y="80"/>
                </a:cubicBezTo>
                <a:moveTo>
                  <a:pt x="12" y="40"/>
                </a:moveTo>
                <a:cubicBezTo>
                  <a:pt x="5" y="40"/>
                  <a:pt x="0" y="45"/>
                  <a:pt x="0" y="52"/>
                </a:cubicBezTo>
                <a:cubicBezTo>
                  <a:pt x="0" y="59"/>
                  <a:pt x="5" y="64"/>
                  <a:pt x="12" y="64"/>
                </a:cubicBezTo>
                <a:cubicBezTo>
                  <a:pt x="19" y="64"/>
                  <a:pt x="24" y="59"/>
                  <a:pt x="24" y="52"/>
                </a:cubicBezTo>
                <a:cubicBezTo>
                  <a:pt x="24" y="45"/>
                  <a:pt x="19" y="40"/>
                  <a:pt x="12" y="40"/>
                </a:cubicBezTo>
                <a:moveTo>
                  <a:pt x="12" y="120"/>
                </a:moveTo>
                <a:cubicBezTo>
                  <a:pt x="5" y="120"/>
                  <a:pt x="0" y="125"/>
                  <a:pt x="0" y="132"/>
                </a:cubicBezTo>
                <a:cubicBezTo>
                  <a:pt x="0" y="139"/>
                  <a:pt x="5" y="144"/>
                  <a:pt x="12" y="144"/>
                </a:cubicBezTo>
                <a:cubicBezTo>
                  <a:pt x="19" y="144"/>
                  <a:pt x="24" y="139"/>
                  <a:pt x="24" y="132"/>
                </a:cubicBezTo>
                <a:cubicBezTo>
                  <a:pt x="24" y="125"/>
                  <a:pt x="19" y="120"/>
                  <a:pt x="12" y="120"/>
                </a:cubicBezTo>
                <a:moveTo>
                  <a:pt x="44" y="16"/>
                </a:moveTo>
                <a:cubicBezTo>
                  <a:pt x="172" y="16"/>
                  <a:pt x="172" y="16"/>
                  <a:pt x="172" y="16"/>
                </a:cubicBezTo>
                <a:cubicBezTo>
                  <a:pt x="174" y="16"/>
                  <a:pt x="176" y="14"/>
                  <a:pt x="176" y="12"/>
                </a:cubicBezTo>
                <a:cubicBezTo>
                  <a:pt x="176" y="10"/>
                  <a:pt x="174" y="8"/>
                  <a:pt x="172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2" y="8"/>
                  <a:pt x="40" y="10"/>
                  <a:pt x="40" y="12"/>
                </a:cubicBezTo>
                <a:cubicBezTo>
                  <a:pt x="40" y="14"/>
                  <a:pt x="42" y="16"/>
                  <a:pt x="44" y="16"/>
                </a:cubicBezTo>
                <a:moveTo>
                  <a:pt x="172" y="128"/>
                </a:moveTo>
                <a:cubicBezTo>
                  <a:pt x="44" y="128"/>
                  <a:pt x="44" y="128"/>
                  <a:pt x="44" y="128"/>
                </a:cubicBezTo>
                <a:cubicBezTo>
                  <a:pt x="42" y="128"/>
                  <a:pt x="40" y="130"/>
                  <a:pt x="40" y="132"/>
                </a:cubicBezTo>
                <a:cubicBezTo>
                  <a:pt x="40" y="134"/>
                  <a:pt x="42" y="136"/>
                  <a:pt x="44" y="136"/>
                </a:cubicBezTo>
                <a:cubicBezTo>
                  <a:pt x="172" y="136"/>
                  <a:pt x="172" y="136"/>
                  <a:pt x="172" y="136"/>
                </a:cubicBezTo>
                <a:cubicBezTo>
                  <a:pt x="174" y="136"/>
                  <a:pt x="176" y="134"/>
                  <a:pt x="176" y="132"/>
                </a:cubicBezTo>
                <a:cubicBezTo>
                  <a:pt x="176" y="130"/>
                  <a:pt x="174" y="128"/>
                  <a:pt x="172" y="128"/>
                </a:cubicBezTo>
                <a:moveTo>
                  <a:pt x="12" y="0"/>
                </a:moveTo>
                <a:cubicBezTo>
                  <a:pt x="5" y="0"/>
                  <a:pt x="0" y="5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19" y="24"/>
                  <a:pt x="24" y="19"/>
                  <a:pt x="24" y="12"/>
                </a:cubicBezTo>
                <a:cubicBezTo>
                  <a:pt x="24" y="5"/>
                  <a:pt x="19" y="0"/>
                  <a:pt x="12" y="0"/>
                </a:cubicBezTo>
                <a:moveTo>
                  <a:pt x="172" y="48"/>
                </a:moveTo>
                <a:cubicBezTo>
                  <a:pt x="44" y="48"/>
                  <a:pt x="44" y="48"/>
                  <a:pt x="44" y="48"/>
                </a:cubicBezTo>
                <a:cubicBezTo>
                  <a:pt x="42" y="48"/>
                  <a:pt x="40" y="50"/>
                  <a:pt x="40" y="52"/>
                </a:cubicBezTo>
                <a:cubicBezTo>
                  <a:pt x="40" y="54"/>
                  <a:pt x="42" y="56"/>
                  <a:pt x="44" y="56"/>
                </a:cubicBezTo>
                <a:cubicBezTo>
                  <a:pt x="172" y="56"/>
                  <a:pt x="172" y="56"/>
                  <a:pt x="172" y="56"/>
                </a:cubicBezTo>
                <a:cubicBezTo>
                  <a:pt x="174" y="56"/>
                  <a:pt x="176" y="54"/>
                  <a:pt x="176" y="52"/>
                </a:cubicBezTo>
                <a:cubicBezTo>
                  <a:pt x="176" y="50"/>
                  <a:pt x="174" y="48"/>
                  <a:pt x="172" y="48"/>
                </a:cubicBezTo>
                <a:moveTo>
                  <a:pt x="172" y="88"/>
                </a:moveTo>
                <a:cubicBezTo>
                  <a:pt x="44" y="88"/>
                  <a:pt x="44" y="88"/>
                  <a:pt x="44" y="88"/>
                </a:cubicBezTo>
                <a:cubicBezTo>
                  <a:pt x="42" y="88"/>
                  <a:pt x="40" y="90"/>
                  <a:pt x="40" y="92"/>
                </a:cubicBezTo>
                <a:cubicBezTo>
                  <a:pt x="40" y="94"/>
                  <a:pt x="42" y="96"/>
                  <a:pt x="44" y="96"/>
                </a:cubicBezTo>
                <a:cubicBezTo>
                  <a:pt x="172" y="96"/>
                  <a:pt x="172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90"/>
                  <a:pt x="174" y="88"/>
                  <a:pt x="172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147"/>
          <p:cNvSpPr>
            <a:spLocks noEditPoints="1"/>
          </p:cNvSpPr>
          <p:nvPr/>
        </p:nvSpPr>
        <p:spPr bwMode="auto">
          <a:xfrm>
            <a:off x="4725344" y="2411262"/>
            <a:ext cx="335898" cy="274235"/>
          </a:xfrm>
          <a:custGeom>
            <a:avLst/>
            <a:gdLst>
              <a:gd name="T0" fmla="*/ 160 w 176"/>
              <a:gd name="T1" fmla="*/ 16 h 144"/>
              <a:gd name="T2" fmla="*/ 88 w 176"/>
              <a:gd name="T3" fmla="*/ 16 h 144"/>
              <a:gd name="T4" fmla="*/ 56 w 176"/>
              <a:gd name="T5" fmla="*/ 0 h 144"/>
              <a:gd name="T6" fmla="*/ 16 w 176"/>
              <a:gd name="T7" fmla="*/ 0 h 144"/>
              <a:gd name="T8" fmla="*/ 0 w 176"/>
              <a:gd name="T9" fmla="*/ 16 h 144"/>
              <a:gd name="T10" fmla="*/ 0 w 176"/>
              <a:gd name="T11" fmla="*/ 128 h 144"/>
              <a:gd name="T12" fmla="*/ 16 w 176"/>
              <a:gd name="T13" fmla="*/ 144 h 144"/>
              <a:gd name="T14" fmla="*/ 160 w 176"/>
              <a:gd name="T15" fmla="*/ 144 h 144"/>
              <a:gd name="T16" fmla="*/ 176 w 176"/>
              <a:gd name="T17" fmla="*/ 128 h 144"/>
              <a:gd name="T18" fmla="*/ 176 w 176"/>
              <a:gd name="T19" fmla="*/ 32 h 144"/>
              <a:gd name="T20" fmla="*/ 160 w 176"/>
              <a:gd name="T21" fmla="*/ 16 h 144"/>
              <a:gd name="T22" fmla="*/ 168 w 176"/>
              <a:gd name="T23" fmla="*/ 128 h 144"/>
              <a:gd name="T24" fmla="*/ 160 w 176"/>
              <a:gd name="T25" fmla="*/ 136 h 144"/>
              <a:gd name="T26" fmla="*/ 16 w 176"/>
              <a:gd name="T27" fmla="*/ 136 h 144"/>
              <a:gd name="T28" fmla="*/ 8 w 176"/>
              <a:gd name="T29" fmla="*/ 128 h 144"/>
              <a:gd name="T30" fmla="*/ 8 w 176"/>
              <a:gd name="T31" fmla="*/ 48 h 144"/>
              <a:gd name="T32" fmla="*/ 168 w 176"/>
              <a:gd name="T33" fmla="*/ 48 h 144"/>
              <a:gd name="T34" fmla="*/ 168 w 176"/>
              <a:gd name="T35" fmla="*/ 128 h 144"/>
              <a:gd name="T36" fmla="*/ 168 w 176"/>
              <a:gd name="T37" fmla="*/ 40 h 144"/>
              <a:gd name="T38" fmla="*/ 8 w 176"/>
              <a:gd name="T39" fmla="*/ 40 h 144"/>
              <a:gd name="T40" fmla="*/ 8 w 176"/>
              <a:gd name="T41" fmla="*/ 16 h 144"/>
              <a:gd name="T42" fmla="*/ 16 w 176"/>
              <a:gd name="T43" fmla="*/ 8 h 144"/>
              <a:gd name="T44" fmla="*/ 56 w 176"/>
              <a:gd name="T45" fmla="*/ 8 h 144"/>
              <a:gd name="T46" fmla="*/ 88 w 176"/>
              <a:gd name="T47" fmla="*/ 24 h 144"/>
              <a:gd name="T48" fmla="*/ 160 w 176"/>
              <a:gd name="T49" fmla="*/ 24 h 144"/>
              <a:gd name="T50" fmla="*/ 168 w 176"/>
              <a:gd name="T51" fmla="*/ 32 h 144"/>
              <a:gd name="T52" fmla="*/ 168 w 176"/>
              <a:gd name="T53" fmla="*/ 4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44">
                <a:moveTo>
                  <a:pt x="160" y="16"/>
                </a:moveTo>
                <a:cubicBezTo>
                  <a:pt x="88" y="16"/>
                  <a:pt x="88" y="16"/>
                  <a:pt x="88" y="16"/>
                </a:cubicBezTo>
                <a:cubicBezTo>
                  <a:pt x="72" y="16"/>
                  <a:pt x="72" y="0"/>
                  <a:pt x="5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168" y="128"/>
                </a:moveTo>
                <a:cubicBezTo>
                  <a:pt x="168" y="132"/>
                  <a:pt x="164" y="136"/>
                  <a:pt x="16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48"/>
                  <a:pt x="8" y="48"/>
                  <a:pt x="8" y="48"/>
                </a:cubicBezTo>
                <a:cubicBezTo>
                  <a:pt x="168" y="48"/>
                  <a:pt x="168" y="48"/>
                  <a:pt x="168" y="48"/>
                </a:cubicBezTo>
                <a:lnTo>
                  <a:pt x="168" y="128"/>
                </a:lnTo>
                <a:close/>
                <a:moveTo>
                  <a:pt x="168" y="40"/>
                </a:moveTo>
                <a:cubicBezTo>
                  <a:pt x="8" y="40"/>
                  <a:pt x="8" y="40"/>
                  <a:pt x="8" y="4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56" y="8"/>
                  <a:pt x="56" y="8"/>
                  <a:pt x="56" y="8"/>
                </a:cubicBezTo>
                <a:cubicBezTo>
                  <a:pt x="68" y="8"/>
                  <a:pt x="68" y="24"/>
                  <a:pt x="88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lnTo>
                  <a:pt x="168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148"/>
          <p:cNvSpPr>
            <a:spLocks noEditPoints="1"/>
          </p:cNvSpPr>
          <p:nvPr/>
        </p:nvSpPr>
        <p:spPr bwMode="auto">
          <a:xfrm>
            <a:off x="5364684" y="2396657"/>
            <a:ext cx="335898" cy="303444"/>
          </a:xfrm>
          <a:custGeom>
            <a:avLst/>
            <a:gdLst>
              <a:gd name="T0" fmla="*/ 128 w 176"/>
              <a:gd name="T1" fmla="*/ 48 h 160"/>
              <a:gd name="T2" fmla="*/ 80 w 176"/>
              <a:gd name="T3" fmla="*/ 48 h 160"/>
              <a:gd name="T4" fmla="*/ 48 w 176"/>
              <a:gd name="T5" fmla="*/ 32 h 160"/>
              <a:gd name="T6" fmla="*/ 16 w 176"/>
              <a:gd name="T7" fmla="*/ 32 h 160"/>
              <a:gd name="T8" fmla="*/ 0 w 176"/>
              <a:gd name="T9" fmla="*/ 48 h 160"/>
              <a:gd name="T10" fmla="*/ 0 w 176"/>
              <a:gd name="T11" fmla="*/ 144 h 160"/>
              <a:gd name="T12" fmla="*/ 16 w 176"/>
              <a:gd name="T13" fmla="*/ 160 h 160"/>
              <a:gd name="T14" fmla="*/ 128 w 176"/>
              <a:gd name="T15" fmla="*/ 160 h 160"/>
              <a:gd name="T16" fmla="*/ 144 w 176"/>
              <a:gd name="T17" fmla="*/ 144 h 160"/>
              <a:gd name="T18" fmla="*/ 144 w 176"/>
              <a:gd name="T19" fmla="*/ 64 h 160"/>
              <a:gd name="T20" fmla="*/ 128 w 176"/>
              <a:gd name="T21" fmla="*/ 48 h 160"/>
              <a:gd name="T22" fmla="*/ 136 w 176"/>
              <a:gd name="T23" fmla="*/ 144 h 160"/>
              <a:gd name="T24" fmla="*/ 128 w 176"/>
              <a:gd name="T25" fmla="*/ 152 h 160"/>
              <a:gd name="T26" fmla="*/ 16 w 176"/>
              <a:gd name="T27" fmla="*/ 152 h 160"/>
              <a:gd name="T28" fmla="*/ 8 w 176"/>
              <a:gd name="T29" fmla="*/ 144 h 160"/>
              <a:gd name="T30" fmla="*/ 8 w 176"/>
              <a:gd name="T31" fmla="*/ 80 h 160"/>
              <a:gd name="T32" fmla="*/ 136 w 176"/>
              <a:gd name="T33" fmla="*/ 80 h 160"/>
              <a:gd name="T34" fmla="*/ 136 w 176"/>
              <a:gd name="T35" fmla="*/ 144 h 160"/>
              <a:gd name="T36" fmla="*/ 136 w 176"/>
              <a:gd name="T37" fmla="*/ 72 h 160"/>
              <a:gd name="T38" fmla="*/ 8 w 176"/>
              <a:gd name="T39" fmla="*/ 72 h 160"/>
              <a:gd name="T40" fmla="*/ 8 w 176"/>
              <a:gd name="T41" fmla="*/ 48 h 160"/>
              <a:gd name="T42" fmla="*/ 16 w 176"/>
              <a:gd name="T43" fmla="*/ 40 h 160"/>
              <a:gd name="T44" fmla="*/ 48 w 176"/>
              <a:gd name="T45" fmla="*/ 40 h 160"/>
              <a:gd name="T46" fmla="*/ 80 w 176"/>
              <a:gd name="T47" fmla="*/ 56 h 160"/>
              <a:gd name="T48" fmla="*/ 128 w 176"/>
              <a:gd name="T49" fmla="*/ 56 h 160"/>
              <a:gd name="T50" fmla="*/ 136 w 176"/>
              <a:gd name="T51" fmla="*/ 64 h 160"/>
              <a:gd name="T52" fmla="*/ 136 w 176"/>
              <a:gd name="T53" fmla="*/ 72 h 160"/>
              <a:gd name="T54" fmla="*/ 160 w 176"/>
              <a:gd name="T55" fmla="*/ 16 h 160"/>
              <a:gd name="T56" fmla="*/ 112 w 176"/>
              <a:gd name="T57" fmla="*/ 16 h 160"/>
              <a:gd name="T58" fmla="*/ 80 w 176"/>
              <a:gd name="T59" fmla="*/ 0 h 160"/>
              <a:gd name="T60" fmla="*/ 48 w 176"/>
              <a:gd name="T61" fmla="*/ 0 h 160"/>
              <a:gd name="T62" fmla="*/ 32 w 176"/>
              <a:gd name="T63" fmla="*/ 16 h 160"/>
              <a:gd name="T64" fmla="*/ 32 w 176"/>
              <a:gd name="T65" fmla="*/ 20 h 160"/>
              <a:gd name="T66" fmla="*/ 36 w 176"/>
              <a:gd name="T67" fmla="*/ 24 h 160"/>
              <a:gd name="T68" fmla="*/ 40 w 176"/>
              <a:gd name="T69" fmla="*/ 20 h 160"/>
              <a:gd name="T70" fmla="*/ 40 w 176"/>
              <a:gd name="T71" fmla="*/ 16 h 160"/>
              <a:gd name="T72" fmla="*/ 48 w 176"/>
              <a:gd name="T73" fmla="*/ 8 h 160"/>
              <a:gd name="T74" fmla="*/ 80 w 176"/>
              <a:gd name="T75" fmla="*/ 8 h 160"/>
              <a:gd name="T76" fmla="*/ 112 w 176"/>
              <a:gd name="T77" fmla="*/ 24 h 160"/>
              <a:gd name="T78" fmla="*/ 160 w 176"/>
              <a:gd name="T79" fmla="*/ 24 h 160"/>
              <a:gd name="T80" fmla="*/ 168 w 176"/>
              <a:gd name="T81" fmla="*/ 32 h 160"/>
              <a:gd name="T82" fmla="*/ 168 w 176"/>
              <a:gd name="T83" fmla="*/ 112 h 160"/>
              <a:gd name="T84" fmla="*/ 160 w 176"/>
              <a:gd name="T85" fmla="*/ 120 h 160"/>
              <a:gd name="T86" fmla="*/ 156 w 176"/>
              <a:gd name="T87" fmla="*/ 120 h 160"/>
              <a:gd name="T88" fmla="*/ 152 w 176"/>
              <a:gd name="T89" fmla="*/ 124 h 160"/>
              <a:gd name="T90" fmla="*/ 156 w 176"/>
              <a:gd name="T91" fmla="*/ 128 h 160"/>
              <a:gd name="T92" fmla="*/ 160 w 176"/>
              <a:gd name="T93" fmla="*/ 128 h 160"/>
              <a:gd name="T94" fmla="*/ 176 w 176"/>
              <a:gd name="T95" fmla="*/ 112 h 160"/>
              <a:gd name="T96" fmla="*/ 176 w 176"/>
              <a:gd name="T97" fmla="*/ 32 h 160"/>
              <a:gd name="T98" fmla="*/ 160 w 176"/>
              <a:gd name="T99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60">
                <a:moveTo>
                  <a:pt x="128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64" y="48"/>
                  <a:pt x="64" y="32"/>
                  <a:pt x="48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37" y="160"/>
                  <a:pt x="144" y="153"/>
                  <a:pt x="144" y="14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44" y="55"/>
                  <a:pt x="137" y="48"/>
                  <a:pt x="128" y="48"/>
                </a:cubicBezTo>
                <a:moveTo>
                  <a:pt x="136" y="144"/>
                </a:moveTo>
                <a:cubicBezTo>
                  <a:pt x="136" y="148"/>
                  <a:pt x="132" y="152"/>
                  <a:pt x="128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2" y="152"/>
                  <a:pt x="8" y="148"/>
                  <a:pt x="8" y="144"/>
                </a:cubicBezTo>
                <a:cubicBezTo>
                  <a:pt x="8" y="80"/>
                  <a:pt x="8" y="80"/>
                  <a:pt x="8" y="80"/>
                </a:cubicBezTo>
                <a:cubicBezTo>
                  <a:pt x="136" y="80"/>
                  <a:pt x="136" y="80"/>
                  <a:pt x="136" y="80"/>
                </a:cubicBezTo>
                <a:lnTo>
                  <a:pt x="136" y="144"/>
                </a:lnTo>
                <a:close/>
                <a:moveTo>
                  <a:pt x="136" y="72"/>
                </a:moveTo>
                <a:cubicBezTo>
                  <a:pt x="8" y="72"/>
                  <a:pt x="8" y="72"/>
                  <a:pt x="8" y="72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60" y="40"/>
                  <a:pt x="60" y="56"/>
                  <a:pt x="80" y="56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32" y="56"/>
                  <a:pt x="136" y="60"/>
                  <a:pt x="136" y="64"/>
                </a:cubicBezTo>
                <a:lnTo>
                  <a:pt x="136" y="72"/>
                </a:lnTo>
                <a:close/>
                <a:moveTo>
                  <a:pt x="160" y="16"/>
                </a:moveTo>
                <a:cubicBezTo>
                  <a:pt x="112" y="16"/>
                  <a:pt x="112" y="16"/>
                  <a:pt x="112" y="16"/>
                </a:cubicBezTo>
                <a:cubicBezTo>
                  <a:pt x="96" y="16"/>
                  <a:pt x="96" y="0"/>
                  <a:pt x="80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80" y="8"/>
                  <a:pt x="80" y="8"/>
                  <a:pt x="80" y="8"/>
                </a:cubicBezTo>
                <a:cubicBezTo>
                  <a:pt x="92" y="8"/>
                  <a:pt x="92" y="24"/>
                  <a:pt x="112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8" y="116"/>
                  <a:pt x="164" y="120"/>
                  <a:pt x="160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4" y="120"/>
                  <a:pt x="152" y="122"/>
                  <a:pt x="152" y="124"/>
                </a:cubicBezTo>
                <a:cubicBezTo>
                  <a:pt x="152" y="126"/>
                  <a:pt x="154" y="128"/>
                  <a:pt x="156" y="128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9" y="128"/>
                  <a:pt x="176" y="121"/>
                  <a:pt x="176" y="112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149"/>
          <p:cNvSpPr>
            <a:spLocks noEditPoints="1"/>
          </p:cNvSpPr>
          <p:nvPr/>
        </p:nvSpPr>
        <p:spPr bwMode="auto">
          <a:xfrm>
            <a:off x="6004026" y="2411262"/>
            <a:ext cx="334275" cy="274235"/>
          </a:xfrm>
          <a:custGeom>
            <a:avLst/>
            <a:gdLst>
              <a:gd name="T0" fmla="*/ 132 w 176"/>
              <a:gd name="T1" fmla="*/ 104 h 144"/>
              <a:gd name="T2" fmla="*/ 144 w 176"/>
              <a:gd name="T3" fmla="*/ 92 h 144"/>
              <a:gd name="T4" fmla="*/ 132 w 176"/>
              <a:gd name="T5" fmla="*/ 80 h 144"/>
              <a:gd name="T6" fmla="*/ 120 w 176"/>
              <a:gd name="T7" fmla="*/ 92 h 144"/>
              <a:gd name="T8" fmla="*/ 132 w 176"/>
              <a:gd name="T9" fmla="*/ 104 h 144"/>
              <a:gd name="T10" fmla="*/ 132 w 176"/>
              <a:gd name="T11" fmla="*/ 88 h 144"/>
              <a:gd name="T12" fmla="*/ 136 w 176"/>
              <a:gd name="T13" fmla="*/ 92 h 144"/>
              <a:gd name="T14" fmla="*/ 132 w 176"/>
              <a:gd name="T15" fmla="*/ 96 h 144"/>
              <a:gd name="T16" fmla="*/ 128 w 176"/>
              <a:gd name="T17" fmla="*/ 92 h 144"/>
              <a:gd name="T18" fmla="*/ 132 w 176"/>
              <a:gd name="T19" fmla="*/ 88 h 144"/>
              <a:gd name="T20" fmla="*/ 160 w 176"/>
              <a:gd name="T21" fmla="*/ 16 h 144"/>
              <a:gd name="T22" fmla="*/ 88 w 176"/>
              <a:gd name="T23" fmla="*/ 16 h 144"/>
              <a:gd name="T24" fmla="*/ 56 w 176"/>
              <a:gd name="T25" fmla="*/ 0 h 144"/>
              <a:gd name="T26" fmla="*/ 16 w 176"/>
              <a:gd name="T27" fmla="*/ 0 h 144"/>
              <a:gd name="T28" fmla="*/ 0 w 176"/>
              <a:gd name="T29" fmla="*/ 16 h 144"/>
              <a:gd name="T30" fmla="*/ 0 w 176"/>
              <a:gd name="T31" fmla="*/ 128 h 144"/>
              <a:gd name="T32" fmla="*/ 16 w 176"/>
              <a:gd name="T33" fmla="*/ 144 h 144"/>
              <a:gd name="T34" fmla="*/ 160 w 176"/>
              <a:gd name="T35" fmla="*/ 144 h 144"/>
              <a:gd name="T36" fmla="*/ 176 w 176"/>
              <a:gd name="T37" fmla="*/ 128 h 144"/>
              <a:gd name="T38" fmla="*/ 176 w 176"/>
              <a:gd name="T39" fmla="*/ 32 h 144"/>
              <a:gd name="T40" fmla="*/ 160 w 176"/>
              <a:gd name="T41" fmla="*/ 16 h 144"/>
              <a:gd name="T42" fmla="*/ 168 w 176"/>
              <a:gd name="T43" fmla="*/ 128 h 144"/>
              <a:gd name="T44" fmla="*/ 160 w 176"/>
              <a:gd name="T45" fmla="*/ 136 h 144"/>
              <a:gd name="T46" fmla="*/ 16 w 176"/>
              <a:gd name="T47" fmla="*/ 136 h 144"/>
              <a:gd name="T48" fmla="*/ 8 w 176"/>
              <a:gd name="T49" fmla="*/ 128 h 144"/>
              <a:gd name="T50" fmla="*/ 8 w 176"/>
              <a:gd name="T51" fmla="*/ 48 h 144"/>
              <a:gd name="T52" fmla="*/ 168 w 176"/>
              <a:gd name="T53" fmla="*/ 48 h 144"/>
              <a:gd name="T54" fmla="*/ 168 w 176"/>
              <a:gd name="T55" fmla="*/ 128 h 144"/>
              <a:gd name="T56" fmla="*/ 168 w 176"/>
              <a:gd name="T57" fmla="*/ 40 h 144"/>
              <a:gd name="T58" fmla="*/ 8 w 176"/>
              <a:gd name="T59" fmla="*/ 40 h 144"/>
              <a:gd name="T60" fmla="*/ 8 w 176"/>
              <a:gd name="T61" fmla="*/ 16 h 144"/>
              <a:gd name="T62" fmla="*/ 16 w 176"/>
              <a:gd name="T63" fmla="*/ 8 h 144"/>
              <a:gd name="T64" fmla="*/ 56 w 176"/>
              <a:gd name="T65" fmla="*/ 8 h 144"/>
              <a:gd name="T66" fmla="*/ 88 w 176"/>
              <a:gd name="T67" fmla="*/ 24 h 144"/>
              <a:gd name="T68" fmla="*/ 160 w 176"/>
              <a:gd name="T69" fmla="*/ 24 h 144"/>
              <a:gd name="T70" fmla="*/ 168 w 176"/>
              <a:gd name="T71" fmla="*/ 32 h 144"/>
              <a:gd name="T72" fmla="*/ 168 w 176"/>
              <a:gd name="T73" fmla="*/ 40 h 144"/>
              <a:gd name="T74" fmla="*/ 44 w 176"/>
              <a:gd name="T75" fmla="*/ 104 h 144"/>
              <a:gd name="T76" fmla="*/ 56 w 176"/>
              <a:gd name="T77" fmla="*/ 92 h 144"/>
              <a:gd name="T78" fmla="*/ 44 w 176"/>
              <a:gd name="T79" fmla="*/ 80 h 144"/>
              <a:gd name="T80" fmla="*/ 32 w 176"/>
              <a:gd name="T81" fmla="*/ 92 h 144"/>
              <a:gd name="T82" fmla="*/ 44 w 176"/>
              <a:gd name="T83" fmla="*/ 104 h 144"/>
              <a:gd name="T84" fmla="*/ 44 w 176"/>
              <a:gd name="T85" fmla="*/ 88 h 144"/>
              <a:gd name="T86" fmla="*/ 48 w 176"/>
              <a:gd name="T87" fmla="*/ 92 h 144"/>
              <a:gd name="T88" fmla="*/ 44 w 176"/>
              <a:gd name="T89" fmla="*/ 96 h 144"/>
              <a:gd name="T90" fmla="*/ 40 w 176"/>
              <a:gd name="T91" fmla="*/ 92 h 144"/>
              <a:gd name="T92" fmla="*/ 44 w 176"/>
              <a:gd name="T93" fmla="*/ 88 h 144"/>
              <a:gd name="T94" fmla="*/ 88 w 176"/>
              <a:gd name="T95" fmla="*/ 104 h 144"/>
              <a:gd name="T96" fmla="*/ 100 w 176"/>
              <a:gd name="T97" fmla="*/ 92 h 144"/>
              <a:gd name="T98" fmla="*/ 88 w 176"/>
              <a:gd name="T99" fmla="*/ 80 h 144"/>
              <a:gd name="T100" fmla="*/ 76 w 176"/>
              <a:gd name="T101" fmla="*/ 92 h 144"/>
              <a:gd name="T102" fmla="*/ 88 w 176"/>
              <a:gd name="T103" fmla="*/ 104 h 144"/>
              <a:gd name="T104" fmla="*/ 88 w 176"/>
              <a:gd name="T105" fmla="*/ 88 h 144"/>
              <a:gd name="T106" fmla="*/ 92 w 176"/>
              <a:gd name="T107" fmla="*/ 92 h 144"/>
              <a:gd name="T108" fmla="*/ 88 w 176"/>
              <a:gd name="T109" fmla="*/ 96 h 144"/>
              <a:gd name="T110" fmla="*/ 84 w 176"/>
              <a:gd name="T111" fmla="*/ 92 h 144"/>
              <a:gd name="T112" fmla="*/ 88 w 176"/>
              <a:gd name="T113" fmla="*/ 88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44">
                <a:moveTo>
                  <a:pt x="132" y="104"/>
                </a:moveTo>
                <a:cubicBezTo>
                  <a:pt x="139" y="104"/>
                  <a:pt x="144" y="99"/>
                  <a:pt x="144" y="92"/>
                </a:cubicBezTo>
                <a:cubicBezTo>
                  <a:pt x="144" y="85"/>
                  <a:pt x="139" y="80"/>
                  <a:pt x="132" y="80"/>
                </a:cubicBezTo>
                <a:cubicBezTo>
                  <a:pt x="125" y="80"/>
                  <a:pt x="120" y="85"/>
                  <a:pt x="120" y="92"/>
                </a:cubicBezTo>
                <a:cubicBezTo>
                  <a:pt x="120" y="99"/>
                  <a:pt x="125" y="104"/>
                  <a:pt x="132" y="104"/>
                </a:cubicBezTo>
                <a:moveTo>
                  <a:pt x="132" y="88"/>
                </a:moveTo>
                <a:cubicBezTo>
                  <a:pt x="134" y="88"/>
                  <a:pt x="136" y="90"/>
                  <a:pt x="136" y="92"/>
                </a:cubicBezTo>
                <a:cubicBezTo>
                  <a:pt x="136" y="94"/>
                  <a:pt x="134" y="96"/>
                  <a:pt x="132" y="96"/>
                </a:cubicBezTo>
                <a:cubicBezTo>
                  <a:pt x="130" y="96"/>
                  <a:pt x="128" y="94"/>
                  <a:pt x="128" y="92"/>
                </a:cubicBezTo>
                <a:cubicBezTo>
                  <a:pt x="128" y="90"/>
                  <a:pt x="130" y="88"/>
                  <a:pt x="132" y="88"/>
                </a:cubicBezTo>
                <a:moveTo>
                  <a:pt x="160" y="16"/>
                </a:moveTo>
                <a:cubicBezTo>
                  <a:pt x="88" y="16"/>
                  <a:pt x="88" y="16"/>
                  <a:pt x="88" y="16"/>
                </a:cubicBezTo>
                <a:cubicBezTo>
                  <a:pt x="72" y="16"/>
                  <a:pt x="72" y="0"/>
                  <a:pt x="5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168" y="128"/>
                </a:moveTo>
                <a:cubicBezTo>
                  <a:pt x="168" y="132"/>
                  <a:pt x="164" y="136"/>
                  <a:pt x="16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48"/>
                  <a:pt x="8" y="48"/>
                  <a:pt x="8" y="48"/>
                </a:cubicBezTo>
                <a:cubicBezTo>
                  <a:pt x="168" y="48"/>
                  <a:pt x="168" y="48"/>
                  <a:pt x="168" y="48"/>
                </a:cubicBezTo>
                <a:lnTo>
                  <a:pt x="168" y="128"/>
                </a:lnTo>
                <a:close/>
                <a:moveTo>
                  <a:pt x="168" y="40"/>
                </a:moveTo>
                <a:cubicBezTo>
                  <a:pt x="8" y="40"/>
                  <a:pt x="8" y="40"/>
                  <a:pt x="8" y="4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56" y="8"/>
                  <a:pt x="56" y="8"/>
                  <a:pt x="56" y="8"/>
                </a:cubicBezTo>
                <a:cubicBezTo>
                  <a:pt x="68" y="8"/>
                  <a:pt x="68" y="24"/>
                  <a:pt x="88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lnTo>
                  <a:pt x="168" y="40"/>
                </a:lnTo>
                <a:close/>
                <a:moveTo>
                  <a:pt x="44" y="104"/>
                </a:moveTo>
                <a:cubicBezTo>
                  <a:pt x="51" y="104"/>
                  <a:pt x="56" y="99"/>
                  <a:pt x="56" y="92"/>
                </a:cubicBezTo>
                <a:cubicBezTo>
                  <a:pt x="56" y="85"/>
                  <a:pt x="51" y="80"/>
                  <a:pt x="44" y="80"/>
                </a:cubicBezTo>
                <a:cubicBezTo>
                  <a:pt x="37" y="80"/>
                  <a:pt x="32" y="85"/>
                  <a:pt x="32" y="92"/>
                </a:cubicBezTo>
                <a:cubicBezTo>
                  <a:pt x="32" y="99"/>
                  <a:pt x="37" y="104"/>
                  <a:pt x="44" y="104"/>
                </a:cubicBezTo>
                <a:moveTo>
                  <a:pt x="44" y="88"/>
                </a:moveTo>
                <a:cubicBezTo>
                  <a:pt x="46" y="88"/>
                  <a:pt x="48" y="90"/>
                  <a:pt x="48" y="92"/>
                </a:cubicBezTo>
                <a:cubicBezTo>
                  <a:pt x="48" y="94"/>
                  <a:pt x="46" y="96"/>
                  <a:pt x="44" y="96"/>
                </a:cubicBezTo>
                <a:cubicBezTo>
                  <a:pt x="42" y="96"/>
                  <a:pt x="40" y="94"/>
                  <a:pt x="40" y="92"/>
                </a:cubicBezTo>
                <a:cubicBezTo>
                  <a:pt x="40" y="90"/>
                  <a:pt x="42" y="88"/>
                  <a:pt x="44" y="88"/>
                </a:cubicBezTo>
                <a:moveTo>
                  <a:pt x="88" y="104"/>
                </a:moveTo>
                <a:cubicBezTo>
                  <a:pt x="95" y="104"/>
                  <a:pt x="100" y="99"/>
                  <a:pt x="100" y="92"/>
                </a:cubicBezTo>
                <a:cubicBezTo>
                  <a:pt x="100" y="85"/>
                  <a:pt x="95" y="80"/>
                  <a:pt x="88" y="80"/>
                </a:cubicBezTo>
                <a:cubicBezTo>
                  <a:pt x="81" y="80"/>
                  <a:pt x="76" y="85"/>
                  <a:pt x="76" y="92"/>
                </a:cubicBezTo>
                <a:cubicBezTo>
                  <a:pt x="76" y="99"/>
                  <a:pt x="81" y="104"/>
                  <a:pt x="88" y="104"/>
                </a:cubicBezTo>
                <a:moveTo>
                  <a:pt x="88" y="88"/>
                </a:moveTo>
                <a:cubicBezTo>
                  <a:pt x="90" y="88"/>
                  <a:pt x="92" y="90"/>
                  <a:pt x="92" y="92"/>
                </a:cubicBezTo>
                <a:cubicBezTo>
                  <a:pt x="92" y="94"/>
                  <a:pt x="90" y="96"/>
                  <a:pt x="88" y="96"/>
                </a:cubicBezTo>
                <a:cubicBezTo>
                  <a:pt x="86" y="96"/>
                  <a:pt x="84" y="94"/>
                  <a:pt x="84" y="92"/>
                </a:cubicBezTo>
                <a:cubicBezTo>
                  <a:pt x="84" y="90"/>
                  <a:pt x="86" y="88"/>
                  <a:pt x="88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150"/>
          <p:cNvSpPr>
            <a:spLocks noEditPoints="1"/>
          </p:cNvSpPr>
          <p:nvPr/>
        </p:nvSpPr>
        <p:spPr bwMode="auto">
          <a:xfrm>
            <a:off x="6643368" y="2382053"/>
            <a:ext cx="334275" cy="334275"/>
          </a:xfrm>
          <a:custGeom>
            <a:avLst/>
            <a:gdLst>
              <a:gd name="T0" fmla="*/ 138 w 176"/>
              <a:gd name="T1" fmla="*/ 133 h 176"/>
              <a:gd name="T2" fmla="*/ 152 w 176"/>
              <a:gd name="T3" fmla="*/ 96 h 176"/>
              <a:gd name="T4" fmla="*/ 96 w 176"/>
              <a:gd name="T5" fmla="*/ 40 h 176"/>
              <a:gd name="T6" fmla="*/ 40 w 176"/>
              <a:gd name="T7" fmla="*/ 96 h 176"/>
              <a:gd name="T8" fmla="*/ 96 w 176"/>
              <a:gd name="T9" fmla="*/ 152 h 176"/>
              <a:gd name="T10" fmla="*/ 133 w 176"/>
              <a:gd name="T11" fmla="*/ 138 h 176"/>
              <a:gd name="T12" fmla="*/ 138 w 176"/>
              <a:gd name="T13" fmla="*/ 144 h 176"/>
              <a:gd name="T14" fmla="*/ 138 w 176"/>
              <a:gd name="T15" fmla="*/ 144 h 176"/>
              <a:gd name="T16" fmla="*/ 138 w 176"/>
              <a:gd name="T17" fmla="*/ 144 h 176"/>
              <a:gd name="T18" fmla="*/ 169 w 176"/>
              <a:gd name="T19" fmla="*/ 175 h 176"/>
              <a:gd name="T20" fmla="*/ 172 w 176"/>
              <a:gd name="T21" fmla="*/ 176 h 176"/>
              <a:gd name="T22" fmla="*/ 176 w 176"/>
              <a:gd name="T23" fmla="*/ 172 h 176"/>
              <a:gd name="T24" fmla="*/ 175 w 176"/>
              <a:gd name="T25" fmla="*/ 169 h 176"/>
              <a:gd name="T26" fmla="*/ 138 w 176"/>
              <a:gd name="T27" fmla="*/ 133 h 176"/>
              <a:gd name="T28" fmla="*/ 96 w 176"/>
              <a:gd name="T29" fmla="*/ 144 h 176"/>
              <a:gd name="T30" fmla="*/ 48 w 176"/>
              <a:gd name="T31" fmla="*/ 96 h 176"/>
              <a:gd name="T32" fmla="*/ 96 w 176"/>
              <a:gd name="T33" fmla="*/ 48 h 176"/>
              <a:gd name="T34" fmla="*/ 144 w 176"/>
              <a:gd name="T35" fmla="*/ 96 h 176"/>
              <a:gd name="T36" fmla="*/ 96 w 176"/>
              <a:gd name="T37" fmla="*/ 144 h 176"/>
              <a:gd name="T38" fmla="*/ 160 w 176"/>
              <a:gd name="T39" fmla="*/ 16 h 176"/>
              <a:gd name="T40" fmla="*/ 88 w 176"/>
              <a:gd name="T41" fmla="*/ 16 h 176"/>
              <a:gd name="T42" fmla="*/ 56 w 176"/>
              <a:gd name="T43" fmla="*/ 0 h 176"/>
              <a:gd name="T44" fmla="*/ 16 w 176"/>
              <a:gd name="T45" fmla="*/ 0 h 176"/>
              <a:gd name="T46" fmla="*/ 0 w 176"/>
              <a:gd name="T47" fmla="*/ 16 h 176"/>
              <a:gd name="T48" fmla="*/ 0 w 176"/>
              <a:gd name="T49" fmla="*/ 128 h 176"/>
              <a:gd name="T50" fmla="*/ 16 w 176"/>
              <a:gd name="T51" fmla="*/ 144 h 176"/>
              <a:gd name="T52" fmla="*/ 54 w 176"/>
              <a:gd name="T53" fmla="*/ 144 h 176"/>
              <a:gd name="T54" fmla="*/ 46 w 176"/>
              <a:gd name="T55" fmla="*/ 136 h 176"/>
              <a:gd name="T56" fmla="*/ 16 w 176"/>
              <a:gd name="T57" fmla="*/ 136 h 176"/>
              <a:gd name="T58" fmla="*/ 8 w 176"/>
              <a:gd name="T59" fmla="*/ 128 h 176"/>
              <a:gd name="T60" fmla="*/ 8 w 176"/>
              <a:gd name="T61" fmla="*/ 48 h 176"/>
              <a:gd name="T62" fmla="*/ 54 w 176"/>
              <a:gd name="T63" fmla="*/ 48 h 176"/>
              <a:gd name="T64" fmla="*/ 65 w 176"/>
              <a:gd name="T65" fmla="*/ 40 h 176"/>
              <a:gd name="T66" fmla="*/ 8 w 176"/>
              <a:gd name="T67" fmla="*/ 40 h 176"/>
              <a:gd name="T68" fmla="*/ 8 w 176"/>
              <a:gd name="T69" fmla="*/ 16 h 176"/>
              <a:gd name="T70" fmla="*/ 16 w 176"/>
              <a:gd name="T71" fmla="*/ 8 h 176"/>
              <a:gd name="T72" fmla="*/ 56 w 176"/>
              <a:gd name="T73" fmla="*/ 8 h 176"/>
              <a:gd name="T74" fmla="*/ 88 w 176"/>
              <a:gd name="T75" fmla="*/ 24 h 176"/>
              <a:gd name="T76" fmla="*/ 160 w 176"/>
              <a:gd name="T77" fmla="*/ 24 h 176"/>
              <a:gd name="T78" fmla="*/ 168 w 176"/>
              <a:gd name="T79" fmla="*/ 32 h 176"/>
              <a:gd name="T80" fmla="*/ 168 w 176"/>
              <a:gd name="T81" fmla="*/ 40 h 176"/>
              <a:gd name="T82" fmla="*/ 127 w 176"/>
              <a:gd name="T83" fmla="*/ 40 h 176"/>
              <a:gd name="T84" fmla="*/ 138 w 176"/>
              <a:gd name="T85" fmla="*/ 48 h 176"/>
              <a:gd name="T86" fmla="*/ 168 w 176"/>
              <a:gd name="T87" fmla="*/ 48 h 176"/>
              <a:gd name="T88" fmla="*/ 168 w 176"/>
              <a:gd name="T89" fmla="*/ 128 h 176"/>
              <a:gd name="T90" fmla="*/ 160 w 176"/>
              <a:gd name="T91" fmla="*/ 136 h 176"/>
              <a:gd name="T92" fmla="*/ 153 w 176"/>
              <a:gd name="T93" fmla="*/ 136 h 176"/>
              <a:gd name="T94" fmla="*/ 161 w 176"/>
              <a:gd name="T95" fmla="*/ 144 h 176"/>
              <a:gd name="T96" fmla="*/ 176 w 176"/>
              <a:gd name="T97" fmla="*/ 128 h 176"/>
              <a:gd name="T98" fmla="*/ 176 w 176"/>
              <a:gd name="T99" fmla="*/ 32 h 176"/>
              <a:gd name="T100" fmla="*/ 160 w 176"/>
              <a:gd name="T101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6" h="176">
                <a:moveTo>
                  <a:pt x="138" y="133"/>
                </a:moveTo>
                <a:cubicBezTo>
                  <a:pt x="147" y="123"/>
                  <a:pt x="152" y="110"/>
                  <a:pt x="152" y="96"/>
                </a:cubicBezTo>
                <a:cubicBezTo>
                  <a:pt x="152" y="65"/>
                  <a:pt x="127" y="40"/>
                  <a:pt x="96" y="40"/>
                </a:cubicBezTo>
                <a:cubicBezTo>
                  <a:pt x="65" y="40"/>
                  <a:pt x="40" y="65"/>
                  <a:pt x="40" y="96"/>
                </a:cubicBezTo>
                <a:cubicBezTo>
                  <a:pt x="40" y="127"/>
                  <a:pt x="65" y="152"/>
                  <a:pt x="96" y="152"/>
                </a:cubicBezTo>
                <a:cubicBezTo>
                  <a:pt x="110" y="152"/>
                  <a:pt x="123" y="147"/>
                  <a:pt x="133" y="138"/>
                </a:cubicBezTo>
                <a:cubicBezTo>
                  <a:pt x="138" y="144"/>
                  <a:pt x="138" y="144"/>
                  <a:pt x="138" y="144"/>
                </a:cubicBezTo>
                <a:cubicBezTo>
                  <a:pt x="138" y="144"/>
                  <a:pt x="138" y="144"/>
                  <a:pt x="138" y="144"/>
                </a:cubicBezTo>
                <a:cubicBezTo>
                  <a:pt x="138" y="144"/>
                  <a:pt x="138" y="144"/>
                  <a:pt x="138" y="144"/>
                </a:cubicBezTo>
                <a:cubicBezTo>
                  <a:pt x="169" y="175"/>
                  <a:pt x="169" y="175"/>
                  <a:pt x="169" y="175"/>
                </a:cubicBezTo>
                <a:cubicBezTo>
                  <a:pt x="170" y="176"/>
                  <a:pt x="171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1"/>
                  <a:pt x="176" y="170"/>
                  <a:pt x="175" y="169"/>
                </a:cubicBezTo>
                <a:lnTo>
                  <a:pt x="138" y="133"/>
                </a:lnTo>
                <a:close/>
                <a:moveTo>
                  <a:pt x="96" y="144"/>
                </a:moveTo>
                <a:cubicBezTo>
                  <a:pt x="69" y="144"/>
                  <a:pt x="48" y="123"/>
                  <a:pt x="48" y="96"/>
                </a:cubicBezTo>
                <a:cubicBezTo>
                  <a:pt x="48" y="69"/>
                  <a:pt x="69" y="48"/>
                  <a:pt x="96" y="48"/>
                </a:cubicBezTo>
                <a:cubicBezTo>
                  <a:pt x="123" y="48"/>
                  <a:pt x="144" y="69"/>
                  <a:pt x="144" y="96"/>
                </a:cubicBezTo>
                <a:cubicBezTo>
                  <a:pt x="144" y="123"/>
                  <a:pt x="123" y="144"/>
                  <a:pt x="96" y="144"/>
                </a:cubicBezTo>
                <a:moveTo>
                  <a:pt x="160" y="16"/>
                </a:moveTo>
                <a:cubicBezTo>
                  <a:pt x="88" y="16"/>
                  <a:pt x="88" y="16"/>
                  <a:pt x="88" y="16"/>
                </a:cubicBezTo>
                <a:cubicBezTo>
                  <a:pt x="72" y="16"/>
                  <a:pt x="72" y="0"/>
                  <a:pt x="5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51" y="142"/>
                  <a:pt x="48" y="139"/>
                  <a:pt x="46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48"/>
                  <a:pt x="8" y="48"/>
                  <a:pt x="8" y="48"/>
                </a:cubicBezTo>
                <a:cubicBezTo>
                  <a:pt x="54" y="48"/>
                  <a:pt x="54" y="48"/>
                  <a:pt x="54" y="48"/>
                </a:cubicBezTo>
                <a:cubicBezTo>
                  <a:pt x="57" y="45"/>
                  <a:pt x="61" y="42"/>
                  <a:pt x="65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56" y="8"/>
                  <a:pt x="56" y="8"/>
                  <a:pt x="56" y="8"/>
                </a:cubicBezTo>
                <a:cubicBezTo>
                  <a:pt x="68" y="8"/>
                  <a:pt x="68" y="24"/>
                  <a:pt x="88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27" y="40"/>
                  <a:pt x="127" y="40"/>
                  <a:pt x="127" y="40"/>
                </a:cubicBezTo>
                <a:cubicBezTo>
                  <a:pt x="131" y="42"/>
                  <a:pt x="135" y="45"/>
                  <a:pt x="138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53" y="136"/>
                  <a:pt x="153" y="136"/>
                  <a:pt x="153" y="136"/>
                </a:cubicBezTo>
                <a:cubicBezTo>
                  <a:pt x="161" y="144"/>
                  <a:pt x="161" y="144"/>
                  <a:pt x="161" y="144"/>
                </a:cubicBezTo>
                <a:cubicBezTo>
                  <a:pt x="169" y="143"/>
                  <a:pt x="176" y="137"/>
                  <a:pt x="176" y="12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151"/>
          <p:cNvSpPr>
            <a:spLocks noEditPoints="1"/>
          </p:cNvSpPr>
          <p:nvPr/>
        </p:nvSpPr>
        <p:spPr bwMode="auto">
          <a:xfrm>
            <a:off x="7282709" y="2382053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36 w 176"/>
              <a:gd name="T13" fmla="*/ 149 h 176"/>
              <a:gd name="T14" fmla="*/ 64 w 176"/>
              <a:gd name="T15" fmla="*/ 131 h 176"/>
              <a:gd name="T16" fmla="*/ 77 w 176"/>
              <a:gd name="T17" fmla="*/ 102 h 176"/>
              <a:gd name="T18" fmla="*/ 73 w 176"/>
              <a:gd name="T19" fmla="*/ 95 h 176"/>
              <a:gd name="T20" fmla="*/ 64 w 176"/>
              <a:gd name="T21" fmla="*/ 59 h 176"/>
              <a:gd name="T22" fmla="*/ 84 w 176"/>
              <a:gd name="T23" fmla="*/ 35 h 176"/>
              <a:gd name="T24" fmla="*/ 96 w 176"/>
              <a:gd name="T25" fmla="*/ 33 h 176"/>
              <a:gd name="T26" fmla="*/ 100 w 176"/>
              <a:gd name="T27" fmla="*/ 32 h 176"/>
              <a:gd name="T28" fmla="*/ 116 w 176"/>
              <a:gd name="T29" fmla="*/ 60 h 176"/>
              <a:gd name="T30" fmla="*/ 108 w 176"/>
              <a:gd name="T31" fmla="*/ 94 h 176"/>
              <a:gd name="T32" fmla="*/ 104 w 176"/>
              <a:gd name="T33" fmla="*/ 102 h 176"/>
              <a:gd name="T34" fmla="*/ 102 w 176"/>
              <a:gd name="T35" fmla="*/ 117 h 176"/>
              <a:gd name="T36" fmla="*/ 120 w 176"/>
              <a:gd name="T37" fmla="*/ 133 h 176"/>
              <a:gd name="T38" fmla="*/ 141 w 176"/>
              <a:gd name="T39" fmla="*/ 148 h 176"/>
              <a:gd name="T40" fmla="*/ 88 w 176"/>
              <a:gd name="T41" fmla="*/ 168 h 176"/>
              <a:gd name="T42" fmla="*/ 146 w 176"/>
              <a:gd name="T43" fmla="*/ 143 h 176"/>
              <a:gd name="T44" fmla="*/ 123 w 176"/>
              <a:gd name="T45" fmla="*/ 126 h 176"/>
              <a:gd name="T46" fmla="*/ 110 w 176"/>
              <a:gd name="T47" fmla="*/ 115 h 176"/>
              <a:gd name="T48" fmla="*/ 111 w 176"/>
              <a:gd name="T49" fmla="*/ 105 h 176"/>
              <a:gd name="T50" fmla="*/ 115 w 176"/>
              <a:gd name="T51" fmla="*/ 98 h 176"/>
              <a:gd name="T52" fmla="*/ 124 w 176"/>
              <a:gd name="T53" fmla="*/ 60 h 176"/>
              <a:gd name="T54" fmla="*/ 100 w 176"/>
              <a:gd name="T55" fmla="*/ 24 h 176"/>
              <a:gd name="T56" fmla="*/ 93 w 176"/>
              <a:gd name="T57" fmla="*/ 25 h 176"/>
              <a:gd name="T58" fmla="*/ 84 w 176"/>
              <a:gd name="T59" fmla="*/ 27 h 176"/>
              <a:gd name="T60" fmla="*/ 56 w 176"/>
              <a:gd name="T61" fmla="*/ 59 h 176"/>
              <a:gd name="T62" fmla="*/ 66 w 176"/>
              <a:gd name="T63" fmla="*/ 99 h 176"/>
              <a:gd name="T64" fmla="*/ 69 w 176"/>
              <a:gd name="T65" fmla="*/ 105 h 176"/>
              <a:gd name="T66" fmla="*/ 61 w 176"/>
              <a:gd name="T67" fmla="*/ 124 h 176"/>
              <a:gd name="T68" fmla="*/ 30 w 176"/>
              <a:gd name="T69" fmla="*/ 143 h 176"/>
              <a:gd name="T70" fmla="*/ 8 w 176"/>
              <a:gd name="T71" fmla="*/ 88 h 176"/>
              <a:gd name="T72" fmla="*/ 88 w 176"/>
              <a:gd name="T73" fmla="*/ 8 h 176"/>
              <a:gd name="T74" fmla="*/ 168 w 176"/>
              <a:gd name="T75" fmla="*/ 88 h 176"/>
              <a:gd name="T76" fmla="*/ 146 w 176"/>
              <a:gd name="T77" fmla="*/ 14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68" y="168"/>
                  <a:pt x="50" y="161"/>
                  <a:pt x="36" y="149"/>
                </a:cubicBezTo>
                <a:cubicBezTo>
                  <a:pt x="47" y="139"/>
                  <a:pt x="52" y="137"/>
                  <a:pt x="64" y="131"/>
                </a:cubicBezTo>
                <a:cubicBezTo>
                  <a:pt x="78" y="125"/>
                  <a:pt x="82" y="114"/>
                  <a:pt x="77" y="102"/>
                </a:cubicBezTo>
                <a:cubicBezTo>
                  <a:pt x="76" y="99"/>
                  <a:pt x="74" y="97"/>
                  <a:pt x="73" y="95"/>
                </a:cubicBezTo>
                <a:cubicBezTo>
                  <a:pt x="69" y="87"/>
                  <a:pt x="64" y="79"/>
                  <a:pt x="64" y="59"/>
                </a:cubicBezTo>
                <a:cubicBezTo>
                  <a:pt x="64" y="35"/>
                  <a:pt x="75" y="35"/>
                  <a:pt x="84" y="35"/>
                </a:cubicBezTo>
                <a:cubicBezTo>
                  <a:pt x="90" y="35"/>
                  <a:pt x="93" y="34"/>
                  <a:pt x="96" y="33"/>
                </a:cubicBezTo>
                <a:cubicBezTo>
                  <a:pt x="97" y="32"/>
                  <a:pt x="98" y="32"/>
                  <a:pt x="100" y="32"/>
                </a:cubicBezTo>
                <a:cubicBezTo>
                  <a:pt x="108" y="32"/>
                  <a:pt x="116" y="39"/>
                  <a:pt x="116" y="60"/>
                </a:cubicBezTo>
                <a:cubicBezTo>
                  <a:pt x="116" y="81"/>
                  <a:pt x="113" y="86"/>
                  <a:pt x="108" y="94"/>
                </a:cubicBezTo>
                <a:cubicBezTo>
                  <a:pt x="107" y="96"/>
                  <a:pt x="105" y="99"/>
                  <a:pt x="104" y="102"/>
                </a:cubicBezTo>
                <a:cubicBezTo>
                  <a:pt x="101" y="107"/>
                  <a:pt x="101" y="112"/>
                  <a:pt x="102" y="117"/>
                </a:cubicBezTo>
                <a:cubicBezTo>
                  <a:pt x="105" y="123"/>
                  <a:pt x="110" y="128"/>
                  <a:pt x="120" y="133"/>
                </a:cubicBezTo>
                <a:cubicBezTo>
                  <a:pt x="128" y="137"/>
                  <a:pt x="136" y="144"/>
                  <a:pt x="141" y="148"/>
                </a:cubicBezTo>
                <a:cubicBezTo>
                  <a:pt x="127" y="160"/>
                  <a:pt x="108" y="168"/>
                  <a:pt x="88" y="168"/>
                </a:cubicBezTo>
                <a:moveTo>
                  <a:pt x="146" y="143"/>
                </a:moveTo>
                <a:cubicBezTo>
                  <a:pt x="142" y="138"/>
                  <a:pt x="132" y="130"/>
                  <a:pt x="123" y="126"/>
                </a:cubicBezTo>
                <a:cubicBezTo>
                  <a:pt x="116" y="122"/>
                  <a:pt x="111" y="118"/>
                  <a:pt x="110" y="115"/>
                </a:cubicBezTo>
                <a:cubicBezTo>
                  <a:pt x="109" y="112"/>
                  <a:pt x="109" y="109"/>
                  <a:pt x="111" y="105"/>
                </a:cubicBezTo>
                <a:cubicBezTo>
                  <a:pt x="113" y="102"/>
                  <a:pt x="114" y="100"/>
                  <a:pt x="115" y="98"/>
                </a:cubicBezTo>
                <a:cubicBezTo>
                  <a:pt x="120" y="89"/>
                  <a:pt x="124" y="83"/>
                  <a:pt x="124" y="60"/>
                </a:cubicBezTo>
                <a:cubicBezTo>
                  <a:pt x="124" y="26"/>
                  <a:pt x="104" y="24"/>
                  <a:pt x="100" y="24"/>
                </a:cubicBezTo>
                <a:cubicBezTo>
                  <a:pt x="97" y="24"/>
                  <a:pt x="95" y="25"/>
                  <a:pt x="93" y="25"/>
                </a:cubicBezTo>
                <a:cubicBezTo>
                  <a:pt x="91" y="26"/>
                  <a:pt x="89" y="27"/>
                  <a:pt x="84" y="27"/>
                </a:cubicBezTo>
                <a:cubicBezTo>
                  <a:pt x="75" y="27"/>
                  <a:pt x="56" y="28"/>
                  <a:pt x="56" y="59"/>
                </a:cubicBezTo>
                <a:cubicBezTo>
                  <a:pt x="56" y="81"/>
                  <a:pt x="62" y="91"/>
                  <a:pt x="66" y="99"/>
                </a:cubicBezTo>
                <a:cubicBezTo>
                  <a:pt x="67" y="101"/>
                  <a:pt x="68" y="103"/>
                  <a:pt x="69" y="105"/>
                </a:cubicBezTo>
                <a:cubicBezTo>
                  <a:pt x="73" y="114"/>
                  <a:pt x="70" y="120"/>
                  <a:pt x="61" y="124"/>
                </a:cubicBezTo>
                <a:cubicBezTo>
                  <a:pt x="48" y="130"/>
                  <a:pt x="42" y="132"/>
                  <a:pt x="30" y="143"/>
                </a:cubicBezTo>
                <a:cubicBezTo>
                  <a:pt x="16" y="129"/>
                  <a:pt x="8" y="109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09"/>
                  <a:pt x="160" y="128"/>
                  <a:pt x="146" y="1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152"/>
          <p:cNvSpPr>
            <a:spLocks noEditPoints="1"/>
          </p:cNvSpPr>
          <p:nvPr/>
        </p:nvSpPr>
        <p:spPr bwMode="auto">
          <a:xfrm>
            <a:off x="1530260" y="3019772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38 w 176"/>
              <a:gd name="T13" fmla="*/ 151 h 176"/>
              <a:gd name="T14" fmla="*/ 64 w 176"/>
              <a:gd name="T15" fmla="*/ 133 h 176"/>
              <a:gd name="T16" fmla="*/ 74 w 176"/>
              <a:gd name="T17" fmla="*/ 124 h 176"/>
              <a:gd name="T18" fmla="*/ 71 w 176"/>
              <a:gd name="T19" fmla="*/ 116 h 176"/>
              <a:gd name="T20" fmla="*/ 67 w 176"/>
              <a:gd name="T21" fmla="*/ 115 h 176"/>
              <a:gd name="T22" fmla="*/ 50 w 176"/>
              <a:gd name="T23" fmla="*/ 112 h 176"/>
              <a:gd name="T24" fmla="*/ 56 w 176"/>
              <a:gd name="T25" fmla="*/ 72 h 176"/>
              <a:gd name="T26" fmla="*/ 90 w 176"/>
              <a:gd name="T27" fmla="*/ 32 h 176"/>
              <a:gd name="T28" fmla="*/ 120 w 176"/>
              <a:gd name="T29" fmla="*/ 74 h 176"/>
              <a:gd name="T30" fmla="*/ 126 w 176"/>
              <a:gd name="T31" fmla="*/ 111 h 176"/>
              <a:gd name="T32" fmla="*/ 107 w 176"/>
              <a:gd name="T33" fmla="*/ 114 h 176"/>
              <a:gd name="T34" fmla="*/ 103 w 176"/>
              <a:gd name="T35" fmla="*/ 116 h 176"/>
              <a:gd name="T36" fmla="*/ 111 w 176"/>
              <a:gd name="T37" fmla="*/ 132 h 176"/>
              <a:gd name="T38" fmla="*/ 137 w 176"/>
              <a:gd name="T39" fmla="*/ 151 h 176"/>
              <a:gd name="T40" fmla="*/ 88 w 176"/>
              <a:gd name="T41" fmla="*/ 168 h 176"/>
              <a:gd name="T42" fmla="*/ 143 w 176"/>
              <a:gd name="T43" fmla="*/ 146 h 176"/>
              <a:gd name="T44" fmla="*/ 115 w 176"/>
              <a:gd name="T45" fmla="*/ 125 h 176"/>
              <a:gd name="T46" fmla="*/ 111 w 176"/>
              <a:gd name="T47" fmla="*/ 122 h 176"/>
              <a:gd name="T48" fmla="*/ 135 w 176"/>
              <a:gd name="T49" fmla="*/ 116 h 176"/>
              <a:gd name="T50" fmla="*/ 137 w 176"/>
              <a:gd name="T51" fmla="*/ 112 h 176"/>
              <a:gd name="T52" fmla="*/ 135 w 176"/>
              <a:gd name="T53" fmla="*/ 109 h 176"/>
              <a:gd name="T54" fmla="*/ 128 w 176"/>
              <a:gd name="T55" fmla="*/ 74 h 176"/>
              <a:gd name="T56" fmla="*/ 90 w 176"/>
              <a:gd name="T57" fmla="*/ 24 h 176"/>
              <a:gd name="T58" fmla="*/ 48 w 176"/>
              <a:gd name="T59" fmla="*/ 72 h 176"/>
              <a:gd name="T60" fmla="*/ 42 w 176"/>
              <a:gd name="T61" fmla="*/ 109 h 176"/>
              <a:gd name="T62" fmla="*/ 39 w 176"/>
              <a:gd name="T63" fmla="*/ 112 h 176"/>
              <a:gd name="T64" fmla="*/ 41 w 176"/>
              <a:gd name="T65" fmla="*/ 116 h 176"/>
              <a:gd name="T66" fmla="*/ 66 w 176"/>
              <a:gd name="T67" fmla="*/ 123 h 176"/>
              <a:gd name="T68" fmla="*/ 62 w 176"/>
              <a:gd name="T69" fmla="*/ 125 h 176"/>
              <a:gd name="T70" fmla="*/ 32 w 176"/>
              <a:gd name="T71" fmla="*/ 145 h 176"/>
              <a:gd name="T72" fmla="*/ 8 w 176"/>
              <a:gd name="T73" fmla="*/ 88 h 176"/>
              <a:gd name="T74" fmla="*/ 88 w 176"/>
              <a:gd name="T75" fmla="*/ 8 h 176"/>
              <a:gd name="T76" fmla="*/ 168 w 176"/>
              <a:gd name="T77" fmla="*/ 88 h 176"/>
              <a:gd name="T78" fmla="*/ 143 w 176"/>
              <a:gd name="T79" fmla="*/ 14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69" y="168"/>
                  <a:pt x="52" y="161"/>
                  <a:pt x="38" y="151"/>
                </a:cubicBezTo>
                <a:cubicBezTo>
                  <a:pt x="44" y="143"/>
                  <a:pt x="55" y="136"/>
                  <a:pt x="64" y="133"/>
                </a:cubicBezTo>
                <a:cubicBezTo>
                  <a:pt x="70" y="131"/>
                  <a:pt x="73" y="128"/>
                  <a:pt x="74" y="124"/>
                </a:cubicBezTo>
                <a:cubicBezTo>
                  <a:pt x="75" y="119"/>
                  <a:pt x="72" y="116"/>
                  <a:pt x="71" y="116"/>
                </a:cubicBezTo>
                <a:cubicBezTo>
                  <a:pt x="70" y="115"/>
                  <a:pt x="69" y="114"/>
                  <a:pt x="67" y="115"/>
                </a:cubicBezTo>
                <a:cubicBezTo>
                  <a:pt x="67" y="115"/>
                  <a:pt x="60" y="117"/>
                  <a:pt x="50" y="112"/>
                </a:cubicBezTo>
                <a:cubicBezTo>
                  <a:pt x="53" y="106"/>
                  <a:pt x="56" y="95"/>
                  <a:pt x="56" y="72"/>
                </a:cubicBezTo>
                <a:cubicBezTo>
                  <a:pt x="56" y="35"/>
                  <a:pt x="72" y="32"/>
                  <a:pt x="90" y="32"/>
                </a:cubicBezTo>
                <a:cubicBezTo>
                  <a:pt x="103" y="32"/>
                  <a:pt x="120" y="36"/>
                  <a:pt x="120" y="74"/>
                </a:cubicBezTo>
                <a:cubicBezTo>
                  <a:pt x="120" y="95"/>
                  <a:pt x="123" y="106"/>
                  <a:pt x="126" y="111"/>
                </a:cubicBezTo>
                <a:cubicBezTo>
                  <a:pt x="122" y="113"/>
                  <a:pt x="115" y="115"/>
                  <a:pt x="107" y="114"/>
                </a:cubicBezTo>
                <a:cubicBezTo>
                  <a:pt x="105" y="114"/>
                  <a:pt x="103" y="115"/>
                  <a:pt x="103" y="116"/>
                </a:cubicBezTo>
                <a:cubicBezTo>
                  <a:pt x="101" y="120"/>
                  <a:pt x="101" y="128"/>
                  <a:pt x="111" y="132"/>
                </a:cubicBezTo>
                <a:cubicBezTo>
                  <a:pt x="120" y="136"/>
                  <a:pt x="129" y="141"/>
                  <a:pt x="137" y="151"/>
                </a:cubicBezTo>
                <a:cubicBezTo>
                  <a:pt x="124" y="162"/>
                  <a:pt x="107" y="168"/>
                  <a:pt x="88" y="168"/>
                </a:cubicBezTo>
                <a:moveTo>
                  <a:pt x="143" y="146"/>
                </a:moveTo>
                <a:cubicBezTo>
                  <a:pt x="135" y="135"/>
                  <a:pt x="124" y="129"/>
                  <a:pt x="115" y="125"/>
                </a:cubicBezTo>
                <a:cubicBezTo>
                  <a:pt x="113" y="124"/>
                  <a:pt x="112" y="123"/>
                  <a:pt x="111" y="122"/>
                </a:cubicBezTo>
                <a:cubicBezTo>
                  <a:pt x="124" y="122"/>
                  <a:pt x="135" y="116"/>
                  <a:pt x="135" y="116"/>
                </a:cubicBezTo>
                <a:cubicBezTo>
                  <a:pt x="136" y="115"/>
                  <a:pt x="137" y="113"/>
                  <a:pt x="137" y="112"/>
                </a:cubicBezTo>
                <a:cubicBezTo>
                  <a:pt x="137" y="110"/>
                  <a:pt x="136" y="109"/>
                  <a:pt x="135" y="109"/>
                </a:cubicBezTo>
                <a:cubicBezTo>
                  <a:pt x="134" y="108"/>
                  <a:pt x="128" y="103"/>
                  <a:pt x="128" y="74"/>
                </a:cubicBezTo>
                <a:cubicBezTo>
                  <a:pt x="128" y="41"/>
                  <a:pt x="115" y="24"/>
                  <a:pt x="90" y="24"/>
                </a:cubicBezTo>
                <a:cubicBezTo>
                  <a:pt x="69" y="24"/>
                  <a:pt x="48" y="30"/>
                  <a:pt x="48" y="72"/>
                </a:cubicBezTo>
                <a:cubicBezTo>
                  <a:pt x="48" y="102"/>
                  <a:pt x="43" y="108"/>
                  <a:pt x="42" y="109"/>
                </a:cubicBezTo>
                <a:cubicBezTo>
                  <a:pt x="40" y="109"/>
                  <a:pt x="39" y="110"/>
                  <a:pt x="39" y="112"/>
                </a:cubicBezTo>
                <a:cubicBezTo>
                  <a:pt x="39" y="114"/>
                  <a:pt x="39" y="115"/>
                  <a:pt x="41" y="116"/>
                </a:cubicBezTo>
                <a:cubicBezTo>
                  <a:pt x="52" y="123"/>
                  <a:pt x="61" y="123"/>
                  <a:pt x="66" y="123"/>
                </a:cubicBezTo>
                <a:cubicBezTo>
                  <a:pt x="65" y="123"/>
                  <a:pt x="64" y="124"/>
                  <a:pt x="62" y="125"/>
                </a:cubicBezTo>
                <a:cubicBezTo>
                  <a:pt x="51" y="129"/>
                  <a:pt x="39" y="137"/>
                  <a:pt x="32" y="145"/>
                </a:cubicBezTo>
                <a:cubicBezTo>
                  <a:pt x="17" y="131"/>
                  <a:pt x="8" y="110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11"/>
                  <a:pt x="159" y="131"/>
                  <a:pt x="143" y="14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153"/>
          <p:cNvSpPr>
            <a:spLocks noEditPoints="1"/>
          </p:cNvSpPr>
          <p:nvPr/>
        </p:nvSpPr>
        <p:spPr bwMode="auto">
          <a:xfrm>
            <a:off x="2169601" y="3035999"/>
            <a:ext cx="334275" cy="303444"/>
          </a:xfrm>
          <a:custGeom>
            <a:avLst/>
            <a:gdLst>
              <a:gd name="T0" fmla="*/ 132 w 176"/>
              <a:gd name="T1" fmla="*/ 98 h 160"/>
              <a:gd name="T2" fmla="*/ 143 w 176"/>
              <a:gd name="T3" fmla="*/ 60 h 160"/>
              <a:gd name="T4" fmla="*/ 131 w 176"/>
              <a:gd name="T5" fmla="*/ 11 h 160"/>
              <a:gd name="T6" fmla="*/ 104 w 176"/>
              <a:gd name="T7" fmla="*/ 11 h 160"/>
              <a:gd name="T8" fmla="*/ 107 w 176"/>
              <a:gd name="T9" fmla="*/ 18 h 160"/>
              <a:gd name="T10" fmla="*/ 127 w 176"/>
              <a:gd name="T11" fmla="*/ 18 h 160"/>
              <a:gd name="T12" fmla="*/ 137 w 176"/>
              <a:gd name="T13" fmla="*/ 55 h 160"/>
              <a:gd name="T14" fmla="*/ 136 w 176"/>
              <a:gd name="T15" fmla="*/ 72 h 160"/>
              <a:gd name="T16" fmla="*/ 134 w 176"/>
              <a:gd name="T17" fmla="*/ 74 h 160"/>
              <a:gd name="T18" fmla="*/ 145 w 176"/>
              <a:gd name="T19" fmla="*/ 125 h 160"/>
              <a:gd name="T20" fmla="*/ 142 w 176"/>
              <a:gd name="T21" fmla="*/ 144 h 160"/>
              <a:gd name="T22" fmla="*/ 172 w 176"/>
              <a:gd name="T23" fmla="*/ 152 h 160"/>
              <a:gd name="T24" fmla="*/ 147 w 176"/>
              <a:gd name="T25" fmla="*/ 117 h 160"/>
              <a:gd name="T26" fmla="*/ 88 w 176"/>
              <a:gd name="T27" fmla="*/ 101 h 160"/>
              <a:gd name="T28" fmla="*/ 99 w 176"/>
              <a:gd name="T29" fmla="*/ 58 h 160"/>
              <a:gd name="T30" fmla="*/ 86 w 176"/>
              <a:gd name="T31" fmla="*/ 3 h 160"/>
              <a:gd name="T32" fmla="*/ 55 w 176"/>
              <a:gd name="T33" fmla="*/ 5 h 160"/>
              <a:gd name="T34" fmla="*/ 37 w 176"/>
              <a:gd name="T35" fmla="*/ 57 h 160"/>
              <a:gd name="T36" fmla="*/ 48 w 176"/>
              <a:gd name="T37" fmla="*/ 101 h 160"/>
              <a:gd name="T38" fmla="*/ 0 w 176"/>
              <a:gd name="T39" fmla="*/ 156 h 160"/>
              <a:gd name="T40" fmla="*/ 132 w 176"/>
              <a:gd name="T41" fmla="*/ 160 h 160"/>
              <a:gd name="T42" fmla="*/ 104 w 176"/>
              <a:gd name="T43" fmla="*/ 121 h 160"/>
              <a:gd name="T44" fmla="*/ 34 w 176"/>
              <a:gd name="T45" fmla="*/ 129 h 160"/>
              <a:gd name="T46" fmla="*/ 46 w 176"/>
              <a:gd name="T47" fmla="*/ 74 h 160"/>
              <a:gd name="T48" fmla="*/ 45 w 176"/>
              <a:gd name="T49" fmla="*/ 72 h 160"/>
              <a:gd name="T50" fmla="*/ 45 w 176"/>
              <a:gd name="T51" fmla="*/ 54 h 160"/>
              <a:gd name="T52" fmla="*/ 58 w 176"/>
              <a:gd name="T53" fmla="*/ 12 h 160"/>
              <a:gd name="T54" fmla="*/ 74 w 176"/>
              <a:gd name="T55" fmla="*/ 8 h 160"/>
              <a:gd name="T56" fmla="*/ 92 w 176"/>
              <a:gd name="T57" fmla="*/ 24 h 160"/>
              <a:gd name="T58" fmla="*/ 91 w 176"/>
              <a:gd name="T59" fmla="*/ 60 h 160"/>
              <a:gd name="T60" fmla="*/ 91 w 176"/>
              <a:gd name="T61" fmla="*/ 72 h 160"/>
              <a:gd name="T62" fmla="*/ 80 w 176"/>
              <a:gd name="T63" fmla="*/ 101 h 160"/>
              <a:gd name="T64" fmla="*/ 128 w 176"/>
              <a:gd name="T65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60">
                <a:moveTo>
                  <a:pt x="147" y="117"/>
                </a:moveTo>
                <a:cubicBezTo>
                  <a:pt x="147" y="117"/>
                  <a:pt x="132" y="113"/>
                  <a:pt x="132" y="98"/>
                </a:cubicBezTo>
                <a:cubicBezTo>
                  <a:pt x="132" y="85"/>
                  <a:pt x="139" y="81"/>
                  <a:pt x="142" y="77"/>
                </a:cubicBezTo>
                <a:cubicBezTo>
                  <a:pt x="142" y="77"/>
                  <a:pt x="146" y="73"/>
                  <a:pt x="143" y="60"/>
                </a:cubicBezTo>
                <a:cubicBezTo>
                  <a:pt x="149" y="53"/>
                  <a:pt x="150" y="40"/>
                  <a:pt x="144" y="27"/>
                </a:cubicBezTo>
                <a:cubicBezTo>
                  <a:pt x="140" y="18"/>
                  <a:pt x="136" y="13"/>
                  <a:pt x="131" y="11"/>
                </a:cubicBezTo>
                <a:cubicBezTo>
                  <a:pt x="127" y="9"/>
                  <a:pt x="123" y="8"/>
                  <a:pt x="119" y="8"/>
                </a:cubicBezTo>
                <a:cubicBezTo>
                  <a:pt x="113" y="8"/>
                  <a:pt x="107" y="10"/>
                  <a:pt x="104" y="11"/>
                </a:cubicBezTo>
                <a:cubicBezTo>
                  <a:pt x="105" y="13"/>
                  <a:pt x="106" y="15"/>
                  <a:pt x="107" y="18"/>
                </a:cubicBezTo>
                <a:cubicBezTo>
                  <a:pt x="107" y="18"/>
                  <a:pt x="107" y="18"/>
                  <a:pt x="107" y="18"/>
                </a:cubicBezTo>
                <a:cubicBezTo>
                  <a:pt x="109" y="17"/>
                  <a:pt x="114" y="16"/>
                  <a:pt x="119" y="16"/>
                </a:cubicBezTo>
                <a:cubicBezTo>
                  <a:pt x="122" y="16"/>
                  <a:pt x="125" y="17"/>
                  <a:pt x="127" y="18"/>
                </a:cubicBezTo>
                <a:cubicBezTo>
                  <a:pt x="129" y="19"/>
                  <a:pt x="133" y="22"/>
                  <a:pt x="137" y="30"/>
                </a:cubicBezTo>
                <a:cubicBezTo>
                  <a:pt x="142" y="41"/>
                  <a:pt x="140" y="51"/>
                  <a:pt x="137" y="55"/>
                </a:cubicBezTo>
                <a:cubicBezTo>
                  <a:pt x="135" y="57"/>
                  <a:pt x="135" y="60"/>
                  <a:pt x="135" y="62"/>
                </a:cubicBezTo>
                <a:cubicBezTo>
                  <a:pt x="137" y="69"/>
                  <a:pt x="136" y="71"/>
                  <a:pt x="136" y="72"/>
                </a:cubicBezTo>
                <a:cubicBezTo>
                  <a:pt x="136" y="72"/>
                  <a:pt x="135" y="72"/>
                  <a:pt x="135" y="73"/>
                </a:cubicBezTo>
                <a:cubicBezTo>
                  <a:pt x="135" y="73"/>
                  <a:pt x="134" y="74"/>
                  <a:pt x="134" y="74"/>
                </a:cubicBezTo>
                <a:cubicBezTo>
                  <a:pt x="131" y="78"/>
                  <a:pt x="124" y="85"/>
                  <a:pt x="124" y="98"/>
                </a:cubicBezTo>
                <a:cubicBezTo>
                  <a:pt x="124" y="115"/>
                  <a:pt x="137" y="123"/>
                  <a:pt x="145" y="125"/>
                </a:cubicBezTo>
                <a:cubicBezTo>
                  <a:pt x="155" y="128"/>
                  <a:pt x="166" y="133"/>
                  <a:pt x="168" y="144"/>
                </a:cubicBezTo>
                <a:cubicBezTo>
                  <a:pt x="142" y="144"/>
                  <a:pt x="142" y="144"/>
                  <a:pt x="142" y="144"/>
                </a:cubicBezTo>
                <a:cubicBezTo>
                  <a:pt x="143" y="146"/>
                  <a:pt x="144" y="149"/>
                  <a:pt x="144" y="152"/>
                </a:cubicBezTo>
                <a:cubicBezTo>
                  <a:pt x="172" y="152"/>
                  <a:pt x="172" y="152"/>
                  <a:pt x="172" y="152"/>
                </a:cubicBezTo>
                <a:cubicBezTo>
                  <a:pt x="176" y="152"/>
                  <a:pt x="176" y="148"/>
                  <a:pt x="176" y="148"/>
                </a:cubicBezTo>
                <a:cubicBezTo>
                  <a:pt x="176" y="127"/>
                  <a:pt x="156" y="120"/>
                  <a:pt x="147" y="117"/>
                </a:cubicBezTo>
                <a:moveTo>
                  <a:pt x="104" y="121"/>
                </a:moveTo>
                <a:cubicBezTo>
                  <a:pt x="104" y="121"/>
                  <a:pt x="88" y="117"/>
                  <a:pt x="88" y="101"/>
                </a:cubicBezTo>
                <a:cubicBezTo>
                  <a:pt x="88" y="86"/>
                  <a:pt x="95" y="81"/>
                  <a:pt x="97" y="77"/>
                </a:cubicBezTo>
                <a:cubicBezTo>
                  <a:pt x="97" y="77"/>
                  <a:pt x="102" y="73"/>
                  <a:pt x="99" y="58"/>
                </a:cubicBezTo>
                <a:cubicBezTo>
                  <a:pt x="105" y="50"/>
                  <a:pt x="106" y="36"/>
                  <a:pt x="100" y="21"/>
                </a:cubicBezTo>
                <a:cubicBezTo>
                  <a:pt x="95" y="11"/>
                  <a:pt x="92" y="6"/>
                  <a:pt x="86" y="3"/>
                </a:cubicBezTo>
                <a:cubicBezTo>
                  <a:pt x="82" y="1"/>
                  <a:pt x="78" y="0"/>
                  <a:pt x="74" y="0"/>
                </a:cubicBezTo>
                <a:cubicBezTo>
                  <a:pt x="65" y="0"/>
                  <a:pt x="58" y="3"/>
                  <a:pt x="55" y="5"/>
                </a:cubicBezTo>
                <a:cubicBezTo>
                  <a:pt x="45" y="9"/>
                  <a:pt x="39" y="12"/>
                  <a:pt x="34" y="26"/>
                </a:cubicBezTo>
                <a:cubicBezTo>
                  <a:pt x="29" y="38"/>
                  <a:pt x="35" y="51"/>
                  <a:pt x="37" y="57"/>
                </a:cubicBezTo>
                <a:cubicBezTo>
                  <a:pt x="34" y="72"/>
                  <a:pt x="39" y="77"/>
                  <a:pt x="39" y="77"/>
                </a:cubicBezTo>
                <a:cubicBezTo>
                  <a:pt x="41" y="81"/>
                  <a:pt x="48" y="86"/>
                  <a:pt x="48" y="101"/>
                </a:cubicBezTo>
                <a:cubicBezTo>
                  <a:pt x="48" y="117"/>
                  <a:pt x="32" y="121"/>
                  <a:pt x="32" y="121"/>
                </a:cubicBezTo>
                <a:cubicBezTo>
                  <a:pt x="22" y="125"/>
                  <a:pt x="0" y="132"/>
                  <a:pt x="0" y="156"/>
                </a:cubicBezTo>
                <a:cubicBezTo>
                  <a:pt x="0" y="156"/>
                  <a:pt x="0" y="160"/>
                  <a:pt x="4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6" y="160"/>
                  <a:pt x="136" y="156"/>
                  <a:pt x="136" y="156"/>
                </a:cubicBezTo>
                <a:cubicBezTo>
                  <a:pt x="136" y="132"/>
                  <a:pt x="114" y="125"/>
                  <a:pt x="104" y="121"/>
                </a:cubicBezTo>
                <a:moveTo>
                  <a:pt x="8" y="152"/>
                </a:moveTo>
                <a:cubicBezTo>
                  <a:pt x="10" y="138"/>
                  <a:pt x="22" y="133"/>
                  <a:pt x="34" y="129"/>
                </a:cubicBezTo>
                <a:cubicBezTo>
                  <a:pt x="42" y="127"/>
                  <a:pt x="56" y="118"/>
                  <a:pt x="56" y="101"/>
                </a:cubicBezTo>
                <a:cubicBezTo>
                  <a:pt x="56" y="85"/>
                  <a:pt x="50" y="78"/>
                  <a:pt x="46" y="74"/>
                </a:cubicBezTo>
                <a:cubicBezTo>
                  <a:pt x="46" y="73"/>
                  <a:pt x="46" y="73"/>
                  <a:pt x="45" y="72"/>
                </a:cubicBezTo>
                <a:cubicBezTo>
                  <a:pt x="45" y="72"/>
                  <a:pt x="45" y="72"/>
                  <a:pt x="45" y="72"/>
                </a:cubicBezTo>
                <a:cubicBezTo>
                  <a:pt x="45" y="72"/>
                  <a:pt x="43" y="68"/>
                  <a:pt x="45" y="59"/>
                </a:cubicBezTo>
                <a:cubicBezTo>
                  <a:pt x="46" y="58"/>
                  <a:pt x="45" y="56"/>
                  <a:pt x="45" y="54"/>
                </a:cubicBezTo>
                <a:cubicBezTo>
                  <a:pt x="43" y="50"/>
                  <a:pt x="38" y="38"/>
                  <a:pt x="41" y="30"/>
                </a:cubicBezTo>
                <a:cubicBezTo>
                  <a:pt x="46" y="18"/>
                  <a:pt x="50" y="16"/>
                  <a:pt x="58" y="12"/>
                </a:cubicBezTo>
                <a:cubicBezTo>
                  <a:pt x="58" y="12"/>
                  <a:pt x="58" y="12"/>
                  <a:pt x="59" y="12"/>
                </a:cubicBezTo>
                <a:cubicBezTo>
                  <a:pt x="61" y="10"/>
                  <a:pt x="67" y="8"/>
                  <a:pt x="74" y="8"/>
                </a:cubicBezTo>
                <a:cubicBezTo>
                  <a:pt x="77" y="8"/>
                  <a:pt x="80" y="9"/>
                  <a:pt x="83" y="10"/>
                </a:cubicBezTo>
                <a:cubicBezTo>
                  <a:pt x="85" y="12"/>
                  <a:pt x="88" y="15"/>
                  <a:pt x="92" y="24"/>
                </a:cubicBezTo>
                <a:cubicBezTo>
                  <a:pt x="98" y="37"/>
                  <a:pt x="96" y="48"/>
                  <a:pt x="92" y="53"/>
                </a:cubicBezTo>
                <a:cubicBezTo>
                  <a:pt x="91" y="55"/>
                  <a:pt x="91" y="58"/>
                  <a:pt x="91" y="60"/>
                </a:cubicBezTo>
                <a:cubicBezTo>
                  <a:pt x="93" y="68"/>
                  <a:pt x="92" y="71"/>
                  <a:pt x="91" y="72"/>
                </a:cubicBezTo>
                <a:cubicBezTo>
                  <a:pt x="91" y="72"/>
                  <a:pt x="91" y="72"/>
                  <a:pt x="91" y="72"/>
                </a:cubicBezTo>
                <a:cubicBezTo>
                  <a:pt x="90" y="73"/>
                  <a:pt x="90" y="73"/>
                  <a:pt x="90" y="74"/>
                </a:cubicBezTo>
                <a:cubicBezTo>
                  <a:pt x="86" y="78"/>
                  <a:pt x="80" y="85"/>
                  <a:pt x="80" y="101"/>
                </a:cubicBezTo>
                <a:cubicBezTo>
                  <a:pt x="80" y="118"/>
                  <a:pt x="94" y="127"/>
                  <a:pt x="102" y="129"/>
                </a:cubicBezTo>
                <a:cubicBezTo>
                  <a:pt x="113" y="133"/>
                  <a:pt x="126" y="138"/>
                  <a:pt x="128" y="152"/>
                </a:cubicBezTo>
                <a:lnTo>
                  <a:pt x="8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154"/>
          <p:cNvSpPr>
            <a:spLocks noEditPoints="1"/>
          </p:cNvSpPr>
          <p:nvPr/>
        </p:nvSpPr>
        <p:spPr bwMode="auto">
          <a:xfrm>
            <a:off x="2808942" y="3050602"/>
            <a:ext cx="334275" cy="274235"/>
          </a:xfrm>
          <a:custGeom>
            <a:avLst/>
            <a:gdLst>
              <a:gd name="T0" fmla="*/ 34 w 176"/>
              <a:gd name="T1" fmla="*/ 86 h 144"/>
              <a:gd name="T2" fmla="*/ 28 w 176"/>
              <a:gd name="T3" fmla="*/ 65 h 144"/>
              <a:gd name="T4" fmla="*/ 28 w 176"/>
              <a:gd name="T5" fmla="*/ 58 h 144"/>
              <a:gd name="T6" fmla="*/ 25 w 176"/>
              <a:gd name="T7" fmla="*/ 38 h 144"/>
              <a:gd name="T8" fmla="*/ 35 w 176"/>
              <a:gd name="T9" fmla="*/ 26 h 144"/>
              <a:gd name="T10" fmla="*/ 49 w 176"/>
              <a:gd name="T11" fmla="*/ 25 h 144"/>
              <a:gd name="T12" fmla="*/ 52 w 176"/>
              <a:gd name="T13" fmla="*/ 18 h 144"/>
              <a:gd name="T14" fmla="*/ 30 w 176"/>
              <a:gd name="T15" fmla="*/ 19 h 144"/>
              <a:gd name="T16" fmla="*/ 20 w 176"/>
              <a:gd name="T17" fmla="*/ 56 h 144"/>
              <a:gd name="T18" fmla="*/ 26 w 176"/>
              <a:gd name="T19" fmla="*/ 86 h 144"/>
              <a:gd name="T20" fmla="*/ 0 w 176"/>
              <a:gd name="T21" fmla="*/ 124 h 144"/>
              <a:gd name="T22" fmla="*/ 22 w 176"/>
              <a:gd name="T23" fmla="*/ 128 h 144"/>
              <a:gd name="T24" fmla="*/ 8 w 176"/>
              <a:gd name="T25" fmla="*/ 120 h 144"/>
              <a:gd name="T26" fmla="*/ 159 w 176"/>
              <a:gd name="T27" fmla="*/ 100 h 144"/>
              <a:gd name="T28" fmla="*/ 155 w 176"/>
              <a:gd name="T29" fmla="*/ 70 h 144"/>
              <a:gd name="T30" fmla="*/ 159 w 176"/>
              <a:gd name="T31" fmla="*/ 35 h 144"/>
              <a:gd name="T32" fmla="*/ 132 w 176"/>
              <a:gd name="T33" fmla="*/ 16 h 144"/>
              <a:gd name="T34" fmla="*/ 126 w 176"/>
              <a:gd name="T35" fmla="*/ 25 h 144"/>
              <a:gd name="T36" fmla="*/ 132 w 176"/>
              <a:gd name="T37" fmla="*/ 24 h 144"/>
              <a:gd name="T38" fmla="*/ 142 w 176"/>
              <a:gd name="T39" fmla="*/ 27 h 144"/>
              <a:gd name="T40" fmla="*/ 149 w 176"/>
              <a:gd name="T41" fmla="*/ 53 h 144"/>
              <a:gd name="T42" fmla="*/ 149 w 176"/>
              <a:gd name="T43" fmla="*/ 65 h 144"/>
              <a:gd name="T44" fmla="*/ 148 w 176"/>
              <a:gd name="T45" fmla="*/ 66 h 144"/>
              <a:gd name="T46" fmla="*/ 157 w 176"/>
              <a:gd name="T47" fmla="*/ 108 h 144"/>
              <a:gd name="T48" fmla="*/ 150 w 176"/>
              <a:gd name="T49" fmla="*/ 120 h 144"/>
              <a:gd name="T50" fmla="*/ 172 w 176"/>
              <a:gd name="T51" fmla="*/ 128 h 144"/>
              <a:gd name="T52" fmla="*/ 159 w 176"/>
              <a:gd name="T53" fmla="*/ 100 h 144"/>
              <a:gd name="T54" fmla="*/ 106 w 176"/>
              <a:gd name="T55" fmla="*/ 90 h 144"/>
              <a:gd name="T56" fmla="*/ 115 w 176"/>
              <a:gd name="T57" fmla="*/ 52 h 144"/>
              <a:gd name="T58" fmla="*/ 104 w 176"/>
              <a:gd name="T59" fmla="*/ 3 h 144"/>
              <a:gd name="T60" fmla="*/ 76 w 176"/>
              <a:gd name="T61" fmla="*/ 4 h 144"/>
              <a:gd name="T62" fmla="*/ 61 w 176"/>
              <a:gd name="T63" fmla="*/ 52 h 144"/>
              <a:gd name="T64" fmla="*/ 70 w 176"/>
              <a:gd name="T65" fmla="*/ 90 h 144"/>
              <a:gd name="T66" fmla="*/ 28 w 176"/>
              <a:gd name="T67" fmla="*/ 140 h 144"/>
              <a:gd name="T68" fmla="*/ 144 w 176"/>
              <a:gd name="T69" fmla="*/ 144 h 144"/>
              <a:gd name="T70" fmla="*/ 120 w 176"/>
              <a:gd name="T71" fmla="*/ 109 h 144"/>
              <a:gd name="T72" fmla="*/ 58 w 176"/>
              <a:gd name="T73" fmla="*/ 117 h 144"/>
              <a:gd name="T74" fmla="*/ 78 w 176"/>
              <a:gd name="T75" fmla="*/ 90 h 144"/>
              <a:gd name="T76" fmla="*/ 69 w 176"/>
              <a:gd name="T77" fmla="*/ 65 h 144"/>
              <a:gd name="T78" fmla="*/ 68 w 176"/>
              <a:gd name="T79" fmla="*/ 48 h 144"/>
              <a:gd name="T80" fmla="*/ 79 w 176"/>
              <a:gd name="T81" fmla="*/ 12 h 144"/>
              <a:gd name="T82" fmla="*/ 93 w 176"/>
              <a:gd name="T83" fmla="*/ 8 h 144"/>
              <a:gd name="T84" fmla="*/ 108 w 176"/>
              <a:gd name="T85" fmla="*/ 22 h 144"/>
              <a:gd name="T86" fmla="*/ 107 w 176"/>
              <a:gd name="T87" fmla="*/ 54 h 144"/>
              <a:gd name="T88" fmla="*/ 106 w 176"/>
              <a:gd name="T89" fmla="*/ 66 h 144"/>
              <a:gd name="T90" fmla="*/ 118 w 176"/>
              <a:gd name="T91" fmla="*/ 117 h 144"/>
              <a:gd name="T92" fmla="*/ 140 w 176"/>
              <a:gd name="T93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44">
                <a:moveTo>
                  <a:pt x="19" y="108"/>
                </a:moveTo>
                <a:cubicBezTo>
                  <a:pt x="25" y="106"/>
                  <a:pt x="34" y="100"/>
                  <a:pt x="34" y="86"/>
                </a:cubicBezTo>
                <a:cubicBezTo>
                  <a:pt x="34" y="74"/>
                  <a:pt x="30" y="69"/>
                  <a:pt x="28" y="66"/>
                </a:cubicBezTo>
                <a:cubicBezTo>
                  <a:pt x="28" y="65"/>
                  <a:pt x="28" y="65"/>
                  <a:pt x="28" y="65"/>
                </a:cubicBezTo>
                <a:cubicBezTo>
                  <a:pt x="27" y="65"/>
                  <a:pt x="27" y="65"/>
                  <a:pt x="27" y="65"/>
                </a:cubicBezTo>
                <a:cubicBezTo>
                  <a:pt x="27" y="65"/>
                  <a:pt x="27" y="63"/>
                  <a:pt x="28" y="58"/>
                </a:cubicBezTo>
                <a:cubicBezTo>
                  <a:pt x="28" y="56"/>
                  <a:pt x="28" y="54"/>
                  <a:pt x="27" y="53"/>
                </a:cubicBezTo>
                <a:cubicBezTo>
                  <a:pt x="26" y="49"/>
                  <a:pt x="23" y="43"/>
                  <a:pt x="25" y="38"/>
                </a:cubicBezTo>
                <a:cubicBezTo>
                  <a:pt x="28" y="29"/>
                  <a:pt x="30" y="28"/>
                  <a:pt x="34" y="27"/>
                </a:cubicBezTo>
                <a:cubicBezTo>
                  <a:pt x="34" y="27"/>
                  <a:pt x="34" y="26"/>
                  <a:pt x="35" y="26"/>
                </a:cubicBezTo>
                <a:cubicBezTo>
                  <a:pt x="36" y="25"/>
                  <a:pt x="40" y="24"/>
                  <a:pt x="44" y="24"/>
                </a:cubicBezTo>
                <a:cubicBezTo>
                  <a:pt x="46" y="24"/>
                  <a:pt x="48" y="24"/>
                  <a:pt x="49" y="25"/>
                </a:cubicBezTo>
                <a:cubicBezTo>
                  <a:pt x="49" y="24"/>
                  <a:pt x="50" y="22"/>
                  <a:pt x="50" y="21"/>
                </a:cubicBezTo>
                <a:cubicBezTo>
                  <a:pt x="51" y="20"/>
                  <a:pt x="51" y="19"/>
                  <a:pt x="52" y="18"/>
                </a:cubicBezTo>
                <a:cubicBezTo>
                  <a:pt x="49" y="16"/>
                  <a:pt x="47" y="16"/>
                  <a:pt x="44" y="16"/>
                </a:cubicBezTo>
                <a:cubicBezTo>
                  <a:pt x="38" y="16"/>
                  <a:pt x="33" y="18"/>
                  <a:pt x="30" y="19"/>
                </a:cubicBezTo>
                <a:cubicBezTo>
                  <a:pt x="24" y="22"/>
                  <a:pt x="21" y="25"/>
                  <a:pt x="17" y="35"/>
                </a:cubicBezTo>
                <a:cubicBezTo>
                  <a:pt x="14" y="43"/>
                  <a:pt x="18" y="52"/>
                  <a:pt x="20" y="56"/>
                </a:cubicBezTo>
                <a:cubicBezTo>
                  <a:pt x="18" y="66"/>
                  <a:pt x="21" y="70"/>
                  <a:pt x="21" y="70"/>
                </a:cubicBezTo>
                <a:cubicBezTo>
                  <a:pt x="23" y="73"/>
                  <a:pt x="26" y="76"/>
                  <a:pt x="26" y="86"/>
                </a:cubicBezTo>
                <a:cubicBezTo>
                  <a:pt x="26" y="98"/>
                  <a:pt x="17" y="100"/>
                  <a:pt x="17" y="100"/>
                </a:cubicBezTo>
                <a:cubicBezTo>
                  <a:pt x="10" y="103"/>
                  <a:pt x="0" y="108"/>
                  <a:pt x="0" y="124"/>
                </a:cubicBezTo>
                <a:cubicBezTo>
                  <a:pt x="0" y="124"/>
                  <a:pt x="0" y="128"/>
                  <a:pt x="4" y="128"/>
                </a:cubicBezTo>
                <a:cubicBezTo>
                  <a:pt x="22" y="128"/>
                  <a:pt x="22" y="128"/>
                  <a:pt x="22" y="128"/>
                </a:cubicBezTo>
                <a:cubicBezTo>
                  <a:pt x="23" y="125"/>
                  <a:pt x="24" y="122"/>
                  <a:pt x="26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9" y="112"/>
                  <a:pt x="14" y="110"/>
                  <a:pt x="19" y="108"/>
                </a:cubicBezTo>
                <a:moveTo>
                  <a:pt x="159" y="100"/>
                </a:moveTo>
                <a:cubicBezTo>
                  <a:pt x="159" y="100"/>
                  <a:pt x="150" y="98"/>
                  <a:pt x="150" y="86"/>
                </a:cubicBezTo>
                <a:cubicBezTo>
                  <a:pt x="150" y="76"/>
                  <a:pt x="153" y="73"/>
                  <a:pt x="155" y="70"/>
                </a:cubicBezTo>
                <a:cubicBezTo>
                  <a:pt x="155" y="70"/>
                  <a:pt x="158" y="66"/>
                  <a:pt x="156" y="56"/>
                </a:cubicBezTo>
                <a:cubicBezTo>
                  <a:pt x="158" y="52"/>
                  <a:pt x="162" y="43"/>
                  <a:pt x="159" y="35"/>
                </a:cubicBezTo>
                <a:cubicBezTo>
                  <a:pt x="155" y="25"/>
                  <a:pt x="152" y="22"/>
                  <a:pt x="146" y="19"/>
                </a:cubicBezTo>
                <a:cubicBezTo>
                  <a:pt x="143" y="18"/>
                  <a:pt x="138" y="16"/>
                  <a:pt x="132" y="16"/>
                </a:cubicBezTo>
                <a:cubicBezTo>
                  <a:pt x="129" y="16"/>
                  <a:pt x="127" y="16"/>
                  <a:pt x="124" y="18"/>
                </a:cubicBezTo>
                <a:cubicBezTo>
                  <a:pt x="125" y="20"/>
                  <a:pt x="126" y="23"/>
                  <a:pt x="126" y="25"/>
                </a:cubicBezTo>
                <a:cubicBezTo>
                  <a:pt x="127" y="25"/>
                  <a:pt x="127" y="25"/>
                  <a:pt x="127" y="25"/>
                </a:cubicBezTo>
                <a:cubicBezTo>
                  <a:pt x="128" y="24"/>
                  <a:pt x="130" y="24"/>
                  <a:pt x="132" y="24"/>
                </a:cubicBezTo>
                <a:cubicBezTo>
                  <a:pt x="136" y="24"/>
                  <a:pt x="140" y="25"/>
                  <a:pt x="141" y="26"/>
                </a:cubicBezTo>
                <a:cubicBezTo>
                  <a:pt x="142" y="26"/>
                  <a:pt x="142" y="27"/>
                  <a:pt x="142" y="27"/>
                </a:cubicBezTo>
                <a:cubicBezTo>
                  <a:pt x="146" y="28"/>
                  <a:pt x="148" y="29"/>
                  <a:pt x="151" y="38"/>
                </a:cubicBezTo>
                <a:cubicBezTo>
                  <a:pt x="153" y="43"/>
                  <a:pt x="150" y="49"/>
                  <a:pt x="149" y="53"/>
                </a:cubicBezTo>
                <a:cubicBezTo>
                  <a:pt x="148" y="54"/>
                  <a:pt x="148" y="56"/>
                  <a:pt x="148" y="58"/>
                </a:cubicBezTo>
                <a:cubicBezTo>
                  <a:pt x="149" y="63"/>
                  <a:pt x="149" y="65"/>
                  <a:pt x="149" y="65"/>
                </a:cubicBezTo>
                <a:cubicBezTo>
                  <a:pt x="149" y="65"/>
                  <a:pt x="149" y="65"/>
                  <a:pt x="148" y="65"/>
                </a:cubicBezTo>
                <a:cubicBezTo>
                  <a:pt x="148" y="66"/>
                  <a:pt x="148" y="66"/>
                  <a:pt x="148" y="66"/>
                </a:cubicBezTo>
                <a:cubicBezTo>
                  <a:pt x="146" y="69"/>
                  <a:pt x="142" y="74"/>
                  <a:pt x="142" y="86"/>
                </a:cubicBezTo>
                <a:cubicBezTo>
                  <a:pt x="142" y="100"/>
                  <a:pt x="151" y="106"/>
                  <a:pt x="157" y="108"/>
                </a:cubicBezTo>
                <a:cubicBezTo>
                  <a:pt x="162" y="110"/>
                  <a:pt x="167" y="112"/>
                  <a:pt x="168" y="120"/>
                </a:cubicBezTo>
                <a:cubicBezTo>
                  <a:pt x="150" y="120"/>
                  <a:pt x="150" y="120"/>
                  <a:pt x="150" y="120"/>
                </a:cubicBezTo>
                <a:cubicBezTo>
                  <a:pt x="152" y="122"/>
                  <a:pt x="153" y="125"/>
                  <a:pt x="154" y="128"/>
                </a:cubicBezTo>
                <a:cubicBezTo>
                  <a:pt x="172" y="128"/>
                  <a:pt x="172" y="128"/>
                  <a:pt x="172" y="128"/>
                </a:cubicBezTo>
                <a:cubicBezTo>
                  <a:pt x="176" y="128"/>
                  <a:pt x="176" y="124"/>
                  <a:pt x="176" y="124"/>
                </a:cubicBezTo>
                <a:cubicBezTo>
                  <a:pt x="176" y="108"/>
                  <a:pt x="166" y="103"/>
                  <a:pt x="159" y="100"/>
                </a:cubicBezTo>
                <a:moveTo>
                  <a:pt x="120" y="109"/>
                </a:moveTo>
                <a:cubicBezTo>
                  <a:pt x="120" y="109"/>
                  <a:pt x="106" y="105"/>
                  <a:pt x="106" y="90"/>
                </a:cubicBezTo>
                <a:cubicBezTo>
                  <a:pt x="106" y="77"/>
                  <a:pt x="111" y="73"/>
                  <a:pt x="114" y="69"/>
                </a:cubicBezTo>
                <a:cubicBezTo>
                  <a:pt x="114" y="69"/>
                  <a:pt x="118" y="65"/>
                  <a:pt x="115" y="52"/>
                </a:cubicBezTo>
                <a:cubicBezTo>
                  <a:pt x="120" y="45"/>
                  <a:pt x="122" y="33"/>
                  <a:pt x="116" y="19"/>
                </a:cubicBezTo>
                <a:cubicBezTo>
                  <a:pt x="112" y="10"/>
                  <a:pt x="109" y="5"/>
                  <a:pt x="104" y="3"/>
                </a:cubicBezTo>
                <a:cubicBezTo>
                  <a:pt x="101" y="1"/>
                  <a:pt x="97" y="0"/>
                  <a:pt x="93" y="0"/>
                </a:cubicBezTo>
                <a:cubicBezTo>
                  <a:pt x="86" y="0"/>
                  <a:pt x="79" y="3"/>
                  <a:pt x="76" y="4"/>
                </a:cubicBezTo>
                <a:cubicBezTo>
                  <a:pt x="68" y="8"/>
                  <a:pt x="63" y="11"/>
                  <a:pt x="58" y="24"/>
                </a:cubicBezTo>
                <a:cubicBezTo>
                  <a:pt x="53" y="34"/>
                  <a:pt x="58" y="46"/>
                  <a:pt x="61" y="52"/>
                </a:cubicBezTo>
                <a:cubicBezTo>
                  <a:pt x="58" y="65"/>
                  <a:pt x="62" y="69"/>
                  <a:pt x="62" y="69"/>
                </a:cubicBezTo>
                <a:cubicBezTo>
                  <a:pt x="65" y="73"/>
                  <a:pt x="70" y="77"/>
                  <a:pt x="70" y="90"/>
                </a:cubicBezTo>
                <a:cubicBezTo>
                  <a:pt x="70" y="105"/>
                  <a:pt x="56" y="109"/>
                  <a:pt x="56" y="109"/>
                </a:cubicBezTo>
                <a:cubicBezTo>
                  <a:pt x="47" y="112"/>
                  <a:pt x="28" y="118"/>
                  <a:pt x="28" y="140"/>
                </a:cubicBezTo>
                <a:cubicBezTo>
                  <a:pt x="28" y="140"/>
                  <a:pt x="28" y="144"/>
                  <a:pt x="32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8" y="144"/>
                  <a:pt x="148" y="140"/>
                  <a:pt x="148" y="140"/>
                </a:cubicBezTo>
                <a:cubicBezTo>
                  <a:pt x="148" y="118"/>
                  <a:pt x="129" y="112"/>
                  <a:pt x="120" y="109"/>
                </a:cubicBezTo>
                <a:moveTo>
                  <a:pt x="36" y="136"/>
                </a:moveTo>
                <a:cubicBezTo>
                  <a:pt x="38" y="125"/>
                  <a:pt x="48" y="120"/>
                  <a:pt x="58" y="117"/>
                </a:cubicBezTo>
                <a:cubicBezTo>
                  <a:pt x="58" y="117"/>
                  <a:pt x="58" y="117"/>
                  <a:pt x="58" y="117"/>
                </a:cubicBezTo>
                <a:cubicBezTo>
                  <a:pt x="66" y="115"/>
                  <a:pt x="78" y="107"/>
                  <a:pt x="78" y="90"/>
                </a:cubicBezTo>
                <a:cubicBezTo>
                  <a:pt x="78" y="76"/>
                  <a:pt x="73" y="70"/>
                  <a:pt x="70" y="66"/>
                </a:cubicBezTo>
                <a:cubicBezTo>
                  <a:pt x="69" y="65"/>
                  <a:pt x="68" y="64"/>
                  <a:pt x="69" y="65"/>
                </a:cubicBezTo>
                <a:cubicBezTo>
                  <a:pt x="68" y="64"/>
                  <a:pt x="67" y="61"/>
                  <a:pt x="69" y="54"/>
                </a:cubicBezTo>
                <a:cubicBezTo>
                  <a:pt x="70" y="50"/>
                  <a:pt x="68" y="48"/>
                  <a:pt x="68" y="48"/>
                </a:cubicBezTo>
                <a:cubicBezTo>
                  <a:pt x="66" y="43"/>
                  <a:pt x="62" y="34"/>
                  <a:pt x="65" y="27"/>
                </a:cubicBezTo>
                <a:cubicBezTo>
                  <a:pt x="69" y="17"/>
                  <a:pt x="73" y="15"/>
                  <a:pt x="79" y="12"/>
                </a:cubicBezTo>
                <a:cubicBezTo>
                  <a:pt x="80" y="11"/>
                  <a:pt x="80" y="11"/>
                  <a:pt x="80" y="11"/>
                </a:cubicBezTo>
                <a:cubicBezTo>
                  <a:pt x="82" y="10"/>
                  <a:pt x="87" y="8"/>
                  <a:pt x="93" y="8"/>
                </a:cubicBezTo>
                <a:cubicBezTo>
                  <a:pt x="96" y="8"/>
                  <a:pt x="98" y="9"/>
                  <a:pt x="100" y="10"/>
                </a:cubicBezTo>
                <a:cubicBezTo>
                  <a:pt x="103" y="11"/>
                  <a:pt x="105" y="14"/>
                  <a:pt x="108" y="22"/>
                </a:cubicBezTo>
                <a:cubicBezTo>
                  <a:pt x="115" y="36"/>
                  <a:pt x="111" y="45"/>
                  <a:pt x="109" y="47"/>
                </a:cubicBezTo>
                <a:cubicBezTo>
                  <a:pt x="107" y="49"/>
                  <a:pt x="107" y="52"/>
                  <a:pt x="107" y="54"/>
                </a:cubicBezTo>
                <a:cubicBezTo>
                  <a:pt x="109" y="61"/>
                  <a:pt x="108" y="64"/>
                  <a:pt x="108" y="64"/>
                </a:cubicBezTo>
                <a:cubicBezTo>
                  <a:pt x="108" y="64"/>
                  <a:pt x="107" y="65"/>
                  <a:pt x="106" y="66"/>
                </a:cubicBezTo>
                <a:cubicBezTo>
                  <a:pt x="103" y="70"/>
                  <a:pt x="98" y="76"/>
                  <a:pt x="98" y="90"/>
                </a:cubicBezTo>
                <a:cubicBezTo>
                  <a:pt x="98" y="107"/>
                  <a:pt x="110" y="115"/>
                  <a:pt x="118" y="117"/>
                </a:cubicBezTo>
                <a:cubicBezTo>
                  <a:pt x="118" y="117"/>
                  <a:pt x="118" y="117"/>
                  <a:pt x="118" y="117"/>
                </a:cubicBezTo>
                <a:cubicBezTo>
                  <a:pt x="128" y="120"/>
                  <a:pt x="138" y="125"/>
                  <a:pt x="140" y="136"/>
                </a:cubicBezTo>
                <a:lnTo>
                  <a:pt x="36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155"/>
          <p:cNvSpPr>
            <a:spLocks noEditPoints="1"/>
          </p:cNvSpPr>
          <p:nvPr/>
        </p:nvSpPr>
        <p:spPr bwMode="auto">
          <a:xfrm>
            <a:off x="3448283" y="3019772"/>
            <a:ext cx="340766" cy="334275"/>
          </a:xfrm>
          <a:custGeom>
            <a:avLst/>
            <a:gdLst>
              <a:gd name="T0" fmla="*/ 170 w 179"/>
              <a:gd name="T1" fmla="*/ 35 h 176"/>
              <a:gd name="T2" fmla="*/ 166 w 179"/>
              <a:gd name="T3" fmla="*/ 38 h 176"/>
              <a:gd name="T4" fmla="*/ 166 w 179"/>
              <a:gd name="T5" fmla="*/ 38 h 176"/>
              <a:gd name="T6" fmla="*/ 146 w 179"/>
              <a:gd name="T7" fmla="*/ 58 h 176"/>
              <a:gd name="T8" fmla="*/ 146 w 179"/>
              <a:gd name="T9" fmla="*/ 58 h 176"/>
              <a:gd name="T10" fmla="*/ 132 w 179"/>
              <a:gd name="T11" fmla="*/ 64 h 176"/>
              <a:gd name="T12" fmla="*/ 112 w 179"/>
              <a:gd name="T13" fmla="*/ 44 h 176"/>
              <a:gd name="T14" fmla="*/ 118 w 179"/>
              <a:gd name="T15" fmla="*/ 30 h 176"/>
              <a:gd name="T16" fmla="*/ 112 w 179"/>
              <a:gd name="T17" fmla="*/ 24 h 176"/>
              <a:gd name="T18" fmla="*/ 104 w 179"/>
              <a:gd name="T19" fmla="*/ 44 h 176"/>
              <a:gd name="T20" fmla="*/ 132 w 179"/>
              <a:gd name="T21" fmla="*/ 72 h 176"/>
              <a:gd name="T22" fmla="*/ 152 w 179"/>
              <a:gd name="T23" fmla="*/ 64 h 176"/>
              <a:gd name="T24" fmla="*/ 152 w 179"/>
              <a:gd name="T25" fmla="*/ 64 h 176"/>
              <a:gd name="T26" fmla="*/ 167 w 179"/>
              <a:gd name="T27" fmla="*/ 49 h 176"/>
              <a:gd name="T28" fmla="*/ 162 w 179"/>
              <a:gd name="T29" fmla="*/ 77 h 176"/>
              <a:gd name="T30" fmla="*/ 140 w 179"/>
              <a:gd name="T31" fmla="*/ 99 h 176"/>
              <a:gd name="T32" fmla="*/ 129 w 179"/>
              <a:gd name="T33" fmla="*/ 104 h 176"/>
              <a:gd name="T34" fmla="*/ 102 w 179"/>
              <a:gd name="T35" fmla="*/ 95 h 176"/>
              <a:gd name="T36" fmla="*/ 102 w 179"/>
              <a:gd name="T37" fmla="*/ 95 h 176"/>
              <a:gd name="T38" fmla="*/ 100 w 179"/>
              <a:gd name="T39" fmla="*/ 94 h 176"/>
              <a:gd name="T40" fmla="*/ 97 w 179"/>
              <a:gd name="T41" fmla="*/ 96 h 176"/>
              <a:gd name="T42" fmla="*/ 96 w 179"/>
              <a:gd name="T43" fmla="*/ 96 h 176"/>
              <a:gd name="T44" fmla="*/ 35 w 179"/>
              <a:gd name="T45" fmla="*/ 163 h 176"/>
              <a:gd name="T46" fmla="*/ 24 w 179"/>
              <a:gd name="T47" fmla="*/ 168 h 176"/>
              <a:gd name="T48" fmla="*/ 8 w 179"/>
              <a:gd name="T49" fmla="*/ 152 h 176"/>
              <a:gd name="T50" fmla="*/ 13 w 179"/>
              <a:gd name="T51" fmla="*/ 141 h 176"/>
              <a:gd name="T52" fmla="*/ 80 w 179"/>
              <a:gd name="T53" fmla="*/ 80 h 176"/>
              <a:gd name="T54" fmla="*/ 80 w 179"/>
              <a:gd name="T55" fmla="*/ 80 h 176"/>
              <a:gd name="T56" fmla="*/ 82 w 179"/>
              <a:gd name="T57" fmla="*/ 76 h 176"/>
              <a:gd name="T58" fmla="*/ 81 w 179"/>
              <a:gd name="T59" fmla="*/ 74 h 176"/>
              <a:gd name="T60" fmla="*/ 81 w 179"/>
              <a:gd name="T61" fmla="*/ 74 h 176"/>
              <a:gd name="T62" fmla="*/ 79 w 179"/>
              <a:gd name="T63" fmla="*/ 37 h 176"/>
              <a:gd name="T64" fmla="*/ 100 w 179"/>
              <a:gd name="T65" fmla="*/ 15 h 176"/>
              <a:gd name="T66" fmla="*/ 118 w 179"/>
              <a:gd name="T67" fmla="*/ 8 h 176"/>
              <a:gd name="T68" fmla="*/ 118 w 179"/>
              <a:gd name="T69" fmla="*/ 8 h 176"/>
              <a:gd name="T70" fmla="*/ 127 w 179"/>
              <a:gd name="T71" fmla="*/ 9 h 176"/>
              <a:gd name="T72" fmla="*/ 112 w 179"/>
              <a:gd name="T73" fmla="*/ 24 h 176"/>
              <a:gd name="T74" fmla="*/ 118 w 179"/>
              <a:gd name="T75" fmla="*/ 30 h 176"/>
              <a:gd name="T76" fmla="*/ 138 w 179"/>
              <a:gd name="T77" fmla="*/ 10 h 176"/>
              <a:gd name="T78" fmla="*/ 138 w 179"/>
              <a:gd name="T79" fmla="*/ 10 h 176"/>
              <a:gd name="T80" fmla="*/ 141 w 179"/>
              <a:gd name="T81" fmla="*/ 6 h 176"/>
              <a:gd name="T82" fmla="*/ 118 w 179"/>
              <a:gd name="T83" fmla="*/ 0 h 176"/>
              <a:gd name="T84" fmla="*/ 118 w 179"/>
              <a:gd name="T85" fmla="*/ 0 h 176"/>
              <a:gd name="T86" fmla="*/ 95 w 179"/>
              <a:gd name="T87" fmla="*/ 9 h 176"/>
              <a:gd name="T88" fmla="*/ 73 w 179"/>
              <a:gd name="T89" fmla="*/ 31 h 176"/>
              <a:gd name="T90" fmla="*/ 73 w 179"/>
              <a:gd name="T91" fmla="*/ 76 h 176"/>
              <a:gd name="T92" fmla="*/ 7 w 179"/>
              <a:gd name="T93" fmla="*/ 135 h 176"/>
              <a:gd name="T94" fmla="*/ 0 w 179"/>
              <a:gd name="T95" fmla="*/ 152 h 176"/>
              <a:gd name="T96" fmla="*/ 24 w 179"/>
              <a:gd name="T97" fmla="*/ 176 h 176"/>
              <a:gd name="T98" fmla="*/ 41 w 179"/>
              <a:gd name="T99" fmla="*/ 169 h 176"/>
              <a:gd name="T100" fmla="*/ 101 w 179"/>
              <a:gd name="T101" fmla="*/ 103 h 176"/>
              <a:gd name="T102" fmla="*/ 129 w 179"/>
              <a:gd name="T103" fmla="*/ 112 h 176"/>
              <a:gd name="T104" fmla="*/ 146 w 179"/>
              <a:gd name="T105" fmla="*/ 105 h 176"/>
              <a:gd name="T106" fmla="*/ 167 w 179"/>
              <a:gd name="T107" fmla="*/ 83 h 176"/>
              <a:gd name="T108" fmla="*/ 170 w 179"/>
              <a:gd name="T109" fmla="*/ 35 h 176"/>
              <a:gd name="T110" fmla="*/ 21 w 179"/>
              <a:gd name="T111" fmla="*/ 149 h 176"/>
              <a:gd name="T112" fmla="*/ 20 w 179"/>
              <a:gd name="T113" fmla="*/ 152 h 176"/>
              <a:gd name="T114" fmla="*/ 24 w 179"/>
              <a:gd name="T115" fmla="*/ 156 h 176"/>
              <a:gd name="T116" fmla="*/ 28 w 179"/>
              <a:gd name="T117" fmla="*/ 152 h 176"/>
              <a:gd name="T118" fmla="*/ 24 w 179"/>
              <a:gd name="T119" fmla="*/ 148 h 176"/>
              <a:gd name="T120" fmla="*/ 21 w 179"/>
              <a:gd name="T121" fmla="*/ 14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9" h="176">
                <a:moveTo>
                  <a:pt x="170" y="35"/>
                </a:moveTo>
                <a:cubicBezTo>
                  <a:pt x="166" y="38"/>
                  <a:pt x="166" y="38"/>
                  <a:pt x="166" y="38"/>
                </a:cubicBezTo>
                <a:cubicBezTo>
                  <a:pt x="166" y="38"/>
                  <a:pt x="166" y="38"/>
                  <a:pt x="166" y="38"/>
                </a:cubicBezTo>
                <a:cubicBezTo>
                  <a:pt x="146" y="58"/>
                  <a:pt x="146" y="58"/>
                  <a:pt x="146" y="58"/>
                </a:cubicBezTo>
                <a:cubicBezTo>
                  <a:pt x="146" y="58"/>
                  <a:pt x="146" y="58"/>
                  <a:pt x="146" y="58"/>
                </a:cubicBezTo>
                <a:cubicBezTo>
                  <a:pt x="142" y="62"/>
                  <a:pt x="137" y="64"/>
                  <a:pt x="132" y="64"/>
                </a:cubicBezTo>
                <a:cubicBezTo>
                  <a:pt x="121" y="64"/>
                  <a:pt x="112" y="55"/>
                  <a:pt x="112" y="44"/>
                </a:cubicBezTo>
                <a:cubicBezTo>
                  <a:pt x="112" y="38"/>
                  <a:pt x="114" y="34"/>
                  <a:pt x="118" y="30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07" y="29"/>
                  <a:pt x="104" y="36"/>
                  <a:pt x="104" y="44"/>
                </a:cubicBezTo>
                <a:cubicBezTo>
                  <a:pt x="104" y="59"/>
                  <a:pt x="117" y="72"/>
                  <a:pt x="132" y="72"/>
                </a:cubicBezTo>
                <a:cubicBezTo>
                  <a:pt x="140" y="72"/>
                  <a:pt x="147" y="69"/>
                  <a:pt x="152" y="64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67" y="49"/>
                  <a:pt x="167" y="49"/>
                  <a:pt x="167" y="49"/>
                </a:cubicBezTo>
                <a:cubicBezTo>
                  <a:pt x="170" y="60"/>
                  <a:pt x="168" y="71"/>
                  <a:pt x="162" y="77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37" y="102"/>
                  <a:pt x="133" y="104"/>
                  <a:pt x="129" y="104"/>
                </a:cubicBezTo>
                <a:cubicBezTo>
                  <a:pt x="129" y="104"/>
                  <a:pt x="115" y="103"/>
                  <a:pt x="102" y="95"/>
                </a:cubicBezTo>
                <a:cubicBezTo>
                  <a:pt x="102" y="95"/>
                  <a:pt x="102" y="95"/>
                  <a:pt x="102" y="95"/>
                </a:cubicBezTo>
                <a:cubicBezTo>
                  <a:pt x="101" y="94"/>
                  <a:pt x="101" y="94"/>
                  <a:pt x="100" y="94"/>
                </a:cubicBezTo>
                <a:cubicBezTo>
                  <a:pt x="98" y="94"/>
                  <a:pt x="97" y="95"/>
                  <a:pt x="97" y="96"/>
                </a:cubicBezTo>
                <a:cubicBezTo>
                  <a:pt x="96" y="96"/>
                  <a:pt x="96" y="96"/>
                  <a:pt x="96" y="96"/>
                </a:cubicBezTo>
                <a:cubicBezTo>
                  <a:pt x="35" y="163"/>
                  <a:pt x="35" y="163"/>
                  <a:pt x="35" y="163"/>
                </a:cubicBezTo>
                <a:cubicBezTo>
                  <a:pt x="32" y="166"/>
                  <a:pt x="28" y="168"/>
                  <a:pt x="24" y="168"/>
                </a:cubicBezTo>
                <a:cubicBezTo>
                  <a:pt x="15" y="168"/>
                  <a:pt x="8" y="161"/>
                  <a:pt x="8" y="152"/>
                </a:cubicBezTo>
                <a:cubicBezTo>
                  <a:pt x="8" y="148"/>
                  <a:pt x="10" y="144"/>
                  <a:pt x="13" y="141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1" y="79"/>
                  <a:pt x="82" y="78"/>
                  <a:pt x="82" y="76"/>
                </a:cubicBezTo>
                <a:cubicBezTo>
                  <a:pt x="82" y="76"/>
                  <a:pt x="81" y="75"/>
                  <a:pt x="81" y="74"/>
                </a:cubicBezTo>
                <a:cubicBezTo>
                  <a:pt x="81" y="74"/>
                  <a:pt x="81" y="74"/>
                  <a:pt x="81" y="74"/>
                </a:cubicBezTo>
                <a:cubicBezTo>
                  <a:pt x="69" y="59"/>
                  <a:pt x="69" y="47"/>
                  <a:pt x="79" y="37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6" y="9"/>
                  <a:pt x="113" y="8"/>
                  <a:pt x="118" y="8"/>
                </a:cubicBezTo>
                <a:cubicBezTo>
                  <a:pt x="118" y="8"/>
                  <a:pt x="118" y="8"/>
                  <a:pt x="118" y="8"/>
                </a:cubicBezTo>
                <a:cubicBezTo>
                  <a:pt x="121" y="8"/>
                  <a:pt x="124" y="8"/>
                  <a:pt x="127" y="9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38" y="10"/>
                  <a:pt x="138" y="10"/>
                  <a:pt x="138" y="10"/>
                </a:cubicBezTo>
                <a:cubicBezTo>
                  <a:pt x="138" y="10"/>
                  <a:pt x="138" y="10"/>
                  <a:pt x="138" y="10"/>
                </a:cubicBezTo>
                <a:cubicBezTo>
                  <a:pt x="141" y="6"/>
                  <a:pt x="141" y="6"/>
                  <a:pt x="141" y="6"/>
                </a:cubicBezTo>
                <a:cubicBezTo>
                  <a:pt x="133" y="2"/>
                  <a:pt x="125" y="0"/>
                  <a:pt x="11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09" y="0"/>
                  <a:pt x="101" y="3"/>
                  <a:pt x="95" y="9"/>
                </a:cubicBezTo>
                <a:cubicBezTo>
                  <a:pt x="73" y="31"/>
                  <a:pt x="73" y="31"/>
                  <a:pt x="73" y="31"/>
                </a:cubicBezTo>
                <a:cubicBezTo>
                  <a:pt x="59" y="46"/>
                  <a:pt x="63" y="62"/>
                  <a:pt x="73" y="76"/>
                </a:cubicBezTo>
                <a:cubicBezTo>
                  <a:pt x="7" y="135"/>
                  <a:pt x="7" y="135"/>
                  <a:pt x="7" y="135"/>
                </a:cubicBezTo>
                <a:cubicBezTo>
                  <a:pt x="3" y="139"/>
                  <a:pt x="0" y="145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31" y="176"/>
                  <a:pt x="37" y="173"/>
                  <a:pt x="41" y="169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14" y="111"/>
                  <a:pt x="127" y="112"/>
                  <a:pt x="129" y="112"/>
                </a:cubicBezTo>
                <a:cubicBezTo>
                  <a:pt x="135" y="112"/>
                  <a:pt x="141" y="110"/>
                  <a:pt x="146" y="105"/>
                </a:cubicBezTo>
                <a:cubicBezTo>
                  <a:pt x="167" y="83"/>
                  <a:pt x="167" y="83"/>
                  <a:pt x="167" y="83"/>
                </a:cubicBezTo>
                <a:cubicBezTo>
                  <a:pt x="178" y="72"/>
                  <a:pt x="179" y="52"/>
                  <a:pt x="170" y="35"/>
                </a:cubicBezTo>
                <a:moveTo>
                  <a:pt x="21" y="149"/>
                </a:moveTo>
                <a:cubicBezTo>
                  <a:pt x="20" y="150"/>
                  <a:pt x="20" y="151"/>
                  <a:pt x="20" y="152"/>
                </a:cubicBezTo>
                <a:cubicBezTo>
                  <a:pt x="20" y="154"/>
                  <a:pt x="22" y="156"/>
                  <a:pt x="24" y="156"/>
                </a:cubicBezTo>
                <a:cubicBezTo>
                  <a:pt x="26" y="156"/>
                  <a:pt x="28" y="154"/>
                  <a:pt x="28" y="152"/>
                </a:cubicBezTo>
                <a:cubicBezTo>
                  <a:pt x="28" y="150"/>
                  <a:pt x="26" y="148"/>
                  <a:pt x="24" y="148"/>
                </a:cubicBezTo>
                <a:cubicBezTo>
                  <a:pt x="23" y="148"/>
                  <a:pt x="22" y="148"/>
                  <a:pt x="21" y="1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56"/>
          <p:cNvSpPr>
            <a:spLocks noEditPoints="1"/>
          </p:cNvSpPr>
          <p:nvPr/>
        </p:nvSpPr>
        <p:spPr bwMode="auto">
          <a:xfrm>
            <a:off x="4087625" y="3019772"/>
            <a:ext cx="334275" cy="334275"/>
          </a:xfrm>
          <a:custGeom>
            <a:avLst/>
            <a:gdLst>
              <a:gd name="T0" fmla="*/ 160 w 176"/>
              <a:gd name="T1" fmla="*/ 3 h 176"/>
              <a:gd name="T2" fmla="*/ 158 w 176"/>
              <a:gd name="T3" fmla="*/ 0 h 176"/>
              <a:gd name="T4" fmla="*/ 154 w 176"/>
              <a:gd name="T5" fmla="*/ 0 h 176"/>
              <a:gd name="T6" fmla="*/ 88 w 176"/>
              <a:gd name="T7" fmla="*/ 16 h 176"/>
              <a:gd name="T8" fmla="*/ 22 w 176"/>
              <a:gd name="T9" fmla="*/ 0 h 176"/>
              <a:gd name="T10" fmla="*/ 18 w 176"/>
              <a:gd name="T11" fmla="*/ 0 h 176"/>
              <a:gd name="T12" fmla="*/ 16 w 176"/>
              <a:gd name="T13" fmla="*/ 3 h 176"/>
              <a:gd name="T14" fmla="*/ 0 w 176"/>
              <a:gd name="T15" fmla="*/ 100 h 176"/>
              <a:gd name="T16" fmla="*/ 87 w 176"/>
              <a:gd name="T17" fmla="*/ 176 h 176"/>
              <a:gd name="T18" fmla="*/ 88 w 176"/>
              <a:gd name="T19" fmla="*/ 176 h 176"/>
              <a:gd name="T20" fmla="*/ 89 w 176"/>
              <a:gd name="T21" fmla="*/ 176 h 176"/>
              <a:gd name="T22" fmla="*/ 176 w 176"/>
              <a:gd name="T23" fmla="*/ 100 h 176"/>
              <a:gd name="T24" fmla="*/ 160 w 176"/>
              <a:gd name="T25" fmla="*/ 3 h 176"/>
              <a:gd name="T26" fmla="*/ 88 w 176"/>
              <a:gd name="T27" fmla="*/ 168 h 176"/>
              <a:gd name="T28" fmla="*/ 8 w 176"/>
              <a:gd name="T29" fmla="*/ 100 h 176"/>
              <a:gd name="T30" fmla="*/ 23 w 176"/>
              <a:gd name="T31" fmla="*/ 10 h 176"/>
              <a:gd name="T32" fmla="*/ 88 w 176"/>
              <a:gd name="T33" fmla="*/ 24 h 176"/>
              <a:gd name="T34" fmla="*/ 153 w 176"/>
              <a:gd name="T35" fmla="*/ 10 h 176"/>
              <a:gd name="T36" fmla="*/ 168 w 176"/>
              <a:gd name="T37" fmla="*/ 100 h 176"/>
              <a:gd name="T38" fmla="*/ 88 w 176"/>
              <a:gd name="T39" fmla="*/ 168 h 176"/>
              <a:gd name="T40" fmla="*/ 102 w 176"/>
              <a:gd name="T41" fmla="*/ 72 h 176"/>
              <a:gd name="T42" fmla="*/ 88 w 176"/>
              <a:gd name="T43" fmla="*/ 36 h 176"/>
              <a:gd name="T44" fmla="*/ 74 w 176"/>
              <a:gd name="T45" fmla="*/ 72 h 176"/>
              <a:gd name="T46" fmla="*/ 38 w 176"/>
              <a:gd name="T47" fmla="*/ 72 h 176"/>
              <a:gd name="T48" fmla="*/ 67 w 176"/>
              <a:gd name="T49" fmla="*/ 95 h 176"/>
              <a:gd name="T50" fmla="*/ 54 w 176"/>
              <a:gd name="T51" fmla="*/ 136 h 176"/>
              <a:gd name="T52" fmla="*/ 88 w 176"/>
              <a:gd name="T53" fmla="*/ 111 h 176"/>
              <a:gd name="T54" fmla="*/ 122 w 176"/>
              <a:gd name="T55" fmla="*/ 136 h 176"/>
              <a:gd name="T56" fmla="*/ 108 w 176"/>
              <a:gd name="T57" fmla="*/ 95 h 176"/>
              <a:gd name="T58" fmla="*/ 138 w 176"/>
              <a:gd name="T59" fmla="*/ 72 h 176"/>
              <a:gd name="T60" fmla="*/ 102 w 176"/>
              <a:gd name="T61" fmla="*/ 72 h 176"/>
              <a:gd name="T62" fmla="*/ 101 w 176"/>
              <a:gd name="T63" fmla="*/ 97 h 176"/>
              <a:gd name="T64" fmla="*/ 106 w 176"/>
              <a:gd name="T65" fmla="*/ 114 h 176"/>
              <a:gd name="T66" fmla="*/ 93 w 176"/>
              <a:gd name="T67" fmla="*/ 104 h 176"/>
              <a:gd name="T68" fmla="*/ 88 w 176"/>
              <a:gd name="T69" fmla="*/ 101 h 176"/>
              <a:gd name="T70" fmla="*/ 83 w 176"/>
              <a:gd name="T71" fmla="*/ 104 h 176"/>
              <a:gd name="T72" fmla="*/ 69 w 176"/>
              <a:gd name="T73" fmla="*/ 114 h 176"/>
              <a:gd name="T74" fmla="*/ 75 w 176"/>
              <a:gd name="T75" fmla="*/ 97 h 176"/>
              <a:gd name="T76" fmla="*/ 77 w 176"/>
              <a:gd name="T77" fmla="*/ 92 h 176"/>
              <a:gd name="T78" fmla="*/ 72 w 176"/>
              <a:gd name="T79" fmla="*/ 89 h 176"/>
              <a:gd name="T80" fmla="*/ 61 w 176"/>
              <a:gd name="T81" fmla="*/ 80 h 176"/>
              <a:gd name="T82" fmla="*/ 80 w 176"/>
              <a:gd name="T83" fmla="*/ 80 h 176"/>
              <a:gd name="T84" fmla="*/ 82 w 176"/>
              <a:gd name="T85" fmla="*/ 75 h 176"/>
              <a:gd name="T86" fmla="*/ 88 w 176"/>
              <a:gd name="T87" fmla="*/ 58 h 176"/>
              <a:gd name="T88" fmla="*/ 94 w 176"/>
              <a:gd name="T89" fmla="*/ 75 h 176"/>
              <a:gd name="T90" fmla="*/ 96 w 176"/>
              <a:gd name="T91" fmla="*/ 80 h 176"/>
              <a:gd name="T92" fmla="*/ 115 w 176"/>
              <a:gd name="T93" fmla="*/ 80 h 176"/>
              <a:gd name="T94" fmla="*/ 103 w 176"/>
              <a:gd name="T95" fmla="*/ 89 h 176"/>
              <a:gd name="T96" fmla="*/ 99 w 176"/>
              <a:gd name="T97" fmla="*/ 92 h 176"/>
              <a:gd name="T98" fmla="*/ 101 w 176"/>
              <a:gd name="T99" fmla="*/ 9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76">
                <a:moveTo>
                  <a:pt x="160" y="3"/>
                </a:moveTo>
                <a:cubicBezTo>
                  <a:pt x="160" y="2"/>
                  <a:pt x="159" y="1"/>
                  <a:pt x="158" y="0"/>
                </a:cubicBezTo>
                <a:cubicBezTo>
                  <a:pt x="157" y="0"/>
                  <a:pt x="155" y="0"/>
                  <a:pt x="154" y="0"/>
                </a:cubicBezTo>
                <a:cubicBezTo>
                  <a:pt x="154" y="1"/>
                  <a:pt x="123" y="16"/>
                  <a:pt x="88" y="16"/>
                </a:cubicBezTo>
                <a:cubicBezTo>
                  <a:pt x="53" y="16"/>
                  <a:pt x="22" y="1"/>
                  <a:pt x="22" y="0"/>
                </a:cubicBezTo>
                <a:cubicBezTo>
                  <a:pt x="21" y="0"/>
                  <a:pt x="19" y="0"/>
                  <a:pt x="18" y="0"/>
                </a:cubicBezTo>
                <a:cubicBezTo>
                  <a:pt x="17" y="1"/>
                  <a:pt x="16" y="2"/>
                  <a:pt x="16" y="3"/>
                </a:cubicBezTo>
                <a:cubicBezTo>
                  <a:pt x="16" y="3"/>
                  <a:pt x="0" y="52"/>
                  <a:pt x="0" y="100"/>
                </a:cubicBezTo>
                <a:cubicBezTo>
                  <a:pt x="0" y="151"/>
                  <a:pt x="84" y="175"/>
                  <a:pt x="87" y="176"/>
                </a:cubicBezTo>
                <a:cubicBezTo>
                  <a:pt x="87" y="176"/>
                  <a:pt x="88" y="176"/>
                  <a:pt x="88" y="176"/>
                </a:cubicBezTo>
                <a:cubicBezTo>
                  <a:pt x="88" y="176"/>
                  <a:pt x="89" y="176"/>
                  <a:pt x="89" y="176"/>
                </a:cubicBezTo>
                <a:cubicBezTo>
                  <a:pt x="92" y="175"/>
                  <a:pt x="176" y="151"/>
                  <a:pt x="176" y="100"/>
                </a:cubicBezTo>
                <a:cubicBezTo>
                  <a:pt x="176" y="52"/>
                  <a:pt x="160" y="3"/>
                  <a:pt x="160" y="3"/>
                </a:cubicBezTo>
                <a:moveTo>
                  <a:pt x="88" y="168"/>
                </a:moveTo>
                <a:cubicBezTo>
                  <a:pt x="80" y="166"/>
                  <a:pt x="8" y="142"/>
                  <a:pt x="8" y="100"/>
                </a:cubicBezTo>
                <a:cubicBezTo>
                  <a:pt x="8" y="61"/>
                  <a:pt x="19" y="24"/>
                  <a:pt x="23" y="10"/>
                </a:cubicBezTo>
                <a:cubicBezTo>
                  <a:pt x="33" y="14"/>
                  <a:pt x="59" y="24"/>
                  <a:pt x="88" y="24"/>
                </a:cubicBezTo>
                <a:cubicBezTo>
                  <a:pt x="117" y="24"/>
                  <a:pt x="143" y="14"/>
                  <a:pt x="153" y="10"/>
                </a:cubicBezTo>
                <a:cubicBezTo>
                  <a:pt x="157" y="24"/>
                  <a:pt x="168" y="61"/>
                  <a:pt x="168" y="100"/>
                </a:cubicBezTo>
                <a:cubicBezTo>
                  <a:pt x="168" y="142"/>
                  <a:pt x="96" y="166"/>
                  <a:pt x="88" y="168"/>
                </a:cubicBezTo>
                <a:moveTo>
                  <a:pt x="102" y="72"/>
                </a:moveTo>
                <a:cubicBezTo>
                  <a:pt x="88" y="36"/>
                  <a:pt x="88" y="36"/>
                  <a:pt x="88" y="36"/>
                </a:cubicBezTo>
                <a:cubicBezTo>
                  <a:pt x="74" y="72"/>
                  <a:pt x="74" y="72"/>
                  <a:pt x="74" y="72"/>
                </a:cubicBezTo>
                <a:cubicBezTo>
                  <a:pt x="38" y="72"/>
                  <a:pt x="38" y="72"/>
                  <a:pt x="38" y="72"/>
                </a:cubicBezTo>
                <a:cubicBezTo>
                  <a:pt x="67" y="95"/>
                  <a:pt x="67" y="95"/>
                  <a:pt x="67" y="95"/>
                </a:cubicBezTo>
                <a:cubicBezTo>
                  <a:pt x="54" y="136"/>
                  <a:pt x="54" y="136"/>
                  <a:pt x="54" y="136"/>
                </a:cubicBezTo>
                <a:cubicBezTo>
                  <a:pt x="88" y="111"/>
                  <a:pt x="88" y="111"/>
                  <a:pt x="88" y="111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08" y="95"/>
                  <a:pt x="108" y="95"/>
                  <a:pt x="108" y="95"/>
                </a:cubicBezTo>
                <a:cubicBezTo>
                  <a:pt x="138" y="72"/>
                  <a:pt x="138" y="72"/>
                  <a:pt x="138" y="72"/>
                </a:cubicBezTo>
                <a:lnTo>
                  <a:pt x="102" y="72"/>
                </a:lnTo>
                <a:close/>
                <a:moveTo>
                  <a:pt x="101" y="97"/>
                </a:moveTo>
                <a:cubicBezTo>
                  <a:pt x="106" y="114"/>
                  <a:pt x="106" y="114"/>
                  <a:pt x="106" y="114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88" y="101"/>
                  <a:pt x="88" y="101"/>
                  <a:pt x="88" y="101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69" y="114"/>
                  <a:pt x="69" y="114"/>
                  <a:pt x="69" y="114"/>
                </a:cubicBezTo>
                <a:cubicBezTo>
                  <a:pt x="75" y="97"/>
                  <a:pt x="75" y="97"/>
                  <a:pt x="75" y="97"/>
                </a:cubicBezTo>
                <a:cubicBezTo>
                  <a:pt x="77" y="92"/>
                  <a:pt x="77" y="92"/>
                  <a:pt x="77" y="92"/>
                </a:cubicBezTo>
                <a:cubicBezTo>
                  <a:pt x="72" y="89"/>
                  <a:pt x="72" y="89"/>
                  <a:pt x="72" y="89"/>
                </a:cubicBezTo>
                <a:cubicBezTo>
                  <a:pt x="61" y="80"/>
                  <a:pt x="61" y="80"/>
                  <a:pt x="61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2" y="75"/>
                  <a:pt x="82" y="75"/>
                  <a:pt x="82" y="75"/>
                </a:cubicBezTo>
                <a:cubicBezTo>
                  <a:pt x="88" y="58"/>
                  <a:pt x="88" y="58"/>
                  <a:pt x="88" y="58"/>
                </a:cubicBezTo>
                <a:cubicBezTo>
                  <a:pt x="94" y="75"/>
                  <a:pt x="94" y="75"/>
                  <a:pt x="94" y="75"/>
                </a:cubicBezTo>
                <a:cubicBezTo>
                  <a:pt x="96" y="80"/>
                  <a:pt x="96" y="80"/>
                  <a:pt x="96" y="80"/>
                </a:cubicBezTo>
                <a:cubicBezTo>
                  <a:pt x="115" y="80"/>
                  <a:pt x="115" y="80"/>
                  <a:pt x="115" y="80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99" y="92"/>
                  <a:pt x="99" y="92"/>
                  <a:pt x="99" y="92"/>
                </a:cubicBezTo>
                <a:lnTo>
                  <a:pt x="101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57"/>
          <p:cNvSpPr>
            <a:spLocks noEditPoints="1"/>
          </p:cNvSpPr>
          <p:nvPr/>
        </p:nvSpPr>
        <p:spPr bwMode="auto">
          <a:xfrm>
            <a:off x="4725344" y="3027885"/>
            <a:ext cx="335898" cy="311557"/>
          </a:xfrm>
          <a:custGeom>
            <a:avLst/>
            <a:gdLst>
              <a:gd name="T0" fmla="*/ 137 w 176"/>
              <a:gd name="T1" fmla="*/ 36 h 164"/>
              <a:gd name="T2" fmla="*/ 101 w 176"/>
              <a:gd name="T3" fmla="*/ 8 h 164"/>
              <a:gd name="T4" fmla="*/ 89 w 176"/>
              <a:gd name="T5" fmla="*/ 20 h 164"/>
              <a:gd name="T6" fmla="*/ 88 w 176"/>
              <a:gd name="T7" fmla="*/ 20 h 164"/>
              <a:gd name="T8" fmla="*/ 87 w 176"/>
              <a:gd name="T9" fmla="*/ 20 h 164"/>
              <a:gd name="T10" fmla="*/ 75 w 176"/>
              <a:gd name="T11" fmla="*/ 8 h 164"/>
              <a:gd name="T12" fmla="*/ 38 w 176"/>
              <a:gd name="T13" fmla="*/ 36 h 164"/>
              <a:gd name="T14" fmla="*/ 0 w 176"/>
              <a:gd name="T15" fmla="*/ 44 h 164"/>
              <a:gd name="T16" fmla="*/ 8 w 176"/>
              <a:gd name="T17" fmla="*/ 68 h 164"/>
              <a:gd name="T18" fmla="*/ 16 w 176"/>
              <a:gd name="T19" fmla="*/ 164 h 164"/>
              <a:gd name="T20" fmla="*/ 168 w 176"/>
              <a:gd name="T21" fmla="*/ 156 h 164"/>
              <a:gd name="T22" fmla="*/ 176 w 176"/>
              <a:gd name="T23" fmla="*/ 60 h 164"/>
              <a:gd name="T24" fmla="*/ 168 w 176"/>
              <a:gd name="T25" fmla="*/ 36 h 164"/>
              <a:gd name="T26" fmla="*/ 71 w 176"/>
              <a:gd name="T27" fmla="*/ 15 h 164"/>
              <a:gd name="T28" fmla="*/ 79 w 176"/>
              <a:gd name="T29" fmla="*/ 36 h 164"/>
              <a:gd name="T30" fmla="*/ 46 w 176"/>
              <a:gd name="T31" fmla="*/ 19 h 164"/>
              <a:gd name="T32" fmla="*/ 8 w 176"/>
              <a:gd name="T33" fmla="*/ 44 h 164"/>
              <a:gd name="T34" fmla="*/ 65 w 176"/>
              <a:gd name="T35" fmla="*/ 60 h 164"/>
              <a:gd name="T36" fmla="*/ 84 w 176"/>
              <a:gd name="T37" fmla="*/ 156 h 164"/>
              <a:gd name="T38" fmla="*/ 16 w 176"/>
              <a:gd name="T39" fmla="*/ 116 h 164"/>
              <a:gd name="T40" fmla="*/ 84 w 176"/>
              <a:gd name="T41" fmla="*/ 156 h 164"/>
              <a:gd name="T42" fmla="*/ 16 w 176"/>
              <a:gd name="T43" fmla="*/ 108 h 164"/>
              <a:gd name="T44" fmla="*/ 59 w 176"/>
              <a:gd name="T45" fmla="*/ 68 h 164"/>
              <a:gd name="T46" fmla="*/ 49 w 176"/>
              <a:gd name="T47" fmla="*/ 83 h 164"/>
              <a:gd name="T48" fmla="*/ 55 w 176"/>
              <a:gd name="T49" fmla="*/ 83 h 164"/>
              <a:gd name="T50" fmla="*/ 84 w 176"/>
              <a:gd name="T51" fmla="*/ 68 h 164"/>
              <a:gd name="T52" fmla="*/ 84 w 176"/>
              <a:gd name="T53" fmla="*/ 60 h 164"/>
              <a:gd name="T54" fmla="*/ 84 w 176"/>
              <a:gd name="T55" fmla="*/ 45 h 164"/>
              <a:gd name="T56" fmla="*/ 105 w 176"/>
              <a:gd name="T57" fmla="*/ 15 h 164"/>
              <a:gd name="T58" fmla="*/ 128 w 176"/>
              <a:gd name="T59" fmla="*/ 36 h 164"/>
              <a:gd name="T60" fmla="*/ 94 w 176"/>
              <a:gd name="T61" fmla="*/ 30 h 164"/>
              <a:gd name="T62" fmla="*/ 92 w 176"/>
              <a:gd name="T63" fmla="*/ 45 h 164"/>
              <a:gd name="T64" fmla="*/ 92 w 176"/>
              <a:gd name="T65" fmla="*/ 60 h 164"/>
              <a:gd name="T66" fmla="*/ 160 w 176"/>
              <a:gd name="T67" fmla="*/ 156 h 164"/>
              <a:gd name="T68" fmla="*/ 92 w 176"/>
              <a:gd name="T69" fmla="*/ 116 h 164"/>
              <a:gd name="T70" fmla="*/ 160 w 176"/>
              <a:gd name="T71" fmla="*/ 156 h 164"/>
              <a:gd name="T72" fmla="*/ 92 w 176"/>
              <a:gd name="T73" fmla="*/ 108 h 164"/>
              <a:gd name="T74" fmla="*/ 107 w 176"/>
              <a:gd name="T75" fmla="*/ 68 h 164"/>
              <a:gd name="T76" fmla="*/ 125 w 176"/>
              <a:gd name="T77" fmla="*/ 84 h 164"/>
              <a:gd name="T78" fmla="*/ 126 w 176"/>
              <a:gd name="T79" fmla="*/ 77 h 164"/>
              <a:gd name="T80" fmla="*/ 160 w 176"/>
              <a:gd name="T81" fmla="*/ 68 h 164"/>
              <a:gd name="T82" fmla="*/ 168 w 176"/>
              <a:gd name="T83" fmla="*/ 60 h 164"/>
              <a:gd name="T84" fmla="*/ 100 w 176"/>
              <a:gd name="T85" fmla="*/ 44 h 164"/>
              <a:gd name="T86" fmla="*/ 168 w 176"/>
              <a:gd name="T87" fmla="*/ 6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64">
                <a:moveTo>
                  <a:pt x="168" y="36"/>
                </a:moveTo>
                <a:cubicBezTo>
                  <a:pt x="137" y="36"/>
                  <a:pt x="137" y="36"/>
                  <a:pt x="137" y="36"/>
                </a:cubicBezTo>
                <a:cubicBezTo>
                  <a:pt x="141" y="29"/>
                  <a:pt x="141" y="21"/>
                  <a:pt x="137" y="15"/>
                </a:cubicBezTo>
                <a:cubicBezTo>
                  <a:pt x="130" y="4"/>
                  <a:pt x="114" y="0"/>
                  <a:pt x="101" y="8"/>
                </a:cubicBezTo>
                <a:cubicBezTo>
                  <a:pt x="96" y="11"/>
                  <a:pt x="92" y="15"/>
                  <a:pt x="89" y="20"/>
                </a:cubicBezTo>
                <a:cubicBezTo>
                  <a:pt x="89" y="20"/>
                  <a:pt x="89" y="20"/>
                  <a:pt x="89" y="20"/>
                </a:cubicBezTo>
                <a:cubicBezTo>
                  <a:pt x="89" y="20"/>
                  <a:pt x="89" y="20"/>
                  <a:pt x="89" y="20"/>
                </a:cubicBezTo>
                <a:cubicBezTo>
                  <a:pt x="88" y="20"/>
                  <a:pt x="88" y="20"/>
                  <a:pt x="88" y="20"/>
                </a:cubicBezTo>
                <a:cubicBezTo>
                  <a:pt x="88" y="20"/>
                  <a:pt x="88" y="20"/>
                  <a:pt x="87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4" y="15"/>
                  <a:pt x="80" y="11"/>
                  <a:pt x="75" y="8"/>
                </a:cubicBezTo>
                <a:cubicBezTo>
                  <a:pt x="62" y="0"/>
                  <a:pt x="45" y="4"/>
                  <a:pt x="39" y="15"/>
                </a:cubicBezTo>
                <a:cubicBezTo>
                  <a:pt x="35" y="21"/>
                  <a:pt x="35" y="29"/>
                  <a:pt x="3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4" y="36"/>
                  <a:pt x="0" y="40"/>
                  <a:pt x="0" y="4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4"/>
                  <a:pt x="4" y="68"/>
                  <a:pt x="8" y="68"/>
                </a:cubicBezTo>
                <a:cubicBezTo>
                  <a:pt x="8" y="156"/>
                  <a:pt x="8" y="156"/>
                  <a:pt x="8" y="156"/>
                </a:cubicBezTo>
                <a:cubicBezTo>
                  <a:pt x="8" y="160"/>
                  <a:pt x="12" y="164"/>
                  <a:pt x="16" y="164"/>
                </a:cubicBezTo>
                <a:cubicBezTo>
                  <a:pt x="160" y="164"/>
                  <a:pt x="160" y="164"/>
                  <a:pt x="160" y="164"/>
                </a:cubicBezTo>
                <a:cubicBezTo>
                  <a:pt x="164" y="164"/>
                  <a:pt x="168" y="160"/>
                  <a:pt x="168" y="156"/>
                </a:cubicBezTo>
                <a:cubicBezTo>
                  <a:pt x="168" y="68"/>
                  <a:pt x="168" y="68"/>
                  <a:pt x="168" y="68"/>
                </a:cubicBezTo>
                <a:cubicBezTo>
                  <a:pt x="172" y="68"/>
                  <a:pt x="176" y="64"/>
                  <a:pt x="176" y="60"/>
                </a:cubicBezTo>
                <a:cubicBezTo>
                  <a:pt x="176" y="44"/>
                  <a:pt x="176" y="44"/>
                  <a:pt x="176" y="44"/>
                </a:cubicBezTo>
                <a:cubicBezTo>
                  <a:pt x="176" y="40"/>
                  <a:pt x="172" y="36"/>
                  <a:pt x="168" y="36"/>
                </a:cubicBezTo>
                <a:moveTo>
                  <a:pt x="46" y="19"/>
                </a:moveTo>
                <a:cubicBezTo>
                  <a:pt x="50" y="11"/>
                  <a:pt x="61" y="10"/>
                  <a:pt x="71" y="15"/>
                </a:cubicBezTo>
                <a:cubicBezTo>
                  <a:pt x="77" y="19"/>
                  <a:pt x="81" y="24"/>
                  <a:pt x="82" y="30"/>
                </a:cubicBezTo>
                <a:cubicBezTo>
                  <a:pt x="81" y="32"/>
                  <a:pt x="80" y="34"/>
                  <a:pt x="79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44" y="31"/>
                  <a:pt x="43" y="24"/>
                  <a:pt x="46" y="19"/>
                </a:cubicBezTo>
                <a:moveTo>
                  <a:pt x="8" y="60"/>
                </a:moveTo>
                <a:cubicBezTo>
                  <a:pt x="8" y="44"/>
                  <a:pt x="8" y="44"/>
                  <a:pt x="8" y="44"/>
                </a:cubicBezTo>
                <a:cubicBezTo>
                  <a:pt x="76" y="44"/>
                  <a:pt x="76" y="44"/>
                  <a:pt x="76" y="44"/>
                </a:cubicBezTo>
                <a:cubicBezTo>
                  <a:pt x="72" y="50"/>
                  <a:pt x="69" y="55"/>
                  <a:pt x="65" y="60"/>
                </a:cubicBezTo>
                <a:lnTo>
                  <a:pt x="8" y="60"/>
                </a:lnTo>
                <a:close/>
                <a:moveTo>
                  <a:pt x="84" y="156"/>
                </a:moveTo>
                <a:cubicBezTo>
                  <a:pt x="16" y="156"/>
                  <a:pt x="16" y="156"/>
                  <a:pt x="16" y="156"/>
                </a:cubicBezTo>
                <a:cubicBezTo>
                  <a:pt x="16" y="116"/>
                  <a:pt x="16" y="116"/>
                  <a:pt x="16" y="116"/>
                </a:cubicBezTo>
                <a:cubicBezTo>
                  <a:pt x="84" y="116"/>
                  <a:pt x="84" y="116"/>
                  <a:pt x="84" y="116"/>
                </a:cubicBezTo>
                <a:lnTo>
                  <a:pt x="84" y="156"/>
                </a:lnTo>
                <a:close/>
                <a:moveTo>
                  <a:pt x="84" y="108"/>
                </a:moveTo>
                <a:cubicBezTo>
                  <a:pt x="16" y="108"/>
                  <a:pt x="16" y="108"/>
                  <a:pt x="16" y="108"/>
                </a:cubicBezTo>
                <a:cubicBezTo>
                  <a:pt x="16" y="68"/>
                  <a:pt x="16" y="68"/>
                  <a:pt x="16" y="68"/>
                </a:cubicBezTo>
                <a:cubicBezTo>
                  <a:pt x="59" y="68"/>
                  <a:pt x="59" y="68"/>
                  <a:pt x="59" y="68"/>
                </a:cubicBezTo>
                <a:cubicBezTo>
                  <a:pt x="53" y="74"/>
                  <a:pt x="50" y="77"/>
                  <a:pt x="49" y="77"/>
                </a:cubicBezTo>
                <a:cubicBezTo>
                  <a:pt x="48" y="79"/>
                  <a:pt x="48" y="81"/>
                  <a:pt x="49" y="83"/>
                </a:cubicBezTo>
                <a:cubicBezTo>
                  <a:pt x="50" y="84"/>
                  <a:pt x="50" y="84"/>
                  <a:pt x="51" y="84"/>
                </a:cubicBezTo>
                <a:cubicBezTo>
                  <a:pt x="52" y="85"/>
                  <a:pt x="54" y="84"/>
                  <a:pt x="55" y="83"/>
                </a:cubicBezTo>
                <a:cubicBezTo>
                  <a:pt x="55" y="83"/>
                  <a:pt x="62" y="77"/>
                  <a:pt x="69" y="68"/>
                </a:cubicBezTo>
                <a:cubicBezTo>
                  <a:pt x="84" y="68"/>
                  <a:pt x="84" y="68"/>
                  <a:pt x="84" y="68"/>
                </a:cubicBezTo>
                <a:lnTo>
                  <a:pt x="84" y="108"/>
                </a:lnTo>
                <a:close/>
                <a:moveTo>
                  <a:pt x="84" y="60"/>
                </a:moveTo>
                <a:cubicBezTo>
                  <a:pt x="75" y="60"/>
                  <a:pt x="75" y="60"/>
                  <a:pt x="75" y="60"/>
                </a:cubicBezTo>
                <a:cubicBezTo>
                  <a:pt x="78" y="56"/>
                  <a:pt x="81" y="51"/>
                  <a:pt x="84" y="45"/>
                </a:cubicBezTo>
                <a:lnTo>
                  <a:pt x="84" y="60"/>
                </a:lnTo>
                <a:close/>
                <a:moveTo>
                  <a:pt x="105" y="15"/>
                </a:moveTo>
                <a:cubicBezTo>
                  <a:pt x="114" y="10"/>
                  <a:pt x="126" y="11"/>
                  <a:pt x="130" y="19"/>
                </a:cubicBezTo>
                <a:cubicBezTo>
                  <a:pt x="133" y="24"/>
                  <a:pt x="132" y="31"/>
                  <a:pt x="128" y="36"/>
                </a:cubicBezTo>
                <a:cubicBezTo>
                  <a:pt x="97" y="36"/>
                  <a:pt x="97" y="36"/>
                  <a:pt x="97" y="36"/>
                </a:cubicBezTo>
                <a:cubicBezTo>
                  <a:pt x="96" y="34"/>
                  <a:pt x="95" y="32"/>
                  <a:pt x="94" y="30"/>
                </a:cubicBezTo>
                <a:cubicBezTo>
                  <a:pt x="95" y="24"/>
                  <a:pt x="99" y="19"/>
                  <a:pt x="105" y="15"/>
                </a:cubicBezTo>
                <a:moveTo>
                  <a:pt x="92" y="45"/>
                </a:moveTo>
                <a:cubicBezTo>
                  <a:pt x="95" y="51"/>
                  <a:pt x="98" y="56"/>
                  <a:pt x="101" y="60"/>
                </a:cubicBezTo>
                <a:cubicBezTo>
                  <a:pt x="92" y="60"/>
                  <a:pt x="92" y="60"/>
                  <a:pt x="92" y="60"/>
                </a:cubicBezTo>
                <a:lnTo>
                  <a:pt x="92" y="45"/>
                </a:lnTo>
                <a:close/>
                <a:moveTo>
                  <a:pt x="160" y="156"/>
                </a:moveTo>
                <a:cubicBezTo>
                  <a:pt x="92" y="156"/>
                  <a:pt x="92" y="156"/>
                  <a:pt x="92" y="156"/>
                </a:cubicBezTo>
                <a:cubicBezTo>
                  <a:pt x="92" y="116"/>
                  <a:pt x="92" y="116"/>
                  <a:pt x="92" y="116"/>
                </a:cubicBezTo>
                <a:cubicBezTo>
                  <a:pt x="160" y="116"/>
                  <a:pt x="160" y="116"/>
                  <a:pt x="160" y="116"/>
                </a:cubicBezTo>
                <a:lnTo>
                  <a:pt x="160" y="156"/>
                </a:lnTo>
                <a:close/>
                <a:moveTo>
                  <a:pt x="160" y="108"/>
                </a:moveTo>
                <a:cubicBezTo>
                  <a:pt x="92" y="108"/>
                  <a:pt x="92" y="108"/>
                  <a:pt x="92" y="108"/>
                </a:cubicBezTo>
                <a:cubicBezTo>
                  <a:pt x="92" y="68"/>
                  <a:pt x="92" y="68"/>
                  <a:pt x="92" y="68"/>
                </a:cubicBezTo>
                <a:cubicBezTo>
                  <a:pt x="107" y="68"/>
                  <a:pt x="107" y="68"/>
                  <a:pt x="107" y="68"/>
                </a:cubicBezTo>
                <a:cubicBezTo>
                  <a:pt x="114" y="77"/>
                  <a:pt x="121" y="83"/>
                  <a:pt x="121" y="83"/>
                </a:cubicBezTo>
                <a:cubicBezTo>
                  <a:pt x="122" y="84"/>
                  <a:pt x="124" y="85"/>
                  <a:pt x="125" y="84"/>
                </a:cubicBezTo>
                <a:cubicBezTo>
                  <a:pt x="126" y="84"/>
                  <a:pt x="126" y="84"/>
                  <a:pt x="127" y="83"/>
                </a:cubicBezTo>
                <a:cubicBezTo>
                  <a:pt x="128" y="81"/>
                  <a:pt x="128" y="79"/>
                  <a:pt x="126" y="77"/>
                </a:cubicBezTo>
                <a:cubicBezTo>
                  <a:pt x="126" y="77"/>
                  <a:pt x="122" y="74"/>
                  <a:pt x="117" y="68"/>
                </a:cubicBezTo>
                <a:cubicBezTo>
                  <a:pt x="160" y="68"/>
                  <a:pt x="160" y="68"/>
                  <a:pt x="160" y="68"/>
                </a:cubicBezTo>
                <a:lnTo>
                  <a:pt x="160" y="108"/>
                </a:lnTo>
                <a:close/>
                <a:moveTo>
                  <a:pt x="168" y="60"/>
                </a:moveTo>
                <a:cubicBezTo>
                  <a:pt x="111" y="60"/>
                  <a:pt x="111" y="60"/>
                  <a:pt x="111" y="60"/>
                </a:cubicBezTo>
                <a:cubicBezTo>
                  <a:pt x="107" y="55"/>
                  <a:pt x="104" y="50"/>
                  <a:pt x="100" y="44"/>
                </a:cubicBezTo>
                <a:cubicBezTo>
                  <a:pt x="168" y="44"/>
                  <a:pt x="168" y="44"/>
                  <a:pt x="168" y="44"/>
                </a:cubicBezTo>
                <a:lnTo>
                  <a:pt x="168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58"/>
          <p:cNvSpPr>
            <a:spLocks noEditPoints="1"/>
          </p:cNvSpPr>
          <p:nvPr/>
        </p:nvSpPr>
        <p:spPr bwMode="auto">
          <a:xfrm>
            <a:off x="5364684" y="3081434"/>
            <a:ext cx="335898" cy="212573"/>
          </a:xfrm>
          <a:custGeom>
            <a:avLst/>
            <a:gdLst>
              <a:gd name="T0" fmla="*/ 88 w 176"/>
              <a:gd name="T1" fmla="*/ 44 h 112"/>
              <a:gd name="T2" fmla="*/ 76 w 176"/>
              <a:gd name="T3" fmla="*/ 56 h 112"/>
              <a:gd name="T4" fmla="*/ 88 w 176"/>
              <a:gd name="T5" fmla="*/ 68 h 112"/>
              <a:gd name="T6" fmla="*/ 100 w 176"/>
              <a:gd name="T7" fmla="*/ 56 h 112"/>
              <a:gd name="T8" fmla="*/ 88 w 176"/>
              <a:gd name="T9" fmla="*/ 44 h 112"/>
              <a:gd name="T10" fmla="*/ 88 w 176"/>
              <a:gd name="T11" fmla="*/ 16 h 112"/>
              <a:gd name="T12" fmla="*/ 48 w 176"/>
              <a:gd name="T13" fmla="*/ 56 h 112"/>
              <a:gd name="T14" fmla="*/ 88 w 176"/>
              <a:gd name="T15" fmla="*/ 96 h 112"/>
              <a:gd name="T16" fmla="*/ 128 w 176"/>
              <a:gd name="T17" fmla="*/ 56 h 112"/>
              <a:gd name="T18" fmla="*/ 88 w 176"/>
              <a:gd name="T19" fmla="*/ 16 h 112"/>
              <a:gd name="T20" fmla="*/ 88 w 176"/>
              <a:gd name="T21" fmla="*/ 88 h 112"/>
              <a:gd name="T22" fmla="*/ 56 w 176"/>
              <a:gd name="T23" fmla="*/ 56 h 112"/>
              <a:gd name="T24" fmla="*/ 88 w 176"/>
              <a:gd name="T25" fmla="*/ 24 h 112"/>
              <a:gd name="T26" fmla="*/ 120 w 176"/>
              <a:gd name="T27" fmla="*/ 56 h 112"/>
              <a:gd name="T28" fmla="*/ 88 w 176"/>
              <a:gd name="T29" fmla="*/ 88 h 112"/>
              <a:gd name="T30" fmla="*/ 88 w 176"/>
              <a:gd name="T31" fmla="*/ 0 h 112"/>
              <a:gd name="T32" fmla="*/ 0 w 176"/>
              <a:gd name="T33" fmla="*/ 56 h 112"/>
              <a:gd name="T34" fmla="*/ 88 w 176"/>
              <a:gd name="T35" fmla="*/ 112 h 112"/>
              <a:gd name="T36" fmla="*/ 176 w 176"/>
              <a:gd name="T37" fmla="*/ 56 h 112"/>
              <a:gd name="T38" fmla="*/ 88 w 176"/>
              <a:gd name="T39" fmla="*/ 0 h 112"/>
              <a:gd name="T40" fmla="*/ 88 w 176"/>
              <a:gd name="T41" fmla="*/ 104 h 112"/>
              <a:gd name="T42" fmla="*/ 8 w 176"/>
              <a:gd name="T43" fmla="*/ 56 h 112"/>
              <a:gd name="T44" fmla="*/ 88 w 176"/>
              <a:gd name="T45" fmla="*/ 8 h 112"/>
              <a:gd name="T46" fmla="*/ 168 w 176"/>
              <a:gd name="T47" fmla="*/ 56 h 112"/>
              <a:gd name="T48" fmla="*/ 88 w 176"/>
              <a:gd name="T49" fmla="*/ 10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76" h="112">
                <a:moveTo>
                  <a:pt x="88" y="44"/>
                </a:moveTo>
                <a:cubicBezTo>
                  <a:pt x="81" y="44"/>
                  <a:pt x="76" y="49"/>
                  <a:pt x="76" y="56"/>
                </a:cubicBezTo>
                <a:cubicBezTo>
                  <a:pt x="76" y="63"/>
                  <a:pt x="81" y="68"/>
                  <a:pt x="88" y="68"/>
                </a:cubicBezTo>
                <a:cubicBezTo>
                  <a:pt x="95" y="68"/>
                  <a:pt x="100" y="63"/>
                  <a:pt x="100" y="56"/>
                </a:cubicBezTo>
                <a:cubicBezTo>
                  <a:pt x="100" y="49"/>
                  <a:pt x="95" y="44"/>
                  <a:pt x="88" y="44"/>
                </a:cubicBezTo>
                <a:moveTo>
                  <a:pt x="88" y="16"/>
                </a:moveTo>
                <a:cubicBezTo>
                  <a:pt x="66" y="16"/>
                  <a:pt x="48" y="34"/>
                  <a:pt x="48" y="56"/>
                </a:cubicBezTo>
                <a:cubicBezTo>
                  <a:pt x="48" y="78"/>
                  <a:pt x="66" y="96"/>
                  <a:pt x="88" y="96"/>
                </a:cubicBezTo>
                <a:cubicBezTo>
                  <a:pt x="110" y="96"/>
                  <a:pt x="128" y="78"/>
                  <a:pt x="128" y="56"/>
                </a:cubicBezTo>
                <a:cubicBezTo>
                  <a:pt x="128" y="34"/>
                  <a:pt x="110" y="16"/>
                  <a:pt x="88" y="16"/>
                </a:cubicBezTo>
                <a:moveTo>
                  <a:pt x="88" y="88"/>
                </a:moveTo>
                <a:cubicBezTo>
                  <a:pt x="70" y="88"/>
                  <a:pt x="56" y="74"/>
                  <a:pt x="56" y="56"/>
                </a:cubicBezTo>
                <a:cubicBezTo>
                  <a:pt x="56" y="38"/>
                  <a:pt x="70" y="24"/>
                  <a:pt x="88" y="24"/>
                </a:cubicBezTo>
                <a:cubicBezTo>
                  <a:pt x="106" y="24"/>
                  <a:pt x="120" y="38"/>
                  <a:pt x="120" y="56"/>
                </a:cubicBezTo>
                <a:cubicBezTo>
                  <a:pt x="120" y="74"/>
                  <a:pt x="106" y="88"/>
                  <a:pt x="88" y="88"/>
                </a:cubicBezTo>
                <a:moveTo>
                  <a:pt x="88" y="0"/>
                </a:moveTo>
                <a:cubicBezTo>
                  <a:pt x="39" y="0"/>
                  <a:pt x="0" y="40"/>
                  <a:pt x="0" y="56"/>
                </a:cubicBezTo>
                <a:cubicBezTo>
                  <a:pt x="0" y="72"/>
                  <a:pt x="39" y="112"/>
                  <a:pt x="88" y="112"/>
                </a:cubicBezTo>
                <a:cubicBezTo>
                  <a:pt x="137" y="112"/>
                  <a:pt x="176" y="72"/>
                  <a:pt x="176" y="56"/>
                </a:cubicBezTo>
                <a:cubicBezTo>
                  <a:pt x="176" y="40"/>
                  <a:pt x="137" y="0"/>
                  <a:pt x="88" y="0"/>
                </a:cubicBezTo>
                <a:moveTo>
                  <a:pt x="88" y="104"/>
                </a:moveTo>
                <a:cubicBezTo>
                  <a:pt x="44" y="104"/>
                  <a:pt x="8" y="70"/>
                  <a:pt x="8" y="56"/>
                </a:cubicBezTo>
                <a:cubicBezTo>
                  <a:pt x="8" y="42"/>
                  <a:pt x="44" y="8"/>
                  <a:pt x="88" y="8"/>
                </a:cubicBezTo>
                <a:cubicBezTo>
                  <a:pt x="132" y="8"/>
                  <a:pt x="168" y="42"/>
                  <a:pt x="168" y="56"/>
                </a:cubicBezTo>
                <a:cubicBezTo>
                  <a:pt x="168" y="70"/>
                  <a:pt x="132" y="104"/>
                  <a:pt x="88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59"/>
          <p:cNvSpPr>
            <a:spLocks noEditPoints="1"/>
          </p:cNvSpPr>
          <p:nvPr/>
        </p:nvSpPr>
        <p:spPr bwMode="auto">
          <a:xfrm>
            <a:off x="6004026" y="3019772"/>
            <a:ext cx="334275" cy="334275"/>
          </a:xfrm>
          <a:custGeom>
            <a:avLst/>
            <a:gdLst>
              <a:gd name="T0" fmla="*/ 144 w 176"/>
              <a:gd name="T1" fmla="*/ 16 h 176"/>
              <a:gd name="T2" fmla="*/ 140 w 176"/>
              <a:gd name="T3" fmla="*/ 0 h 176"/>
              <a:gd name="T4" fmla="*/ 136 w 176"/>
              <a:gd name="T5" fmla="*/ 16 h 176"/>
              <a:gd name="T6" fmla="*/ 40 w 176"/>
              <a:gd name="T7" fmla="*/ 4 h 176"/>
              <a:gd name="T8" fmla="*/ 32 w 176"/>
              <a:gd name="T9" fmla="*/ 4 h 176"/>
              <a:gd name="T10" fmla="*/ 16 w 176"/>
              <a:gd name="T11" fmla="*/ 16 h 176"/>
              <a:gd name="T12" fmla="*/ 0 w 176"/>
              <a:gd name="T13" fmla="*/ 160 h 176"/>
              <a:gd name="T14" fmla="*/ 160 w 176"/>
              <a:gd name="T15" fmla="*/ 176 h 176"/>
              <a:gd name="T16" fmla="*/ 176 w 176"/>
              <a:gd name="T17" fmla="*/ 32 h 176"/>
              <a:gd name="T18" fmla="*/ 168 w 176"/>
              <a:gd name="T19" fmla="*/ 160 h 176"/>
              <a:gd name="T20" fmla="*/ 16 w 176"/>
              <a:gd name="T21" fmla="*/ 168 h 176"/>
              <a:gd name="T22" fmla="*/ 8 w 176"/>
              <a:gd name="T23" fmla="*/ 64 h 176"/>
              <a:gd name="T24" fmla="*/ 168 w 176"/>
              <a:gd name="T25" fmla="*/ 160 h 176"/>
              <a:gd name="T26" fmla="*/ 8 w 176"/>
              <a:gd name="T27" fmla="*/ 56 h 176"/>
              <a:gd name="T28" fmla="*/ 16 w 176"/>
              <a:gd name="T29" fmla="*/ 24 h 176"/>
              <a:gd name="T30" fmla="*/ 32 w 176"/>
              <a:gd name="T31" fmla="*/ 36 h 176"/>
              <a:gd name="T32" fmla="*/ 40 w 176"/>
              <a:gd name="T33" fmla="*/ 36 h 176"/>
              <a:gd name="T34" fmla="*/ 136 w 176"/>
              <a:gd name="T35" fmla="*/ 24 h 176"/>
              <a:gd name="T36" fmla="*/ 140 w 176"/>
              <a:gd name="T37" fmla="*/ 40 h 176"/>
              <a:gd name="T38" fmla="*/ 144 w 176"/>
              <a:gd name="T39" fmla="*/ 24 h 176"/>
              <a:gd name="T40" fmla="*/ 168 w 176"/>
              <a:gd name="T41" fmla="*/ 32 h 176"/>
              <a:gd name="T42" fmla="*/ 116 w 176"/>
              <a:gd name="T43" fmla="*/ 148 h 176"/>
              <a:gd name="T44" fmla="*/ 124 w 176"/>
              <a:gd name="T45" fmla="*/ 84 h 176"/>
              <a:gd name="T46" fmla="*/ 116 w 176"/>
              <a:gd name="T47" fmla="*/ 90 h 176"/>
              <a:gd name="T48" fmla="*/ 106 w 176"/>
              <a:gd name="T49" fmla="*/ 95 h 176"/>
              <a:gd name="T50" fmla="*/ 100 w 176"/>
              <a:gd name="T51" fmla="*/ 102 h 176"/>
              <a:gd name="T52" fmla="*/ 116 w 176"/>
              <a:gd name="T53" fmla="*/ 148 h 176"/>
              <a:gd name="T54" fmla="*/ 74 w 176"/>
              <a:gd name="T55" fmla="*/ 141 h 176"/>
              <a:gd name="T56" fmla="*/ 59 w 176"/>
              <a:gd name="T57" fmla="*/ 138 h 176"/>
              <a:gd name="T58" fmla="*/ 48 w 176"/>
              <a:gd name="T59" fmla="*/ 128 h 176"/>
              <a:gd name="T60" fmla="*/ 53 w 176"/>
              <a:gd name="T61" fmla="*/ 143 h 176"/>
              <a:gd name="T62" fmla="*/ 69 w 176"/>
              <a:gd name="T63" fmla="*/ 149 h 176"/>
              <a:gd name="T64" fmla="*/ 84 w 176"/>
              <a:gd name="T65" fmla="*/ 144 h 176"/>
              <a:gd name="T66" fmla="*/ 90 w 176"/>
              <a:gd name="T67" fmla="*/ 129 h 176"/>
              <a:gd name="T68" fmla="*/ 79 w 176"/>
              <a:gd name="T69" fmla="*/ 114 h 176"/>
              <a:gd name="T70" fmla="*/ 85 w 176"/>
              <a:gd name="T71" fmla="*/ 109 h 176"/>
              <a:gd name="T72" fmla="*/ 86 w 176"/>
              <a:gd name="T73" fmla="*/ 93 h 176"/>
              <a:gd name="T74" fmla="*/ 76 w 176"/>
              <a:gd name="T75" fmla="*/ 85 h 176"/>
              <a:gd name="T76" fmla="*/ 60 w 176"/>
              <a:gd name="T77" fmla="*/ 85 h 176"/>
              <a:gd name="T78" fmla="*/ 51 w 176"/>
              <a:gd name="T79" fmla="*/ 96 h 176"/>
              <a:gd name="T80" fmla="*/ 57 w 176"/>
              <a:gd name="T81" fmla="*/ 104 h 176"/>
              <a:gd name="T82" fmla="*/ 59 w 176"/>
              <a:gd name="T83" fmla="*/ 95 h 176"/>
              <a:gd name="T84" fmla="*/ 68 w 176"/>
              <a:gd name="T85" fmla="*/ 90 h 176"/>
              <a:gd name="T86" fmla="*/ 79 w 176"/>
              <a:gd name="T87" fmla="*/ 101 h 176"/>
              <a:gd name="T88" fmla="*/ 76 w 176"/>
              <a:gd name="T89" fmla="*/ 109 h 176"/>
              <a:gd name="T90" fmla="*/ 68 w 176"/>
              <a:gd name="T91" fmla="*/ 111 h 176"/>
              <a:gd name="T92" fmla="*/ 64 w 176"/>
              <a:gd name="T93" fmla="*/ 111 h 176"/>
              <a:gd name="T94" fmla="*/ 69 w 176"/>
              <a:gd name="T95" fmla="*/ 117 h 176"/>
              <a:gd name="T96" fmla="*/ 78 w 176"/>
              <a:gd name="T97" fmla="*/ 121 h 176"/>
              <a:gd name="T98" fmla="*/ 82 w 176"/>
              <a:gd name="T99" fmla="*/ 130 h 176"/>
              <a:gd name="T100" fmla="*/ 78 w 176"/>
              <a:gd name="T101" fmla="*/ 13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6" h="176">
                <a:moveTo>
                  <a:pt x="160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44" y="4"/>
                  <a:pt x="144" y="4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138" y="0"/>
                  <a:pt x="136" y="2"/>
                  <a:pt x="136" y="4"/>
                </a:cubicBezTo>
                <a:cubicBezTo>
                  <a:pt x="136" y="16"/>
                  <a:pt x="136" y="16"/>
                  <a:pt x="136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2"/>
                  <a:pt x="38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16"/>
                  <a:pt x="32" y="16"/>
                  <a:pt x="32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64"/>
                  <a:pt x="8" y="64"/>
                  <a:pt x="8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160"/>
                </a:lnTo>
                <a:close/>
                <a:moveTo>
                  <a:pt x="168" y="56"/>
                </a:moveTo>
                <a:cubicBezTo>
                  <a:pt x="8" y="56"/>
                  <a:pt x="8" y="56"/>
                  <a:pt x="8" y="56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28"/>
                  <a:pt x="12" y="24"/>
                  <a:pt x="16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8"/>
                  <a:pt x="34" y="40"/>
                  <a:pt x="36" y="40"/>
                </a:cubicBezTo>
                <a:cubicBezTo>
                  <a:pt x="38" y="40"/>
                  <a:pt x="40" y="38"/>
                  <a:pt x="40" y="36"/>
                </a:cubicBezTo>
                <a:cubicBezTo>
                  <a:pt x="40" y="24"/>
                  <a:pt x="40" y="24"/>
                  <a:pt x="40" y="24"/>
                </a:cubicBezTo>
                <a:cubicBezTo>
                  <a:pt x="136" y="24"/>
                  <a:pt x="136" y="24"/>
                  <a:pt x="136" y="24"/>
                </a:cubicBezTo>
                <a:cubicBezTo>
                  <a:pt x="136" y="36"/>
                  <a:pt x="136" y="36"/>
                  <a:pt x="136" y="36"/>
                </a:cubicBezTo>
                <a:cubicBezTo>
                  <a:pt x="136" y="38"/>
                  <a:pt x="138" y="40"/>
                  <a:pt x="140" y="40"/>
                </a:cubicBezTo>
                <a:cubicBezTo>
                  <a:pt x="142" y="40"/>
                  <a:pt x="144" y="38"/>
                  <a:pt x="144" y="36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lnTo>
                  <a:pt x="168" y="56"/>
                </a:lnTo>
                <a:close/>
                <a:moveTo>
                  <a:pt x="116" y="148"/>
                </a:moveTo>
                <a:cubicBezTo>
                  <a:pt x="124" y="148"/>
                  <a:pt x="124" y="148"/>
                  <a:pt x="124" y="148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18" y="84"/>
                  <a:pt x="118" y="84"/>
                  <a:pt x="118" y="84"/>
                </a:cubicBezTo>
                <a:cubicBezTo>
                  <a:pt x="118" y="86"/>
                  <a:pt x="117" y="88"/>
                  <a:pt x="116" y="90"/>
                </a:cubicBezTo>
                <a:cubicBezTo>
                  <a:pt x="115" y="91"/>
                  <a:pt x="113" y="92"/>
                  <a:pt x="112" y="93"/>
                </a:cubicBezTo>
                <a:cubicBezTo>
                  <a:pt x="110" y="94"/>
                  <a:pt x="108" y="95"/>
                  <a:pt x="106" y="95"/>
                </a:cubicBezTo>
                <a:cubicBezTo>
                  <a:pt x="104" y="96"/>
                  <a:pt x="102" y="96"/>
                  <a:pt x="100" y="96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16" y="102"/>
                  <a:pt x="116" y="102"/>
                  <a:pt x="116" y="102"/>
                </a:cubicBezTo>
                <a:lnTo>
                  <a:pt x="116" y="148"/>
                </a:lnTo>
                <a:close/>
                <a:moveTo>
                  <a:pt x="78" y="139"/>
                </a:moveTo>
                <a:cubicBezTo>
                  <a:pt x="77" y="140"/>
                  <a:pt x="75" y="141"/>
                  <a:pt x="74" y="141"/>
                </a:cubicBezTo>
                <a:cubicBezTo>
                  <a:pt x="72" y="142"/>
                  <a:pt x="70" y="142"/>
                  <a:pt x="69" y="142"/>
                </a:cubicBezTo>
                <a:cubicBezTo>
                  <a:pt x="64" y="142"/>
                  <a:pt x="61" y="141"/>
                  <a:pt x="59" y="138"/>
                </a:cubicBezTo>
                <a:cubicBezTo>
                  <a:pt x="57" y="136"/>
                  <a:pt x="55" y="132"/>
                  <a:pt x="55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8" y="131"/>
                  <a:pt x="48" y="134"/>
                  <a:pt x="49" y="137"/>
                </a:cubicBezTo>
                <a:cubicBezTo>
                  <a:pt x="50" y="140"/>
                  <a:pt x="52" y="142"/>
                  <a:pt x="53" y="143"/>
                </a:cubicBezTo>
                <a:cubicBezTo>
                  <a:pt x="55" y="145"/>
                  <a:pt x="57" y="147"/>
                  <a:pt x="60" y="148"/>
                </a:cubicBezTo>
                <a:cubicBezTo>
                  <a:pt x="63" y="148"/>
                  <a:pt x="65" y="149"/>
                  <a:pt x="69" y="149"/>
                </a:cubicBezTo>
                <a:cubicBezTo>
                  <a:pt x="71" y="149"/>
                  <a:pt x="74" y="148"/>
                  <a:pt x="77" y="148"/>
                </a:cubicBezTo>
                <a:cubicBezTo>
                  <a:pt x="79" y="147"/>
                  <a:pt x="82" y="146"/>
                  <a:pt x="84" y="144"/>
                </a:cubicBezTo>
                <a:cubicBezTo>
                  <a:pt x="86" y="142"/>
                  <a:pt x="87" y="140"/>
                  <a:pt x="88" y="138"/>
                </a:cubicBezTo>
                <a:cubicBezTo>
                  <a:pt x="89" y="135"/>
                  <a:pt x="90" y="133"/>
                  <a:pt x="90" y="129"/>
                </a:cubicBezTo>
                <a:cubicBezTo>
                  <a:pt x="90" y="126"/>
                  <a:pt x="89" y="122"/>
                  <a:pt x="87" y="119"/>
                </a:cubicBezTo>
                <a:cubicBezTo>
                  <a:pt x="85" y="117"/>
                  <a:pt x="83" y="115"/>
                  <a:pt x="79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81" y="112"/>
                  <a:pt x="83" y="111"/>
                  <a:pt x="85" y="109"/>
                </a:cubicBezTo>
                <a:cubicBezTo>
                  <a:pt x="87" y="106"/>
                  <a:pt x="87" y="104"/>
                  <a:pt x="87" y="101"/>
                </a:cubicBezTo>
                <a:cubicBezTo>
                  <a:pt x="87" y="98"/>
                  <a:pt x="87" y="95"/>
                  <a:pt x="86" y="93"/>
                </a:cubicBezTo>
                <a:cubicBezTo>
                  <a:pt x="85" y="91"/>
                  <a:pt x="84" y="89"/>
                  <a:pt x="82" y="88"/>
                </a:cubicBezTo>
                <a:cubicBezTo>
                  <a:pt x="80" y="86"/>
                  <a:pt x="78" y="85"/>
                  <a:pt x="76" y="85"/>
                </a:cubicBezTo>
                <a:cubicBezTo>
                  <a:pt x="74" y="84"/>
                  <a:pt x="71" y="84"/>
                  <a:pt x="68" y="84"/>
                </a:cubicBezTo>
                <a:cubicBezTo>
                  <a:pt x="65" y="84"/>
                  <a:pt x="63" y="84"/>
                  <a:pt x="60" y="85"/>
                </a:cubicBezTo>
                <a:cubicBezTo>
                  <a:pt x="58" y="86"/>
                  <a:pt x="56" y="88"/>
                  <a:pt x="54" y="89"/>
                </a:cubicBezTo>
                <a:cubicBezTo>
                  <a:pt x="53" y="91"/>
                  <a:pt x="51" y="93"/>
                  <a:pt x="51" y="96"/>
                </a:cubicBezTo>
                <a:cubicBezTo>
                  <a:pt x="50" y="98"/>
                  <a:pt x="49" y="101"/>
                  <a:pt x="49" y="104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7" y="103"/>
                  <a:pt x="57" y="101"/>
                  <a:pt x="57" y="99"/>
                </a:cubicBezTo>
                <a:cubicBezTo>
                  <a:pt x="58" y="97"/>
                  <a:pt x="58" y="96"/>
                  <a:pt x="59" y="95"/>
                </a:cubicBezTo>
                <a:cubicBezTo>
                  <a:pt x="60" y="93"/>
                  <a:pt x="62" y="92"/>
                  <a:pt x="63" y="92"/>
                </a:cubicBezTo>
                <a:cubicBezTo>
                  <a:pt x="65" y="91"/>
                  <a:pt x="66" y="90"/>
                  <a:pt x="68" y="90"/>
                </a:cubicBezTo>
                <a:cubicBezTo>
                  <a:pt x="72" y="90"/>
                  <a:pt x="74" y="91"/>
                  <a:pt x="76" y="93"/>
                </a:cubicBezTo>
                <a:cubicBezTo>
                  <a:pt x="78" y="95"/>
                  <a:pt x="79" y="97"/>
                  <a:pt x="79" y="101"/>
                </a:cubicBezTo>
                <a:cubicBezTo>
                  <a:pt x="79" y="102"/>
                  <a:pt x="79" y="104"/>
                  <a:pt x="78" y="105"/>
                </a:cubicBezTo>
                <a:cubicBezTo>
                  <a:pt x="78" y="107"/>
                  <a:pt x="77" y="108"/>
                  <a:pt x="76" y="109"/>
                </a:cubicBezTo>
                <a:cubicBezTo>
                  <a:pt x="75" y="109"/>
                  <a:pt x="74" y="110"/>
                  <a:pt x="72" y="111"/>
                </a:cubicBezTo>
                <a:cubicBezTo>
                  <a:pt x="71" y="111"/>
                  <a:pt x="69" y="111"/>
                  <a:pt x="68" y="111"/>
                </a:cubicBezTo>
                <a:cubicBezTo>
                  <a:pt x="65" y="111"/>
                  <a:pt x="65" y="111"/>
                  <a:pt x="65" y="111"/>
                </a:cubicBezTo>
                <a:cubicBezTo>
                  <a:pt x="65" y="111"/>
                  <a:pt x="65" y="111"/>
                  <a:pt x="64" y="111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66" y="118"/>
                  <a:pt x="67" y="117"/>
                  <a:pt x="69" y="117"/>
                </a:cubicBezTo>
                <a:cubicBezTo>
                  <a:pt x="71" y="117"/>
                  <a:pt x="72" y="118"/>
                  <a:pt x="74" y="118"/>
                </a:cubicBezTo>
                <a:cubicBezTo>
                  <a:pt x="76" y="119"/>
                  <a:pt x="77" y="120"/>
                  <a:pt x="78" y="121"/>
                </a:cubicBezTo>
                <a:cubicBezTo>
                  <a:pt x="79" y="122"/>
                  <a:pt x="80" y="123"/>
                  <a:pt x="81" y="124"/>
                </a:cubicBezTo>
                <a:cubicBezTo>
                  <a:pt x="82" y="126"/>
                  <a:pt x="82" y="128"/>
                  <a:pt x="82" y="130"/>
                </a:cubicBezTo>
                <a:cubicBezTo>
                  <a:pt x="82" y="132"/>
                  <a:pt x="82" y="133"/>
                  <a:pt x="81" y="135"/>
                </a:cubicBezTo>
                <a:cubicBezTo>
                  <a:pt x="80" y="137"/>
                  <a:pt x="79" y="138"/>
                  <a:pt x="78" y="13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60"/>
          <p:cNvSpPr>
            <a:spLocks noEditPoints="1"/>
          </p:cNvSpPr>
          <p:nvPr/>
        </p:nvSpPr>
        <p:spPr bwMode="auto">
          <a:xfrm>
            <a:off x="6643368" y="3019772"/>
            <a:ext cx="334275" cy="334275"/>
          </a:xfrm>
          <a:custGeom>
            <a:avLst/>
            <a:gdLst>
              <a:gd name="T0" fmla="*/ 92 w 176"/>
              <a:gd name="T1" fmla="*/ 108 h 176"/>
              <a:gd name="T2" fmla="*/ 108 w 176"/>
              <a:gd name="T3" fmla="*/ 124 h 176"/>
              <a:gd name="T4" fmla="*/ 108 w 176"/>
              <a:gd name="T5" fmla="*/ 80 h 176"/>
              <a:gd name="T6" fmla="*/ 92 w 176"/>
              <a:gd name="T7" fmla="*/ 96 h 176"/>
              <a:gd name="T8" fmla="*/ 108 w 176"/>
              <a:gd name="T9" fmla="*/ 80 h 176"/>
              <a:gd name="T10" fmla="*/ 92 w 176"/>
              <a:gd name="T11" fmla="*/ 136 h 176"/>
              <a:gd name="T12" fmla="*/ 108 w 176"/>
              <a:gd name="T13" fmla="*/ 152 h 176"/>
              <a:gd name="T14" fmla="*/ 132 w 176"/>
              <a:gd name="T15" fmla="*/ 80 h 176"/>
              <a:gd name="T16" fmla="*/ 116 w 176"/>
              <a:gd name="T17" fmla="*/ 96 h 176"/>
              <a:gd name="T18" fmla="*/ 132 w 176"/>
              <a:gd name="T19" fmla="*/ 80 h 176"/>
              <a:gd name="T20" fmla="*/ 140 w 176"/>
              <a:gd name="T21" fmla="*/ 80 h 176"/>
              <a:gd name="T22" fmla="*/ 156 w 176"/>
              <a:gd name="T23" fmla="*/ 96 h 176"/>
              <a:gd name="T24" fmla="*/ 132 w 176"/>
              <a:gd name="T25" fmla="*/ 108 h 176"/>
              <a:gd name="T26" fmla="*/ 116 w 176"/>
              <a:gd name="T27" fmla="*/ 124 h 176"/>
              <a:gd name="T28" fmla="*/ 132 w 176"/>
              <a:gd name="T29" fmla="*/ 108 h 176"/>
              <a:gd name="T30" fmla="*/ 140 w 176"/>
              <a:gd name="T31" fmla="*/ 108 h 176"/>
              <a:gd name="T32" fmla="*/ 156 w 176"/>
              <a:gd name="T33" fmla="*/ 124 h 176"/>
              <a:gd name="T34" fmla="*/ 84 w 176"/>
              <a:gd name="T35" fmla="*/ 108 h 176"/>
              <a:gd name="T36" fmla="*/ 68 w 176"/>
              <a:gd name="T37" fmla="*/ 124 h 176"/>
              <a:gd name="T38" fmla="*/ 84 w 176"/>
              <a:gd name="T39" fmla="*/ 108 h 176"/>
              <a:gd name="T40" fmla="*/ 68 w 176"/>
              <a:gd name="T41" fmla="*/ 80 h 176"/>
              <a:gd name="T42" fmla="*/ 84 w 176"/>
              <a:gd name="T43" fmla="*/ 96 h 176"/>
              <a:gd name="T44" fmla="*/ 84 w 176"/>
              <a:gd name="T45" fmla="*/ 136 h 176"/>
              <a:gd name="T46" fmla="*/ 68 w 176"/>
              <a:gd name="T47" fmla="*/ 152 h 176"/>
              <a:gd name="T48" fmla="*/ 84 w 176"/>
              <a:gd name="T49" fmla="*/ 136 h 176"/>
              <a:gd name="T50" fmla="*/ 20 w 176"/>
              <a:gd name="T51" fmla="*/ 108 h 176"/>
              <a:gd name="T52" fmla="*/ 36 w 176"/>
              <a:gd name="T53" fmla="*/ 124 h 176"/>
              <a:gd name="T54" fmla="*/ 36 w 176"/>
              <a:gd name="T55" fmla="*/ 80 h 176"/>
              <a:gd name="T56" fmla="*/ 20 w 176"/>
              <a:gd name="T57" fmla="*/ 96 h 176"/>
              <a:gd name="T58" fmla="*/ 36 w 176"/>
              <a:gd name="T59" fmla="*/ 80 h 176"/>
              <a:gd name="T60" fmla="*/ 144 w 176"/>
              <a:gd name="T61" fmla="*/ 16 h 176"/>
              <a:gd name="T62" fmla="*/ 140 w 176"/>
              <a:gd name="T63" fmla="*/ 0 h 176"/>
              <a:gd name="T64" fmla="*/ 136 w 176"/>
              <a:gd name="T65" fmla="*/ 16 h 176"/>
              <a:gd name="T66" fmla="*/ 40 w 176"/>
              <a:gd name="T67" fmla="*/ 4 h 176"/>
              <a:gd name="T68" fmla="*/ 32 w 176"/>
              <a:gd name="T69" fmla="*/ 4 h 176"/>
              <a:gd name="T70" fmla="*/ 16 w 176"/>
              <a:gd name="T71" fmla="*/ 16 h 176"/>
              <a:gd name="T72" fmla="*/ 0 w 176"/>
              <a:gd name="T73" fmla="*/ 160 h 176"/>
              <a:gd name="T74" fmla="*/ 160 w 176"/>
              <a:gd name="T75" fmla="*/ 176 h 176"/>
              <a:gd name="T76" fmla="*/ 176 w 176"/>
              <a:gd name="T77" fmla="*/ 32 h 176"/>
              <a:gd name="T78" fmla="*/ 168 w 176"/>
              <a:gd name="T79" fmla="*/ 160 h 176"/>
              <a:gd name="T80" fmla="*/ 16 w 176"/>
              <a:gd name="T81" fmla="*/ 168 h 176"/>
              <a:gd name="T82" fmla="*/ 8 w 176"/>
              <a:gd name="T83" fmla="*/ 64 h 176"/>
              <a:gd name="T84" fmla="*/ 168 w 176"/>
              <a:gd name="T85" fmla="*/ 160 h 176"/>
              <a:gd name="T86" fmla="*/ 8 w 176"/>
              <a:gd name="T87" fmla="*/ 56 h 176"/>
              <a:gd name="T88" fmla="*/ 16 w 176"/>
              <a:gd name="T89" fmla="*/ 24 h 176"/>
              <a:gd name="T90" fmla="*/ 32 w 176"/>
              <a:gd name="T91" fmla="*/ 36 h 176"/>
              <a:gd name="T92" fmla="*/ 40 w 176"/>
              <a:gd name="T93" fmla="*/ 36 h 176"/>
              <a:gd name="T94" fmla="*/ 136 w 176"/>
              <a:gd name="T95" fmla="*/ 24 h 176"/>
              <a:gd name="T96" fmla="*/ 140 w 176"/>
              <a:gd name="T97" fmla="*/ 40 h 176"/>
              <a:gd name="T98" fmla="*/ 144 w 176"/>
              <a:gd name="T99" fmla="*/ 24 h 176"/>
              <a:gd name="T100" fmla="*/ 168 w 176"/>
              <a:gd name="T101" fmla="*/ 32 h 176"/>
              <a:gd name="T102" fmla="*/ 36 w 176"/>
              <a:gd name="T103" fmla="*/ 136 h 176"/>
              <a:gd name="T104" fmla="*/ 20 w 176"/>
              <a:gd name="T105" fmla="*/ 152 h 176"/>
              <a:gd name="T106" fmla="*/ 36 w 176"/>
              <a:gd name="T107" fmla="*/ 136 h 176"/>
              <a:gd name="T108" fmla="*/ 44 w 176"/>
              <a:gd name="T109" fmla="*/ 80 h 176"/>
              <a:gd name="T110" fmla="*/ 60 w 176"/>
              <a:gd name="T111" fmla="*/ 96 h 176"/>
              <a:gd name="T112" fmla="*/ 60 w 176"/>
              <a:gd name="T113" fmla="*/ 136 h 176"/>
              <a:gd name="T114" fmla="*/ 44 w 176"/>
              <a:gd name="T115" fmla="*/ 152 h 176"/>
              <a:gd name="T116" fmla="*/ 60 w 176"/>
              <a:gd name="T117" fmla="*/ 136 h 176"/>
              <a:gd name="T118" fmla="*/ 44 w 176"/>
              <a:gd name="T119" fmla="*/ 108 h 176"/>
              <a:gd name="T120" fmla="*/ 60 w 176"/>
              <a:gd name="T121" fmla="*/ 1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08" y="108"/>
                </a:moveTo>
                <a:cubicBezTo>
                  <a:pt x="92" y="108"/>
                  <a:pt x="92" y="108"/>
                  <a:pt x="92" y="108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108" y="124"/>
                  <a:pt x="108" y="124"/>
                  <a:pt x="108" y="124"/>
                </a:cubicBezTo>
                <a:lnTo>
                  <a:pt x="108" y="108"/>
                </a:lnTo>
                <a:close/>
                <a:moveTo>
                  <a:pt x="108" y="80"/>
                </a:moveTo>
                <a:cubicBezTo>
                  <a:pt x="92" y="80"/>
                  <a:pt x="92" y="80"/>
                  <a:pt x="92" y="80"/>
                </a:cubicBezTo>
                <a:cubicBezTo>
                  <a:pt x="92" y="96"/>
                  <a:pt x="92" y="96"/>
                  <a:pt x="92" y="96"/>
                </a:cubicBezTo>
                <a:cubicBezTo>
                  <a:pt x="108" y="96"/>
                  <a:pt x="108" y="96"/>
                  <a:pt x="108" y="96"/>
                </a:cubicBezTo>
                <a:lnTo>
                  <a:pt x="108" y="80"/>
                </a:lnTo>
                <a:close/>
                <a:moveTo>
                  <a:pt x="108" y="136"/>
                </a:moveTo>
                <a:cubicBezTo>
                  <a:pt x="92" y="136"/>
                  <a:pt x="92" y="136"/>
                  <a:pt x="92" y="136"/>
                </a:cubicBezTo>
                <a:cubicBezTo>
                  <a:pt x="92" y="152"/>
                  <a:pt x="92" y="152"/>
                  <a:pt x="92" y="152"/>
                </a:cubicBezTo>
                <a:cubicBezTo>
                  <a:pt x="108" y="152"/>
                  <a:pt x="108" y="152"/>
                  <a:pt x="108" y="152"/>
                </a:cubicBezTo>
                <a:lnTo>
                  <a:pt x="108" y="136"/>
                </a:lnTo>
                <a:close/>
                <a:moveTo>
                  <a:pt x="132" y="80"/>
                </a:moveTo>
                <a:cubicBezTo>
                  <a:pt x="116" y="80"/>
                  <a:pt x="116" y="80"/>
                  <a:pt x="116" y="80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32" y="96"/>
                  <a:pt x="132" y="96"/>
                  <a:pt x="132" y="96"/>
                </a:cubicBezTo>
                <a:lnTo>
                  <a:pt x="132" y="80"/>
                </a:lnTo>
                <a:close/>
                <a:moveTo>
                  <a:pt x="156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56" y="96"/>
                  <a:pt x="156" y="96"/>
                  <a:pt x="156" y="96"/>
                </a:cubicBezTo>
                <a:lnTo>
                  <a:pt x="156" y="80"/>
                </a:lnTo>
                <a:close/>
                <a:moveTo>
                  <a:pt x="132" y="108"/>
                </a:moveTo>
                <a:cubicBezTo>
                  <a:pt x="116" y="108"/>
                  <a:pt x="116" y="108"/>
                  <a:pt x="116" y="108"/>
                </a:cubicBezTo>
                <a:cubicBezTo>
                  <a:pt x="116" y="124"/>
                  <a:pt x="116" y="124"/>
                  <a:pt x="116" y="124"/>
                </a:cubicBezTo>
                <a:cubicBezTo>
                  <a:pt x="132" y="124"/>
                  <a:pt x="132" y="124"/>
                  <a:pt x="132" y="124"/>
                </a:cubicBezTo>
                <a:lnTo>
                  <a:pt x="132" y="108"/>
                </a:lnTo>
                <a:close/>
                <a:moveTo>
                  <a:pt x="156" y="108"/>
                </a:moveTo>
                <a:cubicBezTo>
                  <a:pt x="140" y="108"/>
                  <a:pt x="140" y="108"/>
                  <a:pt x="140" y="108"/>
                </a:cubicBezTo>
                <a:cubicBezTo>
                  <a:pt x="140" y="124"/>
                  <a:pt x="140" y="124"/>
                  <a:pt x="140" y="124"/>
                </a:cubicBezTo>
                <a:cubicBezTo>
                  <a:pt x="156" y="124"/>
                  <a:pt x="156" y="124"/>
                  <a:pt x="156" y="124"/>
                </a:cubicBezTo>
                <a:lnTo>
                  <a:pt x="156" y="108"/>
                </a:lnTo>
                <a:close/>
                <a:moveTo>
                  <a:pt x="84" y="108"/>
                </a:moveTo>
                <a:cubicBezTo>
                  <a:pt x="68" y="108"/>
                  <a:pt x="68" y="108"/>
                  <a:pt x="68" y="108"/>
                </a:cubicBezTo>
                <a:cubicBezTo>
                  <a:pt x="68" y="124"/>
                  <a:pt x="68" y="124"/>
                  <a:pt x="68" y="124"/>
                </a:cubicBezTo>
                <a:cubicBezTo>
                  <a:pt x="84" y="124"/>
                  <a:pt x="84" y="124"/>
                  <a:pt x="84" y="124"/>
                </a:cubicBezTo>
                <a:lnTo>
                  <a:pt x="84" y="108"/>
                </a:lnTo>
                <a:close/>
                <a:moveTo>
                  <a:pt x="84" y="80"/>
                </a:moveTo>
                <a:cubicBezTo>
                  <a:pt x="68" y="80"/>
                  <a:pt x="68" y="80"/>
                  <a:pt x="68" y="80"/>
                </a:cubicBezTo>
                <a:cubicBezTo>
                  <a:pt x="68" y="96"/>
                  <a:pt x="68" y="96"/>
                  <a:pt x="68" y="96"/>
                </a:cubicBezTo>
                <a:cubicBezTo>
                  <a:pt x="84" y="96"/>
                  <a:pt x="84" y="96"/>
                  <a:pt x="84" y="96"/>
                </a:cubicBezTo>
                <a:lnTo>
                  <a:pt x="84" y="80"/>
                </a:lnTo>
                <a:close/>
                <a:moveTo>
                  <a:pt x="84" y="136"/>
                </a:moveTo>
                <a:cubicBezTo>
                  <a:pt x="68" y="136"/>
                  <a:pt x="68" y="136"/>
                  <a:pt x="68" y="136"/>
                </a:cubicBezTo>
                <a:cubicBezTo>
                  <a:pt x="68" y="152"/>
                  <a:pt x="68" y="152"/>
                  <a:pt x="68" y="152"/>
                </a:cubicBezTo>
                <a:cubicBezTo>
                  <a:pt x="84" y="152"/>
                  <a:pt x="84" y="152"/>
                  <a:pt x="84" y="152"/>
                </a:cubicBezTo>
                <a:lnTo>
                  <a:pt x="84" y="136"/>
                </a:lnTo>
                <a:close/>
                <a:moveTo>
                  <a:pt x="36" y="108"/>
                </a:moveTo>
                <a:cubicBezTo>
                  <a:pt x="20" y="108"/>
                  <a:pt x="20" y="108"/>
                  <a:pt x="20" y="108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36" y="124"/>
                  <a:pt x="36" y="124"/>
                  <a:pt x="36" y="124"/>
                </a:cubicBezTo>
                <a:lnTo>
                  <a:pt x="36" y="108"/>
                </a:lnTo>
                <a:close/>
                <a:moveTo>
                  <a:pt x="36" y="80"/>
                </a:moveTo>
                <a:cubicBezTo>
                  <a:pt x="20" y="80"/>
                  <a:pt x="20" y="80"/>
                  <a:pt x="20" y="80"/>
                </a:cubicBezTo>
                <a:cubicBezTo>
                  <a:pt x="20" y="96"/>
                  <a:pt x="20" y="96"/>
                  <a:pt x="20" y="96"/>
                </a:cubicBezTo>
                <a:cubicBezTo>
                  <a:pt x="36" y="96"/>
                  <a:pt x="36" y="96"/>
                  <a:pt x="36" y="96"/>
                </a:cubicBezTo>
                <a:lnTo>
                  <a:pt x="36" y="80"/>
                </a:lnTo>
                <a:close/>
                <a:moveTo>
                  <a:pt x="160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44" y="4"/>
                  <a:pt x="144" y="4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138" y="0"/>
                  <a:pt x="136" y="2"/>
                  <a:pt x="136" y="4"/>
                </a:cubicBezTo>
                <a:cubicBezTo>
                  <a:pt x="136" y="16"/>
                  <a:pt x="136" y="16"/>
                  <a:pt x="136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2"/>
                  <a:pt x="38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16"/>
                  <a:pt x="32" y="16"/>
                  <a:pt x="32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64"/>
                  <a:pt x="8" y="64"/>
                  <a:pt x="8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160"/>
                </a:lnTo>
                <a:close/>
                <a:moveTo>
                  <a:pt x="168" y="56"/>
                </a:moveTo>
                <a:cubicBezTo>
                  <a:pt x="8" y="56"/>
                  <a:pt x="8" y="56"/>
                  <a:pt x="8" y="56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28"/>
                  <a:pt x="12" y="24"/>
                  <a:pt x="16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38"/>
                  <a:pt x="34" y="40"/>
                  <a:pt x="36" y="40"/>
                </a:cubicBezTo>
                <a:cubicBezTo>
                  <a:pt x="38" y="40"/>
                  <a:pt x="40" y="38"/>
                  <a:pt x="40" y="36"/>
                </a:cubicBezTo>
                <a:cubicBezTo>
                  <a:pt x="40" y="24"/>
                  <a:pt x="40" y="24"/>
                  <a:pt x="40" y="24"/>
                </a:cubicBezTo>
                <a:cubicBezTo>
                  <a:pt x="136" y="24"/>
                  <a:pt x="136" y="24"/>
                  <a:pt x="136" y="24"/>
                </a:cubicBezTo>
                <a:cubicBezTo>
                  <a:pt x="136" y="36"/>
                  <a:pt x="136" y="36"/>
                  <a:pt x="136" y="36"/>
                </a:cubicBezTo>
                <a:cubicBezTo>
                  <a:pt x="136" y="38"/>
                  <a:pt x="138" y="40"/>
                  <a:pt x="140" y="40"/>
                </a:cubicBezTo>
                <a:cubicBezTo>
                  <a:pt x="142" y="40"/>
                  <a:pt x="144" y="38"/>
                  <a:pt x="144" y="36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lnTo>
                  <a:pt x="168" y="56"/>
                </a:lnTo>
                <a:close/>
                <a:moveTo>
                  <a:pt x="36" y="136"/>
                </a:moveTo>
                <a:cubicBezTo>
                  <a:pt x="20" y="136"/>
                  <a:pt x="20" y="136"/>
                  <a:pt x="20" y="136"/>
                </a:cubicBezTo>
                <a:cubicBezTo>
                  <a:pt x="20" y="152"/>
                  <a:pt x="20" y="152"/>
                  <a:pt x="20" y="152"/>
                </a:cubicBezTo>
                <a:cubicBezTo>
                  <a:pt x="36" y="152"/>
                  <a:pt x="36" y="152"/>
                  <a:pt x="36" y="152"/>
                </a:cubicBezTo>
                <a:lnTo>
                  <a:pt x="36" y="136"/>
                </a:lnTo>
                <a:close/>
                <a:moveTo>
                  <a:pt x="60" y="80"/>
                </a:moveTo>
                <a:cubicBezTo>
                  <a:pt x="44" y="80"/>
                  <a:pt x="44" y="80"/>
                  <a:pt x="44" y="80"/>
                </a:cubicBezTo>
                <a:cubicBezTo>
                  <a:pt x="44" y="96"/>
                  <a:pt x="44" y="96"/>
                  <a:pt x="44" y="96"/>
                </a:cubicBezTo>
                <a:cubicBezTo>
                  <a:pt x="60" y="96"/>
                  <a:pt x="60" y="96"/>
                  <a:pt x="60" y="96"/>
                </a:cubicBezTo>
                <a:lnTo>
                  <a:pt x="60" y="80"/>
                </a:lnTo>
                <a:close/>
                <a:moveTo>
                  <a:pt x="60" y="136"/>
                </a:moveTo>
                <a:cubicBezTo>
                  <a:pt x="44" y="136"/>
                  <a:pt x="44" y="136"/>
                  <a:pt x="44" y="136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60" y="152"/>
                  <a:pt x="60" y="152"/>
                  <a:pt x="60" y="152"/>
                </a:cubicBezTo>
                <a:lnTo>
                  <a:pt x="60" y="136"/>
                </a:lnTo>
                <a:close/>
                <a:moveTo>
                  <a:pt x="60" y="108"/>
                </a:moveTo>
                <a:cubicBezTo>
                  <a:pt x="44" y="108"/>
                  <a:pt x="44" y="108"/>
                  <a:pt x="44" y="108"/>
                </a:cubicBezTo>
                <a:cubicBezTo>
                  <a:pt x="44" y="124"/>
                  <a:pt x="44" y="124"/>
                  <a:pt x="44" y="124"/>
                </a:cubicBezTo>
                <a:cubicBezTo>
                  <a:pt x="60" y="124"/>
                  <a:pt x="60" y="124"/>
                  <a:pt x="60" y="124"/>
                </a:cubicBezTo>
                <a:lnTo>
                  <a:pt x="60" y="1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61"/>
          <p:cNvSpPr>
            <a:spLocks noEditPoints="1"/>
          </p:cNvSpPr>
          <p:nvPr/>
        </p:nvSpPr>
        <p:spPr bwMode="auto">
          <a:xfrm>
            <a:off x="7282709" y="3019772"/>
            <a:ext cx="334275" cy="334275"/>
          </a:xfrm>
          <a:custGeom>
            <a:avLst/>
            <a:gdLst>
              <a:gd name="T0" fmla="*/ 176 w 176"/>
              <a:gd name="T1" fmla="*/ 68 h 176"/>
              <a:gd name="T2" fmla="*/ 174 w 176"/>
              <a:gd name="T3" fmla="*/ 49 h 176"/>
              <a:gd name="T4" fmla="*/ 90 w 176"/>
              <a:gd name="T5" fmla="*/ 1 h 176"/>
              <a:gd name="T6" fmla="*/ 88 w 176"/>
              <a:gd name="T7" fmla="*/ 0 h 176"/>
              <a:gd name="T8" fmla="*/ 86 w 176"/>
              <a:gd name="T9" fmla="*/ 1 h 176"/>
              <a:gd name="T10" fmla="*/ 2 w 176"/>
              <a:gd name="T11" fmla="*/ 49 h 176"/>
              <a:gd name="T12" fmla="*/ 0 w 176"/>
              <a:gd name="T13" fmla="*/ 68 h 176"/>
              <a:gd name="T14" fmla="*/ 16 w 176"/>
              <a:gd name="T15" fmla="*/ 72 h 176"/>
              <a:gd name="T16" fmla="*/ 12 w 176"/>
              <a:gd name="T17" fmla="*/ 144 h 176"/>
              <a:gd name="T18" fmla="*/ 8 w 176"/>
              <a:gd name="T19" fmla="*/ 147 h 176"/>
              <a:gd name="T20" fmla="*/ 0 w 176"/>
              <a:gd name="T21" fmla="*/ 171 h 176"/>
              <a:gd name="T22" fmla="*/ 4 w 176"/>
              <a:gd name="T23" fmla="*/ 176 h 176"/>
              <a:gd name="T24" fmla="*/ 176 w 176"/>
              <a:gd name="T25" fmla="*/ 172 h 176"/>
              <a:gd name="T26" fmla="*/ 176 w 176"/>
              <a:gd name="T27" fmla="*/ 171 h 176"/>
              <a:gd name="T28" fmla="*/ 168 w 176"/>
              <a:gd name="T29" fmla="*/ 147 h 176"/>
              <a:gd name="T30" fmla="*/ 160 w 176"/>
              <a:gd name="T31" fmla="*/ 144 h 176"/>
              <a:gd name="T32" fmla="*/ 172 w 176"/>
              <a:gd name="T33" fmla="*/ 72 h 176"/>
              <a:gd name="T34" fmla="*/ 157 w 176"/>
              <a:gd name="T35" fmla="*/ 48 h 176"/>
              <a:gd name="T36" fmla="*/ 88 w 176"/>
              <a:gd name="T37" fmla="*/ 9 h 176"/>
              <a:gd name="T38" fmla="*/ 166 w 176"/>
              <a:gd name="T39" fmla="*/ 168 h 176"/>
              <a:gd name="T40" fmla="*/ 15 w 176"/>
              <a:gd name="T41" fmla="*/ 152 h 176"/>
              <a:gd name="T42" fmla="*/ 24 w 176"/>
              <a:gd name="T43" fmla="*/ 72 h 176"/>
              <a:gd name="T44" fmla="*/ 40 w 176"/>
              <a:gd name="T45" fmla="*/ 144 h 176"/>
              <a:gd name="T46" fmla="*/ 24 w 176"/>
              <a:gd name="T47" fmla="*/ 72 h 176"/>
              <a:gd name="T48" fmla="*/ 64 w 176"/>
              <a:gd name="T49" fmla="*/ 72 h 176"/>
              <a:gd name="T50" fmla="*/ 48 w 176"/>
              <a:gd name="T51" fmla="*/ 144 h 176"/>
              <a:gd name="T52" fmla="*/ 72 w 176"/>
              <a:gd name="T53" fmla="*/ 72 h 176"/>
              <a:gd name="T54" fmla="*/ 104 w 176"/>
              <a:gd name="T55" fmla="*/ 144 h 176"/>
              <a:gd name="T56" fmla="*/ 72 w 176"/>
              <a:gd name="T57" fmla="*/ 72 h 176"/>
              <a:gd name="T58" fmla="*/ 128 w 176"/>
              <a:gd name="T59" fmla="*/ 72 h 176"/>
              <a:gd name="T60" fmla="*/ 112 w 176"/>
              <a:gd name="T61" fmla="*/ 144 h 176"/>
              <a:gd name="T62" fmla="*/ 136 w 176"/>
              <a:gd name="T63" fmla="*/ 72 h 176"/>
              <a:gd name="T64" fmla="*/ 152 w 176"/>
              <a:gd name="T65" fmla="*/ 144 h 176"/>
              <a:gd name="T66" fmla="*/ 136 w 176"/>
              <a:gd name="T67" fmla="*/ 72 h 176"/>
              <a:gd name="T68" fmla="*/ 168 w 176"/>
              <a:gd name="T69" fmla="*/ 56 h 176"/>
              <a:gd name="T70" fmla="*/ 8 w 176"/>
              <a:gd name="T71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72" y="72"/>
                </a:moveTo>
                <a:cubicBezTo>
                  <a:pt x="174" y="72"/>
                  <a:pt x="176" y="70"/>
                  <a:pt x="176" y="68"/>
                </a:cubicBezTo>
                <a:cubicBezTo>
                  <a:pt x="176" y="52"/>
                  <a:pt x="176" y="52"/>
                  <a:pt x="176" y="52"/>
                </a:cubicBezTo>
                <a:cubicBezTo>
                  <a:pt x="176" y="51"/>
                  <a:pt x="175" y="49"/>
                  <a:pt x="174" y="49"/>
                </a:cubicBezTo>
                <a:cubicBezTo>
                  <a:pt x="174" y="49"/>
                  <a:pt x="174" y="49"/>
                  <a:pt x="174" y="49"/>
                </a:cubicBezTo>
                <a:cubicBezTo>
                  <a:pt x="90" y="1"/>
                  <a:pt x="90" y="1"/>
                  <a:pt x="90" y="1"/>
                </a:cubicBezTo>
                <a:cubicBezTo>
                  <a:pt x="90" y="1"/>
                  <a:pt x="90" y="1"/>
                  <a:pt x="90" y="1"/>
                </a:cubicBezTo>
                <a:cubicBezTo>
                  <a:pt x="89" y="0"/>
                  <a:pt x="89" y="0"/>
                  <a:pt x="88" y="0"/>
                </a:cubicBezTo>
                <a:cubicBezTo>
                  <a:pt x="87" y="0"/>
                  <a:pt x="87" y="0"/>
                  <a:pt x="86" y="1"/>
                </a:cubicBezTo>
                <a:cubicBezTo>
                  <a:pt x="86" y="1"/>
                  <a:pt x="86" y="1"/>
                  <a:pt x="86" y="1"/>
                </a:cubicBezTo>
                <a:cubicBezTo>
                  <a:pt x="2" y="49"/>
                  <a:pt x="2" y="49"/>
                  <a:pt x="2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9"/>
                  <a:pt x="0" y="51"/>
                  <a:pt x="0" y="5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70"/>
                  <a:pt x="2" y="72"/>
                  <a:pt x="4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12" y="144"/>
                  <a:pt x="12" y="144"/>
                </a:cubicBezTo>
                <a:cubicBezTo>
                  <a:pt x="10" y="144"/>
                  <a:pt x="9" y="145"/>
                  <a:pt x="8" y="147"/>
                </a:cubicBezTo>
                <a:cubicBezTo>
                  <a:pt x="8" y="147"/>
                  <a:pt x="8" y="147"/>
                  <a:pt x="8" y="147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72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2"/>
                  <a:pt x="176" y="171"/>
                  <a:pt x="176" y="171"/>
                </a:cubicBezTo>
                <a:cubicBezTo>
                  <a:pt x="176" y="171"/>
                  <a:pt x="176" y="171"/>
                  <a:pt x="176" y="171"/>
                </a:cubicBezTo>
                <a:cubicBezTo>
                  <a:pt x="168" y="147"/>
                  <a:pt x="168" y="147"/>
                  <a:pt x="168" y="147"/>
                </a:cubicBezTo>
                <a:cubicBezTo>
                  <a:pt x="168" y="147"/>
                  <a:pt x="168" y="147"/>
                  <a:pt x="168" y="147"/>
                </a:cubicBezTo>
                <a:cubicBezTo>
                  <a:pt x="167" y="145"/>
                  <a:pt x="166" y="144"/>
                  <a:pt x="164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0" y="72"/>
                  <a:pt x="160" y="72"/>
                  <a:pt x="160" y="72"/>
                </a:cubicBezTo>
                <a:lnTo>
                  <a:pt x="172" y="72"/>
                </a:lnTo>
                <a:close/>
                <a:moveTo>
                  <a:pt x="88" y="9"/>
                </a:moveTo>
                <a:cubicBezTo>
                  <a:pt x="157" y="48"/>
                  <a:pt x="157" y="48"/>
                  <a:pt x="157" y="48"/>
                </a:cubicBezTo>
                <a:cubicBezTo>
                  <a:pt x="19" y="48"/>
                  <a:pt x="19" y="48"/>
                  <a:pt x="19" y="48"/>
                </a:cubicBezTo>
                <a:lnTo>
                  <a:pt x="88" y="9"/>
                </a:lnTo>
                <a:close/>
                <a:moveTo>
                  <a:pt x="161" y="152"/>
                </a:moveTo>
                <a:cubicBezTo>
                  <a:pt x="166" y="168"/>
                  <a:pt x="166" y="168"/>
                  <a:pt x="166" y="168"/>
                </a:cubicBezTo>
                <a:cubicBezTo>
                  <a:pt x="10" y="168"/>
                  <a:pt x="10" y="168"/>
                  <a:pt x="10" y="168"/>
                </a:cubicBezTo>
                <a:cubicBezTo>
                  <a:pt x="15" y="152"/>
                  <a:pt x="15" y="152"/>
                  <a:pt x="15" y="152"/>
                </a:cubicBezTo>
                <a:lnTo>
                  <a:pt x="161" y="152"/>
                </a:lnTo>
                <a:close/>
                <a:moveTo>
                  <a:pt x="24" y="72"/>
                </a:moveTo>
                <a:cubicBezTo>
                  <a:pt x="40" y="72"/>
                  <a:pt x="40" y="72"/>
                  <a:pt x="40" y="72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24" y="144"/>
                  <a:pt x="24" y="144"/>
                  <a:pt x="24" y="144"/>
                </a:cubicBezTo>
                <a:lnTo>
                  <a:pt x="24" y="72"/>
                </a:lnTo>
                <a:close/>
                <a:moveTo>
                  <a:pt x="48" y="72"/>
                </a:moveTo>
                <a:cubicBezTo>
                  <a:pt x="64" y="72"/>
                  <a:pt x="64" y="72"/>
                  <a:pt x="64" y="72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48" y="144"/>
                  <a:pt x="48" y="144"/>
                  <a:pt x="48" y="144"/>
                </a:cubicBezTo>
                <a:lnTo>
                  <a:pt x="48" y="72"/>
                </a:lnTo>
                <a:close/>
                <a:moveTo>
                  <a:pt x="72" y="72"/>
                </a:moveTo>
                <a:cubicBezTo>
                  <a:pt x="104" y="72"/>
                  <a:pt x="104" y="72"/>
                  <a:pt x="104" y="72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72" y="144"/>
                  <a:pt x="72" y="144"/>
                  <a:pt x="72" y="144"/>
                </a:cubicBezTo>
                <a:lnTo>
                  <a:pt x="72" y="72"/>
                </a:lnTo>
                <a:close/>
                <a:moveTo>
                  <a:pt x="112" y="72"/>
                </a:moveTo>
                <a:cubicBezTo>
                  <a:pt x="128" y="72"/>
                  <a:pt x="128" y="72"/>
                  <a:pt x="128" y="72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12" y="144"/>
                  <a:pt x="112" y="144"/>
                  <a:pt x="112" y="144"/>
                </a:cubicBezTo>
                <a:lnTo>
                  <a:pt x="112" y="72"/>
                </a:lnTo>
                <a:close/>
                <a:moveTo>
                  <a:pt x="136" y="72"/>
                </a:moveTo>
                <a:cubicBezTo>
                  <a:pt x="152" y="72"/>
                  <a:pt x="152" y="72"/>
                  <a:pt x="152" y="72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36" y="144"/>
                  <a:pt x="136" y="144"/>
                  <a:pt x="136" y="144"/>
                </a:cubicBezTo>
                <a:lnTo>
                  <a:pt x="136" y="72"/>
                </a:lnTo>
                <a:close/>
                <a:moveTo>
                  <a:pt x="8" y="56"/>
                </a:moveTo>
                <a:cubicBezTo>
                  <a:pt x="168" y="56"/>
                  <a:pt x="168" y="56"/>
                  <a:pt x="168" y="56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8" y="64"/>
                  <a:pt x="8" y="64"/>
                  <a:pt x="8" y="64"/>
                </a:cubicBezTo>
                <a:lnTo>
                  <a:pt x="8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62"/>
          <p:cNvSpPr>
            <a:spLocks noEditPoints="1"/>
          </p:cNvSpPr>
          <p:nvPr/>
        </p:nvSpPr>
        <p:spPr bwMode="auto">
          <a:xfrm>
            <a:off x="1530260" y="3689944"/>
            <a:ext cx="335898" cy="272612"/>
          </a:xfrm>
          <a:custGeom>
            <a:avLst/>
            <a:gdLst>
              <a:gd name="T0" fmla="*/ 88 w 176"/>
              <a:gd name="T1" fmla="*/ 40 h 144"/>
              <a:gd name="T2" fmla="*/ 80 w 176"/>
              <a:gd name="T3" fmla="*/ 48 h 144"/>
              <a:gd name="T4" fmla="*/ 84 w 176"/>
              <a:gd name="T5" fmla="*/ 92 h 144"/>
              <a:gd name="T6" fmla="*/ 88 w 176"/>
              <a:gd name="T7" fmla="*/ 96 h 144"/>
              <a:gd name="T8" fmla="*/ 92 w 176"/>
              <a:gd name="T9" fmla="*/ 92 h 144"/>
              <a:gd name="T10" fmla="*/ 96 w 176"/>
              <a:gd name="T11" fmla="*/ 48 h 144"/>
              <a:gd name="T12" fmla="*/ 88 w 176"/>
              <a:gd name="T13" fmla="*/ 40 h 144"/>
              <a:gd name="T14" fmla="*/ 88 w 176"/>
              <a:gd name="T15" fmla="*/ 104 h 144"/>
              <a:gd name="T16" fmla="*/ 80 w 176"/>
              <a:gd name="T17" fmla="*/ 112 h 144"/>
              <a:gd name="T18" fmla="*/ 88 w 176"/>
              <a:gd name="T19" fmla="*/ 120 h 144"/>
              <a:gd name="T20" fmla="*/ 96 w 176"/>
              <a:gd name="T21" fmla="*/ 112 h 144"/>
              <a:gd name="T22" fmla="*/ 88 w 176"/>
              <a:gd name="T23" fmla="*/ 104 h 144"/>
              <a:gd name="T24" fmla="*/ 174 w 176"/>
              <a:gd name="T25" fmla="*/ 120 h 144"/>
              <a:gd name="T26" fmla="*/ 102 w 176"/>
              <a:gd name="T27" fmla="*/ 8 h 144"/>
              <a:gd name="T28" fmla="*/ 88 w 176"/>
              <a:gd name="T29" fmla="*/ 0 h 144"/>
              <a:gd name="T30" fmla="*/ 74 w 176"/>
              <a:gd name="T31" fmla="*/ 8 h 144"/>
              <a:gd name="T32" fmla="*/ 2 w 176"/>
              <a:gd name="T33" fmla="*/ 120 h 144"/>
              <a:gd name="T34" fmla="*/ 0 w 176"/>
              <a:gd name="T35" fmla="*/ 128 h 144"/>
              <a:gd name="T36" fmla="*/ 16 w 176"/>
              <a:gd name="T37" fmla="*/ 144 h 144"/>
              <a:gd name="T38" fmla="*/ 160 w 176"/>
              <a:gd name="T39" fmla="*/ 144 h 144"/>
              <a:gd name="T40" fmla="*/ 176 w 176"/>
              <a:gd name="T41" fmla="*/ 128 h 144"/>
              <a:gd name="T42" fmla="*/ 174 w 176"/>
              <a:gd name="T43" fmla="*/ 120 h 144"/>
              <a:gd name="T44" fmla="*/ 160 w 176"/>
              <a:gd name="T45" fmla="*/ 136 h 144"/>
              <a:gd name="T46" fmla="*/ 16 w 176"/>
              <a:gd name="T47" fmla="*/ 136 h 144"/>
              <a:gd name="T48" fmla="*/ 8 w 176"/>
              <a:gd name="T49" fmla="*/ 128 h 144"/>
              <a:gd name="T50" fmla="*/ 9 w 176"/>
              <a:gd name="T51" fmla="*/ 125 h 144"/>
              <a:gd name="T52" fmla="*/ 9 w 176"/>
              <a:gd name="T53" fmla="*/ 124 h 144"/>
              <a:gd name="T54" fmla="*/ 81 w 176"/>
              <a:gd name="T55" fmla="*/ 12 h 144"/>
              <a:gd name="T56" fmla="*/ 81 w 176"/>
              <a:gd name="T57" fmla="*/ 12 h 144"/>
              <a:gd name="T58" fmla="*/ 88 w 176"/>
              <a:gd name="T59" fmla="*/ 8 h 144"/>
              <a:gd name="T60" fmla="*/ 95 w 176"/>
              <a:gd name="T61" fmla="*/ 11 h 144"/>
              <a:gd name="T62" fmla="*/ 95 w 176"/>
              <a:gd name="T63" fmla="*/ 12 h 144"/>
              <a:gd name="T64" fmla="*/ 167 w 176"/>
              <a:gd name="T65" fmla="*/ 124 h 144"/>
              <a:gd name="T66" fmla="*/ 168 w 176"/>
              <a:gd name="T67" fmla="*/ 125 h 144"/>
              <a:gd name="T68" fmla="*/ 168 w 176"/>
              <a:gd name="T69" fmla="*/ 128 h 144"/>
              <a:gd name="T70" fmla="*/ 160 w 176"/>
              <a:gd name="T71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44">
                <a:moveTo>
                  <a:pt x="88" y="40"/>
                </a:moveTo>
                <a:cubicBezTo>
                  <a:pt x="84" y="40"/>
                  <a:pt x="80" y="44"/>
                  <a:pt x="80" y="48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4"/>
                  <a:pt x="86" y="96"/>
                  <a:pt x="88" y="96"/>
                </a:cubicBezTo>
                <a:cubicBezTo>
                  <a:pt x="90" y="96"/>
                  <a:pt x="92" y="94"/>
                  <a:pt x="92" y="92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44"/>
                  <a:pt x="92" y="40"/>
                  <a:pt x="88" y="40"/>
                </a:cubicBezTo>
                <a:moveTo>
                  <a:pt x="88" y="104"/>
                </a:moveTo>
                <a:cubicBezTo>
                  <a:pt x="84" y="104"/>
                  <a:pt x="80" y="108"/>
                  <a:pt x="80" y="112"/>
                </a:cubicBezTo>
                <a:cubicBezTo>
                  <a:pt x="80" y="116"/>
                  <a:pt x="84" y="120"/>
                  <a:pt x="88" y="120"/>
                </a:cubicBezTo>
                <a:cubicBezTo>
                  <a:pt x="92" y="120"/>
                  <a:pt x="96" y="116"/>
                  <a:pt x="96" y="112"/>
                </a:cubicBezTo>
                <a:cubicBezTo>
                  <a:pt x="96" y="108"/>
                  <a:pt x="92" y="104"/>
                  <a:pt x="88" y="104"/>
                </a:cubicBezTo>
                <a:moveTo>
                  <a:pt x="174" y="120"/>
                </a:moveTo>
                <a:cubicBezTo>
                  <a:pt x="102" y="8"/>
                  <a:pt x="102" y="8"/>
                  <a:pt x="102" y="8"/>
                </a:cubicBezTo>
                <a:cubicBezTo>
                  <a:pt x="102" y="8"/>
                  <a:pt x="98" y="0"/>
                  <a:pt x="88" y="0"/>
                </a:cubicBezTo>
                <a:cubicBezTo>
                  <a:pt x="78" y="0"/>
                  <a:pt x="74" y="8"/>
                  <a:pt x="74" y="8"/>
                </a:cubicBezTo>
                <a:cubicBezTo>
                  <a:pt x="2" y="120"/>
                  <a:pt x="2" y="120"/>
                  <a:pt x="2" y="120"/>
                </a:cubicBezTo>
                <a:cubicBezTo>
                  <a:pt x="2" y="120"/>
                  <a:pt x="0" y="123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22"/>
                  <a:pt x="174" y="120"/>
                  <a:pt x="174" y="120"/>
                </a:cubicBezTo>
                <a:moveTo>
                  <a:pt x="160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126"/>
                  <a:pt x="8" y="125"/>
                  <a:pt x="9" y="125"/>
                </a:cubicBezTo>
                <a:cubicBezTo>
                  <a:pt x="9" y="125"/>
                  <a:pt x="9" y="125"/>
                  <a:pt x="9" y="124"/>
                </a:cubicBezTo>
                <a:cubicBezTo>
                  <a:pt x="81" y="12"/>
                  <a:pt x="81" y="12"/>
                  <a:pt x="81" y="12"/>
                </a:cubicBezTo>
                <a:cubicBezTo>
                  <a:pt x="81" y="12"/>
                  <a:pt x="81" y="12"/>
                  <a:pt x="81" y="12"/>
                </a:cubicBezTo>
                <a:cubicBezTo>
                  <a:pt x="81" y="12"/>
                  <a:pt x="83" y="8"/>
                  <a:pt x="88" y="8"/>
                </a:cubicBezTo>
                <a:cubicBezTo>
                  <a:pt x="93" y="8"/>
                  <a:pt x="94" y="11"/>
                  <a:pt x="95" y="11"/>
                </a:cubicBezTo>
                <a:cubicBezTo>
                  <a:pt x="95" y="12"/>
                  <a:pt x="95" y="12"/>
                  <a:pt x="95" y="12"/>
                </a:cubicBezTo>
                <a:cubicBezTo>
                  <a:pt x="167" y="124"/>
                  <a:pt x="167" y="124"/>
                  <a:pt x="167" y="124"/>
                </a:cubicBezTo>
                <a:cubicBezTo>
                  <a:pt x="167" y="125"/>
                  <a:pt x="167" y="125"/>
                  <a:pt x="168" y="125"/>
                </a:cubicBezTo>
                <a:cubicBezTo>
                  <a:pt x="168" y="125"/>
                  <a:pt x="168" y="126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63"/>
          <p:cNvSpPr>
            <a:spLocks noEditPoints="1"/>
          </p:cNvSpPr>
          <p:nvPr/>
        </p:nvSpPr>
        <p:spPr bwMode="auto">
          <a:xfrm>
            <a:off x="2200432" y="3659113"/>
            <a:ext cx="274235" cy="334275"/>
          </a:xfrm>
          <a:custGeom>
            <a:avLst/>
            <a:gdLst>
              <a:gd name="T0" fmla="*/ 72 w 144"/>
              <a:gd name="T1" fmla="*/ 152 h 176"/>
              <a:gd name="T2" fmla="*/ 76 w 144"/>
              <a:gd name="T3" fmla="*/ 148 h 176"/>
              <a:gd name="T4" fmla="*/ 76 w 144"/>
              <a:gd name="T5" fmla="*/ 52 h 176"/>
              <a:gd name="T6" fmla="*/ 72 w 144"/>
              <a:gd name="T7" fmla="*/ 48 h 176"/>
              <a:gd name="T8" fmla="*/ 68 w 144"/>
              <a:gd name="T9" fmla="*/ 52 h 176"/>
              <a:gd name="T10" fmla="*/ 68 w 144"/>
              <a:gd name="T11" fmla="*/ 148 h 176"/>
              <a:gd name="T12" fmla="*/ 72 w 144"/>
              <a:gd name="T13" fmla="*/ 152 h 176"/>
              <a:gd name="T14" fmla="*/ 96 w 144"/>
              <a:gd name="T15" fmla="*/ 152 h 176"/>
              <a:gd name="T16" fmla="*/ 100 w 144"/>
              <a:gd name="T17" fmla="*/ 148 h 176"/>
              <a:gd name="T18" fmla="*/ 106 w 144"/>
              <a:gd name="T19" fmla="*/ 52 h 176"/>
              <a:gd name="T20" fmla="*/ 102 w 144"/>
              <a:gd name="T21" fmla="*/ 48 h 176"/>
              <a:gd name="T22" fmla="*/ 98 w 144"/>
              <a:gd name="T23" fmla="*/ 52 h 176"/>
              <a:gd name="T24" fmla="*/ 92 w 144"/>
              <a:gd name="T25" fmla="*/ 148 h 176"/>
              <a:gd name="T26" fmla="*/ 96 w 144"/>
              <a:gd name="T27" fmla="*/ 152 h 176"/>
              <a:gd name="T28" fmla="*/ 140 w 144"/>
              <a:gd name="T29" fmla="*/ 24 h 176"/>
              <a:gd name="T30" fmla="*/ 100 w 144"/>
              <a:gd name="T31" fmla="*/ 24 h 176"/>
              <a:gd name="T32" fmla="*/ 100 w 144"/>
              <a:gd name="T33" fmla="*/ 8 h 176"/>
              <a:gd name="T34" fmla="*/ 92 w 144"/>
              <a:gd name="T35" fmla="*/ 0 h 176"/>
              <a:gd name="T36" fmla="*/ 52 w 144"/>
              <a:gd name="T37" fmla="*/ 0 h 176"/>
              <a:gd name="T38" fmla="*/ 44 w 144"/>
              <a:gd name="T39" fmla="*/ 8 h 176"/>
              <a:gd name="T40" fmla="*/ 44 w 144"/>
              <a:gd name="T41" fmla="*/ 24 h 176"/>
              <a:gd name="T42" fmla="*/ 4 w 144"/>
              <a:gd name="T43" fmla="*/ 24 h 176"/>
              <a:gd name="T44" fmla="*/ 0 w 144"/>
              <a:gd name="T45" fmla="*/ 28 h 176"/>
              <a:gd name="T46" fmla="*/ 4 w 144"/>
              <a:gd name="T47" fmla="*/ 32 h 176"/>
              <a:gd name="T48" fmla="*/ 12 w 144"/>
              <a:gd name="T49" fmla="*/ 32 h 176"/>
              <a:gd name="T50" fmla="*/ 20 w 144"/>
              <a:gd name="T51" fmla="*/ 160 h 176"/>
              <a:gd name="T52" fmla="*/ 36 w 144"/>
              <a:gd name="T53" fmla="*/ 176 h 176"/>
              <a:gd name="T54" fmla="*/ 108 w 144"/>
              <a:gd name="T55" fmla="*/ 176 h 176"/>
              <a:gd name="T56" fmla="*/ 124 w 144"/>
              <a:gd name="T57" fmla="*/ 160 h 176"/>
              <a:gd name="T58" fmla="*/ 132 w 144"/>
              <a:gd name="T59" fmla="*/ 32 h 176"/>
              <a:gd name="T60" fmla="*/ 140 w 144"/>
              <a:gd name="T61" fmla="*/ 32 h 176"/>
              <a:gd name="T62" fmla="*/ 144 w 144"/>
              <a:gd name="T63" fmla="*/ 28 h 176"/>
              <a:gd name="T64" fmla="*/ 140 w 144"/>
              <a:gd name="T65" fmla="*/ 24 h 176"/>
              <a:gd name="T66" fmla="*/ 52 w 144"/>
              <a:gd name="T67" fmla="*/ 8 h 176"/>
              <a:gd name="T68" fmla="*/ 92 w 144"/>
              <a:gd name="T69" fmla="*/ 8 h 176"/>
              <a:gd name="T70" fmla="*/ 92 w 144"/>
              <a:gd name="T71" fmla="*/ 24 h 176"/>
              <a:gd name="T72" fmla="*/ 52 w 144"/>
              <a:gd name="T73" fmla="*/ 24 h 176"/>
              <a:gd name="T74" fmla="*/ 52 w 144"/>
              <a:gd name="T75" fmla="*/ 8 h 176"/>
              <a:gd name="T76" fmla="*/ 116 w 144"/>
              <a:gd name="T77" fmla="*/ 160 h 176"/>
              <a:gd name="T78" fmla="*/ 108 w 144"/>
              <a:gd name="T79" fmla="*/ 168 h 176"/>
              <a:gd name="T80" fmla="*/ 36 w 144"/>
              <a:gd name="T81" fmla="*/ 168 h 176"/>
              <a:gd name="T82" fmla="*/ 28 w 144"/>
              <a:gd name="T83" fmla="*/ 160 h 176"/>
              <a:gd name="T84" fmla="*/ 20 w 144"/>
              <a:gd name="T85" fmla="*/ 32 h 176"/>
              <a:gd name="T86" fmla="*/ 124 w 144"/>
              <a:gd name="T87" fmla="*/ 32 h 176"/>
              <a:gd name="T88" fmla="*/ 116 w 144"/>
              <a:gd name="T89" fmla="*/ 160 h 176"/>
              <a:gd name="T90" fmla="*/ 48 w 144"/>
              <a:gd name="T91" fmla="*/ 152 h 176"/>
              <a:gd name="T92" fmla="*/ 52 w 144"/>
              <a:gd name="T93" fmla="*/ 148 h 176"/>
              <a:gd name="T94" fmla="*/ 46 w 144"/>
              <a:gd name="T95" fmla="*/ 52 h 176"/>
              <a:gd name="T96" fmla="*/ 42 w 144"/>
              <a:gd name="T97" fmla="*/ 48 h 176"/>
              <a:gd name="T98" fmla="*/ 38 w 144"/>
              <a:gd name="T99" fmla="*/ 52 h 176"/>
              <a:gd name="T100" fmla="*/ 44 w 144"/>
              <a:gd name="T101" fmla="*/ 148 h 176"/>
              <a:gd name="T102" fmla="*/ 48 w 144"/>
              <a:gd name="T103" fmla="*/ 1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4" h="176">
                <a:moveTo>
                  <a:pt x="72" y="152"/>
                </a:moveTo>
                <a:cubicBezTo>
                  <a:pt x="74" y="152"/>
                  <a:pt x="76" y="150"/>
                  <a:pt x="76" y="148"/>
                </a:cubicBezTo>
                <a:cubicBezTo>
                  <a:pt x="76" y="52"/>
                  <a:pt x="76" y="52"/>
                  <a:pt x="76" y="52"/>
                </a:cubicBezTo>
                <a:cubicBezTo>
                  <a:pt x="76" y="50"/>
                  <a:pt x="74" y="48"/>
                  <a:pt x="72" y="48"/>
                </a:cubicBezTo>
                <a:cubicBezTo>
                  <a:pt x="70" y="48"/>
                  <a:pt x="68" y="50"/>
                  <a:pt x="68" y="52"/>
                </a:cubicBezTo>
                <a:cubicBezTo>
                  <a:pt x="68" y="148"/>
                  <a:pt x="68" y="148"/>
                  <a:pt x="68" y="148"/>
                </a:cubicBezTo>
                <a:cubicBezTo>
                  <a:pt x="68" y="150"/>
                  <a:pt x="70" y="152"/>
                  <a:pt x="72" y="152"/>
                </a:cubicBezTo>
                <a:moveTo>
                  <a:pt x="96" y="152"/>
                </a:moveTo>
                <a:cubicBezTo>
                  <a:pt x="98" y="152"/>
                  <a:pt x="100" y="150"/>
                  <a:pt x="100" y="148"/>
                </a:cubicBezTo>
                <a:cubicBezTo>
                  <a:pt x="106" y="52"/>
                  <a:pt x="106" y="52"/>
                  <a:pt x="106" y="52"/>
                </a:cubicBezTo>
                <a:cubicBezTo>
                  <a:pt x="106" y="50"/>
                  <a:pt x="104" y="48"/>
                  <a:pt x="102" y="48"/>
                </a:cubicBezTo>
                <a:cubicBezTo>
                  <a:pt x="100" y="48"/>
                  <a:pt x="98" y="50"/>
                  <a:pt x="98" y="52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50"/>
                  <a:pt x="94" y="152"/>
                  <a:pt x="96" y="152"/>
                </a:cubicBezTo>
                <a:moveTo>
                  <a:pt x="140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100" y="8"/>
                  <a:pt x="100" y="8"/>
                  <a:pt x="100" y="8"/>
                </a:cubicBezTo>
                <a:cubicBezTo>
                  <a:pt x="100" y="4"/>
                  <a:pt x="96" y="0"/>
                  <a:pt x="9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8" y="0"/>
                  <a:pt x="44" y="4"/>
                  <a:pt x="44" y="8"/>
                </a:cubicBezTo>
                <a:cubicBezTo>
                  <a:pt x="44" y="24"/>
                  <a:pt x="44" y="24"/>
                  <a:pt x="4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30"/>
                  <a:pt x="2" y="32"/>
                  <a:pt x="4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20" y="160"/>
                  <a:pt x="20" y="160"/>
                  <a:pt x="20" y="160"/>
                </a:cubicBezTo>
                <a:cubicBezTo>
                  <a:pt x="21" y="169"/>
                  <a:pt x="27" y="176"/>
                  <a:pt x="36" y="176"/>
                </a:cubicBezTo>
                <a:cubicBezTo>
                  <a:pt x="108" y="176"/>
                  <a:pt x="108" y="176"/>
                  <a:pt x="108" y="176"/>
                </a:cubicBezTo>
                <a:cubicBezTo>
                  <a:pt x="117" y="176"/>
                  <a:pt x="122" y="169"/>
                  <a:pt x="124" y="160"/>
                </a:cubicBezTo>
                <a:cubicBezTo>
                  <a:pt x="132" y="32"/>
                  <a:pt x="132" y="32"/>
                  <a:pt x="132" y="32"/>
                </a:cubicBezTo>
                <a:cubicBezTo>
                  <a:pt x="140" y="32"/>
                  <a:pt x="140" y="32"/>
                  <a:pt x="140" y="32"/>
                </a:cubicBezTo>
                <a:cubicBezTo>
                  <a:pt x="142" y="32"/>
                  <a:pt x="144" y="30"/>
                  <a:pt x="144" y="28"/>
                </a:cubicBezTo>
                <a:cubicBezTo>
                  <a:pt x="144" y="26"/>
                  <a:pt x="142" y="24"/>
                  <a:pt x="140" y="24"/>
                </a:cubicBezTo>
                <a:moveTo>
                  <a:pt x="52" y="8"/>
                </a:moveTo>
                <a:cubicBezTo>
                  <a:pt x="92" y="8"/>
                  <a:pt x="92" y="8"/>
                  <a:pt x="92" y="8"/>
                </a:cubicBezTo>
                <a:cubicBezTo>
                  <a:pt x="92" y="24"/>
                  <a:pt x="92" y="24"/>
                  <a:pt x="92" y="24"/>
                </a:cubicBezTo>
                <a:cubicBezTo>
                  <a:pt x="52" y="24"/>
                  <a:pt x="52" y="24"/>
                  <a:pt x="52" y="24"/>
                </a:cubicBezTo>
                <a:lnTo>
                  <a:pt x="52" y="8"/>
                </a:lnTo>
                <a:close/>
                <a:moveTo>
                  <a:pt x="116" y="160"/>
                </a:moveTo>
                <a:cubicBezTo>
                  <a:pt x="115" y="164"/>
                  <a:pt x="112" y="168"/>
                  <a:pt x="108" y="168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32" y="168"/>
                  <a:pt x="29" y="164"/>
                  <a:pt x="28" y="160"/>
                </a:cubicBezTo>
                <a:cubicBezTo>
                  <a:pt x="20" y="32"/>
                  <a:pt x="20" y="32"/>
                  <a:pt x="20" y="32"/>
                </a:cubicBezTo>
                <a:cubicBezTo>
                  <a:pt x="124" y="32"/>
                  <a:pt x="124" y="32"/>
                  <a:pt x="124" y="32"/>
                </a:cubicBezTo>
                <a:lnTo>
                  <a:pt x="116" y="160"/>
                </a:lnTo>
                <a:close/>
                <a:moveTo>
                  <a:pt x="48" y="152"/>
                </a:moveTo>
                <a:cubicBezTo>
                  <a:pt x="50" y="152"/>
                  <a:pt x="52" y="150"/>
                  <a:pt x="52" y="148"/>
                </a:cubicBezTo>
                <a:cubicBezTo>
                  <a:pt x="46" y="52"/>
                  <a:pt x="46" y="52"/>
                  <a:pt x="46" y="52"/>
                </a:cubicBezTo>
                <a:cubicBezTo>
                  <a:pt x="46" y="50"/>
                  <a:pt x="44" y="48"/>
                  <a:pt x="42" y="48"/>
                </a:cubicBezTo>
                <a:cubicBezTo>
                  <a:pt x="40" y="48"/>
                  <a:pt x="38" y="50"/>
                  <a:pt x="38" y="52"/>
                </a:cubicBezTo>
                <a:cubicBezTo>
                  <a:pt x="44" y="148"/>
                  <a:pt x="44" y="148"/>
                  <a:pt x="44" y="148"/>
                </a:cubicBezTo>
                <a:cubicBezTo>
                  <a:pt x="44" y="150"/>
                  <a:pt x="46" y="152"/>
                  <a:pt x="48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64"/>
          <p:cNvSpPr>
            <a:spLocks noEditPoints="1"/>
          </p:cNvSpPr>
          <p:nvPr/>
        </p:nvSpPr>
        <p:spPr bwMode="auto">
          <a:xfrm>
            <a:off x="2862491" y="3659113"/>
            <a:ext cx="227177" cy="334275"/>
          </a:xfrm>
          <a:custGeom>
            <a:avLst/>
            <a:gdLst>
              <a:gd name="T0" fmla="*/ 84 w 120"/>
              <a:gd name="T1" fmla="*/ 152 h 176"/>
              <a:gd name="T2" fmla="*/ 88 w 120"/>
              <a:gd name="T3" fmla="*/ 148 h 176"/>
              <a:gd name="T4" fmla="*/ 94 w 120"/>
              <a:gd name="T5" fmla="*/ 52 h 176"/>
              <a:gd name="T6" fmla="*/ 90 w 120"/>
              <a:gd name="T7" fmla="*/ 48 h 176"/>
              <a:gd name="T8" fmla="*/ 86 w 120"/>
              <a:gd name="T9" fmla="*/ 52 h 176"/>
              <a:gd name="T10" fmla="*/ 80 w 120"/>
              <a:gd name="T11" fmla="*/ 148 h 176"/>
              <a:gd name="T12" fmla="*/ 84 w 120"/>
              <a:gd name="T13" fmla="*/ 152 h 176"/>
              <a:gd name="T14" fmla="*/ 60 w 120"/>
              <a:gd name="T15" fmla="*/ 152 h 176"/>
              <a:gd name="T16" fmla="*/ 64 w 120"/>
              <a:gd name="T17" fmla="*/ 148 h 176"/>
              <a:gd name="T18" fmla="*/ 64 w 120"/>
              <a:gd name="T19" fmla="*/ 52 h 176"/>
              <a:gd name="T20" fmla="*/ 60 w 120"/>
              <a:gd name="T21" fmla="*/ 48 h 176"/>
              <a:gd name="T22" fmla="*/ 56 w 120"/>
              <a:gd name="T23" fmla="*/ 52 h 176"/>
              <a:gd name="T24" fmla="*/ 56 w 120"/>
              <a:gd name="T25" fmla="*/ 148 h 176"/>
              <a:gd name="T26" fmla="*/ 60 w 120"/>
              <a:gd name="T27" fmla="*/ 152 h 176"/>
              <a:gd name="T28" fmla="*/ 36 w 120"/>
              <a:gd name="T29" fmla="*/ 152 h 176"/>
              <a:gd name="T30" fmla="*/ 40 w 120"/>
              <a:gd name="T31" fmla="*/ 148 h 176"/>
              <a:gd name="T32" fmla="*/ 34 w 120"/>
              <a:gd name="T33" fmla="*/ 52 h 176"/>
              <a:gd name="T34" fmla="*/ 30 w 120"/>
              <a:gd name="T35" fmla="*/ 48 h 176"/>
              <a:gd name="T36" fmla="*/ 26 w 120"/>
              <a:gd name="T37" fmla="*/ 52 h 176"/>
              <a:gd name="T38" fmla="*/ 32 w 120"/>
              <a:gd name="T39" fmla="*/ 148 h 176"/>
              <a:gd name="T40" fmla="*/ 36 w 120"/>
              <a:gd name="T41" fmla="*/ 152 h 176"/>
              <a:gd name="T42" fmla="*/ 116 w 120"/>
              <a:gd name="T43" fmla="*/ 24 h 176"/>
              <a:gd name="T44" fmla="*/ 109 w 120"/>
              <a:gd name="T45" fmla="*/ 24 h 176"/>
              <a:gd name="T46" fmla="*/ 102 w 120"/>
              <a:gd name="T47" fmla="*/ 16 h 176"/>
              <a:gd name="T48" fmla="*/ 82 w 120"/>
              <a:gd name="T49" fmla="*/ 4 h 176"/>
              <a:gd name="T50" fmla="*/ 62 w 120"/>
              <a:gd name="T51" fmla="*/ 10 h 176"/>
              <a:gd name="T52" fmla="*/ 59 w 120"/>
              <a:gd name="T53" fmla="*/ 12 h 176"/>
              <a:gd name="T54" fmla="*/ 53 w 120"/>
              <a:gd name="T55" fmla="*/ 9 h 176"/>
              <a:gd name="T56" fmla="*/ 38 w 120"/>
              <a:gd name="T57" fmla="*/ 0 h 176"/>
              <a:gd name="T58" fmla="*/ 23 w 120"/>
              <a:gd name="T59" fmla="*/ 11 h 176"/>
              <a:gd name="T60" fmla="*/ 7 w 120"/>
              <a:gd name="T61" fmla="*/ 24 h 176"/>
              <a:gd name="T62" fmla="*/ 4 w 120"/>
              <a:gd name="T63" fmla="*/ 24 h 176"/>
              <a:gd name="T64" fmla="*/ 0 w 120"/>
              <a:gd name="T65" fmla="*/ 28 h 176"/>
              <a:gd name="T66" fmla="*/ 0 w 120"/>
              <a:gd name="T67" fmla="*/ 28 h 176"/>
              <a:gd name="T68" fmla="*/ 8 w 120"/>
              <a:gd name="T69" fmla="*/ 160 h 176"/>
              <a:gd name="T70" fmla="*/ 24 w 120"/>
              <a:gd name="T71" fmla="*/ 176 h 176"/>
              <a:gd name="T72" fmla="*/ 96 w 120"/>
              <a:gd name="T73" fmla="*/ 176 h 176"/>
              <a:gd name="T74" fmla="*/ 112 w 120"/>
              <a:gd name="T75" fmla="*/ 160 h 176"/>
              <a:gd name="T76" fmla="*/ 120 w 120"/>
              <a:gd name="T77" fmla="*/ 28 h 176"/>
              <a:gd name="T78" fmla="*/ 120 w 120"/>
              <a:gd name="T79" fmla="*/ 28 h 176"/>
              <a:gd name="T80" fmla="*/ 116 w 120"/>
              <a:gd name="T81" fmla="*/ 24 h 176"/>
              <a:gd name="T82" fmla="*/ 25 w 120"/>
              <a:gd name="T83" fmla="*/ 18 h 176"/>
              <a:gd name="T84" fmla="*/ 30 w 120"/>
              <a:gd name="T85" fmla="*/ 13 h 176"/>
              <a:gd name="T86" fmla="*/ 38 w 120"/>
              <a:gd name="T87" fmla="*/ 8 h 176"/>
              <a:gd name="T88" fmla="*/ 46 w 120"/>
              <a:gd name="T89" fmla="*/ 11 h 176"/>
              <a:gd name="T90" fmla="*/ 47 w 120"/>
              <a:gd name="T91" fmla="*/ 14 h 176"/>
              <a:gd name="T92" fmla="*/ 59 w 120"/>
              <a:gd name="T93" fmla="*/ 20 h 176"/>
              <a:gd name="T94" fmla="*/ 68 w 120"/>
              <a:gd name="T95" fmla="*/ 16 h 176"/>
              <a:gd name="T96" fmla="*/ 82 w 120"/>
              <a:gd name="T97" fmla="*/ 12 h 176"/>
              <a:gd name="T98" fmla="*/ 94 w 120"/>
              <a:gd name="T99" fmla="*/ 18 h 176"/>
              <a:gd name="T100" fmla="*/ 98 w 120"/>
              <a:gd name="T101" fmla="*/ 24 h 176"/>
              <a:gd name="T102" fmla="*/ 16 w 120"/>
              <a:gd name="T103" fmla="*/ 24 h 176"/>
              <a:gd name="T104" fmla="*/ 25 w 120"/>
              <a:gd name="T105" fmla="*/ 18 h 176"/>
              <a:gd name="T106" fmla="*/ 104 w 120"/>
              <a:gd name="T107" fmla="*/ 160 h 176"/>
              <a:gd name="T108" fmla="*/ 96 w 120"/>
              <a:gd name="T109" fmla="*/ 168 h 176"/>
              <a:gd name="T110" fmla="*/ 24 w 120"/>
              <a:gd name="T111" fmla="*/ 168 h 176"/>
              <a:gd name="T112" fmla="*/ 16 w 120"/>
              <a:gd name="T113" fmla="*/ 160 h 176"/>
              <a:gd name="T114" fmla="*/ 8 w 120"/>
              <a:gd name="T115" fmla="*/ 32 h 176"/>
              <a:gd name="T116" fmla="*/ 112 w 120"/>
              <a:gd name="T117" fmla="*/ 32 h 176"/>
              <a:gd name="T118" fmla="*/ 104 w 120"/>
              <a:gd name="T11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0" h="176">
                <a:moveTo>
                  <a:pt x="84" y="152"/>
                </a:moveTo>
                <a:cubicBezTo>
                  <a:pt x="86" y="152"/>
                  <a:pt x="88" y="150"/>
                  <a:pt x="88" y="148"/>
                </a:cubicBezTo>
                <a:cubicBezTo>
                  <a:pt x="94" y="52"/>
                  <a:pt x="94" y="52"/>
                  <a:pt x="94" y="52"/>
                </a:cubicBezTo>
                <a:cubicBezTo>
                  <a:pt x="94" y="50"/>
                  <a:pt x="92" y="48"/>
                  <a:pt x="90" y="48"/>
                </a:cubicBezTo>
                <a:cubicBezTo>
                  <a:pt x="88" y="48"/>
                  <a:pt x="86" y="50"/>
                  <a:pt x="86" y="52"/>
                </a:cubicBezTo>
                <a:cubicBezTo>
                  <a:pt x="80" y="148"/>
                  <a:pt x="80" y="148"/>
                  <a:pt x="80" y="148"/>
                </a:cubicBezTo>
                <a:cubicBezTo>
                  <a:pt x="80" y="150"/>
                  <a:pt x="82" y="152"/>
                  <a:pt x="84" y="152"/>
                </a:cubicBezTo>
                <a:moveTo>
                  <a:pt x="60" y="152"/>
                </a:moveTo>
                <a:cubicBezTo>
                  <a:pt x="62" y="152"/>
                  <a:pt x="64" y="150"/>
                  <a:pt x="64" y="148"/>
                </a:cubicBezTo>
                <a:cubicBezTo>
                  <a:pt x="64" y="52"/>
                  <a:pt x="64" y="52"/>
                  <a:pt x="64" y="52"/>
                </a:cubicBezTo>
                <a:cubicBezTo>
                  <a:pt x="64" y="50"/>
                  <a:pt x="62" y="48"/>
                  <a:pt x="60" y="48"/>
                </a:cubicBezTo>
                <a:cubicBezTo>
                  <a:pt x="58" y="48"/>
                  <a:pt x="56" y="50"/>
                  <a:pt x="56" y="52"/>
                </a:cubicBezTo>
                <a:cubicBezTo>
                  <a:pt x="56" y="148"/>
                  <a:pt x="56" y="148"/>
                  <a:pt x="56" y="148"/>
                </a:cubicBezTo>
                <a:cubicBezTo>
                  <a:pt x="56" y="150"/>
                  <a:pt x="58" y="152"/>
                  <a:pt x="60" y="152"/>
                </a:cubicBezTo>
                <a:moveTo>
                  <a:pt x="36" y="152"/>
                </a:moveTo>
                <a:cubicBezTo>
                  <a:pt x="38" y="152"/>
                  <a:pt x="40" y="150"/>
                  <a:pt x="40" y="148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0"/>
                  <a:pt x="32" y="48"/>
                  <a:pt x="30" y="48"/>
                </a:cubicBezTo>
                <a:cubicBezTo>
                  <a:pt x="28" y="48"/>
                  <a:pt x="26" y="50"/>
                  <a:pt x="26" y="52"/>
                </a:cubicBezTo>
                <a:cubicBezTo>
                  <a:pt x="32" y="148"/>
                  <a:pt x="32" y="148"/>
                  <a:pt x="32" y="148"/>
                </a:cubicBezTo>
                <a:cubicBezTo>
                  <a:pt x="32" y="150"/>
                  <a:pt x="34" y="152"/>
                  <a:pt x="36" y="152"/>
                </a:cubicBezTo>
                <a:moveTo>
                  <a:pt x="116" y="24"/>
                </a:moveTo>
                <a:cubicBezTo>
                  <a:pt x="109" y="24"/>
                  <a:pt x="109" y="24"/>
                  <a:pt x="109" y="24"/>
                </a:cubicBezTo>
                <a:cubicBezTo>
                  <a:pt x="107" y="22"/>
                  <a:pt x="104" y="20"/>
                  <a:pt x="102" y="16"/>
                </a:cubicBezTo>
                <a:cubicBezTo>
                  <a:pt x="99" y="10"/>
                  <a:pt x="93" y="4"/>
                  <a:pt x="82" y="4"/>
                </a:cubicBezTo>
                <a:cubicBezTo>
                  <a:pt x="72" y="4"/>
                  <a:pt x="66" y="6"/>
                  <a:pt x="62" y="10"/>
                </a:cubicBezTo>
                <a:cubicBezTo>
                  <a:pt x="62" y="11"/>
                  <a:pt x="60" y="12"/>
                  <a:pt x="59" y="12"/>
                </a:cubicBezTo>
                <a:cubicBezTo>
                  <a:pt x="57" y="12"/>
                  <a:pt x="55" y="11"/>
                  <a:pt x="53" y="9"/>
                </a:cubicBezTo>
                <a:cubicBezTo>
                  <a:pt x="52" y="3"/>
                  <a:pt x="45" y="0"/>
                  <a:pt x="38" y="0"/>
                </a:cubicBezTo>
                <a:cubicBezTo>
                  <a:pt x="31" y="0"/>
                  <a:pt x="24" y="5"/>
                  <a:pt x="23" y="11"/>
                </a:cubicBezTo>
                <a:cubicBezTo>
                  <a:pt x="15" y="13"/>
                  <a:pt x="9" y="18"/>
                  <a:pt x="7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8" y="160"/>
                  <a:pt x="8" y="160"/>
                  <a:pt x="8" y="160"/>
                </a:cubicBezTo>
                <a:cubicBezTo>
                  <a:pt x="9" y="169"/>
                  <a:pt x="15" y="176"/>
                  <a:pt x="24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105" y="176"/>
                  <a:pt x="111" y="169"/>
                  <a:pt x="112" y="160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26"/>
                  <a:pt x="118" y="24"/>
                  <a:pt x="116" y="24"/>
                </a:cubicBezTo>
                <a:moveTo>
                  <a:pt x="25" y="18"/>
                </a:moveTo>
                <a:cubicBezTo>
                  <a:pt x="28" y="17"/>
                  <a:pt x="30" y="15"/>
                  <a:pt x="30" y="13"/>
                </a:cubicBezTo>
                <a:cubicBezTo>
                  <a:pt x="31" y="10"/>
                  <a:pt x="34" y="8"/>
                  <a:pt x="38" y="8"/>
                </a:cubicBezTo>
                <a:cubicBezTo>
                  <a:pt x="42" y="8"/>
                  <a:pt x="45" y="9"/>
                  <a:pt x="46" y="11"/>
                </a:cubicBezTo>
                <a:cubicBezTo>
                  <a:pt x="46" y="12"/>
                  <a:pt x="46" y="13"/>
                  <a:pt x="47" y="14"/>
                </a:cubicBezTo>
                <a:cubicBezTo>
                  <a:pt x="50" y="18"/>
                  <a:pt x="54" y="20"/>
                  <a:pt x="59" y="20"/>
                </a:cubicBezTo>
                <a:cubicBezTo>
                  <a:pt x="62" y="20"/>
                  <a:pt x="66" y="18"/>
                  <a:pt x="68" y="16"/>
                </a:cubicBezTo>
                <a:cubicBezTo>
                  <a:pt x="71" y="13"/>
                  <a:pt x="75" y="12"/>
                  <a:pt x="82" y="12"/>
                </a:cubicBezTo>
                <a:cubicBezTo>
                  <a:pt x="89" y="12"/>
                  <a:pt x="93" y="16"/>
                  <a:pt x="94" y="18"/>
                </a:cubicBezTo>
                <a:cubicBezTo>
                  <a:pt x="95" y="20"/>
                  <a:pt x="97" y="22"/>
                  <a:pt x="98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8" y="22"/>
                  <a:pt x="21" y="20"/>
                  <a:pt x="25" y="18"/>
                </a:cubicBezTo>
                <a:moveTo>
                  <a:pt x="104" y="160"/>
                </a:moveTo>
                <a:cubicBezTo>
                  <a:pt x="103" y="164"/>
                  <a:pt x="100" y="168"/>
                  <a:pt x="96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0" y="168"/>
                  <a:pt x="17" y="164"/>
                  <a:pt x="16" y="160"/>
                </a:cubicBezTo>
                <a:cubicBezTo>
                  <a:pt x="8" y="32"/>
                  <a:pt x="8" y="32"/>
                  <a:pt x="8" y="32"/>
                </a:cubicBezTo>
                <a:cubicBezTo>
                  <a:pt x="112" y="32"/>
                  <a:pt x="112" y="32"/>
                  <a:pt x="112" y="32"/>
                </a:cubicBezTo>
                <a:lnTo>
                  <a:pt x="104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65"/>
          <p:cNvSpPr>
            <a:spLocks noEditPoints="1"/>
          </p:cNvSpPr>
          <p:nvPr/>
        </p:nvSpPr>
        <p:spPr bwMode="auto">
          <a:xfrm>
            <a:off x="3448283" y="3659113"/>
            <a:ext cx="334275" cy="334275"/>
          </a:xfrm>
          <a:custGeom>
            <a:avLst/>
            <a:gdLst>
              <a:gd name="T0" fmla="*/ 176 w 176"/>
              <a:gd name="T1" fmla="*/ 140 h 176"/>
              <a:gd name="T2" fmla="*/ 170 w 176"/>
              <a:gd name="T3" fmla="*/ 130 h 176"/>
              <a:gd name="T4" fmla="*/ 128 w 176"/>
              <a:gd name="T5" fmla="*/ 100 h 176"/>
              <a:gd name="T6" fmla="*/ 111 w 176"/>
              <a:gd name="T7" fmla="*/ 112 h 176"/>
              <a:gd name="T8" fmla="*/ 105 w 176"/>
              <a:gd name="T9" fmla="*/ 115 h 176"/>
              <a:gd name="T10" fmla="*/ 99 w 176"/>
              <a:gd name="T11" fmla="*/ 111 h 176"/>
              <a:gd name="T12" fmla="*/ 65 w 176"/>
              <a:gd name="T13" fmla="*/ 77 h 176"/>
              <a:gd name="T14" fmla="*/ 64 w 176"/>
              <a:gd name="T15" fmla="*/ 65 h 176"/>
              <a:gd name="T16" fmla="*/ 73 w 176"/>
              <a:gd name="T17" fmla="*/ 55 h 176"/>
              <a:gd name="T18" fmla="*/ 72 w 176"/>
              <a:gd name="T19" fmla="*/ 40 h 176"/>
              <a:gd name="T20" fmla="*/ 44 w 176"/>
              <a:gd name="T21" fmla="*/ 4 h 176"/>
              <a:gd name="T22" fmla="*/ 0 w 176"/>
              <a:gd name="T23" fmla="*/ 42 h 176"/>
              <a:gd name="T24" fmla="*/ 4 w 176"/>
              <a:gd name="T25" fmla="*/ 60 h 176"/>
              <a:gd name="T26" fmla="*/ 116 w 176"/>
              <a:gd name="T27" fmla="*/ 172 h 176"/>
              <a:gd name="T28" fmla="*/ 176 w 176"/>
              <a:gd name="T29" fmla="*/ 140 h 176"/>
              <a:gd name="T30" fmla="*/ 134 w 176"/>
              <a:gd name="T31" fmla="*/ 168 h 176"/>
              <a:gd name="T32" fmla="*/ 118 w 176"/>
              <a:gd name="T33" fmla="*/ 164 h 176"/>
              <a:gd name="T34" fmla="*/ 11 w 176"/>
              <a:gd name="T35" fmla="*/ 57 h 176"/>
              <a:gd name="T36" fmla="*/ 36 w 176"/>
              <a:gd name="T37" fmla="*/ 8 h 176"/>
              <a:gd name="T38" fmla="*/ 39 w 176"/>
              <a:gd name="T39" fmla="*/ 10 h 176"/>
              <a:gd name="T40" fmla="*/ 66 w 176"/>
              <a:gd name="T41" fmla="*/ 44 h 176"/>
              <a:gd name="T42" fmla="*/ 68 w 176"/>
              <a:gd name="T43" fmla="*/ 48 h 176"/>
              <a:gd name="T44" fmla="*/ 58 w 176"/>
              <a:gd name="T45" fmla="*/ 59 h 176"/>
              <a:gd name="T46" fmla="*/ 53 w 176"/>
              <a:gd name="T47" fmla="*/ 71 h 176"/>
              <a:gd name="T48" fmla="*/ 58 w 176"/>
              <a:gd name="T49" fmla="*/ 82 h 176"/>
              <a:gd name="T50" fmla="*/ 94 w 176"/>
              <a:gd name="T51" fmla="*/ 118 h 176"/>
              <a:gd name="T52" fmla="*/ 116 w 176"/>
              <a:gd name="T53" fmla="*/ 118 h 176"/>
              <a:gd name="T54" fmla="*/ 126 w 176"/>
              <a:gd name="T55" fmla="*/ 109 h 176"/>
              <a:gd name="T56" fmla="*/ 131 w 176"/>
              <a:gd name="T57" fmla="*/ 109 h 176"/>
              <a:gd name="T58" fmla="*/ 165 w 176"/>
              <a:gd name="T59" fmla="*/ 136 h 176"/>
              <a:gd name="T60" fmla="*/ 167 w 176"/>
              <a:gd name="T61" fmla="*/ 137 h 176"/>
              <a:gd name="T62" fmla="*/ 168 w 176"/>
              <a:gd name="T63" fmla="*/ 14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76" y="140"/>
                </a:moveTo>
                <a:cubicBezTo>
                  <a:pt x="176" y="140"/>
                  <a:pt x="176" y="140"/>
                  <a:pt x="176" y="140"/>
                </a:cubicBezTo>
                <a:cubicBezTo>
                  <a:pt x="176" y="137"/>
                  <a:pt x="175" y="134"/>
                  <a:pt x="172" y="131"/>
                </a:cubicBezTo>
                <a:cubicBezTo>
                  <a:pt x="172" y="131"/>
                  <a:pt x="171" y="130"/>
                  <a:pt x="170" y="130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4" y="101"/>
                  <a:pt x="131" y="100"/>
                  <a:pt x="128" y="100"/>
                </a:cubicBezTo>
                <a:cubicBezTo>
                  <a:pt x="125" y="100"/>
                  <a:pt x="123" y="101"/>
                  <a:pt x="121" y="102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0" y="114"/>
                  <a:pt x="108" y="115"/>
                  <a:pt x="105" y="115"/>
                </a:cubicBezTo>
                <a:cubicBezTo>
                  <a:pt x="103" y="115"/>
                  <a:pt x="100" y="113"/>
                  <a:pt x="99" y="111"/>
                </a:cubicBezTo>
                <a:cubicBezTo>
                  <a:pt x="99" y="111"/>
                  <a:pt x="99" y="111"/>
                  <a:pt x="99" y="111"/>
                </a:cubicBezTo>
                <a:cubicBezTo>
                  <a:pt x="86" y="102"/>
                  <a:pt x="74" y="91"/>
                  <a:pt x="64" y="77"/>
                </a:cubicBezTo>
                <a:cubicBezTo>
                  <a:pt x="65" y="77"/>
                  <a:pt x="65" y="77"/>
                  <a:pt x="65" y="77"/>
                </a:cubicBezTo>
                <a:cubicBezTo>
                  <a:pt x="63" y="76"/>
                  <a:pt x="61" y="73"/>
                  <a:pt x="61" y="71"/>
                </a:cubicBezTo>
                <a:cubicBezTo>
                  <a:pt x="61" y="68"/>
                  <a:pt x="62" y="66"/>
                  <a:pt x="64" y="65"/>
                </a:cubicBezTo>
                <a:cubicBezTo>
                  <a:pt x="64" y="65"/>
                  <a:pt x="64" y="65"/>
                  <a:pt x="64" y="65"/>
                </a:cubicBezTo>
                <a:cubicBezTo>
                  <a:pt x="73" y="55"/>
                  <a:pt x="73" y="55"/>
                  <a:pt x="73" y="55"/>
                </a:cubicBezTo>
                <a:cubicBezTo>
                  <a:pt x="75" y="53"/>
                  <a:pt x="76" y="51"/>
                  <a:pt x="76" y="48"/>
                </a:cubicBezTo>
                <a:cubicBezTo>
                  <a:pt x="76" y="45"/>
                  <a:pt x="75" y="42"/>
                  <a:pt x="72" y="40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5"/>
                  <a:pt x="45" y="4"/>
                  <a:pt x="44" y="4"/>
                </a:cubicBezTo>
                <a:cubicBezTo>
                  <a:pt x="42" y="1"/>
                  <a:pt x="39" y="0"/>
                  <a:pt x="36" y="0"/>
                </a:cubicBezTo>
                <a:cubicBezTo>
                  <a:pt x="20" y="0"/>
                  <a:pt x="0" y="19"/>
                  <a:pt x="0" y="42"/>
                </a:cubicBezTo>
                <a:cubicBezTo>
                  <a:pt x="0" y="48"/>
                  <a:pt x="1" y="54"/>
                  <a:pt x="4" y="60"/>
                </a:cubicBezTo>
                <a:cubicBezTo>
                  <a:pt x="4" y="60"/>
                  <a:pt x="4" y="60"/>
                  <a:pt x="4" y="60"/>
                </a:cubicBezTo>
                <a:cubicBezTo>
                  <a:pt x="28" y="108"/>
                  <a:pt x="68" y="148"/>
                  <a:pt x="116" y="172"/>
                </a:cubicBezTo>
                <a:cubicBezTo>
                  <a:pt x="116" y="172"/>
                  <a:pt x="116" y="172"/>
                  <a:pt x="116" y="172"/>
                </a:cubicBezTo>
                <a:cubicBezTo>
                  <a:pt x="121" y="175"/>
                  <a:pt x="128" y="176"/>
                  <a:pt x="134" y="176"/>
                </a:cubicBezTo>
                <a:cubicBezTo>
                  <a:pt x="157" y="176"/>
                  <a:pt x="176" y="156"/>
                  <a:pt x="176" y="140"/>
                </a:cubicBezTo>
                <a:cubicBezTo>
                  <a:pt x="176" y="140"/>
                  <a:pt x="176" y="140"/>
                  <a:pt x="176" y="140"/>
                </a:cubicBezTo>
                <a:moveTo>
                  <a:pt x="134" y="168"/>
                </a:moveTo>
                <a:cubicBezTo>
                  <a:pt x="129" y="168"/>
                  <a:pt x="124" y="167"/>
                  <a:pt x="119" y="165"/>
                </a:cubicBezTo>
                <a:cubicBezTo>
                  <a:pt x="119" y="165"/>
                  <a:pt x="119" y="164"/>
                  <a:pt x="118" y="164"/>
                </a:cubicBezTo>
                <a:cubicBezTo>
                  <a:pt x="73" y="141"/>
                  <a:pt x="35" y="103"/>
                  <a:pt x="12" y="58"/>
                </a:cubicBezTo>
                <a:cubicBezTo>
                  <a:pt x="12" y="57"/>
                  <a:pt x="11" y="57"/>
                  <a:pt x="11" y="57"/>
                </a:cubicBezTo>
                <a:cubicBezTo>
                  <a:pt x="9" y="52"/>
                  <a:pt x="8" y="47"/>
                  <a:pt x="8" y="42"/>
                </a:cubicBezTo>
                <a:cubicBezTo>
                  <a:pt x="8" y="23"/>
                  <a:pt x="25" y="8"/>
                  <a:pt x="36" y="8"/>
                </a:cubicBezTo>
                <a:cubicBezTo>
                  <a:pt x="37" y="8"/>
                  <a:pt x="38" y="9"/>
                  <a:pt x="39" y="9"/>
                </a:cubicBezTo>
                <a:cubicBezTo>
                  <a:pt x="39" y="9"/>
                  <a:pt x="39" y="9"/>
                  <a:pt x="39" y="10"/>
                </a:cubicBezTo>
                <a:cubicBezTo>
                  <a:pt x="39" y="10"/>
                  <a:pt x="40" y="10"/>
                  <a:pt x="40" y="11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5"/>
                  <a:pt x="67" y="45"/>
                  <a:pt x="67" y="45"/>
                </a:cubicBezTo>
                <a:cubicBezTo>
                  <a:pt x="67" y="46"/>
                  <a:pt x="68" y="47"/>
                  <a:pt x="68" y="48"/>
                </a:cubicBezTo>
                <a:cubicBezTo>
                  <a:pt x="68" y="49"/>
                  <a:pt x="68" y="49"/>
                  <a:pt x="67" y="50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5" y="62"/>
                  <a:pt x="53" y="66"/>
                  <a:pt x="53" y="71"/>
                </a:cubicBezTo>
                <a:cubicBezTo>
                  <a:pt x="53" y="75"/>
                  <a:pt x="55" y="79"/>
                  <a:pt x="58" y="82"/>
                </a:cubicBezTo>
                <a:cubicBezTo>
                  <a:pt x="58" y="82"/>
                  <a:pt x="58" y="82"/>
                  <a:pt x="58" y="82"/>
                </a:cubicBezTo>
                <a:cubicBezTo>
                  <a:pt x="68" y="96"/>
                  <a:pt x="80" y="108"/>
                  <a:pt x="94" y="118"/>
                </a:cubicBezTo>
                <a:cubicBezTo>
                  <a:pt x="94" y="118"/>
                  <a:pt x="94" y="118"/>
                  <a:pt x="94" y="118"/>
                </a:cubicBezTo>
                <a:cubicBezTo>
                  <a:pt x="97" y="121"/>
                  <a:pt x="101" y="123"/>
                  <a:pt x="105" y="123"/>
                </a:cubicBezTo>
                <a:cubicBezTo>
                  <a:pt x="109" y="123"/>
                  <a:pt x="113" y="121"/>
                  <a:pt x="116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26" y="109"/>
                  <a:pt x="126" y="109"/>
                  <a:pt x="126" y="109"/>
                </a:cubicBezTo>
                <a:cubicBezTo>
                  <a:pt x="127" y="108"/>
                  <a:pt x="127" y="108"/>
                  <a:pt x="128" y="108"/>
                </a:cubicBezTo>
                <a:cubicBezTo>
                  <a:pt x="129" y="108"/>
                  <a:pt x="130" y="109"/>
                  <a:pt x="131" y="109"/>
                </a:cubicBezTo>
                <a:cubicBezTo>
                  <a:pt x="131" y="109"/>
                  <a:pt x="131" y="110"/>
                  <a:pt x="131" y="110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166" y="136"/>
                  <a:pt x="166" y="136"/>
                  <a:pt x="166" y="137"/>
                </a:cubicBezTo>
                <a:cubicBezTo>
                  <a:pt x="166" y="137"/>
                  <a:pt x="167" y="137"/>
                  <a:pt x="167" y="137"/>
                </a:cubicBezTo>
                <a:cubicBezTo>
                  <a:pt x="167" y="138"/>
                  <a:pt x="168" y="138"/>
                  <a:pt x="168" y="140"/>
                </a:cubicBezTo>
                <a:cubicBezTo>
                  <a:pt x="168" y="140"/>
                  <a:pt x="168" y="140"/>
                  <a:pt x="168" y="141"/>
                </a:cubicBezTo>
                <a:cubicBezTo>
                  <a:pt x="167" y="152"/>
                  <a:pt x="153" y="168"/>
                  <a:pt x="134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66"/>
          <p:cNvSpPr>
            <a:spLocks noEditPoints="1"/>
          </p:cNvSpPr>
          <p:nvPr/>
        </p:nvSpPr>
        <p:spPr bwMode="auto">
          <a:xfrm>
            <a:off x="4087625" y="3659113"/>
            <a:ext cx="334275" cy="334275"/>
          </a:xfrm>
          <a:custGeom>
            <a:avLst/>
            <a:gdLst>
              <a:gd name="T0" fmla="*/ 168 w 176"/>
              <a:gd name="T1" fmla="*/ 80 h 176"/>
              <a:gd name="T2" fmla="*/ 176 w 176"/>
              <a:gd name="T3" fmla="*/ 80 h 176"/>
              <a:gd name="T4" fmla="*/ 92 w 176"/>
              <a:gd name="T5" fmla="*/ 4 h 176"/>
              <a:gd name="T6" fmla="*/ 96 w 176"/>
              <a:gd name="T7" fmla="*/ 48 h 176"/>
              <a:gd name="T8" fmla="*/ 132 w 176"/>
              <a:gd name="T9" fmla="*/ 84 h 176"/>
              <a:gd name="T10" fmla="*/ 96 w 176"/>
              <a:gd name="T11" fmla="*/ 40 h 176"/>
              <a:gd name="T12" fmla="*/ 96 w 176"/>
              <a:gd name="T13" fmla="*/ 48 h 176"/>
              <a:gd name="T14" fmla="*/ 104 w 176"/>
              <a:gd name="T15" fmla="*/ 80 h 176"/>
              <a:gd name="T16" fmla="*/ 88 w 176"/>
              <a:gd name="T17" fmla="*/ 80 h 176"/>
              <a:gd name="T18" fmla="*/ 176 w 176"/>
              <a:gd name="T19" fmla="*/ 140 h 176"/>
              <a:gd name="T20" fmla="*/ 170 w 176"/>
              <a:gd name="T21" fmla="*/ 130 h 176"/>
              <a:gd name="T22" fmla="*/ 128 w 176"/>
              <a:gd name="T23" fmla="*/ 100 h 176"/>
              <a:gd name="T24" fmla="*/ 111 w 176"/>
              <a:gd name="T25" fmla="*/ 112 h 176"/>
              <a:gd name="T26" fmla="*/ 105 w 176"/>
              <a:gd name="T27" fmla="*/ 115 h 176"/>
              <a:gd name="T28" fmla="*/ 99 w 176"/>
              <a:gd name="T29" fmla="*/ 111 h 176"/>
              <a:gd name="T30" fmla="*/ 65 w 176"/>
              <a:gd name="T31" fmla="*/ 77 h 176"/>
              <a:gd name="T32" fmla="*/ 64 w 176"/>
              <a:gd name="T33" fmla="*/ 65 h 176"/>
              <a:gd name="T34" fmla="*/ 73 w 176"/>
              <a:gd name="T35" fmla="*/ 55 h 176"/>
              <a:gd name="T36" fmla="*/ 72 w 176"/>
              <a:gd name="T37" fmla="*/ 40 h 176"/>
              <a:gd name="T38" fmla="*/ 44 w 176"/>
              <a:gd name="T39" fmla="*/ 4 h 176"/>
              <a:gd name="T40" fmla="*/ 0 w 176"/>
              <a:gd name="T41" fmla="*/ 42 h 176"/>
              <a:gd name="T42" fmla="*/ 4 w 176"/>
              <a:gd name="T43" fmla="*/ 60 h 176"/>
              <a:gd name="T44" fmla="*/ 116 w 176"/>
              <a:gd name="T45" fmla="*/ 172 h 176"/>
              <a:gd name="T46" fmla="*/ 176 w 176"/>
              <a:gd name="T47" fmla="*/ 140 h 176"/>
              <a:gd name="T48" fmla="*/ 134 w 176"/>
              <a:gd name="T49" fmla="*/ 168 h 176"/>
              <a:gd name="T50" fmla="*/ 118 w 176"/>
              <a:gd name="T51" fmla="*/ 164 h 176"/>
              <a:gd name="T52" fmla="*/ 11 w 176"/>
              <a:gd name="T53" fmla="*/ 57 h 176"/>
              <a:gd name="T54" fmla="*/ 36 w 176"/>
              <a:gd name="T55" fmla="*/ 8 h 176"/>
              <a:gd name="T56" fmla="*/ 39 w 176"/>
              <a:gd name="T57" fmla="*/ 10 h 176"/>
              <a:gd name="T58" fmla="*/ 66 w 176"/>
              <a:gd name="T59" fmla="*/ 44 h 176"/>
              <a:gd name="T60" fmla="*/ 68 w 176"/>
              <a:gd name="T61" fmla="*/ 48 h 176"/>
              <a:gd name="T62" fmla="*/ 58 w 176"/>
              <a:gd name="T63" fmla="*/ 59 h 176"/>
              <a:gd name="T64" fmla="*/ 53 w 176"/>
              <a:gd name="T65" fmla="*/ 71 h 176"/>
              <a:gd name="T66" fmla="*/ 58 w 176"/>
              <a:gd name="T67" fmla="*/ 82 h 176"/>
              <a:gd name="T68" fmla="*/ 94 w 176"/>
              <a:gd name="T69" fmla="*/ 118 h 176"/>
              <a:gd name="T70" fmla="*/ 116 w 176"/>
              <a:gd name="T71" fmla="*/ 118 h 176"/>
              <a:gd name="T72" fmla="*/ 126 w 176"/>
              <a:gd name="T73" fmla="*/ 109 h 176"/>
              <a:gd name="T74" fmla="*/ 131 w 176"/>
              <a:gd name="T75" fmla="*/ 109 h 176"/>
              <a:gd name="T76" fmla="*/ 165 w 176"/>
              <a:gd name="T77" fmla="*/ 136 h 176"/>
              <a:gd name="T78" fmla="*/ 167 w 176"/>
              <a:gd name="T79" fmla="*/ 137 h 176"/>
              <a:gd name="T80" fmla="*/ 168 w 176"/>
              <a:gd name="T81" fmla="*/ 14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96" y="8"/>
                </a:moveTo>
                <a:cubicBezTo>
                  <a:pt x="136" y="8"/>
                  <a:pt x="168" y="40"/>
                  <a:pt x="168" y="80"/>
                </a:cubicBezTo>
                <a:cubicBezTo>
                  <a:pt x="168" y="82"/>
                  <a:pt x="170" y="84"/>
                  <a:pt x="172" y="84"/>
                </a:cubicBezTo>
                <a:cubicBezTo>
                  <a:pt x="174" y="84"/>
                  <a:pt x="176" y="82"/>
                  <a:pt x="176" y="80"/>
                </a:cubicBezTo>
                <a:cubicBezTo>
                  <a:pt x="176" y="36"/>
                  <a:pt x="140" y="0"/>
                  <a:pt x="96" y="0"/>
                </a:cubicBezTo>
                <a:cubicBezTo>
                  <a:pt x="94" y="0"/>
                  <a:pt x="92" y="2"/>
                  <a:pt x="92" y="4"/>
                </a:cubicBezTo>
                <a:cubicBezTo>
                  <a:pt x="92" y="6"/>
                  <a:pt x="94" y="8"/>
                  <a:pt x="96" y="8"/>
                </a:cubicBezTo>
                <a:moveTo>
                  <a:pt x="96" y="48"/>
                </a:moveTo>
                <a:cubicBezTo>
                  <a:pt x="114" y="48"/>
                  <a:pt x="128" y="62"/>
                  <a:pt x="128" y="80"/>
                </a:cubicBezTo>
                <a:cubicBezTo>
                  <a:pt x="128" y="82"/>
                  <a:pt x="130" y="84"/>
                  <a:pt x="132" y="84"/>
                </a:cubicBezTo>
                <a:cubicBezTo>
                  <a:pt x="134" y="84"/>
                  <a:pt x="136" y="82"/>
                  <a:pt x="136" y="80"/>
                </a:cubicBezTo>
                <a:cubicBezTo>
                  <a:pt x="136" y="58"/>
                  <a:pt x="118" y="40"/>
                  <a:pt x="96" y="40"/>
                </a:cubicBezTo>
                <a:cubicBezTo>
                  <a:pt x="94" y="40"/>
                  <a:pt x="92" y="42"/>
                  <a:pt x="92" y="44"/>
                </a:cubicBezTo>
                <a:cubicBezTo>
                  <a:pt x="92" y="46"/>
                  <a:pt x="94" y="48"/>
                  <a:pt x="96" y="48"/>
                </a:cubicBezTo>
                <a:moveTo>
                  <a:pt x="96" y="88"/>
                </a:moveTo>
                <a:cubicBezTo>
                  <a:pt x="100" y="88"/>
                  <a:pt x="104" y="84"/>
                  <a:pt x="104" y="80"/>
                </a:cubicBezTo>
                <a:cubicBezTo>
                  <a:pt x="104" y="76"/>
                  <a:pt x="100" y="72"/>
                  <a:pt x="96" y="72"/>
                </a:cubicBezTo>
                <a:cubicBezTo>
                  <a:pt x="92" y="72"/>
                  <a:pt x="88" y="76"/>
                  <a:pt x="88" y="80"/>
                </a:cubicBezTo>
                <a:cubicBezTo>
                  <a:pt x="88" y="84"/>
                  <a:pt x="92" y="88"/>
                  <a:pt x="96" y="88"/>
                </a:cubicBezTo>
                <a:moveTo>
                  <a:pt x="176" y="140"/>
                </a:moveTo>
                <a:cubicBezTo>
                  <a:pt x="176" y="137"/>
                  <a:pt x="175" y="134"/>
                  <a:pt x="172" y="131"/>
                </a:cubicBezTo>
                <a:cubicBezTo>
                  <a:pt x="172" y="131"/>
                  <a:pt x="171" y="130"/>
                  <a:pt x="170" y="130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4" y="101"/>
                  <a:pt x="131" y="100"/>
                  <a:pt x="128" y="100"/>
                </a:cubicBezTo>
                <a:cubicBezTo>
                  <a:pt x="125" y="100"/>
                  <a:pt x="123" y="101"/>
                  <a:pt x="121" y="102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0" y="114"/>
                  <a:pt x="108" y="115"/>
                  <a:pt x="105" y="115"/>
                </a:cubicBezTo>
                <a:cubicBezTo>
                  <a:pt x="103" y="115"/>
                  <a:pt x="100" y="113"/>
                  <a:pt x="99" y="111"/>
                </a:cubicBezTo>
                <a:cubicBezTo>
                  <a:pt x="99" y="111"/>
                  <a:pt x="99" y="111"/>
                  <a:pt x="99" y="111"/>
                </a:cubicBezTo>
                <a:cubicBezTo>
                  <a:pt x="86" y="102"/>
                  <a:pt x="74" y="91"/>
                  <a:pt x="64" y="77"/>
                </a:cubicBezTo>
                <a:cubicBezTo>
                  <a:pt x="65" y="77"/>
                  <a:pt x="65" y="77"/>
                  <a:pt x="65" y="77"/>
                </a:cubicBezTo>
                <a:cubicBezTo>
                  <a:pt x="63" y="76"/>
                  <a:pt x="61" y="73"/>
                  <a:pt x="61" y="71"/>
                </a:cubicBezTo>
                <a:cubicBezTo>
                  <a:pt x="61" y="68"/>
                  <a:pt x="62" y="66"/>
                  <a:pt x="64" y="65"/>
                </a:cubicBezTo>
                <a:cubicBezTo>
                  <a:pt x="64" y="65"/>
                  <a:pt x="64" y="65"/>
                  <a:pt x="64" y="65"/>
                </a:cubicBezTo>
                <a:cubicBezTo>
                  <a:pt x="73" y="55"/>
                  <a:pt x="73" y="55"/>
                  <a:pt x="73" y="55"/>
                </a:cubicBezTo>
                <a:cubicBezTo>
                  <a:pt x="75" y="53"/>
                  <a:pt x="76" y="51"/>
                  <a:pt x="76" y="48"/>
                </a:cubicBezTo>
                <a:cubicBezTo>
                  <a:pt x="76" y="45"/>
                  <a:pt x="75" y="42"/>
                  <a:pt x="72" y="40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5"/>
                  <a:pt x="45" y="4"/>
                  <a:pt x="44" y="4"/>
                </a:cubicBezTo>
                <a:cubicBezTo>
                  <a:pt x="42" y="1"/>
                  <a:pt x="39" y="0"/>
                  <a:pt x="36" y="0"/>
                </a:cubicBezTo>
                <a:cubicBezTo>
                  <a:pt x="20" y="0"/>
                  <a:pt x="0" y="19"/>
                  <a:pt x="0" y="42"/>
                </a:cubicBezTo>
                <a:cubicBezTo>
                  <a:pt x="0" y="48"/>
                  <a:pt x="1" y="54"/>
                  <a:pt x="4" y="60"/>
                </a:cubicBezTo>
                <a:cubicBezTo>
                  <a:pt x="4" y="60"/>
                  <a:pt x="4" y="60"/>
                  <a:pt x="4" y="60"/>
                </a:cubicBezTo>
                <a:cubicBezTo>
                  <a:pt x="28" y="108"/>
                  <a:pt x="68" y="148"/>
                  <a:pt x="116" y="172"/>
                </a:cubicBezTo>
                <a:cubicBezTo>
                  <a:pt x="116" y="172"/>
                  <a:pt x="116" y="172"/>
                  <a:pt x="116" y="172"/>
                </a:cubicBezTo>
                <a:cubicBezTo>
                  <a:pt x="121" y="175"/>
                  <a:pt x="128" y="176"/>
                  <a:pt x="134" y="176"/>
                </a:cubicBezTo>
                <a:cubicBezTo>
                  <a:pt x="157" y="176"/>
                  <a:pt x="176" y="156"/>
                  <a:pt x="176" y="140"/>
                </a:cubicBezTo>
                <a:cubicBezTo>
                  <a:pt x="176" y="140"/>
                  <a:pt x="176" y="140"/>
                  <a:pt x="176" y="140"/>
                </a:cubicBezTo>
                <a:close/>
                <a:moveTo>
                  <a:pt x="134" y="168"/>
                </a:moveTo>
                <a:cubicBezTo>
                  <a:pt x="129" y="168"/>
                  <a:pt x="124" y="167"/>
                  <a:pt x="119" y="165"/>
                </a:cubicBezTo>
                <a:cubicBezTo>
                  <a:pt x="119" y="165"/>
                  <a:pt x="119" y="164"/>
                  <a:pt x="118" y="164"/>
                </a:cubicBezTo>
                <a:cubicBezTo>
                  <a:pt x="73" y="141"/>
                  <a:pt x="35" y="103"/>
                  <a:pt x="12" y="58"/>
                </a:cubicBezTo>
                <a:cubicBezTo>
                  <a:pt x="12" y="57"/>
                  <a:pt x="11" y="57"/>
                  <a:pt x="11" y="57"/>
                </a:cubicBezTo>
                <a:cubicBezTo>
                  <a:pt x="9" y="52"/>
                  <a:pt x="8" y="47"/>
                  <a:pt x="8" y="42"/>
                </a:cubicBezTo>
                <a:cubicBezTo>
                  <a:pt x="8" y="23"/>
                  <a:pt x="25" y="8"/>
                  <a:pt x="36" y="8"/>
                </a:cubicBezTo>
                <a:cubicBezTo>
                  <a:pt x="37" y="8"/>
                  <a:pt x="38" y="9"/>
                  <a:pt x="39" y="9"/>
                </a:cubicBezTo>
                <a:cubicBezTo>
                  <a:pt x="39" y="9"/>
                  <a:pt x="39" y="9"/>
                  <a:pt x="39" y="10"/>
                </a:cubicBezTo>
                <a:cubicBezTo>
                  <a:pt x="39" y="10"/>
                  <a:pt x="40" y="10"/>
                  <a:pt x="40" y="11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5"/>
                  <a:pt x="67" y="45"/>
                  <a:pt x="67" y="45"/>
                </a:cubicBezTo>
                <a:cubicBezTo>
                  <a:pt x="67" y="46"/>
                  <a:pt x="68" y="47"/>
                  <a:pt x="68" y="48"/>
                </a:cubicBezTo>
                <a:cubicBezTo>
                  <a:pt x="68" y="49"/>
                  <a:pt x="68" y="49"/>
                  <a:pt x="67" y="50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5" y="62"/>
                  <a:pt x="53" y="66"/>
                  <a:pt x="53" y="71"/>
                </a:cubicBezTo>
                <a:cubicBezTo>
                  <a:pt x="53" y="75"/>
                  <a:pt x="55" y="79"/>
                  <a:pt x="58" y="82"/>
                </a:cubicBezTo>
                <a:cubicBezTo>
                  <a:pt x="58" y="82"/>
                  <a:pt x="58" y="82"/>
                  <a:pt x="58" y="82"/>
                </a:cubicBezTo>
                <a:cubicBezTo>
                  <a:pt x="68" y="96"/>
                  <a:pt x="80" y="108"/>
                  <a:pt x="94" y="118"/>
                </a:cubicBezTo>
                <a:cubicBezTo>
                  <a:pt x="94" y="118"/>
                  <a:pt x="94" y="118"/>
                  <a:pt x="94" y="118"/>
                </a:cubicBezTo>
                <a:cubicBezTo>
                  <a:pt x="97" y="121"/>
                  <a:pt x="101" y="123"/>
                  <a:pt x="105" y="123"/>
                </a:cubicBezTo>
                <a:cubicBezTo>
                  <a:pt x="109" y="123"/>
                  <a:pt x="113" y="121"/>
                  <a:pt x="116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26" y="109"/>
                  <a:pt x="126" y="109"/>
                  <a:pt x="126" y="109"/>
                </a:cubicBezTo>
                <a:cubicBezTo>
                  <a:pt x="127" y="108"/>
                  <a:pt x="127" y="108"/>
                  <a:pt x="128" y="108"/>
                </a:cubicBezTo>
                <a:cubicBezTo>
                  <a:pt x="129" y="108"/>
                  <a:pt x="130" y="109"/>
                  <a:pt x="131" y="109"/>
                </a:cubicBezTo>
                <a:cubicBezTo>
                  <a:pt x="131" y="109"/>
                  <a:pt x="131" y="110"/>
                  <a:pt x="131" y="110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166" y="136"/>
                  <a:pt x="166" y="136"/>
                  <a:pt x="166" y="137"/>
                </a:cubicBezTo>
                <a:cubicBezTo>
                  <a:pt x="166" y="137"/>
                  <a:pt x="167" y="137"/>
                  <a:pt x="167" y="137"/>
                </a:cubicBezTo>
                <a:cubicBezTo>
                  <a:pt x="167" y="138"/>
                  <a:pt x="168" y="138"/>
                  <a:pt x="168" y="140"/>
                </a:cubicBezTo>
                <a:cubicBezTo>
                  <a:pt x="168" y="140"/>
                  <a:pt x="168" y="140"/>
                  <a:pt x="168" y="141"/>
                </a:cubicBezTo>
                <a:cubicBezTo>
                  <a:pt x="167" y="152"/>
                  <a:pt x="153" y="168"/>
                  <a:pt x="134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67"/>
          <p:cNvSpPr>
            <a:spLocks noEditPoints="1"/>
          </p:cNvSpPr>
          <p:nvPr/>
        </p:nvSpPr>
        <p:spPr bwMode="auto">
          <a:xfrm>
            <a:off x="4801610" y="3659113"/>
            <a:ext cx="183365" cy="334275"/>
          </a:xfrm>
          <a:custGeom>
            <a:avLst/>
            <a:gdLst>
              <a:gd name="T0" fmla="*/ 96 w 96"/>
              <a:gd name="T1" fmla="*/ 68 h 176"/>
              <a:gd name="T2" fmla="*/ 92 w 96"/>
              <a:gd name="T3" fmla="*/ 64 h 176"/>
              <a:gd name="T4" fmla="*/ 60 w 96"/>
              <a:gd name="T5" fmla="*/ 64 h 176"/>
              <a:gd name="T6" fmla="*/ 80 w 96"/>
              <a:gd name="T7" fmla="*/ 5 h 176"/>
              <a:gd name="T8" fmla="*/ 80 w 96"/>
              <a:gd name="T9" fmla="*/ 5 h 176"/>
              <a:gd name="T10" fmla="*/ 80 w 96"/>
              <a:gd name="T11" fmla="*/ 4 h 176"/>
              <a:gd name="T12" fmla="*/ 76 w 96"/>
              <a:gd name="T13" fmla="*/ 0 h 176"/>
              <a:gd name="T14" fmla="*/ 36 w 96"/>
              <a:gd name="T15" fmla="*/ 0 h 176"/>
              <a:gd name="T16" fmla="*/ 32 w 96"/>
              <a:gd name="T17" fmla="*/ 3 h 176"/>
              <a:gd name="T18" fmla="*/ 32 w 96"/>
              <a:gd name="T19" fmla="*/ 3 h 176"/>
              <a:gd name="T20" fmla="*/ 0 w 96"/>
              <a:gd name="T21" fmla="*/ 99 h 176"/>
              <a:gd name="T22" fmla="*/ 0 w 96"/>
              <a:gd name="T23" fmla="*/ 99 h 176"/>
              <a:gd name="T24" fmla="*/ 0 w 96"/>
              <a:gd name="T25" fmla="*/ 100 h 176"/>
              <a:gd name="T26" fmla="*/ 4 w 96"/>
              <a:gd name="T27" fmla="*/ 104 h 176"/>
              <a:gd name="T28" fmla="*/ 40 w 96"/>
              <a:gd name="T29" fmla="*/ 104 h 176"/>
              <a:gd name="T30" fmla="*/ 32 w 96"/>
              <a:gd name="T31" fmla="*/ 172 h 176"/>
              <a:gd name="T32" fmla="*/ 32 w 96"/>
              <a:gd name="T33" fmla="*/ 172 h 176"/>
              <a:gd name="T34" fmla="*/ 32 w 96"/>
              <a:gd name="T35" fmla="*/ 172 h 176"/>
              <a:gd name="T36" fmla="*/ 36 w 96"/>
              <a:gd name="T37" fmla="*/ 176 h 176"/>
              <a:gd name="T38" fmla="*/ 40 w 96"/>
              <a:gd name="T39" fmla="*/ 174 h 176"/>
              <a:gd name="T40" fmla="*/ 40 w 96"/>
              <a:gd name="T41" fmla="*/ 174 h 176"/>
              <a:gd name="T42" fmla="*/ 96 w 96"/>
              <a:gd name="T43" fmla="*/ 70 h 176"/>
              <a:gd name="T44" fmla="*/ 96 w 96"/>
              <a:gd name="T45" fmla="*/ 70 h 176"/>
              <a:gd name="T46" fmla="*/ 96 w 96"/>
              <a:gd name="T47" fmla="*/ 68 h 176"/>
              <a:gd name="T48" fmla="*/ 42 w 96"/>
              <a:gd name="T49" fmla="*/ 152 h 176"/>
              <a:gd name="T50" fmla="*/ 48 w 96"/>
              <a:gd name="T51" fmla="*/ 100 h 176"/>
              <a:gd name="T52" fmla="*/ 48 w 96"/>
              <a:gd name="T53" fmla="*/ 100 h 176"/>
              <a:gd name="T54" fmla="*/ 48 w 96"/>
              <a:gd name="T55" fmla="*/ 100 h 176"/>
              <a:gd name="T56" fmla="*/ 44 w 96"/>
              <a:gd name="T57" fmla="*/ 96 h 176"/>
              <a:gd name="T58" fmla="*/ 10 w 96"/>
              <a:gd name="T59" fmla="*/ 96 h 176"/>
              <a:gd name="T60" fmla="*/ 39 w 96"/>
              <a:gd name="T61" fmla="*/ 8 h 176"/>
              <a:gd name="T62" fmla="*/ 70 w 96"/>
              <a:gd name="T63" fmla="*/ 8 h 176"/>
              <a:gd name="T64" fmla="*/ 51 w 96"/>
              <a:gd name="T65" fmla="*/ 67 h 176"/>
              <a:gd name="T66" fmla="*/ 51 w 96"/>
              <a:gd name="T67" fmla="*/ 67 h 176"/>
              <a:gd name="T68" fmla="*/ 51 w 96"/>
              <a:gd name="T69" fmla="*/ 68 h 176"/>
              <a:gd name="T70" fmla="*/ 55 w 96"/>
              <a:gd name="T71" fmla="*/ 72 h 176"/>
              <a:gd name="T72" fmla="*/ 85 w 96"/>
              <a:gd name="T73" fmla="*/ 72 h 176"/>
              <a:gd name="T74" fmla="*/ 42 w 96"/>
              <a:gd name="T75" fmla="*/ 1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6" h="176">
                <a:moveTo>
                  <a:pt x="96" y="68"/>
                </a:moveTo>
                <a:cubicBezTo>
                  <a:pt x="96" y="66"/>
                  <a:pt x="94" y="64"/>
                  <a:pt x="92" y="64"/>
                </a:cubicBezTo>
                <a:cubicBezTo>
                  <a:pt x="60" y="64"/>
                  <a:pt x="60" y="64"/>
                  <a:pt x="60" y="64"/>
                </a:cubicBezTo>
                <a:cubicBezTo>
                  <a:pt x="80" y="5"/>
                  <a:pt x="80" y="5"/>
                  <a:pt x="80" y="5"/>
                </a:cubicBezTo>
                <a:cubicBezTo>
                  <a:pt x="80" y="5"/>
                  <a:pt x="80" y="5"/>
                  <a:pt x="80" y="5"/>
                </a:cubicBezTo>
                <a:cubicBezTo>
                  <a:pt x="80" y="5"/>
                  <a:pt x="80" y="4"/>
                  <a:pt x="80" y="4"/>
                </a:cubicBezTo>
                <a:cubicBezTo>
                  <a:pt x="80" y="2"/>
                  <a:pt x="78" y="0"/>
                  <a:pt x="7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3" y="1"/>
                  <a:pt x="32" y="3"/>
                </a:cubicBezTo>
                <a:cubicBezTo>
                  <a:pt x="32" y="3"/>
                  <a:pt x="32" y="3"/>
                  <a:pt x="32" y="3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9"/>
                  <a:pt x="0" y="100"/>
                  <a:pt x="0" y="100"/>
                </a:cubicBezTo>
                <a:cubicBezTo>
                  <a:pt x="0" y="102"/>
                  <a:pt x="2" y="104"/>
                  <a:pt x="4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2" y="174"/>
                  <a:pt x="34" y="176"/>
                  <a:pt x="36" y="176"/>
                </a:cubicBezTo>
                <a:cubicBezTo>
                  <a:pt x="38" y="176"/>
                  <a:pt x="39" y="175"/>
                  <a:pt x="40" y="174"/>
                </a:cubicBezTo>
                <a:cubicBezTo>
                  <a:pt x="40" y="174"/>
                  <a:pt x="40" y="174"/>
                  <a:pt x="40" y="174"/>
                </a:cubicBezTo>
                <a:cubicBezTo>
                  <a:pt x="96" y="70"/>
                  <a:pt x="96" y="70"/>
                  <a:pt x="96" y="70"/>
                </a:cubicBezTo>
                <a:cubicBezTo>
                  <a:pt x="96" y="70"/>
                  <a:pt x="96" y="70"/>
                  <a:pt x="96" y="70"/>
                </a:cubicBezTo>
                <a:cubicBezTo>
                  <a:pt x="96" y="69"/>
                  <a:pt x="96" y="69"/>
                  <a:pt x="96" y="68"/>
                </a:cubicBezTo>
                <a:moveTo>
                  <a:pt x="42" y="152"/>
                </a:move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98"/>
                  <a:pt x="46" y="96"/>
                  <a:pt x="44" y="96"/>
                </a:cubicBezTo>
                <a:cubicBezTo>
                  <a:pt x="10" y="96"/>
                  <a:pt x="10" y="96"/>
                  <a:pt x="10" y="96"/>
                </a:cubicBezTo>
                <a:cubicBezTo>
                  <a:pt x="39" y="8"/>
                  <a:pt x="39" y="8"/>
                  <a:pt x="39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51" y="67"/>
                  <a:pt x="51" y="67"/>
                  <a:pt x="51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1" y="67"/>
                  <a:pt x="51" y="68"/>
                  <a:pt x="51" y="68"/>
                </a:cubicBezTo>
                <a:cubicBezTo>
                  <a:pt x="51" y="70"/>
                  <a:pt x="52" y="72"/>
                  <a:pt x="55" y="72"/>
                </a:cubicBezTo>
                <a:cubicBezTo>
                  <a:pt x="85" y="72"/>
                  <a:pt x="85" y="72"/>
                  <a:pt x="85" y="72"/>
                </a:cubicBezTo>
                <a:lnTo>
                  <a:pt x="42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68"/>
          <p:cNvSpPr>
            <a:spLocks noEditPoints="1"/>
          </p:cNvSpPr>
          <p:nvPr/>
        </p:nvSpPr>
        <p:spPr bwMode="auto">
          <a:xfrm>
            <a:off x="5364684" y="3689944"/>
            <a:ext cx="335898" cy="272612"/>
          </a:xfrm>
          <a:custGeom>
            <a:avLst/>
            <a:gdLst>
              <a:gd name="T0" fmla="*/ 36 w 176"/>
              <a:gd name="T1" fmla="*/ 88 h 144"/>
              <a:gd name="T2" fmla="*/ 32 w 176"/>
              <a:gd name="T3" fmla="*/ 116 h 144"/>
              <a:gd name="T4" fmla="*/ 60 w 176"/>
              <a:gd name="T5" fmla="*/ 120 h 144"/>
              <a:gd name="T6" fmla="*/ 64 w 176"/>
              <a:gd name="T7" fmla="*/ 92 h 144"/>
              <a:gd name="T8" fmla="*/ 56 w 176"/>
              <a:gd name="T9" fmla="*/ 112 h 144"/>
              <a:gd name="T10" fmla="*/ 40 w 176"/>
              <a:gd name="T11" fmla="*/ 96 h 144"/>
              <a:gd name="T12" fmla="*/ 56 w 176"/>
              <a:gd name="T13" fmla="*/ 112 h 144"/>
              <a:gd name="T14" fmla="*/ 116 w 176"/>
              <a:gd name="T15" fmla="*/ 88 h 144"/>
              <a:gd name="T16" fmla="*/ 112 w 176"/>
              <a:gd name="T17" fmla="*/ 116 h 144"/>
              <a:gd name="T18" fmla="*/ 140 w 176"/>
              <a:gd name="T19" fmla="*/ 120 h 144"/>
              <a:gd name="T20" fmla="*/ 144 w 176"/>
              <a:gd name="T21" fmla="*/ 92 h 144"/>
              <a:gd name="T22" fmla="*/ 136 w 176"/>
              <a:gd name="T23" fmla="*/ 112 h 144"/>
              <a:gd name="T24" fmla="*/ 120 w 176"/>
              <a:gd name="T25" fmla="*/ 96 h 144"/>
              <a:gd name="T26" fmla="*/ 136 w 176"/>
              <a:gd name="T27" fmla="*/ 112 h 144"/>
              <a:gd name="T28" fmla="*/ 168 w 176"/>
              <a:gd name="T29" fmla="*/ 136 h 144"/>
              <a:gd name="T30" fmla="*/ 172 w 176"/>
              <a:gd name="T31" fmla="*/ 32 h 144"/>
              <a:gd name="T32" fmla="*/ 172 w 176"/>
              <a:gd name="T33" fmla="*/ 24 h 144"/>
              <a:gd name="T34" fmla="*/ 168 w 176"/>
              <a:gd name="T35" fmla="*/ 8 h 144"/>
              <a:gd name="T36" fmla="*/ 16 w 176"/>
              <a:gd name="T37" fmla="*/ 0 h 144"/>
              <a:gd name="T38" fmla="*/ 8 w 176"/>
              <a:gd name="T39" fmla="*/ 24 h 144"/>
              <a:gd name="T40" fmla="*/ 0 w 176"/>
              <a:gd name="T41" fmla="*/ 28 h 144"/>
              <a:gd name="T42" fmla="*/ 8 w 176"/>
              <a:gd name="T43" fmla="*/ 32 h 144"/>
              <a:gd name="T44" fmla="*/ 4 w 176"/>
              <a:gd name="T45" fmla="*/ 136 h 144"/>
              <a:gd name="T46" fmla="*/ 4 w 176"/>
              <a:gd name="T47" fmla="*/ 144 h 144"/>
              <a:gd name="T48" fmla="*/ 176 w 176"/>
              <a:gd name="T49" fmla="*/ 140 h 144"/>
              <a:gd name="T50" fmla="*/ 96 w 176"/>
              <a:gd name="T51" fmla="*/ 136 h 144"/>
              <a:gd name="T52" fmla="*/ 80 w 176"/>
              <a:gd name="T53" fmla="*/ 96 h 144"/>
              <a:gd name="T54" fmla="*/ 96 w 176"/>
              <a:gd name="T55" fmla="*/ 136 h 144"/>
              <a:gd name="T56" fmla="*/ 104 w 176"/>
              <a:gd name="T57" fmla="*/ 136 h 144"/>
              <a:gd name="T58" fmla="*/ 100 w 176"/>
              <a:gd name="T59" fmla="*/ 88 h 144"/>
              <a:gd name="T60" fmla="*/ 72 w 176"/>
              <a:gd name="T61" fmla="*/ 92 h 144"/>
              <a:gd name="T62" fmla="*/ 16 w 176"/>
              <a:gd name="T63" fmla="*/ 136 h 144"/>
              <a:gd name="T64" fmla="*/ 28 w 176"/>
              <a:gd name="T65" fmla="*/ 56 h 144"/>
              <a:gd name="T66" fmla="*/ 52 w 176"/>
              <a:gd name="T67" fmla="*/ 56 h 144"/>
              <a:gd name="T68" fmla="*/ 76 w 176"/>
              <a:gd name="T69" fmla="*/ 56 h 144"/>
              <a:gd name="T70" fmla="*/ 100 w 176"/>
              <a:gd name="T71" fmla="*/ 56 h 144"/>
              <a:gd name="T72" fmla="*/ 124 w 176"/>
              <a:gd name="T73" fmla="*/ 56 h 144"/>
              <a:gd name="T74" fmla="*/ 148 w 176"/>
              <a:gd name="T75" fmla="*/ 56 h 144"/>
              <a:gd name="T76" fmla="*/ 160 w 176"/>
              <a:gd name="T77" fmla="*/ 136 h 144"/>
              <a:gd name="T78" fmla="*/ 20 w 176"/>
              <a:gd name="T79" fmla="*/ 32 h 144"/>
              <a:gd name="T80" fmla="*/ 36 w 176"/>
              <a:gd name="T81" fmla="*/ 40 h 144"/>
              <a:gd name="T82" fmla="*/ 20 w 176"/>
              <a:gd name="T83" fmla="*/ 40 h 144"/>
              <a:gd name="T84" fmla="*/ 44 w 176"/>
              <a:gd name="T85" fmla="*/ 32 h 144"/>
              <a:gd name="T86" fmla="*/ 60 w 176"/>
              <a:gd name="T87" fmla="*/ 40 h 144"/>
              <a:gd name="T88" fmla="*/ 44 w 176"/>
              <a:gd name="T89" fmla="*/ 40 h 144"/>
              <a:gd name="T90" fmla="*/ 68 w 176"/>
              <a:gd name="T91" fmla="*/ 32 h 144"/>
              <a:gd name="T92" fmla="*/ 84 w 176"/>
              <a:gd name="T93" fmla="*/ 40 h 144"/>
              <a:gd name="T94" fmla="*/ 68 w 176"/>
              <a:gd name="T95" fmla="*/ 40 h 144"/>
              <a:gd name="T96" fmla="*/ 92 w 176"/>
              <a:gd name="T97" fmla="*/ 32 h 144"/>
              <a:gd name="T98" fmla="*/ 108 w 176"/>
              <a:gd name="T99" fmla="*/ 40 h 144"/>
              <a:gd name="T100" fmla="*/ 92 w 176"/>
              <a:gd name="T101" fmla="*/ 40 h 144"/>
              <a:gd name="T102" fmla="*/ 116 w 176"/>
              <a:gd name="T103" fmla="*/ 32 h 144"/>
              <a:gd name="T104" fmla="*/ 132 w 176"/>
              <a:gd name="T105" fmla="*/ 40 h 144"/>
              <a:gd name="T106" fmla="*/ 116 w 176"/>
              <a:gd name="T107" fmla="*/ 40 h 144"/>
              <a:gd name="T108" fmla="*/ 140 w 176"/>
              <a:gd name="T109" fmla="*/ 32 h 144"/>
              <a:gd name="T110" fmla="*/ 156 w 176"/>
              <a:gd name="T111" fmla="*/ 40 h 144"/>
              <a:gd name="T112" fmla="*/ 140 w 176"/>
              <a:gd name="T113" fmla="*/ 40 h 144"/>
              <a:gd name="T114" fmla="*/ 16 w 176"/>
              <a:gd name="T115" fmla="*/ 24 h 144"/>
              <a:gd name="T116" fmla="*/ 160 w 176"/>
              <a:gd name="T117" fmla="*/ 8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6" h="144">
                <a:moveTo>
                  <a:pt x="60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34" y="88"/>
                  <a:pt x="32" y="90"/>
                  <a:pt x="32" y="92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8"/>
                  <a:pt x="34" y="120"/>
                  <a:pt x="36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2" y="120"/>
                  <a:pt x="64" y="118"/>
                  <a:pt x="64" y="116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90"/>
                  <a:pt x="62" y="88"/>
                  <a:pt x="60" y="88"/>
                </a:cubicBezTo>
                <a:moveTo>
                  <a:pt x="56" y="112"/>
                </a:moveTo>
                <a:cubicBezTo>
                  <a:pt x="40" y="112"/>
                  <a:pt x="40" y="112"/>
                  <a:pt x="40" y="112"/>
                </a:cubicBezTo>
                <a:cubicBezTo>
                  <a:pt x="40" y="96"/>
                  <a:pt x="40" y="96"/>
                  <a:pt x="40" y="96"/>
                </a:cubicBezTo>
                <a:cubicBezTo>
                  <a:pt x="56" y="96"/>
                  <a:pt x="56" y="96"/>
                  <a:pt x="56" y="96"/>
                </a:cubicBezTo>
                <a:lnTo>
                  <a:pt x="56" y="112"/>
                </a:lnTo>
                <a:close/>
                <a:moveTo>
                  <a:pt x="140" y="88"/>
                </a:moveTo>
                <a:cubicBezTo>
                  <a:pt x="116" y="88"/>
                  <a:pt x="116" y="88"/>
                  <a:pt x="116" y="88"/>
                </a:cubicBezTo>
                <a:cubicBezTo>
                  <a:pt x="114" y="88"/>
                  <a:pt x="112" y="90"/>
                  <a:pt x="112" y="92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18"/>
                  <a:pt x="114" y="120"/>
                  <a:pt x="116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42" y="120"/>
                  <a:pt x="144" y="118"/>
                  <a:pt x="144" y="116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44" y="90"/>
                  <a:pt x="142" y="88"/>
                  <a:pt x="140" y="88"/>
                </a:cubicBezTo>
                <a:moveTo>
                  <a:pt x="136" y="112"/>
                </a:moveTo>
                <a:cubicBezTo>
                  <a:pt x="120" y="112"/>
                  <a:pt x="120" y="112"/>
                  <a:pt x="120" y="112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36" y="96"/>
                  <a:pt x="136" y="96"/>
                  <a:pt x="136" y="96"/>
                </a:cubicBezTo>
                <a:lnTo>
                  <a:pt x="136" y="112"/>
                </a:lnTo>
                <a:close/>
                <a:moveTo>
                  <a:pt x="172" y="136"/>
                </a:moveTo>
                <a:cubicBezTo>
                  <a:pt x="168" y="136"/>
                  <a:pt x="168" y="136"/>
                  <a:pt x="168" y="136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32"/>
                  <a:pt x="176" y="30"/>
                  <a:pt x="176" y="28"/>
                </a:cubicBezTo>
                <a:cubicBezTo>
                  <a:pt x="176" y="26"/>
                  <a:pt x="174" y="24"/>
                  <a:pt x="172" y="2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4"/>
                  <a:pt x="164" y="0"/>
                  <a:pt x="160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2" y="0"/>
                  <a:pt x="8" y="4"/>
                  <a:pt x="8" y="8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30"/>
                  <a:pt x="2" y="32"/>
                  <a:pt x="4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136"/>
                  <a:pt x="8" y="136"/>
                  <a:pt x="8" y="136"/>
                </a:cubicBezTo>
                <a:cubicBezTo>
                  <a:pt x="4" y="136"/>
                  <a:pt x="4" y="136"/>
                  <a:pt x="4" y="136"/>
                </a:cubicBezTo>
                <a:cubicBezTo>
                  <a:pt x="2" y="136"/>
                  <a:pt x="0" y="138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138"/>
                  <a:pt x="174" y="136"/>
                  <a:pt x="172" y="136"/>
                </a:cubicBezTo>
                <a:moveTo>
                  <a:pt x="96" y="136"/>
                </a:moveTo>
                <a:cubicBezTo>
                  <a:pt x="80" y="136"/>
                  <a:pt x="80" y="136"/>
                  <a:pt x="80" y="136"/>
                </a:cubicBezTo>
                <a:cubicBezTo>
                  <a:pt x="80" y="96"/>
                  <a:pt x="80" y="96"/>
                  <a:pt x="80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136"/>
                </a:lnTo>
                <a:close/>
                <a:moveTo>
                  <a:pt x="160" y="136"/>
                </a:moveTo>
                <a:cubicBezTo>
                  <a:pt x="104" y="136"/>
                  <a:pt x="104" y="136"/>
                  <a:pt x="104" y="13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0"/>
                  <a:pt x="102" y="88"/>
                  <a:pt x="100" y="88"/>
                </a:cubicBezTo>
                <a:cubicBezTo>
                  <a:pt x="76" y="88"/>
                  <a:pt x="76" y="88"/>
                  <a:pt x="76" y="88"/>
                </a:cubicBezTo>
                <a:cubicBezTo>
                  <a:pt x="74" y="88"/>
                  <a:pt x="72" y="90"/>
                  <a:pt x="72" y="92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50"/>
                  <a:pt x="16" y="50"/>
                  <a:pt x="16" y="50"/>
                </a:cubicBezTo>
                <a:cubicBezTo>
                  <a:pt x="19" y="54"/>
                  <a:pt x="23" y="56"/>
                  <a:pt x="28" y="56"/>
                </a:cubicBezTo>
                <a:cubicBezTo>
                  <a:pt x="33" y="56"/>
                  <a:pt x="37" y="54"/>
                  <a:pt x="40" y="50"/>
                </a:cubicBezTo>
                <a:cubicBezTo>
                  <a:pt x="43" y="54"/>
                  <a:pt x="47" y="56"/>
                  <a:pt x="52" y="56"/>
                </a:cubicBezTo>
                <a:cubicBezTo>
                  <a:pt x="57" y="56"/>
                  <a:pt x="61" y="54"/>
                  <a:pt x="64" y="50"/>
                </a:cubicBezTo>
                <a:cubicBezTo>
                  <a:pt x="67" y="54"/>
                  <a:pt x="71" y="56"/>
                  <a:pt x="76" y="56"/>
                </a:cubicBezTo>
                <a:cubicBezTo>
                  <a:pt x="81" y="56"/>
                  <a:pt x="85" y="54"/>
                  <a:pt x="88" y="50"/>
                </a:cubicBezTo>
                <a:cubicBezTo>
                  <a:pt x="91" y="54"/>
                  <a:pt x="95" y="56"/>
                  <a:pt x="100" y="56"/>
                </a:cubicBezTo>
                <a:cubicBezTo>
                  <a:pt x="105" y="56"/>
                  <a:pt x="109" y="54"/>
                  <a:pt x="112" y="50"/>
                </a:cubicBezTo>
                <a:cubicBezTo>
                  <a:pt x="115" y="54"/>
                  <a:pt x="119" y="56"/>
                  <a:pt x="124" y="56"/>
                </a:cubicBezTo>
                <a:cubicBezTo>
                  <a:pt x="129" y="56"/>
                  <a:pt x="133" y="54"/>
                  <a:pt x="136" y="50"/>
                </a:cubicBezTo>
                <a:cubicBezTo>
                  <a:pt x="139" y="54"/>
                  <a:pt x="143" y="56"/>
                  <a:pt x="148" y="56"/>
                </a:cubicBezTo>
                <a:cubicBezTo>
                  <a:pt x="153" y="56"/>
                  <a:pt x="157" y="54"/>
                  <a:pt x="160" y="50"/>
                </a:cubicBezTo>
                <a:lnTo>
                  <a:pt x="160" y="136"/>
                </a:lnTo>
                <a:close/>
                <a:moveTo>
                  <a:pt x="20" y="40"/>
                </a:moveTo>
                <a:cubicBezTo>
                  <a:pt x="20" y="32"/>
                  <a:pt x="20" y="32"/>
                  <a:pt x="20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44"/>
                  <a:pt x="32" y="48"/>
                  <a:pt x="28" y="48"/>
                </a:cubicBezTo>
                <a:cubicBezTo>
                  <a:pt x="24" y="48"/>
                  <a:pt x="20" y="44"/>
                  <a:pt x="20" y="40"/>
                </a:cubicBezTo>
                <a:moveTo>
                  <a:pt x="44" y="40"/>
                </a:moveTo>
                <a:cubicBezTo>
                  <a:pt x="44" y="32"/>
                  <a:pt x="44" y="32"/>
                  <a:pt x="44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44"/>
                  <a:pt x="56" y="48"/>
                  <a:pt x="52" y="48"/>
                </a:cubicBezTo>
                <a:cubicBezTo>
                  <a:pt x="48" y="48"/>
                  <a:pt x="44" y="44"/>
                  <a:pt x="44" y="40"/>
                </a:cubicBezTo>
                <a:moveTo>
                  <a:pt x="68" y="40"/>
                </a:moveTo>
                <a:cubicBezTo>
                  <a:pt x="68" y="32"/>
                  <a:pt x="68" y="32"/>
                  <a:pt x="68" y="32"/>
                </a:cubicBezTo>
                <a:cubicBezTo>
                  <a:pt x="84" y="32"/>
                  <a:pt x="84" y="32"/>
                  <a:pt x="84" y="32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4"/>
                  <a:pt x="80" y="48"/>
                  <a:pt x="76" y="48"/>
                </a:cubicBezTo>
                <a:cubicBezTo>
                  <a:pt x="72" y="48"/>
                  <a:pt x="68" y="44"/>
                  <a:pt x="68" y="40"/>
                </a:cubicBezTo>
                <a:moveTo>
                  <a:pt x="92" y="40"/>
                </a:moveTo>
                <a:cubicBezTo>
                  <a:pt x="92" y="32"/>
                  <a:pt x="92" y="32"/>
                  <a:pt x="92" y="32"/>
                </a:cubicBezTo>
                <a:cubicBezTo>
                  <a:pt x="108" y="32"/>
                  <a:pt x="108" y="32"/>
                  <a:pt x="108" y="32"/>
                </a:cubicBezTo>
                <a:cubicBezTo>
                  <a:pt x="108" y="40"/>
                  <a:pt x="108" y="40"/>
                  <a:pt x="108" y="40"/>
                </a:cubicBezTo>
                <a:cubicBezTo>
                  <a:pt x="108" y="44"/>
                  <a:pt x="104" y="48"/>
                  <a:pt x="100" y="48"/>
                </a:cubicBezTo>
                <a:cubicBezTo>
                  <a:pt x="96" y="48"/>
                  <a:pt x="92" y="44"/>
                  <a:pt x="92" y="40"/>
                </a:cubicBezTo>
                <a:moveTo>
                  <a:pt x="116" y="40"/>
                </a:moveTo>
                <a:cubicBezTo>
                  <a:pt x="116" y="32"/>
                  <a:pt x="116" y="32"/>
                  <a:pt x="116" y="32"/>
                </a:cubicBezTo>
                <a:cubicBezTo>
                  <a:pt x="132" y="32"/>
                  <a:pt x="132" y="32"/>
                  <a:pt x="132" y="32"/>
                </a:cubicBezTo>
                <a:cubicBezTo>
                  <a:pt x="132" y="40"/>
                  <a:pt x="132" y="40"/>
                  <a:pt x="132" y="40"/>
                </a:cubicBezTo>
                <a:cubicBezTo>
                  <a:pt x="132" y="44"/>
                  <a:pt x="128" y="48"/>
                  <a:pt x="124" y="48"/>
                </a:cubicBezTo>
                <a:cubicBezTo>
                  <a:pt x="120" y="48"/>
                  <a:pt x="116" y="44"/>
                  <a:pt x="116" y="40"/>
                </a:cubicBezTo>
                <a:moveTo>
                  <a:pt x="140" y="40"/>
                </a:moveTo>
                <a:cubicBezTo>
                  <a:pt x="140" y="32"/>
                  <a:pt x="140" y="32"/>
                  <a:pt x="140" y="32"/>
                </a:cubicBezTo>
                <a:cubicBezTo>
                  <a:pt x="156" y="32"/>
                  <a:pt x="156" y="32"/>
                  <a:pt x="156" y="32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4"/>
                  <a:pt x="152" y="48"/>
                  <a:pt x="148" y="48"/>
                </a:cubicBezTo>
                <a:cubicBezTo>
                  <a:pt x="144" y="48"/>
                  <a:pt x="140" y="44"/>
                  <a:pt x="140" y="40"/>
                </a:cubicBezTo>
                <a:moveTo>
                  <a:pt x="160" y="24"/>
                </a:moveTo>
                <a:cubicBezTo>
                  <a:pt x="16" y="24"/>
                  <a:pt x="16" y="24"/>
                  <a:pt x="16" y="24"/>
                </a:cubicBezTo>
                <a:cubicBezTo>
                  <a:pt x="16" y="8"/>
                  <a:pt x="16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lnTo>
                  <a:pt x="16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69"/>
          <p:cNvSpPr>
            <a:spLocks noEditPoints="1"/>
          </p:cNvSpPr>
          <p:nvPr/>
        </p:nvSpPr>
        <p:spPr bwMode="auto">
          <a:xfrm>
            <a:off x="6034857" y="3659113"/>
            <a:ext cx="274235" cy="334275"/>
          </a:xfrm>
          <a:custGeom>
            <a:avLst/>
            <a:gdLst>
              <a:gd name="T0" fmla="*/ 144 w 144"/>
              <a:gd name="T1" fmla="*/ 124 h 176"/>
              <a:gd name="T2" fmla="*/ 112 w 144"/>
              <a:gd name="T3" fmla="*/ 56 h 176"/>
              <a:gd name="T4" fmla="*/ 88 w 144"/>
              <a:gd name="T5" fmla="*/ 19 h 176"/>
              <a:gd name="T6" fmla="*/ 88 w 144"/>
              <a:gd name="T7" fmla="*/ 16 h 176"/>
              <a:gd name="T8" fmla="*/ 72 w 144"/>
              <a:gd name="T9" fmla="*/ 0 h 176"/>
              <a:gd name="T10" fmla="*/ 56 w 144"/>
              <a:gd name="T11" fmla="*/ 16 h 176"/>
              <a:gd name="T12" fmla="*/ 56 w 144"/>
              <a:gd name="T13" fmla="*/ 19 h 176"/>
              <a:gd name="T14" fmla="*/ 32 w 144"/>
              <a:gd name="T15" fmla="*/ 56 h 176"/>
              <a:gd name="T16" fmla="*/ 0 w 144"/>
              <a:gd name="T17" fmla="*/ 124 h 176"/>
              <a:gd name="T18" fmla="*/ 48 w 144"/>
              <a:gd name="T19" fmla="*/ 150 h 176"/>
              <a:gd name="T20" fmla="*/ 48 w 144"/>
              <a:gd name="T21" fmla="*/ 152 h 176"/>
              <a:gd name="T22" fmla="*/ 72 w 144"/>
              <a:gd name="T23" fmla="*/ 176 h 176"/>
              <a:gd name="T24" fmla="*/ 96 w 144"/>
              <a:gd name="T25" fmla="*/ 152 h 176"/>
              <a:gd name="T26" fmla="*/ 96 w 144"/>
              <a:gd name="T27" fmla="*/ 150 h 176"/>
              <a:gd name="T28" fmla="*/ 144 w 144"/>
              <a:gd name="T29" fmla="*/ 124 h 176"/>
              <a:gd name="T30" fmla="*/ 72 w 144"/>
              <a:gd name="T31" fmla="*/ 8 h 176"/>
              <a:gd name="T32" fmla="*/ 80 w 144"/>
              <a:gd name="T33" fmla="*/ 16 h 176"/>
              <a:gd name="T34" fmla="*/ 72 w 144"/>
              <a:gd name="T35" fmla="*/ 24 h 176"/>
              <a:gd name="T36" fmla="*/ 64 w 144"/>
              <a:gd name="T37" fmla="*/ 16 h 176"/>
              <a:gd name="T38" fmla="*/ 72 w 144"/>
              <a:gd name="T39" fmla="*/ 8 h 176"/>
              <a:gd name="T40" fmla="*/ 20 w 144"/>
              <a:gd name="T41" fmla="*/ 102 h 176"/>
              <a:gd name="T42" fmla="*/ 40 w 144"/>
              <a:gd name="T43" fmla="*/ 56 h 176"/>
              <a:gd name="T44" fmla="*/ 60 w 144"/>
              <a:gd name="T45" fmla="*/ 26 h 176"/>
              <a:gd name="T46" fmla="*/ 72 w 144"/>
              <a:gd name="T47" fmla="*/ 32 h 176"/>
              <a:gd name="T48" fmla="*/ 84 w 144"/>
              <a:gd name="T49" fmla="*/ 26 h 176"/>
              <a:gd name="T50" fmla="*/ 104 w 144"/>
              <a:gd name="T51" fmla="*/ 56 h 176"/>
              <a:gd name="T52" fmla="*/ 124 w 144"/>
              <a:gd name="T53" fmla="*/ 102 h 176"/>
              <a:gd name="T54" fmla="*/ 129 w 144"/>
              <a:gd name="T55" fmla="*/ 107 h 176"/>
              <a:gd name="T56" fmla="*/ 72 w 144"/>
              <a:gd name="T57" fmla="*/ 120 h 176"/>
              <a:gd name="T58" fmla="*/ 15 w 144"/>
              <a:gd name="T59" fmla="*/ 107 h 176"/>
              <a:gd name="T60" fmla="*/ 20 w 144"/>
              <a:gd name="T61" fmla="*/ 102 h 176"/>
              <a:gd name="T62" fmla="*/ 72 w 144"/>
              <a:gd name="T63" fmla="*/ 168 h 176"/>
              <a:gd name="T64" fmla="*/ 56 w 144"/>
              <a:gd name="T65" fmla="*/ 152 h 176"/>
              <a:gd name="T66" fmla="*/ 56 w 144"/>
              <a:gd name="T67" fmla="*/ 151 h 176"/>
              <a:gd name="T68" fmla="*/ 72 w 144"/>
              <a:gd name="T69" fmla="*/ 152 h 176"/>
              <a:gd name="T70" fmla="*/ 88 w 144"/>
              <a:gd name="T71" fmla="*/ 151 h 176"/>
              <a:gd name="T72" fmla="*/ 88 w 144"/>
              <a:gd name="T73" fmla="*/ 152 h 176"/>
              <a:gd name="T74" fmla="*/ 72 w 144"/>
              <a:gd name="T75" fmla="*/ 168 h 176"/>
              <a:gd name="T76" fmla="*/ 72 w 144"/>
              <a:gd name="T77" fmla="*/ 144 h 176"/>
              <a:gd name="T78" fmla="*/ 8 w 144"/>
              <a:gd name="T79" fmla="*/ 124 h 176"/>
              <a:gd name="T80" fmla="*/ 11 w 144"/>
              <a:gd name="T81" fmla="*/ 113 h 176"/>
              <a:gd name="T82" fmla="*/ 72 w 144"/>
              <a:gd name="T83" fmla="*/ 128 h 176"/>
              <a:gd name="T84" fmla="*/ 133 w 144"/>
              <a:gd name="T85" fmla="*/ 113 h 176"/>
              <a:gd name="T86" fmla="*/ 136 w 144"/>
              <a:gd name="T87" fmla="*/ 124 h 176"/>
              <a:gd name="T88" fmla="*/ 72 w 144"/>
              <a:gd name="T89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4" h="176">
                <a:moveTo>
                  <a:pt x="144" y="124"/>
                </a:moveTo>
                <a:cubicBezTo>
                  <a:pt x="144" y="96"/>
                  <a:pt x="112" y="96"/>
                  <a:pt x="112" y="56"/>
                </a:cubicBezTo>
                <a:cubicBezTo>
                  <a:pt x="112" y="39"/>
                  <a:pt x="102" y="25"/>
                  <a:pt x="88" y="19"/>
                </a:cubicBezTo>
                <a:cubicBezTo>
                  <a:pt x="88" y="18"/>
                  <a:pt x="88" y="17"/>
                  <a:pt x="88" y="16"/>
                </a:cubicBezTo>
                <a:cubicBezTo>
                  <a:pt x="88" y="7"/>
                  <a:pt x="81" y="0"/>
                  <a:pt x="72" y="0"/>
                </a:cubicBezTo>
                <a:cubicBezTo>
                  <a:pt x="63" y="0"/>
                  <a:pt x="56" y="7"/>
                  <a:pt x="56" y="16"/>
                </a:cubicBezTo>
                <a:cubicBezTo>
                  <a:pt x="56" y="17"/>
                  <a:pt x="56" y="18"/>
                  <a:pt x="56" y="19"/>
                </a:cubicBezTo>
                <a:cubicBezTo>
                  <a:pt x="42" y="25"/>
                  <a:pt x="32" y="39"/>
                  <a:pt x="32" y="56"/>
                </a:cubicBezTo>
                <a:cubicBezTo>
                  <a:pt x="32" y="96"/>
                  <a:pt x="0" y="96"/>
                  <a:pt x="0" y="124"/>
                </a:cubicBezTo>
                <a:cubicBezTo>
                  <a:pt x="0" y="136"/>
                  <a:pt x="20" y="147"/>
                  <a:pt x="48" y="150"/>
                </a:cubicBezTo>
                <a:cubicBezTo>
                  <a:pt x="48" y="151"/>
                  <a:pt x="48" y="151"/>
                  <a:pt x="48" y="152"/>
                </a:cubicBezTo>
                <a:cubicBezTo>
                  <a:pt x="48" y="165"/>
                  <a:pt x="59" y="176"/>
                  <a:pt x="72" y="176"/>
                </a:cubicBezTo>
                <a:cubicBezTo>
                  <a:pt x="85" y="176"/>
                  <a:pt x="96" y="165"/>
                  <a:pt x="96" y="152"/>
                </a:cubicBezTo>
                <a:cubicBezTo>
                  <a:pt x="96" y="151"/>
                  <a:pt x="96" y="151"/>
                  <a:pt x="96" y="150"/>
                </a:cubicBezTo>
                <a:cubicBezTo>
                  <a:pt x="124" y="147"/>
                  <a:pt x="144" y="136"/>
                  <a:pt x="144" y="124"/>
                </a:cubicBezTo>
                <a:moveTo>
                  <a:pt x="72" y="8"/>
                </a:moveTo>
                <a:cubicBezTo>
                  <a:pt x="76" y="8"/>
                  <a:pt x="80" y="12"/>
                  <a:pt x="80" y="16"/>
                </a:cubicBezTo>
                <a:cubicBezTo>
                  <a:pt x="80" y="20"/>
                  <a:pt x="76" y="24"/>
                  <a:pt x="72" y="24"/>
                </a:cubicBezTo>
                <a:cubicBezTo>
                  <a:pt x="68" y="24"/>
                  <a:pt x="64" y="20"/>
                  <a:pt x="64" y="16"/>
                </a:cubicBezTo>
                <a:cubicBezTo>
                  <a:pt x="64" y="12"/>
                  <a:pt x="68" y="8"/>
                  <a:pt x="72" y="8"/>
                </a:cubicBezTo>
                <a:moveTo>
                  <a:pt x="20" y="102"/>
                </a:moveTo>
                <a:cubicBezTo>
                  <a:pt x="29" y="93"/>
                  <a:pt x="40" y="81"/>
                  <a:pt x="40" y="56"/>
                </a:cubicBezTo>
                <a:cubicBezTo>
                  <a:pt x="40" y="43"/>
                  <a:pt x="48" y="31"/>
                  <a:pt x="60" y="26"/>
                </a:cubicBezTo>
                <a:cubicBezTo>
                  <a:pt x="63" y="30"/>
                  <a:pt x="67" y="32"/>
                  <a:pt x="72" y="32"/>
                </a:cubicBezTo>
                <a:cubicBezTo>
                  <a:pt x="77" y="32"/>
                  <a:pt x="81" y="30"/>
                  <a:pt x="84" y="26"/>
                </a:cubicBezTo>
                <a:cubicBezTo>
                  <a:pt x="96" y="31"/>
                  <a:pt x="104" y="43"/>
                  <a:pt x="104" y="56"/>
                </a:cubicBezTo>
                <a:cubicBezTo>
                  <a:pt x="104" y="81"/>
                  <a:pt x="115" y="93"/>
                  <a:pt x="124" y="102"/>
                </a:cubicBezTo>
                <a:cubicBezTo>
                  <a:pt x="126" y="104"/>
                  <a:pt x="128" y="106"/>
                  <a:pt x="129" y="107"/>
                </a:cubicBezTo>
                <a:cubicBezTo>
                  <a:pt x="121" y="115"/>
                  <a:pt x="99" y="120"/>
                  <a:pt x="72" y="120"/>
                </a:cubicBezTo>
                <a:cubicBezTo>
                  <a:pt x="45" y="120"/>
                  <a:pt x="23" y="115"/>
                  <a:pt x="15" y="107"/>
                </a:cubicBezTo>
                <a:cubicBezTo>
                  <a:pt x="16" y="106"/>
                  <a:pt x="18" y="104"/>
                  <a:pt x="20" y="102"/>
                </a:cubicBezTo>
                <a:moveTo>
                  <a:pt x="72" y="168"/>
                </a:moveTo>
                <a:cubicBezTo>
                  <a:pt x="63" y="168"/>
                  <a:pt x="56" y="161"/>
                  <a:pt x="56" y="152"/>
                </a:cubicBezTo>
                <a:cubicBezTo>
                  <a:pt x="56" y="152"/>
                  <a:pt x="56" y="152"/>
                  <a:pt x="56" y="151"/>
                </a:cubicBezTo>
                <a:cubicBezTo>
                  <a:pt x="61" y="152"/>
                  <a:pt x="67" y="152"/>
                  <a:pt x="72" y="152"/>
                </a:cubicBezTo>
                <a:cubicBezTo>
                  <a:pt x="77" y="152"/>
                  <a:pt x="83" y="152"/>
                  <a:pt x="88" y="151"/>
                </a:cubicBezTo>
                <a:cubicBezTo>
                  <a:pt x="88" y="152"/>
                  <a:pt x="88" y="152"/>
                  <a:pt x="88" y="152"/>
                </a:cubicBezTo>
                <a:cubicBezTo>
                  <a:pt x="88" y="161"/>
                  <a:pt x="81" y="168"/>
                  <a:pt x="72" y="168"/>
                </a:cubicBezTo>
                <a:moveTo>
                  <a:pt x="72" y="144"/>
                </a:moveTo>
                <a:cubicBezTo>
                  <a:pt x="31" y="144"/>
                  <a:pt x="8" y="131"/>
                  <a:pt x="8" y="124"/>
                </a:cubicBezTo>
                <a:cubicBezTo>
                  <a:pt x="8" y="120"/>
                  <a:pt x="9" y="116"/>
                  <a:pt x="11" y="113"/>
                </a:cubicBezTo>
                <a:cubicBezTo>
                  <a:pt x="22" y="122"/>
                  <a:pt x="45" y="128"/>
                  <a:pt x="72" y="128"/>
                </a:cubicBezTo>
                <a:cubicBezTo>
                  <a:pt x="99" y="128"/>
                  <a:pt x="122" y="122"/>
                  <a:pt x="133" y="113"/>
                </a:cubicBezTo>
                <a:cubicBezTo>
                  <a:pt x="135" y="116"/>
                  <a:pt x="136" y="120"/>
                  <a:pt x="136" y="124"/>
                </a:cubicBezTo>
                <a:cubicBezTo>
                  <a:pt x="136" y="131"/>
                  <a:pt x="113" y="144"/>
                  <a:pt x="72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70"/>
          <p:cNvSpPr>
            <a:spLocks noEditPoints="1"/>
          </p:cNvSpPr>
          <p:nvPr/>
        </p:nvSpPr>
        <p:spPr bwMode="auto">
          <a:xfrm>
            <a:off x="6643368" y="3659113"/>
            <a:ext cx="334275" cy="334275"/>
          </a:xfrm>
          <a:custGeom>
            <a:avLst/>
            <a:gdLst>
              <a:gd name="T0" fmla="*/ 176 w 176"/>
              <a:gd name="T1" fmla="*/ 52 h 176"/>
              <a:gd name="T2" fmla="*/ 175 w 176"/>
              <a:gd name="T3" fmla="*/ 50 h 176"/>
              <a:gd name="T4" fmla="*/ 175 w 176"/>
              <a:gd name="T5" fmla="*/ 50 h 176"/>
              <a:gd name="T6" fmla="*/ 175 w 176"/>
              <a:gd name="T7" fmla="*/ 49 h 176"/>
              <a:gd name="T8" fmla="*/ 175 w 176"/>
              <a:gd name="T9" fmla="*/ 49 h 176"/>
              <a:gd name="T10" fmla="*/ 127 w 176"/>
              <a:gd name="T11" fmla="*/ 2 h 176"/>
              <a:gd name="T12" fmla="*/ 127 w 176"/>
              <a:gd name="T13" fmla="*/ 2 h 176"/>
              <a:gd name="T14" fmla="*/ 124 w 176"/>
              <a:gd name="T15" fmla="*/ 0 h 176"/>
              <a:gd name="T16" fmla="*/ 52 w 176"/>
              <a:gd name="T17" fmla="*/ 0 h 176"/>
              <a:gd name="T18" fmla="*/ 49 w 176"/>
              <a:gd name="T19" fmla="*/ 2 h 176"/>
              <a:gd name="T20" fmla="*/ 49 w 176"/>
              <a:gd name="T21" fmla="*/ 2 h 176"/>
              <a:gd name="T22" fmla="*/ 1 w 176"/>
              <a:gd name="T23" fmla="*/ 49 h 176"/>
              <a:gd name="T24" fmla="*/ 1 w 176"/>
              <a:gd name="T25" fmla="*/ 49 h 176"/>
              <a:gd name="T26" fmla="*/ 1 w 176"/>
              <a:gd name="T27" fmla="*/ 50 h 176"/>
              <a:gd name="T28" fmla="*/ 1 w 176"/>
              <a:gd name="T29" fmla="*/ 50 h 176"/>
              <a:gd name="T30" fmla="*/ 0 w 176"/>
              <a:gd name="T31" fmla="*/ 52 h 176"/>
              <a:gd name="T32" fmla="*/ 1 w 176"/>
              <a:gd name="T33" fmla="*/ 54 h 176"/>
              <a:gd name="T34" fmla="*/ 1 w 176"/>
              <a:gd name="T35" fmla="*/ 55 h 176"/>
              <a:gd name="T36" fmla="*/ 85 w 176"/>
              <a:gd name="T37" fmla="*/ 175 h 176"/>
              <a:gd name="T38" fmla="*/ 85 w 176"/>
              <a:gd name="T39" fmla="*/ 174 h 176"/>
              <a:gd name="T40" fmla="*/ 88 w 176"/>
              <a:gd name="T41" fmla="*/ 176 h 176"/>
              <a:gd name="T42" fmla="*/ 91 w 176"/>
              <a:gd name="T43" fmla="*/ 174 h 176"/>
              <a:gd name="T44" fmla="*/ 91 w 176"/>
              <a:gd name="T45" fmla="*/ 175 h 176"/>
              <a:gd name="T46" fmla="*/ 175 w 176"/>
              <a:gd name="T47" fmla="*/ 55 h 176"/>
              <a:gd name="T48" fmla="*/ 175 w 176"/>
              <a:gd name="T49" fmla="*/ 54 h 176"/>
              <a:gd name="T50" fmla="*/ 176 w 176"/>
              <a:gd name="T51" fmla="*/ 52 h 176"/>
              <a:gd name="T52" fmla="*/ 122 w 176"/>
              <a:gd name="T53" fmla="*/ 8 h 176"/>
              <a:gd name="T54" fmla="*/ 162 w 176"/>
              <a:gd name="T55" fmla="*/ 48 h 176"/>
              <a:gd name="T56" fmla="*/ 126 w 176"/>
              <a:gd name="T57" fmla="*/ 48 h 176"/>
              <a:gd name="T58" fmla="*/ 106 w 176"/>
              <a:gd name="T59" fmla="*/ 8 h 176"/>
              <a:gd name="T60" fmla="*/ 122 w 176"/>
              <a:gd name="T61" fmla="*/ 8 h 176"/>
              <a:gd name="T62" fmla="*/ 98 w 176"/>
              <a:gd name="T63" fmla="*/ 8 h 176"/>
              <a:gd name="T64" fmla="*/ 118 w 176"/>
              <a:gd name="T65" fmla="*/ 48 h 176"/>
              <a:gd name="T66" fmla="*/ 58 w 176"/>
              <a:gd name="T67" fmla="*/ 48 h 176"/>
              <a:gd name="T68" fmla="*/ 78 w 176"/>
              <a:gd name="T69" fmla="*/ 8 h 176"/>
              <a:gd name="T70" fmla="*/ 98 w 176"/>
              <a:gd name="T71" fmla="*/ 8 h 176"/>
              <a:gd name="T72" fmla="*/ 54 w 176"/>
              <a:gd name="T73" fmla="*/ 8 h 176"/>
              <a:gd name="T74" fmla="*/ 70 w 176"/>
              <a:gd name="T75" fmla="*/ 8 h 176"/>
              <a:gd name="T76" fmla="*/ 50 w 176"/>
              <a:gd name="T77" fmla="*/ 48 h 176"/>
              <a:gd name="T78" fmla="*/ 14 w 176"/>
              <a:gd name="T79" fmla="*/ 48 h 176"/>
              <a:gd name="T80" fmla="*/ 54 w 176"/>
              <a:gd name="T81" fmla="*/ 8 h 176"/>
              <a:gd name="T82" fmla="*/ 12 w 176"/>
              <a:gd name="T83" fmla="*/ 56 h 176"/>
              <a:gd name="T84" fmla="*/ 49 w 176"/>
              <a:gd name="T85" fmla="*/ 56 h 176"/>
              <a:gd name="T86" fmla="*/ 77 w 176"/>
              <a:gd name="T87" fmla="*/ 149 h 176"/>
              <a:gd name="T88" fmla="*/ 12 w 176"/>
              <a:gd name="T89" fmla="*/ 56 h 176"/>
              <a:gd name="T90" fmla="*/ 88 w 176"/>
              <a:gd name="T91" fmla="*/ 158 h 176"/>
              <a:gd name="T92" fmla="*/ 57 w 176"/>
              <a:gd name="T93" fmla="*/ 56 h 176"/>
              <a:gd name="T94" fmla="*/ 119 w 176"/>
              <a:gd name="T95" fmla="*/ 56 h 176"/>
              <a:gd name="T96" fmla="*/ 88 w 176"/>
              <a:gd name="T97" fmla="*/ 158 h 176"/>
              <a:gd name="T98" fmla="*/ 99 w 176"/>
              <a:gd name="T99" fmla="*/ 149 h 176"/>
              <a:gd name="T100" fmla="*/ 127 w 176"/>
              <a:gd name="T101" fmla="*/ 56 h 176"/>
              <a:gd name="T102" fmla="*/ 164 w 176"/>
              <a:gd name="T103" fmla="*/ 56 h 176"/>
              <a:gd name="T104" fmla="*/ 99 w 176"/>
              <a:gd name="T105" fmla="*/ 14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76" y="52"/>
                </a:moveTo>
                <a:cubicBezTo>
                  <a:pt x="176" y="51"/>
                  <a:pt x="176" y="50"/>
                  <a:pt x="175" y="50"/>
                </a:cubicBezTo>
                <a:cubicBezTo>
                  <a:pt x="175" y="50"/>
                  <a:pt x="175" y="50"/>
                  <a:pt x="175" y="50"/>
                </a:cubicBezTo>
                <a:cubicBezTo>
                  <a:pt x="175" y="49"/>
                  <a:pt x="175" y="49"/>
                  <a:pt x="175" y="49"/>
                </a:cubicBezTo>
                <a:cubicBezTo>
                  <a:pt x="175" y="49"/>
                  <a:pt x="175" y="49"/>
                  <a:pt x="175" y="49"/>
                </a:cubicBezTo>
                <a:cubicBezTo>
                  <a:pt x="127" y="2"/>
                  <a:pt x="127" y="2"/>
                  <a:pt x="127" y="2"/>
                </a:cubicBezTo>
                <a:cubicBezTo>
                  <a:pt x="127" y="2"/>
                  <a:pt x="127" y="2"/>
                  <a:pt x="127" y="2"/>
                </a:cubicBezTo>
                <a:cubicBezTo>
                  <a:pt x="126" y="1"/>
                  <a:pt x="125" y="0"/>
                  <a:pt x="124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1" y="0"/>
                  <a:pt x="50" y="1"/>
                  <a:pt x="49" y="2"/>
                </a:cubicBezTo>
                <a:cubicBezTo>
                  <a:pt x="49" y="2"/>
                  <a:pt x="49" y="2"/>
                  <a:pt x="49" y="2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50"/>
                  <a:pt x="1" y="50"/>
                  <a:pt x="1" y="50"/>
                </a:cubicBezTo>
                <a:cubicBezTo>
                  <a:pt x="1" y="50"/>
                  <a:pt x="1" y="50"/>
                  <a:pt x="1" y="50"/>
                </a:cubicBezTo>
                <a:cubicBezTo>
                  <a:pt x="0" y="50"/>
                  <a:pt x="0" y="51"/>
                  <a:pt x="0" y="52"/>
                </a:cubicBezTo>
                <a:cubicBezTo>
                  <a:pt x="0" y="53"/>
                  <a:pt x="0" y="54"/>
                  <a:pt x="1" y="54"/>
                </a:cubicBezTo>
                <a:cubicBezTo>
                  <a:pt x="1" y="55"/>
                  <a:pt x="1" y="55"/>
                  <a:pt x="1" y="55"/>
                </a:cubicBezTo>
                <a:cubicBezTo>
                  <a:pt x="85" y="175"/>
                  <a:pt x="85" y="175"/>
                  <a:pt x="85" y="175"/>
                </a:cubicBezTo>
                <a:cubicBezTo>
                  <a:pt x="85" y="174"/>
                  <a:pt x="85" y="174"/>
                  <a:pt x="85" y="174"/>
                </a:cubicBezTo>
                <a:cubicBezTo>
                  <a:pt x="86" y="175"/>
                  <a:pt x="87" y="176"/>
                  <a:pt x="88" y="176"/>
                </a:cubicBezTo>
                <a:cubicBezTo>
                  <a:pt x="89" y="176"/>
                  <a:pt x="90" y="175"/>
                  <a:pt x="91" y="174"/>
                </a:cubicBezTo>
                <a:cubicBezTo>
                  <a:pt x="91" y="175"/>
                  <a:pt x="91" y="175"/>
                  <a:pt x="91" y="175"/>
                </a:cubicBezTo>
                <a:cubicBezTo>
                  <a:pt x="175" y="55"/>
                  <a:pt x="175" y="55"/>
                  <a:pt x="175" y="55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6" y="54"/>
                  <a:pt x="176" y="53"/>
                  <a:pt x="176" y="52"/>
                </a:cubicBezTo>
                <a:moveTo>
                  <a:pt x="122" y="8"/>
                </a:moveTo>
                <a:cubicBezTo>
                  <a:pt x="162" y="48"/>
                  <a:pt x="162" y="48"/>
                  <a:pt x="162" y="48"/>
                </a:cubicBezTo>
                <a:cubicBezTo>
                  <a:pt x="126" y="48"/>
                  <a:pt x="126" y="48"/>
                  <a:pt x="126" y="48"/>
                </a:cubicBezTo>
                <a:cubicBezTo>
                  <a:pt x="106" y="8"/>
                  <a:pt x="106" y="8"/>
                  <a:pt x="106" y="8"/>
                </a:cubicBezTo>
                <a:lnTo>
                  <a:pt x="122" y="8"/>
                </a:lnTo>
                <a:close/>
                <a:moveTo>
                  <a:pt x="98" y="8"/>
                </a:moveTo>
                <a:cubicBezTo>
                  <a:pt x="118" y="48"/>
                  <a:pt x="118" y="48"/>
                  <a:pt x="118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78" y="8"/>
                  <a:pt x="78" y="8"/>
                  <a:pt x="78" y="8"/>
                </a:cubicBezTo>
                <a:lnTo>
                  <a:pt x="98" y="8"/>
                </a:lnTo>
                <a:close/>
                <a:moveTo>
                  <a:pt x="54" y="8"/>
                </a:moveTo>
                <a:cubicBezTo>
                  <a:pt x="70" y="8"/>
                  <a:pt x="70" y="8"/>
                  <a:pt x="70" y="8"/>
                </a:cubicBezTo>
                <a:cubicBezTo>
                  <a:pt x="50" y="48"/>
                  <a:pt x="50" y="48"/>
                  <a:pt x="50" y="48"/>
                </a:cubicBezTo>
                <a:cubicBezTo>
                  <a:pt x="14" y="48"/>
                  <a:pt x="14" y="48"/>
                  <a:pt x="14" y="48"/>
                </a:cubicBezTo>
                <a:lnTo>
                  <a:pt x="54" y="8"/>
                </a:lnTo>
                <a:close/>
                <a:moveTo>
                  <a:pt x="12" y="56"/>
                </a:moveTo>
                <a:cubicBezTo>
                  <a:pt x="49" y="56"/>
                  <a:pt x="49" y="56"/>
                  <a:pt x="49" y="56"/>
                </a:cubicBezTo>
                <a:cubicBezTo>
                  <a:pt x="77" y="149"/>
                  <a:pt x="77" y="149"/>
                  <a:pt x="77" y="149"/>
                </a:cubicBezTo>
                <a:lnTo>
                  <a:pt x="12" y="56"/>
                </a:lnTo>
                <a:close/>
                <a:moveTo>
                  <a:pt x="88" y="158"/>
                </a:moveTo>
                <a:cubicBezTo>
                  <a:pt x="57" y="56"/>
                  <a:pt x="57" y="56"/>
                  <a:pt x="57" y="56"/>
                </a:cubicBezTo>
                <a:cubicBezTo>
                  <a:pt x="119" y="56"/>
                  <a:pt x="119" y="56"/>
                  <a:pt x="119" y="56"/>
                </a:cubicBezTo>
                <a:lnTo>
                  <a:pt x="88" y="158"/>
                </a:lnTo>
                <a:close/>
                <a:moveTo>
                  <a:pt x="99" y="149"/>
                </a:moveTo>
                <a:cubicBezTo>
                  <a:pt x="127" y="56"/>
                  <a:pt x="127" y="56"/>
                  <a:pt x="127" y="56"/>
                </a:cubicBezTo>
                <a:cubicBezTo>
                  <a:pt x="164" y="56"/>
                  <a:pt x="164" y="56"/>
                  <a:pt x="164" y="56"/>
                </a:cubicBezTo>
                <a:lnTo>
                  <a:pt x="99" y="1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71"/>
          <p:cNvSpPr>
            <a:spLocks noEditPoints="1"/>
          </p:cNvSpPr>
          <p:nvPr/>
        </p:nvSpPr>
        <p:spPr bwMode="auto">
          <a:xfrm>
            <a:off x="7282709" y="3659113"/>
            <a:ext cx="334275" cy="334275"/>
          </a:xfrm>
          <a:custGeom>
            <a:avLst/>
            <a:gdLst>
              <a:gd name="T0" fmla="*/ 176 w 176"/>
              <a:gd name="T1" fmla="*/ 52 h 176"/>
              <a:gd name="T2" fmla="*/ 124 w 176"/>
              <a:gd name="T3" fmla="*/ 0 h 176"/>
              <a:gd name="T4" fmla="*/ 88 w 176"/>
              <a:gd name="T5" fmla="*/ 15 h 176"/>
              <a:gd name="T6" fmla="*/ 52 w 176"/>
              <a:gd name="T7" fmla="*/ 0 h 176"/>
              <a:gd name="T8" fmla="*/ 0 w 176"/>
              <a:gd name="T9" fmla="*/ 52 h 176"/>
              <a:gd name="T10" fmla="*/ 0 w 176"/>
              <a:gd name="T11" fmla="*/ 58 h 176"/>
              <a:gd name="T12" fmla="*/ 88 w 176"/>
              <a:gd name="T13" fmla="*/ 176 h 176"/>
              <a:gd name="T14" fmla="*/ 176 w 176"/>
              <a:gd name="T15" fmla="*/ 58 h 176"/>
              <a:gd name="T16" fmla="*/ 176 w 176"/>
              <a:gd name="T17" fmla="*/ 52 h 176"/>
              <a:gd name="T18" fmla="*/ 168 w 176"/>
              <a:gd name="T19" fmla="*/ 57 h 176"/>
              <a:gd name="T20" fmla="*/ 88 w 176"/>
              <a:gd name="T21" fmla="*/ 167 h 176"/>
              <a:gd name="T22" fmla="*/ 8 w 176"/>
              <a:gd name="T23" fmla="*/ 57 h 176"/>
              <a:gd name="T24" fmla="*/ 8 w 176"/>
              <a:gd name="T25" fmla="*/ 52 h 176"/>
              <a:gd name="T26" fmla="*/ 52 w 176"/>
              <a:gd name="T27" fmla="*/ 8 h 176"/>
              <a:gd name="T28" fmla="*/ 82 w 176"/>
              <a:gd name="T29" fmla="*/ 20 h 176"/>
              <a:gd name="T30" fmla="*/ 88 w 176"/>
              <a:gd name="T31" fmla="*/ 26 h 176"/>
              <a:gd name="T32" fmla="*/ 94 w 176"/>
              <a:gd name="T33" fmla="*/ 20 h 176"/>
              <a:gd name="T34" fmla="*/ 124 w 176"/>
              <a:gd name="T35" fmla="*/ 8 h 176"/>
              <a:gd name="T36" fmla="*/ 168 w 176"/>
              <a:gd name="T37" fmla="*/ 52 h 176"/>
              <a:gd name="T38" fmla="*/ 168 w 176"/>
              <a:gd name="T39" fmla="*/ 5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76" h="176">
                <a:moveTo>
                  <a:pt x="176" y="52"/>
                </a:moveTo>
                <a:cubicBezTo>
                  <a:pt x="176" y="23"/>
                  <a:pt x="153" y="0"/>
                  <a:pt x="124" y="0"/>
                </a:cubicBezTo>
                <a:cubicBezTo>
                  <a:pt x="110" y="0"/>
                  <a:pt x="97" y="6"/>
                  <a:pt x="88" y="15"/>
                </a:cubicBezTo>
                <a:cubicBezTo>
                  <a:pt x="79" y="6"/>
                  <a:pt x="66" y="0"/>
                  <a:pt x="52" y="0"/>
                </a:cubicBezTo>
                <a:cubicBezTo>
                  <a:pt x="23" y="0"/>
                  <a:pt x="0" y="23"/>
                  <a:pt x="0" y="52"/>
                </a:cubicBezTo>
                <a:cubicBezTo>
                  <a:pt x="0" y="55"/>
                  <a:pt x="1" y="59"/>
                  <a:pt x="0" y="58"/>
                </a:cubicBezTo>
                <a:cubicBezTo>
                  <a:pt x="6" y="109"/>
                  <a:pt x="80" y="176"/>
                  <a:pt x="88" y="176"/>
                </a:cubicBezTo>
                <a:cubicBezTo>
                  <a:pt x="96" y="176"/>
                  <a:pt x="170" y="109"/>
                  <a:pt x="176" y="58"/>
                </a:cubicBezTo>
                <a:cubicBezTo>
                  <a:pt x="175" y="59"/>
                  <a:pt x="176" y="55"/>
                  <a:pt x="176" y="52"/>
                </a:cubicBezTo>
                <a:moveTo>
                  <a:pt x="168" y="57"/>
                </a:moveTo>
                <a:cubicBezTo>
                  <a:pt x="163" y="100"/>
                  <a:pt x="103" y="158"/>
                  <a:pt x="88" y="167"/>
                </a:cubicBezTo>
                <a:cubicBezTo>
                  <a:pt x="73" y="158"/>
                  <a:pt x="13" y="100"/>
                  <a:pt x="8" y="57"/>
                </a:cubicBezTo>
                <a:cubicBezTo>
                  <a:pt x="8" y="57"/>
                  <a:pt x="8" y="55"/>
                  <a:pt x="8" y="52"/>
                </a:cubicBezTo>
                <a:cubicBezTo>
                  <a:pt x="8" y="28"/>
                  <a:pt x="28" y="8"/>
                  <a:pt x="52" y="8"/>
                </a:cubicBezTo>
                <a:cubicBezTo>
                  <a:pt x="63" y="8"/>
                  <a:pt x="74" y="12"/>
                  <a:pt x="82" y="20"/>
                </a:cubicBezTo>
                <a:cubicBezTo>
                  <a:pt x="88" y="26"/>
                  <a:pt x="88" y="26"/>
                  <a:pt x="88" y="26"/>
                </a:cubicBezTo>
                <a:cubicBezTo>
                  <a:pt x="94" y="20"/>
                  <a:pt x="94" y="20"/>
                  <a:pt x="94" y="20"/>
                </a:cubicBezTo>
                <a:cubicBezTo>
                  <a:pt x="102" y="12"/>
                  <a:pt x="113" y="8"/>
                  <a:pt x="124" y="8"/>
                </a:cubicBezTo>
                <a:cubicBezTo>
                  <a:pt x="148" y="8"/>
                  <a:pt x="168" y="28"/>
                  <a:pt x="168" y="52"/>
                </a:cubicBezTo>
                <a:cubicBezTo>
                  <a:pt x="168" y="55"/>
                  <a:pt x="168" y="57"/>
                  <a:pt x="168" y="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281303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802465" y="411510"/>
            <a:ext cx="15390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Electronics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113" name="Freeform 172"/>
          <p:cNvSpPr>
            <a:spLocks noEditPoints="1"/>
          </p:cNvSpPr>
          <p:nvPr/>
        </p:nvSpPr>
        <p:spPr bwMode="auto">
          <a:xfrm>
            <a:off x="1758391" y="1091921"/>
            <a:ext cx="183365" cy="334275"/>
          </a:xfrm>
          <a:custGeom>
            <a:avLst/>
            <a:gdLst>
              <a:gd name="T0" fmla="*/ 96 w 96"/>
              <a:gd name="T1" fmla="*/ 96 h 176"/>
              <a:gd name="T2" fmla="*/ 96 w 96"/>
              <a:gd name="T3" fmla="*/ 84 h 176"/>
              <a:gd name="T4" fmla="*/ 92 w 96"/>
              <a:gd name="T5" fmla="*/ 80 h 176"/>
              <a:gd name="T6" fmla="*/ 88 w 96"/>
              <a:gd name="T7" fmla="*/ 84 h 176"/>
              <a:gd name="T8" fmla="*/ 88 w 96"/>
              <a:gd name="T9" fmla="*/ 96 h 176"/>
              <a:gd name="T10" fmla="*/ 48 w 96"/>
              <a:gd name="T11" fmla="*/ 136 h 176"/>
              <a:gd name="T12" fmla="*/ 8 w 96"/>
              <a:gd name="T13" fmla="*/ 96 h 176"/>
              <a:gd name="T14" fmla="*/ 8 w 96"/>
              <a:gd name="T15" fmla="*/ 84 h 176"/>
              <a:gd name="T16" fmla="*/ 4 w 96"/>
              <a:gd name="T17" fmla="*/ 80 h 176"/>
              <a:gd name="T18" fmla="*/ 0 w 96"/>
              <a:gd name="T19" fmla="*/ 84 h 176"/>
              <a:gd name="T20" fmla="*/ 0 w 96"/>
              <a:gd name="T21" fmla="*/ 96 h 176"/>
              <a:gd name="T22" fmla="*/ 44 w 96"/>
              <a:gd name="T23" fmla="*/ 144 h 176"/>
              <a:gd name="T24" fmla="*/ 44 w 96"/>
              <a:gd name="T25" fmla="*/ 168 h 176"/>
              <a:gd name="T26" fmla="*/ 16 w 96"/>
              <a:gd name="T27" fmla="*/ 168 h 176"/>
              <a:gd name="T28" fmla="*/ 12 w 96"/>
              <a:gd name="T29" fmla="*/ 172 h 176"/>
              <a:gd name="T30" fmla="*/ 16 w 96"/>
              <a:gd name="T31" fmla="*/ 176 h 176"/>
              <a:gd name="T32" fmla="*/ 80 w 96"/>
              <a:gd name="T33" fmla="*/ 176 h 176"/>
              <a:gd name="T34" fmla="*/ 84 w 96"/>
              <a:gd name="T35" fmla="*/ 172 h 176"/>
              <a:gd name="T36" fmla="*/ 80 w 96"/>
              <a:gd name="T37" fmla="*/ 168 h 176"/>
              <a:gd name="T38" fmla="*/ 52 w 96"/>
              <a:gd name="T39" fmla="*/ 168 h 176"/>
              <a:gd name="T40" fmla="*/ 52 w 96"/>
              <a:gd name="T41" fmla="*/ 144 h 176"/>
              <a:gd name="T42" fmla="*/ 96 w 96"/>
              <a:gd name="T43" fmla="*/ 96 h 176"/>
              <a:gd name="T44" fmla="*/ 48 w 96"/>
              <a:gd name="T45" fmla="*/ 128 h 176"/>
              <a:gd name="T46" fmla="*/ 80 w 96"/>
              <a:gd name="T47" fmla="*/ 96 h 176"/>
              <a:gd name="T48" fmla="*/ 80 w 96"/>
              <a:gd name="T49" fmla="*/ 32 h 176"/>
              <a:gd name="T50" fmla="*/ 48 w 96"/>
              <a:gd name="T51" fmla="*/ 0 h 176"/>
              <a:gd name="T52" fmla="*/ 16 w 96"/>
              <a:gd name="T53" fmla="*/ 32 h 176"/>
              <a:gd name="T54" fmla="*/ 16 w 96"/>
              <a:gd name="T55" fmla="*/ 96 h 176"/>
              <a:gd name="T56" fmla="*/ 48 w 96"/>
              <a:gd name="T57" fmla="*/ 128 h 176"/>
              <a:gd name="T58" fmla="*/ 24 w 96"/>
              <a:gd name="T59" fmla="*/ 32 h 176"/>
              <a:gd name="T60" fmla="*/ 48 w 96"/>
              <a:gd name="T61" fmla="*/ 8 h 176"/>
              <a:gd name="T62" fmla="*/ 72 w 96"/>
              <a:gd name="T63" fmla="*/ 32 h 176"/>
              <a:gd name="T64" fmla="*/ 72 w 96"/>
              <a:gd name="T65" fmla="*/ 64 h 176"/>
              <a:gd name="T66" fmla="*/ 24 w 96"/>
              <a:gd name="T67" fmla="*/ 64 h 176"/>
              <a:gd name="T68" fmla="*/ 24 w 96"/>
              <a:gd name="T69" fmla="*/ 32 h 176"/>
              <a:gd name="T70" fmla="*/ 24 w 96"/>
              <a:gd name="T71" fmla="*/ 72 h 176"/>
              <a:gd name="T72" fmla="*/ 72 w 96"/>
              <a:gd name="T73" fmla="*/ 72 h 176"/>
              <a:gd name="T74" fmla="*/ 72 w 96"/>
              <a:gd name="T75" fmla="*/ 96 h 176"/>
              <a:gd name="T76" fmla="*/ 48 w 96"/>
              <a:gd name="T77" fmla="*/ 120 h 176"/>
              <a:gd name="T78" fmla="*/ 24 w 96"/>
              <a:gd name="T79" fmla="*/ 96 h 176"/>
              <a:gd name="T80" fmla="*/ 24 w 96"/>
              <a:gd name="T81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6" h="176">
                <a:moveTo>
                  <a:pt x="96" y="96"/>
                </a:moveTo>
                <a:cubicBezTo>
                  <a:pt x="96" y="84"/>
                  <a:pt x="96" y="84"/>
                  <a:pt x="96" y="84"/>
                </a:cubicBezTo>
                <a:cubicBezTo>
                  <a:pt x="96" y="82"/>
                  <a:pt x="94" y="80"/>
                  <a:pt x="92" y="80"/>
                </a:cubicBezTo>
                <a:cubicBezTo>
                  <a:pt x="90" y="80"/>
                  <a:pt x="88" y="82"/>
                  <a:pt x="88" y="84"/>
                </a:cubicBezTo>
                <a:cubicBezTo>
                  <a:pt x="88" y="96"/>
                  <a:pt x="88" y="96"/>
                  <a:pt x="88" y="96"/>
                </a:cubicBezTo>
                <a:cubicBezTo>
                  <a:pt x="88" y="118"/>
                  <a:pt x="70" y="136"/>
                  <a:pt x="48" y="136"/>
                </a:cubicBezTo>
                <a:cubicBezTo>
                  <a:pt x="26" y="136"/>
                  <a:pt x="8" y="118"/>
                  <a:pt x="8" y="96"/>
                </a:cubicBezTo>
                <a:cubicBezTo>
                  <a:pt x="8" y="84"/>
                  <a:pt x="8" y="84"/>
                  <a:pt x="8" y="84"/>
                </a:cubicBezTo>
                <a:cubicBezTo>
                  <a:pt x="8" y="82"/>
                  <a:pt x="6" y="80"/>
                  <a:pt x="4" y="80"/>
                </a:cubicBezTo>
                <a:cubicBezTo>
                  <a:pt x="2" y="80"/>
                  <a:pt x="0" y="82"/>
                  <a:pt x="0" y="84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21"/>
                  <a:pt x="19" y="142"/>
                  <a:pt x="44" y="144"/>
                </a:cubicBezTo>
                <a:cubicBezTo>
                  <a:pt x="44" y="168"/>
                  <a:pt x="44" y="168"/>
                  <a:pt x="44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4" y="168"/>
                  <a:pt x="12" y="170"/>
                  <a:pt x="12" y="172"/>
                </a:cubicBezTo>
                <a:cubicBezTo>
                  <a:pt x="12" y="174"/>
                  <a:pt x="14" y="176"/>
                  <a:pt x="16" y="176"/>
                </a:cubicBezTo>
                <a:cubicBezTo>
                  <a:pt x="80" y="176"/>
                  <a:pt x="80" y="176"/>
                  <a:pt x="80" y="176"/>
                </a:cubicBezTo>
                <a:cubicBezTo>
                  <a:pt x="82" y="176"/>
                  <a:pt x="84" y="174"/>
                  <a:pt x="84" y="172"/>
                </a:cubicBezTo>
                <a:cubicBezTo>
                  <a:pt x="84" y="170"/>
                  <a:pt x="82" y="168"/>
                  <a:pt x="80" y="168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144"/>
                  <a:pt x="52" y="144"/>
                  <a:pt x="52" y="144"/>
                </a:cubicBezTo>
                <a:cubicBezTo>
                  <a:pt x="77" y="142"/>
                  <a:pt x="96" y="121"/>
                  <a:pt x="96" y="96"/>
                </a:cubicBezTo>
                <a:moveTo>
                  <a:pt x="48" y="128"/>
                </a:moveTo>
                <a:cubicBezTo>
                  <a:pt x="66" y="128"/>
                  <a:pt x="80" y="114"/>
                  <a:pt x="80" y="96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14"/>
                  <a:pt x="66" y="0"/>
                  <a:pt x="48" y="0"/>
                </a:cubicBezTo>
                <a:cubicBezTo>
                  <a:pt x="30" y="0"/>
                  <a:pt x="16" y="14"/>
                  <a:pt x="16" y="32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114"/>
                  <a:pt x="30" y="128"/>
                  <a:pt x="48" y="128"/>
                </a:cubicBezTo>
                <a:moveTo>
                  <a:pt x="24" y="32"/>
                </a:moveTo>
                <a:cubicBezTo>
                  <a:pt x="24" y="19"/>
                  <a:pt x="35" y="8"/>
                  <a:pt x="48" y="8"/>
                </a:cubicBezTo>
                <a:cubicBezTo>
                  <a:pt x="61" y="8"/>
                  <a:pt x="72" y="19"/>
                  <a:pt x="72" y="32"/>
                </a:cubicBezTo>
                <a:cubicBezTo>
                  <a:pt x="72" y="64"/>
                  <a:pt x="72" y="64"/>
                  <a:pt x="72" y="64"/>
                </a:cubicBezTo>
                <a:cubicBezTo>
                  <a:pt x="24" y="64"/>
                  <a:pt x="24" y="64"/>
                  <a:pt x="24" y="64"/>
                </a:cubicBezTo>
                <a:lnTo>
                  <a:pt x="24" y="32"/>
                </a:lnTo>
                <a:close/>
                <a:moveTo>
                  <a:pt x="24" y="72"/>
                </a:moveTo>
                <a:cubicBezTo>
                  <a:pt x="72" y="72"/>
                  <a:pt x="72" y="72"/>
                  <a:pt x="72" y="72"/>
                </a:cubicBezTo>
                <a:cubicBezTo>
                  <a:pt x="72" y="96"/>
                  <a:pt x="72" y="96"/>
                  <a:pt x="72" y="96"/>
                </a:cubicBezTo>
                <a:cubicBezTo>
                  <a:pt x="72" y="109"/>
                  <a:pt x="61" y="120"/>
                  <a:pt x="48" y="120"/>
                </a:cubicBezTo>
                <a:cubicBezTo>
                  <a:pt x="35" y="120"/>
                  <a:pt x="24" y="109"/>
                  <a:pt x="24" y="96"/>
                </a:cubicBezTo>
                <a:lnTo>
                  <a:pt x="24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73"/>
          <p:cNvSpPr>
            <a:spLocks noEditPoints="1"/>
          </p:cNvSpPr>
          <p:nvPr/>
        </p:nvSpPr>
        <p:spPr bwMode="auto">
          <a:xfrm>
            <a:off x="2321466" y="1083808"/>
            <a:ext cx="342388" cy="342388"/>
          </a:xfrm>
          <a:custGeom>
            <a:avLst/>
            <a:gdLst>
              <a:gd name="T0" fmla="*/ 75 w 180"/>
              <a:gd name="T1" fmla="*/ 100 h 180"/>
              <a:gd name="T2" fmla="*/ 80 w 180"/>
              <a:gd name="T3" fmla="*/ 105 h 180"/>
              <a:gd name="T4" fmla="*/ 106 w 180"/>
              <a:gd name="T5" fmla="*/ 86 h 180"/>
              <a:gd name="T6" fmla="*/ 94 w 180"/>
              <a:gd name="T7" fmla="*/ 74 h 180"/>
              <a:gd name="T8" fmla="*/ 75 w 180"/>
              <a:gd name="T9" fmla="*/ 100 h 180"/>
              <a:gd name="T10" fmla="*/ 164 w 180"/>
              <a:gd name="T11" fmla="*/ 16 h 180"/>
              <a:gd name="T12" fmla="*/ 108 w 180"/>
              <a:gd name="T13" fmla="*/ 16 h 180"/>
              <a:gd name="T14" fmla="*/ 96 w 180"/>
              <a:gd name="T15" fmla="*/ 43 h 180"/>
              <a:gd name="T16" fmla="*/ 35 w 180"/>
              <a:gd name="T17" fmla="*/ 111 h 180"/>
              <a:gd name="T18" fmla="*/ 28 w 180"/>
              <a:gd name="T19" fmla="*/ 128 h 180"/>
              <a:gd name="T20" fmla="*/ 31 w 180"/>
              <a:gd name="T21" fmla="*/ 140 h 180"/>
              <a:gd name="T22" fmla="*/ 20 w 180"/>
              <a:gd name="T23" fmla="*/ 165 h 180"/>
              <a:gd name="T24" fmla="*/ 20 w 180"/>
              <a:gd name="T25" fmla="*/ 168 h 180"/>
              <a:gd name="T26" fmla="*/ 4 w 180"/>
              <a:gd name="T27" fmla="*/ 172 h 180"/>
              <a:gd name="T28" fmla="*/ 4 w 180"/>
              <a:gd name="T29" fmla="*/ 172 h 180"/>
              <a:gd name="T30" fmla="*/ 0 w 180"/>
              <a:gd name="T31" fmla="*/ 176 h 180"/>
              <a:gd name="T32" fmla="*/ 4 w 180"/>
              <a:gd name="T33" fmla="*/ 180 h 180"/>
              <a:gd name="T34" fmla="*/ 4 w 180"/>
              <a:gd name="T35" fmla="*/ 180 h 180"/>
              <a:gd name="T36" fmla="*/ 27 w 180"/>
              <a:gd name="T37" fmla="*/ 172 h 180"/>
              <a:gd name="T38" fmla="*/ 28 w 180"/>
              <a:gd name="T39" fmla="*/ 163 h 180"/>
              <a:gd name="T40" fmla="*/ 37 w 180"/>
              <a:gd name="T41" fmla="*/ 146 h 180"/>
              <a:gd name="T42" fmla="*/ 52 w 180"/>
              <a:gd name="T43" fmla="*/ 152 h 180"/>
              <a:gd name="T44" fmla="*/ 69 w 180"/>
              <a:gd name="T45" fmla="*/ 145 h 180"/>
              <a:gd name="T46" fmla="*/ 137 w 180"/>
              <a:gd name="T47" fmla="*/ 84 h 180"/>
              <a:gd name="T48" fmla="*/ 164 w 180"/>
              <a:gd name="T49" fmla="*/ 72 h 180"/>
              <a:gd name="T50" fmla="*/ 164 w 180"/>
              <a:gd name="T51" fmla="*/ 16 h 180"/>
              <a:gd name="T52" fmla="*/ 63 w 180"/>
              <a:gd name="T53" fmla="*/ 139 h 180"/>
              <a:gd name="T54" fmla="*/ 52 w 180"/>
              <a:gd name="T55" fmla="*/ 144 h 180"/>
              <a:gd name="T56" fmla="*/ 36 w 180"/>
              <a:gd name="T57" fmla="*/ 128 h 180"/>
              <a:gd name="T58" fmla="*/ 41 w 180"/>
              <a:gd name="T59" fmla="*/ 117 h 180"/>
              <a:gd name="T60" fmla="*/ 97 w 180"/>
              <a:gd name="T61" fmla="*/ 54 h 180"/>
              <a:gd name="T62" fmla="*/ 108 w 180"/>
              <a:gd name="T63" fmla="*/ 72 h 180"/>
              <a:gd name="T64" fmla="*/ 126 w 180"/>
              <a:gd name="T65" fmla="*/ 83 h 180"/>
              <a:gd name="T66" fmla="*/ 63 w 180"/>
              <a:gd name="T67" fmla="*/ 139 h 180"/>
              <a:gd name="T68" fmla="*/ 159 w 180"/>
              <a:gd name="T69" fmla="*/ 67 h 180"/>
              <a:gd name="T70" fmla="*/ 113 w 180"/>
              <a:gd name="T71" fmla="*/ 67 h 180"/>
              <a:gd name="T72" fmla="*/ 113 w 180"/>
              <a:gd name="T73" fmla="*/ 21 h 180"/>
              <a:gd name="T74" fmla="*/ 159 w 180"/>
              <a:gd name="T75" fmla="*/ 21 h 180"/>
              <a:gd name="T76" fmla="*/ 159 w 180"/>
              <a:gd name="T77" fmla="*/ 67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0" h="180">
                <a:moveTo>
                  <a:pt x="75" y="100"/>
                </a:moveTo>
                <a:cubicBezTo>
                  <a:pt x="80" y="105"/>
                  <a:pt x="80" y="105"/>
                  <a:pt x="80" y="105"/>
                </a:cubicBezTo>
                <a:cubicBezTo>
                  <a:pt x="106" y="86"/>
                  <a:pt x="106" y="86"/>
                  <a:pt x="106" y="86"/>
                </a:cubicBezTo>
                <a:cubicBezTo>
                  <a:pt x="94" y="74"/>
                  <a:pt x="94" y="74"/>
                  <a:pt x="94" y="74"/>
                </a:cubicBezTo>
                <a:lnTo>
                  <a:pt x="75" y="100"/>
                </a:lnTo>
                <a:close/>
                <a:moveTo>
                  <a:pt x="164" y="16"/>
                </a:moveTo>
                <a:cubicBezTo>
                  <a:pt x="149" y="0"/>
                  <a:pt x="123" y="0"/>
                  <a:pt x="108" y="16"/>
                </a:cubicBezTo>
                <a:cubicBezTo>
                  <a:pt x="100" y="23"/>
                  <a:pt x="96" y="33"/>
                  <a:pt x="96" y="43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1" y="115"/>
                  <a:pt x="28" y="121"/>
                  <a:pt x="28" y="128"/>
                </a:cubicBezTo>
                <a:cubicBezTo>
                  <a:pt x="28" y="132"/>
                  <a:pt x="29" y="137"/>
                  <a:pt x="31" y="140"/>
                </a:cubicBezTo>
                <a:cubicBezTo>
                  <a:pt x="20" y="146"/>
                  <a:pt x="16" y="152"/>
                  <a:pt x="20" y="165"/>
                </a:cubicBezTo>
                <a:cubicBezTo>
                  <a:pt x="21" y="167"/>
                  <a:pt x="20" y="167"/>
                  <a:pt x="20" y="168"/>
                </a:cubicBezTo>
                <a:cubicBezTo>
                  <a:pt x="18" y="171"/>
                  <a:pt x="9" y="172"/>
                  <a:pt x="4" y="172"/>
                </a:cubicBezTo>
                <a:cubicBezTo>
                  <a:pt x="4" y="172"/>
                  <a:pt x="4" y="172"/>
                  <a:pt x="4" y="172"/>
                </a:cubicBezTo>
                <a:cubicBezTo>
                  <a:pt x="2" y="172"/>
                  <a:pt x="0" y="174"/>
                  <a:pt x="0" y="176"/>
                </a:cubicBezTo>
                <a:cubicBezTo>
                  <a:pt x="0" y="178"/>
                  <a:pt x="2" y="180"/>
                  <a:pt x="4" y="180"/>
                </a:cubicBezTo>
                <a:cubicBezTo>
                  <a:pt x="4" y="180"/>
                  <a:pt x="4" y="180"/>
                  <a:pt x="4" y="180"/>
                </a:cubicBezTo>
                <a:cubicBezTo>
                  <a:pt x="7" y="180"/>
                  <a:pt x="21" y="180"/>
                  <a:pt x="27" y="172"/>
                </a:cubicBezTo>
                <a:cubicBezTo>
                  <a:pt x="28" y="171"/>
                  <a:pt x="29" y="167"/>
                  <a:pt x="28" y="163"/>
                </a:cubicBezTo>
                <a:cubicBezTo>
                  <a:pt x="25" y="155"/>
                  <a:pt x="26" y="152"/>
                  <a:pt x="37" y="146"/>
                </a:cubicBezTo>
                <a:cubicBezTo>
                  <a:pt x="41" y="150"/>
                  <a:pt x="46" y="152"/>
                  <a:pt x="52" y="152"/>
                </a:cubicBezTo>
                <a:cubicBezTo>
                  <a:pt x="59" y="152"/>
                  <a:pt x="65" y="149"/>
                  <a:pt x="69" y="145"/>
                </a:cubicBezTo>
                <a:cubicBezTo>
                  <a:pt x="137" y="84"/>
                  <a:pt x="137" y="84"/>
                  <a:pt x="137" y="84"/>
                </a:cubicBezTo>
                <a:cubicBezTo>
                  <a:pt x="147" y="84"/>
                  <a:pt x="157" y="80"/>
                  <a:pt x="164" y="72"/>
                </a:cubicBezTo>
                <a:cubicBezTo>
                  <a:pt x="180" y="57"/>
                  <a:pt x="180" y="31"/>
                  <a:pt x="164" y="16"/>
                </a:cubicBezTo>
                <a:moveTo>
                  <a:pt x="63" y="139"/>
                </a:moveTo>
                <a:cubicBezTo>
                  <a:pt x="60" y="142"/>
                  <a:pt x="56" y="144"/>
                  <a:pt x="52" y="144"/>
                </a:cubicBezTo>
                <a:cubicBezTo>
                  <a:pt x="43" y="144"/>
                  <a:pt x="36" y="137"/>
                  <a:pt x="36" y="128"/>
                </a:cubicBezTo>
                <a:cubicBezTo>
                  <a:pt x="36" y="124"/>
                  <a:pt x="38" y="120"/>
                  <a:pt x="41" y="117"/>
                </a:cubicBezTo>
                <a:cubicBezTo>
                  <a:pt x="97" y="54"/>
                  <a:pt x="97" y="54"/>
                  <a:pt x="97" y="54"/>
                </a:cubicBezTo>
                <a:cubicBezTo>
                  <a:pt x="99" y="61"/>
                  <a:pt x="102" y="67"/>
                  <a:pt x="108" y="72"/>
                </a:cubicBezTo>
                <a:cubicBezTo>
                  <a:pt x="113" y="78"/>
                  <a:pt x="119" y="81"/>
                  <a:pt x="126" y="83"/>
                </a:cubicBezTo>
                <a:lnTo>
                  <a:pt x="63" y="139"/>
                </a:lnTo>
                <a:close/>
                <a:moveTo>
                  <a:pt x="159" y="67"/>
                </a:moveTo>
                <a:cubicBezTo>
                  <a:pt x="146" y="79"/>
                  <a:pt x="126" y="79"/>
                  <a:pt x="113" y="67"/>
                </a:cubicBezTo>
                <a:cubicBezTo>
                  <a:pt x="101" y="54"/>
                  <a:pt x="101" y="34"/>
                  <a:pt x="113" y="21"/>
                </a:cubicBezTo>
                <a:cubicBezTo>
                  <a:pt x="126" y="9"/>
                  <a:pt x="146" y="9"/>
                  <a:pt x="159" y="21"/>
                </a:cubicBezTo>
                <a:cubicBezTo>
                  <a:pt x="171" y="34"/>
                  <a:pt x="171" y="54"/>
                  <a:pt x="159" y="6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74"/>
          <p:cNvSpPr>
            <a:spLocks noEditPoints="1"/>
          </p:cNvSpPr>
          <p:nvPr/>
        </p:nvSpPr>
        <p:spPr bwMode="auto">
          <a:xfrm>
            <a:off x="2960807" y="1151961"/>
            <a:ext cx="334275" cy="212573"/>
          </a:xfrm>
          <a:custGeom>
            <a:avLst/>
            <a:gdLst>
              <a:gd name="T0" fmla="*/ 84 w 176"/>
              <a:gd name="T1" fmla="*/ 16 h 112"/>
              <a:gd name="T2" fmla="*/ 72 w 176"/>
              <a:gd name="T3" fmla="*/ 28 h 112"/>
              <a:gd name="T4" fmla="*/ 84 w 176"/>
              <a:gd name="T5" fmla="*/ 40 h 112"/>
              <a:gd name="T6" fmla="*/ 96 w 176"/>
              <a:gd name="T7" fmla="*/ 28 h 112"/>
              <a:gd name="T8" fmla="*/ 84 w 176"/>
              <a:gd name="T9" fmla="*/ 16 h 112"/>
              <a:gd name="T10" fmla="*/ 84 w 176"/>
              <a:gd name="T11" fmla="*/ 32 h 112"/>
              <a:gd name="T12" fmla="*/ 80 w 176"/>
              <a:gd name="T13" fmla="*/ 28 h 112"/>
              <a:gd name="T14" fmla="*/ 84 w 176"/>
              <a:gd name="T15" fmla="*/ 24 h 112"/>
              <a:gd name="T16" fmla="*/ 88 w 176"/>
              <a:gd name="T17" fmla="*/ 28 h 112"/>
              <a:gd name="T18" fmla="*/ 84 w 176"/>
              <a:gd name="T19" fmla="*/ 32 h 112"/>
              <a:gd name="T20" fmla="*/ 172 w 176"/>
              <a:gd name="T21" fmla="*/ 16 h 112"/>
              <a:gd name="T22" fmla="*/ 170 w 176"/>
              <a:gd name="T23" fmla="*/ 16 h 112"/>
              <a:gd name="T24" fmla="*/ 170 w 176"/>
              <a:gd name="T25" fmla="*/ 16 h 112"/>
              <a:gd name="T26" fmla="*/ 128 w 176"/>
              <a:gd name="T27" fmla="*/ 38 h 112"/>
              <a:gd name="T28" fmla="*/ 128 w 176"/>
              <a:gd name="T29" fmla="*/ 16 h 112"/>
              <a:gd name="T30" fmla="*/ 112 w 176"/>
              <a:gd name="T31" fmla="*/ 0 h 112"/>
              <a:gd name="T32" fmla="*/ 16 w 176"/>
              <a:gd name="T33" fmla="*/ 0 h 112"/>
              <a:gd name="T34" fmla="*/ 0 w 176"/>
              <a:gd name="T35" fmla="*/ 16 h 112"/>
              <a:gd name="T36" fmla="*/ 0 w 176"/>
              <a:gd name="T37" fmla="*/ 96 h 112"/>
              <a:gd name="T38" fmla="*/ 16 w 176"/>
              <a:gd name="T39" fmla="*/ 112 h 112"/>
              <a:gd name="T40" fmla="*/ 112 w 176"/>
              <a:gd name="T41" fmla="*/ 112 h 112"/>
              <a:gd name="T42" fmla="*/ 128 w 176"/>
              <a:gd name="T43" fmla="*/ 96 h 112"/>
              <a:gd name="T44" fmla="*/ 128 w 176"/>
              <a:gd name="T45" fmla="*/ 74 h 112"/>
              <a:gd name="T46" fmla="*/ 170 w 176"/>
              <a:gd name="T47" fmla="*/ 96 h 112"/>
              <a:gd name="T48" fmla="*/ 170 w 176"/>
              <a:gd name="T49" fmla="*/ 96 h 112"/>
              <a:gd name="T50" fmla="*/ 172 w 176"/>
              <a:gd name="T51" fmla="*/ 96 h 112"/>
              <a:gd name="T52" fmla="*/ 176 w 176"/>
              <a:gd name="T53" fmla="*/ 92 h 112"/>
              <a:gd name="T54" fmla="*/ 176 w 176"/>
              <a:gd name="T55" fmla="*/ 20 h 112"/>
              <a:gd name="T56" fmla="*/ 172 w 176"/>
              <a:gd name="T57" fmla="*/ 16 h 112"/>
              <a:gd name="T58" fmla="*/ 112 w 176"/>
              <a:gd name="T59" fmla="*/ 104 h 112"/>
              <a:gd name="T60" fmla="*/ 16 w 176"/>
              <a:gd name="T61" fmla="*/ 104 h 112"/>
              <a:gd name="T62" fmla="*/ 8 w 176"/>
              <a:gd name="T63" fmla="*/ 96 h 112"/>
              <a:gd name="T64" fmla="*/ 120 w 176"/>
              <a:gd name="T65" fmla="*/ 96 h 112"/>
              <a:gd name="T66" fmla="*/ 112 w 176"/>
              <a:gd name="T67" fmla="*/ 104 h 112"/>
              <a:gd name="T68" fmla="*/ 120 w 176"/>
              <a:gd name="T69" fmla="*/ 88 h 112"/>
              <a:gd name="T70" fmla="*/ 8 w 176"/>
              <a:gd name="T71" fmla="*/ 88 h 112"/>
              <a:gd name="T72" fmla="*/ 8 w 176"/>
              <a:gd name="T73" fmla="*/ 16 h 112"/>
              <a:gd name="T74" fmla="*/ 16 w 176"/>
              <a:gd name="T75" fmla="*/ 8 h 112"/>
              <a:gd name="T76" fmla="*/ 112 w 176"/>
              <a:gd name="T77" fmla="*/ 8 h 112"/>
              <a:gd name="T78" fmla="*/ 120 w 176"/>
              <a:gd name="T79" fmla="*/ 16 h 112"/>
              <a:gd name="T80" fmla="*/ 120 w 176"/>
              <a:gd name="T81" fmla="*/ 88 h 112"/>
              <a:gd name="T82" fmla="*/ 168 w 176"/>
              <a:gd name="T83" fmla="*/ 86 h 112"/>
              <a:gd name="T84" fmla="*/ 128 w 176"/>
              <a:gd name="T85" fmla="*/ 66 h 112"/>
              <a:gd name="T86" fmla="*/ 128 w 176"/>
              <a:gd name="T87" fmla="*/ 46 h 112"/>
              <a:gd name="T88" fmla="*/ 168 w 176"/>
              <a:gd name="T89" fmla="*/ 26 h 112"/>
              <a:gd name="T90" fmla="*/ 168 w 176"/>
              <a:gd name="T91" fmla="*/ 86 h 112"/>
              <a:gd name="T92" fmla="*/ 108 w 176"/>
              <a:gd name="T93" fmla="*/ 16 h 112"/>
              <a:gd name="T94" fmla="*/ 104 w 176"/>
              <a:gd name="T95" fmla="*/ 20 h 112"/>
              <a:gd name="T96" fmla="*/ 108 w 176"/>
              <a:gd name="T97" fmla="*/ 24 h 112"/>
              <a:gd name="T98" fmla="*/ 112 w 176"/>
              <a:gd name="T99" fmla="*/ 20 h 112"/>
              <a:gd name="T100" fmla="*/ 108 w 176"/>
              <a:gd name="T101" fmla="*/ 1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6" h="112">
                <a:moveTo>
                  <a:pt x="84" y="16"/>
                </a:moveTo>
                <a:cubicBezTo>
                  <a:pt x="77" y="16"/>
                  <a:pt x="72" y="21"/>
                  <a:pt x="72" y="28"/>
                </a:cubicBezTo>
                <a:cubicBezTo>
                  <a:pt x="72" y="35"/>
                  <a:pt x="77" y="40"/>
                  <a:pt x="84" y="40"/>
                </a:cubicBezTo>
                <a:cubicBezTo>
                  <a:pt x="91" y="40"/>
                  <a:pt x="96" y="35"/>
                  <a:pt x="96" y="28"/>
                </a:cubicBezTo>
                <a:cubicBezTo>
                  <a:pt x="96" y="21"/>
                  <a:pt x="91" y="16"/>
                  <a:pt x="84" y="16"/>
                </a:cubicBezTo>
                <a:moveTo>
                  <a:pt x="84" y="32"/>
                </a:moveTo>
                <a:cubicBezTo>
                  <a:pt x="82" y="32"/>
                  <a:pt x="80" y="30"/>
                  <a:pt x="80" y="28"/>
                </a:cubicBezTo>
                <a:cubicBezTo>
                  <a:pt x="80" y="26"/>
                  <a:pt x="82" y="24"/>
                  <a:pt x="84" y="24"/>
                </a:cubicBezTo>
                <a:cubicBezTo>
                  <a:pt x="86" y="24"/>
                  <a:pt x="88" y="26"/>
                  <a:pt x="88" y="28"/>
                </a:cubicBezTo>
                <a:cubicBezTo>
                  <a:pt x="88" y="30"/>
                  <a:pt x="86" y="32"/>
                  <a:pt x="84" y="32"/>
                </a:cubicBezTo>
                <a:moveTo>
                  <a:pt x="172" y="16"/>
                </a:moveTo>
                <a:cubicBezTo>
                  <a:pt x="171" y="16"/>
                  <a:pt x="171" y="16"/>
                  <a:pt x="170" y="16"/>
                </a:cubicBezTo>
                <a:cubicBezTo>
                  <a:pt x="170" y="16"/>
                  <a:pt x="170" y="16"/>
                  <a:pt x="170" y="16"/>
                </a:cubicBezTo>
                <a:cubicBezTo>
                  <a:pt x="128" y="38"/>
                  <a:pt x="128" y="38"/>
                  <a:pt x="128" y="38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8" y="7"/>
                  <a:pt x="121" y="0"/>
                  <a:pt x="11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5"/>
                  <a:pt x="7" y="112"/>
                  <a:pt x="16" y="112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21" y="112"/>
                  <a:pt x="128" y="105"/>
                  <a:pt x="128" y="96"/>
                </a:cubicBezTo>
                <a:cubicBezTo>
                  <a:pt x="128" y="74"/>
                  <a:pt x="128" y="74"/>
                  <a:pt x="128" y="74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1" y="96"/>
                  <a:pt x="171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20"/>
                  <a:pt x="176" y="20"/>
                  <a:pt x="176" y="20"/>
                </a:cubicBezTo>
                <a:cubicBezTo>
                  <a:pt x="176" y="18"/>
                  <a:pt x="174" y="16"/>
                  <a:pt x="172" y="16"/>
                </a:cubicBezTo>
                <a:moveTo>
                  <a:pt x="112" y="104"/>
                </a:moveTo>
                <a:cubicBezTo>
                  <a:pt x="16" y="104"/>
                  <a:pt x="16" y="104"/>
                  <a:pt x="16" y="104"/>
                </a:cubicBezTo>
                <a:cubicBezTo>
                  <a:pt x="12" y="104"/>
                  <a:pt x="8" y="100"/>
                  <a:pt x="8" y="96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0" y="100"/>
                  <a:pt x="116" y="104"/>
                  <a:pt x="112" y="104"/>
                </a:cubicBezTo>
                <a:moveTo>
                  <a:pt x="120" y="88"/>
                </a:moveTo>
                <a:cubicBezTo>
                  <a:pt x="8" y="88"/>
                  <a:pt x="8" y="88"/>
                  <a:pt x="8" y="88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16" y="8"/>
                  <a:pt x="120" y="12"/>
                  <a:pt x="120" y="16"/>
                </a:cubicBezTo>
                <a:lnTo>
                  <a:pt x="120" y="88"/>
                </a:lnTo>
                <a:close/>
                <a:moveTo>
                  <a:pt x="168" y="86"/>
                </a:moveTo>
                <a:cubicBezTo>
                  <a:pt x="128" y="66"/>
                  <a:pt x="128" y="66"/>
                  <a:pt x="128" y="66"/>
                </a:cubicBezTo>
                <a:cubicBezTo>
                  <a:pt x="128" y="46"/>
                  <a:pt x="128" y="46"/>
                  <a:pt x="128" y="46"/>
                </a:cubicBezTo>
                <a:cubicBezTo>
                  <a:pt x="168" y="26"/>
                  <a:pt x="168" y="26"/>
                  <a:pt x="168" y="26"/>
                </a:cubicBezTo>
                <a:lnTo>
                  <a:pt x="168" y="86"/>
                </a:lnTo>
                <a:close/>
                <a:moveTo>
                  <a:pt x="108" y="16"/>
                </a:moveTo>
                <a:cubicBezTo>
                  <a:pt x="106" y="16"/>
                  <a:pt x="104" y="18"/>
                  <a:pt x="104" y="20"/>
                </a:cubicBezTo>
                <a:cubicBezTo>
                  <a:pt x="104" y="22"/>
                  <a:pt x="106" y="24"/>
                  <a:pt x="108" y="24"/>
                </a:cubicBezTo>
                <a:cubicBezTo>
                  <a:pt x="110" y="24"/>
                  <a:pt x="112" y="22"/>
                  <a:pt x="112" y="20"/>
                </a:cubicBezTo>
                <a:cubicBezTo>
                  <a:pt x="112" y="18"/>
                  <a:pt x="110" y="16"/>
                  <a:pt x="108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75"/>
          <p:cNvSpPr>
            <a:spLocks noEditPoints="1"/>
          </p:cNvSpPr>
          <p:nvPr/>
        </p:nvSpPr>
        <p:spPr bwMode="auto">
          <a:xfrm>
            <a:off x="3600148" y="1151961"/>
            <a:ext cx="334275" cy="212573"/>
          </a:xfrm>
          <a:custGeom>
            <a:avLst/>
            <a:gdLst>
              <a:gd name="T0" fmla="*/ 92 w 176"/>
              <a:gd name="T1" fmla="*/ 88 h 112"/>
              <a:gd name="T2" fmla="*/ 92 w 176"/>
              <a:gd name="T3" fmla="*/ 48 h 112"/>
              <a:gd name="T4" fmla="*/ 76 w 176"/>
              <a:gd name="T5" fmla="*/ 80 h 112"/>
              <a:gd name="T6" fmla="*/ 64 w 176"/>
              <a:gd name="T7" fmla="*/ 68 h 112"/>
              <a:gd name="T8" fmla="*/ 24 w 176"/>
              <a:gd name="T9" fmla="*/ 68 h 112"/>
              <a:gd name="T10" fmla="*/ 92 w 176"/>
              <a:gd name="T11" fmla="*/ 56 h 112"/>
              <a:gd name="T12" fmla="*/ 92 w 176"/>
              <a:gd name="T13" fmla="*/ 80 h 112"/>
              <a:gd name="T14" fmla="*/ 92 w 176"/>
              <a:gd name="T15" fmla="*/ 56 h 112"/>
              <a:gd name="T16" fmla="*/ 56 w 176"/>
              <a:gd name="T17" fmla="*/ 68 h 112"/>
              <a:gd name="T18" fmla="*/ 32 w 176"/>
              <a:gd name="T19" fmla="*/ 68 h 112"/>
              <a:gd name="T20" fmla="*/ 116 w 176"/>
              <a:gd name="T21" fmla="*/ 16 h 112"/>
              <a:gd name="T22" fmla="*/ 116 w 176"/>
              <a:gd name="T23" fmla="*/ 24 h 112"/>
              <a:gd name="T24" fmla="*/ 116 w 176"/>
              <a:gd name="T25" fmla="*/ 16 h 112"/>
              <a:gd name="T26" fmla="*/ 96 w 176"/>
              <a:gd name="T27" fmla="*/ 20 h 112"/>
              <a:gd name="T28" fmla="*/ 104 w 176"/>
              <a:gd name="T29" fmla="*/ 20 h 112"/>
              <a:gd name="T30" fmla="*/ 172 w 176"/>
              <a:gd name="T31" fmla="*/ 16 h 112"/>
              <a:gd name="T32" fmla="*/ 170 w 176"/>
              <a:gd name="T33" fmla="*/ 16 h 112"/>
              <a:gd name="T34" fmla="*/ 136 w 176"/>
              <a:gd name="T35" fmla="*/ 16 h 112"/>
              <a:gd name="T36" fmla="*/ 16 w 176"/>
              <a:gd name="T37" fmla="*/ 0 h 112"/>
              <a:gd name="T38" fmla="*/ 0 w 176"/>
              <a:gd name="T39" fmla="*/ 96 h 112"/>
              <a:gd name="T40" fmla="*/ 120 w 176"/>
              <a:gd name="T41" fmla="*/ 112 h 112"/>
              <a:gd name="T42" fmla="*/ 136 w 176"/>
              <a:gd name="T43" fmla="*/ 78 h 112"/>
              <a:gd name="T44" fmla="*/ 170 w 176"/>
              <a:gd name="T45" fmla="*/ 96 h 112"/>
              <a:gd name="T46" fmla="*/ 176 w 176"/>
              <a:gd name="T47" fmla="*/ 92 h 112"/>
              <a:gd name="T48" fmla="*/ 172 w 176"/>
              <a:gd name="T49" fmla="*/ 16 h 112"/>
              <a:gd name="T50" fmla="*/ 120 w 176"/>
              <a:gd name="T51" fmla="*/ 104 h 112"/>
              <a:gd name="T52" fmla="*/ 8 w 176"/>
              <a:gd name="T53" fmla="*/ 96 h 112"/>
              <a:gd name="T54" fmla="*/ 128 w 176"/>
              <a:gd name="T55" fmla="*/ 40 h 112"/>
              <a:gd name="T56" fmla="*/ 128 w 176"/>
              <a:gd name="T57" fmla="*/ 32 h 112"/>
              <a:gd name="T58" fmla="*/ 8 w 176"/>
              <a:gd name="T59" fmla="*/ 16 h 112"/>
              <a:gd name="T60" fmla="*/ 120 w 176"/>
              <a:gd name="T61" fmla="*/ 8 h 112"/>
              <a:gd name="T62" fmla="*/ 128 w 176"/>
              <a:gd name="T63" fmla="*/ 32 h 112"/>
              <a:gd name="T64" fmla="*/ 136 w 176"/>
              <a:gd name="T65" fmla="*/ 70 h 112"/>
              <a:gd name="T66" fmla="*/ 152 w 176"/>
              <a:gd name="T67" fmla="*/ 34 h 112"/>
              <a:gd name="T68" fmla="*/ 168 w 176"/>
              <a:gd name="T69" fmla="*/ 86 h 112"/>
              <a:gd name="T70" fmla="*/ 160 w 176"/>
              <a:gd name="T71" fmla="*/ 30 h 112"/>
              <a:gd name="T72" fmla="*/ 168 w 176"/>
              <a:gd name="T73" fmla="*/ 8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12">
                <a:moveTo>
                  <a:pt x="44" y="88"/>
                </a:moveTo>
                <a:cubicBezTo>
                  <a:pt x="92" y="88"/>
                  <a:pt x="92" y="88"/>
                  <a:pt x="92" y="88"/>
                </a:cubicBezTo>
                <a:cubicBezTo>
                  <a:pt x="103" y="88"/>
                  <a:pt x="112" y="79"/>
                  <a:pt x="112" y="68"/>
                </a:cubicBezTo>
                <a:cubicBezTo>
                  <a:pt x="112" y="57"/>
                  <a:pt x="103" y="48"/>
                  <a:pt x="92" y="48"/>
                </a:cubicBezTo>
                <a:cubicBezTo>
                  <a:pt x="81" y="48"/>
                  <a:pt x="72" y="57"/>
                  <a:pt x="72" y="68"/>
                </a:cubicBezTo>
                <a:cubicBezTo>
                  <a:pt x="72" y="73"/>
                  <a:pt x="74" y="77"/>
                  <a:pt x="76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2" y="77"/>
                  <a:pt x="64" y="73"/>
                  <a:pt x="64" y="68"/>
                </a:cubicBezTo>
                <a:cubicBezTo>
                  <a:pt x="64" y="57"/>
                  <a:pt x="55" y="48"/>
                  <a:pt x="44" y="48"/>
                </a:cubicBezTo>
                <a:cubicBezTo>
                  <a:pt x="33" y="48"/>
                  <a:pt x="24" y="57"/>
                  <a:pt x="24" y="68"/>
                </a:cubicBezTo>
                <a:cubicBezTo>
                  <a:pt x="24" y="79"/>
                  <a:pt x="33" y="88"/>
                  <a:pt x="44" y="88"/>
                </a:cubicBezTo>
                <a:moveTo>
                  <a:pt x="92" y="56"/>
                </a:moveTo>
                <a:cubicBezTo>
                  <a:pt x="99" y="56"/>
                  <a:pt x="104" y="61"/>
                  <a:pt x="104" y="68"/>
                </a:cubicBezTo>
                <a:cubicBezTo>
                  <a:pt x="104" y="75"/>
                  <a:pt x="99" y="80"/>
                  <a:pt x="92" y="80"/>
                </a:cubicBezTo>
                <a:cubicBezTo>
                  <a:pt x="85" y="80"/>
                  <a:pt x="80" y="75"/>
                  <a:pt x="80" y="68"/>
                </a:cubicBezTo>
                <a:cubicBezTo>
                  <a:pt x="80" y="61"/>
                  <a:pt x="85" y="56"/>
                  <a:pt x="92" y="56"/>
                </a:cubicBezTo>
                <a:moveTo>
                  <a:pt x="44" y="56"/>
                </a:moveTo>
                <a:cubicBezTo>
                  <a:pt x="51" y="56"/>
                  <a:pt x="56" y="61"/>
                  <a:pt x="56" y="68"/>
                </a:cubicBezTo>
                <a:cubicBezTo>
                  <a:pt x="56" y="75"/>
                  <a:pt x="51" y="80"/>
                  <a:pt x="44" y="80"/>
                </a:cubicBezTo>
                <a:cubicBezTo>
                  <a:pt x="37" y="80"/>
                  <a:pt x="32" y="75"/>
                  <a:pt x="32" y="68"/>
                </a:cubicBezTo>
                <a:cubicBezTo>
                  <a:pt x="32" y="61"/>
                  <a:pt x="37" y="56"/>
                  <a:pt x="44" y="56"/>
                </a:cubicBezTo>
                <a:moveTo>
                  <a:pt x="116" y="16"/>
                </a:moveTo>
                <a:cubicBezTo>
                  <a:pt x="114" y="16"/>
                  <a:pt x="112" y="18"/>
                  <a:pt x="112" y="20"/>
                </a:cubicBezTo>
                <a:cubicBezTo>
                  <a:pt x="112" y="22"/>
                  <a:pt x="114" y="24"/>
                  <a:pt x="116" y="24"/>
                </a:cubicBezTo>
                <a:cubicBezTo>
                  <a:pt x="118" y="24"/>
                  <a:pt x="120" y="22"/>
                  <a:pt x="120" y="20"/>
                </a:cubicBezTo>
                <a:cubicBezTo>
                  <a:pt x="120" y="18"/>
                  <a:pt x="118" y="16"/>
                  <a:pt x="116" y="16"/>
                </a:cubicBezTo>
                <a:moveTo>
                  <a:pt x="100" y="16"/>
                </a:moveTo>
                <a:cubicBezTo>
                  <a:pt x="98" y="16"/>
                  <a:pt x="96" y="18"/>
                  <a:pt x="96" y="20"/>
                </a:cubicBezTo>
                <a:cubicBezTo>
                  <a:pt x="96" y="22"/>
                  <a:pt x="98" y="24"/>
                  <a:pt x="100" y="24"/>
                </a:cubicBezTo>
                <a:cubicBezTo>
                  <a:pt x="102" y="24"/>
                  <a:pt x="104" y="22"/>
                  <a:pt x="104" y="20"/>
                </a:cubicBezTo>
                <a:cubicBezTo>
                  <a:pt x="104" y="18"/>
                  <a:pt x="102" y="16"/>
                  <a:pt x="100" y="16"/>
                </a:cubicBezTo>
                <a:moveTo>
                  <a:pt x="172" y="16"/>
                </a:moveTo>
                <a:cubicBezTo>
                  <a:pt x="171" y="16"/>
                  <a:pt x="171" y="16"/>
                  <a:pt x="170" y="16"/>
                </a:cubicBezTo>
                <a:cubicBezTo>
                  <a:pt x="170" y="16"/>
                  <a:pt x="170" y="16"/>
                  <a:pt x="170" y="16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16"/>
                  <a:pt x="136" y="16"/>
                  <a:pt x="136" y="16"/>
                </a:cubicBezTo>
                <a:cubicBezTo>
                  <a:pt x="136" y="7"/>
                  <a:pt x="129" y="0"/>
                  <a:pt x="120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5"/>
                  <a:pt x="7" y="112"/>
                  <a:pt x="16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129" y="112"/>
                  <a:pt x="136" y="105"/>
                  <a:pt x="136" y="96"/>
                </a:cubicBezTo>
                <a:cubicBezTo>
                  <a:pt x="136" y="78"/>
                  <a:pt x="136" y="78"/>
                  <a:pt x="136" y="78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1" y="96"/>
                  <a:pt x="171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20"/>
                  <a:pt x="176" y="20"/>
                  <a:pt x="176" y="20"/>
                </a:cubicBezTo>
                <a:cubicBezTo>
                  <a:pt x="176" y="18"/>
                  <a:pt x="174" y="16"/>
                  <a:pt x="172" y="16"/>
                </a:cubicBezTo>
                <a:moveTo>
                  <a:pt x="128" y="96"/>
                </a:moveTo>
                <a:cubicBezTo>
                  <a:pt x="128" y="100"/>
                  <a:pt x="124" y="104"/>
                  <a:pt x="120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2" y="104"/>
                  <a:pt x="8" y="100"/>
                  <a:pt x="8" y="96"/>
                </a:cubicBezTo>
                <a:cubicBezTo>
                  <a:pt x="8" y="40"/>
                  <a:pt x="8" y="40"/>
                  <a:pt x="8" y="40"/>
                </a:cubicBezTo>
                <a:cubicBezTo>
                  <a:pt x="128" y="40"/>
                  <a:pt x="128" y="40"/>
                  <a:pt x="128" y="40"/>
                </a:cubicBezTo>
                <a:lnTo>
                  <a:pt x="128" y="96"/>
                </a:lnTo>
                <a:close/>
                <a:moveTo>
                  <a:pt x="128" y="32"/>
                </a:moveTo>
                <a:cubicBezTo>
                  <a:pt x="8" y="32"/>
                  <a:pt x="8" y="32"/>
                  <a:pt x="8" y="32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20" y="8"/>
                  <a:pt x="120" y="8"/>
                  <a:pt x="120" y="8"/>
                </a:cubicBezTo>
                <a:cubicBezTo>
                  <a:pt x="124" y="8"/>
                  <a:pt x="128" y="12"/>
                  <a:pt x="128" y="16"/>
                </a:cubicBezTo>
                <a:lnTo>
                  <a:pt x="128" y="32"/>
                </a:lnTo>
                <a:close/>
                <a:moveTo>
                  <a:pt x="152" y="78"/>
                </a:moveTo>
                <a:cubicBezTo>
                  <a:pt x="136" y="70"/>
                  <a:pt x="136" y="70"/>
                  <a:pt x="136" y="70"/>
                </a:cubicBezTo>
                <a:cubicBezTo>
                  <a:pt x="136" y="42"/>
                  <a:pt x="136" y="42"/>
                  <a:pt x="136" y="42"/>
                </a:cubicBezTo>
                <a:cubicBezTo>
                  <a:pt x="152" y="34"/>
                  <a:pt x="152" y="34"/>
                  <a:pt x="152" y="34"/>
                </a:cubicBezTo>
                <a:lnTo>
                  <a:pt x="152" y="78"/>
                </a:lnTo>
                <a:close/>
                <a:moveTo>
                  <a:pt x="168" y="86"/>
                </a:moveTo>
                <a:cubicBezTo>
                  <a:pt x="160" y="82"/>
                  <a:pt x="160" y="82"/>
                  <a:pt x="160" y="82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68" y="26"/>
                  <a:pt x="168" y="26"/>
                  <a:pt x="168" y="26"/>
                </a:cubicBezTo>
                <a:lnTo>
                  <a:pt x="168" y="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76"/>
          <p:cNvSpPr>
            <a:spLocks noEditPoints="1"/>
          </p:cNvSpPr>
          <p:nvPr/>
        </p:nvSpPr>
        <p:spPr bwMode="auto">
          <a:xfrm>
            <a:off x="4239490" y="1151961"/>
            <a:ext cx="334275" cy="212573"/>
          </a:xfrm>
          <a:custGeom>
            <a:avLst/>
            <a:gdLst>
              <a:gd name="T0" fmla="*/ 104 w 176"/>
              <a:gd name="T1" fmla="*/ 0 h 112"/>
              <a:gd name="T2" fmla="*/ 16 w 176"/>
              <a:gd name="T3" fmla="*/ 0 h 112"/>
              <a:gd name="T4" fmla="*/ 0 w 176"/>
              <a:gd name="T5" fmla="*/ 16 h 112"/>
              <a:gd name="T6" fmla="*/ 0 w 176"/>
              <a:gd name="T7" fmla="*/ 96 h 112"/>
              <a:gd name="T8" fmla="*/ 16 w 176"/>
              <a:gd name="T9" fmla="*/ 112 h 112"/>
              <a:gd name="T10" fmla="*/ 104 w 176"/>
              <a:gd name="T11" fmla="*/ 112 h 112"/>
              <a:gd name="T12" fmla="*/ 120 w 176"/>
              <a:gd name="T13" fmla="*/ 96 h 112"/>
              <a:gd name="T14" fmla="*/ 120 w 176"/>
              <a:gd name="T15" fmla="*/ 16 h 112"/>
              <a:gd name="T16" fmla="*/ 104 w 176"/>
              <a:gd name="T17" fmla="*/ 0 h 112"/>
              <a:gd name="T18" fmla="*/ 112 w 176"/>
              <a:gd name="T19" fmla="*/ 96 h 112"/>
              <a:gd name="T20" fmla="*/ 104 w 176"/>
              <a:gd name="T21" fmla="*/ 104 h 112"/>
              <a:gd name="T22" fmla="*/ 16 w 176"/>
              <a:gd name="T23" fmla="*/ 104 h 112"/>
              <a:gd name="T24" fmla="*/ 8 w 176"/>
              <a:gd name="T25" fmla="*/ 96 h 112"/>
              <a:gd name="T26" fmla="*/ 8 w 176"/>
              <a:gd name="T27" fmla="*/ 16 h 112"/>
              <a:gd name="T28" fmla="*/ 16 w 176"/>
              <a:gd name="T29" fmla="*/ 8 h 112"/>
              <a:gd name="T30" fmla="*/ 104 w 176"/>
              <a:gd name="T31" fmla="*/ 8 h 112"/>
              <a:gd name="T32" fmla="*/ 112 w 176"/>
              <a:gd name="T33" fmla="*/ 16 h 112"/>
              <a:gd name="T34" fmla="*/ 112 w 176"/>
              <a:gd name="T35" fmla="*/ 96 h 112"/>
              <a:gd name="T36" fmla="*/ 172 w 176"/>
              <a:gd name="T37" fmla="*/ 16 h 112"/>
              <a:gd name="T38" fmla="*/ 170 w 176"/>
              <a:gd name="T39" fmla="*/ 16 h 112"/>
              <a:gd name="T40" fmla="*/ 170 w 176"/>
              <a:gd name="T41" fmla="*/ 16 h 112"/>
              <a:gd name="T42" fmla="*/ 131 w 176"/>
              <a:gd name="T43" fmla="*/ 32 h 112"/>
              <a:gd name="T44" fmla="*/ 130 w 176"/>
              <a:gd name="T45" fmla="*/ 32 h 112"/>
              <a:gd name="T46" fmla="*/ 130 w 176"/>
              <a:gd name="T47" fmla="*/ 32 h 112"/>
              <a:gd name="T48" fmla="*/ 130 w 176"/>
              <a:gd name="T49" fmla="*/ 32 h 112"/>
              <a:gd name="T50" fmla="*/ 128 w 176"/>
              <a:gd name="T51" fmla="*/ 36 h 112"/>
              <a:gd name="T52" fmla="*/ 128 w 176"/>
              <a:gd name="T53" fmla="*/ 76 h 112"/>
              <a:gd name="T54" fmla="*/ 130 w 176"/>
              <a:gd name="T55" fmla="*/ 80 h 112"/>
              <a:gd name="T56" fmla="*/ 130 w 176"/>
              <a:gd name="T57" fmla="*/ 80 h 112"/>
              <a:gd name="T58" fmla="*/ 130 w 176"/>
              <a:gd name="T59" fmla="*/ 80 h 112"/>
              <a:gd name="T60" fmla="*/ 131 w 176"/>
              <a:gd name="T61" fmla="*/ 80 h 112"/>
              <a:gd name="T62" fmla="*/ 170 w 176"/>
              <a:gd name="T63" fmla="*/ 96 h 112"/>
              <a:gd name="T64" fmla="*/ 170 w 176"/>
              <a:gd name="T65" fmla="*/ 96 h 112"/>
              <a:gd name="T66" fmla="*/ 172 w 176"/>
              <a:gd name="T67" fmla="*/ 96 h 112"/>
              <a:gd name="T68" fmla="*/ 176 w 176"/>
              <a:gd name="T69" fmla="*/ 92 h 112"/>
              <a:gd name="T70" fmla="*/ 176 w 176"/>
              <a:gd name="T71" fmla="*/ 20 h 112"/>
              <a:gd name="T72" fmla="*/ 172 w 176"/>
              <a:gd name="T73" fmla="*/ 16 h 112"/>
              <a:gd name="T74" fmla="*/ 168 w 176"/>
              <a:gd name="T75" fmla="*/ 86 h 112"/>
              <a:gd name="T76" fmla="*/ 136 w 176"/>
              <a:gd name="T77" fmla="*/ 73 h 112"/>
              <a:gd name="T78" fmla="*/ 136 w 176"/>
              <a:gd name="T79" fmla="*/ 39 h 112"/>
              <a:gd name="T80" fmla="*/ 168 w 176"/>
              <a:gd name="T81" fmla="*/ 26 h 112"/>
              <a:gd name="T82" fmla="*/ 168 w 176"/>
              <a:gd name="T83" fmla="*/ 8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12"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5"/>
                  <a:pt x="7" y="112"/>
                  <a:pt x="16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13" y="112"/>
                  <a:pt x="120" y="105"/>
                  <a:pt x="120" y="96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20" y="7"/>
                  <a:pt x="113" y="0"/>
                  <a:pt x="104" y="0"/>
                </a:cubicBezTo>
                <a:moveTo>
                  <a:pt x="112" y="96"/>
                </a:moveTo>
                <a:cubicBezTo>
                  <a:pt x="112" y="100"/>
                  <a:pt x="108" y="104"/>
                  <a:pt x="104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2" y="104"/>
                  <a:pt x="8" y="100"/>
                  <a:pt x="8" y="9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04" y="8"/>
                  <a:pt x="104" y="8"/>
                  <a:pt x="104" y="8"/>
                </a:cubicBezTo>
                <a:cubicBezTo>
                  <a:pt x="108" y="8"/>
                  <a:pt x="112" y="12"/>
                  <a:pt x="112" y="16"/>
                </a:cubicBezTo>
                <a:lnTo>
                  <a:pt x="112" y="96"/>
                </a:lnTo>
                <a:close/>
                <a:moveTo>
                  <a:pt x="172" y="16"/>
                </a:moveTo>
                <a:cubicBezTo>
                  <a:pt x="171" y="16"/>
                  <a:pt x="171" y="16"/>
                  <a:pt x="170" y="16"/>
                </a:cubicBezTo>
                <a:cubicBezTo>
                  <a:pt x="170" y="16"/>
                  <a:pt x="170" y="16"/>
                  <a:pt x="170" y="16"/>
                </a:cubicBezTo>
                <a:cubicBezTo>
                  <a:pt x="131" y="32"/>
                  <a:pt x="131" y="32"/>
                  <a:pt x="131" y="32"/>
                </a:cubicBezTo>
                <a:cubicBezTo>
                  <a:pt x="130" y="32"/>
                  <a:pt x="130" y="32"/>
                  <a:pt x="130" y="32"/>
                </a:cubicBezTo>
                <a:cubicBezTo>
                  <a:pt x="130" y="32"/>
                  <a:pt x="130" y="32"/>
                  <a:pt x="130" y="32"/>
                </a:cubicBezTo>
                <a:cubicBezTo>
                  <a:pt x="130" y="32"/>
                  <a:pt x="130" y="32"/>
                  <a:pt x="130" y="32"/>
                </a:cubicBezTo>
                <a:cubicBezTo>
                  <a:pt x="129" y="33"/>
                  <a:pt x="128" y="34"/>
                  <a:pt x="128" y="36"/>
                </a:cubicBezTo>
                <a:cubicBezTo>
                  <a:pt x="128" y="76"/>
                  <a:pt x="128" y="76"/>
                  <a:pt x="128" y="76"/>
                </a:cubicBezTo>
                <a:cubicBezTo>
                  <a:pt x="128" y="78"/>
                  <a:pt x="129" y="79"/>
                  <a:pt x="130" y="80"/>
                </a:cubicBezTo>
                <a:cubicBezTo>
                  <a:pt x="130" y="80"/>
                  <a:pt x="130" y="80"/>
                  <a:pt x="130" y="80"/>
                </a:cubicBezTo>
                <a:cubicBezTo>
                  <a:pt x="130" y="80"/>
                  <a:pt x="130" y="80"/>
                  <a:pt x="130" y="80"/>
                </a:cubicBezTo>
                <a:cubicBezTo>
                  <a:pt x="130" y="80"/>
                  <a:pt x="130" y="80"/>
                  <a:pt x="131" y="80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0" y="96"/>
                  <a:pt x="170" y="96"/>
                  <a:pt x="170" y="96"/>
                </a:cubicBezTo>
                <a:cubicBezTo>
                  <a:pt x="171" y="96"/>
                  <a:pt x="171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20"/>
                  <a:pt x="176" y="20"/>
                  <a:pt x="176" y="20"/>
                </a:cubicBezTo>
                <a:cubicBezTo>
                  <a:pt x="176" y="18"/>
                  <a:pt x="174" y="16"/>
                  <a:pt x="172" y="16"/>
                </a:cubicBezTo>
                <a:moveTo>
                  <a:pt x="168" y="86"/>
                </a:moveTo>
                <a:cubicBezTo>
                  <a:pt x="136" y="73"/>
                  <a:pt x="136" y="73"/>
                  <a:pt x="136" y="73"/>
                </a:cubicBezTo>
                <a:cubicBezTo>
                  <a:pt x="136" y="39"/>
                  <a:pt x="136" y="39"/>
                  <a:pt x="136" y="39"/>
                </a:cubicBezTo>
                <a:cubicBezTo>
                  <a:pt x="168" y="26"/>
                  <a:pt x="168" y="26"/>
                  <a:pt x="168" y="26"/>
                </a:cubicBezTo>
                <a:lnTo>
                  <a:pt x="168" y="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77"/>
          <p:cNvSpPr>
            <a:spLocks noEditPoints="1"/>
          </p:cNvSpPr>
          <p:nvPr/>
        </p:nvSpPr>
        <p:spPr bwMode="auto">
          <a:xfrm>
            <a:off x="4877209" y="1106526"/>
            <a:ext cx="335898" cy="303444"/>
          </a:xfrm>
          <a:custGeom>
            <a:avLst/>
            <a:gdLst>
              <a:gd name="T0" fmla="*/ 48 w 176"/>
              <a:gd name="T1" fmla="*/ 32 h 160"/>
              <a:gd name="T2" fmla="*/ 32 w 176"/>
              <a:gd name="T3" fmla="*/ 32 h 160"/>
              <a:gd name="T4" fmla="*/ 96 w 176"/>
              <a:gd name="T5" fmla="*/ 40 h 160"/>
              <a:gd name="T6" fmla="*/ 96 w 176"/>
              <a:gd name="T7" fmla="*/ 24 h 160"/>
              <a:gd name="T8" fmla="*/ 96 w 176"/>
              <a:gd name="T9" fmla="*/ 40 h 160"/>
              <a:gd name="T10" fmla="*/ 170 w 176"/>
              <a:gd name="T11" fmla="*/ 72 h 160"/>
              <a:gd name="T12" fmla="*/ 136 w 176"/>
              <a:gd name="T13" fmla="*/ 86 h 160"/>
              <a:gd name="T14" fmla="*/ 120 w 176"/>
              <a:gd name="T15" fmla="*/ 56 h 160"/>
              <a:gd name="T16" fmla="*/ 128 w 176"/>
              <a:gd name="T17" fmla="*/ 32 h 160"/>
              <a:gd name="T18" fmla="*/ 68 w 176"/>
              <a:gd name="T19" fmla="*/ 17 h 160"/>
              <a:gd name="T20" fmla="*/ 8 w 176"/>
              <a:gd name="T21" fmla="*/ 32 h 160"/>
              <a:gd name="T22" fmla="*/ 16 w 176"/>
              <a:gd name="T23" fmla="*/ 56 h 160"/>
              <a:gd name="T24" fmla="*/ 0 w 176"/>
              <a:gd name="T25" fmla="*/ 144 h 160"/>
              <a:gd name="T26" fmla="*/ 120 w 176"/>
              <a:gd name="T27" fmla="*/ 160 h 160"/>
              <a:gd name="T28" fmla="*/ 136 w 176"/>
              <a:gd name="T29" fmla="*/ 130 h 160"/>
              <a:gd name="T30" fmla="*/ 170 w 176"/>
              <a:gd name="T31" fmla="*/ 144 h 160"/>
              <a:gd name="T32" fmla="*/ 176 w 176"/>
              <a:gd name="T33" fmla="*/ 140 h 160"/>
              <a:gd name="T34" fmla="*/ 172 w 176"/>
              <a:gd name="T35" fmla="*/ 72 h 160"/>
              <a:gd name="T36" fmla="*/ 120 w 176"/>
              <a:gd name="T37" fmla="*/ 32 h 160"/>
              <a:gd name="T38" fmla="*/ 72 w 176"/>
              <a:gd name="T39" fmla="*/ 32 h 160"/>
              <a:gd name="T40" fmla="*/ 75 w 176"/>
              <a:gd name="T41" fmla="*/ 56 h 160"/>
              <a:gd name="T42" fmla="*/ 68 w 176"/>
              <a:gd name="T43" fmla="*/ 47 h 160"/>
              <a:gd name="T44" fmla="*/ 16 w 176"/>
              <a:gd name="T45" fmla="*/ 32 h 160"/>
              <a:gd name="T46" fmla="*/ 64 w 176"/>
              <a:gd name="T47" fmla="*/ 32 h 160"/>
              <a:gd name="T48" fmla="*/ 16 w 176"/>
              <a:gd name="T49" fmla="*/ 32 h 160"/>
              <a:gd name="T50" fmla="*/ 120 w 176"/>
              <a:gd name="T51" fmla="*/ 152 h 160"/>
              <a:gd name="T52" fmla="*/ 8 w 176"/>
              <a:gd name="T53" fmla="*/ 144 h 160"/>
              <a:gd name="T54" fmla="*/ 16 w 176"/>
              <a:gd name="T55" fmla="*/ 64 h 160"/>
              <a:gd name="T56" fmla="*/ 128 w 176"/>
              <a:gd name="T57" fmla="*/ 72 h 160"/>
              <a:gd name="T58" fmla="*/ 168 w 176"/>
              <a:gd name="T59" fmla="*/ 134 h 160"/>
              <a:gd name="T60" fmla="*/ 136 w 176"/>
              <a:gd name="T61" fmla="*/ 95 h 160"/>
              <a:gd name="T62" fmla="*/ 168 w 176"/>
              <a:gd name="T63" fmla="*/ 134 h 160"/>
              <a:gd name="T64" fmla="*/ 20 w 176"/>
              <a:gd name="T65" fmla="*/ 136 h 160"/>
              <a:gd name="T66" fmla="*/ 20 w 176"/>
              <a:gd name="T67" fmla="*/ 144 h 160"/>
              <a:gd name="T68" fmla="*/ 120 w 176"/>
              <a:gd name="T69" fmla="*/ 140 h 160"/>
              <a:gd name="T70" fmla="*/ 28 w 176"/>
              <a:gd name="T71" fmla="*/ 96 h 160"/>
              <a:gd name="T72" fmla="*/ 28 w 176"/>
              <a:gd name="T73" fmla="*/ 72 h 160"/>
              <a:gd name="T74" fmla="*/ 28 w 176"/>
              <a:gd name="T75" fmla="*/ 96 h 160"/>
              <a:gd name="T76" fmla="*/ 32 w 176"/>
              <a:gd name="T77" fmla="*/ 84 h 160"/>
              <a:gd name="T78" fmla="*/ 24 w 176"/>
              <a:gd name="T79" fmla="*/ 84 h 160"/>
              <a:gd name="T80" fmla="*/ 52 w 176"/>
              <a:gd name="T81" fmla="*/ 80 h 160"/>
              <a:gd name="T82" fmla="*/ 52 w 176"/>
              <a:gd name="T83" fmla="*/ 72 h 160"/>
              <a:gd name="T84" fmla="*/ 52 w 176"/>
              <a:gd name="T8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60">
                <a:moveTo>
                  <a:pt x="40" y="40"/>
                </a:moveTo>
                <a:cubicBezTo>
                  <a:pt x="44" y="40"/>
                  <a:pt x="48" y="36"/>
                  <a:pt x="48" y="32"/>
                </a:cubicBezTo>
                <a:cubicBezTo>
                  <a:pt x="48" y="28"/>
                  <a:pt x="44" y="24"/>
                  <a:pt x="40" y="24"/>
                </a:cubicBezTo>
                <a:cubicBezTo>
                  <a:pt x="36" y="24"/>
                  <a:pt x="32" y="28"/>
                  <a:pt x="32" y="32"/>
                </a:cubicBezTo>
                <a:cubicBezTo>
                  <a:pt x="32" y="36"/>
                  <a:pt x="36" y="40"/>
                  <a:pt x="40" y="40"/>
                </a:cubicBezTo>
                <a:moveTo>
                  <a:pt x="96" y="40"/>
                </a:moveTo>
                <a:cubicBezTo>
                  <a:pt x="100" y="40"/>
                  <a:pt x="104" y="36"/>
                  <a:pt x="104" y="32"/>
                </a:cubicBezTo>
                <a:cubicBezTo>
                  <a:pt x="104" y="28"/>
                  <a:pt x="100" y="24"/>
                  <a:pt x="96" y="24"/>
                </a:cubicBezTo>
                <a:cubicBezTo>
                  <a:pt x="92" y="24"/>
                  <a:pt x="88" y="28"/>
                  <a:pt x="88" y="32"/>
                </a:cubicBezTo>
                <a:cubicBezTo>
                  <a:pt x="88" y="36"/>
                  <a:pt x="92" y="40"/>
                  <a:pt x="96" y="40"/>
                </a:cubicBezTo>
                <a:moveTo>
                  <a:pt x="172" y="72"/>
                </a:moveTo>
                <a:cubicBezTo>
                  <a:pt x="171" y="72"/>
                  <a:pt x="171" y="72"/>
                  <a:pt x="170" y="72"/>
                </a:cubicBezTo>
                <a:cubicBezTo>
                  <a:pt x="170" y="72"/>
                  <a:pt x="170" y="72"/>
                  <a:pt x="170" y="72"/>
                </a:cubicBezTo>
                <a:cubicBezTo>
                  <a:pt x="136" y="86"/>
                  <a:pt x="136" y="86"/>
                  <a:pt x="136" y="86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36" y="63"/>
                  <a:pt x="129" y="56"/>
                  <a:pt x="120" y="56"/>
                </a:cubicBezTo>
                <a:cubicBezTo>
                  <a:pt x="117" y="56"/>
                  <a:pt x="117" y="56"/>
                  <a:pt x="117" y="56"/>
                </a:cubicBezTo>
                <a:cubicBezTo>
                  <a:pt x="124" y="50"/>
                  <a:pt x="128" y="42"/>
                  <a:pt x="128" y="32"/>
                </a:cubicBezTo>
                <a:cubicBezTo>
                  <a:pt x="128" y="14"/>
                  <a:pt x="114" y="0"/>
                  <a:pt x="96" y="0"/>
                </a:cubicBezTo>
                <a:cubicBezTo>
                  <a:pt x="84" y="0"/>
                  <a:pt x="73" y="7"/>
                  <a:pt x="68" y="17"/>
                </a:cubicBezTo>
                <a:cubicBezTo>
                  <a:pt x="63" y="7"/>
                  <a:pt x="52" y="0"/>
                  <a:pt x="40" y="0"/>
                </a:cubicBezTo>
                <a:cubicBezTo>
                  <a:pt x="22" y="0"/>
                  <a:pt x="8" y="14"/>
                  <a:pt x="8" y="32"/>
                </a:cubicBezTo>
                <a:cubicBezTo>
                  <a:pt x="8" y="42"/>
                  <a:pt x="12" y="50"/>
                  <a:pt x="19" y="56"/>
                </a:cubicBezTo>
                <a:cubicBezTo>
                  <a:pt x="16" y="56"/>
                  <a:pt x="16" y="56"/>
                  <a:pt x="16" y="56"/>
                </a:cubicBezTo>
                <a:cubicBezTo>
                  <a:pt x="7" y="56"/>
                  <a:pt x="0" y="63"/>
                  <a:pt x="0" y="72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9" y="160"/>
                  <a:pt x="136" y="153"/>
                  <a:pt x="136" y="144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70" y="144"/>
                  <a:pt x="170" y="144"/>
                  <a:pt x="170" y="144"/>
                </a:cubicBezTo>
                <a:cubicBezTo>
                  <a:pt x="170" y="144"/>
                  <a:pt x="170" y="144"/>
                  <a:pt x="170" y="144"/>
                </a:cubicBezTo>
                <a:cubicBezTo>
                  <a:pt x="171" y="144"/>
                  <a:pt x="171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76"/>
                  <a:pt x="176" y="76"/>
                  <a:pt x="176" y="76"/>
                </a:cubicBezTo>
                <a:cubicBezTo>
                  <a:pt x="176" y="74"/>
                  <a:pt x="174" y="72"/>
                  <a:pt x="172" y="72"/>
                </a:cubicBezTo>
                <a:moveTo>
                  <a:pt x="96" y="8"/>
                </a:moveTo>
                <a:cubicBezTo>
                  <a:pt x="109" y="8"/>
                  <a:pt x="120" y="19"/>
                  <a:pt x="120" y="32"/>
                </a:cubicBezTo>
                <a:cubicBezTo>
                  <a:pt x="120" y="45"/>
                  <a:pt x="109" y="56"/>
                  <a:pt x="96" y="56"/>
                </a:cubicBezTo>
                <a:cubicBezTo>
                  <a:pt x="83" y="56"/>
                  <a:pt x="72" y="45"/>
                  <a:pt x="72" y="32"/>
                </a:cubicBezTo>
                <a:cubicBezTo>
                  <a:pt x="72" y="19"/>
                  <a:pt x="83" y="8"/>
                  <a:pt x="96" y="8"/>
                </a:cubicBezTo>
                <a:moveTo>
                  <a:pt x="75" y="56"/>
                </a:moveTo>
                <a:cubicBezTo>
                  <a:pt x="61" y="56"/>
                  <a:pt x="61" y="56"/>
                  <a:pt x="61" y="56"/>
                </a:cubicBezTo>
                <a:cubicBezTo>
                  <a:pt x="64" y="54"/>
                  <a:pt x="66" y="51"/>
                  <a:pt x="68" y="47"/>
                </a:cubicBezTo>
                <a:cubicBezTo>
                  <a:pt x="70" y="51"/>
                  <a:pt x="72" y="54"/>
                  <a:pt x="75" y="56"/>
                </a:cubicBezTo>
                <a:moveTo>
                  <a:pt x="16" y="32"/>
                </a:moveTo>
                <a:cubicBezTo>
                  <a:pt x="16" y="19"/>
                  <a:pt x="27" y="8"/>
                  <a:pt x="40" y="8"/>
                </a:cubicBezTo>
                <a:cubicBezTo>
                  <a:pt x="53" y="8"/>
                  <a:pt x="64" y="19"/>
                  <a:pt x="64" y="32"/>
                </a:cubicBezTo>
                <a:cubicBezTo>
                  <a:pt x="64" y="45"/>
                  <a:pt x="53" y="56"/>
                  <a:pt x="40" y="56"/>
                </a:cubicBezTo>
                <a:cubicBezTo>
                  <a:pt x="27" y="56"/>
                  <a:pt x="16" y="45"/>
                  <a:pt x="16" y="32"/>
                </a:cubicBezTo>
                <a:moveTo>
                  <a:pt x="128" y="144"/>
                </a:moveTo>
                <a:cubicBezTo>
                  <a:pt x="128" y="148"/>
                  <a:pt x="124" y="152"/>
                  <a:pt x="120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2" y="152"/>
                  <a:pt x="8" y="148"/>
                  <a:pt x="8" y="144"/>
                </a:cubicBezTo>
                <a:cubicBezTo>
                  <a:pt x="8" y="72"/>
                  <a:pt x="8" y="72"/>
                  <a:pt x="8" y="72"/>
                </a:cubicBezTo>
                <a:cubicBezTo>
                  <a:pt x="8" y="68"/>
                  <a:pt x="12" y="64"/>
                  <a:pt x="16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4" y="64"/>
                  <a:pt x="128" y="68"/>
                  <a:pt x="128" y="72"/>
                </a:cubicBezTo>
                <a:lnTo>
                  <a:pt x="128" y="144"/>
                </a:lnTo>
                <a:close/>
                <a:moveTo>
                  <a:pt x="168" y="134"/>
                </a:moveTo>
                <a:cubicBezTo>
                  <a:pt x="136" y="121"/>
                  <a:pt x="136" y="121"/>
                  <a:pt x="136" y="121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68" y="82"/>
                  <a:pt x="168" y="82"/>
                  <a:pt x="168" y="82"/>
                </a:cubicBezTo>
                <a:lnTo>
                  <a:pt x="168" y="134"/>
                </a:lnTo>
                <a:close/>
                <a:moveTo>
                  <a:pt x="116" y="136"/>
                </a:moveTo>
                <a:cubicBezTo>
                  <a:pt x="20" y="136"/>
                  <a:pt x="20" y="136"/>
                  <a:pt x="20" y="136"/>
                </a:cubicBezTo>
                <a:cubicBezTo>
                  <a:pt x="18" y="136"/>
                  <a:pt x="16" y="138"/>
                  <a:pt x="16" y="140"/>
                </a:cubicBezTo>
                <a:cubicBezTo>
                  <a:pt x="16" y="142"/>
                  <a:pt x="18" y="144"/>
                  <a:pt x="2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118" y="144"/>
                  <a:pt x="120" y="142"/>
                  <a:pt x="120" y="140"/>
                </a:cubicBezTo>
                <a:cubicBezTo>
                  <a:pt x="120" y="138"/>
                  <a:pt x="118" y="136"/>
                  <a:pt x="116" y="136"/>
                </a:cubicBezTo>
                <a:moveTo>
                  <a:pt x="28" y="96"/>
                </a:moveTo>
                <a:cubicBezTo>
                  <a:pt x="35" y="96"/>
                  <a:pt x="40" y="91"/>
                  <a:pt x="40" y="84"/>
                </a:cubicBezTo>
                <a:cubicBezTo>
                  <a:pt x="40" y="77"/>
                  <a:pt x="35" y="72"/>
                  <a:pt x="28" y="72"/>
                </a:cubicBezTo>
                <a:cubicBezTo>
                  <a:pt x="21" y="72"/>
                  <a:pt x="16" y="77"/>
                  <a:pt x="16" y="84"/>
                </a:cubicBezTo>
                <a:cubicBezTo>
                  <a:pt x="16" y="91"/>
                  <a:pt x="21" y="96"/>
                  <a:pt x="28" y="96"/>
                </a:cubicBezTo>
                <a:moveTo>
                  <a:pt x="28" y="80"/>
                </a:moveTo>
                <a:cubicBezTo>
                  <a:pt x="30" y="80"/>
                  <a:pt x="32" y="82"/>
                  <a:pt x="32" y="84"/>
                </a:cubicBezTo>
                <a:cubicBezTo>
                  <a:pt x="32" y="86"/>
                  <a:pt x="30" y="88"/>
                  <a:pt x="28" y="88"/>
                </a:cubicBezTo>
                <a:cubicBezTo>
                  <a:pt x="26" y="88"/>
                  <a:pt x="24" y="86"/>
                  <a:pt x="24" y="84"/>
                </a:cubicBezTo>
                <a:cubicBezTo>
                  <a:pt x="24" y="82"/>
                  <a:pt x="26" y="80"/>
                  <a:pt x="28" y="80"/>
                </a:cubicBezTo>
                <a:moveTo>
                  <a:pt x="52" y="80"/>
                </a:moveTo>
                <a:cubicBezTo>
                  <a:pt x="54" y="80"/>
                  <a:pt x="56" y="78"/>
                  <a:pt x="56" y="76"/>
                </a:cubicBezTo>
                <a:cubicBezTo>
                  <a:pt x="56" y="74"/>
                  <a:pt x="54" y="72"/>
                  <a:pt x="52" y="72"/>
                </a:cubicBezTo>
                <a:cubicBezTo>
                  <a:pt x="50" y="72"/>
                  <a:pt x="48" y="74"/>
                  <a:pt x="48" y="76"/>
                </a:cubicBezTo>
                <a:cubicBezTo>
                  <a:pt x="48" y="78"/>
                  <a:pt x="50" y="80"/>
                  <a:pt x="52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78"/>
          <p:cNvSpPr>
            <a:spLocks noEditPoints="1"/>
          </p:cNvSpPr>
          <p:nvPr/>
        </p:nvSpPr>
        <p:spPr bwMode="auto">
          <a:xfrm>
            <a:off x="5592816" y="1091921"/>
            <a:ext cx="183365" cy="334275"/>
          </a:xfrm>
          <a:custGeom>
            <a:avLst/>
            <a:gdLst>
              <a:gd name="T0" fmla="*/ 48 w 96"/>
              <a:gd name="T1" fmla="*/ 164 h 176"/>
              <a:gd name="T2" fmla="*/ 52 w 96"/>
              <a:gd name="T3" fmla="*/ 160 h 176"/>
              <a:gd name="T4" fmla="*/ 48 w 96"/>
              <a:gd name="T5" fmla="*/ 156 h 176"/>
              <a:gd name="T6" fmla="*/ 44 w 96"/>
              <a:gd name="T7" fmla="*/ 160 h 176"/>
              <a:gd name="T8" fmla="*/ 48 w 96"/>
              <a:gd name="T9" fmla="*/ 164 h 176"/>
              <a:gd name="T10" fmla="*/ 80 w 96"/>
              <a:gd name="T11" fmla="*/ 0 h 176"/>
              <a:gd name="T12" fmla="*/ 16 w 96"/>
              <a:gd name="T13" fmla="*/ 0 h 176"/>
              <a:gd name="T14" fmla="*/ 0 w 96"/>
              <a:gd name="T15" fmla="*/ 16 h 176"/>
              <a:gd name="T16" fmla="*/ 0 w 96"/>
              <a:gd name="T17" fmla="*/ 160 h 176"/>
              <a:gd name="T18" fmla="*/ 16 w 96"/>
              <a:gd name="T19" fmla="*/ 176 h 176"/>
              <a:gd name="T20" fmla="*/ 80 w 96"/>
              <a:gd name="T21" fmla="*/ 176 h 176"/>
              <a:gd name="T22" fmla="*/ 96 w 96"/>
              <a:gd name="T23" fmla="*/ 160 h 176"/>
              <a:gd name="T24" fmla="*/ 96 w 96"/>
              <a:gd name="T25" fmla="*/ 16 h 176"/>
              <a:gd name="T26" fmla="*/ 80 w 96"/>
              <a:gd name="T27" fmla="*/ 0 h 176"/>
              <a:gd name="T28" fmla="*/ 88 w 96"/>
              <a:gd name="T29" fmla="*/ 160 h 176"/>
              <a:gd name="T30" fmla="*/ 80 w 96"/>
              <a:gd name="T31" fmla="*/ 168 h 176"/>
              <a:gd name="T32" fmla="*/ 16 w 96"/>
              <a:gd name="T33" fmla="*/ 168 h 176"/>
              <a:gd name="T34" fmla="*/ 8 w 96"/>
              <a:gd name="T35" fmla="*/ 160 h 176"/>
              <a:gd name="T36" fmla="*/ 8 w 96"/>
              <a:gd name="T37" fmla="*/ 152 h 176"/>
              <a:gd name="T38" fmla="*/ 88 w 96"/>
              <a:gd name="T39" fmla="*/ 152 h 176"/>
              <a:gd name="T40" fmla="*/ 88 w 96"/>
              <a:gd name="T41" fmla="*/ 160 h 176"/>
              <a:gd name="T42" fmla="*/ 88 w 96"/>
              <a:gd name="T43" fmla="*/ 144 h 176"/>
              <a:gd name="T44" fmla="*/ 8 w 96"/>
              <a:gd name="T45" fmla="*/ 144 h 176"/>
              <a:gd name="T46" fmla="*/ 8 w 96"/>
              <a:gd name="T47" fmla="*/ 32 h 176"/>
              <a:gd name="T48" fmla="*/ 88 w 96"/>
              <a:gd name="T49" fmla="*/ 32 h 176"/>
              <a:gd name="T50" fmla="*/ 88 w 96"/>
              <a:gd name="T51" fmla="*/ 144 h 176"/>
              <a:gd name="T52" fmla="*/ 88 w 96"/>
              <a:gd name="T53" fmla="*/ 24 h 176"/>
              <a:gd name="T54" fmla="*/ 8 w 96"/>
              <a:gd name="T55" fmla="*/ 24 h 176"/>
              <a:gd name="T56" fmla="*/ 8 w 96"/>
              <a:gd name="T57" fmla="*/ 16 h 176"/>
              <a:gd name="T58" fmla="*/ 16 w 96"/>
              <a:gd name="T59" fmla="*/ 8 h 176"/>
              <a:gd name="T60" fmla="*/ 80 w 96"/>
              <a:gd name="T61" fmla="*/ 8 h 176"/>
              <a:gd name="T62" fmla="*/ 88 w 96"/>
              <a:gd name="T63" fmla="*/ 16 h 176"/>
              <a:gd name="T64" fmla="*/ 88 w 96"/>
              <a:gd name="T65" fmla="*/ 24 h 176"/>
              <a:gd name="T66" fmla="*/ 52 w 96"/>
              <a:gd name="T67" fmla="*/ 12 h 176"/>
              <a:gd name="T68" fmla="*/ 44 w 96"/>
              <a:gd name="T69" fmla="*/ 12 h 176"/>
              <a:gd name="T70" fmla="*/ 40 w 96"/>
              <a:gd name="T71" fmla="*/ 16 h 176"/>
              <a:gd name="T72" fmla="*/ 44 w 96"/>
              <a:gd name="T73" fmla="*/ 20 h 176"/>
              <a:gd name="T74" fmla="*/ 52 w 96"/>
              <a:gd name="T75" fmla="*/ 20 h 176"/>
              <a:gd name="T76" fmla="*/ 56 w 96"/>
              <a:gd name="T77" fmla="*/ 16 h 176"/>
              <a:gd name="T78" fmla="*/ 52 w 96"/>
              <a:gd name="T79" fmla="*/ 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6" h="176">
                <a:moveTo>
                  <a:pt x="48" y="164"/>
                </a:moveTo>
                <a:cubicBezTo>
                  <a:pt x="50" y="164"/>
                  <a:pt x="52" y="162"/>
                  <a:pt x="52" y="160"/>
                </a:cubicBezTo>
                <a:cubicBezTo>
                  <a:pt x="52" y="158"/>
                  <a:pt x="50" y="156"/>
                  <a:pt x="48" y="156"/>
                </a:cubicBezTo>
                <a:cubicBezTo>
                  <a:pt x="46" y="156"/>
                  <a:pt x="44" y="158"/>
                  <a:pt x="44" y="160"/>
                </a:cubicBezTo>
                <a:cubicBezTo>
                  <a:pt x="44" y="162"/>
                  <a:pt x="46" y="164"/>
                  <a:pt x="48" y="164"/>
                </a:cubicBezTo>
                <a:moveTo>
                  <a:pt x="8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80" y="176"/>
                  <a:pt x="80" y="176"/>
                  <a:pt x="80" y="176"/>
                </a:cubicBezTo>
                <a:cubicBezTo>
                  <a:pt x="89" y="176"/>
                  <a:pt x="96" y="169"/>
                  <a:pt x="96" y="160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7"/>
                  <a:pt x="89" y="0"/>
                  <a:pt x="80" y="0"/>
                </a:cubicBezTo>
                <a:moveTo>
                  <a:pt x="88" y="160"/>
                </a:moveTo>
                <a:cubicBezTo>
                  <a:pt x="88" y="164"/>
                  <a:pt x="84" y="168"/>
                  <a:pt x="8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52"/>
                  <a:pt x="8" y="152"/>
                  <a:pt x="8" y="152"/>
                </a:cubicBezTo>
                <a:cubicBezTo>
                  <a:pt x="88" y="152"/>
                  <a:pt x="88" y="152"/>
                  <a:pt x="88" y="152"/>
                </a:cubicBezTo>
                <a:lnTo>
                  <a:pt x="88" y="160"/>
                </a:lnTo>
                <a:close/>
                <a:moveTo>
                  <a:pt x="88" y="144"/>
                </a:moveTo>
                <a:cubicBezTo>
                  <a:pt x="8" y="144"/>
                  <a:pt x="8" y="144"/>
                  <a:pt x="8" y="144"/>
                </a:cubicBezTo>
                <a:cubicBezTo>
                  <a:pt x="8" y="32"/>
                  <a:pt x="8" y="32"/>
                  <a:pt x="8" y="32"/>
                </a:cubicBezTo>
                <a:cubicBezTo>
                  <a:pt x="88" y="32"/>
                  <a:pt x="88" y="32"/>
                  <a:pt x="88" y="32"/>
                </a:cubicBezTo>
                <a:lnTo>
                  <a:pt x="88" y="144"/>
                </a:lnTo>
                <a:close/>
                <a:moveTo>
                  <a:pt x="8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0" y="8"/>
                  <a:pt x="80" y="8"/>
                  <a:pt x="80" y="8"/>
                </a:cubicBezTo>
                <a:cubicBezTo>
                  <a:pt x="84" y="8"/>
                  <a:pt x="88" y="12"/>
                  <a:pt x="88" y="16"/>
                </a:cubicBezTo>
                <a:lnTo>
                  <a:pt x="88" y="24"/>
                </a:lnTo>
                <a:close/>
                <a:moveTo>
                  <a:pt x="52" y="12"/>
                </a:moveTo>
                <a:cubicBezTo>
                  <a:pt x="44" y="12"/>
                  <a:pt x="44" y="12"/>
                  <a:pt x="44" y="12"/>
                </a:cubicBezTo>
                <a:cubicBezTo>
                  <a:pt x="42" y="12"/>
                  <a:pt x="40" y="14"/>
                  <a:pt x="40" y="16"/>
                </a:cubicBezTo>
                <a:cubicBezTo>
                  <a:pt x="40" y="18"/>
                  <a:pt x="42" y="20"/>
                  <a:pt x="44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4" y="20"/>
                  <a:pt x="56" y="18"/>
                  <a:pt x="56" y="16"/>
                </a:cubicBezTo>
                <a:cubicBezTo>
                  <a:pt x="56" y="14"/>
                  <a:pt x="54" y="12"/>
                  <a:pt x="52" y="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79"/>
          <p:cNvSpPr>
            <a:spLocks noEditPoints="1"/>
          </p:cNvSpPr>
          <p:nvPr/>
        </p:nvSpPr>
        <p:spPr bwMode="auto">
          <a:xfrm>
            <a:off x="6201326" y="1091921"/>
            <a:ext cx="243404" cy="334275"/>
          </a:xfrm>
          <a:custGeom>
            <a:avLst/>
            <a:gdLst>
              <a:gd name="T0" fmla="*/ 64 w 128"/>
              <a:gd name="T1" fmla="*/ 156 h 176"/>
              <a:gd name="T2" fmla="*/ 60 w 128"/>
              <a:gd name="T3" fmla="*/ 160 h 176"/>
              <a:gd name="T4" fmla="*/ 64 w 128"/>
              <a:gd name="T5" fmla="*/ 164 h 176"/>
              <a:gd name="T6" fmla="*/ 68 w 128"/>
              <a:gd name="T7" fmla="*/ 160 h 176"/>
              <a:gd name="T8" fmla="*/ 64 w 128"/>
              <a:gd name="T9" fmla="*/ 156 h 176"/>
              <a:gd name="T10" fmla="*/ 60 w 128"/>
              <a:gd name="T11" fmla="*/ 20 h 176"/>
              <a:gd name="T12" fmla="*/ 68 w 128"/>
              <a:gd name="T13" fmla="*/ 20 h 176"/>
              <a:gd name="T14" fmla="*/ 72 w 128"/>
              <a:gd name="T15" fmla="*/ 16 h 176"/>
              <a:gd name="T16" fmla="*/ 68 w 128"/>
              <a:gd name="T17" fmla="*/ 12 h 176"/>
              <a:gd name="T18" fmla="*/ 60 w 128"/>
              <a:gd name="T19" fmla="*/ 12 h 176"/>
              <a:gd name="T20" fmla="*/ 56 w 128"/>
              <a:gd name="T21" fmla="*/ 16 h 176"/>
              <a:gd name="T22" fmla="*/ 60 w 128"/>
              <a:gd name="T23" fmla="*/ 20 h 176"/>
              <a:gd name="T24" fmla="*/ 16 w 128"/>
              <a:gd name="T25" fmla="*/ 152 h 176"/>
              <a:gd name="T26" fmla="*/ 112 w 128"/>
              <a:gd name="T27" fmla="*/ 152 h 176"/>
              <a:gd name="T28" fmla="*/ 112 w 128"/>
              <a:gd name="T29" fmla="*/ 24 h 176"/>
              <a:gd name="T30" fmla="*/ 16 w 128"/>
              <a:gd name="T31" fmla="*/ 24 h 176"/>
              <a:gd name="T32" fmla="*/ 16 w 128"/>
              <a:gd name="T33" fmla="*/ 152 h 176"/>
              <a:gd name="T34" fmla="*/ 24 w 128"/>
              <a:gd name="T35" fmla="*/ 32 h 176"/>
              <a:gd name="T36" fmla="*/ 104 w 128"/>
              <a:gd name="T37" fmla="*/ 32 h 176"/>
              <a:gd name="T38" fmla="*/ 104 w 128"/>
              <a:gd name="T39" fmla="*/ 144 h 176"/>
              <a:gd name="T40" fmla="*/ 24 w 128"/>
              <a:gd name="T41" fmla="*/ 144 h 176"/>
              <a:gd name="T42" fmla="*/ 24 w 128"/>
              <a:gd name="T43" fmla="*/ 32 h 176"/>
              <a:gd name="T44" fmla="*/ 112 w 128"/>
              <a:gd name="T45" fmla="*/ 0 h 176"/>
              <a:gd name="T46" fmla="*/ 16 w 128"/>
              <a:gd name="T47" fmla="*/ 0 h 176"/>
              <a:gd name="T48" fmla="*/ 0 w 128"/>
              <a:gd name="T49" fmla="*/ 16 h 176"/>
              <a:gd name="T50" fmla="*/ 0 w 128"/>
              <a:gd name="T51" fmla="*/ 160 h 176"/>
              <a:gd name="T52" fmla="*/ 16 w 128"/>
              <a:gd name="T53" fmla="*/ 176 h 176"/>
              <a:gd name="T54" fmla="*/ 112 w 128"/>
              <a:gd name="T55" fmla="*/ 176 h 176"/>
              <a:gd name="T56" fmla="*/ 128 w 128"/>
              <a:gd name="T57" fmla="*/ 160 h 176"/>
              <a:gd name="T58" fmla="*/ 128 w 128"/>
              <a:gd name="T59" fmla="*/ 16 h 176"/>
              <a:gd name="T60" fmla="*/ 112 w 128"/>
              <a:gd name="T61" fmla="*/ 0 h 176"/>
              <a:gd name="T62" fmla="*/ 120 w 128"/>
              <a:gd name="T63" fmla="*/ 160 h 176"/>
              <a:gd name="T64" fmla="*/ 112 w 128"/>
              <a:gd name="T65" fmla="*/ 168 h 176"/>
              <a:gd name="T66" fmla="*/ 16 w 128"/>
              <a:gd name="T67" fmla="*/ 168 h 176"/>
              <a:gd name="T68" fmla="*/ 8 w 128"/>
              <a:gd name="T69" fmla="*/ 160 h 176"/>
              <a:gd name="T70" fmla="*/ 8 w 128"/>
              <a:gd name="T71" fmla="*/ 16 h 176"/>
              <a:gd name="T72" fmla="*/ 16 w 128"/>
              <a:gd name="T73" fmla="*/ 8 h 176"/>
              <a:gd name="T74" fmla="*/ 112 w 128"/>
              <a:gd name="T75" fmla="*/ 8 h 176"/>
              <a:gd name="T76" fmla="*/ 120 w 128"/>
              <a:gd name="T77" fmla="*/ 16 h 176"/>
              <a:gd name="T78" fmla="*/ 120 w 128"/>
              <a:gd name="T7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8" h="176">
                <a:moveTo>
                  <a:pt x="64" y="156"/>
                </a:moveTo>
                <a:cubicBezTo>
                  <a:pt x="62" y="156"/>
                  <a:pt x="60" y="158"/>
                  <a:pt x="60" y="160"/>
                </a:cubicBezTo>
                <a:cubicBezTo>
                  <a:pt x="60" y="162"/>
                  <a:pt x="62" y="164"/>
                  <a:pt x="64" y="164"/>
                </a:cubicBezTo>
                <a:cubicBezTo>
                  <a:pt x="66" y="164"/>
                  <a:pt x="68" y="162"/>
                  <a:pt x="68" y="160"/>
                </a:cubicBezTo>
                <a:cubicBezTo>
                  <a:pt x="68" y="158"/>
                  <a:pt x="66" y="156"/>
                  <a:pt x="64" y="156"/>
                </a:cubicBezTo>
                <a:moveTo>
                  <a:pt x="60" y="20"/>
                </a:moveTo>
                <a:cubicBezTo>
                  <a:pt x="68" y="20"/>
                  <a:pt x="68" y="20"/>
                  <a:pt x="68" y="20"/>
                </a:cubicBezTo>
                <a:cubicBezTo>
                  <a:pt x="70" y="20"/>
                  <a:pt x="72" y="18"/>
                  <a:pt x="72" y="16"/>
                </a:cubicBezTo>
                <a:cubicBezTo>
                  <a:pt x="72" y="14"/>
                  <a:pt x="70" y="12"/>
                  <a:pt x="68" y="12"/>
                </a:cubicBezTo>
                <a:cubicBezTo>
                  <a:pt x="60" y="12"/>
                  <a:pt x="60" y="12"/>
                  <a:pt x="60" y="12"/>
                </a:cubicBezTo>
                <a:cubicBezTo>
                  <a:pt x="58" y="12"/>
                  <a:pt x="56" y="14"/>
                  <a:pt x="56" y="16"/>
                </a:cubicBezTo>
                <a:cubicBezTo>
                  <a:pt x="56" y="18"/>
                  <a:pt x="58" y="20"/>
                  <a:pt x="60" y="20"/>
                </a:cubicBezTo>
                <a:moveTo>
                  <a:pt x="16" y="152"/>
                </a:moveTo>
                <a:cubicBezTo>
                  <a:pt x="112" y="152"/>
                  <a:pt x="112" y="152"/>
                  <a:pt x="112" y="152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6" y="24"/>
                  <a:pt x="16" y="24"/>
                  <a:pt x="16" y="24"/>
                </a:cubicBezTo>
                <a:lnTo>
                  <a:pt x="16" y="152"/>
                </a:lnTo>
                <a:close/>
                <a:moveTo>
                  <a:pt x="24" y="32"/>
                </a:moveTo>
                <a:cubicBezTo>
                  <a:pt x="104" y="32"/>
                  <a:pt x="104" y="32"/>
                  <a:pt x="104" y="32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24" y="144"/>
                  <a:pt x="24" y="144"/>
                  <a:pt x="24" y="144"/>
                </a:cubicBezTo>
                <a:lnTo>
                  <a:pt x="24" y="32"/>
                </a:lnTo>
                <a:close/>
                <a:moveTo>
                  <a:pt x="112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12" y="176"/>
                  <a:pt x="112" y="176"/>
                  <a:pt x="112" y="176"/>
                </a:cubicBezTo>
                <a:cubicBezTo>
                  <a:pt x="121" y="176"/>
                  <a:pt x="128" y="169"/>
                  <a:pt x="128" y="160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8" y="7"/>
                  <a:pt x="121" y="0"/>
                  <a:pt x="112" y="0"/>
                </a:cubicBezTo>
                <a:moveTo>
                  <a:pt x="120" y="160"/>
                </a:moveTo>
                <a:cubicBezTo>
                  <a:pt x="120" y="164"/>
                  <a:pt x="116" y="168"/>
                  <a:pt x="112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16" y="8"/>
                  <a:pt x="120" y="12"/>
                  <a:pt x="120" y="16"/>
                </a:cubicBezTo>
                <a:lnTo>
                  <a:pt x="120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80"/>
          <p:cNvSpPr>
            <a:spLocks noEditPoints="1"/>
          </p:cNvSpPr>
          <p:nvPr/>
        </p:nvSpPr>
        <p:spPr bwMode="auto">
          <a:xfrm>
            <a:off x="6795233" y="1137356"/>
            <a:ext cx="334275" cy="243404"/>
          </a:xfrm>
          <a:custGeom>
            <a:avLst/>
            <a:gdLst>
              <a:gd name="T0" fmla="*/ 175 w 176"/>
              <a:gd name="T1" fmla="*/ 122 h 128"/>
              <a:gd name="T2" fmla="*/ 175 w 176"/>
              <a:gd name="T3" fmla="*/ 122 h 128"/>
              <a:gd name="T4" fmla="*/ 160 w 176"/>
              <a:gd name="T5" fmla="*/ 98 h 128"/>
              <a:gd name="T6" fmla="*/ 160 w 176"/>
              <a:gd name="T7" fmla="*/ 96 h 128"/>
              <a:gd name="T8" fmla="*/ 160 w 176"/>
              <a:gd name="T9" fmla="*/ 8 h 128"/>
              <a:gd name="T10" fmla="*/ 152 w 176"/>
              <a:gd name="T11" fmla="*/ 0 h 128"/>
              <a:gd name="T12" fmla="*/ 24 w 176"/>
              <a:gd name="T13" fmla="*/ 0 h 128"/>
              <a:gd name="T14" fmla="*/ 16 w 176"/>
              <a:gd name="T15" fmla="*/ 8 h 128"/>
              <a:gd name="T16" fmla="*/ 16 w 176"/>
              <a:gd name="T17" fmla="*/ 96 h 128"/>
              <a:gd name="T18" fmla="*/ 16 w 176"/>
              <a:gd name="T19" fmla="*/ 98 h 128"/>
              <a:gd name="T20" fmla="*/ 1 w 176"/>
              <a:gd name="T21" fmla="*/ 122 h 128"/>
              <a:gd name="T22" fmla="*/ 1 w 176"/>
              <a:gd name="T23" fmla="*/ 122 h 128"/>
              <a:gd name="T24" fmla="*/ 0 w 176"/>
              <a:gd name="T25" fmla="*/ 124 h 128"/>
              <a:gd name="T26" fmla="*/ 4 w 176"/>
              <a:gd name="T27" fmla="*/ 128 h 128"/>
              <a:gd name="T28" fmla="*/ 172 w 176"/>
              <a:gd name="T29" fmla="*/ 128 h 128"/>
              <a:gd name="T30" fmla="*/ 176 w 176"/>
              <a:gd name="T31" fmla="*/ 124 h 128"/>
              <a:gd name="T32" fmla="*/ 175 w 176"/>
              <a:gd name="T33" fmla="*/ 122 h 128"/>
              <a:gd name="T34" fmla="*/ 24 w 176"/>
              <a:gd name="T35" fmla="*/ 8 h 128"/>
              <a:gd name="T36" fmla="*/ 152 w 176"/>
              <a:gd name="T37" fmla="*/ 8 h 128"/>
              <a:gd name="T38" fmla="*/ 152 w 176"/>
              <a:gd name="T39" fmla="*/ 96 h 128"/>
              <a:gd name="T40" fmla="*/ 24 w 176"/>
              <a:gd name="T41" fmla="*/ 96 h 128"/>
              <a:gd name="T42" fmla="*/ 24 w 176"/>
              <a:gd name="T43" fmla="*/ 8 h 128"/>
              <a:gd name="T44" fmla="*/ 11 w 176"/>
              <a:gd name="T45" fmla="*/ 120 h 128"/>
              <a:gd name="T46" fmla="*/ 22 w 176"/>
              <a:gd name="T47" fmla="*/ 104 h 128"/>
              <a:gd name="T48" fmla="*/ 24 w 176"/>
              <a:gd name="T49" fmla="*/ 104 h 128"/>
              <a:gd name="T50" fmla="*/ 152 w 176"/>
              <a:gd name="T51" fmla="*/ 104 h 128"/>
              <a:gd name="T52" fmla="*/ 154 w 176"/>
              <a:gd name="T53" fmla="*/ 104 h 128"/>
              <a:gd name="T54" fmla="*/ 165 w 176"/>
              <a:gd name="T55" fmla="*/ 120 h 128"/>
              <a:gd name="T56" fmla="*/ 11 w 176"/>
              <a:gd name="T57" fmla="*/ 12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6" h="128">
                <a:moveTo>
                  <a:pt x="175" y="122"/>
                </a:moveTo>
                <a:cubicBezTo>
                  <a:pt x="175" y="122"/>
                  <a:pt x="175" y="122"/>
                  <a:pt x="175" y="122"/>
                </a:cubicBezTo>
                <a:cubicBezTo>
                  <a:pt x="160" y="98"/>
                  <a:pt x="160" y="98"/>
                  <a:pt x="160" y="98"/>
                </a:cubicBezTo>
                <a:cubicBezTo>
                  <a:pt x="160" y="98"/>
                  <a:pt x="160" y="97"/>
                  <a:pt x="160" y="96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6" y="0"/>
                  <a:pt x="15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4"/>
                  <a:pt x="16" y="8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97"/>
                  <a:pt x="16" y="98"/>
                  <a:pt x="16" y="98"/>
                </a:cubicBezTo>
                <a:cubicBezTo>
                  <a:pt x="1" y="122"/>
                  <a:pt x="1" y="122"/>
                  <a:pt x="1" y="122"/>
                </a:cubicBezTo>
                <a:cubicBezTo>
                  <a:pt x="1" y="122"/>
                  <a:pt x="1" y="122"/>
                  <a:pt x="1" y="122"/>
                </a:cubicBezTo>
                <a:cubicBezTo>
                  <a:pt x="0" y="122"/>
                  <a:pt x="0" y="123"/>
                  <a:pt x="0" y="124"/>
                </a:cubicBezTo>
                <a:cubicBezTo>
                  <a:pt x="0" y="126"/>
                  <a:pt x="2" y="128"/>
                  <a:pt x="4" y="128"/>
                </a:cubicBezTo>
                <a:cubicBezTo>
                  <a:pt x="172" y="128"/>
                  <a:pt x="172" y="128"/>
                  <a:pt x="172" y="128"/>
                </a:cubicBezTo>
                <a:cubicBezTo>
                  <a:pt x="174" y="128"/>
                  <a:pt x="176" y="126"/>
                  <a:pt x="176" y="124"/>
                </a:cubicBezTo>
                <a:cubicBezTo>
                  <a:pt x="176" y="123"/>
                  <a:pt x="176" y="122"/>
                  <a:pt x="175" y="122"/>
                </a:cubicBezTo>
                <a:moveTo>
                  <a:pt x="24" y="8"/>
                </a:moveTo>
                <a:cubicBezTo>
                  <a:pt x="152" y="8"/>
                  <a:pt x="152" y="8"/>
                  <a:pt x="152" y="8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24" y="96"/>
                  <a:pt x="24" y="96"/>
                  <a:pt x="24" y="96"/>
                </a:cubicBezTo>
                <a:lnTo>
                  <a:pt x="24" y="8"/>
                </a:lnTo>
                <a:close/>
                <a:moveTo>
                  <a:pt x="11" y="120"/>
                </a:moveTo>
                <a:cubicBezTo>
                  <a:pt x="22" y="104"/>
                  <a:pt x="22" y="104"/>
                  <a:pt x="22" y="104"/>
                </a:cubicBezTo>
                <a:cubicBezTo>
                  <a:pt x="23" y="104"/>
                  <a:pt x="23" y="104"/>
                  <a:pt x="24" y="104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53" y="104"/>
                  <a:pt x="153" y="104"/>
                  <a:pt x="154" y="104"/>
                </a:cubicBezTo>
                <a:cubicBezTo>
                  <a:pt x="165" y="120"/>
                  <a:pt x="165" y="120"/>
                  <a:pt x="165" y="120"/>
                </a:cubicBezTo>
                <a:lnTo>
                  <a:pt x="11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81"/>
          <p:cNvSpPr>
            <a:spLocks noEditPoints="1"/>
          </p:cNvSpPr>
          <p:nvPr/>
        </p:nvSpPr>
        <p:spPr bwMode="auto">
          <a:xfrm>
            <a:off x="7434574" y="1091921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36 h 176"/>
              <a:gd name="T8" fmla="*/ 16 w 176"/>
              <a:gd name="T9" fmla="*/ 152 h 176"/>
              <a:gd name="T10" fmla="*/ 72 w 176"/>
              <a:gd name="T11" fmla="*/ 152 h 176"/>
              <a:gd name="T12" fmla="*/ 72 w 176"/>
              <a:gd name="T13" fmla="*/ 168 h 176"/>
              <a:gd name="T14" fmla="*/ 60 w 176"/>
              <a:gd name="T15" fmla="*/ 168 h 176"/>
              <a:gd name="T16" fmla="*/ 56 w 176"/>
              <a:gd name="T17" fmla="*/ 172 h 176"/>
              <a:gd name="T18" fmla="*/ 60 w 176"/>
              <a:gd name="T19" fmla="*/ 176 h 176"/>
              <a:gd name="T20" fmla="*/ 116 w 176"/>
              <a:gd name="T21" fmla="*/ 176 h 176"/>
              <a:gd name="T22" fmla="*/ 120 w 176"/>
              <a:gd name="T23" fmla="*/ 172 h 176"/>
              <a:gd name="T24" fmla="*/ 116 w 176"/>
              <a:gd name="T25" fmla="*/ 168 h 176"/>
              <a:gd name="T26" fmla="*/ 104 w 176"/>
              <a:gd name="T27" fmla="*/ 168 h 176"/>
              <a:gd name="T28" fmla="*/ 104 w 176"/>
              <a:gd name="T29" fmla="*/ 152 h 176"/>
              <a:gd name="T30" fmla="*/ 160 w 176"/>
              <a:gd name="T31" fmla="*/ 152 h 176"/>
              <a:gd name="T32" fmla="*/ 176 w 176"/>
              <a:gd name="T33" fmla="*/ 136 h 176"/>
              <a:gd name="T34" fmla="*/ 176 w 176"/>
              <a:gd name="T35" fmla="*/ 16 h 176"/>
              <a:gd name="T36" fmla="*/ 160 w 176"/>
              <a:gd name="T37" fmla="*/ 0 h 176"/>
              <a:gd name="T38" fmla="*/ 96 w 176"/>
              <a:gd name="T39" fmla="*/ 168 h 176"/>
              <a:gd name="T40" fmla="*/ 80 w 176"/>
              <a:gd name="T41" fmla="*/ 168 h 176"/>
              <a:gd name="T42" fmla="*/ 80 w 176"/>
              <a:gd name="T43" fmla="*/ 152 h 176"/>
              <a:gd name="T44" fmla="*/ 96 w 176"/>
              <a:gd name="T45" fmla="*/ 152 h 176"/>
              <a:gd name="T46" fmla="*/ 96 w 176"/>
              <a:gd name="T47" fmla="*/ 168 h 176"/>
              <a:gd name="T48" fmla="*/ 168 w 176"/>
              <a:gd name="T49" fmla="*/ 136 h 176"/>
              <a:gd name="T50" fmla="*/ 160 w 176"/>
              <a:gd name="T51" fmla="*/ 144 h 176"/>
              <a:gd name="T52" fmla="*/ 16 w 176"/>
              <a:gd name="T53" fmla="*/ 144 h 176"/>
              <a:gd name="T54" fmla="*/ 8 w 176"/>
              <a:gd name="T55" fmla="*/ 136 h 176"/>
              <a:gd name="T56" fmla="*/ 8 w 176"/>
              <a:gd name="T57" fmla="*/ 128 h 176"/>
              <a:gd name="T58" fmla="*/ 168 w 176"/>
              <a:gd name="T59" fmla="*/ 128 h 176"/>
              <a:gd name="T60" fmla="*/ 168 w 176"/>
              <a:gd name="T61" fmla="*/ 136 h 176"/>
              <a:gd name="T62" fmla="*/ 168 w 176"/>
              <a:gd name="T63" fmla="*/ 120 h 176"/>
              <a:gd name="T64" fmla="*/ 8 w 176"/>
              <a:gd name="T65" fmla="*/ 120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82"/>
          <p:cNvSpPr>
            <a:spLocks noEditPoints="1"/>
          </p:cNvSpPr>
          <p:nvPr/>
        </p:nvSpPr>
        <p:spPr bwMode="auto">
          <a:xfrm>
            <a:off x="1682125" y="1729640"/>
            <a:ext cx="335898" cy="334275"/>
          </a:xfrm>
          <a:custGeom>
            <a:avLst/>
            <a:gdLst>
              <a:gd name="T0" fmla="*/ 103 w 176"/>
              <a:gd name="T1" fmla="*/ 83 h 176"/>
              <a:gd name="T2" fmla="*/ 98 w 176"/>
              <a:gd name="T3" fmla="*/ 42 h 176"/>
              <a:gd name="T4" fmla="*/ 104 w 176"/>
              <a:gd name="T5" fmla="*/ 64 h 176"/>
              <a:gd name="T6" fmla="*/ 100 w 176"/>
              <a:gd name="T7" fmla="*/ 68 h 176"/>
              <a:gd name="T8" fmla="*/ 94 w 176"/>
              <a:gd name="T9" fmla="*/ 64 h 176"/>
              <a:gd name="T10" fmla="*/ 88 w 176"/>
              <a:gd name="T11" fmla="*/ 83 h 176"/>
              <a:gd name="T12" fmla="*/ 88 w 176"/>
              <a:gd name="T13" fmla="*/ 86 h 176"/>
              <a:gd name="T14" fmla="*/ 91 w 176"/>
              <a:gd name="T15" fmla="*/ 88 h 176"/>
              <a:gd name="T16" fmla="*/ 107 w 176"/>
              <a:gd name="T17" fmla="*/ 92 h 176"/>
              <a:gd name="T18" fmla="*/ 112 w 176"/>
              <a:gd name="T19" fmla="*/ 86 h 176"/>
              <a:gd name="T20" fmla="*/ 88 w 176"/>
              <a:gd name="T21" fmla="*/ 42 h 176"/>
              <a:gd name="T22" fmla="*/ 86 w 176"/>
              <a:gd name="T23" fmla="*/ 40 h 176"/>
              <a:gd name="T24" fmla="*/ 69 w 176"/>
              <a:gd name="T25" fmla="*/ 36 h 176"/>
              <a:gd name="T26" fmla="*/ 64 w 176"/>
              <a:gd name="T27" fmla="*/ 42 h 176"/>
              <a:gd name="T28" fmla="*/ 73 w 176"/>
              <a:gd name="T29" fmla="*/ 45 h 176"/>
              <a:gd name="T30" fmla="*/ 79 w 176"/>
              <a:gd name="T31" fmla="*/ 86 h 176"/>
              <a:gd name="T32" fmla="*/ 72 w 176"/>
              <a:gd name="T33" fmla="*/ 64 h 176"/>
              <a:gd name="T34" fmla="*/ 76 w 176"/>
              <a:gd name="T35" fmla="*/ 60 h 176"/>
              <a:gd name="T36" fmla="*/ 82 w 176"/>
              <a:gd name="T37" fmla="*/ 64 h 176"/>
              <a:gd name="T38" fmla="*/ 88 w 176"/>
              <a:gd name="T39" fmla="*/ 45 h 176"/>
              <a:gd name="T40" fmla="*/ 160 w 176"/>
              <a:gd name="T41" fmla="*/ 0 h 176"/>
              <a:gd name="T42" fmla="*/ 0 w 176"/>
              <a:gd name="T43" fmla="*/ 16 h 176"/>
              <a:gd name="T44" fmla="*/ 16 w 176"/>
              <a:gd name="T45" fmla="*/ 152 h 176"/>
              <a:gd name="T46" fmla="*/ 72 w 176"/>
              <a:gd name="T47" fmla="*/ 168 h 176"/>
              <a:gd name="T48" fmla="*/ 56 w 176"/>
              <a:gd name="T49" fmla="*/ 172 h 176"/>
              <a:gd name="T50" fmla="*/ 116 w 176"/>
              <a:gd name="T51" fmla="*/ 176 h 176"/>
              <a:gd name="T52" fmla="*/ 116 w 176"/>
              <a:gd name="T53" fmla="*/ 168 h 176"/>
              <a:gd name="T54" fmla="*/ 104 w 176"/>
              <a:gd name="T55" fmla="*/ 152 h 176"/>
              <a:gd name="T56" fmla="*/ 176 w 176"/>
              <a:gd name="T57" fmla="*/ 136 h 176"/>
              <a:gd name="T58" fmla="*/ 160 w 176"/>
              <a:gd name="T59" fmla="*/ 0 h 176"/>
              <a:gd name="T60" fmla="*/ 80 w 176"/>
              <a:gd name="T61" fmla="*/ 168 h 176"/>
              <a:gd name="T62" fmla="*/ 96 w 176"/>
              <a:gd name="T63" fmla="*/ 152 h 176"/>
              <a:gd name="T64" fmla="*/ 168 w 176"/>
              <a:gd name="T65" fmla="*/ 136 h 176"/>
              <a:gd name="T66" fmla="*/ 16 w 176"/>
              <a:gd name="T67" fmla="*/ 144 h 176"/>
              <a:gd name="T68" fmla="*/ 8 w 176"/>
              <a:gd name="T69" fmla="*/ 128 h 176"/>
              <a:gd name="T70" fmla="*/ 168 w 176"/>
              <a:gd name="T71" fmla="*/ 136 h 176"/>
              <a:gd name="T72" fmla="*/ 8 w 176"/>
              <a:gd name="T73" fmla="*/ 120 h 176"/>
              <a:gd name="T74" fmla="*/ 16 w 176"/>
              <a:gd name="T75" fmla="*/ 8 h 176"/>
              <a:gd name="T76" fmla="*/ 168 w 176"/>
              <a:gd name="T77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76">
                <a:moveTo>
                  <a:pt x="109" y="84"/>
                </a:moveTo>
                <a:cubicBezTo>
                  <a:pt x="103" y="83"/>
                  <a:pt x="103" y="83"/>
                  <a:pt x="103" y="83"/>
                </a:cubicBezTo>
                <a:cubicBezTo>
                  <a:pt x="108" y="78"/>
                  <a:pt x="112" y="72"/>
                  <a:pt x="112" y="64"/>
                </a:cubicBezTo>
                <a:cubicBezTo>
                  <a:pt x="112" y="54"/>
                  <a:pt x="106" y="46"/>
                  <a:pt x="98" y="42"/>
                </a:cubicBezTo>
                <a:cubicBezTo>
                  <a:pt x="95" y="50"/>
                  <a:pt x="95" y="50"/>
                  <a:pt x="95" y="50"/>
                </a:cubicBezTo>
                <a:cubicBezTo>
                  <a:pt x="100" y="53"/>
                  <a:pt x="104" y="58"/>
                  <a:pt x="104" y="64"/>
                </a:cubicBezTo>
                <a:cubicBezTo>
                  <a:pt x="104" y="69"/>
                  <a:pt x="102" y="73"/>
                  <a:pt x="98" y="76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67"/>
                  <a:pt x="100" y="66"/>
                  <a:pt x="100" y="65"/>
                </a:cubicBezTo>
                <a:cubicBezTo>
                  <a:pt x="99" y="63"/>
                  <a:pt x="96" y="63"/>
                  <a:pt x="94" y="64"/>
                </a:cubicBezTo>
                <a:cubicBezTo>
                  <a:pt x="93" y="64"/>
                  <a:pt x="93" y="65"/>
                  <a:pt x="92" y="66"/>
                </a:cubicBezTo>
                <a:cubicBezTo>
                  <a:pt x="88" y="83"/>
                  <a:pt x="88" y="83"/>
                  <a:pt x="88" y="83"/>
                </a:cubicBezTo>
                <a:cubicBezTo>
                  <a:pt x="88" y="83"/>
                  <a:pt x="88" y="83"/>
                  <a:pt x="88" y="83"/>
                </a:cubicBezTo>
                <a:cubicBezTo>
                  <a:pt x="88" y="84"/>
                  <a:pt x="88" y="85"/>
                  <a:pt x="88" y="86"/>
                </a:cubicBezTo>
                <a:cubicBezTo>
                  <a:pt x="89" y="87"/>
                  <a:pt x="90" y="87"/>
                  <a:pt x="91" y="88"/>
                </a:cubicBezTo>
                <a:cubicBezTo>
                  <a:pt x="91" y="88"/>
                  <a:pt x="91" y="88"/>
                  <a:pt x="91" y="88"/>
                </a:cubicBezTo>
                <a:cubicBezTo>
                  <a:pt x="91" y="88"/>
                  <a:pt x="91" y="88"/>
                  <a:pt x="91" y="88"/>
                </a:cubicBezTo>
                <a:cubicBezTo>
                  <a:pt x="107" y="92"/>
                  <a:pt x="107" y="92"/>
                  <a:pt x="107" y="92"/>
                </a:cubicBezTo>
                <a:cubicBezTo>
                  <a:pt x="108" y="92"/>
                  <a:pt x="109" y="92"/>
                  <a:pt x="110" y="92"/>
                </a:cubicBezTo>
                <a:cubicBezTo>
                  <a:pt x="112" y="90"/>
                  <a:pt x="113" y="88"/>
                  <a:pt x="112" y="86"/>
                </a:cubicBezTo>
                <a:cubicBezTo>
                  <a:pt x="111" y="85"/>
                  <a:pt x="110" y="85"/>
                  <a:pt x="109" y="84"/>
                </a:cubicBezTo>
                <a:moveTo>
                  <a:pt x="88" y="42"/>
                </a:moveTo>
                <a:cubicBezTo>
                  <a:pt x="87" y="41"/>
                  <a:pt x="86" y="41"/>
                  <a:pt x="86" y="41"/>
                </a:cubicBezTo>
                <a:cubicBezTo>
                  <a:pt x="86" y="40"/>
                  <a:pt x="86" y="40"/>
                  <a:pt x="86" y="40"/>
                </a:cubicBezTo>
                <a:cubicBezTo>
                  <a:pt x="85" y="40"/>
                  <a:pt x="85" y="40"/>
                  <a:pt x="85" y="40"/>
                </a:cubicBezTo>
                <a:cubicBezTo>
                  <a:pt x="69" y="36"/>
                  <a:pt x="69" y="36"/>
                  <a:pt x="69" y="36"/>
                </a:cubicBezTo>
                <a:cubicBezTo>
                  <a:pt x="68" y="36"/>
                  <a:pt x="67" y="36"/>
                  <a:pt x="66" y="37"/>
                </a:cubicBezTo>
                <a:cubicBezTo>
                  <a:pt x="64" y="38"/>
                  <a:pt x="63" y="40"/>
                  <a:pt x="64" y="42"/>
                </a:cubicBezTo>
                <a:cubicBezTo>
                  <a:pt x="65" y="43"/>
                  <a:pt x="66" y="44"/>
                  <a:pt x="67" y="44"/>
                </a:cubicBezTo>
                <a:cubicBezTo>
                  <a:pt x="73" y="45"/>
                  <a:pt x="73" y="45"/>
                  <a:pt x="73" y="45"/>
                </a:cubicBezTo>
                <a:cubicBezTo>
                  <a:pt x="68" y="50"/>
                  <a:pt x="64" y="56"/>
                  <a:pt x="64" y="64"/>
                </a:cubicBezTo>
                <a:cubicBezTo>
                  <a:pt x="64" y="74"/>
                  <a:pt x="70" y="83"/>
                  <a:pt x="79" y="86"/>
                </a:cubicBezTo>
                <a:cubicBezTo>
                  <a:pt x="81" y="78"/>
                  <a:pt x="81" y="78"/>
                  <a:pt x="81" y="78"/>
                </a:cubicBezTo>
                <a:cubicBezTo>
                  <a:pt x="76" y="76"/>
                  <a:pt x="72" y="70"/>
                  <a:pt x="72" y="64"/>
                </a:cubicBezTo>
                <a:cubicBezTo>
                  <a:pt x="72" y="59"/>
                  <a:pt x="74" y="54"/>
                  <a:pt x="78" y="51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61"/>
                  <a:pt x="76" y="62"/>
                  <a:pt x="76" y="63"/>
                </a:cubicBezTo>
                <a:cubicBezTo>
                  <a:pt x="78" y="65"/>
                  <a:pt x="80" y="65"/>
                  <a:pt x="82" y="64"/>
                </a:cubicBezTo>
                <a:cubicBezTo>
                  <a:pt x="83" y="64"/>
                  <a:pt x="84" y="63"/>
                  <a:pt x="84" y="62"/>
                </a:cubicBezTo>
                <a:cubicBezTo>
                  <a:pt x="88" y="45"/>
                  <a:pt x="88" y="45"/>
                  <a:pt x="88" y="45"/>
                </a:cubicBezTo>
                <a:cubicBezTo>
                  <a:pt x="88" y="44"/>
                  <a:pt x="88" y="43"/>
                  <a:pt x="88" y="42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83"/>
          <p:cNvSpPr>
            <a:spLocks noEditPoints="1"/>
          </p:cNvSpPr>
          <p:nvPr/>
        </p:nvSpPr>
        <p:spPr bwMode="auto">
          <a:xfrm>
            <a:off x="2321466" y="1729640"/>
            <a:ext cx="334275" cy="334275"/>
          </a:xfrm>
          <a:custGeom>
            <a:avLst/>
            <a:gdLst>
              <a:gd name="T0" fmla="*/ 104 w 176"/>
              <a:gd name="T1" fmla="*/ 72 h 176"/>
              <a:gd name="T2" fmla="*/ 101 w 176"/>
              <a:gd name="T3" fmla="*/ 73 h 176"/>
              <a:gd name="T4" fmla="*/ 92 w 176"/>
              <a:gd name="T5" fmla="*/ 82 h 176"/>
              <a:gd name="T6" fmla="*/ 92 w 176"/>
              <a:gd name="T7" fmla="*/ 36 h 176"/>
              <a:gd name="T8" fmla="*/ 92 w 176"/>
              <a:gd name="T9" fmla="*/ 36 h 176"/>
              <a:gd name="T10" fmla="*/ 88 w 176"/>
              <a:gd name="T11" fmla="*/ 32 h 176"/>
              <a:gd name="T12" fmla="*/ 84 w 176"/>
              <a:gd name="T13" fmla="*/ 36 h 176"/>
              <a:gd name="T14" fmla="*/ 84 w 176"/>
              <a:gd name="T15" fmla="*/ 82 h 176"/>
              <a:gd name="T16" fmla="*/ 75 w 176"/>
              <a:gd name="T17" fmla="*/ 73 h 176"/>
              <a:gd name="T18" fmla="*/ 72 w 176"/>
              <a:gd name="T19" fmla="*/ 72 h 176"/>
              <a:gd name="T20" fmla="*/ 68 w 176"/>
              <a:gd name="T21" fmla="*/ 76 h 176"/>
              <a:gd name="T22" fmla="*/ 69 w 176"/>
              <a:gd name="T23" fmla="*/ 79 h 176"/>
              <a:gd name="T24" fmla="*/ 85 w 176"/>
              <a:gd name="T25" fmla="*/ 95 h 176"/>
              <a:gd name="T26" fmla="*/ 88 w 176"/>
              <a:gd name="T27" fmla="*/ 96 h 176"/>
              <a:gd name="T28" fmla="*/ 91 w 176"/>
              <a:gd name="T29" fmla="*/ 95 h 176"/>
              <a:gd name="T30" fmla="*/ 107 w 176"/>
              <a:gd name="T31" fmla="*/ 79 h 176"/>
              <a:gd name="T32" fmla="*/ 108 w 176"/>
              <a:gd name="T33" fmla="*/ 76 h 176"/>
              <a:gd name="T34" fmla="*/ 104 w 176"/>
              <a:gd name="T35" fmla="*/ 72 h 176"/>
              <a:gd name="T36" fmla="*/ 160 w 176"/>
              <a:gd name="T37" fmla="*/ 0 h 176"/>
              <a:gd name="T38" fmla="*/ 16 w 176"/>
              <a:gd name="T39" fmla="*/ 0 h 176"/>
              <a:gd name="T40" fmla="*/ 0 w 176"/>
              <a:gd name="T41" fmla="*/ 16 h 176"/>
              <a:gd name="T42" fmla="*/ 0 w 176"/>
              <a:gd name="T43" fmla="*/ 136 h 176"/>
              <a:gd name="T44" fmla="*/ 16 w 176"/>
              <a:gd name="T45" fmla="*/ 152 h 176"/>
              <a:gd name="T46" fmla="*/ 72 w 176"/>
              <a:gd name="T47" fmla="*/ 152 h 176"/>
              <a:gd name="T48" fmla="*/ 72 w 176"/>
              <a:gd name="T49" fmla="*/ 168 h 176"/>
              <a:gd name="T50" fmla="*/ 60 w 176"/>
              <a:gd name="T51" fmla="*/ 168 h 176"/>
              <a:gd name="T52" fmla="*/ 56 w 176"/>
              <a:gd name="T53" fmla="*/ 172 h 176"/>
              <a:gd name="T54" fmla="*/ 60 w 176"/>
              <a:gd name="T55" fmla="*/ 176 h 176"/>
              <a:gd name="T56" fmla="*/ 116 w 176"/>
              <a:gd name="T57" fmla="*/ 176 h 176"/>
              <a:gd name="T58" fmla="*/ 120 w 176"/>
              <a:gd name="T59" fmla="*/ 172 h 176"/>
              <a:gd name="T60" fmla="*/ 116 w 176"/>
              <a:gd name="T61" fmla="*/ 168 h 176"/>
              <a:gd name="T62" fmla="*/ 104 w 176"/>
              <a:gd name="T63" fmla="*/ 168 h 176"/>
              <a:gd name="T64" fmla="*/ 104 w 176"/>
              <a:gd name="T65" fmla="*/ 152 h 176"/>
              <a:gd name="T66" fmla="*/ 160 w 176"/>
              <a:gd name="T67" fmla="*/ 152 h 176"/>
              <a:gd name="T68" fmla="*/ 176 w 176"/>
              <a:gd name="T69" fmla="*/ 136 h 176"/>
              <a:gd name="T70" fmla="*/ 176 w 176"/>
              <a:gd name="T71" fmla="*/ 16 h 176"/>
              <a:gd name="T72" fmla="*/ 160 w 176"/>
              <a:gd name="T73" fmla="*/ 0 h 176"/>
              <a:gd name="T74" fmla="*/ 96 w 176"/>
              <a:gd name="T75" fmla="*/ 168 h 176"/>
              <a:gd name="T76" fmla="*/ 80 w 176"/>
              <a:gd name="T77" fmla="*/ 168 h 176"/>
              <a:gd name="T78" fmla="*/ 80 w 176"/>
              <a:gd name="T79" fmla="*/ 152 h 176"/>
              <a:gd name="T80" fmla="*/ 96 w 176"/>
              <a:gd name="T81" fmla="*/ 152 h 176"/>
              <a:gd name="T82" fmla="*/ 96 w 176"/>
              <a:gd name="T83" fmla="*/ 168 h 176"/>
              <a:gd name="T84" fmla="*/ 168 w 176"/>
              <a:gd name="T85" fmla="*/ 136 h 176"/>
              <a:gd name="T86" fmla="*/ 160 w 176"/>
              <a:gd name="T87" fmla="*/ 144 h 176"/>
              <a:gd name="T88" fmla="*/ 16 w 176"/>
              <a:gd name="T89" fmla="*/ 144 h 176"/>
              <a:gd name="T90" fmla="*/ 8 w 176"/>
              <a:gd name="T91" fmla="*/ 136 h 176"/>
              <a:gd name="T92" fmla="*/ 8 w 176"/>
              <a:gd name="T93" fmla="*/ 128 h 176"/>
              <a:gd name="T94" fmla="*/ 168 w 176"/>
              <a:gd name="T95" fmla="*/ 128 h 176"/>
              <a:gd name="T96" fmla="*/ 168 w 176"/>
              <a:gd name="T97" fmla="*/ 136 h 176"/>
              <a:gd name="T98" fmla="*/ 168 w 176"/>
              <a:gd name="T99" fmla="*/ 120 h 176"/>
              <a:gd name="T100" fmla="*/ 8 w 176"/>
              <a:gd name="T101" fmla="*/ 120 h 176"/>
              <a:gd name="T102" fmla="*/ 8 w 176"/>
              <a:gd name="T103" fmla="*/ 16 h 176"/>
              <a:gd name="T104" fmla="*/ 16 w 176"/>
              <a:gd name="T105" fmla="*/ 8 h 176"/>
              <a:gd name="T106" fmla="*/ 160 w 176"/>
              <a:gd name="T107" fmla="*/ 8 h 176"/>
              <a:gd name="T108" fmla="*/ 168 w 176"/>
              <a:gd name="T109" fmla="*/ 16 h 176"/>
              <a:gd name="T110" fmla="*/ 168 w 176"/>
              <a:gd name="T111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04" y="72"/>
                </a:moveTo>
                <a:cubicBezTo>
                  <a:pt x="103" y="72"/>
                  <a:pt x="102" y="72"/>
                  <a:pt x="101" y="73"/>
                </a:cubicBezTo>
                <a:cubicBezTo>
                  <a:pt x="92" y="82"/>
                  <a:pt x="92" y="82"/>
                  <a:pt x="92" y="82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4"/>
                  <a:pt x="90" y="32"/>
                  <a:pt x="88" y="32"/>
                </a:cubicBezTo>
                <a:cubicBezTo>
                  <a:pt x="86" y="32"/>
                  <a:pt x="84" y="34"/>
                  <a:pt x="84" y="36"/>
                </a:cubicBezTo>
                <a:cubicBezTo>
                  <a:pt x="84" y="82"/>
                  <a:pt x="84" y="82"/>
                  <a:pt x="84" y="82"/>
                </a:cubicBezTo>
                <a:cubicBezTo>
                  <a:pt x="75" y="73"/>
                  <a:pt x="75" y="73"/>
                  <a:pt x="75" y="73"/>
                </a:cubicBezTo>
                <a:cubicBezTo>
                  <a:pt x="74" y="72"/>
                  <a:pt x="73" y="72"/>
                  <a:pt x="72" y="72"/>
                </a:cubicBezTo>
                <a:cubicBezTo>
                  <a:pt x="70" y="72"/>
                  <a:pt x="68" y="74"/>
                  <a:pt x="68" y="76"/>
                </a:cubicBezTo>
                <a:cubicBezTo>
                  <a:pt x="68" y="77"/>
                  <a:pt x="68" y="78"/>
                  <a:pt x="69" y="79"/>
                </a:cubicBezTo>
                <a:cubicBezTo>
                  <a:pt x="85" y="95"/>
                  <a:pt x="85" y="95"/>
                  <a:pt x="85" y="95"/>
                </a:cubicBezTo>
                <a:cubicBezTo>
                  <a:pt x="86" y="96"/>
                  <a:pt x="87" y="96"/>
                  <a:pt x="88" y="96"/>
                </a:cubicBezTo>
                <a:cubicBezTo>
                  <a:pt x="89" y="96"/>
                  <a:pt x="90" y="96"/>
                  <a:pt x="91" y="95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8" y="78"/>
                  <a:pt x="108" y="77"/>
                  <a:pt x="108" y="76"/>
                </a:cubicBezTo>
                <a:cubicBezTo>
                  <a:pt x="108" y="74"/>
                  <a:pt x="106" y="72"/>
                  <a:pt x="104" y="72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84"/>
          <p:cNvSpPr>
            <a:spLocks noEditPoints="1"/>
          </p:cNvSpPr>
          <p:nvPr/>
        </p:nvSpPr>
        <p:spPr bwMode="auto">
          <a:xfrm>
            <a:off x="2960807" y="1729640"/>
            <a:ext cx="334275" cy="334275"/>
          </a:xfrm>
          <a:custGeom>
            <a:avLst/>
            <a:gdLst>
              <a:gd name="T0" fmla="*/ 91 w 176"/>
              <a:gd name="T1" fmla="*/ 33 h 176"/>
              <a:gd name="T2" fmla="*/ 88 w 176"/>
              <a:gd name="T3" fmla="*/ 32 h 176"/>
              <a:gd name="T4" fmla="*/ 85 w 176"/>
              <a:gd name="T5" fmla="*/ 33 h 176"/>
              <a:gd name="T6" fmla="*/ 69 w 176"/>
              <a:gd name="T7" fmla="*/ 49 h 176"/>
              <a:gd name="T8" fmla="*/ 68 w 176"/>
              <a:gd name="T9" fmla="*/ 52 h 176"/>
              <a:gd name="T10" fmla="*/ 72 w 176"/>
              <a:gd name="T11" fmla="*/ 56 h 176"/>
              <a:gd name="T12" fmla="*/ 75 w 176"/>
              <a:gd name="T13" fmla="*/ 55 h 176"/>
              <a:gd name="T14" fmla="*/ 84 w 176"/>
              <a:gd name="T15" fmla="*/ 46 h 176"/>
              <a:gd name="T16" fmla="*/ 84 w 176"/>
              <a:gd name="T17" fmla="*/ 92 h 176"/>
              <a:gd name="T18" fmla="*/ 88 w 176"/>
              <a:gd name="T19" fmla="*/ 96 h 176"/>
              <a:gd name="T20" fmla="*/ 92 w 176"/>
              <a:gd name="T21" fmla="*/ 92 h 176"/>
              <a:gd name="T22" fmla="*/ 92 w 176"/>
              <a:gd name="T23" fmla="*/ 46 h 176"/>
              <a:gd name="T24" fmla="*/ 101 w 176"/>
              <a:gd name="T25" fmla="*/ 55 h 176"/>
              <a:gd name="T26" fmla="*/ 104 w 176"/>
              <a:gd name="T27" fmla="*/ 56 h 176"/>
              <a:gd name="T28" fmla="*/ 108 w 176"/>
              <a:gd name="T29" fmla="*/ 52 h 176"/>
              <a:gd name="T30" fmla="*/ 107 w 176"/>
              <a:gd name="T31" fmla="*/ 49 h 176"/>
              <a:gd name="T32" fmla="*/ 91 w 176"/>
              <a:gd name="T33" fmla="*/ 33 h 176"/>
              <a:gd name="T34" fmla="*/ 160 w 176"/>
              <a:gd name="T35" fmla="*/ 0 h 176"/>
              <a:gd name="T36" fmla="*/ 16 w 176"/>
              <a:gd name="T37" fmla="*/ 0 h 176"/>
              <a:gd name="T38" fmla="*/ 0 w 176"/>
              <a:gd name="T39" fmla="*/ 16 h 176"/>
              <a:gd name="T40" fmla="*/ 0 w 176"/>
              <a:gd name="T41" fmla="*/ 136 h 176"/>
              <a:gd name="T42" fmla="*/ 16 w 176"/>
              <a:gd name="T43" fmla="*/ 152 h 176"/>
              <a:gd name="T44" fmla="*/ 72 w 176"/>
              <a:gd name="T45" fmla="*/ 152 h 176"/>
              <a:gd name="T46" fmla="*/ 72 w 176"/>
              <a:gd name="T47" fmla="*/ 168 h 176"/>
              <a:gd name="T48" fmla="*/ 60 w 176"/>
              <a:gd name="T49" fmla="*/ 168 h 176"/>
              <a:gd name="T50" fmla="*/ 56 w 176"/>
              <a:gd name="T51" fmla="*/ 172 h 176"/>
              <a:gd name="T52" fmla="*/ 60 w 176"/>
              <a:gd name="T53" fmla="*/ 176 h 176"/>
              <a:gd name="T54" fmla="*/ 116 w 176"/>
              <a:gd name="T55" fmla="*/ 176 h 176"/>
              <a:gd name="T56" fmla="*/ 120 w 176"/>
              <a:gd name="T57" fmla="*/ 172 h 176"/>
              <a:gd name="T58" fmla="*/ 116 w 176"/>
              <a:gd name="T59" fmla="*/ 168 h 176"/>
              <a:gd name="T60" fmla="*/ 104 w 176"/>
              <a:gd name="T61" fmla="*/ 168 h 176"/>
              <a:gd name="T62" fmla="*/ 104 w 176"/>
              <a:gd name="T63" fmla="*/ 152 h 176"/>
              <a:gd name="T64" fmla="*/ 160 w 176"/>
              <a:gd name="T65" fmla="*/ 152 h 176"/>
              <a:gd name="T66" fmla="*/ 176 w 176"/>
              <a:gd name="T67" fmla="*/ 136 h 176"/>
              <a:gd name="T68" fmla="*/ 176 w 176"/>
              <a:gd name="T69" fmla="*/ 16 h 176"/>
              <a:gd name="T70" fmla="*/ 160 w 176"/>
              <a:gd name="T71" fmla="*/ 0 h 176"/>
              <a:gd name="T72" fmla="*/ 96 w 176"/>
              <a:gd name="T73" fmla="*/ 168 h 176"/>
              <a:gd name="T74" fmla="*/ 80 w 176"/>
              <a:gd name="T75" fmla="*/ 168 h 176"/>
              <a:gd name="T76" fmla="*/ 80 w 176"/>
              <a:gd name="T77" fmla="*/ 152 h 176"/>
              <a:gd name="T78" fmla="*/ 96 w 176"/>
              <a:gd name="T79" fmla="*/ 152 h 176"/>
              <a:gd name="T80" fmla="*/ 96 w 176"/>
              <a:gd name="T81" fmla="*/ 168 h 176"/>
              <a:gd name="T82" fmla="*/ 168 w 176"/>
              <a:gd name="T83" fmla="*/ 136 h 176"/>
              <a:gd name="T84" fmla="*/ 160 w 176"/>
              <a:gd name="T85" fmla="*/ 144 h 176"/>
              <a:gd name="T86" fmla="*/ 16 w 176"/>
              <a:gd name="T87" fmla="*/ 144 h 176"/>
              <a:gd name="T88" fmla="*/ 8 w 176"/>
              <a:gd name="T89" fmla="*/ 136 h 176"/>
              <a:gd name="T90" fmla="*/ 8 w 176"/>
              <a:gd name="T91" fmla="*/ 128 h 176"/>
              <a:gd name="T92" fmla="*/ 168 w 176"/>
              <a:gd name="T93" fmla="*/ 128 h 176"/>
              <a:gd name="T94" fmla="*/ 168 w 176"/>
              <a:gd name="T95" fmla="*/ 136 h 176"/>
              <a:gd name="T96" fmla="*/ 168 w 176"/>
              <a:gd name="T97" fmla="*/ 120 h 176"/>
              <a:gd name="T98" fmla="*/ 8 w 176"/>
              <a:gd name="T99" fmla="*/ 120 h 176"/>
              <a:gd name="T100" fmla="*/ 8 w 176"/>
              <a:gd name="T101" fmla="*/ 16 h 176"/>
              <a:gd name="T102" fmla="*/ 16 w 176"/>
              <a:gd name="T103" fmla="*/ 8 h 176"/>
              <a:gd name="T104" fmla="*/ 160 w 176"/>
              <a:gd name="T105" fmla="*/ 8 h 176"/>
              <a:gd name="T106" fmla="*/ 168 w 176"/>
              <a:gd name="T107" fmla="*/ 16 h 176"/>
              <a:gd name="T108" fmla="*/ 168 w 176"/>
              <a:gd name="T10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91" y="33"/>
                </a:moveTo>
                <a:cubicBezTo>
                  <a:pt x="90" y="32"/>
                  <a:pt x="89" y="32"/>
                  <a:pt x="88" y="32"/>
                </a:cubicBezTo>
                <a:cubicBezTo>
                  <a:pt x="87" y="32"/>
                  <a:pt x="86" y="32"/>
                  <a:pt x="85" y="33"/>
                </a:cubicBezTo>
                <a:cubicBezTo>
                  <a:pt x="69" y="49"/>
                  <a:pt x="69" y="49"/>
                  <a:pt x="69" y="49"/>
                </a:cubicBezTo>
                <a:cubicBezTo>
                  <a:pt x="68" y="50"/>
                  <a:pt x="68" y="51"/>
                  <a:pt x="68" y="52"/>
                </a:cubicBezTo>
                <a:cubicBezTo>
                  <a:pt x="68" y="54"/>
                  <a:pt x="70" y="56"/>
                  <a:pt x="72" y="56"/>
                </a:cubicBezTo>
                <a:cubicBezTo>
                  <a:pt x="73" y="56"/>
                  <a:pt x="74" y="56"/>
                  <a:pt x="75" y="55"/>
                </a:cubicBezTo>
                <a:cubicBezTo>
                  <a:pt x="84" y="46"/>
                  <a:pt x="84" y="46"/>
                  <a:pt x="84" y="46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4"/>
                  <a:pt x="86" y="96"/>
                  <a:pt x="88" y="96"/>
                </a:cubicBezTo>
                <a:cubicBezTo>
                  <a:pt x="90" y="96"/>
                  <a:pt x="92" y="94"/>
                  <a:pt x="92" y="92"/>
                </a:cubicBezTo>
                <a:cubicBezTo>
                  <a:pt x="92" y="46"/>
                  <a:pt x="92" y="46"/>
                  <a:pt x="92" y="46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2" y="56"/>
                  <a:pt x="103" y="56"/>
                  <a:pt x="104" y="56"/>
                </a:cubicBezTo>
                <a:cubicBezTo>
                  <a:pt x="106" y="56"/>
                  <a:pt x="108" y="54"/>
                  <a:pt x="108" y="52"/>
                </a:cubicBezTo>
                <a:cubicBezTo>
                  <a:pt x="108" y="51"/>
                  <a:pt x="108" y="50"/>
                  <a:pt x="107" y="49"/>
                </a:cubicBezTo>
                <a:lnTo>
                  <a:pt x="91" y="33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85"/>
          <p:cNvSpPr>
            <a:spLocks noEditPoints="1"/>
          </p:cNvSpPr>
          <p:nvPr/>
        </p:nvSpPr>
        <p:spPr bwMode="auto">
          <a:xfrm>
            <a:off x="3600148" y="1729640"/>
            <a:ext cx="334275" cy="334275"/>
          </a:xfrm>
          <a:custGeom>
            <a:avLst/>
            <a:gdLst>
              <a:gd name="T0" fmla="*/ 116 w 176"/>
              <a:gd name="T1" fmla="*/ 60 h 176"/>
              <a:gd name="T2" fmla="*/ 70 w 176"/>
              <a:gd name="T3" fmla="*/ 60 h 176"/>
              <a:gd name="T4" fmla="*/ 79 w 176"/>
              <a:gd name="T5" fmla="*/ 51 h 176"/>
              <a:gd name="T6" fmla="*/ 80 w 176"/>
              <a:gd name="T7" fmla="*/ 48 h 176"/>
              <a:gd name="T8" fmla="*/ 76 w 176"/>
              <a:gd name="T9" fmla="*/ 44 h 176"/>
              <a:gd name="T10" fmla="*/ 73 w 176"/>
              <a:gd name="T11" fmla="*/ 45 h 176"/>
              <a:gd name="T12" fmla="*/ 57 w 176"/>
              <a:gd name="T13" fmla="*/ 61 h 176"/>
              <a:gd name="T14" fmla="*/ 56 w 176"/>
              <a:gd name="T15" fmla="*/ 64 h 176"/>
              <a:gd name="T16" fmla="*/ 57 w 176"/>
              <a:gd name="T17" fmla="*/ 67 h 176"/>
              <a:gd name="T18" fmla="*/ 73 w 176"/>
              <a:gd name="T19" fmla="*/ 83 h 176"/>
              <a:gd name="T20" fmla="*/ 76 w 176"/>
              <a:gd name="T21" fmla="*/ 84 h 176"/>
              <a:gd name="T22" fmla="*/ 80 w 176"/>
              <a:gd name="T23" fmla="*/ 80 h 176"/>
              <a:gd name="T24" fmla="*/ 79 w 176"/>
              <a:gd name="T25" fmla="*/ 77 h 176"/>
              <a:gd name="T26" fmla="*/ 70 w 176"/>
              <a:gd name="T27" fmla="*/ 68 h 176"/>
              <a:gd name="T28" fmla="*/ 116 w 176"/>
              <a:gd name="T29" fmla="*/ 68 h 176"/>
              <a:gd name="T30" fmla="*/ 120 w 176"/>
              <a:gd name="T31" fmla="*/ 64 h 176"/>
              <a:gd name="T32" fmla="*/ 116 w 176"/>
              <a:gd name="T33" fmla="*/ 60 h 176"/>
              <a:gd name="T34" fmla="*/ 160 w 176"/>
              <a:gd name="T35" fmla="*/ 0 h 176"/>
              <a:gd name="T36" fmla="*/ 16 w 176"/>
              <a:gd name="T37" fmla="*/ 0 h 176"/>
              <a:gd name="T38" fmla="*/ 0 w 176"/>
              <a:gd name="T39" fmla="*/ 16 h 176"/>
              <a:gd name="T40" fmla="*/ 0 w 176"/>
              <a:gd name="T41" fmla="*/ 136 h 176"/>
              <a:gd name="T42" fmla="*/ 16 w 176"/>
              <a:gd name="T43" fmla="*/ 152 h 176"/>
              <a:gd name="T44" fmla="*/ 72 w 176"/>
              <a:gd name="T45" fmla="*/ 152 h 176"/>
              <a:gd name="T46" fmla="*/ 72 w 176"/>
              <a:gd name="T47" fmla="*/ 168 h 176"/>
              <a:gd name="T48" fmla="*/ 60 w 176"/>
              <a:gd name="T49" fmla="*/ 168 h 176"/>
              <a:gd name="T50" fmla="*/ 56 w 176"/>
              <a:gd name="T51" fmla="*/ 172 h 176"/>
              <a:gd name="T52" fmla="*/ 60 w 176"/>
              <a:gd name="T53" fmla="*/ 176 h 176"/>
              <a:gd name="T54" fmla="*/ 116 w 176"/>
              <a:gd name="T55" fmla="*/ 176 h 176"/>
              <a:gd name="T56" fmla="*/ 120 w 176"/>
              <a:gd name="T57" fmla="*/ 172 h 176"/>
              <a:gd name="T58" fmla="*/ 116 w 176"/>
              <a:gd name="T59" fmla="*/ 168 h 176"/>
              <a:gd name="T60" fmla="*/ 104 w 176"/>
              <a:gd name="T61" fmla="*/ 168 h 176"/>
              <a:gd name="T62" fmla="*/ 104 w 176"/>
              <a:gd name="T63" fmla="*/ 152 h 176"/>
              <a:gd name="T64" fmla="*/ 160 w 176"/>
              <a:gd name="T65" fmla="*/ 152 h 176"/>
              <a:gd name="T66" fmla="*/ 176 w 176"/>
              <a:gd name="T67" fmla="*/ 136 h 176"/>
              <a:gd name="T68" fmla="*/ 176 w 176"/>
              <a:gd name="T69" fmla="*/ 16 h 176"/>
              <a:gd name="T70" fmla="*/ 160 w 176"/>
              <a:gd name="T71" fmla="*/ 0 h 176"/>
              <a:gd name="T72" fmla="*/ 96 w 176"/>
              <a:gd name="T73" fmla="*/ 168 h 176"/>
              <a:gd name="T74" fmla="*/ 80 w 176"/>
              <a:gd name="T75" fmla="*/ 168 h 176"/>
              <a:gd name="T76" fmla="*/ 80 w 176"/>
              <a:gd name="T77" fmla="*/ 152 h 176"/>
              <a:gd name="T78" fmla="*/ 96 w 176"/>
              <a:gd name="T79" fmla="*/ 152 h 176"/>
              <a:gd name="T80" fmla="*/ 96 w 176"/>
              <a:gd name="T81" fmla="*/ 168 h 176"/>
              <a:gd name="T82" fmla="*/ 168 w 176"/>
              <a:gd name="T83" fmla="*/ 136 h 176"/>
              <a:gd name="T84" fmla="*/ 160 w 176"/>
              <a:gd name="T85" fmla="*/ 144 h 176"/>
              <a:gd name="T86" fmla="*/ 16 w 176"/>
              <a:gd name="T87" fmla="*/ 144 h 176"/>
              <a:gd name="T88" fmla="*/ 8 w 176"/>
              <a:gd name="T89" fmla="*/ 136 h 176"/>
              <a:gd name="T90" fmla="*/ 8 w 176"/>
              <a:gd name="T91" fmla="*/ 128 h 176"/>
              <a:gd name="T92" fmla="*/ 168 w 176"/>
              <a:gd name="T93" fmla="*/ 128 h 176"/>
              <a:gd name="T94" fmla="*/ 168 w 176"/>
              <a:gd name="T95" fmla="*/ 136 h 176"/>
              <a:gd name="T96" fmla="*/ 168 w 176"/>
              <a:gd name="T97" fmla="*/ 120 h 176"/>
              <a:gd name="T98" fmla="*/ 8 w 176"/>
              <a:gd name="T99" fmla="*/ 120 h 176"/>
              <a:gd name="T100" fmla="*/ 8 w 176"/>
              <a:gd name="T101" fmla="*/ 16 h 176"/>
              <a:gd name="T102" fmla="*/ 16 w 176"/>
              <a:gd name="T103" fmla="*/ 8 h 176"/>
              <a:gd name="T104" fmla="*/ 160 w 176"/>
              <a:gd name="T105" fmla="*/ 8 h 176"/>
              <a:gd name="T106" fmla="*/ 168 w 176"/>
              <a:gd name="T107" fmla="*/ 16 h 176"/>
              <a:gd name="T108" fmla="*/ 168 w 176"/>
              <a:gd name="T10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116" y="60"/>
                </a:moveTo>
                <a:cubicBezTo>
                  <a:pt x="70" y="60"/>
                  <a:pt x="70" y="60"/>
                  <a:pt x="70" y="60"/>
                </a:cubicBezTo>
                <a:cubicBezTo>
                  <a:pt x="79" y="51"/>
                  <a:pt x="79" y="51"/>
                  <a:pt x="79" y="51"/>
                </a:cubicBezTo>
                <a:cubicBezTo>
                  <a:pt x="80" y="50"/>
                  <a:pt x="80" y="49"/>
                  <a:pt x="80" y="48"/>
                </a:cubicBezTo>
                <a:cubicBezTo>
                  <a:pt x="80" y="46"/>
                  <a:pt x="78" y="44"/>
                  <a:pt x="76" y="44"/>
                </a:cubicBezTo>
                <a:cubicBezTo>
                  <a:pt x="75" y="44"/>
                  <a:pt x="74" y="44"/>
                  <a:pt x="73" y="45"/>
                </a:cubicBezTo>
                <a:cubicBezTo>
                  <a:pt x="57" y="61"/>
                  <a:pt x="57" y="61"/>
                  <a:pt x="57" y="61"/>
                </a:cubicBezTo>
                <a:cubicBezTo>
                  <a:pt x="56" y="62"/>
                  <a:pt x="56" y="63"/>
                  <a:pt x="56" y="64"/>
                </a:cubicBezTo>
                <a:cubicBezTo>
                  <a:pt x="56" y="65"/>
                  <a:pt x="56" y="66"/>
                  <a:pt x="57" y="67"/>
                </a:cubicBezTo>
                <a:cubicBezTo>
                  <a:pt x="73" y="83"/>
                  <a:pt x="73" y="83"/>
                  <a:pt x="73" y="83"/>
                </a:cubicBezTo>
                <a:cubicBezTo>
                  <a:pt x="74" y="84"/>
                  <a:pt x="75" y="84"/>
                  <a:pt x="76" y="84"/>
                </a:cubicBezTo>
                <a:cubicBezTo>
                  <a:pt x="78" y="84"/>
                  <a:pt x="80" y="82"/>
                  <a:pt x="80" y="80"/>
                </a:cubicBezTo>
                <a:cubicBezTo>
                  <a:pt x="80" y="79"/>
                  <a:pt x="80" y="78"/>
                  <a:pt x="79" y="77"/>
                </a:cubicBezTo>
                <a:cubicBezTo>
                  <a:pt x="70" y="68"/>
                  <a:pt x="70" y="68"/>
                  <a:pt x="70" y="68"/>
                </a:cubicBezTo>
                <a:cubicBezTo>
                  <a:pt x="116" y="68"/>
                  <a:pt x="116" y="68"/>
                  <a:pt x="116" y="68"/>
                </a:cubicBezTo>
                <a:cubicBezTo>
                  <a:pt x="118" y="68"/>
                  <a:pt x="120" y="66"/>
                  <a:pt x="120" y="64"/>
                </a:cubicBezTo>
                <a:cubicBezTo>
                  <a:pt x="120" y="62"/>
                  <a:pt x="118" y="60"/>
                  <a:pt x="116" y="60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86"/>
          <p:cNvSpPr>
            <a:spLocks noEditPoints="1"/>
          </p:cNvSpPr>
          <p:nvPr/>
        </p:nvSpPr>
        <p:spPr bwMode="auto">
          <a:xfrm>
            <a:off x="4239490" y="1729640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36 h 176"/>
              <a:gd name="T8" fmla="*/ 16 w 176"/>
              <a:gd name="T9" fmla="*/ 152 h 176"/>
              <a:gd name="T10" fmla="*/ 72 w 176"/>
              <a:gd name="T11" fmla="*/ 152 h 176"/>
              <a:gd name="T12" fmla="*/ 72 w 176"/>
              <a:gd name="T13" fmla="*/ 168 h 176"/>
              <a:gd name="T14" fmla="*/ 60 w 176"/>
              <a:gd name="T15" fmla="*/ 168 h 176"/>
              <a:gd name="T16" fmla="*/ 56 w 176"/>
              <a:gd name="T17" fmla="*/ 172 h 176"/>
              <a:gd name="T18" fmla="*/ 60 w 176"/>
              <a:gd name="T19" fmla="*/ 176 h 176"/>
              <a:gd name="T20" fmla="*/ 116 w 176"/>
              <a:gd name="T21" fmla="*/ 176 h 176"/>
              <a:gd name="T22" fmla="*/ 120 w 176"/>
              <a:gd name="T23" fmla="*/ 172 h 176"/>
              <a:gd name="T24" fmla="*/ 116 w 176"/>
              <a:gd name="T25" fmla="*/ 168 h 176"/>
              <a:gd name="T26" fmla="*/ 104 w 176"/>
              <a:gd name="T27" fmla="*/ 168 h 176"/>
              <a:gd name="T28" fmla="*/ 104 w 176"/>
              <a:gd name="T29" fmla="*/ 152 h 176"/>
              <a:gd name="T30" fmla="*/ 160 w 176"/>
              <a:gd name="T31" fmla="*/ 152 h 176"/>
              <a:gd name="T32" fmla="*/ 176 w 176"/>
              <a:gd name="T33" fmla="*/ 136 h 176"/>
              <a:gd name="T34" fmla="*/ 176 w 176"/>
              <a:gd name="T35" fmla="*/ 16 h 176"/>
              <a:gd name="T36" fmla="*/ 160 w 176"/>
              <a:gd name="T37" fmla="*/ 0 h 176"/>
              <a:gd name="T38" fmla="*/ 96 w 176"/>
              <a:gd name="T39" fmla="*/ 168 h 176"/>
              <a:gd name="T40" fmla="*/ 80 w 176"/>
              <a:gd name="T41" fmla="*/ 168 h 176"/>
              <a:gd name="T42" fmla="*/ 80 w 176"/>
              <a:gd name="T43" fmla="*/ 152 h 176"/>
              <a:gd name="T44" fmla="*/ 96 w 176"/>
              <a:gd name="T45" fmla="*/ 152 h 176"/>
              <a:gd name="T46" fmla="*/ 96 w 176"/>
              <a:gd name="T47" fmla="*/ 168 h 176"/>
              <a:gd name="T48" fmla="*/ 168 w 176"/>
              <a:gd name="T49" fmla="*/ 136 h 176"/>
              <a:gd name="T50" fmla="*/ 160 w 176"/>
              <a:gd name="T51" fmla="*/ 144 h 176"/>
              <a:gd name="T52" fmla="*/ 16 w 176"/>
              <a:gd name="T53" fmla="*/ 144 h 176"/>
              <a:gd name="T54" fmla="*/ 8 w 176"/>
              <a:gd name="T55" fmla="*/ 136 h 176"/>
              <a:gd name="T56" fmla="*/ 8 w 176"/>
              <a:gd name="T57" fmla="*/ 128 h 176"/>
              <a:gd name="T58" fmla="*/ 168 w 176"/>
              <a:gd name="T59" fmla="*/ 128 h 176"/>
              <a:gd name="T60" fmla="*/ 168 w 176"/>
              <a:gd name="T61" fmla="*/ 136 h 176"/>
              <a:gd name="T62" fmla="*/ 168 w 176"/>
              <a:gd name="T63" fmla="*/ 120 h 176"/>
              <a:gd name="T64" fmla="*/ 8 w 176"/>
              <a:gd name="T65" fmla="*/ 120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120 h 176"/>
              <a:gd name="T76" fmla="*/ 119 w 176"/>
              <a:gd name="T77" fmla="*/ 61 h 176"/>
              <a:gd name="T78" fmla="*/ 103 w 176"/>
              <a:gd name="T79" fmla="*/ 45 h 176"/>
              <a:gd name="T80" fmla="*/ 100 w 176"/>
              <a:gd name="T81" fmla="*/ 44 h 176"/>
              <a:gd name="T82" fmla="*/ 96 w 176"/>
              <a:gd name="T83" fmla="*/ 48 h 176"/>
              <a:gd name="T84" fmla="*/ 97 w 176"/>
              <a:gd name="T85" fmla="*/ 51 h 176"/>
              <a:gd name="T86" fmla="*/ 106 w 176"/>
              <a:gd name="T87" fmla="*/ 60 h 176"/>
              <a:gd name="T88" fmla="*/ 60 w 176"/>
              <a:gd name="T89" fmla="*/ 60 h 176"/>
              <a:gd name="T90" fmla="*/ 56 w 176"/>
              <a:gd name="T91" fmla="*/ 64 h 176"/>
              <a:gd name="T92" fmla="*/ 60 w 176"/>
              <a:gd name="T93" fmla="*/ 68 h 176"/>
              <a:gd name="T94" fmla="*/ 106 w 176"/>
              <a:gd name="T95" fmla="*/ 68 h 176"/>
              <a:gd name="T96" fmla="*/ 97 w 176"/>
              <a:gd name="T97" fmla="*/ 77 h 176"/>
              <a:gd name="T98" fmla="*/ 96 w 176"/>
              <a:gd name="T99" fmla="*/ 80 h 176"/>
              <a:gd name="T100" fmla="*/ 100 w 176"/>
              <a:gd name="T101" fmla="*/ 84 h 176"/>
              <a:gd name="T102" fmla="*/ 103 w 176"/>
              <a:gd name="T103" fmla="*/ 83 h 176"/>
              <a:gd name="T104" fmla="*/ 119 w 176"/>
              <a:gd name="T105" fmla="*/ 67 h 176"/>
              <a:gd name="T106" fmla="*/ 120 w 176"/>
              <a:gd name="T107" fmla="*/ 64 h 176"/>
              <a:gd name="T108" fmla="*/ 119 w 176"/>
              <a:gd name="T109" fmla="*/ 6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5"/>
                  <a:pt x="7" y="152"/>
                  <a:pt x="16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58" y="168"/>
                  <a:pt x="56" y="170"/>
                  <a:pt x="56" y="172"/>
                </a:cubicBezTo>
                <a:cubicBezTo>
                  <a:pt x="56" y="174"/>
                  <a:pt x="58" y="176"/>
                  <a:pt x="60" y="176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18" y="176"/>
                  <a:pt x="120" y="174"/>
                  <a:pt x="120" y="172"/>
                </a:cubicBezTo>
                <a:cubicBezTo>
                  <a:pt x="120" y="170"/>
                  <a:pt x="118" y="168"/>
                  <a:pt x="116" y="1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9" y="152"/>
                  <a:pt x="176" y="145"/>
                  <a:pt x="176" y="136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96" y="168"/>
                </a:moveTo>
                <a:cubicBezTo>
                  <a:pt x="80" y="168"/>
                  <a:pt x="80" y="168"/>
                  <a:pt x="80" y="168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96" y="152"/>
                  <a:pt x="96" y="152"/>
                  <a:pt x="96" y="152"/>
                </a:cubicBezTo>
                <a:lnTo>
                  <a:pt x="96" y="168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36"/>
                </a:lnTo>
                <a:close/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20"/>
                </a:lnTo>
                <a:close/>
                <a:moveTo>
                  <a:pt x="119" y="61"/>
                </a:moveTo>
                <a:cubicBezTo>
                  <a:pt x="103" y="45"/>
                  <a:pt x="103" y="45"/>
                  <a:pt x="103" y="45"/>
                </a:cubicBezTo>
                <a:cubicBezTo>
                  <a:pt x="102" y="44"/>
                  <a:pt x="101" y="44"/>
                  <a:pt x="100" y="44"/>
                </a:cubicBezTo>
                <a:cubicBezTo>
                  <a:pt x="98" y="44"/>
                  <a:pt x="96" y="46"/>
                  <a:pt x="96" y="48"/>
                </a:cubicBezTo>
                <a:cubicBezTo>
                  <a:pt x="96" y="49"/>
                  <a:pt x="96" y="50"/>
                  <a:pt x="97" y="51"/>
                </a:cubicBezTo>
                <a:cubicBezTo>
                  <a:pt x="106" y="60"/>
                  <a:pt x="106" y="60"/>
                  <a:pt x="10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58" y="60"/>
                  <a:pt x="56" y="62"/>
                  <a:pt x="56" y="64"/>
                </a:cubicBezTo>
                <a:cubicBezTo>
                  <a:pt x="56" y="66"/>
                  <a:pt x="58" y="68"/>
                  <a:pt x="60" y="68"/>
                </a:cubicBezTo>
                <a:cubicBezTo>
                  <a:pt x="106" y="68"/>
                  <a:pt x="106" y="68"/>
                  <a:pt x="106" y="68"/>
                </a:cubicBezTo>
                <a:cubicBezTo>
                  <a:pt x="97" y="77"/>
                  <a:pt x="97" y="77"/>
                  <a:pt x="97" y="77"/>
                </a:cubicBezTo>
                <a:cubicBezTo>
                  <a:pt x="96" y="78"/>
                  <a:pt x="96" y="79"/>
                  <a:pt x="96" y="80"/>
                </a:cubicBezTo>
                <a:cubicBezTo>
                  <a:pt x="96" y="82"/>
                  <a:pt x="98" y="84"/>
                  <a:pt x="100" y="84"/>
                </a:cubicBezTo>
                <a:cubicBezTo>
                  <a:pt x="101" y="84"/>
                  <a:pt x="102" y="84"/>
                  <a:pt x="103" y="83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20" y="66"/>
                  <a:pt x="120" y="65"/>
                  <a:pt x="120" y="64"/>
                </a:cubicBezTo>
                <a:cubicBezTo>
                  <a:pt x="120" y="63"/>
                  <a:pt x="120" y="62"/>
                  <a:pt x="119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87"/>
          <p:cNvSpPr>
            <a:spLocks noEditPoints="1"/>
          </p:cNvSpPr>
          <p:nvPr/>
        </p:nvSpPr>
        <p:spPr bwMode="auto">
          <a:xfrm>
            <a:off x="4877209" y="1729640"/>
            <a:ext cx="335898" cy="334275"/>
          </a:xfrm>
          <a:custGeom>
            <a:avLst/>
            <a:gdLst>
              <a:gd name="T0" fmla="*/ 16 w 176"/>
              <a:gd name="T1" fmla="*/ 20 h 176"/>
              <a:gd name="T2" fmla="*/ 24 w 176"/>
              <a:gd name="T3" fmla="*/ 20 h 176"/>
              <a:gd name="T4" fmla="*/ 46 w 176"/>
              <a:gd name="T5" fmla="*/ 36 h 176"/>
              <a:gd name="T6" fmla="*/ 104 w 176"/>
              <a:gd name="T7" fmla="*/ 30 h 176"/>
              <a:gd name="T8" fmla="*/ 46 w 176"/>
              <a:gd name="T9" fmla="*/ 24 h 176"/>
              <a:gd name="T10" fmla="*/ 46 w 176"/>
              <a:gd name="T11" fmla="*/ 36 h 176"/>
              <a:gd name="T12" fmla="*/ 16 w 176"/>
              <a:gd name="T13" fmla="*/ 132 h 176"/>
              <a:gd name="T14" fmla="*/ 24 w 176"/>
              <a:gd name="T15" fmla="*/ 132 h 176"/>
              <a:gd name="T16" fmla="*/ 156 w 176"/>
              <a:gd name="T17" fmla="*/ 128 h 176"/>
              <a:gd name="T18" fmla="*/ 156 w 176"/>
              <a:gd name="T19" fmla="*/ 136 h 176"/>
              <a:gd name="T20" fmla="*/ 156 w 176"/>
              <a:gd name="T21" fmla="*/ 128 h 176"/>
              <a:gd name="T22" fmla="*/ 72 w 176"/>
              <a:gd name="T23" fmla="*/ 88 h 176"/>
              <a:gd name="T24" fmla="*/ 104 w 176"/>
              <a:gd name="T25" fmla="*/ 88 h 176"/>
              <a:gd name="T26" fmla="*/ 88 w 176"/>
              <a:gd name="T27" fmla="*/ 92 h 176"/>
              <a:gd name="T28" fmla="*/ 88 w 176"/>
              <a:gd name="T29" fmla="*/ 84 h 176"/>
              <a:gd name="T30" fmla="*/ 88 w 176"/>
              <a:gd name="T31" fmla="*/ 92 h 176"/>
              <a:gd name="T32" fmla="*/ 16 w 176"/>
              <a:gd name="T33" fmla="*/ 0 h 176"/>
              <a:gd name="T34" fmla="*/ 0 w 176"/>
              <a:gd name="T35" fmla="*/ 160 h 176"/>
              <a:gd name="T36" fmla="*/ 160 w 176"/>
              <a:gd name="T37" fmla="*/ 176 h 176"/>
              <a:gd name="T38" fmla="*/ 176 w 176"/>
              <a:gd name="T39" fmla="*/ 16 h 176"/>
              <a:gd name="T40" fmla="*/ 168 w 176"/>
              <a:gd name="T41" fmla="*/ 160 h 176"/>
              <a:gd name="T42" fmla="*/ 16 w 176"/>
              <a:gd name="T43" fmla="*/ 168 h 176"/>
              <a:gd name="T44" fmla="*/ 8 w 176"/>
              <a:gd name="T45" fmla="*/ 150 h 176"/>
              <a:gd name="T46" fmla="*/ 160 w 176"/>
              <a:gd name="T47" fmla="*/ 152 h 176"/>
              <a:gd name="T48" fmla="*/ 168 w 176"/>
              <a:gd name="T49" fmla="*/ 160 h 176"/>
              <a:gd name="T50" fmla="*/ 160 w 176"/>
              <a:gd name="T51" fmla="*/ 144 h 176"/>
              <a:gd name="T52" fmla="*/ 8 w 176"/>
              <a:gd name="T53" fmla="*/ 136 h 176"/>
              <a:gd name="T54" fmla="*/ 16 w 176"/>
              <a:gd name="T55" fmla="*/ 8 h 176"/>
              <a:gd name="T56" fmla="*/ 168 w 176"/>
              <a:gd name="T57" fmla="*/ 16 h 176"/>
              <a:gd name="T58" fmla="*/ 156 w 176"/>
              <a:gd name="T59" fmla="*/ 16 h 176"/>
              <a:gd name="T60" fmla="*/ 156 w 176"/>
              <a:gd name="T61" fmla="*/ 24 h 176"/>
              <a:gd name="T62" fmla="*/ 156 w 176"/>
              <a:gd name="T63" fmla="*/ 16 h 176"/>
              <a:gd name="T64" fmla="*/ 109 w 176"/>
              <a:gd name="T65" fmla="*/ 51 h 176"/>
              <a:gd name="T66" fmla="*/ 32 w 176"/>
              <a:gd name="T67" fmla="*/ 88 h 176"/>
              <a:gd name="T68" fmla="*/ 144 w 176"/>
              <a:gd name="T69" fmla="*/ 88 h 176"/>
              <a:gd name="T70" fmla="*/ 136 w 176"/>
              <a:gd name="T71" fmla="*/ 16 h 176"/>
              <a:gd name="T72" fmla="*/ 40 w 176"/>
              <a:gd name="T73" fmla="*/ 88 h 176"/>
              <a:gd name="T74" fmla="*/ 112 w 176"/>
              <a:gd name="T75" fmla="*/ 60 h 176"/>
              <a:gd name="T76" fmla="*/ 128 w 176"/>
              <a:gd name="T77" fmla="*/ 70 h 176"/>
              <a:gd name="T78" fmla="*/ 88 w 176"/>
              <a:gd name="T7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20" y="16"/>
                </a:move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cubicBezTo>
                  <a:pt x="22" y="24"/>
                  <a:pt x="24" y="22"/>
                  <a:pt x="24" y="20"/>
                </a:cubicBezTo>
                <a:cubicBezTo>
                  <a:pt x="24" y="18"/>
                  <a:pt x="22" y="16"/>
                  <a:pt x="20" y="16"/>
                </a:cubicBezTo>
                <a:moveTo>
                  <a:pt x="46" y="36"/>
                </a:moveTo>
                <a:cubicBezTo>
                  <a:pt x="98" y="36"/>
                  <a:pt x="98" y="36"/>
                  <a:pt x="98" y="36"/>
                </a:cubicBezTo>
                <a:cubicBezTo>
                  <a:pt x="101" y="36"/>
                  <a:pt x="104" y="33"/>
                  <a:pt x="104" y="30"/>
                </a:cubicBezTo>
                <a:cubicBezTo>
                  <a:pt x="104" y="27"/>
                  <a:pt x="101" y="24"/>
                  <a:pt x="98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3" y="24"/>
                  <a:pt x="40" y="27"/>
                  <a:pt x="40" y="30"/>
                </a:cubicBezTo>
                <a:cubicBezTo>
                  <a:pt x="40" y="33"/>
                  <a:pt x="43" y="36"/>
                  <a:pt x="46" y="36"/>
                </a:cubicBezTo>
                <a:moveTo>
                  <a:pt x="20" y="128"/>
                </a:moveTo>
                <a:cubicBezTo>
                  <a:pt x="18" y="128"/>
                  <a:pt x="16" y="130"/>
                  <a:pt x="16" y="132"/>
                </a:cubicBezTo>
                <a:cubicBezTo>
                  <a:pt x="16" y="134"/>
                  <a:pt x="18" y="136"/>
                  <a:pt x="20" y="136"/>
                </a:cubicBezTo>
                <a:cubicBezTo>
                  <a:pt x="22" y="136"/>
                  <a:pt x="24" y="134"/>
                  <a:pt x="24" y="132"/>
                </a:cubicBezTo>
                <a:cubicBezTo>
                  <a:pt x="24" y="130"/>
                  <a:pt x="22" y="128"/>
                  <a:pt x="20" y="128"/>
                </a:cubicBezTo>
                <a:moveTo>
                  <a:pt x="156" y="128"/>
                </a:moveTo>
                <a:cubicBezTo>
                  <a:pt x="154" y="128"/>
                  <a:pt x="152" y="130"/>
                  <a:pt x="152" y="132"/>
                </a:cubicBezTo>
                <a:cubicBezTo>
                  <a:pt x="152" y="134"/>
                  <a:pt x="154" y="136"/>
                  <a:pt x="156" y="136"/>
                </a:cubicBezTo>
                <a:cubicBezTo>
                  <a:pt x="158" y="136"/>
                  <a:pt x="160" y="134"/>
                  <a:pt x="160" y="132"/>
                </a:cubicBezTo>
                <a:cubicBezTo>
                  <a:pt x="160" y="130"/>
                  <a:pt x="158" y="128"/>
                  <a:pt x="156" y="128"/>
                </a:cubicBezTo>
                <a:moveTo>
                  <a:pt x="88" y="76"/>
                </a:moveTo>
                <a:cubicBezTo>
                  <a:pt x="79" y="76"/>
                  <a:pt x="72" y="81"/>
                  <a:pt x="72" y="88"/>
                </a:cubicBezTo>
                <a:cubicBezTo>
                  <a:pt x="72" y="95"/>
                  <a:pt x="79" y="100"/>
                  <a:pt x="88" y="100"/>
                </a:cubicBezTo>
                <a:cubicBezTo>
                  <a:pt x="97" y="100"/>
                  <a:pt x="104" y="95"/>
                  <a:pt x="104" y="88"/>
                </a:cubicBezTo>
                <a:cubicBezTo>
                  <a:pt x="104" y="81"/>
                  <a:pt x="97" y="76"/>
                  <a:pt x="88" y="76"/>
                </a:cubicBezTo>
                <a:moveTo>
                  <a:pt x="88" y="92"/>
                </a:moveTo>
                <a:cubicBezTo>
                  <a:pt x="84" y="92"/>
                  <a:pt x="80" y="90"/>
                  <a:pt x="80" y="88"/>
                </a:cubicBezTo>
                <a:cubicBezTo>
                  <a:pt x="80" y="86"/>
                  <a:pt x="84" y="84"/>
                  <a:pt x="88" y="84"/>
                </a:cubicBezTo>
                <a:cubicBezTo>
                  <a:pt x="92" y="84"/>
                  <a:pt x="96" y="86"/>
                  <a:pt x="96" y="88"/>
                </a:cubicBezTo>
                <a:cubicBezTo>
                  <a:pt x="96" y="90"/>
                  <a:pt x="92" y="92"/>
                  <a:pt x="88" y="92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50"/>
                  <a:pt x="8" y="150"/>
                  <a:pt x="8" y="150"/>
                </a:cubicBezTo>
                <a:cubicBezTo>
                  <a:pt x="10" y="151"/>
                  <a:pt x="13" y="152"/>
                  <a:pt x="16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3" y="152"/>
                  <a:pt x="166" y="151"/>
                  <a:pt x="168" y="150"/>
                </a:cubicBezTo>
                <a:lnTo>
                  <a:pt x="168" y="160"/>
                </a:lnTo>
                <a:close/>
                <a:moveTo>
                  <a:pt x="168" y="136"/>
                </a:moveTo>
                <a:cubicBezTo>
                  <a:pt x="168" y="140"/>
                  <a:pt x="164" y="144"/>
                  <a:pt x="160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2" y="144"/>
                  <a:pt x="8" y="140"/>
                  <a:pt x="8" y="13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36"/>
                </a:lnTo>
                <a:close/>
                <a:moveTo>
                  <a:pt x="156" y="16"/>
                </a:moveTo>
                <a:cubicBezTo>
                  <a:pt x="154" y="16"/>
                  <a:pt x="152" y="18"/>
                  <a:pt x="152" y="20"/>
                </a:cubicBezTo>
                <a:cubicBezTo>
                  <a:pt x="152" y="22"/>
                  <a:pt x="154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moveTo>
                  <a:pt x="136" y="16"/>
                </a:moveTo>
                <a:cubicBezTo>
                  <a:pt x="109" y="51"/>
                  <a:pt x="109" y="51"/>
                  <a:pt x="109" y="51"/>
                </a:cubicBezTo>
                <a:cubicBezTo>
                  <a:pt x="102" y="49"/>
                  <a:pt x="95" y="48"/>
                  <a:pt x="88" y="48"/>
                </a:cubicBezTo>
                <a:cubicBezTo>
                  <a:pt x="57" y="48"/>
                  <a:pt x="32" y="66"/>
                  <a:pt x="32" y="88"/>
                </a:cubicBezTo>
                <a:cubicBezTo>
                  <a:pt x="32" y="110"/>
                  <a:pt x="57" y="128"/>
                  <a:pt x="88" y="128"/>
                </a:cubicBezTo>
                <a:cubicBezTo>
                  <a:pt x="119" y="128"/>
                  <a:pt x="144" y="110"/>
                  <a:pt x="144" y="88"/>
                </a:cubicBezTo>
                <a:cubicBezTo>
                  <a:pt x="144" y="80"/>
                  <a:pt x="141" y="73"/>
                  <a:pt x="136" y="67"/>
                </a:cubicBezTo>
                <a:lnTo>
                  <a:pt x="136" y="16"/>
                </a:lnTo>
                <a:close/>
                <a:moveTo>
                  <a:pt x="88" y="120"/>
                </a:moveTo>
                <a:cubicBezTo>
                  <a:pt x="61" y="120"/>
                  <a:pt x="40" y="106"/>
                  <a:pt x="40" y="88"/>
                </a:cubicBezTo>
                <a:cubicBezTo>
                  <a:pt x="40" y="70"/>
                  <a:pt x="61" y="56"/>
                  <a:pt x="88" y="56"/>
                </a:cubicBezTo>
                <a:cubicBezTo>
                  <a:pt x="97" y="56"/>
                  <a:pt x="105" y="58"/>
                  <a:pt x="112" y="60"/>
                </a:cubicBezTo>
                <a:cubicBezTo>
                  <a:pt x="128" y="41"/>
                  <a:pt x="128" y="41"/>
                  <a:pt x="128" y="41"/>
                </a:cubicBezTo>
                <a:cubicBezTo>
                  <a:pt x="128" y="70"/>
                  <a:pt x="128" y="70"/>
                  <a:pt x="128" y="70"/>
                </a:cubicBezTo>
                <a:cubicBezTo>
                  <a:pt x="133" y="75"/>
                  <a:pt x="136" y="81"/>
                  <a:pt x="136" y="88"/>
                </a:cubicBezTo>
                <a:cubicBezTo>
                  <a:pt x="136" y="106"/>
                  <a:pt x="115" y="120"/>
                  <a:pt x="88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88"/>
          <p:cNvSpPr>
            <a:spLocks noEditPoints="1"/>
          </p:cNvSpPr>
          <p:nvPr/>
        </p:nvSpPr>
        <p:spPr bwMode="auto">
          <a:xfrm>
            <a:off x="5516549" y="1729640"/>
            <a:ext cx="335898" cy="334275"/>
          </a:xfrm>
          <a:custGeom>
            <a:avLst/>
            <a:gdLst>
              <a:gd name="T0" fmla="*/ 56 w 176"/>
              <a:gd name="T1" fmla="*/ 40 h 176"/>
              <a:gd name="T2" fmla="*/ 80 w 176"/>
              <a:gd name="T3" fmla="*/ 40 h 176"/>
              <a:gd name="T4" fmla="*/ 80 w 176"/>
              <a:gd name="T5" fmla="*/ 32 h 176"/>
              <a:gd name="T6" fmla="*/ 56 w 176"/>
              <a:gd name="T7" fmla="*/ 32 h 176"/>
              <a:gd name="T8" fmla="*/ 56 w 176"/>
              <a:gd name="T9" fmla="*/ 40 h 176"/>
              <a:gd name="T10" fmla="*/ 144 w 176"/>
              <a:gd name="T11" fmla="*/ 0 h 176"/>
              <a:gd name="T12" fmla="*/ 16 w 176"/>
              <a:gd name="T13" fmla="*/ 0 h 176"/>
              <a:gd name="T14" fmla="*/ 0 w 176"/>
              <a:gd name="T15" fmla="*/ 16 h 176"/>
              <a:gd name="T16" fmla="*/ 0 w 176"/>
              <a:gd name="T17" fmla="*/ 160 h 176"/>
              <a:gd name="T18" fmla="*/ 16 w 176"/>
              <a:gd name="T19" fmla="*/ 176 h 176"/>
              <a:gd name="T20" fmla="*/ 160 w 176"/>
              <a:gd name="T21" fmla="*/ 176 h 176"/>
              <a:gd name="T22" fmla="*/ 176 w 176"/>
              <a:gd name="T23" fmla="*/ 160 h 176"/>
              <a:gd name="T24" fmla="*/ 176 w 176"/>
              <a:gd name="T25" fmla="*/ 32 h 176"/>
              <a:gd name="T26" fmla="*/ 144 w 176"/>
              <a:gd name="T27" fmla="*/ 0 h 176"/>
              <a:gd name="T28" fmla="*/ 48 w 176"/>
              <a:gd name="T29" fmla="*/ 8 h 176"/>
              <a:gd name="T30" fmla="*/ 128 w 176"/>
              <a:gd name="T31" fmla="*/ 8 h 176"/>
              <a:gd name="T32" fmla="*/ 128 w 176"/>
              <a:gd name="T33" fmla="*/ 56 h 176"/>
              <a:gd name="T34" fmla="*/ 48 w 176"/>
              <a:gd name="T35" fmla="*/ 56 h 176"/>
              <a:gd name="T36" fmla="*/ 48 w 176"/>
              <a:gd name="T37" fmla="*/ 8 h 176"/>
              <a:gd name="T38" fmla="*/ 144 w 176"/>
              <a:gd name="T39" fmla="*/ 168 h 176"/>
              <a:gd name="T40" fmla="*/ 32 w 176"/>
              <a:gd name="T41" fmla="*/ 168 h 176"/>
              <a:gd name="T42" fmla="*/ 32 w 176"/>
              <a:gd name="T43" fmla="*/ 96 h 176"/>
              <a:gd name="T44" fmla="*/ 144 w 176"/>
              <a:gd name="T45" fmla="*/ 96 h 176"/>
              <a:gd name="T46" fmla="*/ 144 w 176"/>
              <a:gd name="T47" fmla="*/ 168 h 176"/>
              <a:gd name="T48" fmla="*/ 168 w 176"/>
              <a:gd name="T49" fmla="*/ 160 h 176"/>
              <a:gd name="T50" fmla="*/ 160 w 176"/>
              <a:gd name="T51" fmla="*/ 168 h 176"/>
              <a:gd name="T52" fmla="*/ 152 w 176"/>
              <a:gd name="T53" fmla="*/ 168 h 176"/>
              <a:gd name="T54" fmla="*/ 152 w 176"/>
              <a:gd name="T55" fmla="*/ 96 h 176"/>
              <a:gd name="T56" fmla="*/ 144 w 176"/>
              <a:gd name="T57" fmla="*/ 88 h 176"/>
              <a:gd name="T58" fmla="*/ 32 w 176"/>
              <a:gd name="T59" fmla="*/ 88 h 176"/>
              <a:gd name="T60" fmla="*/ 24 w 176"/>
              <a:gd name="T61" fmla="*/ 96 h 176"/>
              <a:gd name="T62" fmla="*/ 24 w 176"/>
              <a:gd name="T63" fmla="*/ 168 h 176"/>
              <a:gd name="T64" fmla="*/ 16 w 176"/>
              <a:gd name="T65" fmla="*/ 168 h 176"/>
              <a:gd name="T66" fmla="*/ 8 w 176"/>
              <a:gd name="T67" fmla="*/ 160 h 176"/>
              <a:gd name="T68" fmla="*/ 8 w 176"/>
              <a:gd name="T69" fmla="*/ 16 h 176"/>
              <a:gd name="T70" fmla="*/ 16 w 176"/>
              <a:gd name="T71" fmla="*/ 8 h 176"/>
              <a:gd name="T72" fmla="*/ 40 w 176"/>
              <a:gd name="T73" fmla="*/ 8 h 176"/>
              <a:gd name="T74" fmla="*/ 40 w 176"/>
              <a:gd name="T75" fmla="*/ 56 h 176"/>
              <a:gd name="T76" fmla="*/ 48 w 176"/>
              <a:gd name="T77" fmla="*/ 64 h 176"/>
              <a:gd name="T78" fmla="*/ 128 w 176"/>
              <a:gd name="T79" fmla="*/ 64 h 176"/>
              <a:gd name="T80" fmla="*/ 136 w 176"/>
              <a:gd name="T81" fmla="*/ 56 h 176"/>
              <a:gd name="T82" fmla="*/ 136 w 176"/>
              <a:gd name="T83" fmla="*/ 8 h 176"/>
              <a:gd name="T84" fmla="*/ 140 w 176"/>
              <a:gd name="T85" fmla="*/ 8 h 176"/>
              <a:gd name="T86" fmla="*/ 168 w 176"/>
              <a:gd name="T87" fmla="*/ 36 h 176"/>
              <a:gd name="T88" fmla="*/ 168 w 176"/>
              <a:gd name="T89" fmla="*/ 160 h 176"/>
              <a:gd name="T90" fmla="*/ 56 w 176"/>
              <a:gd name="T91" fmla="*/ 24 h 176"/>
              <a:gd name="T92" fmla="*/ 88 w 176"/>
              <a:gd name="T93" fmla="*/ 24 h 176"/>
              <a:gd name="T94" fmla="*/ 88 w 176"/>
              <a:gd name="T95" fmla="*/ 16 h 176"/>
              <a:gd name="T96" fmla="*/ 56 w 176"/>
              <a:gd name="T97" fmla="*/ 16 h 176"/>
              <a:gd name="T98" fmla="*/ 56 w 176"/>
              <a:gd name="T99" fmla="*/ 24 h 176"/>
              <a:gd name="T100" fmla="*/ 104 w 176"/>
              <a:gd name="T101" fmla="*/ 48 h 176"/>
              <a:gd name="T102" fmla="*/ 120 w 176"/>
              <a:gd name="T103" fmla="*/ 48 h 176"/>
              <a:gd name="T104" fmla="*/ 120 w 176"/>
              <a:gd name="T105" fmla="*/ 16 h 176"/>
              <a:gd name="T106" fmla="*/ 104 w 176"/>
              <a:gd name="T107" fmla="*/ 16 h 176"/>
              <a:gd name="T108" fmla="*/ 104 w 176"/>
              <a:gd name="T109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56" y="40"/>
                </a:moveTo>
                <a:cubicBezTo>
                  <a:pt x="80" y="40"/>
                  <a:pt x="80" y="40"/>
                  <a:pt x="80" y="40"/>
                </a:cubicBezTo>
                <a:cubicBezTo>
                  <a:pt x="80" y="32"/>
                  <a:pt x="80" y="32"/>
                  <a:pt x="80" y="32"/>
                </a:cubicBezTo>
                <a:cubicBezTo>
                  <a:pt x="56" y="32"/>
                  <a:pt x="56" y="32"/>
                  <a:pt x="56" y="32"/>
                </a:cubicBezTo>
                <a:lnTo>
                  <a:pt x="56" y="40"/>
                </a:lnTo>
                <a:close/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32"/>
                  <a:pt x="176" y="32"/>
                  <a:pt x="176" y="32"/>
                </a:cubicBezTo>
                <a:lnTo>
                  <a:pt x="144" y="0"/>
                </a:lnTo>
                <a:close/>
                <a:moveTo>
                  <a:pt x="48" y="8"/>
                </a:moveTo>
                <a:cubicBezTo>
                  <a:pt x="128" y="8"/>
                  <a:pt x="128" y="8"/>
                  <a:pt x="128" y="8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48" y="56"/>
                  <a:pt x="48" y="56"/>
                  <a:pt x="48" y="56"/>
                </a:cubicBezTo>
                <a:lnTo>
                  <a:pt x="48" y="8"/>
                </a:lnTo>
                <a:close/>
                <a:moveTo>
                  <a:pt x="144" y="168"/>
                </a:moveTo>
                <a:cubicBezTo>
                  <a:pt x="32" y="168"/>
                  <a:pt x="32" y="168"/>
                  <a:pt x="32" y="168"/>
                </a:cubicBezTo>
                <a:cubicBezTo>
                  <a:pt x="32" y="96"/>
                  <a:pt x="32" y="96"/>
                  <a:pt x="32" y="96"/>
                </a:cubicBezTo>
                <a:cubicBezTo>
                  <a:pt x="144" y="96"/>
                  <a:pt x="144" y="96"/>
                  <a:pt x="144" y="96"/>
                </a:cubicBezTo>
                <a:lnTo>
                  <a:pt x="144" y="16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2"/>
                  <a:pt x="148" y="88"/>
                  <a:pt x="144" y="88"/>
                </a:cubicBezTo>
                <a:cubicBezTo>
                  <a:pt x="32" y="88"/>
                  <a:pt x="32" y="88"/>
                  <a:pt x="32" y="88"/>
                </a:cubicBezTo>
                <a:cubicBezTo>
                  <a:pt x="28" y="88"/>
                  <a:pt x="24" y="92"/>
                  <a:pt x="24" y="96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56"/>
                  <a:pt x="40" y="56"/>
                  <a:pt x="40" y="56"/>
                </a:cubicBezTo>
                <a:cubicBezTo>
                  <a:pt x="40" y="60"/>
                  <a:pt x="44" y="64"/>
                  <a:pt x="48" y="6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32" y="64"/>
                  <a:pt x="136" y="60"/>
                  <a:pt x="136" y="56"/>
                </a:cubicBezTo>
                <a:cubicBezTo>
                  <a:pt x="136" y="8"/>
                  <a:pt x="136" y="8"/>
                  <a:pt x="136" y="8"/>
                </a:cubicBezTo>
                <a:cubicBezTo>
                  <a:pt x="140" y="8"/>
                  <a:pt x="140" y="8"/>
                  <a:pt x="140" y="8"/>
                </a:cubicBezTo>
                <a:cubicBezTo>
                  <a:pt x="168" y="36"/>
                  <a:pt x="168" y="36"/>
                  <a:pt x="168" y="36"/>
                </a:cubicBezTo>
                <a:lnTo>
                  <a:pt x="168" y="160"/>
                </a:lnTo>
                <a:close/>
                <a:moveTo>
                  <a:pt x="56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16"/>
                  <a:pt x="88" y="16"/>
                  <a:pt x="88" y="16"/>
                </a:cubicBezTo>
                <a:cubicBezTo>
                  <a:pt x="56" y="16"/>
                  <a:pt x="56" y="16"/>
                  <a:pt x="56" y="16"/>
                </a:cubicBezTo>
                <a:lnTo>
                  <a:pt x="56" y="24"/>
                </a:lnTo>
                <a:close/>
                <a:moveTo>
                  <a:pt x="104" y="48"/>
                </a:moveTo>
                <a:cubicBezTo>
                  <a:pt x="120" y="48"/>
                  <a:pt x="120" y="48"/>
                  <a:pt x="120" y="4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04" y="16"/>
                  <a:pt x="104" y="16"/>
                  <a:pt x="104" y="16"/>
                </a:cubicBezTo>
                <a:lnTo>
                  <a:pt x="10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89"/>
          <p:cNvSpPr>
            <a:spLocks noEditPoints="1"/>
          </p:cNvSpPr>
          <p:nvPr/>
        </p:nvSpPr>
        <p:spPr bwMode="auto">
          <a:xfrm>
            <a:off x="6155891" y="1729640"/>
            <a:ext cx="334275" cy="334275"/>
          </a:xfrm>
          <a:custGeom>
            <a:avLst/>
            <a:gdLst>
              <a:gd name="T0" fmla="*/ 104 w 176"/>
              <a:gd name="T1" fmla="*/ 48 h 176"/>
              <a:gd name="T2" fmla="*/ 120 w 176"/>
              <a:gd name="T3" fmla="*/ 48 h 176"/>
              <a:gd name="T4" fmla="*/ 120 w 176"/>
              <a:gd name="T5" fmla="*/ 16 h 176"/>
              <a:gd name="T6" fmla="*/ 104 w 176"/>
              <a:gd name="T7" fmla="*/ 16 h 176"/>
              <a:gd name="T8" fmla="*/ 104 w 176"/>
              <a:gd name="T9" fmla="*/ 48 h 176"/>
              <a:gd name="T10" fmla="*/ 144 w 176"/>
              <a:gd name="T11" fmla="*/ 0 h 176"/>
              <a:gd name="T12" fmla="*/ 16 w 176"/>
              <a:gd name="T13" fmla="*/ 0 h 176"/>
              <a:gd name="T14" fmla="*/ 0 w 176"/>
              <a:gd name="T15" fmla="*/ 16 h 176"/>
              <a:gd name="T16" fmla="*/ 0 w 176"/>
              <a:gd name="T17" fmla="*/ 160 h 176"/>
              <a:gd name="T18" fmla="*/ 16 w 176"/>
              <a:gd name="T19" fmla="*/ 176 h 176"/>
              <a:gd name="T20" fmla="*/ 160 w 176"/>
              <a:gd name="T21" fmla="*/ 176 h 176"/>
              <a:gd name="T22" fmla="*/ 176 w 176"/>
              <a:gd name="T23" fmla="*/ 160 h 176"/>
              <a:gd name="T24" fmla="*/ 176 w 176"/>
              <a:gd name="T25" fmla="*/ 32 h 176"/>
              <a:gd name="T26" fmla="*/ 144 w 176"/>
              <a:gd name="T27" fmla="*/ 0 h 176"/>
              <a:gd name="T28" fmla="*/ 48 w 176"/>
              <a:gd name="T29" fmla="*/ 8 h 176"/>
              <a:gd name="T30" fmla="*/ 128 w 176"/>
              <a:gd name="T31" fmla="*/ 8 h 176"/>
              <a:gd name="T32" fmla="*/ 128 w 176"/>
              <a:gd name="T33" fmla="*/ 56 h 176"/>
              <a:gd name="T34" fmla="*/ 48 w 176"/>
              <a:gd name="T35" fmla="*/ 56 h 176"/>
              <a:gd name="T36" fmla="*/ 48 w 176"/>
              <a:gd name="T37" fmla="*/ 8 h 176"/>
              <a:gd name="T38" fmla="*/ 144 w 176"/>
              <a:gd name="T39" fmla="*/ 168 h 176"/>
              <a:gd name="T40" fmla="*/ 32 w 176"/>
              <a:gd name="T41" fmla="*/ 168 h 176"/>
              <a:gd name="T42" fmla="*/ 32 w 176"/>
              <a:gd name="T43" fmla="*/ 96 h 176"/>
              <a:gd name="T44" fmla="*/ 144 w 176"/>
              <a:gd name="T45" fmla="*/ 96 h 176"/>
              <a:gd name="T46" fmla="*/ 144 w 176"/>
              <a:gd name="T47" fmla="*/ 168 h 176"/>
              <a:gd name="T48" fmla="*/ 168 w 176"/>
              <a:gd name="T49" fmla="*/ 160 h 176"/>
              <a:gd name="T50" fmla="*/ 160 w 176"/>
              <a:gd name="T51" fmla="*/ 168 h 176"/>
              <a:gd name="T52" fmla="*/ 152 w 176"/>
              <a:gd name="T53" fmla="*/ 168 h 176"/>
              <a:gd name="T54" fmla="*/ 152 w 176"/>
              <a:gd name="T55" fmla="*/ 96 h 176"/>
              <a:gd name="T56" fmla="*/ 144 w 176"/>
              <a:gd name="T57" fmla="*/ 88 h 176"/>
              <a:gd name="T58" fmla="*/ 32 w 176"/>
              <a:gd name="T59" fmla="*/ 88 h 176"/>
              <a:gd name="T60" fmla="*/ 24 w 176"/>
              <a:gd name="T61" fmla="*/ 96 h 176"/>
              <a:gd name="T62" fmla="*/ 24 w 176"/>
              <a:gd name="T63" fmla="*/ 168 h 176"/>
              <a:gd name="T64" fmla="*/ 16 w 176"/>
              <a:gd name="T65" fmla="*/ 168 h 176"/>
              <a:gd name="T66" fmla="*/ 8 w 176"/>
              <a:gd name="T67" fmla="*/ 160 h 176"/>
              <a:gd name="T68" fmla="*/ 8 w 176"/>
              <a:gd name="T69" fmla="*/ 16 h 176"/>
              <a:gd name="T70" fmla="*/ 16 w 176"/>
              <a:gd name="T71" fmla="*/ 8 h 176"/>
              <a:gd name="T72" fmla="*/ 40 w 176"/>
              <a:gd name="T73" fmla="*/ 8 h 176"/>
              <a:gd name="T74" fmla="*/ 40 w 176"/>
              <a:gd name="T75" fmla="*/ 56 h 176"/>
              <a:gd name="T76" fmla="*/ 48 w 176"/>
              <a:gd name="T77" fmla="*/ 64 h 176"/>
              <a:gd name="T78" fmla="*/ 128 w 176"/>
              <a:gd name="T79" fmla="*/ 64 h 176"/>
              <a:gd name="T80" fmla="*/ 136 w 176"/>
              <a:gd name="T81" fmla="*/ 56 h 176"/>
              <a:gd name="T82" fmla="*/ 136 w 176"/>
              <a:gd name="T83" fmla="*/ 8 h 176"/>
              <a:gd name="T84" fmla="*/ 140 w 176"/>
              <a:gd name="T85" fmla="*/ 8 h 176"/>
              <a:gd name="T86" fmla="*/ 168 w 176"/>
              <a:gd name="T87" fmla="*/ 36 h 176"/>
              <a:gd name="T88" fmla="*/ 168 w 176"/>
              <a:gd name="T89" fmla="*/ 160 h 176"/>
              <a:gd name="T90" fmla="*/ 96 w 176"/>
              <a:gd name="T91" fmla="*/ 112 h 176"/>
              <a:gd name="T92" fmla="*/ 48 w 176"/>
              <a:gd name="T93" fmla="*/ 112 h 176"/>
              <a:gd name="T94" fmla="*/ 48 w 176"/>
              <a:gd name="T95" fmla="*/ 120 h 176"/>
              <a:gd name="T96" fmla="*/ 96 w 176"/>
              <a:gd name="T97" fmla="*/ 120 h 176"/>
              <a:gd name="T98" fmla="*/ 96 w 176"/>
              <a:gd name="T99" fmla="*/ 112 h 176"/>
              <a:gd name="T100" fmla="*/ 128 w 176"/>
              <a:gd name="T101" fmla="*/ 144 h 176"/>
              <a:gd name="T102" fmla="*/ 48 w 176"/>
              <a:gd name="T103" fmla="*/ 144 h 176"/>
              <a:gd name="T104" fmla="*/ 48 w 176"/>
              <a:gd name="T105" fmla="*/ 152 h 176"/>
              <a:gd name="T106" fmla="*/ 128 w 176"/>
              <a:gd name="T107" fmla="*/ 152 h 176"/>
              <a:gd name="T108" fmla="*/ 128 w 176"/>
              <a:gd name="T109" fmla="*/ 144 h 176"/>
              <a:gd name="T110" fmla="*/ 128 w 176"/>
              <a:gd name="T111" fmla="*/ 128 h 176"/>
              <a:gd name="T112" fmla="*/ 48 w 176"/>
              <a:gd name="T113" fmla="*/ 128 h 176"/>
              <a:gd name="T114" fmla="*/ 48 w 176"/>
              <a:gd name="T115" fmla="*/ 136 h 176"/>
              <a:gd name="T116" fmla="*/ 128 w 176"/>
              <a:gd name="T117" fmla="*/ 136 h 176"/>
              <a:gd name="T118" fmla="*/ 128 w 176"/>
              <a:gd name="T119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76">
                <a:moveTo>
                  <a:pt x="104" y="48"/>
                </a:moveTo>
                <a:cubicBezTo>
                  <a:pt x="120" y="48"/>
                  <a:pt x="120" y="48"/>
                  <a:pt x="120" y="4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04" y="16"/>
                  <a:pt x="104" y="16"/>
                  <a:pt x="104" y="16"/>
                </a:cubicBezTo>
                <a:lnTo>
                  <a:pt x="104" y="48"/>
                </a:lnTo>
                <a:close/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32"/>
                  <a:pt x="176" y="32"/>
                  <a:pt x="176" y="32"/>
                </a:cubicBezTo>
                <a:lnTo>
                  <a:pt x="144" y="0"/>
                </a:lnTo>
                <a:close/>
                <a:moveTo>
                  <a:pt x="48" y="8"/>
                </a:moveTo>
                <a:cubicBezTo>
                  <a:pt x="128" y="8"/>
                  <a:pt x="128" y="8"/>
                  <a:pt x="128" y="8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48" y="56"/>
                  <a:pt x="48" y="56"/>
                  <a:pt x="48" y="56"/>
                </a:cubicBezTo>
                <a:lnTo>
                  <a:pt x="48" y="8"/>
                </a:lnTo>
                <a:close/>
                <a:moveTo>
                  <a:pt x="144" y="168"/>
                </a:moveTo>
                <a:cubicBezTo>
                  <a:pt x="32" y="168"/>
                  <a:pt x="32" y="168"/>
                  <a:pt x="32" y="168"/>
                </a:cubicBezTo>
                <a:cubicBezTo>
                  <a:pt x="32" y="96"/>
                  <a:pt x="32" y="96"/>
                  <a:pt x="32" y="96"/>
                </a:cubicBezTo>
                <a:cubicBezTo>
                  <a:pt x="144" y="96"/>
                  <a:pt x="144" y="96"/>
                  <a:pt x="144" y="96"/>
                </a:cubicBezTo>
                <a:lnTo>
                  <a:pt x="144" y="16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2"/>
                  <a:pt x="148" y="88"/>
                  <a:pt x="144" y="88"/>
                </a:cubicBezTo>
                <a:cubicBezTo>
                  <a:pt x="32" y="88"/>
                  <a:pt x="32" y="88"/>
                  <a:pt x="32" y="88"/>
                </a:cubicBezTo>
                <a:cubicBezTo>
                  <a:pt x="28" y="88"/>
                  <a:pt x="24" y="92"/>
                  <a:pt x="24" y="96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56"/>
                  <a:pt x="40" y="56"/>
                  <a:pt x="40" y="56"/>
                </a:cubicBezTo>
                <a:cubicBezTo>
                  <a:pt x="40" y="60"/>
                  <a:pt x="44" y="64"/>
                  <a:pt x="48" y="6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32" y="64"/>
                  <a:pt x="136" y="60"/>
                  <a:pt x="136" y="56"/>
                </a:cubicBezTo>
                <a:cubicBezTo>
                  <a:pt x="136" y="8"/>
                  <a:pt x="136" y="8"/>
                  <a:pt x="136" y="8"/>
                </a:cubicBezTo>
                <a:cubicBezTo>
                  <a:pt x="140" y="8"/>
                  <a:pt x="140" y="8"/>
                  <a:pt x="140" y="8"/>
                </a:cubicBezTo>
                <a:cubicBezTo>
                  <a:pt x="168" y="36"/>
                  <a:pt x="168" y="36"/>
                  <a:pt x="168" y="36"/>
                </a:cubicBezTo>
                <a:lnTo>
                  <a:pt x="168" y="160"/>
                </a:lnTo>
                <a:close/>
                <a:moveTo>
                  <a:pt x="96" y="112"/>
                </a:moveTo>
                <a:cubicBezTo>
                  <a:pt x="48" y="112"/>
                  <a:pt x="48" y="112"/>
                  <a:pt x="48" y="112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96" y="120"/>
                  <a:pt x="96" y="120"/>
                  <a:pt x="96" y="120"/>
                </a:cubicBezTo>
                <a:lnTo>
                  <a:pt x="96" y="112"/>
                </a:lnTo>
                <a:close/>
                <a:moveTo>
                  <a:pt x="128" y="144"/>
                </a:moveTo>
                <a:cubicBezTo>
                  <a:pt x="48" y="144"/>
                  <a:pt x="48" y="144"/>
                  <a:pt x="48" y="14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128" y="152"/>
                  <a:pt x="128" y="152"/>
                  <a:pt x="128" y="152"/>
                </a:cubicBezTo>
                <a:lnTo>
                  <a:pt x="128" y="144"/>
                </a:lnTo>
                <a:close/>
                <a:moveTo>
                  <a:pt x="128" y="128"/>
                </a:moveTo>
                <a:cubicBezTo>
                  <a:pt x="48" y="128"/>
                  <a:pt x="48" y="128"/>
                  <a:pt x="48" y="12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128" y="136"/>
                  <a:pt x="128" y="136"/>
                  <a:pt x="128" y="136"/>
                </a:cubicBezTo>
                <a:lnTo>
                  <a:pt x="128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90"/>
          <p:cNvSpPr>
            <a:spLocks noEditPoints="1"/>
          </p:cNvSpPr>
          <p:nvPr/>
        </p:nvSpPr>
        <p:spPr bwMode="auto">
          <a:xfrm>
            <a:off x="6795233" y="1760471"/>
            <a:ext cx="334275" cy="274235"/>
          </a:xfrm>
          <a:custGeom>
            <a:avLst/>
            <a:gdLst>
              <a:gd name="T0" fmla="*/ 108 w 176"/>
              <a:gd name="T1" fmla="*/ 24 h 144"/>
              <a:gd name="T2" fmla="*/ 108 w 176"/>
              <a:gd name="T3" fmla="*/ 16 h 144"/>
              <a:gd name="T4" fmla="*/ 64 w 176"/>
              <a:gd name="T5" fmla="*/ 20 h 144"/>
              <a:gd name="T6" fmla="*/ 88 w 176"/>
              <a:gd name="T7" fmla="*/ 56 h 144"/>
              <a:gd name="T8" fmla="*/ 88 w 176"/>
              <a:gd name="T9" fmla="*/ 104 h 144"/>
              <a:gd name="T10" fmla="*/ 88 w 176"/>
              <a:gd name="T11" fmla="*/ 56 h 144"/>
              <a:gd name="T12" fmla="*/ 72 w 176"/>
              <a:gd name="T13" fmla="*/ 80 h 144"/>
              <a:gd name="T14" fmla="*/ 104 w 176"/>
              <a:gd name="T15" fmla="*/ 80 h 144"/>
              <a:gd name="T16" fmla="*/ 88 w 176"/>
              <a:gd name="T17" fmla="*/ 40 h 144"/>
              <a:gd name="T18" fmla="*/ 88 w 176"/>
              <a:gd name="T19" fmla="*/ 120 h 144"/>
              <a:gd name="T20" fmla="*/ 88 w 176"/>
              <a:gd name="T21" fmla="*/ 40 h 144"/>
              <a:gd name="T22" fmla="*/ 56 w 176"/>
              <a:gd name="T23" fmla="*/ 80 h 144"/>
              <a:gd name="T24" fmla="*/ 120 w 176"/>
              <a:gd name="T25" fmla="*/ 80 h 144"/>
              <a:gd name="T26" fmla="*/ 148 w 176"/>
              <a:gd name="T27" fmla="*/ 64 h 144"/>
              <a:gd name="T28" fmla="*/ 148 w 176"/>
              <a:gd name="T29" fmla="*/ 72 h 144"/>
              <a:gd name="T30" fmla="*/ 148 w 176"/>
              <a:gd name="T31" fmla="*/ 64 h 144"/>
              <a:gd name="T32" fmla="*/ 136 w 176"/>
              <a:gd name="T33" fmla="*/ 44 h 144"/>
              <a:gd name="T34" fmla="*/ 160 w 176"/>
              <a:gd name="T35" fmla="*/ 44 h 144"/>
              <a:gd name="T36" fmla="*/ 148 w 176"/>
              <a:gd name="T37" fmla="*/ 48 h 144"/>
              <a:gd name="T38" fmla="*/ 148 w 176"/>
              <a:gd name="T39" fmla="*/ 40 h 144"/>
              <a:gd name="T40" fmla="*/ 148 w 176"/>
              <a:gd name="T41" fmla="*/ 48 h 144"/>
              <a:gd name="T42" fmla="*/ 144 w 176"/>
              <a:gd name="T43" fmla="*/ 16 h 144"/>
              <a:gd name="T44" fmla="*/ 88 w 176"/>
              <a:gd name="T45" fmla="*/ 0 h 144"/>
              <a:gd name="T46" fmla="*/ 32 w 176"/>
              <a:gd name="T47" fmla="*/ 16 h 144"/>
              <a:gd name="T48" fmla="*/ 0 w 176"/>
              <a:gd name="T49" fmla="*/ 32 h 144"/>
              <a:gd name="T50" fmla="*/ 16 w 176"/>
              <a:gd name="T51" fmla="*/ 144 h 144"/>
              <a:gd name="T52" fmla="*/ 176 w 176"/>
              <a:gd name="T53" fmla="*/ 128 h 144"/>
              <a:gd name="T54" fmla="*/ 160 w 176"/>
              <a:gd name="T55" fmla="*/ 16 h 144"/>
              <a:gd name="T56" fmla="*/ 133 w 176"/>
              <a:gd name="T57" fmla="*/ 96 h 144"/>
              <a:gd name="T58" fmla="*/ 168 w 176"/>
              <a:gd name="T59" fmla="*/ 104 h 144"/>
              <a:gd name="T60" fmla="*/ 160 w 176"/>
              <a:gd name="T61" fmla="*/ 136 h 144"/>
              <a:gd name="T62" fmla="*/ 8 w 176"/>
              <a:gd name="T63" fmla="*/ 128 h 144"/>
              <a:gd name="T64" fmla="*/ 46 w 176"/>
              <a:gd name="T65" fmla="*/ 104 h 144"/>
              <a:gd name="T66" fmla="*/ 8 w 176"/>
              <a:gd name="T67" fmla="*/ 96 h 144"/>
              <a:gd name="T68" fmla="*/ 16 w 176"/>
              <a:gd name="T69" fmla="*/ 24 h 144"/>
              <a:gd name="T70" fmla="*/ 60 w 176"/>
              <a:gd name="T71" fmla="*/ 8 h 144"/>
              <a:gd name="T72" fmla="*/ 116 w 176"/>
              <a:gd name="T73" fmla="*/ 8 h 144"/>
              <a:gd name="T74" fmla="*/ 160 w 176"/>
              <a:gd name="T75" fmla="*/ 24 h 144"/>
              <a:gd name="T76" fmla="*/ 168 w 176"/>
              <a:gd name="T77" fmla="*/ 9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44">
                <a:moveTo>
                  <a:pt x="6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10" y="24"/>
                  <a:pt x="112" y="22"/>
                  <a:pt x="112" y="20"/>
                </a:cubicBezTo>
                <a:cubicBezTo>
                  <a:pt x="112" y="18"/>
                  <a:pt x="110" y="16"/>
                  <a:pt x="108" y="16"/>
                </a:cubicBezTo>
                <a:cubicBezTo>
                  <a:pt x="68" y="16"/>
                  <a:pt x="68" y="16"/>
                  <a:pt x="68" y="16"/>
                </a:cubicBezTo>
                <a:cubicBezTo>
                  <a:pt x="66" y="16"/>
                  <a:pt x="64" y="18"/>
                  <a:pt x="64" y="20"/>
                </a:cubicBezTo>
                <a:cubicBezTo>
                  <a:pt x="64" y="22"/>
                  <a:pt x="66" y="24"/>
                  <a:pt x="68" y="24"/>
                </a:cubicBezTo>
                <a:moveTo>
                  <a:pt x="88" y="56"/>
                </a:moveTo>
                <a:cubicBezTo>
                  <a:pt x="75" y="56"/>
                  <a:pt x="64" y="67"/>
                  <a:pt x="64" y="80"/>
                </a:cubicBezTo>
                <a:cubicBezTo>
                  <a:pt x="64" y="93"/>
                  <a:pt x="75" y="104"/>
                  <a:pt x="88" y="104"/>
                </a:cubicBezTo>
                <a:cubicBezTo>
                  <a:pt x="101" y="104"/>
                  <a:pt x="112" y="93"/>
                  <a:pt x="112" y="80"/>
                </a:cubicBezTo>
                <a:cubicBezTo>
                  <a:pt x="112" y="67"/>
                  <a:pt x="101" y="56"/>
                  <a:pt x="88" y="56"/>
                </a:cubicBezTo>
                <a:moveTo>
                  <a:pt x="88" y="96"/>
                </a:moveTo>
                <a:cubicBezTo>
                  <a:pt x="79" y="96"/>
                  <a:pt x="72" y="89"/>
                  <a:pt x="72" y="80"/>
                </a:cubicBezTo>
                <a:cubicBezTo>
                  <a:pt x="72" y="71"/>
                  <a:pt x="79" y="64"/>
                  <a:pt x="88" y="64"/>
                </a:cubicBezTo>
                <a:cubicBezTo>
                  <a:pt x="97" y="64"/>
                  <a:pt x="104" y="71"/>
                  <a:pt x="104" y="80"/>
                </a:cubicBezTo>
                <a:cubicBezTo>
                  <a:pt x="104" y="89"/>
                  <a:pt x="97" y="96"/>
                  <a:pt x="88" y="96"/>
                </a:cubicBezTo>
                <a:moveTo>
                  <a:pt x="88" y="40"/>
                </a:moveTo>
                <a:cubicBezTo>
                  <a:pt x="66" y="40"/>
                  <a:pt x="48" y="58"/>
                  <a:pt x="48" y="80"/>
                </a:cubicBezTo>
                <a:cubicBezTo>
                  <a:pt x="48" y="102"/>
                  <a:pt x="66" y="120"/>
                  <a:pt x="88" y="120"/>
                </a:cubicBezTo>
                <a:cubicBezTo>
                  <a:pt x="110" y="120"/>
                  <a:pt x="128" y="102"/>
                  <a:pt x="128" y="80"/>
                </a:cubicBezTo>
                <a:cubicBezTo>
                  <a:pt x="128" y="58"/>
                  <a:pt x="110" y="40"/>
                  <a:pt x="88" y="40"/>
                </a:cubicBezTo>
                <a:moveTo>
                  <a:pt x="88" y="112"/>
                </a:moveTo>
                <a:cubicBezTo>
                  <a:pt x="70" y="112"/>
                  <a:pt x="56" y="98"/>
                  <a:pt x="56" y="80"/>
                </a:cubicBezTo>
                <a:cubicBezTo>
                  <a:pt x="56" y="62"/>
                  <a:pt x="70" y="48"/>
                  <a:pt x="88" y="48"/>
                </a:cubicBezTo>
                <a:cubicBezTo>
                  <a:pt x="106" y="48"/>
                  <a:pt x="120" y="62"/>
                  <a:pt x="120" y="80"/>
                </a:cubicBezTo>
                <a:cubicBezTo>
                  <a:pt x="120" y="98"/>
                  <a:pt x="106" y="112"/>
                  <a:pt x="88" y="112"/>
                </a:cubicBezTo>
                <a:moveTo>
                  <a:pt x="148" y="64"/>
                </a:moveTo>
                <a:cubicBezTo>
                  <a:pt x="146" y="64"/>
                  <a:pt x="144" y="66"/>
                  <a:pt x="144" y="68"/>
                </a:cubicBezTo>
                <a:cubicBezTo>
                  <a:pt x="144" y="70"/>
                  <a:pt x="146" y="72"/>
                  <a:pt x="148" y="72"/>
                </a:cubicBezTo>
                <a:cubicBezTo>
                  <a:pt x="150" y="72"/>
                  <a:pt x="152" y="70"/>
                  <a:pt x="152" y="68"/>
                </a:cubicBezTo>
                <a:cubicBezTo>
                  <a:pt x="152" y="66"/>
                  <a:pt x="150" y="64"/>
                  <a:pt x="148" y="64"/>
                </a:cubicBezTo>
                <a:moveTo>
                  <a:pt x="148" y="32"/>
                </a:moveTo>
                <a:cubicBezTo>
                  <a:pt x="141" y="32"/>
                  <a:pt x="136" y="37"/>
                  <a:pt x="136" y="44"/>
                </a:cubicBezTo>
                <a:cubicBezTo>
                  <a:pt x="136" y="51"/>
                  <a:pt x="141" y="56"/>
                  <a:pt x="148" y="56"/>
                </a:cubicBezTo>
                <a:cubicBezTo>
                  <a:pt x="155" y="56"/>
                  <a:pt x="160" y="51"/>
                  <a:pt x="160" y="44"/>
                </a:cubicBezTo>
                <a:cubicBezTo>
                  <a:pt x="160" y="37"/>
                  <a:pt x="155" y="32"/>
                  <a:pt x="148" y="32"/>
                </a:cubicBezTo>
                <a:moveTo>
                  <a:pt x="148" y="48"/>
                </a:moveTo>
                <a:cubicBezTo>
                  <a:pt x="146" y="48"/>
                  <a:pt x="144" y="46"/>
                  <a:pt x="144" y="44"/>
                </a:cubicBezTo>
                <a:cubicBezTo>
                  <a:pt x="144" y="42"/>
                  <a:pt x="146" y="40"/>
                  <a:pt x="148" y="40"/>
                </a:cubicBezTo>
                <a:cubicBezTo>
                  <a:pt x="150" y="40"/>
                  <a:pt x="152" y="42"/>
                  <a:pt x="152" y="44"/>
                </a:cubicBezTo>
                <a:cubicBezTo>
                  <a:pt x="152" y="46"/>
                  <a:pt x="150" y="48"/>
                  <a:pt x="148" y="48"/>
                </a:cubicBezTo>
                <a:moveTo>
                  <a:pt x="160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32" y="16"/>
                  <a:pt x="132" y="0"/>
                  <a:pt x="116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44" y="0"/>
                  <a:pt x="44" y="16"/>
                  <a:pt x="32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168" y="96"/>
                </a:moveTo>
                <a:cubicBezTo>
                  <a:pt x="133" y="96"/>
                  <a:pt x="133" y="96"/>
                  <a:pt x="133" y="96"/>
                </a:cubicBezTo>
                <a:cubicBezTo>
                  <a:pt x="132" y="99"/>
                  <a:pt x="131" y="101"/>
                  <a:pt x="130" y="104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104"/>
                  <a:pt x="8" y="104"/>
                  <a:pt x="8" y="104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45" y="101"/>
                  <a:pt x="44" y="99"/>
                  <a:pt x="43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28"/>
                  <a:pt x="12" y="24"/>
                  <a:pt x="16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48" y="24"/>
                  <a:pt x="48" y="8"/>
                  <a:pt x="60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28" y="8"/>
                  <a:pt x="128" y="24"/>
                  <a:pt x="144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lnTo>
                  <a:pt x="168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91"/>
          <p:cNvSpPr>
            <a:spLocks noEditPoints="1"/>
          </p:cNvSpPr>
          <p:nvPr/>
        </p:nvSpPr>
        <p:spPr bwMode="auto">
          <a:xfrm>
            <a:off x="7434574" y="1729640"/>
            <a:ext cx="334275" cy="334275"/>
          </a:xfrm>
          <a:custGeom>
            <a:avLst/>
            <a:gdLst>
              <a:gd name="T0" fmla="*/ 56 w 176"/>
              <a:gd name="T1" fmla="*/ 120 h 176"/>
              <a:gd name="T2" fmla="*/ 88 w 176"/>
              <a:gd name="T3" fmla="*/ 120 h 176"/>
              <a:gd name="T4" fmla="*/ 72 w 176"/>
              <a:gd name="T5" fmla="*/ 128 h 176"/>
              <a:gd name="T6" fmla="*/ 72 w 176"/>
              <a:gd name="T7" fmla="*/ 112 h 176"/>
              <a:gd name="T8" fmla="*/ 72 w 176"/>
              <a:gd name="T9" fmla="*/ 128 h 176"/>
              <a:gd name="T10" fmla="*/ 40 w 176"/>
              <a:gd name="T11" fmla="*/ 120 h 176"/>
              <a:gd name="T12" fmla="*/ 104 w 176"/>
              <a:gd name="T13" fmla="*/ 120 h 176"/>
              <a:gd name="T14" fmla="*/ 72 w 176"/>
              <a:gd name="T15" fmla="*/ 144 h 176"/>
              <a:gd name="T16" fmla="*/ 72 w 176"/>
              <a:gd name="T17" fmla="*/ 96 h 176"/>
              <a:gd name="T18" fmla="*/ 72 w 176"/>
              <a:gd name="T19" fmla="*/ 144 h 176"/>
              <a:gd name="T20" fmla="*/ 112 w 176"/>
              <a:gd name="T21" fmla="*/ 72 h 176"/>
              <a:gd name="T22" fmla="*/ 60 w 176"/>
              <a:gd name="T23" fmla="*/ 56 h 176"/>
              <a:gd name="T24" fmla="*/ 16 w 176"/>
              <a:gd name="T25" fmla="*/ 72 h 176"/>
              <a:gd name="T26" fmla="*/ 0 w 176"/>
              <a:gd name="T27" fmla="*/ 160 h 176"/>
              <a:gd name="T28" fmla="*/ 128 w 176"/>
              <a:gd name="T29" fmla="*/ 176 h 176"/>
              <a:gd name="T30" fmla="*/ 144 w 176"/>
              <a:gd name="T31" fmla="*/ 88 h 176"/>
              <a:gd name="T32" fmla="*/ 136 w 176"/>
              <a:gd name="T33" fmla="*/ 160 h 176"/>
              <a:gd name="T34" fmla="*/ 16 w 176"/>
              <a:gd name="T35" fmla="*/ 168 h 176"/>
              <a:gd name="T36" fmla="*/ 8 w 176"/>
              <a:gd name="T37" fmla="*/ 88 h 176"/>
              <a:gd name="T38" fmla="*/ 32 w 176"/>
              <a:gd name="T39" fmla="*/ 80 h 176"/>
              <a:gd name="T40" fmla="*/ 72 w 176"/>
              <a:gd name="T41" fmla="*/ 64 h 176"/>
              <a:gd name="T42" fmla="*/ 112 w 176"/>
              <a:gd name="T43" fmla="*/ 80 h 176"/>
              <a:gd name="T44" fmla="*/ 136 w 176"/>
              <a:gd name="T45" fmla="*/ 88 h 176"/>
              <a:gd name="T46" fmla="*/ 120 w 176"/>
              <a:gd name="T47" fmla="*/ 112 h 176"/>
              <a:gd name="T48" fmla="*/ 120 w 176"/>
              <a:gd name="T49" fmla="*/ 120 h 176"/>
              <a:gd name="T50" fmla="*/ 120 w 176"/>
              <a:gd name="T51" fmla="*/ 112 h 176"/>
              <a:gd name="T52" fmla="*/ 40 w 176"/>
              <a:gd name="T53" fmla="*/ 0 h 176"/>
              <a:gd name="T54" fmla="*/ 32 w 176"/>
              <a:gd name="T55" fmla="*/ 48 h 176"/>
              <a:gd name="T56" fmla="*/ 40 w 176"/>
              <a:gd name="T57" fmla="*/ 48 h 176"/>
              <a:gd name="T58" fmla="*/ 168 w 176"/>
              <a:gd name="T59" fmla="*/ 8 h 176"/>
              <a:gd name="T60" fmla="*/ 156 w 176"/>
              <a:gd name="T61" fmla="*/ 104 h 176"/>
              <a:gd name="T62" fmla="*/ 156 w 176"/>
              <a:gd name="T63" fmla="*/ 112 h 176"/>
              <a:gd name="T64" fmla="*/ 168 w 176"/>
              <a:gd name="T65" fmla="*/ 136 h 176"/>
              <a:gd name="T66" fmla="*/ 152 w 176"/>
              <a:gd name="T67" fmla="*/ 140 h 176"/>
              <a:gd name="T68" fmla="*/ 168 w 176"/>
              <a:gd name="T69" fmla="*/ 144 h 176"/>
              <a:gd name="T70" fmla="*/ 176 w 176"/>
              <a:gd name="T71" fmla="*/ 8 h 176"/>
              <a:gd name="T72" fmla="*/ 120 w 176"/>
              <a:gd name="T73" fmla="*/ 88 h 176"/>
              <a:gd name="T74" fmla="*/ 120 w 176"/>
              <a:gd name="T75" fmla="*/ 104 h 176"/>
              <a:gd name="T76" fmla="*/ 120 w 176"/>
              <a:gd name="T77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76">
                <a:moveTo>
                  <a:pt x="72" y="104"/>
                </a:moveTo>
                <a:cubicBezTo>
                  <a:pt x="63" y="104"/>
                  <a:pt x="56" y="111"/>
                  <a:pt x="56" y="120"/>
                </a:cubicBezTo>
                <a:cubicBezTo>
                  <a:pt x="56" y="129"/>
                  <a:pt x="63" y="136"/>
                  <a:pt x="72" y="136"/>
                </a:cubicBezTo>
                <a:cubicBezTo>
                  <a:pt x="81" y="136"/>
                  <a:pt x="88" y="129"/>
                  <a:pt x="88" y="120"/>
                </a:cubicBezTo>
                <a:cubicBezTo>
                  <a:pt x="88" y="111"/>
                  <a:pt x="81" y="104"/>
                  <a:pt x="72" y="104"/>
                </a:cubicBezTo>
                <a:moveTo>
                  <a:pt x="72" y="128"/>
                </a:moveTo>
                <a:cubicBezTo>
                  <a:pt x="68" y="128"/>
                  <a:pt x="64" y="124"/>
                  <a:pt x="64" y="120"/>
                </a:cubicBezTo>
                <a:cubicBezTo>
                  <a:pt x="64" y="116"/>
                  <a:pt x="68" y="112"/>
                  <a:pt x="72" y="112"/>
                </a:cubicBezTo>
                <a:cubicBezTo>
                  <a:pt x="76" y="112"/>
                  <a:pt x="80" y="116"/>
                  <a:pt x="80" y="120"/>
                </a:cubicBezTo>
                <a:cubicBezTo>
                  <a:pt x="80" y="124"/>
                  <a:pt x="76" y="128"/>
                  <a:pt x="72" y="128"/>
                </a:cubicBezTo>
                <a:moveTo>
                  <a:pt x="72" y="88"/>
                </a:moveTo>
                <a:cubicBezTo>
                  <a:pt x="54" y="88"/>
                  <a:pt x="40" y="102"/>
                  <a:pt x="40" y="120"/>
                </a:cubicBezTo>
                <a:cubicBezTo>
                  <a:pt x="40" y="138"/>
                  <a:pt x="54" y="152"/>
                  <a:pt x="72" y="152"/>
                </a:cubicBezTo>
                <a:cubicBezTo>
                  <a:pt x="90" y="152"/>
                  <a:pt x="104" y="138"/>
                  <a:pt x="104" y="120"/>
                </a:cubicBezTo>
                <a:cubicBezTo>
                  <a:pt x="104" y="102"/>
                  <a:pt x="90" y="88"/>
                  <a:pt x="72" y="88"/>
                </a:cubicBezTo>
                <a:moveTo>
                  <a:pt x="72" y="144"/>
                </a:moveTo>
                <a:cubicBezTo>
                  <a:pt x="59" y="144"/>
                  <a:pt x="48" y="133"/>
                  <a:pt x="48" y="120"/>
                </a:cubicBezTo>
                <a:cubicBezTo>
                  <a:pt x="48" y="107"/>
                  <a:pt x="59" y="96"/>
                  <a:pt x="72" y="96"/>
                </a:cubicBezTo>
                <a:cubicBezTo>
                  <a:pt x="85" y="96"/>
                  <a:pt x="96" y="107"/>
                  <a:pt x="96" y="120"/>
                </a:cubicBezTo>
                <a:cubicBezTo>
                  <a:pt x="96" y="133"/>
                  <a:pt x="85" y="144"/>
                  <a:pt x="72" y="144"/>
                </a:cubicBezTo>
                <a:moveTo>
                  <a:pt x="128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00" y="72"/>
                  <a:pt x="100" y="56"/>
                  <a:pt x="84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44" y="56"/>
                  <a:pt x="44" y="72"/>
                  <a:pt x="32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7" y="72"/>
                  <a:pt x="0" y="79"/>
                  <a:pt x="0" y="8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44" y="79"/>
                  <a:pt x="137" y="72"/>
                  <a:pt x="128" y="72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84"/>
                  <a:pt x="12" y="80"/>
                  <a:pt x="1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48" y="80"/>
                  <a:pt x="48" y="64"/>
                  <a:pt x="60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96" y="64"/>
                  <a:pt x="96" y="80"/>
                  <a:pt x="112" y="80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32" y="80"/>
                  <a:pt x="136" y="84"/>
                  <a:pt x="136" y="88"/>
                </a:cubicBezTo>
                <a:lnTo>
                  <a:pt x="136" y="160"/>
                </a:lnTo>
                <a:close/>
                <a:moveTo>
                  <a:pt x="120" y="112"/>
                </a:moveTo>
                <a:cubicBezTo>
                  <a:pt x="118" y="112"/>
                  <a:pt x="116" y="114"/>
                  <a:pt x="116" y="116"/>
                </a:cubicBezTo>
                <a:cubicBezTo>
                  <a:pt x="116" y="118"/>
                  <a:pt x="118" y="120"/>
                  <a:pt x="120" y="120"/>
                </a:cubicBezTo>
                <a:cubicBezTo>
                  <a:pt x="122" y="120"/>
                  <a:pt x="124" y="118"/>
                  <a:pt x="124" y="116"/>
                </a:cubicBezTo>
                <a:cubicBezTo>
                  <a:pt x="124" y="114"/>
                  <a:pt x="122" y="112"/>
                  <a:pt x="120" y="112"/>
                </a:cubicBezTo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50"/>
                  <a:pt x="34" y="52"/>
                  <a:pt x="36" y="52"/>
                </a:cubicBezTo>
                <a:cubicBezTo>
                  <a:pt x="38" y="52"/>
                  <a:pt x="40" y="50"/>
                  <a:pt x="40" y="48"/>
                </a:cubicBezTo>
                <a:cubicBezTo>
                  <a:pt x="40" y="8"/>
                  <a:pt x="40" y="8"/>
                  <a:pt x="40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54" y="104"/>
                  <a:pt x="152" y="106"/>
                  <a:pt x="152" y="108"/>
                </a:cubicBezTo>
                <a:cubicBezTo>
                  <a:pt x="152" y="110"/>
                  <a:pt x="154" y="112"/>
                  <a:pt x="156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8" y="136"/>
                  <a:pt x="168" y="136"/>
                  <a:pt x="168" y="136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20" y="88"/>
                </a:moveTo>
                <a:cubicBezTo>
                  <a:pt x="116" y="88"/>
                  <a:pt x="112" y="92"/>
                  <a:pt x="112" y="96"/>
                </a:cubicBezTo>
                <a:cubicBezTo>
                  <a:pt x="112" y="100"/>
                  <a:pt x="116" y="104"/>
                  <a:pt x="120" y="104"/>
                </a:cubicBezTo>
                <a:cubicBezTo>
                  <a:pt x="124" y="104"/>
                  <a:pt x="128" y="100"/>
                  <a:pt x="128" y="96"/>
                </a:cubicBezTo>
                <a:cubicBezTo>
                  <a:pt x="128" y="92"/>
                  <a:pt x="124" y="88"/>
                  <a:pt x="120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92"/>
          <p:cNvSpPr>
            <a:spLocks noEditPoints="1"/>
          </p:cNvSpPr>
          <p:nvPr/>
        </p:nvSpPr>
        <p:spPr bwMode="auto">
          <a:xfrm>
            <a:off x="1682125" y="2368981"/>
            <a:ext cx="335898" cy="334275"/>
          </a:xfrm>
          <a:custGeom>
            <a:avLst/>
            <a:gdLst>
              <a:gd name="T0" fmla="*/ 120 w 176"/>
              <a:gd name="T1" fmla="*/ 120 h 176"/>
              <a:gd name="T2" fmla="*/ 120 w 176"/>
              <a:gd name="T3" fmla="*/ 88 h 176"/>
              <a:gd name="T4" fmla="*/ 128 w 176"/>
              <a:gd name="T5" fmla="*/ 96 h 176"/>
              <a:gd name="T6" fmla="*/ 112 w 176"/>
              <a:gd name="T7" fmla="*/ 72 h 176"/>
              <a:gd name="T8" fmla="*/ 32 w 176"/>
              <a:gd name="T9" fmla="*/ 72 h 176"/>
              <a:gd name="T10" fmla="*/ 0 w 176"/>
              <a:gd name="T11" fmla="*/ 160 h 176"/>
              <a:gd name="T12" fmla="*/ 144 w 176"/>
              <a:gd name="T13" fmla="*/ 160 h 176"/>
              <a:gd name="T14" fmla="*/ 136 w 176"/>
              <a:gd name="T15" fmla="*/ 160 h 176"/>
              <a:gd name="T16" fmla="*/ 8 w 176"/>
              <a:gd name="T17" fmla="*/ 160 h 176"/>
              <a:gd name="T18" fmla="*/ 32 w 176"/>
              <a:gd name="T19" fmla="*/ 80 h 176"/>
              <a:gd name="T20" fmla="*/ 84 w 176"/>
              <a:gd name="T21" fmla="*/ 64 h 176"/>
              <a:gd name="T22" fmla="*/ 136 w 176"/>
              <a:gd name="T23" fmla="*/ 88 h 176"/>
              <a:gd name="T24" fmla="*/ 56 w 176"/>
              <a:gd name="T25" fmla="*/ 120 h 176"/>
              <a:gd name="T26" fmla="*/ 72 w 176"/>
              <a:gd name="T27" fmla="*/ 104 h 176"/>
              <a:gd name="T28" fmla="*/ 72 w 176"/>
              <a:gd name="T29" fmla="*/ 112 h 176"/>
              <a:gd name="T30" fmla="*/ 72 w 176"/>
              <a:gd name="T31" fmla="*/ 88 h 176"/>
              <a:gd name="T32" fmla="*/ 104 w 176"/>
              <a:gd name="T33" fmla="*/ 120 h 176"/>
              <a:gd name="T34" fmla="*/ 48 w 176"/>
              <a:gd name="T35" fmla="*/ 120 h 176"/>
              <a:gd name="T36" fmla="*/ 72 w 176"/>
              <a:gd name="T37" fmla="*/ 144 h 176"/>
              <a:gd name="T38" fmla="*/ 160 w 176"/>
              <a:gd name="T39" fmla="*/ 32 h 176"/>
              <a:gd name="T40" fmla="*/ 160 w 176"/>
              <a:gd name="T41" fmla="*/ 16 h 176"/>
              <a:gd name="T42" fmla="*/ 160 w 176"/>
              <a:gd name="T43" fmla="*/ 24 h 176"/>
              <a:gd name="T44" fmla="*/ 160 w 176"/>
              <a:gd name="T45" fmla="*/ 128 h 176"/>
              <a:gd name="T46" fmla="*/ 152 w 176"/>
              <a:gd name="T47" fmla="*/ 128 h 176"/>
              <a:gd name="T48" fmla="*/ 160 w 176"/>
              <a:gd name="T49" fmla="*/ 48 h 176"/>
              <a:gd name="T50" fmla="*/ 160 w 176"/>
              <a:gd name="T51" fmla="*/ 88 h 176"/>
              <a:gd name="T52" fmla="*/ 160 w 176"/>
              <a:gd name="T53" fmla="*/ 96 h 176"/>
              <a:gd name="T54" fmla="*/ 40 w 176"/>
              <a:gd name="T55" fmla="*/ 0 h 176"/>
              <a:gd name="T56" fmla="*/ 36 w 176"/>
              <a:gd name="T57" fmla="*/ 52 h 176"/>
              <a:gd name="T58" fmla="*/ 48 w 176"/>
              <a:gd name="T59" fmla="*/ 8 h 176"/>
              <a:gd name="T60" fmla="*/ 68 w 176"/>
              <a:gd name="T61" fmla="*/ 48 h 176"/>
              <a:gd name="T62" fmla="*/ 136 w 176"/>
              <a:gd name="T63" fmla="*/ 8 h 176"/>
              <a:gd name="T64" fmla="*/ 144 w 176"/>
              <a:gd name="T65" fmla="*/ 60 h 176"/>
              <a:gd name="T66" fmla="*/ 168 w 176"/>
              <a:gd name="T67" fmla="*/ 16 h 176"/>
              <a:gd name="T68" fmla="*/ 152 w 176"/>
              <a:gd name="T69" fmla="*/ 72 h 176"/>
              <a:gd name="T70" fmla="*/ 168 w 176"/>
              <a:gd name="T71" fmla="*/ 128 h 176"/>
              <a:gd name="T72" fmla="*/ 152 w 176"/>
              <a:gd name="T73" fmla="*/ 140 h 176"/>
              <a:gd name="T74" fmla="*/ 160 w 176"/>
              <a:gd name="T75" fmla="*/ 144 h 176"/>
              <a:gd name="T76" fmla="*/ 176 w 176"/>
              <a:gd name="T77" fmla="*/ 136 h 176"/>
              <a:gd name="T78" fmla="*/ 56 w 176"/>
              <a:gd name="T79" fmla="*/ 16 h 176"/>
              <a:gd name="T80" fmla="*/ 56 w 176"/>
              <a:gd name="T81" fmla="*/ 24 h 176"/>
              <a:gd name="T82" fmla="*/ 160 w 176"/>
              <a:gd name="T83" fmla="*/ 112 h 176"/>
              <a:gd name="T84" fmla="*/ 152 w 176"/>
              <a:gd name="T85" fmla="*/ 112 h 176"/>
              <a:gd name="T86" fmla="*/ 56 w 176"/>
              <a:gd name="T87" fmla="*/ 3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76">
                <a:moveTo>
                  <a:pt x="120" y="112"/>
                </a:moveTo>
                <a:cubicBezTo>
                  <a:pt x="118" y="112"/>
                  <a:pt x="116" y="114"/>
                  <a:pt x="116" y="116"/>
                </a:cubicBezTo>
                <a:cubicBezTo>
                  <a:pt x="116" y="118"/>
                  <a:pt x="118" y="120"/>
                  <a:pt x="120" y="120"/>
                </a:cubicBezTo>
                <a:cubicBezTo>
                  <a:pt x="122" y="120"/>
                  <a:pt x="124" y="118"/>
                  <a:pt x="124" y="116"/>
                </a:cubicBezTo>
                <a:cubicBezTo>
                  <a:pt x="124" y="114"/>
                  <a:pt x="122" y="112"/>
                  <a:pt x="120" y="112"/>
                </a:cubicBezTo>
                <a:moveTo>
                  <a:pt x="120" y="88"/>
                </a:moveTo>
                <a:cubicBezTo>
                  <a:pt x="116" y="88"/>
                  <a:pt x="112" y="92"/>
                  <a:pt x="112" y="96"/>
                </a:cubicBezTo>
                <a:cubicBezTo>
                  <a:pt x="112" y="100"/>
                  <a:pt x="116" y="104"/>
                  <a:pt x="120" y="104"/>
                </a:cubicBezTo>
                <a:cubicBezTo>
                  <a:pt x="124" y="104"/>
                  <a:pt x="128" y="100"/>
                  <a:pt x="128" y="96"/>
                </a:cubicBezTo>
                <a:cubicBezTo>
                  <a:pt x="128" y="92"/>
                  <a:pt x="124" y="88"/>
                  <a:pt x="120" y="88"/>
                </a:cubicBezTo>
                <a:moveTo>
                  <a:pt x="128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00" y="72"/>
                  <a:pt x="100" y="56"/>
                  <a:pt x="84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44" y="56"/>
                  <a:pt x="44" y="72"/>
                  <a:pt x="32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7" y="72"/>
                  <a:pt x="0" y="79"/>
                  <a:pt x="0" y="8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44" y="79"/>
                  <a:pt x="137" y="72"/>
                  <a:pt x="128" y="72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84"/>
                  <a:pt x="12" y="80"/>
                  <a:pt x="1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48" y="80"/>
                  <a:pt x="48" y="64"/>
                  <a:pt x="60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96" y="64"/>
                  <a:pt x="96" y="80"/>
                  <a:pt x="112" y="80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32" y="80"/>
                  <a:pt x="136" y="84"/>
                  <a:pt x="136" y="88"/>
                </a:cubicBezTo>
                <a:lnTo>
                  <a:pt x="136" y="160"/>
                </a:lnTo>
                <a:close/>
                <a:moveTo>
                  <a:pt x="72" y="104"/>
                </a:moveTo>
                <a:cubicBezTo>
                  <a:pt x="63" y="104"/>
                  <a:pt x="56" y="111"/>
                  <a:pt x="56" y="120"/>
                </a:cubicBezTo>
                <a:cubicBezTo>
                  <a:pt x="56" y="129"/>
                  <a:pt x="63" y="136"/>
                  <a:pt x="72" y="136"/>
                </a:cubicBezTo>
                <a:cubicBezTo>
                  <a:pt x="81" y="136"/>
                  <a:pt x="88" y="129"/>
                  <a:pt x="88" y="120"/>
                </a:cubicBezTo>
                <a:cubicBezTo>
                  <a:pt x="88" y="111"/>
                  <a:pt x="81" y="104"/>
                  <a:pt x="72" y="104"/>
                </a:cubicBezTo>
                <a:moveTo>
                  <a:pt x="72" y="128"/>
                </a:moveTo>
                <a:cubicBezTo>
                  <a:pt x="68" y="128"/>
                  <a:pt x="64" y="124"/>
                  <a:pt x="64" y="120"/>
                </a:cubicBezTo>
                <a:cubicBezTo>
                  <a:pt x="64" y="116"/>
                  <a:pt x="68" y="112"/>
                  <a:pt x="72" y="112"/>
                </a:cubicBezTo>
                <a:cubicBezTo>
                  <a:pt x="76" y="112"/>
                  <a:pt x="80" y="116"/>
                  <a:pt x="80" y="120"/>
                </a:cubicBezTo>
                <a:cubicBezTo>
                  <a:pt x="80" y="124"/>
                  <a:pt x="76" y="128"/>
                  <a:pt x="72" y="128"/>
                </a:cubicBezTo>
                <a:moveTo>
                  <a:pt x="72" y="88"/>
                </a:moveTo>
                <a:cubicBezTo>
                  <a:pt x="54" y="88"/>
                  <a:pt x="40" y="102"/>
                  <a:pt x="40" y="120"/>
                </a:cubicBezTo>
                <a:cubicBezTo>
                  <a:pt x="40" y="138"/>
                  <a:pt x="54" y="152"/>
                  <a:pt x="72" y="152"/>
                </a:cubicBezTo>
                <a:cubicBezTo>
                  <a:pt x="90" y="152"/>
                  <a:pt x="104" y="138"/>
                  <a:pt x="104" y="120"/>
                </a:cubicBezTo>
                <a:cubicBezTo>
                  <a:pt x="104" y="102"/>
                  <a:pt x="90" y="88"/>
                  <a:pt x="72" y="88"/>
                </a:cubicBezTo>
                <a:moveTo>
                  <a:pt x="72" y="144"/>
                </a:moveTo>
                <a:cubicBezTo>
                  <a:pt x="59" y="144"/>
                  <a:pt x="48" y="133"/>
                  <a:pt x="48" y="120"/>
                </a:cubicBezTo>
                <a:cubicBezTo>
                  <a:pt x="48" y="107"/>
                  <a:pt x="59" y="96"/>
                  <a:pt x="72" y="96"/>
                </a:cubicBezTo>
                <a:cubicBezTo>
                  <a:pt x="85" y="96"/>
                  <a:pt x="96" y="107"/>
                  <a:pt x="96" y="120"/>
                </a:cubicBezTo>
                <a:cubicBezTo>
                  <a:pt x="96" y="133"/>
                  <a:pt x="85" y="144"/>
                  <a:pt x="72" y="144"/>
                </a:cubicBezTo>
                <a:moveTo>
                  <a:pt x="152" y="40"/>
                </a:moveTo>
                <a:cubicBezTo>
                  <a:pt x="160" y="40"/>
                  <a:pt x="160" y="40"/>
                  <a:pt x="160" y="40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40"/>
                </a:lnTo>
                <a:close/>
                <a:moveTo>
                  <a:pt x="160" y="16"/>
                </a:moveTo>
                <a:cubicBezTo>
                  <a:pt x="152" y="16"/>
                  <a:pt x="152" y="16"/>
                  <a:pt x="152" y="16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60" y="24"/>
                  <a:pt x="160" y="24"/>
                  <a:pt x="160" y="24"/>
                </a:cubicBezTo>
                <a:lnTo>
                  <a:pt x="160" y="16"/>
                </a:lnTo>
                <a:close/>
                <a:moveTo>
                  <a:pt x="152" y="128"/>
                </a:moveTo>
                <a:cubicBezTo>
                  <a:pt x="160" y="128"/>
                  <a:pt x="160" y="128"/>
                  <a:pt x="160" y="128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52" y="120"/>
                  <a:pt x="152" y="120"/>
                  <a:pt x="152" y="120"/>
                </a:cubicBezTo>
                <a:lnTo>
                  <a:pt x="152" y="128"/>
                </a:lnTo>
                <a:close/>
                <a:moveTo>
                  <a:pt x="152" y="56"/>
                </a:moveTo>
                <a:cubicBezTo>
                  <a:pt x="160" y="56"/>
                  <a:pt x="160" y="56"/>
                  <a:pt x="160" y="5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2" y="48"/>
                  <a:pt x="152" y="48"/>
                  <a:pt x="152" y="48"/>
                </a:cubicBezTo>
                <a:lnTo>
                  <a:pt x="152" y="56"/>
                </a:lnTo>
                <a:close/>
                <a:moveTo>
                  <a:pt x="160" y="88"/>
                </a:moveTo>
                <a:cubicBezTo>
                  <a:pt x="152" y="88"/>
                  <a:pt x="152" y="88"/>
                  <a:pt x="152" y="88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0" y="96"/>
                  <a:pt x="160" y="96"/>
                  <a:pt x="160" y="96"/>
                </a:cubicBezTo>
                <a:lnTo>
                  <a:pt x="160" y="88"/>
                </a:lnTo>
                <a:close/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50"/>
                  <a:pt x="34" y="52"/>
                  <a:pt x="36" y="52"/>
                </a:cubicBezTo>
                <a:cubicBezTo>
                  <a:pt x="38" y="52"/>
                  <a:pt x="40" y="50"/>
                  <a:pt x="40" y="48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4" y="44"/>
                  <a:pt x="64" y="44"/>
                  <a:pt x="64" y="44"/>
                </a:cubicBezTo>
                <a:cubicBezTo>
                  <a:pt x="64" y="46"/>
                  <a:pt x="66" y="48"/>
                  <a:pt x="68" y="48"/>
                </a:cubicBezTo>
                <a:cubicBezTo>
                  <a:pt x="70" y="48"/>
                  <a:pt x="72" y="46"/>
                  <a:pt x="72" y="44"/>
                </a:cubicBezTo>
                <a:cubicBezTo>
                  <a:pt x="72" y="8"/>
                  <a:pt x="72" y="8"/>
                  <a:pt x="72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60"/>
                  <a:pt x="136" y="60"/>
                  <a:pt x="136" y="60"/>
                </a:cubicBezTo>
                <a:cubicBezTo>
                  <a:pt x="136" y="62"/>
                  <a:pt x="138" y="64"/>
                  <a:pt x="140" y="64"/>
                </a:cubicBezTo>
                <a:cubicBezTo>
                  <a:pt x="142" y="64"/>
                  <a:pt x="144" y="62"/>
                  <a:pt x="144" y="60"/>
                </a:cubicBezTo>
                <a:cubicBezTo>
                  <a:pt x="144" y="8"/>
                  <a:pt x="144" y="8"/>
                  <a:pt x="144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68"/>
                  <a:pt x="168" y="68"/>
                  <a:pt x="168" y="68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154" y="68"/>
                  <a:pt x="152" y="70"/>
                  <a:pt x="152" y="72"/>
                </a:cubicBezTo>
                <a:cubicBezTo>
                  <a:pt x="152" y="74"/>
                  <a:pt x="154" y="76"/>
                  <a:pt x="156" y="76"/>
                </a:cubicBezTo>
                <a:cubicBezTo>
                  <a:pt x="168" y="76"/>
                  <a:pt x="168" y="76"/>
                  <a:pt x="168" y="76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2" y="144"/>
                  <a:pt x="176" y="140"/>
                  <a:pt x="176" y="136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56" y="16"/>
                </a:moveTo>
                <a:cubicBezTo>
                  <a:pt x="48" y="16"/>
                  <a:pt x="48" y="16"/>
                  <a:pt x="48" y="16"/>
                </a:cubicBezTo>
                <a:cubicBezTo>
                  <a:pt x="48" y="24"/>
                  <a:pt x="48" y="24"/>
                  <a:pt x="48" y="24"/>
                </a:cubicBezTo>
                <a:cubicBezTo>
                  <a:pt x="56" y="24"/>
                  <a:pt x="56" y="24"/>
                  <a:pt x="56" y="24"/>
                </a:cubicBezTo>
                <a:lnTo>
                  <a:pt x="56" y="16"/>
                </a:lnTo>
                <a:close/>
                <a:moveTo>
                  <a:pt x="152" y="112"/>
                </a:moveTo>
                <a:cubicBezTo>
                  <a:pt x="160" y="112"/>
                  <a:pt x="160" y="112"/>
                  <a:pt x="160" y="112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52" y="104"/>
                  <a:pt x="152" y="104"/>
                  <a:pt x="152" y="104"/>
                </a:cubicBezTo>
                <a:lnTo>
                  <a:pt x="152" y="112"/>
                </a:lnTo>
                <a:close/>
                <a:moveTo>
                  <a:pt x="48" y="40"/>
                </a:moveTo>
                <a:cubicBezTo>
                  <a:pt x="56" y="40"/>
                  <a:pt x="56" y="40"/>
                  <a:pt x="56" y="40"/>
                </a:cubicBezTo>
                <a:cubicBezTo>
                  <a:pt x="56" y="32"/>
                  <a:pt x="56" y="32"/>
                  <a:pt x="56" y="32"/>
                </a:cubicBezTo>
                <a:cubicBezTo>
                  <a:pt x="48" y="32"/>
                  <a:pt x="48" y="32"/>
                  <a:pt x="48" y="32"/>
                </a:cubicBezTo>
                <a:lnTo>
                  <a:pt x="48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93"/>
          <p:cNvSpPr>
            <a:spLocks noEditPoints="1"/>
          </p:cNvSpPr>
          <p:nvPr/>
        </p:nvSpPr>
        <p:spPr bwMode="auto">
          <a:xfrm>
            <a:off x="2321466" y="2368981"/>
            <a:ext cx="334275" cy="334275"/>
          </a:xfrm>
          <a:custGeom>
            <a:avLst/>
            <a:gdLst>
              <a:gd name="T0" fmla="*/ 56 w 176"/>
              <a:gd name="T1" fmla="*/ 120 h 176"/>
              <a:gd name="T2" fmla="*/ 120 w 176"/>
              <a:gd name="T3" fmla="*/ 120 h 176"/>
              <a:gd name="T4" fmla="*/ 88 w 176"/>
              <a:gd name="T5" fmla="*/ 144 h 176"/>
              <a:gd name="T6" fmla="*/ 88 w 176"/>
              <a:gd name="T7" fmla="*/ 96 h 176"/>
              <a:gd name="T8" fmla="*/ 88 w 176"/>
              <a:gd name="T9" fmla="*/ 144 h 176"/>
              <a:gd name="T10" fmla="*/ 8 w 176"/>
              <a:gd name="T11" fmla="*/ 0 h 176"/>
              <a:gd name="T12" fmla="*/ 0 w 176"/>
              <a:gd name="T13" fmla="*/ 128 h 176"/>
              <a:gd name="T14" fmla="*/ 16 w 176"/>
              <a:gd name="T15" fmla="*/ 136 h 176"/>
              <a:gd name="T16" fmla="*/ 32 w 176"/>
              <a:gd name="T17" fmla="*/ 176 h 176"/>
              <a:gd name="T18" fmla="*/ 160 w 176"/>
              <a:gd name="T19" fmla="*/ 160 h 176"/>
              <a:gd name="T20" fmla="*/ 168 w 176"/>
              <a:gd name="T21" fmla="*/ 136 h 176"/>
              <a:gd name="T22" fmla="*/ 176 w 176"/>
              <a:gd name="T23" fmla="*/ 8 h 176"/>
              <a:gd name="T24" fmla="*/ 152 w 176"/>
              <a:gd name="T25" fmla="*/ 160 h 176"/>
              <a:gd name="T26" fmla="*/ 32 w 176"/>
              <a:gd name="T27" fmla="*/ 168 h 176"/>
              <a:gd name="T28" fmla="*/ 24 w 176"/>
              <a:gd name="T29" fmla="*/ 88 h 176"/>
              <a:gd name="T30" fmla="*/ 48 w 176"/>
              <a:gd name="T31" fmla="*/ 80 h 176"/>
              <a:gd name="T32" fmla="*/ 88 w 176"/>
              <a:gd name="T33" fmla="*/ 64 h 176"/>
              <a:gd name="T34" fmla="*/ 128 w 176"/>
              <a:gd name="T35" fmla="*/ 80 h 176"/>
              <a:gd name="T36" fmla="*/ 152 w 176"/>
              <a:gd name="T37" fmla="*/ 88 h 176"/>
              <a:gd name="T38" fmla="*/ 168 w 176"/>
              <a:gd name="T39" fmla="*/ 128 h 176"/>
              <a:gd name="T40" fmla="*/ 160 w 176"/>
              <a:gd name="T41" fmla="*/ 88 h 176"/>
              <a:gd name="T42" fmla="*/ 128 w 176"/>
              <a:gd name="T43" fmla="*/ 72 h 176"/>
              <a:gd name="T44" fmla="*/ 76 w 176"/>
              <a:gd name="T45" fmla="*/ 56 h 176"/>
              <a:gd name="T46" fmla="*/ 32 w 176"/>
              <a:gd name="T47" fmla="*/ 72 h 176"/>
              <a:gd name="T48" fmla="*/ 16 w 176"/>
              <a:gd name="T49" fmla="*/ 128 h 176"/>
              <a:gd name="T50" fmla="*/ 8 w 176"/>
              <a:gd name="T51" fmla="*/ 8 h 176"/>
              <a:gd name="T52" fmla="*/ 168 w 176"/>
              <a:gd name="T53" fmla="*/ 128 h 176"/>
              <a:gd name="T54" fmla="*/ 36 w 176"/>
              <a:gd name="T55" fmla="*/ 64 h 176"/>
              <a:gd name="T56" fmla="*/ 39 w 176"/>
              <a:gd name="T57" fmla="*/ 57 h 176"/>
              <a:gd name="T58" fmla="*/ 60 w 176"/>
              <a:gd name="T59" fmla="*/ 48 h 176"/>
              <a:gd name="T60" fmla="*/ 60 w 176"/>
              <a:gd name="T61" fmla="*/ 40 h 176"/>
              <a:gd name="T62" fmla="*/ 39 w 176"/>
              <a:gd name="T63" fmla="*/ 31 h 176"/>
              <a:gd name="T64" fmla="*/ 36 w 176"/>
              <a:gd name="T65" fmla="*/ 24 h 176"/>
              <a:gd name="T66" fmla="*/ 17 w 176"/>
              <a:gd name="T67" fmla="*/ 41 h 176"/>
              <a:gd name="T68" fmla="*/ 17 w 176"/>
              <a:gd name="T69" fmla="*/ 47 h 176"/>
              <a:gd name="T70" fmla="*/ 88 w 176"/>
              <a:gd name="T71" fmla="*/ 104 h 176"/>
              <a:gd name="T72" fmla="*/ 88 w 176"/>
              <a:gd name="T73" fmla="*/ 136 h 176"/>
              <a:gd name="T74" fmla="*/ 88 w 176"/>
              <a:gd name="T75" fmla="*/ 104 h 176"/>
              <a:gd name="T76" fmla="*/ 80 w 176"/>
              <a:gd name="T77" fmla="*/ 120 h 176"/>
              <a:gd name="T78" fmla="*/ 96 w 176"/>
              <a:gd name="T79" fmla="*/ 120 h 176"/>
              <a:gd name="T80" fmla="*/ 116 w 176"/>
              <a:gd name="T81" fmla="*/ 48 h 176"/>
              <a:gd name="T82" fmla="*/ 137 w 176"/>
              <a:gd name="T83" fmla="*/ 57 h 176"/>
              <a:gd name="T84" fmla="*/ 140 w 176"/>
              <a:gd name="T85" fmla="*/ 64 h 176"/>
              <a:gd name="T86" fmla="*/ 159 w 176"/>
              <a:gd name="T87" fmla="*/ 47 h 176"/>
              <a:gd name="T88" fmla="*/ 159 w 176"/>
              <a:gd name="T89" fmla="*/ 41 h 176"/>
              <a:gd name="T90" fmla="*/ 140 w 176"/>
              <a:gd name="T91" fmla="*/ 24 h 176"/>
              <a:gd name="T92" fmla="*/ 137 w 176"/>
              <a:gd name="T93" fmla="*/ 31 h 176"/>
              <a:gd name="T94" fmla="*/ 116 w 176"/>
              <a:gd name="T95" fmla="*/ 40 h 176"/>
              <a:gd name="T96" fmla="*/ 116 w 176"/>
              <a:gd name="T97" fmla="*/ 48 h 176"/>
              <a:gd name="T98" fmla="*/ 128 w 176"/>
              <a:gd name="T99" fmla="*/ 96 h 176"/>
              <a:gd name="T100" fmla="*/ 144 w 176"/>
              <a:gd name="T101" fmla="*/ 96 h 176"/>
              <a:gd name="T102" fmla="*/ 136 w 176"/>
              <a:gd name="T103" fmla="*/ 112 h 176"/>
              <a:gd name="T104" fmla="*/ 136 w 176"/>
              <a:gd name="T105" fmla="*/ 120 h 176"/>
              <a:gd name="T106" fmla="*/ 136 w 176"/>
              <a:gd name="T107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76">
                <a:moveTo>
                  <a:pt x="88" y="88"/>
                </a:moveTo>
                <a:cubicBezTo>
                  <a:pt x="70" y="88"/>
                  <a:pt x="56" y="102"/>
                  <a:pt x="56" y="120"/>
                </a:cubicBezTo>
                <a:cubicBezTo>
                  <a:pt x="56" y="138"/>
                  <a:pt x="70" y="152"/>
                  <a:pt x="88" y="152"/>
                </a:cubicBezTo>
                <a:cubicBezTo>
                  <a:pt x="106" y="152"/>
                  <a:pt x="120" y="138"/>
                  <a:pt x="120" y="120"/>
                </a:cubicBezTo>
                <a:cubicBezTo>
                  <a:pt x="120" y="102"/>
                  <a:pt x="106" y="88"/>
                  <a:pt x="88" y="88"/>
                </a:cubicBezTo>
                <a:moveTo>
                  <a:pt x="88" y="144"/>
                </a:moveTo>
                <a:cubicBezTo>
                  <a:pt x="75" y="144"/>
                  <a:pt x="64" y="133"/>
                  <a:pt x="64" y="120"/>
                </a:cubicBezTo>
                <a:cubicBezTo>
                  <a:pt x="64" y="107"/>
                  <a:pt x="75" y="96"/>
                  <a:pt x="88" y="96"/>
                </a:cubicBezTo>
                <a:cubicBezTo>
                  <a:pt x="101" y="96"/>
                  <a:pt x="112" y="107"/>
                  <a:pt x="112" y="120"/>
                </a:cubicBezTo>
                <a:cubicBezTo>
                  <a:pt x="112" y="133"/>
                  <a:pt x="101" y="144"/>
                  <a:pt x="88" y="144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2"/>
                  <a:pt x="4" y="136"/>
                  <a:pt x="8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69"/>
                  <a:pt x="23" y="176"/>
                  <a:pt x="32" y="176"/>
                </a:cubicBezTo>
                <a:cubicBezTo>
                  <a:pt x="144" y="176"/>
                  <a:pt x="144" y="176"/>
                  <a:pt x="144" y="176"/>
                </a:cubicBezTo>
                <a:cubicBezTo>
                  <a:pt x="153" y="176"/>
                  <a:pt x="160" y="169"/>
                  <a:pt x="160" y="160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8" y="136"/>
                  <a:pt x="168" y="136"/>
                  <a:pt x="168" y="136"/>
                </a:cubicBezTo>
                <a:cubicBezTo>
                  <a:pt x="172" y="136"/>
                  <a:pt x="176" y="132"/>
                  <a:pt x="176" y="12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52" y="160"/>
                </a:moveTo>
                <a:cubicBezTo>
                  <a:pt x="152" y="164"/>
                  <a:pt x="148" y="168"/>
                  <a:pt x="144" y="168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28" y="168"/>
                  <a:pt x="24" y="164"/>
                  <a:pt x="24" y="160"/>
                </a:cubicBezTo>
                <a:cubicBezTo>
                  <a:pt x="24" y="88"/>
                  <a:pt x="24" y="88"/>
                  <a:pt x="24" y="88"/>
                </a:cubicBezTo>
                <a:cubicBezTo>
                  <a:pt x="24" y="84"/>
                  <a:pt x="28" y="80"/>
                  <a:pt x="32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64" y="80"/>
                  <a:pt x="64" y="64"/>
                  <a:pt x="76" y="64"/>
                </a:cubicBezTo>
                <a:cubicBezTo>
                  <a:pt x="88" y="64"/>
                  <a:pt x="88" y="64"/>
                  <a:pt x="88" y="64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112" y="64"/>
                  <a:pt x="112" y="80"/>
                  <a:pt x="128" y="80"/>
                </a:cubicBezTo>
                <a:cubicBezTo>
                  <a:pt x="144" y="80"/>
                  <a:pt x="144" y="80"/>
                  <a:pt x="144" y="80"/>
                </a:cubicBezTo>
                <a:cubicBezTo>
                  <a:pt x="148" y="80"/>
                  <a:pt x="152" y="84"/>
                  <a:pt x="152" y="88"/>
                </a:cubicBezTo>
                <a:lnTo>
                  <a:pt x="152" y="160"/>
                </a:lnTo>
                <a:close/>
                <a:moveTo>
                  <a:pt x="168" y="128"/>
                </a:moveTo>
                <a:cubicBezTo>
                  <a:pt x="160" y="128"/>
                  <a:pt x="160" y="128"/>
                  <a:pt x="160" y="128"/>
                </a:cubicBezTo>
                <a:cubicBezTo>
                  <a:pt x="160" y="88"/>
                  <a:pt x="160" y="88"/>
                  <a:pt x="160" y="88"/>
                </a:cubicBezTo>
                <a:cubicBezTo>
                  <a:pt x="160" y="79"/>
                  <a:pt x="153" y="72"/>
                  <a:pt x="144" y="72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16" y="72"/>
                  <a:pt x="116" y="56"/>
                  <a:pt x="100" y="56"/>
                </a:cubicBezTo>
                <a:cubicBezTo>
                  <a:pt x="76" y="56"/>
                  <a:pt x="76" y="56"/>
                  <a:pt x="76" y="56"/>
                </a:cubicBezTo>
                <a:cubicBezTo>
                  <a:pt x="60" y="56"/>
                  <a:pt x="60" y="72"/>
                  <a:pt x="48" y="72"/>
                </a:cubicBezTo>
                <a:cubicBezTo>
                  <a:pt x="32" y="72"/>
                  <a:pt x="32" y="72"/>
                  <a:pt x="32" y="72"/>
                </a:cubicBezTo>
                <a:cubicBezTo>
                  <a:pt x="23" y="72"/>
                  <a:pt x="16" y="79"/>
                  <a:pt x="16" y="8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128"/>
                </a:lnTo>
                <a:close/>
                <a:moveTo>
                  <a:pt x="33" y="63"/>
                </a:moveTo>
                <a:cubicBezTo>
                  <a:pt x="34" y="64"/>
                  <a:pt x="35" y="64"/>
                  <a:pt x="36" y="64"/>
                </a:cubicBezTo>
                <a:cubicBezTo>
                  <a:pt x="38" y="64"/>
                  <a:pt x="40" y="62"/>
                  <a:pt x="40" y="60"/>
                </a:cubicBezTo>
                <a:cubicBezTo>
                  <a:pt x="40" y="59"/>
                  <a:pt x="40" y="58"/>
                  <a:pt x="39" y="57"/>
                </a:cubicBezTo>
                <a:cubicBezTo>
                  <a:pt x="30" y="48"/>
                  <a:pt x="30" y="48"/>
                  <a:pt x="30" y="48"/>
                </a:cubicBezTo>
                <a:cubicBezTo>
                  <a:pt x="60" y="48"/>
                  <a:pt x="60" y="48"/>
                  <a:pt x="60" y="48"/>
                </a:cubicBezTo>
                <a:cubicBezTo>
                  <a:pt x="62" y="48"/>
                  <a:pt x="64" y="46"/>
                  <a:pt x="64" y="44"/>
                </a:cubicBezTo>
                <a:cubicBezTo>
                  <a:pt x="64" y="42"/>
                  <a:pt x="62" y="40"/>
                  <a:pt x="6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9" y="31"/>
                  <a:pt x="39" y="31"/>
                  <a:pt x="39" y="31"/>
                </a:cubicBezTo>
                <a:cubicBezTo>
                  <a:pt x="40" y="30"/>
                  <a:pt x="40" y="29"/>
                  <a:pt x="40" y="28"/>
                </a:cubicBezTo>
                <a:cubicBezTo>
                  <a:pt x="40" y="26"/>
                  <a:pt x="38" y="24"/>
                  <a:pt x="36" y="24"/>
                </a:cubicBezTo>
                <a:cubicBezTo>
                  <a:pt x="35" y="24"/>
                  <a:pt x="34" y="24"/>
                  <a:pt x="33" y="25"/>
                </a:cubicBezTo>
                <a:cubicBezTo>
                  <a:pt x="17" y="41"/>
                  <a:pt x="17" y="41"/>
                  <a:pt x="17" y="41"/>
                </a:cubicBezTo>
                <a:cubicBezTo>
                  <a:pt x="16" y="42"/>
                  <a:pt x="16" y="43"/>
                  <a:pt x="16" y="44"/>
                </a:cubicBezTo>
                <a:cubicBezTo>
                  <a:pt x="16" y="45"/>
                  <a:pt x="16" y="46"/>
                  <a:pt x="17" y="47"/>
                </a:cubicBezTo>
                <a:lnTo>
                  <a:pt x="33" y="63"/>
                </a:lnTo>
                <a:close/>
                <a:moveTo>
                  <a:pt x="88" y="104"/>
                </a:moveTo>
                <a:cubicBezTo>
                  <a:pt x="79" y="104"/>
                  <a:pt x="72" y="111"/>
                  <a:pt x="72" y="120"/>
                </a:cubicBezTo>
                <a:cubicBezTo>
                  <a:pt x="72" y="129"/>
                  <a:pt x="79" y="136"/>
                  <a:pt x="88" y="136"/>
                </a:cubicBezTo>
                <a:cubicBezTo>
                  <a:pt x="97" y="136"/>
                  <a:pt x="104" y="129"/>
                  <a:pt x="104" y="120"/>
                </a:cubicBezTo>
                <a:cubicBezTo>
                  <a:pt x="104" y="111"/>
                  <a:pt x="97" y="104"/>
                  <a:pt x="88" y="104"/>
                </a:cubicBezTo>
                <a:moveTo>
                  <a:pt x="88" y="128"/>
                </a:moveTo>
                <a:cubicBezTo>
                  <a:pt x="84" y="128"/>
                  <a:pt x="80" y="124"/>
                  <a:pt x="80" y="120"/>
                </a:cubicBezTo>
                <a:cubicBezTo>
                  <a:pt x="80" y="116"/>
                  <a:pt x="84" y="112"/>
                  <a:pt x="88" y="112"/>
                </a:cubicBezTo>
                <a:cubicBezTo>
                  <a:pt x="92" y="112"/>
                  <a:pt x="96" y="116"/>
                  <a:pt x="96" y="120"/>
                </a:cubicBezTo>
                <a:cubicBezTo>
                  <a:pt x="96" y="124"/>
                  <a:pt x="92" y="128"/>
                  <a:pt x="88" y="128"/>
                </a:cubicBezTo>
                <a:moveTo>
                  <a:pt x="116" y="48"/>
                </a:moveTo>
                <a:cubicBezTo>
                  <a:pt x="146" y="48"/>
                  <a:pt x="146" y="48"/>
                  <a:pt x="146" y="48"/>
                </a:cubicBezTo>
                <a:cubicBezTo>
                  <a:pt x="137" y="57"/>
                  <a:pt x="137" y="57"/>
                  <a:pt x="137" y="57"/>
                </a:cubicBezTo>
                <a:cubicBezTo>
                  <a:pt x="136" y="58"/>
                  <a:pt x="136" y="59"/>
                  <a:pt x="136" y="60"/>
                </a:cubicBezTo>
                <a:cubicBezTo>
                  <a:pt x="136" y="62"/>
                  <a:pt x="138" y="64"/>
                  <a:pt x="140" y="64"/>
                </a:cubicBezTo>
                <a:cubicBezTo>
                  <a:pt x="141" y="64"/>
                  <a:pt x="142" y="64"/>
                  <a:pt x="143" y="63"/>
                </a:cubicBezTo>
                <a:cubicBezTo>
                  <a:pt x="159" y="47"/>
                  <a:pt x="159" y="47"/>
                  <a:pt x="159" y="47"/>
                </a:cubicBezTo>
                <a:cubicBezTo>
                  <a:pt x="160" y="46"/>
                  <a:pt x="160" y="45"/>
                  <a:pt x="160" y="44"/>
                </a:cubicBezTo>
                <a:cubicBezTo>
                  <a:pt x="160" y="43"/>
                  <a:pt x="160" y="42"/>
                  <a:pt x="159" y="41"/>
                </a:cubicBezTo>
                <a:cubicBezTo>
                  <a:pt x="143" y="25"/>
                  <a:pt x="143" y="25"/>
                  <a:pt x="143" y="25"/>
                </a:cubicBezTo>
                <a:cubicBezTo>
                  <a:pt x="142" y="24"/>
                  <a:pt x="141" y="24"/>
                  <a:pt x="140" y="24"/>
                </a:cubicBezTo>
                <a:cubicBezTo>
                  <a:pt x="138" y="24"/>
                  <a:pt x="136" y="26"/>
                  <a:pt x="136" y="28"/>
                </a:cubicBezTo>
                <a:cubicBezTo>
                  <a:pt x="136" y="29"/>
                  <a:pt x="136" y="30"/>
                  <a:pt x="137" y="31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16" y="40"/>
                  <a:pt x="116" y="40"/>
                  <a:pt x="116" y="40"/>
                </a:cubicBezTo>
                <a:cubicBezTo>
                  <a:pt x="114" y="40"/>
                  <a:pt x="112" y="42"/>
                  <a:pt x="112" y="44"/>
                </a:cubicBezTo>
                <a:cubicBezTo>
                  <a:pt x="112" y="46"/>
                  <a:pt x="114" y="48"/>
                  <a:pt x="116" y="48"/>
                </a:cubicBezTo>
                <a:moveTo>
                  <a:pt x="136" y="88"/>
                </a:moveTo>
                <a:cubicBezTo>
                  <a:pt x="132" y="88"/>
                  <a:pt x="128" y="92"/>
                  <a:pt x="128" y="96"/>
                </a:cubicBezTo>
                <a:cubicBezTo>
                  <a:pt x="128" y="100"/>
                  <a:pt x="132" y="104"/>
                  <a:pt x="136" y="104"/>
                </a:cubicBezTo>
                <a:cubicBezTo>
                  <a:pt x="140" y="104"/>
                  <a:pt x="144" y="100"/>
                  <a:pt x="144" y="96"/>
                </a:cubicBezTo>
                <a:cubicBezTo>
                  <a:pt x="144" y="92"/>
                  <a:pt x="140" y="88"/>
                  <a:pt x="136" y="88"/>
                </a:cubicBezTo>
                <a:moveTo>
                  <a:pt x="136" y="112"/>
                </a:moveTo>
                <a:cubicBezTo>
                  <a:pt x="134" y="112"/>
                  <a:pt x="132" y="114"/>
                  <a:pt x="132" y="116"/>
                </a:cubicBezTo>
                <a:cubicBezTo>
                  <a:pt x="132" y="118"/>
                  <a:pt x="134" y="120"/>
                  <a:pt x="136" y="120"/>
                </a:cubicBezTo>
                <a:cubicBezTo>
                  <a:pt x="138" y="120"/>
                  <a:pt x="140" y="118"/>
                  <a:pt x="140" y="116"/>
                </a:cubicBezTo>
                <a:cubicBezTo>
                  <a:pt x="140" y="114"/>
                  <a:pt x="138" y="112"/>
                  <a:pt x="136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94"/>
          <p:cNvSpPr>
            <a:spLocks noEditPoints="1"/>
          </p:cNvSpPr>
          <p:nvPr/>
        </p:nvSpPr>
        <p:spPr bwMode="auto">
          <a:xfrm>
            <a:off x="2960807" y="2368981"/>
            <a:ext cx="334275" cy="334275"/>
          </a:xfrm>
          <a:custGeom>
            <a:avLst/>
            <a:gdLst>
              <a:gd name="T0" fmla="*/ 40 w 176"/>
              <a:gd name="T1" fmla="*/ 120 h 176"/>
              <a:gd name="T2" fmla="*/ 104 w 176"/>
              <a:gd name="T3" fmla="*/ 120 h 176"/>
              <a:gd name="T4" fmla="*/ 72 w 176"/>
              <a:gd name="T5" fmla="*/ 144 h 176"/>
              <a:gd name="T6" fmla="*/ 72 w 176"/>
              <a:gd name="T7" fmla="*/ 96 h 176"/>
              <a:gd name="T8" fmla="*/ 72 w 176"/>
              <a:gd name="T9" fmla="*/ 144 h 176"/>
              <a:gd name="T10" fmla="*/ 116 w 176"/>
              <a:gd name="T11" fmla="*/ 116 h 176"/>
              <a:gd name="T12" fmla="*/ 124 w 176"/>
              <a:gd name="T13" fmla="*/ 116 h 176"/>
              <a:gd name="T14" fmla="*/ 120 w 176"/>
              <a:gd name="T15" fmla="*/ 88 h 176"/>
              <a:gd name="T16" fmla="*/ 120 w 176"/>
              <a:gd name="T17" fmla="*/ 104 h 176"/>
              <a:gd name="T18" fmla="*/ 120 w 176"/>
              <a:gd name="T19" fmla="*/ 88 h 176"/>
              <a:gd name="T20" fmla="*/ 56 w 176"/>
              <a:gd name="T21" fmla="*/ 120 h 176"/>
              <a:gd name="T22" fmla="*/ 88 w 176"/>
              <a:gd name="T23" fmla="*/ 120 h 176"/>
              <a:gd name="T24" fmla="*/ 72 w 176"/>
              <a:gd name="T25" fmla="*/ 128 h 176"/>
              <a:gd name="T26" fmla="*/ 72 w 176"/>
              <a:gd name="T27" fmla="*/ 112 h 176"/>
              <a:gd name="T28" fmla="*/ 72 w 176"/>
              <a:gd name="T29" fmla="*/ 128 h 176"/>
              <a:gd name="T30" fmla="*/ 152 w 176"/>
              <a:gd name="T31" fmla="*/ 56 h 176"/>
              <a:gd name="T32" fmla="*/ 152 w 176"/>
              <a:gd name="T33" fmla="*/ 64 h 176"/>
              <a:gd name="T34" fmla="*/ 160 w 176"/>
              <a:gd name="T35" fmla="*/ 40 h 176"/>
              <a:gd name="T36" fmla="*/ 144 w 176"/>
              <a:gd name="T37" fmla="*/ 40 h 176"/>
              <a:gd name="T38" fmla="*/ 160 w 176"/>
              <a:gd name="T39" fmla="*/ 40 h 176"/>
              <a:gd name="T40" fmla="*/ 112 w 176"/>
              <a:gd name="T41" fmla="*/ 72 h 176"/>
              <a:gd name="T42" fmla="*/ 60 w 176"/>
              <a:gd name="T43" fmla="*/ 56 h 176"/>
              <a:gd name="T44" fmla="*/ 16 w 176"/>
              <a:gd name="T45" fmla="*/ 72 h 176"/>
              <a:gd name="T46" fmla="*/ 0 w 176"/>
              <a:gd name="T47" fmla="*/ 160 h 176"/>
              <a:gd name="T48" fmla="*/ 128 w 176"/>
              <a:gd name="T49" fmla="*/ 176 h 176"/>
              <a:gd name="T50" fmla="*/ 144 w 176"/>
              <a:gd name="T51" fmla="*/ 88 h 176"/>
              <a:gd name="T52" fmla="*/ 136 w 176"/>
              <a:gd name="T53" fmla="*/ 160 h 176"/>
              <a:gd name="T54" fmla="*/ 16 w 176"/>
              <a:gd name="T55" fmla="*/ 168 h 176"/>
              <a:gd name="T56" fmla="*/ 8 w 176"/>
              <a:gd name="T57" fmla="*/ 88 h 176"/>
              <a:gd name="T58" fmla="*/ 32 w 176"/>
              <a:gd name="T59" fmla="*/ 80 h 176"/>
              <a:gd name="T60" fmla="*/ 72 w 176"/>
              <a:gd name="T61" fmla="*/ 64 h 176"/>
              <a:gd name="T62" fmla="*/ 112 w 176"/>
              <a:gd name="T63" fmla="*/ 80 h 176"/>
              <a:gd name="T64" fmla="*/ 136 w 176"/>
              <a:gd name="T65" fmla="*/ 88 h 176"/>
              <a:gd name="T66" fmla="*/ 160 w 176"/>
              <a:gd name="T67" fmla="*/ 16 h 176"/>
              <a:gd name="T68" fmla="*/ 116 w 176"/>
              <a:gd name="T69" fmla="*/ 0 h 176"/>
              <a:gd name="T70" fmla="*/ 64 w 176"/>
              <a:gd name="T71" fmla="*/ 16 h 176"/>
              <a:gd name="T72" fmla="*/ 32 w 176"/>
              <a:gd name="T73" fmla="*/ 32 h 176"/>
              <a:gd name="T74" fmla="*/ 38 w 176"/>
              <a:gd name="T75" fmla="*/ 60 h 176"/>
              <a:gd name="T76" fmla="*/ 40 w 176"/>
              <a:gd name="T77" fmla="*/ 32 h 176"/>
              <a:gd name="T78" fmla="*/ 64 w 176"/>
              <a:gd name="T79" fmla="*/ 24 h 176"/>
              <a:gd name="T80" fmla="*/ 104 w 176"/>
              <a:gd name="T81" fmla="*/ 8 h 176"/>
              <a:gd name="T82" fmla="*/ 144 w 176"/>
              <a:gd name="T83" fmla="*/ 24 h 176"/>
              <a:gd name="T84" fmla="*/ 168 w 176"/>
              <a:gd name="T85" fmla="*/ 32 h 176"/>
              <a:gd name="T86" fmla="*/ 160 w 176"/>
              <a:gd name="T87" fmla="*/ 112 h 176"/>
              <a:gd name="T88" fmla="*/ 152 w 176"/>
              <a:gd name="T89" fmla="*/ 120 h 176"/>
              <a:gd name="T90" fmla="*/ 176 w 176"/>
              <a:gd name="T91" fmla="*/ 104 h 176"/>
              <a:gd name="T92" fmla="*/ 160 w 176"/>
              <a:gd name="T93" fmla="*/ 16 h 176"/>
              <a:gd name="T94" fmla="*/ 103 w 176"/>
              <a:gd name="T95" fmla="*/ 56 h 176"/>
              <a:gd name="T96" fmla="*/ 112 w 176"/>
              <a:gd name="T97" fmla="*/ 64 h 176"/>
              <a:gd name="T98" fmla="*/ 104 w 176"/>
              <a:gd name="T99" fmla="*/ 48 h 176"/>
              <a:gd name="T100" fmla="*/ 128 w 176"/>
              <a:gd name="T101" fmla="*/ 64 h 176"/>
              <a:gd name="T102" fmla="*/ 136 w 176"/>
              <a:gd name="T103" fmla="*/ 64 h 176"/>
              <a:gd name="T104" fmla="*/ 76 w 176"/>
              <a:gd name="T105" fmla="*/ 48 h 176"/>
              <a:gd name="T106" fmla="*/ 86 w 176"/>
              <a:gd name="T107" fmla="*/ 48 h 176"/>
              <a:gd name="T108" fmla="*/ 128 w 176"/>
              <a:gd name="T109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72" y="88"/>
                </a:moveTo>
                <a:cubicBezTo>
                  <a:pt x="54" y="88"/>
                  <a:pt x="40" y="102"/>
                  <a:pt x="40" y="120"/>
                </a:cubicBezTo>
                <a:cubicBezTo>
                  <a:pt x="40" y="138"/>
                  <a:pt x="54" y="152"/>
                  <a:pt x="72" y="152"/>
                </a:cubicBezTo>
                <a:cubicBezTo>
                  <a:pt x="90" y="152"/>
                  <a:pt x="104" y="138"/>
                  <a:pt x="104" y="120"/>
                </a:cubicBezTo>
                <a:cubicBezTo>
                  <a:pt x="104" y="102"/>
                  <a:pt x="90" y="88"/>
                  <a:pt x="72" y="88"/>
                </a:cubicBezTo>
                <a:moveTo>
                  <a:pt x="72" y="144"/>
                </a:moveTo>
                <a:cubicBezTo>
                  <a:pt x="59" y="144"/>
                  <a:pt x="48" y="133"/>
                  <a:pt x="48" y="120"/>
                </a:cubicBezTo>
                <a:cubicBezTo>
                  <a:pt x="48" y="107"/>
                  <a:pt x="59" y="96"/>
                  <a:pt x="72" y="96"/>
                </a:cubicBezTo>
                <a:cubicBezTo>
                  <a:pt x="85" y="96"/>
                  <a:pt x="96" y="107"/>
                  <a:pt x="96" y="120"/>
                </a:cubicBezTo>
                <a:cubicBezTo>
                  <a:pt x="96" y="133"/>
                  <a:pt x="85" y="144"/>
                  <a:pt x="72" y="144"/>
                </a:cubicBezTo>
                <a:moveTo>
                  <a:pt x="120" y="112"/>
                </a:moveTo>
                <a:cubicBezTo>
                  <a:pt x="118" y="112"/>
                  <a:pt x="116" y="114"/>
                  <a:pt x="116" y="116"/>
                </a:cubicBezTo>
                <a:cubicBezTo>
                  <a:pt x="116" y="118"/>
                  <a:pt x="118" y="120"/>
                  <a:pt x="120" y="120"/>
                </a:cubicBezTo>
                <a:cubicBezTo>
                  <a:pt x="122" y="120"/>
                  <a:pt x="124" y="118"/>
                  <a:pt x="124" y="116"/>
                </a:cubicBezTo>
                <a:cubicBezTo>
                  <a:pt x="124" y="114"/>
                  <a:pt x="122" y="112"/>
                  <a:pt x="120" y="112"/>
                </a:cubicBezTo>
                <a:moveTo>
                  <a:pt x="120" y="88"/>
                </a:moveTo>
                <a:cubicBezTo>
                  <a:pt x="116" y="88"/>
                  <a:pt x="112" y="92"/>
                  <a:pt x="112" y="96"/>
                </a:cubicBezTo>
                <a:cubicBezTo>
                  <a:pt x="112" y="100"/>
                  <a:pt x="116" y="104"/>
                  <a:pt x="120" y="104"/>
                </a:cubicBezTo>
                <a:cubicBezTo>
                  <a:pt x="124" y="104"/>
                  <a:pt x="128" y="100"/>
                  <a:pt x="128" y="96"/>
                </a:cubicBezTo>
                <a:cubicBezTo>
                  <a:pt x="128" y="92"/>
                  <a:pt x="124" y="88"/>
                  <a:pt x="120" y="88"/>
                </a:cubicBezTo>
                <a:moveTo>
                  <a:pt x="72" y="104"/>
                </a:moveTo>
                <a:cubicBezTo>
                  <a:pt x="63" y="104"/>
                  <a:pt x="56" y="111"/>
                  <a:pt x="56" y="120"/>
                </a:cubicBezTo>
                <a:cubicBezTo>
                  <a:pt x="56" y="129"/>
                  <a:pt x="63" y="136"/>
                  <a:pt x="72" y="136"/>
                </a:cubicBezTo>
                <a:cubicBezTo>
                  <a:pt x="81" y="136"/>
                  <a:pt x="88" y="129"/>
                  <a:pt x="88" y="120"/>
                </a:cubicBezTo>
                <a:cubicBezTo>
                  <a:pt x="88" y="111"/>
                  <a:pt x="81" y="104"/>
                  <a:pt x="72" y="104"/>
                </a:cubicBezTo>
                <a:moveTo>
                  <a:pt x="72" y="128"/>
                </a:moveTo>
                <a:cubicBezTo>
                  <a:pt x="68" y="128"/>
                  <a:pt x="64" y="124"/>
                  <a:pt x="64" y="120"/>
                </a:cubicBezTo>
                <a:cubicBezTo>
                  <a:pt x="64" y="116"/>
                  <a:pt x="68" y="112"/>
                  <a:pt x="72" y="112"/>
                </a:cubicBezTo>
                <a:cubicBezTo>
                  <a:pt x="76" y="112"/>
                  <a:pt x="80" y="116"/>
                  <a:pt x="80" y="120"/>
                </a:cubicBezTo>
                <a:cubicBezTo>
                  <a:pt x="80" y="124"/>
                  <a:pt x="76" y="128"/>
                  <a:pt x="72" y="128"/>
                </a:cubicBezTo>
                <a:moveTo>
                  <a:pt x="156" y="60"/>
                </a:moveTo>
                <a:cubicBezTo>
                  <a:pt x="156" y="58"/>
                  <a:pt x="154" y="56"/>
                  <a:pt x="152" y="56"/>
                </a:cubicBezTo>
                <a:cubicBezTo>
                  <a:pt x="150" y="56"/>
                  <a:pt x="148" y="58"/>
                  <a:pt x="148" y="60"/>
                </a:cubicBezTo>
                <a:cubicBezTo>
                  <a:pt x="148" y="62"/>
                  <a:pt x="150" y="64"/>
                  <a:pt x="152" y="64"/>
                </a:cubicBezTo>
                <a:cubicBezTo>
                  <a:pt x="154" y="64"/>
                  <a:pt x="156" y="62"/>
                  <a:pt x="156" y="60"/>
                </a:cubicBezTo>
                <a:moveTo>
                  <a:pt x="160" y="40"/>
                </a:moveTo>
                <a:cubicBezTo>
                  <a:pt x="160" y="36"/>
                  <a:pt x="156" y="32"/>
                  <a:pt x="152" y="32"/>
                </a:cubicBezTo>
                <a:cubicBezTo>
                  <a:pt x="148" y="32"/>
                  <a:pt x="144" y="36"/>
                  <a:pt x="144" y="40"/>
                </a:cubicBezTo>
                <a:cubicBezTo>
                  <a:pt x="144" y="44"/>
                  <a:pt x="148" y="48"/>
                  <a:pt x="152" y="48"/>
                </a:cubicBezTo>
                <a:cubicBezTo>
                  <a:pt x="156" y="48"/>
                  <a:pt x="160" y="44"/>
                  <a:pt x="160" y="40"/>
                </a:cubicBezTo>
                <a:moveTo>
                  <a:pt x="128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00" y="72"/>
                  <a:pt x="100" y="56"/>
                  <a:pt x="84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44" y="56"/>
                  <a:pt x="44" y="72"/>
                  <a:pt x="32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7" y="72"/>
                  <a:pt x="0" y="79"/>
                  <a:pt x="0" y="8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44" y="79"/>
                  <a:pt x="137" y="72"/>
                  <a:pt x="128" y="72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84"/>
                  <a:pt x="12" y="80"/>
                  <a:pt x="1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48" y="80"/>
                  <a:pt x="48" y="64"/>
                  <a:pt x="60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96" y="64"/>
                  <a:pt x="96" y="80"/>
                  <a:pt x="112" y="80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32" y="80"/>
                  <a:pt x="136" y="84"/>
                  <a:pt x="136" y="88"/>
                </a:cubicBezTo>
                <a:lnTo>
                  <a:pt x="136" y="160"/>
                </a:lnTo>
                <a:close/>
                <a:moveTo>
                  <a:pt x="160" y="16"/>
                </a:moveTo>
                <a:cubicBezTo>
                  <a:pt x="144" y="16"/>
                  <a:pt x="144" y="16"/>
                  <a:pt x="144" y="16"/>
                </a:cubicBezTo>
                <a:cubicBezTo>
                  <a:pt x="132" y="16"/>
                  <a:pt x="132" y="0"/>
                  <a:pt x="116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76" y="0"/>
                  <a:pt x="76" y="16"/>
                  <a:pt x="64" y="16"/>
                </a:cubicBezTo>
                <a:cubicBezTo>
                  <a:pt x="48" y="16"/>
                  <a:pt x="48" y="16"/>
                  <a:pt x="48" y="16"/>
                </a:cubicBezTo>
                <a:cubicBezTo>
                  <a:pt x="39" y="16"/>
                  <a:pt x="32" y="23"/>
                  <a:pt x="32" y="32"/>
                </a:cubicBezTo>
                <a:cubicBezTo>
                  <a:pt x="32" y="64"/>
                  <a:pt x="32" y="64"/>
                  <a:pt x="32" y="64"/>
                </a:cubicBezTo>
                <a:cubicBezTo>
                  <a:pt x="34" y="64"/>
                  <a:pt x="35" y="63"/>
                  <a:pt x="38" y="60"/>
                </a:cubicBezTo>
                <a:cubicBezTo>
                  <a:pt x="38" y="59"/>
                  <a:pt x="39" y="58"/>
                  <a:pt x="40" y="57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28"/>
                  <a:pt x="44" y="24"/>
                  <a:pt x="48" y="24"/>
                </a:cubicBezTo>
                <a:cubicBezTo>
                  <a:pt x="64" y="24"/>
                  <a:pt x="64" y="24"/>
                  <a:pt x="64" y="24"/>
                </a:cubicBezTo>
                <a:cubicBezTo>
                  <a:pt x="80" y="24"/>
                  <a:pt x="80" y="8"/>
                  <a:pt x="92" y="8"/>
                </a:cubicBezTo>
                <a:cubicBezTo>
                  <a:pt x="104" y="8"/>
                  <a:pt x="104" y="8"/>
                  <a:pt x="104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28" y="8"/>
                  <a:pt x="128" y="24"/>
                  <a:pt x="144" y="2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4" y="24"/>
                  <a:pt x="168" y="28"/>
                  <a:pt x="168" y="32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68" y="108"/>
                  <a:pt x="164" y="112"/>
                  <a:pt x="160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69" y="120"/>
                  <a:pt x="176" y="113"/>
                  <a:pt x="176" y="104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23"/>
                  <a:pt x="169" y="16"/>
                  <a:pt x="160" y="16"/>
                </a:cubicBezTo>
                <a:moveTo>
                  <a:pt x="95" y="51"/>
                </a:moveTo>
                <a:cubicBezTo>
                  <a:pt x="99" y="52"/>
                  <a:pt x="101" y="54"/>
                  <a:pt x="103" y="56"/>
                </a:cubicBezTo>
                <a:cubicBezTo>
                  <a:pt x="103" y="56"/>
                  <a:pt x="104" y="56"/>
                  <a:pt x="104" y="56"/>
                </a:cubicBezTo>
                <a:cubicBezTo>
                  <a:pt x="108" y="56"/>
                  <a:pt x="112" y="60"/>
                  <a:pt x="112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0" y="55"/>
                  <a:pt x="113" y="48"/>
                  <a:pt x="104" y="48"/>
                </a:cubicBezTo>
                <a:cubicBezTo>
                  <a:pt x="101" y="48"/>
                  <a:pt x="98" y="49"/>
                  <a:pt x="95" y="51"/>
                </a:cubicBezTo>
                <a:moveTo>
                  <a:pt x="128" y="64"/>
                </a:moveTo>
                <a:cubicBezTo>
                  <a:pt x="131" y="64"/>
                  <a:pt x="133" y="65"/>
                  <a:pt x="136" y="65"/>
                </a:cubicBezTo>
                <a:cubicBezTo>
                  <a:pt x="136" y="65"/>
                  <a:pt x="136" y="64"/>
                  <a:pt x="136" y="64"/>
                </a:cubicBezTo>
                <a:cubicBezTo>
                  <a:pt x="136" y="46"/>
                  <a:pt x="122" y="32"/>
                  <a:pt x="104" y="32"/>
                </a:cubicBezTo>
                <a:cubicBezTo>
                  <a:pt x="92" y="32"/>
                  <a:pt x="82" y="38"/>
                  <a:pt x="76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5" y="48"/>
                  <a:pt x="85" y="48"/>
                  <a:pt x="86" y="48"/>
                </a:cubicBezTo>
                <a:cubicBezTo>
                  <a:pt x="91" y="43"/>
                  <a:pt x="97" y="40"/>
                  <a:pt x="104" y="40"/>
                </a:cubicBezTo>
                <a:cubicBezTo>
                  <a:pt x="117" y="40"/>
                  <a:pt x="128" y="51"/>
                  <a:pt x="128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95"/>
          <p:cNvSpPr>
            <a:spLocks noEditPoints="1"/>
          </p:cNvSpPr>
          <p:nvPr/>
        </p:nvSpPr>
        <p:spPr bwMode="auto">
          <a:xfrm>
            <a:off x="3600148" y="2368981"/>
            <a:ext cx="334275" cy="334275"/>
          </a:xfrm>
          <a:custGeom>
            <a:avLst/>
            <a:gdLst>
              <a:gd name="T0" fmla="*/ 160 w 176"/>
              <a:gd name="T1" fmla="*/ 32 h 176"/>
              <a:gd name="T2" fmla="*/ 102 w 176"/>
              <a:gd name="T3" fmla="*/ 32 h 176"/>
              <a:gd name="T4" fmla="*/ 118 w 176"/>
              <a:gd name="T5" fmla="*/ 16 h 176"/>
              <a:gd name="T6" fmla="*/ 120 w 176"/>
              <a:gd name="T7" fmla="*/ 16 h 176"/>
              <a:gd name="T8" fmla="*/ 128 w 176"/>
              <a:gd name="T9" fmla="*/ 8 h 176"/>
              <a:gd name="T10" fmla="*/ 120 w 176"/>
              <a:gd name="T11" fmla="*/ 0 h 176"/>
              <a:gd name="T12" fmla="*/ 112 w 176"/>
              <a:gd name="T13" fmla="*/ 8 h 176"/>
              <a:gd name="T14" fmla="*/ 112 w 176"/>
              <a:gd name="T15" fmla="*/ 10 h 176"/>
              <a:gd name="T16" fmla="*/ 90 w 176"/>
              <a:gd name="T17" fmla="*/ 32 h 176"/>
              <a:gd name="T18" fmla="*/ 86 w 176"/>
              <a:gd name="T19" fmla="*/ 32 h 176"/>
              <a:gd name="T20" fmla="*/ 64 w 176"/>
              <a:gd name="T21" fmla="*/ 10 h 176"/>
              <a:gd name="T22" fmla="*/ 64 w 176"/>
              <a:gd name="T23" fmla="*/ 8 h 176"/>
              <a:gd name="T24" fmla="*/ 56 w 176"/>
              <a:gd name="T25" fmla="*/ 0 h 176"/>
              <a:gd name="T26" fmla="*/ 48 w 176"/>
              <a:gd name="T27" fmla="*/ 8 h 176"/>
              <a:gd name="T28" fmla="*/ 56 w 176"/>
              <a:gd name="T29" fmla="*/ 16 h 176"/>
              <a:gd name="T30" fmla="*/ 58 w 176"/>
              <a:gd name="T31" fmla="*/ 16 h 176"/>
              <a:gd name="T32" fmla="*/ 74 w 176"/>
              <a:gd name="T33" fmla="*/ 32 h 176"/>
              <a:gd name="T34" fmla="*/ 16 w 176"/>
              <a:gd name="T35" fmla="*/ 32 h 176"/>
              <a:gd name="T36" fmla="*/ 0 w 176"/>
              <a:gd name="T37" fmla="*/ 48 h 176"/>
              <a:gd name="T38" fmla="*/ 0 w 176"/>
              <a:gd name="T39" fmla="*/ 144 h 176"/>
              <a:gd name="T40" fmla="*/ 16 w 176"/>
              <a:gd name="T41" fmla="*/ 160 h 176"/>
              <a:gd name="T42" fmla="*/ 32 w 176"/>
              <a:gd name="T43" fmla="*/ 160 h 176"/>
              <a:gd name="T44" fmla="*/ 32 w 176"/>
              <a:gd name="T45" fmla="*/ 172 h 176"/>
              <a:gd name="T46" fmla="*/ 36 w 176"/>
              <a:gd name="T47" fmla="*/ 176 h 176"/>
              <a:gd name="T48" fmla="*/ 40 w 176"/>
              <a:gd name="T49" fmla="*/ 172 h 176"/>
              <a:gd name="T50" fmla="*/ 40 w 176"/>
              <a:gd name="T51" fmla="*/ 168 h 176"/>
              <a:gd name="T52" fmla="*/ 136 w 176"/>
              <a:gd name="T53" fmla="*/ 168 h 176"/>
              <a:gd name="T54" fmla="*/ 136 w 176"/>
              <a:gd name="T55" fmla="*/ 172 h 176"/>
              <a:gd name="T56" fmla="*/ 140 w 176"/>
              <a:gd name="T57" fmla="*/ 176 h 176"/>
              <a:gd name="T58" fmla="*/ 144 w 176"/>
              <a:gd name="T59" fmla="*/ 172 h 176"/>
              <a:gd name="T60" fmla="*/ 144 w 176"/>
              <a:gd name="T61" fmla="*/ 160 h 176"/>
              <a:gd name="T62" fmla="*/ 160 w 176"/>
              <a:gd name="T63" fmla="*/ 160 h 176"/>
              <a:gd name="T64" fmla="*/ 176 w 176"/>
              <a:gd name="T65" fmla="*/ 144 h 176"/>
              <a:gd name="T66" fmla="*/ 176 w 176"/>
              <a:gd name="T67" fmla="*/ 48 h 176"/>
              <a:gd name="T68" fmla="*/ 160 w 176"/>
              <a:gd name="T69" fmla="*/ 32 h 176"/>
              <a:gd name="T70" fmla="*/ 168 w 176"/>
              <a:gd name="T71" fmla="*/ 144 h 176"/>
              <a:gd name="T72" fmla="*/ 160 w 176"/>
              <a:gd name="T73" fmla="*/ 152 h 176"/>
              <a:gd name="T74" fmla="*/ 16 w 176"/>
              <a:gd name="T75" fmla="*/ 152 h 176"/>
              <a:gd name="T76" fmla="*/ 8 w 176"/>
              <a:gd name="T77" fmla="*/ 144 h 176"/>
              <a:gd name="T78" fmla="*/ 8 w 176"/>
              <a:gd name="T79" fmla="*/ 48 h 176"/>
              <a:gd name="T80" fmla="*/ 16 w 176"/>
              <a:gd name="T81" fmla="*/ 40 h 176"/>
              <a:gd name="T82" fmla="*/ 160 w 176"/>
              <a:gd name="T83" fmla="*/ 40 h 176"/>
              <a:gd name="T84" fmla="*/ 168 w 176"/>
              <a:gd name="T85" fmla="*/ 48 h 176"/>
              <a:gd name="T86" fmla="*/ 168 w 176"/>
              <a:gd name="T87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76">
                <a:moveTo>
                  <a:pt x="160" y="32"/>
                </a:moveTo>
                <a:cubicBezTo>
                  <a:pt x="102" y="32"/>
                  <a:pt x="102" y="32"/>
                  <a:pt x="102" y="32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19" y="16"/>
                  <a:pt x="119" y="16"/>
                  <a:pt x="120" y="16"/>
                </a:cubicBezTo>
                <a:cubicBezTo>
                  <a:pt x="124" y="16"/>
                  <a:pt x="128" y="12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116" y="0"/>
                  <a:pt x="112" y="4"/>
                  <a:pt x="112" y="8"/>
                </a:cubicBezTo>
                <a:cubicBezTo>
                  <a:pt x="112" y="9"/>
                  <a:pt x="112" y="9"/>
                  <a:pt x="112" y="10"/>
                </a:cubicBezTo>
                <a:cubicBezTo>
                  <a:pt x="90" y="32"/>
                  <a:pt x="90" y="32"/>
                  <a:pt x="90" y="32"/>
                </a:cubicBezTo>
                <a:cubicBezTo>
                  <a:pt x="86" y="32"/>
                  <a:pt x="86" y="32"/>
                  <a:pt x="86" y="32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9"/>
                  <a:pt x="64" y="9"/>
                  <a:pt x="64" y="8"/>
                </a:cubicBezTo>
                <a:cubicBezTo>
                  <a:pt x="64" y="4"/>
                  <a:pt x="60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12"/>
                  <a:pt x="52" y="16"/>
                  <a:pt x="56" y="16"/>
                </a:cubicBezTo>
                <a:cubicBezTo>
                  <a:pt x="57" y="16"/>
                  <a:pt x="57" y="16"/>
                  <a:pt x="58" y="16"/>
                </a:cubicBezTo>
                <a:cubicBezTo>
                  <a:pt x="74" y="32"/>
                  <a:pt x="74" y="32"/>
                  <a:pt x="74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2" y="174"/>
                  <a:pt x="34" y="176"/>
                  <a:pt x="36" y="176"/>
                </a:cubicBezTo>
                <a:cubicBezTo>
                  <a:pt x="38" y="176"/>
                  <a:pt x="40" y="174"/>
                  <a:pt x="40" y="172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6" y="172"/>
                  <a:pt x="136" y="172"/>
                  <a:pt x="136" y="172"/>
                </a:cubicBezTo>
                <a:cubicBezTo>
                  <a:pt x="136" y="174"/>
                  <a:pt x="138" y="176"/>
                  <a:pt x="140" y="176"/>
                </a:cubicBezTo>
                <a:cubicBezTo>
                  <a:pt x="142" y="176"/>
                  <a:pt x="144" y="174"/>
                  <a:pt x="144" y="172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9" y="160"/>
                  <a:pt x="176" y="153"/>
                  <a:pt x="176" y="144"/>
                </a:cubicBezTo>
                <a:cubicBezTo>
                  <a:pt x="176" y="48"/>
                  <a:pt x="176" y="48"/>
                  <a:pt x="176" y="48"/>
                </a:cubicBezTo>
                <a:cubicBezTo>
                  <a:pt x="176" y="39"/>
                  <a:pt x="169" y="32"/>
                  <a:pt x="160" y="32"/>
                </a:cubicBezTo>
                <a:moveTo>
                  <a:pt x="168" y="144"/>
                </a:moveTo>
                <a:cubicBezTo>
                  <a:pt x="168" y="148"/>
                  <a:pt x="164" y="152"/>
                  <a:pt x="160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2" y="152"/>
                  <a:pt x="8" y="148"/>
                  <a:pt x="8" y="144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4" y="40"/>
                  <a:pt x="168" y="44"/>
                  <a:pt x="168" y="48"/>
                </a:cubicBezTo>
                <a:lnTo>
                  <a:pt x="168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96"/>
          <p:cNvSpPr>
            <a:spLocks noEditPoints="1"/>
          </p:cNvSpPr>
          <p:nvPr/>
        </p:nvSpPr>
        <p:spPr bwMode="auto">
          <a:xfrm>
            <a:off x="4239490" y="2368981"/>
            <a:ext cx="334275" cy="334275"/>
          </a:xfrm>
          <a:custGeom>
            <a:avLst/>
            <a:gdLst>
              <a:gd name="T0" fmla="*/ 112 w 176"/>
              <a:gd name="T1" fmla="*/ 64 h 176"/>
              <a:gd name="T2" fmla="*/ 160 w 176"/>
              <a:gd name="T3" fmla="*/ 112 h 176"/>
              <a:gd name="T4" fmla="*/ 160 w 176"/>
              <a:gd name="T5" fmla="*/ 128 h 176"/>
              <a:gd name="T6" fmla="*/ 144 w 176"/>
              <a:gd name="T7" fmla="*/ 80 h 176"/>
              <a:gd name="T8" fmla="*/ 160 w 176"/>
              <a:gd name="T9" fmla="*/ 80 h 176"/>
              <a:gd name="T10" fmla="*/ 80 w 176"/>
              <a:gd name="T11" fmla="*/ 96 h 176"/>
              <a:gd name="T12" fmla="*/ 128 w 176"/>
              <a:gd name="T13" fmla="*/ 144 h 176"/>
              <a:gd name="T14" fmla="*/ 128 w 176"/>
              <a:gd name="T15" fmla="*/ 128 h 176"/>
              <a:gd name="T16" fmla="*/ 112 w 176"/>
              <a:gd name="T17" fmla="*/ 144 h 176"/>
              <a:gd name="T18" fmla="*/ 96 w 176"/>
              <a:gd name="T19" fmla="*/ 144 h 176"/>
              <a:gd name="T20" fmla="*/ 80 w 176"/>
              <a:gd name="T21" fmla="*/ 128 h 176"/>
              <a:gd name="T22" fmla="*/ 16 w 176"/>
              <a:gd name="T23" fmla="*/ 96 h 176"/>
              <a:gd name="T24" fmla="*/ 16 w 176"/>
              <a:gd name="T25" fmla="*/ 80 h 176"/>
              <a:gd name="T26" fmla="*/ 32 w 176"/>
              <a:gd name="T27" fmla="*/ 128 h 176"/>
              <a:gd name="T28" fmla="*/ 16 w 176"/>
              <a:gd name="T29" fmla="*/ 128 h 176"/>
              <a:gd name="T30" fmla="*/ 48 w 176"/>
              <a:gd name="T31" fmla="*/ 64 h 176"/>
              <a:gd name="T32" fmla="*/ 96 w 176"/>
              <a:gd name="T33" fmla="*/ 48 h 176"/>
              <a:gd name="T34" fmla="*/ 96 w 176"/>
              <a:gd name="T35" fmla="*/ 64 h 176"/>
              <a:gd name="T36" fmla="*/ 48 w 176"/>
              <a:gd name="T37" fmla="*/ 144 h 176"/>
              <a:gd name="T38" fmla="*/ 32 w 176"/>
              <a:gd name="T39" fmla="*/ 144 h 176"/>
              <a:gd name="T40" fmla="*/ 32 w 176"/>
              <a:gd name="T41" fmla="*/ 48 h 176"/>
              <a:gd name="T42" fmla="*/ 128 w 176"/>
              <a:gd name="T43" fmla="*/ 112 h 176"/>
              <a:gd name="T44" fmla="*/ 128 w 176"/>
              <a:gd name="T45" fmla="*/ 96 h 176"/>
              <a:gd name="T46" fmla="*/ 48 w 176"/>
              <a:gd name="T47" fmla="*/ 80 h 176"/>
              <a:gd name="T48" fmla="*/ 64 w 176"/>
              <a:gd name="T49" fmla="*/ 80 h 176"/>
              <a:gd name="T50" fmla="*/ 96 w 176"/>
              <a:gd name="T51" fmla="*/ 112 h 176"/>
              <a:gd name="T52" fmla="*/ 48 w 176"/>
              <a:gd name="T53" fmla="*/ 128 h 176"/>
              <a:gd name="T54" fmla="*/ 48 w 176"/>
              <a:gd name="T55" fmla="*/ 112 h 176"/>
              <a:gd name="T56" fmla="*/ 102 w 176"/>
              <a:gd name="T57" fmla="*/ 32 h 176"/>
              <a:gd name="T58" fmla="*/ 128 w 176"/>
              <a:gd name="T59" fmla="*/ 8 h 176"/>
              <a:gd name="T60" fmla="*/ 112 w 176"/>
              <a:gd name="T61" fmla="*/ 10 h 176"/>
              <a:gd name="T62" fmla="*/ 64 w 176"/>
              <a:gd name="T63" fmla="*/ 10 h 176"/>
              <a:gd name="T64" fmla="*/ 48 w 176"/>
              <a:gd name="T65" fmla="*/ 8 h 176"/>
              <a:gd name="T66" fmla="*/ 74 w 176"/>
              <a:gd name="T67" fmla="*/ 32 h 176"/>
              <a:gd name="T68" fmla="*/ 0 w 176"/>
              <a:gd name="T69" fmla="*/ 144 h 176"/>
              <a:gd name="T70" fmla="*/ 32 w 176"/>
              <a:gd name="T71" fmla="*/ 172 h 176"/>
              <a:gd name="T72" fmla="*/ 40 w 176"/>
              <a:gd name="T73" fmla="*/ 168 h 176"/>
              <a:gd name="T74" fmla="*/ 140 w 176"/>
              <a:gd name="T75" fmla="*/ 176 h 176"/>
              <a:gd name="T76" fmla="*/ 160 w 176"/>
              <a:gd name="T77" fmla="*/ 160 h 176"/>
              <a:gd name="T78" fmla="*/ 160 w 176"/>
              <a:gd name="T79" fmla="*/ 32 h 176"/>
              <a:gd name="T80" fmla="*/ 16 w 176"/>
              <a:gd name="T81" fmla="*/ 152 h 176"/>
              <a:gd name="T82" fmla="*/ 16 w 176"/>
              <a:gd name="T83" fmla="*/ 40 h 176"/>
              <a:gd name="T84" fmla="*/ 168 w 176"/>
              <a:gd name="T85" fmla="*/ 144 h 176"/>
              <a:gd name="T86" fmla="*/ 144 w 176"/>
              <a:gd name="T87" fmla="*/ 64 h 176"/>
              <a:gd name="T88" fmla="*/ 144 w 176"/>
              <a:gd name="T89" fmla="*/ 64 h 176"/>
              <a:gd name="T90" fmla="*/ 144 w 176"/>
              <a:gd name="T91" fmla="*/ 48 h 176"/>
              <a:gd name="T92" fmla="*/ 128 w 176"/>
              <a:gd name="T93" fmla="*/ 128 h 176"/>
              <a:gd name="T94" fmla="*/ 112 w 176"/>
              <a:gd name="T95" fmla="*/ 128 h 176"/>
              <a:gd name="T96" fmla="*/ 112 w 176"/>
              <a:gd name="T97" fmla="*/ 96 h 176"/>
              <a:gd name="T98" fmla="*/ 48 w 176"/>
              <a:gd name="T99" fmla="*/ 96 h 176"/>
              <a:gd name="T100" fmla="*/ 48 w 176"/>
              <a:gd name="T101" fmla="*/ 112 h 176"/>
              <a:gd name="T102" fmla="*/ 128 w 176"/>
              <a:gd name="T103" fmla="*/ 96 h 176"/>
              <a:gd name="T104" fmla="*/ 112 w 176"/>
              <a:gd name="T105" fmla="*/ 96 h 176"/>
              <a:gd name="T106" fmla="*/ 80 w 176"/>
              <a:gd name="T107" fmla="*/ 96 h 176"/>
              <a:gd name="T108" fmla="*/ 112 w 176"/>
              <a:gd name="T109" fmla="*/ 64 h 176"/>
              <a:gd name="T110" fmla="*/ 112 w 176"/>
              <a:gd name="T111" fmla="*/ 80 h 176"/>
              <a:gd name="T112" fmla="*/ 32 w 176"/>
              <a:gd name="T113" fmla="*/ 64 h 176"/>
              <a:gd name="T114" fmla="*/ 48 w 176"/>
              <a:gd name="T115" fmla="*/ 64 h 176"/>
              <a:gd name="T116" fmla="*/ 64 w 176"/>
              <a:gd name="T117" fmla="*/ 8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6" h="176">
                <a:moveTo>
                  <a:pt x="128" y="48"/>
                </a:moveTo>
                <a:cubicBezTo>
                  <a:pt x="112" y="48"/>
                  <a:pt x="112" y="48"/>
                  <a:pt x="112" y="48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8" y="64"/>
                  <a:pt x="128" y="64"/>
                  <a:pt x="128" y="64"/>
                </a:cubicBezTo>
                <a:lnTo>
                  <a:pt x="128" y="48"/>
                </a:lnTo>
                <a:close/>
                <a:moveTo>
                  <a:pt x="160" y="112"/>
                </a:moveTo>
                <a:cubicBezTo>
                  <a:pt x="144" y="112"/>
                  <a:pt x="144" y="112"/>
                  <a:pt x="144" y="112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60" y="128"/>
                  <a:pt x="160" y="128"/>
                  <a:pt x="160" y="128"/>
                </a:cubicBezTo>
                <a:lnTo>
                  <a:pt x="160" y="112"/>
                </a:lnTo>
                <a:close/>
                <a:moveTo>
                  <a:pt x="160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60" y="96"/>
                  <a:pt x="160" y="96"/>
                  <a:pt x="160" y="96"/>
                </a:cubicBezTo>
                <a:lnTo>
                  <a:pt x="160" y="80"/>
                </a:lnTo>
                <a:close/>
                <a:moveTo>
                  <a:pt x="96" y="80"/>
                </a:moveTo>
                <a:cubicBezTo>
                  <a:pt x="80" y="80"/>
                  <a:pt x="80" y="80"/>
                  <a:pt x="80" y="80"/>
                </a:cubicBezTo>
                <a:cubicBezTo>
                  <a:pt x="80" y="96"/>
                  <a:pt x="80" y="96"/>
                  <a:pt x="80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80"/>
                </a:lnTo>
                <a:close/>
                <a:moveTo>
                  <a:pt x="128" y="144"/>
                </a:moveTo>
                <a:cubicBezTo>
                  <a:pt x="144" y="144"/>
                  <a:pt x="144" y="144"/>
                  <a:pt x="144" y="144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28" y="128"/>
                  <a:pt x="128" y="128"/>
                  <a:pt x="128" y="128"/>
                </a:cubicBezTo>
                <a:lnTo>
                  <a:pt x="128" y="144"/>
                </a:lnTo>
                <a:close/>
                <a:moveTo>
                  <a:pt x="96" y="144"/>
                </a:moveTo>
                <a:cubicBezTo>
                  <a:pt x="112" y="144"/>
                  <a:pt x="112" y="144"/>
                  <a:pt x="112" y="144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96" y="128"/>
                  <a:pt x="96" y="128"/>
                  <a:pt x="96" y="128"/>
                </a:cubicBezTo>
                <a:lnTo>
                  <a:pt x="96" y="144"/>
                </a:lnTo>
                <a:close/>
                <a:moveTo>
                  <a:pt x="64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64" y="128"/>
                  <a:pt x="64" y="128"/>
                  <a:pt x="64" y="128"/>
                </a:cubicBezTo>
                <a:lnTo>
                  <a:pt x="64" y="144"/>
                </a:lnTo>
                <a:close/>
                <a:moveTo>
                  <a:pt x="16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32" y="80"/>
                  <a:pt x="32" y="80"/>
                  <a:pt x="32" y="80"/>
                </a:cubicBezTo>
                <a:cubicBezTo>
                  <a:pt x="16" y="80"/>
                  <a:pt x="16" y="80"/>
                  <a:pt x="16" y="80"/>
                </a:cubicBezTo>
                <a:lnTo>
                  <a:pt x="16" y="96"/>
                </a:lnTo>
                <a:close/>
                <a:moveTo>
                  <a:pt x="16" y="128"/>
                </a:moveTo>
                <a:cubicBezTo>
                  <a:pt x="32" y="128"/>
                  <a:pt x="32" y="128"/>
                  <a:pt x="32" y="128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16" y="112"/>
                  <a:pt x="16" y="112"/>
                  <a:pt x="16" y="112"/>
                </a:cubicBezTo>
                <a:lnTo>
                  <a:pt x="16" y="128"/>
                </a:lnTo>
                <a:close/>
                <a:moveTo>
                  <a:pt x="64" y="48"/>
                </a:moveTo>
                <a:cubicBezTo>
                  <a:pt x="48" y="48"/>
                  <a:pt x="48" y="48"/>
                  <a:pt x="48" y="48"/>
                </a:cubicBezTo>
                <a:cubicBezTo>
                  <a:pt x="48" y="64"/>
                  <a:pt x="48" y="64"/>
                  <a:pt x="48" y="64"/>
                </a:cubicBezTo>
                <a:cubicBezTo>
                  <a:pt x="64" y="64"/>
                  <a:pt x="64" y="64"/>
                  <a:pt x="64" y="64"/>
                </a:cubicBezTo>
                <a:lnTo>
                  <a:pt x="64" y="48"/>
                </a:lnTo>
                <a:close/>
                <a:moveTo>
                  <a:pt x="96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64"/>
                  <a:pt x="80" y="64"/>
                  <a:pt x="80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48"/>
                </a:lnTo>
                <a:close/>
                <a:moveTo>
                  <a:pt x="32" y="144"/>
                </a:moveTo>
                <a:cubicBezTo>
                  <a:pt x="48" y="144"/>
                  <a:pt x="48" y="144"/>
                  <a:pt x="48" y="144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32" y="128"/>
                  <a:pt x="32" y="128"/>
                  <a:pt x="32" y="128"/>
                </a:cubicBezTo>
                <a:lnTo>
                  <a:pt x="32" y="144"/>
                </a:lnTo>
                <a:close/>
                <a:moveTo>
                  <a:pt x="16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32" y="48"/>
                  <a:pt x="32" y="48"/>
                  <a:pt x="32" y="48"/>
                </a:cubicBezTo>
                <a:cubicBezTo>
                  <a:pt x="16" y="48"/>
                  <a:pt x="16" y="48"/>
                  <a:pt x="16" y="48"/>
                </a:cubicBezTo>
                <a:lnTo>
                  <a:pt x="16" y="64"/>
                </a:lnTo>
                <a:close/>
                <a:moveTo>
                  <a:pt x="128" y="112"/>
                </a:moveTo>
                <a:cubicBezTo>
                  <a:pt x="144" y="112"/>
                  <a:pt x="144" y="112"/>
                  <a:pt x="144" y="112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28" y="96"/>
                  <a:pt x="128" y="96"/>
                  <a:pt x="128" y="96"/>
                </a:cubicBezTo>
                <a:lnTo>
                  <a:pt x="128" y="112"/>
                </a:lnTo>
                <a:close/>
                <a:moveTo>
                  <a:pt x="64" y="80"/>
                </a:moveTo>
                <a:cubicBezTo>
                  <a:pt x="48" y="80"/>
                  <a:pt x="48" y="80"/>
                  <a:pt x="48" y="80"/>
                </a:cubicBezTo>
                <a:cubicBezTo>
                  <a:pt x="48" y="96"/>
                  <a:pt x="48" y="96"/>
                  <a:pt x="48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80"/>
                </a:lnTo>
                <a:close/>
                <a:moveTo>
                  <a:pt x="80" y="128"/>
                </a:moveTo>
                <a:cubicBezTo>
                  <a:pt x="96" y="128"/>
                  <a:pt x="96" y="128"/>
                  <a:pt x="96" y="128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80" y="112"/>
                  <a:pt x="80" y="112"/>
                  <a:pt x="80" y="112"/>
                </a:cubicBezTo>
                <a:lnTo>
                  <a:pt x="80" y="128"/>
                </a:lnTo>
                <a:close/>
                <a:moveTo>
                  <a:pt x="48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128"/>
                </a:lnTo>
                <a:close/>
                <a:moveTo>
                  <a:pt x="160" y="32"/>
                </a:moveTo>
                <a:cubicBezTo>
                  <a:pt x="102" y="32"/>
                  <a:pt x="102" y="32"/>
                  <a:pt x="102" y="32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19" y="16"/>
                  <a:pt x="119" y="16"/>
                  <a:pt x="120" y="16"/>
                </a:cubicBezTo>
                <a:cubicBezTo>
                  <a:pt x="124" y="16"/>
                  <a:pt x="128" y="12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116" y="0"/>
                  <a:pt x="112" y="4"/>
                  <a:pt x="112" y="8"/>
                </a:cubicBezTo>
                <a:cubicBezTo>
                  <a:pt x="112" y="9"/>
                  <a:pt x="112" y="9"/>
                  <a:pt x="112" y="10"/>
                </a:cubicBezTo>
                <a:cubicBezTo>
                  <a:pt x="90" y="32"/>
                  <a:pt x="90" y="32"/>
                  <a:pt x="90" y="32"/>
                </a:cubicBezTo>
                <a:cubicBezTo>
                  <a:pt x="86" y="32"/>
                  <a:pt x="86" y="32"/>
                  <a:pt x="86" y="32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9"/>
                  <a:pt x="64" y="9"/>
                  <a:pt x="64" y="8"/>
                </a:cubicBezTo>
                <a:cubicBezTo>
                  <a:pt x="64" y="4"/>
                  <a:pt x="60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12"/>
                  <a:pt x="52" y="16"/>
                  <a:pt x="56" y="16"/>
                </a:cubicBezTo>
                <a:cubicBezTo>
                  <a:pt x="57" y="16"/>
                  <a:pt x="57" y="16"/>
                  <a:pt x="58" y="16"/>
                </a:cubicBezTo>
                <a:cubicBezTo>
                  <a:pt x="74" y="32"/>
                  <a:pt x="74" y="32"/>
                  <a:pt x="74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2" y="174"/>
                  <a:pt x="34" y="176"/>
                  <a:pt x="36" y="176"/>
                </a:cubicBezTo>
                <a:cubicBezTo>
                  <a:pt x="38" y="176"/>
                  <a:pt x="40" y="174"/>
                  <a:pt x="40" y="172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6" y="172"/>
                  <a:pt x="136" y="172"/>
                  <a:pt x="136" y="172"/>
                </a:cubicBezTo>
                <a:cubicBezTo>
                  <a:pt x="136" y="174"/>
                  <a:pt x="138" y="176"/>
                  <a:pt x="140" y="176"/>
                </a:cubicBezTo>
                <a:cubicBezTo>
                  <a:pt x="142" y="176"/>
                  <a:pt x="144" y="174"/>
                  <a:pt x="144" y="172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9" y="160"/>
                  <a:pt x="176" y="153"/>
                  <a:pt x="176" y="144"/>
                </a:cubicBezTo>
                <a:cubicBezTo>
                  <a:pt x="176" y="48"/>
                  <a:pt x="176" y="48"/>
                  <a:pt x="176" y="48"/>
                </a:cubicBezTo>
                <a:cubicBezTo>
                  <a:pt x="176" y="39"/>
                  <a:pt x="169" y="32"/>
                  <a:pt x="160" y="32"/>
                </a:cubicBezTo>
                <a:moveTo>
                  <a:pt x="168" y="144"/>
                </a:moveTo>
                <a:cubicBezTo>
                  <a:pt x="168" y="148"/>
                  <a:pt x="164" y="152"/>
                  <a:pt x="160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2" y="152"/>
                  <a:pt x="8" y="148"/>
                  <a:pt x="8" y="144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4" y="40"/>
                  <a:pt x="168" y="44"/>
                  <a:pt x="168" y="48"/>
                </a:cubicBezTo>
                <a:lnTo>
                  <a:pt x="168" y="144"/>
                </a:lnTo>
                <a:close/>
                <a:moveTo>
                  <a:pt x="128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28" y="64"/>
                  <a:pt x="128" y="64"/>
                  <a:pt x="128" y="64"/>
                </a:cubicBezTo>
                <a:lnTo>
                  <a:pt x="128" y="80"/>
                </a:lnTo>
                <a:close/>
                <a:moveTo>
                  <a:pt x="144" y="64"/>
                </a:moveTo>
                <a:cubicBezTo>
                  <a:pt x="160" y="64"/>
                  <a:pt x="160" y="64"/>
                  <a:pt x="160" y="64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44" y="48"/>
                  <a:pt x="144" y="48"/>
                  <a:pt x="144" y="48"/>
                </a:cubicBezTo>
                <a:lnTo>
                  <a:pt x="144" y="64"/>
                </a:lnTo>
                <a:close/>
                <a:moveTo>
                  <a:pt x="112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112"/>
                  <a:pt x="128" y="112"/>
                  <a:pt x="128" y="112"/>
                </a:cubicBezTo>
                <a:cubicBezTo>
                  <a:pt x="112" y="112"/>
                  <a:pt x="112" y="112"/>
                  <a:pt x="112" y="112"/>
                </a:cubicBezTo>
                <a:lnTo>
                  <a:pt x="112" y="128"/>
                </a:lnTo>
                <a:close/>
                <a:moveTo>
                  <a:pt x="96" y="112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112"/>
                </a:lnTo>
                <a:close/>
                <a:moveTo>
                  <a:pt x="48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48" y="112"/>
                  <a:pt x="48" y="112"/>
                  <a:pt x="48" y="112"/>
                </a:cubicBezTo>
                <a:lnTo>
                  <a:pt x="48" y="96"/>
                </a:lnTo>
                <a:close/>
                <a:moveTo>
                  <a:pt x="112" y="96"/>
                </a:moveTo>
                <a:cubicBezTo>
                  <a:pt x="128" y="96"/>
                  <a:pt x="128" y="96"/>
                  <a:pt x="128" y="96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12" y="80"/>
                  <a:pt x="112" y="80"/>
                  <a:pt x="112" y="80"/>
                </a:cubicBezTo>
                <a:lnTo>
                  <a:pt x="112" y="96"/>
                </a:lnTo>
                <a:close/>
                <a:moveTo>
                  <a:pt x="64" y="112"/>
                </a:moveTo>
                <a:cubicBezTo>
                  <a:pt x="80" y="112"/>
                  <a:pt x="80" y="112"/>
                  <a:pt x="80" y="112"/>
                </a:cubicBezTo>
                <a:cubicBezTo>
                  <a:pt x="80" y="96"/>
                  <a:pt x="80" y="96"/>
                  <a:pt x="80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112"/>
                </a:lnTo>
                <a:close/>
                <a:moveTo>
                  <a:pt x="112" y="64"/>
                </a:moveTo>
                <a:cubicBezTo>
                  <a:pt x="96" y="64"/>
                  <a:pt x="96" y="64"/>
                  <a:pt x="96" y="64"/>
                </a:cubicBezTo>
                <a:cubicBezTo>
                  <a:pt x="96" y="80"/>
                  <a:pt x="96" y="80"/>
                  <a:pt x="96" y="80"/>
                </a:cubicBezTo>
                <a:cubicBezTo>
                  <a:pt x="112" y="80"/>
                  <a:pt x="112" y="80"/>
                  <a:pt x="112" y="80"/>
                </a:cubicBezTo>
                <a:lnTo>
                  <a:pt x="112" y="64"/>
                </a:lnTo>
                <a:close/>
                <a:moveTo>
                  <a:pt x="48" y="64"/>
                </a:moveTo>
                <a:cubicBezTo>
                  <a:pt x="32" y="64"/>
                  <a:pt x="32" y="64"/>
                  <a:pt x="32" y="64"/>
                </a:cubicBezTo>
                <a:cubicBezTo>
                  <a:pt x="32" y="80"/>
                  <a:pt x="32" y="80"/>
                  <a:pt x="32" y="80"/>
                </a:cubicBezTo>
                <a:cubicBezTo>
                  <a:pt x="48" y="80"/>
                  <a:pt x="48" y="80"/>
                  <a:pt x="48" y="80"/>
                </a:cubicBezTo>
                <a:lnTo>
                  <a:pt x="48" y="64"/>
                </a:lnTo>
                <a:close/>
                <a:moveTo>
                  <a:pt x="80" y="64"/>
                </a:moveTo>
                <a:cubicBezTo>
                  <a:pt x="64" y="64"/>
                  <a:pt x="64" y="64"/>
                  <a:pt x="64" y="64"/>
                </a:cubicBezTo>
                <a:cubicBezTo>
                  <a:pt x="64" y="80"/>
                  <a:pt x="64" y="80"/>
                  <a:pt x="64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97"/>
          <p:cNvSpPr>
            <a:spLocks noEditPoints="1"/>
          </p:cNvSpPr>
          <p:nvPr/>
        </p:nvSpPr>
        <p:spPr bwMode="auto">
          <a:xfrm>
            <a:off x="4877209" y="2368981"/>
            <a:ext cx="335898" cy="334275"/>
          </a:xfrm>
          <a:custGeom>
            <a:avLst/>
            <a:gdLst>
              <a:gd name="T0" fmla="*/ 144 w 176"/>
              <a:gd name="T1" fmla="*/ 80 h 176"/>
              <a:gd name="T2" fmla="*/ 160 w 176"/>
              <a:gd name="T3" fmla="*/ 80 h 176"/>
              <a:gd name="T4" fmla="*/ 112 w 176"/>
              <a:gd name="T5" fmla="*/ 72 h 176"/>
              <a:gd name="T6" fmla="*/ 24 w 176"/>
              <a:gd name="T7" fmla="*/ 152 h 176"/>
              <a:gd name="T8" fmla="*/ 112 w 176"/>
              <a:gd name="T9" fmla="*/ 72 h 176"/>
              <a:gd name="T10" fmla="*/ 32 w 176"/>
              <a:gd name="T11" fmla="*/ 144 h 176"/>
              <a:gd name="T12" fmla="*/ 104 w 176"/>
              <a:gd name="T13" fmla="*/ 80 h 176"/>
              <a:gd name="T14" fmla="*/ 160 w 176"/>
              <a:gd name="T15" fmla="*/ 48 h 176"/>
              <a:gd name="T16" fmla="*/ 99 w 176"/>
              <a:gd name="T17" fmla="*/ 35 h 176"/>
              <a:gd name="T18" fmla="*/ 120 w 176"/>
              <a:gd name="T19" fmla="*/ 16 h 176"/>
              <a:gd name="T20" fmla="*/ 120 w 176"/>
              <a:gd name="T21" fmla="*/ 0 h 176"/>
              <a:gd name="T22" fmla="*/ 112 w 176"/>
              <a:gd name="T23" fmla="*/ 10 h 176"/>
              <a:gd name="T24" fmla="*/ 88 w 176"/>
              <a:gd name="T25" fmla="*/ 32 h 176"/>
              <a:gd name="T26" fmla="*/ 64 w 176"/>
              <a:gd name="T27" fmla="*/ 10 h 176"/>
              <a:gd name="T28" fmla="*/ 56 w 176"/>
              <a:gd name="T29" fmla="*/ 0 h 176"/>
              <a:gd name="T30" fmla="*/ 56 w 176"/>
              <a:gd name="T31" fmla="*/ 16 h 176"/>
              <a:gd name="T32" fmla="*/ 77 w 176"/>
              <a:gd name="T33" fmla="*/ 35 h 176"/>
              <a:gd name="T34" fmla="*/ 16 w 176"/>
              <a:gd name="T35" fmla="*/ 48 h 176"/>
              <a:gd name="T36" fmla="*/ 0 w 176"/>
              <a:gd name="T37" fmla="*/ 160 h 176"/>
              <a:gd name="T38" fmla="*/ 160 w 176"/>
              <a:gd name="T39" fmla="*/ 176 h 176"/>
              <a:gd name="T40" fmla="*/ 176 w 176"/>
              <a:gd name="T41" fmla="*/ 64 h 176"/>
              <a:gd name="T42" fmla="*/ 128 w 176"/>
              <a:gd name="T43" fmla="*/ 168 h 176"/>
              <a:gd name="T44" fmla="*/ 8 w 176"/>
              <a:gd name="T45" fmla="*/ 160 h 176"/>
              <a:gd name="T46" fmla="*/ 16 w 176"/>
              <a:gd name="T47" fmla="*/ 56 h 176"/>
              <a:gd name="T48" fmla="*/ 128 w 176"/>
              <a:gd name="T49" fmla="*/ 168 h 176"/>
              <a:gd name="T50" fmla="*/ 160 w 176"/>
              <a:gd name="T51" fmla="*/ 168 h 176"/>
              <a:gd name="T52" fmla="*/ 136 w 176"/>
              <a:gd name="T53" fmla="*/ 56 h 176"/>
              <a:gd name="T54" fmla="*/ 168 w 176"/>
              <a:gd name="T55" fmla="*/ 64 h 176"/>
              <a:gd name="T56" fmla="*/ 152 w 176"/>
              <a:gd name="T57" fmla="*/ 112 h 176"/>
              <a:gd name="T58" fmla="*/ 152 w 176"/>
              <a:gd name="T59" fmla="*/ 120 h 176"/>
              <a:gd name="T60" fmla="*/ 152 w 176"/>
              <a:gd name="T61" fmla="*/ 112 h 176"/>
              <a:gd name="T62" fmla="*/ 148 w 176"/>
              <a:gd name="T63" fmla="*/ 100 h 176"/>
              <a:gd name="T64" fmla="*/ 156 w 176"/>
              <a:gd name="T6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152" y="72"/>
                </a:moveTo>
                <a:cubicBezTo>
                  <a:pt x="148" y="72"/>
                  <a:pt x="144" y="76"/>
                  <a:pt x="144" y="80"/>
                </a:cubicBezTo>
                <a:cubicBezTo>
                  <a:pt x="144" y="84"/>
                  <a:pt x="148" y="88"/>
                  <a:pt x="152" y="88"/>
                </a:cubicBezTo>
                <a:cubicBezTo>
                  <a:pt x="156" y="88"/>
                  <a:pt x="160" y="84"/>
                  <a:pt x="160" y="80"/>
                </a:cubicBezTo>
                <a:cubicBezTo>
                  <a:pt x="160" y="76"/>
                  <a:pt x="156" y="72"/>
                  <a:pt x="152" y="72"/>
                </a:cubicBezTo>
                <a:moveTo>
                  <a:pt x="112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112" y="152"/>
                  <a:pt x="112" y="152"/>
                  <a:pt x="112" y="152"/>
                </a:cubicBezTo>
                <a:lnTo>
                  <a:pt x="112" y="72"/>
                </a:lnTo>
                <a:close/>
                <a:moveTo>
                  <a:pt x="104" y="144"/>
                </a:moveTo>
                <a:cubicBezTo>
                  <a:pt x="32" y="144"/>
                  <a:pt x="32" y="144"/>
                  <a:pt x="32" y="144"/>
                </a:cubicBezTo>
                <a:cubicBezTo>
                  <a:pt x="32" y="80"/>
                  <a:pt x="32" y="80"/>
                  <a:pt x="32" y="80"/>
                </a:cubicBezTo>
                <a:cubicBezTo>
                  <a:pt x="104" y="80"/>
                  <a:pt x="104" y="80"/>
                  <a:pt x="104" y="80"/>
                </a:cubicBezTo>
                <a:lnTo>
                  <a:pt x="104" y="144"/>
                </a:lnTo>
                <a:close/>
                <a:moveTo>
                  <a:pt x="160" y="48"/>
                </a:moveTo>
                <a:cubicBezTo>
                  <a:pt x="108" y="48"/>
                  <a:pt x="108" y="48"/>
                  <a:pt x="108" y="48"/>
                </a:cubicBezTo>
                <a:cubicBezTo>
                  <a:pt x="106" y="43"/>
                  <a:pt x="103" y="38"/>
                  <a:pt x="99" y="35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19" y="16"/>
                  <a:pt x="119" y="16"/>
                  <a:pt x="120" y="16"/>
                </a:cubicBezTo>
                <a:cubicBezTo>
                  <a:pt x="124" y="16"/>
                  <a:pt x="128" y="12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116" y="0"/>
                  <a:pt x="112" y="4"/>
                  <a:pt x="112" y="8"/>
                </a:cubicBezTo>
                <a:cubicBezTo>
                  <a:pt x="112" y="9"/>
                  <a:pt x="112" y="9"/>
                  <a:pt x="112" y="10"/>
                </a:cubicBezTo>
                <a:cubicBezTo>
                  <a:pt x="90" y="32"/>
                  <a:pt x="90" y="32"/>
                  <a:pt x="90" y="32"/>
                </a:cubicBezTo>
                <a:cubicBezTo>
                  <a:pt x="89" y="32"/>
                  <a:pt x="89" y="32"/>
                  <a:pt x="88" y="32"/>
                </a:cubicBezTo>
                <a:cubicBezTo>
                  <a:pt x="87" y="32"/>
                  <a:pt x="87" y="32"/>
                  <a:pt x="86" y="32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9"/>
                  <a:pt x="64" y="9"/>
                  <a:pt x="64" y="8"/>
                </a:cubicBezTo>
                <a:cubicBezTo>
                  <a:pt x="64" y="4"/>
                  <a:pt x="60" y="0"/>
                  <a:pt x="56" y="0"/>
                </a:cubicBezTo>
                <a:cubicBezTo>
                  <a:pt x="52" y="0"/>
                  <a:pt x="48" y="4"/>
                  <a:pt x="48" y="8"/>
                </a:cubicBezTo>
                <a:cubicBezTo>
                  <a:pt x="48" y="12"/>
                  <a:pt x="52" y="16"/>
                  <a:pt x="56" y="16"/>
                </a:cubicBezTo>
                <a:cubicBezTo>
                  <a:pt x="57" y="16"/>
                  <a:pt x="57" y="16"/>
                  <a:pt x="58" y="16"/>
                </a:cubicBezTo>
                <a:cubicBezTo>
                  <a:pt x="77" y="35"/>
                  <a:pt x="77" y="35"/>
                  <a:pt x="77" y="35"/>
                </a:cubicBezTo>
                <a:cubicBezTo>
                  <a:pt x="73" y="38"/>
                  <a:pt x="70" y="43"/>
                  <a:pt x="68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55"/>
                  <a:pt x="169" y="48"/>
                  <a:pt x="160" y="48"/>
                </a:cubicBezTo>
                <a:moveTo>
                  <a:pt x="128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60"/>
                  <a:pt x="12" y="56"/>
                  <a:pt x="16" y="56"/>
                </a:cubicBezTo>
                <a:cubicBezTo>
                  <a:pt x="128" y="56"/>
                  <a:pt x="128" y="56"/>
                  <a:pt x="128" y="56"/>
                </a:cubicBezTo>
                <a:lnTo>
                  <a:pt x="128" y="16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6" y="56"/>
                  <a:pt x="136" y="56"/>
                  <a:pt x="136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4" y="56"/>
                  <a:pt x="168" y="60"/>
                  <a:pt x="168" y="64"/>
                </a:cubicBezTo>
                <a:lnTo>
                  <a:pt x="168" y="160"/>
                </a:lnTo>
                <a:close/>
                <a:moveTo>
                  <a:pt x="152" y="112"/>
                </a:moveTo>
                <a:cubicBezTo>
                  <a:pt x="150" y="112"/>
                  <a:pt x="148" y="114"/>
                  <a:pt x="148" y="116"/>
                </a:cubicBezTo>
                <a:cubicBezTo>
                  <a:pt x="148" y="118"/>
                  <a:pt x="150" y="120"/>
                  <a:pt x="152" y="120"/>
                </a:cubicBezTo>
                <a:cubicBezTo>
                  <a:pt x="154" y="120"/>
                  <a:pt x="156" y="118"/>
                  <a:pt x="156" y="116"/>
                </a:cubicBezTo>
                <a:cubicBezTo>
                  <a:pt x="156" y="114"/>
                  <a:pt x="154" y="112"/>
                  <a:pt x="152" y="112"/>
                </a:cubicBezTo>
                <a:moveTo>
                  <a:pt x="152" y="96"/>
                </a:moveTo>
                <a:cubicBezTo>
                  <a:pt x="150" y="96"/>
                  <a:pt x="148" y="98"/>
                  <a:pt x="148" y="100"/>
                </a:cubicBezTo>
                <a:cubicBezTo>
                  <a:pt x="148" y="102"/>
                  <a:pt x="150" y="104"/>
                  <a:pt x="152" y="104"/>
                </a:cubicBezTo>
                <a:cubicBezTo>
                  <a:pt x="154" y="104"/>
                  <a:pt x="156" y="102"/>
                  <a:pt x="156" y="100"/>
                </a:cubicBezTo>
                <a:cubicBezTo>
                  <a:pt x="156" y="98"/>
                  <a:pt x="154" y="96"/>
                  <a:pt x="152" y="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98"/>
          <p:cNvSpPr>
            <a:spLocks noEditPoints="1"/>
          </p:cNvSpPr>
          <p:nvPr/>
        </p:nvSpPr>
        <p:spPr bwMode="auto">
          <a:xfrm>
            <a:off x="5516549" y="2445248"/>
            <a:ext cx="335898" cy="181742"/>
          </a:xfrm>
          <a:custGeom>
            <a:avLst/>
            <a:gdLst>
              <a:gd name="T0" fmla="*/ 88 w 176"/>
              <a:gd name="T1" fmla="*/ 24 h 96"/>
              <a:gd name="T2" fmla="*/ 32 w 176"/>
              <a:gd name="T3" fmla="*/ 48 h 96"/>
              <a:gd name="T4" fmla="*/ 72 w 176"/>
              <a:gd name="T5" fmla="*/ 48 h 96"/>
              <a:gd name="T6" fmla="*/ 80 w 176"/>
              <a:gd name="T7" fmla="*/ 72 h 96"/>
              <a:gd name="T8" fmla="*/ 136 w 176"/>
              <a:gd name="T9" fmla="*/ 48 h 96"/>
              <a:gd name="T10" fmla="*/ 96 w 176"/>
              <a:gd name="T11" fmla="*/ 48 h 96"/>
              <a:gd name="T12" fmla="*/ 88 w 176"/>
              <a:gd name="T13" fmla="*/ 24 h 96"/>
              <a:gd name="T14" fmla="*/ 168 w 176"/>
              <a:gd name="T15" fmla="*/ 32 h 96"/>
              <a:gd name="T16" fmla="*/ 168 w 176"/>
              <a:gd name="T17" fmla="*/ 16 h 96"/>
              <a:gd name="T18" fmla="*/ 152 w 176"/>
              <a:gd name="T19" fmla="*/ 0 h 96"/>
              <a:gd name="T20" fmla="*/ 16 w 176"/>
              <a:gd name="T21" fmla="*/ 0 h 96"/>
              <a:gd name="T22" fmla="*/ 0 w 176"/>
              <a:gd name="T23" fmla="*/ 16 h 96"/>
              <a:gd name="T24" fmla="*/ 0 w 176"/>
              <a:gd name="T25" fmla="*/ 80 h 96"/>
              <a:gd name="T26" fmla="*/ 16 w 176"/>
              <a:gd name="T27" fmla="*/ 96 h 96"/>
              <a:gd name="T28" fmla="*/ 152 w 176"/>
              <a:gd name="T29" fmla="*/ 96 h 96"/>
              <a:gd name="T30" fmla="*/ 168 w 176"/>
              <a:gd name="T31" fmla="*/ 80 h 96"/>
              <a:gd name="T32" fmla="*/ 168 w 176"/>
              <a:gd name="T33" fmla="*/ 64 h 96"/>
              <a:gd name="T34" fmla="*/ 176 w 176"/>
              <a:gd name="T35" fmla="*/ 56 h 96"/>
              <a:gd name="T36" fmla="*/ 176 w 176"/>
              <a:gd name="T37" fmla="*/ 40 h 96"/>
              <a:gd name="T38" fmla="*/ 168 w 176"/>
              <a:gd name="T39" fmla="*/ 32 h 96"/>
              <a:gd name="T40" fmla="*/ 160 w 176"/>
              <a:gd name="T41" fmla="*/ 80 h 96"/>
              <a:gd name="T42" fmla="*/ 152 w 176"/>
              <a:gd name="T43" fmla="*/ 88 h 96"/>
              <a:gd name="T44" fmla="*/ 16 w 176"/>
              <a:gd name="T45" fmla="*/ 88 h 96"/>
              <a:gd name="T46" fmla="*/ 8 w 176"/>
              <a:gd name="T47" fmla="*/ 80 h 96"/>
              <a:gd name="T48" fmla="*/ 8 w 176"/>
              <a:gd name="T49" fmla="*/ 16 h 96"/>
              <a:gd name="T50" fmla="*/ 16 w 176"/>
              <a:gd name="T51" fmla="*/ 8 h 96"/>
              <a:gd name="T52" fmla="*/ 152 w 176"/>
              <a:gd name="T53" fmla="*/ 8 h 96"/>
              <a:gd name="T54" fmla="*/ 160 w 176"/>
              <a:gd name="T55" fmla="*/ 16 h 96"/>
              <a:gd name="T56" fmla="*/ 160 w 176"/>
              <a:gd name="T57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6" h="96">
                <a:moveTo>
                  <a:pt x="88" y="24"/>
                </a:moveTo>
                <a:cubicBezTo>
                  <a:pt x="32" y="48"/>
                  <a:pt x="32" y="48"/>
                  <a:pt x="3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80" y="72"/>
                  <a:pt x="80" y="72"/>
                  <a:pt x="80" y="72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96" y="48"/>
                  <a:pt x="96" y="48"/>
                  <a:pt x="96" y="48"/>
                </a:cubicBezTo>
                <a:lnTo>
                  <a:pt x="88" y="24"/>
                </a:lnTo>
                <a:close/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99"/>
          <p:cNvSpPr>
            <a:spLocks noEditPoints="1"/>
          </p:cNvSpPr>
          <p:nvPr/>
        </p:nvSpPr>
        <p:spPr bwMode="auto">
          <a:xfrm>
            <a:off x="6155891" y="2445248"/>
            <a:ext cx="334275" cy="181742"/>
          </a:xfrm>
          <a:custGeom>
            <a:avLst/>
            <a:gdLst>
              <a:gd name="T0" fmla="*/ 168 w 176"/>
              <a:gd name="T1" fmla="*/ 32 h 96"/>
              <a:gd name="T2" fmla="*/ 168 w 176"/>
              <a:gd name="T3" fmla="*/ 16 h 96"/>
              <a:gd name="T4" fmla="*/ 152 w 176"/>
              <a:gd name="T5" fmla="*/ 0 h 96"/>
              <a:gd name="T6" fmla="*/ 16 w 176"/>
              <a:gd name="T7" fmla="*/ 0 h 96"/>
              <a:gd name="T8" fmla="*/ 0 w 176"/>
              <a:gd name="T9" fmla="*/ 16 h 96"/>
              <a:gd name="T10" fmla="*/ 0 w 176"/>
              <a:gd name="T11" fmla="*/ 80 h 96"/>
              <a:gd name="T12" fmla="*/ 16 w 176"/>
              <a:gd name="T13" fmla="*/ 96 h 96"/>
              <a:gd name="T14" fmla="*/ 152 w 176"/>
              <a:gd name="T15" fmla="*/ 96 h 96"/>
              <a:gd name="T16" fmla="*/ 168 w 176"/>
              <a:gd name="T17" fmla="*/ 80 h 96"/>
              <a:gd name="T18" fmla="*/ 168 w 176"/>
              <a:gd name="T19" fmla="*/ 64 h 96"/>
              <a:gd name="T20" fmla="*/ 176 w 176"/>
              <a:gd name="T21" fmla="*/ 56 h 96"/>
              <a:gd name="T22" fmla="*/ 176 w 176"/>
              <a:gd name="T23" fmla="*/ 40 h 96"/>
              <a:gd name="T24" fmla="*/ 168 w 176"/>
              <a:gd name="T25" fmla="*/ 32 h 96"/>
              <a:gd name="T26" fmla="*/ 160 w 176"/>
              <a:gd name="T27" fmla="*/ 80 h 96"/>
              <a:gd name="T28" fmla="*/ 152 w 176"/>
              <a:gd name="T29" fmla="*/ 88 h 96"/>
              <a:gd name="T30" fmla="*/ 16 w 176"/>
              <a:gd name="T31" fmla="*/ 88 h 96"/>
              <a:gd name="T32" fmla="*/ 8 w 176"/>
              <a:gd name="T33" fmla="*/ 80 h 96"/>
              <a:gd name="T34" fmla="*/ 8 w 176"/>
              <a:gd name="T35" fmla="*/ 16 h 96"/>
              <a:gd name="T36" fmla="*/ 16 w 176"/>
              <a:gd name="T37" fmla="*/ 8 h 96"/>
              <a:gd name="T38" fmla="*/ 152 w 176"/>
              <a:gd name="T39" fmla="*/ 8 h 96"/>
              <a:gd name="T40" fmla="*/ 160 w 176"/>
              <a:gd name="T41" fmla="*/ 16 h 96"/>
              <a:gd name="T42" fmla="*/ 160 w 176"/>
              <a:gd name="T43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6" h="96"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200"/>
          <p:cNvSpPr>
            <a:spLocks noEditPoints="1"/>
          </p:cNvSpPr>
          <p:nvPr/>
        </p:nvSpPr>
        <p:spPr bwMode="auto">
          <a:xfrm>
            <a:off x="6795233" y="2445248"/>
            <a:ext cx="334275" cy="181742"/>
          </a:xfrm>
          <a:custGeom>
            <a:avLst/>
            <a:gdLst>
              <a:gd name="T0" fmla="*/ 16 w 176"/>
              <a:gd name="T1" fmla="*/ 80 h 96"/>
              <a:gd name="T2" fmla="*/ 56 w 176"/>
              <a:gd name="T3" fmla="*/ 80 h 96"/>
              <a:gd name="T4" fmla="*/ 56 w 176"/>
              <a:gd name="T5" fmla="*/ 16 h 96"/>
              <a:gd name="T6" fmla="*/ 16 w 176"/>
              <a:gd name="T7" fmla="*/ 16 h 96"/>
              <a:gd name="T8" fmla="*/ 16 w 176"/>
              <a:gd name="T9" fmla="*/ 80 h 96"/>
              <a:gd name="T10" fmla="*/ 168 w 176"/>
              <a:gd name="T11" fmla="*/ 32 h 96"/>
              <a:gd name="T12" fmla="*/ 168 w 176"/>
              <a:gd name="T13" fmla="*/ 16 h 96"/>
              <a:gd name="T14" fmla="*/ 152 w 176"/>
              <a:gd name="T15" fmla="*/ 0 h 96"/>
              <a:gd name="T16" fmla="*/ 16 w 176"/>
              <a:gd name="T17" fmla="*/ 0 h 96"/>
              <a:gd name="T18" fmla="*/ 0 w 176"/>
              <a:gd name="T19" fmla="*/ 16 h 96"/>
              <a:gd name="T20" fmla="*/ 0 w 176"/>
              <a:gd name="T21" fmla="*/ 80 h 96"/>
              <a:gd name="T22" fmla="*/ 16 w 176"/>
              <a:gd name="T23" fmla="*/ 96 h 96"/>
              <a:gd name="T24" fmla="*/ 152 w 176"/>
              <a:gd name="T25" fmla="*/ 96 h 96"/>
              <a:gd name="T26" fmla="*/ 168 w 176"/>
              <a:gd name="T27" fmla="*/ 80 h 96"/>
              <a:gd name="T28" fmla="*/ 168 w 176"/>
              <a:gd name="T29" fmla="*/ 64 h 96"/>
              <a:gd name="T30" fmla="*/ 176 w 176"/>
              <a:gd name="T31" fmla="*/ 56 h 96"/>
              <a:gd name="T32" fmla="*/ 176 w 176"/>
              <a:gd name="T33" fmla="*/ 40 h 96"/>
              <a:gd name="T34" fmla="*/ 168 w 176"/>
              <a:gd name="T35" fmla="*/ 32 h 96"/>
              <a:gd name="T36" fmla="*/ 160 w 176"/>
              <a:gd name="T37" fmla="*/ 80 h 96"/>
              <a:gd name="T38" fmla="*/ 152 w 176"/>
              <a:gd name="T39" fmla="*/ 88 h 96"/>
              <a:gd name="T40" fmla="*/ 16 w 176"/>
              <a:gd name="T41" fmla="*/ 88 h 96"/>
              <a:gd name="T42" fmla="*/ 8 w 176"/>
              <a:gd name="T43" fmla="*/ 80 h 96"/>
              <a:gd name="T44" fmla="*/ 8 w 176"/>
              <a:gd name="T45" fmla="*/ 16 h 96"/>
              <a:gd name="T46" fmla="*/ 16 w 176"/>
              <a:gd name="T47" fmla="*/ 8 h 96"/>
              <a:gd name="T48" fmla="*/ 152 w 176"/>
              <a:gd name="T49" fmla="*/ 8 h 96"/>
              <a:gd name="T50" fmla="*/ 160 w 176"/>
              <a:gd name="T51" fmla="*/ 16 h 96"/>
              <a:gd name="T52" fmla="*/ 160 w 176"/>
              <a:gd name="T53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96">
                <a:moveTo>
                  <a:pt x="16" y="80"/>
                </a:moveTo>
                <a:cubicBezTo>
                  <a:pt x="56" y="80"/>
                  <a:pt x="56" y="80"/>
                  <a:pt x="56" y="80"/>
                </a:cubicBezTo>
                <a:cubicBezTo>
                  <a:pt x="56" y="16"/>
                  <a:pt x="56" y="16"/>
                  <a:pt x="56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0"/>
                </a:lnTo>
                <a:close/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201"/>
          <p:cNvSpPr>
            <a:spLocks noEditPoints="1"/>
          </p:cNvSpPr>
          <p:nvPr/>
        </p:nvSpPr>
        <p:spPr bwMode="auto">
          <a:xfrm>
            <a:off x="7434574" y="2445248"/>
            <a:ext cx="334275" cy="181742"/>
          </a:xfrm>
          <a:custGeom>
            <a:avLst/>
            <a:gdLst>
              <a:gd name="T0" fmla="*/ 16 w 176"/>
              <a:gd name="T1" fmla="*/ 80 h 96"/>
              <a:gd name="T2" fmla="*/ 88 w 176"/>
              <a:gd name="T3" fmla="*/ 80 h 96"/>
              <a:gd name="T4" fmla="*/ 88 w 176"/>
              <a:gd name="T5" fmla="*/ 16 h 96"/>
              <a:gd name="T6" fmla="*/ 16 w 176"/>
              <a:gd name="T7" fmla="*/ 16 h 96"/>
              <a:gd name="T8" fmla="*/ 16 w 176"/>
              <a:gd name="T9" fmla="*/ 80 h 96"/>
              <a:gd name="T10" fmla="*/ 168 w 176"/>
              <a:gd name="T11" fmla="*/ 32 h 96"/>
              <a:gd name="T12" fmla="*/ 168 w 176"/>
              <a:gd name="T13" fmla="*/ 16 h 96"/>
              <a:gd name="T14" fmla="*/ 152 w 176"/>
              <a:gd name="T15" fmla="*/ 0 h 96"/>
              <a:gd name="T16" fmla="*/ 16 w 176"/>
              <a:gd name="T17" fmla="*/ 0 h 96"/>
              <a:gd name="T18" fmla="*/ 0 w 176"/>
              <a:gd name="T19" fmla="*/ 16 h 96"/>
              <a:gd name="T20" fmla="*/ 0 w 176"/>
              <a:gd name="T21" fmla="*/ 80 h 96"/>
              <a:gd name="T22" fmla="*/ 16 w 176"/>
              <a:gd name="T23" fmla="*/ 96 h 96"/>
              <a:gd name="T24" fmla="*/ 152 w 176"/>
              <a:gd name="T25" fmla="*/ 96 h 96"/>
              <a:gd name="T26" fmla="*/ 168 w 176"/>
              <a:gd name="T27" fmla="*/ 80 h 96"/>
              <a:gd name="T28" fmla="*/ 168 w 176"/>
              <a:gd name="T29" fmla="*/ 64 h 96"/>
              <a:gd name="T30" fmla="*/ 176 w 176"/>
              <a:gd name="T31" fmla="*/ 56 h 96"/>
              <a:gd name="T32" fmla="*/ 176 w 176"/>
              <a:gd name="T33" fmla="*/ 40 h 96"/>
              <a:gd name="T34" fmla="*/ 168 w 176"/>
              <a:gd name="T35" fmla="*/ 32 h 96"/>
              <a:gd name="T36" fmla="*/ 160 w 176"/>
              <a:gd name="T37" fmla="*/ 80 h 96"/>
              <a:gd name="T38" fmla="*/ 152 w 176"/>
              <a:gd name="T39" fmla="*/ 88 h 96"/>
              <a:gd name="T40" fmla="*/ 16 w 176"/>
              <a:gd name="T41" fmla="*/ 88 h 96"/>
              <a:gd name="T42" fmla="*/ 8 w 176"/>
              <a:gd name="T43" fmla="*/ 80 h 96"/>
              <a:gd name="T44" fmla="*/ 8 w 176"/>
              <a:gd name="T45" fmla="*/ 16 h 96"/>
              <a:gd name="T46" fmla="*/ 16 w 176"/>
              <a:gd name="T47" fmla="*/ 8 h 96"/>
              <a:gd name="T48" fmla="*/ 152 w 176"/>
              <a:gd name="T49" fmla="*/ 8 h 96"/>
              <a:gd name="T50" fmla="*/ 160 w 176"/>
              <a:gd name="T51" fmla="*/ 16 h 96"/>
              <a:gd name="T52" fmla="*/ 160 w 176"/>
              <a:gd name="T53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96">
                <a:moveTo>
                  <a:pt x="16" y="80"/>
                </a:moveTo>
                <a:cubicBezTo>
                  <a:pt x="88" y="80"/>
                  <a:pt x="88" y="80"/>
                  <a:pt x="88" y="80"/>
                </a:cubicBezTo>
                <a:cubicBezTo>
                  <a:pt x="88" y="16"/>
                  <a:pt x="88" y="16"/>
                  <a:pt x="88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0"/>
                </a:lnTo>
                <a:close/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202"/>
          <p:cNvSpPr>
            <a:spLocks noEditPoints="1"/>
          </p:cNvSpPr>
          <p:nvPr/>
        </p:nvSpPr>
        <p:spPr bwMode="auto">
          <a:xfrm>
            <a:off x="1682125" y="3082966"/>
            <a:ext cx="335898" cy="183365"/>
          </a:xfrm>
          <a:custGeom>
            <a:avLst/>
            <a:gdLst>
              <a:gd name="T0" fmla="*/ 168 w 176"/>
              <a:gd name="T1" fmla="*/ 32 h 96"/>
              <a:gd name="T2" fmla="*/ 168 w 176"/>
              <a:gd name="T3" fmla="*/ 16 h 96"/>
              <a:gd name="T4" fmla="*/ 152 w 176"/>
              <a:gd name="T5" fmla="*/ 0 h 96"/>
              <a:gd name="T6" fmla="*/ 16 w 176"/>
              <a:gd name="T7" fmla="*/ 0 h 96"/>
              <a:gd name="T8" fmla="*/ 0 w 176"/>
              <a:gd name="T9" fmla="*/ 16 h 96"/>
              <a:gd name="T10" fmla="*/ 0 w 176"/>
              <a:gd name="T11" fmla="*/ 80 h 96"/>
              <a:gd name="T12" fmla="*/ 16 w 176"/>
              <a:gd name="T13" fmla="*/ 96 h 96"/>
              <a:gd name="T14" fmla="*/ 152 w 176"/>
              <a:gd name="T15" fmla="*/ 96 h 96"/>
              <a:gd name="T16" fmla="*/ 168 w 176"/>
              <a:gd name="T17" fmla="*/ 80 h 96"/>
              <a:gd name="T18" fmla="*/ 168 w 176"/>
              <a:gd name="T19" fmla="*/ 64 h 96"/>
              <a:gd name="T20" fmla="*/ 176 w 176"/>
              <a:gd name="T21" fmla="*/ 56 h 96"/>
              <a:gd name="T22" fmla="*/ 176 w 176"/>
              <a:gd name="T23" fmla="*/ 40 h 96"/>
              <a:gd name="T24" fmla="*/ 168 w 176"/>
              <a:gd name="T25" fmla="*/ 32 h 96"/>
              <a:gd name="T26" fmla="*/ 160 w 176"/>
              <a:gd name="T27" fmla="*/ 80 h 96"/>
              <a:gd name="T28" fmla="*/ 152 w 176"/>
              <a:gd name="T29" fmla="*/ 88 h 96"/>
              <a:gd name="T30" fmla="*/ 16 w 176"/>
              <a:gd name="T31" fmla="*/ 88 h 96"/>
              <a:gd name="T32" fmla="*/ 8 w 176"/>
              <a:gd name="T33" fmla="*/ 80 h 96"/>
              <a:gd name="T34" fmla="*/ 8 w 176"/>
              <a:gd name="T35" fmla="*/ 16 h 96"/>
              <a:gd name="T36" fmla="*/ 16 w 176"/>
              <a:gd name="T37" fmla="*/ 8 h 96"/>
              <a:gd name="T38" fmla="*/ 152 w 176"/>
              <a:gd name="T39" fmla="*/ 8 h 96"/>
              <a:gd name="T40" fmla="*/ 160 w 176"/>
              <a:gd name="T41" fmla="*/ 16 h 96"/>
              <a:gd name="T42" fmla="*/ 160 w 176"/>
              <a:gd name="T43" fmla="*/ 80 h 96"/>
              <a:gd name="T44" fmla="*/ 16 w 176"/>
              <a:gd name="T45" fmla="*/ 80 h 96"/>
              <a:gd name="T46" fmla="*/ 120 w 176"/>
              <a:gd name="T47" fmla="*/ 80 h 96"/>
              <a:gd name="T48" fmla="*/ 120 w 176"/>
              <a:gd name="T49" fmla="*/ 16 h 96"/>
              <a:gd name="T50" fmla="*/ 16 w 176"/>
              <a:gd name="T51" fmla="*/ 16 h 96"/>
              <a:gd name="T52" fmla="*/ 16 w 176"/>
              <a:gd name="T53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96"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  <a:moveTo>
                  <a:pt x="16" y="80"/>
                </a:moveTo>
                <a:cubicBezTo>
                  <a:pt x="120" y="80"/>
                  <a:pt x="120" y="80"/>
                  <a:pt x="120" y="80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203"/>
          <p:cNvSpPr>
            <a:spLocks noEditPoints="1"/>
          </p:cNvSpPr>
          <p:nvPr/>
        </p:nvSpPr>
        <p:spPr bwMode="auto">
          <a:xfrm>
            <a:off x="2321466" y="3082966"/>
            <a:ext cx="334275" cy="183365"/>
          </a:xfrm>
          <a:custGeom>
            <a:avLst/>
            <a:gdLst>
              <a:gd name="T0" fmla="*/ 168 w 176"/>
              <a:gd name="T1" fmla="*/ 32 h 96"/>
              <a:gd name="T2" fmla="*/ 168 w 176"/>
              <a:gd name="T3" fmla="*/ 16 h 96"/>
              <a:gd name="T4" fmla="*/ 152 w 176"/>
              <a:gd name="T5" fmla="*/ 0 h 96"/>
              <a:gd name="T6" fmla="*/ 16 w 176"/>
              <a:gd name="T7" fmla="*/ 0 h 96"/>
              <a:gd name="T8" fmla="*/ 0 w 176"/>
              <a:gd name="T9" fmla="*/ 16 h 96"/>
              <a:gd name="T10" fmla="*/ 0 w 176"/>
              <a:gd name="T11" fmla="*/ 80 h 96"/>
              <a:gd name="T12" fmla="*/ 16 w 176"/>
              <a:gd name="T13" fmla="*/ 96 h 96"/>
              <a:gd name="T14" fmla="*/ 152 w 176"/>
              <a:gd name="T15" fmla="*/ 96 h 96"/>
              <a:gd name="T16" fmla="*/ 168 w 176"/>
              <a:gd name="T17" fmla="*/ 80 h 96"/>
              <a:gd name="T18" fmla="*/ 168 w 176"/>
              <a:gd name="T19" fmla="*/ 64 h 96"/>
              <a:gd name="T20" fmla="*/ 176 w 176"/>
              <a:gd name="T21" fmla="*/ 56 h 96"/>
              <a:gd name="T22" fmla="*/ 176 w 176"/>
              <a:gd name="T23" fmla="*/ 40 h 96"/>
              <a:gd name="T24" fmla="*/ 168 w 176"/>
              <a:gd name="T25" fmla="*/ 32 h 96"/>
              <a:gd name="T26" fmla="*/ 160 w 176"/>
              <a:gd name="T27" fmla="*/ 80 h 96"/>
              <a:gd name="T28" fmla="*/ 152 w 176"/>
              <a:gd name="T29" fmla="*/ 88 h 96"/>
              <a:gd name="T30" fmla="*/ 16 w 176"/>
              <a:gd name="T31" fmla="*/ 88 h 96"/>
              <a:gd name="T32" fmla="*/ 8 w 176"/>
              <a:gd name="T33" fmla="*/ 80 h 96"/>
              <a:gd name="T34" fmla="*/ 8 w 176"/>
              <a:gd name="T35" fmla="*/ 16 h 96"/>
              <a:gd name="T36" fmla="*/ 16 w 176"/>
              <a:gd name="T37" fmla="*/ 8 h 96"/>
              <a:gd name="T38" fmla="*/ 152 w 176"/>
              <a:gd name="T39" fmla="*/ 8 h 96"/>
              <a:gd name="T40" fmla="*/ 160 w 176"/>
              <a:gd name="T41" fmla="*/ 16 h 96"/>
              <a:gd name="T42" fmla="*/ 160 w 176"/>
              <a:gd name="T43" fmla="*/ 80 h 96"/>
              <a:gd name="T44" fmla="*/ 16 w 176"/>
              <a:gd name="T45" fmla="*/ 80 h 96"/>
              <a:gd name="T46" fmla="*/ 152 w 176"/>
              <a:gd name="T47" fmla="*/ 80 h 96"/>
              <a:gd name="T48" fmla="*/ 152 w 176"/>
              <a:gd name="T49" fmla="*/ 16 h 96"/>
              <a:gd name="T50" fmla="*/ 16 w 176"/>
              <a:gd name="T51" fmla="*/ 16 h 96"/>
              <a:gd name="T52" fmla="*/ 16 w 176"/>
              <a:gd name="T53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96">
                <a:moveTo>
                  <a:pt x="168" y="32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7"/>
                  <a:pt x="161" y="0"/>
                  <a:pt x="15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6"/>
                  <a:pt x="16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61" y="96"/>
                  <a:pt x="168" y="89"/>
                  <a:pt x="168" y="80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2" y="64"/>
                  <a:pt x="176" y="60"/>
                  <a:pt x="176" y="56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60" y="80"/>
                </a:moveTo>
                <a:cubicBezTo>
                  <a:pt x="160" y="84"/>
                  <a:pt x="156" y="88"/>
                  <a:pt x="152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2" y="88"/>
                  <a:pt x="8" y="84"/>
                  <a:pt x="8" y="8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6" y="8"/>
                  <a:pt x="160" y="12"/>
                  <a:pt x="160" y="16"/>
                </a:cubicBezTo>
                <a:lnTo>
                  <a:pt x="160" y="80"/>
                </a:lnTo>
                <a:close/>
                <a:moveTo>
                  <a:pt x="16" y="80"/>
                </a:moveTo>
                <a:cubicBezTo>
                  <a:pt x="152" y="80"/>
                  <a:pt x="152" y="80"/>
                  <a:pt x="152" y="80"/>
                </a:cubicBezTo>
                <a:cubicBezTo>
                  <a:pt x="152" y="16"/>
                  <a:pt x="152" y="16"/>
                  <a:pt x="152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204"/>
          <p:cNvSpPr>
            <a:spLocks noEditPoints="1"/>
          </p:cNvSpPr>
          <p:nvPr/>
        </p:nvSpPr>
        <p:spPr bwMode="auto">
          <a:xfrm>
            <a:off x="2975411" y="3006699"/>
            <a:ext cx="305067" cy="334275"/>
          </a:xfrm>
          <a:custGeom>
            <a:avLst/>
            <a:gdLst>
              <a:gd name="T0" fmla="*/ 80 w 160"/>
              <a:gd name="T1" fmla="*/ 104 h 176"/>
              <a:gd name="T2" fmla="*/ 84 w 160"/>
              <a:gd name="T3" fmla="*/ 100 h 176"/>
              <a:gd name="T4" fmla="*/ 84 w 160"/>
              <a:gd name="T5" fmla="*/ 4 h 176"/>
              <a:gd name="T6" fmla="*/ 80 w 160"/>
              <a:gd name="T7" fmla="*/ 0 h 176"/>
              <a:gd name="T8" fmla="*/ 76 w 160"/>
              <a:gd name="T9" fmla="*/ 4 h 176"/>
              <a:gd name="T10" fmla="*/ 76 w 160"/>
              <a:gd name="T11" fmla="*/ 100 h 176"/>
              <a:gd name="T12" fmla="*/ 80 w 160"/>
              <a:gd name="T13" fmla="*/ 104 h 176"/>
              <a:gd name="T14" fmla="*/ 96 w 160"/>
              <a:gd name="T15" fmla="*/ 18 h 176"/>
              <a:gd name="T16" fmla="*/ 96 w 160"/>
              <a:gd name="T17" fmla="*/ 18 h 176"/>
              <a:gd name="T18" fmla="*/ 92 w 160"/>
              <a:gd name="T19" fmla="*/ 22 h 176"/>
              <a:gd name="T20" fmla="*/ 96 w 160"/>
              <a:gd name="T21" fmla="*/ 26 h 176"/>
              <a:gd name="T22" fmla="*/ 96 w 160"/>
              <a:gd name="T23" fmla="*/ 26 h 176"/>
              <a:gd name="T24" fmla="*/ 152 w 160"/>
              <a:gd name="T25" fmla="*/ 96 h 176"/>
              <a:gd name="T26" fmla="*/ 80 w 160"/>
              <a:gd name="T27" fmla="*/ 168 h 176"/>
              <a:gd name="T28" fmla="*/ 8 w 160"/>
              <a:gd name="T29" fmla="*/ 96 h 176"/>
              <a:gd name="T30" fmla="*/ 64 w 160"/>
              <a:gd name="T31" fmla="*/ 26 h 176"/>
              <a:gd name="T32" fmla="*/ 64 w 160"/>
              <a:gd name="T33" fmla="*/ 26 h 176"/>
              <a:gd name="T34" fmla="*/ 68 w 160"/>
              <a:gd name="T35" fmla="*/ 22 h 176"/>
              <a:gd name="T36" fmla="*/ 64 w 160"/>
              <a:gd name="T37" fmla="*/ 18 h 176"/>
              <a:gd name="T38" fmla="*/ 64 w 160"/>
              <a:gd name="T39" fmla="*/ 18 h 176"/>
              <a:gd name="T40" fmla="*/ 0 w 160"/>
              <a:gd name="T41" fmla="*/ 96 h 176"/>
              <a:gd name="T42" fmla="*/ 80 w 160"/>
              <a:gd name="T43" fmla="*/ 176 h 176"/>
              <a:gd name="T44" fmla="*/ 160 w 160"/>
              <a:gd name="T45" fmla="*/ 96 h 176"/>
              <a:gd name="T46" fmla="*/ 96 w 160"/>
              <a:gd name="T47" fmla="*/ 1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76">
                <a:moveTo>
                  <a:pt x="80" y="104"/>
                </a:moveTo>
                <a:cubicBezTo>
                  <a:pt x="82" y="104"/>
                  <a:pt x="84" y="102"/>
                  <a:pt x="84" y="100"/>
                </a:cubicBezTo>
                <a:cubicBezTo>
                  <a:pt x="84" y="4"/>
                  <a:pt x="84" y="4"/>
                  <a:pt x="84" y="4"/>
                </a:cubicBezTo>
                <a:cubicBezTo>
                  <a:pt x="84" y="2"/>
                  <a:pt x="82" y="0"/>
                  <a:pt x="80" y="0"/>
                </a:cubicBezTo>
                <a:cubicBezTo>
                  <a:pt x="78" y="0"/>
                  <a:pt x="76" y="2"/>
                  <a:pt x="76" y="4"/>
                </a:cubicBezTo>
                <a:cubicBezTo>
                  <a:pt x="76" y="100"/>
                  <a:pt x="76" y="100"/>
                  <a:pt x="76" y="100"/>
                </a:cubicBezTo>
                <a:cubicBezTo>
                  <a:pt x="76" y="102"/>
                  <a:pt x="78" y="104"/>
                  <a:pt x="80" y="104"/>
                </a:cubicBezTo>
                <a:moveTo>
                  <a:pt x="96" y="18"/>
                </a:moveTo>
                <a:cubicBezTo>
                  <a:pt x="96" y="18"/>
                  <a:pt x="96" y="18"/>
                  <a:pt x="96" y="18"/>
                </a:cubicBezTo>
                <a:cubicBezTo>
                  <a:pt x="94" y="18"/>
                  <a:pt x="92" y="20"/>
                  <a:pt x="92" y="22"/>
                </a:cubicBezTo>
                <a:cubicBezTo>
                  <a:pt x="92" y="24"/>
                  <a:pt x="94" y="26"/>
                  <a:pt x="96" y="26"/>
                </a:cubicBezTo>
                <a:cubicBezTo>
                  <a:pt x="96" y="26"/>
                  <a:pt x="96" y="26"/>
                  <a:pt x="96" y="26"/>
                </a:cubicBezTo>
                <a:cubicBezTo>
                  <a:pt x="128" y="33"/>
                  <a:pt x="152" y="62"/>
                  <a:pt x="152" y="96"/>
                </a:cubicBezTo>
                <a:cubicBezTo>
                  <a:pt x="152" y="136"/>
                  <a:pt x="120" y="168"/>
                  <a:pt x="80" y="168"/>
                </a:cubicBezTo>
                <a:cubicBezTo>
                  <a:pt x="40" y="168"/>
                  <a:pt x="8" y="136"/>
                  <a:pt x="8" y="96"/>
                </a:cubicBezTo>
                <a:cubicBezTo>
                  <a:pt x="8" y="62"/>
                  <a:pt x="32" y="33"/>
                  <a:pt x="64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6" y="26"/>
                  <a:pt x="68" y="24"/>
                  <a:pt x="68" y="22"/>
                </a:cubicBezTo>
                <a:cubicBezTo>
                  <a:pt x="68" y="20"/>
                  <a:pt x="66" y="18"/>
                  <a:pt x="64" y="18"/>
                </a:cubicBezTo>
                <a:cubicBezTo>
                  <a:pt x="64" y="18"/>
                  <a:pt x="64" y="18"/>
                  <a:pt x="64" y="18"/>
                </a:cubicBezTo>
                <a:cubicBezTo>
                  <a:pt x="27" y="25"/>
                  <a:pt x="0" y="57"/>
                  <a:pt x="0" y="96"/>
                </a:cubicBezTo>
                <a:cubicBezTo>
                  <a:pt x="0" y="140"/>
                  <a:pt x="36" y="176"/>
                  <a:pt x="80" y="176"/>
                </a:cubicBezTo>
                <a:cubicBezTo>
                  <a:pt x="124" y="176"/>
                  <a:pt x="160" y="140"/>
                  <a:pt x="160" y="96"/>
                </a:cubicBezTo>
                <a:cubicBezTo>
                  <a:pt x="160" y="57"/>
                  <a:pt x="133" y="25"/>
                  <a:pt x="96" y="1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206"/>
          <p:cNvSpPr>
            <a:spLocks noEditPoints="1"/>
          </p:cNvSpPr>
          <p:nvPr/>
        </p:nvSpPr>
        <p:spPr bwMode="auto">
          <a:xfrm>
            <a:off x="3600149" y="3052134"/>
            <a:ext cx="334275" cy="243404"/>
          </a:xfrm>
          <a:custGeom>
            <a:avLst/>
            <a:gdLst>
              <a:gd name="T0" fmla="*/ 84 w 176"/>
              <a:gd name="T1" fmla="*/ 128 h 128"/>
              <a:gd name="T2" fmla="*/ 92 w 176"/>
              <a:gd name="T3" fmla="*/ 128 h 128"/>
              <a:gd name="T4" fmla="*/ 92 w 176"/>
              <a:gd name="T5" fmla="*/ 0 h 128"/>
              <a:gd name="T6" fmla="*/ 84 w 176"/>
              <a:gd name="T7" fmla="*/ 0 h 128"/>
              <a:gd name="T8" fmla="*/ 84 w 176"/>
              <a:gd name="T9" fmla="*/ 128 h 128"/>
              <a:gd name="T10" fmla="*/ 56 w 176"/>
              <a:gd name="T11" fmla="*/ 128 h 128"/>
              <a:gd name="T12" fmla="*/ 76 w 176"/>
              <a:gd name="T13" fmla="*/ 128 h 128"/>
              <a:gd name="T14" fmla="*/ 76 w 176"/>
              <a:gd name="T15" fmla="*/ 0 h 128"/>
              <a:gd name="T16" fmla="*/ 56 w 176"/>
              <a:gd name="T17" fmla="*/ 0 h 128"/>
              <a:gd name="T18" fmla="*/ 56 w 176"/>
              <a:gd name="T19" fmla="*/ 128 h 128"/>
              <a:gd name="T20" fmla="*/ 16 w 176"/>
              <a:gd name="T21" fmla="*/ 128 h 128"/>
              <a:gd name="T22" fmla="*/ 32 w 176"/>
              <a:gd name="T23" fmla="*/ 128 h 128"/>
              <a:gd name="T24" fmla="*/ 32 w 176"/>
              <a:gd name="T25" fmla="*/ 0 h 128"/>
              <a:gd name="T26" fmla="*/ 16 w 176"/>
              <a:gd name="T27" fmla="*/ 0 h 128"/>
              <a:gd name="T28" fmla="*/ 16 w 176"/>
              <a:gd name="T29" fmla="*/ 128 h 128"/>
              <a:gd name="T30" fmla="*/ 0 w 176"/>
              <a:gd name="T31" fmla="*/ 8 h 128"/>
              <a:gd name="T32" fmla="*/ 0 w 176"/>
              <a:gd name="T33" fmla="*/ 120 h 128"/>
              <a:gd name="T34" fmla="*/ 8 w 176"/>
              <a:gd name="T35" fmla="*/ 128 h 128"/>
              <a:gd name="T36" fmla="*/ 8 w 176"/>
              <a:gd name="T37" fmla="*/ 0 h 128"/>
              <a:gd name="T38" fmla="*/ 0 w 176"/>
              <a:gd name="T39" fmla="*/ 8 h 128"/>
              <a:gd name="T40" fmla="*/ 40 w 176"/>
              <a:gd name="T41" fmla="*/ 128 h 128"/>
              <a:gd name="T42" fmla="*/ 48 w 176"/>
              <a:gd name="T43" fmla="*/ 128 h 128"/>
              <a:gd name="T44" fmla="*/ 48 w 176"/>
              <a:gd name="T45" fmla="*/ 0 h 128"/>
              <a:gd name="T46" fmla="*/ 40 w 176"/>
              <a:gd name="T47" fmla="*/ 0 h 128"/>
              <a:gd name="T48" fmla="*/ 40 w 176"/>
              <a:gd name="T49" fmla="*/ 128 h 128"/>
              <a:gd name="T50" fmla="*/ 168 w 176"/>
              <a:gd name="T51" fmla="*/ 0 h 128"/>
              <a:gd name="T52" fmla="*/ 160 w 176"/>
              <a:gd name="T53" fmla="*/ 0 h 128"/>
              <a:gd name="T54" fmla="*/ 160 w 176"/>
              <a:gd name="T55" fmla="*/ 128 h 128"/>
              <a:gd name="T56" fmla="*/ 168 w 176"/>
              <a:gd name="T57" fmla="*/ 128 h 128"/>
              <a:gd name="T58" fmla="*/ 176 w 176"/>
              <a:gd name="T59" fmla="*/ 120 h 128"/>
              <a:gd name="T60" fmla="*/ 176 w 176"/>
              <a:gd name="T61" fmla="*/ 8 h 128"/>
              <a:gd name="T62" fmla="*/ 168 w 176"/>
              <a:gd name="T63" fmla="*/ 0 h 128"/>
              <a:gd name="T64" fmla="*/ 144 w 176"/>
              <a:gd name="T65" fmla="*/ 128 h 128"/>
              <a:gd name="T66" fmla="*/ 152 w 176"/>
              <a:gd name="T67" fmla="*/ 128 h 128"/>
              <a:gd name="T68" fmla="*/ 152 w 176"/>
              <a:gd name="T69" fmla="*/ 0 h 128"/>
              <a:gd name="T70" fmla="*/ 144 w 176"/>
              <a:gd name="T71" fmla="*/ 0 h 128"/>
              <a:gd name="T72" fmla="*/ 144 w 176"/>
              <a:gd name="T73" fmla="*/ 128 h 128"/>
              <a:gd name="T74" fmla="*/ 116 w 176"/>
              <a:gd name="T75" fmla="*/ 128 h 128"/>
              <a:gd name="T76" fmla="*/ 136 w 176"/>
              <a:gd name="T77" fmla="*/ 128 h 128"/>
              <a:gd name="T78" fmla="*/ 136 w 176"/>
              <a:gd name="T79" fmla="*/ 0 h 128"/>
              <a:gd name="T80" fmla="*/ 116 w 176"/>
              <a:gd name="T81" fmla="*/ 0 h 128"/>
              <a:gd name="T82" fmla="*/ 116 w 176"/>
              <a:gd name="T83" fmla="*/ 128 h 128"/>
              <a:gd name="T84" fmla="*/ 100 w 176"/>
              <a:gd name="T85" fmla="*/ 128 h 128"/>
              <a:gd name="T86" fmla="*/ 108 w 176"/>
              <a:gd name="T87" fmla="*/ 128 h 128"/>
              <a:gd name="T88" fmla="*/ 108 w 176"/>
              <a:gd name="T89" fmla="*/ 0 h 128"/>
              <a:gd name="T90" fmla="*/ 100 w 176"/>
              <a:gd name="T91" fmla="*/ 0 h 128"/>
              <a:gd name="T92" fmla="*/ 100 w 176"/>
              <a:gd name="T93" fmla="*/ 1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28">
                <a:moveTo>
                  <a:pt x="84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0"/>
                  <a:pt x="92" y="0"/>
                  <a:pt x="92" y="0"/>
                </a:cubicBezTo>
                <a:cubicBezTo>
                  <a:pt x="84" y="0"/>
                  <a:pt x="84" y="0"/>
                  <a:pt x="84" y="0"/>
                </a:cubicBezTo>
                <a:lnTo>
                  <a:pt x="84" y="128"/>
                </a:lnTo>
                <a:close/>
                <a:moveTo>
                  <a:pt x="56" y="128"/>
                </a:moveTo>
                <a:cubicBezTo>
                  <a:pt x="76" y="128"/>
                  <a:pt x="76" y="128"/>
                  <a:pt x="76" y="128"/>
                </a:cubicBezTo>
                <a:cubicBezTo>
                  <a:pt x="76" y="0"/>
                  <a:pt x="76" y="0"/>
                  <a:pt x="76" y="0"/>
                </a:cubicBezTo>
                <a:cubicBezTo>
                  <a:pt x="56" y="0"/>
                  <a:pt x="56" y="0"/>
                  <a:pt x="56" y="0"/>
                </a:cubicBezTo>
                <a:lnTo>
                  <a:pt x="56" y="128"/>
                </a:lnTo>
                <a:close/>
                <a:moveTo>
                  <a:pt x="16" y="128"/>
                </a:moveTo>
                <a:cubicBezTo>
                  <a:pt x="32" y="128"/>
                  <a:pt x="32" y="128"/>
                  <a:pt x="32" y="128"/>
                </a:cubicBezTo>
                <a:cubicBezTo>
                  <a:pt x="32" y="0"/>
                  <a:pt x="32" y="0"/>
                  <a:pt x="32" y="0"/>
                </a:cubicBezTo>
                <a:cubicBezTo>
                  <a:pt x="16" y="0"/>
                  <a:pt x="16" y="0"/>
                  <a:pt x="16" y="0"/>
                </a:cubicBezTo>
                <a:lnTo>
                  <a:pt x="16" y="128"/>
                </a:lnTo>
                <a:close/>
                <a:moveTo>
                  <a:pt x="0" y="8"/>
                </a:move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moveTo>
                  <a:pt x="40" y="128"/>
                </a:moveTo>
                <a:cubicBezTo>
                  <a:pt x="48" y="128"/>
                  <a:pt x="48" y="128"/>
                  <a:pt x="48" y="128"/>
                </a:cubicBezTo>
                <a:cubicBezTo>
                  <a:pt x="48" y="0"/>
                  <a:pt x="48" y="0"/>
                  <a:pt x="48" y="0"/>
                </a:cubicBezTo>
                <a:cubicBezTo>
                  <a:pt x="40" y="0"/>
                  <a:pt x="40" y="0"/>
                  <a:pt x="40" y="0"/>
                </a:cubicBezTo>
                <a:lnTo>
                  <a:pt x="40" y="128"/>
                </a:lnTo>
                <a:close/>
                <a:moveTo>
                  <a:pt x="168" y="0"/>
                </a:moveTo>
                <a:cubicBezTo>
                  <a:pt x="160" y="0"/>
                  <a:pt x="160" y="0"/>
                  <a:pt x="160" y="0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44" y="128"/>
                </a:moveTo>
                <a:cubicBezTo>
                  <a:pt x="152" y="128"/>
                  <a:pt x="152" y="128"/>
                  <a:pt x="152" y="128"/>
                </a:cubicBezTo>
                <a:cubicBezTo>
                  <a:pt x="152" y="0"/>
                  <a:pt x="152" y="0"/>
                  <a:pt x="152" y="0"/>
                </a:cubicBezTo>
                <a:cubicBezTo>
                  <a:pt x="144" y="0"/>
                  <a:pt x="144" y="0"/>
                  <a:pt x="144" y="0"/>
                </a:cubicBezTo>
                <a:lnTo>
                  <a:pt x="144" y="128"/>
                </a:lnTo>
                <a:close/>
                <a:moveTo>
                  <a:pt x="116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6" y="0"/>
                  <a:pt x="136" y="0"/>
                  <a:pt x="136" y="0"/>
                </a:cubicBezTo>
                <a:cubicBezTo>
                  <a:pt x="116" y="0"/>
                  <a:pt x="116" y="0"/>
                  <a:pt x="116" y="0"/>
                </a:cubicBezTo>
                <a:lnTo>
                  <a:pt x="116" y="128"/>
                </a:lnTo>
                <a:close/>
                <a:moveTo>
                  <a:pt x="100" y="128"/>
                </a:moveTo>
                <a:cubicBezTo>
                  <a:pt x="108" y="128"/>
                  <a:pt x="108" y="128"/>
                  <a:pt x="108" y="128"/>
                </a:cubicBezTo>
                <a:cubicBezTo>
                  <a:pt x="108" y="0"/>
                  <a:pt x="108" y="0"/>
                  <a:pt x="108" y="0"/>
                </a:cubicBezTo>
                <a:cubicBezTo>
                  <a:pt x="100" y="0"/>
                  <a:pt x="100" y="0"/>
                  <a:pt x="100" y="0"/>
                </a:cubicBezTo>
                <a:lnTo>
                  <a:pt x="100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207"/>
          <p:cNvSpPr>
            <a:spLocks noEditPoints="1"/>
          </p:cNvSpPr>
          <p:nvPr/>
        </p:nvSpPr>
        <p:spPr bwMode="auto">
          <a:xfrm>
            <a:off x="4239490" y="3006699"/>
            <a:ext cx="334275" cy="334275"/>
          </a:xfrm>
          <a:custGeom>
            <a:avLst/>
            <a:gdLst>
              <a:gd name="T0" fmla="*/ 32 w 176"/>
              <a:gd name="T1" fmla="*/ 0 h 176"/>
              <a:gd name="T2" fmla="*/ 16 w 176"/>
              <a:gd name="T3" fmla="*/ 65 h 176"/>
              <a:gd name="T4" fmla="*/ 0 w 176"/>
              <a:gd name="T5" fmla="*/ 8 h 176"/>
              <a:gd name="T6" fmla="*/ 8 w 176"/>
              <a:gd name="T7" fmla="*/ 128 h 176"/>
              <a:gd name="T8" fmla="*/ 0 w 176"/>
              <a:gd name="T9" fmla="*/ 8 h 176"/>
              <a:gd name="T10" fmla="*/ 40 w 176"/>
              <a:gd name="T11" fmla="*/ 0 h 176"/>
              <a:gd name="T12" fmla="*/ 48 w 176"/>
              <a:gd name="T13" fmla="*/ 37 h 176"/>
              <a:gd name="T14" fmla="*/ 76 w 176"/>
              <a:gd name="T15" fmla="*/ 32 h 176"/>
              <a:gd name="T16" fmla="*/ 56 w 176"/>
              <a:gd name="T17" fmla="*/ 0 h 176"/>
              <a:gd name="T18" fmla="*/ 72 w 176"/>
              <a:gd name="T19" fmla="*/ 32 h 176"/>
              <a:gd name="T20" fmla="*/ 108 w 176"/>
              <a:gd name="T21" fmla="*/ 0 h 176"/>
              <a:gd name="T22" fmla="*/ 100 w 176"/>
              <a:gd name="T23" fmla="*/ 39 h 176"/>
              <a:gd name="T24" fmla="*/ 108 w 176"/>
              <a:gd name="T25" fmla="*/ 0 h 176"/>
              <a:gd name="T26" fmla="*/ 17 w 176"/>
              <a:gd name="T27" fmla="*/ 128 h 176"/>
              <a:gd name="T28" fmla="*/ 16 w 176"/>
              <a:gd name="T29" fmla="*/ 128 h 176"/>
              <a:gd name="T30" fmla="*/ 84 w 176"/>
              <a:gd name="T31" fmla="*/ 0 h 176"/>
              <a:gd name="T32" fmla="*/ 92 w 176"/>
              <a:gd name="T33" fmla="*/ 35 h 176"/>
              <a:gd name="T34" fmla="*/ 136 w 176"/>
              <a:gd name="T35" fmla="*/ 0 h 176"/>
              <a:gd name="T36" fmla="*/ 116 w 176"/>
              <a:gd name="T37" fmla="*/ 50 h 176"/>
              <a:gd name="T38" fmla="*/ 136 w 176"/>
              <a:gd name="T39" fmla="*/ 0 h 176"/>
              <a:gd name="T40" fmla="*/ 136 w 176"/>
              <a:gd name="T41" fmla="*/ 96 h 176"/>
              <a:gd name="T42" fmla="*/ 136 w 176"/>
              <a:gd name="T43" fmla="*/ 128 h 176"/>
              <a:gd name="T44" fmla="*/ 152 w 176"/>
              <a:gd name="T45" fmla="*/ 128 h 176"/>
              <a:gd name="T46" fmla="*/ 144 w 176"/>
              <a:gd name="T47" fmla="*/ 0 h 176"/>
              <a:gd name="T48" fmla="*/ 114 w 176"/>
              <a:gd name="T49" fmla="*/ 133 h 176"/>
              <a:gd name="T50" fmla="*/ 72 w 176"/>
              <a:gd name="T51" fmla="*/ 40 h 176"/>
              <a:gd name="T52" fmla="*/ 72 w 176"/>
              <a:gd name="T53" fmla="*/ 152 h 176"/>
              <a:gd name="T54" fmla="*/ 145 w 176"/>
              <a:gd name="T55" fmla="*/ 175 h 176"/>
              <a:gd name="T56" fmla="*/ 152 w 176"/>
              <a:gd name="T57" fmla="*/ 172 h 176"/>
              <a:gd name="T58" fmla="*/ 114 w 176"/>
              <a:gd name="T59" fmla="*/ 133 h 176"/>
              <a:gd name="T60" fmla="*/ 24 w 176"/>
              <a:gd name="T61" fmla="*/ 96 h 176"/>
              <a:gd name="T62" fmla="*/ 120 w 176"/>
              <a:gd name="T63" fmla="*/ 96 h 176"/>
              <a:gd name="T64" fmla="*/ 168 w 176"/>
              <a:gd name="T65" fmla="*/ 0 h 176"/>
              <a:gd name="T66" fmla="*/ 160 w 176"/>
              <a:gd name="T67" fmla="*/ 128 h 176"/>
              <a:gd name="T68" fmla="*/ 176 w 176"/>
              <a:gd name="T69" fmla="*/ 120 h 176"/>
              <a:gd name="T70" fmla="*/ 168 w 176"/>
              <a:gd name="T71" fmla="*/ 0 h 176"/>
              <a:gd name="T72" fmla="*/ 56 w 176"/>
              <a:gd name="T73" fmla="*/ 124 h 176"/>
              <a:gd name="T74" fmla="*/ 76 w 176"/>
              <a:gd name="T75" fmla="*/ 128 h 176"/>
              <a:gd name="T76" fmla="*/ 72 w 176"/>
              <a:gd name="T77" fmla="*/ 64 h 176"/>
              <a:gd name="T78" fmla="*/ 48 w 176"/>
              <a:gd name="T79" fmla="*/ 117 h 176"/>
              <a:gd name="T80" fmla="*/ 40 w 176"/>
              <a:gd name="T81" fmla="*/ 96 h 176"/>
              <a:gd name="T82" fmla="*/ 100 w 176"/>
              <a:gd name="T83" fmla="*/ 111 h 176"/>
              <a:gd name="T84" fmla="*/ 100 w 176"/>
              <a:gd name="T85" fmla="*/ 81 h 176"/>
              <a:gd name="T86" fmla="*/ 84 w 176"/>
              <a:gd name="T87" fmla="*/ 126 h 176"/>
              <a:gd name="T88" fmla="*/ 92 w 176"/>
              <a:gd name="T89" fmla="*/ 71 h 176"/>
              <a:gd name="T90" fmla="*/ 84 w 176"/>
              <a:gd name="T91" fmla="*/ 12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76">
                <a:moveTo>
                  <a:pt x="32" y="46"/>
                </a:moveTo>
                <a:cubicBezTo>
                  <a:pt x="32" y="0"/>
                  <a:pt x="32" y="0"/>
                  <a:pt x="3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65"/>
                  <a:pt x="16" y="65"/>
                  <a:pt x="16" y="65"/>
                </a:cubicBezTo>
                <a:cubicBezTo>
                  <a:pt x="20" y="58"/>
                  <a:pt x="26" y="51"/>
                  <a:pt x="32" y="46"/>
                </a:cubicBezTo>
                <a:moveTo>
                  <a:pt x="0" y="8"/>
                </a:move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moveTo>
                  <a:pt x="48" y="0"/>
                </a:moveTo>
                <a:cubicBezTo>
                  <a:pt x="40" y="0"/>
                  <a:pt x="40" y="0"/>
                  <a:pt x="40" y="0"/>
                </a:cubicBezTo>
                <a:cubicBezTo>
                  <a:pt x="40" y="41"/>
                  <a:pt x="40" y="41"/>
                  <a:pt x="40" y="41"/>
                </a:cubicBezTo>
                <a:cubicBezTo>
                  <a:pt x="43" y="39"/>
                  <a:pt x="45" y="38"/>
                  <a:pt x="48" y="37"/>
                </a:cubicBezTo>
                <a:lnTo>
                  <a:pt x="48" y="0"/>
                </a:lnTo>
                <a:close/>
                <a:moveTo>
                  <a:pt x="76" y="32"/>
                </a:moveTo>
                <a:cubicBezTo>
                  <a:pt x="76" y="0"/>
                  <a:pt x="76" y="0"/>
                  <a:pt x="7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34"/>
                  <a:pt x="56" y="34"/>
                  <a:pt x="56" y="34"/>
                </a:cubicBezTo>
                <a:cubicBezTo>
                  <a:pt x="61" y="33"/>
                  <a:pt x="66" y="32"/>
                  <a:pt x="72" y="32"/>
                </a:cubicBezTo>
                <a:cubicBezTo>
                  <a:pt x="73" y="32"/>
                  <a:pt x="75" y="32"/>
                  <a:pt x="76" y="32"/>
                </a:cubicBezTo>
                <a:moveTo>
                  <a:pt x="108" y="0"/>
                </a:moveTo>
                <a:cubicBezTo>
                  <a:pt x="100" y="0"/>
                  <a:pt x="100" y="0"/>
                  <a:pt x="100" y="0"/>
                </a:cubicBezTo>
                <a:cubicBezTo>
                  <a:pt x="100" y="39"/>
                  <a:pt x="100" y="39"/>
                  <a:pt x="100" y="39"/>
                </a:cubicBezTo>
                <a:cubicBezTo>
                  <a:pt x="103" y="40"/>
                  <a:pt x="105" y="41"/>
                  <a:pt x="108" y="43"/>
                </a:cubicBezTo>
                <a:lnTo>
                  <a:pt x="108" y="0"/>
                </a:lnTo>
                <a:close/>
                <a:moveTo>
                  <a:pt x="16" y="128"/>
                </a:moveTo>
                <a:cubicBezTo>
                  <a:pt x="17" y="128"/>
                  <a:pt x="17" y="128"/>
                  <a:pt x="17" y="128"/>
                </a:cubicBezTo>
                <a:cubicBezTo>
                  <a:pt x="16" y="128"/>
                  <a:pt x="16" y="127"/>
                  <a:pt x="16" y="127"/>
                </a:cubicBezTo>
                <a:lnTo>
                  <a:pt x="16" y="128"/>
                </a:lnTo>
                <a:close/>
                <a:moveTo>
                  <a:pt x="92" y="0"/>
                </a:moveTo>
                <a:cubicBezTo>
                  <a:pt x="84" y="0"/>
                  <a:pt x="84" y="0"/>
                  <a:pt x="84" y="0"/>
                </a:cubicBezTo>
                <a:cubicBezTo>
                  <a:pt x="84" y="33"/>
                  <a:pt x="84" y="33"/>
                  <a:pt x="84" y="33"/>
                </a:cubicBezTo>
                <a:cubicBezTo>
                  <a:pt x="87" y="34"/>
                  <a:pt x="89" y="34"/>
                  <a:pt x="92" y="35"/>
                </a:cubicBezTo>
                <a:lnTo>
                  <a:pt x="92" y="0"/>
                </a:lnTo>
                <a:close/>
                <a:moveTo>
                  <a:pt x="136" y="0"/>
                </a:moveTo>
                <a:cubicBezTo>
                  <a:pt x="116" y="0"/>
                  <a:pt x="116" y="0"/>
                  <a:pt x="116" y="0"/>
                </a:cubicBezTo>
                <a:cubicBezTo>
                  <a:pt x="116" y="50"/>
                  <a:pt x="116" y="50"/>
                  <a:pt x="116" y="50"/>
                </a:cubicBezTo>
                <a:cubicBezTo>
                  <a:pt x="128" y="61"/>
                  <a:pt x="136" y="78"/>
                  <a:pt x="136" y="96"/>
                </a:cubicBezTo>
                <a:lnTo>
                  <a:pt x="136" y="0"/>
                </a:lnTo>
                <a:close/>
                <a:moveTo>
                  <a:pt x="136" y="128"/>
                </a:moveTo>
                <a:cubicBezTo>
                  <a:pt x="136" y="96"/>
                  <a:pt x="136" y="96"/>
                  <a:pt x="136" y="96"/>
                </a:cubicBezTo>
                <a:cubicBezTo>
                  <a:pt x="136" y="108"/>
                  <a:pt x="133" y="119"/>
                  <a:pt x="127" y="128"/>
                </a:cubicBezTo>
                <a:lnTo>
                  <a:pt x="136" y="128"/>
                </a:lnTo>
                <a:close/>
                <a:moveTo>
                  <a:pt x="144" y="128"/>
                </a:moveTo>
                <a:cubicBezTo>
                  <a:pt x="152" y="128"/>
                  <a:pt x="152" y="128"/>
                  <a:pt x="152" y="128"/>
                </a:cubicBezTo>
                <a:cubicBezTo>
                  <a:pt x="152" y="0"/>
                  <a:pt x="152" y="0"/>
                  <a:pt x="152" y="0"/>
                </a:cubicBezTo>
                <a:cubicBezTo>
                  <a:pt x="144" y="0"/>
                  <a:pt x="144" y="0"/>
                  <a:pt x="144" y="0"/>
                </a:cubicBezTo>
                <a:lnTo>
                  <a:pt x="144" y="128"/>
                </a:lnTo>
                <a:close/>
                <a:moveTo>
                  <a:pt x="114" y="133"/>
                </a:moveTo>
                <a:cubicBezTo>
                  <a:pt x="123" y="123"/>
                  <a:pt x="128" y="110"/>
                  <a:pt x="128" y="96"/>
                </a:cubicBezTo>
                <a:cubicBezTo>
                  <a:pt x="128" y="65"/>
                  <a:pt x="103" y="40"/>
                  <a:pt x="72" y="40"/>
                </a:cubicBezTo>
                <a:cubicBezTo>
                  <a:pt x="41" y="40"/>
                  <a:pt x="16" y="65"/>
                  <a:pt x="16" y="96"/>
                </a:cubicBezTo>
                <a:cubicBezTo>
                  <a:pt x="16" y="127"/>
                  <a:pt x="41" y="152"/>
                  <a:pt x="72" y="152"/>
                </a:cubicBezTo>
                <a:cubicBezTo>
                  <a:pt x="86" y="152"/>
                  <a:pt x="99" y="147"/>
                  <a:pt x="109" y="138"/>
                </a:cubicBezTo>
                <a:cubicBezTo>
                  <a:pt x="145" y="175"/>
                  <a:pt x="145" y="175"/>
                  <a:pt x="145" y="175"/>
                </a:cubicBezTo>
                <a:cubicBezTo>
                  <a:pt x="146" y="176"/>
                  <a:pt x="147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171"/>
                  <a:pt x="152" y="170"/>
                  <a:pt x="151" y="169"/>
                </a:cubicBezTo>
                <a:lnTo>
                  <a:pt x="114" y="133"/>
                </a:lnTo>
                <a:close/>
                <a:moveTo>
                  <a:pt x="72" y="144"/>
                </a:moveTo>
                <a:cubicBezTo>
                  <a:pt x="45" y="144"/>
                  <a:pt x="24" y="123"/>
                  <a:pt x="24" y="96"/>
                </a:cubicBezTo>
                <a:cubicBezTo>
                  <a:pt x="24" y="69"/>
                  <a:pt x="45" y="48"/>
                  <a:pt x="72" y="48"/>
                </a:cubicBezTo>
                <a:cubicBezTo>
                  <a:pt x="99" y="48"/>
                  <a:pt x="120" y="69"/>
                  <a:pt x="120" y="96"/>
                </a:cubicBezTo>
                <a:cubicBezTo>
                  <a:pt x="120" y="123"/>
                  <a:pt x="99" y="144"/>
                  <a:pt x="72" y="144"/>
                </a:cubicBezTo>
                <a:moveTo>
                  <a:pt x="168" y="0"/>
                </a:moveTo>
                <a:cubicBezTo>
                  <a:pt x="160" y="0"/>
                  <a:pt x="160" y="0"/>
                  <a:pt x="160" y="0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56" y="68"/>
                </a:moveTo>
                <a:cubicBezTo>
                  <a:pt x="56" y="124"/>
                  <a:pt x="56" y="124"/>
                  <a:pt x="56" y="124"/>
                </a:cubicBezTo>
                <a:cubicBezTo>
                  <a:pt x="61" y="126"/>
                  <a:pt x="66" y="128"/>
                  <a:pt x="72" y="128"/>
                </a:cubicBezTo>
                <a:cubicBezTo>
                  <a:pt x="73" y="128"/>
                  <a:pt x="75" y="128"/>
                  <a:pt x="76" y="128"/>
                </a:cubicBezTo>
                <a:cubicBezTo>
                  <a:pt x="76" y="64"/>
                  <a:pt x="76" y="64"/>
                  <a:pt x="76" y="64"/>
                </a:cubicBezTo>
                <a:cubicBezTo>
                  <a:pt x="75" y="64"/>
                  <a:pt x="73" y="64"/>
                  <a:pt x="72" y="64"/>
                </a:cubicBezTo>
                <a:cubicBezTo>
                  <a:pt x="66" y="64"/>
                  <a:pt x="61" y="66"/>
                  <a:pt x="56" y="68"/>
                </a:cubicBezTo>
                <a:moveTo>
                  <a:pt x="48" y="117"/>
                </a:moveTo>
                <a:cubicBezTo>
                  <a:pt x="48" y="75"/>
                  <a:pt x="48" y="75"/>
                  <a:pt x="48" y="75"/>
                </a:cubicBezTo>
                <a:cubicBezTo>
                  <a:pt x="43" y="81"/>
                  <a:pt x="40" y="88"/>
                  <a:pt x="40" y="96"/>
                </a:cubicBezTo>
                <a:cubicBezTo>
                  <a:pt x="40" y="104"/>
                  <a:pt x="43" y="111"/>
                  <a:pt x="48" y="117"/>
                </a:cubicBezTo>
                <a:moveTo>
                  <a:pt x="100" y="111"/>
                </a:moveTo>
                <a:cubicBezTo>
                  <a:pt x="103" y="107"/>
                  <a:pt x="104" y="102"/>
                  <a:pt x="104" y="96"/>
                </a:cubicBezTo>
                <a:cubicBezTo>
                  <a:pt x="104" y="90"/>
                  <a:pt x="103" y="85"/>
                  <a:pt x="100" y="81"/>
                </a:cubicBezTo>
                <a:lnTo>
                  <a:pt x="100" y="111"/>
                </a:lnTo>
                <a:close/>
                <a:moveTo>
                  <a:pt x="84" y="126"/>
                </a:moveTo>
                <a:cubicBezTo>
                  <a:pt x="87" y="124"/>
                  <a:pt x="90" y="123"/>
                  <a:pt x="92" y="121"/>
                </a:cubicBezTo>
                <a:cubicBezTo>
                  <a:pt x="92" y="71"/>
                  <a:pt x="92" y="71"/>
                  <a:pt x="92" y="71"/>
                </a:cubicBezTo>
                <a:cubicBezTo>
                  <a:pt x="90" y="69"/>
                  <a:pt x="87" y="68"/>
                  <a:pt x="84" y="66"/>
                </a:cubicBezTo>
                <a:lnTo>
                  <a:pt x="84" y="1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208"/>
          <p:cNvSpPr>
            <a:spLocks noEditPoints="1"/>
          </p:cNvSpPr>
          <p:nvPr/>
        </p:nvSpPr>
        <p:spPr bwMode="auto">
          <a:xfrm>
            <a:off x="4877209" y="3052134"/>
            <a:ext cx="335898" cy="243404"/>
          </a:xfrm>
          <a:custGeom>
            <a:avLst/>
            <a:gdLst>
              <a:gd name="T0" fmla="*/ 80 w 176"/>
              <a:gd name="T1" fmla="*/ 0 h 128"/>
              <a:gd name="T2" fmla="*/ 96 w 176"/>
              <a:gd name="T3" fmla="*/ 64 h 128"/>
              <a:gd name="T4" fmla="*/ 72 w 176"/>
              <a:gd name="T5" fmla="*/ 0 h 128"/>
              <a:gd name="T6" fmla="*/ 64 w 176"/>
              <a:gd name="T7" fmla="*/ 64 h 128"/>
              <a:gd name="T8" fmla="*/ 72 w 176"/>
              <a:gd name="T9" fmla="*/ 0 h 128"/>
              <a:gd name="T10" fmla="*/ 40 w 176"/>
              <a:gd name="T11" fmla="*/ 0 h 128"/>
              <a:gd name="T12" fmla="*/ 56 w 176"/>
              <a:gd name="T13" fmla="*/ 64 h 128"/>
              <a:gd name="T14" fmla="*/ 32 w 176"/>
              <a:gd name="T15" fmla="*/ 0 h 128"/>
              <a:gd name="T16" fmla="*/ 24 w 176"/>
              <a:gd name="T17" fmla="*/ 64 h 128"/>
              <a:gd name="T18" fmla="*/ 32 w 176"/>
              <a:gd name="T19" fmla="*/ 0 h 128"/>
              <a:gd name="T20" fmla="*/ 8 w 176"/>
              <a:gd name="T21" fmla="*/ 8 h 128"/>
              <a:gd name="T22" fmla="*/ 16 w 176"/>
              <a:gd name="T23" fmla="*/ 64 h 128"/>
              <a:gd name="T24" fmla="*/ 144 w 176"/>
              <a:gd name="T25" fmla="*/ 0 h 128"/>
              <a:gd name="T26" fmla="*/ 136 w 176"/>
              <a:gd name="T27" fmla="*/ 64 h 128"/>
              <a:gd name="T28" fmla="*/ 144 w 176"/>
              <a:gd name="T29" fmla="*/ 0 h 128"/>
              <a:gd name="T30" fmla="*/ 104 w 176"/>
              <a:gd name="T31" fmla="*/ 0 h 128"/>
              <a:gd name="T32" fmla="*/ 112 w 176"/>
              <a:gd name="T33" fmla="*/ 64 h 128"/>
              <a:gd name="T34" fmla="*/ 168 w 176"/>
              <a:gd name="T35" fmla="*/ 8 h 128"/>
              <a:gd name="T36" fmla="*/ 152 w 176"/>
              <a:gd name="T37" fmla="*/ 0 h 128"/>
              <a:gd name="T38" fmla="*/ 168 w 176"/>
              <a:gd name="T39" fmla="*/ 64 h 128"/>
              <a:gd name="T40" fmla="*/ 128 w 176"/>
              <a:gd name="T41" fmla="*/ 0 h 128"/>
              <a:gd name="T42" fmla="*/ 120 w 176"/>
              <a:gd name="T43" fmla="*/ 64 h 128"/>
              <a:gd name="T44" fmla="*/ 128 w 176"/>
              <a:gd name="T45" fmla="*/ 0 h 128"/>
              <a:gd name="T46" fmla="*/ 160 w 176"/>
              <a:gd name="T47" fmla="*/ 128 h 128"/>
              <a:gd name="T48" fmla="*/ 168 w 176"/>
              <a:gd name="T49" fmla="*/ 104 h 128"/>
              <a:gd name="T50" fmla="*/ 152 w 176"/>
              <a:gd name="T51" fmla="*/ 128 h 128"/>
              <a:gd name="T52" fmla="*/ 128 w 176"/>
              <a:gd name="T53" fmla="*/ 128 h 128"/>
              <a:gd name="T54" fmla="*/ 120 w 176"/>
              <a:gd name="T55" fmla="*/ 104 h 128"/>
              <a:gd name="T56" fmla="*/ 136 w 176"/>
              <a:gd name="T57" fmla="*/ 128 h 128"/>
              <a:gd name="T58" fmla="*/ 144 w 176"/>
              <a:gd name="T59" fmla="*/ 104 h 128"/>
              <a:gd name="T60" fmla="*/ 136 w 176"/>
              <a:gd name="T61" fmla="*/ 128 h 128"/>
              <a:gd name="T62" fmla="*/ 16 w 176"/>
              <a:gd name="T63" fmla="*/ 128 h 128"/>
              <a:gd name="T64" fmla="*/ 8 w 176"/>
              <a:gd name="T65" fmla="*/ 104 h 128"/>
              <a:gd name="T66" fmla="*/ 168 w 176"/>
              <a:gd name="T67" fmla="*/ 72 h 128"/>
              <a:gd name="T68" fmla="*/ 0 w 176"/>
              <a:gd name="T69" fmla="*/ 80 h 128"/>
              <a:gd name="T70" fmla="*/ 8 w 176"/>
              <a:gd name="T71" fmla="*/ 96 h 128"/>
              <a:gd name="T72" fmla="*/ 176 w 176"/>
              <a:gd name="T73" fmla="*/ 88 h 128"/>
              <a:gd name="T74" fmla="*/ 168 w 176"/>
              <a:gd name="T75" fmla="*/ 72 h 128"/>
              <a:gd name="T76" fmla="*/ 8 w 176"/>
              <a:gd name="T77" fmla="*/ 88 h 128"/>
              <a:gd name="T78" fmla="*/ 168 w 176"/>
              <a:gd name="T79" fmla="*/ 80 h 128"/>
              <a:gd name="T80" fmla="*/ 104 w 176"/>
              <a:gd name="T81" fmla="*/ 128 h 128"/>
              <a:gd name="T82" fmla="*/ 112 w 176"/>
              <a:gd name="T83" fmla="*/ 104 h 128"/>
              <a:gd name="T84" fmla="*/ 104 w 176"/>
              <a:gd name="T85" fmla="*/ 128 h 128"/>
              <a:gd name="T86" fmla="*/ 56 w 176"/>
              <a:gd name="T87" fmla="*/ 128 h 128"/>
              <a:gd name="T88" fmla="*/ 40 w 176"/>
              <a:gd name="T89" fmla="*/ 104 h 128"/>
              <a:gd name="T90" fmla="*/ 24 w 176"/>
              <a:gd name="T91" fmla="*/ 128 h 128"/>
              <a:gd name="T92" fmla="*/ 32 w 176"/>
              <a:gd name="T93" fmla="*/ 104 h 128"/>
              <a:gd name="T94" fmla="*/ 24 w 176"/>
              <a:gd name="T95" fmla="*/ 128 h 128"/>
              <a:gd name="T96" fmla="*/ 72 w 176"/>
              <a:gd name="T97" fmla="*/ 128 h 128"/>
              <a:gd name="T98" fmla="*/ 64 w 176"/>
              <a:gd name="T99" fmla="*/ 104 h 128"/>
              <a:gd name="T100" fmla="*/ 80 w 176"/>
              <a:gd name="T101" fmla="*/ 128 h 128"/>
              <a:gd name="T102" fmla="*/ 96 w 176"/>
              <a:gd name="T103" fmla="*/ 104 h 128"/>
              <a:gd name="T104" fmla="*/ 80 w 176"/>
              <a:gd name="T105" fmla="*/ 1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28">
                <a:moveTo>
                  <a:pt x="96" y="0"/>
                </a:moveTo>
                <a:cubicBezTo>
                  <a:pt x="80" y="0"/>
                  <a:pt x="80" y="0"/>
                  <a:pt x="80" y="0"/>
                </a:cubicBezTo>
                <a:cubicBezTo>
                  <a:pt x="80" y="64"/>
                  <a:pt x="80" y="64"/>
                  <a:pt x="80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0"/>
                </a:lnTo>
                <a:close/>
                <a:moveTo>
                  <a:pt x="72" y="0"/>
                </a:moveTo>
                <a:cubicBezTo>
                  <a:pt x="64" y="0"/>
                  <a:pt x="64" y="0"/>
                  <a:pt x="64" y="0"/>
                </a:cubicBezTo>
                <a:cubicBezTo>
                  <a:pt x="64" y="64"/>
                  <a:pt x="64" y="64"/>
                  <a:pt x="64" y="64"/>
                </a:cubicBezTo>
                <a:cubicBezTo>
                  <a:pt x="72" y="64"/>
                  <a:pt x="72" y="64"/>
                  <a:pt x="72" y="64"/>
                </a:cubicBezTo>
                <a:lnTo>
                  <a:pt x="72" y="0"/>
                </a:lnTo>
                <a:close/>
                <a:moveTo>
                  <a:pt x="56" y="0"/>
                </a:moveTo>
                <a:cubicBezTo>
                  <a:pt x="40" y="0"/>
                  <a:pt x="40" y="0"/>
                  <a:pt x="40" y="0"/>
                </a:cubicBezTo>
                <a:cubicBezTo>
                  <a:pt x="40" y="64"/>
                  <a:pt x="40" y="64"/>
                  <a:pt x="40" y="64"/>
                </a:cubicBezTo>
                <a:cubicBezTo>
                  <a:pt x="56" y="64"/>
                  <a:pt x="56" y="64"/>
                  <a:pt x="56" y="64"/>
                </a:cubicBezTo>
                <a:lnTo>
                  <a:pt x="56" y="0"/>
                </a:lnTo>
                <a:close/>
                <a:moveTo>
                  <a:pt x="32" y="0"/>
                </a:moveTo>
                <a:cubicBezTo>
                  <a:pt x="24" y="0"/>
                  <a:pt x="24" y="0"/>
                  <a:pt x="24" y="0"/>
                </a:cubicBezTo>
                <a:cubicBezTo>
                  <a:pt x="24" y="64"/>
                  <a:pt x="24" y="64"/>
                  <a:pt x="24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0"/>
                </a:lnTo>
                <a:close/>
                <a:moveTo>
                  <a:pt x="16" y="0"/>
                </a:moveTo>
                <a:cubicBezTo>
                  <a:pt x="12" y="0"/>
                  <a:pt x="8" y="4"/>
                  <a:pt x="8" y="8"/>
                </a:cubicBezTo>
                <a:cubicBezTo>
                  <a:pt x="8" y="64"/>
                  <a:pt x="8" y="64"/>
                  <a:pt x="8" y="64"/>
                </a:cubicBezTo>
                <a:cubicBezTo>
                  <a:pt x="16" y="64"/>
                  <a:pt x="16" y="64"/>
                  <a:pt x="16" y="64"/>
                </a:cubicBezTo>
                <a:lnTo>
                  <a:pt x="16" y="0"/>
                </a:lnTo>
                <a:close/>
                <a:moveTo>
                  <a:pt x="144" y="0"/>
                </a:moveTo>
                <a:cubicBezTo>
                  <a:pt x="136" y="0"/>
                  <a:pt x="136" y="0"/>
                  <a:pt x="136" y="0"/>
                </a:cubicBezTo>
                <a:cubicBezTo>
                  <a:pt x="136" y="64"/>
                  <a:pt x="136" y="64"/>
                  <a:pt x="136" y="64"/>
                </a:cubicBezTo>
                <a:cubicBezTo>
                  <a:pt x="144" y="64"/>
                  <a:pt x="144" y="64"/>
                  <a:pt x="144" y="64"/>
                </a:cubicBezTo>
                <a:lnTo>
                  <a:pt x="144" y="0"/>
                </a:lnTo>
                <a:close/>
                <a:moveTo>
                  <a:pt x="112" y="0"/>
                </a:moveTo>
                <a:cubicBezTo>
                  <a:pt x="104" y="0"/>
                  <a:pt x="104" y="0"/>
                  <a:pt x="104" y="0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12" y="64"/>
                  <a:pt x="112" y="64"/>
                  <a:pt x="112" y="64"/>
                </a:cubicBezTo>
                <a:lnTo>
                  <a:pt x="112" y="0"/>
                </a:lnTo>
                <a:close/>
                <a:moveTo>
                  <a:pt x="168" y="8"/>
                </a:moveTo>
                <a:cubicBezTo>
                  <a:pt x="168" y="4"/>
                  <a:pt x="164" y="0"/>
                  <a:pt x="160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8"/>
                </a:lnTo>
                <a:close/>
                <a:moveTo>
                  <a:pt x="128" y="0"/>
                </a:moveTo>
                <a:cubicBezTo>
                  <a:pt x="120" y="0"/>
                  <a:pt x="120" y="0"/>
                  <a:pt x="120" y="0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8" y="64"/>
                  <a:pt x="128" y="64"/>
                  <a:pt x="128" y="64"/>
                </a:cubicBezTo>
                <a:lnTo>
                  <a:pt x="128" y="0"/>
                </a:lnTo>
                <a:close/>
                <a:moveTo>
                  <a:pt x="152" y="128"/>
                </a:moveTo>
                <a:cubicBezTo>
                  <a:pt x="160" y="128"/>
                  <a:pt x="160" y="128"/>
                  <a:pt x="160" y="128"/>
                </a:cubicBezTo>
                <a:cubicBezTo>
                  <a:pt x="164" y="128"/>
                  <a:pt x="168" y="124"/>
                  <a:pt x="168" y="120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52" y="104"/>
                  <a:pt x="152" y="104"/>
                  <a:pt x="152" y="104"/>
                </a:cubicBezTo>
                <a:lnTo>
                  <a:pt x="152" y="128"/>
                </a:lnTo>
                <a:close/>
                <a:moveTo>
                  <a:pt x="120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0" y="104"/>
                  <a:pt x="120" y="104"/>
                  <a:pt x="120" y="104"/>
                </a:cubicBezTo>
                <a:lnTo>
                  <a:pt x="120" y="128"/>
                </a:lnTo>
                <a:close/>
                <a:moveTo>
                  <a:pt x="136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36" y="104"/>
                  <a:pt x="136" y="104"/>
                  <a:pt x="136" y="104"/>
                </a:cubicBezTo>
                <a:lnTo>
                  <a:pt x="136" y="128"/>
                </a:lnTo>
                <a:close/>
                <a:moveTo>
                  <a:pt x="8" y="120"/>
                </a:moveTo>
                <a:cubicBezTo>
                  <a:pt x="8" y="124"/>
                  <a:pt x="12" y="128"/>
                  <a:pt x="16" y="128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8" y="104"/>
                  <a:pt x="8" y="104"/>
                  <a:pt x="8" y="104"/>
                </a:cubicBezTo>
                <a:lnTo>
                  <a:pt x="8" y="120"/>
                </a:lnTo>
                <a:close/>
                <a:moveTo>
                  <a:pt x="168" y="72"/>
                </a:moveTo>
                <a:cubicBezTo>
                  <a:pt x="8" y="72"/>
                  <a:pt x="8" y="72"/>
                  <a:pt x="8" y="72"/>
                </a:cubicBezTo>
                <a:cubicBezTo>
                  <a:pt x="4" y="72"/>
                  <a:pt x="0" y="76"/>
                  <a:pt x="0" y="80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4" y="96"/>
                  <a:pt x="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2" y="96"/>
                  <a:pt x="176" y="92"/>
                  <a:pt x="176" y="88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76" y="76"/>
                  <a:pt x="172" y="72"/>
                  <a:pt x="168" y="72"/>
                </a:cubicBezTo>
                <a:moveTo>
                  <a:pt x="168" y="88"/>
                </a:moveTo>
                <a:cubicBezTo>
                  <a:pt x="8" y="88"/>
                  <a:pt x="8" y="88"/>
                  <a:pt x="8" y="88"/>
                </a:cubicBezTo>
                <a:cubicBezTo>
                  <a:pt x="8" y="80"/>
                  <a:pt x="8" y="80"/>
                  <a:pt x="8" y="80"/>
                </a:cubicBezTo>
                <a:cubicBezTo>
                  <a:pt x="168" y="80"/>
                  <a:pt x="168" y="80"/>
                  <a:pt x="168" y="80"/>
                </a:cubicBezTo>
                <a:lnTo>
                  <a:pt x="168" y="88"/>
                </a:lnTo>
                <a:close/>
                <a:moveTo>
                  <a:pt x="104" y="128"/>
                </a:moveTo>
                <a:cubicBezTo>
                  <a:pt x="112" y="128"/>
                  <a:pt x="112" y="128"/>
                  <a:pt x="112" y="128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04" y="104"/>
                  <a:pt x="104" y="104"/>
                  <a:pt x="104" y="104"/>
                </a:cubicBezTo>
                <a:lnTo>
                  <a:pt x="104" y="128"/>
                </a:lnTo>
                <a:close/>
                <a:moveTo>
                  <a:pt x="40" y="128"/>
                </a:moveTo>
                <a:cubicBezTo>
                  <a:pt x="56" y="128"/>
                  <a:pt x="56" y="128"/>
                  <a:pt x="56" y="128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40" y="104"/>
                  <a:pt x="40" y="104"/>
                  <a:pt x="40" y="104"/>
                </a:cubicBezTo>
                <a:lnTo>
                  <a:pt x="40" y="128"/>
                </a:lnTo>
                <a:close/>
                <a:moveTo>
                  <a:pt x="24" y="128"/>
                </a:moveTo>
                <a:cubicBezTo>
                  <a:pt x="32" y="128"/>
                  <a:pt x="32" y="128"/>
                  <a:pt x="32" y="128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24" y="104"/>
                  <a:pt x="24" y="104"/>
                  <a:pt x="24" y="104"/>
                </a:cubicBezTo>
                <a:lnTo>
                  <a:pt x="24" y="128"/>
                </a:lnTo>
                <a:close/>
                <a:moveTo>
                  <a:pt x="64" y="128"/>
                </a:moveTo>
                <a:cubicBezTo>
                  <a:pt x="72" y="128"/>
                  <a:pt x="72" y="128"/>
                  <a:pt x="72" y="128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64" y="104"/>
                  <a:pt x="64" y="104"/>
                  <a:pt x="64" y="104"/>
                </a:cubicBezTo>
                <a:lnTo>
                  <a:pt x="64" y="128"/>
                </a:lnTo>
                <a:close/>
                <a:moveTo>
                  <a:pt x="80" y="128"/>
                </a:moveTo>
                <a:cubicBezTo>
                  <a:pt x="96" y="128"/>
                  <a:pt x="96" y="128"/>
                  <a:pt x="96" y="128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80" y="104"/>
                  <a:pt x="80" y="104"/>
                  <a:pt x="80" y="104"/>
                </a:cubicBezTo>
                <a:lnTo>
                  <a:pt x="80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209"/>
          <p:cNvSpPr>
            <a:spLocks noEditPoints="1"/>
          </p:cNvSpPr>
          <p:nvPr/>
        </p:nvSpPr>
        <p:spPr bwMode="auto">
          <a:xfrm>
            <a:off x="5516550" y="3006699"/>
            <a:ext cx="335898" cy="334275"/>
          </a:xfrm>
          <a:custGeom>
            <a:avLst/>
            <a:gdLst>
              <a:gd name="T0" fmla="*/ 44 w 176"/>
              <a:gd name="T1" fmla="*/ 32 h 176"/>
              <a:gd name="T2" fmla="*/ 44 w 176"/>
              <a:gd name="T3" fmla="*/ 40 h 176"/>
              <a:gd name="T4" fmla="*/ 104 w 176"/>
              <a:gd name="T5" fmla="*/ 36 h 176"/>
              <a:gd name="T6" fmla="*/ 36 w 176"/>
              <a:gd name="T7" fmla="*/ 84 h 176"/>
              <a:gd name="T8" fmla="*/ 36 w 176"/>
              <a:gd name="T9" fmla="*/ 76 h 176"/>
              <a:gd name="T10" fmla="*/ 36 w 176"/>
              <a:gd name="T11" fmla="*/ 84 h 176"/>
              <a:gd name="T12" fmla="*/ 160 w 176"/>
              <a:gd name="T13" fmla="*/ 56 h 176"/>
              <a:gd name="T14" fmla="*/ 128 w 176"/>
              <a:gd name="T15" fmla="*/ 0 h 176"/>
              <a:gd name="T16" fmla="*/ 16 w 176"/>
              <a:gd name="T17" fmla="*/ 8 h 176"/>
              <a:gd name="T18" fmla="*/ 8 w 176"/>
              <a:gd name="T19" fmla="*/ 56 h 176"/>
              <a:gd name="T20" fmla="*/ 0 w 176"/>
              <a:gd name="T21" fmla="*/ 96 h 176"/>
              <a:gd name="T22" fmla="*/ 16 w 176"/>
              <a:gd name="T23" fmla="*/ 104 h 176"/>
              <a:gd name="T24" fmla="*/ 20 w 176"/>
              <a:gd name="T25" fmla="*/ 176 h 176"/>
              <a:gd name="T26" fmla="*/ 24 w 176"/>
              <a:gd name="T27" fmla="*/ 104 h 176"/>
              <a:gd name="T28" fmla="*/ 32 w 176"/>
              <a:gd name="T29" fmla="*/ 148 h 176"/>
              <a:gd name="T30" fmla="*/ 40 w 176"/>
              <a:gd name="T31" fmla="*/ 148 h 176"/>
              <a:gd name="T32" fmla="*/ 48 w 176"/>
              <a:gd name="T33" fmla="*/ 104 h 176"/>
              <a:gd name="T34" fmla="*/ 52 w 176"/>
              <a:gd name="T35" fmla="*/ 128 h 176"/>
              <a:gd name="T36" fmla="*/ 56 w 176"/>
              <a:gd name="T37" fmla="*/ 104 h 176"/>
              <a:gd name="T38" fmla="*/ 64 w 176"/>
              <a:gd name="T39" fmla="*/ 164 h 176"/>
              <a:gd name="T40" fmla="*/ 72 w 176"/>
              <a:gd name="T41" fmla="*/ 164 h 176"/>
              <a:gd name="T42" fmla="*/ 84 w 176"/>
              <a:gd name="T43" fmla="*/ 104 h 176"/>
              <a:gd name="T44" fmla="*/ 88 w 176"/>
              <a:gd name="T45" fmla="*/ 160 h 176"/>
              <a:gd name="T46" fmla="*/ 92 w 176"/>
              <a:gd name="T47" fmla="*/ 104 h 176"/>
              <a:gd name="T48" fmla="*/ 104 w 176"/>
              <a:gd name="T49" fmla="*/ 132 h 176"/>
              <a:gd name="T50" fmla="*/ 112 w 176"/>
              <a:gd name="T51" fmla="*/ 132 h 176"/>
              <a:gd name="T52" fmla="*/ 120 w 176"/>
              <a:gd name="T53" fmla="*/ 104 h 176"/>
              <a:gd name="T54" fmla="*/ 124 w 176"/>
              <a:gd name="T55" fmla="*/ 144 h 176"/>
              <a:gd name="T56" fmla="*/ 128 w 176"/>
              <a:gd name="T57" fmla="*/ 104 h 176"/>
              <a:gd name="T58" fmla="*/ 136 w 176"/>
              <a:gd name="T59" fmla="*/ 164 h 176"/>
              <a:gd name="T60" fmla="*/ 144 w 176"/>
              <a:gd name="T61" fmla="*/ 164 h 176"/>
              <a:gd name="T62" fmla="*/ 152 w 176"/>
              <a:gd name="T63" fmla="*/ 104 h 176"/>
              <a:gd name="T64" fmla="*/ 156 w 176"/>
              <a:gd name="T65" fmla="*/ 160 h 176"/>
              <a:gd name="T66" fmla="*/ 160 w 176"/>
              <a:gd name="T67" fmla="*/ 104 h 176"/>
              <a:gd name="T68" fmla="*/ 176 w 176"/>
              <a:gd name="T69" fmla="*/ 96 h 176"/>
              <a:gd name="T70" fmla="*/ 168 w 176"/>
              <a:gd name="T71" fmla="*/ 56 h 176"/>
              <a:gd name="T72" fmla="*/ 148 w 176"/>
              <a:gd name="T73" fmla="*/ 32 h 176"/>
              <a:gd name="T74" fmla="*/ 128 w 176"/>
              <a:gd name="T75" fmla="*/ 12 h 176"/>
              <a:gd name="T76" fmla="*/ 120 w 176"/>
              <a:gd name="T77" fmla="*/ 8 h 176"/>
              <a:gd name="T78" fmla="*/ 124 w 176"/>
              <a:gd name="T79" fmla="*/ 40 h 176"/>
              <a:gd name="T80" fmla="*/ 152 w 176"/>
              <a:gd name="T81" fmla="*/ 56 h 176"/>
              <a:gd name="T82" fmla="*/ 24 w 176"/>
              <a:gd name="T83" fmla="*/ 8 h 176"/>
              <a:gd name="T84" fmla="*/ 8 w 176"/>
              <a:gd name="T85" fmla="*/ 96 h 176"/>
              <a:gd name="T86" fmla="*/ 168 w 176"/>
              <a:gd name="T87" fmla="*/ 64 h 176"/>
              <a:gd name="T88" fmla="*/ 20 w 176"/>
              <a:gd name="T89" fmla="*/ 84 h 176"/>
              <a:gd name="T90" fmla="*/ 20 w 176"/>
              <a:gd name="T91" fmla="*/ 76 h 176"/>
              <a:gd name="T92" fmla="*/ 20 w 176"/>
              <a:gd name="T93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100" y="32"/>
                </a:moveTo>
                <a:cubicBezTo>
                  <a:pt x="44" y="32"/>
                  <a:pt x="44" y="32"/>
                  <a:pt x="44" y="32"/>
                </a:cubicBezTo>
                <a:cubicBezTo>
                  <a:pt x="42" y="32"/>
                  <a:pt x="40" y="34"/>
                  <a:pt x="40" y="36"/>
                </a:cubicBezTo>
                <a:cubicBezTo>
                  <a:pt x="40" y="38"/>
                  <a:pt x="42" y="40"/>
                  <a:pt x="44" y="40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102" y="40"/>
                  <a:pt x="104" y="38"/>
                  <a:pt x="104" y="36"/>
                </a:cubicBezTo>
                <a:cubicBezTo>
                  <a:pt x="104" y="34"/>
                  <a:pt x="102" y="32"/>
                  <a:pt x="100" y="32"/>
                </a:cubicBezTo>
                <a:moveTo>
                  <a:pt x="36" y="84"/>
                </a:moveTo>
                <a:cubicBezTo>
                  <a:pt x="38" y="84"/>
                  <a:pt x="40" y="82"/>
                  <a:pt x="40" y="80"/>
                </a:cubicBezTo>
                <a:cubicBezTo>
                  <a:pt x="40" y="78"/>
                  <a:pt x="38" y="76"/>
                  <a:pt x="36" y="76"/>
                </a:cubicBezTo>
                <a:cubicBezTo>
                  <a:pt x="34" y="76"/>
                  <a:pt x="32" y="78"/>
                  <a:pt x="32" y="80"/>
                </a:cubicBezTo>
                <a:cubicBezTo>
                  <a:pt x="32" y="82"/>
                  <a:pt x="34" y="84"/>
                  <a:pt x="36" y="84"/>
                </a:cubicBezTo>
                <a:moveTo>
                  <a:pt x="168" y="56"/>
                </a:moveTo>
                <a:cubicBezTo>
                  <a:pt x="160" y="56"/>
                  <a:pt x="160" y="56"/>
                  <a:pt x="160" y="56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28" y="0"/>
                  <a:pt x="128" y="0"/>
                  <a:pt x="12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4"/>
                  <a:pt x="16" y="8"/>
                </a:cubicBezTo>
                <a:cubicBezTo>
                  <a:pt x="16" y="56"/>
                  <a:pt x="16" y="56"/>
                  <a:pt x="16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4" y="56"/>
                  <a:pt x="0" y="60"/>
                  <a:pt x="0" y="64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0"/>
                  <a:pt x="4" y="104"/>
                  <a:pt x="8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6" y="172"/>
                  <a:pt x="16" y="172"/>
                  <a:pt x="16" y="172"/>
                </a:cubicBezTo>
                <a:cubicBezTo>
                  <a:pt x="16" y="174"/>
                  <a:pt x="18" y="176"/>
                  <a:pt x="20" y="176"/>
                </a:cubicBezTo>
                <a:cubicBezTo>
                  <a:pt x="22" y="176"/>
                  <a:pt x="24" y="174"/>
                  <a:pt x="24" y="172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32" y="148"/>
                  <a:pt x="32" y="148"/>
                  <a:pt x="32" y="148"/>
                </a:cubicBezTo>
                <a:cubicBezTo>
                  <a:pt x="32" y="150"/>
                  <a:pt x="34" y="152"/>
                  <a:pt x="36" y="152"/>
                </a:cubicBezTo>
                <a:cubicBezTo>
                  <a:pt x="38" y="152"/>
                  <a:pt x="40" y="150"/>
                  <a:pt x="40" y="148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6"/>
                  <a:pt x="50" y="128"/>
                  <a:pt x="52" y="128"/>
                </a:cubicBezTo>
                <a:cubicBezTo>
                  <a:pt x="54" y="128"/>
                  <a:pt x="56" y="126"/>
                  <a:pt x="56" y="12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4" y="164"/>
                  <a:pt x="64" y="164"/>
                  <a:pt x="64" y="164"/>
                </a:cubicBezTo>
                <a:cubicBezTo>
                  <a:pt x="64" y="166"/>
                  <a:pt x="66" y="168"/>
                  <a:pt x="68" y="168"/>
                </a:cubicBezTo>
                <a:cubicBezTo>
                  <a:pt x="70" y="168"/>
                  <a:pt x="72" y="166"/>
                  <a:pt x="72" y="16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4" y="156"/>
                  <a:pt x="84" y="156"/>
                  <a:pt x="84" y="156"/>
                </a:cubicBezTo>
                <a:cubicBezTo>
                  <a:pt x="84" y="158"/>
                  <a:pt x="86" y="160"/>
                  <a:pt x="88" y="160"/>
                </a:cubicBezTo>
                <a:cubicBezTo>
                  <a:pt x="90" y="160"/>
                  <a:pt x="92" y="158"/>
                  <a:pt x="92" y="156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4" y="132"/>
                  <a:pt x="104" y="132"/>
                  <a:pt x="104" y="132"/>
                </a:cubicBezTo>
                <a:cubicBezTo>
                  <a:pt x="104" y="134"/>
                  <a:pt x="106" y="136"/>
                  <a:pt x="108" y="136"/>
                </a:cubicBezTo>
                <a:cubicBezTo>
                  <a:pt x="110" y="136"/>
                  <a:pt x="112" y="134"/>
                  <a:pt x="112" y="132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20" y="104"/>
                  <a:pt x="120" y="104"/>
                  <a:pt x="120" y="10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2"/>
                  <a:pt x="122" y="144"/>
                  <a:pt x="124" y="144"/>
                </a:cubicBezTo>
                <a:cubicBezTo>
                  <a:pt x="126" y="144"/>
                  <a:pt x="128" y="142"/>
                  <a:pt x="128" y="140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36" y="104"/>
                  <a:pt x="136" y="104"/>
                  <a:pt x="136" y="104"/>
                </a:cubicBezTo>
                <a:cubicBezTo>
                  <a:pt x="136" y="164"/>
                  <a:pt x="136" y="164"/>
                  <a:pt x="136" y="164"/>
                </a:cubicBezTo>
                <a:cubicBezTo>
                  <a:pt x="136" y="166"/>
                  <a:pt x="138" y="168"/>
                  <a:pt x="140" y="168"/>
                </a:cubicBezTo>
                <a:cubicBezTo>
                  <a:pt x="142" y="168"/>
                  <a:pt x="144" y="166"/>
                  <a:pt x="144" y="16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52" y="156"/>
                  <a:pt x="152" y="156"/>
                  <a:pt x="152" y="156"/>
                </a:cubicBezTo>
                <a:cubicBezTo>
                  <a:pt x="152" y="158"/>
                  <a:pt x="154" y="160"/>
                  <a:pt x="156" y="160"/>
                </a:cubicBezTo>
                <a:cubicBezTo>
                  <a:pt x="158" y="160"/>
                  <a:pt x="160" y="158"/>
                  <a:pt x="160" y="156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72" y="104"/>
                  <a:pt x="176" y="100"/>
                  <a:pt x="176" y="96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60"/>
                  <a:pt x="172" y="56"/>
                  <a:pt x="168" y="56"/>
                </a:cubicBezTo>
                <a:moveTo>
                  <a:pt x="128" y="12"/>
                </a:moveTo>
                <a:cubicBezTo>
                  <a:pt x="148" y="32"/>
                  <a:pt x="148" y="32"/>
                  <a:pt x="148" y="32"/>
                </a:cubicBezTo>
                <a:cubicBezTo>
                  <a:pt x="128" y="32"/>
                  <a:pt x="128" y="32"/>
                  <a:pt x="128" y="32"/>
                </a:cubicBezTo>
                <a:lnTo>
                  <a:pt x="128" y="12"/>
                </a:lnTo>
                <a:close/>
                <a:moveTo>
                  <a:pt x="24" y="8"/>
                </a:moveTo>
                <a:cubicBezTo>
                  <a:pt x="120" y="8"/>
                  <a:pt x="120" y="8"/>
                  <a:pt x="120" y="8"/>
                </a:cubicBezTo>
                <a:cubicBezTo>
                  <a:pt x="120" y="36"/>
                  <a:pt x="120" y="36"/>
                  <a:pt x="120" y="36"/>
                </a:cubicBezTo>
                <a:cubicBezTo>
                  <a:pt x="120" y="38"/>
                  <a:pt x="122" y="40"/>
                  <a:pt x="124" y="40"/>
                </a:cubicBezTo>
                <a:cubicBezTo>
                  <a:pt x="152" y="40"/>
                  <a:pt x="152" y="40"/>
                  <a:pt x="152" y="40"/>
                </a:cubicBezTo>
                <a:cubicBezTo>
                  <a:pt x="152" y="56"/>
                  <a:pt x="152" y="56"/>
                  <a:pt x="152" y="56"/>
                </a:cubicBezTo>
                <a:cubicBezTo>
                  <a:pt x="24" y="56"/>
                  <a:pt x="24" y="56"/>
                  <a:pt x="24" y="56"/>
                </a:cubicBezTo>
                <a:lnTo>
                  <a:pt x="24" y="8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8" y="64"/>
                  <a:pt x="8" y="64"/>
                  <a:pt x="8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96"/>
                </a:lnTo>
                <a:close/>
                <a:moveTo>
                  <a:pt x="20" y="84"/>
                </a:moveTo>
                <a:cubicBezTo>
                  <a:pt x="22" y="84"/>
                  <a:pt x="24" y="82"/>
                  <a:pt x="24" y="80"/>
                </a:cubicBezTo>
                <a:cubicBezTo>
                  <a:pt x="24" y="78"/>
                  <a:pt x="22" y="76"/>
                  <a:pt x="20" y="76"/>
                </a:cubicBezTo>
                <a:cubicBezTo>
                  <a:pt x="18" y="76"/>
                  <a:pt x="16" y="78"/>
                  <a:pt x="16" y="80"/>
                </a:cubicBezTo>
                <a:cubicBezTo>
                  <a:pt x="16" y="82"/>
                  <a:pt x="18" y="84"/>
                  <a:pt x="20" y="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210"/>
          <p:cNvSpPr>
            <a:spLocks noEditPoints="1"/>
          </p:cNvSpPr>
          <p:nvPr/>
        </p:nvSpPr>
        <p:spPr bwMode="auto">
          <a:xfrm>
            <a:off x="6170496" y="3006699"/>
            <a:ext cx="305066" cy="334275"/>
          </a:xfrm>
          <a:custGeom>
            <a:avLst/>
            <a:gdLst>
              <a:gd name="T0" fmla="*/ 142 w 160"/>
              <a:gd name="T1" fmla="*/ 88 h 176"/>
              <a:gd name="T2" fmla="*/ 159 w 160"/>
              <a:gd name="T3" fmla="*/ 71 h 176"/>
              <a:gd name="T4" fmla="*/ 160 w 160"/>
              <a:gd name="T5" fmla="*/ 68 h 176"/>
              <a:gd name="T6" fmla="*/ 156 w 160"/>
              <a:gd name="T7" fmla="*/ 64 h 176"/>
              <a:gd name="T8" fmla="*/ 153 w 160"/>
              <a:gd name="T9" fmla="*/ 65 h 176"/>
              <a:gd name="T10" fmla="*/ 136 w 160"/>
              <a:gd name="T11" fmla="*/ 82 h 176"/>
              <a:gd name="T12" fmla="*/ 119 w 160"/>
              <a:gd name="T13" fmla="*/ 65 h 176"/>
              <a:gd name="T14" fmla="*/ 116 w 160"/>
              <a:gd name="T15" fmla="*/ 64 h 176"/>
              <a:gd name="T16" fmla="*/ 112 w 160"/>
              <a:gd name="T17" fmla="*/ 68 h 176"/>
              <a:gd name="T18" fmla="*/ 113 w 160"/>
              <a:gd name="T19" fmla="*/ 71 h 176"/>
              <a:gd name="T20" fmla="*/ 130 w 160"/>
              <a:gd name="T21" fmla="*/ 88 h 176"/>
              <a:gd name="T22" fmla="*/ 113 w 160"/>
              <a:gd name="T23" fmla="*/ 105 h 176"/>
              <a:gd name="T24" fmla="*/ 112 w 160"/>
              <a:gd name="T25" fmla="*/ 108 h 176"/>
              <a:gd name="T26" fmla="*/ 116 w 160"/>
              <a:gd name="T27" fmla="*/ 112 h 176"/>
              <a:gd name="T28" fmla="*/ 119 w 160"/>
              <a:gd name="T29" fmla="*/ 111 h 176"/>
              <a:gd name="T30" fmla="*/ 136 w 160"/>
              <a:gd name="T31" fmla="*/ 94 h 176"/>
              <a:gd name="T32" fmla="*/ 153 w 160"/>
              <a:gd name="T33" fmla="*/ 111 h 176"/>
              <a:gd name="T34" fmla="*/ 156 w 160"/>
              <a:gd name="T35" fmla="*/ 112 h 176"/>
              <a:gd name="T36" fmla="*/ 160 w 160"/>
              <a:gd name="T37" fmla="*/ 108 h 176"/>
              <a:gd name="T38" fmla="*/ 159 w 160"/>
              <a:gd name="T39" fmla="*/ 105 h 176"/>
              <a:gd name="T40" fmla="*/ 142 w 160"/>
              <a:gd name="T41" fmla="*/ 88 h 176"/>
              <a:gd name="T42" fmla="*/ 96 w 160"/>
              <a:gd name="T43" fmla="*/ 12 h 176"/>
              <a:gd name="T44" fmla="*/ 84 w 160"/>
              <a:gd name="T45" fmla="*/ 0 h 176"/>
              <a:gd name="T46" fmla="*/ 75 w 160"/>
              <a:gd name="T47" fmla="*/ 4 h 176"/>
              <a:gd name="T48" fmla="*/ 26 w 160"/>
              <a:gd name="T49" fmla="*/ 48 h 176"/>
              <a:gd name="T50" fmla="*/ 0 w 160"/>
              <a:gd name="T51" fmla="*/ 88 h 176"/>
              <a:gd name="T52" fmla="*/ 27 w 160"/>
              <a:gd name="T53" fmla="*/ 128 h 176"/>
              <a:gd name="T54" fmla="*/ 75 w 160"/>
              <a:gd name="T55" fmla="*/ 172 h 176"/>
              <a:gd name="T56" fmla="*/ 84 w 160"/>
              <a:gd name="T57" fmla="*/ 176 h 176"/>
              <a:gd name="T58" fmla="*/ 96 w 160"/>
              <a:gd name="T59" fmla="*/ 164 h 176"/>
              <a:gd name="T60" fmla="*/ 96 w 160"/>
              <a:gd name="T61" fmla="*/ 164 h 176"/>
              <a:gd name="T62" fmla="*/ 96 w 160"/>
              <a:gd name="T63" fmla="*/ 12 h 176"/>
              <a:gd name="T64" fmla="*/ 96 w 160"/>
              <a:gd name="T65" fmla="*/ 12 h 176"/>
              <a:gd name="T66" fmla="*/ 24 w 160"/>
              <a:gd name="T67" fmla="*/ 119 h 176"/>
              <a:gd name="T68" fmla="*/ 8 w 160"/>
              <a:gd name="T69" fmla="*/ 88 h 176"/>
              <a:gd name="T70" fmla="*/ 24 w 160"/>
              <a:gd name="T71" fmla="*/ 57 h 176"/>
              <a:gd name="T72" fmla="*/ 24 w 160"/>
              <a:gd name="T73" fmla="*/ 119 h 176"/>
              <a:gd name="T74" fmla="*/ 72 w 160"/>
              <a:gd name="T75" fmla="*/ 158 h 176"/>
              <a:gd name="T76" fmla="*/ 32 w 160"/>
              <a:gd name="T77" fmla="*/ 122 h 176"/>
              <a:gd name="T78" fmla="*/ 32 w 160"/>
              <a:gd name="T79" fmla="*/ 54 h 176"/>
              <a:gd name="T80" fmla="*/ 34 w 160"/>
              <a:gd name="T81" fmla="*/ 52 h 176"/>
              <a:gd name="T82" fmla="*/ 34 w 160"/>
              <a:gd name="T83" fmla="*/ 52 h 176"/>
              <a:gd name="T84" fmla="*/ 72 w 160"/>
              <a:gd name="T85" fmla="*/ 17 h 176"/>
              <a:gd name="T86" fmla="*/ 72 w 160"/>
              <a:gd name="T87" fmla="*/ 158 h 176"/>
              <a:gd name="T88" fmla="*/ 88 w 160"/>
              <a:gd name="T89" fmla="*/ 164 h 176"/>
              <a:gd name="T90" fmla="*/ 84 w 160"/>
              <a:gd name="T91" fmla="*/ 168 h 176"/>
              <a:gd name="T92" fmla="*/ 81 w 160"/>
              <a:gd name="T93" fmla="*/ 167 h 176"/>
              <a:gd name="T94" fmla="*/ 81 w 160"/>
              <a:gd name="T95" fmla="*/ 167 h 176"/>
              <a:gd name="T96" fmla="*/ 80 w 160"/>
              <a:gd name="T97" fmla="*/ 166 h 176"/>
              <a:gd name="T98" fmla="*/ 80 w 160"/>
              <a:gd name="T99" fmla="*/ 10 h 176"/>
              <a:gd name="T100" fmla="*/ 81 w 160"/>
              <a:gd name="T101" fmla="*/ 9 h 176"/>
              <a:gd name="T102" fmla="*/ 81 w 160"/>
              <a:gd name="T103" fmla="*/ 9 h 176"/>
              <a:gd name="T104" fmla="*/ 84 w 160"/>
              <a:gd name="T105" fmla="*/ 8 h 176"/>
              <a:gd name="T106" fmla="*/ 88 w 160"/>
              <a:gd name="T107" fmla="*/ 12 h 176"/>
              <a:gd name="T108" fmla="*/ 88 w 160"/>
              <a:gd name="T109" fmla="*/ 1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76">
                <a:moveTo>
                  <a:pt x="142" y="88"/>
                </a:moveTo>
                <a:cubicBezTo>
                  <a:pt x="159" y="71"/>
                  <a:pt x="159" y="71"/>
                  <a:pt x="159" y="71"/>
                </a:cubicBezTo>
                <a:cubicBezTo>
                  <a:pt x="160" y="70"/>
                  <a:pt x="160" y="69"/>
                  <a:pt x="160" y="68"/>
                </a:cubicBezTo>
                <a:cubicBezTo>
                  <a:pt x="160" y="66"/>
                  <a:pt x="158" y="64"/>
                  <a:pt x="156" y="64"/>
                </a:cubicBezTo>
                <a:cubicBezTo>
                  <a:pt x="155" y="64"/>
                  <a:pt x="154" y="64"/>
                  <a:pt x="153" y="65"/>
                </a:cubicBezTo>
                <a:cubicBezTo>
                  <a:pt x="136" y="82"/>
                  <a:pt x="136" y="82"/>
                  <a:pt x="136" y="82"/>
                </a:cubicBezTo>
                <a:cubicBezTo>
                  <a:pt x="119" y="65"/>
                  <a:pt x="119" y="65"/>
                  <a:pt x="119" y="65"/>
                </a:cubicBezTo>
                <a:cubicBezTo>
                  <a:pt x="118" y="64"/>
                  <a:pt x="117" y="64"/>
                  <a:pt x="116" y="64"/>
                </a:cubicBezTo>
                <a:cubicBezTo>
                  <a:pt x="114" y="64"/>
                  <a:pt x="112" y="66"/>
                  <a:pt x="112" y="68"/>
                </a:cubicBezTo>
                <a:cubicBezTo>
                  <a:pt x="112" y="69"/>
                  <a:pt x="112" y="70"/>
                  <a:pt x="113" y="71"/>
                </a:cubicBezTo>
                <a:cubicBezTo>
                  <a:pt x="130" y="88"/>
                  <a:pt x="130" y="88"/>
                  <a:pt x="130" y="88"/>
                </a:cubicBezTo>
                <a:cubicBezTo>
                  <a:pt x="113" y="105"/>
                  <a:pt x="113" y="105"/>
                  <a:pt x="113" y="105"/>
                </a:cubicBezTo>
                <a:cubicBezTo>
                  <a:pt x="112" y="106"/>
                  <a:pt x="112" y="107"/>
                  <a:pt x="112" y="108"/>
                </a:cubicBezTo>
                <a:cubicBezTo>
                  <a:pt x="112" y="110"/>
                  <a:pt x="114" y="112"/>
                  <a:pt x="116" y="112"/>
                </a:cubicBezTo>
                <a:cubicBezTo>
                  <a:pt x="117" y="112"/>
                  <a:pt x="118" y="112"/>
                  <a:pt x="119" y="111"/>
                </a:cubicBezTo>
                <a:cubicBezTo>
                  <a:pt x="136" y="94"/>
                  <a:pt x="136" y="94"/>
                  <a:pt x="136" y="94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4" y="112"/>
                  <a:pt x="155" y="112"/>
                  <a:pt x="156" y="112"/>
                </a:cubicBezTo>
                <a:cubicBezTo>
                  <a:pt x="158" y="112"/>
                  <a:pt x="160" y="110"/>
                  <a:pt x="160" y="108"/>
                </a:cubicBezTo>
                <a:cubicBezTo>
                  <a:pt x="160" y="107"/>
                  <a:pt x="160" y="106"/>
                  <a:pt x="159" y="105"/>
                </a:cubicBezTo>
                <a:lnTo>
                  <a:pt x="142" y="88"/>
                </a:lnTo>
                <a:close/>
                <a:moveTo>
                  <a:pt x="96" y="12"/>
                </a:moveTo>
                <a:cubicBezTo>
                  <a:pt x="96" y="5"/>
                  <a:pt x="91" y="0"/>
                  <a:pt x="84" y="0"/>
                </a:cubicBezTo>
                <a:cubicBezTo>
                  <a:pt x="81" y="0"/>
                  <a:pt x="78" y="1"/>
                  <a:pt x="75" y="4"/>
                </a:cubicBezTo>
                <a:cubicBezTo>
                  <a:pt x="26" y="48"/>
                  <a:pt x="26" y="48"/>
                  <a:pt x="26" y="48"/>
                </a:cubicBezTo>
                <a:cubicBezTo>
                  <a:pt x="12" y="49"/>
                  <a:pt x="0" y="67"/>
                  <a:pt x="0" y="88"/>
                </a:cubicBezTo>
                <a:cubicBezTo>
                  <a:pt x="0" y="109"/>
                  <a:pt x="12" y="127"/>
                  <a:pt x="27" y="128"/>
                </a:cubicBezTo>
                <a:cubicBezTo>
                  <a:pt x="75" y="172"/>
                  <a:pt x="75" y="172"/>
                  <a:pt x="75" y="172"/>
                </a:cubicBezTo>
                <a:cubicBezTo>
                  <a:pt x="78" y="175"/>
                  <a:pt x="81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64"/>
                  <a:pt x="96" y="164"/>
                  <a:pt x="96" y="164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2"/>
                  <a:pt x="96" y="12"/>
                  <a:pt x="96" y="12"/>
                </a:cubicBezTo>
                <a:moveTo>
                  <a:pt x="24" y="119"/>
                </a:moveTo>
                <a:cubicBezTo>
                  <a:pt x="15" y="116"/>
                  <a:pt x="8" y="103"/>
                  <a:pt x="8" y="88"/>
                </a:cubicBezTo>
                <a:cubicBezTo>
                  <a:pt x="8" y="73"/>
                  <a:pt x="15" y="60"/>
                  <a:pt x="24" y="57"/>
                </a:cubicBezTo>
                <a:lnTo>
                  <a:pt x="24" y="119"/>
                </a:lnTo>
                <a:close/>
                <a:moveTo>
                  <a:pt x="72" y="158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54"/>
                  <a:pt x="32" y="54"/>
                  <a:pt x="32" y="54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72" y="17"/>
                  <a:pt x="72" y="17"/>
                  <a:pt x="72" y="17"/>
                </a:cubicBezTo>
                <a:lnTo>
                  <a:pt x="72" y="158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3" y="168"/>
                  <a:pt x="82" y="167"/>
                  <a:pt x="81" y="167"/>
                </a:cubicBezTo>
                <a:cubicBezTo>
                  <a:pt x="81" y="167"/>
                  <a:pt x="81" y="167"/>
                  <a:pt x="81" y="167"/>
                </a:cubicBezTo>
                <a:cubicBezTo>
                  <a:pt x="80" y="166"/>
                  <a:pt x="80" y="166"/>
                  <a:pt x="80" y="166"/>
                </a:cubicBezTo>
                <a:cubicBezTo>
                  <a:pt x="80" y="10"/>
                  <a:pt x="80" y="10"/>
                  <a:pt x="80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8"/>
                  <a:pt x="83" y="8"/>
                  <a:pt x="84" y="8"/>
                </a:cubicBezTo>
                <a:cubicBezTo>
                  <a:pt x="86" y="8"/>
                  <a:pt x="88" y="10"/>
                  <a:pt x="88" y="12"/>
                </a:cubicBezTo>
                <a:lnTo>
                  <a:pt x="88" y="1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211"/>
          <p:cNvSpPr>
            <a:spLocks noEditPoints="1"/>
          </p:cNvSpPr>
          <p:nvPr/>
        </p:nvSpPr>
        <p:spPr bwMode="auto">
          <a:xfrm>
            <a:off x="6871499" y="3006699"/>
            <a:ext cx="181742" cy="334275"/>
          </a:xfrm>
          <a:custGeom>
            <a:avLst/>
            <a:gdLst>
              <a:gd name="T0" fmla="*/ 96 w 96"/>
              <a:gd name="T1" fmla="*/ 12 h 176"/>
              <a:gd name="T2" fmla="*/ 96 w 96"/>
              <a:gd name="T3" fmla="*/ 12 h 176"/>
              <a:gd name="T4" fmla="*/ 84 w 96"/>
              <a:gd name="T5" fmla="*/ 0 h 176"/>
              <a:gd name="T6" fmla="*/ 75 w 96"/>
              <a:gd name="T7" fmla="*/ 4 h 176"/>
              <a:gd name="T8" fmla="*/ 26 w 96"/>
              <a:gd name="T9" fmla="*/ 48 h 176"/>
              <a:gd name="T10" fmla="*/ 0 w 96"/>
              <a:gd name="T11" fmla="*/ 88 h 176"/>
              <a:gd name="T12" fmla="*/ 27 w 96"/>
              <a:gd name="T13" fmla="*/ 128 h 176"/>
              <a:gd name="T14" fmla="*/ 75 w 96"/>
              <a:gd name="T15" fmla="*/ 172 h 176"/>
              <a:gd name="T16" fmla="*/ 84 w 96"/>
              <a:gd name="T17" fmla="*/ 176 h 176"/>
              <a:gd name="T18" fmla="*/ 96 w 96"/>
              <a:gd name="T19" fmla="*/ 164 h 176"/>
              <a:gd name="T20" fmla="*/ 96 w 96"/>
              <a:gd name="T21" fmla="*/ 164 h 176"/>
              <a:gd name="T22" fmla="*/ 96 w 96"/>
              <a:gd name="T23" fmla="*/ 12 h 176"/>
              <a:gd name="T24" fmla="*/ 24 w 96"/>
              <a:gd name="T25" fmla="*/ 119 h 176"/>
              <a:gd name="T26" fmla="*/ 8 w 96"/>
              <a:gd name="T27" fmla="*/ 88 h 176"/>
              <a:gd name="T28" fmla="*/ 24 w 96"/>
              <a:gd name="T29" fmla="*/ 57 h 176"/>
              <a:gd name="T30" fmla="*/ 24 w 96"/>
              <a:gd name="T31" fmla="*/ 119 h 176"/>
              <a:gd name="T32" fmla="*/ 72 w 96"/>
              <a:gd name="T33" fmla="*/ 158 h 176"/>
              <a:gd name="T34" fmla="*/ 32 w 96"/>
              <a:gd name="T35" fmla="*/ 122 h 176"/>
              <a:gd name="T36" fmla="*/ 32 w 96"/>
              <a:gd name="T37" fmla="*/ 54 h 176"/>
              <a:gd name="T38" fmla="*/ 34 w 96"/>
              <a:gd name="T39" fmla="*/ 52 h 176"/>
              <a:gd name="T40" fmla="*/ 34 w 96"/>
              <a:gd name="T41" fmla="*/ 52 h 176"/>
              <a:gd name="T42" fmla="*/ 72 w 96"/>
              <a:gd name="T43" fmla="*/ 17 h 176"/>
              <a:gd name="T44" fmla="*/ 72 w 96"/>
              <a:gd name="T45" fmla="*/ 158 h 176"/>
              <a:gd name="T46" fmla="*/ 88 w 96"/>
              <a:gd name="T47" fmla="*/ 164 h 176"/>
              <a:gd name="T48" fmla="*/ 84 w 96"/>
              <a:gd name="T49" fmla="*/ 168 h 176"/>
              <a:gd name="T50" fmla="*/ 81 w 96"/>
              <a:gd name="T51" fmla="*/ 167 h 176"/>
              <a:gd name="T52" fmla="*/ 81 w 96"/>
              <a:gd name="T53" fmla="*/ 167 h 176"/>
              <a:gd name="T54" fmla="*/ 80 w 96"/>
              <a:gd name="T55" fmla="*/ 166 h 176"/>
              <a:gd name="T56" fmla="*/ 80 w 96"/>
              <a:gd name="T57" fmla="*/ 10 h 176"/>
              <a:gd name="T58" fmla="*/ 81 w 96"/>
              <a:gd name="T59" fmla="*/ 9 h 176"/>
              <a:gd name="T60" fmla="*/ 81 w 96"/>
              <a:gd name="T61" fmla="*/ 9 h 176"/>
              <a:gd name="T62" fmla="*/ 84 w 96"/>
              <a:gd name="T63" fmla="*/ 8 h 176"/>
              <a:gd name="T64" fmla="*/ 88 w 96"/>
              <a:gd name="T65" fmla="*/ 12 h 176"/>
              <a:gd name="T66" fmla="*/ 88 w 96"/>
              <a:gd name="T67" fmla="*/ 1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176">
                <a:moveTo>
                  <a:pt x="96" y="12"/>
                </a:move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4" y="0"/>
                </a:cubicBezTo>
                <a:cubicBezTo>
                  <a:pt x="81" y="0"/>
                  <a:pt x="78" y="1"/>
                  <a:pt x="75" y="4"/>
                </a:cubicBezTo>
                <a:cubicBezTo>
                  <a:pt x="26" y="48"/>
                  <a:pt x="26" y="48"/>
                  <a:pt x="26" y="48"/>
                </a:cubicBezTo>
                <a:cubicBezTo>
                  <a:pt x="12" y="49"/>
                  <a:pt x="0" y="67"/>
                  <a:pt x="0" y="88"/>
                </a:cubicBezTo>
                <a:cubicBezTo>
                  <a:pt x="0" y="109"/>
                  <a:pt x="12" y="127"/>
                  <a:pt x="27" y="128"/>
                </a:cubicBezTo>
                <a:cubicBezTo>
                  <a:pt x="75" y="172"/>
                  <a:pt x="75" y="172"/>
                  <a:pt x="75" y="172"/>
                </a:cubicBezTo>
                <a:cubicBezTo>
                  <a:pt x="78" y="175"/>
                  <a:pt x="81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64"/>
                  <a:pt x="96" y="164"/>
                  <a:pt x="96" y="164"/>
                </a:cubicBezTo>
                <a:lnTo>
                  <a:pt x="96" y="12"/>
                </a:lnTo>
                <a:close/>
                <a:moveTo>
                  <a:pt x="24" y="119"/>
                </a:moveTo>
                <a:cubicBezTo>
                  <a:pt x="15" y="116"/>
                  <a:pt x="8" y="103"/>
                  <a:pt x="8" y="88"/>
                </a:cubicBezTo>
                <a:cubicBezTo>
                  <a:pt x="8" y="73"/>
                  <a:pt x="15" y="60"/>
                  <a:pt x="24" y="57"/>
                </a:cubicBezTo>
                <a:lnTo>
                  <a:pt x="24" y="119"/>
                </a:lnTo>
                <a:close/>
                <a:moveTo>
                  <a:pt x="72" y="158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54"/>
                  <a:pt x="32" y="54"/>
                  <a:pt x="32" y="54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72" y="17"/>
                  <a:pt x="72" y="17"/>
                  <a:pt x="72" y="17"/>
                </a:cubicBezTo>
                <a:lnTo>
                  <a:pt x="72" y="158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3" y="168"/>
                  <a:pt x="82" y="167"/>
                  <a:pt x="81" y="167"/>
                </a:cubicBezTo>
                <a:cubicBezTo>
                  <a:pt x="81" y="167"/>
                  <a:pt x="81" y="167"/>
                  <a:pt x="81" y="167"/>
                </a:cubicBezTo>
                <a:cubicBezTo>
                  <a:pt x="80" y="166"/>
                  <a:pt x="80" y="166"/>
                  <a:pt x="80" y="166"/>
                </a:cubicBezTo>
                <a:cubicBezTo>
                  <a:pt x="80" y="10"/>
                  <a:pt x="80" y="10"/>
                  <a:pt x="80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8"/>
                  <a:pt x="83" y="8"/>
                  <a:pt x="84" y="8"/>
                </a:cubicBezTo>
                <a:cubicBezTo>
                  <a:pt x="86" y="8"/>
                  <a:pt x="88" y="10"/>
                  <a:pt x="88" y="12"/>
                </a:cubicBezTo>
                <a:lnTo>
                  <a:pt x="88" y="1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212"/>
          <p:cNvSpPr>
            <a:spLocks noEditPoints="1"/>
          </p:cNvSpPr>
          <p:nvPr/>
        </p:nvSpPr>
        <p:spPr bwMode="auto">
          <a:xfrm>
            <a:off x="7480010" y="3006699"/>
            <a:ext cx="243404" cy="334275"/>
          </a:xfrm>
          <a:custGeom>
            <a:avLst/>
            <a:gdLst>
              <a:gd name="T0" fmla="*/ 108 w 128"/>
              <a:gd name="T1" fmla="*/ 64 h 176"/>
              <a:gd name="T2" fmla="*/ 104 w 128"/>
              <a:gd name="T3" fmla="*/ 68 h 176"/>
              <a:gd name="T4" fmla="*/ 108 w 128"/>
              <a:gd name="T5" fmla="*/ 72 h 176"/>
              <a:gd name="T6" fmla="*/ 120 w 128"/>
              <a:gd name="T7" fmla="*/ 88 h 176"/>
              <a:gd name="T8" fmla="*/ 108 w 128"/>
              <a:gd name="T9" fmla="*/ 104 h 176"/>
              <a:gd name="T10" fmla="*/ 104 w 128"/>
              <a:gd name="T11" fmla="*/ 108 h 176"/>
              <a:gd name="T12" fmla="*/ 108 w 128"/>
              <a:gd name="T13" fmla="*/ 112 h 176"/>
              <a:gd name="T14" fmla="*/ 128 w 128"/>
              <a:gd name="T15" fmla="*/ 88 h 176"/>
              <a:gd name="T16" fmla="*/ 108 w 128"/>
              <a:gd name="T17" fmla="*/ 64 h 176"/>
              <a:gd name="T18" fmla="*/ 96 w 128"/>
              <a:gd name="T19" fmla="*/ 12 h 176"/>
              <a:gd name="T20" fmla="*/ 84 w 128"/>
              <a:gd name="T21" fmla="*/ 0 h 176"/>
              <a:gd name="T22" fmla="*/ 75 w 128"/>
              <a:gd name="T23" fmla="*/ 4 h 176"/>
              <a:gd name="T24" fmla="*/ 26 w 128"/>
              <a:gd name="T25" fmla="*/ 48 h 176"/>
              <a:gd name="T26" fmla="*/ 0 w 128"/>
              <a:gd name="T27" fmla="*/ 88 h 176"/>
              <a:gd name="T28" fmla="*/ 27 w 128"/>
              <a:gd name="T29" fmla="*/ 128 h 176"/>
              <a:gd name="T30" fmla="*/ 75 w 128"/>
              <a:gd name="T31" fmla="*/ 172 h 176"/>
              <a:gd name="T32" fmla="*/ 84 w 128"/>
              <a:gd name="T33" fmla="*/ 176 h 176"/>
              <a:gd name="T34" fmla="*/ 96 w 128"/>
              <a:gd name="T35" fmla="*/ 164 h 176"/>
              <a:gd name="T36" fmla="*/ 96 w 128"/>
              <a:gd name="T37" fmla="*/ 164 h 176"/>
              <a:gd name="T38" fmla="*/ 96 w 128"/>
              <a:gd name="T39" fmla="*/ 12 h 176"/>
              <a:gd name="T40" fmla="*/ 96 w 128"/>
              <a:gd name="T41" fmla="*/ 12 h 176"/>
              <a:gd name="T42" fmla="*/ 24 w 128"/>
              <a:gd name="T43" fmla="*/ 119 h 176"/>
              <a:gd name="T44" fmla="*/ 8 w 128"/>
              <a:gd name="T45" fmla="*/ 88 h 176"/>
              <a:gd name="T46" fmla="*/ 24 w 128"/>
              <a:gd name="T47" fmla="*/ 57 h 176"/>
              <a:gd name="T48" fmla="*/ 24 w 128"/>
              <a:gd name="T49" fmla="*/ 119 h 176"/>
              <a:gd name="T50" fmla="*/ 72 w 128"/>
              <a:gd name="T51" fmla="*/ 158 h 176"/>
              <a:gd name="T52" fmla="*/ 32 w 128"/>
              <a:gd name="T53" fmla="*/ 122 h 176"/>
              <a:gd name="T54" fmla="*/ 32 w 128"/>
              <a:gd name="T55" fmla="*/ 54 h 176"/>
              <a:gd name="T56" fmla="*/ 34 w 128"/>
              <a:gd name="T57" fmla="*/ 52 h 176"/>
              <a:gd name="T58" fmla="*/ 34 w 128"/>
              <a:gd name="T59" fmla="*/ 52 h 176"/>
              <a:gd name="T60" fmla="*/ 72 w 128"/>
              <a:gd name="T61" fmla="*/ 17 h 176"/>
              <a:gd name="T62" fmla="*/ 72 w 128"/>
              <a:gd name="T63" fmla="*/ 158 h 176"/>
              <a:gd name="T64" fmla="*/ 88 w 128"/>
              <a:gd name="T65" fmla="*/ 164 h 176"/>
              <a:gd name="T66" fmla="*/ 84 w 128"/>
              <a:gd name="T67" fmla="*/ 168 h 176"/>
              <a:gd name="T68" fmla="*/ 81 w 128"/>
              <a:gd name="T69" fmla="*/ 167 h 176"/>
              <a:gd name="T70" fmla="*/ 81 w 128"/>
              <a:gd name="T71" fmla="*/ 167 h 176"/>
              <a:gd name="T72" fmla="*/ 80 w 128"/>
              <a:gd name="T73" fmla="*/ 166 h 176"/>
              <a:gd name="T74" fmla="*/ 80 w 128"/>
              <a:gd name="T75" fmla="*/ 10 h 176"/>
              <a:gd name="T76" fmla="*/ 81 w 128"/>
              <a:gd name="T77" fmla="*/ 9 h 176"/>
              <a:gd name="T78" fmla="*/ 81 w 128"/>
              <a:gd name="T79" fmla="*/ 9 h 176"/>
              <a:gd name="T80" fmla="*/ 84 w 128"/>
              <a:gd name="T81" fmla="*/ 8 h 176"/>
              <a:gd name="T82" fmla="*/ 88 w 128"/>
              <a:gd name="T83" fmla="*/ 12 h 176"/>
              <a:gd name="T84" fmla="*/ 88 w 128"/>
              <a:gd name="T85" fmla="*/ 1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8" h="176">
                <a:moveTo>
                  <a:pt x="108" y="64"/>
                </a:moveTo>
                <a:cubicBezTo>
                  <a:pt x="106" y="64"/>
                  <a:pt x="104" y="66"/>
                  <a:pt x="104" y="68"/>
                </a:cubicBezTo>
                <a:cubicBezTo>
                  <a:pt x="104" y="70"/>
                  <a:pt x="106" y="72"/>
                  <a:pt x="108" y="72"/>
                </a:cubicBezTo>
                <a:cubicBezTo>
                  <a:pt x="115" y="72"/>
                  <a:pt x="120" y="79"/>
                  <a:pt x="120" y="88"/>
                </a:cubicBezTo>
                <a:cubicBezTo>
                  <a:pt x="120" y="97"/>
                  <a:pt x="115" y="104"/>
                  <a:pt x="108" y="104"/>
                </a:cubicBezTo>
                <a:cubicBezTo>
                  <a:pt x="106" y="104"/>
                  <a:pt x="104" y="106"/>
                  <a:pt x="104" y="108"/>
                </a:cubicBezTo>
                <a:cubicBezTo>
                  <a:pt x="104" y="110"/>
                  <a:pt x="106" y="112"/>
                  <a:pt x="108" y="112"/>
                </a:cubicBezTo>
                <a:cubicBezTo>
                  <a:pt x="119" y="112"/>
                  <a:pt x="128" y="101"/>
                  <a:pt x="128" y="88"/>
                </a:cubicBezTo>
                <a:cubicBezTo>
                  <a:pt x="128" y="75"/>
                  <a:pt x="119" y="64"/>
                  <a:pt x="108" y="64"/>
                </a:cubicBezTo>
                <a:moveTo>
                  <a:pt x="96" y="12"/>
                </a:moveTo>
                <a:cubicBezTo>
                  <a:pt x="96" y="5"/>
                  <a:pt x="91" y="0"/>
                  <a:pt x="84" y="0"/>
                </a:cubicBezTo>
                <a:cubicBezTo>
                  <a:pt x="81" y="0"/>
                  <a:pt x="78" y="1"/>
                  <a:pt x="75" y="4"/>
                </a:cubicBezTo>
                <a:cubicBezTo>
                  <a:pt x="26" y="48"/>
                  <a:pt x="26" y="48"/>
                  <a:pt x="26" y="48"/>
                </a:cubicBezTo>
                <a:cubicBezTo>
                  <a:pt x="12" y="49"/>
                  <a:pt x="0" y="67"/>
                  <a:pt x="0" y="88"/>
                </a:cubicBezTo>
                <a:cubicBezTo>
                  <a:pt x="0" y="109"/>
                  <a:pt x="12" y="127"/>
                  <a:pt x="27" y="128"/>
                </a:cubicBezTo>
                <a:cubicBezTo>
                  <a:pt x="75" y="172"/>
                  <a:pt x="75" y="172"/>
                  <a:pt x="75" y="172"/>
                </a:cubicBezTo>
                <a:cubicBezTo>
                  <a:pt x="78" y="175"/>
                  <a:pt x="81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64"/>
                  <a:pt x="96" y="164"/>
                  <a:pt x="96" y="164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2"/>
                  <a:pt x="96" y="12"/>
                  <a:pt x="96" y="12"/>
                </a:cubicBezTo>
                <a:moveTo>
                  <a:pt x="24" y="119"/>
                </a:moveTo>
                <a:cubicBezTo>
                  <a:pt x="15" y="116"/>
                  <a:pt x="8" y="103"/>
                  <a:pt x="8" y="88"/>
                </a:cubicBezTo>
                <a:cubicBezTo>
                  <a:pt x="8" y="73"/>
                  <a:pt x="15" y="60"/>
                  <a:pt x="24" y="57"/>
                </a:cubicBezTo>
                <a:lnTo>
                  <a:pt x="24" y="119"/>
                </a:lnTo>
                <a:close/>
                <a:moveTo>
                  <a:pt x="72" y="158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54"/>
                  <a:pt x="32" y="54"/>
                  <a:pt x="32" y="54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72" y="17"/>
                  <a:pt x="72" y="17"/>
                  <a:pt x="72" y="17"/>
                </a:cubicBezTo>
                <a:lnTo>
                  <a:pt x="72" y="158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3" y="168"/>
                  <a:pt x="82" y="167"/>
                  <a:pt x="81" y="167"/>
                </a:cubicBezTo>
                <a:cubicBezTo>
                  <a:pt x="81" y="167"/>
                  <a:pt x="81" y="167"/>
                  <a:pt x="81" y="167"/>
                </a:cubicBezTo>
                <a:cubicBezTo>
                  <a:pt x="80" y="166"/>
                  <a:pt x="80" y="166"/>
                  <a:pt x="80" y="166"/>
                </a:cubicBezTo>
                <a:cubicBezTo>
                  <a:pt x="80" y="10"/>
                  <a:pt x="80" y="10"/>
                  <a:pt x="80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8"/>
                  <a:pt x="83" y="8"/>
                  <a:pt x="84" y="8"/>
                </a:cubicBezTo>
                <a:cubicBezTo>
                  <a:pt x="86" y="8"/>
                  <a:pt x="88" y="10"/>
                  <a:pt x="88" y="12"/>
                </a:cubicBezTo>
                <a:lnTo>
                  <a:pt x="88" y="1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213"/>
          <p:cNvSpPr>
            <a:spLocks noEditPoints="1"/>
          </p:cNvSpPr>
          <p:nvPr/>
        </p:nvSpPr>
        <p:spPr bwMode="auto">
          <a:xfrm>
            <a:off x="1698352" y="3646040"/>
            <a:ext cx="303444" cy="334275"/>
          </a:xfrm>
          <a:custGeom>
            <a:avLst/>
            <a:gdLst>
              <a:gd name="T0" fmla="*/ 96 w 160"/>
              <a:gd name="T1" fmla="*/ 12 h 176"/>
              <a:gd name="T2" fmla="*/ 84 w 160"/>
              <a:gd name="T3" fmla="*/ 0 h 176"/>
              <a:gd name="T4" fmla="*/ 75 w 160"/>
              <a:gd name="T5" fmla="*/ 4 h 176"/>
              <a:gd name="T6" fmla="*/ 26 w 160"/>
              <a:gd name="T7" fmla="*/ 48 h 176"/>
              <a:gd name="T8" fmla="*/ 0 w 160"/>
              <a:gd name="T9" fmla="*/ 88 h 176"/>
              <a:gd name="T10" fmla="*/ 27 w 160"/>
              <a:gd name="T11" fmla="*/ 128 h 176"/>
              <a:gd name="T12" fmla="*/ 75 w 160"/>
              <a:gd name="T13" fmla="*/ 172 h 176"/>
              <a:gd name="T14" fmla="*/ 84 w 160"/>
              <a:gd name="T15" fmla="*/ 176 h 176"/>
              <a:gd name="T16" fmla="*/ 96 w 160"/>
              <a:gd name="T17" fmla="*/ 164 h 176"/>
              <a:gd name="T18" fmla="*/ 96 w 160"/>
              <a:gd name="T19" fmla="*/ 164 h 176"/>
              <a:gd name="T20" fmla="*/ 96 w 160"/>
              <a:gd name="T21" fmla="*/ 12 h 176"/>
              <a:gd name="T22" fmla="*/ 96 w 160"/>
              <a:gd name="T23" fmla="*/ 12 h 176"/>
              <a:gd name="T24" fmla="*/ 24 w 160"/>
              <a:gd name="T25" fmla="*/ 119 h 176"/>
              <a:gd name="T26" fmla="*/ 8 w 160"/>
              <a:gd name="T27" fmla="*/ 88 h 176"/>
              <a:gd name="T28" fmla="*/ 24 w 160"/>
              <a:gd name="T29" fmla="*/ 57 h 176"/>
              <a:gd name="T30" fmla="*/ 24 w 160"/>
              <a:gd name="T31" fmla="*/ 119 h 176"/>
              <a:gd name="T32" fmla="*/ 72 w 160"/>
              <a:gd name="T33" fmla="*/ 158 h 176"/>
              <a:gd name="T34" fmla="*/ 32 w 160"/>
              <a:gd name="T35" fmla="*/ 122 h 176"/>
              <a:gd name="T36" fmla="*/ 32 w 160"/>
              <a:gd name="T37" fmla="*/ 54 h 176"/>
              <a:gd name="T38" fmla="*/ 34 w 160"/>
              <a:gd name="T39" fmla="*/ 52 h 176"/>
              <a:gd name="T40" fmla="*/ 34 w 160"/>
              <a:gd name="T41" fmla="*/ 52 h 176"/>
              <a:gd name="T42" fmla="*/ 72 w 160"/>
              <a:gd name="T43" fmla="*/ 17 h 176"/>
              <a:gd name="T44" fmla="*/ 72 w 160"/>
              <a:gd name="T45" fmla="*/ 158 h 176"/>
              <a:gd name="T46" fmla="*/ 88 w 160"/>
              <a:gd name="T47" fmla="*/ 164 h 176"/>
              <a:gd name="T48" fmla="*/ 84 w 160"/>
              <a:gd name="T49" fmla="*/ 168 h 176"/>
              <a:gd name="T50" fmla="*/ 81 w 160"/>
              <a:gd name="T51" fmla="*/ 167 h 176"/>
              <a:gd name="T52" fmla="*/ 81 w 160"/>
              <a:gd name="T53" fmla="*/ 167 h 176"/>
              <a:gd name="T54" fmla="*/ 80 w 160"/>
              <a:gd name="T55" fmla="*/ 166 h 176"/>
              <a:gd name="T56" fmla="*/ 80 w 160"/>
              <a:gd name="T57" fmla="*/ 10 h 176"/>
              <a:gd name="T58" fmla="*/ 81 w 160"/>
              <a:gd name="T59" fmla="*/ 9 h 176"/>
              <a:gd name="T60" fmla="*/ 81 w 160"/>
              <a:gd name="T61" fmla="*/ 9 h 176"/>
              <a:gd name="T62" fmla="*/ 84 w 160"/>
              <a:gd name="T63" fmla="*/ 8 h 176"/>
              <a:gd name="T64" fmla="*/ 88 w 160"/>
              <a:gd name="T65" fmla="*/ 12 h 176"/>
              <a:gd name="T66" fmla="*/ 88 w 160"/>
              <a:gd name="T67" fmla="*/ 164 h 176"/>
              <a:gd name="T68" fmla="*/ 137 w 160"/>
              <a:gd name="T69" fmla="*/ 46 h 176"/>
              <a:gd name="T70" fmla="*/ 137 w 160"/>
              <a:gd name="T71" fmla="*/ 46 h 176"/>
              <a:gd name="T72" fmla="*/ 135 w 160"/>
              <a:gd name="T73" fmla="*/ 45 h 176"/>
              <a:gd name="T74" fmla="*/ 131 w 160"/>
              <a:gd name="T75" fmla="*/ 49 h 176"/>
              <a:gd name="T76" fmla="*/ 133 w 160"/>
              <a:gd name="T77" fmla="*/ 53 h 176"/>
              <a:gd name="T78" fmla="*/ 133 w 160"/>
              <a:gd name="T79" fmla="*/ 53 h 176"/>
              <a:gd name="T80" fmla="*/ 152 w 160"/>
              <a:gd name="T81" fmla="*/ 88 h 176"/>
              <a:gd name="T82" fmla="*/ 133 w 160"/>
              <a:gd name="T83" fmla="*/ 123 h 176"/>
              <a:gd name="T84" fmla="*/ 133 w 160"/>
              <a:gd name="T85" fmla="*/ 123 h 176"/>
              <a:gd name="T86" fmla="*/ 131 w 160"/>
              <a:gd name="T87" fmla="*/ 127 h 176"/>
              <a:gd name="T88" fmla="*/ 135 w 160"/>
              <a:gd name="T89" fmla="*/ 131 h 176"/>
              <a:gd name="T90" fmla="*/ 137 w 160"/>
              <a:gd name="T91" fmla="*/ 130 h 176"/>
              <a:gd name="T92" fmla="*/ 137 w 160"/>
              <a:gd name="T93" fmla="*/ 130 h 176"/>
              <a:gd name="T94" fmla="*/ 160 w 160"/>
              <a:gd name="T95" fmla="*/ 88 h 176"/>
              <a:gd name="T96" fmla="*/ 137 w 160"/>
              <a:gd name="T97" fmla="*/ 46 h 176"/>
              <a:gd name="T98" fmla="*/ 116 w 160"/>
              <a:gd name="T99" fmla="*/ 64 h 176"/>
              <a:gd name="T100" fmla="*/ 112 w 160"/>
              <a:gd name="T101" fmla="*/ 68 h 176"/>
              <a:gd name="T102" fmla="*/ 116 w 160"/>
              <a:gd name="T103" fmla="*/ 72 h 176"/>
              <a:gd name="T104" fmla="*/ 128 w 160"/>
              <a:gd name="T105" fmla="*/ 88 h 176"/>
              <a:gd name="T106" fmla="*/ 116 w 160"/>
              <a:gd name="T107" fmla="*/ 104 h 176"/>
              <a:gd name="T108" fmla="*/ 112 w 160"/>
              <a:gd name="T109" fmla="*/ 108 h 176"/>
              <a:gd name="T110" fmla="*/ 116 w 160"/>
              <a:gd name="T111" fmla="*/ 112 h 176"/>
              <a:gd name="T112" fmla="*/ 136 w 160"/>
              <a:gd name="T113" fmla="*/ 88 h 176"/>
              <a:gd name="T114" fmla="*/ 116 w 160"/>
              <a:gd name="T115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76">
                <a:moveTo>
                  <a:pt x="96" y="12"/>
                </a:moveTo>
                <a:cubicBezTo>
                  <a:pt x="96" y="5"/>
                  <a:pt x="91" y="0"/>
                  <a:pt x="84" y="0"/>
                </a:cubicBezTo>
                <a:cubicBezTo>
                  <a:pt x="81" y="0"/>
                  <a:pt x="78" y="1"/>
                  <a:pt x="75" y="4"/>
                </a:cubicBezTo>
                <a:cubicBezTo>
                  <a:pt x="26" y="48"/>
                  <a:pt x="26" y="48"/>
                  <a:pt x="26" y="48"/>
                </a:cubicBezTo>
                <a:cubicBezTo>
                  <a:pt x="12" y="49"/>
                  <a:pt x="0" y="67"/>
                  <a:pt x="0" y="88"/>
                </a:cubicBezTo>
                <a:cubicBezTo>
                  <a:pt x="0" y="109"/>
                  <a:pt x="12" y="127"/>
                  <a:pt x="27" y="128"/>
                </a:cubicBezTo>
                <a:cubicBezTo>
                  <a:pt x="75" y="172"/>
                  <a:pt x="75" y="172"/>
                  <a:pt x="75" y="172"/>
                </a:cubicBezTo>
                <a:cubicBezTo>
                  <a:pt x="78" y="175"/>
                  <a:pt x="81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64"/>
                  <a:pt x="96" y="164"/>
                  <a:pt x="96" y="164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2"/>
                  <a:pt x="96" y="12"/>
                  <a:pt x="96" y="12"/>
                </a:cubicBezTo>
                <a:moveTo>
                  <a:pt x="24" y="119"/>
                </a:moveTo>
                <a:cubicBezTo>
                  <a:pt x="15" y="116"/>
                  <a:pt x="8" y="103"/>
                  <a:pt x="8" y="88"/>
                </a:cubicBezTo>
                <a:cubicBezTo>
                  <a:pt x="8" y="73"/>
                  <a:pt x="15" y="60"/>
                  <a:pt x="24" y="57"/>
                </a:cubicBezTo>
                <a:lnTo>
                  <a:pt x="24" y="119"/>
                </a:lnTo>
                <a:close/>
                <a:moveTo>
                  <a:pt x="72" y="158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54"/>
                  <a:pt x="32" y="54"/>
                  <a:pt x="32" y="54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72" y="17"/>
                  <a:pt x="72" y="17"/>
                  <a:pt x="72" y="17"/>
                </a:cubicBezTo>
                <a:lnTo>
                  <a:pt x="72" y="158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3" y="168"/>
                  <a:pt x="82" y="167"/>
                  <a:pt x="81" y="167"/>
                </a:cubicBezTo>
                <a:cubicBezTo>
                  <a:pt x="81" y="167"/>
                  <a:pt x="81" y="167"/>
                  <a:pt x="81" y="167"/>
                </a:cubicBezTo>
                <a:cubicBezTo>
                  <a:pt x="80" y="166"/>
                  <a:pt x="80" y="166"/>
                  <a:pt x="80" y="166"/>
                </a:cubicBezTo>
                <a:cubicBezTo>
                  <a:pt x="80" y="10"/>
                  <a:pt x="80" y="10"/>
                  <a:pt x="80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8"/>
                  <a:pt x="83" y="8"/>
                  <a:pt x="84" y="8"/>
                </a:cubicBezTo>
                <a:cubicBezTo>
                  <a:pt x="86" y="8"/>
                  <a:pt x="88" y="10"/>
                  <a:pt x="88" y="12"/>
                </a:cubicBezTo>
                <a:lnTo>
                  <a:pt x="88" y="164"/>
                </a:lnTo>
                <a:close/>
                <a:moveTo>
                  <a:pt x="137" y="46"/>
                </a:moveTo>
                <a:cubicBezTo>
                  <a:pt x="137" y="46"/>
                  <a:pt x="137" y="46"/>
                  <a:pt x="137" y="46"/>
                </a:cubicBezTo>
                <a:cubicBezTo>
                  <a:pt x="136" y="45"/>
                  <a:pt x="136" y="45"/>
                  <a:pt x="135" y="45"/>
                </a:cubicBezTo>
                <a:cubicBezTo>
                  <a:pt x="133" y="45"/>
                  <a:pt x="131" y="47"/>
                  <a:pt x="131" y="49"/>
                </a:cubicBezTo>
                <a:cubicBezTo>
                  <a:pt x="131" y="51"/>
                  <a:pt x="132" y="52"/>
                  <a:pt x="133" y="53"/>
                </a:cubicBezTo>
                <a:cubicBezTo>
                  <a:pt x="133" y="53"/>
                  <a:pt x="133" y="53"/>
                  <a:pt x="133" y="53"/>
                </a:cubicBezTo>
                <a:cubicBezTo>
                  <a:pt x="144" y="59"/>
                  <a:pt x="152" y="73"/>
                  <a:pt x="152" y="88"/>
                </a:cubicBezTo>
                <a:cubicBezTo>
                  <a:pt x="152" y="103"/>
                  <a:pt x="144" y="117"/>
                  <a:pt x="133" y="123"/>
                </a:cubicBezTo>
                <a:cubicBezTo>
                  <a:pt x="133" y="123"/>
                  <a:pt x="133" y="123"/>
                  <a:pt x="133" y="123"/>
                </a:cubicBezTo>
                <a:cubicBezTo>
                  <a:pt x="132" y="124"/>
                  <a:pt x="131" y="125"/>
                  <a:pt x="131" y="127"/>
                </a:cubicBezTo>
                <a:cubicBezTo>
                  <a:pt x="131" y="129"/>
                  <a:pt x="133" y="131"/>
                  <a:pt x="135" y="131"/>
                </a:cubicBezTo>
                <a:cubicBezTo>
                  <a:pt x="136" y="131"/>
                  <a:pt x="136" y="131"/>
                  <a:pt x="137" y="130"/>
                </a:cubicBezTo>
                <a:cubicBezTo>
                  <a:pt x="137" y="130"/>
                  <a:pt x="137" y="130"/>
                  <a:pt x="137" y="130"/>
                </a:cubicBezTo>
                <a:cubicBezTo>
                  <a:pt x="151" y="122"/>
                  <a:pt x="160" y="106"/>
                  <a:pt x="160" y="88"/>
                </a:cubicBezTo>
                <a:cubicBezTo>
                  <a:pt x="160" y="70"/>
                  <a:pt x="151" y="54"/>
                  <a:pt x="137" y="46"/>
                </a:cubicBezTo>
                <a:moveTo>
                  <a:pt x="116" y="64"/>
                </a:moveTo>
                <a:cubicBezTo>
                  <a:pt x="114" y="64"/>
                  <a:pt x="112" y="66"/>
                  <a:pt x="112" y="68"/>
                </a:cubicBezTo>
                <a:cubicBezTo>
                  <a:pt x="112" y="70"/>
                  <a:pt x="114" y="72"/>
                  <a:pt x="116" y="72"/>
                </a:cubicBezTo>
                <a:cubicBezTo>
                  <a:pt x="123" y="72"/>
                  <a:pt x="128" y="79"/>
                  <a:pt x="128" y="88"/>
                </a:cubicBezTo>
                <a:cubicBezTo>
                  <a:pt x="128" y="97"/>
                  <a:pt x="123" y="104"/>
                  <a:pt x="116" y="104"/>
                </a:cubicBezTo>
                <a:cubicBezTo>
                  <a:pt x="114" y="104"/>
                  <a:pt x="112" y="106"/>
                  <a:pt x="112" y="108"/>
                </a:cubicBezTo>
                <a:cubicBezTo>
                  <a:pt x="112" y="110"/>
                  <a:pt x="114" y="112"/>
                  <a:pt x="116" y="112"/>
                </a:cubicBezTo>
                <a:cubicBezTo>
                  <a:pt x="127" y="112"/>
                  <a:pt x="136" y="101"/>
                  <a:pt x="136" y="88"/>
                </a:cubicBezTo>
                <a:cubicBezTo>
                  <a:pt x="136" y="75"/>
                  <a:pt x="127" y="64"/>
                  <a:pt x="116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214"/>
          <p:cNvSpPr>
            <a:spLocks noEditPoints="1"/>
          </p:cNvSpPr>
          <p:nvPr/>
        </p:nvSpPr>
        <p:spPr bwMode="auto">
          <a:xfrm>
            <a:off x="2321466" y="3646040"/>
            <a:ext cx="334275" cy="334275"/>
          </a:xfrm>
          <a:custGeom>
            <a:avLst/>
            <a:gdLst>
              <a:gd name="T0" fmla="*/ 129 w 176"/>
              <a:gd name="T1" fmla="*/ 46 h 176"/>
              <a:gd name="T2" fmla="*/ 123 w 176"/>
              <a:gd name="T3" fmla="*/ 49 h 176"/>
              <a:gd name="T4" fmla="*/ 125 w 176"/>
              <a:gd name="T5" fmla="*/ 53 h 176"/>
              <a:gd name="T6" fmla="*/ 125 w 176"/>
              <a:gd name="T7" fmla="*/ 123 h 176"/>
              <a:gd name="T8" fmla="*/ 123 w 176"/>
              <a:gd name="T9" fmla="*/ 127 h 176"/>
              <a:gd name="T10" fmla="*/ 129 w 176"/>
              <a:gd name="T11" fmla="*/ 130 h 176"/>
              <a:gd name="T12" fmla="*/ 152 w 176"/>
              <a:gd name="T13" fmla="*/ 88 h 176"/>
              <a:gd name="T14" fmla="*/ 146 w 176"/>
              <a:gd name="T15" fmla="*/ 28 h 176"/>
              <a:gd name="T16" fmla="*/ 144 w 176"/>
              <a:gd name="T17" fmla="*/ 28 h 176"/>
              <a:gd name="T18" fmla="*/ 142 w 176"/>
              <a:gd name="T19" fmla="*/ 35 h 176"/>
              <a:gd name="T20" fmla="*/ 142 w 176"/>
              <a:gd name="T21" fmla="*/ 141 h 176"/>
              <a:gd name="T22" fmla="*/ 140 w 176"/>
              <a:gd name="T23" fmla="*/ 144 h 176"/>
              <a:gd name="T24" fmla="*/ 146 w 176"/>
              <a:gd name="T25" fmla="*/ 147 h 176"/>
              <a:gd name="T26" fmla="*/ 147 w 176"/>
              <a:gd name="T27" fmla="*/ 147 h 176"/>
              <a:gd name="T28" fmla="*/ 176 w 176"/>
              <a:gd name="T29" fmla="*/ 88 h 176"/>
              <a:gd name="T30" fmla="*/ 108 w 176"/>
              <a:gd name="T31" fmla="*/ 64 h 176"/>
              <a:gd name="T32" fmla="*/ 108 w 176"/>
              <a:gd name="T33" fmla="*/ 72 h 176"/>
              <a:gd name="T34" fmla="*/ 108 w 176"/>
              <a:gd name="T35" fmla="*/ 104 h 176"/>
              <a:gd name="T36" fmla="*/ 108 w 176"/>
              <a:gd name="T37" fmla="*/ 112 h 176"/>
              <a:gd name="T38" fmla="*/ 108 w 176"/>
              <a:gd name="T39" fmla="*/ 64 h 176"/>
              <a:gd name="T40" fmla="*/ 84 w 176"/>
              <a:gd name="T41" fmla="*/ 0 h 176"/>
              <a:gd name="T42" fmla="*/ 26 w 176"/>
              <a:gd name="T43" fmla="*/ 48 h 176"/>
              <a:gd name="T44" fmla="*/ 27 w 176"/>
              <a:gd name="T45" fmla="*/ 128 h 176"/>
              <a:gd name="T46" fmla="*/ 84 w 176"/>
              <a:gd name="T47" fmla="*/ 176 h 176"/>
              <a:gd name="T48" fmla="*/ 96 w 176"/>
              <a:gd name="T49" fmla="*/ 164 h 176"/>
              <a:gd name="T50" fmla="*/ 96 w 176"/>
              <a:gd name="T51" fmla="*/ 12 h 176"/>
              <a:gd name="T52" fmla="*/ 8 w 176"/>
              <a:gd name="T53" fmla="*/ 88 h 176"/>
              <a:gd name="T54" fmla="*/ 24 w 176"/>
              <a:gd name="T55" fmla="*/ 119 h 176"/>
              <a:gd name="T56" fmla="*/ 32 w 176"/>
              <a:gd name="T57" fmla="*/ 122 h 176"/>
              <a:gd name="T58" fmla="*/ 34 w 176"/>
              <a:gd name="T59" fmla="*/ 52 h 176"/>
              <a:gd name="T60" fmla="*/ 72 w 176"/>
              <a:gd name="T61" fmla="*/ 17 h 176"/>
              <a:gd name="T62" fmla="*/ 88 w 176"/>
              <a:gd name="T63" fmla="*/ 164 h 176"/>
              <a:gd name="T64" fmla="*/ 81 w 176"/>
              <a:gd name="T65" fmla="*/ 167 h 176"/>
              <a:gd name="T66" fmla="*/ 80 w 176"/>
              <a:gd name="T67" fmla="*/ 166 h 176"/>
              <a:gd name="T68" fmla="*/ 81 w 176"/>
              <a:gd name="T69" fmla="*/ 9 h 176"/>
              <a:gd name="T70" fmla="*/ 84 w 176"/>
              <a:gd name="T71" fmla="*/ 8 h 176"/>
              <a:gd name="T72" fmla="*/ 88 w 176"/>
              <a:gd name="T73" fmla="*/ 1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29" y="46"/>
                </a:moveTo>
                <a:cubicBezTo>
                  <a:pt x="129" y="46"/>
                  <a:pt x="129" y="46"/>
                  <a:pt x="129" y="46"/>
                </a:cubicBezTo>
                <a:cubicBezTo>
                  <a:pt x="128" y="46"/>
                  <a:pt x="128" y="45"/>
                  <a:pt x="127" y="45"/>
                </a:cubicBezTo>
                <a:cubicBezTo>
                  <a:pt x="125" y="45"/>
                  <a:pt x="123" y="47"/>
                  <a:pt x="123" y="49"/>
                </a:cubicBezTo>
                <a:cubicBezTo>
                  <a:pt x="123" y="51"/>
                  <a:pt x="124" y="52"/>
                  <a:pt x="125" y="53"/>
                </a:cubicBezTo>
                <a:cubicBezTo>
                  <a:pt x="125" y="53"/>
                  <a:pt x="125" y="53"/>
                  <a:pt x="125" y="53"/>
                </a:cubicBezTo>
                <a:cubicBezTo>
                  <a:pt x="136" y="59"/>
                  <a:pt x="144" y="73"/>
                  <a:pt x="144" y="88"/>
                </a:cubicBezTo>
                <a:cubicBezTo>
                  <a:pt x="144" y="103"/>
                  <a:pt x="136" y="117"/>
                  <a:pt x="125" y="123"/>
                </a:cubicBezTo>
                <a:cubicBezTo>
                  <a:pt x="125" y="123"/>
                  <a:pt x="125" y="123"/>
                  <a:pt x="125" y="123"/>
                </a:cubicBezTo>
                <a:cubicBezTo>
                  <a:pt x="124" y="124"/>
                  <a:pt x="123" y="125"/>
                  <a:pt x="123" y="127"/>
                </a:cubicBezTo>
                <a:cubicBezTo>
                  <a:pt x="123" y="129"/>
                  <a:pt x="125" y="131"/>
                  <a:pt x="127" y="131"/>
                </a:cubicBezTo>
                <a:cubicBezTo>
                  <a:pt x="128" y="131"/>
                  <a:pt x="128" y="131"/>
                  <a:pt x="129" y="130"/>
                </a:cubicBezTo>
                <a:cubicBezTo>
                  <a:pt x="129" y="130"/>
                  <a:pt x="129" y="130"/>
                  <a:pt x="129" y="130"/>
                </a:cubicBezTo>
                <a:cubicBezTo>
                  <a:pt x="143" y="122"/>
                  <a:pt x="152" y="106"/>
                  <a:pt x="152" y="88"/>
                </a:cubicBezTo>
                <a:cubicBezTo>
                  <a:pt x="152" y="70"/>
                  <a:pt x="143" y="54"/>
                  <a:pt x="129" y="46"/>
                </a:cubicBezTo>
                <a:moveTo>
                  <a:pt x="146" y="28"/>
                </a:moveTo>
                <a:cubicBezTo>
                  <a:pt x="146" y="29"/>
                  <a:pt x="146" y="29"/>
                  <a:pt x="146" y="29"/>
                </a:cubicBezTo>
                <a:cubicBezTo>
                  <a:pt x="146" y="28"/>
                  <a:pt x="145" y="28"/>
                  <a:pt x="144" y="28"/>
                </a:cubicBezTo>
                <a:cubicBezTo>
                  <a:pt x="142" y="28"/>
                  <a:pt x="140" y="30"/>
                  <a:pt x="140" y="32"/>
                </a:cubicBezTo>
                <a:cubicBezTo>
                  <a:pt x="140" y="33"/>
                  <a:pt x="141" y="34"/>
                  <a:pt x="142" y="35"/>
                </a:cubicBezTo>
                <a:cubicBezTo>
                  <a:pt x="158" y="47"/>
                  <a:pt x="168" y="66"/>
                  <a:pt x="168" y="88"/>
                </a:cubicBezTo>
                <a:cubicBezTo>
                  <a:pt x="168" y="110"/>
                  <a:pt x="158" y="129"/>
                  <a:pt x="142" y="141"/>
                </a:cubicBezTo>
                <a:cubicBezTo>
                  <a:pt x="142" y="141"/>
                  <a:pt x="142" y="141"/>
                  <a:pt x="142" y="141"/>
                </a:cubicBezTo>
                <a:cubicBezTo>
                  <a:pt x="141" y="142"/>
                  <a:pt x="140" y="143"/>
                  <a:pt x="140" y="144"/>
                </a:cubicBezTo>
                <a:cubicBezTo>
                  <a:pt x="140" y="146"/>
                  <a:pt x="142" y="148"/>
                  <a:pt x="144" y="148"/>
                </a:cubicBezTo>
                <a:cubicBezTo>
                  <a:pt x="145" y="148"/>
                  <a:pt x="146" y="148"/>
                  <a:pt x="146" y="147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7" y="147"/>
                  <a:pt x="147" y="147"/>
                  <a:pt x="147" y="147"/>
                </a:cubicBezTo>
                <a:cubicBezTo>
                  <a:pt x="147" y="147"/>
                  <a:pt x="147" y="147"/>
                  <a:pt x="147" y="147"/>
                </a:cubicBezTo>
                <a:cubicBezTo>
                  <a:pt x="165" y="134"/>
                  <a:pt x="176" y="112"/>
                  <a:pt x="176" y="88"/>
                </a:cubicBezTo>
                <a:cubicBezTo>
                  <a:pt x="176" y="63"/>
                  <a:pt x="164" y="41"/>
                  <a:pt x="146" y="28"/>
                </a:cubicBezTo>
                <a:moveTo>
                  <a:pt x="108" y="64"/>
                </a:moveTo>
                <a:cubicBezTo>
                  <a:pt x="106" y="64"/>
                  <a:pt x="104" y="66"/>
                  <a:pt x="104" y="68"/>
                </a:cubicBezTo>
                <a:cubicBezTo>
                  <a:pt x="104" y="70"/>
                  <a:pt x="106" y="72"/>
                  <a:pt x="108" y="72"/>
                </a:cubicBezTo>
                <a:cubicBezTo>
                  <a:pt x="115" y="72"/>
                  <a:pt x="120" y="79"/>
                  <a:pt x="120" y="88"/>
                </a:cubicBezTo>
                <a:cubicBezTo>
                  <a:pt x="120" y="97"/>
                  <a:pt x="115" y="104"/>
                  <a:pt x="108" y="104"/>
                </a:cubicBezTo>
                <a:cubicBezTo>
                  <a:pt x="106" y="104"/>
                  <a:pt x="104" y="106"/>
                  <a:pt x="104" y="108"/>
                </a:cubicBezTo>
                <a:cubicBezTo>
                  <a:pt x="104" y="110"/>
                  <a:pt x="106" y="112"/>
                  <a:pt x="108" y="112"/>
                </a:cubicBezTo>
                <a:cubicBezTo>
                  <a:pt x="119" y="112"/>
                  <a:pt x="128" y="101"/>
                  <a:pt x="128" y="88"/>
                </a:cubicBezTo>
                <a:cubicBezTo>
                  <a:pt x="128" y="75"/>
                  <a:pt x="119" y="64"/>
                  <a:pt x="108" y="64"/>
                </a:cubicBezTo>
                <a:moveTo>
                  <a:pt x="96" y="12"/>
                </a:moveTo>
                <a:cubicBezTo>
                  <a:pt x="96" y="5"/>
                  <a:pt x="91" y="0"/>
                  <a:pt x="84" y="0"/>
                </a:cubicBezTo>
                <a:cubicBezTo>
                  <a:pt x="81" y="0"/>
                  <a:pt x="78" y="1"/>
                  <a:pt x="75" y="4"/>
                </a:cubicBezTo>
                <a:cubicBezTo>
                  <a:pt x="26" y="48"/>
                  <a:pt x="26" y="48"/>
                  <a:pt x="26" y="48"/>
                </a:cubicBezTo>
                <a:cubicBezTo>
                  <a:pt x="12" y="49"/>
                  <a:pt x="0" y="67"/>
                  <a:pt x="0" y="88"/>
                </a:cubicBezTo>
                <a:cubicBezTo>
                  <a:pt x="0" y="109"/>
                  <a:pt x="12" y="127"/>
                  <a:pt x="27" y="128"/>
                </a:cubicBezTo>
                <a:cubicBezTo>
                  <a:pt x="75" y="172"/>
                  <a:pt x="75" y="172"/>
                  <a:pt x="75" y="172"/>
                </a:cubicBezTo>
                <a:cubicBezTo>
                  <a:pt x="78" y="175"/>
                  <a:pt x="81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64"/>
                  <a:pt x="96" y="164"/>
                  <a:pt x="96" y="164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2"/>
                  <a:pt x="96" y="12"/>
                  <a:pt x="96" y="12"/>
                </a:cubicBezTo>
                <a:moveTo>
                  <a:pt x="24" y="119"/>
                </a:moveTo>
                <a:cubicBezTo>
                  <a:pt x="15" y="116"/>
                  <a:pt x="8" y="103"/>
                  <a:pt x="8" y="88"/>
                </a:cubicBezTo>
                <a:cubicBezTo>
                  <a:pt x="8" y="73"/>
                  <a:pt x="15" y="60"/>
                  <a:pt x="24" y="57"/>
                </a:cubicBezTo>
                <a:lnTo>
                  <a:pt x="24" y="119"/>
                </a:lnTo>
                <a:close/>
                <a:moveTo>
                  <a:pt x="72" y="158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54"/>
                  <a:pt x="32" y="54"/>
                  <a:pt x="32" y="54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72" y="17"/>
                  <a:pt x="72" y="17"/>
                  <a:pt x="72" y="17"/>
                </a:cubicBezTo>
                <a:lnTo>
                  <a:pt x="72" y="158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3" y="168"/>
                  <a:pt x="82" y="167"/>
                  <a:pt x="81" y="167"/>
                </a:cubicBezTo>
                <a:cubicBezTo>
                  <a:pt x="81" y="167"/>
                  <a:pt x="81" y="167"/>
                  <a:pt x="81" y="167"/>
                </a:cubicBezTo>
                <a:cubicBezTo>
                  <a:pt x="80" y="166"/>
                  <a:pt x="80" y="166"/>
                  <a:pt x="80" y="166"/>
                </a:cubicBezTo>
                <a:cubicBezTo>
                  <a:pt x="80" y="10"/>
                  <a:pt x="80" y="10"/>
                  <a:pt x="80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8"/>
                  <a:pt x="83" y="8"/>
                  <a:pt x="84" y="8"/>
                </a:cubicBezTo>
                <a:cubicBezTo>
                  <a:pt x="86" y="8"/>
                  <a:pt x="88" y="10"/>
                  <a:pt x="88" y="12"/>
                </a:cubicBezTo>
                <a:lnTo>
                  <a:pt x="88" y="1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215"/>
          <p:cNvSpPr>
            <a:spLocks noEditPoints="1"/>
          </p:cNvSpPr>
          <p:nvPr/>
        </p:nvSpPr>
        <p:spPr bwMode="auto">
          <a:xfrm>
            <a:off x="2960808" y="3659022"/>
            <a:ext cx="334275" cy="306689"/>
          </a:xfrm>
          <a:custGeom>
            <a:avLst/>
            <a:gdLst>
              <a:gd name="T0" fmla="*/ 72 w 176"/>
              <a:gd name="T1" fmla="*/ 97 h 161"/>
              <a:gd name="T2" fmla="*/ 80 w 176"/>
              <a:gd name="T3" fmla="*/ 97 h 161"/>
              <a:gd name="T4" fmla="*/ 100 w 176"/>
              <a:gd name="T5" fmla="*/ 93 h 161"/>
              <a:gd name="T6" fmla="*/ 100 w 176"/>
              <a:gd name="T7" fmla="*/ 101 h 161"/>
              <a:gd name="T8" fmla="*/ 100 w 176"/>
              <a:gd name="T9" fmla="*/ 93 h 161"/>
              <a:gd name="T10" fmla="*/ 48 w 176"/>
              <a:gd name="T11" fmla="*/ 113 h 161"/>
              <a:gd name="T12" fmla="*/ 44 w 176"/>
              <a:gd name="T13" fmla="*/ 101 h 161"/>
              <a:gd name="T14" fmla="*/ 40 w 176"/>
              <a:gd name="T15" fmla="*/ 113 h 161"/>
              <a:gd name="T16" fmla="*/ 28 w 176"/>
              <a:gd name="T17" fmla="*/ 117 h 161"/>
              <a:gd name="T18" fmla="*/ 40 w 176"/>
              <a:gd name="T19" fmla="*/ 121 h 161"/>
              <a:gd name="T20" fmla="*/ 44 w 176"/>
              <a:gd name="T21" fmla="*/ 133 h 161"/>
              <a:gd name="T22" fmla="*/ 48 w 176"/>
              <a:gd name="T23" fmla="*/ 121 h 161"/>
              <a:gd name="T24" fmla="*/ 60 w 176"/>
              <a:gd name="T25" fmla="*/ 117 h 161"/>
              <a:gd name="T26" fmla="*/ 132 w 176"/>
              <a:gd name="T27" fmla="*/ 73 h 161"/>
              <a:gd name="T28" fmla="*/ 97 w 176"/>
              <a:gd name="T29" fmla="*/ 56 h 161"/>
              <a:gd name="T30" fmla="*/ 82 w 176"/>
              <a:gd name="T31" fmla="*/ 1 h 161"/>
              <a:gd name="T32" fmla="*/ 78 w 176"/>
              <a:gd name="T33" fmla="*/ 9 h 161"/>
              <a:gd name="T34" fmla="*/ 92 w 176"/>
              <a:gd name="T35" fmla="*/ 51 h 161"/>
              <a:gd name="T36" fmla="*/ 44 w 176"/>
              <a:gd name="T37" fmla="*/ 73 h 161"/>
              <a:gd name="T38" fmla="*/ 44 w 176"/>
              <a:gd name="T39" fmla="*/ 161 h 161"/>
              <a:gd name="T40" fmla="*/ 98 w 176"/>
              <a:gd name="T41" fmla="*/ 145 h 161"/>
              <a:gd name="T42" fmla="*/ 176 w 176"/>
              <a:gd name="T43" fmla="*/ 117 h 161"/>
              <a:gd name="T44" fmla="*/ 132 w 176"/>
              <a:gd name="T45" fmla="*/ 153 h 161"/>
              <a:gd name="T46" fmla="*/ 74 w 176"/>
              <a:gd name="T47" fmla="*/ 137 h 161"/>
              <a:gd name="T48" fmla="*/ 8 w 176"/>
              <a:gd name="T49" fmla="*/ 117 h 161"/>
              <a:gd name="T50" fmla="*/ 132 w 176"/>
              <a:gd name="T51" fmla="*/ 81 h 161"/>
              <a:gd name="T52" fmla="*/ 132 w 176"/>
              <a:gd name="T53" fmla="*/ 153 h 161"/>
              <a:gd name="T54" fmla="*/ 116 w 176"/>
              <a:gd name="T55" fmla="*/ 125 h 161"/>
              <a:gd name="T56" fmla="*/ 132 w 176"/>
              <a:gd name="T57" fmla="*/ 125 h 161"/>
              <a:gd name="T58" fmla="*/ 140 w 176"/>
              <a:gd name="T59" fmla="*/ 101 h 161"/>
              <a:gd name="T60" fmla="*/ 140 w 176"/>
              <a:gd name="T61" fmla="*/ 117 h 161"/>
              <a:gd name="T62" fmla="*/ 140 w 176"/>
              <a:gd name="T63" fmla="*/ 10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61">
                <a:moveTo>
                  <a:pt x="76" y="93"/>
                </a:moveTo>
                <a:cubicBezTo>
                  <a:pt x="74" y="93"/>
                  <a:pt x="72" y="95"/>
                  <a:pt x="72" y="97"/>
                </a:cubicBezTo>
                <a:cubicBezTo>
                  <a:pt x="72" y="99"/>
                  <a:pt x="74" y="101"/>
                  <a:pt x="76" y="101"/>
                </a:cubicBezTo>
                <a:cubicBezTo>
                  <a:pt x="78" y="101"/>
                  <a:pt x="80" y="99"/>
                  <a:pt x="80" y="97"/>
                </a:cubicBezTo>
                <a:cubicBezTo>
                  <a:pt x="80" y="95"/>
                  <a:pt x="78" y="93"/>
                  <a:pt x="76" y="93"/>
                </a:cubicBezTo>
                <a:moveTo>
                  <a:pt x="100" y="93"/>
                </a:moveTo>
                <a:cubicBezTo>
                  <a:pt x="98" y="93"/>
                  <a:pt x="96" y="95"/>
                  <a:pt x="96" y="97"/>
                </a:cubicBezTo>
                <a:cubicBezTo>
                  <a:pt x="96" y="99"/>
                  <a:pt x="98" y="101"/>
                  <a:pt x="100" y="101"/>
                </a:cubicBezTo>
                <a:cubicBezTo>
                  <a:pt x="102" y="101"/>
                  <a:pt x="104" y="99"/>
                  <a:pt x="104" y="97"/>
                </a:cubicBezTo>
                <a:cubicBezTo>
                  <a:pt x="104" y="95"/>
                  <a:pt x="102" y="93"/>
                  <a:pt x="100" y="93"/>
                </a:cubicBezTo>
                <a:moveTo>
                  <a:pt x="56" y="113"/>
                </a:moveTo>
                <a:cubicBezTo>
                  <a:pt x="48" y="113"/>
                  <a:pt x="48" y="113"/>
                  <a:pt x="48" y="113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8" y="103"/>
                  <a:pt x="46" y="101"/>
                  <a:pt x="44" y="101"/>
                </a:cubicBezTo>
                <a:cubicBezTo>
                  <a:pt x="42" y="101"/>
                  <a:pt x="40" y="103"/>
                  <a:pt x="40" y="105"/>
                </a:cubicBezTo>
                <a:cubicBezTo>
                  <a:pt x="40" y="113"/>
                  <a:pt x="40" y="113"/>
                  <a:pt x="40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30" y="113"/>
                  <a:pt x="28" y="115"/>
                  <a:pt x="28" y="117"/>
                </a:cubicBezTo>
                <a:cubicBezTo>
                  <a:pt x="28" y="119"/>
                  <a:pt x="30" y="121"/>
                  <a:pt x="32" y="121"/>
                </a:cubicBezTo>
                <a:cubicBezTo>
                  <a:pt x="40" y="121"/>
                  <a:pt x="40" y="121"/>
                  <a:pt x="40" y="121"/>
                </a:cubicBezTo>
                <a:cubicBezTo>
                  <a:pt x="40" y="129"/>
                  <a:pt x="40" y="129"/>
                  <a:pt x="40" y="129"/>
                </a:cubicBezTo>
                <a:cubicBezTo>
                  <a:pt x="40" y="131"/>
                  <a:pt x="42" y="133"/>
                  <a:pt x="44" y="133"/>
                </a:cubicBezTo>
                <a:cubicBezTo>
                  <a:pt x="46" y="133"/>
                  <a:pt x="48" y="131"/>
                  <a:pt x="48" y="129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56" y="121"/>
                  <a:pt x="56" y="121"/>
                  <a:pt x="56" y="121"/>
                </a:cubicBezTo>
                <a:cubicBezTo>
                  <a:pt x="58" y="121"/>
                  <a:pt x="60" y="119"/>
                  <a:pt x="60" y="117"/>
                </a:cubicBezTo>
                <a:cubicBezTo>
                  <a:pt x="60" y="115"/>
                  <a:pt x="58" y="113"/>
                  <a:pt x="56" y="113"/>
                </a:cubicBezTo>
                <a:moveTo>
                  <a:pt x="132" y="73"/>
                </a:moveTo>
                <a:cubicBezTo>
                  <a:pt x="92" y="73"/>
                  <a:pt x="92" y="73"/>
                  <a:pt x="92" y="73"/>
                </a:cubicBezTo>
                <a:cubicBezTo>
                  <a:pt x="88" y="66"/>
                  <a:pt x="91" y="62"/>
                  <a:pt x="97" y="56"/>
                </a:cubicBezTo>
                <a:cubicBezTo>
                  <a:pt x="102" y="52"/>
                  <a:pt x="108" y="46"/>
                  <a:pt x="108" y="37"/>
                </a:cubicBezTo>
                <a:cubicBezTo>
                  <a:pt x="108" y="15"/>
                  <a:pt x="83" y="2"/>
                  <a:pt x="82" y="1"/>
                </a:cubicBezTo>
                <a:cubicBezTo>
                  <a:pt x="80" y="0"/>
                  <a:pt x="77" y="1"/>
                  <a:pt x="76" y="3"/>
                </a:cubicBezTo>
                <a:cubicBezTo>
                  <a:pt x="75" y="5"/>
                  <a:pt x="76" y="8"/>
                  <a:pt x="78" y="9"/>
                </a:cubicBezTo>
                <a:cubicBezTo>
                  <a:pt x="78" y="9"/>
                  <a:pt x="100" y="20"/>
                  <a:pt x="100" y="37"/>
                </a:cubicBezTo>
                <a:cubicBezTo>
                  <a:pt x="100" y="43"/>
                  <a:pt x="96" y="46"/>
                  <a:pt x="92" y="51"/>
                </a:cubicBezTo>
                <a:cubicBezTo>
                  <a:pt x="86" y="56"/>
                  <a:pt x="80" y="63"/>
                  <a:pt x="84" y="73"/>
                </a:cubicBezTo>
                <a:cubicBezTo>
                  <a:pt x="44" y="73"/>
                  <a:pt x="44" y="73"/>
                  <a:pt x="44" y="73"/>
                </a:cubicBezTo>
                <a:cubicBezTo>
                  <a:pt x="20" y="73"/>
                  <a:pt x="0" y="93"/>
                  <a:pt x="0" y="117"/>
                </a:cubicBezTo>
                <a:cubicBezTo>
                  <a:pt x="0" y="141"/>
                  <a:pt x="20" y="161"/>
                  <a:pt x="44" y="161"/>
                </a:cubicBezTo>
                <a:cubicBezTo>
                  <a:pt x="58" y="161"/>
                  <a:pt x="70" y="155"/>
                  <a:pt x="78" y="145"/>
                </a:cubicBezTo>
                <a:cubicBezTo>
                  <a:pt x="98" y="145"/>
                  <a:pt x="98" y="145"/>
                  <a:pt x="98" y="145"/>
                </a:cubicBezTo>
                <a:cubicBezTo>
                  <a:pt x="106" y="155"/>
                  <a:pt x="118" y="161"/>
                  <a:pt x="132" y="161"/>
                </a:cubicBezTo>
                <a:cubicBezTo>
                  <a:pt x="156" y="161"/>
                  <a:pt x="176" y="141"/>
                  <a:pt x="176" y="117"/>
                </a:cubicBezTo>
                <a:cubicBezTo>
                  <a:pt x="176" y="93"/>
                  <a:pt x="156" y="73"/>
                  <a:pt x="132" y="73"/>
                </a:cubicBezTo>
                <a:moveTo>
                  <a:pt x="132" y="153"/>
                </a:moveTo>
                <a:cubicBezTo>
                  <a:pt x="120" y="153"/>
                  <a:pt x="109" y="147"/>
                  <a:pt x="102" y="137"/>
                </a:cubicBezTo>
                <a:cubicBezTo>
                  <a:pt x="74" y="137"/>
                  <a:pt x="74" y="137"/>
                  <a:pt x="74" y="137"/>
                </a:cubicBezTo>
                <a:cubicBezTo>
                  <a:pt x="67" y="147"/>
                  <a:pt x="56" y="153"/>
                  <a:pt x="44" y="153"/>
                </a:cubicBezTo>
                <a:cubicBezTo>
                  <a:pt x="24" y="153"/>
                  <a:pt x="8" y="137"/>
                  <a:pt x="8" y="117"/>
                </a:cubicBezTo>
                <a:cubicBezTo>
                  <a:pt x="8" y="97"/>
                  <a:pt x="24" y="81"/>
                  <a:pt x="44" y="81"/>
                </a:cubicBezTo>
                <a:cubicBezTo>
                  <a:pt x="132" y="81"/>
                  <a:pt x="132" y="81"/>
                  <a:pt x="132" y="81"/>
                </a:cubicBezTo>
                <a:cubicBezTo>
                  <a:pt x="152" y="81"/>
                  <a:pt x="168" y="97"/>
                  <a:pt x="168" y="117"/>
                </a:cubicBezTo>
                <a:cubicBezTo>
                  <a:pt x="168" y="137"/>
                  <a:pt x="152" y="153"/>
                  <a:pt x="132" y="153"/>
                </a:cubicBezTo>
                <a:moveTo>
                  <a:pt x="124" y="117"/>
                </a:moveTo>
                <a:cubicBezTo>
                  <a:pt x="120" y="117"/>
                  <a:pt x="116" y="121"/>
                  <a:pt x="116" y="125"/>
                </a:cubicBezTo>
                <a:cubicBezTo>
                  <a:pt x="116" y="129"/>
                  <a:pt x="120" y="133"/>
                  <a:pt x="124" y="133"/>
                </a:cubicBezTo>
                <a:cubicBezTo>
                  <a:pt x="128" y="133"/>
                  <a:pt x="132" y="129"/>
                  <a:pt x="132" y="125"/>
                </a:cubicBezTo>
                <a:cubicBezTo>
                  <a:pt x="132" y="121"/>
                  <a:pt x="128" y="117"/>
                  <a:pt x="124" y="117"/>
                </a:cubicBezTo>
                <a:moveTo>
                  <a:pt x="140" y="101"/>
                </a:moveTo>
                <a:cubicBezTo>
                  <a:pt x="136" y="101"/>
                  <a:pt x="132" y="105"/>
                  <a:pt x="132" y="109"/>
                </a:cubicBezTo>
                <a:cubicBezTo>
                  <a:pt x="132" y="113"/>
                  <a:pt x="136" y="117"/>
                  <a:pt x="140" y="117"/>
                </a:cubicBezTo>
                <a:cubicBezTo>
                  <a:pt x="144" y="117"/>
                  <a:pt x="148" y="113"/>
                  <a:pt x="148" y="109"/>
                </a:cubicBezTo>
                <a:cubicBezTo>
                  <a:pt x="148" y="105"/>
                  <a:pt x="144" y="101"/>
                  <a:pt x="140" y="10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216"/>
          <p:cNvSpPr>
            <a:spLocks noEditPoints="1"/>
          </p:cNvSpPr>
          <p:nvPr/>
        </p:nvSpPr>
        <p:spPr bwMode="auto">
          <a:xfrm>
            <a:off x="3600149" y="3646040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80 w 176"/>
              <a:gd name="T37" fmla="*/ 100 h 176"/>
              <a:gd name="T38" fmla="*/ 78 w 176"/>
              <a:gd name="T39" fmla="*/ 97 h 176"/>
              <a:gd name="T40" fmla="*/ 78 w 176"/>
              <a:gd name="T41" fmla="*/ 97 h 176"/>
              <a:gd name="T42" fmla="*/ 46 w 176"/>
              <a:gd name="T43" fmla="*/ 73 h 176"/>
              <a:gd name="T44" fmla="*/ 46 w 176"/>
              <a:gd name="T45" fmla="*/ 73 h 176"/>
              <a:gd name="T46" fmla="*/ 44 w 176"/>
              <a:gd name="T47" fmla="*/ 72 h 176"/>
              <a:gd name="T48" fmla="*/ 40 w 176"/>
              <a:gd name="T49" fmla="*/ 76 h 176"/>
              <a:gd name="T50" fmla="*/ 42 w 176"/>
              <a:gd name="T51" fmla="*/ 79 h 176"/>
              <a:gd name="T52" fmla="*/ 42 w 176"/>
              <a:gd name="T53" fmla="*/ 79 h 176"/>
              <a:gd name="T54" fmla="*/ 69 w 176"/>
              <a:gd name="T55" fmla="*/ 100 h 176"/>
              <a:gd name="T56" fmla="*/ 42 w 176"/>
              <a:gd name="T57" fmla="*/ 121 h 176"/>
              <a:gd name="T58" fmla="*/ 42 w 176"/>
              <a:gd name="T59" fmla="*/ 121 h 176"/>
              <a:gd name="T60" fmla="*/ 40 w 176"/>
              <a:gd name="T61" fmla="*/ 124 h 176"/>
              <a:gd name="T62" fmla="*/ 44 w 176"/>
              <a:gd name="T63" fmla="*/ 128 h 176"/>
              <a:gd name="T64" fmla="*/ 46 w 176"/>
              <a:gd name="T65" fmla="*/ 127 h 176"/>
              <a:gd name="T66" fmla="*/ 46 w 176"/>
              <a:gd name="T67" fmla="*/ 127 h 176"/>
              <a:gd name="T68" fmla="*/ 78 w 176"/>
              <a:gd name="T69" fmla="*/ 103 h 176"/>
              <a:gd name="T70" fmla="*/ 78 w 176"/>
              <a:gd name="T71" fmla="*/ 103 h 176"/>
              <a:gd name="T72" fmla="*/ 80 w 176"/>
              <a:gd name="T73" fmla="*/ 100 h 176"/>
              <a:gd name="T74" fmla="*/ 108 w 176"/>
              <a:gd name="T75" fmla="*/ 128 h 176"/>
              <a:gd name="T76" fmla="*/ 84 w 176"/>
              <a:gd name="T77" fmla="*/ 128 h 176"/>
              <a:gd name="T78" fmla="*/ 80 w 176"/>
              <a:gd name="T79" fmla="*/ 132 h 176"/>
              <a:gd name="T80" fmla="*/ 84 w 176"/>
              <a:gd name="T81" fmla="*/ 136 h 176"/>
              <a:gd name="T82" fmla="*/ 108 w 176"/>
              <a:gd name="T83" fmla="*/ 136 h 176"/>
              <a:gd name="T84" fmla="*/ 112 w 176"/>
              <a:gd name="T85" fmla="*/ 132 h 176"/>
              <a:gd name="T86" fmla="*/ 108 w 176"/>
              <a:gd name="T87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80" y="100"/>
                </a:moveTo>
                <a:cubicBezTo>
                  <a:pt x="80" y="99"/>
                  <a:pt x="79" y="98"/>
                  <a:pt x="78" y="97"/>
                </a:cubicBezTo>
                <a:cubicBezTo>
                  <a:pt x="78" y="97"/>
                  <a:pt x="78" y="97"/>
                  <a:pt x="78" y="97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2"/>
                  <a:pt x="45" y="72"/>
                  <a:pt x="44" y="72"/>
                </a:cubicBezTo>
                <a:cubicBezTo>
                  <a:pt x="42" y="72"/>
                  <a:pt x="40" y="74"/>
                  <a:pt x="40" y="76"/>
                </a:cubicBezTo>
                <a:cubicBezTo>
                  <a:pt x="40" y="77"/>
                  <a:pt x="41" y="78"/>
                  <a:pt x="42" y="79"/>
                </a:cubicBezTo>
                <a:cubicBezTo>
                  <a:pt x="42" y="79"/>
                  <a:pt x="42" y="79"/>
                  <a:pt x="42" y="79"/>
                </a:cubicBezTo>
                <a:cubicBezTo>
                  <a:pt x="69" y="100"/>
                  <a:pt x="69" y="100"/>
                  <a:pt x="69" y="100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1" y="122"/>
                  <a:pt x="40" y="123"/>
                  <a:pt x="40" y="124"/>
                </a:cubicBezTo>
                <a:cubicBezTo>
                  <a:pt x="40" y="126"/>
                  <a:pt x="42" y="128"/>
                  <a:pt x="44" y="128"/>
                </a:cubicBezTo>
                <a:cubicBezTo>
                  <a:pt x="45" y="128"/>
                  <a:pt x="46" y="128"/>
                  <a:pt x="46" y="127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78" y="103"/>
                  <a:pt x="78" y="103"/>
                  <a:pt x="78" y="103"/>
                </a:cubicBezTo>
                <a:cubicBezTo>
                  <a:pt x="78" y="103"/>
                  <a:pt x="78" y="103"/>
                  <a:pt x="78" y="103"/>
                </a:cubicBezTo>
                <a:cubicBezTo>
                  <a:pt x="79" y="102"/>
                  <a:pt x="80" y="101"/>
                  <a:pt x="80" y="100"/>
                </a:cubicBezTo>
                <a:moveTo>
                  <a:pt x="108" y="128"/>
                </a:moveTo>
                <a:cubicBezTo>
                  <a:pt x="84" y="128"/>
                  <a:pt x="84" y="128"/>
                  <a:pt x="84" y="128"/>
                </a:cubicBezTo>
                <a:cubicBezTo>
                  <a:pt x="82" y="128"/>
                  <a:pt x="80" y="130"/>
                  <a:pt x="80" y="132"/>
                </a:cubicBezTo>
                <a:cubicBezTo>
                  <a:pt x="80" y="134"/>
                  <a:pt x="82" y="136"/>
                  <a:pt x="84" y="136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10" y="136"/>
                  <a:pt x="112" y="134"/>
                  <a:pt x="112" y="132"/>
                </a:cubicBezTo>
                <a:cubicBezTo>
                  <a:pt x="112" y="130"/>
                  <a:pt x="110" y="128"/>
                  <a:pt x="108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217"/>
          <p:cNvSpPr>
            <a:spLocks noEditPoints="1"/>
          </p:cNvSpPr>
          <p:nvPr/>
        </p:nvSpPr>
        <p:spPr bwMode="auto">
          <a:xfrm>
            <a:off x="4239490" y="3646040"/>
            <a:ext cx="334275" cy="334275"/>
          </a:xfrm>
          <a:custGeom>
            <a:avLst/>
            <a:gdLst>
              <a:gd name="T0" fmla="*/ 109 w 176"/>
              <a:gd name="T1" fmla="*/ 17 h 176"/>
              <a:gd name="T2" fmla="*/ 88 w 176"/>
              <a:gd name="T3" fmla="*/ 0 h 176"/>
              <a:gd name="T4" fmla="*/ 66 w 176"/>
              <a:gd name="T5" fmla="*/ 18 h 176"/>
              <a:gd name="T6" fmla="*/ 84 w 176"/>
              <a:gd name="T7" fmla="*/ 36 h 176"/>
              <a:gd name="T8" fmla="*/ 92 w 176"/>
              <a:gd name="T9" fmla="*/ 36 h 176"/>
              <a:gd name="T10" fmla="*/ 84 w 176"/>
              <a:gd name="T11" fmla="*/ 36 h 176"/>
              <a:gd name="T12" fmla="*/ 103 w 176"/>
              <a:gd name="T13" fmla="*/ 23 h 176"/>
              <a:gd name="T14" fmla="*/ 72 w 176"/>
              <a:gd name="T15" fmla="*/ 24 h 176"/>
              <a:gd name="T16" fmla="*/ 88 w 176"/>
              <a:gd name="T17" fmla="*/ 24 h 176"/>
              <a:gd name="T18" fmla="*/ 20 w 176"/>
              <a:gd name="T19" fmla="*/ 160 h 176"/>
              <a:gd name="T20" fmla="*/ 20 w 176"/>
              <a:gd name="T21" fmla="*/ 152 h 176"/>
              <a:gd name="T22" fmla="*/ 20 w 176"/>
              <a:gd name="T23" fmla="*/ 160 h 176"/>
              <a:gd name="T24" fmla="*/ 40 w 176"/>
              <a:gd name="T25" fmla="*/ 156 h 176"/>
              <a:gd name="T26" fmla="*/ 32 w 176"/>
              <a:gd name="T27" fmla="*/ 156 h 176"/>
              <a:gd name="T28" fmla="*/ 176 w 176"/>
              <a:gd name="T29" fmla="*/ 140 h 176"/>
              <a:gd name="T30" fmla="*/ 176 w 176"/>
              <a:gd name="T31" fmla="*/ 139 h 176"/>
              <a:gd name="T32" fmla="*/ 160 w 176"/>
              <a:gd name="T33" fmla="*/ 83 h 176"/>
              <a:gd name="T34" fmla="*/ 148 w 176"/>
              <a:gd name="T35" fmla="*/ 80 h 176"/>
              <a:gd name="T36" fmla="*/ 144 w 176"/>
              <a:gd name="T37" fmla="*/ 28 h 176"/>
              <a:gd name="T38" fmla="*/ 140 w 176"/>
              <a:gd name="T39" fmla="*/ 80 h 176"/>
              <a:gd name="T40" fmla="*/ 36 w 176"/>
              <a:gd name="T41" fmla="*/ 32 h 176"/>
              <a:gd name="T42" fmla="*/ 28 w 176"/>
              <a:gd name="T43" fmla="*/ 32 h 176"/>
              <a:gd name="T44" fmla="*/ 20 w 176"/>
              <a:gd name="T45" fmla="*/ 80 h 176"/>
              <a:gd name="T46" fmla="*/ 16 w 176"/>
              <a:gd name="T47" fmla="*/ 83 h 176"/>
              <a:gd name="T48" fmla="*/ 0 w 176"/>
              <a:gd name="T49" fmla="*/ 139 h 176"/>
              <a:gd name="T50" fmla="*/ 0 w 176"/>
              <a:gd name="T51" fmla="*/ 148 h 176"/>
              <a:gd name="T52" fmla="*/ 0 w 176"/>
              <a:gd name="T53" fmla="*/ 152 h 176"/>
              <a:gd name="T54" fmla="*/ 16 w 176"/>
              <a:gd name="T55" fmla="*/ 176 h 176"/>
              <a:gd name="T56" fmla="*/ 176 w 176"/>
              <a:gd name="T57" fmla="*/ 160 h 176"/>
              <a:gd name="T58" fmla="*/ 175 w 176"/>
              <a:gd name="T59" fmla="*/ 148 h 176"/>
              <a:gd name="T60" fmla="*/ 176 w 176"/>
              <a:gd name="T61" fmla="*/ 140 h 176"/>
              <a:gd name="T62" fmla="*/ 153 w 176"/>
              <a:gd name="T63" fmla="*/ 88 h 176"/>
              <a:gd name="T64" fmla="*/ 9 w 176"/>
              <a:gd name="T65" fmla="*/ 136 h 176"/>
              <a:gd name="T66" fmla="*/ 168 w 176"/>
              <a:gd name="T67" fmla="*/ 160 h 176"/>
              <a:gd name="T68" fmla="*/ 16 w 176"/>
              <a:gd name="T69" fmla="*/ 168 h 176"/>
              <a:gd name="T70" fmla="*/ 8 w 176"/>
              <a:gd name="T71" fmla="*/ 144 h 176"/>
              <a:gd name="T72" fmla="*/ 168 w 176"/>
              <a:gd name="T73" fmla="*/ 160 h 176"/>
              <a:gd name="T74" fmla="*/ 92 w 176"/>
              <a:gd name="T75" fmla="*/ 160 h 176"/>
              <a:gd name="T76" fmla="*/ 92 w 176"/>
              <a:gd name="T77" fmla="*/ 152 h 176"/>
              <a:gd name="T78" fmla="*/ 48 w 176"/>
              <a:gd name="T79" fmla="*/ 1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88" y="8"/>
                </a:moveTo>
                <a:cubicBezTo>
                  <a:pt x="96" y="8"/>
                  <a:pt x="103" y="12"/>
                  <a:pt x="109" y="17"/>
                </a:cubicBezTo>
                <a:cubicBezTo>
                  <a:pt x="114" y="11"/>
                  <a:pt x="114" y="11"/>
                  <a:pt x="114" y="11"/>
                </a:cubicBezTo>
                <a:cubicBezTo>
                  <a:pt x="107" y="4"/>
                  <a:pt x="98" y="0"/>
                  <a:pt x="88" y="0"/>
                </a:cubicBezTo>
                <a:cubicBezTo>
                  <a:pt x="77" y="0"/>
                  <a:pt x="67" y="5"/>
                  <a:pt x="61" y="13"/>
                </a:cubicBezTo>
                <a:cubicBezTo>
                  <a:pt x="66" y="18"/>
                  <a:pt x="66" y="18"/>
                  <a:pt x="66" y="18"/>
                </a:cubicBezTo>
                <a:cubicBezTo>
                  <a:pt x="71" y="12"/>
                  <a:pt x="79" y="8"/>
                  <a:pt x="88" y="8"/>
                </a:cubicBezTo>
                <a:moveTo>
                  <a:pt x="84" y="36"/>
                </a:moveTo>
                <a:cubicBezTo>
                  <a:pt x="84" y="38"/>
                  <a:pt x="86" y="40"/>
                  <a:pt x="88" y="40"/>
                </a:cubicBezTo>
                <a:cubicBezTo>
                  <a:pt x="90" y="40"/>
                  <a:pt x="92" y="38"/>
                  <a:pt x="92" y="36"/>
                </a:cubicBezTo>
                <a:cubicBezTo>
                  <a:pt x="92" y="34"/>
                  <a:pt x="90" y="32"/>
                  <a:pt x="88" y="32"/>
                </a:cubicBezTo>
                <a:cubicBezTo>
                  <a:pt x="86" y="32"/>
                  <a:pt x="84" y="34"/>
                  <a:pt x="84" y="36"/>
                </a:cubicBezTo>
                <a:moveTo>
                  <a:pt x="98" y="29"/>
                </a:moveTo>
                <a:cubicBezTo>
                  <a:pt x="103" y="23"/>
                  <a:pt x="103" y="23"/>
                  <a:pt x="103" y="23"/>
                </a:cubicBezTo>
                <a:cubicBezTo>
                  <a:pt x="100" y="19"/>
                  <a:pt x="94" y="16"/>
                  <a:pt x="88" y="16"/>
                </a:cubicBezTo>
                <a:cubicBezTo>
                  <a:pt x="81" y="16"/>
                  <a:pt x="76" y="19"/>
                  <a:pt x="72" y="24"/>
                </a:cubicBezTo>
                <a:cubicBezTo>
                  <a:pt x="78" y="30"/>
                  <a:pt x="78" y="30"/>
                  <a:pt x="78" y="30"/>
                </a:cubicBezTo>
                <a:cubicBezTo>
                  <a:pt x="80" y="26"/>
                  <a:pt x="84" y="24"/>
                  <a:pt x="88" y="24"/>
                </a:cubicBezTo>
                <a:cubicBezTo>
                  <a:pt x="92" y="24"/>
                  <a:pt x="96" y="26"/>
                  <a:pt x="98" y="29"/>
                </a:cubicBezTo>
                <a:moveTo>
                  <a:pt x="20" y="160"/>
                </a:moveTo>
                <a:cubicBezTo>
                  <a:pt x="22" y="160"/>
                  <a:pt x="24" y="158"/>
                  <a:pt x="24" y="156"/>
                </a:cubicBezTo>
                <a:cubicBezTo>
                  <a:pt x="24" y="154"/>
                  <a:pt x="22" y="152"/>
                  <a:pt x="20" y="152"/>
                </a:cubicBezTo>
                <a:cubicBezTo>
                  <a:pt x="18" y="152"/>
                  <a:pt x="16" y="154"/>
                  <a:pt x="16" y="156"/>
                </a:cubicBezTo>
                <a:cubicBezTo>
                  <a:pt x="16" y="158"/>
                  <a:pt x="18" y="160"/>
                  <a:pt x="20" y="160"/>
                </a:cubicBezTo>
                <a:moveTo>
                  <a:pt x="36" y="160"/>
                </a:moveTo>
                <a:cubicBezTo>
                  <a:pt x="38" y="160"/>
                  <a:pt x="40" y="158"/>
                  <a:pt x="40" y="156"/>
                </a:cubicBezTo>
                <a:cubicBezTo>
                  <a:pt x="40" y="154"/>
                  <a:pt x="38" y="152"/>
                  <a:pt x="36" y="152"/>
                </a:cubicBezTo>
                <a:cubicBezTo>
                  <a:pt x="34" y="152"/>
                  <a:pt x="32" y="154"/>
                  <a:pt x="32" y="156"/>
                </a:cubicBezTo>
                <a:cubicBezTo>
                  <a:pt x="32" y="158"/>
                  <a:pt x="34" y="160"/>
                  <a:pt x="36" y="160"/>
                </a:cubicBezTo>
                <a:moveTo>
                  <a:pt x="176" y="140"/>
                </a:moveTo>
                <a:cubicBezTo>
                  <a:pt x="176" y="139"/>
                  <a:pt x="176" y="139"/>
                  <a:pt x="176" y="139"/>
                </a:cubicBezTo>
                <a:cubicBezTo>
                  <a:pt x="176" y="139"/>
                  <a:pt x="176" y="139"/>
                  <a:pt x="176" y="139"/>
                </a:cubicBezTo>
                <a:cubicBezTo>
                  <a:pt x="160" y="83"/>
                  <a:pt x="160" y="83"/>
                  <a:pt x="160" y="83"/>
                </a:cubicBezTo>
                <a:cubicBezTo>
                  <a:pt x="160" y="83"/>
                  <a:pt x="160" y="83"/>
                  <a:pt x="160" y="83"/>
                </a:cubicBezTo>
                <a:cubicBezTo>
                  <a:pt x="159" y="81"/>
                  <a:pt x="158" y="80"/>
                  <a:pt x="156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30"/>
                  <a:pt x="146" y="28"/>
                  <a:pt x="144" y="28"/>
                </a:cubicBezTo>
                <a:cubicBezTo>
                  <a:pt x="142" y="28"/>
                  <a:pt x="140" y="30"/>
                  <a:pt x="140" y="32"/>
                </a:cubicBezTo>
                <a:cubicBezTo>
                  <a:pt x="140" y="80"/>
                  <a:pt x="140" y="80"/>
                  <a:pt x="140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30"/>
                  <a:pt x="34" y="28"/>
                  <a:pt x="32" y="28"/>
                </a:cubicBezTo>
                <a:cubicBezTo>
                  <a:pt x="30" y="28"/>
                  <a:pt x="28" y="30"/>
                  <a:pt x="28" y="32"/>
                </a:cubicBezTo>
                <a:cubicBezTo>
                  <a:pt x="28" y="80"/>
                  <a:pt x="28" y="80"/>
                  <a:pt x="28" y="80"/>
                </a:cubicBezTo>
                <a:cubicBezTo>
                  <a:pt x="20" y="80"/>
                  <a:pt x="20" y="80"/>
                  <a:pt x="20" y="80"/>
                </a:cubicBezTo>
                <a:cubicBezTo>
                  <a:pt x="18" y="80"/>
                  <a:pt x="17" y="81"/>
                  <a:pt x="1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39"/>
                  <a:pt x="0" y="139"/>
                  <a:pt x="0" y="140"/>
                </a:cubicBezTo>
                <a:cubicBezTo>
                  <a:pt x="0" y="148"/>
                  <a:pt x="0" y="148"/>
                  <a:pt x="0" y="148"/>
                </a:cubicBezTo>
                <a:cubicBezTo>
                  <a:pt x="1" y="148"/>
                  <a:pt x="1" y="148"/>
                  <a:pt x="1" y="148"/>
                </a:cubicBezTo>
                <a:cubicBezTo>
                  <a:pt x="0" y="149"/>
                  <a:pt x="0" y="151"/>
                  <a:pt x="0" y="152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176" y="151"/>
                  <a:pt x="176" y="149"/>
                  <a:pt x="175" y="148"/>
                </a:cubicBezTo>
                <a:cubicBezTo>
                  <a:pt x="176" y="148"/>
                  <a:pt x="176" y="148"/>
                  <a:pt x="176" y="148"/>
                </a:cubicBezTo>
                <a:lnTo>
                  <a:pt x="176" y="140"/>
                </a:lnTo>
                <a:close/>
                <a:moveTo>
                  <a:pt x="23" y="88"/>
                </a:moveTo>
                <a:cubicBezTo>
                  <a:pt x="153" y="88"/>
                  <a:pt x="153" y="88"/>
                  <a:pt x="153" y="88"/>
                </a:cubicBezTo>
                <a:cubicBezTo>
                  <a:pt x="167" y="136"/>
                  <a:pt x="167" y="136"/>
                  <a:pt x="167" y="136"/>
                </a:cubicBezTo>
                <a:cubicBezTo>
                  <a:pt x="9" y="136"/>
                  <a:pt x="9" y="136"/>
                  <a:pt x="9" y="136"/>
                </a:cubicBezTo>
                <a:lnTo>
                  <a:pt x="23" y="8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44"/>
                  <a:pt x="8" y="144"/>
                  <a:pt x="8" y="144"/>
                </a:cubicBezTo>
                <a:cubicBezTo>
                  <a:pt x="168" y="144"/>
                  <a:pt x="168" y="144"/>
                  <a:pt x="168" y="144"/>
                </a:cubicBezTo>
                <a:lnTo>
                  <a:pt x="168" y="160"/>
                </a:lnTo>
                <a:close/>
                <a:moveTo>
                  <a:pt x="52" y="160"/>
                </a:moveTo>
                <a:cubicBezTo>
                  <a:pt x="92" y="160"/>
                  <a:pt x="92" y="160"/>
                  <a:pt x="92" y="160"/>
                </a:cubicBezTo>
                <a:cubicBezTo>
                  <a:pt x="94" y="160"/>
                  <a:pt x="96" y="158"/>
                  <a:pt x="96" y="156"/>
                </a:cubicBezTo>
                <a:cubicBezTo>
                  <a:pt x="96" y="154"/>
                  <a:pt x="94" y="152"/>
                  <a:pt x="92" y="152"/>
                </a:cubicBezTo>
                <a:cubicBezTo>
                  <a:pt x="52" y="152"/>
                  <a:pt x="52" y="152"/>
                  <a:pt x="52" y="152"/>
                </a:cubicBezTo>
                <a:cubicBezTo>
                  <a:pt x="50" y="152"/>
                  <a:pt x="48" y="154"/>
                  <a:pt x="48" y="156"/>
                </a:cubicBezTo>
                <a:cubicBezTo>
                  <a:pt x="48" y="158"/>
                  <a:pt x="50" y="160"/>
                  <a:pt x="52" y="1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218"/>
          <p:cNvSpPr>
            <a:spLocks noEditPoints="1"/>
          </p:cNvSpPr>
          <p:nvPr/>
        </p:nvSpPr>
        <p:spPr bwMode="auto">
          <a:xfrm>
            <a:off x="4877209" y="3646040"/>
            <a:ext cx="335898" cy="334275"/>
          </a:xfrm>
          <a:custGeom>
            <a:avLst/>
            <a:gdLst>
              <a:gd name="T0" fmla="*/ 116 w 176"/>
              <a:gd name="T1" fmla="*/ 152 h 176"/>
              <a:gd name="T2" fmla="*/ 116 w 176"/>
              <a:gd name="T3" fmla="*/ 144 h 176"/>
              <a:gd name="T4" fmla="*/ 56 w 176"/>
              <a:gd name="T5" fmla="*/ 148 h 176"/>
              <a:gd name="T6" fmla="*/ 60 w 176"/>
              <a:gd name="T7" fmla="*/ 136 h 176"/>
              <a:gd name="T8" fmla="*/ 104 w 176"/>
              <a:gd name="T9" fmla="*/ 132 h 176"/>
              <a:gd name="T10" fmla="*/ 60 w 176"/>
              <a:gd name="T11" fmla="*/ 128 h 176"/>
              <a:gd name="T12" fmla="*/ 60 w 176"/>
              <a:gd name="T13" fmla="*/ 136 h 176"/>
              <a:gd name="T14" fmla="*/ 112 w 176"/>
              <a:gd name="T15" fmla="*/ 80 h 176"/>
              <a:gd name="T16" fmla="*/ 128 w 176"/>
              <a:gd name="T17" fmla="*/ 80 h 176"/>
              <a:gd name="T18" fmla="*/ 144 w 176"/>
              <a:gd name="T19" fmla="*/ 72 h 176"/>
              <a:gd name="T20" fmla="*/ 144 w 176"/>
              <a:gd name="T21" fmla="*/ 88 h 176"/>
              <a:gd name="T22" fmla="*/ 144 w 176"/>
              <a:gd name="T23" fmla="*/ 72 h 176"/>
              <a:gd name="T24" fmla="*/ 144 w 176"/>
              <a:gd name="T25" fmla="*/ 48 h 176"/>
              <a:gd name="T26" fmla="*/ 136 w 176"/>
              <a:gd name="T27" fmla="*/ 0 h 176"/>
              <a:gd name="T28" fmla="*/ 32 w 176"/>
              <a:gd name="T29" fmla="*/ 8 h 176"/>
              <a:gd name="T30" fmla="*/ 24 w 176"/>
              <a:gd name="T31" fmla="*/ 48 h 176"/>
              <a:gd name="T32" fmla="*/ 0 w 176"/>
              <a:gd name="T33" fmla="*/ 136 h 176"/>
              <a:gd name="T34" fmla="*/ 32 w 176"/>
              <a:gd name="T35" fmla="*/ 160 h 176"/>
              <a:gd name="T36" fmla="*/ 40 w 176"/>
              <a:gd name="T37" fmla="*/ 176 h 176"/>
              <a:gd name="T38" fmla="*/ 144 w 176"/>
              <a:gd name="T39" fmla="*/ 168 h 176"/>
              <a:gd name="T40" fmla="*/ 152 w 176"/>
              <a:gd name="T41" fmla="*/ 160 h 176"/>
              <a:gd name="T42" fmla="*/ 176 w 176"/>
              <a:gd name="T43" fmla="*/ 72 h 176"/>
              <a:gd name="T44" fmla="*/ 40 w 176"/>
              <a:gd name="T45" fmla="*/ 8 h 176"/>
              <a:gd name="T46" fmla="*/ 136 w 176"/>
              <a:gd name="T47" fmla="*/ 48 h 176"/>
              <a:gd name="T48" fmla="*/ 40 w 176"/>
              <a:gd name="T49" fmla="*/ 8 h 176"/>
              <a:gd name="T50" fmla="*/ 40 w 176"/>
              <a:gd name="T51" fmla="*/ 168 h 176"/>
              <a:gd name="T52" fmla="*/ 136 w 176"/>
              <a:gd name="T53" fmla="*/ 120 h 176"/>
              <a:gd name="T54" fmla="*/ 168 w 176"/>
              <a:gd name="T55" fmla="*/ 136 h 176"/>
              <a:gd name="T56" fmla="*/ 144 w 176"/>
              <a:gd name="T57" fmla="*/ 152 h 176"/>
              <a:gd name="T58" fmla="*/ 136 w 176"/>
              <a:gd name="T59" fmla="*/ 112 h 176"/>
              <a:gd name="T60" fmla="*/ 32 w 176"/>
              <a:gd name="T61" fmla="*/ 120 h 176"/>
              <a:gd name="T62" fmla="*/ 24 w 176"/>
              <a:gd name="T63" fmla="*/ 152 h 176"/>
              <a:gd name="T64" fmla="*/ 8 w 176"/>
              <a:gd name="T65" fmla="*/ 72 h 176"/>
              <a:gd name="T66" fmla="*/ 152 w 176"/>
              <a:gd name="T67" fmla="*/ 56 h 176"/>
              <a:gd name="T68" fmla="*/ 168 w 176"/>
              <a:gd name="T69" fmla="*/ 1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6" h="176">
                <a:moveTo>
                  <a:pt x="60" y="152"/>
                </a:moveTo>
                <a:cubicBezTo>
                  <a:pt x="116" y="152"/>
                  <a:pt x="116" y="152"/>
                  <a:pt x="116" y="152"/>
                </a:cubicBezTo>
                <a:cubicBezTo>
                  <a:pt x="118" y="152"/>
                  <a:pt x="120" y="150"/>
                  <a:pt x="120" y="148"/>
                </a:cubicBezTo>
                <a:cubicBezTo>
                  <a:pt x="120" y="146"/>
                  <a:pt x="118" y="144"/>
                  <a:pt x="116" y="144"/>
                </a:cubicBezTo>
                <a:cubicBezTo>
                  <a:pt x="60" y="144"/>
                  <a:pt x="60" y="144"/>
                  <a:pt x="60" y="144"/>
                </a:cubicBezTo>
                <a:cubicBezTo>
                  <a:pt x="58" y="144"/>
                  <a:pt x="56" y="146"/>
                  <a:pt x="56" y="148"/>
                </a:cubicBezTo>
                <a:cubicBezTo>
                  <a:pt x="56" y="150"/>
                  <a:pt x="58" y="152"/>
                  <a:pt x="60" y="152"/>
                </a:cubicBezTo>
                <a:moveTo>
                  <a:pt x="60" y="136"/>
                </a:moveTo>
                <a:cubicBezTo>
                  <a:pt x="100" y="136"/>
                  <a:pt x="100" y="136"/>
                  <a:pt x="100" y="136"/>
                </a:cubicBezTo>
                <a:cubicBezTo>
                  <a:pt x="102" y="136"/>
                  <a:pt x="104" y="134"/>
                  <a:pt x="104" y="132"/>
                </a:cubicBezTo>
                <a:cubicBezTo>
                  <a:pt x="104" y="130"/>
                  <a:pt x="102" y="128"/>
                  <a:pt x="100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58" y="128"/>
                  <a:pt x="56" y="130"/>
                  <a:pt x="56" y="132"/>
                </a:cubicBezTo>
                <a:cubicBezTo>
                  <a:pt x="56" y="134"/>
                  <a:pt x="58" y="136"/>
                  <a:pt x="60" y="136"/>
                </a:cubicBezTo>
                <a:moveTo>
                  <a:pt x="120" y="72"/>
                </a:moveTo>
                <a:cubicBezTo>
                  <a:pt x="116" y="72"/>
                  <a:pt x="112" y="76"/>
                  <a:pt x="112" y="80"/>
                </a:cubicBezTo>
                <a:cubicBezTo>
                  <a:pt x="112" y="84"/>
                  <a:pt x="116" y="88"/>
                  <a:pt x="120" y="88"/>
                </a:cubicBezTo>
                <a:cubicBezTo>
                  <a:pt x="124" y="88"/>
                  <a:pt x="128" y="84"/>
                  <a:pt x="128" y="80"/>
                </a:cubicBezTo>
                <a:cubicBezTo>
                  <a:pt x="128" y="76"/>
                  <a:pt x="124" y="72"/>
                  <a:pt x="120" y="72"/>
                </a:cubicBezTo>
                <a:moveTo>
                  <a:pt x="144" y="72"/>
                </a:moveTo>
                <a:cubicBezTo>
                  <a:pt x="140" y="72"/>
                  <a:pt x="136" y="76"/>
                  <a:pt x="136" y="80"/>
                </a:cubicBezTo>
                <a:cubicBezTo>
                  <a:pt x="136" y="84"/>
                  <a:pt x="140" y="88"/>
                  <a:pt x="144" y="88"/>
                </a:cubicBezTo>
                <a:cubicBezTo>
                  <a:pt x="148" y="88"/>
                  <a:pt x="152" y="84"/>
                  <a:pt x="152" y="80"/>
                </a:cubicBezTo>
                <a:cubicBezTo>
                  <a:pt x="152" y="76"/>
                  <a:pt x="148" y="72"/>
                  <a:pt x="144" y="72"/>
                </a:cubicBezTo>
                <a:moveTo>
                  <a:pt x="152" y="48"/>
                </a:moveTo>
                <a:cubicBezTo>
                  <a:pt x="144" y="48"/>
                  <a:pt x="144" y="48"/>
                  <a:pt x="144" y="4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48"/>
                  <a:pt x="32" y="48"/>
                  <a:pt x="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1" y="48"/>
                  <a:pt x="0" y="59"/>
                  <a:pt x="0" y="7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9"/>
                  <a:pt x="11" y="160"/>
                  <a:pt x="24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32" y="172"/>
                  <a:pt x="36" y="176"/>
                  <a:pt x="40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0" y="176"/>
                  <a:pt x="144" y="172"/>
                  <a:pt x="144" y="168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65" y="160"/>
                  <a:pt x="176" y="149"/>
                  <a:pt x="176" y="136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59"/>
                  <a:pt x="165" y="48"/>
                  <a:pt x="152" y="48"/>
                </a:cubicBezTo>
                <a:moveTo>
                  <a:pt x="40" y="8"/>
                </a:moveTo>
                <a:cubicBezTo>
                  <a:pt x="136" y="8"/>
                  <a:pt x="136" y="8"/>
                  <a:pt x="136" y="8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40" y="48"/>
                  <a:pt x="40" y="48"/>
                  <a:pt x="40" y="48"/>
                </a:cubicBezTo>
                <a:lnTo>
                  <a:pt x="40" y="8"/>
                </a:lnTo>
                <a:close/>
                <a:moveTo>
                  <a:pt x="136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136" y="120"/>
                  <a:pt x="136" y="120"/>
                  <a:pt x="136" y="120"/>
                </a:cubicBezTo>
                <a:lnTo>
                  <a:pt x="136" y="168"/>
                </a:lnTo>
                <a:close/>
                <a:moveTo>
                  <a:pt x="168" y="136"/>
                </a:moveTo>
                <a:cubicBezTo>
                  <a:pt x="168" y="145"/>
                  <a:pt x="161" y="152"/>
                  <a:pt x="152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44" y="116"/>
                  <a:pt x="140" y="112"/>
                  <a:pt x="136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36" y="112"/>
                  <a:pt x="32" y="116"/>
                  <a:pt x="32" y="120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15" y="152"/>
                  <a:pt x="8" y="145"/>
                  <a:pt x="8" y="136"/>
                </a:cubicBezTo>
                <a:cubicBezTo>
                  <a:pt x="8" y="72"/>
                  <a:pt x="8" y="72"/>
                  <a:pt x="8" y="72"/>
                </a:cubicBezTo>
                <a:cubicBezTo>
                  <a:pt x="8" y="63"/>
                  <a:pt x="15" y="56"/>
                  <a:pt x="24" y="56"/>
                </a:cubicBezTo>
                <a:cubicBezTo>
                  <a:pt x="152" y="56"/>
                  <a:pt x="152" y="56"/>
                  <a:pt x="152" y="56"/>
                </a:cubicBezTo>
                <a:cubicBezTo>
                  <a:pt x="161" y="56"/>
                  <a:pt x="168" y="63"/>
                  <a:pt x="168" y="72"/>
                </a:cubicBezTo>
                <a:lnTo>
                  <a:pt x="168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219"/>
          <p:cNvSpPr>
            <a:spLocks noEditPoints="1"/>
          </p:cNvSpPr>
          <p:nvPr/>
        </p:nvSpPr>
        <p:spPr bwMode="auto">
          <a:xfrm>
            <a:off x="5561986" y="3644418"/>
            <a:ext cx="246649" cy="335898"/>
          </a:xfrm>
          <a:custGeom>
            <a:avLst/>
            <a:gdLst>
              <a:gd name="T0" fmla="*/ 44 w 129"/>
              <a:gd name="T1" fmla="*/ 153 h 177"/>
              <a:gd name="T2" fmla="*/ 52 w 129"/>
              <a:gd name="T3" fmla="*/ 145 h 177"/>
              <a:gd name="T4" fmla="*/ 44 w 129"/>
              <a:gd name="T5" fmla="*/ 137 h 177"/>
              <a:gd name="T6" fmla="*/ 36 w 129"/>
              <a:gd name="T7" fmla="*/ 145 h 177"/>
              <a:gd name="T8" fmla="*/ 44 w 129"/>
              <a:gd name="T9" fmla="*/ 153 h 177"/>
              <a:gd name="T10" fmla="*/ 126 w 129"/>
              <a:gd name="T11" fmla="*/ 1 h 177"/>
              <a:gd name="T12" fmla="*/ 120 w 129"/>
              <a:gd name="T13" fmla="*/ 3 h 177"/>
              <a:gd name="T14" fmla="*/ 78 w 129"/>
              <a:gd name="T15" fmla="*/ 17 h 177"/>
              <a:gd name="T16" fmla="*/ 51 w 129"/>
              <a:gd name="T17" fmla="*/ 16 h 177"/>
              <a:gd name="T18" fmla="*/ 40 w 129"/>
              <a:gd name="T19" fmla="*/ 33 h 177"/>
              <a:gd name="T20" fmla="*/ 0 w 129"/>
              <a:gd name="T21" fmla="*/ 77 h 177"/>
              <a:gd name="T22" fmla="*/ 0 w 129"/>
              <a:gd name="T23" fmla="*/ 133 h 177"/>
              <a:gd name="T24" fmla="*/ 44 w 129"/>
              <a:gd name="T25" fmla="*/ 177 h 177"/>
              <a:gd name="T26" fmla="*/ 88 w 129"/>
              <a:gd name="T27" fmla="*/ 133 h 177"/>
              <a:gd name="T28" fmla="*/ 88 w 129"/>
              <a:gd name="T29" fmla="*/ 77 h 177"/>
              <a:gd name="T30" fmla="*/ 48 w 129"/>
              <a:gd name="T31" fmla="*/ 33 h 177"/>
              <a:gd name="T32" fmla="*/ 56 w 129"/>
              <a:gd name="T33" fmla="*/ 23 h 177"/>
              <a:gd name="T34" fmla="*/ 74 w 129"/>
              <a:gd name="T35" fmla="*/ 25 h 177"/>
              <a:gd name="T36" fmla="*/ 107 w 129"/>
              <a:gd name="T37" fmla="*/ 27 h 177"/>
              <a:gd name="T38" fmla="*/ 128 w 129"/>
              <a:gd name="T39" fmla="*/ 7 h 177"/>
              <a:gd name="T40" fmla="*/ 126 w 129"/>
              <a:gd name="T41" fmla="*/ 1 h 177"/>
              <a:gd name="T42" fmla="*/ 80 w 129"/>
              <a:gd name="T43" fmla="*/ 133 h 177"/>
              <a:gd name="T44" fmla="*/ 44 w 129"/>
              <a:gd name="T45" fmla="*/ 169 h 177"/>
              <a:gd name="T46" fmla="*/ 8 w 129"/>
              <a:gd name="T47" fmla="*/ 133 h 177"/>
              <a:gd name="T48" fmla="*/ 8 w 129"/>
              <a:gd name="T49" fmla="*/ 89 h 177"/>
              <a:gd name="T50" fmla="*/ 80 w 129"/>
              <a:gd name="T51" fmla="*/ 89 h 177"/>
              <a:gd name="T52" fmla="*/ 80 w 129"/>
              <a:gd name="T53" fmla="*/ 133 h 177"/>
              <a:gd name="T54" fmla="*/ 80 w 129"/>
              <a:gd name="T55" fmla="*/ 77 h 177"/>
              <a:gd name="T56" fmla="*/ 80 w 129"/>
              <a:gd name="T57" fmla="*/ 81 h 177"/>
              <a:gd name="T58" fmla="*/ 8 w 129"/>
              <a:gd name="T59" fmla="*/ 81 h 177"/>
              <a:gd name="T60" fmla="*/ 8 w 129"/>
              <a:gd name="T61" fmla="*/ 77 h 177"/>
              <a:gd name="T62" fmla="*/ 40 w 129"/>
              <a:gd name="T63" fmla="*/ 41 h 177"/>
              <a:gd name="T64" fmla="*/ 40 w 129"/>
              <a:gd name="T65" fmla="*/ 81 h 177"/>
              <a:gd name="T66" fmla="*/ 48 w 129"/>
              <a:gd name="T67" fmla="*/ 81 h 177"/>
              <a:gd name="T68" fmla="*/ 48 w 129"/>
              <a:gd name="T69" fmla="*/ 41 h 177"/>
              <a:gd name="T70" fmla="*/ 80 w 129"/>
              <a:gd name="T71" fmla="*/ 77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9" h="177">
                <a:moveTo>
                  <a:pt x="44" y="153"/>
                </a:moveTo>
                <a:cubicBezTo>
                  <a:pt x="48" y="153"/>
                  <a:pt x="52" y="149"/>
                  <a:pt x="52" y="145"/>
                </a:cubicBezTo>
                <a:cubicBezTo>
                  <a:pt x="52" y="141"/>
                  <a:pt x="48" y="137"/>
                  <a:pt x="44" y="137"/>
                </a:cubicBezTo>
                <a:cubicBezTo>
                  <a:pt x="40" y="137"/>
                  <a:pt x="36" y="141"/>
                  <a:pt x="36" y="145"/>
                </a:cubicBezTo>
                <a:cubicBezTo>
                  <a:pt x="36" y="149"/>
                  <a:pt x="40" y="153"/>
                  <a:pt x="44" y="153"/>
                </a:cubicBezTo>
                <a:moveTo>
                  <a:pt x="126" y="1"/>
                </a:moveTo>
                <a:cubicBezTo>
                  <a:pt x="124" y="0"/>
                  <a:pt x="122" y="1"/>
                  <a:pt x="120" y="3"/>
                </a:cubicBezTo>
                <a:cubicBezTo>
                  <a:pt x="111" y="17"/>
                  <a:pt x="99" y="30"/>
                  <a:pt x="78" y="17"/>
                </a:cubicBezTo>
                <a:cubicBezTo>
                  <a:pt x="65" y="10"/>
                  <a:pt x="57" y="13"/>
                  <a:pt x="51" y="16"/>
                </a:cubicBezTo>
                <a:cubicBezTo>
                  <a:pt x="46" y="20"/>
                  <a:pt x="41" y="26"/>
                  <a:pt x="40" y="33"/>
                </a:cubicBezTo>
                <a:cubicBezTo>
                  <a:pt x="18" y="35"/>
                  <a:pt x="0" y="54"/>
                  <a:pt x="0" y="77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57"/>
                  <a:pt x="20" y="177"/>
                  <a:pt x="44" y="177"/>
                </a:cubicBezTo>
                <a:cubicBezTo>
                  <a:pt x="68" y="177"/>
                  <a:pt x="88" y="157"/>
                  <a:pt x="88" y="133"/>
                </a:cubicBezTo>
                <a:cubicBezTo>
                  <a:pt x="88" y="77"/>
                  <a:pt x="88" y="77"/>
                  <a:pt x="88" y="77"/>
                </a:cubicBezTo>
                <a:cubicBezTo>
                  <a:pt x="88" y="54"/>
                  <a:pt x="71" y="35"/>
                  <a:pt x="48" y="33"/>
                </a:cubicBezTo>
                <a:cubicBezTo>
                  <a:pt x="49" y="29"/>
                  <a:pt x="52" y="25"/>
                  <a:pt x="56" y="23"/>
                </a:cubicBezTo>
                <a:cubicBezTo>
                  <a:pt x="61" y="20"/>
                  <a:pt x="65" y="20"/>
                  <a:pt x="74" y="25"/>
                </a:cubicBezTo>
                <a:cubicBezTo>
                  <a:pt x="89" y="32"/>
                  <a:pt x="99" y="30"/>
                  <a:pt x="107" y="27"/>
                </a:cubicBezTo>
                <a:cubicBezTo>
                  <a:pt x="116" y="24"/>
                  <a:pt x="123" y="16"/>
                  <a:pt x="128" y="7"/>
                </a:cubicBezTo>
                <a:cubicBezTo>
                  <a:pt x="129" y="5"/>
                  <a:pt x="128" y="2"/>
                  <a:pt x="126" y="1"/>
                </a:cubicBezTo>
                <a:moveTo>
                  <a:pt x="80" y="133"/>
                </a:moveTo>
                <a:cubicBezTo>
                  <a:pt x="80" y="153"/>
                  <a:pt x="64" y="169"/>
                  <a:pt x="44" y="169"/>
                </a:cubicBezTo>
                <a:cubicBezTo>
                  <a:pt x="24" y="169"/>
                  <a:pt x="8" y="153"/>
                  <a:pt x="8" y="133"/>
                </a:cubicBezTo>
                <a:cubicBezTo>
                  <a:pt x="8" y="89"/>
                  <a:pt x="8" y="89"/>
                  <a:pt x="8" y="89"/>
                </a:cubicBezTo>
                <a:cubicBezTo>
                  <a:pt x="80" y="89"/>
                  <a:pt x="80" y="89"/>
                  <a:pt x="80" y="89"/>
                </a:cubicBezTo>
                <a:lnTo>
                  <a:pt x="80" y="133"/>
                </a:lnTo>
                <a:close/>
                <a:moveTo>
                  <a:pt x="80" y="77"/>
                </a:moveTo>
                <a:cubicBezTo>
                  <a:pt x="80" y="81"/>
                  <a:pt x="80" y="81"/>
                  <a:pt x="80" y="81"/>
                </a:cubicBezTo>
                <a:cubicBezTo>
                  <a:pt x="8" y="81"/>
                  <a:pt x="8" y="81"/>
                  <a:pt x="8" y="81"/>
                </a:cubicBezTo>
                <a:cubicBezTo>
                  <a:pt x="8" y="77"/>
                  <a:pt x="8" y="77"/>
                  <a:pt x="8" y="77"/>
                </a:cubicBezTo>
                <a:cubicBezTo>
                  <a:pt x="8" y="58"/>
                  <a:pt x="22" y="43"/>
                  <a:pt x="40" y="41"/>
                </a:cubicBezTo>
                <a:cubicBezTo>
                  <a:pt x="40" y="81"/>
                  <a:pt x="40" y="81"/>
                  <a:pt x="40" y="81"/>
                </a:cubicBezTo>
                <a:cubicBezTo>
                  <a:pt x="48" y="81"/>
                  <a:pt x="48" y="81"/>
                  <a:pt x="48" y="81"/>
                </a:cubicBezTo>
                <a:cubicBezTo>
                  <a:pt x="48" y="41"/>
                  <a:pt x="48" y="41"/>
                  <a:pt x="48" y="41"/>
                </a:cubicBezTo>
                <a:cubicBezTo>
                  <a:pt x="66" y="43"/>
                  <a:pt x="80" y="58"/>
                  <a:pt x="80" y="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220"/>
          <p:cNvSpPr>
            <a:spLocks noEditPoints="1"/>
          </p:cNvSpPr>
          <p:nvPr/>
        </p:nvSpPr>
        <p:spPr bwMode="auto">
          <a:xfrm>
            <a:off x="6155891" y="3644418"/>
            <a:ext cx="334275" cy="335898"/>
          </a:xfrm>
          <a:custGeom>
            <a:avLst/>
            <a:gdLst>
              <a:gd name="T0" fmla="*/ 84 w 176"/>
              <a:gd name="T1" fmla="*/ 133 h 177"/>
              <a:gd name="T2" fmla="*/ 92 w 176"/>
              <a:gd name="T3" fmla="*/ 141 h 177"/>
              <a:gd name="T4" fmla="*/ 92 w 176"/>
              <a:gd name="T5" fmla="*/ 133 h 177"/>
              <a:gd name="T6" fmla="*/ 68 w 176"/>
              <a:gd name="T7" fmla="*/ 101 h 177"/>
              <a:gd name="T8" fmla="*/ 76 w 176"/>
              <a:gd name="T9" fmla="*/ 101 h 177"/>
              <a:gd name="T10" fmla="*/ 84 w 176"/>
              <a:gd name="T11" fmla="*/ 125 h 177"/>
              <a:gd name="T12" fmla="*/ 76 w 176"/>
              <a:gd name="T13" fmla="*/ 117 h 177"/>
              <a:gd name="T14" fmla="*/ 76 w 176"/>
              <a:gd name="T15" fmla="*/ 125 h 177"/>
              <a:gd name="T16" fmla="*/ 52 w 176"/>
              <a:gd name="T17" fmla="*/ 101 h 177"/>
              <a:gd name="T18" fmla="*/ 60 w 176"/>
              <a:gd name="T19" fmla="*/ 101 h 177"/>
              <a:gd name="T20" fmla="*/ 52 w 176"/>
              <a:gd name="T21" fmla="*/ 125 h 177"/>
              <a:gd name="T22" fmla="*/ 60 w 176"/>
              <a:gd name="T23" fmla="*/ 141 h 177"/>
              <a:gd name="T24" fmla="*/ 60 w 176"/>
              <a:gd name="T25" fmla="*/ 133 h 177"/>
              <a:gd name="T26" fmla="*/ 36 w 176"/>
              <a:gd name="T27" fmla="*/ 101 h 177"/>
              <a:gd name="T28" fmla="*/ 44 w 176"/>
              <a:gd name="T29" fmla="*/ 101 h 177"/>
              <a:gd name="T30" fmla="*/ 84 w 176"/>
              <a:gd name="T31" fmla="*/ 109 h 177"/>
              <a:gd name="T32" fmla="*/ 140 w 176"/>
              <a:gd name="T33" fmla="*/ 101 h 177"/>
              <a:gd name="T34" fmla="*/ 140 w 176"/>
              <a:gd name="T35" fmla="*/ 109 h 177"/>
              <a:gd name="T36" fmla="*/ 116 w 176"/>
              <a:gd name="T37" fmla="*/ 101 h 177"/>
              <a:gd name="T38" fmla="*/ 124 w 176"/>
              <a:gd name="T39" fmla="*/ 101 h 177"/>
              <a:gd name="T40" fmla="*/ 132 w 176"/>
              <a:gd name="T41" fmla="*/ 125 h 177"/>
              <a:gd name="T42" fmla="*/ 124 w 176"/>
              <a:gd name="T43" fmla="*/ 117 h 177"/>
              <a:gd name="T44" fmla="*/ 124 w 176"/>
              <a:gd name="T45" fmla="*/ 125 h 177"/>
              <a:gd name="T46" fmla="*/ 100 w 176"/>
              <a:gd name="T47" fmla="*/ 117 h 177"/>
              <a:gd name="T48" fmla="*/ 108 w 176"/>
              <a:gd name="T49" fmla="*/ 117 h 177"/>
              <a:gd name="T50" fmla="*/ 100 w 176"/>
              <a:gd name="T51" fmla="*/ 109 h 177"/>
              <a:gd name="T52" fmla="*/ 148 w 176"/>
              <a:gd name="T53" fmla="*/ 109 h 177"/>
              <a:gd name="T54" fmla="*/ 148 w 176"/>
              <a:gd name="T55" fmla="*/ 101 h 177"/>
              <a:gd name="T56" fmla="*/ 124 w 176"/>
              <a:gd name="T57" fmla="*/ 133 h 177"/>
              <a:gd name="T58" fmla="*/ 132 w 176"/>
              <a:gd name="T59" fmla="*/ 133 h 177"/>
              <a:gd name="T60" fmla="*/ 156 w 176"/>
              <a:gd name="T61" fmla="*/ 149 h 177"/>
              <a:gd name="T62" fmla="*/ 132 w 176"/>
              <a:gd name="T63" fmla="*/ 157 h 177"/>
              <a:gd name="T64" fmla="*/ 132 w 176"/>
              <a:gd name="T65" fmla="*/ 149 h 177"/>
              <a:gd name="T66" fmla="*/ 124 w 176"/>
              <a:gd name="T67" fmla="*/ 157 h 177"/>
              <a:gd name="T68" fmla="*/ 116 w 176"/>
              <a:gd name="T69" fmla="*/ 157 h 177"/>
              <a:gd name="T70" fmla="*/ 156 w 176"/>
              <a:gd name="T71" fmla="*/ 133 h 177"/>
              <a:gd name="T72" fmla="*/ 160 w 176"/>
              <a:gd name="T73" fmla="*/ 81 h 177"/>
              <a:gd name="T74" fmla="*/ 106 w 176"/>
              <a:gd name="T75" fmla="*/ 57 h 177"/>
              <a:gd name="T76" fmla="*/ 129 w 176"/>
              <a:gd name="T77" fmla="*/ 1 h 177"/>
              <a:gd name="T78" fmla="*/ 81 w 176"/>
              <a:gd name="T79" fmla="*/ 70 h 177"/>
              <a:gd name="T80" fmla="*/ 0 w 176"/>
              <a:gd name="T81" fmla="*/ 97 h 177"/>
              <a:gd name="T82" fmla="*/ 160 w 176"/>
              <a:gd name="T83" fmla="*/ 177 h 177"/>
              <a:gd name="T84" fmla="*/ 160 w 176"/>
              <a:gd name="T85" fmla="*/ 81 h 177"/>
              <a:gd name="T86" fmla="*/ 16 w 176"/>
              <a:gd name="T87" fmla="*/ 169 h 177"/>
              <a:gd name="T88" fmla="*/ 16 w 176"/>
              <a:gd name="T89" fmla="*/ 89 h 177"/>
              <a:gd name="T90" fmla="*/ 168 w 176"/>
              <a:gd name="T91" fmla="*/ 161 h 177"/>
              <a:gd name="T92" fmla="*/ 108 w 176"/>
              <a:gd name="T93" fmla="*/ 141 h 177"/>
              <a:gd name="T94" fmla="*/ 44 w 176"/>
              <a:gd name="T95" fmla="*/ 117 h 177"/>
              <a:gd name="T96" fmla="*/ 44 w 176"/>
              <a:gd name="T97" fmla="*/ 125 h 177"/>
              <a:gd name="T98" fmla="*/ 156 w 176"/>
              <a:gd name="T99" fmla="*/ 125 h 177"/>
              <a:gd name="T100" fmla="*/ 148 w 176"/>
              <a:gd name="T101" fmla="*/ 125 h 177"/>
              <a:gd name="T102" fmla="*/ 108 w 176"/>
              <a:gd name="T103" fmla="*/ 149 h 177"/>
              <a:gd name="T104" fmla="*/ 28 w 176"/>
              <a:gd name="T105" fmla="*/ 117 h 177"/>
              <a:gd name="T106" fmla="*/ 28 w 176"/>
              <a:gd name="T107" fmla="*/ 125 h 177"/>
              <a:gd name="T108" fmla="*/ 20 w 176"/>
              <a:gd name="T109" fmla="*/ 101 h 177"/>
              <a:gd name="T110" fmla="*/ 28 w 176"/>
              <a:gd name="T111" fmla="*/ 101 h 177"/>
              <a:gd name="T112" fmla="*/ 20 w 176"/>
              <a:gd name="T113" fmla="*/ 141 h 177"/>
              <a:gd name="T114" fmla="*/ 20 w 176"/>
              <a:gd name="T115" fmla="*/ 157 h 177"/>
              <a:gd name="T116" fmla="*/ 20 w 176"/>
              <a:gd name="T117" fmla="*/ 149 h 177"/>
              <a:gd name="T118" fmla="*/ 44 w 176"/>
              <a:gd name="T119" fmla="*/ 133 h 177"/>
              <a:gd name="T120" fmla="*/ 52 w 176"/>
              <a:gd name="T121" fmla="*/ 133 h 177"/>
              <a:gd name="T122" fmla="*/ 44 w 176"/>
              <a:gd name="T123" fmla="*/ 149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77">
                <a:moveTo>
                  <a:pt x="76" y="141"/>
                </a:moveTo>
                <a:cubicBezTo>
                  <a:pt x="84" y="141"/>
                  <a:pt x="84" y="141"/>
                  <a:pt x="84" y="141"/>
                </a:cubicBezTo>
                <a:cubicBezTo>
                  <a:pt x="84" y="133"/>
                  <a:pt x="84" y="133"/>
                  <a:pt x="84" y="133"/>
                </a:cubicBezTo>
                <a:cubicBezTo>
                  <a:pt x="76" y="133"/>
                  <a:pt x="76" y="133"/>
                  <a:pt x="76" y="133"/>
                </a:cubicBezTo>
                <a:lnTo>
                  <a:pt x="76" y="141"/>
                </a:lnTo>
                <a:close/>
                <a:moveTo>
                  <a:pt x="92" y="141"/>
                </a:moveTo>
                <a:cubicBezTo>
                  <a:pt x="100" y="141"/>
                  <a:pt x="100" y="141"/>
                  <a:pt x="100" y="141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92" y="133"/>
                  <a:pt x="92" y="133"/>
                  <a:pt x="92" y="133"/>
                </a:cubicBezTo>
                <a:lnTo>
                  <a:pt x="92" y="141"/>
                </a:lnTo>
                <a:close/>
                <a:moveTo>
                  <a:pt x="76" y="101"/>
                </a:moveTo>
                <a:cubicBezTo>
                  <a:pt x="68" y="101"/>
                  <a:pt x="68" y="101"/>
                  <a:pt x="68" y="101"/>
                </a:cubicBezTo>
                <a:cubicBezTo>
                  <a:pt x="68" y="109"/>
                  <a:pt x="68" y="109"/>
                  <a:pt x="68" y="109"/>
                </a:cubicBezTo>
                <a:cubicBezTo>
                  <a:pt x="76" y="109"/>
                  <a:pt x="76" y="109"/>
                  <a:pt x="76" y="109"/>
                </a:cubicBezTo>
                <a:lnTo>
                  <a:pt x="76" y="101"/>
                </a:lnTo>
                <a:close/>
                <a:moveTo>
                  <a:pt x="92" y="117"/>
                </a:moveTo>
                <a:cubicBezTo>
                  <a:pt x="84" y="117"/>
                  <a:pt x="84" y="117"/>
                  <a:pt x="84" y="117"/>
                </a:cubicBezTo>
                <a:cubicBezTo>
                  <a:pt x="84" y="125"/>
                  <a:pt x="84" y="125"/>
                  <a:pt x="84" y="125"/>
                </a:cubicBezTo>
                <a:cubicBezTo>
                  <a:pt x="92" y="125"/>
                  <a:pt x="92" y="125"/>
                  <a:pt x="92" y="125"/>
                </a:cubicBezTo>
                <a:lnTo>
                  <a:pt x="92" y="117"/>
                </a:lnTo>
                <a:close/>
                <a:moveTo>
                  <a:pt x="76" y="117"/>
                </a:moveTo>
                <a:cubicBezTo>
                  <a:pt x="68" y="117"/>
                  <a:pt x="68" y="117"/>
                  <a:pt x="68" y="117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76" y="125"/>
                  <a:pt x="76" y="125"/>
                  <a:pt x="76" y="125"/>
                </a:cubicBezTo>
                <a:lnTo>
                  <a:pt x="76" y="117"/>
                </a:lnTo>
                <a:close/>
                <a:moveTo>
                  <a:pt x="60" y="101"/>
                </a:moveTo>
                <a:cubicBezTo>
                  <a:pt x="52" y="101"/>
                  <a:pt x="52" y="101"/>
                  <a:pt x="52" y="101"/>
                </a:cubicBezTo>
                <a:cubicBezTo>
                  <a:pt x="52" y="109"/>
                  <a:pt x="52" y="109"/>
                  <a:pt x="52" y="109"/>
                </a:cubicBezTo>
                <a:cubicBezTo>
                  <a:pt x="60" y="109"/>
                  <a:pt x="60" y="109"/>
                  <a:pt x="60" y="109"/>
                </a:cubicBezTo>
                <a:lnTo>
                  <a:pt x="60" y="101"/>
                </a:lnTo>
                <a:close/>
                <a:moveTo>
                  <a:pt x="60" y="117"/>
                </a:moveTo>
                <a:cubicBezTo>
                  <a:pt x="52" y="117"/>
                  <a:pt x="52" y="117"/>
                  <a:pt x="52" y="117"/>
                </a:cubicBezTo>
                <a:cubicBezTo>
                  <a:pt x="52" y="125"/>
                  <a:pt x="52" y="125"/>
                  <a:pt x="52" y="125"/>
                </a:cubicBezTo>
                <a:cubicBezTo>
                  <a:pt x="60" y="125"/>
                  <a:pt x="60" y="125"/>
                  <a:pt x="60" y="125"/>
                </a:cubicBezTo>
                <a:lnTo>
                  <a:pt x="60" y="117"/>
                </a:lnTo>
                <a:close/>
                <a:moveTo>
                  <a:pt x="60" y="141"/>
                </a:moveTo>
                <a:cubicBezTo>
                  <a:pt x="68" y="141"/>
                  <a:pt x="68" y="141"/>
                  <a:pt x="68" y="141"/>
                </a:cubicBezTo>
                <a:cubicBezTo>
                  <a:pt x="68" y="133"/>
                  <a:pt x="68" y="133"/>
                  <a:pt x="68" y="133"/>
                </a:cubicBezTo>
                <a:cubicBezTo>
                  <a:pt x="60" y="133"/>
                  <a:pt x="60" y="133"/>
                  <a:pt x="60" y="133"/>
                </a:cubicBezTo>
                <a:lnTo>
                  <a:pt x="60" y="141"/>
                </a:lnTo>
                <a:close/>
                <a:moveTo>
                  <a:pt x="44" y="101"/>
                </a:moveTo>
                <a:cubicBezTo>
                  <a:pt x="36" y="101"/>
                  <a:pt x="36" y="101"/>
                  <a:pt x="36" y="101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44" y="109"/>
                  <a:pt x="44" y="109"/>
                  <a:pt x="44" y="109"/>
                </a:cubicBezTo>
                <a:lnTo>
                  <a:pt x="44" y="101"/>
                </a:lnTo>
                <a:close/>
                <a:moveTo>
                  <a:pt x="92" y="101"/>
                </a:moveTo>
                <a:cubicBezTo>
                  <a:pt x="84" y="101"/>
                  <a:pt x="84" y="101"/>
                  <a:pt x="84" y="101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92" y="109"/>
                  <a:pt x="92" y="109"/>
                  <a:pt x="92" y="109"/>
                </a:cubicBezTo>
                <a:lnTo>
                  <a:pt x="92" y="101"/>
                </a:lnTo>
                <a:close/>
                <a:moveTo>
                  <a:pt x="140" y="101"/>
                </a:moveTo>
                <a:cubicBezTo>
                  <a:pt x="132" y="101"/>
                  <a:pt x="132" y="101"/>
                  <a:pt x="132" y="101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40" y="109"/>
                  <a:pt x="140" y="109"/>
                  <a:pt x="140" y="109"/>
                </a:cubicBezTo>
                <a:lnTo>
                  <a:pt x="140" y="101"/>
                </a:lnTo>
                <a:close/>
                <a:moveTo>
                  <a:pt x="124" y="101"/>
                </a:moveTo>
                <a:cubicBezTo>
                  <a:pt x="116" y="101"/>
                  <a:pt x="116" y="101"/>
                  <a:pt x="116" y="101"/>
                </a:cubicBezTo>
                <a:cubicBezTo>
                  <a:pt x="116" y="109"/>
                  <a:pt x="116" y="109"/>
                  <a:pt x="116" y="109"/>
                </a:cubicBezTo>
                <a:cubicBezTo>
                  <a:pt x="124" y="109"/>
                  <a:pt x="124" y="109"/>
                  <a:pt x="124" y="109"/>
                </a:cubicBezTo>
                <a:lnTo>
                  <a:pt x="124" y="101"/>
                </a:lnTo>
                <a:close/>
                <a:moveTo>
                  <a:pt x="140" y="117"/>
                </a:moveTo>
                <a:cubicBezTo>
                  <a:pt x="132" y="117"/>
                  <a:pt x="132" y="117"/>
                  <a:pt x="132" y="117"/>
                </a:cubicBezTo>
                <a:cubicBezTo>
                  <a:pt x="132" y="125"/>
                  <a:pt x="132" y="125"/>
                  <a:pt x="132" y="125"/>
                </a:cubicBezTo>
                <a:cubicBezTo>
                  <a:pt x="140" y="125"/>
                  <a:pt x="140" y="125"/>
                  <a:pt x="140" y="125"/>
                </a:cubicBezTo>
                <a:lnTo>
                  <a:pt x="140" y="117"/>
                </a:lnTo>
                <a:close/>
                <a:moveTo>
                  <a:pt x="124" y="117"/>
                </a:moveTo>
                <a:cubicBezTo>
                  <a:pt x="116" y="117"/>
                  <a:pt x="116" y="117"/>
                  <a:pt x="116" y="117"/>
                </a:cubicBezTo>
                <a:cubicBezTo>
                  <a:pt x="116" y="125"/>
                  <a:pt x="116" y="125"/>
                  <a:pt x="116" y="125"/>
                </a:cubicBezTo>
                <a:cubicBezTo>
                  <a:pt x="124" y="125"/>
                  <a:pt x="124" y="125"/>
                  <a:pt x="124" y="125"/>
                </a:cubicBezTo>
                <a:lnTo>
                  <a:pt x="124" y="117"/>
                </a:lnTo>
                <a:close/>
                <a:moveTo>
                  <a:pt x="108" y="117"/>
                </a:moveTo>
                <a:cubicBezTo>
                  <a:pt x="100" y="117"/>
                  <a:pt x="100" y="117"/>
                  <a:pt x="100" y="117"/>
                </a:cubicBezTo>
                <a:cubicBezTo>
                  <a:pt x="100" y="125"/>
                  <a:pt x="100" y="125"/>
                  <a:pt x="100" y="125"/>
                </a:cubicBezTo>
                <a:cubicBezTo>
                  <a:pt x="108" y="125"/>
                  <a:pt x="108" y="125"/>
                  <a:pt x="108" y="125"/>
                </a:cubicBezTo>
                <a:lnTo>
                  <a:pt x="108" y="117"/>
                </a:lnTo>
                <a:close/>
                <a:moveTo>
                  <a:pt x="108" y="101"/>
                </a:moveTo>
                <a:cubicBezTo>
                  <a:pt x="100" y="101"/>
                  <a:pt x="100" y="101"/>
                  <a:pt x="100" y="101"/>
                </a:cubicBezTo>
                <a:cubicBezTo>
                  <a:pt x="100" y="109"/>
                  <a:pt x="100" y="109"/>
                  <a:pt x="100" y="109"/>
                </a:cubicBezTo>
                <a:cubicBezTo>
                  <a:pt x="108" y="109"/>
                  <a:pt x="108" y="109"/>
                  <a:pt x="108" y="109"/>
                </a:cubicBezTo>
                <a:lnTo>
                  <a:pt x="108" y="101"/>
                </a:lnTo>
                <a:close/>
                <a:moveTo>
                  <a:pt x="148" y="109"/>
                </a:moveTo>
                <a:cubicBezTo>
                  <a:pt x="156" y="109"/>
                  <a:pt x="156" y="109"/>
                  <a:pt x="156" y="109"/>
                </a:cubicBezTo>
                <a:cubicBezTo>
                  <a:pt x="156" y="101"/>
                  <a:pt x="156" y="101"/>
                  <a:pt x="156" y="101"/>
                </a:cubicBezTo>
                <a:cubicBezTo>
                  <a:pt x="148" y="101"/>
                  <a:pt x="148" y="101"/>
                  <a:pt x="148" y="101"/>
                </a:cubicBezTo>
                <a:lnTo>
                  <a:pt x="148" y="109"/>
                </a:lnTo>
                <a:close/>
                <a:moveTo>
                  <a:pt x="132" y="133"/>
                </a:moveTo>
                <a:cubicBezTo>
                  <a:pt x="124" y="133"/>
                  <a:pt x="124" y="133"/>
                  <a:pt x="124" y="133"/>
                </a:cubicBezTo>
                <a:cubicBezTo>
                  <a:pt x="124" y="141"/>
                  <a:pt x="124" y="141"/>
                  <a:pt x="124" y="141"/>
                </a:cubicBezTo>
                <a:cubicBezTo>
                  <a:pt x="132" y="141"/>
                  <a:pt x="132" y="141"/>
                  <a:pt x="132" y="141"/>
                </a:cubicBezTo>
                <a:lnTo>
                  <a:pt x="132" y="133"/>
                </a:lnTo>
                <a:close/>
                <a:moveTo>
                  <a:pt x="148" y="157"/>
                </a:moveTo>
                <a:cubicBezTo>
                  <a:pt x="156" y="157"/>
                  <a:pt x="156" y="157"/>
                  <a:pt x="156" y="157"/>
                </a:cubicBezTo>
                <a:cubicBezTo>
                  <a:pt x="156" y="149"/>
                  <a:pt x="156" y="149"/>
                  <a:pt x="156" y="149"/>
                </a:cubicBezTo>
                <a:cubicBezTo>
                  <a:pt x="148" y="149"/>
                  <a:pt x="148" y="149"/>
                  <a:pt x="148" y="149"/>
                </a:cubicBezTo>
                <a:lnTo>
                  <a:pt x="148" y="157"/>
                </a:lnTo>
                <a:close/>
                <a:moveTo>
                  <a:pt x="132" y="157"/>
                </a:moveTo>
                <a:cubicBezTo>
                  <a:pt x="140" y="157"/>
                  <a:pt x="140" y="157"/>
                  <a:pt x="140" y="157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32" y="149"/>
                  <a:pt x="132" y="149"/>
                  <a:pt x="132" y="149"/>
                </a:cubicBezTo>
                <a:lnTo>
                  <a:pt x="132" y="157"/>
                </a:lnTo>
                <a:close/>
                <a:moveTo>
                  <a:pt x="116" y="157"/>
                </a:moveTo>
                <a:cubicBezTo>
                  <a:pt x="124" y="157"/>
                  <a:pt x="124" y="157"/>
                  <a:pt x="124" y="157"/>
                </a:cubicBezTo>
                <a:cubicBezTo>
                  <a:pt x="124" y="149"/>
                  <a:pt x="124" y="149"/>
                  <a:pt x="124" y="149"/>
                </a:cubicBezTo>
                <a:cubicBezTo>
                  <a:pt x="116" y="149"/>
                  <a:pt x="116" y="149"/>
                  <a:pt x="116" y="149"/>
                </a:cubicBezTo>
                <a:lnTo>
                  <a:pt x="116" y="157"/>
                </a:lnTo>
                <a:close/>
                <a:moveTo>
                  <a:pt x="140" y="141"/>
                </a:moveTo>
                <a:cubicBezTo>
                  <a:pt x="156" y="141"/>
                  <a:pt x="156" y="141"/>
                  <a:pt x="156" y="141"/>
                </a:cubicBezTo>
                <a:cubicBezTo>
                  <a:pt x="156" y="133"/>
                  <a:pt x="156" y="133"/>
                  <a:pt x="156" y="133"/>
                </a:cubicBezTo>
                <a:cubicBezTo>
                  <a:pt x="140" y="133"/>
                  <a:pt x="140" y="133"/>
                  <a:pt x="140" y="133"/>
                </a:cubicBezTo>
                <a:lnTo>
                  <a:pt x="140" y="141"/>
                </a:lnTo>
                <a:close/>
                <a:moveTo>
                  <a:pt x="160" y="81"/>
                </a:moveTo>
                <a:cubicBezTo>
                  <a:pt x="89" y="81"/>
                  <a:pt x="89" y="81"/>
                  <a:pt x="89" y="81"/>
                </a:cubicBezTo>
                <a:cubicBezTo>
                  <a:pt x="88" y="78"/>
                  <a:pt x="88" y="75"/>
                  <a:pt x="89" y="72"/>
                </a:cubicBezTo>
                <a:cubicBezTo>
                  <a:pt x="90" y="65"/>
                  <a:pt x="96" y="60"/>
                  <a:pt x="106" y="57"/>
                </a:cubicBezTo>
                <a:cubicBezTo>
                  <a:pt x="122" y="51"/>
                  <a:pt x="129" y="41"/>
                  <a:pt x="132" y="34"/>
                </a:cubicBezTo>
                <a:cubicBezTo>
                  <a:pt x="136" y="24"/>
                  <a:pt x="137" y="13"/>
                  <a:pt x="134" y="4"/>
                </a:cubicBezTo>
                <a:cubicBezTo>
                  <a:pt x="133" y="1"/>
                  <a:pt x="131" y="0"/>
                  <a:pt x="129" y="1"/>
                </a:cubicBezTo>
                <a:cubicBezTo>
                  <a:pt x="126" y="2"/>
                  <a:pt x="125" y="4"/>
                  <a:pt x="126" y="6"/>
                </a:cubicBezTo>
                <a:cubicBezTo>
                  <a:pt x="131" y="21"/>
                  <a:pt x="126" y="41"/>
                  <a:pt x="103" y="49"/>
                </a:cubicBezTo>
                <a:cubicBezTo>
                  <a:pt x="87" y="54"/>
                  <a:pt x="82" y="63"/>
                  <a:pt x="81" y="70"/>
                </a:cubicBezTo>
                <a:cubicBezTo>
                  <a:pt x="80" y="73"/>
                  <a:pt x="80" y="77"/>
                  <a:pt x="81" y="81"/>
                </a:cubicBezTo>
                <a:cubicBezTo>
                  <a:pt x="16" y="81"/>
                  <a:pt x="16" y="81"/>
                  <a:pt x="16" y="81"/>
                </a:cubicBezTo>
                <a:cubicBezTo>
                  <a:pt x="7" y="81"/>
                  <a:pt x="0" y="88"/>
                  <a:pt x="0" y="97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70"/>
                  <a:pt x="7" y="177"/>
                  <a:pt x="16" y="177"/>
                </a:cubicBezTo>
                <a:cubicBezTo>
                  <a:pt x="160" y="177"/>
                  <a:pt x="160" y="177"/>
                  <a:pt x="160" y="177"/>
                </a:cubicBezTo>
                <a:cubicBezTo>
                  <a:pt x="169" y="177"/>
                  <a:pt x="176" y="170"/>
                  <a:pt x="176" y="161"/>
                </a:cubicBezTo>
                <a:cubicBezTo>
                  <a:pt x="176" y="97"/>
                  <a:pt x="176" y="97"/>
                  <a:pt x="176" y="97"/>
                </a:cubicBezTo>
                <a:cubicBezTo>
                  <a:pt x="176" y="88"/>
                  <a:pt x="169" y="81"/>
                  <a:pt x="160" y="81"/>
                </a:cubicBezTo>
                <a:moveTo>
                  <a:pt x="168" y="161"/>
                </a:moveTo>
                <a:cubicBezTo>
                  <a:pt x="168" y="165"/>
                  <a:pt x="164" y="169"/>
                  <a:pt x="160" y="169"/>
                </a:cubicBezTo>
                <a:cubicBezTo>
                  <a:pt x="16" y="169"/>
                  <a:pt x="16" y="169"/>
                  <a:pt x="16" y="169"/>
                </a:cubicBezTo>
                <a:cubicBezTo>
                  <a:pt x="12" y="169"/>
                  <a:pt x="8" y="165"/>
                  <a:pt x="8" y="161"/>
                </a:cubicBezTo>
                <a:cubicBezTo>
                  <a:pt x="8" y="97"/>
                  <a:pt x="8" y="97"/>
                  <a:pt x="8" y="97"/>
                </a:cubicBezTo>
                <a:cubicBezTo>
                  <a:pt x="8" y="93"/>
                  <a:pt x="12" y="89"/>
                  <a:pt x="16" y="89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64" y="89"/>
                  <a:pt x="168" y="93"/>
                  <a:pt x="168" y="97"/>
                </a:cubicBezTo>
                <a:lnTo>
                  <a:pt x="168" y="161"/>
                </a:lnTo>
                <a:close/>
                <a:moveTo>
                  <a:pt x="116" y="133"/>
                </a:moveTo>
                <a:cubicBezTo>
                  <a:pt x="108" y="133"/>
                  <a:pt x="108" y="133"/>
                  <a:pt x="108" y="133"/>
                </a:cubicBezTo>
                <a:cubicBezTo>
                  <a:pt x="108" y="141"/>
                  <a:pt x="108" y="141"/>
                  <a:pt x="108" y="141"/>
                </a:cubicBezTo>
                <a:cubicBezTo>
                  <a:pt x="116" y="141"/>
                  <a:pt x="116" y="141"/>
                  <a:pt x="116" y="141"/>
                </a:cubicBezTo>
                <a:lnTo>
                  <a:pt x="116" y="133"/>
                </a:lnTo>
                <a:close/>
                <a:moveTo>
                  <a:pt x="44" y="117"/>
                </a:moveTo>
                <a:cubicBezTo>
                  <a:pt x="36" y="117"/>
                  <a:pt x="36" y="117"/>
                  <a:pt x="36" y="117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44" y="125"/>
                  <a:pt x="44" y="125"/>
                  <a:pt x="44" y="125"/>
                </a:cubicBezTo>
                <a:lnTo>
                  <a:pt x="44" y="117"/>
                </a:lnTo>
                <a:close/>
                <a:moveTo>
                  <a:pt x="148" y="125"/>
                </a:moveTo>
                <a:cubicBezTo>
                  <a:pt x="156" y="125"/>
                  <a:pt x="156" y="125"/>
                  <a:pt x="156" y="125"/>
                </a:cubicBezTo>
                <a:cubicBezTo>
                  <a:pt x="156" y="117"/>
                  <a:pt x="156" y="117"/>
                  <a:pt x="156" y="117"/>
                </a:cubicBezTo>
                <a:cubicBezTo>
                  <a:pt x="148" y="117"/>
                  <a:pt x="148" y="117"/>
                  <a:pt x="148" y="117"/>
                </a:cubicBezTo>
                <a:lnTo>
                  <a:pt x="148" y="125"/>
                </a:lnTo>
                <a:close/>
                <a:moveTo>
                  <a:pt x="52" y="157"/>
                </a:moveTo>
                <a:cubicBezTo>
                  <a:pt x="108" y="157"/>
                  <a:pt x="108" y="157"/>
                  <a:pt x="108" y="157"/>
                </a:cubicBezTo>
                <a:cubicBezTo>
                  <a:pt x="108" y="149"/>
                  <a:pt x="108" y="149"/>
                  <a:pt x="108" y="149"/>
                </a:cubicBezTo>
                <a:cubicBezTo>
                  <a:pt x="52" y="149"/>
                  <a:pt x="52" y="149"/>
                  <a:pt x="52" y="149"/>
                </a:cubicBezTo>
                <a:lnTo>
                  <a:pt x="52" y="157"/>
                </a:lnTo>
                <a:close/>
                <a:moveTo>
                  <a:pt x="28" y="117"/>
                </a:moveTo>
                <a:cubicBezTo>
                  <a:pt x="20" y="117"/>
                  <a:pt x="20" y="117"/>
                  <a:pt x="20" y="117"/>
                </a:cubicBezTo>
                <a:cubicBezTo>
                  <a:pt x="20" y="125"/>
                  <a:pt x="20" y="125"/>
                  <a:pt x="20" y="125"/>
                </a:cubicBezTo>
                <a:cubicBezTo>
                  <a:pt x="28" y="125"/>
                  <a:pt x="28" y="125"/>
                  <a:pt x="28" y="125"/>
                </a:cubicBezTo>
                <a:lnTo>
                  <a:pt x="28" y="117"/>
                </a:lnTo>
                <a:close/>
                <a:moveTo>
                  <a:pt x="28" y="101"/>
                </a:moveTo>
                <a:cubicBezTo>
                  <a:pt x="20" y="101"/>
                  <a:pt x="20" y="101"/>
                  <a:pt x="20" y="101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8" y="109"/>
                  <a:pt x="28" y="109"/>
                  <a:pt x="28" y="109"/>
                </a:cubicBezTo>
                <a:lnTo>
                  <a:pt x="28" y="101"/>
                </a:lnTo>
                <a:close/>
                <a:moveTo>
                  <a:pt x="36" y="133"/>
                </a:moveTo>
                <a:cubicBezTo>
                  <a:pt x="20" y="133"/>
                  <a:pt x="20" y="133"/>
                  <a:pt x="20" y="133"/>
                </a:cubicBezTo>
                <a:cubicBezTo>
                  <a:pt x="20" y="141"/>
                  <a:pt x="20" y="141"/>
                  <a:pt x="20" y="141"/>
                </a:cubicBezTo>
                <a:cubicBezTo>
                  <a:pt x="36" y="141"/>
                  <a:pt x="36" y="141"/>
                  <a:pt x="36" y="141"/>
                </a:cubicBezTo>
                <a:lnTo>
                  <a:pt x="36" y="133"/>
                </a:lnTo>
                <a:close/>
                <a:moveTo>
                  <a:pt x="20" y="157"/>
                </a:moveTo>
                <a:cubicBezTo>
                  <a:pt x="28" y="157"/>
                  <a:pt x="28" y="157"/>
                  <a:pt x="28" y="157"/>
                </a:cubicBezTo>
                <a:cubicBezTo>
                  <a:pt x="28" y="149"/>
                  <a:pt x="28" y="149"/>
                  <a:pt x="28" y="149"/>
                </a:cubicBezTo>
                <a:cubicBezTo>
                  <a:pt x="20" y="149"/>
                  <a:pt x="20" y="149"/>
                  <a:pt x="20" y="149"/>
                </a:cubicBezTo>
                <a:lnTo>
                  <a:pt x="20" y="157"/>
                </a:lnTo>
                <a:close/>
                <a:moveTo>
                  <a:pt x="52" y="133"/>
                </a:moveTo>
                <a:cubicBezTo>
                  <a:pt x="44" y="133"/>
                  <a:pt x="44" y="133"/>
                  <a:pt x="44" y="133"/>
                </a:cubicBezTo>
                <a:cubicBezTo>
                  <a:pt x="44" y="141"/>
                  <a:pt x="44" y="141"/>
                  <a:pt x="44" y="141"/>
                </a:cubicBezTo>
                <a:cubicBezTo>
                  <a:pt x="52" y="141"/>
                  <a:pt x="52" y="141"/>
                  <a:pt x="52" y="141"/>
                </a:cubicBezTo>
                <a:lnTo>
                  <a:pt x="52" y="133"/>
                </a:lnTo>
                <a:close/>
                <a:moveTo>
                  <a:pt x="36" y="157"/>
                </a:moveTo>
                <a:cubicBezTo>
                  <a:pt x="44" y="157"/>
                  <a:pt x="44" y="157"/>
                  <a:pt x="44" y="157"/>
                </a:cubicBezTo>
                <a:cubicBezTo>
                  <a:pt x="44" y="149"/>
                  <a:pt x="44" y="149"/>
                  <a:pt x="44" y="149"/>
                </a:cubicBezTo>
                <a:cubicBezTo>
                  <a:pt x="36" y="149"/>
                  <a:pt x="36" y="149"/>
                  <a:pt x="36" y="149"/>
                </a:cubicBezTo>
                <a:lnTo>
                  <a:pt x="36" y="1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221"/>
          <p:cNvSpPr>
            <a:spLocks noEditPoints="1"/>
          </p:cNvSpPr>
          <p:nvPr/>
        </p:nvSpPr>
        <p:spPr bwMode="auto">
          <a:xfrm>
            <a:off x="6795233" y="3646040"/>
            <a:ext cx="334275" cy="334275"/>
          </a:xfrm>
          <a:custGeom>
            <a:avLst/>
            <a:gdLst>
              <a:gd name="T0" fmla="*/ 160 w 176"/>
              <a:gd name="T1" fmla="*/ 96 h 176"/>
              <a:gd name="T2" fmla="*/ 160 w 176"/>
              <a:gd name="T3" fmla="*/ 48 h 176"/>
              <a:gd name="T4" fmla="*/ 112 w 176"/>
              <a:gd name="T5" fmla="*/ 0 h 176"/>
              <a:gd name="T6" fmla="*/ 64 w 176"/>
              <a:gd name="T7" fmla="*/ 0 h 176"/>
              <a:gd name="T8" fmla="*/ 16 w 176"/>
              <a:gd name="T9" fmla="*/ 48 h 176"/>
              <a:gd name="T10" fmla="*/ 16 w 176"/>
              <a:gd name="T11" fmla="*/ 96 h 176"/>
              <a:gd name="T12" fmla="*/ 0 w 176"/>
              <a:gd name="T13" fmla="*/ 116 h 176"/>
              <a:gd name="T14" fmla="*/ 0 w 176"/>
              <a:gd name="T15" fmla="*/ 156 h 176"/>
              <a:gd name="T16" fmla="*/ 20 w 176"/>
              <a:gd name="T17" fmla="*/ 176 h 176"/>
              <a:gd name="T18" fmla="*/ 40 w 176"/>
              <a:gd name="T19" fmla="*/ 156 h 176"/>
              <a:gd name="T20" fmla="*/ 40 w 176"/>
              <a:gd name="T21" fmla="*/ 116 h 176"/>
              <a:gd name="T22" fmla="*/ 24 w 176"/>
              <a:gd name="T23" fmla="*/ 96 h 176"/>
              <a:gd name="T24" fmla="*/ 24 w 176"/>
              <a:gd name="T25" fmla="*/ 48 h 176"/>
              <a:gd name="T26" fmla="*/ 64 w 176"/>
              <a:gd name="T27" fmla="*/ 8 h 176"/>
              <a:gd name="T28" fmla="*/ 112 w 176"/>
              <a:gd name="T29" fmla="*/ 8 h 176"/>
              <a:gd name="T30" fmla="*/ 152 w 176"/>
              <a:gd name="T31" fmla="*/ 48 h 176"/>
              <a:gd name="T32" fmla="*/ 152 w 176"/>
              <a:gd name="T33" fmla="*/ 96 h 176"/>
              <a:gd name="T34" fmla="*/ 136 w 176"/>
              <a:gd name="T35" fmla="*/ 116 h 176"/>
              <a:gd name="T36" fmla="*/ 136 w 176"/>
              <a:gd name="T37" fmla="*/ 156 h 176"/>
              <a:gd name="T38" fmla="*/ 156 w 176"/>
              <a:gd name="T39" fmla="*/ 176 h 176"/>
              <a:gd name="T40" fmla="*/ 176 w 176"/>
              <a:gd name="T41" fmla="*/ 156 h 176"/>
              <a:gd name="T42" fmla="*/ 176 w 176"/>
              <a:gd name="T43" fmla="*/ 116 h 176"/>
              <a:gd name="T44" fmla="*/ 160 w 176"/>
              <a:gd name="T45" fmla="*/ 96 h 176"/>
              <a:gd name="T46" fmla="*/ 32 w 176"/>
              <a:gd name="T47" fmla="*/ 116 h 176"/>
              <a:gd name="T48" fmla="*/ 32 w 176"/>
              <a:gd name="T49" fmla="*/ 156 h 176"/>
              <a:gd name="T50" fmla="*/ 20 w 176"/>
              <a:gd name="T51" fmla="*/ 168 h 176"/>
              <a:gd name="T52" fmla="*/ 8 w 176"/>
              <a:gd name="T53" fmla="*/ 156 h 176"/>
              <a:gd name="T54" fmla="*/ 8 w 176"/>
              <a:gd name="T55" fmla="*/ 116 h 176"/>
              <a:gd name="T56" fmla="*/ 20 w 176"/>
              <a:gd name="T57" fmla="*/ 104 h 176"/>
              <a:gd name="T58" fmla="*/ 32 w 176"/>
              <a:gd name="T59" fmla="*/ 116 h 176"/>
              <a:gd name="T60" fmla="*/ 168 w 176"/>
              <a:gd name="T61" fmla="*/ 156 h 176"/>
              <a:gd name="T62" fmla="*/ 156 w 176"/>
              <a:gd name="T63" fmla="*/ 168 h 176"/>
              <a:gd name="T64" fmla="*/ 144 w 176"/>
              <a:gd name="T65" fmla="*/ 156 h 176"/>
              <a:gd name="T66" fmla="*/ 144 w 176"/>
              <a:gd name="T67" fmla="*/ 116 h 176"/>
              <a:gd name="T68" fmla="*/ 156 w 176"/>
              <a:gd name="T69" fmla="*/ 104 h 176"/>
              <a:gd name="T70" fmla="*/ 168 w 176"/>
              <a:gd name="T71" fmla="*/ 116 h 176"/>
              <a:gd name="T72" fmla="*/ 168 w 176"/>
              <a:gd name="T73" fmla="*/ 1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60" y="96"/>
                </a:moveTo>
                <a:cubicBezTo>
                  <a:pt x="160" y="48"/>
                  <a:pt x="160" y="48"/>
                  <a:pt x="160" y="48"/>
                </a:cubicBezTo>
                <a:cubicBezTo>
                  <a:pt x="160" y="21"/>
                  <a:pt x="139" y="0"/>
                  <a:pt x="112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37" y="0"/>
                  <a:pt x="16" y="21"/>
                  <a:pt x="16" y="48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8"/>
                  <a:pt x="0" y="106"/>
                  <a:pt x="0" y="1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67"/>
                  <a:pt x="9" y="176"/>
                  <a:pt x="20" y="176"/>
                </a:cubicBezTo>
                <a:cubicBezTo>
                  <a:pt x="31" y="176"/>
                  <a:pt x="40" y="167"/>
                  <a:pt x="40" y="156"/>
                </a:cubicBezTo>
                <a:cubicBezTo>
                  <a:pt x="40" y="116"/>
                  <a:pt x="40" y="116"/>
                  <a:pt x="40" y="116"/>
                </a:cubicBezTo>
                <a:cubicBezTo>
                  <a:pt x="40" y="106"/>
                  <a:pt x="33" y="98"/>
                  <a:pt x="24" y="96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26"/>
                  <a:pt x="42" y="8"/>
                  <a:pt x="64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34" y="8"/>
                  <a:pt x="152" y="26"/>
                  <a:pt x="152" y="48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43" y="98"/>
                  <a:pt x="136" y="106"/>
                  <a:pt x="136" y="116"/>
                </a:cubicBezTo>
                <a:cubicBezTo>
                  <a:pt x="136" y="156"/>
                  <a:pt x="136" y="156"/>
                  <a:pt x="136" y="156"/>
                </a:cubicBezTo>
                <a:cubicBezTo>
                  <a:pt x="136" y="167"/>
                  <a:pt x="145" y="176"/>
                  <a:pt x="156" y="176"/>
                </a:cubicBezTo>
                <a:cubicBezTo>
                  <a:pt x="167" y="176"/>
                  <a:pt x="176" y="167"/>
                  <a:pt x="176" y="15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76" y="106"/>
                  <a:pt x="169" y="98"/>
                  <a:pt x="160" y="96"/>
                </a:cubicBezTo>
                <a:moveTo>
                  <a:pt x="32" y="116"/>
                </a:moveTo>
                <a:cubicBezTo>
                  <a:pt x="32" y="156"/>
                  <a:pt x="32" y="156"/>
                  <a:pt x="32" y="156"/>
                </a:cubicBezTo>
                <a:cubicBezTo>
                  <a:pt x="32" y="163"/>
                  <a:pt x="27" y="168"/>
                  <a:pt x="20" y="168"/>
                </a:cubicBezTo>
                <a:cubicBezTo>
                  <a:pt x="13" y="168"/>
                  <a:pt x="8" y="163"/>
                  <a:pt x="8" y="156"/>
                </a:cubicBezTo>
                <a:cubicBezTo>
                  <a:pt x="8" y="116"/>
                  <a:pt x="8" y="116"/>
                  <a:pt x="8" y="116"/>
                </a:cubicBezTo>
                <a:cubicBezTo>
                  <a:pt x="8" y="109"/>
                  <a:pt x="13" y="104"/>
                  <a:pt x="20" y="104"/>
                </a:cubicBezTo>
                <a:cubicBezTo>
                  <a:pt x="27" y="104"/>
                  <a:pt x="32" y="109"/>
                  <a:pt x="32" y="116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49" y="168"/>
                  <a:pt x="144" y="163"/>
                  <a:pt x="144" y="156"/>
                </a:cubicBezTo>
                <a:cubicBezTo>
                  <a:pt x="144" y="116"/>
                  <a:pt x="144" y="116"/>
                  <a:pt x="144" y="116"/>
                </a:cubicBezTo>
                <a:cubicBezTo>
                  <a:pt x="144" y="109"/>
                  <a:pt x="149" y="104"/>
                  <a:pt x="156" y="104"/>
                </a:cubicBezTo>
                <a:cubicBezTo>
                  <a:pt x="163" y="104"/>
                  <a:pt x="168" y="109"/>
                  <a:pt x="168" y="116"/>
                </a:cubicBezTo>
                <a:lnTo>
                  <a:pt x="168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222"/>
          <p:cNvSpPr>
            <a:spLocks noEditPoints="1"/>
          </p:cNvSpPr>
          <p:nvPr/>
        </p:nvSpPr>
        <p:spPr bwMode="auto">
          <a:xfrm>
            <a:off x="7434574" y="3646040"/>
            <a:ext cx="334275" cy="334275"/>
          </a:xfrm>
          <a:custGeom>
            <a:avLst/>
            <a:gdLst>
              <a:gd name="T0" fmla="*/ 160 w 176"/>
              <a:gd name="T1" fmla="*/ 112 h 176"/>
              <a:gd name="T2" fmla="*/ 160 w 176"/>
              <a:gd name="T3" fmla="*/ 48 h 176"/>
              <a:gd name="T4" fmla="*/ 112 w 176"/>
              <a:gd name="T5" fmla="*/ 0 h 176"/>
              <a:gd name="T6" fmla="*/ 64 w 176"/>
              <a:gd name="T7" fmla="*/ 0 h 176"/>
              <a:gd name="T8" fmla="*/ 16 w 176"/>
              <a:gd name="T9" fmla="*/ 48 h 176"/>
              <a:gd name="T10" fmla="*/ 16 w 176"/>
              <a:gd name="T11" fmla="*/ 112 h 176"/>
              <a:gd name="T12" fmla="*/ 0 w 176"/>
              <a:gd name="T13" fmla="*/ 128 h 176"/>
              <a:gd name="T14" fmla="*/ 0 w 176"/>
              <a:gd name="T15" fmla="*/ 144 h 176"/>
              <a:gd name="T16" fmla="*/ 16 w 176"/>
              <a:gd name="T17" fmla="*/ 160 h 176"/>
              <a:gd name="T18" fmla="*/ 16 w 176"/>
              <a:gd name="T19" fmla="*/ 160 h 176"/>
              <a:gd name="T20" fmla="*/ 36 w 176"/>
              <a:gd name="T21" fmla="*/ 176 h 176"/>
              <a:gd name="T22" fmla="*/ 56 w 176"/>
              <a:gd name="T23" fmla="*/ 156 h 176"/>
              <a:gd name="T24" fmla="*/ 56 w 176"/>
              <a:gd name="T25" fmla="*/ 116 h 176"/>
              <a:gd name="T26" fmla="*/ 36 w 176"/>
              <a:gd name="T27" fmla="*/ 96 h 176"/>
              <a:gd name="T28" fmla="*/ 24 w 176"/>
              <a:gd name="T29" fmla="*/ 100 h 176"/>
              <a:gd name="T30" fmla="*/ 24 w 176"/>
              <a:gd name="T31" fmla="*/ 48 h 176"/>
              <a:gd name="T32" fmla="*/ 64 w 176"/>
              <a:gd name="T33" fmla="*/ 8 h 176"/>
              <a:gd name="T34" fmla="*/ 112 w 176"/>
              <a:gd name="T35" fmla="*/ 8 h 176"/>
              <a:gd name="T36" fmla="*/ 152 w 176"/>
              <a:gd name="T37" fmla="*/ 48 h 176"/>
              <a:gd name="T38" fmla="*/ 152 w 176"/>
              <a:gd name="T39" fmla="*/ 100 h 176"/>
              <a:gd name="T40" fmla="*/ 140 w 176"/>
              <a:gd name="T41" fmla="*/ 96 h 176"/>
              <a:gd name="T42" fmla="*/ 120 w 176"/>
              <a:gd name="T43" fmla="*/ 116 h 176"/>
              <a:gd name="T44" fmla="*/ 120 w 176"/>
              <a:gd name="T45" fmla="*/ 156 h 176"/>
              <a:gd name="T46" fmla="*/ 140 w 176"/>
              <a:gd name="T47" fmla="*/ 176 h 176"/>
              <a:gd name="T48" fmla="*/ 160 w 176"/>
              <a:gd name="T49" fmla="*/ 160 h 176"/>
              <a:gd name="T50" fmla="*/ 160 w 176"/>
              <a:gd name="T51" fmla="*/ 160 h 176"/>
              <a:gd name="T52" fmla="*/ 176 w 176"/>
              <a:gd name="T53" fmla="*/ 144 h 176"/>
              <a:gd name="T54" fmla="*/ 176 w 176"/>
              <a:gd name="T55" fmla="*/ 128 h 176"/>
              <a:gd name="T56" fmla="*/ 160 w 176"/>
              <a:gd name="T57" fmla="*/ 112 h 176"/>
              <a:gd name="T58" fmla="*/ 16 w 176"/>
              <a:gd name="T59" fmla="*/ 152 h 176"/>
              <a:gd name="T60" fmla="*/ 8 w 176"/>
              <a:gd name="T61" fmla="*/ 144 h 176"/>
              <a:gd name="T62" fmla="*/ 8 w 176"/>
              <a:gd name="T63" fmla="*/ 128 h 176"/>
              <a:gd name="T64" fmla="*/ 16 w 176"/>
              <a:gd name="T65" fmla="*/ 120 h 176"/>
              <a:gd name="T66" fmla="*/ 16 w 176"/>
              <a:gd name="T67" fmla="*/ 152 h 176"/>
              <a:gd name="T68" fmla="*/ 36 w 176"/>
              <a:gd name="T69" fmla="*/ 104 h 176"/>
              <a:gd name="T70" fmla="*/ 48 w 176"/>
              <a:gd name="T71" fmla="*/ 116 h 176"/>
              <a:gd name="T72" fmla="*/ 48 w 176"/>
              <a:gd name="T73" fmla="*/ 156 h 176"/>
              <a:gd name="T74" fmla="*/ 36 w 176"/>
              <a:gd name="T75" fmla="*/ 168 h 176"/>
              <a:gd name="T76" fmla="*/ 24 w 176"/>
              <a:gd name="T77" fmla="*/ 156 h 176"/>
              <a:gd name="T78" fmla="*/ 24 w 176"/>
              <a:gd name="T79" fmla="*/ 116 h 176"/>
              <a:gd name="T80" fmla="*/ 36 w 176"/>
              <a:gd name="T81" fmla="*/ 104 h 176"/>
              <a:gd name="T82" fmla="*/ 152 w 176"/>
              <a:gd name="T83" fmla="*/ 156 h 176"/>
              <a:gd name="T84" fmla="*/ 140 w 176"/>
              <a:gd name="T85" fmla="*/ 168 h 176"/>
              <a:gd name="T86" fmla="*/ 128 w 176"/>
              <a:gd name="T87" fmla="*/ 156 h 176"/>
              <a:gd name="T88" fmla="*/ 128 w 176"/>
              <a:gd name="T89" fmla="*/ 116 h 176"/>
              <a:gd name="T90" fmla="*/ 140 w 176"/>
              <a:gd name="T91" fmla="*/ 104 h 176"/>
              <a:gd name="T92" fmla="*/ 152 w 176"/>
              <a:gd name="T93" fmla="*/ 116 h 176"/>
              <a:gd name="T94" fmla="*/ 152 w 176"/>
              <a:gd name="T95" fmla="*/ 156 h 176"/>
              <a:gd name="T96" fmla="*/ 168 w 176"/>
              <a:gd name="T97" fmla="*/ 144 h 176"/>
              <a:gd name="T98" fmla="*/ 160 w 176"/>
              <a:gd name="T99" fmla="*/ 152 h 176"/>
              <a:gd name="T100" fmla="*/ 160 w 176"/>
              <a:gd name="T101" fmla="*/ 120 h 176"/>
              <a:gd name="T102" fmla="*/ 168 w 176"/>
              <a:gd name="T103" fmla="*/ 128 h 176"/>
              <a:gd name="T104" fmla="*/ 168 w 176"/>
              <a:gd name="T105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60" y="112"/>
                </a:moveTo>
                <a:cubicBezTo>
                  <a:pt x="160" y="48"/>
                  <a:pt x="160" y="48"/>
                  <a:pt x="160" y="48"/>
                </a:cubicBezTo>
                <a:cubicBezTo>
                  <a:pt x="160" y="21"/>
                  <a:pt x="139" y="0"/>
                  <a:pt x="112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37" y="0"/>
                  <a:pt x="16" y="21"/>
                  <a:pt x="16" y="48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19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8" y="169"/>
                  <a:pt x="26" y="176"/>
                  <a:pt x="36" y="176"/>
                </a:cubicBezTo>
                <a:cubicBezTo>
                  <a:pt x="47" y="176"/>
                  <a:pt x="56" y="167"/>
                  <a:pt x="56" y="156"/>
                </a:cubicBezTo>
                <a:cubicBezTo>
                  <a:pt x="56" y="116"/>
                  <a:pt x="56" y="116"/>
                  <a:pt x="56" y="116"/>
                </a:cubicBezTo>
                <a:cubicBezTo>
                  <a:pt x="56" y="105"/>
                  <a:pt x="47" y="96"/>
                  <a:pt x="36" y="96"/>
                </a:cubicBezTo>
                <a:cubicBezTo>
                  <a:pt x="31" y="96"/>
                  <a:pt x="27" y="98"/>
                  <a:pt x="24" y="100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26"/>
                  <a:pt x="42" y="8"/>
                  <a:pt x="64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34" y="8"/>
                  <a:pt x="152" y="26"/>
                  <a:pt x="152" y="48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49" y="98"/>
                  <a:pt x="145" y="96"/>
                  <a:pt x="140" y="96"/>
                </a:cubicBezTo>
                <a:cubicBezTo>
                  <a:pt x="129" y="96"/>
                  <a:pt x="120" y="105"/>
                  <a:pt x="120" y="116"/>
                </a:cubicBezTo>
                <a:cubicBezTo>
                  <a:pt x="120" y="156"/>
                  <a:pt x="120" y="156"/>
                  <a:pt x="120" y="156"/>
                </a:cubicBezTo>
                <a:cubicBezTo>
                  <a:pt x="120" y="167"/>
                  <a:pt x="129" y="176"/>
                  <a:pt x="140" y="176"/>
                </a:cubicBezTo>
                <a:cubicBezTo>
                  <a:pt x="150" y="176"/>
                  <a:pt x="158" y="169"/>
                  <a:pt x="160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9" y="160"/>
                  <a:pt x="176" y="153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76" y="119"/>
                  <a:pt x="169" y="112"/>
                  <a:pt x="160" y="112"/>
                </a:cubicBezTo>
                <a:moveTo>
                  <a:pt x="16" y="152"/>
                </a:moveTo>
                <a:cubicBezTo>
                  <a:pt x="12" y="152"/>
                  <a:pt x="8" y="148"/>
                  <a:pt x="8" y="144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24"/>
                  <a:pt x="12" y="120"/>
                  <a:pt x="16" y="120"/>
                </a:cubicBezTo>
                <a:lnTo>
                  <a:pt x="16" y="152"/>
                </a:lnTo>
                <a:close/>
                <a:moveTo>
                  <a:pt x="36" y="104"/>
                </a:moveTo>
                <a:cubicBezTo>
                  <a:pt x="43" y="104"/>
                  <a:pt x="48" y="109"/>
                  <a:pt x="48" y="11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3"/>
                  <a:pt x="43" y="168"/>
                  <a:pt x="36" y="168"/>
                </a:cubicBezTo>
                <a:cubicBezTo>
                  <a:pt x="29" y="168"/>
                  <a:pt x="24" y="163"/>
                  <a:pt x="24" y="15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09"/>
                  <a:pt x="29" y="104"/>
                  <a:pt x="36" y="104"/>
                </a:cubicBezTo>
                <a:moveTo>
                  <a:pt x="152" y="156"/>
                </a:moveTo>
                <a:cubicBezTo>
                  <a:pt x="152" y="163"/>
                  <a:pt x="147" y="168"/>
                  <a:pt x="140" y="168"/>
                </a:cubicBezTo>
                <a:cubicBezTo>
                  <a:pt x="133" y="168"/>
                  <a:pt x="128" y="163"/>
                  <a:pt x="128" y="156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128" y="109"/>
                  <a:pt x="133" y="104"/>
                  <a:pt x="140" y="104"/>
                </a:cubicBezTo>
                <a:cubicBezTo>
                  <a:pt x="147" y="104"/>
                  <a:pt x="152" y="109"/>
                  <a:pt x="152" y="116"/>
                </a:cubicBezTo>
                <a:lnTo>
                  <a:pt x="152" y="156"/>
                </a:lnTo>
                <a:close/>
                <a:moveTo>
                  <a:pt x="168" y="144"/>
                </a:moveTo>
                <a:cubicBezTo>
                  <a:pt x="168" y="148"/>
                  <a:pt x="164" y="152"/>
                  <a:pt x="160" y="152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64" y="120"/>
                  <a:pt x="168" y="124"/>
                  <a:pt x="168" y="128"/>
                </a:cubicBezTo>
                <a:lnTo>
                  <a:pt x="168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470677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802465" y="411510"/>
            <a:ext cx="15390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Electronics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163" name="Freeform 223"/>
          <p:cNvSpPr>
            <a:spLocks noEditPoints="1"/>
          </p:cNvSpPr>
          <p:nvPr/>
        </p:nvSpPr>
        <p:spPr bwMode="auto">
          <a:xfrm>
            <a:off x="1682125" y="1095375"/>
            <a:ext cx="335898" cy="334275"/>
          </a:xfrm>
          <a:custGeom>
            <a:avLst/>
            <a:gdLst>
              <a:gd name="T0" fmla="*/ 160 w 176"/>
              <a:gd name="T1" fmla="*/ 112 h 176"/>
              <a:gd name="T2" fmla="*/ 160 w 176"/>
              <a:gd name="T3" fmla="*/ 72 h 176"/>
              <a:gd name="T4" fmla="*/ 88 w 176"/>
              <a:gd name="T5" fmla="*/ 0 h 176"/>
              <a:gd name="T6" fmla="*/ 16 w 176"/>
              <a:gd name="T7" fmla="*/ 72 h 176"/>
              <a:gd name="T8" fmla="*/ 16 w 176"/>
              <a:gd name="T9" fmla="*/ 112 h 176"/>
              <a:gd name="T10" fmla="*/ 0 w 176"/>
              <a:gd name="T11" fmla="*/ 128 h 176"/>
              <a:gd name="T12" fmla="*/ 0 w 176"/>
              <a:gd name="T13" fmla="*/ 144 h 176"/>
              <a:gd name="T14" fmla="*/ 16 w 176"/>
              <a:gd name="T15" fmla="*/ 160 h 176"/>
              <a:gd name="T16" fmla="*/ 16 w 176"/>
              <a:gd name="T17" fmla="*/ 160 h 176"/>
              <a:gd name="T18" fmla="*/ 36 w 176"/>
              <a:gd name="T19" fmla="*/ 176 h 176"/>
              <a:gd name="T20" fmla="*/ 56 w 176"/>
              <a:gd name="T21" fmla="*/ 156 h 176"/>
              <a:gd name="T22" fmla="*/ 56 w 176"/>
              <a:gd name="T23" fmla="*/ 116 h 176"/>
              <a:gd name="T24" fmla="*/ 36 w 176"/>
              <a:gd name="T25" fmla="*/ 96 h 176"/>
              <a:gd name="T26" fmla="*/ 24 w 176"/>
              <a:gd name="T27" fmla="*/ 100 h 176"/>
              <a:gd name="T28" fmla="*/ 24 w 176"/>
              <a:gd name="T29" fmla="*/ 72 h 176"/>
              <a:gd name="T30" fmla="*/ 88 w 176"/>
              <a:gd name="T31" fmla="*/ 8 h 176"/>
              <a:gd name="T32" fmla="*/ 152 w 176"/>
              <a:gd name="T33" fmla="*/ 72 h 176"/>
              <a:gd name="T34" fmla="*/ 152 w 176"/>
              <a:gd name="T35" fmla="*/ 100 h 176"/>
              <a:gd name="T36" fmla="*/ 140 w 176"/>
              <a:gd name="T37" fmla="*/ 96 h 176"/>
              <a:gd name="T38" fmla="*/ 120 w 176"/>
              <a:gd name="T39" fmla="*/ 116 h 176"/>
              <a:gd name="T40" fmla="*/ 120 w 176"/>
              <a:gd name="T41" fmla="*/ 156 h 176"/>
              <a:gd name="T42" fmla="*/ 140 w 176"/>
              <a:gd name="T43" fmla="*/ 176 h 176"/>
              <a:gd name="T44" fmla="*/ 160 w 176"/>
              <a:gd name="T45" fmla="*/ 160 h 176"/>
              <a:gd name="T46" fmla="*/ 160 w 176"/>
              <a:gd name="T47" fmla="*/ 160 h 176"/>
              <a:gd name="T48" fmla="*/ 176 w 176"/>
              <a:gd name="T49" fmla="*/ 144 h 176"/>
              <a:gd name="T50" fmla="*/ 176 w 176"/>
              <a:gd name="T51" fmla="*/ 128 h 176"/>
              <a:gd name="T52" fmla="*/ 160 w 176"/>
              <a:gd name="T53" fmla="*/ 112 h 176"/>
              <a:gd name="T54" fmla="*/ 36 w 176"/>
              <a:gd name="T55" fmla="*/ 168 h 176"/>
              <a:gd name="T56" fmla="*/ 25 w 176"/>
              <a:gd name="T57" fmla="*/ 160 h 176"/>
              <a:gd name="T58" fmla="*/ 47 w 176"/>
              <a:gd name="T59" fmla="*/ 160 h 176"/>
              <a:gd name="T60" fmla="*/ 36 w 176"/>
              <a:gd name="T61" fmla="*/ 168 h 176"/>
              <a:gd name="T62" fmla="*/ 48 w 176"/>
              <a:gd name="T63" fmla="*/ 152 h 176"/>
              <a:gd name="T64" fmla="*/ 24 w 176"/>
              <a:gd name="T65" fmla="*/ 152 h 176"/>
              <a:gd name="T66" fmla="*/ 24 w 176"/>
              <a:gd name="T67" fmla="*/ 140 h 176"/>
              <a:gd name="T68" fmla="*/ 48 w 176"/>
              <a:gd name="T69" fmla="*/ 140 h 176"/>
              <a:gd name="T70" fmla="*/ 48 w 176"/>
              <a:gd name="T71" fmla="*/ 152 h 176"/>
              <a:gd name="T72" fmla="*/ 36 w 176"/>
              <a:gd name="T73" fmla="*/ 104 h 176"/>
              <a:gd name="T74" fmla="*/ 47 w 176"/>
              <a:gd name="T75" fmla="*/ 112 h 176"/>
              <a:gd name="T76" fmla="*/ 25 w 176"/>
              <a:gd name="T77" fmla="*/ 112 h 176"/>
              <a:gd name="T78" fmla="*/ 36 w 176"/>
              <a:gd name="T79" fmla="*/ 104 h 176"/>
              <a:gd name="T80" fmla="*/ 48 w 176"/>
              <a:gd name="T81" fmla="*/ 132 h 176"/>
              <a:gd name="T82" fmla="*/ 24 w 176"/>
              <a:gd name="T83" fmla="*/ 132 h 176"/>
              <a:gd name="T84" fmla="*/ 24 w 176"/>
              <a:gd name="T85" fmla="*/ 120 h 176"/>
              <a:gd name="T86" fmla="*/ 48 w 176"/>
              <a:gd name="T87" fmla="*/ 120 h 176"/>
              <a:gd name="T88" fmla="*/ 48 w 176"/>
              <a:gd name="T89" fmla="*/ 132 h 176"/>
              <a:gd name="T90" fmla="*/ 140 w 176"/>
              <a:gd name="T91" fmla="*/ 104 h 176"/>
              <a:gd name="T92" fmla="*/ 151 w 176"/>
              <a:gd name="T93" fmla="*/ 112 h 176"/>
              <a:gd name="T94" fmla="*/ 129 w 176"/>
              <a:gd name="T95" fmla="*/ 112 h 176"/>
              <a:gd name="T96" fmla="*/ 140 w 176"/>
              <a:gd name="T97" fmla="*/ 104 h 176"/>
              <a:gd name="T98" fmla="*/ 140 w 176"/>
              <a:gd name="T99" fmla="*/ 168 h 176"/>
              <a:gd name="T100" fmla="*/ 129 w 176"/>
              <a:gd name="T101" fmla="*/ 160 h 176"/>
              <a:gd name="T102" fmla="*/ 151 w 176"/>
              <a:gd name="T103" fmla="*/ 160 h 176"/>
              <a:gd name="T104" fmla="*/ 140 w 176"/>
              <a:gd name="T105" fmla="*/ 168 h 176"/>
              <a:gd name="T106" fmla="*/ 152 w 176"/>
              <a:gd name="T107" fmla="*/ 152 h 176"/>
              <a:gd name="T108" fmla="*/ 128 w 176"/>
              <a:gd name="T109" fmla="*/ 152 h 176"/>
              <a:gd name="T110" fmla="*/ 128 w 176"/>
              <a:gd name="T111" fmla="*/ 140 h 176"/>
              <a:gd name="T112" fmla="*/ 152 w 176"/>
              <a:gd name="T113" fmla="*/ 140 h 176"/>
              <a:gd name="T114" fmla="*/ 152 w 176"/>
              <a:gd name="T115" fmla="*/ 152 h 176"/>
              <a:gd name="T116" fmla="*/ 152 w 176"/>
              <a:gd name="T117" fmla="*/ 132 h 176"/>
              <a:gd name="T118" fmla="*/ 128 w 176"/>
              <a:gd name="T119" fmla="*/ 132 h 176"/>
              <a:gd name="T120" fmla="*/ 128 w 176"/>
              <a:gd name="T121" fmla="*/ 120 h 176"/>
              <a:gd name="T122" fmla="*/ 152 w 176"/>
              <a:gd name="T123" fmla="*/ 120 h 176"/>
              <a:gd name="T124" fmla="*/ 152 w 176"/>
              <a:gd name="T125" fmla="*/ 13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6" h="176">
                <a:moveTo>
                  <a:pt x="160" y="112"/>
                </a:moveTo>
                <a:cubicBezTo>
                  <a:pt x="160" y="72"/>
                  <a:pt x="160" y="72"/>
                  <a:pt x="160" y="72"/>
                </a:cubicBezTo>
                <a:cubicBezTo>
                  <a:pt x="160" y="32"/>
                  <a:pt x="128" y="0"/>
                  <a:pt x="88" y="0"/>
                </a:cubicBezTo>
                <a:cubicBezTo>
                  <a:pt x="48" y="0"/>
                  <a:pt x="16" y="32"/>
                  <a:pt x="16" y="7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7" y="112"/>
                  <a:pt x="0" y="119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7" y="160"/>
                  <a:pt x="16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8" y="169"/>
                  <a:pt x="26" y="176"/>
                  <a:pt x="36" y="176"/>
                </a:cubicBezTo>
                <a:cubicBezTo>
                  <a:pt x="47" y="176"/>
                  <a:pt x="56" y="167"/>
                  <a:pt x="56" y="156"/>
                </a:cubicBezTo>
                <a:cubicBezTo>
                  <a:pt x="56" y="116"/>
                  <a:pt x="56" y="116"/>
                  <a:pt x="56" y="116"/>
                </a:cubicBezTo>
                <a:cubicBezTo>
                  <a:pt x="56" y="105"/>
                  <a:pt x="47" y="96"/>
                  <a:pt x="36" y="96"/>
                </a:cubicBezTo>
                <a:cubicBezTo>
                  <a:pt x="31" y="96"/>
                  <a:pt x="27" y="98"/>
                  <a:pt x="24" y="100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37"/>
                  <a:pt x="53" y="8"/>
                  <a:pt x="88" y="8"/>
                </a:cubicBezTo>
                <a:cubicBezTo>
                  <a:pt x="123" y="8"/>
                  <a:pt x="152" y="37"/>
                  <a:pt x="152" y="72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49" y="98"/>
                  <a:pt x="145" y="96"/>
                  <a:pt x="140" y="96"/>
                </a:cubicBezTo>
                <a:cubicBezTo>
                  <a:pt x="129" y="96"/>
                  <a:pt x="120" y="105"/>
                  <a:pt x="120" y="116"/>
                </a:cubicBezTo>
                <a:cubicBezTo>
                  <a:pt x="120" y="156"/>
                  <a:pt x="120" y="156"/>
                  <a:pt x="120" y="156"/>
                </a:cubicBezTo>
                <a:cubicBezTo>
                  <a:pt x="120" y="167"/>
                  <a:pt x="129" y="176"/>
                  <a:pt x="140" y="176"/>
                </a:cubicBezTo>
                <a:cubicBezTo>
                  <a:pt x="150" y="176"/>
                  <a:pt x="158" y="169"/>
                  <a:pt x="160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9" y="160"/>
                  <a:pt x="176" y="153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76" y="119"/>
                  <a:pt x="169" y="112"/>
                  <a:pt x="160" y="112"/>
                </a:cubicBezTo>
                <a:moveTo>
                  <a:pt x="36" y="168"/>
                </a:moveTo>
                <a:cubicBezTo>
                  <a:pt x="31" y="168"/>
                  <a:pt x="26" y="165"/>
                  <a:pt x="25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46" y="165"/>
                  <a:pt x="41" y="168"/>
                  <a:pt x="36" y="168"/>
                </a:cubicBezTo>
                <a:moveTo>
                  <a:pt x="48" y="152"/>
                </a:moveTo>
                <a:cubicBezTo>
                  <a:pt x="24" y="152"/>
                  <a:pt x="24" y="152"/>
                  <a:pt x="24" y="152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48" y="140"/>
                  <a:pt x="48" y="140"/>
                  <a:pt x="48" y="140"/>
                </a:cubicBezTo>
                <a:lnTo>
                  <a:pt x="48" y="152"/>
                </a:lnTo>
                <a:close/>
                <a:moveTo>
                  <a:pt x="36" y="104"/>
                </a:moveTo>
                <a:cubicBezTo>
                  <a:pt x="41" y="104"/>
                  <a:pt x="46" y="107"/>
                  <a:pt x="47" y="112"/>
                </a:cubicBezTo>
                <a:cubicBezTo>
                  <a:pt x="25" y="112"/>
                  <a:pt x="25" y="112"/>
                  <a:pt x="25" y="112"/>
                </a:cubicBezTo>
                <a:cubicBezTo>
                  <a:pt x="26" y="107"/>
                  <a:pt x="31" y="104"/>
                  <a:pt x="36" y="104"/>
                </a:cubicBezTo>
                <a:moveTo>
                  <a:pt x="48" y="132"/>
                </a:moveTo>
                <a:cubicBezTo>
                  <a:pt x="24" y="132"/>
                  <a:pt x="24" y="132"/>
                  <a:pt x="24" y="132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48" y="120"/>
                  <a:pt x="48" y="120"/>
                  <a:pt x="48" y="120"/>
                </a:cubicBezTo>
                <a:lnTo>
                  <a:pt x="48" y="132"/>
                </a:lnTo>
                <a:close/>
                <a:moveTo>
                  <a:pt x="140" y="104"/>
                </a:moveTo>
                <a:cubicBezTo>
                  <a:pt x="145" y="104"/>
                  <a:pt x="150" y="107"/>
                  <a:pt x="151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07"/>
                  <a:pt x="135" y="104"/>
                  <a:pt x="140" y="104"/>
                </a:cubicBezTo>
                <a:moveTo>
                  <a:pt x="140" y="168"/>
                </a:moveTo>
                <a:cubicBezTo>
                  <a:pt x="135" y="168"/>
                  <a:pt x="130" y="165"/>
                  <a:pt x="129" y="160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150" y="165"/>
                  <a:pt x="145" y="168"/>
                  <a:pt x="140" y="168"/>
                </a:cubicBezTo>
                <a:moveTo>
                  <a:pt x="152" y="152"/>
                </a:moveTo>
                <a:cubicBezTo>
                  <a:pt x="128" y="152"/>
                  <a:pt x="128" y="152"/>
                  <a:pt x="128" y="152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52" y="140"/>
                  <a:pt x="152" y="140"/>
                  <a:pt x="152" y="140"/>
                </a:cubicBezTo>
                <a:lnTo>
                  <a:pt x="152" y="152"/>
                </a:lnTo>
                <a:close/>
                <a:moveTo>
                  <a:pt x="152" y="132"/>
                </a:moveTo>
                <a:cubicBezTo>
                  <a:pt x="128" y="132"/>
                  <a:pt x="128" y="132"/>
                  <a:pt x="128" y="132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52" y="120"/>
                  <a:pt x="152" y="120"/>
                  <a:pt x="152" y="120"/>
                </a:cubicBezTo>
                <a:lnTo>
                  <a:pt x="152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224"/>
          <p:cNvSpPr>
            <a:spLocks noEditPoints="1"/>
          </p:cNvSpPr>
          <p:nvPr/>
        </p:nvSpPr>
        <p:spPr bwMode="auto">
          <a:xfrm>
            <a:off x="2321466" y="1095375"/>
            <a:ext cx="334275" cy="334275"/>
          </a:xfrm>
          <a:custGeom>
            <a:avLst/>
            <a:gdLst>
              <a:gd name="T0" fmla="*/ 160 w 176"/>
              <a:gd name="T1" fmla="*/ 52 h 176"/>
              <a:gd name="T2" fmla="*/ 160 w 176"/>
              <a:gd name="T3" fmla="*/ 12 h 176"/>
              <a:gd name="T4" fmla="*/ 148 w 176"/>
              <a:gd name="T5" fmla="*/ 0 h 176"/>
              <a:gd name="T6" fmla="*/ 136 w 176"/>
              <a:gd name="T7" fmla="*/ 12 h 176"/>
              <a:gd name="T8" fmla="*/ 136 w 176"/>
              <a:gd name="T9" fmla="*/ 15 h 176"/>
              <a:gd name="T10" fmla="*/ 20 w 176"/>
              <a:gd name="T11" fmla="*/ 49 h 176"/>
              <a:gd name="T12" fmla="*/ 16 w 176"/>
              <a:gd name="T13" fmla="*/ 48 h 176"/>
              <a:gd name="T14" fmla="*/ 8 w 176"/>
              <a:gd name="T15" fmla="*/ 48 h 176"/>
              <a:gd name="T16" fmla="*/ 0 w 176"/>
              <a:gd name="T17" fmla="*/ 56 h 176"/>
              <a:gd name="T18" fmla="*/ 0 w 176"/>
              <a:gd name="T19" fmla="*/ 96 h 176"/>
              <a:gd name="T20" fmla="*/ 8 w 176"/>
              <a:gd name="T21" fmla="*/ 104 h 176"/>
              <a:gd name="T22" fmla="*/ 16 w 176"/>
              <a:gd name="T23" fmla="*/ 104 h 176"/>
              <a:gd name="T24" fmla="*/ 20 w 176"/>
              <a:gd name="T25" fmla="*/ 103 h 176"/>
              <a:gd name="T26" fmla="*/ 25 w 176"/>
              <a:gd name="T27" fmla="*/ 104 h 176"/>
              <a:gd name="T28" fmla="*/ 40 w 176"/>
              <a:gd name="T29" fmla="*/ 173 h 176"/>
              <a:gd name="T30" fmla="*/ 40 w 176"/>
              <a:gd name="T31" fmla="*/ 173 h 176"/>
              <a:gd name="T32" fmla="*/ 44 w 176"/>
              <a:gd name="T33" fmla="*/ 176 h 176"/>
              <a:gd name="T34" fmla="*/ 76 w 176"/>
              <a:gd name="T35" fmla="*/ 176 h 176"/>
              <a:gd name="T36" fmla="*/ 80 w 176"/>
              <a:gd name="T37" fmla="*/ 172 h 176"/>
              <a:gd name="T38" fmla="*/ 80 w 176"/>
              <a:gd name="T39" fmla="*/ 171 h 176"/>
              <a:gd name="T40" fmla="*/ 80 w 176"/>
              <a:gd name="T41" fmla="*/ 171 h 176"/>
              <a:gd name="T42" fmla="*/ 67 w 176"/>
              <a:gd name="T43" fmla="*/ 117 h 176"/>
              <a:gd name="T44" fmla="*/ 136 w 176"/>
              <a:gd name="T45" fmla="*/ 137 h 176"/>
              <a:gd name="T46" fmla="*/ 136 w 176"/>
              <a:gd name="T47" fmla="*/ 140 h 176"/>
              <a:gd name="T48" fmla="*/ 148 w 176"/>
              <a:gd name="T49" fmla="*/ 152 h 176"/>
              <a:gd name="T50" fmla="*/ 160 w 176"/>
              <a:gd name="T51" fmla="*/ 140 h 176"/>
              <a:gd name="T52" fmla="*/ 160 w 176"/>
              <a:gd name="T53" fmla="*/ 100 h 176"/>
              <a:gd name="T54" fmla="*/ 176 w 176"/>
              <a:gd name="T55" fmla="*/ 84 h 176"/>
              <a:gd name="T56" fmla="*/ 176 w 176"/>
              <a:gd name="T57" fmla="*/ 68 h 176"/>
              <a:gd name="T58" fmla="*/ 160 w 176"/>
              <a:gd name="T59" fmla="*/ 52 h 176"/>
              <a:gd name="T60" fmla="*/ 16 w 176"/>
              <a:gd name="T61" fmla="*/ 96 h 176"/>
              <a:gd name="T62" fmla="*/ 8 w 176"/>
              <a:gd name="T63" fmla="*/ 96 h 176"/>
              <a:gd name="T64" fmla="*/ 8 w 176"/>
              <a:gd name="T65" fmla="*/ 56 h 176"/>
              <a:gd name="T66" fmla="*/ 16 w 176"/>
              <a:gd name="T67" fmla="*/ 56 h 176"/>
              <a:gd name="T68" fmla="*/ 16 w 176"/>
              <a:gd name="T69" fmla="*/ 96 h 176"/>
              <a:gd name="T70" fmla="*/ 71 w 176"/>
              <a:gd name="T71" fmla="*/ 168 h 176"/>
              <a:gd name="T72" fmla="*/ 47 w 176"/>
              <a:gd name="T73" fmla="*/ 168 h 176"/>
              <a:gd name="T74" fmla="*/ 45 w 176"/>
              <a:gd name="T75" fmla="*/ 160 h 176"/>
              <a:gd name="T76" fmla="*/ 69 w 176"/>
              <a:gd name="T77" fmla="*/ 160 h 176"/>
              <a:gd name="T78" fmla="*/ 71 w 176"/>
              <a:gd name="T79" fmla="*/ 168 h 176"/>
              <a:gd name="T80" fmla="*/ 67 w 176"/>
              <a:gd name="T81" fmla="*/ 152 h 176"/>
              <a:gd name="T82" fmla="*/ 44 w 176"/>
              <a:gd name="T83" fmla="*/ 152 h 176"/>
              <a:gd name="T84" fmla="*/ 34 w 176"/>
              <a:gd name="T85" fmla="*/ 107 h 176"/>
              <a:gd name="T86" fmla="*/ 58 w 176"/>
              <a:gd name="T87" fmla="*/ 114 h 176"/>
              <a:gd name="T88" fmla="*/ 67 w 176"/>
              <a:gd name="T89" fmla="*/ 152 h 176"/>
              <a:gd name="T90" fmla="*/ 136 w 176"/>
              <a:gd name="T91" fmla="*/ 129 h 176"/>
              <a:gd name="T92" fmla="*/ 24 w 176"/>
              <a:gd name="T93" fmla="*/ 96 h 176"/>
              <a:gd name="T94" fmla="*/ 24 w 176"/>
              <a:gd name="T95" fmla="*/ 56 h 176"/>
              <a:gd name="T96" fmla="*/ 136 w 176"/>
              <a:gd name="T97" fmla="*/ 23 h 176"/>
              <a:gd name="T98" fmla="*/ 136 w 176"/>
              <a:gd name="T99" fmla="*/ 129 h 176"/>
              <a:gd name="T100" fmla="*/ 152 w 176"/>
              <a:gd name="T101" fmla="*/ 140 h 176"/>
              <a:gd name="T102" fmla="*/ 148 w 176"/>
              <a:gd name="T103" fmla="*/ 144 h 176"/>
              <a:gd name="T104" fmla="*/ 144 w 176"/>
              <a:gd name="T105" fmla="*/ 140 h 176"/>
              <a:gd name="T106" fmla="*/ 144 w 176"/>
              <a:gd name="T107" fmla="*/ 12 h 176"/>
              <a:gd name="T108" fmla="*/ 148 w 176"/>
              <a:gd name="T109" fmla="*/ 8 h 176"/>
              <a:gd name="T110" fmla="*/ 152 w 176"/>
              <a:gd name="T111" fmla="*/ 12 h 176"/>
              <a:gd name="T112" fmla="*/ 152 w 176"/>
              <a:gd name="T113" fmla="*/ 140 h 176"/>
              <a:gd name="T114" fmla="*/ 168 w 176"/>
              <a:gd name="T115" fmla="*/ 84 h 176"/>
              <a:gd name="T116" fmla="*/ 160 w 176"/>
              <a:gd name="T117" fmla="*/ 92 h 176"/>
              <a:gd name="T118" fmla="*/ 160 w 176"/>
              <a:gd name="T119" fmla="*/ 60 h 176"/>
              <a:gd name="T120" fmla="*/ 168 w 176"/>
              <a:gd name="T121" fmla="*/ 68 h 176"/>
              <a:gd name="T122" fmla="*/ 168 w 176"/>
              <a:gd name="T123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76">
                <a:moveTo>
                  <a:pt x="160" y="52"/>
                </a:move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ubicBezTo>
                  <a:pt x="141" y="0"/>
                  <a:pt x="136" y="5"/>
                  <a:pt x="136" y="12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20" y="49"/>
                  <a:pt x="20" y="49"/>
                  <a:pt x="20" y="49"/>
                </a:cubicBezTo>
                <a:cubicBezTo>
                  <a:pt x="19" y="48"/>
                  <a:pt x="17" y="48"/>
                  <a:pt x="16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0"/>
                  <a:pt x="4" y="104"/>
                  <a:pt x="8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7" y="104"/>
                  <a:pt x="19" y="104"/>
                  <a:pt x="20" y="103"/>
                </a:cubicBezTo>
                <a:cubicBezTo>
                  <a:pt x="25" y="104"/>
                  <a:pt x="25" y="104"/>
                  <a:pt x="25" y="104"/>
                </a:cubicBezTo>
                <a:cubicBezTo>
                  <a:pt x="40" y="173"/>
                  <a:pt x="40" y="173"/>
                  <a:pt x="40" y="173"/>
                </a:cubicBezTo>
                <a:cubicBezTo>
                  <a:pt x="40" y="173"/>
                  <a:pt x="40" y="173"/>
                  <a:pt x="40" y="173"/>
                </a:cubicBezTo>
                <a:cubicBezTo>
                  <a:pt x="41" y="175"/>
                  <a:pt x="42" y="176"/>
                  <a:pt x="44" y="176"/>
                </a:cubicBezTo>
                <a:cubicBezTo>
                  <a:pt x="76" y="176"/>
                  <a:pt x="76" y="176"/>
                  <a:pt x="76" y="176"/>
                </a:cubicBezTo>
                <a:cubicBezTo>
                  <a:pt x="78" y="176"/>
                  <a:pt x="80" y="174"/>
                  <a:pt x="80" y="172"/>
                </a:cubicBezTo>
                <a:cubicBezTo>
                  <a:pt x="80" y="172"/>
                  <a:pt x="80" y="171"/>
                  <a:pt x="80" y="171"/>
                </a:cubicBezTo>
                <a:cubicBezTo>
                  <a:pt x="80" y="171"/>
                  <a:pt x="80" y="171"/>
                  <a:pt x="80" y="171"/>
                </a:cubicBezTo>
                <a:cubicBezTo>
                  <a:pt x="67" y="117"/>
                  <a:pt x="67" y="117"/>
                  <a:pt x="67" y="117"/>
                </a:cubicBezTo>
                <a:cubicBezTo>
                  <a:pt x="136" y="137"/>
                  <a:pt x="136" y="137"/>
                  <a:pt x="136" y="137"/>
                </a:cubicBezTo>
                <a:cubicBezTo>
                  <a:pt x="136" y="140"/>
                  <a:pt x="136" y="140"/>
                  <a:pt x="136" y="140"/>
                </a:cubicBezTo>
                <a:cubicBezTo>
                  <a:pt x="136" y="147"/>
                  <a:pt x="141" y="152"/>
                  <a:pt x="148" y="152"/>
                </a:cubicBezTo>
                <a:cubicBezTo>
                  <a:pt x="155" y="152"/>
                  <a:pt x="160" y="147"/>
                  <a:pt x="160" y="140"/>
                </a:cubicBezTo>
                <a:cubicBezTo>
                  <a:pt x="160" y="100"/>
                  <a:pt x="160" y="100"/>
                  <a:pt x="160" y="100"/>
                </a:cubicBezTo>
                <a:cubicBezTo>
                  <a:pt x="169" y="100"/>
                  <a:pt x="176" y="93"/>
                  <a:pt x="176" y="84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6" y="59"/>
                  <a:pt x="169" y="52"/>
                  <a:pt x="160" y="52"/>
                </a:cubicBezTo>
                <a:moveTo>
                  <a:pt x="16" y="96"/>
                </a:moveTo>
                <a:cubicBezTo>
                  <a:pt x="8" y="96"/>
                  <a:pt x="8" y="96"/>
                  <a:pt x="8" y="96"/>
                </a:cubicBezTo>
                <a:cubicBezTo>
                  <a:pt x="8" y="56"/>
                  <a:pt x="8" y="56"/>
                  <a:pt x="8" y="56"/>
                </a:cubicBezTo>
                <a:cubicBezTo>
                  <a:pt x="16" y="56"/>
                  <a:pt x="16" y="56"/>
                  <a:pt x="16" y="56"/>
                </a:cubicBezTo>
                <a:lnTo>
                  <a:pt x="16" y="96"/>
                </a:lnTo>
                <a:close/>
                <a:moveTo>
                  <a:pt x="71" y="168"/>
                </a:moveTo>
                <a:cubicBezTo>
                  <a:pt x="47" y="168"/>
                  <a:pt x="47" y="168"/>
                  <a:pt x="47" y="168"/>
                </a:cubicBezTo>
                <a:cubicBezTo>
                  <a:pt x="45" y="160"/>
                  <a:pt x="45" y="160"/>
                  <a:pt x="45" y="160"/>
                </a:cubicBezTo>
                <a:cubicBezTo>
                  <a:pt x="69" y="160"/>
                  <a:pt x="69" y="160"/>
                  <a:pt x="69" y="160"/>
                </a:cubicBezTo>
                <a:lnTo>
                  <a:pt x="71" y="168"/>
                </a:lnTo>
                <a:close/>
                <a:moveTo>
                  <a:pt x="67" y="152"/>
                </a:moveTo>
                <a:cubicBezTo>
                  <a:pt x="44" y="152"/>
                  <a:pt x="44" y="152"/>
                  <a:pt x="44" y="152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58" y="114"/>
                  <a:pt x="58" y="114"/>
                  <a:pt x="58" y="114"/>
                </a:cubicBezTo>
                <a:lnTo>
                  <a:pt x="67" y="152"/>
                </a:lnTo>
                <a:close/>
                <a:moveTo>
                  <a:pt x="136" y="129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56"/>
                  <a:pt x="24" y="56"/>
                  <a:pt x="24" y="56"/>
                </a:cubicBezTo>
                <a:cubicBezTo>
                  <a:pt x="136" y="23"/>
                  <a:pt x="136" y="23"/>
                  <a:pt x="136" y="23"/>
                </a:cubicBezTo>
                <a:lnTo>
                  <a:pt x="136" y="129"/>
                </a:lnTo>
                <a:close/>
                <a:moveTo>
                  <a:pt x="152" y="140"/>
                </a:moveTo>
                <a:cubicBezTo>
                  <a:pt x="152" y="142"/>
                  <a:pt x="150" y="144"/>
                  <a:pt x="148" y="144"/>
                </a:cubicBezTo>
                <a:cubicBezTo>
                  <a:pt x="146" y="144"/>
                  <a:pt x="144" y="142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10"/>
                  <a:pt x="146" y="8"/>
                  <a:pt x="148" y="8"/>
                </a:cubicBezTo>
                <a:cubicBezTo>
                  <a:pt x="150" y="8"/>
                  <a:pt x="152" y="10"/>
                  <a:pt x="152" y="12"/>
                </a:cubicBezTo>
                <a:lnTo>
                  <a:pt x="152" y="140"/>
                </a:lnTo>
                <a:close/>
                <a:moveTo>
                  <a:pt x="168" y="84"/>
                </a:moveTo>
                <a:cubicBezTo>
                  <a:pt x="168" y="88"/>
                  <a:pt x="164" y="92"/>
                  <a:pt x="160" y="92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64" y="60"/>
                  <a:pt x="168" y="64"/>
                  <a:pt x="168" y="68"/>
                </a:cubicBezTo>
                <a:lnTo>
                  <a:pt x="168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225"/>
          <p:cNvSpPr>
            <a:spLocks noEditPoints="1"/>
          </p:cNvSpPr>
          <p:nvPr/>
        </p:nvSpPr>
        <p:spPr bwMode="auto">
          <a:xfrm>
            <a:off x="2960808" y="1095375"/>
            <a:ext cx="334275" cy="334275"/>
          </a:xfrm>
          <a:custGeom>
            <a:avLst/>
            <a:gdLst>
              <a:gd name="T0" fmla="*/ 152 w 176"/>
              <a:gd name="T1" fmla="*/ 12 h 176"/>
              <a:gd name="T2" fmla="*/ 128 w 176"/>
              <a:gd name="T3" fmla="*/ 12 h 176"/>
              <a:gd name="T4" fmla="*/ 67 w 176"/>
              <a:gd name="T5" fmla="*/ 33 h 176"/>
              <a:gd name="T6" fmla="*/ 0 w 176"/>
              <a:gd name="T7" fmla="*/ 48 h 176"/>
              <a:gd name="T8" fmla="*/ 8 w 176"/>
              <a:gd name="T9" fmla="*/ 112 h 176"/>
              <a:gd name="T10" fmla="*/ 48 w 176"/>
              <a:gd name="T11" fmla="*/ 173 h 176"/>
              <a:gd name="T12" fmla="*/ 52 w 176"/>
              <a:gd name="T13" fmla="*/ 176 h 176"/>
              <a:gd name="T14" fmla="*/ 88 w 176"/>
              <a:gd name="T15" fmla="*/ 172 h 176"/>
              <a:gd name="T16" fmla="*/ 88 w 176"/>
              <a:gd name="T17" fmla="*/ 171 h 176"/>
              <a:gd name="T18" fmla="*/ 128 w 176"/>
              <a:gd name="T19" fmla="*/ 137 h 176"/>
              <a:gd name="T20" fmla="*/ 140 w 176"/>
              <a:gd name="T21" fmla="*/ 152 h 176"/>
              <a:gd name="T22" fmla="*/ 152 w 176"/>
              <a:gd name="T23" fmla="*/ 100 h 176"/>
              <a:gd name="T24" fmla="*/ 152 w 176"/>
              <a:gd name="T25" fmla="*/ 52 h 176"/>
              <a:gd name="T26" fmla="*/ 8 w 176"/>
              <a:gd name="T27" fmla="*/ 88 h 176"/>
              <a:gd name="T28" fmla="*/ 32 w 176"/>
              <a:gd name="T29" fmla="*/ 84 h 176"/>
              <a:gd name="T30" fmla="*/ 8 w 176"/>
              <a:gd name="T31" fmla="*/ 80 h 176"/>
              <a:gd name="T32" fmla="*/ 20 w 176"/>
              <a:gd name="T33" fmla="*/ 72 h 176"/>
              <a:gd name="T34" fmla="*/ 20 w 176"/>
              <a:gd name="T35" fmla="*/ 64 h 176"/>
              <a:gd name="T36" fmla="*/ 8 w 176"/>
              <a:gd name="T37" fmla="*/ 48 h 176"/>
              <a:gd name="T38" fmla="*/ 64 w 176"/>
              <a:gd name="T39" fmla="*/ 110 h 176"/>
              <a:gd name="T40" fmla="*/ 52 w 176"/>
              <a:gd name="T41" fmla="*/ 152 h 176"/>
              <a:gd name="T42" fmla="*/ 67 w 176"/>
              <a:gd name="T43" fmla="*/ 119 h 176"/>
              <a:gd name="T44" fmla="*/ 75 w 176"/>
              <a:gd name="T45" fmla="*/ 152 h 176"/>
              <a:gd name="T46" fmla="*/ 77 w 176"/>
              <a:gd name="T47" fmla="*/ 160 h 176"/>
              <a:gd name="T48" fmla="*/ 55 w 176"/>
              <a:gd name="T49" fmla="*/ 168 h 176"/>
              <a:gd name="T50" fmla="*/ 77 w 176"/>
              <a:gd name="T51" fmla="*/ 160 h 176"/>
              <a:gd name="T52" fmla="*/ 72 w 176"/>
              <a:gd name="T53" fmla="*/ 112 h 176"/>
              <a:gd name="T54" fmla="*/ 128 w 176"/>
              <a:gd name="T55" fmla="*/ 23 h 176"/>
              <a:gd name="T56" fmla="*/ 144 w 176"/>
              <a:gd name="T57" fmla="*/ 140 h 176"/>
              <a:gd name="T58" fmla="*/ 136 w 176"/>
              <a:gd name="T59" fmla="*/ 140 h 176"/>
              <a:gd name="T60" fmla="*/ 140 w 176"/>
              <a:gd name="T61" fmla="*/ 8 h 176"/>
              <a:gd name="T62" fmla="*/ 144 w 176"/>
              <a:gd name="T63" fmla="*/ 140 h 176"/>
              <a:gd name="T64" fmla="*/ 152 w 176"/>
              <a:gd name="T65" fmla="*/ 60 h 176"/>
              <a:gd name="T66" fmla="*/ 152 w 176"/>
              <a:gd name="T67" fmla="*/ 9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76">
                <a:moveTo>
                  <a:pt x="152" y="52"/>
                </a:moveTo>
                <a:cubicBezTo>
                  <a:pt x="152" y="12"/>
                  <a:pt x="152" y="12"/>
                  <a:pt x="152" y="12"/>
                </a:cubicBezTo>
                <a:cubicBezTo>
                  <a:pt x="152" y="5"/>
                  <a:pt x="147" y="0"/>
                  <a:pt x="140" y="0"/>
                </a:cubicBezTo>
                <a:cubicBezTo>
                  <a:pt x="133" y="0"/>
                  <a:pt x="128" y="5"/>
                  <a:pt x="128" y="12"/>
                </a:cubicBezTo>
                <a:cubicBezTo>
                  <a:pt x="128" y="15"/>
                  <a:pt x="128" y="15"/>
                  <a:pt x="128" y="15"/>
                </a:cubicBezTo>
                <a:cubicBezTo>
                  <a:pt x="67" y="33"/>
                  <a:pt x="67" y="33"/>
                  <a:pt x="67" y="33"/>
                </a:cubicBezTo>
                <a:cubicBezTo>
                  <a:pt x="8" y="40"/>
                  <a:pt x="8" y="40"/>
                  <a:pt x="8" y="40"/>
                </a:cubicBezTo>
                <a:cubicBezTo>
                  <a:pt x="4" y="40"/>
                  <a:pt x="0" y="44"/>
                  <a:pt x="0" y="48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35" y="115"/>
                  <a:pt x="35" y="115"/>
                  <a:pt x="35" y="115"/>
                </a:cubicBezTo>
                <a:cubicBezTo>
                  <a:pt x="48" y="173"/>
                  <a:pt x="48" y="173"/>
                  <a:pt x="48" y="173"/>
                </a:cubicBezTo>
                <a:cubicBezTo>
                  <a:pt x="48" y="173"/>
                  <a:pt x="48" y="173"/>
                  <a:pt x="48" y="173"/>
                </a:cubicBezTo>
                <a:cubicBezTo>
                  <a:pt x="49" y="175"/>
                  <a:pt x="50" y="176"/>
                  <a:pt x="52" y="176"/>
                </a:cubicBezTo>
                <a:cubicBezTo>
                  <a:pt x="84" y="176"/>
                  <a:pt x="84" y="176"/>
                  <a:pt x="84" y="176"/>
                </a:cubicBezTo>
                <a:cubicBezTo>
                  <a:pt x="86" y="176"/>
                  <a:pt x="88" y="174"/>
                  <a:pt x="88" y="172"/>
                </a:cubicBezTo>
                <a:cubicBezTo>
                  <a:pt x="88" y="172"/>
                  <a:pt x="88" y="171"/>
                  <a:pt x="88" y="171"/>
                </a:cubicBezTo>
                <a:cubicBezTo>
                  <a:pt x="88" y="171"/>
                  <a:pt x="88" y="171"/>
                  <a:pt x="88" y="171"/>
                </a:cubicBezTo>
                <a:cubicBezTo>
                  <a:pt x="77" y="122"/>
                  <a:pt x="77" y="122"/>
                  <a:pt x="77" y="122"/>
                </a:cubicBezTo>
                <a:cubicBezTo>
                  <a:pt x="128" y="137"/>
                  <a:pt x="128" y="137"/>
                  <a:pt x="128" y="137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47"/>
                  <a:pt x="133" y="152"/>
                  <a:pt x="140" y="152"/>
                </a:cubicBezTo>
                <a:cubicBezTo>
                  <a:pt x="147" y="152"/>
                  <a:pt x="152" y="147"/>
                  <a:pt x="152" y="140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65" y="100"/>
                  <a:pt x="176" y="89"/>
                  <a:pt x="176" y="76"/>
                </a:cubicBezTo>
                <a:cubicBezTo>
                  <a:pt x="176" y="63"/>
                  <a:pt x="165" y="52"/>
                  <a:pt x="152" y="52"/>
                </a:cubicBezTo>
                <a:moveTo>
                  <a:pt x="8" y="104"/>
                </a:moveTo>
                <a:cubicBezTo>
                  <a:pt x="8" y="88"/>
                  <a:pt x="8" y="88"/>
                  <a:pt x="8" y="88"/>
                </a:cubicBezTo>
                <a:cubicBezTo>
                  <a:pt x="28" y="88"/>
                  <a:pt x="28" y="88"/>
                  <a:pt x="28" y="88"/>
                </a:cubicBezTo>
                <a:cubicBezTo>
                  <a:pt x="30" y="88"/>
                  <a:pt x="32" y="86"/>
                  <a:pt x="32" y="84"/>
                </a:cubicBezTo>
                <a:cubicBezTo>
                  <a:pt x="32" y="82"/>
                  <a:pt x="30" y="80"/>
                  <a:pt x="28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20" y="72"/>
                  <a:pt x="20" y="72"/>
                  <a:pt x="20" y="72"/>
                </a:cubicBezTo>
                <a:cubicBezTo>
                  <a:pt x="22" y="72"/>
                  <a:pt x="24" y="70"/>
                  <a:pt x="24" y="68"/>
                </a:cubicBezTo>
                <a:cubicBezTo>
                  <a:pt x="24" y="66"/>
                  <a:pt x="22" y="64"/>
                  <a:pt x="20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48"/>
                  <a:pt x="8" y="48"/>
                  <a:pt x="8" y="48"/>
                </a:cubicBezTo>
                <a:cubicBezTo>
                  <a:pt x="64" y="42"/>
                  <a:pt x="64" y="42"/>
                  <a:pt x="64" y="42"/>
                </a:cubicBezTo>
                <a:cubicBezTo>
                  <a:pt x="64" y="110"/>
                  <a:pt x="64" y="110"/>
                  <a:pt x="64" y="110"/>
                </a:cubicBezTo>
                <a:lnTo>
                  <a:pt x="8" y="104"/>
                </a:lnTo>
                <a:close/>
                <a:moveTo>
                  <a:pt x="52" y="152"/>
                </a:moveTo>
                <a:cubicBezTo>
                  <a:pt x="44" y="116"/>
                  <a:pt x="44" y="116"/>
                  <a:pt x="44" y="116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75" y="152"/>
                  <a:pt x="75" y="152"/>
                  <a:pt x="75" y="152"/>
                </a:cubicBezTo>
                <a:lnTo>
                  <a:pt x="52" y="152"/>
                </a:lnTo>
                <a:close/>
                <a:moveTo>
                  <a:pt x="77" y="160"/>
                </a:moveTo>
                <a:cubicBezTo>
                  <a:pt x="79" y="168"/>
                  <a:pt x="79" y="168"/>
                  <a:pt x="79" y="168"/>
                </a:cubicBezTo>
                <a:cubicBezTo>
                  <a:pt x="55" y="168"/>
                  <a:pt x="55" y="168"/>
                  <a:pt x="55" y="168"/>
                </a:cubicBezTo>
                <a:cubicBezTo>
                  <a:pt x="53" y="160"/>
                  <a:pt x="53" y="160"/>
                  <a:pt x="53" y="160"/>
                </a:cubicBezTo>
                <a:lnTo>
                  <a:pt x="77" y="160"/>
                </a:lnTo>
                <a:close/>
                <a:moveTo>
                  <a:pt x="128" y="129"/>
                </a:moveTo>
                <a:cubicBezTo>
                  <a:pt x="72" y="112"/>
                  <a:pt x="72" y="112"/>
                  <a:pt x="72" y="112"/>
                </a:cubicBezTo>
                <a:cubicBezTo>
                  <a:pt x="72" y="40"/>
                  <a:pt x="72" y="40"/>
                  <a:pt x="72" y="40"/>
                </a:cubicBezTo>
                <a:cubicBezTo>
                  <a:pt x="128" y="23"/>
                  <a:pt x="128" y="23"/>
                  <a:pt x="128" y="23"/>
                </a:cubicBezTo>
                <a:lnTo>
                  <a:pt x="128" y="129"/>
                </a:lnTo>
                <a:close/>
                <a:moveTo>
                  <a:pt x="144" y="140"/>
                </a:moveTo>
                <a:cubicBezTo>
                  <a:pt x="144" y="142"/>
                  <a:pt x="142" y="144"/>
                  <a:pt x="140" y="144"/>
                </a:cubicBezTo>
                <a:cubicBezTo>
                  <a:pt x="138" y="144"/>
                  <a:pt x="136" y="142"/>
                  <a:pt x="136" y="140"/>
                </a:cubicBezTo>
                <a:cubicBezTo>
                  <a:pt x="136" y="12"/>
                  <a:pt x="136" y="12"/>
                  <a:pt x="136" y="12"/>
                </a:cubicBezTo>
                <a:cubicBezTo>
                  <a:pt x="136" y="10"/>
                  <a:pt x="138" y="8"/>
                  <a:pt x="140" y="8"/>
                </a:cubicBezTo>
                <a:cubicBezTo>
                  <a:pt x="142" y="8"/>
                  <a:pt x="144" y="10"/>
                  <a:pt x="144" y="12"/>
                </a:cubicBezTo>
                <a:lnTo>
                  <a:pt x="144" y="140"/>
                </a:lnTo>
                <a:close/>
                <a:moveTo>
                  <a:pt x="152" y="92"/>
                </a:moveTo>
                <a:cubicBezTo>
                  <a:pt x="152" y="60"/>
                  <a:pt x="152" y="60"/>
                  <a:pt x="152" y="60"/>
                </a:cubicBezTo>
                <a:cubicBezTo>
                  <a:pt x="161" y="60"/>
                  <a:pt x="168" y="67"/>
                  <a:pt x="168" y="76"/>
                </a:cubicBezTo>
                <a:cubicBezTo>
                  <a:pt x="168" y="85"/>
                  <a:pt x="161" y="92"/>
                  <a:pt x="152" y="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226"/>
          <p:cNvSpPr>
            <a:spLocks noEditPoints="1"/>
          </p:cNvSpPr>
          <p:nvPr/>
        </p:nvSpPr>
        <p:spPr bwMode="auto">
          <a:xfrm>
            <a:off x="3600149" y="1109979"/>
            <a:ext cx="334275" cy="303444"/>
          </a:xfrm>
          <a:custGeom>
            <a:avLst/>
            <a:gdLst>
              <a:gd name="T0" fmla="*/ 160 w 176"/>
              <a:gd name="T1" fmla="*/ 56 h 160"/>
              <a:gd name="T2" fmla="*/ 160 w 176"/>
              <a:gd name="T3" fmla="*/ 12 h 160"/>
              <a:gd name="T4" fmla="*/ 148 w 176"/>
              <a:gd name="T5" fmla="*/ 0 h 160"/>
              <a:gd name="T6" fmla="*/ 136 w 176"/>
              <a:gd name="T7" fmla="*/ 12 h 160"/>
              <a:gd name="T8" fmla="*/ 136 w 176"/>
              <a:gd name="T9" fmla="*/ 15 h 160"/>
              <a:gd name="T10" fmla="*/ 20 w 176"/>
              <a:gd name="T11" fmla="*/ 53 h 160"/>
              <a:gd name="T12" fmla="*/ 16 w 176"/>
              <a:gd name="T13" fmla="*/ 52 h 160"/>
              <a:gd name="T14" fmla="*/ 8 w 176"/>
              <a:gd name="T15" fmla="*/ 52 h 160"/>
              <a:gd name="T16" fmla="*/ 0 w 176"/>
              <a:gd name="T17" fmla="*/ 60 h 160"/>
              <a:gd name="T18" fmla="*/ 0 w 176"/>
              <a:gd name="T19" fmla="*/ 100 h 160"/>
              <a:gd name="T20" fmla="*/ 8 w 176"/>
              <a:gd name="T21" fmla="*/ 108 h 160"/>
              <a:gd name="T22" fmla="*/ 16 w 176"/>
              <a:gd name="T23" fmla="*/ 108 h 160"/>
              <a:gd name="T24" fmla="*/ 20 w 176"/>
              <a:gd name="T25" fmla="*/ 107 h 160"/>
              <a:gd name="T26" fmla="*/ 38 w 176"/>
              <a:gd name="T27" fmla="*/ 113 h 160"/>
              <a:gd name="T28" fmla="*/ 37 w 176"/>
              <a:gd name="T29" fmla="*/ 118 h 160"/>
              <a:gd name="T30" fmla="*/ 47 w 176"/>
              <a:gd name="T31" fmla="*/ 138 h 160"/>
              <a:gd name="T32" fmla="*/ 89 w 176"/>
              <a:gd name="T33" fmla="*/ 152 h 160"/>
              <a:gd name="T34" fmla="*/ 109 w 176"/>
              <a:gd name="T35" fmla="*/ 141 h 160"/>
              <a:gd name="T36" fmla="*/ 111 w 176"/>
              <a:gd name="T37" fmla="*/ 137 h 160"/>
              <a:gd name="T38" fmla="*/ 136 w 176"/>
              <a:gd name="T39" fmla="*/ 145 h 160"/>
              <a:gd name="T40" fmla="*/ 136 w 176"/>
              <a:gd name="T41" fmla="*/ 148 h 160"/>
              <a:gd name="T42" fmla="*/ 148 w 176"/>
              <a:gd name="T43" fmla="*/ 160 h 160"/>
              <a:gd name="T44" fmla="*/ 160 w 176"/>
              <a:gd name="T45" fmla="*/ 148 h 160"/>
              <a:gd name="T46" fmla="*/ 160 w 176"/>
              <a:gd name="T47" fmla="*/ 104 h 160"/>
              <a:gd name="T48" fmla="*/ 176 w 176"/>
              <a:gd name="T49" fmla="*/ 88 h 160"/>
              <a:gd name="T50" fmla="*/ 176 w 176"/>
              <a:gd name="T51" fmla="*/ 72 h 160"/>
              <a:gd name="T52" fmla="*/ 160 w 176"/>
              <a:gd name="T53" fmla="*/ 56 h 160"/>
              <a:gd name="T54" fmla="*/ 16 w 176"/>
              <a:gd name="T55" fmla="*/ 100 h 160"/>
              <a:gd name="T56" fmla="*/ 8 w 176"/>
              <a:gd name="T57" fmla="*/ 100 h 160"/>
              <a:gd name="T58" fmla="*/ 8 w 176"/>
              <a:gd name="T59" fmla="*/ 60 h 160"/>
              <a:gd name="T60" fmla="*/ 16 w 176"/>
              <a:gd name="T61" fmla="*/ 60 h 160"/>
              <a:gd name="T62" fmla="*/ 16 w 176"/>
              <a:gd name="T63" fmla="*/ 100 h 160"/>
              <a:gd name="T64" fmla="*/ 102 w 176"/>
              <a:gd name="T65" fmla="*/ 139 h 160"/>
              <a:gd name="T66" fmla="*/ 92 w 176"/>
              <a:gd name="T67" fmla="*/ 144 h 160"/>
              <a:gd name="T68" fmla="*/ 50 w 176"/>
              <a:gd name="T69" fmla="*/ 131 h 160"/>
              <a:gd name="T70" fmla="*/ 45 w 176"/>
              <a:gd name="T71" fmla="*/ 121 h 160"/>
              <a:gd name="T72" fmla="*/ 46 w 176"/>
              <a:gd name="T73" fmla="*/ 116 h 160"/>
              <a:gd name="T74" fmla="*/ 103 w 176"/>
              <a:gd name="T75" fmla="*/ 134 h 160"/>
              <a:gd name="T76" fmla="*/ 102 w 176"/>
              <a:gd name="T77" fmla="*/ 139 h 160"/>
              <a:gd name="T78" fmla="*/ 136 w 176"/>
              <a:gd name="T79" fmla="*/ 136 h 160"/>
              <a:gd name="T80" fmla="*/ 24 w 176"/>
              <a:gd name="T81" fmla="*/ 100 h 160"/>
              <a:gd name="T82" fmla="*/ 24 w 176"/>
              <a:gd name="T83" fmla="*/ 100 h 160"/>
              <a:gd name="T84" fmla="*/ 24 w 176"/>
              <a:gd name="T85" fmla="*/ 60 h 160"/>
              <a:gd name="T86" fmla="*/ 24 w 176"/>
              <a:gd name="T87" fmla="*/ 60 h 160"/>
              <a:gd name="T88" fmla="*/ 136 w 176"/>
              <a:gd name="T89" fmla="*/ 24 h 160"/>
              <a:gd name="T90" fmla="*/ 136 w 176"/>
              <a:gd name="T91" fmla="*/ 136 h 160"/>
              <a:gd name="T92" fmla="*/ 152 w 176"/>
              <a:gd name="T93" fmla="*/ 148 h 160"/>
              <a:gd name="T94" fmla="*/ 148 w 176"/>
              <a:gd name="T95" fmla="*/ 152 h 160"/>
              <a:gd name="T96" fmla="*/ 144 w 176"/>
              <a:gd name="T97" fmla="*/ 148 h 160"/>
              <a:gd name="T98" fmla="*/ 144 w 176"/>
              <a:gd name="T99" fmla="*/ 12 h 160"/>
              <a:gd name="T100" fmla="*/ 148 w 176"/>
              <a:gd name="T101" fmla="*/ 8 h 160"/>
              <a:gd name="T102" fmla="*/ 152 w 176"/>
              <a:gd name="T103" fmla="*/ 12 h 160"/>
              <a:gd name="T104" fmla="*/ 152 w 176"/>
              <a:gd name="T105" fmla="*/ 148 h 160"/>
              <a:gd name="T106" fmla="*/ 168 w 176"/>
              <a:gd name="T107" fmla="*/ 88 h 160"/>
              <a:gd name="T108" fmla="*/ 160 w 176"/>
              <a:gd name="T109" fmla="*/ 96 h 160"/>
              <a:gd name="T110" fmla="*/ 160 w 176"/>
              <a:gd name="T111" fmla="*/ 64 h 160"/>
              <a:gd name="T112" fmla="*/ 168 w 176"/>
              <a:gd name="T113" fmla="*/ 72 h 160"/>
              <a:gd name="T114" fmla="*/ 168 w 176"/>
              <a:gd name="T115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160">
                <a:moveTo>
                  <a:pt x="160" y="56"/>
                </a:move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ubicBezTo>
                  <a:pt x="141" y="0"/>
                  <a:pt x="136" y="5"/>
                  <a:pt x="136" y="12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20" y="53"/>
                  <a:pt x="20" y="53"/>
                  <a:pt x="20" y="53"/>
                </a:cubicBezTo>
                <a:cubicBezTo>
                  <a:pt x="19" y="52"/>
                  <a:pt x="17" y="52"/>
                  <a:pt x="16" y="52"/>
                </a:cubicBezTo>
                <a:cubicBezTo>
                  <a:pt x="8" y="52"/>
                  <a:pt x="8" y="52"/>
                  <a:pt x="8" y="52"/>
                </a:cubicBezTo>
                <a:cubicBezTo>
                  <a:pt x="4" y="52"/>
                  <a:pt x="0" y="56"/>
                  <a:pt x="0" y="6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4"/>
                  <a:pt x="4" y="108"/>
                  <a:pt x="8" y="108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17" y="108"/>
                  <a:pt x="19" y="108"/>
                  <a:pt x="20" y="107"/>
                </a:cubicBezTo>
                <a:cubicBezTo>
                  <a:pt x="38" y="113"/>
                  <a:pt x="38" y="113"/>
                  <a:pt x="38" y="113"/>
                </a:cubicBezTo>
                <a:cubicBezTo>
                  <a:pt x="37" y="118"/>
                  <a:pt x="37" y="118"/>
                  <a:pt x="37" y="118"/>
                </a:cubicBezTo>
                <a:cubicBezTo>
                  <a:pt x="34" y="126"/>
                  <a:pt x="39" y="135"/>
                  <a:pt x="47" y="138"/>
                </a:cubicBezTo>
                <a:cubicBezTo>
                  <a:pt x="89" y="152"/>
                  <a:pt x="89" y="152"/>
                  <a:pt x="89" y="152"/>
                </a:cubicBezTo>
                <a:cubicBezTo>
                  <a:pt x="98" y="154"/>
                  <a:pt x="107" y="150"/>
                  <a:pt x="109" y="141"/>
                </a:cubicBezTo>
                <a:cubicBezTo>
                  <a:pt x="111" y="137"/>
                  <a:pt x="111" y="137"/>
                  <a:pt x="111" y="137"/>
                </a:cubicBezTo>
                <a:cubicBezTo>
                  <a:pt x="136" y="145"/>
                  <a:pt x="136" y="145"/>
                  <a:pt x="136" y="145"/>
                </a:cubicBezTo>
                <a:cubicBezTo>
                  <a:pt x="136" y="148"/>
                  <a:pt x="136" y="148"/>
                  <a:pt x="136" y="148"/>
                </a:cubicBezTo>
                <a:cubicBezTo>
                  <a:pt x="136" y="155"/>
                  <a:pt x="141" y="160"/>
                  <a:pt x="148" y="160"/>
                </a:cubicBezTo>
                <a:cubicBezTo>
                  <a:pt x="155" y="160"/>
                  <a:pt x="160" y="155"/>
                  <a:pt x="160" y="148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9" y="104"/>
                  <a:pt x="176" y="97"/>
                  <a:pt x="176" y="8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3"/>
                  <a:pt x="169" y="56"/>
                  <a:pt x="160" y="56"/>
                </a:cubicBezTo>
                <a:moveTo>
                  <a:pt x="16" y="100"/>
                </a:moveTo>
                <a:cubicBezTo>
                  <a:pt x="8" y="100"/>
                  <a:pt x="8" y="100"/>
                  <a:pt x="8" y="100"/>
                </a:cubicBezTo>
                <a:cubicBezTo>
                  <a:pt x="8" y="60"/>
                  <a:pt x="8" y="60"/>
                  <a:pt x="8" y="60"/>
                </a:cubicBezTo>
                <a:cubicBezTo>
                  <a:pt x="16" y="60"/>
                  <a:pt x="16" y="60"/>
                  <a:pt x="16" y="60"/>
                </a:cubicBezTo>
                <a:lnTo>
                  <a:pt x="16" y="100"/>
                </a:lnTo>
                <a:close/>
                <a:moveTo>
                  <a:pt x="102" y="139"/>
                </a:moveTo>
                <a:cubicBezTo>
                  <a:pt x="100" y="143"/>
                  <a:pt x="96" y="145"/>
                  <a:pt x="92" y="144"/>
                </a:cubicBezTo>
                <a:cubicBezTo>
                  <a:pt x="50" y="131"/>
                  <a:pt x="50" y="131"/>
                  <a:pt x="50" y="131"/>
                </a:cubicBezTo>
                <a:cubicBezTo>
                  <a:pt x="46" y="129"/>
                  <a:pt x="43" y="125"/>
                  <a:pt x="45" y="121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103" y="134"/>
                  <a:pt x="103" y="134"/>
                  <a:pt x="103" y="134"/>
                </a:cubicBezTo>
                <a:lnTo>
                  <a:pt x="102" y="139"/>
                </a:lnTo>
                <a:close/>
                <a:moveTo>
                  <a:pt x="136" y="136"/>
                </a:moveTo>
                <a:cubicBezTo>
                  <a:pt x="24" y="100"/>
                  <a:pt x="24" y="100"/>
                  <a:pt x="24" y="100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0"/>
                  <a:pt x="24" y="60"/>
                  <a:pt x="24" y="60"/>
                </a:cubicBezTo>
                <a:cubicBezTo>
                  <a:pt x="136" y="24"/>
                  <a:pt x="136" y="24"/>
                  <a:pt x="136" y="24"/>
                </a:cubicBezTo>
                <a:lnTo>
                  <a:pt x="136" y="136"/>
                </a:lnTo>
                <a:close/>
                <a:moveTo>
                  <a:pt x="152" y="148"/>
                </a:moveTo>
                <a:cubicBezTo>
                  <a:pt x="152" y="150"/>
                  <a:pt x="150" y="152"/>
                  <a:pt x="148" y="152"/>
                </a:cubicBezTo>
                <a:cubicBezTo>
                  <a:pt x="146" y="152"/>
                  <a:pt x="144" y="150"/>
                  <a:pt x="144" y="148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10"/>
                  <a:pt x="146" y="8"/>
                  <a:pt x="148" y="8"/>
                </a:cubicBezTo>
                <a:cubicBezTo>
                  <a:pt x="150" y="8"/>
                  <a:pt x="152" y="10"/>
                  <a:pt x="152" y="12"/>
                </a:cubicBezTo>
                <a:lnTo>
                  <a:pt x="152" y="148"/>
                </a:lnTo>
                <a:close/>
                <a:moveTo>
                  <a:pt x="168" y="88"/>
                </a:moveTo>
                <a:cubicBezTo>
                  <a:pt x="168" y="92"/>
                  <a:pt x="164" y="96"/>
                  <a:pt x="160" y="96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4" y="64"/>
                  <a:pt x="168" y="68"/>
                  <a:pt x="168" y="72"/>
                </a:cubicBezTo>
                <a:lnTo>
                  <a:pt x="168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227"/>
          <p:cNvSpPr>
            <a:spLocks noEditPoints="1"/>
          </p:cNvSpPr>
          <p:nvPr/>
        </p:nvSpPr>
        <p:spPr bwMode="auto">
          <a:xfrm>
            <a:off x="4314134" y="1095375"/>
            <a:ext cx="183364" cy="334275"/>
          </a:xfrm>
          <a:custGeom>
            <a:avLst/>
            <a:gdLst>
              <a:gd name="T0" fmla="*/ 95 w 96"/>
              <a:gd name="T1" fmla="*/ 129 h 176"/>
              <a:gd name="T2" fmla="*/ 95 w 96"/>
              <a:gd name="T3" fmla="*/ 129 h 176"/>
              <a:gd name="T4" fmla="*/ 95 w 96"/>
              <a:gd name="T5" fmla="*/ 129 h 176"/>
              <a:gd name="T6" fmla="*/ 56 w 96"/>
              <a:gd name="T7" fmla="*/ 90 h 176"/>
              <a:gd name="T8" fmla="*/ 56 w 96"/>
              <a:gd name="T9" fmla="*/ 86 h 176"/>
              <a:gd name="T10" fmla="*/ 95 w 96"/>
              <a:gd name="T11" fmla="*/ 47 h 176"/>
              <a:gd name="T12" fmla="*/ 95 w 96"/>
              <a:gd name="T13" fmla="*/ 47 h 176"/>
              <a:gd name="T14" fmla="*/ 95 w 96"/>
              <a:gd name="T15" fmla="*/ 47 h 176"/>
              <a:gd name="T16" fmla="*/ 95 w 96"/>
              <a:gd name="T17" fmla="*/ 47 h 176"/>
              <a:gd name="T18" fmla="*/ 96 w 96"/>
              <a:gd name="T19" fmla="*/ 44 h 176"/>
              <a:gd name="T20" fmla="*/ 95 w 96"/>
              <a:gd name="T21" fmla="*/ 41 h 176"/>
              <a:gd name="T22" fmla="*/ 55 w 96"/>
              <a:gd name="T23" fmla="*/ 1 h 176"/>
              <a:gd name="T24" fmla="*/ 52 w 96"/>
              <a:gd name="T25" fmla="*/ 0 h 176"/>
              <a:gd name="T26" fmla="*/ 48 w 96"/>
              <a:gd name="T27" fmla="*/ 4 h 176"/>
              <a:gd name="T28" fmla="*/ 48 w 96"/>
              <a:gd name="T29" fmla="*/ 82 h 176"/>
              <a:gd name="T30" fmla="*/ 7 w 96"/>
              <a:gd name="T31" fmla="*/ 41 h 176"/>
              <a:gd name="T32" fmla="*/ 7 w 96"/>
              <a:gd name="T33" fmla="*/ 41 h 176"/>
              <a:gd name="T34" fmla="*/ 4 w 96"/>
              <a:gd name="T35" fmla="*/ 40 h 176"/>
              <a:gd name="T36" fmla="*/ 0 w 96"/>
              <a:gd name="T37" fmla="*/ 44 h 176"/>
              <a:gd name="T38" fmla="*/ 1 w 96"/>
              <a:gd name="T39" fmla="*/ 47 h 176"/>
              <a:gd name="T40" fmla="*/ 1 w 96"/>
              <a:gd name="T41" fmla="*/ 47 h 176"/>
              <a:gd name="T42" fmla="*/ 1 w 96"/>
              <a:gd name="T43" fmla="*/ 47 h 176"/>
              <a:gd name="T44" fmla="*/ 1 w 96"/>
              <a:gd name="T45" fmla="*/ 47 h 176"/>
              <a:gd name="T46" fmla="*/ 42 w 96"/>
              <a:gd name="T47" fmla="*/ 88 h 176"/>
              <a:gd name="T48" fmla="*/ 1 w 96"/>
              <a:gd name="T49" fmla="*/ 129 h 176"/>
              <a:gd name="T50" fmla="*/ 1 w 96"/>
              <a:gd name="T51" fmla="*/ 129 h 176"/>
              <a:gd name="T52" fmla="*/ 1 w 96"/>
              <a:gd name="T53" fmla="*/ 129 h 176"/>
              <a:gd name="T54" fmla="*/ 1 w 96"/>
              <a:gd name="T55" fmla="*/ 129 h 176"/>
              <a:gd name="T56" fmla="*/ 0 w 96"/>
              <a:gd name="T57" fmla="*/ 132 h 176"/>
              <a:gd name="T58" fmla="*/ 4 w 96"/>
              <a:gd name="T59" fmla="*/ 136 h 176"/>
              <a:gd name="T60" fmla="*/ 7 w 96"/>
              <a:gd name="T61" fmla="*/ 135 h 176"/>
              <a:gd name="T62" fmla="*/ 7 w 96"/>
              <a:gd name="T63" fmla="*/ 135 h 176"/>
              <a:gd name="T64" fmla="*/ 48 w 96"/>
              <a:gd name="T65" fmla="*/ 94 h 176"/>
              <a:gd name="T66" fmla="*/ 48 w 96"/>
              <a:gd name="T67" fmla="*/ 172 h 176"/>
              <a:gd name="T68" fmla="*/ 52 w 96"/>
              <a:gd name="T69" fmla="*/ 176 h 176"/>
              <a:gd name="T70" fmla="*/ 55 w 96"/>
              <a:gd name="T71" fmla="*/ 175 h 176"/>
              <a:gd name="T72" fmla="*/ 95 w 96"/>
              <a:gd name="T73" fmla="*/ 135 h 176"/>
              <a:gd name="T74" fmla="*/ 96 w 96"/>
              <a:gd name="T75" fmla="*/ 132 h 176"/>
              <a:gd name="T76" fmla="*/ 95 w 96"/>
              <a:gd name="T77" fmla="*/ 129 h 176"/>
              <a:gd name="T78" fmla="*/ 56 w 96"/>
              <a:gd name="T79" fmla="*/ 14 h 176"/>
              <a:gd name="T80" fmla="*/ 86 w 96"/>
              <a:gd name="T81" fmla="*/ 44 h 176"/>
              <a:gd name="T82" fmla="*/ 56 w 96"/>
              <a:gd name="T83" fmla="*/ 74 h 176"/>
              <a:gd name="T84" fmla="*/ 56 w 96"/>
              <a:gd name="T85" fmla="*/ 14 h 176"/>
              <a:gd name="T86" fmla="*/ 56 w 96"/>
              <a:gd name="T87" fmla="*/ 162 h 176"/>
              <a:gd name="T88" fmla="*/ 56 w 96"/>
              <a:gd name="T89" fmla="*/ 102 h 176"/>
              <a:gd name="T90" fmla="*/ 86 w 96"/>
              <a:gd name="T91" fmla="*/ 132 h 176"/>
              <a:gd name="T92" fmla="*/ 56 w 96"/>
              <a:gd name="T93" fmla="*/ 16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6" h="176">
                <a:moveTo>
                  <a:pt x="95" y="129"/>
                </a:moveTo>
                <a:cubicBezTo>
                  <a:pt x="95" y="129"/>
                  <a:pt x="95" y="129"/>
                  <a:pt x="95" y="129"/>
                </a:cubicBezTo>
                <a:cubicBezTo>
                  <a:pt x="95" y="129"/>
                  <a:pt x="95" y="129"/>
                  <a:pt x="95" y="129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86"/>
                  <a:pt x="56" y="86"/>
                  <a:pt x="56" y="86"/>
                </a:cubicBezTo>
                <a:cubicBezTo>
                  <a:pt x="95" y="47"/>
                  <a:pt x="95" y="47"/>
                  <a:pt x="95" y="47"/>
                </a:cubicBezTo>
                <a:cubicBezTo>
                  <a:pt x="95" y="47"/>
                  <a:pt x="95" y="47"/>
                  <a:pt x="95" y="47"/>
                </a:cubicBezTo>
                <a:cubicBezTo>
                  <a:pt x="95" y="47"/>
                  <a:pt x="95" y="47"/>
                  <a:pt x="95" y="47"/>
                </a:cubicBezTo>
                <a:cubicBezTo>
                  <a:pt x="95" y="47"/>
                  <a:pt x="95" y="47"/>
                  <a:pt x="95" y="47"/>
                </a:cubicBezTo>
                <a:cubicBezTo>
                  <a:pt x="96" y="46"/>
                  <a:pt x="96" y="45"/>
                  <a:pt x="96" y="44"/>
                </a:cubicBezTo>
                <a:cubicBezTo>
                  <a:pt x="96" y="43"/>
                  <a:pt x="96" y="42"/>
                  <a:pt x="95" y="41"/>
                </a:cubicBezTo>
                <a:cubicBezTo>
                  <a:pt x="55" y="1"/>
                  <a:pt x="55" y="1"/>
                  <a:pt x="55" y="1"/>
                </a:cubicBezTo>
                <a:cubicBezTo>
                  <a:pt x="54" y="0"/>
                  <a:pt x="53" y="0"/>
                  <a:pt x="52" y="0"/>
                </a:cubicBezTo>
                <a:cubicBezTo>
                  <a:pt x="50" y="0"/>
                  <a:pt x="48" y="2"/>
                  <a:pt x="48" y="4"/>
                </a:cubicBezTo>
                <a:cubicBezTo>
                  <a:pt x="48" y="82"/>
                  <a:pt x="48" y="82"/>
                  <a:pt x="48" y="82"/>
                </a:cubicBezTo>
                <a:cubicBezTo>
                  <a:pt x="7" y="41"/>
                  <a:pt x="7" y="41"/>
                  <a:pt x="7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6" y="40"/>
                  <a:pt x="5" y="40"/>
                  <a:pt x="4" y="40"/>
                </a:cubicBezTo>
                <a:cubicBezTo>
                  <a:pt x="2" y="40"/>
                  <a:pt x="0" y="42"/>
                  <a:pt x="0" y="44"/>
                </a:cubicBezTo>
                <a:cubicBezTo>
                  <a:pt x="0" y="45"/>
                  <a:pt x="0" y="46"/>
                  <a:pt x="1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42" y="88"/>
                  <a:pt x="42" y="88"/>
                  <a:pt x="42" y="88"/>
                </a:cubicBezTo>
                <a:cubicBezTo>
                  <a:pt x="1" y="129"/>
                  <a:pt x="1" y="129"/>
                  <a:pt x="1" y="129"/>
                </a:cubicBezTo>
                <a:cubicBezTo>
                  <a:pt x="1" y="129"/>
                  <a:pt x="1" y="129"/>
                  <a:pt x="1" y="129"/>
                </a:cubicBezTo>
                <a:cubicBezTo>
                  <a:pt x="1" y="129"/>
                  <a:pt x="1" y="129"/>
                  <a:pt x="1" y="129"/>
                </a:cubicBezTo>
                <a:cubicBezTo>
                  <a:pt x="1" y="129"/>
                  <a:pt x="1" y="129"/>
                  <a:pt x="1" y="129"/>
                </a:cubicBezTo>
                <a:cubicBezTo>
                  <a:pt x="0" y="130"/>
                  <a:pt x="0" y="131"/>
                  <a:pt x="0" y="132"/>
                </a:cubicBezTo>
                <a:cubicBezTo>
                  <a:pt x="0" y="134"/>
                  <a:pt x="2" y="136"/>
                  <a:pt x="4" y="136"/>
                </a:cubicBezTo>
                <a:cubicBezTo>
                  <a:pt x="5" y="136"/>
                  <a:pt x="6" y="136"/>
                  <a:pt x="7" y="135"/>
                </a:cubicBezTo>
                <a:cubicBezTo>
                  <a:pt x="7" y="135"/>
                  <a:pt x="7" y="135"/>
                  <a:pt x="7" y="135"/>
                </a:cubicBezTo>
                <a:cubicBezTo>
                  <a:pt x="48" y="94"/>
                  <a:pt x="48" y="94"/>
                  <a:pt x="48" y="9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48" y="174"/>
                  <a:pt x="50" y="176"/>
                  <a:pt x="52" y="176"/>
                </a:cubicBezTo>
                <a:cubicBezTo>
                  <a:pt x="53" y="176"/>
                  <a:pt x="54" y="176"/>
                  <a:pt x="55" y="175"/>
                </a:cubicBezTo>
                <a:cubicBezTo>
                  <a:pt x="95" y="135"/>
                  <a:pt x="95" y="135"/>
                  <a:pt x="95" y="135"/>
                </a:cubicBezTo>
                <a:cubicBezTo>
                  <a:pt x="96" y="134"/>
                  <a:pt x="96" y="133"/>
                  <a:pt x="96" y="132"/>
                </a:cubicBezTo>
                <a:cubicBezTo>
                  <a:pt x="96" y="131"/>
                  <a:pt x="96" y="130"/>
                  <a:pt x="95" y="129"/>
                </a:cubicBezTo>
                <a:close/>
                <a:moveTo>
                  <a:pt x="56" y="14"/>
                </a:moveTo>
                <a:cubicBezTo>
                  <a:pt x="86" y="44"/>
                  <a:pt x="86" y="44"/>
                  <a:pt x="86" y="44"/>
                </a:cubicBezTo>
                <a:cubicBezTo>
                  <a:pt x="56" y="74"/>
                  <a:pt x="56" y="74"/>
                  <a:pt x="56" y="74"/>
                </a:cubicBezTo>
                <a:lnTo>
                  <a:pt x="56" y="14"/>
                </a:lnTo>
                <a:close/>
                <a:moveTo>
                  <a:pt x="56" y="162"/>
                </a:moveTo>
                <a:cubicBezTo>
                  <a:pt x="56" y="102"/>
                  <a:pt x="56" y="102"/>
                  <a:pt x="56" y="102"/>
                </a:cubicBezTo>
                <a:cubicBezTo>
                  <a:pt x="86" y="132"/>
                  <a:pt x="86" y="132"/>
                  <a:pt x="86" y="132"/>
                </a:cubicBezTo>
                <a:lnTo>
                  <a:pt x="56" y="1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228"/>
          <p:cNvSpPr>
            <a:spLocks noEditPoints="1"/>
          </p:cNvSpPr>
          <p:nvPr/>
        </p:nvSpPr>
        <p:spPr bwMode="auto">
          <a:xfrm>
            <a:off x="4908040" y="1095375"/>
            <a:ext cx="274235" cy="334275"/>
          </a:xfrm>
          <a:custGeom>
            <a:avLst/>
            <a:gdLst>
              <a:gd name="T0" fmla="*/ 56 w 144"/>
              <a:gd name="T1" fmla="*/ 88 h 176"/>
              <a:gd name="T2" fmla="*/ 40 w 144"/>
              <a:gd name="T3" fmla="*/ 72 h 176"/>
              <a:gd name="T4" fmla="*/ 40 w 144"/>
              <a:gd name="T5" fmla="*/ 112 h 176"/>
              <a:gd name="T6" fmla="*/ 56 w 144"/>
              <a:gd name="T7" fmla="*/ 96 h 176"/>
              <a:gd name="T8" fmla="*/ 40 w 144"/>
              <a:gd name="T9" fmla="*/ 112 h 176"/>
              <a:gd name="T10" fmla="*/ 56 w 144"/>
              <a:gd name="T11" fmla="*/ 136 h 176"/>
              <a:gd name="T12" fmla="*/ 40 w 144"/>
              <a:gd name="T13" fmla="*/ 120 h 176"/>
              <a:gd name="T14" fmla="*/ 64 w 144"/>
              <a:gd name="T15" fmla="*/ 160 h 176"/>
              <a:gd name="T16" fmla="*/ 80 w 144"/>
              <a:gd name="T17" fmla="*/ 144 h 176"/>
              <a:gd name="T18" fmla="*/ 64 w 144"/>
              <a:gd name="T19" fmla="*/ 160 h 176"/>
              <a:gd name="T20" fmla="*/ 56 w 144"/>
              <a:gd name="T21" fmla="*/ 160 h 176"/>
              <a:gd name="T22" fmla="*/ 40 w 144"/>
              <a:gd name="T23" fmla="*/ 144 h 176"/>
              <a:gd name="T24" fmla="*/ 64 w 144"/>
              <a:gd name="T25" fmla="*/ 136 h 176"/>
              <a:gd name="T26" fmla="*/ 80 w 144"/>
              <a:gd name="T27" fmla="*/ 120 h 176"/>
              <a:gd name="T28" fmla="*/ 64 w 144"/>
              <a:gd name="T29" fmla="*/ 136 h 176"/>
              <a:gd name="T30" fmla="*/ 32 w 144"/>
              <a:gd name="T31" fmla="*/ 112 h 176"/>
              <a:gd name="T32" fmla="*/ 16 w 144"/>
              <a:gd name="T33" fmla="*/ 96 h 176"/>
              <a:gd name="T34" fmla="*/ 16 w 144"/>
              <a:gd name="T35" fmla="*/ 160 h 176"/>
              <a:gd name="T36" fmla="*/ 32 w 144"/>
              <a:gd name="T37" fmla="*/ 144 h 176"/>
              <a:gd name="T38" fmla="*/ 16 w 144"/>
              <a:gd name="T39" fmla="*/ 160 h 176"/>
              <a:gd name="T40" fmla="*/ 32 w 144"/>
              <a:gd name="T41" fmla="*/ 88 h 176"/>
              <a:gd name="T42" fmla="*/ 16 w 144"/>
              <a:gd name="T43" fmla="*/ 72 h 176"/>
              <a:gd name="T44" fmla="*/ 16 w 144"/>
              <a:gd name="T45" fmla="*/ 136 h 176"/>
              <a:gd name="T46" fmla="*/ 32 w 144"/>
              <a:gd name="T47" fmla="*/ 120 h 176"/>
              <a:gd name="T48" fmla="*/ 16 w 144"/>
              <a:gd name="T49" fmla="*/ 136 h 176"/>
              <a:gd name="T50" fmla="*/ 128 w 144"/>
              <a:gd name="T51" fmla="*/ 160 h 176"/>
              <a:gd name="T52" fmla="*/ 112 w 144"/>
              <a:gd name="T53" fmla="*/ 96 h 176"/>
              <a:gd name="T54" fmla="*/ 64 w 144"/>
              <a:gd name="T55" fmla="*/ 112 h 176"/>
              <a:gd name="T56" fmla="*/ 80 w 144"/>
              <a:gd name="T57" fmla="*/ 96 h 176"/>
              <a:gd name="T58" fmla="*/ 64 w 144"/>
              <a:gd name="T59" fmla="*/ 112 h 176"/>
              <a:gd name="T60" fmla="*/ 128 w 144"/>
              <a:gd name="T61" fmla="*/ 64 h 176"/>
              <a:gd name="T62" fmla="*/ 16 w 144"/>
              <a:gd name="T63" fmla="*/ 16 h 176"/>
              <a:gd name="T64" fmla="*/ 24 w 144"/>
              <a:gd name="T65" fmla="*/ 24 h 176"/>
              <a:gd name="T66" fmla="*/ 120 w 144"/>
              <a:gd name="T67" fmla="*/ 56 h 176"/>
              <a:gd name="T68" fmla="*/ 24 w 144"/>
              <a:gd name="T69" fmla="*/ 24 h 176"/>
              <a:gd name="T70" fmla="*/ 104 w 144"/>
              <a:gd name="T71" fmla="*/ 88 h 176"/>
              <a:gd name="T72" fmla="*/ 88 w 144"/>
              <a:gd name="T73" fmla="*/ 72 h 176"/>
              <a:gd name="T74" fmla="*/ 128 w 144"/>
              <a:gd name="T75" fmla="*/ 0 h 176"/>
              <a:gd name="T76" fmla="*/ 0 w 144"/>
              <a:gd name="T77" fmla="*/ 16 h 176"/>
              <a:gd name="T78" fmla="*/ 16 w 144"/>
              <a:gd name="T79" fmla="*/ 176 h 176"/>
              <a:gd name="T80" fmla="*/ 144 w 144"/>
              <a:gd name="T81" fmla="*/ 160 h 176"/>
              <a:gd name="T82" fmla="*/ 128 w 144"/>
              <a:gd name="T83" fmla="*/ 0 h 176"/>
              <a:gd name="T84" fmla="*/ 128 w 144"/>
              <a:gd name="T85" fmla="*/ 168 h 176"/>
              <a:gd name="T86" fmla="*/ 8 w 144"/>
              <a:gd name="T87" fmla="*/ 160 h 176"/>
              <a:gd name="T88" fmla="*/ 16 w 144"/>
              <a:gd name="T89" fmla="*/ 8 h 176"/>
              <a:gd name="T90" fmla="*/ 136 w 144"/>
              <a:gd name="T91" fmla="*/ 16 h 176"/>
              <a:gd name="T92" fmla="*/ 112 w 144"/>
              <a:gd name="T93" fmla="*/ 88 h 176"/>
              <a:gd name="T94" fmla="*/ 128 w 144"/>
              <a:gd name="T95" fmla="*/ 72 h 176"/>
              <a:gd name="T96" fmla="*/ 112 w 144"/>
              <a:gd name="T97" fmla="*/ 88 h 176"/>
              <a:gd name="T98" fmla="*/ 104 w 144"/>
              <a:gd name="T99" fmla="*/ 112 h 176"/>
              <a:gd name="T100" fmla="*/ 88 w 144"/>
              <a:gd name="T101" fmla="*/ 96 h 176"/>
              <a:gd name="T102" fmla="*/ 88 w 144"/>
              <a:gd name="T103" fmla="*/ 160 h 176"/>
              <a:gd name="T104" fmla="*/ 104 w 144"/>
              <a:gd name="T105" fmla="*/ 144 h 176"/>
              <a:gd name="T106" fmla="*/ 88 w 144"/>
              <a:gd name="T107" fmla="*/ 160 h 176"/>
              <a:gd name="T108" fmla="*/ 80 w 144"/>
              <a:gd name="T109" fmla="*/ 88 h 176"/>
              <a:gd name="T110" fmla="*/ 64 w 144"/>
              <a:gd name="T111" fmla="*/ 72 h 176"/>
              <a:gd name="T112" fmla="*/ 88 w 144"/>
              <a:gd name="T113" fmla="*/ 136 h 176"/>
              <a:gd name="T114" fmla="*/ 104 w 144"/>
              <a:gd name="T115" fmla="*/ 120 h 176"/>
              <a:gd name="T116" fmla="*/ 88 w 144"/>
              <a:gd name="T117" fmla="*/ 1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4" h="176">
                <a:moveTo>
                  <a:pt x="40" y="88"/>
                </a:moveTo>
                <a:cubicBezTo>
                  <a:pt x="56" y="88"/>
                  <a:pt x="56" y="88"/>
                  <a:pt x="56" y="88"/>
                </a:cubicBezTo>
                <a:cubicBezTo>
                  <a:pt x="56" y="72"/>
                  <a:pt x="56" y="72"/>
                  <a:pt x="56" y="72"/>
                </a:cubicBezTo>
                <a:cubicBezTo>
                  <a:pt x="40" y="72"/>
                  <a:pt x="40" y="72"/>
                  <a:pt x="40" y="72"/>
                </a:cubicBezTo>
                <a:lnTo>
                  <a:pt x="40" y="88"/>
                </a:lnTo>
                <a:close/>
                <a:moveTo>
                  <a:pt x="40" y="112"/>
                </a:moveTo>
                <a:cubicBezTo>
                  <a:pt x="56" y="112"/>
                  <a:pt x="56" y="112"/>
                  <a:pt x="56" y="112"/>
                </a:cubicBezTo>
                <a:cubicBezTo>
                  <a:pt x="56" y="96"/>
                  <a:pt x="56" y="96"/>
                  <a:pt x="56" y="96"/>
                </a:cubicBezTo>
                <a:cubicBezTo>
                  <a:pt x="40" y="96"/>
                  <a:pt x="40" y="96"/>
                  <a:pt x="40" y="96"/>
                </a:cubicBezTo>
                <a:lnTo>
                  <a:pt x="40" y="112"/>
                </a:lnTo>
                <a:close/>
                <a:moveTo>
                  <a:pt x="40" y="136"/>
                </a:moveTo>
                <a:cubicBezTo>
                  <a:pt x="56" y="136"/>
                  <a:pt x="56" y="136"/>
                  <a:pt x="56" y="136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40" y="120"/>
                  <a:pt x="40" y="120"/>
                  <a:pt x="40" y="120"/>
                </a:cubicBezTo>
                <a:lnTo>
                  <a:pt x="40" y="136"/>
                </a:lnTo>
                <a:close/>
                <a:moveTo>
                  <a:pt x="64" y="160"/>
                </a:moveTo>
                <a:cubicBezTo>
                  <a:pt x="80" y="160"/>
                  <a:pt x="80" y="160"/>
                  <a:pt x="80" y="160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64" y="144"/>
                  <a:pt x="64" y="144"/>
                  <a:pt x="64" y="144"/>
                </a:cubicBezTo>
                <a:lnTo>
                  <a:pt x="64" y="160"/>
                </a:lnTo>
                <a:close/>
                <a:moveTo>
                  <a:pt x="40" y="160"/>
                </a:moveTo>
                <a:cubicBezTo>
                  <a:pt x="56" y="160"/>
                  <a:pt x="56" y="160"/>
                  <a:pt x="56" y="160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40" y="144"/>
                  <a:pt x="40" y="144"/>
                  <a:pt x="40" y="144"/>
                </a:cubicBezTo>
                <a:lnTo>
                  <a:pt x="40" y="160"/>
                </a:lnTo>
                <a:close/>
                <a:moveTo>
                  <a:pt x="64" y="136"/>
                </a:moveTo>
                <a:cubicBezTo>
                  <a:pt x="80" y="136"/>
                  <a:pt x="80" y="136"/>
                  <a:pt x="80" y="136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64" y="120"/>
                  <a:pt x="64" y="120"/>
                  <a:pt x="64" y="120"/>
                </a:cubicBezTo>
                <a:lnTo>
                  <a:pt x="64" y="136"/>
                </a:lnTo>
                <a:close/>
                <a:moveTo>
                  <a:pt x="16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96"/>
                  <a:pt x="32" y="96"/>
                  <a:pt x="32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112"/>
                </a:lnTo>
                <a:close/>
                <a:moveTo>
                  <a:pt x="16" y="160"/>
                </a:moveTo>
                <a:cubicBezTo>
                  <a:pt x="32" y="160"/>
                  <a:pt x="32" y="160"/>
                  <a:pt x="32" y="160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6" y="144"/>
                  <a:pt x="16" y="144"/>
                  <a:pt x="16" y="144"/>
                </a:cubicBezTo>
                <a:lnTo>
                  <a:pt x="16" y="160"/>
                </a:lnTo>
                <a:close/>
                <a:moveTo>
                  <a:pt x="16" y="88"/>
                </a:moveTo>
                <a:cubicBezTo>
                  <a:pt x="32" y="88"/>
                  <a:pt x="32" y="88"/>
                  <a:pt x="32" y="88"/>
                </a:cubicBezTo>
                <a:cubicBezTo>
                  <a:pt x="32" y="72"/>
                  <a:pt x="32" y="72"/>
                  <a:pt x="32" y="72"/>
                </a:cubicBezTo>
                <a:cubicBezTo>
                  <a:pt x="16" y="72"/>
                  <a:pt x="16" y="72"/>
                  <a:pt x="16" y="72"/>
                </a:cubicBezTo>
                <a:lnTo>
                  <a:pt x="16" y="88"/>
                </a:lnTo>
                <a:close/>
                <a:moveTo>
                  <a:pt x="16" y="136"/>
                </a:moveTo>
                <a:cubicBezTo>
                  <a:pt x="32" y="136"/>
                  <a:pt x="32" y="136"/>
                  <a:pt x="32" y="136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16" y="120"/>
                  <a:pt x="16" y="120"/>
                  <a:pt x="16" y="120"/>
                </a:cubicBezTo>
                <a:lnTo>
                  <a:pt x="16" y="136"/>
                </a:lnTo>
                <a:close/>
                <a:moveTo>
                  <a:pt x="112" y="160"/>
                </a:moveTo>
                <a:cubicBezTo>
                  <a:pt x="128" y="160"/>
                  <a:pt x="128" y="160"/>
                  <a:pt x="128" y="160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12" y="96"/>
                  <a:pt x="112" y="96"/>
                  <a:pt x="112" y="96"/>
                </a:cubicBezTo>
                <a:lnTo>
                  <a:pt x="112" y="160"/>
                </a:lnTo>
                <a:close/>
                <a:moveTo>
                  <a:pt x="64" y="112"/>
                </a:moveTo>
                <a:cubicBezTo>
                  <a:pt x="80" y="112"/>
                  <a:pt x="80" y="112"/>
                  <a:pt x="80" y="112"/>
                </a:cubicBezTo>
                <a:cubicBezTo>
                  <a:pt x="80" y="96"/>
                  <a:pt x="80" y="96"/>
                  <a:pt x="80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112"/>
                </a:lnTo>
                <a:close/>
                <a:moveTo>
                  <a:pt x="16" y="64"/>
                </a:moveTo>
                <a:cubicBezTo>
                  <a:pt x="128" y="64"/>
                  <a:pt x="128" y="64"/>
                  <a:pt x="128" y="64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64"/>
                </a:lnTo>
                <a:close/>
                <a:moveTo>
                  <a:pt x="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24" y="56"/>
                  <a:pt x="24" y="56"/>
                  <a:pt x="24" y="56"/>
                </a:cubicBezTo>
                <a:lnTo>
                  <a:pt x="24" y="24"/>
                </a:lnTo>
                <a:close/>
                <a:moveTo>
                  <a:pt x="88" y="88"/>
                </a:moveTo>
                <a:cubicBezTo>
                  <a:pt x="104" y="88"/>
                  <a:pt x="104" y="88"/>
                  <a:pt x="104" y="88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88" y="72"/>
                  <a:pt x="88" y="72"/>
                  <a:pt x="88" y="72"/>
                </a:cubicBezTo>
                <a:lnTo>
                  <a:pt x="88" y="88"/>
                </a:lnTo>
                <a:close/>
                <a:moveTo>
                  <a:pt x="12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lnTo>
                  <a:pt x="136" y="160"/>
                </a:lnTo>
                <a:close/>
                <a:moveTo>
                  <a:pt x="112" y="88"/>
                </a:moveTo>
                <a:cubicBezTo>
                  <a:pt x="128" y="88"/>
                  <a:pt x="128" y="88"/>
                  <a:pt x="128" y="88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12" y="72"/>
                  <a:pt x="112" y="72"/>
                  <a:pt x="112" y="72"/>
                </a:cubicBezTo>
                <a:lnTo>
                  <a:pt x="112" y="88"/>
                </a:lnTo>
                <a:close/>
                <a:moveTo>
                  <a:pt x="88" y="112"/>
                </a:moveTo>
                <a:cubicBezTo>
                  <a:pt x="104" y="112"/>
                  <a:pt x="104" y="112"/>
                  <a:pt x="104" y="112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88" y="96"/>
                  <a:pt x="88" y="96"/>
                  <a:pt x="88" y="96"/>
                </a:cubicBezTo>
                <a:lnTo>
                  <a:pt x="88" y="112"/>
                </a:lnTo>
                <a:close/>
                <a:moveTo>
                  <a:pt x="88" y="160"/>
                </a:moveTo>
                <a:cubicBezTo>
                  <a:pt x="104" y="160"/>
                  <a:pt x="104" y="160"/>
                  <a:pt x="104" y="160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88" y="144"/>
                  <a:pt x="88" y="144"/>
                  <a:pt x="88" y="144"/>
                </a:cubicBezTo>
                <a:lnTo>
                  <a:pt x="88" y="160"/>
                </a:lnTo>
                <a:close/>
                <a:moveTo>
                  <a:pt x="64" y="88"/>
                </a:moveTo>
                <a:cubicBezTo>
                  <a:pt x="80" y="88"/>
                  <a:pt x="80" y="88"/>
                  <a:pt x="80" y="88"/>
                </a:cubicBezTo>
                <a:cubicBezTo>
                  <a:pt x="80" y="72"/>
                  <a:pt x="80" y="72"/>
                  <a:pt x="80" y="72"/>
                </a:cubicBezTo>
                <a:cubicBezTo>
                  <a:pt x="64" y="72"/>
                  <a:pt x="64" y="72"/>
                  <a:pt x="64" y="72"/>
                </a:cubicBezTo>
                <a:lnTo>
                  <a:pt x="64" y="88"/>
                </a:lnTo>
                <a:close/>
                <a:moveTo>
                  <a:pt x="88" y="136"/>
                </a:moveTo>
                <a:cubicBezTo>
                  <a:pt x="104" y="136"/>
                  <a:pt x="104" y="136"/>
                  <a:pt x="104" y="136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88" y="120"/>
                  <a:pt x="88" y="120"/>
                  <a:pt x="88" y="120"/>
                </a:cubicBezTo>
                <a:lnTo>
                  <a:pt x="88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229"/>
          <p:cNvSpPr>
            <a:spLocks noEditPoints="1"/>
          </p:cNvSpPr>
          <p:nvPr/>
        </p:nvSpPr>
        <p:spPr bwMode="auto">
          <a:xfrm>
            <a:off x="5516550" y="1095375"/>
            <a:ext cx="335898" cy="334275"/>
          </a:xfrm>
          <a:custGeom>
            <a:avLst/>
            <a:gdLst>
              <a:gd name="T0" fmla="*/ 72 w 176"/>
              <a:gd name="T1" fmla="*/ 72 h 176"/>
              <a:gd name="T2" fmla="*/ 72 w 176"/>
              <a:gd name="T3" fmla="*/ 80 h 176"/>
              <a:gd name="T4" fmla="*/ 88 w 176"/>
              <a:gd name="T5" fmla="*/ 80 h 176"/>
              <a:gd name="T6" fmla="*/ 88 w 176"/>
              <a:gd name="T7" fmla="*/ 72 h 176"/>
              <a:gd name="T8" fmla="*/ 88 w 176"/>
              <a:gd name="T9" fmla="*/ 80 h 176"/>
              <a:gd name="T10" fmla="*/ 160 w 176"/>
              <a:gd name="T11" fmla="*/ 23 h 176"/>
              <a:gd name="T12" fmla="*/ 156 w 176"/>
              <a:gd name="T13" fmla="*/ 0 h 176"/>
              <a:gd name="T14" fmla="*/ 152 w 176"/>
              <a:gd name="T15" fmla="*/ 23 h 176"/>
              <a:gd name="T16" fmla="*/ 136 w 176"/>
              <a:gd name="T17" fmla="*/ 48 h 176"/>
              <a:gd name="T18" fmla="*/ 128 w 176"/>
              <a:gd name="T19" fmla="*/ 32 h 176"/>
              <a:gd name="T20" fmla="*/ 40 w 176"/>
              <a:gd name="T21" fmla="*/ 40 h 176"/>
              <a:gd name="T22" fmla="*/ 16 w 176"/>
              <a:gd name="T23" fmla="*/ 48 h 176"/>
              <a:gd name="T24" fmla="*/ 0 w 176"/>
              <a:gd name="T25" fmla="*/ 160 h 176"/>
              <a:gd name="T26" fmla="*/ 160 w 176"/>
              <a:gd name="T27" fmla="*/ 176 h 176"/>
              <a:gd name="T28" fmla="*/ 176 w 176"/>
              <a:gd name="T29" fmla="*/ 64 h 176"/>
              <a:gd name="T30" fmla="*/ 48 w 176"/>
              <a:gd name="T31" fmla="*/ 40 h 176"/>
              <a:gd name="T32" fmla="*/ 128 w 176"/>
              <a:gd name="T33" fmla="*/ 48 h 176"/>
              <a:gd name="T34" fmla="*/ 48 w 176"/>
              <a:gd name="T35" fmla="*/ 40 h 176"/>
              <a:gd name="T36" fmla="*/ 16 w 176"/>
              <a:gd name="T37" fmla="*/ 168 h 176"/>
              <a:gd name="T38" fmla="*/ 168 w 176"/>
              <a:gd name="T39" fmla="*/ 160 h 176"/>
              <a:gd name="T40" fmla="*/ 168 w 176"/>
              <a:gd name="T41" fmla="*/ 72 h 176"/>
              <a:gd name="T42" fmla="*/ 152 w 176"/>
              <a:gd name="T43" fmla="*/ 76 h 176"/>
              <a:gd name="T44" fmla="*/ 168 w 176"/>
              <a:gd name="T45" fmla="*/ 80 h 176"/>
              <a:gd name="T46" fmla="*/ 152 w 176"/>
              <a:gd name="T47" fmla="*/ 100 h 176"/>
              <a:gd name="T48" fmla="*/ 104 w 176"/>
              <a:gd name="T49" fmla="*/ 104 h 176"/>
              <a:gd name="T50" fmla="*/ 152 w 176"/>
              <a:gd name="T51" fmla="*/ 108 h 176"/>
              <a:gd name="T52" fmla="*/ 168 w 176"/>
              <a:gd name="T53" fmla="*/ 152 h 176"/>
              <a:gd name="T54" fmla="*/ 8 w 176"/>
              <a:gd name="T55" fmla="*/ 108 h 176"/>
              <a:gd name="T56" fmla="*/ 48 w 176"/>
              <a:gd name="T57" fmla="*/ 128 h 176"/>
              <a:gd name="T58" fmla="*/ 48 w 176"/>
              <a:gd name="T59" fmla="*/ 80 h 176"/>
              <a:gd name="T60" fmla="*/ 8 w 176"/>
              <a:gd name="T61" fmla="*/ 100 h 176"/>
              <a:gd name="T62" fmla="*/ 20 w 176"/>
              <a:gd name="T63" fmla="*/ 80 h 176"/>
              <a:gd name="T64" fmla="*/ 20 w 176"/>
              <a:gd name="T65" fmla="*/ 72 h 176"/>
              <a:gd name="T66" fmla="*/ 8 w 176"/>
              <a:gd name="T67" fmla="*/ 64 h 176"/>
              <a:gd name="T68" fmla="*/ 160 w 176"/>
              <a:gd name="T69" fmla="*/ 56 h 176"/>
              <a:gd name="T70" fmla="*/ 168 w 176"/>
              <a:gd name="T71" fmla="*/ 72 h 176"/>
              <a:gd name="T72" fmla="*/ 128 w 176"/>
              <a:gd name="T73" fmla="*/ 120 h 176"/>
              <a:gd name="T74" fmla="*/ 128 w 176"/>
              <a:gd name="T75" fmla="*/ 88 h 176"/>
              <a:gd name="T76" fmla="*/ 32 w 176"/>
              <a:gd name="T77" fmla="*/ 104 h 176"/>
              <a:gd name="T78" fmla="*/ 64 w 176"/>
              <a:gd name="T79" fmla="*/ 104 h 176"/>
              <a:gd name="T80" fmla="*/ 32 w 176"/>
              <a:gd name="T81" fmla="*/ 104 h 176"/>
              <a:gd name="T82" fmla="*/ 100 w 176"/>
              <a:gd name="T83" fmla="*/ 76 h 176"/>
              <a:gd name="T84" fmla="*/ 108 w 176"/>
              <a:gd name="T85" fmla="*/ 76 h 176"/>
              <a:gd name="T86" fmla="*/ 96 w 176"/>
              <a:gd name="T87" fmla="*/ 144 h 176"/>
              <a:gd name="T88" fmla="*/ 112 w 176"/>
              <a:gd name="T89" fmla="*/ 136 h 176"/>
              <a:gd name="T90" fmla="*/ 96 w 176"/>
              <a:gd name="T91" fmla="*/ 144 h 176"/>
              <a:gd name="T92" fmla="*/ 80 w 176"/>
              <a:gd name="T93" fmla="*/ 144 h 176"/>
              <a:gd name="T94" fmla="*/ 64 w 176"/>
              <a:gd name="T95" fmla="*/ 136 h 176"/>
              <a:gd name="T96" fmla="*/ 96 w 176"/>
              <a:gd name="T97" fmla="*/ 96 h 176"/>
              <a:gd name="T98" fmla="*/ 80 w 176"/>
              <a:gd name="T99" fmla="*/ 112 h 176"/>
              <a:gd name="T100" fmla="*/ 96 w 176"/>
              <a:gd name="T101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6" h="176">
                <a:moveTo>
                  <a:pt x="76" y="76"/>
                </a:moveTo>
                <a:cubicBezTo>
                  <a:pt x="76" y="74"/>
                  <a:pt x="74" y="72"/>
                  <a:pt x="72" y="72"/>
                </a:cubicBezTo>
                <a:cubicBezTo>
                  <a:pt x="70" y="72"/>
                  <a:pt x="68" y="74"/>
                  <a:pt x="68" y="76"/>
                </a:cubicBezTo>
                <a:cubicBezTo>
                  <a:pt x="68" y="78"/>
                  <a:pt x="70" y="80"/>
                  <a:pt x="72" y="80"/>
                </a:cubicBezTo>
                <a:cubicBezTo>
                  <a:pt x="74" y="80"/>
                  <a:pt x="76" y="78"/>
                  <a:pt x="76" y="76"/>
                </a:cubicBezTo>
                <a:moveTo>
                  <a:pt x="88" y="80"/>
                </a:moveTo>
                <a:cubicBezTo>
                  <a:pt x="90" y="80"/>
                  <a:pt x="92" y="78"/>
                  <a:pt x="92" y="76"/>
                </a:cubicBezTo>
                <a:cubicBezTo>
                  <a:pt x="92" y="74"/>
                  <a:pt x="90" y="72"/>
                  <a:pt x="88" y="72"/>
                </a:cubicBezTo>
                <a:cubicBezTo>
                  <a:pt x="86" y="72"/>
                  <a:pt x="84" y="74"/>
                  <a:pt x="84" y="76"/>
                </a:cubicBezTo>
                <a:cubicBezTo>
                  <a:pt x="84" y="78"/>
                  <a:pt x="86" y="80"/>
                  <a:pt x="88" y="80"/>
                </a:cubicBezTo>
                <a:moveTo>
                  <a:pt x="160" y="48"/>
                </a:moveTo>
                <a:cubicBezTo>
                  <a:pt x="160" y="23"/>
                  <a:pt x="160" y="23"/>
                  <a:pt x="160" y="23"/>
                </a:cubicBezTo>
                <a:cubicBezTo>
                  <a:pt x="165" y="22"/>
                  <a:pt x="168" y="17"/>
                  <a:pt x="168" y="12"/>
                </a:cubicBezTo>
                <a:cubicBezTo>
                  <a:pt x="168" y="5"/>
                  <a:pt x="163" y="0"/>
                  <a:pt x="156" y="0"/>
                </a:cubicBezTo>
                <a:cubicBezTo>
                  <a:pt x="149" y="0"/>
                  <a:pt x="144" y="5"/>
                  <a:pt x="144" y="12"/>
                </a:cubicBezTo>
                <a:cubicBezTo>
                  <a:pt x="144" y="17"/>
                  <a:pt x="147" y="22"/>
                  <a:pt x="152" y="23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36"/>
                  <a:pt x="132" y="32"/>
                  <a:pt x="12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4" y="32"/>
                  <a:pt x="40" y="36"/>
                  <a:pt x="40" y="40"/>
                </a:cubicBezTo>
                <a:cubicBezTo>
                  <a:pt x="40" y="48"/>
                  <a:pt x="40" y="48"/>
                  <a:pt x="40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7" y="48"/>
                  <a:pt x="0" y="55"/>
                  <a:pt x="0" y="6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55"/>
                  <a:pt x="169" y="48"/>
                  <a:pt x="160" y="48"/>
                </a:cubicBezTo>
                <a:moveTo>
                  <a:pt x="48" y="40"/>
                </a:moveTo>
                <a:cubicBezTo>
                  <a:pt x="128" y="40"/>
                  <a:pt x="128" y="40"/>
                  <a:pt x="128" y="40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40"/>
                </a:lnTo>
                <a:close/>
                <a:moveTo>
                  <a:pt x="160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168" y="164"/>
                  <a:pt x="164" y="168"/>
                  <a:pt x="160" y="168"/>
                </a:cubicBezTo>
                <a:moveTo>
                  <a:pt x="168" y="72"/>
                </a:moveTo>
                <a:cubicBezTo>
                  <a:pt x="156" y="72"/>
                  <a:pt x="156" y="72"/>
                  <a:pt x="156" y="72"/>
                </a:cubicBezTo>
                <a:cubicBezTo>
                  <a:pt x="154" y="72"/>
                  <a:pt x="152" y="74"/>
                  <a:pt x="152" y="76"/>
                </a:cubicBezTo>
                <a:cubicBezTo>
                  <a:pt x="152" y="78"/>
                  <a:pt x="154" y="80"/>
                  <a:pt x="156" y="80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68" y="100"/>
                  <a:pt x="168" y="100"/>
                  <a:pt x="168" y="100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0" y="89"/>
                  <a:pt x="140" y="80"/>
                  <a:pt x="128" y="80"/>
                </a:cubicBezTo>
                <a:cubicBezTo>
                  <a:pt x="115" y="80"/>
                  <a:pt x="104" y="91"/>
                  <a:pt x="104" y="104"/>
                </a:cubicBezTo>
                <a:cubicBezTo>
                  <a:pt x="104" y="117"/>
                  <a:pt x="115" y="128"/>
                  <a:pt x="128" y="128"/>
                </a:cubicBezTo>
                <a:cubicBezTo>
                  <a:pt x="140" y="128"/>
                  <a:pt x="150" y="119"/>
                  <a:pt x="152" y="108"/>
                </a:cubicBezTo>
                <a:cubicBezTo>
                  <a:pt x="168" y="108"/>
                  <a:pt x="168" y="108"/>
                  <a:pt x="168" y="108"/>
                </a:cubicBezTo>
                <a:cubicBezTo>
                  <a:pt x="168" y="152"/>
                  <a:pt x="168" y="152"/>
                  <a:pt x="168" y="152"/>
                </a:cubicBezTo>
                <a:cubicBezTo>
                  <a:pt x="8" y="152"/>
                  <a:pt x="8" y="152"/>
                  <a:pt x="8" y="152"/>
                </a:cubicBezTo>
                <a:cubicBezTo>
                  <a:pt x="8" y="108"/>
                  <a:pt x="8" y="108"/>
                  <a:pt x="8" y="108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6" y="119"/>
                  <a:pt x="36" y="128"/>
                  <a:pt x="48" y="128"/>
                </a:cubicBezTo>
                <a:cubicBezTo>
                  <a:pt x="61" y="128"/>
                  <a:pt x="72" y="117"/>
                  <a:pt x="72" y="104"/>
                </a:cubicBezTo>
                <a:cubicBezTo>
                  <a:pt x="72" y="91"/>
                  <a:pt x="61" y="80"/>
                  <a:pt x="48" y="80"/>
                </a:cubicBezTo>
                <a:cubicBezTo>
                  <a:pt x="36" y="80"/>
                  <a:pt x="26" y="89"/>
                  <a:pt x="24" y="100"/>
                </a:cubicBezTo>
                <a:cubicBezTo>
                  <a:pt x="8" y="100"/>
                  <a:pt x="8" y="100"/>
                  <a:pt x="8" y="100"/>
                </a:cubicBezTo>
                <a:cubicBezTo>
                  <a:pt x="8" y="80"/>
                  <a:pt x="8" y="80"/>
                  <a:pt x="8" y="80"/>
                </a:cubicBezTo>
                <a:cubicBezTo>
                  <a:pt x="20" y="80"/>
                  <a:pt x="20" y="80"/>
                  <a:pt x="20" y="80"/>
                </a:cubicBezTo>
                <a:cubicBezTo>
                  <a:pt x="22" y="80"/>
                  <a:pt x="24" y="78"/>
                  <a:pt x="24" y="76"/>
                </a:cubicBezTo>
                <a:cubicBezTo>
                  <a:pt x="24" y="74"/>
                  <a:pt x="22" y="72"/>
                  <a:pt x="20" y="72"/>
                </a:cubicBezTo>
                <a:cubicBezTo>
                  <a:pt x="8" y="72"/>
                  <a:pt x="8" y="72"/>
                  <a:pt x="8" y="72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60"/>
                  <a:pt x="12" y="56"/>
                  <a:pt x="16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4" y="56"/>
                  <a:pt x="168" y="60"/>
                  <a:pt x="168" y="64"/>
                </a:cubicBezTo>
                <a:lnTo>
                  <a:pt x="168" y="72"/>
                </a:lnTo>
                <a:close/>
                <a:moveTo>
                  <a:pt x="144" y="104"/>
                </a:moveTo>
                <a:cubicBezTo>
                  <a:pt x="144" y="113"/>
                  <a:pt x="137" y="120"/>
                  <a:pt x="128" y="120"/>
                </a:cubicBezTo>
                <a:cubicBezTo>
                  <a:pt x="119" y="120"/>
                  <a:pt x="112" y="113"/>
                  <a:pt x="112" y="104"/>
                </a:cubicBezTo>
                <a:cubicBezTo>
                  <a:pt x="112" y="95"/>
                  <a:pt x="119" y="88"/>
                  <a:pt x="128" y="88"/>
                </a:cubicBezTo>
                <a:cubicBezTo>
                  <a:pt x="137" y="88"/>
                  <a:pt x="144" y="95"/>
                  <a:pt x="144" y="104"/>
                </a:cubicBezTo>
                <a:moveTo>
                  <a:pt x="32" y="104"/>
                </a:moveTo>
                <a:cubicBezTo>
                  <a:pt x="32" y="95"/>
                  <a:pt x="39" y="88"/>
                  <a:pt x="48" y="88"/>
                </a:cubicBezTo>
                <a:cubicBezTo>
                  <a:pt x="57" y="88"/>
                  <a:pt x="64" y="95"/>
                  <a:pt x="64" y="104"/>
                </a:cubicBezTo>
                <a:cubicBezTo>
                  <a:pt x="64" y="113"/>
                  <a:pt x="57" y="120"/>
                  <a:pt x="48" y="120"/>
                </a:cubicBezTo>
                <a:cubicBezTo>
                  <a:pt x="39" y="120"/>
                  <a:pt x="32" y="113"/>
                  <a:pt x="32" y="104"/>
                </a:cubicBezTo>
                <a:moveTo>
                  <a:pt x="104" y="72"/>
                </a:moveTo>
                <a:cubicBezTo>
                  <a:pt x="102" y="72"/>
                  <a:pt x="100" y="74"/>
                  <a:pt x="100" y="76"/>
                </a:cubicBezTo>
                <a:cubicBezTo>
                  <a:pt x="100" y="78"/>
                  <a:pt x="102" y="80"/>
                  <a:pt x="104" y="80"/>
                </a:cubicBezTo>
                <a:cubicBezTo>
                  <a:pt x="106" y="80"/>
                  <a:pt x="108" y="78"/>
                  <a:pt x="108" y="76"/>
                </a:cubicBezTo>
                <a:cubicBezTo>
                  <a:pt x="108" y="74"/>
                  <a:pt x="106" y="72"/>
                  <a:pt x="104" y="72"/>
                </a:cubicBezTo>
                <a:moveTo>
                  <a:pt x="96" y="144"/>
                </a:moveTo>
                <a:cubicBezTo>
                  <a:pt x="112" y="144"/>
                  <a:pt x="112" y="144"/>
                  <a:pt x="112" y="144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96" y="136"/>
                  <a:pt x="96" y="136"/>
                  <a:pt x="96" y="136"/>
                </a:cubicBezTo>
                <a:lnTo>
                  <a:pt x="96" y="144"/>
                </a:lnTo>
                <a:close/>
                <a:moveTo>
                  <a:pt x="64" y="144"/>
                </a:moveTo>
                <a:cubicBezTo>
                  <a:pt x="80" y="144"/>
                  <a:pt x="80" y="144"/>
                  <a:pt x="80" y="144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64" y="136"/>
                  <a:pt x="64" y="136"/>
                  <a:pt x="64" y="136"/>
                </a:cubicBezTo>
                <a:lnTo>
                  <a:pt x="64" y="144"/>
                </a:lnTo>
                <a:close/>
                <a:moveTo>
                  <a:pt x="96" y="96"/>
                </a:moveTo>
                <a:cubicBezTo>
                  <a:pt x="80" y="96"/>
                  <a:pt x="80" y="96"/>
                  <a:pt x="80" y="96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96" y="112"/>
                  <a:pt x="96" y="112"/>
                  <a:pt x="96" y="112"/>
                </a:cubicBezTo>
                <a:lnTo>
                  <a:pt x="96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230"/>
          <p:cNvSpPr>
            <a:spLocks noEditPoints="1"/>
          </p:cNvSpPr>
          <p:nvPr/>
        </p:nvSpPr>
        <p:spPr bwMode="auto">
          <a:xfrm>
            <a:off x="6155891" y="1095375"/>
            <a:ext cx="334275" cy="334275"/>
          </a:xfrm>
          <a:custGeom>
            <a:avLst/>
            <a:gdLst>
              <a:gd name="T0" fmla="*/ 26 w 176"/>
              <a:gd name="T1" fmla="*/ 96 h 176"/>
              <a:gd name="T2" fmla="*/ 112 w 176"/>
              <a:gd name="T3" fmla="*/ 104 h 176"/>
              <a:gd name="T4" fmla="*/ 102 w 176"/>
              <a:gd name="T5" fmla="*/ 80 h 176"/>
              <a:gd name="T6" fmla="*/ 29 w 176"/>
              <a:gd name="T7" fmla="*/ 88 h 176"/>
              <a:gd name="T8" fmla="*/ 102 w 176"/>
              <a:gd name="T9" fmla="*/ 80 h 176"/>
              <a:gd name="T10" fmla="*/ 93 w 176"/>
              <a:gd name="T11" fmla="*/ 144 h 176"/>
              <a:gd name="T12" fmla="*/ 68 w 176"/>
              <a:gd name="T13" fmla="*/ 152 h 176"/>
              <a:gd name="T14" fmla="*/ 43 w 176"/>
              <a:gd name="T15" fmla="*/ 72 h 176"/>
              <a:gd name="T16" fmla="*/ 68 w 176"/>
              <a:gd name="T17" fmla="*/ 64 h 176"/>
              <a:gd name="T18" fmla="*/ 102 w 176"/>
              <a:gd name="T19" fmla="*/ 136 h 176"/>
              <a:gd name="T20" fmla="*/ 29 w 176"/>
              <a:gd name="T21" fmla="*/ 128 h 176"/>
              <a:gd name="T22" fmla="*/ 152 w 176"/>
              <a:gd name="T23" fmla="*/ 128 h 176"/>
              <a:gd name="T24" fmla="*/ 152 w 176"/>
              <a:gd name="T25" fmla="*/ 136 h 176"/>
              <a:gd name="T26" fmla="*/ 152 w 176"/>
              <a:gd name="T27" fmla="*/ 128 h 176"/>
              <a:gd name="T28" fmla="*/ 40 w 176"/>
              <a:gd name="T29" fmla="*/ 40 h 176"/>
              <a:gd name="T30" fmla="*/ 48 w 176"/>
              <a:gd name="T31" fmla="*/ 12 h 176"/>
              <a:gd name="T32" fmla="*/ 24 w 176"/>
              <a:gd name="T33" fmla="*/ 12 h 176"/>
              <a:gd name="T34" fmla="*/ 32 w 176"/>
              <a:gd name="T35" fmla="*/ 40 h 176"/>
              <a:gd name="T36" fmla="*/ 0 w 176"/>
              <a:gd name="T37" fmla="*/ 56 h 176"/>
              <a:gd name="T38" fmla="*/ 16 w 176"/>
              <a:gd name="T39" fmla="*/ 176 h 176"/>
              <a:gd name="T40" fmla="*/ 176 w 176"/>
              <a:gd name="T41" fmla="*/ 160 h 176"/>
              <a:gd name="T42" fmla="*/ 160 w 176"/>
              <a:gd name="T43" fmla="*/ 40 h 176"/>
              <a:gd name="T44" fmla="*/ 16 w 176"/>
              <a:gd name="T45" fmla="*/ 168 h 176"/>
              <a:gd name="T46" fmla="*/ 8 w 176"/>
              <a:gd name="T47" fmla="*/ 56 h 176"/>
              <a:gd name="T48" fmla="*/ 128 w 176"/>
              <a:gd name="T49" fmla="*/ 48 h 176"/>
              <a:gd name="T50" fmla="*/ 168 w 176"/>
              <a:gd name="T51" fmla="*/ 160 h 176"/>
              <a:gd name="T52" fmla="*/ 136 w 176"/>
              <a:gd name="T53" fmla="*/ 168 h 176"/>
              <a:gd name="T54" fmla="*/ 160 w 176"/>
              <a:gd name="T55" fmla="*/ 48 h 176"/>
              <a:gd name="T56" fmla="*/ 168 w 176"/>
              <a:gd name="T57" fmla="*/ 160 h 176"/>
              <a:gd name="T58" fmla="*/ 144 w 176"/>
              <a:gd name="T59" fmla="*/ 80 h 176"/>
              <a:gd name="T60" fmla="*/ 160 w 176"/>
              <a:gd name="T61" fmla="*/ 80 h 176"/>
              <a:gd name="T62" fmla="*/ 152 w 176"/>
              <a:gd name="T63" fmla="*/ 104 h 176"/>
              <a:gd name="T64" fmla="*/ 152 w 176"/>
              <a:gd name="T65" fmla="*/ 112 h 176"/>
              <a:gd name="T66" fmla="*/ 152 w 176"/>
              <a:gd name="T67" fmla="*/ 104 h 176"/>
              <a:gd name="T68" fmla="*/ 112 w 176"/>
              <a:gd name="T69" fmla="*/ 112 h 176"/>
              <a:gd name="T70" fmla="*/ 26 w 176"/>
              <a:gd name="T71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10" y="96"/>
                </a:moveTo>
                <a:cubicBezTo>
                  <a:pt x="26" y="96"/>
                  <a:pt x="26" y="96"/>
                  <a:pt x="26" y="96"/>
                </a:cubicBezTo>
                <a:cubicBezTo>
                  <a:pt x="25" y="99"/>
                  <a:pt x="24" y="101"/>
                  <a:pt x="24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101"/>
                  <a:pt x="111" y="99"/>
                  <a:pt x="110" y="96"/>
                </a:cubicBezTo>
                <a:moveTo>
                  <a:pt x="102" y="80"/>
                </a:moveTo>
                <a:cubicBezTo>
                  <a:pt x="34" y="80"/>
                  <a:pt x="34" y="80"/>
                  <a:pt x="34" y="80"/>
                </a:cubicBezTo>
                <a:cubicBezTo>
                  <a:pt x="32" y="82"/>
                  <a:pt x="30" y="85"/>
                  <a:pt x="29" y="88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06" y="85"/>
                  <a:pt x="104" y="82"/>
                  <a:pt x="102" y="80"/>
                </a:cubicBezTo>
                <a:moveTo>
                  <a:pt x="68" y="152"/>
                </a:moveTo>
                <a:cubicBezTo>
                  <a:pt x="77" y="152"/>
                  <a:pt x="86" y="149"/>
                  <a:pt x="93" y="144"/>
                </a:cubicBezTo>
                <a:cubicBezTo>
                  <a:pt x="43" y="144"/>
                  <a:pt x="43" y="144"/>
                  <a:pt x="43" y="144"/>
                </a:cubicBezTo>
                <a:cubicBezTo>
                  <a:pt x="50" y="149"/>
                  <a:pt x="59" y="152"/>
                  <a:pt x="68" y="152"/>
                </a:cubicBezTo>
                <a:moveTo>
                  <a:pt x="68" y="64"/>
                </a:moveTo>
                <a:cubicBezTo>
                  <a:pt x="59" y="64"/>
                  <a:pt x="50" y="67"/>
                  <a:pt x="43" y="72"/>
                </a:cubicBezTo>
                <a:cubicBezTo>
                  <a:pt x="93" y="72"/>
                  <a:pt x="93" y="72"/>
                  <a:pt x="93" y="72"/>
                </a:cubicBezTo>
                <a:cubicBezTo>
                  <a:pt x="86" y="67"/>
                  <a:pt x="77" y="64"/>
                  <a:pt x="68" y="64"/>
                </a:cubicBezTo>
                <a:moveTo>
                  <a:pt x="34" y="136"/>
                </a:moveTo>
                <a:cubicBezTo>
                  <a:pt x="102" y="136"/>
                  <a:pt x="102" y="136"/>
                  <a:pt x="102" y="136"/>
                </a:cubicBezTo>
                <a:cubicBezTo>
                  <a:pt x="104" y="134"/>
                  <a:pt x="106" y="131"/>
                  <a:pt x="107" y="128"/>
                </a:cubicBezTo>
                <a:cubicBezTo>
                  <a:pt x="29" y="128"/>
                  <a:pt x="29" y="128"/>
                  <a:pt x="29" y="128"/>
                </a:cubicBezTo>
                <a:cubicBezTo>
                  <a:pt x="30" y="131"/>
                  <a:pt x="32" y="134"/>
                  <a:pt x="34" y="136"/>
                </a:cubicBezTo>
                <a:moveTo>
                  <a:pt x="152" y="128"/>
                </a:moveTo>
                <a:cubicBezTo>
                  <a:pt x="150" y="128"/>
                  <a:pt x="148" y="130"/>
                  <a:pt x="148" y="132"/>
                </a:cubicBezTo>
                <a:cubicBezTo>
                  <a:pt x="148" y="134"/>
                  <a:pt x="150" y="136"/>
                  <a:pt x="152" y="136"/>
                </a:cubicBezTo>
                <a:cubicBezTo>
                  <a:pt x="154" y="136"/>
                  <a:pt x="156" y="134"/>
                  <a:pt x="156" y="132"/>
                </a:cubicBezTo>
                <a:cubicBezTo>
                  <a:pt x="156" y="130"/>
                  <a:pt x="154" y="128"/>
                  <a:pt x="152" y="128"/>
                </a:cubicBezTo>
                <a:moveTo>
                  <a:pt x="160" y="40"/>
                </a:moveTo>
                <a:cubicBezTo>
                  <a:pt x="40" y="40"/>
                  <a:pt x="40" y="40"/>
                  <a:pt x="40" y="40"/>
                </a:cubicBezTo>
                <a:cubicBezTo>
                  <a:pt x="40" y="23"/>
                  <a:pt x="40" y="23"/>
                  <a:pt x="40" y="23"/>
                </a:cubicBezTo>
                <a:cubicBezTo>
                  <a:pt x="45" y="22"/>
                  <a:pt x="48" y="17"/>
                  <a:pt x="48" y="12"/>
                </a:cubicBezTo>
                <a:cubicBezTo>
                  <a:pt x="48" y="5"/>
                  <a:pt x="43" y="0"/>
                  <a:pt x="36" y="0"/>
                </a:cubicBezTo>
                <a:cubicBezTo>
                  <a:pt x="29" y="0"/>
                  <a:pt x="24" y="5"/>
                  <a:pt x="24" y="12"/>
                </a:cubicBezTo>
                <a:cubicBezTo>
                  <a:pt x="24" y="17"/>
                  <a:pt x="27" y="22"/>
                  <a:pt x="32" y="23"/>
                </a:cubicBezTo>
                <a:cubicBezTo>
                  <a:pt x="32" y="40"/>
                  <a:pt x="32" y="40"/>
                  <a:pt x="32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7" y="40"/>
                  <a:pt x="0" y="47"/>
                  <a:pt x="0" y="5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47"/>
                  <a:pt x="169" y="40"/>
                  <a:pt x="160" y="40"/>
                </a:cubicBezTo>
                <a:moveTo>
                  <a:pt x="128" y="168"/>
                </a:move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52"/>
                  <a:pt x="12" y="48"/>
                  <a:pt x="16" y="48"/>
                </a:cubicBezTo>
                <a:cubicBezTo>
                  <a:pt x="128" y="48"/>
                  <a:pt x="128" y="48"/>
                  <a:pt x="128" y="48"/>
                </a:cubicBezTo>
                <a:lnTo>
                  <a:pt x="128" y="168"/>
                </a:lnTo>
                <a:close/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4" y="48"/>
                  <a:pt x="168" y="52"/>
                  <a:pt x="168" y="56"/>
                </a:cubicBezTo>
                <a:lnTo>
                  <a:pt x="168" y="160"/>
                </a:lnTo>
                <a:close/>
                <a:moveTo>
                  <a:pt x="152" y="72"/>
                </a:moveTo>
                <a:cubicBezTo>
                  <a:pt x="148" y="72"/>
                  <a:pt x="144" y="76"/>
                  <a:pt x="144" y="80"/>
                </a:cubicBezTo>
                <a:cubicBezTo>
                  <a:pt x="144" y="84"/>
                  <a:pt x="148" y="88"/>
                  <a:pt x="152" y="88"/>
                </a:cubicBezTo>
                <a:cubicBezTo>
                  <a:pt x="156" y="88"/>
                  <a:pt x="160" y="84"/>
                  <a:pt x="160" y="80"/>
                </a:cubicBezTo>
                <a:cubicBezTo>
                  <a:pt x="160" y="76"/>
                  <a:pt x="156" y="72"/>
                  <a:pt x="152" y="72"/>
                </a:cubicBezTo>
                <a:moveTo>
                  <a:pt x="152" y="104"/>
                </a:moveTo>
                <a:cubicBezTo>
                  <a:pt x="150" y="104"/>
                  <a:pt x="148" y="106"/>
                  <a:pt x="148" y="108"/>
                </a:cubicBezTo>
                <a:cubicBezTo>
                  <a:pt x="148" y="110"/>
                  <a:pt x="150" y="112"/>
                  <a:pt x="152" y="112"/>
                </a:cubicBezTo>
                <a:cubicBezTo>
                  <a:pt x="154" y="112"/>
                  <a:pt x="156" y="110"/>
                  <a:pt x="156" y="108"/>
                </a:cubicBezTo>
                <a:cubicBezTo>
                  <a:pt x="156" y="106"/>
                  <a:pt x="154" y="104"/>
                  <a:pt x="152" y="104"/>
                </a:cubicBezTo>
                <a:moveTo>
                  <a:pt x="110" y="120"/>
                </a:moveTo>
                <a:cubicBezTo>
                  <a:pt x="111" y="117"/>
                  <a:pt x="112" y="115"/>
                  <a:pt x="112" y="112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24" y="115"/>
                  <a:pt x="25" y="117"/>
                  <a:pt x="26" y="120"/>
                </a:cubicBezTo>
                <a:lnTo>
                  <a:pt x="110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231"/>
          <p:cNvSpPr>
            <a:spLocks noEditPoints="1"/>
          </p:cNvSpPr>
          <p:nvPr/>
        </p:nvSpPr>
        <p:spPr bwMode="auto">
          <a:xfrm>
            <a:off x="6795233" y="1095375"/>
            <a:ext cx="334275" cy="334275"/>
          </a:xfrm>
          <a:custGeom>
            <a:avLst/>
            <a:gdLst>
              <a:gd name="T0" fmla="*/ 16 w 176"/>
              <a:gd name="T1" fmla="*/ 0 h 176"/>
              <a:gd name="T2" fmla="*/ 0 w 176"/>
              <a:gd name="T3" fmla="*/ 160 h 176"/>
              <a:gd name="T4" fmla="*/ 160 w 176"/>
              <a:gd name="T5" fmla="*/ 176 h 176"/>
              <a:gd name="T6" fmla="*/ 176 w 176"/>
              <a:gd name="T7" fmla="*/ 16 h 176"/>
              <a:gd name="T8" fmla="*/ 168 w 176"/>
              <a:gd name="T9" fmla="*/ 160 h 176"/>
              <a:gd name="T10" fmla="*/ 16 w 176"/>
              <a:gd name="T11" fmla="*/ 168 h 176"/>
              <a:gd name="T12" fmla="*/ 8 w 176"/>
              <a:gd name="T13" fmla="*/ 112 h 176"/>
              <a:gd name="T14" fmla="*/ 72 w 176"/>
              <a:gd name="T15" fmla="*/ 152 h 176"/>
              <a:gd name="T16" fmla="*/ 144 w 176"/>
              <a:gd name="T17" fmla="*/ 144 h 176"/>
              <a:gd name="T18" fmla="*/ 168 w 176"/>
              <a:gd name="T19" fmla="*/ 112 h 176"/>
              <a:gd name="T20" fmla="*/ 120 w 176"/>
              <a:gd name="T21" fmla="*/ 48 h 176"/>
              <a:gd name="T22" fmla="*/ 113 w 176"/>
              <a:gd name="T23" fmla="*/ 60 h 176"/>
              <a:gd name="T24" fmla="*/ 72 w 176"/>
              <a:gd name="T25" fmla="*/ 56 h 176"/>
              <a:gd name="T26" fmla="*/ 40 w 176"/>
              <a:gd name="T27" fmla="*/ 40 h 176"/>
              <a:gd name="T28" fmla="*/ 136 w 176"/>
              <a:gd name="T29" fmla="*/ 136 h 176"/>
              <a:gd name="T30" fmla="*/ 120 w 176"/>
              <a:gd name="T31" fmla="*/ 104 h 176"/>
              <a:gd name="T32" fmla="*/ 120 w 176"/>
              <a:gd name="T33" fmla="*/ 64 h 176"/>
              <a:gd name="T34" fmla="*/ 120 w 176"/>
              <a:gd name="T35" fmla="*/ 48 h 176"/>
              <a:gd name="T36" fmla="*/ 102 w 176"/>
              <a:gd name="T37" fmla="*/ 77 h 176"/>
              <a:gd name="T38" fmla="*/ 84 w 176"/>
              <a:gd name="T39" fmla="*/ 104 h 176"/>
              <a:gd name="T40" fmla="*/ 60 w 176"/>
              <a:gd name="T41" fmla="*/ 104 h 176"/>
              <a:gd name="T42" fmla="*/ 77 w 176"/>
              <a:gd name="T43" fmla="*/ 115 h 176"/>
              <a:gd name="T44" fmla="*/ 70 w 176"/>
              <a:gd name="T45" fmla="*/ 120 h 176"/>
              <a:gd name="T46" fmla="*/ 69 w 176"/>
              <a:gd name="T47" fmla="*/ 139 h 176"/>
              <a:gd name="T48" fmla="*/ 82 w 176"/>
              <a:gd name="T49" fmla="*/ 138 h 176"/>
              <a:gd name="T50" fmla="*/ 82 w 176"/>
              <a:gd name="T51" fmla="*/ 128 h 176"/>
              <a:gd name="T52" fmla="*/ 79 w 176"/>
              <a:gd name="T53" fmla="*/ 126 h 176"/>
              <a:gd name="T54" fmla="*/ 112 w 176"/>
              <a:gd name="T55" fmla="*/ 104 h 176"/>
              <a:gd name="T56" fmla="*/ 32 w 176"/>
              <a:gd name="T57" fmla="*/ 104 h 176"/>
              <a:gd name="T58" fmla="*/ 76 w 176"/>
              <a:gd name="T59" fmla="*/ 104 h 176"/>
              <a:gd name="T60" fmla="*/ 68 w 176"/>
              <a:gd name="T61" fmla="*/ 104 h 176"/>
              <a:gd name="T62" fmla="*/ 76 w 176"/>
              <a:gd name="T63" fmla="*/ 104 h 176"/>
              <a:gd name="T64" fmla="*/ 144 w 176"/>
              <a:gd name="T65" fmla="*/ 104 h 176"/>
              <a:gd name="T66" fmla="*/ 32 w 176"/>
              <a:gd name="T67" fmla="*/ 32 h 176"/>
              <a:gd name="T68" fmla="*/ 24 w 176"/>
              <a:gd name="T69" fmla="*/ 104 h 176"/>
              <a:gd name="T70" fmla="*/ 8 w 176"/>
              <a:gd name="T71" fmla="*/ 16 h 176"/>
              <a:gd name="T72" fmla="*/ 160 w 176"/>
              <a:gd name="T73" fmla="*/ 8 h 176"/>
              <a:gd name="T74" fmla="*/ 168 w 176"/>
              <a:gd name="T75" fmla="*/ 104 h 176"/>
              <a:gd name="T76" fmla="*/ 124 w 176"/>
              <a:gd name="T77" fmla="*/ 128 h 176"/>
              <a:gd name="T78" fmla="*/ 124 w 176"/>
              <a:gd name="T7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12"/>
                  <a:pt x="8" y="112"/>
                  <a:pt x="8" y="112"/>
                </a:cubicBezTo>
                <a:cubicBezTo>
                  <a:pt x="25" y="112"/>
                  <a:pt x="25" y="112"/>
                  <a:pt x="25" y="112"/>
                </a:cubicBezTo>
                <a:cubicBezTo>
                  <a:pt x="29" y="135"/>
                  <a:pt x="48" y="152"/>
                  <a:pt x="72" y="152"/>
                </a:cubicBezTo>
                <a:cubicBezTo>
                  <a:pt x="82" y="152"/>
                  <a:pt x="91" y="149"/>
                  <a:pt x="99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4" y="112"/>
                  <a:pt x="144" y="112"/>
                  <a:pt x="144" y="112"/>
                </a:cubicBezTo>
                <a:cubicBezTo>
                  <a:pt x="168" y="112"/>
                  <a:pt x="168" y="112"/>
                  <a:pt x="168" y="112"/>
                </a:cubicBezTo>
                <a:lnTo>
                  <a:pt x="168" y="160"/>
                </a:lnTo>
                <a:close/>
                <a:moveTo>
                  <a:pt x="120" y="48"/>
                </a:moveTo>
                <a:cubicBezTo>
                  <a:pt x="116" y="48"/>
                  <a:pt x="112" y="52"/>
                  <a:pt x="112" y="56"/>
                </a:cubicBezTo>
                <a:cubicBezTo>
                  <a:pt x="112" y="58"/>
                  <a:pt x="112" y="59"/>
                  <a:pt x="113" y="60"/>
                </a:cubicBezTo>
                <a:cubicBezTo>
                  <a:pt x="106" y="71"/>
                  <a:pt x="106" y="71"/>
                  <a:pt x="106" y="71"/>
                </a:cubicBezTo>
                <a:cubicBezTo>
                  <a:pt x="98" y="62"/>
                  <a:pt x="85" y="56"/>
                  <a:pt x="72" y="56"/>
                </a:cubicBezTo>
                <a:cubicBezTo>
                  <a:pt x="60" y="56"/>
                  <a:pt x="48" y="61"/>
                  <a:pt x="40" y="68"/>
                </a:cubicBezTo>
                <a:cubicBezTo>
                  <a:pt x="40" y="40"/>
                  <a:pt x="40" y="40"/>
                  <a:pt x="40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136"/>
                  <a:pt x="136" y="136"/>
                  <a:pt x="136" y="136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15" y="128"/>
                  <a:pt x="120" y="116"/>
                  <a:pt x="120" y="104"/>
                </a:cubicBezTo>
                <a:cubicBezTo>
                  <a:pt x="120" y="94"/>
                  <a:pt x="117" y="85"/>
                  <a:pt x="112" y="77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5" y="64"/>
                  <a:pt x="128" y="60"/>
                  <a:pt x="128" y="56"/>
                </a:cubicBezTo>
                <a:cubicBezTo>
                  <a:pt x="128" y="52"/>
                  <a:pt x="124" y="48"/>
                  <a:pt x="120" y="48"/>
                </a:cubicBezTo>
                <a:moveTo>
                  <a:pt x="72" y="64"/>
                </a:moveTo>
                <a:cubicBezTo>
                  <a:pt x="84" y="64"/>
                  <a:pt x="95" y="69"/>
                  <a:pt x="102" y="77"/>
                </a:cubicBezTo>
                <a:cubicBezTo>
                  <a:pt x="84" y="105"/>
                  <a:pt x="84" y="105"/>
                  <a:pt x="84" y="105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4" y="97"/>
                  <a:pt x="79" y="92"/>
                  <a:pt x="72" y="92"/>
                </a:cubicBezTo>
                <a:cubicBezTo>
                  <a:pt x="65" y="92"/>
                  <a:pt x="60" y="97"/>
                  <a:pt x="60" y="104"/>
                </a:cubicBezTo>
                <a:cubicBezTo>
                  <a:pt x="60" y="111"/>
                  <a:pt x="65" y="116"/>
                  <a:pt x="72" y="116"/>
                </a:cubicBezTo>
                <a:cubicBezTo>
                  <a:pt x="74" y="116"/>
                  <a:pt x="76" y="116"/>
                  <a:pt x="77" y="115"/>
                </a:cubicBezTo>
                <a:cubicBezTo>
                  <a:pt x="73" y="122"/>
                  <a:pt x="73" y="122"/>
                  <a:pt x="73" y="122"/>
                </a:cubicBezTo>
                <a:cubicBezTo>
                  <a:pt x="70" y="120"/>
                  <a:pt x="70" y="120"/>
                  <a:pt x="70" y="120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9" y="139"/>
                  <a:pt x="69" y="139"/>
                  <a:pt x="69" y="139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82" y="138"/>
                  <a:pt x="82" y="138"/>
                  <a:pt x="82" y="138"/>
                </a:cubicBezTo>
                <a:cubicBezTo>
                  <a:pt x="78" y="131"/>
                  <a:pt x="78" y="131"/>
                  <a:pt x="78" y="131"/>
                </a:cubicBezTo>
                <a:cubicBezTo>
                  <a:pt x="82" y="128"/>
                  <a:pt x="82" y="128"/>
                  <a:pt x="82" y="128"/>
                </a:cubicBezTo>
                <a:cubicBezTo>
                  <a:pt x="77" y="125"/>
                  <a:pt x="77" y="125"/>
                  <a:pt x="77" y="125"/>
                </a:cubicBezTo>
                <a:cubicBezTo>
                  <a:pt x="79" y="126"/>
                  <a:pt x="79" y="126"/>
                  <a:pt x="79" y="126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10" y="90"/>
                  <a:pt x="112" y="97"/>
                  <a:pt x="112" y="104"/>
                </a:cubicBezTo>
                <a:cubicBezTo>
                  <a:pt x="112" y="126"/>
                  <a:pt x="94" y="144"/>
                  <a:pt x="72" y="144"/>
                </a:cubicBezTo>
                <a:cubicBezTo>
                  <a:pt x="50" y="144"/>
                  <a:pt x="32" y="126"/>
                  <a:pt x="32" y="104"/>
                </a:cubicBezTo>
                <a:cubicBezTo>
                  <a:pt x="32" y="82"/>
                  <a:pt x="50" y="64"/>
                  <a:pt x="72" y="64"/>
                </a:cubicBezTo>
                <a:moveTo>
                  <a:pt x="76" y="104"/>
                </a:moveTo>
                <a:cubicBezTo>
                  <a:pt x="76" y="106"/>
                  <a:pt x="74" y="108"/>
                  <a:pt x="72" y="108"/>
                </a:cubicBezTo>
                <a:cubicBezTo>
                  <a:pt x="70" y="108"/>
                  <a:pt x="68" y="106"/>
                  <a:pt x="68" y="104"/>
                </a:cubicBezTo>
                <a:cubicBezTo>
                  <a:pt x="68" y="102"/>
                  <a:pt x="70" y="100"/>
                  <a:pt x="72" y="100"/>
                </a:cubicBezTo>
                <a:cubicBezTo>
                  <a:pt x="74" y="100"/>
                  <a:pt x="76" y="102"/>
                  <a:pt x="76" y="104"/>
                </a:cubicBezTo>
                <a:moveTo>
                  <a:pt x="168" y="104"/>
                </a:moveTo>
                <a:cubicBezTo>
                  <a:pt x="144" y="104"/>
                  <a:pt x="144" y="104"/>
                  <a:pt x="144" y="104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77"/>
                  <a:pt x="32" y="77"/>
                  <a:pt x="32" y="77"/>
                </a:cubicBezTo>
                <a:cubicBezTo>
                  <a:pt x="27" y="85"/>
                  <a:pt x="24" y="94"/>
                  <a:pt x="24" y="104"/>
                </a:cubicBezTo>
                <a:cubicBezTo>
                  <a:pt x="8" y="104"/>
                  <a:pt x="8" y="104"/>
                  <a:pt x="8" y="104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04"/>
                </a:lnTo>
                <a:close/>
                <a:moveTo>
                  <a:pt x="120" y="124"/>
                </a:moveTo>
                <a:cubicBezTo>
                  <a:pt x="120" y="126"/>
                  <a:pt x="122" y="128"/>
                  <a:pt x="124" y="128"/>
                </a:cubicBezTo>
                <a:cubicBezTo>
                  <a:pt x="126" y="128"/>
                  <a:pt x="128" y="126"/>
                  <a:pt x="128" y="124"/>
                </a:cubicBezTo>
                <a:cubicBezTo>
                  <a:pt x="128" y="122"/>
                  <a:pt x="126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232"/>
          <p:cNvSpPr>
            <a:spLocks noEditPoints="1"/>
          </p:cNvSpPr>
          <p:nvPr/>
        </p:nvSpPr>
        <p:spPr bwMode="auto">
          <a:xfrm>
            <a:off x="7434574" y="1095375"/>
            <a:ext cx="334275" cy="334275"/>
          </a:xfrm>
          <a:custGeom>
            <a:avLst/>
            <a:gdLst>
              <a:gd name="T0" fmla="*/ 96 w 176"/>
              <a:gd name="T1" fmla="*/ 48 h 176"/>
              <a:gd name="T2" fmla="*/ 112 w 176"/>
              <a:gd name="T3" fmla="*/ 16 h 176"/>
              <a:gd name="T4" fmla="*/ 80 w 176"/>
              <a:gd name="T5" fmla="*/ 0 h 176"/>
              <a:gd name="T6" fmla="*/ 64 w 176"/>
              <a:gd name="T7" fmla="*/ 32 h 176"/>
              <a:gd name="T8" fmla="*/ 72 w 176"/>
              <a:gd name="T9" fmla="*/ 16 h 176"/>
              <a:gd name="T10" fmla="*/ 96 w 176"/>
              <a:gd name="T11" fmla="*/ 8 h 176"/>
              <a:gd name="T12" fmla="*/ 104 w 176"/>
              <a:gd name="T13" fmla="*/ 32 h 176"/>
              <a:gd name="T14" fmla="*/ 80 w 176"/>
              <a:gd name="T15" fmla="*/ 40 h 176"/>
              <a:gd name="T16" fmla="*/ 72 w 176"/>
              <a:gd name="T17" fmla="*/ 16 h 176"/>
              <a:gd name="T18" fmla="*/ 28 w 176"/>
              <a:gd name="T19" fmla="*/ 116 h 176"/>
              <a:gd name="T20" fmla="*/ 84 w 176"/>
              <a:gd name="T21" fmla="*/ 88 h 176"/>
              <a:gd name="T22" fmla="*/ 88 w 176"/>
              <a:gd name="T23" fmla="*/ 120 h 176"/>
              <a:gd name="T24" fmla="*/ 92 w 176"/>
              <a:gd name="T25" fmla="*/ 88 h 176"/>
              <a:gd name="T26" fmla="*/ 148 w 176"/>
              <a:gd name="T27" fmla="*/ 116 h 176"/>
              <a:gd name="T28" fmla="*/ 156 w 176"/>
              <a:gd name="T29" fmla="*/ 116 h 176"/>
              <a:gd name="T30" fmla="*/ 152 w 176"/>
              <a:gd name="T31" fmla="*/ 80 h 176"/>
              <a:gd name="T32" fmla="*/ 92 w 176"/>
              <a:gd name="T33" fmla="*/ 60 h 176"/>
              <a:gd name="T34" fmla="*/ 84 w 176"/>
              <a:gd name="T35" fmla="*/ 60 h 176"/>
              <a:gd name="T36" fmla="*/ 24 w 176"/>
              <a:gd name="T37" fmla="*/ 80 h 176"/>
              <a:gd name="T38" fmla="*/ 20 w 176"/>
              <a:gd name="T39" fmla="*/ 116 h 176"/>
              <a:gd name="T40" fmla="*/ 32 w 176"/>
              <a:gd name="T41" fmla="*/ 128 h 176"/>
              <a:gd name="T42" fmla="*/ 0 w 176"/>
              <a:gd name="T43" fmla="*/ 144 h 176"/>
              <a:gd name="T44" fmla="*/ 16 w 176"/>
              <a:gd name="T45" fmla="*/ 176 h 176"/>
              <a:gd name="T46" fmla="*/ 48 w 176"/>
              <a:gd name="T47" fmla="*/ 160 h 176"/>
              <a:gd name="T48" fmla="*/ 32 w 176"/>
              <a:gd name="T49" fmla="*/ 128 h 176"/>
              <a:gd name="T50" fmla="*/ 32 w 176"/>
              <a:gd name="T51" fmla="*/ 168 h 176"/>
              <a:gd name="T52" fmla="*/ 8 w 176"/>
              <a:gd name="T53" fmla="*/ 160 h 176"/>
              <a:gd name="T54" fmla="*/ 16 w 176"/>
              <a:gd name="T55" fmla="*/ 136 h 176"/>
              <a:gd name="T56" fmla="*/ 40 w 176"/>
              <a:gd name="T57" fmla="*/ 144 h 176"/>
              <a:gd name="T58" fmla="*/ 160 w 176"/>
              <a:gd name="T59" fmla="*/ 128 h 176"/>
              <a:gd name="T60" fmla="*/ 128 w 176"/>
              <a:gd name="T61" fmla="*/ 144 h 176"/>
              <a:gd name="T62" fmla="*/ 144 w 176"/>
              <a:gd name="T63" fmla="*/ 176 h 176"/>
              <a:gd name="T64" fmla="*/ 176 w 176"/>
              <a:gd name="T65" fmla="*/ 160 h 176"/>
              <a:gd name="T66" fmla="*/ 160 w 176"/>
              <a:gd name="T67" fmla="*/ 128 h 176"/>
              <a:gd name="T68" fmla="*/ 160 w 176"/>
              <a:gd name="T69" fmla="*/ 168 h 176"/>
              <a:gd name="T70" fmla="*/ 136 w 176"/>
              <a:gd name="T71" fmla="*/ 160 h 176"/>
              <a:gd name="T72" fmla="*/ 144 w 176"/>
              <a:gd name="T73" fmla="*/ 136 h 176"/>
              <a:gd name="T74" fmla="*/ 168 w 176"/>
              <a:gd name="T75" fmla="*/ 144 h 176"/>
              <a:gd name="T76" fmla="*/ 96 w 176"/>
              <a:gd name="T77" fmla="*/ 128 h 176"/>
              <a:gd name="T78" fmla="*/ 64 w 176"/>
              <a:gd name="T79" fmla="*/ 144 h 176"/>
              <a:gd name="T80" fmla="*/ 80 w 176"/>
              <a:gd name="T81" fmla="*/ 176 h 176"/>
              <a:gd name="T82" fmla="*/ 112 w 176"/>
              <a:gd name="T83" fmla="*/ 160 h 176"/>
              <a:gd name="T84" fmla="*/ 96 w 176"/>
              <a:gd name="T85" fmla="*/ 128 h 176"/>
              <a:gd name="T86" fmla="*/ 96 w 176"/>
              <a:gd name="T87" fmla="*/ 168 h 176"/>
              <a:gd name="T88" fmla="*/ 72 w 176"/>
              <a:gd name="T89" fmla="*/ 160 h 176"/>
              <a:gd name="T90" fmla="*/ 80 w 176"/>
              <a:gd name="T91" fmla="*/ 136 h 176"/>
              <a:gd name="T92" fmla="*/ 104 w 176"/>
              <a:gd name="T93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8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105" y="48"/>
                  <a:pt x="112" y="41"/>
                  <a:pt x="112" y="32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12" y="7"/>
                  <a:pt x="105" y="0"/>
                  <a:pt x="96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7"/>
                  <a:pt x="64" y="16"/>
                </a:cubicBezTo>
                <a:cubicBezTo>
                  <a:pt x="64" y="32"/>
                  <a:pt x="64" y="32"/>
                  <a:pt x="64" y="32"/>
                </a:cubicBezTo>
                <a:cubicBezTo>
                  <a:pt x="64" y="41"/>
                  <a:pt x="71" y="48"/>
                  <a:pt x="80" y="48"/>
                </a:cubicBezTo>
                <a:moveTo>
                  <a:pt x="72" y="16"/>
                </a:moveTo>
                <a:cubicBezTo>
                  <a:pt x="72" y="12"/>
                  <a:pt x="76" y="8"/>
                  <a:pt x="80" y="8"/>
                </a:cubicBez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4" y="12"/>
                  <a:pt x="104" y="16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36"/>
                  <a:pt x="100" y="40"/>
                  <a:pt x="96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76" y="40"/>
                  <a:pt x="72" y="36"/>
                  <a:pt x="72" y="32"/>
                </a:cubicBezTo>
                <a:lnTo>
                  <a:pt x="72" y="16"/>
                </a:lnTo>
                <a:close/>
                <a:moveTo>
                  <a:pt x="24" y="120"/>
                </a:moveTo>
                <a:cubicBezTo>
                  <a:pt x="26" y="120"/>
                  <a:pt x="28" y="118"/>
                  <a:pt x="28" y="116"/>
                </a:cubicBezTo>
                <a:cubicBezTo>
                  <a:pt x="28" y="88"/>
                  <a:pt x="28" y="88"/>
                  <a:pt x="28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84" y="118"/>
                  <a:pt x="86" y="120"/>
                  <a:pt x="88" y="120"/>
                </a:cubicBezTo>
                <a:cubicBezTo>
                  <a:pt x="90" y="120"/>
                  <a:pt x="92" y="118"/>
                  <a:pt x="92" y="116"/>
                </a:cubicBezTo>
                <a:cubicBezTo>
                  <a:pt x="92" y="88"/>
                  <a:pt x="92" y="88"/>
                  <a:pt x="92" y="88"/>
                </a:cubicBezTo>
                <a:cubicBezTo>
                  <a:pt x="148" y="88"/>
                  <a:pt x="148" y="88"/>
                  <a:pt x="148" y="88"/>
                </a:cubicBezTo>
                <a:cubicBezTo>
                  <a:pt x="148" y="116"/>
                  <a:pt x="148" y="116"/>
                  <a:pt x="148" y="116"/>
                </a:cubicBezTo>
                <a:cubicBezTo>
                  <a:pt x="148" y="118"/>
                  <a:pt x="150" y="120"/>
                  <a:pt x="152" y="120"/>
                </a:cubicBezTo>
                <a:cubicBezTo>
                  <a:pt x="154" y="120"/>
                  <a:pt x="156" y="118"/>
                  <a:pt x="156" y="116"/>
                </a:cubicBezTo>
                <a:cubicBezTo>
                  <a:pt x="156" y="84"/>
                  <a:pt x="156" y="84"/>
                  <a:pt x="156" y="84"/>
                </a:cubicBezTo>
                <a:cubicBezTo>
                  <a:pt x="156" y="82"/>
                  <a:pt x="154" y="80"/>
                  <a:pt x="152" y="80"/>
                </a:cubicBezTo>
                <a:cubicBezTo>
                  <a:pt x="92" y="80"/>
                  <a:pt x="92" y="80"/>
                  <a:pt x="92" y="80"/>
                </a:cubicBezTo>
                <a:cubicBezTo>
                  <a:pt x="92" y="60"/>
                  <a:pt x="92" y="60"/>
                  <a:pt x="92" y="60"/>
                </a:cubicBezTo>
                <a:cubicBezTo>
                  <a:pt x="92" y="58"/>
                  <a:pt x="90" y="56"/>
                  <a:pt x="88" y="56"/>
                </a:cubicBezTo>
                <a:cubicBezTo>
                  <a:pt x="86" y="56"/>
                  <a:pt x="84" y="58"/>
                  <a:pt x="84" y="60"/>
                </a:cubicBezTo>
                <a:cubicBezTo>
                  <a:pt x="84" y="80"/>
                  <a:pt x="84" y="80"/>
                  <a:pt x="84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2" y="80"/>
                  <a:pt x="20" y="82"/>
                  <a:pt x="20" y="84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18"/>
                  <a:pt x="22" y="120"/>
                  <a:pt x="24" y="120"/>
                </a:cubicBezTo>
                <a:moveTo>
                  <a:pt x="32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32" y="176"/>
                  <a:pt x="32" y="176"/>
                  <a:pt x="32" y="176"/>
                </a:cubicBezTo>
                <a:cubicBezTo>
                  <a:pt x="41" y="176"/>
                  <a:pt x="48" y="169"/>
                  <a:pt x="48" y="160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48" y="135"/>
                  <a:pt x="41" y="128"/>
                  <a:pt x="32" y="128"/>
                </a:cubicBezTo>
                <a:moveTo>
                  <a:pt x="40" y="160"/>
                </a:moveTo>
                <a:cubicBezTo>
                  <a:pt x="40" y="164"/>
                  <a:pt x="36" y="168"/>
                  <a:pt x="32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44"/>
                  <a:pt x="8" y="144"/>
                  <a:pt x="8" y="144"/>
                </a:cubicBezTo>
                <a:cubicBezTo>
                  <a:pt x="8" y="140"/>
                  <a:pt x="12" y="136"/>
                  <a:pt x="16" y="136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6" y="136"/>
                  <a:pt x="40" y="140"/>
                  <a:pt x="40" y="144"/>
                </a:cubicBezTo>
                <a:lnTo>
                  <a:pt x="40" y="160"/>
                </a:lnTo>
                <a:close/>
                <a:moveTo>
                  <a:pt x="160" y="128"/>
                </a:moveTo>
                <a:cubicBezTo>
                  <a:pt x="144" y="128"/>
                  <a:pt x="144" y="128"/>
                  <a:pt x="144" y="128"/>
                </a:cubicBezTo>
                <a:cubicBezTo>
                  <a:pt x="135" y="128"/>
                  <a:pt x="128" y="135"/>
                  <a:pt x="128" y="144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28" y="169"/>
                  <a:pt x="135" y="176"/>
                  <a:pt x="144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5"/>
                  <a:pt x="169" y="128"/>
                  <a:pt x="160" y="128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40" y="168"/>
                  <a:pt x="136" y="164"/>
                  <a:pt x="136" y="16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36" y="140"/>
                  <a:pt x="140" y="136"/>
                  <a:pt x="144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40"/>
                  <a:pt x="168" y="144"/>
                </a:cubicBezTo>
                <a:lnTo>
                  <a:pt x="168" y="160"/>
                </a:lnTo>
                <a:close/>
                <a:moveTo>
                  <a:pt x="96" y="128"/>
                </a:moveTo>
                <a:cubicBezTo>
                  <a:pt x="80" y="128"/>
                  <a:pt x="80" y="128"/>
                  <a:pt x="80" y="128"/>
                </a:cubicBezTo>
                <a:cubicBezTo>
                  <a:pt x="71" y="128"/>
                  <a:pt x="64" y="135"/>
                  <a:pt x="64" y="144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64" y="169"/>
                  <a:pt x="71" y="176"/>
                  <a:pt x="80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105" y="176"/>
                  <a:pt x="112" y="169"/>
                  <a:pt x="112" y="160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112" y="135"/>
                  <a:pt x="105" y="128"/>
                  <a:pt x="96" y="128"/>
                </a:cubicBezTo>
                <a:moveTo>
                  <a:pt x="104" y="160"/>
                </a:moveTo>
                <a:cubicBezTo>
                  <a:pt x="104" y="164"/>
                  <a:pt x="100" y="168"/>
                  <a:pt x="96" y="168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76" y="168"/>
                  <a:pt x="72" y="164"/>
                  <a:pt x="72" y="160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72" y="140"/>
                  <a:pt x="76" y="136"/>
                  <a:pt x="80" y="136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100" y="136"/>
                  <a:pt x="104" y="140"/>
                  <a:pt x="104" y="144"/>
                </a:cubicBezTo>
                <a:lnTo>
                  <a:pt x="104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233"/>
          <p:cNvSpPr>
            <a:spLocks noEditPoints="1"/>
          </p:cNvSpPr>
          <p:nvPr/>
        </p:nvSpPr>
        <p:spPr bwMode="auto">
          <a:xfrm>
            <a:off x="1698352" y="1733093"/>
            <a:ext cx="303444" cy="334275"/>
          </a:xfrm>
          <a:custGeom>
            <a:avLst/>
            <a:gdLst>
              <a:gd name="T0" fmla="*/ 76 w 160"/>
              <a:gd name="T1" fmla="*/ 128 h 176"/>
              <a:gd name="T2" fmla="*/ 60 w 160"/>
              <a:gd name="T3" fmla="*/ 112 h 176"/>
              <a:gd name="T4" fmla="*/ 88 w 160"/>
              <a:gd name="T5" fmla="*/ 88 h 176"/>
              <a:gd name="T6" fmla="*/ 72 w 160"/>
              <a:gd name="T7" fmla="*/ 104 h 176"/>
              <a:gd name="T8" fmla="*/ 88 w 160"/>
              <a:gd name="T9" fmla="*/ 88 h 176"/>
              <a:gd name="T10" fmla="*/ 96 w 160"/>
              <a:gd name="T11" fmla="*/ 88 h 176"/>
              <a:gd name="T12" fmla="*/ 112 w 160"/>
              <a:gd name="T13" fmla="*/ 104 h 176"/>
              <a:gd name="T14" fmla="*/ 84 w 160"/>
              <a:gd name="T15" fmla="*/ 128 h 176"/>
              <a:gd name="T16" fmla="*/ 100 w 160"/>
              <a:gd name="T17" fmla="*/ 112 h 176"/>
              <a:gd name="T18" fmla="*/ 84 w 160"/>
              <a:gd name="T19" fmla="*/ 128 h 176"/>
              <a:gd name="T20" fmla="*/ 48 w 160"/>
              <a:gd name="T21" fmla="*/ 88 h 176"/>
              <a:gd name="T22" fmla="*/ 64 w 160"/>
              <a:gd name="T23" fmla="*/ 104 h 176"/>
              <a:gd name="T24" fmla="*/ 80 w 160"/>
              <a:gd name="T25" fmla="*/ 0 h 176"/>
              <a:gd name="T26" fmla="*/ 112 w 160"/>
              <a:gd name="T27" fmla="*/ 32 h 176"/>
              <a:gd name="T28" fmla="*/ 108 w 160"/>
              <a:gd name="T29" fmla="*/ 128 h 176"/>
              <a:gd name="T30" fmla="*/ 124 w 160"/>
              <a:gd name="T31" fmla="*/ 112 h 176"/>
              <a:gd name="T32" fmla="*/ 108 w 160"/>
              <a:gd name="T33" fmla="*/ 128 h 176"/>
              <a:gd name="T34" fmla="*/ 136 w 160"/>
              <a:gd name="T35" fmla="*/ 104 h 176"/>
              <a:gd name="T36" fmla="*/ 120 w 160"/>
              <a:gd name="T37" fmla="*/ 88 h 176"/>
              <a:gd name="T38" fmla="*/ 144 w 160"/>
              <a:gd name="T39" fmla="*/ 64 h 176"/>
              <a:gd name="T40" fmla="*/ 0 w 160"/>
              <a:gd name="T41" fmla="*/ 80 h 176"/>
              <a:gd name="T42" fmla="*/ 16 w 160"/>
              <a:gd name="T43" fmla="*/ 176 h 176"/>
              <a:gd name="T44" fmla="*/ 160 w 160"/>
              <a:gd name="T45" fmla="*/ 160 h 176"/>
              <a:gd name="T46" fmla="*/ 144 w 160"/>
              <a:gd name="T47" fmla="*/ 64 h 176"/>
              <a:gd name="T48" fmla="*/ 144 w 160"/>
              <a:gd name="T49" fmla="*/ 168 h 176"/>
              <a:gd name="T50" fmla="*/ 8 w 160"/>
              <a:gd name="T51" fmla="*/ 160 h 176"/>
              <a:gd name="T52" fmla="*/ 16 w 160"/>
              <a:gd name="T53" fmla="*/ 72 h 176"/>
              <a:gd name="T54" fmla="*/ 152 w 160"/>
              <a:gd name="T55" fmla="*/ 80 h 176"/>
              <a:gd name="T56" fmla="*/ 44 w 160"/>
              <a:gd name="T57" fmla="*/ 152 h 176"/>
              <a:gd name="T58" fmla="*/ 116 w 160"/>
              <a:gd name="T59" fmla="*/ 136 h 176"/>
              <a:gd name="T60" fmla="*/ 44 w 160"/>
              <a:gd name="T61" fmla="*/ 152 h 176"/>
              <a:gd name="T62" fmla="*/ 24 w 160"/>
              <a:gd name="T63" fmla="*/ 88 h 176"/>
              <a:gd name="T64" fmla="*/ 40 w 160"/>
              <a:gd name="T65" fmla="*/ 104 h 176"/>
              <a:gd name="T66" fmla="*/ 52 w 160"/>
              <a:gd name="T67" fmla="*/ 112 h 176"/>
              <a:gd name="T68" fmla="*/ 36 w 160"/>
              <a:gd name="T69" fmla="*/ 128 h 176"/>
              <a:gd name="T70" fmla="*/ 52 w 160"/>
              <a:gd name="T71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76">
                <a:moveTo>
                  <a:pt x="60" y="128"/>
                </a:moveTo>
                <a:cubicBezTo>
                  <a:pt x="76" y="128"/>
                  <a:pt x="76" y="128"/>
                  <a:pt x="76" y="128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60" y="112"/>
                  <a:pt x="60" y="112"/>
                  <a:pt x="60" y="112"/>
                </a:cubicBezTo>
                <a:lnTo>
                  <a:pt x="60" y="128"/>
                </a:lnTo>
                <a:close/>
                <a:moveTo>
                  <a:pt x="88" y="88"/>
                </a:moveTo>
                <a:cubicBezTo>
                  <a:pt x="72" y="88"/>
                  <a:pt x="72" y="88"/>
                  <a:pt x="72" y="88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88" y="104"/>
                  <a:pt x="88" y="104"/>
                  <a:pt x="88" y="104"/>
                </a:cubicBezTo>
                <a:lnTo>
                  <a:pt x="88" y="88"/>
                </a:lnTo>
                <a:close/>
                <a:moveTo>
                  <a:pt x="112" y="88"/>
                </a:moveTo>
                <a:cubicBezTo>
                  <a:pt x="96" y="88"/>
                  <a:pt x="96" y="88"/>
                  <a:pt x="96" y="88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112" y="104"/>
                  <a:pt x="112" y="104"/>
                  <a:pt x="112" y="104"/>
                </a:cubicBezTo>
                <a:lnTo>
                  <a:pt x="112" y="88"/>
                </a:lnTo>
                <a:close/>
                <a:moveTo>
                  <a:pt x="84" y="128"/>
                </a:moveTo>
                <a:cubicBezTo>
                  <a:pt x="100" y="128"/>
                  <a:pt x="100" y="128"/>
                  <a:pt x="100" y="128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64" y="88"/>
                </a:moveTo>
                <a:cubicBezTo>
                  <a:pt x="48" y="88"/>
                  <a:pt x="48" y="88"/>
                  <a:pt x="48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64" y="104"/>
                  <a:pt x="64" y="104"/>
                  <a:pt x="64" y="104"/>
                </a:cubicBezTo>
                <a:lnTo>
                  <a:pt x="64" y="88"/>
                </a:lnTo>
                <a:close/>
                <a:moveTo>
                  <a:pt x="80" y="0"/>
                </a:moveTo>
                <a:cubicBezTo>
                  <a:pt x="48" y="32"/>
                  <a:pt x="48" y="32"/>
                  <a:pt x="48" y="32"/>
                </a:cubicBezTo>
                <a:cubicBezTo>
                  <a:pt x="112" y="32"/>
                  <a:pt x="112" y="32"/>
                  <a:pt x="112" y="32"/>
                </a:cubicBezTo>
                <a:lnTo>
                  <a:pt x="80" y="0"/>
                </a:lnTo>
                <a:close/>
                <a:moveTo>
                  <a:pt x="108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8" y="112"/>
                  <a:pt x="108" y="112"/>
                  <a:pt x="108" y="112"/>
                </a:cubicBezTo>
                <a:lnTo>
                  <a:pt x="108" y="128"/>
                </a:lnTo>
                <a:close/>
                <a:moveTo>
                  <a:pt x="120" y="104"/>
                </a:moveTo>
                <a:cubicBezTo>
                  <a:pt x="136" y="104"/>
                  <a:pt x="136" y="104"/>
                  <a:pt x="136" y="104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20" y="88"/>
                  <a:pt x="120" y="88"/>
                  <a:pt x="120" y="88"/>
                </a:cubicBezTo>
                <a:lnTo>
                  <a:pt x="120" y="104"/>
                </a:lnTo>
                <a:close/>
                <a:moveTo>
                  <a:pt x="144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7" y="64"/>
                  <a:pt x="0" y="71"/>
                  <a:pt x="0" y="8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44" y="176"/>
                  <a:pt x="144" y="176"/>
                  <a:pt x="144" y="176"/>
                </a:cubicBezTo>
                <a:cubicBezTo>
                  <a:pt x="153" y="176"/>
                  <a:pt x="160" y="169"/>
                  <a:pt x="160" y="16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71"/>
                  <a:pt x="153" y="64"/>
                  <a:pt x="144" y="64"/>
                </a:cubicBezTo>
                <a:moveTo>
                  <a:pt x="152" y="160"/>
                </a:moveTo>
                <a:cubicBezTo>
                  <a:pt x="152" y="164"/>
                  <a:pt x="148" y="168"/>
                  <a:pt x="144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76"/>
                  <a:pt x="12" y="72"/>
                  <a:pt x="16" y="72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48" y="72"/>
                  <a:pt x="152" y="76"/>
                  <a:pt x="152" y="80"/>
                </a:cubicBezTo>
                <a:lnTo>
                  <a:pt x="152" y="160"/>
                </a:lnTo>
                <a:close/>
                <a:moveTo>
                  <a:pt x="44" y="152"/>
                </a:moveTo>
                <a:cubicBezTo>
                  <a:pt x="116" y="152"/>
                  <a:pt x="116" y="152"/>
                  <a:pt x="116" y="152"/>
                </a:cubicBezTo>
                <a:cubicBezTo>
                  <a:pt x="116" y="136"/>
                  <a:pt x="116" y="136"/>
                  <a:pt x="116" y="136"/>
                </a:cubicBezTo>
                <a:cubicBezTo>
                  <a:pt x="44" y="136"/>
                  <a:pt x="44" y="136"/>
                  <a:pt x="44" y="136"/>
                </a:cubicBezTo>
                <a:lnTo>
                  <a:pt x="44" y="152"/>
                </a:lnTo>
                <a:close/>
                <a:moveTo>
                  <a:pt x="40" y="88"/>
                </a:moveTo>
                <a:cubicBezTo>
                  <a:pt x="24" y="88"/>
                  <a:pt x="24" y="88"/>
                  <a:pt x="24" y="88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40" y="104"/>
                  <a:pt x="40" y="104"/>
                  <a:pt x="40" y="104"/>
                </a:cubicBezTo>
                <a:lnTo>
                  <a:pt x="40" y="88"/>
                </a:lnTo>
                <a:close/>
                <a:moveTo>
                  <a:pt x="52" y="112"/>
                </a:moveTo>
                <a:cubicBezTo>
                  <a:pt x="36" y="112"/>
                  <a:pt x="36" y="112"/>
                  <a:pt x="36" y="112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52" y="128"/>
                  <a:pt x="52" y="128"/>
                  <a:pt x="52" y="128"/>
                </a:cubicBezTo>
                <a:lnTo>
                  <a:pt x="52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234"/>
          <p:cNvSpPr>
            <a:spLocks noEditPoints="1"/>
          </p:cNvSpPr>
          <p:nvPr/>
        </p:nvSpPr>
        <p:spPr bwMode="auto">
          <a:xfrm>
            <a:off x="2336071" y="1733093"/>
            <a:ext cx="305066" cy="334275"/>
          </a:xfrm>
          <a:custGeom>
            <a:avLst/>
            <a:gdLst>
              <a:gd name="T0" fmla="*/ 72 w 160"/>
              <a:gd name="T1" fmla="*/ 24 h 176"/>
              <a:gd name="T2" fmla="*/ 88 w 160"/>
              <a:gd name="T3" fmla="*/ 40 h 176"/>
              <a:gd name="T4" fmla="*/ 60 w 160"/>
              <a:gd name="T5" fmla="*/ 64 h 176"/>
              <a:gd name="T6" fmla="*/ 76 w 160"/>
              <a:gd name="T7" fmla="*/ 48 h 176"/>
              <a:gd name="T8" fmla="*/ 60 w 160"/>
              <a:gd name="T9" fmla="*/ 64 h 176"/>
              <a:gd name="T10" fmla="*/ 96 w 160"/>
              <a:gd name="T11" fmla="*/ 24 h 176"/>
              <a:gd name="T12" fmla="*/ 112 w 160"/>
              <a:gd name="T13" fmla="*/ 40 h 176"/>
              <a:gd name="T14" fmla="*/ 80 w 160"/>
              <a:gd name="T15" fmla="*/ 176 h 176"/>
              <a:gd name="T16" fmla="*/ 48 w 160"/>
              <a:gd name="T17" fmla="*/ 144 h 176"/>
              <a:gd name="T18" fmla="*/ 84 w 160"/>
              <a:gd name="T19" fmla="*/ 64 h 176"/>
              <a:gd name="T20" fmla="*/ 100 w 160"/>
              <a:gd name="T21" fmla="*/ 48 h 176"/>
              <a:gd name="T22" fmla="*/ 84 w 160"/>
              <a:gd name="T23" fmla="*/ 64 h 176"/>
              <a:gd name="T24" fmla="*/ 48 w 160"/>
              <a:gd name="T25" fmla="*/ 24 h 176"/>
              <a:gd name="T26" fmla="*/ 64 w 160"/>
              <a:gd name="T27" fmla="*/ 40 h 176"/>
              <a:gd name="T28" fmla="*/ 120 w 160"/>
              <a:gd name="T29" fmla="*/ 40 h 176"/>
              <a:gd name="T30" fmla="*/ 136 w 160"/>
              <a:gd name="T31" fmla="*/ 24 h 176"/>
              <a:gd name="T32" fmla="*/ 120 w 160"/>
              <a:gd name="T33" fmla="*/ 40 h 176"/>
              <a:gd name="T34" fmla="*/ 16 w 160"/>
              <a:gd name="T35" fmla="*/ 0 h 176"/>
              <a:gd name="T36" fmla="*/ 0 w 160"/>
              <a:gd name="T37" fmla="*/ 96 h 176"/>
              <a:gd name="T38" fmla="*/ 144 w 160"/>
              <a:gd name="T39" fmla="*/ 112 h 176"/>
              <a:gd name="T40" fmla="*/ 160 w 160"/>
              <a:gd name="T41" fmla="*/ 16 h 176"/>
              <a:gd name="T42" fmla="*/ 152 w 160"/>
              <a:gd name="T43" fmla="*/ 96 h 176"/>
              <a:gd name="T44" fmla="*/ 16 w 160"/>
              <a:gd name="T45" fmla="*/ 104 h 176"/>
              <a:gd name="T46" fmla="*/ 8 w 160"/>
              <a:gd name="T47" fmla="*/ 16 h 176"/>
              <a:gd name="T48" fmla="*/ 144 w 160"/>
              <a:gd name="T49" fmla="*/ 8 h 176"/>
              <a:gd name="T50" fmla="*/ 152 w 160"/>
              <a:gd name="T51" fmla="*/ 96 h 176"/>
              <a:gd name="T52" fmla="*/ 124 w 160"/>
              <a:gd name="T53" fmla="*/ 64 h 176"/>
              <a:gd name="T54" fmla="*/ 108 w 160"/>
              <a:gd name="T55" fmla="*/ 48 h 176"/>
              <a:gd name="T56" fmla="*/ 52 w 160"/>
              <a:gd name="T57" fmla="*/ 48 h 176"/>
              <a:gd name="T58" fmla="*/ 36 w 160"/>
              <a:gd name="T59" fmla="*/ 64 h 176"/>
              <a:gd name="T60" fmla="*/ 52 w 160"/>
              <a:gd name="T61" fmla="*/ 48 h 176"/>
              <a:gd name="T62" fmla="*/ 24 w 160"/>
              <a:gd name="T63" fmla="*/ 24 h 176"/>
              <a:gd name="T64" fmla="*/ 40 w 160"/>
              <a:gd name="T65" fmla="*/ 40 h 176"/>
              <a:gd name="T66" fmla="*/ 44 w 160"/>
              <a:gd name="T67" fmla="*/ 88 h 176"/>
              <a:gd name="T68" fmla="*/ 116 w 160"/>
              <a:gd name="T69" fmla="*/ 72 h 176"/>
              <a:gd name="T70" fmla="*/ 44 w 160"/>
              <a:gd name="T71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76">
                <a:moveTo>
                  <a:pt x="88" y="24"/>
                </a:moveTo>
                <a:cubicBezTo>
                  <a:pt x="72" y="24"/>
                  <a:pt x="72" y="24"/>
                  <a:pt x="72" y="24"/>
                </a:cubicBezTo>
                <a:cubicBezTo>
                  <a:pt x="72" y="40"/>
                  <a:pt x="72" y="40"/>
                  <a:pt x="72" y="40"/>
                </a:cubicBezTo>
                <a:cubicBezTo>
                  <a:pt x="88" y="40"/>
                  <a:pt x="88" y="40"/>
                  <a:pt x="88" y="40"/>
                </a:cubicBezTo>
                <a:lnTo>
                  <a:pt x="88" y="24"/>
                </a:lnTo>
                <a:close/>
                <a:moveTo>
                  <a:pt x="60" y="64"/>
                </a:moveTo>
                <a:cubicBezTo>
                  <a:pt x="76" y="64"/>
                  <a:pt x="76" y="64"/>
                  <a:pt x="76" y="64"/>
                </a:cubicBezTo>
                <a:cubicBezTo>
                  <a:pt x="76" y="48"/>
                  <a:pt x="76" y="48"/>
                  <a:pt x="76" y="48"/>
                </a:cubicBezTo>
                <a:cubicBezTo>
                  <a:pt x="60" y="48"/>
                  <a:pt x="60" y="48"/>
                  <a:pt x="60" y="48"/>
                </a:cubicBezTo>
                <a:lnTo>
                  <a:pt x="60" y="64"/>
                </a:lnTo>
                <a:close/>
                <a:moveTo>
                  <a:pt x="112" y="24"/>
                </a:moveTo>
                <a:cubicBezTo>
                  <a:pt x="96" y="24"/>
                  <a:pt x="96" y="24"/>
                  <a:pt x="96" y="24"/>
                </a:cubicBezTo>
                <a:cubicBezTo>
                  <a:pt x="96" y="40"/>
                  <a:pt x="96" y="40"/>
                  <a:pt x="96" y="40"/>
                </a:cubicBezTo>
                <a:cubicBezTo>
                  <a:pt x="112" y="40"/>
                  <a:pt x="112" y="40"/>
                  <a:pt x="112" y="40"/>
                </a:cubicBezTo>
                <a:lnTo>
                  <a:pt x="112" y="24"/>
                </a:lnTo>
                <a:close/>
                <a:moveTo>
                  <a:pt x="80" y="176"/>
                </a:moveTo>
                <a:cubicBezTo>
                  <a:pt x="112" y="144"/>
                  <a:pt x="112" y="144"/>
                  <a:pt x="112" y="144"/>
                </a:cubicBezTo>
                <a:cubicBezTo>
                  <a:pt x="48" y="144"/>
                  <a:pt x="48" y="144"/>
                  <a:pt x="48" y="144"/>
                </a:cubicBezTo>
                <a:lnTo>
                  <a:pt x="80" y="176"/>
                </a:lnTo>
                <a:close/>
                <a:moveTo>
                  <a:pt x="84" y="64"/>
                </a:moveTo>
                <a:cubicBezTo>
                  <a:pt x="100" y="64"/>
                  <a:pt x="100" y="64"/>
                  <a:pt x="100" y="64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84" y="48"/>
                  <a:pt x="84" y="48"/>
                  <a:pt x="84" y="48"/>
                </a:cubicBezTo>
                <a:lnTo>
                  <a:pt x="84" y="64"/>
                </a:lnTo>
                <a:close/>
                <a:moveTo>
                  <a:pt x="64" y="24"/>
                </a:moveTo>
                <a:cubicBezTo>
                  <a:pt x="48" y="24"/>
                  <a:pt x="48" y="24"/>
                  <a:pt x="48" y="24"/>
                </a:cubicBezTo>
                <a:cubicBezTo>
                  <a:pt x="48" y="40"/>
                  <a:pt x="48" y="40"/>
                  <a:pt x="48" y="40"/>
                </a:cubicBezTo>
                <a:cubicBezTo>
                  <a:pt x="64" y="40"/>
                  <a:pt x="64" y="40"/>
                  <a:pt x="64" y="40"/>
                </a:cubicBezTo>
                <a:lnTo>
                  <a:pt x="64" y="24"/>
                </a:lnTo>
                <a:close/>
                <a:moveTo>
                  <a:pt x="120" y="40"/>
                </a:moveTo>
                <a:cubicBezTo>
                  <a:pt x="136" y="40"/>
                  <a:pt x="136" y="40"/>
                  <a:pt x="136" y="40"/>
                </a:cubicBezTo>
                <a:cubicBezTo>
                  <a:pt x="136" y="24"/>
                  <a:pt x="136" y="24"/>
                  <a:pt x="136" y="24"/>
                </a:cubicBezTo>
                <a:cubicBezTo>
                  <a:pt x="120" y="24"/>
                  <a:pt x="120" y="24"/>
                  <a:pt x="120" y="24"/>
                </a:cubicBezTo>
                <a:lnTo>
                  <a:pt x="120" y="40"/>
                </a:lnTo>
                <a:close/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5"/>
                  <a:pt x="7" y="112"/>
                  <a:pt x="16" y="112"/>
                </a:cubicBezTo>
                <a:cubicBezTo>
                  <a:pt x="144" y="112"/>
                  <a:pt x="144" y="112"/>
                  <a:pt x="144" y="112"/>
                </a:cubicBezTo>
                <a:cubicBezTo>
                  <a:pt x="153" y="112"/>
                  <a:pt x="160" y="105"/>
                  <a:pt x="160" y="9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7"/>
                  <a:pt x="153" y="0"/>
                  <a:pt x="144" y="0"/>
                </a:cubicBezTo>
                <a:moveTo>
                  <a:pt x="152" y="96"/>
                </a:moveTo>
                <a:cubicBezTo>
                  <a:pt x="152" y="100"/>
                  <a:pt x="148" y="104"/>
                  <a:pt x="144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2" y="104"/>
                  <a:pt x="8" y="100"/>
                  <a:pt x="8" y="9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8" y="8"/>
                  <a:pt x="152" y="12"/>
                  <a:pt x="152" y="16"/>
                </a:cubicBezTo>
                <a:lnTo>
                  <a:pt x="152" y="96"/>
                </a:lnTo>
                <a:close/>
                <a:moveTo>
                  <a:pt x="108" y="64"/>
                </a:moveTo>
                <a:cubicBezTo>
                  <a:pt x="124" y="64"/>
                  <a:pt x="124" y="64"/>
                  <a:pt x="124" y="64"/>
                </a:cubicBezTo>
                <a:cubicBezTo>
                  <a:pt x="124" y="48"/>
                  <a:pt x="124" y="48"/>
                  <a:pt x="124" y="48"/>
                </a:cubicBezTo>
                <a:cubicBezTo>
                  <a:pt x="108" y="48"/>
                  <a:pt x="108" y="48"/>
                  <a:pt x="108" y="48"/>
                </a:cubicBezTo>
                <a:lnTo>
                  <a:pt x="108" y="64"/>
                </a:lnTo>
                <a:close/>
                <a:moveTo>
                  <a:pt x="52" y="48"/>
                </a:moveTo>
                <a:cubicBezTo>
                  <a:pt x="36" y="48"/>
                  <a:pt x="36" y="48"/>
                  <a:pt x="36" y="48"/>
                </a:cubicBezTo>
                <a:cubicBezTo>
                  <a:pt x="36" y="64"/>
                  <a:pt x="36" y="64"/>
                  <a:pt x="36" y="64"/>
                </a:cubicBezTo>
                <a:cubicBezTo>
                  <a:pt x="52" y="64"/>
                  <a:pt x="52" y="64"/>
                  <a:pt x="52" y="64"/>
                </a:cubicBezTo>
                <a:lnTo>
                  <a:pt x="52" y="48"/>
                </a:lnTo>
                <a:close/>
                <a:moveTo>
                  <a:pt x="4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40"/>
                  <a:pt x="24" y="40"/>
                  <a:pt x="24" y="40"/>
                </a:cubicBezTo>
                <a:cubicBezTo>
                  <a:pt x="40" y="40"/>
                  <a:pt x="40" y="40"/>
                  <a:pt x="40" y="40"/>
                </a:cubicBezTo>
                <a:lnTo>
                  <a:pt x="40" y="24"/>
                </a:lnTo>
                <a:close/>
                <a:moveTo>
                  <a:pt x="44" y="88"/>
                </a:moveTo>
                <a:cubicBezTo>
                  <a:pt x="116" y="88"/>
                  <a:pt x="116" y="88"/>
                  <a:pt x="116" y="88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44" y="72"/>
                  <a:pt x="44" y="72"/>
                  <a:pt x="44" y="72"/>
                </a:cubicBezTo>
                <a:lnTo>
                  <a:pt x="44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235"/>
          <p:cNvSpPr>
            <a:spLocks noEditPoints="1"/>
          </p:cNvSpPr>
          <p:nvPr/>
        </p:nvSpPr>
        <p:spPr bwMode="auto">
          <a:xfrm>
            <a:off x="2960808" y="1763925"/>
            <a:ext cx="334275" cy="274235"/>
          </a:xfrm>
          <a:custGeom>
            <a:avLst/>
            <a:gdLst>
              <a:gd name="T0" fmla="*/ 172 w 176"/>
              <a:gd name="T1" fmla="*/ 0 h 144"/>
              <a:gd name="T2" fmla="*/ 4 w 176"/>
              <a:gd name="T3" fmla="*/ 0 h 144"/>
              <a:gd name="T4" fmla="*/ 0 w 176"/>
              <a:gd name="T5" fmla="*/ 4 h 144"/>
              <a:gd name="T6" fmla="*/ 0 w 176"/>
              <a:gd name="T7" fmla="*/ 116 h 144"/>
              <a:gd name="T8" fmla="*/ 4 w 176"/>
              <a:gd name="T9" fmla="*/ 120 h 144"/>
              <a:gd name="T10" fmla="*/ 36 w 176"/>
              <a:gd name="T11" fmla="*/ 120 h 144"/>
              <a:gd name="T12" fmla="*/ 40 w 176"/>
              <a:gd name="T13" fmla="*/ 116 h 144"/>
              <a:gd name="T14" fmla="*/ 36 w 176"/>
              <a:gd name="T15" fmla="*/ 112 h 144"/>
              <a:gd name="T16" fmla="*/ 8 w 176"/>
              <a:gd name="T17" fmla="*/ 112 h 144"/>
              <a:gd name="T18" fmla="*/ 8 w 176"/>
              <a:gd name="T19" fmla="*/ 8 h 144"/>
              <a:gd name="T20" fmla="*/ 168 w 176"/>
              <a:gd name="T21" fmla="*/ 8 h 144"/>
              <a:gd name="T22" fmla="*/ 168 w 176"/>
              <a:gd name="T23" fmla="*/ 112 h 144"/>
              <a:gd name="T24" fmla="*/ 140 w 176"/>
              <a:gd name="T25" fmla="*/ 112 h 144"/>
              <a:gd name="T26" fmla="*/ 136 w 176"/>
              <a:gd name="T27" fmla="*/ 116 h 144"/>
              <a:gd name="T28" fmla="*/ 140 w 176"/>
              <a:gd name="T29" fmla="*/ 120 h 144"/>
              <a:gd name="T30" fmla="*/ 172 w 176"/>
              <a:gd name="T31" fmla="*/ 120 h 144"/>
              <a:gd name="T32" fmla="*/ 176 w 176"/>
              <a:gd name="T33" fmla="*/ 116 h 144"/>
              <a:gd name="T34" fmla="*/ 176 w 176"/>
              <a:gd name="T35" fmla="*/ 4 h 144"/>
              <a:gd name="T36" fmla="*/ 172 w 176"/>
              <a:gd name="T37" fmla="*/ 0 h 144"/>
              <a:gd name="T38" fmla="*/ 139 w 176"/>
              <a:gd name="T39" fmla="*/ 137 h 144"/>
              <a:gd name="T40" fmla="*/ 91 w 176"/>
              <a:gd name="T41" fmla="*/ 81 h 144"/>
              <a:gd name="T42" fmla="*/ 91 w 176"/>
              <a:gd name="T43" fmla="*/ 81 h 144"/>
              <a:gd name="T44" fmla="*/ 88 w 176"/>
              <a:gd name="T45" fmla="*/ 80 h 144"/>
              <a:gd name="T46" fmla="*/ 85 w 176"/>
              <a:gd name="T47" fmla="*/ 81 h 144"/>
              <a:gd name="T48" fmla="*/ 85 w 176"/>
              <a:gd name="T49" fmla="*/ 81 h 144"/>
              <a:gd name="T50" fmla="*/ 37 w 176"/>
              <a:gd name="T51" fmla="*/ 137 h 144"/>
              <a:gd name="T52" fmla="*/ 37 w 176"/>
              <a:gd name="T53" fmla="*/ 137 h 144"/>
              <a:gd name="T54" fmla="*/ 36 w 176"/>
              <a:gd name="T55" fmla="*/ 140 h 144"/>
              <a:gd name="T56" fmla="*/ 40 w 176"/>
              <a:gd name="T57" fmla="*/ 144 h 144"/>
              <a:gd name="T58" fmla="*/ 136 w 176"/>
              <a:gd name="T59" fmla="*/ 144 h 144"/>
              <a:gd name="T60" fmla="*/ 140 w 176"/>
              <a:gd name="T61" fmla="*/ 140 h 144"/>
              <a:gd name="T62" fmla="*/ 139 w 176"/>
              <a:gd name="T63" fmla="*/ 137 h 144"/>
              <a:gd name="T64" fmla="*/ 49 w 176"/>
              <a:gd name="T65" fmla="*/ 136 h 144"/>
              <a:gd name="T66" fmla="*/ 88 w 176"/>
              <a:gd name="T67" fmla="*/ 90 h 144"/>
              <a:gd name="T68" fmla="*/ 127 w 176"/>
              <a:gd name="T69" fmla="*/ 136 h 144"/>
              <a:gd name="T70" fmla="*/ 49 w 176"/>
              <a:gd name="T71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44">
                <a:moveTo>
                  <a:pt x="172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8"/>
                  <a:pt x="2" y="120"/>
                  <a:pt x="4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8" y="120"/>
                  <a:pt x="40" y="118"/>
                  <a:pt x="40" y="116"/>
                </a:cubicBezTo>
                <a:cubicBezTo>
                  <a:pt x="40" y="114"/>
                  <a:pt x="38" y="112"/>
                  <a:pt x="36" y="112"/>
                </a:cubicBezTo>
                <a:cubicBezTo>
                  <a:pt x="8" y="112"/>
                  <a:pt x="8" y="112"/>
                  <a:pt x="8" y="112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38" y="112"/>
                  <a:pt x="136" y="114"/>
                  <a:pt x="136" y="116"/>
                </a:cubicBezTo>
                <a:cubicBezTo>
                  <a:pt x="136" y="118"/>
                  <a:pt x="138" y="120"/>
                  <a:pt x="140" y="120"/>
                </a:cubicBezTo>
                <a:cubicBezTo>
                  <a:pt x="172" y="120"/>
                  <a:pt x="172" y="120"/>
                  <a:pt x="172" y="120"/>
                </a:cubicBezTo>
                <a:cubicBezTo>
                  <a:pt x="174" y="120"/>
                  <a:pt x="176" y="118"/>
                  <a:pt x="176" y="116"/>
                </a:cubicBezTo>
                <a:cubicBezTo>
                  <a:pt x="176" y="4"/>
                  <a:pt x="176" y="4"/>
                  <a:pt x="176" y="4"/>
                </a:cubicBezTo>
                <a:cubicBezTo>
                  <a:pt x="176" y="2"/>
                  <a:pt x="174" y="0"/>
                  <a:pt x="172" y="0"/>
                </a:cubicBezTo>
                <a:moveTo>
                  <a:pt x="139" y="137"/>
                </a:moveTo>
                <a:cubicBezTo>
                  <a:pt x="91" y="81"/>
                  <a:pt x="91" y="81"/>
                  <a:pt x="91" y="81"/>
                </a:cubicBezTo>
                <a:cubicBezTo>
                  <a:pt x="91" y="81"/>
                  <a:pt x="91" y="81"/>
                  <a:pt x="91" y="81"/>
                </a:cubicBezTo>
                <a:cubicBezTo>
                  <a:pt x="90" y="81"/>
                  <a:pt x="89" y="80"/>
                  <a:pt x="88" y="80"/>
                </a:cubicBezTo>
                <a:cubicBezTo>
                  <a:pt x="87" y="80"/>
                  <a:pt x="86" y="81"/>
                  <a:pt x="85" y="81"/>
                </a:cubicBezTo>
                <a:cubicBezTo>
                  <a:pt x="85" y="81"/>
                  <a:pt x="85" y="81"/>
                  <a:pt x="85" y="81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36" y="138"/>
                  <a:pt x="36" y="139"/>
                  <a:pt x="36" y="140"/>
                </a:cubicBezTo>
                <a:cubicBezTo>
                  <a:pt x="36" y="142"/>
                  <a:pt x="38" y="144"/>
                  <a:pt x="40" y="144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38" y="144"/>
                  <a:pt x="140" y="142"/>
                  <a:pt x="140" y="140"/>
                </a:cubicBezTo>
                <a:cubicBezTo>
                  <a:pt x="140" y="139"/>
                  <a:pt x="140" y="138"/>
                  <a:pt x="139" y="137"/>
                </a:cubicBezTo>
                <a:close/>
                <a:moveTo>
                  <a:pt x="49" y="136"/>
                </a:moveTo>
                <a:cubicBezTo>
                  <a:pt x="88" y="90"/>
                  <a:pt x="88" y="90"/>
                  <a:pt x="88" y="90"/>
                </a:cubicBezTo>
                <a:cubicBezTo>
                  <a:pt x="127" y="136"/>
                  <a:pt x="127" y="136"/>
                  <a:pt x="127" y="136"/>
                </a:cubicBezTo>
                <a:lnTo>
                  <a:pt x="49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236"/>
          <p:cNvSpPr>
            <a:spLocks noEditPoints="1"/>
          </p:cNvSpPr>
          <p:nvPr/>
        </p:nvSpPr>
        <p:spPr bwMode="auto">
          <a:xfrm>
            <a:off x="3600149" y="1733093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8 h 176"/>
              <a:gd name="T12" fmla="*/ 157 w 176"/>
              <a:gd name="T13" fmla="*/ 48 h 176"/>
              <a:gd name="T14" fmla="*/ 88 w 176"/>
              <a:gd name="T15" fmla="*/ 48 h 176"/>
              <a:gd name="T16" fmla="*/ 48 w 176"/>
              <a:gd name="T17" fmla="*/ 83 h 176"/>
              <a:gd name="T18" fmla="*/ 24 w 176"/>
              <a:gd name="T19" fmla="*/ 41 h 176"/>
              <a:gd name="T20" fmla="*/ 88 w 176"/>
              <a:gd name="T21" fmla="*/ 8 h 176"/>
              <a:gd name="T22" fmla="*/ 60 w 176"/>
              <a:gd name="T23" fmla="*/ 103 h 176"/>
              <a:gd name="T24" fmla="*/ 56 w 176"/>
              <a:gd name="T25" fmla="*/ 88 h 176"/>
              <a:gd name="T26" fmla="*/ 88 w 176"/>
              <a:gd name="T27" fmla="*/ 56 h 176"/>
              <a:gd name="T28" fmla="*/ 120 w 176"/>
              <a:gd name="T29" fmla="*/ 88 h 176"/>
              <a:gd name="T30" fmla="*/ 88 w 176"/>
              <a:gd name="T31" fmla="*/ 120 h 176"/>
              <a:gd name="T32" fmla="*/ 60 w 176"/>
              <a:gd name="T33" fmla="*/ 103 h 176"/>
              <a:gd name="T34" fmla="*/ 60 w 176"/>
              <a:gd name="T35" fmla="*/ 103 h 176"/>
              <a:gd name="T36" fmla="*/ 79 w 176"/>
              <a:gd name="T37" fmla="*/ 167 h 176"/>
              <a:gd name="T38" fmla="*/ 8 w 176"/>
              <a:gd name="T39" fmla="*/ 88 h 176"/>
              <a:gd name="T40" fmla="*/ 19 w 176"/>
              <a:gd name="T41" fmla="*/ 48 h 176"/>
              <a:gd name="T42" fmla="*/ 53 w 176"/>
              <a:gd name="T43" fmla="*/ 107 h 176"/>
              <a:gd name="T44" fmla="*/ 88 w 176"/>
              <a:gd name="T45" fmla="*/ 128 h 176"/>
              <a:gd name="T46" fmla="*/ 104 w 176"/>
              <a:gd name="T47" fmla="*/ 125 h 176"/>
              <a:gd name="T48" fmla="*/ 79 w 176"/>
              <a:gd name="T49" fmla="*/ 167 h 176"/>
              <a:gd name="T50" fmla="*/ 88 w 176"/>
              <a:gd name="T51" fmla="*/ 168 h 176"/>
              <a:gd name="T52" fmla="*/ 123 w 176"/>
              <a:gd name="T53" fmla="*/ 108 h 176"/>
              <a:gd name="T54" fmla="*/ 123 w 176"/>
              <a:gd name="T55" fmla="*/ 108 h 176"/>
              <a:gd name="T56" fmla="*/ 128 w 176"/>
              <a:gd name="T57" fmla="*/ 88 h 176"/>
              <a:gd name="T58" fmla="*/ 112 w 176"/>
              <a:gd name="T59" fmla="*/ 56 h 176"/>
              <a:gd name="T60" fmla="*/ 161 w 176"/>
              <a:gd name="T61" fmla="*/ 56 h 176"/>
              <a:gd name="T62" fmla="*/ 168 w 176"/>
              <a:gd name="T63" fmla="*/ 88 h 176"/>
              <a:gd name="T64" fmla="*/ 88 w 176"/>
              <a:gd name="T6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8"/>
                </a:moveTo>
                <a:cubicBezTo>
                  <a:pt x="118" y="8"/>
                  <a:pt x="143" y="24"/>
                  <a:pt x="157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68" y="48"/>
                  <a:pt x="51" y="63"/>
                  <a:pt x="48" y="83"/>
                </a:cubicBezTo>
                <a:cubicBezTo>
                  <a:pt x="24" y="41"/>
                  <a:pt x="24" y="41"/>
                  <a:pt x="24" y="41"/>
                </a:cubicBezTo>
                <a:cubicBezTo>
                  <a:pt x="38" y="21"/>
                  <a:pt x="62" y="8"/>
                  <a:pt x="88" y="8"/>
                </a:cubicBezTo>
                <a:moveTo>
                  <a:pt x="60" y="103"/>
                </a:moveTo>
                <a:cubicBezTo>
                  <a:pt x="57" y="98"/>
                  <a:pt x="56" y="93"/>
                  <a:pt x="56" y="88"/>
                </a:cubicBezTo>
                <a:cubicBezTo>
                  <a:pt x="56" y="70"/>
                  <a:pt x="70" y="56"/>
                  <a:pt x="88" y="56"/>
                </a:cubicBezTo>
                <a:cubicBezTo>
                  <a:pt x="106" y="56"/>
                  <a:pt x="120" y="70"/>
                  <a:pt x="120" y="88"/>
                </a:cubicBezTo>
                <a:cubicBezTo>
                  <a:pt x="120" y="106"/>
                  <a:pt x="106" y="120"/>
                  <a:pt x="88" y="120"/>
                </a:cubicBezTo>
                <a:cubicBezTo>
                  <a:pt x="76" y="120"/>
                  <a:pt x="65" y="113"/>
                  <a:pt x="60" y="103"/>
                </a:cubicBezTo>
                <a:cubicBezTo>
                  <a:pt x="60" y="103"/>
                  <a:pt x="60" y="103"/>
                  <a:pt x="60" y="103"/>
                </a:cubicBezTo>
                <a:close/>
                <a:moveTo>
                  <a:pt x="79" y="167"/>
                </a:moveTo>
                <a:cubicBezTo>
                  <a:pt x="39" y="163"/>
                  <a:pt x="8" y="129"/>
                  <a:pt x="8" y="88"/>
                </a:cubicBezTo>
                <a:cubicBezTo>
                  <a:pt x="8" y="73"/>
                  <a:pt x="12" y="60"/>
                  <a:pt x="19" y="48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9" y="119"/>
                  <a:pt x="73" y="128"/>
                  <a:pt x="88" y="128"/>
                </a:cubicBezTo>
                <a:cubicBezTo>
                  <a:pt x="94" y="128"/>
                  <a:pt x="99" y="127"/>
                  <a:pt x="104" y="125"/>
                </a:cubicBezTo>
                <a:lnTo>
                  <a:pt x="79" y="167"/>
                </a:lnTo>
                <a:close/>
                <a:moveTo>
                  <a:pt x="88" y="168"/>
                </a:moveTo>
                <a:cubicBezTo>
                  <a:pt x="123" y="108"/>
                  <a:pt x="123" y="108"/>
                  <a:pt x="123" y="108"/>
                </a:cubicBezTo>
                <a:cubicBezTo>
                  <a:pt x="123" y="108"/>
                  <a:pt x="123" y="108"/>
                  <a:pt x="123" y="108"/>
                </a:cubicBezTo>
                <a:cubicBezTo>
                  <a:pt x="126" y="102"/>
                  <a:pt x="128" y="95"/>
                  <a:pt x="128" y="88"/>
                </a:cubicBezTo>
                <a:cubicBezTo>
                  <a:pt x="128" y="75"/>
                  <a:pt x="122" y="63"/>
                  <a:pt x="112" y="56"/>
                </a:cubicBezTo>
                <a:cubicBezTo>
                  <a:pt x="161" y="56"/>
                  <a:pt x="161" y="56"/>
                  <a:pt x="161" y="56"/>
                </a:cubicBezTo>
                <a:cubicBezTo>
                  <a:pt x="166" y="66"/>
                  <a:pt x="168" y="77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237"/>
          <p:cNvSpPr>
            <a:spLocks noEditPoints="1"/>
          </p:cNvSpPr>
          <p:nvPr/>
        </p:nvSpPr>
        <p:spPr bwMode="auto">
          <a:xfrm>
            <a:off x="4239490" y="1817473"/>
            <a:ext cx="334275" cy="150911"/>
          </a:xfrm>
          <a:custGeom>
            <a:avLst/>
            <a:gdLst>
              <a:gd name="T0" fmla="*/ 136 w 176"/>
              <a:gd name="T1" fmla="*/ 26 h 80"/>
              <a:gd name="T2" fmla="*/ 143 w 176"/>
              <a:gd name="T3" fmla="*/ 26 h 80"/>
              <a:gd name="T4" fmla="*/ 144 w 176"/>
              <a:gd name="T5" fmla="*/ 0 h 80"/>
              <a:gd name="T6" fmla="*/ 0 w 176"/>
              <a:gd name="T7" fmla="*/ 32 h 80"/>
              <a:gd name="T8" fmla="*/ 32 w 176"/>
              <a:gd name="T9" fmla="*/ 80 h 80"/>
              <a:gd name="T10" fmla="*/ 176 w 176"/>
              <a:gd name="T11" fmla="*/ 48 h 80"/>
              <a:gd name="T12" fmla="*/ 144 w 176"/>
              <a:gd name="T13" fmla="*/ 0 h 80"/>
              <a:gd name="T14" fmla="*/ 73 w 176"/>
              <a:gd name="T15" fmla="*/ 26 h 80"/>
              <a:gd name="T16" fmla="*/ 66 w 176"/>
              <a:gd name="T17" fmla="*/ 26 h 80"/>
              <a:gd name="T18" fmla="*/ 73 w 176"/>
              <a:gd name="T19" fmla="*/ 56 h 80"/>
              <a:gd name="T20" fmla="*/ 66 w 176"/>
              <a:gd name="T21" fmla="*/ 33 h 80"/>
              <a:gd name="T22" fmla="*/ 73 w 176"/>
              <a:gd name="T23" fmla="*/ 56 h 80"/>
              <a:gd name="T24" fmla="*/ 46 w 176"/>
              <a:gd name="T25" fmla="*/ 56 h 80"/>
              <a:gd name="T26" fmla="*/ 42 w 176"/>
              <a:gd name="T27" fmla="*/ 32 h 80"/>
              <a:gd name="T28" fmla="*/ 40 w 176"/>
              <a:gd name="T29" fmla="*/ 42 h 80"/>
              <a:gd name="T30" fmla="*/ 30 w 176"/>
              <a:gd name="T31" fmla="*/ 56 h 80"/>
              <a:gd name="T32" fmla="*/ 30 w 176"/>
              <a:gd name="T33" fmla="*/ 24 h 80"/>
              <a:gd name="T34" fmla="*/ 34 w 176"/>
              <a:gd name="T35" fmla="*/ 48 h 80"/>
              <a:gd name="T36" fmla="*/ 36 w 176"/>
              <a:gd name="T37" fmla="*/ 37 h 80"/>
              <a:gd name="T38" fmla="*/ 46 w 176"/>
              <a:gd name="T39" fmla="*/ 24 h 80"/>
              <a:gd name="T40" fmla="*/ 50 w 176"/>
              <a:gd name="T41" fmla="*/ 48 h 80"/>
              <a:gd name="T42" fmla="*/ 52 w 176"/>
              <a:gd name="T43" fmla="*/ 37 h 80"/>
              <a:gd name="T44" fmla="*/ 62 w 176"/>
              <a:gd name="T45" fmla="*/ 24 h 80"/>
              <a:gd name="T46" fmla="*/ 168 w 176"/>
              <a:gd name="T47" fmla="*/ 48 h 80"/>
              <a:gd name="T48" fmla="*/ 64 w 176"/>
              <a:gd name="T49" fmla="*/ 72 h 80"/>
              <a:gd name="T50" fmla="*/ 88 w 176"/>
              <a:gd name="T51" fmla="*/ 32 h 80"/>
              <a:gd name="T52" fmla="*/ 144 w 176"/>
              <a:gd name="T53" fmla="*/ 8 h 80"/>
              <a:gd name="T54" fmla="*/ 168 w 176"/>
              <a:gd name="T55" fmla="*/ 48 h 80"/>
              <a:gd name="T56" fmla="*/ 116 w 176"/>
              <a:gd name="T57" fmla="*/ 56 h 80"/>
              <a:gd name="T58" fmla="*/ 127 w 176"/>
              <a:gd name="T59" fmla="*/ 43 h 80"/>
              <a:gd name="T60" fmla="*/ 116 w 176"/>
              <a:gd name="T61" fmla="*/ 37 h 80"/>
              <a:gd name="T62" fmla="*/ 128 w 176"/>
              <a:gd name="T63" fmla="*/ 30 h 80"/>
              <a:gd name="T64" fmla="*/ 109 w 176"/>
              <a:gd name="T65" fmla="*/ 24 h 80"/>
              <a:gd name="T66" fmla="*/ 136 w 176"/>
              <a:gd name="T67" fmla="*/ 56 h 80"/>
              <a:gd name="T68" fmla="*/ 143 w 176"/>
              <a:gd name="T69" fmla="*/ 33 h 80"/>
              <a:gd name="T70" fmla="*/ 136 w 176"/>
              <a:gd name="T71" fmla="*/ 5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80">
                <a:moveTo>
                  <a:pt x="140" y="23"/>
                </a:moveTo>
                <a:cubicBezTo>
                  <a:pt x="138" y="23"/>
                  <a:pt x="136" y="24"/>
                  <a:pt x="136" y="26"/>
                </a:cubicBezTo>
                <a:cubicBezTo>
                  <a:pt x="136" y="28"/>
                  <a:pt x="138" y="30"/>
                  <a:pt x="140" y="30"/>
                </a:cubicBezTo>
                <a:cubicBezTo>
                  <a:pt x="142" y="30"/>
                  <a:pt x="143" y="28"/>
                  <a:pt x="143" y="26"/>
                </a:cubicBezTo>
                <a:cubicBezTo>
                  <a:pt x="143" y="24"/>
                  <a:pt x="142" y="23"/>
                  <a:pt x="140" y="23"/>
                </a:cubicBezTo>
                <a:moveTo>
                  <a:pt x="144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66"/>
                  <a:pt x="14" y="80"/>
                  <a:pt x="32" y="80"/>
                </a:cubicBezTo>
                <a:cubicBezTo>
                  <a:pt x="144" y="80"/>
                  <a:pt x="144" y="80"/>
                  <a:pt x="144" y="80"/>
                </a:cubicBezTo>
                <a:cubicBezTo>
                  <a:pt x="162" y="80"/>
                  <a:pt x="176" y="66"/>
                  <a:pt x="176" y="4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76" y="14"/>
                  <a:pt x="162" y="0"/>
                  <a:pt x="144" y="0"/>
                </a:cubicBezTo>
                <a:moveTo>
                  <a:pt x="69" y="23"/>
                </a:moveTo>
                <a:cubicBezTo>
                  <a:pt x="72" y="23"/>
                  <a:pt x="73" y="24"/>
                  <a:pt x="73" y="26"/>
                </a:cubicBezTo>
                <a:cubicBezTo>
                  <a:pt x="73" y="28"/>
                  <a:pt x="72" y="30"/>
                  <a:pt x="69" y="30"/>
                </a:cubicBezTo>
                <a:cubicBezTo>
                  <a:pt x="67" y="30"/>
                  <a:pt x="66" y="28"/>
                  <a:pt x="66" y="26"/>
                </a:cubicBezTo>
                <a:cubicBezTo>
                  <a:pt x="66" y="24"/>
                  <a:pt x="67" y="23"/>
                  <a:pt x="69" y="23"/>
                </a:cubicBezTo>
                <a:moveTo>
                  <a:pt x="73" y="56"/>
                </a:moveTo>
                <a:cubicBezTo>
                  <a:pt x="66" y="56"/>
                  <a:pt x="66" y="56"/>
                  <a:pt x="66" y="56"/>
                </a:cubicBezTo>
                <a:cubicBezTo>
                  <a:pt x="66" y="33"/>
                  <a:pt x="66" y="33"/>
                  <a:pt x="66" y="33"/>
                </a:cubicBezTo>
                <a:cubicBezTo>
                  <a:pt x="73" y="33"/>
                  <a:pt x="73" y="33"/>
                  <a:pt x="73" y="33"/>
                </a:cubicBezTo>
                <a:lnTo>
                  <a:pt x="73" y="56"/>
                </a:lnTo>
                <a:close/>
                <a:moveTo>
                  <a:pt x="54" y="56"/>
                </a:moveTo>
                <a:cubicBezTo>
                  <a:pt x="46" y="56"/>
                  <a:pt x="46" y="56"/>
                  <a:pt x="46" y="56"/>
                </a:cubicBezTo>
                <a:cubicBezTo>
                  <a:pt x="44" y="42"/>
                  <a:pt x="44" y="42"/>
                  <a:pt x="44" y="42"/>
                </a:cubicBezTo>
                <a:cubicBezTo>
                  <a:pt x="43" y="39"/>
                  <a:pt x="42" y="36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1" y="36"/>
                  <a:pt x="41" y="39"/>
                  <a:pt x="40" y="42"/>
                </a:cubicBezTo>
                <a:cubicBezTo>
                  <a:pt x="37" y="56"/>
                  <a:pt x="37" y="56"/>
                  <a:pt x="37" y="56"/>
                </a:cubicBezTo>
                <a:cubicBezTo>
                  <a:pt x="30" y="56"/>
                  <a:pt x="30" y="56"/>
                  <a:pt x="30" y="56"/>
                </a:cubicBezTo>
                <a:cubicBezTo>
                  <a:pt x="22" y="24"/>
                  <a:pt x="22" y="24"/>
                  <a:pt x="22" y="24"/>
                </a:cubicBezTo>
                <a:cubicBezTo>
                  <a:pt x="30" y="24"/>
                  <a:pt x="30" y="24"/>
                  <a:pt x="30" y="24"/>
                </a:cubicBezTo>
                <a:cubicBezTo>
                  <a:pt x="32" y="37"/>
                  <a:pt x="32" y="37"/>
                  <a:pt x="32" y="37"/>
                </a:cubicBezTo>
                <a:cubicBezTo>
                  <a:pt x="33" y="41"/>
                  <a:pt x="33" y="45"/>
                  <a:pt x="34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5" y="45"/>
                  <a:pt x="35" y="41"/>
                  <a:pt x="36" y="37"/>
                </a:cubicBezTo>
                <a:cubicBezTo>
                  <a:pt x="39" y="24"/>
                  <a:pt x="39" y="24"/>
                  <a:pt x="39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9" y="37"/>
                  <a:pt x="49" y="37"/>
                  <a:pt x="49" y="37"/>
                </a:cubicBezTo>
                <a:cubicBezTo>
                  <a:pt x="49" y="41"/>
                  <a:pt x="50" y="45"/>
                  <a:pt x="50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1" y="45"/>
                  <a:pt x="52" y="41"/>
                  <a:pt x="52" y="37"/>
                </a:cubicBezTo>
                <a:cubicBezTo>
                  <a:pt x="55" y="24"/>
                  <a:pt x="55" y="24"/>
                  <a:pt x="55" y="24"/>
                </a:cubicBezTo>
                <a:cubicBezTo>
                  <a:pt x="62" y="24"/>
                  <a:pt x="62" y="24"/>
                  <a:pt x="62" y="24"/>
                </a:cubicBezTo>
                <a:lnTo>
                  <a:pt x="54" y="56"/>
                </a:lnTo>
                <a:close/>
                <a:moveTo>
                  <a:pt x="168" y="48"/>
                </a:moveTo>
                <a:cubicBezTo>
                  <a:pt x="168" y="61"/>
                  <a:pt x="157" y="72"/>
                  <a:pt x="144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77" y="72"/>
                  <a:pt x="88" y="61"/>
                  <a:pt x="88" y="48"/>
                </a:cubicBezTo>
                <a:cubicBezTo>
                  <a:pt x="88" y="32"/>
                  <a:pt x="88" y="32"/>
                  <a:pt x="88" y="32"/>
                </a:cubicBezTo>
                <a:cubicBezTo>
                  <a:pt x="88" y="19"/>
                  <a:pt x="99" y="8"/>
                  <a:pt x="112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57" y="8"/>
                  <a:pt x="168" y="19"/>
                  <a:pt x="168" y="32"/>
                </a:cubicBezTo>
                <a:lnTo>
                  <a:pt x="168" y="48"/>
                </a:lnTo>
                <a:close/>
                <a:moveTo>
                  <a:pt x="109" y="56"/>
                </a:moveTo>
                <a:cubicBezTo>
                  <a:pt x="116" y="56"/>
                  <a:pt x="116" y="56"/>
                  <a:pt x="116" y="56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116" y="30"/>
                  <a:pt x="116" y="30"/>
                  <a:pt x="116" y="30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109" y="24"/>
                  <a:pt x="109" y="24"/>
                  <a:pt x="109" y="24"/>
                </a:cubicBezTo>
                <a:lnTo>
                  <a:pt x="109" y="56"/>
                </a:lnTo>
                <a:close/>
                <a:moveTo>
                  <a:pt x="136" y="56"/>
                </a:moveTo>
                <a:cubicBezTo>
                  <a:pt x="143" y="56"/>
                  <a:pt x="143" y="56"/>
                  <a:pt x="143" y="56"/>
                </a:cubicBezTo>
                <a:cubicBezTo>
                  <a:pt x="143" y="33"/>
                  <a:pt x="143" y="33"/>
                  <a:pt x="143" y="33"/>
                </a:cubicBezTo>
                <a:cubicBezTo>
                  <a:pt x="136" y="33"/>
                  <a:pt x="136" y="33"/>
                  <a:pt x="136" y="33"/>
                </a:cubicBezTo>
                <a:lnTo>
                  <a:pt x="136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238"/>
          <p:cNvSpPr>
            <a:spLocks noEditPoints="1"/>
          </p:cNvSpPr>
          <p:nvPr/>
        </p:nvSpPr>
        <p:spPr bwMode="auto">
          <a:xfrm>
            <a:off x="4877209" y="1747698"/>
            <a:ext cx="335898" cy="305066"/>
          </a:xfrm>
          <a:custGeom>
            <a:avLst/>
            <a:gdLst>
              <a:gd name="T0" fmla="*/ 88 w 176"/>
              <a:gd name="T1" fmla="*/ 0 h 160"/>
              <a:gd name="T2" fmla="*/ 0 w 176"/>
              <a:gd name="T3" fmla="*/ 80 h 160"/>
              <a:gd name="T4" fmla="*/ 88 w 176"/>
              <a:gd name="T5" fmla="*/ 160 h 160"/>
              <a:gd name="T6" fmla="*/ 176 w 176"/>
              <a:gd name="T7" fmla="*/ 80 h 160"/>
              <a:gd name="T8" fmla="*/ 88 w 176"/>
              <a:gd name="T9" fmla="*/ 0 h 160"/>
              <a:gd name="T10" fmla="*/ 88 w 176"/>
              <a:gd name="T11" fmla="*/ 152 h 160"/>
              <a:gd name="T12" fmla="*/ 21 w 176"/>
              <a:gd name="T13" fmla="*/ 120 h 160"/>
              <a:gd name="T14" fmla="*/ 81 w 176"/>
              <a:gd name="T15" fmla="*/ 120 h 160"/>
              <a:gd name="T16" fmla="*/ 110 w 176"/>
              <a:gd name="T17" fmla="*/ 140 h 160"/>
              <a:gd name="T18" fmla="*/ 132 w 176"/>
              <a:gd name="T19" fmla="*/ 116 h 160"/>
              <a:gd name="T20" fmla="*/ 110 w 176"/>
              <a:gd name="T21" fmla="*/ 92 h 160"/>
              <a:gd name="T22" fmla="*/ 81 w 176"/>
              <a:gd name="T23" fmla="*/ 112 h 160"/>
              <a:gd name="T24" fmla="*/ 16 w 176"/>
              <a:gd name="T25" fmla="*/ 112 h 160"/>
              <a:gd name="T26" fmla="*/ 8 w 176"/>
              <a:gd name="T27" fmla="*/ 80 h 160"/>
              <a:gd name="T28" fmla="*/ 16 w 176"/>
              <a:gd name="T29" fmla="*/ 48 h 160"/>
              <a:gd name="T30" fmla="*/ 81 w 176"/>
              <a:gd name="T31" fmla="*/ 48 h 160"/>
              <a:gd name="T32" fmla="*/ 110 w 176"/>
              <a:gd name="T33" fmla="*/ 68 h 160"/>
              <a:gd name="T34" fmla="*/ 132 w 176"/>
              <a:gd name="T35" fmla="*/ 44 h 160"/>
              <a:gd name="T36" fmla="*/ 110 w 176"/>
              <a:gd name="T37" fmla="*/ 20 h 160"/>
              <a:gd name="T38" fmla="*/ 81 w 176"/>
              <a:gd name="T39" fmla="*/ 40 h 160"/>
              <a:gd name="T40" fmla="*/ 21 w 176"/>
              <a:gd name="T41" fmla="*/ 40 h 160"/>
              <a:gd name="T42" fmla="*/ 88 w 176"/>
              <a:gd name="T43" fmla="*/ 8 h 160"/>
              <a:gd name="T44" fmla="*/ 168 w 176"/>
              <a:gd name="T45" fmla="*/ 76 h 160"/>
              <a:gd name="T46" fmla="*/ 87 w 176"/>
              <a:gd name="T47" fmla="*/ 76 h 160"/>
              <a:gd name="T48" fmla="*/ 58 w 176"/>
              <a:gd name="T49" fmla="*/ 56 h 160"/>
              <a:gd name="T50" fmla="*/ 36 w 176"/>
              <a:gd name="T51" fmla="*/ 80 h 160"/>
              <a:gd name="T52" fmla="*/ 58 w 176"/>
              <a:gd name="T53" fmla="*/ 104 h 160"/>
              <a:gd name="T54" fmla="*/ 87 w 176"/>
              <a:gd name="T55" fmla="*/ 84 h 160"/>
              <a:gd name="T56" fmla="*/ 168 w 176"/>
              <a:gd name="T57" fmla="*/ 84 h 160"/>
              <a:gd name="T58" fmla="*/ 88 w 176"/>
              <a:gd name="T59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160">
                <a:moveTo>
                  <a:pt x="88" y="0"/>
                </a:moveTo>
                <a:cubicBezTo>
                  <a:pt x="39" y="0"/>
                  <a:pt x="0" y="36"/>
                  <a:pt x="0" y="80"/>
                </a:cubicBezTo>
                <a:cubicBezTo>
                  <a:pt x="0" y="124"/>
                  <a:pt x="39" y="160"/>
                  <a:pt x="88" y="160"/>
                </a:cubicBezTo>
                <a:cubicBezTo>
                  <a:pt x="137" y="160"/>
                  <a:pt x="176" y="124"/>
                  <a:pt x="176" y="80"/>
                </a:cubicBezTo>
                <a:cubicBezTo>
                  <a:pt x="176" y="36"/>
                  <a:pt x="137" y="0"/>
                  <a:pt x="88" y="0"/>
                </a:cubicBezTo>
                <a:moveTo>
                  <a:pt x="88" y="152"/>
                </a:moveTo>
                <a:cubicBezTo>
                  <a:pt x="60" y="152"/>
                  <a:pt x="36" y="139"/>
                  <a:pt x="21" y="120"/>
                </a:cubicBezTo>
                <a:cubicBezTo>
                  <a:pt x="81" y="120"/>
                  <a:pt x="81" y="120"/>
                  <a:pt x="81" y="120"/>
                </a:cubicBezTo>
                <a:cubicBezTo>
                  <a:pt x="85" y="128"/>
                  <a:pt x="100" y="140"/>
                  <a:pt x="110" y="140"/>
                </a:cubicBezTo>
                <a:cubicBezTo>
                  <a:pt x="122" y="140"/>
                  <a:pt x="132" y="132"/>
                  <a:pt x="132" y="116"/>
                </a:cubicBezTo>
                <a:cubicBezTo>
                  <a:pt x="132" y="100"/>
                  <a:pt x="122" y="92"/>
                  <a:pt x="110" y="92"/>
                </a:cubicBezTo>
                <a:cubicBezTo>
                  <a:pt x="100" y="92"/>
                  <a:pt x="85" y="104"/>
                  <a:pt x="81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1" y="102"/>
                  <a:pt x="8" y="92"/>
                  <a:pt x="8" y="80"/>
                </a:cubicBezTo>
                <a:cubicBezTo>
                  <a:pt x="8" y="68"/>
                  <a:pt x="11" y="58"/>
                  <a:pt x="16" y="48"/>
                </a:cubicBezTo>
                <a:cubicBezTo>
                  <a:pt x="81" y="48"/>
                  <a:pt x="81" y="48"/>
                  <a:pt x="81" y="48"/>
                </a:cubicBezTo>
                <a:cubicBezTo>
                  <a:pt x="85" y="56"/>
                  <a:pt x="100" y="68"/>
                  <a:pt x="110" y="68"/>
                </a:cubicBezTo>
                <a:cubicBezTo>
                  <a:pt x="122" y="68"/>
                  <a:pt x="132" y="60"/>
                  <a:pt x="132" y="44"/>
                </a:cubicBezTo>
                <a:cubicBezTo>
                  <a:pt x="132" y="28"/>
                  <a:pt x="122" y="20"/>
                  <a:pt x="110" y="20"/>
                </a:cubicBezTo>
                <a:cubicBezTo>
                  <a:pt x="100" y="20"/>
                  <a:pt x="85" y="32"/>
                  <a:pt x="8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36" y="21"/>
                  <a:pt x="60" y="8"/>
                  <a:pt x="88" y="8"/>
                </a:cubicBezTo>
                <a:cubicBezTo>
                  <a:pt x="131" y="8"/>
                  <a:pt x="165" y="38"/>
                  <a:pt x="168" y="76"/>
                </a:cubicBezTo>
                <a:cubicBezTo>
                  <a:pt x="87" y="76"/>
                  <a:pt x="87" y="76"/>
                  <a:pt x="87" y="76"/>
                </a:cubicBezTo>
                <a:cubicBezTo>
                  <a:pt x="83" y="68"/>
                  <a:pt x="68" y="56"/>
                  <a:pt x="58" y="56"/>
                </a:cubicBezTo>
                <a:cubicBezTo>
                  <a:pt x="46" y="56"/>
                  <a:pt x="36" y="64"/>
                  <a:pt x="36" y="80"/>
                </a:cubicBezTo>
                <a:cubicBezTo>
                  <a:pt x="36" y="96"/>
                  <a:pt x="46" y="104"/>
                  <a:pt x="58" y="104"/>
                </a:cubicBezTo>
                <a:cubicBezTo>
                  <a:pt x="68" y="104"/>
                  <a:pt x="83" y="92"/>
                  <a:pt x="87" y="84"/>
                </a:cubicBezTo>
                <a:cubicBezTo>
                  <a:pt x="168" y="84"/>
                  <a:pt x="168" y="84"/>
                  <a:pt x="168" y="84"/>
                </a:cubicBezTo>
                <a:cubicBezTo>
                  <a:pt x="165" y="122"/>
                  <a:pt x="131" y="152"/>
                  <a:pt x="88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239"/>
          <p:cNvSpPr>
            <a:spLocks noEditPoints="1"/>
          </p:cNvSpPr>
          <p:nvPr/>
        </p:nvSpPr>
        <p:spPr bwMode="auto">
          <a:xfrm>
            <a:off x="5532777" y="1733093"/>
            <a:ext cx="303444" cy="334275"/>
          </a:xfrm>
          <a:custGeom>
            <a:avLst/>
            <a:gdLst>
              <a:gd name="T0" fmla="*/ 44 w 160"/>
              <a:gd name="T1" fmla="*/ 72 h 176"/>
              <a:gd name="T2" fmla="*/ 48 w 160"/>
              <a:gd name="T3" fmla="*/ 68 h 176"/>
              <a:gd name="T4" fmla="*/ 48 w 160"/>
              <a:gd name="T5" fmla="*/ 52 h 176"/>
              <a:gd name="T6" fmla="*/ 44 w 160"/>
              <a:gd name="T7" fmla="*/ 48 h 176"/>
              <a:gd name="T8" fmla="*/ 40 w 160"/>
              <a:gd name="T9" fmla="*/ 52 h 176"/>
              <a:gd name="T10" fmla="*/ 40 w 160"/>
              <a:gd name="T11" fmla="*/ 68 h 176"/>
              <a:gd name="T12" fmla="*/ 44 w 160"/>
              <a:gd name="T13" fmla="*/ 72 h 176"/>
              <a:gd name="T14" fmla="*/ 152 w 160"/>
              <a:gd name="T15" fmla="*/ 24 h 176"/>
              <a:gd name="T16" fmla="*/ 93 w 160"/>
              <a:gd name="T17" fmla="*/ 24 h 176"/>
              <a:gd name="T18" fmla="*/ 106 w 160"/>
              <a:gd name="T19" fmla="*/ 5 h 176"/>
              <a:gd name="T20" fmla="*/ 100 w 160"/>
              <a:gd name="T21" fmla="*/ 0 h 176"/>
              <a:gd name="T22" fmla="*/ 83 w 160"/>
              <a:gd name="T23" fmla="*/ 24 h 176"/>
              <a:gd name="T24" fmla="*/ 8 w 160"/>
              <a:gd name="T25" fmla="*/ 24 h 176"/>
              <a:gd name="T26" fmla="*/ 0 w 160"/>
              <a:gd name="T27" fmla="*/ 32 h 176"/>
              <a:gd name="T28" fmla="*/ 0 w 160"/>
              <a:gd name="T29" fmla="*/ 144 h 176"/>
              <a:gd name="T30" fmla="*/ 8 w 160"/>
              <a:gd name="T31" fmla="*/ 152 h 176"/>
              <a:gd name="T32" fmla="*/ 90 w 160"/>
              <a:gd name="T33" fmla="*/ 152 h 176"/>
              <a:gd name="T34" fmla="*/ 100 w 160"/>
              <a:gd name="T35" fmla="*/ 176 h 176"/>
              <a:gd name="T36" fmla="*/ 107 w 160"/>
              <a:gd name="T37" fmla="*/ 172 h 176"/>
              <a:gd name="T38" fmla="*/ 98 w 160"/>
              <a:gd name="T39" fmla="*/ 152 h 176"/>
              <a:gd name="T40" fmla="*/ 152 w 160"/>
              <a:gd name="T41" fmla="*/ 152 h 176"/>
              <a:gd name="T42" fmla="*/ 160 w 160"/>
              <a:gd name="T43" fmla="*/ 144 h 176"/>
              <a:gd name="T44" fmla="*/ 160 w 160"/>
              <a:gd name="T45" fmla="*/ 32 h 176"/>
              <a:gd name="T46" fmla="*/ 152 w 160"/>
              <a:gd name="T47" fmla="*/ 24 h 176"/>
              <a:gd name="T48" fmla="*/ 80 w 160"/>
              <a:gd name="T49" fmla="*/ 128 h 176"/>
              <a:gd name="T50" fmla="*/ 87 w 160"/>
              <a:gd name="T51" fmla="*/ 128 h 176"/>
              <a:gd name="T52" fmla="*/ 88 w 160"/>
              <a:gd name="T53" fmla="*/ 144 h 176"/>
              <a:gd name="T54" fmla="*/ 8 w 160"/>
              <a:gd name="T55" fmla="*/ 144 h 176"/>
              <a:gd name="T56" fmla="*/ 8 w 160"/>
              <a:gd name="T57" fmla="*/ 32 h 176"/>
              <a:gd name="T58" fmla="*/ 79 w 160"/>
              <a:gd name="T59" fmla="*/ 32 h 176"/>
              <a:gd name="T60" fmla="*/ 60 w 160"/>
              <a:gd name="T61" fmla="*/ 96 h 176"/>
              <a:gd name="T62" fmla="*/ 60 w 160"/>
              <a:gd name="T63" fmla="*/ 100 h 176"/>
              <a:gd name="T64" fmla="*/ 89 w 160"/>
              <a:gd name="T65" fmla="*/ 100 h 176"/>
              <a:gd name="T66" fmla="*/ 87 w 160"/>
              <a:gd name="T67" fmla="*/ 120 h 176"/>
              <a:gd name="T68" fmla="*/ 80 w 160"/>
              <a:gd name="T69" fmla="*/ 120 h 176"/>
              <a:gd name="T70" fmla="*/ 26 w 160"/>
              <a:gd name="T71" fmla="*/ 108 h 176"/>
              <a:gd name="T72" fmla="*/ 22 w 160"/>
              <a:gd name="T73" fmla="*/ 115 h 176"/>
              <a:gd name="T74" fmla="*/ 80 w 160"/>
              <a:gd name="T75" fmla="*/ 128 h 176"/>
              <a:gd name="T76" fmla="*/ 152 w 160"/>
              <a:gd name="T77" fmla="*/ 144 h 176"/>
              <a:gd name="T78" fmla="*/ 97 w 160"/>
              <a:gd name="T79" fmla="*/ 144 h 176"/>
              <a:gd name="T80" fmla="*/ 95 w 160"/>
              <a:gd name="T81" fmla="*/ 127 h 176"/>
              <a:gd name="T82" fmla="*/ 138 w 160"/>
              <a:gd name="T83" fmla="*/ 115 h 176"/>
              <a:gd name="T84" fmla="*/ 134 w 160"/>
              <a:gd name="T85" fmla="*/ 108 h 176"/>
              <a:gd name="T86" fmla="*/ 95 w 160"/>
              <a:gd name="T87" fmla="*/ 119 h 176"/>
              <a:gd name="T88" fmla="*/ 98 w 160"/>
              <a:gd name="T89" fmla="*/ 97 h 176"/>
              <a:gd name="T90" fmla="*/ 99 w 160"/>
              <a:gd name="T91" fmla="*/ 92 h 176"/>
              <a:gd name="T92" fmla="*/ 69 w 160"/>
              <a:gd name="T93" fmla="*/ 92 h 176"/>
              <a:gd name="T94" fmla="*/ 88 w 160"/>
              <a:gd name="T95" fmla="*/ 32 h 176"/>
              <a:gd name="T96" fmla="*/ 152 w 160"/>
              <a:gd name="T97" fmla="*/ 32 h 176"/>
              <a:gd name="T98" fmla="*/ 152 w 160"/>
              <a:gd name="T99" fmla="*/ 144 h 176"/>
              <a:gd name="T100" fmla="*/ 116 w 160"/>
              <a:gd name="T101" fmla="*/ 72 h 176"/>
              <a:gd name="T102" fmla="*/ 120 w 160"/>
              <a:gd name="T103" fmla="*/ 68 h 176"/>
              <a:gd name="T104" fmla="*/ 120 w 160"/>
              <a:gd name="T105" fmla="*/ 52 h 176"/>
              <a:gd name="T106" fmla="*/ 116 w 160"/>
              <a:gd name="T107" fmla="*/ 48 h 176"/>
              <a:gd name="T108" fmla="*/ 112 w 160"/>
              <a:gd name="T109" fmla="*/ 52 h 176"/>
              <a:gd name="T110" fmla="*/ 112 w 160"/>
              <a:gd name="T111" fmla="*/ 68 h 176"/>
              <a:gd name="T112" fmla="*/ 116 w 160"/>
              <a:gd name="T113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76">
                <a:moveTo>
                  <a:pt x="44" y="72"/>
                </a:moveTo>
                <a:cubicBezTo>
                  <a:pt x="46" y="72"/>
                  <a:pt x="48" y="70"/>
                  <a:pt x="48" y="68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0"/>
                  <a:pt x="46" y="48"/>
                  <a:pt x="44" y="48"/>
                </a:cubicBezTo>
                <a:cubicBezTo>
                  <a:pt x="42" y="48"/>
                  <a:pt x="40" y="50"/>
                  <a:pt x="40" y="52"/>
                </a:cubicBezTo>
                <a:cubicBezTo>
                  <a:pt x="40" y="68"/>
                  <a:pt x="40" y="68"/>
                  <a:pt x="40" y="68"/>
                </a:cubicBezTo>
                <a:cubicBezTo>
                  <a:pt x="40" y="70"/>
                  <a:pt x="42" y="72"/>
                  <a:pt x="44" y="72"/>
                </a:cubicBezTo>
                <a:moveTo>
                  <a:pt x="152" y="24"/>
                </a:moveTo>
                <a:cubicBezTo>
                  <a:pt x="93" y="24"/>
                  <a:pt x="93" y="24"/>
                  <a:pt x="93" y="24"/>
                </a:cubicBezTo>
                <a:cubicBezTo>
                  <a:pt x="100" y="12"/>
                  <a:pt x="106" y="5"/>
                  <a:pt x="106" y="5"/>
                </a:cubicBezTo>
                <a:cubicBezTo>
                  <a:pt x="100" y="0"/>
                  <a:pt x="100" y="0"/>
                  <a:pt x="100" y="0"/>
                </a:cubicBezTo>
                <a:cubicBezTo>
                  <a:pt x="99" y="1"/>
                  <a:pt x="92" y="9"/>
                  <a:pt x="83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8"/>
                  <a:pt x="4" y="152"/>
                  <a:pt x="8" y="152"/>
                </a:cubicBezTo>
                <a:cubicBezTo>
                  <a:pt x="90" y="152"/>
                  <a:pt x="90" y="152"/>
                  <a:pt x="90" y="152"/>
                </a:cubicBezTo>
                <a:cubicBezTo>
                  <a:pt x="92" y="160"/>
                  <a:pt x="95" y="168"/>
                  <a:pt x="100" y="176"/>
                </a:cubicBezTo>
                <a:cubicBezTo>
                  <a:pt x="107" y="172"/>
                  <a:pt x="107" y="172"/>
                  <a:pt x="107" y="172"/>
                </a:cubicBezTo>
                <a:cubicBezTo>
                  <a:pt x="103" y="166"/>
                  <a:pt x="100" y="159"/>
                  <a:pt x="98" y="152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56" y="152"/>
                  <a:pt x="160" y="148"/>
                  <a:pt x="160" y="14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8"/>
                  <a:pt x="156" y="24"/>
                  <a:pt x="152" y="24"/>
                </a:cubicBezTo>
                <a:moveTo>
                  <a:pt x="80" y="128"/>
                </a:moveTo>
                <a:cubicBezTo>
                  <a:pt x="82" y="128"/>
                  <a:pt x="85" y="128"/>
                  <a:pt x="87" y="128"/>
                </a:cubicBezTo>
                <a:cubicBezTo>
                  <a:pt x="87" y="133"/>
                  <a:pt x="87" y="138"/>
                  <a:pt x="88" y="144"/>
                </a:cubicBezTo>
                <a:cubicBezTo>
                  <a:pt x="8" y="144"/>
                  <a:pt x="8" y="144"/>
                  <a:pt x="8" y="144"/>
                </a:cubicBezTo>
                <a:cubicBezTo>
                  <a:pt x="8" y="32"/>
                  <a:pt x="8" y="32"/>
                  <a:pt x="8" y="32"/>
                </a:cubicBezTo>
                <a:cubicBezTo>
                  <a:pt x="79" y="32"/>
                  <a:pt x="79" y="32"/>
                  <a:pt x="79" y="32"/>
                </a:cubicBezTo>
                <a:cubicBezTo>
                  <a:pt x="71" y="48"/>
                  <a:pt x="63" y="70"/>
                  <a:pt x="60" y="96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88" y="104"/>
                  <a:pt x="87" y="111"/>
                  <a:pt x="87" y="120"/>
                </a:cubicBezTo>
                <a:cubicBezTo>
                  <a:pt x="85" y="120"/>
                  <a:pt x="82" y="120"/>
                  <a:pt x="80" y="120"/>
                </a:cubicBezTo>
                <a:cubicBezTo>
                  <a:pt x="49" y="120"/>
                  <a:pt x="26" y="108"/>
                  <a:pt x="26" y="108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3" y="116"/>
                  <a:pt x="47" y="128"/>
                  <a:pt x="80" y="128"/>
                </a:cubicBezTo>
                <a:moveTo>
                  <a:pt x="152" y="144"/>
                </a:moveTo>
                <a:cubicBezTo>
                  <a:pt x="97" y="144"/>
                  <a:pt x="97" y="144"/>
                  <a:pt x="97" y="144"/>
                </a:cubicBezTo>
                <a:cubicBezTo>
                  <a:pt x="96" y="138"/>
                  <a:pt x="95" y="132"/>
                  <a:pt x="95" y="127"/>
                </a:cubicBezTo>
                <a:cubicBezTo>
                  <a:pt x="120" y="124"/>
                  <a:pt x="137" y="116"/>
                  <a:pt x="138" y="115"/>
                </a:cubicBezTo>
                <a:cubicBezTo>
                  <a:pt x="134" y="108"/>
                  <a:pt x="134" y="108"/>
                  <a:pt x="134" y="108"/>
                </a:cubicBezTo>
                <a:cubicBezTo>
                  <a:pt x="134" y="108"/>
                  <a:pt x="118" y="116"/>
                  <a:pt x="95" y="119"/>
                </a:cubicBezTo>
                <a:cubicBezTo>
                  <a:pt x="96" y="106"/>
                  <a:pt x="98" y="97"/>
                  <a:pt x="98" y="97"/>
                </a:cubicBezTo>
                <a:cubicBezTo>
                  <a:pt x="99" y="92"/>
                  <a:pt x="99" y="92"/>
                  <a:pt x="99" y="92"/>
                </a:cubicBezTo>
                <a:cubicBezTo>
                  <a:pt x="69" y="92"/>
                  <a:pt x="69" y="92"/>
                  <a:pt x="69" y="92"/>
                </a:cubicBezTo>
                <a:cubicBezTo>
                  <a:pt x="72" y="68"/>
                  <a:pt x="80" y="47"/>
                  <a:pt x="88" y="32"/>
                </a:cubicBezTo>
                <a:cubicBezTo>
                  <a:pt x="152" y="32"/>
                  <a:pt x="152" y="32"/>
                  <a:pt x="152" y="32"/>
                </a:cubicBezTo>
                <a:lnTo>
                  <a:pt x="152" y="144"/>
                </a:lnTo>
                <a:close/>
                <a:moveTo>
                  <a:pt x="116" y="72"/>
                </a:moveTo>
                <a:cubicBezTo>
                  <a:pt x="118" y="72"/>
                  <a:pt x="120" y="70"/>
                  <a:pt x="120" y="68"/>
                </a:cubicBezTo>
                <a:cubicBezTo>
                  <a:pt x="120" y="52"/>
                  <a:pt x="120" y="52"/>
                  <a:pt x="120" y="52"/>
                </a:cubicBezTo>
                <a:cubicBezTo>
                  <a:pt x="120" y="50"/>
                  <a:pt x="118" y="48"/>
                  <a:pt x="116" y="48"/>
                </a:cubicBezTo>
                <a:cubicBezTo>
                  <a:pt x="114" y="48"/>
                  <a:pt x="112" y="50"/>
                  <a:pt x="112" y="52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12" y="70"/>
                  <a:pt x="114" y="72"/>
                  <a:pt x="116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240"/>
          <p:cNvSpPr>
            <a:spLocks noEditPoints="1"/>
          </p:cNvSpPr>
          <p:nvPr/>
        </p:nvSpPr>
        <p:spPr bwMode="auto">
          <a:xfrm>
            <a:off x="6155891" y="1733093"/>
            <a:ext cx="334275" cy="334275"/>
          </a:xfrm>
          <a:custGeom>
            <a:avLst/>
            <a:gdLst>
              <a:gd name="T0" fmla="*/ 127 w 176"/>
              <a:gd name="T1" fmla="*/ 40 h 176"/>
              <a:gd name="T2" fmla="*/ 117 w 176"/>
              <a:gd name="T3" fmla="*/ 40 h 176"/>
              <a:gd name="T4" fmla="*/ 88 w 176"/>
              <a:gd name="T5" fmla="*/ 80 h 176"/>
              <a:gd name="T6" fmla="*/ 60 w 176"/>
              <a:gd name="T7" fmla="*/ 40 h 176"/>
              <a:gd name="T8" fmla="*/ 49 w 176"/>
              <a:gd name="T9" fmla="*/ 40 h 176"/>
              <a:gd name="T10" fmla="*/ 82 w 176"/>
              <a:gd name="T11" fmla="*/ 87 h 176"/>
              <a:gd name="T12" fmla="*/ 47 w 176"/>
              <a:gd name="T13" fmla="*/ 136 h 176"/>
              <a:gd name="T14" fmla="*/ 57 w 176"/>
              <a:gd name="T15" fmla="*/ 136 h 176"/>
              <a:gd name="T16" fmla="*/ 88 w 176"/>
              <a:gd name="T17" fmla="*/ 94 h 176"/>
              <a:gd name="T18" fmla="*/ 118 w 176"/>
              <a:gd name="T19" fmla="*/ 136 h 176"/>
              <a:gd name="T20" fmla="*/ 129 w 176"/>
              <a:gd name="T21" fmla="*/ 136 h 176"/>
              <a:gd name="T22" fmla="*/ 93 w 176"/>
              <a:gd name="T23" fmla="*/ 87 h 176"/>
              <a:gd name="T24" fmla="*/ 127 w 176"/>
              <a:gd name="T25" fmla="*/ 40 h 176"/>
              <a:gd name="T26" fmla="*/ 88 w 176"/>
              <a:gd name="T27" fmla="*/ 0 h 176"/>
              <a:gd name="T28" fmla="*/ 0 w 176"/>
              <a:gd name="T29" fmla="*/ 88 h 176"/>
              <a:gd name="T30" fmla="*/ 88 w 176"/>
              <a:gd name="T31" fmla="*/ 176 h 176"/>
              <a:gd name="T32" fmla="*/ 176 w 176"/>
              <a:gd name="T33" fmla="*/ 88 h 176"/>
              <a:gd name="T34" fmla="*/ 88 w 176"/>
              <a:gd name="T35" fmla="*/ 0 h 176"/>
              <a:gd name="T36" fmla="*/ 88 w 176"/>
              <a:gd name="T37" fmla="*/ 168 h 176"/>
              <a:gd name="T38" fmla="*/ 8 w 176"/>
              <a:gd name="T39" fmla="*/ 88 h 176"/>
              <a:gd name="T40" fmla="*/ 88 w 176"/>
              <a:gd name="T41" fmla="*/ 8 h 176"/>
              <a:gd name="T42" fmla="*/ 168 w 176"/>
              <a:gd name="T43" fmla="*/ 88 h 176"/>
              <a:gd name="T44" fmla="*/ 88 w 176"/>
              <a:gd name="T4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127" y="40"/>
                </a:moveTo>
                <a:cubicBezTo>
                  <a:pt x="117" y="40"/>
                  <a:pt x="117" y="40"/>
                  <a:pt x="117" y="40"/>
                </a:cubicBezTo>
                <a:cubicBezTo>
                  <a:pt x="88" y="80"/>
                  <a:pt x="88" y="80"/>
                  <a:pt x="88" y="80"/>
                </a:cubicBezTo>
                <a:cubicBezTo>
                  <a:pt x="60" y="40"/>
                  <a:pt x="60" y="40"/>
                  <a:pt x="60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82" y="87"/>
                  <a:pt x="82" y="87"/>
                  <a:pt x="82" y="87"/>
                </a:cubicBezTo>
                <a:cubicBezTo>
                  <a:pt x="47" y="136"/>
                  <a:pt x="47" y="136"/>
                  <a:pt x="47" y="136"/>
                </a:cubicBezTo>
                <a:cubicBezTo>
                  <a:pt x="57" y="136"/>
                  <a:pt x="57" y="136"/>
                  <a:pt x="57" y="136"/>
                </a:cubicBezTo>
                <a:cubicBezTo>
                  <a:pt x="88" y="94"/>
                  <a:pt x="88" y="94"/>
                  <a:pt x="88" y="94"/>
                </a:cubicBezTo>
                <a:cubicBezTo>
                  <a:pt x="118" y="136"/>
                  <a:pt x="118" y="136"/>
                  <a:pt x="118" y="136"/>
                </a:cubicBezTo>
                <a:cubicBezTo>
                  <a:pt x="129" y="136"/>
                  <a:pt x="129" y="136"/>
                  <a:pt x="129" y="136"/>
                </a:cubicBezTo>
                <a:cubicBezTo>
                  <a:pt x="93" y="87"/>
                  <a:pt x="93" y="87"/>
                  <a:pt x="93" y="87"/>
                </a:cubicBezTo>
                <a:lnTo>
                  <a:pt x="127" y="40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241"/>
          <p:cNvSpPr>
            <a:spLocks noEditPoints="1"/>
          </p:cNvSpPr>
          <p:nvPr/>
        </p:nvSpPr>
        <p:spPr bwMode="auto">
          <a:xfrm>
            <a:off x="6795233" y="1733093"/>
            <a:ext cx="334275" cy="334275"/>
          </a:xfrm>
          <a:custGeom>
            <a:avLst/>
            <a:gdLst>
              <a:gd name="T0" fmla="*/ 103 w 206"/>
              <a:gd name="T1" fmla="*/ 192 h 206"/>
              <a:gd name="T2" fmla="*/ 206 w 206"/>
              <a:gd name="T3" fmla="*/ 206 h 206"/>
              <a:gd name="T4" fmla="*/ 206 w 206"/>
              <a:gd name="T5" fmla="*/ 113 h 206"/>
              <a:gd name="T6" fmla="*/ 103 w 206"/>
              <a:gd name="T7" fmla="*/ 113 h 206"/>
              <a:gd name="T8" fmla="*/ 103 w 206"/>
              <a:gd name="T9" fmla="*/ 192 h 206"/>
              <a:gd name="T10" fmla="*/ 112 w 206"/>
              <a:gd name="T11" fmla="*/ 122 h 206"/>
              <a:gd name="T12" fmla="*/ 197 w 206"/>
              <a:gd name="T13" fmla="*/ 122 h 206"/>
              <a:gd name="T14" fmla="*/ 197 w 206"/>
              <a:gd name="T15" fmla="*/ 196 h 206"/>
              <a:gd name="T16" fmla="*/ 112 w 206"/>
              <a:gd name="T17" fmla="*/ 184 h 206"/>
              <a:gd name="T18" fmla="*/ 112 w 206"/>
              <a:gd name="T19" fmla="*/ 122 h 206"/>
              <a:gd name="T20" fmla="*/ 0 w 206"/>
              <a:gd name="T21" fmla="*/ 178 h 206"/>
              <a:gd name="T22" fmla="*/ 84 w 206"/>
              <a:gd name="T23" fmla="*/ 190 h 206"/>
              <a:gd name="T24" fmla="*/ 84 w 206"/>
              <a:gd name="T25" fmla="*/ 113 h 206"/>
              <a:gd name="T26" fmla="*/ 0 w 206"/>
              <a:gd name="T27" fmla="*/ 113 h 206"/>
              <a:gd name="T28" fmla="*/ 0 w 206"/>
              <a:gd name="T29" fmla="*/ 178 h 206"/>
              <a:gd name="T30" fmla="*/ 9 w 206"/>
              <a:gd name="T31" fmla="*/ 122 h 206"/>
              <a:gd name="T32" fmla="*/ 75 w 206"/>
              <a:gd name="T33" fmla="*/ 122 h 206"/>
              <a:gd name="T34" fmla="*/ 75 w 206"/>
              <a:gd name="T35" fmla="*/ 179 h 206"/>
              <a:gd name="T36" fmla="*/ 9 w 206"/>
              <a:gd name="T37" fmla="*/ 170 h 206"/>
              <a:gd name="T38" fmla="*/ 9 w 206"/>
              <a:gd name="T39" fmla="*/ 122 h 206"/>
              <a:gd name="T40" fmla="*/ 103 w 206"/>
              <a:gd name="T41" fmla="*/ 14 h 206"/>
              <a:gd name="T42" fmla="*/ 103 w 206"/>
              <a:gd name="T43" fmla="*/ 94 h 206"/>
              <a:gd name="T44" fmla="*/ 206 w 206"/>
              <a:gd name="T45" fmla="*/ 94 h 206"/>
              <a:gd name="T46" fmla="*/ 206 w 206"/>
              <a:gd name="T47" fmla="*/ 0 h 206"/>
              <a:gd name="T48" fmla="*/ 103 w 206"/>
              <a:gd name="T49" fmla="*/ 14 h 206"/>
              <a:gd name="T50" fmla="*/ 197 w 206"/>
              <a:gd name="T51" fmla="*/ 84 h 206"/>
              <a:gd name="T52" fmla="*/ 112 w 206"/>
              <a:gd name="T53" fmla="*/ 84 h 206"/>
              <a:gd name="T54" fmla="*/ 112 w 206"/>
              <a:gd name="T55" fmla="*/ 22 h 206"/>
              <a:gd name="T56" fmla="*/ 197 w 206"/>
              <a:gd name="T57" fmla="*/ 11 h 206"/>
              <a:gd name="T58" fmla="*/ 197 w 206"/>
              <a:gd name="T59" fmla="*/ 84 h 206"/>
              <a:gd name="T60" fmla="*/ 0 w 206"/>
              <a:gd name="T61" fmla="*/ 94 h 206"/>
              <a:gd name="T62" fmla="*/ 84 w 206"/>
              <a:gd name="T63" fmla="*/ 94 h 206"/>
              <a:gd name="T64" fmla="*/ 84 w 206"/>
              <a:gd name="T65" fmla="*/ 16 h 206"/>
              <a:gd name="T66" fmla="*/ 0 w 206"/>
              <a:gd name="T67" fmla="*/ 28 h 206"/>
              <a:gd name="T68" fmla="*/ 0 w 206"/>
              <a:gd name="T69" fmla="*/ 94 h 206"/>
              <a:gd name="T70" fmla="*/ 9 w 206"/>
              <a:gd name="T71" fmla="*/ 36 h 206"/>
              <a:gd name="T72" fmla="*/ 75 w 206"/>
              <a:gd name="T73" fmla="*/ 27 h 206"/>
              <a:gd name="T74" fmla="*/ 75 w 206"/>
              <a:gd name="T75" fmla="*/ 84 h 206"/>
              <a:gd name="T76" fmla="*/ 9 w 206"/>
              <a:gd name="T77" fmla="*/ 84 h 206"/>
              <a:gd name="T78" fmla="*/ 9 w 206"/>
              <a:gd name="T79" fmla="*/ 36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06" h="206">
                <a:moveTo>
                  <a:pt x="103" y="192"/>
                </a:moveTo>
                <a:lnTo>
                  <a:pt x="206" y="206"/>
                </a:lnTo>
                <a:lnTo>
                  <a:pt x="206" y="113"/>
                </a:lnTo>
                <a:lnTo>
                  <a:pt x="103" y="113"/>
                </a:lnTo>
                <a:lnTo>
                  <a:pt x="103" y="192"/>
                </a:lnTo>
                <a:close/>
                <a:moveTo>
                  <a:pt x="112" y="122"/>
                </a:moveTo>
                <a:lnTo>
                  <a:pt x="197" y="122"/>
                </a:lnTo>
                <a:lnTo>
                  <a:pt x="197" y="196"/>
                </a:lnTo>
                <a:lnTo>
                  <a:pt x="112" y="184"/>
                </a:lnTo>
                <a:lnTo>
                  <a:pt x="112" y="122"/>
                </a:lnTo>
                <a:close/>
                <a:moveTo>
                  <a:pt x="0" y="178"/>
                </a:moveTo>
                <a:lnTo>
                  <a:pt x="84" y="190"/>
                </a:lnTo>
                <a:lnTo>
                  <a:pt x="84" y="113"/>
                </a:lnTo>
                <a:lnTo>
                  <a:pt x="0" y="113"/>
                </a:lnTo>
                <a:lnTo>
                  <a:pt x="0" y="178"/>
                </a:lnTo>
                <a:close/>
                <a:moveTo>
                  <a:pt x="9" y="122"/>
                </a:moveTo>
                <a:lnTo>
                  <a:pt x="75" y="122"/>
                </a:lnTo>
                <a:lnTo>
                  <a:pt x="75" y="179"/>
                </a:lnTo>
                <a:lnTo>
                  <a:pt x="9" y="170"/>
                </a:lnTo>
                <a:lnTo>
                  <a:pt x="9" y="122"/>
                </a:lnTo>
                <a:close/>
                <a:moveTo>
                  <a:pt x="103" y="14"/>
                </a:moveTo>
                <a:lnTo>
                  <a:pt x="103" y="94"/>
                </a:lnTo>
                <a:lnTo>
                  <a:pt x="206" y="94"/>
                </a:lnTo>
                <a:lnTo>
                  <a:pt x="206" y="0"/>
                </a:lnTo>
                <a:lnTo>
                  <a:pt x="103" y="14"/>
                </a:lnTo>
                <a:close/>
                <a:moveTo>
                  <a:pt x="197" y="84"/>
                </a:moveTo>
                <a:lnTo>
                  <a:pt x="112" y="84"/>
                </a:lnTo>
                <a:lnTo>
                  <a:pt x="112" y="22"/>
                </a:lnTo>
                <a:lnTo>
                  <a:pt x="197" y="11"/>
                </a:lnTo>
                <a:lnTo>
                  <a:pt x="197" y="84"/>
                </a:lnTo>
                <a:close/>
                <a:moveTo>
                  <a:pt x="0" y="94"/>
                </a:moveTo>
                <a:lnTo>
                  <a:pt x="84" y="94"/>
                </a:lnTo>
                <a:lnTo>
                  <a:pt x="84" y="16"/>
                </a:lnTo>
                <a:lnTo>
                  <a:pt x="0" y="28"/>
                </a:lnTo>
                <a:lnTo>
                  <a:pt x="0" y="94"/>
                </a:lnTo>
                <a:close/>
                <a:moveTo>
                  <a:pt x="9" y="36"/>
                </a:moveTo>
                <a:lnTo>
                  <a:pt x="75" y="27"/>
                </a:lnTo>
                <a:lnTo>
                  <a:pt x="75" y="84"/>
                </a:lnTo>
                <a:lnTo>
                  <a:pt x="9" y="84"/>
                </a:lnTo>
                <a:lnTo>
                  <a:pt x="9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242"/>
          <p:cNvSpPr>
            <a:spLocks noEditPoints="1"/>
          </p:cNvSpPr>
          <p:nvPr/>
        </p:nvSpPr>
        <p:spPr bwMode="auto">
          <a:xfrm>
            <a:off x="7480010" y="1733093"/>
            <a:ext cx="243404" cy="334275"/>
          </a:xfrm>
          <a:custGeom>
            <a:avLst/>
            <a:gdLst>
              <a:gd name="T0" fmla="*/ 48 w 128"/>
              <a:gd name="T1" fmla="*/ 32 h 176"/>
              <a:gd name="T2" fmla="*/ 56 w 128"/>
              <a:gd name="T3" fmla="*/ 32 h 176"/>
              <a:gd name="T4" fmla="*/ 76 w 128"/>
              <a:gd name="T5" fmla="*/ 28 h 176"/>
              <a:gd name="T6" fmla="*/ 76 w 128"/>
              <a:gd name="T7" fmla="*/ 36 h 176"/>
              <a:gd name="T8" fmla="*/ 76 w 128"/>
              <a:gd name="T9" fmla="*/ 28 h 176"/>
              <a:gd name="T10" fmla="*/ 112 w 128"/>
              <a:gd name="T11" fmla="*/ 45 h 176"/>
              <a:gd name="T12" fmla="*/ 112 w 128"/>
              <a:gd name="T13" fmla="*/ 44 h 176"/>
              <a:gd name="T14" fmla="*/ 95 w 128"/>
              <a:gd name="T15" fmla="*/ 6 h 176"/>
              <a:gd name="T16" fmla="*/ 96 w 128"/>
              <a:gd name="T17" fmla="*/ 4 h 176"/>
              <a:gd name="T18" fmla="*/ 89 w 128"/>
              <a:gd name="T19" fmla="*/ 2 h 176"/>
              <a:gd name="T20" fmla="*/ 82 w 128"/>
              <a:gd name="T21" fmla="*/ 11 h 176"/>
              <a:gd name="T22" fmla="*/ 46 w 128"/>
              <a:gd name="T23" fmla="*/ 11 h 176"/>
              <a:gd name="T24" fmla="*/ 39 w 128"/>
              <a:gd name="T25" fmla="*/ 2 h 176"/>
              <a:gd name="T26" fmla="*/ 32 w 128"/>
              <a:gd name="T27" fmla="*/ 4 h 176"/>
              <a:gd name="T28" fmla="*/ 33 w 128"/>
              <a:gd name="T29" fmla="*/ 6 h 176"/>
              <a:gd name="T30" fmla="*/ 16 w 128"/>
              <a:gd name="T31" fmla="*/ 44 h 176"/>
              <a:gd name="T32" fmla="*/ 16 w 128"/>
              <a:gd name="T33" fmla="*/ 45 h 176"/>
              <a:gd name="T34" fmla="*/ 0 w 128"/>
              <a:gd name="T35" fmla="*/ 56 h 176"/>
              <a:gd name="T36" fmla="*/ 12 w 128"/>
              <a:gd name="T37" fmla="*/ 124 h 176"/>
              <a:gd name="T38" fmla="*/ 16 w 128"/>
              <a:gd name="T39" fmla="*/ 136 h 176"/>
              <a:gd name="T40" fmla="*/ 32 w 128"/>
              <a:gd name="T41" fmla="*/ 144 h 176"/>
              <a:gd name="T42" fmla="*/ 44 w 128"/>
              <a:gd name="T43" fmla="*/ 176 h 176"/>
              <a:gd name="T44" fmla="*/ 56 w 128"/>
              <a:gd name="T45" fmla="*/ 144 h 176"/>
              <a:gd name="T46" fmla="*/ 72 w 128"/>
              <a:gd name="T47" fmla="*/ 164 h 176"/>
              <a:gd name="T48" fmla="*/ 96 w 128"/>
              <a:gd name="T49" fmla="*/ 164 h 176"/>
              <a:gd name="T50" fmla="*/ 104 w 128"/>
              <a:gd name="T51" fmla="*/ 144 h 176"/>
              <a:gd name="T52" fmla="*/ 112 w 128"/>
              <a:gd name="T53" fmla="*/ 123 h 176"/>
              <a:gd name="T54" fmla="*/ 128 w 128"/>
              <a:gd name="T55" fmla="*/ 112 h 176"/>
              <a:gd name="T56" fmla="*/ 116 w 128"/>
              <a:gd name="T57" fmla="*/ 44 h 176"/>
              <a:gd name="T58" fmla="*/ 12 w 128"/>
              <a:gd name="T59" fmla="*/ 116 h 176"/>
              <a:gd name="T60" fmla="*/ 8 w 128"/>
              <a:gd name="T61" fmla="*/ 56 h 176"/>
              <a:gd name="T62" fmla="*/ 16 w 128"/>
              <a:gd name="T63" fmla="*/ 56 h 176"/>
              <a:gd name="T64" fmla="*/ 64 w 128"/>
              <a:gd name="T65" fmla="*/ 16 h 176"/>
              <a:gd name="T66" fmla="*/ 24 w 128"/>
              <a:gd name="T67" fmla="*/ 44 h 176"/>
              <a:gd name="T68" fmla="*/ 48 w 128"/>
              <a:gd name="T69" fmla="*/ 164 h 176"/>
              <a:gd name="T70" fmla="*/ 40 w 128"/>
              <a:gd name="T71" fmla="*/ 164 h 176"/>
              <a:gd name="T72" fmla="*/ 48 w 128"/>
              <a:gd name="T73" fmla="*/ 144 h 176"/>
              <a:gd name="T74" fmla="*/ 88 w 128"/>
              <a:gd name="T75" fmla="*/ 164 h 176"/>
              <a:gd name="T76" fmla="*/ 80 w 128"/>
              <a:gd name="T77" fmla="*/ 164 h 176"/>
              <a:gd name="T78" fmla="*/ 88 w 128"/>
              <a:gd name="T79" fmla="*/ 144 h 176"/>
              <a:gd name="T80" fmla="*/ 104 w 128"/>
              <a:gd name="T81" fmla="*/ 136 h 176"/>
              <a:gd name="T82" fmla="*/ 24 w 128"/>
              <a:gd name="T83" fmla="*/ 52 h 176"/>
              <a:gd name="T84" fmla="*/ 104 w 128"/>
              <a:gd name="T85" fmla="*/ 136 h 176"/>
              <a:gd name="T86" fmla="*/ 116 w 128"/>
              <a:gd name="T87" fmla="*/ 116 h 176"/>
              <a:gd name="T88" fmla="*/ 112 w 128"/>
              <a:gd name="T89" fmla="*/ 56 h 176"/>
              <a:gd name="T90" fmla="*/ 120 w 128"/>
              <a:gd name="T91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8" h="176">
                <a:moveTo>
                  <a:pt x="52" y="28"/>
                </a:moveTo>
                <a:cubicBezTo>
                  <a:pt x="50" y="28"/>
                  <a:pt x="48" y="30"/>
                  <a:pt x="48" y="32"/>
                </a:cubicBezTo>
                <a:cubicBezTo>
                  <a:pt x="48" y="34"/>
                  <a:pt x="50" y="36"/>
                  <a:pt x="52" y="36"/>
                </a:cubicBezTo>
                <a:cubicBezTo>
                  <a:pt x="54" y="36"/>
                  <a:pt x="56" y="34"/>
                  <a:pt x="56" y="32"/>
                </a:cubicBezTo>
                <a:cubicBezTo>
                  <a:pt x="56" y="30"/>
                  <a:pt x="54" y="28"/>
                  <a:pt x="52" y="28"/>
                </a:cubicBezTo>
                <a:moveTo>
                  <a:pt x="76" y="28"/>
                </a:moveTo>
                <a:cubicBezTo>
                  <a:pt x="74" y="28"/>
                  <a:pt x="72" y="30"/>
                  <a:pt x="72" y="32"/>
                </a:cubicBezTo>
                <a:cubicBezTo>
                  <a:pt x="72" y="34"/>
                  <a:pt x="74" y="36"/>
                  <a:pt x="76" y="36"/>
                </a:cubicBezTo>
                <a:cubicBezTo>
                  <a:pt x="78" y="36"/>
                  <a:pt x="80" y="34"/>
                  <a:pt x="80" y="32"/>
                </a:cubicBezTo>
                <a:cubicBezTo>
                  <a:pt x="80" y="30"/>
                  <a:pt x="78" y="28"/>
                  <a:pt x="76" y="28"/>
                </a:cubicBezTo>
                <a:moveTo>
                  <a:pt x="116" y="44"/>
                </a:moveTo>
                <a:cubicBezTo>
                  <a:pt x="115" y="44"/>
                  <a:pt x="113" y="44"/>
                  <a:pt x="112" y="45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0" y="32"/>
                  <a:pt x="102" y="21"/>
                  <a:pt x="90" y="14"/>
                </a:cubicBezTo>
                <a:cubicBezTo>
                  <a:pt x="95" y="6"/>
                  <a:pt x="95" y="6"/>
                  <a:pt x="95" y="6"/>
                </a:cubicBezTo>
                <a:cubicBezTo>
                  <a:pt x="95" y="6"/>
                  <a:pt x="95" y="6"/>
                  <a:pt x="95" y="6"/>
                </a:cubicBezTo>
                <a:cubicBezTo>
                  <a:pt x="96" y="6"/>
                  <a:pt x="96" y="5"/>
                  <a:pt x="96" y="4"/>
                </a:cubicBezTo>
                <a:cubicBezTo>
                  <a:pt x="96" y="2"/>
                  <a:pt x="94" y="0"/>
                  <a:pt x="92" y="0"/>
                </a:cubicBezTo>
                <a:cubicBezTo>
                  <a:pt x="91" y="0"/>
                  <a:pt x="89" y="1"/>
                  <a:pt x="89" y="2"/>
                </a:cubicBezTo>
                <a:cubicBezTo>
                  <a:pt x="89" y="2"/>
                  <a:pt x="89" y="2"/>
                  <a:pt x="89" y="2"/>
                </a:cubicBezTo>
                <a:cubicBezTo>
                  <a:pt x="82" y="11"/>
                  <a:pt x="82" y="11"/>
                  <a:pt x="82" y="11"/>
                </a:cubicBezTo>
                <a:cubicBezTo>
                  <a:pt x="77" y="9"/>
                  <a:pt x="71" y="8"/>
                  <a:pt x="64" y="8"/>
                </a:cubicBezTo>
                <a:cubicBezTo>
                  <a:pt x="57" y="8"/>
                  <a:pt x="51" y="9"/>
                  <a:pt x="46" y="11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"/>
                  <a:pt x="37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5"/>
                  <a:pt x="32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8" y="14"/>
                  <a:pt x="38" y="14"/>
                  <a:pt x="38" y="14"/>
                </a:cubicBezTo>
                <a:cubicBezTo>
                  <a:pt x="26" y="21"/>
                  <a:pt x="18" y="32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5"/>
                  <a:pt x="16" y="45"/>
                  <a:pt x="16" y="45"/>
                </a:cubicBezTo>
                <a:cubicBezTo>
                  <a:pt x="15" y="44"/>
                  <a:pt x="13" y="44"/>
                  <a:pt x="12" y="44"/>
                </a:cubicBezTo>
                <a:cubicBezTo>
                  <a:pt x="5" y="44"/>
                  <a:pt x="0" y="49"/>
                  <a:pt x="0" y="56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9"/>
                  <a:pt x="5" y="124"/>
                  <a:pt x="12" y="124"/>
                </a:cubicBezTo>
                <a:cubicBezTo>
                  <a:pt x="13" y="124"/>
                  <a:pt x="15" y="124"/>
                  <a:pt x="16" y="123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0"/>
                  <a:pt x="20" y="144"/>
                  <a:pt x="2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64"/>
                  <a:pt x="32" y="164"/>
                  <a:pt x="32" y="164"/>
                </a:cubicBezTo>
                <a:cubicBezTo>
                  <a:pt x="32" y="171"/>
                  <a:pt x="37" y="176"/>
                  <a:pt x="44" y="176"/>
                </a:cubicBezTo>
                <a:cubicBezTo>
                  <a:pt x="51" y="176"/>
                  <a:pt x="56" y="171"/>
                  <a:pt x="56" y="164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72" y="164"/>
                  <a:pt x="72" y="164"/>
                  <a:pt x="72" y="164"/>
                </a:cubicBezTo>
                <a:cubicBezTo>
                  <a:pt x="72" y="171"/>
                  <a:pt x="77" y="176"/>
                  <a:pt x="84" y="176"/>
                </a:cubicBezTo>
                <a:cubicBezTo>
                  <a:pt x="91" y="176"/>
                  <a:pt x="96" y="171"/>
                  <a:pt x="96" y="16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8" y="144"/>
                  <a:pt x="112" y="140"/>
                  <a:pt x="112" y="136"/>
                </a:cubicBezTo>
                <a:cubicBezTo>
                  <a:pt x="112" y="123"/>
                  <a:pt x="112" y="123"/>
                  <a:pt x="112" y="123"/>
                </a:cubicBezTo>
                <a:cubicBezTo>
                  <a:pt x="113" y="124"/>
                  <a:pt x="115" y="124"/>
                  <a:pt x="116" y="124"/>
                </a:cubicBezTo>
                <a:cubicBezTo>
                  <a:pt x="123" y="124"/>
                  <a:pt x="128" y="119"/>
                  <a:pt x="128" y="112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28" y="49"/>
                  <a:pt x="123" y="44"/>
                  <a:pt x="116" y="44"/>
                </a:cubicBezTo>
                <a:moveTo>
                  <a:pt x="16" y="112"/>
                </a:moveTo>
                <a:cubicBezTo>
                  <a:pt x="16" y="114"/>
                  <a:pt x="14" y="116"/>
                  <a:pt x="12" y="116"/>
                </a:cubicBezTo>
                <a:cubicBezTo>
                  <a:pt x="10" y="116"/>
                  <a:pt x="8" y="114"/>
                  <a:pt x="8" y="112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54"/>
                  <a:pt x="10" y="52"/>
                  <a:pt x="12" y="52"/>
                </a:cubicBezTo>
                <a:cubicBezTo>
                  <a:pt x="14" y="52"/>
                  <a:pt x="16" y="54"/>
                  <a:pt x="16" y="56"/>
                </a:cubicBezTo>
                <a:lnTo>
                  <a:pt x="16" y="112"/>
                </a:lnTo>
                <a:close/>
                <a:moveTo>
                  <a:pt x="64" y="16"/>
                </a:moveTo>
                <a:cubicBezTo>
                  <a:pt x="84" y="16"/>
                  <a:pt x="101" y="28"/>
                  <a:pt x="104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27" y="28"/>
                  <a:pt x="44" y="16"/>
                  <a:pt x="64" y="16"/>
                </a:cubicBezTo>
                <a:moveTo>
                  <a:pt x="48" y="164"/>
                </a:moveTo>
                <a:cubicBezTo>
                  <a:pt x="48" y="166"/>
                  <a:pt x="46" y="168"/>
                  <a:pt x="44" y="168"/>
                </a:cubicBezTo>
                <a:cubicBezTo>
                  <a:pt x="42" y="168"/>
                  <a:pt x="40" y="166"/>
                  <a:pt x="40" y="164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8" y="144"/>
                  <a:pt x="48" y="144"/>
                  <a:pt x="48" y="144"/>
                </a:cubicBezTo>
                <a:lnTo>
                  <a:pt x="48" y="164"/>
                </a:lnTo>
                <a:close/>
                <a:moveTo>
                  <a:pt x="88" y="164"/>
                </a:moveTo>
                <a:cubicBezTo>
                  <a:pt x="88" y="166"/>
                  <a:pt x="86" y="168"/>
                  <a:pt x="84" y="168"/>
                </a:cubicBezTo>
                <a:cubicBezTo>
                  <a:pt x="82" y="168"/>
                  <a:pt x="80" y="166"/>
                  <a:pt x="80" y="164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88" y="144"/>
                  <a:pt x="88" y="144"/>
                  <a:pt x="88" y="144"/>
                </a:cubicBezTo>
                <a:lnTo>
                  <a:pt x="88" y="164"/>
                </a:lnTo>
                <a:close/>
                <a:moveTo>
                  <a:pt x="104" y="136"/>
                </a:moveTo>
                <a:cubicBezTo>
                  <a:pt x="24" y="136"/>
                  <a:pt x="24" y="136"/>
                  <a:pt x="24" y="136"/>
                </a:cubicBezTo>
                <a:cubicBezTo>
                  <a:pt x="24" y="52"/>
                  <a:pt x="24" y="52"/>
                  <a:pt x="24" y="52"/>
                </a:cubicBezTo>
                <a:cubicBezTo>
                  <a:pt x="104" y="52"/>
                  <a:pt x="104" y="52"/>
                  <a:pt x="104" y="52"/>
                </a:cubicBezTo>
                <a:lnTo>
                  <a:pt x="104" y="136"/>
                </a:lnTo>
                <a:close/>
                <a:moveTo>
                  <a:pt x="120" y="112"/>
                </a:moveTo>
                <a:cubicBezTo>
                  <a:pt x="120" y="114"/>
                  <a:pt x="118" y="116"/>
                  <a:pt x="116" y="116"/>
                </a:cubicBezTo>
                <a:cubicBezTo>
                  <a:pt x="114" y="116"/>
                  <a:pt x="112" y="114"/>
                  <a:pt x="112" y="112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4"/>
                  <a:pt x="114" y="52"/>
                  <a:pt x="116" y="52"/>
                </a:cubicBezTo>
                <a:cubicBezTo>
                  <a:pt x="118" y="52"/>
                  <a:pt x="120" y="54"/>
                  <a:pt x="120" y="56"/>
                </a:cubicBezTo>
                <a:lnTo>
                  <a:pt x="120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717412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696921" y="411510"/>
            <a:ext cx="17501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E-commerce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61" name="Freeform 243"/>
          <p:cNvSpPr>
            <a:spLocks noEditPoints="1"/>
          </p:cNvSpPr>
          <p:nvPr/>
        </p:nvSpPr>
        <p:spPr bwMode="auto">
          <a:xfrm>
            <a:off x="1548312" y="1151961"/>
            <a:ext cx="335898" cy="243404"/>
          </a:xfrm>
          <a:custGeom>
            <a:avLst/>
            <a:gdLst>
              <a:gd name="T0" fmla="*/ 132 w 176"/>
              <a:gd name="T1" fmla="*/ 104 h 128"/>
              <a:gd name="T2" fmla="*/ 148 w 176"/>
              <a:gd name="T3" fmla="*/ 104 h 128"/>
              <a:gd name="T4" fmla="*/ 152 w 176"/>
              <a:gd name="T5" fmla="*/ 100 h 128"/>
              <a:gd name="T6" fmla="*/ 152 w 176"/>
              <a:gd name="T7" fmla="*/ 84 h 128"/>
              <a:gd name="T8" fmla="*/ 148 w 176"/>
              <a:gd name="T9" fmla="*/ 80 h 128"/>
              <a:gd name="T10" fmla="*/ 132 w 176"/>
              <a:gd name="T11" fmla="*/ 80 h 128"/>
              <a:gd name="T12" fmla="*/ 128 w 176"/>
              <a:gd name="T13" fmla="*/ 84 h 128"/>
              <a:gd name="T14" fmla="*/ 128 w 176"/>
              <a:gd name="T15" fmla="*/ 100 h 128"/>
              <a:gd name="T16" fmla="*/ 132 w 176"/>
              <a:gd name="T17" fmla="*/ 104 h 128"/>
              <a:gd name="T18" fmla="*/ 168 w 176"/>
              <a:gd name="T19" fmla="*/ 0 h 128"/>
              <a:gd name="T20" fmla="*/ 8 w 176"/>
              <a:gd name="T21" fmla="*/ 0 h 128"/>
              <a:gd name="T22" fmla="*/ 0 w 176"/>
              <a:gd name="T23" fmla="*/ 8 h 128"/>
              <a:gd name="T24" fmla="*/ 0 w 176"/>
              <a:gd name="T25" fmla="*/ 120 h 128"/>
              <a:gd name="T26" fmla="*/ 8 w 176"/>
              <a:gd name="T27" fmla="*/ 128 h 128"/>
              <a:gd name="T28" fmla="*/ 168 w 176"/>
              <a:gd name="T29" fmla="*/ 128 h 128"/>
              <a:gd name="T30" fmla="*/ 176 w 176"/>
              <a:gd name="T31" fmla="*/ 120 h 128"/>
              <a:gd name="T32" fmla="*/ 176 w 176"/>
              <a:gd name="T33" fmla="*/ 8 h 128"/>
              <a:gd name="T34" fmla="*/ 168 w 176"/>
              <a:gd name="T35" fmla="*/ 0 h 128"/>
              <a:gd name="T36" fmla="*/ 168 w 176"/>
              <a:gd name="T37" fmla="*/ 120 h 128"/>
              <a:gd name="T38" fmla="*/ 8 w 176"/>
              <a:gd name="T39" fmla="*/ 120 h 128"/>
              <a:gd name="T40" fmla="*/ 8 w 176"/>
              <a:gd name="T41" fmla="*/ 56 h 128"/>
              <a:gd name="T42" fmla="*/ 168 w 176"/>
              <a:gd name="T43" fmla="*/ 56 h 128"/>
              <a:gd name="T44" fmla="*/ 168 w 176"/>
              <a:gd name="T45" fmla="*/ 120 h 128"/>
              <a:gd name="T46" fmla="*/ 168 w 176"/>
              <a:gd name="T47" fmla="*/ 24 h 128"/>
              <a:gd name="T48" fmla="*/ 8 w 176"/>
              <a:gd name="T49" fmla="*/ 24 h 128"/>
              <a:gd name="T50" fmla="*/ 8 w 176"/>
              <a:gd name="T51" fmla="*/ 8 h 128"/>
              <a:gd name="T52" fmla="*/ 168 w 176"/>
              <a:gd name="T53" fmla="*/ 8 h 128"/>
              <a:gd name="T54" fmla="*/ 168 w 176"/>
              <a:gd name="T55" fmla="*/ 24 h 128"/>
              <a:gd name="T56" fmla="*/ 28 w 176"/>
              <a:gd name="T57" fmla="*/ 88 h 128"/>
              <a:gd name="T58" fmla="*/ 100 w 176"/>
              <a:gd name="T59" fmla="*/ 88 h 128"/>
              <a:gd name="T60" fmla="*/ 104 w 176"/>
              <a:gd name="T61" fmla="*/ 84 h 128"/>
              <a:gd name="T62" fmla="*/ 100 w 176"/>
              <a:gd name="T63" fmla="*/ 80 h 128"/>
              <a:gd name="T64" fmla="*/ 28 w 176"/>
              <a:gd name="T65" fmla="*/ 80 h 128"/>
              <a:gd name="T66" fmla="*/ 24 w 176"/>
              <a:gd name="T67" fmla="*/ 84 h 128"/>
              <a:gd name="T68" fmla="*/ 28 w 176"/>
              <a:gd name="T69" fmla="*/ 88 h 128"/>
              <a:gd name="T70" fmla="*/ 28 w 176"/>
              <a:gd name="T71" fmla="*/ 104 h 128"/>
              <a:gd name="T72" fmla="*/ 84 w 176"/>
              <a:gd name="T73" fmla="*/ 104 h 128"/>
              <a:gd name="T74" fmla="*/ 88 w 176"/>
              <a:gd name="T75" fmla="*/ 100 h 128"/>
              <a:gd name="T76" fmla="*/ 84 w 176"/>
              <a:gd name="T77" fmla="*/ 96 h 128"/>
              <a:gd name="T78" fmla="*/ 28 w 176"/>
              <a:gd name="T79" fmla="*/ 96 h 128"/>
              <a:gd name="T80" fmla="*/ 24 w 176"/>
              <a:gd name="T81" fmla="*/ 100 h 128"/>
              <a:gd name="T82" fmla="*/ 28 w 176"/>
              <a:gd name="T83" fmla="*/ 10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28">
                <a:moveTo>
                  <a:pt x="132" y="104"/>
                </a:moveTo>
                <a:cubicBezTo>
                  <a:pt x="148" y="104"/>
                  <a:pt x="148" y="104"/>
                  <a:pt x="148" y="104"/>
                </a:cubicBezTo>
                <a:cubicBezTo>
                  <a:pt x="150" y="104"/>
                  <a:pt x="152" y="102"/>
                  <a:pt x="152" y="100"/>
                </a:cubicBezTo>
                <a:cubicBezTo>
                  <a:pt x="152" y="84"/>
                  <a:pt x="152" y="84"/>
                  <a:pt x="152" y="84"/>
                </a:cubicBezTo>
                <a:cubicBezTo>
                  <a:pt x="152" y="82"/>
                  <a:pt x="150" y="80"/>
                  <a:pt x="148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0" y="80"/>
                  <a:pt x="128" y="82"/>
                  <a:pt x="128" y="84"/>
                </a:cubicBezTo>
                <a:cubicBezTo>
                  <a:pt x="128" y="100"/>
                  <a:pt x="128" y="100"/>
                  <a:pt x="128" y="100"/>
                </a:cubicBezTo>
                <a:cubicBezTo>
                  <a:pt x="128" y="102"/>
                  <a:pt x="130" y="104"/>
                  <a:pt x="132" y="104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56"/>
                  <a:pt x="8" y="56"/>
                  <a:pt x="8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120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  <a:moveTo>
                  <a:pt x="28" y="88"/>
                </a:moveTo>
                <a:cubicBezTo>
                  <a:pt x="100" y="88"/>
                  <a:pt x="100" y="88"/>
                  <a:pt x="100" y="88"/>
                </a:cubicBezTo>
                <a:cubicBezTo>
                  <a:pt x="102" y="88"/>
                  <a:pt x="104" y="86"/>
                  <a:pt x="104" y="84"/>
                </a:cubicBezTo>
                <a:cubicBezTo>
                  <a:pt x="104" y="82"/>
                  <a:pt x="102" y="80"/>
                  <a:pt x="100" y="80"/>
                </a:cubicBezTo>
                <a:cubicBezTo>
                  <a:pt x="28" y="80"/>
                  <a:pt x="28" y="80"/>
                  <a:pt x="28" y="80"/>
                </a:cubicBezTo>
                <a:cubicBezTo>
                  <a:pt x="26" y="80"/>
                  <a:pt x="24" y="82"/>
                  <a:pt x="24" y="84"/>
                </a:cubicBezTo>
                <a:cubicBezTo>
                  <a:pt x="24" y="86"/>
                  <a:pt x="26" y="88"/>
                  <a:pt x="28" y="88"/>
                </a:cubicBezTo>
                <a:moveTo>
                  <a:pt x="28" y="104"/>
                </a:moveTo>
                <a:cubicBezTo>
                  <a:pt x="84" y="104"/>
                  <a:pt x="84" y="104"/>
                  <a:pt x="84" y="104"/>
                </a:cubicBezTo>
                <a:cubicBezTo>
                  <a:pt x="86" y="104"/>
                  <a:pt x="88" y="102"/>
                  <a:pt x="88" y="100"/>
                </a:cubicBezTo>
                <a:cubicBezTo>
                  <a:pt x="88" y="98"/>
                  <a:pt x="86" y="96"/>
                  <a:pt x="84" y="96"/>
                </a:cubicBezTo>
                <a:cubicBezTo>
                  <a:pt x="28" y="96"/>
                  <a:pt x="28" y="96"/>
                  <a:pt x="28" y="96"/>
                </a:cubicBezTo>
                <a:cubicBezTo>
                  <a:pt x="26" y="96"/>
                  <a:pt x="24" y="98"/>
                  <a:pt x="24" y="100"/>
                </a:cubicBezTo>
                <a:cubicBezTo>
                  <a:pt x="24" y="102"/>
                  <a:pt x="26" y="104"/>
                  <a:pt x="28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244"/>
          <p:cNvSpPr>
            <a:spLocks noEditPoints="1"/>
          </p:cNvSpPr>
          <p:nvPr/>
        </p:nvSpPr>
        <p:spPr bwMode="auto">
          <a:xfrm>
            <a:off x="2187653" y="1137357"/>
            <a:ext cx="334275" cy="272613"/>
          </a:xfrm>
          <a:custGeom>
            <a:avLst/>
            <a:gdLst>
              <a:gd name="T0" fmla="*/ 100 w 176"/>
              <a:gd name="T1" fmla="*/ 120 h 144"/>
              <a:gd name="T2" fmla="*/ 116 w 176"/>
              <a:gd name="T3" fmla="*/ 120 h 144"/>
              <a:gd name="T4" fmla="*/ 120 w 176"/>
              <a:gd name="T5" fmla="*/ 116 h 144"/>
              <a:gd name="T6" fmla="*/ 120 w 176"/>
              <a:gd name="T7" fmla="*/ 100 h 144"/>
              <a:gd name="T8" fmla="*/ 116 w 176"/>
              <a:gd name="T9" fmla="*/ 96 h 144"/>
              <a:gd name="T10" fmla="*/ 100 w 176"/>
              <a:gd name="T11" fmla="*/ 96 h 144"/>
              <a:gd name="T12" fmla="*/ 96 w 176"/>
              <a:gd name="T13" fmla="*/ 100 h 144"/>
              <a:gd name="T14" fmla="*/ 96 w 176"/>
              <a:gd name="T15" fmla="*/ 116 h 144"/>
              <a:gd name="T16" fmla="*/ 100 w 176"/>
              <a:gd name="T17" fmla="*/ 120 h 144"/>
              <a:gd name="T18" fmla="*/ 28 w 176"/>
              <a:gd name="T19" fmla="*/ 104 h 144"/>
              <a:gd name="T20" fmla="*/ 76 w 176"/>
              <a:gd name="T21" fmla="*/ 104 h 144"/>
              <a:gd name="T22" fmla="*/ 80 w 176"/>
              <a:gd name="T23" fmla="*/ 100 h 144"/>
              <a:gd name="T24" fmla="*/ 76 w 176"/>
              <a:gd name="T25" fmla="*/ 96 h 144"/>
              <a:gd name="T26" fmla="*/ 28 w 176"/>
              <a:gd name="T27" fmla="*/ 96 h 144"/>
              <a:gd name="T28" fmla="*/ 24 w 176"/>
              <a:gd name="T29" fmla="*/ 100 h 144"/>
              <a:gd name="T30" fmla="*/ 28 w 176"/>
              <a:gd name="T31" fmla="*/ 104 h 144"/>
              <a:gd name="T32" fmla="*/ 28 w 176"/>
              <a:gd name="T33" fmla="*/ 120 h 144"/>
              <a:gd name="T34" fmla="*/ 60 w 176"/>
              <a:gd name="T35" fmla="*/ 120 h 144"/>
              <a:gd name="T36" fmla="*/ 64 w 176"/>
              <a:gd name="T37" fmla="*/ 116 h 144"/>
              <a:gd name="T38" fmla="*/ 60 w 176"/>
              <a:gd name="T39" fmla="*/ 112 h 144"/>
              <a:gd name="T40" fmla="*/ 28 w 176"/>
              <a:gd name="T41" fmla="*/ 112 h 144"/>
              <a:gd name="T42" fmla="*/ 24 w 176"/>
              <a:gd name="T43" fmla="*/ 116 h 144"/>
              <a:gd name="T44" fmla="*/ 28 w 176"/>
              <a:gd name="T45" fmla="*/ 120 h 144"/>
              <a:gd name="T46" fmla="*/ 136 w 176"/>
              <a:gd name="T47" fmla="*/ 32 h 144"/>
              <a:gd name="T48" fmla="*/ 8 w 176"/>
              <a:gd name="T49" fmla="*/ 32 h 144"/>
              <a:gd name="T50" fmla="*/ 0 w 176"/>
              <a:gd name="T51" fmla="*/ 40 h 144"/>
              <a:gd name="T52" fmla="*/ 0 w 176"/>
              <a:gd name="T53" fmla="*/ 136 h 144"/>
              <a:gd name="T54" fmla="*/ 8 w 176"/>
              <a:gd name="T55" fmla="*/ 144 h 144"/>
              <a:gd name="T56" fmla="*/ 136 w 176"/>
              <a:gd name="T57" fmla="*/ 144 h 144"/>
              <a:gd name="T58" fmla="*/ 144 w 176"/>
              <a:gd name="T59" fmla="*/ 136 h 144"/>
              <a:gd name="T60" fmla="*/ 144 w 176"/>
              <a:gd name="T61" fmla="*/ 40 h 144"/>
              <a:gd name="T62" fmla="*/ 136 w 176"/>
              <a:gd name="T63" fmla="*/ 32 h 144"/>
              <a:gd name="T64" fmla="*/ 136 w 176"/>
              <a:gd name="T65" fmla="*/ 136 h 144"/>
              <a:gd name="T66" fmla="*/ 8 w 176"/>
              <a:gd name="T67" fmla="*/ 136 h 144"/>
              <a:gd name="T68" fmla="*/ 8 w 176"/>
              <a:gd name="T69" fmla="*/ 80 h 144"/>
              <a:gd name="T70" fmla="*/ 136 w 176"/>
              <a:gd name="T71" fmla="*/ 80 h 144"/>
              <a:gd name="T72" fmla="*/ 136 w 176"/>
              <a:gd name="T73" fmla="*/ 136 h 144"/>
              <a:gd name="T74" fmla="*/ 136 w 176"/>
              <a:gd name="T75" fmla="*/ 56 h 144"/>
              <a:gd name="T76" fmla="*/ 8 w 176"/>
              <a:gd name="T77" fmla="*/ 56 h 144"/>
              <a:gd name="T78" fmla="*/ 8 w 176"/>
              <a:gd name="T79" fmla="*/ 40 h 144"/>
              <a:gd name="T80" fmla="*/ 136 w 176"/>
              <a:gd name="T81" fmla="*/ 40 h 144"/>
              <a:gd name="T82" fmla="*/ 136 w 176"/>
              <a:gd name="T83" fmla="*/ 56 h 144"/>
              <a:gd name="T84" fmla="*/ 168 w 176"/>
              <a:gd name="T85" fmla="*/ 0 h 144"/>
              <a:gd name="T86" fmla="*/ 40 w 176"/>
              <a:gd name="T87" fmla="*/ 0 h 144"/>
              <a:gd name="T88" fmla="*/ 32 w 176"/>
              <a:gd name="T89" fmla="*/ 8 h 144"/>
              <a:gd name="T90" fmla="*/ 32 w 176"/>
              <a:gd name="T91" fmla="*/ 20 h 144"/>
              <a:gd name="T92" fmla="*/ 36 w 176"/>
              <a:gd name="T93" fmla="*/ 24 h 144"/>
              <a:gd name="T94" fmla="*/ 40 w 176"/>
              <a:gd name="T95" fmla="*/ 20 h 144"/>
              <a:gd name="T96" fmla="*/ 40 w 176"/>
              <a:gd name="T97" fmla="*/ 8 h 144"/>
              <a:gd name="T98" fmla="*/ 168 w 176"/>
              <a:gd name="T99" fmla="*/ 8 h 144"/>
              <a:gd name="T100" fmla="*/ 168 w 176"/>
              <a:gd name="T101" fmla="*/ 104 h 144"/>
              <a:gd name="T102" fmla="*/ 156 w 176"/>
              <a:gd name="T103" fmla="*/ 104 h 144"/>
              <a:gd name="T104" fmla="*/ 152 w 176"/>
              <a:gd name="T105" fmla="*/ 108 h 144"/>
              <a:gd name="T106" fmla="*/ 156 w 176"/>
              <a:gd name="T107" fmla="*/ 112 h 144"/>
              <a:gd name="T108" fmla="*/ 168 w 176"/>
              <a:gd name="T109" fmla="*/ 112 h 144"/>
              <a:gd name="T110" fmla="*/ 176 w 176"/>
              <a:gd name="T111" fmla="*/ 104 h 144"/>
              <a:gd name="T112" fmla="*/ 176 w 176"/>
              <a:gd name="T113" fmla="*/ 8 h 144"/>
              <a:gd name="T114" fmla="*/ 168 w 176"/>
              <a:gd name="T115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144">
                <a:moveTo>
                  <a:pt x="100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8" y="120"/>
                  <a:pt x="120" y="118"/>
                  <a:pt x="120" y="116"/>
                </a:cubicBezTo>
                <a:cubicBezTo>
                  <a:pt x="120" y="100"/>
                  <a:pt x="120" y="100"/>
                  <a:pt x="120" y="100"/>
                </a:cubicBezTo>
                <a:cubicBezTo>
                  <a:pt x="120" y="98"/>
                  <a:pt x="118" y="96"/>
                  <a:pt x="116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8" y="96"/>
                  <a:pt x="96" y="98"/>
                  <a:pt x="96" y="100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18"/>
                  <a:pt x="98" y="120"/>
                  <a:pt x="100" y="120"/>
                </a:cubicBezTo>
                <a:moveTo>
                  <a:pt x="28" y="104"/>
                </a:moveTo>
                <a:cubicBezTo>
                  <a:pt x="76" y="104"/>
                  <a:pt x="76" y="104"/>
                  <a:pt x="76" y="104"/>
                </a:cubicBezTo>
                <a:cubicBezTo>
                  <a:pt x="78" y="104"/>
                  <a:pt x="80" y="102"/>
                  <a:pt x="80" y="100"/>
                </a:cubicBezTo>
                <a:cubicBezTo>
                  <a:pt x="80" y="98"/>
                  <a:pt x="78" y="96"/>
                  <a:pt x="76" y="96"/>
                </a:cubicBezTo>
                <a:cubicBezTo>
                  <a:pt x="28" y="96"/>
                  <a:pt x="28" y="96"/>
                  <a:pt x="28" y="96"/>
                </a:cubicBezTo>
                <a:cubicBezTo>
                  <a:pt x="26" y="96"/>
                  <a:pt x="24" y="98"/>
                  <a:pt x="24" y="100"/>
                </a:cubicBezTo>
                <a:cubicBezTo>
                  <a:pt x="24" y="102"/>
                  <a:pt x="26" y="104"/>
                  <a:pt x="28" y="104"/>
                </a:cubicBezTo>
                <a:moveTo>
                  <a:pt x="28" y="120"/>
                </a:moveTo>
                <a:cubicBezTo>
                  <a:pt x="60" y="120"/>
                  <a:pt x="60" y="120"/>
                  <a:pt x="60" y="120"/>
                </a:cubicBezTo>
                <a:cubicBezTo>
                  <a:pt x="62" y="120"/>
                  <a:pt x="64" y="118"/>
                  <a:pt x="64" y="116"/>
                </a:cubicBezTo>
                <a:cubicBezTo>
                  <a:pt x="64" y="114"/>
                  <a:pt x="62" y="112"/>
                  <a:pt x="60" y="112"/>
                </a:cubicBezTo>
                <a:cubicBezTo>
                  <a:pt x="28" y="112"/>
                  <a:pt x="28" y="112"/>
                  <a:pt x="28" y="112"/>
                </a:cubicBezTo>
                <a:cubicBezTo>
                  <a:pt x="26" y="112"/>
                  <a:pt x="24" y="114"/>
                  <a:pt x="24" y="116"/>
                </a:cubicBezTo>
                <a:cubicBezTo>
                  <a:pt x="24" y="118"/>
                  <a:pt x="26" y="120"/>
                  <a:pt x="28" y="120"/>
                </a:cubicBezTo>
                <a:moveTo>
                  <a:pt x="136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0"/>
                  <a:pt x="4" y="144"/>
                  <a:pt x="8" y="144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40" y="144"/>
                  <a:pt x="144" y="140"/>
                  <a:pt x="144" y="136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44" y="36"/>
                  <a:pt x="140" y="32"/>
                  <a:pt x="136" y="32"/>
                </a:cubicBezTo>
                <a:moveTo>
                  <a:pt x="136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80"/>
                  <a:pt x="8" y="80"/>
                  <a:pt x="8" y="80"/>
                </a:cubicBezTo>
                <a:cubicBezTo>
                  <a:pt x="136" y="80"/>
                  <a:pt x="136" y="80"/>
                  <a:pt x="136" y="80"/>
                </a:cubicBezTo>
                <a:lnTo>
                  <a:pt x="136" y="136"/>
                </a:lnTo>
                <a:close/>
                <a:moveTo>
                  <a:pt x="136" y="56"/>
                </a:moveTo>
                <a:cubicBezTo>
                  <a:pt x="8" y="56"/>
                  <a:pt x="8" y="56"/>
                  <a:pt x="8" y="56"/>
                </a:cubicBezTo>
                <a:cubicBezTo>
                  <a:pt x="8" y="40"/>
                  <a:pt x="8" y="40"/>
                  <a:pt x="8" y="40"/>
                </a:cubicBezTo>
                <a:cubicBezTo>
                  <a:pt x="136" y="40"/>
                  <a:pt x="136" y="40"/>
                  <a:pt x="136" y="40"/>
                </a:cubicBezTo>
                <a:lnTo>
                  <a:pt x="136" y="56"/>
                </a:lnTo>
                <a:close/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8"/>
                  <a:pt x="40" y="8"/>
                  <a:pt x="40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54" y="104"/>
                  <a:pt x="152" y="106"/>
                  <a:pt x="152" y="108"/>
                </a:cubicBezTo>
                <a:cubicBezTo>
                  <a:pt x="152" y="110"/>
                  <a:pt x="154" y="112"/>
                  <a:pt x="156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72" y="112"/>
                  <a:pt x="176" y="108"/>
                  <a:pt x="176" y="10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245"/>
          <p:cNvSpPr>
            <a:spLocks noEditPoints="1"/>
          </p:cNvSpPr>
          <p:nvPr/>
        </p:nvSpPr>
        <p:spPr bwMode="auto">
          <a:xfrm>
            <a:off x="2826995" y="1106526"/>
            <a:ext cx="334275" cy="334275"/>
          </a:xfrm>
          <a:custGeom>
            <a:avLst/>
            <a:gdLst>
              <a:gd name="T0" fmla="*/ 97 w 176"/>
              <a:gd name="T1" fmla="*/ 84 h 176"/>
              <a:gd name="T2" fmla="*/ 90 w 176"/>
              <a:gd name="T3" fmla="*/ 62 h 176"/>
              <a:gd name="T4" fmla="*/ 99 w 176"/>
              <a:gd name="T5" fmla="*/ 72 h 176"/>
              <a:gd name="T6" fmla="*/ 107 w 176"/>
              <a:gd name="T7" fmla="*/ 64 h 176"/>
              <a:gd name="T8" fmla="*/ 97 w 176"/>
              <a:gd name="T9" fmla="*/ 55 h 176"/>
              <a:gd name="T10" fmla="*/ 90 w 176"/>
              <a:gd name="T11" fmla="*/ 48 h 176"/>
              <a:gd name="T12" fmla="*/ 85 w 176"/>
              <a:gd name="T13" fmla="*/ 54 h 176"/>
              <a:gd name="T14" fmla="*/ 72 w 176"/>
              <a:gd name="T15" fmla="*/ 58 h 176"/>
              <a:gd name="T16" fmla="*/ 66 w 176"/>
              <a:gd name="T17" fmla="*/ 72 h 176"/>
              <a:gd name="T18" fmla="*/ 72 w 176"/>
              <a:gd name="T19" fmla="*/ 86 h 176"/>
              <a:gd name="T20" fmla="*/ 85 w 176"/>
              <a:gd name="T21" fmla="*/ 92 h 176"/>
              <a:gd name="T22" fmla="*/ 77 w 176"/>
              <a:gd name="T23" fmla="*/ 110 h 176"/>
              <a:gd name="T24" fmla="*/ 64 w 176"/>
              <a:gd name="T25" fmla="*/ 100 h 176"/>
              <a:gd name="T26" fmla="*/ 70 w 176"/>
              <a:gd name="T27" fmla="*/ 116 h 176"/>
              <a:gd name="T28" fmla="*/ 85 w 176"/>
              <a:gd name="T29" fmla="*/ 122 h 176"/>
              <a:gd name="T30" fmla="*/ 90 w 176"/>
              <a:gd name="T31" fmla="*/ 128 h 176"/>
              <a:gd name="T32" fmla="*/ 98 w 176"/>
              <a:gd name="T33" fmla="*/ 120 h 176"/>
              <a:gd name="T34" fmla="*/ 109 w 176"/>
              <a:gd name="T35" fmla="*/ 110 h 176"/>
              <a:gd name="T36" fmla="*/ 109 w 176"/>
              <a:gd name="T37" fmla="*/ 93 h 176"/>
              <a:gd name="T38" fmla="*/ 85 w 176"/>
              <a:gd name="T39" fmla="*/ 80 h 176"/>
              <a:gd name="T40" fmla="*/ 79 w 176"/>
              <a:gd name="T41" fmla="*/ 77 h 176"/>
              <a:gd name="T42" fmla="*/ 76 w 176"/>
              <a:gd name="T43" fmla="*/ 71 h 176"/>
              <a:gd name="T44" fmla="*/ 85 w 176"/>
              <a:gd name="T45" fmla="*/ 62 h 176"/>
              <a:gd name="T46" fmla="*/ 97 w 176"/>
              <a:gd name="T47" fmla="*/ 111 h 176"/>
              <a:gd name="T48" fmla="*/ 90 w 176"/>
              <a:gd name="T49" fmla="*/ 92 h 176"/>
              <a:gd name="T50" fmla="*/ 97 w 176"/>
              <a:gd name="T51" fmla="*/ 96 h 176"/>
              <a:gd name="T52" fmla="*/ 100 w 176"/>
              <a:gd name="T53" fmla="*/ 103 h 176"/>
              <a:gd name="T54" fmla="*/ 88 w 176"/>
              <a:gd name="T55" fmla="*/ 0 h 176"/>
              <a:gd name="T56" fmla="*/ 88 w 176"/>
              <a:gd name="T57" fmla="*/ 176 h 176"/>
              <a:gd name="T58" fmla="*/ 88 w 176"/>
              <a:gd name="T59" fmla="*/ 0 h 176"/>
              <a:gd name="T60" fmla="*/ 8 w 176"/>
              <a:gd name="T61" fmla="*/ 88 h 176"/>
              <a:gd name="T62" fmla="*/ 168 w 176"/>
              <a:gd name="T63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04" y="87"/>
                </a:moveTo>
                <a:cubicBezTo>
                  <a:pt x="102" y="86"/>
                  <a:pt x="100" y="85"/>
                  <a:pt x="97" y="84"/>
                </a:cubicBezTo>
                <a:cubicBezTo>
                  <a:pt x="95" y="83"/>
                  <a:pt x="93" y="82"/>
                  <a:pt x="90" y="81"/>
                </a:cubicBezTo>
                <a:cubicBezTo>
                  <a:pt x="90" y="62"/>
                  <a:pt x="90" y="62"/>
                  <a:pt x="90" y="62"/>
                </a:cubicBezTo>
                <a:cubicBezTo>
                  <a:pt x="93" y="62"/>
                  <a:pt x="95" y="63"/>
                  <a:pt x="96" y="64"/>
                </a:cubicBezTo>
                <a:cubicBezTo>
                  <a:pt x="98" y="66"/>
                  <a:pt x="99" y="68"/>
                  <a:pt x="99" y="72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09" y="69"/>
                  <a:pt x="108" y="66"/>
                  <a:pt x="107" y="64"/>
                </a:cubicBezTo>
                <a:cubicBezTo>
                  <a:pt x="106" y="62"/>
                  <a:pt x="105" y="60"/>
                  <a:pt x="103" y="58"/>
                </a:cubicBezTo>
                <a:cubicBezTo>
                  <a:pt x="101" y="57"/>
                  <a:pt x="99" y="56"/>
                  <a:pt x="97" y="55"/>
                </a:cubicBezTo>
                <a:cubicBezTo>
                  <a:pt x="95" y="54"/>
                  <a:pt x="93" y="54"/>
                  <a:pt x="90" y="54"/>
                </a:cubicBezTo>
                <a:cubicBezTo>
                  <a:pt x="90" y="48"/>
                  <a:pt x="90" y="48"/>
                  <a:pt x="90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54"/>
                  <a:pt x="85" y="54"/>
                  <a:pt x="85" y="54"/>
                </a:cubicBezTo>
                <a:cubicBezTo>
                  <a:pt x="82" y="54"/>
                  <a:pt x="81" y="54"/>
                  <a:pt x="78" y="55"/>
                </a:cubicBezTo>
                <a:cubicBezTo>
                  <a:pt x="76" y="56"/>
                  <a:pt x="74" y="57"/>
                  <a:pt x="72" y="58"/>
                </a:cubicBezTo>
                <a:cubicBezTo>
                  <a:pt x="70" y="60"/>
                  <a:pt x="69" y="62"/>
                  <a:pt x="67" y="64"/>
                </a:cubicBezTo>
                <a:cubicBezTo>
                  <a:pt x="66" y="66"/>
                  <a:pt x="66" y="69"/>
                  <a:pt x="66" y="72"/>
                </a:cubicBezTo>
                <a:cubicBezTo>
                  <a:pt x="66" y="75"/>
                  <a:pt x="66" y="78"/>
                  <a:pt x="68" y="80"/>
                </a:cubicBezTo>
                <a:cubicBezTo>
                  <a:pt x="69" y="82"/>
                  <a:pt x="70" y="84"/>
                  <a:pt x="72" y="86"/>
                </a:cubicBezTo>
                <a:cubicBezTo>
                  <a:pt x="74" y="87"/>
                  <a:pt x="76" y="88"/>
                  <a:pt x="79" y="89"/>
                </a:cubicBezTo>
                <a:cubicBezTo>
                  <a:pt x="81" y="90"/>
                  <a:pt x="83" y="91"/>
                  <a:pt x="85" y="92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81" y="113"/>
                  <a:pt x="79" y="112"/>
                  <a:pt x="77" y="110"/>
                </a:cubicBezTo>
                <a:cubicBezTo>
                  <a:pt x="75" y="108"/>
                  <a:pt x="74" y="104"/>
                  <a:pt x="75" y="100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4"/>
                  <a:pt x="65" y="107"/>
                  <a:pt x="66" y="109"/>
                </a:cubicBezTo>
                <a:cubicBezTo>
                  <a:pt x="67" y="112"/>
                  <a:pt x="68" y="114"/>
                  <a:pt x="70" y="116"/>
                </a:cubicBezTo>
                <a:cubicBezTo>
                  <a:pt x="72" y="118"/>
                  <a:pt x="74" y="119"/>
                  <a:pt x="77" y="120"/>
                </a:cubicBezTo>
                <a:cubicBezTo>
                  <a:pt x="80" y="121"/>
                  <a:pt x="82" y="122"/>
                  <a:pt x="85" y="122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90" y="128"/>
                  <a:pt x="90" y="128"/>
                  <a:pt x="90" y="128"/>
                </a:cubicBezTo>
                <a:cubicBezTo>
                  <a:pt x="90" y="122"/>
                  <a:pt x="90" y="122"/>
                  <a:pt x="90" y="122"/>
                </a:cubicBezTo>
                <a:cubicBezTo>
                  <a:pt x="93" y="122"/>
                  <a:pt x="95" y="121"/>
                  <a:pt x="98" y="120"/>
                </a:cubicBezTo>
                <a:cubicBezTo>
                  <a:pt x="100" y="119"/>
                  <a:pt x="102" y="118"/>
                  <a:pt x="104" y="116"/>
                </a:cubicBezTo>
                <a:cubicBezTo>
                  <a:pt x="106" y="115"/>
                  <a:pt x="108" y="113"/>
                  <a:pt x="109" y="110"/>
                </a:cubicBezTo>
                <a:cubicBezTo>
                  <a:pt x="110" y="108"/>
                  <a:pt x="110" y="105"/>
                  <a:pt x="110" y="101"/>
                </a:cubicBezTo>
                <a:cubicBezTo>
                  <a:pt x="110" y="98"/>
                  <a:pt x="110" y="95"/>
                  <a:pt x="109" y="93"/>
                </a:cubicBezTo>
                <a:cubicBezTo>
                  <a:pt x="108" y="91"/>
                  <a:pt x="106" y="89"/>
                  <a:pt x="104" y="87"/>
                </a:cubicBezTo>
                <a:moveTo>
                  <a:pt x="85" y="80"/>
                </a:moveTo>
                <a:cubicBezTo>
                  <a:pt x="84" y="80"/>
                  <a:pt x="83" y="79"/>
                  <a:pt x="82" y="79"/>
                </a:cubicBezTo>
                <a:cubicBezTo>
                  <a:pt x="81" y="79"/>
                  <a:pt x="80" y="78"/>
                  <a:pt x="79" y="77"/>
                </a:cubicBezTo>
                <a:cubicBezTo>
                  <a:pt x="78" y="77"/>
                  <a:pt x="77" y="76"/>
                  <a:pt x="77" y="75"/>
                </a:cubicBezTo>
                <a:cubicBezTo>
                  <a:pt x="76" y="74"/>
                  <a:pt x="76" y="72"/>
                  <a:pt x="76" y="71"/>
                </a:cubicBezTo>
                <a:cubicBezTo>
                  <a:pt x="76" y="68"/>
                  <a:pt x="77" y="65"/>
                  <a:pt x="78" y="64"/>
                </a:cubicBezTo>
                <a:cubicBezTo>
                  <a:pt x="80" y="63"/>
                  <a:pt x="82" y="62"/>
                  <a:pt x="85" y="62"/>
                </a:cubicBezTo>
                <a:lnTo>
                  <a:pt x="85" y="80"/>
                </a:lnTo>
                <a:close/>
                <a:moveTo>
                  <a:pt x="97" y="111"/>
                </a:moveTo>
                <a:cubicBezTo>
                  <a:pt x="95" y="112"/>
                  <a:pt x="93" y="113"/>
                  <a:pt x="90" y="114"/>
                </a:cubicBezTo>
                <a:cubicBezTo>
                  <a:pt x="90" y="92"/>
                  <a:pt x="90" y="92"/>
                  <a:pt x="90" y="92"/>
                </a:cubicBezTo>
                <a:cubicBezTo>
                  <a:pt x="92" y="93"/>
                  <a:pt x="92" y="93"/>
                  <a:pt x="94" y="94"/>
                </a:cubicBezTo>
                <a:cubicBezTo>
                  <a:pt x="95" y="94"/>
                  <a:pt x="96" y="95"/>
                  <a:pt x="97" y="96"/>
                </a:cubicBezTo>
                <a:cubicBezTo>
                  <a:pt x="98" y="96"/>
                  <a:pt x="99" y="97"/>
                  <a:pt x="99" y="98"/>
                </a:cubicBezTo>
                <a:cubicBezTo>
                  <a:pt x="100" y="100"/>
                  <a:pt x="100" y="101"/>
                  <a:pt x="100" y="103"/>
                </a:cubicBezTo>
                <a:cubicBezTo>
                  <a:pt x="100" y="106"/>
                  <a:pt x="99" y="109"/>
                  <a:pt x="97" y="111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246"/>
          <p:cNvSpPr>
            <a:spLocks noEditPoints="1"/>
          </p:cNvSpPr>
          <p:nvPr/>
        </p:nvSpPr>
        <p:spPr bwMode="auto">
          <a:xfrm>
            <a:off x="3466336" y="1106526"/>
            <a:ext cx="334275" cy="334275"/>
          </a:xfrm>
          <a:custGeom>
            <a:avLst/>
            <a:gdLst>
              <a:gd name="T0" fmla="*/ 0 w 176"/>
              <a:gd name="T1" fmla="*/ 104 h 176"/>
              <a:gd name="T2" fmla="*/ 144 w 176"/>
              <a:gd name="T3" fmla="*/ 104 h 176"/>
              <a:gd name="T4" fmla="*/ 72 w 176"/>
              <a:gd name="T5" fmla="*/ 168 h 176"/>
              <a:gd name="T6" fmla="*/ 72 w 176"/>
              <a:gd name="T7" fmla="*/ 40 h 176"/>
              <a:gd name="T8" fmla="*/ 72 w 176"/>
              <a:gd name="T9" fmla="*/ 168 h 176"/>
              <a:gd name="T10" fmla="*/ 47 w 176"/>
              <a:gd name="T11" fmla="*/ 28 h 176"/>
              <a:gd name="T12" fmla="*/ 104 w 176"/>
              <a:gd name="T13" fmla="*/ 8 h 176"/>
              <a:gd name="T14" fmla="*/ 151 w 176"/>
              <a:gd name="T15" fmla="*/ 115 h 176"/>
              <a:gd name="T16" fmla="*/ 176 w 176"/>
              <a:gd name="T17" fmla="*/ 72 h 176"/>
              <a:gd name="T18" fmla="*/ 84 w 176"/>
              <a:gd name="T19" fmla="*/ 104 h 176"/>
              <a:gd name="T20" fmla="*/ 74 w 176"/>
              <a:gd name="T21" fmla="*/ 99 h 176"/>
              <a:gd name="T22" fmla="*/ 78 w 176"/>
              <a:gd name="T23" fmla="*/ 88 h 176"/>
              <a:gd name="T24" fmla="*/ 87 w 176"/>
              <a:gd name="T25" fmla="*/ 93 h 176"/>
              <a:gd name="T26" fmla="*/ 83 w 176"/>
              <a:gd name="T27" fmla="*/ 83 h 176"/>
              <a:gd name="T28" fmla="*/ 74 w 176"/>
              <a:gd name="T29" fmla="*/ 80 h 176"/>
              <a:gd name="T30" fmla="*/ 70 w 176"/>
              <a:gd name="T31" fmla="*/ 76 h 176"/>
              <a:gd name="T32" fmla="*/ 66 w 176"/>
              <a:gd name="T33" fmla="*/ 81 h 176"/>
              <a:gd name="T34" fmla="*/ 58 w 176"/>
              <a:gd name="T35" fmla="*/ 87 h 176"/>
              <a:gd name="T36" fmla="*/ 58 w 176"/>
              <a:gd name="T37" fmla="*/ 98 h 176"/>
              <a:gd name="T38" fmla="*/ 66 w 176"/>
              <a:gd name="T39" fmla="*/ 105 h 176"/>
              <a:gd name="T40" fmla="*/ 70 w 176"/>
              <a:gd name="T41" fmla="*/ 122 h 176"/>
              <a:gd name="T42" fmla="*/ 63 w 176"/>
              <a:gd name="T43" fmla="*/ 113 h 176"/>
              <a:gd name="T44" fmla="*/ 57 w 176"/>
              <a:gd name="T45" fmla="*/ 119 h 176"/>
              <a:gd name="T46" fmla="*/ 65 w 176"/>
              <a:gd name="T47" fmla="*/ 127 h 176"/>
              <a:gd name="T48" fmla="*/ 70 w 176"/>
              <a:gd name="T49" fmla="*/ 132 h 176"/>
              <a:gd name="T50" fmla="*/ 74 w 176"/>
              <a:gd name="T51" fmla="*/ 128 h 176"/>
              <a:gd name="T52" fmla="*/ 84 w 176"/>
              <a:gd name="T53" fmla="*/ 124 h 176"/>
              <a:gd name="T54" fmla="*/ 88 w 176"/>
              <a:gd name="T55" fmla="*/ 113 h 176"/>
              <a:gd name="T56" fmla="*/ 84 w 176"/>
              <a:gd name="T57" fmla="*/ 104 h 176"/>
              <a:gd name="T58" fmla="*/ 68 w 176"/>
              <a:gd name="T59" fmla="*/ 98 h 176"/>
              <a:gd name="T60" fmla="*/ 65 w 176"/>
              <a:gd name="T61" fmla="*/ 95 h 176"/>
              <a:gd name="T62" fmla="*/ 66 w 176"/>
              <a:gd name="T63" fmla="*/ 87 h 176"/>
              <a:gd name="T64" fmla="*/ 70 w 176"/>
              <a:gd name="T65" fmla="*/ 99 h 176"/>
              <a:gd name="T66" fmla="*/ 74 w 176"/>
              <a:gd name="T67" fmla="*/ 122 h 176"/>
              <a:gd name="T68" fmla="*/ 76 w 176"/>
              <a:gd name="T69" fmla="*/ 108 h 176"/>
              <a:gd name="T70" fmla="*/ 80 w 176"/>
              <a:gd name="T71" fmla="*/ 111 h 176"/>
              <a:gd name="T72" fmla="*/ 79 w 176"/>
              <a:gd name="T73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72" y="32"/>
                </a:move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64"/>
                  <a:pt x="112" y="32"/>
                  <a:pt x="72" y="32"/>
                </a:cubicBezTo>
                <a:moveTo>
                  <a:pt x="72" y="168"/>
                </a:moveTo>
                <a:cubicBezTo>
                  <a:pt x="37" y="168"/>
                  <a:pt x="8" y="139"/>
                  <a:pt x="8" y="104"/>
                </a:cubicBezTo>
                <a:cubicBezTo>
                  <a:pt x="8" y="69"/>
                  <a:pt x="37" y="40"/>
                  <a:pt x="72" y="40"/>
                </a:cubicBezTo>
                <a:cubicBezTo>
                  <a:pt x="107" y="40"/>
                  <a:pt x="136" y="69"/>
                  <a:pt x="136" y="104"/>
                </a:cubicBezTo>
                <a:cubicBezTo>
                  <a:pt x="136" y="139"/>
                  <a:pt x="107" y="168"/>
                  <a:pt x="72" y="168"/>
                </a:cubicBezTo>
                <a:moveTo>
                  <a:pt x="104" y="0"/>
                </a:moveTo>
                <a:cubicBezTo>
                  <a:pt x="81" y="0"/>
                  <a:pt x="60" y="11"/>
                  <a:pt x="47" y="28"/>
                </a:cubicBezTo>
                <a:cubicBezTo>
                  <a:pt x="52" y="27"/>
                  <a:pt x="56" y="26"/>
                  <a:pt x="61" y="25"/>
                </a:cubicBezTo>
                <a:cubicBezTo>
                  <a:pt x="72" y="14"/>
                  <a:pt x="87" y="8"/>
                  <a:pt x="104" y="8"/>
                </a:cubicBezTo>
                <a:cubicBezTo>
                  <a:pt x="139" y="8"/>
                  <a:pt x="168" y="37"/>
                  <a:pt x="168" y="72"/>
                </a:cubicBezTo>
                <a:cubicBezTo>
                  <a:pt x="168" y="89"/>
                  <a:pt x="162" y="104"/>
                  <a:pt x="151" y="115"/>
                </a:cubicBezTo>
                <a:cubicBezTo>
                  <a:pt x="150" y="120"/>
                  <a:pt x="149" y="124"/>
                  <a:pt x="148" y="129"/>
                </a:cubicBezTo>
                <a:cubicBezTo>
                  <a:pt x="165" y="116"/>
                  <a:pt x="176" y="95"/>
                  <a:pt x="176" y="72"/>
                </a:cubicBezTo>
                <a:cubicBezTo>
                  <a:pt x="176" y="32"/>
                  <a:pt x="144" y="0"/>
                  <a:pt x="104" y="0"/>
                </a:cubicBezTo>
                <a:moveTo>
                  <a:pt x="84" y="104"/>
                </a:moveTo>
                <a:cubicBezTo>
                  <a:pt x="82" y="103"/>
                  <a:pt x="81" y="102"/>
                  <a:pt x="79" y="101"/>
                </a:cubicBezTo>
                <a:cubicBezTo>
                  <a:pt x="77" y="100"/>
                  <a:pt x="76" y="100"/>
                  <a:pt x="74" y="99"/>
                </a:cubicBezTo>
                <a:cubicBezTo>
                  <a:pt x="74" y="86"/>
                  <a:pt x="74" y="86"/>
                  <a:pt x="74" y="86"/>
                </a:cubicBezTo>
                <a:cubicBezTo>
                  <a:pt x="76" y="86"/>
                  <a:pt x="77" y="86"/>
                  <a:pt x="78" y="88"/>
                </a:cubicBezTo>
                <a:cubicBezTo>
                  <a:pt x="79" y="89"/>
                  <a:pt x="80" y="90"/>
                  <a:pt x="80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7" y="90"/>
                  <a:pt x="87" y="89"/>
                  <a:pt x="86" y="87"/>
                </a:cubicBezTo>
                <a:cubicBezTo>
                  <a:pt x="85" y="86"/>
                  <a:pt x="84" y="84"/>
                  <a:pt x="83" y="83"/>
                </a:cubicBezTo>
                <a:cubicBezTo>
                  <a:pt x="82" y="82"/>
                  <a:pt x="80" y="81"/>
                  <a:pt x="79" y="81"/>
                </a:cubicBezTo>
                <a:cubicBezTo>
                  <a:pt x="77" y="80"/>
                  <a:pt x="76" y="80"/>
                  <a:pt x="74" y="80"/>
                </a:cubicBezTo>
                <a:cubicBezTo>
                  <a:pt x="74" y="76"/>
                  <a:pt x="74" y="76"/>
                  <a:pt x="74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0" y="80"/>
                  <a:pt x="70" y="80"/>
                  <a:pt x="70" y="80"/>
                </a:cubicBezTo>
                <a:cubicBezTo>
                  <a:pt x="68" y="80"/>
                  <a:pt x="67" y="80"/>
                  <a:pt x="66" y="81"/>
                </a:cubicBezTo>
                <a:cubicBezTo>
                  <a:pt x="64" y="82"/>
                  <a:pt x="62" y="82"/>
                  <a:pt x="61" y="83"/>
                </a:cubicBezTo>
                <a:cubicBezTo>
                  <a:pt x="60" y="84"/>
                  <a:pt x="59" y="86"/>
                  <a:pt x="58" y="87"/>
                </a:cubicBezTo>
                <a:cubicBezTo>
                  <a:pt x="57" y="89"/>
                  <a:pt x="57" y="91"/>
                  <a:pt x="57" y="93"/>
                </a:cubicBezTo>
                <a:cubicBezTo>
                  <a:pt x="57" y="95"/>
                  <a:pt x="57" y="97"/>
                  <a:pt x="58" y="98"/>
                </a:cubicBezTo>
                <a:cubicBezTo>
                  <a:pt x="59" y="100"/>
                  <a:pt x="60" y="101"/>
                  <a:pt x="61" y="102"/>
                </a:cubicBezTo>
                <a:cubicBezTo>
                  <a:pt x="63" y="103"/>
                  <a:pt x="64" y="104"/>
                  <a:pt x="66" y="105"/>
                </a:cubicBezTo>
                <a:cubicBezTo>
                  <a:pt x="68" y="106"/>
                  <a:pt x="69" y="106"/>
                  <a:pt x="70" y="107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68" y="122"/>
                  <a:pt x="66" y="121"/>
                  <a:pt x="65" y="119"/>
                </a:cubicBezTo>
                <a:cubicBezTo>
                  <a:pt x="64" y="118"/>
                  <a:pt x="63" y="116"/>
                  <a:pt x="63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115"/>
                  <a:pt x="56" y="117"/>
                  <a:pt x="57" y="119"/>
                </a:cubicBezTo>
                <a:cubicBezTo>
                  <a:pt x="58" y="121"/>
                  <a:pt x="59" y="122"/>
                  <a:pt x="60" y="124"/>
                </a:cubicBezTo>
                <a:cubicBezTo>
                  <a:pt x="61" y="125"/>
                  <a:pt x="63" y="126"/>
                  <a:pt x="65" y="127"/>
                </a:cubicBezTo>
                <a:cubicBezTo>
                  <a:pt x="67" y="127"/>
                  <a:pt x="68" y="128"/>
                  <a:pt x="70" y="128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74" y="132"/>
                  <a:pt x="74" y="132"/>
                  <a:pt x="74" y="132"/>
                </a:cubicBezTo>
                <a:cubicBezTo>
                  <a:pt x="74" y="128"/>
                  <a:pt x="74" y="128"/>
                  <a:pt x="74" y="128"/>
                </a:cubicBezTo>
                <a:cubicBezTo>
                  <a:pt x="76" y="128"/>
                  <a:pt x="77" y="127"/>
                  <a:pt x="79" y="127"/>
                </a:cubicBezTo>
                <a:cubicBezTo>
                  <a:pt x="81" y="126"/>
                  <a:pt x="82" y="125"/>
                  <a:pt x="84" y="124"/>
                </a:cubicBezTo>
                <a:cubicBezTo>
                  <a:pt x="85" y="123"/>
                  <a:pt x="86" y="121"/>
                  <a:pt x="87" y="120"/>
                </a:cubicBezTo>
                <a:cubicBezTo>
                  <a:pt x="88" y="118"/>
                  <a:pt x="88" y="116"/>
                  <a:pt x="88" y="113"/>
                </a:cubicBezTo>
                <a:cubicBezTo>
                  <a:pt x="88" y="111"/>
                  <a:pt x="88" y="109"/>
                  <a:pt x="87" y="108"/>
                </a:cubicBezTo>
                <a:cubicBezTo>
                  <a:pt x="86" y="106"/>
                  <a:pt x="85" y="105"/>
                  <a:pt x="84" y="104"/>
                </a:cubicBezTo>
                <a:moveTo>
                  <a:pt x="70" y="99"/>
                </a:moveTo>
                <a:cubicBezTo>
                  <a:pt x="69" y="98"/>
                  <a:pt x="69" y="98"/>
                  <a:pt x="68" y="98"/>
                </a:cubicBezTo>
                <a:cubicBezTo>
                  <a:pt x="67" y="97"/>
                  <a:pt x="67" y="97"/>
                  <a:pt x="66" y="97"/>
                </a:cubicBezTo>
                <a:cubicBezTo>
                  <a:pt x="65" y="96"/>
                  <a:pt x="65" y="95"/>
                  <a:pt x="65" y="95"/>
                </a:cubicBezTo>
                <a:cubicBezTo>
                  <a:pt x="64" y="94"/>
                  <a:pt x="64" y="93"/>
                  <a:pt x="64" y="92"/>
                </a:cubicBezTo>
                <a:cubicBezTo>
                  <a:pt x="64" y="90"/>
                  <a:pt x="65" y="88"/>
                  <a:pt x="66" y="87"/>
                </a:cubicBezTo>
                <a:cubicBezTo>
                  <a:pt x="67" y="86"/>
                  <a:pt x="68" y="86"/>
                  <a:pt x="70" y="86"/>
                </a:cubicBezTo>
                <a:lnTo>
                  <a:pt x="70" y="99"/>
                </a:lnTo>
                <a:close/>
                <a:moveTo>
                  <a:pt x="79" y="120"/>
                </a:moveTo>
                <a:cubicBezTo>
                  <a:pt x="78" y="121"/>
                  <a:pt x="76" y="122"/>
                  <a:pt x="74" y="122"/>
                </a:cubicBezTo>
                <a:cubicBezTo>
                  <a:pt x="74" y="107"/>
                  <a:pt x="74" y="107"/>
                  <a:pt x="74" y="107"/>
                </a:cubicBezTo>
                <a:cubicBezTo>
                  <a:pt x="75" y="107"/>
                  <a:pt x="75" y="108"/>
                  <a:pt x="76" y="108"/>
                </a:cubicBezTo>
                <a:cubicBezTo>
                  <a:pt x="77" y="108"/>
                  <a:pt x="78" y="109"/>
                  <a:pt x="79" y="109"/>
                </a:cubicBezTo>
                <a:cubicBezTo>
                  <a:pt x="79" y="110"/>
                  <a:pt x="80" y="111"/>
                  <a:pt x="80" y="111"/>
                </a:cubicBezTo>
                <a:cubicBezTo>
                  <a:pt x="81" y="112"/>
                  <a:pt x="81" y="113"/>
                  <a:pt x="81" y="114"/>
                </a:cubicBezTo>
                <a:cubicBezTo>
                  <a:pt x="81" y="117"/>
                  <a:pt x="80" y="119"/>
                  <a:pt x="79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247"/>
          <p:cNvSpPr>
            <a:spLocks noEditPoints="1"/>
          </p:cNvSpPr>
          <p:nvPr/>
        </p:nvSpPr>
        <p:spPr bwMode="auto">
          <a:xfrm>
            <a:off x="4105677" y="1106526"/>
            <a:ext cx="334275" cy="334275"/>
          </a:xfrm>
          <a:custGeom>
            <a:avLst/>
            <a:gdLst>
              <a:gd name="T0" fmla="*/ 94 w 176"/>
              <a:gd name="T1" fmla="*/ 63 h 176"/>
              <a:gd name="T2" fmla="*/ 106 w 176"/>
              <a:gd name="T3" fmla="*/ 69 h 176"/>
              <a:gd name="T4" fmla="*/ 110 w 176"/>
              <a:gd name="T5" fmla="*/ 60 h 176"/>
              <a:gd name="T6" fmla="*/ 95 w 176"/>
              <a:gd name="T7" fmla="*/ 55 h 176"/>
              <a:gd name="T8" fmla="*/ 77 w 176"/>
              <a:gd name="T9" fmla="*/ 62 h 176"/>
              <a:gd name="T10" fmla="*/ 69 w 176"/>
              <a:gd name="T11" fmla="*/ 78 h 176"/>
              <a:gd name="T12" fmla="*/ 65 w 176"/>
              <a:gd name="T13" fmla="*/ 78 h 176"/>
              <a:gd name="T14" fmla="*/ 62 w 176"/>
              <a:gd name="T15" fmla="*/ 84 h 176"/>
              <a:gd name="T16" fmla="*/ 69 w 176"/>
              <a:gd name="T17" fmla="*/ 84 h 176"/>
              <a:gd name="T18" fmla="*/ 69 w 176"/>
              <a:gd name="T19" fmla="*/ 86 h 176"/>
              <a:gd name="T20" fmla="*/ 69 w 176"/>
              <a:gd name="T21" fmla="*/ 87 h 176"/>
              <a:gd name="T22" fmla="*/ 69 w 176"/>
              <a:gd name="T23" fmla="*/ 89 h 176"/>
              <a:gd name="T24" fmla="*/ 69 w 176"/>
              <a:gd name="T25" fmla="*/ 90 h 176"/>
              <a:gd name="T26" fmla="*/ 65 w 176"/>
              <a:gd name="T27" fmla="*/ 90 h 176"/>
              <a:gd name="T28" fmla="*/ 62 w 176"/>
              <a:gd name="T29" fmla="*/ 96 h 176"/>
              <a:gd name="T30" fmla="*/ 69 w 176"/>
              <a:gd name="T31" fmla="*/ 96 h 176"/>
              <a:gd name="T32" fmla="*/ 76 w 176"/>
              <a:gd name="T33" fmla="*/ 113 h 176"/>
              <a:gd name="T34" fmla="*/ 95 w 176"/>
              <a:gd name="T35" fmla="*/ 121 h 176"/>
              <a:gd name="T36" fmla="*/ 108 w 176"/>
              <a:gd name="T37" fmla="*/ 117 h 176"/>
              <a:gd name="T38" fmla="*/ 108 w 176"/>
              <a:gd name="T39" fmla="*/ 107 h 176"/>
              <a:gd name="T40" fmla="*/ 102 w 176"/>
              <a:gd name="T41" fmla="*/ 111 h 176"/>
              <a:gd name="T42" fmla="*/ 95 w 176"/>
              <a:gd name="T43" fmla="*/ 113 h 176"/>
              <a:gd name="T44" fmla="*/ 84 w 176"/>
              <a:gd name="T45" fmla="*/ 108 h 176"/>
              <a:gd name="T46" fmla="*/ 79 w 176"/>
              <a:gd name="T47" fmla="*/ 96 h 176"/>
              <a:gd name="T48" fmla="*/ 97 w 176"/>
              <a:gd name="T49" fmla="*/ 96 h 176"/>
              <a:gd name="T50" fmla="*/ 99 w 176"/>
              <a:gd name="T51" fmla="*/ 90 h 176"/>
              <a:gd name="T52" fmla="*/ 79 w 176"/>
              <a:gd name="T53" fmla="*/ 90 h 176"/>
              <a:gd name="T54" fmla="*/ 79 w 176"/>
              <a:gd name="T55" fmla="*/ 87 h 176"/>
              <a:gd name="T56" fmla="*/ 79 w 176"/>
              <a:gd name="T57" fmla="*/ 85 h 176"/>
              <a:gd name="T58" fmla="*/ 79 w 176"/>
              <a:gd name="T59" fmla="*/ 84 h 176"/>
              <a:gd name="T60" fmla="*/ 101 w 176"/>
              <a:gd name="T61" fmla="*/ 84 h 176"/>
              <a:gd name="T62" fmla="*/ 103 w 176"/>
              <a:gd name="T63" fmla="*/ 78 h 176"/>
              <a:gd name="T64" fmla="*/ 80 w 176"/>
              <a:gd name="T65" fmla="*/ 78 h 176"/>
              <a:gd name="T66" fmla="*/ 84 w 176"/>
              <a:gd name="T67" fmla="*/ 68 h 176"/>
              <a:gd name="T68" fmla="*/ 94 w 176"/>
              <a:gd name="T69" fmla="*/ 63 h 176"/>
              <a:gd name="T70" fmla="*/ 88 w 176"/>
              <a:gd name="T71" fmla="*/ 0 h 176"/>
              <a:gd name="T72" fmla="*/ 0 w 176"/>
              <a:gd name="T73" fmla="*/ 88 h 176"/>
              <a:gd name="T74" fmla="*/ 88 w 176"/>
              <a:gd name="T75" fmla="*/ 176 h 176"/>
              <a:gd name="T76" fmla="*/ 176 w 176"/>
              <a:gd name="T77" fmla="*/ 88 h 176"/>
              <a:gd name="T78" fmla="*/ 88 w 176"/>
              <a:gd name="T79" fmla="*/ 0 h 176"/>
              <a:gd name="T80" fmla="*/ 88 w 176"/>
              <a:gd name="T81" fmla="*/ 168 h 176"/>
              <a:gd name="T82" fmla="*/ 8 w 176"/>
              <a:gd name="T83" fmla="*/ 88 h 176"/>
              <a:gd name="T84" fmla="*/ 88 w 176"/>
              <a:gd name="T85" fmla="*/ 8 h 176"/>
              <a:gd name="T86" fmla="*/ 168 w 176"/>
              <a:gd name="T87" fmla="*/ 88 h 176"/>
              <a:gd name="T88" fmla="*/ 88 w 176"/>
              <a:gd name="T8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94" y="63"/>
                </a:moveTo>
                <a:cubicBezTo>
                  <a:pt x="98" y="63"/>
                  <a:pt x="103" y="65"/>
                  <a:pt x="106" y="69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105" y="57"/>
                  <a:pt x="100" y="55"/>
                  <a:pt x="95" y="55"/>
                </a:cubicBezTo>
                <a:cubicBezTo>
                  <a:pt x="88" y="55"/>
                  <a:pt x="82" y="57"/>
                  <a:pt x="77" y="62"/>
                </a:cubicBezTo>
                <a:cubicBezTo>
                  <a:pt x="73" y="66"/>
                  <a:pt x="71" y="71"/>
                  <a:pt x="69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2" y="84"/>
                  <a:pt x="62" y="84"/>
                  <a:pt x="62" y="84"/>
                </a:cubicBezTo>
                <a:cubicBezTo>
                  <a:pt x="69" y="84"/>
                  <a:pt x="69" y="84"/>
                  <a:pt x="69" y="84"/>
                </a:cubicBezTo>
                <a:cubicBezTo>
                  <a:pt x="69" y="85"/>
                  <a:pt x="69" y="85"/>
                  <a:pt x="69" y="86"/>
                </a:cubicBezTo>
                <a:cubicBezTo>
                  <a:pt x="69" y="86"/>
                  <a:pt x="69" y="87"/>
                  <a:pt x="69" y="87"/>
                </a:cubicBezTo>
                <a:cubicBezTo>
                  <a:pt x="69" y="88"/>
                  <a:pt x="69" y="88"/>
                  <a:pt x="69" y="89"/>
                </a:cubicBezTo>
                <a:cubicBezTo>
                  <a:pt x="69" y="89"/>
                  <a:pt x="69" y="90"/>
                  <a:pt x="69" y="90"/>
                </a:cubicBezTo>
                <a:cubicBezTo>
                  <a:pt x="65" y="90"/>
                  <a:pt x="65" y="90"/>
                  <a:pt x="65" y="90"/>
                </a:cubicBezTo>
                <a:cubicBezTo>
                  <a:pt x="62" y="96"/>
                  <a:pt x="62" y="96"/>
                  <a:pt x="62" y="96"/>
                </a:cubicBezTo>
                <a:cubicBezTo>
                  <a:pt x="69" y="96"/>
                  <a:pt x="69" y="96"/>
                  <a:pt x="69" y="96"/>
                </a:cubicBezTo>
                <a:cubicBezTo>
                  <a:pt x="70" y="103"/>
                  <a:pt x="72" y="109"/>
                  <a:pt x="76" y="113"/>
                </a:cubicBezTo>
                <a:cubicBezTo>
                  <a:pt x="81" y="118"/>
                  <a:pt x="87" y="121"/>
                  <a:pt x="95" y="121"/>
                </a:cubicBezTo>
                <a:cubicBezTo>
                  <a:pt x="100" y="121"/>
                  <a:pt x="104" y="119"/>
                  <a:pt x="108" y="117"/>
                </a:cubicBezTo>
                <a:cubicBezTo>
                  <a:pt x="108" y="107"/>
                  <a:pt x="108" y="107"/>
                  <a:pt x="108" y="107"/>
                </a:cubicBezTo>
                <a:cubicBezTo>
                  <a:pt x="106" y="109"/>
                  <a:pt x="104" y="110"/>
                  <a:pt x="102" y="111"/>
                </a:cubicBezTo>
                <a:cubicBezTo>
                  <a:pt x="100" y="112"/>
                  <a:pt x="98" y="113"/>
                  <a:pt x="95" y="113"/>
                </a:cubicBezTo>
                <a:cubicBezTo>
                  <a:pt x="90" y="113"/>
                  <a:pt x="87" y="111"/>
                  <a:pt x="84" y="108"/>
                </a:cubicBezTo>
                <a:cubicBezTo>
                  <a:pt x="82" y="105"/>
                  <a:pt x="80" y="101"/>
                  <a:pt x="79" y="96"/>
                </a:cubicBezTo>
                <a:cubicBezTo>
                  <a:pt x="97" y="96"/>
                  <a:pt x="97" y="96"/>
                  <a:pt x="97" y="96"/>
                </a:cubicBezTo>
                <a:cubicBezTo>
                  <a:pt x="99" y="90"/>
                  <a:pt x="99" y="90"/>
                  <a:pt x="99" y="90"/>
                </a:cubicBezTo>
                <a:cubicBezTo>
                  <a:pt x="79" y="90"/>
                  <a:pt x="79" y="90"/>
                  <a:pt x="79" y="90"/>
                </a:cubicBezTo>
                <a:cubicBezTo>
                  <a:pt x="79" y="90"/>
                  <a:pt x="79" y="89"/>
                  <a:pt x="79" y="87"/>
                </a:cubicBezTo>
                <a:cubicBezTo>
                  <a:pt x="79" y="85"/>
                  <a:pt x="79" y="85"/>
                  <a:pt x="79" y="85"/>
                </a:cubicBezTo>
                <a:cubicBezTo>
                  <a:pt x="79" y="85"/>
                  <a:pt x="79" y="84"/>
                  <a:pt x="79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78"/>
                  <a:pt x="103" y="78"/>
                  <a:pt x="103" y="78"/>
                </a:cubicBezTo>
                <a:cubicBezTo>
                  <a:pt x="80" y="78"/>
                  <a:pt x="80" y="78"/>
                  <a:pt x="80" y="78"/>
                </a:cubicBezTo>
                <a:cubicBezTo>
                  <a:pt x="80" y="74"/>
                  <a:pt x="82" y="71"/>
                  <a:pt x="84" y="68"/>
                </a:cubicBezTo>
                <a:cubicBezTo>
                  <a:pt x="87" y="65"/>
                  <a:pt x="90" y="63"/>
                  <a:pt x="94" y="63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248"/>
          <p:cNvSpPr>
            <a:spLocks noEditPoints="1"/>
          </p:cNvSpPr>
          <p:nvPr/>
        </p:nvSpPr>
        <p:spPr bwMode="auto">
          <a:xfrm>
            <a:off x="4743396" y="1106526"/>
            <a:ext cx="335898" cy="334275"/>
          </a:xfrm>
          <a:custGeom>
            <a:avLst/>
            <a:gdLst>
              <a:gd name="T0" fmla="*/ 76 w 176"/>
              <a:gd name="T1" fmla="*/ 86 h 176"/>
              <a:gd name="T2" fmla="*/ 85 w 176"/>
              <a:gd name="T3" fmla="*/ 90 h 176"/>
              <a:gd name="T4" fmla="*/ 88 w 176"/>
              <a:gd name="T5" fmla="*/ 84 h 176"/>
              <a:gd name="T6" fmla="*/ 76 w 176"/>
              <a:gd name="T7" fmla="*/ 80 h 176"/>
              <a:gd name="T8" fmla="*/ 63 w 176"/>
              <a:gd name="T9" fmla="*/ 85 h 176"/>
              <a:gd name="T10" fmla="*/ 57 w 176"/>
              <a:gd name="T11" fmla="*/ 97 h 176"/>
              <a:gd name="T12" fmla="*/ 54 w 176"/>
              <a:gd name="T13" fmla="*/ 97 h 176"/>
              <a:gd name="T14" fmla="*/ 52 w 176"/>
              <a:gd name="T15" fmla="*/ 101 h 176"/>
              <a:gd name="T16" fmla="*/ 57 w 176"/>
              <a:gd name="T17" fmla="*/ 101 h 176"/>
              <a:gd name="T18" fmla="*/ 57 w 176"/>
              <a:gd name="T19" fmla="*/ 103 h 176"/>
              <a:gd name="T20" fmla="*/ 57 w 176"/>
              <a:gd name="T21" fmla="*/ 104 h 176"/>
              <a:gd name="T22" fmla="*/ 57 w 176"/>
              <a:gd name="T23" fmla="*/ 105 h 176"/>
              <a:gd name="T24" fmla="*/ 57 w 176"/>
              <a:gd name="T25" fmla="*/ 106 h 176"/>
              <a:gd name="T26" fmla="*/ 54 w 176"/>
              <a:gd name="T27" fmla="*/ 106 h 176"/>
              <a:gd name="T28" fmla="*/ 52 w 176"/>
              <a:gd name="T29" fmla="*/ 110 h 176"/>
              <a:gd name="T30" fmla="*/ 57 w 176"/>
              <a:gd name="T31" fmla="*/ 110 h 176"/>
              <a:gd name="T32" fmla="*/ 62 w 176"/>
              <a:gd name="T33" fmla="*/ 123 h 176"/>
              <a:gd name="T34" fmla="*/ 76 w 176"/>
              <a:gd name="T35" fmla="*/ 128 h 176"/>
              <a:gd name="T36" fmla="*/ 86 w 176"/>
              <a:gd name="T37" fmla="*/ 125 h 176"/>
              <a:gd name="T38" fmla="*/ 86 w 176"/>
              <a:gd name="T39" fmla="*/ 118 h 176"/>
              <a:gd name="T40" fmla="*/ 82 w 176"/>
              <a:gd name="T41" fmla="*/ 121 h 176"/>
              <a:gd name="T42" fmla="*/ 76 w 176"/>
              <a:gd name="T43" fmla="*/ 122 h 176"/>
              <a:gd name="T44" fmla="*/ 68 w 176"/>
              <a:gd name="T45" fmla="*/ 118 h 176"/>
              <a:gd name="T46" fmla="*/ 65 w 176"/>
              <a:gd name="T47" fmla="*/ 110 h 176"/>
              <a:gd name="T48" fmla="*/ 78 w 176"/>
              <a:gd name="T49" fmla="*/ 110 h 176"/>
              <a:gd name="T50" fmla="*/ 80 w 176"/>
              <a:gd name="T51" fmla="*/ 106 h 176"/>
              <a:gd name="T52" fmla="*/ 64 w 176"/>
              <a:gd name="T53" fmla="*/ 106 h 176"/>
              <a:gd name="T54" fmla="*/ 64 w 176"/>
              <a:gd name="T55" fmla="*/ 104 h 176"/>
              <a:gd name="T56" fmla="*/ 64 w 176"/>
              <a:gd name="T57" fmla="*/ 102 h 176"/>
              <a:gd name="T58" fmla="*/ 64 w 176"/>
              <a:gd name="T59" fmla="*/ 101 h 176"/>
              <a:gd name="T60" fmla="*/ 81 w 176"/>
              <a:gd name="T61" fmla="*/ 101 h 176"/>
              <a:gd name="T62" fmla="*/ 82 w 176"/>
              <a:gd name="T63" fmla="*/ 97 h 176"/>
              <a:gd name="T64" fmla="*/ 65 w 176"/>
              <a:gd name="T65" fmla="*/ 97 h 176"/>
              <a:gd name="T66" fmla="*/ 68 w 176"/>
              <a:gd name="T67" fmla="*/ 89 h 176"/>
              <a:gd name="T68" fmla="*/ 76 w 176"/>
              <a:gd name="T69" fmla="*/ 86 h 176"/>
              <a:gd name="T70" fmla="*/ 104 w 176"/>
              <a:gd name="T71" fmla="*/ 0 h 176"/>
              <a:gd name="T72" fmla="*/ 47 w 176"/>
              <a:gd name="T73" fmla="*/ 28 h 176"/>
              <a:gd name="T74" fmla="*/ 61 w 176"/>
              <a:gd name="T75" fmla="*/ 25 h 176"/>
              <a:gd name="T76" fmla="*/ 104 w 176"/>
              <a:gd name="T77" fmla="*/ 8 h 176"/>
              <a:gd name="T78" fmla="*/ 168 w 176"/>
              <a:gd name="T79" fmla="*/ 72 h 176"/>
              <a:gd name="T80" fmla="*/ 151 w 176"/>
              <a:gd name="T81" fmla="*/ 115 h 176"/>
              <a:gd name="T82" fmla="*/ 148 w 176"/>
              <a:gd name="T83" fmla="*/ 129 h 176"/>
              <a:gd name="T84" fmla="*/ 176 w 176"/>
              <a:gd name="T85" fmla="*/ 72 h 176"/>
              <a:gd name="T86" fmla="*/ 104 w 176"/>
              <a:gd name="T87" fmla="*/ 0 h 176"/>
              <a:gd name="T88" fmla="*/ 72 w 176"/>
              <a:gd name="T89" fmla="*/ 32 h 176"/>
              <a:gd name="T90" fmla="*/ 0 w 176"/>
              <a:gd name="T91" fmla="*/ 104 h 176"/>
              <a:gd name="T92" fmla="*/ 72 w 176"/>
              <a:gd name="T93" fmla="*/ 176 h 176"/>
              <a:gd name="T94" fmla="*/ 144 w 176"/>
              <a:gd name="T95" fmla="*/ 104 h 176"/>
              <a:gd name="T96" fmla="*/ 72 w 176"/>
              <a:gd name="T97" fmla="*/ 32 h 176"/>
              <a:gd name="T98" fmla="*/ 72 w 176"/>
              <a:gd name="T99" fmla="*/ 168 h 176"/>
              <a:gd name="T100" fmla="*/ 8 w 176"/>
              <a:gd name="T101" fmla="*/ 104 h 176"/>
              <a:gd name="T102" fmla="*/ 72 w 176"/>
              <a:gd name="T103" fmla="*/ 40 h 176"/>
              <a:gd name="T104" fmla="*/ 136 w 176"/>
              <a:gd name="T105" fmla="*/ 104 h 176"/>
              <a:gd name="T106" fmla="*/ 72 w 176"/>
              <a:gd name="T107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76">
                <a:moveTo>
                  <a:pt x="76" y="86"/>
                </a:moveTo>
                <a:cubicBezTo>
                  <a:pt x="79" y="86"/>
                  <a:pt x="82" y="87"/>
                  <a:pt x="85" y="90"/>
                </a:cubicBezTo>
                <a:cubicBezTo>
                  <a:pt x="88" y="84"/>
                  <a:pt x="88" y="84"/>
                  <a:pt x="88" y="84"/>
                </a:cubicBezTo>
                <a:cubicBezTo>
                  <a:pt x="84" y="81"/>
                  <a:pt x="80" y="80"/>
                  <a:pt x="76" y="80"/>
                </a:cubicBezTo>
                <a:cubicBezTo>
                  <a:pt x="71" y="80"/>
                  <a:pt x="67" y="82"/>
                  <a:pt x="63" y="85"/>
                </a:cubicBezTo>
                <a:cubicBezTo>
                  <a:pt x="60" y="88"/>
                  <a:pt x="58" y="92"/>
                  <a:pt x="57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2" y="101"/>
                  <a:pt x="52" y="101"/>
                  <a:pt x="52" y="101"/>
                </a:cubicBezTo>
                <a:cubicBezTo>
                  <a:pt x="57" y="101"/>
                  <a:pt x="57" y="101"/>
                  <a:pt x="57" y="101"/>
                </a:cubicBezTo>
                <a:cubicBezTo>
                  <a:pt x="57" y="102"/>
                  <a:pt x="57" y="102"/>
                  <a:pt x="57" y="103"/>
                </a:cubicBezTo>
                <a:cubicBezTo>
                  <a:pt x="57" y="103"/>
                  <a:pt x="57" y="103"/>
                  <a:pt x="57" y="104"/>
                </a:cubicBezTo>
                <a:cubicBezTo>
                  <a:pt x="57" y="104"/>
                  <a:pt x="57" y="104"/>
                  <a:pt x="57" y="105"/>
                </a:cubicBezTo>
                <a:cubicBezTo>
                  <a:pt x="57" y="105"/>
                  <a:pt x="57" y="106"/>
                  <a:pt x="57" y="106"/>
                </a:cubicBezTo>
                <a:cubicBezTo>
                  <a:pt x="54" y="106"/>
                  <a:pt x="54" y="106"/>
                  <a:pt x="54" y="106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58" y="115"/>
                  <a:pt x="60" y="119"/>
                  <a:pt x="62" y="123"/>
                </a:cubicBezTo>
                <a:cubicBezTo>
                  <a:pt x="66" y="126"/>
                  <a:pt x="70" y="128"/>
                  <a:pt x="76" y="128"/>
                </a:cubicBezTo>
                <a:cubicBezTo>
                  <a:pt x="80" y="128"/>
                  <a:pt x="83" y="127"/>
                  <a:pt x="86" y="125"/>
                </a:cubicBezTo>
                <a:cubicBezTo>
                  <a:pt x="86" y="118"/>
                  <a:pt x="86" y="118"/>
                  <a:pt x="86" y="118"/>
                </a:cubicBezTo>
                <a:cubicBezTo>
                  <a:pt x="85" y="119"/>
                  <a:pt x="83" y="120"/>
                  <a:pt x="82" y="121"/>
                </a:cubicBezTo>
                <a:cubicBezTo>
                  <a:pt x="80" y="122"/>
                  <a:pt x="78" y="122"/>
                  <a:pt x="76" y="122"/>
                </a:cubicBezTo>
                <a:cubicBezTo>
                  <a:pt x="73" y="122"/>
                  <a:pt x="70" y="121"/>
                  <a:pt x="68" y="118"/>
                </a:cubicBezTo>
                <a:cubicBezTo>
                  <a:pt x="66" y="116"/>
                  <a:pt x="65" y="114"/>
                  <a:pt x="65" y="110"/>
                </a:cubicBezTo>
                <a:cubicBezTo>
                  <a:pt x="78" y="110"/>
                  <a:pt x="78" y="110"/>
                  <a:pt x="78" y="110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64" y="106"/>
                  <a:pt x="64" y="105"/>
                  <a:pt x="64" y="104"/>
                </a:cubicBezTo>
                <a:cubicBezTo>
                  <a:pt x="64" y="102"/>
                  <a:pt x="64" y="102"/>
                  <a:pt x="64" y="102"/>
                </a:cubicBezTo>
                <a:cubicBezTo>
                  <a:pt x="64" y="102"/>
                  <a:pt x="64" y="102"/>
                  <a:pt x="64" y="101"/>
                </a:cubicBezTo>
                <a:cubicBezTo>
                  <a:pt x="81" y="101"/>
                  <a:pt x="81" y="101"/>
                  <a:pt x="81" y="101"/>
                </a:cubicBezTo>
                <a:cubicBezTo>
                  <a:pt x="82" y="97"/>
                  <a:pt x="82" y="97"/>
                  <a:pt x="82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6" y="94"/>
                  <a:pt x="67" y="91"/>
                  <a:pt x="68" y="89"/>
                </a:cubicBezTo>
                <a:cubicBezTo>
                  <a:pt x="70" y="87"/>
                  <a:pt x="73" y="86"/>
                  <a:pt x="76" y="86"/>
                </a:cubicBezTo>
                <a:moveTo>
                  <a:pt x="104" y="0"/>
                </a:moveTo>
                <a:cubicBezTo>
                  <a:pt x="81" y="0"/>
                  <a:pt x="60" y="11"/>
                  <a:pt x="47" y="28"/>
                </a:cubicBezTo>
                <a:cubicBezTo>
                  <a:pt x="52" y="27"/>
                  <a:pt x="56" y="26"/>
                  <a:pt x="61" y="25"/>
                </a:cubicBezTo>
                <a:cubicBezTo>
                  <a:pt x="72" y="14"/>
                  <a:pt x="87" y="8"/>
                  <a:pt x="104" y="8"/>
                </a:cubicBezTo>
                <a:cubicBezTo>
                  <a:pt x="139" y="8"/>
                  <a:pt x="168" y="37"/>
                  <a:pt x="168" y="72"/>
                </a:cubicBezTo>
                <a:cubicBezTo>
                  <a:pt x="168" y="89"/>
                  <a:pt x="162" y="104"/>
                  <a:pt x="151" y="115"/>
                </a:cubicBezTo>
                <a:cubicBezTo>
                  <a:pt x="150" y="120"/>
                  <a:pt x="149" y="124"/>
                  <a:pt x="148" y="129"/>
                </a:cubicBezTo>
                <a:cubicBezTo>
                  <a:pt x="165" y="116"/>
                  <a:pt x="176" y="95"/>
                  <a:pt x="176" y="72"/>
                </a:cubicBezTo>
                <a:cubicBezTo>
                  <a:pt x="176" y="32"/>
                  <a:pt x="144" y="0"/>
                  <a:pt x="104" y="0"/>
                </a:cubicBezTo>
                <a:moveTo>
                  <a:pt x="72" y="32"/>
                </a:move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64"/>
                  <a:pt x="112" y="32"/>
                  <a:pt x="72" y="32"/>
                </a:cubicBezTo>
                <a:moveTo>
                  <a:pt x="72" y="168"/>
                </a:moveTo>
                <a:cubicBezTo>
                  <a:pt x="37" y="168"/>
                  <a:pt x="8" y="139"/>
                  <a:pt x="8" y="104"/>
                </a:cubicBezTo>
                <a:cubicBezTo>
                  <a:pt x="8" y="69"/>
                  <a:pt x="37" y="40"/>
                  <a:pt x="72" y="40"/>
                </a:cubicBezTo>
                <a:cubicBezTo>
                  <a:pt x="107" y="40"/>
                  <a:pt x="136" y="69"/>
                  <a:pt x="136" y="104"/>
                </a:cubicBezTo>
                <a:cubicBezTo>
                  <a:pt x="136" y="139"/>
                  <a:pt x="107" y="168"/>
                  <a:pt x="72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249"/>
          <p:cNvSpPr>
            <a:spLocks noEditPoints="1"/>
          </p:cNvSpPr>
          <p:nvPr/>
        </p:nvSpPr>
        <p:spPr bwMode="auto">
          <a:xfrm>
            <a:off x="5382737" y="1106526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03 w 176"/>
              <a:gd name="T21" fmla="*/ 67 h 176"/>
              <a:gd name="T22" fmla="*/ 106 w 176"/>
              <a:gd name="T23" fmla="*/ 56 h 176"/>
              <a:gd name="T24" fmla="*/ 99 w 176"/>
              <a:gd name="T25" fmla="*/ 55 h 176"/>
              <a:gd name="T26" fmla="*/ 97 w 176"/>
              <a:gd name="T27" fmla="*/ 65 h 176"/>
              <a:gd name="T28" fmla="*/ 91 w 176"/>
              <a:gd name="T29" fmla="*/ 64 h 176"/>
              <a:gd name="T30" fmla="*/ 94 w 176"/>
              <a:gd name="T31" fmla="*/ 54 h 176"/>
              <a:gd name="T32" fmla="*/ 88 w 176"/>
              <a:gd name="T33" fmla="*/ 52 h 176"/>
              <a:gd name="T34" fmla="*/ 85 w 176"/>
              <a:gd name="T35" fmla="*/ 62 h 176"/>
              <a:gd name="T36" fmla="*/ 81 w 176"/>
              <a:gd name="T37" fmla="*/ 61 h 176"/>
              <a:gd name="T38" fmla="*/ 81 w 176"/>
              <a:gd name="T39" fmla="*/ 61 h 176"/>
              <a:gd name="T40" fmla="*/ 72 w 176"/>
              <a:gd name="T41" fmla="*/ 59 h 176"/>
              <a:gd name="T42" fmla="*/ 70 w 176"/>
              <a:gd name="T43" fmla="*/ 66 h 176"/>
              <a:gd name="T44" fmla="*/ 75 w 176"/>
              <a:gd name="T45" fmla="*/ 67 h 176"/>
              <a:gd name="T46" fmla="*/ 78 w 176"/>
              <a:gd name="T47" fmla="*/ 71 h 176"/>
              <a:gd name="T48" fmla="*/ 75 w 176"/>
              <a:gd name="T49" fmla="*/ 82 h 176"/>
              <a:gd name="T50" fmla="*/ 76 w 176"/>
              <a:gd name="T51" fmla="*/ 82 h 176"/>
              <a:gd name="T52" fmla="*/ 75 w 176"/>
              <a:gd name="T53" fmla="*/ 82 h 176"/>
              <a:gd name="T54" fmla="*/ 71 w 176"/>
              <a:gd name="T55" fmla="*/ 99 h 176"/>
              <a:gd name="T56" fmla="*/ 68 w 176"/>
              <a:gd name="T57" fmla="*/ 100 h 176"/>
              <a:gd name="T58" fmla="*/ 63 w 176"/>
              <a:gd name="T59" fmla="*/ 99 h 176"/>
              <a:gd name="T60" fmla="*/ 60 w 176"/>
              <a:gd name="T61" fmla="*/ 106 h 176"/>
              <a:gd name="T62" fmla="*/ 68 w 176"/>
              <a:gd name="T63" fmla="*/ 108 h 176"/>
              <a:gd name="T64" fmla="*/ 73 w 176"/>
              <a:gd name="T65" fmla="*/ 109 h 176"/>
              <a:gd name="T66" fmla="*/ 70 w 176"/>
              <a:gd name="T67" fmla="*/ 120 h 176"/>
              <a:gd name="T68" fmla="*/ 77 w 176"/>
              <a:gd name="T69" fmla="*/ 121 h 176"/>
              <a:gd name="T70" fmla="*/ 79 w 176"/>
              <a:gd name="T71" fmla="*/ 111 h 176"/>
              <a:gd name="T72" fmla="*/ 84 w 176"/>
              <a:gd name="T73" fmla="*/ 112 h 176"/>
              <a:gd name="T74" fmla="*/ 82 w 176"/>
              <a:gd name="T75" fmla="*/ 122 h 176"/>
              <a:gd name="T76" fmla="*/ 88 w 176"/>
              <a:gd name="T77" fmla="*/ 124 h 176"/>
              <a:gd name="T78" fmla="*/ 91 w 176"/>
              <a:gd name="T79" fmla="*/ 114 h 176"/>
              <a:gd name="T80" fmla="*/ 114 w 176"/>
              <a:gd name="T81" fmla="*/ 105 h 176"/>
              <a:gd name="T82" fmla="*/ 108 w 176"/>
              <a:gd name="T83" fmla="*/ 90 h 176"/>
              <a:gd name="T84" fmla="*/ 116 w 176"/>
              <a:gd name="T85" fmla="*/ 81 h 176"/>
              <a:gd name="T86" fmla="*/ 103 w 176"/>
              <a:gd name="T87" fmla="*/ 67 h 176"/>
              <a:gd name="T88" fmla="*/ 101 w 176"/>
              <a:gd name="T89" fmla="*/ 101 h 176"/>
              <a:gd name="T90" fmla="*/ 81 w 176"/>
              <a:gd name="T91" fmla="*/ 103 h 176"/>
              <a:gd name="T92" fmla="*/ 85 w 176"/>
              <a:gd name="T93" fmla="*/ 90 h 176"/>
              <a:gd name="T94" fmla="*/ 101 w 176"/>
              <a:gd name="T95" fmla="*/ 101 h 176"/>
              <a:gd name="T96" fmla="*/ 103 w 176"/>
              <a:gd name="T97" fmla="*/ 81 h 176"/>
              <a:gd name="T98" fmla="*/ 87 w 176"/>
              <a:gd name="T99" fmla="*/ 83 h 176"/>
              <a:gd name="T100" fmla="*/ 90 w 176"/>
              <a:gd name="T101" fmla="*/ 71 h 176"/>
              <a:gd name="T102" fmla="*/ 103 w 176"/>
              <a:gd name="T103" fmla="*/ 8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03" y="67"/>
                </a:moveTo>
                <a:cubicBezTo>
                  <a:pt x="106" y="56"/>
                  <a:pt x="106" y="56"/>
                  <a:pt x="106" y="56"/>
                </a:cubicBezTo>
                <a:cubicBezTo>
                  <a:pt x="99" y="55"/>
                  <a:pt x="99" y="55"/>
                  <a:pt x="99" y="55"/>
                </a:cubicBezTo>
                <a:cubicBezTo>
                  <a:pt x="97" y="65"/>
                  <a:pt x="97" y="65"/>
                  <a:pt x="97" y="65"/>
                </a:cubicBezTo>
                <a:cubicBezTo>
                  <a:pt x="95" y="64"/>
                  <a:pt x="93" y="64"/>
                  <a:pt x="91" y="64"/>
                </a:cubicBezTo>
                <a:cubicBezTo>
                  <a:pt x="94" y="54"/>
                  <a:pt x="94" y="54"/>
                  <a:pt x="94" y="54"/>
                </a:cubicBezTo>
                <a:cubicBezTo>
                  <a:pt x="88" y="52"/>
                  <a:pt x="88" y="52"/>
                  <a:pt x="88" y="52"/>
                </a:cubicBezTo>
                <a:cubicBezTo>
                  <a:pt x="85" y="62"/>
                  <a:pt x="85" y="62"/>
                  <a:pt x="85" y="62"/>
                </a:cubicBezTo>
                <a:cubicBezTo>
                  <a:pt x="84" y="62"/>
                  <a:pt x="82" y="62"/>
                  <a:pt x="81" y="61"/>
                </a:cubicBezTo>
                <a:cubicBezTo>
                  <a:pt x="81" y="61"/>
                  <a:pt x="81" y="61"/>
                  <a:pt x="81" y="61"/>
                </a:cubicBezTo>
                <a:cubicBezTo>
                  <a:pt x="72" y="59"/>
                  <a:pt x="72" y="59"/>
                  <a:pt x="72" y="59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66"/>
                  <a:pt x="75" y="67"/>
                  <a:pt x="75" y="67"/>
                </a:cubicBezTo>
                <a:cubicBezTo>
                  <a:pt x="78" y="68"/>
                  <a:pt x="78" y="69"/>
                  <a:pt x="78" y="71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2"/>
                  <a:pt x="75" y="82"/>
                  <a:pt x="76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1" y="99"/>
                  <a:pt x="71" y="99"/>
                  <a:pt x="71" y="99"/>
                </a:cubicBezTo>
                <a:cubicBezTo>
                  <a:pt x="70" y="99"/>
                  <a:pt x="70" y="101"/>
                  <a:pt x="68" y="100"/>
                </a:cubicBezTo>
                <a:cubicBezTo>
                  <a:pt x="68" y="100"/>
                  <a:pt x="63" y="99"/>
                  <a:pt x="63" y="99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8" y="108"/>
                  <a:pt x="68" y="108"/>
                  <a:pt x="68" y="108"/>
                </a:cubicBezTo>
                <a:cubicBezTo>
                  <a:pt x="70" y="109"/>
                  <a:pt x="71" y="109"/>
                  <a:pt x="73" y="109"/>
                </a:cubicBezTo>
                <a:cubicBezTo>
                  <a:pt x="70" y="120"/>
                  <a:pt x="70" y="120"/>
                  <a:pt x="70" y="120"/>
                </a:cubicBezTo>
                <a:cubicBezTo>
                  <a:pt x="77" y="121"/>
                  <a:pt x="77" y="121"/>
                  <a:pt x="77" y="121"/>
                </a:cubicBezTo>
                <a:cubicBezTo>
                  <a:pt x="79" y="111"/>
                  <a:pt x="79" y="111"/>
                  <a:pt x="79" y="111"/>
                </a:cubicBezTo>
                <a:cubicBezTo>
                  <a:pt x="81" y="111"/>
                  <a:pt x="83" y="112"/>
                  <a:pt x="84" y="112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8" y="124"/>
                  <a:pt x="88" y="124"/>
                  <a:pt x="88" y="124"/>
                </a:cubicBezTo>
                <a:cubicBezTo>
                  <a:pt x="91" y="114"/>
                  <a:pt x="91" y="114"/>
                  <a:pt x="91" y="114"/>
                </a:cubicBezTo>
                <a:cubicBezTo>
                  <a:pt x="102" y="116"/>
                  <a:pt x="110" y="115"/>
                  <a:pt x="114" y="105"/>
                </a:cubicBezTo>
                <a:cubicBezTo>
                  <a:pt x="116" y="97"/>
                  <a:pt x="113" y="93"/>
                  <a:pt x="108" y="90"/>
                </a:cubicBezTo>
                <a:cubicBezTo>
                  <a:pt x="112" y="89"/>
                  <a:pt x="115" y="86"/>
                  <a:pt x="116" y="81"/>
                </a:cubicBezTo>
                <a:cubicBezTo>
                  <a:pt x="117" y="73"/>
                  <a:pt x="111" y="69"/>
                  <a:pt x="103" y="67"/>
                </a:cubicBezTo>
                <a:moveTo>
                  <a:pt x="101" y="101"/>
                </a:moveTo>
                <a:cubicBezTo>
                  <a:pt x="99" y="109"/>
                  <a:pt x="86" y="104"/>
                  <a:pt x="81" y="103"/>
                </a:cubicBezTo>
                <a:cubicBezTo>
                  <a:pt x="85" y="90"/>
                  <a:pt x="85" y="90"/>
                  <a:pt x="85" y="90"/>
                </a:cubicBezTo>
                <a:cubicBezTo>
                  <a:pt x="89" y="91"/>
                  <a:pt x="103" y="93"/>
                  <a:pt x="101" y="101"/>
                </a:cubicBezTo>
                <a:moveTo>
                  <a:pt x="103" y="81"/>
                </a:moveTo>
                <a:cubicBezTo>
                  <a:pt x="101" y="88"/>
                  <a:pt x="90" y="84"/>
                  <a:pt x="87" y="83"/>
                </a:cubicBezTo>
                <a:cubicBezTo>
                  <a:pt x="90" y="71"/>
                  <a:pt x="90" y="71"/>
                  <a:pt x="90" y="71"/>
                </a:cubicBezTo>
                <a:cubicBezTo>
                  <a:pt x="93" y="72"/>
                  <a:pt x="105" y="73"/>
                  <a:pt x="103" y="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250"/>
          <p:cNvSpPr>
            <a:spLocks noEditPoints="1"/>
          </p:cNvSpPr>
          <p:nvPr/>
        </p:nvSpPr>
        <p:spPr bwMode="auto">
          <a:xfrm>
            <a:off x="6022078" y="1106526"/>
            <a:ext cx="334275" cy="334275"/>
          </a:xfrm>
          <a:custGeom>
            <a:avLst/>
            <a:gdLst>
              <a:gd name="T0" fmla="*/ 104 w 176"/>
              <a:gd name="T1" fmla="*/ 0 h 176"/>
              <a:gd name="T2" fmla="*/ 47 w 176"/>
              <a:gd name="T3" fmla="*/ 28 h 176"/>
              <a:gd name="T4" fmla="*/ 61 w 176"/>
              <a:gd name="T5" fmla="*/ 25 h 176"/>
              <a:gd name="T6" fmla="*/ 104 w 176"/>
              <a:gd name="T7" fmla="*/ 8 h 176"/>
              <a:gd name="T8" fmla="*/ 168 w 176"/>
              <a:gd name="T9" fmla="*/ 72 h 176"/>
              <a:gd name="T10" fmla="*/ 151 w 176"/>
              <a:gd name="T11" fmla="*/ 115 h 176"/>
              <a:gd name="T12" fmla="*/ 148 w 176"/>
              <a:gd name="T13" fmla="*/ 129 h 176"/>
              <a:gd name="T14" fmla="*/ 176 w 176"/>
              <a:gd name="T15" fmla="*/ 72 h 176"/>
              <a:gd name="T16" fmla="*/ 104 w 176"/>
              <a:gd name="T17" fmla="*/ 0 h 176"/>
              <a:gd name="T18" fmla="*/ 72 w 176"/>
              <a:gd name="T19" fmla="*/ 32 h 176"/>
              <a:gd name="T20" fmla="*/ 0 w 176"/>
              <a:gd name="T21" fmla="*/ 104 h 176"/>
              <a:gd name="T22" fmla="*/ 72 w 176"/>
              <a:gd name="T23" fmla="*/ 176 h 176"/>
              <a:gd name="T24" fmla="*/ 144 w 176"/>
              <a:gd name="T25" fmla="*/ 104 h 176"/>
              <a:gd name="T26" fmla="*/ 72 w 176"/>
              <a:gd name="T27" fmla="*/ 32 h 176"/>
              <a:gd name="T28" fmla="*/ 72 w 176"/>
              <a:gd name="T29" fmla="*/ 168 h 176"/>
              <a:gd name="T30" fmla="*/ 8 w 176"/>
              <a:gd name="T31" fmla="*/ 104 h 176"/>
              <a:gd name="T32" fmla="*/ 72 w 176"/>
              <a:gd name="T33" fmla="*/ 40 h 176"/>
              <a:gd name="T34" fmla="*/ 136 w 176"/>
              <a:gd name="T35" fmla="*/ 104 h 176"/>
              <a:gd name="T36" fmla="*/ 72 w 176"/>
              <a:gd name="T37" fmla="*/ 168 h 176"/>
              <a:gd name="T38" fmla="*/ 82 w 176"/>
              <a:gd name="T39" fmla="*/ 87 h 176"/>
              <a:gd name="T40" fmla="*/ 84 w 176"/>
              <a:gd name="T41" fmla="*/ 79 h 176"/>
              <a:gd name="T42" fmla="*/ 79 w 176"/>
              <a:gd name="T43" fmla="*/ 78 h 176"/>
              <a:gd name="T44" fmla="*/ 77 w 176"/>
              <a:gd name="T45" fmla="*/ 86 h 176"/>
              <a:gd name="T46" fmla="*/ 73 w 176"/>
              <a:gd name="T47" fmla="*/ 85 h 176"/>
              <a:gd name="T48" fmla="*/ 75 w 176"/>
              <a:gd name="T49" fmla="*/ 77 h 176"/>
              <a:gd name="T50" fmla="*/ 70 w 176"/>
              <a:gd name="T51" fmla="*/ 76 h 176"/>
              <a:gd name="T52" fmla="*/ 68 w 176"/>
              <a:gd name="T53" fmla="*/ 84 h 176"/>
              <a:gd name="T54" fmla="*/ 64 w 176"/>
              <a:gd name="T55" fmla="*/ 83 h 176"/>
              <a:gd name="T56" fmla="*/ 64 w 176"/>
              <a:gd name="T57" fmla="*/ 83 h 176"/>
              <a:gd name="T58" fmla="*/ 57 w 176"/>
              <a:gd name="T59" fmla="*/ 82 h 176"/>
              <a:gd name="T60" fmla="*/ 56 w 176"/>
              <a:gd name="T61" fmla="*/ 87 h 176"/>
              <a:gd name="T62" fmla="*/ 60 w 176"/>
              <a:gd name="T63" fmla="*/ 88 h 176"/>
              <a:gd name="T64" fmla="*/ 62 w 176"/>
              <a:gd name="T65" fmla="*/ 90 h 176"/>
              <a:gd name="T66" fmla="*/ 60 w 176"/>
              <a:gd name="T67" fmla="*/ 100 h 176"/>
              <a:gd name="T68" fmla="*/ 60 w 176"/>
              <a:gd name="T69" fmla="*/ 100 h 176"/>
              <a:gd name="T70" fmla="*/ 60 w 176"/>
              <a:gd name="T71" fmla="*/ 100 h 176"/>
              <a:gd name="T72" fmla="*/ 56 w 176"/>
              <a:gd name="T73" fmla="*/ 112 h 176"/>
              <a:gd name="T74" fmla="*/ 54 w 176"/>
              <a:gd name="T75" fmla="*/ 113 h 176"/>
              <a:gd name="T76" fmla="*/ 50 w 176"/>
              <a:gd name="T77" fmla="*/ 113 h 176"/>
              <a:gd name="T78" fmla="*/ 48 w 176"/>
              <a:gd name="T79" fmla="*/ 118 h 176"/>
              <a:gd name="T80" fmla="*/ 55 w 176"/>
              <a:gd name="T81" fmla="*/ 120 h 176"/>
              <a:gd name="T82" fmla="*/ 58 w 176"/>
              <a:gd name="T83" fmla="*/ 121 h 176"/>
              <a:gd name="T84" fmla="*/ 56 w 176"/>
              <a:gd name="T85" fmla="*/ 129 h 176"/>
              <a:gd name="T86" fmla="*/ 61 w 176"/>
              <a:gd name="T87" fmla="*/ 130 h 176"/>
              <a:gd name="T88" fmla="*/ 63 w 176"/>
              <a:gd name="T89" fmla="*/ 122 h 176"/>
              <a:gd name="T90" fmla="*/ 67 w 176"/>
              <a:gd name="T91" fmla="*/ 123 h 176"/>
              <a:gd name="T92" fmla="*/ 65 w 176"/>
              <a:gd name="T93" fmla="*/ 131 h 176"/>
              <a:gd name="T94" fmla="*/ 70 w 176"/>
              <a:gd name="T95" fmla="*/ 132 h 176"/>
              <a:gd name="T96" fmla="*/ 72 w 176"/>
              <a:gd name="T97" fmla="*/ 124 h 176"/>
              <a:gd name="T98" fmla="*/ 90 w 176"/>
              <a:gd name="T99" fmla="*/ 117 h 176"/>
              <a:gd name="T100" fmla="*/ 85 w 176"/>
              <a:gd name="T101" fmla="*/ 106 h 176"/>
              <a:gd name="T102" fmla="*/ 92 w 176"/>
              <a:gd name="T103" fmla="*/ 99 h 176"/>
              <a:gd name="T104" fmla="*/ 82 w 176"/>
              <a:gd name="T105" fmla="*/ 87 h 176"/>
              <a:gd name="T106" fmla="*/ 80 w 176"/>
              <a:gd name="T107" fmla="*/ 114 h 176"/>
              <a:gd name="T108" fmla="*/ 65 w 176"/>
              <a:gd name="T109" fmla="*/ 116 h 176"/>
              <a:gd name="T110" fmla="*/ 68 w 176"/>
              <a:gd name="T111" fmla="*/ 105 h 176"/>
              <a:gd name="T112" fmla="*/ 80 w 176"/>
              <a:gd name="T113" fmla="*/ 114 h 176"/>
              <a:gd name="T114" fmla="*/ 82 w 176"/>
              <a:gd name="T115" fmla="*/ 98 h 176"/>
              <a:gd name="T116" fmla="*/ 69 w 176"/>
              <a:gd name="T117" fmla="*/ 100 h 176"/>
              <a:gd name="T118" fmla="*/ 71 w 176"/>
              <a:gd name="T119" fmla="*/ 91 h 176"/>
              <a:gd name="T120" fmla="*/ 82 w 176"/>
              <a:gd name="T121" fmla="*/ 9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04" y="0"/>
                </a:moveTo>
                <a:cubicBezTo>
                  <a:pt x="81" y="0"/>
                  <a:pt x="60" y="11"/>
                  <a:pt x="47" y="28"/>
                </a:cubicBezTo>
                <a:cubicBezTo>
                  <a:pt x="52" y="27"/>
                  <a:pt x="56" y="26"/>
                  <a:pt x="61" y="25"/>
                </a:cubicBezTo>
                <a:cubicBezTo>
                  <a:pt x="72" y="14"/>
                  <a:pt x="87" y="8"/>
                  <a:pt x="104" y="8"/>
                </a:cubicBezTo>
                <a:cubicBezTo>
                  <a:pt x="139" y="8"/>
                  <a:pt x="168" y="37"/>
                  <a:pt x="168" y="72"/>
                </a:cubicBezTo>
                <a:cubicBezTo>
                  <a:pt x="168" y="89"/>
                  <a:pt x="162" y="104"/>
                  <a:pt x="151" y="115"/>
                </a:cubicBezTo>
                <a:cubicBezTo>
                  <a:pt x="150" y="120"/>
                  <a:pt x="149" y="124"/>
                  <a:pt x="148" y="129"/>
                </a:cubicBezTo>
                <a:cubicBezTo>
                  <a:pt x="165" y="116"/>
                  <a:pt x="176" y="95"/>
                  <a:pt x="176" y="72"/>
                </a:cubicBezTo>
                <a:cubicBezTo>
                  <a:pt x="176" y="32"/>
                  <a:pt x="144" y="0"/>
                  <a:pt x="104" y="0"/>
                </a:cubicBezTo>
                <a:moveTo>
                  <a:pt x="72" y="32"/>
                </a:move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64"/>
                  <a:pt x="112" y="32"/>
                  <a:pt x="72" y="32"/>
                </a:cubicBezTo>
                <a:moveTo>
                  <a:pt x="72" y="168"/>
                </a:moveTo>
                <a:cubicBezTo>
                  <a:pt x="37" y="168"/>
                  <a:pt x="8" y="139"/>
                  <a:pt x="8" y="104"/>
                </a:cubicBezTo>
                <a:cubicBezTo>
                  <a:pt x="8" y="69"/>
                  <a:pt x="37" y="40"/>
                  <a:pt x="72" y="40"/>
                </a:cubicBezTo>
                <a:cubicBezTo>
                  <a:pt x="107" y="40"/>
                  <a:pt x="136" y="69"/>
                  <a:pt x="136" y="104"/>
                </a:cubicBezTo>
                <a:cubicBezTo>
                  <a:pt x="136" y="139"/>
                  <a:pt x="107" y="168"/>
                  <a:pt x="72" y="168"/>
                </a:cubicBezTo>
                <a:moveTo>
                  <a:pt x="82" y="87"/>
                </a:moveTo>
                <a:cubicBezTo>
                  <a:pt x="84" y="79"/>
                  <a:pt x="84" y="79"/>
                  <a:pt x="84" y="79"/>
                </a:cubicBezTo>
                <a:cubicBezTo>
                  <a:pt x="79" y="78"/>
                  <a:pt x="79" y="78"/>
                  <a:pt x="79" y="78"/>
                </a:cubicBezTo>
                <a:cubicBezTo>
                  <a:pt x="77" y="86"/>
                  <a:pt x="77" y="86"/>
                  <a:pt x="77" y="86"/>
                </a:cubicBezTo>
                <a:cubicBezTo>
                  <a:pt x="75" y="86"/>
                  <a:pt x="74" y="85"/>
                  <a:pt x="73" y="85"/>
                </a:cubicBezTo>
                <a:cubicBezTo>
                  <a:pt x="75" y="77"/>
                  <a:pt x="75" y="77"/>
                  <a:pt x="75" y="77"/>
                </a:cubicBezTo>
                <a:cubicBezTo>
                  <a:pt x="70" y="76"/>
                  <a:pt x="70" y="76"/>
                  <a:pt x="70" y="76"/>
                </a:cubicBezTo>
                <a:cubicBezTo>
                  <a:pt x="68" y="84"/>
                  <a:pt x="68" y="84"/>
                  <a:pt x="68" y="84"/>
                </a:cubicBezTo>
                <a:cubicBezTo>
                  <a:pt x="67" y="84"/>
                  <a:pt x="65" y="83"/>
                  <a:pt x="64" y="83"/>
                </a:cubicBezTo>
                <a:cubicBezTo>
                  <a:pt x="64" y="83"/>
                  <a:pt x="64" y="83"/>
                  <a:pt x="64" y="83"/>
                </a:cubicBezTo>
                <a:cubicBezTo>
                  <a:pt x="57" y="82"/>
                  <a:pt x="57" y="82"/>
                  <a:pt x="57" y="82"/>
                </a:cubicBezTo>
                <a:cubicBezTo>
                  <a:pt x="56" y="87"/>
                  <a:pt x="56" y="87"/>
                  <a:pt x="56" y="87"/>
                </a:cubicBezTo>
                <a:cubicBezTo>
                  <a:pt x="56" y="87"/>
                  <a:pt x="60" y="88"/>
                  <a:pt x="60" y="88"/>
                </a:cubicBezTo>
                <a:cubicBezTo>
                  <a:pt x="62" y="88"/>
                  <a:pt x="62" y="89"/>
                  <a:pt x="62" y="9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56" y="113"/>
                  <a:pt x="56" y="114"/>
                  <a:pt x="54" y="113"/>
                </a:cubicBezTo>
                <a:cubicBezTo>
                  <a:pt x="54" y="113"/>
                  <a:pt x="50" y="113"/>
                  <a:pt x="50" y="113"/>
                </a:cubicBezTo>
                <a:cubicBezTo>
                  <a:pt x="48" y="118"/>
                  <a:pt x="48" y="118"/>
                  <a:pt x="48" y="118"/>
                </a:cubicBezTo>
                <a:cubicBezTo>
                  <a:pt x="55" y="120"/>
                  <a:pt x="55" y="120"/>
                  <a:pt x="55" y="120"/>
                </a:cubicBezTo>
                <a:cubicBezTo>
                  <a:pt x="56" y="120"/>
                  <a:pt x="57" y="120"/>
                  <a:pt x="58" y="121"/>
                </a:cubicBezTo>
                <a:cubicBezTo>
                  <a:pt x="56" y="129"/>
                  <a:pt x="56" y="129"/>
                  <a:pt x="56" y="129"/>
                </a:cubicBezTo>
                <a:cubicBezTo>
                  <a:pt x="61" y="130"/>
                  <a:pt x="61" y="130"/>
                  <a:pt x="61" y="130"/>
                </a:cubicBezTo>
                <a:cubicBezTo>
                  <a:pt x="63" y="122"/>
                  <a:pt x="63" y="122"/>
                  <a:pt x="63" y="122"/>
                </a:cubicBezTo>
                <a:cubicBezTo>
                  <a:pt x="65" y="122"/>
                  <a:pt x="66" y="123"/>
                  <a:pt x="67" y="123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72" y="124"/>
                  <a:pt x="72" y="124"/>
                  <a:pt x="72" y="124"/>
                </a:cubicBezTo>
                <a:cubicBezTo>
                  <a:pt x="81" y="126"/>
                  <a:pt x="87" y="125"/>
                  <a:pt x="90" y="117"/>
                </a:cubicBezTo>
                <a:cubicBezTo>
                  <a:pt x="92" y="111"/>
                  <a:pt x="90" y="108"/>
                  <a:pt x="85" y="106"/>
                </a:cubicBezTo>
                <a:cubicBezTo>
                  <a:pt x="89" y="105"/>
                  <a:pt x="91" y="103"/>
                  <a:pt x="92" y="99"/>
                </a:cubicBezTo>
                <a:cubicBezTo>
                  <a:pt x="93" y="93"/>
                  <a:pt x="88" y="89"/>
                  <a:pt x="82" y="87"/>
                </a:cubicBezTo>
                <a:moveTo>
                  <a:pt x="80" y="114"/>
                </a:moveTo>
                <a:cubicBezTo>
                  <a:pt x="79" y="120"/>
                  <a:pt x="68" y="117"/>
                  <a:pt x="65" y="116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71" y="106"/>
                  <a:pt x="82" y="108"/>
                  <a:pt x="80" y="114"/>
                </a:cubicBezTo>
                <a:moveTo>
                  <a:pt x="82" y="98"/>
                </a:moveTo>
                <a:cubicBezTo>
                  <a:pt x="80" y="104"/>
                  <a:pt x="72" y="101"/>
                  <a:pt x="69" y="100"/>
                </a:cubicBezTo>
                <a:cubicBezTo>
                  <a:pt x="71" y="91"/>
                  <a:pt x="71" y="91"/>
                  <a:pt x="71" y="91"/>
                </a:cubicBezTo>
                <a:cubicBezTo>
                  <a:pt x="74" y="91"/>
                  <a:pt x="83" y="93"/>
                  <a:pt x="82" y="9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251"/>
          <p:cNvSpPr>
            <a:spLocks noEditPoints="1"/>
          </p:cNvSpPr>
          <p:nvPr/>
        </p:nvSpPr>
        <p:spPr bwMode="auto">
          <a:xfrm>
            <a:off x="6661420" y="1182792"/>
            <a:ext cx="334275" cy="181742"/>
          </a:xfrm>
          <a:custGeom>
            <a:avLst/>
            <a:gdLst>
              <a:gd name="T0" fmla="*/ 36 w 176"/>
              <a:gd name="T1" fmla="*/ 16 h 96"/>
              <a:gd name="T2" fmla="*/ 36 w 176"/>
              <a:gd name="T3" fmla="*/ 24 h 96"/>
              <a:gd name="T4" fmla="*/ 48 w 176"/>
              <a:gd name="T5" fmla="*/ 20 h 96"/>
              <a:gd name="T6" fmla="*/ 88 w 176"/>
              <a:gd name="T7" fmla="*/ 16 h 96"/>
              <a:gd name="T8" fmla="*/ 88 w 176"/>
              <a:gd name="T9" fmla="*/ 80 h 96"/>
              <a:gd name="T10" fmla="*/ 88 w 176"/>
              <a:gd name="T11" fmla="*/ 16 h 96"/>
              <a:gd name="T12" fmla="*/ 98 w 176"/>
              <a:gd name="T13" fmla="*/ 65 h 96"/>
              <a:gd name="T14" fmla="*/ 90 w 176"/>
              <a:gd name="T15" fmla="*/ 68 h 96"/>
              <a:gd name="T16" fmla="*/ 86 w 176"/>
              <a:gd name="T17" fmla="*/ 72 h 96"/>
              <a:gd name="T18" fmla="*/ 82 w 176"/>
              <a:gd name="T19" fmla="*/ 67 h 96"/>
              <a:gd name="T20" fmla="*/ 75 w 176"/>
              <a:gd name="T21" fmla="*/ 61 h 96"/>
              <a:gd name="T22" fmla="*/ 80 w 176"/>
              <a:gd name="T23" fmla="*/ 56 h 96"/>
              <a:gd name="T24" fmla="*/ 86 w 176"/>
              <a:gd name="T25" fmla="*/ 63 h 96"/>
              <a:gd name="T26" fmla="*/ 82 w 176"/>
              <a:gd name="T27" fmla="*/ 49 h 96"/>
              <a:gd name="T28" fmla="*/ 76 w 176"/>
              <a:gd name="T29" fmla="*/ 43 h 96"/>
              <a:gd name="T30" fmla="*/ 76 w 176"/>
              <a:gd name="T31" fmla="*/ 34 h 96"/>
              <a:gd name="T32" fmla="*/ 82 w 176"/>
              <a:gd name="T33" fmla="*/ 28 h 96"/>
              <a:gd name="T34" fmla="*/ 86 w 176"/>
              <a:gd name="T35" fmla="*/ 24 h 96"/>
              <a:gd name="T36" fmla="*/ 90 w 176"/>
              <a:gd name="T37" fmla="*/ 28 h 96"/>
              <a:gd name="T38" fmla="*/ 97 w 176"/>
              <a:gd name="T39" fmla="*/ 30 h 96"/>
              <a:gd name="T40" fmla="*/ 101 w 176"/>
              <a:gd name="T41" fmla="*/ 38 h 96"/>
              <a:gd name="T42" fmla="*/ 93 w 176"/>
              <a:gd name="T43" fmla="*/ 34 h 96"/>
              <a:gd name="T44" fmla="*/ 90 w 176"/>
              <a:gd name="T45" fmla="*/ 44 h 96"/>
              <a:gd name="T46" fmla="*/ 98 w 176"/>
              <a:gd name="T47" fmla="*/ 48 h 96"/>
              <a:gd name="T48" fmla="*/ 102 w 176"/>
              <a:gd name="T49" fmla="*/ 56 h 96"/>
              <a:gd name="T50" fmla="*/ 168 w 176"/>
              <a:gd name="T51" fmla="*/ 0 h 96"/>
              <a:gd name="T52" fmla="*/ 0 w 176"/>
              <a:gd name="T53" fmla="*/ 8 h 96"/>
              <a:gd name="T54" fmla="*/ 8 w 176"/>
              <a:gd name="T55" fmla="*/ 96 h 96"/>
              <a:gd name="T56" fmla="*/ 176 w 176"/>
              <a:gd name="T57" fmla="*/ 88 h 96"/>
              <a:gd name="T58" fmla="*/ 168 w 176"/>
              <a:gd name="T59" fmla="*/ 0 h 96"/>
              <a:gd name="T60" fmla="*/ 16 w 176"/>
              <a:gd name="T61" fmla="*/ 12 h 96"/>
              <a:gd name="T62" fmla="*/ 8 w 176"/>
              <a:gd name="T63" fmla="*/ 12 h 96"/>
              <a:gd name="T64" fmla="*/ 12 w 176"/>
              <a:gd name="T65" fmla="*/ 88 h 96"/>
              <a:gd name="T66" fmla="*/ 12 w 176"/>
              <a:gd name="T67" fmla="*/ 80 h 96"/>
              <a:gd name="T68" fmla="*/ 12 w 176"/>
              <a:gd name="T69" fmla="*/ 88 h 96"/>
              <a:gd name="T70" fmla="*/ 160 w 176"/>
              <a:gd name="T71" fmla="*/ 84 h 96"/>
              <a:gd name="T72" fmla="*/ 168 w 176"/>
              <a:gd name="T73" fmla="*/ 84 h 96"/>
              <a:gd name="T74" fmla="*/ 168 w 176"/>
              <a:gd name="T75" fmla="*/ 73 h 96"/>
              <a:gd name="T76" fmla="*/ 152 w 176"/>
              <a:gd name="T77" fmla="*/ 84 h 96"/>
              <a:gd name="T78" fmla="*/ 23 w 176"/>
              <a:gd name="T79" fmla="*/ 88 h 96"/>
              <a:gd name="T80" fmla="*/ 12 w 176"/>
              <a:gd name="T81" fmla="*/ 72 h 96"/>
              <a:gd name="T82" fmla="*/ 8 w 176"/>
              <a:gd name="T83" fmla="*/ 23 h 96"/>
              <a:gd name="T84" fmla="*/ 24 w 176"/>
              <a:gd name="T85" fmla="*/ 12 h 96"/>
              <a:gd name="T86" fmla="*/ 153 w 176"/>
              <a:gd name="T87" fmla="*/ 8 h 96"/>
              <a:gd name="T88" fmla="*/ 164 w 176"/>
              <a:gd name="T89" fmla="*/ 24 h 96"/>
              <a:gd name="T90" fmla="*/ 168 w 176"/>
              <a:gd name="T91" fmla="*/ 73 h 96"/>
              <a:gd name="T92" fmla="*/ 160 w 176"/>
              <a:gd name="T93" fmla="*/ 12 h 96"/>
              <a:gd name="T94" fmla="*/ 168 w 176"/>
              <a:gd name="T95" fmla="*/ 12 h 96"/>
              <a:gd name="T96" fmla="*/ 81 w 176"/>
              <a:gd name="T97" fmla="*/ 38 h 96"/>
              <a:gd name="T98" fmla="*/ 83 w 176"/>
              <a:gd name="T99" fmla="*/ 42 h 96"/>
              <a:gd name="T100" fmla="*/ 86 w 176"/>
              <a:gd name="T101" fmla="*/ 43 h 96"/>
              <a:gd name="T102" fmla="*/ 82 w 176"/>
              <a:gd name="T103" fmla="*/ 34 h 96"/>
              <a:gd name="T104" fmla="*/ 140 w 176"/>
              <a:gd name="T105" fmla="*/ 72 h 96"/>
              <a:gd name="T106" fmla="*/ 128 w 176"/>
              <a:gd name="T107" fmla="*/ 76 h 96"/>
              <a:gd name="T108" fmla="*/ 140 w 176"/>
              <a:gd name="T109" fmla="*/ 80 h 96"/>
              <a:gd name="T110" fmla="*/ 140 w 176"/>
              <a:gd name="T111" fmla="*/ 72 h 96"/>
              <a:gd name="T112" fmla="*/ 92 w 176"/>
              <a:gd name="T113" fmla="*/ 51 h 96"/>
              <a:gd name="T114" fmla="*/ 90 w 176"/>
              <a:gd name="T115" fmla="*/ 63 h 96"/>
              <a:gd name="T116" fmla="*/ 96 w 176"/>
              <a:gd name="T117" fmla="*/ 57 h 96"/>
              <a:gd name="T118" fmla="*/ 94 w 176"/>
              <a:gd name="T119" fmla="*/ 5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96">
                <a:moveTo>
                  <a:pt x="44" y="16"/>
                </a:moveTo>
                <a:cubicBezTo>
                  <a:pt x="36" y="16"/>
                  <a:pt x="36" y="16"/>
                  <a:pt x="36" y="16"/>
                </a:cubicBezTo>
                <a:cubicBezTo>
                  <a:pt x="34" y="16"/>
                  <a:pt x="32" y="18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6" y="24"/>
                  <a:pt x="48" y="22"/>
                  <a:pt x="48" y="20"/>
                </a:cubicBezTo>
                <a:cubicBezTo>
                  <a:pt x="48" y="18"/>
                  <a:pt x="46" y="16"/>
                  <a:pt x="44" y="16"/>
                </a:cubicBezTo>
                <a:moveTo>
                  <a:pt x="88" y="16"/>
                </a:moveTo>
                <a:cubicBezTo>
                  <a:pt x="70" y="16"/>
                  <a:pt x="56" y="30"/>
                  <a:pt x="56" y="48"/>
                </a:cubicBezTo>
                <a:cubicBezTo>
                  <a:pt x="56" y="66"/>
                  <a:pt x="70" y="80"/>
                  <a:pt x="88" y="80"/>
                </a:cubicBezTo>
                <a:cubicBezTo>
                  <a:pt x="106" y="80"/>
                  <a:pt x="120" y="66"/>
                  <a:pt x="120" y="48"/>
                </a:cubicBezTo>
                <a:cubicBezTo>
                  <a:pt x="120" y="30"/>
                  <a:pt x="106" y="16"/>
                  <a:pt x="88" y="16"/>
                </a:cubicBezTo>
                <a:moveTo>
                  <a:pt x="101" y="61"/>
                </a:moveTo>
                <a:cubicBezTo>
                  <a:pt x="100" y="63"/>
                  <a:pt x="99" y="64"/>
                  <a:pt x="98" y="65"/>
                </a:cubicBezTo>
                <a:cubicBezTo>
                  <a:pt x="97" y="66"/>
                  <a:pt x="96" y="67"/>
                  <a:pt x="94" y="67"/>
                </a:cubicBezTo>
                <a:cubicBezTo>
                  <a:pt x="93" y="68"/>
                  <a:pt x="91" y="68"/>
                  <a:pt x="90" y="68"/>
                </a:cubicBezTo>
                <a:cubicBezTo>
                  <a:pt x="90" y="72"/>
                  <a:pt x="90" y="72"/>
                  <a:pt x="90" y="72"/>
                </a:cubicBezTo>
                <a:cubicBezTo>
                  <a:pt x="86" y="72"/>
                  <a:pt x="86" y="72"/>
                  <a:pt x="86" y="72"/>
                </a:cubicBezTo>
                <a:cubicBezTo>
                  <a:pt x="86" y="68"/>
                  <a:pt x="86" y="68"/>
                  <a:pt x="86" y="68"/>
                </a:cubicBezTo>
                <a:cubicBezTo>
                  <a:pt x="84" y="68"/>
                  <a:pt x="83" y="68"/>
                  <a:pt x="82" y="67"/>
                </a:cubicBezTo>
                <a:cubicBezTo>
                  <a:pt x="80" y="67"/>
                  <a:pt x="79" y="66"/>
                  <a:pt x="77" y="65"/>
                </a:cubicBezTo>
                <a:cubicBezTo>
                  <a:pt x="76" y="64"/>
                  <a:pt x="75" y="62"/>
                  <a:pt x="75" y="61"/>
                </a:cubicBezTo>
                <a:cubicBezTo>
                  <a:pt x="74" y="59"/>
                  <a:pt x="74" y="58"/>
                  <a:pt x="74" y="56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58"/>
                  <a:pt x="80" y="60"/>
                  <a:pt x="82" y="61"/>
                </a:cubicBezTo>
                <a:cubicBezTo>
                  <a:pt x="83" y="63"/>
                  <a:pt x="84" y="63"/>
                  <a:pt x="86" y="63"/>
                </a:cubicBezTo>
                <a:cubicBezTo>
                  <a:pt x="86" y="50"/>
                  <a:pt x="86" y="50"/>
                  <a:pt x="86" y="50"/>
                </a:cubicBezTo>
                <a:cubicBezTo>
                  <a:pt x="85" y="50"/>
                  <a:pt x="84" y="49"/>
                  <a:pt x="82" y="49"/>
                </a:cubicBezTo>
                <a:cubicBezTo>
                  <a:pt x="81" y="48"/>
                  <a:pt x="80" y="47"/>
                  <a:pt x="79" y="47"/>
                </a:cubicBezTo>
                <a:cubicBezTo>
                  <a:pt x="77" y="46"/>
                  <a:pt x="76" y="45"/>
                  <a:pt x="76" y="43"/>
                </a:cubicBezTo>
                <a:cubicBezTo>
                  <a:pt x="75" y="42"/>
                  <a:pt x="75" y="40"/>
                  <a:pt x="75" y="38"/>
                </a:cubicBezTo>
                <a:cubicBezTo>
                  <a:pt x="75" y="37"/>
                  <a:pt x="75" y="35"/>
                  <a:pt x="76" y="34"/>
                </a:cubicBezTo>
                <a:cubicBezTo>
                  <a:pt x="76" y="32"/>
                  <a:pt x="77" y="31"/>
                  <a:pt x="78" y="30"/>
                </a:cubicBezTo>
                <a:cubicBezTo>
                  <a:pt x="79" y="29"/>
                  <a:pt x="81" y="29"/>
                  <a:pt x="82" y="28"/>
                </a:cubicBezTo>
                <a:cubicBezTo>
                  <a:pt x="84" y="28"/>
                  <a:pt x="85" y="28"/>
                  <a:pt x="86" y="28"/>
                </a:cubicBezTo>
                <a:cubicBezTo>
                  <a:pt x="86" y="24"/>
                  <a:pt x="86" y="24"/>
                  <a:pt x="86" y="24"/>
                </a:cubicBezTo>
                <a:cubicBezTo>
                  <a:pt x="90" y="24"/>
                  <a:pt x="90" y="24"/>
                  <a:pt x="90" y="24"/>
                </a:cubicBezTo>
                <a:cubicBezTo>
                  <a:pt x="90" y="28"/>
                  <a:pt x="90" y="28"/>
                  <a:pt x="90" y="28"/>
                </a:cubicBezTo>
                <a:cubicBezTo>
                  <a:pt x="91" y="28"/>
                  <a:pt x="92" y="28"/>
                  <a:pt x="94" y="28"/>
                </a:cubicBezTo>
                <a:cubicBezTo>
                  <a:pt x="95" y="29"/>
                  <a:pt x="96" y="29"/>
                  <a:pt x="97" y="30"/>
                </a:cubicBezTo>
                <a:cubicBezTo>
                  <a:pt x="99" y="31"/>
                  <a:pt x="99" y="32"/>
                  <a:pt x="100" y="34"/>
                </a:cubicBezTo>
                <a:cubicBezTo>
                  <a:pt x="101" y="35"/>
                  <a:pt x="101" y="36"/>
                  <a:pt x="101" y="38"/>
                </a:cubicBezTo>
                <a:cubicBezTo>
                  <a:pt x="95" y="38"/>
                  <a:pt x="95" y="38"/>
                  <a:pt x="95" y="38"/>
                </a:cubicBezTo>
                <a:cubicBezTo>
                  <a:pt x="95" y="36"/>
                  <a:pt x="94" y="35"/>
                  <a:pt x="93" y="34"/>
                </a:cubicBezTo>
                <a:cubicBezTo>
                  <a:pt x="93" y="33"/>
                  <a:pt x="92" y="32"/>
                  <a:pt x="90" y="32"/>
                </a:cubicBezTo>
                <a:cubicBezTo>
                  <a:pt x="90" y="44"/>
                  <a:pt x="90" y="44"/>
                  <a:pt x="90" y="44"/>
                </a:cubicBezTo>
                <a:cubicBezTo>
                  <a:pt x="91" y="44"/>
                  <a:pt x="92" y="45"/>
                  <a:pt x="94" y="45"/>
                </a:cubicBezTo>
                <a:cubicBezTo>
                  <a:pt x="95" y="46"/>
                  <a:pt x="97" y="47"/>
                  <a:pt x="98" y="48"/>
                </a:cubicBezTo>
                <a:cubicBezTo>
                  <a:pt x="99" y="49"/>
                  <a:pt x="100" y="50"/>
                  <a:pt x="101" y="51"/>
                </a:cubicBezTo>
                <a:cubicBezTo>
                  <a:pt x="102" y="52"/>
                  <a:pt x="102" y="54"/>
                  <a:pt x="102" y="56"/>
                </a:cubicBezTo>
                <a:cubicBezTo>
                  <a:pt x="102" y="58"/>
                  <a:pt x="102" y="60"/>
                  <a:pt x="101" y="61"/>
                </a:cubicBezTo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4" y="96"/>
                  <a:pt x="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2" y="96"/>
                  <a:pt x="176" y="92"/>
                  <a:pt x="176" y="8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2" y="8"/>
                </a:moveTo>
                <a:cubicBezTo>
                  <a:pt x="14" y="8"/>
                  <a:pt x="16" y="10"/>
                  <a:pt x="16" y="12"/>
                </a:cubicBezTo>
                <a:cubicBezTo>
                  <a:pt x="16" y="14"/>
                  <a:pt x="14" y="16"/>
                  <a:pt x="12" y="16"/>
                </a:cubicBezTo>
                <a:cubicBezTo>
                  <a:pt x="10" y="16"/>
                  <a:pt x="8" y="14"/>
                  <a:pt x="8" y="12"/>
                </a:cubicBezTo>
                <a:cubicBezTo>
                  <a:pt x="8" y="10"/>
                  <a:pt x="10" y="8"/>
                  <a:pt x="12" y="8"/>
                </a:cubicBezTo>
                <a:moveTo>
                  <a:pt x="12" y="88"/>
                </a:moveTo>
                <a:cubicBezTo>
                  <a:pt x="10" y="88"/>
                  <a:pt x="8" y="86"/>
                  <a:pt x="8" y="84"/>
                </a:cubicBezTo>
                <a:cubicBezTo>
                  <a:pt x="8" y="82"/>
                  <a:pt x="10" y="80"/>
                  <a:pt x="12" y="80"/>
                </a:cubicBezTo>
                <a:cubicBezTo>
                  <a:pt x="14" y="80"/>
                  <a:pt x="16" y="82"/>
                  <a:pt x="16" y="84"/>
                </a:cubicBezTo>
                <a:cubicBezTo>
                  <a:pt x="16" y="86"/>
                  <a:pt x="14" y="88"/>
                  <a:pt x="12" y="88"/>
                </a:cubicBezTo>
                <a:moveTo>
                  <a:pt x="164" y="88"/>
                </a:moveTo>
                <a:cubicBezTo>
                  <a:pt x="162" y="88"/>
                  <a:pt x="160" y="86"/>
                  <a:pt x="160" y="84"/>
                </a:cubicBezTo>
                <a:cubicBezTo>
                  <a:pt x="160" y="82"/>
                  <a:pt x="162" y="80"/>
                  <a:pt x="164" y="80"/>
                </a:cubicBezTo>
                <a:cubicBezTo>
                  <a:pt x="166" y="80"/>
                  <a:pt x="168" y="82"/>
                  <a:pt x="168" y="84"/>
                </a:cubicBezTo>
                <a:cubicBezTo>
                  <a:pt x="168" y="86"/>
                  <a:pt x="166" y="88"/>
                  <a:pt x="164" y="88"/>
                </a:cubicBezTo>
                <a:moveTo>
                  <a:pt x="168" y="73"/>
                </a:moveTo>
                <a:cubicBezTo>
                  <a:pt x="167" y="72"/>
                  <a:pt x="165" y="72"/>
                  <a:pt x="164" y="72"/>
                </a:cubicBezTo>
                <a:cubicBezTo>
                  <a:pt x="157" y="72"/>
                  <a:pt x="152" y="77"/>
                  <a:pt x="152" y="84"/>
                </a:cubicBezTo>
                <a:cubicBezTo>
                  <a:pt x="152" y="85"/>
                  <a:pt x="152" y="87"/>
                  <a:pt x="153" y="88"/>
                </a:cubicBezTo>
                <a:cubicBezTo>
                  <a:pt x="23" y="88"/>
                  <a:pt x="23" y="88"/>
                  <a:pt x="23" y="88"/>
                </a:cubicBezTo>
                <a:cubicBezTo>
                  <a:pt x="24" y="87"/>
                  <a:pt x="24" y="85"/>
                  <a:pt x="24" y="84"/>
                </a:cubicBezTo>
                <a:cubicBezTo>
                  <a:pt x="24" y="77"/>
                  <a:pt x="19" y="72"/>
                  <a:pt x="12" y="72"/>
                </a:cubicBezTo>
                <a:cubicBezTo>
                  <a:pt x="11" y="72"/>
                  <a:pt x="9" y="72"/>
                  <a:pt x="8" y="73"/>
                </a:cubicBezTo>
                <a:cubicBezTo>
                  <a:pt x="8" y="23"/>
                  <a:pt x="8" y="23"/>
                  <a:pt x="8" y="23"/>
                </a:cubicBezTo>
                <a:cubicBezTo>
                  <a:pt x="9" y="24"/>
                  <a:pt x="11" y="24"/>
                  <a:pt x="12" y="24"/>
                </a:cubicBezTo>
                <a:cubicBezTo>
                  <a:pt x="19" y="24"/>
                  <a:pt x="24" y="19"/>
                  <a:pt x="24" y="12"/>
                </a:cubicBezTo>
                <a:cubicBezTo>
                  <a:pt x="24" y="11"/>
                  <a:pt x="24" y="9"/>
                  <a:pt x="23" y="8"/>
                </a:cubicBezTo>
                <a:cubicBezTo>
                  <a:pt x="153" y="8"/>
                  <a:pt x="153" y="8"/>
                  <a:pt x="153" y="8"/>
                </a:cubicBezTo>
                <a:cubicBezTo>
                  <a:pt x="152" y="9"/>
                  <a:pt x="152" y="11"/>
                  <a:pt x="152" y="12"/>
                </a:cubicBezTo>
                <a:cubicBezTo>
                  <a:pt x="152" y="19"/>
                  <a:pt x="157" y="24"/>
                  <a:pt x="164" y="24"/>
                </a:cubicBezTo>
                <a:cubicBezTo>
                  <a:pt x="165" y="24"/>
                  <a:pt x="167" y="24"/>
                  <a:pt x="168" y="23"/>
                </a:cubicBezTo>
                <a:lnTo>
                  <a:pt x="168" y="73"/>
                </a:lnTo>
                <a:close/>
                <a:moveTo>
                  <a:pt x="164" y="16"/>
                </a:moveTo>
                <a:cubicBezTo>
                  <a:pt x="162" y="16"/>
                  <a:pt x="160" y="14"/>
                  <a:pt x="160" y="12"/>
                </a:cubicBezTo>
                <a:cubicBezTo>
                  <a:pt x="160" y="10"/>
                  <a:pt x="162" y="8"/>
                  <a:pt x="164" y="8"/>
                </a:cubicBezTo>
                <a:cubicBezTo>
                  <a:pt x="166" y="8"/>
                  <a:pt x="168" y="10"/>
                  <a:pt x="168" y="12"/>
                </a:cubicBezTo>
                <a:cubicBezTo>
                  <a:pt x="168" y="14"/>
                  <a:pt x="166" y="16"/>
                  <a:pt x="164" y="16"/>
                </a:cubicBezTo>
                <a:moveTo>
                  <a:pt x="81" y="38"/>
                </a:moveTo>
                <a:cubicBezTo>
                  <a:pt x="81" y="39"/>
                  <a:pt x="81" y="39"/>
                  <a:pt x="81" y="40"/>
                </a:cubicBezTo>
                <a:cubicBezTo>
                  <a:pt x="82" y="41"/>
                  <a:pt x="82" y="41"/>
                  <a:pt x="83" y="42"/>
                </a:cubicBezTo>
                <a:cubicBezTo>
                  <a:pt x="83" y="42"/>
                  <a:pt x="84" y="42"/>
                  <a:pt x="85" y="43"/>
                </a:cubicBezTo>
                <a:cubicBezTo>
                  <a:pt x="85" y="43"/>
                  <a:pt x="86" y="43"/>
                  <a:pt x="86" y="43"/>
                </a:cubicBezTo>
                <a:cubicBezTo>
                  <a:pt x="86" y="32"/>
                  <a:pt x="86" y="32"/>
                  <a:pt x="86" y="32"/>
                </a:cubicBezTo>
                <a:cubicBezTo>
                  <a:pt x="84" y="32"/>
                  <a:pt x="83" y="33"/>
                  <a:pt x="82" y="34"/>
                </a:cubicBezTo>
                <a:cubicBezTo>
                  <a:pt x="81" y="35"/>
                  <a:pt x="81" y="36"/>
                  <a:pt x="81" y="38"/>
                </a:cubicBezTo>
                <a:moveTo>
                  <a:pt x="140" y="72"/>
                </a:moveTo>
                <a:cubicBezTo>
                  <a:pt x="132" y="72"/>
                  <a:pt x="132" y="72"/>
                  <a:pt x="132" y="72"/>
                </a:cubicBezTo>
                <a:cubicBezTo>
                  <a:pt x="130" y="72"/>
                  <a:pt x="128" y="74"/>
                  <a:pt x="128" y="76"/>
                </a:cubicBezTo>
                <a:cubicBezTo>
                  <a:pt x="128" y="78"/>
                  <a:pt x="130" y="80"/>
                  <a:pt x="132" y="80"/>
                </a:cubicBezTo>
                <a:cubicBezTo>
                  <a:pt x="140" y="80"/>
                  <a:pt x="140" y="80"/>
                  <a:pt x="140" y="80"/>
                </a:cubicBezTo>
                <a:cubicBezTo>
                  <a:pt x="142" y="80"/>
                  <a:pt x="144" y="78"/>
                  <a:pt x="144" y="76"/>
                </a:cubicBezTo>
                <a:cubicBezTo>
                  <a:pt x="144" y="74"/>
                  <a:pt x="142" y="72"/>
                  <a:pt x="140" y="72"/>
                </a:cubicBezTo>
                <a:moveTo>
                  <a:pt x="94" y="53"/>
                </a:moveTo>
                <a:cubicBezTo>
                  <a:pt x="93" y="52"/>
                  <a:pt x="92" y="52"/>
                  <a:pt x="92" y="51"/>
                </a:cubicBezTo>
                <a:cubicBezTo>
                  <a:pt x="91" y="51"/>
                  <a:pt x="90" y="51"/>
                  <a:pt x="90" y="51"/>
                </a:cubicBezTo>
                <a:cubicBezTo>
                  <a:pt x="90" y="63"/>
                  <a:pt x="90" y="63"/>
                  <a:pt x="90" y="63"/>
                </a:cubicBezTo>
                <a:cubicBezTo>
                  <a:pt x="92" y="63"/>
                  <a:pt x="93" y="63"/>
                  <a:pt x="94" y="62"/>
                </a:cubicBezTo>
                <a:cubicBezTo>
                  <a:pt x="95" y="61"/>
                  <a:pt x="96" y="59"/>
                  <a:pt x="96" y="57"/>
                </a:cubicBezTo>
                <a:cubicBezTo>
                  <a:pt x="96" y="56"/>
                  <a:pt x="96" y="55"/>
                  <a:pt x="95" y="54"/>
                </a:cubicBezTo>
                <a:cubicBezTo>
                  <a:pt x="95" y="54"/>
                  <a:pt x="94" y="53"/>
                  <a:pt x="94" y="5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252"/>
          <p:cNvSpPr>
            <a:spLocks noEditPoints="1"/>
          </p:cNvSpPr>
          <p:nvPr/>
        </p:nvSpPr>
        <p:spPr bwMode="auto">
          <a:xfrm>
            <a:off x="7300761" y="1151961"/>
            <a:ext cx="334275" cy="243404"/>
          </a:xfrm>
          <a:custGeom>
            <a:avLst/>
            <a:gdLst>
              <a:gd name="T0" fmla="*/ 32 w 176"/>
              <a:gd name="T1" fmla="*/ 52 h 128"/>
              <a:gd name="T2" fmla="*/ 48 w 176"/>
              <a:gd name="T3" fmla="*/ 52 h 128"/>
              <a:gd name="T4" fmla="*/ 140 w 176"/>
              <a:gd name="T5" fmla="*/ 8 h 128"/>
              <a:gd name="T6" fmla="*/ 36 w 176"/>
              <a:gd name="T7" fmla="*/ 0 h 128"/>
              <a:gd name="T8" fmla="*/ 20 w 176"/>
              <a:gd name="T9" fmla="*/ 24 h 128"/>
              <a:gd name="T10" fmla="*/ 156 w 176"/>
              <a:gd name="T11" fmla="*/ 16 h 128"/>
              <a:gd name="T12" fmla="*/ 20 w 176"/>
              <a:gd name="T13" fmla="*/ 24 h 128"/>
              <a:gd name="T14" fmla="*/ 0 w 176"/>
              <a:gd name="T15" fmla="*/ 40 h 128"/>
              <a:gd name="T16" fmla="*/ 168 w 176"/>
              <a:gd name="T17" fmla="*/ 128 h 128"/>
              <a:gd name="T18" fmla="*/ 168 w 176"/>
              <a:gd name="T19" fmla="*/ 32 h 128"/>
              <a:gd name="T20" fmla="*/ 12 w 176"/>
              <a:gd name="T21" fmla="*/ 48 h 128"/>
              <a:gd name="T22" fmla="*/ 12 w 176"/>
              <a:gd name="T23" fmla="*/ 120 h 128"/>
              <a:gd name="T24" fmla="*/ 16 w 176"/>
              <a:gd name="T25" fmla="*/ 116 h 128"/>
              <a:gd name="T26" fmla="*/ 160 w 176"/>
              <a:gd name="T27" fmla="*/ 116 h 128"/>
              <a:gd name="T28" fmla="*/ 164 w 176"/>
              <a:gd name="T29" fmla="*/ 120 h 128"/>
              <a:gd name="T30" fmla="*/ 152 w 176"/>
              <a:gd name="T31" fmla="*/ 116 h 128"/>
              <a:gd name="T32" fmla="*/ 24 w 176"/>
              <a:gd name="T33" fmla="*/ 116 h 128"/>
              <a:gd name="T34" fmla="*/ 8 w 176"/>
              <a:gd name="T35" fmla="*/ 55 h 128"/>
              <a:gd name="T36" fmla="*/ 23 w 176"/>
              <a:gd name="T37" fmla="*/ 40 h 128"/>
              <a:gd name="T38" fmla="*/ 164 w 176"/>
              <a:gd name="T39" fmla="*/ 56 h 128"/>
              <a:gd name="T40" fmla="*/ 164 w 176"/>
              <a:gd name="T41" fmla="*/ 48 h 128"/>
              <a:gd name="T42" fmla="*/ 168 w 176"/>
              <a:gd name="T43" fmla="*/ 44 h 128"/>
              <a:gd name="T44" fmla="*/ 132 w 176"/>
              <a:gd name="T45" fmla="*/ 104 h 128"/>
              <a:gd name="T46" fmla="*/ 140 w 176"/>
              <a:gd name="T47" fmla="*/ 112 h 128"/>
              <a:gd name="T48" fmla="*/ 88 w 176"/>
              <a:gd name="T49" fmla="*/ 48 h 128"/>
              <a:gd name="T50" fmla="*/ 120 w 176"/>
              <a:gd name="T51" fmla="*/ 80 h 128"/>
              <a:gd name="T52" fmla="*/ 98 w 176"/>
              <a:gd name="T53" fmla="*/ 97 h 128"/>
              <a:gd name="T54" fmla="*/ 90 w 176"/>
              <a:gd name="T55" fmla="*/ 104 h 128"/>
              <a:gd name="T56" fmla="*/ 82 w 176"/>
              <a:gd name="T57" fmla="*/ 99 h 128"/>
              <a:gd name="T58" fmla="*/ 74 w 176"/>
              <a:gd name="T59" fmla="*/ 88 h 128"/>
              <a:gd name="T60" fmla="*/ 86 w 176"/>
              <a:gd name="T61" fmla="*/ 95 h 128"/>
              <a:gd name="T62" fmla="*/ 79 w 176"/>
              <a:gd name="T63" fmla="*/ 79 h 128"/>
              <a:gd name="T64" fmla="*/ 76 w 176"/>
              <a:gd name="T65" fmla="*/ 66 h 128"/>
              <a:gd name="T66" fmla="*/ 86 w 176"/>
              <a:gd name="T67" fmla="*/ 60 h 128"/>
              <a:gd name="T68" fmla="*/ 90 w 176"/>
              <a:gd name="T69" fmla="*/ 60 h 128"/>
              <a:gd name="T70" fmla="*/ 100 w 176"/>
              <a:gd name="T71" fmla="*/ 66 h 128"/>
              <a:gd name="T72" fmla="*/ 93 w 176"/>
              <a:gd name="T73" fmla="*/ 66 h 128"/>
              <a:gd name="T74" fmla="*/ 94 w 176"/>
              <a:gd name="T75" fmla="*/ 77 h 128"/>
              <a:gd name="T76" fmla="*/ 102 w 176"/>
              <a:gd name="T77" fmla="*/ 88 h 128"/>
              <a:gd name="T78" fmla="*/ 92 w 176"/>
              <a:gd name="T79" fmla="*/ 83 h 128"/>
              <a:gd name="T80" fmla="*/ 94 w 176"/>
              <a:gd name="T81" fmla="*/ 94 h 128"/>
              <a:gd name="T82" fmla="*/ 94 w 176"/>
              <a:gd name="T83" fmla="*/ 85 h 128"/>
              <a:gd name="T84" fmla="*/ 83 w 176"/>
              <a:gd name="T85" fmla="*/ 74 h 128"/>
              <a:gd name="T86" fmla="*/ 86 w 176"/>
              <a:gd name="T87" fmla="*/ 6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28">
                <a:moveTo>
                  <a:pt x="44" y="48"/>
                </a:moveTo>
                <a:cubicBezTo>
                  <a:pt x="36" y="48"/>
                  <a:pt x="36" y="48"/>
                  <a:pt x="36" y="48"/>
                </a:cubicBezTo>
                <a:cubicBezTo>
                  <a:pt x="34" y="48"/>
                  <a:pt x="32" y="50"/>
                  <a:pt x="32" y="52"/>
                </a:cubicBezTo>
                <a:cubicBezTo>
                  <a:pt x="32" y="54"/>
                  <a:pt x="34" y="56"/>
                  <a:pt x="36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6" y="56"/>
                  <a:pt x="48" y="54"/>
                  <a:pt x="48" y="52"/>
                </a:cubicBezTo>
                <a:cubicBezTo>
                  <a:pt x="48" y="50"/>
                  <a:pt x="46" y="48"/>
                  <a:pt x="44" y="48"/>
                </a:cubicBezTo>
                <a:moveTo>
                  <a:pt x="36" y="8"/>
                </a:moveTo>
                <a:cubicBezTo>
                  <a:pt x="140" y="8"/>
                  <a:pt x="140" y="8"/>
                  <a:pt x="140" y="8"/>
                </a:cubicBezTo>
                <a:cubicBezTo>
                  <a:pt x="142" y="8"/>
                  <a:pt x="144" y="6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6"/>
                  <a:pt x="34" y="8"/>
                  <a:pt x="36" y="8"/>
                </a:cubicBezTo>
                <a:moveTo>
                  <a:pt x="20" y="24"/>
                </a:move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2" y="40"/>
                </a:moveTo>
                <a:cubicBezTo>
                  <a:pt x="14" y="40"/>
                  <a:pt x="16" y="42"/>
                  <a:pt x="16" y="44"/>
                </a:cubicBezTo>
                <a:cubicBezTo>
                  <a:pt x="16" y="46"/>
                  <a:pt x="14" y="48"/>
                  <a:pt x="12" y="48"/>
                </a:cubicBezTo>
                <a:cubicBezTo>
                  <a:pt x="10" y="48"/>
                  <a:pt x="8" y="46"/>
                  <a:pt x="8" y="44"/>
                </a:cubicBezTo>
                <a:cubicBezTo>
                  <a:pt x="8" y="42"/>
                  <a:pt x="10" y="40"/>
                  <a:pt x="12" y="40"/>
                </a:cubicBezTo>
                <a:moveTo>
                  <a:pt x="12" y="120"/>
                </a:moveTo>
                <a:cubicBezTo>
                  <a:pt x="10" y="120"/>
                  <a:pt x="8" y="118"/>
                  <a:pt x="8" y="116"/>
                </a:cubicBezTo>
                <a:cubicBezTo>
                  <a:pt x="8" y="114"/>
                  <a:pt x="10" y="112"/>
                  <a:pt x="12" y="112"/>
                </a:cubicBezTo>
                <a:cubicBezTo>
                  <a:pt x="14" y="112"/>
                  <a:pt x="16" y="114"/>
                  <a:pt x="16" y="116"/>
                </a:cubicBezTo>
                <a:cubicBezTo>
                  <a:pt x="16" y="118"/>
                  <a:pt x="14" y="120"/>
                  <a:pt x="12" y="120"/>
                </a:cubicBezTo>
                <a:moveTo>
                  <a:pt x="164" y="120"/>
                </a:moveTo>
                <a:cubicBezTo>
                  <a:pt x="162" y="120"/>
                  <a:pt x="160" y="118"/>
                  <a:pt x="160" y="116"/>
                </a:cubicBezTo>
                <a:cubicBezTo>
                  <a:pt x="160" y="114"/>
                  <a:pt x="162" y="112"/>
                  <a:pt x="164" y="112"/>
                </a:cubicBezTo>
                <a:cubicBezTo>
                  <a:pt x="166" y="112"/>
                  <a:pt x="168" y="114"/>
                  <a:pt x="168" y="116"/>
                </a:cubicBezTo>
                <a:cubicBezTo>
                  <a:pt x="168" y="118"/>
                  <a:pt x="166" y="120"/>
                  <a:pt x="164" y="120"/>
                </a:cubicBezTo>
                <a:moveTo>
                  <a:pt x="168" y="105"/>
                </a:moveTo>
                <a:cubicBezTo>
                  <a:pt x="167" y="104"/>
                  <a:pt x="165" y="104"/>
                  <a:pt x="164" y="104"/>
                </a:cubicBezTo>
                <a:cubicBezTo>
                  <a:pt x="157" y="104"/>
                  <a:pt x="152" y="109"/>
                  <a:pt x="152" y="116"/>
                </a:cubicBezTo>
                <a:cubicBezTo>
                  <a:pt x="152" y="117"/>
                  <a:pt x="152" y="119"/>
                  <a:pt x="153" y="120"/>
                </a:cubicBezTo>
                <a:cubicBezTo>
                  <a:pt x="23" y="120"/>
                  <a:pt x="23" y="120"/>
                  <a:pt x="23" y="120"/>
                </a:cubicBezTo>
                <a:cubicBezTo>
                  <a:pt x="24" y="119"/>
                  <a:pt x="24" y="117"/>
                  <a:pt x="24" y="116"/>
                </a:cubicBezTo>
                <a:cubicBezTo>
                  <a:pt x="24" y="109"/>
                  <a:pt x="19" y="104"/>
                  <a:pt x="12" y="104"/>
                </a:cubicBezTo>
                <a:cubicBezTo>
                  <a:pt x="11" y="104"/>
                  <a:pt x="9" y="104"/>
                  <a:pt x="8" y="105"/>
                </a:cubicBezTo>
                <a:cubicBezTo>
                  <a:pt x="8" y="55"/>
                  <a:pt x="8" y="55"/>
                  <a:pt x="8" y="55"/>
                </a:cubicBezTo>
                <a:cubicBezTo>
                  <a:pt x="9" y="56"/>
                  <a:pt x="11" y="56"/>
                  <a:pt x="12" y="56"/>
                </a:cubicBezTo>
                <a:cubicBezTo>
                  <a:pt x="19" y="56"/>
                  <a:pt x="24" y="51"/>
                  <a:pt x="24" y="44"/>
                </a:cubicBezTo>
                <a:cubicBezTo>
                  <a:pt x="24" y="43"/>
                  <a:pt x="24" y="41"/>
                  <a:pt x="23" y="40"/>
                </a:cubicBezTo>
                <a:cubicBezTo>
                  <a:pt x="153" y="40"/>
                  <a:pt x="153" y="40"/>
                  <a:pt x="153" y="40"/>
                </a:cubicBezTo>
                <a:cubicBezTo>
                  <a:pt x="152" y="41"/>
                  <a:pt x="152" y="43"/>
                  <a:pt x="152" y="44"/>
                </a:cubicBezTo>
                <a:cubicBezTo>
                  <a:pt x="152" y="51"/>
                  <a:pt x="157" y="56"/>
                  <a:pt x="164" y="56"/>
                </a:cubicBezTo>
                <a:cubicBezTo>
                  <a:pt x="165" y="56"/>
                  <a:pt x="167" y="56"/>
                  <a:pt x="168" y="55"/>
                </a:cubicBezTo>
                <a:lnTo>
                  <a:pt x="168" y="105"/>
                </a:lnTo>
                <a:close/>
                <a:moveTo>
                  <a:pt x="164" y="48"/>
                </a:moveTo>
                <a:cubicBezTo>
                  <a:pt x="162" y="48"/>
                  <a:pt x="160" y="46"/>
                  <a:pt x="160" y="44"/>
                </a:cubicBezTo>
                <a:cubicBezTo>
                  <a:pt x="160" y="42"/>
                  <a:pt x="162" y="40"/>
                  <a:pt x="164" y="40"/>
                </a:cubicBezTo>
                <a:cubicBezTo>
                  <a:pt x="166" y="40"/>
                  <a:pt x="168" y="42"/>
                  <a:pt x="168" y="44"/>
                </a:cubicBezTo>
                <a:cubicBezTo>
                  <a:pt x="168" y="46"/>
                  <a:pt x="166" y="48"/>
                  <a:pt x="164" y="48"/>
                </a:cubicBezTo>
                <a:moveTo>
                  <a:pt x="140" y="104"/>
                </a:moveTo>
                <a:cubicBezTo>
                  <a:pt x="132" y="104"/>
                  <a:pt x="132" y="104"/>
                  <a:pt x="132" y="104"/>
                </a:cubicBezTo>
                <a:cubicBezTo>
                  <a:pt x="130" y="104"/>
                  <a:pt x="128" y="106"/>
                  <a:pt x="128" y="108"/>
                </a:cubicBezTo>
                <a:cubicBezTo>
                  <a:pt x="128" y="110"/>
                  <a:pt x="130" y="112"/>
                  <a:pt x="132" y="112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42" y="112"/>
                  <a:pt x="144" y="110"/>
                  <a:pt x="144" y="108"/>
                </a:cubicBezTo>
                <a:cubicBezTo>
                  <a:pt x="144" y="106"/>
                  <a:pt x="142" y="104"/>
                  <a:pt x="140" y="104"/>
                </a:cubicBezTo>
                <a:moveTo>
                  <a:pt x="88" y="48"/>
                </a:moveTo>
                <a:cubicBezTo>
                  <a:pt x="70" y="48"/>
                  <a:pt x="56" y="62"/>
                  <a:pt x="56" y="80"/>
                </a:cubicBezTo>
                <a:cubicBezTo>
                  <a:pt x="56" y="98"/>
                  <a:pt x="70" y="112"/>
                  <a:pt x="88" y="112"/>
                </a:cubicBezTo>
                <a:cubicBezTo>
                  <a:pt x="106" y="112"/>
                  <a:pt x="120" y="98"/>
                  <a:pt x="120" y="80"/>
                </a:cubicBezTo>
                <a:cubicBezTo>
                  <a:pt x="120" y="62"/>
                  <a:pt x="106" y="48"/>
                  <a:pt x="88" y="48"/>
                </a:cubicBezTo>
                <a:moveTo>
                  <a:pt x="101" y="93"/>
                </a:moveTo>
                <a:cubicBezTo>
                  <a:pt x="100" y="95"/>
                  <a:pt x="99" y="96"/>
                  <a:pt x="98" y="97"/>
                </a:cubicBezTo>
                <a:cubicBezTo>
                  <a:pt x="97" y="98"/>
                  <a:pt x="96" y="99"/>
                  <a:pt x="94" y="99"/>
                </a:cubicBezTo>
                <a:cubicBezTo>
                  <a:pt x="93" y="100"/>
                  <a:pt x="91" y="100"/>
                  <a:pt x="90" y="100"/>
                </a:cubicBezTo>
                <a:cubicBezTo>
                  <a:pt x="90" y="104"/>
                  <a:pt x="90" y="104"/>
                  <a:pt x="90" y="104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6" y="100"/>
                  <a:pt x="86" y="100"/>
                  <a:pt x="86" y="100"/>
                </a:cubicBezTo>
                <a:cubicBezTo>
                  <a:pt x="84" y="100"/>
                  <a:pt x="83" y="100"/>
                  <a:pt x="82" y="99"/>
                </a:cubicBezTo>
                <a:cubicBezTo>
                  <a:pt x="80" y="99"/>
                  <a:pt x="79" y="98"/>
                  <a:pt x="77" y="97"/>
                </a:cubicBezTo>
                <a:cubicBezTo>
                  <a:pt x="76" y="96"/>
                  <a:pt x="75" y="94"/>
                  <a:pt x="75" y="93"/>
                </a:cubicBezTo>
                <a:cubicBezTo>
                  <a:pt x="74" y="91"/>
                  <a:pt x="74" y="90"/>
                  <a:pt x="74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90"/>
                  <a:pt x="80" y="92"/>
                  <a:pt x="82" y="93"/>
                </a:cubicBezTo>
                <a:cubicBezTo>
                  <a:pt x="83" y="95"/>
                  <a:pt x="84" y="95"/>
                  <a:pt x="86" y="95"/>
                </a:cubicBezTo>
                <a:cubicBezTo>
                  <a:pt x="86" y="82"/>
                  <a:pt x="86" y="82"/>
                  <a:pt x="86" y="82"/>
                </a:cubicBezTo>
                <a:cubicBezTo>
                  <a:pt x="85" y="82"/>
                  <a:pt x="84" y="81"/>
                  <a:pt x="82" y="81"/>
                </a:cubicBezTo>
                <a:cubicBezTo>
                  <a:pt x="81" y="80"/>
                  <a:pt x="80" y="79"/>
                  <a:pt x="79" y="79"/>
                </a:cubicBezTo>
                <a:cubicBezTo>
                  <a:pt x="77" y="78"/>
                  <a:pt x="76" y="77"/>
                  <a:pt x="76" y="75"/>
                </a:cubicBezTo>
                <a:cubicBezTo>
                  <a:pt x="75" y="74"/>
                  <a:pt x="75" y="72"/>
                  <a:pt x="75" y="70"/>
                </a:cubicBezTo>
                <a:cubicBezTo>
                  <a:pt x="75" y="69"/>
                  <a:pt x="75" y="67"/>
                  <a:pt x="76" y="66"/>
                </a:cubicBezTo>
                <a:cubicBezTo>
                  <a:pt x="76" y="64"/>
                  <a:pt x="77" y="63"/>
                  <a:pt x="78" y="62"/>
                </a:cubicBezTo>
                <a:cubicBezTo>
                  <a:pt x="79" y="61"/>
                  <a:pt x="81" y="61"/>
                  <a:pt x="82" y="60"/>
                </a:cubicBezTo>
                <a:cubicBezTo>
                  <a:pt x="84" y="60"/>
                  <a:pt x="85" y="60"/>
                  <a:pt x="86" y="60"/>
                </a:cubicBezTo>
                <a:cubicBezTo>
                  <a:pt x="86" y="56"/>
                  <a:pt x="86" y="56"/>
                  <a:pt x="86" y="56"/>
                </a:cubicBezTo>
                <a:cubicBezTo>
                  <a:pt x="90" y="56"/>
                  <a:pt x="90" y="56"/>
                  <a:pt x="90" y="56"/>
                </a:cubicBezTo>
                <a:cubicBezTo>
                  <a:pt x="90" y="60"/>
                  <a:pt x="90" y="60"/>
                  <a:pt x="90" y="60"/>
                </a:cubicBezTo>
                <a:cubicBezTo>
                  <a:pt x="91" y="60"/>
                  <a:pt x="92" y="60"/>
                  <a:pt x="94" y="60"/>
                </a:cubicBezTo>
                <a:cubicBezTo>
                  <a:pt x="95" y="61"/>
                  <a:pt x="96" y="61"/>
                  <a:pt x="97" y="62"/>
                </a:cubicBezTo>
                <a:cubicBezTo>
                  <a:pt x="99" y="63"/>
                  <a:pt x="99" y="64"/>
                  <a:pt x="100" y="66"/>
                </a:cubicBezTo>
                <a:cubicBezTo>
                  <a:pt x="101" y="67"/>
                  <a:pt x="101" y="68"/>
                  <a:pt x="101" y="70"/>
                </a:cubicBezTo>
                <a:cubicBezTo>
                  <a:pt x="95" y="70"/>
                  <a:pt x="95" y="70"/>
                  <a:pt x="95" y="70"/>
                </a:cubicBezTo>
                <a:cubicBezTo>
                  <a:pt x="95" y="68"/>
                  <a:pt x="94" y="67"/>
                  <a:pt x="93" y="66"/>
                </a:cubicBezTo>
                <a:cubicBezTo>
                  <a:pt x="93" y="65"/>
                  <a:pt x="92" y="64"/>
                  <a:pt x="90" y="64"/>
                </a:cubicBezTo>
                <a:cubicBezTo>
                  <a:pt x="90" y="76"/>
                  <a:pt x="90" y="76"/>
                  <a:pt x="90" y="76"/>
                </a:cubicBezTo>
                <a:cubicBezTo>
                  <a:pt x="91" y="76"/>
                  <a:pt x="92" y="77"/>
                  <a:pt x="94" y="77"/>
                </a:cubicBezTo>
                <a:cubicBezTo>
                  <a:pt x="95" y="78"/>
                  <a:pt x="97" y="79"/>
                  <a:pt x="98" y="80"/>
                </a:cubicBezTo>
                <a:cubicBezTo>
                  <a:pt x="99" y="81"/>
                  <a:pt x="100" y="82"/>
                  <a:pt x="101" y="83"/>
                </a:cubicBezTo>
                <a:cubicBezTo>
                  <a:pt x="102" y="84"/>
                  <a:pt x="102" y="86"/>
                  <a:pt x="102" y="88"/>
                </a:cubicBezTo>
                <a:cubicBezTo>
                  <a:pt x="102" y="90"/>
                  <a:pt x="102" y="92"/>
                  <a:pt x="101" y="93"/>
                </a:cubicBezTo>
                <a:moveTo>
                  <a:pt x="94" y="85"/>
                </a:moveTo>
                <a:cubicBezTo>
                  <a:pt x="93" y="84"/>
                  <a:pt x="92" y="84"/>
                  <a:pt x="92" y="83"/>
                </a:cubicBezTo>
                <a:cubicBezTo>
                  <a:pt x="91" y="83"/>
                  <a:pt x="90" y="83"/>
                  <a:pt x="90" y="83"/>
                </a:cubicBezTo>
                <a:cubicBezTo>
                  <a:pt x="90" y="95"/>
                  <a:pt x="90" y="95"/>
                  <a:pt x="90" y="95"/>
                </a:cubicBezTo>
                <a:cubicBezTo>
                  <a:pt x="92" y="95"/>
                  <a:pt x="93" y="95"/>
                  <a:pt x="94" y="94"/>
                </a:cubicBezTo>
                <a:cubicBezTo>
                  <a:pt x="95" y="93"/>
                  <a:pt x="96" y="91"/>
                  <a:pt x="96" y="89"/>
                </a:cubicBezTo>
                <a:cubicBezTo>
                  <a:pt x="96" y="88"/>
                  <a:pt x="96" y="87"/>
                  <a:pt x="95" y="86"/>
                </a:cubicBezTo>
                <a:cubicBezTo>
                  <a:pt x="95" y="86"/>
                  <a:pt x="94" y="85"/>
                  <a:pt x="94" y="85"/>
                </a:cubicBezTo>
                <a:moveTo>
                  <a:pt x="81" y="70"/>
                </a:moveTo>
                <a:cubicBezTo>
                  <a:pt x="81" y="71"/>
                  <a:pt x="81" y="71"/>
                  <a:pt x="81" y="72"/>
                </a:cubicBezTo>
                <a:cubicBezTo>
                  <a:pt x="82" y="73"/>
                  <a:pt x="82" y="73"/>
                  <a:pt x="83" y="74"/>
                </a:cubicBezTo>
                <a:cubicBezTo>
                  <a:pt x="83" y="74"/>
                  <a:pt x="84" y="74"/>
                  <a:pt x="85" y="75"/>
                </a:cubicBezTo>
                <a:cubicBezTo>
                  <a:pt x="85" y="75"/>
                  <a:pt x="86" y="75"/>
                  <a:pt x="86" y="75"/>
                </a:cubicBezTo>
                <a:cubicBezTo>
                  <a:pt x="86" y="64"/>
                  <a:pt x="86" y="64"/>
                  <a:pt x="86" y="64"/>
                </a:cubicBezTo>
                <a:cubicBezTo>
                  <a:pt x="84" y="64"/>
                  <a:pt x="83" y="65"/>
                  <a:pt x="82" y="66"/>
                </a:cubicBezTo>
                <a:cubicBezTo>
                  <a:pt x="81" y="67"/>
                  <a:pt x="81" y="68"/>
                  <a:pt x="81" y="7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253"/>
          <p:cNvSpPr>
            <a:spLocks noEditPoints="1"/>
          </p:cNvSpPr>
          <p:nvPr/>
        </p:nvSpPr>
        <p:spPr bwMode="auto">
          <a:xfrm>
            <a:off x="1548312" y="1805907"/>
            <a:ext cx="335898" cy="212573"/>
          </a:xfrm>
          <a:custGeom>
            <a:avLst/>
            <a:gdLst>
              <a:gd name="T0" fmla="*/ 36 w 176"/>
              <a:gd name="T1" fmla="*/ 48 h 112"/>
              <a:gd name="T2" fmla="*/ 66 w 176"/>
              <a:gd name="T3" fmla="*/ 60 h 112"/>
              <a:gd name="T4" fmla="*/ 69 w 176"/>
              <a:gd name="T5" fmla="*/ 64 h 112"/>
              <a:gd name="T6" fmla="*/ 67 w 176"/>
              <a:gd name="T7" fmla="*/ 56 h 112"/>
              <a:gd name="T8" fmla="*/ 8 w 176"/>
              <a:gd name="T9" fmla="*/ 24 h 112"/>
              <a:gd name="T10" fmla="*/ 8 w 176"/>
              <a:gd name="T11" fmla="*/ 112 h 112"/>
              <a:gd name="T12" fmla="*/ 144 w 176"/>
              <a:gd name="T13" fmla="*/ 32 h 112"/>
              <a:gd name="T14" fmla="*/ 16 w 176"/>
              <a:gd name="T15" fmla="*/ 36 h 112"/>
              <a:gd name="T16" fmla="*/ 12 w 176"/>
              <a:gd name="T17" fmla="*/ 32 h 112"/>
              <a:gd name="T18" fmla="*/ 12 w 176"/>
              <a:gd name="T19" fmla="*/ 96 h 112"/>
              <a:gd name="T20" fmla="*/ 132 w 176"/>
              <a:gd name="T21" fmla="*/ 104 h 112"/>
              <a:gd name="T22" fmla="*/ 136 w 176"/>
              <a:gd name="T23" fmla="*/ 100 h 112"/>
              <a:gd name="T24" fmla="*/ 132 w 176"/>
              <a:gd name="T25" fmla="*/ 88 h 112"/>
              <a:gd name="T26" fmla="*/ 23 w 176"/>
              <a:gd name="T27" fmla="*/ 104 h 112"/>
              <a:gd name="T28" fmla="*/ 8 w 176"/>
              <a:gd name="T29" fmla="*/ 89 h 112"/>
              <a:gd name="T30" fmla="*/ 24 w 176"/>
              <a:gd name="T31" fmla="*/ 36 h 112"/>
              <a:gd name="T32" fmla="*/ 120 w 176"/>
              <a:gd name="T33" fmla="*/ 36 h 112"/>
              <a:gd name="T34" fmla="*/ 136 w 176"/>
              <a:gd name="T35" fmla="*/ 89 h 112"/>
              <a:gd name="T36" fmla="*/ 132 w 176"/>
              <a:gd name="T37" fmla="*/ 32 h 112"/>
              <a:gd name="T38" fmla="*/ 108 w 176"/>
              <a:gd name="T39" fmla="*/ 88 h 112"/>
              <a:gd name="T40" fmla="*/ 112 w 176"/>
              <a:gd name="T41" fmla="*/ 92 h 112"/>
              <a:gd name="T42" fmla="*/ 75 w 176"/>
              <a:gd name="T43" fmla="*/ 71 h 112"/>
              <a:gd name="T44" fmla="*/ 77 w 176"/>
              <a:gd name="T45" fmla="*/ 79 h 112"/>
              <a:gd name="T46" fmla="*/ 77 w 176"/>
              <a:gd name="T47" fmla="*/ 72 h 112"/>
              <a:gd name="T48" fmla="*/ 32 w 176"/>
              <a:gd name="T49" fmla="*/ 8 h 112"/>
              <a:gd name="T50" fmla="*/ 40 w 176"/>
              <a:gd name="T51" fmla="*/ 12 h 112"/>
              <a:gd name="T52" fmla="*/ 168 w 176"/>
              <a:gd name="T53" fmla="*/ 80 h 112"/>
              <a:gd name="T54" fmla="*/ 156 w 176"/>
              <a:gd name="T55" fmla="*/ 88 h 112"/>
              <a:gd name="T56" fmla="*/ 176 w 176"/>
              <a:gd name="T57" fmla="*/ 8 h 112"/>
              <a:gd name="T58" fmla="*/ 44 w 176"/>
              <a:gd name="T59" fmla="*/ 68 h 112"/>
              <a:gd name="T60" fmla="*/ 72 w 176"/>
              <a:gd name="T61" fmla="*/ 40 h 112"/>
              <a:gd name="T62" fmla="*/ 77 w 176"/>
              <a:gd name="T63" fmla="*/ 84 h 112"/>
              <a:gd name="T64" fmla="*/ 70 w 176"/>
              <a:gd name="T65" fmla="*/ 88 h 112"/>
              <a:gd name="T66" fmla="*/ 63 w 176"/>
              <a:gd name="T67" fmla="*/ 82 h 112"/>
              <a:gd name="T68" fmla="*/ 65 w 176"/>
              <a:gd name="T69" fmla="*/ 74 h 112"/>
              <a:gd name="T70" fmla="*/ 70 w 176"/>
              <a:gd name="T71" fmla="*/ 70 h 112"/>
              <a:gd name="T72" fmla="*/ 62 w 176"/>
              <a:gd name="T73" fmla="*/ 64 h 112"/>
              <a:gd name="T74" fmla="*/ 64 w 176"/>
              <a:gd name="T75" fmla="*/ 53 h 112"/>
              <a:gd name="T76" fmla="*/ 70 w 176"/>
              <a:gd name="T77" fmla="*/ 48 h 112"/>
              <a:gd name="T78" fmla="*/ 77 w 176"/>
              <a:gd name="T79" fmla="*/ 52 h 112"/>
              <a:gd name="T80" fmla="*/ 83 w 176"/>
              <a:gd name="T81" fmla="*/ 60 h 112"/>
              <a:gd name="T82" fmla="*/ 74 w 176"/>
              <a:gd name="T83" fmla="*/ 55 h 112"/>
              <a:gd name="T84" fmla="*/ 81 w 176"/>
              <a:gd name="T85" fmla="*/ 68 h 112"/>
              <a:gd name="T86" fmla="*/ 83 w 176"/>
              <a:gd name="T87" fmla="*/ 79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12">
                <a:moveTo>
                  <a:pt x="36" y="40"/>
                </a:moveTo>
                <a:cubicBezTo>
                  <a:pt x="34" y="40"/>
                  <a:pt x="32" y="42"/>
                  <a:pt x="32" y="44"/>
                </a:cubicBezTo>
                <a:cubicBezTo>
                  <a:pt x="32" y="46"/>
                  <a:pt x="34" y="48"/>
                  <a:pt x="36" y="48"/>
                </a:cubicBezTo>
                <a:cubicBezTo>
                  <a:pt x="38" y="48"/>
                  <a:pt x="40" y="46"/>
                  <a:pt x="40" y="44"/>
                </a:cubicBezTo>
                <a:cubicBezTo>
                  <a:pt x="40" y="42"/>
                  <a:pt x="38" y="40"/>
                  <a:pt x="36" y="40"/>
                </a:cubicBezTo>
                <a:moveTo>
                  <a:pt x="66" y="60"/>
                </a:moveTo>
                <a:cubicBezTo>
                  <a:pt x="66" y="60"/>
                  <a:pt x="66" y="61"/>
                  <a:pt x="66" y="61"/>
                </a:cubicBezTo>
                <a:cubicBezTo>
                  <a:pt x="67" y="62"/>
                  <a:pt x="67" y="62"/>
                  <a:pt x="68" y="63"/>
                </a:cubicBezTo>
                <a:cubicBezTo>
                  <a:pt x="68" y="63"/>
                  <a:pt x="69" y="63"/>
                  <a:pt x="69" y="64"/>
                </a:cubicBezTo>
                <a:cubicBezTo>
                  <a:pt x="70" y="64"/>
                  <a:pt x="70" y="64"/>
                  <a:pt x="70" y="64"/>
                </a:cubicBezTo>
                <a:cubicBezTo>
                  <a:pt x="70" y="55"/>
                  <a:pt x="70" y="55"/>
                  <a:pt x="70" y="55"/>
                </a:cubicBezTo>
                <a:cubicBezTo>
                  <a:pt x="69" y="55"/>
                  <a:pt x="68" y="56"/>
                  <a:pt x="67" y="56"/>
                </a:cubicBezTo>
                <a:cubicBezTo>
                  <a:pt x="66" y="57"/>
                  <a:pt x="66" y="58"/>
                  <a:pt x="66" y="60"/>
                </a:cubicBezTo>
                <a:moveTo>
                  <a:pt x="136" y="24"/>
                </a:move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40" y="112"/>
                  <a:pt x="144" y="108"/>
                  <a:pt x="144" y="104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28"/>
                  <a:pt x="140" y="24"/>
                  <a:pt x="136" y="24"/>
                </a:cubicBezTo>
                <a:moveTo>
                  <a:pt x="12" y="32"/>
                </a:moveTo>
                <a:cubicBezTo>
                  <a:pt x="14" y="32"/>
                  <a:pt x="16" y="34"/>
                  <a:pt x="16" y="36"/>
                </a:cubicBezTo>
                <a:cubicBezTo>
                  <a:pt x="16" y="38"/>
                  <a:pt x="14" y="40"/>
                  <a:pt x="12" y="40"/>
                </a:cubicBezTo>
                <a:cubicBezTo>
                  <a:pt x="10" y="40"/>
                  <a:pt x="8" y="38"/>
                  <a:pt x="8" y="36"/>
                </a:cubicBezTo>
                <a:cubicBezTo>
                  <a:pt x="8" y="34"/>
                  <a:pt x="10" y="32"/>
                  <a:pt x="12" y="32"/>
                </a:cubicBezTo>
                <a:moveTo>
                  <a:pt x="12" y="104"/>
                </a:moveTo>
                <a:cubicBezTo>
                  <a:pt x="10" y="104"/>
                  <a:pt x="8" y="102"/>
                  <a:pt x="8" y="100"/>
                </a:cubicBezTo>
                <a:cubicBezTo>
                  <a:pt x="8" y="98"/>
                  <a:pt x="10" y="96"/>
                  <a:pt x="12" y="96"/>
                </a:cubicBezTo>
                <a:cubicBezTo>
                  <a:pt x="14" y="96"/>
                  <a:pt x="16" y="98"/>
                  <a:pt x="16" y="100"/>
                </a:cubicBezTo>
                <a:cubicBezTo>
                  <a:pt x="16" y="102"/>
                  <a:pt x="14" y="104"/>
                  <a:pt x="12" y="104"/>
                </a:cubicBezTo>
                <a:moveTo>
                  <a:pt x="132" y="104"/>
                </a:moveTo>
                <a:cubicBezTo>
                  <a:pt x="130" y="104"/>
                  <a:pt x="128" y="102"/>
                  <a:pt x="128" y="100"/>
                </a:cubicBezTo>
                <a:cubicBezTo>
                  <a:pt x="128" y="98"/>
                  <a:pt x="130" y="96"/>
                  <a:pt x="132" y="96"/>
                </a:cubicBezTo>
                <a:cubicBezTo>
                  <a:pt x="134" y="96"/>
                  <a:pt x="136" y="98"/>
                  <a:pt x="136" y="100"/>
                </a:cubicBezTo>
                <a:cubicBezTo>
                  <a:pt x="136" y="102"/>
                  <a:pt x="134" y="104"/>
                  <a:pt x="132" y="104"/>
                </a:cubicBezTo>
                <a:moveTo>
                  <a:pt x="136" y="89"/>
                </a:moveTo>
                <a:cubicBezTo>
                  <a:pt x="135" y="88"/>
                  <a:pt x="133" y="88"/>
                  <a:pt x="132" y="88"/>
                </a:cubicBezTo>
                <a:cubicBezTo>
                  <a:pt x="125" y="88"/>
                  <a:pt x="120" y="93"/>
                  <a:pt x="120" y="100"/>
                </a:cubicBezTo>
                <a:cubicBezTo>
                  <a:pt x="120" y="101"/>
                  <a:pt x="120" y="103"/>
                  <a:pt x="121" y="104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24" y="103"/>
                  <a:pt x="24" y="101"/>
                  <a:pt x="24" y="100"/>
                </a:cubicBezTo>
                <a:cubicBezTo>
                  <a:pt x="24" y="93"/>
                  <a:pt x="19" y="88"/>
                  <a:pt x="12" y="88"/>
                </a:cubicBezTo>
                <a:cubicBezTo>
                  <a:pt x="11" y="88"/>
                  <a:pt x="9" y="88"/>
                  <a:pt x="8" y="89"/>
                </a:cubicBezTo>
                <a:cubicBezTo>
                  <a:pt x="8" y="47"/>
                  <a:pt x="8" y="47"/>
                  <a:pt x="8" y="47"/>
                </a:cubicBezTo>
                <a:cubicBezTo>
                  <a:pt x="9" y="48"/>
                  <a:pt x="11" y="48"/>
                  <a:pt x="12" y="48"/>
                </a:cubicBezTo>
                <a:cubicBezTo>
                  <a:pt x="19" y="48"/>
                  <a:pt x="24" y="43"/>
                  <a:pt x="24" y="36"/>
                </a:cubicBezTo>
                <a:cubicBezTo>
                  <a:pt x="24" y="35"/>
                  <a:pt x="24" y="33"/>
                  <a:pt x="23" y="32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0" y="33"/>
                  <a:pt x="120" y="35"/>
                  <a:pt x="120" y="36"/>
                </a:cubicBezTo>
                <a:cubicBezTo>
                  <a:pt x="120" y="43"/>
                  <a:pt x="125" y="48"/>
                  <a:pt x="132" y="48"/>
                </a:cubicBezTo>
                <a:cubicBezTo>
                  <a:pt x="133" y="48"/>
                  <a:pt x="135" y="48"/>
                  <a:pt x="136" y="47"/>
                </a:cubicBezTo>
                <a:lnTo>
                  <a:pt x="136" y="89"/>
                </a:lnTo>
                <a:close/>
                <a:moveTo>
                  <a:pt x="132" y="40"/>
                </a:moveTo>
                <a:cubicBezTo>
                  <a:pt x="130" y="40"/>
                  <a:pt x="128" y="38"/>
                  <a:pt x="128" y="36"/>
                </a:cubicBezTo>
                <a:cubicBezTo>
                  <a:pt x="128" y="34"/>
                  <a:pt x="130" y="32"/>
                  <a:pt x="132" y="32"/>
                </a:cubicBezTo>
                <a:cubicBezTo>
                  <a:pt x="134" y="32"/>
                  <a:pt x="136" y="34"/>
                  <a:pt x="136" y="36"/>
                </a:cubicBezTo>
                <a:cubicBezTo>
                  <a:pt x="136" y="38"/>
                  <a:pt x="134" y="40"/>
                  <a:pt x="132" y="40"/>
                </a:cubicBezTo>
                <a:moveTo>
                  <a:pt x="108" y="88"/>
                </a:moveTo>
                <a:cubicBezTo>
                  <a:pt x="106" y="88"/>
                  <a:pt x="104" y="90"/>
                  <a:pt x="104" y="92"/>
                </a:cubicBezTo>
                <a:cubicBezTo>
                  <a:pt x="104" y="94"/>
                  <a:pt x="106" y="96"/>
                  <a:pt x="108" y="96"/>
                </a:cubicBezTo>
                <a:cubicBezTo>
                  <a:pt x="110" y="96"/>
                  <a:pt x="112" y="94"/>
                  <a:pt x="112" y="92"/>
                </a:cubicBezTo>
                <a:cubicBezTo>
                  <a:pt x="112" y="90"/>
                  <a:pt x="110" y="88"/>
                  <a:pt x="108" y="88"/>
                </a:cubicBezTo>
                <a:moveTo>
                  <a:pt x="77" y="72"/>
                </a:moveTo>
                <a:cubicBezTo>
                  <a:pt x="76" y="71"/>
                  <a:pt x="76" y="71"/>
                  <a:pt x="75" y="71"/>
                </a:cubicBezTo>
                <a:cubicBezTo>
                  <a:pt x="75" y="71"/>
                  <a:pt x="74" y="71"/>
                  <a:pt x="74" y="70"/>
                </a:cubicBezTo>
                <a:cubicBezTo>
                  <a:pt x="74" y="81"/>
                  <a:pt x="74" y="81"/>
                  <a:pt x="74" y="81"/>
                </a:cubicBezTo>
                <a:cubicBezTo>
                  <a:pt x="75" y="80"/>
                  <a:pt x="76" y="80"/>
                  <a:pt x="77" y="79"/>
                </a:cubicBezTo>
                <a:cubicBezTo>
                  <a:pt x="78" y="79"/>
                  <a:pt x="79" y="77"/>
                  <a:pt x="79" y="75"/>
                </a:cubicBezTo>
                <a:cubicBezTo>
                  <a:pt x="79" y="75"/>
                  <a:pt x="79" y="74"/>
                  <a:pt x="78" y="73"/>
                </a:cubicBezTo>
                <a:cubicBezTo>
                  <a:pt x="78" y="73"/>
                  <a:pt x="78" y="72"/>
                  <a:pt x="77" y="72"/>
                </a:cubicBezTo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4"/>
                  <a:pt x="34" y="16"/>
                  <a:pt x="36" y="16"/>
                </a:cubicBezTo>
                <a:cubicBezTo>
                  <a:pt x="38" y="16"/>
                  <a:pt x="40" y="14"/>
                  <a:pt x="40" y="12"/>
                </a:cubicBezTo>
                <a:cubicBezTo>
                  <a:pt x="40" y="8"/>
                  <a:pt x="40" y="8"/>
                  <a:pt x="40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56" y="80"/>
                  <a:pt x="156" y="80"/>
                  <a:pt x="156" y="80"/>
                </a:cubicBezTo>
                <a:cubicBezTo>
                  <a:pt x="154" y="80"/>
                  <a:pt x="152" y="82"/>
                  <a:pt x="152" y="84"/>
                </a:cubicBezTo>
                <a:cubicBezTo>
                  <a:pt x="152" y="86"/>
                  <a:pt x="154" y="88"/>
                  <a:pt x="15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72" y="40"/>
                </a:moveTo>
                <a:cubicBezTo>
                  <a:pt x="57" y="40"/>
                  <a:pt x="44" y="53"/>
                  <a:pt x="44" y="68"/>
                </a:cubicBezTo>
                <a:cubicBezTo>
                  <a:pt x="44" y="83"/>
                  <a:pt x="57" y="96"/>
                  <a:pt x="72" y="96"/>
                </a:cubicBezTo>
                <a:cubicBezTo>
                  <a:pt x="87" y="96"/>
                  <a:pt x="100" y="83"/>
                  <a:pt x="100" y="68"/>
                </a:cubicBezTo>
                <a:cubicBezTo>
                  <a:pt x="100" y="53"/>
                  <a:pt x="87" y="40"/>
                  <a:pt x="72" y="40"/>
                </a:cubicBezTo>
                <a:moveTo>
                  <a:pt x="83" y="79"/>
                </a:moveTo>
                <a:cubicBezTo>
                  <a:pt x="83" y="80"/>
                  <a:pt x="82" y="81"/>
                  <a:pt x="81" y="82"/>
                </a:cubicBezTo>
                <a:cubicBezTo>
                  <a:pt x="80" y="83"/>
                  <a:pt x="79" y="84"/>
                  <a:pt x="77" y="84"/>
                </a:cubicBezTo>
                <a:cubicBezTo>
                  <a:pt x="76" y="85"/>
                  <a:pt x="75" y="85"/>
                  <a:pt x="74" y="85"/>
                </a:cubicBezTo>
                <a:cubicBezTo>
                  <a:pt x="74" y="88"/>
                  <a:pt x="74" y="88"/>
                  <a:pt x="74" y="88"/>
                </a:cubicBezTo>
                <a:cubicBezTo>
                  <a:pt x="70" y="88"/>
                  <a:pt x="70" y="88"/>
                  <a:pt x="70" y="88"/>
                </a:cubicBezTo>
                <a:cubicBezTo>
                  <a:pt x="70" y="85"/>
                  <a:pt x="70" y="85"/>
                  <a:pt x="70" y="85"/>
                </a:cubicBezTo>
                <a:cubicBezTo>
                  <a:pt x="69" y="85"/>
                  <a:pt x="68" y="85"/>
                  <a:pt x="67" y="84"/>
                </a:cubicBezTo>
                <a:cubicBezTo>
                  <a:pt x="65" y="84"/>
                  <a:pt x="64" y="83"/>
                  <a:pt x="63" y="82"/>
                </a:cubicBezTo>
                <a:cubicBezTo>
                  <a:pt x="62" y="81"/>
                  <a:pt x="61" y="80"/>
                  <a:pt x="61" y="79"/>
                </a:cubicBezTo>
                <a:cubicBezTo>
                  <a:pt x="60" y="77"/>
                  <a:pt x="60" y="76"/>
                  <a:pt x="60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6"/>
                  <a:pt x="66" y="78"/>
                  <a:pt x="67" y="79"/>
                </a:cubicBezTo>
                <a:cubicBezTo>
                  <a:pt x="67" y="80"/>
                  <a:pt x="68" y="81"/>
                  <a:pt x="70" y="81"/>
                </a:cubicBezTo>
                <a:cubicBezTo>
                  <a:pt x="70" y="70"/>
                  <a:pt x="70" y="70"/>
                  <a:pt x="70" y="70"/>
                </a:cubicBezTo>
                <a:cubicBezTo>
                  <a:pt x="69" y="69"/>
                  <a:pt x="68" y="69"/>
                  <a:pt x="67" y="69"/>
                </a:cubicBezTo>
                <a:cubicBezTo>
                  <a:pt x="66" y="68"/>
                  <a:pt x="65" y="68"/>
                  <a:pt x="64" y="67"/>
                </a:cubicBezTo>
                <a:cubicBezTo>
                  <a:pt x="63" y="66"/>
                  <a:pt x="62" y="65"/>
                  <a:pt x="62" y="64"/>
                </a:cubicBezTo>
                <a:cubicBezTo>
                  <a:pt x="61" y="63"/>
                  <a:pt x="61" y="62"/>
                  <a:pt x="61" y="60"/>
                </a:cubicBezTo>
                <a:cubicBezTo>
                  <a:pt x="61" y="58"/>
                  <a:pt x="61" y="57"/>
                  <a:pt x="62" y="56"/>
                </a:cubicBezTo>
                <a:cubicBezTo>
                  <a:pt x="62" y="55"/>
                  <a:pt x="63" y="54"/>
                  <a:pt x="64" y="53"/>
                </a:cubicBezTo>
                <a:cubicBezTo>
                  <a:pt x="65" y="53"/>
                  <a:pt x="66" y="52"/>
                  <a:pt x="67" y="52"/>
                </a:cubicBezTo>
                <a:cubicBezTo>
                  <a:pt x="68" y="51"/>
                  <a:pt x="69" y="51"/>
                  <a:pt x="70" y="51"/>
                </a:cubicBezTo>
                <a:cubicBezTo>
                  <a:pt x="70" y="48"/>
                  <a:pt x="70" y="48"/>
                  <a:pt x="70" y="48"/>
                </a:cubicBezTo>
                <a:cubicBezTo>
                  <a:pt x="74" y="48"/>
                  <a:pt x="74" y="48"/>
                  <a:pt x="74" y="48"/>
                </a:cubicBezTo>
                <a:cubicBezTo>
                  <a:pt x="74" y="51"/>
                  <a:pt x="74" y="51"/>
                  <a:pt x="74" y="51"/>
                </a:cubicBezTo>
                <a:cubicBezTo>
                  <a:pt x="75" y="51"/>
                  <a:pt x="76" y="51"/>
                  <a:pt x="77" y="52"/>
                </a:cubicBezTo>
                <a:cubicBezTo>
                  <a:pt x="78" y="52"/>
                  <a:pt x="79" y="52"/>
                  <a:pt x="80" y="53"/>
                </a:cubicBezTo>
                <a:cubicBezTo>
                  <a:pt x="81" y="54"/>
                  <a:pt x="82" y="55"/>
                  <a:pt x="82" y="56"/>
                </a:cubicBezTo>
                <a:cubicBezTo>
                  <a:pt x="83" y="57"/>
                  <a:pt x="83" y="58"/>
                  <a:pt x="83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58"/>
                  <a:pt x="77" y="57"/>
                  <a:pt x="77" y="56"/>
                </a:cubicBezTo>
                <a:cubicBezTo>
                  <a:pt x="76" y="56"/>
                  <a:pt x="75" y="55"/>
                  <a:pt x="74" y="55"/>
                </a:cubicBezTo>
                <a:cubicBezTo>
                  <a:pt x="74" y="65"/>
                  <a:pt x="74" y="65"/>
                  <a:pt x="74" y="65"/>
                </a:cubicBezTo>
                <a:cubicBezTo>
                  <a:pt x="75" y="65"/>
                  <a:pt x="76" y="66"/>
                  <a:pt x="77" y="66"/>
                </a:cubicBezTo>
                <a:cubicBezTo>
                  <a:pt x="78" y="66"/>
                  <a:pt x="80" y="67"/>
                  <a:pt x="81" y="68"/>
                </a:cubicBezTo>
                <a:cubicBezTo>
                  <a:pt x="82" y="69"/>
                  <a:pt x="82" y="69"/>
                  <a:pt x="83" y="71"/>
                </a:cubicBezTo>
                <a:cubicBezTo>
                  <a:pt x="84" y="72"/>
                  <a:pt x="84" y="73"/>
                  <a:pt x="84" y="75"/>
                </a:cubicBezTo>
                <a:cubicBezTo>
                  <a:pt x="84" y="76"/>
                  <a:pt x="84" y="78"/>
                  <a:pt x="83" y="7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254"/>
          <p:cNvSpPr>
            <a:spLocks noEditPoints="1"/>
          </p:cNvSpPr>
          <p:nvPr/>
        </p:nvSpPr>
        <p:spPr bwMode="auto">
          <a:xfrm>
            <a:off x="2187653" y="1820511"/>
            <a:ext cx="334275" cy="183364"/>
          </a:xfrm>
          <a:custGeom>
            <a:avLst/>
            <a:gdLst>
              <a:gd name="T0" fmla="*/ 8 w 176"/>
              <a:gd name="T1" fmla="*/ 0 h 96"/>
              <a:gd name="T2" fmla="*/ 0 w 176"/>
              <a:gd name="T3" fmla="*/ 88 h 96"/>
              <a:gd name="T4" fmla="*/ 168 w 176"/>
              <a:gd name="T5" fmla="*/ 96 h 96"/>
              <a:gd name="T6" fmla="*/ 176 w 176"/>
              <a:gd name="T7" fmla="*/ 8 h 96"/>
              <a:gd name="T8" fmla="*/ 12 w 176"/>
              <a:gd name="T9" fmla="*/ 8 h 96"/>
              <a:gd name="T10" fmla="*/ 12 w 176"/>
              <a:gd name="T11" fmla="*/ 16 h 96"/>
              <a:gd name="T12" fmla="*/ 12 w 176"/>
              <a:gd name="T13" fmla="*/ 8 h 96"/>
              <a:gd name="T14" fmla="*/ 8 w 176"/>
              <a:gd name="T15" fmla="*/ 84 h 96"/>
              <a:gd name="T16" fmla="*/ 16 w 176"/>
              <a:gd name="T17" fmla="*/ 84 h 96"/>
              <a:gd name="T18" fmla="*/ 164 w 176"/>
              <a:gd name="T19" fmla="*/ 88 h 96"/>
              <a:gd name="T20" fmla="*/ 164 w 176"/>
              <a:gd name="T21" fmla="*/ 80 h 96"/>
              <a:gd name="T22" fmla="*/ 164 w 176"/>
              <a:gd name="T23" fmla="*/ 88 h 96"/>
              <a:gd name="T24" fmla="*/ 164 w 176"/>
              <a:gd name="T25" fmla="*/ 72 h 96"/>
              <a:gd name="T26" fmla="*/ 153 w 176"/>
              <a:gd name="T27" fmla="*/ 88 h 96"/>
              <a:gd name="T28" fmla="*/ 24 w 176"/>
              <a:gd name="T29" fmla="*/ 84 h 96"/>
              <a:gd name="T30" fmla="*/ 8 w 176"/>
              <a:gd name="T31" fmla="*/ 73 h 96"/>
              <a:gd name="T32" fmla="*/ 12 w 176"/>
              <a:gd name="T33" fmla="*/ 24 h 96"/>
              <a:gd name="T34" fmla="*/ 23 w 176"/>
              <a:gd name="T35" fmla="*/ 8 h 96"/>
              <a:gd name="T36" fmla="*/ 152 w 176"/>
              <a:gd name="T37" fmla="*/ 12 h 96"/>
              <a:gd name="T38" fmla="*/ 168 w 176"/>
              <a:gd name="T39" fmla="*/ 23 h 96"/>
              <a:gd name="T40" fmla="*/ 164 w 176"/>
              <a:gd name="T41" fmla="*/ 16 h 96"/>
              <a:gd name="T42" fmla="*/ 164 w 176"/>
              <a:gd name="T43" fmla="*/ 8 h 96"/>
              <a:gd name="T44" fmla="*/ 164 w 176"/>
              <a:gd name="T45" fmla="*/ 16 h 96"/>
              <a:gd name="T46" fmla="*/ 132 w 176"/>
              <a:gd name="T47" fmla="*/ 72 h 96"/>
              <a:gd name="T48" fmla="*/ 132 w 176"/>
              <a:gd name="T49" fmla="*/ 80 h 96"/>
              <a:gd name="T50" fmla="*/ 144 w 176"/>
              <a:gd name="T51" fmla="*/ 76 h 96"/>
              <a:gd name="T52" fmla="*/ 44 w 176"/>
              <a:gd name="T53" fmla="*/ 16 h 96"/>
              <a:gd name="T54" fmla="*/ 32 w 176"/>
              <a:gd name="T55" fmla="*/ 20 h 96"/>
              <a:gd name="T56" fmla="*/ 44 w 176"/>
              <a:gd name="T57" fmla="*/ 24 h 96"/>
              <a:gd name="T58" fmla="*/ 44 w 176"/>
              <a:gd name="T59" fmla="*/ 16 h 96"/>
              <a:gd name="T60" fmla="*/ 56 w 176"/>
              <a:gd name="T61" fmla="*/ 48 h 96"/>
              <a:gd name="T62" fmla="*/ 120 w 176"/>
              <a:gd name="T63" fmla="*/ 48 h 96"/>
              <a:gd name="T64" fmla="*/ 97 w 176"/>
              <a:gd name="T65" fmla="*/ 42 h 96"/>
              <a:gd name="T66" fmla="*/ 81 w 176"/>
              <a:gd name="T67" fmla="*/ 46 h 96"/>
              <a:gd name="T68" fmla="*/ 81 w 176"/>
              <a:gd name="T69" fmla="*/ 48 h 96"/>
              <a:gd name="T70" fmla="*/ 94 w 176"/>
              <a:gd name="T71" fmla="*/ 50 h 96"/>
              <a:gd name="T72" fmla="*/ 81 w 176"/>
              <a:gd name="T73" fmla="*/ 53 h 96"/>
              <a:gd name="T74" fmla="*/ 91 w 176"/>
              <a:gd name="T75" fmla="*/ 63 h 96"/>
              <a:gd name="T76" fmla="*/ 100 w 176"/>
              <a:gd name="T77" fmla="*/ 59 h 96"/>
              <a:gd name="T78" fmla="*/ 91 w 176"/>
              <a:gd name="T79" fmla="*/ 68 h 96"/>
              <a:gd name="T80" fmla="*/ 74 w 176"/>
              <a:gd name="T81" fmla="*/ 53 h 96"/>
              <a:gd name="T82" fmla="*/ 71 w 176"/>
              <a:gd name="T83" fmla="*/ 50 h 96"/>
              <a:gd name="T84" fmla="*/ 74 w 176"/>
              <a:gd name="T85" fmla="*/ 49 h 96"/>
              <a:gd name="T86" fmla="*/ 74 w 176"/>
              <a:gd name="T87" fmla="*/ 47 h 96"/>
              <a:gd name="T88" fmla="*/ 70 w 176"/>
              <a:gd name="T89" fmla="*/ 46 h 96"/>
              <a:gd name="T90" fmla="*/ 74 w 176"/>
              <a:gd name="T91" fmla="*/ 42 h 96"/>
              <a:gd name="T92" fmla="*/ 91 w 176"/>
              <a:gd name="T93" fmla="*/ 28 h 96"/>
              <a:gd name="T94" fmla="*/ 99 w 176"/>
              <a:gd name="T95" fmla="*/ 36 h 96"/>
              <a:gd name="T96" fmla="*/ 84 w 176"/>
              <a:gd name="T97" fmla="*/ 36 h 96"/>
              <a:gd name="T98" fmla="*/ 97 w 176"/>
              <a:gd name="T99" fmla="*/ 4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96"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4" y="96"/>
                  <a:pt x="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2" y="96"/>
                  <a:pt x="176" y="92"/>
                  <a:pt x="176" y="8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2" y="8"/>
                </a:moveTo>
                <a:cubicBezTo>
                  <a:pt x="14" y="8"/>
                  <a:pt x="16" y="10"/>
                  <a:pt x="16" y="12"/>
                </a:cubicBezTo>
                <a:cubicBezTo>
                  <a:pt x="16" y="14"/>
                  <a:pt x="14" y="16"/>
                  <a:pt x="12" y="16"/>
                </a:cubicBezTo>
                <a:cubicBezTo>
                  <a:pt x="10" y="16"/>
                  <a:pt x="8" y="14"/>
                  <a:pt x="8" y="12"/>
                </a:cubicBezTo>
                <a:cubicBezTo>
                  <a:pt x="8" y="10"/>
                  <a:pt x="10" y="8"/>
                  <a:pt x="12" y="8"/>
                </a:cubicBezTo>
                <a:moveTo>
                  <a:pt x="12" y="88"/>
                </a:moveTo>
                <a:cubicBezTo>
                  <a:pt x="10" y="88"/>
                  <a:pt x="8" y="86"/>
                  <a:pt x="8" y="84"/>
                </a:cubicBezTo>
                <a:cubicBezTo>
                  <a:pt x="8" y="82"/>
                  <a:pt x="10" y="80"/>
                  <a:pt x="12" y="80"/>
                </a:cubicBezTo>
                <a:cubicBezTo>
                  <a:pt x="14" y="80"/>
                  <a:pt x="16" y="82"/>
                  <a:pt x="16" y="84"/>
                </a:cubicBezTo>
                <a:cubicBezTo>
                  <a:pt x="16" y="86"/>
                  <a:pt x="14" y="88"/>
                  <a:pt x="12" y="88"/>
                </a:cubicBezTo>
                <a:moveTo>
                  <a:pt x="164" y="88"/>
                </a:moveTo>
                <a:cubicBezTo>
                  <a:pt x="162" y="88"/>
                  <a:pt x="160" y="86"/>
                  <a:pt x="160" y="84"/>
                </a:cubicBezTo>
                <a:cubicBezTo>
                  <a:pt x="160" y="82"/>
                  <a:pt x="162" y="80"/>
                  <a:pt x="164" y="80"/>
                </a:cubicBezTo>
                <a:cubicBezTo>
                  <a:pt x="166" y="80"/>
                  <a:pt x="168" y="82"/>
                  <a:pt x="168" y="84"/>
                </a:cubicBezTo>
                <a:cubicBezTo>
                  <a:pt x="168" y="86"/>
                  <a:pt x="166" y="88"/>
                  <a:pt x="164" y="88"/>
                </a:cubicBezTo>
                <a:moveTo>
                  <a:pt x="168" y="73"/>
                </a:moveTo>
                <a:cubicBezTo>
                  <a:pt x="167" y="72"/>
                  <a:pt x="165" y="72"/>
                  <a:pt x="164" y="72"/>
                </a:cubicBezTo>
                <a:cubicBezTo>
                  <a:pt x="157" y="72"/>
                  <a:pt x="152" y="77"/>
                  <a:pt x="152" y="84"/>
                </a:cubicBezTo>
                <a:cubicBezTo>
                  <a:pt x="152" y="85"/>
                  <a:pt x="152" y="87"/>
                  <a:pt x="153" y="88"/>
                </a:cubicBezTo>
                <a:cubicBezTo>
                  <a:pt x="23" y="88"/>
                  <a:pt x="23" y="88"/>
                  <a:pt x="23" y="88"/>
                </a:cubicBezTo>
                <a:cubicBezTo>
                  <a:pt x="24" y="87"/>
                  <a:pt x="24" y="85"/>
                  <a:pt x="24" y="84"/>
                </a:cubicBezTo>
                <a:cubicBezTo>
                  <a:pt x="24" y="77"/>
                  <a:pt x="19" y="72"/>
                  <a:pt x="12" y="72"/>
                </a:cubicBezTo>
                <a:cubicBezTo>
                  <a:pt x="11" y="72"/>
                  <a:pt x="9" y="72"/>
                  <a:pt x="8" y="73"/>
                </a:cubicBezTo>
                <a:cubicBezTo>
                  <a:pt x="8" y="23"/>
                  <a:pt x="8" y="23"/>
                  <a:pt x="8" y="23"/>
                </a:cubicBezTo>
                <a:cubicBezTo>
                  <a:pt x="9" y="24"/>
                  <a:pt x="11" y="24"/>
                  <a:pt x="12" y="24"/>
                </a:cubicBezTo>
                <a:cubicBezTo>
                  <a:pt x="19" y="24"/>
                  <a:pt x="24" y="19"/>
                  <a:pt x="24" y="12"/>
                </a:cubicBezTo>
                <a:cubicBezTo>
                  <a:pt x="24" y="11"/>
                  <a:pt x="24" y="9"/>
                  <a:pt x="23" y="8"/>
                </a:cubicBezTo>
                <a:cubicBezTo>
                  <a:pt x="153" y="8"/>
                  <a:pt x="153" y="8"/>
                  <a:pt x="153" y="8"/>
                </a:cubicBezTo>
                <a:cubicBezTo>
                  <a:pt x="152" y="9"/>
                  <a:pt x="152" y="11"/>
                  <a:pt x="152" y="12"/>
                </a:cubicBezTo>
                <a:cubicBezTo>
                  <a:pt x="152" y="19"/>
                  <a:pt x="157" y="24"/>
                  <a:pt x="164" y="24"/>
                </a:cubicBezTo>
                <a:cubicBezTo>
                  <a:pt x="165" y="24"/>
                  <a:pt x="167" y="24"/>
                  <a:pt x="168" y="23"/>
                </a:cubicBezTo>
                <a:lnTo>
                  <a:pt x="168" y="73"/>
                </a:lnTo>
                <a:close/>
                <a:moveTo>
                  <a:pt x="164" y="16"/>
                </a:moveTo>
                <a:cubicBezTo>
                  <a:pt x="162" y="16"/>
                  <a:pt x="160" y="14"/>
                  <a:pt x="160" y="12"/>
                </a:cubicBezTo>
                <a:cubicBezTo>
                  <a:pt x="160" y="10"/>
                  <a:pt x="162" y="8"/>
                  <a:pt x="164" y="8"/>
                </a:cubicBezTo>
                <a:cubicBezTo>
                  <a:pt x="166" y="8"/>
                  <a:pt x="168" y="10"/>
                  <a:pt x="168" y="12"/>
                </a:cubicBezTo>
                <a:cubicBezTo>
                  <a:pt x="168" y="14"/>
                  <a:pt x="166" y="16"/>
                  <a:pt x="164" y="16"/>
                </a:cubicBezTo>
                <a:moveTo>
                  <a:pt x="140" y="72"/>
                </a:moveTo>
                <a:cubicBezTo>
                  <a:pt x="132" y="72"/>
                  <a:pt x="132" y="72"/>
                  <a:pt x="132" y="72"/>
                </a:cubicBezTo>
                <a:cubicBezTo>
                  <a:pt x="130" y="72"/>
                  <a:pt x="128" y="74"/>
                  <a:pt x="128" y="76"/>
                </a:cubicBezTo>
                <a:cubicBezTo>
                  <a:pt x="128" y="78"/>
                  <a:pt x="130" y="80"/>
                  <a:pt x="132" y="80"/>
                </a:cubicBezTo>
                <a:cubicBezTo>
                  <a:pt x="140" y="80"/>
                  <a:pt x="140" y="80"/>
                  <a:pt x="140" y="80"/>
                </a:cubicBezTo>
                <a:cubicBezTo>
                  <a:pt x="142" y="80"/>
                  <a:pt x="144" y="78"/>
                  <a:pt x="144" y="76"/>
                </a:cubicBezTo>
                <a:cubicBezTo>
                  <a:pt x="144" y="74"/>
                  <a:pt x="142" y="72"/>
                  <a:pt x="140" y="72"/>
                </a:cubicBezTo>
                <a:moveTo>
                  <a:pt x="44" y="16"/>
                </a:moveTo>
                <a:cubicBezTo>
                  <a:pt x="36" y="16"/>
                  <a:pt x="36" y="16"/>
                  <a:pt x="36" y="16"/>
                </a:cubicBezTo>
                <a:cubicBezTo>
                  <a:pt x="34" y="16"/>
                  <a:pt x="32" y="18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6" y="24"/>
                  <a:pt x="48" y="22"/>
                  <a:pt x="48" y="20"/>
                </a:cubicBezTo>
                <a:cubicBezTo>
                  <a:pt x="48" y="18"/>
                  <a:pt x="46" y="16"/>
                  <a:pt x="44" y="16"/>
                </a:cubicBezTo>
                <a:moveTo>
                  <a:pt x="88" y="16"/>
                </a:moveTo>
                <a:cubicBezTo>
                  <a:pt x="70" y="16"/>
                  <a:pt x="56" y="30"/>
                  <a:pt x="56" y="48"/>
                </a:cubicBezTo>
                <a:cubicBezTo>
                  <a:pt x="56" y="66"/>
                  <a:pt x="70" y="80"/>
                  <a:pt x="88" y="80"/>
                </a:cubicBezTo>
                <a:cubicBezTo>
                  <a:pt x="106" y="80"/>
                  <a:pt x="120" y="66"/>
                  <a:pt x="120" y="48"/>
                </a:cubicBezTo>
                <a:cubicBezTo>
                  <a:pt x="120" y="30"/>
                  <a:pt x="106" y="16"/>
                  <a:pt x="88" y="16"/>
                </a:cubicBezTo>
                <a:moveTo>
                  <a:pt x="97" y="42"/>
                </a:moveTo>
                <a:cubicBezTo>
                  <a:pt x="95" y="46"/>
                  <a:pt x="95" y="46"/>
                  <a:pt x="95" y="46"/>
                </a:cubicBezTo>
                <a:cubicBezTo>
                  <a:pt x="81" y="46"/>
                  <a:pt x="81" y="46"/>
                  <a:pt x="81" y="46"/>
                </a:cubicBezTo>
                <a:cubicBezTo>
                  <a:pt x="81" y="46"/>
                  <a:pt x="81" y="46"/>
                  <a:pt x="81" y="47"/>
                </a:cubicBezTo>
                <a:cubicBezTo>
                  <a:pt x="81" y="48"/>
                  <a:pt x="81" y="48"/>
                  <a:pt x="81" y="48"/>
                </a:cubicBezTo>
                <a:cubicBezTo>
                  <a:pt x="81" y="49"/>
                  <a:pt x="81" y="49"/>
                  <a:pt x="81" y="50"/>
                </a:cubicBezTo>
                <a:cubicBezTo>
                  <a:pt x="94" y="50"/>
                  <a:pt x="94" y="50"/>
                  <a:pt x="94" y="50"/>
                </a:cubicBezTo>
                <a:cubicBezTo>
                  <a:pt x="93" y="53"/>
                  <a:pt x="93" y="53"/>
                  <a:pt x="93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56"/>
                  <a:pt x="82" y="58"/>
                  <a:pt x="84" y="60"/>
                </a:cubicBezTo>
                <a:cubicBezTo>
                  <a:pt x="86" y="62"/>
                  <a:pt x="88" y="63"/>
                  <a:pt x="91" y="63"/>
                </a:cubicBezTo>
                <a:cubicBezTo>
                  <a:pt x="93" y="63"/>
                  <a:pt x="95" y="63"/>
                  <a:pt x="96" y="62"/>
                </a:cubicBezTo>
                <a:cubicBezTo>
                  <a:pt x="97" y="62"/>
                  <a:pt x="99" y="61"/>
                  <a:pt x="100" y="59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97" y="67"/>
                  <a:pt x="94" y="68"/>
                  <a:pt x="91" y="68"/>
                </a:cubicBezTo>
                <a:cubicBezTo>
                  <a:pt x="86" y="68"/>
                  <a:pt x="82" y="67"/>
                  <a:pt x="79" y="63"/>
                </a:cubicBezTo>
                <a:cubicBezTo>
                  <a:pt x="76" y="61"/>
                  <a:pt x="75" y="57"/>
                  <a:pt x="74" y="53"/>
                </a:cubicBezTo>
                <a:cubicBezTo>
                  <a:pt x="70" y="53"/>
                  <a:pt x="70" y="53"/>
                  <a:pt x="70" y="53"/>
                </a:cubicBezTo>
                <a:cubicBezTo>
                  <a:pt x="71" y="50"/>
                  <a:pt x="71" y="50"/>
                  <a:pt x="71" y="50"/>
                </a:cubicBezTo>
                <a:cubicBezTo>
                  <a:pt x="74" y="50"/>
                  <a:pt x="74" y="50"/>
                  <a:pt x="74" y="50"/>
                </a:cubicBezTo>
                <a:cubicBezTo>
                  <a:pt x="74" y="49"/>
                  <a:pt x="74" y="49"/>
                  <a:pt x="74" y="49"/>
                </a:cubicBezTo>
                <a:cubicBezTo>
                  <a:pt x="74" y="48"/>
                  <a:pt x="74" y="48"/>
                  <a:pt x="74" y="48"/>
                </a:cubicBezTo>
                <a:cubicBezTo>
                  <a:pt x="74" y="47"/>
                  <a:pt x="74" y="47"/>
                  <a:pt x="74" y="47"/>
                </a:cubicBezTo>
                <a:cubicBezTo>
                  <a:pt x="74" y="47"/>
                  <a:pt x="74" y="46"/>
                  <a:pt x="74" y="46"/>
                </a:cubicBezTo>
                <a:cubicBezTo>
                  <a:pt x="70" y="46"/>
                  <a:pt x="70" y="46"/>
                  <a:pt x="70" y="46"/>
                </a:cubicBezTo>
                <a:cubicBezTo>
                  <a:pt x="71" y="42"/>
                  <a:pt x="71" y="42"/>
                  <a:pt x="71" y="42"/>
                </a:cubicBezTo>
                <a:cubicBezTo>
                  <a:pt x="74" y="42"/>
                  <a:pt x="74" y="42"/>
                  <a:pt x="74" y="42"/>
                </a:cubicBezTo>
                <a:cubicBezTo>
                  <a:pt x="75" y="38"/>
                  <a:pt x="77" y="35"/>
                  <a:pt x="80" y="32"/>
                </a:cubicBezTo>
                <a:cubicBezTo>
                  <a:pt x="83" y="29"/>
                  <a:pt x="86" y="28"/>
                  <a:pt x="91" y="28"/>
                </a:cubicBezTo>
                <a:cubicBezTo>
                  <a:pt x="95" y="28"/>
                  <a:pt x="98" y="29"/>
                  <a:pt x="102" y="31"/>
                </a:cubicBezTo>
                <a:cubicBezTo>
                  <a:pt x="99" y="36"/>
                  <a:pt x="99" y="36"/>
                  <a:pt x="99" y="36"/>
                </a:cubicBezTo>
                <a:cubicBezTo>
                  <a:pt x="96" y="34"/>
                  <a:pt x="94" y="33"/>
                  <a:pt x="91" y="33"/>
                </a:cubicBezTo>
                <a:cubicBezTo>
                  <a:pt x="88" y="33"/>
                  <a:pt x="86" y="34"/>
                  <a:pt x="84" y="36"/>
                </a:cubicBezTo>
                <a:cubicBezTo>
                  <a:pt x="83" y="38"/>
                  <a:pt x="82" y="40"/>
                  <a:pt x="81" y="42"/>
                </a:cubicBezTo>
                <a:lnTo>
                  <a:pt x="97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255"/>
          <p:cNvSpPr>
            <a:spLocks noEditPoints="1"/>
          </p:cNvSpPr>
          <p:nvPr/>
        </p:nvSpPr>
        <p:spPr bwMode="auto">
          <a:xfrm>
            <a:off x="2826995" y="1791302"/>
            <a:ext cx="334275" cy="243404"/>
          </a:xfrm>
          <a:custGeom>
            <a:avLst/>
            <a:gdLst>
              <a:gd name="T0" fmla="*/ 156 w 176"/>
              <a:gd name="T1" fmla="*/ 24 h 128"/>
              <a:gd name="T2" fmla="*/ 156 w 176"/>
              <a:gd name="T3" fmla="*/ 16 h 128"/>
              <a:gd name="T4" fmla="*/ 16 w 176"/>
              <a:gd name="T5" fmla="*/ 20 h 128"/>
              <a:gd name="T6" fmla="*/ 36 w 176"/>
              <a:gd name="T7" fmla="*/ 8 h 128"/>
              <a:gd name="T8" fmla="*/ 144 w 176"/>
              <a:gd name="T9" fmla="*/ 4 h 128"/>
              <a:gd name="T10" fmla="*/ 36 w 176"/>
              <a:gd name="T11" fmla="*/ 0 h 128"/>
              <a:gd name="T12" fmla="*/ 36 w 176"/>
              <a:gd name="T13" fmla="*/ 8 h 128"/>
              <a:gd name="T14" fmla="*/ 132 w 176"/>
              <a:gd name="T15" fmla="*/ 104 h 128"/>
              <a:gd name="T16" fmla="*/ 132 w 176"/>
              <a:gd name="T17" fmla="*/ 112 h 128"/>
              <a:gd name="T18" fmla="*/ 144 w 176"/>
              <a:gd name="T19" fmla="*/ 108 h 128"/>
              <a:gd name="T20" fmla="*/ 168 w 176"/>
              <a:gd name="T21" fmla="*/ 32 h 128"/>
              <a:gd name="T22" fmla="*/ 0 w 176"/>
              <a:gd name="T23" fmla="*/ 40 h 128"/>
              <a:gd name="T24" fmla="*/ 8 w 176"/>
              <a:gd name="T25" fmla="*/ 128 h 128"/>
              <a:gd name="T26" fmla="*/ 176 w 176"/>
              <a:gd name="T27" fmla="*/ 120 h 128"/>
              <a:gd name="T28" fmla="*/ 168 w 176"/>
              <a:gd name="T29" fmla="*/ 32 h 128"/>
              <a:gd name="T30" fmla="*/ 16 w 176"/>
              <a:gd name="T31" fmla="*/ 44 h 128"/>
              <a:gd name="T32" fmla="*/ 8 w 176"/>
              <a:gd name="T33" fmla="*/ 44 h 128"/>
              <a:gd name="T34" fmla="*/ 12 w 176"/>
              <a:gd name="T35" fmla="*/ 120 h 128"/>
              <a:gd name="T36" fmla="*/ 12 w 176"/>
              <a:gd name="T37" fmla="*/ 112 h 128"/>
              <a:gd name="T38" fmla="*/ 12 w 176"/>
              <a:gd name="T39" fmla="*/ 120 h 128"/>
              <a:gd name="T40" fmla="*/ 160 w 176"/>
              <a:gd name="T41" fmla="*/ 116 h 128"/>
              <a:gd name="T42" fmla="*/ 168 w 176"/>
              <a:gd name="T43" fmla="*/ 116 h 128"/>
              <a:gd name="T44" fmla="*/ 168 w 176"/>
              <a:gd name="T45" fmla="*/ 105 h 128"/>
              <a:gd name="T46" fmla="*/ 152 w 176"/>
              <a:gd name="T47" fmla="*/ 116 h 128"/>
              <a:gd name="T48" fmla="*/ 23 w 176"/>
              <a:gd name="T49" fmla="*/ 120 h 128"/>
              <a:gd name="T50" fmla="*/ 12 w 176"/>
              <a:gd name="T51" fmla="*/ 104 h 128"/>
              <a:gd name="T52" fmla="*/ 8 w 176"/>
              <a:gd name="T53" fmla="*/ 55 h 128"/>
              <a:gd name="T54" fmla="*/ 24 w 176"/>
              <a:gd name="T55" fmla="*/ 44 h 128"/>
              <a:gd name="T56" fmla="*/ 153 w 176"/>
              <a:gd name="T57" fmla="*/ 40 h 128"/>
              <a:gd name="T58" fmla="*/ 164 w 176"/>
              <a:gd name="T59" fmla="*/ 56 h 128"/>
              <a:gd name="T60" fmla="*/ 168 w 176"/>
              <a:gd name="T61" fmla="*/ 105 h 128"/>
              <a:gd name="T62" fmla="*/ 160 w 176"/>
              <a:gd name="T63" fmla="*/ 44 h 128"/>
              <a:gd name="T64" fmla="*/ 168 w 176"/>
              <a:gd name="T65" fmla="*/ 44 h 128"/>
              <a:gd name="T66" fmla="*/ 88 w 176"/>
              <a:gd name="T67" fmla="*/ 48 h 128"/>
              <a:gd name="T68" fmla="*/ 88 w 176"/>
              <a:gd name="T69" fmla="*/ 112 h 128"/>
              <a:gd name="T70" fmla="*/ 88 w 176"/>
              <a:gd name="T71" fmla="*/ 48 h 128"/>
              <a:gd name="T72" fmla="*/ 95 w 176"/>
              <a:gd name="T73" fmla="*/ 78 h 128"/>
              <a:gd name="T74" fmla="*/ 81 w 176"/>
              <a:gd name="T75" fmla="*/ 79 h 128"/>
              <a:gd name="T76" fmla="*/ 81 w 176"/>
              <a:gd name="T77" fmla="*/ 82 h 128"/>
              <a:gd name="T78" fmla="*/ 93 w 176"/>
              <a:gd name="T79" fmla="*/ 85 h 128"/>
              <a:gd name="T80" fmla="*/ 84 w 176"/>
              <a:gd name="T81" fmla="*/ 92 h 128"/>
              <a:gd name="T82" fmla="*/ 96 w 176"/>
              <a:gd name="T83" fmla="*/ 94 h 128"/>
              <a:gd name="T84" fmla="*/ 100 w 176"/>
              <a:gd name="T85" fmla="*/ 98 h 128"/>
              <a:gd name="T86" fmla="*/ 79 w 176"/>
              <a:gd name="T87" fmla="*/ 95 h 128"/>
              <a:gd name="T88" fmla="*/ 70 w 176"/>
              <a:gd name="T89" fmla="*/ 85 h 128"/>
              <a:gd name="T90" fmla="*/ 74 w 176"/>
              <a:gd name="T91" fmla="*/ 82 h 128"/>
              <a:gd name="T92" fmla="*/ 74 w 176"/>
              <a:gd name="T93" fmla="*/ 80 h 128"/>
              <a:gd name="T94" fmla="*/ 74 w 176"/>
              <a:gd name="T95" fmla="*/ 78 h 128"/>
              <a:gd name="T96" fmla="*/ 71 w 176"/>
              <a:gd name="T97" fmla="*/ 74 h 128"/>
              <a:gd name="T98" fmla="*/ 80 w 176"/>
              <a:gd name="T99" fmla="*/ 64 h 128"/>
              <a:gd name="T100" fmla="*/ 102 w 176"/>
              <a:gd name="T101" fmla="*/ 63 h 128"/>
              <a:gd name="T102" fmla="*/ 91 w 176"/>
              <a:gd name="T103" fmla="*/ 65 h 128"/>
              <a:gd name="T104" fmla="*/ 81 w 176"/>
              <a:gd name="T105" fmla="*/ 74 h 128"/>
              <a:gd name="T106" fmla="*/ 44 w 176"/>
              <a:gd name="T107" fmla="*/ 48 h 128"/>
              <a:gd name="T108" fmla="*/ 32 w 176"/>
              <a:gd name="T109" fmla="*/ 52 h 128"/>
              <a:gd name="T110" fmla="*/ 44 w 176"/>
              <a:gd name="T111" fmla="*/ 56 h 128"/>
              <a:gd name="T112" fmla="*/ 44 w 176"/>
              <a:gd name="T113" fmla="*/ 4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28">
                <a:moveTo>
                  <a:pt x="20" y="24"/>
                </a:move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moveTo>
                  <a:pt x="36" y="8"/>
                </a:moveTo>
                <a:cubicBezTo>
                  <a:pt x="140" y="8"/>
                  <a:pt x="140" y="8"/>
                  <a:pt x="140" y="8"/>
                </a:cubicBezTo>
                <a:cubicBezTo>
                  <a:pt x="142" y="8"/>
                  <a:pt x="144" y="6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6"/>
                  <a:pt x="34" y="8"/>
                  <a:pt x="36" y="8"/>
                </a:cubicBezTo>
                <a:moveTo>
                  <a:pt x="140" y="104"/>
                </a:moveTo>
                <a:cubicBezTo>
                  <a:pt x="132" y="104"/>
                  <a:pt x="132" y="104"/>
                  <a:pt x="132" y="104"/>
                </a:cubicBezTo>
                <a:cubicBezTo>
                  <a:pt x="130" y="104"/>
                  <a:pt x="128" y="106"/>
                  <a:pt x="128" y="108"/>
                </a:cubicBezTo>
                <a:cubicBezTo>
                  <a:pt x="128" y="110"/>
                  <a:pt x="130" y="112"/>
                  <a:pt x="132" y="112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42" y="112"/>
                  <a:pt x="144" y="110"/>
                  <a:pt x="144" y="108"/>
                </a:cubicBezTo>
                <a:cubicBezTo>
                  <a:pt x="144" y="106"/>
                  <a:pt x="142" y="104"/>
                  <a:pt x="140" y="104"/>
                </a:cubicBezTo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2" y="40"/>
                </a:moveTo>
                <a:cubicBezTo>
                  <a:pt x="14" y="40"/>
                  <a:pt x="16" y="42"/>
                  <a:pt x="16" y="44"/>
                </a:cubicBezTo>
                <a:cubicBezTo>
                  <a:pt x="16" y="46"/>
                  <a:pt x="14" y="48"/>
                  <a:pt x="12" y="48"/>
                </a:cubicBezTo>
                <a:cubicBezTo>
                  <a:pt x="10" y="48"/>
                  <a:pt x="8" y="46"/>
                  <a:pt x="8" y="44"/>
                </a:cubicBezTo>
                <a:cubicBezTo>
                  <a:pt x="8" y="42"/>
                  <a:pt x="10" y="40"/>
                  <a:pt x="12" y="40"/>
                </a:cubicBezTo>
                <a:moveTo>
                  <a:pt x="12" y="120"/>
                </a:moveTo>
                <a:cubicBezTo>
                  <a:pt x="10" y="120"/>
                  <a:pt x="8" y="118"/>
                  <a:pt x="8" y="116"/>
                </a:cubicBezTo>
                <a:cubicBezTo>
                  <a:pt x="8" y="114"/>
                  <a:pt x="10" y="112"/>
                  <a:pt x="12" y="112"/>
                </a:cubicBezTo>
                <a:cubicBezTo>
                  <a:pt x="14" y="112"/>
                  <a:pt x="16" y="114"/>
                  <a:pt x="16" y="116"/>
                </a:cubicBezTo>
                <a:cubicBezTo>
                  <a:pt x="16" y="118"/>
                  <a:pt x="14" y="120"/>
                  <a:pt x="12" y="120"/>
                </a:cubicBezTo>
                <a:moveTo>
                  <a:pt x="164" y="120"/>
                </a:moveTo>
                <a:cubicBezTo>
                  <a:pt x="162" y="120"/>
                  <a:pt x="160" y="118"/>
                  <a:pt x="160" y="116"/>
                </a:cubicBezTo>
                <a:cubicBezTo>
                  <a:pt x="160" y="114"/>
                  <a:pt x="162" y="112"/>
                  <a:pt x="164" y="112"/>
                </a:cubicBezTo>
                <a:cubicBezTo>
                  <a:pt x="166" y="112"/>
                  <a:pt x="168" y="114"/>
                  <a:pt x="168" y="116"/>
                </a:cubicBezTo>
                <a:cubicBezTo>
                  <a:pt x="168" y="118"/>
                  <a:pt x="166" y="120"/>
                  <a:pt x="164" y="120"/>
                </a:cubicBezTo>
                <a:moveTo>
                  <a:pt x="168" y="105"/>
                </a:moveTo>
                <a:cubicBezTo>
                  <a:pt x="167" y="104"/>
                  <a:pt x="165" y="104"/>
                  <a:pt x="164" y="104"/>
                </a:cubicBezTo>
                <a:cubicBezTo>
                  <a:pt x="157" y="104"/>
                  <a:pt x="152" y="109"/>
                  <a:pt x="152" y="116"/>
                </a:cubicBezTo>
                <a:cubicBezTo>
                  <a:pt x="152" y="117"/>
                  <a:pt x="152" y="119"/>
                  <a:pt x="153" y="120"/>
                </a:cubicBezTo>
                <a:cubicBezTo>
                  <a:pt x="23" y="120"/>
                  <a:pt x="23" y="120"/>
                  <a:pt x="23" y="120"/>
                </a:cubicBezTo>
                <a:cubicBezTo>
                  <a:pt x="24" y="119"/>
                  <a:pt x="24" y="117"/>
                  <a:pt x="24" y="116"/>
                </a:cubicBezTo>
                <a:cubicBezTo>
                  <a:pt x="24" y="109"/>
                  <a:pt x="19" y="104"/>
                  <a:pt x="12" y="104"/>
                </a:cubicBezTo>
                <a:cubicBezTo>
                  <a:pt x="11" y="104"/>
                  <a:pt x="9" y="104"/>
                  <a:pt x="8" y="105"/>
                </a:cubicBezTo>
                <a:cubicBezTo>
                  <a:pt x="8" y="55"/>
                  <a:pt x="8" y="55"/>
                  <a:pt x="8" y="55"/>
                </a:cubicBezTo>
                <a:cubicBezTo>
                  <a:pt x="9" y="56"/>
                  <a:pt x="11" y="56"/>
                  <a:pt x="12" y="56"/>
                </a:cubicBezTo>
                <a:cubicBezTo>
                  <a:pt x="19" y="56"/>
                  <a:pt x="24" y="51"/>
                  <a:pt x="24" y="44"/>
                </a:cubicBezTo>
                <a:cubicBezTo>
                  <a:pt x="24" y="43"/>
                  <a:pt x="24" y="41"/>
                  <a:pt x="23" y="40"/>
                </a:cubicBezTo>
                <a:cubicBezTo>
                  <a:pt x="153" y="40"/>
                  <a:pt x="153" y="40"/>
                  <a:pt x="153" y="40"/>
                </a:cubicBezTo>
                <a:cubicBezTo>
                  <a:pt x="152" y="41"/>
                  <a:pt x="152" y="43"/>
                  <a:pt x="152" y="44"/>
                </a:cubicBezTo>
                <a:cubicBezTo>
                  <a:pt x="152" y="51"/>
                  <a:pt x="157" y="56"/>
                  <a:pt x="164" y="56"/>
                </a:cubicBezTo>
                <a:cubicBezTo>
                  <a:pt x="165" y="56"/>
                  <a:pt x="167" y="56"/>
                  <a:pt x="168" y="55"/>
                </a:cubicBezTo>
                <a:lnTo>
                  <a:pt x="168" y="105"/>
                </a:lnTo>
                <a:close/>
                <a:moveTo>
                  <a:pt x="164" y="48"/>
                </a:moveTo>
                <a:cubicBezTo>
                  <a:pt x="162" y="48"/>
                  <a:pt x="160" y="46"/>
                  <a:pt x="160" y="44"/>
                </a:cubicBezTo>
                <a:cubicBezTo>
                  <a:pt x="160" y="42"/>
                  <a:pt x="162" y="40"/>
                  <a:pt x="164" y="40"/>
                </a:cubicBezTo>
                <a:cubicBezTo>
                  <a:pt x="166" y="40"/>
                  <a:pt x="168" y="42"/>
                  <a:pt x="168" y="44"/>
                </a:cubicBezTo>
                <a:cubicBezTo>
                  <a:pt x="168" y="46"/>
                  <a:pt x="166" y="48"/>
                  <a:pt x="164" y="48"/>
                </a:cubicBezTo>
                <a:moveTo>
                  <a:pt x="88" y="48"/>
                </a:moveTo>
                <a:cubicBezTo>
                  <a:pt x="70" y="48"/>
                  <a:pt x="56" y="62"/>
                  <a:pt x="56" y="80"/>
                </a:cubicBezTo>
                <a:cubicBezTo>
                  <a:pt x="56" y="98"/>
                  <a:pt x="70" y="112"/>
                  <a:pt x="88" y="112"/>
                </a:cubicBezTo>
                <a:cubicBezTo>
                  <a:pt x="106" y="112"/>
                  <a:pt x="120" y="98"/>
                  <a:pt x="120" y="80"/>
                </a:cubicBezTo>
                <a:cubicBezTo>
                  <a:pt x="120" y="62"/>
                  <a:pt x="106" y="48"/>
                  <a:pt x="88" y="48"/>
                </a:cubicBezTo>
                <a:moveTo>
                  <a:pt x="97" y="74"/>
                </a:moveTo>
                <a:cubicBezTo>
                  <a:pt x="95" y="78"/>
                  <a:pt x="95" y="78"/>
                  <a:pt x="95" y="78"/>
                </a:cubicBezTo>
                <a:cubicBezTo>
                  <a:pt x="81" y="78"/>
                  <a:pt x="81" y="78"/>
                  <a:pt x="81" y="78"/>
                </a:cubicBezTo>
                <a:cubicBezTo>
                  <a:pt x="81" y="78"/>
                  <a:pt x="81" y="78"/>
                  <a:pt x="81" y="79"/>
                </a:cubicBezTo>
                <a:cubicBezTo>
                  <a:pt x="81" y="80"/>
                  <a:pt x="81" y="80"/>
                  <a:pt x="81" y="80"/>
                </a:cubicBezTo>
                <a:cubicBezTo>
                  <a:pt x="81" y="81"/>
                  <a:pt x="81" y="81"/>
                  <a:pt x="81" y="82"/>
                </a:cubicBezTo>
                <a:cubicBezTo>
                  <a:pt x="94" y="82"/>
                  <a:pt x="94" y="82"/>
                  <a:pt x="94" y="82"/>
                </a:cubicBezTo>
                <a:cubicBezTo>
                  <a:pt x="93" y="85"/>
                  <a:pt x="93" y="85"/>
                  <a:pt x="93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1" y="88"/>
                  <a:pt x="82" y="90"/>
                  <a:pt x="84" y="92"/>
                </a:cubicBezTo>
                <a:cubicBezTo>
                  <a:pt x="86" y="94"/>
                  <a:pt x="88" y="95"/>
                  <a:pt x="91" y="95"/>
                </a:cubicBezTo>
                <a:cubicBezTo>
                  <a:pt x="93" y="95"/>
                  <a:pt x="95" y="95"/>
                  <a:pt x="96" y="94"/>
                </a:cubicBezTo>
                <a:cubicBezTo>
                  <a:pt x="97" y="94"/>
                  <a:pt x="99" y="93"/>
                  <a:pt x="100" y="91"/>
                </a:cubicBezTo>
                <a:cubicBezTo>
                  <a:pt x="100" y="98"/>
                  <a:pt x="100" y="98"/>
                  <a:pt x="100" y="98"/>
                </a:cubicBezTo>
                <a:cubicBezTo>
                  <a:pt x="97" y="99"/>
                  <a:pt x="94" y="100"/>
                  <a:pt x="91" y="100"/>
                </a:cubicBezTo>
                <a:cubicBezTo>
                  <a:pt x="86" y="100"/>
                  <a:pt x="82" y="99"/>
                  <a:pt x="79" y="95"/>
                </a:cubicBezTo>
                <a:cubicBezTo>
                  <a:pt x="76" y="93"/>
                  <a:pt x="75" y="89"/>
                  <a:pt x="74" y="85"/>
                </a:cubicBezTo>
                <a:cubicBezTo>
                  <a:pt x="70" y="85"/>
                  <a:pt x="70" y="85"/>
                  <a:pt x="70" y="85"/>
                </a:cubicBezTo>
                <a:cubicBezTo>
                  <a:pt x="71" y="82"/>
                  <a:pt x="71" y="82"/>
                  <a:pt x="71" y="82"/>
                </a:cubicBezTo>
                <a:cubicBezTo>
                  <a:pt x="74" y="82"/>
                  <a:pt x="74" y="82"/>
                  <a:pt x="74" y="82"/>
                </a:cubicBezTo>
                <a:cubicBezTo>
                  <a:pt x="74" y="81"/>
                  <a:pt x="74" y="81"/>
                  <a:pt x="74" y="81"/>
                </a:cubicBezTo>
                <a:cubicBezTo>
                  <a:pt x="74" y="80"/>
                  <a:pt x="74" y="80"/>
                  <a:pt x="74" y="80"/>
                </a:cubicBezTo>
                <a:cubicBezTo>
                  <a:pt x="74" y="79"/>
                  <a:pt x="74" y="79"/>
                  <a:pt x="74" y="79"/>
                </a:cubicBezTo>
                <a:cubicBezTo>
                  <a:pt x="74" y="79"/>
                  <a:pt x="74" y="78"/>
                  <a:pt x="74" y="78"/>
                </a:cubicBezTo>
                <a:cubicBezTo>
                  <a:pt x="70" y="78"/>
                  <a:pt x="70" y="78"/>
                  <a:pt x="70" y="78"/>
                </a:cubicBezTo>
                <a:cubicBezTo>
                  <a:pt x="71" y="74"/>
                  <a:pt x="71" y="74"/>
                  <a:pt x="71" y="74"/>
                </a:cubicBezTo>
                <a:cubicBezTo>
                  <a:pt x="74" y="74"/>
                  <a:pt x="74" y="74"/>
                  <a:pt x="74" y="74"/>
                </a:cubicBezTo>
                <a:cubicBezTo>
                  <a:pt x="75" y="70"/>
                  <a:pt x="77" y="67"/>
                  <a:pt x="80" y="64"/>
                </a:cubicBezTo>
                <a:cubicBezTo>
                  <a:pt x="83" y="61"/>
                  <a:pt x="86" y="60"/>
                  <a:pt x="91" y="60"/>
                </a:cubicBezTo>
                <a:cubicBezTo>
                  <a:pt x="95" y="60"/>
                  <a:pt x="98" y="61"/>
                  <a:pt x="102" y="63"/>
                </a:cubicBezTo>
                <a:cubicBezTo>
                  <a:pt x="99" y="68"/>
                  <a:pt x="99" y="68"/>
                  <a:pt x="99" y="68"/>
                </a:cubicBezTo>
                <a:cubicBezTo>
                  <a:pt x="96" y="66"/>
                  <a:pt x="94" y="65"/>
                  <a:pt x="91" y="65"/>
                </a:cubicBezTo>
                <a:cubicBezTo>
                  <a:pt x="88" y="65"/>
                  <a:pt x="86" y="66"/>
                  <a:pt x="84" y="68"/>
                </a:cubicBezTo>
                <a:cubicBezTo>
                  <a:pt x="83" y="70"/>
                  <a:pt x="82" y="72"/>
                  <a:pt x="81" y="74"/>
                </a:cubicBezTo>
                <a:lnTo>
                  <a:pt x="97" y="74"/>
                </a:lnTo>
                <a:close/>
                <a:moveTo>
                  <a:pt x="44" y="48"/>
                </a:moveTo>
                <a:cubicBezTo>
                  <a:pt x="36" y="48"/>
                  <a:pt x="36" y="48"/>
                  <a:pt x="36" y="48"/>
                </a:cubicBezTo>
                <a:cubicBezTo>
                  <a:pt x="34" y="48"/>
                  <a:pt x="32" y="50"/>
                  <a:pt x="32" y="52"/>
                </a:cubicBezTo>
                <a:cubicBezTo>
                  <a:pt x="32" y="54"/>
                  <a:pt x="34" y="56"/>
                  <a:pt x="36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6" y="56"/>
                  <a:pt x="48" y="54"/>
                  <a:pt x="48" y="52"/>
                </a:cubicBezTo>
                <a:cubicBezTo>
                  <a:pt x="48" y="50"/>
                  <a:pt x="46" y="48"/>
                  <a:pt x="44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256"/>
          <p:cNvSpPr>
            <a:spLocks noEditPoints="1"/>
          </p:cNvSpPr>
          <p:nvPr/>
        </p:nvSpPr>
        <p:spPr bwMode="auto">
          <a:xfrm>
            <a:off x="3466336" y="1805907"/>
            <a:ext cx="334275" cy="212573"/>
          </a:xfrm>
          <a:custGeom>
            <a:avLst/>
            <a:gdLst>
              <a:gd name="T0" fmla="*/ 104 w 176"/>
              <a:gd name="T1" fmla="*/ 92 h 112"/>
              <a:gd name="T2" fmla="*/ 112 w 176"/>
              <a:gd name="T3" fmla="*/ 92 h 112"/>
              <a:gd name="T4" fmla="*/ 168 w 176"/>
              <a:gd name="T5" fmla="*/ 0 h 112"/>
              <a:gd name="T6" fmla="*/ 32 w 176"/>
              <a:gd name="T7" fmla="*/ 8 h 112"/>
              <a:gd name="T8" fmla="*/ 36 w 176"/>
              <a:gd name="T9" fmla="*/ 16 h 112"/>
              <a:gd name="T10" fmla="*/ 40 w 176"/>
              <a:gd name="T11" fmla="*/ 8 h 112"/>
              <a:gd name="T12" fmla="*/ 168 w 176"/>
              <a:gd name="T13" fmla="*/ 80 h 112"/>
              <a:gd name="T14" fmla="*/ 152 w 176"/>
              <a:gd name="T15" fmla="*/ 84 h 112"/>
              <a:gd name="T16" fmla="*/ 168 w 176"/>
              <a:gd name="T17" fmla="*/ 88 h 112"/>
              <a:gd name="T18" fmla="*/ 176 w 176"/>
              <a:gd name="T19" fmla="*/ 8 h 112"/>
              <a:gd name="T20" fmla="*/ 136 w 176"/>
              <a:gd name="T21" fmla="*/ 24 h 112"/>
              <a:gd name="T22" fmla="*/ 0 w 176"/>
              <a:gd name="T23" fmla="*/ 32 h 112"/>
              <a:gd name="T24" fmla="*/ 8 w 176"/>
              <a:gd name="T25" fmla="*/ 112 h 112"/>
              <a:gd name="T26" fmla="*/ 144 w 176"/>
              <a:gd name="T27" fmla="*/ 104 h 112"/>
              <a:gd name="T28" fmla="*/ 136 w 176"/>
              <a:gd name="T29" fmla="*/ 24 h 112"/>
              <a:gd name="T30" fmla="*/ 16 w 176"/>
              <a:gd name="T31" fmla="*/ 36 h 112"/>
              <a:gd name="T32" fmla="*/ 8 w 176"/>
              <a:gd name="T33" fmla="*/ 36 h 112"/>
              <a:gd name="T34" fmla="*/ 12 w 176"/>
              <a:gd name="T35" fmla="*/ 104 h 112"/>
              <a:gd name="T36" fmla="*/ 12 w 176"/>
              <a:gd name="T37" fmla="*/ 96 h 112"/>
              <a:gd name="T38" fmla="*/ 12 w 176"/>
              <a:gd name="T39" fmla="*/ 104 h 112"/>
              <a:gd name="T40" fmla="*/ 128 w 176"/>
              <a:gd name="T41" fmla="*/ 100 h 112"/>
              <a:gd name="T42" fmla="*/ 136 w 176"/>
              <a:gd name="T43" fmla="*/ 100 h 112"/>
              <a:gd name="T44" fmla="*/ 136 w 176"/>
              <a:gd name="T45" fmla="*/ 89 h 112"/>
              <a:gd name="T46" fmla="*/ 120 w 176"/>
              <a:gd name="T47" fmla="*/ 100 h 112"/>
              <a:gd name="T48" fmla="*/ 23 w 176"/>
              <a:gd name="T49" fmla="*/ 104 h 112"/>
              <a:gd name="T50" fmla="*/ 12 w 176"/>
              <a:gd name="T51" fmla="*/ 88 h 112"/>
              <a:gd name="T52" fmla="*/ 8 w 176"/>
              <a:gd name="T53" fmla="*/ 47 h 112"/>
              <a:gd name="T54" fmla="*/ 24 w 176"/>
              <a:gd name="T55" fmla="*/ 36 h 112"/>
              <a:gd name="T56" fmla="*/ 121 w 176"/>
              <a:gd name="T57" fmla="*/ 32 h 112"/>
              <a:gd name="T58" fmla="*/ 132 w 176"/>
              <a:gd name="T59" fmla="*/ 48 h 112"/>
              <a:gd name="T60" fmla="*/ 136 w 176"/>
              <a:gd name="T61" fmla="*/ 89 h 112"/>
              <a:gd name="T62" fmla="*/ 128 w 176"/>
              <a:gd name="T63" fmla="*/ 36 h 112"/>
              <a:gd name="T64" fmla="*/ 136 w 176"/>
              <a:gd name="T65" fmla="*/ 36 h 112"/>
              <a:gd name="T66" fmla="*/ 36 w 176"/>
              <a:gd name="T67" fmla="*/ 40 h 112"/>
              <a:gd name="T68" fmla="*/ 36 w 176"/>
              <a:gd name="T69" fmla="*/ 48 h 112"/>
              <a:gd name="T70" fmla="*/ 36 w 176"/>
              <a:gd name="T71" fmla="*/ 40 h 112"/>
              <a:gd name="T72" fmla="*/ 44 w 176"/>
              <a:gd name="T73" fmla="*/ 68 h 112"/>
              <a:gd name="T74" fmla="*/ 100 w 176"/>
              <a:gd name="T75" fmla="*/ 68 h 112"/>
              <a:gd name="T76" fmla="*/ 79 w 176"/>
              <a:gd name="T77" fmla="*/ 63 h 112"/>
              <a:gd name="T78" fmla="*/ 67 w 176"/>
              <a:gd name="T79" fmla="*/ 66 h 112"/>
              <a:gd name="T80" fmla="*/ 67 w 176"/>
              <a:gd name="T81" fmla="*/ 68 h 112"/>
              <a:gd name="T82" fmla="*/ 77 w 176"/>
              <a:gd name="T83" fmla="*/ 69 h 112"/>
              <a:gd name="T84" fmla="*/ 67 w 176"/>
              <a:gd name="T85" fmla="*/ 72 h 112"/>
              <a:gd name="T86" fmla="*/ 74 w 176"/>
              <a:gd name="T87" fmla="*/ 80 h 112"/>
              <a:gd name="T88" fmla="*/ 81 w 176"/>
              <a:gd name="T89" fmla="*/ 77 h 112"/>
              <a:gd name="T90" fmla="*/ 74 w 176"/>
              <a:gd name="T91" fmla="*/ 84 h 112"/>
              <a:gd name="T92" fmla="*/ 62 w 176"/>
              <a:gd name="T93" fmla="*/ 72 h 112"/>
              <a:gd name="T94" fmla="*/ 59 w 176"/>
              <a:gd name="T95" fmla="*/ 69 h 112"/>
              <a:gd name="T96" fmla="*/ 61 w 176"/>
              <a:gd name="T97" fmla="*/ 69 h 112"/>
              <a:gd name="T98" fmla="*/ 61 w 176"/>
              <a:gd name="T99" fmla="*/ 67 h 112"/>
              <a:gd name="T100" fmla="*/ 58 w 176"/>
              <a:gd name="T101" fmla="*/ 66 h 112"/>
              <a:gd name="T102" fmla="*/ 62 w 176"/>
              <a:gd name="T103" fmla="*/ 63 h 112"/>
              <a:gd name="T104" fmla="*/ 74 w 176"/>
              <a:gd name="T105" fmla="*/ 52 h 112"/>
              <a:gd name="T106" fmla="*/ 80 w 176"/>
              <a:gd name="T107" fmla="*/ 59 h 112"/>
              <a:gd name="T108" fmla="*/ 69 w 176"/>
              <a:gd name="T109" fmla="*/ 58 h 112"/>
              <a:gd name="T110" fmla="*/ 79 w 176"/>
              <a:gd name="T111" fmla="*/ 63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12">
                <a:moveTo>
                  <a:pt x="108" y="88"/>
                </a:moveTo>
                <a:cubicBezTo>
                  <a:pt x="106" y="88"/>
                  <a:pt x="104" y="90"/>
                  <a:pt x="104" y="92"/>
                </a:cubicBezTo>
                <a:cubicBezTo>
                  <a:pt x="104" y="94"/>
                  <a:pt x="106" y="96"/>
                  <a:pt x="108" y="96"/>
                </a:cubicBezTo>
                <a:cubicBezTo>
                  <a:pt x="110" y="96"/>
                  <a:pt x="112" y="94"/>
                  <a:pt x="112" y="92"/>
                </a:cubicBezTo>
                <a:cubicBezTo>
                  <a:pt x="112" y="90"/>
                  <a:pt x="110" y="88"/>
                  <a:pt x="108" y="88"/>
                </a:cubicBezTo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4"/>
                  <a:pt x="34" y="16"/>
                  <a:pt x="36" y="16"/>
                </a:cubicBezTo>
                <a:cubicBezTo>
                  <a:pt x="38" y="16"/>
                  <a:pt x="40" y="14"/>
                  <a:pt x="40" y="12"/>
                </a:cubicBezTo>
                <a:cubicBezTo>
                  <a:pt x="40" y="8"/>
                  <a:pt x="40" y="8"/>
                  <a:pt x="40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56" y="80"/>
                  <a:pt x="156" y="80"/>
                  <a:pt x="156" y="80"/>
                </a:cubicBezTo>
                <a:cubicBezTo>
                  <a:pt x="154" y="80"/>
                  <a:pt x="152" y="82"/>
                  <a:pt x="152" y="84"/>
                </a:cubicBezTo>
                <a:cubicBezTo>
                  <a:pt x="152" y="86"/>
                  <a:pt x="154" y="88"/>
                  <a:pt x="15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36" y="24"/>
                </a:move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40" y="112"/>
                  <a:pt x="144" y="108"/>
                  <a:pt x="144" y="104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28"/>
                  <a:pt x="140" y="24"/>
                  <a:pt x="136" y="24"/>
                </a:cubicBezTo>
                <a:moveTo>
                  <a:pt x="12" y="32"/>
                </a:moveTo>
                <a:cubicBezTo>
                  <a:pt x="14" y="32"/>
                  <a:pt x="16" y="34"/>
                  <a:pt x="16" y="36"/>
                </a:cubicBezTo>
                <a:cubicBezTo>
                  <a:pt x="16" y="38"/>
                  <a:pt x="14" y="40"/>
                  <a:pt x="12" y="40"/>
                </a:cubicBezTo>
                <a:cubicBezTo>
                  <a:pt x="10" y="40"/>
                  <a:pt x="8" y="38"/>
                  <a:pt x="8" y="36"/>
                </a:cubicBezTo>
                <a:cubicBezTo>
                  <a:pt x="8" y="34"/>
                  <a:pt x="10" y="32"/>
                  <a:pt x="12" y="32"/>
                </a:cubicBezTo>
                <a:moveTo>
                  <a:pt x="12" y="104"/>
                </a:moveTo>
                <a:cubicBezTo>
                  <a:pt x="10" y="104"/>
                  <a:pt x="8" y="102"/>
                  <a:pt x="8" y="100"/>
                </a:cubicBezTo>
                <a:cubicBezTo>
                  <a:pt x="8" y="98"/>
                  <a:pt x="10" y="96"/>
                  <a:pt x="12" y="96"/>
                </a:cubicBezTo>
                <a:cubicBezTo>
                  <a:pt x="14" y="96"/>
                  <a:pt x="16" y="98"/>
                  <a:pt x="16" y="100"/>
                </a:cubicBezTo>
                <a:cubicBezTo>
                  <a:pt x="16" y="102"/>
                  <a:pt x="14" y="104"/>
                  <a:pt x="12" y="104"/>
                </a:cubicBezTo>
                <a:moveTo>
                  <a:pt x="132" y="104"/>
                </a:moveTo>
                <a:cubicBezTo>
                  <a:pt x="130" y="104"/>
                  <a:pt x="128" y="102"/>
                  <a:pt x="128" y="100"/>
                </a:cubicBezTo>
                <a:cubicBezTo>
                  <a:pt x="128" y="98"/>
                  <a:pt x="130" y="96"/>
                  <a:pt x="132" y="96"/>
                </a:cubicBezTo>
                <a:cubicBezTo>
                  <a:pt x="134" y="96"/>
                  <a:pt x="136" y="98"/>
                  <a:pt x="136" y="100"/>
                </a:cubicBezTo>
                <a:cubicBezTo>
                  <a:pt x="136" y="102"/>
                  <a:pt x="134" y="104"/>
                  <a:pt x="132" y="104"/>
                </a:cubicBezTo>
                <a:moveTo>
                  <a:pt x="136" y="89"/>
                </a:moveTo>
                <a:cubicBezTo>
                  <a:pt x="135" y="88"/>
                  <a:pt x="133" y="88"/>
                  <a:pt x="132" y="88"/>
                </a:cubicBezTo>
                <a:cubicBezTo>
                  <a:pt x="125" y="88"/>
                  <a:pt x="120" y="93"/>
                  <a:pt x="120" y="100"/>
                </a:cubicBezTo>
                <a:cubicBezTo>
                  <a:pt x="120" y="101"/>
                  <a:pt x="120" y="103"/>
                  <a:pt x="121" y="104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24" y="103"/>
                  <a:pt x="24" y="101"/>
                  <a:pt x="24" y="100"/>
                </a:cubicBezTo>
                <a:cubicBezTo>
                  <a:pt x="24" y="93"/>
                  <a:pt x="19" y="88"/>
                  <a:pt x="12" y="88"/>
                </a:cubicBezTo>
                <a:cubicBezTo>
                  <a:pt x="11" y="88"/>
                  <a:pt x="9" y="88"/>
                  <a:pt x="8" y="89"/>
                </a:cubicBezTo>
                <a:cubicBezTo>
                  <a:pt x="8" y="47"/>
                  <a:pt x="8" y="47"/>
                  <a:pt x="8" y="47"/>
                </a:cubicBezTo>
                <a:cubicBezTo>
                  <a:pt x="9" y="48"/>
                  <a:pt x="11" y="48"/>
                  <a:pt x="12" y="48"/>
                </a:cubicBezTo>
                <a:cubicBezTo>
                  <a:pt x="19" y="48"/>
                  <a:pt x="24" y="43"/>
                  <a:pt x="24" y="36"/>
                </a:cubicBezTo>
                <a:cubicBezTo>
                  <a:pt x="24" y="35"/>
                  <a:pt x="24" y="33"/>
                  <a:pt x="23" y="32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0" y="33"/>
                  <a:pt x="120" y="35"/>
                  <a:pt x="120" y="36"/>
                </a:cubicBezTo>
                <a:cubicBezTo>
                  <a:pt x="120" y="43"/>
                  <a:pt x="125" y="48"/>
                  <a:pt x="132" y="48"/>
                </a:cubicBezTo>
                <a:cubicBezTo>
                  <a:pt x="133" y="48"/>
                  <a:pt x="135" y="48"/>
                  <a:pt x="136" y="47"/>
                </a:cubicBezTo>
                <a:lnTo>
                  <a:pt x="136" y="89"/>
                </a:lnTo>
                <a:close/>
                <a:moveTo>
                  <a:pt x="132" y="40"/>
                </a:moveTo>
                <a:cubicBezTo>
                  <a:pt x="130" y="40"/>
                  <a:pt x="128" y="38"/>
                  <a:pt x="128" y="36"/>
                </a:cubicBezTo>
                <a:cubicBezTo>
                  <a:pt x="128" y="34"/>
                  <a:pt x="130" y="32"/>
                  <a:pt x="132" y="32"/>
                </a:cubicBezTo>
                <a:cubicBezTo>
                  <a:pt x="134" y="32"/>
                  <a:pt x="136" y="34"/>
                  <a:pt x="136" y="36"/>
                </a:cubicBezTo>
                <a:cubicBezTo>
                  <a:pt x="136" y="38"/>
                  <a:pt x="134" y="40"/>
                  <a:pt x="132" y="40"/>
                </a:cubicBezTo>
                <a:moveTo>
                  <a:pt x="36" y="40"/>
                </a:moveTo>
                <a:cubicBezTo>
                  <a:pt x="34" y="40"/>
                  <a:pt x="32" y="42"/>
                  <a:pt x="32" y="44"/>
                </a:cubicBezTo>
                <a:cubicBezTo>
                  <a:pt x="32" y="46"/>
                  <a:pt x="34" y="48"/>
                  <a:pt x="36" y="48"/>
                </a:cubicBezTo>
                <a:cubicBezTo>
                  <a:pt x="38" y="48"/>
                  <a:pt x="40" y="46"/>
                  <a:pt x="40" y="44"/>
                </a:cubicBezTo>
                <a:cubicBezTo>
                  <a:pt x="40" y="42"/>
                  <a:pt x="38" y="40"/>
                  <a:pt x="36" y="40"/>
                </a:cubicBezTo>
                <a:moveTo>
                  <a:pt x="72" y="40"/>
                </a:moveTo>
                <a:cubicBezTo>
                  <a:pt x="57" y="40"/>
                  <a:pt x="44" y="53"/>
                  <a:pt x="44" y="68"/>
                </a:cubicBezTo>
                <a:cubicBezTo>
                  <a:pt x="44" y="83"/>
                  <a:pt x="57" y="96"/>
                  <a:pt x="72" y="96"/>
                </a:cubicBezTo>
                <a:cubicBezTo>
                  <a:pt x="87" y="96"/>
                  <a:pt x="100" y="83"/>
                  <a:pt x="100" y="68"/>
                </a:cubicBezTo>
                <a:cubicBezTo>
                  <a:pt x="100" y="53"/>
                  <a:pt x="87" y="40"/>
                  <a:pt x="72" y="40"/>
                </a:cubicBezTo>
                <a:moveTo>
                  <a:pt x="79" y="63"/>
                </a:moveTo>
                <a:cubicBezTo>
                  <a:pt x="77" y="66"/>
                  <a:pt x="77" y="66"/>
                  <a:pt x="77" y="66"/>
                </a:cubicBezTo>
                <a:cubicBezTo>
                  <a:pt x="67" y="66"/>
                  <a:pt x="67" y="66"/>
                  <a:pt x="67" y="66"/>
                </a:cubicBezTo>
                <a:cubicBezTo>
                  <a:pt x="67" y="66"/>
                  <a:pt x="67" y="67"/>
                  <a:pt x="67" y="67"/>
                </a:cubicBezTo>
                <a:cubicBezTo>
                  <a:pt x="67" y="68"/>
                  <a:pt x="67" y="68"/>
                  <a:pt x="67" y="68"/>
                </a:cubicBezTo>
                <a:cubicBezTo>
                  <a:pt x="67" y="69"/>
                  <a:pt x="67" y="69"/>
                  <a:pt x="6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6" y="72"/>
                  <a:pt x="76" y="72"/>
                  <a:pt x="76" y="72"/>
                </a:cubicBezTo>
                <a:cubicBezTo>
                  <a:pt x="67" y="72"/>
                  <a:pt x="67" y="72"/>
                  <a:pt x="67" y="72"/>
                </a:cubicBezTo>
                <a:cubicBezTo>
                  <a:pt x="67" y="74"/>
                  <a:pt x="68" y="76"/>
                  <a:pt x="69" y="78"/>
                </a:cubicBezTo>
                <a:cubicBezTo>
                  <a:pt x="70" y="79"/>
                  <a:pt x="72" y="80"/>
                  <a:pt x="74" y="80"/>
                </a:cubicBezTo>
                <a:cubicBezTo>
                  <a:pt x="76" y="80"/>
                  <a:pt x="77" y="80"/>
                  <a:pt x="78" y="79"/>
                </a:cubicBezTo>
                <a:cubicBezTo>
                  <a:pt x="79" y="79"/>
                  <a:pt x="80" y="78"/>
                  <a:pt x="81" y="77"/>
                </a:cubicBezTo>
                <a:cubicBezTo>
                  <a:pt x="81" y="82"/>
                  <a:pt x="81" y="82"/>
                  <a:pt x="81" y="82"/>
                </a:cubicBezTo>
                <a:cubicBezTo>
                  <a:pt x="79" y="83"/>
                  <a:pt x="77" y="84"/>
                  <a:pt x="74" y="84"/>
                </a:cubicBezTo>
                <a:cubicBezTo>
                  <a:pt x="70" y="84"/>
                  <a:pt x="67" y="83"/>
                  <a:pt x="65" y="80"/>
                </a:cubicBezTo>
                <a:cubicBezTo>
                  <a:pt x="63" y="78"/>
                  <a:pt x="62" y="76"/>
                  <a:pt x="62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9" y="69"/>
                  <a:pt x="59" y="69"/>
                  <a:pt x="59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68"/>
                  <a:pt x="61" y="67"/>
                  <a:pt x="61" y="67"/>
                </a:cubicBezTo>
                <a:cubicBezTo>
                  <a:pt x="61" y="67"/>
                  <a:pt x="61" y="67"/>
                  <a:pt x="61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9" y="63"/>
                  <a:pt x="59" y="63"/>
                  <a:pt x="59" y="63"/>
                </a:cubicBezTo>
                <a:cubicBezTo>
                  <a:pt x="62" y="63"/>
                  <a:pt x="62" y="63"/>
                  <a:pt x="62" y="63"/>
                </a:cubicBezTo>
                <a:cubicBezTo>
                  <a:pt x="62" y="60"/>
                  <a:pt x="64" y="57"/>
                  <a:pt x="66" y="55"/>
                </a:cubicBezTo>
                <a:cubicBezTo>
                  <a:pt x="68" y="53"/>
                  <a:pt x="71" y="52"/>
                  <a:pt x="74" y="52"/>
                </a:cubicBezTo>
                <a:cubicBezTo>
                  <a:pt x="77" y="52"/>
                  <a:pt x="80" y="53"/>
                  <a:pt x="82" y="55"/>
                </a:cubicBezTo>
                <a:cubicBezTo>
                  <a:pt x="80" y="59"/>
                  <a:pt x="80" y="59"/>
                  <a:pt x="80" y="59"/>
                </a:cubicBezTo>
                <a:cubicBezTo>
                  <a:pt x="78" y="57"/>
                  <a:pt x="76" y="56"/>
                  <a:pt x="74" y="56"/>
                </a:cubicBezTo>
                <a:cubicBezTo>
                  <a:pt x="72" y="56"/>
                  <a:pt x="70" y="57"/>
                  <a:pt x="69" y="58"/>
                </a:cubicBezTo>
                <a:cubicBezTo>
                  <a:pt x="68" y="60"/>
                  <a:pt x="67" y="61"/>
                  <a:pt x="67" y="63"/>
                </a:cubicBezTo>
                <a:lnTo>
                  <a:pt x="79" y="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257"/>
          <p:cNvSpPr>
            <a:spLocks noEditPoints="1"/>
          </p:cNvSpPr>
          <p:nvPr/>
        </p:nvSpPr>
        <p:spPr bwMode="auto">
          <a:xfrm>
            <a:off x="4105677" y="1820511"/>
            <a:ext cx="334275" cy="183364"/>
          </a:xfrm>
          <a:custGeom>
            <a:avLst/>
            <a:gdLst>
              <a:gd name="T0" fmla="*/ 8 w 176"/>
              <a:gd name="T1" fmla="*/ 0 h 96"/>
              <a:gd name="T2" fmla="*/ 0 w 176"/>
              <a:gd name="T3" fmla="*/ 88 h 96"/>
              <a:gd name="T4" fmla="*/ 168 w 176"/>
              <a:gd name="T5" fmla="*/ 96 h 96"/>
              <a:gd name="T6" fmla="*/ 176 w 176"/>
              <a:gd name="T7" fmla="*/ 8 h 96"/>
              <a:gd name="T8" fmla="*/ 12 w 176"/>
              <a:gd name="T9" fmla="*/ 8 h 96"/>
              <a:gd name="T10" fmla="*/ 12 w 176"/>
              <a:gd name="T11" fmla="*/ 16 h 96"/>
              <a:gd name="T12" fmla="*/ 12 w 176"/>
              <a:gd name="T13" fmla="*/ 8 h 96"/>
              <a:gd name="T14" fmla="*/ 8 w 176"/>
              <a:gd name="T15" fmla="*/ 84 h 96"/>
              <a:gd name="T16" fmla="*/ 16 w 176"/>
              <a:gd name="T17" fmla="*/ 84 h 96"/>
              <a:gd name="T18" fmla="*/ 164 w 176"/>
              <a:gd name="T19" fmla="*/ 88 h 96"/>
              <a:gd name="T20" fmla="*/ 164 w 176"/>
              <a:gd name="T21" fmla="*/ 80 h 96"/>
              <a:gd name="T22" fmla="*/ 164 w 176"/>
              <a:gd name="T23" fmla="*/ 88 h 96"/>
              <a:gd name="T24" fmla="*/ 164 w 176"/>
              <a:gd name="T25" fmla="*/ 72 h 96"/>
              <a:gd name="T26" fmla="*/ 153 w 176"/>
              <a:gd name="T27" fmla="*/ 88 h 96"/>
              <a:gd name="T28" fmla="*/ 24 w 176"/>
              <a:gd name="T29" fmla="*/ 84 h 96"/>
              <a:gd name="T30" fmla="*/ 8 w 176"/>
              <a:gd name="T31" fmla="*/ 73 h 96"/>
              <a:gd name="T32" fmla="*/ 12 w 176"/>
              <a:gd name="T33" fmla="*/ 24 h 96"/>
              <a:gd name="T34" fmla="*/ 23 w 176"/>
              <a:gd name="T35" fmla="*/ 8 h 96"/>
              <a:gd name="T36" fmla="*/ 152 w 176"/>
              <a:gd name="T37" fmla="*/ 12 h 96"/>
              <a:gd name="T38" fmla="*/ 168 w 176"/>
              <a:gd name="T39" fmla="*/ 23 h 96"/>
              <a:gd name="T40" fmla="*/ 164 w 176"/>
              <a:gd name="T41" fmla="*/ 16 h 96"/>
              <a:gd name="T42" fmla="*/ 164 w 176"/>
              <a:gd name="T43" fmla="*/ 8 h 96"/>
              <a:gd name="T44" fmla="*/ 164 w 176"/>
              <a:gd name="T45" fmla="*/ 16 h 96"/>
              <a:gd name="T46" fmla="*/ 36 w 176"/>
              <a:gd name="T47" fmla="*/ 16 h 96"/>
              <a:gd name="T48" fmla="*/ 36 w 176"/>
              <a:gd name="T49" fmla="*/ 24 h 96"/>
              <a:gd name="T50" fmla="*/ 48 w 176"/>
              <a:gd name="T51" fmla="*/ 20 h 96"/>
              <a:gd name="T52" fmla="*/ 140 w 176"/>
              <a:gd name="T53" fmla="*/ 72 h 96"/>
              <a:gd name="T54" fmla="*/ 128 w 176"/>
              <a:gd name="T55" fmla="*/ 76 h 96"/>
              <a:gd name="T56" fmla="*/ 140 w 176"/>
              <a:gd name="T57" fmla="*/ 80 h 96"/>
              <a:gd name="T58" fmla="*/ 140 w 176"/>
              <a:gd name="T59" fmla="*/ 72 h 96"/>
              <a:gd name="T60" fmla="*/ 56 w 176"/>
              <a:gd name="T61" fmla="*/ 48 h 96"/>
              <a:gd name="T62" fmla="*/ 120 w 176"/>
              <a:gd name="T63" fmla="*/ 48 h 96"/>
              <a:gd name="T64" fmla="*/ 105 w 176"/>
              <a:gd name="T65" fmla="*/ 43 h 96"/>
              <a:gd name="T66" fmla="*/ 103 w 176"/>
              <a:gd name="T67" fmla="*/ 59 h 96"/>
              <a:gd name="T68" fmla="*/ 87 w 176"/>
              <a:gd name="T69" fmla="*/ 72 h 96"/>
              <a:gd name="T70" fmla="*/ 84 w 176"/>
              <a:gd name="T71" fmla="*/ 64 h 96"/>
              <a:gd name="T72" fmla="*/ 79 w 176"/>
              <a:gd name="T73" fmla="*/ 70 h 96"/>
              <a:gd name="T74" fmla="*/ 77 w 176"/>
              <a:gd name="T75" fmla="*/ 62 h 96"/>
              <a:gd name="T76" fmla="*/ 69 w 176"/>
              <a:gd name="T77" fmla="*/ 60 h 96"/>
              <a:gd name="T78" fmla="*/ 74 w 176"/>
              <a:gd name="T79" fmla="*/ 56 h 96"/>
              <a:gd name="T80" fmla="*/ 78 w 176"/>
              <a:gd name="T81" fmla="*/ 44 h 96"/>
              <a:gd name="T82" fmla="*/ 78 w 176"/>
              <a:gd name="T83" fmla="*/ 44 h 96"/>
              <a:gd name="T84" fmla="*/ 78 w 176"/>
              <a:gd name="T85" fmla="*/ 34 h 96"/>
              <a:gd name="T86" fmla="*/ 76 w 176"/>
              <a:gd name="T87" fmla="*/ 29 h 96"/>
              <a:gd name="T88" fmla="*/ 82 w 176"/>
              <a:gd name="T89" fmla="*/ 30 h 96"/>
              <a:gd name="T90" fmla="*/ 86 w 176"/>
              <a:gd name="T91" fmla="*/ 24 h 96"/>
              <a:gd name="T92" fmla="*/ 89 w 176"/>
              <a:gd name="T93" fmla="*/ 32 h 96"/>
              <a:gd name="T94" fmla="*/ 94 w 176"/>
              <a:gd name="T95" fmla="*/ 26 h 96"/>
              <a:gd name="T96" fmla="*/ 96 w 176"/>
              <a:gd name="T97" fmla="*/ 34 h 96"/>
              <a:gd name="T98" fmla="*/ 88 w 176"/>
              <a:gd name="T99" fmla="*/ 37 h 96"/>
              <a:gd name="T100" fmla="*/ 96 w 176"/>
              <a:gd name="T101" fmla="*/ 43 h 96"/>
              <a:gd name="T102" fmla="*/ 85 w 176"/>
              <a:gd name="T103" fmla="*/ 49 h 96"/>
              <a:gd name="T104" fmla="*/ 95 w 176"/>
              <a:gd name="T105" fmla="*/ 5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96"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2"/>
                  <a:pt x="4" y="96"/>
                  <a:pt x="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72" y="96"/>
                  <a:pt x="176" y="92"/>
                  <a:pt x="176" y="88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2" y="8"/>
                </a:moveTo>
                <a:cubicBezTo>
                  <a:pt x="14" y="8"/>
                  <a:pt x="16" y="10"/>
                  <a:pt x="16" y="12"/>
                </a:cubicBezTo>
                <a:cubicBezTo>
                  <a:pt x="16" y="14"/>
                  <a:pt x="14" y="16"/>
                  <a:pt x="12" y="16"/>
                </a:cubicBezTo>
                <a:cubicBezTo>
                  <a:pt x="10" y="16"/>
                  <a:pt x="8" y="14"/>
                  <a:pt x="8" y="12"/>
                </a:cubicBezTo>
                <a:cubicBezTo>
                  <a:pt x="8" y="10"/>
                  <a:pt x="10" y="8"/>
                  <a:pt x="12" y="8"/>
                </a:cubicBezTo>
                <a:moveTo>
                  <a:pt x="12" y="88"/>
                </a:moveTo>
                <a:cubicBezTo>
                  <a:pt x="10" y="88"/>
                  <a:pt x="8" y="86"/>
                  <a:pt x="8" y="84"/>
                </a:cubicBezTo>
                <a:cubicBezTo>
                  <a:pt x="8" y="82"/>
                  <a:pt x="10" y="80"/>
                  <a:pt x="12" y="80"/>
                </a:cubicBezTo>
                <a:cubicBezTo>
                  <a:pt x="14" y="80"/>
                  <a:pt x="16" y="82"/>
                  <a:pt x="16" y="84"/>
                </a:cubicBezTo>
                <a:cubicBezTo>
                  <a:pt x="16" y="86"/>
                  <a:pt x="14" y="88"/>
                  <a:pt x="12" y="88"/>
                </a:cubicBezTo>
                <a:moveTo>
                  <a:pt x="164" y="88"/>
                </a:moveTo>
                <a:cubicBezTo>
                  <a:pt x="162" y="88"/>
                  <a:pt x="160" y="86"/>
                  <a:pt x="160" y="84"/>
                </a:cubicBezTo>
                <a:cubicBezTo>
                  <a:pt x="160" y="82"/>
                  <a:pt x="162" y="80"/>
                  <a:pt x="164" y="80"/>
                </a:cubicBezTo>
                <a:cubicBezTo>
                  <a:pt x="166" y="80"/>
                  <a:pt x="168" y="82"/>
                  <a:pt x="168" y="84"/>
                </a:cubicBezTo>
                <a:cubicBezTo>
                  <a:pt x="168" y="86"/>
                  <a:pt x="166" y="88"/>
                  <a:pt x="164" y="88"/>
                </a:cubicBezTo>
                <a:moveTo>
                  <a:pt x="168" y="73"/>
                </a:moveTo>
                <a:cubicBezTo>
                  <a:pt x="167" y="72"/>
                  <a:pt x="165" y="72"/>
                  <a:pt x="164" y="72"/>
                </a:cubicBezTo>
                <a:cubicBezTo>
                  <a:pt x="157" y="72"/>
                  <a:pt x="152" y="77"/>
                  <a:pt x="152" y="84"/>
                </a:cubicBezTo>
                <a:cubicBezTo>
                  <a:pt x="152" y="85"/>
                  <a:pt x="152" y="87"/>
                  <a:pt x="153" y="88"/>
                </a:cubicBezTo>
                <a:cubicBezTo>
                  <a:pt x="23" y="88"/>
                  <a:pt x="23" y="88"/>
                  <a:pt x="23" y="88"/>
                </a:cubicBezTo>
                <a:cubicBezTo>
                  <a:pt x="24" y="87"/>
                  <a:pt x="24" y="85"/>
                  <a:pt x="24" y="84"/>
                </a:cubicBezTo>
                <a:cubicBezTo>
                  <a:pt x="24" y="77"/>
                  <a:pt x="19" y="72"/>
                  <a:pt x="12" y="72"/>
                </a:cubicBezTo>
                <a:cubicBezTo>
                  <a:pt x="11" y="72"/>
                  <a:pt x="9" y="72"/>
                  <a:pt x="8" y="73"/>
                </a:cubicBezTo>
                <a:cubicBezTo>
                  <a:pt x="8" y="23"/>
                  <a:pt x="8" y="23"/>
                  <a:pt x="8" y="23"/>
                </a:cubicBezTo>
                <a:cubicBezTo>
                  <a:pt x="9" y="24"/>
                  <a:pt x="11" y="24"/>
                  <a:pt x="12" y="24"/>
                </a:cubicBezTo>
                <a:cubicBezTo>
                  <a:pt x="19" y="24"/>
                  <a:pt x="24" y="19"/>
                  <a:pt x="24" y="12"/>
                </a:cubicBezTo>
                <a:cubicBezTo>
                  <a:pt x="24" y="11"/>
                  <a:pt x="24" y="9"/>
                  <a:pt x="23" y="8"/>
                </a:cubicBezTo>
                <a:cubicBezTo>
                  <a:pt x="153" y="8"/>
                  <a:pt x="153" y="8"/>
                  <a:pt x="153" y="8"/>
                </a:cubicBezTo>
                <a:cubicBezTo>
                  <a:pt x="152" y="9"/>
                  <a:pt x="152" y="11"/>
                  <a:pt x="152" y="12"/>
                </a:cubicBezTo>
                <a:cubicBezTo>
                  <a:pt x="152" y="19"/>
                  <a:pt x="157" y="24"/>
                  <a:pt x="164" y="24"/>
                </a:cubicBezTo>
                <a:cubicBezTo>
                  <a:pt x="165" y="24"/>
                  <a:pt x="167" y="24"/>
                  <a:pt x="168" y="23"/>
                </a:cubicBezTo>
                <a:lnTo>
                  <a:pt x="168" y="73"/>
                </a:lnTo>
                <a:close/>
                <a:moveTo>
                  <a:pt x="164" y="16"/>
                </a:moveTo>
                <a:cubicBezTo>
                  <a:pt x="162" y="16"/>
                  <a:pt x="160" y="14"/>
                  <a:pt x="160" y="12"/>
                </a:cubicBezTo>
                <a:cubicBezTo>
                  <a:pt x="160" y="10"/>
                  <a:pt x="162" y="8"/>
                  <a:pt x="164" y="8"/>
                </a:cubicBezTo>
                <a:cubicBezTo>
                  <a:pt x="166" y="8"/>
                  <a:pt x="168" y="10"/>
                  <a:pt x="168" y="12"/>
                </a:cubicBezTo>
                <a:cubicBezTo>
                  <a:pt x="168" y="14"/>
                  <a:pt x="166" y="16"/>
                  <a:pt x="164" y="16"/>
                </a:cubicBezTo>
                <a:moveTo>
                  <a:pt x="44" y="16"/>
                </a:moveTo>
                <a:cubicBezTo>
                  <a:pt x="36" y="16"/>
                  <a:pt x="36" y="16"/>
                  <a:pt x="36" y="16"/>
                </a:cubicBezTo>
                <a:cubicBezTo>
                  <a:pt x="34" y="16"/>
                  <a:pt x="32" y="18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6" y="24"/>
                  <a:pt x="48" y="22"/>
                  <a:pt x="48" y="20"/>
                </a:cubicBezTo>
                <a:cubicBezTo>
                  <a:pt x="48" y="18"/>
                  <a:pt x="46" y="16"/>
                  <a:pt x="44" y="16"/>
                </a:cubicBezTo>
                <a:moveTo>
                  <a:pt x="140" y="72"/>
                </a:moveTo>
                <a:cubicBezTo>
                  <a:pt x="132" y="72"/>
                  <a:pt x="132" y="72"/>
                  <a:pt x="132" y="72"/>
                </a:cubicBezTo>
                <a:cubicBezTo>
                  <a:pt x="130" y="72"/>
                  <a:pt x="128" y="74"/>
                  <a:pt x="128" y="76"/>
                </a:cubicBezTo>
                <a:cubicBezTo>
                  <a:pt x="128" y="78"/>
                  <a:pt x="130" y="80"/>
                  <a:pt x="132" y="80"/>
                </a:cubicBezTo>
                <a:cubicBezTo>
                  <a:pt x="140" y="80"/>
                  <a:pt x="140" y="80"/>
                  <a:pt x="140" y="80"/>
                </a:cubicBezTo>
                <a:cubicBezTo>
                  <a:pt x="142" y="80"/>
                  <a:pt x="144" y="78"/>
                  <a:pt x="144" y="76"/>
                </a:cubicBezTo>
                <a:cubicBezTo>
                  <a:pt x="144" y="74"/>
                  <a:pt x="142" y="72"/>
                  <a:pt x="140" y="72"/>
                </a:cubicBezTo>
                <a:moveTo>
                  <a:pt x="88" y="16"/>
                </a:moveTo>
                <a:cubicBezTo>
                  <a:pt x="70" y="16"/>
                  <a:pt x="56" y="30"/>
                  <a:pt x="56" y="48"/>
                </a:cubicBezTo>
                <a:cubicBezTo>
                  <a:pt x="56" y="66"/>
                  <a:pt x="70" y="80"/>
                  <a:pt x="88" y="80"/>
                </a:cubicBezTo>
                <a:cubicBezTo>
                  <a:pt x="106" y="80"/>
                  <a:pt x="120" y="66"/>
                  <a:pt x="120" y="48"/>
                </a:cubicBezTo>
                <a:cubicBezTo>
                  <a:pt x="120" y="30"/>
                  <a:pt x="106" y="16"/>
                  <a:pt x="88" y="16"/>
                </a:cubicBezTo>
                <a:moveTo>
                  <a:pt x="105" y="43"/>
                </a:moveTo>
                <a:cubicBezTo>
                  <a:pt x="104" y="47"/>
                  <a:pt x="102" y="49"/>
                  <a:pt x="99" y="49"/>
                </a:cubicBezTo>
                <a:cubicBezTo>
                  <a:pt x="103" y="51"/>
                  <a:pt x="105" y="54"/>
                  <a:pt x="103" y="59"/>
                </a:cubicBezTo>
                <a:cubicBezTo>
                  <a:pt x="101" y="66"/>
                  <a:pt x="96" y="66"/>
                  <a:pt x="89" y="65"/>
                </a:cubicBezTo>
                <a:cubicBezTo>
                  <a:pt x="87" y="72"/>
                  <a:pt x="87" y="72"/>
                  <a:pt x="87" y="72"/>
                </a:cubicBezTo>
                <a:cubicBezTo>
                  <a:pt x="83" y="71"/>
                  <a:pt x="83" y="71"/>
                  <a:pt x="83" y="71"/>
                </a:cubicBezTo>
                <a:cubicBezTo>
                  <a:pt x="84" y="64"/>
                  <a:pt x="84" y="64"/>
                  <a:pt x="84" y="64"/>
                </a:cubicBezTo>
                <a:cubicBezTo>
                  <a:pt x="83" y="64"/>
                  <a:pt x="82" y="64"/>
                  <a:pt x="81" y="63"/>
                </a:cubicBezTo>
                <a:cubicBezTo>
                  <a:pt x="79" y="70"/>
                  <a:pt x="79" y="70"/>
                  <a:pt x="79" y="70"/>
                </a:cubicBezTo>
                <a:cubicBezTo>
                  <a:pt x="75" y="69"/>
                  <a:pt x="75" y="69"/>
                  <a:pt x="75" y="69"/>
                </a:cubicBezTo>
                <a:cubicBezTo>
                  <a:pt x="77" y="62"/>
                  <a:pt x="77" y="62"/>
                  <a:pt x="77" y="62"/>
                </a:cubicBezTo>
                <a:cubicBezTo>
                  <a:pt x="76" y="62"/>
                  <a:pt x="75" y="62"/>
                  <a:pt x="74" y="61"/>
                </a:cubicBezTo>
                <a:cubicBezTo>
                  <a:pt x="69" y="60"/>
                  <a:pt x="69" y="60"/>
                  <a:pt x="69" y="60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4" y="56"/>
                  <a:pt x="74" y="56"/>
                </a:cubicBezTo>
                <a:cubicBezTo>
                  <a:pt x="75" y="56"/>
                  <a:pt x="75" y="56"/>
                  <a:pt x="76" y="55"/>
                </a:cubicBezTo>
                <a:cubicBezTo>
                  <a:pt x="78" y="44"/>
                  <a:pt x="78" y="44"/>
                  <a:pt x="78" y="44"/>
                </a:cubicBezTo>
                <a:cubicBezTo>
                  <a:pt x="78" y="44"/>
                  <a:pt x="79" y="44"/>
                  <a:pt x="79" y="44"/>
                </a:cubicBezTo>
                <a:cubicBezTo>
                  <a:pt x="79" y="44"/>
                  <a:pt x="78" y="44"/>
                  <a:pt x="78" y="44"/>
                </a:cubicBezTo>
                <a:cubicBezTo>
                  <a:pt x="80" y="36"/>
                  <a:pt x="80" y="36"/>
                  <a:pt x="80" y="36"/>
                </a:cubicBezTo>
                <a:cubicBezTo>
                  <a:pt x="80" y="35"/>
                  <a:pt x="80" y="34"/>
                  <a:pt x="78" y="34"/>
                </a:cubicBezTo>
                <a:cubicBezTo>
                  <a:pt x="78" y="34"/>
                  <a:pt x="75" y="33"/>
                  <a:pt x="75" y="33"/>
                </a:cubicBezTo>
                <a:cubicBezTo>
                  <a:pt x="76" y="29"/>
                  <a:pt x="76" y="29"/>
                  <a:pt x="76" y="29"/>
                </a:cubicBezTo>
                <a:cubicBezTo>
                  <a:pt x="82" y="30"/>
                  <a:pt x="82" y="30"/>
                  <a:pt x="82" y="30"/>
                </a:cubicBezTo>
                <a:cubicBezTo>
                  <a:pt x="82" y="30"/>
                  <a:pt x="82" y="30"/>
                  <a:pt x="82" y="30"/>
                </a:cubicBezTo>
                <a:cubicBezTo>
                  <a:pt x="83" y="30"/>
                  <a:pt x="84" y="31"/>
                  <a:pt x="85" y="31"/>
                </a:cubicBezTo>
                <a:cubicBezTo>
                  <a:pt x="86" y="24"/>
                  <a:pt x="86" y="24"/>
                  <a:pt x="86" y="24"/>
                </a:cubicBezTo>
                <a:cubicBezTo>
                  <a:pt x="91" y="25"/>
                  <a:pt x="91" y="25"/>
                  <a:pt x="91" y="25"/>
                </a:cubicBezTo>
                <a:cubicBezTo>
                  <a:pt x="89" y="32"/>
                  <a:pt x="89" y="32"/>
                  <a:pt x="89" y="32"/>
                </a:cubicBezTo>
                <a:cubicBezTo>
                  <a:pt x="90" y="32"/>
                  <a:pt x="91" y="32"/>
                  <a:pt x="92" y="33"/>
                </a:cubicBezTo>
                <a:cubicBezTo>
                  <a:pt x="94" y="26"/>
                  <a:pt x="94" y="26"/>
                  <a:pt x="94" y="26"/>
                </a:cubicBezTo>
                <a:cubicBezTo>
                  <a:pt x="98" y="27"/>
                  <a:pt x="98" y="27"/>
                  <a:pt x="98" y="27"/>
                </a:cubicBezTo>
                <a:cubicBezTo>
                  <a:pt x="96" y="34"/>
                  <a:pt x="96" y="34"/>
                  <a:pt x="96" y="34"/>
                </a:cubicBezTo>
                <a:cubicBezTo>
                  <a:pt x="102" y="36"/>
                  <a:pt x="105" y="38"/>
                  <a:pt x="105" y="43"/>
                </a:cubicBezTo>
                <a:moveTo>
                  <a:pt x="88" y="37"/>
                </a:moveTo>
                <a:cubicBezTo>
                  <a:pt x="86" y="45"/>
                  <a:pt x="86" y="45"/>
                  <a:pt x="86" y="45"/>
                </a:cubicBezTo>
                <a:cubicBezTo>
                  <a:pt x="88" y="46"/>
                  <a:pt x="95" y="48"/>
                  <a:pt x="96" y="43"/>
                </a:cubicBezTo>
                <a:cubicBezTo>
                  <a:pt x="98" y="38"/>
                  <a:pt x="90" y="37"/>
                  <a:pt x="88" y="37"/>
                </a:cubicBezTo>
                <a:moveTo>
                  <a:pt x="85" y="49"/>
                </a:moveTo>
                <a:cubicBezTo>
                  <a:pt x="82" y="58"/>
                  <a:pt x="82" y="58"/>
                  <a:pt x="82" y="58"/>
                </a:cubicBezTo>
                <a:cubicBezTo>
                  <a:pt x="85" y="59"/>
                  <a:pt x="94" y="62"/>
                  <a:pt x="95" y="57"/>
                </a:cubicBezTo>
                <a:cubicBezTo>
                  <a:pt x="96" y="51"/>
                  <a:pt x="87" y="50"/>
                  <a:pt x="85" y="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258"/>
          <p:cNvSpPr>
            <a:spLocks noEditPoints="1"/>
          </p:cNvSpPr>
          <p:nvPr/>
        </p:nvSpPr>
        <p:spPr bwMode="auto">
          <a:xfrm>
            <a:off x="4743396" y="1791302"/>
            <a:ext cx="335898" cy="243404"/>
          </a:xfrm>
          <a:custGeom>
            <a:avLst/>
            <a:gdLst>
              <a:gd name="T0" fmla="*/ 140 w 176"/>
              <a:gd name="T1" fmla="*/ 8 h 128"/>
              <a:gd name="T2" fmla="*/ 140 w 176"/>
              <a:gd name="T3" fmla="*/ 0 h 128"/>
              <a:gd name="T4" fmla="*/ 32 w 176"/>
              <a:gd name="T5" fmla="*/ 4 h 128"/>
              <a:gd name="T6" fmla="*/ 20 w 176"/>
              <a:gd name="T7" fmla="*/ 24 h 128"/>
              <a:gd name="T8" fmla="*/ 160 w 176"/>
              <a:gd name="T9" fmla="*/ 20 h 128"/>
              <a:gd name="T10" fmla="*/ 20 w 176"/>
              <a:gd name="T11" fmla="*/ 16 h 128"/>
              <a:gd name="T12" fmla="*/ 20 w 176"/>
              <a:gd name="T13" fmla="*/ 24 h 128"/>
              <a:gd name="T14" fmla="*/ 86 w 176"/>
              <a:gd name="T15" fmla="*/ 77 h 128"/>
              <a:gd name="T16" fmla="*/ 88 w 176"/>
              <a:gd name="T17" fmla="*/ 69 h 128"/>
              <a:gd name="T18" fmla="*/ 8 w 176"/>
              <a:gd name="T19" fmla="*/ 32 h 128"/>
              <a:gd name="T20" fmla="*/ 0 w 176"/>
              <a:gd name="T21" fmla="*/ 120 h 128"/>
              <a:gd name="T22" fmla="*/ 168 w 176"/>
              <a:gd name="T23" fmla="*/ 128 h 128"/>
              <a:gd name="T24" fmla="*/ 176 w 176"/>
              <a:gd name="T25" fmla="*/ 40 h 128"/>
              <a:gd name="T26" fmla="*/ 12 w 176"/>
              <a:gd name="T27" fmla="*/ 40 h 128"/>
              <a:gd name="T28" fmla="*/ 12 w 176"/>
              <a:gd name="T29" fmla="*/ 48 h 128"/>
              <a:gd name="T30" fmla="*/ 12 w 176"/>
              <a:gd name="T31" fmla="*/ 40 h 128"/>
              <a:gd name="T32" fmla="*/ 8 w 176"/>
              <a:gd name="T33" fmla="*/ 116 h 128"/>
              <a:gd name="T34" fmla="*/ 16 w 176"/>
              <a:gd name="T35" fmla="*/ 116 h 128"/>
              <a:gd name="T36" fmla="*/ 164 w 176"/>
              <a:gd name="T37" fmla="*/ 120 h 128"/>
              <a:gd name="T38" fmla="*/ 164 w 176"/>
              <a:gd name="T39" fmla="*/ 112 h 128"/>
              <a:gd name="T40" fmla="*/ 164 w 176"/>
              <a:gd name="T41" fmla="*/ 120 h 128"/>
              <a:gd name="T42" fmla="*/ 164 w 176"/>
              <a:gd name="T43" fmla="*/ 104 h 128"/>
              <a:gd name="T44" fmla="*/ 153 w 176"/>
              <a:gd name="T45" fmla="*/ 120 h 128"/>
              <a:gd name="T46" fmla="*/ 24 w 176"/>
              <a:gd name="T47" fmla="*/ 116 h 128"/>
              <a:gd name="T48" fmla="*/ 8 w 176"/>
              <a:gd name="T49" fmla="*/ 105 h 128"/>
              <a:gd name="T50" fmla="*/ 12 w 176"/>
              <a:gd name="T51" fmla="*/ 56 h 128"/>
              <a:gd name="T52" fmla="*/ 23 w 176"/>
              <a:gd name="T53" fmla="*/ 40 h 128"/>
              <a:gd name="T54" fmla="*/ 152 w 176"/>
              <a:gd name="T55" fmla="*/ 44 h 128"/>
              <a:gd name="T56" fmla="*/ 168 w 176"/>
              <a:gd name="T57" fmla="*/ 55 h 128"/>
              <a:gd name="T58" fmla="*/ 164 w 176"/>
              <a:gd name="T59" fmla="*/ 48 h 128"/>
              <a:gd name="T60" fmla="*/ 164 w 176"/>
              <a:gd name="T61" fmla="*/ 40 h 128"/>
              <a:gd name="T62" fmla="*/ 164 w 176"/>
              <a:gd name="T63" fmla="*/ 48 h 128"/>
              <a:gd name="T64" fmla="*/ 132 w 176"/>
              <a:gd name="T65" fmla="*/ 104 h 128"/>
              <a:gd name="T66" fmla="*/ 132 w 176"/>
              <a:gd name="T67" fmla="*/ 112 h 128"/>
              <a:gd name="T68" fmla="*/ 144 w 176"/>
              <a:gd name="T69" fmla="*/ 108 h 128"/>
              <a:gd name="T70" fmla="*/ 44 w 176"/>
              <a:gd name="T71" fmla="*/ 48 h 128"/>
              <a:gd name="T72" fmla="*/ 32 w 176"/>
              <a:gd name="T73" fmla="*/ 52 h 128"/>
              <a:gd name="T74" fmla="*/ 44 w 176"/>
              <a:gd name="T75" fmla="*/ 56 h 128"/>
              <a:gd name="T76" fmla="*/ 44 w 176"/>
              <a:gd name="T77" fmla="*/ 48 h 128"/>
              <a:gd name="T78" fmla="*/ 56 w 176"/>
              <a:gd name="T79" fmla="*/ 80 h 128"/>
              <a:gd name="T80" fmla="*/ 120 w 176"/>
              <a:gd name="T81" fmla="*/ 80 h 128"/>
              <a:gd name="T82" fmla="*/ 105 w 176"/>
              <a:gd name="T83" fmla="*/ 75 h 128"/>
              <a:gd name="T84" fmla="*/ 103 w 176"/>
              <a:gd name="T85" fmla="*/ 91 h 128"/>
              <a:gd name="T86" fmla="*/ 87 w 176"/>
              <a:gd name="T87" fmla="*/ 104 h 128"/>
              <a:gd name="T88" fmla="*/ 84 w 176"/>
              <a:gd name="T89" fmla="*/ 96 h 128"/>
              <a:gd name="T90" fmla="*/ 79 w 176"/>
              <a:gd name="T91" fmla="*/ 102 h 128"/>
              <a:gd name="T92" fmla="*/ 77 w 176"/>
              <a:gd name="T93" fmla="*/ 94 h 128"/>
              <a:gd name="T94" fmla="*/ 69 w 176"/>
              <a:gd name="T95" fmla="*/ 92 h 128"/>
              <a:gd name="T96" fmla="*/ 74 w 176"/>
              <a:gd name="T97" fmla="*/ 88 h 128"/>
              <a:gd name="T98" fmla="*/ 78 w 176"/>
              <a:gd name="T99" fmla="*/ 76 h 128"/>
              <a:gd name="T100" fmla="*/ 78 w 176"/>
              <a:gd name="T101" fmla="*/ 76 h 128"/>
              <a:gd name="T102" fmla="*/ 78 w 176"/>
              <a:gd name="T103" fmla="*/ 66 h 128"/>
              <a:gd name="T104" fmla="*/ 76 w 176"/>
              <a:gd name="T105" fmla="*/ 61 h 128"/>
              <a:gd name="T106" fmla="*/ 82 w 176"/>
              <a:gd name="T107" fmla="*/ 62 h 128"/>
              <a:gd name="T108" fmla="*/ 86 w 176"/>
              <a:gd name="T109" fmla="*/ 56 h 128"/>
              <a:gd name="T110" fmla="*/ 89 w 176"/>
              <a:gd name="T111" fmla="*/ 64 h 128"/>
              <a:gd name="T112" fmla="*/ 94 w 176"/>
              <a:gd name="T113" fmla="*/ 58 h 128"/>
              <a:gd name="T114" fmla="*/ 96 w 176"/>
              <a:gd name="T115" fmla="*/ 66 h 128"/>
              <a:gd name="T116" fmla="*/ 85 w 176"/>
              <a:gd name="T117" fmla="*/ 81 h 128"/>
              <a:gd name="T118" fmla="*/ 95 w 176"/>
              <a:gd name="T119" fmla="*/ 8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28">
                <a:moveTo>
                  <a:pt x="36" y="8"/>
                </a:moveTo>
                <a:cubicBezTo>
                  <a:pt x="140" y="8"/>
                  <a:pt x="140" y="8"/>
                  <a:pt x="140" y="8"/>
                </a:cubicBezTo>
                <a:cubicBezTo>
                  <a:pt x="142" y="8"/>
                  <a:pt x="144" y="6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6"/>
                  <a:pt x="34" y="8"/>
                  <a:pt x="36" y="8"/>
                </a:cubicBezTo>
                <a:moveTo>
                  <a:pt x="20" y="24"/>
                </a:move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moveTo>
                  <a:pt x="88" y="69"/>
                </a:moveTo>
                <a:cubicBezTo>
                  <a:pt x="86" y="77"/>
                  <a:pt x="86" y="77"/>
                  <a:pt x="86" y="77"/>
                </a:cubicBezTo>
                <a:cubicBezTo>
                  <a:pt x="88" y="78"/>
                  <a:pt x="95" y="80"/>
                  <a:pt x="96" y="75"/>
                </a:cubicBezTo>
                <a:cubicBezTo>
                  <a:pt x="98" y="70"/>
                  <a:pt x="90" y="69"/>
                  <a:pt x="88" y="69"/>
                </a:cubicBezTo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40"/>
                  <a:pt x="176" y="40"/>
                  <a:pt x="176" y="40"/>
                </a:cubicBezTo>
                <a:cubicBezTo>
                  <a:pt x="176" y="36"/>
                  <a:pt x="172" y="32"/>
                  <a:pt x="168" y="32"/>
                </a:cubicBezTo>
                <a:moveTo>
                  <a:pt x="12" y="40"/>
                </a:moveTo>
                <a:cubicBezTo>
                  <a:pt x="14" y="40"/>
                  <a:pt x="16" y="42"/>
                  <a:pt x="16" y="44"/>
                </a:cubicBezTo>
                <a:cubicBezTo>
                  <a:pt x="16" y="46"/>
                  <a:pt x="14" y="48"/>
                  <a:pt x="12" y="48"/>
                </a:cubicBezTo>
                <a:cubicBezTo>
                  <a:pt x="10" y="48"/>
                  <a:pt x="8" y="46"/>
                  <a:pt x="8" y="44"/>
                </a:cubicBezTo>
                <a:cubicBezTo>
                  <a:pt x="8" y="42"/>
                  <a:pt x="10" y="40"/>
                  <a:pt x="12" y="40"/>
                </a:cubicBezTo>
                <a:moveTo>
                  <a:pt x="12" y="120"/>
                </a:moveTo>
                <a:cubicBezTo>
                  <a:pt x="10" y="120"/>
                  <a:pt x="8" y="118"/>
                  <a:pt x="8" y="116"/>
                </a:cubicBezTo>
                <a:cubicBezTo>
                  <a:pt x="8" y="114"/>
                  <a:pt x="10" y="112"/>
                  <a:pt x="12" y="112"/>
                </a:cubicBezTo>
                <a:cubicBezTo>
                  <a:pt x="14" y="112"/>
                  <a:pt x="16" y="114"/>
                  <a:pt x="16" y="116"/>
                </a:cubicBezTo>
                <a:cubicBezTo>
                  <a:pt x="16" y="118"/>
                  <a:pt x="14" y="120"/>
                  <a:pt x="12" y="120"/>
                </a:cubicBezTo>
                <a:moveTo>
                  <a:pt x="164" y="120"/>
                </a:moveTo>
                <a:cubicBezTo>
                  <a:pt x="162" y="120"/>
                  <a:pt x="160" y="118"/>
                  <a:pt x="160" y="116"/>
                </a:cubicBezTo>
                <a:cubicBezTo>
                  <a:pt x="160" y="114"/>
                  <a:pt x="162" y="112"/>
                  <a:pt x="164" y="112"/>
                </a:cubicBezTo>
                <a:cubicBezTo>
                  <a:pt x="166" y="112"/>
                  <a:pt x="168" y="114"/>
                  <a:pt x="168" y="116"/>
                </a:cubicBezTo>
                <a:cubicBezTo>
                  <a:pt x="168" y="118"/>
                  <a:pt x="166" y="120"/>
                  <a:pt x="164" y="120"/>
                </a:cubicBezTo>
                <a:moveTo>
                  <a:pt x="168" y="105"/>
                </a:moveTo>
                <a:cubicBezTo>
                  <a:pt x="167" y="104"/>
                  <a:pt x="165" y="104"/>
                  <a:pt x="164" y="104"/>
                </a:cubicBezTo>
                <a:cubicBezTo>
                  <a:pt x="157" y="104"/>
                  <a:pt x="152" y="109"/>
                  <a:pt x="152" y="116"/>
                </a:cubicBezTo>
                <a:cubicBezTo>
                  <a:pt x="152" y="117"/>
                  <a:pt x="152" y="119"/>
                  <a:pt x="153" y="120"/>
                </a:cubicBezTo>
                <a:cubicBezTo>
                  <a:pt x="23" y="120"/>
                  <a:pt x="23" y="120"/>
                  <a:pt x="23" y="120"/>
                </a:cubicBezTo>
                <a:cubicBezTo>
                  <a:pt x="24" y="119"/>
                  <a:pt x="24" y="117"/>
                  <a:pt x="24" y="116"/>
                </a:cubicBezTo>
                <a:cubicBezTo>
                  <a:pt x="24" y="109"/>
                  <a:pt x="19" y="104"/>
                  <a:pt x="12" y="104"/>
                </a:cubicBezTo>
                <a:cubicBezTo>
                  <a:pt x="11" y="104"/>
                  <a:pt x="9" y="104"/>
                  <a:pt x="8" y="105"/>
                </a:cubicBezTo>
                <a:cubicBezTo>
                  <a:pt x="8" y="55"/>
                  <a:pt x="8" y="55"/>
                  <a:pt x="8" y="55"/>
                </a:cubicBezTo>
                <a:cubicBezTo>
                  <a:pt x="9" y="56"/>
                  <a:pt x="11" y="56"/>
                  <a:pt x="12" y="56"/>
                </a:cubicBezTo>
                <a:cubicBezTo>
                  <a:pt x="19" y="56"/>
                  <a:pt x="24" y="51"/>
                  <a:pt x="24" y="44"/>
                </a:cubicBezTo>
                <a:cubicBezTo>
                  <a:pt x="24" y="43"/>
                  <a:pt x="24" y="41"/>
                  <a:pt x="23" y="40"/>
                </a:cubicBezTo>
                <a:cubicBezTo>
                  <a:pt x="153" y="40"/>
                  <a:pt x="153" y="40"/>
                  <a:pt x="153" y="40"/>
                </a:cubicBezTo>
                <a:cubicBezTo>
                  <a:pt x="152" y="41"/>
                  <a:pt x="152" y="43"/>
                  <a:pt x="152" y="44"/>
                </a:cubicBezTo>
                <a:cubicBezTo>
                  <a:pt x="152" y="51"/>
                  <a:pt x="157" y="56"/>
                  <a:pt x="164" y="56"/>
                </a:cubicBezTo>
                <a:cubicBezTo>
                  <a:pt x="165" y="56"/>
                  <a:pt x="167" y="56"/>
                  <a:pt x="168" y="55"/>
                </a:cubicBezTo>
                <a:lnTo>
                  <a:pt x="168" y="105"/>
                </a:lnTo>
                <a:close/>
                <a:moveTo>
                  <a:pt x="164" y="48"/>
                </a:moveTo>
                <a:cubicBezTo>
                  <a:pt x="162" y="48"/>
                  <a:pt x="160" y="46"/>
                  <a:pt x="160" y="44"/>
                </a:cubicBezTo>
                <a:cubicBezTo>
                  <a:pt x="160" y="42"/>
                  <a:pt x="162" y="40"/>
                  <a:pt x="164" y="40"/>
                </a:cubicBezTo>
                <a:cubicBezTo>
                  <a:pt x="166" y="40"/>
                  <a:pt x="168" y="42"/>
                  <a:pt x="168" y="44"/>
                </a:cubicBezTo>
                <a:cubicBezTo>
                  <a:pt x="168" y="46"/>
                  <a:pt x="166" y="48"/>
                  <a:pt x="164" y="48"/>
                </a:cubicBezTo>
                <a:moveTo>
                  <a:pt x="140" y="104"/>
                </a:moveTo>
                <a:cubicBezTo>
                  <a:pt x="132" y="104"/>
                  <a:pt x="132" y="104"/>
                  <a:pt x="132" y="104"/>
                </a:cubicBezTo>
                <a:cubicBezTo>
                  <a:pt x="130" y="104"/>
                  <a:pt x="128" y="106"/>
                  <a:pt x="128" y="108"/>
                </a:cubicBezTo>
                <a:cubicBezTo>
                  <a:pt x="128" y="110"/>
                  <a:pt x="130" y="112"/>
                  <a:pt x="132" y="112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42" y="112"/>
                  <a:pt x="144" y="110"/>
                  <a:pt x="144" y="108"/>
                </a:cubicBezTo>
                <a:cubicBezTo>
                  <a:pt x="144" y="106"/>
                  <a:pt x="142" y="104"/>
                  <a:pt x="140" y="104"/>
                </a:cubicBezTo>
                <a:moveTo>
                  <a:pt x="44" y="48"/>
                </a:moveTo>
                <a:cubicBezTo>
                  <a:pt x="36" y="48"/>
                  <a:pt x="36" y="48"/>
                  <a:pt x="36" y="48"/>
                </a:cubicBezTo>
                <a:cubicBezTo>
                  <a:pt x="34" y="48"/>
                  <a:pt x="32" y="50"/>
                  <a:pt x="32" y="52"/>
                </a:cubicBezTo>
                <a:cubicBezTo>
                  <a:pt x="32" y="54"/>
                  <a:pt x="34" y="56"/>
                  <a:pt x="36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6" y="56"/>
                  <a:pt x="48" y="54"/>
                  <a:pt x="48" y="52"/>
                </a:cubicBezTo>
                <a:cubicBezTo>
                  <a:pt x="48" y="50"/>
                  <a:pt x="46" y="48"/>
                  <a:pt x="44" y="48"/>
                </a:cubicBezTo>
                <a:moveTo>
                  <a:pt x="88" y="48"/>
                </a:moveTo>
                <a:cubicBezTo>
                  <a:pt x="70" y="48"/>
                  <a:pt x="56" y="62"/>
                  <a:pt x="56" y="80"/>
                </a:cubicBezTo>
                <a:cubicBezTo>
                  <a:pt x="56" y="98"/>
                  <a:pt x="70" y="112"/>
                  <a:pt x="88" y="112"/>
                </a:cubicBezTo>
                <a:cubicBezTo>
                  <a:pt x="106" y="112"/>
                  <a:pt x="120" y="98"/>
                  <a:pt x="120" y="80"/>
                </a:cubicBezTo>
                <a:cubicBezTo>
                  <a:pt x="120" y="62"/>
                  <a:pt x="106" y="48"/>
                  <a:pt x="88" y="48"/>
                </a:cubicBezTo>
                <a:moveTo>
                  <a:pt x="105" y="75"/>
                </a:moveTo>
                <a:cubicBezTo>
                  <a:pt x="104" y="79"/>
                  <a:pt x="102" y="81"/>
                  <a:pt x="99" y="81"/>
                </a:cubicBezTo>
                <a:cubicBezTo>
                  <a:pt x="103" y="83"/>
                  <a:pt x="105" y="86"/>
                  <a:pt x="103" y="91"/>
                </a:cubicBezTo>
                <a:cubicBezTo>
                  <a:pt x="101" y="98"/>
                  <a:pt x="96" y="98"/>
                  <a:pt x="89" y="97"/>
                </a:cubicBezTo>
                <a:cubicBezTo>
                  <a:pt x="87" y="104"/>
                  <a:pt x="87" y="104"/>
                  <a:pt x="87" y="104"/>
                </a:cubicBezTo>
                <a:cubicBezTo>
                  <a:pt x="83" y="103"/>
                  <a:pt x="83" y="103"/>
                  <a:pt x="83" y="103"/>
                </a:cubicBezTo>
                <a:cubicBezTo>
                  <a:pt x="84" y="96"/>
                  <a:pt x="84" y="96"/>
                  <a:pt x="84" y="96"/>
                </a:cubicBezTo>
                <a:cubicBezTo>
                  <a:pt x="83" y="96"/>
                  <a:pt x="82" y="96"/>
                  <a:pt x="81" y="95"/>
                </a:cubicBezTo>
                <a:cubicBezTo>
                  <a:pt x="79" y="102"/>
                  <a:pt x="79" y="102"/>
                  <a:pt x="79" y="102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7" y="94"/>
                  <a:pt x="77" y="94"/>
                  <a:pt x="77" y="94"/>
                </a:cubicBezTo>
                <a:cubicBezTo>
                  <a:pt x="76" y="94"/>
                  <a:pt x="75" y="94"/>
                  <a:pt x="74" y="93"/>
                </a:cubicBezTo>
                <a:cubicBezTo>
                  <a:pt x="69" y="92"/>
                  <a:pt x="69" y="92"/>
                  <a:pt x="69" y="92"/>
                </a:cubicBezTo>
                <a:cubicBezTo>
                  <a:pt x="71" y="87"/>
                  <a:pt x="71" y="87"/>
                  <a:pt x="71" y="87"/>
                </a:cubicBezTo>
                <a:cubicBezTo>
                  <a:pt x="71" y="87"/>
                  <a:pt x="74" y="88"/>
                  <a:pt x="74" y="88"/>
                </a:cubicBezTo>
                <a:cubicBezTo>
                  <a:pt x="75" y="88"/>
                  <a:pt x="75" y="88"/>
                  <a:pt x="76" y="87"/>
                </a:cubicBezTo>
                <a:cubicBezTo>
                  <a:pt x="78" y="76"/>
                  <a:pt x="78" y="76"/>
                  <a:pt x="78" y="76"/>
                </a:cubicBezTo>
                <a:cubicBezTo>
                  <a:pt x="78" y="76"/>
                  <a:pt x="79" y="76"/>
                  <a:pt x="79" y="76"/>
                </a:cubicBezTo>
                <a:cubicBezTo>
                  <a:pt x="79" y="76"/>
                  <a:pt x="78" y="76"/>
                  <a:pt x="78" y="76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7"/>
                  <a:pt x="80" y="66"/>
                  <a:pt x="78" y="66"/>
                </a:cubicBezTo>
                <a:cubicBezTo>
                  <a:pt x="78" y="66"/>
                  <a:pt x="75" y="65"/>
                  <a:pt x="75" y="65"/>
                </a:cubicBezTo>
                <a:cubicBezTo>
                  <a:pt x="76" y="61"/>
                  <a:pt x="76" y="61"/>
                  <a:pt x="76" y="61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2"/>
                  <a:pt x="82" y="62"/>
                  <a:pt x="82" y="62"/>
                </a:cubicBezTo>
                <a:cubicBezTo>
                  <a:pt x="83" y="62"/>
                  <a:pt x="84" y="63"/>
                  <a:pt x="85" y="63"/>
                </a:cubicBezTo>
                <a:cubicBezTo>
                  <a:pt x="86" y="56"/>
                  <a:pt x="86" y="56"/>
                  <a:pt x="86" y="56"/>
                </a:cubicBezTo>
                <a:cubicBezTo>
                  <a:pt x="91" y="57"/>
                  <a:pt x="91" y="57"/>
                  <a:pt x="91" y="57"/>
                </a:cubicBezTo>
                <a:cubicBezTo>
                  <a:pt x="89" y="64"/>
                  <a:pt x="89" y="64"/>
                  <a:pt x="89" y="64"/>
                </a:cubicBezTo>
                <a:cubicBezTo>
                  <a:pt x="90" y="64"/>
                  <a:pt x="91" y="64"/>
                  <a:pt x="92" y="65"/>
                </a:cubicBezTo>
                <a:cubicBezTo>
                  <a:pt x="94" y="58"/>
                  <a:pt x="94" y="58"/>
                  <a:pt x="94" y="58"/>
                </a:cubicBezTo>
                <a:cubicBezTo>
                  <a:pt x="98" y="59"/>
                  <a:pt x="98" y="59"/>
                  <a:pt x="98" y="59"/>
                </a:cubicBezTo>
                <a:cubicBezTo>
                  <a:pt x="96" y="66"/>
                  <a:pt x="96" y="66"/>
                  <a:pt x="96" y="66"/>
                </a:cubicBezTo>
                <a:cubicBezTo>
                  <a:pt x="102" y="68"/>
                  <a:pt x="105" y="70"/>
                  <a:pt x="105" y="75"/>
                </a:cubicBezTo>
                <a:moveTo>
                  <a:pt x="85" y="81"/>
                </a:moveTo>
                <a:cubicBezTo>
                  <a:pt x="82" y="90"/>
                  <a:pt x="82" y="90"/>
                  <a:pt x="82" y="90"/>
                </a:cubicBezTo>
                <a:cubicBezTo>
                  <a:pt x="85" y="91"/>
                  <a:pt x="94" y="94"/>
                  <a:pt x="95" y="89"/>
                </a:cubicBezTo>
                <a:cubicBezTo>
                  <a:pt x="96" y="83"/>
                  <a:pt x="87" y="82"/>
                  <a:pt x="85" y="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259"/>
          <p:cNvSpPr>
            <a:spLocks noEditPoints="1"/>
          </p:cNvSpPr>
          <p:nvPr/>
        </p:nvSpPr>
        <p:spPr bwMode="auto">
          <a:xfrm>
            <a:off x="5382737" y="1805907"/>
            <a:ext cx="335898" cy="212573"/>
          </a:xfrm>
          <a:custGeom>
            <a:avLst/>
            <a:gdLst>
              <a:gd name="T0" fmla="*/ 32 w 176"/>
              <a:gd name="T1" fmla="*/ 44 h 112"/>
              <a:gd name="T2" fmla="*/ 40 w 176"/>
              <a:gd name="T3" fmla="*/ 44 h 112"/>
              <a:gd name="T4" fmla="*/ 70 w 176"/>
              <a:gd name="T5" fmla="*/ 69 h 112"/>
              <a:gd name="T6" fmla="*/ 78 w 176"/>
              <a:gd name="T7" fmla="*/ 75 h 112"/>
              <a:gd name="T8" fmla="*/ 136 w 176"/>
              <a:gd name="T9" fmla="*/ 24 h 112"/>
              <a:gd name="T10" fmla="*/ 0 w 176"/>
              <a:gd name="T11" fmla="*/ 32 h 112"/>
              <a:gd name="T12" fmla="*/ 8 w 176"/>
              <a:gd name="T13" fmla="*/ 112 h 112"/>
              <a:gd name="T14" fmla="*/ 144 w 176"/>
              <a:gd name="T15" fmla="*/ 104 h 112"/>
              <a:gd name="T16" fmla="*/ 136 w 176"/>
              <a:gd name="T17" fmla="*/ 24 h 112"/>
              <a:gd name="T18" fmla="*/ 16 w 176"/>
              <a:gd name="T19" fmla="*/ 36 h 112"/>
              <a:gd name="T20" fmla="*/ 8 w 176"/>
              <a:gd name="T21" fmla="*/ 36 h 112"/>
              <a:gd name="T22" fmla="*/ 12 w 176"/>
              <a:gd name="T23" fmla="*/ 104 h 112"/>
              <a:gd name="T24" fmla="*/ 12 w 176"/>
              <a:gd name="T25" fmla="*/ 96 h 112"/>
              <a:gd name="T26" fmla="*/ 12 w 176"/>
              <a:gd name="T27" fmla="*/ 104 h 112"/>
              <a:gd name="T28" fmla="*/ 128 w 176"/>
              <a:gd name="T29" fmla="*/ 100 h 112"/>
              <a:gd name="T30" fmla="*/ 136 w 176"/>
              <a:gd name="T31" fmla="*/ 100 h 112"/>
              <a:gd name="T32" fmla="*/ 136 w 176"/>
              <a:gd name="T33" fmla="*/ 89 h 112"/>
              <a:gd name="T34" fmla="*/ 120 w 176"/>
              <a:gd name="T35" fmla="*/ 100 h 112"/>
              <a:gd name="T36" fmla="*/ 23 w 176"/>
              <a:gd name="T37" fmla="*/ 104 h 112"/>
              <a:gd name="T38" fmla="*/ 12 w 176"/>
              <a:gd name="T39" fmla="*/ 88 h 112"/>
              <a:gd name="T40" fmla="*/ 8 w 176"/>
              <a:gd name="T41" fmla="*/ 47 h 112"/>
              <a:gd name="T42" fmla="*/ 24 w 176"/>
              <a:gd name="T43" fmla="*/ 36 h 112"/>
              <a:gd name="T44" fmla="*/ 121 w 176"/>
              <a:gd name="T45" fmla="*/ 32 h 112"/>
              <a:gd name="T46" fmla="*/ 132 w 176"/>
              <a:gd name="T47" fmla="*/ 48 h 112"/>
              <a:gd name="T48" fmla="*/ 136 w 176"/>
              <a:gd name="T49" fmla="*/ 89 h 112"/>
              <a:gd name="T50" fmla="*/ 128 w 176"/>
              <a:gd name="T51" fmla="*/ 36 h 112"/>
              <a:gd name="T52" fmla="*/ 136 w 176"/>
              <a:gd name="T53" fmla="*/ 36 h 112"/>
              <a:gd name="T54" fmla="*/ 168 w 176"/>
              <a:gd name="T55" fmla="*/ 0 h 112"/>
              <a:gd name="T56" fmla="*/ 32 w 176"/>
              <a:gd name="T57" fmla="*/ 8 h 112"/>
              <a:gd name="T58" fmla="*/ 36 w 176"/>
              <a:gd name="T59" fmla="*/ 16 h 112"/>
              <a:gd name="T60" fmla="*/ 40 w 176"/>
              <a:gd name="T61" fmla="*/ 8 h 112"/>
              <a:gd name="T62" fmla="*/ 168 w 176"/>
              <a:gd name="T63" fmla="*/ 80 h 112"/>
              <a:gd name="T64" fmla="*/ 152 w 176"/>
              <a:gd name="T65" fmla="*/ 84 h 112"/>
              <a:gd name="T66" fmla="*/ 168 w 176"/>
              <a:gd name="T67" fmla="*/ 88 h 112"/>
              <a:gd name="T68" fmla="*/ 176 w 176"/>
              <a:gd name="T69" fmla="*/ 8 h 112"/>
              <a:gd name="T70" fmla="*/ 72 w 176"/>
              <a:gd name="T71" fmla="*/ 59 h 112"/>
              <a:gd name="T72" fmla="*/ 79 w 176"/>
              <a:gd name="T73" fmla="*/ 64 h 112"/>
              <a:gd name="T74" fmla="*/ 108 w 176"/>
              <a:gd name="T75" fmla="*/ 88 h 112"/>
              <a:gd name="T76" fmla="*/ 108 w 176"/>
              <a:gd name="T77" fmla="*/ 96 h 112"/>
              <a:gd name="T78" fmla="*/ 108 w 176"/>
              <a:gd name="T79" fmla="*/ 88 h 112"/>
              <a:gd name="T80" fmla="*/ 44 w 176"/>
              <a:gd name="T81" fmla="*/ 68 h 112"/>
              <a:gd name="T82" fmla="*/ 100 w 176"/>
              <a:gd name="T83" fmla="*/ 68 h 112"/>
              <a:gd name="T84" fmla="*/ 85 w 176"/>
              <a:gd name="T85" fmla="*/ 64 h 112"/>
              <a:gd name="T86" fmla="*/ 84 w 176"/>
              <a:gd name="T87" fmla="*/ 78 h 112"/>
              <a:gd name="T88" fmla="*/ 71 w 176"/>
              <a:gd name="T89" fmla="*/ 88 h 112"/>
              <a:gd name="T90" fmla="*/ 69 w 176"/>
              <a:gd name="T91" fmla="*/ 81 h 112"/>
              <a:gd name="T92" fmla="*/ 65 w 176"/>
              <a:gd name="T93" fmla="*/ 86 h 112"/>
              <a:gd name="T94" fmla="*/ 64 w 176"/>
              <a:gd name="T95" fmla="*/ 80 h 112"/>
              <a:gd name="T96" fmla="*/ 57 w 176"/>
              <a:gd name="T97" fmla="*/ 78 h 112"/>
              <a:gd name="T98" fmla="*/ 61 w 176"/>
              <a:gd name="T99" fmla="*/ 75 h 112"/>
              <a:gd name="T100" fmla="*/ 65 w 176"/>
              <a:gd name="T101" fmla="*/ 65 h 112"/>
              <a:gd name="T102" fmla="*/ 65 w 176"/>
              <a:gd name="T103" fmla="*/ 65 h 112"/>
              <a:gd name="T104" fmla="*/ 65 w 176"/>
              <a:gd name="T105" fmla="*/ 56 h 112"/>
              <a:gd name="T106" fmla="*/ 63 w 176"/>
              <a:gd name="T107" fmla="*/ 52 h 112"/>
              <a:gd name="T108" fmla="*/ 68 w 176"/>
              <a:gd name="T109" fmla="*/ 53 h 112"/>
              <a:gd name="T110" fmla="*/ 71 w 176"/>
              <a:gd name="T111" fmla="*/ 48 h 112"/>
              <a:gd name="T112" fmla="*/ 73 w 176"/>
              <a:gd name="T113" fmla="*/ 54 h 112"/>
              <a:gd name="T114" fmla="*/ 77 w 176"/>
              <a:gd name="T115" fmla="*/ 50 h 112"/>
              <a:gd name="T116" fmla="*/ 79 w 176"/>
              <a:gd name="T117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6" h="112">
                <a:moveTo>
                  <a:pt x="36" y="40"/>
                </a:moveTo>
                <a:cubicBezTo>
                  <a:pt x="34" y="40"/>
                  <a:pt x="32" y="42"/>
                  <a:pt x="32" y="44"/>
                </a:cubicBezTo>
                <a:cubicBezTo>
                  <a:pt x="32" y="46"/>
                  <a:pt x="34" y="48"/>
                  <a:pt x="36" y="48"/>
                </a:cubicBezTo>
                <a:cubicBezTo>
                  <a:pt x="38" y="48"/>
                  <a:pt x="40" y="46"/>
                  <a:pt x="40" y="44"/>
                </a:cubicBezTo>
                <a:cubicBezTo>
                  <a:pt x="40" y="42"/>
                  <a:pt x="38" y="40"/>
                  <a:pt x="36" y="40"/>
                </a:cubicBezTo>
                <a:moveTo>
                  <a:pt x="70" y="69"/>
                </a:moveTo>
                <a:cubicBezTo>
                  <a:pt x="68" y="77"/>
                  <a:pt x="68" y="77"/>
                  <a:pt x="68" y="77"/>
                </a:cubicBezTo>
                <a:cubicBezTo>
                  <a:pt x="70" y="77"/>
                  <a:pt x="77" y="79"/>
                  <a:pt x="78" y="75"/>
                </a:cubicBezTo>
                <a:cubicBezTo>
                  <a:pt x="79" y="71"/>
                  <a:pt x="72" y="70"/>
                  <a:pt x="70" y="69"/>
                </a:cubicBezTo>
                <a:moveTo>
                  <a:pt x="136" y="24"/>
                </a:move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40" y="112"/>
                  <a:pt x="144" y="108"/>
                  <a:pt x="144" y="104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28"/>
                  <a:pt x="140" y="24"/>
                  <a:pt x="136" y="24"/>
                </a:cubicBezTo>
                <a:moveTo>
                  <a:pt x="12" y="32"/>
                </a:moveTo>
                <a:cubicBezTo>
                  <a:pt x="14" y="32"/>
                  <a:pt x="16" y="34"/>
                  <a:pt x="16" y="36"/>
                </a:cubicBezTo>
                <a:cubicBezTo>
                  <a:pt x="16" y="38"/>
                  <a:pt x="14" y="40"/>
                  <a:pt x="12" y="40"/>
                </a:cubicBezTo>
                <a:cubicBezTo>
                  <a:pt x="10" y="40"/>
                  <a:pt x="8" y="38"/>
                  <a:pt x="8" y="36"/>
                </a:cubicBezTo>
                <a:cubicBezTo>
                  <a:pt x="8" y="34"/>
                  <a:pt x="10" y="32"/>
                  <a:pt x="12" y="32"/>
                </a:cubicBezTo>
                <a:moveTo>
                  <a:pt x="12" y="104"/>
                </a:moveTo>
                <a:cubicBezTo>
                  <a:pt x="10" y="104"/>
                  <a:pt x="8" y="102"/>
                  <a:pt x="8" y="100"/>
                </a:cubicBezTo>
                <a:cubicBezTo>
                  <a:pt x="8" y="98"/>
                  <a:pt x="10" y="96"/>
                  <a:pt x="12" y="96"/>
                </a:cubicBezTo>
                <a:cubicBezTo>
                  <a:pt x="14" y="96"/>
                  <a:pt x="16" y="98"/>
                  <a:pt x="16" y="100"/>
                </a:cubicBezTo>
                <a:cubicBezTo>
                  <a:pt x="16" y="102"/>
                  <a:pt x="14" y="104"/>
                  <a:pt x="12" y="104"/>
                </a:cubicBezTo>
                <a:moveTo>
                  <a:pt x="132" y="104"/>
                </a:moveTo>
                <a:cubicBezTo>
                  <a:pt x="130" y="104"/>
                  <a:pt x="128" y="102"/>
                  <a:pt x="128" y="100"/>
                </a:cubicBezTo>
                <a:cubicBezTo>
                  <a:pt x="128" y="98"/>
                  <a:pt x="130" y="96"/>
                  <a:pt x="132" y="96"/>
                </a:cubicBezTo>
                <a:cubicBezTo>
                  <a:pt x="134" y="96"/>
                  <a:pt x="136" y="98"/>
                  <a:pt x="136" y="100"/>
                </a:cubicBezTo>
                <a:cubicBezTo>
                  <a:pt x="136" y="102"/>
                  <a:pt x="134" y="104"/>
                  <a:pt x="132" y="104"/>
                </a:cubicBezTo>
                <a:moveTo>
                  <a:pt x="136" y="89"/>
                </a:moveTo>
                <a:cubicBezTo>
                  <a:pt x="135" y="88"/>
                  <a:pt x="133" y="88"/>
                  <a:pt x="132" y="88"/>
                </a:cubicBezTo>
                <a:cubicBezTo>
                  <a:pt x="125" y="88"/>
                  <a:pt x="120" y="93"/>
                  <a:pt x="120" y="100"/>
                </a:cubicBezTo>
                <a:cubicBezTo>
                  <a:pt x="120" y="101"/>
                  <a:pt x="120" y="103"/>
                  <a:pt x="121" y="104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24" y="103"/>
                  <a:pt x="24" y="101"/>
                  <a:pt x="24" y="100"/>
                </a:cubicBezTo>
                <a:cubicBezTo>
                  <a:pt x="24" y="93"/>
                  <a:pt x="19" y="88"/>
                  <a:pt x="12" y="88"/>
                </a:cubicBezTo>
                <a:cubicBezTo>
                  <a:pt x="11" y="88"/>
                  <a:pt x="9" y="88"/>
                  <a:pt x="8" y="89"/>
                </a:cubicBezTo>
                <a:cubicBezTo>
                  <a:pt x="8" y="47"/>
                  <a:pt x="8" y="47"/>
                  <a:pt x="8" y="47"/>
                </a:cubicBezTo>
                <a:cubicBezTo>
                  <a:pt x="9" y="48"/>
                  <a:pt x="11" y="48"/>
                  <a:pt x="12" y="48"/>
                </a:cubicBezTo>
                <a:cubicBezTo>
                  <a:pt x="19" y="48"/>
                  <a:pt x="24" y="43"/>
                  <a:pt x="24" y="36"/>
                </a:cubicBezTo>
                <a:cubicBezTo>
                  <a:pt x="24" y="35"/>
                  <a:pt x="24" y="33"/>
                  <a:pt x="23" y="32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0" y="33"/>
                  <a:pt x="120" y="35"/>
                  <a:pt x="120" y="36"/>
                </a:cubicBezTo>
                <a:cubicBezTo>
                  <a:pt x="120" y="43"/>
                  <a:pt x="125" y="48"/>
                  <a:pt x="132" y="48"/>
                </a:cubicBezTo>
                <a:cubicBezTo>
                  <a:pt x="133" y="48"/>
                  <a:pt x="135" y="48"/>
                  <a:pt x="136" y="47"/>
                </a:cubicBezTo>
                <a:lnTo>
                  <a:pt x="136" y="89"/>
                </a:lnTo>
                <a:close/>
                <a:moveTo>
                  <a:pt x="132" y="40"/>
                </a:moveTo>
                <a:cubicBezTo>
                  <a:pt x="130" y="40"/>
                  <a:pt x="128" y="38"/>
                  <a:pt x="128" y="36"/>
                </a:cubicBezTo>
                <a:cubicBezTo>
                  <a:pt x="128" y="34"/>
                  <a:pt x="130" y="32"/>
                  <a:pt x="132" y="32"/>
                </a:cubicBezTo>
                <a:cubicBezTo>
                  <a:pt x="134" y="32"/>
                  <a:pt x="136" y="34"/>
                  <a:pt x="136" y="36"/>
                </a:cubicBezTo>
                <a:cubicBezTo>
                  <a:pt x="136" y="38"/>
                  <a:pt x="134" y="40"/>
                  <a:pt x="132" y="40"/>
                </a:cubicBezTo>
                <a:moveTo>
                  <a:pt x="168" y="0"/>
                </a:move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4"/>
                  <a:pt x="34" y="16"/>
                  <a:pt x="36" y="16"/>
                </a:cubicBezTo>
                <a:cubicBezTo>
                  <a:pt x="38" y="16"/>
                  <a:pt x="40" y="14"/>
                  <a:pt x="40" y="12"/>
                </a:cubicBezTo>
                <a:cubicBezTo>
                  <a:pt x="40" y="8"/>
                  <a:pt x="40" y="8"/>
                  <a:pt x="40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56" y="80"/>
                  <a:pt x="156" y="80"/>
                  <a:pt x="156" y="80"/>
                </a:cubicBezTo>
                <a:cubicBezTo>
                  <a:pt x="154" y="80"/>
                  <a:pt x="152" y="82"/>
                  <a:pt x="152" y="84"/>
                </a:cubicBezTo>
                <a:cubicBezTo>
                  <a:pt x="152" y="86"/>
                  <a:pt x="154" y="88"/>
                  <a:pt x="15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72" y="59"/>
                </a:moveTo>
                <a:cubicBezTo>
                  <a:pt x="70" y="65"/>
                  <a:pt x="70" y="65"/>
                  <a:pt x="70" y="65"/>
                </a:cubicBezTo>
                <a:cubicBezTo>
                  <a:pt x="72" y="66"/>
                  <a:pt x="78" y="68"/>
                  <a:pt x="79" y="64"/>
                </a:cubicBezTo>
                <a:cubicBezTo>
                  <a:pt x="80" y="60"/>
                  <a:pt x="74" y="59"/>
                  <a:pt x="72" y="59"/>
                </a:cubicBezTo>
                <a:moveTo>
                  <a:pt x="108" y="88"/>
                </a:moveTo>
                <a:cubicBezTo>
                  <a:pt x="106" y="88"/>
                  <a:pt x="104" y="90"/>
                  <a:pt x="104" y="92"/>
                </a:cubicBezTo>
                <a:cubicBezTo>
                  <a:pt x="104" y="94"/>
                  <a:pt x="106" y="96"/>
                  <a:pt x="108" y="96"/>
                </a:cubicBezTo>
                <a:cubicBezTo>
                  <a:pt x="110" y="96"/>
                  <a:pt x="112" y="94"/>
                  <a:pt x="112" y="92"/>
                </a:cubicBezTo>
                <a:cubicBezTo>
                  <a:pt x="112" y="90"/>
                  <a:pt x="110" y="88"/>
                  <a:pt x="108" y="88"/>
                </a:cubicBezTo>
                <a:moveTo>
                  <a:pt x="72" y="40"/>
                </a:moveTo>
                <a:cubicBezTo>
                  <a:pt x="57" y="40"/>
                  <a:pt x="44" y="53"/>
                  <a:pt x="44" y="68"/>
                </a:cubicBezTo>
                <a:cubicBezTo>
                  <a:pt x="44" y="83"/>
                  <a:pt x="57" y="96"/>
                  <a:pt x="72" y="96"/>
                </a:cubicBezTo>
                <a:cubicBezTo>
                  <a:pt x="87" y="96"/>
                  <a:pt x="100" y="83"/>
                  <a:pt x="100" y="68"/>
                </a:cubicBezTo>
                <a:cubicBezTo>
                  <a:pt x="100" y="53"/>
                  <a:pt x="87" y="40"/>
                  <a:pt x="72" y="40"/>
                </a:cubicBezTo>
                <a:moveTo>
                  <a:pt x="85" y="64"/>
                </a:moveTo>
                <a:cubicBezTo>
                  <a:pt x="85" y="67"/>
                  <a:pt x="83" y="69"/>
                  <a:pt x="81" y="69"/>
                </a:cubicBezTo>
                <a:cubicBezTo>
                  <a:pt x="84" y="71"/>
                  <a:pt x="85" y="73"/>
                  <a:pt x="84" y="78"/>
                </a:cubicBezTo>
                <a:cubicBezTo>
                  <a:pt x="82" y="83"/>
                  <a:pt x="78" y="83"/>
                  <a:pt x="73" y="82"/>
                </a:cubicBezTo>
                <a:cubicBezTo>
                  <a:pt x="71" y="88"/>
                  <a:pt x="71" y="88"/>
                  <a:pt x="71" y="88"/>
                </a:cubicBezTo>
                <a:cubicBezTo>
                  <a:pt x="68" y="87"/>
                  <a:pt x="68" y="87"/>
                  <a:pt x="68" y="87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1"/>
                  <a:pt x="68" y="81"/>
                  <a:pt x="67" y="81"/>
                </a:cubicBezTo>
                <a:cubicBezTo>
                  <a:pt x="65" y="86"/>
                  <a:pt x="65" y="86"/>
                  <a:pt x="65" y="86"/>
                </a:cubicBezTo>
                <a:cubicBezTo>
                  <a:pt x="62" y="86"/>
                  <a:pt x="62" y="86"/>
                  <a:pt x="62" y="86"/>
                </a:cubicBezTo>
                <a:cubicBezTo>
                  <a:pt x="64" y="80"/>
                  <a:pt x="64" y="80"/>
                  <a:pt x="64" y="80"/>
                </a:cubicBezTo>
                <a:cubicBezTo>
                  <a:pt x="63" y="80"/>
                  <a:pt x="62" y="79"/>
                  <a:pt x="61" y="79"/>
                </a:cubicBezTo>
                <a:cubicBezTo>
                  <a:pt x="57" y="78"/>
                  <a:pt x="57" y="78"/>
                  <a:pt x="57" y="78"/>
                </a:cubicBezTo>
                <a:cubicBezTo>
                  <a:pt x="59" y="74"/>
                  <a:pt x="59" y="74"/>
                  <a:pt x="59" y="74"/>
                </a:cubicBezTo>
                <a:cubicBezTo>
                  <a:pt x="59" y="74"/>
                  <a:pt x="61" y="75"/>
                  <a:pt x="61" y="75"/>
                </a:cubicBezTo>
                <a:cubicBezTo>
                  <a:pt x="62" y="75"/>
                  <a:pt x="62" y="74"/>
                  <a:pt x="63" y="74"/>
                </a:cubicBezTo>
                <a:cubicBezTo>
                  <a:pt x="65" y="65"/>
                  <a:pt x="65" y="65"/>
                  <a:pt x="65" y="65"/>
                </a:cubicBezTo>
                <a:cubicBezTo>
                  <a:pt x="65" y="65"/>
                  <a:pt x="65" y="65"/>
                  <a:pt x="65" y="65"/>
                </a:cubicBezTo>
                <a:cubicBezTo>
                  <a:pt x="65" y="65"/>
                  <a:pt x="65" y="65"/>
                  <a:pt x="65" y="65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8"/>
                  <a:pt x="66" y="57"/>
                  <a:pt x="65" y="56"/>
                </a:cubicBezTo>
                <a:cubicBezTo>
                  <a:pt x="65" y="56"/>
                  <a:pt x="62" y="56"/>
                  <a:pt x="62" y="56"/>
                </a:cubicBezTo>
                <a:cubicBezTo>
                  <a:pt x="63" y="52"/>
                  <a:pt x="63" y="52"/>
                  <a:pt x="63" y="52"/>
                </a:cubicBezTo>
                <a:cubicBezTo>
                  <a:pt x="68" y="53"/>
                  <a:pt x="68" y="53"/>
                  <a:pt x="68" y="53"/>
                </a:cubicBezTo>
                <a:cubicBezTo>
                  <a:pt x="68" y="53"/>
                  <a:pt x="68" y="53"/>
                  <a:pt x="68" y="53"/>
                </a:cubicBezTo>
                <a:cubicBezTo>
                  <a:pt x="68" y="53"/>
                  <a:pt x="69" y="54"/>
                  <a:pt x="70" y="54"/>
                </a:cubicBezTo>
                <a:cubicBezTo>
                  <a:pt x="71" y="48"/>
                  <a:pt x="71" y="48"/>
                  <a:pt x="71" y="48"/>
                </a:cubicBezTo>
                <a:cubicBezTo>
                  <a:pt x="74" y="49"/>
                  <a:pt x="74" y="49"/>
                  <a:pt x="74" y="49"/>
                </a:cubicBezTo>
                <a:cubicBezTo>
                  <a:pt x="73" y="54"/>
                  <a:pt x="73" y="54"/>
                  <a:pt x="73" y="54"/>
                </a:cubicBezTo>
                <a:cubicBezTo>
                  <a:pt x="74" y="55"/>
                  <a:pt x="75" y="55"/>
                  <a:pt x="75" y="55"/>
                </a:cubicBezTo>
                <a:cubicBezTo>
                  <a:pt x="77" y="50"/>
                  <a:pt x="77" y="50"/>
                  <a:pt x="77" y="50"/>
                </a:cubicBezTo>
                <a:cubicBezTo>
                  <a:pt x="80" y="50"/>
                  <a:pt x="80" y="50"/>
                  <a:pt x="80" y="50"/>
                </a:cubicBezTo>
                <a:cubicBezTo>
                  <a:pt x="79" y="56"/>
                  <a:pt x="79" y="56"/>
                  <a:pt x="79" y="56"/>
                </a:cubicBezTo>
                <a:cubicBezTo>
                  <a:pt x="83" y="58"/>
                  <a:pt x="86" y="60"/>
                  <a:pt x="85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260"/>
          <p:cNvSpPr>
            <a:spLocks noEditPoints="1"/>
          </p:cNvSpPr>
          <p:nvPr/>
        </p:nvSpPr>
        <p:spPr bwMode="auto">
          <a:xfrm>
            <a:off x="6022078" y="1791302"/>
            <a:ext cx="334275" cy="243404"/>
          </a:xfrm>
          <a:custGeom>
            <a:avLst/>
            <a:gdLst>
              <a:gd name="T0" fmla="*/ 160 w 176"/>
              <a:gd name="T1" fmla="*/ 101 h 128"/>
              <a:gd name="T2" fmla="*/ 176 w 176"/>
              <a:gd name="T3" fmla="*/ 29 h 128"/>
              <a:gd name="T4" fmla="*/ 172 w 176"/>
              <a:gd name="T5" fmla="*/ 24 h 128"/>
              <a:gd name="T6" fmla="*/ 38 w 176"/>
              <a:gd name="T7" fmla="*/ 3 h 128"/>
              <a:gd name="T8" fmla="*/ 34 w 176"/>
              <a:gd name="T9" fmla="*/ 0 h 128"/>
              <a:gd name="T10" fmla="*/ 0 w 176"/>
              <a:gd name="T11" fmla="*/ 4 h 128"/>
              <a:gd name="T12" fmla="*/ 31 w 176"/>
              <a:gd name="T13" fmla="*/ 8 h 128"/>
              <a:gd name="T14" fmla="*/ 56 w 176"/>
              <a:gd name="T15" fmla="*/ 101 h 128"/>
              <a:gd name="T16" fmla="*/ 56 w 176"/>
              <a:gd name="T17" fmla="*/ 112 h 128"/>
              <a:gd name="T18" fmla="*/ 88 w 176"/>
              <a:gd name="T19" fmla="*/ 112 h 128"/>
              <a:gd name="T20" fmla="*/ 130 w 176"/>
              <a:gd name="T21" fmla="*/ 104 h 128"/>
              <a:gd name="T22" fmla="*/ 144 w 176"/>
              <a:gd name="T23" fmla="*/ 128 h 128"/>
              <a:gd name="T24" fmla="*/ 158 w 176"/>
              <a:gd name="T25" fmla="*/ 104 h 128"/>
              <a:gd name="T26" fmla="*/ 144 w 176"/>
              <a:gd name="T27" fmla="*/ 32 h 128"/>
              <a:gd name="T28" fmla="*/ 163 w 176"/>
              <a:gd name="T29" fmla="*/ 48 h 128"/>
              <a:gd name="T30" fmla="*/ 144 w 176"/>
              <a:gd name="T31" fmla="*/ 32 h 128"/>
              <a:gd name="T32" fmla="*/ 72 w 176"/>
              <a:gd name="T33" fmla="*/ 32 h 128"/>
              <a:gd name="T34" fmla="*/ 50 w 176"/>
              <a:gd name="T35" fmla="*/ 48 h 128"/>
              <a:gd name="T36" fmla="*/ 57 w 176"/>
              <a:gd name="T37" fmla="*/ 72 h 128"/>
              <a:gd name="T38" fmla="*/ 75 w 176"/>
              <a:gd name="T39" fmla="*/ 56 h 128"/>
              <a:gd name="T40" fmla="*/ 57 w 176"/>
              <a:gd name="T41" fmla="*/ 72 h 128"/>
              <a:gd name="T42" fmla="*/ 78 w 176"/>
              <a:gd name="T43" fmla="*/ 80 h 128"/>
              <a:gd name="T44" fmla="*/ 63 w 176"/>
              <a:gd name="T45" fmla="*/ 96 h 128"/>
              <a:gd name="T46" fmla="*/ 72 w 176"/>
              <a:gd name="T47" fmla="*/ 120 h 128"/>
              <a:gd name="T48" fmla="*/ 72 w 176"/>
              <a:gd name="T49" fmla="*/ 104 h 128"/>
              <a:gd name="T50" fmla="*/ 72 w 176"/>
              <a:gd name="T51" fmla="*/ 120 h 128"/>
              <a:gd name="T52" fmla="*/ 88 w 176"/>
              <a:gd name="T53" fmla="*/ 96 h 128"/>
              <a:gd name="T54" fmla="*/ 104 w 176"/>
              <a:gd name="T55" fmla="*/ 80 h 128"/>
              <a:gd name="T56" fmla="*/ 104 w 176"/>
              <a:gd name="T57" fmla="*/ 72 h 128"/>
              <a:gd name="T58" fmla="*/ 83 w 176"/>
              <a:gd name="T59" fmla="*/ 56 h 128"/>
              <a:gd name="T60" fmla="*/ 104 w 176"/>
              <a:gd name="T61" fmla="*/ 72 h 128"/>
              <a:gd name="T62" fmla="*/ 82 w 176"/>
              <a:gd name="T63" fmla="*/ 48 h 128"/>
              <a:gd name="T64" fmla="*/ 104 w 176"/>
              <a:gd name="T65" fmla="*/ 32 h 128"/>
              <a:gd name="T66" fmla="*/ 128 w 176"/>
              <a:gd name="T67" fmla="*/ 96 h 128"/>
              <a:gd name="T68" fmla="*/ 112 w 176"/>
              <a:gd name="T69" fmla="*/ 80 h 128"/>
              <a:gd name="T70" fmla="*/ 128 w 176"/>
              <a:gd name="T71" fmla="*/ 96 h 128"/>
              <a:gd name="T72" fmla="*/ 112 w 176"/>
              <a:gd name="T73" fmla="*/ 72 h 128"/>
              <a:gd name="T74" fmla="*/ 133 w 176"/>
              <a:gd name="T75" fmla="*/ 56 h 128"/>
              <a:gd name="T76" fmla="*/ 134 w 176"/>
              <a:gd name="T77" fmla="*/ 48 h 128"/>
              <a:gd name="T78" fmla="*/ 112 w 176"/>
              <a:gd name="T79" fmla="*/ 32 h 128"/>
              <a:gd name="T80" fmla="*/ 134 w 176"/>
              <a:gd name="T81" fmla="*/ 48 h 128"/>
              <a:gd name="T82" fmla="*/ 136 w 176"/>
              <a:gd name="T83" fmla="*/ 112 h 128"/>
              <a:gd name="T84" fmla="*/ 152 w 176"/>
              <a:gd name="T85" fmla="*/ 112 h 128"/>
              <a:gd name="T86" fmla="*/ 153 w 176"/>
              <a:gd name="T87" fmla="*/ 96 h 128"/>
              <a:gd name="T88" fmla="*/ 138 w 176"/>
              <a:gd name="T89" fmla="*/ 80 h 128"/>
              <a:gd name="T90" fmla="*/ 153 w 176"/>
              <a:gd name="T91" fmla="*/ 96 h 128"/>
              <a:gd name="T92" fmla="*/ 141 w 176"/>
              <a:gd name="T93" fmla="*/ 56 h 128"/>
              <a:gd name="T94" fmla="*/ 158 w 176"/>
              <a:gd name="T95" fmla="*/ 7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28">
                <a:moveTo>
                  <a:pt x="160" y="101"/>
                </a:moveTo>
                <a:cubicBezTo>
                  <a:pt x="160" y="101"/>
                  <a:pt x="160" y="101"/>
                  <a:pt x="160" y="101"/>
                </a:cubicBezTo>
                <a:cubicBezTo>
                  <a:pt x="176" y="29"/>
                  <a:pt x="176" y="29"/>
                  <a:pt x="176" y="29"/>
                </a:cubicBezTo>
                <a:cubicBezTo>
                  <a:pt x="176" y="29"/>
                  <a:pt x="176" y="29"/>
                  <a:pt x="176" y="29"/>
                </a:cubicBezTo>
                <a:cubicBezTo>
                  <a:pt x="176" y="29"/>
                  <a:pt x="176" y="28"/>
                  <a:pt x="176" y="28"/>
                </a:cubicBezTo>
                <a:cubicBezTo>
                  <a:pt x="176" y="26"/>
                  <a:pt x="174" y="24"/>
                  <a:pt x="172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38" y="3"/>
                  <a:pt x="38" y="3"/>
                  <a:pt x="38" y="3"/>
                </a:cubicBezTo>
                <a:cubicBezTo>
                  <a:pt x="38" y="3"/>
                  <a:pt x="38" y="3"/>
                  <a:pt x="38" y="3"/>
                </a:cubicBezTo>
                <a:cubicBezTo>
                  <a:pt x="38" y="1"/>
                  <a:pt x="36" y="0"/>
                  <a:pt x="34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56" y="101"/>
                  <a:pt x="56" y="101"/>
                  <a:pt x="56" y="101"/>
                </a:cubicBezTo>
                <a:cubicBezTo>
                  <a:pt x="56" y="101"/>
                  <a:pt x="56" y="101"/>
                  <a:pt x="56" y="101"/>
                </a:cubicBezTo>
                <a:cubicBezTo>
                  <a:pt x="57" y="102"/>
                  <a:pt x="57" y="103"/>
                  <a:pt x="58" y="104"/>
                </a:cubicBezTo>
                <a:cubicBezTo>
                  <a:pt x="57" y="106"/>
                  <a:pt x="56" y="109"/>
                  <a:pt x="56" y="112"/>
                </a:cubicBezTo>
                <a:cubicBezTo>
                  <a:pt x="56" y="121"/>
                  <a:pt x="63" y="128"/>
                  <a:pt x="72" y="128"/>
                </a:cubicBezTo>
                <a:cubicBezTo>
                  <a:pt x="81" y="128"/>
                  <a:pt x="88" y="121"/>
                  <a:pt x="88" y="112"/>
                </a:cubicBezTo>
                <a:cubicBezTo>
                  <a:pt x="88" y="109"/>
                  <a:pt x="87" y="106"/>
                  <a:pt x="86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29" y="106"/>
                  <a:pt x="128" y="109"/>
                  <a:pt x="128" y="112"/>
                </a:cubicBezTo>
                <a:cubicBezTo>
                  <a:pt x="128" y="121"/>
                  <a:pt x="135" y="128"/>
                  <a:pt x="144" y="128"/>
                </a:cubicBezTo>
                <a:cubicBezTo>
                  <a:pt x="153" y="128"/>
                  <a:pt x="160" y="121"/>
                  <a:pt x="160" y="112"/>
                </a:cubicBezTo>
                <a:cubicBezTo>
                  <a:pt x="160" y="109"/>
                  <a:pt x="159" y="106"/>
                  <a:pt x="158" y="104"/>
                </a:cubicBezTo>
                <a:cubicBezTo>
                  <a:pt x="159" y="103"/>
                  <a:pt x="160" y="102"/>
                  <a:pt x="160" y="101"/>
                </a:cubicBezTo>
                <a:moveTo>
                  <a:pt x="144" y="32"/>
                </a:moveTo>
                <a:cubicBezTo>
                  <a:pt x="167" y="32"/>
                  <a:pt x="167" y="32"/>
                  <a:pt x="167" y="32"/>
                </a:cubicBezTo>
                <a:cubicBezTo>
                  <a:pt x="163" y="48"/>
                  <a:pt x="163" y="48"/>
                  <a:pt x="163" y="48"/>
                </a:cubicBezTo>
                <a:cubicBezTo>
                  <a:pt x="142" y="48"/>
                  <a:pt x="142" y="48"/>
                  <a:pt x="142" y="48"/>
                </a:cubicBezTo>
                <a:lnTo>
                  <a:pt x="144" y="32"/>
                </a:lnTo>
                <a:close/>
                <a:moveTo>
                  <a:pt x="46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74" y="48"/>
                  <a:pt x="74" y="48"/>
                  <a:pt x="74" y="48"/>
                </a:cubicBezTo>
                <a:cubicBezTo>
                  <a:pt x="50" y="48"/>
                  <a:pt x="50" y="48"/>
                  <a:pt x="50" y="48"/>
                </a:cubicBezTo>
                <a:lnTo>
                  <a:pt x="46" y="32"/>
                </a:lnTo>
                <a:close/>
                <a:moveTo>
                  <a:pt x="57" y="72"/>
                </a:moveTo>
                <a:cubicBezTo>
                  <a:pt x="52" y="56"/>
                  <a:pt x="52" y="56"/>
                  <a:pt x="52" y="56"/>
                </a:cubicBezTo>
                <a:cubicBezTo>
                  <a:pt x="75" y="56"/>
                  <a:pt x="75" y="56"/>
                  <a:pt x="75" y="56"/>
                </a:cubicBezTo>
                <a:cubicBezTo>
                  <a:pt x="77" y="72"/>
                  <a:pt x="77" y="72"/>
                  <a:pt x="77" y="72"/>
                </a:cubicBezTo>
                <a:lnTo>
                  <a:pt x="57" y="72"/>
                </a:lnTo>
                <a:close/>
                <a:moveTo>
                  <a:pt x="59" y="80"/>
                </a:moveTo>
                <a:cubicBezTo>
                  <a:pt x="78" y="80"/>
                  <a:pt x="78" y="80"/>
                  <a:pt x="78" y="80"/>
                </a:cubicBezTo>
                <a:cubicBezTo>
                  <a:pt x="80" y="96"/>
                  <a:pt x="80" y="96"/>
                  <a:pt x="80" y="96"/>
                </a:cubicBezTo>
                <a:cubicBezTo>
                  <a:pt x="63" y="96"/>
                  <a:pt x="63" y="96"/>
                  <a:pt x="63" y="96"/>
                </a:cubicBezTo>
                <a:lnTo>
                  <a:pt x="59" y="80"/>
                </a:lnTo>
                <a:close/>
                <a:moveTo>
                  <a:pt x="72" y="120"/>
                </a:moveTo>
                <a:cubicBezTo>
                  <a:pt x="68" y="120"/>
                  <a:pt x="64" y="116"/>
                  <a:pt x="64" y="112"/>
                </a:cubicBezTo>
                <a:cubicBezTo>
                  <a:pt x="64" y="108"/>
                  <a:pt x="68" y="104"/>
                  <a:pt x="72" y="104"/>
                </a:cubicBezTo>
                <a:cubicBezTo>
                  <a:pt x="76" y="104"/>
                  <a:pt x="80" y="108"/>
                  <a:pt x="80" y="112"/>
                </a:cubicBezTo>
                <a:cubicBezTo>
                  <a:pt x="80" y="116"/>
                  <a:pt x="76" y="120"/>
                  <a:pt x="72" y="120"/>
                </a:cubicBezTo>
                <a:moveTo>
                  <a:pt x="104" y="96"/>
                </a:moveTo>
                <a:cubicBezTo>
                  <a:pt x="88" y="96"/>
                  <a:pt x="88" y="96"/>
                  <a:pt x="88" y="96"/>
                </a:cubicBezTo>
                <a:cubicBezTo>
                  <a:pt x="86" y="80"/>
                  <a:pt x="86" y="80"/>
                  <a:pt x="86" y="80"/>
                </a:cubicBezTo>
                <a:cubicBezTo>
                  <a:pt x="104" y="80"/>
                  <a:pt x="104" y="80"/>
                  <a:pt x="104" y="80"/>
                </a:cubicBezTo>
                <a:lnTo>
                  <a:pt x="104" y="96"/>
                </a:lnTo>
                <a:close/>
                <a:moveTo>
                  <a:pt x="104" y="72"/>
                </a:moveTo>
                <a:cubicBezTo>
                  <a:pt x="85" y="72"/>
                  <a:pt x="85" y="72"/>
                  <a:pt x="85" y="72"/>
                </a:cubicBezTo>
                <a:cubicBezTo>
                  <a:pt x="83" y="56"/>
                  <a:pt x="83" y="56"/>
                  <a:pt x="83" y="56"/>
                </a:cubicBezTo>
                <a:cubicBezTo>
                  <a:pt x="104" y="56"/>
                  <a:pt x="104" y="56"/>
                  <a:pt x="104" y="56"/>
                </a:cubicBezTo>
                <a:lnTo>
                  <a:pt x="104" y="72"/>
                </a:lnTo>
                <a:close/>
                <a:moveTo>
                  <a:pt x="104" y="48"/>
                </a:moveTo>
                <a:cubicBezTo>
                  <a:pt x="82" y="48"/>
                  <a:pt x="82" y="48"/>
                  <a:pt x="82" y="48"/>
                </a:cubicBezTo>
                <a:cubicBezTo>
                  <a:pt x="80" y="32"/>
                  <a:pt x="80" y="32"/>
                  <a:pt x="80" y="32"/>
                </a:cubicBezTo>
                <a:cubicBezTo>
                  <a:pt x="104" y="32"/>
                  <a:pt x="104" y="32"/>
                  <a:pt x="104" y="32"/>
                </a:cubicBezTo>
                <a:lnTo>
                  <a:pt x="104" y="48"/>
                </a:lnTo>
                <a:close/>
                <a:moveTo>
                  <a:pt x="128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30" y="80"/>
                  <a:pt x="130" y="80"/>
                  <a:pt x="130" y="80"/>
                </a:cubicBezTo>
                <a:lnTo>
                  <a:pt x="128" y="96"/>
                </a:lnTo>
                <a:close/>
                <a:moveTo>
                  <a:pt x="131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33" y="56"/>
                  <a:pt x="133" y="56"/>
                  <a:pt x="133" y="56"/>
                </a:cubicBezTo>
                <a:lnTo>
                  <a:pt x="131" y="72"/>
                </a:lnTo>
                <a:close/>
                <a:moveTo>
                  <a:pt x="134" y="48"/>
                </a:moveTo>
                <a:cubicBezTo>
                  <a:pt x="112" y="48"/>
                  <a:pt x="112" y="48"/>
                  <a:pt x="112" y="48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36" y="32"/>
                  <a:pt x="136" y="32"/>
                  <a:pt x="136" y="32"/>
                </a:cubicBezTo>
                <a:lnTo>
                  <a:pt x="134" y="48"/>
                </a:lnTo>
                <a:close/>
                <a:moveTo>
                  <a:pt x="144" y="120"/>
                </a:moveTo>
                <a:cubicBezTo>
                  <a:pt x="140" y="120"/>
                  <a:pt x="136" y="116"/>
                  <a:pt x="136" y="112"/>
                </a:cubicBezTo>
                <a:cubicBezTo>
                  <a:pt x="136" y="108"/>
                  <a:pt x="140" y="104"/>
                  <a:pt x="144" y="104"/>
                </a:cubicBezTo>
                <a:cubicBezTo>
                  <a:pt x="148" y="104"/>
                  <a:pt x="152" y="108"/>
                  <a:pt x="152" y="112"/>
                </a:cubicBezTo>
                <a:cubicBezTo>
                  <a:pt x="152" y="116"/>
                  <a:pt x="148" y="120"/>
                  <a:pt x="144" y="120"/>
                </a:cubicBezTo>
                <a:moveTo>
                  <a:pt x="153" y="96"/>
                </a:moveTo>
                <a:cubicBezTo>
                  <a:pt x="136" y="96"/>
                  <a:pt x="136" y="96"/>
                  <a:pt x="136" y="96"/>
                </a:cubicBezTo>
                <a:cubicBezTo>
                  <a:pt x="138" y="80"/>
                  <a:pt x="138" y="80"/>
                  <a:pt x="138" y="80"/>
                </a:cubicBezTo>
                <a:cubicBezTo>
                  <a:pt x="156" y="80"/>
                  <a:pt x="156" y="80"/>
                  <a:pt x="156" y="80"/>
                </a:cubicBezTo>
                <a:lnTo>
                  <a:pt x="153" y="96"/>
                </a:lnTo>
                <a:close/>
                <a:moveTo>
                  <a:pt x="139" y="72"/>
                </a:moveTo>
                <a:cubicBezTo>
                  <a:pt x="141" y="56"/>
                  <a:pt x="141" y="56"/>
                  <a:pt x="141" y="56"/>
                </a:cubicBezTo>
                <a:cubicBezTo>
                  <a:pt x="162" y="56"/>
                  <a:pt x="162" y="56"/>
                  <a:pt x="162" y="56"/>
                </a:cubicBezTo>
                <a:cubicBezTo>
                  <a:pt x="158" y="72"/>
                  <a:pt x="158" y="72"/>
                  <a:pt x="158" y="72"/>
                </a:cubicBezTo>
                <a:lnTo>
                  <a:pt x="139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261"/>
          <p:cNvSpPr>
            <a:spLocks noEditPoints="1"/>
          </p:cNvSpPr>
          <p:nvPr/>
        </p:nvSpPr>
        <p:spPr bwMode="auto">
          <a:xfrm>
            <a:off x="6661420" y="1744244"/>
            <a:ext cx="334275" cy="335898"/>
          </a:xfrm>
          <a:custGeom>
            <a:avLst/>
            <a:gdLst>
              <a:gd name="T0" fmla="*/ 108 w 176"/>
              <a:gd name="T1" fmla="*/ 64 h 176"/>
              <a:gd name="T2" fmla="*/ 127 w 176"/>
              <a:gd name="T3" fmla="*/ 47 h 176"/>
              <a:gd name="T4" fmla="*/ 124 w 176"/>
              <a:gd name="T5" fmla="*/ 40 h 176"/>
              <a:gd name="T6" fmla="*/ 112 w 176"/>
              <a:gd name="T7" fmla="*/ 50 h 176"/>
              <a:gd name="T8" fmla="*/ 112 w 176"/>
              <a:gd name="T9" fmla="*/ 4 h 176"/>
              <a:gd name="T10" fmla="*/ 104 w 176"/>
              <a:gd name="T11" fmla="*/ 4 h 176"/>
              <a:gd name="T12" fmla="*/ 95 w 176"/>
              <a:gd name="T13" fmla="*/ 41 h 176"/>
              <a:gd name="T14" fmla="*/ 88 w 176"/>
              <a:gd name="T15" fmla="*/ 44 h 176"/>
              <a:gd name="T16" fmla="*/ 105 w 176"/>
              <a:gd name="T17" fmla="*/ 63 h 176"/>
              <a:gd name="T18" fmla="*/ 160 w 176"/>
              <a:gd name="T19" fmla="*/ 149 h 176"/>
              <a:gd name="T20" fmla="*/ 176 w 176"/>
              <a:gd name="T21" fmla="*/ 77 h 176"/>
              <a:gd name="T22" fmla="*/ 172 w 176"/>
              <a:gd name="T23" fmla="*/ 72 h 176"/>
              <a:gd name="T24" fmla="*/ 38 w 176"/>
              <a:gd name="T25" fmla="*/ 51 h 176"/>
              <a:gd name="T26" fmla="*/ 34 w 176"/>
              <a:gd name="T27" fmla="*/ 48 h 176"/>
              <a:gd name="T28" fmla="*/ 0 w 176"/>
              <a:gd name="T29" fmla="*/ 52 h 176"/>
              <a:gd name="T30" fmla="*/ 31 w 176"/>
              <a:gd name="T31" fmla="*/ 56 h 176"/>
              <a:gd name="T32" fmla="*/ 56 w 176"/>
              <a:gd name="T33" fmla="*/ 149 h 176"/>
              <a:gd name="T34" fmla="*/ 56 w 176"/>
              <a:gd name="T35" fmla="*/ 160 h 176"/>
              <a:gd name="T36" fmla="*/ 88 w 176"/>
              <a:gd name="T37" fmla="*/ 160 h 176"/>
              <a:gd name="T38" fmla="*/ 130 w 176"/>
              <a:gd name="T39" fmla="*/ 152 h 176"/>
              <a:gd name="T40" fmla="*/ 144 w 176"/>
              <a:gd name="T41" fmla="*/ 176 h 176"/>
              <a:gd name="T42" fmla="*/ 158 w 176"/>
              <a:gd name="T43" fmla="*/ 152 h 176"/>
              <a:gd name="T44" fmla="*/ 144 w 176"/>
              <a:gd name="T45" fmla="*/ 80 h 176"/>
              <a:gd name="T46" fmla="*/ 163 w 176"/>
              <a:gd name="T47" fmla="*/ 96 h 176"/>
              <a:gd name="T48" fmla="*/ 144 w 176"/>
              <a:gd name="T49" fmla="*/ 80 h 176"/>
              <a:gd name="T50" fmla="*/ 72 w 176"/>
              <a:gd name="T51" fmla="*/ 80 h 176"/>
              <a:gd name="T52" fmla="*/ 50 w 176"/>
              <a:gd name="T53" fmla="*/ 96 h 176"/>
              <a:gd name="T54" fmla="*/ 57 w 176"/>
              <a:gd name="T55" fmla="*/ 120 h 176"/>
              <a:gd name="T56" fmla="*/ 75 w 176"/>
              <a:gd name="T57" fmla="*/ 104 h 176"/>
              <a:gd name="T58" fmla="*/ 57 w 176"/>
              <a:gd name="T59" fmla="*/ 120 h 176"/>
              <a:gd name="T60" fmla="*/ 78 w 176"/>
              <a:gd name="T61" fmla="*/ 128 h 176"/>
              <a:gd name="T62" fmla="*/ 63 w 176"/>
              <a:gd name="T63" fmla="*/ 144 h 176"/>
              <a:gd name="T64" fmla="*/ 72 w 176"/>
              <a:gd name="T65" fmla="*/ 168 h 176"/>
              <a:gd name="T66" fmla="*/ 72 w 176"/>
              <a:gd name="T67" fmla="*/ 152 h 176"/>
              <a:gd name="T68" fmla="*/ 72 w 176"/>
              <a:gd name="T69" fmla="*/ 168 h 176"/>
              <a:gd name="T70" fmla="*/ 88 w 176"/>
              <a:gd name="T71" fmla="*/ 144 h 176"/>
              <a:gd name="T72" fmla="*/ 104 w 176"/>
              <a:gd name="T73" fmla="*/ 128 h 176"/>
              <a:gd name="T74" fmla="*/ 104 w 176"/>
              <a:gd name="T75" fmla="*/ 120 h 176"/>
              <a:gd name="T76" fmla="*/ 83 w 176"/>
              <a:gd name="T77" fmla="*/ 104 h 176"/>
              <a:gd name="T78" fmla="*/ 104 w 176"/>
              <a:gd name="T79" fmla="*/ 120 h 176"/>
              <a:gd name="T80" fmla="*/ 82 w 176"/>
              <a:gd name="T81" fmla="*/ 96 h 176"/>
              <a:gd name="T82" fmla="*/ 104 w 176"/>
              <a:gd name="T83" fmla="*/ 80 h 176"/>
              <a:gd name="T84" fmla="*/ 128 w 176"/>
              <a:gd name="T85" fmla="*/ 144 h 176"/>
              <a:gd name="T86" fmla="*/ 112 w 176"/>
              <a:gd name="T87" fmla="*/ 128 h 176"/>
              <a:gd name="T88" fmla="*/ 128 w 176"/>
              <a:gd name="T89" fmla="*/ 144 h 176"/>
              <a:gd name="T90" fmla="*/ 112 w 176"/>
              <a:gd name="T91" fmla="*/ 120 h 176"/>
              <a:gd name="T92" fmla="*/ 133 w 176"/>
              <a:gd name="T93" fmla="*/ 104 h 176"/>
              <a:gd name="T94" fmla="*/ 134 w 176"/>
              <a:gd name="T95" fmla="*/ 96 h 176"/>
              <a:gd name="T96" fmla="*/ 112 w 176"/>
              <a:gd name="T97" fmla="*/ 80 h 176"/>
              <a:gd name="T98" fmla="*/ 134 w 176"/>
              <a:gd name="T99" fmla="*/ 96 h 176"/>
              <a:gd name="T100" fmla="*/ 136 w 176"/>
              <a:gd name="T101" fmla="*/ 160 h 176"/>
              <a:gd name="T102" fmla="*/ 152 w 176"/>
              <a:gd name="T103" fmla="*/ 160 h 176"/>
              <a:gd name="T104" fmla="*/ 153 w 176"/>
              <a:gd name="T105" fmla="*/ 144 h 176"/>
              <a:gd name="T106" fmla="*/ 138 w 176"/>
              <a:gd name="T107" fmla="*/ 128 h 176"/>
              <a:gd name="T108" fmla="*/ 153 w 176"/>
              <a:gd name="T109" fmla="*/ 144 h 176"/>
              <a:gd name="T110" fmla="*/ 141 w 176"/>
              <a:gd name="T111" fmla="*/ 104 h 176"/>
              <a:gd name="T112" fmla="*/ 158 w 176"/>
              <a:gd name="T113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105" y="63"/>
                </a:moveTo>
                <a:cubicBezTo>
                  <a:pt x="106" y="64"/>
                  <a:pt x="107" y="64"/>
                  <a:pt x="108" y="64"/>
                </a:cubicBezTo>
                <a:cubicBezTo>
                  <a:pt x="109" y="64"/>
                  <a:pt x="110" y="64"/>
                  <a:pt x="111" y="63"/>
                </a:cubicBezTo>
                <a:cubicBezTo>
                  <a:pt x="127" y="47"/>
                  <a:pt x="127" y="47"/>
                  <a:pt x="127" y="47"/>
                </a:cubicBezTo>
                <a:cubicBezTo>
                  <a:pt x="128" y="46"/>
                  <a:pt x="128" y="45"/>
                  <a:pt x="128" y="44"/>
                </a:cubicBezTo>
                <a:cubicBezTo>
                  <a:pt x="128" y="42"/>
                  <a:pt x="126" y="40"/>
                  <a:pt x="124" y="40"/>
                </a:cubicBezTo>
                <a:cubicBezTo>
                  <a:pt x="123" y="40"/>
                  <a:pt x="122" y="40"/>
                  <a:pt x="121" y="41"/>
                </a:cubicBezTo>
                <a:cubicBezTo>
                  <a:pt x="112" y="50"/>
                  <a:pt x="112" y="50"/>
                  <a:pt x="112" y="50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2"/>
                  <a:pt x="110" y="0"/>
                  <a:pt x="108" y="0"/>
                </a:cubicBezTo>
                <a:cubicBezTo>
                  <a:pt x="106" y="0"/>
                  <a:pt x="104" y="2"/>
                  <a:pt x="104" y="4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95" y="41"/>
                  <a:pt x="95" y="41"/>
                  <a:pt x="95" y="41"/>
                </a:cubicBezTo>
                <a:cubicBezTo>
                  <a:pt x="94" y="40"/>
                  <a:pt x="93" y="40"/>
                  <a:pt x="92" y="40"/>
                </a:cubicBezTo>
                <a:cubicBezTo>
                  <a:pt x="90" y="40"/>
                  <a:pt x="88" y="42"/>
                  <a:pt x="88" y="44"/>
                </a:cubicBezTo>
                <a:cubicBezTo>
                  <a:pt x="88" y="45"/>
                  <a:pt x="88" y="46"/>
                  <a:pt x="89" y="47"/>
                </a:cubicBezTo>
                <a:lnTo>
                  <a:pt x="105" y="63"/>
                </a:lnTo>
                <a:close/>
                <a:moveTo>
                  <a:pt x="160" y="149"/>
                </a:moveTo>
                <a:cubicBezTo>
                  <a:pt x="160" y="149"/>
                  <a:pt x="160" y="149"/>
                  <a:pt x="160" y="149"/>
                </a:cubicBezTo>
                <a:cubicBezTo>
                  <a:pt x="176" y="77"/>
                  <a:pt x="176" y="77"/>
                  <a:pt x="176" y="77"/>
                </a:cubicBezTo>
                <a:cubicBezTo>
                  <a:pt x="176" y="77"/>
                  <a:pt x="176" y="77"/>
                  <a:pt x="176" y="77"/>
                </a:cubicBezTo>
                <a:cubicBezTo>
                  <a:pt x="176" y="77"/>
                  <a:pt x="176" y="76"/>
                  <a:pt x="176" y="76"/>
                </a:cubicBezTo>
                <a:cubicBezTo>
                  <a:pt x="176" y="74"/>
                  <a:pt x="174" y="72"/>
                  <a:pt x="172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49"/>
                  <a:pt x="36" y="48"/>
                  <a:pt x="34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50"/>
                  <a:pt x="0" y="52"/>
                </a:cubicBezTo>
                <a:cubicBezTo>
                  <a:pt x="0" y="54"/>
                  <a:pt x="2" y="56"/>
                  <a:pt x="4" y="56"/>
                </a:cubicBezTo>
                <a:cubicBezTo>
                  <a:pt x="31" y="56"/>
                  <a:pt x="31" y="56"/>
                  <a:pt x="31" y="56"/>
                </a:cubicBezTo>
                <a:cubicBezTo>
                  <a:pt x="56" y="149"/>
                  <a:pt x="56" y="149"/>
                  <a:pt x="56" y="149"/>
                </a:cubicBezTo>
                <a:cubicBezTo>
                  <a:pt x="56" y="149"/>
                  <a:pt x="56" y="149"/>
                  <a:pt x="56" y="149"/>
                </a:cubicBezTo>
                <a:cubicBezTo>
                  <a:pt x="57" y="150"/>
                  <a:pt x="57" y="151"/>
                  <a:pt x="58" y="152"/>
                </a:cubicBezTo>
                <a:cubicBezTo>
                  <a:pt x="57" y="154"/>
                  <a:pt x="56" y="157"/>
                  <a:pt x="56" y="160"/>
                </a:cubicBezTo>
                <a:cubicBezTo>
                  <a:pt x="56" y="169"/>
                  <a:pt x="63" y="176"/>
                  <a:pt x="72" y="176"/>
                </a:cubicBezTo>
                <a:cubicBezTo>
                  <a:pt x="81" y="176"/>
                  <a:pt x="88" y="169"/>
                  <a:pt x="88" y="160"/>
                </a:cubicBezTo>
                <a:cubicBezTo>
                  <a:pt x="88" y="157"/>
                  <a:pt x="87" y="154"/>
                  <a:pt x="86" y="152"/>
                </a:cubicBezTo>
                <a:cubicBezTo>
                  <a:pt x="130" y="152"/>
                  <a:pt x="130" y="152"/>
                  <a:pt x="130" y="152"/>
                </a:cubicBezTo>
                <a:cubicBezTo>
                  <a:pt x="129" y="154"/>
                  <a:pt x="128" y="157"/>
                  <a:pt x="128" y="160"/>
                </a:cubicBezTo>
                <a:cubicBezTo>
                  <a:pt x="128" y="169"/>
                  <a:pt x="135" y="176"/>
                  <a:pt x="144" y="176"/>
                </a:cubicBezTo>
                <a:cubicBezTo>
                  <a:pt x="153" y="176"/>
                  <a:pt x="160" y="169"/>
                  <a:pt x="160" y="160"/>
                </a:cubicBezTo>
                <a:cubicBezTo>
                  <a:pt x="160" y="157"/>
                  <a:pt x="159" y="154"/>
                  <a:pt x="158" y="152"/>
                </a:cubicBezTo>
                <a:cubicBezTo>
                  <a:pt x="159" y="151"/>
                  <a:pt x="160" y="150"/>
                  <a:pt x="160" y="149"/>
                </a:cubicBezTo>
                <a:moveTo>
                  <a:pt x="144" y="80"/>
                </a:moveTo>
                <a:cubicBezTo>
                  <a:pt x="167" y="80"/>
                  <a:pt x="167" y="80"/>
                  <a:pt x="167" y="80"/>
                </a:cubicBezTo>
                <a:cubicBezTo>
                  <a:pt x="163" y="96"/>
                  <a:pt x="163" y="96"/>
                  <a:pt x="163" y="96"/>
                </a:cubicBezTo>
                <a:cubicBezTo>
                  <a:pt x="142" y="96"/>
                  <a:pt x="142" y="96"/>
                  <a:pt x="142" y="96"/>
                </a:cubicBezTo>
                <a:lnTo>
                  <a:pt x="144" y="80"/>
                </a:lnTo>
                <a:close/>
                <a:moveTo>
                  <a:pt x="46" y="80"/>
                </a:moveTo>
                <a:cubicBezTo>
                  <a:pt x="72" y="80"/>
                  <a:pt x="72" y="80"/>
                  <a:pt x="72" y="80"/>
                </a:cubicBezTo>
                <a:cubicBezTo>
                  <a:pt x="74" y="96"/>
                  <a:pt x="74" y="96"/>
                  <a:pt x="74" y="96"/>
                </a:cubicBezTo>
                <a:cubicBezTo>
                  <a:pt x="50" y="96"/>
                  <a:pt x="50" y="96"/>
                  <a:pt x="50" y="96"/>
                </a:cubicBezTo>
                <a:lnTo>
                  <a:pt x="46" y="80"/>
                </a:lnTo>
                <a:close/>
                <a:moveTo>
                  <a:pt x="57" y="120"/>
                </a:moveTo>
                <a:cubicBezTo>
                  <a:pt x="52" y="104"/>
                  <a:pt x="52" y="104"/>
                  <a:pt x="52" y="104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77" y="120"/>
                  <a:pt x="77" y="120"/>
                  <a:pt x="77" y="120"/>
                </a:cubicBezTo>
                <a:lnTo>
                  <a:pt x="57" y="120"/>
                </a:lnTo>
                <a:close/>
                <a:moveTo>
                  <a:pt x="59" y="128"/>
                </a:moveTo>
                <a:cubicBezTo>
                  <a:pt x="78" y="128"/>
                  <a:pt x="78" y="128"/>
                  <a:pt x="78" y="128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63" y="144"/>
                  <a:pt x="63" y="144"/>
                  <a:pt x="63" y="144"/>
                </a:cubicBezTo>
                <a:lnTo>
                  <a:pt x="59" y="128"/>
                </a:lnTo>
                <a:close/>
                <a:moveTo>
                  <a:pt x="72" y="168"/>
                </a:moveTo>
                <a:cubicBezTo>
                  <a:pt x="68" y="168"/>
                  <a:pt x="64" y="164"/>
                  <a:pt x="64" y="160"/>
                </a:cubicBezTo>
                <a:cubicBezTo>
                  <a:pt x="64" y="156"/>
                  <a:pt x="68" y="152"/>
                  <a:pt x="72" y="152"/>
                </a:cubicBezTo>
                <a:cubicBezTo>
                  <a:pt x="76" y="152"/>
                  <a:pt x="80" y="156"/>
                  <a:pt x="80" y="160"/>
                </a:cubicBezTo>
                <a:cubicBezTo>
                  <a:pt x="80" y="164"/>
                  <a:pt x="76" y="168"/>
                  <a:pt x="72" y="168"/>
                </a:cubicBezTo>
                <a:moveTo>
                  <a:pt x="104" y="144"/>
                </a:moveTo>
                <a:cubicBezTo>
                  <a:pt x="88" y="144"/>
                  <a:pt x="88" y="144"/>
                  <a:pt x="88" y="144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104" y="128"/>
                  <a:pt x="104" y="128"/>
                  <a:pt x="104" y="128"/>
                </a:cubicBezTo>
                <a:lnTo>
                  <a:pt x="104" y="144"/>
                </a:lnTo>
                <a:close/>
                <a:moveTo>
                  <a:pt x="104" y="120"/>
                </a:moveTo>
                <a:cubicBezTo>
                  <a:pt x="85" y="120"/>
                  <a:pt x="85" y="120"/>
                  <a:pt x="85" y="120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104" y="104"/>
                  <a:pt x="104" y="104"/>
                  <a:pt x="104" y="104"/>
                </a:cubicBezTo>
                <a:lnTo>
                  <a:pt x="104" y="120"/>
                </a:lnTo>
                <a:close/>
                <a:moveTo>
                  <a:pt x="104" y="96"/>
                </a:moveTo>
                <a:cubicBezTo>
                  <a:pt x="82" y="96"/>
                  <a:pt x="82" y="96"/>
                  <a:pt x="82" y="96"/>
                </a:cubicBezTo>
                <a:cubicBezTo>
                  <a:pt x="80" y="80"/>
                  <a:pt x="80" y="80"/>
                  <a:pt x="80" y="80"/>
                </a:cubicBezTo>
                <a:cubicBezTo>
                  <a:pt x="104" y="80"/>
                  <a:pt x="104" y="80"/>
                  <a:pt x="104" y="80"/>
                </a:cubicBezTo>
                <a:lnTo>
                  <a:pt x="104" y="96"/>
                </a:lnTo>
                <a:close/>
                <a:moveTo>
                  <a:pt x="128" y="144"/>
                </a:moveTo>
                <a:cubicBezTo>
                  <a:pt x="112" y="144"/>
                  <a:pt x="112" y="144"/>
                  <a:pt x="112" y="144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30" y="128"/>
                  <a:pt x="130" y="128"/>
                  <a:pt x="130" y="128"/>
                </a:cubicBezTo>
                <a:lnTo>
                  <a:pt x="128" y="144"/>
                </a:lnTo>
                <a:close/>
                <a:moveTo>
                  <a:pt x="131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33" y="104"/>
                  <a:pt x="133" y="104"/>
                  <a:pt x="133" y="104"/>
                </a:cubicBezTo>
                <a:lnTo>
                  <a:pt x="131" y="120"/>
                </a:lnTo>
                <a:close/>
                <a:moveTo>
                  <a:pt x="134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36" y="80"/>
                  <a:pt x="136" y="80"/>
                  <a:pt x="136" y="80"/>
                </a:cubicBezTo>
                <a:lnTo>
                  <a:pt x="134" y="96"/>
                </a:lnTo>
                <a:close/>
                <a:moveTo>
                  <a:pt x="144" y="168"/>
                </a:moveTo>
                <a:cubicBezTo>
                  <a:pt x="140" y="168"/>
                  <a:pt x="136" y="164"/>
                  <a:pt x="136" y="160"/>
                </a:cubicBezTo>
                <a:cubicBezTo>
                  <a:pt x="136" y="156"/>
                  <a:pt x="140" y="152"/>
                  <a:pt x="144" y="152"/>
                </a:cubicBezTo>
                <a:cubicBezTo>
                  <a:pt x="148" y="152"/>
                  <a:pt x="152" y="156"/>
                  <a:pt x="152" y="160"/>
                </a:cubicBezTo>
                <a:cubicBezTo>
                  <a:pt x="152" y="164"/>
                  <a:pt x="148" y="168"/>
                  <a:pt x="144" y="168"/>
                </a:cubicBezTo>
                <a:moveTo>
                  <a:pt x="153" y="144"/>
                </a:moveTo>
                <a:cubicBezTo>
                  <a:pt x="136" y="144"/>
                  <a:pt x="136" y="144"/>
                  <a:pt x="136" y="144"/>
                </a:cubicBezTo>
                <a:cubicBezTo>
                  <a:pt x="138" y="128"/>
                  <a:pt x="138" y="128"/>
                  <a:pt x="138" y="128"/>
                </a:cubicBezTo>
                <a:cubicBezTo>
                  <a:pt x="156" y="128"/>
                  <a:pt x="156" y="128"/>
                  <a:pt x="156" y="128"/>
                </a:cubicBezTo>
                <a:lnTo>
                  <a:pt x="153" y="144"/>
                </a:lnTo>
                <a:close/>
                <a:moveTo>
                  <a:pt x="139" y="120"/>
                </a:moveTo>
                <a:cubicBezTo>
                  <a:pt x="141" y="104"/>
                  <a:pt x="141" y="104"/>
                  <a:pt x="141" y="104"/>
                </a:cubicBezTo>
                <a:cubicBezTo>
                  <a:pt x="162" y="104"/>
                  <a:pt x="162" y="104"/>
                  <a:pt x="162" y="104"/>
                </a:cubicBezTo>
                <a:cubicBezTo>
                  <a:pt x="158" y="120"/>
                  <a:pt x="158" y="120"/>
                  <a:pt x="158" y="120"/>
                </a:cubicBezTo>
                <a:lnTo>
                  <a:pt x="139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262"/>
          <p:cNvSpPr>
            <a:spLocks noEditPoints="1"/>
          </p:cNvSpPr>
          <p:nvPr/>
        </p:nvSpPr>
        <p:spPr bwMode="auto">
          <a:xfrm>
            <a:off x="7300761" y="1744244"/>
            <a:ext cx="334275" cy="335898"/>
          </a:xfrm>
          <a:custGeom>
            <a:avLst/>
            <a:gdLst>
              <a:gd name="T0" fmla="*/ 95 w 176"/>
              <a:gd name="T1" fmla="*/ 23 h 176"/>
              <a:gd name="T2" fmla="*/ 104 w 176"/>
              <a:gd name="T3" fmla="*/ 60 h 176"/>
              <a:gd name="T4" fmla="*/ 112 w 176"/>
              <a:gd name="T5" fmla="*/ 60 h 176"/>
              <a:gd name="T6" fmla="*/ 121 w 176"/>
              <a:gd name="T7" fmla="*/ 23 h 176"/>
              <a:gd name="T8" fmla="*/ 128 w 176"/>
              <a:gd name="T9" fmla="*/ 20 h 176"/>
              <a:gd name="T10" fmla="*/ 111 w 176"/>
              <a:gd name="T11" fmla="*/ 1 h 176"/>
              <a:gd name="T12" fmla="*/ 105 w 176"/>
              <a:gd name="T13" fmla="*/ 1 h 176"/>
              <a:gd name="T14" fmla="*/ 88 w 176"/>
              <a:gd name="T15" fmla="*/ 20 h 176"/>
              <a:gd name="T16" fmla="*/ 160 w 176"/>
              <a:gd name="T17" fmla="*/ 149 h 176"/>
              <a:gd name="T18" fmla="*/ 176 w 176"/>
              <a:gd name="T19" fmla="*/ 77 h 176"/>
              <a:gd name="T20" fmla="*/ 176 w 176"/>
              <a:gd name="T21" fmla="*/ 76 h 176"/>
              <a:gd name="T22" fmla="*/ 44 w 176"/>
              <a:gd name="T23" fmla="*/ 72 h 176"/>
              <a:gd name="T24" fmla="*/ 38 w 176"/>
              <a:gd name="T25" fmla="*/ 51 h 176"/>
              <a:gd name="T26" fmla="*/ 4 w 176"/>
              <a:gd name="T27" fmla="*/ 48 h 176"/>
              <a:gd name="T28" fmla="*/ 4 w 176"/>
              <a:gd name="T29" fmla="*/ 56 h 176"/>
              <a:gd name="T30" fmla="*/ 56 w 176"/>
              <a:gd name="T31" fmla="*/ 149 h 176"/>
              <a:gd name="T32" fmla="*/ 58 w 176"/>
              <a:gd name="T33" fmla="*/ 152 h 176"/>
              <a:gd name="T34" fmla="*/ 72 w 176"/>
              <a:gd name="T35" fmla="*/ 176 h 176"/>
              <a:gd name="T36" fmla="*/ 86 w 176"/>
              <a:gd name="T37" fmla="*/ 152 h 176"/>
              <a:gd name="T38" fmla="*/ 128 w 176"/>
              <a:gd name="T39" fmla="*/ 160 h 176"/>
              <a:gd name="T40" fmla="*/ 160 w 176"/>
              <a:gd name="T41" fmla="*/ 160 h 176"/>
              <a:gd name="T42" fmla="*/ 160 w 176"/>
              <a:gd name="T43" fmla="*/ 149 h 176"/>
              <a:gd name="T44" fmla="*/ 167 w 176"/>
              <a:gd name="T45" fmla="*/ 80 h 176"/>
              <a:gd name="T46" fmla="*/ 142 w 176"/>
              <a:gd name="T47" fmla="*/ 96 h 176"/>
              <a:gd name="T48" fmla="*/ 46 w 176"/>
              <a:gd name="T49" fmla="*/ 80 h 176"/>
              <a:gd name="T50" fmla="*/ 74 w 176"/>
              <a:gd name="T51" fmla="*/ 96 h 176"/>
              <a:gd name="T52" fmla="*/ 46 w 176"/>
              <a:gd name="T53" fmla="*/ 80 h 176"/>
              <a:gd name="T54" fmla="*/ 52 w 176"/>
              <a:gd name="T55" fmla="*/ 104 h 176"/>
              <a:gd name="T56" fmla="*/ 77 w 176"/>
              <a:gd name="T57" fmla="*/ 120 h 176"/>
              <a:gd name="T58" fmla="*/ 59 w 176"/>
              <a:gd name="T59" fmla="*/ 128 h 176"/>
              <a:gd name="T60" fmla="*/ 80 w 176"/>
              <a:gd name="T61" fmla="*/ 144 h 176"/>
              <a:gd name="T62" fmla="*/ 59 w 176"/>
              <a:gd name="T63" fmla="*/ 128 h 176"/>
              <a:gd name="T64" fmla="*/ 64 w 176"/>
              <a:gd name="T65" fmla="*/ 160 h 176"/>
              <a:gd name="T66" fmla="*/ 80 w 176"/>
              <a:gd name="T67" fmla="*/ 160 h 176"/>
              <a:gd name="T68" fmla="*/ 104 w 176"/>
              <a:gd name="T69" fmla="*/ 144 h 176"/>
              <a:gd name="T70" fmla="*/ 86 w 176"/>
              <a:gd name="T71" fmla="*/ 128 h 176"/>
              <a:gd name="T72" fmla="*/ 104 w 176"/>
              <a:gd name="T73" fmla="*/ 144 h 176"/>
              <a:gd name="T74" fmla="*/ 85 w 176"/>
              <a:gd name="T75" fmla="*/ 120 h 176"/>
              <a:gd name="T76" fmla="*/ 104 w 176"/>
              <a:gd name="T77" fmla="*/ 104 h 176"/>
              <a:gd name="T78" fmla="*/ 104 w 176"/>
              <a:gd name="T79" fmla="*/ 96 h 176"/>
              <a:gd name="T80" fmla="*/ 80 w 176"/>
              <a:gd name="T81" fmla="*/ 80 h 176"/>
              <a:gd name="T82" fmla="*/ 104 w 176"/>
              <a:gd name="T83" fmla="*/ 96 h 176"/>
              <a:gd name="T84" fmla="*/ 112 w 176"/>
              <a:gd name="T85" fmla="*/ 144 h 176"/>
              <a:gd name="T86" fmla="*/ 130 w 176"/>
              <a:gd name="T87" fmla="*/ 128 h 176"/>
              <a:gd name="T88" fmla="*/ 131 w 176"/>
              <a:gd name="T89" fmla="*/ 120 h 176"/>
              <a:gd name="T90" fmla="*/ 112 w 176"/>
              <a:gd name="T91" fmla="*/ 104 h 176"/>
              <a:gd name="T92" fmla="*/ 131 w 176"/>
              <a:gd name="T93" fmla="*/ 120 h 176"/>
              <a:gd name="T94" fmla="*/ 112 w 176"/>
              <a:gd name="T95" fmla="*/ 96 h 176"/>
              <a:gd name="T96" fmla="*/ 136 w 176"/>
              <a:gd name="T97" fmla="*/ 80 h 176"/>
              <a:gd name="T98" fmla="*/ 144 w 176"/>
              <a:gd name="T99" fmla="*/ 168 h 176"/>
              <a:gd name="T100" fmla="*/ 144 w 176"/>
              <a:gd name="T101" fmla="*/ 152 h 176"/>
              <a:gd name="T102" fmla="*/ 144 w 176"/>
              <a:gd name="T103" fmla="*/ 168 h 176"/>
              <a:gd name="T104" fmla="*/ 136 w 176"/>
              <a:gd name="T105" fmla="*/ 144 h 176"/>
              <a:gd name="T106" fmla="*/ 156 w 176"/>
              <a:gd name="T107" fmla="*/ 128 h 176"/>
              <a:gd name="T108" fmla="*/ 139 w 176"/>
              <a:gd name="T109" fmla="*/ 120 h 176"/>
              <a:gd name="T110" fmla="*/ 162 w 176"/>
              <a:gd name="T111" fmla="*/ 104 h 176"/>
              <a:gd name="T112" fmla="*/ 139 w 176"/>
              <a:gd name="T113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92" y="24"/>
                </a:moveTo>
                <a:cubicBezTo>
                  <a:pt x="93" y="24"/>
                  <a:pt x="94" y="24"/>
                  <a:pt x="95" y="23"/>
                </a:cubicBezTo>
                <a:cubicBezTo>
                  <a:pt x="104" y="14"/>
                  <a:pt x="104" y="14"/>
                  <a:pt x="104" y="1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104" y="62"/>
                  <a:pt x="106" y="64"/>
                  <a:pt x="108" y="64"/>
                </a:cubicBezTo>
                <a:cubicBezTo>
                  <a:pt x="110" y="64"/>
                  <a:pt x="112" y="62"/>
                  <a:pt x="112" y="60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21" y="23"/>
                  <a:pt x="121" y="23"/>
                  <a:pt x="121" y="23"/>
                </a:cubicBezTo>
                <a:cubicBezTo>
                  <a:pt x="122" y="24"/>
                  <a:pt x="123" y="24"/>
                  <a:pt x="124" y="24"/>
                </a:cubicBezTo>
                <a:cubicBezTo>
                  <a:pt x="126" y="24"/>
                  <a:pt x="128" y="22"/>
                  <a:pt x="128" y="20"/>
                </a:cubicBezTo>
                <a:cubicBezTo>
                  <a:pt x="128" y="19"/>
                  <a:pt x="128" y="18"/>
                  <a:pt x="127" y="17"/>
                </a:cubicBezTo>
                <a:cubicBezTo>
                  <a:pt x="111" y="1"/>
                  <a:pt x="111" y="1"/>
                  <a:pt x="111" y="1"/>
                </a:cubicBezTo>
                <a:cubicBezTo>
                  <a:pt x="110" y="0"/>
                  <a:pt x="109" y="0"/>
                  <a:pt x="108" y="0"/>
                </a:cubicBezTo>
                <a:cubicBezTo>
                  <a:pt x="107" y="0"/>
                  <a:pt x="106" y="0"/>
                  <a:pt x="105" y="1"/>
                </a:cubicBezTo>
                <a:cubicBezTo>
                  <a:pt x="89" y="17"/>
                  <a:pt x="89" y="17"/>
                  <a:pt x="89" y="17"/>
                </a:cubicBezTo>
                <a:cubicBezTo>
                  <a:pt x="88" y="18"/>
                  <a:pt x="88" y="19"/>
                  <a:pt x="88" y="20"/>
                </a:cubicBezTo>
                <a:cubicBezTo>
                  <a:pt x="88" y="22"/>
                  <a:pt x="90" y="24"/>
                  <a:pt x="92" y="24"/>
                </a:cubicBezTo>
                <a:moveTo>
                  <a:pt x="160" y="149"/>
                </a:moveTo>
                <a:cubicBezTo>
                  <a:pt x="160" y="149"/>
                  <a:pt x="160" y="149"/>
                  <a:pt x="160" y="149"/>
                </a:cubicBezTo>
                <a:cubicBezTo>
                  <a:pt x="176" y="77"/>
                  <a:pt x="176" y="77"/>
                  <a:pt x="176" y="77"/>
                </a:cubicBezTo>
                <a:cubicBezTo>
                  <a:pt x="176" y="77"/>
                  <a:pt x="176" y="77"/>
                  <a:pt x="176" y="77"/>
                </a:cubicBezTo>
                <a:cubicBezTo>
                  <a:pt x="176" y="77"/>
                  <a:pt x="176" y="76"/>
                  <a:pt x="176" y="76"/>
                </a:cubicBezTo>
                <a:cubicBezTo>
                  <a:pt x="176" y="74"/>
                  <a:pt x="174" y="72"/>
                  <a:pt x="172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49"/>
                  <a:pt x="36" y="48"/>
                  <a:pt x="34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50"/>
                  <a:pt x="0" y="52"/>
                </a:cubicBezTo>
                <a:cubicBezTo>
                  <a:pt x="0" y="54"/>
                  <a:pt x="2" y="56"/>
                  <a:pt x="4" y="56"/>
                </a:cubicBezTo>
                <a:cubicBezTo>
                  <a:pt x="31" y="56"/>
                  <a:pt x="31" y="56"/>
                  <a:pt x="31" y="56"/>
                </a:cubicBezTo>
                <a:cubicBezTo>
                  <a:pt x="56" y="149"/>
                  <a:pt x="56" y="149"/>
                  <a:pt x="56" y="149"/>
                </a:cubicBezTo>
                <a:cubicBezTo>
                  <a:pt x="56" y="149"/>
                  <a:pt x="56" y="149"/>
                  <a:pt x="56" y="149"/>
                </a:cubicBezTo>
                <a:cubicBezTo>
                  <a:pt x="57" y="150"/>
                  <a:pt x="57" y="151"/>
                  <a:pt x="58" y="152"/>
                </a:cubicBezTo>
                <a:cubicBezTo>
                  <a:pt x="57" y="154"/>
                  <a:pt x="56" y="157"/>
                  <a:pt x="56" y="160"/>
                </a:cubicBezTo>
                <a:cubicBezTo>
                  <a:pt x="56" y="169"/>
                  <a:pt x="63" y="176"/>
                  <a:pt x="72" y="176"/>
                </a:cubicBezTo>
                <a:cubicBezTo>
                  <a:pt x="81" y="176"/>
                  <a:pt x="88" y="169"/>
                  <a:pt x="88" y="160"/>
                </a:cubicBezTo>
                <a:cubicBezTo>
                  <a:pt x="88" y="157"/>
                  <a:pt x="87" y="154"/>
                  <a:pt x="86" y="152"/>
                </a:cubicBezTo>
                <a:cubicBezTo>
                  <a:pt x="130" y="152"/>
                  <a:pt x="130" y="152"/>
                  <a:pt x="130" y="152"/>
                </a:cubicBezTo>
                <a:cubicBezTo>
                  <a:pt x="129" y="154"/>
                  <a:pt x="128" y="157"/>
                  <a:pt x="128" y="160"/>
                </a:cubicBezTo>
                <a:cubicBezTo>
                  <a:pt x="128" y="169"/>
                  <a:pt x="135" y="176"/>
                  <a:pt x="144" y="176"/>
                </a:cubicBezTo>
                <a:cubicBezTo>
                  <a:pt x="153" y="176"/>
                  <a:pt x="160" y="169"/>
                  <a:pt x="160" y="160"/>
                </a:cubicBezTo>
                <a:cubicBezTo>
                  <a:pt x="160" y="157"/>
                  <a:pt x="159" y="154"/>
                  <a:pt x="158" y="152"/>
                </a:cubicBezTo>
                <a:cubicBezTo>
                  <a:pt x="159" y="151"/>
                  <a:pt x="160" y="150"/>
                  <a:pt x="160" y="149"/>
                </a:cubicBezTo>
                <a:moveTo>
                  <a:pt x="144" y="80"/>
                </a:moveTo>
                <a:cubicBezTo>
                  <a:pt x="167" y="80"/>
                  <a:pt x="167" y="80"/>
                  <a:pt x="167" y="80"/>
                </a:cubicBezTo>
                <a:cubicBezTo>
                  <a:pt x="163" y="96"/>
                  <a:pt x="163" y="96"/>
                  <a:pt x="163" y="96"/>
                </a:cubicBezTo>
                <a:cubicBezTo>
                  <a:pt x="142" y="96"/>
                  <a:pt x="142" y="96"/>
                  <a:pt x="142" y="96"/>
                </a:cubicBezTo>
                <a:lnTo>
                  <a:pt x="144" y="80"/>
                </a:lnTo>
                <a:close/>
                <a:moveTo>
                  <a:pt x="46" y="80"/>
                </a:moveTo>
                <a:cubicBezTo>
                  <a:pt x="72" y="80"/>
                  <a:pt x="72" y="80"/>
                  <a:pt x="72" y="80"/>
                </a:cubicBezTo>
                <a:cubicBezTo>
                  <a:pt x="74" y="96"/>
                  <a:pt x="74" y="96"/>
                  <a:pt x="74" y="96"/>
                </a:cubicBezTo>
                <a:cubicBezTo>
                  <a:pt x="50" y="96"/>
                  <a:pt x="50" y="96"/>
                  <a:pt x="50" y="96"/>
                </a:cubicBezTo>
                <a:lnTo>
                  <a:pt x="46" y="80"/>
                </a:lnTo>
                <a:close/>
                <a:moveTo>
                  <a:pt x="57" y="120"/>
                </a:moveTo>
                <a:cubicBezTo>
                  <a:pt x="52" y="104"/>
                  <a:pt x="52" y="104"/>
                  <a:pt x="52" y="104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77" y="120"/>
                  <a:pt x="77" y="120"/>
                  <a:pt x="77" y="120"/>
                </a:cubicBezTo>
                <a:lnTo>
                  <a:pt x="57" y="120"/>
                </a:lnTo>
                <a:close/>
                <a:moveTo>
                  <a:pt x="59" y="128"/>
                </a:moveTo>
                <a:cubicBezTo>
                  <a:pt x="78" y="128"/>
                  <a:pt x="78" y="128"/>
                  <a:pt x="78" y="128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63" y="144"/>
                  <a:pt x="63" y="144"/>
                  <a:pt x="63" y="144"/>
                </a:cubicBezTo>
                <a:lnTo>
                  <a:pt x="59" y="128"/>
                </a:lnTo>
                <a:close/>
                <a:moveTo>
                  <a:pt x="72" y="168"/>
                </a:moveTo>
                <a:cubicBezTo>
                  <a:pt x="68" y="168"/>
                  <a:pt x="64" y="164"/>
                  <a:pt x="64" y="160"/>
                </a:cubicBezTo>
                <a:cubicBezTo>
                  <a:pt x="64" y="156"/>
                  <a:pt x="68" y="152"/>
                  <a:pt x="72" y="152"/>
                </a:cubicBezTo>
                <a:cubicBezTo>
                  <a:pt x="76" y="152"/>
                  <a:pt x="80" y="156"/>
                  <a:pt x="80" y="160"/>
                </a:cubicBezTo>
                <a:cubicBezTo>
                  <a:pt x="80" y="164"/>
                  <a:pt x="76" y="168"/>
                  <a:pt x="72" y="168"/>
                </a:cubicBezTo>
                <a:moveTo>
                  <a:pt x="104" y="144"/>
                </a:moveTo>
                <a:cubicBezTo>
                  <a:pt x="88" y="144"/>
                  <a:pt x="88" y="144"/>
                  <a:pt x="88" y="144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104" y="128"/>
                  <a:pt x="104" y="128"/>
                  <a:pt x="104" y="128"/>
                </a:cubicBezTo>
                <a:lnTo>
                  <a:pt x="104" y="144"/>
                </a:lnTo>
                <a:close/>
                <a:moveTo>
                  <a:pt x="104" y="120"/>
                </a:moveTo>
                <a:cubicBezTo>
                  <a:pt x="85" y="120"/>
                  <a:pt x="85" y="120"/>
                  <a:pt x="85" y="120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104" y="104"/>
                  <a:pt x="104" y="104"/>
                  <a:pt x="104" y="104"/>
                </a:cubicBezTo>
                <a:lnTo>
                  <a:pt x="104" y="120"/>
                </a:lnTo>
                <a:close/>
                <a:moveTo>
                  <a:pt x="104" y="96"/>
                </a:moveTo>
                <a:cubicBezTo>
                  <a:pt x="82" y="96"/>
                  <a:pt x="82" y="96"/>
                  <a:pt x="82" y="96"/>
                </a:cubicBezTo>
                <a:cubicBezTo>
                  <a:pt x="80" y="80"/>
                  <a:pt x="80" y="80"/>
                  <a:pt x="80" y="80"/>
                </a:cubicBezTo>
                <a:cubicBezTo>
                  <a:pt x="104" y="80"/>
                  <a:pt x="104" y="80"/>
                  <a:pt x="104" y="80"/>
                </a:cubicBezTo>
                <a:lnTo>
                  <a:pt x="104" y="96"/>
                </a:lnTo>
                <a:close/>
                <a:moveTo>
                  <a:pt x="128" y="144"/>
                </a:moveTo>
                <a:cubicBezTo>
                  <a:pt x="112" y="144"/>
                  <a:pt x="112" y="144"/>
                  <a:pt x="112" y="144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30" y="128"/>
                  <a:pt x="130" y="128"/>
                  <a:pt x="130" y="128"/>
                </a:cubicBezTo>
                <a:lnTo>
                  <a:pt x="128" y="144"/>
                </a:lnTo>
                <a:close/>
                <a:moveTo>
                  <a:pt x="131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33" y="104"/>
                  <a:pt x="133" y="104"/>
                  <a:pt x="133" y="104"/>
                </a:cubicBezTo>
                <a:lnTo>
                  <a:pt x="131" y="120"/>
                </a:lnTo>
                <a:close/>
                <a:moveTo>
                  <a:pt x="134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36" y="80"/>
                  <a:pt x="136" y="80"/>
                  <a:pt x="136" y="80"/>
                </a:cubicBezTo>
                <a:lnTo>
                  <a:pt x="134" y="96"/>
                </a:lnTo>
                <a:close/>
                <a:moveTo>
                  <a:pt x="144" y="168"/>
                </a:moveTo>
                <a:cubicBezTo>
                  <a:pt x="140" y="168"/>
                  <a:pt x="136" y="164"/>
                  <a:pt x="136" y="160"/>
                </a:cubicBezTo>
                <a:cubicBezTo>
                  <a:pt x="136" y="156"/>
                  <a:pt x="140" y="152"/>
                  <a:pt x="144" y="152"/>
                </a:cubicBezTo>
                <a:cubicBezTo>
                  <a:pt x="148" y="152"/>
                  <a:pt x="152" y="156"/>
                  <a:pt x="152" y="160"/>
                </a:cubicBezTo>
                <a:cubicBezTo>
                  <a:pt x="152" y="164"/>
                  <a:pt x="148" y="168"/>
                  <a:pt x="144" y="168"/>
                </a:cubicBezTo>
                <a:moveTo>
                  <a:pt x="153" y="144"/>
                </a:moveTo>
                <a:cubicBezTo>
                  <a:pt x="136" y="144"/>
                  <a:pt x="136" y="144"/>
                  <a:pt x="136" y="144"/>
                </a:cubicBezTo>
                <a:cubicBezTo>
                  <a:pt x="138" y="128"/>
                  <a:pt x="138" y="128"/>
                  <a:pt x="138" y="128"/>
                </a:cubicBezTo>
                <a:cubicBezTo>
                  <a:pt x="156" y="128"/>
                  <a:pt x="156" y="128"/>
                  <a:pt x="156" y="128"/>
                </a:cubicBezTo>
                <a:lnTo>
                  <a:pt x="153" y="144"/>
                </a:lnTo>
                <a:close/>
                <a:moveTo>
                  <a:pt x="139" y="120"/>
                </a:moveTo>
                <a:cubicBezTo>
                  <a:pt x="141" y="104"/>
                  <a:pt x="141" y="104"/>
                  <a:pt x="141" y="104"/>
                </a:cubicBezTo>
                <a:cubicBezTo>
                  <a:pt x="162" y="104"/>
                  <a:pt x="162" y="104"/>
                  <a:pt x="162" y="104"/>
                </a:cubicBezTo>
                <a:cubicBezTo>
                  <a:pt x="158" y="120"/>
                  <a:pt x="158" y="120"/>
                  <a:pt x="158" y="120"/>
                </a:cubicBezTo>
                <a:lnTo>
                  <a:pt x="139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263"/>
          <p:cNvSpPr>
            <a:spLocks noEditPoints="1"/>
          </p:cNvSpPr>
          <p:nvPr/>
        </p:nvSpPr>
        <p:spPr bwMode="auto">
          <a:xfrm>
            <a:off x="1548312" y="2398190"/>
            <a:ext cx="335898" cy="305066"/>
          </a:xfrm>
          <a:custGeom>
            <a:avLst/>
            <a:gdLst>
              <a:gd name="T0" fmla="*/ 122 w 176"/>
              <a:gd name="T1" fmla="*/ 24 h 160"/>
              <a:gd name="T2" fmla="*/ 112 w 176"/>
              <a:gd name="T3" fmla="*/ 36 h 160"/>
              <a:gd name="T4" fmla="*/ 119 w 176"/>
              <a:gd name="T5" fmla="*/ 39 h 160"/>
              <a:gd name="T6" fmla="*/ 136 w 176"/>
              <a:gd name="T7" fmla="*/ 20 h 160"/>
              <a:gd name="T8" fmla="*/ 119 w 176"/>
              <a:gd name="T9" fmla="*/ 1 h 160"/>
              <a:gd name="T10" fmla="*/ 112 w 176"/>
              <a:gd name="T11" fmla="*/ 4 h 160"/>
              <a:gd name="T12" fmla="*/ 122 w 176"/>
              <a:gd name="T13" fmla="*/ 16 h 160"/>
              <a:gd name="T14" fmla="*/ 72 w 176"/>
              <a:gd name="T15" fmla="*/ 20 h 160"/>
              <a:gd name="T16" fmla="*/ 160 w 176"/>
              <a:gd name="T17" fmla="*/ 133 h 160"/>
              <a:gd name="T18" fmla="*/ 176 w 176"/>
              <a:gd name="T19" fmla="*/ 61 h 160"/>
              <a:gd name="T20" fmla="*/ 176 w 176"/>
              <a:gd name="T21" fmla="*/ 60 h 160"/>
              <a:gd name="T22" fmla="*/ 44 w 176"/>
              <a:gd name="T23" fmla="*/ 56 h 160"/>
              <a:gd name="T24" fmla="*/ 38 w 176"/>
              <a:gd name="T25" fmla="*/ 35 h 160"/>
              <a:gd name="T26" fmla="*/ 4 w 176"/>
              <a:gd name="T27" fmla="*/ 32 h 160"/>
              <a:gd name="T28" fmla="*/ 4 w 176"/>
              <a:gd name="T29" fmla="*/ 40 h 160"/>
              <a:gd name="T30" fmla="*/ 56 w 176"/>
              <a:gd name="T31" fmla="*/ 133 h 160"/>
              <a:gd name="T32" fmla="*/ 58 w 176"/>
              <a:gd name="T33" fmla="*/ 136 h 160"/>
              <a:gd name="T34" fmla="*/ 72 w 176"/>
              <a:gd name="T35" fmla="*/ 160 h 160"/>
              <a:gd name="T36" fmla="*/ 86 w 176"/>
              <a:gd name="T37" fmla="*/ 136 h 160"/>
              <a:gd name="T38" fmla="*/ 128 w 176"/>
              <a:gd name="T39" fmla="*/ 144 h 160"/>
              <a:gd name="T40" fmla="*/ 160 w 176"/>
              <a:gd name="T41" fmla="*/ 144 h 160"/>
              <a:gd name="T42" fmla="*/ 160 w 176"/>
              <a:gd name="T43" fmla="*/ 133 h 160"/>
              <a:gd name="T44" fmla="*/ 167 w 176"/>
              <a:gd name="T45" fmla="*/ 64 h 160"/>
              <a:gd name="T46" fmla="*/ 142 w 176"/>
              <a:gd name="T47" fmla="*/ 80 h 160"/>
              <a:gd name="T48" fmla="*/ 46 w 176"/>
              <a:gd name="T49" fmla="*/ 64 h 160"/>
              <a:gd name="T50" fmla="*/ 74 w 176"/>
              <a:gd name="T51" fmla="*/ 80 h 160"/>
              <a:gd name="T52" fmla="*/ 46 w 176"/>
              <a:gd name="T53" fmla="*/ 64 h 160"/>
              <a:gd name="T54" fmla="*/ 52 w 176"/>
              <a:gd name="T55" fmla="*/ 88 h 160"/>
              <a:gd name="T56" fmla="*/ 77 w 176"/>
              <a:gd name="T57" fmla="*/ 104 h 160"/>
              <a:gd name="T58" fmla="*/ 59 w 176"/>
              <a:gd name="T59" fmla="*/ 112 h 160"/>
              <a:gd name="T60" fmla="*/ 80 w 176"/>
              <a:gd name="T61" fmla="*/ 128 h 160"/>
              <a:gd name="T62" fmla="*/ 59 w 176"/>
              <a:gd name="T63" fmla="*/ 112 h 160"/>
              <a:gd name="T64" fmla="*/ 64 w 176"/>
              <a:gd name="T65" fmla="*/ 144 h 160"/>
              <a:gd name="T66" fmla="*/ 80 w 176"/>
              <a:gd name="T67" fmla="*/ 144 h 160"/>
              <a:gd name="T68" fmla="*/ 104 w 176"/>
              <a:gd name="T69" fmla="*/ 128 h 160"/>
              <a:gd name="T70" fmla="*/ 86 w 176"/>
              <a:gd name="T71" fmla="*/ 112 h 160"/>
              <a:gd name="T72" fmla="*/ 104 w 176"/>
              <a:gd name="T73" fmla="*/ 128 h 160"/>
              <a:gd name="T74" fmla="*/ 85 w 176"/>
              <a:gd name="T75" fmla="*/ 104 h 160"/>
              <a:gd name="T76" fmla="*/ 104 w 176"/>
              <a:gd name="T77" fmla="*/ 88 h 160"/>
              <a:gd name="T78" fmla="*/ 104 w 176"/>
              <a:gd name="T79" fmla="*/ 80 h 160"/>
              <a:gd name="T80" fmla="*/ 80 w 176"/>
              <a:gd name="T81" fmla="*/ 64 h 160"/>
              <a:gd name="T82" fmla="*/ 104 w 176"/>
              <a:gd name="T83" fmla="*/ 80 h 160"/>
              <a:gd name="T84" fmla="*/ 112 w 176"/>
              <a:gd name="T85" fmla="*/ 128 h 160"/>
              <a:gd name="T86" fmla="*/ 130 w 176"/>
              <a:gd name="T87" fmla="*/ 112 h 160"/>
              <a:gd name="T88" fmla="*/ 131 w 176"/>
              <a:gd name="T89" fmla="*/ 104 h 160"/>
              <a:gd name="T90" fmla="*/ 112 w 176"/>
              <a:gd name="T91" fmla="*/ 88 h 160"/>
              <a:gd name="T92" fmla="*/ 131 w 176"/>
              <a:gd name="T93" fmla="*/ 104 h 160"/>
              <a:gd name="T94" fmla="*/ 112 w 176"/>
              <a:gd name="T95" fmla="*/ 80 h 160"/>
              <a:gd name="T96" fmla="*/ 136 w 176"/>
              <a:gd name="T97" fmla="*/ 64 h 160"/>
              <a:gd name="T98" fmla="*/ 144 w 176"/>
              <a:gd name="T99" fmla="*/ 152 h 160"/>
              <a:gd name="T100" fmla="*/ 144 w 176"/>
              <a:gd name="T101" fmla="*/ 136 h 160"/>
              <a:gd name="T102" fmla="*/ 144 w 176"/>
              <a:gd name="T103" fmla="*/ 152 h 160"/>
              <a:gd name="T104" fmla="*/ 136 w 176"/>
              <a:gd name="T105" fmla="*/ 128 h 160"/>
              <a:gd name="T106" fmla="*/ 156 w 176"/>
              <a:gd name="T107" fmla="*/ 112 h 160"/>
              <a:gd name="T108" fmla="*/ 139 w 176"/>
              <a:gd name="T109" fmla="*/ 104 h 160"/>
              <a:gd name="T110" fmla="*/ 162 w 176"/>
              <a:gd name="T111" fmla="*/ 88 h 160"/>
              <a:gd name="T112" fmla="*/ 139 w 176"/>
              <a:gd name="T113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60">
                <a:moveTo>
                  <a:pt x="76" y="24"/>
                </a:moveTo>
                <a:cubicBezTo>
                  <a:pt x="122" y="24"/>
                  <a:pt x="122" y="24"/>
                  <a:pt x="122" y="24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2" y="34"/>
                  <a:pt x="112" y="35"/>
                  <a:pt x="112" y="36"/>
                </a:cubicBezTo>
                <a:cubicBezTo>
                  <a:pt x="112" y="38"/>
                  <a:pt x="114" y="40"/>
                  <a:pt x="116" y="40"/>
                </a:cubicBezTo>
                <a:cubicBezTo>
                  <a:pt x="117" y="40"/>
                  <a:pt x="118" y="40"/>
                  <a:pt x="119" y="39"/>
                </a:cubicBezTo>
                <a:cubicBezTo>
                  <a:pt x="135" y="23"/>
                  <a:pt x="135" y="23"/>
                  <a:pt x="135" y="23"/>
                </a:cubicBezTo>
                <a:cubicBezTo>
                  <a:pt x="136" y="22"/>
                  <a:pt x="136" y="21"/>
                  <a:pt x="136" y="20"/>
                </a:cubicBezTo>
                <a:cubicBezTo>
                  <a:pt x="136" y="19"/>
                  <a:pt x="136" y="18"/>
                  <a:pt x="135" y="17"/>
                </a:cubicBezTo>
                <a:cubicBezTo>
                  <a:pt x="119" y="1"/>
                  <a:pt x="119" y="1"/>
                  <a:pt x="119" y="1"/>
                </a:cubicBezTo>
                <a:cubicBezTo>
                  <a:pt x="118" y="0"/>
                  <a:pt x="117" y="0"/>
                  <a:pt x="116" y="0"/>
                </a:cubicBezTo>
                <a:cubicBezTo>
                  <a:pt x="114" y="0"/>
                  <a:pt x="112" y="2"/>
                  <a:pt x="112" y="4"/>
                </a:cubicBezTo>
                <a:cubicBezTo>
                  <a:pt x="112" y="5"/>
                  <a:pt x="112" y="6"/>
                  <a:pt x="113" y="7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4" y="16"/>
                  <a:pt x="72" y="18"/>
                  <a:pt x="72" y="20"/>
                </a:cubicBezTo>
                <a:cubicBezTo>
                  <a:pt x="72" y="22"/>
                  <a:pt x="74" y="24"/>
                  <a:pt x="76" y="24"/>
                </a:cubicBezTo>
                <a:moveTo>
                  <a:pt x="160" y="133"/>
                </a:moveTo>
                <a:cubicBezTo>
                  <a:pt x="160" y="133"/>
                  <a:pt x="160" y="133"/>
                  <a:pt x="160" y="133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0"/>
                  <a:pt x="176" y="60"/>
                </a:cubicBezTo>
                <a:cubicBezTo>
                  <a:pt x="176" y="58"/>
                  <a:pt x="174" y="56"/>
                  <a:pt x="172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3"/>
                  <a:pt x="36" y="32"/>
                  <a:pt x="34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0" y="34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7" y="134"/>
                  <a:pt x="57" y="135"/>
                  <a:pt x="58" y="136"/>
                </a:cubicBezTo>
                <a:cubicBezTo>
                  <a:pt x="57" y="138"/>
                  <a:pt x="56" y="141"/>
                  <a:pt x="56" y="144"/>
                </a:cubicBezTo>
                <a:cubicBezTo>
                  <a:pt x="56" y="153"/>
                  <a:pt x="63" y="160"/>
                  <a:pt x="72" y="160"/>
                </a:cubicBezTo>
                <a:cubicBezTo>
                  <a:pt x="81" y="160"/>
                  <a:pt x="88" y="153"/>
                  <a:pt x="88" y="144"/>
                </a:cubicBezTo>
                <a:cubicBezTo>
                  <a:pt x="88" y="141"/>
                  <a:pt x="87" y="138"/>
                  <a:pt x="86" y="136"/>
                </a:cubicBezTo>
                <a:cubicBezTo>
                  <a:pt x="130" y="136"/>
                  <a:pt x="130" y="136"/>
                  <a:pt x="130" y="136"/>
                </a:cubicBezTo>
                <a:cubicBezTo>
                  <a:pt x="129" y="138"/>
                  <a:pt x="128" y="141"/>
                  <a:pt x="128" y="144"/>
                </a:cubicBezTo>
                <a:cubicBezTo>
                  <a:pt x="128" y="153"/>
                  <a:pt x="135" y="160"/>
                  <a:pt x="144" y="160"/>
                </a:cubicBezTo>
                <a:cubicBezTo>
                  <a:pt x="153" y="160"/>
                  <a:pt x="160" y="153"/>
                  <a:pt x="160" y="144"/>
                </a:cubicBezTo>
                <a:cubicBezTo>
                  <a:pt x="160" y="141"/>
                  <a:pt x="159" y="138"/>
                  <a:pt x="158" y="136"/>
                </a:cubicBezTo>
                <a:cubicBezTo>
                  <a:pt x="159" y="135"/>
                  <a:pt x="160" y="134"/>
                  <a:pt x="160" y="133"/>
                </a:cubicBezTo>
                <a:moveTo>
                  <a:pt x="144" y="64"/>
                </a:moveTo>
                <a:cubicBezTo>
                  <a:pt x="167" y="64"/>
                  <a:pt x="167" y="64"/>
                  <a:pt x="167" y="64"/>
                </a:cubicBezTo>
                <a:cubicBezTo>
                  <a:pt x="163" y="80"/>
                  <a:pt x="163" y="80"/>
                  <a:pt x="163" y="80"/>
                </a:cubicBezTo>
                <a:cubicBezTo>
                  <a:pt x="142" y="80"/>
                  <a:pt x="142" y="80"/>
                  <a:pt x="142" y="80"/>
                </a:cubicBezTo>
                <a:lnTo>
                  <a:pt x="144" y="64"/>
                </a:lnTo>
                <a:close/>
                <a:moveTo>
                  <a:pt x="46" y="64"/>
                </a:moveTo>
                <a:cubicBezTo>
                  <a:pt x="72" y="64"/>
                  <a:pt x="72" y="64"/>
                  <a:pt x="72" y="64"/>
                </a:cubicBezTo>
                <a:cubicBezTo>
                  <a:pt x="74" y="80"/>
                  <a:pt x="74" y="80"/>
                  <a:pt x="74" y="80"/>
                </a:cubicBezTo>
                <a:cubicBezTo>
                  <a:pt x="50" y="80"/>
                  <a:pt x="50" y="80"/>
                  <a:pt x="50" y="80"/>
                </a:cubicBezTo>
                <a:lnTo>
                  <a:pt x="46" y="64"/>
                </a:lnTo>
                <a:close/>
                <a:moveTo>
                  <a:pt x="57" y="104"/>
                </a:moveTo>
                <a:cubicBezTo>
                  <a:pt x="52" y="88"/>
                  <a:pt x="52" y="88"/>
                  <a:pt x="52" y="88"/>
                </a:cubicBezTo>
                <a:cubicBezTo>
                  <a:pt x="75" y="88"/>
                  <a:pt x="75" y="88"/>
                  <a:pt x="75" y="88"/>
                </a:cubicBezTo>
                <a:cubicBezTo>
                  <a:pt x="77" y="104"/>
                  <a:pt x="77" y="104"/>
                  <a:pt x="77" y="104"/>
                </a:cubicBezTo>
                <a:lnTo>
                  <a:pt x="57" y="104"/>
                </a:lnTo>
                <a:close/>
                <a:moveTo>
                  <a:pt x="59" y="112"/>
                </a:moveTo>
                <a:cubicBezTo>
                  <a:pt x="78" y="112"/>
                  <a:pt x="78" y="112"/>
                  <a:pt x="78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63" y="128"/>
                  <a:pt x="63" y="128"/>
                  <a:pt x="63" y="128"/>
                </a:cubicBezTo>
                <a:lnTo>
                  <a:pt x="59" y="112"/>
                </a:lnTo>
                <a:close/>
                <a:moveTo>
                  <a:pt x="72" y="152"/>
                </a:moveTo>
                <a:cubicBezTo>
                  <a:pt x="68" y="152"/>
                  <a:pt x="64" y="148"/>
                  <a:pt x="64" y="144"/>
                </a:cubicBezTo>
                <a:cubicBezTo>
                  <a:pt x="64" y="140"/>
                  <a:pt x="68" y="136"/>
                  <a:pt x="72" y="136"/>
                </a:cubicBezTo>
                <a:cubicBezTo>
                  <a:pt x="76" y="136"/>
                  <a:pt x="80" y="140"/>
                  <a:pt x="80" y="144"/>
                </a:cubicBezTo>
                <a:cubicBezTo>
                  <a:pt x="80" y="148"/>
                  <a:pt x="76" y="152"/>
                  <a:pt x="72" y="152"/>
                </a:cubicBezTo>
                <a:moveTo>
                  <a:pt x="104" y="128"/>
                </a:moveTo>
                <a:cubicBezTo>
                  <a:pt x="88" y="128"/>
                  <a:pt x="88" y="128"/>
                  <a:pt x="88" y="128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104" y="112"/>
                  <a:pt x="104" y="112"/>
                  <a:pt x="104" y="112"/>
                </a:cubicBezTo>
                <a:lnTo>
                  <a:pt x="104" y="128"/>
                </a:lnTo>
                <a:close/>
                <a:moveTo>
                  <a:pt x="104" y="104"/>
                </a:moveTo>
                <a:cubicBezTo>
                  <a:pt x="85" y="104"/>
                  <a:pt x="85" y="104"/>
                  <a:pt x="85" y="104"/>
                </a:cubicBezTo>
                <a:cubicBezTo>
                  <a:pt x="83" y="88"/>
                  <a:pt x="83" y="88"/>
                  <a:pt x="83" y="88"/>
                </a:cubicBezTo>
                <a:cubicBezTo>
                  <a:pt x="104" y="88"/>
                  <a:pt x="104" y="88"/>
                  <a:pt x="104" y="88"/>
                </a:cubicBezTo>
                <a:lnTo>
                  <a:pt x="104" y="104"/>
                </a:lnTo>
                <a:close/>
                <a:moveTo>
                  <a:pt x="104" y="80"/>
                </a:moveTo>
                <a:cubicBezTo>
                  <a:pt x="82" y="80"/>
                  <a:pt x="82" y="80"/>
                  <a:pt x="82" y="80"/>
                </a:cubicBezTo>
                <a:cubicBezTo>
                  <a:pt x="80" y="64"/>
                  <a:pt x="80" y="64"/>
                  <a:pt x="80" y="64"/>
                </a:cubicBezTo>
                <a:cubicBezTo>
                  <a:pt x="104" y="64"/>
                  <a:pt x="104" y="64"/>
                  <a:pt x="104" y="64"/>
                </a:cubicBezTo>
                <a:lnTo>
                  <a:pt x="104" y="80"/>
                </a:lnTo>
                <a:close/>
                <a:moveTo>
                  <a:pt x="128" y="128"/>
                </a:moveTo>
                <a:cubicBezTo>
                  <a:pt x="112" y="128"/>
                  <a:pt x="112" y="128"/>
                  <a:pt x="112" y="128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30" y="112"/>
                  <a:pt x="130" y="112"/>
                  <a:pt x="130" y="112"/>
                </a:cubicBezTo>
                <a:lnTo>
                  <a:pt x="128" y="128"/>
                </a:lnTo>
                <a:close/>
                <a:moveTo>
                  <a:pt x="131" y="104"/>
                </a:moveTo>
                <a:cubicBezTo>
                  <a:pt x="112" y="104"/>
                  <a:pt x="112" y="104"/>
                  <a:pt x="112" y="104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33" y="88"/>
                  <a:pt x="133" y="88"/>
                  <a:pt x="133" y="88"/>
                </a:cubicBezTo>
                <a:lnTo>
                  <a:pt x="131" y="104"/>
                </a:lnTo>
                <a:close/>
                <a:moveTo>
                  <a:pt x="134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36" y="64"/>
                  <a:pt x="136" y="64"/>
                  <a:pt x="136" y="64"/>
                </a:cubicBezTo>
                <a:lnTo>
                  <a:pt x="134" y="80"/>
                </a:lnTo>
                <a:close/>
                <a:moveTo>
                  <a:pt x="144" y="152"/>
                </a:moveTo>
                <a:cubicBezTo>
                  <a:pt x="140" y="152"/>
                  <a:pt x="136" y="148"/>
                  <a:pt x="136" y="144"/>
                </a:cubicBezTo>
                <a:cubicBezTo>
                  <a:pt x="136" y="140"/>
                  <a:pt x="140" y="136"/>
                  <a:pt x="144" y="136"/>
                </a:cubicBezTo>
                <a:cubicBezTo>
                  <a:pt x="148" y="136"/>
                  <a:pt x="152" y="140"/>
                  <a:pt x="152" y="144"/>
                </a:cubicBezTo>
                <a:cubicBezTo>
                  <a:pt x="152" y="148"/>
                  <a:pt x="148" y="152"/>
                  <a:pt x="144" y="152"/>
                </a:cubicBezTo>
                <a:moveTo>
                  <a:pt x="153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8" y="112"/>
                  <a:pt x="138" y="112"/>
                  <a:pt x="138" y="112"/>
                </a:cubicBezTo>
                <a:cubicBezTo>
                  <a:pt x="156" y="112"/>
                  <a:pt x="156" y="112"/>
                  <a:pt x="156" y="112"/>
                </a:cubicBezTo>
                <a:lnTo>
                  <a:pt x="153" y="128"/>
                </a:lnTo>
                <a:close/>
                <a:moveTo>
                  <a:pt x="139" y="104"/>
                </a:moveTo>
                <a:cubicBezTo>
                  <a:pt x="141" y="88"/>
                  <a:pt x="141" y="88"/>
                  <a:pt x="141" y="88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158" y="104"/>
                  <a:pt x="158" y="104"/>
                  <a:pt x="158" y="104"/>
                </a:cubicBezTo>
                <a:lnTo>
                  <a:pt x="139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264"/>
          <p:cNvSpPr>
            <a:spLocks noEditPoints="1"/>
          </p:cNvSpPr>
          <p:nvPr/>
        </p:nvSpPr>
        <p:spPr bwMode="auto">
          <a:xfrm>
            <a:off x="2187653" y="2398190"/>
            <a:ext cx="334275" cy="305066"/>
          </a:xfrm>
          <a:custGeom>
            <a:avLst/>
            <a:gdLst>
              <a:gd name="T0" fmla="*/ 92 w 176"/>
              <a:gd name="T1" fmla="*/ 40 h 160"/>
              <a:gd name="T2" fmla="*/ 95 w 176"/>
              <a:gd name="T3" fmla="*/ 33 h 160"/>
              <a:gd name="T4" fmla="*/ 132 w 176"/>
              <a:gd name="T5" fmla="*/ 24 h 160"/>
              <a:gd name="T6" fmla="*/ 132 w 176"/>
              <a:gd name="T7" fmla="*/ 16 h 160"/>
              <a:gd name="T8" fmla="*/ 95 w 176"/>
              <a:gd name="T9" fmla="*/ 7 h 160"/>
              <a:gd name="T10" fmla="*/ 92 w 176"/>
              <a:gd name="T11" fmla="*/ 0 h 160"/>
              <a:gd name="T12" fmla="*/ 73 w 176"/>
              <a:gd name="T13" fmla="*/ 17 h 160"/>
              <a:gd name="T14" fmla="*/ 73 w 176"/>
              <a:gd name="T15" fmla="*/ 23 h 160"/>
              <a:gd name="T16" fmla="*/ 160 w 176"/>
              <a:gd name="T17" fmla="*/ 133 h 160"/>
              <a:gd name="T18" fmla="*/ 176 w 176"/>
              <a:gd name="T19" fmla="*/ 61 h 160"/>
              <a:gd name="T20" fmla="*/ 176 w 176"/>
              <a:gd name="T21" fmla="*/ 60 h 160"/>
              <a:gd name="T22" fmla="*/ 44 w 176"/>
              <a:gd name="T23" fmla="*/ 56 h 160"/>
              <a:gd name="T24" fmla="*/ 38 w 176"/>
              <a:gd name="T25" fmla="*/ 35 h 160"/>
              <a:gd name="T26" fmla="*/ 4 w 176"/>
              <a:gd name="T27" fmla="*/ 32 h 160"/>
              <a:gd name="T28" fmla="*/ 4 w 176"/>
              <a:gd name="T29" fmla="*/ 40 h 160"/>
              <a:gd name="T30" fmla="*/ 56 w 176"/>
              <a:gd name="T31" fmla="*/ 133 h 160"/>
              <a:gd name="T32" fmla="*/ 58 w 176"/>
              <a:gd name="T33" fmla="*/ 136 h 160"/>
              <a:gd name="T34" fmla="*/ 72 w 176"/>
              <a:gd name="T35" fmla="*/ 160 h 160"/>
              <a:gd name="T36" fmla="*/ 86 w 176"/>
              <a:gd name="T37" fmla="*/ 136 h 160"/>
              <a:gd name="T38" fmla="*/ 128 w 176"/>
              <a:gd name="T39" fmla="*/ 144 h 160"/>
              <a:gd name="T40" fmla="*/ 160 w 176"/>
              <a:gd name="T41" fmla="*/ 144 h 160"/>
              <a:gd name="T42" fmla="*/ 160 w 176"/>
              <a:gd name="T43" fmla="*/ 133 h 160"/>
              <a:gd name="T44" fmla="*/ 167 w 176"/>
              <a:gd name="T45" fmla="*/ 64 h 160"/>
              <a:gd name="T46" fmla="*/ 142 w 176"/>
              <a:gd name="T47" fmla="*/ 80 h 160"/>
              <a:gd name="T48" fmla="*/ 46 w 176"/>
              <a:gd name="T49" fmla="*/ 64 h 160"/>
              <a:gd name="T50" fmla="*/ 74 w 176"/>
              <a:gd name="T51" fmla="*/ 80 h 160"/>
              <a:gd name="T52" fmla="*/ 46 w 176"/>
              <a:gd name="T53" fmla="*/ 64 h 160"/>
              <a:gd name="T54" fmla="*/ 52 w 176"/>
              <a:gd name="T55" fmla="*/ 88 h 160"/>
              <a:gd name="T56" fmla="*/ 77 w 176"/>
              <a:gd name="T57" fmla="*/ 104 h 160"/>
              <a:gd name="T58" fmla="*/ 59 w 176"/>
              <a:gd name="T59" fmla="*/ 112 h 160"/>
              <a:gd name="T60" fmla="*/ 80 w 176"/>
              <a:gd name="T61" fmla="*/ 128 h 160"/>
              <a:gd name="T62" fmla="*/ 59 w 176"/>
              <a:gd name="T63" fmla="*/ 112 h 160"/>
              <a:gd name="T64" fmla="*/ 64 w 176"/>
              <a:gd name="T65" fmla="*/ 144 h 160"/>
              <a:gd name="T66" fmla="*/ 80 w 176"/>
              <a:gd name="T67" fmla="*/ 144 h 160"/>
              <a:gd name="T68" fmla="*/ 104 w 176"/>
              <a:gd name="T69" fmla="*/ 128 h 160"/>
              <a:gd name="T70" fmla="*/ 86 w 176"/>
              <a:gd name="T71" fmla="*/ 112 h 160"/>
              <a:gd name="T72" fmla="*/ 104 w 176"/>
              <a:gd name="T73" fmla="*/ 128 h 160"/>
              <a:gd name="T74" fmla="*/ 85 w 176"/>
              <a:gd name="T75" fmla="*/ 104 h 160"/>
              <a:gd name="T76" fmla="*/ 104 w 176"/>
              <a:gd name="T77" fmla="*/ 88 h 160"/>
              <a:gd name="T78" fmla="*/ 104 w 176"/>
              <a:gd name="T79" fmla="*/ 80 h 160"/>
              <a:gd name="T80" fmla="*/ 80 w 176"/>
              <a:gd name="T81" fmla="*/ 64 h 160"/>
              <a:gd name="T82" fmla="*/ 104 w 176"/>
              <a:gd name="T83" fmla="*/ 80 h 160"/>
              <a:gd name="T84" fmla="*/ 112 w 176"/>
              <a:gd name="T85" fmla="*/ 128 h 160"/>
              <a:gd name="T86" fmla="*/ 130 w 176"/>
              <a:gd name="T87" fmla="*/ 112 h 160"/>
              <a:gd name="T88" fmla="*/ 131 w 176"/>
              <a:gd name="T89" fmla="*/ 104 h 160"/>
              <a:gd name="T90" fmla="*/ 112 w 176"/>
              <a:gd name="T91" fmla="*/ 88 h 160"/>
              <a:gd name="T92" fmla="*/ 131 w 176"/>
              <a:gd name="T93" fmla="*/ 104 h 160"/>
              <a:gd name="T94" fmla="*/ 112 w 176"/>
              <a:gd name="T95" fmla="*/ 80 h 160"/>
              <a:gd name="T96" fmla="*/ 136 w 176"/>
              <a:gd name="T97" fmla="*/ 64 h 160"/>
              <a:gd name="T98" fmla="*/ 144 w 176"/>
              <a:gd name="T99" fmla="*/ 152 h 160"/>
              <a:gd name="T100" fmla="*/ 144 w 176"/>
              <a:gd name="T101" fmla="*/ 136 h 160"/>
              <a:gd name="T102" fmla="*/ 144 w 176"/>
              <a:gd name="T103" fmla="*/ 152 h 160"/>
              <a:gd name="T104" fmla="*/ 136 w 176"/>
              <a:gd name="T105" fmla="*/ 128 h 160"/>
              <a:gd name="T106" fmla="*/ 156 w 176"/>
              <a:gd name="T107" fmla="*/ 112 h 160"/>
              <a:gd name="T108" fmla="*/ 139 w 176"/>
              <a:gd name="T109" fmla="*/ 104 h 160"/>
              <a:gd name="T110" fmla="*/ 162 w 176"/>
              <a:gd name="T111" fmla="*/ 88 h 160"/>
              <a:gd name="T112" fmla="*/ 139 w 176"/>
              <a:gd name="T113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60">
                <a:moveTo>
                  <a:pt x="89" y="39"/>
                </a:moveTo>
                <a:cubicBezTo>
                  <a:pt x="90" y="40"/>
                  <a:pt x="91" y="40"/>
                  <a:pt x="92" y="40"/>
                </a:cubicBezTo>
                <a:cubicBezTo>
                  <a:pt x="94" y="40"/>
                  <a:pt x="96" y="38"/>
                  <a:pt x="96" y="36"/>
                </a:cubicBezTo>
                <a:cubicBezTo>
                  <a:pt x="96" y="35"/>
                  <a:pt x="96" y="34"/>
                  <a:pt x="95" y="33"/>
                </a:cubicBezTo>
                <a:cubicBezTo>
                  <a:pt x="86" y="24"/>
                  <a:pt x="86" y="24"/>
                  <a:pt x="86" y="24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4" y="24"/>
                  <a:pt x="136" y="22"/>
                  <a:pt x="136" y="20"/>
                </a:cubicBezTo>
                <a:cubicBezTo>
                  <a:pt x="136" y="18"/>
                  <a:pt x="134" y="16"/>
                  <a:pt x="132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95" y="7"/>
                  <a:pt x="95" y="7"/>
                  <a:pt x="95" y="7"/>
                </a:cubicBezTo>
                <a:cubicBezTo>
                  <a:pt x="96" y="6"/>
                  <a:pt x="96" y="5"/>
                  <a:pt x="96" y="4"/>
                </a:cubicBezTo>
                <a:cubicBezTo>
                  <a:pt x="96" y="2"/>
                  <a:pt x="94" y="0"/>
                  <a:pt x="92" y="0"/>
                </a:cubicBezTo>
                <a:cubicBezTo>
                  <a:pt x="91" y="0"/>
                  <a:pt x="90" y="0"/>
                  <a:pt x="89" y="1"/>
                </a:cubicBezTo>
                <a:cubicBezTo>
                  <a:pt x="73" y="17"/>
                  <a:pt x="73" y="17"/>
                  <a:pt x="73" y="17"/>
                </a:cubicBezTo>
                <a:cubicBezTo>
                  <a:pt x="72" y="18"/>
                  <a:pt x="72" y="19"/>
                  <a:pt x="72" y="20"/>
                </a:cubicBezTo>
                <a:cubicBezTo>
                  <a:pt x="72" y="21"/>
                  <a:pt x="72" y="22"/>
                  <a:pt x="73" y="23"/>
                </a:cubicBezTo>
                <a:lnTo>
                  <a:pt x="89" y="39"/>
                </a:lnTo>
                <a:close/>
                <a:moveTo>
                  <a:pt x="160" y="133"/>
                </a:moveTo>
                <a:cubicBezTo>
                  <a:pt x="160" y="133"/>
                  <a:pt x="160" y="133"/>
                  <a:pt x="160" y="133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0"/>
                  <a:pt x="176" y="60"/>
                </a:cubicBezTo>
                <a:cubicBezTo>
                  <a:pt x="176" y="58"/>
                  <a:pt x="174" y="56"/>
                  <a:pt x="172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3"/>
                  <a:pt x="36" y="32"/>
                  <a:pt x="34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0" y="34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7" y="134"/>
                  <a:pt x="57" y="135"/>
                  <a:pt x="58" y="136"/>
                </a:cubicBezTo>
                <a:cubicBezTo>
                  <a:pt x="57" y="138"/>
                  <a:pt x="56" y="141"/>
                  <a:pt x="56" y="144"/>
                </a:cubicBezTo>
                <a:cubicBezTo>
                  <a:pt x="56" y="153"/>
                  <a:pt x="63" y="160"/>
                  <a:pt x="72" y="160"/>
                </a:cubicBezTo>
                <a:cubicBezTo>
                  <a:pt x="81" y="160"/>
                  <a:pt x="88" y="153"/>
                  <a:pt x="88" y="144"/>
                </a:cubicBezTo>
                <a:cubicBezTo>
                  <a:pt x="88" y="141"/>
                  <a:pt x="87" y="138"/>
                  <a:pt x="86" y="136"/>
                </a:cubicBezTo>
                <a:cubicBezTo>
                  <a:pt x="130" y="136"/>
                  <a:pt x="130" y="136"/>
                  <a:pt x="130" y="136"/>
                </a:cubicBezTo>
                <a:cubicBezTo>
                  <a:pt x="129" y="138"/>
                  <a:pt x="128" y="141"/>
                  <a:pt x="128" y="144"/>
                </a:cubicBezTo>
                <a:cubicBezTo>
                  <a:pt x="128" y="153"/>
                  <a:pt x="135" y="160"/>
                  <a:pt x="144" y="160"/>
                </a:cubicBezTo>
                <a:cubicBezTo>
                  <a:pt x="153" y="160"/>
                  <a:pt x="160" y="153"/>
                  <a:pt x="160" y="144"/>
                </a:cubicBezTo>
                <a:cubicBezTo>
                  <a:pt x="160" y="141"/>
                  <a:pt x="159" y="138"/>
                  <a:pt x="158" y="136"/>
                </a:cubicBezTo>
                <a:cubicBezTo>
                  <a:pt x="159" y="135"/>
                  <a:pt x="160" y="134"/>
                  <a:pt x="160" y="133"/>
                </a:cubicBezTo>
                <a:moveTo>
                  <a:pt x="144" y="64"/>
                </a:moveTo>
                <a:cubicBezTo>
                  <a:pt x="167" y="64"/>
                  <a:pt x="167" y="64"/>
                  <a:pt x="167" y="64"/>
                </a:cubicBezTo>
                <a:cubicBezTo>
                  <a:pt x="163" y="80"/>
                  <a:pt x="163" y="80"/>
                  <a:pt x="163" y="80"/>
                </a:cubicBezTo>
                <a:cubicBezTo>
                  <a:pt x="142" y="80"/>
                  <a:pt x="142" y="80"/>
                  <a:pt x="142" y="80"/>
                </a:cubicBezTo>
                <a:lnTo>
                  <a:pt x="144" y="64"/>
                </a:lnTo>
                <a:close/>
                <a:moveTo>
                  <a:pt x="46" y="64"/>
                </a:moveTo>
                <a:cubicBezTo>
                  <a:pt x="72" y="64"/>
                  <a:pt x="72" y="64"/>
                  <a:pt x="72" y="64"/>
                </a:cubicBezTo>
                <a:cubicBezTo>
                  <a:pt x="74" y="80"/>
                  <a:pt x="74" y="80"/>
                  <a:pt x="74" y="80"/>
                </a:cubicBezTo>
                <a:cubicBezTo>
                  <a:pt x="50" y="80"/>
                  <a:pt x="50" y="80"/>
                  <a:pt x="50" y="80"/>
                </a:cubicBezTo>
                <a:lnTo>
                  <a:pt x="46" y="64"/>
                </a:lnTo>
                <a:close/>
                <a:moveTo>
                  <a:pt x="57" y="104"/>
                </a:moveTo>
                <a:cubicBezTo>
                  <a:pt x="52" y="88"/>
                  <a:pt x="52" y="88"/>
                  <a:pt x="52" y="88"/>
                </a:cubicBezTo>
                <a:cubicBezTo>
                  <a:pt x="75" y="88"/>
                  <a:pt x="75" y="88"/>
                  <a:pt x="75" y="88"/>
                </a:cubicBezTo>
                <a:cubicBezTo>
                  <a:pt x="77" y="104"/>
                  <a:pt x="77" y="104"/>
                  <a:pt x="77" y="104"/>
                </a:cubicBezTo>
                <a:lnTo>
                  <a:pt x="57" y="104"/>
                </a:lnTo>
                <a:close/>
                <a:moveTo>
                  <a:pt x="59" y="112"/>
                </a:moveTo>
                <a:cubicBezTo>
                  <a:pt x="78" y="112"/>
                  <a:pt x="78" y="112"/>
                  <a:pt x="78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63" y="128"/>
                  <a:pt x="63" y="128"/>
                  <a:pt x="63" y="128"/>
                </a:cubicBezTo>
                <a:lnTo>
                  <a:pt x="59" y="112"/>
                </a:lnTo>
                <a:close/>
                <a:moveTo>
                  <a:pt x="72" y="152"/>
                </a:moveTo>
                <a:cubicBezTo>
                  <a:pt x="68" y="152"/>
                  <a:pt x="64" y="148"/>
                  <a:pt x="64" y="144"/>
                </a:cubicBezTo>
                <a:cubicBezTo>
                  <a:pt x="64" y="140"/>
                  <a:pt x="68" y="136"/>
                  <a:pt x="72" y="136"/>
                </a:cubicBezTo>
                <a:cubicBezTo>
                  <a:pt x="76" y="136"/>
                  <a:pt x="80" y="140"/>
                  <a:pt x="80" y="144"/>
                </a:cubicBezTo>
                <a:cubicBezTo>
                  <a:pt x="80" y="148"/>
                  <a:pt x="76" y="152"/>
                  <a:pt x="72" y="152"/>
                </a:cubicBezTo>
                <a:moveTo>
                  <a:pt x="104" y="128"/>
                </a:moveTo>
                <a:cubicBezTo>
                  <a:pt x="88" y="128"/>
                  <a:pt x="88" y="128"/>
                  <a:pt x="88" y="128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104" y="112"/>
                  <a:pt x="104" y="112"/>
                  <a:pt x="104" y="112"/>
                </a:cubicBezTo>
                <a:lnTo>
                  <a:pt x="104" y="128"/>
                </a:lnTo>
                <a:close/>
                <a:moveTo>
                  <a:pt x="104" y="104"/>
                </a:moveTo>
                <a:cubicBezTo>
                  <a:pt x="85" y="104"/>
                  <a:pt x="85" y="104"/>
                  <a:pt x="85" y="104"/>
                </a:cubicBezTo>
                <a:cubicBezTo>
                  <a:pt x="83" y="88"/>
                  <a:pt x="83" y="88"/>
                  <a:pt x="83" y="88"/>
                </a:cubicBezTo>
                <a:cubicBezTo>
                  <a:pt x="104" y="88"/>
                  <a:pt x="104" y="88"/>
                  <a:pt x="104" y="88"/>
                </a:cubicBezTo>
                <a:lnTo>
                  <a:pt x="104" y="104"/>
                </a:lnTo>
                <a:close/>
                <a:moveTo>
                  <a:pt x="104" y="80"/>
                </a:moveTo>
                <a:cubicBezTo>
                  <a:pt x="82" y="80"/>
                  <a:pt x="82" y="80"/>
                  <a:pt x="82" y="80"/>
                </a:cubicBezTo>
                <a:cubicBezTo>
                  <a:pt x="80" y="64"/>
                  <a:pt x="80" y="64"/>
                  <a:pt x="80" y="64"/>
                </a:cubicBezTo>
                <a:cubicBezTo>
                  <a:pt x="104" y="64"/>
                  <a:pt x="104" y="64"/>
                  <a:pt x="104" y="64"/>
                </a:cubicBezTo>
                <a:lnTo>
                  <a:pt x="104" y="80"/>
                </a:lnTo>
                <a:close/>
                <a:moveTo>
                  <a:pt x="128" y="128"/>
                </a:moveTo>
                <a:cubicBezTo>
                  <a:pt x="112" y="128"/>
                  <a:pt x="112" y="128"/>
                  <a:pt x="112" y="128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30" y="112"/>
                  <a:pt x="130" y="112"/>
                  <a:pt x="130" y="112"/>
                </a:cubicBezTo>
                <a:lnTo>
                  <a:pt x="128" y="128"/>
                </a:lnTo>
                <a:close/>
                <a:moveTo>
                  <a:pt x="131" y="104"/>
                </a:moveTo>
                <a:cubicBezTo>
                  <a:pt x="112" y="104"/>
                  <a:pt x="112" y="104"/>
                  <a:pt x="112" y="104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33" y="88"/>
                  <a:pt x="133" y="88"/>
                  <a:pt x="133" y="88"/>
                </a:cubicBezTo>
                <a:lnTo>
                  <a:pt x="131" y="104"/>
                </a:lnTo>
                <a:close/>
                <a:moveTo>
                  <a:pt x="134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36" y="64"/>
                  <a:pt x="136" y="64"/>
                  <a:pt x="136" y="64"/>
                </a:cubicBezTo>
                <a:lnTo>
                  <a:pt x="134" y="80"/>
                </a:lnTo>
                <a:close/>
                <a:moveTo>
                  <a:pt x="144" y="152"/>
                </a:moveTo>
                <a:cubicBezTo>
                  <a:pt x="140" y="152"/>
                  <a:pt x="136" y="148"/>
                  <a:pt x="136" y="144"/>
                </a:cubicBezTo>
                <a:cubicBezTo>
                  <a:pt x="136" y="140"/>
                  <a:pt x="140" y="136"/>
                  <a:pt x="144" y="136"/>
                </a:cubicBezTo>
                <a:cubicBezTo>
                  <a:pt x="148" y="136"/>
                  <a:pt x="152" y="140"/>
                  <a:pt x="152" y="144"/>
                </a:cubicBezTo>
                <a:cubicBezTo>
                  <a:pt x="152" y="148"/>
                  <a:pt x="148" y="152"/>
                  <a:pt x="144" y="152"/>
                </a:cubicBezTo>
                <a:moveTo>
                  <a:pt x="153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8" y="112"/>
                  <a:pt x="138" y="112"/>
                  <a:pt x="138" y="112"/>
                </a:cubicBezTo>
                <a:cubicBezTo>
                  <a:pt x="156" y="112"/>
                  <a:pt x="156" y="112"/>
                  <a:pt x="156" y="112"/>
                </a:cubicBezTo>
                <a:lnTo>
                  <a:pt x="153" y="128"/>
                </a:lnTo>
                <a:close/>
                <a:moveTo>
                  <a:pt x="139" y="104"/>
                </a:moveTo>
                <a:cubicBezTo>
                  <a:pt x="141" y="88"/>
                  <a:pt x="141" y="88"/>
                  <a:pt x="141" y="88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158" y="104"/>
                  <a:pt x="158" y="104"/>
                  <a:pt x="158" y="104"/>
                </a:cubicBezTo>
                <a:lnTo>
                  <a:pt x="139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265"/>
          <p:cNvSpPr>
            <a:spLocks noEditPoints="1"/>
          </p:cNvSpPr>
          <p:nvPr/>
        </p:nvSpPr>
        <p:spPr bwMode="auto">
          <a:xfrm>
            <a:off x="2826995" y="2398190"/>
            <a:ext cx="334275" cy="305066"/>
          </a:xfrm>
          <a:custGeom>
            <a:avLst/>
            <a:gdLst>
              <a:gd name="T0" fmla="*/ 104 w 176"/>
              <a:gd name="T1" fmla="*/ 28 h 160"/>
              <a:gd name="T2" fmla="*/ 108 w 176"/>
              <a:gd name="T3" fmla="*/ 48 h 160"/>
              <a:gd name="T4" fmla="*/ 112 w 176"/>
              <a:gd name="T5" fmla="*/ 28 h 160"/>
              <a:gd name="T6" fmla="*/ 132 w 176"/>
              <a:gd name="T7" fmla="*/ 24 h 160"/>
              <a:gd name="T8" fmla="*/ 112 w 176"/>
              <a:gd name="T9" fmla="*/ 20 h 160"/>
              <a:gd name="T10" fmla="*/ 108 w 176"/>
              <a:gd name="T11" fmla="*/ 0 h 160"/>
              <a:gd name="T12" fmla="*/ 104 w 176"/>
              <a:gd name="T13" fmla="*/ 20 h 160"/>
              <a:gd name="T14" fmla="*/ 84 w 176"/>
              <a:gd name="T15" fmla="*/ 24 h 160"/>
              <a:gd name="T16" fmla="*/ 160 w 176"/>
              <a:gd name="T17" fmla="*/ 133 h 160"/>
              <a:gd name="T18" fmla="*/ 176 w 176"/>
              <a:gd name="T19" fmla="*/ 61 h 160"/>
              <a:gd name="T20" fmla="*/ 176 w 176"/>
              <a:gd name="T21" fmla="*/ 60 h 160"/>
              <a:gd name="T22" fmla="*/ 44 w 176"/>
              <a:gd name="T23" fmla="*/ 56 h 160"/>
              <a:gd name="T24" fmla="*/ 38 w 176"/>
              <a:gd name="T25" fmla="*/ 35 h 160"/>
              <a:gd name="T26" fmla="*/ 4 w 176"/>
              <a:gd name="T27" fmla="*/ 32 h 160"/>
              <a:gd name="T28" fmla="*/ 4 w 176"/>
              <a:gd name="T29" fmla="*/ 40 h 160"/>
              <a:gd name="T30" fmla="*/ 56 w 176"/>
              <a:gd name="T31" fmla="*/ 133 h 160"/>
              <a:gd name="T32" fmla="*/ 58 w 176"/>
              <a:gd name="T33" fmla="*/ 136 h 160"/>
              <a:gd name="T34" fmla="*/ 72 w 176"/>
              <a:gd name="T35" fmla="*/ 160 h 160"/>
              <a:gd name="T36" fmla="*/ 86 w 176"/>
              <a:gd name="T37" fmla="*/ 136 h 160"/>
              <a:gd name="T38" fmla="*/ 128 w 176"/>
              <a:gd name="T39" fmla="*/ 144 h 160"/>
              <a:gd name="T40" fmla="*/ 160 w 176"/>
              <a:gd name="T41" fmla="*/ 144 h 160"/>
              <a:gd name="T42" fmla="*/ 160 w 176"/>
              <a:gd name="T43" fmla="*/ 133 h 160"/>
              <a:gd name="T44" fmla="*/ 167 w 176"/>
              <a:gd name="T45" fmla="*/ 64 h 160"/>
              <a:gd name="T46" fmla="*/ 142 w 176"/>
              <a:gd name="T47" fmla="*/ 80 h 160"/>
              <a:gd name="T48" fmla="*/ 46 w 176"/>
              <a:gd name="T49" fmla="*/ 64 h 160"/>
              <a:gd name="T50" fmla="*/ 74 w 176"/>
              <a:gd name="T51" fmla="*/ 80 h 160"/>
              <a:gd name="T52" fmla="*/ 46 w 176"/>
              <a:gd name="T53" fmla="*/ 64 h 160"/>
              <a:gd name="T54" fmla="*/ 52 w 176"/>
              <a:gd name="T55" fmla="*/ 88 h 160"/>
              <a:gd name="T56" fmla="*/ 77 w 176"/>
              <a:gd name="T57" fmla="*/ 104 h 160"/>
              <a:gd name="T58" fmla="*/ 59 w 176"/>
              <a:gd name="T59" fmla="*/ 112 h 160"/>
              <a:gd name="T60" fmla="*/ 80 w 176"/>
              <a:gd name="T61" fmla="*/ 128 h 160"/>
              <a:gd name="T62" fmla="*/ 59 w 176"/>
              <a:gd name="T63" fmla="*/ 112 h 160"/>
              <a:gd name="T64" fmla="*/ 64 w 176"/>
              <a:gd name="T65" fmla="*/ 144 h 160"/>
              <a:gd name="T66" fmla="*/ 80 w 176"/>
              <a:gd name="T67" fmla="*/ 144 h 160"/>
              <a:gd name="T68" fmla="*/ 104 w 176"/>
              <a:gd name="T69" fmla="*/ 128 h 160"/>
              <a:gd name="T70" fmla="*/ 86 w 176"/>
              <a:gd name="T71" fmla="*/ 112 h 160"/>
              <a:gd name="T72" fmla="*/ 104 w 176"/>
              <a:gd name="T73" fmla="*/ 128 h 160"/>
              <a:gd name="T74" fmla="*/ 85 w 176"/>
              <a:gd name="T75" fmla="*/ 104 h 160"/>
              <a:gd name="T76" fmla="*/ 104 w 176"/>
              <a:gd name="T77" fmla="*/ 88 h 160"/>
              <a:gd name="T78" fmla="*/ 104 w 176"/>
              <a:gd name="T79" fmla="*/ 80 h 160"/>
              <a:gd name="T80" fmla="*/ 80 w 176"/>
              <a:gd name="T81" fmla="*/ 64 h 160"/>
              <a:gd name="T82" fmla="*/ 104 w 176"/>
              <a:gd name="T83" fmla="*/ 80 h 160"/>
              <a:gd name="T84" fmla="*/ 112 w 176"/>
              <a:gd name="T85" fmla="*/ 128 h 160"/>
              <a:gd name="T86" fmla="*/ 130 w 176"/>
              <a:gd name="T87" fmla="*/ 112 h 160"/>
              <a:gd name="T88" fmla="*/ 131 w 176"/>
              <a:gd name="T89" fmla="*/ 104 h 160"/>
              <a:gd name="T90" fmla="*/ 112 w 176"/>
              <a:gd name="T91" fmla="*/ 88 h 160"/>
              <a:gd name="T92" fmla="*/ 131 w 176"/>
              <a:gd name="T93" fmla="*/ 104 h 160"/>
              <a:gd name="T94" fmla="*/ 112 w 176"/>
              <a:gd name="T95" fmla="*/ 80 h 160"/>
              <a:gd name="T96" fmla="*/ 136 w 176"/>
              <a:gd name="T97" fmla="*/ 64 h 160"/>
              <a:gd name="T98" fmla="*/ 144 w 176"/>
              <a:gd name="T99" fmla="*/ 152 h 160"/>
              <a:gd name="T100" fmla="*/ 144 w 176"/>
              <a:gd name="T101" fmla="*/ 136 h 160"/>
              <a:gd name="T102" fmla="*/ 144 w 176"/>
              <a:gd name="T103" fmla="*/ 152 h 160"/>
              <a:gd name="T104" fmla="*/ 136 w 176"/>
              <a:gd name="T105" fmla="*/ 128 h 160"/>
              <a:gd name="T106" fmla="*/ 156 w 176"/>
              <a:gd name="T107" fmla="*/ 112 h 160"/>
              <a:gd name="T108" fmla="*/ 139 w 176"/>
              <a:gd name="T109" fmla="*/ 104 h 160"/>
              <a:gd name="T110" fmla="*/ 162 w 176"/>
              <a:gd name="T111" fmla="*/ 88 h 160"/>
              <a:gd name="T112" fmla="*/ 139 w 176"/>
              <a:gd name="T113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60">
                <a:moveTo>
                  <a:pt x="88" y="28"/>
                </a:moveTo>
                <a:cubicBezTo>
                  <a:pt x="104" y="28"/>
                  <a:pt x="104" y="28"/>
                  <a:pt x="104" y="28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46"/>
                  <a:pt x="106" y="48"/>
                  <a:pt x="108" y="48"/>
                </a:cubicBezTo>
                <a:cubicBezTo>
                  <a:pt x="110" y="48"/>
                  <a:pt x="112" y="46"/>
                  <a:pt x="112" y="44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28" y="28"/>
                  <a:pt x="128" y="28"/>
                  <a:pt x="128" y="28"/>
                </a:cubicBezTo>
                <a:cubicBezTo>
                  <a:pt x="130" y="28"/>
                  <a:pt x="132" y="26"/>
                  <a:pt x="132" y="24"/>
                </a:cubicBezTo>
                <a:cubicBezTo>
                  <a:pt x="132" y="22"/>
                  <a:pt x="130" y="20"/>
                  <a:pt x="128" y="20"/>
                </a:cubicBezTo>
                <a:cubicBezTo>
                  <a:pt x="112" y="20"/>
                  <a:pt x="112" y="20"/>
                  <a:pt x="112" y="20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2"/>
                  <a:pt x="110" y="0"/>
                  <a:pt x="108" y="0"/>
                </a:cubicBezTo>
                <a:cubicBezTo>
                  <a:pt x="106" y="0"/>
                  <a:pt x="104" y="2"/>
                  <a:pt x="104" y="4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88" y="20"/>
                  <a:pt x="88" y="20"/>
                  <a:pt x="88" y="20"/>
                </a:cubicBezTo>
                <a:cubicBezTo>
                  <a:pt x="86" y="20"/>
                  <a:pt x="84" y="22"/>
                  <a:pt x="84" y="24"/>
                </a:cubicBezTo>
                <a:cubicBezTo>
                  <a:pt x="84" y="26"/>
                  <a:pt x="86" y="28"/>
                  <a:pt x="88" y="28"/>
                </a:cubicBezTo>
                <a:moveTo>
                  <a:pt x="160" y="133"/>
                </a:moveTo>
                <a:cubicBezTo>
                  <a:pt x="160" y="133"/>
                  <a:pt x="160" y="133"/>
                  <a:pt x="160" y="133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1"/>
                  <a:pt x="176" y="61"/>
                </a:cubicBezTo>
                <a:cubicBezTo>
                  <a:pt x="176" y="61"/>
                  <a:pt x="176" y="60"/>
                  <a:pt x="176" y="60"/>
                </a:cubicBezTo>
                <a:cubicBezTo>
                  <a:pt x="176" y="58"/>
                  <a:pt x="174" y="56"/>
                  <a:pt x="172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3"/>
                  <a:pt x="36" y="32"/>
                  <a:pt x="34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0" y="34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7" y="134"/>
                  <a:pt x="57" y="135"/>
                  <a:pt x="58" y="136"/>
                </a:cubicBezTo>
                <a:cubicBezTo>
                  <a:pt x="57" y="138"/>
                  <a:pt x="56" y="141"/>
                  <a:pt x="56" y="144"/>
                </a:cubicBezTo>
                <a:cubicBezTo>
                  <a:pt x="56" y="153"/>
                  <a:pt x="63" y="160"/>
                  <a:pt x="72" y="160"/>
                </a:cubicBezTo>
                <a:cubicBezTo>
                  <a:pt x="81" y="160"/>
                  <a:pt x="88" y="153"/>
                  <a:pt x="88" y="144"/>
                </a:cubicBezTo>
                <a:cubicBezTo>
                  <a:pt x="88" y="141"/>
                  <a:pt x="87" y="138"/>
                  <a:pt x="86" y="136"/>
                </a:cubicBezTo>
                <a:cubicBezTo>
                  <a:pt x="130" y="136"/>
                  <a:pt x="130" y="136"/>
                  <a:pt x="130" y="136"/>
                </a:cubicBezTo>
                <a:cubicBezTo>
                  <a:pt x="129" y="138"/>
                  <a:pt x="128" y="141"/>
                  <a:pt x="128" y="144"/>
                </a:cubicBezTo>
                <a:cubicBezTo>
                  <a:pt x="128" y="153"/>
                  <a:pt x="135" y="160"/>
                  <a:pt x="144" y="160"/>
                </a:cubicBezTo>
                <a:cubicBezTo>
                  <a:pt x="153" y="160"/>
                  <a:pt x="160" y="153"/>
                  <a:pt x="160" y="144"/>
                </a:cubicBezTo>
                <a:cubicBezTo>
                  <a:pt x="160" y="141"/>
                  <a:pt x="159" y="138"/>
                  <a:pt x="158" y="136"/>
                </a:cubicBezTo>
                <a:cubicBezTo>
                  <a:pt x="159" y="135"/>
                  <a:pt x="160" y="134"/>
                  <a:pt x="160" y="133"/>
                </a:cubicBezTo>
                <a:moveTo>
                  <a:pt x="144" y="64"/>
                </a:moveTo>
                <a:cubicBezTo>
                  <a:pt x="167" y="64"/>
                  <a:pt x="167" y="64"/>
                  <a:pt x="167" y="64"/>
                </a:cubicBezTo>
                <a:cubicBezTo>
                  <a:pt x="163" y="80"/>
                  <a:pt x="163" y="80"/>
                  <a:pt x="163" y="80"/>
                </a:cubicBezTo>
                <a:cubicBezTo>
                  <a:pt x="142" y="80"/>
                  <a:pt x="142" y="80"/>
                  <a:pt x="142" y="80"/>
                </a:cubicBezTo>
                <a:lnTo>
                  <a:pt x="144" y="64"/>
                </a:lnTo>
                <a:close/>
                <a:moveTo>
                  <a:pt x="46" y="64"/>
                </a:moveTo>
                <a:cubicBezTo>
                  <a:pt x="72" y="64"/>
                  <a:pt x="72" y="64"/>
                  <a:pt x="72" y="64"/>
                </a:cubicBezTo>
                <a:cubicBezTo>
                  <a:pt x="74" y="80"/>
                  <a:pt x="74" y="80"/>
                  <a:pt x="74" y="80"/>
                </a:cubicBezTo>
                <a:cubicBezTo>
                  <a:pt x="50" y="80"/>
                  <a:pt x="50" y="80"/>
                  <a:pt x="50" y="80"/>
                </a:cubicBezTo>
                <a:lnTo>
                  <a:pt x="46" y="64"/>
                </a:lnTo>
                <a:close/>
                <a:moveTo>
                  <a:pt x="57" y="104"/>
                </a:moveTo>
                <a:cubicBezTo>
                  <a:pt x="52" y="88"/>
                  <a:pt x="52" y="88"/>
                  <a:pt x="52" y="88"/>
                </a:cubicBezTo>
                <a:cubicBezTo>
                  <a:pt x="75" y="88"/>
                  <a:pt x="75" y="88"/>
                  <a:pt x="75" y="88"/>
                </a:cubicBezTo>
                <a:cubicBezTo>
                  <a:pt x="77" y="104"/>
                  <a:pt x="77" y="104"/>
                  <a:pt x="77" y="104"/>
                </a:cubicBezTo>
                <a:lnTo>
                  <a:pt x="57" y="104"/>
                </a:lnTo>
                <a:close/>
                <a:moveTo>
                  <a:pt x="59" y="112"/>
                </a:moveTo>
                <a:cubicBezTo>
                  <a:pt x="78" y="112"/>
                  <a:pt x="78" y="112"/>
                  <a:pt x="78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63" y="128"/>
                  <a:pt x="63" y="128"/>
                  <a:pt x="63" y="128"/>
                </a:cubicBezTo>
                <a:lnTo>
                  <a:pt x="59" y="112"/>
                </a:lnTo>
                <a:close/>
                <a:moveTo>
                  <a:pt x="72" y="152"/>
                </a:moveTo>
                <a:cubicBezTo>
                  <a:pt x="68" y="152"/>
                  <a:pt x="64" y="148"/>
                  <a:pt x="64" y="144"/>
                </a:cubicBezTo>
                <a:cubicBezTo>
                  <a:pt x="64" y="140"/>
                  <a:pt x="68" y="136"/>
                  <a:pt x="72" y="136"/>
                </a:cubicBezTo>
                <a:cubicBezTo>
                  <a:pt x="76" y="136"/>
                  <a:pt x="80" y="140"/>
                  <a:pt x="80" y="144"/>
                </a:cubicBezTo>
                <a:cubicBezTo>
                  <a:pt x="80" y="148"/>
                  <a:pt x="76" y="152"/>
                  <a:pt x="72" y="152"/>
                </a:cubicBezTo>
                <a:moveTo>
                  <a:pt x="104" y="128"/>
                </a:moveTo>
                <a:cubicBezTo>
                  <a:pt x="88" y="128"/>
                  <a:pt x="88" y="128"/>
                  <a:pt x="88" y="128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104" y="112"/>
                  <a:pt x="104" y="112"/>
                  <a:pt x="104" y="112"/>
                </a:cubicBezTo>
                <a:lnTo>
                  <a:pt x="104" y="128"/>
                </a:lnTo>
                <a:close/>
                <a:moveTo>
                  <a:pt x="104" y="104"/>
                </a:moveTo>
                <a:cubicBezTo>
                  <a:pt x="85" y="104"/>
                  <a:pt x="85" y="104"/>
                  <a:pt x="85" y="104"/>
                </a:cubicBezTo>
                <a:cubicBezTo>
                  <a:pt x="83" y="88"/>
                  <a:pt x="83" y="88"/>
                  <a:pt x="83" y="88"/>
                </a:cubicBezTo>
                <a:cubicBezTo>
                  <a:pt x="104" y="88"/>
                  <a:pt x="104" y="88"/>
                  <a:pt x="104" y="88"/>
                </a:cubicBezTo>
                <a:lnTo>
                  <a:pt x="104" y="104"/>
                </a:lnTo>
                <a:close/>
                <a:moveTo>
                  <a:pt x="104" y="80"/>
                </a:moveTo>
                <a:cubicBezTo>
                  <a:pt x="82" y="80"/>
                  <a:pt x="82" y="80"/>
                  <a:pt x="82" y="80"/>
                </a:cubicBezTo>
                <a:cubicBezTo>
                  <a:pt x="80" y="64"/>
                  <a:pt x="80" y="64"/>
                  <a:pt x="80" y="64"/>
                </a:cubicBezTo>
                <a:cubicBezTo>
                  <a:pt x="104" y="64"/>
                  <a:pt x="104" y="64"/>
                  <a:pt x="104" y="64"/>
                </a:cubicBezTo>
                <a:lnTo>
                  <a:pt x="104" y="80"/>
                </a:lnTo>
                <a:close/>
                <a:moveTo>
                  <a:pt x="128" y="128"/>
                </a:moveTo>
                <a:cubicBezTo>
                  <a:pt x="112" y="128"/>
                  <a:pt x="112" y="128"/>
                  <a:pt x="112" y="128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30" y="112"/>
                  <a:pt x="130" y="112"/>
                  <a:pt x="130" y="112"/>
                </a:cubicBezTo>
                <a:lnTo>
                  <a:pt x="128" y="128"/>
                </a:lnTo>
                <a:close/>
                <a:moveTo>
                  <a:pt x="131" y="104"/>
                </a:moveTo>
                <a:cubicBezTo>
                  <a:pt x="112" y="104"/>
                  <a:pt x="112" y="104"/>
                  <a:pt x="112" y="104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33" y="88"/>
                  <a:pt x="133" y="88"/>
                  <a:pt x="133" y="88"/>
                </a:cubicBezTo>
                <a:lnTo>
                  <a:pt x="131" y="104"/>
                </a:lnTo>
                <a:close/>
                <a:moveTo>
                  <a:pt x="134" y="80"/>
                </a:moveTo>
                <a:cubicBezTo>
                  <a:pt x="112" y="80"/>
                  <a:pt x="112" y="80"/>
                  <a:pt x="112" y="80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36" y="64"/>
                  <a:pt x="136" y="64"/>
                  <a:pt x="136" y="64"/>
                </a:cubicBezTo>
                <a:lnTo>
                  <a:pt x="134" y="80"/>
                </a:lnTo>
                <a:close/>
                <a:moveTo>
                  <a:pt x="144" y="152"/>
                </a:moveTo>
                <a:cubicBezTo>
                  <a:pt x="140" y="152"/>
                  <a:pt x="136" y="148"/>
                  <a:pt x="136" y="144"/>
                </a:cubicBezTo>
                <a:cubicBezTo>
                  <a:pt x="136" y="140"/>
                  <a:pt x="140" y="136"/>
                  <a:pt x="144" y="136"/>
                </a:cubicBezTo>
                <a:cubicBezTo>
                  <a:pt x="148" y="136"/>
                  <a:pt x="152" y="140"/>
                  <a:pt x="152" y="144"/>
                </a:cubicBezTo>
                <a:cubicBezTo>
                  <a:pt x="152" y="148"/>
                  <a:pt x="148" y="152"/>
                  <a:pt x="144" y="152"/>
                </a:cubicBezTo>
                <a:moveTo>
                  <a:pt x="153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8" y="112"/>
                  <a:pt x="138" y="112"/>
                  <a:pt x="138" y="112"/>
                </a:cubicBezTo>
                <a:cubicBezTo>
                  <a:pt x="156" y="112"/>
                  <a:pt x="156" y="112"/>
                  <a:pt x="156" y="112"/>
                </a:cubicBezTo>
                <a:lnTo>
                  <a:pt x="153" y="128"/>
                </a:lnTo>
                <a:close/>
                <a:moveTo>
                  <a:pt x="139" y="104"/>
                </a:moveTo>
                <a:cubicBezTo>
                  <a:pt x="141" y="88"/>
                  <a:pt x="141" y="88"/>
                  <a:pt x="141" y="88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158" y="104"/>
                  <a:pt x="158" y="104"/>
                  <a:pt x="158" y="104"/>
                </a:cubicBezTo>
                <a:lnTo>
                  <a:pt x="139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266"/>
          <p:cNvSpPr>
            <a:spLocks noEditPoints="1"/>
          </p:cNvSpPr>
          <p:nvPr/>
        </p:nvSpPr>
        <p:spPr bwMode="auto">
          <a:xfrm>
            <a:off x="3466336" y="2420908"/>
            <a:ext cx="334275" cy="266122"/>
          </a:xfrm>
          <a:custGeom>
            <a:avLst/>
            <a:gdLst>
              <a:gd name="T0" fmla="*/ 128 w 176"/>
              <a:gd name="T1" fmla="*/ 8 h 140"/>
              <a:gd name="T2" fmla="*/ 128 w 176"/>
              <a:gd name="T3" fmla="*/ 0 h 140"/>
              <a:gd name="T4" fmla="*/ 84 w 176"/>
              <a:gd name="T5" fmla="*/ 4 h 140"/>
              <a:gd name="T6" fmla="*/ 160 w 176"/>
              <a:gd name="T7" fmla="*/ 113 h 140"/>
              <a:gd name="T8" fmla="*/ 176 w 176"/>
              <a:gd name="T9" fmla="*/ 41 h 140"/>
              <a:gd name="T10" fmla="*/ 176 w 176"/>
              <a:gd name="T11" fmla="*/ 40 h 140"/>
              <a:gd name="T12" fmla="*/ 44 w 176"/>
              <a:gd name="T13" fmla="*/ 36 h 140"/>
              <a:gd name="T14" fmla="*/ 38 w 176"/>
              <a:gd name="T15" fmla="*/ 15 h 140"/>
              <a:gd name="T16" fmla="*/ 4 w 176"/>
              <a:gd name="T17" fmla="*/ 12 h 140"/>
              <a:gd name="T18" fmla="*/ 4 w 176"/>
              <a:gd name="T19" fmla="*/ 20 h 140"/>
              <a:gd name="T20" fmla="*/ 56 w 176"/>
              <a:gd name="T21" fmla="*/ 113 h 140"/>
              <a:gd name="T22" fmla="*/ 58 w 176"/>
              <a:gd name="T23" fmla="*/ 116 h 140"/>
              <a:gd name="T24" fmla="*/ 72 w 176"/>
              <a:gd name="T25" fmla="*/ 140 h 140"/>
              <a:gd name="T26" fmla="*/ 86 w 176"/>
              <a:gd name="T27" fmla="*/ 116 h 140"/>
              <a:gd name="T28" fmla="*/ 128 w 176"/>
              <a:gd name="T29" fmla="*/ 124 h 140"/>
              <a:gd name="T30" fmla="*/ 160 w 176"/>
              <a:gd name="T31" fmla="*/ 124 h 140"/>
              <a:gd name="T32" fmla="*/ 160 w 176"/>
              <a:gd name="T33" fmla="*/ 113 h 140"/>
              <a:gd name="T34" fmla="*/ 167 w 176"/>
              <a:gd name="T35" fmla="*/ 44 h 140"/>
              <a:gd name="T36" fmla="*/ 142 w 176"/>
              <a:gd name="T37" fmla="*/ 60 h 140"/>
              <a:gd name="T38" fmla="*/ 46 w 176"/>
              <a:gd name="T39" fmla="*/ 44 h 140"/>
              <a:gd name="T40" fmla="*/ 74 w 176"/>
              <a:gd name="T41" fmla="*/ 60 h 140"/>
              <a:gd name="T42" fmla="*/ 46 w 176"/>
              <a:gd name="T43" fmla="*/ 44 h 140"/>
              <a:gd name="T44" fmla="*/ 52 w 176"/>
              <a:gd name="T45" fmla="*/ 68 h 140"/>
              <a:gd name="T46" fmla="*/ 77 w 176"/>
              <a:gd name="T47" fmla="*/ 84 h 140"/>
              <a:gd name="T48" fmla="*/ 59 w 176"/>
              <a:gd name="T49" fmla="*/ 92 h 140"/>
              <a:gd name="T50" fmla="*/ 80 w 176"/>
              <a:gd name="T51" fmla="*/ 108 h 140"/>
              <a:gd name="T52" fmla="*/ 59 w 176"/>
              <a:gd name="T53" fmla="*/ 92 h 140"/>
              <a:gd name="T54" fmla="*/ 64 w 176"/>
              <a:gd name="T55" fmla="*/ 124 h 140"/>
              <a:gd name="T56" fmla="*/ 80 w 176"/>
              <a:gd name="T57" fmla="*/ 124 h 140"/>
              <a:gd name="T58" fmla="*/ 104 w 176"/>
              <a:gd name="T59" fmla="*/ 108 h 140"/>
              <a:gd name="T60" fmla="*/ 86 w 176"/>
              <a:gd name="T61" fmla="*/ 92 h 140"/>
              <a:gd name="T62" fmla="*/ 104 w 176"/>
              <a:gd name="T63" fmla="*/ 108 h 140"/>
              <a:gd name="T64" fmla="*/ 85 w 176"/>
              <a:gd name="T65" fmla="*/ 84 h 140"/>
              <a:gd name="T66" fmla="*/ 104 w 176"/>
              <a:gd name="T67" fmla="*/ 68 h 140"/>
              <a:gd name="T68" fmla="*/ 104 w 176"/>
              <a:gd name="T69" fmla="*/ 60 h 140"/>
              <a:gd name="T70" fmla="*/ 80 w 176"/>
              <a:gd name="T71" fmla="*/ 44 h 140"/>
              <a:gd name="T72" fmla="*/ 104 w 176"/>
              <a:gd name="T73" fmla="*/ 60 h 140"/>
              <a:gd name="T74" fmla="*/ 112 w 176"/>
              <a:gd name="T75" fmla="*/ 108 h 140"/>
              <a:gd name="T76" fmla="*/ 130 w 176"/>
              <a:gd name="T77" fmla="*/ 92 h 140"/>
              <a:gd name="T78" fmla="*/ 131 w 176"/>
              <a:gd name="T79" fmla="*/ 84 h 140"/>
              <a:gd name="T80" fmla="*/ 112 w 176"/>
              <a:gd name="T81" fmla="*/ 68 h 140"/>
              <a:gd name="T82" fmla="*/ 131 w 176"/>
              <a:gd name="T83" fmla="*/ 84 h 140"/>
              <a:gd name="T84" fmla="*/ 112 w 176"/>
              <a:gd name="T85" fmla="*/ 60 h 140"/>
              <a:gd name="T86" fmla="*/ 136 w 176"/>
              <a:gd name="T87" fmla="*/ 44 h 140"/>
              <a:gd name="T88" fmla="*/ 144 w 176"/>
              <a:gd name="T89" fmla="*/ 132 h 140"/>
              <a:gd name="T90" fmla="*/ 144 w 176"/>
              <a:gd name="T91" fmla="*/ 116 h 140"/>
              <a:gd name="T92" fmla="*/ 144 w 176"/>
              <a:gd name="T93" fmla="*/ 132 h 140"/>
              <a:gd name="T94" fmla="*/ 136 w 176"/>
              <a:gd name="T95" fmla="*/ 108 h 140"/>
              <a:gd name="T96" fmla="*/ 156 w 176"/>
              <a:gd name="T97" fmla="*/ 92 h 140"/>
              <a:gd name="T98" fmla="*/ 139 w 176"/>
              <a:gd name="T99" fmla="*/ 84 h 140"/>
              <a:gd name="T100" fmla="*/ 162 w 176"/>
              <a:gd name="T101" fmla="*/ 68 h 140"/>
              <a:gd name="T102" fmla="*/ 139 w 176"/>
              <a:gd name="T103" fmla="*/ 8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6" h="140">
                <a:moveTo>
                  <a:pt x="88" y="8"/>
                </a:moveTo>
                <a:cubicBezTo>
                  <a:pt x="128" y="8"/>
                  <a:pt x="128" y="8"/>
                  <a:pt x="128" y="8"/>
                </a:cubicBezTo>
                <a:cubicBezTo>
                  <a:pt x="130" y="8"/>
                  <a:pt x="132" y="6"/>
                  <a:pt x="132" y="4"/>
                </a:cubicBezTo>
                <a:cubicBezTo>
                  <a:pt x="132" y="2"/>
                  <a:pt x="130" y="0"/>
                  <a:pt x="12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6"/>
                  <a:pt x="86" y="8"/>
                  <a:pt x="88" y="8"/>
                </a:cubicBezTo>
                <a:moveTo>
                  <a:pt x="160" y="113"/>
                </a:moveTo>
                <a:cubicBezTo>
                  <a:pt x="160" y="113"/>
                  <a:pt x="160" y="113"/>
                  <a:pt x="160" y="113"/>
                </a:cubicBezTo>
                <a:cubicBezTo>
                  <a:pt x="176" y="41"/>
                  <a:pt x="176" y="41"/>
                  <a:pt x="176" y="41"/>
                </a:cubicBezTo>
                <a:cubicBezTo>
                  <a:pt x="176" y="41"/>
                  <a:pt x="176" y="41"/>
                  <a:pt x="176" y="41"/>
                </a:cubicBezTo>
                <a:cubicBezTo>
                  <a:pt x="176" y="41"/>
                  <a:pt x="176" y="40"/>
                  <a:pt x="176" y="40"/>
                </a:cubicBezTo>
                <a:cubicBezTo>
                  <a:pt x="176" y="38"/>
                  <a:pt x="174" y="36"/>
                  <a:pt x="17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3"/>
                  <a:pt x="36" y="12"/>
                  <a:pt x="3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2" y="12"/>
                  <a:pt x="0" y="14"/>
                  <a:pt x="0" y="16"/>
                </a:cubicBezTo>
                <a:cubicBezTo>
                  <a:pt x="0" y="18"/>
                  <a:pt x="2" y="20"/>
                  <a:pt x="4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7" y="114"/>
                  <a:pt x="57" y="115"/>
                  <a:pt x="58" y="116"/>
                </a:cubicBezTo>
                <a:cubicBezTo>
                  <a:pt x="57" y="118"/>
                  <a:pt x="56" y="121"/>
                  <a:pt x="56" y="124"/>
                </a:cubicBezTo>
                <a:cubicBezTo>
                  <a:pt x="56" y="133"/>
                  <a:pt x="63" y="140"/>
                  <a:pt x="72" y="140"/>
                </a:cubicBezTo>
                <a:cubicBezTo>
                  <a:pt x="81" y="140"/>
                  <a:pt x="88" y="133"/>
                  <a:pt x="88" y="124"/>
                </a:cubicBezTo>
                <a:cubicBezTo>
                  <a:pt x="88" y="121"/>
                  <a:pt x="87" y="118"/>
                  <a:pt x="86" y="116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129" y="118"/>
                  <a:pt x="128" y="121"/>
                  <a:pt x="128" y="124"/>
                </a:cubicBezTo>
                <a:cubicBezTo>
                  <a:pt x="128" y="133"/>
                  <a:pt x="135" y="140"/>
                  <a:pt x="144" y="140"/>
                </a:cubicBezTo>
                <a:cubicBezTo>
                  <a:pt x="153" y="140"/>
                  <a:pt x="160" y="133"/>
                  <a:pt x="160" y="124"/>
                </a:cubicBezTo>
                <a:cubicBezTo>
                  <a:pt x="160" y="121"/>
                  <a:pt x="159" y="118"/>
                  <a:pt x="158" y="116"/>
                </a:cubicBezTo>
                <a:cubicBezTo>
                  <a:pt x="159" y="115"/>
                  <a:pt x="160" y="114"/>
                  <a:pt x="160" y="113"/>
                </a:cubicBezTo>
                <a:moveTo>
                  <a:pt x="144" y="44"/>
                </a:moveTo>
                <a:cubicBezTo>
                  <a:pt x="167" y="44"/>
                  <a:pt x="167" y="44"/>
                  <a:pt x="167" y="44"/>
                </a:cubicBezTo>
                <a:cubicBezTo>
                  <a:pt x="163" y="60"/>
                  <a:pt x="163" y="60"/>
                  <a:pt x="163" y="60"/>
                </a:cubicBezTo>
                <a:cubicBezTo>
                  <a:pt x="142" y="60"/>
                  <a:pt x="142" y="60"/>
                  <a:pt x="142" y="60"/>
                </a:cubicBezTo>
                <a:lnTo>
                  <a:pt x="144" y="44"/>
                </a:lnTo>
                <a:close/>
                <a:moveTo>
                  <a:pt x="46" y="44"/>
                </a:moveTo>
                <a:cubicBezTo>
                  <a:pt x="72" y="44"/>
                  <a:pt x="72" y="44"/>
                  <a:pt x="72" y="44"/>
                </a:cubicBezTo>
                <a:cubicBezTo>
                  <a:pt x="74" y="60"/>
                  <a:pt x="74" y="60"/>
                  <a:pt x="74" y="60"/>
                </a:cubicBezTo>
                <a:cubicBezTo>
                  <a:pt x="50" y="60"/>
                  <a:pt x="50" y="60"/>
                  <a:pt x="50" y="60"/>
                </a:cubicBezTo>
                <a:lnTo>
                  <a:pt x="46" y="44"/>
                </a:lnTo>
                <a:close/>
                <a:moveTo>
                  <a:pt x="57" y="84"/>
                </a:moveTo>
                <a:cubicBezTo>
                  <a:pt x="52" y="68"/>
                  <a:pt x="52" y="68"/>
                  <a:pt x="52" y="68"/>
                </a:cubicBezTo>
                <a:cubicBezTo>
                  <a:pt x="75" y="68"/>
                  <a:pt x="75" y="68"/>
                  <a:pt x="75" y="68"/>
                </a:cubicBezTo>
                <a:cubicBezTo>
                  <a:pt x="77" y="84"/>
                  <a:pt x="77" y="84"/>
                  <a:pt x="77" y="84"/>
                </a:cubicBezTo>
                <a:lnTo>
                  <a:pt x="57" y="84"/>
                </a:lnTo>
                <a:close/>
                <a:moveTo>
                  <a:pt x="59" y="92"/>
                </a:moveTo>
                <a:cubicBezTo>
                  <a:pt x="78" y="92"/>
                  <a:pt x="78" y="92"/>
                  <a:pt x="78" y="92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63" y="108"/>
                  <a:pt x="63" y="108"/>
                  <a:pt x="63" y="108"/>
                </a:cubicBezTo>
                <a:lnTo>
                  <a:pt x="59" y="92"/>
                </a:lnTo>
                <a:close/>
                <a:moveTo>
                  <a:pt x="72" y="132"/>
                </a:moveTo>
                <a:cubicBezTo>
                  <a:pt x="68" y="132"/>
                  <a:pt x="64" y="128"/>
                  <a:pt x="64" y="124"/>
                </a:cubicBezTo>
                <a:cubicBezTo>
                  <a:pt x="64" y="120"/>
                  <a:pt x="68" y="116"/>
                  <a:pt x="72" y="116"/>
                </a:cubicBezTo>
                <a:cubicBezTo>
                  <a:pt x="76" y="116"/>
                  <a:pt x="80" y="120"/>
                  <a:pt x="80" y="124"/>
                </a:cubicBezTo>
                <a:cubicBezTo>
                  <a:pt x="80" y="128"/>
                  <a:pt x="76" y="132"/>
                  <a:pt x="72" y="132"/>
                </a:cubicBezTo>
                <a:moveTo>
                  <a:pt x="104" y="108"/>
                </a:moveTo>
                <a:cubicBezTo>
                  <a:pt x="88" y="108"/>
                  <a:pt x="88" y="108"/>
                  <a:pt x="88" y="108"/>
                </a:cubicBezTo>
                <a:cubicBezTo>
                  <a:pt x="86" y="92"/>
                  <a:pt x="86" y="92"/>
                  <a:pt x="86" y="92"/>
                </a:cubicBezTo>
                <a:cubicBezTo>
                  <a:pt x="104" y="92"/>
                  <a:pt x="104" y="92"/>
                  <a:pt x="104" y="92"/>
                </a:cubicBezTo>
                <a:lnTo>
                  <a:pt x="104" y="108"/>
                </a:lnTo>
                <a:close/>
                <a:moveTo>
                  <a:pt x="104" y="84"/>
                </a:moveTo>
                <a:cubicBezTo>
                  <a:pt x="85" y="84"/>
                  <a:pt x="85" y="84"/>
                  <a:pt x="85" y="84"/>
                </a:cubicBezTo>
                <a:cubicBezTo>
                  <a:pt x="83" y="68"/>
                  <a:pt x="83" y="68"/>
                  <a:pt x="83" y="68"/>
                </a:cubicBezTo>
                <a:cubicBezTo>
                  <a:pt x="104" y="68"/>
                  <a:pt x="104" y="68"/>
                  <a:pt x="104" y="68"/>
                </a:cubicBezTo>
                <a:lnTo>
                  <a:pt x="104" y="84"/>
                </a:lnTo>
                <a:close/>
                <a:moveTo>
                  <a:pt x="104" y="60"/>
                </a:moveTo>
                <a:cubicBezTo>
                  <a:pt x="82" y="60"/>
                  <a:pt x="82" y="60"/>
                  <a:pt x="82" y="60"/>
                </a:cubicBezTo>
                <a:cubicBezTo>
                  <a:pt x="80" y="44"/>
                  <a:pt x="80" y="44"/>
                  <a:pt x="80" y="44"/>
                </a:cubicBezTo>
                <a:cubicBezTo>
                  <a:pt x="104" y="44"/>
                  <a:pt x="104" y="44"/>
                  <a:pt x="104" y="44"/>
                </a:cubicBezTo>
                <a:lnTo>
                  <a:pt x="104" y="60"/>
                </a:lnTo>
                <a:close/>
                <a:moveTo>
                  <a:pt x="128" y="108"/>
                </a:moveTo>
                <a:cubicBezTo>
                  <a:pt x="112" y="108"/>
                  <a:pt x="112" y="108"/>
                  <a:pt x="112" y="108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30" y="92"/>
                  <a:pt x="130" y="92"/>
                  <a:pt x="130" y="92"/>
                </a:cubicBezTo>
                <a:lnTo>
                  <a:pt x="128" y="108"/>
                </a:lnTo>
                <a:close/>
                <a:moveTo>
                  <a:pt x="131" y="84"/>
                </a:moveTo>
                <a:cubicBezTo>
                  <a:pt x="112" y="84"/>
                  <a:pt x="112" y="84"/>
                  <a:pt x="112" y="84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33" y="68"/>
                  <a:pt x="133" y="68"/>
                  <a:pt x="133" y="68"/>
                </a:cubicBezTo>
                <a:lnTo>
                  <a:pt x="131" y="84"/>
                </a:lnTo>
                <a:close/>
                <a:moveTo>
                  <a:pt x="134" y="60"/>
                </a:moveTo>
                <a:cubicBezTo>
                  <a:pt x="112" y="60"/>
                  <a:pt x="112" y="60"/>
                  <a:pt x="112" y="60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36" y="44"/>
                  <a:pt x="136" y="44"/>
                  <a:pt x="136" y="44"/>
                </a:cubicBezTo>
                <a:lnTo>
                  <a:pt x="134" y="60"/>
                </a:lnTo>
                <a:close/>
                <a:moveTo>
                  <a:pt x="144" y="132"/>
                </a:moveTo>
                <a:cubicBezTo>
                  <a:pt x="140" y="132"/>
                  <a:pt x="136" y="128"/>
                  <a:pt x="136" y="124"/>
                </a:cubicBezTo>
                <a:cubicBezTo>
                  <a:pt x="136" y="120"/>
                  <a:pt x="140" y="116"/>
                  <a:pt x="144" y="116"/>
                </a:cubicBezTo>
                <a:cubicBezTo>
                  <a:pt x="148" y="116"/>
                  <a:pt x="152" y="120"/>
                  <a:pt x="152" y="124"/>
                </a:cubicBezTo>
                <a:cubicBezTo>
                  <a:pt x="152" y="128"/>
                  <a:pt x="148" y="132"/>
                  <a:pt x="144" y="132"/>
                </a:cubicBezTo>
                <a:moveTo>
                  <a:pt x="153" y="108"/>
                </a:moveTo>
                <a:cubicBezTo>
                  <a:pt x="136" y="108"/>
                  <a:pt x="136" y="108"/>
                  <a:pt x="136" y="108"/>
                </a:cubicBezTo>
                <a:cubicBezTo>
                  <a:pt x="138" y="92"/>
                  <a:pt x="138" y="92"/>
                  <a:pt x="138" y="92"/>
                </a:cubicBezTo>
                <a:cubicBezTo>
                  <a:pt x="156" y="92"/>
                  <a:pt x="156" y="92"/>
                  <a:pt x="156" y="92"/>
                </a:cubicBezTo>
                <a:lnTo>
                  <a:pt x="153" y="108"/>
                </a:lnTo>
                <a:close/>
                <a:moveTo>
                  <a:pt x="139" y="84"/>
                </a:moveTo>
                <a:cubicBezTo>
                  <a:pt x="141" y="68"/>
                  <a:pt x="141" y="68"/>
                  <a:pt x="141" y="68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58" y="84"/>
                  <a:pt x="158" y="84"/>
                  <a:pt x="158" y="84"/>
                </a:cubicBezTo>
                <a:lnTo>
                  <a:pt x="139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267"/>
          <p:cNvSpPr>
            <a:spLocks noEditPoints="1"/>
          </p:cNvSpPr>
          <p:nvPr/>
        </p:nvSpPr>
        <p:spPr bwMode="auto">
          <a:xfrm>
            <a:off x="4134886" y="2383586"/>
            <a:ext cx="274235" cy="334275"/>
          </a:xfrm>
          <a:custGeom>
            <a:avLst/>
            <a:gdLst>
              <a:gd name="T0" fmla="*/ 16 w 144"/>
              <a:gd name="T1" fmla="*/ 112 h 176"/>
              <a:gd name="T2" fmla="*/ 72 w 144"/>
              <a:gd name="T3" fmla="*/ 104 h 176"/>
              <a:gd name="T4" fmla="*/ 72 w 144"/>
              <a:gd name="T5" fmla="*/ 64 h 176"/>
              <a:gd name="T6" fmla="*/ 88 w 144"/>
              <a:gd name="T7" fmla="*/ 104 h 176"/>
              <a:gd name="T8" fmla="*/ 96 w 144"/>
              <a:gd name="T9" fmla="*/ 104 h 176"/>
              <a:gd name="T10" fmla="*/ 56 w 144"/>
              <a:gd name="T11" fmla="*/ 120 h 176"/>
              <a:gd name="T12" fmla="*/ 60 w 144"/>
              <a:gd name="T13" fmla="*/ 160 h 176"/>
              <a:gd name="T14" fmla="*/ 84 w 144"/>
              <a:gd name="T15" fmla="*/ 152 h 176"/>
              <a:gd name="T16" fmla="*/ 60 w 144"/>
              <a:gd name="T17" fmla="*/ 160 h 176"/>
              <a:gd name="T18" fmla="*/ 40 w 144"/>
              <a:gd name="T19" fmla="*/ 120 h 176"/>
              <a:gd name="T20" fmla="*/ 24 w 144"/>
              <a:gd name="T21" fmla="*/ 120 h 176"/>
              <a:gd name="T22" fmla="*/ 24 w 144"/>
              <a:gd name="T23" fmla="*/ 128 h 176"/>
              <a:gd name="T24" fmla="*/ 108 w 144"/>
              <a:gd name="T25" fmla="*/ 40 h 176"/>
              <a:gd name="T26" fmla="*/ 128 w 144"/>
              <a:gd name="T27" fmla="*/ 16 h 176"/>
              <a:gd name="T28" fmla="*/ 72 w 144"/>
              <a:gd name="T29" fmla="*/ 0 h 176"/>
              <a:gd name="T30" fmla="*/ 72 w 144"/>
              <a:gd name="T31" fmla="*/ 24 h 176"/>
              <a:gd name="T32" fmla="*/ 8 w 144"/>
              <a:gd name="T33" fmla="*/ 40 h 176"/>
              <a:gd name="T34" fmla="*/ 8 w 144"/>
              <a:gd name="T35" fmla="*/ 176 h 176"/>
              <a:gd name="T36" fmla="*/ 144 w 144"/>
              <a:gd name="T37" fmla="*/ 48 h 176"/>
              <a:gd name="T38" fmla="*/ 72 w 144"/>
              <a:gd name="T39" fmla="*/ 16 h 176"/>
              <a:gd name="T40" fmla="*/ 80 w 144"/>
              <a:gd name="T41" fmla="*/ 16 h 176"/>
              <a:gd name="T42" fmla="*/ 120 w 144"/>
              <a:gd name="T43" fmla="*/ 16 h 176"/>
              <a:gd name="T44" fmla="*/ 100 w 144"/>
              <a:gd name="T45" fmla="*/ 40 h 176"/>
              <a:gd name="T46" fmla="*/ 100 w 144"/>
              <a:gd name="T47" fmla="*/ 24 h 176"/>
              <a:gd name="T48" fmla="*/ 8 w 144"/>
              <a:gd name="T49" fmla="*/ 168 h 176"/>
              <a:gd name="T50" fmla="*/ 136 w 144"/>
              <a:gd name="T51" fmla="*/ 168 h 176"/>
              <a:gd name="T52" fmla="*/ 8 w 144"/>
              <a:gd name="T53" fmla="*/ 48 h 176"/>
              <a:gd name="T54" fmla="*/ 120 w 144"/>
              <a:gd name="T55" fmla="*/ 112 h 176"/>
              <a:gd name="T56" fmla="*/ 120 w 144"/>
              <a:gd name="T57" fmla="*/ 104 h 176"/>
              <a:gd name="T58" fmla="*/ 112 w 144"/>
              <a:gd name="T59" fmla="*/ 112 h 176"/>
              <a:gd name="T60" fmla="*/ 104 w 144"/>
              <a:gd name="T61" fmla="*/ 112 h 176"/>
              <a:gd name="T62" fmla="*/ 128 w 144"/>
              <a:gd name="T63" fmla="*/ 88 h 176"/>
              <a:gd name="T64" fmla="*/ 120 w 144"/>
              <a:gd name="T65" fmla="*/ 80 h 176"/>
              <a:gd name="T66" fmla="*/ 120 w 144"/>
              <a:gd name="T67" fmla="*/ 72 h 176"/>
              <a:gd name="T68" fmla="*/ 88 w 144"/>
              <a:gd name="T69" fmla="*/ 56 h 176"/>
              <a:gd name="T70" fmla="*/ 128 w 144"/>
              <a:gd name="T71" fmla="*/ 56 h 176"/>
              <a:gd name="T72" fmla="*/ 104 w 144"/>
              <a:gd name="T73" fmla="*/ 80 h 176"/>
              <a:gd name="T74" fmla="*/ 96 w 144"/>
              <a:gd name="T75" fmla="*/ 72 h 176"/>
              <a:gd name="T76" fmla="*/ 96 w 144"/>
              <a:gd name="T77" fmla="*/ 80 h 176"/>
              <a:gd name="T78" fmla="*/ 128 w 144"/>
              <a:gd name="T79" fmla="*/ 128 h 176"/>
              <a:gd name="T80" fmla="*/ 104 w 144"/>
              <a:gd name="T81" fmla="*/ 128 h 176"/>
              <a:gd name="T82" fmla="*/ 112 w 144"/>
              <a:gd name="T83" fmla="*/ 88 h 176"/>
              <a:gd name="T84" fmla="*/ 96 w 144"/>
              <a:gd name="T85" fmla="*/ 88 h 176"/>
              <a:gd name="T86" fmla="*/ 96 w 144"/>
              <a:gd name="T87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4" h="176">
                <a:moveTo>
                  <a:pt x="80" y="56"/>
                </a:moveTo>
                <a:cubicBezTo>
                  <a:pt x="16" y="56"/>
                  <a:pt x="16" y="56"/>
                  <a:pt x="16" y="56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80" y="112"/>
                  <a:pt x="80" y="112"/>
                  <a:pt x="80" y="112"/>
                </a:cubicBezTo>
                <a:lnTo>
                  <a:pt x="80" y="56"/>
                </a:lnTo>
                <a:close/>
                <a:moveTo>
                  <a:pt x="72" y="104"/>
                </a:moveTo>
                <a:cubicBezTo>
                  <a:pt x="24" y="104"/>
                  <a:pt x="24" y="104"/>
                  <a:pt x="24" y="104"/>
                </a:cubicBezTo>
                <a:cubicBezTo>
                  <a:pt x="24" y="64"/>
                  <a:pt x="24" y="64"/>
                  <a:pt x="24" y="64"/>
                </a:cubicBezTo>
                <a:cubicBezTo>
                  <a:pt x="72" y="64"/>
                  <a:pt x="72" y="64"/>
                  <a:pt x="72" y="64"/>
                </a:cubicBezTo>
                <a:lnTo>
                  <a:pt x="72" y="104"/>
                </a:lnTo>
                <a:close/>
                <a:moveTo>
                  <a:pt x="96" y="104"/>
                </a:moveTo>
                <a:cubicBezTo>
                  <a:pt x="88" y="104"/>
                  <a:pt x="88" y="104"/>
                  <a:pt x="88" y="104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96" y="112"/>
                  <a:pt x="96" y="112"/>
                  <a:pt x="96" y="112"/>
                </a:cubicBezTo>
                <a:lnTo>
                  <a:pt x="96" y="104"/>
                </a:lnTo>
                <a:close/>
                <a:moveTo>
                  <a:pt x="48" y="128"/>
                </a:moveTo>
                <a:cubicBezTo>
                  <a:pt x="56" y="128"/>
                  <a:pt x="56" y="128"/>
                  <a:pt x="56" y="128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48" y="120"/>
                  <a:pt x="48" y="120"/>
                  <a:pt x="48" y="120"/>
                </a:cubicBezTo>
                <a:lnTo>
                  <a:pt x="48" y="128"/>
                </a:lnTo>
                <a:close/>
                <a:moveTo>
                  <a:pt x="60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6" y="160"/>
                  <a:pt x="88" y="158"/>
                  <a:pt x="88" y="156"/>
                </a:cubicBezTo>
                <a:cubicBezTo>
                  <a:pt x="88" y="154"/>
                  <a:pt x="86" y="152"/>
                  <a:pt x="84" y="152"/>
                </a:cubicBezTo>
                <a:cubicBezTo>
                  <a:pt x="60" y="152"/>
                  <a:pt x="60" y="152"/>
                  <a:pt x="60" y="152"/>
                </a:cubicBezTo>
                <a:cubicBezTo>
                  <a:pt x="58" y="152"/>
                  <a:pt x="56" y="154"/>
                  <a:pt x="56" y="156"/>
                </a:cubicBezTo>
                <a:cubicBezTo>
                  <a:pt x="56" y="158"/>
                  <a:pt x="58" y="160"/>
                  <a:pt x="60" y="160"/>
                </a:cubicBezTo>
                <a:moveTo>
                  <a:pt x="32" y="128"/>
                </a:moveTo>
                <a:cubicBezTo>
                  <a:pt x="40" y="128"/>
                  <a:pt x="40" y="128"/>
                  <a:pt x="40" y="128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32" y="120"/>
                  <a:pt x="32" y="120"/>
                  <a:pt x="32" y="120"/>
                </a:cubicBezTo>
                <a:lnTo>
                  <a:pt x="32" y="128"/>
                </a:lnTo>
                <a:close/>
                <a:moveTo>
                  <a:pt x="24" y="120"/>
                </a:moveTo>
                <a:cubicBezTo>
                  <a:pt x="16" y="120"/>
                  <a:pt x="16" y="120"/>
                  <a:pt x="16" y="120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24" y="128"/>
                  <a:pt x="24" y="128"/>
                  <a:pt x="24" y="128"/>
                </a:cubicBezTo>
                <a:lnTo>
                  <a:pt x="24" y="120"/>
                </a:lnTo>
                <a:close/>
                <a:moveTo>
                  <a:pt x="136" y="40"/>
                </a:moveTo>
                <a:cubicBezTo>
                  <a:pt x="108" y="40"/>
                  <a:pt x="108" y="40"/>
                  <a:pt x="108" y="40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4" y="24"/>
                  <a:pt x="128" y="20"/>
                  <a:pt x="128" y="16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16"/>
                  <a:pt x="64" y="16"/>
                  <a:pt x="64" y="16"/>
                </a:cubicBezTo>
                <a:cubicBezTo>
                  <a:pt x="64" y="20"/>
                  <a:pt x="68" y="24"/>
                  <a:pt x="72" y="24"/>
                </a:cubicBezTo>
                <a:cubicBezTo>
                  <a:pt x="84" y="24"/>
                  <a:pt x="84" y="24"/>
                  <a:pt x="84" y="24"/>
                </a:cubicBezTo>
                <a:cubicBezTo>
                  <a:pt x="84" y="40"/>
                  <a:pt x="84" y="40"/>
                  <a:pt x="84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4" y="40"/>
                  <a:pt x="0" y="44"/>
                  <a:pt x="0" y="48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0" y="176"/>
                  <a:pt x="144" y="172"/>
                  <a:pt x="144" y="168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4" y="44"/>
                  <a:pt x="140" y="40"/>
                  <a:pt x="136" y="40"/>
                </a:cubicBezTo>
                <a:moveTo>
                  <a:pt x="80" y="16"/>
                </a:moveTo>
                <a:cubicBezTo>
                  <a:pt x="72" y="16"/>
                  <a:pt x="72" y="16"/>
                  <a:pt x="72" y="16"/>
                </a:cubicBezTo>
                <a:cubicBezTo>
                  <a:pt x="72" y="8"/>
                  <a:pt x="72" y="8"/>
                  <a:pt x="72" y="8"/>
                </a:cubicBezTo>
                <a:cubicBezTo>
                  <a:pt x="80" y="8"/>
                  <a:pt x="80" y="8"/>
                  <a:pt x="80" y="8"/>
                </a:cubicBezTo>
                <a:lnTo>
                  <a:pt x="80" y="16"/>
                </a:lnTo>
                <a:close/>
                <a:moveTo>
                  <a:pt x="88" y="8"/>
                </a:moveTo>
                <a:cubicBezTo>
                  <a:pt x="120" y="8"/>
                  <a:pt x="120" y="8"/>
                  <a:pt x="120" y="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88" y="16"/>
                  <a:pt x="88" y="16"/>
                  <a:pt x="88" y="16"/>
                </a:cubicBezTo>
                <a:lnTo>
                  <a:pt x="88" y="8"/>
                </a:lnTo>
                <a:close/>
                <a:moveTo>
                  <a:pt x="100" y="40"/>
                </a:moveTo>
                <a:cubicBezTo>
                  <a:pt x="92" y="40"/>
                  <a:pt x="92" y="40"/>
                  <a:pt x="92" y="40"/>
                </a:cubicBezTo>
                <a:cubicBezTo>
                  <a:pt x="92" y="24"/>
                  <a:pt x="92" y="24"/>
                  <a:pt x="92" y="24"/>
                </a:cubicBezTo>
                <a:cubicBezTo>
                  <a:pt x="100" y="24"/>
                  <a:pt x="100" y="24"/>
                  <a:pt x="100" y="24"/>
                </a:cubicBezTo>
                <a:lnTo>
                  <a:pt x="100" y="40"/>
                </a:lnTo>
                <a:close/>
                <a:moveTo>
                  <a:pt x="136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144"/>
                  <a:pt x="8" y="144"/>
                  <a:pt x="8" y="144"/>
                </a:cubicBezTo>
                <a:cubicBezTo>
                  <a:pt x="136" y="144"/>
                  <a:pt x="136" y="144"/>
                  <a:pt x="136" y="144"/>
                </a:cubicBezTo>
                <a:lnTo>
                  <a:pt x="136" y="168"/>
                </a:lnTo>
                <a:close/>
                <a:moveTo>
                  <a:pt x="136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48"/>
                  <a:pt x="8" y="48"/>
                  <a:pt x="8" y="48"/>
                </a:cubicBezTo>
                <a:cubicBezTo>
                  <a:pt x="136" y="48"/>
                  <a:pt x="136" y="48"/>
                  <a:pt x="136" y="48"/>
                </a:cubicBezTo>
                <a:lnTo>
                  <a:pt x="136" y="136"/>
                </a:lnTo>
                <a:close/>
                <a:moveTo>
                  <a:pt x="120" y="112"/>
                </a:moveTo>
                <a:cubicBezTo>
                  <a:pt x="128" y="112"/>
                  <a:pt x="128" y="112"/>
                  <a:pt x="128" y="112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0" y="104"/>
                  <a:pt x="120" y="104"/>
                  <a:pt x="120" y="104"/>
                </a:cubicBezTo>
                <a:lnTo>
                  <a:pt x="120" y="112"/>
                </a:lnTo>
                <a:close/>
                <a:moveTo>
                  <a:pt x="104" y="112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04" y="104"/>
                  <a:pt x="104" y="104"/>
                  <a:pt x="104" y="104"/>
                </a:cubicBezTo>
                <a:lnTo>
                  <a:pt x="104" y="112"/>
                </a:lnTo>
                <a:close/>
                <a:moveTo>
                  <a:pt x="120" y="96"/>
                </a:moveTo>
                <a:cubicBezTo>
                  <a:pt x="128" y="96"/>
                  <a:pt x="128" y="96"/>
                  <a:pt x="128" y="96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0" y="88"/>
                  <a:pt x="120" y="88"/>
                  <a:pt x="120" y="88"/>
                </a:cubicBezTo>
                <a:lnTo>
                  <a:pt x="120" y="96"/>
                </a:lnTo>
                <a:close/>
                <a:moveTo>
                  <a:pt x="120" y="80"/>
                </a:moveTo>
                <a:cubicBezTo>
                  <a:pt x="128" y="80"/>
                  <a:pt x="128" y="80"/>
                  <a:pt x="128" y="80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0" y="72"/>
                  <a:pt x="120" y="72"/>
                  <a:pt x="120" y="72"/>
                </a:cubicBezTo>
                <a:lnTo>
                  <a:pt x="120" y="80"/>
                </a:lnTo>
                <a:close/>
                <a:moveTo>
                  <a:pt x="128" y="56"/>
                </a:moveTo>
                <a:cubicBezTo>
                  <a:pt x="88" y="56"/>
                  <a:pt x="88" y="56"/>
                  <a:pt x="88" y="56"/>
                </a:cubicBezTo>
                <a:cubicBezTo>
                  <a:pt x="88" y="64"/>
                  <a:pt x="88" y="64"/>
                  <a:pt x="88" y="64"/>
                </a:cubicBezTo>
                <a:cubicBezTo>
                  <a:pt x="128" y="64"/>
                  <a:pt x="128" y="64"/>
                  <a:pt x="128" y="64"/>
                </a:cubicBezTo>
                <a:lnTo>
                  <a:pt x="128" y="56"/>
                </a:lnTo>
                <a:close/>
                <a:moveTo>
                  <a:pt x="112" y="72"/>
                </a:moveTo>
                <a:cubicBezTo>
                  <a:pt x="104" y="72"/>
                  <a:pt x="104" y="72"/>
                  <a:pt x="104" y="7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12" y="80"/>
                  <a:pt x="112" y="80"/>
                  <a:pt x="112" y="80"/>
                </a:cubicBezTo>
                <a:lnTo>
                  <a:pt x="112" y="72"/>
                </a:lnTo>
                <a:close/>
                <a:moveTo>
                  <a:pt x="96" y="72"/>
                </a:moveTo>
                <a:cubicBezTo>
                  <a:pt x="88" y="72"/>
                  <a:pt x="88" y="72"/>
                  <a:pt x="88" y="72"/>
                </a:cubicBezTo>
                <a:cubicBezTo>
                  <a:pt x="88" y="80"/>
                  <a:pt x="88" y="80"/>
                  <a:pt x="88" y="80"/>
                </a:cubicBezTo>
                <a:cubicBezTo>
                  <a:pt x="96" y="80"/>
                  <a:pt x="96" y="80"/>
                  <a:pt x="96" y="80"/>
                </a:cubicBezTo>
                <a:lnTo>
                  <a:pt x="96" y="72"/>
                </a:lnTo>
                <a:close/>
                <a:moveTo>
                  <a:pt x="104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04" y="120"/>
                  <a:pt x="104" y="120"/>
                  <a:pt x="104" y="120"/>
                </a:cubicBezTo>
                <a:lnTo>
                  <a:pt x="104" y="128"/>
                </a:lnTo>
                <a:close/>
                <a:moveTo>
                  <a:pt x="104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04" y="88"/>
                  <a:pt x="104" y="88"/>
                  <a:pt x="104" y="88"/>
                </a:cubicBezTo>
                <a:lnTo>
                  <a:pt x="104" y="96"/>
                </a:lnTo>
                <a:close/>
                <a:moveTo>
                  <a:pt x="96" y="88"/>
                </a:moveTo>
                <a:cubicBezTo>
                  <a:pt x="88" y="88"/>
                  <a:pt x="88" y="88"/>
                  <a:pt x="88" y="88"/>
                </a:cubicBezTo>
                <a:cubicBezTo>
                  <a:pt x="88" y="96"/>
                  <a:pt x="88" y="96"/>
                  <a:pt x="88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268"/>
          <p:cNvSpPr>
            <a:spLocks noEditPoints="1"/>
          </p:cNvSpPr>
          <p:nvPr/>
        </p:nvSpPr>
        <p:spPr bwMode="auto">
          <a:xfrm>
            <a:off x="4759623" y="2383586"/>
            <a:ext cx="303444" cy="334275"/>
          </a:xfrm>
          <a:custGeom>
            <a:avLst/>
            <a:gdLst>
              <a:gd name="T0" fmla="*/ 160 w 160"/>
              <a:gd name="T1" fmla="*/ 171 h 176"/>
              <a:gd name="T2" fmla="*/ 160 w 160"/>
              <a:gd name="T3" fmla="*/ 171 h 176"/>
              <a:gd name="T4" fmla="*/ 144 w 160"/>
              <a:gd name="T5" fmla="*/ 51 h 176"/>
              <a:gd name="T6" fmla="*/ 144 w 160"/>
              <a:gd name="T7" fmla="*/ 51 h 176"/>
              <a:gd name="T8" fmla="*/ 140 w 160"/>
              <a:gd name="T9" fmla="*/ 48 h 176"/>
              <a:gd name="T10" fmla="*/ 112 w 160"/>
              <a:gd name="T11" fmla="*/ 48 h 176"/>
              <a:gd name="T12" fmla="*/ 112 w 160"/>
              <a:gd name="T13" fmla="*/ 32 h 176"/>
              <a:gd name="T14" fmla="*/ 80 w 160"/>
              <a:gd name="T15" fmla="*/ 0 h 176"/>
              <a:gd name="T16" fmla="*/ 48 w 160"/>
              <a:gd name="T17" fmla="*/ 32 h 176"/>
              <a:gd name="T18" fmla="*/ 48 w 160"/>
              <a:gd name="T19" fmla="*/ 48 h 176"/>
              <a:gd name="T20" fmla="*/ 20 w 160"/>
              <a:gd name="T21" fmla="*/ 48 h 176"/>
              <a:gd name="T22" fmla="*/ 16 w 160"/>
              <a:gd name="T23" fmla="*/ 51 h 176"/>
              <a:gd name="T24" fmla="*/ 16 w 160"/>
              <a:gd name="T25" fmla="*/ 51 h 176"/>
              <a:gd name="T26" fmla="*/ 0 w 160"/>
              <a:gd name="T27" fmla="*/ 171 h 176"/>
              <a:gd name="T28" fmla="*/ 0 w 160"/>
              <a:gd name="T29" fmla="*/ 171 h 176"/>
              <a:gd name="T30" fmla="*/ 0 w 160"/>
              <a:gd name="T31" fmla="*/ 172 h 176"/>
              <a:gd name="T32" fmla="*/ 4 w 160"/>
              <a:gd name="T33" fmla="*/ 176 h 176"/>
              <a:gd name="T34" fmla="*/ 156 w 160"/>
              <a:gd name="T35" fmla="*/ 176 h 176"/>
              <a:gd name="T36" fmla="*/ 160 w 160"/>
              <a:gd name="T37" fmla="*/ 172 h 176"/>
              <a:gd name="T38" fmla="*/ 160 w 160"/>
              <a:gd name="T39" fmla="*/ 171 h 176"/>
              <a:gd name="T40" fmla="*/ 56 w 160"/>
              <a:gd name="T41" fmla="*/ 32 h 176"/>
              <a:gd name="T42" fmla="*/ 80 w 160"/>
              <a:gd name="T43" fmla="*/ 8 h 176"/>
              <a:gd name="T44" fmla="*/ 104 w 160"/>
              <a:gd name="T45" fmla="*/ 32 h 176"/>
              <a:gd name="T46" fmla="*/ 104 w 160"/>
              <a:gd name="T47" fmla="*/ 48 h 176"/>
              <a:gd name="T48" fmla="*/ 56 w 160"/>
              <a:gd name="T49" fmla="*/ 48 h 176"/>
              <a:gd name="T50" fmla="*/ 56 w 160"/>
              <a:gd name="T51" fmla="*/ 32 h 176"/>
              <a:gd name="T52" fmla="*/ 24 w 160"/>
              <a:gd name="T53" fmla="*/ 56 h 176"/>
              <a:gd name="T54" fmla="*/ 48 w 160"/>
              <a:gd name="T55" fmla="*/ 56 h 176"/>
              <a:gd name="T56" fmla="*/ 48 w 160"/>
              <a:gd name="T57" fmla="*/ 73 h 176"/>
              <a:gd name="T58" fmla="*/ 44 w 160"/>
              <a:gd name="T59" fmla="*/ 80 h 176"/>
              <a:gd name="T60" fmla="*/ 52 w 160"/>
              <a:gd name="T61" fmla="*/ 88 h 176"/>
              <a:gd name="T62" fmla="*/ 60 w 160"/>
              <a:gd name="T63" fmla="*/ 80 h 176"/>
              <a:gd name="T64" fmla="*/ 56 w 160"/>
              <a:gd name="T65" fmla="*/ 73 h 176"/>
              <a:gd name="T66" fmla="*/ 56 w 160"/>
              <a:gd name="T67" fmla="*/ 56 h 176"/>
              <a:gd name="T68" fmla="*/ 104 w 160"/>
              <a:gd name="T69" fmla="*/ 56 h 176"/>
              <a:gd name="T70" fmla="*/ 104 w 160"/>
              <a:gd name="T71" fmla="*/ 73 h 176"/>
              <a:gd name="T72" fmla="*/ 100 w 160"/>
              <a:gd name="T73" fmla="*/ 80 h 176"/>
              <a:gd name="T74" fmla="*/ 108 w 160"/>
              <a:gd name="T75" fmla="*/ 88 h 176"/>
              <a:gd name="T76" fmla="*/ 116 w 160"/>
              <a:gd name="T77" fmla="*/ 80 h 176"/>
              <a:gd name="T78" fmla="*/ 112 w 160"/>
              <a:gd name="T79" fmla="*/ 73 h 176"/>
              <a:gd name="T80" fmla="*/ 112 w 160"/>
              <a:gd name="T81" fmla="*/ 56 h 176"/>
              <a:gd name="T82" fmla="*/ 137 w 160"/>
              <a:gd name="T83" fmla="*/ 56 h 176"/>
              <a:gd name="T84" fmla="*/ 149 w 160"/>
              <a:gd name="T85" fmla="*/ 152 h 176"/>
              <a:gd name="T86" fmla="*/ 11 w 160"/>
              <a:gd name="T87" fmla="*/ 152 h 176"/>
              <a:gd name="T88" fmla="*/ 24 w 160"/>
              <a:gd name="T89" fmla="*/ 56 h 176"/>
              <a:gd name="T90" fmla="*/ 9 w 160"/>
              <a:gd name="T91" fmla="*/ 168 h 176"/>
              <a:gd name="T92" fmla="*/ 10 w 160"/>
              <a:gd name="T93" fmla="*/ 160 h 176"/>
              <a:gd name="T94" fmla="*/ 150 w 160"/>
              <a:gd name="T95" fmla="*/ 160 h 176"/>
              <a:gd name="T96" fmla="*/ 151 w 160"/>
              <a:gd name="T97" fmla="*/ 168 h 176"/>
              <a:gd name="T98" fmla="*/ 9 w 160"/>
              <a:gd name="T9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76">
                <a:moveTo>
                  <a:pt x="160" y="171"/>
                </a:moveTo>
                <a:cubicBezTo>
                  <a:pt x="160" y="171"/>
                  <a:pt x="160" y="171"/>
                  <a:pt x="160" y="171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0"/>
                  <a:pt x="142" y="48"/>
                  <a:pt x="140" y="48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2" y="14"/>
                  <a:pt x="98" y="0"/>
                  <a:pt x="80" y="0"/>
                </a:cubicBezTo>
                <a:cubicBezTo>
                  <a:pt x="62" y="0"/>
                  <a:pt x="48" y="14"/>
                  <a:pt x="48" y="32"/>
                </a:cubicBezTo>
                <a:cubicBezTo>
                  <a:pt x="48" y="48"/>
                  <a:pt x="48" y="48"/>
                  <a:pt x="48" y="48"/>
                </a:cubicBezTo>
                <a:cubicBezTo>
                  <a:pt x="20" y="48"/>
                  <a:pt x="20" y="48"/>
                  <a:pt x="20" y="48"/>
                </a:cubicBezTo>
                <a:cubicBezTo>
                  <a:pt x="18" y="48"/>
                  <a:pt x="16" y="50"/>
                  <a:pt x="16" y="51"/>
                </a:cubicBezTo>
                <a:cubicBezTo>
                  <a:pt x="16" y="51"/>
                  <a:pt x="16" y="51"/>
                  <a:pt x="16" y="5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56" y="176"/>
                  <a:pt x="156" y="176"/>
                  <a:pt x="156" y="176"/>
                </a:cubicBezTo>
                <a:cubicBezTo>
                  <a:pt x="158" y="176"/>
                  <a:pt x="160" y="174"/>
                  <a:pt x="160" y="172"/>
                </a:cubicBezTo>
                <a:cubicBezTo>
                  <a:pt x="160" y="172"/>
                  <a:pt x="160" y="172"/>
                  <a:pt x="160" y="171"/>
                </a:cubicBezTo>
                <a:moveTo>
                  <a:pt x="56" y="32"/>
                </a:moveTo>
                <a:cubicBezTo>
                  <a:pt x="56" y="19"/>
                  <a:pt x="67" y="8"/>
                  <a:pt x="80" y="8"/>
                </a:cubicBezTo>
                <a:cubicBezTo>
                  <a:pt x="93" y="8"/>
                  <a:pt x="104" y="19"/>
                  <a:pt x="104" y="3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56" y="48"/>
                  <a:pt x="56" y="48"/>
                  <a:pt x="56" y="48"/>
                </a:cubicBezTo>
                <a:lnTo>
                  <a:pt x="56" y="32"/>
                </a:lnTo>
                <a:close/>
                <a:moveTo>
                  <a:pt x="24" y="56"/>
                </a:moveTo>
                <a:cubicBezTo>
                  <a:pt x="48" y="56"/>
                  <a:pt x="48" y="56"/>
                  <a:pt x="48" y="56"/>
                </a:cubicBezTo>
                <a:cubicBezTo>
                  <a:pt x="48" y="73"/>
                  <a:pt x="48" y="73"/>
                  <a:pt x="48" y="73"/>
                </a:cubicBezTo>
                <a:cubicBezTo>
                  <a:pt x="46" y="74"/>
                  <a:pt x="44" y="77"/>
                  <a:pt x="44" y="80"/>
                </a:cubicBezTo>
                <a:cubicBezTo>
                  <a:pt x="44" y="84"/>
                  <a:pt x="48" y="88"/>
                  <a:pt x="52" y="88"/>
                </a:cubicBezTo>
                <a:cubicBezTo>
                  <a:pt x="56" y="88"/>
                  <a:pt x="60" y="84"/>
                  <a:pt x="60" y="80"/>
                </a:cubicBezTo>
                <a:cubicBezTo>
                  <a:pt x="60" y="77"/>
                  <a:pt x="58" y="74"/>
                  <a:pt x="56" y="73"/>
                </a:cubicBezTo>
                <a:cubicBezTo>
                  <a:pt x="56" y="56"/>
                  <a:pt x="56" y="56"/>
                  <a:pt x="56" y="56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04" y="73"/>
                  <a:pt x="104" y="73"/>
                  <a:pt x="104" y="73"/>
                </a:cubicBezTo>
                <a:cubicBezTo>
                  <a:pt x="102" y="74"/>
                  <a:pt x="100" y="77"/>
                  <a:pt x="100" y="80"/>
                </a:cubicBezTo>
                <a:cubicBezTo>
                  <a:pt x="100" y="84"/>
                  <a:pt x="104" y="88"/>
                  <a:pt x="108" y="88"/>
                </a:cubicBezTo>
                <a:cubicBezTo>
                  <a:pt x="112" y="88"/>
                  <a:pt x="116" y="84"/>
                  <a:pt x="116" y="80"/>
                </a:cubicBezTo>
                <a:cubicBezTo>
                  <a:pt x="116" y="77"/>
                  <a:pt x="114" y="74"/>
                  <a:pt x="112" y="73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37" y="56"/>
                  <a:pt x="137" y="56"/>
                  <a:pt x="137" y="56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1" y="152"/>
                  <a:pt x="11" y="152"/>
                  <a:pt x="11" y="152"/>
                </a:cubicBezTo>
                <a:lnTo>
                  <a:pt x="24" y="56"/>
                </a:lnTo>
                <a:close/>
                <a:moveTo>
                  <a:pt x="9" y="168"/>
                </a:moveTo>
                <a:cubicBezTo>
                  <a:pt x="10" y="160"/>
                  <a:pt x="10" y="160"/>
                  <a:pt x="10" y="16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51" y="168"/>
                  <a:pt x="151" y="168"/>
                  <a:pt x="151" y="168"/>
                </a:cubicBezTo>
                <a:lnTo>
                  <a:pt x="9" y="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269"/>
          <p:cNvSpPr>
            <a:spLocks noEditPoints="1"/>
          </p:cNvSpPr>
          <p:nvPr/>
        </p:nvSpPr>
        <p:spPr bwMode="auto">
          <a:xfrm>
            <a:off x="5376246" y="2383586"/>
            <a:ext cx="334275" cy="334275"/>
          </a:xfrm>
          <a:custGeom>
            <a:avLst/>
            <a:gdLst>
              <a:gd name="T0" fmla="*/ 136 w 176"/>
              <a:gd name="T1" fmla="*/ 67 h 176"/>
              <a:gd name="T2" fmla="*/ 132 w 176"/>
              <a:gd name="T3" fmla="*/ 64 h 176"/>
              <a:gd name="T4" fmla="*/ 104 w 176"/>
              <a:gd name="T5" fmla="*/ 56 h 176"/>
              <a:gd name="T6" fmla="*/ 40 w 176"/>
              <a:gd name="T7" fmla="*/ 56 h 176"/>
              <a:gd name="T8" fmla="*/ 12 w 176"/>
              <a:gd name="T9" fmla="*/ 64 h 176"/>
              <a:gd name="T10" fmla="*/ 8 w 176"/>
              <a:gd name="T11" fmla="*/ 67 h 176"/>
              <a:gd name="T12" fmla="*/ 0 w 176"/>
              <a:gd name="T13" fmla="*/ 171 h 176"/>
              <a:gd name="T14" fmla="*/ 4 w 176"/>
              <a:gd name="T15" fmla="*/ 176 h 176"/>
              <a:gd name="T16" fmla="*/ 144 w 176"/>
              <a:gd name="T17" fmla="*/ 172 h 176"/>
              <a:gd name="T18" fmla="*/ 48 w 176"/>
              <a:gd name="T19" fmla="*/ 56 h 176"/>
              <a:gd name="T20" fmla="*/ 96 w 176"/>
              <a:gd name="T21" fmla="*/ 56 h 176"/>
              <a:gd name="T22" fmla="*/ 48 w 176"/>
              <a:gd name="T23" fmla="*/ 64 h 176"/>
              <a:gd name="T24" fmla="*/ 16 w 176"/>
              <a:gd name="T25" fmla="*/ 72 h 176"/>
              <a:gd name="T26" fmla="*/ 40 w 176"/>
              <a:gd name="T27" fmla="*/ 89 h 176"/>
              <a:gd name="T28" fmla="*/ 44 w 176"/>
              <a:gd name="T29" fmla="*/ 104 h 176"/>
              <a:gd name="T30" fmla="*/ 48 w 176"/>
              <a:gd name="T31" fmla="*/ 89 h 176"/>
              <a:gd name="T32" fmla="*/ 96 w 176"/>
              <a:gd name="T33" fmla="*/ 72 h 176"/>
              <a:gd name="T34" fmla="*/ 92 w 176"/>
              <a:gd name="T35" fmla="*/ 96 h 176"/>
              <a:gd name="T36" fmla="*/ 108 w 176"/>
              <a:gd name="T37" fmla="*/ 96 h 176"/>
              <a:gd name="T38" fmla="*/ 104 w 176"/>
              <a:gd name="T39" fmla="*/ 72 h 176"/>
              <a:gd name="T40" fmla="*/ 134 w 176"/>
              <a:gd name="T41" fmla="*/ 152 h 176"/>
              <a:gd name="T42" fmla="*/ 16 w 176"/>
              <a:gd name="T43" fmla="*/ 72 h 176"/>
              <a:gd name="T44" fmla="*/ 9 w 176"/>
              <a:gd name="T45" fmla="*/ 160 h 176"/>
              <a:gd name="T46" fmla="*/ 136 w 176"/>
              <a:gd name="T47" fmla="*/ 168 h 176"/>
              <a:gd name="T48" fmla="*/ 176 w 176"/>
              <a:gd name="T49" fmla="*/ 147 h 176"/>
              <a:gd name="T50" fmla="*/ 168 w 176"/>
              <a:gd name="T51" fmla="*/ 43 h 176"/>
              <a:gd name="T52" fmla="*/ 164 w 176"/>
              <a:gd name="T53" fmla="*/ 40 h 176"/>
              <a:gd name="T54" fmla="*/ 136 w 176"/>
              <a:gd name="T55" fmla="*/ 32 h 176"/>
              <a:gd name="T56" fmla="*/ 76 w 176"/>
              <a:gd name="T57" fmla="*/ 16 h 176"/>
              <a:gd name="T58" fmla="*/ 104 w 176"/>
              <a:gd name="T59" fmla="*/ 8 h 176"/>
              <a:gd name="T60" fmla="*/ 128 w 176"/>
              <a:gd name="T61" fmla="*/ 40 h 176"/>
              <a:gd name="T62" fmla="*/ 111 w 176"/>
              <a:gd name="T63" fmla="*/ 48 h 176"/>
              <a:gd name="T64" fmla="*/ 128 w 176"/>
              <a:gd name="T65" fmla="*/ 56 h 176"/>
              <a:gd name="T66" fmla="*/ 136 w 176"/>
              <a:gd name="T67" fmla="*/ 57 h 176"/>
              <a:gd name="T68" fmla="*/ 160 w 176"/>
              <a:gd name="T69" fmla="*/ 48 h 176"/>
              <a:gd name="T70" fmla="*/ 149 w 176"/>
              <a:gd name="T71" fmla="*/ 128 h 176"/>
              <a:gd name="T72" fmla="*/ 167 w 176"/>
              <a:gd name="T73" fmla="*/ 136 h 176"/>
              <a:gd name="T74" fmla="*/ 150 w 176"/>
              <a:gd name="T75" fmla="*/ 144 h 176"/>
              <a:gd name="T76" fmla="*/ 172 w 176"/>
              <a:gd name="T77" fmla="*/ 152 h 176"/>
              <a:gd name="T78" fmla="*/ 176 w 176"/>
              <a:gd name="T79" fmla="*/ 14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44" y="171"/>
                </a:moveTo>
                <a:cubicBezTo>
                  <a:pt x="136" y="67"/>
                  <a:pt x="136" y="67"/>
                  <a:pt x="136" y="67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36" y="66"/>
                  <a:pt x="134" y="64"/>
                  <a:pt x="13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04" y="38"/>
                  <a:pt x="90" y="24"/>
                  <a:pt x="72" y="24"/>
                </a:cubicBezTo>
                <a:cubicBezTo>
                  <a:pt x="54" y="24"/>
                  <a:pt x="40" y="38"/>
                  <a:pt x="40" y="56"/>
                </a:cubicBezTo>
                <a:cubicBezTo>
                  <a:pt x="40" y="64"/>
                  <a:pt x="40" y="64"/>
                  <a:pt x="40" y="64"/>
                </a:cubicBezTo>
                <a:cubicBezTo>
                  <a:pt x="12" y="64"/>
                  <a:pt x="12" y="64"/>
                  <a:pt x="12" y="64"/>
                </a:cubicBezTo>
                <a:cubicBezTo>
                  <a:pt x="10" y="64"/>
                  <a:pt x="8" y="66"/>
                  <a:pt x="8" y="67"/>
                </a:cubicBezTo>
                <a:cubicBezTo>
                  <a:pt x="8" y="67"/>
                  <a:pt x="8" y="67"/>
                  <a:pt x="8" y="67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2" y="176"/>
                  <a:pt x="144" y="174"/>
                  <a:pt x="144" y="172"/>
                </a:cubicBezTo>
                <a:cubicBezTo>
                  <a:pt x="144" y="172"/>
                  <a:pt x="144" y="172"/>
                  <a:pt x="144" y="171"/>
                </a:cubicBezTo>
                <a:close/>
                <a:moveTo>
                  <a:pt x="48" y="56"/>
                </a:moveTo>
                <a:cubicBezTo>
                  <a:pt x="48" y="43"/>
                  <a:pt x="59" y="32"/>
                  <a:pt x="72" y="32"/>
                </a:cubicBezTo>
                <a:cubicBezTo>
                  <a:pt x="85" y="32"/>
                  <a:pt x="96" y="43"/>
                  <a:pt x="96" y="56"/>
                </a:cubicBezTo>
                <a:cubicBezTo>
                  <a:pt x="96" y="64"/>
                  <a:pt x="96" y="64"/>
                  <a:pt x="96" y="64"/>
                </a:cubicBezTo>
                <a:cubicBezTo>
                  <a:pt x="48" y="64"/>
                  <a:pt x="48" y="64"/>
                  <a:pt x="48" y="64"/>
                </a:cubicBezTo>
                <a:lnTo>
                  <a:pt x="48" y="56"/>
                </a:lnTo>
                <a:close/>
                <a:moveTo>
                  <a:pt x="16" y="72"/>
                </a:moveTo>
                <a:cubicBezTo>
                  <a:pt x="40" y="72"/>
                  <a:pt x="40" y="72"/>
                  <a:pt x="40" y="72"/>
                </a:cubicBezTo>
                <a:cubicBezTo>
                  <a:pt x="40" y="89"/>
                  <a:pt x="40" y="89"/>
                  <a:pt x="40" y="89"/>
                </a:cubicBezTo>
                <a:cubicBezTo>
                  <a:pt x="38" y="90"/>
                  <a:pt x="36" y="93"/>
                  <a:pt x="36" y="96"/>
                </a:cubicBezTo>
                <a:cubicBezTo>
                  <a:pt x="36" y="100"/>
                  <a:pt x="40" y="104"/>
                  <a:pt x="44" y="104"/>
                </a:cubicBezTo>
                <a:cubicBezTo>
                  <a:pt x="48" y="104"/>
                  <a:pt x="52" y="100"/>
                  <a:pt x="52" y="96"/>
                </a:cubicBezTo>
                <a:cubicBezTo>
                  <a:pt x="52" y="93"/>
                  <a:pt x="50" y="90"/>
                  <a:pt x="48" y="89"/>
                </a:cubicBezTo>
                <a:cubicBezTo>
                  <a:pt x="48" y="72"/>
                  <a:pt x="48" y="72"/>
                  <a:pt x="48" y="72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89"/>
                  <a:pt x="96" y="89"/>
                  <a:pt x="96" y="89"/>
                </a:cubicBezTo>
                <a:cubicBezTo>
                  <a:pt x="94" y="90"/>
                  <a:pt x="92" y="93"/>
                  <a:pt x="92" y="96"/>
                </a:cubicBezTo>
                <a:cubicBezTo>
                  <a:pt x="92" y="100"/>
                  <a:pt x="96" y="104"/>
                  <a:pt x="100" y="104"/>
                </a:cubicBezTo>
                <a:cubicBezTo>
                  <a:pt x="104" y="104"/>
                  <a:pt x="108" y="100"/>
                  <a:pt x="108" y="96"/>
                </a:cubicBezTo>
                <a:cubicBezTo>
                  <a:pt x="108" y="93"/>
                  <a:pt x="106" y="90"/>
                  <a:pt x="104" y="89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34" y="152"/>
                  <a:pt x="134" y="152"/>
                  <a:pt x="134" y="152"/>
                </a:cubicBezTo>
                <a:cubicBezTo>
                  <a:pt x="10" y="152"/>
                  <a:pt x="10" y="152"/>
                  <a:pt x="10" y="152"/>
                </a:cubicBezTo>
                <a:lnTo>
                  <a:pt x="16" y="72"/>
                </a:lnTo>
                <a:close/>
                <a:moveTo>
                  <a:pt x="8" y="168"/>
                </a:moveTo>
                <a:cubicBezTo>
                  <a:pt x="9" y="160"/>
                  <a:pt x="9" y="160"/>
                  <a:pt x="9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36" y="168"/>
                  <a:pt x="136" y="168"/>
                  <a:pt x="136" y="168"/>
                </a:cubicBezTo>
                <a:lnTo>
                  <a:pt x="8" y="168"/>
                </a:lnTo>
                <a:close/>
                <a:moveTo>
                  <a:pt x="176" y="147"/>
                </a:moveTo>
                <a:cubicBezTo>
                  <a:pt x="176" y="147"/>
                  <a:pt x="176" y="147"/>
                  <a:pt x="176" y="147"/>
                </a:cubicBezTo>
                <a:cubicBezTo>
                  <a:pt x="168" y="43"/>
                  <a:pt x="168" y="43"/>
                  <a:pt x="168" y="43"/>
                </a:cubicBezTo>
                <a:cubicBezTo>
                  <a:pt x="168" y="43"/>
                  <a:pt x="168" y="43"/>
                  <a:pt x="168" y="43"/>
                </a:cubicBezTo>
                <a:cubicBezTo>
                  <a:pt x="168" y="42"/>
                  <a:pt x="166" y="40"/>
                  <a:pt x="164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6" y="14"/>
                  <a:pt x="122" y="0"/>
                  <a:pt x="104" y="0"/>
                </a:cubicBezTo>
                <a:cubicBezTo>
                  <a:pt x="92" y="0"/>
                  <a:pt x="82" y="7"/>
                  <a:pt x="76" y="16"/>
                </a:cubicBezTo>
                <a:cubicBezTo>
                  <a:pt x="79" y="17"/>
                  <a:pt x="82" y="17"/>
                  <a:pt x="85" y="18"/>
                </a:cubicBezTo>
                <a:cubicBezTo>
                  <a:pt x="89" y="12"/>
                  <a:pt x="96" y="8"/>
                  <a:pt x="104" y="8"/>
                </a:cubicBezTo>
                <a:cubicBezTo>
                  <a:pt x="117" y="8"/>
                  <a:pt x="128" y="19"/>
                  <a:pt x="128" y="32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10" y="43"/>
                  <a:pt x="111" y="45"/>
                  <a:pt x="111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33" y="56"/>
                  <a:pt x="135" y="56"/>
                  <a:pt x="136" y="57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6" y="128"/>
                  <a:pt x="166" y="128"/>
                  <a:pt x="166" y="128"/>
                </a:cubicBezTo>
                <a:cubicBezTo>
                  <a:pt x="149" y="128"/>
                  <a:pt x="149" y="128"/>
                  <a:pt x="149" y="128"/>
                </a:cubicBezTo>
                <a:cubicBezTo>
                  <a:pt x="149" y="136"/>
                  <a:pt x="149" y="136"/>
                  <a:pt x="149" y="136"/>
                </a:cubicBezTo>
                <a:cubicBezTo>
                  <a:pt x="167" y="136"/>
                  <a:pt x="167" y="136"/>
                  <a:pt x="167" y="136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51" y="152"/>
                  <a:pt x="151" y="152"/>
                  <a:pt x="151" y="152"/>
                </a:cubicBezTo>
                <a:cubicBezTo>
                  <a:pt x="172" y="152"/>
                  <a:pt x="172" y="152"/>
                  <a:pt x="172" y="152"/>
                </a:cubicBezTo>
                <a:cubicBezTo>
                  <a:pt x="174" y="152"/>
                  <a:pt x="176" y="150"/>
                  <a:pt x="176" y="148"/>
                </a:cubicBezTo>
                <a:cubicBezTo>
                  <a:pt x="176" y="148"/>
                  <a:pt x="176" y="148"/>
                  <a:pt x="176" y="14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270"/>
          <p:cNvSpPr>
            <a:spLocks noEditPoints="1"/>
          </p:cNvSpPr>
          <p:nvPr/>
        </p:nvSpPr>
        <p:spPr bwMode="auto">
          <a:xfrm>
            <a:off x="6022078" y="2414417"/>
            <a:ext cx="334275" cy="272613"/>
          </a:xfrm>
          <a:custGeom>
            <a:avLst/>
            <a:gdLst>
              <a:gd name="T0" fmla="*/ 157 w 176"/>
              <a:gd name="T1" fmla="*/ 48 h 144"/>
              <a:gd name="T2" fmla="*/ 91 w 176"/>
              <a:gd name="T3" fmla="*/ 1 h 144"/>
              <a:gd name="T4" fmla="*/ 85 w 176"/>
              <a:gd name="T5" fmla="*/ 1 h 144"/>
              <a:gd name="T6" fmla="*/ 19 w 176"/>
              <a:gd name="T7" fmla="*/ 48 h 144"/>
              <a:gd name="T8" fmla="*/ 0 w 176"/>
              <a:gd name="T9" fmla="*/ 56 h 144"/>
              <a:gd name="T10" fmla="*/ 8 w 176"/>
              <a:gd name="T11" fmla="*/ 72 h 144"/>
              <a:gd name="T12" fmla="*/ 24 w 176"/>
              <a:gd name="T13" fmla="*/ 141 h 144"/>
              <a:gd name="T14" fmla="*/ 28 w 176"/>
              <a:gd name="T15" fmla="*/ 144 h 144"/>
              <a:gd name="T16" fmla="*/ 152 w 176"/>
              <a:gd name="T17" fmla="*/ 141 h 144"/>
              <a:gd name="T18" fmla="*/ 166 w 176"/>
              <a:gd name="T19" fmla="*/ 72 h 144"/>
              <a:gd name="T20" fmla="*/ 176 w 176"/>
              <a:gd name="T21" fmla="*/ 64 h 144"/>
              <a:gd name="T22" fmla="*/ 168 w 176"/>
              <a:gd name="T23" fmla="*/ 48 h 144"/>
              <a:gd name="T24" fmla="*/ 144 w 176"/>
              <a:gd name="T25" fmla="*/ 48 h 144"/>
              <a:gd name="T26" fmla="*/ 88 w 176"/>
              <a:gd name="T27" fmla="*/ 9 h 144"/>
              <a:gd name="T28" fmla="*/ 45 w 176"/>
              <a:gd name="T29" fmla="*/ 72 h 144"/>
              <a:gd name="T30" fmla="*/ 21 w 176"/>
              <a:gd name="T31" fmla="*/ 88 h 144"/>
              <a:gd name="T32" fmla="*/ 23 w 176"/>
              <a:gd name="T33" fmla="*/ 96 h 144"/>
              <a:gd name="T34" fmla="*/ 52 w 176"/>
              <a:gd name="T35" fmla="*/ 112 h 144"/>
              <a:gd name="T36" fmla="*/ 23 w 176"/>
              <a:gd name="T37" fmla="*/ 96 h 144"/>
              <a:gd name="T38" fmla="*/ 28 w 176"/>
              <a:gd name="T39" fmla="*/ 120 h 144"/>
              <a:gd name="T40" fmla="*/ 55 w 176"/>
              <a:gd name="T41" fmla="*/ 136 h 144"/>
              <a:gd name="T42" fmla="*/ 84 w 176"/>
              <a:gd name="T43" fmla="*/ 136 h 144"/>
              <a:gd name="T44" fmla="*/ 61 w 176"/>
              <a:gd name="T45" fmla="*/ 120 h 144"/>
              <a:gd name="T46" fmla="*/ 84 w 176"/>
              <a:gd name="T47" fmla="*/ 136 h 144"/>
              <a:gd name="T48" fmla="*/ 60 w 176"/>
              <a:gd name="T49" fmla="*/ 112 h 144"/>
              <a:gd name="T50" fmla="*/ 84 w 176"/>
              <a:gd name="T51" fmla="*/ 96 h 144"/>
              <a:gd name="T52" fmla="*/ 84 w 176"/>
              <a:gd name="T53" fmla="*/ 88 h 144"/>
              <a:gd name="T54" fmla="*/ 53 w 176"/>
              <a:gd name="T55" fmla="*/ 72 h 144"/>
              <a:gd name="T56" fmla="*/ 84 w 176"/>
              <a:gd name="T57" fmla="*/ 88 h 144"/>
              <a:gd name="T58" fmla="*/ 92 w 176"/>
              <a:gd name="T59" fmla="*/ 136 h 144"/>
              <a:gd name="T60" fmla="*/ 115 w 176"/>
              <a:gd name="T61" fmla="*/ 120 h 144"/>
              <a:gd name="T62" fmla="*/ 116 w 176"/>
              <a:gd name="T63" fmla="*/ 112 h 144"/>
              <a:gd name="T64" fmla="*/ 92 w 176"/>
              <a:gd name="T65" fmla="*/ 96 h 144"/>
              <a:gd name="T66" fmla="*/ 116 w 176"/>
              <a:gd name="T67" fmla="*/ 112 h 144"/>
              <a:gd name="T68" fmla="*/ 92 w 176"/>
              <a:gd name="T69" fmla="*/ 72 h 144"/>
              <a:gd name="T70" fmla="*/ 120 w 176"/>
              <a:gd name="T71" fmla="*/ 88 h 144"/>
              <a:gd name="T72" fmla="*/ 145 w 176"/>
              <a:gd name="T73" fmla="*/ 136 h 144"/>
              <a:gd name="T74" fmla="*/ 123 w 176"/>
              <a:gd name="T75" fmla="*/ 120 h 144"/>
              <a:gd name="T76" fmla="*/ 145 w 176"/>
              <a:gd name="T77" fmla="*/ 136 h 144"/>
              <a:gd name="T78" fmla="*/ 124 w 176"/>
              <a:gd name="T79" fmla="*/ 112 h 144"/>
              <a:gd name="T80" fmla="*/ 153 w 176"/>
              <a:gd name="T81" fmla="*/ 96 h 144"/>
              <a:gd name="T82" fmla="*/ 155 w 176"/>
              <a:gd name="T83" fmla="*/ 88 h 144"/>
              <a:gd name="T84" fmla="*/ 131 w 176"/>
              <a:gd name="T85" fmla="*/ 72 h 144"/>
              <a:gd name="T86" fmla="*/ 155 w 176"/>
              <a:gd name="T87" fmla="*/ 88 h 144"/>
              <a:gd name="T88" fmla="*/ 8 w 176"/>
              <a:gd name="T89" fmla="*/ 64 h 144"/>
              <a:gd name="T90" fmla="*/ 168 w 176"/>
              <a:gd name="T91" fmla="*/ 5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44">
                <a:moveTo>
                  <a:pt x="168" y="48"/>
                </a:moveTo>
                <a:cubicBezTo>
                  <a:pt x="157" y="48"/>
                  <a:pt x="157" y="48"/>
                  <a:pt x="157" y="48"/>
                </a:cubicBezTo>
                <a:cubicBezTo>
                  <a:pt x="91" y="1"/>
                  <a:pt x="91" y="1"/>
                  <a:pt x="91" y="1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85" y="1"/>
                  <a:pt x="85" y="1"/>
                  <a:pt x="85" y="1"/>
                </a:cubicBezTo>
                <a:cubicBezTo>
                  <a:pt x="19" y="48"/>
                  <a:pt x="19" y="48"/>
                  <a:pt x="19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8"/>
                  <a:pt x="4" y="72"/>
                  <a:pt x="8" y="72"/>
                </a:cubicBezTo>
                <a:cubicBezTo>
                  <a:pt x="10" y="72"/>
                  <a:pt x="10" y="72"/>
                  <a:pt x="10" y="72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25" y="143"/>
                  <a:pt x="26" y="144"/>
                  <a:pt x="28" y="144"/>
                </a:cubicBezTo>
                <a:cubicBezTo>
                  <a:pt x="148" y="144"/>
                  <a:pt x="148" y="144"/>
                  <a:pt x="148" y="144"/>
                </a:cubicBezTo>
                <a:cubicBezTo>
                  <a:pt x="150" y="144"/>
                  <a:pt x="151" y="143"/>
                  <a:pt x="152" y="141"/>
                </a:cubicBezTo>
                <a:cubicBezTo>
                  <a:pt x="152" y="141"/>
                  <a:pt x="152" y="141"/>
                  <a:pt x="152" y="141"/>
                </a:cubicBezTo>
                <a:cubicBezTo>
                  <a:pt x="166" y="72"/>
                  <a:pt x="166" y="72"/>
                  <a:pt x="166" y="72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72" y="72"/>
                  <a:pt x="176" y="68"/>
                  <a:pt x="176" y="64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52"/>
                  <a:pt x="172" y="48"/>
                  <a:pt x="168" y="48"/>
                </a:cubicBezTo>
                <a:moveTo>
                  <a:pt x="88" y="9"/>
                </a:moveTo>
                <a:cubicBezTo>
                  <a:pt x="144" y="48"/>
                  <a:pt x="144" y="48"/>
                  <a:pt x="144" y="48"/>
                </a:cubicBezTo>
                <a:cubicBezTo>
                  <a:pt x="32" y="48"/>
                  <a:pt x="32" y="48"/>
                  <a:pt x="32" y="48"/>
                </a:cubicBezTo>
                <a:lnTo>
                  <a:pt x="88" y="9"/>
                </a:lnTo>
                <a:close/>
                <a:moveTo>
                  <a:pt x="18" y="72"/>
                </a:moveTo>
                <a:cubicBezTo>
                  <a:pt x="45" y="72"/>
                  <a:pt x="45" y="72"/>
                  <a:pt x="45" y="72"/>
                </a:cubicBezTo>
                <a:cubicBezTo>
                  <a:pt x="48" y="88"/>
                  <a:pt x="48" y="88"/>
                  <a:pt x="48" y="88"/>
                </a:cubicBezTo>
                <a:cubicBezTo>
                  <a:pt x="21" y="88"/>
                  <a:pt x="21" y="88"/>
                  <a:pt x="21" y="88"/>
                </a:cubicBezTo>
                <a:lnTo>
                  <a:pt x="18" y="72"/>
                </a:lnTo>
                <a:close/>
                <a:moveTo>
                  <a:pt x="23" y="96"/>
                </a:moveTo>
                <a:cubicBezTo>
                  <a:pt x="49" y="96"/>
                  <a:pt x="49" y="96"/>
                  <a:pt x="49" y="96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26" y="112"/>
                  <a:pt x="26" y="112"/>
                  <a:pt x="26" y="112"/>
                </a:cubicBezTo>
                <a:lnTo>
                  <a:pt x="23" y="96"/>
                </a:lnTo>
                <a:close/>
                <a:moveTo>
                  <a:pt x="31" y="136"/>
                </a:moveTo>
                <a:cubicBezTo>
                  <a:pt x="28" y="120"/>
                  <a:pt x="28" y="120"/>
                  <a:pt x="28" y="120"/>
                </a:cubicBezTo>
                <a:cubicBezTo>
                  <a:pt x="53" y="120"/>
                  <a:pt x="53" y="120"/>
                  <a:pt x="53" y="120"/>
                </a:cubicBezTo>
                <a:cubicBezTo>
                  <a:pt x="55" y="136"/>
                  <a:pt x="55" y="136"/>
                  <a:pt x="55" y="136"/>
                </a:cubicBezTo>
                <a:lnTo>
                  <a:pt x="31" y="136"/>
                </a:lnTo>
                <a:close/>
                <a:moveTo>
                  <a:pt x="84" y="136"/>
                </a:moveTo>
                <a:cubicBezTo>
                  <a:pt x="63" y="136"/>
                  <a:pt x="63" y="136"/>
                  <a:pt x="63" y="136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84" y="120"/>
                  <a:pt x="84" y="120"/>
                  <a:pt x="84" y="120"/>
                </a:cubicBezTo>
                <a:lnTo>
                  <a:pt x="84" y="136"/>
                </a:lnTo>
                <a:close/>
                <a:moveTo>
                  <a:pt x="84" y="112"/>
                </a:moveTo>
                <a:cubicBezTo>
                  <a:pt x="60" y="112"/>
                  <a:pt x="60" y="112"/>
                  <a:pt x="60" y="112"/>
                </a:cubicBezTo>
                <a:cubicBezTo>
                  <a:pt x="57" y="96"/>
                  <a:pt x="57" y="96"/>
                  <a:pt x="57" y="96"/>
                </a:cubicBezTo>
                <a:cubicBezTo>
                  <a:pt x="84" y="96"/>
                  <a:pt x="84" y="96"/>
                  <a:pt x="84" y="96"/>
                </a:cubicBezTo>
                <a:lnTo>
                  <a:pt x="84" y="112"/>
                </a:lnTo>
                <a:close/>
                <a:moveTo>
                  <a:pt x="84" y="88"/>
                </a:moveTo>
                <a:cubicBezTo>
                  <a:pt x="56" y="88"/>
                  <a:pt x="56" y="88"/>
                  <a:pt x="56" y="88"/>
                </a:cubicBezTo>
                <a:cubicBezTo>
                  <a:pt x="53" y="72"/>
                  <a:pt x="53" y="72"/>
                  <a:pt x="53" y="72"/>
                </a:cubicBezTo>
                <a:cubicBezTo>
                  <a:pt x="84" y="72"/>
                  <a:pt x="84" y="72"/>
                  <a:pt x="84" y="72"/>
                </a:cubicBezTo>
                <a:lnTo>
                  <a:pt x="84" y="88"/>
                </a:lnTo>
                <a:close/>
                <a:moveTo>
                  <a:pt x="113" y="136"/>
                </a:moveTo>
                <a:cubicBezTo>
                  <a:pt x="92" y="136"/>
                  <a:pt x="92" y="136"/>
                  <a:pt x="92" y="136"/>
                </a:cubicBezTo>
                <a:cubicBezTo>
                  <a:pt x="92" y="120"/>
                  <a:pt x="92" y="120"/>
                  <a:pt x="92" y="120"/>
                </a:cubicBezTo>
                <a:cubicBezTo>
                  <a:pt x="115" y="120"/>
                  <a:pt x="115" y="120"/>
                  <a:pt x="115" y="120"/>
                </a:cubicBezTo>
                <a:lnTo>
                  <a:pt x="113" y="136"/>
                </a:lnTo>
                <a:close/>
                <a:moveTo>
                  <a:pt x="116" y="112"/>
                </a:moveTo>
                <a:cubicBezTo>
                  <a:pt x="92" y="112"/>
                  <a:pt x="92" y="112"/>
                  <a:pt x="92" y="112"/>
                </a:cubicBezTo>
                <a:cubicBezTo>
                  <a:pt x="92" y="96"/>
                  <a:pt x="92" y="96"/>
                  <a:pt x="92" y="96"/>
                </a:cubicBezTo>
                <a:cubicBezTo>
                  <a:pt x="119" y="96"/>
                  <a:pt x="119" y="96"/>
                  <a:pt x="119" y="96"/>
                </a:cubicBezTo>
                <a:lnTo>
                  <a:pt x="116" y="112"/>
                </a:lnTo>
                <a:close/>
                <a:moveTo>
                  <a:pt x="92" y="88"/>
                </a:moveTo>
                <a:cubicBezTo>
                  <a:pt x="92" y="72"/>
                  <a:pt x="92" y="72"/>
                  <a:pt x="92" y="72"/>
                </a:cubicBezTo>
                <a:cubicBezTo>
                  <a:pt x="123" y="72"/>
                  <a:pt x="123" y="72"/>
                  <a:pt x="123" y="72"/>
                </a:cubicBezTo>
                <a:cubicBezTo>
                  <a:pt x="120" y="88"/>
                  <a:pt x="120" y="88"/>
                  <a:pt x="120" y="88"/>
                </a:cubicBezTo>
                <a:lnTo>
                  <a:pt x="92" y="88"/>
                </a:lnTo>
                <a:close/>
                <a:moveTo>
                  <a:pt x="145" y="136"/>
                </a:moveTo>
                <a:cubicBezTo>
                  <a:pt x="121" y="136"/>
                  <a:pt x="121" y="136"/>
                  <a:pt x="121" y="136"/>
                </a:cubicBezTo>
                <a:cubicBezTo>
                  <a:pt x="123" y="120"/>
                  <a:pt x="123" y="120"/>
                  <a:pt x="123" y="120"/>
                </a:cubicBezTo>
                <a:cubicBezTo>
                  <a:pt x="148" y="120"/>
                  <a:pt x="148" y="120"/>
                  <a:pt x="148" y="120"/>
                </a:cubicBezTo>
                <a:lnTo>
                  <a:pt x="145" y="136"/>
                </a:lnTo>
                <a:close/>
                <a:moveTo>
                  <a:pt x="150" y="112"/>
                </a:moveTo>
                <a:cubicBezTo>
                  <a:pt x="124" y="112"/>
                  <a:pt x="124" y="112"/>
                  <a:pt x="124" y="112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53" y="96"/>
                  <a:pt x="153" y="96"/>
                  <a:pt x="153" y="96"/>
                </a:cubicBezTo>
                <a:lnTo>
                  <a:pt x="150" y="112"/>
                </a:lnTo>
                <a:close/>
                <a:moveTo>
                  <a:pt x="155" y="88"/>
                </a:moveTo>
                <a:cubicBezTo>
                  <a:pt x="128" y="88"/>
                  <a:pt x="128" y="88"/>
                  <a:pt x="128" y="88"/>
                </a:cubicBezTo>
                <a:cubicBezTo>
                  <a:pt x="131" y="72"/>
                  <a:pt x="131" y="72"/>
                  <a:pt x="131" y="72"/>
                </a:cubicBezTo>
                <a:cubicBezTo>
                  <a:pt x="158" y="72"/>
                  <a:pt x="158" y="72"/>
                  <a:pt x="158" y="72"/>
                </a:cubicBezTo>
                <a:lnTo>
                  <a:pt x="155" y="88"/>
                </a:lnTo>
                <a:close/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8" y="56"/>
                  <a:pt x="8" y="56"/>
                  <a:pt x="8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271"/>
          <p:cNvSpPr>
            <a:spLocks noEditPoints="1"/>
          </p:cNvSpPr>
          <p:nvPr/>
        </p:nvSpPr>
        <p:spPr bwMode="auto">
          <a:xfrm>
            <a:off x="6661420" y="2398190"/>
            <a:ext cx="334275" cy="305066"/>
          </a:xfrm>
          <a:custGeom>
            <a:avLst/>
            <a:gdLst>
              <a:gd name="T0" fmla="*/ 88 w 176"/>
              <a:gd name="T1" fmla="*/ 56 h 160"/>
              <a:gd name="T2" fmla="*/ 107 w 176"/>
              <a:gd name="T3" fmla="*/ 39 h 160"/>
              <a:gd name="T4" fmla="*/ 104 w 176"/>
              <a:gd name="T5" fmla="*/ 32 h 160"/>
              <a:gd name="T6" fmla="*/ 92 w 176"/>
              <a:gd name="T7" fmla="*/ 42 h 160"/>
              <a:gd name="T8" fmla="*/ 88 w 176"/>
              <a:gd name="T9" fmla="*/ 0 h 160"/>
              <a:gd name="T10" fmla="*/ 84 w 176"/>
              <a:gd name="T11" fmla="*/ 42 h 160"/>
              <a:gd name="T12" fmla="*/ 72 w 176"/>
              <a:gd name="T13" fmla="*/ 32 h 160"/>
              <a:gd name="T14" fmla="*/ 69 w 176"/>
              <a:gd name="T15" fmla="*/ 39 h 160"/>
              <a:gd name="T16" fmla="*/ 168 w 176"/>
              <a:gd name="T17" fmla="*/ 64 h 160"/>
              <a:gd name="T18" fmla="*/ 0 w 176"/>
              <a:gd name="T19" fmla="*/ 72 h 160"/>
              <a:gd name="T20" fmla="*/ 8 w 176"/>
              <a:gd name="T21" fmla="*/ 88 h 160"/>
              <a:gd name="T22" fmla="*/ 24 w 176"/>
              <a:gd name="T23" fmla="*/ 157 h 160"/>
              <a:gd name="T24" fmla="*/ 28 w 176"/>
              <a:gd name="T25" fmla="*/ 160 h 160"/>
              <a:gd name="T26" fmla="*/ 152 w 176"/>
              <a:gd name="T27" fmla="*/ 157 h 160"/>
              <a:gd name="T28" fmla="*/ 166 w 176"/>
              <a:gd name="T29" fmla="*/ 88 h 160"/>
              <a:gd name="T30" fmla="*/ 176 w 176"/>
              <a:gd name="T31" fmla="*/ 80 h 160"/>
              <a:gd name="T32" fmla="*/ 168 w 176"/>
              <a:gd name="T33" fmla="*/ 64 h 160"/>
              <a:gd name="T34" fmla="*/ 45 w 176"/>
              <a:gd name="T35" fmla="*/ 88 h 160"/>
              <a:gd name="T36" fmla="*/ 21 w 176"/>
              <a:gd name="T37" fmla="*/ 104 h 160"/>
              <a:gd name="T38" fmla="*/ 23 w 176"/>
              <a:gd name="T39" fmla="*/ 112 h 160"/>
              <a:gd name="T40" fmla="*/ 52 w 176"/>
              <a:gd name="T41" fmla="*/ 128 h 160"/>
              <a:gd name="T42" fmla="*/ 23 w 176"/>
              <a:gd name="T43" fmla="*/ 112 h 160"/>
              <a:gd name="T44" fmla="*/ 28 w 176"/>
              <a:gd name="T45" fmla="*/ 136 h 160"/>
              <a:gd name="T46" fmla="*/ 55 w 176"/>
              <a:gd name="T47" fmla="*/ 152 h 160"/>
              <a:gd name="T48" fmla="*/ 84 w 176"/>
              <a:gd name="T49" fmla="*/ 152 h 160"/>
              <a:gd name="T50" fmla="*/ 61 w 176"/>
              <a:gd name="T51" fmla="*/ 136 h 160"/>
              <a:gd name="T52" fmla="*/ 84 w 176"/>
              <a:gd name="T53" fmla="*/ 152 h 160"/>
              <a:gd name="T54" fmla="*/ 60 w 176"/>
              <a:gd name="T55" fmla="*/ 128 h 160"/>
              <a:gd name="T56" fmla="*/ 84 w 176"/>
              <a:gd name="T57" fmla="*/ 112 h 160"/>
              <a:gd name="T58" fmla="*/ 84 w 176"/>
              <a:gd name="T59" fmla="*/ 104 h 160"/>
              <a:gd name="T60" fmla="*/ 53 w 176"/>
              <a:gd name="T61" fmla="*/ 88 h 160"/>
              <a:gd name="T62" fmla="*/ 84 w 176"/>
              <a:gd name="T63" fmla="*/ 104 h 160"/>
              <a:gd name="T64" fmla="*/ 92 w 176"/>
              <a:gd name="T65" fmla="*/ 152 h 160"/>
              <a:gd name="T66" fmla="*/ 115 w 176"/>
              <a:gd name="T67" fmla="*/ 136 h 160"/>
              <a:gd name="T68" fmla="*/ 116 w 176"/>
              <a:gd name="T69" fmla="*/ 128 h 160"/>
              <a:gd name="T70" fmla="*/ 92 w 176"/>
              <a:gd name="T71" fmla="*/ 112 h 160"/>
              <a:gd name="T72" fmla="*/ 116 w 176"/>
              <a:gd name="T73" fmla="*/ 128 h 160"/>
              <a:gd name="T74" fmla="*/ 92 w 176"/>
              <a:gd name="T75" fmla="*/ 88 h 160"/>
              <a:gd name="T76" fmla="*/ 120 w 176"/>
              <a:gd name="T77" fmla="*/ 104 h 160"/>
              <a:gd name="T78" fmla="*/ 145 w 176"/>
              <a:gd name="T79" fmla="*/ 152 h 160"/>
              <a:gd name="T80" fmla="*/ 123 w 176"/>
              <a:gd name="T81" fmla="*/ 136 h 160"/>
              <a:gd name="T82" fmla="*/ 145 w 176"/>
              <a:gd name="T83" fmla="*/ 152 h 160"/>
              <a:gd name="T84" fmla="*/ 124 w 176"/>
              <a:gd name="T85" fmla="*/ 128 h 160"/>
              <a:gd name="T86" fmla="*/ 153 w 176"/>
              <a:gd name="T87" fmla="*/ 112 h 160"/>
              <a:gd name="T88" fmla="*/ 155 w 176"/>
              <a:gd name="T89" fmla="*/ 104 h 160"/>
              <a:gd name="T90" fmla="*/ 131 w 176"/>
              <a:gd name="T91" fmla="*/ 88 h 160"/>
              <a:gd name="T92" fmla="*/ 155 w 176"/>
              <a:gd name="T93" fmla="*/ 104 h 160"/>
              <a:gd name="T94" fmla="*/ 8 w 176"/>
              <a:gd name="T95" fmla="*/ 80 h 160"/>
              <a:gd name="T96" fmla="*/ 168 w 176"/>
              <a:gd name="T97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60">
                <a:moveTo>
                  <a:pt x="85" y="55"/>
                </a:moveTo>
                <a:cubicBezTo>
                  <a:pt x="86" y="56"/>
                  <a:pt x="87" y="56"/>
                  <a:pt x="88" y="56"/>
                </a:cubicBezTo>
                <a:cubicBezTo>
                  <a:pt x="89" y="56"/>
                  <a:pt x="90" y="56"/>
                  <a:pt x="91" y="55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8" y="38"/>
                  <a:pt x="108" y="37"/>
                  <a:pt x="108" y="36"/>
                </a:cubicBezTo>
                <a:cubicBezTo>
                  <a:pt x="108" y="34"/>
                  <a:pt x="106" y="32"/>
                  <a:pt x="104" y="32"/>
                </a:cubicBezTo>
                <a:cubicBezTo>
                  <a:pt x="103" y="32"/>
                  <a:pt x="102" y="32"/>
                  <a:pt x="101" y="33"/>
                </a:cubicBezTo>
                <a:cubicBezTo>
                  <a:pt x="92" y="42"/>
                  <a:pt x="92" y="42"/>
                  <a:pt x="92" y="42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42"/>
                  <a:pt x="84" y="42"/>
                  <a:pt x="84" y="42"/>
                </a:cubicBezTo>
                <a:cubicBezTo>
                  <a:pt x="75" y="33"/>
                  <a:pt x="75" y="33"/>
                  <a:pt x="75" y="33"/>
                </a:cubicBezTo>
                <a:cubicBezTo>
                  <a:pt x="74" y="32"/>
                  <a:pt x="73" y="32"/>
                  <a:pt x="72" y="32"/>
                </a:cubicBezTo>
                <a:cubicBezTo>
                  <a:pt x="70" y="32"/>
                  <a:pt x="68" y="34"/>
                  <a:pt x="68" y="36"/>
                </a:cubicBezTo>
                <a:cubicBezTo>
                  <a:pt x="68" y="37"/>
                  <a:pt x="68" y="38"/>
                  <a:pt x="69" y="39"/>
                </a:cubicBezTo>
                <a:lnTo>
                  <a:pt x="85" y="55"/>
                </a:lnTo>
                <a:close/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4" y="88"/>
                  <a:pt x="8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5" y="159"/>
                  <a:pt x="26" y="160"/>
                  <a:pt x="28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1" y="159"/>
                  <a:pt x="152" y="157"/>
                </a:cubicBezTo>
                <a:cubicBezTo>
                  <a:pt x="152" y="157"/>
                  <a:pt x="152" y="157"/>
                  <a:pt x="152" y="157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8" y="88"/>
                </a:moveTo>
                <a:cubicBezTo>
                  <a:pt x="45" y="88"/>
                  <a:pt x="45" y="88"/>
                  <a:pt x="45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1" y="104"/>
                  <a:pt x="21" y="104"/>
                  <a:pt x="21" y="104"/>
                </a:cubicBezTo>
                <a:lnTo>
                  <a:pt x="18" y="88"/>
                </a:lnTo>
                <a:close/>
                <a:moveTo>
                  <a:pt x="23" y="112"/>
                </a:moveTo>
                <a:cubicBezTo>
                  <a:pt x="49" y="112"/>
                  <a:pt x="49" y="112"/>
                  <a:pt x="49" y="112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26" y="128"/>
                  <a:pt x="26" y="128"/>
                  <a:pt x="26" y="128"/>
                </a:cubicBezTo>
                <a:lnTo>
                  <a:pt x="23" y="112"/>
                </a:lnTo>
                <a:close/>
                <a:moveTo>
                  <a:pt x="31" y="152"/>
                </a:moveTo>
                <a:cubicBezTo>
                  <a:pt x="28" y="136"/>
                  <a:pt x="28" y="136"/>
                  <a:pt x="28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5" y="152"/>
                  <a:pt x="55" y="152"/>
                  <a:pt x="55" y="152"/>
                </a:cubicBezTo>
                <a:lnTo>
                  <a:pt x="31" y="152"/>
                </a:lnTo>
                <a:close/>
                <a:moveTo>
                  <a:pt x="84" y="152"/>
                </a:moveTo>
                <a:cubicBezTo>
                  <a:pt x="63" y="152"/>
                  <a:pt x="63" y="152"/>
                  <a:pt x="63" y="152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84" y="136"/>
                  <a:pt x="84" y="136"/>
                  <a:pt x="84" y="136"/>
                </a:cubicBezTo>
                <a:lnTo>
                  <a:pt x="84" y="152"/>
                </a:lnTo>
                <a:close/>
                <a:moveTo>
                  <a:pt x="84" y="128"/>
                </a:moveTo>
                <a:cubicBezTo>
                  <a:pt x="60" y="128"/>
                  <a:pt x="60" y="128"/>
                  <a:pt x="60" y="128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84" y="104"/>
                </a:moveTo>
                <a:cubicBezTo>
                  <a:pt x="56" y="104"/>
                  <a:pt x="56" y="104"/>
                  <a:pt x="56" y="104"/>
                </a:cubicBezTo>
                <a:cubicBezTo>
                  <a:pt x="53" y="88"/>
                  <a:pt x="53" y="88"/>
                  <a:pt x="53" y="88"/>
                </a:cubicBezTo>
                <a:cubicBezTo>
                  <a:pt x="84" y="88"/>
                  <a:pt x="84" y="88"/>
                  <a:pt x="84" y="88"/>
                </a:cubicBezTo>
                <a:lnTo>
                  <a:pt x="84" y="104"/>
                </a:lnTo>
                <a:close/>
                <a:moveTo>
                  <a:pt x="113" y="152"/>
                </a:moveTo>
                <a:cubicBezTo>
                  <a:pt x="92" y="152"/>
                  <a:pt x="92" y="152"/>
                  <a:pt x="92" y="152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15" y="136"/>
                  <a:pt x="115" y="136"/>
                  <a:pt x="115" y="136"/>
                </a:cubicBezTo>
                <a:lnTo>
                  <a:pt x="113" y="152"/>
                </a:lnTo>
                <a:close/>
                <a:moveTo>
                  <a:pt x="116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119" y="112"/>
                  <a:pt x="119" y="112"/>
                  <a:pt x="119" y="112"/>
                </a:cubicBezTo>
                <a:lnTo>
                  <a:pt x="116" y="128"/>
                </a:lnTo>
                <a:close/>
                <a:moveTo>
                  <a:pt x="92" y="104"/>
                </a:moveTo>
                <a:cubicBezTo>
                  <a:pt x="92" y="88"/>
                  <a:pt x="92" y="88"/>
                  <a:pt x="92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0" y="104"/>
                  <a:pt x="120" y="104"/>
                  <a:pt x="120" y="104"/>
                </a:cubicBezTo>
                <a:lnTo>
                  <a:pt x="92" y="104"/>
                </a:lnTo>
                <a:close/>
                <a:moveTo>
                  <a:pt x="145" y="152"/>
                </a:moveTo>
                <a:cubicBezTo>
                  <a:pt x="121" y="152"/>
                  <a:pt x="121" y="152"/>
                  <a:pt x="121" y="152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48" y="136"/>
                  <a:pt x="148" y="136"/>
                  <a:pt x="148" y="136"/>
                </a:cubicBezTo>
                <a:lnTo>
                  <a:pt x="145" y="152"/>
                </a:lnTo>
                <a:close/>
                <a:moveTo>
                  <a:pt x="150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53" y="112"/>
                  <a:pt x="153" y="112"/>
                  <a:pt x="153" y="112"/>
                </a:cubicBezTo>
                <a:lnTo>
                  <a:pt x="150" y="128"/>
                </a:lnTo>
                <a:close/>
                <a:moveTo>
                  <a:pt x="155" y="104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58" y="88"/>
                  <a:pt x="158" y="88"/>
                  <a:pt x="158" y="88"/>
                </a:cubicBezTo>
                <a:lnTo>
                  <a:pt x="155" y="104"/>
                </a:lnTo>
                <a:close/>
                <a:moveTo>
                  <a:pt x="168" y="80"/>
                </a:move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272"/>
          <p:cNvSpPr>
            <a:spLocks noEditPoints="1"/>
          </p:cNvSpPr>
          <p:nvPr/>
        </p:nvSpPr>
        <p:spPr bwMode="auto">
          <a:xfrm>
            <a:off x="7300761" y="2398190"/>
            <a:ext cx="334275" cy="305066"/>
          </a:xfrm>
          <a:custGeom>
            <a:avLst/>
            <a:gdLst>
              <a:gd name="T0" fmla="*/ 75 w 176"/>
              <a:gd name="T1" fmla="*/ 23 h 160"/>
              <a:gd name="T2" fmla="*/ 84 w 176"/>
              <a:gd name="T3" fmla="*/ 52 h 160"/>
              <a:gd name="T4" fmla="*/ 92 w 176"/>
              <a:gd name="T5" fmla="*/ 52 h 160"/>
              <a:gd name="T6" fmla="*/ 101 w 176"/>
              <a:gd name="T7" fmla="*/ 23 h 160"/>
              <a:gd name="T8" fmla="*/ 108 w 176"/>
              <a:gd name="T9" fmla="*/ 20 h 160"/>
              <a:gd name="T10" fmla="*/ 91 w 176"/>
              <a:gd name="T11" fmla="*/ 1 h 160"/>
              <a:gd name="T12" fmla="*/ 85 w 176"/>
              <a:gd name="T13" fmla="*/ 1 h 160"/>
              <a:gd name="T14" fmla="*/ 68 w 176"/>
              <a:gd name="T15" fmla="*/ 20 h 160"/>
              <a:gd name="T16" fmla="*/ 168 w 176"/>
              <a:gd name="T17" fmla="*/ 64 h 160"/>
              <a:gd name="T18" fmla="*/ 0 w 176"/>
              <a:gd name="T19" fmla="*/ 72 h 160"/>
              <a:gd name="T20" fmla="*/ 8 w 176"/>
              <a:gd name="T21" fmla="*/ 88 h 160"/>
              <a:gd name="T22" fmla="*/ 24 w 176"/>
              <a:gd name="T23" fmla="*/ 157 h 160"/>
              <a:gd name="T24" fmla="*/ 28 w 176"/>
              <a:gd name="T25" fmla="*/ 160 h 160"/>
              <a:gd name="T26" fmla="*/ 152 w 176"/>
              <a:gd name="T27" fmla="*/ 157 h 160"/>
              <a:gd name="T28" fmla="*/ 166 w 176"/>
              <a:gd name="T29" fmla="*/ 88 h 160"/>
              <a:gd name="T30" fmla="*/ 176 w 176"/>
              <a:gd name="T31" fmla="*/ 80 h 160"/>
              <a:gd name="T32" fmla="*/ 168 w 176"/>
              <a:gd name="T33" fmla="*/ 64 h 160"/>
              <a:gd name="T34" fmla="*/ 45 w 176"/>
              <a:gd name="T35" fmla="*/ 88 h 160"/>
              <a:gd name="T36" fmla="*/ 21 w 176"/>
              <a:gd name="T37" fmla="*/ 104 h 160"/>
              <a:gd name="T38" fmla="*/ 23 w 176"/>
              <a:gd name="T39" fmla="*/ 112 h 160"/>
              <a:gd name="T40" fmla="*/ 52 w 176"/>
              <a:gd name="T41" fmla="*/ 128 h 160"/>
              <a:gd name="T42" fmla="*/ 23 w 176"/>
              <a:gd name="T43" fmla="*/ 112 h 160"/>
              <a:gd name="T44" fmla="*/ 28 w 176"/>
              <a:gd name="T45" fmla="*/ 136 h 160"/>
              <a:gd name="T46" fmla="*/ 55 w 176"/>
              <a:gd name="T47" fmla="*/ 152 h 160"/>
              <a:gd name="T48" fmla="*/ 84 w 176"/>
              <a:gd name="T49" fmla="*/ 152 h 160"/>
              <a:gd name="T50" fmla="*/ 61 w 176"/>
              <a:gd name="T51" fmla="*/ 136 h 160"/>
              <a:gd name="T52" fmla="*/ 84 w 176"/>
              <a:gd name="T53" fmla="*/ 152 h 160"/>
              <a:gd name="T54" fmla="*/ 60 w 176"/>
              <a:gd name="T55" fmla="*/ 128 h 160"/>
              <a:gd name="T56" fmla="*/ 84 w 176"/>
              <a:gd name="T57" fmla="*/ 112 h 160"/>
              <a:gd name="T58" fmla="*/ 84 w 176"/>
              <a:gd name="T59" fmla="*/ 104 h 160"/>
              <a:gd name="T60" fmla="*/ 53 w 176"/>
              <a:gd name="T61" fmla="*/ 88 h 160"/>
              <a:gd name="T62" fmla="*/ 84 w 176"/>
              <a:gd name="T63" fmla="*/ 104 h 160"/>
              <a:gd name="T64" fmla="*/ 92 w 176"/>
              <a:gd name="T65" fmla="*/ 152 h 160"/>
              <a:gd name="T66" fmla="*/ 115 w 176"/>
              <a:gd name="T67" fmla="*/ 136 h 160"/>
              <a:gd name="T68" fmla="*/ 116 w 176"/>
              <a:gd name="T69" fmla="*/ 128 h 160"/>
              <a:gd name="T70" fmla="*/ 92 w 176"/>
              <a:gd name="T71" fmla="*/ 112 h 160"/>
              <a:gd name="T72" fmla="*/ 116 w 176"/>
              <a:gd name="T73" fmla="*/ 128 h 160"/>
              <a:gd name="T74" fmla="*/ 92 w 176"/>
              <a:gd name="T75" fmla="*/ 88 h 160"/>
              <a:gd name="T76" fmla="*/ 120 w 176"/>
              <a:gd name="T77" fmla="*/ 104 h 160"/>
              <a:gd name="T78" fmla="*/ 145 w 176"/>
              <a:gd name="T79" fmla="*/ 152 h 160"/>
              <a:gd name="T80" fmla="*/ 123 w 176"/>
              <a:gd name="T81" fmla="*/ 136 h 160"/>
              <a:gd name="T82" fmla="*/ 145 w 176"/>
              <a:gd name="T83" fmla="*/ 152 h 160"/>
              <a:gd name="T84" fmla="*/ 124 w 176"/>
              <a:gd name="T85" fmla="*/ 128 h 160"/>
              <a:gd name="T86" fmla="*/ 153 w 176"/>
              <a:gd name="T87" fmla="*/ 112 h 160"/>
              <a:gd name="T88" fmla="*/ 155 w 176"/>
              <a:gd name="T89" fmla="*/ 104 h 160"/>
              <a:gd name="T90" fmla="*/ 131 w 176"/>
              <a:gd name="T91" fmla="*/ 88 h 160"/>
              <a:gd name="T92" fmla="*/ 155 w 176"/>
              <a:gd name="T93" fmla="*/ 104 h 160"/>
              <a:gd name="T94" fmla="*/ 8 w 176"/>
              <a:gd name="T95" fmla="*/ 80 h 160"/>
              <a:gd name="T96" fmla="*/ 168 w 176"/>
              <a:gd name="T97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60">
                <a:moveTo>
                  <a:pt x="72" y="24"/>
                </a:moveTo>
                <a:cubicBezTo>
                  <a:pt x="73" y="24"/>
                  <a:pt x="74" y="24"/>
                  <a:pt x="75" y="23"/>
                </a:cubicBezTo>
                <a:cubicBezTo>
                  <a:pt x="84" y="14"/>
                  <a:pt x="84" y="14"/>
                  <a:pt x="84" y="14"/>
                </a:cubicBezTo>
                <a:cubicBezTo>
                  <a:pt x="84" y="52"/>
                  <a:pt x="84" y="52"/>
                  <a:pt x="84" y="52"/>
                </a:cubicBezTo>
                <a:cubicBezTo>
                  <a:pt x="84" y="54"/>
                  <a:pt x="86" y="56"/>
                  <a:pt x="88" y="56"/>
                </a:cubicBezTo>
                <a:cubicBezTo>
                  <a:pt x="90" y="56"/>
                  <a:pt x="92" y="54"/>
                  <a:pt x="92" y="52"/>
                </a:cubicBezTo>
                <a:cubicBezTo>
                  <a:pt x="92" y="14"/>
                  <a:pt x="92" y="14"/>
                  <a:pt x="92" y="14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102" y="24"/>
                  <a:pt x="103" y="24"/>
                  <a:pt x="104" y="24"/>
                </a:cubicBezTo>
                <a:cubicBezTo>
                  <a:pt x="106" y="24"/>
                  <a:pt x="108" y="22"/>
                  <a:pt x="108" y="20"/>
                </a:cubicBezTo>
                <a:cubicBezTo>
                  <a:pt x="108" y="19"/>
                  <a:pt x="108" y="18"/>
                  <a:pt x="107" y="17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69" y="17"/>
                  <a:pt x="69" y="17"/>
                  <a:pt x="69" y="17"/>
                </a:cubicBezTo>
                <a:cubicBezTo>
                  <a:pt x="68" y="18"/>
                  <a:pt x="68" y="19"/>
                  <a:pt x="68" y="20"/>
                </a:cubicBezTo>
                <a:cubicBezTo>
                  <a:pt x="68" y="22"/>
                  <a:pt x="70" y="24"/>
                  <a:pt x="72" y="24"/>
                </a:cubicBezTo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4" y="88"/>
                  <a:pt x="8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5" y="159"/>
                  <a:pt x="26" y="160"/>
                  <a:pt x="28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1" y="159"/>
                  <a:pt x="152" y="157"/>
                </a:cubicBezTo>
                <a:cubicBezTo>
                  <a:pt x="152" y="157"/>
                  <a:pt x="152" y="157"/>
                  <a:pt x="152" y="157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8" y="88"/>
                </a:moveTo>
                <a:cubicBezTo>
                  <a:pt x="45" y="88"/>
                  <a:pt x="45" y="88"/>
                  <a:pt x="45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1" y="104"/>
                  <a:pt x="21" y="104"/>
                  <a:pt x="21" y="104"/>
                </a:cubicBezTo>
                <a:lnTo>
                  <a:pt x="18" y="88"/>
                </a:lnTo>
                <a:close/>
                <a:moveTo>
                  <a:pt x="23" y="112"/>
                </a:moveTo>
                <a:cubicBezTo>
                  <a:pt x="49" y="112"/>
                  <a:pt x="49" y="112"/>
                  <a:pt x="49" y="112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26" y="128"/>
                  <a:pt x="26" y="128"/>
                  <a:pt x="26" y="128"/>
                </a:cubicBezTo>
                <a:lnTo>
                  <a:pt x="23" y="112"/>
                </a:lnTo>
                <a:close/>
                <a:moveTo>
                  <a:pt x="31" y="152"/>
                </a:moveTo>
                <a:cubicBezTo>
                  <a:pt x="28" y="136"/>
                  <a:pt x="28" y="136"/>
                  <a:pt x="28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5" y="152"/>
                  <a:pt x="55" y="152"/>
                  <a:pt x="55" y="152"/>
                </a:cubicBezTo>
                <a:lnTo>
                  <a:pt x="31" y="152"/>
                </a:lnTo>
                <a:close/>
                <a:moveTo>
                  <a:pt x="84" y="152"/>
                </a:moveTo>
                <a:cubicBezTo>
                  <a:pt x="63" y="152"/>
                  <a:pt x="63" y="152"/>
                  <a:pt x="63" y="152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84" y="136"/>
                  <a:pt x="84" y="136"/>
                  <a:pt x="84" y="136"/>
                </a:cubicBezTo>
                <a:lnTo>
                  <a:pt x="84" y="152"/>
                </a:lnTo>
                <a:close/>
                <a:moveTo>
                  <a:pt x="84" y="128"/>
                </a:moveTo>
                <a:cubicBezTo>
                  <a:pt x="60" y="128"/>
                  <a:pt x="60" y="128"/>
                  <a:pt x="60" y="128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84" y="104"/>
                </a:moveTo>
                <a:cubicBezTo>
                  <a:pt x="56" y="104"/>
                  <a:pt x="56" y="104"/>
                  <a:pt x="56" y="104"/>
                </a:cubicBezTo>
                <a:cubicBezTo>
                  <a:pt x="53" y="88"/>
                  <a:pt x="53" y="88"/>
                  <a:pt x="53" y="88"/>
                </a:cubicBezTo>
                <a:cubicBezTo>
                  <a:pt x="84" y="88"/>
                  <a:pt x="84" y="88"/>
                  <a:pt x="84" y="88"/>
                </a:cubicBezTo>
                <a:lnTo>
                  <a:pt x="84" y="104"/>
                </a:lnTo>
                <a:close/>
                <a:moveTo>
                  <a:pt x="113" y="152"/>
                </a:moveTo>
                <a:cubicBezTo>
                  <a:pt x="92" y="152"/>
                  <a:pt x="92" y="152"/>
                  <a:pt x="92" y="152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15" y="136"/>
                  <a:pt x="115" y="136"/>
                  <a:pt x="115" y="136"/>
                </a:cubicBezTo>
                <a:lnTo>
                  <a:pt x="113" y="152"/>
                </a:lnTo>
                <a:close/>
                <a:moveTo>
                  <a:pt x="116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119" y="112"/>
                  <a:pt x="119" y="112"/>
                  <a:pt x="119" y="112"/>
                </a:cubicBezTo>
                <a:lnTo>
                  <a:pt x="116" y="128"/>
                </a:lnTo>
                <a:close/>
                <a:moveTo>
                  <a:pt x="92" y="104"/>
                </a:moveTo>
                <a:cubicBezTo>
                  <a:pt x="92" y="88"/>
                  <a:pt x="92" y="88"/>
                  <a:pt x="92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0" y="104"/>
                  <a:pt x="120" y="104"/>
                  <a:pt x="120" y="104"/>
                </a:cubicBezTo>
                <a:lnTo>
                  <a:pt x="92" y="104"/>
                </a:lnTo>
                <a:close/>
                <a:moveTo>
                  <a:pt x="145" y="152"/>
                </a:moveTo>
                <a:cubicBezTo>
                  <a:pt x="121" y="152"/>
                  <a:pt x="121" y="152"/>
                  <a:pt x="121" y="152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48" y="136"/>
                  <a:pt x="148" y="136"/>
                  <a:pt x="148" y="136"/>
                </a:cubicBezTo>
                <a:lnTo>
                  <a:pt x="145" y="152"/>
                </a:lnTo>
                <a:close/>
                <a:moveTo>
                  <a:pt x="150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53" y="112"/>
                  <a:pt x="153" y="112"/>
                  <a:pt x="153" y="112"/>
                </a:cubicBezTo>
                <a:lnTo>
                  <a:pt x="150" y="128"/>
                </a:lnTo>
                <a:close/>
                <a:moveTo>
                  <a:pt x="155" y="104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58" y="88"/>
                  <a:pt x="158" y="88"/>
                  <a:pt x="158" y="88"/>
                </a:cubicBezTo>
                <a:lnTo>
                  <a:pt x="155" y="104"/>
                </a:lnTo>
                <a:close/>
                <a:moveTo>
                  <a:pt x="168" y="80"/>
                </a:move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273"/>
          <p:cNvSpPr>
            <a:spLocks noEditPoints="1"/>
          </p:cNvSpPr>
          <p:nvPr/>
        </p:nvSpPr>
        <p:spPr bwMode="auto">
          <a:xfrm>
            <a:off x="1548312" y="3037531"/>
            <a:ext cx="335898" cy="303444"/>
          </a:xfrm>
          <a:custGeom>
            <a:avLst/>
            <a:gdLst>
              <a:gd name="T0" fmla="*/ 61 w 176"/>
              <a:gd name="T1" fmla="*/ 23 h 160"/>
              <a:gd name="T2" fmla="*/ 80 w 176"/>
              <a:gd name="T3" fmla="*/ 40 h 160"/>
              <a:gd name="T4" fmla="*/ 83 w 176"/>
              <a:gd name="T5" fmla="*/ 33 h 160"/>
              <a:gd name="T6" fmla="*/ 112 w 176"/>
              <a:gd name="T7" fmla="*/ 24 h 160"/>
              <a:gd name="T8" fmla="*/ 116 w 176"/>
              <a:gd name="T9" fmla="*/ 20 h 160"/>
              <a:gd name="T10" fmla="*/ 74 w 176"/>
              <a:gd name="T11" fmla="*/ 16 h 160"/>
              <a:gd name="T12" fmla="*/ 84 w 176"/>
              <a:gd name="T13" fmla="*/ 4 h 160"/>
              <a:gd name="T14" fmla="*/ 77 w 176"/>
              <a:gd name="T15" fmla="*/ 1 h 160"/>
              <a:gd name="T16" fmla="*/ 61 w 176"/>
              <a:gd name="T17" fmla="*/ 17 h 160"/>
              <a:gd name="T18" fmla="*/ 61 w 176"/>
              <a:gd name="T19" fmla="*/ 23 h 160"/>
              <a:gd name="T20" fmla="*/ 8 w 176"/>
              <a:gd name="T21" fmla="*/ 64 h 160"/>
              <a:gd name="T22" fmla="*/ 0 w 176"/>
              <a:gd name="T23" fmla="*/ 80 h 160"/>
              <a:gd name="T24" fmla="*/ 10 w 176"/>
              <a:gd name="T25" fmla="*/ 88 h 160"/>
              <a:gd name="T26" fmla="*/ 24 w 176"/>
              <a:gd name="T27" fmla="*/ 157 h 160"/>
              <a:gd name="T28" fmla="*/ 148 w 176"/>
              <a:gd name="T29" fmla="*/ 160 h 160"/>
              <a:gd name="T30" fmla="*/ 152 w 176"/>
              <a:gd name="T31" fmla="*/ 157 h 160"/>
              <a:gd name="T32" fmla="*/ 168 w 176"/>
              <a:gd name="T33" fmla="*/ 88 h 160"/>
              <a:gd name="T34" fmla="*/ 176 w 176"/>
              <a:gd name="T35" fmla="*/ 72 h 160"/>
              <a:gd name="T36" fmla="*/ 18 w 176"/>
              <a:gd name="T37" fmla="*/ 88 h 160"/>
              <a:gd name="T38" fmla="*/ 48 w 176"/>
              <a:gd name="T39" fmla="*/ 104 h 160"/>
              <a:gd name="T40" fmla="*/ 18 w 176"/>
              <a:gd name="T41" fmla="*/ 88 h 160"/>
              <a:gd name="T42" fmla="*/ 49 w 176"/>
              <a:gd name="T43" fmla="*/ 112 h 160"/>
              <a:gd name="T44" fmla="*/ 26 w 176"/>
              <a:gd name="T45" fmla="*/ 128 h 160"/>
              <a:gd name="T46" fmla="*/ 31 w 176"/>
              <a:gd name="T47" fmla="*/ 152 h 160"/>
              <a:gd name="T48" fmla="*/ 53 w 176"/>
              <a:gd name="T49" fmla="*/ 136 h 160"/>
              <a:gd name="T50" fmla="*/ 31 w 176"/>
              <a:gd name="T51" fmla="*/ 152 h 160"/>
              <a:gd name="T52" fmla="*/ 63 w 176"/>
              <a:gd name="T53" fmla="*/ 152 h 160"/>
              <a:gd name="T54" fmla="*/ 84 w 176"/>
              <a:gd name="T55" fmla="*/ 136 h 160"/>
              <a:gd name="T56" fmla="*/ 84 w 176"/>
              <a:gd name="T57" fmla="*/ 128 h 160"/>
              <a:gd name="T58" fmla="*/ 57 w 176"/>
              <a:gd name="T59" fmla="*/ 112 h 160"/>
              <a:gd name="T60" fmla="*/ 84 w 176"/>
              <a:gd name="T61" fmla="*/ 128 h 160"/>
              <a:gd name="T62" fmla="*/ 56 w 176"/>
              <a:gd name="T63" fmla="*/ 104 h 160"/>
              <a:gd name="T64" fmla="*/ 84 w 176"/>
              <a:gd name="T65" fmla="*/ 88 h 160"/>
              <a:gd name="T66" fmla="*/ 113 w 176"/>
              <a:gd name="T67" fmla="*/ 152 h 160"/>
              <a:gd name="T68" fmla="*/ 92 w 176"/>
              <a:gd name="T69" fmla="*/ 136 h 160"/>
              <a:gd name="T70" fmla="*/ 113 w 176"/>
              <a:gd name="T71" fmla="*/ 152 h 160"/>
              <a:gd name="T72" fmla="*/ 92 w 176"/>
              <a:gd name="T73" fmla="*/ 128 h 160"/>
              <a:gd name="T74" fmla="*/ 119 w 176"/>
              <a:gd name="T75" fmla="*/ 112 h 160"/>
              <a:gd name="T76" fmla="*/ 92 w 176"/>
              <a:gd name="T77" fmla="*/ 104 h 160"/>
              <a:gd name="T78" fmla="*/ 123 w 176"/>
              <a:gd name="T79" fmla="*/ 88 h 160"/>
              <a:gd name="T80" fmla="*/ 92 w 176"/>
              <a:gd name="T81" fmla="*/ 104 h 160"/>
              <a:gd name="T82" fmla="*/ 121 w 176"/>
              <a:gd name="T83" fmla="*/ 152 h 160"/>
              <a:gd name="T84" fmla="*/ 148 w 176"/>
              <a:gd name="T85" fmla="*/ 136 h 160"/>
              <a:gd name="T86" fmla="*/ 150 w 176"/>
              <a:gd name="T87" fmla="*/ 128 h 160"/>
              <a:gd name="T88" fmla="*/ 127 w 176"/>
              <a:gd name="T89" fmla="*/ 112 h 160"/>
              <a:gd name="T90" fmla="*/ 150 w 176"/>
              <a:gd name="T91" fmla="*/ 128 h 160"/>
              <a:gd name="T92" fmla="*/ 128 w 176"/>
              <a:gd name="T93" fmla="*/ 104 h 160"/>
              <a:gd name="T94" fmla="*/ 158 w 176"/>
              <a:gd name="T95" fmla="*/ 88 h 160"/>
              <a:gd name="T96" fmla="*/ 168 w 176"/>
              <a:gd name="T97" fmla="*/ 80 h 160"/>
              <a:gd name="T98" fmla="*/ 8 w 176"/>
              <a:gd name="T99" fmla="*/ 72 h 160"/>
              <a:gd name="T100" fmla="*/ 168 w 176"/>
              <a:gd name="T101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6" h="160">
                <a:moveTo>
                  <a:pt x="61" y="23"/>
                </a:moveTo>
                <a:cubicBezTo>
                  <a:pt x="61" y="23"/>
                  <a:pt x="61" y="23"/>
                  <a:pt x="61" y="23"/>
                </a:cubicBezTo>
                <a:cubicBezTo>
                  <a:pt x="77" y="39"/>
                  <a:pt x="77" y="39"/>
                  <a:pt x="77" y="39"/>
                </a:cubicBezTo>
                <a:cubicBezTo>
                  <a:pt x="78" y="40"/>
                  <a:pt x="79" y="40"/>
                  <a:pt x="80" y="40"/>
                </a:cubicBezTo>
                <a:cubicBezTo>
                  <a:pt x="82" y="40"/>
                  <a:pt x="84" y="38"/>
                  <a:pt x="84" y="36"/>
                </a:cubicBezTo>
                <a:cubicBezTo>
                  <a:pt x="84" y="35"/>
                  <a:pt x="84" y="34"/>
                  <a:pt x="83" y="33"/>
                </a:cubicBezTo>
                <a:cubicBezTo>
                  <a:pt x="74" y="24"/>
                  <a:pt x="74" y="24"/>
                  <a:pt x="74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4" y="24"/>
                  <a:pt x="116" y="22"/>
                  <a:pt x="116" y="20"/>
                </a:cubicBezTo>
                <a:cubicBezTo>
                  <a:pt x="116" y="18"/>
                  <a:pt x="114" y="16"/>
                  <a:pt x="112" y="16"/>
                </a:cubicBezTo>
                <a:cubicBezTo>
                  <a:pt x="74" y="16"/>
                  <a:pt x="74" y="16"/>
                  <a:pt x="74" y="16"/>
                </a:cubicBezTo>
                <a:cubicBezTo>
                  <a:pt x="83" y="7"/>
                  <a:pt x="83" y="7"/>
                  <a:pt x="83" y="7"/>
                </a:cubicBezTo>
                <a:cubicBezTo>
                  <a:pt x="84" y="6"/>
                  <a:pt x="84" y="5"/>
                  <a:pt x="84" y="4"/>
                </a:cubicBezTo>
                <a:cubicBezTo>
                  <a:pt x="84" y="2"/>
                  <a:pt x="82" y="0"/>
                  <a:pt x="80" y="0"/>
                </a:cubicBezTo>
                <a:cubicBezTo>
                  <a:pt x="79" y="0"/>
                  <a:pt x="78" y="0"/>
                  <a:pt x="77" y="1"/>
                </a:cubicBezTo>
                <a:cubicBezTo>
                  <a:pt x="61" y="17"/>
                  <a:pt x="61" y="17"/>
                  <a:pt x="61" y="17"/>
                </a:cubicBezTo>
                <a:cubicBezTo>
                  <a:pt x="61" y="17"/>
                  <a:pt x="61" y="17"/>
                  <a:pt x="61" y="17"/>
                </a:cubicBezTo>
                <a:cubicBezTo>
                  <a:pt x="60" y="18"/>
                  <a:pt x="60" y="19"/>
                  <a:pt x="60" y="20"/>
                </a:cubicBezTo>
                <a:cubicBezTo>
                  <a:pt x="60" y="21"/>
                  <a:pt x="60" y="22"/>
                  <a:pt x="61" y="23"/>
                </a:cubicBezTo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4" y="88"/>
                  <a:pt x="8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5" y="159"/>
                  <a:pt x="26" y="160"/>
                  <a:pt x="28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1" y="159"/>
                  <a:pt x="152" y="157"/>
                </a:cubicBezTo>
                <a:cubicBezTo>
                  <a:pt x="152" y="157"/>
                  <a:pt x="152" y="157"/>
                  <a:pt x="152" y="157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8" y="88"/>
                </a:moveTo>
                <a:cubicBezTo>
                  <a:pt x="45" y="88"/>
                  <a:pt x="45" y="88"/>
                  <a:pt x="45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1" y="104"/>
                  <a:pt x="21" y="104"/>
                  <a:pt x="21" y="104"/>
                </a:cubicBezTo>
                <a:lnTo>
                  <a:pt x="18" y="88"/>
                </a:lnTo>
                <a:close/>
                <a:moveTo>
                  <a:pt x="23" y="112"/>
                </a:moveTo>
                <a:cubicBezTo>
                  <a:pt x="49" y="112"/>
                  <a:pt x="49" y="112"/>
                  <a:pt x="49" y="112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26" y="128"/>
                  <a:pt x="26" y="128"/>
                  <a:pt x="26" y="128"/>
                </a:cubicBezTo>
                <a:lnTo>
                  <a:pt x="23" y="112"/>
                </a:lnTo>
                <a:close/>
                <a:moveTo>
                  <a:pt x="31" y="152"/>
                </a:moveTo>
                <a:cubicBezTo>
                  <a:pt x="28" y="136"/>
                  <a:pt x="28" y="136"/>
                  <a:pt x="28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5" y="152"/>
                  <a:pt x="55" y="152"/>
                  <a:pt x="55" y="152"/>
                </a:cubicBezTo>
                <a:lnTo>
                  <a:pt x="31" y="152"/>
                </a:lnTo>
                <a:close/>
                <a:moveTo>
                  <a:pt x="84" y="152"/>
                </a:moveTo>
                <a:cubicBezTo>
                  <a:pt x="63" y="152"/>
                  <a:pt x="63" y="152"/>
                  <a:pt x="63" y="152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84" y="136"/>
                  <a:pt x="84" y="136"/>
                  <a:pt x="84" y="136"/>
                </a:cubicBezTo>
                <a:lnTo>
                  <a:pt x="84" y="152"/>
                </a:lnTo>
                <a:close/>
                <a:moveTo>
                  <a:pt x="84" y="128"/>
                </a:moveTo>
                <a:cubicBezTo>
                  <a:pt x="60" y="128"/>
                  <a:pt x="60" y="128"/>
                  <a:pt x="60" y="128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84" y="104"/>
                </a:moveTo>
                <a:cubicBezTo>
                  <a:pt x="56" y="104"/>
                  <a:pt x="56" y="104"/>
                  <a:pt x="56" y="104"/>
                </a:cubicBezTo>
                <a:cubicBezTo>
                  <a:pt x="53" y="88"/>
                  <a:pt x="53" y="88"/>
                  <a:pt x="53" y="88"/>
                </a:cubicBezTo>
                <a:cubicBezTo>
                  <a:pt x="84" y="88"/>
                  <a:pt x="84" y="88"/>
                  <a:pt x="84" y="88"/>
                </a:cubicBezTo>
                <a:lnTo>
                  <a:pt x="84" y="104"/>
                </a:lnTo>
                <a:close/>
                <a:moveTo>
                  <a:pt x="113" y="152"/>
                </a:moveTo>
                <a:cubicBezTo>
                  <a:pt x="92" y="152"/>
                  <a:pt x="92" y="152"/>
                  <a:pt x="92" y="152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15" y="136"/>
                  <a:pt x="115" y="136"/>
                  <a:pt x="115" y="136"/>
                </a:cubicBezTo>
                <a:lnTo>
                  <a:pt x="113" y="152"/>
                </a:lnTo>
                <a:close/>
                <a:moveTo>
                  <a:pt x="116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119" y="112"/>
                  <a:pt x="119" y="112"/>
                  <a:pt x="119" y="112"/>
                </a:cubicBezTo>
                <a:lnTo>
                  <a:pt x="116" y="128"/>
                </a:lnTo>
                <a:close/>
                <a:moveTo>
                  <a:pt x="92" y="104"/>
                </a:moveTo>
                <a:cubicBezTo>
                  <a:pt x="92" y="88"/>
                  <a:pt x="92" y="88"/>
                  <a:pt x="92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0" y="104"/>
                  <a:pt x="120" y="104"/>
                  <a:pt x="120" y="104"/>
                </a:cubicBezTo>
                <a:lnTo>
                  <a:pt x="92" y="104"/>
                </a:lnTo>
                <a:close/>
                <a:moveTo>
                  <a:pt x="145" y="152"/>
                </a:moveTo>
                <a:cubicBezTo>
                  <a:pt x="121" y="152"/>
                  <a:pt x="121" y="152"/>
                  <a:pt x="121" y="152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48" y="136"/>
                  <a:pt x="148" y="136"/>
                  <a:pt x="148" y="136"/>
                </a:cubicBezTo>
                <a:lnTo>
                  <a:pt x="145" y="152"/>
                </a:lnTo>
                <a:close/>
                <a:moveTo>
                  <a:pt x="150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53" y="112"/>
                  <a:pt x="153" y="112"/>
                  <a:pt x="153" y="112"/>
                </a:cubicBezTo>
                <a:lnTo>
                  <a:pt x="150" y="128"/>
                </a:lnTo>
                <a:close/>
                <a:moveTo>
                  <a:pt x="155" y="104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58" y="88"/>
                  <a:pt x="158" y="88"/>
                  <a:pt x="158" y="88"/>
                </a:cubicBezTo>
                <a:lnTo>
                  <a:pt x="155" y="104"/>
                </a:lnTo>
                <a:close/>
                <a:moveTo>
                  <a:pt x="168" y="80"/>
                </a:move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274"/>
          <p:cNvSpPr>
            <a:spLocks noEditPoints="1"/>
          </p:cNvSpPr>
          <p:nvPr/>
        </p:nvSpPr>
        <p:spPr bwMode="auto">
          <a:xfrm>
            <a:off x="2187653" y="3037531"/>
            <a:ext cx="334275" cy="303444"/>
          </a:xfrm>
          <a:custGeom>
            <a:avLst/>
            <a:gdLst>
              <a:gd name="T0" fmla="*/ 64 w 176"/>
              <a:gd name="T1" fmla="*/ 24 h 160"/>
              <a:gd name="T2" fmla="*/ 93 w 176"/>
              <a:gd name="T3" fmla="*/ 33 h 160"/>
              <a:gd name="T4" fmla="*/ 96 w 176"/>
              <a:gd name="T5" fmla="*/ 40 h 160"/>
              <a:gd name="T6" fmla="*/ 115 w 176"/>
              <a:gd name="T7" fmla="*/ 23 h 160"/>
              <a:gd name="T8" fmla="*/ 115 w 176"/>
              <a:gd name="T9" fmla="*/ 17 h 160"/>
              <a:gd name="T10" fmla="*/ 96 w 176"/>
              <a:gd name="T11" fmla="*/ 0 h 160"/>
              <a:gd name="T12" fmla="*/ 93 w 176"/>
              <a:gd name="T13" fmla="*/ 7 h 160"/>
              <a:gd name="T14" fmla="*/ 64 w 176"/>
              <a:gd name="T15" fmla="*/ 16 h 160"/>
              <a:gd name="T16" fmla="*/ 64 w 176"/>
              <a:gd name="T17" fmla="*/ 24 h 160"/>
              <a:gd name="T18" fmla="*/ 8 w 176"/>
              <a:gd name="T19" fmla="*/ 64 h 160"/>
              <a:gd name="T20" fmla="*/ 0 w 176"/>
              <a:gd name="T21" fmla="*/ 80 h 160"/>
              <a:gd name="T22" fmla="*/ 10 w 176"/>
              <a:gd name="T23" fmla="*/ 88 h 160"/>
              <a:gd name="T24" fmla="*/ 24 w 176"/>
              <a:gd name="T25" fmla="*/ 157 h 160"/>
              <a:gd name="T26" fmla="*/ 148 w 176"/>
              <a:gd name="T27" fmla="*/ 160 h 160"/>
              <a:gd name="T28" fmla="*/ 152 w 176"/>
              <a:gd name="T29" fmla="*/ 157 h 160"/>
              <a:gd name="T30" fmla="*/ 168 w 176"/>
              <a:gd name="T31" fmla="*/ 88 h 160"/>
              <a:gd name="T32" fmla="*/ 176 w 176"/>
              <a:gd name="T33" fmla="*/ 72 h 160"/>
              <a:gd name="T34" fmla="*/ 18 w 176"/>
              <a:gd name="T35" fmla="*/ 88 h 160"/>
              <a:gd name="T36" fmla="*/ 48 w 176"/>
              <a:gd name="T37" fmla="*/ 104 h 160"/>
              <a:gd name="T38" fmla="*/ 18 w 176"/>
              <a:gd name="T39" fmla="*/ 88 h 160"/>
              <a:gd name="T40" fmla="*/ 49 w 176"/>
              <a:gd name="T41" fmla="*/ 112 h 160"/>
              <a:gd name="T42" fmla="*/ 26 w 176"/>
              <a:gd name="T43" fmla="*/ 128 h 160"/>
              <a:gd name="T44" fmla="*/ 31 w 176"/>
              <a:gd name="T45" fmla="*/ 152 h 160"/>
              <a:gd name="T46" fmla="*/ 53 w 176"/>
              <a:gd name="T47" fmla="*/ 136 h 160"/>
              <a:gd name="T48" fmla="*/ 31 w 176"/>
              <a:gd name="T49" fmla="*/ 152 h 160"/>
              <a:gd name="T50" fmla="*/ 63 w 176"/>
              <a:gd name="T51" fmla="*/ 152 h 160"/>
              <a:gd name="T52" fmla="*/ 84 w 176"/>
              <a:gd name="T53" fmla="*/ 136 h 160"/>
              <a:gd name="T54" fmla="*/ 84 w 176"/>
              <a:gd name="T55" fmla="*/ 128 h 160"/>
              <a:gd name="T56" fmla="*/ 57 w 176"/>
              <a:gd name="T57" fmla="*/ 112 h 160"/>
              <a:gd name="T58" fmla="*/ 84 w 176"/>
              <a:gd name="T59" fmla="*/ 128 h 160"/>
              <a:gd name="T60" fmla="*/ 56 w 176"/>
              <a:gd name="T61" fmla="*/ 104 h 160"/>
              <a:gd name="T62" fmla="*/ 84 w 176"/>
              <a:gd name="T63" fmla="*/ 88 h 160"/>
              <a:gd name="T64" fmla="*/ 113 w 176"/>
              <a:gd name="T65" fmla="*/ 152 h 160"/>
              <a:gd name="T66" fmla="*/ 92 w 176"/>
              <a:gd name="T67" fmla="*/ 136 h 160"/>
              <a:gd name="T68" fmla="*/ 113 w 176"/>
              <a:gd name="T69" fmla="*/ 152 h 160"/>
              <a:gd name="T70" fmla="*/ 92 w 176"/>
              <a:gd name="T71" fmla="*/ 128 h 160"/>
              <a:gd name="T72" fmla="*/ 119 w 176"/>
              <a:gd name="T73" fmla="*/ 112 h 160"/>
              <a:gd name="T74" fmla="*/ 92 w 176"/>
              <a:gd name="T75" fmla="*/ 104 h 160"/>
              <a:gd name="T76" fmla="*/ 123 w 176"/>
              <a:gd name="T77" fmla="*/ 88 h 160"/>
              <a:gd name="T78" fmla="*/ 92 w 176"/>
              <a:gd name="T79" fmla="*/ 104 h 160"/>
              <a:gd name="T80" fmla="*/ 121 w 176"/>
              <a:gd name="T81" fmla="*/ 152 h 160"/>
              <a:gd name="T82" fmla="*/ 148 w 176"/>
              <a:gd name="T83" fmla="*/ 136 h 160"/>
              <a:gd name="T84" fmla="*/ 150 w 176"/>
              <a:gd name="T85" fmla="*/ 128 h 160"/>
              <a:gd name="T86" fmla="*/ 127 w 176"/>
              <a:gd name="T87" fmla="*/ 112 h 160"/>
              <a:gd name="T88" fmla="*/ 150 w 176"/>
              <a:gd name="T89" fmla="*/ 128 h 160"/>
              <a:gd name="T90" fmla="*/ 128 w 176"/>
              <a:gd name="T91" fmla="*/ 104 h 160"/>
              <a:gd name="T92" fmla="*/ 158 w 176"/>
              <a:gd name="T93" fmla="*/ 88 h 160"/>
              <a:gd name="T94" fmla="*/ 168 w 176"/>
              <a:gd name="T95" fmla="*/ 80 h 160"/>
              <a:gd name="T96" fmla="*/ 8 w 176"/>
              <a:gd name="T97" fmla="*/ 72 h 160"/>
              <a:gd name="T98" fmla="*/ 168 w 176"/>
              <a:gd name="T99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60">
                <a:moveTo>
                  <a:pt x="64" y="24"/>
                </a:moveTo>
                <a:cubicBezTo>
                  <a:pt x="64" y="24"/>
                  <a:pt x="64" y="24"/>
                  <a:pt x="64" y="24"/>
                </a:cubicBezTo>
                <a:cubicBezTo>
                  <a:pt x="102" y="24"/>
                  <a:pt x="102" y="24"/>
                  <a:pt x="102" y="24"/>
                </a:cubicBezTo>
                <a:cubicBezTo>
                  <a:pt x="93" y="33"/>
                  <a:pt x="93" y="33"/>
                  <a:pt x="93" y="33"/>
                </a:cubicBezTo>
                <a:cubicBezTo>
                  <a:pt x="92" y="34"/>
                  <a:pt x="92" y="35"/>
                  <a:pt x="92" y="36"/>
                </a:cubicBezTo>
                <a:cubicBezTo>
                  <a:pt x="92" y="38"/>
                  <a:pt x="94" y="40"/>
                  <a:pt x="96" y="40"/>
                </a:cubicBezTo>
                <a:cubicBezTo>
                  <a:pt x="97" y="40"/>
                  <a:pt x="98" y="40"/>
                  <a:pt x="99" y="39"/>
                </a:cubicBezTo>
                <a:cubicBezTo>
                  <a:pt x="115" y="23"/>
                  <a:pt x="115" y="23"/>
                  <a:pt x="115" y="23"/>
                </a:cubicBezTo>
                <a:cubicBezTo>
                  <a:pt x="116" y="22"/>
                  <a:pt x="116" y="21"/>
                  <a:pt x="116" y="20"/>
                </a:cubicBezTo>
                <a:cubicBezTo>
                  <a:pt x="116" y="19"/>
                  <a:pt x="116" y="18"/>
                  <a:pt x="115" y="17"/>
                </a:cubicBezTo>
                <a:cubicBezTo>
                  <a:pt x="99" y="1"/>
                  <a:pt x="99" y="1"/>
                  <a:pt x="99" y="1"/>
                </a:cubicBezTo>
                <a:cubicBezTo>
                  <a:pt x="98" y="0"/>
                  <a:pt x="97" y="0"/>
                  <a:pt x="96" y="0"/>
                </a:cubicBezTo>
                <a:cubicBezTo>
                  <a:pt x="94" y="0"/>
                  <a:pt x="92" y="2"/>
                  <a:pt x="92" y="4"/>
                </a:cubicBezTo>
                <a:cubicBezTo>
                  <a:pt x="92" y="5"/>
                  <a:pt x="92" y="6"/>
                  <a:pt x="93" y="7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2" y="16"/>
                  <a:pt x="60" y="18"/>
                  <a:pt x="60" y="20"/>
                </a:cubicBezTo>
                <a:cubicBezTo>
                  <a:pt x="60" y="22"/>
                  <a:pt x="62" y="24"/>
                  <a:pt x="64" y="24"/>
                </a:cubicBezTo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4" y="88"/>
                  <a:pt x="8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5" y="159"/>
                  <a:pt x="26" y="160"/>
                  <a:pt x="28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1" y="159"/>
                  <a:pt x="152" y="157"/>
                </a:cubicBezTo>
                <a:cubicBezTo>
                  <a:pt x="152" y="157"/>
                  <a:pt x="152" y="157"/>
                  <a:pt x="152" y="157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8" y="88"/>
                </a:moveTo>
                <a:cubicBezTo>
                  <a:pt x="45" y="88"/>
                  <a:pt x="45" y="88"/>
                  <a:pt x="45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1" y="104"/>
                  <a:pt x="21" y="104"/>
                  <a:pt x="21" y="104"/>
                </a:cubicBezTo>
                <a:lnTo>
                  <a:pt x="18" y="88"/>
                </a:lnTo>
                <a:close/>
                <a:moveTo>
                  <a:pt x="23" y="112"/>
                </a:moveTo>
                <a:cubicBezTo>
                  <a:pt x="49" y="112"/>
                  <a:pt x="49" y="112"/>
                  <a:pt x="49" y="112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26" y="128"/>
                  <a:pt x="26" y="128"/>
                  <a:pt x="26" y="128"/>
                </a:cubicBezTo>
                <a:lnTo>
                  <a:pt x="23" y="112"/>
                </a:lnTo>
                <a:close/>
                <a:moveTo>
                  <a:pt x="31" y="152"/>
                </a:moveTo>
                <a:cubicBezTo>
                  <a:pt x="28" y="136"/>
                  <a:pt x="28" y="136"/>
                  <a:pt x="28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5" y="152"/>
                  <a:pt x="55" y="152"/>
                  <a:pt x="55" y="152"/>
                </a:cubicBezTo>
                <a:lnTo>
                  <a:pt x="31" y="152"/>
                </a:lnTo>
                <a:close/>
                <a:moveTo>
                  <a:pt x="84" y="152"/>
                </a:moveTo>
                <a:cubicBezTo>
                  <a:pt x="63" y="152"/>
                  <a:pt x="63" y="152"/>
                  <a:pt x="63" y="152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84" y="136"/>
                  <a:pt x="84" y="136"/>
                  <a:pt x="84" y="136"/>
                </a:cubicBezTo>
                <a:lnTo>
                  <a:pt x="84" y="152"/>
                </a:lnTo>
                <a:close/>
                <a:moveTo>
                  <a:pt x="84" y="128"/>
                </a:moveTo>
                <a:cubicBezTo>
                  <a:pt x="60" y="128"/>
                  <a:pt x="60" y="128"/>
                  <a:pt x="60" y="128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84" y="104"/>
                </a:moveTo>
                <a:cubicBezTo>
                  <a:pt x="56" y="104"/>
                  <a:pt x="56" y="104"/>
                  <a:pt x="56" y="104"/>
                </a:cubicBezTo>
                <a:cubicBezTo>
                  <a:pt x="53" y="88"/>
                  <a:pt x="53" y="88"/>
                  <a:pt x="53" y="88"/>
                </a:cubicBezTo>
                <a:cubicBezTo>
                  <a:pt x="84" y="88"/>
                  <a:pt x="84" y="88"/>
                  <a:pt x="84" y="88"/>
                </a:cubicBezTo>
                <a:lnTo>
                  <a:pt x="84" y="104"/>
                </a:lnTo>
                <a:close/>
                <a:moveTo>
                  <a:pt x="113" y="152"/>
                </a:moveTo>
                <a:cubicBezTo>
                  <a:pt x="92" y="152"/>
                  <a:pt x="92" y="152"/>
                  <a:pt x="92" y="152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15" y="136"/>
                  <a:pt x="115" y="136"/>
                  <a:pt x="115" y="136"/>
                </a:cubicBezTo>
                <a:lnTo>
                  <a:pt x="113" y="152"/>
                </a:lnTo>
                <a:close/>
                <a:moveTo>
                  <a:pt x="116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119" y="112"/>
                  <a:pt x="119" y="112"/>
                  <a:pt x="119" y="112"/>
                </a:cubicBezTo>
                <a:lnTo>
                  <a:pt x="116" y="128"/>
                </a:lnTo>
                <a:close/>
                <a:moveTo>
                  <a:pt x="92" y="104"/>
                </a:moveTo>
                <a:cubicBezTo>
                  <a:pt x="92" y="88"/>
                  <a:pt x="92" y="88"/>
                  <a:pt x="92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0" y="104"/>
                  <a:pt x="120" y="104"/>
                  <a:pt x="120" y="104"/>
                </a:cubicBezTo>
                <a:lnTo>
                  <a:pt x="92" y="104"/>
                </a:lnTo>
                <a:close/>
                <a:moveTo>
                  <a:pt x="145" y="152"/>
                </a:moveTo>
                <a:cubicBezTo>
                  <a:pt x="121" y="152"/>
                  <a:pt x="121" y="152"/>
                  <a:pt x="121" y="152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48" y="136"/>
                  <a:pt x="148" y="136"/>
                  <a:pt x="148" y="136"/>
                </a:cubicBezTo>
                <a:lnTo>
                  <a:pt x="145" y="152"/>
                </a:lnTo>
                <a:close/>
                <a:moveTo>
                  <a:pt x="150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53" y="112"/>
                  <a:pt x="153" y="112"/>
                  <a:pt x="153" y="112"/>
                </a:cubicBezTo>
                <a:lnTo>
                  <a:pt x="150" y="128"/>
                </a:lnTo>
                <a:close/>
                <a:moveTo>
                  <a:pt x="155" y="104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58" y="88"/>
                  <a:pt x="158" y="88"/>
                  <a:pt x="158" y="88"/>
                </a:cubicBezTo>
                <a:lnTo>
                  <a:pt x="155" y="104"/>
                </a:lnTo>
                <a:close/>
                <a:moveTo>
                  <a:pt x="168" y="80"/>
                </a:move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275"/>
          <p:cNvSpPr>
            <a:spLocks noEditPoints="1"/>
          </p:cNvSpPr>
          <p:nvPr/>
        </p:nvSpPr>
        <p:spPr bwMode="auto">
          <a:xfrm>
            <a:off x="2826995" y="3037531"/>
            <a:ext cx="334275" cy="303444"/>
          </a:xfrm>
          <a:custGeom>
            <a:avLst/>
            <a:gdLst>
              <a:gd name="T0" fmla="*/ 84 w 176"/>
              <a:gd name="T1" fmla="*/ 28 h 160"/>
              <a:gd name="T2" fmla="*/ 88 w 176"/>
              <a:gd name="T3" fmla="*/ 48 h 160"/>
              <a:gd name="T4" fmla="*/ 92 w 176"/>
              <a:gd name="T5" fmla="*/ 28 h 160"/>
              <a:gd name="T6" fmla="*/ 112 w 176"/>
              <a:gd name="T7" fmla="*/ 24 h 160"/>
              <a:gd name="T8" fmla="*/ 92 w 176"/>
              <a:gd name="T9" fmla="*/ 20 h 160"/>
              <a:gd name="T10" fmla="*/ 88 w 176"/>
              <a:gd name="T11" fmla="*/ 0 h 160"/>
              <a:gd name="T12" fmla="*/ 84 w 176"/>
              <a:gd name="T13" fmla="*/ 20 h 160"/>
              <a:gd name="T14" fmla="*/ 64 w 176"/>
              <a:gd name="T15" fmla="*/ 24 h 160"/>
              <a:gd name="T16" fmla="*/ 168 w 176"/>
              <a:gd name="T17" fmla="*/ 64 h 160"/>
              <a:gd name="T18" fmla="*/ 0 w 176"/>
              <a:gd name="T19" fmla="*/ 72 h 160"/>
              <a:gd name="T20" fmla="*/ 8 w 176"/>
              <a:gd name="T21" fmla="*/ 88 h 160"/>
              <a:gd name="T22" fmla="*/ 24 w 176"/>
              <a:gd name="T23" fmla="*/ 157 h 160"/>
              <a:gd name="T24" fmla="*/ 28 w 176"/>
              <a:gd name="T25" fmla="*/ 160 h 160"/>
              <a:gd name="T26" fmla="*/ 152 w 176"/>
              <a:gd name="T27" fmla="*/ 157 h 160"/>
              <a:gd name="T28" fmla="*/ 166 w 176"/>
              <a:gd name="T29" fmla="*/ 88 h 160"/>
              <a:gd name="T30" fmla="*/ 176 w 176"/>
              <a:gd name="T31" fmla="*/ 80 h 160"/>
              <a:gd name="T32" fmla="*/ 168 w 176"/>
              <a:gd name="T33" fmla="*/ 64 h 160"/>
              <a:gd name="T34" fmla="*/ 45 w 176"/>
              <a:gd name="T35" fmla="*/ 88 h 160"/>
              <a:gd name="T36" fmla="*/ 21 w 176"/>
              <a:gd name="T37" fmla="*/ 104 h 160"/>
              <a:gd name="T38" fmla="*/ 23 w 176"/>
              <a:gd name="T39" fmla="*/ 112 h 160"/>
              <a:gd name="T40" fmla="*/ 52 w 176"/>
              <a:gd name="T41" fmla="*/ 128 h 160"/>
              <a:gd name="T42" fmla="*/ 23 w 176"/>
              <a:gd name="T43" fmla="*/ 112 h 160"/>
              <a:gd name="T44" fmla="*/ 28 w 176"/>
              <a:gd name="T45" fmla="*/ 136 h 160"/>
              <a:gd name="T46" fmla="*/ 55 w 176"/>
              <a:gd name="T47" fmla="*/ 152 h 160"/>
              <a:gd name="T48" fmla="*/ 84 w 176"/>
              <a:gd name="T49" fmla="*/ 152 h 160"/>
              <a:gd name="T50" fmla="*/ 61 w 176"/>
              <a:gd name="T51" fmla="*/ 136 h 160"/>
              <a:gd name="T52" fmla="*/ 84 w 176"/>
              <a:gd name="T53" fmla="*/ 152 h 160"/>
              <a:gd name="T54" fmla="*/ 60 w 176"/>
              <a:gd name="T55" fmla="*/ 128 h 160"/>
              <a:gd name="T56" fmla="*/ 84 w 176"/>
              <a:gd name="T57" fmla="*/ 112 h 160"/>
              <a:gd name="T58" fmla="*/ 84 w 176"/>
              <a:gd name="T59" fmla="*/ 104 h 160"/>
              <a:gd name="T60" fmla="*/ 53 w 176"/>
              <a:gd name="T61" fmla="*/ 88 h 160"/>
              <a:gd name="T62" fmla="*/ 84 w 176"/>
              <a:gd name="T63" fmla="*/ 104 h 160"/>
              <a:gd name="T64" fmla="*/ 92 w 176"/>
              <a:gd name="T65" fmla="*/ 152 h 160"/>
              <a:gd name="T66" fmla="*/ 115 w 176"/>
              <a:gd name="T67" fmla="*/ 136 h 160"/>
              <a:gd name="T68" fmla="*/ 116 w 176"/>
              <a:gd name="T69" fmla="*/ 128 h 160"/>
              <a:gd name="T70" fmla="*/ 92 w 176"/>
              <a:gd name="T71" fmla="*/ 112 h 160"/>
              <a:gd name="T72" fmla="*/ 116 w 176"/>
              <a:gd name="T73" fmla="*/ 128 h 160"/>
              <a:gd name="T74" fmla="*/ 92 w 176"/>
              <a:gd name="T75" fmla="*/ 88 h 160"/>
              <a:gd name="T76" fmla="*/ 120 w 176"/>
              <a:gd name="T77" fmla="*/ 104 h 160"/>
              <a:gd name="T78" fmla="*/ 145 w 176"/>
              <a:gd name="T79" fmla="*/ 152 h 160"/>
              <a:gd name="T80" fmla="*/ 123 w 176"/>
              <a:gd name="T81" fmla="*/ 136 h 160"/>
              <a:gd name="T82" fmla="*/ 145 w 176"/>
              <a:gd name="T83" fmla="*/ 152 h 160"/>
              <a:gd name="T84" fmla="*/ 124 w 176"/>
              <a:gd name="T85" fmla="*/ 128 h 160"/>
              <a:gd name="T86" fmla="*/ 153 w 176"/>
              <a:gd name="T87" fmla="*/ 112 h 160"/>
              <a:gd name="T88" fmla="*/ 155 w 176"/>
              <a:gd name="T89" fmla="*/ 104 h 160"/>
              <a:gd name="T90" fmla="*/ 131 w 176"/>
              <a:gd name="T91" fmla="*/ 88 h 160"/>
              <a:gd name="T92" fmla="*/ 155 w 176"/>
              <a:gd name="T93" fmla="*/ 104 h 160"/>
              <a:gd name="T94" fmla="*/ 8 w 176"/>
              <a:gd name="T95" fmla="*/ 80 h 160"/>
              <a:gd name="T96" fmla="*/ 168 w 176"/>
              <a:gd name="T97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60">
                <a:moveTo>
                  <a:pt x="68" y="28"/>
                </a:moveTo>
                <a:cubicBezTo>
                  <a:pt x="84" y="28"/>
                  <a:pt x="84" y="28"/>
                  <a:pt x="84" y="28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6"/>
                  <a:pt x="86" y="48"/>
                  <a:pt x="88" y="48"/>
                </a:cubicBezTo>
                <a:cubicBezTo>
                  <a:pt x="90" y="48"/>
                  <a:pt x="92" y="46"/>
                  <a:pt x="92" y="44"/>
                </a:cubicBezTo>
                <a:cubicBezTo>
                  <a:pt x="92" y="28"/>
                  <a:pt x="92" y="28"/>
                  <a:pt x="92" y="28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10" y="28"/>
                  <a:pt x="112" y="26"/>
                  <a:pt x="112" y="24"/>
                </a:cubicBezTo>
                <a:cubicBezTo>
                  <a:pt x="112" y="22"/>
                  <a:pt x="110" y="20"/>
                  <a:pt x="108" y="20"/>
                </a:cubicBezTo>
                <a:cubicBezTo>
                  <a:pt x="92" y="20"/>
                  <a:pt x="92" y="20"/>
                  <a:pt x="92" y="20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20"/>
                  <a:pt x="84" y="20"/>
                  <a:pt x="84" y="20"/>
                </a:cubicBezTo>
                <a:cubicBezTo>
                  <a:pt x="68" y="20"/>
                  <a:pt x="68" y="20"/>
                  <a:pt x="68" y="20"/>
                </a:cubicBezTo>
                <a:cubicBezTo>
                  <a:pt x="66" y="20"/>
                  <a:pt x="64" y="22"/>
                  <a:pt x="64" y="24"/>
                </a:cubicBezTo>
                <a:cubicBezTo>
                  <a:pt x="64" y="26"/>
                  <a:pt x="66" y="28"/>
                  <a:pt x="68" y="28"/>
                </a:cubicBezTo>
                <a:moveTo>
                  <a:pt x="168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4" y="88"/>
                  <a:pt x="8" y="88"/>
                </a:cubicBezTo>
                <a:cubicBezTo>
                  <a:pt x="10" y="88"/>
                  <a:pt x="10" y="88"/>
                  <a:pt x="10" y="88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5" y="159"/>
                  <a:pt x="26" y="160"/>
                  <a:pt x="28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1" y="159"/>
                  <a:pt x="152" y="157"/>
                </a:cubicBezTo>
                <a:cubicBezTo>
                  <a:pt x="152" y="157"/>
                  <a:pt x="152" y="157"/>
                  <a:pt x="152" y="157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2" y="88"/>
                  <a:pt x="176" y="84"/>
                  <a:pt x="176" y="8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8" y="88"/>
                </a:moveTo>
                <a:cubicBezTo>
                  <a:pt x="45" y="88"/>
                  <a:pt x="45" y="88"/>
                  <a:pt x="45" y="88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21" y="104"/>
                  <a:pt x="21" y="104"/>
                  <a:pt x="21" y="104"/>
                </a:cubicBezTo>
                <a:lnTo>
                  <a:pt x="18" y="88"/>
                </a:lnTo>
                <a:close/>
                <a:moveTo>
                  <a:pt x="23" y="112"/>
                </a:moveTo>
                <a:cubicBezTo>
                  <a:pt x="49" y="112"/>
                  <a:pt x="49" y="112"/>
                  <a:pt x="49" y="112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26" y="128"/>
                  <a:pt x="26" y="128"/>
                  <a:pt x="26" y="128"/>
                </a:cubicBezTo>
                <a:lnTo>
                  <a:pt x="23" y="112"/>
                </a:lnTo>
                <a:close/>
                <a:moveTo>
                  <a:pt x="31" y="152"/>
                </a:moveTo>
                <a:cubicBezTo>
                  <a:pt x="28" y="136"/>
                  <a:pt x="28" y="136"/>
                  <a:pt x="28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5" y="152"/>
                  <a:pt x="55" y="152"/>
                  <a:pt x="55" y="152"/>
                </a:cubicBezTo>
                <a:lnTo>
                  <a:pt x="31" y="152"/>
                </a:lnTo>
                <a:close/>
                <a:moveTo>
                  <a:pt x="84" y="152"/>
                </a:moveTo>
                <a:cubicBezTo>
                  <a:pt x="63" y="152"/>
                  <a:pt x="63" y="152"/>
                  <a:pt x="63" y="152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84" y="136"/>
                  <a:pt x="84" y="136"/>
                  <a:pt x="84" y="136"/>
                </a:cubicBezTo>
                <a:lnTo>
                  <a:pt x="84" y="152"/>
                </a:lnTo>
                <a:close/>
                <a:moveTo>
                  <a:pt x="84" y="128"/>
                </a:moveTo>
                <a:cubicBezTo>
                  <a:pt x="60" y="128"/>
                  <a:pt x="60" y="128"/>
                  <a:pt x="60" y="128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8"/>
                </a:lnTo>
                <a:close/>
                <a:moveTo>
                  <a:pt x="84" y="104"/>
                </a:moveTo>
                <a:cubicBezTo>
                  <a:pt x="56" y="104"/>
                  <a:pt x="56" y="104"/>
                  <a:pt x="56" y="104"/>
                </a:cubicBezTo>
                <a:cubicBezTo>
                  <a:pt x="53" y="88"/>
                  <a:pt x="53" y="88"/>
                  <a:pt x="53" y="88"/>
                </a:cubicBezTo>
                <a:cubicBezTo>
                  <a:pt x="84" y="88"/>
                  <a:pt x="84" y="88"/>
                  <a:pt x="84" y="88"/>
                </a:cubicBezTo>
                <a:lnTo>
                  <a:pt x="84" y="104"/>
                </a:lnTo>
                <a:close/>
                <a:moveTo>
                  <a:pt x="113" y="152"/>
                </a:moveTo>
                <a:cubicBezTo>
                  <a:pt x="92" y="152"/>
                  <a:pt x="92" y="152"/>
                  <a:pt x="92" y="152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15" y="136"/>
                  <a:pt x="115" y="136"/>
                  <a:pt x="115" y="136"/>
                </a:cubicBezTo>
                <a:lnTo>
                  <a:pt x="113" y="152"/>
                </a:lnTo>
                <a:close/>
                <a:moveTo>
                  <a:pt x="116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119" y="112"/>
                  <a:pt x="119" y="112"/>
                  <a:pt x="119" y="112"/>
                </a:cubicBezTo>
                <a:lnTo>
                  <a:pt x="116" y="128"/>
                </a:lnTo>
                <a:close/>
                <a:moveTo>
                  <a:pt x="92" y="104"/>
                </a:moveTo>
                <a:cubicBezTo>
                  <a:pt x="92" y="88"/>
                  <a:pt x="92" y="88"/>
                  <a:pt x="92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0" y="104"/>
                  <a:pt x="120" y="104"/>
                  <a:pt x="120" y="104"/>
                </a:cubicBezTo>
                <a:lnTo>
                  <a:pt x="92" y="104"/>
                </a:lnTo>
                <a:close/>
                <a:moveTo>
                  <a:pt x="145" y="152"/>
                </a:moveTo>
                <a:cubicBezTo>
                  <a:pt x="121" y="152"/>
                  <a:pt x="121" y="152"/>
                  <a:pt x="121" y="152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48" y="136"/>
                  <a:pt x="148" y="136"/>
                  <a:pt x="148" y="136"/>
                </a:cubicBezTo>
                <a:lnTo>
                  <a:pt x="145" y="152"/>
                </a:lnTo>
                <a:close/>
                <a:moveTo>
                  <a:pt x="150" y="128"/>
                </a:moveTo>
                <a:cubicBezTo>
                  <a:pt x="124" y="128"/>
                  <a:pt x="124" y="128"/>
                  <a:pt x="124" y="12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53" y="112"/>
                  <a:pt x="153" y="112"/>
                  <a:pt x="153" y="112"/>
                </a:cubicBezTo>
                <a:lnTo>
                  <a:pt x="150" y="128"/>
                </a:lnTo>
                <a:close/>
                <a:moveTo>
                  <a:pt x="155" y="104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58" y="88"/>
                  <a:pt x="158" y="88"/>
                  <a:pt x="158" y="88"/>
                </a:cubicBezTo>
                <a:lnTo>
                  <a:pt x="155" y="104"/>
                </a:lnTo>
                <a:close/>
                <a:moveTo>
                  <a:pt x="168" y="80"/>
                </a:moveTo>
                <a:cubicBezTo>
                  <a:pt x="8" y="80"/>
                  <a:pt x="8" y="80"/>
                  <a:pt x="8" y="80"/>
                </a:cubicBezTo>
                <a:cubicBezTo>
                  <a:pt x="8" y="72"/>
                  <a:pt x="8" y="72"/>
                  <a:pt x="8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276"/>
          <p:cNvSpPr>
            <a:spLocks noEditPoints="1"/>
          </p:cNvSpPr>
          <p:nvPr/>
        </p:nvSpPr>
        <p:spPr bwMode="auto">
          <a:xfrm>
            <a:off x="3466336" y="3060249"/>
            <a:ext cx="334275" cy="266122"/>
          </a:xfrm>
          <a:custGeom>
            <a:avLst/>
            <a:gdLst>
              <a:gd name="T0" fmla="*/ 108 w 176"/>
              <a:gd name="T1" fmla="*/ 8 h 140"/>
              <a:gd name="T2" fmla="*/ 108 w 176"/>
              <a:gd name="T3" fmla="*/ 0 h 140"/>
              <a:gd name="T4" fmla="*/ 64 w 176"/>
              <a:gd name="T5" fmla="*/ 4 h 140"/>
              <a:gd name="T6" fmla="*/ 168 w 176"/>
              <a:gd name="T7" fmla="*/ 44 h 140"/>
              <a:gd name="T8" fmla="*/ 0 w 176"/>
              <a:gd name="T9" fmla="*/ 52 h 140"/>
              <a:gd name="T10" fmla="*/ 8 w 176"/>
              <a:gd name="T11" fmla="*/ 68 h 140"/>
              <a:gd name="T12" fmla="*/ 24 w 176"/>
              <a:gd name="T13" fmla="*/ 137 h 140"/>
              <a:gd name="T14" fmla="*/ 28 w 176"/>
              <a:gd name="T15" fmla="*/ 140 h 140"/>
              <a:gd name="T16" fmla="*/ 152 w 176"/>
              <a:gd name="T17" fmla="*/ 137 h 140"/>
              <a:gd name="T18" fmla="*/ 166 w 176"/>
              <a:gd name="T19" fmla="*/ 68 h 140"/>
              <a:gd name="T20" fmla="*/ 176 w 176"/>
              <a:gd name="T21" fmla="*/ 60 h 140"/>
              <a:gd name="T22" fmla="*/ 168 w 176"/>
              <a:gd name="T23" fmla="*/ 44 h 140"/>
              <a:gd name="T24" fmla="*/ 45 w 176"/>
              <a:gd name="T25" fmla="*/ 68 h 140"/>
              <a:gd name="T26" fmla="*/ 21 w 176"/>
              <a:gd name="T27" fmla="*/ 84 h 140"/>
              <a:gd name="T28" fmla="*/ 23 w 176"/>
              <a:gd name="T29" fmla="*/ 92 h 140"/>
              <a:gd name="T30" fmla="*/ 52 w 176"/>
              <a:gd name="T31" fmla="*/ 108 h 140"/>
              <a:gd name="T32" fmla="*/ 23 w 176"/>
              <a:gd name="T33" fmla="*/ 92 h 140"/>
              <a:gd name="T34" fmla="*/ 28 w 176"/>
              <a:gd name="T35" fmla="*/ 116 h 140"/>
              <a:gd name="T36" fmla="*/ 55 w 176"/>
              <a:gd name="T37" fmla="*/ 132 h 140"/>
              <a:gd name="T38" fmla="*/ 84 w 176"/>
              <a:gd name="T39" fmla="*/ 132 h 140"/>
              <a:gd name="T40" fmla="*/ 61 w 176"/>
              <a:gd name="T41" fmla="*/ 116 h 140"/>
              <a:gd name="T42" fmla="*/ 84 w 176"/>
              <a:gd name="T43" fmla="*/ 132 h 140"/>
              <a:gd name="T44" fmla="*/ 60 w 176"/>
              <a:gd name="T45" fmla="*/ 108 h 140"/>
              <a:gd name="T46" fmla="*/ 84 w 176"/>
              <a:gd name="T47" fmla="*/ 92 h 140"/>
              <a:gd name="T48" fmla="*/ 84 w 176"/>
              <a:gd name="T49" fmla="*/ 84 h 140"/>
              <a:gd name="T50" fmla="*/ 53 w 176"/>
              <a:gd name="T51" fmla="*/ 68 h 140"/>
              <a:gd name="T52" fmla="*/ 84 w 176"/>
              <a:gd name="T53" fmla="*/ 84 h 140"/>
              <a:gd name="T54" fmla="*/ 92 w 176"/>
              <a:gd name="T55" fmla="*/ 132 h 140"/>
              <a:gd name="T56" fmla="*/ 115 w 176"/>
              <a:gd name="T57" fmla="*/ 116 h 140"/>
              <a:gd name="T58" fmla="*/ 116 w 176"/>
              <a:gd name="T59" fmla="*/ 108 h 140"/>
              <a:gd name="T60" fmla="*/ 92 w 176"/>
              <a:gd name="T61" fmla="*/ 92 h 140"/>
              <a:gd name="T62" fmla="*/ 116 w 176"/>
              <a:gd name="T63" fmla="*/ 108 h 140"/>
              <a:gd name="T64" fmla="*/ 92 w 176"/>
              <a:gd name="T65" fmla="*/ 68 h 140"/>
              <a:gd name="T66" fmla="*/ 120 w 176"/>
              <a:gd name="T67" fmla="*/ 84 h 140"/>
              <a:gd name="T68" fmla="*/ 145 w 176"/>
              <a:gd name="T69" fmla="*/ 132 h 140"/>
              <a:gd name="T70" fmla="*/ 123 w 176"/>
              <a:gd name="T71" fmla="*/ 116 h 140"/>
              <a:gd name="T72" fmla="*/ 145 w 176"/>
              <a:gd name="T73" fmla="*/ 132 h 140"/>
              <a:gd name="T74" fmla="*/ 124 w 176"/>
              <a:gd name="T75" fmla="*/ 108 h 140"/>
              <a:gd name="T76" fmla="*/ 153 w 176"/>
              <a:gd name="T77" fmla="*/ 92 h 140"/>
              <a:gd name="T78" fmla="*/ 155 w 176"/>
              <a:gd name="T79" fmla="*/ 84 h 140"/>
              <a:gd name="T80" fmla="*/ 131 w 176"/>
              <a:gd name="T81" fmla="*/ 68 h 140"/>
              <a:gd name="T82" fmla="*/ 155 w 176"/>
              <a:gd name="T83" fmla="*/ 84 h 140"/>
              <a:gd name="T84" fmla="*/ 8 w 176"/>
              <a:gd name="T85" fmla="*/ 60 h 140"/>
              <a:gd name="T86" fmla="*/ 168 w 176"/>
              <a:gd name="T87" fmla="*/ 5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40">
                <a:moveTo>
                  <a:pt x="68" y="8"/>
                </a:moveTo>
                <a:cubicBezTo>
                  <a:pt x="108" y="8"/>
                  <a:pt x="108" y="8"/>
                  <a:pt x="108" y="8"/>
                </a:cubicBezTo>
                <a:cubicBezTo>
                  <a:pt x="110" y="8"/>
                  <a:pt x="112" y="6"/>
                  <a:pt x="112" y="4"/>
                </a:cubicBezTo>
                <a:cubicBezTo>
                  <a:pt x="112" y="2"/>
                  <a:pt x="110" y="0"/>
                  <a:pt x="108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6" y="0"/>
                  <a:pt x="64" y="2"/>
                  <a:pt x="64" y="4"/>
                </a:cubicBezTo>
                <a:cubicBezTo>
                  <a:pt x="64" y="6"/>
                  <a:pt x="66" y="8"/>
                  <a:pt x="68" y="8"/>
                </a:cubicBezTo>
                <a:moveTo>
                  <a:pt x="168" y="44"/>
                </a:moveTo>
                <a:cubicBezTo>
                  <a:pt x="8" y="44"/>
                  <a:pt x="8" y="44"/>
                  <a:pt x="8" y="44"/>
                </a:cubicBezTo>
                <a:cubicBezTo>
                  <a:pt x="4" y="44"/>
                  <a:pt x="0" y="48"/>
                  <a:pt x="0" y="5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4"/>
                  <a:pt x="4" y="68"/>
                  <a:pt x="8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24" y="137"/>
                  <a:pt x="24" y="137"/>
                  <a:pt x="24" y="137"/>
                </a:cubicBezTo>
                <a:cubicBezTo>
                  <a:pt x="24" y="137"/>
                  <a:pt x="24" y="137"/>
                  <a:pt x="24" y="137"/>
                </a:cubicBezTo>
                <a:cubicBezTo>
                  <a:pt x="25" y="139"/>
                  <a:pt x="26" y="140"/>
                  <a:pt x="28" y="140"/>
                </a:cubicBezTo>
                <a:cubicBezTo>
                  <a:pt x="148" y="140"/>
                  <a:pt x="148" y="140"/>
                  <a:pt x="148" y="140"/>
                </a:cubicBezTo>
                <a:cubicBezTo>
                  <a:pt x="150" y="140"/>
                  <a:pt x="151" y="139"/>
                  <a:pt x="152" y="137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66" y="68"/>
                  <a:pt x="166" y="68"/>
                  <a:pt x="166" y="68"/>
                </a:cubicBezTo>
                <a:cubicBezTo>
                  <a:pt x="168" y="68"/>
                  <a:pt x="168" y="68"/>
                  <a:pt x="168" y="68"/>
                </a:cubicBezTo>
                <a:cubicBezTo>
                  <a:pt x="172" y="68"/>
                  <a:pt x="176" y="64"/>
                  <a:pt x="176" y="60"/>
                </a:cubicBezTo>
                <a:cubicBezTo>
                  <a:pt x="176" y="52"/>
                  <a:pt x="176" y="52"/>
                  <a:pt x="176" y="52"/>
                </a:cubicBezTo>
                <a:cubicBezTo>
                  <a:pt x="176" y="48"/>
                  <a:pt x="172" y="44"/>
                  <a:pt x="168" y="44"/>
                </a:cubicBezTo>
                <a:moveTo>
                  <a:pt x="18" y="68"/>
                </a:moveTo>
                <a:cubicBezTo>
                  <a:pt x="45" y="68"/>
                  <a:pt x="45" y="68"/>
                  <a:pt x="45" y="68"/>
                </a:cubicBezTo>
                <a:cubicBezTo>
                  <a:pt x="48" y="84"/>
                  <a:pt x="48" y="84"/>
                  <a:pt x="48" y="84"/>
                </a:cubicBezTo>
                <a:cubicBezTo>
                  <a:pt x="21" y="84"/>
                  <a:pt x="21" y="84"/>
                  <a:pt x="21" y="84"/>
                </a:cubicBezTo>
                <a:lnTo>
                  <a:pt x="18" y="68"/>
                </a:lnTo>
                <a:close/>
                <a:moveTo>
                  <a:pt x="23" y="92"/>
                </a:moveTo>
                <a:cubicBezTo>
                  <a:pt x="49" y="92"/>
                  <a:pt x="49" y="92"/>
                  <a:pt x="49" y="92"/>
                </a:cubicBezTo>
                <a:cubicBezTo>
                  <a:pt x="52" y="108"/>
                  <a:pt x="52" y="108"/>
                  <a:pt x="52" y="108"/>
                </a:cubicBezTo>
                <a:cubicBezTo>
                  <a:pt x="26" y="108"/>
                  <a:pt x="26" y="108"/>
                  <a:pt x="26" y="108"/>
                </a:cubicBezTo>
                <a:lnTo>
                  <a:pt x="23" y="92"/>
                </a:lnTo>
                <a:close/>
                <a:moveTo>
                  <a:pt x="31" y="132"/>
                </a:moveTo>
                <a:cubicBezTo>
                  <a:pt x="28" y="116"/>
                  <a:pt x="28" y="116"/>
                  <a:pt x="28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5" y="132"/>
                  <a:pt x="55" y="132"/>
                  <a:pt x="55" y="132"/>
                </a:cubicBezTo>
                <a:lnTo>
                  <a:pt x="31" y="132"/>
                </a:lnTo>
                <a:close/>
                <a:moveTo>
                  <a:pt x="84" y="132"/>
                </a:moveTo>
                <a:cubicBezTo>
                  <a:pt x="63" y="132"/>
                  <a:pt x="63" y="132"/>
                  <a:pt x="63" y="132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84" y="116"/>
                  <a:pt x="84" y="116"/>
                  <a:pt x="84" y="116"/>
                </a:cubicBezTo>
                <a:lnTo>
                  <a:pt x="84" y="132"/>
                </a:lnTo>
                <a:close/>
                <a:moveTo>
                  <a:pt x="84" y="108"/>
                </a:moveTo>
                <a:cubicBezTo>
                  <a:pt x="60" y="108"/>
                  <a:pt x="60" y="108"/>
                  <a:pt x="60" y="108"/>
                </a:cubicBezTo>
                <a:cubicBezTo>
                  <a:pt x="57" y="92"/>
                  <a:pt x="57" y="92"/>
                  <a:pt x="57" y="92"/>
                </a:cubicBezTo>
                <a:cubicBezTo>
                  <a:pt x="84" y="92"/>
                  <a:pt x="84" y="92"/>
                  <a:pt x="84" y="92"/>
                </a:cubicBezTo>
                <a:lnTo>
                  <a:pt x="84" y="108"/>
                </a:lnTo>
                <a:close/>
                <a:moveTo>
                  <a:pt x="84" y="84"/>
                </a:moveTo>
                <a:cubicBezTo>
                  <a:pt x="56" y="84"/>
                  <a:pt x="56" y="84"/>
                  <a:pt x="56" y="84"/>
                </a:cubicBezTo>
                <a:cubicBezTo>
                  <a:pt x="53" y="68"/>
                  <a:pt x="53" y="68"/>
                  <a:pt x="53" y="68"/>
                </a:cubicBezTo>
                <a:cubicBezTo>
                  <a:pt x="84" y="68"/>
                  <a:pt x="84" y="68"/>
                  <a:pt x="84" y="68"/>
                </a:cubicBezTo>
                <a:lnTo>
                  <a:pt x="84" y="84"/>
                </a:lnTo>
                <a:close/>
                <a:moveTo>
                  <a:pt x="113" y="132"/>
                </a:moveTo>
                <a:cubicBezTo>
                  <a:pt x="92" y="132"/>
                  <a:pt x="92" y="132"/>
                  <a:pt x="92" y="132"/>
                </a:cubicBezTo>
                <a:cubicBezTo>
                  <a:pt x="92" y="116"/>
                  <a:pt x="92" y="116"/>
                  <a:pt x="92" y="116"/>
                </a:cubicBezTo>
                <a:cubicBezTo>
                  <a:pt x="115" y="116"/>
                  <a:pt x="115" y="116"/>
                  <a:pt x="115" y="116"/>
                </a:cubicBezTo>
                <a:lnTo>
                  <a:pt x="113" y="132"/>
                </a:lnTo>
                <a:close/>
                <a:moveTo>
                  <a:pt x="116" y="108"/>
                </a:moveTo>
                <a:cubicBezTo>
                  <a:pt x="92" y="108"/>
                  <a:pt x="92" y="108"/>
                  <a:pt x="92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119" y="92"/>
                  <a:pt x="119" y="92"/>
                  <a:pt x="119" y="92"/>
                </a:cubicBezTo>
                <a:lnTo>
                  <a:pt x="116" y="108"/>
                </a:lnTo>
                <a:close/>
                <a:moveTo>
                  <a:pt x="92" y="84"/>
                </a:moveTo>
                <a:cubicBezTo>
                  <a:pt x="92" y="68"/>
                  <a:pt x="92" y="68"/>
                  <a:pt x="92" y="68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20" y="84"/>
                  <a:pt x="120" y="84"/>
                  <a:pt x="120" y="84"/>
                </a:cubicBezTo>
                <a:lnTo>
                  <a:pt x="92" y="84"/>
                </a:lnTo>
                <a:close/>
                <a:moveTo>
                  <a:pt x="145" y="132"/>
                </a:moveTo>
                <a:cubicBezTo>
                  <a:pt x="121" y="132"/>
                  <a:pt x="121" y="132"/>
                  <a:pt x="121" y="132"/>
                </a:cubicBezTo>
                <a:cubicBezTo>
                  <a:pt x="123" y="116"/>
                  <a:pt x="123" y="116"/>
                  <a:pt x="123" y="116"/>
                </a:cubicBezTo>
                <a:cubicBezTo>
                  <a:pt x="148" y="116"/>
                  <a:pt x="148" y="116"/>
                  <a:pt x="148" y="116"/>
                </a:cubicBezTo>
                <a:lnTo>
                  <a:pt x="145" y="132"/>
                </a:lnTo>
                <a:close/>
                <a:moveTo>
                  <a:pt x="150" y="108"/>
                </a:moveTo>
                <a:cubicBezTo>
                  <a:pt x="124" y="108"/>
                  <a:pt x="124" y="108"/>
                  <a:pt x="124" y="108"/>
                </a:cubicBezTo>
                <a:cubicBezTo>
                  <a:pt x="127" y="92"/>
                  <a:pt x="127" y="92"/>
                  <a:pt x="127" y="92"/>
                </a:cubicBezTo>
                <a:cubicBezTo>
                  <a:pt x="153" y="92"/>
                  <a:pt x="153" y="92"/>
                  <a:pt x="153" y="92"/>
                </a:cubicBezTo>
                <a:lnTo>
                  <a:pt x="150" y="108"/>
                </a:lnTo>
                <a:close/>
                <a:moveTo>
                  <a:pt x="155" y="84"/>
                </a:moveTo>
                <a:cubicBezTo>
                  <a:pt x="128" y="84"/>
                  <a:pt x="128" y="84"/>
                  <a:pt x="128" y="84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58" y="68"/>
                  <a:pt x="158" y="68"/>
                  <a:pt x="158" y="68"/>
                </a:cubicBezTo>
                <a:lnTo>
                  <a:pt x="155" y="84"/>
                </a:lnTo>
                <a:close/>
                <a:moveTo>
                  <a:pt x="168" y="60"/>
                </a:moveTo>
                <a:cubicBezTo>
                  <a:pt x="8" y="60"/>
                  <a:pt x="8" y="60"/>
                  <a:pt x="8" y="60"/>
                </a:cubicBezTo>
                <a:cubicBezTo>
                  <a:pt x="8" y="52"/>
                  <a:pt x="8" y="52"/>
                  <a:pt x="8" y="52"/>
                </a:cubicBezTo>
                <a:cubicBezTo>
                  <a:pt x="168" y="52"/>
                  <a:pt x="168" y="52"/>
                  <a:pt x="168" y="52"/>
                </a:cubicBezTo>
                <a:lnTo>
                  <a:pt x="168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277"/>
          <p:cNvSpPr>
            <a:spLocks noEditPoints="1"/>
          </p:cNvSpPr>
          <p:nvPr/>
        </p:nvSpPr>
        <p:spPr bwMode="auto">
          <a:xfrm>
            <a:off x="4105677" y="3018059"/>
            <a:ext cx="334275" cy="339143"/>
          </a:xfrm>
          <a:custGeom>
            <a:avLst/>
            <a:gdLst>
              <a:gd name="T0" fmla="*/ 24 w 176"/>
              <a:gd name="T1" fmla="*/ 86 h 178"/>
              <a:gd name="T2" fmla="*/ 40 w 176"/>
              <a:gd name="T3" fmla="*/ 86 h 178"/>
              <a:gd name="T4" fmla="*/ 52 w 176"/>
              <a:gd name="T5" fmla="*/ 154 h 178"/>
              <a:gd name="T6" fmla="*/ 60 w 176"/>
              <a:gd name="T7" fmla="*/ 162 h 178"/>
              <a:gd name="T8" fmla="*/ 36 w 176"/>
              <a:gd name="T9" fmla="*/ 154 h 178"/>
              <a:gd name="T10" fmla="*/ 28 w 176"/>
              <a:gd name="T11" fmla="*/ 162 h 178"/>
              <a:gd name="T12" fmla="*/ 36 w 176"/>
              <a:gd name="T13" fmla="*/ 154 h 178"/>
              <a:gd name="T14" fmla="*/ 136 w 176"/>
              <a:gd name="T15" fmla="*/ 86 h 178"/>
              <a:gd name="T16" fmla="*/ 120 w 176"/>
              <a:gd name="T17" fmla="*/ 86 h 178"/>
              <a:gd name="T18" fmla="*/ 124 w 176"/>
              <a:gd name="T19" fmla="*/ 154 h 178"/>
              <a:gd name="T20" fmla="*/ 132 w 176"/>
              <a:gd name="T21" fmla="*/ 162 h 178"/>
              <a:gd name="T22" fmla="*/ 140 w 176"/>
              <a:gd name="T23" fmla="*/ 118 h 178"/>
              <a:gd name="T24" fmla="*/ 144 w 176"/>
              <a:gd name="T25" fmla="*/ 122 h 178"/>
              <a:gd name="T26" fmla="*/ 52 w 176"/>
              <a:gd name="T27" fmla="*/ 82 h 178"/>
              <a:gd name="T28" fmla="*/ 60 w 176"/>
              <a:gd name="T29" fmla="*/ 90 h 178"/>
              <a:gd name="T30" fmla="*/ 108 w 176"/>
              <a:gd name="T31" fmla="*/ 82 h 178"/>
              <a:gd name="T32" fmla="*/ 100 w 176"/>
              <a:gd name="T33" fmla="*/ 90 h 178"/>
              <a:gd name="T34" fmla="*/ 108 w 176"/>
              <a:gd name="T35" fmla="*/ 82 h 178"/>
              <a:gd name="T36" fmla="*/ 144 w 176"/>
              <a:gd name="T37" fmla="*/ 50 h 178"/>
              <a:gd name="T38" fmla="*/ 109 w 176"/>
              <a:gd name="T39" fmla="*/ 3 h 178"/>
              <a:gd name="T40" fmla="*/ 19 w 176"/>
              <a:gd name="T41" fmla="*/ 50 h 178"/>
              <a:gd name="T42" fmla="*/ 0 w 176"/>
              <a:gd name="T43" fmla="*/ 162 h 178"/>
              <a:gd name="T44" fmla="*/ 160 w 176"/>
              <a:gd name="T45" fmla="*/ 162 h 178"/>
              <a:gd name="T46" fmla="*/ 176 w 176"/>
              <a:gd name="T47" fmla="*/ 114 h 178"/>
              <a:gd name="T48" fmla="*/ 152 w 176"/>
              <a:gd name="T49" fmla="*/ 66 h 178"/>
              <a:gd name="T50" fmla="*/ 143 w 176"/>
              <a:gd name="T51" fmla="*/ 66 h 178"/>
              <a:gd name="T52" fmla="*/ 129 w 176"/>
              <a:gd name="T53" fmla="*/ 47 h 178"/>
              <a:gd name="T54" fmla="*/ 129 w 176"/>
              <a:gd name="T55" fmla="*/ 47 h 178"/>
              <a:gd name="T56" fmla="*/ 121 w 176"/>
              <a:gd name="T57" fmla="*/ 16 h 178"/>
              <a:gd name="T58" fmla="*/ 25 w 176"/>
              <a:gd name="T59" fmla="*/ 41 h 178"/>
              <a:gd name="T60" fmla="*/ 16 w 176"/>
              <a:gd name="T61" fmla="*/ 58 h 178"/>
              <a:gd name="T62" fmla="*/ 16 w 176"/>
              <a:gd name="T63" fmla="*/ 66 h 178"/>
              <a:gd name="T64" fmla="*/ 152 w 176"/>
              <a:gd name="T65" fmla="*/ 162 h 178"/>
              <a:gd name="T66" fmla="*/ 8 w 176"/>
              <a:gd name="T67" fmla="*/ 162 h 178"/>
              <a:gd name="T68" fmla="*/ 144 w 176"/>
              <a:gd name="T69" fmla="*/ 74 h 178"/>
              <a:gd name="T70" fmla="*/ 136 w 176"/>
              <a:gd name="T71" fmla="*/ 98 h 178"/>
              <a:gd name="T72" fmla="*/ 136 w 176"/>
              <a:gd name="T73" fmla="*/ 146 h 178"/>
              <a:gd name="T74" fmla="*/ 168 w 176"/>
              <a:gd name="T75" fmla="*/ 130 h 178"/>
              <a:gd name="T76" fmla="*/ 128 w 176"/>
              <a:gd name="T77" fmla="*/ 130 h 178"/>
              <a:gd name="T78" fmla="*/ 160 w 176"/>
              <a:gd name="T79" fmla="*/ 106 h 178"/>
              <a:gd name="T80" fmla="*/ 84 w 176"/>
              <a:gd name="T81" fmla="*/ 154 h 178"/>
              <a:gd name="T82" fmla="*/ 76 w 176"/>
              <a:gd name="T83" fmla="*/ 162 h 178"/>
              <a:gd name="T84" fmla="*/ 84 w 176"/>
              <a:gd name="T85" fmla="*/ 154 h 178"/>
              <a:gd name="T86" fmla="*/ 96 w 176"/>
              <a:gd name="T87" fmla="*/ 158 h 178"/>
              <a:gd name="T88" fmla="*/ 112 w 176"/>
              <a:gd name="T89" fmla="*/ 158 h 178"/>
              <a:gd name="T90" fmla="*/ 76 w 176"/>
              <a:gd name="T91" fmla="*/ 82 h 178"/>
              <a:gd name="T92" fmla="*/ 84 w 176"/>
              <a:gd name="T93" fmla="*/ 90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8">
                <a:moveTo>
                  <a:pt x="36" y="82"/>
                </a:moveTo>
                <a:cubicBezTo>
                  <a:pt x="28" y="82"/>
                  <a:pt x="28" y="82"/>
                  <a:pt x="28" y="82"/>
                </a:cubicBezTo>
                <a:cubicBezTo>
                  <a:pt x="26" y="82"/>
                  <a:pt x="24" y="84"/>
                  <a:pt x="24" y="86"/>
                </a:cubicBezTo>
                <a:cubicBezTo>
                  <a:pt x="24" y="88"/>
                  <a:pt x="26" y="90"/>
                  <a:pt x="28" y="90"/>
                </a:cubicBezTo>
                <a:cubicBezTo>
                  <a:pt x="36" y="90"/>
                  <a:pt x="36" y="90"/>
                  <a:pt x="36" y="90"/>
                </a:cubicBezTo>
                <a:cubicBezTo>
                  <a:pt x="38" y="90"/>
                  <a:pt x="40" y="88"/>
                  <a:pt x="40" y="86"/>
                </a:cubicBezTo>
                <a:cubicBezTo>
                  <a:pt x="40" y="84"/>
                  <a:pt x="38" y="82"/>
                  <a:pt x="36" y="82"/>
                </a:cubicBezTo>
                <a:moveTo>
                  <a:pt x="60" y="154"/>
                </a:moveTo>
                <a:cubicBezTo>
                  <a:pt x="52" y="154"/>
                  <a:pt x="52" y="154"/>
                  <a:pt x="52" y="154"/>
                </a:cubicBezTo>
                <a:cubicBezTo>
                  <a:pt x="50" y="154"/>
                  <a:pt x="48" y="156"/>
                  <a:pt x="48" y="158"/>
                </a:cubicBezTo>
                <a:cubicBezTo>
                  <a:pt x="48" y="160"/>
                  <a:pt x="50" y="162"/>
                  <a:pt x="52" y="162"/>
                </a:cubicBezTo>
                <a:cubicBezTo>
                  <a:pt x="60" y="162"/>
                  <a:pt x="60" y="162"/>
                  <a:pt x="60" y="162"/>
                </a:cubicBezTo>
                <a:cubicBezTo>
                  <a:pt x="62" y="162"/>
                  <a:pt x="64" y="160"/>
                  <a:pt x="64" y="158"/>
                </a:cubicBezTo>
                <a:cubicBezTo>
                  <a:pt x="64" y="156"/>
                  <a:pt x="62" y="154"/>
                  <a:pt x="60" y="154"/>
                </a:cubicBezTo>
                <a:moveTo>
                  <a:pt x="36" y="154"/>
                </a:moveTo>
                <a:cubicBezTo>
                  <a:pt x="28" y="154"/>
                  <a:pt x="28" y="154"/>
                  <a:pt x="28" y="154"/>
                </a:cubicBezTo>
                <a:cubicBezTo>
                  <a:pt x="26" y="154"/>
                  <a:pt x="24" y="156"/>
                  <a:pt x="24" y="158"/>
                </a:cubicBezTo>
                <a:cubicBezTo>
                  <a:pt x="24" y="160"/>
                  <a:pt x="26" y="162"/>
                  <a:pt x="28" y="162"/>
                </a:cubicBezTo>
                <a:cubicBezTo>
                  <a:pt x="36" y="162"/>
                  <a:pt x="36" y="162"/>
                  <a:pt x="36" y="162"/>
                </a:cubicBezTo>
                <a:cubicBezTo>
                  <a:pt x="38" y="162"/>
                  <a:pt x="40" y="160"/>
                  <a:pt x="40" y="158"/>
                </a:cubicBezTo>
                <a:cubicBezTo>
                  <a:pt x="40" y="156"/>
                  <a:pt x="38" y="154"/>
                  <a:pt x="36" y="154"/>
                </a:cubicBezTo>
                <a:moveTo>
                  <a:pt x="124" y="90"/>
                </a:moveTo>
                <a:cubicBezTo>
                  <a:pt x="132" y="90"/>
                  <a:pt x="132" y="90"/>
                  <a:pt x="132" y="90"/>
                </a:cubicBezTo>
                <a:cubicBezTo>
                  <a:pt x="134" y="90"/>
                  <a:pt x="136" y="88"/>
                  <a:pt x="136" y="86"/>
                </a:cubicBezTo>
                <a:cubicBezTo>
                  <a:pt x="136" y="84"/>
                  <a:pt x="134" y="82"/>
                  <a:pt x="132" y="82"/>
                </a:cubicBezTo>
                <a:cubicBezTo>
                  <a:pt x="124" y="82"/>
                  <a:pt x="124" y="82"/>
                  <a:pt x="124" y="82"/>
                </a:cubicBezTo>
                <a:cubicBezTo>
                  <a:pt x="122" y="82"/>
                  <a:pt x="120" y="84"/>
                  <a:pt x="120" y="86"/>
                </a:cubicBezTo>
                <a:cubicBezTo>
                  <a:pt x="120" y="88"/>
                  <a:pt x="122" y="90"/>
                  <a:pt x="124" y="90"/>
                </a:cubicBezTo>
                <a:moveTo>
                  <a:pt x="132" y="154"/>
                </a:moveTo>
                <a:cubicBezTo>
                  <a:pt x="124" y="154"/>
                  <a:pt x="124" y="154"/>
                  <a:pt x="124" y="154"/>
                </a:cubicBezTo>
                <a:cubicBezTo>
                  <a:pt x="122" y="154"/>
                  <a:pt x="120" y="156"/>
                  <a:pt x="120" y="158"/>
                </a:cubicBezTo>
                <a:cubicBezTo>
                  <a:pt x="120" y="160"/>
                  <a:pt x="122" y="162"/>
                  <a:pt x="124" y="162"/>
                </a:cubicBezTo>
                <a:cubicBezTo>
                  <a:pt x="132" y="162"/>
                  <a:pt x="132" y="162"/>
                  <a:pt x="132" y="162"/>
                </a:cubicBezTo>
                <a:cubicBezTo>
                  <a:pt x="134" y="162"/>
                  <a:pt x="136" y="160"/>
                  <a:pt x="136" y="158"/>
                </a:cubicBezTo>
                <a:cubicBezTo>
                  <a:pt x="136" y="156"/>
                  <a:pt x="134" y="154"/>
                  <a:pt x="132" y="154"/>
                </a:cubicBezTo>
                <a:moveTo>
                  <a:pt x="140" y="118"/>
                </a:moveTo>
                <a:cubicBezTo>
                  <a:pt x="138" y="118"/>
                  <a:pt x="136" y="120"/>
                  <a:pt x="136" y="122"/>
                </a:cubicBezTo>
                <a:cubicBezTo>
                  <a:pt x="136" y="124"/>
                  <a:pt x="138" y="126"/>
                  <a:pt x="140" y="126"/>
                </a:cubicBezTo>
                <a:cubicBezTo>
                  <a:pt x="142" y="126"/>
                  <a:pt x="144" y="124"/>
                  <a:pt x="144" y="122"/>
                </a:cubicBezTo>
                <a:cubicBezTo>
                  <a:pt x="144" y="120"/>
                  <a:pt x="142" y="118"/>
                  <a:pt x="140" y="118"/>
                </a:cubicBezTo>
                <a:moveTo>
                  <a:pt x="60" y="82"/>
                </a:moveTo>
                <a:cubicBezTo>
                  <a:pt x="52" y="82"/>
                  <a:pt x="52" y="82"/>
                  <a:pt x="52" y="82"/>
                </a:cubicBezTo>
                <a:cubicBezTo>
                  <a:pt x="50" y="82"/>
                  <a:pt x="48" y="84"/>
                  <a:pt x="48" y="86"/>
                </a:cubicBezTo>
                <a:cubicBezTo>
                  <a:pt x="48" y="88"/>
                  <a:pt x="50" y="90"/>
                  <a:pt x="52" y="90"/>
                </a:cubicBezTo>
                <a:cubicBezTo>
                  <a:pt x="60" y="90"/>
                  <a:pt x="60" y="90"/>
                  <a:pt x="60" y="90"/>
                </a:cubicBezTo>
                <a:cubicBezTo>
                  <a:pt x="62" y="90"/>
                  <a:pt x="64" y="88"/>
                  <a:pt x="64" y="86"/>
                </a:cubicBezTo>
                <a:cubicBezTo>
                  <a:pt x="64" y="84"/>
                  <a:pt x="62" y="82"/>
                  <a:pt x="60" y="82"/>
                </a:cubicBezTo>
                <a:moveTo>
                  <a:pt x="108" y="82"/>
                </a:moveTo>
                <a:cubicBezTo>
                  <a:pt x="100" y="82"/>
                  <a:pt x="100" y="82"/>
                  <a:pt x="100" y="82"/>
                </a:cubicBezTo>
                <a:cubicBezTo>
                  <a:pt x="98" y="82"/>
                  <a:pt x="96" y="84"/>
                  <a:pt x="96" y="86"/>
                </a:cubicBezTo>
                <a:cubicBezTo>
                  <a:pt x="96" y="88"/>
                  <a:pt x="98" y="90"/>
                  <a:pt x="100" y="90"/>
                </a:cubicBezTo>
                <a:cubicBezTo>
                  <a:pt x="108" y="90"/>
                  <a:pt x="108" y="90"/>
                  <a:pt x="108" y="90"/>
                </a:cubicBezTo>
                <a:cubicBezTo>
                  <a:pt x="110" y="90"/>
                  <a:pt x="112" y="88"/>
                  <a:pt x="112" y="86"/>
                </a:cubicBezTo>
                <a:cubicBezTo>
                  <a:pt x="112" y="84"/>
                  <a:pt x="110" y="82"/>
                  <a:pt x="108" y="82"/>
                </a:cubicBezTo>
                <a:moveTo>
                  <a:pt x="160" y="98"/>
                </a:moveTo>
                <a:cubicBezTo>
                  <a:pt x="160" y="66"/>
                  <a:pt x="160" y="66"/>
                  <a:pt x="160" y="66"/>
                </a:cubicBezTo>
                <a:cubicBezTo>
                  <a:pt x="160" y="57"/>
                  <a:pt x="153" y="50"/>
                  <a:pt x="144" y="50"/>
                </a:cubicBezTo>
                <a:cubicBezTo>
                  <a:pt x="138" y="50"/>
                  <a:pt x="138" y="50"/>
                  <a:pt x="138" y="50"/>
                </a:cubicBezTo>
                <a:cubicBezTo>
                  <a:pt x="129" y="14"/>
                  <a:pt x="129" y="14"/>
                  <a:pt x="129" y="14"/>
                </a:cubicBezTo>
                <a:cubicBezTo>
                  <a:pt x="126" y="5"/>
                  <a:pt x="118" y="0"/>
                  <a:pt x="109" y="3"/>
                </a:cubicBezTo>
                <a:cubicBezTo>
                  <a:pt x="28" y="24"/>
                  <a:pt x="28" y="24"/>
                  <a:pt x="28" y="24"/>
                </a:cubicBezTo>
                <a:cubicBezTo>
                  <a:pt x="20" y="26"/>
                  <a:pt x="15" y="35"/>
                  <a:pt x="17" y="44"/>
                </a:cubicBezTo>
                <a:cubicBezTo>
                  <a:pt x="19" y="50"/>
                  <a:pt x="19" y="50"/>
                  <a:pt x="19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7" y="50"/>
                  <a:pt x="0" y="57"/>
                  <a:pt x="0" y="66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171"/>
                  <a:pt x="7" y="178"/>
                  <a:pt x="16" y="178"/>
                </a:cubicBezTo>
                <a:cubicBezTo>
                  <a:pt x="144" y="178"/>
                  <a:pt x="144" y="178"/>
                  <a:pt x="144" y="178"/>
                </a:cubicBezTo>
                <a:cubicBezTo>
                  <a:pt x="153" y="178"/>
                  <a:pt x="160" y="171"/>
                  <a:pt x="160" y="162"/>
                </a:cubicBezTo>
                <a:cubicBezTo>
                  <a:pt x="160" y="146"/>
                  <a:pt x="160" y="146"/>
                  <a:pt x="160" y="146"/>
                </a:cubicBezTo>
                <a:cubicBezTo>
                  <a:pt x="169" y="146"/>
                  <a:pt x="176" y="139"/>
                  <a:pt x="176" y="130"/>
                </a:cubicBezTo>
                <a:cubicBezTo>
                  <a:pt x="176" y="114"/>
                  <a:pt x="176" y="114"/>
                  <a:pt x="176" y="114"/>
                </a:cubicBezTo>
                <a:cubicBezTo>
                  <a:pt x="176" y="105"/>
                  <a:pt x="169" y="98"/>
                  <a:pt x="160" y="98"/>
                </a:cubicBezTo>
                <a:moveTo>
                  <a:pt x="144" y="58"/>
                </a:moveTo>
                <a:cubicBezTo>
                  <a:pt x="148" y="58"/>
                  <a:pt x="152" y="62"/>
                  <a:pt x="152" y="66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0" y="67"/>
                  <a:pt x="147" y="66"/>
                  <a:pt x="144" y="66"/>
                </a:cubicBezTo>
                <a:cubicBezTo>
                  <a:pt x="143" y="66"/>
                  <a:pt x="143" y="66"/>
                  <a:pt x="143" y="66"/>
                </a:cubicBezTo>
                <a:cubicBezTo>
                  <a:pt x="140" y="58"/>
                  <a:pt x="140" y="58"/>
                  <a:pt x="140" y="58"/>
                </a:cubicBezTo>
                <a:lnTo>
                  <a:pt x="144" y="58"/>
                </a:lnTo>
                <a:close/>
                <a:moveTo>
                  <a:pt x="129" y="47"/>
                </a:moveTo>
                <a:cubicBezTo>
                  <a:pt x="134" y="66"/>
                  <a:pt x="134" y="66"/>
                  <a:pt x="134" y="66"/>
                </a:cubicBezTo>
                <a:cubicBezTo>
                  <a:pt x="57" y="66"/>
                  <a:pt x="57" y="66"/>
                  <a:pt x="57" y="66"/>
                </a:cubicBezTo>
                <a:lnTo>
                  <a:pt x="129" y="47"/>
                </a:lnTo>
                <a:close/>
                <a:moveTo>
                  <a:pt x="30" y="32"/>
                </a:moveTo>
                <a:cubicBezTo>
                  <a:pt x="111" y="10"/>
                  <a:pt x="111" y="10"/>
                  <a:pt x="111" y="10"/>
                </a:cubicBezTo>
                <a:cubicBezTo>
                  <a:pt x="115" y="9"/>
                  <a:pt x="120" y="12"/>
                  <a:pt x="121" y="16"/>
                </a:cubicBezTo>
                <a:cubicBezTo>
                  <a:pt x="123" y="24"/>
                  <a:pt x="123" y="24"/>
                  <a:pt x="123" y="24"/>
                </a:cubicBezTo>
                <a:cubicBezTo>
                  <a:pt x="27" y="49"/>
                  <a:pt x="27" y="49"/>
                  <a:pt x="27" y="49"/>
                </a:cubicBezTo>
                <a:cubicBezTo>
                  <a:pt x="25" y="41"/>
                  <a:pt x="25" y="41"/>
                  <a:pt x="25" y="41"/>
                </a:cubicBezTo>
                <a:cubicBezTo>
                  <a:pt x="24" y="37"/>
                  <a:pt x="26" y="33"/>
                  <a:pt x="30" y="32"/>
                </a:cubicBezTo>
                <a:moveTo>
                  <a:pt x="8" y="66"/>
                </a:moveTo>
                <a:cubicBezTo>
                  <a:pt x="8" y="62"/>
                  <a:pt x="12" y="58"/>
                  <a:pt x="16" y="58"/>
                </a:cubicBezTo>
                <a:cubicBezTo>
                  <a:pt x="21" y="58"/>
                  <a:pt x="21" y="58"/>
                  <a:pt x="21" y="58"/>
                </a:cubicBezTo>
                <a:cubicBezTo>
                  <a:pt x="23" y="66"/>
                  <a:pt x="23" y="66"/>
                  <a:pt x="23" y="66"/>
                </a:cubicBezTo>
                <a:cubicBezTo>
                  <a:pt x="16" y="66"/>
                  <a:pt x="16" y="66"/>
                  <a:pt x="16" y="66"/>
                </a:cubicBezTo>
                <a:cubicBezTo>
                  <a:pt x="13" y="66"/>
                  <a:pt x="10" y="67"/>
                  <a:pt x="8" y="68"/>
                </a:cubicBezTo>
                <a:lnTo>
                  <a:pt x="8" y="66"/>
                </a:lnTo>
                <a:close/>
                <a:moveTo>
                  <a:pt x="152" y="162"/>
                </a:moveTo>
                <a:cubicBezTo>
                  <a:pt x="152" y="166"/>
                  <a:pt x="148" y="170"/>
                  <a:pt x="144" y="170"/>
                </a:cubicBezTo>
                <a:cubicBezTo>
                  <a:pt x="16" y="170"/>
                  <a:pt x="16" y="170"/>
                  <a:pt x="16" y="170"/>
                </a:cubicBezTo>
                <a:cubicBezTo>
                  <a:pt x="12" y="170"/>
                  <a:pt x="8" y="166"/>
                  <a:pt x="8" y="162"/>
                </a:cubicBezTo>
                <a:cubicBezTo>
                  <a:pt x="8" y="82"/>
                  <a:pt x="8" y="82"/>
                  <a:pt x="8" y="82"/>
                </a:cubicBezTo>
                <a:cubicBezTo>
                  <a:pt x="8" y="78"/>
                  <a:pt x="12" y="74"/>
                  <a:pt x="16" y="74"/>
                </a:cubicBezTo>
                <a:cubicBezTo>
                  <a:pt x="144" y="74"/>
                  <a:pt x="144" y="74"/>
                  <a:pt x="144" y="74"/>
                </a:cubicBezTo>
                <a:cubicBezTo>
                  <a:pt x="148" y="74"/>
                  <a:pt x="152" y="78"/>
                  <a:pt x="152" y="82"/>
                </a:cubicBezTo>
                <a:cubicBezTo>
                  <a:pt x="152" y="98"/>
                  <a:pt x="152" y="98"/>
                  <a:pt x="152" y="98"/>
                </a:cubicBezTo>
                <a:cubicBezTo>
                  <a:pt x="136" y="98"/>
                  <a:pt x="136" y="98"/>
                  <a:pt x="136" y="98"/>
                </a:cubicBezTo>
                <a:cubicBezTo>
                  <a:pt x="127" y="98"/>
                  <a:pt x="120" y="105"/>
                  <a:pt x="120" y="114"/>
                </a:cubicBezTo>
                <a:cubicBezTo>
                  <a:pt x="120" y="130"/>
                  <a:pt x="120" y="130"/>
                  <a:pt x="120" y="130"/>
                </a:cubicBezTo>
                <a:cubicBezTo>
                  <a:pt x="120" y="139"/>
                  <a:pt x="127" y="146"/>
                  <a:pt x="136" y="146"/>
                </a:cubicBezTo>
                <a:cubicBezTo>
                  <a:pt x="152" y="146"/>
                  <a:pt x="152" y="146"/>
                  <a:pt x="152" y="146"/>
                </a:cubicBezTo>
                <a:lnTo>
                  <a:pt x="152" y="162"/>
                </a:lnTo>
                <a:close/>
                <a:moveTo>
                  <a:pt x="168" y="130"/>
                </a:moveTo>
                <a:cubicBezTo>
                  <a:pt x="168" y="134"/>
                  <a:pt x="164" y="138"/>
                  <a:pt x="160" y="138"/>
                </a:cubicBezTo>
                <a:cubicBezTo>
                  <a:pt x="136" y="138"/>
                  <a:pt x="136" y="138"/>
                  <a:pt x="136" y="138"/>
                </a:cubicBezTo>
                <a:cubicBezTo>
                  <a:pt x="132" y="138"/>
                  <a:pt x="128" y="134"/>
                  <a:pt x="128" y="130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8" y="110"/>
                  <a:pt x="132" y="106"/>
                  <a:pt x="136" y="106"/>
                </a:cubicBezTo>
                <a:cubicBezTo>
                  <a:pt x="160" y="106"/>
                  <a:pt x="160" y="106"/>
                  <a:pt x="160" y="106"/>
                </a:cubicBezTo>
                <a:cubicBezTo>
                  <a:pt x="164" y="106"/>
                  <a:pt x="168" y="110"/>
                  <a:pt x="168" y="114"/>
                </a:cubicBezTo>
                <a:lnTo>
                  <a:pt x="168" y="130"/>
                </a:lnTo>
                <a:close/>
                <a:moveTo>
                  <a:pt x="84" y="154"/>
                </a:moveTo>
                <a:cubicBezTo>
                  <a:pt x="76" y="154"/>
                  <a:pt x="76" y="154"/>
                  <a:pt x="76" y="154"/>
                </a:cubicBezTo>
                <a:cubicBezTo>
                  <a:pt x="74" y="154"/>
                  <a:pt x="72" y="156"/>
                  <a:pt x="72" y="158"/>
                </a:cubicBezTo>
                <a:cubicBezTo>
                  <a:pt x="72" y="160"/>
                  <a:pt x="74" y="162"/>
                  <a:pt x="76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6" y="162"/>
                  <a:pt x="88" y="160"/>
                  <a:pt x="88" y="158"/>
                </a:cubicBezTo>
                <a:cubicBezTo>
                  <a:pt x="88" y="156"/>
                  <a:pt x="86" y="154"/>
                  <a:pt x="84" y="154"/>
                </a:cubicBezTo>
                <a:moveTo>
                  <a:pt x="108" y="154"/>
                </a:moveTo>
                <a:cubicBezTo>
                  <a:pt x="100" y="154"/>
                  <a:pt x="100" y="154"/>
                  <a:pt x="100" y="154"/>
                </a:cubicBezTo>
                <a:cubicBezTo>
                  <a:pt x="98" y="154"/>
                  <a:pt x="96" y="156"/>
                  <a:pt x="96" y="158"/>
                </a:cubicBezTo>
                <a:cubicBezTo>
                  <a:pt x="96" y="160"/>
                  <a:pt x="98" y="162"/>
                  <a:pt x="100" y="162"/>
                </a:cubicBezTo>
                <a:cubicBezTo>
                  <a:pt x="108" y="162"/>
                  <a:pt x="108" y="162"/>
                  <a:pt x="108" y="162"/>
                </a:cubicBezTo>
                <a:cubicBezTo>
                  <a:pt x="110" y="162"/>
                  <a:pt x="112" y="160"/>
                  <a:pt x="112" y="158"/>
                </a:cubicBezTo>
                <a:cubicBezTo>
                  <a:pt x="112" y="156"/>
                  <a:pt x="110" y="154"/>
                  <a:pt x="108" y="154"/>
                </a:cubicBezTo>
                <a:moveTo>
                  <a:pt x="84" y="82"/>
                </a:moveTo>
                <a:cubicBezTo>
                  <a:pt x="76" y="82"/>
                  <a:pt x="76" y="82"/>
                  <a:pt x="76" y="82"/>
                </a:cubicBezTo>
                <a:cubicBezTo>
                  <a:pt x="74" y="82"/>
                  <a:pt x="72" y="84"/>
                  <a:pt x="72" y="86"/>
                </a:cubicBezTo>
                <a:cubicBezTo>
                  <a:pt x="72" y="88"/>
                  <a:pt x="74" y="90"/>
                  <a:pt x="76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6" y="90"/>
                  <a:pt x="88" y="88"/>
                  <a:pt x="88" y="86"/>
                </a:cubicBezTo>
                <a:cubicBezTo>
                  <a:pt x="88" y="84"/>
                  <a:pt x="86" y="82"/>
                  <a:pt x="84" y="8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278"/>
          <p:cNvSpPr>
            <a:spLocks noEditPoints="1"/>
          </p:cNvSpPr>
          <p:nvPr/>
        </p:nvSpPr>
        <p:spPr bwMode="auto">
          <a:xfrm>
            <a:off x="4743396" y="3068362"/>
            <a:ext cx="335898" cy="243404"/>
          </a:xfrm>
          <a:custGeom>
            <a:avLst/>
            <a:gdLst>
              <a:gd name="T0" fmla="*/ 28 w 176"/>
              <a:gd name="T1" fmla="*/ 32 h 128"/>
              <a:gd name="T2" fmla="*/ 28 w 176"/>
              <a:gd name="T3" fmla="*/ 40 h 128"/>
              <a:gd name="T4" fmla="*/ 40 w 176"/>
              <a:gd name="T5" fmla="*/ 36 h 128"/>
              <a:gd name="T6" fmla="*/ 60 w 176"/>
              <a:gd name="T7" fmla="*/ 32 h 128"/>
              <a:gd name="T8" fmla="*/ 48 w 176"/>
              <a:gd name="T9" fmla="*/ 36 h 128"/>
              <a:gd name="T10" fmla="*/ 60 w 176"/>
              <a:gd name="T11" fmla="*/ 40 h 128"/>
              <a:gd name="T12" fmla="*/ 60 w 176"/>
              <a:gd name="T13" fmla="*/ 32 h 128"/>
              <a:gd name="T14" fmla="*/ 52 w 176"/>
              <a:gd name="T15" fmla="*/ 104 h 128"/>
              <a:gd name="T16" fmla="*/ 52 w 176"/>
              <a:gd name="T17" fmla="*/ 112 h 128"/>
              <a:gd name="T18" fmla="*/ 64 w 176"/>
              <a:gd name="T19" fmla="*/ 108 h 128"/>
              <a:gd name="T20" fmla="*/ 140 w 176"/>
              <a:gd name="T21" fmla="*/ 68 h 128"/>
              <a:gd name="T22" fmla="*/ 140 w 176"/>
              <a:gd name="T23" fmla="*/ 76 h 128"/>
              <a:gd name="T24" fmla="*/ 140 w 176"/>
              <a:gd name="T25" fmla="*/ 68 h 128"/>
              <a:gd name="T26" fmla="*/ 160 w 176"/>
              <a:gd name="T27" fmla="*/ 16 h 128"/>
              <a:gd name="T28" fmla="*/ 16 w 176"/>
              <a:gd name="T29" fmla="*/ 0 h 128"/>
              <a:gd name="T30" fmla="*/ 0 w 176"/>
              <a:gd name="T31" fmla="*/ 112 h 128"/>
              <a:gd name="T32" fmla="*/ 144 w 176"/>
              <a:gd name="T33" fmla="*/ 128 h 128"/>
              <a:gd name="T34" fmla="*/ 160 w 176"/>
              <a:gd name="T35" fmla="*/ 96 h 128"/>
              <a:gd name="T36" fmla="*/ 176 w 176"/>
              <a:gd name="T37" fmla="*/ 64 h 128"/>
              <a:gd name="T38" fmla="*/ 8 w 176"/>
              <a:gd name="T39" fmla="*/ 16 h 128"/>
              <a:gd name="T40" fmla="*/ 144 w 176"/>
              <a:gd name="T41" fmla="*/ 8 h 128"/>
              <a:gd name="T42" fmla="*/ 152 w 176"/>
              <a:gd name="T43" fmla="*/ 18 h 128"/>
              <a:gd name="T44" fmla="*/ 16 w 176"/>
              <a:gd name="T45" fmla="*/ 16 h 128"/>
              <a:gd name="T46" fmla="*/ 8 w 176"/>
              <a:gd name="T47" fmla="*/ 16 h 128"/>
              <a:gd name="T48" fmla="*/ 144 w 176"/>
              <a:gd name="T49" fmla="*/ 120 h 128"/>
              <a:gd name="T50" fmla="*/ 8 w 176"/>
              <a:gd name="T51" fmla="*/ 112 h 128"/>
              <a:gd name="T52" fmla="*/ 16 w 176"/>
              <a:gd name="T53" fmla="*/ 24 h 128"/>
              <a:gd name="T54" fmla="*/ 152 w 176"/>
              <a:gd name="T55" fmla="*/ 32 h 128"/>
              <a:gd name="T56" fmla="*/ 136 w 176"/>
              <a:gd name="T57" fmla="*/ 48 h 128"/>
              <a:gd name="T58" fmla="*/ 120 w 176"/>
              <a:gd name="T59" fmla="*/ 80 h 128"/>
              <a:gd name="T60" fmla="*/ 152 w 176"/>
              <a:gd name="T61" fmla="*/ 96 h 128"/>
              <a:gd name="T62" fmla="*/ 168 w 176"/>
              <a:gd name="T63" fmla="*/ 80 h 128"/>
              <a:gd name="T64" fmla="*/ 136 w 176"/>
              <a:gd name="T65" fmla="*/ 88 h 128"/>
              <a:gd name="T66" fmla="*/ 128 w 176"/>
              <a:gd name="T67" fmla="*/ 64 h 128"/>
              <a:gd name="T68" fmla="*/ 160 w 176"/>
              <a:gd name="T69" fmla="*/ 56 h 128"/>
              <a:gd name="T70" fmla="*/ 168 w 176"/>
              <a:gd name="T71" fmla="*/ 80 h 128"/>
              <a:gd name="T72" fmla="*/ 132 w 176"/>
              <a:gd name="T73" fmla="*/ 40 h 128"/>
              <a:gd name="T74" fmla="*/ 132 w 176"/>
              <a:gd name="T75" fmla="*/ 32 h 128"/>
              <a:gd name="T76" fmla="*/ 120 w 176"/>
              <a:gd name="T77" fmla="*/ 36 h 128"/>
              <a:gd name="T78" fmla="*/ 36 w 176"/>
              <a:gd name="T79" fmla="*/ 104 h 128"/>
              <a:gd name="T80" fmla="*/ 24 w 176"/>
              <a:gd name="T81" fmla="*/ 108 h 128"/>
              <a:gd name="T82" fmla="*/ 36 w 176"/>
              <a:gd name="T83" fmla="*/ 112 h 128"/>
              <a:gd name="T84" fmla="*/ 36 w 176"/>
              <a:gd name="T85" fmla="*/ 104 h 128"/>
              <a:gd name="T86" fmla="*/ 76 w 176"/>
              <a:gd name="T87" fmla="*/ 104 h 128"/>
              <a:gd name="T88" fmla="*/ 76 w 176"/>
              <a:gd name="T89" fmla="*/ 112 h 128"/>
              <a:gd name="T90" fmla="*/ 88 w 176"/>
              <a:gd name="T91" fmla="*/ 108 h 128"/>
              <a:gd name="T92" fmla="*/ 108 w 176"/>
              <a:gd name="T93" fmla="*/ 32 h 128"/>
              <a:gd name="T94" fmla="*/ 96 w 176"/>
              <a:gd name="T95" fmla="*/ 36 h 128"/>
              <a:gd name="T96" fmla="*/ 108 w 176"/>
              <a:gd name="T97" fmla="*/ 40 h 128"/>
              <a:gd name="T98" fmla="*/ 108 w 176"/>
              <a:gd name="T99" fmla="*/ 32 h 128"/>
              <a:gd name="T100" fmla="*/ 124 w 176"/>
              <a:gd name="T101" fmla="*/ 104 h 128"/>
              <a:gd name="T102" fmla="*/ 124 w 176"/>
              <a:gd name="T103" fmla="*/ 112 h 128"/>
              <a:gd name="T104" fmla="*/ 136 w 176"/>
              <a:gd name="T105" fmla="*/ 108 h 128"/>
              <a:gd name="T106" fmla="*/ 84 w 176"/>
              <a:gd name="T107" fmla="*/ 32 h 128"/>
              <a:gd name="T108" fmla="*/ 72 w 176"/>
              <a:gd name="T109" fmla="*/ 36 h 128"/>
              <a:gd name="T110" fmla="*/ 84 w 176"/>
              <a:gd name="T111" fmla="*/ 40 h 128"/>
              <a:gd name="T112" fmla="*/ 84 w 176"/>
              <a:gd name="T113" fmla="*/ 32 h 128"/>
              <a:gd name="T114" fmla="*/ 100 w 176"/>
              <a:gd name="T115" fmla="*/ 104 h 128"/>
              <a:gd name="T116" fmla="*/ 100 w 176"/>
              <a:gd name="T117" fmla="*/ 112 h 128"/>
              <a:gd name="T118" fmla="*/ 112 w 176"/>
              <a:gd name="T119" fmla="*/ 10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28">
                <a:moveTo>
                  <a:pt x="36" y="32"/>
                </a:moveTo>
                <a:cubicBezTo>
                  <a:pt x="28" y="32"/>
                  <a:pt x="28" y="32"/>
                  <a:pt x="28" y="32"/>
                </a:cubicBezTo>
                <a:cubicBezTo>
                  <a:pt x="26" y="32"/>
                  <a:pt x="24" y="34"/>
                  <a:pt x="24" y="36"/>
                </a:cubicBezTo>
                <a:cubicBezTo>
                  <a:pt x="24" y="38"/>
                  <a:pt x="26" y="40"/>
                  <a:pt x="28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8" y="40"/>
                  <a:pt x="40" y="38"/>
                  <a:pt x="40" y="36"/>
                </a:cubicBezTo>
                <a:cubicBezTo>
                  <a:pt x="40" y="34"/>
                  <a:pt x="38" y="32"/>
                  <a:pt x="36" y="32"/>
                </a:cubicBezTo>
                <a:moveTo>
                  <a:pt x="60" y="32"/>
                </a:moveTo>
                <a:cubicBezTo>
                  <a:pt x="52" y="32"/>
                  <a:pt x="52" y="32"/>
                  <a:pt x="52" y="32"/>
                </a:cubicBezTo>
                <a:cubicBezTo>
                  <a:pt x="50" y="32"/>
                  <a:pt x="48" y="34"/>
                  <a:pt x="48" y="36"/>
                </a:cubicBezTo>
                <a:cubicBezTo>
                  <a:pt x="48" y="38"/>
                  <a:pt x="50" y="40"/>
                  <a:pt x="52" y="40"/>
                </a:cubicBezTo>
                <a:cubicBezTo>
                  <a:pt x="60" y="40"/>
                  <a:pt x="60" y="40"/>
                  <a:pt x="60" y="40"/>
                </a:cubicBezTo>
                <a:cubicBezTo>
                  <a:pt x="62" y="40"/>
                  <a:pt x="64" y="38"/>
                  <a:pt x="64" y="36"/>
                </a:cubicBezTo>
                <a:cubicBezTo>
                  <a:pt x="64" y="34"/>
                  <a:pt x="62" y="32"/>
                  <a:pt x="60" y="32"/>
                </a:cubicBezTo>
                <a:moveTo>
                  <a:pt x="60" y="104"/>
                </a:moveTo>
                <a:cubicBezTo>
                  <a:pt x="52" y="104"/>
                  <a:pt x="52" y="104"/>
                  <a:pt x="52" y="104"/>
                </a:cubicBezTo>
                <a:cubicBezTo>
                  <a:pt x="50" y="104"/>
                  <a:pt x="48" y="106"/>
                  <a:pt x="48" y="108"/>
                </a:cubicBezTo>
                <a:cubicBezTo>
                  <a:pt x="48" y="110"/>
                  <a:pt x="50" y="112"/>
                  <a:pt x="52" y="112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62" y="112"/>
                  <a:pt x="64" y="110"/>
                  <a:pt x="64" y="108"/>
                </a:cubicBezTo>
                <a:cubicBezTo>
                  <a:pt x="64" y="106"/>
                  <a:pt x="62" y="104"/>
                  <a:pt x="60" y="104"/>
                </a:cubicBezTo>
                <a:moveTo>
                  <a:pt x="140" y="68"/>
                </a:moveTo>
                <a:cubicBezTo>
                  <a:pt x="138" y="68"/>
                  <a:pt x="136" y="70"/>
                  <a:pt x="136" y="72"/>
                </a:cubicBezTo>
                <a:cubicBezTo>
                  <a:pt x="136" y="74"/>
                  <a:pt x="138" y="76"/>
                  <a:pt x="140" y="76"/>
                </a:cubicBezTo>
                <a:cubicBezTo>
                  <a:pt x="142" y="76"/>
                  <a:pt x="144" y="74"/>
                  <a:pt x="144" y="72"/>
                </a:cubicBezTo>
                <a:cubicBezTo>
                  <a:pt x="144" y="70"/>
                  <a:pt x="142" y="68"/>
                  <a:pt x="140" y="68"/>
                </a:cubicBezTo>
                <a:moveTo>
                  <a:pt x="160" y="48"/>
                </a:moveTo>
                <a:cubicBezTo>
                  <a:pt x="160" y="16"/>
                  <a:pt x="160" y="16"/>
                  <a:pt x="160" y="16"/>
                </a:cubicBezTo>
                <a:cubicBezTo>
                  <a:pt x="160" y="7"/>
                  <a:pt x="153" y="0"/>
                  <a:pt x="144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21"/>
                  <a:pt x="7" y="128"/>
                  <a:pt x="16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53" y="128"/>
                  <a:pt x="160" y="121"/>
                  <a:pt x="160" y="112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9" y="96"/>
                  <a:pt x="176" y="89"/>
                  <a:pt x="176" y="8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55"/>
                  <a:pt x="169" y="48"/>
                  <a:pt x="160" y="48"/>
                </a:cubicBezTo>
                <a:moveTo>
                  <a:pt x="8" y="16"/>
                </a:moveTo>
                <a:cubicBezTo>
                  <a:pt x="8" y="12"/>
                  <a:pt x="12" y="8"/>
                  <a:pt x="16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8" y="8"/>
                  <a:pt x="152" y="12"/>
                  <a:pt x="152" y="16"/>
                </a:cubicBezTo>
                <a:cubicBezTo>
                  <a:pt x="152" y="18"/>
                  <a:pt x="152" y="18"/>
                  <a:pt x="152" y="18"/>
                </a:cubicBezTo>
                <a:cubicBezTo>
                  <a:pt x="150" y="17"/>
                  <a:pt x="147" y="16"/>
                  <a:pt x="144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3" y="16"/>
                  <a:pt x="10" y="17"/>
                  <a:pt x="8" y="18"/>
                </a:cubicBezTo>
                <a:lnTo>
                  <a:pt x="8" y="16"/>
                </a:lnTo>
                <a:close/>
                <a:moveTo>
                  <a:pt x="152" y="112"/>
                </a:moveTo>
                <a:cubicBezTo>
                  <a:pt x="152" y="116"/>
                  <a:pt x="148" y="120"/>
                  <a:pt x="144" y="12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12" y="120"/>
                  <a:pt x="8" y="116"/>
                  <a:pt x="8" y="112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28"/>
                  <a:pt x="12" y="24"/>
                  <a:pt x="16" y="24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48" y="24"/>
                  <a:pt x="152" y="28"/>
                  <a:pt x="152" y="32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27" y="48"/>
                  <a:pt x="120" y="55"/>
                  <a:pt x="120" y="64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20" y="89"/>
                  <a:pt x="127" y="96"/>
                  <a:pt x="136" y="96"/>
                </a:cubicBezTo>
                <a:cubicBezTo>
                  <a:pt x="152" y="96"/>
                  <a:pt x="152" y="96"/>
                  <a:pt x="152" y="96"/>
                </a:cubicBezTo>
                <a:lnTo>
                  <a:pt x="152" y="112"/>
                </a:lnTo>
                <a:close/>
                <a:moveTo>
                  <a:pt x="168" y="80"/>
                </a:moveTo>
                <a:cubicBezTo>
                  <a:pt x="168" y="84"/>
                  <a:pt x="164" y="88"/>
                  <a:pt x="160" y="8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32" y="88"/>
                  <a:pt x="128" y="84"/>
                  <a:pt x="128" y="80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60"/>
                  <a:pt x="132" y="56"/>
                  <a:pt x="136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4" y="56"/>
                  <a:pt x="168" y="60"/>
                  <a:pt x="168" y="64"/>
                </a:cubicBezTo>
                <a:lnTo>
                  <a:pt x="168" y="80"/>
                </a:lnTo>
                <a:close/>
                <a:moveTo>
                  <a:pt x="124" y="40"/>
                </a:moveTo>
                <a:cubicBezTo>
                  <a:pt x="132" y="40"/>
                  <a:pt x="132" y="40"/>
                  <a:pt x="132" y="40"/>
                </a:cubicBezTo>
                <a:cubicBezTo>
                  <a:pt x="134" y="40"/>
                  <a:pt x="136" y="38"/>
                  <a:pt x="136" y="36"/>
                </a:cubicBezTo>
                <a:cubicBezTo>
                  <a:pt x="136" y="34"/>
                  <a:pt x="134" y="32"/>
                  <a:pt x="132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2" y="32"/>
                  <a:pt x="120" y="34"/>
                  <a:pt x="120" y="36"/>
                </a:cubicBezTo>
                <a:cubicBezTo>
                  <a:pt x="120" y="38"/>
                  <a:pt x="122" y="40"/>
                  <a:pt x="124" y="40"/>
                </a:cubicBezTo>
                <a:moveTo>
                  <a:pt x="36" y="104"/>
                </a:moveTo>
                <a:cubicBezTo>
                  <a:pt x="28" y="104"/>
                  <a:pt x="28" y="104"/>
                  <a:pt x="28" y="104"/>
                </a:cubicBezTo>
                <a:cubicBezTo>
                  <a:pt x="26" y="104"/>
                  <a:pt x="24" y="106"/>
                  <a:pt x="24" y="108"/>
                </a:cubicBezTo>
                <a:cubicBezTo>
                  <a:pt x="24" y="110"/>
                  <a:pt x="26" y="112"/>
                  <a:pt x="28" y="112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8" y="112"/>
                  <a:pt x="40" y="110"/>
                  <a:pt x="40" y="108"/>
                </a:cubicBezTo>
                <a:cubicBezTo>
                  <a:pt x="40" y="106"/>
                  <a:pt x="38" y="104"/>
                  <a:pt x="36" y="104"/>
                </a:cubicBezTo>
                <a:moveTo>
                  <a:pt x="84" y="104"/>
                </a:moveTo>
                <a:cubicBezTo>
                  <a:pt x="76" y="104"/>
                  <a:pt x="76" y="104"/>
                  <a:pt x="76" y="104"/>
                </a:cubicBezTo>
                <a:cubicBezTo>
                  <a:pt x="74" y="104"/>
                  <a:pt x="72" y="106"/>
                  <a:pt x="72" y="108"/>
                </a:cubicBezTo>
                <a:cubicBezTo>
                  <a:pt x="72" y="110"/>
                  <a:pt x="74" y="112"/>
                  <a:pt x="76" y="112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86" y="112"/>
                  <a:pt x="88" y="110"/>
                  <a:pt x="88" y="108"/>
                </a:cubicBezTo>
                <a:cubicBezTo>
                  <a:pt x="88" y="106"/>
                  <a:pt x="86" y="104"/>
                  <a:pt x="84" y="104"/>
                </a:cubicBezTo>
                <a:moveTo>
                  <a:pt x="108" y="32"/>
                </a:moveTo>
                <a:cubicBezTo>
                  <a:pt x="100" y="32"/>
                  <a:pt x="100" y="32"/>
                  <a:pt x="100" y="32"/>
                </a:cubicBezTo>
                <a:cubicBezTo>
                  <a:pt x="98" y="32"/>
                  <a:pt x="96" y="34"/>
                  <a:pt x="96" y="36"/>
                </a:cubicBezTo>
                <a:cubicBezTo>
                  <a:pt x="96" y="38"/>
                  <a:pt x="98" y="40"/>
                  <a:pt x="100" y="40"/>
                </a:cubicBezTo>
                <a:cubicBezTo>
                  <a:pt x="108" y="40"/>
                  <a:pt x="108" y="40"/>
                  <a:pt x="108" y="40"/>
                </a:cubicBezTo>
                <a:cubicBezTo>
                  <a:pt x="110" y="40"/>
                  <a:pt x="112" y="38"/>
                  <a:pt x="112" y="36"/>
                </a:cubicBezTo>
                <a:cubicBezTo>
                  <a:pt x="112" y="34"/>
                  <a:pt x="110" y="32"/>
                  <a:pt x="108" y="32"/>
                </a:cubicBezTo>
                <a:moveTo>
                  <a:pt x="132" y="104"/>
                </a:moveTo>
                <a:cubicBezTo>
                  <a:pt x="124" y="104"/>
                  <a:pt x="124" y="104"/>
                  <a:pt x="124" y="104"/>
                </a:cubicBezTo>
                <a:cubicBezTo>
                  <a:pt x="122" y="104"/>
                  <a:pt x="120" y="106"/>
                  <a:pt x="120" y="108"/>
                </a:cubicBezTo>
                <a:cubicBezTo>
                  <a:pt x="120" y="110"/>
                  <a:pt x="122" y="112"/>
                  <a:pt x="124" y="112"/>
                </a:cubicBezTo>
                <a:cubicBezTo>
                  <a:pt x="132" y="112"/>
                  <a:pt x="132" y="112"/>
                  <a:pt x="132" y="112"/>
                </a:cubicBezTo>
                <a:cubicBezTo>
                  <a:pt x="134" y="112"/>
                  <a:pt x="136" y="110"/>
                  <a:pt x="136" y="108"/>
                </a:cubicBezTo>
                <a:cubicBezTo>
                  <a:pt x="136" y="106"/>
                  <a:pt x="134" y="104"/>
                  <a:pt x="132" y="104"/>
                </a:cubicBezTo>
                <a:moveTo>
                  <a:pt x="84" y="32"/>
                </a:moveTo>
                <a:cubicBezTo>
                  <a:pt x="76" y="32"/>
                  <a:pt x="76" y="32"/>
                  <a:pt x="76" y="32"/>
                </a:cubicBezTo>
                <a:cubicBezTo>
                  <a:pt x="74" y="32"/>
                  <a:pt x="72" y="34"/>
                  <a:pt x="72" y="36"/>
                </a:cubicBezTo>
                <a:cubicBezTo>
                  <a:pt x="72" y="38"/>
                  <a:pt x="74" y="40"/>
                  <a:pt x="76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6" y="40"/>
                  <a:pt x="88" y="38"/>
                  <a:pt x="88" y="36"/>
                </a:cubicBezTo>
                <a:cubicBezTo>
                  <a:pt x="88" y="34"/>
                  <a:pt x="86" y="32"/>
                  <a:pt x="84" y="32"/>
                </a:cubicBezTo>
                <a:moveTo>
                  <a:pt x="108" y="104"/>
                </a:moveTo>
                <a:cubicBezTo>
                  <a:pt x="100" y="104"/>
                  <a:pt x="100" y="104"/>
                  <a:pt x="100" y="104"/>
                </a:cubicBezTo>
                <a:cubicBezTo>
                  <a:pt x="98" y="104"/>
                  <a:pt x="96" y="106"/>
                  <a:pt x="96" y="108"/>
                </a:cubicBezTo>
                <a:cubicBezTo>
                  <a:pt x="96" y="110"/>
                  <a:pt x="98" y="112"/>
                  <a:pt x="100" y="112"/>
                </a:cubicBezTo>
                <a:cubicBezTo>
                  <a:pt x="108" y="112"/>
                  <a:pt x="108" y="112"/>
                  <a:pt x="108" y="112"/>
                </a:cubicBezTo>
                <a:cubicBezTo>
                  <a:pt x="110" y="112"/>
                  <a:pt x="112" y="110"/>
                  <a:pt x="112" y="108"/>
                </a:cubicBezTo>
                <a:cubicBezTo>
                  <a:pt x="112" y="106"/>
                  <a:pt x="110" y="104"/>
                  <a:pt x="108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279"/>
          <p:cNvSpPr>
            <a:spLocks noEditPoints="1"/>
          </p:cNvSpPr>
          <p:nvPr/>
        </p:nvSpPr>
        <p:spPr bwMode="auto">
          <a:xfrm>
            <a:off x="5382737" y="3052136"/>
            <a:ext cx="335898" cy="274235"/>
          </a:xfrm>
          <a:custGeom>
            <a:avLst/>
            <a:gdLst>
              <a:gd name="T0" fmla="*/ 24 w 176"/>
              <a:gd name="T1" fmla="*/ 124 h 144"/>
              <a:gd name="T2" fmla="*/ 40 w 176"/>
              <a:gd name="T3" fmla="*/ 124 h 144"/>
              <a:gd name="T4" fmla="*/ 52 w 176"/>
              <a:gd name="T5" fmla="*/ 120 h 144"/>
              <a:gd name="T6" fmla="*/ 60 w 176"/>
              <a:gd name="T7" fmla="*/ 128 h 144"/>
              <a:gd name="T8" fmla="*/ 124 w 176"/>
              <a:gd name="T9" fmla="*/ 56 h 144"/>
              <a:gd name="T10" fmla="*/ 132 w 176"/>
              <a:gd name="T11" fmla="*/ 48 h 144"/>
              <a:gd name="T12" fmla="*/ 124 w 176"/>
              <a:gd name="T13" fmla="*/ 56 h 144"/>
              <a:gd name="T14" fmla="*/ 24 w 176"/>
              <a:gd name="T15" fmla="*/ 52 h 144"/>
              <a:gd name="T16" fmla="*/ 40 w 176"/>
              <a:gd name="T17" fmla="*/ 52 h 144"/>
              <a:gd name="T18" fmla="*/ 136 w 176"/>
              <a:gd name="T19" fmla="*/ 88 h 144"/>
              <a:gd name="T20" fmla="*/ 140 w 176"/>
              <a:gd name="T21" fmla="*/ 84 h 144"/>
              <a:gd name="T22" fmla="*/ 120 w 176"/>
              <a:gd name="T23" fmla="*/ 124 h 144"/>
              <a:gd name="T24" fmla="*/ 136 w 176"/>
              <a:gd name="T25" fmla="*/ 124 h 144"/>
              <a:gd name="T26" fmla="*/ 100 w 176"/>
              <a:gd name="T27" fmla="*/ 48 h 144"/>
              <a:gd name="T28" fmla="*/ 108 w 176"/>
              <a:gd name="T29" fmla="*/ 56 h 144"/>
              <a:gd name="T30" fmla="*/ 160 w 176"/>
              <a:gd name="T31" fmla="*/ 64 h 144"/>
              <a:gd name="T32" fmla="*/ 144 w 176"/>
              <a:gd name="T33" fmla="*/ 8 h 144"/>
              <a:gd name="T34" fmla="*/ 18 w 176"/>
              <a:gd name="T35" fmla="*/ 16 h 144"/>
              <a:gd name="T36" fmla="*/ 0 w 176"/>
              <a:gd name="T37" fmla="*/ 128 h 144"/>
              <a:gd name="T38" fmla="*/ 160 w 176"/>
              <a:gd name="T39" fmla="*/ 128 h 144"/>
              <a:gd name="T40" fmla="*/ 176 w 176"/>
              <a:gd name="T41" fmla="*/ 80 h 144"/>
              <a:gd name="T42" fmla="*/ 152 w 176"/>
              <a:gd name="T43" fmla="*/ 34 h 144"/>
              <a:gd name="T44" fmla="*/ 152 w 176"/>
              <a:gd name="T45" fmla="*/ 32 h 144"/>
              <a:gd name="T46" fmla="*/ 102 w 176"/>
              <a:gd name="T47" fmla="*/ 21 h 144"/>
              <a:gd name="T48" fmla="*/ 112 w 176"/>
              <a:gd name="T49" fmla="*/ 32 h 144"/>
              <a:gd name="T50" fmla="*/ 8 w 176"/>
              <a:gd name="T51" fmla="*/ 32 h 144"/>
              <a:gd name="T52" fmla="*/ 8 w 176"/>
              <a:gd name="T53" fmla="*/ 34 h 144"/>
              <a:gd name="T54" fmla="*/ 144 w 176"/>
              <a:gd name="T55" fmla="*/ 136 h 144"/>
              <a:gd name="T56" fmla="*/ 8 w 176"/>
              <a:gd name="T57" fmla="*/ 48 h 144"/>
              <a:gd name="T58" fmla="*/ 152 w 176"/>
              <a:gd name="T59" fmla="*/ 48 h 144"/>
              <a:gd name="T60" fmla="*/ 120 w 176"/>
              <a:gd name="T61" fmla="*/ 80 h 144"/>
              <a:gd name="T62" fmla="*/ 152 w 176"/>
              <a:gd name="T63" fmla="*/ 112 h 144"/>
              <a:gd name="T64" fmla="*/ 160 w 176"/>
              <a:gd name="T65" fmla="*/ 104 h 144"/>
              <a:gd name="T66" fmla="*/ 128 w 176"/>
              <a:gd name="T67" fmla="*/ 80 h 144"/>
              <a:gd name="T68" fmla="*/ 168 w 176"/>
              <a:gd name="T69" fmla="*/ 80 h 144"/>
              <a:gd name="T70" fmla="*/ 100 w 176"/>
              <a:gd name="T71" fmla="*/ 120 h 144"/>
              <a:gd name="T72" fmla="*/ 108 w 176"/>
              <a:gd name="T73" fmla="*/ 128 h 144"/>
              <a:gd name="T74" fmla="*/ 84 w 176"/>
              <a:gd name="T75" fmla="*/ 120 h 144"/>
              <a:gd name="T76" fmla="*/ 76 w 176"/>
              <a:gd name="T77" fmla="*/ 128 h 144"/>
              <a:gd name="T78" fmla="*/ 84 w 176"/>
              <a:gd name="T79" fmla="*/ 120 h 144"/>
              <a:gd name="T80" fmla="*/ 48 w 176"/>
              <a:gd name="T81" fmla="*/ 52 h 144"/>
              <a:gd name="T82" fmla="*/ 64 w 176"/>
              <a:gd name="T83" fmla="*/ 52 h 144"/>
              <a:gd name="T84" fmla="*/ 76 w 176"/>
              <a:gd name="T85" fmla="*/ 48 h 144"/>
              <a:gd name="T86" fmla="*/ 84 w 176"/>
              <a:gd name="T87" fmla="*/ 5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44">
                <a:moveTo>
                  <a:pt x="36" y="120"/>
                </a:moveTo>
                <a:cubicBezTo>
                  <a:pt x="28" y="120"/>
                  <a:pt x="28" y="120"/>
                  <a:pt x="28" y="120"/>
                </a:cubicBezTo>
                <a:cubicBezTo>
                  <a:pt x="26" y="120"/>
                  <a:pt x="24" y="122"/>
                  <a:pt x="24" y="124"/>
                </a:cubicBezTo>
                <a:cubicBezTo>
                  <a:pt x="24" y="126"/>
                  <a:pt x="26" y="128"/>
                  <a:pt x="28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8" y="128"/>
                  <a:pt x="40" y="126"/>
                  <a:pt x="40" y="124"/>
                </a:cubicBezTo>
                <a:cubicBezTo>
                  <a:pt x="40" y="122"/>
                  <a:pt x="38" y="120"/>
                  <a:pt x="36" y="120"/>
                </a:cubicBezTo>
                <a:moveTo>
                  <a:pt x="60" y="120"/>
                </a:moveTo>
                <a:cubicBezTo>
                  <a:pt x="52" y="120"/>
                  <a:pt x="52" y="120"/>
                  <a:pt x="52" y="120"/>
                </a:cubicBezTo>
                <a:cubicBezTo>
                  <a:pt x="50" y="120"/>
                  <a:pt x="48" y="122"/>
                  <a:pt x="48" y="124"/>
                </a:cubicBezTo>
                <a:cubicBezTo>
                  <a:pt x="48" y="126"/>
                  <a:pt x="50" y="128"/>
                  <a:pt x="52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2" y="128"/>
                  <a:pt x="64" y="126"/>
                  <a:pt x="64" y="124"/>
                </a:cubicBezTo>
                <a:cubicBezTo>
                  <a:pt x="64" y="122"/>
                  <a:pt x="62" y="120"/>
                  <a:pt x="60" y="120"/>
                </a:cubicBezTo>
                <a:moveTo>
                  <a:pt x="124" y="56"/>
                </a:moveTo>
                <a:cubicBezTo>
                  <a:pt x="132" y="56"/>
                  <a:pt x="132" y="56"/>
                  <a:pt x="132" y="56"/>
                </a:cubicBezTo>
                <a:cubicBezTo>
                  <a:pt x="134" y="56"/>
                  <a:pt x="136" y="54"/>
                  <a:pt x="136" y="52"/>
                </a:cubicBezTo>
                <a:cubicBezTo>
                  <a:pt x="136" y="50"/>
                  <a:pt x="134" y="48"/>
                  <a:pt x="132" y="48"/>
                </a:cubicBezTo>
                <a:cubicBezTo>
                  <a:pt x="124" y="48"/>
                  <a:pt x="124" y="48"/>
                  <a:pt x="124" y="48"/>
                </a:cubicBezTo>
                <a:cubicBezTo>
                  <a:pt x="122" y="48"/>
                  <a:pt x="120" y="50"/>
                  <a:pt x="120" y="52"/>
                </a:cubicBezTo>
                <a:cubicBezTo>
                  <a:pt x="120" y="54"/>
                  <a:pt x="122" y="56"/>
                  <a:pt x="124" y="56"/>
                </a:cubicBezTo>
                <a:moveTo>
                  <a:pt x="36" y="48"/>
                </a:moveTo>
                <a:cubicBezTo>
                  <a:pt x="28" y="48"/>
                  <a:pt x="28" y="48"/>
                  <a:pt x="28" y="48"/>
                </a:cubicBezTo>
                <a:cubicBezTo>
                  <a:pt x="26" y="48"/>
                  <a:pt x="24" y="50"/>
                  <a:pt x="24" y="52"/>
                </a:cubicBezTo>
                <a:cubicBezTo>
                  <a:pt x="24" y="54"/>
                  <a:pt x="26" y="56"/>
                  <a:pt x="28" y="56"/>
                </a:cubicBezTo>
                <a:cubicBezTo>
                  <a:pt x="36" y="56"/>
                  <a:pt x="36" y="56"/>
                  <a:pt x="36" y="56"/>
                </a:cubicBezTo>
                <a:cubicBezTo>
                  <a:pt x="38" y="56"/>
                  <a:pt x="40" y="54"/>
                  <a:pt x="40" y="52"/>
                </a:cubicBezTo>
                <a:cubicBezTo>
                  <a:pt x="40" y="50"/>
                  <a:pt x="38" y="48"/>
                  <a:pt x="36" y="48"/>
                </a:cubicBezTo>
                <a:moveTo>
                  <a:pt x="140" y="84"/>
                </a:moveTo>
                <a:cubicBezTo>
                  <a:pt x="138" y="84"/>
                  <a:pt x="136" y="86"/>
                  <a:pt x="136" y="88"/>
                </a:cubicBezTo>
                <a:cubicBezTo>
                  <a:pt x="136" y="90"/>
                  <a:pt x="138" y="92"/>
                  <a:pt x="140" y="92"/>
                </a:cubicBezTo>
                <a:cubicBezTo>
                  <a:pt x="142" y="92"/>
                  <a:pt x="144" y="90"/>
                  <a:pt x="144" y="88"/>
                </a:cubicBezTo>
                <a:cubicBezTo>
                  <a:pt x="144" y="86"/>
                  <a:pt x="142" y="84"/>
                  <a:pt x="140" y="84"/>
                </a:cubicBezTo>
                <a:moveTo>
                  <a:pt x="132" y="120"/>
                </a:moveTo>
                <a:cubicBezTo>
                  <a:pt x="124" y="120"/>
                  <a:pt x="124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  <a:cubicBezTo>
                  <a:pt x="120" y="126"/>
                  <a:pt x="122" y="128"/>
                  <a:pt x="124" y="128"/>
                </a:cubicBezTo>
                <a:cubicBezTo>
                  <a:pt x="132" y="128"/>
                  <a:pt x="132" y="128"/>
                  <a:pt x="132" y="128"/>
                </a:cubicBezTo>
                <a:cubicBezTo>
                  <a:pt x="134" y="128"/>
                  <a:pt x="136" y="126"/>
                  <a:pt x="136" y="124"/>
                </a:cubicBezTo>
                <a:cubicBezTo>
                  <a:pt x="136" y="122"/>
                  <a:pt x="134" y="120"/>
                  <a:pt x="132" y="120"/>
                </a:cubicBezTo>
                <a:moveTo>
                  <a:pt x="108" y="48"/>
                </a:moveTo>
                <a:cubicBezTo>
                  <a:pt x="100" y="48"/>
                  <a:pt x="100" y="48"/>
                  <a:pt x="100" y="48"/>
                </a:cubicBezTo>
                <a:cubicBezTo>
                  <a:pt x="98" y="48"/>
                  <a:pt x="96" y="50"/>
                  <a:pt x="96" y="52"/>
                </a:cubicBezTo>
                <a:cubicBezTo>
                  <a:pt x="96" y="54"/>
                  <a:pt x="98" y="56"/>
                  <a:pt x="100" y="5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10" y="56"/>
                  <a:pt x="112" y="54"/>
                  <a:pt x="112" y="52"/>
                </a:cubicBezTo>
                <a:cubicBezTo>
                  <a:pt x="112" y="50"/>
                  <a:pt x="110" y="48"/>
                  <a:pt x="108" y="48"/>
                </a:cubicBezTo>
                <a:moveTo>
                  <a:pt x="160" y="64"/>
                </a:moveTo>
                <a:cubicBezTo>
                  <a:pt x="160" y="32"/>
                  <a:pt x="160" y="32"/>
                  <a:pt x="160" y="32"/>
                </a:cubicBezTo>
                <a:cubicBezTo>
                  <a:pt x="160" y="23"/>
                  <a:pt x="153" y="16"/>
                  <a:pt x="145" y="16"/>
                </a:cubicBezTo>
                <a:cubicBezTo>
                  <a:pt x="144" y="8"/>
                  <a:pt x="144" y="8"/>
                  <a:pt x="144" y="8"/>
                </a:cubicBezTo>
                <a:cubicBezTo>
                  <a:pt x="82" y="16"/>
                  <a:pt x="82" y="16"/>
                  <a:pt x="82" y="16"/>
                </a:cubicBezTo>
                <a:cubicBezTo>
                  <a:pt x="22" y="0"/>
                  <a:pt x="22" y="0"/>
                  <a:pt x="22" y="0"/>
                </a:cubicBezTo>
                <a:cubicBezTo>
                  <a:pt x="18" y="16"/>
                  <a:pt x="18" y="16"/>
                  <a:pt x="18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7" y="16"/>
                  <a:pt x="0" y="23"/>
                  <a:pt x="0" y="3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53" y="144"/>
                  <a:pt x="160" y="137"/>
                  <a:pt x="160" y="128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9" y="112"/>
                  <a:pt x="176" y="105"/>
                  <a:pt x="176" y="96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76" y="71"/>
                  <a:pt x="169" y="64"/>
                  <a:pt x="160" y="64"/>
                </a:cubicBezTo>
                <a:moveTo>
                  <a:pt x="152" y="32"/>
                </a:moveTo>
                <a:cubicBezTo>
                  <a:pt x="152" y="34"/>
                  <a:pt x="152" y="34"/>
                  <a:pt x="152" y="34"/>
                </a:cubicBezTo>
                <a:cubicBezTo>
                  <a:pt x="150" y="33"/>
                  <a:pt x="149" y="33"/>
                  <a:pt x="147" y="32"/>
                </a:cubicBezTo>
                <a:cubicBezTo>
                  <a:pt x="146" y="24"/>
                  <a:pt x="146" y="24"/>
                  <a:pt x="146" y="24"/>
                </a:cubicBezTo>
                <a:cubicBezTo>
                  <a:pt x="149" y="25"/>
                  <a:pt x="152" y="28"/>
                  <a:pt x="152" y="32"/>
                </a:cubicBezTo>
                <a:moveTo>
                  <a:pt x="137" y="17"/>
                </a:moveTo>
                <a:cubicBezTo>
                  <a:pt x="138" y="31"/>
                  <a:pt x="138" y="31"/>
                  <a:pt x="138" y="31"/>
                </a:cubicBezTo>
                <a:cubicBezTo>
                  <a:pt x="102" y="21"/>
                  <a:pt x="102" y="21"/>
                  <a:pt x="102" y="21"/>
                </a:cubicBezTo>
                <a:lnTo>
                  <a:pt x="137" y="17"/>
                </a:lnTo>
                <a:close/>
                <a:moveTo>
                  <a:pt x="28" y="10"/>
                </a:moveTo>
                <a:cubicBezTo>
                  <a:pt x="112" y="32"/>
                  <a:pt x="112" y="32"/>
                  <a:pt x="112" y="32"/>
                </a:cubicBezTo>
                <a:cubicBezTo>
                  <a:pt x="22" y="32"/>
                  <a:pt x="22" y="32"/>
                  <a:pt x="22" y="32"/>
                </a:cubicBezTo>
                <a:lnTo>
                  <a:pt x="28" y="10"/>
                </a:lnTo>
                <a:close/>
                <a:moveTo>
                  <a:pt x="8" y="32"/>
                </a:moveTo>
                <a:cubicBezTo>
                  <a:pt x="8" y="28"/>
                  <a:pt x="12" y="24"/>
                  <a:pt x="16" y="24"/>
                </a:cubicBezTo>
                <a:cubicBezTo>
                  <a:pt x="14" y="32"/>
                  <a:pt x="14" y="32"/>
                  <a:pt x="14" y="32"/>
                </a:cubicBezTo>
                <a:cubicBezTo>
                  <a:pt x="12" y="33"/>
                  <a:pt x="10" y="33"/>
                  <a:pt x="8" y="34"/>
                </a:cubicBezTo>
                <a:lnTo>
                  <a:pt x="8" y="32"/>
                </a:lnTo>
                <a:close/>
                <a:moveTo>
                  <a:pt x="152" y="128"/>
                </a:moveTo>
                <a:cubicBezTo>
                  <a:pt x="152" y="132"/>
                  <a:pt x="148" y="136"/>
                  <a:pt x="144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48" y="40"/>
                  <a:pt x="152" y="44"/>
                  <a:pt x="152" y="48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36" y="64"/>
                  <a:pt x="136" y="64"/>
                  <a:pt x="136" y="64"/>
                </a:cubicBezTo>
                <a:cubicBezTo>
                  <a:pt x="127" y="64"/>
                  <a:pt x="120" y="71"/>
                  <a:pt x="120" y="80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0" y="105"/>
                  <a:pt x="127" y="112"/>
                  <a:pt x="136" y="112"/>
                </a:cubicBezTo>
                <a:cubicBezTo>
                  <a:pt x="152" y="112"/>
                  <a:pt x="152" y="112"/>
                  <a:pt x="152" y="112"/>
                </a:cubicBezTo>
                <a:lnTo>
                  <a:pt x="152" y="128"/>
                </a:lnTo>
                <a:close/>
                <a:moveTo>
                  <a:pt x="168" y="96"/>
                </a:moveTo>
                <a:cubicBezTo>
                  <a:pt x="168" y="100"/>
                  <a:pt x="164" y="104"/>
                  <a:pt x="160" y="104"/>
                </a:cubicBezTo>
                <a:cubicBezTo>
                  <a:pt x="136" y="104"/>
                  <a:pt x="136" y="104"/>
                  <a:pt x="136" y="104"/>
                </a:cubicBezTo>
                <a:cubicBezTo>
                  <a:pt x="132" y="104"/>
                  <a:pt x="128" y="100"/>
                  <a:pt x="128" y="96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8" y="76"/>
                  <a:pt x="132" y="72"/>
                  <a:pt x="136" y="72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64" y="72"/>
                  <a:pt x="168" y="76"/>
                  <a:pt x="168" y="80"/>
                </a:cubicBezTo>
                <a:lnTo>
                  <a:pt x="168" y="96"/>
                </a:lnTo>
                <a:close/>
                <a:moveTo>
                  <a:pt x="108" y="120"/>
                </a:moveTo>
                <a:cubicBezTo>
                  <a:pt x="100" y="120"/>
                  <a:pt x="100" y="120"/>
                  <a:pt x="100" y="120"/>
                </a:cubicBezTo>
                <a:cubicBezTo>
                  <a:pt x="98" y="120"/>
                  <a:pt x="96" y="122"/>
                  <a:pt x="96" y="124"/>
                </a:cubicBezTo>
                <a:cubicBezTo>
                  <a:pt x="96" y="126"/>
                  <a:pt x="98" y="128"/>
                  <a:pt x="100" y="12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10" y="128"/>
                  <a:pt x="112" y="126"/>
                  <a:pt x="112" y="124"/>
                </a:cubicBezTo>
                <a:cubicBezTo>
                  <a:pt x="112" y="122"/>
                  <a:pt x="110" y="120"/>
                  <a:pt x="108" y="120"/>
                </a:cubicBezTo>
                <a:moveTo>
                  <a:pt x="84" y="120"/>
                </a:moveTo>
                <a:cubicBezTo>
                  <a:pt x="76" y="120"/>
                  <a:pt x="76" y="120"/>
                  <a:pt x="76" y="120"/>
                </a:cubicBezTo>
                <a:cubicBezTo>
                  <a:pt x="74" y="120"/>
                  <a:pt x="72" y="122"/>
                  <a:pt x="72" y="124"/>
                </a:cubicBezTo>
                <a:cubicBezTo>
                  <a:pt x="72" y="126"/>
                  <a:pt x="74" y="128"/>
                  <a:pt x="76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6" y="128"/>
                  <a:pt x="88" y="126"/>
                  <a:pt x="88" y="124"/>
                </a:cubicBezTo>
                <a:cubicBezTo>
                  <a:pt x="88" y="122"/>
                  <a:pt x="86" y="120"/>
                  <a:pt x="84" y="120"/>
                </a:cubicBezTo>
                <a:moveTo>
                  <a:pt x="60" y="48"/>
                </a:moveTo>
                <a:cubicBezTo>
                  <a:pt x="52" y="48"/>
                  <a:pt x="52" y="48"/>
                  <a:pt x="52" y="48"/>
                </a:cubicBezTo>
                <a:cubicBezTo>
                  <a:pt x="50" y="48"/>
                  <a:pt x="48" y="50"/>
                  <a:pt x="48" y="52"/>
                </a:cubicBezTo>
                <a:cubicBezTo>
                  <a:pt x="48" y="54"/>
                  <a:pt x="50" y="56"/>
                  <a:pt x="52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62" y="56"/>
                  <a:pt x="64" y="54"/>
                  <a:pt x="64" y="52"/>
                </a:cubicBezTo>
                <a:cubicBezTo>
                  <a:pt x="64" y="50"/>
                  <a:pt x="62" y="48"/>
                  <a:pt x="60" y="48"/>
                </a:cubicBezTo>
                <a:moveTo>
                  <a:pt x="84" y="48"/>
                </a:moveTo>
                <a:cubicBezTo>
                  <a:pt x="76" y="48"/>
                  <a:pt x="76" y="48"/>
                  <a:pt x="76" y="48"/>
                </a:cubicBezTo>
                <a:cubicBezTo>
                  <a:pt x="74" y="48"/>
                  <a:pt x="72" y="50"/>
                  <a:pt x="72" y="52"/>
                </a:cubicBezTo>
                <a:cubicBezTo>
                  <a:pt x="72" y="54"/>
                  <a:pt x="74" y="56"/>
                  <a:pt x="76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6" y="56"/>
                  <a:pt x="88" y="54"/>
                  <a:pt x="88" y="52"/>
                </a:cubicBezTo>
                <a:cubicBezTo>
                  <a:pt x="88" y="50"/>
                  <a:pt x="86" y="48"/>
                  <a:pt x="84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280"/>
          <p:cNvSpPr>
            <a:spLocks noEditPoints="1"/>
          </p:cNvSpPr>
          <p:nvPr/>
        </p:nvSpPr>
        <p:spPr bwMode="auto">
          <a:xfrm>
            <a:off x="6067514" y="3022927"/>
            <a:ext cx="243404" cy="334275"/>
          </a:xfrm>
          <a:custGeom>
            <a:avLst/>
            <a:gdLst>
              <a:gd name="T0" fmla="*/ 72 w 128"/>
              <a:gd name="T1" fmla="*/ 16 h 176"/>
              <a:gd name="T2" fmla="*/ 80 w 128"/>
              <a:gd name="T3" fmla="*/ 64 h 176"/>
              <a:gd name="T4" fmla="*/ 48 w 128"/>
              <a:gd name="T5" fmla="*/ 16 h 176"/>
              <a:gd name="T6" fmla="*/ 32 w 128"/>
              <a:gd name="T7" fmla="*/ 64 h 176"/>
              <a:gd name="T8" fmla="*/ 48 w 128"/>
              <a:gd name="T9" fmla="*/ 16 h 176"/>
              <a:gd name="T10" fmla="*/ 56 w 128"/>
              <a:gd name="T11" fmla="*/ 16 h 176"/>
              <a:gd name="T12" fmla="*/ 64 w 128"/>
              <a:gd name="T13" fmla="*/ 64 h 176"/>
              <a:gd name="T14" fmla="*/ 112 w 128"/>
              <a:gd name="T15" fmla="*/ 16 h 176"/>
              <a:gd name="T16" fmla="*/ 104 w 128"/>
              <a:gd name="T17" fmla="*/ 64 h 176"/>
              <a:gd name="T18" fmla="*/ 112 w 128"/>
              <a:gd name="T19" fmla="*/ 16 h 176"/>
              <a:gd name="T20" fmla="*/ 88 w 128"/>
              <a:gd name="T21" fmla="*/ 16 h 176"/>
              <a:gd name="T22" fmla="*/ 96 w 128"/>
              <a:gd name="T23" fmla="*/ 64 h 176"/>
              <a:gd name="T24" fmla="*/ 124 w 128"/>
              <a:gd name="T25" fmla="*/ 0 h 176"/>
              <a:gd name="T26" fmla="*/ 0 w 128"/>
              <a:gd name="T27" fmla="*/ 4 h 176"/>
              <a:gd name="T28" fmla="*/ 4 w 128"/>
              <a:gd name="T29" fmla="*/ 176 h 176"/>
              <a:gd name="T30" fmla="*/ 20 w 128"/>
              <a:gd name="T31" fmla="*/ 162 h 176"/>
              <a:gd name="T32" fmla="*/ 36 w 128"/>
              <a:gd name="T33" fmla="*/ 176 h 176"/>
              <a:gd name="T34" fmla="*/ 52 w 128"/>
              <a:gd name="T35" fmla="*/ 162 h 176"/>
              <a:gd name="T36" fmla="*/ 61 w 128"/>
              <a:gd name="T37" fmla="*/ 174 h 176"/>
              <a:gd name="T38" fmla="*/ 67 w 128"/>
              <a:gd name="T39" fmla="*/ 174 h 176"/>
              <a:gd name="T40" fmla="*/ 76 w 128"/>
              <a:gd name="T41" fmla="*/ 162 h 176"/>
              <a:gd name="T42" fmla="*/ 92 w 128"/>
              <a:gd name="T43" fmla="*/ 176 h 176"/>
              <a:gd name="T44" fmla="*/ 108 w 128"/>
              <a:gd name="T45" fmla="*/ 162 h 176"/>
              <a:gd name="T46" fmla="*/ 124 w 128"/>
              <a:gd name="T47" fmla="*/ 176 h 176"/>
              <a:gd name="T48" fmla="*/ 128 w 128"/>
              <a:gd name="T49" fmla="*/ 4 h 176"/>
              <a:gd name="T50" fmla="*/ 120 w 128"/>
              <a:gd name="T51" fmla="*/ 162 h 176"/>
              <a:gd name="T52" fmla="*/ 108 w 128"/>
              <a:gd name="T53" fmla="*/ 152 h 176"/>
              <a:gd name="T54" fmla="*/ 92 w 128"/>
              <a:gd name="T55" fmla="*/ 166 h 176"/>
              <a:gd name="T56" fmla="*/ 76 w 128"/>
              <a:gd name="T57" fmla="*/ 152 h 176"/>
              <a:gd name="T58" fmla="*/ 73 w 128"/>
              <a:gd name="T59" fmla="*/ 154 h 176"/>
              <a:gd name="T60" fmla="*/ 55 w 128"/>
              <a:gd name="T61" fmla="*/ 154 h 176"/>
              <a:gd name="T62" fmla="*/ 52 w 128"/>
              <a:gd name="T63" fmla="*/ 152 h 176"/>
              <a:gd name="T64" fmla="*/ 36 w 128"/>
              <a:gd name="T65" fmla="*/ 166 h 176"/>
              <a:gd name="T66" fmla="*/ 20 w 128"/>
              <a:gd name="T67" fmla="*/ 152 h 176"/>
              <a:gd name="T68" fmla="*/ 8 w 128"/>
              <a:gd name="T69" fmla="*/ 162 h 176"/>
              <a:gd name="T70" fmla="*/ 120 w 128"/>
              <a:gd name="T71" fmla="*/ 8 h 176"/>
              <a:gd name="T72" fmla="*/ 96 w 128"/>
              <a:gd name="T73" fmla="*/ 128 h 176"/>
              <a:gd name="T74" fmla="*/ 16 w 128"/>
              <a:gd name="T75" fmla="*/ 136 h 176"/>
              <a:gd name="T76" fmla="*/ 96 w 128"/>
              <a:gd name="T77" fmla="*/ 128 h 176"/>
              <a:gd name="T78" fmla="*/ 16 w 128"/>
              <a:gd name="T79" fmla="*/ 112 h 176"/>
              <a:gd name="T80" fmla="*/ 112 w 128"/>
              <a:gd name="T81" fmla="*/ 120 h 176"/>
              <a:gd name="T82" fmla="*/ 24 w 128"/>
              <a:gd name="T83" fmla="*/ 16 h 176"/>
              <a:gd name="T84" fmla="*/ 16 w 128"/>
              <a:gd name="T85" fmla="*/ 64 h 176"/>
              <a:gd name="T86" fmla="*/ 24 w 128"/>
              <a:gd name="T87" fmla="*/ 16 h 176"/>
              <a:gd name="T88" fmla="*/ 16 w 128"/>
              <a:gd name="T89" fmla="*/ 96 h 176"/>
              <a:gd name="T90" fmla="*/ 112 w 128"/>
              <a:gd name="T91" fmla="*/ 104 h 176"/>
              <a:gd name="T92" fmla="*/ 80 w 128"/>
              <a:gd name="T93" fmla="*/ 80 h 176"/>
              <a:gd name="T94" fmla="*/ 16 w 128"/>
              <a:gd name="T95" fmla="*/ 88 h 176"/>
              <a:gd name="T96" fmla="*/ 80 w 128"/>
              <a:gd name="T97" fmla="*/ 8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8" h="176">
                <a:moveTo>
                  <a:pt x="80" y="16"/>
                </a:moveTo>
                <a:cubicBezTo>
                  <a:pt x="72" y="16"/>
                  <a:pt x="72" y="16"/>
                  <a:pt x="72" y="16"/>
                </a:cubicBezTo>
                <a:cubicBezTo>
                  <a:pt x="72" y="64"/>
                  <a:pt x="72" y="64"/>
                  <a:pt x="72" y="64"/>
                </a:cubicBezTo>
                <a:cubicBezTo>
                  <a:pt x="80" y="64"/>
                  <a:pt x="80" y="64"/>
                  <a:pt x="80" y="64"/>
                </a:cubicBezTo>
                <a:lnTo>
                  <a:pt x="80" y="16"/>
                </a:lnTo>
                <a:close/>
                <a:moveTo>
                  <a:pt x="48" y="16"/>
                </a:moveTo>
                <a:cubicBezTo>
                  <a:pt x="32" y="16"/>
                  <a:pt x="32" y="16"/>
                  <a:pt x="32" y="16"/>
                </a:cubicBezTo>
                <a:cubicBezTo>
                  <a:pt x="32" y="64"/>
                  <a:pt x="32" y="64"/>
                  <a:pt x="32" y="64"/>
                </a:cubicBezTo>
                <a:cubicBezTo>
                  <a:pt x="48" y="64"/>
                  <a:pt x="48" y="64"/>
                  <a:pt x="48" y="64"/>
                </a:cubicBezTo>
                <a:lnTo>
                  <a:pt x="48" y="16"/>
                </a:lnTo>
                <a:close/>
                <a:moveTo>
                  <a:pt x="64" y="16"/>
                </a:moveTo>
                <a:cubicBezTo>
                  <a:pt x="56" y="16"/>
                  <a:pt x="56" y="16"/>
                  <a:pt x="56" y="16"/>
                </a:cubicBezTo>
                <a:cubicBezTo>
                  <a:pt x="56" y="64"/>
                  <a:pt x="56" y="64"/>
                  <a:pt x="56" y="64"/>
                </a:cubicBezTo>
                <a:cubicBezTo>
                  <a:pt x="64" y="64"/>
                  <a:pt x="64" y="64"/>
                  <a:pt x="64" y="64"/>
                </a:cubicBezTo>
                <a:lnTo>
                  <a:pt x="64" y="16"/>
                </a:lnTo>
                <a:close/>
                <a:moveTo>
                  <a:pt x="112" y="16"/>
                </a:moveTo>
                <a:cubicBezTo>
                  <a:pt x="104" y="16"/>
                  <a:pt x="104" y="16"/>
                  <a:pt x="104" y="16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12" y="64"/>
                  <a:pt x="112" y="64"/>
                  <a:pt x="112" y="64"/>
                </a:cubicBezTo>
                <a:lnTo>
                  <a:pt x="112" y="16"/>
                </a:lnTo>
                <a:close/>
                <a:moveTo>
                  <a:pt x="96" y="16"/>
                </a:moveTo>
                <a:cubicBezTo>
                  <a:pt x="88" y="16"/>
                  <a:pt x="88" y="16"/>
                  <a:pt x="88" y="16"/>
                </a:cubicBezTo>
                <a:cubicBezTo>
                  <a:pt x="88" y="64"/>
                  <a:pt x="88" y="64"/>
                  <a:pt x="88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16"/>
                </a:lnTo>
                <a:close/>
                <a:moveTo>
                  <a:pt x="124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6"/>
                  <a:pt x="7" y="175"/>
                </a:cubicBezTo>
                <a:cubicBezTo>
                  <a:pt x="20" y="162"/>
                  <a:pt x="20" y="162"/>
                  <a:pt x="20" y="162"/>
                </a:cubicBezTo>
                <a:cubicBezTo>
                  <a:pt x="33" y="175"/>
                  <a:pt x="33" y="175"/>
                  <a:pt x="33" y="175"/>
                </a:cubicBezTo>
                <a:cubicBezTo>
                  <a:pt x="34" y="176"/>
                  <a:pt x="35" y="176"/>
                  <a:pt x="36" y="176"/>
                </a:cubicBezTo>
                <a:cubicBezTo>
                  <a:pt x="37" y="176"/>
                  <a:pt x="38" y="176"/>
                  <a:pt x="39" y="175"/>
                </a:cubicBezTo>
                <a:cubicBezTo>
                  <a:pt x="52" y="162"/>
                  <a:pt x="52" y="162"/>
                  <a:pt x="52" y="162"/>
                </a:cubicBezTo>
                <a:cubicBezTo>
                  <a:pt x="61" y="174"/>
                  <a:pt x="61" y="174"/>
                  <a:pt x="61" y="174"/>
                </a:cubicBezTo>
                <a:cubicBezTo>
                  <a:pt x="61" y="174"/>
                  <a:pt x="61" y="174"/>
                  <a:pt x="61" y="174"/>
                </a:cubicBezTo>
                <a:cubicBezTo>
                  <a:pt x="62" y="175"/>
                  <a:pt x="63" y="176"/>
                  <a:pt x="64" y="176"/>
                </a:cubicBezTo>
                <a:cubicBezTo>
                  <a:pt x="65" y="176"/>
                  <a:pt x="66" y="175"/>
                  <a:pt x="67" y="174"/>
                </a:cubicBezTo>
                <a:cubicBezTo>
                  <a:pt x="67" y="174"/>
                  <a:pt x="67" y="174"/>
                  <a:pt x="67" y="174"/>
                </a:cubicBezTo>
                <a:cubicBezTo>
                  <a:pt x="76" y="162"/>
                  <a:pt x="76" y="162"/>
                  <a:pt x="76" y="162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90" y="176"/>
                  <a:pt x="91" y="176"/>
                  <a:pt x="92" y="176"/>
                </a:cubicBezTo>
                <a:cubicBezTo>
                  <a:pt x="93" y="176"/>
                  <a:pt x="94" y="176"/>
                  <a:pt x="95" y="175"/>
                </a:cubicBezTo>
                <a:cubicBezTo>
                  <a:pt x="108" y="162"/>
                  <a:pt x="108" y="162"/>
                  <a:pt x="108" y="162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122" y="176"/>
                  <a:pt x="123" y="176"/>
                  <a:pt x="124" y="176"/>
                </a:cubicBezTo>
                <a:cubicBezTo>
                  <a:pt x="126" y="176"/>
                  <a:pt x="128" y="174"/>
                  <a:pt x="128" y="172"/>
                </a:cubicBezTo>
                <a:cubicBezTo>
                  <a:pt x="128" y="4"/>
                  <a:pt x="128" y="4"/>
                  <a:pt x="128" y="4"/>
                </a:cubicBezTo>
                <a:cubicBezTo>
                  <a:pt x="128" y="2"/>
                  <a:pt x="126" y="0"/>
                  <a:pt x="124" y="0"/>
                </a:cubicBezTo>
                <a:moveTo>
                  <a:pt x="120" y="162"/>
                </a:moveTo>
                <a:cubicBezTo>
                  <a:pt x="111" y="153"/>
                  <a:pt x="111" y="153"/>
                  <a:pt x="111" y="153"/>
                </a:cubicBezTo>
                <a:cubicBezTo>
                  <a:pt x="110" y="152"/>
                  <a:pt x="109" y="152"/>
                  <a:pt x="108" y="152"/>
                </a:cubicBezTo>
                <a:cubicBezTo>
                  <a:pt x="107" y="152"/>
                  <a:pt x="106" y="152"/>
                  <a:pt x="105" y="153"/>
                </a:cubicBezTo>
                <a:cubicBezTo>
                  <a:pt x="92" y="166"/>
                  <a:pt x="92" y="166"/>
                  <a:pt x="92" y="166"/>
                </a:cubicBezTo>
                <a:cubicBezTo>
                  <a:pt x="79" y="153"/>
                  <a:pt x="79" y="153"/>
                  <a:pt x="79" y="153"/>
                </a:cubicBezTo>
                <a:cubicBezTo>
                  <a:pt x="78" y="152"/>
                  <a:pt x="77" y="152"/>
                  <a:pt x="76" y="152"/>
                </a:cubicBezTo>
                <a:cubicBezTo>
                  <a:pt x="75" y="152"/>
                  <a:pt x="74" y="153"/>
                  <a:pt x="73" y="154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64" y="165"/>
                  <a:pt x="64" y="165"/>
                  <a:pt x="64" y="165"/>
                </a:cubicBezTo>
                <a:cubicBezTo>
                  <a:pt x="55" y="154"/>
                  <a:pt x="55" y="154"/>
                  <a:pt x="55" y="154"/>
                </a:cubicBezTo>
                <a:cubicBezTo>
                  <a:pt x="55" y="154"/>
                  <a:pt x="55" y="154"/>
                  <a:pt x="55" y="154"/>
                </a:cubicBezTo>
                <a:cubicBezTo>
                  <a:pt x="54" y="153"/>
                  <a:pt x="53" y="152"/>
                  <a:pt x="52" y="152"/>
                </a:cubicBezTo>
                <a:cubicBezTo>
                  <a:pt x="51" y="152"/>
                  <a:pt x="50" y="152"/>
                  <a:pt x="49" y="153"/>
                </a:cubicBezTo>
                <a:cubicBezTo>
                  <a:pt x="36" y="166"/>
                  <a:pt x="36" y="166"/>
                  <a:pt x="36" y="166"/>
                </a:cubicBezTo>
                <a:cubicBezTo>
                  <a:pt x="23" y="153"/>
                  <a:pt x="23" y="153"/>
                  <a:pt x="23" y="153"/>
                </a:cubicBezTo>
                <a:cubicBezTo>
                  <a:pt x="22" y="152"/>
                  <a:pt x="21" y="152"/>
                  <a:pt x="20" y="152"/>
                </a:cubicBezTo>
                <a:cubicBezTo>
                  <a:pt x="19" y="152"/>
                  <a:pt x="18" y="152"/>
                  <a:pt x="17" y="153"/>
                </a:cubicBezTo>
                <a:cubicBezTo>
                  <a:pt x="8" y="162"/>
                  <a:pt x="8" y="162"/>
                  <a:pt x="8" y="162"/>
                </a:cubicBezTo>
                <a:cubicBezTo>
                  <a:pt x="8" y="8"/>
                  <a:pt x="8" y="8"/>
                  <a:pt x="8" y="8"/>
                </a:cubicBezTo>
                <a:cubicBezTo>
                  <a:pt x="120" y="8"/>
                  <a:pt x="120" y="8"/>
                  <a:pt x="120" y="8"/>
                </a:cubicBezTo>
                <a:lnTo>
                  <a:pt x="120" y="162"/>
                </a:lnTo>
                <a:close/>
                <a:moveTo>
                  <a:pt x="96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96" y="136"/>
                  <a:pt x="96" y="136"/>
                  <a:pt x="96" y="136"/>
                </a:cubicBezTo>
                <a:lnTo>
                  <a:pt x="96" y="128"/>
                </a:lnTo>
                <a:close/>
                <a:moveTo>
                  <a:pt x="112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112" y="120"/>
                  <a:pt x="112" y="120"/>
                  <a:pt x="112" y="120"/>
                </a:cubicBezTo>
                <a:lnTo>
                  <a:pt x="112" y="112"/>
                </a:lnTo>
                <a:close/>
                <a:moveTo>
                  <a:pt x="24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64"/>
                  <a:pt x="16" y="64"/>
                  <a:pt x="16" y="64"/>
                </a:cubicBezTo>
                <a:cubicBezTo>
                  <a:pt x="24" y="64"/>
                  <a:pt x="24" y="64"/>
                  <a:pt x="24" y="64"/>
                </a:cubicBezTo>
                <a:lnTo>
                  <a:pt x="24" y="16"/>
                </a:lnTo>
                <a:close/>
                <a:moveTo>
                  <a:pt x="112" y="96"/>
                </a:moveTo>
                <a:cubicBezTo>
                  <a:pt x="16" y="96"/>
                  <a:pt x="16" y="96"/>
                  <a:pt x="16" y="96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12" y="104"/>
                  <a:pt x="112" y="104"/>
                  <a:pt x="112" y="104"/>
                </a:cubicBezTo>
                <a:lnTo>
                  <a:pt x="112" y="96"/>
                </a:lnTo>
                <a:close/>
                <a:moveTo>
                  <a:pt x="80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6" y="88"/>
                  <a:pt x="16" y="88"/>
                  <a:pt x="16" y="88"/>
                </a:cubicBezTo>
                <a:cubicBezTo>
                  <a:pt x="80" y="88"/>
                  <a:pt x="80" y="88"/>
                  <a:pt x="80" y="88"/>
                </a:cubicBezTo>
                <a:lnTo>
                  <a:pt x="8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281"/>
          <p:cNvSpPr>
            <a:spLocks noEditPoints="1"/>
          </p:cNvSpPr>
          <p:nvPr/>
        </p:nvSpPr>
        <p:spPr bwMode="auto">
          <a:xfrm>
            <a:off x="6692251" y="3022927"/>
            <a:ext cx="272613" cy="334275"/>
          </a:xfrm>
          <a:custGeom>
            <a:avLst/>
            <a:gdLst>
              <a:gd name="T0" fmla="*/ 56 w 144"/>
              <a:gd name="T1" fmla="*/ 40 h 176"/>
              <a:gd name="T2" fmla="*/ 64 w 144"/>
              <a:gd name="T3" fmla="*/ 80 h 176"/>
              <a:gd name="T4" fmla="*/ 24 w 144"/>
              <a:gd name="T5" fmla="*/ 40 h 176"/>
              <a:gd name="T6" fmla="*/ 16 w 144"/>
              <a:gd name="T7" fmla="*/ 80 h 176"/>
              <a:gd name="T8" fmla="*/ 24 w 144"/>
              <a:gd name="T9" fmla="*/ 40 h 176"/>
              <a:gd name="T10" fmla="*/ 32 w 144"/>
              <a:gd name="T11" fmla="*/ 40 h 176"/>
              <a:gd name="T12" fmla="*/ 48 w 144"/>
              <a:gd name="T13" fmla="*/ 80 h 176"/>
              <a:gd name="T14" fmla="*/ 96 w 144"/>
              <a:gd name="T15" fmla="*/ 40 h 176"/>
              <a:gd name="T16" fmla="*/ 88 w 144"/>
              <a:gd name="T17" fmla="*/ 80 h 176"/>
              <a:gd name="T18" fmla="*/ 96 w 144"/>
              <a:gd name="T19" fmla="*/ 40 h 176"/>
              <a:gd name="T20" fmla="*/ 72 w 144"/>
              <a:gd name="T21" fmla="*/ 40 h 176"/>
              <a:gd name="T22" fmla="*/ 80 w 144"/>
              <a:gd name="T23" fmla="*/ 80 h 176"/>
              <a:gd name="T24" fmla="*/ 72 w 144"/>
              <a:gd name="T25" fmla="*/ 128 h 176"/>
              <a:gd name="T26" fmla="*/ 16 w 144"/>
              <a:gd name="T27" fmla="*/ 136 h 176"/>
              <a:gd name="T28" fmla="*/ 72 w 144"/>
              <a:gd name="T29" fmla="*/ 128 h 176"/>
              <a:gd name="T30" fmla="*/ 36 w 144"/>
              <a:gd name="T31" fmla="*/ 0 h 176"/>
              <a:gd name="T32" fmla="*/ 32 w 144"/>
              <a:gd name="T33" fmla="*/ 16 h 176"/>
              <a:gd name="T34" fmla="*/ 40 w 144"/>
              <a:gd name="T35" fmla="*/ 8 h 176"/>
              <a:gd name="T36" fmla="*/ 136 w 144"/>
              <a:gd name="T37" fmla="*/ 140 h 176"/>
              <a:gd name="T38" fmla="*/ 120 w 144"/>
              <a:gd name="T39" fmla="*/ 128 h 176"/>
              <a:gd name="T40" fmla="*/ 120 w 144"/>
              <a:gd name="T41" fmla="*/ 137 h 176"/>
              <a:gd name="T42" fmla="*/ 140 w 144"/>
              <a:gd name="T43" fmla="*/ 152 h 176"/>
              <a:gd name="T44" fmla="*/ 144 w 144"/>
              <a:gd name="T45" fmla="*/ 4 h 176"/>
              <a:gd name="T46" fmla="*/ 56 w 144"/>
              <a:gd name="T47" fmla="*/ 96 h 176"/>
              <a:gd name="T48" fmla="*/ 16 w 144"/>
              <a:gd name="T49" fmla="*/ 104 h 176"/>
              <a:gd name="T50" fmla="*/ 56 w 144"/>
              <a:gd name="T51" fmla="*/ 96 h 176"/>
              <a:gd name="T52" fmla="*/ 4 w 144"/>
              <a:gd name="T53" fmla="*/ 24 h 176"/>
              <a:gd name="T54" fmla="*/ 0 w 144"/>
              <a:gd name="T55" fmla="*/ 172 h 176"/>
              <a:gd name="T56" fmla="*/ 7 w 144"/>
              <a:gd name="T57" fmla="*/ 175 h 176"/>
              <a:gd name="T58" fmla="*/ 37 w 144"/>
              <a:gd name="T59" fmla="*/ 175 h 176"/>
              <a:gd name="T60" fmla="*/ 43 w 144"/>
              <a:gd name="T61" fmla="*/ 175 h 176"/>
              <a:gd name="T62" fmla="*/ 69 w 144"/>
              <a:gd name="T63" fmla="*/ 175 h 176"/>
              <a:gd name="T64" fmla="*/ 75 w 144"/>
              <a:gd name="T65" fmla="*/ 175 h 176"/>
              <a:gd name="T66" fmla="*/ 105 w 144"/>
              <a:gd name="T67" fmla="*/ 175 h 176"/>
              <a:gd name="T68" fmla="*/ 112 w 144"/>
              <a:gd name="T69" fmla="*/ 172 h 176"/>
              <a:gd name="T70" fmla="*/ 108 w 144"/>
              <a:gd name="T71" fmla="*/ 24 h 176"/>
              <a:gd name="T72" fmla="*/ 91 w 144"/>
              <a:gd name="T73" fmla="*/ 153 h 176"/>
              <a:gd name="T74" fmla="*/ 85 w 144"/>
              <a:gd name="T75" fmla="*/ 153 h 176"/>
              <a:gd name="T76" fmla="*/ 59 w 144"/>
              <a:gd name="T77" fmla="*/ 153 h 176"/>
              <a:gd name="T78" fmla="*/ 53 w 144"/>
              <a:gd name="T79" fmla="*/ 153 h 176"/>
              <a:gd name="T80" fmla="*/ 27 w 144"/>
              <a:gd name="T81" fmla="*/ 153 h 176"/>
              <a:gd name="T82" fmla="*/ 21 w 144"/>
              <a:gd name="T83" fmla="*/ 153 h 176"/>
              <a:gd name="T84" fmla="*/ 8 w 144"/>
              <a:gd name="T85" fmla="*/ 32 h 176"/>
              <a:gd name="T86" fmla="*/ 104 w 144"/>
              <a:gd name="T87" fmla="*/ 164 h 176"/>
              <a:gd name="T88" fmla="*/ 16 w 144"/>
              <a:gd name="T89" fmla="*/ 112 h 176"/>
              <a:gd name="T90" fmla="*/ 96 w 144"/>
              <a:gd name="T91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4" h="176">
                <a:moveTo>
                  <a:pt x="64" y="40"/>
                </a:moveTo>
                <a:cubicBezTo>
                  <a:pt x="56" y="40"/>
                  <a:pt x="56" y="40"/>
                  <a:pt x="56" y="40"/>
                </a:cubicBezTo>
                <a:cubicBezTo>
                  <a:pt x="56" y="80"/>
                  <a:pt x="56" y="80"/>
                  <a:pt x="56" y="80"/>
                </a:cubicBezTo>
                <a:cubicBezTo>
                  <a:pt x="64" y="80"/>
                  <a:pt x="64" y="80"/>
                  <a:pt x="64" y="80"/>
                </a:cubicBezTo>
                <a:lnTo>
                  <a:pt x="64" y="40"/>
                </a:lnTo>
                <a:close/>
                <a:moveTo>
                  <a:pt x="24" y="40"/>
                </a:moveTo>
                <a:cubicBezTo>
                  <a:pt x="16" y="40"/>
                  <a:pt x="16" y="40"/>
                  <a:pt x="16" y="40"/>
                </a:cubicBezTo>
                <a:cubicBezTo>
                  <a:pt x="16" y="80"/>
                  <a:pt x="16" y="80"/>
                  <a:pt x="16" y="80"/>
                </a:cubicBezTo>
                <a:cubicBezTo>
                  <a:pt x="24" y="80"/>
                  <a:pt x="24" y="80"/>
                  <a:pt x="24" y="80"/>
                </a:cubicBezTo>
                <a:lnTo>
                  <a:pt x="24" y="40"/>
                </a:lnTo>
                <a:close/>
                <a:moveTo>
                  <a:pt x="48" y="40"/>
                </a:moveTo>
                <a:cubicBezTo>
                  <a:pt x="32" y="40"/>
                  <a:pt x="32" y="40"/>
                  <a:pt x="32" y="40"/>
                </a:cubicBezTo>
                <a:cubicBezTo>
                  <a:pt x="32" y="80"/>
                  <a:pt x="32" y="80"/>
                  <a:pt x="32" y="80"/>
                </a:cubicBezTo>
                <a:cubicBezTo>
                  <a:pt x="48" y="80"/>
                  <a:pt x="48" y="80"/>
                  <a:pt x="48" y="80"/>
                </a:cubicBezTo>
                <a:lnTo>
                  <a:pt x="48" y="40"/>
                </a:lnTo>
                <a:close/>
                <a:moveTo>
                  <a:pt x="96" y="40"/>
                </a:moveTo>
                <a:cubicBezTo>
                  <a:pt x="88" y="40"/>
                  <a:pt x="88" y="40"/>
                  <a:pt x="88" y="40"/>
                </a:cubicBezTo>
                <a:cubicBezTo>
                  <a:pt x="88" y="80"/>
                  <a:pt x="88" y="80"/>
                  <a:pt x="88" y="80"/>
                </a:cubicBezTo>
                <a:cubicBezTo>
                  <a:pt x="96" y="80"/>
                  <a:pt x="96" y="80"/>
                  <a:pt x="96" y="80"/>
                </a:cubicBezTo>
                <a:lnTo>
                  <a:pt x="96" y="40"/>
                </a:lnTo>
                <a:close/>
                <a:moveTo>
                  <a:pt x="80" y="40"/>
                </a:moveTo>
                <a:cubicBezTo>
                  <a:pt x="72" y="40"/>
                  <a:pt x="72" y="40"/>
                  <a:pt x="72" y="40"/>
                </a:cubicBezTo>
                <a:cubicBezTo>
                  <a:pt x="72" y="80"/>
                  <a:pt x="72" y="80"/>
                  <a:pt x="72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40"/>
                </a:lnTo>
                <a:close/>
                <a:moveTo>
                  <a:pt x="72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72" y="136"/>
                  <a:pt x="72" y="136"/>
                  <a:pt x="72" y="136"/>
                </a:cubicBezTo>
                <a:lnTo>
                  <a:pt x="72" y="128"/>
                </a:lnTo>
                <a:close/>
                <a:moveTo>
                  <a:pt x="140" y="0"/>
                </a:move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16"/>
                  <a:pt x="32" y="16"/>
                  <a:pt x="32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8"/>
                  <a:pt x="40" y="8"/>
                  <a:pt x="40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36" y="140"/>
                  <a:pt x="136" y="140"/>
                  <a:pt x="136" y="140"/>
                </a:cubicBezTo>
                <a:cubicBezTo>
                  <a:pt x="123" y="129"/>
                  <a:pt x="123" y="129"/>
                  <a:pt x="123" y="129"/>
                </a:cubicBezTo>
                <a:cubicBezTo>
                  <a:pt x="122" y="128"/>
                  <a:pt x="121" y="128"/>
                  <a:pt x="120" y="128"/>
                </a:cubicBezTo>
                <a:cubicBezTo>
                  <a:pt x="120" y="138"/>
                  <a:pt x="120" y="138"/>
                  <a:pt x="120" y="138"/>
                </a:cubicBezTo>
                <a:cubicBezTo>
                  <a:pt x="120" y="137"/>
                  <a:pt x="120" y="137"/>
                  <a:pt x="120" y="137"/>
                </a:cubicBezTo>
                <a:cubicBezTo>
                  <a:pt x="137" y="151"/>
                  <a:pt x="137" y="151"/>
                  <a:pt x="137" y="151"/>
                </a:cubicBezTo>
                <a:cubicBezTo>
                  <a:pt x="138" y="152"/>
                  <a:pt x="139" y="152"/>
                  <a:pt x="140" y="152"/>
                </a:cubicBezTo>
                <a:cubicBezTo>
                  <a:pt x="142" y="152"/>
                  <a:pt x="144" y="150"/>
                  <a:pt x="144" y="148"/>
                </a:cubicBezTo>
                <a:cubicBezTo>
                  <a:pt x="144" y="4"/>
                  <a:pt x="144" y="4"/>
                  <a:pt x="144" y="4"/>
                </a:cubicBezTo>
                <a:cubicBezTo>
                  <a:pt x="144" y="2"/>
                  <a:pt x="142" y="0"/>
                  <a:pt x="140" y="0"/>
                </a:cubicBezTo>
                <a:moveTo>
                  <a:pt x="56" y="96"/>
                </a:moveTo>
                <a:cubicBezTo>
                  <a:pt x="16" y="96"/>
                  <a:pt x="16" y="96"/>
                  <a:pt x="16" y="96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56" y="104"/>
                  <a:pt x="56" y="104"/>
                  <a:pt x="56" y="104"/>
                </a:cubicBezTo>
                <a:lnTo>
                  <a:pt x="56" y="96"/>
                </a:lnTo>
                <a:close/>
                <a:moveTo>
                  <a:pt x="108" y="24"/>
                </a:move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6"/>
                  <a:pt x="7" y="175"/>
                </a:cubicBezTo>
                <a:cubicBezTo>
                  <a:pt x="24" y="161"/>
                  <a:pt x="24" y="161"/>
                  <a:pt x="24" y="161"/>
                </a:cubicBezTo>
                <a:cubicBezTo>
                  <a:pt x="37" y="175"/>
                  <a:pt x="37" y="175"/>
                  <a:pt x="37" y="175"/>
                </a:cubicBezTo>
                <a:cubicBezTo>
                  <a:pt x="38" y="176"/>
                  <a:pt x="39" y="176"/>
                  <a:pt x="40" y="176"/>
                </a:cubicBezTo>
                <a:cubicBezTo>
                  <a:pt x="41" y="176"/>
                  <a:pt x="42" y="176"/>
                  <a:pt x="43" y="175"/>
                </a:cubicBezTo>
                <a:cubicBezTo>
                  <a:pt x="56" y="162"/>
                  <a:pt x="56" y="162"/>
                  <a:pt x="56" y="162"/>
                </a:cubicBezTo>
                <a:cubicBezTo>
                  <a:pt x="69" y="175"/>
                  <a:pt x="69" y="175"/>
                  <a:pt x="69" y="175"/>
                </a:cubicBezTo>
                <a:cubicBezTo>
                  <a:pt x="70" y="176"/>
                  <a:pt x="71" y="176"/>
                  <a:pt x="72" y="176"/>
                </a:cubicBezTo>
                <a:cubicBezTo>
                  <a:pt x="73" y="176"/>
                  <a:pt x="74" y="176"/>
                  <a:pt x="75" y="175"/>
                </a:cubicBezTo>
                <a:cubicBezTo>
                  <a:pt x="88" y="161"/>
                  <a:pt x="88" y="161"/>
                  <a:pt x="88" y="161"/>
                </a:cubicBezTo>
                <a:cubicBezTo>
                  <a:pt x="105" y="175"/>
                  <a:pt x="105" y="175"/>
                  <a:pt x="105" y="175"/>
                </a:cubicBezTo>
                <a:cubicBezTo>
                  <a:pt x="106" y="176"/>
                  <a:pt x="107" y="176"/>
                  <a:pt x="108" y="176"/>
                </a:cubicBezTo>
                <a:cubicBezTo>
                  <a:pt x="110" y="176"/>
                  <a:pt x="112" y="174"/>
                  <a:pt x="112" y="172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2" y="26"/>
                  <a:pt x="110" y="24"/>
                  <a:pt x="108" y="24"/>
                </a:cubicBezTo>
                <a:moveTo>
                  <a:pt x="104" y="164"/>
                </a:moveTo>
                <a:cubicBezTo>
                  <a:pt x="91" y="153"/>
                  <a:pt x="91" y="153"/>
                  <a:pt x="91" y="153"/>
                </a:cubicBezTo>
                <a:cubicBezTo>
                  <a:pt x="90" y="152"/>
                  <a:pt x="89" y="152"/>
                  <a:pt x="88" y="152"/>
                </a:cubicBezTo>
                <a:cubicBezTo>
                  <a:pt x="87" y="152"/>
                  <a:pt x="86" y="152"/>
                  <a:pt x="85" y="153"/>
                </a:cubicBezTo>
                <a:cubicBezTo>
                  <a:pt x="72" y="166"/>
                  <a:pt x="72" y="166"/>
                  <a:pt x="72" y="166"/>
                </a:cubicBezTo>
                <a:cubicBezTo>
                  <a:pt x="59" y="153"/>
                  <a:pt x="59" y="153"/>
                  <a:pt x="59" y="153"/>
                </a:cubicBezTo>
                <a:cubicBezTo>
                  <a:pt x="58" y="152"/>
                  <a:pt x="57" y="152"/>
                  <a:pt x="56" y="152"/>
                </a:cubicBezTo>
                <a:cubicBezTo>
                  <a:pt x="55" y="152"/>
                  <a:pt x="54" y="152"/>
                  <a:pt x="53" y="153"/>
                </a:cubicBezTo>
                <a:cubicBezTo>
                  <a:pt x="40" y="166"/>
                  <a:pt x="40" y="166"/>
                  <a:pt x="40" y="166"/>
                </a:cubicBezTo>
                <a:cubicBezTo>
                  <a:pt x="27" y="153"/>
                  <a:pt x="27" y="153"/>
                  <a:pt x="27" y="153"/>
                </a:cubicBezTo>
                <a:cubicBezTo>
                  <a:pt x="26" y="152"/>
                  <a:pt x="25" y="152"/>
                  <a:pt x="24" y="152"/>
                </a:cubicBezTo>
                <a:cubicBezTo>
                  <a:pt x="23" y="152"/>
                  <a:pt x="22" y="152"/>
                  <a:pt x="21" y="153"/>
                </a:cubicBezTo>
                <a:cubicBezTo>
                  <a:pt x="8" y="164"/>
                  <a:pt x="8" y="164"/>
                  <a:pt x="8" y="164"/>
                </a:cubicBezTo>
                <a:cubicBezTo>
                  <a:pt x="8" y="32"/>
                  <a:pt x="8" y="32"/>
                  <a:pt x="8" y="32"/>
                </a:cubicBezTo>
                <a:cubicBezTo>
                  <a:pt x="104" y="32"/>
                  <a:pt x="104" y="32"/>
                  <a:pt x="104" y="32"/>
                </a:cubicBezTo>
                <a:lnTo>
                  <a:pt x="104" y="164"/>
                </a:lnTo>
                <a:close/>
                <a:moveTo>
                  <a:pt x="96" y="112"/>
                </a:moveTo>
                <a:cubicBezTo>
                  <a:pt x="16" y="112"/>
                  <a:pt x="16" y="112"/>
                  <a:pt x="16" y="112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96" y="120"/>
                  <a:pt x="96" y="120"/>
                  <a:pt x="96" y="120"/>
                </a:cubicBezTo>
                <a:lnTo>
                  <a:pt x="96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282"/>
          <p:cNvSpPr>
            <a:spLocks noEditPoints="1"/>
          </p:cNvSpPr>
          <p:nvPr/>
        </p:nvSpPr>
        <p:spPr bwMode="auto">
          <a:xfrm>
            <a:off x="7300761" y="3022927"/>
            <a:ext cx="334275" cy="334275"/>
          </a:xfrm>
          <a:custGeom>
            <a:avLst/>
            <a:gdLst>
              <a:gd name="T0" fmla="*/ 152 w 176"/>
              <a:gd name="T1" fmla="*/ 64 h 176"/>
              <a:gd name="T2" fmla="*/ 142 w 176"/>
              <a:gd name="T3" fmla="*/ 64 h 176"/>
              <a:gd name="T4" fmla="*/ 88 w 176"/>
              <a:gd name="T5" fmla="*/ 0 h 176"/>
              <a:gd name="T6" fmla="*/ 34 w 176"/>
              <a:gd name="T7" fmla="*/ 64 h 176"/>
              <a:gd name="T8" fmla="*/ 24 w 176"/>
              <a:gd name="T9" fmla="*/ 64 h 176"/>
              <a:gd name="T10" fmla="*/ 0 w 176"/>
              <a:gd name="T11" fmla="*/ 88 h 176"/>
              <a:gd name="T12" fmla="*/ 1 w 176"/>
              <a:gd name="T13" fmla="*/ 96 h 176"/>
              <a:gd name="T14" fmla="*/ 25 w 176"/>
              <a:gd name="T15" fmla="*/ 167 h 176"/>
              <a:gd name="T16" fmla="*/ 40 w 176"/>
              <a:gd name="T17" fmla="*/ 176 h 176"/>
              <a:gd name="T18" fmla="*/ 136 w 176"/>
              <a:gd name="T19" fmla="*/ 176 h 176"/>
              <a:gd name="T20" fmla="*/ 151 w 176"/>
              <a:gd name="T21" fmla="*/ 164 h 176"/>
              <a:gd name="T22" fmla="*/ 175 w 176"/>
              <a:gd name="T23" fmla="*/ 96 h 176"/>
              <a:gd name="T24" fmla="*/ 176 w 176"/>
              <a:gd name="T25" fmla="*/ 88 h 176"/>
              <a:gd name="T26" fmla="*/ 152 w 176"/>
              <a:gd name="T27" fmla="*/ 64 h 176"/>
              <a:gd name="T28" fmla="*/ 88 w 176"/>
              <a:gd name="T29" fmla="*/ 8 h 176"/>
              <a:gd name="T30" fmla="*/ 134 w 176"/>
              <a:gd name="T31" fmla="*/ 64 h 176"/>
              <a:gd name="T32" fmla="*/ 42 w 176"/>
              <a:gd name="T33" fmla="*/ 64 h 176"/>
              <a:gd name="T34" fmla="*/ 88 w 176"/>
              <a:gd name="T35" fmla="*/ 8 h 176"/>
              <a:gd name="T36" fmla="*/ 144 w 176"/>
              <a:gd name="T37" fmla="*/ 162 h 176"/>
              <a:gd name="T38" fmla="*/ 136 w 176"/>
              <a:gd name="T39" fmla="*/ 168 h 176"/>
              <a:gd name="T40" fmla="*/ 40 w 176"/>
              <a:gd name="T41" fmla="*/ 168 h 176"/>
              <a:gd name="T42" fmla="*/ 32 w 176"/>
              <a:gd name="T43" fmla="*/ 162 h 176"/>
              <a:gd name="T44" fmla="*/ 18 w 176"/>
              <a:gd name="T45" fmla="*/ 120 h 176"/>
              <a:gd name="T46" fmla="*/ 90 w 176"/>
              <a:gd name="T47" fmla="*/ 136 h 176"/>
              <a:gd name="T48" fmla="*/ 157 w 176"/>
              <a:gd name="T49" fmla="*/ 122 h 176"/>
              <a:gd name="T50" fmla="*/ 144 w 176"/>
              <a:gd name="T51" fmla="*/ 162 h 176"/>
              <a:gd name="T52" fmla="*/ 167 w 176"/>
              <a:gd name="T53" fmla="*/ 94 h 176"/>
              <a:gd name="T54" fmla="*/ 161 w 176"/>
              <a:gd name="T55" fmla="*/ 112 h 176"/>
              <a:gd name="T56" fmla="*/ 90 w 176"/>
              <a:gd name="T57" fmla="*/ 128 h 176"/>
              <a:gd name="T58" fmla="*/ 14 w 176"/>
              <a:gd name="T59" fmla="*/ 109 h 176"/>
              <a:gd name="T60" fmla="*/ 9 w 176"/>
              <a:gd name="T61" fmla="*/ 94 h 176"/>
              <a:gd name="T62" fmla="*/ 8 w 176"/>
              <a:gd name="T63" fmla="*/ 88 h 176"/>
              <a:gd name="T64" fmla="*/ 24 w 176"/>
              <a:gd name="T65" fmla="*/ 72 h 176"/>
              <a:gd name="T66" fmla="*/ 152 w 176"/>
              <a:gd name="T67" fmla="*/ 72 h 176"/>
              <a:gd name="T68" fmla="*/ 168 w 176"/>
              <a:gd name="T69" fmla="*/ 88 h 176"/>
              <a:gd name="T70" fmla="*/ 167 w 176"/>
              <a:gd name="T71" fmla="*/ 94 h 176"/>
              <a:gd name="T72" fmla="*/ 88 w 176"/>
              <a:gd name="T73" fmla="*/ 88 h 176"/>
              <a:gd name="T74" fmla="*/ 76 w 176"/>
              <a:gd name="T75" fmla="*/ 100 h 176"/>
              <a:gd name="T76" fmla="*/ 88 w 176"/>
              <a:gd name="T77" fmla="*/ 112 h 176"/>
              <a:gd name="T78" fmla="*/ 100 w 176"/>
              <a:gd name="T79" fmla="*/ 100 h 176"/>
              <a:gd name="T80" fmla="*/ 88 w 176"/>
              <a:gd name="T81" fmla="*/ 88 h 176"/>
              <a:gd name="T82" fmla="*/ 88 w 176"/>
              <a:gd name="T83" fmla="*/ 104 h 176"/>
              <a:gd name="T84" fmla="*/ 84 w 176"/>
              <a:gd name="T85" fmla="*/ 100 h 176"/>
              <a:gd name="T86" fmla="*/ 88 w 176"/>
              <a:gd name="T87" fmla="*/ 96 h 176"/>
              <a:gd name="T88" fmla="*/ 92 w 176"/>
              <a:gd name="T89" fmla="*/ 100 h 176"/>
              <a:gd name="T90" fmla="*/ 88 w 176"/>
              <a:gd name="T91" fmla="*/ 10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76">
                <a:moveTo>
                  <a:pt x="152" y="64"/>
                </a:moveTo>
                <a:cubicBezTo>
                  <a:pt x="142" y="64"/>
                  <a:pt x="142" y="64"/>
                  <a:pt x="142" y="64"/>
                </a:cubicBezTo>
                <a:cubicBezTo>
                  <a:pt x="135" y="27"/>
                  <a:pt x="114" y="0"/>
                  <a:pt x="88" y="0"/>
                </a:cubicBezTo>
                <a:cubicBezTo>
                  <a:pt x="62" y="0"/>
                  <a:pt x="41" y="27"/>
                  <a:pt x="34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11" y="64"/>
                  <a:pt x="0" y="75"/>
                  <a:pt x="0" y="88"/>
                </a:cubicBezTo>
                <a:cubicBezTo>
                  <a:pt x="0" y="92"/>
                  <a:pt x="1" y="96"/>
                  <a:pt x="1" y="96"/>
                </a:cubicBezTo>
                <a:cubicBezTo>
                  <a:pt x="25" y="167"/>
                  <a:pt x="25" y="167"/>
                  <a:pt x="25" y="167"/>
                </a:cubicBezTo>
                <a:cubicBezTo>
                  <a:pt x="25" y="167"/>
                  <a:pt x="28" y="176"/>
                  <a:pt x="40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8" y="176"/>
                  <a:pt x="151" y="165"/>
                  <a:pt x="151" y="164"/>
                </a:cubicBezTo>
                <a:cubicBezTo>
                  <a:pt x="175" y="96"/>
                  <a:pt x="175" y="96"/>
                  <a:pt x="175" y="96"/>
                </a:cubicBezTo>
                <a:cubicBezTo>
                  <a:pt x="175" y="93"/>
                  <a:pt x="176" y="91"/>
                  <a:pt x="176" y="88"/>
                </a:cubicBezTo>
                <a:cubicBezTo>
                  <a:pt x="176" y="75"/>
                  <a:pt x="165" y="64"/>
                  <a:pt x="152" y="64"/>
                </a:cubicBezTo>
                <a:moveTo>
                  <a:pt x="88" y="8"/>
                </a:moveTo>
                <a:cubicBezTo>
                  <a:pt x="109" y="8"/>
                  <a:pt x="128" y="32"/>
                  <a:pt x="134" y="64"/>
                </a:cubicBezTo>
                <a:cubicBezTo>
                  <a:pt x="42" y="64"/>
                  <a:pt x="42" y="64"/>
                  <a:pt x="42" y="64"/>
                </a:cubicBezTo>
                <a:cubicBezTo>
                  <a:pt x="48" y="32"/>
                  <a:pt x="67" y="8"/>
                  <a:pt x="88" y="8"/>
                </a:cubicBezTo>
                <a:moveTo>
                  <a:pt x="144" y="162"/>
                </a:moveTo>
                <a:cubicBezTo>
                  <a:pt x="144" y="162"/>
                  <a:pt x="142" y="168"/>
                  <a:pt x="136" y="168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34" y="168"/>
                  <a:pt x="32" y="162"/>
                  <a:pt x="32" y="162"/>
                </a:cubicBezTo>
                <a:cubicBezTo>
                  <a:pt x="18" y="120"/>
                  <a:pt x="18" y="120"/>
                  <a:pt x="18" y="120"/>
                </a:cubicBezTo>
                <a:cubicBezTo>
                  <a:pt x="37" y="130"/>
                  <a:pt x="62" y="136"/>
                  <a:pt x="90" y="136"/>
                </a:cubicBezTo>
                <a:cubicBezTo>
                  <a:pt x="115" y="136"/>
                  <a:pt x="139" y="131"/>
                  <a:pt x="157" y="122"/>
                </a:cubicBezTo>
                <a:lnTo>
                  <a:pt x="144" y="162"/>
                </a:lnTo>
                <a:close/>
                <a:moveTo>
                  <a:pt x="167" y="94"/>
                </a:moveTo>
                <a:cubicBezTo>
                  <a:pt x="161" y="112"/>
                  <a:pt x="161" y="112"/>
                  <a:pt x="161" y="112"/>
                </a:cubicBezTo>
                <a:cubicBezTo>
                  <a:pt x="143" y="122"/>
                  <a:pt x="118" y="128"/>
                  <a:pt x="90" y="128"/>
                </a:cubicBezTo>
                <a:cubicBezTo>
                  <a:pt x="60" y="128"/>
                  <a:pt x="33" y="120"/>
                  <a:pt x="14" y="109"/>
                </a:cubicBezTo>
                <a:cubicBezTo>
                  <a:pt x="9" y="94"/>
                  <a:pt x="9" y="94"/>
                  <a:pt x="9" y="94"/>
                </a:cubicBezTo>
                <a:cubicBezTo>
                  <a:pt x="9" y="94"/>
                  <a:pt x="8" y="91"/>
                  <a:pt x="8" y="88"/>
                </a:cubicBezTo>
                <a:cubicBezTo>
                  <a:pt x="8" y="79"/>
                  <a:pt x="15" y="72"/>
                  <a:pt x="24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61" y="72"/>
                  <a:pt x="168" y="79"/>
                  <a:pt x="168" y="88"/>
                </a:cubicBezTo>
                <a:cubicBezTo>
                  <a:pt x="168" y="91"/>
                  <a:pt x="167" y="94"/>
                  <a:pt x="167" y="94"/>
                </a:cubicBezTo>
                <a:moveTo>
                  <a:pt x="88" y="88"/>
                </a:moveTo>
                <a:cubicBezTo>
                  <a:pt x="81" y="88"/>
                  <a:pt x="76" y="93"/>
                  <a:pt x="76" y="100"/>
                </a:cubicBezTo>
                <a:cubicBezTo>
                  <a:pt x="76" y="107"/>
                  <a:pt x="81" y="112"/>
                  <a:pt x="88" y="112"/>
                </a:cubicBezTo>
                <a:cubicBezTo>
                  <a:pt x="95" y="112"/>
                  <a:pt x="100" y="107"/>
                  <a:pt x="100" y="100"/>
                </a:cubicBezTo>
                <a:cubicBezTo>
                  <a:pt x="100" y="93"/>
                  <a:pt x="95" y="88"/>
                  <a:pt x="88" y="88"/>
                </a:cubicBezTo>
                <a:moveTo>
                  <a:pt x="88" y="104"/>
                </a:moveTo>
                <a:cubicBezTo>
                  <a:pt x="86" y="104"/>
                  <a:pt x="84" y="102"/>
                  <a:pt x="84" y="100"/>
                </a:cubicBezTo>
                <a:cubicBezTo>
                  <a:pt x="84" y="98"/>
                  <a:pt x="86" y="96"/>
                  <a:pt x="88" y="96"/>
                </a:cubicBezTo>
                <a:cubicBezTo>
                  <a:pt x="90" y="96"/>
                  <a:pt x="92" y="98"/>
                  <a:pt x="92" y="100"/>
                </a:cubicBezTo>
                <a:cubicBezTo>
                  <a:pt x="92" y="102"/>
                  <a:pt x="90" y="104"/>
                  <a:pt x="88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033456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4190358" y="411510"/>
            <a:ext cx="76328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Web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46" name="Freeform 283"/>
          <p:cNvSpPr>
            <a:spLocks noEditPoints="1"/>
          </p:cNvSpPr>
          <p:nvPr/>
        </p:nvSpPr>
        <p:spPr bwMode="auto">
          <a:xfrm>
            <a:off x="1585226" y="1092589"/>
            <a:ext cx="243404" cy="335898"/>
          </a:xfrm>
          <a:custGeom>
            <a:avLst/>
            <a:gdLst>
              <a:gd name="T0" fmla="*/ 32 w 128"/>
              <a:gd name="T1" fmla="*/ 104 h 176"/>
              <a:gd name="T2" fmla="*/ 28 w 128"/>
              <a:gd name="T3" fmla="*/ 108 h 176"/>
              <a:gd name="T4" fmla="*/ 29 w 128"/>
              <a:gd name="T5" fmla="*/ 111 h 176"/>
              <a:gd name="T6" fmla="*/ 61 w 128"/>
              <a:gd name="T7" fmla="*/ 143 h 176"/>
              <a:gd name="T8" fmla="*/ 64 w 128"/>
              <a:gd name="T9" fmla="*/ 144 h 176"/>
              <a:gd name="T10" fmla="*/ 67 w 128"/>
              <a:gd name="T11" fmla="*/ 143 h 176"/>
              <a:gd name="T12" fmla="*/ 99 w 128"/>
              <a:gd name="T13" fmla="*/ 111 h 176"/>
              <a:gd name="T14" fmla="*/ 100 w 128"/>
              <a:gd name="T15" fmla="*/ 108 h 176"/>
              <a:gd name="T16" fmla="*/ 96 w 128"/>
              <a:gd name="T17" fmla="*/ 104 h 176"/>
              <a:gd name="T18" fmla="*/ 93 w 128"/>
              <a:gd name="T19" fmla="*/ 105 h 176"/>
              <a:gd name="T20" fmla="*/ 68 w 128"/>
              <a:gd name="T21" fmla="*/ 130 h 176"/>
              <a:gd name="T22" fmla="*/ 68 w 128"/>
              <a:gd name="T23" fmla="*/ 4 h 176"/>
              <a:gd name="T24" fmla="*/ 64 w 128"/>
              <a:gd name="T25" fmla="*/ 0 h 176"/>
              <a:gd name="T26" fmla="*/ 60 w 128"/>
              <a:gd name="T27" fmla="*/ 4 h 176"/>
              <a:gd name="T28" fmla="*/ 60 w 128"/>
              <a:gd name="T29" fmla="*/ 130 h 176"/>
              <a:gd name="T30" fmla="*/ 35 w 128"/>
              <a:gd name="T31" fmla="*/ 105 h 176"/>
              <a:gd name="T32" fmla="*/ 32 w 128"/>
              <a:gd name="T33" fmla="*/ 104 h 176"/>
              <a:gd name="T34" fmla="*/ 124 w 128"/>
              <a:gd name="T35" fmla="*/ 56 h 176"/>
              <a:gd name="T36" fmla="*/ 80 w 128"/>
              <a:gd name="T37" fmla="*/ 56 h 176"/>
              <a:gd name="T38" fmla="*/ 76 w 128"/>
              <a:gd name="T39" fmla="*/ 60 h 176"/>
              <a:gd name="T40" fmla="*/ 80 w 128"/>
              <a:gd name="T41" fmla="*/ 64 h 176"/>
              <a:gd name="T42" fmla="*/ 120 w 128"/>
              <a:gd name="T43" fmla="*/ 64 h 176"/>
              <a:gd name="T44" fmla="*/ 120 w 128"/>
              <a:gd name="T45" fmla="*/ 168 h 176"/>
              <a:gd name="T46" fmla="*/ 8 w 128"/>
              <a:gd name="T47" fmla="*/ 168 h 176"/>
              <a:gd name="T48" fmla="*/ 8 w 128"/>
              <a:gd name="T49" fmla="*/ 64 h 176"/>
              <a:gd name="T50" fmla="*/ 48 w 128"/>
              <a:gd name="T51" fmla="*/ 64 h 176"/>
              <a:gd name="T52" fmla="*/ 52 w 128"/>
              <a:gd name="T53" fmla="*/ 60 h 176"/>
              <a:gd name="T54" fmla="*/ 48 w 128"/>
              <a:gd name="T55" fmla="*/ 56 h 176"/>
              <a:gd name="T56" fmla="*/ 4 w 128"/>
              <a:gd name="T57" fmla="*/ 56 h 176"/>
              <a:gd name="T58" fmla="*/ 0 w 128"/>
              <a:gd name="T59" fmla="*/ 60 h 176"/>
              <a:gd name="T60" fmla="*/ 0 w 128"/>
              <a:gd name="T61" fmla="*/ 172 h 176"/>
              <a:gd name="T62" fmla="*/ 4 w 128"/>
              <a:gd name="T63" fmla="*/ 176 h 176"/>
              <a:gd name="T64" fmla="*/ 124 w 128"/>
              <a:gd name="T65" fmla="*/ 176 h 176"/>
              <a:gd name="T66" fmla="*/ 128 w 128"/>
              <a:gd name="T67" fmla="*/ 172 h 176"/>
              <a:gd name="T68" fmla="*/ 128 w 128"/>
              <a:gd name="T69" fmla="*/ 60 h 176"/>
              <a:gd name="T70" fmla="*/ 124 w 128"/>
              <a:gd name="T71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8" h="176">
                <a:moveTo>
                  <a:pt x="32" y="104"/>
                </a:moveTo>
                <a:cubicBezTo>
                  <a:pt x="30" y="104"/>
                  <a:pt x="28" y="106"/>
                  <a:pt x="28" y="108"/>
                </a:cubicBezTo>
                <a:cubicBezTo>
                  <a:pt x="28" y="109"/>
                  <a:pt x="28" y="110"/>
                  <a:pt x="29" y="111"/>
                </a:cubicBezTo>
                <a:cubicBezTo>
                  <a:pt x="61" y="143"/>
                  <a:pt x="61" y="143"/>
                  <a:pt x="61" y="143"/>
                </a:cubicBezTo>
                <a:cubicBezTo>
                  <a:pt x="62" y="144"/>
                  <a:pt x="63" y="144"/>
                  <a:pt x="64" y="144"/>
                </a:cubicBezTo>
                <a:cubicBezTo>
                  <a:pt x="65" y="144"/>
                  <a:pt x="66" y="144"/>
                  <a:pt x="67" y="143"/>
                </a:cubicBezTo>
                <a:cubicBezTo>
                  <a:pt x="99" y="111"/>
                  <a:pt x="99" y="111"/>
                  <a:pt x="99" y="111"/>
                </a:cubicBezTo>
                <a:cubicBezTo>
                  <a:pt x="100" y="110"/>
                  <a:pt x="100" y="109"/>
                  <a:pt x="100" y="108"/>
                </a:cubicBezTo>
                <a:cubicBezTo>
                  <a:pt x="100" y="106"/>
                  <a:pt x="98" y="104"/>
                  <a:pt x="96" y="104"/>
                </a:cubicBezTo>
                <a:cubicBezTo>
                  <a:pt x="95" y="104"/>
                  <a:pt x="94" y="104"/>
                  <a:pt x="93" y="105"/>
                </a:cubicBezTo>
                <a:cubicBezTo>
                  <a:pt x="68" y="130"/>
                  <a:pt x="68" y="130"/>
                  <a:pt x="68" y="130"/>
                </a:cubicBezTo>
                <a:cubicBezTo>
                  <a:pt x="68" y="4"/>
                  <a:pt x="68" y="4"/>
                  <a:pt x="68" y="4"/>
                </a:cubicBezTo>
                <a:cubicBezTo>
                  <a:pt x="68" y="2"/>
                  <a:pt x="66" y="0"/>
                  <a:pt x="64" y="0"/>
                </a:cubicBezTo>
                <a:cubicBezTo>
                  <a:pt x="62" y="0"/>
                  <a:pt x="60" y="2"/>
                  <a:pt x="60" y="4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34" y="104"/>
                  <a:pt x="33" y="104"/>
                  <a:pt x="32" y="104"/>
                </a:cubicBezTo>
                <a:moveTo>
                  <a:pt x="124" y="56"/>
                </a:moveTo>
                <a:cubicBezTo>
                  <a:pt x="80" y="56"/>
                  <a:pt x="80" y="56"/>
                  <a:pt x="80" y="56"/>
                </a:cubicBezTo>
                <a:cubicBezTo>
                  <a:pt x="78" y="56"/>
                  <a:pt x="76" y="58"/>
                  <a:pt x="76" y="60"/>
                </a:cubicBezTo>
                <a:cubicBezTo>
                  <a:pt x="76" y="62"/>
                  <a:pt x="78" y="64"/>
                  <a:pt x="80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64"/>
                  <a:pt x="8" y="64"/>
                  <a:pt x="8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50" y="64"/>
                  <a:pt x="52" y="62"/>
                  <a:pt x="52" y="60"/>
                </a:cubicBezTo>
                <a:cubicBezTo>
                  <a:pt x="52" y="58"/>
                  <a:pt x="50" y="56"/>
                  <a:pt x="48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2" y="56"/>
                  <a:pt x="0" y="58"/>
                  <a:pt x="0" y="6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24" y="176"/>
                  <a:pt x="124" y="176"/>
                  <a:pt x="124" y="176"/>
                </a:cubicBezTo>
                <a:cubicBezTo>
                  <a:pt x="126" y="176"/>
                  <a:pt x="128" y="174"/>
                  <a:pt x="128" y="172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58"/>
                  <a:pt x="126" y="56"/>
                  <a:pt x="124" y="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284"/>
          <p:cNvSpPr>
            <a:spLocks noEditPoints="1"/>
          </p:cNvSpPr>
          <p:nvPr/>
        </p:nvSpPr>
        <p:spPr bwMode="auto">
          <a:xfrm>
            <a:off x="2224568" y="1092589"/>
            <a:ext cx="243404" cy="335898"/>
          </a:xfrm>
          <a:custGeom>
            <a:avLst/>
            <a:gdLst>
              <a:gd name="T0" fmla="*/ 124 w 128"/>
              <a:gd name="T1" fmla="*/ 56 h 176"/>
              <a:gd name="T2" fmla="*/ 80 w 128"/>
              <a:gd name="T3" fmla="*/ 56 h 176"/>
              <a:gd name="T4" fmla="*/ 76 w 128"/>
              <a:gd name="T5" fmla="*/ 60 h 176"/>
              <a:gd name="T6" fmla="*/ 80 w 128"/>
              <a:gd name="T7" fmla="*/ 64 h 176"/>
              <a:gd name="T8" fmla="*/ 120 w 128"/>
              <a:gd name="T9" fmla="*/ 64 h 176"/>
              <a:gd name="T10" fmla="*/ 120 w 128"/>
              <a:gd name="T11" fmla="*/ 168 h 176"/>
              <a:gd name="T12" fmla="*/ 8 w 128"/>
              <a:gd name="T13" fmla="*/ 168 h 176"/>
              <a:gd name="T14" fmla="*/ 8 w 128"/>
              <a:gd name="T15" fmla="*/ 64 h 176"/>
              <a:gd name="T16" fmla="*/ 48 w 128"/>
              <a:gd name="T17" fmla="*/ 64 h 176"/>
              <a:gd name="T18" fmla="*/ 52 w 128"/>
              <a:gd name="T19" fmla="*/ 60 h 176"/>
              <a:gd name="T20" fmla="*/ 48 w 128"/>
              <a:gd name="T21" fmla="*/ 56 h 176"/>
              <a:gd name="T22" fmla="*/ 4 w 128"/>
              <a:gd name="T23" fmla="*/ 56 h 176"/>
              <a:gd name="T24" fmla="*/ 0 w 128"/>
              <a:gd name="T25" fmla="*/ 60 h 176"/>
              <a:gd name="T26" fmla="*/ 0 w 128"/>
              <a:gd name="T27" fmla="*/ 172 h 176"/>
              <a:gd name="T28" fmla="*/ 4 w 128"/>
              <a:gd name="T29" fmla="*/ 176 h 176"/>
              <a:gd name="T30" fmla="*/ 124 w 128"/>
              <a:gd name="T31" fmla="*/ 176 h 176"/>
              <a:gd name="T32" fmla="*/ 128 w 128"/>
              <a:gd name="T33" fmla="*/ 172 h 176"/>
              <a:gd name="T34" fmla="*/ 128 w 128"/>
              <a:gd name="T35" fmla="*/ 60 h 176"/>
              <a:gd name="T36" fmla="*/ 124 w 128"/>
              <a:gd name="T37" fmla="*/ 56 h 176"/>
              <a:gd name="T38" fmla="*/ 32 w 128"/>
              <a:gd name="T39" fmla="*/ 40 h 176"/>
              <a:gd name="T40" fmla="*/ 35 w 128"/>
              <a:gd name="T41" fmla="*/ 39 h 176"/>
              <a:gd name="T42" fmla="*/ 60 w 128"/>
              <a:gd name="T43" fmla="*/ 14 h 176"/>
              <a:gd name="T44" fmla="*/ 60 w 128"/>
              <a:gd name="T45" fmla="*/ 140 h 176"/>
              <a:gd name="T46" fmla="*/ 64 w 128"/>
              <a:gd name="T47" fmla="*/ 144 h 176"/>
              <a:gd name="T48" fmla="*/ 68 w 128"/>
              <a:gd name="T49" fmla="*/ 140 h 176"/>
              <a:gd name="T50" fmla="*/ 68 w 128"/>
              <a:gd name="T51" fmla="*/ 14 h 176"/>
              <a:gd name="T52" fmla="*/ 93 w 128"/>
              <a:gd name="T53" fmla="*/ 39 h 176"/>
              <a:gd name="T54" fmla="*/ 96 w 128"/>
              <a:gd name="T55" fmla="*/ 40 h 176"/>
              <a:gd name="T56" fmla="*/ 100 w 128"/>
              <a:gd name="T57" fmla="*/ 36 h 176"/>
              <a:gd name="T58" fmla="*/ 99 w 128"/>
              <a:gd name="T59" fmla="*/ 33 h 176"/>
              <a:gd name="T60" fmla="*/ 67 w 128"/>
              <a:gd name="T61" fmla="*/ 1 h 176"/>
              <a:gd name="T62" fmla="*/ 64 w 128"/>
              <a:gd name="T63" fmla="*/ 0 h 176"/>
              <a:gd name="T64" fmla="*/ 61 w 128"/>
              <a:gd name="T65" fmla="*/ 1 h 176"/>
              <a:gd name="T66" fmla="*/ 29 w 128"/>
              <a:gd name="T67" fmla="*/ 33 h 176"/>
              <a:gd name="T68" fmla="*/ 28 w 128"/>
              <a:gd name="T69" fmla="*/ 36 h 176"/>
              <a:gd name="T70" fmla="*/ 32 w 128"/>
              <a:gd name="T71" fmla="*/ 4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8" h="176">
                <a:moveTo>
                  <a:pt x="124" y="56"/>
                </a:moveTo>
                <a:cubicBezTo>
                  <a:pt x="80" y="56"/>
                  <a:pt x="80" y="56"/>
                  <a:pt x="80" y="56"/>
                </a:cubicBezTo>
                <a:cubicBezTo>
                  <a:pt x="78" y="56"/>
                  <a:pt x="76" y="58"/>
                  <a:pt x="76" y="60"/>
                </a:cubicBezTo>
                <a:cubicBezTo>
                  <a:pt x="76" y="62"/>
                  <a:pt x="78" y="64"/>
                  <a:pt x="80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64"/>
                  <a:pt x="8" y="64"/>
                  <a:pt x="8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50" y="64"/>
                  <a:pt x="52" y="62"/>
                  <a:pt x="52" y="60"/>
                </a:cubicBezTo>
                <a:cubicBezTo>
                  <a:pt x="52" y="58"/>
                  <a:pt x="50" y="56"/>
                  <a:pt x="48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2" y="56"/>
                  <a:pt x="0" y="58"/>
                  <a:pt x="0" y="6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24" y="176"/>
                  <a:pt x="124" y="176"/>
                  <a:pt x="124" y="176"/>
                </a:cubicBezTo>
                <a:cubicBezTo>
                  <a:pt x="126" y="176"/>
                  <a:pt x="128" y="174"/>
                  <a:pt x="128" y="172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58"/>
                  <a:pt x="126" y="56"/>
                  <a:pt x="124" y="56"/>
                </a:cubicBezTo>
                <a:moveTo>
                  <a:pt x="32" y="40"/>
                </a:moveTo>
                <a:cubicBezTo>
                  <a:pt x="33" y="40"/>
                  <a:pt x="34" y="40"/>
                  <a:pt x="35" y="39"/>
                </a:cubicBezTo>
                <a:cubicBezTo>
                  <a:pt x="60" y="14"/>
                  <a:pt x="60" y="14"/>
                  <a:pt x="60" y="14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142"/>
                  <a:pt x="62" y="144"/>
                  <a:pt x="64" y="144"/>
                </a:cubicBezTo>
                <a:cubicBezTo>
                  <a:pt x="66" y="144"/>
                  <a:pt x="68" y="142"/>
                  <a:pt x="68" y="140"/>
                </a:cubicBezTo>
                <a:cubicBezTo>
                  <a:pt x="68" y="14"/>
                  <a:pt x="68" y="14"/>
                  <a:pt x="68" y="14"/>
                </a:cubicBezTo>
                <a:cubicBezTo>
                  <a:pt x="93" y="39"/>
                  <a:pt x="93" y="39"/>
                  <a:pt x="93" y="39"/>
                </a:cubicBezTo>
                <a:cubicBezTo>
                  <a:pt x="94" y="40"/>
                  <a:pt x="95" y="40"/>
                  <a:pt x="96" y="40"/>
                </a:cubicBezTo>
                <a:cubicBezTo>
                  <a:pt x="98" y="40"/>
                  <a:pt x="100" y="38"/>
                  <a:pt x="100" y="36"/>
                </a:cubicBezTo>
                <a:cubicBezTo>
                  <a:pt x="100" y="35"/>
                  <a:pt x="100" y="34"/>
                  <a:pt x="99" y="33"/>
                </a:cubicBezTo>
                <a:cubicBezTo>
                  <a:pt x="67" y="1"/>
                  <a:pt x="67" y="1"/>
                  <a:pt x="67" y="1"/>
                </a:cubicBezTo>
                <a:cubicBezTo>
                  <a:pt x="66" y="0"/>
                  <a:pt x="65" y="0"/>
                  <a:pt x="64" y="0"/>
                </a:cubicBezTo>
                <a:cubicBezTo>
                  <a:pt x="63" y="0"/>
                  <a:pt x="62" y="0"/>
                  <a:pt x="61" y="1"/>
                </a:cubicBezTo>
                <a:cubicBezTo>
                  <a:pt x="29" y="33"/>
                  <a:pt x="29" y="33"/>
                  <a:pt x="29" y="33"/>
                </a:cubicBezTo>
                <a:cubicBezTo>
                  <a:pt x="28" y="34"/>
                  <a:pt x="28" y="35"/>
                  <a:pt x="28" y="36"/>
                </a:cubicBezTo>
                <a:cubicBezTo>
                  <a:pt x="28" y="38"/>
                  <a:pt x="30" y="40"/>
                  <a:pt x="32" y="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285"/>
          <p:cNvSpPr>
            <a:spLocks noEditPoints="1"/>
          </p:cNvSpPr>
          <p:nvPr/>
        </p:nvSpPr>
        <p:spPr bwMode="auto">
          <a:xfrm>
            <a:off x="2818474" y="1092589"/>
            <a:ext cx="334275" cy="335898"/>
          </a:xfrm>
          <a:custGeom>
            <a:avLst/>
            <a:gdLst>
              <a:gd name="T0" fmla="*/ 96 w 176"/>
              <a:gd name="T1" fmla="*/ 112 h 176"/>
              <a:gd name="T2" fmla="*/ 80 w 176"/>
              <a:gd name="T3" fmla="*/ 96 h 176"/>
              <a:gd name="T4" fmla="*/ 85 w 176"/>
              <a:gd name="T5" fmla="*/ 101 h 176"/>
              <a:gd name="T6" fmla="*/ 91 w 176"/>
              <a:gd name="T7" fmla="*/ 107 h 176"/>
              <a:gd name="T8" fmla="*/ 85 w 176"/>
              <a:gd name="T9" fmla="*/ 101 h 176"/>
              <a:gd name="T10" fmla="*/ 120 w 176"/>
              <a:gd name="T11" fmla="*/ 104 h 176"/>
              <a:gd name="T12" fmla="*/ 76 w 176"/>
              <a:gd name="T13" fmla="*/ 134 h 176"/>
              <a:gd name="T14" fmla="*/ 88 w 176"/>
              <a:gd name="T15" fmla="*/ 144 h 176"/>
              <a:gd name="T16" fmla="*/ 123 w 176"/>
              <a:gd name="T17" fmla="*/ 84 h 176"/>
              <a:gd name="T18" fmla="*/ 58 w 176"/>
              <a:gd name="T19" fmla="*/ 116 h 176"/>
              <a:gd name="T20" fmla="*/ 88 w 176"/>
              <a:gd name="T21" fmla="*/ 72 h 176"/>
              <a:gd name="T22" fmla="*/ 108 w 176"/>
              <a:gd name="T23" fmla="*/ 69 h 176"/>
              <a:gd name="T24" fmla="*/ 48 w 176"/>
              <a:gd name="T25" fmla="*/ 104 h 176"/>
              <a:gd name="T26" fmla="*/ 58 w 176"/>
              <a:gd name="T27" fmla="*/ 116 h 176"/>
              <a:gd name="T28" fmla="*/ 16 w 176"/>
              <a:gd name="T29" fmla="*/ 20 h 176"/>
              <a:gd name="T30" fmla="*/ 24 w 176"/>
              <a:gd name="T31" fmla="*/ 20 h 176"/>
              <a:gd name="T32" fmla="*/ 160 w 176"/>
              <a:gd name="T33" fmla="*/ 0 h 176"/>
              <a:gd name="T34" fmla="*/ 0 w 176"/>
              <a:gd name="T35" fmla="*/ 16 h 176"/>
              <a:gd name="T36" fmla="*/ 16 w 176"/>
              <a:gd name="T37" fmla="*/ 176 h 176"/>
              <a:gd name="T38" fmla="*/ 176 w 176"/>
              <a:gd name="T39" fmla="*/ 160 h 176"/>
              <a:gd name="T40" fmla="*/ 160 w 176"/>
              <a:gd name="T41" fmla="*/ 0 h 176"/>
              <a:gd name="T42" fmla="*/ 160 w 176"/>
              <a:gd name="T43" fmla="*/ 168 h 176"/>
              <a:gd name="T44" fmla="*/ 8 w 176"/>
              <a:gd name="T45" fmla="*/ 160 h 176"/>
              <a:gd name="T46" fmla="*/ 168 w 176"/>
              <a:gd name="T47" fmla="*/ 40 h 176"/>
              <a:gd name="T48" fmla="*/ 168 w 176"/>
              <a:gd name="T49" fmla="*/ 32 h 176"/>
              <a:gd name="T50" fmla="*/ 8 w 176"/>
              <a:gd name="T51" fmla="*/ 16 h 176"/>
              <a:gd name="T52" fmla="*/ 160 w 176"/>
              <a:gd name="T53" fmla="*/ 8 h 176"/>
              <a:gd name="T54" fmla="*/ 168 w 176"/>
              <a:gd name="T55" fmla="*/ 32 h 176"/>
              <a:gd name="T56" fmla="*/ 68 w 176"/>
              <a:gd name="T57" fmla="*/ 16 h 176"/>
              <a:gd name="T58" fmla="*/ 68 w 176"/>
              <a:gd name="T59" fmla="*/ 24 h 176"/>
              <a:gd name="T60" fmla="*/ 160 w 176"/>
              <a:gd name="T61" fmla="*/ 20 h 176"/>
              <a:gd name="T62" fmla="*/ 36 w 176"/>
              <a:gd name="T63" fmla="*/ 16 h 176"/>
              <a:gd name="T64" fmla="*/ 36 w 176"/>
              <a:gd name="T65" fmla="*/ 24 h 176"/>
              <a:gd name="T66" fmla="*/ 36 w 176"/>
              <a:gd name="T67" fmla="*/ 16 h 176"/>
              <a:gd name="T68" fmla="*/ 48 w 176"/>
              <a:gd name="T69" fmla="*/ 20 h 176"/>
              <a:gd name="T70" fmla="*/ 56 w 176"/>
              <a:gd name="T71" fmla="*/ 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50" y="142"/>
                </a:moveTo>
                <a:cubicBezTo>
                  <a:pt x="96" y="112"/>
                  <a:pt x="96" y="112"/>
                  <a:pt x="96" y="112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80" y="96"/>
                  <a:pt x="80" y="96"/>
                  <a:pt x="80" y="96"/>
                </a:cubicBezTo>
                <a:lnTo>
                  <a:pt x="50" y="142"/>
                </a:lnTo>
                <a:close/>
                <a:moveTo>
                  <a:pt x="85" y="101"/>
                </a:moveTo>
                <a:cubicBezTo>
                  <a:pt x="87" y="100"/>
                  <a:pt x="89" y="100"/>
                  <a:pt x="91" y="101"/>
                </a:cubicBezTo>
                <a:cubicBezTo>
                  <a:pt x="92" y="103"/>
                  <a:pt x="92" y="105"/>
                  <a:pt x="91" y="107"/>
                </a:cubicBezTo>
                <a:cubicBezTo>
                  <a:pt x="89" y="108"/>
                  <a:pt x="87" y="108"/>
                  <a:pt x="85" y="107"/>
                </a:cubicBezTo>
                <a:cubicBezTo>
                  <a:pt x="84" y="105"/>
                  <a:pt x="84" y="103"/>
                  <a:pt x="85" y="101"/>
                </a:cubicBezTo>
                <a:moveTo>
                  <a:pt x="118" y="92"/>
                </a:moveTo>
                <a:cubicBezTo>
                  <a:pt x="119" y="96"/>
                  <a:pt x="120" y="100"/>
                  <a:pt x="120" y="104"/>
                </a:cubicBezTo>
                <a:cubicBezTo>
                  <a:pt x="120" y="122"/>
                  <a:pt x="106" y="136"/>
                  <a:pt x="88" y="136"/>
                </a:cubicBezTo>
                <a:cubicBezTo>
                  <a:pt x="84" y="136"/>
                  <a:pt x="80" y="135"/>
                  <a:pt x="76" y="134"/>
                </a:cubicBezTo>
                <a:cubicBezTo>
                  <a:pt x="68" y="139"/>
                  <a:pt x="68" y="139"/>
                  <a:pt x="68" y="139"/>
                </a:cubicBezTo>
                <a:cubicBezTo>
                  <a:pt x="74" y="142"/>
                  <a:pt x="81" y="144"/>
                  <a:pt x="88" y="144"/>
                </a:cubicBezTo>
                <a:cubicBezTo>
                  <a:pt x="110" y="144"/>
                  <a:pt x="128" y="126"/>
                  <a:pt x="128" y="104"/>
                </a:cubicBezTo>
                <a:cubicBezTo>
                  <a:pt x="128" y="97"/>
                  <a:pt x="126" y="90"/>
                  <a:pt x="123" y="84"/>
                </a:cubicBezTo>
                <a:lnTo>
                  <a:pt x="118" y="92"/>
                </a:lnTo>
                <a:close/>
                <a:moveTo>
                  <a:pt x="58" y="116"/>
                </a:moveTo>
                <a:cubicBezTo>
                  <a:pt x="57" y="112"/>
                  <a:pt x="56" y="108"/>
                  <a:pt x="56" y="104"/>
                </a:cubicBezTo>
                <a:cubicBezTo>
                  <a:pt x="56" y="86"/>
                  <a:pt x="70" y="72"/>
                  <a:pt x="88" y="72"/>
                </a:cubicBezTo>
                <a:cubicBezTo>
                  <a:pt x="92" y="72"/>
                  <a:pt x="96" y="73"/>
                  <a:pt x="100" y="74"/>
                </a:cubicBezTo>
                <a:cubicBezTo>
                  <a:pt x="108" y="69"/>
                  <a:pt x="108" y="69"/>
                  <a:pt x="108" y="69"/>
                </a:cubicBezTo>
                <a:cubicBezTo>
                  <a:pt x="102" y="66"/>
                  <a:pt x="95" y="64"/>
                  <a:pt x="88" y="64"/>
                </a:cubicBezTo>
                <a:cubicBezTo>
                  <a:pt x="66" y="64"/>
                  <a:pt x="48" y="82"/>
                  <a:pt x="48" y="104"/>
                </a:cubicBezTo>
                <a:cubicBezTo>
                  <a:pt x="48" y="111"/>
                  <a:pt x="50" y="118"/>
                  <a:pt x="53" y="124"/>
                </a:cubicBezTo>
                <a:lnTo>
                  <a:pt x="58" y="116"/>
                </a:lnTo>
                <a:close/>
                <a:moveTo>
                  <a:pt x="20" y="16"/>
                </a:move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cubicBezTo>
                  <a:pt x="22" y="24"/>
                  <a:pt x="24" y="22"/>
                  <a:pt x="24" y="20"/>
                </a:cubicBezTo>
                <a:cubicBezTo>
                  <a:pt x="24" y="18"/>
                  <a:pt x="22" y="16"/>
                  <a:pt x="20" y="16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40"/>
                  <a:pt x="8" y="40"/>
                  <a:pt x="8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60"/>
                </a:lnTo>
                <a:close/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32"/>
                </a:lnTo>
                <a:close/>
                <a:moveTo>
                  <a:pt x="156" y="16"/>
                </a:moveTo>
                <a:cubicBezTo>
                  <a:pt x="68" y="16"/>
                  <a:pt x="68" y="16"/>
                  <a:pt x="68" y="16"/>
                </a:cubicBezTo>
                <a:cubicBezTo>
                  <a:pt x="66" y="16"/>
                  <a:pt x="64" y="18"/>
                  <a:pt x="64" y="20"/>
                </a:cubicBezTo>
                <a:cubicBezTo>
                  <a:pt x="64" y="22"/>
                  <a:pt x="66" y="24"/>
                  <a:pt x="68" y="24"/>
                </a:cubicBez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  <a:moveTo>
                  <a:pt x="36" y="16"/>
                </a:moveTo>
                <a:cubicBezTo>
                  <a:pt x="34" y="16"/>
                  <a:pt x="32" y="18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8"/>
                  <a:pt x="38" y="16"/>
                  <a:pt x="36" y="16"/>
                </a:cubicBezTo>
                <a:moveTo>
                  <a:pt x="52" y="16"/>
                </a:moveTo>
                <a:cubicBezTo>
                  <a:pt x="50" y="16"/>
                  <a:pt x="48" y="18"/>
                  <a:pt x="48" y="20"/>
                </a:cubicBezTo>
                <a:cubicBezTo>
                  <a:pt x="48" y="22"/>
                  <a:pt x="50" y="24"/>
                  <a:pt x="52" y="24"/>
                </a:cubicBezTo>
                <a:cubicBezTo>
                  <a:pt x="54" y="24"/>
                  <a:pt x="56" y="22"/>
                  <a:pt x="56" y="20"/>
                </a:cubicBezTo>
                <a:cubicBezTo>
                  <a:pt x="56" y="18"/>
                  <a:pt x="54" y="16"/>
                  <a:pt x="52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286"/>
          <p:cNvSpPr>
            <a:spLocks noEditPoints="1"/>
          </p:cNvSpPr>
          <p:nvPr/>
        </p:nvSpPr>
        <p:spPr bwMode="auto">
          <a:xfrm>
            <a:off x="3457815" y="1092589"/>
            <a:ext cx="334275" cy="335898"/>
          </a:xfrm>
          <a:custGeom>
            <a:avLst/>
            <a:gdLst>
              <a:gd name="T0" fmla="*/ 20 w 176"/>
              <a:gd name="T1" fmla="*/ 16 h 176"/>
              <a:gd name="T2" fmla="*/ 16 w 176"/>
              <a:gd name="T3" fmla="*/ 20 h 176"/>
              <a:gd name="T4" fmla="*/ 20 w 176"/>
              <a:gd name="T5" fmla="*/ 24 h 176"/>
              <a:gd name="T6" fmla="*/ 24 w 176"/>
              <a:gd name="T7" fmla="*/ 20 h 176"/>
              <a:gd name="T8" fmla="*/ 20 w 176"/>
              <a:gd name="T9" fmla="*/ 16 h 176"/>
              <a:gd name="T10" fmla="*/ 36 w 176"/>
              <a:gd name="T11" fmla="*/ 16 h 176"/>
              <a:gd name="T12" fmla="*/ 32 w 176"/>
              <a:gd name="T13" fmla="*/ 20 h 176"/>
              <a:gd name="T14" fmla="*/ 36 w 176"/>
              <a:gd name="T15" fmla="*/ 24 h 176"/>
              <a:gd name="T16" fmla="*/ 40 w 176"/>
              <a:gd name="T17" fmla="*/ 20 h 176"/>
              <a:gd name="T18" fmla="*/ 36 w 176"/>
              <a:gd name="T19" fmla="*/ 16 h 176"/>
              <a:gd name="T20" fmla="*/ 52 w 176"/>
              <a:gd name="T21" fmla="*/ 16 h 176"/>
              <a:gd name="T22" fmla="*/ 48 w 176"/>
              <a:gd name="T23" fmla="*/ 20 h 176"/>
              <a:gd name="T24" fmla="*/ 52 w 176"/>
              <a:gd name="T25" fmla="*/ 24 h 176"/>
              <a:gd name="T26" fmla="*/ 56 w 176"/>
              <a:gd name="T27" fmla="*/ 20 h 176"/>
              <a:gd name="T28" fmla="*/ 52 w 176"/>
              <a:gd name="T29" fmla="*/ 16 h 176"/>
              <a:gd name="T30" fmla="*/ 160 w 176"/>
              <a:gd name="T31" fmla="*/ 0 h 176"/>
              <a:gd name="T32" fmla="*/ 16 w 176"/>
              <a:gd name="T33" fmla="*/ 0 h 176"/>
              <a:gd name="T34" fmla="*/ 0 w 176"/>
              <a:gd name="T35" fmla="*/ 16 h 176"/>
              <a:gd name="T36" fmla="*/ 0 w 176"/>
              <a:gd name="T37" fmla="*/ 160 h 176"/>
              <a:gd name="T38" fmla="*/ 16 w 176"/>
              <a:gd name="T39" fmla="*/ 176 h 176"/>
              <a:gd name="T40" fmla="*/ 160 w 176"/>
              <a:gd name="T41" fmla="*/ 176 h 176"/>
              <a:gd name="T42" fmla="*/ 176 w 176"/>
              <a:gd name="T43" fmla="*/ 160 h 176"/>
              <a:gd name="T44" fmla="*/ 176 w 176"/>
              <a:gd name="T45" fmla="*/ 16 h 176"/>
              <a:gd name="T46" fmla="*/ 160 w 176"/>
              <a:gd name="T47" fmla="*/ 0 h 176"/>
              <a:gd name="T48" fmla="*/ 168 w 176"/>
              <a:gd name="T49" fmla="*/ 160 h 176"/>
              <a:gd name="T50" fmla="*/ 160 w 176"/>
              <a:gd name="T51" fmla="*/ 168 h 176"/>
              <a:gd name="T52" fmla="*/ 16 w 176"/>
              <a:gd name="T53" fmla="*/ 168 h 176"/>
              <a:gd name="T54" fmla="*/ 8 w 176"/>
              <a:gd name="T55" fmla="*/ 160 h 176"/>
              <a:gd name="T56" fmla="*/ 8 w 176"/>
              <a:gd name="T57" fmla="*/ 40 h 176"/>
              <a:gd name="T58" fmla="*/ 168 w 176"/>
              <a:gd name="T59" fmla="*/ 40 h 176"/>
              <a:gd name="T60" fmla="*/ 168 w 176"/>
              <a:gd name="T61" fmla="*/ 160 h 176"/>
              <a:gd name="T62" fmla="*/ 168 w 176"/>
              <a:gd name="T63" fmla="*/ 32 h 176"/>
              <a:gd name="T64" fmla="*/ 8 w 176"/>
              <a:gd name="T65" fmla="*/ 32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32 h 176"/>
              <a:gd name="T76" fmla="*/ 156 w 176"/>
              <a:gd name="T77" fmla="*/ 16 h 176"/>
              <a:gd name="T78" fmla="*/ 68 w 176"/>
              <a:gd name="T79" fmla="*/ 16 h 176"/>
              <a:gd name="T80" fmla="*/ 64 w 176"/>
              <a:gd name="T81" fmla="*/ 20 h 176"/>
              <a:gd name="T82" fmla="*/ 68 w 176"/>
              <a:gd name="T83" fmla="*/ 24 h 176"/>
              <a:gd name="T84" fmla="*/ 156 w 176"/>
              <a:gd name="T85" fmla="*/ 24 h 176"/>
              <a:gd name="T86" fmla="*/ 160 w 176"/>
              <a:gd name="T87" fmla="*/ 20 h 176"/>
              <a:gd name="T88" fmla="*/ 156 w 176"/>
              <a:gd name="T89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20" y="16"/>
                </a:moveTo>
                <a:cubicBezTo>
                  <a:pt x="18" y="16"/>
                  <a:pt x="16" y="18"/>
                  <a:pt x="16" y="20"/>
                </a:cubicBezTo>
                <a:cubicBezTo>
                  <a:pt x="16" y="22"/>
                  <a:pt x="18" y="24"/>
                  <a:pt x="20" y="24"/>
                </a:cubicBezTo>
                <a:cubicBezTo>
                  <a:pt x="22" y="24"/>
                  <a:pt x="24" y="22"/>
                  <a:pt x="24" y="20"/>
                </a:cubicBezTo>
                <a:cubicBezTo>
                  <a:pt x="24" y="18"/>
                  <a:pt x="22" y="16"/>
                  <a:pt x="20" y="16"/>
                </a:cubicBezTo>
                <a:moveTo>
                  <a:pt x="36" y="16"/>
                </a:moveTo>
                <a:cubicBezTo>
                  <a:pt x="34" y="16"/>
                  <a:pt x="32" y="18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8"/>
                  <a:pt x="38" y="16"/>
                  <a:pt x="36" y="16"/>
                </a:cubicBezTo>
                <a:moveTo>
                  <a:pt x="52" y="16"/>
                </a:moveTo>
                <a:cubicBezTo>
                  <a:pt x="50" y="16"/>
                  <a:pt x="48" y="18"/>
                  <a:pt x="48" y="20"/>
                </a:cubicBezTo>
                <a:cubicBezTo>
                  <a:pt x="48" y="22"/>
                  <a:pt x="50" y="24"/>
                  <a:pt x="52" y="24"/>
                </a:cubicBezTo>
                <a:cubicBezTo>
                  <a:pt x="54" y="24"/>
                  <a:pt x="56" y="22"/>
                  <a:pt x="56" y="20"/>
                </a:cubicBezTo>
                <a:cubicBezTo>
                  <a:pt x="56" y="18"/>
                  <a:pt x="54" y="16"/>
                  <a:pt x="52" y="16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40"/>
                  <a:pt x="8" y="40"/>
                  <a:pt x="8" y="40"/>
                </a:cubicBezTo>
                <a:cubicBezTo>
                  <a:pt x="168" y="40"/>
                  <a:pt x="168" y="40"/>
                  <a:pt x="168" y="40"/>
                </a:cubicBezTo>
                <a:lnTo>
                  <a:pt x="168" y="160"/>
                </a:lnTo>
                <a:close/>
                <a:moveTo>
                  <a:pt x="168" y="32"/>
                </a:moveTo>
                <a:cubicBezTo>
                  <a:pt x="8" y="32"/>
                  <a:pt x="8" y="32"/>
                  <a:pt x="8" y="32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32"/>
                </a:lnTo>
                <a:close/>
                <a:moveTo>
                  <a:pt x="156" y="16"/>
                </a:moveTo>
                <a:cubicBezTo>
                  <a:pt x="68" y="16"/>
                  <a:pt x="68" y="16"/>
                  <a:pt x="68" y="16"/>
                </a:cubicBezTo>
                <a:cubicBezTo>
                  <a:pt x="66" y="16"/>
                  <a:pt x="64" y="18"/>
                  <a:pt x="64" y="20"/>
                </a:cubicBezTo>
                <a:cubicBezTo>
                  <a:pt x="64" y="22"/>
                  <a:pt x="66" y="24"/>
                  <a:pt x="68" y="24"/>
                </a:cubicBezTo>
                <a:cubicBezTo>
                  <a:pt x="156" y="24"/>
                  <a:pt x="156" y="24"/>
                  <a:pt x="156" y="24"/>
                </a:cubicBezTo>
                <a:cubicBezTo>
                  <a:pt x="158" y="24"/>
                  <a:pt x="160" y="22"/>
                  <a:pt x="160" y="20"/>
                </a:cubicBezTo>
                <a:cubicBezTo>
                  <a:pt x="160" y="18"/>
                  <a:pt x="158" y="16"/>
                  <a:pt x="156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287"/>
          <p:cNvSpPr>
            <a:spLocks noEditPoints="1"/>
          </p:cNvSpPr>
          <p:nvPr/>
        </p:nvSpPr>
        <p:spPr bwMode="auto">
          <a:xfrm>
            <a:off x="4097156" y="1092589"/>
            <a:ext cx="334275" cy="335898"/>
          </a:xfrm>
          <a:custGeom>
            <a:avLst/>
            <a:gdLst>
              <a:gd name="T0" fmla="*/ 16 w 176"/>
              <a:gd name="T1" fmla="*/ 32 h 176"/>
              <a:gd name="T2" fmla="*/ 0 w 176"/>
              <a:gd name="T3" fmla="*/ 160 h 176"/>
              <a:gd name="T4" fmla="*/ 128 w 176"/>
              <a:gd name="T5" fmla="*/ 176 h 176"/>
              <a:gd name="T6" fmla="*/ 144 w 176"/>
              <a:gd name="T7" fmla="*/ 48 h 176"/>
              <a:gd name="T8" fmla="*/ 136 w 176"/>
              <a:gd name="T9" fmla="*/ 160 h 176"/>
              <a:gd name="T10" fmla="*/ 16 w 176"/>
              <a:gd name="T11" fmla="*/ 168 h 176"/>
              <a:gd name="T12" fmla="*/ 8 w 176"/>
              <a:gd name="T13" fmla="*/ 72 h 176"/>
              <a:gd name="T14" fmla="*/ 136 w 176"/>
              <a:gd name="T15" fmla="*/ 160 h 176"/>
              <a:gd name="T16" fmla="*/ 8 w 176"/>
              <a:gd name="T17" fmla="*/ 64 h 176"/>
              <a:gd name="T18" fmla="*/ 16 w 176"/>
              <a:gd name="T19" fmla="*/ 40 h 176"/>
              <a:gd name="T20" fmla="*/ 136 w 176"/>
              <a:gd name="T21" fmla="*/ 48 h 176"/>
              <a:gd name="T22" fmla="*/ 36 w 176"/>
              <a:gd name="T23" fmla="*/ 48 h 176"/>
              <a:gd name="T24" fmla="*/ 36 w 176"/>
              <a:gd name="T25" fmla="*/ 56 h 176"/>
              <a:gd name="T26" fmla="*/ 36 w 176"/>
              <a:gd name="T27" fmla="*/ 48 h 176"/>
              <a:gd name="T28" fmla="*/ 16 w 176"/>
              <a:gd name="T29" fmla="*/ 52 h 176"/>
              <a:gd name="T30" fmla="*/ 24 w 176"/>
              <a:gd name="T31" fmla="*/ 52 h 176"/>
              <a:gd name="T32" fmla="*/ 160 w 176"/>
              <a:gd name="T33" fmla="*/ 0 h 176"/>
              <a:gd name="T34" fmla="*/ 32 w 176"/>
              <a:gd name="T35" fmla="*/ 16 h 176"/>
              <a:gd name="T36" fmla="*/ 36 w 176"/>
              <a:gd name="T37" fmla="*/ 24 h 176"/>
              <a:gd name="T38" fmla="*/ 40 w 176"/>
              <a:gd name="T39" fmla="*/ 16 h 176"/>
              <a:gd name="T40" fmla="*/ 160 w 176"/>
              <a:gd name="T41" fmla="*/ 8 h 176"/>
              <a:gd name="T42" fmla="*/ 168 w 176"/>
              <a:gd name="T43" fmla="*/ 128 h 176"/>
              <a:gd name="T44" fmla="*/ 156 w 176"/>
              <a:gd name="T45" fmla="*/ 136 h 176"/>
              <a:gd name="T46" fmla="*/ 156 w 176"/>
              <a:gd name="T47" fmla="*/ 144 h 176"/>
              <a:gd name="T48" fmla="*/ 176 w 176"/>
              <a:gd name="T49" fmla="*/ 128 h 176"/>
              <a:gd name="T50" fmla="*/ 160 w 176"/>
              <a:gd name="T51" fmla="*/ 0 h 176"/>
              <a:gd name="T52" fmla="*/ 48 w 176"/>
              <a:gd name="T53" fmla="*/ 52 h 176"/>
              <a:gd name="T54" fmla="*/ 56 w 176"/>
              <a:gd name="T55" fmla="*/ 52 h 176"/>
              <a:gd name="T56" fmla="*/ 124 w 176"/>
              <a:gd name="T57" fmla="*/ 48 h 176"/>
              <a:gd name="T58" fmla="*/ 64 w 176"/>
              <a:gd name="T59" fmla="*/ 52 h 176"/>
              <a:gd name="T60" fmla="*/ 124 w 176"/>
              <a:gd name="T61" fmla="*/ 56 h 176"/>
              <a:gd name="T62" fmla="*/ 124 w 176"/>
              <a:gd name="T63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28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4" y="39"/>
                  <a:pt x="137" y="32"/>
                  <a:pt x="128" y="32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72"/>
                  <a:pt x="8" y="72"/>
                  <a:pt x="8" y="72"/>
                </a:cubicBezTo>
                <a:cubicBezTo>
                  <a:pt x="136" y="72"/>
                  <a:pt x="136" y="72"/>
                  <a:pt x="136" y="72"/>
                </a:cubicBezTo>
                <a:lnTo>
                  <a:pt x="136" y="160"/>
                </a:lnTo>
                <a:close/>
                <a:moveTo>
                  <a:pt x="136" y="64"/>
                </a:moveTo>
                <a:cubicBezTo>
                  <a:pt x="8" y="64"/>
                  <a:pt x="8" y="64"/>
                  <a:pt x="8" y="64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4"/>
                  <a:pt x="12" y="40"/>
                  <a:pt x="16" y="40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32" y="40"/>
                  <a:pt x="136" y="44"/>
                  <a:pt x="136" y="48"/>
                </a:cubicBezTo>
                <a:lnTo>
                  <a:pt x="136" y="64"/>
                </a:lnTo>
                <a:close/>
                <a:moveTo>
                  <a:pt x="36" y="48"/>
                </a:moveTo>
                <a:cubicBezTo>
                  <a:pt x="34" y="48"/>
                  <a:pt x="32" y="50"/>
                  <a:pt x="32" y="52"/>
                </a:cubicBezTo>
                <a:cubicBezTo>
                  <a:pt x="32" y="54"/>
                  <a:pt x="34" y="56"/>
                  <a:pt x="36" y="56"/>
                </a:cubicBezTo>
                <a:cubicBezTo>
                  <a:pt x="38" y="56"/>
                  <a:pt x="40" y="54"/>
                  <a:pt x="40" y="52"/>
                </a:cubicBezTo>
                <a:cubicBezTo>
                  <a:pt x="40" y="50"/>
                  <a:pt x="38" y="48"/>
                  <a:pt x="36" y="48"/>
                </a:cubicBezTo>
                <a:moveTo>
                  <a:pt x="20" y="48"/>
                </a:moveTo>
                <a:cubicBezTo>
                  <a:pt x="18" y="48"/>
                  <a:pt x="16" y="50"/>
                  <a:pt x="16" y="52"/>
                </a:cubicBezTo>
                <a:cubicBezTo>
                  <a:pt x="16" y="54"/>
                  <a:pt x="18" y="56"/>
                  <a:pt x="20" y="56"/>
                </a:cubicBezTo>
                <a:cubicBezTo>
                  <a:pt x="22" y="56"/>
                  <a:pt x="24" y="54"/>
                  <a:pt x="24" y="52"/>
                </a:cubicBezTo>
                <a:cubicBezTo>
                  <a:pt x="24" y="50"/>
                  <a:pt x="22" y="48"/>
                  <a:pt x="20" y="48"/>
                </a:cubicBezTo>
                <a:moveTo>
                  <a:pt x="160" y="0"/>
                </a:move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54" y="136"/>
                  <a:pt x="152" y="138"/>
                  <a:pt x="152" y="140"/>
                </a:cubicBezTo>
                <a:cubicBezTo>
                  <a:pt x="152" y="142"/>
                  <a:pt x="154" y="144"/>
                  <a:pt x="15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52" y="48"/>
                </a:moveTo>
                <a:cubicBezTo>
                  <a:pt x="50" y="48"/>
                  <a:pt x="48" y="50"/>
                  <a:pt x="48" y="52"/>
                </a:cubicBezTo>
                <a:cubicBezTo>
                  <a:pt x="48" y="54"/>
                  <a:pt x="50" y="56"/>
                  <a:pt x="52" y="56"/>
                </a:cubicBezTo>
                <a:cubicBezTo>
                  <a:pt x="54" y="56"/>
                  <a:pt x="56" y="54"/>
                  <a:pt x="56" y="52"/>
                </a:cubicBezTo>
                <a:cubicBezTo>
                  <a:pt x="56" y="50"/>
                  <a:pt x="54" y="48"/>
                  <a:pt x="52" y="48"/>
                </a:cubicBezTo>
                <a:moveTo>
                  <a:pt x="124" y="48"/>
                </a:moveTo>
                <a:cubicBezTo>
                  <a:pt x="68" y="48"/>
                  <a:pt x="68" y="48"/>
                  <a:pt x="68" y="48"/>
                </a:cubicBezTo>
                <a:cubicBezTo>
                  <a:pt x="66" y="48"/>
                  <a:pt x="64" y="50"/>
                  <a:pt x="64" y="52"/>
                </a:cubicBezTo>
                <a:cubicBezTo>
                  <a:pt x="64" y="54"/>
                  <a:pt x="66" y="56"/>
                  <a:pt x="68" y="56"/>
                </a:cubicBezTo>
                <a:cubicBezTo>
                  <a:pt x="124" y="56"/>
                  <a:pt x="124" y="56"/>
                  <a:pt x="124" y="56"/>
                </a:cubicBezTo>
                <a:cubicBezTo>
                  <a:pt x="126" y="56"/>
                  <a:pt x="128" y="54"/>
                  <a:pt x="128" y="52"/>
                </a:cubicBezTo>
                <a:cubicBezTo>
                  <a:pt x="128" y="50"/>
                  <a:pt x="126" y="48"/>
                  <a:pt x="124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288"/>
          <p:cNvSpPr>
            <a:spLocks noEditPoints="1"/>
          </p:cNvSpPr>
          <p:nvPr/>
        </p:nvSpPr>
        <p:spPr bwMode="auto">
          <a:xfrm>
            <a:off x="4734875" y="1139647"/>
            <a:ext cx="335898" cy="241781"/>
          </a:xfrm>
          <a:custGeom>
            <a:avLst/>
            <a:gdLst>
              <a:gd name="T0" fmla="*/ 160 w 176"/>
              <a:gd name="T1" fmla="*/ 0 h 128"/>
              <a:gd name="T2" fmla="*/ 16 w 176"/>
              <a:gd name="T3" fmla="*/ 0 h 128"/>
              <a:gd name="T4" fmla="*/ 0 w 176"/>
              <a:gd name="T5" fmla="*/ 16 h 128"/>
              <a:gd name="T6" fmla="*/ 0 w 176"/>
              <a:gd name="T7" fmla="*/ 112 h 128"/>
              <a:gd name="T8" fmla="*/ 16 w 176"/>
              <a:gd name="T9" fmla="*/ 128 h 128"/>
              <a:gd name="T10" fmla="*/ 160 w 176"/>
              <a:gd name="T11" fmla="*/ 128 h 128"/>
              <a:gd name="T12" fmla="*/ 176 w 176"/>
              <a:gd name="T13" fmla="*/ 112 h 128"/>
              <a:gd name="T14" fmla="*/ 176 w 176"/>
              <a:gd name="T15" fmla="*/ 16 h 128"/>
              <a:gd name="T16" fmla="*/ 160 w 176"/>
              <a:gd name="T17" fmla="*/ 0 h 128"/>
              <a:gd name="T18" fmla="*/ 16 w 176"/>
              <a:gd name="T19" fmla="*/ 8 h 128"/>
              <a:gd name="T20" fmla="*/ 160 w 176"/>
              <a:gd name="T21" fmla="*/ 8 h 128"/>
              <a:gd name="T22" fmla="*/ 163 w 176"/>
              <a:gd name="T23" fmla="*/ 8 h 128"/>
              <a:gd name="T24" fmla="*/ 93 w 176"/>
              <a:gd name="T25" fmla="*/ 78 h 128"/>
              <a:gd name="T26" fmla="*/ 88 w 176"/>
              <a:gd name="T27" fmla="*/ 80 h 128"/>
              <a:gd name="T28" fmla="*/ 83 w 176"/>
              <a:gd name="T29" fmla="*/ 78 h 128"/>
              <a:gd name="T30" fmla="*/ 13 w 176"/>
              <a:gd name="T31" fmla="*/ 8 h 128"/>
              <a:gd name="T32" fmla="*/ 16 w 176"/>
              <a:gd name="T33" fmla="*/ 8 h 128"/>
              <a:gd name="T34" fmla="*/ 8 w 176"/>
              <a:gd name="T35" fmla="*/ 112 h 128"/>
              <a:gd name="T36" fmla="*/ 8 w 176"/>
              <a:gd name="T37" fmla="*/ 16 h 128"/>
              <a:gd name="T38" fmla="*/ 8 w 176"/>
              <a:gd name="T39" fmla="*/ 15 h 128"/>
              <a:gd name="T40" fmla="*/ 58 w 176"/>
              <a:gd name="T41" fmla="*/ 64 h 128"/>
              <a:gd name="T42" fmla="*/ 8 w 176"/>
              <a:gd name="T43" fmla="*/ 113 h 128"/>
              <a:gd name="T44" fmla="*/ 8 w 176"/>
              <a:gd name="T45" fmla="*/ 112 h 128"/>
              <a:gd name="T46" fmla="*/ 160 w 176"/>
              <a:gd name="T47" fmla="*/ 120 h 128"/>
              <a:gd name="T48" fmla="*/ 16 w 176"/>
              <a:gd name="T49" fmla="*/ 120 h 128"/>
              <a:gd name="T50" fmla="*/ 13 w 176"/>
              <a:gd name="T51" fmla="*/ 120 h 128"/>
              <a:gd name="T52" fmla="*/ 63 w 176"/>
              <a:gd name="T53" fmla="*/ 70 h 128"/>
              <a:gd name="T54" fmla="*/ 77 w 176"/>
              <a:gd name="T55" fmla="*/ 83 h 128"/>
              <a:gd name="T56" fmla="*/ 88 w 176"/>
              <a:gd name="T57" fmla="*/ 88 h 128"/>
              <a:gd name="T58" fmla="*/ 99 w 176"/>
              <a:gd name="T59" fmla="*/ 83 h 128"/>
              <a:gd name="T60" fmla="*/ 113 w 176"/>
              <a:gd name="T61" fmla="*/ 70 h 128"/>
              <a:gd name="T62" fmla="*/ 163 w 176"/>
              <a:gd name="T63" fmla="*/ 120 h 128"/>
              <a:gd name="T64" fmla="*/ 160 w 176"/>
              <a:gd name="T65" fmla="*/ 120 h 128"/>
              <a:gd name="T66" fmla="*/ 168 w 176"/>
              <a:gd name="T67" fmla="*/ 112 h 128"/>
              <a:gd name="T68" fmla="*/ 168 w 176"/>
              <a:gd name="T69" fmla="*/ 113 h 128"/>
              <a:gd name="T70" fmla="*/ 118 w 176"/>
              <a:gd name="T71" fmla="*/ 64 h 128"/>
              <a:gd name="T72" fmla="*/ 168 w 176"/>
              <a:gd name="T73" fmla="*/ 15 h 128"/>
              <a:gd name="T74" fmla="*/ 168 w 176"/>
              <a:gd name="T75" fmla="*/ 16 h 128"/>
              <a:gd name="T76" fmla="*/ 168 w 176"/>
              <a:gd name="T77" fmla="*/ 11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28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21"/>
                  <a:pt x="7" y="128"/>
                  <a:pt x="16" y="128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9" y="128"/>
                  <a:pt x="176" y="121"/>
                  <a:pt x="176" y="112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" y="8"/>
                </a:moveTo>
                <a:cubicBezTo>
                  <a:pt x="160" y="8"/>
                  <a:pt x="160" y="8"/>
                  <a:pt x="160" y="8"/>
                </a:cubicBezTo>
                <a:cubicBezTo>
                  <a:pt x="161" y="8"/>
                  <a:pt x="162" y="8"/>
                  <a:pt x="163" y="8"/>
                </a:cubicBezTo>
                <a:cubicBezTo>
                  <a:pt x="93" y="78"/>
                  <a:pt x="93" y="78"/>
                  <a:pt x="93" y="78"/>
                </a:cubicBezTo>
                <a:cubicBezTo>
                  <a:pt x="92" y="79"/>
                  <a:pt x="90" y="80"/>
                  <a:pt x="88" y="80"/>
                </a:cubicBezTo>
                <a:cubicBezTo>
                  <a:pt x="86" y="80"/>
                  <a:pt x="84" y="79"/>
                  <a:pt x="83" y="78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8"/>
                  <a:pt x="15" y="8"/>
                  <a:pt x="16" y="8"/>
                </a:cubicBezTo>
                <a:moveTo>
                  <a:pt x="8" y="112"/>
                </a:move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5"/>
                  <a:pt x="8" y="15"/>
                </a:cubicBezTo>
                <a:cubicBezTo>
                  <a:pt x="58" y="64"/>
                  <a:pt x="58" y="64"/>
                  <a:pt x="58" y="64"/>
                </a:cubicBezTo>
                <a:cubicBezTo>
                  <a:pt x="8" y="113"/>
                  <a:pt x="8" y="113"/>
                  <a:pt x="8" y="113"/>
                </a:cubicBezTo>
                <a:cubicBezTo>
                  <a:pt x="8" y="113"/>
                  <a:pt x="8" y="112"/>
                  <a:pt x="8" y="112"/>
                </a:cubicBezTo>
                <a:moveTo>
                  <a:pt x="160" y="120"/>
                </a:moveTo>
                <a:cubicBezTo>
                  <a:pt x="16" y="120"/>
                  <a:pt x="16" y="120"/>
                  <a:pt x="16" y="120"/>
                </a:cubicBezTo>
                <a:cubicBezTo>
                  <a:pt x="15" y="120"/>
                  <a:pt x="14" y="120"/>
                  <a:pt x="13" y="120"/>
                </a:cubicBezTo>
                <a:cubicBezTo>
                  <a:pt x="63" y="70"/>
                  <a:pt x="63" y="70"/>
                  <a:pt x="63" y="70"/>
                </a:cubicBezTo>
                <a:cubicBezTo>
                  <a:pt x="77" y="83"/>
                  <a:pt x="77" y="83"/>
                  <a:pt x="77" y="83"/>
                </a:cubicBezTo>
                <a:cubicBezTo>
                  <a:pt x="80" y="86"/>
                  <a:pt x="84" y="88"/>
                  <a:pt x="88" y="88"/>
                </a:cubicBezTo>
                <a:cubicBezTo>
                  <a:pt x="92" y="88"/>
                  <a:pt x="96" y="86"/>
                  <a:pt x="99" y="83"/>
                </a:cubicBezTo>
                <a:cubicBezTo>
                  <a:pt x="113" y="70"/>
                  <a:pt x="113" y="70"/>
                  <a:pt x="113" y="70"/>
                </a:cubicBezTo>
                <a:cubicBezTo>
                  <a:pt x="163" y="120"/>
                  <a:pt x="163" y="120"/>
                  <a:pt x="163" y="120"/>
                </a:cubicBezTo>
                <a:cubicBezTo>
                  <a:pt x="162" y="120"/>
                  <a:pt x="161" y="120"/>
                  <a:pt x="160" y="120"/>
                </a:cubicBezTo>
                <a:moveTo>
                  <a:pt x="168" y="112"/>
                </a:moveTo>
                <a:cubicBezTo>
                  <a:pt x="168" y="112"/>
                  <a:pt x="168" y="113"/>
                  <a:pt x="168" y="113"/>
                </a:cubicBezTo>
                <a:cubicBezTo>
                  <a:pt x="118" y="64"/>
                  <a:pt x="118" y="64"/>
                  <a:pt x="118" y="64"/>
                </a:cubicBezTo>
                <a:cubicBezTo>
                  <a:pt x="168" y="15"/>
                  <a:pt x="168" y="15"/>
                  <a:pt x="168" y="15"/>
                </a:cubicBezTo>
                <a:cubicBezTo>
                  <a:pt x="168" y="15"/>
                  <a:pt x="168" y="16"/>
                  <a:pt x="168" y="16"/>
                </a:cubicBezTo>
                <a:lnTo>
                  <a:pt x="168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289"/>
          <p:cNvSpPr>
            <a:spLocks noEditPoints="1"/>
          </p:cNvSpPr>
          <p:nvPr/>
        </p:nvSpPr>
        <p:spPr bwMode="auto">
          <a:xfrm>
            <a:off x="5374216" y="1131533"/>
            <a:ext cx="335898" cy="258008"/>
          </a:xfrm>
          <a:custGeom>
            <a:avLst/>
            <a:gdLst>
              <a:gd name="T0" fmla="*/ 160 w 176"/>
              <a:gd name="T1" fmla="*/ 0 h 136"/>
              <a:gd name="T2" fmla="*/ 48 w 176"/>
              <a:gd name="T3" fmla="*/ 0 h 136"/>
              <a:gd name="T4" fmla="*/ 32 w 176"/>
              <a:gd name="T5" fmla="*/ 16 h 136"/>
              <a:gd name="T6" fmla="*/ 32 w 176"/>
              <a:gd name="T7" fmla="*/ 20 h 136"/>
              <a:gd name="T8" fmla="*/ 36 w 176"/>
              <a:gd name="T9" fmla="*/ 24 h 136"/>
              <a:gd name="T10" fmla="*/ 40 w 176"/>
              <a:gd name="T11" fmla="*/ 20 h 136"/>
              <a:gd name="T12" fmla="*/ 40 w 176"/>
              <a:gd name="T13" fmla="*/ 16 h 136"/>
              <a:gd name="T14" fmla="*/ 48 w 176"/>
              <a:gd name="T15" fmla="*/ 8 h 136"/>
              <a:gd name="T16" fmla="*/ 160 w 176"/>
              <a:gd name="T17" fmla="*/ 8 h 136"/>
              <a:gd name="T18" fmla="*/ 168 w 176"/>
              <a:gd name="T19" fmla="*/ 16 h 136"/>
              <a:gd name="T20" fmla="*/ 168 w 176"/>
              <a:gd name="T21" fmla="*/ 88 h 136"/>
              <a:gd name="T22" fmla="*/ 160 w 176"/>
              <a:gd name="T23" fmla="*/ 96 h 136"/>
              <a:gd name="T24" fmla="*/ 156 w 176"/>
              <a:gd name="T25" fmla="*/ 96 h 136"/>
              <a:gd name="T26" fmla="*/ 152 w 176"/>
              <a:gd name="T27" fmla="*/ 100 h 136"/>
              <a:gd name="T28" fmla="*/ 156 w 176"/>
              <a:gd name="T29" fmla="*/ 104 h 136"/>
              <a:gd name="T30" fmla="*/ 160 w 176"/>
              <a:gd name="T31" fmla="*/ 104 h 136"/>
              <a:gd name="T32" fmla="*/ 176 w 176"/>
              <a:gd name="T33" fmla="*/ 88 h 136"/>
              <a:gd name="T34" fmla="*/ 176 w 176"/>
              <a:gd name="T35" fmla="*/ 16 h 136"/>
              <a:gd name="T36" fmla="*/ 160 w 176"/>
              <a:gd name="T37" fmla="*/ 0 h 136"/>
              <a:gd name="T38" fmla="*/ 128 w 176"/>
              <a:gd name="T39" fmla="*/ 32 h 136"/>
              <a:gd name="T40" fmla="*/ 16 w 176"/>
              <a:gd name="T41" fmla="*/ 32 h 136"/>
              <a:gd name="T42" fmla="*/ 0 w 176"/>
              <a:gd name="T43" fmla="*/ 48 h 136"/>
              <a:gd name="T44" fmla="*/ 0 w 176"/>
              <a:gd name="T45" fmla="*/ 120 h 136"/>
              <a:gd name="T46" fmla="*/ 16 w 176"/>
              <a:gd name="T47" fmla="*/ 136 h 136"/>
              <a:gd name="T48" fmla="*/ 128 w 176"/>
              <a:gd name="T49" fmla="*/ 136 h 136"/>
              <a:gd name="T50" fmla="*/ 144 w 176"/>
              <a:gd name="T51" fmla="*/ 120 h 136"/>
              <a:gd name="T52" fmla="*/ 144 w 176"/>
              <a:gd name="T53" fmla="*/ 48 h 136"/>
              <a:gd name="T54" fmla="*/ 128 w 176"/>
              <a:gd name="T55" fmla="*/ 32 h 136"/>
              <a:gd name="T56" fmla="*/ 16 w 176"/>
              <a:gd name="T57" fmla="*/ 40 h 136"/>
              <a:gd name="T58" fmla="*/ 128 w 176"/>
              <a:gd name="T59" fmla="*/ 40 h 136"/>
              <a:gd name="T60" fmla="*/ 133 w 176"/>
              <a:gd name="T61" fmla="*/ 42 h 136"/>
              <a:gd name="T62" fmla="*/ 77 w 176"/>
              <a:gd name="T63" fmla="*/ 98 h 136"/>
              <a:gd name="T64" fmla="*/ 72 w 176"/>
              <a:gd name="T65" fmla="*/ 100 h 136"/>
              <a:gd name="T66" fmla="*/ 67 w 176"/>
              <a:gd name="T67" fmla="*/ 98 h 136"/>
              <a:gd name="T68" fmla="*/ 11 w 176"/>
              <a:gd name="T69" fmla="*/ 42 h 136"/>
              <a:gd name="T70" fmla="*/ 16 w 176"/>
              <a:gd name="T71" fmla="*/ 40 h 136"/>
              <a:gd name="T72" fmla="*/ 8 w 176"/>
              <a:gd name="T73" fmla="*/ 50 h 136"/>
              <a:gd name="T74" fmla="*/ 42 w 176"/>
              <a:gd name="T75" fmla="*/ 84 h 136"/>
              <a:gd name="T76" fmla="*/ 8 w 176"/>
              <a:gd name="T77" fmla="*/ 118 h 136"/>
              <a:gd name="T78" fmla="*/ 8 w 176"/>
              <a:gd name="T79" fmla="*/ 50 h 136"/>
              <a:gd name="T80" fmla="*/ 128 w 176"/>
              <a:gd name="T81" fmla="*/ 128 h 136"/>
              <a:gd name="T82" fmla="*/ 16 w 176"/>
              <a:gd name="T83" fmla="*/ 128 h 136"/>
              <a:gd name="T84" fmla="*/ 11 w 176"/>
              <a:gd name="T85" fmla="*/ 126 h 136"/>
              <a:gd name="T86" fmla="*/ 47 w 176"/>
              <a:gd name="T87" fmla="*/ 90 h 136"/>
              <a:gd name="T88" fmla="*/ 61 w 176"/>
              <a:gd name="T89" fmla="*/ 103 h 136"/>
              <a:gd name="T90" fmla="*/ 72 w 176"/>
              <a:gd name="T91" fmla="*/ 108 h 136"/>
              <a:gd name="T92" fmla="*/ 83 w 176"/>
              <a:gd name="T93" fmla="*/ 103 h 136"/>
              <a:gd name="T94" fmla="*/ 97 w 176"/>
              <a:gd name="T95" fmla="*/ 90 h 136"/>
              <a:gd name="T96" fmla="*/ 133 w 176"/>
              <a:gd name="T97" fmla="*/ 126 h 136"/>
              <a:gd name="T98" fmla="*/ 128 w 176"/>
              <a:gd name="T99" fmla="*/ 128 h 136"/>
              <a:gd name="T100" fmla="*/ 136 w 176"/>
              <a:gd name="T101" fmla="*/ 118 h 136"/>
              <a:gd name="T102" fmla="*/ 102 w 176"/>
              <a:gd name="T103" fmla="*/ 84 h 136"/>
              <a:gd name="T104" fmla="*/ 136 w 176"/>
              <a:gd name="T105" fmla="*/ 50 h 136"/>
              <a:gd name="T106" fmla="*/ 136 w 176"/>
              <a:gd name="T107" fmla="*/ 11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36">
                <a:moveTo>
                  <a:pt x="160" y="0"/>
                </a:moveTo>
                <a:cubicBezTo>
                  <a:pt x="48" y="0"/>
                  <a:pt x="48" y="0"/>
                  <a:pt x="48" y="0"/>
                </a:cubicBezTo>
                <a:cubicBezTo>
                  <a:pt x="39" y="0"/>
                  <a:pt x="32" y="7"/>
                  <a:pt x="32" y="16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4" y="24"/>
                  <a:pt x="36" y="24"/>
                </a:cubicBezTo>
                <a:cubicBezTo>
                  <a:pt x="38" y="24"/>
                  <a:pt x="40" y="22"/>
                  <a:pt x="40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2"/>
                  <a:pt x="44" y="8"/>
                  <a:pt x="48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68" y="92"/>
                  <a:pt x="164" y="96"/>
                  <a:pt x="160" y="96"/>
                </a:cubicBezTo>
                <a:cubicBezTo>
                  <a:pt x="156" y="96"/>
                  <a:pt x="156" y="96"/>
                  <a:pt x="156" y="96"/>
                </a:cubicBezTo>
                <a:cubicBezTo>
                  <a:pt x="154" y="96"/>
                  <a:pt x="152" y="98"/>
                  <a:pt x="152" y="100"/>
                </a:cubicBezTo>
                <a:cubicBezTo>
                  <a:pt x="152" y="102"/>
                  <a:pt x="154" y="104"/>
                  <a:pt x="156" y="104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9" y="104"/>
                  <a:pt x="176" y="97"/>
                  <a:pt x="176" y="88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28" y="32"/>
                </a:moveTo>
                <a:cubicBezTo>
                  <a:pt x="16" y="32"/>
                  <a:pt x="16" y="32"/>
                  <a:pt x="16" y="32"/>
                </a:cubicBezTo>
                <a:cubicBezTo>
                  <a:pt x="7" y="32"/>
                  <a:pt x="0" y="39"/>
                  <a:pt x="0" y="48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9"/>
                  <a:pt x="7" y="136"/>
                  <a:pt x="16" y="136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37" y="136"/>
                  <a:pt x="144" y="129"/>
                  <a:pt x="144" y="120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4" y="39"/>
                  <a:pt x="137" y="32"/>
                  <a:pt x="128" y="32"/>
                </a:cubicBezTo>
                <a:moveTo>
                  <a:pt x="16" y="40"/>
                </a:moveTo>
                <a:cubicBezTo>
                  <a:pt x="128" y="40"/>
                  <a:pt x="128" y="40"/>
                  <a:pt x="128" y="40"/>
                </a:cubicBezTo>
                <a:cubicBezTo>
                  <a:pt x="130" y="40"/>
                  <a:pt x="132" y="41"/>
                  <a:pt x="133" y="42"/>
                </a:cubicBezTo>
                <a:cubicBezTo>
                  <a:pt x="77" y="98"/>
                  <a:pt x="77" y="98"/>
                  <a:pt x="77" y="98"/>
                </a:cubicBezTo>
                <a:cubicBezTo>
                  <a:pt x="76" y="99"/>
                  <a:pt x="74" y="100"/>
                  <a:pt x="72" y="100"/>
                </a:cubicBezTo>
                <a:cubicBezTo>
                  <a:pt x="70" y="100"/>
                  <a:pt x="68" y="99"/>
                  <a:pt x="67" y="98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1"/>
                  <a:pt x="14" y="40"/>
                  <a:pt x="16" y="40"/>
                </a:cubicBezTo>
                <a:moveTo>
                  <a:pt x="8" y="50"/>
                </a:moveTo>
                <a:cubicBezTo>
                  <a:pt x="42" y="84"/>
                  <a:pt x="42" y="84"/>
                  <a:pt x="42" y="84"/>
                </a:cubicBezTo>
                <a:cubicBezTo>
                  <a:pt x="8" y="118"/>
                  <a:pt x="8" y="118"/>
                  <a:pt x="8" y="118"/>
                </a:cubicBezTo>
                <a:lnTo>
                  <a:pt x="8" y="50"/>
                </a:lnTo>
                <a:close/>
                <a:moveTo>
                  <a:pt x="128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4" y="128"/>
                  <a:pt x="12" y="127"/>
                  <a:pt x="11" y="126"/>
                </a:cubicBezTo>
                <a:cubicBezTo>
                  <a:pt x="47" y="90"/>
                  <a:pt x="47" y="90"/>
                  <a:pt x="47" y="90"/>
                </a:cubicBezTo>
                <a:cubicBezTo>
                  <a:pt x="61" y="103"/>
                  <a:pt x="61" y="103"/>
                  <a:pt x="61" y="103"/>
                </a:cubicBezTo>
                <a:cubicBezTo>
                  <a:pt x="64" y="106"/>
                  <a:pt x="68" y="108"/>
                  <a:pt x="72" y="108"/>
                </a:cubicBezTo>
                <a:cubicBezTo>
                  <a:pt x="76" y="108"/>
                  <a:pt x="80" y="106"/>
                  <a:pt x="83" y="103"/>
                </a:cubicBezTo>
                <a:cubicBezTo>
                  <a:pt x="97" y="90"/>
                  <a:pt x="97" y="90"/>
                  <a:pt x="97" y="90"/>
                </a:cubicBezTo>
                <a:cubicBezTo>
                  <a:pt x="133" y="126"/>
                  <a:pt x="133" y="126"/>
                  <a:pt x="133" y="126"/>
                </a:cubicBezTo>
                <a:cubicBezTo>
                  <a:pt x="132" y="127"/>
                  <a:pt x="130" y="128"/>
                  <a:pt x="128" y="128"/>
                </a:cubicBezTo>
                <a:moveTo>
                  <a:pt x="136" y="118"/>
                </a:moveTo>
                <a:cubicBezTo>
                  <a:pt x="102" y="84"/>
                  <a:pt x="102" y="84"/>
                  <a:pt x="102" y="84"/>
                </a:cubicBezTo>
                <a:cubicBezTo>
                  <a:pt x="136" y="50"/>
                  <a:pt x="136" y="50"/>
                  <a:pt x="136" y="50"/>
                </a:cubicBezTo>
                <a:lnTo>
                  <a:pt x="136" y="1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290"/>
          <p:cNvSpPr>
            <a:spLocks noEditPoints="1"/>
          </p:cNvSpPr>
          <p:nvPr/>
        </p:nvSpPr>
        <p:spPr bwMode="auto">
          <a:xfrm>
            <a:off x="6013557" y="1123420"/>
            <a:ext cx="334275" cy="274235"/>
          </a:xfrm>
          <a:custGeom>
            <a:avLst/>
            <a:gdLst>
              <a:gd name="T0" fmla="*/ 176 w 176"/>
              <a:gd name="T1" fmla="*/ 82 h 144"/>
              <a:gd name="T2" fmla="*/ 176 w 176"/>
              <a:gd name="T3" fmla="*/ 82 h 144"/>
              <a:gd name="T4" fmla="*/ 136 w 176"/>
              <a:gd name="T5" fmla="*/ 2 h 144"/>
              <a:gd name="T6" fmla="*/ 136 w 176"/>
              <a:gd name="T7" fmla="*/ 2 h 144"/>
              <a:gd name="T8" fmla="*/ 132 w 176"/>
              <a:gd name="T9" fmla="*/ 0 h 144"/>
              <a:gd name="T10" fmla="*/ 44 w 176"/>
              <a:gd name="T11" fmla="*/ 0 h 144"/>
              <a:gd name="T12" fmla="*/ 40 w 176"/>
              <a:gd name="T13" fmla="*/ 2 h 144"/>
              <a:gd name="T14" fmla="*/ 40 w 176"/>
              <a:gd name="T15" fmla="*/ 2 h 144"/>
              <a:gd name="T16" fmla="*/ 0 w 176"/>
              <a:gd name="T17" fmla="*/ 82 h 144"/>
              <a:gd name="T18" fmla="*/ 0 w 176"/>
              <a:gd name="T19" fmla="*/ 82 h 144"/>
              <a:gd name="T20" fmla="*/ 0 w 176"/>
              <a:gd name="T21" fmla="*/ 84 h 144"/>
              <a:gd name="T22" fmla="*/ 0 w 176"/>
              <a:gd name="T23" fmla="*/ 140 h 144"/>
              <a:gd name="T24" fmla="*/ 4 w 176"/>
              <a:gd name="T25" fmla="*/ 144 h 144"/>
              <a:gd name="T26" fmla="*/ 172 w 176"/>
              <a:gd name="T27" fmla="*/ 144 h 144"/>
              <a:gd name="T28" fmla="*/ 176 w 176"/>
              <a:gd name="T29" fmla="*/ 140 h 144"/>
              <a:gd name="T30" fmla="*/ 176 w 176"/>
              <a:gd name="T31" fmla="*/ 84 h 144"/>
              <a:gd name="T32" fmla="*/ 176 w 176"/>
              <a:gd name="T33" fmla="*/ 82 h 144"/>
              <a:gd name="T34" fmla="*/ 46 w 176"/>
              <a:gd name="T35" fmla="*/ 8 h 144"/>
              <a:gd name="T36" fmla="*/ 130 w 176"/>
              <a:gd name="T37" fmla="*/ 8 h 144"/>
              <a:gd name="T38" fmla="*/ 166 w 176"/>
              <a:gd name="T39" fmla="*/ 80 h 144"/>
              <a:gd name="T40" fmla="*/ 116 w 176"/>
              <a:gd name="T41" fmla="*/ 80 h 144"/>
              <a:gd name="T42" fmla="*/ 112 w 176"/>
              <a:gd name="T43" fmla="*/ 84 h 144"/>
              <a:gd name="T44" fmla="*/ 88 w 176"/>
              <a:gd name="T45" fmla="*/ 108 h 144"/>
              <a:gd name="T46" fmla="*/ 64 w 176"/>
              <a:gd name="T47" fmla="*/ 84 h 144"/>
              <a:gd name="T48" fmla="*/ 60 w 176"/>
              <a:gd name="T49" fmla="*/ 80 h 144"/>
              <a:gd name="T50" fmla="*/ 10 w 176"/>
              <a:gd name="T51" fmla="*/ 80 h 144"/>
              <a:gd name="T52" fmla="*/ 46 w 176"/>
              <a:gd name="T53" fmla="*/ 8 h 144"/>
              <a:gd name="T54" fmla="*/ 168 w 176"/>
              <a:gd name="T55" fmla="*/ 136 h 144"/>
              <a:gd name="T56" fmla="*/ 8 w 176"/>
              <a:gd name="T57" fmla="*/ 136 h 144"/>
              <a:gd name="T58" fmla="*/ 8 w 176"/>
              <a:gd name="T59" fmla="*/ 88 h 144"/>
              <a:gd name="T60" fmla="*/ 56 w 176"/>
              <a:gd name="T61" fmla="*/ 88 h 144"/>
              <a:gd name="T62" fmla="*/ 88 w 176"/>
              <a:gd name="T63" fmla="*/ 116 h 144"/>
              <a:gd name="T64" fmla="*/ 120 w 176"/>
              <a:gd name="T65" fmla="*/ 88 h 144"/>
              <a:gd name="T66" fmla="*/ 168 w 176"/>
              <a:gd name="T67" fmla="*/ 88 h 144"/>
              <a:gd name="T68" fmla="*/ 168 w 176"/>
              <a:gd name="T69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6" h="144">
                <a:moveTo>
                  <a:pt x="176" y="82"/>
                </a:moveTo>
                <a:cubicBezTo>
                  <a:pt x="176" y="82"/>
                  <a:pt x="176" y="82"/>
                  <a:pt x="176" y="82"/>
                </a:cubicBezTo>
                <a:cubicBezTo>
                  <a:pt x="136" y="2"/>
                  <a:pt x="136" y="2"/>
                  <a:pt x="136" y="2"/>
                </a:cubicBezTo>
                <a:cubicBezTo>
                  <a:pt x="136" y="2"/>
                  <a:pt x="136" y="2"/>
                  <a:pt x="136" y="2"/>
                </a:cubicBezTo>
                <a:cubicBezTo>
                  <a:pt x="135" y="1"/>
                  <a:pt x="134" y="0"/>
                  <a:pt x="13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2" y="0"/>
                  <a:pt x="41" y="1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3"/>
                  <a:pt x="0" y="83"/>
                  <a:pt x="0" y="8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84"/>
                  <a:pt x="176" y="84"/>
                  <a:pt x="176" y="84"/>
                </a:cubicBezTo>
                <a:cubicBezTo>
                  <a:pt x="176" y="83"/>
                  <a:pt x="176" y="83"/>
                  <a:pt x="176" y="82"/>
                </a:cubicBezTo>
                <a:moveTo>
                  <a:pt x="46" y="8"/>
                </a:moveTo>
                <a:cubicBezTo>
                  <a:pt x="130" y="8"/>
                  <a:pt x="130" y="8"/>
                  <a:pt x="130" y="8"/>
                </a:cubicBezTo>
                <a:cubicBezTo>
                  <a:pt x="166" y="80"/>
                  <a:pt x="166" y="80"/>
                  <a:pt x="166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4" y="80"/>
                  <a:pt x="112" y="82"/>
                  <a:pt x="112" y="84"/>
                </a:cubicBezTo>
                <a:cubicBezTo>
                  <a:pt x="112" y="97"/>
                  <a:pt x="101" y="108"/>
                  <a:pt x="88" y="108"/>
                </a:cubicBezTo>
                <a:cubicBezTo>
                  <a:pt x="75" y="108"/>
                  <a:pt x="64" y="97"/>
                  <a:pt x="64" y="84"/>
                </a:cubicBezTo>
                <a:cubicBezTo>
                  <a:pt x="64" y="82"/>
                  <a:pt x="62" y="80"/>
                  <a:pt x="60" y="80"/>
                </a:cubicBezTo>
                <a:cubicBezTo>
                  <a:pt x="10" y="80"/>
                  <a:pt x="10" y="80"/>
                  <a:pt x="10" y="80"/>
                </a:cubicBezTo>
                <a:lnTo>
                  <a:pt x="46" y="8"/>
                </a:lnTo>
                <a:close/>
                <a:moveTo>
                  <a:pt x="168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88"/>
                  <a:pt x="8" y="88"/>
                  <a:pt x="8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8" y="104"/>
                  <a:pt x="72" y="116"/>
                  <a:pt x="88" y="116"/>
                </a:cubicBezTo>
                <a:cubicBezTo>
                  <a:pt x="104" y="116"/>
                  <a:pt x="118" y="104"/>
                  <a:pt x="120" y="88"/>
                </a:cubicBezTo>
                <a:cubicBezTo>
                  <a:pt x="168" y="88"/>
                  <a:pt x="168" y="88"/>
                  <a:pt x="168" y="88"/>
                </a:cubicBezTo>
                <a:lnTo>
                  <a:pt x="168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291"/>
          <p:cNvSpPr>
            <a:spLocks noEditPoints="1"/>
          </p:cNvSpPr>
          <p:nvPr/>
        </p:nvSpPr>
        <p:spPr bwMode="auto">
          <a:xfrm>
            <a:off x="6652899" y="1108816"/>
            <a:ext cx="334275" cy="303444"/>
          </a:xfrm>
          <a:custGeom>
            <a:avLst/>
            <a:gdLst>
              <a:gd name="T0" fmla="*/ 64 w 176"/>
              <a:gd name="T1" fmla="*/ 64 h 160"/>
              <a:gd name="T2" fmla="*/ 60 w 176"/>
              <a:gd name="T3" fmla="*/ 68 h 160"/>
              <a:gd name="T4" fmla="*/ 61 w 176"/>
              <a:gd name="T5" fmla="*/ 71 h 160"/>
              <a:gd name="T6" fmla="*/ 85 w 176"/>
              <a:gd name="T7" fmla="*/ 95 h 160"/>
              <a:gd name="T8" fmla="*/ 88 w 176"/>
              <a:gd name="T9" fmla="*/ 96 h 160"/>
              <a:gd name="T10" fmla="*/ 91 w 176"/>
              <a:gd name="T11" fmla="*/ 95 h 160"/>
              <a:gd name="T12" fmla="*/ 115 w 176"/>
              <a:gd name="T13" fmla="*/ 71 h 160"/>
              <a:gd name="T14" fmla="*/ 116 w 176"/>
              <a:gd name="T15" fmla="*/ 68 h 160"/>
              <a:gd name="T16" fmla="*/ 112 w 176"/>
              <a:gd name="T17" fmla="*/ 64 h 160"/>
              <a:gd name="T18" fmla="*/ 109 w 176"/>
              <a:gd name="T19" fmla="*/ 65 h 160"/>
              <a:gd name="T20" fmla="*/ 92 w 176"/>
              <a:gd name="T21" fmla="*/ 82 h 160"/>
              <a:gd name="T22" fmla="*/ 92 w 176"/>
              <a:gd name="T23" fmla="*/ 4 h 160"/>
              <a:gd name="T24" fmla="*/ 88 w 176"/>
              <a:gd name="T25" fmla="*/ 0 h 160"/>
              <a:gd name="T26" fmla="*/ 84 w 176"/>
              <a:gd name="T27" fmla="*/ 4 h 160"/>
              <a:gd name="T28" fmla="*/ 84 w 176"/>
              <a:gd name="T29" fmla="*/ 82 h 160"/>
              <a:gd name="T30" fmla="*/ 67 w 176"/>
              <a:gd name="T31" fmla="*/ 65 h 160"/>
              <a:gd name="T32" fmla="*/ 64 w 176"/>
              <a:gd name="T33" fmla="*/ 64 h 160"/>
              <a:gd name="T34" fmla="*/ 176 w 176"/>
              <a:gd name="T35" fmla="*/ 98 h 160"/>
              <a:gd name="T36" fmla="*/ 176 w 176"/>
              <a:gd name="T37" fmla="*/ 98 h 160"/>
              <a:gd name="T38" fmla="*/ 136 w 176"/>
              <a:gd name="T39" fmla="*/ 18 h 160"/>
              <a:gd name="T40" fmla="*/ 136 w 176"/>
              <a:gd name="T41" fmla="*/ 18 h 160"/>
              <a:gd name="T42" fmla="*/ 132 w 176"/>
              <a:gd name="T43" fmla="*/ 16 h 160"/>
              <a:gd name="T44" fmla="*/ 104 w 176"/>
              <a:gd name="T45" fmla="*/ 16 h 160"/>
              <a:gd name="T46" fmla="*/ 100 w 176"/>
              <a:gd name="T47" fmla="*/ 20 h 160"/>
              <a:gd name="T48" fmla="*/ 104 w 176"/>
              <a:gd name="T49" fmla="*/ 24 h 160"/>
              <a:gd name="T50" fmla="*/ 130 w 176"/>
              <a:gd name="T51" fmla="*/ 24 h 160"/>
              <a:gd name="T52" fmla="*/ 166 w 176"/>
              <a:gd name="T53" fmla="*/ 96 h 160"/>
              <a:gd name="T54" fmla="*/ 116 w 176"/>
              <a:gd name="T55" fmla="*/ 96 h 160"/>
              <a:gd name="T56" fmla="*/ 112 w 176"/>
              <a:gd name="T57" fmla="*/ 100 h 160"/>
              <a:gd name="T58" fmla="*/ 88 w 176"/>
              <a:gd name="T59" fmla="*/ 124 h 160"/>
              <a:gd name="T60" fmla="*/ 64 w 176"/>
              <a:gd name="T61" fmla="*/ 100 h 160"/>
              <a:gd name="T62" fmla="*/ 60 w 176"/>
              <a:gd name="T63" fmla="*/ 96 h 160"/>
              <a:gd name="T64" fmla="*/ 10 w 176"/>
              <a:gd name="T65" fmla="*/ 96 h 160"/>
              <a:gd name="T66" fmla="*/ 46 w 176"/>
              <a:gd name="T67" fmla="*/ 24 h 160"/>
              <a:gd name="T68" fmla="*/ 72 w 176"/>
              <a:gd name="T69" fmla="*/ 24 h 160"/>
              <a:gd name="T70" fmla="*/ 76 w 176"/>
              <a:gd name="T71" fmla="*/ 20 h 160"/>
              <a:gd name="T72" fmla="*/ 72 w 176"/>
              <a:gd name="T73" fmla="*/ 16 h 160"/>
              <a:gd name="T74" fmla="*/ 44 w 176"/>
              <a:gd name="T75" fmla="*/ 16 h 160"/>
              <a:gd name="T76" fmla="*/ 40 w 176"/>
              <a:gd name="T77" fmla="*/ 18 h 160"/>
              <a:gd name="T78" fmla="*/ 40 w 176"/>
              <a:gd name="T79" fmla="*/ 18 h 160"/>
              <a:gd name="T80" fmla="*/ 0 w 176"/>
              <a:gd name="T81" fmla="*/ 98 h 160"/>
              <a:gd name="T82" fmla="*/ 0 w 176"/>
              <a:gd name="T83" fmla="*/ 98 h 160"/>
              <a:gd name="T84" fmla="*/ 0 w 176"/>
              <a:gd name="T85" fmla="*/ 100 h 160"/>
              <a:gd name="T86" fmla="*/ 0 w 176"/>
              <a:gd name="T87" fmla="*/ 156 h 160"/>
              <a:gd name="T88" fmla="*/ 4 w 176"/>
              <a:gd name="T89" fmla="*/ 160 h 160"/>
              <a:gd name="T90" fmla="*/ 172 w 176"/>
              <a:gd name="T91" fmla="*/ 160 h 160"/>
              <a:gd name="T92" fmla="*/ 176 w 176"/>
              <a:gd name="T93" fmla="*/ 156 h 160"/>
              <a:gd name="T94" fmla="*/ 176 w 176"/>
              <a:gd name="T95" fmla="*/ 100 h 160"/>
              <a:gd name="T96" fmla="*/ 176 w 176"/>
              <a:gd name="T97" fmla="*/ 98 h 160"/>
              <a:gd name="T98" fmla="*/ 168 w 176"/>
              <a:gd name="T99" fmla="*/ 152 h 160"/>
              <a:gd name="T100" fmla="*/ 8 w 176"/>
              <a:gd name="T101" fmla="*/ 152 h 160"/>
              <a:gd name="T102" fmla="*/ 8 w 176"/>
              <a:gd name="T103" fmla="*/ 104 h 160"/>
              <a:gd name="T104" fmla="*/ 56 w 176"/>
              <a:gd name="T105" fmla="*/ 104 h 160"/>
              <a:gd name="T106" fmla="*/ 88 w 176"/>
              <a:gd name="T107" fmla="*/ 132 h 160"/>
              <a:gd name="T108" fmla="*/ 120 w 176"/>
              <a:gd name="T109" fmla="*/ 104 h 160"/>
              <a:gd name="T110" fmla="*/ 168 w 176"/>
              <a:gd name="T111" fmla="*/ 104 h 160"/>
              <a:gd name="T112" fmla="*/ 168 w 176"/>
              <a:gd name="T113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60">
                <a:moveTo>
                  <a:pt x="64" y="64"/>
                </a:moveTo>
                <a:cubicBezTo>
                  <a:pt x="62" y="64"/>
                  <a:pt x="60" y="66"/>
                  <a:pt x="60" y="68"/>
                </a:cubicBezTo>
                <a:cubicBezTo>
                  <a:pt x="60" y="69"/>
                  <a:pt x="60" y="70"/>
                  <a:pt x="61" y="71"/>
                </a:cubicBezTo>
                <a:cubicBezTo>
                  <a:pt x="85" y="95"/>
                  <a:pt x="85" y="95"/>
                  <a:pt x="85" y="95"/>
                </a:cubicBezTo>
                <a:cubicBezTo>
                  <a:pt x="86" y="96"/>
                  <a:pt x="87" y="96"/>
                  <a:pt x="88" y="96"/>
                </a:cubicBezTo>
                <a:cubicBezTo>
                  <a:pt x="89" y="96"/>
                  <a:pt x="90" y="96"/>
                  <a:pt x="91" y="95"/>
                </a:cubicBezTo>
                <a:cubicBezTo>
                  <a:pt x="115" y="71"/>
                  <a:pt x="115" y="71"/>
                  <a:pt x="115" y="71"/>
                </a:cubicBezTo>
                <a:cubicBezTo>
                  <a:pt x="116" y="70"/>
                  <a:pt x="116" y="69"/>
                  <a:pt x="116" y="68"/>
                </a:cubicBezTo>
                <a:cubicBezTo>
                  <a:pt x="116" y="66"/>
                  <a:pt x="114" y="64"/>
                  <a:pt x="112" y="64"/>
                </a:cubicBezTo>
                <a:cubicBezTo>
                  <a:pt x="111" y="64"/>
                  <a:pt x="110" y="64"/>
                  <a:pt x="109" y="65"/>
                </a:cubicBezTo>
                <a:cubicBezTo>
                  <a:pt x="92" y="82"/>
                  <a:pt x="92" y="82"/>
                  <a:pt x="92" y="82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82"/>
                  <a:pt x="84" y="82"/>
                  <a:pt x="84" y="82"/>
                </a:cubicBezTo>
                <a:cubicBezTo>
                  <a:pt x="67" y="65"/>
                  <a:pt x="67" y="65"/>
                  <a:pt x="67" y="65"/>
                </a:cubicBezTo>
                <a:cubicBezTo>
                  <a:pt x="66" y="64"/>
                  <a:pt x="65" y="64"/>
                  <a:pt x="64" y="64"/>
                </a:cubicBezTo>
                <a:moveTo>
                  <a:pt x="176" y="98"/>
                </a:moveTo>
                <a:cubicBezTo>
                  <a:pt x="176" y="98"/>
                  <a:pt x="176" y="98"/>
                  <a:pt x="176" y="98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5" y="17"/>
                  <a:pt x="134" y="16"/>
                  <a:pt x="132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2" y="16"/>
                  <a:pt x="100" y="18"/>
                  <a:pt x="100" y="20"/>
                </a:cubicBezTo>
                <a:cubicBezTo>
                  <a:pt x="100" y="22"/>
                  <a:pt x="102" y="24"/>
                  <a:pt x="104" y="24"/>
                </a:cubicBezTo>
                <a:cubicBezTo>
                  <a:pt x="130" y="24"/>
                  <a:pt x="130" y="24"/>
                  <a:pt x="130" y="24"/>
                </a:cubicBezTo>
                <a:cubicBezTo>
                  <a:pt x="166" y="96"/>
                  <a:pt x="166" y="96"/>
                  <a:pt x="16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4" y="96"/>
                  <a:pt x="112" y="98"/>
                  <a:pt x="112" y="100"/>
                </a:cubicBezTo>
                <a:cubicBezTo>
                  <a:pt x="112" y="113"/>
                  <a:pt x="101" y="124"/>
                  <a:pt x="88" y="124"/>
                </a:cubicBezTo>
                <a:cubicBezTo>
                  <a:pt x="75" y="124"/>
                  <a:pt x="64" y="113"/>
                  <a:pt x="64" y="100"/>
                </a:cubicBezTo>
                <a:cubicBezTo>
                  <a:pt x="64" y="98"/>
                  <a:pt x="62" y="96"/>
                  <a:pt x="60" y="96"/>
                </a:cubicBezTo>
                <a:cubicBezTo>
                  <a:pt x="10" y="96"/>
                  <a:pt x="10" y="96"/>
                  <a:pt x="10" y="96"/>
                </a:cubicBezTo>
                <a:cubicBezTo>
                  <a:pt x="46" y="24"/>
                  <a:pt x="46" y="24"/>
                  <a:pt x="46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4" y="24"/>
                  <a:pt x="76" y="22"/>
                  <a:pt x="76" y="20"/>
                </a:cubicBezTo>
                <a:cubicBezTo>
                  <a:pt x="76" y="18"/>
                  <a:pt x="74" y="16"/>
                  <a:pt x="72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2" y="16"/>
                  <a:pt x="41" y="17"/>
                  <a:pt x="40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99"/>
                  <a:pt x="0" y="99"/>
                  <a:pt x="0" y="100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4" y="160"/>
                  <a:pt x="176" y="158"/>
                  <a:pt x="176" y="156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99"/>
                  <a:pt x="176" y="99"/>
                  <a:pt x="176" y="98"/>
                </a:cubicBezTo>
                <a:moveTo>
                  <a:pt x="168" y="152"/>
                </a:moveTo>
                <a:cubicBezTo>
                  <a:pt x="8" y="152"/>
                  <a:pt x="8" y="152"/>
                  <a:pt x="8" y="152"/>
                </a:cubicBezTo>
                <a:cubicBezTo>
                  <a:pt x="8" y="104"/>
                  <a:pt x="8" y="104"/>
                  <a:pt x="8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8" y="120"/>
                  <a:pt x="72" y="132"/>
                  <a:pt x="88" y="132"/>
                </a:cubicBezTo>
                <a:cubicBezTo>
                  <a:pt x="104" y="132"/>
                  <a:pt x="118" y="120"/>
                  <a:pt x="120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292"/>
          <p:cNvSpPr>
            <a:spLocks noEditPoints="1"/>
          </p:cNvSpPr>
          <p:nvPr/>
        </p:nvSpPr>
        <p:spPr bwMode="auto">
          <a:xfrm>
            <a:off x="7292240" y="1108816"/>
            <a:ext cx="334275" cy="303444"/>
          </a:xfrm>
          <a:custGeom>
            <a:avLst/>
            <a:gdLst>
              <a:gd name="T0" fmla="*/ 64 w 176"/>
              <a:gd name="T1" fmla="*/ 32 h 160"/>
              <a:gd name="T2" fmla="*/ 67 w 176"/>
              <a:gd name="T3" fmla="*/ 31 h 160"/>
              <a:gd name="T4" fmla="*/ 84 w 176"/>
              <a:gd name="T5" fmla="*/ 14 h 160"/>
              <a:gd name="T6" fmla="*/ 84 w 176"/>
              <a:gd name="T7" fmla="*/ 92 h 160"/>
              <a:gd name="T8" fmla="*/ 88 w 176"/>
              <a:gd name="T9" fmla="*/ 96 h 160"/>
              <a:gd name="T10" fmla="*/ 92 w 176"/>
              <a:gd name="T11" fmla="*/ 92 h 160"/>
              <a:gd name="T12" fmla="*/ 92 w 176"/>
              <a:gd name="T13" fmla="*/ 14 h 160"/>
              <a:gd name="T14" fmla="*/ 109 w 176"/>
              <a:gd name="T15" fmla="*/ 31 h 160"/>
              <a:gd name="T16" fmla="*/ 112 w 176"/>
              <a:gd name="T17" fmla="*/ 32 h 160"/>
              <a:gd name="T18" fmla="*/ 116 w 176"/>
              <a:gd name="T19" fmla="*/ 28 h 160"/>
              <a:gd name="T20" fmla="*/ 115 w 176"/>
              <a:gd name="T21" fmla="*/ 25 h 160"/>
              <a:gd name="T22" fmla="*/ 91 w 176"/>
              <a:gd name="T23" fmla="*/ 1 h 160"/>
              <a:gd name="T24" fmla="*/ 88 w 176"/>
              <a:gd name="T25" fmla="*/ 0 h 160"/>
              <a:gd name="T26" fmla="*/ 85 w 176"/>
              <a:gd name="T27" fmla="*/ 1 h 160"/>
              <a:gd name="T28" fmla="*/ 61 w 176"/>
              <a:gd name="T29" fmla="*/ 25 h 160"/>
              <a:gd name="T30" fmla="*/ 60 w 176"/>
              <a:gd name="T31" fmla="*/ 28 h 160"/>
              <a:gd name="T32" fmla="*/ 64 w 176"/>
              <a:gd name="T33" fmla="*/ 32 h 160"/>
              <a:gd name="T34" fmla="*/ 176 w 176"/>
              <a:gd name="T35" fmla="*/ 98 h 160"/>
              <a:gd name="T36" fmla="*/ 176 w 176"/>
              <a:gd name="T37" fmla="*/ 98 h 160"/>
              <a:gd name="T38" fmla="*/ 136 w 176"/>
              <a:gd name="T39" fmla="*/ 18 h 160"/>
              <a:gd name="T40" fmla="*/ 136 w 176"/>
              <a:gd name="T41" fmla="*/ 18 h 160"/>
              <a:gd name="T42" fmla="*/ 132 w 176"/>
              <a:gd name="T43" fmla="*/ 16 h 160"/>
              <a:gd name="T44" fmla="*/ 128 w 176"/>
              <a:gd name="T45" fmla="*/ 16 h 160"/>
              <a:gd name="T46" fmla="*/ 124 w 176"/>
              <a:gd name="T47" fmla="*/ 20 h 160"/>
              <a:gd name="T48" fmla="*/ 128 w 176"/>
              <a:gd name="T49" fmla="*/ 24 h 160"/>
              <a:gd name="T50" fmla="*/ 130 w 176"/>
              <a:gd name="T51" fmla="*/ 24 h 160"/>
              <a:gd name="T52" fmla="*/ 166 w 176"/>
              <a:gd name="T53" fmla="*/ 96 h 160"/>
              <a:gd name="T54" fmla="*/ 116 w 176"/>
              <a:gd name="T55" fmla="*/ 96 h 160"/>
              <a:gd name="T56" fmla="*/ 112 w 176"/>
              <a:gd name="T57" fmla="*/ 100 h 160"/>
              <a:gd name="T58" fmla="*/ 88 w 176"/>
              <a:gd name="T59" fmla="*/ 124 h 160"/>
              <a:gd name="T60" fmla="*/ 64 w 176"/>
              <a:gd name="T61" fmla="*/ 100 h 160"/>
              <a:gd name="T62" fmla="*/ 60 w 176"/>
              <a:gd name="T63" fmla="*/ 96 h 160"/>
              <a:gd name="T64" fmla="*/ 10 w 176"/>
              <a:gd name="T65" fmla="*/ 96 h 160"/>
              <a:gd name="T66" fmla="*/ 46 w 176"/>
              <a:gd name="T67" fmla="*/ 24 h 160"/>
              <a:gd name="T68" fmla="*/ 48 w 176"/>
              <a:gd name="T69" fmla="*/ 24 h 160"/>
              <a:gd name="T70" fmla="*/ 52 w 176"/>
              <a:gd name="T71" fmla="*/ 20 h 160"/>
              <a:gd name="T72" fmla="*/ 48 w 176"/>
              <a:gd name="T73" fmla="*/ 16 h 160"/>
              <a:gd name="T74" fmla="*/ 44 w 176"/>
              <a:gd name="T75" fmla="*/ 16 h 160"/>
              <a:gd name="T76" fmla="*/ 40 w 176"/>
              <a:gd name="T77" fmla="*/ 18 h 160"/>
              <a:gd name="T78" fmla="*/ 40 w 176"/>
              <a:gd name="T79" fmla="*/ 18 h 160"/>
              <a:gd name="T80" fmla="*/ 0 w 176"/>
              <a:gd name="T81" fmla="*/ 98 h 160"/>
              <a:gd name="T82" fmla="*/ 0 w 176"/>
              <a:gd name="T83" fmla="*/ 98 h 160"/>
              <a:gd name="T84" fmla="*/ 0 w 176"/>
              <a:gd name="T85" fmla="*/ 100 h 160"/>
              <a:gd name="T86" fmla="*/ 0 w 176"/>
              <a:gd name="T87" fmla="*/ 156 h 160"/>
              <a:gd name="T88" fmla="*/ 4 w 176"/>
              <a:gd name="T89" fmla="*/ 160 h 160"/>
              <a:gd name="T90" fmla="*/ 172 w 176"/>
              <a:gd name="T91" fmla="*/ 160 h 160"/>
              <a:gd name="T92" fmla="*/ 176 w 176"/>
              <a:gd name="T93" fmla="*/ 156 h 160"/>
              <a:gd name="T94" fmla="*/ 176 w 176"/>
              <a:gd name="T95" fmla="*/ 100 h 160"/>
              <a:gd name="T96" fmla="*/ 176 w 176"/>
              <a:gd name="T97" fmla="*/ 98 h 160"/>
              <a:gd name="T98" fmla="*/ 168 w 176"/>
              <a:gd name="T99" fmla="*/ 152 h 160"/>
              <a:gd name="T100" fmla="*/ 8 w 176"/>
              <a:gd name="T101" fmla="*/ 152 h 160"/>
              <a:gd name="T102" fmla="*/ 8 w 176"/>
              <a:gd name="T103" fmla="*/ 104 h 160"/>
              <a:gd name="T104" fmla="*/ 56 w 176"/>
              <a:gd name="T105" fmla="*/ 104 h 160"/>
              <a:gd name="T106" fmla="*/ 88 w 176"/>
              <a:gd name="T107" fmla="*/ 132 h 160"/>
              <a:gd name="T108" fmla="*/ 120 w 176"/>
              <a:gd name="T109" fmla="*/ 104 h 160"/>
              <a:gd name="T110" fmla="*/ 168 w 176"/>
              <a:gd name="T111" fmla="*/ 104 h 160"/>
              <a:gd name="T112" fmla="*/ 168 w 176"/>
              <a:gd name="T113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60">
                <a:moveTo>
                  <a:pt x="64" y="32"/>
                </a:moveTo>
                <a:cubicBezTo>
                  <a:pt x="65" y="32"/>
                  <a:pt x="66" y="32"/>
                  <a:pt x="67" y="31"/>
                </a:cubicBezTo>
                <a:cubicBezTo>
                  <a:pt x="84" y="14"/>
                  <a:pt x="84" y="14"/>
                  <a:pt x="84" y="14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4"/>
                  <a:pt x="86" y="96"/>
                  <a:pt x="88" y="96"/>
                </a:cubicBezTo>
                <a:cubicBezTo>
                  <a:pt x="90" y="96"/>
                  <a:pt x="92" y="94"/>
                  <a:pt x="92" y="92"/>
                </a:cubicBezTo>
                <a:cubicBezTo>
                  <a:pt x="92" y="14"/>
                  <a:pt x="92" y="14"/>
                  <a:pt x="92" y="14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10" y="32"/>
                  <a:pt x="111" y="32"/>
                  <a:pt x="112" y="32"/>
                </a:cubicBezTo>
                <a:cubicBezTo>
                  <a:pt x="114" y="32"/>
                  <a:pt x="116" y="30"/>
                  <a:pt x="116" y="28"/>
                </a:cubicBezTo>
                <a:cubicBezTo>
                  <a:pt x="116" y="27"/>
                  <a:pt x="116" y="26"/>
                  <a:pt x="115" y="25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6"/>
                  <a:pt x="60" y="27"/>
                  <a:pt x="60" y="28"/>
                </a:cubicBezTo>
                <a:cubicBezTo>
                  <a:pt x="60" y="30"/>
                  <a:pt x="62" y="32"/>
                  <a:pt x="64" y="32"/>
                </a:cubicBezTo>
                <a:moveTo>
                  <a:pt x="176" y="98"/>
                </a:moveTo>
                <a:cubicBezTo>
                  <a:pt x="176" y="98"/>
                  <a:pt x="176" y="98"/>
                  <a:pt x="176" y="98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5" y="17"/>
                  <a:pt x="134" y="16"/>
                  <a:pt x="132" y="1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26" y="16"/>
                  <a:pt x="124" y="18"/>
                  <a:pt x="124" y="20"/>
                </a:cubicBezTo>
                <a:cubicBezTo>
                  <a:pt x="124" y="22"/>
                  <a:pt x="126" y="24"/>
                  <a:pt x="128" y="24"/>
                </a:cubicBezTo>
                <a:cubicBezTo>
                  <a:pt x="130" y="24"/>
                  <a:pt x="130" y="24"/>
                  <a:pt x="130" y="24"/>
                </a:cubicBezTo>
                <a:cubicBezTo>
                  <a:pt x="166" y="96"/>
                  <a:pt x="166" y="96"/>
                  <a:pt x="16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4" y="96"/>
                  <a:pt x="112" y="98"/>
                  <a:pt x="112" y="100"/>
                </a:cubicBezTo>
                <a:cubicBezTo>
                  <a:pt x="112" y="113"/>
                  <a:pt x="101" y="124"/>
                  <a:pt x="88" y="124"/>
                </a:cubicBezTo>
                <a:cubicBezTo>
                  <a:pt x="75" y="124"/>
                  <a:pt x="64" y="113"/>
                  <a:pt x="64" y="100"/>
                </a:cubicBezTo>
                <a:cubicBezTo>
                  <a:pt x="64" y="98"/>
                  <a:pt x="62" y="96"/>
                  <a:pt x="60" y="96"/>
                </a:cubicBezTo>
                <a:cubicBezTo>
                  <a:pt x="10" y="96"/>
                  <a:pt x="10" y="96"/>
                  <a:pt x="10" y="96"/>
                </a:cubicBezTo>
                <a:cubicBezTo>
                  <a:pt x="46" y="24"/>
                  <a:pt x="46" y="24"/>
                  <a:pt x="46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0" y="24"/>
                  <a:pt x="52" y="22"/>
                  <a:pt x="52" y="20"/>
                </a:cubicBezTo>
                <a:cubicBezTo>
                  <a:pt x="52" y="18"/>
                  <a:pt x="50" y="16"/>
                  <a:pt x="48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2" y="16"/>
                  <a:pt x="41" y="17"/>
                  <a:pt x="40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99"/>
                  <a:pt x="0" y="99"/>
                  <a:pt x="0" y="100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4" y="160"/>
                  <a:pt x="176" y="158"/>
                  <a:pt x="176" y="156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99"/>
                  <a:pt x="176" y="99"/>
                  <a:pt x="176" y="98"/>
                </a:cubicBezTo>
                <a:moveTo>
                  <a:pt x="168" y="152"/>
                </a:moveTo>
                <a:cubicBezTo>
                  <a:pt x="8" y="152"/>
                  <a:pt x="8" y="152"/>
                  <a:pt x="8" y="152"/>
                </a:cubicBezTo>
                <a:cubicBezTo>
                  <a:pt x="8" y="104"/>
                  <a:pt x="8" y="104"/>
                  <a:pt x="8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8" y="120"/>
                  <a:pt x="72" y="132"/>
                  <a:pt x="88" y="132"/>
                </a:cubicBezTo>
                <a:cubicBezTo>
                  <a:pt x="104" y="132"/>
                  <a:pt x="118" y="120"/>
                  <a:pt x="120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293"/>
          <p:cNvSpPr>
            <a:spLocks noEditPoints="1"/>
          </p:cNvSpPr>
          <p:nvPr/>
        </p:nvSpPr>
        <p:spPr bwMode="auto">
          <a:xfrm>
            <a:off x="1539791" y="1762761"/>
            <a:ext cx="335898" cy="272613"/>
          </a:xfrm>
          <a:custGeom>
            <a:avLst/>
            <a:gdLst>
              <a:gd name="T0" fmla="*/ 60 w 176"/>
              <a:gd name="T1" fmla="*/ 32 h 144"/>
              <a:gd name="T2" fmla="*/ 116 w 176"/>
              <a:gd name="T3" fmla="*/ 32 h 144"/>
              <a:gd name="T4" fmla="*/ 120 w 176"/>
              <a:gd name="T5" fmla="*/ 28 h 144"/>
              <a:gd name="T6" fmla="*/ 116 w 176"/>
              <a:gd name="T7" fmla="*/ 24 h 144"/>
              <a:gd name="T8" fmla="*/ 60 w 176"/>
              <a:gd name="T9" fmla="*/ 24 h 144"/>
              <a:gd name="T10" fmla="*/ 56 w 176"/>
              <a:gd name="T11" fmla="*/ 28 h 144"/>
              <a:gd name="T12" fmla="*/ 60 w 176"/>
              <a:gd name="T13" fmla="*/ 32 h 144"/>
              <a:gd name="T14" fmla="*/ 52 w 176"/>
              <a:gd name="T15" fmla="*/ 48 h 144"/>
              <a:gd name="T16" fmla="*/ 124 w 176"/>
              <a:gd name="T17" fmla="*/ 48 h 144"/>
              <a:gd name="T18" fmla="*/ 128 w 176"/>
              <a:gd name="T19" fmla="*/ 44 h 144"/>
              <a:gd name="T20" fmla="*/ 124 w 176"/>
              <a:gd name="T21" fmla="*/ 40 h 144"/>
              <a:gd name="T22" fmla="*/ 52 w 176"/>
              <a:gd name="T23" fmla="*/ 40 h 144"/>
              <a:gd name="T24" fmla="*/ 48 w 176"/>
              <a:gd name="T25" fmla="*/ 44 h 144"/>
              <a:gd name="T26" fmla="*/ 52 w 176"/>
              <a:gd name="T27" fmla="*/ 48 h 144"/>
              <a:gd name="T28" fmla="*/ 136 w 176"/>
              <a:gd name="T29" fmla="*/ 60 h 144"/>
              <a:gd name="T30" fmla="*/ 132 w 176"/>
              <a:gd name="T31" fmla="*/ 56 h 144"/>
              <a:gd name="T32" fmla="*/ 44 w 176"/>
              <a:gd name="T33" fmla="*/ 56 h 144"/>
              <a:gd name="T34" fmla="*/ 40 w 176"/>
              <a:gd name="T35" fmla="*/ 60 h 144"/>
              <a:gd name="T36" fmla="*/ 44 w 176"/>
              <a:gd name="T37" fmla="*/ 64 h 144"/>
              <a:gd name="T38" fmla="*/ 132 w 176"/>
              <a:gd name="T39" fmla="*/ 64 h 144"/>
              <a:gd name="T40" fmla="*/ 136 w 176"/>
              <a:gd name="T41" fmla="*/ 60 h 144"/>
              <a:gd name="T42" fmla="*/ 176 w 176"/>
              <a:gd name="T43" fmla="*/ 82 h 144"/>
              <a:gd name="T44" fmla="*/ 176 w 176"/>
              <a:gd name="T45" fmla="*/ 82 h 144"/>
              <a:gd name="T46" fmla="*/ 136 w 176"/>
              <a:gd name="T47" fmla="*/ 2 h 144"/>
              <a:gd name="T48" fmla="*/ 136 w 176"/>
              <a:gd name="T49" fmla="*/ 2 h 144"/>
              <a:gd name="T50" fmla="*/ 132 w 176"/>
              <a:gd name="T51" fmla="*/ 0 h 144"/>
              <a:gd name="T52" fmla="*/ 44 w 176"/>
              <a:gd name="T53" fmla="*/ 0 h 144"/>
              <a:gd name="T54" fmla="*/ 40 w 176"/>
              <a:gd name="T55" fmla="*/ 2 h 144"/>
              <a:gd name="T56" fmla="*/ 40 w 176"/>
              <a:gd name="T57" fmla="*/ 2 h 144"/>
              <a:gd name="T58" fmla="*/ 0 w 176"/>
              <a:gd name="T59" fmla="*/ 82 h 144"/>
              <a:gd name="T60" fmla="*/ 0 w 176"/>
              <a:gd name="T61" fmla="*/ 82 h 144"/>
              <a:gd name="T62" fmla="*/ 0 w 176"/>
              <a:gd name="T63" fmla="*/ 84 h 144"/>
              <a:gd name="T64" fmla="*/ 0 w 176"/>
              <a:gd name="T65" fmla="*/ 140 h 144"/>
              <a:gd name="T66" fmla="*/ 4 w 176"/>
              <a:gd name="T67" fmla="*/ 144 h 144"/>
              <a:gd name="T68" fmla="*/ 172 w 176"/>
              <a:gd name="T69" fmla="*/ 144 h 144"/>
              <a:gd name="T70" fmla="*/ 176 w 176"/>
              <a:gd name="T71" fmla="*/ 140 h 144"/>
              <a:gd name="T72" fmla="*/ 176 w 176"/>
              <a:gd name="T73" fmla="*/ 84 h 144"/>
              <a:gd name="T74" fmla="*/ 176 w 176"/>
              <a:gd name="T75" fmla="*/ 82 h 144"/>
              <a:gd name="T76" fmla="*/ 46 w 176"/>
              <a:gd name="T77" fmla="*/ 8 h 144"/>
              <a:gd name="T78" fmla="*/ 130 w 176"/>
              <a:gd name="T79" fmla="*/ 8 h 144"/>
              <a:gd name="T80" fmla="*/ 166 w 176"/>
              <a:gd name="T81" fmla="*/ 80 h 144"/>
              <a:gd name="T82" fmla="*/ 116 w 176"/>
              <a:gd name="T83" fmla="*/ 80 h 144"/>
              <a:gd name="T84" fmla="*/ 112 w 176"/>
              <a:gd name="T85" fmla="*/ 84 h 144"/>
              <a:gd name="T86" fmla="*/ 88 w 176"/>
              <a:gd name="T87" fmla="*/ 108 h 144"/>
              <a:gd name="T88" fmla="*/ 64 w 176"/>
              <a:gd name="T89" fmla="*/ 84 h 144"/>
              <a:gd name="T90" fmla="*/ 60 w 176"/>
              <a:gd name="T91" fmla="*/ 80 h 144"/>
              <a:gd name="T92" fmla="*/ 10 w 176"/>
              <a:gd name="T93" fmla="*/ 80 h 144"/>
              <a:gd name="T94" fmla="*/ 46 w 176"/>
              <a:gd name="T95" fmla="*/ 8 h 144"/>
              <a:gd name="T96" fmla="*/ 168 w 176"/>
              <a:gd name="T97" fmla="*/ 136 h 144"/>
              <a:gd name="T98" fmla="*/ 8 w 176"/>
              <a:gd name="T99" fmla="*/ 136 h 144"/>
              <a:gd name="T100" fmla="*/ 8 w 176"/>
              <a:gd name="T101" fmla="*/ 88 h 144"/>
              <a:gd name="T102" fmla="*/ 56 w 176"/>
              <a:gd name="T103" fmla="*/ 88 h 144"/>
              <a:gd name="T104" fmla="*/ 88 w 176"/>
              <a:gd name="T105" fmla="*/ 116 h 144"/>
              <a:gd name="T106" fmla="*/ 120 w 176"/>
              <a:gd name="T107" fmla="*/ 88 h 144"/>
              <a:gd name="T108" fmla="*/ 168 w 176"/>
              <a:gd name="T109" fmla="*/ 88 h 144"/>
              <a:gd name="T110" fmla="*/ 168 w 176"/>
              <a:gd name="T111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44">
                <a:moveTo>
                  <a:pt x="60" y="32"/>
                </a:moveTo>
                <a:cubicBezTo>
                  <a:pt x="116" y="32"/>
                  <a:pt x="116" y="32"/>
                  <a:pt x="116" y="32"/>
                </a:cubicBezTo>
                <a:cubicBezTo>
                  <a:pt x="118" y="32"/>
                  <a:pt x="120" y="30"/>
                  <a:pt x="120" y="28"/>
                </a:cubicBezTo>
                <a:cubicBezTo>
                  <a:pt x="120" y="26"/>
                  <a:pt x="118" y="24"/>
                  <a:pt x="116" y="24"/>
                </a:cubicBezTo>
                <a:cubicBezTo>
                  <a:pt x="60" y="24"/>
                  <a:pt x="60" y="24"/>
                  <a:pt x="60" y="24"/>
                </a:cubicBezTo>
                <a:cubicBezTo>
                  <a:pt x="58" y="24"/>
                  <a:pt x="56" y="26"/>
                  <a:pt x="56" y="28"/>
                </a:cubicBezTo>
                <a:cubicBezTo>
                  <a:pt x="56" y="30"/>
                  <a:pt x="58" y="32"/>
                  <a:pt x="60" y="32"/>
                </a:cubicBezTo>
                <a:moveTo>
                  <a:pt x="52" y="48"/>
                </a:moveTo>
                <a:cubicBezTo>
                  <a:pt x="124" y="48"/>
                  <a:pt x="124" y="48"/>
                  <a:pt x="124" y="48"/>
                </a:cubicBezTo>
                <a:cubicBezTo>
                  <a:pt x="126" y="48"/>
                  <a:pt x="128" y="46"/>
                  <a:pt x="128" y="44"/>
                </a:cubicBezTo>
                <a:cubicBezTo>
                  <a:pt x="128" y="42"/>
                  <a:pt x="126" y="40"/>
                  <a:pt x="124" y="40"/>
                </a:cubicBezTo>
                <a:cubicBezTo>
                  <a:pt x="52" y="40"/>
                  <a:pt x="52" y="40"/>
                  <a:pt x="52" y="40"/>
                </a:cubicBezTo>
                <a:cubicBezTo>
                  <a:pt x="50" y="40"/>
                  <a:pt x="48" y="42"/>
                  <a:pt x="48" y="44"/>
                </a:cubicBezTo>
                <a:cubicBezTo>
                  <a:pt x="48" y="46"/>
                  <a:pt x="50" y="48"/>
                  <a:pt x="52" y="48"/>
                </a:cubicBezTo>
                <a:moveTo>
                  <a:pt x="136" y="60"/>
                </a:moveTo>
                <a:cubicBezTo>
                  <a:pt x="136" y="58"/>
                  <a:pt x="134" y="56"/>
                  <a:pt x="132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2" y="56"/>
                  <a:pt x="40" y="58"/>
                  <a:pt x="40" y="60"/>
                </a:cubicBezTo>
                <a:cubicBezTo>
                  <a:pt x="40" y="62"/>
                  <a:pt x="42" y="64"/>
                  <a:pt x="44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34" y="64"/>
                  <a:pt x="136" y="62"/>
                  <a:pt x="136" y="60"/>
                </a:cubicBezTo>
                <a:moveTo>
                  <a:pt x="176" y="82"/>
                </a:moveTo>
                <a:cubicBezTo>
                  <a:pt x="176" y="82"/>
                  <a:pt x="176" y="82"/>
                  <a:pt x="176" y="82"/>
                </a:cubicBezTo>
                <a:cubicBezTo>
                  <a:pt x="136" y="2"/>
                  <a:pt x="136" y="2"/>
                  <a:pt x="136" y="2"/>
                </a:cubicBezTo>
                <a:cubicBezTo>
                  <a:pt x="136" y="2"/>
                  <a:pt x="136" y="2"/>
                  <a:pt x="136" y="2"/>
                </a:cubicBezTo>
                <a:cubicBezTo>
                  <a:pt x="135" y="1"/>
                  <a:pt x="134" y="0"/>
                  <a:pt x="13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2" y="0"/>
                  <a:pt x="41" y="1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3"/>
                  <a:pt x="0" y="83"/>
                  <a:pt x="0" y="8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174" y="144"/>
                  <a:pt x="176" y="142"/>
                  <a:pt x="176" y="140"/>
                </a:cubicBezTo>
                <a:cubicBezTo>
                  <a:pt x="176" y="84"/>
                  <a:pt x="176" y="84"/>
                  <a:pt x="176" y="84"/>
                </a:cubicBezTo>
                <a:cubicBezTo>
                  <a:pt x="176" y="83"/>
                  <a:pt x="176" y="83"/>
                  <a:pt x="176" y="82"/>
                </a:cubicBezTo>
                <a:moveTo>
                  <a:pt x="46" y="8"/>
                </a:moveTo>
                <a:cubicBezTo>
                  <a:pt x="130" y="8"/>
                  <a:pt x="130" y="8"/>
                  <a:pt x="130" y="8"/>
                </a:cubicBezTo>
                <a:cubicBezTo>
                  <a:pt x="166" y="80"/>
                  <a:pt x="166" y="80"/>
                  <a:pt x="166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4" y="80"/>
                  <a:pt x="112" y="82"/>
                  <a:pt x="112" y="84"/>
                </a:cubicBezTo>
                <a:cubicBezTo>
                  <a:pt x="112" y="97"/>
                  <a:pt x="101" y="108"/>
                  <a:pt x="88" y="108"/>
                </a:cubicBezTo>
                <a:cubicBezTo>
                  <a:pt x="75" y="108"/>
                  <a:pt x="64" y="97"/>
                  <a:pt x="64" y="84"/>
                </a:cubicBezTo>
                <a:cubicBezTo>
                  <a:pt x="64" y="82"/>
                  <a:pt x="62" y="80"/>
                  <a:pt x="60" y="80"/>
                </a:cubicBezTo>
                <a:cubicBezTo>
                  <a:pt x="10" y="80"/>
                  <a:pt x="10" y="80"/>
                  <a:pt x="10" y="80"/>
                </a:cubicBezTo>
                <a:lnTo>
                  <a:pt x="46" y="8"/>
                </a:lnTo>
                <a:close/>
                <a:moveTo>
                  <a:pt x="168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88"/>
                  <a:pt x="8" y="88"/>
                  <a:pt x="8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8" y="104"/>
                  <a:pt x="72" y="116"/>
                  <a:pt x="88" y="116"/>
                </a:cubicBezTo>
                <a:cubicBezTo>
                  <a:pt x="104" y="116"/>
                  <a:pt x="118" y="104"/>
                  <a:pt x="120" y="88"/>
                </a:cubicBezTo>
                <a:cubicBezTo>
                  <a:pt x="168" y="88"/>
                  <a:pt x="168" y="88"/>
                  <a:pt x="168" y="88"/>
                </a:cubicBezTo>
                <a:lnTo>
                  <a:pt x="168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294"/>
          <p:cNvSpPr>
            <a:spLocks noEditPoints="1"/>
          </p:cNvSpPr>
          <p:nvPr/>
        </p:nvSpPr>
        <p:spPr bwMode="auto">
          <a:xfrm>
            <a:off x="2179132" y="1731930"/>
            <a:ext cx="334275" cy="334275"/>
          </a:xfrm>
          <a:custGeom>
            <a:avLst/>
            <a:gdLst>
              <a:gd name="T0" fmla="*/ 176 w 176"/>
              <a:gd name="T1" fmla="*/ 52 h 176"/>
              <a:gd name="T2" fmla="*/ 176 w 176"/>
              <a:gd name="T3" fmla="*/ 50 h 176"/>
              <a:gd name="T4" fmla="*/ 144 w 176"/>
              <a:gd name="T5" fmla="*/ 2 h 176"/>
              <a:gd name="T6" fmla="*/ 36 w 176"/>
              <a:gd name="T7" fmla="*/ 0 h 176"/>
              <a:gd name="T8" fmla="*/ 32 w 176"/>
              <a:gd name="T9" fmla="*/ 2 h 176"/>
              <a:gd name="T10" fmla="*/ 0 w 176"/>
              <a:gd name="T11" fmla="*/ 50 h 176"/>
              <a:gd name="T12" fmla="*/ 0 w 176"/>
              <a:gd name="T13" fmla="*/ 100 h 176"/>
              <a:gd name="T14" fmla="*/ 13 w 176"/>
              <a:gd name="T15" fmla="*/ 104 h 176"/>
              <a:gd name="T16" fmla="*/ 0 w 176"/>
              <a:gd name="T17" fmla="*/ 122 h 176"/>
              <a:gd name="T18" fmla="*/ 0 w 176"/>
              <a:gd name="T19" fmla="*/ 172 h 176"/>
              <a:gd name="T20" fmla="*/ 172 w 176"/>
              <a:gd name="T21" fmla="*/ 176 h 176"/>
              <a:gd name="T22" fmla="*/ 176 w 176"/>
              <a:gd name="T23" fmla="*/ 124 h 176"/>
              <a:gd name="T24" fmla="*/ 176 w 176"/>
              <a:gd name="T25" fmla="*/ 122 h 176"/>
              <a:gd name="T26" fmla="*/ 172 w 176"/>
              <a:gd name="T27" fmla="*/ 104 h 176"/>
              <a:gd name="T28" fmla="*/ 38 w 176"/>
              <a:gd name="T29" fmla="*/ 8 h 176"/>
              <a:gd name="T30" fmla="*/ 165 w 176"/>
              <a:gd name="T31" fmla="*/ 48 h 176"/>
              <a:gd name="T32" fmla="*/ 112 w 176"/>
              <a:gd name="T33" fmla="*/ 52 h 176"/>
              <a:gd name="T34" fmla="*/ 64 w 176"/>
              <a:gd name="T35" fmla="*/ 52 h 176"/>
              <a:gd name="T36" fmla="*/ 11 w 176"/>
              <a:gd name="T37" fmla="*/ 48 h 176"/>
              <a:gd name="T38" fmla="*/ 168 w 176"/>
              <a:gd name="T39" fmla="*/ 168 h 176"/>
              <a:gd name="T40" fmla="*/ 8 w 176"/>
              <a:gd name="T41" fmla="*/ 128 h 176"/>
              <a:gd name="T42" fmla="*/ 88 w 176"/>
              <a:gd name="T43" fmla="*/ 156 h 176"/>
              <a:gd name="T44" fmla="*/ 168 w 176"/>
              <a:gd name="T45" fmla="*/ 128 h 176"/>
              <a:gd name="T46" fmla="*/ 165 w 176"/>
              <a:gd name="T47" fmla="*/ 120 h 176"/>
              <a:gd name="T48" fmla="*/ 112 w 176"/>
              <a:gd name="T49" fmla="*/ 124 h 176"/>
              <a:gd name="T50" fmla="*/ 64 w 176"/>
              <a:gd name="T51" fmla="*/ 124 h 176"/>
              <a:gd name="T52" fmla="*/ 11 w 176"/>
              <a:gd name="T53" fmla="*/ 120 h 176"/>
              <a:gd name="T54" fmla="*/ 154 w 176"/>
              <a:gd name="T55" fmla="*/ 104 h 176"/>
              <a:gd name="T56" fmla="*/ 168 w 176"/>
              <a:gd name="T57" fmla="*/ 96 h 176"/>
              <a:gd name="T58" fmla="*/ 8 w 176"/>
              <a:gd name="T59" fmla="*/ 56 h 176"/>
              <a:gd name="T60" fmla="*/ 88 w 176"/>
              <a:gd name="T61" fmla="*/ 84 h 176"/>
              <a:gd name="T62" fmla="*/ 168 w 176"/>
              <a:gd name="T63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76" y="100"/>
                </a:moveTo>
                <a:cubicBezTo>
                  <a:pt x="176" y="52"/>
                  <a:pt x="176" y="52"/>
                  <a:pt x="176" y="52"/>
                </a:cubicBezTo>
                <a:cubicBezTo>
                  <a:pt x="176" y="51"/>
                  <a:pt x="176" y="51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44" y="2"/>
                  <a:pt x="144" y="2"/>
                  <a:pt x="144" y="2"/>
                </a:cubicBezTo>
                <a:cubicBezTo>
                  <a:pt x="144" y="2"/>
                  <a:pt x="144" y="2"/>
                  <a:pt x="144" y="2"/>
                </a:cubicBezTo>
                <a:cubicBezTo>
                  <a:pt x="143" y="1"/>
                  <a:pt x="142" y="0"/>
                  <a:pt x="140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3" y="1"/>
                  <a:pt x="32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1"/>
                  <a:pt x="0" y="51"/>
                  <a:pt x="0" y="52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2"/>
                  <a:pt x="2" y="104"/>
                  <a:pt x="4" y="104"/>
                </a:cubicBezTo>
                <a:cubicBezTo>
                  <a:pt x="13" y="104"/>
                  <a:pt x="13" y="104"/>
                  <a:pt x="13" y="104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3"/>
                  <a:pt x="0" y="123"/>
                  <a:pt x="0" y="12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72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24"/>
                  <a:pt x="176" y="124"/>
                  <a:pt x="176" y="124"/>
                </a:cubicBezTo>
                <a:cubicBezTo>
                  <a:pt x="176" y="123"/>
                  <a:pt x="176" y="123"/>
                  <a:pt x="176" y="122"/>
                </a:cubicBezTo>
                <a:cubicBezTo>
                  <a:pt x="176" y="122"/>
                  <a:pt x="176" y="122"/>
                  <a:pt x="176" y="122"/>
                </a:cubicBezTo>
                <a:cubicBezTo>
                  <a:pt x="163" y="104"/>
                  <a:pt x="163" y="104"/>
                  <a:pt x="163" y="104"/>
                </a:cubicBezTo>
                <a:cubicBezTo>
                  <a:pt x="172" y="104"/>
                  <a:pt x="172" y="104"/>
                  <a:pt x="172" y="104"/>
                </a:cubicBezTo>
                <a:cubicBezTo>
                  <a:pt x="174" y="104"/>
                  <a:pt x="176" y="102"/>
                  <a:pt x="176" y="100"/>
                </a:cubicBezTo>
                <a:moveTo>
                  <a:pt x="38" y="8"/>
                </a:moveTo>
                <a:cubicBezTo>
                  <a:pt x="138" y="8"/>
                  <a:pt x="138" y="8"/>
                  <a:pt x="138" y="8"/>
                </a:cubicBezTo>
                <a:cubicBezTo>
                  <a:pt x="165" y="48"/>
                  <a:pt x="165" y="48"/>
                  <a:pt x="165" y="48"/>
                </a:cubicBezTo>
                <a:cubicBezTo>
                  <a:pt x="116" y="48"/>
                  <a:pt x="116" y="48"/>
                  <a:pt x="116" y="48"/>
                </a:cubicBezTo>
                <a:cubicBezTo>
                  <a:pt x="114" y="48"/>
                  <a:pt x="112" y="50"/>
                  <a:pt x="112" y="52"/>
                </a:cubicBezTo>
                <a:cubicBezTo>
                  <a:pt x="112" y="65"/>
                  <a:pt x="101" y="76"/>
                  <a:pt x="88" y="76"/>
                </a:cubicBezTo>
                <a:cubicBezTo>
                  <a:pt x="75" y="76"/>
                  <a:pt x="64" y="65"/>
                  <a:pt x="64" y="52"/>
                </a:cubicBezTo>
                <a:cubicBezTo>
                  <a:pt x="64" y="50"/>
                  <a:pt x="62" y="48"/>
                  <a:pt x="60" y="48"/>
                </a:cubicBezTo>
                <a:cubicBezTo>
                  <a:pt x="11" y="48"/>
                  <a:pt x="11" y="48"/>
                  <a:pt x="11" y="48"/>
                </a:cubicBezTo>
                <a:lnTo>
                  <a:pt x="38" y="8"/>
                </a:lnTo>
                <a:close/>
                <a:moveTo>
                  <a:pt x="168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128"/>
                  <a:pt x="8" y="128"/>
                  <a:pt x="8" y="128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58" y="144"/>
                  <a:pt x="72" y="156"/>
                  <a:pt x="88" y="156"/>
                </a:cubicBezTo>
                <a:cubicBezTo>
                  <a:pt x="104" y="156"/>
                  <a:pt x="118" y="144"/>
                  <a:pt x="120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68"/>
                </a:lnTo>
                <a:close/>
                <a:moveTo>
                  <a:pt x="165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4" y="120"/>
                  <a:pt x="112" y="122"/>
                  <a:pt x="112" y="124"/>
                </a:cubicBezTo>
                <a:cubicBezTo>
                  <a:pt x="112" y="137"/>
                  <a:pt x="101" y="148"/>
                  <a:pt x="88" y="148"/>
                </a:cubicBezTo>
                <a:cubicBezTo>
                  <a:pt x="75" y="148"/>
                  <a:pt x="64" y="137"/>
                  <a:pt x="64" y="124"/>
                </a:cubicBezTo>
                <a:cubicBezTo>
                  <a:pt x="64" y="122"/>
                  <a:pt x="62" y="120"/>
                  <a:pt x="60" y="12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154" y="104"/>
                  <a:pt x="154" y="104"/>
                  <a:pt x="154" y="104"/>
                </a:cubicBezTo>
                <a:lnTo>
                  <a:pt x="165" y="120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8" y="56"/>
                  <a:pt x="8" y="56"/>
                  <a:pt x="8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8" y="72"/>
                  <a:pt x="72" y="84"/>
                  <a:pt x="88" y="84"/>
                </a:cubicBezTo>
                <a:cubicBezTo>
                  <a:pt x="104" y="84"/>
                  <a:pt x="118" y="72"/>
                  <a:pt x="120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295"/>
          <p:cNvSpPr>
            <a:spLocks/>
          </p:cNvSpPr>
          <p:nvPr/>
        </p:nvSpPr>
        <p:spPr bwMode="auto">
          <a:xfrm>
            <a:off x="2818474" y="1731930"/>
            <a:ext cx="334275" cy="334275"/>
          </a:xfrm>
          <a:custGeom>
            <a:avLst/>
            <a:gdLst>
              <a:gd name="T0" fmla="*/ 172 w 176"/>
              <a:gd name="T1" fmla="*/ 84 h 176"/>
              <a:gd name="T2" fmla="*/ 168 w 176"/>
              <a:gd name="T3" fmla="*/ 88 h 176"/>
              <a:gd name="T4" fmla="*/ 88 w 176"/>
              <a:gd name="T5" fmla="*/ 168 h 176"/>
              <a:gd name="T6" fmla="*/ 8 w 176"/>
              <a:gd name="T7" fmla="*/ 88 h 176"/>
              <a:gd name="T8" fmla="*/ 88 w 176"/>
              <a:gd name="T9" fmla="*/ 8 h 176"/>
              <a:gd name="T10" fmla="*/ 152 w 176"/>
              <a:gd name="T11" fmla="*/ 40 h 176"/>
              <a:gd name="T12" fmla="*/ 120 w 176"/>
              <a:gd name="T13" fmla="*/ 40 h 176"/>
              <a:gd name="T14" fmla="*/ 116 w 176"/>
              <a:gd name="T15" fmla="*/ 44 h 176"/>
              <a:gd name="T16" fmla="*/ 120 w 176"/>
              <a:gd name="T17" fmla="*/ 48 h 176"/>
              <a:gd name="T18" fmla="*/ 160 w 176"/>
              <a:gd name="T19" fmla="*/ 48 h 176"/>
              <a:gd name="T20" fmla="*/ 164 w 176"/>
              <a:gd name="T21" fmla="*/ 44 h 176"/>
              <a:gd name="T22" fmla="*/ 164 w 176"/>
              <a:gd name="T23" fmla="*/ 4 h 176"/>
              <a:gd name="T24" fmla="*/ 160 w 176"/>
              <a:gd name="T25" fmla="*/ 0 h 176"/>
              <a:gd name="T26" fmla="*/ 156 w 176"/>
              <a:gd name="T27" fmla="*/ 4 h 176"/>
              <a:gd name="T28" fmla="*/ 156 w 176"/>
              <a:gd name="T29" fmla="*/ 32 h 176"/>
              <a:gd name="T30" fmla="*/ 88 w 176"/>
              <a:gd name="T31" fmla="*/ 0 h 176"/>
              <a:gd name="T32" fmla="*/ 0 w 176"/>
              <a:gd name="T33" fmla="*/ 88 h 176"/>
              <a:gd name="T34" fmla="*/ 88 w 176"/>
              <a:gd name="T35" fmla="*/ 176 h 176"/>
              <a:gd name="T36" fmla="*/ 176 w 176"/>
              <a:gd name="T37" fmla="*/ 88 h 176"/>
              <a:gd name="T38" fmla="*/ 172 w 176"/>
              <a:gd name="T39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76" h="176">
                <a:moveTo>
                  <a:pt x="172" y="84"/>
                </a:moveTo>
                <a:cubicBezTo>
                  <a:pt x="170" y="84"/>
                  <a:pt x="168" y="86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14" y="8"/>
                  <a:pt x="137" y="21"/>
                  <a:pt x="152" y="40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8" y="40"/>
                  <a:pt x="116" y="42"/>
                  <a:pt x="116" y="44"/>
                </a:cubicBezTo>
                <a:cubicBezTo>
                  <a:pt x="116" y="46"/>
                  <a:pt x="118" y="48"/>
                  <a:pt x="120" y="4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2" y="48"/>
                  <a:pt x="164" y="46"/>
                  <a:pt x="164" y="44"/>
                </a:cubicBezTo>
                <a:cubicBezTo>
                  <a:pt x="164" y="4"/>
                  <a:pt x="164" y="4"/>
                  <a:pt x="164" y="4"/>
                </a:cubicBezTo>
                <a:cubicBezTo>
                  <a:pt x="164" y="2"/>
                  <a:pt x="162" y="0"/>
                  <a:pt x="160" y="0"/>
                </a:cubicBezTo>
                <a:cubicBezTo>
                  <a:pt x="158" y="0"/>
                  <a:pt x="156" y="2"/>
                  <a:pt x="156" y="4"/>
                </a:cubicBezTo>
                <a:cubicBezTo>
                  <a:pt x="156" y="32"/>
                  <a:pt x="156" y="32"/>
                  <a:pt x="156" y="32"/>
                </a:cubicBezTo>
                <a:cubicBezTo>
                  <a:pt x="140" y="13"/>
                  <a:pt x="115" y="0"/>
                  <a:pt x="88" y="0"/>
                </a:cubicBez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86"/>
                  <a:pt x="174" y="84"/>
                  <a:pt x="172" y="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296"/>
          <p:cNvSpPr>
            <a:spLocks noEditPoints="1"/>
          </p:cNvSpPr>
          <p:nvPr/>
        </p:nvSpPr>
        <p:spPr bwMode="auto">
          <a:xfrm>
            <a:off x="3457815" y="1731930"/>
            <a:ext cx="334275" cy="334275"/>
          </a:xfrm>
          <a:custGeom>
            <a:avLst/>
            <a:gdLst>
              <a:gd name="T0" fmla="*/ 172 w 176"/>
              <a:gd name="T1" fmla="*/ 84 h 176"/>
              <a:gd name="T2" fmla="*/ 168 w 176"/>
              <a:gd name="T3" fmla="*/ 88 h 176"/>
              <a:gd name="T4" fmla="*/ 88 w 176"/>
              <a:gd name="T5" fmla="*/ 168 h 176"/>
              <a:gd name="T6" fmla="*/ 24 w 176"/>
              <a:gd name="T7" fmla="*/ 136 h 176"/>
              <a:gd name="T8" fmla="*/ 56 w 176"/>
              <a:gd name="T9" fmla="*/ 136 h 176"/>
              <a:gd name="T10" fmla="*/ 60 w 176"/>
              <a:gd name="T11" fmla="*/ 132 h 176"/>
              <a:gd name="T12" fmla="*/ 56 w 176"/>
              <a:gd name="T13" fmla="*/ 128 h 176"/>
              <a:gd name="T14" fmla="*/ 16 w 176"/>
              <a:gd name="T15" fmla="*/ 128 h 176"/>
              <a:gd name="T16" fmla="*/ 12 w 176"/>
              <a:gd name="T17" fmla="*/ 132 h 176"/>
              <a:gd name="T18" fmla="*/ 12 w 176"/>
              <a:gd name="T19" fmla="*/ 172 h 176"/>
              <a:gd name="T20" fmla="*/ 16 w 176"/>
              <a:gd name="T21" fmla="*/ 176 h 176"/>
              <a:gd name="T22" fmla="*/ 20 w 176"/>
              <a:gd name="T23" fmla="*/ 172 h 176"/>
              <a:gd name="T24" fmla="*/ 20 w 176"/>
              <a:gd name="T25" fmla="*/ 144 h 176"/>
              <a:gd name="T26" fmla="*/ 88 w 176"/>
              <a:gd name="T27" fmla="*/ 176 h 176"/>
              <a:gd name="T28" fmla="*/ 176 w 176"/>
              <a:gd name="T29" fmla="*/ 88 h 176"/>
              <a:gd name="T30" fmla="*/ 172 w 176"/>
              <a:gd name="T31" fmla="*/ 84 h 176"/>
              <a:gd name="T32" fmla="*/ 88 w 176"/>
              <a:gd name="T33" fmla="*/ 8 h 176"/>
              <a:gd name="T34" fmla="*/ 152 w 176"/>
              <a:gd name="T35" fmla="*/ 40 h 176"/>
              <a:gd name="T36" fmla="*/ 120 w 176"/>
              <a:gd name="T37" fmla="*/ 40 h 176"/>
              <a:gd name="T38" fmla="*/ 116 w 176"/>
              <a:gd name="T39" fmla="*/ 44 h 176"/>
              <a:gd name="T40" fmla="*/ 120 w 176"/>
              <a:gd name="T41" fmla="*/ 48 h 176"/>
              <a:gd name="T42" fmla="*/ 160 w 176"/>
              <a:gd name="T43" fmla="*/ 48 h 176"/>
              <a:gd name="T44" fmla="*/ 164 w 176"/>
              <a:gd name="T45" fmla="*/ 44 h 176"/>
              <a:gd name="T46" fmla="*/ 164 w 176"/>
              <a:gd name="T47" fmla="*/ 4 h 176"/>
              <a:gd name="T48" fmla="*/ 160 w 176"/>
              <a:gd name="T49" fmla="*/ 0 h 176"/>
              <a:gd name="T50" fmla="*/ 156 w 176"/>
              <a:gd name="T51" fmla="*/ 4 h 176"/>
              <a:gd name="T52" fmla="*/ 156 w 176"/>
              <a:gd name="T53" fmla="*/ 32 h 176"/>
              <a:gd name="T54" fmla="*/ 88 w 176"/>
              <a:gd name="T55" fmla="*/ 0 h 176"/>
              <a:gd name="T56" fmla="*/ 0 w 176"/>
              <a:gd name="T57" fmla="*/ 88 h 176"/>
              <a:gd name="T58" fmla="*/ 4 w 176"/>
              <a:gd name="T59" fmla="*/ 92 h 176"/>
              <a:gd name="T60" fmla="*/ 8 w 176"/>
              <a:gd name="T61" fmla="*/ 88 h 176"/>
              <a:gd name="T62" fmla="*/ 88 w 176"/>
              <a:gd name="T63" fmla="*/ 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72" y="84"/>
                </a:moveTo>
                <a:cubicBezTo>
                  <a:pt x="170" y="84"/>
                  <a:pt x="168" y="86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cubicBezTo>
                  <a:pt x="62" y="168"/>
                  <a:pt x="39" y="155"/>
                  <a:pt x="24" y="136"/>
                </a:cubicBezTo>
                <a:cubicBezTo>
                  <a:pt x="56" y="136"/>
                  <a:pt x="56" y="136"/>
                  <a:pt x="56" y="136"/>
                </a:cubicBezTo>
                <a:cubicBezTo>
                  <a:pt x="58" y="136"/>
                  <a:pt x="60" y="134"/>
                  <a:pt x="60" y="132"/>
                </a:cubicBezTo>
                <a:cubicBezTo>
                  <a:pt x="60" y="130"/>
                  <a:pt x="58" y="128"/>
                  <a:pt x="56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4" y="128"/>
                  <a:pt x="12" y="130"/>
                  <a:pt x="12" y="132"/>
                </a:cubicBezTo>
                <a:cubicBezTo>
                  <a:pt x="12" y="172"/>
                  <a:pt x="12" y="172"/>
                  <a:pt x="12" y="172"/>
                </a:cubicBezTo>
                <a:cubicBezTo>
                  <a:pt x="12" y="174"/>
                  <a:pt x="14" y="176"/>
                  <a:pt x="16" y="176"/>
                </a:cubicBezTo>
                <a:cubicBezTo>
                  <a:pt x="18" y="176"/>
                  <a:pt x="20" y="174"/>
                  <a:pt x="20" y="172"/>
                </a:cubicBezTo>
                <a:cubicBezTo>
                  <a:pt x="20" y="144"/>
                  <a:pt x="20" y="144"/>
                  <a:pt x="20" y="144"/>
                </a:cubicBezTo>
                <a:cubicBezTo>
                  <a:pt x="36" y="163"/>
                  <a:pt x="61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86"/>
                  <a:pt x="174" y="84"/>
                  <a:pt x="172" y="84"/>
                </a:cubicBezTo>
                <a:moveTo>
                  <a:pt x="88" y="8"/>
                </a:moveTo>
                <a:cubicBezTo>
                  <a:pt x="114" y="8"/>
                  <a:pt x="137" y="21"/>
                  <a:pt x="152" y="40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8" y="40"/>
                  <a:pt x="116" y="42"/>
                  <a:pt x="116" y="44"/>
                </a:cubicBezTo>
                <a:cubicBezTo>
                  <a:pt x="116" y="46"/>
                  <a:pt x="118" y="48"/>
                  <a:pt x="120" y="4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2" y="48"/>
                  <a:pt x="164" y="46"/>
                  <a:pt x="164" y="44"/>
                </a:cubicBezTo>
                <a:cubicBezTo>
                  <a:pt x="164" y="4"/>
                  <a:pt x="164" y="4"/>
                  <a:pt x="164" y="4"/>
                </a:cubicBezTo>
                <a:cubicBezTo>
                  <a:pt x="164" y="2"/>
                  <a:pt x="162" y="0"/>
                  <a:pt x="160" y="0"/>
                </a:cubicBezTo>
                <a:cubicBezTo>
                  <a:pt x="158" y="0"/>
                  <a:pt x="156" y="2"/>
                  <a:pt x="156" y="4"/>
                </a:cubicBezTo>
                <a:cubicBezTo>
                  <a:pt x="156" y="32"/>
                  <a:pt x="156" y="32"/>
                  <a:pt x="156" y="32"/>
                </a:cubicBezTo>
                <a:cubicBezTo>
                  <a:pt x="140" y="13"/>
                  <a:pt x="115" y="0"/>
                  <a:pt x="88" y="0"/>
                </a:cubicBezTo>
                <a:cubicBezTo>
                  <a:pt x="39" y="0"/>
                  <a:pt x="0" y="39"/>
                  <a:pt x="0" y="88"/>
                </a:cubicBezTo>
                <a:cubicBezTo>
                  <a:pt x="0" y="90"/>
                  <a:pt x="2" y="92"/>
                  <a:pt x="4" y="92"/>
                </a:cubicBezTo>
                <a:cubicBezTo>
                  <a:pt x="6" y="92"/>
                  <a:pt x="8" y="90"/>
                  <a:pt x="8" y="88"/>
                </a:cubicBezTo>
                <a:cubicBezTo>
                  <a:pt x="8" y="44"/>
                  <a:pt x="44" y="8"/>
                  <a:pt x="88" y="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297"/>
          <p:cNvSpPr>
            <a:spLocks noEditPoints="1"/>
          </p:cNvSpPr>
          <p:nvPr/>
        </p:nvSpPr>
        <p:spPr bwMode="auto">
          <a:xfrm>
            <a:off x="4126365" y="1731930"/>
            <a:ext cx="274235" cy="334275"/>
          </a:xfrm>
          <a:custGeom>
            <a:avLst/>
            <a:gdLst>
              <a:gd name="T0" fmla="*/ 140 w 144"/>
              <a:gd name="T1" fmla="*/ 100 h 176"/>
              <a:gd name="T2" fmla="*/ 136 w 144"/>
              <a:gd name="T3" fmla="*/ 104 h 176"/>
              <a:gd name="T4" fmla="*/ 72 w 144"/>
              <a:gd name="T5" fmla="*/ 168 h 176"/>
              <a:gd name="T6" fmla="*/ 8 w 144"/>
              <a:gd name="T7" fmla="*/ 104 h 176"/>
              <a:gd name="T8" fmla="*/ 72 w 144"/>
              <a:gd name="T9" fmla="*/ 40 h 176"/>
              <a:gd name="T10" fmla="*/ 72 w 144"/>
              <a:gd name="T11" fmla="*/ 68 h 176"/>
              <a:gd name="T12" fmla="*/ 76 w 144"/>
              <a:gd name="T13" fmla="*/ 72 h 176"/>
              <a:gd name="T14" fmla="*/ 78 w 144"/>
              <a:gd name="T15" fmla="*/ 71 h 176"/>
              <a:gd name="T16" fmla="*/ 78 w 144"/>
              <a:gd name="T17" fmla="*/ 71 h 176"/>
              <a:gd name="T18" fmla="*/ 126 w 144"/>
              <a:gd name="T19" fmla="*/ 39 h 176"/>
              <a:gd name="T20" fmla="*/ 126 w 144"/>
              <a:gd name="T21" fmla="*/ 39 h 176"/>
              <a:gd name="T22" fmla="*/ 128 w 144"/>
              <a:gd name="T23" fmla="*/ 36 h 176"/>
              <a:gd name="T24" fmla="*/ 126 w 144"/>
              <a:gd name="T25" fmla="*/ 33 h 176"/>
              <a:gd name="T26" fmla="*/ 126 w 144"/>
              <a:gd name="T27" fmla="*/ 33 h 176"/>
              <a:gd name="T28" fmla="*/ 78 w 144"/>
              <a:gd name="T29" fmla="*/ 1 h 176"/>
              <a:gd name="T30" fmla="*/ 78 w 144"/>
              <a:gd name="T31" fmla="*/ 1 h 176"/>
              <a:gd name="T32" fmla="*/ 76 w 144"/>
              <a:gd name="T33" fmla="*/ 0 h 176"/>
              <a:gd name="T34" fmla="*/ 72 w 144"/>
              <a:gd name="T35" fmla="*/ 4 h 176"/>
              <a:gd name="T36" fmla="*/ 72 w 144"/>
              <a:gd name="T37" fmla="*/ 32 h 176"/>
              <a:gd name="T38" fmla="*/ 0 w 144"/>
              <a:gd name="T39" fmla="*/ 104 h 176"/>
              <a:gd name="T40" fmla="*/ 72 w 144"/>
              <a:gd name="T41" fmla="*/ 176 h 176"/>
              <a:gd name="T42" fmla="*/ 144 w 144"/>
              <a:gd name="T43" fmla="*/ 104 h 176"/>
              <a:gd name="T44" fmla="*/ 140 w 144"/>
              <a:gd name="T45" fmla="*/ 100 h 176"/>
              <a:gd name="T46" fmla="*/ 80 w 144"/>
              <a:gd name="T47" fmla="*/ 11 h 176"/>
              <a:gd name="T48" fmla="*/ 117 w 144"/>
              <a:gd name="T49" fmla="*/ 36 h 176"/>
              <a:gd name="T50" fmla="*/ 80 w 144"/>
              <a:gd name="T51" fmla="*/ 61 h 176"/>
              <a:gd name="T52" fmla="*/ 80 w 144"/>
              <a:gd name="T53" fmla="*/ 1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4" h="176">
                <a:moveTo>
                  <a:pt x="140" y="100"/>
                </a:moveTo>
                <a:cubicBezTo>
                  <a:pt x="138" y="100"/>
                  <a:pt x="136" y="102"/>
                  <a:pt x="136" y="104"/>
                </a:cubicBezTo>
                <a:cubicBezTo>
                  <a:pt x="136" y="139"/>
                  <a:pt x="107" y="168"/>
                  <a:pt x="72" y="168"/>
                </a:cubicBezTo>
                <a:cubicBezTo>
                  <a:pt x="37" y="168"/>
                  <a:pt x="8" y="139"/>
                  <a:pt x="8" y="104"/>
                </a:cubicBezTo>
                <a:cubicBezTo>
                  <a:pt x="8" y="69"/>
                  <a:pt x="37" y="40"/>
                  <a:pt x="72" y="40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70"/>
                  <a:pt x="74" y="72"/>
                  <a:pt x="76" y="72"/>
                </a:cubicBezTo>
                <a:cubicBezTo>
                  <a:pt x="77" y="72"/>
                  <a:pt x="78" y="72"/>
                  <a:pt x="78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126" y="39"/>
                  <a:pt x="126" y="39"/>
                  <a:pt x="126" y="39"/>
                </a:cubicBezTo>
                <a:cubicBezTo>
                  <a:pt x="126" y="39"/>
                  <a:pt x="126" y="39"/>
                  <a:pt x="126" y="39"/>
                </a:cubicBezTo>
                <a:cubicBezTo>
                  <a:pt x="127" y="39"/>
                  <a:pt x="128" y="37"/>
                  <a:pt x="128" y="36"/>
                </a:cubicBezTo>
                <a:cubicBezTo>
                  <a:pt x="128" y="35"/>
                  <a:pt x="127" y="33"/>
                  <a:pt x="126" y="33"/>
                </a:cubicBezTo>
                <a:cubicBezTo>
                  <a:pt x="126" y="33"/>
                  <a:pt x="126" y="33"/>
                  <a:pt x="126" y="33"/>
                </a:cubicBezTo>
                <a:cubicBezTo>
                  <a:pt x="78" y="1"/>
                  <a:pt x="78" y="1"/>
                  <a:pt x="78" y="1"/>
                </a:cubicBezTo>
                <a:cubicBezTo>
                  <a:pt x="78" y="1"/>
                  <a:pt x="78" y="1"/>
                  <a:pt x="78" y="1"/>
                </a:cubicBezTo>
                <a:cubicBezTo>
                  <a:pt x="78" y="0"/>
                  <a:pt x="77" y="0"/>
                  <a:pt x="76" y="0"/>
                </a:cubicBezTo>
                <a:cubicBezTo>
                  <a:pt x="74" y="0"/>
                  <a:pt x="72" y="2"/>
                  <a:pt x="72" y="4"/>
                </a:cubicBezTo>
                <a:cubicBezTo>
                  <a:pt x="72" y="32"/>
                  <a:pt x="72" y="32"/>
                  <a:pt x="72" y="32"/>
                </a:cubicBez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102"/>
                  <a:pt x="142" y="100"/>
                  <a:pt x="140" y="100"/>
                </a:cubicBezTo>
                <a:moveTo>
                  <a:pt x="80" y="11"/>
                </a:moveTo>
                <a:cubicBezTo>
                  <a:pt x="117" y="36"/>
                  <a:pt x="117" y="36"/>
                  <a:pt x="117" y="36"/>
                </a:cubicBezTo>
                <a:cubicBezTo>
                  <a:pt x="80" y="61"/>
                  <a:pt x="80" y="61"/>
                  <a:pt x="80" y="61"/>
                </a:cubicBezTo>
                <a:lnTo>
                  <a:pt x="80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298"/>
          <p:cNvSpPr>
            <a:spLocks/>
          </p:cNvSpPr>
          <p:nvPr/>
        </p:nvSpPr>
        <p:spPr bwMode="auto">
          <a:xfrm>
            <a:off x="4765706" y="1731930"/>
            <a:ext cx="274235" cy="334275"/>
          </a:xfrm>
          <a:custGeom>
            <a:avLst/>
            <a:gdLst>
              <a:gd name="T0" fmla="*/ 140 w 144"/>
              <a:gd name="T1" fmla="*/ 100 h 176"/>
              <a:gd name="T2" fmla="*/ 136 w 144"/>
              <a:gd name="T3" fmla="*/ 104 h 176"/>
              <a:gd name="T4" fmla="*/ 72 w 144"/>
              <a:gd name="T5" fmla="*/ 168 h 176"/>
              <a:gd name="T6" fmla="*/ 8 w 144"/>
              <a:gd name="T7" fmla="*/ 104 h 176"/>
              <a:gd name="T8" fmla="*/ 72 w 144"/>
              <a:gd name="T9" fmla="*/ 40 h 176"/>
              <a:gd name="T10" fmla="*/ 98 w 144"/>
              <a:gd name="T11" fmla="*/ 40 h 176"/>
              <a:gd name="T12" fmla="*/ 74 w 144"/>
              <a:gd name="T13" fmla="*/ 65 h 176"/>
              <a:gd name="T14" fmla="*/ 74 w 144"/>
              <a:gd name="T15" fmla="*/ 65 h 176"/>
              <a:gd name="T16" fmla="*/ 72 w 144"/>
              <a:gd name="T17" fmla="*/ 68 h 176"/>
              <a:gd name="T18" fmla="*/ 76 w 144"/>
              <a:gd name="T19" fmla="*/ 72 h 176"/>
              <a:gd name="T20" fmla="*/ 78 w 144"/>
              <a:gd name="T21" fmla="*/ 71 h 176"/>
              <a:gd name="T22" fmla="*/ 78 w 144"/>
              <a:gd name="T23" fmla="*/ 71 h 176"/>
              <a:gd name="T24" fmla="*/ 78 w 144"/>
              <a:gd name="T25" fmla="*/ 71 h 176"/>
              <a:gd name="T26" fmla="*/ 79 w 144"/>
              <a:gd name="T27" fmla="*/ 70 h 176"/>
              <a:gd name="T28" fmla="*/ 110 w 144"/>
              <a:gd name="T29" fmla="*/ 39 h 176"/>
              <a:gd name="T30" fmla="*/ 110 w 144"/>
              <a:gd name="T31" fmla="*/ 39 h 176"/>
              <a:gd name="T32" fmla="*/ 112 w 144"/>
              <a:gd name="T33" fmla="*/ 36 h 176"/>
              <a:gd name="T34" fmla="*/ 110 w 144"/>
              <a:gd name="T35" fmla="*/ 33 h 176"/>
              <a:gd name="T36" fmla="*/ 110 w 144"/>
              <a:gd name="T37" fmla="*/ 33 h 176"/>
              <a:gd name="T38" fmla="*/ 79 w 144"/>
              <a:gd name="T39" fmla="*/ 2 h 176"/>
              <a:gd name="T40" fmla="*/ 78 w 144"/>
              <a:gd name="T41" fmla="*/ 1 h 176"/>
              <a:gd name="T42" fmla="*/ 78 w 144"/>
              <a:gd name="T43" fmla="*/ 1 h 176"/>
              <a:gd name="T44" fmla="*/ 78 w 144"/>
              <a:gd name="T45" fmla="*/ 1 h 176"/>
              <a:gd name="T46" fmla="*/ 76 w 144"/>
              <a:gd name="T47" fmla="*/ 0 h 176"/>
              <a:gd name="T48" fmla="*/ 72 w 144"/>
              <a:gd name="T49" fmla="*/ 4 h 176"/>
              <a:gd name="T50" fmla="*/ 74 w 144"/>
              <a:gd name="T51" fmla="*/ 7 h 176"/>
              <a:gd name="T52" fmla="*/ 74 w 144"/>
              <a:gd name="T53" fmla="*/ 7 h 176"/>
              <a:gd name="T54" fmla="*/ 98 w 144"/>
              <a:gd name="T55" fmla="*/ 32 h 176"/>
              <a:gd name="T56" fmla="*/ 72 w 144"/>
              <a:gd name="T57" fmla="*/ 32 h 176"/>
              <a:gd name="T58" fmla="*/ 0 w 144"/>
              <a:gd name="T59" fmla="*/ 104 h 176"/>
              <a:gd name="T60" fmla="*/ 72 w 144"/>
              <a:gd name="T61" fmla="*/ 176 h 176"/>
              <a:gd name="T62" fmla="*/ 144 w 144"/>
              <a:gd name="T63" fmla="*/ 104 h 176"/>
              <a:gd name="T64" fmla="*/ 140 w 144"/>
              <a:gd name="T6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4" h="176">
                <a:moveTo>
                  <a:pt x="140" y="100"/>
                </a:moveTo>
                <a:cubicBezTo>
                  <a:pt x="138" y="100"/>
                  <a:pt x="136" y="102"/>
                  <a:pt x="136" y="104"/>
                </a:cubicBezTo>
                <a:cubicBezTo>
                  <a:pt x="136" y="139"/>
                  <a:pt x="107" y="168"/>
                  <a:pt x="72" y="168"/>
                </a:cubicBezTo>
                <a:cubicBezTo>
                  <a:pt x="37" y="168"/>
                  <a:pt x="8" y="139"/>
                  <a:pt x="8" y="104"/>
                </a:cubicBezTo>
                <a:cubicBezTo>
                  <a:pt x="8" y="69"/>
                  <a:pt x="37" y="40"/>
                  <a:pt x="72" y="40"/>
                </a:cubicBezTo>
                <a:cubicBezTo>
                  <a:pt x="98" y="40"/>
                  <a:pt x="98" y="40"/>
                  <a:pt x="98" y="40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3" y="65"/>
                  <a:pt x="72" y="67"/>
                  <a:pt x="72" y="68"/>
                </a:cubicBezTo>
                <a:cubicBezTo>
                  <a:pt x="72" y="70"/>
                  <a:pt x="74" y="72"/>
                  <a:pt x="76" y="72"/>
                </a:cubicBezTo>
                <a:cubicBezTo>
                  <a:pt x="77" y="72"/>
                  <a:pt x="78" y="72"/>
                  <a:pt x="78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79" y="71"/>
                  <a:pt x="79" y="71"/>
                  <a:pt x="79" y="70"/>
                </a:cubicBezTo>
                <a:cubicBezTo>
                  <a:pt x="110" y="39"/>
                  <a:pt x="110" y="39"/>
                  <a:pt x="110" y="39"/>
                </a:cubicBezTo>
                <a:cubicBezTo>
                  <a:pt x="110" y="39"/>
                  <a:pt x="110" y="39"/>
                  <a:pt x="110" y="39"/>
                </a:cubicBezTo>
                <a:cubicBezTo>
                  <a:pt x="111" y="39"/>
                  <a:pt x="112" y="37"/>
                  <a:pt x="112" y="36"/>
                </a:cubicBezTo>
                <a:cubicBezTo>
                  <a:pt x="112" y="35"/>
                  <a:pt x="111" y="33"/>
                  <a:pt x="110" y="33"/>
                </a:cubicBezTo>
                <a:cubicBezTo>
                  <a:pt x="110" y="33"/>
                  <a:pt x="110" y="33"/>
                  <a:pt x="110" y="33"/>
                </a:cubicBezTo>
                <a:cubicBezTo>
                  <a:pt x="79" y="2"/>
                  <a:pt x="79" y="2"/>
                  <a:pt x="79" y="2"/>
                </a:cubicBezTo>
                <a:cubicBezTo>
                  <a:pt x="79" y="1"/>
                  <a:pt x="79" y="1"/>
                  <a:pt x="78" y="1"/>
                </a:cubicBezTo>
                <a:cubicBezTo>
                  <a:pt x="78" y="1"/>
                  <a:pt x="78" y="1"/>
                  <a:pt x="78" y="1"/>
                </a:cubicBezTo>
                <a:cubicBezTo>
                  <a:pt x="78" y="1"/>
                  <a:pt x="78" y="1"/>
                  <a:pt x="78" y="1"/>
                </a:cubicBezTo>
                <a:cubicBezTo>
                  <a:pt x="78" y="0"/>
                  <a:pt x="77" y="0"/>
                  <a:pt x="76" y="0"/>
                </a:cubicBezTo>
                <a:cubicBezTo>
                  <a:pt x="74" y="0"/>
                  <a:pt x="72" y="2"/>
                  <a:pt x="72" y="4"/>
                </a:cubicBezTo>
                <a:cubicBezTo>
                  <a:pt x="72" y="5"/>
                  <a:pt x="73" y="7"/>
                  <a:pt x="74" y="7"/>
                </a:cubicBezTo>
                <a:cubicBezTo>
                  <a:pt x="74" y="7"/>
                  <a:pt x="74" y="7"/>
                  <a:pt x="74" y="7"/>
                </a:cubicBezTo>
                <a:cubicBezTo>
                  <a:pt x="98" y="32"/>
                  <a:pt x="98" y="32"/>
                  <a:pt x="98" y="32"/>
                </a:cubicBezTo>
                <a:cubicBezTo>
                  <a:pt x="72" y="32"/>
                  <a:pt x="72" y="32"/>
                  <a:pt x="72" y="32"/>
                </a:cubicBez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102"/>
                  <a:pt x="142" y="100"/>
                  <a:pt x="140" y="10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299"/>
          <p:cNvSpPr>
            <a:spLocks noEditPoints="1"/>
          </p:cNvSpPr>
          <p:nvPr/>
        </p:nvSpPr>
        <p:spPr bwMode="auto">
          <a:xfrm>
            <a:off x="5374216" y="1731930"/>
            <a:ext cx="335898" cy="334275"/>
          </a:xfrm>
          <a:custGeom>
            <a:avLst/>
            <a:gdLst>
              <a:gd name="T0" fmla="*/ 112 w 176"/>
              <a:gd name="T1" fmla="*/ 144 h 176"/>
              <a:gd name="T2" fmla="*/ 109 w 176"/>
              <a:gd name="T3" fmla="*/ 145 h 176"/>
              <a:gd name="T4" fmla="*/ 92 w 176"/>
              <a:gd name="T5" fmla="*/ 162 h 176"/>
              <a:gd name="T6" fmla="*/ 92 w 176"/>
              <a:gd name="T7" fmla="*/ 68 h 176"/>
              <a:gd name="T8" fmla="*/ 88 w 176"/>
              <a:gd name="T9" fmla="*/ 64 h 176"/>
              <a:gd name="T10" fmla="*/ 84 w 176"/>
              <a:gd name="T11" fmla="*/ 68 h 176"/>
              <a:gd name="T12" fmla="*/ 84 w 176"/>
              <a:gd name="T13" fmla="*/ 162 h 176"/>
              <a:gd name="T14" fmla="*/ 67 w 176"/>
              <a:gd name="T15" fmla="*/ 145 h 176"/>
              <a:gd name="T16" fmla="*/ 64 w 176"/>
              <a:gd name="T17" fmla="*/ 144 h 176"/>
              <a:gd name="T18" fmla="*/ 60 w 176"/>
              <a:gd name="T19" fmla="*/ 148 h 176"/>
              <a:gd name="T20" fmla="*/ 61 w 176"/>
              <a:gd name="T21" fmla="*/ 151 h 176"/>
              <a:gd name="T22" fmla="*/ 85 w 176"/>
              <a:gd name="T23" fmla="*/ 175 h 176"/>
              <a:gd name="T24" fmla="*/ 88 w 176"/>
              <a:gd name="T25" fmla="*/ 176 h 176"/>
              <a:gd name="T26" fmla="*/ 91 w 176"/>
              <a:gd name="T27" fmla="*/ 175 h 176"/>
              <a:gd name="T28" fmla="*/ 115 w 176"/>
              <a:gd name="T29" fmla="*/ 151 h 176"/>
              <a:gd name="T30" fmla="*/ 116 w 176"/>
              <a:gd name="T31" fmla="*/ 148 h 176"/>
              <a:gd name="T32" fmla="*/ 112 w 176"/>
              <a:gd name="T33" fmla="*/ 144 h 176"/>
              <a:gd name="T34" fmla="*/ 152 w 176"/>
              <a:gd name="T35" fmla="*/ 51 h 176"/>
              <a:gd name="T36" fmla="*/ 152 w 176"/>
              <a:gd name="T37" fmla="*/ 48 h 176"/>
              <a:gd name="T38" fmla="*/ 104 w 176"/>
              <a:gd name="T39" fmla="*/ 0 h 176"/>
              <a:gd name="T40" fmla="*/ 62 w 176"/>
              <a:gd name="T41" fmla="*/ 26 h 176"/>
              <a:gd name="T42" fmla="*/ 52 w 176"/>
              <a:gd name="T43" fmla="*/ 24 h 176"/>
              <a:gd name="T44" fmla="*/ 24 w 176"/>
              <a:gd name="T45" fmla="*/ 52 h 176"/>
              <a:gd name="T46" fmla="*/ 25 w 176"/>
              <a:gd name="T47" fmla="*/ 58 h 176"/>
              <a:gd name="T48" fmla="*/ 0 w 176"/>
              <a:gd name="T49" fmla="*/ 92 h 176"/>
              <a:gd name="T50" fmla="*/ 36 w 176"/>
              <a:gd name="T51" fmla="*/ 128 h 176"/>
              <a:gd name="T52" fmla="*/ 72 w 176"/>
              <a:gd name="T53" fmla="*/ 128 h 176"/>
              <a:gd name="T54" fmla="*/ 76 w 176"/>
              <a:gd name="T55" fmla="*/ 124 h 176"/>
              <a:gd name="T56" fmla="*/ 72 w 176"/>
              <a:gd name="T57" fmla="*/ 120 h 176"/>
              <a:gd name="T58" fmla="*/ 36 w 176"/>
              <a:gd name="T59" fmla="*/ 120 h 176"/>
              <a:gd name="T60" fmla="*/ 8 w 176"/>
              <a:gd name="T61" fmla="*/ 92 h 176"/>
              <a:gd name="T62" fmla="*/ 27 w 176"/>
              <a:gd name="T63" fmla="*/ 65 h 176"/>
              <a:gd name="T64" fmla="*/ 34 w 176"/>
              <a:gd name="T65" fmla="*/ 63 h 176"/>
              <a:gd name="T66" fmla="*/ 32 w 176"/>
              <a:gd name="T67" fmla="*/ 56 h 176"/>
              <a:gd name="T68" fmla="*/ 32 w 176"/>
              <a:gd name="T69" fmla="*/ 52 h 176"/>
              <a:gd name="T70" fmla="*/ 52 w 176"/>
              <a:gd name="T71" fmla="*/ 32 h 176"/>
              <a:gd name="T72" fmla="*/ 59 w 176"/>
              <a:gd name="T73" fmla="*/ 33 h 176"/>
              <a:gd name="T74" fmla="*/ 65 w 176"/>
              <a:gd name="T75" fmla="*/ 36 h 176"/>
              <a:gd name="T76" fmla="*/ 69 w 176"/>
              <a:gd name="T77" fmla="*/ 29 h 176"/>
              <a:gd name="T78" fmla="*/ 104 w 176"/>
              <a:gd name="T79" fmla="*/ 8 h 176"/>
              <a:gd name="T80" fmla="*/ 144 w 176"/>
              <a:gd name="T81" fmla="*/ 48 h 176"/>
              <a:gd name="T82" fmla="*/ 144 w 176"/>
              <a:gd name="T83" fmla="*/ 50 h 176"/>
              <a:gd name="T84" fmla="*/ 144 w 176"/>
              <a:gd name="T85" fmla="*/ 51 h 176"/>
              <a:gd name="T86" fmla="*/ 143 w 176"/>
              <a:gd name="T87" fmla="*/ 56 h 176"/>
              <a:gd name="T88" fmla="*/ 149 w 176"/>
              <a:gd name="T89" fmla="*/ 59 h 176"/>
              <a:gd name="T90" fmla="*/ 168 w 176"/>
              <a:gd name="T91" fmla="*/ 88 h 176"/>
              <a:gd name="T92" fmla="*/ 136 w 176"/>
              <a:gd name="T93" fmla="*/ 120 h 176"/>
              <a:gd name="T94" fmla="*/ 104 w 176"/>
              <a:gd name="T95" fmla="*/ 120 h 176"/>
              <a:gd name="T96" fmla="*/ 100 w 176"/>
              <a:gd name="T97" fmla="*/ 124 h 176"/>
              <a:gd name="T98" fmla="*/ 104 w 176"/>
              <a:gd name="T99" fmla="*/ 128 h 176"/>
              <a:gd name="T100" fmla="*/ 136 w 176"/>
              <a:gd name="T101" fmla="*/ 128 h 176"/>
              <a:gd name="T102" fmla="*/ 176 w 176"/>
              <a:gd name="T103" fmla="*/ 88 h 176"/>
              <a:gd name="T104" fmla="*/ 152 w 176"/>
              <a:gd name="T105" fmla="*/ 5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12" y="144"/>
                </a:moveTo>
                <a:cubicBezTo>
                  <a:pt x="111" y="144"/>
                  <a:pt x="110" y="144"/>
                  <a:pt x="109" y="145"/>
                </a:cubicBezTo>
                <a:cubicBezTo>
                  <a:pt x="92" y="162"/>
                  <a:pt x="92" y="162"/>
                  <a:pt x="92" y="162"/>
                </a:cubicBezTo>
                <a:cubicBezTo>
                  <a:pt x="92" y="68"/>
                  <a:pt x="92" y="68"/>
                  <a:pt x="92" y="68"/>
                </a:cubicBezTo>
                <a:cubicBezTo>
                  <a:pt x="92" y="66"/>
                  <a:pt x="90" y="64"/>
                  <a:pt x="88" y="64"/>
                </a:cubicBezTo>
                <a:cubicBezTo>
                  <a:pt x="86" y="64"/>
                  <a:pt x="84" y="66"/>
                  <a:pt x="84" y="68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67" y="145"/>
                  <a:pt x="67" y="145"/>
                  <a:pt x="67" y="145"/>
                </a:cubicBezTo>
                <a:cubicBezTo>
                  <a:pt x="66" y="144"/>
                  <a:pt x="65" y="144"/>
                  <a:pt x="64" y="144"/>
                </a:cubicBezTo>
                <a:cubicBezTo>
                  <a:pt x="62" y="144"/>
                  <a:pt x="60" y="146"/>
                  <a:pt x="60" y="148"/>
                </a:cubicBezTo>
                <a:cubicBezTo>
                  <a:pt x="60" y="149"/>
                  <a:pt x="60" y="150"/>
                  <a:pt x="61" y="151"/>
                </a:cubicBezTo>
                <a:cubicBezTo>
                  <a:pt x="85" y="175"/>
                  <a:pt x="85" y="175"/>
                  <a:pt x="85" y="175"/>
                </a:cubicBezTo>
                <a:cubicBezTo>
                  <a:pt x="86" y="176"/>
                  <a:pt x="87" y="176"/>
                  <a:pt x="88" y="176"/>
                </a:cubicBezTo>
                <a:cubicBezTo>
                  <a:pt x="89" y="176"/>
                  <a:pt x="90" y="176"/>
                  <a:pt x="91" y="175"/>
                </a:cubicBezTo>
                <a:cubicBezTo>
                  <a:pt x="115" y="151"/>
                  <a:pt x="115" y="151"/>
                  <a:pt x="115" y="151"/>
                </a:cubicBezTo>
                <a:cubicBezTo>
                  <a:pt x="116" y="150"/>
                  <a:pt x="116" y="149"/>
                  <a:pt x="116" y="148"/>
                </a:cubicBezTo>
                <a:cubicBezTo>
                  <a:pt x="116" y="146"/>
                  <a:pt x="114" y="144"/>
                  <a:pt x="112" y="144"/>
                </a:cubicBezTo>
                <a:moveTo>
                  <a:pt x="152" y="51"/>
                </a:moveTo>
                <a:cubicBezTo>
                  <a:pt x="152" y="50"/>
                  <a:pt x="152" y="49"/>
                  <a:pt x="152" y="48"/>
                </a:cubicBezTo>
                <a:cubicBezTo>
                  <a:pt x="152" y="21"/>
                  <a:pt x="131" y="0"/>
                  <a:pt x="104" y="0"/>
                </a:cubicBezTo>
                <a:cubicBezTo>
                  <a:pt x="86" y="0"/>
                  <a:pt x="70" y="10"/>
                  <a:pt x="62" y="26"/>
                </a:cubicBezTo>
                <a:cubicBezTo>
                  <a:pt x="59" y="25"/>
                  <a:pt x="55" y="24"/>
                  <a:pt x="52" y="24"/>
                </a:cubicBezTo>
                <a:cubicBezTo>
                  <a:pt x="37" y="24"/>
                  <a:pt x="24" y="37"/>
                  <a:pt x="24" y="52"/>
                </a:cubicBezTo>
                <a:cubicBezTo>
                  <a:pt x="24" y="54"/>
                  <a:pt x="24" y="56"/>
                  <a:pt x="25" y="58"/>
                </a:cubicBezTo>
                <a:cubicBezTo>
                  <a:pt x="10" y="63"/>
                  <a:pt x="0" y="76"/>
                  <a:pt x="0" y="92"/>
                </a:cubicBezTo>
                <a:cubicBezTo>
                  <a:pt x="0" y="112"/>
                  <a:pt x="16" y="128"/>
                  <a:pt x="36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4" y="128"/>
                  <a:pt x="76" y="126"/>
                  <a:pt x="76" y="124"/>
                </a:cubicBezTo>
                <a:cubicBezTo>
                  <a:pt x="76" y="122"/>
                  <a:pt x="74" y="120"/>
                  <a:pt x="72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21" y="120"/>
                  <a:pt x="8" y="107"/>
                  <a:pt x="8" y="92"/>
                </a:cubicBezTo>
                <a:cubicBezTo>
                  <a:pt x="8" y="80"/>
                  <a:pt x="16" y="69"/>
                  <a:pt x="27" y="65"/>
                </a:cubicBezTo>
                <a:cubicBezTo>
                  <a:pt x="34" y="63"/>
                  <a:pt x="34" y="63"/>
                  <a:pt x="34" y="63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5"/>
                  <a:pt x="32" y="53"/>
                  <a:pt x="32" y="52"/>
                </a:cubicBezTo>
                <a:cubicBezTo>
                  <a:pt x="32" y="41"/>
                  <a:pt x="41" y="32"/>
                  <a:pt x="52" y="32"/>
                </a:cubicBezTo>
                <a:cubicBezTo>
                  <a:pt x="54" y="32"/>
                  <a:pt x="57" y="32"/>
                  <a:pt x="59" y="33"/>
                </a:cubicBezTo>
                <a:cubicBezTo>
                  <a:pt x="65" y="36"/>
                  <a:pt x="65" y="36"/>
                  <a:pt x="65" y="36"/>
                </a:cubicBezTo>
                <a:cubicBezTo>
                  <a:pt x="69" y="29"/>
                  <a:pt x="69" y="29"/>
                  <a:pt x="69" y="29"/>
                </a:cubicBezTo>
                <a:cubicBezTo>
                  <a:pt x="76" y="16"/>
                  <a:pt x="89" y="8"/>
                  <a:pt x="104" y="8"/>
                </a:cubicBezTo>
                <a:cubicBezTo>
                  <a:pt x="126" y="8"/>
                  <a:pt x="144" y="26"/>
                  <a:pt x="144" y="48"/>
                </a:cubicBezTo>
                <a:cubicBezTo>
                  <a:pt x="144" y="49"/>
                  <a:pt x="144" y="49"/>
                  <a:pt x="144" y="50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3" y="56"/>
                  <a:pt x="143" y="56"/>
                  <a:pt x="143" y="56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60" y="64"/>
                  <a:pt x="168" y="75"/>
                  <a:pt x="168" y="88"/>
                </a:cubicBezTo>
                <a:cubicBezTo>
                  <a:pt x="168" y="106"/>
                  <a:pt x="154" y="120"/>
                  <a:pt x="136" y="120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2" y="120"/>
                  <a:pt x="100" y="122"/>
                  <a:pt x="100" y="124"/>
                </a:cubicBezTo>
                <a:cubicBezTo>
                  <a:pt x="100" y="126"/>
                  <a:pt x="102" y="128"/>
                  <a:pt x="104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58" y="128"/>
                  <a:pt x="176" y="110"/>
                  <a:pt x="176" y="88"/>
                </a:cubicBezTo>
                <a:cubicBezTo>
                  <a:pt x="176" y="72"/>
                  <a:pt x="166" y="57"/>
                  <a:pt x="152" y="5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300"/>
          <p:cNvSpPr>
            <a:spLocks noEditPoints="1"/>
          </p:cNvSpPr>
          <p:nvPr/>
        </p:nvSpPr>
        <p:spPr bwMode="auto">
          <a:xfrm>
            <a:off x="6013557" y="1731930"/>
            <a:ext cx="334275" cy="334275"/>
          </a:xfrm>
          <a:custGeom>
            <a:avLst/>
            <a:gdLst>
              <a:gd name="T0" fmla="*/ 112 w 176"/>
              <a:gd name="T1" fmla="*/ 96 h 176"/>
              <a:gd name="T2" fmla="*/ 116 w 176"/>
              <a:gd name="T3" fmla="*/ 92 h 176"/>
              <a:gd name="T4" fmla="*/ 115 w 176"/>
              <a:gd name="T5" fmla="*/ 89 h 176"/>
              <a:gd name="T6" fmla="*/ 91 w 176"/>
              <a:gd name="T7" fmla="*/ 65 h 176"/>
              <a:gd name="T8" fmla="*/ 88 w 176"/>
              <a:gd name="T9" fmla="*/ 64 h 176"/>
              <a:gd name="T10" fmla="*/ 85 w 176"/>
              <a:gd name="T11" fmla="*/ 65 h 176"/>
              <a:gd name="T12" fmla="*/ 61 w 176"/>
              <a:gd name="T13" fmla="*/ 89 h 176"/>
              <a:gd name="T14" fmla="*/ 60 w 176"/>
              <a:gd name="T15" fmla="*/ 92 h 176"/>
              <a:gd name="T16" fmla="*/ 64 w 176"/>
              <a:gd name="T17" fmla="*/ 96 h 176"/>
              <a:gd name="T18" fmla="*/ 67 w 176"/>
              <a:gd name="T19" fmla="*/ 95 h 176"/>
              <a:gd name="T20" fmla="*/ 84 w 176"/>
              <a:gd name="T21" fmla="*/ 78 h 176"/>
              <a:gd name="T22" fmla="*/ 84 w 176"/>
              <a:gd name="T23" fmla="*/ 172 h 176"/>
              <a:gd name="T24" fmla="*/ 88 w 176"/>
              <a:gd name="T25" fmla="*/ 176 h 176"/>
              <a:gd name="T26" fmla="*/ 92 w 176"/>
              <a:gd name="T27" fmla="*/ 172 h 176"/>
              <a:gd name="T28" fmla="*/ 92 w 176"/>
              <a:gd name="T29" fmla="*/ 78 h 176"/>
              <a:gd name="T30" fmla="*/ 109 w 176"/>
              <a:gd name="T31" fmla="*/ 95 h 176"/>
              <a:gd name="T32" fmla="*/ 112 w 176"/>
              <a:gd name="T33" fmla="*/ 96 h 176"/>
              <a:gd name="T34" fmla="*/ 152 w 176"/>
              <a:gd name="T35" fmla="*/ 51 h 176"/>
              <a:gd name="T36" fmla="*/ 152 w 176"/>
              <a:gd name="T37" fmla="*/ 48 h 176"/>
              <a:gd name="T38" fmla="*/ 104 w 176"/>
              <a:gd name="T39" fmla="*/ 0 h 176"/>
              <a:gd name="T40" fmla="*/ 62 w 176"/>
              <a:gd name="T41" fmla="*/ 26 h 176"/>
              <a:gd name="T42" fmla="*/ 52 w 176"/>
              <a:gd name="T43" fmla="*/ 24 h 176"/>
              <a:gd name="T44" fmla="*/ 24 w 176"/>
              <a:gd name="T45" fmla="*/ 52 h 176"/>
              <a:gd name="T46" fmla="*/ 25 w 176"/>
              <a:gd name="T47" fmla="*/ 58 h 176"/>
              <a:gd name="T48" fmla="*/ 0 w 176"/>
              <a:gd name="T49" fmla="*/ 92 h 176"/>
              <a:gd name="T50" fmla="*/ 36 w 176"/>
              <a:gd name="T51" fmla="*/ 128 h 176"/>
              <a:gd name="T52" fmla="*/ 72 w 176"/>
              <a:gd name="T53" fmla="*/ 128 h 176"/>
              <a:gd name="T54" fmla="*/ 76 w 176"/>
              <a:gd name="T55" fmla="*/ 124 h 176"/>
              <a:gd name="T56" fmla="*/ 72 w 176"/>
              <a:gd name="T57" fmla="*/ 120 h 176"/>
              <a:gd name="T58" fmla="*/ 36 w 176"/>
              <a:gd name="T59" fmla="*/ 120 h 176"/>
              <a:gd name="T60" fmla="*/ 8 w 176"/>
              <a:gd name="T61" fmla="*/ 92 h 176"/>
              <a:gd name="T62" fmla="*/ 27 w 176"/>
              <a:gd name="T63" fmla="*/ 65 h 176"/>
              <a:gd name="T64" fmla="*/ 34 w 176"/>
              <a:gd name="T65" fmla="*/ 63 h 176"/>
              <a:gd name="T66" fmla="*/ 32 w 176"/>
              <a:gd name="T67" fmla="*/ 56 h 176"/>
              <a:gd name="T68" fmla="*/ 32 w 176"/>
              <a:gd name="T69" fmla="*/ 52 h 176"/>
              <a:gd name="T70" fmla="*/ 52 w 176"/>
              <a:gd name="T71" fmla="*/ 32 h 176"/>
              <a:gd name="T72" fmla="*/ 59 w 176"/>
              <a:gd name="T73" fmla="*/ 33 h 176"/>
              <a:gd name="T74" fmla="*/ 65 w 176"/>
              <a:gd name="T75" fmla="*/ 36 h 176"/>
              <a:gd name="T76" fmla="*/ 69 w 176"/>
              <a:gd name="T77" fmla="*/ 29 h 176"/>
              <a:gd name="T78" fmla="*/ 104 w 176"/>
              <a:gd name="T79" fmla="*/ 8 h 176"/>
              <a:gd name="T80" fmla="*/ 144 w 176"/>
              <a:gd name="T81" fmla="*/ 48 h 176"/>
              <a:gd name="T82" fmla="*/ 144 w 176"/>
              <a:gd name="T83" fmla="*/ 50 h 176"/>
              <a:gd name="T84" fmla="*/ 144 w 176"/>
              <a:gd name="T85" fmla="*/ 51 h 176"/>
              <a:gd name="T86" fmla="*/ 143 w 176"/>
              <a:gd name="T87" fmla="*/ 56 h 176"/>
              <a:gd name="T88" fmla="*/ 149 w 176"/>
              <a:gd name="T89" fmla="*/ 59 h 176"/>
              <a:gd name="T90" fmla="*/ 168 w 176"/>
              <a:gd name="T91" fmla="*/ 88 h 176"/>
              <a:gd name="T92" fmla="*/ 136 w 176"/>
              <a:gd name="T93" fmla="*/ 120 h 176"/>
              <a:gd name="T94" fmla="*/ 104 w 176"/>
              <a:gd name="T95" fmla="*/ 120 h 176"/>
              <a:gd name="T96" fmla="*/ 100 w 176"/>
              <a:gd name="T97" fmla="*/ 124 h 176"/>
              <a:gd name="T98" fmla="*/ 104 w 176"/>
              <a:gd name="T99" fmla="*/ 128 h 176"/>
              <a:gd name="T100" fmla="*/ 136 w 176"/>
              <a:gd name="T101" fmla="*/ 128 h 176"/>
              <a:gd name="T102" fmla="*/ 176 w 176"/>
              <a:gd name="T103" fmla="*/ 88 h 176"/>
              <a:gd name="T104" fmla="*/ 152 w 176"/>
              <a:gd name="T105" fmla="*/ 5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12" y="96"/>
                </a:moveTo>
                <a:cubicBezTo>
                  <a:pt x="114" y="96"/>
                  <a:pt x="116" y="94"/>
                  <a:pt x="116" y="92"/>
                </a:cubicBezTo>
                <a:cubicBezTo>
                  <a:pt x="116" y="91"/>
                  <a:pt x="116" y="90"/>
                  <a:pt x="115" y="89"/>
                </a:cubicBezTo>
                <a:cubicBezTo>
                  <a:pt x="91" y="65"/>
                  <a:pt x="91" y="65"/>
                  <a:pt x="91" y="65"/>
                </a:cubicBezTo>
                <a:cubicBezTo>
                  <a:pt x="90" y="64"/>
                  <a:pt x="89" y="64"/>
                  <a:pt x="88" y="64"/>
                </a:cubicBezTo>
                <a:cubicBezTo>
                  <a:pt x="87" y="64"/>
                  <a:pt x="86" y="64"/>
                  <a:pt x="85" y="65"/>
                </a:cubicBezTo>
                <a:cubicBezTo>
                  <a:pt x="61" y="89"/>
                  <a:pt x="61" y="89"/>
                  <a:pt x="61" y="89"/>
                </a:cubicBezTo>
                <a:cubicBezTo>
                  <a:pt x="60" y="90"/>
                  <a:pt x="60" y="91"/>
                  <a:pt x="60" y="92"/>
                </a:cubicBezTo>
                <a:cubicBezTo>
                  <a:pt x="60" y="94"/>
                  <a:pt x="62" y="96"/>
                  <a:pt x="64" y="96"/>
                </a:cubicBezTo>
                <a:cubicBezTo>
                  <a:pt x="65" y="96"/>
                  <a:pt x="66" y="96"/>
                  <a:pt x="67" y="95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72"/>
                  <a:pt x="84" y="172"/>
                  <a:pt x="84" y="172"/>
                </a:cubicBezTo>
                <a:cubicBezTo>
                  <a:pt x="84" y="174"/>
                  <a:pt x="86" y="176"/>
                  <a:pt x="88" y="176"/>
                </a:cubicBezTo>
                <a:cubicBezTo>
                  <a:pt x="90" y="176"/>
                  <a:pt x="92" y="174"/>
                  <a:pt x="92" y="172"/>
                </a:cubicBezTo>
                <a:cubicBezTo>
                  <a:pt x="92" y="78"/>
                  <a:pt x="92" y="78"/>
                  <a:pt x="92" y="78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0" y="96"/>
                  <a:pt x="111" y="96"/>
                  <a:pt x="112" y="96"/>
                </a:cubicBezTo>
                <a:moveTo>
                  <a:pt x="152" y="51"/>
                </a:moveTo>
                <a:cubicBezTo>
                  <a:pt x="152" y="50"/>
                  <a:pt x="152" y="49"/>
                  <a:pt x="152" y="48"/>
                </a:cubicBezTo>
                <a:cubicBezTo>
                  <a:pt x="152" y="21"/>
                  <a:pt x="131" y="0"/>
                  <a:pt x="104" y="0"/>
                </a:cubicBezTo>
                <a:cubicBezTo>
                  <a:pt x="86" y="0"/>
                  <a:pt x="70" y="10"/>
                  <a:pt x="62" y="26"/>
                </a:cubicBezTo>
                <a:cubicBezTo>
                  <a:pt x="59" y="25"/>
                  <a:pt x="55" y="24"/>
                  <a:pt x="52" y="24"/>
                </a:cubicBezTo>
                <a:cubicBezTo>
                  <a:pt x="37" y="24"/>
                  <a:pt x="24" y="37"/>
                  <a:pt x="24" y="52"/>
                </a:cubicBezTo>
                <a:cubicBezTo>
                  <a:pt x="24" y="54"/>
                  <a:pt x="24" y="56"/>
                  <a:pt x="25" y="58"/>
                </a:cubicBezTo>
                <a:cubicBezTo>
                  <a:pt x="10" y="63"/>
                  <a:pt x="0" y="76"/>
                  <a:pt x="0" y="92"/>
                </a:cubicBezTo>
                <a:cubicBezTo>
                  <a:pt x="0" y="112"/>
                  <a:pt x="16" y="128"/>
                  <a:pt x="36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4" y="128"/>
                  <a:pt x="76" y="126"/>
                  <a:pt x="76" y="124"/>
                </a:cubicBezTo>
                <a:cubicBezTo>
                  <a:pt x="76" y="122"/>
                  <a:pt x="74" y="120"/>
                  <a:pt x="72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21" y="120"/>
                  <a:pt x="8" y="107"/>
                  <a:pt x="8" y="92"/>
                </a:cubicBezTo>
                <a:cubicBezTo>
                  <a:pt x="8" y="80"/>
                  <a:pt x="16" y="69"/>
                  <a:pt x="27" y="65"/>
                </a:cubicBezTo>
                <a:cubicBezTo>
                  <a:pt x="34" y="63"/>
                  <a:pt x="34" y="63"/>
                  <a:pt x="34" y="63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5"/>
                  <a:pt x="32" y="53"/>
                  <a:pt x="32" y="52"/>
                </a:cubicBezTo>
                <a:cubicBezTo>
                  <a:pt x="32" y="41"/>
                  <a:pt x="41" y="32"/>
                  <a:pt x="52" y="32"/>
                </a:cubicBezTo>
                <a:cubicBezTo>
                  <a:pt x="54" y="32"/>
                  <a:pt x="57" y="32"/>
                  <a:pt x="59" y="33"/>
                </a:cubicBezTo>
                <a:cubicBezTo>
                  <a:pt x="65" y="36"/>
                  <a:pt x="65" y="36"/>
                  <a:pt x="65" y="36"/>
                </a:cubicBezTo>
                <a:cubicBezTo>
                  <a:pt x="69" y="29"/>
                  <a:pt x="69" y="29"/>
                  <a:pt x="69" y="29"/>
                </a:cubicBezTo>
                <a:cubicBezTo>
                  <a:pt x="76" y="16"/>
                  <a:pt x="89" y="8"/>
                  <a:pt x="104" y="8"/>
                </a:cubicBezTo>
                <a:cubicBezTo>
                  <a:pt x="126" y="8"/>
                  <a:pt x="144" y="26"/>
                  <a:pt x="144" y="48"/>
                </a:cubicBezTo>
                <a:cubicBezTo>
                  <a:pt x="144" y="49"/>
                  <a:pt x="144" y="49"/>
                  <a:pt x="144" y="50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3" y="56"/>
                  <a:pt x="143" y="56"/>
                  <a:pt x="143" y="56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60" y="64"/>
                  <a:pt x="168" y="75"/>
                  <a:pt x="168" y="88"/>
                </a:cubicBezTo>
                <a:cubicBezTo>
                  <a:pt x="168" y="106"/>
                  <a:pt x="154" y="120"/>
                  <a:pt x="136" y="120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2" y="120"/>
                  <a:pt x="100" y="122"/>
                  <a:pt x="100" y="124"/>
                </a:cubicBezTo>
                <a:cubicBezTo>
                  <a:pt x="100" y="126"/>
                  <a:pt x="102" y="128"/>
                  <a:pt x="104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58" y="128"/>
                  <a:pt x="176" y="110"/>
                  <a:pt x="176" y="88"/>
                </a:cubicBezTo>
                <a:cubicBezTo>
                  <a:pt x="176" y="72"/>
                  <a:pt x="166" y="57"/>
                  <a:pt x="152" y="5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301"/>
          <p:cNvSpPr>
            <a:spLocks noEditPoints="1"/>
          </p:cNvSpPr>
          <p:nvPr/>
        </p:nvSpPr>
        <p:spPr bwMode="auto">
          <a:xfrm>
            <a:off x="6652899" y="1754648"/>
            <a:ext cx="334275" cy="288839"/>
          </a:xfrm>
          <a:custGeom>
            <a:avLst/>
            <a:gdLst>
              <a:gd name="T0" fmla="*/ 86 w 176"/>
              <a:gd name="T1" fmla="*/ 101 h 152"/>
              <a:gd name="T2" fmla="*/ 85 w 176"/>
              <a:gd name="T3" fmla="*/ 100 h 152"/>
              <a:gd name="T4" fmla="*/ 69 w 176"/>
              <a:gd name="T5" fmla="*/ 96 h 152"/>
              <a:gd name="T6" fmla="*/ 64 w 176"/>
              <a:gd name="T7" fmla="*/ 102 h 152"/>
              <a:gd name="T8" fmla="*/ 73 w 176"/>
              <a:gd name="T9" fmla="*/ 105 h 152"/>
              <a:gd name="T10" fmla="*/ 79 w 176"/>
              <a:gd name="T11" fmla="*/ 146 h 152"/>
              <a:gd name="T12" fmla="*/ 72 w 176"/>
              <a:gd name="T13" fmla="*/ 124 h 152"/>
              <a:gd name="T14" fmla="*/ 76 w 176"/>
              <a:gd name="T15" fmla="*/ 120 h 152"/>
              <a:gd name="T16" fmla="*/ 82 w 176"/>
              <a:gd name="T17" fmla="*/ 124 h 152"/>
              <a:gd name="T18" fmla="*/ 88 w 176"/>
              <a:gd name="T19" fmla="*/ 105 h 152"/>
              <a:gd name="T20" fmla="*/ 152 w 176"/>
              <a:gd name="T21" fmla="*/ 51 h 152"/>
              <a:gd name="T22" fmla="*/ 104 w 176"/>
              <a:gd name="T23" fmla="*/ 0 h 152"/>
              <a:gd name="T24" fmla="*/ 52 w 176"/>
              <a:gd name="T25" fmla="*/ 24 h 152"/>
              <a:gd name="T26" fmla="*/ 25 w 176"/>
              <a:gd name="T27" fmla="*/ 58 h 152"/>
              <a:gd name="T28" fmla="*/ 36 w 176"/>
              <a:gd name="T29" fmla="*/ 128 h 152"/>
              <a:gd name="T30" fmla="*/ 56 w 176"/>
              <a:gd name="T31" fmla="*/ 124 h 152"/>
              <a:gd name="T32" fmla="*/ 36 w 176"/>
              <a:gd name="T33" fmla="*/ 120 h 152"/>
              <a:gd name="T34" fmla="*/ 27 w 176"/>
              <a:gd name="T35" fmla="*/ 65 h 152"/>
              <a:gd name="T36" fmla="*/ 32 w 176"/>
              <a:gd name="T37" fmla="*/ 56 h 152"/>
              <a:gd name="T38" fmla="*/ 52 w 176"/>
              <a:gd name="T39" fmla="*/ 32 h 152"/>
              <a:gd name="T40" fmla="*/ 65 w 176"/>
              <a:gd name="T41" fmla="*/ 36 h 152"/>
              <a:gd name="T42" fmla="*/ 104 w 176"/>
              <a:gd name="T43" fmla="*/ 8 h 152"/>
              <a:gd name="T44" fmla="*/ 144 w 176"/>
              <a:gd name="T45" fmla="*/ 50 h 152"/>
              <a:gd name="T46" fmla="*/ 143 w 176"/>
              <a:gd name="T47" fmla="*/ 56 h 152"/>
              <a:gd name="T48" fmla="*/ 168 w 176"/>
              <a:gd name="T49" fmla="*/ 88 h 152"/>
              <a:gd name="T50" fmla="*/ 124 w 176"/>
              <a:gd name="T51" fmla="*/ 120 h 152"/>
              <a:gd name="T52" fmla="*/ 124 w 176"/>
              <a:gd name="T53" fmla="*/ 128 h 152"/>
              <a:gd name="T54" fmla="*/ 176 w 176"/>
              <a:gd name="T55" fmla="*/ 88 h 152"/>
              <a:gd name="T56" fmla="*/ 109 w 176"/>
              <a:gd name="T57" fmla="*/ 144 h 152"/>
              <a:gd name="T58" fmla="*/ 112 w 176"/>
              <a:gd name="T59" fmla="*/ 124 h 152"/>
              <a:gd name="T60" fmla="*/ 95 w 176"/>
              <a:gd name="T61" fmla="*/ 110 h 152"/>
              <a:gd name="T62" fmla="*/ 98 w 176"/>
              <a:gd name="T63" fmla="*/ 136 h 152"/>
              <a:gd name="T64" fmla="*/ 100 w 176"/>
              <a:gd name="T65" fmla="*/ 125 h 152"/>
              <a:gd name="T66" fmla="*/ 92 w 176"/>
              <a:gd name="T67" fmla="*/ 126 h 152"/>
              <a:gd name="T68" fmla="*/ 88 w 176"/>
              <a:gd name="T69" fmla="*/ 146 h 152"/>
              <a:gd name="T70" fmla="*/ 91 w 176"/>
              <a:gd name="T71" fmla="*/ 148 h 152"/>
              <a:gd name="T72" fmla="*/ 107 w 176"/>
              <a:gd name="T73" fmla="*/ 152 h 152"/>
              <a:gd name="T74" fmla="*/ 112 w 176"/>
              <a:gd name="T75" fmla="*/ 14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52">
                <a:moveTo>
                  <a:pt x="88" y="102"/>
                </a:moveTo>
                <a:cubicBezTo>
                  <a:pt x="87" y="101"/>
                  <a:pt x="86" y="101"/>
                  <a:pt x="86" y="101"/>
                </a:cubicBezTo>
                <a:cubicBezTo>
                  <a:pt x="86" y="100"/>
                  <a:pt x="86" y="100"/>
                  <a:pt x="86" y="100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69" y="96"/>
                  <a:pt x="69" y="96"/>
                  <a:pt x="69" y="96"/>
                </a:cubicBezTo>
                <a:cubicBezTo>
                  <a:pt x="69" y="96"/>
                  <a:pt x="69" y="96"/>
                  <a:pt x="69" y="96"/>
                </a:cubicBezTo>
                <a:cubicBezTo>
                  <a:pt x="68" y="96"/>
                  <a:pt x="67" y="96"/>
                  <a:pt x="66" y="97"/>
                </a:cubicBezTo>
                <a:cubicBezTo>
                  <a:pt x="64" y="98"/>
                  <a:pt x="63" y="100"/>
                  <a:pt x="64" y="102"/>
                </a:cubicBezTo>
                <a:cubicBezTo>
                  <a:pt x="65" y="103"/>
                  <a:pt x="66" y="104"/>
                  <a:pt x="67" y="104"/>
                </a:cubicBezTo>
                <a:cubicBezTo>
                  <a:pt x="73" y="105"/>
                  <a:pt x="73" y="105"/>
                  <a:pt x="73" y="105"/>
                </a:cubicBezTo>
                <a:cubicBezTo>
                  <a:pt x="68" y="110"/>
                  <a:pt x="64" y="116"/>
                  <a:pt x="64" y="124"/>
                </a:cubicBezTo>
                <a:cubicBezTo>
                  <a:pt x="64" y="134"/>
                  <a:pt x="70" y="143"/>
                  <a:pt x="79" y="146"/>
                </a:cubicBezTo>
                <a:cubicBezTo>
                  <a:pt x="81" y="138"/>
                  <a:pt x="81" y="138"/>
                  <a:pt x="81" y="138"/>
                </a:cubicBezTo>
                <a:cubicBezTo>
                  <a:pt x="76" y="136"/>
                  <a:pt x="72" y="130"/>
                  <a:pt x="72" y="124"/>
                </a:cubicBezTo>
                <a:cubicBezTo>
                  <a:pt x="72" y="119"/>
                  <a:pt x="74" y="114"/>
                  <a:pt x="78" y="111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76" y="121"/>
                  <a:pt x="76" y="122"/>
                  <a:pt x="76" y="123"/>
                </a:cubicBezTo>
                <a:cubicBezTo>
                  <a:pt x="78" y="125"/>
                  <a:pt x="80" y="125"/>
                  <a:pt x="82" y="124"/>
                </a:cubicBezTo>
                <a:cubicBezTo>
                  <a:pt x="83" y="124"/>
                  <a:pt x="84" y="123"/>
                  <a:pt x="84" y="122"/>
                </a:cubicBezTo>
                <a:cubicBezTo>
                  <a:pt x="88" y="105"/>
                  <a:pt x="88" y="105"/>
                  <a:pt x="88" y="105"/>
                </a:cubicBezTo>
                <a:cubicBezTo>
                  <a:pt x="88" y="104"/>
                  <a:pt x="88" y="103"/>
                  <a:pt x="88" y="102"/>
                </a:cubicBezTo>
                <a:moveTo>
                  <a:pt x="152" y="51"/>
                </a:moveTo>
                <a:cubicBezTo>
                  <a:pt x="152" y="50"/>
                  <a:pt x="152" y="49"/>
                  <a:pt x="152" y="48"/>
                </a:cubicBezTo>
                <a:cubicBezTo>
                  <a:pt x="152" y="21"/>
                  <a:pt x="131" y="0"/>
                  <a:pt x="104" y="0"/>
                </a:cubicBezTo>
                <a:cubicBezTo>
                  <a:pt x="86" y="0"/>
                  <a:pt x="70" y="10"/>
                  <a:pt x="62" y="26"/>
                </a:cubicBezTo>
                <a:cubicBezTo>
                  <a:pt x="59" y="25"/>
                  <a:pt x="55" y="24"/>
                  <a:pt x="52" y="24"/>
                </a:cubicBezTo>
                <a:cubicBezTo>
                  <a:pt x="37" y="24"/>
                  <a:pt x="24" y="37"/>
                  <a:pt x="24" y="52"/>
                </a:cubicBezTo>
                <a:cubicBezTo>
                  <a:pt x="24" y="54"/>
                  <a:pt x="24" y="56"/>
                  <a:pt x="25" y="58"/>
                </a:cubicBezTo>
                <a:cubicBezTo>
                  <a:pt x="10" y="63"/>
                  <a:pt x="0" y="76"/>
                  <a:pt x="0" y="92"/>
                </a:cubicBezTo>
                <a:cubicBezTo>
                  <a:pt x="0" y="112"/>
                  <a:pt x="16" y="128"/>
                  <a:pt x="36" y="128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54" y="128"/>
                  <a:pt x="56" y="126"/>
                  <a:pt x="56" y="124"/>
                </a:cubicBezTo>
                <a:cubicBezTo>
                  <a:pt x="56" y="122"/>
                  <a:pt x="54" y="120"/>
                  <a:pt x="52" y="120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21" y="120"/>
                  <a:pt x="8" y="107"/>
                  <a:pt x="8" y="92"/>
                </a:cubicBezTo>
                <a:cubicBezTo>
                  <a:pt x="8" y="80"/>
                  <a:pt x="16" y="69"/>
                  <a:pt x="27" y="65"/>
                </a:cubicBezTo>
                <a:cubicBezTo>
                  <a:pt x="34" y="63"/>
                  <a:pt x="34" y="63"/>
                  <a:pt x="34" y="63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5"/>
                  <a:pt x="32" y="53"/>
                  <a:pt x="32" y="52"/>
                </a:cubicBezTo>
                <a:cubicBezTo>
                  <a:pt x="32" y="41"/>
                  <a:pt x="41" y="32"/>
                  <a:pt x="52" y="32"/>
                </a:cubicBezTo>
                <a:cubicBezTo>
                  <a:pt x="54" y="32"/>
                  <a:pt x="57" y="32"/>
                  <a:pt x="59" y="33"/>
                </a:cubicBezTo>
                <a:cubicBezTo>
                  <a:pt x="65" y="36"/>
                  <a:pt x="65" y="36"/>
                  <a:pt x="65" y="36"/>
                </a:cubicBezTo>
                <a:cubicBezTo>
                  <a:pt x="69" y="29"/>
                  <a:pt x="69" y="29"/>
                  <a:pt x="69" y="29"/>
                </a:cubicBezTo>
                <a:cubicBezTo>
                  <a:pt x="76" y="16"/>
                  <a:pt x="89" y="8"/>
                  <a:pt x="104" y="8"/>
                </a:cubicBezTo>
                <a:cubicBezTo>
                  <a:pt x="126" y="8"/>
                  <a:pt x="144" y="26"/>
                  <a:pt x="144" y="48"/>
                </a:cubicBezTo>
                <a:cubicBezTo>
                  <a:pt x="144" y="49"/>
                  <a:pt x="144" y="49"/>
                  <a:pt x="144" y="50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3" y="56"/>
                  <a:pt x="143" y="56"/>
                  <a:pt x="143" y="56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60" y="64"/>
                  <a:pt x="168" y="75"/>
                  <a:pt x="168" y="88"/>
                </a:cubicBezTo>
                <a:cubicBezTo>
                  <a:pt x="168" y="106"/>
                  <a:pt x="154" y="120"/>
                  <a:pt x="136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2" y="120"/>
                  <a:pt x="120" y="122"/>
                  <a:pt x="120" y="124"/>
                </a:cubicBezTo>
                <a:cubicBezTo>
                  <a:pt x="120" y="126"/>
                  <a:pt x="122" y="128"/>
                  <a:pt x="124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58" y="128"/>
                  <a:pt x="176" y="110"/>
                  <a:pt x="176" y="88"/>
                </a:cubicBezTo>
                <a:cubicBezTo>
                  <a:pt x="176" y="72"/>
                  <a:pt x="166" y="57"/>
                  <a:pt x="152" y="51"/>
                </a:cubicBezTo>
                <a:moveTo>
                  <a:pt x="109" y="144"/>
                </a:moveTo>
                <a:cubicBezTo>
                  <a:pt x="103" y="143"/>
                  <a:pt x="103" y="143"/>
                  <a:pt x="103" y="143"/>
                </a:cubicBezTo>
                <a:cubicBezTo>
                  <a:pt x="108" y="138"/>
                  <a:pt x="112" y="132"/>
                  <a:pt x="112" y="124"/>
                </a:cubicBezTo>
                <a:cubicBezTo>
                  <a:pt x="112" y="114"/>
                  <a:pt x="106" y="106"/>
                  <a:pt x="98" y="102"/>
                </a:cubicBezTo>
                <a:cubicBezTo>
                  <a:pt x="95" y="110"/>
                  <a:pt x="95" y="110"/>
                  <a:pt x="95" y="110"/>
                </a:cubicBezTo>
                <a:cubicBezTo>
                  <a:pt x="100" y="113"/>
                  <a:pt x="104" y="118"/>
                  <a:pt x="104" y="124"/>
                </a:cubicBezTo>
                <a:cubicBezTo>
                  <a:pt x="104" y="129"/>
                  <a:pt x="102" y="133"/>
                  <a:pt x="98" y="136"/>
                </a:cubicBezTo>
                <a:cubicBezTo>
                  <a:pt x="100" y="128"/>
                  <a:pt x="100" y="128"/>
                  <a:pt x="100" y="128"/>
                </a:cubicBezTo>
                <a:cubicBezTo>
                  <a:pt x="100" y="127"/>
                  <a:pt x="100" y="126"/>
                  <a:pt x="100" y="125"/>
                </a:cubicBezTo>
                <a:cubicBezTo>
                  <a:pt x="99" y="123"/>
                  <a:pt x="96" y="123"/>
                  <a:pt x="94" y="124"/>
                </a:cubicBezTo>
                <a:cubicBezTo>
                  <a:pt x="93" y="124"/>
                  <a:pt x="93" y="125"/>
                  <a:pt x="92" y="126"/>
                </a:cubicBezTo>
                <a:cubicBezTo>
                  <a:pt x="88" y="143"/>
                  <a:pt x="88" y="143"/>
                  <a:pt x="88" y="143"/>
                </a:cubicBezTo>
                <a:cubicBezTo>
                  <a:pt x="88" y="144"/>
                  <a:pt x="88" y="145"/>
                  <a:pt x="88" y="146"/>
                </a:cubicBezTo>
                <a:cubicBezTo>
                  <a:pt x="89" y="147"/>
                  <a:pt x="90" y="147"/>
                  <a:pt x="91" y="148"/>
                </a:cubicBezTo>
                <a:cubicBezTo>
                  <a:pt x="91" y="148"/>
                  <a:pt x="91" y="148"/>
                  <a:pt x="91" y="148"/>
                </a:cubicBezTo>
                <a:cubicBezTo>
                  <a:pt x="91" y="148"/>
                  <a:pt x="91" y="148"/>
                  <a:pt x="91" y="148"/>
                </a:cubicBezTo>
                <a:cubicBezTo>
                  <a:pt x="107" y="152"/>
                  <a:pt x="107" y="152"/>
                  <a:pt x="107" y="152"/>
                </a:cubicBezTo>
                <a:cubicBezTo>
                  <a:pt x="108" y="152"/>
                  <a:pt x="109" y="152"/>
                  <a:pt x="110" y="152"/>
                </a:cubicBezTo>
                <a:cubicBezTo>
                  <a:pt x="112" y="151"/>
                  <a:pt x="113" y="148"/>
                  <a:pt x="112" y="146"/>
                </a:cubicBezTo>
                <a:cubicBezTo>
                  <a:pt x="111" y="145"/>
                  <a:pt x="110" y="145"/>
                  <a:pt x="109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302"/>
          <p:cNvSpPr>
            <a:spLocks noEditPoints="1"/>
          </p:cNvSpPr>
          <p:nvPr/>
        </p:nvSpPr>
        <p:spPr bwMode="auto">
          <a:xfrm>
            <a:off x="7292240" y="1731930"/>
            <a:ext cx="334275" cy="334275"/>
          </a:xfrm>
          <a:custGeom>
            <a:avLst/>
            <a:gdLst>
              <a:gd name="T0" fmla="*/ 24 w 176"/>
              <a:gd name="T1" fmla="*/ 128 h 176"/>
              <a:gd name="T2" fmla="*/ 0 w 176"/>
              <a:gd name="T3" fmla="*/ 152 h 176"/>
              <a:gd name="T4" fmla="*/ 24 w 176"/>
              <a:gd name="T5" fmla="*/ 176 h 176"/>
              <a:gd name="T6" fmla="*/ 48 w 176"/>
              <a:gd name="T7" fmla="*/ 152 h 176"/>
              <a:gd name="T8" fmla="*/ 24 w 176"/>
              <a:gd name="T9" fmla="*/ 128 h 176"/>
              <a:gd name="T10" fmla="*/ 24 w 176"/>
              <a:gd name="T11" fmla="*/ 168 h 176"/>
              <a:gd name="T12" fmla="*/ 8 w 176"/>
              <a:gd name="T13" fmla="*/ 152 h 176"/>
              <a:gd name="T14" fmla="*/ 24 w 176"/>
              <a:gd name="T15" fmla="*/ 136 h 176"/>
              <a:gd name="T16" fmla="*/ 40 w 176"/>
              <a:gd name="T17" fmla="*/ 152 h 176"/>
              <a:gd name="T18" fmla="*/ 24 w 176"/>
              <a:gd name="T19" fmla="*/ 168 h 176"/>
              <a:gd name="T20" fmla="*/ 4 w 176"/>
              <a:gd name="T21" fmla="*/ 40 h 176"/>
              <a:gd name="T22" fmla="*/ 0 w 176"/>
              <a:gd name="T23" fmla="*/ 44 h 176"/>
              <a:gd name="T24" fmla="*/ 4 w 176"/>
              <a:gd name="T25" fmla="*/ 48 h 176"/>
              <a:gd name="T26" fmla="*/ 128 w 176"/>
              <a:gd name="T27" fmla="*/ 172 h 176"/>
              <a:gd name="T28" fmla="*/ 132 w 176"/>
              <a:gd name="T29" fmla="*/ 176 h 176"/>
              <a:gd name="T30" fmla="*/ 136 w 176"/>
              <a:gd name="T31" fmla="*/ 172 h 176"/>
              <a:gd name="T32" fmla="*/ 4 w 176"/>
              <a:gd name="T33" fmla="*/ 40 h 176"/>
              <a:gd name="T34" fmla="*/ 4 w 176"/>
              <a:gd name="T35" fmla="*/ 80 h 176"/>
              <a:gd name="T36" fmla="*/ 0 w 176"/>
              <a:gd name="T37" fmla="*/ 84 h 176"/>
              <a:gd name="T38" fmla="*/ 4 w 176"/>
              <a:gd name="T39" fmla="*/ 88 h 176"/>
              <a:gd name="T40" fmla="*/ 88 w 176"/>
              <a:gd name="T41" fmla="*/ 172 h 176"/>
              <a:gd name="T42" fmla="*/ 92 w 176"/>
              <a:gd name="T43" fmla="*/ 176 h 176"/>
              <a:gd name="T44" fmla="*/ 96 w 176"/>
              <a:gd name="T45" fmla="*/ 172 h 176"/>
              <a:gd name="T46" fmla="*/ 4 w 176"/>
              <a:gd name="T47" fmla="*/ 80 h 176"/>
              <a:gd name="T48" fmla="*/ 4 w 176"/>
              <a:gd name="T49" fmla="*/ 0 h 176"/>
              <a:gd name="T50" fmla="*/ 0 w 176"/>
              <a:gd name="T51" fmla="*/ 4 h 176"/>
              <a:gd name="T52" fmla="*/ 4 w 176"/>
              <a:gd name="T53" fmla="*/ 8 h 176"/>
              <a:gd name="T54" fmla="*/ 168 w 176"/>
              <a:gd name="T55" fmla="*/ 172 h 176"/>
              <a:gd name="T56" fmla="*/ 172 w 176"/>
              <a:gd name="T57" fmla="*/ 176 h 176"/>
              <a:gd name="T58" fmla="*/ 176 w 176"/>
              <a:gd name="T59" fmla="*/ 172 h 176"/>
              <a:gd name="T60" fmla="*/ 4 w 176"/>
              <a:gd name="T61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6" h="176">
                <a:moveTo>
                  <a:pt x="24" y="128"/>
                </a:moveTo>
                <a:cubicBezTo>
                  <a:pt x="11" y="128"/>
                  <a:pt x="0" y="139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37" y="176"/>
                  <a:pt x="48" y="165"/>
                  <a:pt x="48" y="152"/>
                </a:cubicBezTo>
                <a:cubicBezTo>
                  <a:pt x="48" y="139"/>
                  <a:pt x="37" y="128"/>
                  <a:pt x="24" y="128"/>
                </a:cubicBezTo>
                <a:moveTo>
                  <a:pt x="24" y="168"/>
                </a:moveTo>
                <a:cubicBezTo>
                  <a:pt x="15" y="168"/>
                  <a:pt x="8" y="161"/>
                  <a:pt x="8" y="152"/>
                </a:cubicBezTo>
                <a:cubicBezTo>
                  <a:pt x="8" y="143"/>
                  <a:pt x="15" y="136"/>
                  <a:pt x="24" y="136"/>
                </a:cubicBezTo>
                <a:cubicBezTo>
                  <a:pt x="33" y="136"/>
                  <a:pt x="40" y="143"/>
                  <a:pt x="40" y="152"/>
                </a:cubicBezTo>
                <a:cubicBezTo>
                  <a:pt x="40" y="161"/>
                  <a:pt x="33" y="168"/>
                  <a:pt x="24" y="168"/>
                </a:cubicBezTo>
                <a:moveTo>
                  <a:pt x="4" y="40"/>
                </a:moveTo>
                <a:cubicBezTo>
                  <a:pt x="2" y="40"/>
                  <a:pt x="0" y="42"/>
                  <a:pt x="0" y="44"/>
                </a:cubicBezTo>
                <a:cubicBezTo>
                  <a:pt x="0" y="46"/>
                  <a:pt x="2" y="48"/>
                  <a:pt x="4" y="48"/>
                </a:cubicBezTo>
                <a:cubicBezTo>
                  <a:pt x="72" y="48"/>
                  <a:pt x="128" y="104"/>
                  <a:pt x="128" y="172"/>
                </a:cubicBezTo>
                <a:cubicBezTo>
                  <a:pt x="128" y="174"/>
                  <a:pt x="130" y="176"/>
                  <a:pt x="132" y="176"/>
                </a:cubicBezTo>
                <a:cubicBezTo>
                  <a:pt x="134" y="176"/>
                  <a:pt x="136" y="174"/>
                  <a:pt x="136" y="172"/>
                </a:cubicBezTo>
                <a:cubicBezTo>
                  <a:pt x="136" y="99"/>
                  <a:pt x="77" y="40"/>
                  <a:pt x="4" y="40"/>
                </a:cubicBezTo>
                <a:moveTo>
                  <a:pt x="4" y="80"/>
                </a:moveTo>
                <a:cubicBezTo>
                  <a:pt x="2" y="80"/>
                  <a:pt x="0" y="82"/>
                  <a:pt x="0" y="84"/>
                </a:cubicBezTo>
                <a:cubicBezTo>
                  <a:pt x="0" y="86"/>
                  <a:pt x="2" y="88"/>
                  <a:pt x="4" y="88"/>
                </a:cubicBezTo>
                <a:cubicBezTo>
                  <a:pt x="50" y="88"/>
                  <a:pt x="88" y="126"/>
                  <a:pt x="88" y="172"/>
                </a:cubicBezTo>
                <a:cubicBezTo>
                  <a:pt x="88" y="174"/>
                  <a:pt x="90" y="176"/>
                  <a:pt x="92" y="176"/>
                </a:cubicBezTo>
                <a:cubicBezTo>
                  <a:pt x="94" y="176"/>
                  <a:pt x="96" y="174"/>
                  <a:pt x="96" y="172"/>
                </a:cubicBezTo>
                <a:cubicBezTo>
                  <a:pt x="96" y="121"/>
                  <a:pt x="55" y="80"/>
                  <a:pt x="4" y="80"/>
                </a:cubicBezTo>
                <a:moveTo>
                  <a:pt x="4" y="0"/>
                </a:move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95" y="8"/>
                  <a:pt x="168" y="81"/>
                  <a:pt x="168" y="172"/>
                </a:cubicBezTo>
                <a:cubicBezTo>
                  <a:pt x="168" y="174"/>
                  <a:pt x="170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77"/>
                  <a:pt x="99" y="0"/>
                  <a:pt x="4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303"/>
          <p:cNvSpPr>
            <a:spLocks noEditPoints="1"/>
          </p:cNvSpPr>
          <p:nvPr/>
        </p:nvSpPr>
        <p:spPr bwMode="auto">
          <a:xfrm>
            <a:off x="1539791" y="2371271"/>
            <a:ext cx="335898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48 w 176"/>
              <a:gd name="T37" fmla="*/ 36 h 176"/>
              <a:gd name="T38" fmla="*/ 40 w 176"/>
              <a:gd name="T39" fmla="*/ 36 h 176"/>
              <a:gd name="T40" fmla="*/ 36 w 176"/>
              <a:gd name="T41" fmla="*/ 40 h 176"/>
              <a:gd name="T42" fmla="*/ 40 w 176"/>
              <a:gd name="T43" fmla="*/ 44 h 176"/>
              <a:gd name="T44" fmla="*/ 48 w 176"/>
              <a:gd name="T45" fmla="*/ 44 h 176"/>
              <a:gd name="T46" fmla="*/ 132 w 176"/>
              <a:gd name="T47" fmla="*/ 128 h 176"/>
              <a:gd name="T48" fmla="*/ 132 w 176"/>
              <a:gd name="T49" fmla="*/ 136 h 176"/>
              <a:gd name="T50" fmla="*/ 136 w 176"/>
              <a:gd name="T51" fmla="*/ 140 h 176"/>
              <a:gd name="T52" fmla="*/ 140 w 176"/>
              <a:gd name="T53" fmla="*/ 136 h 176"/>
              <a:gd name="T54" fmla="*/ 140 w 176"/>
              <a:gd name="T55" fmla="*/ 128 h 176"/>
              <a:gd name="T56" fmla="*/ 48 w 176"/>
              <a:gd name="T57" fmla="*/ 36 h 176"/>
              <a:gd name="T58" fmla="*/ 52 w 176"/>
              <a:gd name="T59" fmla="*/ 108 h 176"/>
              <a:gd name="T60" fmla="*/ 36 w 176"/>
              <a:gd name="T61" fmla="*/ 124 h 176"/>
              <a:gd name="T62" fmla="*/ 52 w 176"/>
              <a:gd name="T63" fmla="*/ 140 h 176"/>
              <a:gd name="T64" fmla="*/ 68 w 176"/>
              <a:gd name="T65" fmla="*/ 124 h 176"/>
              <a:gd name="T66" fmla="*/ 52 w 176"/>
              <a:gd name="T67" fmla="*/ 108 h 176"/>
              <a:gd name="T68" fmla="*/ 52 w 176"/>
              <a:gd name="T69" fmla="*/ 132 h 176"/>
              <a:gd name="T70" fmla="*/ 44 w 176"/>
              <a:gd name="T71" fmla="*/ 124 h 176"/>
              <a:gd name="T72" fmla="*/ 52 w 176"/>
              <a:gd name="T73" fmla="*/ 116 h 176"/>
              <a:gd name="T74" fmla="*/ 60 w 176"/>
              <a:gd name="T75" fmla="*/ 124 h 176"/>
              <a:gd name="T76" fmla="*/ 52 w 176"/>
              <a:gd name="T77" fmla="*/ 132 h 176"/>
              <a:gd name="T78" fmla="*/ 48 w 176"/>
              <a:gd name="T79" fmla="*/ 60 h 176"/>
              <a:gd name="T80" fmla="*/ 40 w 176"/>
              <a:gd name="T81" fmla="*/ 60 h 176"/>
              <a:gd name="T82" fmla="*/ 36 w 176"/>
              <a:gd name="T83" fmla="*/ 64 h 176"/>
              <a:gd name="T84" fmla="*/ 40 w 176"/>
              <a:gd name="T85" fmla="*/ 68 h 176"/>
              <a:gd name="T86" fmla="*/ 48 w 176"/>
              <a:gd name="T87" fmla="*/ 68 h 176"/>
              <a:gd name="T88" fmla="*/ 108 w 176"/>
              <a:gd name="T89" fmla="*/ 128 h 176"/>
              <a:gd name="T90" fmla="*/ 108 w 176"/>
              <a:gd name="T91" fmla="*/ 136 h 176"/>
              <a:gd name="T92" fmla="*/ 112 w 176"/>
              <a:gd name="T93" fmla="*/ 140 h 176"/>
              <a:gd name="T94" fmla="*/ 116 w 176"/>
              <a:gd name="T95" fmla="*/ 136 h 176"/>
              <a:gd name="T96" fmla="*/ 116 w 176"/>
              <a:gd name="T97" fmla="*/ 128 h 176"/>
              <a:gd name="T98" fmla="*/ 48 w 176"/>
              <a:gd name="T99" fmla="*/ 60 h 176"/>
              <a:gd name="T100" fmla="*/ 48 w 176"/>
              <a:gd name="T101" fmla="*/ 84 h 176"/>
              <a:gd name="T102" fmla="*/ 40 w 176"/>
              <a:gd name="T103" fmla="*/ 84 h 176"/>
              <a:gd name="T104" fmla="*/ 36 w 176"/>
              <a:gd name="T105" fmla="*/ 88 h 176"/>
              <a:gd name="T106" fmla="*/ 40 w 176"/>
              <a:gd name="T107" fmla="*/ 92 h 176"/>
              <a:gd name="T108" fmla="*/ 48 w 176"/>
              <a:gd name="T109" fmla="*/ 92 h 176"/>
              <a:gd name="T110" fmla="*/ 84 w 176"/>
              <a:gd name="T111" fmla="*/ 128 h 176"/>
              <a:gd name="T112" fmla="*/ 84 w 176"/>
              <a:gd name="T113" fmla="*/ 136 h 176"/>
              <a:gd name="T114" fmla="*/ 88 w 176"/>
              <a:gd name="T115" fmla="*/ 140 h 176"/>
              <a:gd name="T116" fmla="*/ 92 w 176"/>
              <a:gd name="T117" fmla="*/ 136 h 176"/>
              <a:gd name="T118" fmla="*/ 92 w 176"/>
              <a:gd name="T119" fmla="*/ 128 h 176"/>
              <a:gd name="T120" fmla="*/ 48 w 176"/>
              <a:gd name="T121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48" y="36"/>
                </a:moveTo>
                <a:cubicBezTo>
                  <a:pt x="40" y="36"/>
                  <a:pt x="40" y="36"/>
                  <a:pt x="40" y="36"/>
                </a:cubicBezTo>
                <a:cubicBezTo>
                  <a:pt x="38" y="36"/>
                  <a:pt x="36" y="38"/>
                  <a:pt x="36" y="40"/>
                </a:cubicBezTo>
                <a:cubicBezTo>
                  <a:pt x="36" y="42"/>
                  <a:pt x="38" y="44"/>
                  <a:pt x="40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94" y="44"/>
                  <a:pt x="132" y="82"/>
                  <a:pt x="132" y="128"/>
                </a:cubicBezTo>
                <a:cubicBezTo>
                  <a:pt x="132" y="136"/>
                  <a:pt x="132" y="136"/>
                  <a:pt x="132" y="136"/>
                </a:cubicBezTo>
                <a:cubicBezTo>
                  <a:pt x="132" y="138"/>
                  <a:pt x="134" y="140"/>
                  <a:pt x="136" y="140"/>
                </a:cubicBezTo>
                <a:cubicBezTo>
                  <a:pt x="138" y="140"/>
                  <a:pt x="140" y="138"/>
                  <a:pt x="140" y="136"/>
                </a:cubicBezTo>
                <a:cubicBezTo>
                  <a:pt x="140" y="128"/>
                  <a:pt x="140" y="128"/>
                  <a:pt x="140" y="128"/>
                </a:cubicBezTo>
                <a:cubicBezTo>
                  <a:pt x="140" y="77"/>
                  <a:pt x="99" y="36"/>
                  <a:pt x="48" y="36"/>
                </a:cubicBezTo>
                <a:moveTo>
                  <a:pt x="52" y="108"/>
                </a:moveTo>
                <a:cubicBezTo>
                  <a:pt x="43" y="108"/>
                  <a:pt x="36" y="115"/>
                  <a:pt x="36" y="124"/>
                </a:cubicBezTo>
                <a:cubicBezTo>
                  <a:pt x="36" y="133"/>
                  <a:pt x="43" y="140"/>
                  <a:pt x="52" y="140"/>
                </a:cubicBezTo>
                <a:cubicBezTo>
                  <a:pt x="61" y="140"/>
                  <a:pt x="68" y="133"/>
                  <a:pt x="68" y="124"/>
                </a:cubicBezTo>
                <a:cubicBezTo>
                  <a:pt x="68" y="115"/>
                  <a:pt x="61" y="108"/>
                  <a:pt x="52" y="108"/>
                </a:cubicBezTo>
                <a:moveTo>
                  <a:pt x="52" y="132"/>
                </a:moveTo>
                <a:cubicBezTo>
                  <a:pt x="48" y="132"/>
                  <a:pt x="44" y="128"/>
                  <a:pt x="44" y="124"/>
                </a:cubicBezTo>
                <a:cubicBezTo>
                  <a:pt x="44" y="120"/>
                  <a:pt x="48" y="116"/>
                  <a:pt x="52" y="116"/>
                </a:cubicBezTo>
                <a:cubicBezTo>
                  <a:pt x="56" y="116"/>
                  <a:pt x="60" y="120"/>
                  <a:pt x="60" y="124"/>
                </a:cubicBezTo>
                <a:cubicBezTo>
                  <a:pt x="60" y="128"/>
                  <a:pt x="56" y="132"/>
                  <a:pt x="52" y="132"/>
                </a:cubicBezTo>
                <a:moveTo>
                  <a:pt x="48" y="60"/>
                </a:moveTo>
                <a:cubicBezTo>
                  <a:pt x="40" y="60"/>
                  <a:pt x="40" y="60"/>
                  <a:pt x="40" y="60"/>
                </a:cubicBezTo>
                <a:cubicBezTo>
                  <a:pt x="38" y="60"/>
                  <a:pt x="36" y="62"/>
                  <a:pt x="36" y="64"/>
                </a:cubicBezTo>
                <a:cubicBezTo>
                  <a:pt x="36" y="66"/>
                  <a:pt x="38" y="68"/>
                  <a:pt x="40" y="68"/>
                </a:cubicBezTo>
                <a:cubicBezTo>
                  <a:pt x="48" y="68"/>
                  <a:pt x="48" y="68"/>
                  <a:pt x="48" y="68"/>
                </a:cubicBezTo>
                <a:cubicBezTo>
                  <a:pt x="81" y="68"/>
                  <a:pt x="108" y="95"/>
                  <a:pt x="108" y="128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08" y="138"/>
                  <a:pt x="110" y="140"/>
                  <a:pt x="112" y="140"/>
                </a:cubicBezTo>
                <a:cubicBezTo>
                  <a:pt x="114" y="140"/>
                  <a:pt x="116" y="138"/>
                  <a:pt x="116" y="136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6" y="90"/>
                  <a:pt x="86" y="60"/>
                  <a:pt x="48" y="60"/>
                </a:cubicBezTo>
                <a:moveTo>
                  <a:pt x="48" y="84"/>
                </a:moveTo>
                <a:cubicBezTo>
                  <a:pt x="40" y="84"/>
                  <a:pt x="40" y="84"/>
                  <a:pt x="40" y="84"/>
                </a:cubicBezTo>
                <a:cubicBezTo>
                  <a:pt x="38" y="84"/>
                  <a:pt x="36" y="86"/>
                  <a:pt x="36" y="88"/>
                </a:cubicBezTo>
                <a:cubicBezTo>
                  <a:pt x="36" y="90"/>
                  <a:pt x="38" y="92"/>
                  <a:pt x="40" y="92"/>
                </a:cubicBezTo>
                <a:cubicBezTo>
                  <a:pt x="48" y="92"/>
                  <a:pt x="48" y="92"/>
                  <a:pt x="48" y="92"/>
                </a:cubicBezTo>
                <a:cubicBezTo>
                  <a:pt x="68" y="92"/>
                  <a:pt x="84" y="108"/>
                  <a:pt x="84" y="128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38"/>
                  <a:pt x="86" y="140"/>
                  <a:pt x="88" y="140"/>
                </a:cubicBezTo>
                <a:cubicBezTo>
                  <a:pt x="90" y="140"/>
                  <a:pt x="92" y="138"/>
                  <a:pt x="92" y="136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2" y="104"/>
                  <a:pt x="72" y="84"/>
                  <a:pt x="48" y="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304"/>
          <p:cNvSpPr>
            <a:spLocks noEditPoints="1"/>
          </p:cNvSpPr>
          <p:nvPr/>
        </p:nvSpPr>
        <p:spPr bwMode="auto">
          <a:xfrm>
            <a:off x="2193737" y="2371271"/>
            <a:ext cx="305066" cy="334275"/>
          </a:xfrm>
          <a:custGeom>
            <a:avLst/>
            <a:gdLst>
              <a:gd name="T0" fmla="*/ 80 w 160"/>
              <a:gd name="T1" fmla="*/ 100 h 176"/>
              <a:gd name="T2" fmla="*/ 56 w 160"/>
              <a:gd name="T3" fmla="*/ 124 h 176"/>
              <a:gd name="T4" fmla="*/ 64 w 160"/>
              <a:gd name="T5" fmla="*/ 168 h 176"/>
              <a:gd name="T6" fmla="*/ 72 w 160"/>
              <a:gd name="T7" fmla="*/ 176 h 176"/>
              <a:gd name="T8" fmla="*/ 88 w 160"/>
              <a:gd name="T9" fmla="*/ 176 h 176"/>
              <a:gd name="T10" fmla="*/ 96 w 160"/>
              <a:gd name="T11" fmla="*/ 168 h 176"/>
              <a:gd name="T12" fmla="*/ 104 w 160"/>
              <a:gd name="T13" fmla="*/ 124 h 176"/>
              <a:gd name="T14" fmla="*/ 80 w 160"/>
              <a:gd name="T15" fmla="*/ 100 h 176"/>
              <a:gd name="T16" fmla="*/ 89 w 160"/>
              <a:gd name="T17" fmla="*/ 164 h 176"/>
              <a:gd name="T18" fmla="*/ 86 w 160"/>
              <a:gd name="T19" fmla="*/ 168 h 176"/>
              <a:gd name="T20" fmla="*/ 74 w 160"/>
              <a:gd name="T21" fmla="*/ 168 h 176"/>
              <a:gd name="T22" fmla="*/ 71 w 160"/>
              <a:gd name="T23" fmla="*/ 164 h 176"/>
              <a:gd name="T24" fmla="*/ 64 w 160"/>
              <a:gd name="T25" fmla="*/ 124 h 176"/>
              <a:gd name="T26" fmla="*/ 80 w 160"/>
              <a:gd name="T27" fmla="*/ 108 h 176"/>
              <a:gd name="T28" fmla="*/ 96 w 160"/>
              <a:gd name="T29" fmla="*/ 124 h 176"/>
              <a:gd name="T30" fmla="*/ 89 w 160"/>
              <a:gd name="T31" fmla="*/ 164 h 176"/>
              <a:gd name="T32" fmla="*/ 80 w 160"/>
              <a:gd name="T33" fmla="*/ 92 h 176"/>
              <a:gd name="T34" fmla="*/ 100 w 160"/>
              <a:gd name="T35" fmla="*/ 72 h 176"/>
              <a:gd name="T36" fmla="*/ 80 w 160"/>
              <a:gd name="T37" fmla="*/ 52 h 176"/>
              <a:gd name="T38" fmla="*/ 60 w 160"/>
              <a:gd name="T39" fmla="*/ 72 h 176"/>
              <a:gd name="T40" fmla="*/ 80 w 160"/>
              <a:gd name="T41" fmla="*/ 92 h 176"/>
              <a:gd name="T42" fmla="*/ 80 w 160"/>
              <a:gd name="T43" fmla="*/ 60 h 176"/>
              <a:gd name="T44" fmla="*/ 92 w 160"/>
              <a:gd name="T45" fmla="*/ 72 h 176"/>
              <a:gd name="T46" fmla="*/ 80 w 160"/>
              <a:gd name="T47" fmla="*/ 84 h 176"/>
              <a:gd name="T48" fmla="*/ 68 w 160"/>
              <a:gd name="T49" fmla="*/ 72 h 176"/>
              <a:gd name="T50" fmla="*/ 80 w 160"/>
              <a:gd name="T51" fmla="*/ 60 h 176"/>
              <a:gd name="T52" fmla="*/ 80 w 160"/>
              <a:gd name="T53" fmla="*/ 0 h 176"/>
              <a:gd name="T54" fmla="*/ 0 w 160"/>
              <a:gd name="T55" fmla="*/ 80 h 176"/>
              <a:gd name="T56" fmla="*/ 52 w 160"/>
              <a:gd name="T57" fmla="*/ 155 h 176"/>
              <a:gd name="T58" fmla="*/ 50 w 160"/>
              <a:gd name="T59" fmla="*/ 145 h 176"/>
              <a:gd name="T60" fmla="*/ 8 w 160"/>
              <a:gd name="T61" fmla="*/ 80 h 176"/>
              <a:gd name="T62" fmla="*/ 80 w 160"/>
              <a:gd name="T63" fmla="*/ 8 h 176"/>
              <a:gd name="T64" fmla="*/ 152 w 160"/>
              <a:gd name="T65" fmla="*/ 80 h 176"/>
              <a:gd name="T66" fmla="*/ 110 w 160"/>
              <a:gd name="T67" fmla="*/ 145 h 176"/>
              <a:gd name="T68" fmla="*/ 109 w 160"/>
              <a:gd name="T69" fmla="*/ 155 h 176"/>
              <a:gd name="T70" fmla="*/ 160 w 160"/>
              <a:gd name="T71" fmla="*/ 80 h 176"/>
              <a:gd name="T72" fmla="*/ 80 w 160"/>
              <a:gd name="T73" fmla="*/ 0 h 176"/>
              <a:gd name="T74" fmla="*/ 106 w 160"/>
              <a:gd name="T75" fmla="*/ 103 h 176"/>
              <a:gd name="T76" fmla="*/ 109 w 160"/>
              <a:gd name="T77" fmla="*/ 110 h 176"/>
              <a:gd name="T78" fmla="*/ 128 w 160"/>
              <a:gd name="T79" fmla="*/ 72 h 176"/>
              <a:gd name="T80" fmla="*/ 80 w 160"/>
              <a:gd name="T81" fmla="*/ 24 h 176"/>
              <a:gd name="T82" fmla="*/ 32 w 160"/>
              <a:gd name="T83" fmla="*/ 72 h 176"/>
              <a:gd name="T84" fmla="*/ 50 w 160"/>
              <a:gd name="T85" fmla="*/ 110 h 176"/>
              <a:gd name="T86" fmla="*/ 54 w 160"/>
              <a:gd name="T87" fmla="*/ 103 h 176"/>
              <a:gd name="T88" fmla="*/ 40 w 160"/>
              <a:gd name="T89" fmla="*/ 72 h 176"/>
              <a:gd name="T90" fmla="*/ 80 w 160"/>
              <a:gd name="T91" fmla="*/ 32 h 176"/>
              <a:gd name="T92" fmla="*/ 120 w 160"/>
              <a:gd name="T93" fmla="*/ 72 h 176"/>
              <a:gd name="T94" fmla="*/ 106 w 160"/>
              <a:gd name="T95" fmla="*/ 10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76">
                <a:moveTo>
                  <a:pt x="80" y="100"/>
                </a:moveTo>
                <a:cubicBezTo>
                  <a:pt x="60" y="100"/>
                  <a:pt x="56" y="112"/>
                  <a:pt x="56" y="124"/>
                </a:cubicBezTo>
                <a:cubicBezTo>
                  <a:pt x="56" y="136"/>
                  <a:pt x="60" y="160"/>
                  <a:pt x="64" y="168"/>
                </a:cubicBezTo>
                <a:cubicBezTo>
                  <a:pt x="68" y="176"/>
                  <a:pt x="72" y="176"/>
                  <a:pt x="72" y="176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88" y="176"/>
                  <a:pt x="92" y="176"/>
                  <a:pt x="96" y="168"/>
                </a:cubicBezTo>
                <a:cubicBezTo>
                  <a:pt x="100" y="160"/>
                  <a:pt x="104" y="136"/>
                  <a:pt x="104" y="124"/>
                </a:cubicBezTo>
                <a:cubicBezTo>
                  <a:pt x="104" y="112"/>
                  <a:pt x="100" y="100"/>
                  <a:pt x="80" y="100"/>
                </a:cubicBezTo>
                <a:moveTo>
                  <a:pt x="89" y="164"/>
                </a:moveTo>
                <a:cubicBezTo>
                  <a:pt x="88" y="166"/>
                  <a:pt x="87" y="168"/>
                  <a:pt x="86" y="168"/>
                </a:cubicBezTo>
                <a:cubicBezTo>
                  <a:pt x="74" y="168"/>
                  <a:pt x="74" y="168"/>
                  <a:pt x="74" y="168"/>
                </a:cubicBezTo>
                <a:cubicBezTo>
                  <a:pt x="73" y="168"/>
                  <a:pt x="72" y="166"/>
                  <a:pt x="71" y="164"/>
                </a:cubicBezTo>
                <a:cubicBezTo>
                  <a:pt x="68" y="158"/>
                  <a:pt x="64" y="135"/>
                  <a:pt x="64" y="124"/>
                </a:cubicBezTo>
                <a:cubicBezTo>
                  <a:pt x="64" y="112"/>
                  <a:pt x="68" y="108"/>
                  <a:pt x="80" y="108"/>
                </a:cubicBezTo>
                <a:cubicBezTo>
                  <a:pt x="92" y="108"/>
                  <a:pt x="96" y="112"/>
                  <a:pt x="96" y="124"/>
                </a:cubicBezTo>
                <a:cubicBezTo>
                  <a:pt x="96" y="135"/>
                  <a:pt x="92" y="158"/>
                  <a:pt x="89" y="164"/>
                </a:cubicBezTo>
                <a:moveTo>
                  <a:pt x="80" y="92"/>
                </a:moveTo>
                <a:cubicBezTo>
                  <a:pt x="91" y="92"/>
                  <a:pt x="100" y="83"/>
                  <a:pt x="100" y="72"/>
                </a:cubicBezTo>
                <a:cubicBezTo>
                  <a:pt x="100" y="61"/>
                  <a:pt x="91" y="52"/>
                  <a:pt x="80" y="52"/>
                </a:cubicBezTo>
                <a:cubicBezTo>
                  <a:pt x="69" y="52"/>
                  <a:pt x="60" y="61"/>
                  <a:pt x="60" y="72"/>
                </a:cubicBezTo>
                <a:cubicBezTo>
                  <a:pt x="60" y="83"/>
                  <a:pt x="69" y="92"/>
                  <a:pt x="80" y="92"/>
                </a:cubicBezTo>
                <a:moveTo>
                  <a:pt x="80" y="60"/>
                </a:moveTo>
                <a:cubicBezTo>
                  <a:pt x="87" y="60"/>
                  <a:pt x="92" y="65"/>
                  <a:pt x="92" y="72"/>
                </a:cubicBezTo>
                <a:cubicBezTo>
                  <a:pt x="92" y="79"/>
                  <a:pt x="87" y="84"/>
                  <a:pt x="80" y="84"/>
                </a:cubicBezTo>
                <a:cubicBezTo>
                  <a:pt x="73" y="84"/>
                  <a:pt x="68" y="79"/>
                  <a:pt x="68" y="72"/>
                </a:cubicBezTo>
                <a:cubicBezTo>
                  <a:pt x="68" y="65"/>
                  <a:pt x="73" y="60"/>
                  <a:pt x="80" y="60"/>
                </a:cubicBezTo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14"/>
                  <a:pt x="21" y="143"/>
                  <a:pt x="52" y="155"/>
                </a:cubicBezTo>
                <a:cubicBezTo>
                  <a:pt x="51" y="152"/>
                  <a:pt x="50" y="148"/>
                  <a:pt x="50" y="145"/>
                </a:cubicBezTo>
                <a:cubicBezTo>
                  <a:pt x="25" y="134"/>
                  <a:pt x="8" y="109"/>
                  <a:pt x="8" y="80"/>
                </a:cubicBezTo>
                <a:cubicBezTo>
                  <a:pt x="8" y="40"/>
                  <a:pt x="40" y="8"/>
                  <a:pt x="80" y="8"/>
                </a:cubicBezTo>
                <a:cubicBezTo>
                  <a:pt x="120" y="8"/>
                  <a:pt x="152" y="40"/>
                  <a:pt x="152" y="80"/>
                </a:cubicBezTo>
                <a:cubicBezTo>
                  <a:pt x="152" y="109"/>
                  <a:pt x="135" y="134"/>
                  <a:pt x="110" y="145"/>
                </a:cubicBezTo>
                <a:cubicBezTo>
                  <a:pt x="110" y="148"/>
                  <a:pt x="109" y="152"/>
                  <a:pt x="109" y="155"/>
                </a:cubicBezTo>
                <a:cubicBezTo>
                  <a:pt x="139" y="143"/>
                  <a:pt x="160" y="11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moveTo>
                  <a:pt x="106" y="103"/>
                </a:moveTo>
                <a:cubicBezTo>
                  <a:pt x="107" y="105"/>
                  <a:pt x="108" y="107"/>
                  <a:pt x="109" y="110"/>
                </a:cubicBezTo>
                <a:cubicBezTo>
                  <a:pt x="121" y="101"/>
                  <a:pt x="128" y="87"/>
                  <a:pt x="128" y="72"/>
                </a:cubicBezTo>
                <a:cubicBezTo>
                  <a:pt x="128" y="45"/>
                  <a:pt x="107" y="24"/>
                  <a:pt x="80" y="24"/>
                </a:cubicBezTo>
                <a:cubicBezTo>
                  <a:pt x="53" y="24"/>
                  <a:pt x="32" y="45"/>
                  <a:pt x="32" y="72"/>
                </a:cubicBezTo>
                <a:cubicBezTo>
                  <a:pt x="32" y="87"/>
                  <a:pt x="39" y="101"/>
                  <a:pt x="50" y="110"/>
                </a:cubicBezTo>
                <a:cubicBezTo>
                  <a:pt x="51" y="107"/>
                  <a:pt x="53" y="105"/>
                  <a:pt x="54" y="103"/>
                </a:cubicBezTo>
                <a:cubicBezTo>
                  <a:pt x="46" y="95"/>
                  <a:pt x="40" y="84"/>
                  <a:pt x="40" y="72"/>
                </a:cubicBezTo>
                <a:cubicBezTo>
                  <a:pt x="40" y="50"/>
                  <a:pt x="58" y="32"/>
                  <a:pt x="80" y="32"/>
                </a:cubicBezTo>
                <a:cubicBezTo>
                  <a:pt x="102" y="32"/>
                  <a:pt x="120" y="50"/>
                  <a:pt x="120" y="72"/>
                </a:cubicBezTo>
                <a:cubicBezTo>
                  <a:pt x="120" y="84"/>
                  <a:pt x="114" y="95"/>
                  <a:pt x="106" y="10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305"/>
          <p:cNvSpPr>
            <a:spLocks noEditPoints="1"/>
          </p:cNvSpPr>
          <p:nvPr/>
        </p:nvSpPr>
        <p:spPr bwMode="auto">
          <a:xfrm>
            <a:off x="2849305" y="2371271"/>
            <a:ext cx="272613" cy="334275"/>
          </a:xfrm>
          <a:custGeom>
            <a:avLst/>
            <a:gdLst>
              <a:gd name="T0" fmla="*/ 72 w 144"/>
              <a:gd name="T1" fmla="*/ 96 h 176"/>
              <a:gd name="T2" fmla="*/ 48 w 144"/>
              <a:gd name="T3" fmla="*/ 120 h 176"/>
              <a:gd name="T4" fmla="*/ 56 w 144"/>
              <a:gd name="T5" fmla="*/ 168 h 176"/>
              <a:gd name="T6" fmla="*/ 64 w 144"/>
              <a:gd name="T7" fmla="*/ 176 h 176"/>
              <a:gd name="T8" fmla="*/ 80 w 144"/>
              <a:gd name="T9" fmla="*/ 176 h 176"/>
              <a:gd name="T10" fmla="*/ 88 w 144"/>
              <a:gd name="T11" fmla="*/ 168 h 176"/>
              <a:gd name="T12" fmla="*/ 96 w 144"/>
              <a:gd name="T13" fmla="*/ 120 h 176"/>
              <a:gd name="T14" fmla="*/ 72 w 144"/>
              <a:gd name="T15" fmla="*/ 96 h 176"/>
              <a:gd name="T16" fmla="*/ 81 w 144"/>
              <a:gd name="T17" fmla="*/ 164 h 176"/>
              <a:gd name="T18" fmla="*/ 78 w 144"/>
              <a:gd name="T19" fmla="*/ 168 h 176"/>
              <a:gd name="T20" fmla="*/ 66 w 144"/>
              <a:gd name="T21" fmla="*/ 168 h 176"/>
              <a:gd name="T22" fmla="*/ 63 w 144"/>
              <a:gd name="T23" fmla="*/ 164 h 176"/>
              <a:gd name="T24" fmla="*/ 56 w 144"/>
              <a:gd name="T25" fmla="*/ 120 h 176"/>
              <a:gd name="T26" fmla="*/ 72 w 144"/>
              <a:gd name="T27" fmla="*/ 104 h 176"/>
              <a:gd name="T28" fmla="*/ 88 w 144"/>
              <a:gd name="T29" fmla="*/ 120 h 176"/>
              <a:gd name="T30" fmla="*/ 81 w 144"/>
              <a:gd name="T31" fmla="*/ 164 h 176"/>
              <a:gd name="T32" fmla="*/ 72 w 144"/>
              <a:gd name="T33" fmla="*/ 0 h 176"/>
              <a:gd name="T34" fmla="*/ 0 w 144"/>
              <a:gd name="T35" fmla="*/ 72 h 176"/>
              <a:gd name="T36" fmla="*/ 41 w 144"/>
              <a:gd name="T37" fmla="*/ 137 h 176"/>
              <a:gd name="T38" fmla="*/ 40 w 144"/>
              <a:gd name="T39" fmla="*/ 128 h 176"/>
              <a:gd name="T40" fmla="*/ 8 w 144"/>
              <a:gd name="T41" fmla="*/ 72 h 176"/>
              <a:gd name="T42" fmla="*/ 72 w 144"/>
              <a:gd name="T43" fmla="*/ 8 h 176"/>
              <a:gd name="T44" fmla="*/ 136 w 144"/>
              <a:gd name="T45" fmla="*/ 72 h 176"/>
              <a:gd name="T46" fmla="*/ 104 w 144"/>
              <a:gd name="T47" fmla="*/ 128 h 176"/>
              <a:gd name="T48" fmla="*/ 103 w 144"/>
              <a:gd name="T49" fmla="*/ 137 h 176"/>
              <a:gd name="T50" fmla="*/ 144 w 144"/>
              <a:gd name="T51" fmla="*/ 72 h 176"/>
              <a:gd name="T52" fmla="*/ 72 w 144"/>
              <a:gd name="T53" fmla="*/ 0 h 176"/>
              <a:gd name="T54" fmla="*/ 116 w 144"/>
              <a:gd name="T55" fmla="*/ 72 h 176"/>
              <a:gd name="T56" fmla="*/ 72 w 144"/>
              <a:gd name="T57" fmla="*/ 28 h 176"/>
              <a:gd name="T58" fmla="*/ 28 w 144"/>
              <a:gd name="T59" fmla="*/ 72 h 176"/>
              <a:gd name="T60" fmla="*/ 43 w 144"/>
              <a:gd name="T61" fmla="*/ 105 h 176"/>
              <a:gd name="T62" fmla="*/ 47 w 144"/>
              <a:gd name="T63" fmla="*/ 98 h 176"/>
              <a:gd name="T64" fmla="*/ 36 w 144"/>
              <a:gd name="T65" fmla="*/ 72 h 176"/>
              <a:gd name="T66" fmla="*/ 72 w 144"/>
              <a:gd name="T67" fmla="*/ 36 h 176"/>
              <a:gd name="T68" fmla="*/ 108 w 144"/>
              <a:gd name="T69" fmla="*/ 72 h 176"/>
              <a:gd name="T70" fmla="*/ 97 w 144"/>
              <a:gd name="T71" fmla="*/ 98 h 176"/>
              <a:gd name="T72" fmla="*/ 101 w 144"/>
              <a:gd name="T73" fmla="*/ 105 h 176"/>
              <a:gd name="T74" fmla="*/ 116 w 144"/>
              <a:gd name="T75" fmla="*/ 72 h 176"/>
              <a:gd name="T76" fmla="*/ 88 w 144"/>
              <a:gd name="T77" fmla="*/ 72 h 176"/>
              <a:gd name="T78" fmla="*/ 72 w 144"/>
              <a:gd name="T79" fmla="*/ 56 h 176"/>
              <a:gd name="T80" fmla="*/ 56 w 144"/>
              <a:gd name="T81" fmla="*/ 72 h 176"/>
              <a:gd name="T82" fmla="*/ 72 w 144"/>
              <a:gd name="T83" fmla="*/ 88 h 176"/>
              <a:gd name="T84" fmla="*/ 88 w 144"/>
              <a:gd name="T85" fmla="*/ 72 h 176"/>
              <a:gd name="T86" fmla="*/ 64 w 144"/>
              <a:gd name="T87" fmla="*/ 72 h 176"/>
              <a:gd name="T88" fmla="*/ 72 w 144"/>
              <a:gd name="T89" fmla="*/ 64 h 176"/>
              <a:gd name="T90" fmla="*/ 80 w 144"/>
              <a:gd name="T91" fmla="*/ 72 h 176"/>
              <a:gd name="T92" fmla="*/ 72 w 144"/>
              <a:gd name="T93" fmla="*/ 80 h 176"/>
              <a:gd name="T94" fmla="*/ 64 w 144"/>
              <a:gd name="T95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4" h="176">
                <a:moveTo>
                  <a:pt x="72" y="96"/>
                </a:moveTo>
                <a:cubicBezTo>
                  <a:pt x="52" y="96"/>
                  <a:pt x="48" y="108"/>
                  <a:pt x="48" y="120"/>
                </a:cubicBezTo>
                <a:cubicBezTo>
                  <a:pt x="48" y="132"/>
                  <a:pt x="52" y="160"/>
                  <a:pt x="56" y="168"/>
                </a:cubicBezTo>
                <a:cubicBezTo>
                  <a:pt x="60" y="176"/>
                  <a:pt x="64" y="176"/>
                  <a:pt x="64" y="176"/>
                </a:cubicBezTo>
                <a:cubicBezTo>
                  <a:pt x="80" y="176"/>
                  <a:pt x="80" y="176"/>
                  <a:pt x="80" y="176"/>
                </a:cubicBezTo>
                <a:cubicBezTo>
                  <a:pt x="80" y="176"/>
                  <a:pt x="84" y="176"/>
                  <a:pt x="88" y="168"/>
                </a:cubicBezTo>
                <a:cubicBezTo>
                  <a:pt x="92" y="160"/>
                  <a:pt x="96" y="132"/>
                  <a:pt x="96" y="120"/>
                </a:cubicBezTo>
                <a:cubicBezTo>
                  <a:pt x="96" y="108"/>
                  <a:pt x="92" y="96"/>
                  <a:pt x="72" y="96"/>
                </a:cubicBezTo>
                <a:moveTo>
                  <a:pt x="81" y="164"/>
                </a:moveTo>
                <a:cubicBezTo>
                  <a:pt x="80" y="166"/>
                  <a:pt x="79" y="168"/>
                  <a:pt x="78" y="168"/>
                </a:cubicBezTo>
                <a:cubicBezTo>
                  <a:pt x="66" y="168"/>
                  <a:pt x="66" y="168"/>
                  <a:pt x="66" y="168"/>
                </a:cubicBezTo>
                <a:cubicBezTo>
                  <a:pt x="65" y="168"/>
                  <a:pt x="64" y="166"/>
                  <a:pt x="63" y="164"/>
                </a:cubicBezTo>
                <a:cubicBezTo>
                  <a:pt x="60" y="159"/>
                  <a:pt x="56" y="132"/>
                  <a:pt x="56" y="120"/>
                </a:cubicBezTo>
                <a:cubicBezTo>
                  <a:pt x="56" y="108"/>
                  <a:pt x="60" y="104"/>
                  <a:pt x="72" y="104"/>
                </a:cubicBezTo>
                <a:cubicBezTo>
                  <a:pt x="84" y="104"/>
                  <a:pt x="88" y="108"/>
                  <a:pt x="88" y="120"/>
                </a:cubicBezTo>
                <a:cubicBezTo>
                  <a:pt x="88" y="132"/>
                  <a:pt x="84" y="159"/>
                  <a:pt x="81" y="164"/>
                </a:cubicBezTo>
                <a:moveTo>
                  <a:pt x="72" y="0"/>
                </a:moveTo>
                <a:cubicBezTo>
                  <a:pt x="32" y="0"/>
                  <a:pt x="0" y="32"/>
                  <a:pt x="0" y="72"/>
                </a:cubicBezTo>
                <a:cubicBezTo>
                  <a:pt x="0" y="101"/>
                  <a:pt x="17" y="125"/>
                  <a:pt x="41" y="137"/>
                </a:cubicBezTo>
                <a:cubicBezTo>
                  <a:pt x="41" y="134"/>
                  <a:pt x="41" y="130"/>
                  <a:pt x="40" y="128"/>
                </a:cubicBezTo>
                <a:cubicBezTo>
                  <a:pt x="21" y="117"/>
                  <a:pt x="8" y="96"/>
                  <a:pt x="8" y="72"/>
                </a:cubicBezTo>
                <a:cubicBezTo>
                  <a:pt x="8" y="37"/>
                  <a:pt x="37" y="8"/>
                  <a:pt x="72" y="8"/>
                </a:cubicBezTo>
                <a:cubicBezTo>
                  <a:pt x="107" y="8"/>
                  <a:pt x="136" y="37"/>
                  <a:pt x="136" y="72"/>
                </a:cubicBezTo>
                <a:cubicBezTo>
                  <a:pt x="136" y="96"/>
                  <a:pt x="123" y="116"/>
                  <a:pt x="104" y="128"/>
                </a:cubicBezTo>
                <a:cubicBezTo>
                  <a:pt x="104" y="130"/>
                  <a:pt x="103" y="134"/>
                  <a:pt x="103" y="137"/>
                </a:cubicBezTo>
                <a:cubicBezTo>
                  <a:pt x="127" y="125"/>
                  <a:pt x="144" y="101"/>
                  <a:pt x="144" y="72"/>
                </a:cubicBezTo>
                <a:cubicBezTo>
                  <a:pt x="144" y="32"/>
                  <a:pt x="112" y="0"/>
                  <a:pt x="72" y="0"/>
                </a:cubicBezTo>
                <a:moveTo>
                  <a:pt x="116" y="72"/>
                </a:moveTo>
                <a:cubicBezTo>
                  <a:pt x="116" y="48"/>
                  <a:pt x="96" y="28"/>
                  <a:pt x="72" y="28"/>
                </a:cubicBezTo>
                <a:cubicBezTo>
                  <a:pt x="48" y="28"/>
                  <a:pt x="28" y="48"/>
                  <a:pt x="28" y="72"/>
                </a:cubicBezTo>
                <a:cubicBezTo>
                  <a:pt x="28" y="85"/>
                  <a:pt x="34" y="97"/>
                  <a:pt x="43" y="105"/>
                </a:cubicBezTo>
                <a:cubicBezTo>
                  <a:pt x="44" y="102"/>
                  <a:pt x="45" y="100"/>
                  <a:pt x="47" y="98"/>
                </a:cubicBezTo>
                <a:cubicBezTo>
                  <a:pt x="40" y="91"/>
                  <a:pt x="36" y="82"/>
                  <a:pt x="36" y="72"/>
                </a:cubicBezTo>
                <a:cubicBezTo>
                  <a:pt x="36" y="52"/>
                  <a:pt x="52" y="36"/>
                  <a:pt x="72" y="36"/>
                </a:cubicBezTo>
                <a:cubicBezTo>
                  <a:pt x="92" y="36"/>
                  <a:pt x="108" y="52"/>
                  <a:pt x="108" y="72"/>
                </a:cubicBezTo>
                <a:cubicBezTo>
                  <a:pt x="108" y="82"/>
                  <a:pt x="104" y="91"/>
                  <a:pt x="97" y="98"/>
                </a:cubicBezTo>
                <a:cubicBezTo>
                  <a:pt x="99" y="100"/>
                  <a:pt x="100" y="102"/>
                  <a:pt x="101" y="105"/>
                </a:cubicBezTo>
                <a:cubicBezTo>
                  <a:pt x="110" y="97"/>
                  <a:pt x="116" y="85"/>
                  <a:pt x="116" y="72"/>
                </a:cubicBezTo>
                <a:moveTo>
                  <a:pt x="88" y="72"/>
                </a:moveTo>
                <a:cubicBezTo>
                  <a:pt x="88" y="63"/>
                  <a:pt x="81" y="56"/>
                  <a:pt x="72" y="56"/>
                </a:cubicBezTo>
                <a:cubicBezTo>
                  <a:pt x="63" y="56"/>
                  <a:pt x="56" y="63"/>
                  <a:pt x="56" y="72"/>
                </a:cubicBezTo>
                <a:cubicBezTo>
                  <a:pt x="56" y="81"/>
                  <a:pt x="63" y="88"/>
                  <a:pt x="72" y="88"/>
                </a:cubicBezTo>
                <a:cubicBezTo>
                  <a:pt x="81" y="88"/>
                  <a:pt x="88" y="81"/>
                  <a:pt x="88" y="72"/>
                </a:cubicBezTo>
                <a:moveTo>
                  <a:pt x="64" y="72"/>
                </a:moveTo>
                <a:cubicBezTo>
                  <a:pt x="64" y="68"/>
                  <a:pt x="68" y="64"/>
                  <a:pt x="72" y="64"/>
                </a:cubicBezTo>
                <a:cubicBezTo>
                  <a:pt x="76" y="64"/>
                  <a:pt x="80" y="68"/>
                  <a:pt x="80" y="72"/>
                </a:cubicBezTo>
                <a:cubicBezTo>
                  <a:pt x="80" y="76"/>
                  <a:pt x="76" y="80"/>
                  <a:pt x="72" y="80"/>
                </a:cubicBezTo>
                <a:cubicBezTo>
                  <a:pt x="68" y="80"/>
                  <a:pt x="64" y="76"/>
                  <a:pt x="64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306"/>
          <p:cNvSpPr>
            <a:spLocks noEditPoints="1"/>
          </p:cNvSpPr>
          <p:nvPr/>
        </p:nvSpPr>
        <p:spPr bwMode="auto">
          <a:xfrm>
            <a:off x="3457815" y="2371271"/>
            <a:ext cx="334275" cy="334275"/>
          </a:xfrm>
          <a:custGeom>
            <a:avLst/>
            <a:gdLst>
              <a:gd name="T0" fmla="*/ 156 w 176"/>
              <a:gd name="T1" fmla="*/ 0 h 176"/>
              <a:gd name="T2" fmla="*/ 136 w 176"/>
              <a:gd name="T3" fmla="*/ 20 h 176"/>
              <a:gd name="T4" fmla="*/ 152 w 176"/>
              <a:gd name="T5" fmla="*/ 40 h 176"/>
              <a:gd name="T6" fmla="*/ 152 w 176"/>
              <a:gd name="T7" fmla="*/ 84 h 176"/>
              <a:gd name="T8" fmla="*/ 108 w 176"/>
              <a:gd name="T9" fmla="*/ 84 h 176"/>
              <a:gd name="T10" fmla="*/ 88 w 176"/>
              <a:gd name="T11" fmla="*/ 68 h 176"/>
              <a:gd name="T12" fmla="*/ 68 w 176"/>
              <a:gd name="T13" fmla="*/ 84 h 176"/>
              <a:gd name="T14" fmla="*/ 20 w 176"/>
              <a:gd name="T15" fmla="*/ 84 h 176"/>
              <a:gd name="T16" fmla="*/ 16 w 176"/>
              <a:gd name="T17" fmla="*/ 88 h 176"/>
              <a:gd name="T18" fmla="*/ 16 w 176"/>
              <a:gd name="T19" fmla="*/ 136 h 176"/>
              <a:gd name="T20" fmla="*/ 0 w 176"/>
              <a:gd name="T21" fmla="*/ 156 h 176"/>
              <a:gd name="T22" fmla="*/ 20 w 176"/>
              <a:gd name="T23" fmla="*/ 176 h 176"/>
              <a:gd name="T24" fmla="*/ 40 w 176"/>
              <a:gd name="T25" fmla="*/ 156 h 176"/>
              <a:gd name="T26" fmla="*/ 24 w 176"/>
              <a:gd name="T27" fmla="*/ 136 h 176"/>
              <a:gd name="T28" fmla="*/ 24 w 176"/>
              <a:gd name="T29" fmla="*/ 92 h 176"/>
              <a:gd name="T30" fmla="*/ 68 w 176"/>
              <a:gd name="T31" fmla="*/ 92 h 176"/>
              <a:gd name="T32" fmla="*/ 88 w 176"/>
              <a:gd name="T33" fmla="*/ 108 h 176"/>
              <a:gd name="T34" fmla="*/ 108 w 176"/>
              <a:gd name="T35" fmla="*/ 92 h 176"/>
              <a:gd name="T36" fmla="*/ 156 w 176"/>
              <a:gd name="T37" fmla="*/ 92 h 176"/>
              <a:gd name="T38" fmla="*/ 160 w 176"/>
              <a:gd name="T39" fmla="*/ 88 h 176"/>
              <a:gd name="T40" fmla="*/ 160 w 176"/>
              <a:gd name="T41" fmla="*/ 40 h 176"/>
              <a:gd name="T42" fmla="*/ 176 w 176"/>
              <a:gd name="T43" fmla="*/ 20 h 176"/>
              <a:gd name="T44" fmla="*/ 156 w 176"/>
              <a:gd name="T45" fmla="*/ 0 h 176"/>
              <a:gd name="T46" fmla="*/ 32 w 176"/>
              <a:gd name="T47" fmla="*/ 156 h 176"/>
              <a:gd name="T48" fmla="*/ 20 w 176"/>
              <a:gd name="T49" fmla="*/ 168 h 176"/>
              <a:gd name="T50" fmla="*/ 8 w 176"/>
              <a:gd name="T51" fmla="*/ 156 h 176"/>
              <a:gd name="T52" fmla="*/ 20 w 176"/>
              <a:gd name="T53" fmla="*/ 144 h 176"/>
              <a:gd name="T54" fmla="*/ 32 w 176"/>
              <a:gd name="T55" fmla="*/ 156 h 176"/>
              <a:gd name="T56" fmla="*/ 88 w 176"/>
              <a:gd name="T57" fmla="*/ 100 h 176"/>
              <a:gd name="T58" fmla="*/ 76 w 176"/>
              <a:gd name="T59" fmla="*/ 88 h 176"/>
              <a:gd name="T60" fmla="*/ 88 w 176"/>
              <a:gd name="T61" fmla="*/ 76 h 176"/>
              <a:gd name="T62" fmla="*/ 100 w 176"/>
              <a:gd name="T63" fmla="*/ 88 h 176"/>
              <a:gd name="T64" fmla="*/ 88 w 176"/>
              <a:gd name="T65" fmla="*/ 100 h 176"/>
              <a:gd name="T66" fmla="*/ 156 w 176"/>
              <a:gd name="T67" fmla="*/ 32 h 176"/>
              <a:gd name="T68" fmla="*/ 144 w 176"/>
              <a:gd name="T69" fmla="*/ 20 h 176"/>
              <a:gd name="T70" fmla="*/ 156 w 176"/>
              <a:gd name="T71" fmla="*/ 8 h 176"/>
              <a:gd name="T72" fmla="*/ 168 w 176"/>
              <a:gd name="T73" fmla="*/ 20 h 176"/>
              <a:gd name="T74" fmla="*/ 156 w 176"/>
              <a:gd name="T75" fmla="*/ 3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156" y="0"/>
                </a:moveTo>
                <a:cubicBezTo>
                  <a:pt x="145" y="0"/>
                  <a:pt x="136" y="9"/>
                  <a:pt x="136" y="20"/>
                </a:cubicBezTo>
                <a:cubicBezTo>
                  <a:pt x="136" y="30"/>
                  <a:pt x="143" y="38"/>
                  <a:pt x="152" y="40"/>
                </a:cubicBezTo>
                <a:cubicBezTo>
                  <a:pt x="152" y="84"/>
                  <a:pt x="152" y="84"/>
                  <a:pt x="152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6" y="75"/>
                  <a:pt x="98" y="68"/>
                  <a:pt x="88" y="68"/>
                </a:cubicBezTo>
                <a:cubicBezTo>
                  <a:pt x="78" y="68"/>
                  <a:pt x="70" y="75"/>
                  <a:pt x="68" y="84"/>
                </a:cubicBezTo>
                <a:cubicBezTo>
                  <a:pt x="20" y="84"/>
                  <a:pt x="20" y="84"/>
                  <a:pt x="20" y="84"/>
                </a:cubicBezTo>
                <a:cubicBezTo>
                  <a:pt x="18" y="84"/>
                  <a:pt x="16" y="86"/>
                  <a:pt x="16" y="88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7" y="138"/>
                  <a:pt x="0" y="146"/>
                  <a:pt x="0" y="156"/>
                </a:cubicBezTo>
                <a:cubicBezTo>
                  <a:pt x="0" y="167"/>
                  <a:pt x="9" y="176"/>
                  <a:pt x="20" y="176"/>
                </a:cubicBezTo>
                <a:cubicBezTo>
                  <a:pt x="31" y="176"/>
                  <a:pt x="40" y="167"/>
                  <a:pt x="40" y="156"/>
                </a:cubicBezTo>
                <a:cubicBezTo>
                  <a:pt x="40" y="146"/>
                  <a:pt x="33" y="138"/>
                  <a:pt x="24" y="136"/>
                </a:cubicBezTo>
                <a:cubicBezTo>
                  <a:pt x="24" y="92"/>
                  <a:pt x="24" y="92"/>
                  <a:pt x="24" y="92"/>
                </a:cubicBezTo>
                <a:cubicBezTo>
                  <a:pt x="68" y="92"/>
                  <a:pt x="68" y="92"/>
                  <a:pt x="68" y="92"/>
                </a:cubicBezTo>
                <a:cubicBezTo>
                  <a:pt x="70" y="101"/>
                  <a:pt x="78" y="108"/>
                  <a:pt x="88" y="108"/>
                </a:cubicBezTo>
                <a:cubicBezTo>
                  <a:pt x="98" y="108"/>
                  <a:pt x="106" y="101"/>
                  <a:pt x="108" y="92"/>
                </a:cubicBezTo>
                <a:cubicBezTo>
                  <a:pt x="156" y="92"/>
                  <a:pt x="156" y="92"/>
                  <a:pt x="156" y="92"/>
                </a:cubicBezTo>
                <a:cubicBezTo>
                  <a:pt x="158" y="92"/>
                  <a:pt x="160" y="90"/>
                  <a:pt x="160" y="88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9" y="38"/>
                  <a:pt x="176" y="30"/>
                  <a:pt x="176" y="20"/>
                </a:cubicBezTo>
                <a:cubicBezTo>
                  <a:pt x="176" y="9"/>
                  <a:pt x="167" y="0"/>
                  <a:pt x="156" y="0"/>
                </a:cubicBezTo>
                <a:moveTo>
                  <a:pt x="32" y="156"/>
                </a:moveTo>
                <a:cubicBezTo>
                  <a:pt x="32" y="163"/>
                  <a:pt x="27" y="168"/>
                  <a:pt x="20" y="168"/>
                </a:cubicBezTo>
                <a:cubicBezTo>
                  <a:pt x="13" y="168"/>
                  <a:pt x="8" y="163"/>
                  <a:pt x="8" y="156"/>
                </a:cubicBezTo>
                <a:cubicBezTo>
                  <a:pt x="8" y="149"/>
                  <a:pt x="13" y="144"/>
                  <a:pt x="20" y="144"/>
                </a:cubicBezTo>
                <a:cubicBezTo>
                  <a:pt x="27" y="144"/>
                  <a:pt x="32" y="149"/>
                  <a:pt x="32" y="156"/>
                </a:cubicBezTo>
                <a:moveTo>
                  <a:pt x="88" y="100"/>
                </a:moveTo>
                <a:cubicBezTo>
                  <a:pt x="81" y="100"/>
                  <a:pt x="76" y="95"/>
                  <a:pt x="76" y="88"/>
                </a:cubicBezTo>
                <a:cubicBezTo>
                  <a:pt x="76" y="81"/>
                  <a:pt x="81" y="76"/>
                  <a:pt x="88" y="76"/>
                </a:cubicBezTo>
                <a:cubicBezTo>
                  <a:pt x="95" y="76"/>
                  <a:pt x="100" y="81"/>
                  <a:pt x="100" y="88"/>
                </a:cubicBezTo>
                <a:cubicBezTo>
                  <a:pt x="100" y="95"/>
                  <a:pt x="95" y="100"/>
                  <a:pt x="88" y="100"/>
                </a:cubicBezTo>
                <a:moveTo>
                  <a:pt x="156" y="32"/>
                </a:moveTo>
                <a:cubicBezTo>
                  <a:pt x="149" y="32"/>
                  <a:pt x="144" y="27"/>
                  <a:pt x="144" y="20"/>
                </a:cubicBezTo>
                <a:cubicBezTo>
                  <a:pt x="144" y="13"/>
                  <a:pt x="149" y="8"/>
                  <a:pt x="156" y="8"/>
                </a:cubicBezTo>
                <a:cubicBezTo>
                  <a:pt x="163" y="8"/>
                  <a:pt x="168" y="13"/>
                  <a:pt x="168" y="20"/>
                </a:cubicBezTo>
                <a:cubicBezTo>
                  <a:pt x="168" y="27"/>
                  <a:pt x="163" y="32"/>
                  <a:pt x="156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307"/>
          <p:cNvSpPr>
            <a:spLocks noEditPoints="1"/>
          </p:cNvSpPr>
          <p:nvPr/>
        </p:nvSpPr>
        <p:spPr bwMode="auto">
          <a:xfrm>
            <a:off x="4111760" y="2371271"/>
            <a:ext cx="305066" cy="334275"/>
          </a:xfrm>
          <a:custGeom>
            <a:avLst/>
            <a:gdLst>
              <a:gd name="T0" fmla="*/ 140 w 160"/>
              <a:gd name="T1" fmla="*/ 136 h 176"/>
              <a:gd name="T2" fmla="*/ 125 w 160"/>
              <a:gd name="T3" fmla="*/ 143 h 176"/>
              <a:gd name="T4" fmla="*/ 39 w 160"/>
              <a:gd name="T5" fmla="*/ 94 h 176"/>
              <a:gd name="T6" fmla="*/ 40 w 160"/>
              <a:gd name="T7" fmla="*/ 88 h 176"/>
              <a:gd name="T8" fmla="*/ 39 w 160"/>
              <a:gd name="T9" fmla="*/ 82 h 176"/>
              <a:gd name="T10" fmla="*/ 125 w 160"/>
              <a:gd name="T11" fmla="*/ 33 h 176"/>
              <a:gd name="T12" fmla="*/ 140 w 160"/>
              <a:gd name="T13" fmla="*/ 40 h 176"/>
              <a:gd name="T14" fmla="*/ 160 w 160"/>
              <a:gd name="T15" fmla="*/ 20 h 176"/>
              <a:gd name="T16" fmla="*/ 140 w 160"/>
              <a:gd name="T17" fmla="*/ 0 h 176"/>
              <a:gd name="T18" fmla="*/ 120 w 160"/>
              <a:gd name="T19" fmla="*/ 20 h 176"/>
              <a:gd name="T20" fmla="*/ 121 w 160"/>
              <a:gd name="T21" fmla="*/ 26 h 176"/>
              <a:gd name="T22" fmla="*/ 35 w 160"/>
              <a:gd name="T23" fmla="*/ 75 h 176"/>
              <a:gd name="T24" fmla="*/ 20 w 160"/>
              <a:gd name="T25" fmla="*/ 68 h 176"/>
              <a:gd name="T26" fmla="*/ 0 w 160"/>
              <a:gd name="T27" fmla="*/ 88 h 176"/>
              <a:gd name="T28" fmla="*/ 20 w 160"/>
              <a:gd name="T29" fmla="*/ 108 h 176"/>
              <a:gd name="T30" fmla="*/ 35 w 160"/>
              <a:gd name="T31" fmla="*/ 101 h 176"/>
              <a:gd name="T32" fmla="*/ 121 w 160"/>
              <a:gd name="T33" fmla="*/ 150 h 176"/>
              <a:gd name="T34" fmla="*/ 120 w 160"/>
              <a:gd name="T35" fmla="*/ 156 h 176"/>
              <a:gd name="T36" fmla="*/ 140 w 160"/>
              <a:gd name="T37" fmla="*/ 176 h 176"/>
              <a:gd name="T38" fmla="*/ 160 w 160"/>
              <a:gd name="T39" fmla="*/ 156 h 176"/>
              <a:gd name="T40" fmla="*/ 140 w 160"/>
              <a:gd name="T41" fmla="*/ 136 h 176"/>
              <a:gd name="T42" fmla="*/ 140 w 160"/>
              <a:gd name="T43" fmla="*/ 8 h 176"/>
              <a:gd name="T44" fmla="*/ 152 w 160"/>
              <a:gd name="T45" fmla="*/ 20 h 176"/>
              <a:gd name="T46" fmla="*/ 140 w 160"/>
              <a:gd name="T47" fmla="*/ 32 h 176"/>
              <a:gd name="T48" fmla="*/ 128 w 160"/>
              <a:gd name="T49" fmla="*/ 20 h 176"/>
              <a:gd name="T50" fmla="*/ 140 w 160"/>
              <a:gd name="T51" fmla="*/ 8 h 176"/>
              <a:gd name="T52" fmla="*/ 20 w 160"/>
              <a:gd name="T53" fmla="*/ 100 h 176"/>
              <a:gd name="T54" fmla="*/ 8 w 160"/>
              <a:gd name="T55" fmla="*/ 88 h 176"/>
              <a:gd name="T56" fmla="*/ 20 w 160"/>
              <a:gd name="T57" fmla="*/ 76 h 176"/>
              <a:gd name="T58" fmla="*/ 32 w 160"/>
              <a:gd name="T59" fmla="*/ 88 h 176"/>
              <a:gd name="T60" fmla="*/ 20 w 160"/>
              <a:gd name="T61" fmla="*/ 100 h 176"/>
              <a:gd name="T62" fmla="*/ 140 w 160"/>
              <a:gd name="T63" fmla="*/ 168 h 176"/>
              <a:gd name="T64" fmla="*/ 128 w 160"/>
              <a:gd name="T65" fmla="*/ 156 h 176"/>
              <a:gd name="T66" fmla="*/ 140 w 160"/>
              <a:gd name="T67" fmla="*/ 144 h 176"/>
              <a:gd name="T68" fmla="*/ 152 w 160"/>
              <a:gd name="T69" fmla="*/ 156 h 176"/>
              <a:gd name="T70" fmla="*/ 140 w 160"/>
              <a:gd name="T71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76">
                <a:moveTo>
                  <a:pt x="140" y="136"/>
                </a:moveTo>
                <a:cubicBezTo>
                  <a:pt x="134" y="136"/>
                  <a:pt x="129" y="139"/>
                  <a:pt x="125" y="143"/>
                </a:cubicBezTo>
                <a:cubicBezTo>
                  <a:pt x="39" y="94"/>
                  <a:pt x="39" y="94"/>
                  <a:pt x="39" y="94"/>
                </a:cubicBezTo>
                <a:cubicBezTo>
                  <a:pt x="40" y="92"/>
                  <a:pt x="40" y="90"/>
                  <a:pt x="40" y="88"/>
                </a:cubicBezTo>
                <a:cubicBezTo>
                  <a:pt x="40" y="86"/>
                  <a:pt x="40" y="84"/>
                  <a:pt x="39" y="82"/>
                </a:cubicBezTo>
                <a:cubicBezTo>
                  <a:pt x="125" y="33"/>
                  <a:pt x="125" y="33"/>
                  <a:pt x="125" y="33"/>
                </a:cubicBezTo>
                <a:cubicBezTo>
                  <a:pt x="129" y="37"/>
                  <a:pt x="134" y="40"/>
                  <a:pt x="140" y="40"/>
                </a:cubicBezTo>
                <a:cubicBezTo>
                  <a:pt x="151" y="40"/>
                  <a:pt x="160" y="31"/>
                  <a:pt x="160" y="20"/>
                </a:cubicBezTo>
                <a:cubicBezTo>
                  <a:pt x="160" y="9"/>
                  <a:pt x="151" y="0"/>
                  <a:pt x="140" y="0"/>
                </a:cubicBezTo>
                <a:cubicBezTo>
                  <a:pt x="129" y="0"/>
                  <a:pt x="120" y="9"/>
                  <a:pt x="120" y="20"/>
                </a:cubicBezTo>
                <a:cubicBezTo>
                  <a:pt x="120" y="22"/>
                  <a:pt x="120" y="24"/>
                  <a:pt x="121" y="26"/>
                </a:cubicBezTo>
                <a:cubicBezTo>
                  <a:pt x="35" y="75"/>
                  <a:pt x="35" y="75"/>
                  <a:pt x="35" y="75"/>
                </a:cubicBezTo>
                <a:cubicBezTo>
                  <a:pt x="31" y="71"/>
                  <a:pt x="26" y="68"/>
                  <a:pt x="20" y="68"/>
                </a:cubicBezTo>
                <a:cubicBezTo>
                  <a:pt x="9" y="68"/>
                  <a:pt x="0" y="77"/>
                  <a:pt x="0" y="88"/>
                </a:cubicBezTo>
                <a:cubicBezTo>
                  <a:pt x="0" y="99"/>
                  <a:pt x="9" y="108"/>
                  <a:pt x="20" y="108"/>
                </a:cubicBezTo>
                <a:cubicBezTo>
                  <a:pt x="26" y="108"/>
                  <a:pt x="31" y="105"/>
                  <a:pt x="35" y="101"/>
                </a:cubicBezTo>
                <a:cubicBezTo>
                  <a:pt x="121" y="150"/>
                  <a:pt x="121" y="150"/>
                  <a:pt x="121" y="150"/>
                </a:cubicBezTo>
                <a:cubicBezTo>
                  <a:pt x="120" y="152"/>
                  <a:pt x="120" y="154"/>
                  <a:pt x="120" y="156"/>
                </a:cubicBezTo>
                <a:cubicBezTo>
                  <a:pt x="120" y="167"/>
                  <a:pt x="129" y="176"/>
                  <a:pt x="140" y="176"/>
                </a:cubicBezTo>
                <a:cubicBezTo>
                  <a:pt x="151" y="176"/>
                  <a:pt x="160" y="167"/>
                  <a:pt x="160" y="156"/>
                </a:cubicBezTo>
                <a:cubicBezTo>
                  <a:pt x="160" y="145"/>
                  <a:pt x="151" y="136"/>
                  <a:pt x="140" y="136"/>
                </a:cubicBezTo>
                <a:moveTo>
                  <a:pt x="140" y="8"/>
                </a:moveTo>
                <a:cubicBezTo>
                  <a:pt x="147" y="8"/>
                  <a:pt x="152" y="13"/>
                  <a:pt x="152" y="20"/>
                </a:cubicBezTo>
                <a:cubicBezTo>
                  <a:pt x="152" y="27"/>
                  <a:pt x="147" y="32"/>
                  <a:pt x="140" y="32"/>
                </a:cubicBezTo>
                <a:cubicBezTo>
                  <a:pt x="133" y="32"/>
                  <a:pt x="128" y="27"/>
                  <a:pt x="128" y="20"/>
                </a:cubicBezTo>
                <a:cubicBezTo>
                  <a:pt x="128" y="13"/>
                  <a:pt x="133" y="8"/>
                  <a:pt x="140" y="8"/>
                </a:cubicBezTo>
                <a:moveTo>
                  <a:pt x="20" y="100"/>
                </a:moveTo>
                <a:cubicBezTo>
                  <a:pt x="13" y="100"/>
                  <a:pt x="8" y="95"/>
                  <a:pt x="8" y="88"/>
                </a:cubicBezTo>
                <a:cubicBezTo>
                  <a:pt x="8" y="81"/>
                  <a:pt x="13" y="76"/>
                  <a:pt x="20" y="76"/>
                </a:cubicBezTo>
                <a:cubicBezTo>
                  <a:pt x="27" y="76"/>
                  <a:pt x="32" y="81"/>
                  <a:pt x="32" y="88"/>
                </a:cubicBezTo>
                <a:cubicBezTo>
                  <a:pt x="32" y="95"/>
                  <a:pt x="27" y="100"/>
                  <a:pt x="20" y="100"/>
                </a:cubicBezTo>
                <a:moveTo>
                  <a:pt x="140" y="168"/>
                </a:moveTo>
                <a:cubicBezTo>
                  <a:pt x="133" y="168"/>
                  <a:pt x="128" y="163"/>
                  <a:pt x="128" y="156"/>
                </a:cubicBezTo>
                <a:cubicBezTo>
                  <a:pt x="128" y="149"/>
                  <a:pt x="133" y="144"/>
                  <a:pt x="140" y="144"/>
                </a:cubicBezTo>
                <a:cubicBezTo>
                  <a:pt x="147" y="144"/>
                  <a:pt x="152" y="149"/>
                  <a:pt x="152" y="156"/>
                </a:cubicBezTo>
                <a:cubicBezTo>
                  <a:pt x="152" y="163"/>
                  <a:pt x="147" y="168"/>
                  <a:pt x="140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308"/>
          <p:cNvSpPr>
            <a:spLocks noEditPoints="1"/>
          </p:cNvSpPr>
          <p:nvPr/>
        </p:nvSpPr>
        <p:spPr bwMode="auto">
          <a:xfrm>
            <a:off x="4734875" y="2371271"/>
            <a:ext cx="335898" cy="334275"/>
          </a:xfrm>
          <a:custGeom>
            <a:avLst/>
            <a:gdLst>
              <a:gd name="T0" fmla="*/ 151 w 176"/>
              <a:gd name="T1" fmla="*/ 146 h 176"/>
              <a:gd name="T2" fmla="*/ 115 w 176"/>
              <a:gd name="T3" fmla="*/ 166 h 176"/>
              <a:gd name="T4" fmla="*/ 60 w 176"/>
              <a:gd name="T5" fmla="*/ 163 h 176"/>
              <a:gd name="T6" fmla="*/ 15 w 176"/>
              <a:gd name="T7" fmla="*/ 123 h 176"/>
              <a:gd name="T8" fmla="*/ 14 w 176"/>
              <a:gd name="T9" fmla="*/ 56 h 176"/>
              <a:gd name="T10" fmla="*/ 59 w 176"/>
              <a:gd name="T11" fmla="*/ 14 h 176"/>
              <a:gd name="T12" fmla="*/ 123 w 176"/>
              <a:gd name="T13" fmla="*/ 13 h 176"/>
              <a:gd name="T14" fmla="*/ 162 w 176"/>
              <a:gd name="T15" fmla="*/ 47 h 176"/>
              <a:gd name="T16" fmla="*/ 163 w 176"/>
              <a:gd name="T17" fmla="*/ 97 h 176"/>
              <a:gd name="T18" fmla="*/ 136 w 176"/>
              <a:gd name="T19" fmla="*/ 129 h 176"/>
              <a:gd name="T20" fmla="*/ 114 w 176"/>
              <a:gd name="T21" fmla="*/ 132 h 176"/>
              <a:gd name="T22" fmla="*/ 112 w 176"/>
              <a:gd name="T23" fmla="*/ 120 h 176"/>
              <a:gd name="T24" fmla="*/ 144 w 176"/>
              <a:gd name="T25" fmla="*/ 39 h 176"/>
              <a:gd name="T26" fmla="*/ 131 w 176"/>
              <a:gd name="T27" fmla="*/ 53 h 176"/>
              <a:gd name="T28" fmla="*/ 96 w 176"/>
              <a:gd name="T29" fmla="*/ 35 h 176"/>
              <a:gd name="T30" fmla="*/ 51 w 176"/>
              <a:gd name="T31" fmla="*/ 59 h 176"/>
              <a:gd name="T32" fmla="*/ 35 w 176"/>
              <a:gd name="T33" fmla="*/ 106 h 176"/>
              <a:gd name="T34" fmla="*/ 45 w 176"/>
              <a:gd name="T35" fmla="*/ 131 h 176"/>
              <a:gd name="T36" fmla="*/ 89 w 176"/>
              <a:gd name="T37" fmla="*/ 139 h 176"/>
              <a:gd name="T38" fmla="*/ 107 w 176"/>
              <a:gd name="T39" fmla="*/ 137 h 176"/>
              <a:gd name="T40" fmla="*/ 140 w 176"/>
              <a:gd name="T41" fmla="*/ 136 h 176"/>
              <a:gd name="T42" fmla="*/ 171 w 176"/>
              <a:gd name="T43" fmla="*/ 100 h 176"/>
              <a:gd name="T44" fmla="*/ 169 w 176"/>
              <a:gd name="T45" fmla="*/ 43 h 176"/>
              <a:gd name="T46" fmla="*/ 125 w 176"/>
              <a:gd name="T47" fmla="*/ 5 h 176"/>
              <a:gd name="T48" fmla="*/ 57 w 176"/>
              <a:gd name="T49" fmla="*/ 7 h 176"/>
              <a:gd name="T50" fmla="*/ 7 w 176"/>
              <a:gd name="T51" fmla="*/ 52 h 176"/>
              <a:gd name="T52" fmla="*/ 8 w 176"/>
              <a:gd name="T53" fmla="*/ 127 h 176"/>
              <a:gd name="T54" fmla="*/ 59 w 176"/>
              <a:gd name="T55" fmla="*/ 171 h 176"/>
              <a:gd name="T56" fmla="*/ 116 w 176"/>
              <a:gd name="T57" fmla="*/ 173 h 176"/>
              <a:gd name="T58" fmla="*/ 158 w 176"/>
              <a:gd name="T59" fmla="*/ 151 h 176"/>
              <a:gd name="T60" fmla="*/ 175 w 176"/>
              <a:gd name="T61" fmla="*/ 131 h 176"/>
              <a:gd name="T62" fmla="*/ 101 w 176"/>
              <a:gd name="T63" fmla="*/ 120 h 176"/>
              <a:gd name="T64" fmla="*/ 81 w 176"/>
              <a:gd name="T65" fmla="*/ 133 h 176"/>
              <a:gd name="T66" fmla="*/ 51 w 176"/>
              <a:gd name="T67" fmla="*/ 126 h 176"/>
              <a:gd name="T68" fmla="*/ 43 w 176"/>
              <a:gd name="T69" fmla="*/ 106 h 176"/>
              <a:gd name="T70" fmla="*/ 57 w 176"/>
              <a:gd name="T71" fmla="*/ 64 h 176"/>
              <a:gd name="T72" fmla="*/ 95 w 176"/>
              <a:gd name="T73" fmla="*/ 43 h 176"/>
              <a:gd name="T74" fmla="*/ 114 w 176"/>
              <a:gd name="T75" fmla="*/ 47 h 176"/>
              <a:gd name="T76" fmla="*/ 127 w 176"/>
              <a:gd name="T77" fmla="*/ 63 h 176"/>
              <a:gd name="T78" fmla="*/ 101 w 176"/>
              <a:gd name="T79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65" y="131"/>
                </a:moveTo>
                <a:cubicBezTo>
                  <a:pt x="161" y="136"/>
                  <a:pt x="156" y="141"/>
                  <a:pt x="151" y="146"/>
                </a:cubicBezTo>
                <a:cubicBezTo>
                  <a:pt x="146" y="150"/>
                  <a:pt x="141" y="154"/>
                  <a:pt x="134" y="158"/>
                </a:cubicBezTo>
                <a:cubicBezTo>
                  <a:pt x="128" y="161"/>
                  <a:pt x="122" y="164"/>
                  <a:pt x="115" y="166"/>
                </a:cubicBezTo>
                <a:cubicBezTo>
                  <a:pt x="108" y="167"/>
                  <a:pt x="100" y="168"/>
                  <a:pt x="93" y="168"/>
                </a:cubicBezTo>
                <a:cubicBezTo>
                  <a:pt x="81" y="168"/>
                  <a:pt x="70" y="167"/>
                  <a:pt x="60" y="163"/>
                </a:cubicBezTo>
                <a:cubicBezTo>
                  <a:pt x="50" y="160"/>
                  <a:pt x="41" y="155"/>
                  <a:pt x="33" y="148"/>
                </a:cubicBezTo>
                <a:cubicBezTo>
                  <a:pt x="26" y="141"/>
                  <a:pt x="19" y="133"/>
                  <a:pt x="15" y="123"/>
                </a:cubicBezTo>
                <a:cubicBezTo>
                  <a:pt x="10" y="113"/>
                  <a:pt x="8" y="101"/>
                  <a:pt x="8" y="87"/>
                </a:cubicBezTo>
                <a:cubicBezTo>
                  <a:pt x="8" y="76"/>
                  <a:pt x="10" y="66"/>
                  <a:pt x="14" y="56"/>
                </a:cubicBezTo>
                <a:cubicBezTo>
                  <a:pt x="19" y="47"/>
                  <a:pt x="25" y="38"/>
                  <a:pt x="32" y="31"/>
                </a:cubicBezTo>
                <a:cubicBezTo>
                  <a:pt x="40" y="24"/>
                  <a:pt x="49" y="18"/>
                  <a:pt x="59" y="14"/>
                </a:cubicBezTo>
                <a:cubicBezTo>
                  <a:pt x="69" y="10"/>
                  <a:pt x="81" y="8"/>
                  <a:pt x="93" y="8"/>
                </a:cubicBezTo>
                <a:cubicBezTo>
                  <a:pt x="103" y="8"/>
                  <a:pt x="114" y="9"/>
                  <a:pt x="123" y="13"/>
                </a:cubicBezTo>
                <a:cubicBezTo>
                  <a:pt x="132" y="16"/>
                  <a:pt x="140" y="20"/>
                  <a:pt x="147" y="26"/>
                </a:cubicBezTo>
                <a:cubicBezTo>
                  <a:pt x="153" y="32"/>
                  <a:pt x="159" y="39"/>
                  <a:pt x="162" y="47"/>
                </a:cubicBezTo>
                <a:cubicBezTo>
                  <a:pt x="166" y="55"/>
                  <a:pt x="168" y="64"/>
                  <a:pt x="168" y="74"/>
                </a:cubicBezTo>
                <a:cubicBezTo>
                  <a:pt x="168" y="82"/>
                  <a:pt x="166" y="90"/>
                  <a:pt x="163" y="97"/>
                </a:cubicBezTo>
                <a:cubicBezTo>
                  <a:pt x="160" y="105"/>
                  <a:pt x="156" y="111"/>
                  <a:pt x="152" y="117"/>
                </a:cubicBezTo>
                <a:cubicBezTo>
                  <a:pt x="147" y="122"/>
                  <a:pt x="142" y="126"/>
                  <a:pt x="136" y="129"/>
                </a:cubicBezTo>
                <a:cubicBezTo>
                  <a:pt x="131" y="132"/>
                  <a:pt x="125" y="134"/>
                  <a:pt x="121" y="134"/>
                </a:cubicBezTo>
                <a:cubicBezTo>
                  <a:pt x="118" y="134"/>
                  <a:pt x="115" y="133"/>
                  <a:pt x="114" y="132"/>
                </a:cubicBezTo>
                <a:cubicBezTo>
                  <a:pt x="113" y="131"/>
                  <a:pt x="112" y="130"/>
                  <a:pt x="111" y="128"/>
                </a:cubicBezTo>
                <a:cubicBezTo>
                  <a:pt x="111" y="126"/>
                  <a:pt x="111" y="123"/>
                  <a:pt x="112" y="120"/>
                </a:cubicBezTo>
                <a:cubicBezTo>
                  <a:pt x="113" y="117"/>
                  <a:pt x="114" y="114"/>
                  <a:pt x="116" y="110"/>
                </a:cubicBezTo>
                <a:cubicBezTo>
                  <a:pt x="144" y="39"/>
                  <a:pt x="144" y="39"/>
                  <a:pt x="144" y="39"/>
                </a:cubicBezTo>
                <a:cubicBezTo>
                  <a:pt x="136" y="39"/>
                  <a:pt x="136" y="39"/>
                  <a:pt x="136" y="39"/>
                </a:cubicBezTo>
                <a:cubicBezTo>
                  <a:pt x="131" y="53"/>
                  <a:pt x="131" y="53"/>
                  <a:pt x="131" y="53"/>
                </a:cubicBezTo>
                <a:cubicBezTo>
                  <a:pt x="128" y="48"/>
                  <a:pt x="124" y="44"/>
                  <a:pt x="118" y="41"/>
                </a:cubicBezTo>
                <a:cubicBezTo>
                  <a:pt x="112" y="37"/>
                  <a:pt x="104" y="35"/>
                  <a:pt x="96" y="35"/>
                </a:cubicBezTo>
                <a:cubicBezTo>
                  <a:pt x="87" y="35"/>
                  <a:pt x="78" y="37"/>
                  <a:pt x="71" y="42"/>
                </a:cubicBezTo>
                <a:cubicBezTo>
                  <a:pt x="63" y="46"/>
                  <a:pt x="57" y="52"/>
                  <a:pt x="51" y="59"/>
                </a:cubicBezTo>
                <a:cubicBezTo>
                  <a:pt x="46" y="66"/>
                  <a:pt x="42" y="74"/>
                  <a:pt x="39" y="82"/>
                </a:cubicBezTo>
                <a:cubicBezTo>
                  <a:pt x="36" y="90"/>
                  <a:pt x="35" y="98"/>
                  <a:pt x="35" y="106"/>
                </a:cubicBezTo>
                <a:cubicBezTo>
                  <a:pt x="35" y="111"/>
                  <a:pt x="35" y="115"/>
                  <a:pt x="37" y="120"/>
                </a:cubicBezTo>
                <a:cubicBezTo>
                  <a:pt x="39" y="124"/>
                  <a:pt x="42" y="128"/>
                  <a:pt x="45" y="131"/>
                </a:cubicBezTo>
                <a:cubicBezTo>
                  <a:pt x="48" y="134"/>
                  <a:pt x="52" y="137"/>
                  <a:pt x="56" y="139"/>
                </a:cubicBezTo>
                <a:cubicBezTo>
                  <a:pt x="66" y="143"/>
                  <a:pt x="77" y="142"/>
                  <a:pt x="89" y="139"/>
                </a:cubicBezTo>
                <a:cubicBezTo>
                  <a:pt x="94" y="137"/>
                  <a:pt x="99" y="134"/>
                  <a:pt x="103" y="129"/>
                </a:cubicBezTo>
                <a:cubicBezTo>
                  <a:pt x="104" y="132"/>
                  <a:pt x="105" y="135"/>
                  <a:pt x="107" y="137"/>
                </a:cubicBezTo>
                <a:cubicBezTo>
                  <a:pt x="110" y="140"/>
                  <a:pt x="115" y="142"/>
                  <a:pt x="120" y="142"/>
                </a:cubicBezTo>
                <a:cubicBezTo>
                  <a:pt x="126" y="142"/>
                  <a:pt x="133" y="140"/>
                  <a:pt x="140" y="136"/>
                </a:cubicBezTo>
                <a:cubicBezTo>
                  <a:pt x="146" y="133"/>
                  <a:pt x="152" y="128"/>
                  <a:pt x="158" y="122"/>
                </a:cubicBezTo>
                <a:cubicBezTo>
                  <a:pt x="163" y="116"/>
                  <a:pt x="167" y="108"/>
                  <a:pt x="171" y="100"/>
                </a:cubicBezTo>
                <a:cubicBezTo>
                  <a:pt x="174" y="92"/>
                  <a:pt x="176" y="83"/>
                  <a:pt x="176" y="74"/>
                </a:cubicBezTo>
                <a:cubicBezTo>
                  <a:pt x="176" y="62"/>
                  <a:pt x="174" y="52"/>
                  <a:pt x="169" y="43"/>
                </a:cubicBezTo>
                <a:cubicBezTo>
                  <a:pt x="165" y="34"/>
                  <a:pt x="159" y="26"/>
                  <a:pt x="152" y="20"/>
                </a:cubicBezTo>
                <a:cubicBezTo>
                  <a:pt x="144" y="13"/>
                  <a:pt x="135" y="8"/>
                  <a:pt x="125" y="5"/>
                </a:cubicBezTo>
                <a:cubicBezTo>
                  <a:pt x="115" y="2"/>
                  <a:pt x="104" y="0"/>
                  <a:pt x="93" y="0"/>
                </a:cubicBezTo>
                <a:cubicBezTo>
                  <a:pt x="80" y="0"/>
                  <a:pt x="68" y="2"/>
                  <a:pt x="57" y="7"/>
                </a:cubicBezTo>
                <a:cubicBezTo>
                  <a:pt x="46" y="11"/>
                  <a:pt x="36" y="17"/>
                  <a:pt x="27" y="25"/>
                </a:cubicBezTo>
                <a:cubicBezTo>
                  <a:pt x="19" y="33"/>
                  <a:pt x="12" y="42"/>
                  <a:pt x="7" y="52"/>
                </a:cubicBezTo>
                <a:cubicBezTo>
                  <a:pt x="2" y="63"/>
                  <a:pt x="0" y="75"/>
                  <a:pt x="0" y="87"/>
                </a:cubicBezTo>
                <a:cubicBezTo>
                  <a:pt x="0" y="103"/>
                  <a:pt x="3" y="116"/>
                  <a:pt x="8" y="127"/>
                </a:cubicBezTo>
                <a:cubicBezTo>
                  <a:pt x="13" y="138"/>
                  <a:pt x="21" y="148"/>
                  <a:pt x="29" y="155"/>
                </a:cubicBezTo>
                <a:cubicBezTo>
                  <a:pt x="38" y="162"/>
                  <a:pt x="48" y="168"/>
                  <a:pt x="59" y="171"/>
                </a:cubicBezTo>
                <a:cubicBezTo>
                  <a:pt x="70" y="174"/>
                  <a:pt x="81" y="176"/>
                  <a:pt x="93" y="176"/>
                </a:cubicBezTo>
                <a:cubicBezTo>
                  <a:pt x="101" y="176"/>
                  <a:pt x="109" y="175"/>
                  <a:pt x="116" y="173"/>
                </a:cubicBezTo>
                <a:cubicBezTo>
                  <a:pt x="124" y="171"/>
                  <a:pt x="131" y="168"/>
                  <a:pt x="138" y="164"/>
                </a:cubicBezTo>
                <a:cubicBezTo>
                  <a:pt x="145" y="161"/>
                  <a:pt x="152" y="156"/>
                  <a:pt x="158" y="151"/>
                </a:cubicBezTo>
                <a:cubicBezTo>
                  <a:pt x="164" y="145"/>
                  <a:pt x="169" y="139"/>
                  <a:pt x="173" y="133"/>
                </a:cubicBezTo>
                <a:cubicBezTo>
                  <a:pt x="175" y="131"/>
                  <a:pt x="175" y="131"/>
                  <a:pt x="175" y="131"/>
                </a:cubicBezTo>
                <a:cubicBezTo>
                  <a:pt x="165" y="131"/>
                  <a:pt x="165" y="131"/>
                  <a:pt x="165" y="131"/>
                </a:cubicBezTo>
                <a:close/>
                <a:moveTo>
                  <a:pt x="101" y="120"/>
                </a:moveTo>
                <a:cubicBezTo>
                  <a:pt x="98" y="124"/>
                  <a:pt x="95" y="127"/>
                  <a:pt x="91" y="129"/>
                </a:cubicBezTo>
                <a:cubicBezTo>
                  <a:pt x="88" y="131"/>
                  <a:pt x="85" y="132"/>
                  <a:pt x="81" y="133"/>
                </a:cubicBezTo>
                <a:cubicBezTo>
                  <a:pt x="74" y="135"/>
                  <a:pt x="66" y="134"/>
                  <a:pt x="60" y="132"/>
                </a:cubicBezTo>
                <a:cubicBezTo>
                  <a:pt x="56" y="130"/>
                  <a:pt x="53" y="128"/>
                  <a:pt x="51" y="126"/>
                </a:cubicBezTo>
                <a:cubicBezTo>
                  <a:pt x="48" y="123"/>
                  <a:pt x="46" y="120"/>
                  <a:pt x="45" y="117"/>
                </a:cubicBezTo>
                <a:cubicBezTo>
                  <a:pt x="43" y="113"/>
                  <a:pt x="43" y="110"/>
                  <a:pt x="43" y="106"/>
                </a:cubicBezTo>
                <a:cubicBezTo>
                  <a:pt x="43" y="99"/>
                  <a:pt x="44" y="92"/>
                  <a:pt x="46" y="85"/>
                </a:cubicBezTo>
                <a:cubicBezTo>
                  <a:pt x="49" y="77"/>
                  <a:pt x="53" y="71"/>
                  <a:pt x="57" y="64"/>
                </a:cubicBezTo>
                <a:cubicBezTo>
                  <a:pt x="62" y="58"/>
                  <a:pt x="67" y="53"/>
                  <a:pt x="74" y="49"/>
                </a:cubicBezTo>
                <a:cubicBezTo>
                  <a:pt x="80" y="45"/>
                  <a:pt x="87" y="43"/>
                  <a:pt x="95" y="43"/>
                </a:cubicBezTo>
                <a:cubicBezTo>
                  <a:pt x="98" y="43"/>
                  <a:pt x="101" y="43"/>
                  <a:pt x="104" y="44"/>
                </a:cubicBezTo>
                <a:cubicBezTo>
                  <a:pt x="108" y="44"/>
                  <a:pt x="111" y="46"/>
                  <a:pt x="114" y="47"/>
                </a:cubicBezTo>
                <a:cubicBezTo>
                  <a:pt x="117" y="49"/>
                  <a:pt x="119" y="51"/>
                  <a:pt x="122" y="53"/>
                </a:cubicBezTo>
                <a:cubicBezTo>
                  <a:pt x="124" y="56"/>
                  <a:pt x="125" y="59"/>
                  <a:pt x="127" y="63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7" y="112"/>
                  <a:pt x="104" y="116"/>
                  <a:pt x="101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309"/>
          <p:cNvSpPr>
            <a:spLocks noEditPoints="1"/>
          </p:cNvSpPr>
          <p:nvPr/>
        </p:nvSpPr>
        <p:spPr bwMode="auto">
          <a:xfrm>
            <a:off x="5374216" y="2371271"/>
            <a:ext cx="335898" cy="334275"/>
          </a:xfrm>
          <a:custGeom>
            <a:avLst/>
            <a:gdLst>
              <a:gd name="T0" fmla="*/ 0 w 176"/>
              <a:gd name="T1" fmla="*/ 88 h 176"/>
              <a:gd name="T2" fmla="*/ 176 w 176"/>
              <a:gd name="T3" fmla="*/ 88 h 176"/>
              <a:gd name="T4" fmla="*/ 132 w 176"/>
              <a:gd name="T5" fmla="*/ 21 h 176"/>
              <a:gd name="T6" fmla="*/ 130 w 176"/>
              <a:gd name="T7" fmla="*/ 48 h 176"/>
              <a:gd name="T8" fmla="*/ 123 w 176"/>
              <a:gd name="T9" fmla="*/ 68 h 176"/>
              <a:gd name="T10" fmla="*/ 85 w 176"/>
              <a:gd name="T11" fmla="*/ 26 h 176"/>
              <a:gd name="T12" fmla="*/ 132 w 176"/>
              <a:gd name="T13" fmla="*/ 21 h 176"/>
              <a:gd name="T14" fmla="*/ 138 w 176"/>
              <a:gd name="T15" fmla="*/ 118 h 176"/>
              <a:gd name="T16" fmla="*/ 100 w 176"/>
              <a:gd name="T17" fmla="*/ 119 h 176"/>
              <a:gd name="T18" fmla="*/ 115 w 176"/>
              <a:gd name="T19" fmla="*/ 100 h 176"/>
              <a:gd name="T20" fmla="*/ 101 w 176"/>
              <a:gd name="T21" fmla="*/ 9 h 176"/>
              <a:gd name="T22" fmla="*/ 84 w 176"/>
              <a:gd name="T23" fmla="*/ 8 h 176"/>
              <a:gd name="T24" fmla="*/ 109 w 176"/>
              <a:gd name="T25" fmla="*/ 94 h 176"/>
              <a:gd name="T26" fmla="*/ 88 w 176"/>
              <a:gd name="T27" fmla="*/ 108 h 176"/>
              <a:gd name="T28" fmla="*/ 32 w 176"/>
              <a:gd name="T29" fmla="*/ 97 h 176"/>
              <a:gd name="T30" fmla="*/ 52 w 176"/>
              <a:gd name="T31" fmla="*/ 60 h 176"/>
              <a:gd name="T32" fmla="*/ 63 w 176"/>
              <a:gd name="T33" fmla="*/ 43 h 176"/>
              <a:gd name="T34" fmla="*/ 109 w 176"/>
              <a:gd name="T35" fmla="*/ 94 h 176"/>
              <a:gd name="T36" fmla="*/ 8 w 176"/>
              <a:gd name="T37" fmla="*/ 90 h 176"/>
              <a:gd name="T38" fmla="*/ 20 w 176"/>
              <a:gd name="T39" fmla="*/ 128 h 176"/>
              <a:gd name="T40" fmla="*/ 25 w 176"/>
              <a:gd name="T41" fmla="*/ 93 h 176"/>
              <a:gd name="T42" fmla="*/ 76 w 176"/>
              <a:gd name="T43" fmla="*/ 9 h 176"/>
              <a:gd name="T44" fmla="*/ 58 w 176"/>
              <a:gd name="T45" fmla="*/ 37 h 176"/>
              <a:gd name="T46" fmla="*/ 40 w 176"/>
              <a:gd name="T47" fmla="*/ 48 h 176"/>
              <a:gd name="T48" fmla="*/ 25 w 176"/>
              <a:gd name="T49" fmla="*/ 93 h 176"/>
              <a:gd name="T50" fmla="*/ 28 w 176"/>
              <a:gd name="T51" fmla="*/ 128 h 176"/>
              <a:gd name="T52" fmla="*/ 77 w 176"/>
              <a:gd name="T53" fmla="*/ 124 h 176"/>
              <a:gd name="T54" fmla="*/ 30 w 176"/>
              <a:gd name="T55" fmla="*/ 143 h 176"/>
              <a:gd name="T56" fmla="*/ 88 w 176"/>
              <a:gd name="T57" fmla="*/ 168 h 176"/>
              <a:gd name="T58" fmla="*/ 83 w 176"/>
              <a:gd name="T59" fmla="*/ 131 h 176"/>
              <a:gd name="T60" fmla="*/ 97 w 176"/>
              <a:gd name="T61" fmla="*/ 127 h 176"/>
              <a:gd name="T62" fmla="*/ 149 w 176"/>
              <a:gd name="T63" fmla="*/ 123 h 176"/>
              <a:gd name="T64" fmla="*/ 88 w 176"/>
              <a:gd name="T65" fmla="*/ 168 h 176"/>
              <a:gd name="T66" fmla="*/ 120 w 176"/>
              <a:gd name="T67" fmla="*/ 93 h 176"/>
              <a:gd name="T68" fmla="*/ 132 w 176"/>
              <a:gd name="T69" fmla="*/ 72 h 176"/>
              <a:gd name="T70" fmla="*/ 137 w 176"/>
              <a:gd name="T71" fmla="*/ 49 h 176"/>
              <a:gd name="T72" fmla="*/ 168 w 176"/>
              <a:gd name="T73" fmla="*/ 88 h 176"/>
              <a:gd name="T74" fmla="*/ 150 w 176"/>
              <a:gd name="T75" fmla="*/ 11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132" y="21"/>
                </a:moveTo>
                <a:cubicBezTo>
                  <a:pt x="132" y="22"/>
                  <a:pt x="132" y="23"/>
                  <a:pt x="132" y="24"/>
                </a:cubicBezTo>
                <a:cubicBezTo>
                  <a:pt x="132" y="32"/>
                  <a:pt x="131" y="40"/>
                  <a:pt x="130" y="48"/>
                </a:cubicBezTo>
                <a:cubicBezTo>
                  <a:pt x="124" y="49"/>
                  <a:pt x="120" y="54"/>
                  <a:pt x="120" y="60"/>
                </a:cubicBezTo>
                <a:cubicBezTo>
                  <a:pt x="120" y="63"/>
                  <a:pt x="121" y="66"/>
                  <a:pt x="123" y="68"/>
                </a:cubicBezTo>
                <a:cubicBezTo>
                  <a:pt x="121" y="75"/>
                  <a:pt x="118" y="81"/>
                  <a:pt x="114" y="87"/>
                </a:cubicBezTo>
                <a:cubicBezTo>
                  <a:pt x="99" y="70"/>
                  <a:pt x="89" y="49"/>
                  <a:pt x="85" y="26"/>
                </a:cubicBezTo>
                <a:cubicBezTo>
                  <a:pt x="94" y="20"/>
                  <a:pt x="104" y="16"/>
                  <a:pt x="115" y="13"/>
                </a:cubicBezTo>
                <a:cubicBezTo>
                  <a:pt x="121" y="15"/>
                  <a:pt x="127" y="18"/>
                  <a:pt x="132" y="21"/>
                </a:cubicBezTo>
                <a:moveTo>
                  <a:pt x="115" y="100"/>
                </a:moveTo>
                <a:cubicBezTo>
                  <a:pt x="122" y="107"/>
                  <a:pt x="130" y="113"/>
                  <a:pt x="138" y="118"/>
                </a:cubicBezTo>
                <a:cubicBezTo>
                  <a:pt x="130" y="119"/>
                  <a:pt x="121" y="120"/>
                  <a:pt x="112" y="120"/>
                </a:cubicBezTo>
                <a:cubicBezTo>
                  <a:pt x="108" y="120"/>
                  <a:pt x="104" y="120"/>
                  <a:pt x="100" y="119"/>
                </a:cubicBezTo>
                <a:cubicBezTo>
                  <a:pt x="100" y="119"/>
                  <a:pt x="100" y="118"/>
                  <a:pt x="100" y="117"/>
                </a:cubicBezTo>
                <a:cubicBezTo>
                  <a:pt x="105" y="112"/>
                  <a:pt x="110" y="106"/>
                  <a:pt x="115" y="100"/>
                </a:cubicBezTo>
                <a:moveTo>
                  <a:pt x="88" y="8"/>
                </a:moveTo>
                <a:cubicBezTo>
                  <a:pt x="92" y="8"/>
                  <a:pt x="97" y="8"/>
                  <a:pt x="101" y="9"/>
                </a:cubicBezTo>
                <a:cubicBezTo>
                  <a:pt x="95" y="11"/>
                  <a:pt x="90" y="14"/>
                  <a:pt x="84" y="17"/>
                </a:cubicBezTo>
                <a:cubicBezTo>
                  <a:pt x="84" y="14"/>
                  <a:pt x="84" y="11"/>
                  <a:pt x="84" y="8"/>
                </a:cubicBezTo>
                <a:cubicBezTo>
                  <a:pt x="85" y="8"/>
                  <a:pt x="87" y="8"/>
                  <a:pt x="88" y="8"/>
                </a:cubicBezTo>
                <a:moveTo>
                  <a:pt x="109" y="94"/>
                </a:moveTo>
                <a:cubicBezTo>
                  <a:pt x="105" y="100"/>
                  <a:pt x="100" y="105"/>
                  <a:pt x="95" y="110"/>
                </a:cubicBezTo>
                <a:cubicBezTo>
                  <a:pt x="93" y="109"/>
                  <a:pt x="91" y="108"/>
                  <a:pt x="88" y="108"/>
                </a:cubicBezTo>
                <a:cubicBezTo>
                  <a:pt x="83" y="108"/>
                  <a:pt x="78" y="111"/>
                  <a:pt x="77" y="116"/>
                </a:cubicBezTo>
                <a:cubicBezTo>
                  <a:pt x="61" y="112"/>
                  <a:pt x="46" y="106"/>
                  <a:pt x="32" y="97"/>
                </a:cubicBezTo>
                <a:cubicBezTo>
                  <a:pt x="36" y="84"/>
                  <a:pt x="42" y="71"/>
                  <a:pt x="49" y="60"/>
                </a:cubicBezTo>
                <a:cubicBezTo>
                  <a:pt x="50" y="60"/>
                  <a:pt x="51" y="60"/>
                  <a:pt x="52" y="60"/>
                </a:cubicBezTo>
                <a:cubicBezTo>
                  <a:pt x="59" y="60"/>
                  <a:pt x="64" y="55"/>
                  <a:pt x="64" y="48"/>
                </a:cubicBezTo>
                <a:cubicBezTo>
                  <a:pt x="64" y="46"/>
                  <a:pt x="64" y="45"/>
                  <a:pt x="63" y="43"/>
                </a:cubicBezTo>
                <a:cubicBezTo>
                  <a:pt x="68" y="39"/>
                  <a:pt x="73" y="34"/>
                  <a:pt x="78" y="31"/>
                </a:cubicBezTo>
                <a:cubicBezTo>
                  <a:pt x="82" y="55"/>
                  <a:pt x="94" y="77"/>
                  <a:pt x="109" y="94"/>
                </a:cubicBezTo>
                <a:moveTo>
                  <a:pt x="20" y="130"/>
                </a:moveTo>
                <a:cubicBezTo>
                  <a:pt x="13" y="118"/>
                  <a:pt x="8" y="104"/>
                  <a:pt x="8" y="90"/>
                </a:cubicBezTo>
                <a:cubicBezTo>
                  <a:pt x="13" y="94"/>
                  <a:pt x="18" y="97"/>
                  <a:pt x="23" y="101"/>
                </a:cubicBezTo>
                <a:cubicBezTo>
                  <a:pt x="21" y="110"/>
                  <a:pt x="20" y="119"/>
                  <a:pt x="20" y="128"/>
                </a:cubicBezTo>
                <a:cubicBezTo>
                  <a:pt x="20" y="129"/>
                  <a:pt x="20" y="129"/>
                  <a:pt x="20" y="130"/>
                </a:cubicBezTo>
                <a:moveTo>
                  <a:pt x="25" y="93"/>
                </a:moveTo>
                <a:cubicBezTo>
                  <a:pt x="19" y="89"/>
                  <a:pt x="14" y="84"/>
                  <a:pt x="9" y="79"/>
                </a:cubicBezTo>
                <a:cubicBezTo>
                  <a:pt x="12" y="43"/>
                  <a:pt x="40" y="14"/>
                  <a:pt x="76" y="9"/>
                </a:cubicBezTo>
                <a:cubicBezTo>
                  <a:pt x="76" y="13"/>
                  <a:pt x="76" y="17"/>
                  <a:pt x="77" y="22"/>
                </a:cubicBezTo>
                <a:cubicBezTo>
                  <a:pt x="70" y="26"/>
                  <a:pt x="63" y="32"/>
                  <a:pt x="58" y="37"/>
                </a:cubicBezTo>
                <a:cubicBezTo>
                  <a:pt x="56" y="37"/>
                  <a:pt x="54" y="36"/>
                  <a:pt x="52" y="36"/>
                </a:cubicBezTo>
                <a:cubicBezTo>
                  <a:pt x="45" y="36"/>
                  <a:pt x="40" y="41"/>
                  <a:pt x="40" y="48"/>
                </a:cubicBezTo>
                <a:cubicBezTo>
                  <a:pt x="40" y="51"/>
                  <a:pt x="41" y="53"/>
                  <a:pt x="43" y="55"/>
                </a:cubicBezTo>
                <a:cubicBezTo>
                  <a:pt x="35" y="67"/>
                  <a:pt x="29" y="79"/>
                  <a:pt x="25" y="93"/>
                </a:cubicBezTo>
                <a:moveTo>
                  <a:pt x="29" y="142"/>
                </a:moveTo>
                <a:cubicBezTo>
                  <a:pt x="28" y="137"/>
                  <a:pt x="28" y="133"/>
                  <a:pt x="28" y="128"/>
                </a:cubicBezTo>
                <a:cubicBezTo>
                  <a:pt x="28" y="120"/>
                  <a:pt x="29" y="113"/>
                  <a:pt x="30" y="105"/>
                </a:cubicBezTo>
                <a:cubicBezTo>
                  <a:pt x="44" y="114"/>
                  <a:pt x="60" y="120"/>
                  <a:pt x="77" y="124"/>
                </a:cubicBezTo>
                <a:cubicBezTo>
                  <a:pt x="77" y="124"/>
                  <a:pt x="77" y="125"/>
                  <a:pt x="77" y="125"/>
                </a:cubicBezTo>
                <a:cubicBezTo>
                  <a:pt x="63" y="134"/>
                  <a:pt x="47" y="140"/>
                  <a:pt x="30" y="143"/>
                </a:cubicBezTo>
                <a:cubicBezTo>
                  <a:pt x="29" y="142"/>
                  <a:pt x="29" y="142"/>
                  <a:pt x="29" y="142"/>
                </a:cubicBezTo>
                <a:moveTo>
                  <a:pt x="88" y="168"/>
                </a:moveTo>
                <a:cubicBezTo>
                  <a:pt x="68" y="168"/>
                  <a:pt x="51" y="161"/>
                  <a:pt x="37" y="149"/>
                </a:cubicBezTo>
                <a:cubicBezTo>
                  <a:pt x="53" y="146"/>
                  <a:pt x="69" y="140"/>
                  <a:pt x="83" y="131"/>
                </a:cubicBezTo>
                <a:cubicBezTo>
                  <a:pt x="84" y="131"/>
                  <a:pt x="86" y="132"/>
                  <a:pt x="88" y="132"/>
                </a:cubicBezTo>
                <a:cubicBezTo>
                  <a:pt x="92" y="132"/>
                  <a:pt x="95" y="130"/>
                  <a:pt x="97" y="127"/>
                </a:cubicBezTo>
                <a:cubicBezTo>
                  <a:pt x="102" y="128"/>
                  <a:pt x="107" y="128"/>
                  <a:pt x="112" y="128"/>
                </a:cubicBezTo>
                <a:cubicBezTo>
                  <a:pt x="125" y="128"/>
                  <a:pt x="137" y="126"/>
                  <a:pt x="149" y="123"/>
                </a:cubicBezTo>
                <a:cubicBezTo>
                  <a:pt x="152" y="125"/>
                  <a:pt x="155" y="126"/>
                  <a:pt x="158" y="127"/>
                </a:cubicBezTo>
                <a:cubicBezTo>
                  <a:pt x="144" y="152"/>
                  <a:pt x="118" y="168"/>
                  <a:pt x="88" y="168"/>
                </a:cubicBezTo>
                <a:moveTo>
                  <a:pt x="150" y="115"/>
                </a:moveTo>
                <a:cubicBezTo>
                  <a:pt x="139" y="109"/>
                  <a:pt x="129" y="102"/>
                  <a:pt x="120" y="93"/>
                </a:cubicBezTo>
                <a:cubicBezTo>
                  <a:pt x="124" y="87"/>
                  <a:pt x="128" y="79"/>
                  <a:pt x="131" y="72"/>
                </a:cubicBezTo>
                <a:cubicBezTo>
                  <a:pt x="131" y="72"/>
                  <a:pt x="132" y="72"/>
                  <a:pt x="132" y="72"/>
                </a:cubicBezTo>
                <a:cubicBezTo>
                  <a:pt x="139" y="72"/>
                  <a:pt x="144" y="67"/>
                  <a:pt x="144" y="60"/>
                </a:cubicBezTo>
                <a:cubicBezTo>
                  <a:pt x="144" y="55"/>
                  <a:pt x="141" y="51"/>
                  <a:pt x="137" y="49"/>
                </a:cubicBezTo>
                <a:cubicBezTo>
                  <a:pt x="139" y="42"/>
                  <a:pt x="140" y="35"/>
                  <a:pt x="140" y="27"/>
                </a:cubicBezTo>
                <a:cubicBezTo>
                  <a:pt x="157" y="42"/>
                  <a:pt x="168" y="64"/>
                  <a:pt x="168" y="88"/>
                </a:cubicBezTo>
                <a:cubicBezTo>
                  <a:pt x="168" y="96"/>
                  <a:pt x="167" y="103"/>
                  <a:pt x="165" y="111"/>
                </a:cubicBezTo>
                <a:cubicBezTo>
                  <a:pt x="160" y="112"/>
                  <a:pt x="155" y="114"/>
                  <a:pt x="150" y="11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310"/>
          <p:cNvSpPr>
            <a:spLocks noEditPoints="1"/>
          </p:cNvSpPr>
          <p:nvPr/>
        </p:nvSpPr>
        <p:spPr bwMode="auto">
          <a:xfrm>
            <a:off x="6044389" y="2371271"/>
            <a:ext cx="274235" cy="334275"/>
          </a:xfrm>
          <a:custGeom>
            <a:avLst/>
            <a:gdLst>
              <a:gd name="T0" fmla="*/ 144 w 144"/>
              <a:gd name="T1" fmla="*/ 24 h 176"/>
              <a:gd name="T2" fmla="*/ 72 w 144"/>
              <a:gd name="T3" fmla="*/ 0 h 176"/>
              <a:gd name="T4" fmla="*/ 0 w 144"/>
              <a:gd name="T5" fmla="*/ 24 h 176"/>
              <a:gd name="T6" fmla="*/ 0 w 144"/>
              <a:gd name="T7" fmla="*/ 56 h 176"/>
              <a:gd name="T8" fmla="*/ 4 w 144"/>
              <a:gd name="T9" fmla="*/ 64 h 176"/>
              <a:gd name="T10" fmla="*/ 0 w 144"/>
              <a:gd name="T11" fmla="*/ 72 h 176"/>
              <a:gd name="T12" fmla="*/ 0 w 144"/>
              <a:gd name="T13" fmla="*/ 104 h 176"/>
              <a:gd name="T14" fmla="*/ 4 w 144"/>
              <a:gd name="T15" fmla="*/ 112 h 176"/>
              <a:gd name="T16" fmla="*/ 0 w 144"/>
              <a:gd name="T17" fmla="*/ 120 h 176"/>
              <a:gd name="T18" fmla="*/ 0 w 144"/>
              <a:gd name="T19" fmla="*/ 152 h 176"/>
              <a:gd name="T20" fmla="*/ 72 w 144"/>
              <a:gd name="T21" fmla="*/ 176 h 176"/>
              <a:gd name="T22" fmla="*/ 144 w 144"/>
              <a:gd name="T23" fmla="*/ 152 h 176"/>
              <a:gd name="T24" fmla="*/ 144 w 144"/>
              <a:gd name="T25" fmla="*/ 120 h 176"/>
              <a:gd name="T26" fmla="*/ 140 w 144"/>
              <a:gd name="T27" fmla="*/ 112 h 176"/>
              <a:gd name="T28" fmla="*/ 144 w 144"/>
              <a:gd name="T29" fmla="*/ 104 h 176"/>
              <a:gd name="T30" fmla="*/ 144 w 144"/>
              <a:gd name="T31" fmla="*/ 72 h 176"/>
              <a:gd name="T32" fmla="*/ 140 w 144"/>
              <a:gd name="T33" fmla="*/ 64 h 176"/>
              <a:gd name="T34" fmla="*/ 144 w 144"/>
              <a:gd name="T35" fmla="*/ 56 h 176"/>
              <a:gd name="T36" fmla="*/ 144 w 144"/>
              <a:gd name="T37" fmla="*/ 24 h 176"/>
              <a:gd name="T38" fmla="*/ 136 w 144"/>
              <a:gd name="T39" fmla="*/ 152 h 176"/>
              <a:gd name="T40" fmla="*/ 72 w 144"/>
              <a:gd name="T41" fmla="*/ 168 h 176"/>
              <a:gd name="T42" fmla="*/ 8 w 144"/>
              <a:gd name="T43" fmla="*/ 152 h 176"/>
              <a:gd name="T44" fmla="*/ 8 w 144"/>
              <a:gd name="T45" fmla="*/ 131 h 176"/>
              <a:gd name="T46" fmla="*/ 72 w 144"/>
              <a:gd name="T47" fmla="*/ 144 h 176"/>
              <a:gd name="T48" fmla="*/ 136 w 144"/>
              <a:gd name="T49" fmla="*/ 131 h 176"/>
              <a:gd name="T50" fmla="*/ 136 w 144"/>
              <a:gd name="T51" fmla="*/ 152 h 176"/>
              <a:gd name="T52" fmla="*/ 72 w 144"/>
              <a:gd name="T53" fmla="*/ 136 h 176"/>
              <a:gd name="T54" fmla="*/ 8 w 144"/>
              <a:gd name="T55" fmla="*/ 120 h 176"/>
              <a:gd name="T56" fmla="*/ 10 w 144"/>
              <a:gd name="T57" fmla="*/ 116 h 176"/>
              <a:gd name="T58" fmla="*/ 72 w 144"/>
              <a:gd name="T59" fmla="*/ 128 h 176"/>
              <a:gd name="T60" fmla="*/ 134 w 144"/>
              <a:gd name="T61" fmla="*/ 116 h 176"/>
              <a:gd name="T62" fmla="*/ 136 w 144"/>
              <a:gd name="T63" fmla="*/ 120 h 176"/>
              <a:gd name="T64" fmla="*/ 72 w 144"/>
              <a:gd name="T65" fmla="*/ 136 h 176"/>
              <a:gd name="T66" fmla="*/ 136 w 144"/>
              <a:gd name="T67" fmla="*/ 104 h 176"/>
              <a:gd name="T68" fmla="*/ 72 w 144"/>
              <a:gd name="T69" fmla="*/ 120 h 176"/>
              <a:gd name="T70" fmla="*/ 8 w 144"/>
              <a:gd name="T71" fmla="*/ 104 h 176"/>
              <a:gd name="T72" fmla="*/ 8 w 144"/>
              <a:gd name="T73" fmla="*/ 83 h 176"/>
              <a:gd name="T74" fmla="*/ 72 w 144"/>
              <a:gd name="T75" fmla="*/ 96 h 176"/>
              <a:gd name="T76" fmla="*/ 136 w 144"/>
              <a:gd name="T77" fmla="*/ 83 h 176"/>
              <a:gd name="T78" fmla="*/ 136 w 144"/>
              <a:gd name="T79" fmla="*/ 104 h 176"/>
              <a:gd name="T80" fmla="*/ 72 w 144"/>
              <a:gd name="T81" fmla="*/ 88 h 176"/>
              <a:gd name="T82" fmla="*/ 8 w 144"/>
              <a:gd name="T83" fmla="*/ 72 h 176"/>
              <a:gd name="T84" fmla="*/ 10 w 144"/>
              <a:gd name="T85" fmla="*/ 68 h 176"/>
              <a:gd name="T86" fmla="*/ 72 w 144"/>
              <a:gd name="T87" fmla="*/ 80 h 176"/>
              <a:gd name="T88" fmla="*/ 134 w 144"/>
              <a:gd name="T89" fmla="*/ 68 h 176"/>
              <a:gd name="T90" fmla="*/ 136 w 144"/>
              <a:gd name="T91" fmla="*/ 72 h 176"/>
              <a:gd name="T92" fmla="*/ 72 w 144"/>
              <a:gd name="T93" fmla="*/ 88 h 176"/>
              <a:gd name="T94" fmla="*/ 136 w 144"/>
              <a:gd name="T95" fmla="*/ 56 h 176"/>
              <a:gd name="T96" fmla="*/ 72 w 144"/>
              <a:gd name="T97" fmla="*/ 72 h 176"/>
              <a:gd name="T98" fmla="*/ 8 w 144"/>
              <a:gd name="T99" fmla="*/ 56 h 176"/>
              <a:gd name="T100" fmla="*/ 8 w 144"/>
              <a:gd name="T101" fmla="*/ 35 h 176"/>
              <a:gd name="T102" fmla="*/ 72 w 144"/>
              <a:gd name="T103" fmla="*/ 48 h 176"/>
              <a:gd name="T104" fmla="*/ 136 w 144"/>
              <a:gd name="T105" fmla="*/ 35 h 176"/>
              <a:gd name="T106" fmla="*/ 136 w 144"/>
              <a:gd name="T107" fmla="*/ 56 h 176"/>
              <a:gd name="T108" fmla="*/ 72 w 144"/>
              <a:gd name="T109" fmla="*/ 40 h 176"/>
              <a:gd name="T110" fmla="*/ 8 w 144"/>
              <a:gd name="T111" fmla="*/ 24 h 176"/>
              <a:gd name="T112" fmla="*/ 72 w 144"/>
              <a:gd name="T113" fmla="*/ 8 h 176"/>
              <a:gd name="T114" fmla="*/ 136 w 144"/>
              <a:gd name="T115" fmla="*/ 24 h 176"/>
              <a:gd name="T116" fmla="*/ 72 w 144"/>
              <a:gd name="T117" fmla="*/ 4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4" h="176">
                <a:moveTo>
                  <a:pt x="144" y="24"/>
                </a:moveTo>
                <a:cubicBezTo>
                  <a:pt x="144" y="11"/>
                  <a:pt x="112" y="0"/>
                  <a:pt x="72" y="0"/>
                </a:cubicBezTo>
                <a:cubicBezTo>
                  <a:pt x="32" y="0"/>
                  <a:pt x="0" y="11"/>
                  <a:pt x="0" y="24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59"/>
                  <a:pt x="2" y="61"/>
                  <a:pt x="4" y="64"/>
                </a:cubicBezTo>
                <a:cubicBezTo>
                  <a:pt x="2" y="67"/>
                  <a:pt x="0" y="69"/>
                  <a:pt x="0" y="7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7"/>
                  <a:pt x="2" y="109"/>
                  <a:pt x="4" y="112"/>
                </a:cubicBezTo>
                <a:cubicBezTo>
                  <a:pt x="2" y="115"/>
                  <a:pt x="0" y="117"/>
                  <a:pt x="0" y="120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65"/>
                  <a:pt x="32" y="176"/>
                  <a:pt x="72" y="176"/>
                </a:cubicBezTo>
                <a:cubicBezTo>
                  <a:pt x="112" y="176"/>
                  <a:pt x="144" y="165"/>
                  <a:pt x="144" y="152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44" y="117"/>
                  <a:pt x="142" y="115"/>
                  <a:pt x="140" y="112"/>
                </a:cubicBezTo>
                <a:cubicBezTo>
                  <a:pt x="142" y="109"/>
                  <a:pt x="144" y="107"/>
                  <a:pt x="144" y="104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44" y="69"/>
                  <a:pt x="142" y="67"/>
                  <a:pt x="140" y="64"/>
                </a:cubicBezTo>
                <a:cubicBezTo>
                  <a:pt x="142" y="61"/>
                  <a:pt x="144" y="59"/>
                  <a:pt x="144" y="56"/>
                </a:cubicBezTo>
                <a:lnTo>
                  <a:pt x="144" y="24"/>
                </a:lnTo>
                <a:close/>
                <a:moveTo>
                  <a:pt x="136" y="152"/>
                </a:moveTo>
                <a:cubicBezTo>
                  <a:pt x="136" y="161"/>
                  <a:pt x="107" y="168"/>
                  <a:pt x="72" y="168"/>
                </a:cubicBezTo>
                <a:cubicBezTo>
                  <a:pt x="37" y="168"/>
                  <a:pt x="8" y="161"/>
                  <a:pt x="8" y="152"/>
                </a:cubicBezTo>
                <a:cubicBezTo>
                  <a:pt x="8" y="131"/>
                  <a:pt x="8" y="131"/>
                  <a:pt x="8" y="131"/>
                </a:cubicBezTo>
                <a:cubicBezTo>
                  <a:pt x="20" y="139"/>
                  <a:pt x="44" y="144"/>
                  <a:pt x="72" y="144"/>
                </a:cubicBezTo>
                <a:cubicBezTo>
                  <a:pt x="100" y="144"/>
                  <a:pt x="124" y="139"/>
                  <a:pt x="136" y="131"/>
                </a:cubicBezTo>
                <a:lnTo>
                  <a:pt x="136" y="152"/>
                </a:lnTo>
                <a:close/>
                <a:moveTo>
                  <a:pt x="72" y="136"/>
                </a:moveTo>
                <a:cubicBezTo>
                  <a:pt x="37" y="136"/>
                  <a:pt x="8" y="129"/>
                  <a:pt x="8" y="120"/>
                </a:cubicBezTo>
                <a:cubicBezTo>
                  <a:pt x="8" y="119"/>
                  <a:pt x="9" y="117"/>
                  <a:pt x="10" y="116"/>
                </a:cubicBezTo>
                <a:cubicBezTo>
                  <a:pt x="22" y="123"/>
                  <a:pt x="46" y="128"/>
                  <a:pt x="72" y="128"/>
                </a:cubicBezTo>
                <a:cubicBezTo>
                  <a:pt x="98" y="128"/>
                  <a:pt x="122" y="123"/>
                  <a:pt x="134" y="116"/>
                </a:cubicBezTo>
                <a:cubicBezTo>
                  <a:pt x="135" y="117"/>
                  <a:pt x="136" y="119"/>
                  <a:pt x="136" y="120"/>
                </a:cubicBezTo>
                <a:cubicBezTo>
                  <a:pt x="136" y="129"/>
                  <a:pt x="107" y="136"/>
                  <a:pt x="72" y="136"/>
                </a:cubicBezTo>
                <a:moveTo>
                  <a:pt x="136" y="104"/>
                </a:moveTo>
                <a:cubicBezTo>
                  <a:pt x="136" y="113"/>
                  <a:pt x="107" y="120"/>
                  <a:pt x="72" y="120"/>
                </a:cubicBezTo>
                <a:cubicBezTo>
                  <a:pt x="37" y="120"/>
                  <a:pt x="8" y="113"/>
                  <a:pt x="8" y="104"/>
                </a:cubicBezTo>
                <a:cubicBezTo>
                  <a:pt x="8" y="83"/>
                  <a:pt x="8" y="83"/>
                  <a:pt x="8" y="83"/>
                </a:cubicBezTo>
                <a:cubicBezTo>
                  <a:pt x="20" y="91"/>
                  <a:pt x="44" y="96"/>
                  <a:pt x="72" y="96"/>
                </a:cubicBezTo>
                <a:cubicBezTo>
                  <a:pt x="100" y="96"/>
                  <a:pt x="124" y="91"/>
                  <a:pt x="136" y="83"/>
                </a:cubicBezTo>
                <a:lnTo>
                  <a:pt x="136" y="104"/>
                </a:lnTo>
                <a:close/>
                <a:moveTo>
                  <a:pt x="72" y="88"/>
                </a:moveTo>
                <a:cubicBezTo>
                  <a:pt x="37" y="88"/>
                  <a:pt x="8" y="81"/>
                  <a:pt x="8" y="72"/>
                </a:cubicBezTo>
                <a:cubicBezTo>
                  <a:pt x="8" y="71"/>
                  <a:pt x="9" y="69"/>
                  <a:pt x="10" y="68"/>
                </a:cubicBezTo>
                <a:cubicBezTo>
                  <a:pt x="22" y="75"/>
                  <a:pt x="46" y="80"/>
                  <a:pt x="72" y="80"/>
                </a:cubicBezTo>
                <a:cubicBezTo>
                  <a:pt x="98" y="80"/>
                  <a:pt x="122" y="75"/>
                  <a:pt x="134" y="68"/>
                </a:cubicBezTo>
                <a:cubicBezTo>
                  <a:pt x="135" y="69"/>
                  <a:pt x="136" y="71"/>
                  <a:pt x="136" y="72"/>
                </a:cubicBezTo>
                <a:cubicBezTo>
                  <a:pt x="136" y="81"/>
                  <a:pt x="107" y="88"/>
                  <a:pt x="72" y="88"/>
                </a:cubicBezTo>
                <a:moveTo>
                  <a:pt x="136" y="56"/>
                </a:moveTo>
                <a:cubicBezTo>
                  <a:pt x="136" y="65"/>
                  <a:pt x="107" y="72"/>
                  <a:pt x="72" y="72"/>
                </a:cubicBezTo>
                <a:cubicBezTo>
                  <a:pt x="37" y="72"/>
                  <a:pt x="8" y="65"/>
                  <a:pt x="8" y="56"/>
                </a:cubicBezTo>
                <a:cubicBezTo>
                  <a:pt x="8" y="35"/>
                  <a:pt x="8" y="35"/>
                  <a:pt x="8" y="35"/>
                </a:cubicBezTo>
                <a:cubicBezTo>
                  <a:pt x="20" y="43"/>
                  <a:pt x="44" y="48"/>
                  <a:pt x="72" y="48"/>
                </a:cubicBezTo>
                <a:cubicBezTo>
                  <a:pt x="100" y="48"/>
                  <a:pt x="124" y="43"/>
                  <a:pt x="136" y="35"/>
                </a:cubicBezTo>
                <a:lnTo>
                  <a:pt x="136" y="56"/>
                </a:lnTo>
                <a:close/>
                <a:moveTo>
                  <a:pt x="72" y="40"/>
                </a:moveTo>
                <a:cubicBezTo>
                  <a:pt x="37" y="40"/>
                  <a:pt x="8" y="33"/>
                  <a:pt x="8" y="24"/>
                </a:cubicBezTo>
                <a:cubicBezTo>
                  <a:pt x="8" y="15"/>
                  <a:pt x="37" y="8"/>
                  <a:pt x="72" y="8"/>
                </a:cubicBezTo>
                <a:cubicBezTo>
                  <a:pt x="107" y="8"/>
                  <a:pt x="136" y="15"/>
                  <a:pt x="136" y="24"/>
                </a:cubicBezTo>
                <a:cubicBezTo>
                  <a:pt x="136" y="33"/>
                  <a:pt x="107" y="40"/>
                  <a:pt x="72" y="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311"/>
          <p:cNvSpPr>
            <a:spLocks noEditPoints="1"/>
          </p:cNvSpPr>
          <p:nvPr/>
        </p:nvSpPr>
        <p:spPr bwMode="auto">
          <a:xfrm>
            <a:off x="6652899" y="2371271"/>
            <a:ext cx="334275" cy="334275"/>
          </a:xfrm>
          <a:custGeom>
            <a:avLst/>
            <a:gdLst>
              <a:gd name="T0" fmla="*/ 130 w 176"/>
              <a:gd name="T1" fmla="*/ 57 h 176"/>
              <a:gd name="T2" fmla="*/ 119 w 176"/>
              <a:gd name="T3" fmla="*/ 61 h 176"/>
              <a:gd name="T4" fmla="*/ 107 w 176"/>
              <a:gd name="T5" fmla="*/ 56 h 176"/>
              <a:gd name="T6" fmla="*/ 91 w 176"/>
              <a:gd name="T7" fmla="*/ 72 h 176"/>
              <a:gd name="T8" fmla="*/ 91 w 176"/>
              <a:gd name="T9" fmla="*/ 76 h 176"/>
              <a:gd name="T10" fmla="*/ 58 w 176"/>
              <a:gd name="T11" fmla="*/ 59 h 176"/>
              <a:gd name="T12" fmla="*/ 55 w 176"/>
              <a:gd name="T13" fmla="*/ 67 h 176"/>
              <a:gd name="T14" fmla="*/ 63 w 176"/>
              <a:gd name="T15" fmla="*/ 81 h 176"/>
              <a:gd name="T16" fmla="*/ 55 w 176"/>
              <a:gd name="T17" fmla="*/ 79 h 176"/>
              <a:gd name="T18" fmla="*/ 55 w 176"/>
              <a:gd name="T19" fmla="*/ 79 h 176"/>
              <a:gd name="T20" fmla="*/ 68 w 176"/>
              <a:gd name="T21" fmla="*/ 95 h 176"/>
              <a:gd name="T22" fmla="*/ 64 w 176"/>
              <a:gd name="T23" fmla="*/ 95 h 176"/>
              <a:gd name="T24" fmla="*/ 61 w 176"/>
              <a:gd name="T25" fmla="*/ 95 h 176"/>
              <a:gd name="T26" fmla="*/ 76 w 176"/>
              <a:gd name="T27" fmla="*/ 106 h 176"/>
              <a:gd name="T28" fmla="*/ 56 w 176"/>
              <a:gd name="T29" fmla="*/ 113 h 176"/>
              <a:gd name="T30" fmla="*/ 52 w 176"/>
              <a:gd name="T31" fmla="*/ 113 h 176"/>
              <a:gd name="T32" fmla="*/ 77 w 176"/>
              <a:gd name="T33" fmla="*/ 120 h 176"/>
              <a:gd name="T34" fmla="*/ 124 w 176"/>
              <a:gd name="T35" fmla="*/ 74 h 176"/>
              <a:gd name="T36" fmla="*/ 124 w 176"/>
              <a:gd name="T37" fmla="*/ 72 h 176"/>
              <a:gd name="T38" fmla="*/ 132 w 176"/>
              <a:gd name="T39" fmla="*/ 64 h 176"/>
              <a:gd name="T40" fmla="*/ 123 w 176"/>
              <a:gd name="T41" fmla="*/ 66 h 176"/>
              <a:gd name="T42" fmla="*/ 130 w 176"/>
              <a:gd name="T43" fmla="*/ 57 h 176"/>
              <a:gd name="T44" fmla="*/ 88 w 176"/>
              <a:gd name="T45" fmla="*/ 0 h 176"/>
              <a:gd name="T46" fmla="*/ 0 w 176"/>
              <a:gd name="T47" fmla="*/ 88 h 176"/>
              <a:gd name="T48" fmla="*/ 88 w 176"/>
              <a:gd name="T49" fmla="*/ 176 h 176"/>
              <a:gd name="T50" fmla="*/ 176 w 176"/>
              <a:gd name="T51" fmla="*/ 88 h 176"/>
              <a:gd name="T52" fmla="*/ 88 w 176"/>
              <a:gd name="T53" fmla="*/ 0 h 176"/>
              <a:gd name="T54" fmla="*/ 88 w 176"/>
              <a:gd name="T55" fmla="*/ 168 h 176"/>
              <a:gd name="T56" fmla="*/ 8 w 176"/>
              <a:gd name="T57" fmla="*/ 88 h 176"/>
              <a:gd name="T58" fmla="*/ 88 w 176"/>
              <a:gd name="T59" fmla="*/ 8 h 176"/>
              <a:gd name="T60" fmla="*/ 168 w 176"/>
              <a:gd name="T61" fmla="*/ 88 h 176"/>
              <a:gd name="T62" fmla="*/ 88 w 176"/>
              <a:gd name="T6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30" y="57"/>
                </a:moveTo>
                <a:cubicBezTo>
                  <a:pt x="127" y="59"/>
                  <a:pt x="123" y="60"/>
                  <a:pt x="119" y="61"/>
                </a:cubicBezTo>
                <a:cubicBezTo>
                  <a:pt x="116" y="58"/>
                  <a:pt x="112" y="56"/>
                  <a:pt x="107" y="56"/>
                </a:cubicBezTo>
                <a:cubicBezTo>
                  <a:pt x="98" y="56"/>
                  <a:pt x="91" y="63"/>
                  <a:pt x="91" y="72"/>
                </a:cubicBezTo>
                <a:cubicBezTo>
                  <a:pt x="91" y="73"/>
                  <a:pt x="91" y="75"/>
                  <a:pt x="91" y="76"/>
                </a:cubicBezTo>
                <a:cubicBezTo>
                  <a:pt x="78" y="75"/>
                  <a:pt x="66" y="69"/>
                  <a:pt x="58" y="59"/>
                </a:cubicBezTo>
                <a:cubicBezTo>
                  <a:pt x="56" y="61"/>
                  <a:pt x="55" y="64"/>
                  <a:pt x="55" y="67"/>
                </a:cubicBezTo>
                <a:cubicBezTo>
                  <a:pt x="55" y="73"/>
                  <a:pt x="58" y="78"/>
                  <a:pt x="63" y="81"/>
                </a:cubicBezTo>
                <a:cubicBezTo>
                  <a:pt x="60" y="80"/>
                  <a:pt x="57" y="80"/>
                  <a:pt x="55" y="79"/>
                </a:cubicBezTo>
                <a:cubicBezTo>
                  <a:pt x="55" y="79"/>
                  <a:pt x="55" y="79"/>
                  <a:pt x="55" y="79"/>
                </a:cubicBezTo>
                <a:cubicBezTo>
                  <a:pt x="55" y="87"/>
                  <a:pt x="61" y="93"/>
                  <a:pt x="68" y="95"/>
                </a:cubicBezTo>
                <a:cubicBezTo>
                  <a:pt x="67" y="95"/>
                  <a:pt x="66" y="95"/>
                  <a:pt x="64" y="95"/>
                </a:cubicBezTo>
                <a:cubicBezTo>
                  <a:pt x="63" y="95"/>
                  <a:pt x="62" y="95"/>
                  <a:pt x="61" y="95"/>
                </a:cubicBezTo>
                <a:cubicBezTo>
                  <a:pt x="63" y="101"/>
                  <a:pt x="69" y="106"/>
                  <a:pt x="76" y="106"/>
                </a:cubicBezTo>
                <a:cubicBezTo>
                  <a:pt x="71" y="110"/>
                  <a:pt x="64" y="113"/>
                  <a:pt x="56" y="113"/>
                </a:cubicBezTo>
                <a:cubicBezTo>
                  <a:pt x="55" y="113"/>
                  <a:pt x="53" y="113"/>
                  <a:pt x="52" y="113"/>
                </a:cubicBezTo>
                <a:cubicBezTo>
                  <a:pt x="59" y="117"/>
                  <a:pt x="68" y="120"/>
                  <a:pt x="77" y="120"/>
                </a:cubicBezTo>
                <a:cubicBezTo>
                  <a:pt x="107" y="120"/>
                  <a:pt x="124" y="95"/>
                  <a:pt x="124" y="74"/>
                </a:cubicBezTo>
                <a:cubicBezTo>
                  <a:pt x="124" y="73"/>
                  <a:pt x="124" y="73"/>
                  <a:pt x="124" y="72"/>
                </a:cubicBezTo>
                <a:cubicBezTo>
                  <a:pt x="127" y="70"/>
                  <a:pt x="130" y="67"/>
                  <a:pt x="132" y="64"/>
                </a:cubicBezTo>
                <a:cubicBezTo>
                  <a:pt x="129" y="65"/>
                  <a:pt x="126" y="66"/>
                  <a:pt x="123" y="66"/>
                </a:cubicBezTo>
                <a:cubicBezTo>
                  <a:pt x="126" y="64"/>
                  <a:pt x="129" y="61"/>
                  <a:pt x="130" y="57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312"/>
          <p:cNvSpPr>
            <a:spLocks noEditPoints="1"/>
          </p:cNvSpPr>
          <p:nvPr/>
        </p:nvSpPr>
        <p:spPr bwMode="auto">
          <a:xfrm>
            <a:off x="7292240" y="2371271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96 w 176"/>
              <a:gd name="T21" fmla="*/ 69 h 176"/>
              <a:gd name="T22" fmla="*/ 101 w 176"/>
              <a:gd name="T23" fmla="*/ 64 h 176"/>
              <a:gd name="T24" fmla="*/ 108 w 176"/>
              <a:gd name="T25" fmla="*/ 64 h 176"/>
              <a:gd name="T26" fmla="*/ 108 w 176"/>
              <a:gd name="T27" fmla="*/ 52 h 176"/>
              <a:gd name="T28" fmla="*/ 97 w 176"/>
              <a:gd name="T29" fmla="*/ 52 h 176"/>
              <a:gd name="T30" fmla="*/ 80 w 176"/>
              <a:gd name="T31" fmla="*/ 68 h 176"/>
              <a:gd name="T32" fmla="*/ 80 w 176"/>
              <a:gd name="T33" fmla="*/ 76 h 176"/>
              <a:gd name="T34" fmla="*/ 72 w 176"/>
              <a:gd name="T35" fmla="*/ 76 h 176"/>
              <a:gd name="T36" fmla="*/ 72 w 176"/>
              <a:gd name="T37" fmla="*/ 88 h 176"/>
              <a:gd name="T38" fmla="*/ 80 w 176"/>
              <a:gd name="T39" fmla="*/ 88 h 176"/>
              <a:gd name="T40" fmla="*/ 80 w 176"/>
              <a:gd name="T41" fmla="*/ 124 h 176"/>
              <a:gd name="T42" fmla="*/ 96 w 176"/>
              <a:gd name="T43" fmla="*/ 124 h 176"/>
              <a:gd name="T44" fmla="*/ 96 w 176"/>
              <a:gd name="T45" fmla="*/ 88 h 176"/>
              <a:gd name="T46" fmla="*/ 107 w 176"/>
              <a:gd name="T47" fmla="*/ 88 h 176"/>
              <a:gd name="T48" fmla="*/ 108 w 176"/>
              <a:gd name="T49" fmla="*/ 76 h 176"/>
              <a:gd name="T50" fmla="*/ 96 w 176"/>
              <a:gd name="T51" fmla="*/ 76 h 176"/>
              <a:gd name="T52" fmla="*/ 96 w 176"/>
              <a:gd name="T53" fmla="*/ 6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96" y="69"/>
                </a:moveTo>
                <a:cubicBezTo>
                  <a:pt x="96" y="66"/>
                  <a:pt x="96" y="64"/>
                  <a:pt x="101" y="64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97" y="52"/>
                  <a:pt x="97" y="52"/>
                  <a:pt x="97" y="52"/>
                </a:cubicBezTo>
                <a:cubicBezTo>
                  <a:pt x="84" y="52"/>
                  <a:pt x="80" y="58"/>
                  <a:pt x="80" y="68"/>
                </a:cubicBezTo>
                <a:cubicBezTo>
                  <a:pt x="80" y="76"/>
                  <a:pt x="80" y="76"/>
                  <a:pt x="80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88"/>
                  <a:pt x="72" y="88"/>
                  <a:pt x="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88"/>
                  <a:pt x="96" y="88"/>
                  <a:pt x="96" y="88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96" y="76"/>
                  <a:pt x="96" y="76"/>
                  <a:pt x="96" y="76"/>
                </a:cubicBezTo>
                <a:lnTo>
                  <a:pt x="96" y="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313"/>
          <p:cNvSpPr>
            <a:spLocks noEditPoints="1"/>
          </p:cNvSpPr>
          <p:nvPr/>
        </p:nvSpPr>
        <p:spPr bwMode="auto">
          <a:xfrm>
            <a:off x="1539791" y="3008990"/>
            <a:ext cx="335898" cy="334275"/>
          </a:xfrm>
          <a:custGeom>
            <a:avLst/>
            <a:gdLst>
              <a:gd name="T0" fmla="*/ 86 w 176"/>
              <a:gd name="T1" fmla="*/ 72 h 176"/>
              <a:gd name="T2" fmla="*/ 93 w 176"/>
              <a:gd name="T3" fmla="*/ 54 h 176"/>
              <a:gd name="T4" fmla="*/ 84 w 176"/>
              <a:gd name="T5" fmla="*/ 48 h 176"/>
              <a:gd name="T6" fmla="*/ 78 w 176"/>
              <a:gd name="T7" fmla="*/ 65 h 176"/>
              <a:gd name="T8" fmla="*/ 83 w 176"/>
              <a:gd name="T9" fmla="*/ 54 h 176"/>
              <a:gd name="T10" fmla="*/ 88 w 176"/>
              <a:gd name="T11" fmla="*/ 54 h 176"/>
              <a:gd name="T12" fmla="*/ 85 w 176"/>
              <a:gd name="T13" fmla="*/ 68 h 176"/>
              <a:gd name="T14" fmla="*/ 83 w 176"/>
              <a:gd name="T15" fmla="*/ 54 h 176"/>
              <a:gd name="T16" fmla="*/ 107 w 176"/>
              <a:gd name="T17" fmla="*/ 69 h 176"/>
              <a:gd name="T18" fmla="*/ 112 w 176"/>
              <a:gd name="T19" fmla="*/ 71 h 176"/>
              <a:gd name="T20" fmla="*/ 107 w 176"/>
              <a:gd name="T21" fmla="*/ 48 h 176"/>
              <a:gd name="T22" fmla="*/ 104 w 176"/>
              <a:gd name="T23" fmla="*/ 68 h 176"/>
              <a:gd name="T24" fmla="*/ 102 w 176"/>
              <a:gd name="T25" fmla="*/ 48 h 176"/>
              <a:gd name="T26" fmla="*/ 97 w 176"/>
              <a:gd name="T27" fmla="*/ 68 h 176"/>
              <a:gd name="T28" fmla="*/ 65 w 176"/>
              <a:gd name="T29" fmla="*/ 71 h 176"/>
              <a:gd name="T30" fmla="*/ 71 w 176"/>
              <a:gd name="T31" fmla="*/ 59 h 176"/>
              <a:gd name="T32" fmla="*/ 72 w 176"/>
              <a:gd name="T33" fmla="*/ 40 h 176"/>
              <a:gd name="T34" fmla="*/ 64 w 176"/>
              <a:gd name="T35" fmla="*/ 40 h 176"/>
              <a:gd name="T36" fmla="*/ 65 w 176"/>
              <a:gd name="T37" fmla="*/ 59 h 176"/>
              <a:gd name="T38" fmla="*/ 98 w 176"/>
              <a:gd name="T39" fmla="*/ 99 h 176"/>
              <a:gd name="T40" fmla="*/ 95 w 176"/>
              <a:gd name="T41" fmla="*/ 116 h 176"/>
              <a:gd name="T42" fmla="*/ 100 w 176"/>
              <a:gd name="T43" fmla="*/ 115 h 176"/>
              <a:gd name="T44" fmla="*/ 98 w 176"/>
              <a:gd name="T45" fmla="*/ 99 h 176"/>
              <a:gd name="T46" fmla="*/ 0 w 176"/>
              <a:gd name="T47" fmla="*/ 88 h 176"/>
              <a:gd name="T48" fmla="*/ 176 w 176"/>
              <a:gd name="T49" fmla="*/ 88 h 176"/>
              <a:gd name="T50" fmla="*/ 88 w 176"/>
              <a:gd name="T51" fmla="*/ 168 h 176"/>
              <a:gd name="T52" fmla="*/ 88 w 176"/>
              <a:gd name="T53" fmla="*/ 8 h 176"/>
              <a:gd name="T54" fmla="*/ 88 w 176"/>
              <a:gd name="T55" fmla="*/ 168 h 176"/>
              <a:gd name="T56" fmla="*/ 88 w 176"/>
              <a:gd name="T57" fmla="*/ 76 h 176"/>
              <a:gd name="T58" fmla="*/ 45 w 176"/>
              <a:gd name="T59" fmla="*/ 89 h 176"/>
              <a:gd name="T60" fmla="*/ 45 w 176"/>
              <a:gd name="T61" fmla="*/ 119 h 176"/>
              <a:gd name="T62" fmla="*/ 88 w 176"/>
              <a:gd name="T63" fmla="*/ 132 h 176"/>
              <a:gd name="T64" fmla="*/ 131 w 176"/>
              <a:gd name="T65" fmla="*/ 119 h 176"/>
              <a:gd name="T66" fmla="*/ 131 w 176"/>
              <a:gd name="T67" fmla="*/ 89 h 176"/>
              <a:gd name="T68" fmla="*/ 70 w 176"/>
              <a:gd name="T69" fmla="*/ 90 h 176"/>
              <a:gd name="T70" fmla="*/ 64 w 176"/>
              <a:gd name="T71" fmla="*/ 121 h 176"/>
              <a:gd name="T72" fmla="*/ 58 w 176"/>
              <a:gd name="T73" fmla="*/ 90 h 176"/>
              <a:gd name="T74" fmla="*/ 52 w 176"/>
              <a:gd name="T75" fmla="*/ 85 h 176"/>
              <a:gd name="T76" fmla="*/ 70 w 176"/>
              <a:gd name="T77" fmla="*/ 90 h 176"/>
              <a:gd name="T78" fmla="*/ 81 w 176"/>
              <a:gd name="T79" fmla="*/ 121 h 176"/>
              <a:gd name="T80" fmla="*/ 75 w 176"/>
              <a:gd name="T81" fmla="*/ 122 h 176"/>
              <a:gd name="T82" fmla="*/ 71 w 176"/>
              <a:gd name="T83" fmla="*/ 94 h 176"/>
              <a:gd name="T84" fmla="*/ 76 w 176"/>
              <a:gd name="T85" fmla="*/ 117 h 176"/>
              <a:gd name="T86" fmla="*/ 81 w 176"/>
              <a:gd name="T87" fmla="*/ 116 h 176"/>
              <a:gd name="T88" fmla="*/ 86 w 176"/>
              <a:gd name="T89" fmla="*/ 94 h 176"/>
              <a:gd name="T90" fmla="*/ 105 w 176"/>
              <a:gd name="T91" fmla="*/ 115 h 176"/>
              <a:gd name="T92" fmla="*/ 95 w 176"/>
              <a:gd name="T93" fmla="*/ 119 h 176"/>
              <a:gd name="T94" fmla="*/ 90 w 176"/>
              <a:gd name="T95" fmla="*/ 121 h 176"/>
              <a:gd name="T96" fmla="*/ 95 w 176"/>
              <a:gd name="T97" fmla="*/ 85 h 176"/>
              <a:gd name="T98" fmla="*/ 101 w 176"/>
              <a:gd name="T99" fmla="*/ 94 h 176"/>
              <a:gd name="T100" fmla="*/ 105 w 176"/>
              <a:gd name="T101" fmla="*/ 115 h 176"/>
              <a:gd name="T102" fmla="*/ 125 w 176"/>
              <a:gd name="T103" fmla="*/ 109 h 176"/>
              <a:gd name="T104" fmla="*/ 114 w 176"/>
              <a:gd name="T105" fmla="*/ 115 h 176"/>
              <a:gd name="T106" fmla="*/ 119 w 176"/>
              <a:gd name="T107" fmla="*/ 115 h 176"/>
              <a:gd name="T108" fmla="*/ 125 w 176"/>
              <a:gd name="T109" fmla="*/ 112 h 176"/>
              <a:gd name="T110" fmla="*/ 117 w 176"/>
              <a:gd name="T111" fmla="*/ 122 h 176"/>
              <a:gd name="T112" fmla="*/ 109 w 176"/>
              <a:gd name="T113" fmla="*/ 101 h 176"/>
              <a:gd name="T114" fmla="*/ 125 w 176"/>
              <a:gd name="T115" fmla="*/ 101 h 176"/>
              <a:gd name="T116" fmla="*/ 114 w 176"/>
              <a:gd name="T117" fmla="*/ 101 h 176"/>
              <a:gd name="T118" fmla="*/ 119 w 176"/>
              <a:gd name="T119" fmla="*/ 105 h 176"/>
              <a:gd name="T120" fmla="*/ 117 w 176"/>
              <a:gd name="T121" fmla="*/ 9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84" y="72"/>
                </a:moveTo>
                <a:cubicBezTo>
                  <a:pt x="86" y="72"/>
                  <a:pt x="86" y="72"/>
                  <a:pt x="86" y="72"/>
                </a:cubicBezTo>
                <a:cubicBezTo>
                  <a:pt x="90" y="72"/>
                  <a:pt x="93" y="69"/>
                  <a:pt x="93" y="65"/>
                </a:cubicBezTo>
                <a:cubicBezTo>
                  <a:pt x="93" y="54"/>
                  <a:pt x="93" y="54"/>
                  <a:pt x="93" y="54"/>
                </a:cubicBezTo>
                <a:cubicBezTo>
                  <a:pt x="93" y="51"/>
                  <a:pt x="90" y="48"/>
                  <a:pt x="86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1" y="48"/>
                  <a:pt x="78" y="51"/>
                  <a:pt x="78" y="54"/>
                </a:cubicBezTo>
                <a:cubicBezTo>
                  <a:pt x="78" y="65"/>
                  <a:pt x="78" y="65"/>
                  <a:pt x="78" y="65"/>
                </a:cubicBezTo>
                <a:cubicBezTo>
                  <a:pt x="78" y="69"/>
                  <a:pt x="81" y="72"/>
                  <a:pt x="84" y="72"/>
                </a:cubicBezTo>
                <a:moveTo>
                  <a:pt x="83" y="54"/>
                </a:moveTo>
                <a:cubicBezTo>
                  <a:pt x="83" y="53"/>
                  <a:pt x="84" y="52"/>
                  <a:pt x="85" y="52"/>
                </a:cubicBezTo>
                <a:cubicBezTo>
                  <a:pt x="87" y="52"/>
                  <a:pt x="88" y="53"/>
                  <a:pt x="88" y="54"/>
                </a:cubicBezTo>
                <a:cubicBezTo>
                  <a:pt x="88" y="66"/>
                  <a:pt x="88" y="66"/>
                  <a:pt x="88" y="66"/>
                </a:cubicBezTo>
                <a:cubicBezTo>
                  <a:pt x="88" y="67"/>
                  <a:pt x="87" y="68"/>
                  <a:pt x="85" y="68"/>
                </a:cubicBezTo>
                <a:cubicBezTo>
                  <a:pt x="84" y="68"/>
                  <a:pt x="83" y="67"/>
                  <a:pt x="83" y="66"/>
                </a:cubicBezTo>
                <a:lnTo>
                  <a:pt x="83" y="54"/>
                </a:lnTo>
                <a:close/>
                <a:moveTo>
                  <a:pt x="101" y="72"/>
                </a:moveTo>
                <a:cubicBezTo>
                  <a:pt x="104" y="72"/>
                  <a:pt x="107" y="69"/>
                  <a:pt x="107" y="69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112" y="71"/>
                  <a:pt x="112" y="71"/>
                  <a:pt x="112" y="71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07" y="48"/>
                  <a:pt x="107" y="48"/>
                  <a:pt x="107" y="48"/>
                </a:cubicBezTo>
                <a:cubicBezTo>
                  <a:pt x="107" y="66"/>
                  <a:pt x="107" y="66"/>
                  <a:pt x="107" y="66"/>
                </a:cubicBezTo>
                <a:cubicBezTo>
                  <a:pt x="107" y="66"/>
                  <a:pt x="106" y="68"/>
                  <a:pt x="104" y="68"/>
                </a:cubicBezTo>
                <a:cubicBezTo>
                  <a:pt x="102" y="68"/>
                  <a:pt x="102" y="67"/>
                  <a:pt x="102" y="67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97" y="48"/>
                  <a:pt x="97" y="48"/>
                  <a:pt x="97" y="48"/>
                </a:cubicBezTo>
                <a:cubicBezTo>
                  <a:pt x="97" y="68"/>
                  <a:pt x="97" y="68"/>
                  <a:pt x="97" y="68"/>
                </a:cubicBezTo>
                <a:cubicBezTo>
                  <a:pt x="97" y="68"/>
                  <a:pt x="98" y="72"/>
                  <a:pt x="101" y="72"/>
                </a:cubicBezTo>
                <a:moveTo>
                  <a:pt x="65" y="71"/>
                </a:moveTo>
                <a:cubicBezTo>
                  <a:pt x="71" y="71"/>
                  <a:pt x="71" y="71"/>
                  <a:pt x="71" y="71"/>
                </a:cubicBezTo>
                <a:cubicBezTo>
                  <a:pt x="71" y="59"/>
                  <a:pt x="71" y="59"/>
                  <a:pt x="71" y="59"/>
                </a:cubicBezTo>
                <a:cubicBezTo>
                  <a:pt x="77" y="40"/>
                  <a:pt x="77" y="40"/>
                  <a:pt x="77" y="40"/>
                </a:cubicBezTo>
                <a:cubicBezTo>
                  <a:pt x="72" y="40"/>
                  <a:pt x="72" y="40"/>
                  <a:pt x="72" y="40"/>
                </a:cubicBezTo>
                <a:cubicBezTo>
                  <a:pt x="68" y="52"/>
                  <a:pt x="68" y="52"/>
                  <a:pt x="68" y="52"/>
                </a:cubicBezTo>
                <a:cubicBezTo>
                  <a:pt x="64" y="40"/>
                  <a:pt x="64" y="40"/>
                  <a:pt x="64" y="40"/>
                </a:cubicBezTo>
                <a:cubicBezTo>
                  <a:pt x="58" y="40"/>
                  <a:pt x="58" y="40"/>
                  <a:pt x="58" y="40"/>
                </a:cubicBezTo>
                <a:cubicBezTo>
                  <a:pt x="65" y="59"/>
                  <a:pt x="65" y="59"/>
                  <a:pt x="65" y="59"/>
                </a:cubicBezTo>
                <a:lnTo>
                  <a:pt x="65" y="71"/>
                </a:lnTo>
                <a:close/>
                <a:moveTo>
                  <a:pt x="98" y="99"/>
                </a:moveTo>
                <a:cubicBezTo>
                  <a:pt x="97" y="99"/>
                  <a:pt x="96" y="99"/>
                  <a:pt x="95" y="100"/>
                </a:cubicBezTo>
                <a:cubicBezTo>
                  <a:pt x="95" y="116"/>
                  <a:pt x="95" y="116"/>
                  <a:pt x="95" y="116"/>
                </a:cubicBezTo>
                <a:cubicBezTo>
                  <a:pt x="96" y="117"/>
                  <a:pt x="97" y="117"/>
                  <a:pt x="98" y="117"/>
                </a:cubicBezTo>
                <a:cubicBezTo>
                  <a:pt x="100" y="117"/>
                  <a:pt x="100" y="115"/>
                  <a:pt x="100" y="115"/>
                </a:cubicBezTo>
                <a:cubicBezTo>
                  <a:pt x="100" y="101"/>
                  <a:pt x="100" y="101"/>
                  <a:pt x="100" y="101"/>
                </a:cubicBezTo>
                <a:cubicBezTo>
                  <a:pt x="100" y="101"/>
                  <a:pt x="100" y="99"/>
                  <a:pt x="98" y="99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18" y="77"/>
                </a:moveTo>
                <a:cubicBezTo>
                  <a:pt x="118" y="77"/>
                  <a:pt x="103" y="76"/>
                  <a:pt x="88" y="76"/>
                </a:cubicBezTo>
                <a:cubicBezTo>
                  <a:pt x="73" y="76"/>
                  <a:pt x="58" y="77"/>
                  <a:pt x="58" y="77"/>
                </a:cubicBezTo>
                <a:cubicBezTo>
                  <a:pt x="51" y="77"/>
                  <a:pt x="45" y="82"/>
                  <a:pt x="45" y="89"/>
                </a:cubicBezTo>
                <a:cubicBezTo>
                  <a:pt x="45" y="89"/>
                  <a:pt x="44" y="96"/>
                  <a:pt x="44" y="104"/>
                </a:cubicBezTo>
                <a:cubicBezTo>
                  <a:pt x="44" y="112"/>
                  <a:pt x="45" y="119"/>
                  <a:pt x="45" y="119"/>
                </a:cubicBezTo>
                <a:cubicBezTo>
                  <a:pt x="45" y="126"/>
                  <a:pt x="51" y="131"/>
                  <a:pt x="58" y="131"/>
                </a:cubicBezTo>
                <a:cubicBezTo>
                  <a:pt x="58" y="131"/>
                  <a:pt x="73" y="132"/>
                  <a:pt x="88" y="132"/>
                </a:cubicBezTo>
                <a:cubicBezTo>
                  <a:pt x="103" y="132"/>
                  <a:pt x="118" y="131"/>
                  <a:pt x="118" y="131"/>
                </a:cubicBezTo>
                <a:cubicBezTo>
                  <a:pt x="125" y="131"/>
                  <a:pt x="131" y="126"/>
                  <a:pt x="131" y="119"/>
                </a:cubicBezTo>
                <a:cubicBezTo>
                  <a:pt x="131" y="119"/>
                  <a:pt x="132" y="112"/>
                  <a:pt x="132" y="104"/>
                </a:cubicBezTo>
                <a:cubicBezTo>
                  <a:pt x="132" y="96"/>
                  <a:pt x="131" y="89"/>
                  <a:pt x="131" y="89"/>
                </a:cubicBezTo>
                <a:cubicBezTo>
                  <a:pt x="131" y="82"/>
                  <a:pt x="125" y="77"/>
                  <a:pt x="118" y="77"/>
                </a:cubicBezTo>
                <a:moveTo>
                  <a:pt x="70" y="90"/>
                </a:moveTo>
                <a:cubicBezTo>
                  <a:pt x="64" y="90"/>
                  <a:pt x="64" y="90"/>
                  <a:pt x="64" y="90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8" y="90"/>
                  <a:pt x="58" y="90"/>
                  <a:pt x="58" y="90"/>
                </a:cubicBezTo>
                <a:cubicBezTo>
                  <a:pt x="52" y="90"/>
                  <a:pt x="52" y="90"/>
                  <a:pt x="52" y="90"/>
                </a:cubicBezTo>
                <a:cubicBezTo>
                  <a:pt x="52" y="85"/>
                  <a:pt x="52" y="85"/>
                  <a:pt x="52" y="85"/>
                </a:cubicBezTo>
                <a:cubicBezTo>
                  <a:pt x="70" y="85"/>
                  <a:pt x="70" y="85"/>
                  <a:pt x="70" y="85"/>
                </a:cubicBezTo>
                <a:lnTo>
                  <a:pt x="70" y="90"/>
                </a:lnTo>
                <a:close/>
                <a:moveTo>
                  <a:pt x="86" y="121"/>
                </a:moveTo>
                <a:cubicBezTo>
                  <a:pt x="81" y="121"/>
                  <a:pt x="81" y="121"/>
                  <a:pt x="81" y="121"/>
                </a:cubicBezTo>
                <a:cubicBezTo>
                  <a:pt x="81" y="119"/>
                  <a:pt x="81" y="119"/>
                  <a:pt x="81" y="119"/>
                </a:cubicBezTo>
                <a:cubicBezTo>
                  <a:pt x="81" y="119"/>
                  <a:pt x="78" y="122"/>
                  <a:pt x="75" y="122"/>
                </a:cubicBezTo>
                <a:cubicBezTo>
                  <a:pt x="71" y="122"/>
                  <a:pt x="71" y="119"/>
                  <a:pt x="71" y="119"/>
                </a:cubicBezTo>
                <a:cubicBezTo>
                  <a:pt x="71" y="94"/>
                  <a:pt x="71" y="94"/>
                  <a:pt x="71" y="94"/>
                </a:cubicBezTo>
                <a:cubicBezTo>
                  <a:pt x="76" y="94"/>
                  <a:pt x="76" y="94"/>
                  <a:pt x="76" y="94"/>
                </a:cubicBezTo>
                <a:cubicBezTo>
                  <a:pt x="76" y="117"/>
                  <a:pt x="76" y="117"/>
                  <a:pt x="76" y="117"/>
                </a:cubicBezTo>
                <a:cubicBezTo>
                  <a:pt x="76" y="117"/>
                  <a:pt x="76" y="118"/>
                  <a:pt x="77" y="118"/>
                </a:cubicBezTo>
                <a:cubicBezTo>
                  <a:pt x="79" y="118"/>
                  <a:pt x="81" y="116"/>
                  <a:pt x="81" y="116"/>
                </a:cubicBezTo>
                <a:cubicBezTo>
                  <a:pt x="81" y="94"/>
                  <a:pt x="81" y="94"/>
                  <a:pt x="81" y="94"/>
                </a:cubicBezTo>
                <a:cubicBezTo>
                  <a:pt x="86" y="94"/>
                  <a:pt x="86" y="94"/>
                  <a:pt x="86" y="94"/>
                </a:cubicBezTo>
                <a:lnTo>
                  <a:pt x="86" y="121"/>
                </a:lnTo>
                <a:close/>
                <a:moveTo>
                  <a:pt x="105" y="115"/>
                </a:moveTo>
                <a:cubicBezTo>
                  <a:pt x="105" y="115"/>
                  <a:pt x="105" y="122"/>
                  <a:pt x="101" y="122"/>
                </a:cubicBezTo>
                <a:cubicBezTo>
                  <a:pt x="98" y="122"/>
                  <a:pt x="96" y="120"/>
                  <a:pt x="95" y="119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90" y="85"/>
                  <a:pt x="90" y="85"/>
                  <a:pt x="90" y="85"/>
                </a:cubicBezTo>
                <a:cubicBezTo>
                  <a:pt x="95" y="85"/>
                  <a:pt x="95" y="85"/>
                  <a:pt x="95" y="85"/>
                </a:cubicBezTo>
                <a:cubicBezTo>
                  <a:pt x="95" y="97"/>
                  <a:pt x="95" y="97"/>
                  <a:pt x="95" y="97"/>
                </a:cubicBezTo>
                <a:cubicBezTo>
                  <a:pt x="96" y="96"/>
                  <a:pt x="98" y="94"/>
                  <a:pt x="101" y="94"/>
                </a:cubicBezTo>
                <a:cubicBezTo>
                  <a:pt x="104" y="94"/>
                  <a:pt x="105" y="97"/>
                  <a:pt x="105" y="100"/>
                </a:cubicBezTo>
                <a:lnTo>
                  <a:pt x="105" y="115"/>
                </a:lnTo>
                <a:close/>
                <a:moveTo>
                  <a:pt x="125" y="101"/>
                </a:moveTo>
                <a:cubicBezTo>
                  <a:pt x="125" y="109"/>
                  <a:pt x="125" y="109"/>
                  <a:pt x="125" y="109"/>
                </a:cubicBezTo>
                <a:cubicBezTo>
                  <a:pt x="114" y="109"/>
                  <a:pt x="114" y="109"/>
                  <a:pt x="114" y="109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14" y="115"/>
                  <a:pt x="114" y="117"/>
                  <a:pt x="117" y="117"/>
                </a:cubicBezTo>
                <a:cubicBezTo>
                  <a:pt x="119" y="117"/>
                  <a:pt x="119" y="115"/>
                  <a:pt x="119" y="115"/>
                </a:cubicBezTo>
                <a:cubicBezTo>
                  <a:pt x="119" y="112"/>
                  <a:pt x="119" y="112"/>
                  <a:pt x="119" y="112"/>
                </a:cubicBezTo>
                <a:cubicBezTo>
                  <a:pt x="125" y="112"/>
                  <a:pt x="125" y="112"/>
                  <a:pt x="125" y="112"/>
                </a:cubicBezTo>
                <a:cubicBezTo>
                  <a:pt x="125" y="116"/>
                  <a:pt x="125" y="116"/>
                  <a:pt x="125" y="116"/>
                </a:cubicBezTo>
                <a:cubicBezTo>
                  <a:pt x="125" y="116"/>
                  <a:pt x="124" y="122"/>
                  <a:pt x="117" y="122"/>
                </a:cubicBezTo>
                <a:cubicBezTo>
                  <a:pt x="111" y="122"/>
                  <a:pt x="109" y="116"/>
                  <a:pt x="109" y="116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101"/>
                  <a:pt x="109" y="94"/>
                  <a:pt x="117" y="94"/>
                </a:cubicBezTo>
                <a:cubicBezTo>
                  <a:pt x="125" y="94"/>
                  <a:pt x="125" y="101"/>
                  <a:pt x="125" y="101"/>
                </a:cubicBezTo>
                <a:moveTo>
                  <a:pt x="117" y="99"/>
                </a:moveTo>
                <a:cubicBezTo>
                  <a:pt x="114" y="99"/>
                  <a:pt x="114" y="101"/>
                  <a:pt x="114" y="101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19" y="105"/>
                  <a:pt x="119" y="105"/>
                  <a:pt x="119" y="105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19" y="101"/>
                  <a:pt x="119" y="99"/>
                  <a:pt x="117" y="9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314"/>
          <p:cNvSpPr>
            <a:spLocks noEditPoints="1"/>
          </p:cNvSpPr>
          <p:nvPr/>
        </p:nvSpPr>
        <p:spPr bwMode="auto">
          <a:xfrm>
            <a:off x="2179132" y="3008990"/>
            <a:ext cx="334275" cy="334275"/>
          </a:xfrm>
          <a:custGeom>
            <a:avLst/>
            <a:gdLst>
              <a:gd name="T0" fmla="*/ 87 w 176"/>
              <a:gd name="T1" fmla="*/ 52 h 176"/>
              <a:gd name="T2" fmla="*/ 82 w 176"/>
              <a:gd name="T3" fmla="*/ 53 h 176"/>
              <a:gd name="T4" fmla="*/ 73 w 176"/>
              <a:gd name="T5" fmla="*/ 56 h 176"/>
              <a:gd name="T6" fmla="*/ 58 w 176"/>
              <a:gd name="T7" fmla="*/ 72 h 176"/>
              <a:gd name="T8" fmla="*/ 57 w 176"/>
              <a:gd name="T9" fmla="*/ 76 h 176"/>
              <a:gd name="T10" fmla="*/ 64 w 176"/>
              <a:gd name="T11" fmla="*/ 97 h 176"/>
              <a:gd name="T12" fmla="*/ 68 w 176"/>
              <a:gd name="T13" fmla="*/ 98 h 176"/>
              <a:gd name="T14" fmla="*/ 69 w 176"/>
              <a:gd name="T15" fmla="*/ 95 h 176"/>
              <a:gd name="T16" fmla="*/ 69 w 176"/>
              <a:gd name="T17" fmla="*/ 92 h 176"/>
              <a:gd name="T18" fmla="*/ 67 w 176"/>
              <a:gd name="T19" fmla="*/ 89 h 176"/>
              <a:gd name="T20" fmla="*/ 65 w 176"/>
              <a:gd name="T21" fmla="*/ 82 h 176"/>
              <a:gd name="T22" fmla="*/ 65 w 176"/>
              <a:gd name="T23" fmla="*/ 81 h 176"/>
              <a:gd name="T24" fmla="*/ 67 w 176"/>
              <a:gd name="T25" fmla="*/ 73 h 176"/>
              <a:gd name="T26" fmla="*/ 82 w 176"/>
              <a:gd name="T27" fmla="*/ 61 h 176"/>
              <a:gd name="T28" fmla="*/ 91 w 176"/>
              <a:gd name="T29" fmla="*/ 60 h 176"/>
              <a:gd name="T30" fmla="*/ 96 w 176"/>
              <a:gd name="T31" fmla="*/ 61 h 176"/>
              <a:gd name="T32" fmla="*/ 107 w 176"/>
              <a:gd name="T33" fmla="*/ 70 h 176"/>
              <a:gd name="T34" fmla="*/ 108 w 176"/>
              <a:gd name="T35" fmla="*/ 83 h 176"/>
              <a:gd name="T36" fmla="*/ 107 w 176"/>
              <a:gd name="T37" fmla="*/ 88 h 176"/>
              <a:gd name="T38" fmla="*/ 95 w 176"/>
              <a:gd name="T39" fmla="*/ 102 h 176"/>
              <a:gd name="T40" fmla="*/ 86 w 176"/>
              <a:gd name="T41" fmla="*/ 97 h 176"/>
              <a:gd name="T42" fmla="*/ 86 w 176"/>
              <a:gd name="T43" fmla="*/ 94 h 176"/>
              <a:gd name="T44" fmla="*/ 90 w 176"/>
              <a:gd name="T45" fmla="*/ 79 h 176"/>
              <a:gd name="T46" fmla="*/ 85 w 176"/>
              <a:gd name="T47" fmla="*/ 70 h 176"/>
              <a:gd name="T48" fmla="*/ 76 w 176"/>
              <a:gd name="T49" fmla="*/ 76 h 176"/>
              <a:gd name="T50" fmla="*/ 75 w 176"/>
              <a:gd name="T51" fmla="*/ 85 h 176"/>
              <a:gd name="T52" fmla="*/ 76 w 176"/>
              <a:gd name="T53" fmla="*/ 90 h 176"/>
              <a:gd name="T54" fmla="*/ 73 w 176"/>
              <a:gd name="T55" fmla="*/ 101 h 176"/>
              <a:gd name="T56" fmla="*/ 70 w 176"/>
              <a:gd name="T57" fmla="*/ 113 h 176"/>
              <a:gd name="T58" fmla="*/ 69 w 176"/>
              <a:gd name="T59" fmla="*/ 119 h 176"/>
              <a:gd name="T60" fmla="*/ 69 w 176"/>
              <a:gd name="T61" fmla="*/ 121 h 176"/>
              <a:gd name="T62" fmla="*/ 69 w 176"/>
              <a:gd name="T63" fmla="*/ 128 h 176"/>
              <a:gd name="T64" fmla="*/ 70 w 176"/>
              <a:gd name="T65" fmla="*/ 131 h 176"/>
              <a:gd name="T66" fmla="*/ 70 w 176"/>
              <a:gd name="T67" fmla="*/ 132 h 176"/>
              <a:gd name="T68" fmla="*/ 75 w 176"/>
              <a:gd name="T69" fmla="*/ 126 h 176"/>
              <a:gd name="T70" fmla="*/ 79 w 176"/>
              <a:gd name="T71" fmla="*/ 119 h 176"/>
              <a:gd name="T72" fmla="*/ 81 w 176"/>
              <a:gd name="T73" fmla="*/ 111 h 176"/>
              <a:gd name="T74" fmla="*/ 83 w 176"/>
              <a:gd name="T75" fmla="*/ 104 h 176"/>
              <a:gd name="T76" fmla="*/ 83 w 176"/>
              <a:gd name="T77" fmla="*/ 104 h 176"/>
              <a:gd name="T78" fmla="*/ 85 w 176"/>
              <a:gd name="T79" fmla="*/ 107 h 176"/>
              <a:gd name="T80" fmla="*/ 99 w 176"/>
              <a:gd name="T81" fmla="*/ 110 h 176"/>
              <a:gd name="T82" fmla="*/ 113 w 176"/>
              <a:gd name="T83" fmla="*/ 101 h 176"/>
              <a:gd name="T84" fmla="*/ 118 w 176"/>
              <a:gd name="T85" fmla="*/ 90 h 176"/>
              <a:gd name="T86" fmla="*/ 120 w 176"/>
              <a:gd name="T87" fmla="*/ 84 h 176"/>
              <a:gd name="T88" fmla="*/ 118 w 176"/>
              <a:gd name="T89" fmla="*/ 68 h 176"/>
              <a:gd name="T90" fmla="*/ 87 w 176"/>
              <a:gd name="T91" fmla="*/ 52 h 176"/>
              <a:gd name="T92" fmla="*/ 88 w 176"/>
              <a:gd name="T93" fmla="*/ 0 h 176"/>
              <a:gd name="T94" fmla="*/ 0 w 176"/>
              <a:gd name="T95" fmla="*/ 88 h 176"/>
              <a:gd name="T96" fmla="*/ 88 w 176"/>
              <a:gd name="T97" fmla="*/ 176 h 176"/>
              <a:gd name="T98" fmla="*/ 176 w 176"/>
              <a:gd name="T99" fmla="*/ 88 h 176"/>
              <a:gd name="T100" fmla="*/ 88 w 176"/>
              <a:gd name="T101" fmla="*/ 0 h 176"/>
              <a:gd name="T102" fmla="*/ 88 w 176"/>
              <a:gd name="T103" fmla="*/ 168 h 176"/>
              <a:gd name="T104" fmla="*/ 8 w 176"/>
              <a:gd name="T105" fmla="*/ 88 h 176"/>
              <a:gd name="T106" fmla="*/ 88 w 176"/>
              <a:gd name="T107" fmla="*/ 8 h 176"/>
              <a:gd name="T108" fmla="*/ 168 w 176"/>
              <a:gd name="T109" fmla="*/ 88 h 176"/>
              <a:gd name="T110" fmla="*/ 88 w 176"/>
              <a:gd name="T111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87" y="52"/>
                </a:moveTo>
                <a:cubicBezTo>
                  <a:pt x="85" y="52"/>
                  <a:pt x="84" y="52"/>
                  <a:pt x="82" y="53"/>
                </a:cubicBezTo>
                <a:cubicBezTo>
                  <a:pt x="79" y="53"/>
                  <a:pt x="75" y="54"/>
                  <a:pt x="73" y="56"/>
                </a:cubicBezTo>
                <a:cubicBezTo>
                  <a:pt x="66" y="60"/>
                  <a:pt x="61" y="64"/>
                  <a:pt x="58" y="72"/>
                </a:cubicBezTo>
                <a:cubicBezTo>
                  <a:pt x="57" y="73"/>
                  <a:pt x="57" y="75"/>
                  <a:pt x="57" y="76"/>
                </a:cubicBezTo>
                <a:cubicBezTo>
                  <a:pt x="54" y="85"/>
                  <a:pt x="59" y="94"/>
                  <a:pt x="64" y="97"/>
                </a:cubicBezTo>
                <a:cubicBezTo>
                  <a:pt x="65" y="98"/>
                  <a:pt x="67" y="99"/>
                  <a:pt x="68" y="98"/>
                </a:cubicBezTo>
                <a:cubicBezTo>
                  <a:pt x="69" y="97"/>
                  <a:pt x="68" y="96"/>
                  <a:pt x="69" y="95"/>
                </a:cubicBezTo>
                <a:cubicBezTo>
                  <a:pt x="69" y="94"/>
                  <a:pt x="70" y="93"/>
                  <a:pt x="69" y="92"/>
                </a:cubicBezTo>
                <a:cubicBezTo>
                  <a:pt x="69" y="91"/>
                  <a:pt x="68" y="90"/>
                  <a:pt x="67" y="89"/>
                </a:cubicBezTo>
                <a:cubicBezTo>
                  <a:pt x="66" y="87"/>
                  <a:pt x="66" y="85"/>
                  <a:pt x="65" y="82"/>
                </a:cubicBezTo>
                <a:cubicBezTo>
                  <a:pt x="65" y="82"/>
                  <a:pt x="65" y="81"/>
                  <a:pt x="65" y="81"/>
                </a:cubicBezTo>
                <a:cubicBezTo>
                  <a:pt x="66" y="78"/>
                  <a:pt x="66" y="76"/>
                  <a:pt x="67" y="73"/>
                </a:cubicBezTo>
                <a:cubicBezTo>
                  <a:pt x="70" y="67"/>
                  <a:pt x="75" y="63"/>
                  <a:pt x="82" y="61"/>
                </a:cubicBezTo>
                <a:cubicBezTo>
                  <a:pt x="84" y="60"/>
                  <a:pt x="89" y="59"/>
                  <a:pt x="91" y="60"/>
                </a:cubicBezTo>
                <a:cubicBezTo>
                  <a:pt x="93" y="60"/>
                  <a:pt x="94" y="60"/>
                  <a:pt x="96" y="61"/>
                </a:cubicBezTo>
                <a:cubicBezTo>
                  <a:pt x="101" y="62"/>
                  <a:pt x="105" y="65"/>
                  <a:pt x="107" y="70"/>
                </a:cubicBezTo>
                <a:cubicBezTo>
                  <a:pt x="108" y="73"/>
                  <a:pt x="109" y="79"/>
                  <a:pt x="108" y="83"/>
                </a:cubicBezTo>
                <a:cubicBezTo>
                  <a:pt x="107" y="85"/>
                  <a:pt x="107" y="87"/>
                  <a:pt x="107" y="88"/>
                </a:cubicBezTo>
                <a:cubicBezTo>
                  <a:pt x="105" y="94"/>
                  <a:pt x="102" y="100"/>
                  <a:pt x="95" y="102"/>
                </a:cubicBezTo>
                <a:cubicBezTo>
                  <a:pt x="91" y="103"/>
                  <a:pt x="87" y="100"/>
                  <a:pt x="86" y="97"/>
                </a:cubicBezTo>
                <a:cubicBezTo>
                  <a:pt x="86" y="97"/>
                  <a:pt x="85" y="95"/>
                  <a:pt x="86" y="94"/>
                </a:cubicBezTo>
                <a:cubicBezTo>
                  <a:pt x="87" y="89"/>
                  <a:pt x="89" y="84"/>
                  <a:pt x="90" y="79"/>
                </a:cubicBezTo>
                <a:cubicBezTo>
                  <a:pt x="91" y="75"/>
                  <a:pt x="89" y="71"/>
                  <a:pt x="85" y="70"/>
                </a:cubicBezTo>
                <a:cubicBezTo>
                  <a:pt x="80" y="69"/>
                  <a:pt x="77" y="73"/>
                  <a:pt x="76" y="76"/>
                </a:cubicBezTo>
                <a:cubicBezTo>
                  <a:pt x="75" y="78"/>
                  <a:pt x="74" y="82"/>
                  <a:pt x="75" y="85"/>
                </a:cubicBezTo>
                <a:cubicBezTo>
                  <a:pt x="75" y="86"/>
                  <a:pt x="76" y="89"/>
                  <a:pt x="76" y="90"/>
                </a:cubicBezTo>
                <a:cubicBezTo>
                  <a:pt x="75" y="93"/>
                  <a:pt x="74" y="98"/>
                  <a:pt x="73" y="101"/>
                </a:cubicBezTo>
                <a:cubicBezTo>
                  <a:pt x="72" y="105"/>
                  <a:pt x="71" y="109"/>
                  <a:pt x="70" y="113"/>
                </a:cubicBezTo>
                <a:cubicBezTo>
                  <a:pt x="70" y="115"/>
                  <a:pt x="70" y="117"/>
                  <a:pt x="69" y="119"/>
                </a:cubicBezTo>
                <a:cubicBezTo>
                  <a:pt x="69" y="121"/>
                  <a:pt x="69" y="121"/>
                  <a:pt x="69" y="121"/>
                </a:cubicBezTo>
                <a:cubicBezTo>
                  <a:pt x="69" y="123"/>
                  <a:pt x="69" y="126"/>
                  <a:pt x="69" y="128"/>
                </a:cubicBezTo>
                <a:cubicBezTo>
                  <a:pt x="70" y="129"/>
                  <a:pt x="69" y="130"/>
                  <a:pt x="70" y="131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72" y="132"/>
                  <a:pt x="74" y="128"/>
                  <a:pt x="75" y="126"/>
                </a:cubicBezTo>
                <a:cubicBezTo>
                  <a:pt x="76" y="124"/>
                  <a:pt x="78" y="121"/>
                  <a:pt x="79" y="119"/>
                </a:cubicBezTo>
                <a:cubicBezTo>
                  <a:pt x="80" y="116"/>
                  <a:pt x="80" y="113"/>
                  <a:pt x="81" y="111"/>
                </a:cubicBezTo>
                <a:cubicBezTo>
                  <a:pt x="82" y="109"/>
                  <a:pt x="83" y="106"/>
                  <a:pt x="83" y="104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83" y="105"/>
                  <a:pt x="84" y="106"/>
                  <a:pt x="85" y="107"/>
                </a:cubicBezTo>
                <a:cubicBezTo>
                  <a:pt x="88" y="109"/>
                  <a:pt x="93" y="111"/>
                  <a:pt x="99" y="110"/>
                </a:cubicBezTo>
                <a:cubicBezTo>
                  <a:pt x="105" y="108"/>
                  <a:pt x="110" y="105"/>
                  <a:pt x="113" y="101"/>
                </a:cubicBezTo>
                <a:cubicBezTo>
                  <a:pt x="115" y="98"/>
                  <a:pt x="117" y="94"/>
                  <a:pt x="118" y="90"/>
                </a:cubicBezTo>
                <a:cubicBezTo>
                  <a:pt x="119" y="88"/>
                  <a:pt x="119" y="86"/>
                  <a:pt x="120" y="84"/>
                </a:cubicBezTo>
                <a:cubicBezTo>
                  <a:pt x="121" y="78"/>
                  <a:pt x="119" y="72"/>
                  <a:pt x="118" y="68"/>
                </a:cubicBezTo>
                <a:cubicBezTo>
                  <a:pt x="113" y="58"/>
                  <a:pt x="103" y="52"/>
                  <a:pt x="87" y="52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315"/>
          <p:cNvSpPr>
            <a:spLocks noEditPoints="1"/>
          </p:cNvSpPr>
          <p:nvPr/>
        </p:nvSpPr>
        <p:spPr bwMode="auto">
          <a:xfrm>
            <a:off x="2818474" y="3008990"/>
            <a:ext cx="334275" cy="334275"/>
          </a:xfrm>
          <a:custGeom>
            <a:avLst/>
            <a:gdLst>
              <a:gd name="T0" fmla="*/ 116 w 176"/>
              <a:gd name="T1" fmla="*/ 56 h 176"/>
              <a:gd name="T2" fmla="*/ 94 w 176"/>
              <a:gd name="T3" fmla="*/ 73 h 176"/>
              <a:gd name="T4" fmla="*/ 100 w 176"/>
              <a:gd name="T5" fmla="*/ 72 h 176"/>
              <a:gd name="T6" fmla="*/ 105 w 176"/>
              <a:gd name="T7" fmla="*/ 78 h 176"/>
              <a:gd name="T8" fmla="*/ 100 w 176"/>
              <a:gd name="T9" fmla="*/ 90 h 176"/>
              <a:gd name="T10" fmla="*/ 92 w 176"/>
              <a:gd name="T11" fmla="*/ 97 h 176"/>
              <a:gd name="T12" fmla="*/ 86 w 176"/>
              <a:gd name="T13" fmla="*/ 86 h 176"/>
              <a:gd name="T14" fmla="*/ 83 w 176"/>
              <a:gd name="T15" fmla="*/ 69 h 176"/>
              <a:gd name="T16" fmla="*/ 71 w 176"/>
              <a:gd name="T17" fmla="*/ 57 h 176"/>
              <a:gd name="T18" fmla="*/ 60 w 176"/>
              <a:gd name="T19" fmla="*/ 63 h 176"/>
              <a:gd name="T20" fmla="*/ 48 w 176"/>
              <a:gd name="T21" fmla="*/ 73 h 176"/>
              <a:gd name="T22" fmla="*/ 52 w 176"/>
              <a:gd name="T23" fmla="*/ 78 h 176"/>
              <a:gd name="T24" fmla="*/ 58 w 176"/>
              <a:gd name="T25" fmla="*/ 74 h 176"/>
              <a:gd name="T26" fmla="*/ 66 w 176"/>
              <a:gd name="T27" fmla="*/ 86 h 176"/>
              <a:gd name="T28" fmla="*/ 72 w 176"/>
              <a:gd name="T29" fmla="*/ 108 h 176"/>
              <a:gd name="T30" fmla="*/ 84 w 176"/>
              <a:gd name="T31" fmla="*/ 120 h 176"/>
              <a:gd name="T32" fmla="*/ 112 w 176"/>
              <a:gd name="T33" fmla="*/ 100 h 176"/>
              <a:gd name="T34" fmla="*/ 128 w 176"/>
              <a:gd name="T35" fmla="*/ 71 h 176"/>
              <a:gd name="T36" fmla="*/ 116 w 176"/>
              <a:gd name="T37" fmla="*/ 56 h 176"/>
              <a:gd name="T38" fmla="*/ 88 w 176"/>
              <a:gd name="T39" fmla="*/ 0 h 176"/>
              <a:gd name="T40" fmla="*/ 0 w 176"/>
              <a:gd name="T41" fmla="*/ 88 h 176"/>
              <a:gd name="T42" fmla="*/ 88 w 176"/>
              <a:gd name="T43" fmla="*/ 176 h 176"/>
              <a:gd name="T44" fmla="*/ 176 w 176"/>
              <a:gd name="T45" fmla="*/ 88 h 176"/>
              <a:gd name="T46" fmla="*/ 88 w 176"/>
              <a:gd name="T47" fmla="*/ 0 h 176"/>
              <a:gd name="T48" fmla="*/ 88 w 176"/>
              <a:gd name="T49" fmla="*/ 168 h 176"/>
              <a:gd name="T50" fmla="*/ 8 w 176"/>
              <a:gd name="T51" fmla="*/ 88 h 176"/>
              <a:gd name="T52" fmla="*/ 88 w 176"/>
              <a:gd name="T53" fmla="*/ 8 h 176"/>
              <a:gd name="T54" fmla="*/ 168 w 176"/>
              <a:gd name="T55" fmla="*/ 88 h 176"/>
              <a:gd name="T56" fmla="*/ 88 w 176"/>
              <a:gd name="T57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6" h="176">
                <a:moveTo>
                  <a:pt x="116" y="56"/>
                </a:moveTo>
                <a:cubicBezTo>
                  <a:pt x="105" y="56"/>
                  <a:pt x="98" y="61"/>
                  <a:pt x="94" y="73"/>
                </a:cubicBezTo>
                <a:cubicBezTo>
                  <a:pt x="96" y="72"/>
                  <a:pt x="98" y="72"/>
                  <a:pt x="100" y="72"/>
                </a:cubicBezTo>
                <a:cubicBezTo>
                  <a:pt x="104" y="72"/>
                  <a:pt x="106" y="74"/>
                  <a:pt x="105" y="78"/>
                </a:cubicBezTo>
                <a:cubicBezTo>
                  <a:pt x="105" y="81"/>
                  <a:pt x="103" y="85"/>
                  <a:pt x="100" y="90"/>
                </a:cubicBezTo>
                <a:cubicBezTo>
                  <a:pt x="96" y="94"/>
                  <a:pt x="94" y="97"/>
                  <a:pt x="92" y="97"/>
                </a:cubicBezTo>
                <a:cubicBezTo>
                  <a:pt x="90" y="97"/>
                  <a:pt x="88" y="93"/>
                  <a:pt x="86" y="86"/>
                </a:cubicBezTo>
                <a:cubicBezTo>
                  <a:pt x="86" y="83"/>
                  <a:pt x="85" y="78"/>
                  <a:pt x="83" y="69"/>
                </a:cubicBezTo>
                <a:cubicBezTo>
                  <a:pt x="82" y="60"/>
                  <a:pt x="78" y="56"/>
                  <a:pt x="71" y="57"/>
                </a:cubicBezTo>
                <a:cubicBezTo>
                  <a:pt x="69" y="57"/>
                  <a:pt x="65" y="59"/>
                  <a:pt x="60" y="63"/>
                </a:cubicBezTo>
                <a:cubicBezTo>
                  <a:pt x="56" y="67"/>
                  <a:pt x="52" y="70"/>
                  <a:pt x="48" y="73"/>
                </a:cubicBezTo>
                <a:cubicBezTo>
                  <a:pt x="52" y="78"/>
                  <a:pt x="52" y="78"/>
                  <a:pt x="52" y="78"/>
                </a:cubicBezTo>
                <a:cubicBezTo>
                  <a:pt x="55" y="75"/>
                  <a:pt x="57" y="74"/>
                  <a:pt x="58" y="74"/>
                </a:cubicBezTo>
                <a:cubicBezTo>
                  <a:pt x="61" y="74"/>
                  <a:pt x="63" y="78"/>
                  <a:pt x="66" y="86"/>
                </a:cubicBezTo>
                <a:cubicBezTo>
                  <a:pt x="68" y="93"/>
                  <a:pt x="70" y="101"/>
                  <a:pt x="72" y="108"/>
                </a:cubicBezTo>
                <a:cubicBezTo>
                  <a:pt x="75" y="116"/>
                  <a:pt x="79" y="120"/>
                  <a:pt x="84" y="120"/>
                </a:cubicBezTo>
                <a:cubicBezTo>
                  <a:pt x="92" y="120"/>
                  <a:pt x="101" y="113"/>
                  <a:pt x="112" y="100"/>
                </a:cubicBezTo>
                <a:cubicBezTo>
                  <a:pt x="122" y="88"/>
                  <a:pt x="128" y="78"/>
                  <a:pt x="128" y="71"/>
                </a:cubicBezTo>
                <a:cubicBezTo>
                  <a:pt x="129" y="61"/>
                  <a:pt x="125" y="56"/>
                  <a:pt x="116" y="56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316"/>
          <p:cNvSpPr>
            <a:spLocks noEditPoints="1"/>
          </p:cNvSpPr>
          <p:nvPr/>
        </p:nvSpPr>
        <p:spPr bwMode="auto">
          <a:xfrm>
            <a:off x="3457815" y="3008990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88 w 176"/>
              <a:gd name="T21" fmla="*/ 91 h 176"/>
              <a:gd name="T22" fmla="*/ 84 w 176"/>
              <a:gd name="T23" fmla="*/ 87 h 176"/>
              <a:gd name="T24" fmla="*/ 87 w 176"/>
              <a:gd name="T25" fmla="*/ 83 h 176"/>
              <a:gd name="T26" fmla="*/ 93 w 176"/>
              <a:gd name="T27" fmla="*/ 72 h 176"/>
              <a:gd name="T28" fmla="*/ 90 w 176"/>
              <a:gd name="T29" fmla="*/ 62 h 176"/>
              <a:gd name="T30" fmla="*/ 92 w 176"/>
              <a:gd name="T31" fmla="*/ 62 h 176"/>
              <a:gd name="T32" fmla="*/ 100 w 176"/>
              <a:gd name="T33" fmla="*/ 56 h 176"/>
              <a:gd name="T34" fmla="*/ 77 w 176"/>
              <a:gd name="T35" fmla="*/ 56 h 176"/>
              <a:gd name="T36" fmla="*/ 60 w 176"/>
              <a:gd name="T37" fmla="*/ 71 h 176"/>
              <a:gd name="T38" fmla="*/ 74 w 176"/>
              <a:gd name="T39" fmla="*/ 87 h 176"/>
              <a:gd name="T40" fmla="*/ 74 w 176"/>
              <a:gd name="T41" fmla="*/ 89 h 176"/>
              <a:gd name="T42" fmla="*/ 75 w 176"/>
              <a:gd name="T43" fmla="*/ 92 h 176"/>
              <a:gd name="T44" fmla="*/ 56 w 176"/>
              <a:gd name="T45" fmla="*/ 107 h 176"/>
              <a:gd name="T46" fmla="*/ 76 w 176"/>
              <a:gd name="T47" fmla="*/ 120 h 176"/>
              <a:gd name="T48" fmla="*/ 95 w 176"/>
              <a:gd name="T49" fmla="*/ 105 h 176"/>
              <a:gd name="T50" fmla="*/ 88 w 176"/>
              <a:gd name="T51" fmla="*/ 91 h 176"/>
              <a:gd name="T52" fmla="*/ 70 w 176"/>
              <a:gd name="T53" fmla="*/ 71 h 176"/>
              <a:gd name="T54" fmla="*/ 71 w 176"/>
              <a:gd name="T55" fmla="*/ 64 h 176"/>
              <a:gd name="T56" fmla="*/ 75 w 176"/>
              <a:gd name="T57" fmla="*/ 62 h 176"/>
              <a:gd name="T58" fmla="*/ 75 w 176"/>
              <a:gd name="T59" fmla="*/ 60 h 176"/>
              <a:gd name="T60" fmla="*/ 75 w 176"/>
              <a:gd name="T61" fmla="*/ 62 h 176"/>
              <a:gd name="T62" fmla="*/ 83 w 176"/>
              <a:gd name="T63" fmla="*/ 72 h 176"/>
              <a:gd name="T64" fmla="*/ 81 w 176"/>
              <a:gd name="T65" fmla="*/ 80 h 176"/>
              <a:gd name="T66" fmla="*/ 78 w 176"/>
              <a:gd name="T67" fmla="*/ 81 h 176"/>
              <a:gd name="T68" fmla="*/ 78 w 176"/>
              <a:gd name="T69" fmla="*/ 81 h 176"/>
              <a:gd name="T70" fmla="*/ 70 w 176"/>
              <a:gd name="T71" fmla="*/ 71 h 176"/>
              <a:gd name="T72" fmla="*/ 76 w 176"/>
              <a:gd name="T73" fmla="*/ 114 h 176"/>
              <a:gd name="T74" fmla="*/ 66 w 176"/>
              <a:gd name="T75" fmla="*/ 105 h 176"/>
              <a:gd name="T76" fmla="*/ 77 w 176"/>
              <a:gd name="T77" fmla="*/ 97 h 176"/>
              <a:gd name="T78" fmla="*/ 77 w 176"/>
              <a:gd name="T79" fmla="*/ 96 h 176"/>
              <a:gd name="T80" fmla="*/ 77 w 176"/>
              <a:gd name="T81" fmla="*/ 96 h 176"/>
              <a:gd name="T82" fmla="*/ 77 w 176"/>
              <a:gd name="T83" fmla="*/ 97 h 176"/>
              <a:gd name="T84" fmla="*/ 81 w 176"/>
              <a:gd name="T85" fmla="*/ 98 h 176"/>
              <a:gd name="T86" fmla="*/ 82 w 176"/>
              <a:gd name="T87" fmla="*/ 99 h 176"/>
              <a:gd name="T88" fmla="*/ 87 w 176"/>
              <a:gd name="T89" fmla="*/ 104 h 176"/>
              <a:gd name="T90" fmla="*/ 87 w 176"/>
              <a:gd name="T91" fmla="*/ 106 h 176"/>
              <a:gd name="T92" fmla="*/ 76 w 176"/>
              <a:gd name="T93" fmla="*/ 114 h 176"/>
              <a:gd name="T94" fmla="*/ 120 w 176"/>
              <a:gd name="T95" fmla="*/ 60 h 176"/>
              <a:gd name="T96" fmla="*/ 112 w 176"/>
              <a:gd name="T97" fmla="*/ 60 h 176"/>
              <a:gd name="T98" fmla="*/ 112 w 176"/>
              <a:gd name="T99" fmla="*/ 72 h 176"/>
              <a:gd name="T100" fmla="*/ 100 w 176"/>
              <a:gd name="T101" fmla="*/ 72 h 176"/>
              <a:gd name="T102" fmla="*/ 100 w 176"/>
              <a:gd name="T103" fmla="*/ 80 h 176"/>
              <a:gd name="T104" fmla="*/ 112 w 176"/>
              <a:gd name="T105" fmla="*/ 80 h 176"/>
              <a:gd name="T106" fmla="*/ 112 w 176"/>
              <a:gd name="T107" fmla="*/ 92 h 176"/>
              <a:gd name="T108" fmla="*/ 120 w 176"/>
              <a:gd name="T109" fmla="*/ 92 h 176"/>
              <a:gd name="T110" fmla="*/ 120 w 176"/>
              <a:gd name="T111" fmla="*/ 80 h 176"/>
              <a:gd name="T112" fmla="*/ 132 w 176"/>
              <a:gd name="T113" fmla="*/ 80 h 176"/>
              <a:gd name="T114" fmla="*/ 132 w 176"/>
              <a:gd name="T115" fmla="*/ 72 h 176"/>
              <a:gd name="T116" fmla="*/ 120 w 176"/>
              <a:gd name="T117" fmla="*/ 72 h 176"/>
              <a:gd name="T118" fmla="*/ 120 w 176"/>
              <a:gd name="T119" fmla="*/ 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88" y="91"/>
                </a:moveTo>
                <a:cubicBezTo>
                  <a:pt x="86" y="90"/>
                  <a:pt x="84" y="87"/>
                  <a:pt x="84" y="87"/>
                </a:cubicBezTo>
                <a:cubicBezTo>
                  <a:pt x="84" y="86"/>
                  <a:pt x="84" y="85"/>
                  <a:pt x="87" y="83"/>
                </a:cubicBezTo>
                <a:cubicBezTo>
                  <a:pt x="91" y="80"/>
                  <a:pt x="93" y="76"/>
                  <a:pt x="93" y="72"/>
                </a:cubicBezTo>
                <a:cubicBezTo>
                  <a:pt x="93" y="68"/>
                  <a:pt x="92" y="65"/>
                  <a:pt x="90" y="62"/>
                </a:cubicBezTo>
                <a:cubicBezTo>
                  <a:pt x="92" y="62"/>
                  <a:pt x="92" y="62"/>
                  <a:pt x="92" y="62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68" y="56"/>
                  <a:pt x="60" y="63"/>
                  <a:pt x="60" y="71"/>
                </a:cubicBezTo>
                <a:cubicBezTo>
                  <a:pt x="60" y="80"/>
                  <a:pt x="66" y="86"/>
                  <a:pt x="74" y="87"/>
                </a:cubicBezTo>
                <a:cubicBezTo>
                  <a:pt x="74" y="87"/>
                  <a:pt x="74" y="88"/>
                  <a:pt x="74" y="89"/>
                </a:cubicBezTo>
                <a:cubicBezTo>
                  <a:pt x="74" y="90"/>
                  <a:pt x="75" y="91"/>
                  <a:pt x="75" y="92"/>
                </a:cubicBezTo>
                <a:cubicBezTo>
                  <a:pt x="65" y="92"/>
                  <a:pt x="56" y="99"/>
                  <a:pt x="56" y="107"/>
                </a:cubicBezTo>
                <a:cubicBezTo>
                  <a:pt x="56" y="115"/>
                  <a:pt x="64" y="120"/>
                  <a:pt x="76" y="120"/>
                </a:cubicBezTo>
                <a:cubicBezTo>
                  <a:pt x="88" y="120"/>
                  <a:pt x="95" y="112"/>
                  <a:pt x="95" y="105"/>
                </a:cubicBezTo>
                <a:cubicBezTo>
                  <a:pt x="95" y="99"/>
                  <a:pt x="93" y="95"/>
                  <a:pt x="88" y="91"/>
                </a:cubicBezTo>
                <a:moveTo>
                  <a:pt x="70" y="71"/>
                </a:moveTo>
                <a:cubicBezTo>
                  <a:pt x="69" y="68"/>
                  <a:pt x="70" y="65"/>
                  <a:pt x="71" y="64"/>
                </a:cubicBezTo>
                <a:cubicBezTo>
                  <a:pt x="72" y="63"/>
                  <a:pt x="73" y="62"/>
                  <a:pt x="75" y="62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62"/>
                  <a:pt x="75" y="62"/>
                  <a:pt x="75" y="62"/>
                </a:cubicBezTo>
                <a:cubicBezTo>
                  <a:pt x="79" y="62"/>
                  <a:pt x="82" y="67"/>
                  <a:pt x="83" y="72"/>
                </a:cubicBezTo>
                <a:cubicBezTo>
                  <a:pt x="83" y="75"/>
                  <a:pt x="83" y="78"/>
                  <a:pt x="81" y="80"/>
                </a:cubicBezTo>
                <a:cubicBezTo>
                  <a:pt x="80" y="81"/>
                  <a:pt x="79" y="81"/>
                  <a:pt x="78" y="81"/>
                </a:cubicBezTo>
                <a:cubicBezTo>
                  <a:pt x="78" y="81"/>
                  <a:pt x="78" y="81"/>
                  <a:pt x="78" y="81"/>
                </a:cubicBezTo>
                <a:cubicBezTo>
                  <a:pt x="74" y="81"/>
                  <a:pt x="70" y="77"/>
                  <a:pt x="70" y="71"/>
                </a:cubicBezTo>
                <a:moveTo>
                  <a:pt x="76" y="114"/>
                </a:moveTo>
                <a:cubicBezTo>
                  <a:pt x="70" y="114"/>
                  <a:pt x="66" y="110"/>
                  <a:pt x="66" y="105"/>
                </a:cubicBezTo>
                <a:cubicBezTo>
                  <a:pt x="66" y="101"/>
                  <a:pt x="71" y="97"/>
                  <a:pt x="77" y="97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7"/>
                  <a:pt x="77" y="97"/>
                  <a:pt x="77" y="97"/>
                </a:cubicBezTo>
                <a:cubicBezTo>
                  <a:pt x="78" y="97"/>
                  <a:pt x="80" y="97"/>
                  <a:pt x="81" y="98"/>
                </a:cubicBezTo>
                <a:cubicBezTo>
                  <a:pt x="82" y="99"/>
                  <a:pt x="82" y="99"/>
                  <a:pt x="82" y="99"/>
                </a:cubicBezTo>
                <a:cubicBezTo>
                  <a:pt x="85" y="101"/>
                  <a:pt x="87" y="102"/>
                  <a:pt x="87" y="104"/>
                </a:cubicBezTo>
                <a:cubicBezTo>
                  <a:pt x="87" y="105"/>
                  <a:pt x="87" y="105"/>
                  <a:pt x="87" y="106"/>
                </a:cubicBezTo>
                <a:cubicBezTo>
                  <a:pt x="87" y="111"/>
                  <a:pt x="83" y="114"/>
                  <a:pt x="76" y="114"/>
                </a:cubicBezTo>
                <a:moveTo>
                  <a:pt x="120" y="60"/>
                </a:moveTo>
                <a:cubicBezTo>
                  <a:pt x="112" y="60"/>
                  <a:pt x="112" y="60"/>
                  <a:pt x="112" y="60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20" y="72"/>
                  <a:pt x="120" y="72"/>
                  <a:pt x="120" y="72"/>
                </a:cubicBezTo>
                <a:lnTo>
                  <a:pt x="120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317"/>
          <p:cNvSpPr>
            <a:spLocks noEditPoints="1"/>
          </p:cNvSpPr>
          <p:nvPr/>
        </p:nvSpPr>
        <p:spPr bwMode="auto">
          <a:xfrm>
            <a:off x="4097156" y="3008990"/>
            <a:ext cx="334275" cy="334275"/>
          </a:xfrm>
          <a:custGeom>
            <a:avLst/>
            <a:gdLst>
              <a:gd name="T0" fmla="*/ 64 w 176"/>
              <a:gd name="T1" fmla="*/ 56 h 176"/>
              <a:gd name="T2" fmla="*/ 56 w 176"/>
              <a:gd name="T3" fmla="*/ 64 h 176"/>
              <a:gd name="T4" fmla="*/ 64 w 176"/>
              <a:gd name="T5" fmla="*/ 72 h 176"/>
              <a:gd name="T6" fmla="*/ 72 w 176"/>
              <a:gd name="T7" fmla="*/ 64 h 176"/>
              <a:gd name="T8" fmla="*/ 64 w 176"/>
              <a:gd name="T9" fmla="*/ 56 h 176"/>
              <a:gd name="T10" fmla="*/ 56 w 176"/>
              <a:gd name="T11" fmla="*/ 120 h 176"/>
              <a:gd name="T12" fmla="*/ 72 w 176"/>
              <a:gd name="T13" fmla="*/ 120 h 176"/>
              <a:gd name="T14" fmla="*/ 72 w 176"/>
              <a:gd name="T15" fmla="*/ 76 h 176"/>
              <a:gd name="T16" fmla="*/ 56 w 176"/>
              <a:gd name="T17" fmla="*/ 76 h 176"/>
              <a:gd name="T18" fmla="*/ 56 w 176"/>
              <a:gd name="T19" fmla="*/ 120 h 176"/>
              <a:gd name="T20" fmla="*/ 109 w 176"/>
              <a:gd name="T21" fmla="*/ 76 h 176"/>
              <a:gd name="T22" fmla="*/ 96 w 176"/>
              <a:gd name="T23" fmla="*/ 83 h 176"/>
              <a:gd name="T24" fmla="*/ 96 w 176"/>
              <a:gd name="T25" fmla="*/ 76 h 176"/>
              <a:gd name="T26" fmla="*/ 80 w 176"/>
              <a:gd name="T27" fmla="*/ 76 h 176"/>
              <a:gd name="T28" fmla="*/ 80 w 176"/>
              <a:gd name="T29" fmla="*/ 120 h 176"/>
              <a:gd name="T30" fmla="*/ 96 w 176"/>
              <a:gd name="T31" fmla="*/ 120 h 176"/>
              <a:gd name="T32" fmla="*/ 96 w 176"/>
              <a:gd name="T33" fmla="*/ 96 h 176"/>
              <a:gd name="T34" fmla="*/ 103 w 176"/>
              <a:gd name="T35" fmla="*/ 88 h 176"/>
              <a:gd name="T36" fmla="*/ 108 w 176"/>
              <a:gd name="T37" fmla="*/ 96 h 176"/>
              <a:gd name="T38" fmla="*/ 108 w 176"/>
              <a:gd name="T39" fmla="*/ 120 h 176"/>
              <a:gd name="T40" fmla="*/ 124 w 176"/>
              <a:gd name="T41" fmla="*/ 120 h 176"/>
              <a:gd name="T42" fmla="*/ 124 w 176"/>
              <a:gd name="T43" fmla="*/ 96 h 176"/>
              <a:gd name="T44" fmla="*/ 109 w 176"/>
              <a:gd name="T45" fmla="*/ 76 h 176"/>
              <a:gd name="T46" fmla="*/ 88 w 176"/>
              <a:gd name="T47" fmla="*/ 0 h 176"/>
              <a:gd name="T48" fmla="*/ 0 w 176"/>
              <a:gd name="T49" fmla="*/ 88 h 176"/>
              <a:gd name="T50" fmla="*/ 88 w 176"/>
              <a:gd name="T51" fmla="*/ 176 h 176"/>
              <a:gd name="T52" fmla="*/ 176 w 176"/>
              <a:gd name="T53" fmla="*/ 88 h 176"/>
              <a:gd name="T54" fmla="*/ 88 w 176"/>
              <a:gd name="T55" fmla="*/ 0 h 176"/>
              <a:gd name="T56" fmla="*/ 88 w 176"/>
              <a:gd name="T57" fmla="*/ 168 h 176"/>
              <a:gd name="T58" fmla="*/ 8 w 176"/>
              <a:gd name="T59" fmla="*/ 88 h 176"/>
              <a:gd name="T60" fmla="*/ 88 w 176"/>
              <a:gd name="T61" fmla="*/ 8 h 176"/>
              <a:gd name="T62" fmla="*/ 168 w 176"/>
              <a:gd name="T63" fmla="*/ 88 h 176"/>
              <a:gd name="T64" fmla="*/ 88 w 176"/>
              <a:gd name="T6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64" y="56"/>
                </a:moveTo>
                <a:cubicBezTo>
                  <a:pt x="60" y="56"/>
                  <a:pt x="56" y="60"/>
                  <a:pt x="56" y="64"/>
                </a:cubicBezTo>
                <a:cubicBezTo>
                  <a:pt x="56" y="68"/>
                  <a:pt x="60" y="72"/>
                  <a:pt x="64" y="72"/>
                </a:cubicBezTo>
                <a:cubicBezTo>
                  <a:pt x="68" y="72"/>
                  <a:pt x="72" y="68"/>
                  <a:pt x="72" y="64"/>
                </a:cubicBezTo>
                <a:cubicBezTo>
                  <a:pt x="72" y="60"/>
                  <a:pt x="68" y="56"/>
                  <a:pt x="64" y="56"/>
                </a:cubicBezTo>
                <a:moveTo>
                  <a:pt x="56" y="120"/>
                </a:moveTo>
                <a:cubicBezTo>
                  <a:pt x="72" y="120"/>
                  <a:pt x="72" y="120"/>
                  <a:pt x="72" y="120"/>
                </a:cubicBezTo>
                <a:cubicBezTo>
                  <a:pt x="72" y="76"/>
                  <a:pt x="72" y="76"/>
                  <a:pt x="72" y="76"/>
                </a:cubicBezTo>
                <a:cubicBezTo>
                  <a:pt x="56" y="76"/>
                  <a:pt x="56" y="76"/>
                  <a:pt x="56" y="76"/>
                </a:cubicBezTo>
                <a:lnTo>
                  <a:pt x="56" y="120"/>
                </a:lnTo>
                <a:close/>
                <a:moveTo>
                  <a:pt x="109" y="76"/>
                </a:moveTo>
                <a:cubicBezTo>
                  <a:pt x="98" y="76"/>
                  <a:pt x="96" y="83"/>
                  <a:pt x="96" y="83"/>
                </a:cubicBezTo>
                <a:cubicBezTo>
                  <a:pt x="96" y="76"/>
                  <a:pt x="96" y="76"/>
                  <a:pt x="96" y="76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96" y="96"/>
                  <a:pt x="96" y="96"/>
                  <a:pt x="96" y="96"/>
                </a:cubicBezTo>
                <a:cubicBezTo>
                  <a:pt x="96" y="96"/>
                  <a:pt x="96" y="88"/>
                  <a:pt x="103" y="88"/>
                </a:cubicBezTo>
                <a:cubicBezTo>
                  <a:pt x="107" y="88"/>
                  <a:pt x="108" y="92"/>
                  <a:pt x="108" y="96"/>
                </a:cubicBezTo>
                <a:cubicBezTo>
                  <a:pt x="108" y="120"/>
                  <a:pt x="108" y="120"/>
                  <a:pt x="108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4" y="83"/>
                  <a:pt x="119" y="76"/>
                  <a:pt x="109" y="76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318"/>
          <p:cNvSpPr>
            <a:spLocks noEditPoints="1"/>
          </p:cNvSpPr>
          <p:nvPr/>
        </p:nvSpPr>
        <p:spPr bwMode="auto">
          <a:xfrm>
            <a:off x="4734875" y="3008990"/>
            <a:ext cx="335898" cy="334275"/>
          </a:xfrm>
          <a:custGeom>
            <a:avLst/>
            <a:gdLst>
              <a:gd name="T0" fmla="*/ 94 w 176"/>
              <a:gd name="T1" fmla="*/ 108 h 176"/>
              <a:gd name="T2" fmla="*/ 92 w 176"/>
              <a:gd name="T3" fmla="*/ 106 h 176"/>
              <a:gd name="T4" fmla="*/ 92 w 176"/>
              <a:gd name="T5" fmla="*/ 84 h 176"/>
              <a:gd name="T6" fmla="*/ 108 w 176"/>
              <a:gd name="T7" fmla="*/ 84 h 176"/>
              <a:gd name="T8" fmla="*/ 108 w 176"/>
              <a:gd name="T9" fmla="*/ 72 h 176"/>
              <a:gd name="T10" fmla="*/ 92 w 176"/>
              <a:gd name="T11" fmla="*/ 72 h 176"/>
              <a:gd name="T12" fmla="*/ 92 w 176"/>
              <a:gd name="T13" fmla="*/ 56 h 176"/>
              <a:gd name="T14" fmla="*/ 82 w 176"/>
              <a:gd name="T15" fmla="*/ 56 h 176"/>
              <a:gd name="T16" fmla="*/ 79 w 176"/>
              <a:gd name="T17" fmla="*/ 64 h 176"/>
              <a:gd name="T18" fmla="*/ 75 w 176"/>
              <a:gd name="T19" fmla="*/ 70 h 176"/>
              <a:gd name="T20" fmla="*/ 68 w 176"/>
              <a:gd name="T21" fmla="*/ 73 h 176"/>
              <a:gd name="T22" fmla="*/ 68 w 176"/>
              <a:gd name="T23" fmla="*/ 84 h 176"/>
              <a:gd name="T24" fmla="*/ 76 w 176"/>
              <a:gd name="T25" fmla="*/ 84 h 176"/>
              <a:gd name="T26" fmla="*/ 76 w 176"/>
              <a:gd name="T27" fmla="*/ 105 h 176"/>
              <a:gd name="T28" fmla="*/ 77 w 176"/>
              <a:gd name="T29" fmla="*/ 111 h 176"/>
              <a:gd name="T30" fmla="*/ 80 w 176"/>
              <a:gd name="T31" fmla="*/ 116 h 176"/>
              <a:gd name="T32" fmla="*/ 87 w 176"/>
              <a:gd name="T33" fmla="*/ 119 h 176"/>
              <a:gd name="T34" fmla="*/ 95 w 176"/>
              <a:gd name="T35" fmla="*/ 120 h 176"/>
              <a:gd name="T36" fmla="*/ 102 w 176"/>
              <a:gd name="T37" fmla="*/ 119 h 176"/>
              <a:gd name="T38" fmla="*/ 111 w 176"/>
              <a:gd name="T39" fmla="*/ 116 h 176"/>
              <a:gd name="T40" fmla="*/ 111 w 176"/>
              <a:gd name="T41" fmla="*/ 107 h 176"/>
              <a:gd name="T42" fmla="*/ 100 w 176"/>
              <a:gd name="T43" fmla="*/ 110 h 176"/>
              <a:gd name="T44" fmla="*/ 94 w 176"/>
              <a:gd name="T45" fmla="*/ 108 h 176"/>
              <a:gd name="T46" fmla="*/ 88 w 176"/>
              <a:gd name="T47" fmla="*/ 0 h 176"/>
              <a:gd name="T48" fmla="*/ 0 w 176"/>
              <a:gd name="T49" fmla="*/ 88 h 176"/>
              <a:gd name="T50" fmla="*/ 88 w 176"/>
              <a:gd name="T51" fmla="*/ 176 h 176"/>
              <a:gd name="T52" fmla="*/ 176 w 176"/>
              <a:gd name="T53" fmla="*/ 88 h 176"/>
              <a:gd name="T54" fmla="*/ 88 w 176"/>
              <a:gd name="T55" fmla="*/ 0 h 176"/>
              <a:gd name="T56" fmla="*/ 88 w 176"/>
              <a:gd name="T57" fmla="*/ 168 h 176"/>
              <a:gd name="T58" fmla="*/ 8 w 176"/>
              <a:gd name="T59" fmla="*/ 88 h 176"/>
              <a:gd name="T60" fmla="*/ 88 w 176"/>
              <a:gd name="T61" fmla="*/ 8 h 176"/>
              <a:gd name="T62" fmla="*/ 168 w 176"/>
              <a:gd name="T63" fmla="*/ 88 h 176"/>
              <a:gd name="T64" fmla="*/ 88 w 176"/>
              <a:gd name="T6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94" y="108"/>
                </a:moveTo>
                <a:cubicBezTo>
                  <a:pt x="93" y="108"/>
                  <a:pt x="92" y="107"/>
                  <a:pt x="92" y="106"/>
                </a:cubicBezTo>
                <a:cubicBezTo>
                  <a:pt x="92" y="106"/>
                  <a:pt x="92" y="84"/>
                  <a:pt x="92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2" y="56"/>
                  <a:pt x="92" y="56"/>
                  <a:pt x="9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1" y="59"/>
                  <a:pt x="81" y="62"/>
                  <a:pt x="79" y="64"/>
                </a:cubicBezTo>
                <a:cubicBezTo>
                  <a:pt x="78" y="66"/>
                  <a:pt x="77" y="68"/>
                  <a:pt x="75" y="70"/>
                </a:cubicBezTo>
                <a:cubicBezTo>
                  <a:pt x="73" y="71"/>
                  <a:pt x="71" y="72"/>
                  <a:pt x="68" y="73"/>
                </a:cubicBezTo>
                <a:cubicBezTo>
                  <a:pt x="68" y="84"/>
                  <a:pt x="68" y="84"/>
                  <a:pt x="68" y="84"/>
                </a:cubicBezTo>
                <a:cubicBezTo>
                  <a:pt x="76" y="84"/>
                  <a:pt x="76" y="84"/>
                  <a:pt x="76" y="84"/>
                </a:cubicBezTo>
                <a:cubicBezTo>
                  <a:pt x="76" y="105"/>
                  <a:pt x="76" y="105"/>
                  <a:pt x="76" y="105"/>
                </a:cubicBezTo>
                <a:cubicBezTo>
                  <a:pt x="76" y="108"/>
                  <a:pt x="76" y="110"/>
                  <a:pt x="77" y="111"/>
                </a:cubicBezTo>
                <a:cubicBezTo>
                  <a:pt x="78" y="113"/>
                  <a:pt x="79" y="114"/>
                  <a:pt x="80" y="116"/>
                </a:cubicBezTo>
                <a:cubicBezTo>
                  <a:pt x="82" y="117"/>
                  <a:pt x="84" y="118"/>
                  <a:pt x="87" y="119"/>
                </a:cubicBezTo>
                <a:cubicBezTo>
                  <a:pt x="89" y="120"/>
                  <a:pt x="92" y="120"/>
                  <a:pt x="95" y="120"/>
                </a:cubicBezTo>
                <a:cubicBezTo>
                  <a:pt x="97" y="120"/>
                  <a:pt x="100" y="120"/>
                  <a:pt x="102" y="119"/>
                </a:cubicBezTo>
                <a:cubicBezTo>
                  <a:pt x="104" y="119"/>
                  <a:pt x="108" y="118"/>
                  <a:pt x="111" y="116"/>
                </a:cubicBezTo>
                <a:cubicBezTo>
                  <a:pt x="111" y="107"/>
                  <a:pt x="111" y="107"/>
                  <a:pt x="111" y="107"/>
                </a:cubicBezTo>
                <a:cubicBezTo>
                  <a:pt x="107" y="109"/>
                  <a:pt x="103" y="110"/>
                  <a:pt x="100" y="110"/>
                </a:cubicBezTo>
                <a:cubicBezTo>
                  <a:pt x="98" y="110"/>
                  <a:pt x="96" y="109"/>
                  <a:pt x="94" y="108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319"/>
          <p:cNvSpPr>
            <a:spLocks noEditPoints="1"/>
          </p:cNvSpPr>
          <p:nvPr/>
        </p:nvSpPr>
        <p:spPr bwMode="auto">
          <a:xfrm>
            <a:off x="5374216" y="3008990"/>
            <a:ext cx="335898" cy="334275"/>
          </a:xfrm>
          <a:custGeom>
            <a:avLst/>
            <a:gdLst>
              <a:gd name="T0" fmla="*/ 107 w 176"/>
              <a:gd name="T1" fmla="*/ 56 h 176"/>
              <a:gd name="T2" fmla="*/ 105 w 176"/>
              <a:gd name="T3" fmla="*/ 56 h 176"/>
              <a:gd name="T4" fmla="*/ 105 w 176"/>
              <a:gd name="T5" fmla="*/ 56 h 176"/>
              <a:gd name="T6" fmla="*/ 98 w 176"/>
              <a:gd name="T7" fmla="*/ 56 h 176"/>
              <a:gd name="T8" fmla="*/ 97 w 176"/>
              <a:gd name="T9" fmla="*/ 56 h 176"/>
              <a:gd name="T10" fmla="*/ 81 w 176"/>
              <a:gd name="T11" fmla="*/ 83 h 176"/>
              <a:gd name="T12" fmla="*/ 66 w 176"/>
              <a:gd name="T13" fmla="*/ 56 h 176"/>
              <a:gd name="T14" fmla="*/ 65 w 176"/>
              <a:gd name="T15" fmla="*/ 56 h 176"/>
              <a:gd name="T16" fmla="*/ 58 w 176"/>
              <a:gd name="T17" fmla="*/ 56 h 176"/>
              <a:gd name="T18" fmla="*/ 56 w 176"/>
              <a:gd name="T19" fmla="*/ 56 h 176"/>
              <a:gd name="T20" fmla="*/ 77 w 176"/>
              <a:gd name="T21" fmla="*/ 93 h 176"/>
              <a:gd name="T22" fmla="*/ 77 w 176"/>
              <a:gd name="T23" fmla="*/ 119 h 176"/>
              <a:gd name="T24" fmla="*/ 77 w 176"/>
              <a:gd name="T25" fmla="*/ 120 h 176"/>
              <a:gd name="T26" fmla="*/ 77 w 176"/>
              <a:gd name="T27" fmla="*/ 120 h 176"/>
              <a:gd name="T28" fmla="*/ 78 w 176"/>
              <a:gd name="T29" fmla="*/ 120 h 176"/>
              <a:gd name="T30" fmla="*/ 85 w 176"/>
              <a:gd name="T31" fmla="*/ 120 h 176"/>
              <a:gd name="T32" fmla="*/ 86 w 176"/>
              <a:gd name="T33" fmla="*/ 120 h 176"/>
              <a:gd name="T34" fmla="*/ 86 w 176"/>
              <a:gd name="T35" fmla="*/ 93 h 176"/>
              <a:gd name="T36" fmla="*/ 96 w 176"/>
              <a:gd name="T37" fmla="*/ 75 h 176"/>
              <a:gd name="T38" fmla="*/ 106 w 176"/>
              <a:gd name="T39" fmla="*/ 57 h 176"/>
              <a:gd name="T40" fmla="*/ 107 w 176"/>
              <a:gd name="T41" fmla="*/ 56 h 176"/>
              <a:gd name="T42" fmla="*/ 88 w 176"/>
              <a:gd name="T43" fmla="*/ 0 h 176"/>
              <a:gd name="T44" fmla="*/ 0 w 176"/>
              <a:gd name="T45" fmla="*/ 88 h 176"/>
              <a:gd name="T46" fmla="*/ 88 w 176"/>
              <a:gd name="T47" fmla="*/ 176 h 176"/>
              <a:gd name="T48" fmla="*/ 176 w 176"/>
              <a:gd name="T49" fmla="*/ 88 h 176"/>
              <a:gd name="T50" fmla="*/ 88 w 176"/>
              <a:gd name="T51" fmla="*/ 0 h 176"/>
              <a:gd name="T52" fmla="*/ 88 w 176"/>
              <a:gd name="T53" fmla="*/ 168 h 176"/>
              <a:gd name="T54" fmla="*/ 8 w 176"/>
              <a:gd name="T55" fmla="*/ 88 h 176"/>
              <a:gd name="T56" fmla="*/ 88 w 176"/>
              <a:gd name="T57" fmla="*/ 8 h 176"/>
              <a:gd name="T58" fmla="*/ 168 w 176"/>
              <a:gd name="T59" fmla="*/ 88 h 176"/>
              <a:gd name="T60" fmla="*/ 88 w 176"/>
              <a:gd name="T61" fmla="*/ 168 h 176"/>
              <a:gd name="T62" fmla="*/ 108 w 176"/>
              <a:gd name="T63" fmla="*/ 111 h 176"/>
              <a:gd name="T64" fmla="*/ 102 w 176"/>
              <a:gd name="T65" fmla="*/ 114 h 176"/>
              <a:gd name="T66" fmla="*/ 103 w 176"/>
              <a:gd name="T67" fmla="*/ 118 h 176"/>
              <a:gd name="T68" fmla="*/ 106 w 176"/>
              <a:gd name="T69" fmla="*/ 120 h 176"/>
              <a:gd name="T70" fmla="*/ 107 w 176"/>
              <a:gd name="T71" fmla="*/ 120 h 176"/>
              <a:gd name="T72" fmla="*/ 112 w 176"/>
              <a:gd name="T73" fmla="*/ 117 h 176"/>
              <a:gd name="T74" fmla="*/ 111 w 176"/>
              <a:gd name="T75" fmla="*/ 113 h 176"/>
              <a:gd name="T76" fmla="*/ 108 w 176"/>
              <a:gd name="T77" fmla="*/ 111 h 176"/>
              <a:gd name="T78" fmla="*/ 116 w 176"/>
              <a:gd name="T79" fmla="*/ 57 h 176"/>
              <a:gd name="T80" fmla="*/ 115 w 176"/>
              <a:gd name="T81" fmla="*/ 57 h 176"/>
              <a:gd name="T82" fmla="*/ 111 w 176"/>
              <a:gd name="T83" fmla="*/ 61 h 176"/>
              <a:gd name="T84" fmla="*/ 106 w 176"/>
              <a:gd name="T85" fmla="*/ 105 h 176"/>
              <a:gd name="T86" fmla="*/ 106 w 176"/>
              <a:gd name="T87" fmla="*/ 106 h 176"/>
              <a:gd name="T88" fmla="*/ 107 w 176"/>
              <a:gd name="T89" fmla="*/ 106 h 176"/>
              <a:gd name="T90" fmla="*/ 107 w 176"/>
              <a:gd name="T91" fmla="*/ 106 h 176"/>
              <a:gd name="T92" fmla="*/ 110 w 176"/>
              <a:gd name="T93" fmla="*/ 107 h 176"/>
              <a:gd name="T94" fmla="*/ 111 w 176"/>
              <a:gd name="T95" fmla="*/ 107 h 176"/>
              <a:gd name="T96" fmla="*/ 111 w 176"/>
              <a:gd name="T97" fmla="*/ 106 h 176"/>
              <a:gd name="T98" fmla="*/ 118 w 176"/>
              <a:gd name="T99" fmla="*/ 69 h 176"/>
              <a:gd name="T100" fmla="*/ 120 w 176"/>
              <a:gd name="T101" fmla="*/ 63 h 176"/>
              <a:gd name="T102" fmla="*/ 119 w 176"/>
              <a:gd name="T103" fmla="*/ 59 h 176"/>
              <a:gd name="T104" fmla="*/ 116 w 176"/>
              <a:gd name="T105" fmla="*/ 5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07" y="56"/>
                </a:moveTo>
                <a:cubicBezTo>
                  <a:pt x="105" y="56"/>
                  <a:pt x="105" y="56"/>
                  <a:pt x="105" y="56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103" y="57"/>
                  <a:pt x="100" y="57"/>
                  <a:pt x="98" y="56"/>
                </a:cubicBezTo>
                <a:cubicBezTo>
                  <a:pt x="97" y="56"/>
                  <a:pt x="97" y="56"/>
                  <a:pt x="97" y="56"/>
                </a:cubicBezTo>
                <a:cubicBezTo>
                  <a:pt x="81" y="83"/>
                  <a:pt x="81" y="83"/>
                  <a:pt x="81" y="83"/>
                </a:cubicBezTo>
                <a:cubicBezTo>
                  <a:pt x="66" y="56"/>
                  <a:pt x="66" y="56"/>
                  <a:pt x="66" y="56"/>
                </a:cubicBezTo>
                <a:cubicBezTo>
                  <a:pt x="65" y="56"/>
                  <a:pt x="65" y="56"/>
                  <a:pt x="65" y="56"/>
                </a:cubicBezTo>
                <a:cubicBezTo>
                  <a:pt x="63" y="57"/>
                  <a:pt x="60" y="57"/>
                  <a:pt x="58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77" y="93"/>
                  <a:pt x="77" y="93"/>
                  <a:pt x="77" y="93"/>
                </a:cubicBezTo>
                <a:cubicBezTo>
                  <a:pt x="77" y="119"/>
                  <a:pt x="77" y="119"/>
                  <a:pt x="77" y="119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80" y="119"/>
                  <a:pt x="83" y="119"/>
                  <a:pt x="85" y="120"/>
                </a:cubicBezTo>
                <a:cubicBezTo>
                  <a:pt x="86" y="120"/>
                  <a:pt x="86" y="120"/>
                  <a:pt x="86" y="120"/>
                </a:cubicBezTo>
                <a:cubicBezTo>
                  <a:pt x="86" y="93"/>
                  <a:pt x="86" y="93"/>
                  <a:pt x="86" y="93"/>
                </a:cubicBezTo>
                <a:cubicBezTo>
                  <a:pt x="86" y="91"/>
                  <a:pt x="91" y="83"/>
                  <a:pt x="96" y="75"/>
                </a:cubicBezTo>
                <a:cubicBezTo>
                  <a:pt x="101" y="66"/>
                  <a:pt x="106" y="57"/>
                  <a:pt x="106" y="57"/>
                </a:cubicBezTo>
                <a:lnTo>
                  <a:pt x="107" y="56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08" y="111"/>
                </a:moveTo>
                <a:cubicBezTo>
                  <a:pt x="105" y="110"/>
                  <a:pt x="103" y="111"/>
                  <a:pt x="102" y="114"/>
                </a:cubicBezTo>
                <a:cubicBezTo>
                  <a:pt x="102" y="116"/>
                  <a:pt x="102" y="117"/>
                  <a:pt x="103" y="118"/>
                </a:cubicBezTo>
                <a:cubicBezTo>
                  <a:pt x="104" y="119"/>
                  <a:pt x="105" y="119"/>
                  <a:pt x="106" y="120"/>
                </a:cubicBezTo>
                <a:cubicBezTo>
                  <a:pt x="106" y="120"/>
                  <a:pt x="107" y="120"/>
                  <a:pt x="107" y="120"/>
                </a:cubicBezTo>
                <a:cubicBezTo>
                  <a:pt x="109" y="120"/>
                  <a:pt x="111" y="119"/>
                  <a:pt x="112" y="117"/>
                </a:cubicBezTo>
                <a:cubicBezTo>
                  <a:pt x="112" y="115"/>
                  <a:pt x="112" y="114"/>
                  <a:pt x="111" y="113"/>
                </a:cubicBezTo>
                <a:cubicBezTo>
                  <a:pt x="111" y="112"/>
                  <a:pt x="110" y="111"/>
                  <a:pt x="108" y="111"/>
                </a:cubicBezTo>
                <a:moveTo>
                  <a:pt x="116" y="57"/>
                </a:moveTo>
                <a:cubicBezTo>
                  <a:pt x="116" y="57"/>
                  <a:pt x="116" y="57"/>
                  <a:pt x="115" y="57"/>
                </a:cubicBezTo>
                <a:cubicBezTo>
                  <a:pt x="113" y="57"/>
                  <a:pt x="111" y="58"/>
                  <a:pt x="111" y="61"/>
                </a:cubicBezTo>
                <a:cubicBezTo>
                  <a:pt x="108" y="95"/>
                  <a:pt x="106" y="105"/>
                  <a:pt x="106" y="105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7" y="106"/>
                  <a:pt x="107" y="106"/>
                  <a:pt x="107" y="106"/>
                </a:cubicBezTo>
                <a:cubicBezTo>
                  <a:pt x="107" y="106"/>
                  <a:pt x="107" y="106"/>
                  <a:pt x="107" y="106"/>
                </a:cubicBezTo>
                <a:cubicBezTo>
                  <a:pt x="108" y="106"/>
                  <a:pt x="109" y="106"/>
                  <a:pt x="110" y="107"/>
                </a:cubicBezTo>
                <a:cubicBezTo>
                  <a:pt x="111" y="107"/>
                  <a:pt x="111" y="107"/>
                  <a:pt x="111" y="107"/>
                </a:cubicBezTo>
                <a:cubicBezTo>
                  <a:pt x="111" y="106"/>
                  <a:pt x="111" y="106"/>
                  <a:pt x="111" y="106"/>
                </a:cubicBezTo>
                <a:cubicBezTo>
                  <a:pt x="113" y="94"/>
                  <a:pt x="116" y="78"/>
                  <a:pt x="118" y="69"/>
                </a:cubicBezTo>
                <a:cubicBezTo>
                  <a:pt x="119" y="66"/>
                  <a:pt x="120" y="64"/>
                  <a:pt x="120" y="63"/>
                </a:cubicBezTo>
                <a:cubicBezTo>
                  <a:pt x="120" y="61"/>
                  <a:pt x="120" y="60"/>
                  <a:pt x="119" y="59"/>
                </a:cubicBezTo>
                <a:cubicBezTo>
                  <a:pt x="119" y="58"/>
                  <a:pt x="118" y="57"/>
                  <a:pt x="116" y="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320"/>
          <p:cNvSpPr>
            <a:spLocks noEditPoints="1"/>
          </p:cNvSpPr>
          <p:nvPr/>
        </p:nvSpPr>
        <p:spPr bwMode="auto">
          <a:xfrm>
            <a:off x="6013557" y="3008990"/>
            <a:ext cx="334275" cy="334275"/>
          </a:xfrm>
          <a:custGeom>
            <a:avLst/>
            <a:gdLst>
              <a:gd name="T0" fmla="*/ 113 w 176"/>
              <a:gd name="T1" fmla="*/ 79 h 176"/>
              <a:gd name="T2" fmla="*/ 113 w 176"/>
              <a:gd name="T3" fmla="*/ 79 h 176"/>
              <a:gd name="T4" fmla="*/ 113 w 176"/>
              <a:gd name="T5" fmla="*/ 79 h 176"/>
              <a:gd name="T6" fmla="*/ 113 w 176"/>
              <a:gd name="T7" fmla="*/ 79 h 176"/>
              <a:gd name="T8" fmla="*/ 62 w 176"/>
              <a:gd name="T9" fmla="*/ 80 h 176"/>
              <a:gd name="T10" fmla="*/ 44 w 176"/>
              <a:gd name="T11" fmla="*/ 94 h 176"/>
              <a:gd name="T12" fmla="*/ 60 w 176"/>
              <a:gd name="T13" fmla="*/ 104 h 176"/>
              <a:gd name="T14" fmla="*/ 60 w 176"/>
              <a:gd name="T15" fmla="*/ 104 h 176"/>
              <a:gd name="T16" fmla="*/ 63 w 176"/>
              <a:gd name="T17" fmla="*/ 106 h 176"/>
              <a:gd name="T18" fmla="*/ 70 w 176"/>
              <a:gd name="T19" fmla="*/ 110 h 176"/>
              <a:gd name="T20" fmla="*/ 82 w 176"/>
              <a:gd name="T21" fmla="*/ 101 h 176"/>
              <a:gd name="T22" fmla="*/ 88 w 176"/>
              <a:gd name="T23" fmla="*/ 97 h 176"/>
              <a:gd name="T24" fmla="*/ 88 w 176"/>
              <a:gd name="T25" fmla="*/ 97 h 176"/>
              <a:gd name="T26" fmla="*/ 88 w 176"/>
              <a:gd name="T27" fmla="*/ 97 h 176"/>
              <a:gd name="T28" fmla="*/ 88 w 176"/>
              <a:gd name="T29" fmla="*/ 97 h 176"/>
              <a:gd name="T30" fmla="*/ 88 w 176"/>
              <a:gd name="T31" fmla="*/ 97 h 176"/>
              <a:gd name="T32" fmla="*/ 102 w 176"/>
              <a:gd name="T33" fmla="*/ 107 h 176"/>
              <a:gd name="T34" fmla="*/ 106 w 176"/>
              <a:gd name="T35" fmla="*/ 110 h 176"/>
              <a:gd name="T36" fmla="*/ 132 w 176"/>
              <a:gd name="T37" fmla="*/ 94 h 176"/>
              <a:gd name="T38" fmla="*/ 113 w 176"/>
              <a:gd name="T39" fmla="*/ 79 h 176"/>
              <a:gd name="T40" fmla="*/ 88 w 176"/>
              <a:gd name="T41" fmla="*/ 95 h 176"/>
              <a:gd name="T42" fmla="*/ 62 w 176"/>
              <a:gd name="T43" fmla="*/ 80 h 176"/>
              <a:gd name="T44" fmla="*/ 106 w 176"/>
              <a:gd name="T45" fmla="*/ 120 h 176"/>
              <a:gd name="T46" fmla="*/ 106 w 176"/>
              <a:gd name="T47" fmla="*/ 120 h 176"/>
              <a:gd name="T48" fmla="*/ 88 w 176"/>
              <a:gd name="T49" fmla="*/ 107 h 176"/>
              <a:gd name="T50" fmla="*/ 71 w 176"/>
              <a:gd name="T51" fmla="*/ 120 h 176"/>
              <a:gd name="T52" fmla="*/ 71 w 176"/>
              <a:gd name="T53" fmla="*/ 120 h 176"/>
              <a:gd name="T54" fmla="*/ 62 w 176"/>
              <a:gd name="T55" fmla="*/ 114 h 176"/>
              <a:gd name="T56" fmla="*/ 62 w 176"/>
              <a:gd name="T57" fmla="*/ 119 h 176"/>
              <a:gd name="T58" fmla="*/ 88 w 176"/>
              <a:gd name="T59" fmla="*/ 136 h 176"/>
              <a:gd name="T60" fmla="*/ 114 w 176"/>
              <a:gd name="T61" fmla="*/ 119 h 176"/>
              <a:gd name="T62" fmla="*/ 114 w 176"/>
              <a:gd name="T63" fmla="*/ 115 h 176"/>
              <a:gd name="T64" fmla="*/ 106 w 176"/>
              <a:gd name="T65" fmla="*/ 120 h 176"/>
              <a:gd name="T66" fmla="*/ 44 w 176"/>
              <a:gd name="T67" fmla="*/ 65 h 176"/>
              <a:gd name="T68" fmla="*/ 62 w 176"/>
              <a:gd name="T69" fmla="*/ 80 h 176"/>
              <a:gd name="T70" fmla="*/ 88 w 176"/>
              <a:gd name="T71" fmla="*/ 63 h 176"/>
              <a:gd name="T72" fmla="*/ 70 w 176"/>
              <a:gd name="T73" fmla="*/ 48 h 176"/>
              <a:gd name="T74" fmla="*/ 44 w 176"/>
              <a:gd name="T75" fmla="*/ 65 h 176"/>
              <a:gd name="T76" fmla="*/ 106 w 176"/>
              <a:gd name="T77" fmla="*/ 48 h 176"/>
              <a:gd name="T78" fmla="*/ 88 w 176"/>
              <a:gd name="T79" fmla="*/ 63 h 176"/>
              <a:gd name="T80" fmla="*/ 113 w 176"/>
              <a:gd name="T81" fmla="*/ 79 h 176"/>
              <a:gd name="T82" fmla="*/ 132 w 176"/>
              <a:gd name="T83" fmla="*/ 65 h 176"/>
              <a:gd name="T84" fmla="*/ 106 w 176"/>
              <a:gd name="T85" fmla="*/ 48 h 176"/>
              <a:gd name="T86" fmla="*/ 88 w 176"/>
              <a:gd name="T87" fmla="*/ 0 h 176"/>
              <a:gd name="T88" fmla="*/ 0 w 176"/>
              <a:gd name="T89" fmla="*/ 88 h 176"/>
              <a:gd name="T90" fmla="*/ 88 w 176"/>
              <a:gd name="T91" fmla="*/ 176 h 176"/>
              <a:gd name="T92" fmla="*/ 176 w 176"/>
              <a:gd name="T93" fmla="*/ 88 h 176"/>
              <a:gd name="T94" fmla="*/ 88 w 176"/>
              <a:gd name="T95" fmla="*/ 0 h 176"/>
              <a:gd name="T96" fmla="*/ 88 w 176"/>
              <a:gd name="T97" fmla="*/ 168 h 176"/>
              <a:gd name="T98" fmla="*/ 8 w 176"/>
              <a:gd name="T99" fmla="*/ 88 h 176"/>
              <a:gd name="T100" fmla="*/ 88 w 176"/>
              <a:gd name="T101" fmla="*/ 8 h 176"/>
              <a:gd name="T102" fmla="*/ 168 w 176"/>
              <a:gd name="T103" fmla="*/ 88 h 176"/>
              <a:gd name="T104" fmla="*/ 88 w 176"/>
              <a:gd name="T10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13" y="79"/>
                </a:moveTo>
                <a:cubicBezTo>
                  <a:pt x="113" y="79"/>
                  <a:pt x="113" y="79"/>
                  <a:pt x="113" y="79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13" y="79"/>
                  <a:pt x="113" y="79"/>
                  <a:pt x="113" y="79"/>
                </a:cubicBezTo>
                <a:close/>
                <a:moveTo>
                  <a:pt x="62" y="80"/>
                </a:moveTo>
                <a:cubicBezTo>
                  <a:pt x="44" y="94"/>
                  <a:pt x="44" y="94"/>
                  <a:pt x="44" y="9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63" y="106"/>
                  <a:pt x="63" y="106"/>
                  <a:pt x="63" y="106"/>
                </a:cubicBezTo>
                <a:cubicBezTo>
                  <a:pt x="70" y="110"/>
                  <a:pt x="70" y="110"/>
                  <a:pt x="70" y="110"/>
                </a:cubicBezTo>
                <a:cubicBezTo>
                  <a:pt x="82" y="101"/>
                  <a:pt x="82" y="101"/>
                  <a:pt x="82" y="101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106" y="110"/>
                  <a:pt x="106" y="110"/>
                  <a:pt x="106" y="110"/>
                </a:cubicBezTo>
                <a:cubicBezTo>
                  <a:pt x="132" y="94"/>
                  <a:pt x="132" y="94"/>
                  <a:pt x="132" y="94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88" y="95"/>
                  <a:pt x="88" y="95"/>
                  <a:pt x="88" y="95"/>
                </a:cubicBezTo>
                <a:lnTo>
                  <a:pt x="62" y="80"/>
                </a:lnTo>
                <a:close/>
                <a:moveTo>
                  <a:pt x="106" y="120"/>
                </a:moveTo>
                <a:cubicBezTo>
                  <a:pt x="106" y="120"/>
                  <a:pt x="106" y="120"/>
                  <a:pt x="106" y="120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62" y="114"/>
                  <a:pt x="62" y="114"/>
                  <a:pt x="62" y="114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114" y="119"/>
                  <a:pt x="114" y="119"/>
                  <a:pt x="114" y="119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06" y="120"/>
                  <a:pt x="106" y="120"/>
                  <a:pt x="106" y="120"/>
                </a:cubicBezTo>
                <a:close/>
                <a:moveTo>
                  <a:pt x="44" y="65"/>
                </a:moveTo>
                <a:cubicBezTo>
                  <a:pt x="62" y="80"/>
                  <a:pt x="62" y="80"/>
                  <a:pt x="62" y="80"/>
                </a:cubicBezTo>
                <a:cubicBezTo>
                  <a:pt x="88" y="63"/>
                  <a:pt x="88" y="63"/>
                  <a:pt x="88" y="63"/>
                </a:cubicBezTo>
                <a:cubicBezTo>
                  <a:pt x="70" y="48"/>
                  <a:pt x="70" y="48"/>
                  <a:pt x="70" y="48"/>
                </a:cubicBezTo>
                <a:lnTo>
                  <a:pt x="44" y="65"/>
                </a:lnTo>
                <a:close/>
                <a:moveTo>
                  <a:pt x="106" y="48"/>
                </a:moveTo>
                <a:cubicBezTo>
                  <a:pt x="88" y="63"/>
                  <a:pt x="88" y="63"/>
                  <a:pt x="88" y="63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32" y="65"/>
                  <a:pt x="132" y="65"/>
                  <a:pt x="132" y="65"/>
                </a:cubicBezTo>
                <a:lnTo>
                  <a:pt x="106" y="48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321"/>
          <p:cNvSpPr>
            <a:spLocks noEditPoints="1"/>
          </p:cNvSpPr>
          <p:nvPr/>
        </p:nvSpPr>
        <p:spPr bwMode="auto">
          <a:xfrm>
            <a:off x="6652899" y="3008990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12 w 176"/>
              <a:gd name="T21" fmla="*/ 48 h 176"/>
              <a:gd name="T22" fmla="*/ 64 w 176"/>
              <a:gd name="T23" fmla="*/ 48 h 176"/>
              <a:gd name="T24" fmla="*/ 48 w 176"/>
              <a:gd name="T25" fmla="*/ 64 h 176"/>
              <a:gd name="T26" fmla="*/ 48 w 176"/>
              <a:gd name="T27" fmla="*/ 112 h 176"/>
              <a:gd name="T28" fmla="*/ 64 w 176"/>
              <a:gd name="T29" fmla="*/ 128 h 176"/>
              <a:gd name="T30" fmla="*/ 112 w 176"/>
              <a:gd name="T31" fmla="*/ 128 h 176"/>
              <a:gd name="T32" fmla="*/ 128 w 176"/>
              <a:gd name="T33" fmla="*/ 112 h 176"/>
              <a:gd name="T34" fmla="*/ 128 w 176"/>
              <a:gd name="T35" fmla="*/ 64 h 176"/>
              <a:gd name="T36" fmla="*/ 112 w 176"/>
              <a:gd name="T37" fmla="*/ 48 h 176"/>
              <a:gd name="T38" fmla="*/ 104 w 176"/>
              <a:gd name="T39" fmla="*/ 60 h 176"/>
              <a:gd name="T40" fmla="*/ 116 w 176"/>
              <a:gd name="T41" fmla="*/ 60 h 176"/>
              <a:gd name="T42" fmla="*/ 116 w 176"/>
              <a:gd name="T43" fmla="*/ 72 h 176"/>
              <a:gd name="T44" fmla="*/ 104 w 176"/>
              <a:gd name="T45" fmla="*/ 72 h 176"/>
              <a:gd name="T46" fmla="*/ 104 w 176"/>
              <a:gd name="T47" fmla="*/ 60 h 176"/>
              <a:gd name="T48" fmla="*/ 88 w 176"/>
              <a:gd name="T49" fmla="*/ 72 h 176"/>
              <a:gd name="T50" fmla="*/ 104 w 176"/>
              <a:gd name="T51" fmla="*/ 88 h 176"/>
              <a:gd name="T52" fmla="*/ 88 w 176"/>
              <a:gd name="T53" fmla="*/ 104 h 176"/>
              <a:gd name="T54" fmla="*/ 72 w 176"/>
              <a:gd name="T55" fmla="*/ 88 h 176"/>
              <a:gd name="T56" fmla="*/ 88 w 176"/>
              <a:gd name="T57" fmla="*/ 72 h 176"/>
              <a:gd name="T58" fmla="*/ 120 w 176"/>
              <a:gd name="T59" fmla="*/ 112 h 176"/>
              <a:gd name="T60" fmla="*/ 112 w 176"/>
              <a:gd name="T61" fmla="*/ 120 h 176"/>
              <a:gd name="T62" fmla="*/ 64 w 176"/>
              <a:gd name="T63" fmla="*/ 120 h 176"/>
              <a:gd name="T64" fmla="*/ 56 w 176"/>
              <a:gd name="T65" fmla="*/ 112 h 176"/>
              <a:gd name="T66" fmla="*/ 56 w 176"/>
              <a:gd name="T67" fmla="*/ 84 h 176"/>
              <a:gd name="T68" fmla="*/ 64 w 176"/>
              <a:gd name="T69" fmla="*/ 84 h 176"/>
              <a:gd name="T70" fmla="*/ 64 w 176"/>
              <a:gd name="T71" fmla="*/ 88 h 176"/>
              <a:gd name="T72" fmla="*/ 88 w 176"/>
              <a:gd name="T73" fmla="*/ 112 h 176"/>
              <a:gd name="T74" fmla="*/ 112 w 176"/>
              <a:gd name="T75" fmla="*/ 88 h 176"/>
              <a:gd name="T76" fmla="*/ 112 w 176"/>
              <a:gd name="T77" fmla="*/ 84 h 176"/>
              <a:gd name="T78" fmla="*/ 120 w 176"/>
              <a:gd name="T79" fmla="*/ 84 h 176"/>
              <a:gd name="T80" fmla="*/ 120 w 176"/>
              <a:gd name="T81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1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55" y="48"/>
                  <a:pt x="48" y="55"/>
                  <a:pt x="48" y="64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48" y="121"/>
                  <a:pt x="55" y="128"/>
                  <a:pt x="64" y="12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21" y="128"/>
                  <a:pt x="128" y="121"/>
                  <a:pt x="128" y="112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55"/>
                  <a:pt x="121" y="48"/>
                  <a:pt x="112" y="48"/>
                </a:cubicBezTo>
                <a:moveTo>
                  <a:pt x="104" y="60"/>
                </a:moveTo>
                <a:cubicBezTo>
                  <a:pt x="116" y="60"/>
                  <a:pt x="116" y="60"/>
                  <a:pt x="116" y="60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104" y="72"/>
                  <a:pt x="104" y="72"/>
                  <a:pt x="104" y="72"/>
                </a:cubicBezTo>
                <a:lnTo>
                  <a:pt x="104" y="60"/>
                </a:lnTo>
                <a:close/>
                <a:moveTo>
                  <a:pt x="88" y="72"/>
                </a:moveTo>
                <a:cubicBezTo>
                  <a:pt x="97" y="72"/>
                  <a:pt x="104" y="79"/>
                  <a:pt x="104" y="88"/>
                </a:cubicBezTo>
                <a:cubicBezTo>
                  <a:pt x="104" y="97"/>
                  <a:pt x="97" y="104"/>
                  <a:pt x="88" y="104"/>
                </a:cubicBezTo>
                <a:cubicBezTo>
                  <a:pt x="79" y="104"/>
                  <a:pt x="72" y="97"/>
                  <a:pt x="72" y="88"/>
                </a:cubicBezTo>
                <a:cubicBezTo>
                  <a:pt x="72" y="79"/>
                  <a:pt x="79" y="72"/>
                  <a:pt x="88" y="72"/>
                </a:cubicBezTo>
                <a:moveTo>
                  <a:pt x="120" y="112"/>
                </a:moveTo>
                <a:cubicBezTo>
                  <a:pt x="120" y="116"/>
                  <a:pt x="116" y="120"/>
                  <a:pt x="112" y="120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60" y="120"/>
                  <a:pt x="56" y="116"/>
                  <a:pt x="56" y="112"/>
                </a:cubicBezTo>
                <a:cubicBezTo>
                  <a:pt x="56" y="84"/>
                  <a:pt x="56" y="84"/>
                  <a:pt x="56" y="84"/>
                </a:cubicBezTo>
                <a:cubicBezTo>
                  <a:pt x="64" y="84"/>
                  <a:pt x="64" y="84"/>
                  <a:pt x="64" y="84"/>
                </a:cubicBezTo>
                <a:cubicBezTo>
                  <a:pt x="64" y="85"/>
                  <a:pt x="64" y="87"/>
                  <a:pt x="64" y="88"/>
                </a:cubicBezTo>
                <a:cubicBezTo>
                  <a:pt x="64" y="101"/>
                  <a:pt x="75" y="112"/>
                  <a:pt x="88" y="112"/>
                </a:cubicBezTo>
                <a:cubicBezTo>
                  <a:pt x="101" y="112"/>
                  <a:pt x="112" y="101"/>
                  <a:pt x="112" y="88"/>
                </a:cubicBezTo>
                <a:cubicBezTo>
                  <a:pt x="112" y="87"/>
                  <a:pt x="112" y="85"/>
                  <a:pt x="112" y="84"/>
                </a:cubicBezTo>
                <a:cubicBezTo>
                  <a:pt x="120" y="84"/>
                  <a:pt x="120" y="84"/>
                  <a:pt x="120" y="84"/>
                </a:cubicBezTo>
                <a:lnTo>
                  <a:pt x="120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322"/>
          <p:cNvSpPr>
            <a:spLocks noEditPoints="1"/>
          </p:cNvSpPr>
          <p:nvPr/>
        </p:nvSpPr>
        <p:spPr bwMode="auto">
          <a:xfrm>
            <a:off x="7292240" y="3008990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88 w 176"/>
              <a:gd name="T21" fmla="*/ 40 h 176"/>
              <a:gd name="T22" fmla="*/ 40 w 176"/>
              <a:gd name="T23" fmla="*/ 88 h 176"/>
              <a:gd name="T24" fmla="*/ 88 w 176"/>
              <a:gd name="T25" fmla="*/ 136 h 176"/>
              <a:gd name="T26" fmla="*/ 136 w 176"/>
              <a:gd name="T27" fmla="*/ 88 h 176"/>
              <a:gd name="T28" fmla="*/ 88 w 176"/>
              <a:gd name="T29" fmla="*/ 40 h 176"/>
              <a:gd name="T30" fmla="*/ 48 w 176"/>
              <a:gd name="T31" fmla="*/ 88 h 176"/>
              <a:gd name="T32" fmla="*/ 51 w 176"/>
              <a:gd name="T33" fmla="*/ 72 h 176"/>
              <a:gd name="T34" fmla="*/ 70 w 176"/>
              <a:gd name="T35" fmla="*/ 124 h 176"/>
              <a:gd name="T36" fmla="*/ 48 w 176"/>
              <a:gd name="T37" fmla="*/ 88 h 176"/>
              <a:gd name="T38" fmla="*/ 88 w 176"/>
              <a:gd name="T39" fmla="*/ 128 h 176"/>
              <a:gd name="T40" fmla="*/ 77 w 176"/>
              <a:gd name="T41" fmla="*/ 126 h 176"/>
              <a:gd name="T42" fmla="*/ 89 w 176"/>
              <a:gd name="T43" fmla="*/ 92 h 176"/>
              <a:gd name="T44" fmla="*/ 101 w 176"/>
              <a:gd name="T45" fmla="*/ 126 h 176"/>
              <a:gd name="T46" fmla="*/ 88 w 176"/>
              <a:gd name="T47" fmla="*/ 128 h 176"/>
              <a:gd name="T48" fmla="*/ 94 w 176"/>
              <a:gd name="T49" fmla="*/ 69 h 176"/>
              <a:gd name="T50" fmla="*/ 98 w 176"/>
              <a:gd name="T51" fmla="*/ 69 h 176"/>
              <a:gd name="T52" fmla="*/ 98 w 176"/>
              <a:gd name="T53" fmla="*/ 65 h 176"/>
              <a:gd name="T54" fmla="*/ 87 w 176"/>
              <a:gd name="T55" fmla="*/ 66 h 176"/>
              <a:gd name="T56" fmla="*/ 76 w 176"/>
              <a:gd name="T57" fmla="*/ 65 h 176"/>
              <a:gd name="T58" fmla="*/ 76 w 176"/>
              <a:gd name="T59" fmla="*/ 69 h 176"/>
              <a:gd name="T60" fmla="*/ 80 w 176"/>
              <a:gd name="T61" fmla="*/ 69 h 176"/>
              <a:gd name="T62" fmla="*/ 87 w 176"/>
              <a:gd name="T63" fmla="*/ 86 h 176"/>
              <a:gd name="T64" fmla="*/ 78 w 176"/>
              <a:gd name="T65" fmla="*/ 113 h 176"/>
              <a:gd name="T66" fmla="*/ 63 w 176"/>
              <a:gd name="T67" fmla="*/ 69 h 176"/>
              <a:gd name="T68" fmla="*/ 68 w 176"/>
              <a:gd name="T69" fmla="*/ 69 h 176"/>
              <a:gd name="T70" fmla="*/ 67 w 176"/>
              <a:gd name="T71" fmla="*/ 65 h 176"/>
              <a:gd name="T72" fmla="*/ 57 w 176"/>
              <a:gd name="T73" fmla="*/ 66 h 176"/>
              <a:gd name="T74" fmla="*/ 55 w 176"/>
              <a:gd name="T75" fmla="*/ 66 h 176"/>
              <a:gd name="T76" fmla="*/ 88 w 176"/>
              <a:gd name="T77" fmla="*/ 48 h 176"/>
              <a:gd name="T78" fmla="*/ 114 w 176"/>
              <a:gd name="T79" fmla="*/ 58 h 176"/>
              <a:gd name="T80" fmla="*/ 108 w 176"/>
              <a:gd name="T81" fmla="*/ 65 h 176"/>
              <a:gd name="T82" fmla="*/ 112 w 176"/>
              <a:gd name="T83" fmla="*/ 75 h 176"/>
              <a:gd name="T84" fmla="*/ 115 w 176"/>
              <a:gd name="T85" fmla="*/ 86 h 176"/>
              <a:gd name="T86" fmla="*/ 112 w 176"/>
              <a:gd name="T87" fmla="*/ 99 h 176"/>
              <a:gd name="T88" fmla="*/ 108 w 176"/>
              <a:gd name="T89" fmla="*/ 113 h 176"/>
              <a:gd name="T90" fmla="*/ 94 w 176"/>
              <a:gd name="T91" fmla="*/ 69 h 176"/>
              <a:gd name="T92" fmla="*/ 128 w 176"/>
              <a:gd name="T93" fmla="*/ 88 h 176"/>
              <a:gd name="T94" fmla="*/ 109 w 176"/>
              <a:gd name="T95" fmla="*/ 122 h 176"/>
              <a:gd name="T96" fmla="*/ 121 w 176"/>
              <a:gd name="T97" fmla="*/ 87 h 176"/>
              <a:gd name="T98" fmla="*/ 124 w 176"/>
              <a:gd name="T99" fmla="*/ 73 h 176"/>
              <a:gd name="T100" fmla="*/ 124 w 176"/>
              <a:gd name="T101" fmla="*/ 70 h 176"/>
              <a:gd name="T102" fmla="*/ 128 w 176"/>
              <a:gd name="T103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48" y="88"/>
                </a:moveTo>
                <a:cubicBezTo>
                  <a:pt x="48" y="82"/>
                  <a:pt x="49" y="77"/>
                  <a:pt x="51" y="72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57" y="117"/>
                  <a:pt x="48" y="104"/>
                  <a:pt x="48" y="88"/>
                </a:cubicBezTo>
                <a:moveTo>
                  <a:pt x="88" y="128"/>
                </a:moveTo>
                <a:cubicBezTo>
                  <a:pt x="84" y="128"/>
                  <a:pt x="80" y="127"/>
                  <a:pt x="77" y="126"/>
                </a:cubicBezTo>
                <a:cubicBezTo>
                  <a:pt x="89" y="92"/>
                  <a:pt x="89" y="92"/>
                  <a:pt x="89" y="92"/>
                </a:cubicBezTo>
                <a:cubicBezTo>
                  <a:pt x="89" y="92"/>
                  <a:pt x="100" y="121"/>
                  <a:pt x="101" y="126"/>
                </a:cubicBezTo>
                <a:cubicBezTo>
                  <a:pt x="97" y="127"/>
                  <a:pt x="93" y="128"/>
                  <a:pt x="88" y="128"/>
                </a:cubicBezTo>
                <a:moveTo>
                  <a:pt x="94" y="69"/>
                </a:moveTo>
                <a:cubicBezTo>
                  <a:pt x="96" y="69"/>
                  <a:pt x="98" y="69"/>
                  <a:pt x="98" y="69"/>
                </a:cubicBezTo>
                <a:cubicBezTo>
                  <a:pt x="100" y="68"/>
                  <a:pt x="100" y="65"/>
                  <a:pt x="98" y="65"/>
                </a:cubicBezTo>
                <a:cubicBezTo>
                  <a:pt x="98" y="65"/>
                  <a:pt x="91" y="66"/>
                  <a:pt x="87" y="66"/>
                </a:cubicBezTo>
                <a:cubicBezTo>
                  <a:pt x="83" y="66"/>
                  <a:pt x="76" y="65"/>
                  <a:pt x="76" y="65"/>
                </a:cubicBezTo>
                <a:cubicBezTo>
                  <a:pt x="74" y="65"/>
                  <a:pt x="74" y="68"/>
                  <a:pt x="76" y="69"/>
                </a:cubicBezTo>
                <a:cubicBezTo>
                  <a:pt x="76" y="69"/>
                  <a:pt x="78" y="69"/>
                  <a:pt x="80" y="69"/>
                </a:cubicBezTo>
                <a:cubicBezTo>
                  <a:pt x="87" y="86"/>
                  <a:pt x="87" y="86"/>
                  <a:pt x="87" y="86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63" y="69"/>
                  <a:pt x="63" y="69"/>
                  <a:pt x="63" y="69"/>
                </a:cubicBezTo>
                <a:cubicBezTo>
                  <a:pt x="66" y="69"/>
                  <a:pt x="68" y="69"/>
                  <a:pt x="68" y="69"/>
                </a:cubicBezTo>
                <a:cubicBezTo>
                  <a:pt x="70" y="68"/>
                  <a:pt x="70" y="65"/>
                  <a:pt x="67" y="65"/>
                </a:cubicBezTo>
                <a:cubicBezTo>
                  <a:pt x="67" y="65"/>
                  <a:pt x="61" y="66"/>
                  <a:pt x="57" y="66"/>
                </a:cubicBezTo>
                <a:cubicBezTo>
                  <a:pt x="56" y="66"/>
                  <a:pt x="55" y="66"/>
                  <a:pt x="55" y="66"/>
                </a:cubicBezTo>
                <a:cubicBezTo>
                  <a:pt x="62" y="55"/>
                  <a:pt x="74" y="48"/>
                  <a:pt x="88" y="48"/>
                </a:cubicBezTo>
                <a:cubicBezTo>
                  <a:pt x="98" y="48"/>
                  <a:pt x="107" y="52"/>
                  <a:pt x="114" y="58"/>
                </a:cubicBezTo>
                <a:cubicBezTo>
                  <a:pt x="111" y="58"/>
                  <a:pt x="108" y="62"/>
                  <a:pt x="108" y="65"/>
                </a:cubicBezTo>
                <a:cubicBezTo>
                  <a:pt x="108" y="69"/>
                  <a:pt x="110" y="71"/>
                  <a:pt x="112" y="75"/>
                </a:cubicBezTo>
                <a:cubicBezTo>
                  <a:pt x="114" y="77"/>
                  <a:pt x="115" y="81"/>
                  <a:pt x="115" y="86"/>
                </a:cubicBezTo>
                <a:cubicBezTo>
                  <a:pt x="115" y="89"/>
                  <a:pt x="114" y="93"/>
                  <a:pt x="112" y="99"/>
                </a:cubicBezTo>
                <a:cubicBezTo>
                  <a:pt x="108" y="113"/>
                  <a:pt x="108" y="113"/>
                  <a:pt x="108" y="113"/>
                </a:cubicBezTo>
                <a:lnTo>
                  <a:pt x="94" y="69"/>
                </a:lnTo>
                <a:close/>
                <a:moveTo>
                  <a:pt x="128" y="88"/>
                </a:moveTo>
                <a:cubicBezTo>
                  <a:pt x="128" y="102"/>
                  <a:pt x="120" y="115"/>
                  <a:pt x="109" y="122"/>
                </a:cubicBezTo>
                <a:cubicBezTo>
                  <a:pt x="121" y="87"/>
                  <a:pt x="121" y="87"/>
                  <a:pt x="121" y="87"/>
                </a:cubicBezTo>
                <a:cubicBezTo>
                  <a:pt x="123" y="81"/>
                  <a:pt x="124" y="77"/>
                  <a:pt x="124" y="73"/>
                </a:cubicBezTo>
                <a:cubicBezTo>
                  <a:pt x="124" y="72"/>
                  <a:pt x="124" y="71"/>
                  <a:pt x="124" y="70"/>
                </a:cubicBezTo>
                <a:cubicBezTo>
                  <a:pt x="126" y="76"/>
                  <a:pt x="128" y="82"/>
                  <a:pt x="128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323"/>
          <p:cNvSpPr>
            <a:spLocks noEditPoints="1"/>
          </p:cNvSpPr>
          <p:nvPr/>
        </p:nvSpPr>
        <p:spPr bwMode="auto">
          <a:xfrm>
            <a:off x="1539791" y="3648331"/>
            <a:ext cx="335898" cy="334275"/>
          </a:xfrm>
          <a:custGeom>
            <a:avLst/>
            <a:gdLst>
              <a:gd name="T0" fmla="*/ 88 w 176"/>
              <a:gd name="T1" fmla="*/ 40 h 176"/>
              <a:gd name="T2" fmla="*/ 40 w 176"/>
              <a:gd name="T3" fmla="*/ 88 h 176"/>
              <a:gd name="T4" fmla="*/ 88 w 176"/>
              <a:gd name="T5" fmla="*/ 136 h 176"/>
              <a:gd name="T6" fmla="*/ 136 w 176"/>
              <a:gd name="T7" fmla="*/ 88 h 176"/>
              <a:gd name="T8" fmla="*/ 88 w 176"/>
              <a:gd name="T9" fmla="*/ 40 h 176"/>
              <a:gd name="T10" fmla="*/ 88 w 176"/>
              <a:gd name="T11" fmla="*/ 48 h 176"/>
              <a:gd name="T12" fmla="*/ 113 w 176"/>
              <a:gd name="T13" fmla="*/ 57 h 176"/>
              <a:gd name="T14" fmla="*/ 92 w 176"/>
              <a:gd name="T15" fmla="*/ 70 h 176"/>
              <a:gd name="T16" fmla="*/ 76 w 176"/>
              <a:gd name="T17" fmla="*/ 50 h 176"/>
              <a:gd name="T18" fmla="*/ 88 w 176"/>
              <a:gd name="T19" fmla="*/ 48 h 176"/>
              <a:gd name="T20" fmla="*/ 68 w 176"/>
              <a:gd name="T21" fmla="*/ 53 h 176"/>
              <a:gd name="T22" fmla="*/ 84 w 176"/>
              <a:gd name="T23" fmla="*/ 73 h 176"/>
              <a:gd name="T24" fmla="*/ 49 w 176"/>
              <a:gd name="T25" fmla="*/ 80 h 176"/>
              <a:gd name="T26" fmla="*/ 68 w 176"/>
              <a:gd name="T27" fmla="*/ 53 h 176"/>
              <a:gd name="T28" fmla="*/ 48 w 176"/>
              <a:gd name="T29" fmla="*/ 88 h 176"/>
              <a:gd name="T30" fmla="*/ 88 w 176"/>
              <a:gd name="T31" fmla="*/ 80 h 176"/>
              <a:gd name="T32" fmla="*/ 92 w 176"/>
              <a:gd name="T33" fmla="*/ 88 h 176"/>
              <a:gd name="T34" fmla="*/ 59 w 176"/>
              <a:gd name="T35" fmla="*/ 115 h 176"/>
              <a:gd name="T36" fmla="*/ 48 w 176"/>
              <a:gd name="T37" fmla="*/ 88 h 176"/>
              <a:gd name="T38" fmla="*/ 88 w 176"/>
              <a:gd name="T39" fmla="*/ 128 h 176"/>
              <a:gd name="T40" fmla="*/ 65 w 176"/>
              <a:gd name="T41" fmla="*/ 121 h 176"/>
              <a:gd name="T42" fmla="*/ 95 w 176"/>
              <a:gd name="T43" fmla="*/ 96 h 176"/>
              <a:gd name="T44" fmla="*/ 100 w 176"/>
              <a:gd name="T45" fmla="*/ 126 h 176"/>
              <a:gd name="T46" fmla="*/ 88 w 176"/>
              <a:gd name="T47" fmla="*/ 128 h 176"/>
              <a:gd name="T48" fmla="*/ 108 w 176"/>
              <a:gd name="T49" fmla="*/ 123 h 176"/>
              <a:gd name="T50" fmla="*/ 103 w 176"/>
              <a:gd name="T51" fmla="*/ 94 h 176"/>
              <a:gd name="T52" fmla="*/ 116 w 176"/>
              <a:gd name="T53" fmla="*/ 92 h 176"/>
              <a:gd name="T54" fmla="*/ 128 w 176"/>
              <a:gd name="T55" fmla="*/ 93 h 176"/>
              <a:gd name="T56" fmla="*/ 108 w 176"/>
              <a:gd name="T57" fmla="*/ 123 h 176"/>
              <a:gd name="T58" fmla="*/ 116 w 176"/>
              <a:gd name="T59" fmla="*/ 84 h 176"/>
              <a:gd name="T60" fmla="*/ 100 w 176"/>
              <a:gd name="T61" fmla="*/ 86 h 176"/>
              <a:gd name="T62" fmla="*/ 96 w 176"/>
              <a:gd name="T63" fmla="*/ 77 h 176"/>
              <a:gd name="T64" fmla="*/ 119 w 176"/>
              <a:gd name="T65" fmla="*/ 63 h 176"/>
              <a:gd name="T66" fmla="*/ 128 w 176"/>
              <a:gd name="T67" fmla="*/ 85 h 176"/>
              <a:gd name="T68" fmla="*/ 116 w 176"/>
              <a:gd name="T69" fmla="*/ 84 h 176"/>
              <a:gd name="T70" fmla="*/ 88 w 176"/>
              <a:gd name="T71" fmla="*/ 0 h 176"/>
              <a:gd name="T72" fmla="*/ 0 w 176"/>
              <a:gd name="T73" fmla="*/ 88 h 176"/>
              <a:gd name="T74" fmla="*/ 88 w 176"/>
              <a:gd name="T75" fmla="*/ 176 h 176"/>
              <a:gd name="T76" fmla="*/ 176 w 176"/>
              <a:gd name="T77" fmla="*/ 88 h 176"/>
              <a:gd name="T78" fmla="*/ 88 w 176"/>
              <a:gd name="T79" fmla="*/ 0 h 176"/>
              <a:gd name="T80" fmla="*/ 88 w 176"/>
              <a:gd name="T81" fmla="*/ 168 h 176"/>
              <a:gd name="T82" fmla="*/ 8 w 176"/>
              <a:gd name="T83" fmla="*/ 88 h 176"/>
              <a:gd name="T84" fmla="*/ 88 w 176"/>
              <a:gd name="T85" fmla="*/ 8 h 176"/>
              <a:gd name="T86" fmla="*/ 168 w 176"/>
              <a:gd name="T87" fmla="*/ 88 h 176"/>
              <a:gd name="T88" fmla="*/ 88 w 176"/>
              <a:gd name="T8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88" y="48"/>
                </a:moveTo>
                <a:cubicBezTo>
                  <a:pt x="98" y="48"/>
                  <a:pt x="106" y="51"/>
                  <a:pt x="113" y="57"/>
                </a:cubicBezTo>
                <a:cubicBezTo>
                  <a:pt x="107" y="62"/>
                  <a:pt x="100" y="67"/>
                  <a:pt x="92" y="70"/>
                </a:cubicBezTo>
                <a:cubicBezTo>
                  <a:pt x="87" y="63"/>
                  <a:pt x="82" y="56"/>
                  <a:pt x="76" y="50"/>
                </a:cubicBezTo>
                <a:cubicBezTo>
                  <a:pt x="80" y="49"/>
                  <a:pt x="84" y="48"/>
                  <a:pt x="88" y="48"/>
                </a:cubicBezTo>
                <a:moveTo>
                  <a:pt x="68" y="53"/>
                </a:moveTo>
                <a:cubicBezTo>
                  <a:pt x="74" y="59"/>
                  <a:pt x="80" y="66"/>
                  <a:pt x="84" y="73"/>
                </a:cubicBezTo>
                <a:cubicBezTo>
                  <a:pt x="73" y="77"/>
                  <a:pt x="61" y="80"/>
                  <a:pt x="49" y="80"/>
                </a:cubicBezTo>
                <a:cubicBezTo>
                  <a:pt x="51" y="69"/>
                  <a:pt x="58" y="59"/>
                  <a:pt x="68" y="53"/>
                </a:cubicBezTo>
                <a:moveTo>
                  <a:pt x="48" y="88"/>
                </a:moveTo>
                <a:cubicBezTo>
                  <a:pt x="62" y="88"/>
                  <a:pt x="76" y="85"/>
                  <a:pt x="88" y="80"/>
                </a:cubicBezTo>
                <a:cubicBezTo>
                  <a:pt x="90" y="83"/>
                  <a:pt x="91" y="86"/>
                  <a:pt x="92" y="88"/>
                </a:cubicBezTo>
                <a:cubicBezTo>
                  <a:pt x="78" y="94"/>
                  <a:pt x="67" y="103"/>
                  <a:pt x="59" y="115"/>
                </a:cubicBezTo>
                <a:cubicBezTo>
                  <a:pt x="52" y="108"/>
                  <a:pt x="48" y="99"/>
                  <a:pt x="48" y="88"/>
                </a:cubicBezTo>
                <a:moveTo>
                  <a:pt x="88" y="128"/>
                </a:moveTo>
                <a:cubicBezTo>
                  <a:pt x="79" y="128"/>
                  <a:pt x="71" y="125"/>
                  <a:pt x="65" y="121"/>
                </a:cubicBezTo>
                <a:cubicBezTo>
                  <a:pt x="72" y="109"/>
                  <a:pt x="82" y="101"/>
                  <a:pt x="95" y="96"/>
                </a:cubicBezTo>
                <a:cubicBezTo>
                  <a:pt x="98" y="105"/>
                  <a:pt x="100" y="116"/>
                  <a:pt x="100" y="126"/>
                </a:cubicBezTo>
                <a:cubicBezTo>
                  <a:pt x="96" y="127"/>
                  <a:pt x="92" y="128"/>
                  <a:pt x="88" y="128"/>
                </a:cubicBezTo>
                <a:moveTo>
                  <a:pt x="108" y="123"/>
                </a:moveTo>
                <a:cubicBezTo>
                  <a:pt x="107" y="113"/>
                  <a:pt x="106" y="103"/>
                  <a:pt x="103" y="94"/>
                </a:cubicBezTo>
                <a:cubicBezTo>
                  <a:pt x="107" y="93"/>
                  <a:pt x="111" y="92"/>
                  <a:pt x="116" y="92"/>
                </a:cubicBezTo>
                <a:cubicBezTo>
                  <a:pt x="120" y="92"/>
                  <a:pt x="124" y="93"/>
                  <a:pt x="128" y="93"/>
                </a:cubicBezTo>
                <a:cubicBezTo>
                  <a:pt x="126" y="106"/>
                  <a:pt x="118" y="117"/>
                  <a:pt x="108" y="123"/>
                </a:cubicBezTo>
                <a:moveTo>
                  <a:pt x="116" y="84"/>
                </a:moveTo>
                <a:cubicBezTo>
                  <a:pt x="110" y="84"/>
                  <a:pt x="105" y="85"/>
                  <a:pt x="100" y="86"/>
                </a:cubicBezTo>
                <a:cubicBezTo>
                  <a:pt x="99" y="83"/>
                  <a:pt x="97" y="80"/>
                  <a:pt x="96" y="77"/>
                </a:cubicBezTo>
                <a:cubicBezTo>
                  <a:pt x="104" y="73"/>
                  <a:pt x="112" y="68"/>
                  <a:pt x="119" y="63"/>
                </a:cubicBezTo>
                <a:cubicBezTo>
                  <a:pt x="124" y="69"/>
                  <a:pt x="127" y="77"/>
                  <a:pt x="128" y="85"/>
                </a:cubicBezTo>
                <a:cubicBezTo>
                  <a:pt x="124" y="84"/>
                  <a:pt x="120" y="84"/>
                  <a:pt x="116" y="84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324"/>
          <p:cNvSpPr>
            <a:spLocks noEditPoints="1"/>
          </p:cNvSpPr>
          <p:nvPr/>
        </p:nvSpPr>
        <p:spPr bwMode="auto">
          <a:xfrm>
            <a:off x="2179132" y="3648331"/>
            <a:ext cx="334275" cy="334275"/>
          </a:xfrm>
          <a:custGeom>
            <a:avLst/>
            <a:gdLst>
              <a:gd name="T0" fmla="*/ 130 w 176"/>
              <a:gd name="T1" fmla="*/ 57 h 176"/>
              <a:gd name="T2" fmla="*/ 119 w 176"/>
              <a:gd name="T3" fmla="*/ 61 h 176"/>
              <a:gd name="T4" fmla="*/ 107 w 176"/>
              <a:gd name="T5" fmla="*/ 56 h 176"/>
              <a:gd name="T6" fmla="*/ 91 w 176"/>
              <a:gd name="T7" fmla="*/ 72 h 176"/>
              <a:gd name="T8" fmla="*/ 91 w 176"/>
              <a:gd name="T9" fmla="*/ 76 h 176"/>
              <a:gd name="T10" fmla="*/ 58 w 176"/>
              <a:gd name="T11" fmla="*/ 59 h 176"/>
              <a:gd name="T12" fmla="*/ 55 w 176"/>
              <a:gd name="T13" fmla="*/ 67 h 176"/>
              <a:gd name="T14" fmla="*/ 63 w 176"/>
              <a:gd name="T15" fmla="*/ 81 h 176"/>
              <a:gd name="T16" fmla="*/ 55 w 176"/>
              <a:gd name="T17" fmla="*/ 79 h 176"/>
              <a:gd name="T18" fmla="*/ 55 w 176"/>
              <a:gd name="T19" fmla="*/ 79 h 176"/>
              <a:gd name="T20" fmla="*/ 68 w 176"/>
              <a:gd name="T21" fmla="*/ 95 h 176"/>
              <a:gd name="T22" fmla="*/ 64 w 176"/>
              <a:gd name="T23" fmla="*/ 95 h 176"/>
              <a:gd name="T24" fmla="*/ 61 w 176"/>
              <a:gd name="T25" fmla="*/ 95 h 176"/>
              <a:gd name="T26" fmla="*/ 76 w 176"/>
              <a:gd name="T27" fmla="*/ 106 h 176"/>
              <a:gd name="T28" fmla="*/ 56 w 176"/>
              <a:gd name="T29" fmla="*/ 113 h 176"/>
              <a:gd name="T30" fmla="*/ 52 w 176"/>
              <a:gd name="T31" fmla="*/ 113 h 176"/>
              <a:gd name="T32" fmla="*/ 77 w 176"/>
              <a:gd name="T33" fmla="*/ 120 h 176"/>
              <a:gd name="T34" fmla="*/ 124 w 176"/>
              <a:gd name="T35" fmla="*/ 74 h 176"/>
              <a:gd name="T36" fmla="*/ 124 w 176"/>
              <a:gd name="T37" fmla="*/ 72 h 176"/>
              <a:gd name="T38" fmla="*/ 132 w 176"/>
              <a:gd name="T39" fmla="*/ 64 h 176"/>
              <a:gd name="T40" fmla="*/ 123 w 176"/>
              <a:gd name="T41" fmla="*/ 66 h 176"/>
              <a:gd name="T42" fmla="*/ 130 w 176"/>
              <a:gd name="T43" fmla="*/ 57 h 176"/>
              <a:gd name="T44" fmla="*/ 160 w 176"/>
              <a:gd name="T45" fmla="*/ 0 h 176"/>
              <a:gd name="T46" fmla="*/ 16 w 176"/>
              <a:gd name="T47" fmla="*/ 0 h 176"/>
              <a:gd name="T48" fmla="*/ 0 w 176"/>
              <a:gd name="T49" fmla="*/ 16 h 176"/>
              <a:gd name="T50" fmla="*/ 0 w 176"/>
              <a:gd name="T51" fmla="*/ 160 h 176"/>
              <a:gd name="T52" fmla="*/ 16 w 176"/>
              <a:gd name="T53" fmla="*/ 176 h 176"/>
              <a:gd name="T54" fmla="*/ 160 w 176"/>
              <a:gd name="T55" fmla="*/ 176 h 176"/>
              <a:gd name="T56" fmla="*/ 176 w 176"/>
              <a:gd name="T57" fmla="*/ 160 h 176"/>
              <a:gd name="T58" fmla="*/ 176 w 176"/>
              <a:gd name="T59" fmla="*/ 16 h 176"/>
              <a:gd name="T60" fmla="*/ 160 w 176"/>
              <a:gd name="T61" fmla="*/ 0 h 176"/>
              <a:gd name="T62" fmla="*/ 168 w 176"/>
              <a:gd name="T63" fmla="*/ 160 h 176"/>
              <a:gd name="T64" fmla="*/ 160 w 176"/>
              <a:gd name="T65" fmla="*/ 168 h 176"/>
              <a:gd name="T66" fmla="*/ 16 w 176"/>
              <a:gd name="T67" fmla="*/ 168 h 176"/>
              <a:gd name="T68" fmla="*/ 8 w 176"/>
              <a:gd name="T69" fmla="*/ 160 h 176"/>
              <a:gd name="T70" fmla="*/ 8 w 176"/>
              <a:gd name="T71" fmla="*/ 16 h 176"/>
              <a:gd name="T72" fmla="*/ 16 w 176"/>
              <a:gd name="T73" fmla="*/ 8 h 176"/>
              <a:gd name="T74" fmla="*/ 160 w 176"/>
              <a:gd name="T75" fmla="*/ 8 h 176"/>
              <a:gd name="T76" fmla="*/ 168 w 176"/>
              <a:gd name="T77" fmla="*/ 16 h 176"/>
              <a:gd name="T78" fmla="*/ 168 w 176"/>
              <a:gd name="T7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30" y="57"/>
                </a:moveTo>
                <a:cubicBezTo>
                  <a:pt x="127" y="59"/>
                  <a:pt x="123" y="60"/>
                  <a:pt x="119" y="61"/>
                </a:cubicBezTo>
                <a:cubicBezTo>
                  <a:pt x="116" y="58"/>
                  <a:pt x="112" y="56"/>
                  <a:pt x="107" y="56"/>
                </a:cubicBezTo>
                <a:cubicBezTo>
                  <a:pt x="98" y="56"/>
                  <a:pt x="91" y="63"/>
                  <a:pt x="91" y="72"/>
                </a:cubicBezTo>
                <a:cubicBezTo>
                  <a:pt x="91" y="73"/>
                  <a:pt x="91" y="75"/>
                  <a:pt x="91" y="76"/>
                </a:cubicBezTo>
                <a:cubicBezTo>
                  <a:pt x="78" y="75"/>
                  <a:pt x="66" y="69"/>
                  <a:pt x="58" y="59"/>
                </a:cubicBezTo>
                <a:cubicBezTo>
                  <a:pt x="56" y="61"/>
                  <a:pt x="55" y="64"/>
                  <a:pt x="55" y="67"/>
                </a:cubicBezTo>
                <a:cubicBezTo>
                  <a:pt x="55" y="73"/>
                  <a:pt x="58" y="78"/>
                  <a:pt x="63" y="81"/>
                </a:cubicBezTo>
                <a:cubicBezTo>
                  <a:pt x="60" y="80"/>
                  <a:pt x="57" y="80"/>
                  <a:pt x="55" y="79"/>
                </a:cubicBezTo>
                <a:cubicBezTo>
                  <a:pt x="55" y="79"/>
                  <a:pt x="55" y="79"/>
                  <a:pt x="55" y="79"/>
                </a:cubicBezTo>
                <a:cubicBezTo>
                  <a:pt x="55" y="87"/>
                  <a:pt x="61" y="93"/>
                  <a:pt x="68" y="95"/>
                </a:cubicBezTo>
                <a:cubicBezTo>
                  <a:pt x="67" y="95"/>
                  <a:pt x="66" y="95"/>
                  <a:pt x="64" y="95"/>
                </a:cubicBezTo>
                <a:cubicBezTo>
                  <a:pt x="63" y="95"/>
                  <a:pt x="62" y="95"/>
                  <a:pt x="61" y="95"/>
                </a:cubicBezTo>
                <a:cubicBezTo>
                  <a:pt x="63" y="101"/>
                  <a:pt x="69" y="106"/>
                  <a:pt x="76" y="106"/>
                </a:cubicBezTo>
                <a:cubicBezTo>
                  <a:pt x="71" y="110"/>
                  <a:pt x="64" y="113"/>
                  <a:pt x="56" y="113"/>
                </a:cubicBezTo>
                <a:cubicBezTo>
                  <a:pt x="55" y="113"/>
                  <a:pt x="53" y="113"/>
                  <a:pt x="52" y="113"/>
                </a:cubicBezTo>
                <a:cubicBezTo>
                  <a:pt x="59" y="117"/>
                  <a:pt x="68" y="120"/>
                  <a:pt x="77" y="120"/>
                </a:cubicBezTo>
                <a:cubicBezTo>
                  <a:pt x="107" y="120"/>
                  <a:pt x="124" y="95"/>
                  <a:pt x="124" y="74"/>
                </a:cubicBezTo>
                <a:cubicBezTo>
                  <a:pt x="124" y="73"/>
                  <a:pt x="124" y="73"/>
                  <a:pt x="124" y="72"/>
                </a:cubicBezTo>
                <a:cubicBezTo>
                  <a:pt x="127" y="70"/>
                  <a:pt x="130" y="67"/>
                  <a:pt x="132" y="64"/>
                </a:cubicBezTo>
                <a:cubicBezTo>
                  <a:pt x="129" y="65"/>
                  <a:pt x="126" y="66"/>
                  <a:pt x="123" y="66"/>
                </a:cubicBezTo>
                <a:cubicBezTo>
                  <a:pt x="126" y="64"/>
                  <a:pt x="129" y="61"/>
                  <a:pt x="130" y="57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325"/>
          <p:cNvSpPr>
            <a:spLocks noEditPoints="1"/>
          </p:cNvSpPr>
          <p:nvPr/>
        </p:nvSpPr>
        <p:spPr bwMode="auto">
          <a:xfrm>
            <a:off x="2818474" y="3648331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96 w 176"/>
              <a:gd name="T37" fmla="*/ 69 h 176"/>
              <a:gd name="T38" fmla="*/ 101 w 176"/>
              <a:gd name="T39" fmla="*/ 64 h 176"/>
              <a:gd name="T40" fmla="*/ 108 w 176"/>
              <a:gd name="T41" fmla="*/ 64 h 176"/>
              <a:gd name="T42" fmla="*/ 108 w 176"/>
              <a:gd name="T43" fmla="*/ 52 h 176"/>
              <a:gd name="T44" fmla="*/ 97 w 176"/>
              <a:gd name="T45" fmla="*/ 52 h 176"/>
              <a:gd name="T46" fmla="*/ 80 w 176"/>
              <a:gd name="T47" fmla="*/ 68 h 176"/>
              <a:gd name="T48" fmla="*/ 80 w 176"/>
              <a:gd name="T49" fmla="*/ 76 h 176"/>
              <a:gd name="T50" fmla="*/ 72 w 176"/>
              <a:gd name="T51" fmla="*/ 76 h 176"/>
              <a:gd name="T52" fmla="*/ 72 w 176"/>
              <a:gd name="T53" fmla="*/ 88 h 176"/>
              <a:gd name="T54" fmla="*/ 80 w 176"/>
              <a:gd name="T55" fmla="*/ 88 h 176"/>
              <a:gd name="T56" fmla="*/ 80 w 176"/>
              <a:gd name="T57" fmla="*/ 124 h 176"/>
              <a:gd name="T58" fmla="*/ 96 w 176"/>
              <a:gd name="T59" fmla="*/ 124 h 176"/>
              <a:gd name="T60" fmla="*/ 96 w 176"/>
              <a:gd name="T61" fmla="*/ 88 h 176"/>
              <a:gd name="T62" fmla="*/ 107 w 176"/>
              <a:gd name="T63" fmla="*/ 88 h 176"/>
              <a:gd name="T64" fmla="*/ 108 w 176"/>
              <a:gd name="T65" fmla="*/ 76 h 176"/>
              <a:gd name="T66" fmla="*/ 96 w 176"/>
              <a:gd name="T67" fmla="*/ 76 h 176"/>
              <a:gd name="T68" fmla="*/ 96 w 176"/>
              <a:gd name="T69" fmla="*/ 69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96" y="69"/>
                </a:moveTo>
                <a:cubicBezTo>
                  <a:pt x="96" y="66"/>
                  <a:pt x="96" y="64"/>
                  <a:pt x="101" y="64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97" y="52"/>
                  <a:pt x="97" y="52"/>
                  <a:pt x="97" y="52"/>
                </a:cubicBezTo>
                <a:cubicBezTo>
                  <a:pt x="84" y="52"/>
                  <a:pt x="80" y="58"/>
                  <a:pt x="80" y="68"/>
                </a:cubicBezTo>
                <a:cubicBezTo>
                  <a:pt x="80" y="76"/>
                  <a:pt x="80" y="76"/>
                  <a:pt x="80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88"/>
                  <a:pt x="72" y="88"/>
                  <a:pt x="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88"/>
                  <a:pt x="96" y="88"/>
                  <a:pt x="96" y="88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96" y="76"/>
                  <a:pt x="96" y="76"/>
                  <a:pt x="96" y="76"/>
                </a:cubicBezTo>
                <a:lnTo>
                  <a:pt x="96" y="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326"/>
          <p:cNvSpPr>
            <a:spLocks noEditPoints="1"/>
          </p:cNvSpPr>
          <p:nvPr/>
        </p:nvSpPr>
        <p:spPr bwMode="auto">
          <a:xfrm>
            <a:off x="3457815" y="3648331"/>
            <a:ext cx="334275" cy="334275"/>
          </a:xfrm>
          <a:custGeom>
            <a:avLst/>
            <a:gdLst>
              <a:gd name="T0" fmla="*/ 107 w 176"/>
              <a:gd name="T1" fmla="*/ 71 h 176"/>
              <a:gd name="T2" fmla="*/ 107 w 176"/>
              <a:gd name="T3" fmla="*/ 48 h 176"/>
              <a:gd name="T4" fmla="*/ 102 w 176"/>
              <a:gd name="T5" fmla="*/ 67 h 176"/>
              <a:gd name="T6" fmla="*/ 97 w 176"/>
              <a:gd name="T7" fmla="*/ 68 h 176"/>
              <a:gd name="T8" fmla="*/ 86 w 176"/>
              <a:gd name="T9" fmla="*/ 72 h 176"/>
              <a:gd name="T10" fmla="*/ 86 w 176"/>
              <a:gd name="T11" fmla="*/ 48 h 176"/>
              <a:gd name="T12" fmla="*/ 78 w 176"/>
              <a:gd name="T13" fmla="*/ 65 h 176"/>
              <a:gd name="T14" fmla="*/ 85 w 176"/>
              <a:gd name="T15" fmla="*/ 52 h 176"/>
              <a:gd name="T16" fmla="*/ 85 w 176"/>
              <a:gd name="T17" fmla="*/ 68 h 176"/>
              <a:gd name="T18" fmla="*/ 65 w 176"/>
              <a:gd name="T19" fmla="*/ 71 h 176"/>
              <a:gd name="T20" fmla="*/ 77 w 176"/>
              <a:gd name="T21" fmla="*/ 40 h 176"/>
              <a:gd name="T22" fmla="*/ 64 w 176"/>
              <a:gd name="T23" fmla="*/ 40 h 176"/>
              <a:gd name="T24" fmla="*/ 65 w 176"/>
              <a:gd name="T25" fmla="*/ 71 h 176"/>
              <a:gd name="T26" fmla="*/ 0 w 176"/>
              <a:gd name="T27" fmla="*/ 16 h 176"/>
              <a:gd name="T28" fmla="*/ 160 w 176"/>
              <a:gd name="T29" fmla="*/ 176 h 176"/>
              <a:gd name="T30" fmla="*/ 160 w 176"/>
              <a:gd name="T31" fmla="*/ 0 h 176"/>
              <a:gd name="T32" fmla="*/ 16 w 176"/>
              <a:gd name="T33" fmla="*/ 168 h 176"/>
              <a:gd name="T34" fmla="*/ 16 w 176"/>
              <a:gd name="T35" fmla="*/ 8 h 176"/>
              <a:gd name="T36" fmla="*/ 168 w 176"/>
              <a:gd name="T37" fmla="*/ 160 h 176"/>
              <a:gd name="T38" fmla="*/ 95 w 176"/>
              <a:gd name="T39" fmla="*/ 116 h 176"/>
              <a:gd name="T40" fmla="*/ 100 w 176"/>
              <a:gd name="T41" fmla="*/ 101 h 176"/>
              <a:gd name="T42" fmla="*/ 88 w 176"/>
              <a:gd name="T43" fmla="*/ 76 h 176"/>
              <a:gd name="T44" fmla="*/ 44 w 176"/>
              <a:gd name="T45" fmla="*/ 104 h 176"/>
              <a:gd name="T46" fmla="*/ 88 w 176"/>
              <a:gd name="T47" fmla="*/ 132 h 176"/>
              <a:gd name="T48" fmla="*/ 132 w 176"/>
              <a:gd name="T49" fmla="*/ 104 h 176"/>
              <a:gd name="T50" fmla="*/ 70 w 176"/>
              <a:gd name="T51" fmla="*/ 90 h 176"/>
              <a:gd name="T52" fmla="*/ 58 w 176"/>
              <a:gd name="T53" fmla="*/ 121 h 176"/>
              <a:gd name="T54" fmla="*/ 52 w 176"/>
              <a:gd name="T55" fmla="*/ 85 h 176"/>
              <a:gd name="T56" fmla="*/ 86 w 176"/>
              <a:gd name="T57" fmla="*/ 121 h 176"/>
              <a:gd name="T58" fmla="*/ 75 w 176"/>
              <a:gd name="T59" fmla="*/ 122 h 176"/>
              <a:gd name="T60" fmla="*/ 76 w 176"/>
              <a:gd name="T61" fmla="*/ 94 h 176"/>
              <a:gd name="T62" fmla="*/ 81 w 176"/>
              <a:gd name="T63" fmla="*/ 116 h 176"/>
              <a:gd name="T64" fmla="*/ 86 w 176"/>
              <a:gd name="T65" fmla="*/ 121 h 176"/>
              <a:gd name="T66" fmla="*/ 95 w 176"/>
              <a:gd name="T67" fmla="*/ 119 h 176"/>
              <a:gd name="T68" fmla="*/ 90 w 176"/>
              <a:gd name="T69" fmla="*/ 85 h 176"/>
              <a:gd name="T70" fmla="*/ 101 w 176"/>
              <a:gd name="T71" fmla="*/ 94 h 176"/>
              <a:gd name="T72" fmla="*/ 125 w 176"/>
              <a:gd name="T73" fmla="*/ 101 h 176"/>
              <a:gd name="T74" fmla="*/ 114 w 176"/>
              <a:gd name="T75" fmla="*/ 115 h 176"/>
              <a:gd name="T76" fmla="*/ 119 w 176"/>
              <a:gd name="T77" fmla="*/ 112 h 176"/>
              <a:gd name="T78" fmla="*/ 117 w 176"/>
              <a:gd name="T79" fmla="*/ 122 h 176"/>
              <a:gd name="T80" fmla="*/ 117 w 176"/>
              <a:gd name="T81" fmla="*/ 94 h 176"/>
              <a:gd name="T82" fmla="*/ 114 w 176"/>
              <a:gd name="T83" fmla="*/ 101 h 176"/>
              <a:gd name="T84" fmla="*/ 119 w 176"/>
              <a:gd name="T85" fmla="*/ 10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76">
                <a:moveTo>
                  <a:pt x="101" y="72"/>
                </a:moveTo>
                <a:cubicBezTo>
                  <a:pt x="104" y="72"/>
                  <a:pt x="107" y="69"/>
                  <a:pt x="107" y="69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112" y="71"/>
                  <a:pt x="112" y="71"/>
                  <a:pt x="112" y="71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07" y="48"/>
                  <a:pt x="107" y="48"/>
                  <a:pt x="107" y="48"/>
                </a:cubicBezTo>
                <a:cubicBezTo>
                  <a:pt x="107" y="66"/>
                  <a:pt x="107" y="66"/>
                  <a:pt x="107" y="66"/>
                </a:cubicBezTo>
                <a:cubicBezTo>
                  <a:pt x="107" y="66"/>
                  <a:pt x="106" y="68"/>
                  <a:pt x="104" y="68"/>
                </a:cubicBezTo>
                <a:cubicBezTo>
                  <a:pt x="102" y="68"/>
                  <a:pt x="102" y="67"/>
                  <a:pt x="102" y="67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97" y="48"/>
                  <a:pt x="97" y="48"/>
                  <a:pt x="97" y="48"/>
                </a:cubicBezTo>
                <a:cubicBezTo>
                  <a:pt x="97" y="68"/>
                  <a:pt x="97" y="68"/>
                  <a:pt x="97" y="68"/>
                </a:cubicBezTo>
                <a:cubicBezTo>
                  <a:pt x="97" y="68"/>
                  <a:pt x="98" y="72"/>
                  <a:pt x="101" y="72"/>
                </a:cubicBezTo>
                <a:moveTo>
                  <a:pt x="84" y="72"/>
                </a:moveTo>
                <a:cubicBezTo>
                  <a:pt x="86" y="72"/>
                  <a:pt x="86" y="72"/>
                  <a:pt x="86" y="72"/>
                </a:cubicBezTo>
                <a:cubicBezTo>
                  <a:pt x="90" y="72"/>
                  <a:pt x="93" y="69"/>
                  <a:pt x="93" y="65"/>
                </a:cubicBezTo>
                <a:cubicBezTo>
                  <a:pt x="93" y="54"/>
                  <a:pt x="93" y="54"/>
                  <a:pt x="93" y="54"/>
                </a:cubicBezTo>
                <a:cubicBezTo>
                  <a:pt x="93" y="51"/>
                  <a:pt x="90" y="48"/>
                  <a:pt x="86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1" y="48"/>
                  <a:pt x="78" y="51"/>
                  <a:pt x="78" y="54"/>
                </a:cubicBezTo>
                <a:cubicBezTo>
                  <a:pt x="78" y="65"/>
                  <a:pt x="78" y="65"/>
                  <a:pt x="78" y="65"/>
                </a:cubicBezTo>
                <a:cubicBezTo>
                  <a:pt x="78" y="69"/>
                  <a:pt x="81" y="72"/>
                  <a:pt x="84" y="72"/>
                </a:cubicBezTo>
                <a:moveTo>
                  <a:pt x="83" y="54"/>
                </a:moveTo>
                <a:cubicBezTo>
                  <a:pt x="83" y="53"/>
                  <a:pt x="84" y="52"/>
                  <a:pt x="85" y="52"/>
                </a:cubicBezTo>
                <a:cubicBezTo>
                  <a:pt x="87" y="52"/>
                  <a:pt x="88" y="53"/>
                  <a:pt x="88" y="54"/>
                </a:cubicBezTo>
                <a:cubicBezTo>
                  <a:pt x="88" y="66"/>
                  <a:pt x="88" y="66"/>
                  <a:pt x="88" y="66"/>
                </a:cubicBezTo>
                <a:cubicBezTo>
                  <a:pt x="88" y="67"/>
                  <a:pt x="87" y="68"/>
                  <a:pt x="85" y="68"/>
                </a:cubicBezTo>
                <a:cubicBezTo>
                  <a:pt x="84" y="68"/>
                  <a:pt x="83" y="67"/>
                  <a:pt x="83" y="66"/>
                </a:cubicBezTo>
                <a:lnTo>
                  <a:pt x="83" y="54"/>
                </a:lnTo>
                <a:close/>
                <a:moveTo>
                  <a:pt x="65" y="71"/>
                </a:moveTo>
                <a:cubicBezTo>
                  <a:pt x="71" y="71"/>
                  <a:pt x="71" y="71"/>
                  <a:pt x="71" y="71"/>
                </a:cubicBezTo>
                <a:cubicBezTo>
                  <a:pt x="71" y="59"/>
                  <a:pt x="71" y="59"/>
                  <a:pt x="71" y="59"/>
                </a:cubicBezTo>
                <a:cubicBezTo>
                  <a:pt x="77" y="40"/>
                  <a:pt x="77" y="40"/>
                  <a:pt x="77" y="40"/>
                </a:cubicBezTo>
                <a:cubicBezTo>
                  <a:pt x="72" y="40"/>
                  <a:pt x="72" y="40"/>
                  <a:pt x="72" y="40"/>
                </a:cubicBezTo>
                <a:cubicBezTo>
                  <a:pt x="68" y="52"/>
                  <a:pt x="68" y="52"/>
                  <a:pt x="68" y="52"/>
                </a:cubicBezTo>
                <a:cubicBezTo>
                  <a:pt x="64" y="40"/>
                  <a:pt x="64" y="40"/>
                  <a:pt x="64" y="40"/>
                </a:cubicBezTo>
                <a:cubicBezTo>
                  <a:pt x="58" y="40"/>
                  <a:pt x="58" y="40"/>
                  <a:pt x="58" y="40"/>
                </a:cubicBezTo>
                <a:cubicBezTo>
                  <a:pt x="65" y="59"/>
                  <a:pt x="65" y="59"/>
                  <a:pt x="65" y="59"/>
                </a:cubicBezTo>
                <a:lnTo>
                  <a:pt x="65" y="71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98" y="99"/>
                </a:moveTo>
                <a:cubicBezTo>
                  <a:pt x="97" y="99"/>
                  <a:pt x="96" y="99"/>
                  <a:pt x="95" y="100"/>
                </a:cubicBezTo>
                <a:cubicBezTo>
                  <a:pt x="95" y="116"/>
                  <a:pt x="95" y="116"/>
                  <a:pt x="95" y="116"/>
                </a:cubicBezTo>
                <a:cubicBezTo>
                  <a:pt x="96" y="117"/>
                  <a:pt x="97" y="117"/>
                  <a:pt x="98" y="117"/>
                </a:cubicBezTo>
                <a:cubicBezTo>
                  <a:pt x="100" y="117"/>
                  <a:pt x="100" y="115"/>
                  <a:pt x="100" y="115"/>
                </a:cubicBezTo>
                <a:cubicBezTo>
                  <a:pt x="100" y="101"/>
                  <a:pt x="100" y="101"/>
                  <a:pt x="100" y="101"/>
                </a:cubicBezTo>
                <a:cubicBezTo>
                  <a:pt x="100" y="101"/>
                  <a:pt x="100" y="99"/>
                  <a:pt x="98" y="99"/>
                </a:cubicBezTo>
                <a:moveTo>
                  <a:pt x="118" y="77"/>
                </a:moveTo>
                <a:cubicBezTo>
                  <a:pt x="118" y="77"/>
                  <a:pt x="103" y="76"/>
                  <a:pt x="88" y="76"/>
                </a:cubicBezTo>
                <a:cubicBezTo>
                  <a:pt x="73" y="76"/>
                  <a:pt x="58" y="77"/>
                  <a:pt x="58" y="77"/>
                </a:cubicBezTo>
                <a:cubicBezTo>
                  <a:pt x="51" y="77"/>
                  <a:pt x="45" y="82"/>
                  <a:pt x="45" y="89"/>
                </a:cubicBezTo>
                <a:cubicBezTo>
                  <a:pt x="45" y="89"/>
                  <a:pt x="44" y="96"/>
                  <a:pt x="44" y="104"/>
                </a:cubicBezTo>
                <a:cubicBezTo>
                  <a:pt x="44" y="112"/>
                  <a:pt x="45" y="119"/>
                  <a:pt x="45" y="119"/>
                </a:cubicBezTo>
                <a:cubicBezTo>
                  <a:pt x="45" y="126"/>
                  <a:pt x="51" y="131"/>
                  <a:pt x="58" y="131"/>
                </a:cubicBezTo>
                <a:cubicBezTo>
                  <a:pt x="58" y="131"/>
                  <a:pt x="73" y="132"/>
                  <a:pt x="88" y="132"/>
                </a:cubicBezTo>
                <a:cubicBezTo>
                  <a:pt x="103" y="132"/>
                  <a:pt x="118" y="131"/>
                  <a:pt x="118" y="131"/>
                </a:cubicBezTo>
                <a:cubicBezTo>
                  <a:pt x="125" y="131"/>
                  <a:pt x="131" y="126"/>
                  <a:pt x="131" y="119"/>
                </a:cubicBezTo>
                <a:cubicBezTo>
                  <a:pt x="131" y="119"/>
                  <a:pt x="132" y="112"/>
                  <a:pt x="132" y="104"/>
                </a:cubicBezTo>
                <a:cubicBezTo>
                  <a:pt x="132" y="96"/>
                  <a:pt x="131" y="89"/>
                  <a:pt x="131" y="89"/>
                </a:cubicBezTo>
                <a:cubicBezTo>
                  <a:pt x="131" y="82"/>
                  <a:pt x="125" y="77"/>
                  <a:pt x="118" y="77"/>
                </a:cubicBezTo>
                <a:moveTo>
                  <a:pt x="70" y="90"/>
                </a:moveTo>
                <a:cubicBezTo>
                  <a:pt x="64" y="90"/>
                  <a:pt x="64" y="90"/>
                  <a:pt x="64" y="90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8" y="90"/>
                  <a:pt x="58" y="90"/>
                  <a:pt x="58" y="90"/>
                </a:cubicBezTo>
                <a:cubicBezTo>
                  <a:pt x="52" y="90"/>
                  <a:pt x="52" y="90"/>
                  <a:pt x="52" y="90"/>
                </a:cubicBezTo>
                <a:cubicBezTo>
                  <a:pt x="52" y="85"/>
                  <a:pt x="52" y="85"/>
                  <a:pt x="52" y="85"/>
                </a:cubicBezTo>
                <a:cubicBezTo>
                  <a:pt x="70" y="85"/>
                  <a:pt x="70" y="85"/>
                  <a:pt x="70" y="85"/>
                </a:cubicBezTo>
                <a:lnTo>
                  <a:pt x="70" y="90"/>
                </a:lnTo>
                <a:close/>
                <a:moveTo>
                  <a:pt x="86" y="121"/>
                </a:moveTo>
                <a:cubicBezTo>
                  <a:pt x="81" y="121"/>
                  <a:pt x="81" y="121"/>
                  <a:pt x="81" y="121"/>
                </a:cubicBezTo>
                <a:cubicBezTo>
                  <a:pt x="81" y="119"/>
                  <a:pt x="81" y="119"/>
                  <a:pt x="81" y="119"/>
                </a:cubicBezTo>
                <a:cubicBezTo>
                  <a:pt x="81" y="119"/>
                  <a:pt x="78" y="122"/>
                  <a:pt x="75" y="122"/>
                </a:cubicBezTo>
                <a:cubicBezTo>
                  <a:pt x="71" y="122"/>
                  <a:pt x="71" y="119"/>
                  <a:pt x="71" y="119"/>
                </a:cubicBezTo>
                <a:cubicBezTo>
                  <a:pt x="71" y="94"/>
                  <a:pt x="71" y="94"/>
                  <a:pt x="71" y="94"/>
                </a:cubicBezTo>
                <a:cubicBezTo>
                  <a:pt x="76" y="94"/>
                  <a:pt x="76" y="94"/>
                  <a:pt x="76" y="94"/>
                </a:cubicBezTo>
                <a:cubicBezTo>
                  <a:pt x="76" y="117"/>
                  <a:pt x="76" y="117"/>
                  <a:pt x="76" y="117"/>
                </a:cubicBezTo>
                <a:cubicBezTo>
                  <a:pt x="76" y="117"/>
                  <a:pt x="76" y="118"/>
                  <a:pt x="77" y="118"/>
                </a:cubicBezTo>
                <a:cubicBezTo>
                  <a:pt x="79" y="118"/>
                  <a:pt x="81" y="116"/>
                  <a:pt x="81" y="116"/>
                </a:cubicBezTo>
                <a:cubicBezTo>
                  <a:pt x="81" y="94"/>
                  <a:pt x="81" y="94"/>
                  <a:pt x="81" y="94"/>
                </a:cubicBezTo>
                <a:cubicBezTo>
                  <a:pt x="86" y="94"/>
                  <a:pt x="86" y="94"/>
                  <a:pt x="86" y="94"/>
                </a:cubicBezTo>
                <a:lnTo>
                  <a:pt x="86" y="121"/>
                </a:lnTo>
                <a:close/>
                <a:moveTo>
                  <a:pt x="105" y="115"/>
                </a:moveTo>
                <a:cubicBezTo>
                  <a:pt x="105" y="115"/>
                  <a:pt x="105" y="122"/>
                  <a:pt x="101" y="122"/>
                </a:cubicBezTo>
                <a:cubicBezTo>
                  <a:pt x="98" y="122"/>
                  <a:pt x="96" y="120"/>
                  <a:pt x="95" y="119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90" y="85"/>
                  <a:pt x="90" y="85"/>
                  <a:pt x="90" y="85"/>
                </a:cubicBezTo>
                <a:cubicBezTo>
                  <a:pt x="95" y="85"/>
                  <a:pt x="95" y="85"/>
                  <a:pt x="95" y="85"/>
                </a:cubicBezTo>
                <a:cubicBezTo>
                  <a:pt x="95" y="97"/>
                  <a:pt x="95" y="97"/>
                  <a:pt x="95" y="97"/>
                </a:cubicBezTo>
                <a:cubicBezTo>
                  <a:pt x="96" y="96"/>
                  <a:pt x="98" y="94"/>
                  <a:pt x="101" y="94"/>
                </a:cubicBezTo>
                <a:cubicBezTo>
                  <a:pt x="104" y="94"/>
                  <a:pt x="105" y="97"/>
                  <a:pt x="105" y="100"/>
                </a:cubicBezTo>
                <a:lnTo>
                  <a:pt x="105" y="115"/>
                </a:lnTo>
                <a:close/>
                <a:moveTo>
                  <a:pt x="125" y="101"/>
                </a:moveTo>
                <a:cubicBezTo>
                  <a:pt x="125" y="109"/>
                  <a:pt x="125" y="109"/>
                  <a:pt x="125" y="109"/>
                </a:cubicBezTo>
                <a:cubicBezTo>
                  <a:pt x="114" y="109"/>
                  <a:pt x="114" y="109"/>
                  <a:pt x="114" y="109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14" y="115"/>
                  <a:pt x="114" y="117"/>
                  <a:pt x="117" y="117"/>
                </a:cubicBezTo>
                <a:cubicBezTo>
                  <a:pt x="119" y="117"/>
                  <a:pt x="119" y="115"/>
                  <a:pt x="119" y="115"/>
                </a:cubicBezTo>
                <a:cubicBezTo>
                  <a:pt x="119" y="112"/>
                  <a:pt x="119" y="112"/>
                  <a:pt x="119" y="112"/>
                </a:cubicBezTo>
                <a:cubicBezTo>
                  <a:pt x="125" y="112"/>
                  <a:pt x="125" y="112"/>
                  <a:pt x="125" y="112"/>
                </a:cubicBezTo>
                <a:cubicBezTo>
                  <a:pt x="125" y="116"/>
                  <a:pt x="125" y="116"/>
                  <a:pt x="125" y="116"/>
                </a:cubicBezTo>
                <a:cubicBezTo>
                  <a:pt x="125" y="116"/>
                  <a:pt x="124" y="122"/>
                  <a:pt x="117" y="122"/>
                </a:cubicBezTo>
                <a:cubicBezTo>
                  <a:pt x="111" y="122"/>
                  <a:pt x="109" y="116"/>
                  <a:pt x="109" y="116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101"/>
                  <a:pt x="109" y="94"/>
                  <a:pt x="117" y="94"/>
                </a:cubicBezTo>
                <a:cubicBezTo>
                  <a:pt x="125" y="94"/>
                  <a:pt x="125" y="101"/>
                  <a:pt x="125" y="101"/>
                </a:cubicBezTo>
                <a:moveTo>
                  <a:pt x="117" y="99"/>
                </a:moveTo>
                <a:cubicBezTo>
                  <a:pt x="114" y="99"/>
                  <a:pt x="114" y="101"/>
                  <a:pt x="114" y="101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19" y="105"/>
                  <a:pt x="119" y="105"/>
                  <a:pt x="119" y="105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19" y="101"/>
                  <a:pt x="119" y="99"/>
                  <a:pt x="117" y="9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327"/>
          <p:cNvSpPr>
            <a:spLocks noEditPoints="1"/>
          </p:cNvSpPr>
          <p:nvPr/>
        </p:nvSpPr>
        <p:spPr bwMode="auto">
          <a:xfrm>
            <a:off x="4097156" y="3648331"/>
            <a:ext cx="334275" cy="334275"/>
          </a:xfrm>
          <a:custGeom>
            <a:avLst/>
            <a:gdLst>
              <a:gd name="T0" fmla="*/ 82 w 176"/>
              <a:gd name="T1" fmla="*/ 53 h 176"/>
              <a:gd name="T2" fmla="*/ 58 w 176"/>
              <a:gd name="T3" fmla="*/ 72 h 176"/>
              <a:gd name="T4" fmla="*/ 64 w 176"/>
              <a:gd name="T5" fmla="*/ 97 h 176"/>
              <a:gd name="T6" fmla="*/ 69 w 176"/>
              <a:gd name="T7" fmla="*/ 95 h 176"/>
              <a:gd name="T8" fmla="*/ 67 w 176"/>
              <a:gd name="T9" fmla="*/ 89 h 176"/>
              <a:gd name="T10" fmla="*/ 65 w 176"/>
              <a:gd name="T11" fmla="*/ 81 h 176"/>
              <a:gd name="T12" fmla="*/ 82 w 176"/>
              <a:gd name="T13" fmla="*/ 61 h 176"/>
              <a:gd name="T14" fmla="*/ 96 w 176"/>
              <a:gd name="T15" fmla="*/ 61 h 176"/>
              <a:gd name="T16" fmla="*/ 108 w 176"/>
              <a:gd name="T17" fmla="*/ 83 h 176"/>
              <a:gd name="T18" fmla="*/ 95 w 176"/>
              <a:gd name="T19" fmla="*/ 102 h 176"/>
              <a:gd name="T20" fmla="*/ 86 w 176"/>
              <a:gd name="T21" fmla="*/ 94 h 176"/>
              <a:gd name="T22" fmla="*/ 85 w 176"/>
              <a:gd name="T23" fmla="*/ 70 h 176"/>
              <a:gd name="T24" fmla="*/ 75 w 176"/>
              <a:gd name="T25" fmla="*/ 85 h 176"/>
              <a:gd name="T26" fmla="*/ 73 w 176"/>
              <a:gd name="T27" fmla="*/ 101 h 176"/>
              <a:gd name="T28" fmla="*/ 69 w 176"/>
              <a:gd name="T29" fmla="*/ 119 h 176"/>
              <a:gd name="T30" fmla="*/ 69 w 176"/>
              <a:gd name="T31" fmla="*/ 128 h 176"/>
              <a:gd name="T32" fmla="*/ 70 w 176"/>
              <a:gd name="T33" fmla="*/ 132 h 176"/>
              <a:gd name="T34" fmla="*/ 79 w 176"/>
              <a:gd name="T35" fmla="*/ 119 h 176"/>
              <a:gd name="T36" fmla="*/ 83 w 176"/>
              <a:gd name="T37" fmla="*/ 104 h 176"/>
              <a:gd name="T38" fmla="*/ 85 w 176"/>
              <a:gd name="T39" fmla="*/ 107 h 176"/>
              <a:gd name="T40" fmla="*/ 113 w 176"/>
              <a:gd name="T41" fmla="*/ 101 h 176"/>
              <a:gd name="T42" fmla="*/ 120 w 176"/>
              <a:gd name="T43" fmla="*/ 84 h 176"/>
              <a:gd name="T44" fmla="*/ 87 w 176"/>
              <a:gd name="T45" fmla="*/ 52 h 176"/>
              <a:gd name="T46" fmla="*/ 16 w 176"/>
              <a:gd name="T47" fmla="*/ 0 h 176"/>
              <a:gd name="T48" fmla="*/ 0 w 176"/>
              <a:gd name="T49" fmla="*/ 160 h 176"/>
              <a:gd name="T50" fmla="*/ 160 w 176"/>
              <a:gd name="T51" fmla="*/ 176 h 176"/>
              <a:gd name="T52" fmla="*/ 176 w 176"/>
              <a:gd name="T53" fmla="*/ 16 h 176"/>
              <a:gd name="T54" fmla="*/ 168 w 176"/>
              <a:gd name="T55" fmla="*/ 160 h 176"/>
              <a:gd name="T56" fmla="*/ 16 w 176"/>
              <a:gd name="T57" fmla="*/ 168 h 176"/>
              <a:gd name="T58" fmla="*/ 8 w 176"/>
              <a:gd name="T59" fmla="*/ 16 h 176"/>
              <a:gd name="T60" fmla="*/ 160 w 176"/>
              <a:gd name="T61" fmla="*/ 8 h 176"/>
              <a:gd name="T62" fmla="*/ 168 w 176"/>
              <a:gd name="T6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87" y="52"/>
                </a:moveTo>
                <a:cubicBezTo>
                  <a:pt x="85" y="52"/>
                  <a:pt x="84" y="52"/>
                  <a:pt x="82" y="53"/>
                </a:cubicBezTo>
                <a:cubicBezTo>
                  <a:pt x="79" y="53"/>
                  <a:pt x="75" y="54"/>
                  <a:pt x="73" y="56"/>
                </a:cubicBezTo>
                <a:cubicBezTo>
                  <a:pt x="66" y="60"/>
                  <a:pt x="61" y="64"/>
                  <a:pt x="58" y="72"/>
                </a:cubicBezTo>
                <a:cubicBezTo>
                  <a:pt x="57" y="73"/>
                  <a:pt x="57" y="75"/>
                  <a:pt x="57" y="76"/>
                </a:cubicBezTo>
                <a:cubicBezTo>
                  <a:pt x="54" y="85"/>
                  <a:pt x="59" y="94"/>
                  <a:pt x="64" y="97"/>
                </a:cubicBezTo>
                <a:cubicBezTo>
                  <a:pt x="65" y="98"/>
                  <a:pt x="67" y="99"/>
                  <a:pt x="68" y="98"/>
                </a:cubicBezTo>
                <a:cubicBezTo>
                  <a:pt x="69" y="97"/>
                  <a:pt x="68" y="96"/>
                  <a:pt x="69" y="95"/>
                </a:cubicBezTo>
                <a:cubicBezTo>
                  <a:pt x="69" y="94"/>
                  <a:pt x="70" y="93"/>
                  <a:pt x="69" y="92"/>
                </a:cubicBezTo>
                <a:cubicBezTo>
                  <a:pt x="69" y="91"/>
                  <a:pt x="68" y="90"/>
                  <a:pt x="67" y="89"/>
                </a:cubicBezTo>
                <a:cubicBezTo>
                  <a:pt x="66" y="87"/>
                  <a:pt x="66" y="85"/>
                  <a:pt x="65" y="82"/>
                </a:cubicBezTo>
                <a:cubicBezTo>
                  <a:pt x="65" y="82"/>
                  <a:pt x="65" y="81"/>
                  <a:pt x="65" y="81"/>
                </a:cubicBezTo>
                <a:cubicBezTo>
                  <a:pt x="66" y="78"/>
                  <a:pt x="66" y="76"/>
                  <a:pt x="67" y="73"/>
                </a:cubicBezTo>
                <a:cubicBezTo>
                  <a:pt x="70" y="67"/>
                  <a:pt x="75" y="63"/>
                  <a:pt x="82" y="61"/>
                </a:cubicBezTo>
                <a:cubicBezTo>
                  <a:pt x="84" y="60"/>
                  <a:pt x="89" y="59"/>
                  <a:pt x="91" y="60"/>
                </a:cubicBezTo>
                <a:cubicBezTo>
                  <a:pt x="93" y="60"/>
                  <a:pt x="94" y="60"/>
                  <a:pt x="96" y="61"/>
                </a:cubicBezTo>
                <a:cubicBezTo>
                  <a:pt x="101" y="62"/>
                  <a:pt x="105" y="65"/>
                  <a:pt x="107" y="70"/>
                </a:cubicBezTo>
                <a:cubicBezTo>
                  <a:pt x="108" y="73"/>
                  <a:pt x="109" y="79"/>
                  <a:pt x="108" y="83"/>
                </a:cubicBezTo>
                <a:cubicBezTo>
                  <a:pt x="107" y="85"/>
                  <a:pt x="107" y="87"/>
                  <a:pt x="107" y="88"/>
                </a:cubicBezTo>
                <a:cubicBezTo>
                  <a:pt x="105" y="94"/>
                  <a:pt x="102" y="100"/>
                  <a:pt x="95" y="102"/>
                </a:cubicBezTo>
                <a:cubicBezTo>
                  <a:pt x="91" y="103"/>
                  <a:pt x="87" y="100"/>
                  <a:pt x="86" y="97"/>
                </a:cubicBezTo>
                <a:cubicBezTo>
                  <a:pt x="86" y="97"/>
                  <a:pt x="85" y="95"/>
                  <a:pt x="86" y="94"/>
                </a:cubicBezTo>
                <a:cubicBezTo>
                  <a:pt x="87" y="89"/>
                  <a:pt x="89" y="84"/>
                  <a:pt x="90" y="79"/>
                </a:cubicBezTo>
                <a:cubicBezTo>
                  <a:pt x="91" y="75"/>
                  <a:pt x="89" y="71"/>
                  <a:pt x="85" y="70"/>
                </a:cubicBezTo>
                <a:cubicBezTo>
                  <a:pt x="80" y="69"/>
                  <a:pt x="77" y="73"/>
                  <a:pt x="76" y="76"/>
                </a:cubicBezTo>
                <a:cubicBezTo>
                  <a:pt x="75" y="78"/>
                  <a:pt x="74" y="82"/>
                  <a:pt x="75" y="85"/>
                </a:cubicBezTo>
                <a:cubicBezTo>
                  <a:pt x="75" y="86"/>
                  <a:pt x="76" y="89"/>
                  <a:pt x="76" y="90"/>
                </a:cubicBezTo>
                <a:cubicBezTo>
                  <a:pt x="75" y="93"/>
                  <a:pt x="74" y="98"/>
                  <a:pt x="73" y="101"/>
                </a:cubicBezTo>
                <a:cubicBezTo>
                  <a:pt x="72" y="105"/>
                  <a:pt x="71" y="109"/>
                  <a:pt x="70" y="113"/>
                </a:cubicBezTo>
                <a:cubicBezTo>
                  <a:pt x="70" y="115"/>
                  <a:pt x="70" y="117"/>
                  <a:pt x="69" y="119"/>
                </a:cubicBezTo>
                <a:cubicBezTo>
                  <a:pt x="69" y="121"/>
                  <a:pt x="69" y="121"/>
                  <a:pt x="69" y="121"/>
                </a:cubicBezTo>
                <a:cubicBezTo>
                  <a:pt x="69" y="123"/>
                  <a:pt x="69" y="126"/>
                  <a:pt x="69" y="128"/>
                </a:cubicBezTo>
                <a:cubicBezTo>
                  <a:pt x="70" y="129"/>
                  <a:pt x="69" y="130"/>
                  <a:pt x="70" y="131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72" y="132"/>
                  <a:pt x="74" y="128"/>
                  <a:pt x="75" y="126"/>
                </a:cubicBezTo>
                <a:cubicBezTo>
                  <a:pt x="76" y="124"/>
                  <a:pt x="78" y="121"/>
                  <a:pt x="79" y="119"/>
                </a:cubicBezTo>
                <a:cubicBezTo>
                  <a:pt x="80" y="116"/>
                  <a:pt x="80" y="113"/>
                  <a:pt x="81" y="111"/>
                </a:cubicBezTo>
                <a:cubicBezTo>
                  <a:pt x="82" y="109"/>
                  <a:pt x="83" y="106"/>
                  <a:pt x="83" y="104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83" y="105"/>
                  <a:pt x="84" y="106"/>
                  <a:pt x="85" y="107"/>
                </a:cubicBezTo>
                <a:cubicBezTo>
                  <a:pt x="88" y="109"/>
                  <a:pt x="93" y="111"/>
                  <a:pt x="99" y="110"/>
                </a:cubicBezTo>
                <a:cubicBezTo>
                  <a:pt x="105" y="108"/>
                  <a:pt x="110" y="105"/>
                  <a:pt x="113" y="101"/>
                </a:cubicBezTo>
                <a:cubicBezTo>
                  <a:pt x="115" y="98"/>
                  <a:pt x="117" y="94"/>
                  <a:pt x="118" y="90"/>
                </a:cubicBezTo>
                <a:cubicBezTo>
                  <a:pt x="119" y="88"/>
                  <a:pt x="119" y="86"/>
                  <a:pt x="120" y="84"/>
                </a:cubicBezTo>
                <a:cubicBezTo>
                  <a:pt x="121" y="78"/>
                  <a:pt x="119" y="72"/>
                  <a:pt x="118" y="68"/>
                </a:cubicBezTo>
                <a:cubicBezTo>
                  <a:pt x="113" y="58"/>
                  <a:pt x="103" y="52"/>
                  <a:pt x="87" y="52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328"/>
          <p:cNvSpPr>
            <a:spLocks noEditPoints="1"/>
          </p:cNvSpPr>
          <p:nvPr/>
        </p:nvSpPr>
        <p:spPr bwMode="auto">
          <a:xfrm>
            <a:off x="4734875" y="3648331"/>
            <a:ext cx="335898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16 w 176"/>
              <a:gd name="T37" fmla="*/ 56 h 176"/>
              <a:gd name="T38" fmla="*/ 94 w 176"/>
              <a:gd name="T39" fmla="*/ 73 h 176"/>
              <a:gd name="T40" fmla="*/ 100 w 176"/>
              <a:gd name="T41" fmla="*/ 72 h 176"/>
              <a:gd name="T42" fmla="*/ 105 w 176"/>
              <a:gd name="T43" fmla="*/ 78 h 176"/>
              <a:gd name="T44" fmla="*/ 100 w 176"/>
              <a:gd name="T45" fmla="*/ 90 h 176"/>
              <a:gd name="T46" fmla="*/ 92 w 176"/>
              <a:gd name="T47" fmla="*/ 97 h 176"/>
              <a:gd name="T48" fmla="*/ 86 w 176"/>
              <a:gd name="T49" fmla="*/ 86 h 176"/>
              <a:gd name="T50" fmla="*/ 83 w 176"/>
              <a:gd name="T51" fmla="*/ 69 h 176"/>
              <a:gd name="T52" fmla="*/ 71 w 176"/>
              <a:gd name="T53" fmla="*/ 57 h 176"/>
              <a:gd name="T54" fmla="*/ 60 w 176"/>
              <a:gd name="T55" fmla="*/ 63 h 176"/>
              <a:gd name="T56" fmla="*/ 48 w 176"/>
              <a:gd name="T57" fmla="*/ 73 h 176"/>
              <a:gd name="T58" fmla="*/ 52 w 176"/>
              <a:gd name="T59" fmla="*/ 78 h 176"/>
              <a:gd name="T60" fmla="*/ 58 w 176"/>
              <a:gd name="T61" fmla="*/ 74 h 176"/>
              <a:gd name="T62" fmla="*/ 66 w 176"/>
              <a:gd name="T63" fmla="*/ 86 h 176"/>
              <a:gd name="T64" fmla="*/ 72 w 176"/>
              <a:gd name="T65" fmla="*/ 108 h 176"/>
              <a:gd name="T66" fmla="*/ 84 w 176"/>
              <a:gd name="T67" fmla="*/ 120 h 176"/>
              <a:gd name="T68" fmla="*/ 112 w 176"/>
              <a:gd name="T69" fmla="*/ 100 h 176"/>
              <a:gd name="T70" fmla="*/ 128 w 176"/>
              <a:gd name="T71" fmla="*/ 71 h 176"/>
              <a:gd name="T72" fmla="*/ 116 w 176"/>
              <a:gd name="T73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16" y="56"/>
                </a:moveTo>
                <a:cubicBezTo>
                  <a:pt x="105" y="56"/>
                  <a:pt x="98" y="61"/>
                  <a:pt x="94" y="73"/>
                </a:cubicBezTo>
                <a:cubicBezTo>
                  <a:pt x="96" y="72"/>
                  <a:pt x="98" y="72"/>
                  <a:pt x="100" y="72"/>
                </a:cubicBezTo>
                <a:cubicBezTo>
                  <a:pt x="104" y="72"/>
                  <a:pt x="106" y="74"/>
                  <a:pt x="105" y="78"/>
                </a:cubicBezTo>
                <a:cubicBezTo>
                  <a:pt x="105" y="81"/>
                  <a:pt x="103" y="85"/>
                  <a:pt x="100" y="90"/>
                </a:cubicBezTo>
                <a:cubicBezTo>
                  <a:pt x="96" y="94"/>
                  <a:pt x="94" y="97"/>
                  <a:pt x="92" y="97"/>
                </a:cubicBezTo>
                <a:cubicBezTo>
                  <a:pt x="90" y="97"/>
                  <a:pt x="88" y="93"/>
                  <a:pt x="86" y="86"/>
                </a:cubicBezTo>
                <a:cubicBezTo>
                  <a:pt x="86" y="83"/>
                  <a:pt x="85" y="78"/>
                  <a:pt x="83" y="69"/>
                </a:cubicBezTo>
                <a:cubicBezTo>
                  <a:pt x="82" y="60"/>
                  <a:pt x="78" y="56"/>
                  <a:pt x="71" y="57"/>
                </a:cubicBezTo>
                <a:cubicBezTo>
                  <a:pt x="69" y="57"/>
                  <a:pt x="65" y="59"/>
                  <a:pt x="60" y="63"/>
                </a:cubicBezTo>
                <a:cubicBezTo>
                  <a:pt x="56" y="67"/>
                  <a:pt x="52" y="70"/>
                  <a:pt x="48" y="73"/>
                </a:cubicBezTo>
                <a:cubicBezTo>
                  <a:pt x="52" y="78"/>
                  <a:pt x="52" y="78"/>
                  <a:pt x="52" y="78"/>
                </a:cubicBezTo>
                <a:cubicBezTo>
                  <a:pt x="55" y="75"/>
                  <a:pt x="57" y="74"/>
                  <a:pt x="58" y="74"/>
                </a:cubicBezTo>
                <a:cubicBezTo>
                  <a:pt x="61" y="74"/>
                  <a:pt x="63" y="78"/>
                  <a:pt x="66" y="86"/>
                </a:cubicBezTo>
                <a:cubicBezTo>
                  <a:pt x="68" y="93"/>
                  <a:pt x="70" y="101"/>
                  <a:pt x="72" y="108"/>
                </a:cubicBezTo>
                <a:cubicBezTo>
                  <a:pt x="75" y="116"/>
                  <a:pt x="79" y="120"/>
                  <a:pt x="84" y="120"/>
                </a:cubicBezTo>
                <a:cubicBezTo>
                  <a:pt x="92" y="120"/>
                  <a:pt x="101" y="113"/>
                  <a:pt x="112" y="100"/>
                </a:cubicBezTo>
                <a:cubicBezTo>
                  <a:pt x="122" y="88"/>
                  <a:pt x="128" y="78"/>
                  <a:pt x="128" y="71"/>
                </a:cubicBezTo>
                <a:cubicBezTo>
                  <a:pt x="129" y="61"/>
                  <a:pt x="125" y="56"/>
                  <a:pt x="116" y="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329"/>
          <p:cNvSpPr>
            <a:spLocks noEditPoints="1"/>
          </p:cNvSpPr>
          <p:nvPr/>
        </p:nvSpPr>
        <p:spPr bwMode="auto">
          <a:xfrm>
            <a:off x="5374216" y="3648331"/>
            <a:ext cx="335898" cy="334275"/>
          </a:xfrm>
          <a:custGeom>
            <a:avLst/>
            <a:gdLst>
              <a:gd name="T0" fmla="*/ 84 w 176"/>
              <a:gd name="T1" fmla="*/ 87 h 176"/>
              <a:gd name="T2" fmla="*/ 93 w 176"/>
              <a:gd name="T3" fmla="*/ 72 h 176"/>
              <a:gd name="T4" fmla="*/ 92 w 176"/>
              <a:gd name="T5" fmla="*/ 62 h 176"/>
              <a:gd name="T6" fmla="*/ 77 w 176"/>
              <a:gd name="T7" fmla="*/ 56 h 176"/>
              <a:gd name="T8" fmla="*/ 74 w 176"/>
              <a:gd name="T9" fmla="*/ 87 h 176"/>
              <a:gd name="T10" fmla="*/ 75 w 176"/>
              <a:gd name="T11" fmla="*/ 92 h 176"/>
              <a:gd name="T12" fmla="*/ 76 w 176"/>
              <a:gd name="T13" fmla="*/ 120 h 176"/>
              <a:gd name="T14" fmla="*/ 88 w 176"/>
              <a:gd name="T15" fmla="*/ 91 h 176"/>
              <a:gd name="T16" fmla="*/ 71 w 176"/>
              <a:gd name="T17" fmla="*/ 64 h 176"/>
              <a:gd name="T18" fmla="*/ 75 w 176"/>
              <a:gd name="T19" fmla="*/ 60 h 176"/>
              <a:gd name="T20" fmla="*/ 75 w 176"/>
              <a:gd name="T21" fmla="*/ 62 h 176"/>
              <a:gd name="T22" fmla="*/ 81 w 176"/>
              <a:gd name="T23" fmla="*/ 80 h 176"/>
              <a:gd name="T24" fmla="*/ 78 w 176"/>
              <a:gd name="T25" fmla="*/ 81 h 176"/>
              <a:gd name="T26" fmla="*/ 76 w 176"/>
              <a:gd name="T27" fmla="*/ 114 h 176"/>
              <a:gd name="T28" fmla="*/ 77 w 176"/>
              <a:gd name="T29" fmla="*/ 97 h 176"/>
              <a:gd name="T30" fmla="*/ 77 w 176"/>
              <a:gd name="T31" fmla="*/ 97 h 176"/>
              <a:gd name="T32" fmla="*/ 82 w 176"/>
              <a:gd name="T33" fmla="*/ 99 h 176"/>
              <a:gd name="T34" fmla="*/ 87 w 176"/>
              <a:gd name="T35" fmla="*/ 106 h 176"/>
              <a:gd name="T36" fmla="*/ 120 w 176"/>
              <a:gd name="T37" fmla="*/ 60 h 176"/>
              <a:gd name="T38" fmla="*/ 112 w 176"/>
              <a:gd name="T39" fmla="*/ 72 h 176"/>
              <a:gd name="T40" fmla="*/ 100 w 176"/>
              <a:gd name="T41" fmla="*/ 80 h 176"/>
              <a:gd name="T42" fmla="*/ 112 w 176"/>
              <a:gd name="T43" fmla="*/ 92 h 176"/>
              <a:gd name="T44" fmla="*/ 120 w 176"/>
              <a:gd name="T45" fmla="*/ 80 h 176"/>
              <a:gd name="T46" fmla="*/ 132 w 176"/>
              <a:gd name="T47" fmla="*/ 72 h 176"/>
              <a:gd name="T48" fmla="*/ 120 w 176"/>
              <a:gd name="T49" fmla="*/ 60 h 176"/>
              <a:gd name="T50" fmla="*/ 16 w 176"/>
              <a:gd name="T51" fmla="*/ 0 h 176"/>
              <a:gd name="T52" fmla="*/ 0 w 176"/>
              <a:gd name="T53" fmla="*/ 160 h 176"/>
              <a:gd name="T54" fmla="*/ 160 w 176"/>
              <a:gd name="T55" fmla="*/ 176 h 176"/>
              <a:gd name="T56" fmla="*/ 176 w 176"/>
              <a:gd name="T57" fmla="*/ 16 h 176"/>
              <a:gd name="T58" fmla="*/ 168 w 176"/>
              <a:gd name="T59" fmla="*/ 160 h 176"/>
              <a:gd name="T60" fmla="*/ 16 w 176"/>
              <a:gd name="T61" fmla="*/ 168 h 176"/>
              <a:gd name="T62" fmla="*/ 8 w 176"/>
              <a:gd name="T63" fmla="*/ 16 h 176"/>
              <a:gd name="T64" fmla="*/ 160 w 176"/>
              <a:gd name="T65" fmla="*/ 8 h 176"/>
              <a:gd name="T66" fmla="*/ 168 w 176"/>
              <a:gd name="T67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76">
                <a:moveTo>
                  <a:pt x="88" y="91"/>
                </a:moveTo>
                <a:cubicBezTo>
                  <a:pt x="86" y="90"/>
                  <a:pt x="84" y="87"/>
                  <a:pt x="84" y="87"/>
                </a:cubicBezTo>
                <a:cubicBezTo>
                  <a:pt x="84" y="86"/>
                  <a:pt x="84" y="85"/>
                  <a:pt x="87" y="83"/>
                </a:cubicBezTo>
                <a:cubicBezTo>
                  <a:pt x="91" y="80"/>
                  <a:pt x="93" y="76"/>
                  <a:pt x="93" y="72"/>
                </a:cubicBezTo>
                <a:cubicBezTo>
                  <a:pt x="93" y="68"/>
                  <a:pt x="92" y="65"/>
                  <a:pt x="90" y="62"/>
                </a:cubicBezTo>
                <a:cubicBezTo>
                  <a:pt x="92" y="62"/>
                  <a:pt x="92" y="62"/>
                  <a:pt x="92" y="62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68" y="56"/>
                  <a:pt x="60" y="63"/>
                  <a:pt x="60" y="71"/>
                </a:cubicBezTo>
                <a:cubicBezTo>
                  <a:pt x="60" y="80"/>
                  <a:pt x="66" y="86"/>
                  <a:pt x="74" y="87"/>
                </a:cubicBezTo>
                <a:cubicBezTo>
                  <a:pt x="74" y="87"/>
                  <a:pt x="74" y="88"/>
                  <a:pt x="74" y="89"/>
                </a:cubicBezTo>
                <a:cubicBezTo>
                  <a:pt x="74" y="90"/>
                  <a:pt x="75" y="91"/>
                  <a:pt x="75" y="92"/>
                </a:cubicBezTo>
                <a:cubicBezTo>
                  <a:pt x="65" y="92"/>
                  <a:pt x="56" y="99"/>
                  <a:pt x="56" y="107"/>
                </a:cubicBezTo>
                <a:cubicBezTo>
                  <a:pt x="56" y="115"/>
                  <a:pt x="64" y="120"/>
                  <a:pt x="76" y="120"/>
                </a:cubicBezTo>
                <a:cubicBezTo>
                  <a:pt x="89" y="120"/>
                  <a:pt x="95" y="112"/>
                  <a:pt x="95" y="105"/>
                </a:cubicBezTo>
                <a:cubicBezTo>
                  <a:pt x="95" y="99"/>
                  <a:pt x="93" y="95"/>
                  <a:pt x="88" y="91"/>
                </a:cubicBezTo>
                <a:moveTo>
                  <a:pt x="70" y="71"/>
                </a:moveTo>
                <a:cubicBezTo>
                  <a:pt x="69" y="68"/>
                  <a:pt x="70" y="65"/>
                  <a:pt x="71" y="64"/>
                </a:cubicBezTo>
                <a:cubicBezTo>
                  <a:pt x="72" y="63"/>
                  <a:pt x="73" y="62"/>
                  <a:pt x="75" y="62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62"/>
                  <a:pt x="75" y="62"/>
                  <a:pt x="75" y="62"/>
                </a:cubicBezTo>
                <a:cubicBezTo>
                  <a:pt x="79" y="62"/>
                  <a:pt x="82" y="67"/>
                  <a:pt x="83" y="72"/>
                </a:cubicBezTo>
                <a:cubicBezTo>
                  <a:pt x="83" y="75"/>
                  <a:pt x="83" y="78"/>
                  <a:pt x="81" y="80"/>
                </a:cubicBezTo>
                <a:cubicBezTo>
                  <a:pt x="80" y="81"/>
                  <a:pt x="79" y="81"/>
                  <a:pt x="78" y="81"/>
                </a:cubicBezTo>
                <a:cubicBezTo>
                  <a:pt x="78" y="81"/>
                  <a:pt x="78" y="81"/>
                  <a:pt x="78" y="81"/>
                </a:cubicBezTo>
                <a:cubicBezTo>
                  <a:pt x="74" y="81"/>
                  <a:pt x="70" y="77"/>
                  <a:pt x="70" y="71"/>
                </a:cubicBezTo>
                <a:moveTo>
                  <a:pt x="76" y="114"/>
                </a:moveTo>
                <a:cubicBezTo>
                  <a:pt x="70" y="114"/>
                  <a:pt x="66" y="110"/>
                  <a:pt x="66" y="105"/>
                </a:cubicBezTo>
                <a:cubicBezTo>
                  <a:pt x="66" y="101"/>
                  <a:pt x="71" y="97"/>
                  <a:pt x="77" y="97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7"/>
                  <a:pt x="77" y="97"/>
                  <a:pt x="77" y="97"/>
                </a:cubicBezTo>
                <a:cubicBezTo>
                  <a:pt x="78" y="97"/>
                  <a:pt x="80" y="97"/>
                  <a:pt x="81" y="98"/>
                </a:cubicBezTo>
                <a:cubicBezTo>
                  <a:pt x="82" y="99"/>
                  <a:pt x="82" y="99"/>
                  <a:pt x="82" y="99"/>
                </a:cubicBezTo>
                <a:cubicBezTo>
                  <a:pt x="85" y="101"/>
                  <a:pt x="87" y="102"/>
                  <a:pt x="87" y="104"/>
                </a:cubicBezTo>
                <a:cubicBezTo>
                  <a:pt x="87" y="105"/>
                  <a:pt x="87" y="105"/>
                  <a:pt x="87" y="106"/>
                </a:cubicBezTo>
                <a:cubicBezTo>
                  <a:pt x="87" y="111"/>
                  <a:pt x="83" y="114"/>
                  <a:pt x="76" y="114"/>
                </a:cubicBezTo>
                <a:moveTo>
                  <a:pt x="120" y="60"/>
                </a:moveTo>
                <a:cubicBezTo>
                  <a:pt x="112" y="60"/>
                  <a:pt x="112" y="60"/>
                  <a:pt x="112" y="60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20" y="72"/>
                  <a:pt x="120" y="72"/>
                  <a:pt x="120" y="72"/>
                </a:cubicBezTo>
                <a:lnTo>
                  <a:pt x="120" y="60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330"/>
          <p:cNvSpPr>
            <a:spLocks noEditPoints="1"/>
          </p:cNvSpPr>
          <p:nvPr/>
        </p:nvSpPr>
        <p:spPr bwMode="auto">
          <a:xfrm>
            <a:off x="6013557" y="3648331"/>
            <a:ext cx="334275" cy="334275"/>
          </a:xfrm>
          <a:custGeom>
            <a:avLst/>
            <a:gdLst>
              <a:gd name="T0" fmla="*/ 64 w 176"/>
              <a:gd name="T1" fmla="*/ 56 h 176"/>
              <a:gd name="T2" fmla="*/ 56 w 176"/>
              <a:gd name="T3" fmla="*/ 64 h 176"/>
              <a:gd name="T4" fmla="*/ 64 w 176"/>
              <a:gd name="T5" fmla="*/ 72 h 176"/>
              <a:gd name="T6" fmla="*/ 72 w 176"/>
              <a:gd name="T7" fmla="*/ 64 h 176"/>
              <a:gd name="T8" fmla="*/ 64 w 176"/>
              <a:gd name="T9" fmla="*/ 56 h 176"/>
              <a:gd name="T10" fmla="*/ 160 w 176"/>
              <a:gd name="T11" fmla="*/ 0 h 176"/>
              <a:gd name="T12" fmla="*/ 16 w 176"/>
              <a:gd name="T13" fmla="*/ 0 h 176"/>
              <a:gd name="T14" fmla="*/ 0 w 176"/>
              <a:gd name="T15" fmla="*/ 16 h 176"/>
              <a:gd name="T16" fmla="*/ 0 w 176"/>
              <a:gd name="T17" fmla="*/ 160 h 176"/>
              <a:gd name="T18" fmla="*/ 16 w 176"/>
              <a:gd name="T19" fmla="*/ 176 h 176"/>
              <a:gd name="T20" fmla="*/ 160 w 176"/>
              <a:gd name="T21" fmla="*/ 176 h 176"/>
              <a:gd name="T22" fmla="*/ 176 w 176"/>
              <a:gd name="T23" fmla="*/ 160 h 176"/>
              <a:gd name="T24" fmla="*/ 176 w 176"/>
              <a:gd name="T25" fmla="*/ 16 h 176"/>
              <a:gd name="T26" fmla="*/ 160 w 176"/>
              <a:gd name="T27" fmla="*/ 0 h 176"/>
              <a:gd name="T28" fmla="*/ 168 w 176"/>
              <a:gd name="T29" fmla="*/ 160 h 176"/>
              <a:gd name="T30" fmla="*/ 160 w 176"/>
              <a:gd name="T31" fmla="*/ 168 h 176"/>
              <a:gd name="T32" fmla="*/ 16 w 176"/>
              <a:gd name="T33" fmla="*/ 168 h 176"/>
              <a:gd name="T34" fmla="*/ 8 w 176"/>
              <a:gd name="T35" fmla="*/ 160 h 176"/>
              <a:gd name="T36" fmla="*/ 8 w 176"/>
              <a:gd name="T37" fmla="*/ 16 h 176"/>
              <a:gd name="T38" fmla="*/ 16 w 176"/>
              <a:gd name="T39" fmla="*/ 8 h 176"/>
              <a:gd name="T40" fmla="*/ 160 w 176"/>
              <a:gd name="T41" fmla="*/ 8 h 176"/>
              <a:gd name="T42" fmla="*/ 168 w 176"/>
              <a:gd name="T43" fmla="*/ 16 h 176"/>
              <a:gd name="T44" fmla="*/ 168 w 176"/>
              <a:gd name="T45" fmla="*/ 160 h 176"/>
              <a:gd name="T46" fmla="*/ 56 w 176"/>
              <a:gd name="T47" fmla="*/ 120 h 176"/>
              <a:gd name="T48" fmla="*/ 72 w 176"/>
              <a:gd name="T49" fmla="*/ 120 h 176"/>
              <a:gd name="T50" fmla="*/ 72 w 176"/>
              <a:gd name="T51" fmla="*/ 76 h 176"/>
              <a:gd name="T52" fmla="*/ 56 w 176"/>
              <a:gd name="T53" fmla="*/ 76 h 176"/>
              <a:gd name="T54" fmla="*/ 56 w 176"/>
              <a:gd name="T55" fmla="*/ 120 h 176"/>
              <a:gd name="T56" fmla="*/ 109 w 176"/>
              <a:gd name="T57" fmla="*/ 76 h 176"/>
              <a:gd name="T58" fmla="*/ 96 w 176"/>
              <a:gd name="T59" fmla="*/ 83 h 176"/>
              <a:gd name="T60" fmla="*/ 96 w 176"/>
              <a:gd name="T61" fmla="*/ 76 h 176"/>
              <a:gd name="T62" fmla="*/ 80 w 176"/>
              <a:gd name="T63" fmla="*/ 76 h 176"/>
              <a:gd name="T64" fmla="*/ 80 w 176"/>
              <a:gd name="T65" fmla="*/ 120 h 176"/>
              <a:gd name="T66" fmla="*/ 96 w 176"/>
              <a:gd name="T67" fmla="*/ 120 h 176"/>
              <a:gd name="T68" fmla="*/ 96 w 176"/>
              <a:gd name="T69" fmla="*/ 96 h 176"/>
              <a:gd name="T70" fmla="*/ 103 w 176"/>
              <a:gd name="T71" fmla="*/ 88 h 176"/>
              <a:gd name="T72" fmla="*/ 108 w 176"/>
              <a:gd name="T73" fmla="*/ 96 h 176"/>
              <a:gd name="T74" fmla="*/ 108 w 176"/>
              <a:gd name="T75" fmla="*/ 120 h 176"/>
              <a:gd name="T76" fmla="*/ 124 w 176"/>
              <a:gd name="T77" fmla="*/ 120 h 176"/>
              <a:gd name="T78" fmla="*/ 124 w 176"/>
              <a:gd name="T79" fmla="*/ 96 h 176"/>
              <a:gd name="T80" fmla="*/ 109 w 176"/>
              <a:gd name="T81" fmla="*/ 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64" y="56"/>
                </a:moveTo>
                <a:cubicBezTo>
                  <a:pt x="60" y="56"/>
                  <a:pt x="56" y="60"/>
                  <a:pt x="56" y="64"/>
                </a:cubicBezTo>
                <a:cubicBezTo>
                  <a:pt x="56" y="68"/>
                  <a:pt x="60" y="72"/>
                  <a:pt x="64" y="72"/>
                </a:cubicBezTo>
                <a:cubicBezTo>
                  <a:pt x="68" y="72"/>
                  <a:pt x="72" y="68"/>
                  <a:pt x="72" y="64"/>
                </a:cubicBezTo>
                <a:cubicBezTo>
                  <a:pt x="72" y="60"/>
                  <a:pt x="68" y="56"/>
                  <a:pt x="64" y="56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56" y="120"/>
                </a:moveTo>
                <a:cubicBezTo>
                  <a:pt x="72" y="120"/>
                  <a:pt x="72" y="120"/>
                  <a:pt x="72" y="120"/>
                </a:cubicBezTo>
                <a:cubicBezTo>
                  <a:pt x="72" y="76"/>
                  <a:pt x="72" y="76"/>
                  <a:pt x="72" y="76"/>
                </a:cubicBezTo>
                <a:cubicBezTo>
                  <a:pt x="56" y="76"/>
                  <a:pt x="56" y="76"/>
                  <a:pt x="56" y="76"/>
                </a:cubicBezTo>
                <a:lnTo>
                  <a:pt x="56" y="120"/>
                </a:lnTo>
                <a:close/>
                <a:moveTo>
                  <a:pt x="109" y="76"/>
                </a:moveTo>
                <a:cubicBezTo>
                  <a:pt x="98" y="76"/>
                  <a:pt x="96" y="83"/>
                  <a:pt x="96" y="83"/>
                </a:cubicBezTo>
                <a:cubicBezTo>
                  <a:pt x="96" y="76"/>
                  <a:pt x="96" y="76"/>
                  <a:pt x="96" y="76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96" y="96"/>
                  <a:pt x="96" y="96"/>
                  <a:pt x="96" y="96"/>
                </a:cubicBezTo>
                <a:cubicBezTo>
                  <a:pt x="96" y="96"/>
                  <a:pt x="96" y="88"/>
                  <a:pt x="103" y="88"/>
                </a:cubicBezTo>
                <a:cubicBezTo>
                  <a:pt x="107" y="88"/>
                  <a:pt x="108" y="92"/>
                  <a:pt x="108" y="96"/>
                </a:cubicBezTo>
                <a:cubicBezTo>
                  <a:pt x="108" y="120"/>
                  <a:pt x="108" y="120"/>
                  <a:pt x="108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4" y="83"/>
                  <a:pt x="119" y="76"/>
                  <a:pt x="109" y="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331"/>
          <p:cNvSpPr>
            <a:spLocks noEditPoints="1"/>
          </p:cNvSpPr>
          <p:nvPr/>
        </p:nvSpPr>
        <p:spPr bwMode="auto">
          <a:xfrm>
            <a:off x="6652899" y="3648331"/>
            <a:ext cx="334275" cy="334275"/>
          </a:xfrm>
          <a:custGeom>
            <a:avLst/>
            <a:gdLst>
              <a:gd name="T0" fmla="*/ 94 w 176"/>
              <a:gd name="T1" fmla="*/ 108 h 176"/>
              <a:gd name="T2" fmla="*/ 92 w 176"/>
              <a:gd name="T3" fmla="*/ 106 h 176"/>
              <a:gd name="T4" fmla="*/ 92 w 176"/>
              <a:gd name="T5" fmla="*/ 84 h 176"/>
              <a:gd name="T6" fmla="*/ 108 w 176"/>
              <a:gd name="T7" fmla="*/ 84 h 176"/>
              <a:gd name="T8" fmla="*/ 108 w 176"/>
              <a:gd name="T9" fmla="*/ 72 h 176"/>
              <a:gd name="T10" fmla="*/ 92 w 176"/>
              <a:gd name="T11" fmla="*/ 72 h 176"/>
              <a:gd name="T12" fmla="*/ 92 w 176"/>
              <a:gd name="T13" fmla="*/ 56 h 176"/>
              <a:gd name="T14" fmla="*/ 82 w 176"/>
              <a:gd name="T15" fmla="*/ 56 h 176"/>
              <a:gd name="T16" fmla="*/ 79 w 176"/>
              <a:gd name="T17" fmla="*/ 64 h 176"/>
              <a:gd name="T18" fmla="*/ 75 w 176"/>
              <a:gd name="T19" fmla="*/ 70 h 176"/>
              <a:gd name="T20" fmla="*/ 68 w 176"/>
              <a:gd name="T21" fmla="*/ 73 h 176"/>
              <a:gd name="T22" fmla="*/ 68 w 176"/>
              <a:gd name="T23" fmla="*/ 84 h 176"/>
              <a:gd name="T24" fmla="*/ 76 w 176"/>
              <a:gd name="T25" fmla="*/ 84 h 176"/>
              <a:gd name="T26" fmla="*/ 76 w 176"/>
              <a:gd name="T27" fmla="*/ 105 h 176"/>
              <a:gd name="T28" fmla="*/ 77 w 176"/>
              <a:gd name="T29" fmla="*/ 111 h 176"/>
              <a:gd name="T30" fmla="*/ 80 w 176"/>
              <a:gd name="T31" fmla="*/ 116 h 176"/>
              <a:gd name="T32" fmla="*/ 87 w 176"/>
              <a:gd name="T33" fmla="*/ 119 h 176"/>
              <a:gd name="T34" fmla="*/ 95 w 176"/>
              <a:gd name="T35" fmla="*/ 120 h 176"/>
              <a:gd name="T36" fmla="*/ 102 w 176"/>
              <a:gd name="T37" fmla="*/ 119 h 176"/>
              <a:gd name="T38" fmla="*/ 111 w 176"/>
              <a:gd name="T39" fmla="*/ 116 h 176"/>
              <a:gd name="T40" fmla="*/ 111 w 176"/>
              <a:gd name="T41" fmla="*/ 107 h 176"/>
              <a:gd name="T42" fmla="*/ 100 w 176"/>
              <a:gd name="T43" fmla="*/ 110 h 176"/>
              <a:gd name="T44" fmla="*/ 94 w 176"/>
              <a:gd name="T45" fmla="*/ 108 h 176"/>
              <a:gd name="T46" fmla="*/ 160 w 176"/>
              <a:gd name="T47" fmla="*/ 0 h 176"/>
              <a:gd name="T48" fmla="*/ 16 w 176"/>
              <a:gd name="T49" fmla="*/ 0 h 176"/>
              <a:gd name="T50" fmla="*/ 0 w 176"/>
              <a:gd name="T51" fmla="*/ 16 h 176"/>
              <a:gd name="T52" fmla="*/ 0 w 176"/>
              <a:gd name="T53" fmla="*/ 160 h 176"/>
              <a:gd name="T54" fmla="*/ 16 w 176"/>
              <a:gd name="T55" fmla="*/ 176 h 176"/>
              <a:gd name="T56" fmla="*/ 160 w 176"/>
              <a:gd name="T57" fmla="*/ 176 h 176"/>
              <a:gd name="T58" fmla="*/ 176 w 176"/>
              <a:gd name="T59" fmla="*/ 160 h 176"/>
              <a:gd name="T60" fmla="*/ 176 w 176"/>
              <a:gd name="T61" fmla="*/ 16 h 176"/>
              <a:gd name="T62" fmla="*/ 160 w 176"/>
              <a:gd name="T63" fmla="*/ 0 h 176"/>
              <a:gd name="T64" fmla="*/ 168 w 176"/>
              <a:gd name="T65" fmla="*/ 160 h 176"/>
              <a:gd name="T66" fmla="*/ 160 w 176"/>
              <a:gd name="T67" fmla="*/ 168 h 176"/>
              <a:gd name="T68" fmla="*/ 16 w 176"/>
              <a:gd name="T69" fmla="*/ 168 h 176"/>
              <a:gd name="T70" fmla="*/ 8 w 176"/>
              <a:gd name="T71" fmla="*/ 160 h 176"/>
              <a:gd name="T72" fmla="*/ 8 w 176"/>
              <a:gd name="T73" fmla="*/ 16 h 176"/>
              <a:gd name="T74" fmla="*/ 16 w 176"/>
              <a:gd name="T75" fmla="*/ 8 h 176"/>
              <a:gd name="T76" fmla="*/ 160 w 176"/>
              <a:gd name="T77" fmla="*/ 8 h 176"/>
              <a:gd name="T78" fmla="*/ 168 w 176"/>
              <a:gd name="T79" fmla="*/ 16 h 176"/>
              <a:gd name="T80" fmla="*/ 168 w 176"/>
              <a:gd name="T81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94" y="108"/>
                </a:moveTo>
                <a:cubicBezTo>
                  <a:pt x="93" y="108"/>
                  <a:pt x="92" y="107"/>
                  <a:pt x="92" y="106"/>
                </a:cubicBezTo>
                <a:cubicBezTo>
                  <a:pt x="92" y="106"/>
                  <a:pt x="92" y="84"/>
                  <a:pt x="92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2" y="56"/>
                  <a:pt x="92" y="56"/>
                  <a:pt x="9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1" y="59"/>
                  <a:pt x="81" y="62"/>
                  <a:pt x="79" y="64"/>
                </a:cubicBezTo>
                <a:cubicBezTo>
                  <a:pt x="78" y="66"/>
                  <a:pt x="77" y="68"/>
                  <a:pt x="75" y="70"/>
                </a:cubicBezTo>
                <a:cubicBezTo>
                  <a:pt x="73" y="71"/>
                  <a:pt x="71" y="72"/>
                  <a:pt x="68" y="73"/>
                </a:cubicBezTo>
                <a:cubicBezTo>
                  <a:pt x="68" y="84"/>
                  <a:pt x="68" y="84"/>
                  <a:pt x="68" y="84"/>
                </a:cubicBezTo>
                <a:cubicBezTo>
                  <a:pt x="76" y="84"/>
                  <a:pt x="76" y="84"/>
                  <a:pt x="76" y="84"/>
                </a:cubicBezTo>
                <a:cubicBezTo>
                  <a:pt x="76" y="105"/>
                  <a:pt x="76" y="105"/>
                  <a:pt x="76" y="105"/>
                </a:cubicBezTo>
                <a:cubicBezTo>
                  <a:pt x="76" y="108"/>
                  <a:pt x="76" y="110"/>
                  <a:pt x="77" y="111"/>
                </a:cubicBezTo>
                <a:cubicBezTo>
                  <a:pt x="78" y="113"/>
                  <a:pt x="79" y="114"/>
                  <a:pt x="80" y="116"/>
                </a:cubicBezTo>
                <a:cubicBezTo>
                  <a:pt x="82" y="117"/>
                  <a:pt x="84" y="118"/>
                  <a:pt x="87" y="119"/>
                </a:cubicBezTo>
                <a:cubicBezTo>
                  <a:pt x="89" y="120"/>
                  <a:pt x="92" y="120"/>
                  <a:pt x="95" y="120"/>
                </a:cubicBezTo>
                <a:cubicBezTo>
                  <a:pt x="97" y="120"/>
                  <a:pt x="100" y="120"/>
                  <a:pt x="102" y="119"/>
                </a:cubicBezTo>
                <a:cubicBezTo>
                  <a:pt x="104" y="119"/>
                  <a:pt x="108" y="118"/>
                  <a:pt x="111" y="116"/>
                </a:cubicBezTo>
                <a:cubicBezTo>
                  <a:pt x="111" y="107"/>
                  <a:pt x="111" y="107"/>
                  <a:pt x="111" y="107"/>
                </a:cubicBezTo>
                <a:cubicBezTo>
                  <a:pt x="107" y="109"/>
                  <a:pt x="103" y="110"/>
                  <a:pt x="100" y="110"/>
                </a:cubicBezTo>
                <a:cubicBezTo>
                  <a:pt x="98" y="110"/>
                  <a:pt x="96" y="109"/>
                  <a:pt x="94" y="108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332"/>
          <p:cNvSpPr>
            <a:spLocks noEditPoints="1"/>
          </p:cNvSpPr>
          <p:nvPr/>
        </p:nvSpPr>
        <p:spPr bwMode="auto">
          <a:xfrm>
            <a:off x="7292240" y="3648331"/>
            <a:ext cx="334275" cy="334275"/>
          </a:xfrm>
          <a:custGeom>
            <a:avLst/>
            <a:gdLst>
              <a:gd name="T0" fmla="*/ 106 w 176"/>
              <a:gd name="T1" fmla="*/ 57 h 176"/>
              <a:gd name="T2" fmla="*/ 107 w 176"/>
              <a:gd name="T3" fmla="*/ 56 h 176"/>
              <a:gd name="T4" fmla="*/ 105 w 176"/>
              <a:gd name="T5" fmla="*/ 56 h 176"/>
              <a:gd name="T6" fmla="*/ 105 w 176"/>
              <a:gd name="T7" fmla="*/ 56 h 176"/>
              <a:gd name="T8" fmla="*/ 98 w 176"/>
              <a:gd name="T9" fmla="*/ 56 h 176"/>
              <a:gd name="T10" fmla="*/ 97 w 176"/>
              <a:gd name="T11" fmla="*/ 56 h 176"/>
              <a:gd name="T12" fmla="*/ 81 w 176"/>
              <a:gd name="T13" fmla="*/ 83 h 176"/>
              <a:gd name="T14" fmla="*/ 66 w 176"/>
              <a:gd name="T15" fmla="*/ 56 h 176"/>
              <a:gd name="T16" fmla="*/ 65 w 176"/>
              <a:gd name="T17" fmla="*/ 56 h 176"/>
              <a:gd name="T18" fmla="*/ 58 w 176"/>
              <a:gd name="T19" fmla="*/ 56 h 176"/>
              <a:gd name="T20" fmla="*/ 56 w 176"/>
              <a:gd name="T21" fmla="*/ 56 h 176"/>
              <a:gd name="T22" fmla="*/ 77 w 176"/>
              <a:gd name="T23" fmla="*/ 93 h 176"/>
              <a:gd name="T24" fmla="*/ 77 w 176"/>
              <a:gd name="T25" fmla="*/ 119 h 176"/>
              <a:gd name="T26" fmla="*/ 77 w 176"/>
              <a:gd name="T27" fmla="*/ 120 h 176"/>
              <a:gd name="T28" fmla="*/ 77 w 176"/>
              <a:gd name="T29" fmla="*/ 120 h 176"/>
              <a:gd name="T30" fmla="*/ 78 w 176"/>
              <a:gd name="T31" fmla="*/ 120 h 176"/>
              <a:gd name="T32" fmla="*/ 85 w 176"/>
              <a:gd name="T33" fmla="*/ 120 h 176"/>
              <a:gd name="T34" fmla="*/ 86 w 176"/>
              <a:gd name="T35" fmla="*/ 120 h 176"/>
              <a:gd name="T36" fmla="*/ 86 w 176"/>
              <a:gd name="T37" fmla="*/ 93 h 176"/>
              <a:gd name="T38" fmla="*/ 96 w 176"/>
              <a:gd name="T39" fmla="*/ 75 h 176"/>
              <a:gd name="T40" fmla="*/ 106 w 176"/>
              <a:gd name="T41" fmla="*/ 57 h 176"/>
              <a:gd name="T42" fmla="*/ 108 w 176"/>
              <a:gd name="T43" fmla="*/ 111 h 176"/>
              <a:gd name="T44" fmla="*/ 102 w 176"/>
              <a:gd name="T45" fmla="*/ 114 h 176"/>
              <a:gd name="T46" fmla="*/ 103 w 176"/>
              <a:gd name="T47" fmla="*/ 118 h 176"/>
              <a:gd name="T48" fmla="*/ 106 w 176"/>
              <a:gd name="T49" fmla="*/ 120 h 176"/>
              <a:gd name="T50" fmla="*/ 107 w 176"/>
              <a:gd name="T51" fmla="*/ 120 h 176"/>
              <a:gd name="T52" fmla="*/ 112 w 176"/>
              <a:gd name="T53" fmla="*/ 117 h 176"/>
              <a:gd name="T54" fmla="*/ 111 w 176"/>
              <a:gd name="T55" fmla="*/ 113 h 176"/>
              <a:gd name="T56" fmla="*/ 108 w 176"/>
              <a:gd name="T57" fmla="*/ 111 h 176"/>
              <a:gd name="T58" fmla="*/ 116 w 176"/>
              <a:gd name="T59" fmla="*/ 57 h 176"/>
              <a:gd name="T60" fmla="*/ 115 w 176"/>
              <a:gd name="T61" fmla="*/ 57 h 176"/>
              <a:gd name="T62" fmla="*/ 111 w 176"/>
              <a:gd name="T63" fmla="*/ 61 h 176"/>
              <a:gd name="T64" fmla="*/ 106 w 176"/>
              <a:gd name="T65" fmla="*/ 105 h 176"/>
              <a:gd name="T66" fmla="*/ 106 w 176"/>
              <a:gd name="T67" fmla="*/ 106 h 176"/>
              <a:gd name="T68" fmla="*/ 107 w 176"/>
              <a:gd name="T69" fmla="*/ 106 h 176"/>
              <a:gd name="T70" fmla="*/ 107 w 176"/>
              <a:gd name="T71" fmla="*/ 106 h 176"/>
              <a:gd name="T72" fmla="*/ 110 w 176"/>
              <a:gd name="T73" fmla="*/ 107 h 176"/>
              <a:gd name="T74" fmla="*/ 111 w 176"/>
              <a:gd name="T75" fmla="*/ 107 h 176"/>
              <a:gd name="T76" fmla="*/ 111 w 176"/>
              <a:gd name="T77" fmla="*/ 106 h 176"/>
              <a:gd name="T78" fmla="*/ 118 w 176"/>
              <a:gd name="T79" fmla="*/ 69 h 176"/>
              <a:gd name="T80" fmla="*/ 120 w 176"/>
              <a:gd name="T81" fmla="*/ 63 h 176"/>
              <a:gd name="T82" fmla="*/ 119 w 176"/>
              <a:gd name="T83" fmla="*/ 59 h 176"/>
              <a:gd name="T84" fmla="*/ 116 w 176"/>
              <a:gd name="T85" fmla="*/ 57 h 176"/>
              <a:gd name="T86" fmla="*/ 160 w 176"/>
              <a:gd name="T87" fmla="*/ 0 h 176"/>
              <a:gd name="T88" fmla="*/ 16 w 176"/>
              <a:gd name="T89" fmla="*/ 0 h 176"/>
              <a:gd name="T90" fmla="*/ 0 w 176"/>
              <a:gd name="T91" fmla="*/ 16 h 176"/>
              <a:gd name="T92" fmla="*/ 0 w 176"/>
              <a:gd name="T93" fmla="*/ 160 h 176"/>
              <a:gd name="T94" fmla="*/ 16 w 176"/>
              <a:gd name="T95" fmla="*/ 176 h 176"/>
              <a:gd name="T96" fmla="*/ 160 w 176"/>
              <a:gd name="T97" fmla="*/ 176 h 176"/>
              <a:gd name="T98" fmla="*/ 176 w 176"/>
              <a:gd name="T99" fmla="*/ 160 h 176"/>
              <a:gd name="T100" fmla="*/ 176 w 176"/>
              <a:gd name="T101" fmla="*/ 16 h 176"/>
              <a:gd name="T102" fmla="*/ 160 w 176"/>
              <a:gd name="T103" fmla="*/ 0 h 176"/>
              <a:gd name="T104" fmla="*/ 168 w 176"/>
              <a:gd name="T105" fmla="*/ 160 h 176"/>
              <a:gd name="T106" fmla="*/ 160 w 176"/>
              <a:gd name="T107" fmla="*/ 168 h 176"/>
              <a:gd name="T108" fmla="*/ 16 w 176"/>
              <a:gd name="T109" fmla="*/ 168 h 176"/>
              <a:gd name="T110" fmla="*/ 8 w 176"/>
              <a:gd name="T111" fmla="*/ 160 h 176"/>
              <a:gd name="T112" fmla="*/ 8 w 176"/>
              <a:gd name="T113" fmla="*/ 16 h 176"/>
              <a:gd name="T114" fmla="*/ 16 w 176"/>
              <a:gd name="T115" fmla="*/ 8 h 176"/>
              <a:gd name="T116" fmla="*/ 160 w 176"/>
              <a:gd name="T117" fmla="*/ 8 h 176"/>
              <a:gd name="T118" fmla="*/ 168 w 176"/>
              <a:gd name="T119" fmla="*/ 16 h 176"/>
              <a:gd name="T120" fmla="*/ 168 w 176"/>
              <a:gd name="T121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06" y="57"/>
                </a:moveTo>
                <a:cubicBezTo>
                  <a:pt x="107" y="56"/>
                  <a:pt x="107" y="56"/>
                  <a:pt x="107" y="56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103" y="57"/>
                  <a:pt x="100" y="57"/>
                  <a:pt x="98" y="56"/>
                </a:cubicBezTo>
                <a:cubicBezTo>
                  <a:pt x="97" y="56"/>
                  <a:pt x="97" y="56"/>
                  <a:pt x="97" y="56"/>
                </a:cubicBezTo>
                <a:cubicBezTo>
                  <a:pt x="81" y="83"/>
                  <a:pt x="81" y="83"/>
                  <a:pt x="81" y="83"/>
                </a:cubicBezTo>
                <a:cubicBezTo>
                  <a:pt x="66" y="56"/>
                  <a:pt x="66" y="56"/>
                  <a:pt x="66" y="56"/>
                </a:cubicBezTo>
                <a:cubicBezTo>
                  <a:pt x="65" y="56"/>
                  <a:pt x="65" y="56"/>
                  <a:pt x="65" y="56"/>
                </a:cubicBezTo>
                <a:cubicBezTo>
                  <a:pt x="63" y="57"/>
                  <a:pt x="60" y="57"/>
                  <a:pt x="58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77" y="93"/>
                  <a:pt x="77" y="93"/>
                  <a:pt x="77" y="93"/>
                </a:cubicBezTo>
                <a:cubicBezTo>
                  <a:pt x="77" y="119"/>
                  <a:pt x="77" y="119"/>
                  <a:pt x="77" y="119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80" y="119"/>
                  <a:pt x="83" y="119"/>
                  <a:pt x="85" y="120"/>
                </a:cubicBezTo>
                <a:cubicBezTo>
                  <a:pt x="86" y="120"/>
                  <a:pt x="86" y="120"/>
                  <a:pt x="86" y="120"/>
                </a:cubicBezTo>
                <a:cubicBezTo>
                  <a:pt x="86" y="93"/>
                  <a:pt x="86" y="93"/>
                  <a:pt x="86" y="93"/>
                </a:cubicBezTo>
                <a:cubicBezTo>
                  <a:pt x="86" y="91"/>
                  <a:pt x="91" y="83"/>
                  <a:pt x="96" y="75"/>
                </a:cubicBezTo>
                <a:cubicBezTo>
                  <a:pt x="101" y="66"/>
                  <a:pt x="106" y="57"/>
                  <a:pt x="106" y="57"/>
                </a:cubicBezTo>
                <a:moveTo>
                  <a:pt x="108" y="111"/>
                </a:moveTo>
                <a:cubicBezTo>
                  <a:pt x="105" y="110"/>
                  <a:pt x="103" y="111"/>
                  <a:pt x="102" y="114"/>
                </a:cubicBezTo>
                <a:cubicBezTo>
                  <a:pt x="102" y="116"/>
                  <a:pt x="102" y="117"/>
                  <a:pt x="103" y="118"/>
                </a:cubicBezTo>
                <a:cubicBezTo>
                  <a:pt x="104" y="119"/>
                  <a:pt x="105" y="119"/>
                  <a:pt x="106" y="120"/>
                </a:cubicBezTo>
                <a:cubicBezTo>
                  <a:pt x="106" y="120"/>
                  <a:pt x="107" y="120"/>
                  <a:pt x="107" y="120"/>
                </a:cubicBezTo>
                <a:cubicBezTo>
                  <a:pt x="109" y="120"/>
                  <a:pt x="111" y="119"/>
                  <a:pt x="112" y="117"/>
                </a:cubicBezTo>
                <a:cubicBezTo>
                  <a:pt x="112" y="115"/>
                  <a:pt x="112" y="114"/>
                  <a:pt x="111" y="113"/>
                </a:cubicBezTo>
                <a:cubicBezTo>
                  <a:pt x="111" y="112"/>
                  <a:pt x="110" y="111"/>
                  <a:pt x="108" y="111"/>
                </a:cubicBezTo>
                <a:moveTo>
                  <a:pt x="116" y="57"/>
                </a:moveTo>
                <a:cubicBezTo>
                  <a:pt x="116" y="57"/>
                  <a:pt x="116" y="57"/>
                  <a:pt x="115" y="57"/>
                </a:cubicBezTo>
                <a:cubicBezTo>
                  <a:pt x="113" y="57"/>
                  <a:pt x="111" y="58"/>
                  <a:pt x="111" y="61"/>
                </a:cubicBezTo>
                <a:cubicBezTo>
                  <a:pt x="108" y="95"/>
                  <a:pt x="106" y="105"/>
                  <a:pt x="106" y="105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7" y="106"/>
                  <a:pt x="107" y="106"/>
                  <a:pt x="107" y="106"/>
                </a:cubicBezTo>
                <a:cubicBezTo>
                  <a:pt x="107" y="106"/>
                  <a:pt x="107" y="106"/>
                  <a:pt x="107" y="106"/>
                </a:cubicBezTo>
                <a:cubicBezTo>
                  <a:pt x="108" y="106"/>
                  <a:pt x="109" y="106"/>
                  <a:pt x="110" y="107"/>
                </a:cubicBezTo>
                <a:cubicBezTo>
                  <a:pt x="111" y="107"/>
                  <a:pt x="111" y="107"/>
                  <a:pt x="111" y="107"/>
                </a:cubicBezTo>
                <a:cubicBezTo>
                  <a:pt x="111" y="106"/>
                  <a:pt x="111" y="106"/>
                  <a:pt x="111" y="106"/>
                </a:cubicBezTo>
                <a:cubicBezTo>
                  <a:pt x="113" y="94"/>
                  <a:pt x="116" y="78"/>
                  <a:pt x="118" y="69"/>
                </a:cubicBezTo>
                <a:cubicBezTo>
                  <a:pt x="119" y="66"/>
                  <a:pt x="120" y="64"/>
                  <a:pt x="120" y="63"/>
                </a:cubicBezTo>
                <a:cubicBezTo>
                  <a:pt x="120" y="61"/>
                  <a:pt x="120" y="60"/>
                  <a:pt x="119" y="59"/>
                </a:cubicBezTo>
                <a:cubicBezTo>
                  <a:pt x="119" y="58"/>
                  <a:pt x="118" y="57"/>
                  <a:pt x="116" y="57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333"/>
          <p:cNvSpPr>
            <a:spLocks noEditPoints="1"/>
          </p:cNvSpPr>
          <p:nvPr/>
        </p:nvSpPr>
        <p:spPr bwMode="auto">
          <a:xfrm>
            <a:off x="1539791" y="4286050"/>
            <a:ext cx="335898" cy="335898"/>
          </a:xfrm>
          <a:custGeom>
            <a:avLst/>
            <a:gdLst>
              <a:gd name="T0" fmla="*/ 62 w 176"/>
              <a:gd name="T1" fmla="*/ 80 h 176"/>
              <a:gd name="T2" fmla="*/ 44 w 176"/>
              <a:gd name="T3" fmla="*/ 94 h 176"/>
              <a:gd name="T4" fmla="*/ 60 w 176"/>
              <a:gd name="T5" fmla="*/ 104 h 176"/>
              <a:gd name="T6" fmla="*/ 60 w 176"/>
              <a:gd name="T7" fmla="*/ 104 h 176"/>
              <a:gd name="T8" fmla="*/ 63 w 176"/>
              <a:gd name="T9" fmla="*/ 106 h 176"/>
              <a:gd name="T10" fmla="*/ 70 w 176"/>
              <a:gd name="T11" fmla="*/ 110 h 176"/>
              <a:gd name="T12" fmla="*/ 82 w 176"/>
              <a:gd name="T13" fmla="*/ 101 h 176"/>
              <a:gd name="T14" fmla="*/ 88 w 176"/>
              <a:gd name="T15" fmla="*/ 97 h 176"/>
              <a:gd name="T16" fmla="*/ 88 w 176"/>
              <a:gd name="T17" fmla="*/ 97 h 176"/>
              <a:gd name="T18" fmla="*/ 88 w 176"/>
              <a:gd name="T19" fmla="*/ 97 h 176"/>
              <a:gd name="T20" fmla="*/ 88 w 176"/>
              <a:gd name="T21" fmla="*/ 97 h 176"/>
              <a:gd name="T22" fmla="*/ 88 w 176"/>
              <a:gd name="T23" fmla="*/ 97 h 176"/>
              <a:gd name="T24" fmla="*/ 102 w 176"/>
              <a:gd name="T25" fmla="*/ 107 h 176"/>
              <a:gd name="T26" fmla="*/ 106 w 176"/>
              <a:gd name="T27" fmla="*/ 110 h 176"/>
              <a:gd name="T28" fmla="*/ 132 w 176"/>
              <a:gd name="T29" fmla="*/ 94 h 176"/>
              <a:gd name="T30" fmla="*/ 113 w 176"/>
              <a:gd name="T31" fmla="*/ 79 h 176"/>
              <a:gd name="T32" fmla="*/ 88 w 176"/>
              <a:gd name="T33" fmla="*/ 95 h 176"/>
              <a:gd name="T34" fmla="*/ 62 w 176"/>
              <a:gd name="T35" fmla="*/ 80 h 176"/>
              <a:gd name="T36" fmla="*/ 106 w 176"/>
              <a:gd name="T37" fmla="*/ 120 h 176"/>
              <a:gd name="T38" fmla="*/ 106 w 176"/>
              <a:gd name="T39" fmla="*/ 120 h 176"/>
              <a:gd name="T40" fmla="*/ 88 w 176"/>
              <a:gd name="T41" fmla="*/ 107 h 176"/>
              <a:gd name="T42" fmla="*/ 71 w 176"/>
              <a:gd name="T43" fmla="*/ 120 h 176"/>
              <a:gd name="T44" fmla="*/ 71 w 176"/>
              <a:gd name="T45" fmla="*/ 120 h 176"/>
              <a:gd name="T46" fmla="*/ 62 w 176"/>
              <a:gd name="T47" fmla="*/ 114 h 176"/>
              <a:gd name="T48" fmla="*/ 62 w 176"/>
              <a:gd name="T49" fmla="*/ 119 h 176"/>
              <a:gd name="T50" fmla="*/ 88 w 176"/>
              <a:gd name="T51" fmla="*/ 136 h 176"/>
              <a:gd name="T52" fmla="*/ 114 w 176"/>
              <a:gd name="T53" fmla="*/ 119 h 176"/>
              <a:gd name="T54" fmla="*/ 114 w 176"/>
              <a:gd name="T55" fmla="*/ 115 h 176"/>
              <a:gd name="T56" fmla="*/ 106 w 176"/>
              <a:gd name="T57" fmla="*/ 120 h 176"/>
              <a:gd name="T58" fmla="*/ 113 w 176"/>
              <a:gd name="T59" fmla="*/ 79 h 176"/>
              <a:gd name="T60" fmla="*/ 113 w 176"/>
              <a:gd name="T61" fmla="*/ 79 h 176"/>
              <a:gd name="T62" fmla="*/ 113 w 176"/>
              <a:gd name="T63" fmla="*/ 79 h 176"/>
              <a:gd name="T64" fmla="*/ 113 w 176"/>
              <a:gd name="T65" fmla="*/ 79 h 176"/>
              <a:gd name="T66" fmla="*/ 44 w 176"/>
              <a:gd name="T67" fmla="*/ 65 h 176"/>
              <a:gd name="T68" fmla="*/ 62 w 176"/>
              <a:gd name="T69" fmla="*/ 80 h 176"/>
              <a:gd name="T70" fmla="*/ 88 w 176"/>
              <a:gd name="T71" fmla="*/ 63 h 176"/>
              <a:gd name="T72" fmla="*/ 70 w 176"/>
              <a:gd name="T73" fmla="*/ 48 h 176"/>
              <a:gd name="T74" fmla="*/ 44 w 176"/>
              <a:gd name="T75" fmla="*/ 65 h 176"/>
              <a:gd name="T76" fmla="*/ 160 w 176"/>
              <a:gd name="T77" fmla="*/ 0 h 176"/>
              <a:gd name="T78" fmla="*/ 16 w 176"/>
              <a:gd name="T79" fmla="*/ 0 h 176"/>
              <a:gd name="T80" fmla="*/ 0 w 176"/>
              <a:gd name="T81" fmla="*/ 16 h 176"/>
              <a:gd name="T82" fmla="*/ 0 w 176"/>
              <a:gd name="T83" fmla="*/ 160 h 176"/>
              <a:gd name="T84" fmla="*/ 16 w 176"/>
              <a:gd name="T85" fmla="*/ 176 h 176"/>
              <a:gd name="T86" fmla="*/ 160 w 176"/>
              <a:gd name="T87" fmla="*/ 176 h 176"/>
              <a:gd name="T88" fmla="*/ 176 w 176"/>
              <a:gd name="T89" fmla="*/ 160 h 176"/>
              <a:gd name="T90" fmla="*/ 176 w 176"/>
              <a:gd name="T91" fmla="*/ 16 h 176"/>
              <a:gd name="T92" fmla="*/ 160 w 176"/>
              <a:gd name="T93" fmla="*/ 0 h 176"/>
              <a:gd name="T94" fmla="*/ 168 w 176"/>
              <a:gd name="T95" fmla="*/ 160 h 176"/>
              <a:gd name="T96" fmla="*/ 160 w 176"/>
              <a:gd name="T97" fmla="*/ 168 h 176"/>
              <a:gd name="T98" fmla="*/ 16 w 176"/>
              <a:gd name="T99" fmla="*/ 168 h 176"/>
              <a:gd name="T100" fmla="*/ 8 w 176"/>
              <a:gd name="T101" fmla="*/ 160 h 176"/>
              <a:gd name="T102" fmla="*/ 8 w 176"/>
              <a:gd name="T103" fmla="*/ 16 h 176"/>
              <a:gd name="T104" fmla="*/ 16 w 176"/>
              <a:gd name="T105" fmla="*/ 8 h 176"/>
              <a:gd name="T106" fmla="*/ 160 w 176"/>
              <a:gd name="T107" fmla="*/ 8 h 176"/>
              <a:gd name="T108" fmla="*/ 168 w 176"/>
              <a:gd name="T109" fmla="*/ 16 h 176"/>
              <a:gd name="T110" fmla="*/ 168 w 176"/>
              <a:gd name="T111" fmla="*/ 160 h 176"/>
              <a:gd name="T112" fmla="*/ 106 w 176"/>
              <a:gd name="T113" fmla="*/ 48 h 176"/>
              <a:gd name="T114" fmla="*/ 88 w 176"/>
              <a:gd name="T115" fmla="*/ 63 h 176"/>
              <a:gd name="T116" fmla="*/ 113 w 176"/>
              <a:gd name="T117" fmla="*/ 79 h 176"/>
              <a:gd name="T118" fmla="*/ 132 w 176"/>
              <a:gd name="T119" fmla="*/ 65 h 176"/>
              <a:gd name="T120" fmla="*/ 106 w 176"/>
              <a:gd name="T121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62" y="80"/>
                </a:moveTo>
                <a:cubicBezTo>
                  <a:pt x="44" y="94"/>
                  <a:pt x="44" y="94"/>
                  <a:pt x="44" y="9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63" y="106"/>
                  <a:pt x="63" y="106"/>
                  <a:pt x="63" y="106"/>
                </a:cubicBezTo>
                <a:cubicBezTo>
                  <a:pt x="70" y="110"/>
                  <a:pt x="70" y="110"/>
                  <a:pt x="70" y="110"/>
                </a:cubicBezTo>
                <a:cubicBezTo>
                  <a:pt x="82" y="101"/>
                  <a:pt x="82" y="101"/>
                  <a:pt x="82" y="101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97"/>
                  <a:pt x="88" y="97"/>
                  <a:pt x="88" y="97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106" y="110"/>
                  <a:pt x="106" y="110"/>
                  <a:pt x="106" y="110"/>
                </a:cubicBezTo>
                <a:cubicBezTo>
                  <a:pt x="132" y="94"/>
                  <a:pt x="132" y="94"/>
                  <a:pt x="132" y="94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88" y="95"/>
                  <a:pt x="88" y="95"/>
                  <a:pt x="88" y="95"/>
                </a:cubicBezTo>
                <a:lnTo>
                  <a:pt x="62" y="80"/>
                </a:lnTo>
                <a:close/>
                <a:moveTo>
                  <a:pt x="106" y="120"/>
                </a:moveTo>
                <a:cubicBezTo>
                  <a:pt x="106" y="120"/>
                  <a:pt x="106" y="120"/>
                  <a:pt x="106" y="120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62" y="114"/>
                  <a:pt x="62" y="114"/>
                  <a:pt x="62" y="114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114" y="119"/>
                  <a:pt x="114" y="119"/>
                  <a:pt x="114" y="119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06" y="120"/>
                  <a:pt x="106" y="120"/>
                  <a:pt x="106" y="120"/>
                </a:cubicBezTo>
                <a:close/>
                <a:moveTo>
                  <a:pt x="113" y="79"/>
                </a:moveTo>
                <a:cubicBezTo>
                  <a:pt x="113" y="79"/>
                  <a:pt x="113" y="79"/>
                  <a:pt x="113" y="79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13" y="79"/>
                  <a:pt x="113" y="79"/>
                  <a:pt x="113" y="79"/>
                </a:cubicBezTo>
                <a:close/>
                <a:moveTo>
                  <a:pt x="44" y="65"/>
                </a:moveTo>
                <a:cubicBezTo>
                  <a:pt x="62" y="80"/>
                  <a:pt x="62" y="80"/>
                  <a:pt x="62" y="80"/>
                </a:cubicBezTo>
                <a:cubicBezTo>
                  <a:pt x="88" y="63"/>
                  <a:pt x="88" y="63"/>
                  <a:pt x="88" y="63"/>
                </a:cubicBezTo>
                <a:cubicBezTo>
                  <a:pt x="70" y="48"/>
                  <a:pt x="70" y="48"/>
                  <a:pt x="70" y="48"/>
                </a:cubicBezTo>
                <a:lnTo>
                  <a:pt x="44" y="65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06" y="48"/>
                </a:moveTo>
                <a:cubicBezTo>
                  <a:pt x="88" y="63"/>
                  <a:pt x="88" y="63"/>
                  <a:pt x="88" y="63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32" y="65"/>
                  <a:pt x="132" y="65"/>
                  <a:pt x="132" y="65"/>
                </a:cubicBezTo>
                <a:lnTo>
                  <a:pt x="106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334"/>
          <p:cNvSpPr>
            <a:spLocks noEditPoints="1"/>
          </p:cNvSpPr>
          <p:nvPr/>
        </p:nvSpPr>
        <p:spPr bwMode="auto">
          <a:xfrm>
            <a:off x="2179132" y="4286050"/>
            <a:ext cx="334275" cy="335898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12 w 176"/>
              <a:gd name="T37" fmla="*/ 48 h 176"/>
              <a:gd name="T38" fmla="*/ 64 w 176"/>
              <a:gd name="T39" fmla="*/ 48 h 176"/>
              <a:gd name="T40" fmla="*/ 48 w 176"/>
              <a:gd name="T41" fmla="*/ 64 h 176"/>
              <a:gd name="T42" fmla="*/ 48 w 176"/>
              <a:gd name="T43" fmla="*/ 112 h 176"/>
              <a:gd name="T44" fmla="*/ 64 w 176"/>
              <a:gd name="T45" fmla="*/ 128 h 176"/>
              <a:gd name="T46" fmla="*/ 112 w 176"/>
              <a:gd name="T47" fmla="*/ 128 h 176"/>
              <a:gd name="T48" fmla="*/ 128 w 176"/>
              <a:gd name="T49" fmla="*/ 112 h 176"/>
              <a:gd name="T50" fmla="*/ 128 w 176"/>
              <a:gd name="T51" fmla="*/ 64 h 176"/>
              <a:gd name="T52" fmla="*/ 112 w 176"/>
              <a:gd name="T53" fmla="*/ 48 h 176"/>
              <a:gd name="T54" fmla="*/ 104 w 176"/>
              <a:gd name="T55" fmla="*/ 60 h 176"/>
              <a:gd name="T56" fmla="*/ 116 w 176"/>
              <a:gd name="T57" fmla="*/ 60 h 176"/>
              <a:gd name="T58" fmla="*/ 116 w 176"/>
              <a:gd name="T59" fmla="*/ 72 h 176"/>
              <a:gd name="T60" fmla="*/ 104 w 176"/>
              <a:gd name="T61" fmla="*/ 72 h 176"/>
              <a:gd name="T62" fmla="*/ 104 w 176"/>
              <a:gd name="T63" fmla="*/ 60 h 176"/>
              <a:gd name="T64" fmla="*/ 88 w 176"/>
              <a:gd name="T65" fmla="*/ 72 h 176"/>
              <a:gd name="T66" fmla="*/ 104 w 176"/>
              <a:gd name="T67" fmla="*/ 88 h 176"/>
              <a:gd name="T68" fmla="*/ 88 w 176"/>
              <a:gd name="T69" fmla="*/ 104 h 176"/>
              <a:gd name="T70" fmla="*/ 72 w 176"/>
              <a:gd name="T71" fmla="*/ 88 h 176"/>
              <a:gd name="T72" fmla="*/ 88 w 176"/>
              <a:gd name="T73" fmla="*/ 72 h 176"/>
              <a:gd name="T74" fmla="*/ 120 w 176"/>
              <a:gd name="T75" fmla="*/ 112 h 176"/>
              <a:gd name="T76" fmla="*/ 112 w 176"/>
              <a:gd name="T77" fmla="*/ 120 h 176"/>
              <a:gd name="T78" fmla="*/ 64 w 176"/>
              <a:gd name="T79" fmla="*/ 120 h 176"/>
              <a:gd name="T80" fmla="*/ 56 w 176"/>
              <a:gd name="T81" fmla="*/ 112 h 176"/>
              <a:gd name="T82" fmla="*/ 56 w 176"/>
              <a:gd name="T83" fmla="*/ 84 h 176"/>
              <a:gd name="T84" fmla="*/ 64 w 176"/>
              <a:gd name="T85" fmla="*/ 84 h 176"/>
              <a:gd name="T86" fmla="*/ 64 w 176"/>
              <a:gd name="T87" fmla="*/ 88 h 176"/>
              <a:gd name="T88" fmla="*/ 88 w 176"/>
              <a:gd name="T89" fmla="*/ 112 h 176"/>
              <a:gd name="T90" fmla="*/ 112 w 176"/>
              <a:gd name="T91" fmla="*/ 88 h 176"/>
              <a:gd name="T92" fmla="*/ 112 w 176"/>
              <a:gd name="T93" fmla="*/ 84 h 176"/>
              <a:gd name="T94" fmla="*/ 120 w 176"/>
              <a:gd name="T95" fmla="*/ 84 h 176"/>
              <a:gd name="T96" fmla="*/ 120 w 176"/>
              <a:gd name="T97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1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55" y="48"/>
                  <a:pt x="48" y="55"/>
                  <a:pt x="48" y="64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48" y="121"/>
                  <a:pt x="55" y="128"/>
                  <a:pt x="64" y="12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21" y="128"/>
                  <a:pt x="128" y="121"/>
                  <a:pt x="128" y="112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55"/>
                  <a:pt x="121" y="48"/>
                  <a:pt x="112" y="48"/>
                </a:cubicBezTo>
                <a:moveTo>
                  <a:pt x="104" y="60"/>
                </a:moveTo>
                <a:cubicBezTo>
                  <a:pt x="116" y="60"/>
                  <a:pt x="116" y="60"/>
                  <a:pt x="116" y="60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104" y="72"/>
                  <a:pt x="104" y="72"/>
                  <a:pt x="104" y="72"/>
                </a:cubicBezTo>
                <a:lnTo>
                  <a:pt x="104" y="60"/>
                </a:lnTo>
                <a:close/>
                <a:moveTo>
                  <a:pt x="88" y="72"/>
                </a:moveTo>
                <a:cubicBezTo>
                  <a:pt x="97" y="72"/>
                  <a:pt x="104" y="79"/>
                  <a:pt x="104" y="88"/>
                </a:cubicBezTo>
                <a:cubicBezTo>
                  <a:pt x="104" y="97"/>
                  <a:pt x="97" y="104"/>
                  <a:pt x="88" y="104"/>
                </a:cubicBezTo>
                <a:cubicBezTo>
                  <a:pt x="79" y="104"/>
                  <a:pt x="72" y="97"/>
                  <a:pt x="72" y="88"/>
                </a:cubicBezTo>
                <a:cubicBezTo>
                  <a:pt x="72" y="79"/>
                  <a:pt x="79" y="72"/>
                  <a:pt x="88" y="72"/>
                </a:cubicBezTo>
                <a:moveTo>
                  <a:pt x="120" y="112"/>
                </a:moveTo>
                <a:cubicBezTo>
                  <a:pt x="120" y="116"/>
                  <a:pt x="116" y="120"/>
                  <a:pt x="112" y="120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60" y="120"/>
                  <a:pt x="56" y="116"/>
                  <a:pt x="56" y="112"/>
                </a:cubicBezTo>
                <a:cubicBezTo>
                  <a:pt x="56" y="84"/>
                  <a:pt x="56" y="84"/>
                  <a:pt x="56" y="84"/>
                </a:cubicBezTo>
                <a:cubicBezTo>
                  <a:pt x="64" y="84"/>
                  <a:pt x="64" y="84"/>
                  <a:pt x="64" y="84"/>
                </a:cubicBezTo>
                <a:cubicBezTo>
                  <a:pt x="64" y="85"/>
                  <a:pt x="64" y="87"/>
                  <a:pt x="64" y="88"/>
                </a:cubicBezTo>
                <a:cubicBezTo>
                  <a:pt x="64" y="101"/>
                  <a:pt x="75" y="112"/>
                  <a:pt x="88" y="112"/>
                </a:cubicBezTo>
                <a:cubicBezTo>
                  <a:pt x="101" y="112"/>
                  <a:pt x="112" y="101"/>
                  <a:pt x="112" y="88"/>
                </a:cubicBezTo>
                <a:cubicBezTo>
                  <a:pt x="112" y="87"/>
                  <a:pt x="112" y="85"/>
                  <a:pt x="112" y="84"/>
                </a:cubicBezTo>
                <a:cubicBezTo>
                  <a:pt x="120" y="84"/>
                  <a:pt x="120" y="84"/>
                  <a:pt x="120" y="84"/>
                </a:cubicBezTo>
                <a:lnTo>
                  <a:pt x="120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335"/>
          <p:cNvSpPr>
            <a:spLocks noEditPoints="1"/>
          </p:cNvSpPr>
          <p:nvPr/>
        </p:nvSpPr>
        <p:spPr bwMode="auto">
          <a:xfrm>
            <a:off x="2818474" y="4286050"/>
            <a:ext cx="334275" cy="335898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88 w 176"/>
              <a:gd name="T37" fmla="*/ 40 h 176"/>
              <a:gd name="T38" fmla="*/ 40 w 176"/>
              <a:gd name="T39" fmla="*/ 88 h 176"/>
              <a:gd name="T40" fmla="*/ 88 w 176"/>
              <a:gd name="T41" fmla="*/ 136 h 176"/>
              <a:gd name="T42" fmla="*/ 136 w 176"/>
              <a:gd name="T43" fmla="*/ 88 h 176"/>
              <a:gd name="T44" fmla="*/ 88 w 176"/>
              <a:gd name="T45" fmla="*/ 40 h 176"/>
              <a:gd name="T46" fmla="*/ 48 w 176"/>
              <a:gd name="T47" fmla="*/ 88 h 176"/>
              <a:gd name="T48" fmla="*/ 51 w 176"/>
              <a:gd name="T49" fmla="*/ 72 h 176"/>
              <a:gd name="T50" fmla="*/ 70 w 176"/>
              <a:gd name="T51" fmla="*/ 124 h 176"/>
              <a:gd name="T52" fmla="*/ 48 w 176"/>
              <a:gd name="T53" fmla="*/ 88 h 176"/>
              <a:gd name="T54" fmla="*/ 88 w 176"/>
              <a:gd name="T55" fmla="*/ 128 h 176"/>
              <a:gd name="T56" fmla="*/ 77 w 176"/>
              <a:gd name="T57" fmla="*/ 126 h 176"/>
              <a:gd name="T58" fmla="*/ 89 w 176"/>
              <a:gd name="T59" fmla="*/ 92 h 176"/>
              <a:gd name="T60" fmla="*/ 101 w 176"/>
              <a:gd name="T61" fmla="*/ 126 h 176"/>
              <a:gd name="T62" fmla="*/ 88 w 176"/>
              <a:gd name="T63" fmla="*/ 128 h 176"/>
              <a:gd name="T64" fmla="*/ 94 w 176"/>
              <a:gd name="T65" fmla="*/ 69 h 176"/>
              <a:gd name="T66" fmla="*/ 98 w 176"/>
              <a:gd name="T67" fmla="*/ 69 h 176"/>
              <a:gd name="T68" fmla="*/ 98 w 176"/>
              <a:gd name="T69" fmla="*/ 65 h 176"/>
              <a:gd name="T70" fmla="*/ 87 w 176"/>
              <a:gd name="T71" fmla="*/ 66 h 176"/>
              <a:gd name="T72" fmla="*/ 76 w 176"/>
              <a:gd name="T73" fmla="*/ 65 h 176"/>
              <a:gd name="T74" fmla="*/ 76 w 176"/>
              <a:gd name="T75" fmla="*/ 69 h 176"/>
              <a:gd name="T76" fmla="*/ 80 w 176"/>
              <a:gd name="T77" fmla="*/ 69 h 176"/>
              <a:gd name="T78" fmla="*/ 87 w 176"/>
              <a:gd name="T79" fmla="*/ 86 h 176"/>
              <a:gd name="T80" fmla="*/ 78 w 176"/>
              <a:gd name="T81" fmla="*/ 113 h 176"/>
              <a:gd name="T82" fmla="*/ 63 w 176"/>
              <a:gd name="T83" fmla="*/ 69 h 176"/>
              <a:gd name="T84" fmla="*/ 68 w 176"/>
              <a:gd name="T85" fmla="*/ 69 h 176"/>
              <a:gd name="T86" fmla="*/ 67 w 176"/>
              <a:gd name="T87" fmla="*/ 65 h 176"/>
              <a:gd name="T88" fmla="*/ 57 w 176"/>
              <a:gd name="T89" fmla="*/ 66 h 176"/>
              <a:gd name="T90" fmla="*/ 55 w 176"/>
              <a:gd name="T91" fmla="*/ 66 h 176"/>
              <a:gd name="T92" fmla="*/ 88 w 176"/>
              <a:gd name="T93" fmla="*/ 48 h 176"/>
              <a:gd name="T94" fmla="*/ 114 w 176"/>
              <a:gd name="T95" fmla="*/ 58 h 176"/>
              <a:gd name="T96" fmla="*/ 108 w 176"/>
              <a:gd name="T97" fmla="*/ 65 h 176"/>
              <a:gd name="T98" fmla="*/ 112 w 176"/>
              <a:gd name="T99" fmla="*/ 75 h 176"/>
              <a:gd name="T100" fmla="*/ 115 w 176"/>
              <a:gd name="T101" fmla="*/ 86 h 176"/>
              <a:gd name="T102" fmla="*/ 112 w 176"/>
              <a:gd name="T103" fmla="*/ 99 h 176"/>
              <a:gd name="T104" fmla="*/ 108 w 176"/>
              <a:gd name="T105" fmla="*/ 113 h 176"/>
              <a:gd name="T106" fmla="*/ 94 w 176"/>
              <a:gd name="T107" fmla="*/ 69 h 176"/>
              <a:gd name="T108" fmla="*/ 128 w 176"/>
              <a:gd name="T109" fmla="*/ 88 h 176"/>
              <a:gd name="T110" fmla="*/ 109 w 176"/>
              <a:gd name="T111" fmla="*/ 122 h 176"/>
              <a:gd name="T112" fmla="*/ 121 w 176"/>
              <a:gd name="T113" fmla="*/ 87 h 176"/>
              <a:gd name="T114" fmla="*/ 124 w 176"/>
              <a:gd name="T115" fmla="*/ 73 h 176"/>
              <a:gd name="T116" fmla="*/ 124 w 176"/>
              <a:gd name="T117" fmla="*/ 70 h 176"/>
              <a:gd name="T118" fmla="*/ 128 w 176"/>
              <a:gd name="T119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48" y="88"/>
                </a:moveTo>
                <a:cubicBezTo>
                  <a:pt x="48" y="82"/>
                  <a:pt x="49" y="77"/>
                  <a:pt x="51" y="72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57" y="117"/>
                  <a:pt x="48" y="104"/>
                  <a:pt x="48" y="88"/>
                </a:cubicBezTo>
                <a:moveTo>
                  <a:pt x="88" y="128"/>
                </a:moveTo>
                <a:cubicBezTo>
                  <a:pt x="84" y="128"/>
                  <a:pt x="80" y="127"/>
                  <a:pt x="77" y="126"/>
                </a:cubicBezTo>
                <a:cubicBezTo>
                  <a:pt x="89" y="92"/>
                  <a:pt x="89" y="92"/>
                  <a:pt x="89" y="92"/>
                </a:cubicBezTo>
                <a:cubicBezTo>
                  <a:pt x="89" y="92"/>
                  <a:pt x="100" y="121"/>
                  <a:pt x="101" y="126"/>
                </a:cubicBezTo>
                <a:cubicBezTo>
                  <a:pt x="97" y="127"/>
                  <a:pt x="93" y="128"/>
                  <a:pt x="88" y="128"/>
                </a:cubicBezTo>
                <a:moveTo>
                  <a:pt x="94" y="69"/>
                </a:moveTo>
                <a:cubicBezTo>
                  <a:pt x="96" y="69"/>
                  <a:pt x="98" y="69"/>
                  <a:pt x="98" y="69"/>
                </a:cubicBezTo>
                <a:cubicBezTo>
                  <a:pt x="100" y="68"/>
                  <a:pt x="100" y="65"/>
                  <a:pt x="98" y="65"/>
                </a:cubicBezTo>
                <a:cubicBezTo>
                  <a:pt x="98" y="65"/>
                  <a:pt x="91" y="66"/>
                  <a:pt x="87" y="66"/>
                </a:cubicBezTo>
                <a:cubicBezTo>
                  <a:pt x="83" y="66"/>
                  <a:pt x="76" y="65"/>
                  <a:pt x="76" y="65"/>
                </a:cubicBezTo>
                <a:cubicBezTo>
                  <a:pt x="74" y="65"/>
                  <a:pt x="74" y="68"/>
                  <a:pt x="76" y="69"/>
                </a:cubicBezTo>
                <a:cubicBezTo>
                  <a:pt x="76" y="69"/>
                  <a:pt x="78" y="69"/>
                  <a:pt x="80" y="69"/>
                </a:cubicBezTo>
                <a:cubicBezTo>
                  <a:pt x="87" y="86"/>
                  <a:pt x="87" y="86"/>
                  <a:pt x="87" y="86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63" y="69"/>
                  <a:pt x="63" y="69"/>
                  <a:pt x="63" y="69"/>
                </a:cubicBezTo>
                <a:cubicBezTo>
                  <a:pt x="66" y="69"/>
                  <a:pt x="68" y="69"/>
                  <a:pt x="68" y="69"/>
                </a:cubicBezTo>
                <a:cubicBezTo>
                  <a:pt x="70" y="68"/>
                  <a:pt x="70" y="65"/>
                  <a:pt x="67" y="65"/>
                </a:cubicBezTo>
                <a:cubicBezTo>
                  <a:pt x="67" y="65"/>
                  <a:pt x="61" y="66"/>
                  <a:pt x="57" y="66"/>
                </a:cubicBezTo>
                <a:cubicBezTo>
                  <a:pt x="56" y="66"/>
                  <a:pt x="55" y="66"/>
                  <a:pt x="55" y="66"/>
                </a:cubicBezTo>
                <a:cubicBezTo>
                  <a:pt x="62" y="55"/>
                  <a:pt x="74" y="48"/>
                  <a:pt x="88" y="48"/>
                </a:cubicBezTo>
                <a:cubicBezTo>
                  <a:pt x="98" y="48"/>
                  <a:pt x="107" y="52"/>
                  <a:pt x="114" y="58"/>
                </a:cubicBezTo>
                <a:cubicBezTo>
                  <a:pt x="111" y="58"/>
                  <a:pt x="108" y="62"/>
                  <a:pt x="108" y="65"/>
                </a:cubicBezTo>
                <a:cubicBezTo>
                  <a:pt x="108" y="69"/>
                  <a:pt x="110" y="71"/>
                  <a:pt x="112" y="75"/>
                </a:cubicBezTo>
                <a:cubicBezTo>
                  <a:pt x="114" y="77"/>
                  <a:pt x="115" y="81"/>
                  <a:pt x="115" y="86"/>
                </a:cubicBezTo>
                <a:cubicBezTo>
                  <a:pt x="115" y="89"/>
                  <a:pt x="114" y="93"/>
                  <a:pt x="112" y="99"/>
                </a:cubicBezTo>
                <a:cubicBezTo>
                  <a:pt x="108" y="113"/>
                  <a:pt x="108" y="113"/>
                  <a:pt x="108" y="113"/>
                </a:cubicBezTo>
                <a:lnTo>
                  <a:pt x="94" y="69"/>
                </a:lnTo>
                <a:close/>
                <a:moveTo>
                  <a:pt x="128" y="88"/>
                </a:moveTo>
                <a:cubicBezTo>
                  <a:pt x="128" y="102"/>
                  <a:pt x="120" y="115"/>
                  <a:pt x="109" y="122"/>
                </a:cubicBezTo>
                <a:cubicBezTo>
                  <a:pt x="121" y="87"/>
                  <a:pt x="121" y="87"/>
                  <a:pt x="121" y="87"/>
                </a:cubicBezTo>
                <a:cubicBezTo>
                  <a:pt x="123" y="81"/>
                  <a:pt x="124" y="77"/>
                  <a:pt x="124" y="73"/>
                </a:cubicBezTo>
                <a:cubicBezTo>
                  <a:pt x="124" y="72"/>
                  <a:pt x="124" y="71"/>
                  <a:pt x="124" y="70"/>
                </a:cubicBezTo>
                <a:cubicBezTo>
                  <a:pt x="126" y="76"/>
                  <a:pt x="128" y="82"/>
                  <a:pt x="128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336"/>
          <p:cNvSpPr>
            <a:spLocks noEditPoints="1"/>
          </p:cNvSpPr>
          <p:nvPr/>
        </p:nvSpPr>
        <p:spPr bwMode="auto">
          <a:xfrm>
            <a:off x="3457815" y="4286050"/>
            <a:ext cx="334275" cy="335898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88 w 176"/>
              <a:gd name="T37" fmla="*/ 40 h 176"/>
              <a:gd name="T38" fmla="*/ 40 w 176"/>
              <a:gd name="T39" fmla="*/ 88 h 176"/>
              <a:gd name="T40" fmla="*/ 88 w 176"/>
              <a:gd name="T41" fmla="*/ 136 h 176"/>
              <a:gd name="T42" fmla="*/ 136 w 176"/>
              <a:gd name="T43" fmla="*/ 88 h 176"/>
              <a:gd name="T44" fmla="*/ 88 w 176"/>
              <a:gd name="T45" fmla="*/ 40 h 176"/>
              <a:gd name="T46" fmla="*/ 88 w 176"/>
              <a:gd name="T47" fmla="*/ 48 h 176"/>
              <a:gd name="T48" fmla="*/ 113 w 176"/>
              <a:gd name="T49" fmla="*/ 57 h 176"/>
              <a:gd name="T50" fmla="*/ 92 w 176"/>
              <a:gd name="T51" fmla="*/ 70 h 176"/>
              <a:gd name="T52" fmla="*/ 76 w 176"/>
              <a:gd name="T53" fmla="*/ 50 h 176"/>
              <a:gd name="T54" fmla="*/ 88 w 176"/>
              <a:gd name="T55" fmla="*/ 48 h 176"/>
              <a:gd name="T56" fmla="*/ 68 w 176"/>
              <a:gd name="T57" fmla="*/ 53 h 176"/>
              <a:gd name="T58" fmla="*/ 84 w 176"/>
              <a:gd name="T59" fmla="*/ 73 h 176"/>
              <a:gd name="T60" fmla="*/ 49 w 176"/>
              <a:gd name="T61" fmla="*/ 80 h 176"/>
              <a:gd name="T62" fmla="*/ 68 w 176"/>
              <a:gd name="T63" fmla="*/ 53 h 176"/>
              <a:gd name="T64" fmla="*/ 48 w 176"/>
              <a:gd name="T65" fmla="*/ 88 h 176"/>
              <a:gd name="T66" fmla="*/ 88 w 176"/>
              <a:gd name="T67" fmla="*/ 80 h 176"/>
              <a:gd name="T68" fmla="*/ 92 w 176"/>
              <a:gd name="T69" fmla="*/ 88 h 176"/>
              <a:gd name="T70" fmla="*/ 59 w 176"/>
              <a:gd name="T71" fmla="*/ 115 h 176"/>
              <a:gd name="T72" fmla="*/ 48 w 176"/>
              <a:gd name="T73" fmla="*/ 88 h 176"/>
              <a:gd name="T74" fmla="*/ 88 w 176"/>
              <a:gd name="T75" fmla="*/ 128 h 176"/>
              <a:gd name="T76" fmla="*/ 65 w 176"/>
              <a:gd name="T77" fmla="*/ 121 h 176"/>
              <a:gd name="T78" fmla="*/ 95 w 176"/>
              <a:gd name="T79" fmla="*/ 96 h 176"/>
              <a:gd name="T80" fmla="*/ 100 w 176"/>
              <a:gd name="T81" fmla="*/ 126 h 176"/>
              <a:gd name="T82" fmla="*/ 88 w 176"/>
              <a:gd name="T83" fmla="*/ 128 h 176"/>
              <a:gd name="T84" fmla="*/ 108 w 176"/>
              <a:gd name="T85" fmla="*/ 123 h 176"/>
              <a:gd name="T86" fmla="*/ 103 w 176"/>
              <a:gd name="T87" fmla="*/ 94 h 176"/>
              <a:gd name="T88" fmla="*/ 116 w 176"/>
              <a:gd name="T89" fmla="*/ 92 h 176"/>
              <a:gd name="T90" fmla="*/ 128 w 176"/>
              <a:gd name="T91" fmla="*/ 93 h 176"/>
              <a:gd name="T92" fmla="*/ 108 w 176"/>
              <a:gd name="T93" fmla="*/ 123 h 176"/>
              <a:gd name="T94" fmla="*/ 116 w 176"/>
              <a:gd name="T95" fmla="*/ 84 h 176"/>
              <a:gd name="T96" fmla="*/ 100 w 176"/>
              <a:gd name="T97" fmla="*/ 86 h 176"/>
              <a:gd name="T98" fmla="*/ 96 w 176"/>
              <a:gd name="T99" fmla="*/ 77 h 176"/>
              <a:gd name="T100" fmla="*/ 119 w 176"/>
              <a:gd name="T101" fmla="*/ 63 h 176"/>
              <a:gd name="T102" fmla="*/ 128 w 176"/>
              <a:gd name="T103" fmla="*/ 85 h 176"/>
              <a:gd name="T104" fmla="*/ 116 w 176"/>
              <a:gd name="T105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88" y="48"/>
                </a:moveTo>
                <a:cubicBezTo>
                  <a:pt x="98" y="48"/>
                  <a:pt x="106" y="51"/>
                  <a:pt x="113" y="57"/>
                </a:cubicBezTo>
                <a:cubicBezTo>
                  <a:pt x="107" y="62"/>
                  <a:pt x="100" y="67"/>
                  <a:pt x="92" y="70"/>
                </a:cubicBezTo>
                <a:cubicBezTo>
                  <a:pt x="87" y="63"/>
                  <a:pt x="82" y="56"/>
                  <a:pt x="76" y="50"/>
                </a:cubicBezTo>
                <a:cubicBezTo>
                  <a:pt x="80" y="49"/>
                  <a:pt x="84" y="48"/>
                  <a:pt x="88" y="48"/>
                </a:cubicBezTo>
                <a:moveTo>
                  <a:pt x="68" y="53"/>
                </a:moveTo>
                <a:cubicBezTo>
                  <a:pt x="74" y="59"/>
                  <a:pt x="80" y="66"/>
                  <a:pt x="84" y="73"/>
                </a:cubicBezTo>
                <a:cubicBezTo>
                  <a:pt x="73" y="77"/>
                  <a:pt x="61" y="80"/>
                  <a:pt x="49" y="80"/>
                </a:cubicBezTo>
                <a:cubicBezTo>
                  <a:pt x="51" y="69"/>
                  <a:pt x="58" y="59"/>
                  <a:pt x="68" y="53"/>
                </a:cubicBezTo>
                <a:moveTo>
                  <a:pt x="48" y="88"/>
                </a:moveTo>
                <a:cubicBezTo>
                  <a:pt x="62" y="88"/>
                  <a:pt x="76" y="85"/>
                  <a:pt x="88" y="80"/>
                </a:cubicBezTo>
                <a:cubicBezTo>
                  <a:pt x="90" y="83"/>
                  <a:pt x="91" y="86"/>
                  <a:pt x="92" y="88"/>
                </a:cubicBezTo>
                <a:cubicBezTo>
                  <a:pt x="78" y="94"/>
                  <a:pt x="67" y="103"/>
                  <a:pt x="59" y="115"/>
                </a:cubicBezTo>
                <a:cubicBezTo>
                  <a:pt x="52" y="108"/>
                  <a:pt x="48" y="99"/>
                  <a:pt x="48" y="88"/>
                </a:cubicBezTo>
                <a:moveTo>
                  <a:pt x="88" y="128"/>
                </a:moveTo>
                <a:cubicBezTo>
                  <a:pt x="79" y="128"/>
                  <a:pt x="71" y="125"/>
                  <a:pt x="65" y="121"/>
                </a:cubicBezTo>
                <a:cubicBezTo>
                  <a:pt x="72" y="109"/>
                  <a:pt x="82" y="101"/>
                  <a:pt x="95" y="96"/>
                </a:cubicBezTo>
                <a:cubicBezTo>
                  <a:pt x="98" y="105"/>
                  <a:pt x="100" y="116"/>
                  <a:pt x="100" y="126"/>
                </a:cubicBezTo>
                <a:cubicBezTo>
                  <a:pt x="96" y="127"/>
                  <a:pt x="92" y="128"/>
                  <a:pt x="88" y="128"/>
                </a:cubicBezTo>
                <a:moveTo>
                  <a:pt x="108" y="123"/>
                </a:moveTo>
                <a:cubicBezTo>
                  <a:pt x="107" y="113"/>
                  <a:pt x="106" y="103"/>
                  <a:pt x="103" y="94"/>
                </a:cubicBezTo>
                <a:cubicBezTo>
                  <a:pt x="107" y="93"/>
                  <a:pt x="111" y="92"/>
                  <a:pt x="116" y="92"/>
                </a:cubicBezTo>
                <a:cubicBezTo>
                  <a:pt x="120" y="92"/>
                  <a:pt x="124" y="93"/>
                  <a:pt x="128" y="93"/>
                </a:cubicBezTo>
                <a:cubicBezTo>
                  <a:pt x="126" y="106"/>
                  <a:pt x="118" y="117"/>
                  <a:pt x="108" y="123"/>
                </a:cubicBezTo>
                <a:moveTo>
                  <a:pt x="116" y="84"/>
                </a:moveTo>
                <a:cubicBezTo>
                  <a:pt x="110" y="84"/>
                  <a:pt x="105" y="85"/>
                  <a:pt x="100" y="86"/>
                </a:cubicBezTo>
                <a:cubicBezTo>
                  <a:pt x="99" y="83"/>
                  <a:pt x="97" y="80"/>
                  <a:pt x="96" y="77"/>
                </a:cubicBezTo>
                <a:cubicBezTo>
                  <a:pt x="104" y="73"/>
                  <a:pt x="112" y="68"/>
                  <a:pt x="119" y="63"/>
                </a:cubicBezTo>
                <a:cubicBezTo>
                  <a:pt x="124" y="69"/>
                  <a:pt x="127" y="77"/>
                  <a:pt x="128" y="85"/>
                </a:cubicBezTo>
                <a:cubicBezTo>
                  <a:pt x="124" y="84"/>
                  <a:pt x="120" y="84"/>
                  <a:pt x="116" y="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337"/>
          <p:cNvSpPr>
            <a:spLocks noEditPoints="1"/>
          </p:cNvSpPr>
          <p:nvPr/>
        </p:nvSpPr>
        <p:spPr bwMode="auto">
          <a:xfrm>
            <a:off x="4126365" y="4286050"/>
            <a:ext cx="274235" cy="335898"/>
          </a:xfrm>
          <a:custGeom>
            <a:avLst/>
            <a:gdLst>
              <a:gd name="T0" fmla="*/ 66 w 144"/>
              <a:gd name="T1" fmla="*/ 105 h 176"/>
              <a:gd name="T2" fmla="*/ 77 w 144"/>
              <a:gd name="T3" fmla="*/ 103 h 176"/>
              <a:gd name="T4" fmla="*/ 71 w 144"/>
              <a:gd name="T5" fmla="*/ 96 h 176"/>
              <a:gd name="T6" fmla="*/ 68 w 144"/>
              <a:gd name="T7" fmla="*/ 115 h 176"/>
              <a:gd name="T8" fmla="*/ 68 w 144"/>
              <a:gd name="T9" fmla="*/ 123 h 176"/>
              <a:gd name="T10" fmla="*/ 59 w 144"/>
              <a:gd name="T11" fmla="*/ 127 h 176"/>
              <a:gd name="T12" fmla="*/ 79 w 144"/>
              <a:gd name="T13" fmla="*/ 119 h 176"/>
              <a:gd name="T14" fmla="*/ 45 w 144"/>
              <a:gd name="T15" fmla="*/ 96 h 176"/>
              <a:gd name="T16" fmla="*/ 36 w 144"/>
              <a:gd name="T17" fmla="*/ 128 h 176"/>
              <a:gd name="T18" fmla="*/ 43 w 144"/>
              <a:gd name="T19" fmla="*/ 117 h 176"/>
              <a:gd name="T20" fmla="*/ 55 w 144"/>
              <a:gd name="T21" fmla="*/ 113 h 176"/>
              <a:gd name="T22" fmla="*/ 54 w 144"/>
              <a:gd name="T23" fmla="*/ 99 h 176"/>
              <a:gd name="T24" fmla="*/ 45 w 144"/>
              <a:gd name="T25" fmla="*/ 111 h 176"/>
              <a:gd name="T26" fmla="*/ 43 w 144"/>
              <a:gd name="T27" fmla="*/ 102 h 176"/>
              <a:gd name="T28" fmla="*/ 51 w 144"/>
              <a:gd name="T29" fmla="*/ 106 h 176"/>
              <a:gd name="T30" fmla="*/ 104 w 144"/>
              <a:gd name="T31" fmla="*/ 0 h 176"/>
              <a:gd name="T32" fmla="*/ 0 w 144"/>
              <a:gd name="T33" fmla="*/ 16 h 176"/>
              <a:gd name="T34" fmla="*/ 16 w 144"/>
              <a:gd name="T35" fmla="*/ 176 h 176"/>
              <a:gd name="T36" fmla="*/ 144 w 144"/>
              <a:gd name="T37" fmla="*/ 160 h 176"/>
              <a:gd name="T38" fmla="*/ 104 w 144"/>
              <a:gd name="T39" fmla="*/ 0 h 176"/>
              <a:gd name="T40" fmla="*/ 128 w 144"/>
              <a:gd name="T41" fmla="*/ 168 h 176"/>
              <a:gd name="T42" fmla="*/ 8 w 144"/>
              <a:gd name="T43" fmla="*/ 160 h 176"/>
              <a:gd name="T44" fmla="*/ 16 w 144"/>
              <a:gd name="T45" fmla="*/ 8 h 176"/>
              <a:gd name="T46" fmla="*/ 88 w 144"/>
              <a:gd name="T47" fmla="*/ 48 h 176"/>
              <a:gd name="T48" fmla="*/ 136 w 144"/>
              <a:gd name="T49" fmla="*/ 56 h 176"/>
              <a:gd name="T50" fmla="*/ 96 w 144"/>
              <a:gd name="T51" fmla="*/ 48 h 176"/>
              <a:gd name="T52" fmla="*/ 100 w 144"/>
              <a:gd name="T53" fmla="*/ 8 h 176"/>
              <a:gd name="T54" fmla="*/ 96 w 144"/>
              <a:gd name="T55" fmla="*/ 48 h 176"/>
              <a:gd name="T56" fmla="*/ 84 w 144"/>
              <a:gd name="T57" fmla="*/ 128 h 176"/>
              <a:gd name="T58" fmla="*/ 106 w 144"/>
              <a:gd name="T59" fmla="*/ 124 h 176"/>
              <a:gd name="T60" fmla="*/ 105 w 144"/>
              <a:gd name="T61" fmla="*/ 99 h 176"/>
              <a:gd name="T62" fmla="*/ 84 w 144"/>
              <a:gd name="T63" fmla="*/ 97 h 176"/>
              <a:gd name="T64" fmla="*/ 93 w 144"/>
              <a:gd name="T65" fmla="*/ 123 h 176"/>
              <a:gd name="T66" fmla="*/ 91 w 144"/>
              <a:gd name="T67" fmla="*/ 102 h 176"/>
              <a:gd name="T68" fmla="*/ 103 w 144"/>
              <a:gd name="T69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4" h="176">
                <a:moveTo>
                  <a:pt x="72" y="109"/>
                </a:moveTo>
                <a:cubicBezTo>
                  <a:pt x="68" y="108"/>
                  <a:pt x="66" y="107"/>
                  <a:pt x="66" y="105"/>
                </a:cubicBezTo>
                <a:cubicBezTo>
                  <a:pt x="66" y="103"/>
                  <a:pt x="68" y="102"/>
                  <a:pt x="71" y="102"/>
                </a:cubicBezTo>
                <a:cubicBezTo>
                  <a:pt x="73" y="102"/>
                  <a:pt x="76" y="103"/>
                  <a:pt x="77" y="103"/>
                </a:cubicBezTo>
                <a:cubicBezTo>
                  <a:pt x="78" y="97"/>
                  <a:pt x="78" y="97"/>
                  <a:pt x="78" y="97"/>
                </a:cubicBezTo>
                <a:cubicBezTo>
                  <a:pt x="77" y="97"/>
                  <a:pt x="74" y="96"/>
                  <a:pt x="71" y="96"/>
                </a:cubicBezTo>
                <a:cubicBezTo>
                  <a:pt x="64" y="96"/>
                  <a:pt x="59" y="100"/>
                  <a:pt x="59" y="105"/>
                </a:cubicBezTo>
                <a:cubicBezTo>
                  <a:pt x="59" y="110"/>
                  <a:pt x="63" y="113"/>
                  <a:pt x="68" y="115"/>
                </a:cubicBezTo>
                <a:cubicBezTo>
                  <a:pt x="71" y="116"/>
                  <a:pt x="73" y="117"/>
                  <a:pt x="73" y="119"/>
                </a:cubicBezTo>
                <a:cubicBezTo>
                  <a:pt x="73" y="121"/>
                  <a:pt x="71" y="123"/>
                  <a:pt x="68" y="123"/>
                </a:cubicBezTo>
                <a:cubicBezTo>
                  <a:pt x="65" y="123"/>
                  <a:pt x="62" y="122"/>
                  <a:pt x="60" y="121"/>
                </a:cubicBezTo>
                <a:cubicBezTo>
                  <a:pt x="59" y="127"/>
                  <a:pt x="59" y="127"/>
                  <a:pt x="59" y="127"/>
                </a:cubicBezTo>
                <a:cubicBezTo>
                  <a:pt x="61" y="128"/>
                  <a:pt x="64" y="128"/>
                  <a:pt x="67" y="128"/>
                </a:cubicBezTo>
                <a:cubicBezTo>
                  <a:pt x="76" y="128"/>
                  <a:pt x="79" y="124"/>
                  <a:pt x="79" y="119"/>
                </a:cubicBezTo>
                <a:cubicBezTo>
                  <a:pt x="79" y="114"/>
                  <a:pt x="77" y="111"/>
                  <a:pt x="72" y="109"/>
                </a:cubicBezTo>
                <a:moveTo>
                  <a:pt x="45" y="96"/>
                </a:moveTo>
                <a:cubicBezTo>
                  <a:pt x="41" y="96"/>
                  <a:pt x="38" y="96"/>
                  <a:pt x="36" y="97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3" y="117"/>
                  <a:pt x="43" y="117"/>
                  <a:pt x="43" y="117"/>
                </a:cubicBezTo>
                <a:cubicBezTo>
                  <a:pt x="43" y="117"/>
                  <a:pt x="44" y="117"/>
                  <a:pt x="45" y="117"/>
                </a:cubicBezTo>
                <a:cubicBezTo>
                  <a:pt x="49" y="117"/>
                  <a:pt x="53" y="116"/>
                  <a:pt x="55" y="113"/>
                </a:cubicBezTo>
                <a:cubicBezTo>
                  <a:pt x="57" y="112"/>
                  <a:pt x="58" y="109"/>
                  <a:pt x="58" y="106"/>
                </a:cubicBezTo>
                <a:cubicBezTo>
                  <a:pt x="58" y="103"/>
                  <a:pt x="56" y="100"/>
                  <a:pt x="54" y="99"/>
                </a:cubicBezTo>
                <a:cubicBezTo>
                  <a:pt x="52" y="97"/>
                  <a:pt x="49" y="96"/>
                  <a:pt x="45" y="96"/>
                </a:cubicBezTo>
                <a:moveTo>
                  <a:pt x="45" y="111"/>
                </a:moveTo>
                <a:cubicBezTo>
                  <a:pt x="44" y="111"/>
                  <a:pt x="43" y="111"/>
                  <a:pt x="43" y="111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43" y="102"/>
                  <a:pt x="44" y="101"/>
                  <a:pt x="46" y="101"/>
                </a:cubicBezTo>
                <a:cubicBezTo>
                  <a:pt x="49" y="101"/>
                  <a:pt x="51" y="103"/>
                  <a:pt x="51" y="106"/>
                </a:cubicBezTo>
                <a:cubicBezTo>
                  <a:pt x="51" y="109"/>
                  <a:pt x="49" y="111"/>
                  <a:pt x="45" y="111"/>
                </a:cubicBezTo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  <a:moveTo>
                  <a:pt x="84" y="97"/>
                </a:moveTo>
                <a:cubicBezTo>
                  <a:pt x="84" y="128"/>
                  <a:pt x="84" y="128"/>
                  <a:pt x="84" y="128"/>
                </a:cubicBezTo>
                <a:cubicBezTo>
                  <a:pt x="86" y="128"/>
                  <a:pt x="88" y="128"/>
                  <a:pt x="92" y="128"/>
                </a:cubicBezTo>
                <a:cubicBezTo>
                  <a:pt x="98" y="128"/>
                  <a:pt x="102" y="127"/>
                  <a:pt x="106" y="124"/>
                </a:cubicBezTo>
                <a:cubicBezTo>
                  <a:pt x="108" y="122"/>
                  <a:pt x="110" y="117"/>
                  <a:pt x="110" y="111"/>
                </a:cubicBezTo>
                <a:cubicBezTo>
                  <a:pt x="110" y="106"/>
                  <a:pt x="109" y="102"/>
                  <a:pt x="105" y="99"/>
                </a:cubicBezTo>
                <a:cubicBezTo>
                  <a:pt x="103" y="97"/>
                  <a:pt x="99" y="96"/>
                  <a:pt x="93" y="96"/>
                </a:cubicBezTo>
                <a:cubicBezTo>
                  <a:pt x="90" y="96"/>
                  <a:pt x="87" y="96"/>
                  <a:pt x="84" y="97"/>
                </a:cubicBezTo>
                <a:moveTo>
                  <a:pt x="103" y="112"/>
                </a:moveTo>
                <a:cubicBezTo>
                  <a:pt x="103" y="119"/>
                  <a:pt x="99" y="123"/>
                  <a:pt x="93" y="123"/>
                </a:cubicBezTo>
                <a:cubicBezTo>
                  <a:pt x="92" y="123"/>
                  <a:pt x="92" y="123"/>
                  <a:pt x="91" y="123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2" y="102"/>
                  <a:pt x="93" y="102"/>
                  <a:pt x="94" y="102"/>
                </a:cubicBezTo>
                <a:cubicBezTo>
                  <a:pt x="100" y="102"/>
                  <a:pt x="103" y="105"/>
                  <a:pt x="103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338"/>
          <p:cNvSpPr>
            <a:spLocks noEditPoints="1"/>
          </p:cNvSpPr>
          <p:nvPr/>
        </p:nvSpPr>
        <p:spPr bwMode="auto">
          <a:xfrm>
            <a:off x="4765706" y="4286050"/>
            <a:ext cx="274235" cy="335898"/>
          </a:xfrm>
          <a:custGeom>
            <a:avLst/>
            <a:gdLst>
              <a:gd name="T0" fmla="*/ 63 w 144"/>
              <a:gd name="T1" fmla="*/ 96 h 176"/>
              <a:gd name="T2" fmla="*/ 54 w 144"/>
              <a:gd name="T3" fmla="*/ 128 h 176"/>
              <a:gd name="T4" fmla="*/ 61 w 144"/>
              <a:gd name="T5" fmla="*/ 128 h 176"/>
              <a:gd name="T6" fmla="*/ 63 w 144"/>
              <a:gd name="T7" fmla="*/ 120 h 176"/>
              <a:gd name="T8" fmla="*/ 72 w 144"/>
              <a:gd name="T9" fmla="*/ 120 h 176"/>
              <a:gd name="T10" fmla="*/ 74 w 144"/>
              <a:gd name="T11" fmla="*/ 128 h 176"/>
              <a:gd name="T12" fmla="*/ 81 w 144"/>
              <a:gd name="T13" fmla="*/ 128 h 176"/>
              <a:gd name="T14" fmla="*/ 72 w 144"/>
              <a:gd name="T15" fmla="*/ 96 h 176"/>
              <a:gd name="T16" fmla="*/ 63 w 144"/>
              <a:gd name="T17" fmla="*/ 96 h 176"/>
              <a:gd name="T18" fmla="*/ 64 w 144"/>
              <a:gd name="T19" fmla="*/ 114 h 176"/>
              <a:gd name="T20" fmla="*/ 66 w 144"/>
              <a:gd name="T21" fmla="*/ 108 h 176"/>
              <a:gd name="T22" fmla="*/ 67 w 144"/>
              <a:gd name="T23" fmla="*/ 102 h 176"/>
              <a:gd name="T24" fmla="*/ 67 w 144"/>
              <a:gd name="T25" fmla="*/ 102 h 176"/>
              <a:gd name="T26" fmla="*/ 69 w 144"/>
              <a:gd name="T27" fmla="*/ 108 h 176"/>
              <a:gd name="T28" fmla="*/ 71 w 144"/>
              <a:gd name="T29" fmla="*/ 114 h 176"/>
              <a:gd name="T30" fmla="*/ 64 w 144"/>
              <a:gd name="T31" fmla="*/ 114 h 176"/>
              <a:gd name="T32" fmla="*/ 104 w 144"/>
              <a:gd name="T33" fmla="*/ 0 h 176"/>
              <a:gd name="T34" fmla="*/ 16 w 144"/>
              <a:gd name="T35" fmla="*/ 0 h 176"/>
              <a:gd name="T36" fmla="*/ 0 w 144"/>
              <a:gd name="T37" fmla="*/ 16 h 176"/>
              <a:gd name="T38" fmla="*/ 0 w 144"/>
              <a:gd name="T39" fmla="*/ 160 h 176"/>
              <a:gd name="T40" fmla="*/ 16 w 144"/>
              <a:gd name="T41" fmla="*/ 176 h 176"/>
              <a:gd name="T42" fmla="*/ 128 w 144"/>
              <a:gd name="T43" fmla="*/ 176 h 176"/>
              <a:gd name="T44" fmla="*/ 144 w 144"/>
              <a:gd name="T45" fmla="*/ 160 h 176"/>
              <a:gd name="T46" fmla="*/ 144 w 144"/>
              <a:gd name="T47" fmla="*/ 44 h 176"/>
              <a:gd name="T48" fmla="*/ 104 w 144"/>
              <a:gd name="T49" fmla="*/ 0 h 176"/>
              <a:gd name="T50" fmla="*/ 136 w 144"/>
              <a:gd name="T51" fmla="*/ 160 h 176"/>
              <a:gd name="T52" fmla="*/ 128 w 144"/>
              <a:gd name="T53" fmla="*/ 168 h 176"/>
              <a:gd name="T54" fmla="*/ 16 w 144"/>
              <a:gd name="T55" fmla="*/ 168 h 176"/>
              <a:gd name="T56" fmla="*/ 8 w 144"/>
              <a:gd name="T57" fmla="*/ 160 h 176"/>
              <a:gd name="T58" fmla="*/ 8 w 144"/>
              <a:gd name="T59" fmla="*/ 16 h 176"/>
              <a:gd name="T60" fmla="*/ 16 w 144"/>
              <a:gd name="T61" fmla="*/ 8 h 176"/>
              <a:gd name="T62" fmla="*/ 88 w 144"/>
              <a:gd name="T63" fmla="*/ 8 h 176"/>
              <a:gd name="T64" fmla="*/ 88 w 144"/>
              <a:gd name="T65" fmla="*/ 48 h 176"/>
              <a:gd name="T66" fmla="*/ 96 w 144"/>
              <a:gd name="T67" fmla="*/ 56 h 176"/>
              <a:gd name="T68" fmla="*/ 136 w 144"/>
              <a:gd name="T69" fmla="*/ 56 h 176"/>
              <a:gd name="T70" fmla="*/ 136 w 144"/>
              <a:gd name="T71" fmla="*/ 160 h 176"/>
              <a:gd name="T72" fmla="*/ 96 w 144"/>
              <a:gd name="T73" fmla="*/ 48 h 176"/>
              <a:gd name="T74" fmla="*/ 96 w 144"/>
              <a:gd name="T75" fmla="*/ 8 h 176"/>
              <a:gd name="T76" fmla="*/ 100 w 144"/>
              <a:gd name="T77" fmla="*/ 8 h 176"/>
              <a:gd name="T78" fmla="*/ 136 w 144"/>
              <a:gd name="T79" fmla="*/ 48 h 176"/>
              <a:gd name="T80" fmla="*/ 96 w 144"/>
              <a:gd name="T81" fmla="*/ 48 h 176"/>
              <a:gd name="T82" fmla="*/ 84 w 144"/>
              <a:gd name="T83" fmla="*/ 128 h 176"/>
              <a:gd name="T84" fmla="*/ 91 w 144"/>
              <a:gd name="T85" fmla="*/ 128 h 176"/>
              <a:gd name="T86" fmla="*/ 91 w 144"/>
              <a:gd name="T87" fmla="*/ 96 h 176"/>
              <a:gd name="T88" fmla="*/ 84 w 144"/>
              <a:gd name="T89" fmla="*/ 96 h 176"/>
              <a:gd name="T90" fmla="*/ 84 w 144"/>
              <a:gd name="T91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4" h="176">
                <a:moveTo>
                  <a:pt x="63" y="96"/>
                </a:moveTo>
                <a:cubicBezTo>
                  <a:pt x="54" y="128"/>
                  <a:pt x="54" y="128"/>
                  <a:pt x="54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3" y="120"/>
                  <a:pt x="63" y="120"/>
                  <a:pt x="63" y="12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4" y="128"/>
                  <a:pt x="74" y="128"/>
                  <a:pt x="74" y="128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72" y="96"/>
                  <a:pt x="72" y="96"/>
                  <a:pt x="72" y="96"/>
                </a:cubicBezTo>
                <a:lnTo>
                  <a:pt x="63" y="96"/>
                </a:lnTo>
                <a:close/>
                <a:moveTo>
                  <a:pt x="64" y="114"/>
                </a:moveTo>
                <a:cubicBezTo>
                  <a:pt x="66" y="108"/>
                  <a:pt x="66" y="108"/>
                  <a:pt x="66" y="108"/>
                </a:cubicBezTo>
                <a:cubicBezTo>
                  <a:pt x="66" y="106"/>
                  <a:pt x="67" y="104"/>
                  <a:pt x="67" y="102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8" y="104"/>
                  <a:pt x="68" y="106"/>
                  <a:pt x="69" y="108"/>
                </a:cubicBezTo>
                <a:cubicBezTo>
                  <a:pt x="71" y="114"/>
                  <a:pt x="71" y="114"/>
                  <a:pt x="71" y="114"/>
                </a:cubicBezTo>
                <a:lnTo>
                  <a:pt x="64" y="114"/>
                </a:lnTo>
                <a:close/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  <a:moveTo>
                  <a:pt x="84" y="128"/>
                </a:moveTo>
                <a:cubicBezTo>
                  <a:pt x="91" y="128"/>
                  <a:pt x="91" y="128"/>
                  <a:pt x="91" y="128"/>
                </a:cubicBezTo>
                <a:cubicBezTo>
                  <a:pt x="91" y="96"/>
                  <a:pt x="91" y="96"/>
                  <a:pt x="91" y="96"/>
                </a:cubicBezTo>
                <a:cubicBezTo>
                  <a:pt x="84" y="96"/>
                  <a:pt x="84" y="96"/>
                  <a:pt x="84" y="96"/>
                </a:cubicBezTo>
                <a:lnTo>
                  <a:pt x="84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339"/>
          <p:cNvSpPr>
            <a:spLocks noEditPoints="1"/>
          </p:cNvSpPr>
          <p:nvPr/>
        </p:nvSpPr>
        <p:spPr bwMode="auto">
          <a:xfrm>
            <a:off x="5405047" y="4286050"/>
            <a:ext cx="274235" cy="335898"/>
          </a:xfrm>
          <a:custGeom>
            <a:avLst/>
            <a:gdLst>
              <a:gd name="T0" fmla="*/ 36 w 144"/>
              <a:gd name="T1" fmla="*/ 97 h 176"/>
              <a:gd name="T2" fmla="*/ 43 w 144"/>
              <a:gd name="T3" fmla="*/ 128 h 176"/>
              <a:gd name="T4" fmla="*/ 45 w 144"/>
              <a:gd name="T5" fmla="*/ 117 h 176"/>
              <a:gd name="T6" fmla="*/ 58 w 144"/>
              <a:gd name="T7" fmla="*/ 106 h 176"/>
              <a:gd name="T8" fmla="*/ 45 w 144"/>
              <a:gd name="T9" fmla="*/ 96 h 176"/>
              <a:gd name="T10" fmla="*/ 43 w 144"/>
              <a:gd name="T11" fmla="*/ 111 h 176"/>
              <a:gd name="T12" fmla="*/ 46 w 144"/>
              <a:gd name="T13" fmla="*/ 101 h 176"/>
              <a:gd name="T14" fmla="*/ 45 w 144"/>
              <a:gd name="T15" fmla="*/ 111 h 176"/>
              <a:gd name="T16" fmla="*/ 60 w 144"/>
              <a:gd name="T17" fmla="*/ 97 h 176"/>
              <a:gd name="T18" fmla="*/ 68 w 144"/>
              <a:gd name="T19" fmla="*/ 128 h 176"/>
              <a:gd name="T20" fmla="*/ 86 w 144"/>
              <a:gd name="T21" fmla="*/ 111 h 176"/>
              <a:gd name="T22" fmla="*/ 69 w 144"/>
              <a:gd name="T23" fmla="*/ 96 h 176"/>
              <a:gd name="T24" fmla="*/ 67 w 144"/>
              <a:gd name="T25" fmla="*/ 123 h 176"/>
              <a:gd name="T26" fmla="*/ 70 w 144"/>
              <a:gd name="T27" fmla="*/ 102 h 176"/>
              <a:gd name="T28" fmla="*/ 69 w 144"/>
              <a:gd name="T29" fmla="*/ 123 h 176"/>
              <a:gd name="T30" fmla="*/ 16 w 144"/>
              <a:gd name="T31" fmla="*/ 0 h 176"/>
              <a:gd name="T32" fmla="*/ 0 w 144"/>
              <a:gd name="T33" fmla="*/ 160 h 176"/>
              <a:gd name="T34" fmla="*/ 128 w 144"/>
              <a:gd name="T35" fmla="*/ 176 h 176"/>
              <a:gd name="T36" fmla="*/ 144 w 144"/>
              <a:gd name="T37" fmla="*/ 44 h 176"/>
              <a:gd name="T38" fmla="*/ 136 w 144"/>
              <a:gd name="T39" fmla="*/ 160 h 176"/>
              <a:gd name="T40" fmla="*/ 16 w 144"/>
              <a:gd name="T41" fmla="*/ 168 h 176"/>
              <a:gd name="T42" fmla="*/ 8 w 144"/>
              <a:gd name="T43" fmla="*/ 16 h 176"/>
              <a:gd name="T44" fmla="*/ 88 w 144"/>
              <a:gd name="T45" fmla="*/ 8 h 176"/>
              <a:gd name="T46" fmla="*/ 96 w 144"/>
              <a:gd name="T47" fmla="*/ 56 h 176"/>
              <a:gd name="T48" fmla="*/ 136 w 144"/>
              <a:gd name="T49" fmla="*/ 160 h 176"/>
              <a:gd name="T50" fmla="*/ 96 w 144"/>
              <a:gd name="T51" fmla="*/ 8 h 176"/>
              <a:gd name="T52" fmla="*/ 136 w 144"/>
              <a:gd name="T53" fmla="*/ 48 h 176"/>
              <a:gd name="T54" fmla="*/ 92 w 144"/>
              <a:gd name="T55" fmla="*/ 128 h 176"/>
              <a:gd name="T56" fmla="*/ 99 w 144"/>
              <a:gd name="T57" fmla="*/ 115 h 176"/>
              <a:gd name="T58" fmla="*/ 110 w 144"/>
              <a:gd name="T59" fmla="*/ 109 h 176"/>
              <a:gd name="T60" fmla="*/ 99 w 144"/>
              <a:gd name="T61" fmla="*/ 102 h 176"/>
              <a:gd name="T62" fmla="*/ 110 w 144"/>
              <a:gd name="T63" fmla="*/ 96 h 176"/>
              <a:gd name="T64" fmla="*/ 92 w 144"/>
              <a:gd name="T65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4" h="176">
                <a:moveTo>
                  <a:pt x="45" y="96"/>
                </a:moveTo>
                <a:cubicBezTo>
                  <a:pt x="41" y="96"/>
                  <a:pt x="38" y="96"/>
                  <a:pt x="36" y="97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3" y="117"/>
                  <a:pt x="43" y="117"/>
                  <a:pt x="43" y="117"/>
                </a:cubicBezTo>
                <a:cubicBezTo>
                  <a:pt x="44" y="117"/>
                  <a:pt x="44" y="117"/>
                  <a:pt x="45" y="117"/>
                </a:cubicBezTo>
                <a:cubicBezTo>
                  <a:pt x="49" y="117"/>
                  <a:pt x="53" y="116"/>
                  <a:pt x="55" y="113"/>
                </a:cubicBezTo>
                <a:cubicBezTo>
                  <a:pt x="57" y="112"/>
                  <a:pt x="58" y="109"/>
                  <a:pt x="58" y="106"/>
                </a:cubicBezTo>
                <a:cubicBezTo>
                  <a:pt x="58" y="103"/>
                  <a:pt x="56" y="100"/>
                  <a:pt x="54" y="99"/>
                </a:cubicBezTo>
                <a:cubicBezTo>
                  <a:pt x="52" y="97"/>
                  <a:pt x="49" y="96"/>
                  <a:pt x="45" y="96"/>
                </a:cubicBezTo>
                <a:moveTo>
                  <a:pt x="45" y="111"/>
                </a:moveTo>
                <a:cubicBezTo>
                  <a:pt x="44" y="111"/>
                  <a:pt x="43" y="111"/>
                  <a:pt x="43" y="111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43" y="102"/>
                  <a:pt x="44" y="101"/>
                  <a:pt x="46" y="101"/>
                </a:cubicBezTo>
                <a:cubicBezTo>
                  <a:pt x="49" y="101"/>
                  <a:pt x="51" y="103"/>
                  <a:pt x="51" y="106"/>
                </a:cubicBezTo>
                <a:cubicBezTo>
                  <a:pt x="51" y="109"/>
                  <a:pt x="49" y="111"/>
                  <a:pt x="45" y="111"/>
                </a:cubicBezTo>
                <a:moveTo>
                  <a:pt x="69" y="96"/>
                </a:moveTo>
                <a:cubicBezTo>
                  <a:pt x="66" y="96"/>
                  <a:pt x="63" y="96"/>
                  <a:pt x="60" y="97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2" y="128"/>
                  <a:pt x="64" y="128"/>
                  <a:pt x="68" y="128"/>
                </a:cubicBezTo>
                <a:cubicBezTo>
                  <a:pt x="74" y="128"/>
                  <a:pt x="78" y="127"/>
                  <a:pt x="82" y="124"/>
                </a:cubicBezTo>
                <a:cubicBezTo>
                  <a:pt x="84" y="122"/>
                  <a:pt x="86" y="117"/>
                  <a:pt x="86" y="111"/>
                </a:cubicBezTo>
                <a:cubicBezTo>
                  <a:pt x="86" y="106"/>
                  <a:pt x="85" y="102"/>
                  <a:pt x="81" y="99"/>
                </a:cubicBezTo>
                <a:cubicBezTo>
                  <a:pt x="79" y="97"/>
                  <a:pt x="75" y="96"/>
                  <a:pt x="69" y="96"/>
                </a:cubicBezTo>
                <a:moveTo>
                  <a:pt x="69" y="123"/>
                </a:moveTo>
                <a:cubicBezTo>
                  <a:pt x="68" y="123"/>
                  <a:pt x="68" y="123"/>
                  <a:pt x="67" y="123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8" y="102"/>
                  <a:pt x="69" y="102"/>
                  <a:pt x="70" y="102"/>
                </a:cubicBezTo>
                <a:cubicBezTo>
                  <a:pt x="76" y="102"/>
                  <a:pt x="79" y="105"/>
                  <a:pt x="79" y="112"/>
                </a:cubicBezTo>
                <a:cubicBezTo>
                  <a:pt x="79" y="119"/>
                  <a:pt x="75" y="123"/>
                  <a:pt x="69" y="123"/>
                </a:cubicBezTo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  <a:moveTo>
                  <a:pt x="92" y="128"/>
                </a:moveTo>
                <a:cubicBezTo>
                  <a:pt x="99" y="128"/>
                  <a:pt x="99" y="128"/>
                  <a:pt x="99" y="128"/>
                </a:cubicBezTo>
                <a:cubicBezTo>
                  <a:pt x="99" y="115"/>
                  <a:pt x="99" y="115"/>
                  <a:pt x="99" y="115"/>
                </a:cubicBezTo>
                <a:cubicBezTo>
                  <a:pt x="110" y="115"/>
                  <a:pt x="110" y="115"/>
                  <a:pt x="110" y="115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9" y="102"/>
                  <a:pt x="99" y="102"/>
                  <a:pt x="99" y="102"/>
                </a:cubicBezTo>
                <a:cubicBezTo>
                  <a:pt x="110" y="102"/>
                  <a:pt x="110" y="102"/>
                  <a:pt x="110" y="102"/>
                </a:cubicBezTo>
                <a:cubicBezTo>
                  <a:pt x="110" y="96"/>
                  <a:pt x="110" y="96"/>
                  <a:pt x="110" y="96"/>
                </a:cubicBezTo>
                <a:cubicBezTo>
                  <a:pt x="92" y="96"/>
                  <a:pt x="92" y="96"/>
                  <a:pt x="92" y="96"/>
                </a:cubicBezTo>
                <a:lnTo>
                  <a:pt x="92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340"/>
          <p:cNvSpPr>
            <a:spLocks noEditPoints="1"/>
          </p:cNvSpPr>
          <p:nvPr/>
        </p:nvSpPr>
        <p:spPr bwMode="auto">
          <a:xfrm>
            <a:off x="6044389" y="4286050"/>
            <a:ext cx="274235" cy="335898"/>
          </a:xfrm>
          <a:custGeom>
            <a:avLst/>
            <a:gdLst>
              <a:gd name="T0" fmla="*/ 56 w 144"/>
              <a:gd name="T1" fmla="*/ 115 h 176"/>
              <a:gd name="T2" fmla="*/ 61 w 144"/>
              <a:gd name="T3" fmla="*/ 115 h 176"/>
              <a:gd name="T4" fmla="*/ 61 w 144"/>
              <a:gd name="T5" fmla="*/ 122 h 176"/>
              <a:gd name="T6" fmla="*/ 57 w 144"/>
              <a:gd name="T7" fmla="*/ 123 h 176"/>
              <a:gd name="T8" fmla="*/ 48 w 144"/>
              <a:gd name="T9" fmla="*/ 112 h 176"/>
              <a:gd name="T10" fmla="*/ 58 w 144"/>
              <a:gd name="T11" fmla="*/ 102 h 176"/>
              <a:gd name="T12" fmla="*/ 65 w 144"/>
              <a:gd name="T13" fmla="*/ 103 h 176"/>
              <a:gd name="T14" fmla="*/ 66 w 144"/>
              <a:gd name="T15" fmla="*/ 98 h 176"/>
              <a:gd name="T16" fmla="*/ 58 w 144"/>
              <a:gd name="T17" fmla="*/ 96 h 176"/>
              <a:gd name="T18" fmla="*/ 41 w 144"/>
              <a:gd name="T19" fmla="*/ 113 h 176"/>
              <a:gd name="T20" fmla="*/ 45 w 144"/>
              <a:gd name="T21" fmla="*/ 124 h 176"/>
              <a:gd name="T22" fmla="*/ 57 w 144"/>
              <a:gd name="T23" fmla="*/ 128 h 176"/>
              <a:gd name="T24" fmla="*/ 67 w 144"/>
              <a:gd name="T25" fmla="*/ 127 h 176"/>
              <a:gd name="T26" fmla="*/ 67 w 144"/>
              <a:gd name="T27" fmla="*/ 110 h 176"/>
              <a:gd name="T28" fmla="*/ 56 w 144"/>
              <a:gd name="T29" fmla="*/ 110 h 176"/>
              <a:gd name="T30" fmla="*/ 56 w 144"/>
              <a:gd name="T31" fmla="*/ 115 h 176"/>
              <a:gd name="T32" fmla="*/ 74 w 144"/>
              <a:gd name="T33" fmla="*/ 128 h 176"/>
              <a:gd name="T34" fmla="*/ 81 w 144"/>
              <a:gd name="T35" fmla="*/ 128 h 176"/>
              <a:gd name="T36" fmla="*/ 81 w 144"/>
              <a:gd name="T37" fmla="*/ 96 h 176"/>
              <a:gd name="T38" fmla="*/ 74 w 144"/>
              <a:gd name="T39" fmla="*/ 96 h 176"/>
              <a:gd name="T40" fmla="*/ 74 w 144"/>
              <a:gd name="T41" fmla="*/ 128 h 176"/>
              <a:gd name="T42" fmla="*/ 104 w 144"/>
              <a:gd name="T43" fmla="*/ 0 h 176"/>
              <a:gd name="T44" fmla="*/ 16 w 144"/>
              <a:gd name="T45" fmla="*/ 0 h 176"/>
              <a:gd name="T46" fmla="*/ 0 w 144"/>
              <a:gd name="T47" fmla="*/ 16 h 176"/>
              <a:gd name="T48" fmla="*/ 0 w 144"/>
              <a:gd name="T49" fmla="*/ 160 h 176"/>
              <a:gd name="T50" fmla="*/ 16 w 144"/>
              <a:gd name="T51" fmla="*/ 176 h 176"/>
              <a:gd name="T52" fmla="*/ 128 w 144"/>
              <a:gd name="T53" fmla="*/ 176 h 176"/>
              <a:gd name="T54" fmla="*/ 144 w 144"/>
              <a:gd name="T55" fmla="*/ 160 h 176"/>
              <a:gd name="T56" fmla="*/ 144 w 144"/>
              <a:gd name="T57" fmla="*/ 44 h 176"/>
              <a:gd name="T58" fmla="*/ 104 w 144"/>
              <a:gd name="T59" fmla="*/ 0 h 176"/>
              <a:gd name="T60" fmla="*/ 136 w 144"/>
              <a:gd name="T61" fmla="*/ 160 h 176"/>
              <a:gd name="T62" fmla="*/ 128 w 144"/>
              <a:gd name="T63" fmla="*/ 168 h 176"/>
              <a:gd name="T64" fmla="*/ 16 w 144"/>
              <a:gd name="T65" fmla="*/ 168 h 176"/>
              <a:gd name="T66" fmla="*/ 8 w 144"/>
              <a:gd name="T67" fmla="*/ 160 h 176"/>
              <a:gd name="T68" fmla="*/ 8 w 144"/>
              <a:gd name="T69" fmla="*/ 16 h 176"/>
              <a:gd name="T70" fmla="*/ 16 w 144"/>
              <a:gd name="T71" fmla="*/ 8 h 176"/>
              <a:gd name="T72" fmla="*/ 88 w 144"/>
              <a:gd name="T73" fmla="*/ 8 h 176"/>
              <a:gd name="T74" fmla="*/ 88 w 144"/>
              <a:gd name="T75" fmla="*/ 48 h 176"/>
              <a:gd name="T76" fmla="*/ 96 w 144"/>
              <a:gd name="T77" fmla="*/ 56 h 176"/>
              <a:gd name="T78" fmla="*/ 136 w 144"/>
              <a:gd name="T79" fmla="*/ 56 h 176"/>
              <a:gd name="T80" fmla="*/ 136 w 144"/>
              <a:gd name="T81" fmla="*/ 160 h 176"/>
              <a:gd name="T82" fmla="*/ 96 w 144"/>
              <a:gd name="T83" fmla="*/ 48 h 176"/>
              <a:gd name="T84" fmla="*/ 96 w 144"/>
              <a:gd name="T85" fmla="*/ 8 h 176"/>
              <a:gd name="T86" fmla="*/ 100 w 144"/>
              <a:gd name="T87" fmla="*/ 8 h 176"/>
              <a:gd name="T88" fmla="*/ 136 w 144"/>
              <a:gd name="T89" fmla="*/ 48 h 176"/>
              <a:gd name="T90" fmla="*/ 96 w 144"/>
              <a:gd name="T91" fmla="*/ 48 h 176"/>
              <a:gd name="T92" fmla="*/ 86 w 144"/>
              <a:gd name="T93" fmla="*/ 128 h 176"/>
              <a:gd name="T94" fmla="*/ 93 w 144"/>
              <a:gd name="T95" fmla="*/ 128 h 176"/>
              <a:gd name="T96" fmla="*/ 93 w 144"/>
              <a:gd name="T97" fmla="*/ 115 h 176"/>
              <a:gd name="T98" fmla="*/ 104 w 144"/>
              <a:gd name="T99" fmla="*/ 115 h 176"/>
              <a:gd name="T100" fmla="*/ 104 w 144"/>
              <a:gd name="T101" fmla="*/ 109 h 176"/>
              <a:gd name="T102" fmla="*/ 93 w 144"/>
              <a:gd name="T103" fmla="*/ 109 h 176"/>
              <a:gd name="T104" fmla="*/ 93 w 144"/>
              <a:gd name="T105" fmla="*/ 102 h 176"/>
              <a:gd name="T106" fmla="*/ 104 w 144"/>
              <a:gd name="T107" fmla="*/ 102 h 176"/>
              <a:gd name="T108" fmla="*/ 104 w 144"/>
              <a:gd name="T109" fmla="*/ 96 h 176"/>
              <a:gd name="T110" fmla="*/ 86 w 144"/>
              <a:gd name="T111" fmla="*/ 96 h 176"/>
              <a:gd name="T112" fmla="*/ 86 w 144"/>
              <a:gd name="T113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4" h="176">
                <a:moveTo>
                  <a:pt x="56" y="115"/>
                </a:moveTo>
                <a:cubicBezTo>
                  <a:pt x="61" y="115"/>
                  <a:pt x="61" y="115"/>
                  <a:pt x="61" y="115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60" y="122"/>
                  <a:pt x="59" y="123"/>
                  <a:pt x="57" y="123"/>
                </a:cubicBezTo>
                <a:cubicBezTo>
                  <a:pt x="52" y="123"/>
                  <a:pt x="48" y="119"/>
                  <a:pt x="48" y="112"/>
                </a:cubicBezTo>
                <a:cubicBezTo>
                  <a:pt x="48" y="105"/>
                  <a:pt x="52" y="102"/>
                  <a:pt x="58" y="102"/>
                </a:cubicBezTo>
                <a:cubicBezTo>
                  <a:pt x="61" y="102"/>
                  <a:pt x="63" y="102"/>
                  <a:pt x="65" y="103"/>
                </a:cubicBezTo>
                <a:cubicBezTo>
                  <a:pt x="66" y="98"/>
                  <a:pt x="66" y="98"/>
                  <a:pt x="66" y="98"/>
                </a:cubicBezTo>
                <a:cubicBezTo>
                  <a:pt x="65" y="97"/>
                  <a:pt x="62" y="96"/>
                  <a:pt x="58" y="96"/>
                </a:cubicBezTo>
                <a:cubicBezTo>
                  <a:pt x="48" y="96"/>
                  <a:pt x="41" y="102"/>
                  <a:pt x="41" y="113"/>
                </a:cubicBezTo>
                <a:cubicBezTo>
                  <a:pt x="41" y="117"/>
                  <a:pt x="42" y="121"/>
                  <a:pt x="45" y="124"/>
                </a:cubicBezTo>
                <a:cubicBezTo>
                  <a:pt x="48" y="127"/>
                  <a:pt x="52" y="128"/>
                  <a:pt x="57" y="128"/>
                </a:cubicBezTo>
                <a:cubicBezTo>
                  <a:pt x="61" y="128"/>
                  <a:pt x="65" y="127"/>
                  <a:pt x="67" y="127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56" y="110"/>
                  <a:pt x="56" y="110"/>
                  <a:pt x="56" y="110"/>
                </a:cubicBezTo>
                <a:lnTo>
                  <a:pt x="56" y="115"/>
                </a:lnTo>
                <a:close/>
                <a:moveTo>
                  <a:pt x="74" y="128"/>
                </a:moveTo>
                <a:cubicBezTo>
                  <a:pt x="81" y="128"/>
                  <a:pt x="81" y="128"/>
                  <a:pt x="81" y="128"/>
                </a:cubicBezTo>
                <a:cubicBezTo>
                  <a:pt x="81" y="96"/>
                  <a:pt x="81" y="96"/>
                  <a:pt x="81" y="96"/>
                </a:cubicBezTo>
                <a:cubicBezTo>
                  <a:pt x="74" y="96"/>
                  <a:pt x="74" y="96"/>
                  <a:pt x="74" y="96"/>
                </a:cubicBezTo>
                <a:lnTo>
                  <a:pt x="74" y="128"/>
                </a:lnTo>
                <a:close/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  <a:moveTo>
                  <a:pt x="86" y="128"/>
                </a:moveTo>
                <a:cubicBezTo>
                  <a:pt x="93" y="128"/>
                  <a:pt x="93" y="128"/>
                  <a:pt x="93" y="128"/>
                </a:cubicBezTo>
                <a:cubicBezTo>
                  <a:pt x="93" y="115"/>
                  <a:pt x="93" y="115"/>
                  <a:pt x="93" y="115"/>
                </a:cubicBezTo>
                <a:cubicBezTo>
                  <a:pt x="104" y="115"/>
                  <a:pt x="104" y="115"/>
                  <a:pt x="104" y="115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93" y="109"/>
                  <a:pt x="93" y="109"/>
                  <a:pt x="93" y="109"/>
                </a:cubicBezTo>
                <a:cubicBezTo>
                  <a:pt x="93" y="102"/>
                  <a:pt x="93" y="102"/>
                  <a:pt x="93" y="102"/>
                </a:cubicBezTo>
                <a:cubicBezTo>
                  <a:pt x="104" y="102"/>
                  <a:pt x="104" y="102"/>
                  <a:pt x="104" y="102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86" y="96"/>
                  <a:pt x="86" y="96"/>
                  <a:pt x="86" y="96"/>
                </a:cubicBezTo>
                <a:lnTo>
                  <a:pt x="86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341"/>
          <p:cNvSpPr>
            <a:spLocks noEditPoints="1"/>
          </p:cNvSpPr>
          <p:nvPr/>
        </p:nvSpPr>
        <p:spPr bwMode="auto">
          <a:xfrm>
            <a:off x="6683730" y="4286050"/>
            <a:ext cx="272613" cy="335898"/>
          </a:xfrm>
          <a:custGeom>
            <a:avLst/>
            <a:gdLst>
              <a:gd name="T0" fmla="*/ 39 w 144"/>
              <a:gd name="T1" fmla="*/ 123 h 176"/>
              <a:gd name="T2" fmla="*/ 35 w 144"/>
              <a:gd name="T3" fmla="*/ 128 h 176"/>
              <a:gd name="T4" fmla="*/ 51 w 144"/>
              <a:gd name="T5" fmla="*/ 116 h 176"/>
              <a:gd name="T6" fmla="*/ 44 w 144"/>
              <a:gd name="T7" fmla="*/ 96 h 176"/>
              <a:gd name="T8" fmla="*/ 104 w 144"/>
              <a:gd name="T9" fmla="*/ 0 h 176"/>
              <a:gd name="T10" fmla="*/ 0 w 144"/>
              <a:gd name="T11" fmla="*/ 16 h 176"/>
              <a:gd name="T12" fmla="*/ 16 w 144"/>
              <a:gd name="T13" fmla="*/ 176 h 176"/>
              <a:gd name="T14" fmla="*/ 144 w 144"/>
              <a:gd name="T15" fmla="*/ 160 h 176"/>
              <a:gd name="T16" fmla="*/ 104 w 144"/>
              <a:gd name="T17" fmla="*/ 0 h 176"/>
              <a:gd name="T18" fmla="*/ 128 w 144"/>
              <a:gd name="T19" fmla="*/ 168 h 176"/>
              <a:gd name="T20" fmla="*/ 8 w 144"/>
              <a:gd name="T21" fmla="*/ 160 h 176"/>
              <a:gd name="T22" fmla="*/ 16 w 144"/>
              <a:gd name="T23" fmla="*/ 8 h 176"/>
              <a:gd name="T24" fmla="*/ 88 w 144"/>
              <a:gd name="T25" fmla="*/ 48 h 176"/>
              <a:gd name="T26" fmla="*/ 136 w 144"/>
              <a:gd name="T27" fmla="*/ 56 h 176"/>
              <a:gd name="T28" fmla="*/ 96 w 144"/>
              <a:gd name="T29" fmla="*/ 48 h 176"/>
              <a:gd name="T30" fmla="*/ 100 w 144"/>
              <a:gd name="T31" fmla="*/ 8 h 176"/>
              <a:gd name="T32" fmla="*/ 96 w 144"/>
              <a:gd name="T33" fmla="*/ 48 h 176"/>
              <a:gd name="T34" fmla="*/ 85 w 144"/>
              <a:gd name="T35" fmla="*/ 124 h 176"/>
              <a:gd name="T36" fmla="*/ 107 w 144"/>
              <a:gd name="T37" fmla="*/ 127 h 176"/>
              <a:gd name="T38" fmla="*/ 96 w 144"/>
              <a:gd name="T39" fmla="*/ 110 h 176"/>
              <a:gd name="T40" fmla="*/ 101 w 144"/>
              <a:gd name="T41" fmla="*/ 115 h 176"/>
              <a:gd name="T42" fmla="*/ 97 w 144"/>
              <a:gd name="T43" fmla="*/ 123 h 176"/>
              <a:gd name="T44" fmla="*/ 98 w 144"/>
              <a:gd name="T45" fmla="*/ 102 h 176"/>
              <a:gd name="T46" fmla="*/ 106 w 144"/>
              <a:gd name="T47" fmla="*/ 98 h 176"/>
              <a:gd name="T48" fmla="*/ 81 w 144"/>
              <a:gd name="T49" fmla="*/ 113 h 176"/>
              <a:gd name="T50" fmla="*/ 58 w 144"/>
              <a:gd name="T51" fmla="*/ 97 h 176"/>
              <a:gd name="T52" fmla="*/ 65 w 144"/>
              <a:gd name="T53" fmla="*/ 128 h 176"/>
              <a:gd name="T54" fmla="*/ 67 w 144"/>
              <a:gd name="T55" fmla="*/ 117 h 176"/>
              <a:gd name="T56" fmla="*/ 80 w 144"/>
              <a:gd name="T57" fmla="*/ 106 h 176"/>
              <a:gd name="T58" fmla="*/ 67 w 144"/>
              <a:gd name="T59" fmla="*/ 96 h 176"/>
              <a:gd name="T60" fmla="*/ 65 w 144"/>
              <a:gd name="T61" fmla="*/ 111 h 176"/>
              <a:gd name="T62" fmla="*/ 68 w 144"/>
              <a:gd name="T63" fmla="*/ 101 h 176"/>
              <a:gd name="T64" fmla="*/ 67 w 144"/>
              <a:gd name="T65" fmla="*/ 11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4" h="176">
                <a:moveTo>
                  <a:pt x="44" y="116"/>
                </a:moveTo>
                <a:cubicBezTo>
                  <a:pt x="44" y="121"/>
                  <a:pt x="42" y="123"/>
                  <a:pt x="39" y="123"/>
                </a:cubicBezTo>
                <a:cubicBezTo>
                  <a:pt x="38" y="123"/>
                  <a:pt x="37" y="122"/>
                  <a:pt x="36" y="122"/>
                </a:cubicBezTo>
                <a:cubicBezTo>
                  <a:pt x="35" y="128"/>
                  <a:pt x="35" y="128"/>
                  <a:pt x="35" y="128"/>
                </a:cubicBezTo>
                <a:cubicBezTo>
                  <a:pt x="37" y="128"/>
                  <a:pt x="39" y="129"/>
                  <a:pt x="40" y="129"/>
                </a:cubicBezTo>
                <a:cubicBezTo>
                  <a:pt x="47" y="129"/>
                  <a:pt x="51" y="125"/>
                  <a:pt x="51" y="116"/>
                </a:cubicBezTo>
                <a:cubicBezTo>
                  <a:pt x="51" y="96"/>
                  <a:pt x="51" y="96"/>
                  <a:pt x="51" y="96"/>
                </a:cubicBezTo>
                <a:cubicBezTo>
                  <a:pt x="44" y="96"/>
                  <a:pt x="44" y="96"/>
                  <a:pt x="44" y="96"/>
                </a:cubicBezTo>
                <a:lnTo>
                  <a:pt x="44" y="116"/>
                </a:lnTo>
                <a:close/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  <a:moveTo>
                  <a:pt x="81" y="113"/>
                </a:moveTo>
                <a:cubicBezTo>
                  <a:pt x="81" y="117"/>
                  <a:pt x="82" y="121"/>
                  <a:pt x="85" y="124"/>
                </a:cubicBezTo>
                <a:cubicBezTo>
                  <a:pt x="88" y="127"/>
                  <a:pt x="92" y="128"/>
                  <a:pt x="97" y="128"/>
                </a:cubicBezTo>
                <a:cubicBezTo>
                  <a:pt x="101" y="128"/>
                  <a:pt x="105" y="127"/>
                  <a:pt x="107" y="127"/>
                </a:cubicBezTo>
                <a:cubicBezTo>
                  <a:pt x="107" y="110"/>
                  <a:pt x="107" y="110"/>
                  <a:pt x="107" y="110"/>
                </a:cubicBezTo>
                <a:cubicBezTo>
                  <a:pt x="96" y="110"/>
                  <a:pt x="96" y="110"/>
                  <a:pt x="96" y="110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101" y="115"/>
                  <a:pt x="101" y="115"/>
                  <a:pt x="101" y="115"/>
                </a:cubicBezTo>
                <a:cubicBezTo>
                  <a:pt x="101" y="122"/>
                  <a:pt x="101" y="122"/>
                  <a:pt x="101" y="122"/>
                </a:cubicBezTo>
                <a:cubicBezTo>
                  <a:pt x="100" y="122"/>
                  <a:pt x="99" y="123"/>
                  <a:pt x="97" y="123"/>
                </a:cubicBezTo>
                <a:cubicBezTo>
                  <a:pt x="92" y="123"/>
                  <a:pt x="88" y="119"/>
                  <a:pt x="88" y="112"/>
                </a:cubicBezTo>
                <a:cubicBezTo>
                  <a:pt x="88" y="105"/>
                  <a:pt x="92" y="102"/>
                  <a:pt x="98" y="102"/>
                </a:cubicBezTo>
                <a:cubicBezTo>
                  <a:pt x="101" y="102"/>
                  <a:pt x="103" y="102"/>
                  <a:pt x="105" y="103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05" y="97"/>
                  <a:pt x="102" y="96"/>
                  <a:pt x="98" y="96"/>
                </a:cubicBezTo>
                <a:cubicBezTo>
                  <a:pt x="88" y="96"/>
                  <a:pt x="81" y="102"/>
                  <a:pt x="81" y="113"/>
                </a:cubicBezTo>
                <a:moveTo>
                  <a:pt x="67" y="96"/>
                </a:moveTo>
                <a:cubicBezTo>
                  <a:pt x="63" y="96"/>
                  <a:pt x="60" y="96"/>
                  <a:pt x="58" y="97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6" y="117"/>
                  <a:pt x="66" y="117"/>
                  <a:pt x="67" y="117"/>
                </a:cubicBezTo>
                <a:cubicBezTo>
                  <a:pt x="71" y="117"/>
                  <a:pt x="75" y="116"/>
                  <a:pt x="77" y="113"/>
                </a:cubicBezTo>
                <a:cubicBezTo>
                  <a:pt x="79" y="112"/>
                  <a:pt x="80" y="109"/>
                  <a:pt x="80" y="106"/>
                </a:cubicBezTo>
                <a:cubicBezTo>
                  <a:pt x="80" y="103"/>
                  <a:pt x="78" y="100"/>
                  <a:pt x="76" y="99"/>
                </a:cubicBezTo>
                <a:cubicBezTo>
                  <a:pt x="74" y="97"/>
                  <a:pt x="71" y="96"/>
                  <a:pt x="67" y="96"/>
                </a:cubicBezTo>
                <a:moveTo>
                  <a:pt x="67" y="111"/>
                </a:moveTo>
                <a:cubicBezTo>
                  <a:pt x="66" y="111"/>
                  <a:pt x="65" y="111"/>
                  <a:pt x="65" y="111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65" y="102"/>
                  <a:pt x="66" y="101"/>
                  <a:pt x="68" y="101"/>
                </a:cubicBezTo>
                <a:cubicBezTo>
                  <a:pt x="71" y="101"/>
                  <a:pt x="73" y="103"/>
                  <a:pt x="73" y="106"/>
                </a:cubicBezTo>
                <a:cubicBezTo>
                  <a:pt x="73" y="109"/>
                  <a:pt x="71" y="111"/>
                  <a:pt x="67" y="11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342"/>
          <p:cNvSpPr>
            <a:spLocks noEditPoints="1"/>
          </p:cNvSpPr>
          <p:nvPr/>
        </p:nvSpPr>
        <p:spPr bwMode="auto">
          <a:xfrm>
            <a:off x="7323071" y="4286050"/>
            <a:ext cx="272613" cy="335898"/>
          </a:xfrm>
          <a:custGeom>
            <a:avLst/>
            <a:gdLst>
              <a:gd name="T0" fmla="*/ 75 w 144"/>
              <a:gd name="T1" fmla="*/ 119 h 176"/>
              <a:gd name="T2" fmla="*/ 70 w 144"/>
              <a:gd name="T3" fmla="*/ 108 h 176"/>
              <a:gd name="T4" fmla="*/ 56 w 144"/>
              <a:gd name="T5" fmla="*/ 96 h 176"/>
              <a:gd name="T6" fmla="*/ 62 w 144"/>
              <a:gd name="T7" fmla="*/ 128 h 176"/>
              <a:gd name="T8" fmla="*/ 62 w 144"/>
              <a:gd name="T9" fmla="*/ 105 h 176"/>
              <a:gd name="T10" fmla="*/ 67 w 144"/>
              <a:gd name="T11" fmla="*/ 116 h 176"/>
              <a:gd name="T12" fmla="*/ 81 w 144"/>
              <a:gd name="T13" fmla="*/ 128 h 176"/>
              <a:gd name="T14" fmla="*/ 75 w 144"/>
              <a:gd name="T15" fmla="*/ 96 h 176"/>
              <a:gd name="T16" fmla="*/ 41 w 144"/>
              <a:gd name="T17" fmla="*/ 96 h 176"/>
              <a:gd name="T18" fmla="*/ 32 w 144"/>
              <a:gd name="T19" fmla="*/ 128 h 176"/>
              <a:gd name="T20" fmla="*/ 39 w 144"/>
              <a:gd name="T21" fmla="*/ 117 h 176"/>
              <a:gd name="T22" fmla="*/ 51 w 144"/>
              <a:gd name="T23" fmla="*/ 113 h 176"/>
              <a:gd name="T24" fmla="*/ 50 w 144"/>
              <a:gd name="T25" fmla="*/ 99 h 176"/>
              <a:gd name="T26" fmla="*/ 41 w 144"/>
              <a:gd name="T27" fmla="*/ 111 h 176"/>
              <a:gd name="T28" fmla="*/ 39 w 144"/>
              <a:gd name="T29" fmla="*/ 102 h 176"/>
              <a:gd name="T30" fmla="*/ 47 w 144"/>
              <a:gd name="T31" fmla="*/ 106 h 176"/>
              <a:gd name="T32" fmla="*/ 87 w 144"/>
              <a:gd name="T33" fmla="*/ 113 h 176"/>
              <a:gd name="T34" fmla="*/ 103 w 144"/>
              <a:gd name="T35" fmla="*/ 128 h 176"/>
              <a:gd name="T36" fmla="*/ 113 w 144"/>
              <a:gd name="T37" fmla="*/ 110 h 176"/>
              <a:gd name="T38" fmla="*/ 102 w 144"/>
              <a:gd name="T39" fmla="*/ 115 h 176"/>
              <a:gd name="T40" fmla="*/ 107 w 144"/>
              <a:gd name="T41" fmla="*/ 122 h 176"/>
              <a:gd name="T42" fmla="*/ 94 w 144"/>
              <a:gd name="T43" fmla="*/ 112 h 176"/>
              <a:gd name="T44" fmla="*/ 111 w 144"/>
              <a:gd name="T45" fmla="*/ 103 h 176"/>
              <a:gd name="T46" fmla="*/ 104 w 144"/>
              <a:gd name="T47" fmla="*/ 96 h 176"/>
              <a:gd name="T48" fmla="*/ 104 w 144"/>
              <a:gd name="T49" fmla="*/ 0 h 176"/>
              <a:gd name="T50" fmla="*/ 0 w 144"/>
              <a:gd name="T51" fmla="*/ 16 h 176"/>
              <a:gd name="T52" fmla="*/ 16 w 144"/>
              <a:gd name="T53" fmla="*/ 176 h 176"/>
              <a:gd name="T54" fmla="*/ 144 w 144"/>
              <a:gd name="T55" fmla="*/ 160 h 176"/>
              <a:gd name="T56" fmla="*/ 104 w 144"/>
              <a:gd name="T57" fmla="*/ 0 h 176"/>
              <a:gd name="T58" fmla="*/ 128 w 144"/>
              <a:gd name="T59" fmla="*/ 168 h 176"/>
              <a:gd name="T60" fmla="*/ 8 w 144"/>
              <a:gd name="T61" fmla="*/ 160 h 176"/>
              <a:gd name="T62" fmla="*/ 16 w 144"/>
              <a:gd name="T63" fmla="*/ 8 h 176"/>
              <a:gd name="T64" fmla="*/ 88 w 144"/>
              <a:gd name="T65" fmla="*/ 48 h 176"/>
              <a:gd name="T66" fmla="*/ 136 w 144"/>
              <a:gd name="T67" fmla="*/ 56 h 176"/>
              <a:gd name="T68" fmla="*/ 96 w 144"/>
              <a:gd name="T69" fmla="*/ 48 h 176"/>
              <a:gd name="T70" fmla="*/ 100 w 144"/>
              <a:gd name="T71" fmla="*/ 8 h 176"/>
              <a:gd name="T72" fmla="*/ 96 w 144"/>
              <a:gd name="T73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4" h="176">
                <a:moveTo>
                  <a:pt x="75" y="106"/>
                </a:moveTo>
                <a:cubicBezTo>
                  <a:pt x="75" y="110"/>
                  <a:pt x="75" y="115"/>
                  <a:pt x="75" y="119"/>
                </a:cubicBezTo>
                <a:cubicBezTo>
                  <a:pt x="75" y="119"/>
                  <a:pt x="75" y="119"/>
                  <a:pt x="75" y="119"/>
                </a:cubicBezTo>
                <a:cubicBezTo>
                  <a:pt x="74" y="115"/>
                  <a:pt x="72" y="111"/>
                  <a:pt x="70" y="108"/>
                </a:cubicBezTo>
                <a:cubicBezTo>
                  <a:pt x="64" y="96"/>
                  <a:pt x="64" y="96"/>
                  <a:pt x="64" y="96"/>
                </a:cubicBezTo>
                <a:cubicBezTo>
                  <a:pt x="56" y="96"/>
                  <a:pt x="56" y="96"/>
                  <a:pt x="56" y="96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62" y="128"/>
                  <a:pt x="62" y="128"/>
                  <a:pt x="62" y="128"/>
                </a:cubicBezTo>
                <a:cubicBezTo>
                  <a:pt x="62" y="118"/>
                  <a:pt x="62" y="118"/>
                  <a:pt x="62" y="118"/>
                </a:cubicBezTo>
                <a:cubicBezTo>
                  <a:pt x="62" y="113"/>
                  <a:pt x="62" y="109"/>
                  <a:pt x="62" y="105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4" y="108"/>
                  <a:pt x="66" y="112"/>
                  <a:pt x="67" y="116"/>
                </a:cubicBezTo>
                <a:cubicBezTo>
                  <a:pt x="74" y="128"/>
                  <a:pt x="74" y="128"/>
                  <a:pt x="74" y="128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81" y="96"/>
                  <a:pt x="81" y="96"/>
                  <a:pt x="81" y="96"/>
                </a:cubicBezTo>
                <a:cubicBezTo>
                  <a:pt x="75" y="96"/>
                  <a:pt x="75" y="96"/>
                  <a:pt x="75" y="96"/>
                </a:cubicBezTo>
                <a:lnTo>
                  <a:pt x="75" y="106"/>
                </a:lnTo>
                <a:close/>
                <a:moveTo>
                  <a:pt x="41" y="96"/>
                </a:moveTo>
                <a:cubicBezTo>
                  <a:pt x="37" y="96"/>
                  <a:pt x="34" y="96"/>
                  <a:pt x="32" y="97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9" y="128"/>
                  <a:pt x="39" y="128"/>
                  <a:pt x="39" y="128"/>
                </a:cubicBezTo>
                <a:cubicBezTo>
                  <a:pt x="39" y="117"/>
                  <a:pt x="39" y="117"/>
                  <a:pt x="39" y="117"/>
                </a:cubicBezTo>
                <a:cubicBezTo>
                  <a:pt x="40" y="117"/>
                  <a:pt x="40" y="117"/>
                  <a:pt x="41" y="117"/>
                </a:cubicBezTo>
                <a:cubicBezTo>
                  <a:pt x="45" y="117"/>
                  <a:pt x="49" y="116"/>
                  <a:pt x="51" y="113"/>
                </a:cubicBezTo>
                <a:cubicBezTo>
                  <a:pt x="53" y="112"/>
                  <a:pt x="54" y="109"/>
                  <a:pt x="54" y="106"/>
                </a:cubicBezTo>
                <a:cubicBezTo>
                  <a:pt x="54" y="103"/>
                  <a:pt x="52" y="100"/>
                  <a:pt x="50" y="99"/>
                </a:cubicBezTo>
                <a:cubicBezTo>
                  <a:pt x="48" y="97"/>
                  <a:pt x="45" y="96"/>
                  <a:pt x="41" y="96"/>
                </a:cubicBezTo>
                <a:moveTo>
                  <a:pt x="41" y="111"/>
                </a:moveTo>
                <a:cubicBezTo>
                  <a:pt x="40" y="111"/>
                  <a:pt x="39" y="111"/>
                  <a:pt x="39" y="111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39" y="102"/>
                  <a:pt x="40" y="101"/>
                  <a:pt x="42" y="101"/>
                </a:cubicBezTo>
                <a:cubicBezTo>
                  <a:pt x="45" y="101"/>
                  <a:pt x="47" y="103"/>
                  <a:pt x="47" y="106"/>
                </a:cubicBezTo>
                <a:cubicBezTo>
                  <a:pt x="47" y="109"/>
                  <a:pt x="45" y="111"/>
                  <a:pt x="41" y="111"/>
                </a:cubicBezTo>
                <a:moveTo>
                  <a:pt x="87" y="113"/>
                </a:moveTo>
                <a:cubicBezTo>
                  <a:pt x="87" y="117"/>
                  <a:pt x="88" y="121"/>
                  <a:pt x="91" y="124"/>
                </a:cubicBezTo>
                <a:cubicBezTo>
                  <a:pt x="94" y="127"/>
                  <a:pt x="98" y="128"/>
                  <a:pt x="103" y="128"/>
                </a:cubicBezTo>
                <a:cubicBezTo>
                  <a:pt x="107" y="128"/>
                  <a:pt x="111" y="127"/>
                  <a:pt x="113" y="127"/>
                </a:cubicBezTo>
                <a:cubicBezTo>
                  <a:pt x="113" y="110"/>
                  <a:pt x="113" y="110"/>
                  <a:pt x="113" y="110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102" y="115"/>
                  <a:pt x="102" y="115"/>
                  <a:pt x="102" y="115"/>
                </a:cubicBezTo>
                <a:cubicBezTo>
                  <a:pt x="107" y="115"/>
                  <a:pt x="107" y="115"/>
                  <a:pt x="107" y="115"/>
                </a:cubicBezTo>
                <a:cubicBezTo>
                  <a:pt x="107" y="122"/>
                  <a:pt x="107" y="122"/>
                  <a:pt x="107" y="122"/>
                </a:cubicBezTo>
                <a:cubicBezTo>
                  <a:pt x="106" y="122"/>
                  <a:pt x="105" y="123"/>
                  <a:pt x="103" y="123"/>
                </a:cubicBezTo>
                <a:cubicBezTo>
                  <a:pt x="98" y="123"/>
                  <a:pt x="94" y="119"/>
                  <a:pt x="94" y="112"/>
                </a:cubicBezTo>
                <a:cubicBezTo>
                  <a:pt x="94" y="105"/>
                  <a:pt x="98" y="102"/>
                  <a:pt x="104" y="102"/>
                </a:cubicBezTo>
                <a:cubicBezTo>
                  <a:pt x="107" y="102"/>
                  <a:pt x="109" y="102"/>
                  <a:pt x="111" y="103"/>
                </a:cubicBezTo>
                <a:cubicBezTo>
                  <a:pt x="112" y="98"/>
                  <a:pt x="112" y="98"/>
                  <a:pt x="112" y="98"/>
                </a:cubicBezTo>
                <a:cubicBezTo>
                  <a:pt x="111" y="97"/>
                  <a:pt x="108" y="96"/>
                  <a:pt x="104" y="96"/>
                </a:cubicBezTo>
                <a:cubicBezTo>
                  <a:pt x="94" y="96"/>
                  <a:pt x="87" y="102"/>
                  <a:pt x="87" y="113"/>
                </a:cubicBezTo>
                <a:moveTo>
                  <a:pt x="10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44"/>
                  <a:pt x="144" y="44"/>
                  <a:pt x="144" y="44"/>
                </a:cubicBezTo>
                <a:lnTo>
                  <a:pt x="104" y="0"/>
                </a:lnTo>
                <a:close/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52"/>
                  <a:pt x="92" y="56"/>
                  <a:pt x="96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160"/>
                </a:lnTo>
                <a:close/>
                <a:moveTo>
                  <a:pt x="96" y="48"/>
                </a:moveTo>
                <a:cubicBezTo>
                  <a:pt x="96" y="8"/>
                  <a:pt x="96" y="8"/>
                  <a:pt x="96" y="8"/>
                </a:cubicBezTo>
                <a:cubicBezTo>
                  <a:pt x="100" y="8"/>
                  <a:pt x="100" y="8"/>
                  <a:pt x="100" y="8"/>
                </a:cubicBezTo>
                <a:cubicBezTo>
                  <a:pt x="136" y="48"/>
                  <a:pt x="136" y="48"/>
                  <a:pt x="136" y="48"/>
                </a:cubicBezTo>
                <a:lnTo>
                  <a:pt x="96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979770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949396" y="411510"/>
            <a:ext cx="12452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Location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116" name="Freeform 343"/>
          <p:cNvSpPr>
            <a:spLocks noEditPoints="1"/>
          </p:cNvSpPr>
          <p:nvPr/>
        </p:nvSpPr>
        <p:spPr bwMode="auto">
          <a:xfrm>
            <a:off x="1574073" y="1092001"/>
            <a:ext cx="243404" cy="334275"/>
          </a:xfrm>
          <a:custGeom>
            <a:avLst/>
            <a:gdLst>
              <a:gd name="T0" fmla="*/ 64 w 128"/>
              <a:gd name="T1" fmla="*/ 0 h 176"/>
              <a:gd name="T2" fmla="*/ 0 w 128"/>
              <a:gd name="T3" fmla="*/ 64 h 176"/>
              <a:gd name="T4" fmla="*/ 64 w 128"/>
              <a:gd name="T5" fmla="*/ 176 h 176"/>
              <a:gd name="T6" fmla="*/ 128 w 128"/>
              <a:gd name="T7" fmla="*/ 64 h 176"/>
              <a:gd name="T8" fmla="*/ 64 w 128"/>
              <a:gd name="T9" fmla="*/ 0 h 176"/>
              <a:gd name="T10" fmla="*/ 64 w 128"/>
              <a:gd name="T11" fmla="*/ 164 h 176"/>
              <a:gd name="T12" fmla="*/ 8 w 128"/>
              <a:gd name="T13" fmla="*/ 64 h 176"/>
              <a:gd name="T14" fmla="*/ 64 w 128"/>
              <a:gd name="T15" fmla="*/ 8 h 176"/>
              <a:gd name="T16" fmla="*/ 120 w 128"/>
              <a:gd name="T17" fmla="*/ 64 h 176"/>
              <a:gd name="T18" fmla="*/ 64 w 128"/>
              <a:gd name="T19" fmla="*/ 164 h 176"/>
              <a:gd name="T20" fmla="*/ 64 w 128"/>
              <a:gd name="T21" fmla="*/ 32 h 176"/>
              <a:gd name="T22" fmla="*/ 32 w 128"/>
              <a:gd name="T23" fmla="*/ 64 h 176"/>
              <a:gd name="T24" fmla="*/ 64 w 128"/>
              <a:gd name="T25" fmla="*/ 96 h 176"/>
              <a:gd name="T26" fmla="*/ 96 w 128"/>
              <a:gd name="T27" fmla="*/ 64 h 176"/>
              <a:gd name="T28" fmla="*/ 64 w 128"/>
              <a:gd name="T29" fmla="*/ 32 h 176"/>
              <a:gd name="T30" fmla="*/ 64 w 128"/>
              <a:gd name="T31" fmla="*/ 88 h 176"/>
              <a:gd name="T32" fmla="*/ 40 w 128"/>
              <a:gd name="T33" fmla="*/ 64 h 176"/>
              <a:gd name="T34" fmla="*/ 64 w 128"/>
              <a:gd name="T35" fmla="*/ 40 h 176"/>
              <a:gd name="T36" fmla="*/ 88 w 128"/>
              <a:gd name="T37" fmla="*/ 64 h 176"/>
              <a:gd name="T38" fmla="*/ 64 w 128"/>
              <a:gd name="T39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8" h="176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116"/>
                  <a:pt x="64" y="176"/>
                  <a:pt x="64" y="176"/>
                </a:cubicBezTo>
                <a:cubicBezTo>
                  <a:pt x="64" y="176"/>
                  <a:pt x="128" y="116"/>
                  <a:pt x="128" y="64"/>
                </a:cubicBezTo>
                <a:cubicBezTo>
                  <a:pt x="128" y="29"/>
                  <a:pt x="99" y="0"/>
                  <a:pt x="64" y="0"/>
                </a:cubicBezTo>
                <a:moveTo>
                  <a:pt x="64" y="164"/>
                </a:moveTo>
                <a:cubicBezTo>
                  <a:pt x="64" y="164"/>
                  <a:pt x="8" y="112"/>
                  <a:pt x="8" y="64"/>
                </a:cubicBezTo>
                <a:cubicBezTo>
                  <a:pt x="8" y="33"/>
                  <a:pt x="33" y="8"/>
                  <a:pt x="64" y="8"/>
                </a:cubicBezTo>
                <a:cubicBezTo>
                  <a:pt x="95" y="8"/>
                  <a:pt x="120" y="33"/>
                  <a:pt x="120" y="64"/>
                </a:cubicBezTo>
                <a:cubicBezTo>
                  <a:pt x="120" y="112"/>
                  <a:pt x="64" y="164"/>
                  <a:pt x="64" y="164"/>
                </a:cubicBezTo>
                <a:moveTo>
                  <a:pt x="64" y="32"/>
                </a:moveTo>
                <a:cubicBezTo>
                  <a:pt x="46" y="32"/>
                  <a:pt x="32" y="46"/>
                  <a:pt x="32" y="64"/>
                </a:cubicBezTo>
                <a:cubicBezTo>
                  <a:pt x="32" y="82"/>
                  <a:pt x="46" y="96"/>
                  <a:pt x="64" y="96"/>
                </a:cubicBezTo>
                <a:cubicBezTo>
                  <a:pt x="82" y="96"/>
                  <a:pt x="96" y="82"/>
                  <a:pt x="96" y="64"/>
                </a:cubicBezTo>
                <a:cubicBezTo>
                  <a:pt x="96" y="46"/>
                  <a:pt x="82" y="32"/>
                  <a:pt x="64" y="32"/>
                </a:cubicBezTo>
                <a:moveTo>
                  <a:pt x="64" y="88"/>
                </a:moveTo>
                <a:cubicBezTo>
                  <a:pt x="51" y="88"/>
                  <a:pt x="40" y="77"/>
                  <a:pt x="40" y="64"/>
                </a:cubicBezTo>
                <a:cubicBezTo>
                  <a:pt x="40" y="51"/>
                  <a:pt x="51" y="40"/>
                  <a:pt x="64" y="40"/>
                </a:cubicBezTo>
                <a:cubicBezTo>
                  <a:pt x="77" y="40"/>
                  <a:pt x="88" y="51"/>
                  <a:pt x="88" y="64"/>
                </a:cubicBezTo>
                <a:cubicBezTo>
                  <a:pt x="88" y="77"/>
                  <a:pt x="77" y="88"/>
                  <a:pt x="64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344"/>
          <p:cNvSpPr>
            <a:spLocks noEditPoints="1"/>
          </p:cNvSpPr>
          <p:nvPr/>
        </p:nvSpPr>
        <p:spPr bwMode="auto">
          <a:xfrm>
            <a:off x="2167979" y="1092001"/>
            <a:ext cx="334275" cy="334275"/>
          </a:xfrm>
          <a:custGeom>
            <a:avLst/>
            <a:gdLst>
              <a:gd name="T0" fmla="*/ 24 w 176"/>
              <a:gd name="T1" fmla="*/ 52 h 176"/>
              <a:gd name="T2" fmla="*/ 80 w 176"/>
              <a:gd name="T3" fmla="*/ 52 h 176"/>
              <a:gd name="T4" fmla="*/ 52 w 176"/>
              <a:gd name="T5" fmla="*/ 72 h 176"/>
              <a:gd name="T6" fmla="*/ 52 w 176"/>
              <a:gd name="T7" fmla="*/ 32 h 176"/>
              <a:gd name="T8" fmla="*/ 52 w 176"/>
              <a:gd name="T9" fmla="*/ 72 h 176"/>
              <a:gd name="T10" fmla="*/ 131 w 176"/>
              <a:gd name="T11" fmla="*/ 88 h 176"/>
              <a:gd name="T12" fmla="*/ 139 w 176"/>
              <a:gd name="T13" fmla="*/ 80 h 176"/>
              <a:gd name="T14" fmla="*/ 133 w 176"/>
              <a:gd name="T15" fmla="*/ 75 h 176"/>
              <a:gd name="T16" fmla="*/ 129 w 176"/>
              <a:gd name="T17" fmla="*/ 88 h 176"/>
              <a:gd name="T18" fmla="*/ 52 w 176"/>
              <a:gd name="T19" fmla="*/ 144 h 176"/>
              <a:gd name="T20" fmla="*/ 49 w 176"/>
              <a:gd name="T21" fmla="*/ 153 h 176"/>
              <a:gd name="T22" fmla="*/ 54 w 176"/>
              <a:gd name="T23" fmla="*/ 156 h 176"/>
              <a:gd name="T24" fmla="*/ 56 w 176"/>
              <a:gd name="T25" fmla="*/ 148 h 176"/>
              <a:gd name="T26" fmla="*/ 88 w 176"/>
              <a:gd name="T27" fmla="*/ 167 h 176"/>
              <a:gd name="T28" fmla="*/ 87 w 176"/>
              <a:gd name="T29" fmla="*/ 175 h 176"/>
              <a:gd name="T30" fmla="*/ 96 w 176"/>
              <a:gd name="T31" fmla="*/ 176 h 176"/>
              <a:gd name="T32" fmla="*/ 96 w 176"/>
              <a:gd name="T33" fmla="*/ 168 h 176"/>
              <a:gd name="T34" fmla="*/ 66 w 176"/>
              <a:gd name="T35" fmla="*/ 161 h 176"/>
              <a:gd name="T36" fmla="*/ 62 w 176"/>
              <a:gd name="T37" fmla="*/ 167 h 176"/>
              <a:gd name="T38" fmla="*/ 71 w 176"/>
              <a:gd name="T39" fmla="*/ 172 h 176"/>
              <a:gd name="T40" fmla="*/ 73 w 176"/>
              <a:gd name="T41" fmla="*/ 164 h 176"/>
              <a:gd name="T42" fmla="*/ 112 w 176"/>
              <a:gd name="T43" fmla="*/ 168 h 176"/>
              <a:gd name="T44" fmla="*/ 112 w 176"/>
              <a:gd name="T45" fmla="*/ 176 h 176"/>
              <a:gd name="T46" fmla="*/ 121 w 176"/>
              <a:gd name="T47" fmla="*/ 175 h 176"/>
              <a:gd name="T48" fmla="*/ 120 w 176"/>
              <a:gd name="T49" fmla="*/ 167 h 176"/>
              <a:gd name="T50" fmla="*/ 145 w 176"/>
              <a:gd name="T51" fmla="*/ 63 h 176"/>
              <a:gd name="T52" fmla="*/ 148 w 176"/>
              <a:gd name="T53" fmla="*/ 70 h 176"/>
              <a:gd name="T54" fmla="*/ 157 w 176"/>
              <a:gd name="T55" fmla="*/ 64 h 176"/>
              <a:gd name="T56" fmla="*/ 152 w 176"/>
              <a:gd name="T57" fmla="*/ 58 h 176"/>
              <a:gd name="T58" fmla="*/ 149 w 176"/>
              <a:gd name="T59" fmla="*/ 142 h 176"/>
              <a:gd name="T60" fmla="*/ 149 w 176"/>
              <a:gd name="T61" fmla="*/ 149 h 176"/>
              <a:gd name="T62" fmla="*/ 153 w 176"/>
              <a:gd name="T63" fmla="*/ 154 h 176"/>
              <a:gd name="T64" fmla="*/ 158 w 176"/>
              <a:gd name="T65" fmla="*/ 146 h 176"/>
              <a:gd name="T66" fmla="*/ 152 w 176"/>
              <a:gd name="T67" fmla="*/ 138 h 176"/>
              <a:gd name="T68" fmla="*/ 170 w 176"/>
              <a:gd name="T69" fmla="*/ 47 h 176"/>
              <a:gd name="T70" fmla="*/ 165 w 176"/>
              <a:gd name="T71" fmla="*/ 54 h 176"/>
              <a:gd name="T72" fmla="*/ 170 w 176"/>
              <a:gd name="T73" fmla="*/ 55 h 176"/>
              <a:gd name="T74" fmla="*/ 175 w 176"/>
              <a:gd name="T75" fmla="*/ 48 h 176"/>
              <a:gd name="T76" fmla="*/ 143 w 176"/>
              <a:gd name="T77" fmla="*/ 118 h 176"/>
              <a:gd name="T78" fmla="*/ 138 w 176"/>
              <a:gd name="T79" fmla="*/ 123 h 176"/>
              <a:gd name="T80" fmla="*/ 146 w 176"/>
              <a:gd name="T81" fmla="*/ 131 h 176"/>
              <a:gd name="T82" fmla="*/ 149 w 176"/>
              <a:gd name="T83" fmla="*/ 124 h 176"/>
              <a:gd name="T84" fmla="*/ 131 w 176"/>
              <a:gd name="T85" fmla="*/ 100 h 176"/>
              <a:gd name="T86" fmla="*/ 123 w 176"/>
              <a:gd name="T87" fmla="*/ 101 h 176"/>
              <a:gd name="T88" fmla="*/ 129 w 176"/>
              <a:gd name="T89" fmla="*/ 112 h 176"/>
              <a:gd name="T90" fmla="*/ 133 w 176"/>
              <a:gd name="T91" fmla="*/ 106 h 176"/>
              <a:gd name="T92" fmla="*/ 135 w 176"/>
              <a:gd name="T93" fmla="*/ 163 h 176"/>
              <a:gd name="T94" fmla="*/ 137 w 176"/>
              <a:gd name="T95" fmla="*/ 171 h 176"/>
              <a:gd name="T96" fmla="*/ 146 w 176"/>
              <a:gd name="T97" fmla="*/ 166 h 176"/>
              <a:gd name="T98" fmla="*/ 142 w 176"/>
              <a:gd name="T99" fmla="*/ 160 h 176"/>
              <a:gd name="T100" fmla="*/ 0 w 176"/>
              <a:gd name="T101" fmla="*/ 52 h 176"/>
              <a:gd name="T102" fmla="*/ 104 w 176"/>
              <a:gd name="T103" fmla="*/ 52 h 176"/>
              <a:gd name="T104" fmla="*/ 52 w 176"/>
              <a:gd name="T105" fmla="*/ 125 h 176"/>
              <a:gd name="T106" fmla="*/ 8 w 176"/>
              <a:gd name="T107" fmla="*/ 52 h 176"/>
              <a:gd name="T108" fmla="*/ 96 w 176"/>
              <a:gd name="T109" fmla="*/ 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52" y="24"/>
                </a:moveTo>
                <a:cubicBezTo>
                  <a:pt x="37" y="24"/>
                  <a:pt x="24" y="37"/>
                  <a:pt x="24" y="52"/>
                </a:cubicBezTo>
                <a:cubicBezTo>
                  <a:pt x="24" y="68"/>
                  <a:pt x="37" y="80"/>
                  <a:pt x="52" y="80"/>
                </a:cubicBezTo>
                <a:cubicBezTo>
                  <a:pt x="67" y="80"/>
                  <a:pt x="80" y="68"/>
                  <a:pt x="80" y="52"/>
                </a:cubicBezTo>
                <a:cubicBezTo>
                  <a:pt x="80" y="37"/>
                  <a:pt x="67" y="24"/>
                  <a:pt x="52" y="24"/>
                </a:cubicBezTo>
                <a:moveTo>
                  <a:pt x="52" y="72"/>
                </a:moveTo>
                <a:cubicBezTo>
                  <a:pt x="41" y="72"/>
                  <a:pt x="32" y="63"/>
                  <a:pt x="32" y="52"/>
                </a:cubicBezTo>
                <a:cubicBezTo>
                  <a:pt x="32" y="41"/>
                  <a:pt x="41" y="32"/>
                  <a:pt x="52" y="32"/>
                </a:cubicBezTo>
                <a:cubicBezTo>
                  <a:pt x="63" y="32"/>
                  <a:pt x="72" y="41"/>
                  <a:pt x="72" y="52"/>
                </a:cubicBezTo>
                <a:cubicBezTo>
                  <a:pt x="72" y="63"/>
                  <a:pt x="63" y="72"/>
                  <a:pt x="52" y="72"/>
                </a:cubicBezTo>
                <a:moveTo>
                  <a:pt x="129" y="88"/>
                </a:moveTo>
                <a:cubicBezTo>
                  <a:pt x="129" y="88"/>
                  <a:pt x="130" y="88"/>
                  <a:pt x="131" y="88"/>
                </a:cubicBezTo>
                <a:cubicBezTo>
                  <a:pt x="132" y="88"/>
                  <a:pt x="133" y="88"/>
                  <a:pt x="134" y="87"/>
                </a:cubicBezTo>
                <a:cubicBezTo>
                  <a:pt x="135" y="84"/>
                  <a:pt x="137" y="82"/>
                  <a:pt x="139" y="80"/>
                </a:cubicBezTo>
                <a:cubicBezTo>
                  <a:pt x="140" y="79"/>
                  <a:pt x="140" y="76"/>
                  <a:pt x="138" y="75"/>
                </a:cubicBezTo>
                <a:cubicBezTo>
                  <a:pt x="136" y="73"/>
                  <a:pt x="134" y="73"/>
                  <a:pt x="133" y="75"/>
                </a:cubicBezTo>
                <a:cubicBezTo>
                  <a:pt x="131" y="78"/>
                  <a:pt x="129" y="80"/>
                  <a:pt x="127" y="82"/>
                </a:cubicBezTo>
                <a:cubicBezTo>
                  <a:pt x="126" y="84"/>
                  <a:pt x="127" y="87"/>
                  <a:pt x="129" y="88"/>
                </a:cubicBezTo>
                <a:moveTo>
                  <a:pt x="56" y="148"/>
                </a:moveTo>
                <a:cubicBezTo>
                  <a:pt x="56" y="146"/>
                  <a:pt x="54" y="144"/>
                  <a:pt x="52" y="144"/>
                </a:cubicBezTo>
                <a:cubicBezTo>
                  <a:pt x="50" y="144"/>
                  <a:pt x="48" y="146"/>
                  <a:pt x="48" y="148"/>
                </a:cubicBezTo>
                <a:cubicBezTo>
                  <a:pt x="48" y="148"/>
                  <a:pt x="48" y="151"/>
                  <a:pt x="49" y="153"/>
                </a:cubicBezTo>
                <a:cubicBezTo>
                  <a:pt x="50" y="155"/>
                  <a:pt x="51" y="156"/>
                  <a:pt x="53" y="156"/>
                </a:cubicBezTo>
                <a:cubicBezTo>
                  <a:pt x="53" y="156"/>
                  <a:pt x="54" y="156"/>
                  <a:pt x="54" y="156"/>
                </a:cubicBezTo>
                <a:cubicBezTo>
                  <a:pt x="56" y="155"/>
                  <a:pt x="57" y="153"/>
                  <a:pt x="56" y="151"/>
                </a:cubicBezTo>
                <a:cubicBezTo>
                  <a:pt x="56" y="149"/>
                  <a:pt x="56" y="148"/>
                  <a:pt x="56" y="148"/>
                </a:cubicBezTo>
                <a:moveTo>
                  <a:pt x="96" y="168"/>
                </a:moveTo>
                <a:cubicBezTo>
                  <a:pt x="93" y="168"/>
                  <a:pt x="91" y="168"/>
                  <a:pt x="88" y="167"/>
                </a:cubicBezTo>
                <a:cubicBezTo>
                  <a:pt x="86" y="167"/>
                  <a:pt x="84" y="168"/>
                  <a:pt x="84" y="171"/>
                </a:cubicBezTo>
                <a:cubicBezTo>
                  <a:pt x="83" y="173"/>
                  <a:pt x="85" y="175"/>
                  <a:pt x="87" y="175"/>
                </a:cubicBezTo>
                <a:cubicBezTo>
                  <a:pt x="90" y="175"/>
                  <a:pt x="93" y="176"/>
                  <a:pt x="96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98" y="176"/>
                  <a:pt x="100" y="174"/>
                  <a:pt x="100" y="172"/>
                </a:cubicBezTo>
                <a:cubicBezTo>
                  <a:pt x="100" y="170"/>
                  <a:pt x="98" y="168"/>
                  <a:pt x="96" y="168"/>
                </a:cubicBezTo>
                <a:moveTo>
                  <a:pt x="73" y="164"/>
                </a:moveTo>
                <a:cubicBezTo>
                  <a:pt x="70" y="163"/>
                  <a:pt x="68" y="162"/>
                  <a:pt x="66" y="161"/>
                </a:cubicBezTo>
                <a:cubicBezTo>
                  <a:pt x="64" y="159"/>
                  <a:pt x="61" y="160"/>
                  <a:pt x="60" y="162"/>
                </a:cubicBezTo>
                <a:cubicBezTo>
                  <a:pt x="59" y="164"/>
                  <a:pt x="60" y="166"/>
                  <a:pt x="62" y="167"/>
                </a:cubicBezTo>
                <a:cubicBezTo>
                  <a:pt x="64" y="169"/>
                  <a:pt x="67" y="170"/>
                  <a:pt x="70" y="171"/>
                </a:cubicBezTo>
                <a:cubicBezTo>
                  <a:pt x="70" y="171"/>
                  <a:pt x="71" y="172"/>
                  <a:pt x="71" y="172"/>
                </a:cubicBezTo>
                <a:cubicBezTo>
                  <a:pt x="73" y="172"/>
                  <a:pt x="74" y="171"/>
                  <a:pt x="75" y="169"/>
                </a:cubicBezTo>
                <a:cubicBezTo>
                  <a:pt x="76" y="167"/>
                  <a:pt x="75" y="164"/>
                  <a:pt x="73" y="164"/>
                </a:cubicBezTo>
                <a:moveTo>
                  <a:pt x="120" y="167"/>
                </a:moveTo>
                <a:cubicBezTo>
                  <a:pt x="118" y="167"/>
                  <a:pt x="115" y="168"/>
                  <a:pt x="112" y="168"/>
                </a:cubicBezTo>
                <a:cubicBezTo>
                  <a:pt x="110" y="168"/>
                  <a:pt x="108" y="170"/>
                  <a:pt x="108" y="172"/>
                </a:cubicBezTo>
                <a:cubicBezTo>
                  <a:pt x="109" y="174"/>
                  <a:pt x="110" y="176"/>
                  <a:pt x="112" y="176"/>
                </a:cubicBezTo>
                <a:cubicBezTo>
                  <a:pt x="112" y="176"/>
                  <a:pt x="113" y="176"/>
                  <a:pt x="113" y="176"/>
                </a:cubicBezTo>
                <a:cubicBezTo>
                  <a:pt x="116" y="176"/>
                  <a:pt x="118" y="175"/>
                  <a:pt x="121" y="175"/>
                </a:cubicBezTo>
                <a:cubicBezTo>
                  <a:pt x="123" y="175"/>
                  <a:pt x="125" y="173"/>
                  <a:pt x="125" y="170"/>
                </a:cubicBezTo>
                <a:cubicBezTo>
                  <a:pt x="124" y="168"/>
                  <a:pt x="122" y="167"/>
                  <a:pt x="120" y="167"/>
                </a:cubicBezTo>
                <a:moveTo>
                  <a:pt x="152" y="58"/>
                </a:moveTo>
                <a:cubicBezTo>
                  <a:pt x="150" y="59"/>
                  <a:pt x="147" y="61"/>
                  <a:pt x="145" y="63"/>
                </a:cubicBezTo>
                <a:cubicBezTo>
                  <a:pt x="143" y="64"/>
                  <a:pt x="143" y="67"/>
                  <a:pt x="144" y="69"/>
                </a:cubicBezTo>
                <a:cubicBezTo>
                  <a:pt x="145" y="70"/>
                  <a:pt x="146" y="70"/>
                  <a:pt x="148" y="70"/>
                </a:cubicBezTo>
                <a:cubicBezTo>
                  <a:pt x="148" y="70"/>
                  <a:pt x="149" y="70"/>
                  <a:pt x="150" y="69"/>
                </a:cubicBezTo>
                <a:cubicBezTo>
                  <a:pt x="152" y="68"/>
                  <a:pt x="154" y="66"/>
                  <a:pt x="157" y="64"/>
                </a:cubicBezTo>
                <a:cubicBezTo>
                  <a:pt x="158" y="63"/>
                  <a:pt x="159" y="61"/>
                  <a:pt x="157" y="59"/>
                </a:cubicBezTo>
                <a:cubicBezTo>
                  <a:pt x="156" y="57"/>
                  <a:pt x="154" y="57"/>
                  <a:pt x="152" y="58"/>
                </a:cubicBezTo>
                <a:moveTo>
                  <a:pt x="152" y="138"/>
                </a:moveTo>
                <a:cubicBezTo>
                  <a:pt x="150" y="138"/>
                  <a:pt x="149" y="140"/>
                  <a:pt x="149" y="142"/>
                </a:cubicBezTo>
                <a:cubicBezTo>
                  <a:pt x="150" y="144"/>
                  <a:pt x="150" y="145"/>
                  <a:pt x="150" y="146"/>
                </a:cubicBezTo>
                <a:cubicBezTo>
                  <a:pt x="150" y="147"/>
                  <a:pt x="150" y="148"/>
                  <a:pt x="149" y="149"/>
                </a:cubicBezTo>
                <a:cubicBezTo>
                  <a:pt x="149" y="151"/>
                  <a:pt x="150" y="153"/>
                  <a:pt x="153" y="154"/>
                </a:cubicBezTo>
                <a:cubicBezTo>
                  <a:pt x="153" y="154"/>
                  <a:pt x="153" y="154"/>
                  <a:pt x="153" y="154"/>
                </a:cubicBezTo>
                <a:cubicBezTo>
                  <a:pt x="155" y="154"/>
                  <a:pt x="157" y="152"/>
                  <a:pt x="157" y="150"/>
                </a:cubicBezTo>
                <a:cubicBezTo>
                  <a:pt x="158" y="149"/>
                  <a:pt x="158" y="148"/>
                  <a:pt x="158" y="146"/>
                </a:cubicBezTo>
                <a:cubicBezTo>
                  <a:pt x="158" y="144"/>
                  <a:pt x="158" y="142"/>
                  <a:pt x="157" y="141"/>
                </a:cubicBezTo>
                <a:cubicBezTo>
                  <a:pt x="157" y="138"/>
                  <a:pt x="155" y="137"/>
                  <a:pt x="152" y="138"/>
                </a:cubicBezTo>
                <a:moveTo>
                  <a:pt x="175" y="48"/>
                </a:moveTo>
                <a:cubicBezTo>
                  <a:pt x="174" y="46"/>
                  <a:pt x="172" y="46"/>
                  <a:pt x="170" y="47"/>
                </a:cubicBezTo>
                <a:cubicBezTo>
                  <a:pt x="170" y="47"/>
                  <a:pt x="169" y="47"/>
                  <a:pt x="166" y="49"/>
                </a:cubicBezTo>
                <a:cubicBezTo>
                  <a:pt x="164" y="50"/>
                  <a:pt x="164" y="52"/>
                  <a:pt x="165" y="54"/>
                </a:cubicBezTo>
                <a:cubicBezTo>
                  <a:pt x="166" y="55"/>
                  <a:pt x="167" y="56"/>
                  <a:pt x="168" y="56"/>
                </a:cubicBezTo>
                <a:cubicBezTo>
                  <a:pt x="169" y="56"/>
                  <a:pt x="170" y="56"/>
                  <a:pt x="170" y="55"/>
                </a:cubicBezTo>
                <a:cubicBezTo>
                  <a:pt x="172" y="54"/>
                  <a:pt x="174" y="54"/>
                  <a:pt x="174" y="54"/>
                </a:cubicBezTo>
                <a:cubicBezTo>
                  <a:pt x="176" y="53"/>
                  <a:pt x="176" y="50"/>
                  <a:pt x="175" y="48"/>
                </a:cubicBezTo>
                <a:moveTo>
                  <a:pt x="149" y="124"/>
                </a:moveTo>
                <a:cubicBezTo>
                  <a:pt x="147" y="122"/>
                  <a:pt x="145" y="120"/>
                  <a:pt x="143" y="118"/>
                </a:cubicBezTo>
                <a:cubicBezTo>
                  <a:pt x="142" y="116"/>
                  <a:pt x="139" y="116"/>
                  <a:pt x="138" y="118"/>
                </a:cubicBezTo>
                <a:cubicBezTo>
                  <a:pt x="136" y="119"/>
                  <a:pt x="136" y="122"/>
                  <a:pt x="138" y="123"/>
                </a:cubicBezTo>
                <a:cubicBezTo>
                  <a:pt x="139" y="125"/>
                  <a:pt x="141" y="127"/>
                  <a:pt x="143" y="129"/>
                </a:cubicBezTo>
                <a:cubicBezTo>
                  <a:pt x="144" y="130"/>
                  <a:pt x="145" y="131"/>
                  <a:pt x="146" y="131"/>
                </a:cubicBezTo>
                <a:cubicBezTo>
                  <a:pt x="147" y="131"/>
                  <a:pt x="148" y="130"/>
                  <a:pt x="148" y="130"/>
                </a:cubicBezTo>
                <a:cubicBezTo>
                  <a:pt x="150" y="128"/>
                  <a:pt x="150" y="126"/>
                  <a:pt x="149" y="124"/>
                </a:cubicBezTo>
                <a:moveTo>
                  <a:pt x="133" y="106"/>
                </a:moveTo>
                <a:cubicBezTo>
                  <a:pt x="132" y="104"/>
                  <a:pt x="131" y="102"/>
                  <a:pt x="131" y="100"/>
                </a:cubicBezTo>
                <a:cubicBezTo>
                  <a:pt x="130" y="98"/>
                  <a:pt x="128" y="96"/>
                  <a:pt x="126" y="96"/>
                </a:cubicBezTo>
                <a:cubicBezTo>
                  <a:pt x="124" y="97"/>
                  <a:pt x="122" y="99"/>
                  <a:pt x="123" y="101"/>
                </a:cubicBezTo>
                <a:cubicBezTo>
                  <a:pt x="123" y="104"/>
                  <a:pt x="124" y="107"/>
                  <a:pt x="126" y="110"/>
                </a:cubicBezTo>
                <a:cubicBezTo>
                  <a:pt x="126" y="111"/>
                  <a:pt x="128" y="112"/>
                  <a:pt x="129" y="112"/>
                </a:cubicBezTo>
                <a:cubicBezTo>
                  <a:pt x="130" y="112"/>
                  <a:pt x="131" y="112"/>
                  <a:pt x="131" y="112"/>
                </a:cubicBezTo>
                <a:cubicBezTo>
                  <a:pt x="133" y="111"/>
                  <a:pt x="134" y="108"/>
                  <a:pt x="133" y="106"/>
                </a:cubicBezTo>
                <a:moveTo>
                  <a:pt x="142" y="160"/>
                </a:moveTo>
                <a:cubicBezTo>
                  <a:pt x="140" y="161"/>
                  <a:pt x="138" y="162"/>
                  <a:pt x="135" y="163"/>
                </a:cubicBezTo>
                <a:cubicBezTo>
                  <a:pt x="133" y="164"/>
                  <a:pt x="132" y="166"/>
                  <a:pt x="133" y="168"/>
                </a:cubicBezTo>
                <a:cubicBezTo>
                  <a:pt x="134" y="170"/>
                  <a:pt x="135" y="171"/>
                  <a:pt x="137" y="171"/>
                </a:cubicBezTo>
                <a:cubicBezTo>
                  <a:pt x="137" y="171"/>
                  <a:pt x="138" y="171"/>
                  <a:pt x="138" y="171"/>
                </a:cubicBezTo>
                <a:cubicBezTo>
                  <a:pt x="141" y="169"/>
                  <a:pt x="144" y="168"/>
                  <a:pt x="146" y="166"/>
                </a:cubicBezTo>
                <a:cubicBezTo>
                  <a:pt x="148" y="165"/>
                  <a:pt x="149" y="162"/>
                  <a:pt x="147" y="161"/>
                </a:cubicBezTo>
                <a:cubicBezTo>
                  <a:pt x="146" y="159"/>
                  <a:pt x="144" y="158"/>
                  <a:pt x="142" y="160"/>
                </a:cubicBezTo>
                <a:moveTo>
                  <a:pt x="52" y="0"/>
                </a:moveTo>
                <a:cubicBezTo>
                  <a:pt x="23" y="0"/>
                  <a:pt x="0" y="23"/>
                  <a:pt x="0" y="52"/>
                </a:cubicBezTo>
                <a:cubicBezTo>
                  <a:pt x="0" y="95"/>
                  <a:pt x="52" y="136"/>
                  <a:pt x="52" y="136"/>
                </a:cubicBezTo>
                <a:cubicBezTo>
                  <a:pt x="52" y="136"/>
                  <a:pt x="104" y="95"/>
                  <a:pt x="104" y="52"/>
                </a:cubicBezTo>
                <a:cubicBezTo>
                  <a:pt x="104" y="23"/>
                  <a:pt x="81" y="0"/>
                  <a:pt x="52" y="0"/>
                </a:cubicBezTo>
                <a:moveTo>
                  <a:pt x="52" y="125"/>
                </a:moveTo>
                <a:cubicBezTo>
                  <a:pt x="47" y="121"/>
                  <a:pt x="40" y="114"/>
                  <a:pt x="32" y="105"/>
                </a:cubicBezTo>
                <a:cubicBezTo>
                  <a:pt x="21" y="92"/>
                  <a:pt x="8" y="72"/>
                  <a:pt x="8" y="52"/>
                </a:cubicBezTo>
                <a:cubicBezTo>
                  <a:pt x="8" y="28"/>
                  <a:pt x="28" y="8"/>
                  <a:pt x="52" y="8"/>
                </a:cubicBezTo>
                <a:cubicBezTo>
                  <a:pt x="76" y="8"/>
                  <a:pt x="96" y="28"/>
                  <a:pt x="96" y="52"/>
                </a:cubicBezTo>
                <a:cubicBezTo>
                  <a:pt x="96" y="83"/>
                  <a:pt x="64" y="114"/>
                  <a:pt x="52" y="1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345"/>
          <p:cNvSpPr>
            <a:spLocks noEditPoints="1"/>
          </p:cNvSpPr>
          <p:nvPr/>
        </p:nvSpPr>
        <p:spPr bwMode="auto">
          <a:xfrm>
            <a:off x="2898191" y="1092001"/>
            <a:ext cx="152533" cy="334275"/>
          </a:xfrm>
          <a:custGeom>
            <a:avLst/>
            <a:gdLst>
              <a:gd name="T0" fmla="*/ 40 w 80"/>
              <a:gd name="T1" fmla="*/ 0 h 176"/>
              <a:gd name="T2" fmla="*/ 0 w 80"/>
              <a:gd name="T3" fmla="*/ 40 h 176"/>
              <a:gd name="T4" fmla="*/ 22 w 80"/>
              <a:gd name="T5" fmla="*/ 76 h 176"/>
              <a:gd name="T6" fmla="*/ 40 w 80"/>
              <a:gd name="T7" fmla="*/ 176 h 176"/>
              <a:gd name="T8" fmla="*/ 58 w 80"/>
              <a:gd name="T9" fmla="*/ 76 h 176"/>
              <a:gd name="T10" fmla="*/ 80 w 80"/>
              <a:gd name="T11" fmla="*/ 40 h 176"/>
              <a:gd name="T12" fmla="*/ 40 w 80"/>
              <a:gd name="T13" fmla="*/ 0 h 176"/>
              <a:gd name="T14" fmla="*/ 40 w 80"/>
              <a:gd name="T15" fmla="*/ 140 h 176"/>
              <a:gd name="T16" fmla="*/ 30 w 80"/>
              <a:gd name="T17" fmla="*/ 79 h 176"/>
              <a:gd name="T18" fmla="*/ 40 w 80"/>
              <a:gd name="T19" fmla="*/ 80 h 176"/>
              <a:gd name="T20" fmla="*/ 50 w 80"/>
              <a:gd name="T21" fmla="*/ 79 h 176"/>
              <a:gd name="T22" fmla="*/ 40 w 80"/>
              <a:gd name="T23" fmla="*/ 140 h 176"/>
              <a:gd name="T24" fmla="*/ 40 w 80"/>
              <a:gd name="T25" fmla="*/ 72 h 176"/>
              <a:gd name="T26" fmla="*/ 8 w 80"/>
              <a:gd name="T27" fmla="*/ 40 h 176"/>
              <a:gd name="T28" fmla="*/ 40 w 80"/>
              <a:gd name="T29" fmla="*/ 8 h 176"/>
              <a:gd name="T30" fmla="*/ 72 w 80"/>
              <a:gd name="T31" fmla="*/ 40 h 176"/>
              <a:gd name="T32" fmla="*/ 40 w 80"/>
              <a:gd name="T33" fmla="*/ 72 h 176"/>
              <a:gd name="T34" fmla="*/ 40 w 80"/>
              <a:gd name="T35" fmla="*/ 16 h 176"/>
              <a:gd name="T36" fmla="*/ 16 w 80"/>
              <a:gd name="T37" fmla="*/ 40 h 176"/>
              <a:gd name="T38" fmla="*/ 20 w 80"/>
              <a:gd name="T39" fmla="*/ 44 h 176"/>
              <a:gd name="T40" fmla="*/ 24 w 80"/>
              <a:gd name="T41" fmla="*/ 40 h 176"/>
              <a:gd name="T42" fmla="*/ 40 w 80"/>
              <a:gd name="T43" fmla="*/ 24 h 176"/>
              <a:gd name="T44" fmla="*/ 44 w 80"/>
              <a:gd name="T45" fmla="*/ 20 h 176"/>
              <a:gd name="T46" fmla="*/ 40 w 80"/>
              <a:gd name="T47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80" h="176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56"/>
                  <a:pt x="9" y="69"/>
                  <a:pt x="22" y="76"/>
                </a:cubicBezTo>
                <a:cubicBezTo>
                  <a:pt x="40" y="176"/>
                  <a:pt x="40" y="176"/>
                  <a:pt x="40" y="176"/>
                </a:cubicBezTo>
                <a:cubicBezTo>
                  <a:pt x="58" y="76"/>
                  <a:pt x="58" y="76"/>
                  <a:pt x="58" y="76"/>
                </a:cubicBezTo>
                <a:cubicBezTo>
                  <a:pt x="71" y="69"/>
                  <a:pt x="80" y="56"/>
                  <a:pt x="80" y="40"/>
                </a:cubicBezTo>
                <a:cubicBezTo>
                  <a:pt x="80" y="18"/>
                  <a:pt x="62" y="0"/>
                  <a:pt x="40" y="0"/>
                </a:cubicBezTo>
                <a:moveTo>
                  <a:pt x="40" y="140"/>
                </a:moveTo>
                <a:cubicBezTo>
                  <a:pt x="30" y="79"/>
                  <a:pt x="30" y="79"/>
                  <a:pt x="30" y="79"/>
                </a:cubicBezTo>
                <a:cubicBezTo>
                  <a:pt x="33" y="80"/>
                  <a:pt x="37" y="80"/>
                  <a:pt x="40" y="80"/>
                </a:cubicBezTo>
                <a:cubicBezTo>
                  <a:pt x="43" y="80"/>
                  <a:pt x="47" y="80"/>
                  <a:pt x="50" y="79"/>
                </a:cubicBezTo>
                <a:lnTo>
                  <a:pt x="40" y="140"/>
                </a:lnTo>
                <a:close/>
                <a:moveTo>
                  <a:pt x="40" y="72"/>
                </a:moveTo>
                <a:cubicBezTo>
                  <a:pt x="22" y="72"/>
                  <a:pt x="8" y="58"/>
                  <a:pt x="8" y="40"/>
                </a:cubicBezTo>
                <a:cubicBezTo>
                  <a:pt x="8" y="22"/>
                  <a:pt x="22" y="8"/>
                  <a:pt x="40" y="8"/>
                </a:cubicBezTo>
                <a:cubicBezTo>
                  <a:pt x="58" y="8"/>
                  <a:pt x="72" y="22"/>
                  <a:pt x="72" y="40"/>
                </a:cubicBezTo>
                <a:cubicBezTo>
                  <a:pt x="72" y="58"/>
                  <a:pt x="58" y="72"/>
                  <a:pt x="40" y="72"/>
                </a:cubicBezTo>
                <a:moveTo>
                  <a:pt x="40" y="16"/>
                </a:moveTo>
                <a:cubicBezTo>
                  <a:pt x="40" y="16"/>
                  <a:pt x="16" y="16"/>
                  <a:pt x="16" y="40"/>
                </a:cubicBezTo>
                <a:cubicBezTo>
                  <a:pt x="16" y="42"/>
                  <a:pt x="18" y="44"/>
                  <a:pt x="20" y="44"/>
                </a:cubicBezTo>
                <a:cubicBezTo>
                  <a:pt x="22" y="44"/>
                  <a:pt x="24" y="42"/>
                  <a:pt x="24" y="40"/>
                </a:cubicBezTo>
                <a:cubicBezTo>
                  <a:pt x="24" y="24"/>
                  <a:pt x="40" y="24"/>
                  <a:pt x="40" y="24"/>
                </a:cubicBezTo>
                <a:cubicBezTo>
                  <a:pt x="42" y="24"/>
                  <a:pt x="44" y="22"/>
                  <a:pt x="44" y="20"/>
                </a:cubicBezTo>
                <a:cubicBezTo>
                  <a:pt x="44" y="18"/>
                  <a:pt x="42" y="16"/>
                  <a:pt x="40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346"/>
          <p:cNvSpPr>
            <a:spLocks noEditPoints="1"/>
          </p:cNvSpPr>
          <p:nvPr/>
        </p:nvSpPr>
        <p:spPr bwMode="auto">
          <a:xfrm>
            <a:off x="3446662" y="1092001"/>
            <a:ext cx="334275" cy="334275"/>
          </a:xfrm>
          <a:custGeom>
            <a:avLst/>
            <a:gdLst>
              <a:gd name="T0" fmla="*/ 94 w 176"/>
              <a:gd name="T1" fmla="*/ 94 h 176"/>
              <a:gd name="T2" fmla="*/ 94 w 176"/>
              <a:gd name="T3" fmla="*/ 82 h 176"/>
              <a:gd name="T4" fmla="*/ 82 w 176"/>
              <a:gd name="T5" fmla="*/ 82 h 176"/>
              <a:gd name="T6" fmla="*/ 82 w 176"/>
              <a:gd name="T7" fmla="*/ 94 h 176"/>
              <a:gd name="T8" fmla="*/ 94 w 176"/>
              <a:gd name="T9" fmla="*/ 94 h 176"/>
              <a:gd name="T10" fmla="*/ 37 w 176"/>
              <a:gd name="T11" fmla="*/ 139 h 176"/>
              <a:gd name="T12" fmla="*/ 105 w 176"/>
              <a:gd name="T13" fmla="*/ 105 h 176"/>
              <a:gd name="T14" fmla="*/ 139 w 176"/>
              <a:gd name="T15" fmla="*/ 37 h 176"/>
              <a:gd name="T16" fmla="*/ 71 w 176"/>
              <a:gd name="T17" fmla="*/ 71 h 176"/>
              <a:gd name="T18" fmla="*/ 37 w 176"/>
              <a:gd name="T19" fmla="*/ 139 h 176"/>
              <a:gd name="T20" fmla="*/ 122 w 176"/>
              <a:gd name="T21" fmla="*/ 54 h 176"/>
              <a:gd name="T22" fmla="*/ 99 w 176"/>
              <a:gd name="T23" fmla="*/ 99 h 176"/>
              <a:gd name="T24" fmla="*/ 54 w 176"/>
              <a:gd name="T25" fmla="*/ 122 h 176"/>
              <a:gd name="T26" fmla="*/ 77 w 176"/>
              <a:gd name="T27" fmla="*/ 77 h 176"/>
              <a:gd name="T28" fmla="*/ 122 w 176"/>
              <a:gd name="T29" fmla="*/ 54 h 176"/>
              <a:gd name="T30" fmla="*/ 88 w 176"/>
              <a:gd name="T31" fmla="*/ 0 h 176"/>
              <a:gd name="T32" fmla="*/ 0 w 176"/>
              <a:gd name="T33" fmla="*/ 88 h 176"/>
              <a:gd name="T34" fmla="*/ 88 w 176"/>
              <a:gd name="T35" fmla="*/ 176 h 176"/>
              <a:gd name="T36" fmla="*/ 176 w 176"/>
              <a:gd name="T37" fmla="*/ 88 h 176"/>
              <a:gd name="T38" fmla="*/ 88 w 176"/>
              <a:gd name="T39" fmla="*/ 0 h 176"/>
              <a:gd name="T40" fmla="*/ 92 w 176"/>
              <a:gd name="T41" fmla="*/ 168 h 176"/>
              <a:gd name="T42" fmla="*/ 92 w 176"/>
              <a:gd name="T43" fmla="*/ 156 h 176"/>
              <a:gd name="T44" fmla="*/ 88 w 176"/>
              <a:gd name="T45" fmla="*/ 152 h 176"/>
              <a:gd name="T46" fmla="*/ 84 w 176"/>
              <a:gd name="T47" fmla="*/ 156 h 176"/>
              <a:gd name="T48" fmla="*/ 84 w 176"/>
              <a:gd name="T49" fmla="*/ 168 h 176"/>
              <a:gd name="T50" fmla="*/ 8 w 176"/>
              <a:gd name="T51" fmla="*/ 92 h 176"/>
              <a:gd name="T52" fmla="*/ 20 w 176"/>
              <a:gd name="T53" fmla="*/ 92 h 176"/>
              <a:gd name="T54" fmla="*/ 24 w 176"/>
              <a:gd name="T55" fmla="*/ 88 h 176"/>
              <a:gd name="T56" fmla="*/ 20 w 176"/>
              <a:gd name="T57" fmla="*/ 84 h 176"/>
              <a:gd name="T58" fmla="*/ 8 w 176"/>
              <a:gd name="T59" fmla="*/ 84 h 176"/>
              <a:gd name="T60" fmla="*/ 84 w 176"/>
              <a:gd name="T61" fmla="*/ 8 h 176"/>
              <a:gd name="T62" fmla="*/ 84 w 176"/>
              <a:gd name="T63" fmla="*/ 20 h 176"/>
              <a:gd name="T64" fmla="*/ 88 w 176"/>
              <a:gd name="T65" fmla="*/ 24 h 176"/>
              <a:gd name="T66" fmla="*/ 92 w 176"/>
              <a:gd name="T67" fmla="*/ 20 h 176"/>
              <a:gd name="T68" fmla="*/ 92 w 176"/>
              <a:gd name="T69" fmla="*/ 8 h 176"/>
              <a:gd name="T70" fmla="*/ 168 w 176"/>
              <a:gd name="T71" fmla="*/ 84 h 176"/>
              <a:gd name="T72" fmla="*/ 156 w 176"/>
              <a:gd name="T73" fmla="*/ 84 h 176"/>
              <a:gd name="T74" fmla="*/ 152 w 176"/>
              <a:gd name="T75" fmla="*/ 88 h 176"/>
              <a:gd name="T76" fmla="*/ 156 w 176"/>
              <a:gd name="T77" fmla="*/ 92 h 176"/>
              <a:gd name="T78" fmla="*/ 168 w 176"/>
              <a:gd name="T79" fmla="*/ 92 h 176"/>
              <a:gd name="T80" fmla="*/ 92 w 176"/>
              <a:gd name="T81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76">
                <a:moveTo>
                  <a:pt x="94" y="94"/>
                </a:moveTo>
                <a:cubicBezTo>
                  <a:pt x="97" y="91"/>
                  <a:pt x="97" y="85"/>
                  <a:pt x="94" y="82"/>
                </a:cubicBezTo>
                <a:cubicBezTo>
                  <a:pt x="91" y="79"/>
                  <a:pt x="85" y="79"/>
                  <a:pt x="82" y="82"/>
                </a:cubicBezTo>
                <a:cubicBezTo>
                  <a:pt x="79" y="85"/>
                  <a:pt x="79" y="91"/>
                  <a:pt x="82" y="94"/>
                </a:cubicBezTo>
                <a:cubicBezTo>
                  <a:pt x="85" y="97"/>
                  <a:pt x="91" y="97"/>
                  <a:pt x="94" y="94"/>
                </a:cubicBezTo>
                <a:moveTo>
                  <a:pt x="37" y="139"/>
                </a:moveTo>
                <a:cubicBezTo>
                  <a:pt x="105" y="105"/>
                  <a:pt x="105" y="105"/>
                  <a:pt x="105" y="105"/>
                </a:cubicBezTo>
                <a:cubicBezTo>
                  <a:pt x="139" y="37"/>
                  <a:pt x="139" y="37"/>
                  <a:pt x="139" y="37"/>
                </a:cubicBezTo>
                <a:cubicBezTo>
                  <a:pt x="71" y="71"/>
                  <a:pt x="71" y="71"/>
                  <a:pt x="71" y="71"/>
                </a:cubicBezTo>
                <a:lnTo>
                  <a:pt x="37" y="139"/>
                </a:lnTo>
                <a:close/>
                <a:moveTo>
                  <a:pt x="122" y="54"/>
                </a:moveTo>
                <a:cubicBezTo>
                  <a:pt x="99" y="99"/>
                  <a:pt x="99" y="99"/>
                  <a:pt x="99" y="99"/>
                </a:cubicBezTo>
                <a:cubicBezTo>
                  <a:pt x="54" y="122"/>
                  <a:pt x="54" y="122"/>
                  <a:pt x="54" y="122"/>
                </a:cubicBezTo>
                <a:cubicBezTo>
                  <a:pt x="77" y="77"/>
                  <a:pt x="77" y="77"/>
                  <a:pt x="77" y="77"/>
                </a:cubicBezTo>
                <a:lnTo>
                  <a:pt x="122" y="54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92" y="168"/>
                </a:moveTo>
                <a:cubicBezTo>
                  <a:pt x="92" y="156"/>
                  <a:pt x="92" y="156"/>
                  <a:pt x="92" y="156"/>
                </a:cubicBezTo>
                <a:cubicBezTo>
                  <a:pt x="92" y="154"/>
                  <a:pt x="90" y="152"/>
                  <a:pt x="88" y="152"/>
                </a:cubicBezTo>
                <a:cubicBezTo>
                  <a:pt x="86" y="152"/>
                  <a:pt x="84" y="154"/>
                  <a:pt x="84" y="156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43" y="166"/>
                  <a:pt x="10" y="133"/>
                  <a:pt x="8" y="92"/>
                </a:cubicBezTo>
                <a:cubicBezTo>
                  <a:pt x="20" y="92"/>
                  <a:pt x="20" y="92"/>
                  <a:pt x="20" y="92"/>
                </a:cubicBezTo>
                <a:cubicBezTo>
                  <a:pt x="22" y="92"/>
                  <a:pt x="24" y="90"/>
                  <a:pt x="24" y="88"/>
                </a:cubicBezTo>
                <a:cubicBezTo>
                  <a:pt x="24" y="86"/>
                  <a:pt x="22" y="84"/>
                  <a:pt x="20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10" y="43"/>
                  <a:pt x="43" y="10"/>
                  <a:pt x="84" y="8"/>
                </a:cubicBezTo>
                <a:cubicBezTo>
                  <a:pt x="84" y="20"/>
                  <a:pt x="84" y="20"/>
                  <a:pt x="84" y="20"/>
                </a:cubicBezTo>
                <a:cubicBezTo>
                  <a:pt x="84" y="22"/>
                  <a:pt x="86" y="24"/>
                  <a:pt x="88" y="24"/>
                </a:cubicBezTo>
                <a:cubicBezTo>
                  <a:pt x="90" y="24"/>
                  <a:pt x="92" y="22"/>
                  <a:pt x="92" y="20"/>
                </a:cubicBezTo>
                <a:cubicBezTo>
                  <a:pt x="92" y="8"/>
                  <a:pt x="92" y="8"/>
                  <a:pt x="92" y="8"/>
                </a:cubicBezTo>
                <a:cubicBezTo>
                  <a:pt x="133" y="10"/>
                  <a:pt x="166" y="43"/>
                  <a:pt x="168" y="84"/>
                </a:cubicBezTo>
                <a:cubicBezTo>
                  <a:pt x="156" y="84"/>
                  <a:pt x="156" y="84"/>
                  <a:pt x="156" y="84"/>
                </a:cubicBezTo>
                <a:cubicBezTo>
                  <a:pt x="154" y="84"/>
                  <a:pt x="152" y="86"/>
                  <a:pt x="152" y="88"/>
                </a:cubicBezTo>
                <a:cubicBezTo>
                  <a:pt x="152" y="90"/>
                  <a:pt x="154" y="92"/>
                  <a:pt x="156" y="92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6" y="133"/>
                  <a:pt x="133" y="166"/>
                  <a:pt x="92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347"/>
          <p:cNvSpPr>
            <a:spLocks noEditPoints="1"/>
          </p:cNvSpPr>
          <p:nvPr/>
        </p:nvSpPr>
        <p:spPr bwMode="auto">
          <a:xfrm>
            <a:off x="4086003" y="1092001"/>
            <a:ext cx="334275" cy="334275"/>
          </a:xfrm>
          <a:custGeom>
            <a:avLst/>
            <a:gdLst>
              <a:gd name="T0" fmla="*/ 173 w 176"/>
              <a:gd name="T1" fmla="*/ 16 h 176"/>
              <a:gd name="T2" fmla="*/ 173 w 176"/>
              <a:gd name="T3" fmla="*/ 16 h 176"/>
              <a:gd name="T4" fmla="*/ 117 w 176"/>
              <a:gd name="T5" fmla="*/ 0 h 176"/>
              <a:gd name="T6" fmla="*/ 117 w 176"/>
              <a:gd name="T7" fmla="*/ 0 h 176"/>
              <a:gd name="T8" fmla="*/ 116 w 176"/>
              <a:gd name="T9" fmla="*/ 0 h 176"/>
              <a:gd name="T10" fmla="*/ 115 w 176"/>
              <a:gd name="T11" fmla="*/ 0 h 176"/>
              <a:gd name="T12" fmla="*/ 115 w 176"/>
              <a:gd name="T13" fmla="*/ 0 h 176"/>
              <a:gd name="T14" fmla="*/ 60 w 176"/>
              <a:gd name="T15" fmla="*/ 16 h 176"/>
              <a:gd name="T16" fmla="*/ 5 w 176"/>
              <a:gd name="T17" fmla="*/ 0 h 176"/>
              <a:gd name="T18" fmla="*/ 5 w 176"/>
              <a:gd name="T19" fmla="*/ 0 h 176"/>
              <a:gd name="T20" fmla="*/ 4 w 176"/>
              <a:gd name="T21" fmla="*/ 0 h 176"/>
              <a:gd name="T22" fmla="*/ 0 w 176"/>
              <a:gd name="T23" fmla="*/ 4 h 176"/>
              <a:gd name="T24" fmla="*/ 0 w 176"/>
              <a:gd name="T25" fmla="*/ 156 h 176"/>
              <a:gd name="T26" fmla="*/ 3 w 176"/>
              <a:gd name="T27" fmla="*/ 160 h 176"/>
              <a:gd name="T28" fmla="*/ 3 w 176"/>
              <a:gd name="T29" fmla="*/ 160 h 176"/>
              <a:gd name="T30" fmla="*/ 59 w 176"/>
              <a:gd name="T31" fmla="*/ 176 h 176"/>
              <a:gd name="T32" fmla="*/ 59 w 176"/>
              <a:gd name="T33" fmla="*/ 176 h 176"/>
              <a:gd name="T34" fmla="*/ 60 w 176"/>
              <a:gd name="T35" fmla="*/ 176 h 176"/>
              <a:gd name="T36" fmla="*/ 61 w 176"/>
              <a:gd name="T37" fmla="*/ 176 h 176"/>
              <a:gd name="T38" fmla="*/ 61 w 176"/>
              <a:gd name="T39" fmla="*/ 176 h 176"/>
              <a:gd name="T40" fmla="*/ 116 w 176"/>
              <a:gd name="T41" fmla="*/ 160 h 176"/>
              <a:gd name="T42" fmla="*/ 171 w 176"/>
              <a:gd name="T43" fmla="*/ 176 h 176"/>
              <a:gd name="T44" fmla="*/ 171 w 176"/>
              <a:gd name="T45" fmla="*/ 176 h 176"/>
              <a:gd name="T46" fmla="*/ 172 w 176"/>
              <a:gd name="T47" fmla="*/ 176 h 176"/>
              <a:gd name="T48" fmla="*/ 176 w 176"/>
              <a:gd name="T49" fmla="*/ 172 h 176"/>
              <a:gd name="T50" fmla="*/ 176 w 176"/>
              <a:gd name="T51" fmla="*/ 20 h 176"/>
              <a:gd name="T52" fmla="*/ 173 w 176"/>
              <a:gd name="T53" fmla="*/ 16 h 176"/>
              <a:gd name="T54" fmla="*/ 56 w 176"/>
              <a:gd name="T55" fmla="*/ 167 h 176"/>
              <a:gd name="T56" fmla="*/ 8 w 176"/>
              <a:gd name="T57" fmla="*/ 153 h 176"/>
              <a:gd name="T58" fmla="*/ 8 w 176"/>
              <a:gd name="T59" fmla="*/ 9 h 176"/>
              <a:gd name="T60" fmla="*/ 56 w 176"/>
              <a:gd name="T61" fmla="*/ 23 h 176"/>
              <a:gd name="T62" fmla="*/ 56 w 176"/>
              <a:gd name="T63" fmla="*/ 167 h 176"/>
              <a:gd name="T64" fmla="*/ 112 w 176"/>
              <a:gd name="T65" fmla="*/ 153 h 176"/>
              <a:gd name="T66" fmla="*/ 64 w 176"/>
              <a:gd name="T67" fmla="*/ 167 h 176"/>
              <a:gd name="T68" fmla="*/ 64 w 176"/>
              <a:gd name="T69" fmla="*/ 23 h 176"/>
              <a:gd name="T70" fmla="*/ 112 w 176"/>
              <a:gd name="T71" fmla="*/ 9 h 176"/>
              <a:gd name="T72" fmla="*/ 112 w 176"/>
              <a:gd name="T73" fmla="*/ 153 h 176"/>
              <a:gd name="T74" fmla="*/ 168 w 176"/>
              <a:gd name="T75" fmla="*/ 167 h 176"/>
              <a:gd name="T76" fmla="*/ 120 w 176"/>
              <a:gd name="T77" fmla="*/ 153 h 176"/>
              <a:gd name="T78" fmla="*/ 120 w 176"/>
              <a:gd name="T79" fmla="*/ 9 h 176"/>
              <a:gd name="T80" fmla="*/ 168 w 176"/>
              <a:gd name="T81" fmla="*/ 23 h 176"/>
              <a:gd name="T82" fmla="*/ 168 w 176"/>
              <a:gd name="T83" fmla="*/ 16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76">
                <a:moveTo>
                  <a:pt x="173" y="16"/>
                </a:moveTo>
                <a:cubicBezTo>
                  <a:pt x="173" y="16"/>
                  <a:pt x="173" y="16"/>
                  <a:pt x="173" y="16"/>
                </a:cubicBezTo>
                <a:cubicBezTo>
                  <a:pt x="117" y="0"/>
                  <a:pt x="117" y="0"/>
                  <a:pt x="117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117" y="0"/>
                  <a:pt x="116" y="0"/>
                  <a:pt x="116" y="0"/>
                </a:cubicBezTo>
                <a:cubicBezTo>
                  <a:pt x="116" y="0"/>
                  <a:pt x="115" y="0"/>
                  <a:pt x="115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60" y="16"/>
                  <a:pt x="60" y="16"/>
                  <a:pt x="60" y="16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1" y="159"/>
                  <a:pt x="3" y="160"/>
                </a:cubicBezTo>
                <a:cubicBezTo>
                  <a:pt x="3" y="160"/>
                  <a:pt x="3" y="160"/>
                  <a:pt x="3" y="160"/>
                </a:cubicBezTo>
                <a:cubicBezTo>
                  <a:pt x="59" y="176"/>
                  <a:pt x="59" y="176"/>
                  <a:pt x="59" y="176"/>
                </a:cubicBezTo>
                <a:cubicBezTo>
                  <a:pt x="59" y="176"/>
                  <a:pt x="59" y="176"/>
                  <a:pt x="59" y="176"/>
                </a:cubicBezTo>
                <a:cubicBezTo>
                  <a:pt x="59" y="176"/>
                  <a:pt x="60" y="176"/>
                  <a:pt x="60" y="176"/>
                </a:cubicBezTo>
                <a:cubicBezTo>
                  <a:pt x="60" y="176"/>
                  <a:pt x="61" y="176"/>
                  <a:pt x="61" y="176"/>
                </a:cubicBezTo>
                <a:cubicBezTo>
                  <a:pt x="61" y="176"/>
                  <a:pt x="61" y="176"/>
                  <a:pt x="61" y="17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71" y="176"/>
                  <a:pt x="171" y="176"/>
                  <a:pt x="171" y="176"/>
                </a:cubicBezTo>
                <a:cubicBezTo>
                  <a:pt x="171" y="176"/>
                  <a:pt x="171" y="176"/>
                  <a:pt x="171" y="176"/>
                </a:cubicBezTo>
                <a:cubicBezTo>
                  <a:pt x="171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20"/>
                  <a:pt x="176" y="20"/>
                  <a:pt x="176" y="20"/>
                </a:cubicBezTo>
                <a:cubicBezTo>
                  <a:pt x="176" y="18"/>
                  <a:pt x="175" y="17"/>
                  <a:pt x="173" y="16"/>
                </a:cubicBezTo>
                <a:moveTo>
                  <a:pt x="56" y="167"/>
                </a:moveTo>
                <a:cubicBezTo>
                  <a:pt x="8" y="153"/>
                  <a:pt x="8" y="153"/>
                  <a:pt x="8" y="153"/>
                </a:cubicBezTo>
                <a:cubicBezTo>
                  <a:pt x="8" y="9"/>
                  <a:pt x="8" y="9"/>
                  <a:pt x="8" y="9"/>
                </a:cubicBezTo>
                <a:cubicBezTo>
                  <a:pt x="56" y="23"/>
                  <a:pt x="56" y="23"/>
                  <a:pt x="56" y="23"/>
                </a:cubicBezTo>
                <a:lnTo>
                  <a:pt x="56" y="167"/>
                </a:lnTo>
                <a:close/>
                <a:moveTo>
                  <a:pt x="112" y="153"/>
                </a:moveTo>
                <a:cubicBezTo>
                  <a:pt x="64" y="167"/>
                  <a:pt x="64" y="167"/>
                  <a:pt x="64" y="167"/>
                </a:cubicBezTo>
                <a:cubicBezTo>
                  <a:pt x="64" y="23"/>
                  <a:pt x="64" y="23"/>
                  <a:pt x="64" y="23"/>
                </a:cubicBezTo>
                <a:cubicBezTo>
                  <a:pt x="112" y="9"/>
                  <a:pt x="112" y="9"/>
                  <a:pt x="112" y="9"/>
                </a:cubicBezTo>
                <a:lnTo>
                  <a:pt x="112" y="153"/>
                </a:lnTo>
                <a:close/>
                <a:moveTo>
                  <a:pt x="168" y="167"/>
                </a:moveTo>
                <a:cubicBezTo>
                  <a:pt x="120" y="153"/>
                  <a:pt x="120" y="153"/>
                  <a:pt x="120" y="153"/>
                </a:cubicBezTo>
                <a:cubicBezTo>
                  <a:pt x="120" y="9"/>
                  <a:pt x="120" y="9"/>
                  <a:pt x="120" y="9"/>
                </a:cubicBezTo>
                <a:cubicBezTo>
                  <a:pt x="168" y="23"/>
                  <a:pt x="168" y="23"/>
                  <a:pt x="168" y="23"/>
                </a:cubicBezTo>
                <a:lnTo>
                  <a:pt x="168" y="1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348"/>
          <p:cNvSpPr>
            <a:spLocks noEditPoints="1"/>
          </p:cNvSpPr>
          <p:nvPr/>
        </p:nvSpPr>
        <p:spPr bwMode="auto">
          <a:xfrm>
            <a:off x="4723722" y="1092001"/>
            <a:ext cx="335898" cy="334275"/>
          </a:xfrm>
          <a:custGeom>
            <a:avLst/>
            <a:gdLst>
              <a:gd name="T0" fmla="*/ 108 w 176"/>
              <a:gd name="T1" fmla="*/ 56 h 176"/>
              <a:gd name="T2" fmla="*/ 92 w 176"/>
              <a:gd name="T3" fmla="*/ 56 h 176"/>
              <a:gd name="T4" fmla="*/ 32 w 176"/>
              <a:gd name="T5" fmla="*/ 128 h 176"/>
              <a:gd name="T6" fmla="*/ 32 w 176"/>
              <a:gd name="T7" fmla="*/ 112 h 176"/>
              <a:gd name="T8" fmla="*/ 32 w 176"/>
              <a:gd name="T9" fmla="*/ 128 h 176"/>
              <a:gd name="T10" fmla="*/ 81 w 176"/>
              <a:gd name="T11" fmla="*/ 61 h 176"/>
              <a:gd name="T12" fmla="*/ 80 w 176"/>
              <a:gd name="T13" fmla="*/ 72 h 176"/>
              <a:gd name="T14" fmla="*/ 41 w 176"/>
              <a:gd name="T15" fmla="*/ 99 h 176"/>
              <a:gd name="T16" fmla="*/ 30 w 176"/>
              <a:gd name="T17" fmla="*/ 103 h 176"/>
              <a:gd name="T18" fmla="*/ 41 w 176"/>
              <a:gd name="T19" fmla="*/ 99 h 176"/>
              <a:gd name="T20" fmla="*/ 47 w 176"/>
              <a:gd name="T21" fmla="*/ 83 h 176"/>
              <a:gd name="T22" fmla="*/ 45 w 176"/>
              <a:gd name="T23" fmla="*/ 94 h 176"/>
              <a:gd name="T24" fmla="*/ 134 w 176"/>
              <a:gd name="T25" fmla="*/ 76 h 176"/>
              <a:gd name="T26" fmla="*/ 141 w 176"/>
              <a:gd name="T27" fmla="*/ 71 h 176"/>
              <a:gd name="T28" fmla="*/ 136 w 176"/>
              <a:gd name="T29" fmla="*/ 65 h 176"/>
              <a:gd name="T30" fmla="*/ 134 w 176"/>
              <a:gd name="T31" fmla="*/ 76 h 176"/>
              <a:gd name="T32" fmla="*/ 173 w 176"/>
              <a:gd name="T33" fmla="*/ 16 h 176"/>
              <a:gd name="T34" fmla="*/ 117 w 176"/>
              <a:gd name="T35" fmla="*/ 0 h 176"/>
              <a:gd name="T36" fmla="*/ 115 w 176"/>
              <a:gd name="T37" fmla="*/ 0 h 176"/>
              <a:gd name="T38" fmla="*/ 60 w 176"/>
              <a:gd name="T39" fmla="*/ 16 h 176"/>
              <a:gd name="T40" fmla="*/ 5 w 176"/>
              <a:gd name="T41" fmla="*/ 0 h 176"/>
              <a:gd name="T42" fmla="*/ 0 w 176"/>
              <a:gd name="T43" fmla="*/ 4 h 176"/>
              <a:gd name="T44" fmla="*/ 3 w 176"/>
              <a:gd name="T45" fmla="*/ 160 h 176"/>
              <a:gd name="T46" fmla="*/ 59 w 176"/>
              <a:gd name="T47" fmla="*/ 176 h 176"/>
              <a:gd name="T48" fmla="*/ 60 w 176"/>
              <a:gd name="T49" fmla="*/ 176 h 176"/>
              <a:gd name="T50" fmla="*/ 61 w 176"/>
              <a:gd name="T51" fmla="*/ 176 h 176"/>
              <a:gd name="T52" fmla="*/ 171 w 176"/>
              <a:gd name="T53" fmla="*/ 176 h 176"/>
              <a:gd name="T54" fmla="*/ 172 w 176"/>
              <a:gd name="T55" fmla="*/ 176 h 176"/>
              <a:gd name="T56" fmla="*/ 176 w 176"/>
              <a:gd name="T57" fmla="*/ 20 h 176"/>
              <a:gd name="T58" fmla="*/ 56 w 176"/>
              <a:gd name="T59" fmla="*/ 167 h 176"/>
              <a:gd name="T60" fmla="*/ 8 w 176"/>
              <a:gd name="T61" fmla="*/ 9 h 176"/>
              <a:gd name="T62" fmla="*/ 56 w 176"/>
              <a:gd name="T63" fmla="*/ 167 h 176"/>
              <a:gd name="T64" fmla="*/ 64 w 176"/>
              <a:gd name="T65" fmla="*/ 167 h 176"/>
              <a:gd name="T66" fmla="*/ 67 w 176"/>
              <a:gd name="T67" fmla="*/ 83 h 176"/>
              <a:gd name="T68" fmla="*/ 69 w 176"/>
              <a:gd name="T69" fmla="*/ 72 h 176"/>
              <a:gd name="T70" fmla="*/ 64 w 176"/>
              <a:gd name="T71" fmla="*/ 23 h 176"/>
              <a:gd name="T72" fmla="*/ 112 w 176"/>
              <a:gd name="T73" fmla="*/ 153 h 176"/>
              <a:gd name="T74" fmla="*/ 120 w 176"/>
              <a:gd name="T75" fmla="*/ 153 h 176"/>
              <a:gd name="T76" fmla="*/ 125 w 176"/>
              <a:gd name="T77" fmla="*/ 65 h 176"/>
              <a:gd name="T78" fmla="*/ 122 w 176"/>
              <a:gd name="T79" fmla="*/ 55 h 176"/>
              <a:gd name="T80" fmla="*/ 120 w 176"/>
              <a:gd name="T81" fmla="*/ 9 h 176"/>
              <a:gd name="T82" fmla="*/ 168 w 176"/>
              <a:gd name="T83" fmla="*/ 167 h 176"/>
              <a:gd name="T84" fmla="*/ 140 w 176"/>
              <a:gd name="T85" fmla="*/ 112 h 176"/>
              <a:gd name="T86" fmla="*/ 137 w 176"/>
              <a:gd name="T87" fmla="*/ 119 h 176"/>
              <a:gd name="T88" fmla="*/ 137 w 176"/>
              <a:gd name="T89" fmla="*/ 129 h 176"/>
              <a:gd name="T90" fmla="*/ 140 w 176"/>
              <a:gd name="T91" fmla="*/ 136 h 176"/>
              <a:gd name="T92" fmla="*/ 148 w 176"/>
              <a:gd name="T93" fmla="*/ 130 h 176"/>
              <a:gd name="T94" fmla="*/ 156 w 176"/>
              <a:gd name="T95" fmla="*/ 136 h 176"/>
              <a:gd name="T96" fmla="*/ 159 w 176"/>
              <a:gd name="T97" fmla="*/ 129 h 176"/>
              <a:gd name="T98" fmla="*/ 159 w 176"/>
              <a:gd name="T99" fmla="*/ 119 h 176"/>
              <a:gd name="T100" fmla="*/ 156 w 176"/>
              <a:gd name="T101" fmla="*/ 112 h 176"/>
              <a:gd name="T102" fmla="*/ 148 w 176"/>
              <a:gd name="T103" fmla="*/ 118 h 176"/>
              <a:gd name="T104" fmla="*/ 142 w 176"/>
              <a:gd name="T105" fmla="*/ 88 h 176"/>
              <a:gd name="T106" fmla="*/ 146 w 176"/>
              <a:gd name="T107" fmla="*/ 78 h 176"/>
              <a:gd name="T108" fmla="*/ 142 w 176"/>
              <a:gd name="T109" fmla="*/ 88 h 176"/>
              <a:gd name="T110" fmla="*/ 151 w 176"/>
              <a:gd name="T111" fmla="*/ 103 h 176"/>
              <a:gd name="T112" fmla="*/ 143 w 176"/>
              <a:gd name="T113" fmla="*/ 9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100" y="64"/>
                </a:moveTo>
                <a:cubicBezTo>
                  <a:pt x="104" y="64"/>
                  <a:pt x="108" y="60"/>
                  <a:pt x="108" y="56"/>
                </a:cubicBezTo>
                <a:cubicBezTo>
                  <a:pt x="108" y="52"/>
                  <a:pt x="104" y="48"/>
                  <a:pt x="100" y="48"/>
                </a:cubicBezTo>
                <a:cubicBezTo>
                  <a:pt x="96" y="48"/>
                  <a:pt x="92" y="52"/>
                  <a:pt x="92" y="56"/>
                </a:cubicBezTo>
                <a:cubicBezTo>
                  <a:pt x="92" y="60"/>
                  <a:pt x="96" y="64"/>
                  <a:pt x="100" y="64"/>
                </a:cubicBezTo>
                <a:moveTo>
                  <a:pt x="32" y="128"/>
                </a:moveTo>
                <a:cubicBezTo>
                  <a:pt x="36" y="128"/>
                  <a:pt x="40" y="124"/>
                  <a:pt x="40" y="120"/>
                </a:cubicBezTo>
                <a:cubicBezTo>
                  <a:pt x="40" y="116"/>
                  <a:pt x="36" y="112"/>
                  <a:pt x="32" y="112"/>
                </a:cubicBezTo>
                <a:cubicBezTo>
                  <a:pt x="28" y="112"/>
                  <a:pt x="24" y="116"/>
                  <a:pt x="24" y="120"/>
                </a:cubicBezTo>
                <a:cubicBezTo>
                  <a:pt x="24" y="124"/>
                  <a:pt x="28" y="128"/>
                  <a:pt x="32" y="128"/>
                </a:cubicBezTo>
                <a:moveTo>
                  <a:pt x="85" y="68"/>
                </a:moveTo>
                <a:cubicBezTo>
                  <a:pt x="81" y="61"/>
                  <a:pt x="81" y="61"/>
                  <a:pt x="81" y="61"/>
                </a:cubicBezTo>
                <a:cubicBezTo>
                  <a:pt x="78" y="63"/>
                  <a:pt x="76" y="65"/>
                  <a:pt x="74" y="67"/>
                </a:cubicBezTo>
                <a:cubicBezTo>
                  <a:pt x="80" y="72"/>
                  <a:pt x="80" y="72"/>
                  <a:pt x="80" y="72"/>
                </a:cubicBezTo>
                <a:cubicBezTo>
                  <a:pt x="82" y="70"/>
                  <a:pt x="83" y="69"/>
                  <a:pt x="85" y="68"/>
                </a:cubicBezTo>
                <a:moveTo>
                  <a:pt x="41" y="99"/>
                </a:moveTo>
                <a:cubicBezTo>
                  <a:pt x="34" y="95"/>
                  <a:pt x="34" y="95"/>
                  <a:pt x="34" y="95"/>
                </a:cubicBezTo>
                <a:cubicBezTo>
                  <a:pt x="32" y="97"/>
                  <a:pt x="31" y="100"/>
                  <a:pt x="30" y="103"/>
                </a:cubicBezTo>
                <a:cubicBezTo>
                  <a:pt x="38" y="105"/>
                  <a:pt x="38" y="105"/>
                  <a:pt x="38" y="105"/>
                </a:cubicBezTo>
                <a:cubicBezTo>
                  <a:pt x="39" y="103"/>
                  <a:pt x="39" y="101"/>
                  <a:pt x="41" y="99"/>
                </a:cubicBezTo>
                <a:moveTo>
                  <a:pt x="51" y="90"/>
                </a:moveTo>
                <a:cubicBezTo>
                  <a:pt x="47" y="83"/>
                  <a:pt x="47" y="83"/>
                  <a:pt x="47" y="83"/>
                </a:cubicBezTo>
                <a:cubicBezTo>
                  <a:pt x="44" y="85"/>
                  <a:pt x="42" y="86"/>
                  <a:pt x="40" y="88"/>
                </a:cubicBezTo>
                <a:cubicBezTo>
                  <a:pt x="45" y="94"/>
                  <a:pt x="45" y="94"/>
                  <a:pt x="45" y="94"/>
                </a:cubicBezTo>
                <a:cubicBezTo>
                  <a:pt x="47" y="93"/>
                  <a:pt x="49" y="91"/>
                  <a:pt x="51" y="90"/>
                </a:cubicBezTo>
                <a:moveTo>
                  <a:pt x="134" y="76"/>
                </a:moveTo>
                <a:cubicBezTo>
                  <a:pt x="135" y="76"/>
                  <a:pt x="135" y="76"/>
                  <a:pt x="135" y="76"/>
                </a:cubicBezTo>
                <a:cubicBezTo>
                  <a:pt x="141" y="71"/>
                  <a:pt x="141" y="71"/>
                  <a:pt x="141" y="71"/>
                </a:cubicBezTo>
                <a:cubicBezTo>
                  <a:pt x="140" y="70"/>
                  <a:pt x="140" y="70"/>
                  <a:pt x="140" y="70"/>
                </a:cubicBezTo>
                <a:cubicBezTo>
                  <a:pt x="139" y="69"/>
                  <a:pt x="137" y="67"/>
                  <a:pt x="136" y="65"/>
                </a:cubicBezTo>
                <a:cubicBezTo>
                  <a:pt x="129" y="70"/>
                  <a:pt x="129" y="70"/>
                  <a:pt x="129" y="70"/>
                </a:cubicBezTo>
                <a:cubicBezTo>
                  <a:pt x="131" y="72"/>
                  <a:pt x="132" y="74"/>
                  <a:pt x="134" y="76"/>
                </a:cubicBezTo>
                <a:moveTo>
                  <a:pt x="173" y="16"/>
                </a:moveTo>
                <a:cubicBezTo>
                  <a:pt x="173" y="16"/>
                  <a:pt x="173" y="16"/>
                  <a:pt x="173" y="16"/>
                </a:cubicBezTo>
                <a:cubicBezTo>
                  <a:pt x="117" y="0"/>
                  <a:pt x="117" y="0"/>
                  <a:pt x="117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117" y="0"/>
                  <a:pt x="116" y="0"/>
                  <a:pt x="116" y="0"/>
                </a:cubicBezTo>
                <a:cubicBezTo>
                  <a:pt x="116" y="0"/>
                  <a:pt x="115" y="0"/>
                  <a:pt x="115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60" y="16"/>
                  <a:pt x="60" y="16"/>
                  <a:pt x="60" y="16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1" y="159"/>
                  <a:pt x="3" y="160"/>
                </a:cubicBezTo>
                <a:cubicBezTo>
                  <a:pt x="3" y="160"/>
                  <a:pt x="3" y="160"/>
                  <a:pt x="3" y="160"/>
                </a:cubicBezTo>
                <a:cubicBezTo>
                  <a:pt x="59" y="176"/>
                  <a:pt x="59" y="176"/>
                  <a:pt x="59" y="176"/>
                </a:cubicBezTo>
                <a:cubicBezTo>
                  <a:pt x="59" y="176"/>
                  <a:pt x="59" y="176"/>
                  <a:pt x="59" y="176"/>
                </a:cubicBezTo>
                <a:cubicBezTo>
                  <a:pt x="59" y="176"/>
                  <a:pt x="60" y="176"/>
                  <a:pt x="60" y="176"/>
                </a:cubicBezTo>
                <a:cubicBezTo>
                  <a:pt x="60" y="176"/>
                  <a:pt x="61" y="176"/>
                  <a:pt x="61" y="176"/>
                </a:cubicBezTo>
                <a:cubicBezTo>
                  <a:pt x="61" y="176"/>
                  <a:pt x="61" y="176"/>
                  <a:pt x="61" y="17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71" y="176"/>
                  <a:pt x="171" y="176"/>
                  <a:pt x="171" y="176"/>
                </a:cubicBezTo>
                <a:cubicBezTo>
                  <a:pt x="171" y="176"/>
                  <a:pt x="171" y="176"/>
                  <a:pt x="171" y="176"/>
                </a:cubicBezTo>
                <a:cubicBezTo>
                  <a:pt x="171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20"/>
                  <a:pt x="176" y="20"/>
                  <a:pt x="176" y="20"/>
                </a:cubicBezTo>
                <a:cubicBezTo>
                  <a:pt x="176" y="18"/>
                  <a:pt x="175" y="17"/>
                  <a:pt x="173" y="16"/>
                </a:cubicBezTo>
                <a:moveTo>
                  <a:pt x="56" y="167"/>
                </a:moveTo>
                <a:cubicBezTo>
                  <a:pt x="8" y="153"/>
                  <a:pt x="8" y="153"/>
                  <a:pt x="8" y="153"/>
                </a:cubicBezTo>
                <a:cubicBezTo>
                  <a:pt x="8" y="9"/>
                  <a:pt x="8" y="9"/>
                  <a:pt x="8" y="9"/>
                </a:cubicBezTo>
                <a:cubicBezTo>
                  <a:pt x="56" y="23"/>
                  <a:pt x="56" y="23"/>
                  <a:pt x="56" y="23"/>
                </a:cubicBezTo>
                <a:lnTo>
                  <a:pt x="56" y="167"/>
                </a:lnTo>
                <a:close/>
                <a:moveTo>
                  <a:pt x="112" y="153"/>
                </a:moveTo>
                <a:cubicBezTo>
                  <a:pt x="64" y="167"/>
                  <a:pt x="64" y="167"/>
                  <a:pt x="64" y="167"/>
                </a:cubicBezTo>
                <a:cubicBezTo>
                  <a:pt x="64" y="76"/>
                  <a:pt x="64" y="76"/>
                  <a:pt x="64" y="76"/>
                </a:cubicBezTo>
                <a:cubicBezTo>
                  <a:pt x="67" y="83"/>
                  <a:pt x="67" y="83"/>
                  <a:pt x="67" y="83"/>
                </a:cubicBezTo>
                <a:cubicBezTo>
                  <a:pt x="70" y="82"/>
                  <a:pt x="72" y="80"/>
                  <a:pt x="75" y="78"/>
                </a:cubicBezTo>
                <a:cubicBezTo>
                  <a:pt x="69" y="72"/>
                  <a:pt x="69" y="72"/>
                  <a:pt x="69" y="72"/>
                </a:cubicBezTo>
                <a:cubicBezTo>
                  <a:pt x="68" y="74"/>
                  <a:pt x="66" y="75"/>
                  <a:pt x="64" y="76"/>
                </a:cubicBezTo>
                <a:cubicBezTo>
                  <a:pt x="64" y="23"/>
                  <a:pt x="64" y="23"/>
                  <a:pt x="64" y="23"/>
                </a:cubicBezTo>
                <a:cubicBezTo>
                  <a:pt x="112" y="9"/>
                  <a:pt x="112" y="9"/>
                  <a:pt x="112" y="9"/>
                </a:cubicBezTo>
                <a:lnTo>
                  <a:pt x="112" y="153"/>
                </a:lnTo>
                <a:close/>
                <a:moveTo>
                  <a:pt x="168" y="167"/>
                </a:moveTo>
                <a:cubicBezTo>
                  <a:pt x="120" y="153"/>
                  <a:pt x="120" y="153"/>
                  <a:pt x="120" y="153"/>
                </a:cubicBezTo>
                <a:cubicBezTo>
                  <a:pt x="120" y="63"/>
                  <a:pt x="120" y="63"/>
                  <a:pt x="120" y="63"/>
                </a:cubicBezTo>
                <a:cubicBezTo>
                  <a:pt x="122" y="64"/>
                  <a:pt x="123" y="64"/>
                  <a:pt x="125" y="65"/>
                </a:cubicBezTo>
                <a:cubicBezTo>
                  <a:pt x="130" y="59"/>
                  <a:pt x="130" y="59"/>
                  <a:pt x="130" y="59"/>
                </a:cubicBezTo>
                <a:cubicBezTo>
                  <a:pt x="127" y="57"/>
                  <a:pt x="125" y="56"/>
                  <a:pt x="122" y="55"/>
                </a:cubicBezTo>
                <a:cubicBezTo>
                  <a:pt x="120" y="59"/>
                  <a:pt x="120" y="59"/>
                  <a:pt x="120" y="59"/>
                </a:cubicBezTo>
                <a:cubicBezTo>
                  <a:pt x="120" y="9"/>
                  <a:pt x="120" y="9"/>
                  <a:pt x="120" y="9"/>
                </a:cubicBezTo>
                <a:cubicBezTo>
                  <a:pt x="168" y="23"/>
                  <a:pt x="168" y="23"/>
                  <a:pt x="168" y="23"/>
                </a:cubicBezTo>
                <a:lnTo>
                  <a:pt x="168" y="167"/>
                </a:lnTo>
                <a:close/>
                <a:moveTo>
                  <a:pt x="143" y="113"/>
                </a:moveTo>
                <a:cubicBezTo>
                  <a:pt x="142" y="112"/>
                  <a:pt x="141" y="112"/>
                  <a:pt x="140" y="112"/>
                </a:cubicBezTo>
                <a:cubicBezTo>
                  <a:pt x="138" y="112"/>
                  <a:pt x="136" y="114"/>
                  <a:pt x="136" y="116"/>
                </a:cubicBezTo>
                <a:cubicBezTo>
                  <a:pt x="136" y="117"/>
                  <a:pt x="136" y="118"/>
                  <a:pt x="137" y="119"/>
                </a:cubicBezTo>
                <a:cubicBezTo>
                  <a:pt x="142" y="124"/>
                  <a:pt x="142" y="124"/>
                  <a:pt x="142" y="124"/>
                </a:cubicBezTo>
                <a:cubicBezTo>
                  <a:pt x="137" y="129"/>
                  <a:pt x="137" y="129"/>
                  <a:pt x="137" y="129"/>
                </a:cubicBezTo>
                <a:cubicBezTo>
                  <a:pt x="136" y="130"/>
                  <a:pt x="136" y="131"/>
                  <a:pt x="136" y="132"/>
                </a:cubicBezTo>
                <a:cubicBezTo>
                  <a:pt x="136" y="134"/>
                  <a:pt x="138" y="136"/>
                  <a:pt x="140" y="136"/>
                </a:cubicBezTo>
                <a:cubicBezTo>
                  <a:pt x="141" y="136"/>
                  <a:pt x="142" y="136"/>
                  <a:pt x="143" y="135"/>
                </a:cubicBezTo>
                <a:cubicBezTo>
                  <a:pt x="148" y="130"/>
                  <a:pt x="148" y="130"/>
                  <a:pt x="148" y="130"/>
                </a:cubicBezTo>
                <a:cubicBezTo>
                  <a:pt x="153" y="135"/>
                  <a:pt x="153" y="135"/>
                  <a:pt x="153" y="135"/>
                </a:cubicBezTo>
                <a:cubicBezTo>
                  <a:pt x="154" y="136"/>
                  <a:pt x="155" y="136"/>
                  <a:pt x="156" y="136"/>
                </a:cubicBezTo>
                <a:cubicBezTo>
                  <a:pt x="158" y="136"/>
                  <a:pt x="160" y="134"/>
                  <a:pt x="160" y="132"/>
                </a:cubicBezTo>
                <a:cubicBezTo>
                  <a:pt x="160" y="131"/>
                  <a:pt x="160" y="130"/>
                  <a:pt x="159" y="129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9" y="119"/>
                  <a:pt x="159" y="119"/>
                  <a:pt x="159" y="119"/>
                </a:cubicBezTo>
                <a:cubicBezTo>
                  <a:pt x="160" y="118"/>
                  <a:pt x="160" y="117"/>
                  <a:pt x="160" y="116"/>
                </a:cubicBezTo>
                <a:cubicBezTo>
                  <a:pt x="160" y="114"/>
                  <a:pt x="158" y="112"/>
                  <a:pt x="156" y="112"/>
                </a:cubicBezTo>
                <a:cubicBezTo>
                  <a:pt x="155" y="112"/>
                  <a:pt x="154" y="112"/>
                  <a:pt x="153" y="113"/>
                </a:cubicBezTo>
                <a:cubicBezTo>
                  <a:pt x="148" y="118"/>
                  <a:pt x="148" y="118"/>
                  <a:pt x="148" y="118"/>
                </a:cubicBezTo>
                <a:lnTo>
                  <a:pt x="143" y="113"/>
                </a:lnTo>
                <a:close/>
                <a:moveTo>
                  <a:pt x="142" y="88"/>
                </a:moveTo>
                <a:cubicBezTo>
                  <a:pt x="150" y="86"/>
                  <a:pt x="150" y="86"/>
                  <a:pt x="150" y="86"/>
                </a:cubicBezTo>
                <a:cubicBezTo>
                  <a:pt x="149" y="83"/>
                  <a:pt x="148" y="80"/>
                  <a:pt x="146" y="78"/>
                </a:cubicBezTo>
                <a:cubicBezTo>
                  <a:pt x="139" y="82"/>
                  <a:pt x="139" y="82"/>
                  <a:pt x="139" y="82"/>
                </a:cubicBezTo>
                <a:cubicBezTo>
                  <a:pt x="140" y="84"/>
                  <a:pt x="141" y="86"/>
                  <a:pt x="142" y="88"/>
                </a:cubicBezTo>
                <a:moveTo>
                  <a:pt x="143" y="102"/>
                </a:moveTo>
                <a:cubicBezTo>
                  <a:pt x="151" y="103"/>
                  <a:pt x="151" y="103"/>
                  <a:pt x="151" y="103"/>
                </a:cubicBezTo>
                <a:cubicBezTo>
                  <a:pt x="151" y="100"/>
                  <a:pt x="151" y="97"/>
                  <a:pt x="151" y="94"/>
                </a:cubicBezTo>
                <a:cubicBezTo>
                  <a:pt x="143" y="95"/>
                  <a:pt x="143" y="95"/>
                  <a:pt x="143" y="95"/>
                </a:cubicBezTo>
                <a:cubicBezTo>
                  <a:pt x="143" y="97"/>
                  <a:pt x="143" y="99"/>
                  <a:pt x="143" y="10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349"/>
          <p:cNvSpPr>
            <a:spLocks noEditPoints="1"/>
          </p:cNvSpPr>
          <p:nvPr/>
        </p:nvSpPr>
        <p:spPr bwMode="auto">
          <a:xfrm>
            <a:off x="5363063" y="1092001"/>
            <a:ext cx="335898" cy="334275"/>
          </a:xfrm>
          <a:custGeom>
            <a:avLst/>
            <a:gdLst>
              <a:gd name="T0" fmla="*/ 88 w 176"/>
              <a:gd name="T1" fmla="*/ 0 h 176"/>
              <a:gd name="T2" fmla="*/ 88 w 176"/>
              <a:gd name="T3" fmla="*/ 0 h 176"/>
              <a:gd name="T4" fmla="*/ 88 w 176"/>
              <a:gd name="T5" fmla="*/ 0 h 176"/>
              <a:gd name="T6" fmla="*/ 0 w 176"/>
              <a:gd name="T7" fmla="*/ 88 h 176"/>
              <a:gd name="T8" fmla="*/ 88 w 176"/>
              <a:gd name="T9" fmla="*/ 176 h 176"/>
              <a:gd name="T10" fmla="*/ 176 w 176"/>
              <a:gd name="T11" fmla="*/ 88 h 176"/>
              <a:gd name="T12" fmla="*/ 88 w 176"/>
              <a:gd name="T13" fmla="*/ 0 h 176"/>
              <a:gd name="T14" fmla="*/ 92 w 176"/>
              <a:gd name="T15" fmla="*/ 168 h 176"/>
              <a:gd name="T16" fmla="*/ 92 w 176"/>
              <a:gd name="T17" fmla="*/ 140 h 176"/>
              <a:gd name="T18" fmla="*/ 88 w 176"/>
              <a:gd name="T19" fmla="*/ 136 h 176"/>
              <a:gd name="T20" fmla="*/ 84 w 176"/>
              <a:gd name="T21" fmla="*/ 140 h 176"/>
              <a:gd name="T22" fmla="*/ 84 w 176"/>
              <a:gd name="T23" fmla="*/ 168 h 176"/>
              <a:gd name="T24" fmla="*/ 8 w 176"/>
              <a:gd name="T25" fmla="*/ 92 h 176"/>
              <a:gd name="T26" fmla="*/ 36 w 176"/>
              <a:gd name="T27" fmla="*/ 92 h 176"/>
              <a:gd name="T28" fmla="*/ 40 w 176"/>
              <a:gd name="T29" fmla="*/ 88 h 176"/>
              <a:gd name="T30" fmla="*/ 36 w 176"/>
              <a:gd name="T31" fmla="*/ 84 h 176"/>
              <a:gd name="T32" fmla="*/ 8 w 176"/>
              <a:gd name="T33" fmla="*/ 84 h 176"/>
              <a:gd name="T34" fmla="*/ 84 w 176"/>
              <a:gd name="T35" fmla="*/ 8 h 176"/>
              <a:gd name="T36" fmla="*/ 84 w 176"/>
              <a:gd name="T37" fmla="*/ 36 h 176"/>
              <a:gd name="T38" fmla="*/ 88 w 176"/>
              <a:gd name="T39" fmla="*/ 40 h 176"/>
              <a:gd name="T40" fmla="*/ 92 w 176"/>
              <a:gd name="T41" fmla="*/ 36 h 176"/>
              <a:gd name="T42" fmla="*/ 92 w 176"/>
              <a:gd name="T43" fmla="*/ 8 h 176"/>
              <a:gd name="T44" fmla="*/ 168 w 176"/>
              <a:gd name="T45" fmla="*/ 84 h 176"/>
              <a:gd name="T46" fmla="*/ 140 w 176"/>
              <a:gd name="T47" fmla="*/ 84 h 176"/>
              <a:gd name="T48" fmla="*/ 136 w 176"/>
              <a:gd name="T49" fmla="*/ 88 h 176"/>
              <a:gd name="T50" fmla="*/ 140 w 176"/>
              <a:gd name="T51" fmla="*/ 92 h 176"/>
              <a:gd name="T52" fmla="*/ 168 w 176"/>
              <a:gd name="T53" fmla="*/ 92 h 176"/>
              <a:gd name="T54" fmla="*/ 92 w 176"/>
              <a:gd name="T55" fmla="*/ 168 h 176"/>
              <a:gd name="T56" fmla="*/ 88 w 176"/>
              <a:gd name="T57" fmla="*/ 68 h 176"/>
              <a:gd name="T58" fmla="*/ 68 w 176"/>
              <a:gd name="T59" fmla="*/ 88 h 176"/>
              <a:gd name="T60" fmla="*/ 88 w 176"/>
              <a:gd name="T61" fmla="*/ 108 h 176"/>
              <a:gd name="T62" fmla="*/ 108 w 176"/>
              <a:gd name="T63" fmla="*/ 88 h 176"/>
              <a:gd name="T64" fmla="*/ 88 w 176"/>
              <a:gd name="T65" fmla="*/ 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92" y="168"/>
                </a:moveTo>
                <a:cubicBezTo>
                  <a:pt x="92" y="140"/>
                  <a:pt x="92" y="140"/>
                  <a:pt x="92" y="140"/>
                </a:cubicBezTo>
                <a:cubicBezTo>
                  <a:pt x="92" y="138"/>
                  <a:pt x="90" y="136"/>
                  <a:pt x="88" y="136"/>
                </a:cubicBezTo>
                <a:cubicBezTo>
                  <a:pt x="86" y="136"/>
                  <a:pt x="84" y="138"/>
                  <a:pt x="84" y="140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43" y="166"/>
                  <a:pt x="10" y="133"/>
                  <a:pt x="8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8" y="92"/>
                  <a:pt x="40" y="90"/>
                  <a:pt x="40" y="88"/>
                </a:cubicBezTo>
                <a:cubicBezTo>
                  <a:pt x="40" y="86"/>
                  <a:pt x="38" y="84"/>
                  <a:pt x="36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10" y="43"/>
                  <a:pt x="43" y="10"/>
                  <a:pt x="84" y="8"/>
                </a:cubicBezTo>
                <a:cubicBezTo>
                  <a:pt x="84" y="36"/>
                  <a:pt x="84" y="36"/>
                  <a:pt x="84" y="36"/>
                </a:cubicBezTo>
                <a:cubicBezTo>
                  <a:pt x="84" y="38"/>
                  <a:pt x="86" y="40"/>
                  <a:pt x="88" y="40"/>
                </a:cubicBezTo>
                <a:cubicBezTo>
                  <a:pt x="90" y="40"/>
                  <a:pt x="92" y="38"/>
                  <a:pt x="92" y="36"/>
                </a:cubicBezTo>
                <a:cubicBezTo>
                  <a:pt x="92" y="8"/>
                  <a:pt x="92" y="8"/>
                  <a:pt x="92" y="8"/>
                </a:cubicBezTo>
                <a:cubicBezTo>
                  <a:pt x="133" y="10"/>
                  <a:pt x="166" y="43"/>
                  <a:pt x="168" y="84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38" y="84"/>
                  <a:pt x="136" y="86"/>
                  <a:pt x="136" y="88"/>
                </a:cubicBezTo>
                <a:cubicBezTo>
                  <a:pt x="136" y="90"/>
                  <a:pt x="138" y="92"/>
                  <a:pt x="140" y="92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6" y="133"/>
                  <a:pt x="133" y="166"/>
                  <a:pt x="92" y="168"/>
                </a:cubicBezTo>
                <a:moveTo>
                  <a:pt x="88" y="68"/>
                </a:moveTo>
                <a:cubicBezTo>
                  <a:pt x="77" y="68"/>
                  <a:pt x="68" y="77"/>
                  <a:pt x="68" y="88"/>
                </a:cubicBezTo>
                <a:cubicBezTo>
                  <a:pt x="68" y="99"/>
                  <a:pt x="77" y="108"/>
                  <a:pt x="88" y="108"/>
                </a:cubicBezTo>
                <a:cubicBezTo>
                  <a:pt x="99" y="108"/>
                  <a:pt x="108" y="99"/>
                  <a:pt x="108" y="88"/>
                </a:cubicBezTo>
                <a:cubicBezTo>
                  <a:pt x="108" y="77"/>
                  <a:pt x="99" y="68"/>
                  <a:pt x="88" y="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350"/>
          <p:cNvSpPr>
            <a:spLocks noEditPoints="1"/>
          </p:cNvSpPr>
          <p:nvPr/>
        </p:nvSpPr>
        <p:spPr bwMode="auto">
          <a:xfrm>
            <a:off x="6002404" y="1092001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4 w 176"/>
              <a:gd name="T11" fmla="*/ 168 h 176"/>
              <a:gd name="T12" fmla="*/ 8 w 176"/>
              <a:gd name="T13" fmla="*/ 92 h 176"/>
              <a:gd name="T14" fmla="*/ 25 w 176"/>
              <a:gd name="T15" fmla="*/ 92 h 176"/>
              <a:gd name="T16" fmla="*/ 33 w 176"/>
              <a:gd name="T17" fmla="*/ 100 h 176"/>
              <a:gd name="T18" fmla="*/ 84 w 176"/>
              <a:gd name="T19" fmla="*/ 144 h 176"/>
              <a:gd name="T20" fmla="*/ 84 w 176"/>
              <a:gd name="T21" fmla="*/ 168 h 176"/>
              <a:gd name="T22" fmla="*/ 84 w 176"/>
              <a:gd name="T23" fmla="*/ 136 h 176"/>
              <a:gd name="T24" fmla="*/ 41 w 176"/>
              <a:gd name="T25" fmla="*/ 99 h 176"/>
              <a:gd name="T26" fmla="*/ 47 w 176"/>
              <a:gd name="T27" fmla="*/ 92 h 176"/>
              <a:gd name="T28" fmla="*/ 68 w 176"/>
              <a:gd name="T29" fmla="*/ 92 h 176"/>
              <a:gd name="T30" fmla="*/ 84 w 176"/>
              <a:gd name="T31" fmla="*/ 108 h 176"/>
              <a:gd name="T32" fmla="*/ 84 w 176"/>
              <a:gd name="T33" fmla="*/ 136 h 176"/>
              <a:gd name="T34" fmla="*/ 84 w 176"/>
              <a:gd name="T35" fmla="*/ 68 h 176"/>
              <a:gd name="T36" fmla="*/ 68 w 176"/>
              <a:gd name="T37" fmla="*/ 84 h 176"/>
              <a:gd name="T38" fmla="*/ 47 w 176"/>
              <a:gd name="T39" fmla="*/ 84 h 176"/>
              <a:gd name="T40" fmla="*/ 41 w 176"/>
              <a:gd name="T41" fmla="*/ 77 h 176"/>
              <a:gd name="T42" fmla="*/ 84 w 176"/>
              <a:gd name="T43" fmla="*/ 40 h 176"/>
              <a:gd name="T44" fmla="*/ 84 w 176"/>
              <a:gd name="T45" fmla="*/ 68 h 176"/>
              <a:gd name="T46" fmla="*/ 84 w 176"/>
              <a:gd name="T47" fmla="*/ 32 h 176"/>
              <a:gd name="T48" fmla="*/ 33 w 176"/>
              <a:gd name="T49" fmla="*/ 76 h 176"/>
              <a:gd name="T50" fmla="*/ 25 w 176"/>
              <a:gd name="T51" fmla="*/ 84 h 176"/>
              <a:gd name="T52" fmla="*/ 8 w 176"/>
              <a:gd name="T53" fmla="*/ 84 h 176"/>
              <a:gd name="T54" fmla="*/ 84 w 176"/>
              <a:gd name="T55" fmla="*/ 8 h 176"/>
              <a:gd name="T56" fmla="*/ 84 w 176"/>
              <a:gd name="T57" fmla="*/ 32 h 176"/>
              <a:gd name="T58" fmla="*/ 92 w 176"/>
              <a:gd name="T59" fmla="*/ 8 h 176"/>
              <a:gd name="T60" fmla="*/ 168 w 176"/>
              <a:gd name="T61" fmla="*/ 84 h 176"/>
              <a:gd name="T62" fmla="*/ 144 w 176"/>
              <a:gd name="T63" fmla="*/ 84 h 176"/>
              <a:gd name="T64" fmla="*/ 135 w 176"/>
              <a:gd name="T65" fmla="*/ 57 h 176"/>
              <a:gd name="T66" fmla="*/ 136 w 176"/>
              <a:gd name="T67" fmla="*/ 52 h 176"/>
              <a:gd name="T68" fmla="*/ 124 w 176"/>
              <a:gd name="T69" fmla="*/ 40 h 176"/>
              <a:gd name="T70" fmla="*/ 119 w 176"/>
              <a:gd name="T71" fmla="*/ 41 h 176"/>
              <a:gd name="T72" fmla="*/ 92 w 176"/>
              <a:gd name="T73" fmla="*/ 32 h 176"/>
              <a:gd name="T74" fmla="*/ 92 w 176"/>
              <a:gd name="T75" fmla="*/ 8 h 176"/>
              <a:gd name="T76" fmla="*/ 92 w 176"/>
              <a:gd name="T77" fmla="*/ 40 h 176"/>
              <a:gd name="T78" fmla="*/ 113 w 176"/>
              <a:gd name="T79" fmla="*/ 47 h 176"/>
              <a:gd name="T80" fmla="*/ 112 w 176"/>
              <a:gd name="T81" fmla="*/ 52 h 176"/>
              <a:gd name="T82" fmla="*/ 124 w 176"/>
              <a:gd name="T83" fmla="*/ 64 h 176"/>
              <a:gd name="T84" fmla="*/ 129 w 176"/>
              <a:gd name="T85" fmla="*/ 63 h 176"/>
              <a:gd name="T86" fmla="*/ 136 w 176"/>
              <a:gd name="T87" fmla="*/ 84 h 176"/>
              <a:gd name="T88" fmla="*/ 108 w 176"/>
              <a:gd name="T89" fmla="*/ 84 h 176"/>
              <a:gd name="T90" fmla="*/ 92 w 176"/>
              <a:gd name="T91" fmla="*/ 68 h 176"/>
              <a:gd name="T92" fmla="*/ 92 w 176"/>
              <a:gd name="T93" fmla="*/ 40 h 176"/>
              <a:gd name="T94" fmla="*/ 92 w 176"/>
              <a:gd name="T95" fmla="*/ 108 h 176"/>
              <a:gd name="T96" fmla="*/ 108 w 176"/>
              <a:gd name="T97" fmla="*/ 92 h 176"/>
              <a:gd name="T98" fmla="*/ 136 w 176"/>
              <a:gd name="T99" fmla="*/ 92 h 176"/>
              <a:gd name="T100" fmla="*/ 92 w 176"/>
              <a:gd name="T101" fmla="*/ 136 h 176"/>
              <a:gd name="T102" fmla="*/ 92 w 176"/>
              <a:gd name="T103" fmla="*/ 108 h 176"/>
              <a:gd name="T104" fmla="*/ 92 w 176"/>
              <a:gd name="T105" fmla="*/ 168 h 176"/>
              <a:gd name="T106" fmla="*/ 92 w 176"/>
              <a:gd name="T107" fmla="*/ 144 h 176"/>
              <a:gd name="T108" fmla="*/ 144 w 176"/>
              <a:gd name="T109" fmla="*/ 92 h 176"/>
              <a:gd name="T110" fmla="*/ 168 w 176"/>
              <a:gd name="T111" fmla="*/ 92 h 176"/>
              <a:gd name="T112" fmla="*/ 92 w 176"/>
              <a:gd name="T11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4" y="168"/>
                </a:moveTo>
                <a:cubicBezTo>
                  <a:pt x="43" y="166"/>
                  <a:pt x="10" y="133"/>
                  <a:pt x="8" y="92"/>
                </a:cubicBezTo>
                <a:cubicBezTo>
                  <a:pt x="25" y="92"/>
                  <a:pt x="25" y="92"/>
                  <a:pt x="25" y="92"/>
                </a:cubicBezTo>
                <a:cubicBezTo>
                  <a:pt x="26" y="96"/>
                  <a:pt x="29" y="99"/>
                  <a:pt x="33" y="100"/>
                </a:cubicBezTo>
                <a:cubicBezTo>
                  <a:pt x="38" y="124"/>
                  <a:pt x="59" y="142"/>
                  <a:pt x="84" y="144"/>
                </a:cubicBezTo>
                <a:lnTo>
                  <a:pt x="84" y="168"/>
                </a:lnTo>
                <a:close/>
                <a:moveTo>
                  <a:pt x="84" y="136"/>
                </a:moveTo>
                <a:cubicBezTo>
                  <a:pt x="63" y="134"/>
                  <a:pt x="46" y="119"/>
                  <a:pt x="41" y="99"/>
                </a:cubicBezTo>
                <a:cubicBezTo>
                  <a:pt x="44" y="97"/>
                  <a:pt x="46" y="95"/>
                  <a:pt x="47" y="92"/>
                </a:cubicBezTo>
                <a:cubicBezTo>
                  <a:pt x="68" y="92"/>
                  <a:pt x="68" y="92"/>
                  <a:pt x="68" y="92"/>
                </a:cubicBezTo>
                <a:cubicBezTo>
                  <a:pt x="70" y="100"/>
                  <a:pt x="76" y="106"/>
                  <a:pt x="84" y="108"/>
                </a:cubicBezTo>
                <a:lnTo>
                  <a:pt x="84" y="136"/>
                </a:lnTo>
                <a:close/>
                <a:moveTo>
                  <a:pt x="84" y="68"/>
                </a:moveTo>
                <a:cubicBezTo>
                  <a:pt x="76" y="70"/>
                  <a:pt x="70" y="76"/>
                  <a:pt x="68" y="84"/>
                </a:cubicBezTo>
                <a:cubicBezTo>
                  <a:pt x="47" y="84"/>
                  <a:pt x="47" y="84"/>
                  <a:pt x="47" y="84"/>
                </a:cubicBezTo>
                <a:cubicBezTo>
                  <a:pt x="46" y="81"/>
                  <a:pt x="44" y="79"/>
                  <a:pt x="41" y="77"/>
                </a:cubicBezTo>
                <a:cubicBezTo>
                  <a:pt x="46" y="57"/>
                  <a:pt x="63" y="42"/>
                  <a:pt x="84" y="40"/>
                </a:cubicBezTo>
                <a:lnTo>
                  <a:pt x="84" y="68"/>
                </a:lnTo>
                <a:close/>
                <a:moveTo>
                  <a:pt x="84" y="32"/>
                </a:moveTo>
                <a:cubicBezTo>
                  <a:pt x="59" y="34"/>
                  <a:pt x="38" y="52"/>
                  <a:pt x="33" y="76"/>
                </a:cubicBezTo>
                <a:cubicBezTo>
                  <a:pt x="29" y="77"/>
                  <a:pt x="26" y="80"/>
                  <a:pt x="25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10" y="43"/>
                  <a:pt x="43" y="10"/>
                  <a:pt x="84" y="8"/>
                </a:cubicBezTo>
                <a:lnTo>
                  <a:pt x="84" y="32"/>
                </a:lnTo>
                <a:close/>
                <a:moveTo>
                  <a:pt x="92" y="8"/>
                </a:moveTo>
                <a:cubicBezTo>
                  <a:pt x="133" y="10"/>
                  <a:pt x="166" y="43"/>
                  <a:pt x="168" y="84"/>
                </a:cubicBezTo>
                <a:cubicBezTo>
                  <a:pt x="144" y="84"/>
                  <a:pt x="144" y="84"/>
                  <a:pt x="144" y="84"/>
                </a:cubicBezTo>
                <a:cubicBezTo>
                  <a:pt x="143" y="74"/>
                  <a:pt x="140" y="65"/>
                  <a:pt x="135" y="57"/>
                </a:cubicBezTo>
                <a:cubicBezTo>
                  <a:pt x="136" y="56"/>
                  <a:pt x="136" y="54"/>
                  <a:pt x="136" y="52"/>
                </a:cubicBezTo>
                <a:cubicBezTo>
                  <a:pt x="136" y="45"/>
                  <a:pt x="131" y="40"/>
                  <a:pt x="124" y="40"/>
                </a:cubicBezTo>
                <a:cubicBezTo>
                  <a:pt x="122" y="40"/>
                  <a:pt x="120" y="40"/>
                  <a:pt x="119" y="41"/>
                </a:cubicBezTo>
                <a:cubicBezTo>
                  <a:pt x="111" y="36"/>
                  <a:pt x="102" y="33"/>
                  <a:pt x="92" y="32"/>
                </a:cubicBezTo>
                <a:lnTo>
                  <a:pt x="92" y="8"/>
                </a:lnTo>
                <a:close/>
                <a:moveTo>
                  <a:pt x="92" y="40"/>
                </a:moveTo>
                <a:cubicBezTo>
                  <a:pt x="100" y="41"/>
                  <a:pt x="107" y="43"/>
                  <a:pt x="113" y="47"/>
                </a:cubicBezTo>
                <a:cubicBezTo>
                  <a:pt x="112" y="49"/>
                  <a:pt x="112" y="50"/>
                  <a:pt x="112" y="52"/>
                </a:cubicBezTo>
                <a:cubicBezTo>
                  <a:pt x="112" y="59"/>
                  <a:pt x="117" y="64"/>
                  <a:pt x="124" y="64"/>
                </a:cubicBezTo>
                <a:cubicBezTo>
                  <a:pt x="126" y="64"/>
                  <a:pt x="127" y="64"/>
                  <a:pt x="129" y="63"/>
                </a:cubicBezTo>
                <a:cubicBezTo>
                  <a:pt x="133" y="69"/>
                  <a:pt x="135" y="76"/>
                  <a:pt x="136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6" y="76"/>
                  <a:pt x="100" y="70"/>
                  <a:pt x="92" y="68"/>
                </a:cubicBezTo>
                <a:lnTo>
                  <a:pt x="92" y="40"/>
                </a:lnTo>
                <a:close/>
                <a:moveTo>
                  <a:pt x="92" y="108"/>
                </a:moveTo>
                <a:cubicBezTo>
                  <a:pt x="100" y="106"/>
                  <a:pt x="106" y="100"/>
                  <a:pt x="108" y="92"/>
                </a:cubicBezTo>
                <a:cubicBezTo>
                  <a:pt x="136" y="92"/>
                  <a:pt x="136" y="92"/>
                  <a:pt x="136" y="92"/>
                </a:cubicBezTo>
                <a:cubicBezTo>
                  <a:pt x="134" y="115"/>
                  <a:pt x="115" y="134"/>
                  <a:pt x="92" y="136"/>
                </a:cubicBezTo>
                <a:lnTo>
                  <a:pt x="92" y="108"/>
                </a:lnTo>
                <a:close/>
                <a:moveTo>
                  <a:pt x="92" y="168"/>
                </a:moveTo>
                <a:cubicBezTo>
                  <a:pt x="92" y="144"/>
                  <a:pt x="92" y="144"/>
                  <a:pt x="92" y="144"/>
                </a:cubicBezTo>
                <a:cubicBezTo>
                  <a:pt x="120" y="142"/>
                  <a:pt x="142" y="120"/>
                  <a:pt x="144" y="92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6" y="133"/>
                  <a:pt x="133" y="166"/>
                  <a:pt x="92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351"/>
          <p:cNvSpPr>
            <a:spLocks noEditPoints="1"/>
          </p:cNvSpPr>
          <p:nvPr/>
        </p:nvSpPr>
        <p:spPr bwMode="auto">
          <a:xfrm>
            <a:off x="6672577" y="1092001"/>
            <a:ext cx="272613" cy="334275"/>
          </a:xfrm>
          <a:custGeom>
            <a:avLst/>
            <a:gdLst>
              <a:gd name="T0" fmla="*/ 144 w 144"/>
              <a:gd name="T1" fmla="*/ 12 h 176"/>
              <a:gd name="T2" fmla="*/ 142 w 144"/>
              <a:gd name="T3" fmla="*/ 8 h 176"/>
              <a:gd name="T4" fmla="*/ 100 w 144"/>
              <a:gd name="T5" fmla="*/ 0 h 176"/>
              <a:gd name="T6" fmla="*/ 70 w 144"/>
              <a:gd name="T7" fmla="*/ 5 h 176"/>
              <a:gd name="T8" fmla="*/ 52 w 144"/>
              <a:gd name="T9" fmla="*/ 8 h 176"/>
              <a:gd name="T10" fmla="*/ 29 w 144"/>
              <a:gd name="T11" fmla="*/ 4 h 176"/>
              <a:gd name="T12" fmla="*/ 4 w 144"/>
              <a:gd name="T13" fmla="*/ 0 h 176"/>
              <a:gd name="T14" fmla="*/ 0 w 144"/>
              <a:gd name="T15" fmla="*/ 4 h 176"/>
              <a:gd name="T16" fmla="*/ 0 w 144"/>
              <a:gd name="T17" fmla="*/ 172 h 176"/>
              <a:gd name="T18" fmla="*/ 4 w 144"/>
              <a:gd name="T19" fmla="*/ 176 h 176"/>
              <a:gd name="T20" fmla="*/ 8 w 144"/>
              <a:gd name="T21" fmla="*/ 172 h 176"/>
              <a:gd name="T22" fmla="*/ 8 w 144"/>
              <a:gd name="T23" fmla="*/ 104 h 176"/>
              <a:gd name="T24" fmla="*/ 27 w 144"/>
              <a:gd name="T25" fmla="*/ 108 h 176"/>
              <a:gd name="T26" fmla="*/ 52 w 144"/>
              <a:gd name="T27" fmla="*/ 112 h 176"/>
              <a:gd name="T28" fmla="*/ 73 w 144"/>
              <a:gd name="T29" fmla="*/ 108 h 176"/>
              <a:gd name="T30" fmla="*/ 100 w 144"/>
              <a:gd name="T31" fmla="*/ 104 h 176"/>
              <a:gd name="T32" fmla="*/ 138 w 144"/>
              <a:gd name="T33" fmla="*/ 112 h 176"/>
              <a:gd name="T34" fmla="*/ 144 w 144"/>
              <a:gd name="T35" fmla="*/ 110 h 176"/>
              <a:gd name="T36" fmla="*/ 144 w 144"/>
              <a:gd name="T37" fmla="*/ 108 h 176"/>
              <a:gd name="T38" fmla="*/ 144 w 144"/>
              <a:gd name="T39" fmla="*/ 108 h 176"/>
              <a:gd name="T40" fmla="*/ 144 w 144"/>
              <a:gd name="T41" fmla="*/ 12 h 176"/>
              <a:gd name="T42" fmla="*/ 136 w 144"/>
              <a:gd name="T43" fmla="*/ 102 h 176"/>
              <a:gd name="T44" fmla="*/ 100 w 144"/>
              <a:gd name="T45" fmla="*/ 96 h 176"/>
              <a:gd name="T46" fmla="*/ 70 w 144"/>
              <a:gd name="T47" fmla="*/ 101 h 176"/>
              <a:gd name="T48" fmla="*/ 52 w 144"/>
              <a:gd name="T49" fmla="*/ 104 h 176"/>
              <a:gd name="T50" fmla="*/ 29 w 144"/>
              <a:gd name="T51" fmla="*/ 100 h 176"/>
              <a:gd name="T52" fmla="*/ 8 w 144"/>
              <a:gd name="T53" fmla="*/ 96 h 176"/>
              <a:gd name="T54" fmla="*/ 8 w 144"/>
              <a:gd name="T55" fmla="*/ 8 h 176"/>
              <a:gd name="T56" fmla="*/ 27 w 144"/>
              <a:gd name="T57" fmla="*/ 12 h 176"/>
              <a:gd name="T58" fmla="*/ 52 w 144"/>
              <a:gd name="T59" fmla="*/ 16 h 176"/>
              <a:gd name="T60" fmla="*/ 73 w 144"/>
              <a:gd name="T61" fmla="*/ 12 h 176"/>
              <a:gd name="T62" fmla="*/ 100 w 144"/>
              <a:gd name="T63" fmla="*/ 8 h 176"/>
              <a:gd name="T64" fmla="*/ 136 w 144"/>
              <a:gd name="T65" fmla="*/ 15 h 176"/>
              <a:gd name="T66" fmla="*/ 136 w 144"/>
              <a:gd name="T67" fmla="*/ 10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4" h="176">
                <a:moveTo>
                  <a:pt x="144" y="12"/>
                </a:moveTo>
                <a:cubicBezTo>
                  <a:pt x="144" y="11"/>
                  <a:pt x="143" y="9"/>
                  <a:pt x="142" y="8"/>
                </a:cubicBezTo>
                <a:cubicBezTo>
                  <a:pt x="141" y="8"/>
                  <a:pt x="125" y="0"/>
                  <a:pt x="100" y="0"/>
                </a:cubicBezTo>
                <a:cubicBezTo>
                  <a:pt x="84" y="0"/>
                  <a:pt x="77" y="3"/>
                  <a:pt x="70" y="5"/>
                </a:cubicBezTo>
                <a:cubicBezTo>
                  <a:pt x="65" y="6"/>
                  <a:pt x="61" y="8"/>
                  <a:pt x="52" y="8"/>
                </a:cubicBezTo>
                <a:cubicBezTo>
                  <a:pt x="41" y="8"/>
                  <a:pt x="35" y="6"/>
                  <a:pt x="29" y="4"/>
                </a:cubicBezTo>
                <a:cubicBezTo>
                  <a:pt x="23" y="2"/>
                  <a:pt x="17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6" y="176"/>
                  <a:pt x="8" y="174"/>
                  <a:pt x="8" y="172"/>
                </a:cubicBezTo>
                <a:cubicBezTo>
                  <a:pt x="8" y="104"/>
                  <a:pt x="8" y="104"/>
                  <a:pt x="8" y="104"/>
                </a:cubicBezTo>
                <a:cubicBezTo>
                  <a:pt x="17" y="104"/>
                  <a:pt x="22" y="106"/>
                  <a:pt x="27" y="108"/>
                </a:cubicBezTo>
                <a:cubicBezTo>
                  <a:pt x="33" y="110"/>
                  <a:pt x="39" y="112"/>
                  <a:pt x="52" y="112"/>
                </a:cubicBezTo>
                <a:cubicBezTo>
                  <a:pt x="62" y="112"/>
                  <a:pt x="67" y="110"/>
                  <a:pt x="73" y="108"/>
                </a:cubicBezTo>
                <a:cubicBezTo>
                  <a:pt x="79" y="106"/>
                  <a:pt x="85" y="104"/>
                  <a:pt x="100" y="104"/>
                </a:cubicBezTo>
                <a:cubicBezTo>
                  <a:pt x="123" y="104"/>
                  <a:pt x="138" y="112"/>
                  <a:pt x="138" y="112"/>
                </a:cubicBezTo>
                <a:cubicBezTo>
                  <a:pt x="140" y="113"/>
                  <a:pt x="143" y="112"/>
                  <a:pt x="144" y="110"/>
                </a:cubicBezTo>
                <a:cubicBezTo>
                  <a:pt x="144" y="109"/>
                  <a:pt x="144" y="109"/>
                  <a:pt x="144" y="108"/>
                </a:cubicBezTo>
                <a:cubicBezTo>
                  <a:pt x="144" y="108"/>
                  <a:pt x="144" y="108"/>
                  <a:pt x="144" y="108"/>
                </a:cubicBezTo>
                <a:cubicBezTo>
                  <a:pt x="144" y="12"/>
                  <a:pt x="144" y="12"/>
                  <a:pt x="144" y="12"/>
                </a:cubicBezTo>
                <a:close/>
                <a:moveTo>
                  <a:pt x="136" y="102"/>
                </a:moveTo>
                <a:cubicBezTo>
                  <a:pt x="129" y="100"/>
                  <a:pt x="116" y="96"/>
                  <a:pt x="100" y="96"/>
                </a:cubicBezTo>
                <a:cubicBezTo>
                  <a:pt x="84" y="96"/>
                  <a:pt x="77" y="99"/>
                  <a:pt x="70" y="101"/>
                </a:cubicBezTo>
                <a:cubicBezTo>
                  <a:pt x="65" y="102"/>
                  <a:pt x="61" y="104"/>
                  <a:pt x="52" y="104"/>
                </a:cubicBezTo>
                <a:cubicBezTo>
                  <a:pt x="41" y="104"/>
                  <a:pt x="35" y="102"/>
                  <a:pt x="29" y="100"/>
                </a:cubicBezTo>
                <a:cubicBezTo>
                  <a:pt x="24" y="98"/>
                  <a:pt x="18" y="96"/>
                  <a:pt x="8" y="96"/>
                </a:cubicBezTo>
                <a:cubicBezTo>
                  <a:pt x="8" y="8"/>
                  <a:pt x="8" y="8"/>
                  <a:pt x="8" y="8"/>
                </a:cubicBezTo>
                <a:cubicBezTo>
                  <a:pt x="17" y="8"/>
                  <a:pt x="22" y="10"/>
                  <a:pt x="27" y="12"/>
                </a:cubicBezTo>
                <a:cubicBezTo>
                  <a:pt x="33" y="14"/>
                  <a:pt x="39" y="16"/>
                  <a:pt x="52" y="16"/>
                </a:cubicBezTo>
                <a:cubicBezTo>
                  <a:pt x="62" y="16"/>
                  <a:pt x="67" y="14"/>
                  <a:pt x="73" y="12"/>
                </a:cubicBezTo>
                <a:cubicBezTo>
                  <a:pt x="79" y="10"/>
                  <a:pt x="85" y="8"/>
                  <a:pt x="100" y="8"/>
                </a:cubicBezTo>
                <a:cubicBezTo>
                  <a:pt x="118" y="8"/>
                  <a:pt x="131" y="13"/>
                  <a:pt x="136" y="15"/>
                </a:cubicBezTo>
                <a:lnTo>
                  <a:pt x="136" y="1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352"/>
          <p:cNvSpPr>
            <a:spLocks noEditPoints="1"/>
          </p:cNvSpPr>
          <p:nvPr/>
        </p:nvSpPr>
        <p:spPr bwMode="auto">
          <a:xfrm>
            <a:off x="7311918" y="1092001"/>
            <a:ext cx="272613" cy="334275"/>
          </a:xfrm>
          <a:custGeom>
            <a:avLst/>
            <a:gdLst>
              <a:gd name="T0" fmla="*/ 143 w 144"/>
              <a:gd name="T1" fmla="*/ 98 h 176"/>
              <a:gd name="T2" fmla="*/ 121 w 144"/>
              <a:gd name="T3" fmla="*/ 60 h 176"/>
              <a:gd name="T4" fmla="*/ 143 w 144"/>
              <a:gd name="T5" fmla="*/ 22 h 176"/>
              <a:gd name="T6" fmla="*/ 143 w 144"/>
              <a:gd name="T7" fmla="*/ 22 h 176"/>
              <a:gd name="T8" fmla="*/ 144 w 144"/>
              <a:gd name="T9" fmla="*/ 20 h 176"/>
              <a:gd name="T10" fmla="*/ 140 w 144"/>
              <a:gd name="T11" fmla="*/ 16 h 176"/>
              <a:gd name="T12" fmla="*/ 80 w 144"/>
              <a:gd name="T13" fmla="*/ 16 h 176"/>
              <a:gd name="T14" fmla="*/ 80 w 144"/>
              <a:gd name="T15" fmla="*/ 4 h 176"/>
              <a:gd name="T16" fmla="*/ 76 w 144"/>
              <a:gd name="T17" fmla="*/ 0 h 176"/>
              <a:gd name="T18" fmla="*/ 4 w 144"/>
              <a:gd name="T19" fmla="*/ 0 h 176"/>
              <a:gd name="T20" fmla="*/ 0 w 144"/>
              <a:gd name="T21" fmla="*/ 4 h 176"/>
              <a:gd name="T22" fmla="*/ 0 w 144"/>
              <a:gd name="T23" fmla="*/ 172 h 176"/>
              <a:gd name="T24" fmla="*/ 4 w 144"/>
              <a:gd name="T25" fmla="*/ 176 h 176"/>
              <a:gd name="T26" fmla="*/ 8 w 144"/>
              <a:gd name="T27" fmla="*/ 172 h 176"/>
              <a:gd name="T28" fmla="*/ 8 w 144"/>
              <a:gd name="T29" fmla="*/ 88 h 176"/>
              <a:gd name="T30" fmla="*/ 56 w 144"/>
              <a:gd name="T31" fmla="*/ 88 h 176"/>
              <a:gd name="T32" fmla="*/ 56 w 144"/>
              <a:gd name="T33" fmla="*/ 100 h 176"/>
              <a:gd name="T34" fmla="*/ 60 w 144"/>
              <a:gd name="T35" fmla="*/ 104 h 176"/>
              <a:gd name="T36" fmla="*/ 140 w 144"/>
              <a:gd name="T37" fmla="*/ 104 h 176"/>
              <a:gd name="T38" fmla="*/ 144 w 144"/>
              <a:gd name="T39" fmla="*/ 100 h 176"/>
              <a:gd name="T40" fmla="*/ 143 w 144"/>
              <a:gd name="T41" fmla="*/ 98 h 176"/>
              <a:gd name="T42" fmla="*/ 8 w 144"/>
              <a:gd name="T43" fmla="*/ 8 h 176"/>
              <a:gd name="T44" fmla="*/ 72 w 144"/>
              <a:gd name="T45" fmla="*/ 8 h 176"/>
              <a:gd name="T46" fmla="*/ 72 w 144"/>
              <a:gd name="T47" fmla="*/ 80 h 176"/>
              <a:gd name="T48" fmla="*/ 8 w 144"/>
              <a:gd name="T49" fmla="*/ 80 h 176"/>
              <a:gd name="T50" fmla="*/ 8 w 144"/>
              <a:gd name="T51" fmla="*/ 8 h 176"/>
              <a:gd name="T52" fmla="*/ 64 w 144"/>
              <a:gd name="T53" fmla="*/ 96 h 176"/>
              <a:gd name="T54" fmla="*/ 64 w 144"/>
              <a:gd name="T55" fmla="*/ 88 h 176"/>
              <a:gd name="T56" fmla="*/ 76 w 144"/>
              <a:gd name="T57" fmla="*/ 88 h 176"/>
              <a:gd name="T58" fmla="*/ 80 w 144"/>
              <a:gd name="T59" fmla="*/ 84 h 176"/>
              <a:gd name="T60" fmla="*/ 80 w 144"/>
              <a:gd name="T61" fmla="*/ 24 h 176"/>
              <a:gd name="T62" fmla="*/ 133 w 144"/>
              <a:gd name="T63" fmla="*/ 24 h 176"/>
              <a:gd name="T64" fmla="*/ 113 w 144"/>
              <a:gd name="T65" fmla="*/ 58 h 176"/>
              <a:gd name="T66" fmla="*/ 113 w 144"/>
              <a:gd name="T67" fmla="*/ 58 h 176"/>
              <a:gd name="T68" fmla="*/ 112 w 144"/>
              <a:gd name="T69" fmla="*/ 60 h 176"/>
              <a:gd name="T70" fmla="*/ 113 w 144"/>
              <a:gd name="T71" fmla="*/ 62 h 176"/>
              <a:gd name="T72" fmla="*/ 113 w 144"/>
              <a:gd name="T73" fmla="*/ 62 h 176"/>
              <a:gd name="T74" fmla="*/ 133 w 144"/>
              <a:gd name="T75" fmla="*/ 96 h 176"/>
              <a:gd name="T76" fmla="*/ 64 w 144"/>
              <a:gd name="T77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4" h="176">
                <a:moveTo>
                  <a:pt x="143" y="98"/>
                </a:moveTo>
                <a:cubicBezTo>
                  <a:pt x="121" y="60"/>
                  <a:pt x="121" y="60"/>
                  <a:pt x="121" y="60"/>
                </a:cubicBezTo>
                <a:cubicBezTo>
                  <a:pt x="143" y="22"/>
                  <a:pt x="143" y="22"/>
                  <a:pt x="143" y="22"/>
                </a:cubicBezTo>
                <a:cubicBezTo>
                  <a:pt x="143" y="22"/>
                  <a:pt x="143" y="22"/>
                  <a:pt x="143" y="22"/>
                </a:cubicBezTo>
                <a:cubicBezTo>
                  <a:pt x="144" y="21"/>
                  <a:pt x="144" y="21"/>
                  <a:pt x="144" y="20"/>
                </a:cubicBezTo>
                <a:cubicBezTo>
                  <a:pt x="144" y="18"/>
                  <a:pt x="142" y="16"/>
                  <a:pt x="140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4"/>
                  <a:pt x="80" y="4"/>
                  <a:pt x="80" y="4"/>
                </a:cubicBezTo>
                <a:cubicBezTo>
                  <a:pt x="80" y="2"/>
                  <a:pt x="78" y="0"/>
                  <a:pt x="76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6" y="176"/>
                  <a:pt x="8" y="174"/>
                  <a:pt x="8" y="172"/>
                </a:cubicBezTo>
                <a:cubicBezTo>
                  <a:pt x="8" y="88"/>
                  <a:pt x="8" y="88"/>
                  <a:pt x="8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2"/>
                  <a:pt x="58" y="104"/>
                  <a:pt x="6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2" y="104"/>
                  <a:pt x="144" y="102"/>
                  <a:pt x="144" y="100"/>
                </a:cubicBezTo>
                <a:cubicBezTo>
                  <a:pt x="144" y="99"/>
                  <a:pt x="144" y="99"/>
                  <a:pt x="143" y="98"/>
                </a:cubicBezTo>
                <a:close/>
                <a:moveTo>
                  <a:pt x="8" y="8"/>
                </a:moveTo>
                <a:cubicBezTo>
                  <a:pt x="72" y="8"/>
                  <a:pt x="72" y="8"/>
                  <a:pt x="72" y="8"/>
                </a:cubicBezTo>
                <a:cubicBezTo>
                  <a:pt x="72" y="80"/>
                  <a:pt x="72" y="80"/>
                  <a:pt x="72" y="80"/>
                </a:cubicBezTo>
                <a:cubicBezTo>
                  <a:pt x="8" y="80"/>
                  <a:pt x="8" y="80"/>
                  <a:pt x="8" y="80"/>
                </a:cubicBezTo>
                <a:lnTo>
                  <a:pt x="8" y="8"/>
                </a:lnTo>
                <a:close/>
                <a:moveTo>
                  <a:pt x="64" y="96"/>
                </a:moveTo>
                <a:cubicBezTo>
                  <a:pt x="64" y="88"/>
                  <a:pt x="64" y="88"/>
                  <a:pt x="64" y="88"/>
                </a:cubicBezTo>
                <a:cubicBezTo>
                  <a:pt x="76" y="88"/>
                  <a:pt x="76" y="88"/>
                  <a:pt x="76" y="88"/>
                </a:cubicBezTo>
                <a:cubicBezTo>
                  <a:pt x="78" y="88"/>
                  <a:pt x="80" y="86"/>
                  <a:pt x="80" y="84"/>
                </a:cubicBezTo>
                <a:cubicBezTo>
                  <a:pt x="80" y="24"/>
                  <a:pt x="80" y="24"/>
                  <a:pt x="80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13" y="58"/>
                  <a:pt x="113" y="58"/>
                  <a:pt x="113" y="58"/>
                </a:cubicBezTo>
                <a:cubicBezTo>
                  <a:pt x="113" y="58"/>
                  <a:pt x="113" y="58"/>
                  <a:pt x="113" y="58"/>
                </a:cubicBezTo>
                <a:cubicBezTo>
                  <a:pt x="112" y="59"/>
                  <a:pt x="112" y="59"/>
                  <a:pt x="112" y="60"/>
                </a:cubicBezTo>
                <a:cubicBezTo>
                  <a:pt x="112" y="61"/>
                  <a:pt x="112" y="61"/>
                  <a:pt x="113" y="62"/>
                </a:cubicBezTo>
                <a:cubicBezTo>
                  <a:pt x="113" y="62"/>
                  <a:pt x="113" y="62"/>
                  <a:pt x="113" y="62"/>
                </a:cubicBezTo>
                <a:cubicBezTo>
                  <a:pt x="133" y="96"/>
                  <a:pt x="133" y="96"/>
                  <a:pt x="133" y="96"/>
                </a:cubicBezTo>
                <a:lnTo>
                  <a:pt x="64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353"/>
          <p:cNvSpPr>
            <a:spLocks noEditPoints="1"/>
          </p:cNvSpPr>
          <p:nvPr/>
        </p:nvSpPr>
        <p:spPr bwMode="auto">
          <a:xfrm>
            <a:off x="1528638" y="1731343"/>
            <a:ext cx="335898" cy="334275"/>
          </a:xfrm>
          <a:custGeom>
            <a:avLst/>
            <a:gdLst>
              <a:gd name="T0" fmla="*/ 0 w 176"/>
              <a:gd name="T1" fmla="*/ 88 h 176"/>
              <a:gd name="T2" fmla="*/ 176 w 176"/>
              <a:gd name="T3" fmla="*/ 88 h 176"/>
              <a:gd name="T4" fmla="*/ 64 w 176"/>
              <a:gd name="T5" fmla="*/ 12 h 176"/>
              <a:gd name="T6" fmla="*/ 59 w 176"/>
              <a:gd name="T7" fmla="*/ 18 h 176"/>
              <a:gd name="T8" fmla="*/ 50 w 176"/>
              <a:gd name="T9" fmla="*/ 34 h 176"/>
              <a:gd name="T10" fmla="*/ 36 w 176"/>
              <a:gd name="T11" fmla="*/ 27 h 176"/>
              <a:gd name="T12" fmla="*/ 31 w 176"/>
              <a:gd name="T13" fmla="*/ 32 h 176"/>
              <a:gd name="T14" fmla="*/ 46 w 176"/>
              <a:gd name="T15" fmla="*/ 44 h 176"/>
              <a:gd name="T16" fmla="*/ 42 w 176"/>
              <a:gd name="T17" fmla="*/ 66 h 176"/>
              <a:gd name="T18" fmla="*/ 40 w 176"/>
              <a:gd name="T19" fmla="*/ 77 h 176"/>
              <a:gd name="T20" fmla="*/ 8 w 176"/>
              <a:gd name="T21" fmla="*/ 84 h 176"/>
              <a:gd name="T22" fmla="*/ 8 w 176"/>
              <a:gd name="T23" fmla="*/ 92 h 176"/>
              <a:gd name="T24" fmla="*/ 40 w 176"/>
              <a:gd name="T25" fmla="*/ 99 h 176"/>
              <a:gd name="T26" fmla="*/ 42 w 176"/>
              <a:gd name="T27" fmla="*/ 110 h 176"/>
              <a:gd name="T28" fmla="*/ 46 w 176"/>
              <a:gd name="T29" fmla="*/ 132 h 176"/>
              <a:gd name="T30" fmla="*/ 31 w 176"/>
              <a:gd name="T31" fmla="*/ 144 h 176"/>
              <a:gd name="T32" fmla="*/ 36 w 176"/>
              <a:gd name="T33" fmla="*/ 149 h 176"/>
              <a:gd name="T34" fmla="*/ 50 w 176"/>
              <a:gd name="T35" fmla="*/ 142 h 176"/>
              <a:gd name="T36" fmla="*/ 59 w 176"/>
              <a:gd name="T37" fmla="*/ 158 h 176"/>
              <a:gd name="T38" fmla="*/ 64 w 176"/>
              <a:gd name="T39" fmla="*/ 164 h 176"/>
              <a:gd name="T40" fmla="*/ 84 w 176"/>
              <a:gd name="T41" fmla="*/ 168 h 176"/>
              <a:gd name="T42" fmla="*/ 84 w 176"/>
              <a:gd name="T43" fmla="*/ 132 h 176"/>
              <a:gd name="T44" fmla="*/ 84 w 176"/>
              <a:gd name="T45" fmla="*/ 124 h 176"/>
              <a:gd name="T46" fmla="*/ 48 w 176"/>
              <a:gd name="T47" fmla="*/ 92 h 176"/>
              <a:gd name="T48" fmla="*/ 84 w 176"/>
              <a:gd name="T49" fmla="*/ 124 h 176"/>
              <a:gd name="T50" fmla="*/ 48 w 176"/>
              <a:gd name="T51" fmla="*/ 84 h 176"/>
              <a:gd name="T52" fmla="*/ 84 w 176"/>
              <a:gd name="T53" fmla="*/ 52 h 176"/>
              <a:gd name="T54" fmla="*/ 84 w 176"/>
              <a:gd name="T55" fmla="*/ 44 h 176"/>
              <a:gd name="T56" fmla="*/ 84 w 176"/>
              <a:gd name="T57" fmla="*/ 8 h 176"/>
              <a:gd name="T58" fmla="*/ 168 w 176"/>
              <a:gd name="T59" fmla="*/ 84 h 176"/>
              <a:gd name="T60" fmla="*/ 136 w 176"/>
              <a:gd name="T61" fmla="*/ 77 h 176"/>
              <a:gd name="T62" fmla="*/ 134 w 176"/>
              <a:gd name="T63" fmla="*/ 66 h 176"/>
              <a:gd name="T64" fmla="*/ 130 w 176"/>
              <a:gd name="T65" fmla="*/ 44 h 176"/>
              <a:gd name="T66" fmla="*/ 145 w 176"/>
              <a:gd name="T67" fmla="*/ 32 h 176"/>
              <a:gd name="T68" fmla="*/ 140 w 176"/>
              <a:gd name="T69" fmla="*/ 27 h 176"/>
              <a:gd name="T70" fmla="*/ 126 w 176"/>
              <a:gd name="T71" fmla="*/ 34 h 176"/>
              <a:gd name="T72" fmla="*/ 117 w 176"/>
              <a:gd name="T73" fmla="*/ 18 h 176"/>
              <a:gd name="T74" fmla="*/ 112 w 176"/>
              <a:gd name="T75" fmla="*/ 12 h 176"/>
              <a:gd name="T76" fmla="*/ 92 w 176"/>
              <a:gd name="T77" fmla="*/ 8 h 176"/>
              <a:gd name="T78" fmla="*/ 92 w 176"/>
              <a:gd name="T79" fmla="*/ 44 h 176"/>
              <a:gd name="T80" fmla="*/ 92 w 176"/>
              <a:gd name="T81" fmla="*/ 52 h 176"/>
              <a:gd name="T82" fmla="*/ 128 w 176"/>
              <a:gd name="T83" fmla="*/ 84 h 176"/>
              <a:gd name="T84" fmla="*/ 92 w 176"/>
              <a:gd name="T85" fmla="*/ 52 h 176"/>
              <a:gd name="T86" fmla="*/ 128 w 176"/>
              <a:gd name="T87" fmla="*/ 92 h 176"/>
              <a:gd name="T88" fmla="*/ 92 w 176"/>
              <a:gd name="T89" fmla="*/ 124 h 176"/>
              <a:gd name="T90" fmla="*/ 92 w 176"/>
              <a:gd name="T91" fmla="*/ 168 h 176"/>
              <a:gd name="T92" fmla="*/ 119 w 176"/>
              <a:gd name="T93" fmla="*/ 137 h 176"/>
              <a:gd name="T94" fmla="*/ 112 w 176"/>
              <a:gd name="T95" fmla="*/ 164 h 176"/>
              <a:gd name="T96" fmla="*/ 117 w 176"/>
              <a:gd name="T97" fmla="*/ 158 h 176"/>
              <a:gd name="T98" fmla="*/ 126 w 176"/>
              <a:gd name="T99" fmla="*/ 142 h 176"/>
              <a:gd name="T100" fmla="*/ 140 w 176"/>
              <a:gd name="T101" fmla="*/ 149 h 176"/>
              <a:gd name="T102" fmla="*/ 145 w 176"/>
              <a:gd name="T103" fmla="*/ 144 h 176"/>
              <a:gd name="T104" fmla="*/ 130 w 176"/>
              <a:gd name="T105" fmla="*/ 132 h 176"/>
              <a:gd name="T106" fmla="*/ 134 w 176"/>
              <a:gd name="T107" fmla="*/ 110 h 176"/>
              <a:gd name="T108" fmla="*/ 136 w 176"/>
              <a:gd name="T109" fmla="*/ 99 h 176"/>
              <a:gd name="T110" fmla="*/ 168 w 176"/>
              <a:gd name="T111" fmla="*/ 9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64" y="12"/>
                </a:moveTo>
                <a:cubicBezTo>
                  <a:pt x="63" y="13"/>
                  <a:pt x="61" y="15"/>
                  <a:pt x="59" y="18"/>
                </a:cubicBezTo>
                <a:cubicBezTo>
                  <a:pt x="59" y="18"/>
                  <a:pt x="59" y="18"/>
                  <a:pt x="59" y="18"/>
                </a:cubicBezTo>
                <a:cubicBezTo>
                  <a:pt x="56" y="23"/>
                  <a:pt x="53" y="28"/>
                  <a:pt x="50" y="34"/>
                </a:cubicBezTo>
                <a:cubicBezTo>
                  <a:pt x="50" y="34"/>
                  <a:pt x="50" y="34"/>
                  <a:pt x="50" y="34"/>
                </a:cubicBezTo>
                <a:cubicBezTo>
                  <a:pt x="50" y="35"/>
                  <a:pt x="50" y="35"/>
                  <a:pt x="50" y="36"/>
                </a:cubicBezTo>
                <a:cubicBezTo>
                  <a:pt x="45" y="33"/>
                  <a:pt x="40" y="30"/>
                  <a:pt x="36" y="27"/>
                </a:cubicBezTo>
                <a:cubicBezTo>
                  <a:pt x="44" y="20"/>
                  <a:pt x="54" y="15"/>
                  <a:pt x="64" y="12"/>
                </a:cubicBezTo>
                <a:moveTo>
                  <a:pt x="31" y="32"/>
                </a:moveTo>
                <a:cubicBezTo>
                  <a:pt x="35" y="36"/>
                  <a:pt x="41" y="40"/>
                  <a:pt x="47" y="43"/>
                </a:cubicBezTo>
                <a:cubicBezTo>
                  <a:pt x="47" y="43"/>
                  <a:pt x="47" y="44"/>
                  <a:pt x="46" y="44"/>
                </a:cubicBezTo>
                <a:cubicBezTo>
                  <a:pt x="45" y="50"/>
                  <a:pt x="43" y="57"/>
                  <a:pt x="42" y="63"/>
                </a:cubicBezTo>
                <a:cubicBezTo>
                  <a:pt x="42" y="64"/>
                  <a:pt x="42" y="65"/>
                  <a:pt x="42" y="66"/>
                </a:cubicBezTo>
                <a:cubicBezTo>
                  <a:pt x="41" y="69"/>
                  <a:pt x="41" y="71"/>
                  <a:pt x="41" y="74"/>
                </a:cubicBezTo>
                <a:cubicBezTo>
                  <a:pt x="41" y="75"/>
                  <a:pt x="40" y="76"/>
                  <a:pt x="40" y="77"/>
                </a:cubicBezTo>
                <a:cubicBezTo>
                  <a:pt x="40" y="79"/>
                  <a:pt x="40" y="82"/>
                  <a:pt x="40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9" y="64"/>
                  <a:pt x="18" y="46"/>
                  <a:pt x="31" y="32"/>
                </a:cubicBezTo>
                <a:moveTo>
                  <a:pt x="8" y="92"/>
                </a:moveTo>
                <a:cubicBezTo>
                  <a:pt x="40" y="92"/>
                  <a:pt x="40" y="92"/>
                  <a:pt x="40" y="92"/>
                </a:cubicBezTo>
                <a:cubicBezTo>
                  <a:pt x="40" y="94"/>
                  <a:pt x="40" y="97"/>
                  <a:pt x="40" y="99"/>
                </a:cubicBezTo>
                <a:cubicBezTo>
                  <a:pt x="40" y="100"/>
                  <a:pt x="41" y="101"/>
                  <a:pt x="41" y="102"/>
                </a:cubicBezTo>
                <a:cubicBezTo>
                  <a:pt x="41" y="105"/>
                  <a:pt x="41" y="107"/>
                  <a:pt x="42" y="110"/>
                </a:cubicBezTo>
                <a:cubicBezTo>
                  <a:pt x="42" y="111"/>
                  <a:pt x="42" y="112"/>
                  <a:pt x="42" y="113"/>
                </a:cubicBezTo>
                <a:cubicBezTo>
                  <a:pt x="43" y="119"/>
                  <a:pt x="45" y="126"/>
                  <a:pt x="46" y="132"/>
                </a:cubicBezTo>
                <a:cubicBezTo>
                  <a:pt x="47" y="132"/>
                  <a:pt x="47" y="133"/>
                  <a:pt x="47" y="133"/>
                </a:cubicBezTo>
                <a:cubicBezTo>
                  <a:pt x="41" y="136"/>
                  <a:pt x="35" y="140"/>
                  <a:pt x="31" y="144"/>
                </a:cubicBezTo>
                <a:cubicBezTo>
                  <a:pt x="18" y="130"/>
                  <a:pt x="9" y="112"/>
                  <a:pt x="8" y="92"/>
                </a:cubicBezTo>
                <a:moveTo>
                  <a:pt x="36" y="149"/>
                </a:moveTo>
                <a:cubicBezTo>
                  <a:pt x="40" y="146"/>
                  <a:pt x="45" y="143"/>
                  <a:pt x="50" y="140"/>
                </a:cubicBezTo>
                <a:cubicBezTo>
                  <a:pt x="50" y="141"/>
                  <a:pt x="50" y="141"/>
                  <a:pt x="50" y="142"/>
                </a:cubicBezTo>
                <a:cubicBezTo>
                  <a:pt x="50" y="142"/>
                  <a:pt x="50" y="142"/>
                  <a:pt x="50" y="142"/>
                </a:cubicBezTo>
                <a:cubicBezTo>
                  <a:pt x="53" y="148"/>
                  <a:pt x="56" y="153"/>
                  <a:pt x="59" y="15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61" y="161"/>
                  <a:pt x="63" y="163"/>
                  <a:pt x="64" y="164"/>
                </a:cubicBezTo>
                <a:cubicBezTo>
                  <a:pt x="54" y="161"/>
                  <a:pt x="44" y="156"/>
                  <a:pt x="36" y="149"/>
                </a:cubicBezTo>
                <a:moveTo>
                  <a:pt x="84" y="168"/>
                </a:moveTo>
                <a:cubicBezTo>
                  <a:pt x="73" y="165"/>
                  <a:pt x="63" y="154"/>
                  <a:pt x="57" y="137"/>
                </a:cubicBezTo>
                <a:cubicBezTo>
                  <a:pt x="65" y="134"/>
                  <a:pt x="74" y="133"/>
                  <a:pt x="84" y="132"/>
                </a:cubicBezTo>
                <a:lnTo>
                  <a:pt x="84" y="168"/>
                </a:lnTo>
                <a:close/>
                <a:moveTo>
                  <a:pt x="84" y="124"/>
                </a:moveTo>
                <a:cubicBezTo>
                  <a:pt x="73" y="125"/>
                  <a:pt x="63" y="127"/>
                  <a:pt x="54" y="130"/>
                </a:cubicBezTo>
                <a:cubicBezTo>
                  <a:pt x="51" y="119"/>
                  <a:pt x="48" y="106"/>
                  <a:pt x="48" y="92"/>
                </a:cubicBezTo>
                <a:cubicBezTo>
                  <a:pt x="84" y="92"/>
                  <a:pt x="84" y="92"/>
                  <a:pt x="84" y="92"/>
                </a:cubicBezTo>
                <a:lnTo>
                  <a:pt x="84" y="124"/>
                </a:lnTo>
                <a:close/>
                <a:moveTo>
                  <a:pt x="84" y="84"/>
                </a:moveTo>
                <a:cubicBezTo>
                  <a:pt x="48" y="84"/>
                  <a:pt x="48" y="84"/>
                  <a:pt x="48" y="84"/>
                </a:cubicBezTo>
                <a:cubicBezTo>
                  <a:pt x="48" y="70"/>
                  <a:pt x="51" y="57"/>
                  <a:pt x="54" y="46"/>
                </a:cubicBezTo>
                <a:cubicBezTo>
                  <a:pt x="63" y="49"/>
                  <a:pt x="73" y="51"/>
                  <a:pt x="84" y="52"/>
                </a:cubicBezTo>
                <a:lnTo>
                  <a:pt x="84" y="84"/>
                </a:lnTo>
                <a:close/>
                <a:moveTo>
                  <a:pt x="84" y="44"/>
                </a:moveTo>
                <a:cubicBezTo>
                  <a:pt x="74" y="43"/>
                  <a:pt x="65" y="42"/>
                  <a:pt x="57" y="39"/>
                </a:cubicBezTo>
                <a:cubicBezTo>
                  <a:pt x="63" y="22"/>
                  <a:pt x="73" y="11"/>
                  <a:pt x="84" y="8"/>
                </a:cubicBezTo>
                <a:lnTo>
                  <a:pt x="84" y="44"/>
                </a:lnTo>
                <a:close/>
                <a:moveTo>
                  <a:pt x="168" y="84"/>
                </a:moveTo>
                <a:cubicBezTo>
                  <a:pt x="136" y="84"/>
                  <a:pt x="136" y="84"/>
                  <a:pt x="136" y="84"/>
                </a:cubicBezTo>
                <a:cubicBezTo>
                  <a:pt x="136" y="82"/>
                  <a:pt x="136" y="79"/>
                  <a:pt x="136" y="77"/>
                </a:cubicBezTo>
                <a:cubicBezTo>
                  <a:pt x="136" y="76"/>
                  <a:pt x="135" y="75"/>
                  <a:pt x="135" y="74"/>
                </a:cubicBezTo>
                <a:cubicBezTo>
                  <a:pt x="135" y="71"/>
                  <a:pt x="135" y="69"/>
                  <a:pt x="134" y="66"/>
                </a:cubicBezTo>
                <a:cubicBezTo>
                  <a:pt x="134" y="65"/>
                  <a:pt x="134" y="64"/>
                  <a:pt x="134" y="63"/>
                </a:cubicBezTo>
                <a:cubicBezTo>
                  <a:pt x="133" y="57"/>
                  <a:pt x="131" y="50"/>
                  <a:pt x="130" y="44"/>
                </a:cubicBezTo>
                <a:cubicBezTo>
                  <a:pt x="129" y="44"/>
                  <a:pt x="129" y="43"/>
                  <a:pt x="129" y="43"/>
                </a:cubicBezTo>
                <a:cubicBezTo>
                  <a:pt x="135" y="40"/>
                  <a:pt x="141" y="36"/>
                  <a:pt x="145" y="32"/>
                </a:cubicBezTo>
                <a:cubicBezTo>
                  <a:pt x="158" y="46"/>
                  <a:pt x="167" y="64"/>
                  <a:pt x="168" y="84"/>
                </a:cubicBezTo>
                <a:moveTo>
                  <a:pt x="140" y="27"/>
                </a:moveTo>
                <a:cubicBezTo>
                  <a:pt x="136" y="30"/>
                  <a:pt x="131" y="33"/>
                  <a:pt x="126" y="36"/>
                </a:cubicBezTo>
                <a:cubicBezTo>
                  <a:pt x="126" y="35"/>
                  <a:pt x="126" y="35"/>
                  <a:pt x="126" y="34"/>
                </a:cubicBezTo>
                <a:cubicBezTo>
                  <a:pt x="126" y="34"/>
                  <a:pt x="126" y="34"/>
                  <a:pt x="126" y="34"/>
                </a:cubicBezTo>
                <a:cubicBezTo>
                  <a:pt x="123" y="28"/>
                  <a:pt x="120" y="23"/>
                  <a:pt x="117" y="18"/>
                </a:cubicBezTo>
                <a:cubicBezTo>
                  <a:pt x="117" y="18"/>
                  <a:pt x="117" y="18"/>
                  <a:pt x="117" y="18"/>
                </a:cubicBezTo>
                <a:cubicBezTo>
                  <a:pt x="115" y="15"/>
                  <a:pt x="113" y="13"/>
                  <a:pt x="112" y="12"/>
                </a:cubicBezTo>
                <a:cubicBezTo>
                  <a:pt x="122" y="15"/>
                  <a:pt x="132" y="20"/>
                  <a:pt x="140" y="27"/>
                </a:cubicBezTo>
                <a:moveTo>
                  <a:pt x="92" y="8"/>
                </a:moveTo>
                <a:cubicBezTo>
                  <a:pt x="103" y="11"/>
                  <a:pt x="113" y="22"/>
                  <a:pt x="119" y="39"/>
                </a:cubicBezTo>
                <a:cubicBezTo>
                  <a:pt x="111" y="42"/>
                  <a:pt x="102" y="43"/>
                  <a:pt x="92" y="44"/>
                </a:cubicBezTo>
                <a:lnTo>
                  <a:pt x="92" y="8"/>
                </a:lnTo>
                <a:close/>
                <a:moveTo>
                  <a:pt x="92" y="52"/>
                </a:moveTo>
                <a:cubicBezTo>
                  <a:pt x="103" y="51"/>
                  <a:pt x="113" y="49"/>
                  <a:pt x="122" y="46"/>
                </a:cubicBezTo>
                <a:cubicBezTo>
                  <a:pt x="125" y="57"/>
                  <a:pt x="128" y="70"/>
                  <a:pt x="128" y="84"/>
                </a:cubicBezTo>
                <a:cubicBezTo>
                  <a:pt x="92" y="84"/>
                  <a:pt x="92" y="84"/>
                  <a:pt x="92" y="84"/>
                </a:cubicBezTo>
                <a:lnTo>
                  <a:pt x="92" y="52"/>
                </a:lnTo>
                <a:close/>
                <a:moveTo>
                  <a:pt x="92" y="92"/>
                </a:moveTo>
                <a:cubicBezTo>
                  <a:pt x="128" y="92"/>
                  <a:pt x="128" y="92"/>
                  <a:pt x="128" y="92"/>
                </a:cubicBezTo>
                <a:cubicBezTo>
                  <a:pt x="128" y="106"/>
                  <a:pt x="125" y="119"/>
                  <a:pt x="122" y="130"/>
                </a:cubicBezTo>
                <a:cubicBezTo>
                  <a:pt x="113" y="127"/>
                  <a:pt x="103" y="125"/>
                  <a:pt x="92" y="124"/>
                </a:cubicBezTo>
                <a:lnTo>
                  <a:pt x="92" y="92"/>
                </a:lnTo>
                <a:close/>
                <a:moveTo>
                  <a:pt x="92" y="168"/>
                </a:moveTo>
                <a:cubicBezTo>
                  <a:pt x="92" y="132"/>
                  <a:pt x="92" y="132"/>
                  <a:pt x="92" y="132"/>
                </a:cubicBezTo>
                <a:cubicBezTo>
                  <a:pt x="102" y="133"/>
                  <a:pt x="111" y="134"/>
                  <a:pt x="119" y="137"/>
                </a:cubicBezTo>
                <a:cubicBezTo>
                  <a:pt x="113" y="154"/>
                  <a:pt x="103" y="165"/>
                  <a:pt x="92" y="168"/>
                </a:cubicBezTo>
                <a:moveTo>
                  <a:pt x="112" y="164"/>
                </a:moveTo>
                <a:cubicBezTo>
                  <a:pt x="113" y="163"/>
                  <a:pt x="115" y="161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ubicBezTo>
                  <a:pt x="120" y="153"/>
                  <a:pt x="123" y="148"/>
                  <a:pt x="126" y="142"/>
                </a:cubicBezTo>
                <a:cubicBezTo>
                  <a:pt x="126" y="142"/>
                  <a:pt x="126" y="142"/>
                  <a:pt x="126" y="142"/>
                </a:cubicBezTo>
                <a:cubicBezTo>
                  <a:pt x="126" y="141"/>
                  <a:pt x="126" y="141"/>
                  <a:pt x="126" y="140"/>
                </a:cubicBezTo>
                <a:cubicBezTo>
                  <a:pt x="131" y="143"/>
                  <a:pt x="136" y="146"/>
                  <a:pt x="140" y="149"/>
                </a:cubicBezTo>
                <a:cubicBezTo>
                  <a:pt x="132" y="156"/>
                  <a:pt x="122" y="161"/>
                  <a:pt x="112" y="164"/>
                </a:cubicBezTo>
                <a:moveTo>
                  <a:pt x="145" y="144"/>
                </a:moveTo>
                <a:cubicBezTo>
                  <a:pt x="141" y="140"/>
                  <a:pt x="135" y="136"/>
                  <a:pt x="129" y="133"/>
                </a:cubicBezTo>
                <a:cubicBezTo>
                  <a:pt x="129" y="133"/>
                  <a:pt x="129" y="132"/>
                  <a:pt x="130" y="132"/>
                </a:cubicBezTo>
                <a:cubicBezTo>
                  <a:pt x="131" y="126"/>
                  <a:pt x="133" y="119"/>
                  <a:pt x="134" y="113"/>
                </a:cubicBezTo>
                <a:cubicBezTo>
                  <a:pt x="134" y="112"/>
                  <a:pt x="134" y="111"/>
                  <a:pt x="134" y="110"/>
                </a:cubicBezTo>
                <a:cubicBezTo>
                  <a:pt x="135" y="107"/>
                  <a:pt x="135" y="105"/>
                  <a:pt x="135" y="102"/>
                </a:cubicBezTo>
                <a:cubicBezTo>
                  <a:pt x="135" y="101"/>
                  <a:pt x="136" y="100"/>
                  <a:pt x="136" y="99"/>
                </a:cubicBezTo>
                <a:cubicBezTo>
                  <a:pt x="136" y="97"/>
                  <a:pt x="136" y="94"/>
                  <a:pt x="136" y="92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67" y="112"/>
                  <a:pt x="158" y="130"/>
                  <a:pt x="145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354"/>
          <p:cNvSpPr>
            <a:spLocks noEditPoints="1"/>
          </p:cNvSpPr>
          <p:nvPr/>
        </p:nvSpPr>
        <p:spPr bwMode="auto">
          <a:xfrm>
            <a:off x="2167979" y="1731343"/>
            <a:ext cx="334275" cy="334275"/>
          </a:xfrm>
          <a:custGeom>
            <a:avLst/>
            <a:gdLst>
              <a:gd name="T0" fmla="*/ 0 w 176"/>
              <a:gd name="T1" fmla="*/ 104 h 176"/>
              <a:gd name="T2" fmla="*/ 144 w 176"/>
              <a:gd name="T3" fmla="*/ 104 h 176"/>
              <a:gd name="T4" fmla="*/ 50 w 176"/>
              <a:gd name="T5" fmla="*/ 44 h 176"/>
              <a:gd name="T6" fmla="*/ 32 w 176"/>
              <a:gd name="T7" fmla="*/ 55 h 176"/>
              <a:gd name="T8" fmla="*/ 26 w 176"/>
              <a:gd name="T9" fmla="*/ 60 h 176"/>
              <a:gd name="T10" fmla="*/ 32 w 176"/>
              <a:gd name="T11" fmla="*/ 100 h 176"/>
              <a:gd name="T12" fmla="*/ 26 w 176"/>
              <a:gd name="T13" fmla="*/ 60 h 176"/>
              <a:gd name="T14" fmla="*/ 32 w 176"/>
              <a:gd name="T15" fmla="*/ 108 h 176"/>
              <a:gd name="T16" fmla="*/ 26 w 176"/>
              <a:gd name="T17" fmla="*/ 148 h 176"/>
              <a:gd name="T18" fmla="*/ 32 w 176"/>
              <a:gd name="T19" fmla="*/ 153 h 176"/>
              <a:gd name="T20" fmla="*/ 50 w 176"/>
              <a:gd name="T21" fmla="*/ 164 h 176"/>
              <a:gd name="T22" fmla="*/ 68 w 176"/>
              <a:gd name="T23" fmla="*/ 167 h 176"/>
              <a:gd name="T24" fmla="*/ 68 w 176"/>
              <a:gd name="T25" fmla="*/ 140 h 176"/>
              <a:gd name="T26" fmla="*/ 68 w 176"/>
              <a:gd name="T27" fmla="*/ 132 h 176"/>
              <a:gd name="T28" fmla="*/ 40 w 176"/>
              <a:gd name="T29" fmla="*/ 108 h 176"/>
              <a:gd name="T30" fmla="*/ 68 w 176"/>
              <a:gd name="T31" fmla="*/ 132 h 176"/>
              <a:gd name="T32" fmla="*/ 40 w 176"/>
              <a:gd name="T33" fmla="*/ 100 h 176"/>
              <a:gd name="T34" fmla="*/ 68 w 176"/>
              <a:gd name="T35" fmla="*/ 76 h 176"/>
              <a:gd name="T36" fmla="*/ 68 w 176"/>
              <a:gd name="T37" fmla="*/ 68 h 176"/>
              <a:gd name="T38" fmla="*/ 68 w 176"/>
              <a:gd name="T39" fmla="*/ 41 h 176"/>
              <a:gd name="T40" fmla="*/ 112 w 176"/>
              <a:gd name="T41" fmla="*/ 55 h 176"/>
              <a:gd name="T42" fmla="*/ 94 w 176"/>
              <a:gd name="T43" fmla="*/ 44 h 176"/>
              <a:gd name="T44" fmla="*/ 76 w 176"/>
              <a:gd name="T45" fmla="*/ 41 h 176"/>
              <a:gd name="T46" fmla="*/ 76 w 176"/>
              <a:gd name="T47" fmla="*/ 68 h 176"/>
              <a:gd name="T48" fmla="*/ 76 w 176"/>
              <a:gd name="T49" fmla="*/ 76 h 176"/>
              <a:gd name="T50" fmla="*/ 104 w 176"/>
              <a:gd name="T51" fmla="*/ 100 h 176"/>
              <a:gd name="T52" fmla="*/ 76 w 176"/>
              <a:gd name="T53" fmla="*/ 76 h 176"/>
              <a:gd name="T54" fmla="*/ 104 w 176"/>
              <a:gd name="T55" fmla="*/ 108 h 176"/>
              <a:gd name="T56" fmla="*/ 76 w 176"/>
              <a:gd name="T57" fmla="*/ 132 h 176"/>
              <a:gd name="T58" fmla="*/ 76 w 176"/>
              <a:gd name="T59" fmla="*/ 167 h 176"/>
              <a:gd name="T60" fmla="*/ 97 w 176"/>
              <a:gd name="T61" fmla="*/ 144 h 176"/>
              <a:gd name="T62" fmla="*/ 94 w 176"/>
              <a:gd name="T63" fmla="*/ 164 h 176"/>
              <a:gd name="T64" fmla="*/ 112 w 176"/>
              <a:gd name="T65" fmla="*/ 153 h 176"/>
              <a:gd name="T66" fmla="*/ 118 w 176"/>
              <a:gd name="T67" fmla="*/ 148 h 176"/>
              <a:gd name="T68" fmla="*/ 112 w 176"/>
              <a:gd name="T69" fmla="*/ 108 h 176"/>
              <a:gd name="T70" fmla="*/ 118 w 176"/>
              <a:gd name="T71" fmla="*/ 148 h 176"/>
              <a:gd name="T72" fmla="*/ 107 w 176"/>
              <a:gd name="T73" fmla="*/ 68 h 176"/>
              <a:gd name="T74" fmla="*/ 136 w 176"/>
              <a:gd name="T75" fmla="*/ 100 h 176"/>
              <a:gd name="T76" fmla="*/ 104 w 176"/>
              <a:gd name="T77" fmla="*/ 0 h 176"/>
              <a:gd name="T78" fmla="*/ 66 w 176"/>
              <a:gd name="T79" fmla="*/ 24 h 176"/>
              <a:gd name="T80" fmla="*/ 82 w 176"/>
              <a:gd name="T81" fmla="*/ 12 h 176"/>
              <a:gd name="T82" fmla="*/ 83 w 176"/>
              <a:gd name="T83" fmla="*/ 25 h 176"/>
              <a:gd name="T84" fmla="*/ 100 w 176"/>
              <a:gd name="T85" fmla="*/ 29 h 176"/>
              <a:gd name="T86" fmla="*/ 108 w 176"/>
              <a:gd name="T87" fmla="*/ 9 h 176"/>
              <a:gd name="T88" fmla="*/ 113 w 176"/>
              <a:gd name="T89" fmla="*/ 35 h 176"/>
              <a:gd name="T90" fmla="*/ 131 w 176"/>
              <a:gd name="T91" fmla="*/ 39 h 176"/>
              <a:gd name="T92" fmla="*/ 147 w 176"/>
              <a:gd name="T93" fmla="*/ 76 h 176"/>
              <a:gd name="T94" fmla="*/ 151 w 176"/>
              <a:gd name="T95" fmla="*/ 115 h 176"/>
              <a:gd name="T96" fmla="*/ 176 w 176"/>
              <a:gd name="T97" fmla="*/ 72 h 176"/>
              <a:gd name="T98" fmla="*/ 126 w 176"/>
              <a:gd name="T99" fmla="*/ 12 h 176"/>
              <a:gd name="T100" fmla="*/ 136 w 176"/>
              <a:gd name="T101" fmla="*/ 28 h 176"/>
              <a:gd name="T102" fmla="*/ 144 w 176"/>
              <a:gd name="T103" fmla="*/ 68 h 176"/>
              <a:gd name="T104" fmla="*/ 150 w 176"/>
              <a:gd name="T105" fmla="*/ 28 h 176"/>
              <a:gd name="T106" fmla="*/ 144 w 176"/>
              <a:gd name="T107" fmla="*/ 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76">
                <a:moveTo>
                  <a:pt x="72" y="32"/>
                </a:moveTo>
                <a:cubicBezTo>
                  <a:pt x="32" y="32"/>
                  <a:pt x="0" y="64"/>
                  <a:pt x="0" y="104"/>
                </a:cubicBezTo>
                <a:cubicBezTo>
                  <a:pt x="0" y="144"/>
                  <a:pt x="32" y="176"/>
                  <a:pt x="72" y="176"/>
                </a:cubicBezTo>
                <a:cubicBezTo>
                  <a:pt x="112" y="176"/>
                  <a:pt x="144" y="144"/>
                  <a:pt x="144" y="104"/>
                </a:cubicBezTo>
                <a:cubicBezTo>
                  <a:pt x="144" y="64"/>
                  <a:pt x="112" y="32"/>
                  <a:pt x="72" y="32"/>
                </a:cubicBezTo>
                <a:moveTo>
                  <a:pt x="50" y="44"/>
                </a:moveTo>
                <a:cubicBezTo>
                  <a:pt x="46" y="49"/>
                  <a:pt x="43" y="54"/>
                  <a:pt x="40" y="60"/>
                </a:cubicBezTo>
                <a:cubicBezTo>
                  <a:pt x="37" y="59"/>
                  <a:pt x="34" y="57"/>
                  <a:pt x="32" y="55"/>
                </a:cubicBezTo>
                <a:cubicBezTo>
                  <a:pt x="37" y="50"/>
                  <a:pt x="43" y="47"/>
                  <a:pt x="50" y="44"/>
                </a:cubicBezTo>
                <a:moveTo>
                  <a:pt x="26" y="60"/>
                </a:moveTo>
                <a:cubicBezTo>
                  <a:pt x="29" y="63"/>
                  <a:pt x="33" y="66"/>
                  <a:pt x="37" y="68"/>
                </a:cubicBezTo>
                <a:cubicBezTo>
                  <a:pt x="34" y="77"/>
                  <a:pt x="32" y="88"/>
                  <a:pt x="32" y="100"/>
                </a:cubicBezTo>
                <a:cubicBezTo>
                  <a:pt x="8" y="100"/>
                  <a:pt x="8" y="100"/>
                  <a:pt x="8" y="100"/>
                </a:cubicBezTo>
                <a:cubicBezTo>
                  <a:pt x="9" y="84"/>
                  <a:pt x="16" y="70"/>
                  <a:pt x="26" y="60"/>
                </a:cubicBezTo>
                <a:moveTo>
                  <a:pt x="8" y="108"/>
                </a:moveTo>
                <a:cubicBezTo>
                  <a:pt x="32" y="108"/>
                  <a:pt x="32" y="108"/>
                  <a:pt x="32" y="108"/>
                </a:cubicBezTo>
                <a:cubicBezTo>
                  <a:pt x="32" y="120"/>
                  <a:pt x="34" y="131"/>
                  <a:pt x="37" y="140"/>
                </a:cubicBezTo>
                <a:cubicBezTo>
                  <a:pt x="33" y="142"/>
                  <a:pt x="29" y="145"/>
                  <a:pt x="26" y="148"/>
                </a:cubicBezTo>
                <a:cubicBezTo>
                  <a:pt x="16" y="138"/>
                  <a:pt x="9" y="124"/>
                  <a:pt x="8" y="108"/>
                </a:cubicBezTo>
                <a:moveTo>
                  <a:pt x="32" y="153"/>
                </a:moveTo>
                <a:cubicBezTo>
                  <a:pt x="34" y="151"/>
                  <a:pt x="37" y="149"/>
                  <a:pt x="40" y="148"/>
                </a:cubicBezTo>
                <a:cubicBezTo>
                  <a:pt x="43" y="154"/>
                  <a:pt x="46" y="159"/>
                  <a:pt x="50" y="164"/>
                </a:cubicBezTo>
                <a:cubicBezTo>
                  <a:pt x="43" y="161"/>
                  <a:pt x="37" y="158"/>
                  <a:pt x="32" y="153"/>
                </a:cubicBezTo>
                <a:moveTo>
                  <a:pt x="68" y="167"/>
                </a:moveTo>
                <a:cubicBezTo>
                  <a:pt x="60" y="165"/>
                  <a:pt x="52" y="157"/>
                  <a:pt x="47" y="144"/>
                </a:cubicBezTo>
                <a:cubicBezTo>
                  <a:pt x="53" y="142"/>
                  <a:pt x="61" y="141"/>
                  <a:pt x="68" y="140"/>
                </a:cubicBezTo>
                <a:lnTo>
                  <a:pt x="68" y="167"/>
                </a:lnTo>
                <a:close/>
                <a:moveTo>
                  <a:pt x="68" y="132"/>
                </a:moveTo>
                <a:cubicBezTo>
                  <a:pt x="60" y="133"/>
                  <a:pt x="52" y="134"/>
                  <a:pt x="45" y="137"/>
                </a:cubicBezTo>
                <a:cubicBezTo>
                  <a:pt x="42" y="128"/>
                  <a:pt x="40" y="119"/>
                  <a:pt x="40" y="108"/>
                </a:cubicBezTo>
                <a:cubicBezTo>
                  <a:pt x="68" y="108"/>
                  <a:pt x="68" y="108"/>
                  <a:pt x="68" y="108"/>
                </a:cubicBezTo>
                <a:lnTo>
                  <a:pt x="68" y="132"/>
                </a:lnTo>
                <a:close/>
                <a:moveTo>
                  <a:pt x="68" y="100"/>
                </a:moveTo>
                <a:cubicBezTo>
                  <a:pt x="40" y="100"/>
                  <a:pt x="40" y="100"/>
                  <a:pt x="40" y="100"/>
                </a:cubicBezTo>
                <a:cubicBezTo>
                  <a:pt x="40" y="89"/>
                  <a:pt x="42" y="80"/>
                  <a:pt x="45" y="71"/>
                </a:cubicBezTo>
                <a:cubicBezTo>
                  <a:pt x="52" y="74"/>
                  <a:pt x="60" y="75"/>
                  <a:pt x="68" y="76"/>
                </a:cubicBezTo>
                <a:lnTo>
                  <a:pt x="68" y="100"/>
                </a:lnTo>
                <a:close/>
                <a:moveTo>
                  <a:pt x="68" y="68"/>
                </a:moveTo>
                <a:cubicBezTo>
                  <a:pt x="61" y="67"/>
                  <a:pt x="53" y="66"/>
                  <a:pt x="47" y="64"/>
                </a:cubicBezTo>
                <a:cubicBezTo>
                  <a:pt x="52" y="51"/>
                  <a:pt x="60" y="43"/>
                  <a:pt x="68" y="41"/>
                </a:cubicBezTo>
                <a:lnTo>
                  <a:pt x="68" y="68"/>
                </a:lnTo>
                <a:close/>
                <a:moveTo>
                  <a:pt x="112" y="55"/>
                </a:moveTo>
                <a:cubicBezTo>
                  <a:pt x="110" y="57"/>
                  <a:pt x="107" y="59"/>
                  <a:pt x="104" y="60"/>
                </a:cubicBezTo>
                <a:cubicBezTo>
                  <a:pt x="101" y="54"/>
                  <a:pt x="98" y="49"/>
                  <a:pt x="94" y="44"/>
                </a:cubicBezTo>
                <a:cubicBezTo>
                  <a:pt x="101" y="47"/>
                  <a:pt x="107" y="50"/>
                  <a:pt x="112" y="55"/>
                </a:cubicBezTo>
                <a:moveTo>
                  <a:pt x="76" y="41"/>
                </a:moveTo>
                <a:cubicBezTo>
                  <a:pt x="84" y="43"/>
                  <a:pt x="92" y="51"/>
                  <a:pt x="97" y="64"/>
                </a:cubicBezTo>
                <a:cubicBezTo>
                  <a:pt x="91" y="66"/>
                  <a:pt x="83" y="67"/>
                  <a:pt x="76" y="68"/>
                </a:cubicBezTo>
                <a:lnTo>
                  <a:pt x="76" y="41"/>
                </a:lnTo>
                <a:close/>
                <a:moveTo>
                  <a:pt x="76" y="76"/>
                </a:moveTo>
                <a:cubicBezTo>
                  <a:pt x="84" y="75"/>
                  <a:pt x="92" y="74"/>
                  <a:pt x="99" y="71"/>
                </a:cubicBezTo>
                <a:cubicBezTo>
                  <a:pt x="102" y="80"/>
                  <a:pt x="104" y="89"/>
                  <a:pt x="104" y="100"/>
                </a:cubicBezTo>
                <a:cubicBezTo>
                  <a:pt x="76" y="100"/>
                  <a:pt x="76" y="100"/>
                  <a:pt x="76" y="100"/>
                </a:cubicBezTo>
                <a:lnTo>
                  <a:pt x="76" y="76"/>
                </a:lnTo>
                <a:close/>
                <a:moveTo>
                  <a:pt x="76" y="108"/>
                </a:moveTo>
                <a:cubicBezTo>
                  <a:pt x="104" y="108"/>
                  <a:pt x="104" y="108"/>
                  <a:pt x="104" y="108"/>
                </a:cubicBezTo>
                <a:cubicBezTo>
                  <a:pt x="104" y="119"/>
                  <a:pt x="102" y="128"/>
                  <a:pt x="99" y="137"/>
                </a:cubicBezTo>
                <a:cubicBezTo>
                  <a:pt x="92" y="134"/>
                  <a:pt x="84" y="133"/>
                  <a:pt x="76" y="132"/>
                </a:cubicBezTo>
                <a:lnTo>
                  <a:pt x="76" y="108"/>
                </a:lnTo>
                <a:close/>
                <a:moveTo>
                  <a:pt x="76" y="167"/>
                </a:moveTo>
                <a:cubicBezTo>
                  <a:pt x="76" y="140"/>
                  <a:pt x="76" y="140"/>
                  <a:pt x="76" y="140"/>
                </a:cubicBezTo>
                <a:cubicBezTo>
                  <a:pt x="83" y="141"/>
                  <a:pt x="91" y="142"/>
                  <a:pt x="97" y="144"/>
                </a:cubicBezTo>
                <a:cubicBezTo>
                  <a:pt x="92" y="157"/>
                  <a:pt x="84" y="165"/>
                  <a:pt x="76" y="167"/>
                </a:cubicBezTo>
                <a:moveTo>
                  <a:pt x="94" y="164"/>
                </a:moveTo>
                <a:cubicBezTo>
                  <a:pt x="98" y="159"/>
                  <a:pt x="101" y="154"/>
                  <a:pt x="104" y="148"/>
                </a:cubicBezTo>
                <a:cubicBezTo>
                  <a:pt x="107" y="149"/>
                  <a:pt x="110" y="151"/>
                  <a:pt x="112" y="153"/>
                </a:cubicBezTo>
                <a:cubicBezTo>
                  <a:pt x="107" y="158"/>
                  <a:pt x="101" y="161"/>
                  <a:pt x="94" y="164"/>
                </a:cubicBezTo>
                <a:moveTo>
                  <a:pt x="118" y="148"/>
                </a:moveTo>
                <a:cubicBezTo>
                  <a:pt x="115" y="145"/>
                  <a:pt x="111" y="142"/>
                  <a:pt x="107" y="140"/>
                </a:cubicBezTo>
                <a:cubicBezTo>
                  <a:pt x="110" y="131"/>
                  <a:pt x="112" y="120"/>
                  <a:pt x="112" y="108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5" y="124"/>
                  <a:pt x="128" y="138"/>
                  <a:pt x="118" y="148"/>
                </a:cubicBezTo>
                <a:moveTo>
                  <a:pt x="112" y="100"/>
                </a:moveTo>
                <a:cubicBezTo>
                  <a:pt x="112" y="88"/>
                  <a:pt x="110" y="77"/>
                  <a:pt x="107" y="68"/>
                </a:cubicBezTo>
                <a:cubicBezTo>
                  <a:pt x="111" y="66"/>
                  <a:pt x="115" y="63"/>
                  <a:pt x="118" y="60"/>
                </a:cubicBezTo>
                <a:cubicBezTo>
                  <a:pt x="128" y="70"/>
                  <a:pt x="135" y="84"/>
                  <a:pt x="136" y="100"/>
                </a:cubicBezTo>
                <a:lnTo>
                  <a:pt x="112" y="100"/>
                </a:lnTo>
                <a:close/>
                <a:moveTo>
                  <a:pt x="104" y="0"/>
                </a:moveTo>
                <a:cubicBezTo>
                  <a:pt x="81" y="0"/>
                  <a:pt x="60" y="11"/>
                  <a:pt x="47" y="28"/>
                </a:cubicBezTo>
                <a:cubicBezTo>
                  <a:pt x="53" y="26"/>
                  <a:pt x="59" y="25"/>
                  <a:pt x="66" y="24"/>
                </a:cubicBezTo>
                <a:cubicBezTo>
                  <a:pt x="65" y="24"/>
                  <a:pt x="64" y="23"/>
                  <a:pt x="64" y="23"/>
                </a:cubicBezTo>
                <a:cubicBezTo>
                  <a:pt x="69" y="18"/>
                  <a:pt x="75" y="15"/>
                  <a:pt x="82" y="12"/>
                </a:cubicBezTo>
                <a:cubicBezTo>
                  <a:pt x="79" y="15"/>
                  <a:pt x="76" y="20"/>
                  <a:pt x="74" y="24"/>
                </a:cubicBezTo>
                <a:cubicBezTo>
                  <a:pt x="77" y="24"/>
                  <a:pt x="80" y="24"/>
                  <a:pt x="83" y="25"/>
                </a:cubicBezTo>
                <a:cubicBezTo>
                  <a:pt x="87" y="16"/>
                  <a:pt x="93" y="10"/>
                  <a:pt x="100" y="9"/>
                </a:cubicBezTo>
                <a:cubicBezTo>
                  <a:pt x="100" y="29"/>
                  <a:pt x="100" y="29"/>
                  <a:pt x="100" y="29"/>
                </a:cubicBezTo>
                <a:cubicBezTo>
                  <a:pt x="103" y="30"/>
                  <a:pt x="105" y="31"/>
                  <a:pt x="108" y="33"/>
                </a:cubicBezTo>
                <a:cubicBezTo>
                  <a:pt x="108" y="9"/>
                  <a:pt x="108" y="9"/>
                  <a:pt x="108" y="9"/>
                </a:cubicBezTo>
                <a:cubicBezTo>
                  <a:pt x="116" y="11"/>
                  <a:pt x="124" y="19"/>
                  <a:pt x="129" y="32"/>
                </a:cubicBezTo>
                <a:cubicBezTo>
                  <a:pt x="124" y="33"/>
                  <a:pt x="119" y="35"/>
                  <a:pt x="113" y="35"/>
                </a:cubicBezTo>
                <a:cubicBezTo>
                  <a:pt x="116" y="37"/>
                  <a:pt x="119" y="39"/>
                  <a:pt x="122" y="42"/>
                </a:cubicBezTo>
                <a:cubicBezTo>
                  <a:pt x="125" y="41"/>
                  <a:pt x="128" y="40"/>
                  <a:pt x="131" y="39"/>
                </a:cubicBezTo>
                <a:cubicBezTo>
                  <a:pt x="133" y="44"/>
                  <a:pt x="134" y="49"/>
                  <a:pt x="135" y="54"/>
                </a:cubicBezTo>
                <a:cubicBezTo>
                  <a:pt x="140" y="61"/>
                  <a:pt x="144" y="68"/>
                  <a:pt x="147" y="76"/>
                </a:cubicBezTo>
                <a:cubicBezTo>
                  <a:pt x="168" y="76"/>
                  <a:pt x="168" y="76"/>
                  <a:pt x="168" y="76"/>
                </a:cubicBezTo>
                <a:cubicBezTo>
                  <a:pt x="167" y="91"/>
                  <a:pt x="161" y="105"/>
                  <a:pt x="151" y="115"/>
                </a:cubicBezTo>
                <a:cubicBezTo>
                  <a:pt x="150" y="120"/>
                  <a:pt x="149" y="124"/>
                  <a:pt x="148" y="129"/>
                </a:cubicBezTo>
                <a:cubicBezTo>
                  <a:pt x="165" y="116"/>
                  <a:pt x="176" y="95"/>
                  <a:pt x="176" y="72"/>
                </a:cubicBezTo>
                <a:cubicBezTo>
                  <a:pt x="176" y="32"/>
                  <a:pt x="144" y="0"/>
                  <a:pt x="104" y="0"/>
                </a:cubicBezTo>
                <a:moveTo>
                  <a:pt x="126" y="12"/>
                </a:moveTo>
                <a:cubicBezTo>
                  <a:pt x="133" y="15"/>
                  <a:pt x="139" y="18"/>
                  <a:pt x="144" y="23"/>
                </a:cubicBezTo>
                <a:cubicBezTo>
                  <a:pt x="142" y="25"/>
                  <a:pt x="139" y="27"/>
                  <a:pt x="136" y="28"/>
                </a:cubicBezTo>
                <a:cubicBezTo>
                  <a:pt x="133" y="22"/>
                  <a:pt x="130" y="17"/>
                  <a:pt x="126" y="12"/>
                </a:cubicBezTo>
                <a:moveTo>
                  <a:pt x="144" y="68"/>
                </a:moveTo>
                <a:cubicBezTo>
                  <a:pt x="144" y="56"/>
                  <a:pt x="142" y="45"/>
                  <a:pt x="139" y="36"/>
                </a:cubicBezTo>
                <a:cubicBezTo>
                  <a:pt x="143" y="34"/>
                  <a:pt x="147" y="31"/>
                  <a:pt x="150" y="28"/>
                </a:cubicBezTo>
                <a:cubicBezTo>
                  <a:pt x="160" y="38"/>
                  <a:pt x="167" y="52"/>
                  <a:pt x="168" y="68"/>
                </a:cubicBezTo>
                <a:lnTo>
                  <a:pt x="144" y="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355"/>
          <p:cNvSpPr>
            <a:spLocks noEditPoints="1"/>
          </p:cNvSpPr>
          <p:nvPr/>
        </p:nvSpPr>
        <p:spPr bwMode="auto">
          <a:xfrm>
            <a:off x="2807321" y="1731343"/>
            <a:ext cx="334275" cy="334275"/>
          </a:xfrm>
          <a:custGeom>
            <a:avLst/>
            <a:gdLst>
              <a:gd name="T0" fmla="*/ 80 w 176"/>
              <a:gd name="T1" fmla="*/ 95 h 176"/>
              <a:gd name="T2" fmla="*/ 75 w 176"/>
              <a:gd name="T3" fmla="*/ 132 h 176"/>
              <a:gd name="T4" fmla="*/ 88 w 176"/>
              <a:gd name="T5" fmla="*/ 148 h 176"/>
              <a:gd name="T6" fmla="*/ 98 w 176"/>
              <a:gd name="T7" fmla="*/ 105 h 176"/>
              <a:gd name="T8" fmla="*/ 132 w 176"/>
              <a:gd name="T9" fmla="*/ 113 h 176"/>
              <a:gd name="T10" fmla="*/ 132 w 176"/>
              <a:gd name="T11" fmla="*/ 105 h 176"/>
              <a:gd name="T12" fmla="*/ 85 w 176"/>
              <a:gd name="T13" fmla="*/ 65 h 176"/>
              <a:gd name="T14" fmla="*/ 84 w 176"/>
              <a:gd name="T15" fmla="*/ 48 h 176"/>
              <a:gd name="T16" fmla="*/ 76 w 176"/>
              <a:gd name="T17" fmla="*/ 46 h 176"/>
              <a:gd name="T18" fmla="*/ 66 w 176"/>
              <a:gd name="T19" fmla="*/ 37 h 176"/>
              <a:gd name="T20" fmla="*/ 42 w 176"/>
              <a:gd name="T21" fmla="*/ 33 h 176"/>
              <a:gd name="T22" fmla="*/ 31 w 176"/>
              <a:gd name="T23" fmla="*/ 79 h 176"/>
              <a:gd name="T24" fmla="*/ 56 w 176"/>
              <a:gd name="T25" fmla="*/ 94 h 176"/>
              <a:gd name="T26" fmla="*/ 62 w 176"/>
              <a:gd name="T27" fmla="*/ 82 h 176"/>
              <a:gd name="T28" fmla="*/ 88 w 176"/>
              <a:gd name="T29" fmla="*/ 0 h 176"/>
              <a:gd name="T30" fmla="*/ 88 w 176"/>
              <a:gd name="T31" fmla="*/ 176 h 176"/>
              <a:gd name="T32" fmla="*/ 88 w 176"/>
              <a:gd name="T33" fmla="*/ 0 h 176"/>
              <a:gd name="T34" fmla="*/ 8 w 176"/>
              <a:gd name="T35" fmla="*/ 88 h 176"/>
              <a:gd name="T36" fmla="*/ 168 w 176"/>
              <a:gd name="T37" fmla="*/ 88 h 176"/>
              <a:gd name="T38" fmla="*/ 160 w 176"/>
              <a:gd name="T39" fmla="*/ 81 h 176"/>
              <a:gd name="T40" fmla="*/ 159 w 176"/>
              <a:gd name="T41" fmla="*/ 75 h 176"/>
              <a:gd name="T42" fmla="*/ 157 w 176"/>
              <a:gd name="T43" fmla="*/ 68 h 176"/>
              <a:gd name="T44" fmla="*/ 155 w 176"/>
              <a:gd name="T45" fmla="*/ 60 h 176"/>
              <a:gd name="T46" fmla="*/ 152 w 176"/>
              <a:gd name="T47" fmla="*/ 55 h 176"/>
              <a:gd name="T48" fmla="*/ 149 w 176"/>
              <a:gd name="T49" fmla="*/ 50 h 176"/>
              <a:gd name="T50" fmla="*/ 146 w 176"/>
              <a:gd name="T51" fmla="*/ 45 h 176"/>
              <a:gd name="T52" fmla="*/ 136 w 176"/>
              <a:gd name="T53" fmla="*/ 34 h 176"/>
              <a:gd name="T54" fmla="*/ 132 w 176"/>
              <a:gd name="T55" fmla="*/ 31 h 176"/>
              <a:gd name="T56" fmla="*/ 106 w 176"/>
              <a:gd name="T57" fmla="*/ 29 h 176"/>
              <a:gd name="T58" fmla="*/ 110 w 176"/>
              <a:gd name="T59" fmla="*/ 48 h 176"/>
              <a:gd name="T60" fmla="*/ 132 w 176"/>
              <a:gd name="T61" fmla="*/ 56 h 176"/>
              <a:gd name="T62" fmla="*/ 144 w 176"/>
              <a:gd name="T63" fmla="*/ 99 h 176"/>
              <a:gd name="T64" fmla="*/ 158 w 176"/>
              <a:gd name="T65" fmla="*/ 103 h 176"/>
              <a:gd name="T66" fmla="*/ 159 w 176"/>
              <a:gd name="T67" fmla="*/ 97 h 176"/>
              <a:gd name="T68" fmla="*/ 160 w 176"/>
              <a:gd name="T69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6" h="176">
                <a:moveTo>
                  <a:pt x="98" y="105"/>
                </a:moveTo>
                <a:cubicBezTo>
                  <a:pt x="90" y="98"/>
                  <a:pt x="91" y="95"/>
                  <a:pt x="80" y="95"/>
                </a:cubicBezTo>
                <a:cubicBezTo>
                  <a:pt x="69" y="95"/>
                  <a:pt x="62" y="97"/>
                  <a:pt x="65" y="112"/>
                </a:cubicBezTo>
                <a:cubicBezTo>
                  <a:pt x="68" y="127"/>
                  <a:pt x="76" y="121"/>
                  <a:pt x="75" y="132"/>
                </a:cubicBezTo>
                <a:cubicBezTo>
                  <a:pt x="74" y="144"/>
                  <a:pt x="77" y="146"/>
                  <a:pt x="79" y="149"/>
                </a:cubicBezTo>
                <a:cubicBezTo>
                  <a:pt x="81" y="152"/>
                  <a:pt x="86" y="160"/>
                  <a:pt x="88" y="148"/>
                </a:cubicBezTo>
                <a:cubicBezTo>
                  <a:pt x="90" y="137"/>
                  <a:pt x="94" y="131"/>
                  <a:pt x="98" y="125"/>
                </a:cubicBezTo>
                <a:cubicBezTo>
                  <a:pt x="102" y="120"/>
                  <a:pt x="107" y="113"/>
                  <a:pt x="98" y="105"/>
                </a:cubicBezTo>
                <a:moveTo>
                  <a:pt x="132" y="105"/>
                </a:moveTo>
                <a:cubicBezTo>
                  <a:pt x="130" y="107"/>
                  <a:pt x="130" y="110"/>
                  <a:pt x="132" y="113"/>
                </a:cubicBezTo>
                <a:cubicBezTo>
                  <a:pt x="134" y="115"/>
                  <a:pt x="139" y="117"/>
                  <a:pt x="141" y="113"/>
                </a:cubicBezTo>
                <a:cubicBezTo>
                  <a:pt x="142" y="108"/>
                  <a:pt x="135" y="103"/>
                  <a:pt x="132" y="105"/>
                </a:cubicBezTo>
                <a:moveTo>
                  <a:pt x="69" y="79"/>
                </a:moveTo>
                <a:cubicBezTo>
                  <a:pt x="69" y="73"/>
                  <a:pt x="78" y="67"/>
                  <a:pt x="85" y="65"/>
                </a:cubicBezTo>
                <a:cubicBezTo>
                  <a:pt x="91" y="62"/>
                  <a:pt x="97" y="61"/>
                  <a:pt x="96" y="56"/>
                </a:cubicBezTo>
                <a:cubicBezTo>
                  <a:pt x="95" y="51"/>
                  <a:pt x="93" y="48"/>
                  <a:pt x="84" y="48"/>
                </a:cubicBezTo>
                <a:cubicBezTo>
                  <a:pt x="74" y="48"/>
                  <a:pt x="78" y="61"/>
                  <a:pt x="70" y="53"/>
                </a:cubicBezTo>
                <a:cubicBezTo>
                  <a:pt x="62" y="45"/>
                  <a:pt x="72" y="47"/>
                  <a:pt x="76" y="46"/>
                </a:cubicBezTo>
                <a:cubicBezTo>
                  <a:pt x="80" y="44"/>
                  <a:pt x="84" y="37"/>
                  <a:pt x="77" y="36"/>
                </a:cubicBezTo>
                <a:cubicBezTo>
                  <a:pt x="70" y="36"/>
                  <a:pt x="71" y="39"/>
                  <a:pt x="66" y="37"/>
                </a:cubicBezTo>
                <a:cubicBezTo>
                  <a:pt x="60" y="35"/>
                  <a:pt x="58" y="44"/>
                  <a:pt x="54" y="43"/>
                </a:cubicBezTo>
                <a:cubicBezTo>
                  <a:pt x="52" y="42"/>
                  <a:pt x="46" y="38"/>
                  <a:pt x="42" y="33"/>
                </a:cubicBezTo>
                <a:cubicBezTo>
                  <a:pt x="33" y="40"/>
                  <a:pt x="27" y="49"/>
                  <a:pt x="22" y="59"/>
                </a:cubicBezTo>
                <a:cubicBezTo>
                  <a:pt x="23" y="72"/>
                  <a:pt x="31" y="79"/>
                  <a:pt x="31" y="79"/>
                </a:cubicBezTo>
                <a:cubicBezTo>
                  <a:pt x="31" y="79"/>
                  <a:pt x="35" y="88"/>
                  <a:pt x="57" y="99"/>
                </a:cubicBezTo>
                <a:cubicBezTo>
                  <a:pt x="57" y="99"/>
                  <a:pt x="61" y="99"/>
                  <a:pt x="56" y="94"/>
                </a:cubicBezTo>
                <a:cubicBezTo>
                  <a:pt x="51" y="89"/>
                  <a:pt x="46" y="83"/>
                  <a:pt x="52" y="79"/>
                </a:cubicBezTo>
                <a:cubicBezTo>
                  <a:pt x="58" y="76"/>
                  <a:pt x="60" y="76"/>
                  <a:pt x="62" y="82"/>
                </a:cubicBezTo>
                <a:cubicBezTo>
                  <a:pt x="63" y="88"/>
                  <a:pt x="68" y="85"/>
                  <a:pt x="69" y="79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60" y="81"/>
                </a:moveTo>
                <a:cubicBezTo>
                  <a:pt x="160" y="81"/>
                  <a:pt x="160" y="80"/>
                  <a:pt x="159" y="79"/>
                </a:cubicBezTo>
                <a:cubicBezTo>
                  <a:pt x="159" y="78"/>
                  <a:pt x="159" y="76"/>
                  <a:pt x="159" y="75"/>
                </a:cubicBezTo>
                <a:cubicBezTo>
                  <a:pt x="159" y="74"/>
                  <a:pt x="158" y="73"/>
                  <a:pt x="158" y="72"/>
                </a:cubicBezTo>
                <a:cubicBezTo>
                  <a:pt x="158" y="71"/>
                  <a:pt x="158" y="70"/>
                  <a:pt x="157" y="68"/>
                </a:cubicBezTo>
                <a:cubicBezTo>
                  <a:pt x="157" y="67"/>
                  <a:pt x="157" y="67"/>
                  <a:pt x="157" y="66"/>
                </a:cubicBezTo>
                <a:cubicBezTo>
                  <a:pt x="156" y="64"/>
                  <a:pt x="155" y="62"/>
                  <a:pt x="155" y="60"/>
                </a:cubicBezTo>
                <a:cubicBezTo>
                  <a:pt x="154" y="60"/>
                  <a:pt x="154" y="59"/>
                  <a:pt x="153" y="58"/>
                </a:cubicBezTo>
                <a:cubicBezTo>
                  <a:pt x="153" y="57"/>
                  <a:pt x="152" y="56"/>
                  <a:pt x="152" y="55"/>
                </a:cubicBezTo>
                <a:cubicBezTo>
                  <a:pt x="151" y="54"/>
                  <a:pt x="151" y="53"/>
                  <a:pt x="150" y="52"/>
                </a:cubicBezTo>
                <a:cubicBezTo>
                  <a:pt x="150" y="51"/>
                  <a:pt x="149" y="50"/>
                  <a:pt x="149" y="50"/>
                </a:cubicBezTo>
                <a:cubicBezTo>
                  <a:pt x="148" y="49"/>
                  <a:pt x="148" y="48"/>
                  <a:pt x="147" y="47"/>
                </a:cubicBezTo>
                <a:cubicBezTo>
                  <a:pt x="147" y="46"/>
                  <a:pt x="146" y="46"/>
                  <a:pt x="146" y="45"/>
                </a:cubicBezTo>
                <a:cubicBezTo>
                  <a:pt x="143" y="41"/>
                  <a:pt x="140" y="38"/>
                  <a:pt x="136" y="35"/>
                </a:cubicBezTo>
                <a:cubicBezTo>
                  <a:pt x="136" y="35"/>
                  <a:pt x="136" y="34"/>
                  <a:pt x="136" y="34"/>
                </a:cubicBezTo>
                <a:cubicBezTo>
                  <a:pt x="134" y="33"/>
                  <a:pt x="133" y="32"/>
                  <a:pt x="132" y="31"/>
                </a:cubicBezTo>
                <a:cubicBezTo>
                  <a:pt x="132" y="31"/>
                  <a:pt x="132" y="31"/>
                  <a:pt x="132" y="31"/>
                </a:cubicBezTo>
                <a:cubicBezTo>
                  <a:pt x="126" y="26"/>
                  <a:pt x="120" y="23"/>
                  <a:pt x="113" y="20"/>
                </a:cubicBezTo>
                <a:cubicBezTo>
                  <a:pt x="111" y="24"/>
                  <a:pt x="109" y="28"/>
                  <a:pt x="106" y="29"/>
                </a:cubicBezTo>
                <a:cubicBezTo>
                  <a:pt x="103" y="31"/>
                  <a:pt x="103" y="39"/>
                  <a:pt x="110" y="38"/>
                </a:cubicBezTo>
                <a:cubicBezTo>
                  <a:pt x="110" y="38"/>
                  <a:pt x="108" y="40"/>
                  <a:pt x="110" y="48"/>
                </a:cubicBezTo>
                <a:cubicBezTo>
                  <a:pt x="112" y="55"/>
                  <a:pt x="115" y="57"/>
                  <a:pt x="125" y="52"/>
                </a:cubicBezTo>
                <a:cubicBezTo>
                  <a:pt x="129" y="51"/>
                  <a:pt x="132" y="52"/>
                  <a:pt x="132" y="56"/>
                </a:cubicBezTo>
                <a:cubicBezTo>
                  <a:pt x="131" y="65"/>
                  <a:pt x="124" y="65"/>
                  <a:pt x="129" y="80"/>
                </a:cubicBezTo>
                <a:cubicBezTo>
                  <a:pt x="133" y="89"/>
                  <a:pt x="141" y="92"/>
                  <a:pt x="144" y="99"/>
                </a:cubicBezTo>
                <a:cubicBezTo>
                  <a:pt x="145" y="103"/>
                  <a:pt x="151" y="107"/>
                  <a:pt x="157" y="109"/>
                </a:cubicBezTo>
                <a:cubicBezTo>
                  <a:pt x="157" y="107"/>
                  <a:pt x="158" y="105"/>
                  <a:pt x="158" y="103"/>
                </a:cubicBezTo>
                <a:cubicBezTo>
                  <a:pt x="158" y="103"/>
                  <a:pt x="159" y="102"/>
                  <a:pt x="159" y="101"/>
                </a:cubicBezTo>
                <a:cubicBezTo>
                  <a:pt x="159" y="100"/>
                  <a:pt x="159" y="98"/>
                  <a:pt x="159" y="97"/>
                </a:cubicBezTo>
                <a:cubicBezTo>
                  <a:pt x="160" y="96"/>
                  <a:pt x="160" y="95"/>
                  <a:pt x="160" y="95"/>
                </a:cubicBezTo>
                <a:cubicBezTo>
                  <a:pt x="160" y="92"/>
                  <a:pt x="160" y="90"/>
                  <a:pt x="160" y="88"/>
                </a:cubicBezTo>
                <a:cubicBezTo>
                  <a:pt x="160" y="86"/>
                  <a:pt x="160" y="84"/>
                  <a:pt x="160" y="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356"/>
          <p:cNvSpPr>
            <a:spLocks noEditPoints="1"/>
          </p:cNvSpPr>
          <p:nvPr/>
        </p:nvSpPr>
        <p:spPr bwMode="auto">
          <a:xfrm>
            <a:off x="3446662" y="1731343"/>
            <a:ext cx="334275" cy="334275"/>
          </a:xfrm>
          <a:custGeom>
            <a:avLst/>
            <a:gdLst>
              <a:gd name="T0" fmla="*/ 168 w 176"/>
              <a:gd name="T1" fmla="*/ 36 h 176"/>
              <a:gd name="T2" fmla="*/ 175 w 176"/>
              <a:gd name="T3" fmla="*/ 7 h 176"/>
              <a:gd name="T4" fmla="*/ 169 w 176"/>
              <a:gd name="T5" fmla="*/ 1 h 176"/>
              <a:gd name="T6" fmla="*/ 140 w 176"/>
              <a:gd name="T7" fmla="*/ 8 h 176"/>
              <a:gd name="T8" fmla="*/ 140 w 176"/>
              <a:gd name="T9" fmla="*/ 40 h 176"/>
              <a:gd name="T10" fmla="*/ 8 w 176"/>
              <a:gd name="T11" fmla="*/ 36 h 176"/>
              <a:gd name="T12" fmla="*/ 40 w 176"/>
              <a:gd name="T13" fmla="*/ 36 h 176"/>
              <a:gd name="T14" fmla="*/ 32 w 176"/>
              <a:gd name="T15" fmla="*/ 12 h 176"/>
              <a:gd name="T16" fmla="*/ 4 w 176"/>
              <a:gd name="T17" fmla="*/ 0 h 176"/>
              <a:gd name="T18" fmla="*/ 26 w 176"/>
              <a:gd name="T19" fmla="*/ 32 h 176"/>
              <a:gd name="T20" fmla="*/ 88 w 176"/>
              <a:gd name="T21" fmla="*/ 136 h 176"/>
              <a:gd name="T22" fmla="*/ 69 w 176"/>
              <a:gd name="T23" fmla="*/ 53 h 176"/>
              <a:gd name="T24" fmla="*/ 69 w 176"/>
              <a:gd name="T25" fmla="*/ 53 h 176"/>
              <a:gd name="T26" fmla="*/ 60 w 176"/>
              <a:gd name="T27" fmla="*/ 84 h 176"/>
              <a:gd name="T28" fmla="*/ 48 w 176"/>
              <a:gd name="T29" fmla="*/ 92 h 176"/>
              <a:gd name="T30" fmla="*/ 57 w 176"/>
              <a:gd name="T31" fmla="*/ 113 h 176"/>
              <a:gd name="T32" fmla="*/ 66 w 176"/>
              <a:gd name="T33" fmla="*/ 117 h 176"/>
              <a:gd name="T34" fmla="*/ 84 w 176"/>
              <a:gd name="T35" fmla="*/ 127 h 176"/>
              <a:gd name="T36" fmla="*/ 84 w 176"/>
              <a:gd name="T37" fmla="*/ 127 h 176"/>
              <a:gd name="T38" fmla="*/ 68 w 176"/>
              <a:gd name="T39" fmla="*/ 92 h 176"/>
              <a:gd name="T40" fmla="*/ 84 w 176"/>
              <a:gd name="T41" fmla="*/ 84 h 176"/>
              <a:gd name="T42" fmla="*/ 84 w 176"/>
              <a:gd name="T43" fmla="*/ 72 h 176"/>
              <a:gd name="T44" fmla="*/ 73 w 176"/>
              <a:gd name="T45" fmla="*/ 62 h 176"/>
              <a:gd name="T46" fmla="*/ 128 w 176"/>
              <a:gd name="T47" fmla="*/ 84 h 176"/>
              <a:gd name="T48" fmla="*/ 119 w 176"/>
              <a:gd name="T49" fmla="*/ 63 h 176"/>
              <a:gd name="T50" fmla="*/ 110 w 176"/>
              <a:gd name="T51" fmla="*/ 59 h 176"/>
              <a:gd name="T52" fmla="*/ 92 w 176"/>
              <a:gd name="T53" fmla="*/ 49 h 176"/>
              <a:gd name="T54" fmla="*/ 92 w 176"/>
              <a:gd name="T55" fmla="*/ 49 h 176"/>
              <a:gd name="T56" fmla="*/ 108 w 176"/>
              <a:gd name="T57" fmla="*/ 84 h 176"/>
              <a:gd name="T58" fmla="*/ 92 w 176"/>
              <a:gd name="T59" fmla="*/ 127 h 176"/>
              <a:gd name="T60" fmla="*/ 92 w 176"/>
              <a:gd name="T61" fmla="*/ 127 h 176"/>
              <a:gd name="T62" fmla="*/ 108 w 176"/>
              <a:gd name="T63" fmla="*/ 92 h 176"/>
              <a:gd name="T64" fmla="*/ 107 w 176"/>
              <a:gd name="T65" fmla="*/ 123 h 176"/>
              <a:gd name="T66" fmla="*/ 107 w 176"/>
              <a:gd name="T67" fmla="*/ 123 h 176"/>
              <a:gd name="T68" fmla="*/ 116 w 176"/>
              <a:gd name="T69" fmla="*/ 92 h 176"/>
              <a:gd name="T70" fmla="*/ 36 w 176"/>
              <a:gd name="T71" fmla="*/ 136 h 176"/>
              <a:gd name="T72" fmla="*/ 12 w 176"/>
              <a:gd name="T73" fmla="*/ 144 h 176"/>
              <a:gd name="T74" fmla="*/ 0 w 176"/>
              <a:gd name="T75" fmla="*/ 172 h 176"/>
              <a:gd name="T76" fmla="*/ 32 w 176"/>
              <a:gd name="T77" fmla="*/ 150 h 176"/>
              <a:gd name="T78" fmla="*/ 40 w 176"/>
              <a:gd name="T79" fmla="*/ 164 h 176"/>
              <a:gd name="T80" fmla="*/ 150 w 176"/>
              <a:gd name="T81" fmla="*/ 144 h 176"/>
              <a:gd name="T82" fmla="*/ 164 w 176"/>
              <a:gd name="T83" fmla="*/ 136 h 176"/>
              <a:gd name="T84" fmla="*/ 136 w 176"/>
              <a:gd name="T85" fmla="*/ 164 h 176"/>
              <a:gd name="T86" fmla="*/ 144 w 176"/>
              <a:gd name="T87" fmla="*/ 150 h 176"/>
              <a:gd name="T88" fmla="*/ 176 w 176"/>
              <a:gd name="T89" fmla="*/ 1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140" y="40"/>
                </a:moveTo>
                <a:cubicBezTo>
                  <a:pt x="164" y="40"/>
                  <a:pt x="164" y="40"/>
                  <a:pt x="164" y="40"/>
                </a:cubicBezTo>
                <a:cubicBezTo>
                  <a:pt x="166" y="40"/>
                  <a:pt x="168" y="38"/>
                  <a:pt x="168" y="36"/>
                </a:cubicBezTo>
                <a:cubicBezTo>
                  <a:pt x="168" y="34"/>
                  <a:pt x="166" y="32"/>
                  <a:pt x="164" y="32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75" y="7"/>
                  <a:pt x="175" y="7"/>
                  <a:pt x="175" y="7"/>
                </a:cubicBezTo>
                <a:cubicBezTo>
                  <a:pt x="176" y="6"/>
                  <a:pt x="176" y="5"/>
                  <a:pt x="176" y="4"/>
                </a:cubicBezTo>
                <a:cubicBezTo>
                  <a:pt x="176" y="2"/>
                  <a:pt x="174" y="0"/>
                  <a:pt x="172" y="0"/>
                </a:cubicBezTo>
                <a:cubicBezTo>
                  <a:pt x="171" y="0"/>
                  <a:pt x="170" y="0"/>
                  <a:pt x="169" y="1"/>
                </a:cubicBezTo>
                <a:cubicBezTo>
                  <a:pt x="144" y="26"/>
                  <a:pt x="144" y="26"/>
                  <a:pt x="144" y="26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10"/>
                  <a:pt x="142" y="8"/>
                  <a:pt x="140" y="8"/>
                </a:cubicBezTo>
                <a:cubicBezTo>
                  <a:pt x="138" y="8"/>
                  <a:pt x="136" y="10"/>
                  <a:pt x="136" y="12"/>
                </a:cubicBezTo>
                <a:cubicBezTo>
                  <a:pt x="136" y="36"/>
                  <a:pt x="136" y="36"/>
                  <a:pt x="136" y="36"/>
                </a:cubicBezTo>
                <a:cubicBezTo>
                  <a:pt x="136" y="38"/>
                  <a:pt x="138" y="40"/>
                  <a:pt x="140" y="40"/>
                </a:cubicBezTo>
                <a:moveTo>
                  <a:pt x="26" y="32"/>
                </a:moveTo>
                <a:cubicBezTo>
                  <a:pt x="12" y="32"/>
                  <a:pt x="12" y="32"/>
                  <a:pt x="12" y="32"/>
                </a:cubicBezTo>
                <a:cubicBezTo>
                  <a:pt x="10" y="32"/>
                  <a:pt x="8" y="34"/>
                  <a:pt x="8" y="36"/>
                </a:cubicBezTo>
                <a:cubicBezTo>
                  <a:pt x="8" y="38"/>
                  <a:pt x="10" y="40"/>
                  <a:pt x="12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8" y="40"/>
                  <a:pt x="40" y="38"/>
                  <a:pt x="40" y="36"/>
                </a:cubicBezTo>
                <a:cubicBezTo>
                  <a:pt x="40" y="12"/>
                  <a:pt x="40" y="12"/>
                  <a:pt x="40" y="12"/>
                </a:cubicBezTo>
                <a:cubicBezTo>
                  <a:pt x="40" y="10"/>
                  <a:pt x="38" y="8"/>
                  <a:pt x="36" y="8"/>
                </a:cubicBezTo>
                <a:cubicBezTo>
                  <a:pt x="34" y="8"/>
                  <a:pt x="32" y="10"/>
                  <a:pt x="32" y="12"/>
                </a:cubicBezTo>
                <a:cubicBezTo>
                  <a:pt x="32" y="26"/>
                  <a:pt x="32" y="26"/>
                  <a:pt x="32" y="26"/>
                </a:cubicBezTo>
                <a:cubicBezTo>
                  <a:pt x="7" y="1"/>
                  <a:pt x="7" y="1"/>
                  <a:pt x="7" y="1"/>
                </a:cubicBezTo>
                <a:cubicBezTo>
                  <a:pt x="6" y="0"/>
                  <a:pt x="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6"/>
                  <a:pt x="1" y="7"/>
                </a:cubicBezTo>
                <a:lnTo>
                  <a:pt x="26" y="32"/>
                </a:lnTo>
                <a:close/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69" y="53"/>
                </a:moveTo>
                <a:cubicBezTo>
                  <a:pt x="68" y="55"/>
                  <a:pt x="67" y="57"/>
                  <a:pt x="66" y="59"/>
                </a:cubicBezTo>
                <a:cubicBezTo>
                  <a:pt x="65" y="58"/>
                  <a:pt x="64" y="58"/>
                  <a:pt x="63" y="57"/>
                </a:cubicBezTo>
                <a:cubicBezTo>
                  <a:pt x="65" y="55"/>
                  <a:pt x="67" y="54"/>
                  <a:pt x="69" y="53"/>
                </a:cubicBezTo>
                <a:moveTo>
                  <a:pt x="57" y="63"/>
                </a:moveTo>
                <a:cubicBezTo>
                  <a:pt x="59" y="64"/>
                  <a:pt x="61" y="65"/>
                  <a:pt x="63" y="66"/>
                </a:cubicBezTo>
                <a:cubicBezTo>
                  <a:pt x="61" y="72"/>
                  <a:pt x="60" y="78"/>
                  <a:pt x="60" y="84"/>
                </a:cubicBezTo>
                <a:cubicBezTo>
                  <a:pt x="48" y="84"/>
                  <a:pt x="48" y="84"/>
                  <a:pt x="48" y="84"/>
                </a:cubicBezTo>
                <a:cubicBezTo>
                  <a:pt x="49" y="76"/>
                  <a:pt x="52" y="68"/>
                  <a:pt x="57" y="63"/>
                </a:cubicBezTo>
                <a:moveTo>
                  <a:pt x="48" y="92"/>
                </a:moveTo>
                <a:cubicBezTo>
                  <a:pt x="60" y="92"/>
                  <a:pt x="60" y="92"/>
                  <a:pt x="60" y="92"/>
                </a:cubicBezTo>
                <a:cubicBezTo>
                  <a:pt x="60" y="98"/>
                  <a:pt x="61" y="104"/>
                  <a:pt x="63" y="110"/>
                </a:cubicBezTo>
                <a:cubicBezTo>
                  <a:pt x="61" y="111"/>
                  <a:pt x="59" y="112"/>
                  <a:pt x="57" y="113"/>
                </a:cubicBezTo>
                <a:cubicBezTo>
                  <a:pt x="52" y="108"/>
                  <a:pt x="49" y="100"/>
                  <a:pt x="48" y="92"/>
                </a:cubicBezTo>
                <a:moveTo>
                  <a:pt x="63" y="119"/>
                </a:moveTo>
                <a:cubicBezTo>
                  <a:pt x="64" y="118"/>
                  <a:pt x="65" y="118"/>
                  <a:pt x="66" y="117"/>
                </a:cubicBezTo>
                <a:cubicBezTo>
                  <a:pt x="67" y="119"/>
                  <a:pt x="68" y="121"/>
                  <a:pt x="69" y="123"/>
                </a:cubicBezTo>
                <a:cubicBezTo>
                  <a:pt x="67" y="122"/>
                  <a:pt x="65" y="121"/>
                  <a:pt x="63" y="119"/>
                </a:cubicBezTo>
                <a:moveTo>
                  <a:pt x="84" y="127"/>
                </a:moveTo>
                <a:cubicBezTo>
                  <a:pt x="80" y="125"/>
                  <a:pt x="76" y="121"/>
                  <a:pt x="73" y="114"/>
                </a:cubicBezTo>
                <a:cubicBezTo>
                  <a:pt x="76" y="113"/>
                  <a:pt x="80" y="112"/>
                  <a:pt x="84" y="112"/>
                </a:cubicBezTo>
                <a:lnTo>
                  <a:pt x="84" y="127"/>
                </a:lnTo>
                <a:close/>
                <a:moveTo>
                  <a:pt x="84" y="104"/>
                </a:moveTo>
                <a:cubicBezTo>
                  <a:pt x="79" y="104"/>
                  <a:pt x="75" y="105"/>
                  <a:pt x="70" y="107"/>
                </a:cubicBezTo>
                <a:cubicBezTo>
                  <a:pt x="69" y="102"/>
                  <a:pt x="69" y="97"/>
                  <a:pt x="68" y="92"/>
                </a:cubicBezTo>
                <a:cubicBezTo>
                  <a:pt x="84" y="92"/>
                  <a:pt x="84" y="92"/>
                  <a:pt x="84" y="92"/>
                </a:cubicBezTo>
                <a:lnTo>
                  <a:pt x="84" y="104"/>
                </a:lnTo>
                <a:close/>
                <a:moveTo>
                  <a:pt x="84" y="84"/>
                </a:moveTo>
                <a:cubicBezTo>
                  <a:pt x="68" y="84"/>
                  <a:pt x="68" y="84"/>
                  <a:pt x="68" y="84"/>
                </a:cubicBezTo>
                <a:cubicBezTo>
                  <a:pt x="69" y="79"/>
                  <a:pt x="69" y="74"/>
                  <a:pt x="70" y="69"/>
                </a:cubicBezTo>
                <a:cubicBezTo>
                  <a:pt x="75" y="71"/>
                  <a:pt x="79" y="72"/>
                  <a:pt x="84" y="72"/>
                </a:cubicBezTo>
                <a:lnTo>
                  <a:pt x="84" y="84"/>
                </a:lnTo>
                <a:close/>
                <a:moveTo>
                  <a:pt x="84" y="64"/>
                </a:moveTo>
                <a:cubicBezTo>
                  <a:pt x="80" y="64"/>
                  <a:pt x="76" y="63"/>
                  <a:pt x="73" y="62"/>
                </a:cubicBezTo>
                <a:cubicBezTo>
                  <a:pt x="76" y="55"/>
                  <a:pt x="80" y="51"/>
                  <a:pt x="84" y="49"/>
                </a:cubicBezTo>
                <a:lnTo>
                  <a:pt x="84" y="64"/>
                </a:lnTo>
                <a:close/>
                <a:moveTo>
                  <a:pt x="128" y="84"/>
                </a:moveTo>
                <a:cubicBezTo>
                  <a:pt x="116" y="84"/>
                  <a:pt x="116" y="84"/>
                  <a:pt x="116" y="84"/>
                </a:cubicBezTo>
                <a:cubicBezTo>
                  <a:pt x="116" y="78"/>
                  <a:pt x="115" y="72"/>
                  <a:pt x="113" y="66"/>
                </a:cubicBezTo>
                <a:cubicBezTo>
                  <a:pt x="115" y="65"/>
                  <a:pt x="117" y="64"/>
                  <a:pt x="119" y="63"/>
                </a:cubicBezTo>
                <a:cubicBezTo>
                  <a:pt x="124" y="68"/>
                  <a:pt x="127" y="76"/>
                  <a:pt x="128" y="84"/>
                </a:cubicBezTo>
                <a:moveTo>
                  <a:pt x="113" y="57"/>
                </a:moveTo>
                <a:cubicBezTo>
                  <a:pt x="112" y="58"/>
                  <a:pt x="111" y="58"/>
                  <a:pt x="110" y="59"/>
                </a:cubicBezTo>
                <a:cubicBezTo>
                  <a:pt x="109" y="57"/>
                  <a:pt x="108" y="55"/>
                  <a:pt x="107" y="53"/>
                </a:cubicBezTo>
                <a:cubicBezTo>
                  <a:pt x="109" y="54"/>
                  <a:pt x="111" y="55"/>
                  <a:pt x="113" y="57"/>
                </a:cubicBezTo>
                <a:moveTo>
                  <a:pt x="92" y="49"/>
                </a:moveTo>
                <a:cubicBezTo>
                  <a:pt x="96" y="51"/>
                  <a:pt x="100" y="55"/>
                  <a:pt x="103" y="62"/>
                </a:cubicBezTo>
                <a:cubicBezTo>
                  <a:pt x="100" y="63"/>
                  <a:pt x="96" y="64"/>
                  <a:pt x="92" y="64"/>
                </a:cubicBezTo>
                <a:lnTo>
                  <a:pt x="92" y="49"/>
                </a:lnTo>
                <a:close/>
                <a:moveTo>
                  <a:pt x="92" y="72"/>
                </a:moveTo>
                <a:cubicBezTo>
                  <a:pt x="97" y="72"/>
                  <a:pt x="101" y="71"/>
                  <a:pt x="106" y="69"/>
                </a:cubicBezTo>
                <a:cubicBezTo>
                  <a:pt x="107" y="74"/>
                  <a:pt x="107" y="79"/>
                  <a:pt x="108" y="84"/>
                </a:cubicBezTo>
                <a:cubicBezTo>
                  <a:pt x="92" y="84"/>
                  <a:pt x="92" y="84"/>
                  <a:pt x="92" y="84"/>
                </a:cubicBezTo>
                <a:lnTo>
                  <a:pt x="92" y="72"/>
                </a:lnTo>
                <a:close/>
                <a:moveTo>
                  <a:pt x="92" y="127"/>
                </a:moveTo>
                <a:cubicBezTo>
                  <a:pt x="92" y="112"/>
                  <a:pt x="92" y="112"/>
                  <a:pt x="92" y="112"/>
                </a:cubicBezTo>
                <a:cubicBezTo>
                  <a:pt x="96" y="112"/>
                  <a:pt x="100" y="113"/>
                  <a:pt x="103" y="114"/>
                </a:cubicBezTo>
                <a:cubicBezTo>
                  <a:pt x="100" y="121"/>
                  <a:pt x="96" y="125"/>
                  <a:pt x="92" y="127"/>
                </a:cubicBezTo>
                <a:moveTo>
                  <a:pt x="92" y="104"/>
                </a:moveTo>
                <a:cubicBezTo>
                  <a:pt x="92" y="92"/>
                  <a:pt x="92" y="92"/>
                  <a:pt x="92" y="92"/>
                </a:cubicBezTo>
                <a:cubicBezTo>
                  <a:pt x="108" y="92"/>
                  <a:pt x="108" y="92"/>
                  <a:pt x="108" y="92"/>
                </a:cubicBezTo>
                <a:cubicBezTo>
                  <a:pt x="107" y="97"/>
                  <a:pt x="107" y="102"/>
                  <a:pt x="106" y="107"/>
                </a:cubicBezTo>
                <a:cubicBezTo>
                  <a:pt x="101" y="105"/>
                  <a:pt x="97" y="104"/>
                  <a:pt x="92" y="104"/>
                </a:cubicBezTo>
                <a:moveTo>
                  <a:pt x="107" y="123"/>
                </a:moveTo>
                <a:cubicBezTo>
                  <a:pt x="108" y="121"/>
                  <a:pt x="109" y="119"/>
                  <a:pt x="110" y="117"/>
                </a:cubicBezTo>
                <a:cubicBezTo>
                  <a:pt x="111" y="118"/>
                  <a:pt x="112" y="118"/>
                  <a:pt x="113" y="119"/>
                </a:cubicBezTo>
                <a:cubicBezTo>
                  <a:pt x="111" y="121"/>
                  <a:pt x="109" y="122"/>
                  <a:pt x="107" y="123"/>
                </a:cubicBezTo>
                <a:moveTo>
                  <a:pt x="119" y="113"/>
                </a:moveTo>
                <a:cubicBezTo>
                  <a:pt x="117" y="112"/>
                  <a:pt x="115" y="111"/>
                  <a:pt x="113" y="110"/>
                </a:cubicBezTo>
                <a:cubicBezTo>
                  <a:pt x="115" y="104"/>
                  <a:pt x="116" y="98"/>
                  <a:pt x="116" y="92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27" y="100"/>
                  <a:pt x="124" y="108"/>
                  <a:pt x="119" y="113"/>
                </a:cubicBezTo>
                <a:moveTo>
                  <a:pt x="36" y="136"/>
                </a:moveTo>
                <a:cubicBezTo>
                  <a:pt x="12" y="136"/>
                  <a:pt x="12" y="136"/>
                  <a:pt x="12" y="136"/>
                </a:cubicBezTo>
                <a:cubicBezTo>
                  <a:pt x="10" y="136"/>
                  <a:pt x="8" y="138"/>
                  <a:pt x="8" y="140"/>
                </a:cubicBezTo>
                <a:cubicBezTo>
                  <a:pt x="8" y="142"/>
                  <a:pt x="10" y="144"/>
                  <a:pt x="12" y="144"/>
                </a:cubicBezTo>
                <a:cubicBezTo>
                  <a:pt x="26" y="144"/>
                  <a:pt x="26" y="144"/>
                  <a:pt x="26" y="144"/>
                </a:cubicBezTo>
                <a:cubicBezTo>
                  <a:pt x="1" y="169"/>
                  <a:pt x="1" y="169"/>
                  <a:pt x="1" y="169"/>
                </a:cubicBezTo>
                <a:cubicBezTo>
                  <a:pt x="0" y="170"/>
                  <a:pt x="0" y="171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6"/>
                  <a:pt x="7" y="175"/>
                </a:cubicBezTo>
                <a:cubicBezTo>
                  <a:pt x="32" y="150"/>
                  <a:pt x="32" y="150"/>
                  <a:pt x="32" y="150"/>
                </a:cubicBezTo>
                <a:cubicBezTo>
                  <a:pt x="32" y="164"/>
                  <a:pt x="32" y="164"/>
                  <a:pt x="32" y="164"/>
                </a:cubicBezTo>
                <a:cubicBezTo>
                  <a:pt x="32" y="166"/>
                  <a:pt x="34" y="168"/>
                  <a:pt x="36" y="168"/>
                </a:cubicBezTo>
                <a:cubicBezTo>
                  <a:pt x="38" y="168"/>
                  <a:pt x="40" y="166"/>
                  <a:pt x="40" y="164"/>
                </a:cubicBezTo>
                <a:cubicBezTo>
                  <a:pt x="40" y="140"/>
                  <a:pt x="40" y="140"/>
                  <a:pt x="40" y="140"/>
                </a:cubicBezTo>
                <a:cubicBezTo>
                  <a:pt x="40" y="138"/>
                  <a:pt x="38" y="136"/>
                  <a:pt x="36" y="136"/>
                </a:cubicBezTo>
                <a:moveTo>
                  <a:pt x="150" y="144"/>
                </a:moveTo>
                <a:cubicBezTo>
                  <a:pt x="164" y="144"/>
                  <a:pt x="164" y="144"/>
                  <a:pt x="164" y="144"/>
                </a:cubicBezTo>
                <a:cubicBezTo>
                  <a:pt x="166" y="144"/>
                  <a:pt x="168" y="142"/>
                  <a:pt x="168" y="140"/>
                </a:cubicBezTo>
                <a:cubicBezTo>
                  <a:pt x="168" y="138"/>
                  <a:pt x="166" y="136"/>
                  <a:pt x="164" y="136"/>
                </a:cubicBezTo>
                <a:cubicBezTo>
                  <a:pt x="140" y="136"/>
                  <a:pt x="140" y="136"/>
                  <a:pt x="140" y="136"/>
                </a:cubicBezTo>
                <a:cubicBezTo>
                  <a:pt x="138" y="136"/>
                  <a:pt x="136" y="138"/>
                  <a:pt x="136" y="140"/>
                </a:cubicBezTo>
                <a:cubicBezTo>
                  <a:pt x="136" y="164"/>
                  <a:pt x="136" y="164"/>
                  <a:pt x="136" y="164"/>
                </a:cubicBezTo>
                <a:cubicBezTo>
                  <a:pt x="136" y="166"/>
                  <a:pt x="138" y="168"/>
                  <a:pt x="140" y="168"/>
                </a:cubicBezTo>
                <a:cubicBezTo>
                  <a:pt x="142" y="168"/>
                  <a:pt x="144" y="166"/>
                  <a:pt x="144" y="164"/>
                </a:cubicBezTo>
                <a:cubicBezTo>
                  <a:pt x="144" y="150"/>
                  <a:pt x="144" y="150"/>
                  <a:pt x="144" y="150"/>
                </a:cubicBezTo>
                <a:cubicBezTo>
                  <a:pt x="169" y="175"/>
                  <a:pt x="169" y="175"/>
                  <a:pt x="169" y="175"/>
                </a:cubicBezTo>
                <a:cubicBezTo>
                  <a:pt x="170" y="176"/>
                  <a:pt x="171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1"/>
                  <a:pt x="176" y="170"/>
                  <a:pt x="175" y="169"/>
                </a:cubicBezTo>
                <a:lnTo>
                  <a:pt x="150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357"/>
          <p:cNvSpPr>
            <a:spLocks noEditPoints="1"/>
          </p:cNvSpPr>
          <p:nvPr/>
        </p:nvSpPr>
        <p:spPr bwMode="auto">
          <a:xfrm>
            <a:off x="4131439" y="1731343"/>
            <a:ext cx="243404" cy="334275"/>
          </a:xfrm>
          <a:custGeom>
            <a:avLst/>
            <a:gdLst>
              <a:gd name="T0" fmla="*/ 85 w 128"/>
              <a:gd name="T1" fmla="*/ 32 h 176"/>
              <a:gd name="T2" fmla="*/ 99 w 128"/>
              <a:gd name="T3" fmla="*/ 37 h 176"/>
              <a:gd name="T4" fmla="*/ 106 w 128"/>
              <a:gd name="T5" fmla="*/ 63 h 176"/>
              <a:gd name="T6" fmla="*/ 112 w 128"/>
              <a:gd name="T7" fmla="*/ 56 h 176"/>
              <a:gd name="T8" fmla="*/ 83 w 128"/>
              <a:gd name="T9" fmla="*/ 21 h 176"/>
              <a:gd name="T10" fmla="*/ 67 w 128"/>
              <a:gd name="T11" fmla="*/ 61 h 176"/>
              <a:gd name="T12" fmla="*/ 64 w 128"/>
              <a:gd name="T13" fmla="*/ 83 h 176"/>
              <a:gd name="T14" fmla="*/ 70 w 128"/>
              <a:gd name="T15" fmla="*/ 96 h 176"/>
              <a:gd name="T16" fmla="*/ 72 w 128"/>
              <a:gd name="T17" fmla="*/ 92 h 176"/>
              <a:gd name="T18" fmla="*/ 78 w 128"/>
              <a:gd name="T19" fmla="*/ 67 h 176"/>
              <a:gd name="T20" fmla="*/ 99 w 128"/>
              <a:gd name="T21" fmla="*/ 66 h 176"/>
              <a:gd name="T22" fmla="*/ 104 w 128"/>
              <a:gd name="T23" fmla="*/ 71 h 176"/>
              <a:gd name="T24" fmla="*/ 72 w 128"/>
              <a:gd name="T25" fmla="*/ 112 h 176"/>
              <a:gd name="T26" fmla="*/ 72 w 128"/>
              <a:gd name="T27" fmla="*/ 0 h 176"/>
              <a:gd name="T28" fmla="*/ 72 w 128"/>
              <a:gd name="T29" fmla="*/ 112 h 176"/>
              <a:gd name="T30" fmla="*/ 120 w 128"/>
              <a:gd name="T31" fmla="*/ 56 h 176"/>
              <a:gd name="T32" fmla="*/ 24 w 128"/>
              <a:gd name="T33" fmla="*/ 56 h 176"/>
              <a:gd name="T34" fmla="*/ 122 w 128"/>
              <a:gd name="T35" fmla="*/ 98 h 176"/>
              <a:gd name="T36" fmla="*/ 119 w 128"/>
              <a:gd name="T37" fmla="*/ 99 h 176"/>
              <a:gd name="T38" fmla="*/ 8 w 128"/>
              <a:gd name="T39" fmla="*/ 56 h 176"/>
              <a:gd name="T40" fmla="*/ 28 w 128"/>
              <a:gd name="T41" fmla="*/ 9 h 176"/>
              <a:gd name="T42" fmla="*/ 26 w 128"/>
              <a:gd name="T43" fmla="*/ 2 h 176"/>
              <a:gd name="T44" fmla="*/ 23 w 128"/>
              <a:gd name="T45" fmla="*/ 3 h 176"/>
              <a:gd name="T46" fmla="*/ 68 w 128"/>
              <a:gd name="T47" fmla="*/ 128 h 176"/>
              <a:gd name="T48" fmla="*/ 44 w 128"/>
              <a:gd name="T49" fmla="*/ 168 h 176"/>
              <a:gd name="T50" fmla="*/ 44 w 128"/>
              <a:gd name="T51" fmla="*/ 176 h 176"/>
              <a:gd name="T52" fmla="*/ 104 w 128"/>
              <a:gd name="T53" fmla="*/ 172 h 176"/>
              <a:gd name="T54" fmla="*/ 76 w 128"/>
              <a:gd name="T55" fmla="*/ 168 h 176"/>
              <a:gd name="T56" fmla="*/ 125 w 128"/>
              <a:gd name="T57" fmla="*/ 105 h 176"/>
              <a:gd name="T58" fmla="*/ 126 w 128"/>
              <a:gd name="T59" fmla="*/ 102 h 176"/>
              <a:gd name="T60" fmla="*/ 37 w 128"/>
              <a:gd name="T61" fmla="*/ 51 h 176"/>
              <a:gd name="T62" fmla="*/ 53 w 128"/>
              <a:gd name="T63" fmla="*/ 60 h 176"/>
              <a:gd name="T64" fmla="*/ 56 w 128"/>
              <a:gd name="T65" fmla="*/ 53 h 176"/>
              <a:gd name="T66" fmla="*/ 70 w 128"/>
              <a:gd name="T67" fmla="*/ 42 h 176"/>
              <a:gd name="T68" fmla="*/ 69 w 128"/>
              <a:gd name="T69" fmla="*/ 32 h 176"/>
              <a:gd name="T70" fmla="*/ 65 w 128"/>
              <a:gd name="T71" fmla="*/ 31 h 176"/>
              <a:gd name="T72" fmla="*/ 59 w 128"/>
              <a:gd name="T73" fmla="*/ 26 h 176"/>
              <a:gd name="T74" fmla="*/ 46 w 128"/>
              <a:gd name="T75" fmla="*/ 26 h 176"/>
              <a:gd name="T76" fmla="*/ 37 w 128"/>
              <a:gd name="T77" fmla="*/ 5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8" h="176">
                <a:moveTo>
                  <a:pt x="85" y="27"/>
                </a:moveTo>
                <a:cubicBezTo>
                  <a:pt x="85" y="27"/>
                  <a:pt x="84" y="28"/>
                  <a:pt x="85" y="32"/>
                </a:cubicBezTo>
                <a:cubicBezTo>
                  <a:pt x="87" y="37"/>
                  <a:pt x="89" y="38"/>
                  <a:pt x="95" y="35"/>
                </a:cubicBezTo>
                <a:cubicBezTo>
                  <a:pt x="97" y="34"/>
                  <a:pt x="99" y="35"/>
                  <a:pt x="99" y="37"/>
                </a:cubicBezTo>
                <a:cubicBezTo>
                  <a:pt x="98" y="43"/>
                  <a:pt x="94" y="43"/>
                  <a:pt x="97" y="51"/>
                </a:cubicBezTo>
                <a:cubicBezTo>
                  <a:pt x="99" y="57"/>
                  <a:pt x="104" y="59"/>
                  <a:pt x="106" y="63"/>
                </a:cubicBezTo>
                <a:cubicBezTo>
                  <a:pt x="107" y="65"/>
                  <a:pt x="108" y="66"/>
                  <a:pt x="110" y="67"/>
                </a:cubicBezTo>
                <a:cubicBezTo>
                  <a:pt x="111" y="64"/>
                  <a:pt x="112" y="60"/>
                  <a:pt x="112" y="56"/>
                </a:cubicBezTo>
                <a:cubicBezTo>
                  <a:pt x="112" y="39"/>
                  <a:pt x="101" y="24"/>
                  <a:pt x="86" y="18"/>
                </a:cubicBezTo>
                <a:cubicBezTo>
                  <a:pt x="85" y="20"/>
                  <a:pt x="84" y="21"/>
                  <a:pt x="83" y="21"/>
                </a:cubicBezTo>
                <a:cubicBezTo>
                  <a:pt x="81" y="22"/>
                  <a:pt x="81" y="27"/>
                  <a:pt x="85" y="27"/>
                </a:cubicBezTo>
                <a:moveTo>
                  <a:pt x="67" y="61"/>
                </a:moveTo>
                <a:cubicBezTo>
                  <a:pt x="61" y="61"/>
                  <a:pt x="56" y="62"/>
                  <a:pt x="58" y="71"/>
                </a:cubicBezTo>
                <a:cubicBezTo>
                  <a:pt x="60" y="80"/>
                  <a:pt x="65" y="76"/>
                  <a:pt x="64" y="83"/>
                </a:cubicBezTo>
                <a:cubicBezTo>
                  <a:pt x="64" y="90"/>
                  <a:pt x="65" y="91"/>
                  <a:pt x="66" y="93"/>
                </a:cubicBezTo>
                <a:cubicBezTo>
                  <a:pt x="67" y="94"/>
                  <a:pt x="68" y="96"/>
                  <a:pt x="70" y="96"/>
                </a:cubicBezTo>
                <a:cubicBezTo>
                  <a:pt x="70" y="96"/>
                  <a:pt x="70" y="96"/>
                  <a:pt x="70" y="96"/>
                </a:cubicBezTo>
                <a:cubicBezTo>
                  <a:pt x="71" y="96"/>
                  <a:pt x="72" y="95"/>
                  <a:pt x="72" y="92"/>
                </a:cubicBezTo>
                <a:cubicBezTo>
                  <a:pt x="73" y="86"/>
                  <a:pt x="75" y="82"/>
                  <a:pt x="78" y="79"/>
                </a:cubicBezTo>
                <a:cubicBezTo>
                  <a:pt x="81" y="75"/>
                  <a:pt x="83" y="71"/>
                  <a:pt x="78" y="67"/>
                </a:cubicBezTo>
                <a:cubicBezTo>
                  <a:pt x="73" y="62"/>
                  <a:pt x="74" y="61"/>
                  <a:pt x="67" y="61"/>
                </a:cubicBezTo>
                <a:moveTo>
                  <a:pt x="99" y="66"/>
                </a:moveTo>
                <a:cubicBezTo>
                  <a:pt x="97" y="67"/>
                  <a:pt x="97" y="70"/>
                  <a:pt x="99" y="71"/>
                </a:cubicBezTo>
                <a:cubicBezTo>
                  <a:pt x="100" y="72"/>
                  <a:pt x="103" y="74"/>
                  <a:pt x="104" y="71"/>
                </a:cubicBezTo>
                <a:cubicBezTo>
                  <a:pt x="105" y="68"/>
                  <a:pt x="101" y="65"/>
                  <a:pt x="99" y="66"/>
                </a:cubicBezTo>
                <a:moveTo>
                  <a:pt x="72" y="112"/>
                </a:moveTo>
                <a:cubicBezTo>
                  <a:pt x="103" y="112"/>
                  <a:pt x="128" y="87"/>
                  <a:pt x="128" y="56"/>
                </a:cubicBezTo>
                <a:cubicBezTo>
                  <a:pt x="128" y="25"/>
                  <a:pt x="103" y="0"/>
                  <a:pt x="72" y="0"/>
                </a:cubicBezTo>
                <a:cubicBezTo>
                  <a:pt x="41" y="0"/>
                  <a:pt x="16" y="25"/>
                  <a:pt x="16" y="56"/>
                </a:cubicBezTo>
                <a:cubicBezTo>
                  <a:pt x="16" y="87"/>
                  <a:pt x="41" y="112"/>
                  <a:pt x="72" y="112"/>
                </a:cubicBezTo>
                <a:moveTo>
                  <a:pt x="72" y="8"/>
                </a:moveTo>
                <a:cubicBezTo>
                  <a:pt x="99" y="8"/>
                  <a:pt x="120" y="29"/>
                  <a:pt x="120" y="56"/>
                </a:cubicBezTo>
                <a:cubicBezTo>
                  <a:pt x="120" y="83"/>
                  <a:pt x="99" y="104"/>
                  <a:pt x="72" y="104"/>
                </a:cubicBezTo>
                <a:cubicBezTo>
                  <a:pt x="45" y="104"/>
                  <a:pt x="24" y="83"/>
                  <a:pt x="24" y="56"/>
                </a:cubicBezTo>
                <a:cubicBezTo>
                  <a:pt x="24" y="29"/>
                  <a:pt x="45" y="8"/>
                  <a:pt x="72" y="8"/>
                </a:cubicBezTo>
                <a:moveTo>
                  <a:pt x="122" y="98"/>
                </a:moveTo>
                <a:cubicBezTo>
                  <a:pt x="121" y="98"/>
                  <a:pt x="120" y="98"/>
                  <a:pt x="119" y="99"/>
                </a:cubicBezTo>
                <a:cubicBezTo>
                  <a:pt x="119" y="99"/>
                  <a:pt x="119" y="99"/>
                  <a:pt x="119" y="99"/>
                </a:cubicBezTo>
                <a:cubicBezTo>
                  <a:pt x="108" y="112"/>
                  <a:pt x="91" y="120"/>
                  <a:pt x="72" y="120"/>
                </a:cubicBezTo>
                <a:cubicBezTo>
                  <a:pt x="37" y="120"/>
                  <a:pt x="8" y="91"/>
                  <a:pt x="8" y="56"/>
                </a:cubicBezTo>
                <a:cubicBezTo>
                  <a:pt x="8" y="38"/>
                  <a:pt x="16" y="21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9" y="8"/>
                  <a:pt x="30" y="7"/>
                  <a:pt x="30" y="6"/>
                </a:cubicBezTo>
                <a:cubicBezTo>
                  <a:pt x="30" y="4"/>
                  <a:pt x="28" y="2"/>
                  <a:pt x="26" y="2"/>
                </a:cubicBezTo>
                <a:cubicBezTo>
                  <a:pt x="25" y="2"/>
                  <a:pt x="24" y="3"/>
                  <a:pt x="23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9" y="16"/>
                  <a:pt x="0" y="35"/>
                  <a:pt x="0" y="56"/>
                </a:cubicBezTo>
                <a:cubicBezTo>
                  <a:pt x="0" y="94"/>
                  <a:pt x="30" y="126"/>
                  <a:pt x="68" y="128"/>
                </a:cubicBezTo>
                <a:cubicBezTo>
                  <a:pt x="68" y="168"/>
                  <a:pt x="68" y="168"/>
                  <a:pt x="68" y="168"/>
                </a:cubicBezTo>
                <a:cubicBezTo>
                  <a:pt x="44" y="168"/>
                  <a:pt x="44" y="168"/>
                  <a:pt x="44" y="168"/>
                </a:cubicBezTo>
                <a:cubicBezTo>
                  <a:pt x="42" y="168"/>
                  <a:pt x="40" y="170"/>
                  <a:pt x="40" y="172"/>
                </a:cubicBezTo>
                <a:cubicBezTo>
                  <a:pt x="40" y="174"/>
                  <a:pt x="42" y="176"/>
                  <a:pt x="44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102" y="176"/>
                  <a:pt x="104" y="174"/>
                  <a:pt x="104" y="172"/>
                </a:cubicBezTo>
                <a:cubicBezTo>
                  <a:pt x="104" y="170"/>
                  <a:pt x="102" y="168"/>
                  <a:pt x="100" y="168"/>
                </a:cubicBezTo>
                <a:cubicBezTo>
                  <a:pt x="76" y="168"/>
                  <a:pt x="76" y="168"/>
                  <a:pt x="76" y="16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95" y="127"/>
                  <a:pt x="112" y="118"/>
                  <a:pt x="125" y="105"/>
                </a:cubicBezTo>
                <a:cubicBezTo>
                  <a:pt x="125" y="105"/>
                  <a:pt x="125" y="105"/>
                  <a:pt x="125" y="105"/>
                </a:cubicBezTo>
                <a:cubicBezTo>
                  <a:pt x="125" y="104"/>
                  <a:pt x="126" y="103"/>
                  <a:pt x="126" y="102"/>
                </a:cubicBezTo>
                <a:cubicBezTo>
                  <a:pt x="126" y="100"/>
                  <a:pt x="124" y="98"/>
                  <a:pt x="122" y="98"/>
                </a:cubicBezTo>
                <a:moveTo>
                  <a:pt x="37" y="51"/>
                </a:moveTo>
                <a:cubicBezTo>
                  <a:pt x="37" y="51"/>
                  <a:pt x="39" y="56"/>
                  <a:pt x="53" y="63"/>
                </a:cubicBezTo>
                <a:cubicBezTo>
                  <a:pt x="53" y="63"/>
                  <a:pt x="56" y="63"/>
                  <a:pt x="53" y="60"/>
                </a:cubicBezTo>
                <a:cubicBezTo>
                  <a:pt x="50" y="57"/>
                  <a:pt x="46" y="53"/>
                  <a:pt x="50" y="51"/>
                </a:cubicBezTo>
                <a:cubicBezTo>
                  <a:pt x="54" y="49"/>
                  <a:pt x="55" y="49"/>
                  <a:pt x="56" y="53"/>
                </a:cubicBezTo>
                <a:cubicBezTo>
                  <a:pt x="57" y="57"/>
                  <a:pt x="60" y="55"/>
                  <a:pt x="60" y="51"/>
                </a:cubicBezTo>
                <a:cubicBezTo>
                  <a:pt x="61" y="48"/>
                  <a:pt x="66" y="44"/>
                  <a:pt x="70" y="42"/>
                </a:cubicBezTo>
                <a:cubicBezTo>
                  <a:pt x="74" y="41"/>
                  <a:pt x="77" y="40"/>
                  <a:pt x="77" y="37"/>
                </a:cubicBezTo>
                <a:cubicBezTo>
                  <a:pt x="76" y="35"/>
                  <a:pt x="75" y="32"/>
                  <a:pt x="69" y="32"/>
                </a:cubicBezTo>
                <a:cubicBezTo>
                  <a:pt x="63" y="32"/>
                  <a:pt x="66" y="40"/>
                  <a:pt x="61" y="36"/>
                </a:cubicBezTo>
                <a:cubicBezTo>
                  <a:pt x="56" y="31"/>
                  <a:pt x="62" y="32"/>
                  <a:pt x="65" y="31"/>
                </a:cubicBezTo>
                <a:cubicBezTo>
                  <a:pt x="67" y="30"/>
                  <a:pt x="70" y="26"/>
                  <a:pt x="65" y="25"/>
                </a:cubicBezTo>
                <a:cubicBezTo>
                  <a:pt x="61" y="25"/>
                  <a:pt x="62" y="27"/>
                  <a:pt x="59" y="26"/>
                </a:cubicBezTo>
                <a:cubicBezTo>
                  <a:pt x="55" y="25"/>
                  <a:pt x="54" y="30"/>
                  <a:pt x="52" y="29"/>
                </a:cubicBezTo>
                <a:cubicBezTo>
                  <a:pt x="50" y="29"/>
                  <a:pt x="48" y="27"/>
                  <a:pt x="46" y="26"/>
                </a:cubicBezTo>
                <a:cubicBezTo>
                  <a:pt x="40" y="31"/>
                  <a:pt x="36" y="37"/>
                  <a:pt x="34" y="45"/>
                </a:cubicBezTo>
                <a:cubicBezTo>
                  <a:pt x="35" y="49"/>
                  <a:pt x="37" y="51"/>
                  <a:pt x="37" y="5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358"/>
          <p:cNvSpPr>
            <a:spLocks noEditPoints="1"/>
          </p:cNvSpPr>
          <p:nvPr/>
        </p:nvSpPr>
        <p:spPr bwMode="auto">
          <a:xfrm>
            <a:off x="4754553" y="1731343"/>
            <a:ext cx="274235" cy="334275"/>
          </a:xfrm>
          <a:custGeom>
            <a:avLst/>
            <a:gdLst>
              <a:gd name="T0" fmla="*/ 119 w 144"/>
              <a:gd name="T1" fmla="*/ 89 h 176"/>
              <a:gd name="T2" fmla="*/ 84 w 144"/>
              <a:gd name="T3" fmla="*/ 88 h 176"/>
              <a:gd name="T4" fmla="*/ 124 w 144"/>
              <a:gd name="T5" fmla="*/ 72 h 176"/>
              <a:gd name="T6" fmla="*/ 128 w 144"/>
              <a:gd name="T7" fmla="*/ 20 h 176"/>
              <a:gd name="T8" fmla="*/ 84 w 144"/>
              <a:gd name="T9" fmla="*/ 16 h 176"/>
              <a:gd name="T10" fmla="*/ 76 w 144"/>
              <a:gd name="T11" fmla="*/ 0 h 176"/>
              <a:gd name="T12" fmla="*/ 60 w 144"/>
              <a:gd name="T13" fmla="*/ 8 h 176"/>
              <a:gd name="T14" fmla="*/ 28 w 144"/>
              <a:gd name="T15" fmla="*/ 16 h 176"/>
              <a:gd name="T16" fmla="*/ 1 w 144"/>
              <a:gd name="T17" fmla="*/ 41 h 176"/>
              <a:gd name="T18" fmla="*/ 1 w 144"/>
              <a:gd name="T19" fmla="*/ 47 h 176"/>
              <a:gd name="T20" fmla="*/ 28 w 144"/>
              <a:gd name="T21" fmla="*/ 72 h 176"/>
              <a:gd name="T22" fmla="*/ 60 w 144"/>
              <a:gd name="T23" fmla="*/ 88 h 176"/>
              <a:gd name="T24" fmla="*/ 16 w 144"/>
              <a:gd name="T25" fmla="*/ 92 h 176"/>
              <a:gd name="T26" fmla="*/ 20 w 144"/>
              <a:gd name="T27" fmla="*/ 144 h 176"/>
              <a:gd name="T28" fmla="*/ 60 w 144"/>
              <a:gd name="T29" fmla="*/ 168 h 176"/>
              <a:gd name="T30" fmla="*/ 76 w 144"/>
              <a:gd name="T31" fmla="*/ 176 h 176"/>
              <a:gd name="T32" fmla="*/ 84 w 144"/>
              <a:gd name="T33" fmla="*/ 144 h 176"/>
              <a:gd name="T34" fmla="*/ 119 w 144"/>
              <a:gd name="T35" fmla="*/ 143 h 176"/>
              <a:gd name="T36" fmla="*/ 144 w 144"/>
              <a:gd name="T37" fmla="*/ 116 h 176"/>
              <a:gd name="T38" fmla="*/ 68 w 144"/>
              <a:gd name="T39" fmla="*/ 8 h 176"/>
              <a:gd name="T40" fmla="*/ 76 w 144"/>
              <a:gd name="T41" fmla="*/ 16 h 176"/>
              <a:gd name="T42" fmla="*/ 68 w 144"/>
              <a:gd name="T43" fmla="*/ 8 h 176"/>
              <a:gd name="T44" fmla="*/ 10 w 144"/>
              <a:gd name="T45" fmla="*/ 44 h 176"/>
              <a:gd name="T46" fmla="*/ 120 w 144"/>
              <a:gd name="T47" fmla="*/ 24 h 176"/>
              <a:gd name="T48" fmla="*/ 30 w 144"/>
              <a:gd name="T49" fmla="*/ 64 h 176"/>
              <a:gd name="T50" fmla="*/ 68 w 144"/>
              <a:gd name="T51" fmla="*/ 88 h 176"/>
              <a:gd name="T52" fmla="*/ 76 w 144"/>
              <a:gd name="T53" fmla="*/ 72 h 176"/>
              <a:gd name="T54" fmla="*/ 76 w 144"/>
              <a:gd name="T55" fmla="*/ 168 h 176"/>
              <a:gd name="T56" fmla="*/ 68 w 144"/>
              <a:gd name="T57" fmla="*/ 144 h 176"/>
              <a:gd name="T58" fmla="*/ 76 w 144"/>
              <a:gd name="T59" fmla="*/ 168 h 176"/>
              <a:gd name="T60" fmla="*/ 24 w 144"/>
              <a:gd name="T61" fmla="*/ 136 h 176"/>
              <a:gd name="T62" fmla="*/ 114 w 144"/>
              <a:gd name="T63" fmla="*/ 96 h 176"/>
              <a:gd name="T64" fmla="*/ 114 w 144"/>
              <a:gd name="T65" fmla="*/ 1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4" h="176">
                <a:moveTo>
                  <a:pt x="143" y="113"/>
                </a:moveTo>
                <a:cubicBezTo>
                  <a:pt x="119" y="89"/>
                  <a:pt x="119" y="89"/>
                  <a:pt x="119" y="89"/>
                </a:cubicBezTo>
                <a:cubicBezTo>
                  <a:pt x="118" y="88"/>
                  <a:pt x="117" y="88"/>
                  <a:pt x="116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72"/>
                  <a:pt x="84" y="72"/>
                  <a:pt x="84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6" y="72"/>
                  <a:pt x="128" y="70"/>
                  <a:pt x="128" y="68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18"/>
                  <a:pt x="126" y="16"/>
                  <a:pt x="124" y="16"/>
                </a:cubicBezTo>
                <a:cubicBezTo>
                  <a:pt x="84" y="16"/>
                  <a:pt x="84" y="16"/>
                  <a:pt x="84" y="16"/>
                </a:cubicBezTo>
                <a:cubicBezTo>
                  <a:pt x="84" y="8"/>
                  <a:pt x="84" y="8"/>
                  <a:pt x="84" y="8"/>
                </a:cubicBezTo>
                <a:cubicBezTo>
                  <a:pt x="84" y="4"/>
                  <a:pt x="80" y="0"/>
                  <a:pt x="76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4" y="0"/>
                  <a:pt x="60" y="4"/>
                  <a:pt x="60" y="8"/>
                </a:cubicBezTo>
                <a:cubicBezTo>
                  <a:pt x="60" y="16"/>
                  <a:pt x="60" y="16"/>
                  <a:pt x="60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7" y="16"/>
                  <a:pt x="26" y="16"/>
                  <a:pt x="25" y="17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0" y="43"/>
                  <a:pt x="0" y="44"/>
                </a:cubicBezTo>
                <a:cubicBezTo>
                  <a:pt x="0" y="45"/>
                  <a:pt x="0" y="46"/>
                  <a:pt x="1" y="47"/>
                </a:cubicBezTo>
                <a:cubicBezTo>
                  <a:pt x="25" y="71"/>
                  <a:pt x="25" y="71"/>
                  <a:pt x="25" y="71"/>
                </a:cubicBezTo>
                <a:cubicBezTo>
                  <a:pt x="26" y="72"/>
                  <a:pt x="27" y="72"/>
                  <a:pt x="28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88"/>
                  <a:pt x="60" y="88"/>
                  <a:pt x="60" y="88"/>
                </a:cubicBezTo>
                <a:cubicBezTo>
                  <a:pt x="20" y="88"/>
                  <a:pt x="20" y="88"/>
                  <a:pt x="20" y="88"/>
                </a:cubicBezTo>
                <a:cubicBezTo>
                  <a:pt x="18" y="88"/>
                  <a:pt x="16" y="90"/>
                  <a:pt x="16" y="92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6" y="142"/>
                  <a:pt x="18" y="144"/>
                  <a:pt x="20" y="144"/>
                </a:cubicBezTo>
                <a:cubicBezTo>
                  <a:pt x="60" y="144"/>
                  <a:pt x="60" y="144"/>
                  <a:pt x="60" y="144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172"/>
                  <a:pt x="64" y="176"/>
                  <a:pt x="68" y="176"/>
                </a:cubicBezTo>
                <a:cubicBezTo>
                  <a:pt x="76" y="176"/>
                  <a:pt x="76" y="176"/>
                  <a:pt x="76" y="176"/>
                </a:cubicBezTo>
                <a:cubicBezTo>
                  <a:pt x="80" y="176"/>
                  <a:pt x="84" y="172"/>
                  <a:pt x="84" y="168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117" y="144"/>
                  <a:pt x="118" y="144"/>
                  <a:pt x="119" y="143"/>
                </a:cubicBezTo>
                <a:cubicBezTo>
                  <a:pt x="143" y="119"/>
                  <a:pt x="143" y="119"/>
                  <a:pt x="143" y="119"/>
                </a:cubicBezTo>
                <a:cubicBezTo>
                  <a:pt x="144" y="118"/>
                  <a:pt x="144" y="117"/>
                  <a:pt x="144" y="116"/>
                </a:cubicBezTo>
                <a:cubicBezTo>
                  <a:pt x="144" y="115"/>
                  <a:pt x="144" y="114"/>
                  <a:pt x="143" y="113"/>
                </a:cubicBezTo>
                <a:moveTo>
                  <a:pt x="68" y="8"/>
                </a:moveTo>
                <a:cubicBezTo>
                  <a:pt x="76" y="8"/>
                  <a:pt x="76" y="8"/>
                  <a:pt x="76" y="8"/>
                </a:cubicBezTo>
                <a:cubicBezTo>
                  <a:pt x="76" y="16"/>
                  <a:pt x="76" y="16"/>
                  <a:pt x="76" y="16"/>
                </a:cubicBezTo>
                <a:cubicBezTo>
                  <a:pt x="68" y="16"/>
                  <a:pt x="68" y="16"/>
                  <a:pt x="68" y="16"/>
                </a:cubicBezTo>
                <a:lnTo>
                  <a:pt x="68" y="8"/>
                </a:lnTo>
                <a:close/>
                <a:moveTo>
                  <a:pt x="30" y="64"/>
                </a:moveTo>
                <a:cubicBezTo>
                  <a:pt x="10" y="44"/>
                  <a:pt x="10" y="44"/>
                  <a:pt x="10" y="44"/>
                </a:cubicBezTo>
                <a:cubicBezTo>
                  <a:pt x="30" y="24"/>
                  <a:pt x="30" y="24"/>
                  <a:pt x="30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0" y="64"/>
                  <a:pt x="120" y="64"/>
                  <a:pt x="120" y="64"/>
                </a:cubicBezTo>
                <a:lnTo>
                  <a:pt x="30" y="64"/>
                </a:lnTo>
                <a:close/>
                <a:moveTo>
                  <a:pt x="76" y="88"/>
                </a:moveTo>
                <a:cubicBezTo>
                  <a:pt x="68" y="88"/>
                  <a:pt x="68" y="88"/>
                  <a:pt x="68" y="88"/>
                </a:cubicBezTo>
                <a:cubicBezTo>
                  <a:pt x="68" y="72"/>
                  <a:pt x="68" y="72"/>
                  <a:pt x="68" y="72"/>
                </a:cubicBezTo>
                <a:cubicBezTo>
                  <a:pt x="76" y="72"/>
                  <a:pt x="76" y="72"/>
                  <a:pt x="76" y="72"/>
                </a:cubicBezTo>
                <a:lnTo>
                  <a:pt x="76" y="88"/>
                </a:lnTo>
                <a:close/>
                <a:moveTo>
                  <a:pt x="76" y="168"/>
                </a:moveTo>
                <a:cubicBezTo>
                  <a:pt x="68" y="168"/>
                  <a:pt x="68" y="168"/>
                  <a:pt x="68" y="168"/>
                </a:cubicBezTo>
                <a:cubicBezTo>
                  <a:pt x="68" y="144"/>
                  <a:pt x="68" y="144"/>
                  <a:pt x="68" y="144"/>
                </a:cubicBezTo>
                <a:cubicBezTo>
                  <a:pt x="76" y="144"/>
                  <a:pt x="76" y="144"/>
                  <a:pt x="76" y="144"/>
                </a:cubicBezTo>
                <a:lnTo>
                  <a:pt x="76" y="168"/>
                </a:lnTo>
                <a:close/>
                <a:moveTo>
                  <a:pt x="114" y="136"/>
                </a:moveTo>
                <a:cubicBezTo>
                  <a:pt x="24" y="136"/>
                  <a:pt x="24" y="136"/>
                  <a:pt x="24" y="136"/>
                </a:cubicBezTo>
                <a:cubicBezTo>
                  <a:pt x="24" y="96"/>
                  <a:pt x="24" y="96"/>
                  <a:pt x="24" y="96"/>
                </a:cubicBezTo>
                <a:cubicBezTo>
                  <a:pt x="114" y="96"/>
                  <a:pt x="114" y="96"/>
                  <a:pt x="114" y="96"/>
                </a:cubicBezTo>
                <a:cubicBezTo>
                  <a:pt x="134" y="116"/>
                  <a:pt x="134" y="116"/>
                  <a:pt x="134" y="116"/>
                </a:cubicBezTo>
                <a:lnTo>
                  <a:pt x="114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359"/>
          <p:cNvSpPr>
            <a:spLocks noEditPoints="1"/>
          </p:cNvSpPr>
          <p:nvPr/>
        </p:nvSpPr>
        <p:spPr bwMode="auto">
          <a:xfrm>
            <a:off x="5393894" y="1731343"/>
            <a:ext cx="274235" cy="334275"/>
          </a:xfrm>
          <a:custGeom>
            <a:avLst/>
            <a:gdLst>
              <a:gd name="T0" fmla="*/ 68 w 144"/>
              <a:gd name="T1" fmla="*/ 64 h 176"/>
              <a:gd name="T2" fmla="*/ 120 w 144"/>
              <a:gd name="T3" fmla="*/ 60 h 176"/>
              <a:gd name="T4" fmla="*/ 68 w 144"/>
              <a:gd name="T5" fmla="*/ 56 h 176"/>
              <a:gd name="T6" fmla="*/ 116 w 144"/>
              <a:gd name="T7" fmla="*/ 72 h 176"/>
              <a:gd name="T8" fmla="*/ 88 w 144"/>
              <a:gd name="T9" fmla="*/ 76 h 176"/>
              <a:gd name="T10" fmla="*/ 116 w 144"/>
              <a:gd name="T11" fmla="*/ 80 h 176"/>
              <a:gd name="T12" fmla="*/ 116 w 144"/>
              <a:gd name="T13" fmla="*/ 72 h 176"/>
              <a:gd name="T14" fmla="*/ 84 w 144"/>
              <a:gd name="T15" fmla="*/ 16 h 176"/>
              <a:gd name="T16" fmla="*/ 76 w 144"/>
              <a:gd name="T17" fmla="*/ 0 h 176"/>
              <a:gd name="T18" fmla="*/ 60 w 144"/>
              <a:gd name="T19" fmla="*/ 8 h 176"/>
              <a:gd name="T20" fmla="*/ 8 w 144"/>
              <a:gd name="T21" fmla="*/ 16 h 176"/>
              <a:gd name="T22" fmla="*/ 0 w 144"/>
              <a:gd name="T23" fmla="*/ 112 h 176"/>
              <a:gd name="T24" fmla="*/ 60 w 144"/>
              <a:gd name="T25" fmla="*/ 120 h 176"/>
              <a:gd name="T26" fmla="*/ 68 w 144"/>
              <a:gd name="T27" fmla="*/ 176 h 176"/>
              <a:gd name="T28" fmla="*/ 84 w 144"/>
              <a:gd name="T29" fmla="*/ 168 h 176"/>
              <a:gd name="T30" fmla="*/ 136 w 144"/>
              <a:gd name="T31" fmla="*/ 120 h 176"/>
              <a:gd name="T32" fmla="*/ 144 w 144"/>
              <a:gd name="T33" fmla="*/ 24 h 176"/>
              <a:gd name="T34" fmla="*/ 68 w 144"/>
              <a:gd name="T35" fmla="*/ 8 h 176"/>
              <a:gd name="T36" fmla="*/ 76 w 144"/>
              <a:gd name="T37" fmla="*/ 16 h 176"/>
              <a:gd name="T38" fmla="*/ 68 w 144"/>
              <a:gd name="T39" fmla="*/ 8 h 176"/>
              <a:gd name="T40" fmla="*/ 68 w 144"/>
              <a:gd name="T41" fmla="*/ 168 h 176"/>
              <a:gd name="T42" fmla="*/ 76 w 144"/>
              <a:gd name="T43" fmla="*/ 120 h 176"/>
              <a:gd name="T44" fmla="*/ 136 w 144"/>
              <a:gd name="T45" fmla="*/ 112 h 176"/>
              <a:gd name="T46" fmla="*/ 8 w 144"/>
              <a:gd name="T47" fmla="*/ 24 h 176"/>
              <a:gd name="T48" fmla="*/ 136 w 144"/>
              <a:gd name="T49" fmla="*/ 112 h 176"/>
              <a:gd name="T50" fmla="*/ 100 w 144"/>
              <a:gd name="T51" fmla="*/ 48 h 176"/>
              <a:gd name="T52" fmla="*/ 100 w 144"/>
              <a:gd name="T53" fmla="*/ 40 h 176"/>
              <a:gd name="T54" fmla="*/ 24 w 144"/>
              <a:gd name="T55" fmla="*/ 44 h 176"/>
              <a:gd name="T56" fmla="*/ 28 w 144"/>
              <a:gd name="T57" fmla="*/ 80 h 176"/>
              <a:gd name="T58" fmla="*/ 80 w 144"/>
              <a:gd name="T59" fmla="*/ 76 h 176"/>
              <a:gd name="T60" fmla="*/ 28 w 144"/>
              <a:gd name="T61" fmla="*/ 72 h 176"/>
              <a:gd name="T62" fmla="*/ 28 w 144"/>
              <a:gd name="T63" fmla="*/ 80 h 176"/>
              <a:gd name="T64" fmla="*/ 108 w 144"/>
              <a:gd name="T65" fmla="*/ 96 h 176"/>
              <a:gd name="T66" fmla="*/ 108 w 144"/>
              <a:gd name="T67" fmla="*/ 88 h 176"/>
              <a:gd name="T68" fmla="*/ 24 w 144"/>
              <a:gd name="T69" fmla="*/ 92 h 176"/>
              <a:gd name="T70" fmla="*/ 28 w 144"/>
              <a:gd name="T71" fmla="*/ 64 h 176"/>
              <a:gd name="T72" fmla="*/ 56 w 144"/>
              <a:gd name="T73" fmla="*/ 60 h 176"/>
              <a:gd name="T74" fmla="*/ 28 w 144"/>
              <a:gd name="T75" fmla="*/ 56 h 176"/>
              <a:gd name="T76" fmla="*/ 28 w 144"/>
              <a:gd name="T77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4" h="176">
                <a:moveTo>
                  <a:pt x="64" y="60"/>
                </a:moveTo>
                <a:cubicBezTo>
                  <a:pt x="64" y="62"/>
                  <a:pt x="66" y="64"/>
                  <a:pt x="68" y="64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8" y="64"/>
                  <a:pt x="120" y="62"/>
                  <a:pt x="120" y="60"/>
                </a:cubicBezTo>
                <a:cubicBezTo>
                  <a:pt x="120" y="58"/>
                  <a:pt x="118" y="56"/>
                  <a:pt x="116" y="56"/>
                </a:cubicBezTo>
                <a:cubicBezTo>
                  <a:pt x="68" y="56"/>
                  <a:pt x="68" y="56"/>
                  <a:pt x="68" y="56"/>
                </a:cubicBezTo>
                <a:cubicBezTo>
                  <a:pt x="66" y="56"/>
                  <a:pt x="64" y="58"/>
                  <a:pt x="64" y="60"/>
                </a:cubicBezTo>
                <a:moveTo>
                  <a:pt x="116" y="72"/>
                </a:moveTo>
                <a:cubicBezTo>
                  <a:pt x="92" y="72"/>
                  <a:pt x="92" y="72"/>
                  <a:pt x="92" y="72"/>
                </a:cubicBezTo>
                <a:cubicBezTo>
                  <a:pt x="90" y="72"/>
                  <a:pt x="88" y="74"/>
                  <a:pt x="88" y="76"/>
                </a:cubicBezTo>
                <a:cubicBezTo>
                  <a:pt x="88" y="78"/>
                  <a:pt x="90" y="80"/>
                  <a:pt x="92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8" y="80"/>
                  <a:pt x="120" y="78"/>
                  <a:pt x="120" y="76"/>
                </a:cubicBezTo>
                <a:cubicBezTo>
                  <a:pt x="120" y="74"/>
                  <a:pt x="118" y="72"/>
                  <a:pt x="116" y="72"/>
                </a:cubicBezTo>
                <a:moveTo>
                  <a:pt x="136" y="16"/>
                </a:moveTo>
                <a:cubicBezTo>
                  <a:pt x="84" y="16"/>
                  <a:pt x="84" y="16"/>
                  <a:pt x="84" y="16"/>
                </a:cubicBezTo>
                <a:cubicBezTo>
                  <a:pt x="84" y="8"/>
                  <a:pt x="84" y="8"/>
                  <a:pt x="84" y="8"/>
                </a:cubicBezTo>
                <a:cubicBezTo>
                  <a:pt x="84" y="4"/>
                  <a:pt x="80" y="0"/>
                  <a:pt x="76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4" y="0"/>
                  <a:pt x="60" y="4"/>
                  <a:pt x="60" y="8"/>
                </a:cubicBezTo>
                <a:cubicBezTo>
                  <a:pt x="60" y="16"/>
                  <a:pt x="60" y="16"/>
                  <a:pt x="60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0" y="20"/>
                  <a:pt x="0" y="24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6"/>
                  <a:pt x="4" y="120"/>
                  <a:pt x="8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172"/>
                  <a:pt x="64" y="176"/>
                  <a:pt x="68" y="176"/>
                </a:cubicBezTo>
                <a:cubicBezTo>
                  <a:pt x="76" y="176"/>
                  <a:pt x="76" y="176"/>
                  <a:pt x="76" y="176"/>
                </a:cubicBezTo>
                <a:cubicBezTo>
                  <a:pt x="80" y="176"/>
                  <a:pt x="84" y="172"/>
                  <a:pt x="84" y="168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40" y="120"/>
                  <a:pt x="144" y="116"/>
                  <a:pt x="144" y="112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44" y="20"/>
                  <a:pt x="140" y="16"/>
                  <a:pt x="136" y="16"/>
                </a:cubicBezTo>
                <a:moveTo>
                  <a:pt x="68" y="8"/>
                </a:moveTo>
                <a:cubicBezTo>
                  <a:pt x="76" y="8"/>
                  <a:pt x="76" y="8"/>
                  <a:pt x="76" y="8"/>
                </a:cubicBezTo>
                <a:cubicBezTo>
                  <a:pt x="76" y="16"/>
                  <a:pt x="76" y="16"/>
                  <a:pt x="76" y="16"/>
                </a:cubicBezTo>
                <a:cubicBezTo>
                  <a:pt x="68" y="16"/>
                  <a:pt x="68" y="16"/>
                  <a:pt x="68" y="16"/>
                </a:cubicBezTo>
                <a:lnTo>
                  <a:pt x="68" y="8"/>
                </a:lnTo>
                <a:close/>
                <a:moveTo>
                  <a:pt x="76" y="168"/>
                </a:moveTo>
                <a:cubicBezTo>
                  <a:pt x="68" y="168"/>
                  <a:pt x="68" y="168"/>
                  <a:pt x="68" y="168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6" y="120"/>
                  <a:pt x="76" y="120"/>
                  <a:pt x="76" y="120"/>
                </a:cubicBezTo>
                <a:lnTo>
                  <a:pt x="76" y="168"/>
                </a:lnTo>
                <a:close/>
                <a:moveTo>
                  <a:pt x="136" y="112"/>
                </a:moveTo>
                <a:cubicBezTo>
                  <a:pt x="8" y="112"/>
                  <a:pt x="8" y="112"/>
                  <a:pt x="8" y="112"/>
                </a:cubicBezTo>
                <a:cubicBezTo>
                  <a:pt x="8" y="24"/>
                  <a:pt x="8" y="24"/>
                  <a:pt x="8" y="24"/>
                </a:cubicBezTo>
                <a:cubicBezTo>
                  <a:pt x="136" y="24"/>
                  <a:pt x="136" y="24"/>
                  <a:pt x="136" y="24"/>
                </a:cubicBezTo>
                <a:lnTo>
                  <a:pt x="136" y="112"/>
                </a:lnTo>
                <a:close/>
                <a:moveTo>
                  <a:pt x="28" y="48"/>
                </a:moveTo>
                <a:cubicBezTo>
                  <a:pt x="100" y="48"/>
                  <a:pt x="100" y="48"/>
                  <a:pt x="100" y="48"/>
                </a:cubicBezTo>
                <a:cubicBezTo>
                  <a:pt x="102" y="48"/>
                  <a:pt x="104" y="46"/>
                  <a:pt x="104" y="44"/>
                </a:cubicBezTo>
                <a:cubicBezTo>
                  <a:pt x="104" y="42"/>
                  <a:pt x="102" y="40"/>
                  <a:pt x="100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0"/>
                  <a:pt x="24" y="42"/>
                  <a:pt x="24" y="44"/>
                </a:cubicBezTo>
                <a:cubicBezTo>
                  <a:pt x="24" y="46"/>
                  <a:pt x="26" y="48"/>
                  <a:pt x="28" y="48"/>
                </a:cubicBezTo>
                <a:moveTo>
                  <a:pt x="28" y="80"/>
                </a:moveTo>
                <a:cubicBezTo>
                  <a:pt x="76" y="80"/>
                  <a:pt x="76" y="80"/>
                  <a:pt x="76" y="80"/>
                </a:cubicBezTo>
                <a:cubicBezTo>
                  <a:pt x="78" y="80"/>
                  <a:pt x="80" y="78"/>
                  <a:pt x="80" y="76"/>
                </a:cubicBezTo>
                <a:cubicBezTo>
                  <a:pt x="80" y="74"/>
                  <a:pt x="78" y="72"/>
                  <a:pt x="76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26" y="72"/>
                  <a:pt x="24" y="74"/>
                  <a:pt x="24" y="76"/>
                </a:cubicBezTo>
                <a:cubicBezTo>
                  <a:pt x="24" y="78"/>
                  <a:pt x="26" y="80"/>
                  <a:pt x="28" y="80"/>
                </a:cubicBezTo>
                <a:moveTo>
                  <a:pt x="28" y="96"/>
                </a:moveTo>
                <a:cubicBezTo>
                  <a:pt x="108" y="96"/>
                  <a:pt x="108" y="96"/>
                  <a:pt x="108" y="96"/>
                </a:cubicBezTo>
                <a:cubicBezTo>
                  <a:pt x="110" y="96"/>
                  <a:pt x="112" y="94"/>
                  <a:pt x="112" y="92"/>
                </a:cubicBezTo>
                <a:cubicBezTo>
                  <a:pt x="112" y="90"/>
                  <a:pt x="110" y="88"/>
                  <a:pt x="108" y="88"/>
                </a:cubicBezTo>
                <a:cubicBezTo>
                  <a:pt x="28" y="88"/>
                  <a:pt x="28" y="88"/>
                  <a:pt x="28" y="88"/>
                </a:cubicBezTo>
                <a:cubicBezTo>
                  <a:pt x="26" y="88"/>
                  <a:pt x="24" y="90"/>
                  <a:pt x="24" y="92"/>
                </a:cubicBezTo>
                <a:cubicBezTo>
                  <a:pt x="24" y="94"/>
                  <a:pt x="26" y="96"/>
                  <a:pt x="28" y="96"/>
                </a:cubicBezTo>
                <a:moveTo>
                  <a:pt x="28" y="64"/>
                </a:moveTo>
                <a:cubicBezTo>
                  <a:pt x="52" y="64"/>
                  <a:pt x="52" y="64"/>
                  <a:pt x="52" y="64"/>
                </a:cubicBezTo>
                <a:cubicBezTo>
                  <a:pt x="54" y="64"/>
                  <a:pt x="56" y="62"/>
                  <a:pt x="56" y="60"/>
                </a:cubicBezTo>
                <a:cubicBezTo>
                  <a:pt x="56" y="58"/>
                  <a:pt x="54" y="56"/>
                  <a:pt x="52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6" y="56"/>
                  <a:pt x="24" y="58"/>
                  <a:pt x="24" y="60"/>
                </a:cubicBezTo>
                <a:cubicBezTo>
                  <a:pt x="24" y="62"/>
                  <a:pt x="26" y="64"/>
                  <a:pt x="28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360"/>
          <p:cNvSpPr>
            <a:spLocks noEditPoints="1"/>
          </p:cNvSpPr>
          <p:nvPr/>
        </p:nvSpPr>
        <p:spPr bwMode="auto">
          <a:xfrm>
            <a:off x="6002404" y="1760551"/>
            <a:ext cx="334275" cy="274235"/>
          </a:xfrm>
          <a:custGeom>
            <a:avLst/>
            <a:gdLst>
              <a:gd name="T0" fmla="*/ 108 w 176"/>
              <a:gd name="T1" fmla="*/ 56 h 144"/>
              <a:gd name="T2" fmla="*/ 84 w 176"/>
              <a:gd name="T3" fmla="*/ 56 h 144"/>
              <a:gd name="T4" fmla="*/ 80 w 176"/>
              <a:gd name="T5" fmla="*/ 60 h 144"/>
              <a:gd name="T6" fmla="*/ 84 w 176"/>
              <a:gd name="T7" fmla="*/ 64 h 144"/>
              <a:gd name="T8" fmla="*/ 96 w 176"/>
              <a:gd name="T9" fmla="*/ 64 h 144"/>
              <a:gd name="T10" fmla="*/ 64 w 176"/>
              <a:gd name="T11" fmla="*/ 116 h 144"/>
              <a:gd name="T12" fmla="*/ 64 w 176"/>
              <a:gd name="T13" fmla="*/ 116 h 144"/>
              <a:gd name="T14" fmla="*/ 64 w 176"/>
              <a:gd name="T15" fmla="*/ 116 h 144"/>
              <a:gd name="T16" fmla="*/ 68 w 176"/>
              <a:gd name="T17" fmla="*/ 120 h 144"/>
              <a:gd name="T18" fmla="*/ 72 w 176"/>
              <a:gd name="T19" fmla="*/ 116 h 144"/>
              <a:gd name="T20" fmla="*/ 72 w 176"/>
              <a:gd name="T21" fmla="*/ 116 h 144"/>
              <a:gd name="T22" fmla="*/ 104 w 176"/>
              <a:gd name="T23" fmla="*/ 68 h 144"/>
              <a:gd name="T24" fmla="*/ 104 w 176"/>
              <a:gd name="T25" fmla="*/ 84 h 144"/>
              <a:gd name="T26" fmla="*/ 108 w 176"/>
              <a:gd name="T27" fmla="*/ 88 h 144"/>
              <a:gd name="T28" fmla="*/ 112 w 176"/>
              <a:gd name="T29" fmla="*/ 84 h 144"/>
              <a:gd name="T30" fmla="*/ 112 w 176"/>
              <a:gd name="T31" fmla="*/ 60 h 144"/>
              <a:gd name="T32" fmla="*/ 108 w 176"/>
              <a:gd name="T33" fmla="*/ 56 h 144"/>
              <a:gd name="T34" fmla="*/ 174 w 176"/>
              <a:gd name="T35" fmla="*/ 120 h 144"/>
              <a:gd name="T36" fmla="*/ 102 w 176"/>
              <a:gd name="T37" fmla="*/ 8 h 144"/>
              <a:gd name="T38" fmla="*/ 88 w 176"/>
              <a:gd name="T39" fmla="*/ 0 h 144"/>
              <a:gd name="T40" fmla="*/ 74 w 176"/>
              <a:gd name="T41" fmla="*/ 8 h 144"/>
              <a:gd name="T42" fmla="*/ 2 w 176"/>
              <a:gd name="T43" fmla="*/ 120 h 144"/>
              <a:gd name="T44" fmla="*/ 0 w 176"/>
              <a:gd name="T45" fmla="*/ 128 h 144"/>
              <a:gd name="T46" fmla="*/ 16 w 176"/>
              <a:gd name="T47" fmla="*/ 144 h 144"/>
              <a:gd name="T48" fmla="*/ 160 w 176"/>
              <a:gd name="T49" fmla="*/ 144 h 144"/>
              <a:gd name="T50" fmla="*/ 176 w 176"/>
              <a:gd name="T51" fmla="*/ 128 h 144"/>
              <a:gd name="T52" fmla="*/ 174 w 176"/>
              <a:gd name="T53" fmla="*/ 120 h 144"/>
              <a:gd name="T54" fmla="*/ 160 w 176"/>
              <a:gd name="T55" fmla="*/ 136 h 144"/>
              <a:gd name="T56" fmla="*/ 16 w 176"/>
              <a:gd name="T57" fmla="*/ 136 h 144"/>
              <a:gd name="T58" fmla="*/ 8 w 176"/>
              <a:gd name="T59" fmla="*/ 128 h 144"/>
              <a:gd name="T60" fmla="*/ 9 w 176"/>
              <a:gd name="T61" fmla="*/ 125 h 144"/>
              <a:gd name="T62" fmla="*/ 9 w 176"/>
              <a:gd name="T63" fmla="*/ 124 h 144"/>
              <a:gd name="T64" fmla="*/ 81 w 176"/>
              <a:gd name="T65" fmla="*/ 12 h 144"/>
              <a:gd name="T66" fmla="*/ 81 w 176"/>
              <a:gd name="T67" fmla="*/ 12 h 144"/>
              <a:gd name="T68" fmla="*/ 88 w 176"/>
              <a:gd name="T69" fmla="*/ 8 h 144"/>
              <a:gd name="T70" fmla="*/ 95 w 176"/>
              <a:gd name="T71" fmla="*/ 11 h 144"/>
              <a:gd name="T72" fmla="*/ 95 w 176"/>
              <a:gd name="T73" fmla="*/ 12 h 144"/>
              <a:gd name="T74" fmla="*/ 167 w 176"/>
              <a:gd name="T75" fmla="*/ 124 h 144"/>
              <a:gd name="T76" fmla="*/ 168 w 176"/>
              <a:gd name="T77" fmla="*/ 125 h 144"/>
              <a:gd name="T78" fmla="*/ 168 w 176"/>
              <a:gd name="T79" fmla="*/ 128 h 144"/>
              <a:gd name="T80" fmla="*/ 160 w 176"/>
              <a:gd name="T81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44">
                <a:moveTo>
                  <a:pt x="108" y="56"/>
                </a:moveTo>
                <a:cubicBezTo>
                  <a:pt x="84" y="56"/>
                  <a:pt x="84" y="56"/>
                  <a:pt x="84" y="56"/>
                </a:cubicBezTo>
                <a:cubicBezTo>
                  <a:pt x="82" y="56"/>
                  <a:pt x="80" y="58"/>
                  <a:pt x="80" y="60"/>
                </a:cubicBezTo>
                <a:cubicBezTo>
                  <a:pt x="80" y="62"/>
                  <a:pt x="82" y="64"/>
                  <a:pt x="84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84" y="75"/>
                  <a:pt x="64" y="95"/>
                  <a:pt x="64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4" y="118"/>
                  <a:pt x="66" y="120"/>
                  <a:pt x="68" y="120"/>
                </a:cubicBezTo>
                <a:cubicBezTo>
                  <a:pt x="70" y="120"/>
                  <a:pt x="72" y="118"/>
                  <a:pt x="72" y="116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72" y="97"/>
                  <a:pt x="93" y="77"/>
                  <a:pt x="104" y="68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4" y="86"/>
                  <a:pt x="106" y="88"/>
                  <a:pt x="108" y="88"/>
                </a:cubicBezTo>
                <a:cubicBezTo>
                  <a:pt x="110" y="88"/>
                  <a:pt x="112" y="86"/>
                  <a:pt x="112" y="84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8"/>
                  <a:pt x="110" y="56"/>
                  <a:pt x="108" y="56"/>
                </a:cubicBezTo>
                <a:moveTo>
                  <a:pt x="174" y="120"/>
                </a:moveTo>
                <a:cubicBezTo>
                  <a:pt x="102" y="8"/>
                  <a:pt x="102" y="8"/>
                  <a:pt x="102" y="8"/>
                </a:cubicBezTo>
                <a:cubicBezTo>
                  <a:pt x="102" y="8"/>
                  <a:pt x="98" y="0"/>
                  <a:pt x="88" y="0"/>
                </a:cubicBezTo>
                <a:cubicBezTo>
                  <a:pt x="78" y="0"/>
                  <a:pt x="74" y="8"/>
                  <a:pt x="74" y="8"/>
                </a:cubicBezTo>
                <a:cubicBezTo>
                  <a:pt x="2" y="120"/>
                  <a:pt x="2" y="120"/>
                  <a:pt x="2" y="120"/>
                </a:cubicBezTo>
                <a:cubicBezTo>
                  <a:pt x="2" y="120"/>
                  <a:pt x="0" y="123"/>
                  <a:pt x="0" y="128"/>
                </a:cubicBezTo>
                <a:cubicBezTo>
                  <a:pt x="0" y="137"/>
                  <a:pt x="7" y="144"/>
                  <a:pt x="16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9" y="144"/>
                  <a:pt x="176" y="137"/>
                  <a:pt x="176" y="128"/>
                </a:cubicBezTo>
                <a:cubicBezTo>
                  <a:pt x="176" y="122"/>
                  <a:pt x="174" y="120"/>
                  <a:pt x="174" y="120"/>
                </a:cubicBezTo>
                <a:moveTo>
                  <a:pt x="160" y="136"/>
                </a:moveTo>
                <a:cubicBezTo>
                  <a:pt x="16" y="136"/>
                  <a:pt x="16" y="136"/>
                  <a:pt x="16" y="136"/>
                </a:cubicBezTo>
                <a:cubicBezTo>
                  <a:pt x="12" y="136"/>
                  <a:pt x="8" y="132"/>
                  <a:pt x="8" y="128"/>
                </a:cubicBezTo>
                <a:cubicBezTo>
                  <a:pt x="8" y="126"/>
                  <a:pt x="8" y="125"/>
                  <a:pt x="9" y="125"/>
                </a:cubicBezTo>
                <a:cubicBezTo>
                  <a:pt x="9" y="125"/>
                  <a:pt x="9" y="125"/>
                  <a:pt x="9" y="124"/>
                </a:cubicBezTo>
                <a:cubicBezTo>
                  <a:pt x="81" y="12"/>
                  <a:pt x="81" y="12"/>
                  <a:pt x="81" y="12"/>
                </a:cubicBezTo>
                <a:cubicBezTo>
                  <a:pt x="81" y="12"/>
                  <a:pt x="81" y="12"/>
                  <a:pt x="81" y="12"/>
                </a:cubicBezTo>
                <a:cubicBezTo>
                  <a:pt x="81" y="12"/>
                  <a:pt x="83" y="8"/>
                  <a:pt x="88" y="8"/>
                </a:cubicBezTo>
                <a:cubicBezTo>
                  <a:pt x="93" y="8"/>
                  <a:pt x="94" y="11"/>
                  <a:pt x="95" y="11"/>
                </a:cubicBezTo>
                <a:cubicBezTo>
                  <a:pt x="95" y="12"/>
                  <a:pt x="95" y="12"/>
                  <a:pt x="95" y="12"/>
                </a:cubicBezTo>
                <a:cubicBezTo>
                  <a:pt x="167" y="124"/>
                  <a:pt x="167" y="124"/>
                  <a:pt x="167" y="124"/>
                </a:cubicBezTo>
                <a:cubicBezTo>
                  <a:pt x="167" y="125"/>
                  <a:pt x="167" y="125"/>
                  <a:pt x="168" y="125"/>
                </a:cubicBezTo>
                <a:cubicBezTo>
                  <a:pt x="168" y="125"/>
                  <a:pt x="168" y="126"/>
                  <a:pt x="168" y="128"/>
                </a:cubicBezTo>
                <a:cubicBezTo>
                  <a:pt x="168" y="132"/>
                  <a:pt x="164" y="136"/>
                  <a:pt x="160" y="1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361"/>
          <p:cNvSpPr>
            <a:spLocks noEditPoints="1"/>
          </p:cNvSpPr>
          <p:nvPr/>
        </p:nvSpPr>
        <p:spPr bwMode="auto">
          <a:xfrm>
            <a:off x="6641746" y="1731343"/>
            <a:ext cx="334275" cy="334275"/>
          </a:xfrm>
          <a:custGeom>
            <a:avLst/>
            <a:gdLst>
              <a:gd name="T0" fmla="*/ 168 w 176"/>
              <a:gd name="T1" fmla="*/ 16 h 176"/>
              <a:gd name="T2" fmla="*/ 144 w 176"/>
              <a:gd name="T3" fmla="*/ 8 h 176"/>
              <a:gd name="T4" fmla="*/ 140 w 176"/>
              <a:gd name="T5" fmla="*/ 0 h 176"/>
              <a:gd name="T6" fmla="*/ 136 w 176"/>
              <a:gd name="T7" fmla="*/ 8 h 176"/>
              <a:gd name="T8" fmla="*/ 40 w 176"/>
              <a:gd name="T9" fmla="*/ 4 h 176"/>
              <a:gd name="T10" fmla="*/ 32 w 176"/>
              <a:gd name="T11" fmla="*/ 4 h 176"/>
              <a:gd name="T12" fmla="*/ 16 w 176"/>
              <a:gd name="T13" fmla="*/ 8 h 176"/>
              <a:gd name="T14" fmla="*/ 8 w 176"/>
              <a:gd name="T15" fmla="*/ 96 h 176"/>
              <a:gd name="T16" fmla="*/ 0 w 176"/>
              <a:gd name="T17" fmla="*/ 112 h 176"/>
              <a:gd name="T18" fmla="*/ 24 w 176"/>
              <a:gd name="T19" fmla="*/ 120 h 176"/>
              <a:gd name="T20" fmla="*/ 28 w 176"/>
              <a:gd name="T21" fmla="*/ 176 h 176"/>
              <a:gd name="T22" fmla="*/ 32 w 176"/>
              <a:gd name="T23" fmla="*/ 166 h 176"/>
              <a:gd name="T24" fmla="*/ 44 w 176"/>
              <a:gd name="T25" fmla="*/ 176 h 176"/>
              <a:gd name="T26" fmla="*/ 48 w 176"/>
              <a:gd name="T27" fmla="*/ 120 h 176"/>
              <a:gd name="T28" fmla="*/ 128 w 176"/>
              <a:gd name="T29" fmla="*/ 172 h 176"/>
              <a:gd name="T30" fmla="*/ 135 w 176"/>
              <a:gd name="T31" fmla="*/ 175 h 176"/>
              <a:gd name="T32" fmla="*/ 144 w 176"/>
              <a:gd name="T33" fmla="*/ 172 h 176"/>
              <a:gd name="T34" fmla="*/ 152 w 176"/>
              <a:gd name="T35" fmla="*/ 172 h 176"/>
              <a:gd name="T36" fmla="*/ 168 w 176"/>
              <a:gd name="T37" fmla="*/ 120 h 176"/>
              <a:gd name="T38" fmla="*/ 176 w 176"/>
              <a:gd name="T39" fmla="*/ 104 h 176"/>
              <a:gd name="T40" fmla="*/ 16 w 176"/>
              <a:gd name="T41" fmla="*/ 16 h 176"/>
              <a:gd name="T42" fmla="*/ 160 w 176"/>
              <a:gd name="T43" fmla="*/ 96 h 176"/>
              <a:gd name="T44" fmla="*/ 16 w 176"/>
              <a:gd name="T45" fmla="*/ 16 h 176"/>
              <a:gd name="T46" fmla="*/ 34 w 176"/>
              <a:gd name="T47" fmla="*/ 156 h 176"/>
              <a:gd name="T48" fmla="*/ 40 w 176"/>
              <a:gd name="T49" fmla="*/ 162 h 176"/>
              <a:gd name="T50" fmla="*/ 32 w 176"/>
              <a:gd name="T51" fmla="*/ 134 h 176"/>
              <a:gd name="T52" fmla="*/ 32 w 176"/>
              <a:gd name="T53" fmla="*/ 146 h 176"/>
              <a:gd name="T54" fmla="*/ 32 w 176"/>
              <a:gd name="T55" fmla="*/ 122 h 176"/>
              <a:gd name="T56" fmla="*/ 40 w 176"/>
              <a:gd name="T57" fmla="*/ 120 h 176"/>
              <a:gd name="T58" fmla="*/ 136 w 176"/>
              <a:gd name="T59" fmla="*/ 162 h 176"/>
              <a:gd name="T60" fmla="*/ 142 w 176"/>
              <a:gd name="T61" fmla="*/ 156 h 176"/>
              <a:gd name="T62" fmla="*/ 144 w 176"/>
              <a:gd name="T63" fmla="*/ 146 h 176"/>
              <a:gd name="T64" fmla="*/ 144 w 176"/>
              <a:gd name="T65" fmla="*/ 134 h 176"/>
              <a:gd name="T66" fmla="*/ 144 w 176"/>
              <a:gd name="T67" fmla="*/ 122 h 176"/>
              <a:gd name="T68" fmla="*/ 136 w 176"/>
              <a:gd name="T69" fmla="*/ 120 h 176"/>
              <a:gd name="T70" fmla="*/ 144 w 176"/>
              <a:gd name="T71" fmla="*/ 122 h 176"/>
              <a:gd name="T72" fmla="*/ 8 w 176"/>
              <a:gd name="T73" fmla="*/ 112 h 176"/>
              <a:gd name="T74" fmla="*/ 168 w 176"/>
              <a:gd name="T75" fmla="*/ 10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168" y="96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12"/>
                  <a:pt x="164" y="8"/>
                  <a:pt x="160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4" y="4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138" y="0"/>
                  <a:pt x="136" y="2"/>
                  <a:pt x="136" y="4"/>
                </a:cubicBezTo>
                <a:cubicBezTo>
                  <a:pt x="136" y="8"/>
                  <a:pt x="136" y="8"/>
                  <a:pt x="136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2"/>
                  <a:pt x="38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8"/>
                  <a:pt x="32" y="8"/>
                  <a:pt x="32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2" y="8"/>
                  <a:pt x="8" y="12"/>
                  <a:pt x="8" y="16"/>
                </a:cubicBez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6"/>
                  <a:pt x="4" y="120"/>
                  <a:pt x="8" y="120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74"/>
                  <a:pt x="26" y="176"/>
                  <a:pt x="28" y="176"/>
                </a:cubicBezTo>
                <a:cubicBezTo>
                  <a:pt x="30" y="176"/>
                  <a:pt x="32" y="174"/>
                  <a:pt x="32" y="172"/>
                </a:cubicBezTo>
                <a:cubicBezTo>
                  <a:pt x="32" y="166"/>
                  <a:pt x="32" y="166"/>
                  <a:pt x="32" y="166"/>
                </a:cubicBezTo>
                <a:cubicBezTo>
                  <a:pt x="41" y="175"/>
                  <a:pt x="41" y="175"/>
                  <a:pt x="41" y="175"/>
                </a:cubicBezTo>
                <a:cubicBezTo>
                  <a:pt x="42" y="176"/>
                  <a:pt x="43" y="176"/>
                  <a:pt x="44" y="176"/>
                </a:cubicBezTo>
                <a:cubicBezTo>
                  <a:pt x="46" y="176"/>
                  <a:pt x="48" y="174"/>
                  <a:pt x="48" y="172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4"/>
                  <a:pt x="130" y="176"/>
                  <a:pt x="132" y="176"/>
                </a:cubicBezTo>
                <a:cubicBezTo>
                  <a:pt x="133" y="176"/>
                  <a:pt x="134" y="176"/>
                  <a:pt x="135" y="175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144" y="174"/>
                  <a:pt x="146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2" y="120"/>
                  <a:pt x="176" y="116"/>
                  <a:pt x="176" y="112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" y="16"/>
                </a:moveTo>
                <a:cubicBezTo>
                  <a:pt x="160" y="16"/>
                  <a:pt x="160" y="16"/>
                  <a:pt x="160" y="1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16"/>
                </a:lnTo>
                <a:close/>
                <a:moveTo>
                  <a:pt x="40" y="162"/>
                </a:moveTo>
                <a:cubicBezTo>
                  <a:pt x="34" y="156"/>
                  <a:pt x="34" y="156"/>
                  <a:pt x="34" y="156"/>
                </a:cubicBezTo>
                <a:cubicBezTo>
                  <a:pt x="40" y="150"/>
                  <a:pt x="40" y="150"/>
                  <a:pt x="40" y="150"/>
                </a:cubicBezTo>
                <a:lnTo>
                  <a:pt x="40" y="162"/>
                </a:lnTo>
                <a:close/>
                <a:moveTo>
                  <a:pt x="32" y="146"/>
                </a:moveTo>
                <a:cubicBezTo>
                  <a:pt x="32" y="134"/>
                  <a:pt x="32" y="134"/>
                  <a:pt x="32" y="134"/>
                </a:cubicBezTo>
                <a:cubicBezTo>
                  <a:pt x="38" y="140"/>
                  <a:pt x="38" y="140"/>
                  <a:pt x="38" y="140"/>
                </a:cubicBezTo>
                <a:lnTo>
                  <a:pt x="32" y="146"/>
                </a:lnTo>
                <a:close/>
                <a:moveTo>
                  <a:pt x="40" y="130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40" y="120"/>
                  <a:pt x="40" y="120"/>
                  <a:pt x="40" y="120"/>
                </a:cubicBezTo>
                <a:lnTo>
                  <a:pt x="40" y="130"/>
                </a:lnTo>
                <a:close/>
                <a:moveTo>
                  <a:pt x="136" y="162"/>
                </a:moveTo>
                <a:cubicBezTo>
                  <a:pt x="136" y="150"/>
                  <a:pt x="136" y="150"/>
                  <a:pt x="136" y="150"/>
                </a:cubicBezTo>
                <a:cubicBezTo>
                  <a:pt x="142" y="156"/>
                  <a:pt x="142" y="156"/>
                  <a:pt x="142" y="156"/>
                </a:cubicBezTo>
                <a:lnTo>
                  <a:pt x="136" y="162"/>
                </a:lnTo>
                <a:close/>
                <a:moveTo>
                  <a:pt x="144" y="146"/>
                </a:moveTo>
                <a:cubicBezTo>
                  <a:pt x="138" y="140"/>
                  <a:pt x="138" y="140"/>
                  <a:pt x="138" y="140"/>
                </a:cubicBezTo>
                <a:cubicBezTo>
                  <a:pt x="144" y="134"/>
                  <a:pt x="144" y="134"/>
                  <a:pt x="144" y="134"/>
                </a:cubicBezTo>
                <a:lnTo>
                  <a:pt x="144" y="146"/>
                </a:lnTo>
                <a:close/>
                <a:moveTo>
                  <a:pt x="144" y="122"/>
                </a:moveTo>
                <a:cubicBezTo>
                  <a:pt x="136" y="130"/>
                  <a:pt x="136" y="130"/>
                  <a:pt x="136" y="130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44" y="120"/>
                  <a:pt x="144" y="120"/>
                  <a:pt x="144" y="120"/>
                </a:cubicBezTo>
                <a:lnTo>
                  <a:pt x="144" y="122"/>
                </a:lnTo>
                <a:close/>
                <a:moveTo>
                  <a:pt x="168" y="112"/>
                </a:moveTo>
                <a:cubicBezTo>
                  <a:pt x="8" y="112"/>
                  <a:pt x="8" y="112"/>
                  <a:pt x="8" y="112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362"/>
          <p:cNvSpPr>
            <a:spLocks noEditPoints="1"/>
          </p:cNvSpPr>
          <p:nvPr/>
        </p:nvSpPr>
        <p:spPr bwMode="auto">
          <a:xfrm>
            <a:off x="7281087" y="1731343"/>
            <a:ext cx="334275" cy="334275"/>
          </a:xfrm>
          <a:custGeom>
            <a:avLst/>
            <a:gdLst>
              <a:gd name="T0" fmla="*/ 100 w 176"/>
              <a:gd name="T1" fmla="*/ 32 h 176"/>
              <a:gd name="T2" fmla="*/ 97 w 176"/>
              <a:gd name="T3" fmla="*/ 39 h 176"/>
              <a:gd name="T4" fmla="*/ 56 w 176"/>
              <a:gd name="T5" fmla="*/ 52 h 176"/>
              <a:gd name="T6" fmla="*/ 56 w 176"/>
              <a:gd name="T7" fmla="*/ 60 h 176"/>
              <a:gd name="T8" fmla="*/ 97 w 176"/>
              <a:gd name="T9" fmla="*/ 73 h 176"/>
              <a:gd name="T10" fmla="*/ 100 w 176"/>
              <a:gd name="T11" fmla="*/ 80 h 176"/>
              <a:gd name="T12" fmla="*/ 123 w 176"/>
              <a:gd name="T13" fmla="*/ 59 h 176"/>
              <a:gd name="T14" fmla="*/ 123 w 176"/>
              <a:gd name="T15" fmla="*/ 53 h 176"/>
              <a:gd name="T16" fmla="*/ 168 w 176"/>
              <a:gd name="T17" fmla="*/ 96 h 176"/>
              <a:gd name="T18" fmla="*/ 160 w 176"/>
              <a:gd name="T19" fmla="*/ 8 h 176"/>
              <a:gd name="T20" fmla="*/ 144 w 176"/>
              <a:gd name="T21" fmla="*/ 4 h 176"/>
              <a:gd name="T22" fmla="*/ 136 w 176"/>
              <a:gd name="T23" fmla="*/ 4 h 176"/>
              <a:gd name="T24" fmla="*/ 40 w 176"/>
              <a:gd name="T25" fmla="*/ 8 h 176"/>
              <a:gd name="T26" fmla="*/ 36 w 176"/>
              <a:gd name="T27" fmla="*/ 0 h 176"/>
              <a:gd name="T28" fmla="*/ 32 w 176"/>
              <a:gd name="T29" fmla="*/ 8 h 176"/>
              <a:gd name="T30" fmla="*/ 8 w 176"/>
              <a:gd name="T31" fmla="*/ 16 h 176"/>
              <a:gd name="T32" fmla="*/ 0 w 176"/>
              <a:gd name="T33" fmla="*/ 104 h 176"/>
              <a:gd name="T34" fmla="*/ 8 w 176"/>
              <a:gd name="T35" fmla="*/ 120 h 176"/>
              <a:gd name="T36" fmla="*/ 24 w 176"/>
              <a:gd name="T37" fmla="*/ 172 h 176"/>
              <a:gd name="T38" fmla="*/ 32 w 176"/>
              <a:gd name="T39" fmla="*/ 172 h 176"/>
              <a:gd name="T40" fmla="*/ 41 w 176"/>
              <a:gd name="T41" fmla="*/ 175 h 176"/>
              <a:gd name="T42" fmla="*/ 48 w 176"/>
              <a:gd name="T43" fmla="*/ 172 h 176"/>
              <a:gd name="T44" fmla="*/ 128 w 176"/>
              <a:gd name="T45" fmla="*/ 120 h 176"/>
              <a:gd name="T46" fmla="*/ 132 w 176"/>
              <a:gd name="T47" fmla="*/ 176 h 176"/>
              <a:gd name="T48" fmla="*/ 144 w 176"/>
              <a:gd name="T49" fmla="*/ 166 h 176"/>
              <a:gd name="T50" fmla="*/ 148 w 176"/>
              <a:gd name="T51" fmla="*/ 176 h 176"/>
              <a:gd name="T52" fmla="*/ 152 w 176"/>
              <a:gd name="T53" fmla="*/ 120 h 176"/>
              <a:gd name="T54" fmla="*/ 176 w 176"/>
              <a:gd name="T55" fmla="*/ 112 h 176"/>
              <a:gd name="T56" fmla="*/ 168 w 176"/>
              <a:gd name="T57" fmla="*/ 96 h 176"/>
              <a:gd name="T58" fmla="*/ 160 w 176"/>
              <a:gd name="T59" fmla="*/ 16 h 176"/>
              <a:gd name="T60" fmla="*/ 16 w 176"/>
              <a:gd name="T61" fmla="*/ 96 h 176"/>
              <a:gd name="T62" fmla="*/ 40 w 176"/>
              <a:gd name="T63" fmla="*/ 162 h 176"/>
              <a:gd name="T64" fmla="*/ 40 w 176"/>
              <a:gd name="T65" fmla="*/ 150 h 176"/>
              <a:gd name="T66" fmla="*/ 32 w 176"/>
              <a:gd name="T67" fmla="*/ 146 h 176"/>
              <a:gd name="T68" fmla="*/ 38 w 176"/>
              <a:gd name="T69" fmla="*/ 140 h 176"/>
              <a:gd name="T70" fmla="*/ 40 w 176"/>
              <a:gd name="T71" fmla="*/ 130 h 176"/>
              <a:gd name="T72" fmla="*/ 32 w 176"/>
              <a:gd name="T73" fmla="*/ 120 h 176"/>
              <a:gd name="T74" fmla="*/ 40 w 176"/>
              <a:gd name="T75" fmla="*/ 130 h 176"/>
              <a:gd name="T76" fmla="*/ 136 w 176"/>
              <a:gd name="T77" fmla="*/ 150 h 176"/>
              <a:gd name="T78" fmla="*/ 136 w 176"/>
              <a:gd name="T79" fmla="*/ 162 h 176"/>
              <a:gd name="T80" fmla="*/ 138 w 176"/>
              <a:gd name="T81" fmla="*/ 140 h 176"/>
              <a:gd name="T82" fmla="*/ 144 w 176"/>
              <a:gd name="T83" fmla="*/ 146 h 176"/>
              <a:gd name="T84" fmla="*/ 136 w 176"/>
              <a:gd name="T85" fmla="*/ 130 h 176"/>
              <a:gd name="T86" fmla="*/ 144 w 176"/>
              <a:gd name="T87" fmla="*/ 120 h 176"/>
              <a:gd name="T88" fmla="*/ 168 w 176"/>
              <a:gd name="T89" fmla="*/ 112 h 176"/>
              <a:gd name="T90" fmla="*/ 8 w 176"/>
              <a:gd name="T91" fmla="*/ 104 h 176"/>
              <a:gd name="T92" fmla="*/ 168 w 176"/>
              <a:gd name="T93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103" y="33"/>
                </a:moveTo>
                <a:cubicBezTo>
                  <a:pt x="102" y="32"/>
                  <a:pt x="101" y="32"/>
                  <a:pt x="100" y="32"/>
                </a:cubicBezTo>
                <a:cubicBezTo>
                  <a:pt x="98" y="32"/>
                  <a:pt x="96" y="34"/>
                  <a:pt x="96" y="36"/>
                </a:cubicBezTo>
                <a:cubicBezTo>
                  <a:pt x="96" y="37"/>
                  <a:pt x="96" y="38"/>
                  <a:pt x="97" y="39"/>
                </a:cubicBezTo>
                <a:cubicBezTo>
                  <a:pt x="110" y="52"/>
                  <a:pt x="110" y="52"/>
                  <a:pt x="110" y="52"/>
                </a:cubicBezTo>
                <a:cubicBezTo>
                  <a:pt x="56" y="52"/>
                  <a:pt x="56" y="52"/>
                  <a:pt x="56" y="52"/>
                </a:cubicBezTo>
                <a:cubicBezTo>
                  <a:pt x="54" y="52"/>
                  <a:pt x="52" y="54"/>
                  <a:pt x="52" y="56"/>
                </a:cubicBezTo>
                <a:cubicBezTo>
                  <a:pt x="52" y="58"/>
                  <a:pt x="54" y="60"/>
                  <a:pt x="56" y="60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97" y="73"/>
                  <a:pt x="97" y="73"/>
                  <a:pt x="97" y="73"/>
                </a:cubicBezTo>
                <a:cubicBezTo>
                  <a:pt x="96" y="74"/>
                  <a:pt x="96" y="75"/>
                  <a:pt x="96" y="76"/>
                </a:cubicBezTo>
                <a:cubicBezTo>
                  <a:pt x="96" y="78"/>
                  <a:pt x="98" y="80"/>
                  <a:pt x="100" y="80"/>
                </a:cubicBezTo>
                <a:cubicBezTo>
                  <a:pt x="101" y="80"/>
                  <a:pt x="102" y="80"/>
                  <a:pt x="103" y="79"/>
                </a:cubicBezTo>
                <a:cubicBezTo>
                  <a:pt x="123" y="59"/>
                  <a:pt x="123" y="59"/>
                  <a:pt x="123" y="59"/>
                </a:cubicBezTo>
                <a:cubicBezTo>
                  <a:pt x="124" y="58"/>
                  <a:pt x="124" y="57"/>
                  <a:pt x="124" y="56"/>
                </a:cubicBezTo>
                <a:cubicBezTo>
                  <a:pt x="124" y="55"/>
                  <a:pt x="124" y="54"/>
                  <a:pt x="123" y="53"/>
                </a:cubicBezTo>
                <a:lnTo>
                  <a:pt x="103" y="33"/>
                </a:lnTo>
                <a:close/>
                <a:moveTo>
                  <a:pt x="168" y="96"/>
                </a:moveTo>
                <a:cubicBezTo>
                  <a:pt x="168" y="16"/>
                  <a:pt x="168" y="16"/>
                  <a:pt x="168" y="16"/>
                </a:cubicBezTo>
                <a:cubicBezTo>
                  <a:pt x="168" y="12"/>
                  <a:pt x="164" y="8"/>
                  <a:pt x="160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4" y="4"/>
                  <a:pt x="144" y="4"/>
                </a:cubicBezTo>
                <a:cubicBezTo>
                  <a:pt x="144" y="2"/>
                  <a:pt x="142" y="0"/>
                  <a:pt x="140" y="0"/>
                </a:cubicBezTo>
                <a:cubicBezTo>
                  <a:pt x="138" y="0"/>
                  <a:pt x="136" y="2"/>
                  <a:pt x="136" y="4"/>
                </a:cubicBezTo>
                <a:cubicBezTo>
                  <a:pt x="136" y="8"/>
                  <a:pt x="136" y="8"/>
                  <a:pt x="136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2"/>
                  <a:pt x="38" y="0"/>
                  <a:pt x="36" y="0"/>
                </a:cubicBezTo>
                <a:cubicBezTo>
                  <a:pt x="34" y="0"/>
                  <a:pt x="32" y="2"/>
                  <a:pt x="32" y="4"/>
                </a:cubicBezTo>
                <a:cubicBezTo>
                  <a:pt x="32" y="8"/>
                  <a:pt x="32" y="8"/>
                  <a:pt x="32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2" y="8"/>
                  <a:pt x="8" y="12"/>
                  <a:pt x="8" y="16"/>
                </a:cubicBez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6"/>
                  <a:pt x="4" y="120"/>
                  <a:pt x="8" y="120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74"/>
                  <a:pt x="26" y="176"/>
                  <a:pt x="28" y="176"/>
                </a:cubicBezTo>
                <a:cubicBezTo>
                  <a:pt x="30" y="176"/>
                  <a:pt x="32" y="174"/>
                  <a:pt x="32" y="172"/>
                </a:cubicBezTo>
                <a:cubicBezTo>
                  <a:pt x="32" y="166"/>
                  <a:pt x="32" y="166"/>
                  <a:pt x="32" y="166"/>
                </a:cubicBezTo>
                <a:cubicBezTo>
                  <a:pt x="41" y="175"/>
                  <a:pt x="41" y="175"/>
                  <a:pt x="41" y="175"/>
                </a:cubicBezTo>
                <a:cubicBezTo>
                  <a:pt x="42" y="176"/>
                  <a:pt x="43" y="176"/>
                  <a:pt x="44" y="176"/>
                </a:cubicBezTo>
                <a:cubicBezTo>
                  <a:pt x="46" y="176"/>
                  <a:pt x="48" y="174"/>
                  <a:pt x="48" y="172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4"/>
                  <a:pt x="130" y="176"/>
                  <a:pt x="132" y="176"/>
                </a:cubicBezTo>
                <a:cubicBezTo>
                  <a:pt x="133" y="176"/>
                  <a:pt x="134" y="176"/>
                  <a:pt x="135" y="175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144" y="174"/>
                  <a:pt x="146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2" y="120"/>
                  <a:pt x="176" y="116"/>
                  <a:pt x="176" y="112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" y="16"/>
                </a:moveTo>
                <a:cubicBezTo>
                  <a:pt x="160" y="16"/>
                  <a:pt x="160" y="16"/>
                  <a:pt x="160" y="1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16"/>
                </a:lnTo>
                <a:close/>
                <a:moveTo>
                  <a:pt x="40" y="162"/>
                </a:moveTo>
                <a:cubicBezTo>
                  <a:pt x="34" y="156"/>
                  <a:pt x="34" y="156"/>
                  <a:pt x="34" y="156"/>
                </a:cubicBezTo>
                <a:cubicBezTo>
                  <a:pt x="40" y="150"/>
                  <a:pt x="40" y="150"/>
                  <a:pt x="40" y="150"/>
                </a:cubicBezTo>
                <a:lnTo>
                  <a:pt x="40" y="162"/>
                </a:lnTo>
                <a:close/>
                <a:moveTo>
                  <a:pt x="32" y="146"/>
                </a:moveTo>
                <a:cubicBezTo>
                  <a:pt x="32" y="134"/>
                  <a:pt x="32" y="134"/>
                  <a:pt x="32" y="134"/>
                </a:cubicBezTo>
                <a:cubicBezTo>
                  <a:pt x="38" y="140"/>
                  <a:pt x="38" y="140"/>
                  <a:pt x="38" y="140"/>
                </a:cubicBezTo>
                <a:lnTo>
                  <a:pt x="32" y="146"/>
                </a:lnTo>
                <a:close/>
                <a:moveTo>
                  <a:pt x="40" y="130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40" y="120"/>
                  <a:pt x="40" y="120"/>
                  <a:pt x="40" y="120"/>
                </a:cubicBezTo>
                <a:lnTo>
                  <a:pt x="40" y="130"/>
                </a:lnTo>
                <a:close/>
                <a:moveTo>
                  <a:pt x="136" y="162"/>
                </a:moveTo>
                <a:cubicBezTo>
                  <a:pt x="136" y="150"/>
                  <a:pt x="136" y="150"/>
                  <a:pt x="136" y="150"/>
                </a:cubicBezTo>
                <a:cubicBezTo>
                  <a:pt x="142" y="156"/>
                  <a:pt x="142" y="156"/>
                  <a:pt x="142" y="156"/>
                </a:cubicBezTo>
                <a:lnTo>
                  <a:pt x="136" y="162"/>
                </a:lnTo>
                <a:close/>
                <a:moveTo>
                  <a:pt x="144" y="146"/>
                </a:moveTo>
                <a:cubicBezTo>
                  <a:pt x="138" y="140"/>
                  <a:pt x="138" y="140"/>
                  <a:pt x="138" y="140"/>
                </a:cubicBezTo>
                <a:cubicBezTo>
                  <a:pt x="144" y="134"/>
                  <a:pt x="144" y="134"/>
                  <a:pt x="144" y="134"/>
                </a:cubicBezTo>
                <a:lnTo>
                  <a:pt x="144" y="146"/>
                </a:lnTo>
                <a:close/>
                <a:moveTo>
                  <a:pt x="144" y="122"/>
                </a:moveTo>
                <a:cubicBezTo>
                  <a:pt x="136" y="130"/>
                  <a:pt x="136" y="130"/>
                  <a:pt x="136" y="130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44" y="120"/>
                  <a:pt x="144" y="120"/>
                  <a:pt x="144" y="120"/>
                </a:cubicBezTo>
                <a:lnTo>
                  <a:pt x="144" y="122"/>
                </a:lnTo>
                <a:close/>
                <a:moveTo>
                  <a:pt x="168" y="112"/>
                </a:moveTo>
                <a:cubicBezTo>
                  <a:pt x="8" y="112"/>
                  <a:pt x="8" y="112"/>
                  <a:pt x="8" y="112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403"/>
          <p:cNvSpPr>
            <a:spLocks noEditPoints="1"/>
          </p:cNvSpPr>
          <p:nvPr/>
        </p:nvSpPr>
        <p:spPr bwMode="auto">
          <a:xfrm>
            <a:off x="1528638" y="3121984"/>
            <a:ext cx="335898" cy="334275"/>
          </a:xfrm>
          <a:custGeom>
            <a:avLst/>
            <a:gdLst>
              <a:gd name="T0" fmla="*/ 48 w 176"/>
              <a:gd name="T1" fmla="*/ 48 h 176"/>
              <a:gd name="T2" fmla="*/ 31 w 176"/>
              <a:gd name="T3" fmla="*/ 26 h 176"/>
              <a:gd name="T4" fmla="*/ 26 w 176"/>
              <a:gd name="T5" fmla="*/ 31 h 176"/>
              <a:gd name="T6" fmla="*/ 32 w 176"/>
              <a:gd name="T7" fmla="*/ 88 h 176"/>
              <a:gd name="T8" fmla="*/ 4 w 176"/>
              <a:gd name="T9" fmla="*/ 84 h 176"/>
              <a:gd name="T10" fmla="*/ 4 w 176"/>
              <a:gd name="T11" fmla="*/ 92 h 176"/>
              <a:gd name="T12" fmla="*/ 32 w 176"/>
              <a:gd name="T13" fmla="*/ 88 h 176"/>
              <a:gd name="T14" fmla="*/ 92 w 176"/>
              <a:gd name="T15" fmla="*/ 28 h 176"/>
              <a:gd name="T16" fmla="*/ 88 w 176"/>
              <a:gd name="T17" fmla="*/ 0 h 176"/>
              <a:gd name="T18" fmla="*/ 84 w 176"/>
              <a:gd name="T19" fmla="*/ 28 h 176"/>
              <a:gd name="T20" fmla="*/ 133 w 176"/>
              <a:gd name="T21" fmla="*/ 48 h 176"/>
              <a:gd name="T22" fmla="*/ 150 w 176"/>
              <a:gd name="T23" fmla="*/ 26 h 176"/>
              <a:gd name="T24" fmla="*/ 128 w 176"/>
              <a:gd name="T25" fmla="*/ 43 h 176"/>
              <a:gd name="T26" fmla="*/ 133 w 176"/>
              <a:gd name="T27" fmla="*/ 48 h 176"/>
              <a:gd name="T28" fmla="*/ 26 w 176"/>
              <a:gd name="T29" fmla="*/ 145 h 176"/>
              <a:gd name="T30" fmla="*/ 31 w 176"/>
              <a:gd name="T31" fmla="*/ 150 h 176"/>
              <a:gd name="T32" fmla="*/ 48 w 176"/>
              <a:gd name="T33" fmla="*/ 128 h 176"/>
              <a:gd name="T34" fmla="*/ 172 w 176"/>
              <a:gd name="T35" fmla="*/ 84 h 176"/>
              <a:gd name="T36" fmla="*/ 144 w 176"/>
              <a:gd name="T37" fmla="*/ 88 h 176"/>
              <a:gd name="T38" fmla="*/ 172 w 176"/>
              <a:gd name="T39" fmla="*/ 92 h 176"/>
              <a:gd name="T40" fmla="*/ 172 w 176"/>
              <a:gd name="T41" fmla="*/ 84 h 176"/>
              <a:gd name="T42" fmla="*/ 128 w 176"/>
              <a:gd name="T43" fmla="*/ 128 h 176"/>
              <a:gd name="T44" fmla="*/ 145 w 176"/>
              <a:gd name="T45" fmla="*/ 150 h 176"/>
              <a:gd name="T46" fmla="*/ 150 w 176"/>
              <a:gd name="T47" fmla="*/ 145 h 176"/>
              <a:gd name="T48" fmla="*/ 88 w 176"/>
              <a:gd name="T49" fmla="*/ 40 h 176"/>
              <a:gd name="T50" fmla="*/ 88 w 176"/>
              <a:gd name="T51" fmla="*/ 136 h 176"/>
              <a:gd name="T52" fmla="*/ 88 w 176"/>
              <a:gd name="T53" fmla="*/ 40 h 176"/>
              <a:gd name="T54" fmla="*/ 48 w 176"/>
              <a:gd name="T55" fmla="*/ 88 h 176"/>
              <a:gd name="T56" fmla="*/ 128 w 176"/>
              <a:gd name="T57" fmla="*/ 88 h 176"/>
              <a:gd name="T58" fmla="*/ 88 w 176"/>
              <a:gd name="T59" fmla="*/ 144 h 176"/>
              <a:gd name="T60" fmla="*/ 84 w 176"/>
              <a:gd name="T61" fmla="*/ 172 h 176"/>
              <a:gd name="T62" fmla="*/ 92 w 176"/>
              <a:gd name="T63" fmla="*/ 172 h 176"/>
              <a:gd name="T64" fmla="*/ 88 w 176"/>
              <a:gd name="T65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43" y="48"/>
                </a:moveTo>
                <a:cubicBezTo>
                  <a:pt x="44" y="50"/>
                  <a:pt x="47" y="50"/>
                  <a:pt x="48" y="48"/>
                </a:cubicBezTo>
                <a:cubicBezTo>
                  <a:pt x="50" y="47"/>
                  <a:pt x="50" y="44"/>
                  <a:pt x="48" y="43"/>
                </a:cubicBezTo>
                <a:cubicBezTo>
                  <a:pt x="31" y="26"/>
                  <a:pt x="31" y="26"/>
                  <a:pt x="31" y="26"/>
                </a:cubicBezTo>
                <a:cubicBezTo>
                  <a:pt x="30" y="24"/>
                  <a:pt x="27" y="24"/>
                  <a:pt x="26" y="26"/>
                </a:cubicBezTo>
                <a:cubicBezTo>
                  <a:pt x="24" y="27"/>
                  <a:pt x="24" y="30"/>
                  <a:pt x="26" y="31"/>
                </a:cubicBezTo>
                <a:lnTo>
                  <a:pt x="43" y="48"/>
                </a:lnTo>
                <a:close/>
                <a:moveTo>
                  <a:pt x="32" y="88"/>
                </a:moveTo>
                <a:cubicBezTo>
                  <a:pt x="32" y="86"/>
                  <a:pt x="30" y="84"/>
                  <a:pt x="28" y="84"/>
                </a:cubicBezTo>
                <a:cubicBezTo>
                  <a:pt x="4" y="84"/>
                  <a:pt x="4" y="84"/>
                  <a:pt x="4" y="84"/>
                </a:cubicBezTo>
                <a:cubicBezTo>
                  <a:pt x="2" y="84"/>
                  <a:pt x="0" y="86"/>
                  <a:pt x="0" y="88"/>
                </a:cubicBezTo>
                <a:cubicBezTo>
                  <a:pt x="0" y="90"/>
                  <a:pt x="2" y="92"/>
                  <a:pt x="4" y="92"/>
                </a:cubicBezTo>
                <a:cubicBezTo>
                  <a:pt x="28" y="92"/>
                  <a:pt x="28" y="92"/>
                  <a:pt x="28" y="92"/>
                </a:cubicBezTo>
                <a:cubicBezTo>
                  <a:pt x="30" y="92"/>
                  <a:pt x="32" y="90"/>
                  <a:pt x="32" y="88"/>
                </a:cubicBezTo>
                <a:moveTo>
                  <a:pt x="88" y="32"/>
                </a:moveTo>
                <a:cubicBezTo>
                  <a:pt x="90" y="32"/>
                  <a:pt x="92" y="30"/>
                  <a:pt x="92" y="28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30"/>
                  <a:pt x="86" y="32"/>
                  <a:pt x="88" y="32"/>
                </a:cubicBezTo>
                <a:moveTo>
                  <a:pt x="133" y="48"/>
                </a:moveTo>
                <a:cubicBezTo>
                  <a:pt x="150" y="31"/>
                  <a:pt x="150" y="31"/>
                  <a:pt x="150" y="31"/>
                </a:cubicBezTo>
                <a:cubicBezTo>
                  <a:pt x="152" y="30"/>
                  <a:pt x="152" y="27"/>
                  <a:pt x="150" y="26"/>
                </a:cubicBezTo>
                <a:cubicBezTo>
                  <a:pt x="149" y="24"/>
                  <a:pt x="146" y="24"/>
                  <a:pt x="145" y="26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26" y="44"/>
                  <a:pt x="126" y="47"/>
                  <a:pt x="128" y="48"/>
                </a:cubicBezTo>
                <a:cubicBezTo>
                  <a:pt x="129" y="50"/>
                  <a:pt x="132" y="50"/>
                  <a:pt x="133" y="48"/>
                </a:cubicBezTo>
                <a:moveTo>
                  <a:pt x="43" y="128"/>
                </a:moveTo>
                <a:cubicBezTo>
                  <a:pt x="26" y="145"/>
                  <a:pt x="26" y="145"/>
                  <a:pt x="26" y="145"/>
                </a:cubicBezTo>
                <a:cubicBezTo>
                  <a:pt x="24" y="146"/>
                  <a:pt x="24" y="149"/>
                  <a:pt x="26" y="150"/>
                </a:cubicBezTo>
                <a:cubicBezTo>
                  <a:pt x="27" y="152"/>
                  <a:pt x="30" y="152"/>
                  <a:pt x="31" y="150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50" y="132"/>
                  <a:pt x="50" y="129"/>
                  <a:pt x="48" y="128"/>
                </a:cubicBezTo>
                <a:cubicBezTo>
                  <a:pt x="47" y="126"/>
                  <a:pt x="44" y="126"/>
                  <a:pt x="43" y="128"/>
                </a:cubicBezTo>
                <a:moveTo>
                  <a:pt x="172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146" y="84"/>
                  <a:pt x="144" y="86"/>
                  <a:pt x="144" y="88"/>
                </a:cubicBezTo>
                <a:cubicBezTo>
                  <a:pt x="144" y="90"/>
                  <a:pt x="146" y="92"/>
                  <a:pt x="148" y="92"/>
                </a:cubicBezTo>
                <a:cubicBezTo>
                  <a:pt x="172" y="92"/>
                  <a:pt x="172" y="92"/>
                  <a:pt x="172" y="92"/>
                </a:cubicBezTo>
                <a:cubicBezTo>
                  <a:pt x="174" y="92"/>
                  <a:pt x="176" y="90"/>
                  <a:pt x="176" y="88"/>
                </a:cubicBezTo>
                <a:cubicBezTo>
                  <a:pt x="176" y="86"/>
                  <a:pt x="174" y="84"/>
                  <a:pt x="172" y="84"/>
                </a:cubicBezTo>
                <a:moveTo>
                  <a:pt x="133" y="128"/>
                </a:moveTo>
                <a:cubicBezTo>
                  <a:pt x="132" y="126"/>
                  <a:pt x="129" y="126"/>
                  <a:pt x="128" y="128"/>
                </a:cubicBezTo>
                <a:cubicBezTo>
                  <a:pt x="126" y="129"/>
                  <a:pt x="126" y="132"/>
                  <a:pt x="128" y="133"/>
                </a:cubicBezTo>
                <a:cubicBezTo>
                  <a:pt x="145" y="150"/>
                  <a:pt x="145" y="150"/>
                  <a:pt x="145" y="150"/>
                </a:cubicBezTo>
                <a:cubicBezTo>
                  <a:pt x="146" y="152"/>
                  <a:pt x="149" y="152"/>
                  <a:pt x="150" y="150"/>
                </a:cubicBezTo>
                <a:cubicBezTo>
                  <a:pt x="152" y="149"/>
                  <a:pt x="152" y="146"/>
                  <a:pt x="150" y="145"/>
                </a:cubicBezTo>
                <a:lnTo>
                  <a:pt x="133" y="128"/>
                </a:lnTo>
                <a:close/>
                <a:moveTo>
                  <a:pt x="88" y="40"/>
                </a:moveTo>
                <a:cubicBezTo>
                  <a:pt x="61" y="40"/>
                  <a:pt x="40" y="61"/>
                  <a:pt x="40" y="88"/>
                </a:cubicBezTo>
                <a:cubicBezTo>
                  <a:pt x="40" y="115"/>
                  <a:pt x="61" y="136"/>
                  <a:pt x="88" y="136"/>
                </a:cubicBezTo>
                <a:cubicBezTo>
                  <a:pt x="115" y="136"/>
                  <a:pt x="136" y="115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moveTo>
                  <a:pt x="88" y="128"/>
                </a:moveTo>
                <a:cubicBezTo>
                  <a:pt x="66" y="128"/>
                  <a:pt x="48" y="110"/>
                  <a:pt x="48" y="88"/>
                </a:cubicBezTo>
                <a:cubicBezTo>
                  <a:pt x="48" y="66"/>
                  <a:pt x="66" y="48"/>
                  <a:pt x="88" y="48"/>
                </a:cubicBezTo>
                <a:cubicBezTo>
                  <a:pt x="110" y="48"/>
                  <a:pt x="128" y="66"/>
                  <a:pt x="128" y="88"/>
                </a:cubicBezTo>
                <a:cubicBezTo>
                  <a:pt x="128" y="110"/>
                  <a:pt x="110" y="128"/>
                  <a:pt x="88" y="128"/>
                </a:cubicBezTo>
                <a:moveTo>
                  <a:pt x="88" y="144"/>
                </a:moveTo>
                <a:cubicBezTo>
                  <a:pt x="86" y="144"/>
                  <a:pt x="84" y="146"/>
                  <a:pt x="84" y="148"/>
                </a:cubicBezTo>
                <a:cubicBezTo>
                  <a:pt x="84" y="172"/>
                  <a:pt x="84" y="172"/>
                  <a:pt x="84" y="172"/>
                </a:cubicBezTo>
                <a:cubicBezTo>
                  <a:pt x="84" y="174"/>
                  <a:pt x="86" y="176"/>
                  <a:pt x="88" y="176"/>
                </a:cubicBezTo>
                <a:cubicBezTo>
                  <a:pt x="90" y="176"/>
                  <a:pt x="92" y="174"/>
                  <a:pt x="92" y="172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46"/>
                  <a:pt x="90" y="144"/>
                  <a:pt x="88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404"/>
          <p:cNvSpPr>
            <a:spLocks noEditPoints="1"/>
          </p:cNvSpPr>
          <p:nvPr/>
        </p:nvSpPr>
        <p:spPr bwMode="auto">
          <a:xfrm>
            <a:off x="2167979" y="3121984"/>
            <a:ext cx="334275" cy="334275"/>
          </a:xfrm>
          <a:custGeom>
            <a:avLst/>
            <a:gdLst>
              <a:gd name="T0" fmla="*/ 43 w 176"/>
              <a:gd name="T1" fmla="*/ 48 h 176"/>
              <a:gd name="T2" fmla="*/ 48 w 176"/>
              <a:gd name="T3" fmla="*/ 48 h 176"/>
              <a:gd name="T4" fmla="*/ 48 w 176"/>
              <a:gd name="T5" fmla="*/ 43 h 176"/>
              <a:gd name="T6" fmla="*/ 31 w 176"/>
              <a:gd name="T7" fmla="*/ 26 h 176"/>
              <a:gd name="T8" fmla="*/ 26 w 176"/>
              <a:gd name="T9" fmla="*/ 26 h 176"/>
              <a:gd name="T10" fmla="*/ 26 w 176"/>
              <a:gd name="T11" fmla="*/ 31 h 176"/>
              <a:gd name="T12" fmla="*/ 43 w 176"/>
              <a:gd name="T13" fmla="*/ 48 h 176"/>
              <a:gd name="T14" fmla="*/ 133 w 176"/>
              <a:gd name="T15" fmla="*/ 48 h 176"/>
              <a:gd name="T16" fmla="*/ 150 w 176"/>
              <a:gd name="T17" fmla="*/ 31 h 176"/>
              <a:gd name="T18" fmla="*/ 150 w 176"/>
              <a:gd name="T19" fmla="*/ 26 h 176"/>
              <a:gd name="T20" fmla="*/ 145 w 176"/>
              <a:gd name="T21" fmla="*/ 26 h 176"/>
              <a:gd name="T22" fmla="*/ 128 w 176"/>
              <a:gd name="T23" fmla="*/ 43 h 176"/>
              <a:gd name="T24" fmla="*/ 128 w 176"/>
              <a:gd name="T25" fmla="*/ 48 h 176"/>
              <a:gd name="T26" fmla="*/ 133 w 176"/>
              <a:gd name="T27" fmla="*/ 48 h 176"/>
              <a:gd name="T28" fmla="*/ 88 w 176"/>
              <a:gd name="T29" fmla="*/ 32 h 176"/>
              <a:gd name="T30" fmla="*/ 92 w 176"/>
              <a:gd name="T31" fmla="*/ 28 h 176"/>
              <a:gd name="T32" fmla="*/ 92 w 176"/>
              <a:gd name="T33" fmla="*/ 4 h 176"/>
              <a:gd name="T34" fmla="*/ 88 w 176"/>
              <a:gd name="T35" fmla="*/ 0 h 176"/>
              <a:gd name="T36" fmla="*/ 84 w 176"/>
              <a:gd name="T37" fmla="*/ 4 h 176"/>
              <a:gd name="T38" fmla="*/ 84 w 176"/>
              <a:gd name="T39" fmla="*/ 28 h 176"/>
              <a:gd name="T40" fmla="*/ 88 w 176"/>
              <a:gd name="T41" fmla="*/ 32 h 176"/>
              <a:gd name="T42" fmla="*/ 172 w 176"/>
              <a:gd name="T43" fmla="*/ 88 h 176"/>
              <a:gd name="T44" fmla="*/ 136 w 176"/>
              <a:gd name="T45" fmla="*/ 88 h 176"/>
              <a:gd name="T46" fmla="*/ 88 w 176"/>
              <a:gd name="T47" fmla="*/ 40 h 176"/>
              <a:gd name="T48" fmla="*/ 40 w 176"/>
              <a:gd name="T49" fmla="*/ 88 h 176"/>
              <a:gd name="T50" fmla="*/ 4 w 176"/>
              <a:gd name="T51" fmla="*/ 88 h 176"/>
              <a:gd name="T52" fmla="*/ 0 w 176"/>
              <a:gd name="T53" fmla="*/ 92 h 176"/>
              <a:gd name="T54" fmla="*/ 4 w 176"/>
              <a:gd name="T55" fmla="*/ 96 h 176"/>
              <a:gd name="T56" fmla="*/ 172 w 176"/>
              <a:gd name="T57" fmla="*/ 96 h 176"/>
              <a:gd name="T58" fmla="*/ 176 w 176"/>
              <a:gd name="T59" fmla="*/ 92 h 176"/>
              <a:gd name="T60" fmla="*/ 172 w 176"/>
              <a:gd name="T61" fmla="*/ 88 h 176"/>
              <a:gd name="T62" fmla="*/ 48 w 176"/>
              <a:gd name="T63" fmla="*/ 88 h 176"/>
              <a:gd name="T64" fmla="*/ 88 w 176"/>
              <a:gd name="T65" fmla="*/ 48 h 176"/>
              <a:gd name="T66" fmla="*/ 128 w 176"/>
              <a:gd name="T67" fmla="*/ 88 h 176"/>
              <a:gd name="T68" fmla="*/ 48 w 176"/>
              <a:gd name="T69" fmla="*/ 88 h 176"/>
              <a:gd name="T70" fmla="*/ 112 w 176"/>
              <a:gd name="T71" fmla="*/ 144 h 176"/>
              <a:gd name="T72" fmla="*/ 104 w 176"/>
              <a:gd name="T73" fmla="*/ 144 h 176"/>
              <a:gd name="T74" fmla="*/ 104 w 176"/>
              <a:gd name="T75" fmla="*/ 124 h 176"/>
              <a:gd name="T76" fmla="*/ 100 w 176"/>
              <a:gd name="T77" fmla="*/ 120 h 176"/>
              <a:gd name="T78" fmla="*/ 76 w 176"/>
              <a:gd name="T79" fmla="*/ 120 h 176"/>
              <a:gd name="T80" fmla="*/ 72 w 176"/>
              <a:gd name="T81" fmla="*/ 124 h 176"/>
              <a:gd name="T82" fmla="*/ 72 w 176"/>
              <a:gd name="T83" fmla="*/ 144 h 176"/>
              <a:gd name="T84" fmla="*/ 64 w 176"/>
              <a:gd name="T85" fmla="*/ 144 h 176"/>
              <a:gd name="T86" fmla="*/ 60 w 176"/>
              <a:gd name="T87" fmla="*/ 148 h 176"/>
              <a:gd name="T88" fmla="*/ 61 w 176"/>
              <a:gd name="T89" fmla="*/ 151 h 176"/>
              <a:gd name="T90" fmla="*/ 85 w 176"/>
              <a:gd name="T91" fmla="*/ 175 h 176"/>
              <a:gd name="T92" fmla="*/ 88 w 176"/>
              <a:gd name="T93" fmla="*/ 176 h 176"/>
              <a:gd name="T94" fmla="*/ 91 w 176"/>
              <a:gd name="T95" fmla="*/ 175 h 176"/>
              <a:gd name="T96" fmla="*/ 115 w 176"/>
              <a:gd name="T97" fmla="*/ 151 h 176"/>
              <a:gd name="T98" fmla="*/ 116 w 176"/>
              <a:gd name="T99" fmla="*/ 148 h 176"/>
              <a:gd name="T100" fmla="*/ 112 w 176"/>
              <a:gd name="T101" fmla="*/ 144 h 176"/>
              <a:gd name="T102" fmla="*/ 88 w 176"/>
              <a:gd name="T103" fmla="*/ 166 h 176"/>
              <a:gd name="T104" fmla="*/ 74 w 176"/>
              <a:gd name="T105" fmla="*/ 152 h 176"/>
              <a:gd name="T106" fmla="*/ 76 w 176"/>
              <a:gd name="T107" fmla="*/ 152 h 176"/>
              <a:gd name="T108" fmla="*/ 80 w 176"/>
              <a:gd name="T109" fmla="*/ 148 h 176"/>
              <a:gd name="T110" fmla="*/ 80 w 176"/>
              <a:gd name="T111" fmla="*/ 128 h 176"/>
              <a:gd name="T112" fmla="*/ 96 w 176"/>
              <a:gd name="T113" fmla="*/ 128 h 176"/>
              <a:gd name="T114" fmla="*/ 96 w 176"/>
              <a:gd name="T115" fmla="*/ 148 h 176"/>
              <a:gd name="T116" fmla="*/ 100 w 176"/>
              <a:gd name="T117" fmla="*/ 152 h 176"/>
              <a:gd name="T118" fmla="*/ 102 w 176"/>
              <a:gd name="T119" fmla="*/ 152 h 176"/>
              <a:gd name="T120" fmla="*/ 88 w 176"/>
              <a:gd name="T121" fmla="*/ 16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43" y="48"/>
                </a:moveTo>
                <a:cubicBezTo>
                  <a:pt x="44" y="50"/>
                  <a:pt x="47" y="50"/>
                  <a:pt x="48" y="48"/>
                </a:cubicBezTo>
                <a:cubicBezTo>
                  <a:pt x="50" y="47"/>
                  <a:pt x="50" y="44"/>
                  <a:pt x="48" y="43"/>
                </a:cubicBezTo>
                <a:cubicBezTo>
                  <a:pt x="31" y="26"/>
                  <a:pt x="31" y="26"/>
                  <a:pt x="31" y="26"/>
                </a:cubicBezTo>
                <a:cubicBezTo>
                  <a:pt x="30" y="24"/>
                  <a:pt x="27" y="24"/>
                  <a:pt x="26" y="26"/>
                </a:cubicBezTo>
                <a:cubicBezTo>
                  <a:pt x="24" y="27"/>
                  <a:pt x="24" y="30"/>
                  <a:pt x="26" y="31"/>
                </a:cubicBezTo>
                <a:lnTo>
                  <a:pt x="43" y="48"/>
                </a:lnTo>
                <a:close/>
                <a:moveTo>
                  <a:pt x="133" y="48"/>
                </a:moveTo>
                <a:cubicBezTo>
                  <a:pt x="150" y="31"/>
                  <a:pt x="150" y="31"/>
                  <a:pt x="150" y="31"/>
                </a:cubicBezTo>
                <a:cubicBezTo>
                  <a:pt x="152" y="30"/>
                  <a:pt x="152" y="27"/>
                  <a:pt x="150" y="26"/>
                </a:cubicBezTo>
                <a:cubicBezTo>
                  <a:pt x="149" y="24"/>
                  <a:pt x="146" y="24"/>
                  <a:pt x="145" y="26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26" y="44"/>
                  <a:pt x="126" y="47"/>
                  <a:pt x="128" y="48"/>
                </a:cubicBezTo>
                <a:cubicBezTo>
                  <a:pt x="129" y="50"/>
                  <a:pt x="132" y="50"/>
                  <a:pt x="133" y="48"/>
                </a:cubicBezTo>
                <a:moveTo>
                  <a:pt x="88" y="32"/>
                </a:moveTo>
                <a:cubicBezTo>
                  <a:pt x="90" y="32"/>
                  <a:pt x="92" y="30"/>
                  <a:pt x="92" y="28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30"/>
                  <a:pt x="86" y="32"/>
                  <a:pt x="88" y="32"/>
                </a:cubicBezTo>
                <a:moveTo>
                  <a:pt x="172" y="88"/>
                </a:moveTo>
                <a:cubicBezTo>
                  <a:pt x="136" y="88"/>
                  <a:pt x="136" y="88"/>
                  <a:pt x="136" y="88"/>
                </a:cubicBezTo>
                <a:cubicBezTo>
                  <a:pt x="136" y="61"/>
                  <a:pt x="115" y="40"/>
                  <a:pt x="88" y="40"/>
                </a:cubicBezTo>
                <a:cubicBezTo>
                  <a:pt x="61" y="40"/>
                  <a:pt x="40" y="61"/>
                  <a:pt x="40" y="88"/>
                </a:cubicBezTo>
                <a:cubicBezTo>
                  <a:pt x="4" y="88"/>
                  <a:pt x="4" y="88"/>
                  <a:pt x="4" y="88"/>
                </a:cubicBezTo>
                <a:cubicBezTo>
                  <a:pt x="2" y="88"/>
                  <a:pt x="0" y="90"/>
                  <a:pt x="0" y="92"/>
                </a:cubicBezTo>
                <a:cubicBezTo>
                  <a:pt x="0" y="94"/>
                  <a:pt x="2" y="96"/>
                  <a:pt x="4" y="96"/>
                </a:cubicBezTo>
                <a:cubicBezTo>
                  <a:pt x="172" y="96"/>
                  <a:pt x="172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90"/>
                  <a:pt x="174" y="88"/>
                  <a:pt x="172" y="88"/>
                </a:cubicBezTo>
                <a:moveTo>
                  <a:pt x="48" y="88"/>
                </a:moveTo>
                <a:cubicBezTo>
                  <a:pt x="48" y="66"/>
                  <a:pt x="66" y="48"/>
                  <a:pt x="88" y="48"/>
                </a:cubicBezTo>
                <a:cubicBezTo>
                  <a:pt x="110" y="48"/>
                  <a:pt x="128" y="66"/>
                  <a:pt x="128" y="88"/>
                </a:cubicBezTo>
                <a:lnTo>
                  <a:pt x="48" y="88"/>
                </a:lnTo>
                <a:close/>
                <a:moveTo>
                  <a:pt x="112" y="144"/>
                </a:moveTo>
                <a:cubicBezTo>
                  <a:pt x="104" y="144"/>
                  <a:pt x="104" y="144"/>
                  <a:pt x="104" y="144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2"/>
                  <a:pt x="102" y="120"/>
                  <a:pt x="100" y="120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74" y="120"/>
                  <a:pt x="72" y="122"/>
                  <a:pt x="72" y="12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2" y="144"/>
                  <a:pt x="60" y="146"/>
                  <a:pt x="60" y="148"/>
                </a:cubicBezTo>
                <a:cubicBezTo>
                  <a:pt x="60" y="149"/>
                  <a:pt x="60" y="150"/>
                  <a:pt x="61" y="151"/>
                </a:cubicBezTo>
                <a:cubicBezTo>
                  <a:pt x="85" y="175"/>
                  <a:pt x="85" y="175"/>
                  <a:pt x="85" y="175"/>
                </a:cubicBezTo>
                <a:cubicBezTo>
                  <a:pt x="86" y="176"/>
                  <a:pt x="87" y="176"/>
                  <a:pt x="88" y="176"/>
                </a:cubicBezTo>
                <a:cubicBezTo>
                  <a:pt x="89" y="176"/>
                  <a:pt x="90" y="176"/>
                  <a:pt x="91" y="175"/>
                </a:cubicBezTo>
                <a:cubicBezTo>
                  <a:pt x="115" y="151"/>
                  <a:pt x="115" y="151"/>
                  <a:pt x="115" y="151"/>
                </a:cubicBezTo>
                <a:cubicBezTo>
                  <a:pt x="116" y="150"/>
                  <a:pt x="116" y="149"/>
                  <a:pt x="116" y="148"/>
                </a:cubicBezTo>
                <a:cubicBezTo>
                  <a:pt x="116" y="146"/>
                  <a:pt x="114" y="144"/>
                  <a:pt x="112" y="144"/>
                </a:cubicBezTo>
                <a:moveTo>
                  <a:pt x="88" y="166"/>
                </a:moveTo>
                <a:cubicBezTo>
                  <a:pt x="74" y="152"/>
                  <a:pt x="74" y="152"/>
                  <a:pt x="74" y="152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8" y="152"/>
                  <a:pt x="80" y="150"/>
                  <a:pt x="80" y="14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96" y="148"/>
                  <a:pt x="96" y="148"/>
                  <a:pt x="96" y="148"/>
                </a:cubicBezTo>
                <a:cubicBezTo>
                  <a:pt x="96" y="150"/>
                  <a:pt x="98" y="152"/>
                  <a:pt x="100" y="152"/>
                </a:cubicBezTo>
                <a:cubicBezTo>
                  <a:pt x="102" y="152"/>
                  <a:pt x="102" y="152"/>
                  <a:pt x="102" y="152"/>
                </a:cubicBezTo>
                <a:lnTo>
                  <a:pt x="88" y="1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405"/>
          <p:cNvSpPr>
            <a:spLocks noEditPoints="1"/>
          </p:cNvSpPr>
          <p:nvPr/>
        </p:nvSpPr>
        <p:spPr bwMode="auto">
          <a:xfrm>
            <a:off x="2807321" y="3121984"/>
            <a:ext cx="334275" cy="334275"/>
          </a:xfrm>
          <a:custGeom>
            <a:avLst/>
            <a:gdLst>
              <a:gd name="T0" fmla="*/ 172 w 176"/>
              <a:gd name="T1" fmla="*/ 168 h 176"/>
              <a:gd name="T2" fmla="*/ 136 w 176"/>
              <a:gd name="T3" fmla="*/ 168 h 176"/>
              <a:gd name="T4" fmla="*/ 88 w 176"/>
              <a:gd name="T5" fmla="*/ 120 h 176"/>
              <a:gd name="T6" fmla="*/ 40 w 176"/>
              <a:gd name="T7" fmla="*/ 168 h 176"/>
              <a:gd name="T8" fmla="*/ 4 w 176"/>
              <a:gd name="T9" fmla="*/ 168 h 176"/>
              <a:gd name="T10" fmla="*/ 0 w 176"/>
              <a:gd name="T11" fmla="*/ 172 h 176"/>
              <a:gd name="T12" fmla="*/ 4 w 176"/>
              <a:gd name="T13" fmla="*/ 176 h 176"/>
              <a:gd name="T14" fmla="*/ 172 w 176"/>
              <a:gd name="T15" fmla="*/ 176 h 176"/>
              <a:gd name="T16" fmla="*/ 176 w 176"/>
              <a:gd name="T17" fmla="*/ 172 h 176"/>
              <a:gd name="T18" fmla="*/ 172 w 176"/>
              <a:gd name="T19" fmla="*/ 168 h 176"/>
              <a:gd name="T20" fmla="*/ 48 w 176"/>
              <a:gd name="T21" fmla="*/ 168 h 176"/>
              <a:gd name="T22" fmla="*/ 88 w 176"/>
              <a:gd name="T23" fmla="*/ 128 h 176"/>
              <a:gd name="T24" fmla="*/ 128 w 176"/>
              <a:gd name="T25" fmla="*/ 168 h 176"/>
              <a:gd name="T26" fmla="*/ 48 w 176"/>
              <a:gd name="T27" fmla="*/ 168 h 176"/>
              <a:gd name="T28" fmla="*/ 133 w 176"/>
              <a:gd name="T29" fmla="*/ 128 h 176"/>
              <a:gd name="T30" fmla="*/ 150 w 176"/>
              <a:gd name="T31" fmla="*/ 111 h 176"/>
              <a:gd name="T32" fmla="*/ 150 w 176"/>
              <a:gd name="T33" fmla="*/ 106 h 176"/>
              <a:gd name="T34" fmla="*/ 145 w 176"/>
              <a:gd name="T35" fmla="*/ 106 h 176"/>
              <a:gd name="T36" fmla="*/ 128 w 176"/>
              <a:gd name="T37" fmla="*/ 123 h 176"/>
              <a:gd name="T38" fmla="*/ 128 w 176"/>
              <a:gd name="T39" fmla="*/ 128 h 176"/>
              <a:gd name="T40" fmla="*/ 133 w 176"/>
              <a:gd name="T41" fmla="*/ 128 h 176"/>
              <a:gd name="T42" fmla="*/ 84 w 176"/>
              <a:gd name="T43" fmla="*/ 84 h 176"/>
              <a:gd name="T44" fmla="*/ 84 w 176"/>
              <a:gd name="T45" fmla="*/ 108 h 176"/>
              <a:gd name="T46" fmla="*/ 88 w 176"/>
              <a:gd name="T47" fmla="*/ 112 h 176"/>
              <a:gd name="T48" fmla="*/ 92 w 176"/>
              <a:gd name="T49" fmla="*/ 108 h 176"/>
              <a:gd name="T50" fmla="*/ 92 w 176"/>
              <a:gd name="T51" fmla="*/ 84 h 176"/>
              <a:gd name="T52" fmla="*/ 88 w 176"/>
              <a:gd name="T53" fmla="*/ 80 h 176"/>
              <a:gd name="T54" fmla="*/ 84 w 176"/>
              <a:gd name="T55" fmla="*/ 84 h 176"/>
              <a:gd name="T56" fmla="*/ 43 w 176"/>
              <a:gd name="T57" fmla="*/ 128 h 176"/>
              <a:gd name="T58" fmla="*/ 48 w 176"/>
              <a:gd name="T59" fmla="*/ 128 h 176"/>
              <a:gd name="T60" fmla="*/ 48 w 176"/>
              <a:gd name="T61" fmla="*/ 123 h 176"/>
              <a:gd name="T62" fmla="*/ 31 w 176"/>
              <a:gd name="T63" fmla="*/ 106 h 176"/>
              <a:gd name="T64" fmla="*/ 26 w 176"/>
              <a:gd name="T65" fmla="*/ 106 h 176"/>
              <a:gd name="T66" fmla="*/ 26 w 176"/>
              <a:gd name="T67" fmla="*/ 111 h 176"/>
              <a:gd name="T68" fmla="*/ 43 w 176"/>
              <a:gd name="T69" fmla="*/ 128 h 176"/>
              <a:gd name="T70" fmla="*/ 64 w 176"/>
              <a:gd name="T71" fmla="*/ 32 h 176"/>
              <a:gd name="T72" fmla="*/ 72 w 176"/>
              <a:gd name="T73" fmla="*/ 32 h 176"/>
              <a:gd name="T74" fmla="*/ 72 w 176"/>
              <a:gd name="T75" fmla="*/ 52 h 176"/>
              <a:gd name="T76" fmla="*/ 76 w 176"/>
              <a:gd name="T77" fmla="*/ 56 h 176"/>
              <a:gd name="T78" fmla="*/ 100 w 176"/>
              <a:gd name="T79" fmla="*/ 56 h 176"/>
              <a:gd name="T80" fmla="*/ 104 w 176"/>
              <a:gd name="T81" fmla="*/ 52 h 176"/>
              <a:gd name="T82" fmla="*/ 104 w 176"/>
              <a:gd name="T83" fmla="*/ 32 h 176"/>
              <a:gd name="T84" fmla="*/ 112 w 176"/>
              <a:gd name="T85" fmla="*/ 32 h 176"/>
              <a:gd name="T86" fmla="*/ 116 w 176"/>
              <a:gd name="T87" fmla="*/ 28 h 176"/>
              <a:gd name="T88" fmla="*/ 115 w 176"/>
              <a:gd name="T89" fmla="*/ 25 h 176"/>
              <a:gd name="T90" fmla="*/ 91 w 176"/>
              <a:gd name="T91" fmla="*/ 1 h 176"/>
              <a:gd name="T92" fmla="*/ 88 w 176"/>
              <a:gd name="T93" fmla="*/ 0 h 176"/>
              <a:gd name="T94" fmla="*/ 85 w 176"/>
              <a:gd name="T95" fmla="*/ 1 h 176"/>
              <a:gd name="T96" fmla="*/ 61 w 176"/>
              <a:gd name="T97" fmla="*/ 25 h 176"/>
              <a:gd name="T98" fmla="*/ 60 w 176"/>
              <a:gd name="T99" fmla="*/ 28 h 176"/>
              <a:gd name="T100" fmla="*/ 64 w 176"/>
              <a:gd name="T101" fmla="*/ 32 h 176"/>
              <a:gd name="T102" fmla="*/ 88 w 176"/>
              <a:gd name="T103" fmla="*/ 10 h 176"/>
              <a:gd name="T104" fmla="*/ 102 w 176"/>
              <a:gd name="T105" fmla="*/ 24 h 176"/>
              <a:gd name="T106" fmla="*/ 100 w 176"/>
              <a:gd name="T107" fmla="*/ 24 h 176"/>
              <a:gd name="T108" fmla="*/ 96 w 176"/>
              <a:gd name="T109" fmla="*/ 28 h 176"/>
              <a:gd name="T110" fmla="*/ 96 w 176"/>
              <a:gd name="T111" fmla="*/ 48 h 176"/>
              <a:gd name="T112" fmla="*/ 80 w 176"/>
              <a:gd name="T113" fmla="*/ 48 h 176"/>
              <a:gd name="T114" fmla="*/ 80 w 176"/>
              <a:gd name="T115" fmla="*/ 28 h 176"/>
              <a:gd name="T116" fmla="*/ 76 w 176"/>
              <a:gd name="T117" fmla="*/ 24 h 176"/>
              <a:gd name="T118" fmla="*/ 74 w 176"/>
              <a:gd name="T119" fmla="*/ 24 h 176"/>
              <a:gd name="T120" fmla="*/ 88 w 176"/>
              <a:gd name="T121" fmla="*/ 1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72" y="168"/>
                </a:moveTo>
                <a:cubicBezTo>
                  <a:pt x="136" y="168"/>
                  <a:pt x="136" y="168"/>
                  <a:pt x="136" y="168"/>
                </a:cubicBezTo>
                <a:cubicBezTo>
                  <a:pt x="136" y="141"/>
                  <a:pt x="115" y="120"/>
                  <a:pt x="88" y="120"/>
                </a:cubicBezTo>
                <a:cubicBezTo>
                  <a:pt x="61" y="120"/>
                  <a:pt x="40" y="141"/>
                  <a:pt x="40" y="168"/>
                </a:cubicBezTo>
                <a:cubicBezTo>
                  <a:pt x="4" y="168"/>
                  <a:pt x="4" y="168"/>
                  <a:pt x="4" y="168"/>
                </a:cubicBezTo>
                <a:cubicBezTo>
                  <a:pt x="2" y="168"/>
                  <a:pt x="0" y="170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72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170"/>
                  <a:pt x="174" y="168"/>
                  <a:pt x="172" y="168"/>
                </a:cubicBezTo>
                <a:moveTo>
                  <a:pt x="48" y="168"/>
                </a:moveTo>
                <a:cubicBezTo>
                  <a:pt x="48" y="146"/>
                  <a:pt x="66" y="128"/>
                  <a:pt x="88" y="128"/>
                </a:cubicBezTo>
                <a:cubicBezTo>
                  <a:pt x="110" y="128"/>
                  <a:pt x="128" y="146"/>
                  <a:pt x="128" y="168"/>
                </a:cubicBezTo>
                <a:lnTo>
                  <a:pt x="48" y="168"/>
                </a:lnTo>
                <a:close/>
                <a:moveTo>
                  <a:pt x="133" y="128"/>
                </a:moveTo>
                <a:cubicBezTo>
                  <a:pt x="150" y="111"/>
                  <a:pt x="150" y="111"/>
                  <a:pt x="150" y="111"/>
                </a:cubicBezTo>
                <a:cubicBezTo>
                  <a:pt x="152" y="110"/>
                  <a:pt x="152" y="107"/>
                  <a:pt x="150" y="106"/>
                </a:cubicBezTo>
                <a:cubicBezTo>
                  <a:pt x="149" y="104"/>
                  <a:pt x="146" y="104"/>
                  <a:pt x="145" y="106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26" y="124"/>
                  <a:pt x="126" y="127"/>
                  <a:pt x="128" y="128"/>
                </a:cubicBezTo>
                <a:cubicBezTo>
                  <a:pt x="129" y="130"/>
                  <a:pt x="132" y="130"/>
                  <a:pt x="133" y="128"/>
                </a:cubicBezTo>
                <a:moveTo>
                  <a:pt x="84" y="84"/>
                </a:moveTo>
                <a:cubicBezTo>
                  <a:pt x="84" y="108"/>
                  <a:pt x="84" y="108"/>
                  <a:pt x="84" y="108"/>
                </a:cubicBezTo>
                <a:cubicBezTo>
                  <a:pt x="84" y="110"/>
                  <a:pt x="86" y="112"/>
                  <a:pt x="88" y="112"/>
                </a:cubicBezTo>
                <a:cubicBezTo>
                  <a:pt x="90" y="112"/>
                  <a:pt x="92" y="110"/>
                  <a:pt x="92" y="108"/>
                </a:cubicBezTo>
                <a:cubicBezTo>
                  <a:pt x="92" y="84"/>
                  <a:pt x="92" y="84"/>
                  <a:pt x="92" y="84"/>
                </a:cubicBezTo>
                <a:cubicBezTo>
                  <a:pt x="92" y="82"/>
                  <a:pt x="90" y="80"/>
                  <a:pt x="88" y="80"/>
                </a:cubicBezTo>
                <a:cubicBezTo>
                  <a:pt x="86" y="80"/>
                  <a:pt x="84" y="82"/>
                  <a:pt x="84" y="84"/>
                </a:cubicBezTo>
                <a:moveTo>
                  <a:pt x="43" y="128"/>
                </a:moveTo>
                <a:cubicBezTo>
                  <a:pt x="44" y="130"/>
                  <a:pt x="47" y="130"/>
                  <a:pt x="48" y="128"/>
                </a:cubicBezTo>
                <a:cubicBezTo>
                  <a:pt x="50" y="127"/>
                  <a:pt x="50" y="124"/>
                  <a:pt x="48" y="123"/>
                </a:cubicBezTo>
                <a:cubicBezTo>
                  <a:pt x="31" y="106"/>
                  <a:pt x="31" y="106"/>
                  <a:pt x="31" y="106"/>
                </a:cubicBezTo>
                <a:cubicBezTo>
                  <a:pt x="30" y="104"/>
                  <a:pt x="27" y="104"/>
                  <a:pt x="26" y="106"/>
                </a:cubicBezTo>
                <a:cubicBezTo>
                  <a:pt x="24" y="107"/>
                  <a:pt x="24" y="110"/>
                  <a:pt x="26" y="111"/>
                </a:cubicBezTo>
                <a:lnTo>
                  <a:pt x="43" y="128"/>
                </a:lnTo>
                <a:close/>
                <a:moveTo>
                  <a:pt x="64" y="32"/>
                </a:moveTo>
                <a:cubicBezTo>
                  <a:pt x="72" y="32"/>
                  <a:pt x="72" y="32"/>
                  <a:pt x="72" y="32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4"/>
                  <a:pt x="74" y="56"/>
                  <a:pt x="76" y="56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102" y="56"/>
                  <a:pt x="104" y="54"/>
                  <a:pt x="104" y="52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4" y="32"/>
                  <a:pt x="116" y="30"/>
                  <a:pt x="116" y="28"/>
                </a:cubicBezTo>
                <a:cubicBezTo>
                  <a:pt x="116" y="27"/>
                  <a:pt x="116" y="26"/>
                  <a:pt x="115" y="25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6"/>
                  <a:pt x="60" y="27"/>
                  <a:pt x="60" y="28"/>
                </a:cubicBezTo>
                <a:cubicBezTo>
                  <a:pt x="60" y="30"/>
                  <a:pt x="62" y="32"/>
                  <a:pt x="64" y="32"/>
                </a:cubicBezTo>
                <a:moveTo>
                  <a:pt x="88" y="10"/>
                </a:moveTo>
                <a:cubicBezTo>
                  <a:pt x="102" y="24"/>
                  <a:pt x="102" y="24"/>
                  <a:pt x="102" y="24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98" y="24"/>
                  <a:pt x="96" y="26"/>
                  <a:pt x="96" y="28"/>
                </a:cubicBezTo>
                <a:cubicBezTo>
                  <a:pt x="96" y="48"/>
                  <a:pt x="96" y="48"/>
                  <a:pt x="96" y="48"/>
                </a:cubicBezTo>
                <a:cubicBezTo>
                  <a:pt x="80" y="48"/>
                  <a:pt x="80" y="48"/>
                  <a:pt x="80" y="48"/>
                </a:cubicBezTo>
                <a:cubicBezTo>
                  <a:pt x="80" y="28"/>
                  <a:pt x="80" y="28"/>
                  <a:pt x="80" y="28"/>
                </a:cubicBezTo>
                <a:cubicBezTo>
                  <a:pt x="80" y="26"/>
                  <a:pt x="78" y="24"/>
                  <a:pt x="76" y="24"/>
                </a:cubicBezTo>
                <a:cubicBezTo>
                  <a:pt x="74" y="24"/>
                  <a:pt x="74" y="24"/>
                  <a:pt x="74" y="24"/>
                </a:cubicBezTo>
                <a:lnTo>
                  <a:pt x="88" y="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407"/>
          <p:cNvSpPr>
            <a:spLocks noEditPoints="1"/>
          </p:cNvSpPr>
          <p:nvPr/>
        </p:nvSpPr>
        <p:spPr bwMode="auto">
          <a:xfrm>
            <a:off x="3446662" y="3121986"/>
            <a:ext cx="334275" cy="334275"/>
          </a:xfrm>
          <a:custGeom>
            <a:avLst/>
            <a:gdLst>
              <a:gd name="T0" fmla="*/ 93 w 176"/>
              <a:gd name="T1" fmla="*/ 76 h 176"/>
              <a:gd name="T2" fmla="*/ 104 w 176"/>
              <a:gd name="T3" fmla="*/ 68 h 176"/>
              <a:gd name="T4" fmla="*/ 115 w 176"/>
              <a:gd name="T5" fmla="*/ 76 h 176"/>
              <a:gd name="T6" fmla="*/ 111 w 176"/>
              <a:gd name="T7" fmla="*/ 63 h 176"/>
              <a:gd name="T8" fmla="*/ 120 w 176"/>
              <a:gd name="T9" fmla="*/ 56 h 176"/>
              <a:gd name="T10" fmla="*/ 108 w 176"/>
              <a:gd name="T11" fmla="*/ 56 h 176"/>
              <a:gd name="T12" fmla="*/ 104 w 176"/>
              <a:gd name="T13" fmla="*/ 44 h 176"/>
              <a:gd name="T14" fmla="*/ 100 w 176"/>
              <a:gd name="T15" fmla="*/ 56 h 176"/>
              <a:gd name="T16" fmla="*/ 88 w 176"/>
              <a:gd name="T17" fmla="*/ 56 h 176"/>
              <a:gd name="T18" fmla="*/ 97 w 176"/>
              <a:gd name="T19" fmla="*/ 63 h 176"/>
              <a:gd name="T20" fmla="*/ 93 w 176"/>
              <a:gd name="T21" fmla="*/ 76 h 176"/>
              <a:gd name="T22" fmla="*/ 144 w 176"/>
              <a:gd name="T23" fmla="*/ 84 h 176"/>
              <a:gd name="T24" fmla="*/ 140 w 176"/>
              <a:gd name="T25" fmla="*/ 96 h 176"/>
              <a:gd name="T26" fmla="*/ 128 w 176"/>
              <a:gd name="T27" fmla="*/ 96 h 176"/>
              <a:gd name="T28" fmla="*/ 137 w 176"/>
              <a:gd name="T29" fmla="*/ 103 h 176"/>
              <a:gd name="T30" fmla="*/ 133 w 176"/>
              <a:gd name="T31" fmla="*/ 116 h 176"/>
              <a:gd name="T32" fmla="*/ 144 w 176"/>
              <a:gd name="T33" fmla="*/ 108 h 176"/>
              <a:gd name="T34" fmla="*/ 155 w 176"/>
              <a:gd name="T35" fmla="*/ 116 h 176"/>
              <a:gd name="T36" fmla="*/ 151 w 176"/>
              <a:gd name="T37" fmla="*/ 103 h 176"/>
              <a:gd name="T38" fmla="*/ 160 w 176"/>
              <a:gd name="T39" fmla="*/ 96 h 176"/>
              <a:gd name="T40" fmla="*/ 148 w 176"/>
              <a:gd name="T41" fmla="*/ 96 h 176"/>
              <a:gd name="T42" fmla="*/ 144 w 176"/>
              <a:gd name="T43" fmla="*/ 84 h 176"/>
              <a:gd name="T44" fmla="*/ 60 w 176"/>
              <a:gd name="T45" fmla="*/ 56 h 176"/>
              <a:gd name="T46" fmla="*/ 80 w 176"/>
              <a:gd name="T47" fmla="*/ 0 h 176"/>
              <a:gd name="T48" fmla="*/ 0 w 176"/>
              <a:gd name="T49" fmla="*/ 88 h 176"/>
              <a:gd name="T50" fmla="*/ 88 w 176"/>
              <a:gd name="T51" fmla="*/ 176 h 176"/>
              <a:gd name="T52" fmla="*/ 160 w 176"/>
              <a:gd name="T53" fmla="*/ 144 h 176"/>
              <a:gd name="T54" fmla="*/ 148 w 176"/>
              <a:gd name="T55" fmla="*/ 144 h 176"/>
              <a:gd name="T56" fmla="*/ 60 w 176"/>
              <a:gd name="T57" fmla="*/ 56 h 176"/>
              <a:gd name="T58" fmla="*/ 88 w 176"/>
              <a:gd name="T59" fmla="*/ 168 h 176"/>
              <a:gd name="T60" fmla="*/ 8 w 176"/>
              <a:gd name="T61" fmla="*/ 88 h 176"/>
              <a:gd name="T62" fmla="*/ 63 w 176"/>
              <a:gd name="T63" fmla="*/ 12 h 176"/>
              <a:gd name="T64" fmla="*/ 52 w 176"/>
              <a:gd name="T65" fmla="*/ 56 h 176"/>
              <a:gd name="T66" fmla="*/ 140 w 176"/>
              <a:gd name="T67" fmla="*/ 152 h 176"/>
              <a:gd name="T68" fmla="*/ 88 w 176"/>
              <a:gd name="T69" fmla="*/ 168 h 176"/>
              <a:gd name="T70" fmla="*/ 176 w 176"/>
              <a:gd name="T71" fmla="*/ 16 h 176"/>
              <a:gd name="T72" fmla="*/ 160 w 176"/>
              <a:gd name="T73" fmla="*/ 16 h 176"/>
              <a:gd name="T74" fmla="*/ 154 w 176"/>
              <a:gd name="T75" fmla="*/ 0 h 176"/>
              <a:gd name="T76" fmla="*/ 148 w 176"/>
              <a:gd name="T77" fmla="*/ 16 h 176"/>
              <a:gd name="T78" fmla="*/ 132 w 176"/>
              <a:gd name="T79" fmla="*/ 16 h 176"/>
              <a:gd name="T80" fmla="*/ 145 w 176"/>
              <a:gd name="T81" fmla="*/ 26 h 176"/>
              <a:gd name="T82" fmla="*/ 139 w 176"/>
              <a:gd name="T83" fmla="*/ 44 h 176"/>
              <a:gd name="T84" fmla="*/ 154 w 176"/>
              <a:gd name="T85" fmla="*/ 33 h 176"/>
              <a:gd name="T86" fmla="*/ 169 w 176"/>
              <a:gd name="T87" fmla="*/ 44 h 176"/>
              <a:gd name="T88" fmla="*/ 163 w 176"/>
              <a:gd name="T89" fmla="*/ 26 h 176"/>
              <a:gd name="T90" fmla="*/ 176 w 176"/>
              <a:gd name="T91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76">
                <a:moveTo>
                  <a:pt x="93" y="76"/>
                </a:moveTo>
                <a:cubicBezTo>
                  <a:pt x="104" y="68"/>
                  <a:pt x="104" y="68"/>
                  <a:pt x="104" y="68"/>
                </a:cubicBezTo>
                <a:cubicBezTo>
                  <a:pt x="115" y="76"/>
                  <a:pt x="115" y="76"/>
                  <a:pt x="115" y="76"/>
                </a:cubicBezTo>
                <a:cubicBezTo>
                  <a:pt x="111" y="63"/>
                  <a:pt x="111" y="63"/>
                  <a:pt x="111" y="63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88" y="56"/>
                  <a:pt x="88" y="56"/>
                  <a:pt x="88" y="56"/>
                </a:cubicBezTo>
                <a:cubicBezTo>
                  <a:pt x="97" y="63"/>
                  <a:pt x="97" y="63"/>
                  <a:pt x="97" y="63"/>
                </a:cubicBezTo>
                <a:lnTo>
                  <a:pt x="93" y="76"/>
                </a:lnTo>
                <a:close/>
                <a:moveTo>
                  <a:pt x="144" y="84"/>
                </a:moveTo>
                <a:cubicBezTo>
                  <a:pt x="140" y="96"/>
                  <a:pt x="140" y="96"/>
                  <a:pt x="140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37" y="103"/>
                  <a:pt x="137" y="103"/>
                  <a:pt x="137" y="103"/>
                </a:cubicBezTo>
                <a:cubicBezTo>
                  <a:pt x="133" y="116"/>
                  <a:pt x="133" y="116"/>
                  <a:pt x="133" y="116"/>
                </a:cubicBezTo>
                <a:cubicBezTo>
                  <a:pt x="144" y="108"/>
                  <a:pt x="144" y="108"/>
                  <a:pt x="144" y="108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51" y="103"/>
                  <a:pt x="151" y="103"/>
                  <a:pt x="151" y="103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48" y="96"/>
                  <a:pt x="148" y="96"/>
                  <a:pt x="148" y="96"/>
                </a:cubicBezTo>
                <a:lnTo>
                  <a:pt x="144" y="84"/>
                </a:lnTo>
                <a:close/>
                <a:moveTo>
                  <a:pt x="60" y="56"/>
                </a:moveTo>
                <a:cubicBezTo>
                  <a:pt x="60" y="35"/>
                  <a:pt x="67" y="15"/>
                  <a:pt x="80" y="0"/>
                </a:cubicBezTo>
                <a:cubicBezTo>
                  <a:pt x="35" y="4"/>
                  <a:pt x="0" y="42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16" y="176"/>
                  <a:pt x="144" y="163"/>
                  <a:pt x="160" y="144"/>
                </a:cubicBezTo>
                <a:cubicBezTo>
                  <a:pt x="157" y="144"/>
                  <a:pt x="151" y="144"/>
                  <a:pt x="148" y="144"/>
                </a:cubicBezTo>
                <a:cubicBezTo>
                  <a:pt x="99" y="144"/>
                  <a:pt x="60" y="104"/>
                  <a:pt x="60" y="56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52"/>
                  <a:pt x="31" y="22"/>
                  <a:pt x="63" y="12"/>
                </a:cubicBezTo>
                <a:cubicBezTo>
                  <a:pt x="56" y="25"/>
                  <a:pt x="52" y="40"/>
                  <a:pt x="52" y="56"/>
                </a:cubicBezTo>
                <a:cubicBezTo>
                  <a:pt x="52" y="106"/>
                  <a:pt x="91" y="147"/>
                  <a:pt x="140" y="152"/>
                </a:cubicBezTo>
                <a:cubicBezTo>
                  <a:pt x="125" y="162"/>
                  <a:pt x="106" y="168"/>
                  <a:pt x="88" y="168"/>
                </a:cubicBezTo>
                <a:moveTo>
                  <a:pt x="176" y="16"/>
                </a:moveTo>
                <a:cubicBezTo>
                  <a:pt x="160" y="16"/>
                  <a:pt x="160" y="16"/>
                  <a:pt x="160" y="16"/>
                </a:cubicBezTo>
                <a:cubicBezTo>
                  <a:pt x="154" y="0"/>
                  <a:pt x="154" y="0"/>
                  <a:pt x="154" y="0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32" y="16"/>
                  <a:pt x="132" y="16"/>
                  <a:pt x="132" y="16"/>
                </a:cubicBezTo>
                <a:cubicBezTo>
                  <a:pt x="145" y="26"/>
                  <a:pt x="145" y="26"/>
                  <a:pt x="145" y="26"/>
                </a:cubicBezTo>
                <a:cubicBezTo>
                  <a:pt x="139" y="44"/>
                  <a:pt x="139" y="44"/>
                  <a:pt x="139" y="44"/>
                </a:cubicBezTo>
                <a:cubicBezTo>
                  <a:pt x="154" y="33"/>
                  <a:pt x="154" y="33"/>
                  <a:pt x="154" y="33"/>
                </a:cubicBezTo>
                <a:cubicBezTo>
                  <a:pt x="169" y="44"/>
                  <a:pt x="169" y="44"/>
                  <a:pt x="169" y="44"/>
                </a:cubicBezTo>
                <a:cubicBezTo>
                  <a:pt x="163" y="26"/>
                  <a:pt x="163" y="26"/>
                  <a:pt x="163" y="26"/>
                </a:cubicBezTo>
                <a:lnTo>
                  <a:pt x="176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408"/>
          <p:cNvSpPr>
            <a:spLocks noEditPoints="1"/>
          </p:cNvSpPr>
          <p:nvPr/>
        </p:nvSpPr>
        <p:spPr bwMode="auto">
          <a:xfrm>
            <a:off x="4086003" y="3121986"/>
            <a:ext cx="334275" cy="334275"/>
          </a:xfrm>
          <a:custGeom>
            <a:avLst/>
            <a:gdLst>
              <a:gd name="T0" fmla="*/ 136 w 176"/>
              <a:gd name="T1" fmla="*/ 72 h 176"/>
              <a:gd name="T2" fmla="*/ 120 w 176"/>
              <a:gd name="T3" fmla="*/ 88 h 176"/>
              <a:gd name="T4" fmla="*/ 136 w 176"/>
              <a:gd name="T5" fmla="*/ 104 h 176"/>
              <a:gd name="T6" fmla="*/ 152 w 176"/>
              <a:gd name="T7" fmla="*/ 88 h 176"/>
              <a:gd name="T8" fmla="*/ 136 w 176"/>
              <a:gd name="T9" fmla="*/ 72 h 176"/>
              <a:gd name="T10" fmla="*/ 136 w 176"/>
              <a:gd name="T11" fmla="*/ 96 h 176"/>
              <a:gd name="T12" fmla="*/ 128 w 176"/>
              <a:gd name="T13" fmla="*/ 88 h 176"/>
              <a:gd name="T14" fmla="*/ 136 w 176"/>
              <a:gd name="T15" fmla="*/ 80 h 176"/>
              <a:gd name="T16" fmla="*/ 144 w 176"/>
              <a:gd name="T17" fmla="*/ 88 h 176"/>
              <a:gd name="T18" fmla="*/ 136 w 176"/>
              <a:gd name="T19" fmla="*/ 96 h 176"/>
              <a:gd name="T20" fmla="*/ 116 w 176"/>
              <a:gd name="T21" fmla="*/ 136 h 176"/>
              <a:gd name="T22" fmla="*/ 112 w 176"/>
              <a:gd name="T23" fmla="*/ 140 h 176"/>
              <a:gd name="T24" fmla="*/ 116 w 176"/>
              <a:gd name="T25" fmla="*/ 144 h 176"/>
              <a:gd name="T26" fmla="*/ 120 w 176"/>
              <a:gd name="T27" fmla="*/ 140 h 176"/>
              <a:gd name="T28" fmla="*/ 116 w 176"/>
              <a:gd name="T29" fmla="*/ 136 h 176"/>
              <a:gd name="T30" fmla="*/ 40 w 176"/>
              <a:gd name="T31" fmla="*/ 96 h 176"/>
              <a:gd name="T32" fmla="*/ 32 w 176"/>
              <a:gd name="T33" fmla="*/ 104 h 176"/>
              <a:gd name="T34" fmla="*/ 40 w 176"/>
              <a:gd name="T35" fmla="*/ 112 h 176"/>
              <a:gd name="T36" fmla="*/ 48 w 176"/>
              <a:gd name="T37" fmla="*/ 104 h 176"/>
              <a:gd name="T38" fmla="*/ 40 w 176"/>
              <a:gd name="T39" fmla="*/ 96 h 176"/>
              <a:gd name="T40" fmla="*/ 76 w 176"/>
              <a:gd name="T41" fmla="*/ 112 h 176"/>
              <a:gd name="T42" fmla="*/ 64 w 176"/>
              <a:gd name="T43" fmla="*/ 124 h 176"/>
              <a:gd name="T44" fmla="*/ 76 w 176"/>
              <a:gd name="T45" fmla="*/ 136 h 176"/>
              <a:gd name="T46" fmla="*/ 88 w 176"/>
              <a:gd name="T47" fmla="*/ 124 h 176"/>
              <a:gd name="T48" fmla="*/ 76 w 176"/>
              <a:gd name="T49" fmla="*/ 112 h 176"/>
              <a:gd name="T50" fmla="*/ 76 w 176"/>
              <a:gd name="T51" fmla="*/ 128 h 176"/>
              <a:gd name="T52" fmla="*/ 72 w 176"/>
              <a:gd name="T53" fmla="*/ 124 h 176"/>
              <a:gd name="T54" fmla="*/ 76 w 176"/>
              <a:gd name="T55" fmla="*/ 120 h 176"/>
              <a:gd name="T56" fmla="*/ 80 w 176"/>
              <a:gd name="T57" fmla="*/ 124 h 176"/>
              <a:gd name="T58" fmla="*/ 76 w 176"/>
              <a:gd name="T59" fmla="*/ 128 h 176"/>
              <a:gd name="T60" fmla="*/ 100 w 176"/>
              <a:gd name="T61" fmla="*/ 88 h 176"/>
              <a:gd name="T62" fmla="*/ 96 w 176"/>
              <a:gd name="T63" fmla="*/ 92 h 176"/>
              <a:gd name="T64" fmla="*/ 100 w 176"/>
              <a:gd name="T65" fmla="*/ 96 h 176"/>
              <a:gd name="T66" fmla="*/ 104 w 176"/>
              <a:gd name="T67" fmla="*/ 92 h 176"/>
              <a:gd name="T68" fmla="*/ 100 w 176"/>
              <a:gd name="T69" fmla="*/ 88 h 176"/>
              <a:gd name="T70" fmla="*/ 88 w 176"/>
              <a:gd name="T71" fmla="*/ 0 h 176"/>
              <a:gd name="T72" fmla="*/ 0 w 176"/>
              <a:gd name="T73" fmla="*/ 88 h 176"/>
              <a:gd name="T74" fmla="*/ 88 w 176"/>
              <a:gd name="T75" fmla="*/ 176 h 176"/>
              <a:gd name="T76" fmla="*/ 176 w 176"/>
              <a:gd name="T77" fmla="*/ 88 h 176"/>
              <a:gd name="T78" fmla="*/ 88 w 176"/>
              <a:gd name="T79" fmla="*/ 0 h 176"/>
              <a:gd name="T80" fmla="*/ 88 w 176"/>
              <a:gd name="T81" fmla="*/ 168 h 176"/>
              <a:gd name="T82" fmla="*/ 8 w 176"/>
              <a:gd name="T83" fmla="*/ 88 h 176"/>
              <a:gd name="T84" fmla="*/ 88 w 176"/>
              <a:gd name="T85" fmla="*/ 8 h 176"/>
              <a:gd name="T86" fmla="*/ 168 w 176"/>
              <a:gd name="T87" fmla="*/ 88 h 176"/>
              <a:gd name="T88" fmla="*/ 88 w 176"/>
              <a:gd name="T89" fmla="*/ 168 h 176"/>
              <a:gd name="T90" fmla="*/ 64 w 176"/>
              <a:gd name="T91" fmla="*/ 32 h 176"/>
              <a:gd name="T92" fmla="*/ 40 w 176"/>
              <a:gd name="T93" fmla="*/ 56 h 176"/>
              <a:gd name="T94" fmla="*/ 64 w 176"/>
              <a:gd name="T95" fmla="*/ 80 h 176"/>
              <a:gd name="T96" fmla="*/ 88 w 176"/>
              <a:gd name="T97" fmla="*/ 56 h 176"/>
              <a:gd name="T98" fmla="*/ 64 w 176"/>
              <a:gd name="T99" fmla="*/ 32 h 176"/>
              <a:gd name="T100" fmla="*/ 64 w 176"/>
              <a:gd name="T101" fmla="*/ 72 h 176"/>
              <a:gd name="T102" fmla="*/ 48 w 176"/>
              <a:gd name="T103" fmla="*/ 56 h 176"/>
              <a:gd name="T104" fmla="*/ 64 w 176"/>
              <a:gd name="T105" fmla="*/ 40 h 176"/>
              <a:gd name="T106" fmla="*/ 80 w 176"/>
              <a:gd name="T107" fmla="*/ 56 h 176"/>
              <a:gd name="T108" fmla="*/ 64 w 176"/>
              <a:gd name="T109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136" y="72"/>
                </a:moveTo>
                <a:cubicBezTo>
                  <a:pt x="127" y="72"/>
                  <a:pt x="120" y="79"/>
                  <a:pt x="120" y="88"/>
                </a:cubicBezTo>
                <a:cubicBezTo>
                  <a:pt x="120" y="97"/>
                  <a:pt x="127" y="104"/>
                  <a:pt x="136" y="104"/>
                </a:cubicBezTo>
                <a:cubicBezTo>
                  <a:pt x="145" y="104"/>
                  <a:pt x="152" y="97"/>
                  <a:pt x="152" y="88"/>
                </a:cubicBezTo>
                <a:cubicBezTo>
                  <a:pt x="152" y="79"/>
                  <a:pt x="145" y="72"/>
                  <a:pt x="136" y="72"/>
                </a:cubicBezTo>
                <a:moveTo>
                  <a:pt x="136" y="96"/>
                </a:moveTo>
                <a:cubicBezTo>
                  <a:pt x="132" y="96"/>
                  <a:pt x="128" y="92"/>
                  <a:pt x="128" y="88"/>
                </a:cubicBezTo>
                <a:cubicBezTo>
                  <a:pt x="128" y="84"/>
                  <a:pt x="132" y="80"/>
                  <a:pt x="136" y="80"/>
                </a:cubicBezTo>
                <a:cubicBezTo>
                  <a:pt x="140" y="80"/>
                  <a:pt x="144" y="84"/>
                  <a:pt x="144" y="88"/>
                </a:cubicBezTo>
                <a:cubicBezTo>
                  <a:pt x="144" y="92"/>
                  <a:pt x="140" y="96"/>
                  <a:pt x="136" y="96"/>
                </a:cubicBezTo>
                <a:moveTo>
                  <a:pt x="116" y="136"/>
                </a:moveTo>
                <a:cubicBezTo>
                  <a:pt x="114" y="136"/>
                  <a:pt x="112" y="138"/>
                  <a:pt x="112" y="140"/>
                </a:cubicBezTo>
                <a:cubicBezTo>
                  <a:pt x="112" y="142"/>
                  <a:pt x="114" y="144"/>
                  <a:pt x="116" y="144"/>
                </a:cubicBezTo>
                <a:cubicBezTo>
                  <a:pt x="118" y="144"/>
                  <a:pt x="120" y="142"/>
                  <a:pt x="120" y="140"/>
                </a:cubicBezTo>
                <a:cubicBezTo>
                  <a:pt x="120" y="138"/>
                  <a:pt x="118" y="136"/>
                  <a:pt x="116" y="136"/>
                </a:cubicBezTo>
                <a:moveTo>
                  <a:pt x="40" y="96"/>
                </a:moveTo>
                <a:cubicBezTo>
                  <a:pt x="36" y="96"/>
                  <a:pt x="32" y="100"/>
                  <a:pt x="32" y="104"/>
                </a:cubicBezTo>
                <a:cubicBezTo>
                  <a:pt x="32" y="108"/>
                  <a:pt x="36" y="112"/>
                  <a:pt x="40" y="112"/>
                </a:cubicBezTo>
                <a:cubicBezTo>
                  <a:pt x="44" y="112"/>
                  <a:pt x="48" y="108"/>
                  <a:pt x="48" y="104"/>
                </a:cubicBezTo>
                <a:cubicBezTo>
                  <a:pt x="48" y="100"/>
                  <a:pt x="44" y="96"/>
                  <a:pt x="40" y="96"/>
                </a:cubicBezTo>
                <a:moveTo>
                  <a:pt x="76" y="112"/>
                </a:moveTo>
                <a:cubicBezTo>
                  <a:pt x="69" y="112"/>
                  <a:pt x="64" y="117"/>
                  <a:pt x="64" y="124"/>
                </a:cubicBezTo>
                <a:cubicBezTo>
                  <a:pt x="64" y="131"/>
                  <a:pt x="69" y="136"/>
                  <a:pt x="76" y="136"/>
                </a:cubicBezTo>
                <a:cubicBezTo>
                  <a:pt x="83" y="136"/>
                  <a:pt x="88" y="131"/>
                  <a:pt x="88" y="124"/>
                </a:cubicBezTo>
                <a:cubicBezTo>
                  <a:pt x="88" y="117"/>
                  <a:pt x="83" y="112"/>
                  <a:pt x="76" y="112"/>
                </a:cubicBezTo>
                <a:moveTo>
                  <a:pt x="76" y="128"/>
                </a:moveTo>
                <a:cubicBezTo>
                  <a:pt x="74" y="128"/>
                  <a:pt x="72" y="126"/>
                  <a:pt x="72" y="124"/>
                </a:cubicBezTo>
                <a:cubicBezTo>
                  <a:pt x="72" y="122"/>
                  <a:pt x="74" y="120"/>
                  <a:pt x="76" y="120"/>
                </a:cubicBezTo>
                <a:cubicBezTo>
                  <a:pt x="78" y="120"/>
                  <a:pt x="80" y="122"/>
                  <a:pt x="80" y="124"/>
                </a:cubicBezTo>
                <a:cubicBezTo>
                  <a:pt x="80" y="126"/>
                  <a:pt x="78" y="128"/>
                  <a:pt x="76" y="128"/>
                </a:cubicBezTo>
                <a:moveTo>
                  <a:pt x="100" y="88"/>
                </a:moveTo>
                <a:cubicBezTo>
                  <a:pt x="98" y="88"/>
                  <a:pt x="96" y="90"/>
                  <a:pt x="96" y="92"/>
                </a:cubicBezTo>
                <a:cubicBezTo>
                  <a:pt x="96" y="94"/>
                  <a:pt x="98" y="96"/>
                  <a:pt x="100" y="96"/>
                </a:cubicBezTo>
                <a:cubicBezTo>
                  <a:pt x="102" y="96"/>
                  <a:pt x="104" y="94"/>
                  <a:pt x="104" y="92"/>
                </a:cubicBezTo>
                <a:cubicBezTo>
                  <a:pt x="104" y="90"/>
                  <a:pt x="102" y="88"/>
                  <a:pt x="100" y="88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64" y="32"/>
                </a:moveTo>
                <a:cubicBezTo>
                  <a:pt x="51" y="32"/>
                  <a:pt x="40" y="43"/>
                  <a:pt x="40" y="56"/>
                </a:cubicBezTo>
                <a:cubicBezTo>
                  <a:pt x="40" y="69"/>
                  <a:pt x="51" y="80"/>
                  <a:pt x="64" y="80"/>
                </a:cubicBezTo>
                <a:cubicBezTo>
                  <a:pt x="77" y="80"/>
                  <a:pt x="88" y="69"/>
                  <a:pt x="88" y="56"/>
                </a:cubicBezTo>
                <a:cubicBezTo>
                  <a:pt x="88" y="43"/>
                  <a:pt x="77" y="32"/>
                  <a:pt x="64" y="32"/>
                </a:cubicBezTo>
                <a:moveTo>
                  <a:pt x="64" y="72"/>
                </a:moveTo>
                <a:cubicBezTo>
                  <a:pt x="55" y="72"/>
                  <a:pt x="48" y="65"/>
                  <a:pt x="48" y="56"/>
                </a:cubicBezTo>
                <a:cubicBezTo>
                  <a:pt x="48" y="47"/>
                  <a:pt x="55" y="40"/>
                  <a:pt x="64" y="40"/>
                </a:cubicBezTo>
                <a:cubicBezTo>
                  <a:pt x="73" y="40"/>
                  <a:pt x="80" y="47"/>
                  <a:pt x="80" y="56"/>
                </a:cubicBezTo>
                <a:cubicBezTo>
                  <a:pt x="80" y="65"/>
                  <a:pt x="73" y="72"/>
                  <a:pt x="64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409"/>
          <p:cNvSpPr>
            <a:spLocks noEditPoints="1"/>
          </p:cNvSpPr>
          <p:nvPr/>
        </p:nvSpPr>
        <p:spPr bwMode="auto">
          <a:xfrm>
            <a:off x="4720476" y="3167421"/>
            <a:ext cx="344011" cy="243404"/>
          </a:xfrm>
          <a:custGeom>
            <a:avLst/>
            <a:gdLst>
              <a:gd name="T0" fmla="*/ 177 w 181"/>
              <a:gd name="T1" fmla="*/ 38 h 128"/>
              <a:gd name="T2" fmla="*/ 145 w 181"/>
              <a:gd name="T3" fmla="*/ 18 h 128"/>
              <a:gd name="T4" fmla="*/ 152 w 181"/>
              <a:gd name="T5" fmla="*/ 27 h 128"/>
              <a:gd name="T6" fmla="*/ 170 w 181"/>
              <a:gd name="T7" fmla="*/ 40 h 128"/>
              <a:gd name="T8" fmla="*/ 167 w 181"/>
              <a:gd name="T9" fmla="*/ 51 h 128"/>
              <a:gd name="T10" fmla="*/ 154 w 181"/>
              <a:gd name="T11" fmla="*/ 65 h 128"/>
              <a:gd name="T12" fmla="*/ 154 w 181"/>
              <a:gd name="T13" fmla="*/ 64 h 128"/>
              <a:gd name="T14" fmla="*/ 90 w 181"/>
              <a:gd name="T15" fmla="*/ 0 h 128"/>
              <a:gd name="T16" fmla="*/ 26 w 181"/>
              <a:gd name="T17" fmla="*/ 64 h 128"/>
              <a:gd name="T18" fmla="*/ 33 w 181"/>
              <a:gd name="T19" fmla="*/ 94 h 128"/>
              <a:gd name="T20" fmla="*/ 10 w 181"/>
              <a:gd name="T21" fmla="*/ 80 h 128"/>
              <a:gd name="T22" fmla="*/ 13 w 181"/>
              <a:gd name="T23" fmla="*/ 69 h 128"/>
              <a:gd name="T24" fmla="*/ 18 w 181"/>
              <a:gd name="T25" fmla="*/ 62 h 128"/>
              <a:gd name="T26" fmla="*/ 19 w 181"/>
              <a:gd name="T27" fmla="*/ 50 h 128"/>
              <a:gd name="T28" fmla="*/ 3 w 181"/>
              <a:gd name="T29" fmla="*/ 82 h 128"/>
              <a:gd name="T30" fmla="*/ 39 w 181"/>
              <a:gd name="T31" fmla="*/ 103 h 128"/>
              <a:gd name="T32" fmla="*/ 90 w 181"/>
              <a:gd name="T33" fmla="*/ 128 h 128"/>
              <a:gd name="T34" fmla="*/ 153 w 181"/>
              <a:gd name="T35" fmla="*/ 76 h 128"/>
              <a:gd name="T36" fmla="*/ 177 w 181"/>
              <a:gd name="T37" fmla="*/ 38 h 128"/>
              <a:gd name="T38" fmla="*/ 90 w 181"/>
              <a:gd name="T39" fmla="*/ 120 h 128"/>
              <a:gd name="T40" fmla="*/ 51 w 181"/>
              <a:gd name="T41" fmla="*/ 104 h 128"/>
              <a:gd name="T42" fmla="*/ 55 w 181"/>
              <a:gd name="T43" fmla="*/ 104 h 128"/>
              <a:gd name="T44" fmla="*/ 101 w 181"/>
              <a:gd name="T45" fmla="*/ 98 h 128"/>
              <a:gd name="T46" fmla="*/ 143 w 181"/>
              <a:gd name="T47" fmla="*/ 81 h 128"/>
              <a:gd name="T48" fmla="*/ 90 w 181"/>
              <a:gd name="T49" fmla="*/ 120 h 128"/>
              <a:gd name="T50" fmla="*/ 146 w 181"/>
              <a:gd name="T51" fmla="*/ 71 h 128"/>
              <a:gd name="T52" fmla="*/ 99 w 181"/>
              <a:gd name="T53" fmla="*/ 90 h 128"/>
              <a:gd name="T54" fmla="*/ 55 w 181"/>
              <a:gd name="T55" fmla="*/ 96 h 128"/>
              <a:gd name="T56" fmla="*/ 44 w 181"/>
              <a:gd name="T57" fmla="*/ 95 h 128"/>
              <a:gd name="T58" fmla="*/ 34 w 181"/>
              <a:gd name="T59" fmla="*/ 64 h 128"/>
              <a:gd name="T60" fmla="*/ 90 w 181"/>
              <a:gd name="T61" fmla="*/ 8 h 128"/>
              <a:gd name="T62" fmla="*/ 146 w 181"/>
              <a:gd name="T63" fmla="*/ 64 h 128"/>
              <a:gd name="T64" fmla="*/ 146 w 181"/>
              <a:gd name="T65" fmla="*/ 7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81" h="128">
                <a:moveTo>
                  <a:pt x="177" y="38"/>
                </a:moveTo>
                <a:cubicBezTo>
                  <a:pt x="174" y="27"/>
                  <a:pt x="162" y="20"/>
                  <a:pt x="145" y="18"/>
                </a:cubicBezTo>
                <a:cubicBezTo>
                  <a:pt x="148" y="21"/>
                  <a:pt x="150" y="24"/>
                  <a:pt x="152" y="27"/>
                </a:cubicBezTo>
                <a:cubicBezTo>
                  <a:pt x="162" y="30"/>
                  <a:pt x="168" y="34"/>
                  <a:pt x="170" y="40"/>
                </a:cubicBezTo>
                <a:cubicBezTo>
                  <a:pt x="171" y="43"/>
                  <a:pt x="170" y="47"/>
                  <a:pt x="167" y="51"/>
                </a:cubicBezTo>
                <a:cubicBezTo>
                  <a:pt x="165" y="55"/>
                  <a:pt x="160" y="60"/>
                  <a:pt x="154" y="65"/>
                </a:cubicBezTo>
                <a:cubicBezTo>
                  <a:pt x="154" y="65"/>
                  <a:pt x="154" y="64"/>
                  <a:pt x="154" y="64"/>
                </a:cubicBezTo>
                <a:cubicBezTo>
                  <a:pt x="154" y="29"/>
                  <a:pt x="125" y="0"/>
                  <a:pt x="90" y="0"/>
                </a:cubicBezTo>
                <a:cubicBezTo>
                  <a:pt x="55" y="0"/>
                  <a:pt x="26" y="29"/>
                  <a:pt x="26" y="64"/>
                </a:cubicBezTo>
                <a:cubicBezTo>
                  <a:pt x="26" y="75"/>
                  <a:pt x="29" y="85"/>
                  <a:pt x="33" y="94"/>
                </a:cubicBezTo>
                <a:cubicBezTo>
                  <a:pt x="21" y="91"/>
                  <a:pt x="12" y="86"/>
                  <a:pt x="10" y="80"/>
                </a:cubicBezTo>
                <a:cubicBezTo>
                  <a:pt x="9" y="77"/>
                  <a:pt x="10" y="73"/>
                  <a:pt x="13" y="69"/>
                </a:cubicBezTo>
                <a:cubicBezTo>
                  <a:pt x="14" y="67"/>
                  <a:pt x="16" y="65"/>
                  <a:pt x="18" y="62"/>
                </a:cubicBezTo>
                <a:cubicBezTo>
                  <a:pt x="18" y="58"/>
                  <a:pt x="19" y="54"/>
                  <a:pt x="19" y="50"/>
                </a:cubicBezTo>
                <a:cubicBezTo>
                  <a:pt x="6" y="61"/>
                  <a:pt x="0" y="72"/>
                  <a:pt x="3" y="82"/>
                </a:cubicBezTo>
                <a:cubicBezTo>
                  <a:pt x="6" y="93"/>
                  <a:pt x="20" y="101"/>
                  <a:pt x="39" y="103"/>
                </a:cubicBezTo>
                <a:cubicBezTo>
                  <a:pt x="51" y="118"/>
                  <a:pt x="69" y="128"/>
                  <a:pt x="90" y="128"/>
                </a:cubicBezTo>
                <a:cubicBezTo>
                  <a:pt x="121" y="128"/>
                  <a:pt x="147" y="105"/>
                  <a:pt x="153" y="76"/>
                </a:cubicBezTo>
                <a:cubicBezTo>
                  <a:pt x="171" y="64"/>
                  <a:pt x="181" y="50"/>
                  <a:pt x="177" y="38"/>
                </a:cubicBezTo>
                <a:moveTo>
                  <a:pt x="90" y="120"/>
                </a:moveTo>
                <a:cubicBezTo>
                  <a:pt x="75" y="120"/>
                  <a:pt x="61" y="114"/>
                  <a:pt x="51" y="104"/>
                </a:cubicBezTo>
                <a:cubicBezTo>
                  <a:pt x="52" y="104"/>
                  <a:pt x="53" y="104"/>
                  <a:pt x="55" y="104"/>
                </a:cubicBezTo>
                <a:cubicBezTo>
                  <a:pt x="69" y="104"/>
                  <a:pt x="84" y="102"/>
                  <a:pt x="101" y="98"/>
                </a:cubicBezTo>
                <a:cubicBezTo>
                  <a:pt x="117" y="94"/>
                  <a:pt x="131" y="88"/>
                  <a:pt x="143" y="81"/>
                </a:cubicBezTo>
                <a:cubicBezTo>
                  <a:pt x="136" y="104"/>
                  <a:pt x="115" y="120"/>
                  <a:pt x="90" y="120"/>
                </a:cubicBezTo>
                <a:moveTo>
                  <a:pt x="146" y="71"/>
                </a:moveTo>
                <a:cubicBezTo>
                  <a:pt x="134" y="78"/>
                  <a:pt x="118" y="85"/>
                  <a:pt x="99" y="90"/>
                </a:cubicBezTo>
                <a:cubicBezTo>
                  <a:pt x="84" y="94"/>
                  <a:pt x="69" y="96"/>
                  <a:pt x="55" y="96"/>
                </a:cubicBezTo>
                <a:cubicBezTo>
                  <a:pt x="51" y="96"/>
                  <a:pt x="47" y="96"/>
                  <a:pt x="44" y="95"/>
                </a:cubicBezTo>
                <a:cubicBezTo>
                  <a:pt x="38" y="86"/>
                  <a:pt x="34" y="76"/>
                  <a:pt x="34" y="64"/>
                </a:cubicBezTo>
                <a:cubicBezTo>
                  <a:pt x="34" y="33"/>
                  <a:pt x="59" y="8"/>
                  <a:pt x="90" y="8"/>
                </a:cubicBezTo>
                <a:cubicBezTo>
                  <a:pt x="121" y="8"/>
                  <a:pt x="146" y="33"/>
                  <a:pt x="146" y="64"/>
                </a:cubicBezTo>
                <a:cubicBezTo>
                  <a:pt x="146" y="66"/>
                  <a:pt x="146" y="69"/>
                  <a:pt x="146" y="7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410"/>
          <p:cNvSpPr>
            <a:spLocks noEditPoints="1"/>
          </p:cNvSpPr>
          <p:nvPr/>
        </p:nvSpPr>
        <p:spPr bwMode="auto">
          <a:xfrm>
            <a:off x="5408498" y="3121986"/>
            <a:ext cx="243404" cy="334275"/>
          </a:xfrm>
          <a:custGeom>
            <a:avLst/>
            <a:gdLst>
              <a:gd name="T0" fmla="*/ 64 w 128"/>
              <a:gd name="T1" fmla="*/ 152 h 176"/>
              <a:gd name="T2" fmla="*/ 24 w 128"/>
              <a:gd name="T3" fmla="*/ 112 h 176"/>
              <a:gd name="T4" fmla="*/ 20 w 128"/>
              <a:gd name="T5" fmla="*/ 108 h 176"/>
              <a:gd name="T6" fmla="*/ 16 w 128"/>
              <a:gd name="T7" fmla="*/ 112 h 176"/>
              <a:gd name="T8" fmla="*/ 64 w 128"/>
              <a:gd name="T9" fmla="*/ 160 h 176"/>
              <a:gd name="T10" fmla="*/ 68 w 128"/>
              <a:gd name="T11" fmla="*/ 156 h 176"/>
              <a:gd name="T12" fmla="*/ 64 w 128"/>
              <a:gd name="T13" fmla="*/ 152 h 176"/>
              <a:gd name="T14" fmla="*/ 64 w 128"/>
              <a:gd name="T15" fmla="*/ 0 h 176"/>
              <a:gd name="T16" fmla="*/ 0 w 128"/>
              <a:gd name="T17" fmla="*/ 112 h 176"/>
              <a:gd name="T18" fmla="*/ 64 w 128"/>
              <a:gd name="T19" fmla="*/ 176 h 176"/>
              <a:gd name="T20" fmla="*/ 128 w 128"/>
              <a:gd name="T21" fmla="*/ 112 h 176"/>
              <a:gd name="T22" fmla="*/ 64 w 128"/>
              <a:gd name="T23" fmla="*/ 0 h 176"/>
              <a:gd name="T24" fmla="*/ 64 w 128"/>
              <a:gd name="T25" fmla="*/ 168 h 176"/>
              <a:gd name="T26" fmla="*/ 8 w 128"/>
              <a:gd name="T27" fmla="*/ 110 h 176"/>
              <a:gd name="T28" fmla="*/ 64 w 128"/>
              <a:gd name="T29" fmla="*/ 9 h 176"/>
              <a:gd name="T30" fmla="*/ 120 w 128"/>
              <a:gd name="T31" fmla="*/ 110 h 176"/>
              <a:gd name="T32" fmla="*/ 64 w 128"/>
              <a:gd name="T3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8" h="176">
                <a:moveTo>
                  <a:pt x="64" y="152"/>
                </a:moveTo>
                <a:cubicBezTo>
                  <a:pt x="42" y="152"/>
                  <a:pt x="24" y="134"/>
                  <a:pt x="24" y="112"/>
                </a:cubicBezTo>
                <a:cubicBezTo>
                  <a:pt x="24" y="110"/>
                  <a:pt x="22" y="108"/>
                  <a:pt x="20" y="108"/>
                </a:cubicBezTo>
                <a:cubicBezTo>
                  <a:pt x="18" y="108"/>
                  <a:pt x="16" y="110"/>
                  <a:pt x="16" y="112"/>
                </a:cubicBezTo>
                <a:cubicBezTo>
                  <a:pt x="16" y="139"/>
                  <a:pt x="37" y="160"/>
                  <a:pt x="64" y="160"/>
                </a:cubicBezTo>
                <a:cubicBezTo>
                  <a:pt x="66" y="160"/>
                  <a:pt x="68" y="158"/>
                  <a:pt x="68" y="156"/>
                </a:cubicBezTo>
                <a:cubicBezTo>
                  <a:pt x="68" y="154"/>
                  <a:pt x="66" y="152"/>
                  <a:pt x="64" y="152"/>
                </a:cubicBezTo>
                <a:moveTo>
                  <a:pt x="64" y="0"/>
                </a:moveTo>
                <a:cubicBezTo>
                  <a:pt x="56" y="0"/>
                  <a:pt x="0" y="68"/>
                  <a:pt x="0" y="112"/>
                </a:cubicBezTo>
                <a:cubicBezTo>
                  <a:pt x="0" y="147"/>
                  <a:pt x="29" y="176"/>
                  <a:pt x="64" y="176"/>
                </a:cubicBezTo>
                <a:cubicBezTo>
                  <a:pt x="99" y="176"/>
                  <a:pt x="128" y="147"/>
                  <a:pt x="128" y="112"/>
                </a:cubicBezTo>
                <a:cubicBezTo>
                  <a:pt x="128" y="68"/>
                  <a:pt x="72" y="0"/>
                  <a:pt x="64" y="0"/>
                </a:cubicBezTo>
                <a:moveTo>
                  <a:pt x="64" y="168"/>
                </a:moveTo>
                <a:cubicBezTo>
                  <a:pt x="33" y="168"/>
                  <a:pt x="8" y="142"/>
                  <a:pt x="8" y="110"/>
                </a:cubicBezTo>
                <a:cubicBezTo>
                  <a:pt x="8" y="72"/>
                  <a:pt x="60" y="9"/>
                  <a:pt x="64" y="9"/>
                </a:cubicBezTo>
                <a:cubicBezTo>
                  <a:pt x="68" y="9"/>
                  <a:pt x="120" y="72"/>
                  <a:pt x="120" y="110"/>
                </a:cubicBezTo>
                <a:cubicBezTo>
                  <a:pt x="120" y="142"/>
                  <a:pt x="95" y="168"/>
                  <a:pt x="64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411"/>
          <p:cNvSpPr>
            <a:spLocks noEditPoints="1"/>
          </p:cNvSpPr>
          <p:nvPr/>
        </p:nvSpPr>
        <p:spPr bwMode="auto">
          <a:xfrm>
            <a:off x="6002404" y="3121986"/>
            <a:ext cx="334275" cy="334275"/>
          </a:xfrm>
          <a:custGeom>
            <a:avLst/>
            <a:gdLst>
              <a:gd name="T0" fmla="*/ 88 w 176"/>
              <a:gd name="T1" fmla="*/ 56 h 176"/>
              <a:gd name="T2" fmla="*/ 80 w 176"/>
              <a:gd name="T3" fmla="*/ 64 h 176"/>
              <a:gd name="T4" fmla="*/ 88 w 176"/>
              <a:gd name="T5" fmla="*/ 72 h 176"/>
              <a:gd name="T6" fmla="*/ 96 w 176"/>
              <a:gd name="T7" fmla="*/ 64 h 176"/>
              <a:gd name="T8" fmla="*/ 88 w 176"/>
              <a:gd name="T9" fmla="*/ 56 h 176"/>
              <a:gd name="T10" fmla="*/ 92 w 176"/>
              <a:gd name="T11" fmla="*/ 8 h 176"/>
              <a:gd name="T12" fmla="*/ 92 w 176"/>
              <a:gd name="T13" fmla="*/ 4 h 176"/>
              <a:gd name="T14" fmla="*/ 88 w 176"/>
              <a:gd name="T15" fmla="*/ 0 h 176"/>
              <a:gd name="T16" fmla="*/ 84 w 176"/>
              <a:gd name="T17" fmla="*/ 4 h 176"/>
              <a:gd name="T18" fmla="*/ 84 w 176"/>
              <a:gd name="T19" fmla="*/ 8 h 176"/>
              <a:gd name="T20" fmla="*/ 0 w 176"/>
              <a:gd name="T21" fmla="*/ 92 h 176"/>
              <a:gd name="T22" fmla="*/ 4 w 176"/>
              <a:gd name="T23" fmla="*/ 96 h 176"/>
              <a:gd name="T24" fmla="*/ 84 w 176"/>
              <a:gd name="T25" fmla="*/ 96 h 176"/>
              <a:gd name="T26" fmla="*/ 84 w 176"/>
              <a:gd name="T27" fmla="*/ 152 h 176"/>
              <a:gd name="T28" fmla="*/ 68 w 176"/>
              <a:gd name="T29" fmla="*/ 168 h 176"/>
              <a:gd name="T30" fmla="*/ 52 w 176"/>
              <a:gd name="T31" fmla="*/ 152 h 176"/>
              <a:gd name="T32" fmla="*/ 48 w 176"/>
              <a:gd name="T33" fmla="*/ 148 h 176"/>
              <a:gd name="T34" fmla="*/ 44 w 176"/>
              <a:gd name="T35" fmla="*/ 152 h 176"/>
              <a:gd name="T36" fmla="*/ 68 w 176"/>
              <a:gd name="T37" fmla="*/ 176 h 176"/>
              <a:gd name="T38" fmla="*/ 92 w 176"/>
              <a:gd name="T39" fmla="*/ 156 h 176"/>
              <a:gd name="T40" fmla="*/ 92 w 176"/>
              <a:gd name="T41" fmla="*/ 156 h 176"/>
              <a:gd name="T42" fmla="*/ 92 w 176"/>
              <a:gd name="T43" fmla="*/ 96 h 176"/>
              <a:gd name="T44" fmla="*/ 172 w 176"/>
              <a:gd name="T45" fmla="*/ 96 h 176"/>
              <a:gd name="T46" fmla="*/ 176 w 176"/>
              <a:gd name="T47" fmla="*/ 92 h 176"/>
              <a:gd name="T48" fmla="*/ 92 w 176"/>
              <a:gd name="T49" fmla="*/ 8 h 176"/>
              <a:gd name="T50" fmla="*/ 8 w 176"/>
              <a:gd name="T51" fmla="*/ 88 h 176"/>
              <a:gd name="T52" fmla="*/ 88 w 176"/>
              <a:gd name="T53" fmla="*/ 16 h 176"/>
              <a:gd name="T54" fmla="*/ 168 w 176"/>
              <a:gd name="T55" fmla="*/ 88 h 176"/>
              <a:gd name="T56" fmla="*/ 8 w 176"/>
              <a:gd name="T57" fmla="*/ 88 h 176"/>
              <a:gd name="T58" fmla="*/ 32 w 176"/>
              <a:gd name="T59" fmla="*/ 64 h 176"/>
              <a:gd name="T60" fmla="*/ 24 w 176"/>
              <a:gd name="T61" fmla="*/ 72 h 176"/>
              <a:gd name="T62" fmla="*/ 32 w 176"/>
              <a:gd name="T63" fmla="*/ 80 h 176"/>
              <a:gd name="T64" fmla="*/ 40 w 176"/>
              <a:gd name="T65" fmla="*/ 72 h 176"/>
              <a:gd name="T66" fmla="*/ 32 w 176"/>
              <a:gd name="T67" fmla="*/ 64 h 176"/>
              <a:gd name="T68" fmla="*/ 64 w 176"/>
              <a:gd name="T69" fmla="*/ 40 h 176"/>
              <a:gd name="T70" fmla="*/ 56 w 176"/>
              <a:gd name="T71" fmla="*/ 48 h 176"/>
              <a:gd name="T72" fmla="*/ 64 w 176"/>
              <a:gd name="T73" fmla="*/ 56 h 176"/>
              <a:gd name="T74" fmla="*/ 72 w 176"/>
              <a:gd name="T75" fmla="*/ 48 h 176"/>
              <a:gd name="T76" fmla="*/ 64 w 176"/>
              <a:gd name="T77" fmla="*/ 40 h 176"/>
              <a:gd name="T78" fmla="*/ 136 w 176"/>
              <a:gd name="T79" fmla="*/ 64 h 176"/>
              <a:gd name="T80" fmla="*/ 128 w 176"/>
              <a:gd name="T81" fmla="*/ 72 h 176"/>
              <a:gd name="T82" fmla="*/ 136 w 176"/>
              <a:gd name="T83" fmla="*/ 80 h 176"/>
              <a:gd name="T84" fmla="*/ 144 w 176"/>
              <a:gd name="T85" fmla="*/ 72 h 176"/>
              <a:gd name="T86" fmla="*/ 136 w 176"/>
              <a:gd name="T87" fmla="*/ 64 h 176"/>
              <a:gd name="T88" fmla="*/ 112 w 176"/>
              <a:gd name="T89" fmla="*/ 32 h 176"/>
              <a:gd name="T90" fmla="*/ 104 w 176"/>
              <a:gd name="T91" fmla="*/ 40 h 176"/>
              <a:gd name="T92" fmla="*/ 112 w 176"/>
              <a:gd name="T93" fmla="*/ 48 h 176"/>
              <a:gd name="T94" fmla="*/ 120 w 176"/>
              <a:gd name="T95" fmla="*/ 40 h 176"/>
              <a:gd name="T96" fmla="*/ 112 w 176"/>
              <a:gd name="T97" fmla="*/ 3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76">
                <a:moveTo>
                  <a:pt x="88" y="56"/>
                </a:moveTo>
                <a:cubicBezTo>
                  <a:pt x="84" y="56"/>
                  <a:pt x="80" y="60"/>
                  <a:pt x="80" y="64"/>
                </a:cubicBezTo>
                <a:cubicBezTo>
                  <a:pt x="80" y="68"/>
                  <a:pt x="84" y="72"/>
                  <a:pt x="88" y="72"/>
                </a:cubicBezTo>
                <a:cubicBezTo>
                  <a:pt x="92" y="72"/>
                  <a:pt x="96" y="68"/>
                  <a:pt x="96" y="64"/>
                </a:cubicBezTo>
                <a:cubicBezTo>
                  <a:pt x="96" y="60"/>
                  <a:pt x="92" y="56"/>
                  <a:pt x="88" y="56"/>
                </a:cubicBezTo>
                <a:moveTo>
                  <a:pt x="92" y="8"/>
                </a:move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8"/>
                  <a:pt x="84" y="8"/>
                  <a:pt x="84" y="8"/>
                </a:cubicBezTo>
                <a:cubicBezTo>
                  <a:pt x="37" y="10"/>
                  <a:pt x="0" y="47"/>
                  <a:pt x="0" y="92"/>
                </a:cubicBezTo>
                <a:cubicBezTo>
                  <a:pt x="0" y="94"/>
                  <a:pt x="2" y="96"/>
                  <a:pt x="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152"/>
                  <a:pt x="84" y="152"/>
                  <a:pt x="84" y="152"/>
                </a:cubicBezTo>
                <a:cubicBezTo>
                  <a:pt x="84" y="161"/>
                  <a:pt x="77" y="168"/>
                  <a:pt x="68" y="168"/>
                </a:cubicBezTo>
                <a:cubicBezTo>
                  <a:pt x="59" y="168"/>
                  <a:pt x="52" y="161"/>
                  <a:pt x="52" y="152"/>
                </a:cubicBezTo>
                <a:cubicBezTo>
                  <a:pt x="52" y="150"/>
                  <a:pt x="50" y="148"/>
                  <a:pt x="48" y="148"/>
                </a:cubicBezTo>
                <a:cubicBezTo>
                  <a:pt x="46" y="148"/>
                  <a:pt x="44" y="150"/>
                  <a:pt x="44" y="152"/>
                </a:cubicBezTo>
                <a:cubicBezTo>
                  <a:pt x="44" y="165"/>
                  <a:pt x="55" y="176"/>
                  <a:pt x="68" y="176"/>
                </a:cubicBezTo>
                <a:cubicBezTo>
                  <a:pt x="80" y="176"/>
                  <a:pt x="90" y="167"/>
                  <a:pt x="92" y="156"/>
                </a:cubicBezTo>
                <a:cubicBezTo>
                  <a:pt x="92" y="156"/>
                  <a:pt x="92" y="156"/>
                  <a:pt x="92" y="156"/>
                </a:cubicBezTo>
                <a:cubicBezTo>
                  <a:pt x="92" y="96"/>
                  <a:pt x="92" y="96"/>
                  <a:pt x="92" y="96"/>
                </a:cubicBezTo>
                <a:cubicBezTo>
                  <a:pt x="172" y="96"/>
                  <a:pt x="172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47"/>
                  <a:pt x="139" y="10"/>
                  <a:pt x="92" y="8"/>
                </a:cubicBezTo>
                <a:moveTo>
                  <a:pt x="8" y="88"/>
                </a:moveTo>
                <a:cubicBezTo>
                  <a:pt x="10" y="48"/>
                  <a:pt x="45" y="16"/>
                  <a:pt x="88" y="16"/>
                </a:cubicBezTo>
                <a:cubicBezTo>
                  <a:pt x="131" y="16"/>
                  <a:pt x="166" y="48"/>
                  <a:pt x="168" y="88"/>
                </a:cubicBezTo>
                <a:lnTo>
                  <a:pt x="8" y="88"/>
                </a:lnTo>
                <a:close/>
                <a:moveTo>
                  <a:pt x="32" y="64"/>
                </a:moveTo>
                <a:cubicBezTo>
                  <a:pt x="28" y="64"/>
                  <a:pt x="24" y="68"/>
                  <a:pt x="24" y="72"/>
                </a:cubicBezTo>
                <a:cubicBezTo>
                  <a:pt x="24" y="76"/>
                  <a:pt x="28" y="80"/>
                  <a:pt x="32" y="80"/>
                </a:cubicBezTo>
                <a:cubicBezTo>
                  <a:pt x="36" y="80"/>
                  <a:pt x="40" y="76"/>
                  <a:pt x="40" y="72"/>
                </a:cubicBezTo>
                <a:cubicBezTo>
                  <a:pt x="40" y="68"/>
                  <a:pt x="36" y="64"/>
                  <a:pt x="32" y="64"/>
                </a:cubicBezTo>
                <a:moveTo>
                  <a:pt x="64" y="40"/>
                </a:moveTo>
                <a:cubicBezTo>
                  <a:pt x="60" y="40"/>
                  <a:pt x="56" y="44"/>
                  <a:pt x="56" y="48"/>
                </a:cubicBezTo>
                <a:cubicBezTo>
                  <a:pt x="56" y="52"/>
                  <a:pt x="60" y="56"/>
                  <a:pt x="64" y="56"/>
                </a:cubicBezTo>
                <a:cubicBezTo>
                  <a:pt x="68" y="56"/>
                  <a:pt x="72" y="52"/>
                  <a:pt x="72" y="48"/>
                </a:cubicBezTo>
                <a:cubicBezTo>
                  <a:pt x="72" y="44"/>
                  <a:pt x="68" y="40"/>
                  <a:pt x="64" y="40"/>
                </a:cubicBezTo>
                <a:moveTo>
                  <a:pt x="136" y="64"/>
                </a:moveTo>
                <a:cubicBezTo>
                  <a:pt x="132" y="64"/>
                  <a:pt x="128" y="68"/>
                  <a:pt x="128" y="72"/>
                </a:cubicBezTo>
                <a:cubicBezTo>
                  <a:pt x="128" y="76"/>
                  <a:pt x="132" y="80"/>
                  <a:pt x="136" y="80"/>
                </a:cubicBezTo>
                <a:cubicBezTo>
                  <a:pt x="140" y="80"/>
                  <a:pt x="144" y="76"/>
                  <a:pt x="144" y="72"/>
                </a:cubicBezTo>
                <a:cubicBezTo>
                  <a:pt x="144" y="68"/>
                  <a:pt x="140" y="64"/>
                  <a:pt x="136" y="64"/>
                </a:cubicBezTo>
                <a:moveTo>
                  <a:pt x="112" y="32"/>
                </a:moveTo>
                <a:cubicBezTo>
                  <a:pt x="108" y="32"/>
                  <a:pt x="104" y="36"/>
                  <a:pt x="104" y="40"/>
                </a:cubicBezTo>
                <a:cubicBezTo>
                  <a:pt x="104" y="44"/>
                  <a:pt x="108" y="48"/>
                  <a:pt x="112" y="48"/>
                </a:cubicBezTo>
                <a:cubicBezTo>
                  <a:pt x="116" y="48"/>
                  <a:pt x="120" y="44"/>
                  <a:pt x="120" y="40"/>
                </a:cubicBezTo>
                <a:cubicBezTo>
                  <a:pt x="120" y="36"/>
                  <a:pt x="116" y="32"/>
                  <a:pt x="112" y="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412"/>
          <p:cNvSpPr>
            <a:spLocks noEditPoints="1"/>
          </p:cNvSpPr>
          <p:nvPr/>
        </p:nvSpPr>
        <p:spPr bwMode="auto">
          <a:xfrm>
            <a:off x="6641746" y="3198252"/>
            <a:ext cx="334275" cy="181742"/>
          </a:xfrm>
          <a:custGeom>
            <a:avLst/>
            <a:gdLst>
              <a:gd name="T0" fmla="*/ 88 w 176"/>
              <a:gd name="T1" fmla="*/ 0 h 96"/>
              <a:gd name="T2" fmla="*/ 0 w 176"/>
              <a:gd name="T3" fmla="*/ 92 h 96"/>
              <a:gd name="T4" fmla="*/ 4 w 176"/>
              <a:gd name="T5" fmla="*/ 96 h 96"/>
              <a:gd name="T6" fmla="*/ 76 w 176"/>
              <a:gd name="T7" fmla="*/ 96 h 96"/>
              <a:gd name="T8" fmla="*/ 80 w 176"/>
              <a:gd name="T9" fmla="*/ 92 h 96"/>
              <a:gd name="T10" fmla="*/ 88 w 176"/>
              <a:gd name="T11" fmla="*/ 80 h 96"/>
              <a:gd name="T12" fmla="*/ 96 w 176"/>
              <a:gd name="T13" fmla="*/ 92 h 96"/>
              <a:gd name="T14" fmla="*/ 100 w 176"/>
              <a:gd name="T15" fmla="*/ 96 h 96"/>
              <a:gd name="T16" fmla="*/ 172 w 176"/>
              <a:gd name="T17" fmla="*/ 96 h 96"/>
              <a:gd name="T18" fmla="*/ 176 w 176"/>
              <a:gd name="T19" fmla="*/ 92 h 96"/>
              <a:gd name="T20" fmla="*/ 88 w 176"/>
              <a:gd name="T21" fmla="*/ 0 h 96"/>
              <a:gd name="T22" fmla="*/ 104 w 176"/>
              <a:gd name="T23" fmla="*/ 88 h 96"/>
              <a:gd name="T24" fmla="*/ 88 w 176"/>
              <a:gd name="T25" fmla="*/ 72 h 96"/>
              <a:gd name="T26" fmla="*/ 72 w 176"/>
              <a:gd name="T27" fmla="*/ 88 h 96"/>
              <a:gd name="T28" fmla="*/ 56 w 176"/>
              <a:gd name="T29" fmla="*/ 88 h 96"/>
              <a:gd name="T30" fmla="*/ 88 w 176"/>
              <a:gd name="T31" fmla="*/ 56 h 96"/>
              <a:gd name="T32" fmla="*/ 120 w 176"/>
              <a:gd name="T33" fmla="*/ 88 h 96"/>
              <a:gd name="T34" fmla="*/ 104 w 176"/>
              <a:gd name="T35" fmla="*/ 88 h 96"/>
              <a:gd name="T36" fmla="*/ 128 w 176"/>
              <a:gd name="T37" fmla="*/ 88 h 96"/>
              <a:gd name="T38" fmla="*/ 88 w 176"/>
              <a:gd name="T39" fmla="*/ 48 h 96"/>
              <a:gd name="T40" fmla="*/ 48 w 176"/>
              <a:gd name="T41" fmla="*/ 88 h 96"/>
              <a:gd name="T42" fmla="*/ 32 w 176"/>
              <a:gd name="T43" fmla="*/ 88 h 96"/>
              <a:gd name="T44" fmla="*/ 88 w 176"/>
              <a:gd name="T45" fmla="*/ 32 h 96"/>
              <a:gd name="T46" fmla="*/ 144 w 176"/>
              <a:gd name="T47" fmla="*/ 88 h 96"/>
              <a:gd name="T48" fmla="*/ 128 w 176"/>
              <a:gd name="T49" fmla="*/ 88 h 96"/>
              <a:gd name="T50" fmla="*/ 152 w 176"/>
              <a:gd name="T51" fmla="*/ 88 h 96"/>
              <a:gd name="T52" fmla="*/ 88 w 176"/>
              <a:gd name="T53" fmla="*/ 24 h 96"/>
              <a:gd name="T54" fmla="*/ 24 w 176"/>
              <a:gd name="T55" fmla="*/ 88 h 96"/>
              <a:gd name="T56" fmla="*/ 8 w 176"/>
              <a:gd name="T57" fmla="*/ 88 h 96"/>
              <a:gd name="T58" fmla="*/ 88 w 176"/>
              <a:gd name="T59" fmla="*/ 8 h 96"/>
              <a:gd name="T60" fmla="*/ 168 w 176"/>
              <a:gd name="T61" fmla="*/ 88 h 96"/>
              <a:gd name="T62" fmla="*/ 152 w 176"/>
              <a:gd name="T63" fmla="*/ 8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96">
                <a:moveTo>
                  <a:pt x="88" y="0"/>
                </a:moveTo>
                <a:cubicBezTo>
                  <a:pt x="39" y="0"/>
                  <a:pt x="0" y="41"/>
                  <a:pt x="0" y="92"/>
                </a:cubicBezTo>
                <a:cubicBezTo>
                  <a:pt x="0" y="94"/>
                  <a:pt x="2" y="96"/>
                  <a:pt x="4" y="96"/>
                </a:cubicBezTo>
                <a:cubicBezTo>
                  <a:pt x="76" y="96"/>
                  <a:pt x="76" y="96"/>
                  <a:pt x="76" y="96"/>
                </a:cubicBezTo>
                <a:cubicBezTo>
                  <a:pt x="78" y="96"/>
                  <a:pt x="80" y="94"/>
                  <a:pt x="80" y="92"/>
                </a:cubicBezTo>
                <a:cubicBezTo>
                  <a:pt x="80" y="85"/>
                  <a:pt x="84" y="80"/>
                  <a:pt x="88" y="80"/>
                </a:cubicBezTo>
                <a:cubicBezTo>
                  <a:pt x="92" y="80"/>
                  <a:pt x="96" y="85"/>
                  <a:pt x="96" y="92"/>
                </a:cubicBezTo>
                <a:cubicBezTo>
                  <a:pt x="96" y="94"/>
                  <a:pt x="98" y="96"/>
                  <a:pt x="100" y="96"/>
                </a:cubicBezTo>
                <a:cubicBezTo>
                  <a:pt x="172" y="96"/>
                  <a:pt x="172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41"/>
                  <a:pt x="137" y="0"/>
                  <a:pt x="88" y="0"/>
                </a:cubicBezTo>
                <a:moveTo>
                  <a:pt x="104" y="88"/>
                </a:moveTo>
                <a:cubicBezTo>
                  <a:pt x="102" y="79"/>
                  <a:pt x="96" y="72"/>
                  <a:pt x="88" y="72"/>
                </a:cubicBezTo>
                <a:cubicBezTo>
                  <a:pt x="80" y="72"/>
                  <a:pt x="74" y="79"/>
                  <a:pt x="72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8" y="70"/>
                  <a:pt x="72" y="56"/>
                  <a:pt x="88" y="56"/>
                </a:cubicBezTo>
                <a:cubicBezTo>
                  <a:pt x="104" y="56"/>
                  <a:pt x="118" y="70"/>
                  <a:pt x="120" y="88"/>
                </a:cubicBezTo>
                <a:lnTo>
                  <a:pt x="104" y="88"/>
                </a:lnTo>
                <a:close/>
                <a:moveTo>
                  <a:pt x="128" y="88"/>
                </a:moveTo>
                <a:cubicBezTo>
                  <a:pt x="126" y="66"/>
                  <a:pt x="109" y="48"/>
                  <a:pt x="88" y="48"/>
                </a:cubicBezTo>
                <a:cubicBezTo>
                  <a:pt x="67" y="48"/>
                  <a:pt x="50" y="66"/>
                  <a:pt x="48" y="88"/>
                </a:cubicBezTo>
                <a:cubicBezTo>
                  <a:pt x="32" y="88"/>
                  <a:pt x="32" y="88"/>
                  <a:pt x="32" y="88"/>
                </a:cubicBezTo>
                <a:cubicBezTo>
                  <a:pt x="34" y="57"/>
                  <a:pt x="58" y="32"/>
                  <a:pt x="88" y="32"/>
                </a:cubicBezTo>
                <a:cubicBezTo>
                  <a:pt x="118" y="32"/>
                  <a:pt x="142" y="57"/>
                  <a:pt x="144" y="88"/>
                </a:cubicBezTo>
                <a:lnTo>
                  <a:pt x="128" y="88"/>
                </a:lnTo>
                <a:close/>
                <a:moveTo>
                  <a:pt x="152" y="88"/>
                </a:moveTo>
                <a:cubicBezTo>
                  <a:pt x="150" y="52"/>
                  <a:pt x="122" y="24"/>
                  <a:pt x="88" y="24"/>
                </a:cubicBezTo>
                <a:cubicBezTo>
                  <a:pt x="54" y="24"/>
                  <a:pt x="26" y="52"/>
                  <a:pt x="24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10" y="43"/>
                  <a:pt x="45" y="8"/>
                  <a:pt x="88" y="8"/>
                </a:cubicBezTo>
                <a:cubicBezTo>
                  <a:pt x="131" y="8"/>
                  <a:pt x="166" y="43"/>
                  <a:pt x="168" y="88"/>
                </a:cubicBezTo>
                <a:lnTo>
                  <a:pt x="152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413"/>
          <p:cNvSpPr>
            <a:spLocks noEditPoints="1"/>
          </p:cNvSpPr>
          <p:nvPr/>
        </p:nvSpPr>
        <p:spPr bwMode="auto">
          <a:xfrm>
            <a:off x="7281087" y="3167421"/>
            <a:ext cx="334275" cy="243404"/>
          </a:xfrm>
          <a:custGeom>
            <a:avLst/>
            <a:gdLst>
              <a:gd name="T0" fmla="*/ 152 w 176"/>
              <a:gd name="T1" fmla="*/ 51 h 128"/>
              <a:gd name="T2" fmla="*/ 152 w 176"/>
              <a:gd name="T3" fmla="*/ 48 h 128"/>
              <a:gd name="T4" fmla="*/ 104 w 176"/>
              <a:gd name="T5" fmla="*/ 0 h 128"/>
              <a:gd name="T6" fmla="*/ 62 w 176"/>
              <a:gd name="T7" fmla="*/ 26 h 128"/>
              <a:gd name="T8" fmla="*/ 52 w 176"/>
              <a:gd name="T9" fmla="*/ 24 h 128"/>
              <a:gd name="T10" fmla="*/ 24 w 176"/>
              <a:gd name="T11" fmla="*/ 52 h 128"/>
              <a:gd name="T12" fmla="*/ 25 w 176"/>
              <a:gd name="T13" fmla="*/ 58 h 128"/>
              <a:gd name="T14" fmla="*/ 0 w 176"/>
              <a:gd name="T15" fmla="*/ 92 h 128"/>
              <a:gd name="T16" fmla="*/ 36 w 176"/>
              <a:gd name="T17" fmla="*/ 128 h 128"/>
              <a:gd name="T18" fmla="*/ 136 w 176"/>
              <a:gd name="T19" fmla="*/ 128 h 128"/>
              <a:gd name="T20" fmla="*/ 176 w 176"/>
              <a:gd name="T21" fmla="*/ 88 h 128"/>
              <a:gd name="T22" fmla="*/ 152 w 176"/>
              <a:gd name="T23" fmla="*/ 51 h 128"/>
              <a:gd name="T24" fmla="*/ 136 w 176"/>
              <a:gd name="T25" fmla="*/ 120 h 128"/>
              <a:gd name="T26" fmla="*/ 36 w 176"/>
              <a:gd name="T27" fmla="*/ 120 h 128"/>
              <a:gd name="T28" fmla="*/ 8 w 176"/>
              <a:gd name="T29" fmla="*/ 92 h 128"/>
              <a:gd name="T30" fmla="*/ 27 w 176"/>
              <a:gd name="T31" fmla="*/ 65 h 128"/>
              <a:gd name="T32" fmla="*/ 34 w 176"/>
              <a:gd name="T33" fmla="*/ 63 h 128"/>
              <a:gd name="T34" fmla="*/ 32 w 176"/>
              <a:gd name="T35" fmla="*/ 56 h 128"/>
              <a:gd name="T36" fmla="*/ 32 w 176"/>
              <a:gd name="T37" fmla="*/ 52 h 128"/>
              <a:gd name="T38" fmla="*/ 52 w 176"/>
              <a:gd name="T39" fmla="*/ 32 h 128"/>
              <a:gd name="T40" fmla="*/ 59 w 176"/>
              <a:gd name="T41" fmla="*/ 33 h 128"/>
              <a:gd name="T42" fmla="*/ 65 w 176"/>
              <a:gd name="T43" fmla="*/ 36 h 128"/>
              <a:gd name="T44" fmla="*/ 69 w 176"/>
              <a:gd name="T45" fmla="*/ 29 h 128"/>
              <a:gd name="T46" fmla="*/ 104 w 176"/>
              <a:gd name="T47" fmla="*/ 8 h 128"/>
              <a:gd name="T48" fmla="*/ 144 w 176"/>
              <a:gd name="T49" fmla="*/ 48 h 128"/>
              <a:gd name="T50" fmla="*/ 144 w 176"/>
              <a:gd name="T51" fmla="*/ 50 h 128"/>
              <a:gd name="T52" fmla="*/ 144 w 176"/>
              <a:gd name="T53" fmla="*/ 51 h 128"/>
              <a:gd name="T54" fmla="*/ 143 w 176"/>
              <a:gd name="T55" fmla="*/ 56 h 128"/>
              <a:gd name="T56" fmla="*/ 149 w 176"/>
              <a:gd name="T57" fmla="*/ 59 h 128"/>
              <a:gd name="T58" fmla="*/ 168 w 176"/>
              <a:gd name="T59" fmla="*/ 88 h 128"/>
              <a:gd name="T60" fmla="*/ 136 w 176"/>
              <a:gd name="T61" fmla="*/ 12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6" h="128">
                <a:moveTo>
                  <a:pt x="152" y="51"/>
                </a:moveTo>
                <a:cubicBezTo>
                  <a:pt x="152" y="50"/>
                  <a:pt x="152" y="49"/>
                  <a:pt x="152" y="48"/>
                </a:cubicBezTo>
                <a:cubicBezTo>
                  <a:pt x="152" y="21"/>
                  <a:pt x="131" y="0"/>
                  <a:pt x="104" y="0"/>
                </a:cubicBezTo>
                <a:cubicBezTo>
                  <a:pt x="86" y="0"/>
                  <a:pt x="70" y="10"/>
                  <a:pt x="62" y="26"/>
                </a:cubicBezTo>
                <a:cubicBezTo>
                  <a:pt x="59" y="25"/>
                  <a:pt x="55" y="24"/>
                  <a:pt x="52" y="24"/>
                </a:cubicBezTo>
                <a:cubicBezTo>
                  <a:pt x="37" y="24"/>
                  <a:pt x="24" y="37"/>
                  <a:pt x="24" y="52"/>
                </a:cubicBezTo>
                <a:cubicBezTo>
                  <a:pt x="24" y="54"/>
                  <a:pt x="24" y="56"/>
                  <a:pt x="25" y="58"/>
                </a:cubicBezTo>
                <a:cubicBezTo>
                  <a:pt x="10" y="63"/>
                  <a:pt x="0" y="76"/>
                  <a:pt x="0" y="92"/>
                </a:cubicBezTo>
                <a:cubicBezTo>
                  <a:pt x="0" y="112"/>
                  <a:pt x="16" y="128"/>
                  <a:pt x="36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58" y="128"/>
                  <a:pt x="176" y="110"/>
                  <a:pt x="176" y="88"/>
                </a:cubicBezTo>
                <a:cubicBezTo>
                  <a:pt x="176" y="72"/>
                  <a:pt x="166" y="57"/>
                  <a:pt x="152" y="51"/>
                </a:cubicBezTo>
                <a:moveTo>
                  <a:pt x="136" y="120"/>
                </a:moveTo>
                <a:cubicBezTo>
                  <a:pt x="36" y="120"/>
                  <a:pt x="36" y="120"/>
                  <a:pt x="36" y="120"/>
                </a:cubicBezTo>
                <a:cubicBezTo>
                  <a:pt x="21" y="120"/>
                  <a:pt x="8" y="107"/>
                  <a:pt x="8" y="92"/>
                </a:cubicBezTo>
                <a:cubicBezTo>
                  <a:pt x="8" y="80"/>
                  <a:pt x="16" y="69"/>
                  <a:pt x="27" y="65"/>
                </a:cubicBezTo>
                <a:cubicBezTo>
                  <a:pt x="34" y="63"/>
                  <a:pt x="34" y="63"/>
                  <a:pt x="34" y="63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5"/>
                  <a:pt x="32" y="53"/>
                  <a:pt x="32" y="52"/>
                </a:cubicBezTo>
                <a:cubicBezTo>
                  <a:pt x="32" y="41"/>
                  <a:pt x="41" y="32"/>
                  <a:pt x="52" y="32"/>
                </a:cubicBezTo>
                <a:cubicBezTo>
                  <a:pt x="54" y="32"/>
                  <a:pt x="57" y="32"/>
                  <a:pt x="59" y="33"/>
                </a:cubicBezTo>
                <a:cubicBezTo>
                  <a:pt x="65" y="36"/>
                  <a:pt x="65" y="36"/>
                  <a:pt x="65" y="36"/>
                </a:cubicBezTo>
                <a:cubicBezTo>
                  <a:pt x="69" y="29"/>
                  <a:pt x="69" y="29"/>
                  <a:pt x="69" y="29"/>
                </a:cubicBezTo>
                <a:cubicBezTo>
                  <a:pt x="76" y="16"/>
                  <a:pt x="89" y="8"/>
                  <a:pt x="104" y="8"/>
                </a:cubicBezTo>
                <a:cubicBezTo>
                  <a:pt x="126" y="8"/>
                  <a:pt x="144" y="26"/>
                  <a:pt x="144" y="48"/>
                </a:cubicBezTo>
                <a:cubicBezTo>
                  <a:pt x="144" y="49"/>
                  <a:pt x="144" y="49"/>
                  <a:pt x="144" y="50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3" y="56"/>
                  <a:pt x="143" y="56"/>
                  <a:pt x="143" y="56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60" y="64"/>
                  <a:pt x="168" y="75"/>
                  <a:pt x="168" y="88"/>
                </a:cubicBezTo>
                <a:cubicBezTo>
                  <a:pt x="168" y="106"/>
                  <a:pt x="154" y="120"/>
                  <a:pt x="136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414"/>
          <p:cNvSpPr>
            <a:spLocks noEditPoints="1"/>
          </p:cNvSpPr>
          <p:nvPr/>
        </p:nvSpPr>
        <p:spPr bwMode="auto">
          <a:xfrm>
            <a:off x="1528638" y="3835970"/>
            <a:ext cx="335898" cy="197969"/>
          </a:xfrm>
          <a:custGeom>
            <a:avLst/>
            <a:gdLst>
              <a:gd name="T0" fmla="*/ 152 w 176"/>
              <a:gd name="T1" fmla="*/ 41 h 104"/>
              <a:gd name="T2" fmla="*/ 152 w 176"/>
              <a:gd name="T3" fmla="*/ 40 h 104"/>
              <a:gd name="T4" fmla="*/ 128 w 176"/>
              <a:gd name="T5" fmla="*/ 16 h 104"/>
              <a:gd name="T6" fmla="*/ 112 w 176"/>
              <a:gd name="T7" fmla="*/ 22 h 104"/>
              <a:gd name="T8" fmla="*/ 72 w 176"/>
              <a:gd name="T9" fmla="*/ 0 h 104"/>
              <a:gd name="T10" fmla="*/ 25 w 176"/>
              <a:gd name="T11" fmla="*/ 41 h 104"/>
              <a:gd name="T12" fmla="*/ 0 w 176"/>
              <a:gd name="T13" fmla="*/ 72 h 104"/>
              <a:gd name="T14" fmla="*/ 32 w 176"/>
              <a:gd name="T15" fmla="*/ 104 h 104"/>
              <a:gd name="T16" fmla="*/ 144 w 176"/>
              <a:gd name="T17" fmla="*/ 104 h 104"/>
              <a:gd name="T18" fmla="*/ 176 w 176"/>
              <a:gd name="T19" fmla="*/ 72 h 104"/>
              <a:gd name="T20" fmla="*/ 152 w 176"/>
              <a:gd name="T21" fmla="*/ 41 h 104"/>
              <a:gd name="T22" fmla="*/ 144 w 176"/>
              <a:gd name="T23" fmla="*/ 96 h 104"/>
              <a:gd name="T24" fmla="*/ 32 w 176"/>
              <a:gd name="T25" fmla="*/ 96 h 104"/>
              <a:gd name="T26" fmla="*/ 8 w 176"/>
              <a:gd name="T27" fmla="*/ 72 h 104"/>
              <a:gd name="T28" fmla="*/ 26 w 176"/>
              <a:gd name="T29" fmla="*/ 49 h 104"/>
              <a:gd name="T30" fmla="*/ 32 w 176"/>
              <a:gd name="T31" fmla="*/ 42 h 104"/>
              <a:gd name="T32" fmla="*/ 72 w 176"/>
              <a:gd name="T33" fmla="*/ 8 h 104"/>
              <a:gd name="T34" fmla="*/ 106 w 176"/>
              <a:gd name="T35" fmla="*/ 26 h 104"/>
              <a:gd name="T36" fmla="*/ 111 w 176"/>
              <a:gd name="T37" fmla="*/ 30 h 104"/>
              <a:gd name="T38" fmla="*/ 112 w 176"/>
              <a:gd name="T39" fmla="*/ 30 h 104"/>
              <a:gd name="T40" fmla="*/ 117 w 176"/>
              <a:gd name="T41" fmla="*/ 28 h 104"/>
              <a:gd name="T42" fmla="*/ 128 w 176"/>
              <a:gd name="T43" fmla="*/ 24 h 104"/>
              <a:gd name="T44" fmla="*/ 144 w 176"/>
              <a:gd name="T45" fmla="*/ 40 h 104"/>
              <a:gd name="T46" fmla="*/ 144 w 176"/>
              <a:gd name="T47" fmla="*/ 41 h 104"/>
              <a:gd name="T48" fmla="*/ 150 w 176"/>
              <a:gd name="T49" fmla="*/ 49 h 104"/>
              <a:gd name="T50" fmla="*/ 168 w 176"/>
              <a:gd name="T51" fmla="*/ 72 h 104"/>
              <a:gd name="T52" fmla="*/ 144 w 176"/>
              <a:gd name="T53" fmla="*/ 96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04"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8" y="15"/>
                  <a:pt x="106" y="26"/>
                </a:cubicBezTo>
                <a:cubicBezTo>
                  <a:pt x="107" y="28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415"/>
          <p:cNvSpPr>
            <a:spLocks noEditPoints="1"/>
          </p:cNvSpPr>
          <p:nvPr/>
        </p:nvSpPr>
        <p:spPr bwMode="auto">
          <a:xfrm>
            <a:off x="2167979" y="3790535"/>
            <a:ext cx="334275" cy="274235"/>
          </a:xfrm>
          <a:custGeom>
            <a:avLst/>
            <a:gdLst>
              <a:gd name="T0" fmla="*/ 160 w 176"/>
              <a:gd name="T1" fmla="*/ 84 h 144"/>
              <a:gd name="T2" fmla="*/ 176 w 176"/>
              <a:gd name="T3" fmla="*/ 48 h 144"/>
              <a:gd name="T4" fmla="*/ 128 w 176"/>
              <a:gd name="T5" fmla="*/ 0 h 144"/>
              <a:gd name="T6" fmla="*/ 81 w 176"/>
              <a:gd name="T7" fmla="*/ 41 h 144"/>
              <a:gd name="T8" fmla="*/ 72 w 176"/>
              <a:gd name="T9" fmla="*/ 40 h 144"/>
              <a:gd name="T10" fmla="*/ 25 w 176"/>
              <a:gd name="T11" fmla="*/ 81 h 144"/>
              <a:gd name="T12" fmla="*/ 0 w 176"/>
              <a:gd name="T13" fmla="*/ 112 h 144"/>
              <a:gd name="T14" fmla="*/ 32 w 176"/>
              <a:gd name="T15" fmla="*/ 144 h 144"/>
              <a:gd name="T16" fmla="*/ 144 w 176"/>
              <a:gd name="T17" fmla="*/ 144 h 144"/>
              <a:gd name="T18" fmla="*/ 176 w 176"/>
              <a:gd name="T19" fmla="*/ 112 h 144"/>
              <a:gd name="T20" fmla="*/ 160 w 176"/>
              <a:gd name="T21" fmla="*/ 84 h 144"/>
              <a:gd name="T22" fmla="*/ 128 w 176"/>
              <a:gd name="T23" fmla="*/ 8 h 144"/>
              <a:gd name="T24" fmla="*/ 168 w 176"/>
              <a:gd name="T25" fmla="*/ 48 h 144"/>
              <a:gd name="T26" fmla="*/ 152 w 176"/>
              <a:gd name="T27" fmla="*/ 80 h 144"/>
              <a:gd name="T28" fmla="*/ 128 w 176"/>
              <a:gd name="T29" fmla="*/ 56 h 144"/>
              <a:gd name="T30" fmla="*/ 112 w 176"/>
              <a:gd name="T31" fmla="*/ 62 h 144"/>
              <a:gd name="T32" fmla="*/ 88 w 176"/>
              <a:gd name="T33" fmla="*/ 43 h 144"/>
              <a:gd name="T34" fmla="*/ 128 w 176"/>
              <a:gd name="T35" fmla="*/ 8 h 144"/>
              <a:gd name="T36" fmla="*/ 144 w 176"/>
              <a:gd name="T37" fmla="*/ 136 h 144"/>
              <a:gd name="T38" fmla="*/ 32 w 176"/>
              <a:gd name="T39" fmla="*/ 136 h 144"/>
              <a:gd name="T40" fmla="*/ 8 w 176"/>
              <a:gd name="T41" fmla="*/ 112 h 144"/>
              <a:gd name="T42" fmla="*/ 26 w 176"/>
              <a:gd name="T43" fmla="*/ 89 h 144"/>
              <a:gd name="T44" fmla="*/ 32 w 176"/>
              <a:gd name="T45" fmla="*/ 82 h 144"/>
              <a:gd name="T46" fmla="*/ 72 w 176"/>
              <a:gd name="T47" fmla="*/ 48 h 144"/>
              <a:gd name="T48" fmla="*/ 102 w 176"/>
              <a:gd name="T49" fmla="*/ 62 h 144"/>
              <a:gd name="T50" fmla="*/ 111 w 176"/>
              <a:gd name="T51" fmla="*/ 70 h 144"/>
              <a:gd name="T52" fmla="*/ 112 w 176"/>
              <a:gd name="T53" fmla="*/ 70 h 144"/>
              <a:gd name="T54" fmla="*/ 117 w 176"/>
              <a:gd name="T55" fmla="*/ 68 h 144"/>
              <a:gd name="T56" fmla="*/ 128 w 176"/>
              <a:gd name="T57" fmla="*/ 64 h 144"/>
              <a:gd name="T58" fmla="*/ 144 w 176"/>
              <a:gd name="T59" fmla="*/ 80 h 144"/>
              <a:gd name="T60" fmla="*/ 144 w 176"/>
              <a:gd name="T61" fmla="*/ 81 h 144"/>
              <a:gd name="T62" fmla="*/ 150 w 176"/>
              <a:gd name="T63" fmla="*/ 89 h 144"/>
              <a:gd name="T64" fmla="*/ 168 w 176"/>
              <a:gd name="T65" fmla="*/ 112 h 144"/>
              <a:gd name="T66" fmla="*/ 144 w 176"/>
              <a:gd name="T67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44">
                <a:moveTo>
                  <a:pt x="160" y="84"/>
                </a:moveTo>
                <a:cubicBezTo>
                  <a:pt x="170" y="75"/>
                  <a:pt x="176" y="62"/>
                  <a:pt x="176" y="48"/>
                </a:cubicBezTo>
                <a:cubicBezTo>
                  <a:pt x="176" y="21"/>
                  <a:pt x="155" y="0"/>
                  <a:pt x="128" y="0"/>
                </a:cubicBezTo>
                <a:cubicBezTo>
                  <a:pt x="104" y="0"/>
                  <a:pt x="84" y="18"/>
                  <a:pt x="81" y="41"/>
                </a:cubicBezTo>
                <a:cubicBezTo>
                  <a:pt x="78" y="40"/>
                  <a:pt x="75" y="40"/>
                  <a:pt x="72" y="40"/>
                </a:cubicBezTo>
                <a:cubicBezTo>
                  <a:pt x="48" y="40"/>
                  <a:pt x="28" y="58"/>
                  <a:pt x="25" y="81"/>
                </a:cubicBezTo>
                <a:cubicBezTo>
                  <a:pt x="10" y="84"/>
                  <a:pt x="0" y="97"/>
                  <a:pt x="0" y="112"/>
                </a:cubicBezTo>
                <a:cubicBezTo>
                  <a:pt x="0" y="130"/>
                  <a:pt x="14" y="144"/>
                  <a:pt x="32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62" y="144"/>
                  <a:pt x="176" y="130"/>
                  <a:pt x="176" y="112"/>
                </a:cubicBezTo>
                <a:cubicBezTo>
                  <a:pt x="176" y="100"/>
                  <a:pt x="169" y="90"/>
                  <a:pt x="160" y="84"/>
                </a:cubicBezTo>
                <a:moveTo>
                  <a:pt x="128" y="8"/>
                </a:moveTo>
                <a:cubicBezTo>
                  <a:pt x="150" y="8"/>
                  <a:pt x="168" y="26"/>
                  <a:pt x="168" y="48"/>
                </a:cubicBezTo>
                <a:cubicBezTo>
                  <a:pt x="168" y="61"/>
                  <a:pt x="162" y="73"/>
                  <a:pt x="152" y="80"/>
                </a:cubicBezTo>
                <a:cubicBezTo>
                  <a:pt x="152" y="67"/>
                  <a:pt x="141" y="56"/>
                  <a:pt x="128" y="56"/>
                </a:cubicBezTo>
                <a:cubicBezTo>
                  <a:pt x="122" y="56"/>
                  <a:pt x="116" y="58"/>
                  <a:pt x="112" y="62"/>
                </a:cubicBezTo>
                <a:cubicBezTo>
                  <a:pt x="107" y="53"/>
                  <a:pt x="98" y="47"/>
                  <a:pt x="88" y="43"/>
                </a:cubicBezTo>
                <a:cubicBezTo>
                  <a:pt x="91" y="23"/>
                  <a:pt x="108" y="8"/>
                  <a:pt x="128" y="8"/>
                </a:cubicBezTo>
                <a:moveTo>
                  <a:pt x="144" y="136"/>
                </a:moveTo>
                <a:cubicBezTo>
                  <a:pt x="32" y="136"/>
                  <a:pt x="32" y="136"/>
                  <a:pt x="32" y="136"/>
                </a:cubicBezTo>
                <a:cubicBezTo>
                  <a:pt x="19" y="136"/>
                  <a:pt x="8" y="125"/>
                  <a:pt x="8" y="112"/>
                </a:cubicBezTo>
                <a:cubicBezTo>
                  <a:pt x="8" y="101"/>
                  <a:pt x="16" y="91"/>
                  <a:pt x="26" y="89"/>
                </a:cubicBezTo>
                <a:cubicBezTo>
                  <a:pt x="30" y="88"/>
                  <a:pt x="32" y="85"/>
                  <a:pt x="32" y="82"/>
                </a:cubicBezTo>
                <a:cubicBezTo>
                  <a:pt x="35" y="63"/>
                  <a:pt x="52" y="48"/>
                  <a:pt x="72" y="48"/>
                </a:cubicBezTo>
                <a:cubicBezTo>
                  <a:pt x="86" y="48"/>
                  <a:pt x="94" y="51"/>
                  <a:pt x="102" y="62"/>
                </a:cubicBezTo>
                <a:cubicBezTo>
                  <a:pt x="103" y="64"/>
                  <a:pt x="109" y="70"/>
                  <a:pt x="111" y="70"/>
                </a:cubicBezTo>
                <a:cubicBezTo>
                  <a:pt x="111" y="70"/>
                  <a:pt x="112" y="70"/>
                  <a:pt x="112" y="70"/>
                </a:cubicBezTo>
                <a:cubicBezTo>
                  <a:pt x="114" y="70"/>
                  <a:pt x="116" y="69"/>
                  <a:pt x="117" y="68"/>
                </a:cubicBezTo>
                <a:cubicBezTo>
                  <a:pt x="120" y="65"/>
                  <a:pt x="124" y="64"/>
                  <a:pt x="128" y="64"/>
                </a:cubicBezTo>
                <a:cubicBezTo>
                  <a:pt x="137" y="64"/>
                  <a:pt x="144" y="71"/>
                  <a:pt x="144" y="80"/>
                </a:cubicBezTo>
                <a:cubicBezTo>
                  <a:pt x="144" y="81"/>
                  <a:pt x="144" y="81"/>
                  <a:pt x="144" y="81"/>
                </a:cubicBezTo>
                <a:cubicBezTo>
                  <a:pt x="144" y="84"/>
                  <a:pt x="146" y="88"/>
                  <a:pt x="150" y="89"/>
                </a:cubicBezTo>
                <a:cubicBezTo>
                  <a:pt x="161" y="92"/>
                  <a:pt x="168" y="101"/>
                  <a:pt x="168" y="112"/>
                </a:cubicBezTo>
                <a:cubicBezTo>
                  <a:pt x="168" y="125"/>
                  <a:pt x="157" y="136"/>
                  <a:pt x="144" y="1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416"/>
          <p:cNvSpPr>
            <a:spLocks noEditPoints="1"/>
          </p:cNvSpPr>
          <p:nvPr/>
        </p:nvSpPr>
        <p:spPr bwMode="auto">
          <a:xfrm>
            <a:off x="2807320" y="3775931"/>
            <a:ext cx="334275" cy="303444"/>
          </a:xfrm>
          <a:custGeom>
            <a:avLst/>
            <a:gdLst>
              <a:gd name="T0" fmla="*/ 152 w 176"/>
              <a:gd name="T1" fmla="*/ 41 h 160"/>
              <a:gd name="T2" fmla="*/ 152 w 176"/>
              <a:gd name="T3" fmla="*/ 40 h 160"/>
              <a:gd name="T4" fmla="*/ 128 w 176"/>
              <a:gd name="T5" fmla="*/ 16 h 160"/>
              <a:gd name="T6" fmla="*/ 112 w 176"/>
              <a:gd name="T7" fmla="*/ 22 h 160"/>
              <a:gd name="T8" fmla="*/ 72 w 176"/>
              <a:gd name="T9" fmla="*/ 0 h 160"/>
              <a:gd name="T10" fmla="*/ 25 w 176"/>
              <a:gd name="T11" fmla="*/ 41 h 160"/>
              <a:gd name="T12" fmla="*/ 0 w 176"/>
              <a:gd name="T13" fmla="*/ 72 h 160"/>
              <a:gd name="T14" fmla="*/ 32 w 176"/>
              <a:gd name="T15" fmla="*/ 104 h 160"/>
              <a:gd name="T16" fmla="*/ 144 w 176"/>
              <a:gd name="T17" fmla="*/ 104 h 160"/>
              <a:gd name="T18" fmla="*/ 176 w 176"/>
              <a:gd name="T19" fmla="*/ 72 h 160"/>
              <a:gd name="T20" fmla="*/ 152 w 176"/>
              <a:gd name="T21" fmla="*/ 41 h 160"/>
              <a:gd name="T22" fmla="*/ 144 w 176"/>
              <a:gd name="T23" fmla="*/ 96 h 160"/>
              <a:gd name="T24" fmla="*/ 32 w 176"/>
              <a:gd name="T25" fmla="*/ 96 h 160"/>
              <a:gd name="T26" fmla="*/ 8 w 176"/>
              <a:gd name="T27" fmla="*/ 72 h 160"/>
              <a:gd name="T28" fmla="*/ 26 w 176"/>
              <a:gd name="T29" fmla="*/ 49 h 160"/>
              <a:gd name="T30" fmla="*/ 32 w 176"/>
              <a:gd name="T31" fmla="*/ 42 h 160"/>
              <a:gd name="T32" fmla="*/ 72 w 176"/>
              <a:gd name="T33" fmla="*/ 8 h 160"/>
              <a:gd name="T34" fmla="*/ 102 w 176"/>
              <a:gd name="T35" fmla="*/ 22 h 160"/>
              <a:gd name="T36" fmla="*/ 111 w 176"/>
              <a:gd name="T37" fmla="*/ 30 h 160"/>
              <a:gd name="T38" fmla="*/ 112 w 176"/>
              <a:gd name="T39" fmla="*/ 30 h 160"/>
              <a:gd name="T40" fmla="*/ 117 w 176"/>
              <a:gd name="T41" fmla="*/ 28 h 160"/>
              <a:gd name="T42" fmla="*/ 128 w 176"/>
              <a:gd name="T43" fmla="*/ 24 h 160"/>
              <a:gd name="T44" fmla="*/ 144 w 176"/>
              <a:gd name="T45" fmla="*/ 40 h 160"/>
              <a:gd name="T46" fmla="*/ 144 w 176"/>
              <a:gd name="T47" fmla="*/ 41 h 160"/>
              <a:gd name="T48" fmla="*/ 150 w 176"/>
              <a:gd name="T49" fmla="*/ 49 h 160"/>
              <a:gd name="T50" fmla="*/ 168 w 176"/>
              <a:gd name="T51" fmla="*/ 72 h 160"/>
              <a:gd name="T52" fmla="*/ 144 w 176"/>
              <a:gd name="T53" fmla="*/ 96 h 160"/>
              <a:gd name="T54" fmla="*/ 80 w 176"/>
              <a:gd name="T55" fmla="*/ 128 h 160"/>
              <a:gd name="T56" fmla="*/ 88 w 176"/>
              <a:gd name="T57" fmla="*/ 136 h 160"/>
              <a:gd name="T58" fmla="*/ 96 w 176"/>
              <a:gd name="T59" fmla="*/ 128 h 160"/>
              <a:gd name="T60" fmla="*/ 88 w 176"/>
              <a:gd name="T61" fmla="*/ 112 h 160"/>
              <a:gd name="T62" fmla="*/ 80 w 176"/>
              <a:gd name="T63" fmla="*/ 128 h 160"/>
              <a:gd name="T64" fmla="*/ 40 w 176"/>
              <a:gd name="T65" fmla="*/ 152 h 160"/>
              <a:gd name="T66" fmla="*/ 48 w 176"/>
              <a:gd name="T67" fmla="*/ 160 h 160"/>
              <a:gd name="T68" fmla="*/ 56 w 176"/>
              <a:gd name="T69" fmla="*/ 152 h 160"/>
              <a:gd name="T70" fmla="*/ 48 w 176"/>
              <a:gd name="T71" fmla="*/ 136 h 160"/>
              <a:gd name="T72" fmla="*/ 40 w 176"/>
              <a:gd name="T73" fmla="*/ 152 h 160"/>
              <a:gd name="T74" fmla="*/ 120 w 176"/>
              <a:gd name="T75" fmla="*/ 144 h 160"/>
              <a:gd name="T76" fmla="*/ 128 w 176"/>
              <a:gd name="T77" fmla="*/ 152 h 160"/>
              <a:gd name="T78" fmla="*/ 136 w 176"/>
              <a:gd name="T79" fmla="*/ 144 h 160"/>
              <a:gd name="T80" fmla="*/ 128 w 176"/>
              <a:gd name="T81" fmla="*/ 128 h 160"/>
              <a:gd name="T82" fmla="*/ 120 w 176"/>
              <a:gd name="T83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60"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  <a:moveTo>
                  <a:pt x="80" y="128"/>
                </a:moveTo>
                <a:cubicBezTo>
                  <a:pt x="80" y="132"/>
                  <a:pt x="84" y="136"/>
                  <a:pt x="88" y="136"/>
                </a:cubicBezTo>
                <a:cubicBezTo>
                  <a:pt x="92" y="136"/>
                  <a:pt x="96" y="132"/>
                  <a:pt x="96" y="128"/>
                </a:cubicBezTo>
                <a:cubicBezTo>
                  <a:pt x="96" y="120"/>
                  <a:pt x="88" y="112"/>
                  <a:pt x="88" y="112"/>
                </a:cubicBezTo>
                <a:cubicBezTo>
                  <a:pt x="88" y="112"/>
                  <a:pt x="80" y="120"/>
                  <a:pt x="80" y="128"/>
                </a:cubicBezTo>
                <a:moveTo>
                  <a:pt x="40" y="152"/>
                </a:moveTo>
                <a:cubicBezTo>
                  <a:pt x="40" y="156"/>
                  <a:pt x="44" y="160"/>
                  <a:pt x="48" y="160"/>
                </a:cubicBezTo>
                <a:cubicBezTo>
                  <a:pt x="52" y="160"/>
                  <a:pt x="56" y="156"/>
                  <a:pt x="56" y="152"/>
                </a:cubicBezTo>
                <a:cubicBezTo>
                  <a:pt x="56" y="144"/>
                  <a:pt x="48" y="136"/>
                  <a:pt x="48" y="136"/>
                </a:cubicBezTo>
                <a:cubicBezTo>
                  <a:pt x="48" y="136"/>
                  <a:pt x="40" y="144"/>
                  <a:pt x="40" y="152"/>
                </a:cubicBezTo>
                <a:moveTo>
                  <a:pt x="120" y="144"/>
                </a:moveTo>
                <a:cubicBezTo>
                  <a:pt x="120" y="148"/>
                  <a:pt x="124" y="152"/>
                  <a:pt x="128" y="152"/>
                </a:cubicBezTo>
                <a:cubicBezTo>
                  <a:pt x="132" y="152"/>
                  <a:pt x="136" y="148"/>
                  <a:pt x="136" y="144"/>
                </a:cubicBezTo>
                <a:cubicBezTo>
                  <a:pt x="136" y="136"/>
                  <a:pt x="128" y="128"/>
                  <a:pt x="128" y="128"/>
                </a:cubicBezTo>
                <a:cubicBezTo>
                  <a:pt x="128" y="128"/>
                  <a:pt x="120" y="136"/>
                  <a:pt x="120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417"/>
          <p:cNvSpPr>
            <a:spLocks noEditPoints="1"/>
          </p:cNvSpPr>
          <p:nvPr/>
        </p:nvSpPr>
        <p:spPr bwMode="auto">
          <a:xfrm>
            <a:off x="3446662" y="3790535"/>
            <a:ext cx="334275" cy="274235"/>
          </a:xfrm>
          <a:custGeom>
            <a:avLst/>
            <a:gdLst>
              <a:gd name="T0" fmla="*/ 80 w 176"/>
              <a:gd name="T1" fmla="*/ 116 h 144"/>
              <a:gd name="T2" fmla="*/ 76 w 176"/>
              <a:gd name="T3" fmla="*/ 112 h 144"/>
              <a:gd name="T4" fmla="*/ 73 w 176"/>
              <a:gd name="T5" fmla="*/ 113 h 144"/>
              <a:gd name="T6" fmla="*/ 49 w 176"/>
              <a:gd name="T7" fmla="*/ 137 h 144"/>
              <a:gd name="T8" fmla="*/ 48 w 176"/>
              <a:gd name="T9" fmla="*/ 140 h 144"/>
              <a:gd name="T10" fmla="*/ 52 w 176"/>
              <a:gd name="T11" fmla="*/ 144 h 144"/>
              <a:gd name="T12" fmla="*/ 55 w 176"/>
              <a:gd name="T13" fmla="*/ 143 h 144"/>
              <a:gd name="T14" fmla="*/ 79 w 176"/>
              <a:gd name="T15" fmla="*/ 119 h 144"/>
              <a:gd name="T16" fmla="*/ 80 w 176"/>
              <a:gd name="T17" fmla="*/ 116 h 144"/>
              <a:gd name="T18" fmla="*/ 56 w 176"/>
              <a:gd name="T19" fmla="*/ 116 h 144"/>
              <a:gd name="T20" fmla="*/ 52 w 176"/>
              <a:gd name="T21" fmla="*/ 112 h 144"/>
              <a:gd name="T22" fmla="*/ 49 w 176"/>
              <a:gd name="T23" fmla="*/ 113 h 144"/>
              <a:gd name="T24" fmla="*/ 25 w 176"/>
              <a:gd name="T25" fmla="*/ 137 h 144"/>
              <a:gd name="T26" fmla="*/ 24 w 176"/>
              <a:gd name="T27" fmla="*/ 140 h 144"/>
              <a:gd name="T28" fmla="*/ 28 w 176"/>
              <a:gd name="T29" fmla="*/ 144 h 144"/>
              <a:gd name="T30" fmla="*/ 31 w 176"/>
              <a:gd name="T31" fmla="*/ 143 h 144"/>
              <a:gd name="T32" fmla="*/ 55 w 176"/>
              <a:gd name="T33" fmla="*/ 119 h 144"/>
              <a:gd name="T34" fmla="*/ 56 w 176"/>
              <a:gd name="T35" fmla="*/ 116 h 144"/>
              <a:gd name="T36" fmla="*/ 104 w 176"/>
              <a:gd name="T37" fmla="*/ 116 h 144"/>
              <a:gd name="T38" fmla="*/ 100 w 176"/>
              <a:gd name="T39" fmla="*/ 112 h 144"/>
              <a:gd name="T40" fmla="*/ 97 w 176"/>
              <a:gd name="T41" fmla="*/ 113 h 144"/>
              <a:gd name="T42" fmla="*/ 73 w 176"/>
              <a:gd name="T43" fmla="*/ 137 h 144"/>
              <a:gd name="T44" fmla="*/ 72 w 176"/>
              <a:gd name="T45" fmla="*/ 140 h 144"/>
              <a:gd name="T46" fmla="*/ 76 w 176"/>
              <a:gd name="T47" fmla="*/ 144 h 144"/>
              <a:gd name="T48" fmla="*/ 79 w 176"/>
              <a:gd name="T49" fmla="*/ 143 h 144"/>
              <a:gd name="T50" fmla="*/ 103 w 176"/>
              <a:gd name="T51" fmla="*/ 119 h 144"/>
              <a:gd name="T52" fmla="*/ 104 w 176"/>
              <a:gd name="T53" fmla="*/ 116 h 144"/>
              <a:gd name="T54" fmla="*/ 124 w 176"/>
              <a:gd name="T55" fmla="*/ 112 h 144"/>
              <a:gd name="T56" fmla="*/ 121 w 176"/>
              <a:gd name="T57" fmla="*/ 113 h 144"/>
              <a:gd name="T58" fmla="*/ 97 w 176"/>
              <a:gd name="T59" fmla="*/ 137 h 144"/>
              <a:gd name="T60" fmla="*/ 96 w 176"/>
              <a:gd name="T61" fmla="*/ 140 h 144"/>
              <a:gd name="T62" fmla="*/ 100 w 176"/>
              <a:gd name="T63" fmla="*/ 144 h 144"/>
              <a:gd name="T64" fmla="*/ 103 w 176"/>
              <a:gd name="T65" fmla="*/ 143 h 144"/>
              <a:gd name="T66" fmla="*/ 127 w 176"/>
              <a:gd name="T67" fmla="*/ 119 h 144"/>
              <a:gd name="T68" fmla="*/ 128 w 176"/>
              <a:gd name="T69" fmla="*/ 116 h 144"/>
              <a:gd name="T70" fmla="*/ 124 w 176"/>
              <a:gd name="T71" fmla="*/ 112 h 144"/>
              <a:gd name="T72" fmla="*/ 152 w 176"/>
              <a:gd name="T73" fmla="*/ 41 h 144"/>
              <a:gd name="T74" fmla="*/ 152 w 176"/>
              <a:gd name="T75" fmla="*/ 40 h 144"/>
              <a:gd name="T76" fmla="*/ 128 w 176"/>
              <a:gd name="T77" fmla="*/ 16 h 144"/>
              <a:gd name="T78" fmla="*/ 112 w 176"/>
              <a:gd name="T79" fmla="*/ 22 h 144"/>
              <a:gd name="T80" fmla="*/ 72 w 176"/>
              <a:gd name="T81" fmla="*/ 0 h 144"/>
              <a:gd name="T82" fmla="*/ 25 w 176"/>
              <a:gd name="T83" fmla="*/ 41 h 144"/>
              <a:gd name="T84" fmla="*/ 0 w 176"/>
              <a:gd name="T85" fmla="*/ 72 h 144"/>
              <a:gd name="T86" fmla="*/ 32 w 176"/>
              <a:gd name="T87" fmla="*/ 104 h 144"/>
              <a:gd name="T88" fmla="*/ 144 w 176"/>
              <a:gd name="T89" fmla="*/ 104 h 144"/>
              <a:gd name="T90" fmla="*/ 176 w 176"/>
              <a:gd name="T91" fmla="*/ 72 h 144"/>
              <a:gd name="T92" fmla="*/ 152 w 176"/>
              <a:gd name="T93" fmla="*/ 41 h 144"/>
              <a:gd name="T94" fmla="*/ 144 w 176"/>
              <a:gd name="T95" fmla="*/ 96 h 144"/>
              <a:gd name="T96" fmla="*/ 32 w 176"/>
              <a:gd name="T97" fmla="*/ 96 h 144"/>
              <a:gd name="T98" fmla="*/ 8 w 176"/>
              <a:gd name="T99" fmla="*/ 72 h 144"/>
              <a:gd name="T100" fmla="*/ 26 w 176"/>
              <a:gd name="T101" fmla="*/ 49 h 144"/>
              <a:gd name="T102" fmla="*/ 32 w 176"/>
              <a:gd name="T103" fmla="*/ 42 h 144"/>
              <a:gd name="T104" fmla="*/ 72 w 176"/>
              <a:gd name="T105" fmla="*/ 8 h 144"/>
              <a:gd name="T106" fmla="*/ 102 w 176"/>
              <a:gd name="T107" fmla="*/ 22 h 144"/>
              <a:gd name="T108" fmla="*/ 111 w 176"/>
              <a:gd name="T109" fmla="*/ 30 h 144"/>
              <a:gd name="T110" fmla="*/ 112 w 176"/>
              <a:gd name="T111" fmla="*/ 30 h 144"/>
              <a:gd name="T112" fmla="*/ 117 w 176"/>
              <a:gd name="T113" fmla="*/ 28 h 144"/>
              <a:gd name="T114" fmla="*/ 128 w 176"/>
              <a:gd name="T115" fmla="*/ 24 h 144"/>
              <a:gd name="T116" fmla="*/ 144 w 176"/>
              <a:gd name="T117" fmla="*/ 40 h 144"/>
              <a:gd name="T118" fmla="*/ 144 w 176"/>
              <a:gd name="T119" fmla="*/ 41 h 144"/>
              <a:gd name="T120" fmla="*/ 150 w 176"/>
              <a:gd name="T121" fmla="*/ 49 h 144"/>
              <a:gd name="T122" fmla="*/ 168 w 176"/>
              <a:gd name="T123" fmla="*/ 72 h 144"/>
              <a:gd name="T124" fmla="*/ 144 w 176"/>
              <a:gd name="T125" fmla="*/ 9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6" h="144">
                <a:moveTo>
                  <a:pt x="80" y="116"/>
                </a:moveTo>
                <a:cubicBezTo>
                  <a:pt x="80" y="114"/>
                  <a:pt x="78" y="112"/>
                  <a:pt x="76" y="112"/>
                </a:cubicBezTo>
                <a:cubicBezTo>
                  <a:pt x="75" y="112"/>
                  <a:pt x="74" y="112"/>
                  <a:pt x="73" y="113"/>
                </a:cubicBezTo>
                <a:cubicBezTo>
                  <a:pt x="49" y="137"/>
                  <a:pt x="49" y="137"/>
                  <a:pt x="49" y="137"/>
                </a:cubicBezTo>
                <a:cubicBezTo>
                  <a:pt x="48" y="138"/>
                  <a:pt x="48" y="139"/>
                  <a:pt x="48" y="140"/>
                </a:cubicBezTo>
                <a:cubicBezTo>
                  <a:pt x="48" y="142"/>
                  <a:pt x="50" y="144"/>
                  <a:pt x="52" y="144"/>
                </a:cubicBezTo>
                <a:cubicBezTo>
                  <a:pt x="53" y="144"/>
                  <a:pt x="54" y="144"/>
                  <a:pt x="55" y="143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80" y="118"/>
                  <a:pt x="80" y="117"/>
                  <a:pt x="80" y="116"/>
                </a:cubicBezTo>
                <a:moveTo>
                  <a:pt x="56" y="116"/>
                </a:moveTo>
                <a:cubicBezTo>
                  <a:pt x="56" y="114"/>
                  <a:pt x="54" y="112"/>
                  <a:pt x="52" y="112"/>
                </a:cubicBezTo>
                <a:cubicBezTo>
                  <a:pt x="51" y="112"/>
                  <a:pt x="50" y="112"/>
                  <a:pt x="49" y="113"/>
                </a:cubicBezTo>
                <a:cubicBezTo>
                  <a:pt x="25" y="137"/>
                  <a:pt x="25" y="137"/>
                  <a:pt x="25" y="137"/>
                </a:cubicBezTo>
                <a:cubicBezTo>
                  <a:pt x="24" y="138"/>
                  <a:pt x="24" y="139"/>
                  <a:pt x="24" y="140"/>
                </a:cubicBezTo>
                <a:cubicBezTo>
                  <a:pt x="24" y="142"/>
                  <a:pt x="26" y="144"/>
                  <a:pt x="28" y="144"/>
                </a:cubicBezTo>
                <a:cubicBezTo>
                  <a:pt x="29" y="144"/>
                  <a:pt x="30" y="144"/>
                  <a:pt x="31" y="143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6" y="118"/>
                  <a:pt x="56" y="117"/>
                  <a:pt x="56" y="116"/>
                </a:cubicBezTo>
                <a:moveTo>
                  <a:pt x="104" y="116"/>
                </a:moveTo>
                <a:cubicBezTo>
                  <a:pt x="104" y="114"/>
                  <a:pt x="102" y="112"/>
                  <a:pt x="100" y="112"/>
                </a:cubicBezTo>
                <a:cubicBezTo>
                  <a:pt x="99" y="112"/>
                  <a:pt x="98" y="112"/>
                  <a:pt x="97" y="113"/>
                </a:cubicBezTo>
                <a:cubicBezTo>
                  <a:pt x="73" y="137"/>
                  <a:pt x="73" y="137"/>
                  <a:pt x="73" y="137"/>
                </a:cubicBezTo>
                <a:cubicBezTo>
                  <a:pt x="72" y="138"/>
                  <a:pt x="72" y="139"/>
                  <a:pt x="72" y="140"/>
                </a:cubicBezTo>
                <a:cubicBezTo>
                  <a:pt x="72" y="142"/>
                  <a:pt x="74" y="144"/>
                  <a:pt x="76" y="144"/>
                </a:cubicBezTo>
                <a:cubicBezTo>
                  <a:pt x="77" y="144"/>
                  <a:pt x="78" y="144"/>
                  <a:pt x="79" y="143"/>
                </a:cubicBezTo>
                <a:cubicBezTo>
                  <a:pt x="103" y="119"/>
                  <a:pt x="103" y="119"/>
                  <a:pt x="103" y="119"/>
                </a:cubicBezTo>
                <a:cubicBezTo>
                  <a:pt x="104" y="118"/>
                  <a:pt x="104" y="117"/>
                  <a:pt x="104" y="116"/>
                </a:cubicBezTo>
                <a:moveTo>
                  <a:pt x="124" y="112"/>
                </a:moveTo>
                <a:cubicBezTo>
                  <a:pt x="123" y="112"/>
                  <a:pt x="122" y="112"/>
                  <a:pt x="121" y="113"/>
                </a:cubicBezTo>
                <a:cubicBezTo>
                  <a:pt x="97" y="137"/>
                  <a:pt x="97" y="137"/>
                  <a:pt x="97" y="137"/>
                </a:cubicBezTo>
                <a:cubicBezTo>
                  <a:pt x="96" y="138"/>
                  <a:pt x="96" y="139"/>
                  <a:pt x="96" y="140"/>
                </a:cubicBezTo>
                <a:cubicBezTo>
                  <a:pt x="96" y="142"/>
                  <a:pt x="98" y="144"/>
                  <a:pt x="100" y="144"/>
                </a:cubicBezTo>
                <a:cubicBezTo>
                  <a:pt x="101" y="144"/>
                  <a:pt x="102" y="144"/>
                  <a:pt x="103" y="143"/>
                </a:cubicBezTo>
                <a:cubicBezTo>
                  <a:pt x="127" y="119"/>
                  <a:pt x="127" y="119"/>
                  <a:pt x="127" y="119"/>
                </a:cubicBezTo>
                <a:cubicBezTo>
                  <a:pt x="128" y="118"/>
                  <a:pt x="128" y="117"/>
                  <a:pt x="128" y="116"/>
                </a:cubicBezTo>
                <a:cubicBezTo>
                  <a:pt x="128" y="114"/>
                  <a:pt x="126" y="112"/>
                  <a:pt x="124" y="112"/>
                </a:cubicBezTo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418"/>
          <p:cNvSpPr>
            <a:spLocks noEditPoints="1"/>
          </p:cNvSpPr>
          <p:nvPr/>
        </p:nvSpPr>
        <p:spPr bwMode="auto">
          <a:xfrm>
            <a:off x="4086003" y="3775931"/>
            <a:ext cx="334275" cy="303444"/>
          </a:xfrm>
          <a:custGeom>
            <a:avLst/>
            <a:gdLst>
              <a:gd name="T0" fmla="*/ 72 w 176"/>
              <a:gd name="T1" fmla="*/ 132 h 160"/>
              <a:gd name="T2" fmla="*/ 76 w 176"/>
              <a:gd name="T3" fmla="*/ 160 h 160"/>
              <a:gd name="T4" fmla="*/ 80 w 176"/>
              <a:gd name="T5" fmla="*/ 132 h 160"/>
              <a:gd name="T6" fmla="*/ 100 w 176"/>
              <a:gd name="T7" fmla="*/ 120 h 160"/>
              <a:gd name="T8" fmla="*/ 96 w 176"/>
              <a:gd name="T9" fmla="*/ 148 h 160"/>
              <a:gd name="T10" fmla="*/ 104 w 176"/>
              <a:gd name="T11" fmla="*/ 148 h 160"/>
              <a:gd name="T12" fmla="*/ 100 w 176"/>
              <a:gd name="T13" fmla="*/ 120 h 160"/>
              <a:gd name="T14" fmla="*/ 24 w 176"/>
              <a:gd name="T15" fmla="*/ 116 h 160"/>
              <a:gd name="T16" fmla="*/ 28 w 176"/>
              <a:gd name="T17" fmla="*/ 144 h 160"/>
              <a:gd name="T18" fmla="*/ 32 w 176"/>
              <a:gd name="T19" fmla="*/ 116 h 160"/>
              <a:gd name="T20" fmla="*/ 52 w 176"/>
              <a:gd name="T21" fmla="*/ 120 h 160"/>
              <a:gd name="T22" fmla="*/ 48 w 176"/>
              <a:gd name="T23" fmla="*/ 140 h 160"/>
              <a:gd name="T24" fmla="*/ 56 w 176"/>
              <a:gd name="T25" fmla="*/ 140 h 160"/>
              <a:gd name="T26" fmla="*/ 52 w 176"/>
              <a:gd name="T27" fmla="*/ 120 h 160"/>
              <a:gd name="T28" fmla="*/ 152 w 176"/>
              <a:gd name="T29" fmla="*/ 40 h 160"/>
              <a:gd name="T30" fmla="*/ 112 w 176"/>
              <a:gd name="T31" fmla="*/ 22 h 160"/>
              <a:gd name="T32" fmla="*/ 25 w 176"/>
              <a:gd name="T33" fmla="*/ 41 h 160"/>
              <a:gd name="T34" fmla="*/ 32 w 176"/>
              <a:gd name="T35" fmla="*/ 104 h 160"/>
              <a:gd name="T36" fmla="*/ 176 w 176"/>
              <a:gd name="T37" fmla="*/ 72 h 160"/>
              <a:gd name="T38" fmla="*/ 144 w 176"/>
              <a:gd name="T39" fmla="*/ 96 h 160"/>
              <a:gd name="T40" fmla="*/ 8 w 176"/>
              <a:gd name="T41" fmla="*/ 72 h 160"/>
              <a:gd name="T42" fmla="*/ 32 w 176"/>
              <a:gd name="T43" fmla="*/ 42 h 160"/>
              <a:gd name="T44" fmla="*/ 102 w 176"/>
              <a:gd name="T45" fmla="*/ 22 h 160"/>
              <a:gd name="T46" fmla="*/ 112 w 176"/>
              <a:gd name="T47" fmla="*/ 30 h 160"/>
              <a:gd name="T48" fmla="*/ 128 w 176"/>
              <a:gd name="T49" fmla="*/ 24 h 160"/>
              <a:gd name="T50" fmla="*/ 144 w 176"/>
              <a:gd name="T51" fmla="*/ 41 h 160"/>
              <a:gd name="T52" fmla="*/ 168 w 176"/>
              <a:gd name="T53" fmla="*/ 72 h 160"/>
              <a:gd name="T54" fmla="*/ 124 w 176"/>
              <a:gd name="T55" fmla="*/ 112 h 160"/>
              <a:gd name="T56" fmla="*/ 120 w 176"/>
              <a:gd name="T57" fmla="*/ 140 h 160"/>
              <a:gd name="T58" fmla="*/ 128 w 176"/>
              <a:gd name="T59" fmla="*/ 140 h 160"/>
              <a:gd name="T60" fmla="*/ 124 w 176"/>
              <a:gd name="T61" fmla="*/ 112 h 160"/>
              <a:gd name="T62" fmla="*/ 144 w 176"/>
              <a:gd name="T63" fmla="*/ 116 h 160"/>
              <a:gd name="T64" fmla="*/ 148 w 176"/>
              <a:gd name="T65" fmla="*/ 136 h 160"/>
              <a:gd name="T66" fmla="*/ 152 w 176"/>
              <a:gd name="T67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60">
                <a:moveTo>
                  <a:pt x="76" y="128"/>
                </a:moveTo>
                <a:cubicBezTo>
                  <a:pt x="74" y="128"/>
                  <a:pt x="72" y="130"/>
                  <a:pt x="72" y="132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8"/>
                  <a:pt x="74" y="160"/>
                  <a:pt x="76" y="160"/>
                </a:cubicBezTo>
                <a:cubicBezTo>
                  <a:pt x="78" y="160"/>
                  <a:pt x="80" y="158"/>
                  <a:pt x="80" y="156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0"/>
                  <a:pt x="78" y="128"/>
                  <a:pt x="76" y="128"/>
                </a:cubicBezTo>
                <a:moveTo>
                  <a:pt x="100" y="120"/>
                </a:moveTo>
                <a:cubicBezTo>
                  <a:pt x="98" y="120"/>
                  <a:pt x="96" y="122"/>
                  <a:pt x="96" y="124"/>
                </a:cubicBezTo>
                <a:cubicBezTo>
                  <a:pt x="96" y="148"/>
                  <a:pt x="96" y="148"/>
                  <a:pt x="96" y="148"/>
                </a:cubicBezTo>
                <a:cubicBezTo>
                  <a:pt x="96" y="150"/>
                  <a:pt x="98" y="152"/>
                  <a:pt x="100" y="152"/>
                </a:cubicBezTo>
                <a:cubicBezTo>
                  <a:pt x="102" y="152"/>
                  <a:pt x="104" y="150"/>
                  <a:pt x="104" y="148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2"/>
                  <a:pt x="102" y="120"/>
                  <a:pt x="100" y="120"/>
                </a:cubicBezTo>
                <a:moveTo>
                  <a:pt x="28" y="112"/>
                </a:moveTo>
                <a:cubicBezTo>
                  <a:pt x="26" y="112"/>
                  <a:pt x="24" y="114"/>
                  <a:pt x="24" y="116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2"/>
                  <a:pt x="26" y="144"/>
                  <a:pt x="28" y="144"/>
                </a:cubicBezTo>
                <a:cubicBezTo>
                  <a:pt x="30" y="144"/>
                  <a:pt x="32" y="142"/>
                  <a:pt x="32" y="140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4"/>
                  <a:pt x="30" y="112"/>
                  <a:pt x="28" y="112"/>
                </a:cubicBezTo>
                <a:moveTo>
                  <a:pt x="52" y="120"/>
                </a:moveTo>
                <a:cubicBezTo>
                  <a:pt x="50" y="120"/>
                  <a:pt x="48" y="122"/>
                  <a:pt x="48" y="124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2"/>
                  <a:pt x="50" y="144"/>
                  <a:pt x="52" y="144"/>
                </a:cubicBezTo>
                <a:cubicBezTo>
                  <a:pt x="54" y="144"/>
                  <a:pt x="56" y="142"/>
                  <a:pt x="56" y="140"/>
                </a:cubicBezTo>
                <a:cubicBezTo>
                  <a:pt x="56" y="124"/>
                  <a:pt x="56" y="124"/>
                  <a:pt x="56" y="124"/>
                </a:cubicBezTo>
                <a:cubicBezTo>
                  <a:pt x="56" y="122"/>
                  <a:pt x="54" y="120"/>
                  <a:pt x="52" y="120"/>
                </a:cubicBezTo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  <a:moveTo>
                  <a:pt x="124" y="112"/>
                </a:moveTo>
                <a:cubicBezTo>
                  <a:pt x="122" y="112"/>
                  <a:pt x="120" y="114"/>
                  <a:pt x="120" y="116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2"/>
                  <a:pt x="122" y="144"/>
                  <a:pt x="124" y="144"/>
                </a:cubicBezTo>
                <a:cubicBezTo>
                  <a:pt x="126" y="144"/>
                  <a:pt x="128" y="142"/>
                  <a:pt x="128" y="140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128" y="114"/>
                  <a:pt x="126" y="112"/>
                  <a:pt x="124" y="112"/>
                </a:cubicBezTo>
                <a:moveTo>
                  <a:pt x="148" y="112"/>
                </a:moveTo>
                <a:cubicBezTo>
                  <a:pt x="146" y="112"/>
                  <a:pt x="144" y="114"/>
                  <a:pt x="144" y="116"/>
                </a:cubicBezTo>
                <a:cubicBezTo>
                  <a:pt x="144" y="132"/>
                  <a:pt x="144" y="132"/>
                  <a:pt x="144" y="132"/>
                </a:cubicBezTo>
                <a:cubicBezTo>
                  <a:pt x="144" y="134"/>
                  <a:pt x="146" y="136"/>
                  <a:pt x="148" y="136"/>
                </a:cubicBezTo>
                <a:cubicBezTo>
                  <a:pt x="150" y="136"/>
                  <a:pt x="152" y="134"/>
                  <a:pt x="152" y="132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2" y="114"/>
                  <a:pt x="150" y="112"/>
                  <a:pt x="148" y="1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419"/>
          <p:cNvSpPr>
            <a:spLocks noEditPoints="1"/>
          </p:cNvSpPr>
          <p:nvPr/>
        </p:nvSpPr>
        <p:spPr bwMode="auto">
          <a:xfrm>
            <a:off x="4723722" y="3761326"/>
            <a:ext cx="335898" cy="334275"/>
          </a:xfrm>
          <a:custGeom>
            <a:avLst/>
            <a:gdLst>
              <a:gd name="T0" fmla="*/ 64 w 176"/>
              <a:gd name="T1" fmla="*/ 112 h 176"/>
              <a:gd name="T2" fmla="*/ 56 w 176"/>
              <a:gd name="T3" fmla="*/ 120 h 176"/>
              <a:gd name="T4" fmla="*/ 64 w 176"/>
              <a:gd name="T5" fmla="*/ 128 h 176"/>
              <a:gd name="T6" fmla="*/ 72 w 176"/>
              <a:gd name="T7" fmla="*/ 120 h 176"/>
              <a:gd name="T8" fmla="*/ 64 w 176"/>
              <a:gd name="T9" fmla="*/ 112 h 176"/>
              <a:gd name="T10" fmla="*/ 40 w 176"/>
              <a:gd name="T11" fmla="*/ 152 h 176"/>
              <a:gd name="T12" fmla="*/ 32 w 176"/>
              <a:gd name="T13" fmla="*/ 160 h 176"/>
              <a:gd name="T14" fmla="*/ 40 w 176"/>
              <a:gd name="T15" fmla="*/ 168 h 176"/>
              <a:gd name="T16" fmla="*/ 48 w 176"/>
              <a:gd name="T17" fmla="*/ 160 h 176"/>
              <a:gd name="T18" fmla="*/ 40 w 176"/>
              <a:gd name="T19" fmla="*/ 152 h 176"/>
              <a:gd name="T20" fmla="*/ 24 w 176"/>
              <a:gd name="T21" fmla="*/ 128 h 176"/>
              <a:gd name="T22" fmla="*/ 16 w 176"/>
              <a:gd name="T23" fmla="*/ 136 h 176"/>
              <a:gd name="T24" fmla="*/ 24 w 176"/>
              <a:gd name="T25" fmla="*/ 144 h 176"/>
              <a:gd name="T26" fmla="*/ 32 w 176"/>
              <a:gd name="T27" fmla="*/ 136 h 176"/>
              <a:gd name="T28" fmla="*/ 24 w 176"/>
              <a:gd name="T29" fmla="*/ 128 h 176"/>
              <a:gd name="T30" fmla="*/ 88 w 176"/>
              <a:gd name="T31" fmla="*/ 144 h 176"/>
              <a:gd name="T32" fmla="*/ 80 w 176"/>
              <a:gd name="T33" fmla="*/ 152 h 176"/>
              <a:gd name="T34" fmla="*/ 88 w 176"/>
              <a:gd name="T35" fmla="*/ 160 h 176"/>
              <a:gd name="T36" fmla="*/ 96 w 176"/>
              <a:gd name="T37" fmla="*/ 152 h 176"/>
              <a:gd name="T38" fmla="*/ 88 w 176"/>
              <a:gd name="T39" fmla="*/ 144 h 176"/>
              <a:gd name="T40" fmla="*/ 128 w 176"/>
              <a:gd name="T41" fmla="*/ 128 h 176"/>
              <a:gd name="T42" fmla="*/ 120 w 176"/>
              <a:gd name="T43" fmla="*/ 120 h 176"/>
              <a:gd name="T44" fmla="*/ 112 w 176"/>
              <a:gd name="T45" fmla="*/ 128 h 176"/>
              <a:gd name="T46" fmla="*/ 120 w 176"/>
              <a:gd name="T47" fmla="*/ 136 h 176"/>
              <a:gd name="T48" fmla="*/ 128 w 176"/>
              <a:gd name="T49" fmla="*/ 128 h 176"/>
              <a:gd name="T50" fmla="*/ 152 w 176"/>
              <a:gd name="T51" fmla="*/ 41 h 176"/>
              <a:gd name="T52" fmla="*/ 152 w 176"/>
              <a:gd name="T53" fmla="*/ 40 h 176"/>
              <a:gd name="T54" fmla="*/ 128 w 176"/>
              <a:gd name="T55" fmla="*/ 16 h 176"/>
              <a:gd name="T56" fmla="*/ 112 w 176"/>
              <a:gd name="T57" fmla="*/ 22 h 176"/>
              <a:gd name="T58" fmla="*/ 72 w 176"/>
              <a:gd name="T59" fmla="*/ 0 h 176"/>
              <a:gd name="T60" fmla="*/ 25 w 176"/>
              <a:gd name="T61" fmla="*/ 41 h 176"/>
              <a:gd name="T62" fmla="*/ 0 w 176"/>
              <a:gd name="T63" fmla="*/ 72 h 176"/>
              <a:gd name="T64" fmla="*/ 32 w 176"/>
              <a:gd name="T65" fmla="*/ 104 h 176"/>
              <a:gd name="T66" fmla="*/ 144 w 176"/>
              <a:gd name="T67" fmla="*/ 104 h 176"/>
              <a:gd name="T68" fmla="*/ 176 w 176"/>
              <a:gd name="T69" fmla="*/ 72 h 176"/>
              <a:gd name="T70" fmla="*/ 152 w 176"/>
              <a:gd name="T71" fmla="*/ 41 h 176"/>
              <a:gd name="T72" fmla="*/ 144 w 176"/>
              <a:gd name="T73" fmla="*/ 96 h 176"/>
              <a:gd name="T74" fmla="*/ 32 w 176"/>
              <a:gd name="T75" fmla="*/ 96 h 176"/>
              <a:gd name="T76" fmla="*/ 8 w 176"/>
              <a:gd name="T77" fmla="*/ 72 h 176"/>
              <a:gd name="T78" fmla="*/ 26 w 176"/>
              <a:gd name="T79" fmla="*/ 49 h 176"/>
              <a:gd name="T80" fmla="*/ 32 w 176"/>
              <a:gd name="T81" fmla="*/ 42 h 176"/>
              <a:gd name="T82" fmla="*/ 72 w 176"/>
              <a:gd name="T83" fmla="*/ 8 h 176"/>
              <a:gd name="T84" fmla="*/ 102 w 176"/>
              <a:gd name="T85" fmla="*/ 22 h 176"/>
              <a:gd name="T86" fmla="*/ 111 w 176"/>
              <a:gd name="T87" fmla="*/ 30 h 176"/>
              <a:gd name="T88" fmla="*/ 112 w 176"/>
              <a:gd name="T89" fmla="*/ 30 h 176"/>
              <a:gd name="T90" fmla="*/ 117 w 176"/>
              <a:gd name="T91" fmla="*/ 28 h 176"/>
              <a:gd name="T92" fmla="*/ 128 w 176"/>
              <a:gd name="T93" fmla="*/ 24 h 176"/>
              <a:gd name="T94" fmla="*/ 144 w 176"/>
              <a:gd name="T95" fmla="*/ 40 h 176"/>
              <a:gd name="T96" fmla="*/ 144 w 176"/>
              <a:gd name="T97" fmla="*/ 41 h 176"/>
              <a:gd name="T98" fmla="*/ 150 w 176"/>
              <a:gd name="T99" fmla="*/ 49 h 176"/>
              <a:gd name="T100" fmla="*/ 168 w 176"/>
              <a:gd name="T101" fmla="*/ 72 h 176"/>
              <a:gd name="T102" fmla="*/ 144 w 176"/>
              <a:gd name="T103" fmla="*/ 96 h 176"/>
              <a:gd name="T104" fmla="*/ 152 w 176"/>
              <a:gd name="T105" fmla="*/ 136 h 176"/>
              <a:gd name="T106" fmla="*/ 144 w 176"/>
              <a:gd name="T107" fmla="*/ 144 h 176"/>
              <a:gd name="T108" fmla="*/ 152 w 176"/>
              <a:gd name="T109" fmla="*/ 152 h 176"/>
              <a:gd name="T110" fmla="*/ 160 w 176"/>
              <a:gd name="T111" fmla="*/ 144 h 176"/>
              <a:gd name="T112" fmla="*/ 152 w 176"/>
              <a:gd name="T113" fmla="*/ 136 h 176"/>
              <a:gd name="T114" fmla="*/ 128 w 176"/>
              <a:gd name="T115" fmla="*/ 160 h 176"/>
              <a:gd name="T116" fmla="*/ 120 w 176"/>
              <a:gd name="T117" fmla="*/ 168 h 176"/>
              <a:gd name="T118" fmla="*/ 128 w 176"/>
              <a:gd name="T119" fmla="*/ 176 h 176"/>
              <a:gd name="T120" fmla="*/ 136 w 176"/>
              <a:gd name="T121" fmla="*/ 168 h 176"/>
              <a:gd name="T122" fmla="*/ 128 w 176"/>
              <a:gd name="T12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76">
                <a:moveTo>
                  <a:pt x="64" y="112"/>
                </a:moveTo>
                <a:cubicBezTo>
                  <a:pt x="60" y="112"/>
                  <a:pt x="56" y="116"/>
                  <a:pt x="56" y="120"/>
                </a:cubicBezTo>
                <a:cubicBezTo>
                  <a:pt x="56" y="124"/>
                  <a:pt x="60" y="128"/>
                  <a:pt x="64" y="128"/>
                </a:cubicBezTo>
                <a:cubicBezTo>
                  <a:pt x="68" y="128"/>
                  <a:pt x="72" y="124"/>
                  <a:pt x="72" y="120"/>
                </a:cubicBezTo>
                <a:cubicBezTo>
                  <a:pt x="72" y="116"/>
                  <a:pt x="68" y="112"/>
                  <a:pt x="64" y="112"/>
                </a:cubicBezTo>
                <a:moveTo>
                  <a:pt x="40" y="152"/>
                </a:moveTo>
                <a:cubicBezTo>
                  <a:pt x="36" y="152"/>
                  <a:pt x="32" y="156"/>
                  <a:pt x="32" y="160"/>
                </a:cubicBezTo>
                <a:cubicBezTo>
                  <a:pt x="32" y="164"/>
                  <a:pt x="36" y="168"/>
                  <a:pt x="40" y="168"/>
                </a:cubicBezTo>
                <a:cubicBezTo>
                  <a:pt x="44" y="168"/>
                  <a:pt x="48" y="164"/>
                  <a:pt x="48" y="160"/>
                </a:cubicBezTo>
                <a:cubicBezTo>
                  <a:pt x="48" y="156"/>
                  <a:pt x="44" y="152"/>
                  <a:pt x="40" y="152"/>
                </a:cubicBezTo>
                <a:moveTo>
                  <a:pt x="24" y="128"/>
                </a:moveTo>
                <a:cubicBezTo>
                  <a:pt x="20" y="128"/>
                  <a:pt x="16" y="132"/>
                  <a:pt x="16" y="136"/>
                </a:cubicBezTo>
                <a:cubicBezTo>
                  <a:pt x="16" y="140"/>
                  <a:pt x="20" y="144"/>
                  <a:pt x="24" y="144"/>
                </a:cubicBezTo>
                <a:cubicBezTo>
                  <a:pt x="28" y="144"/>
                  <a:pt x="32" y="140"/>
                  <a:pt x="32" y="136"/>
                </a:cubicBezTo>
                <a:cubicBezTo>
                  <a:pt x="32" y="132"/>
                  <a:pt x="28" y="128"/>
                  <a:pt x="24" y="128"/>
                </a:cubicBezTo>
                <a:moveTo>
                  <a:pt x="88" y="144"/>
                </a:moveTo>
                <a:cubicBezTo>
                  <a:pt x="84" y="144"/>
                  <a:pt x="80" y="148"/>
                  <a:pt x="80" y="152"/>
                </a:cubicBezTo>
                <a:cubicBezTo>
                  <a:pt x="80" y="156"/>
                  <a:pt x="84" y="160"/>
                  <a:pt x="88" y="160"/>
                </a:cubicBezTo>
                <a:cubicBezTo>
                  <a:pt x="92" y="160"/>
                  <a:pt x="96" y="156"/>
                  <a:pt x="96" y="152"/>
                </a:cubicBezTo>
                <a:cubicBezTo>
                  <a:pt x="96" y="148"/>
                  <a:pt x="92" y="144"/>
                  <a:pt x="88" y="144"/>
                </a:cubicBezTo>
                <a:moveTo>
                  <a:pt x="128" y="128"/>
                </a:moveTo>
                <a:cubicBezTo>
                  <a:pt x="128" y="124"/>
                  <a:pt x="124" y="120"/>
                  <a:pt x="120" y="120"/>
                </a:cubicBezTo>
                <a:cubicBezTo>
                  <a:pt x="116" y="120"/>
                  <a:pt x="112" y="124"/>
                  <a:pt x="112" y="128"/>
                </a:cubicBezTo>
                <a:cubicBezTo>
                  <a:pt x="112" y="132"/>
                  <a:pt x="116" y="136"/>
                  <a:pt x="120" y="136"/>
                </a:cubicBezTo>
                <a:cubicBezTo>
                  <a:pt x="124" y="136"/>
                  <a:pt x="128" y="132"/>
                  <a:pt x="128" y="128"/>
                </a:cubicBezTo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  <a:moveTo>
                  <a:pt x="152" y="136"/>
                </a:moveTo>
                <a:cubicBezTo>
                  <a:pt x="148" y="136"/>
                  <a:pt x="144" y="140"/>
                  <a:pt x="144" y="144"/>
                </a:cubicBezTo>
                <a:cubicBezTo>
                  <a:pt x="144" y="148"/>
                  <a:pt x="148" y="152"/>
                  <a:pt x="152" y="152"/>
                </a:cubicBezTo>
                <a:cubicBezTo>
                  <a:pt x="156" y="152"/>
                  <a:pt x="160" y="148"/>
                  <a:pt x="160" y="144"/>
                </a:cubicBezTo>
                <a:cubicBezTo>
                  <a:pt x="160" y="140"/>
                  <a:pt x="156" y="136"/>
                  <a:pt x="152" y="136"/>
                </a:cubicBezTo>
                <a:moveTo>
                  <a:pt x="128" y="160"/>
                </a:moveTo>
                <a:cubicBezTo>
                  <a:pt x="124" y="160"/>
                  <a:pt x="120" y="164"/>
                  <a:pt x="120" y="168"/>
                </a:cubicBezTo>
                <a:cubicBezTo>
                  <a:pt x="120" y="172"/>
                  <a:pt x="124" y="176"/>
                  <a:pt x="128" y="176"/>
                </a:cubicBezTo>
                <a:cubicBezTo>
                  <a:pt x="132" y="176"/>
                  <a:pt x="136" y="172"/>
                  <a:pt x="136" y="168"/>
                </a:cubicBezTo>
                <a:cubicBezTo>
                  <a:pt x="136" y="164"/>
                  <a:pt x="132" y="160"/>
                  <a:pt x="128" y="1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420"/>
          <p:cNvSpPr>
            <a:spLocks noEditPoints="1"/>
          </p:cNvSpPr>
          <p:nvPr/>
        </p:nvSpPr>
        <p:spPr bwMode="auto">
          <a:xfrm>
            <a:off x="5363062" y="3761326"/>
            <a:ext cx="335898" cy="334275"/>
          </a:xfrm>
          <a:custGeom>
            <a:avLst/>
            <a:gdLst>
              <a:gd name="T0" fmla="*/ 96 w 176"/>
              <a:gd name="T1" fmla="*/ 124 h 176"/>
              <a:gd name="T2" fmla="*/ 92 w 176"/>
              <a:gd name="T3" fmla="*/ 120 h 176"/>
              <a:gd name="T4" fmla="*/ 89 w 176"/>
              <a:gd name="T5" fmla="*/ 121 h 176"/>
              <a:gd name="T6" fmla="*/ 65 w 176"/>
              <a:gd name="T7" fmla="*/ 145 h 176"/>
              <a:gd name="T8" fmla="*/ 64 w 176"/>
              <a:gd name="T9" fmla="*/ 148 h 176"/>
              <a:gd name="T10" fmla="*/ 68 w 176"/>
              <a:gd name="T11" fmla="*/ 152 h 176"/>
              <a:gd name="T12" fmla="*/ 82 w 176"/>
              <a:gd name="T13" fmla="*/ 152 h 176"/>
              <a:gd name="T14" fmla="*/ 65 w 176"/>
              <a:gd name="T15" fmla="*/ 169 h 176"/>
              <a:gd name="T16" fmla="*/ 64 w 176"/>
              <a:gd name="T17" fmla="*/ 172 h 176"/>
              <a:gd name="T18" fmla="*/ 68 w 176"/>
              <a:gd name="T19" fmla="*/ 176 h 176"/>
              <a:gd name="T20" fmla="*/ 71 w 176"/>
              <a:gd name="T21" fmla="*/ 175 h 176"/>
              <a:gd name="T22" fmla="*/ 95 w 176"/>
              <a:gd name="T23" fmla="*/ 151 h 176"/>
              <a:gd name="T24" fmla="*/ 96 w 176"/>
              <a:gd name="T25" fmla="*/ 148 h 176"/>
              <a:gd name="T26" fmla="*/ 92 w 176"/>
              <a:gd name="T27" fmla="*/ 144 h 176"/>
              <a:gd name="T28" fmla="*/ 92 w 176"/>
              <a:gd name="T29" fmla="*/ 144 h 176"/>
              <a:gd name="T30" fmla="*/ 78 w 176"/>
              <a:gd name="T31" fmla="*/ 144 h 176"/>
              <a:gd name="T32" fmla="*/ 95 w 176"/>
              <a:gd name="T33" fmla="*/ 127 h 176"/>
              <a:gd name="T34" fmla="*/ 96 w 176"/>
              <a:gd name="T35" fmla="*/ 124 h 176"/>
              <a:gd name="T36" fmla="*/ 52 w 176"/>
              <a:gd name="T37" fmla="*/ 128 h 176"/>
              <a:gd name="T38" fmla="*/ 49 w 176"/>
              <a:gd name="T39" fmla="*/ 129 h 176"/>
              <a:gd name="T40" fmla="*/ 25 w 176"/>
              <a:gd name="T41" fmla="*/ 153 h 176"/>
              <a:gd name="T42" fmla="*/ 24 w 176"/>
              <a:gd name="T43" fmla="*/ 156 h 176"/>
              <a:gd name="T44" fmla="*/ 28 w 176"/>
              <a:gd name="T45" fmla="*/ 160 h 176"/>
              <a:gd name="T46" fmla="*/ 31 w 176"/>
              <a:gd name="T47" fmla="*/ 159 h 176"/>
              <a:gd name="T48" fmla="*/ 55 w 176"/>
              <a:gd name="T49" fmla="*/ 135 h 176"/>
              <a:gd name="T50" fmla="*/ 56 w 176"/>
              <a:gd name="T51" fmla="*/ 132 h 176"/>
              <a:gd name="T52" fmla="*/ 52 w 176"/>
              <a:gd name="T53" fmla="*/ 128 h 176"/>
              <a:gd name="T54" fmla="*/ 152 w 176"/>
              <a:gd name="T55" fmla="*/ 41 h 176"/>
              <a:gd name="T56" fmla="*/ 152 w 176"/>
              <a:gd name="T57" fmla="*/ 40 h 176"/>
              <a:gd name="T58" fmla="*/ 128 w 176"/>
              <a:gd name="T59" fmla="*/ 16 h 176"/>
              <a:gd name="T60" fmla="*/ 112 w 176"/>
              <a:gd name="T61" fmla="*/ 22 h 176"/>
              <a:gd name="T62" fmla="*/ 72 w 176"/>
              <a:gd name="T63" fmla="*/ 0 h 176"/>
              <a:gd name="T64" fmla="*/ 25 w 176"/>
              <a:gd name="T65" fmla="*/ 41 h 176"/>
              <a:gd name="T66" fmla="*/ 0 w 176"/>
              <a:gd name="T67" fmla="*/ 72 h 176"/>
              <a:gd name="T68" fmla="*/ 32 w 176"/>
              <a:gd name="T69" fmla="*/ 104 h 176"/>
              <a:gd name="T70" fmla="*/ 144 w 176"/>
              <a:gd name="T71" fmla="*/ 104 h 176"/>
              <a:gd name="T72" fmla="*/ 176 w 176"/>
              <a:gd name="T73" fmla="*/ 72 h 176"/>
              <a:gd name="T74" fmla="*/ 152 w 176"/>
              <a:gd name="T75" fmla="*/ 41 h 176"/>
              <a:gd name="T76" fmla="*/ 144 w 176"/>
              <a:gd name="T77" fmla="*/ 96 h 176"/>
              <a:gd name="T78" fmla="*/ 32 w 176"/>
              <a:gd name="T79" fmla="*/ 96 h 176"/>
              <a:gd name="T80" fmla="*/ 8 w 176"/>
              <a:gd name="T81" fmla="*/ 72 h 176"/>
              <a:gd name="T82" fmla="*/ 26 w 176"/>
              <a:gd name="T83" fmla="*/ 49 h 176"/>
              <a:gd name="T84" fmla="*/ 32 w 176"/>
              <a:gd name="T85" fmla="*/ 42 h 176"/>
              <a:gd name="T86" fmla="*/ 72 w 176"/>
              <a:gd name="T87" fmla="*/ 8 h 176"/>
              <a:gd name="T88" fmla="*/ 102 w 176"/>
              <a:gd name="T89" fmla="*/ 22 h 176"/>
              <a:gd name="T90" fmla="*/ 111 w 176"/>
              <a:gd name="T91" fmla="*/ 30 h 176"/>
              <a:gd name="T92" fmla="*/ 112 w 176"/>
              <a:gd name="T93" fmla="*/ 30 h 176"/>
              <a:gd name="T94" fmla="*/ 117 w 176"/>
              <a:gd name="T95" fmla="*/ 28 h 176"/>
              <a:gd name="T96" fmla="*/ 128 w 176"/>
              <a:gd name="T97" fmla="*/ 24 h 176"/>
              <a:gd name="T98" fmla="*/ 144 w 176"/>
              <a:gd name="T99" fmla="*/ 40 h 176"/>
              <a:gd name="T100" fmla="*/ 144 w 176"/>
              <a:gd name="T101" fmla="*/ 41 h 176"/>
              <a:gd name="T102" fmla="*/ 150 w 176"/>
              <a:gd name="T103" fmla="*/ 49 h 176"/>
              <a:gd name="T104" fmla="*/ 168 w 176"/>
              <a:gd name="T105" fmla="*/ 72 h 176"/>
              <a:gd name="T106" fmla="*/ 144 w 176"/>
              <a:gd name="T107" fmla="*/ 96 h 176"/>
              <a:gd name="T108" fmla="*/ 136 w 176"/>
              <a:gd name="T109" fmla="*/ 128 h 176"/>
              <a:gd name="T110" fmla="*/ 133 w 176"/>
              <a:gd name="T111" fmla="*/ 129 h 176"/>
              <a:gd name="T112" fmla="*/ 109 w 176"/>
              <a:gd name="T113" fmla="*/ 153 h 176"/>
              <a:gd name="T114" fmla="*/ 108 w 176"/>
              <a:gd name="T115" fmla="*/ 156 h 176"/>
              <a:gd name="T116" fmla="*/ 112 w 176"/>
              <a:gd name="T117" fmla="*/ 160 h 176"/>
              <a:gd name="T118" fmla="*/ 115 w 176"/>
              <a:gd name="T119" fmla="*/ 159 h 176"/>
              <a:gd name="T120" fmla="*/ 139 w 176"/>
              <a:gd name="T121" fmla="*/ 135 h 176"/>
              <a:gd name="T122" fmla="*/ 140 w 176"/>
              <a:gd name="T123" fmla="*/ 132 h 176"/>
              <a:gd name="T124" fmla="*/ 136 w 176"/>
              <a:gd name="T125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6" h="176">
                <a:moveTo>
                  <a:pt x="96" y="124"/>
                </a:moveTo>
                <a:cubicBezTo>
                  <a:pt x="96" y="122"/>
                  <a:pt x="94" y="120"/>
                  <a:pt x="92" y="120"/>
                </a:cubicBezTo>
                <a:cubicBezTo>
                  <a:pt x="91" y="120"/>
                  <a:pt x="90" y="120"/>
                  <a:pt x="89" y="121"/>
                </a:cubicBezTo>
                <a:cubicBezTo>
                  <a:pt x="65" y="145"/>
                  <a:pt x="65" y="145"/>
                  <a:pt x="65" y="145"/>
                </a:cubicBezTo>
                <a:cubicBezTo>
                  <a:pt x="64" y="146"/>
                  <a:pt x="64" y="147"/>
                  <a:pt x="64" y="148"/>
                </a:cubicBezTo>
                <a:cubicBezTo>
                  <a:pt x="64" y="150"/>
                  <a:pt x="66" y="152"/>
                  <a:pt x="68" y="152"/>
                </a:cubicBezTo>
                <a:cubicBezTo>
                  <a:pt x="82" y="152"/>
                  <a:pt x="82" y="152"/>
                  <a:pt x="82" y="152"/>
                </a:cubicBezTo>
                <a:cubicBezTo>
                  <a:pt x="65" y="169"/>
                  <a:pt x="65" y="169"/>
                  <a:pt x="65" y="169"/>
                </a:cubicBezTo>
                <a:cubicBezTo>
                  <a:pt x="64" y="170"/>
                  <a:pt x="64" y="171"/>
                  <a:pt x="64" y="172"/>
                </a:cubicBezTo>
                <a:cubicBezTo>
                  <a:pt x="64" y="174"/>
                  <a:pt x="66" y="176"/>
                  <a:pt x="68" y="176"/>
                </a:cubicBezTo>
                <a:cubicBezTo>
                  <a:pt x="69" y="176"/>
                  <a:pt x="70" y="176"/>
                  <a:pt x="71" y="175"/>
                </a:cubicBezTo>
                <a:cubicBezTo>
                  <a:pt x="95" y="151"/>
                  <a:pt x="95" y="151"/>
                  <a:pt x="95" y="151"/>
                </a:cubicBezTo>
                <a:cubicBezTo>
                  <a:pt x="96" y="150"/>
                  <a:pt x="96" y="149"/>
                  <a:pt x="96" y="148"/>
                </a:cubicBezTo>
                <a:cubicBezTo>
                  <a:pt x="96" y="146"/>
                  <a:pt x="94" y="144"/>
                  <a:pt x="92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78" y="144"/>
                  <a:pt x="78" y="144"/>
                  <a:pt x="78" y="144"/>
                </a:cubicBezTo>
                <a:cubicBezTo>
                  <a:pt x="95" y="127"/>
                  <a:pt x="95" y="127"/>
                  <a:pt x="95" y="127"/>
                </a:cubicBezTo>
                <a:cubicBezTo>
                  <a:pt x="96" y="126"/>
                  <a:pt x="96" y="125"/>
                  <a:pt x="96" y="124"/>
                </a:cubicBezTo>
                <a:moveTo>
                  <a:pt x="52" y="128"/>
                </a:moveTo>
                <a:cubicBezTo>
                  <a:pt x="51" y="128"/>
                  <a:pt x="50" y="128"/>
                  <a:pt x="49" y="129"/>
                </a:cubicBezTo>
                <a:cubicBezTo>
                  <a:pt x="25" y="153"/>
                  <a:pt x="25" y="153"/>
                  <a:pt x="25" y="153"/>
                </a:cubicBezTo>
                <a:cubicBezTo>
                  <a:pt x="24" y="154"/>
                  <a:pt x="24" y="155"/>
                  <a:pt x="24" y="156"/>
                </a:cubicBezTo>
                <a:cubicBezTo>
                  <a:pt x="24" y="158"/>
                  <a:pt x="26" y="160"/>
                  <a:pt x="28" y="160"/>
                </a:cubicBezTo>
                <a:cubicBezTo>
                  <a:pt x="29" y="160"/>
                  <a:pt x="30" y="160"/>
                  <a:pt x="31" y="159"/>
                </a:cubicBezTo>
                <a:cubicBezTo>
                  <a:pt x="55" y="135"/>
                  <a:pt x="55" y="135"/>
                  <a:pt x="55" y="135"/>
                </a:cubicBezTo>
                <a:cubicBezTo>
                  <a:pt x="56" y="134"/>
                  <a:pt x="56" y="133"/>
                  <a:pt x="56" y="132"/>
                </a:cubicBezTo>
                <a:cubicBezTo>
                  <a:pt x="56" y="130"/>
                  <a:pt x="54" y="128"/>
                  <a:pt x="52" y="128"/>
                </a:cubicBezTo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  <a:moveTo>
                  <a:pt x="136" y="128"/>
                </a:moveTo>
                <a:cubicBezTo>
                  <a:pt x="135" y="128"/>
                  <a:pt x="134" y="128"/>
                  <a:pt x="133" y="129"/>
                </a:cubicBezTo>
                <a:cubicBezTo>
                  <a:pt x="109" y="153"/>
                  <a:pt x="109" y="153"/>
                  <a:pt x="109" y="153"/>
                </a:cubicBezTo>
                <a:cubicBezTo>
                  <a:pt x="108" y="154"/>
                  <a:pt x="108" y="155"/>
                  <a:pt x="108" y="156"/>
                </a:cubicBezTo>
                <a:cubicBezTo>
                  <a:pt x="108" y="158"/>
                  <a:pt x="110" y="160"/>
                  <a:pt x="112" y="160"/>
                </a:cubicBezTo>
                <a:cubicBezTo>
                  <a:pt x="113" y="160"/>
                  <a:pt x="114" y="160"/>
                  <a:pt x="115" y="159"/>
                </a:cubicBezTo>
                <a:cubicBezTo>
                  <a:pt x="139" y="135"/>
                  <a:pt x="139" y="135"/>
                  <a:pt x="139" y="135"/>
                </a:cubicBezTo>
                <a:cubicBezTo>
                  <a:pt x="140" y="134"/>
                  <a:pt x="140" y="133"/>
                  <a:pt x="140" y="132"/>
                </a:cubicBezTo>
                <a:cubicBezTo>
                  <a:pt x="140" y="130"/>
                  <a:pt x="138" y="128"/>
                  <a:pt x="136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421"/>
          <p:cNvSpPr>
            <a:spLocks noEditPoints="1"/>
          </p:cNvSpPr>
          <p:nvPr/>
        </p:nvSpPr>
        <p:spPr bwMode="auto">
          <a:xfrm>
            <a:off x="6002404" y="3761326"/>
            <a:ext cx="334275" cy="334275"/>
          </a:xfrm>
          <a:custGeom>
            <a:avLst/>
            <a:gdLst>
              <a:gd name="T0" fmla="*/ 96 w 176"/>
              <a:gd name="T1" fmla="*/ 124 h 176"/>
              <a:gd name="T2" fmla="*/ 92 w 176"/>
              <a:gd name="T3" fmla="*/ 120 h 176"/>
              <a:gd name="T4" fmla="*/ 89 w 176"/>
              <a:gd name="T5" fmla="*/ 121 h 176"/>
              <a:gd name="T6" fmla="*/ 65 w 176"/>
              <a:gd name="T7" fmla="*/ 145 h 176"/>
              <a:gd name="T8" fmla="*/ 64 w 176"/>
              <a:gd name="T9" fmla="*/ 148 h 176"/>
              <a:gd name="T10" fmla="*/ 68 w 176"/>
              <a:gd name="T11" fmla="*/ 152 h 176"/>
              <a:gd name="T12" fmla="*/ 82 w 176"/>
              <a:gd name="T13" fmla="*/ 152 h 176"/>
              <a:gd name="T14" fmla="*/ 65 w 176"/>
              <a:gd name="T15" fmla="*/ 169 h 176"/>
              <a:gd name="T16" fmla="*/ 64 w 176"/>
              <a:gd name="T17" fmla="*/ 172 h 176"/>
              <a:gd name="T18" fmla="*/ 68 w 176"/>
              <a:gd name="T19" fmla="*/ 176 h 176"/>
              <a:gd name="T20" fmla="*/ 71 w 176"/>
              <a:gd name="T21" fmla="*/ 175 h 176"/>
              <a:gd name="T22" fmla="*/ 95 w 176"/>
              <a:gd name="T23" fmla="*/ 151 h 176"/>
              <a:gd name="T24" fmla="*/ 96 w 176"/>
              <a:gd name="T25" fmla="*/ 148 h 176"/>
              <a:gd name="T26" fmla="*/ 92 w 176"/>
              <a:gd name="T27" fmla="*/ 144 h 176"/>
              <a:gd name="T28" fmla="*/ 92 w 176"/>
              <a:gd name="T29" fmla="*/ 144 h 176"/>
              <a:gd name="T30" fmla="*/ 78 w 176"/>
              <a:gd name="T31" fmla="*/ 144 h 176"/>
              <a:gd name="T32" fmla="*/ 95 w 176"/>
              <a:gd name="T33" fmla="*/ 127 h 176"/>
              <a:gd name="T34" fmla="*/ 96 w 176"/>
              <a:gd name="T35" fmla="*/ 124 h 176"/>
              <a:gd name="T36" fmla="*/ 152 w 176"/>
              <a:gd name="T37" fmla="*/ 41 h 176"/>
              <a:gd name="T38" fmla="*/ 152 w 176"/>
              <a:gd name="T39" fmla="*/ 40 h 176"/>
              <a:gd name="T40" fmla="*/ 128 w 176"/>
              <a:gd name="T41" fmla="*/ 16 h 176"/>
              <a:gd name="T42" fmla="*/ 112 w 176"/>
              <a:gd name="T43" fmla="*/ 22 h 176"/>
              <a:gd name="T44" fmla="*/ 72 w 176"/>
              <a:gd name="T45" fmla="*/ 0 h 176"/>
              <a:gd name="T46" fmla="*/ 25 w 176"/>
              <a:gd name="T47" fmla="*/ 41 h 176"/>
              <a:gd name="T48" fmla="*/ 0 w 176"/>
              <a:gd name="T49" fmla="*/ 72 h 176"/>
              <a:gd name="T50" fmla="*/ 32 w 176"/>
              <a:gd name="T51" fmla="*/ 104 h 176"/>
              <a:gd name="T52" fmla="*/ 144 w 176"/>
              <a:gd name="T53" fmla="*/ 104 h 176"/>
              <a:gd name="T54" fmla="*/ 176 w 176"/>
              <a:gd name="T55" fmla="*/ 72 h 176"/>
              <a:gd name="T56" fmla="*/ 152 w 176"/>
              <a:gd name="T57" fmla="*/ 41 h 176"/>
              <a:gd name="T58" fmla="*/ 144 w 176"/>
              <a:gd name="T59" fmla="*/ 96 h 176"/>
              <a:gd name="T60" fmla="*/ 32 w 176"/>
              <a:gd name="T61" fmla="*/ 96 h 176"/>
              <a:gd name="T62" fmla="*/ 8 w 176"/>
              <a:gd name="T63" fmla="*/ 72 h 176"/>
              <a:gd name="T64" fmla="*/ 26 w 176"/>
              <a:gd name="T65" fmla="*/ 49 h 176"/>
              <a:gd name="T66" fmla="*/ 32 w 176"/>
              <a:gd name="T67" fmla="*/ 42 h 176"/>
              <a:gd name="T68" fmla="*/ 72 w 176"/>
              <a:gd name="T69" fmla="*/ 8 h 176"/>
              <a:gd name="T70" fmla="*/ 102 w 176"/>
              <a:gd name="T71" fmla="*/ 22 h 176"/>
              <a:gd name="T72" fmla="*/ 111 w 176"/>
              <a:gd name="T73" fmla="*/ 30 h 176"/>
              <a:gd name="T74" fmla="*/ 112 w 176"/>
              <a:gd name="T75" fmla="*/ 30 h 176"/>
              <a:gd name="T76" fmla="*/ 117 w 176"/>
              <a:gd name="T77" fmla="*/ 28 h 176"/>
              <a:gd name="T78" fmla="*/ 128 w 176"/>
              <a:gd name="T79" fmla="*/ 24 h 176"/>
              <a:gd name="T80" fmla="*/ 144 w 176"/>
              <a:gd name="T81" fmla="*/ 40 h 176"/>
              <a:gd name="T82" fmla="*/ 144 w 176"/>
              <a:gd name="T83" fmla="*/ 41 h 176"/>
              <a:gd name="T84" fmla="*/ 150 w 176"/>
              <a:gd name="T85" fmla="*/ 49 h 176"/>
              <a:gd name="T86" fmla="*/ 168 w 176"/>
              <a:gd name="T87" fmla="*/ 72 h 176"/>
              <a:gd name="T88" fmla="*/ 144 w 176"/>
              <a:gd name="T89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76">
                <a:moveTo>
                  <a:pt x="96" y="124"/>
                </a:moveTo>
                <a:cubicBezTo>
                  <a:pt x="96" y="122"/>
                  <a:pt x="94" y="120"/>
                  <a:pt x="92" y="120"/>
                </a:cubicBezTo>
                <a:cubicBezTo>
                  <a:pt x="91" y="120"/>
                  <a:pt x="90" y="120"/>
                  <a:pt x="89" y="121"/>
                </a:cubicBezTo>
                <a:cubicBezTo>
                  <a:pt x="65" y="145"/>
                  <a:pt x="65" y="145"/>
                  <a:pt x="65" y="145"/>
                </a:cubicBezTo>
                <a:cubicBezTo>
                  <a:pt x="64" y="146"/>
                  <a:pt x="64" y="147"/>
                  <a:pt x="64" y="148"/>
                </a:cubicBezTo>
                <a:cubicBezTo>
                  <a:pt x="64" y="150"/>
                  <a:pt x="66" y="152"/>
                  <a:pt x="68" y="152"/>
                </a:cubicBezTo>
                <a:cubicBezTo>
                  <a:pt x="82" y="152"/>
                  <a:pt x="82" y="152"/>
                  <a:pt x="82" y="152"/>
                </a:cubicBezTo>
                <a:cubicBezTo>
                  <a:pt x="65" y="169"/>
                  <a:pt x="65" y="169"/>
                  <a:pt x="65" y="169"/>
                </a:cubicBezTo>
                <a:cubicBezTo>
                  <a:pt x="64" y="170"/>
                  <a:pt x="64" y="171"/>
                  <a:pt x="64" y="172"/>
                </a:cubicBezTo>
                <a:cubicBezTo>
                  <a:pt x="64" y="174"/>
                  <a:pt x="66" y="176"/>
                  <a:pt x="68" y="176"/>
                </a:cubicBezTo>
                <a:cubicBezTo>
                  <a:pt x="69" y="176"/>
                  <a:pt x="70" y="176"/>
                  <a:pt x="71" y="175"/>
                </a:cubicBezTo>
                <a:cubicBezTo>
                  <a:pt x="95" y="151"/>
                  <a:pt x="95" y="151"/>
                  <a:pt x="95" y="151"/>
                </a:cubicBezTo>
                <a:cubicBezTo>
                  <a:pt x="96" y="150"/>
                  <a:pt x="96" y="149"/>
                  <a:pt x="96" y="148"/>
                </a:cubicBezTo>
                <a:cubicBezTo>
                  <a:pt x="96" y="146"/>
                  <a:pt x="94" y="144"/>
                  <a:pt x="92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78" y="144"/>
                  <a:pt x="78" y="144"/>
                  <a:pt x="78" y="144"/>
                </a:cubicBezTo>
                <a:cubicBezTo>
                  <a:pt x="95" y="127"/>
                  <a:pt x="95" y="127"/>
                  <a:pt x="95" y="127"/>
                </a:cubicBezTo>
                <a:cubicBezTo>
                  <a:pt x="96" y="126"/>
                  <a:pt x="96" y="125"/>
                  <a:pt x="96" y="124"/>
                </a:cubicBezTo>
                <a:moveTo>
                  <a:pt x="152" y="41"/>
                </a:moveTo>
                <a:cubicBezTo>
                  <a:pt x="152" y="41"/>
                  <a:pt x="152" y="40"/>
                  <a:pt x="152" y="40"/>
                </a:cubicBezTo>
                <a:cubicBezTo>
                  <a:pt x="152" y="27"/>
                  <a:pt x="141" y="16"/>
                  <a:pt x="128" y="16"/>
                </a:cubicBezTo>
                <a:cubicBezTo>
                  <a:pt x="122" y="16"/>
                  <a:pt x="116" y="18"/>
                  <a:pt x="112" y="22"/>
                </a:cubicBezTo>
                <a:cubicBezTo>
                  <a:pt x="104" y="9"/>
                  <a:pt x="89" y="0"/>
                  <a:pt x="72" y="0"/>
                </a:cubicBezTo>
                <a:cubicBezTo>
                  <a:pt x="48" y="0"/>
                  <a:pt x="28" y="18"/>
                  <a:pt x="25" y="41"/>
                </a:cubicBezTo>
                <a:cubicBezTo>
                  <a:pt x="10" y="44"/>
                  <a:pt x="0" y="57"/>
                  <a:pt x="0" y="72"/>
                </a:cubicBezTo>
                <a:cubicBezTo>
                  <a:pt x="0" y="90"/>
                  <a:pt x="14" y="104"/>
                  <a:pt x="32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62" y="104"/>
                  <a:pt x="176" y="90"/>
                  <a:pt x="176" y="72"/>
                </a:cubicBezTo>
                <a:cubicBezTo>
                  <a:pt x="176" y="57"/>
                  <a:pt x="166" y="45"/>
                  <a:pt x="152" y="41"/>
                </a:cubicBezTo>
                <a:moveTo>
                  <a:pt x="144" y="96"/>
                </a:moveTo>
                <a:cubicBezTo>
                  <a:pt x="32" y="96"/>
                  <a:pt x="32" y="96"/>
                  <a:pt x="32" y="96"/>
                </a:cubicBezTo>
                <a:cubicBezTo>
                  <a:pt x="19" y="96"/>
                  <a:pt x="8" y="85"/>
                  <a:pt x="8" y="72"/>
                </a:cubicBezTo>
                <a:cubicBezTo>
                  <a:pt x="8" y="61"/>
                  <a:pt x="16" y="51"/>
                  <a:pt x="26" y="49"/>
                </a:cubicBezTo>
                <a:cubicBezTo>
                  <a:pt x="30" y="48"/>
                  <a:pt x="32" y="45"/>
                  <a:pt x="32" y="42"/>
                </a:cubicBezTo>
                <a:cubicBezTo>
                  <a:pt x="35" y="23"/>
                  <a:pt x="52" y="8"/>
                  <a:pt x="72" y="8"/>
                </a:cubicBezTo>
                <a:cubicBezTo>
                  <a:pt x="86" y="8"/>
                  <a:pt x="94" y="11"/>
                  <a:pt x="102" y="22"/>
                </a:cubicBezTo>
                <a:cubicBezTo>
                  <a:pt x="103" y="24"/>
                  <a:pt x="109" y="30"/>
                  <a:pt x="111" y="30"/>
                </a:cubicBezTo>
                <a:cubicBezTo>
                  <a:pt x="111" y="30"/>
                  <a:pt x="112" y="30"/>
                  <a:pt x="112" y="30"/>
                </a:cubicBezTo>
                <a:cubicBezTo>
                  <a:pt x="114" y="30"/>
                  <a:pt x="116" y="29"/>
                  <a:pt x="117" y="28"/>
                </a:cubicBezTo>
                <a:cubicBezTo>
                  <a:pt x="120" y="25"/>
                  <a:pt x="124" y="24"/>
                  <a:pt x="128" y="24"/>
                </a:cubicBezTo>
                <a:cubicBezTo>
                  <a:pt x="137" y="24"/>
                  <a:pt x="144" y="31"/>
                  <a:pt x="144" y="40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6" y="48"/>
                  <a:pt x="150" y="49"/>
                </a:cubicBezTo>
                <a:cubicBezTo>
                  <a:pt x="161" y="52"/>
                  <a:pt x="168" y="61"/>
                  <a:pt x="168" y="72"/>
                </a:cubicBezTo>
                <a:cubicBezTo>
                  <a:pt x="168" y="85"/>
                  <a:pt x="157" y="96"/>
                  <a:pt x="144" y="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422"/>
          <p:cNvSpPr>
            <a:spLocks noEditPoints="1"/>
          </p:cNvSpPr>
          <p:nvPr/>
        </p:nvSpPr>
        <p:spPr bwMode="auto">
          <a:xfrm>
            <a:off x="6641746" y="3784044"/>
            <a:ext cx="334275" cy="288840"/>
          </a:xfrm>
          <a:custGeom>
            <a:avLst/>
            <a:gdLst>
              <a:gd name="T0" fmla="*/ 20 w 176"/>
              <a:gd name="T1" fmla="*/ 48 h 152"/>
              <a:gd name="T2" fmla="*/ 80 w 176"/>
              <a:gd name="T3" fmla="*/ 48 h 152"/>
              <a:gd name="T4" fmla="*/ 104 w 176"/>
              <a:gd name="T5" fmla="*/ 24 h 152"/>
              <a:gd name="T6" fmla="*/ 80 w 176"/>
              <a:gd name="T7" fmla="*/ 0 h 152"/>
              <a:gd name="T8" fmla="*/ 76 w 176"/>
              <a:gd name="T9" fmla="*/ 0 h 152"/>
              <a:gd name="T10" fmla="*/ 72 w 176"/>
              <a:gd name="T11" fmla="*/ 4 h 152"/>
              <a:gd name="T12" fmla="*/ 76 w 176"/>
              <a:gd name="T13" fmla="*/ 8 h 152"/>
              <a:gd name="T14" fmla="*/ 80 w 176"/>
              <a:gd name="T15" fmla="*/ 8 h 152"/>
              <a:gd name="T16" fmla="*/ 96 w 176"/>
              <a:gd name="T17" fmla="*/ 24 h 152"/>
              <a:gd name="T18" fmla="*/ 80 w 176"/>
              <a:gd name="T19" fmla="*/ 40 h 152"/>
              <a:gd name="T20" fmla="*/ 20 w 176"/>
              <a:gd name="T21" fmla="*/ 40 h 152"/>
              <a:gd name="T22" fmla="*/ 16 w 176"/>
              <a:gd name="T23" fmla="*/ 44 h 152"/>
              <a:gd name="T24" fmla="*/ 20 w 176"/>
              <a:gd name="T25" fmla="*/ 48 h 152"/>
              <a:gd name="T26" fmla="*/ 144 w 176"/>
              <a:gd name="T27" fmla="*/ 48 h 152"/>
              <a:gd name="T28" fmla="*/ 128 w 176"/>
              <a:gd name="T29" fmla="*/ 32 h 152"/>
              <a:gd name="T30" fmla="*/ 124 w 176"/>
              <a:gd name="T31" fmla="*/ 32 h 152"/>
              <a:gd name="T32" fmla="*/ 120 w 176"/>
              <a:gd name="T33" fmla="*/ 36 h 152"/>
              <a:gd name="T34" fmla="*/ 124 w 176"/>
              <a:gd name="T35" fmla="*/ 40 h 152"/>
              <a:gd name="T36" fmla="*/ 128 w 176"/>
              <a:gd name="T37" fmla="*/ 40 h 152"/>
              <a:gd name="T38" fmla="*/ 136 w 176"/>
              <a:gd name="T39" fmla="*/ 48 h 152"/>
              <a:gd name="T40" fmla="*/ 128 w 176"/>
              <a:gd name="T41" fmla="*/ 56 h 152"/>
              <a:gd name="T42" fmla="*/ 4 w 176"/>
              <a:gd name="T43" fmla="*/ 56 h 152"/>
              <a:gd name="T44" fmla="*/ 0 w 176"/>
              <a:gd name="T45" fmla="*/ 60 h 152"/>
              <a:gd name="T46" fmla="*/ 4 w 176"/>
              <a:gd name="T47" fmla="*/ 64 h 152"/>
              <a:gd name="T48" fmla="*/ 128 w 176"/>
              <a:gd name="T49" fmla="*/ 64 h 152"/>
              <a:gd name="T50" fmla="*/ 144 w 176"/>
              <a:gd name="T51" fmla="*/ 48 h 152"/>
              <a:gd name="T52" fmla="*/ 152 w 176"/>
              <a:gd name="T53" fmla="*/ 72 h 152"/>
              <a:gd name="T54" fmla="*/ 20 w 176"/>
              <a:gd name="T55" fmla="*/ 72 h 152"/>
              <a:gd name="T56" fmla="*/ 16 w 176"/>
              <a:gd name="T57" fmla="*/ 76 h 152"/>
              <a:gd name="T58" fmla="*/ 20 w 176"/>
              <a:gd name="T59" fmla="*/ 80 h 152"/>
              <a:gd name="T60" fmla="*/ 152 w 176"/>
              <a:gd name="T61" fmla="*/ 80 h 152"/>
              <a:gd name="T62" fmla="*/ 168 w 176"/>
              <a:gd name="T63" fmla="*/ 96 h 152"/>
              <a:gd name="T64" fmla="*/ 152 w 176"/>
              <a:gd name="T65" fmla="*/ 112 h 152"/>
              <a:gd name="T66" fmla="*/ 148 w 176"/>
              <a:gd name="T67" fmla="*/ 112 h 152"/>
              <a:gd name="T68" fmla="*/ 144 w 176"/>
              <a:gd name="T69" fmla="*/ 116 h 152"/>
              <a:gd name="T70" fmla="*/ 148 w 176"/>
              <a:gd name="T71" fmla="*/ 120 h 152"/>
              <a:gd name="T72" fmla="*/ 152 w 176"/>
              <a:gd name="T73" fmla="*/ 120 h 152"/>
              <a:gd name="T74" fmla="*/ 176 w 176"/>
              <a:gd name="T75" fmla="*/ 96 h 152"/>
              <a:gd name="T76" fmla="*/ 152 w 176"/>
              <a:gd name="T77" fmla="*/ 72 h 152"/>
              <a:gd name="T78" fmla="*/ 96 w 176"/>
              <a:gd name="T79" fmla="*/ 88 h 152"/>
              <a:gd name="T80" fmla="*/ 36 w 176"/>
              <a:gd name="T81" fmla="*/ 88 h 152"/>
              <a:gd name="T82" fmla="*/ 32 w 176"/>
              <a:gd name="T83" fmla="*/ 92 h 152"/>
              <a:gd name="T84" fmla="*/ 36 w 176"/>
              <a:gd name="T85" fmla="*/ 96 h 152"/>
              <a:gd name="T86" fmla="*/ 96 w 176"/>
              <a:gd name="T87" fmla="*/ 96 h 152"/>
              <a:gd name="T88" fmla="*/ 120 w 176"/>
              <a:gd name="T89" fmla="*/ 120 h 152"/>
              <a:gd name="T90" fmla="*/ 96 w 176"/>
              <a:gd name="T91" fmla="*/ 144 h 152"/>
              <a:gd name="T92" fmla="*/ 92 w 176"/>
              <a:gd name="T93" fmla="*/ 144 h 152"/>
              <a:gd name="T94" fmla="*/ 88 w 176"/>
              <a:gd name="T95" fmla="*/ 148 h 152"/>
              <a:gd name="T96" fmla="*/ 92 w 176"/>
              <a:gd name="T97" fmla="*/ 152 h 152"/>
              <a:gd name="T98" fmla="*/ 96 w 176"/>
              <a:gd name="T99" fmla="*/ 152 h 152"/>
              <a:gd name="T100" fmla="*/ 128 w 176"/>
              <a:gd name="T101" fmla="*/ 120 h 152"/>
              <a:gd name="T102" fmla="*/ 96 w 176"/>
              <a:gd name="T103" fmla="*/ 8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6" h="152">
                <a:moveTo>
                  <a:pt x="20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93" y="48"/>
                  <a:pt x="104" y="37"/>
                  <a:pt x="104" y="24"/>
                </a:cubicBezTo>
                <a:cubicBezTo>
                  <a:pt x="104" y="11"/>
                  <a:pt x="93" y="0"/>
                  <a:pt x="8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4" y="0"/>
                  <a:pt x="72" y="2"/>
                  <a:pt x="72" y="4"/>
                </a:cubicBezTo>
                <a:cubicBezTo>
                  <a:pt x="72" y="6"/>
                  <a:pt x="74" y="8"/>
                  <a:pt x="76" y="8"/>
                </a:cubicBezTo>
                <a:cubicBezTo>
                  <a:pt x="80" y="8"/>
                  <a:pt x="80" y="8"/>
                  <a:pt x="80" y="8"/>
                </a:cubicBezTo>
                <a:cubicBezTo>
                  <a:pt x="89" y="8"/>
                  <a:pt x="96" y="15"/>
                  <a:pt x="96" y="24"/>
                </a:cubicBezTo>
                <a:cubicBezTo>
                  <a:pt x="96" y="33"/>
                  <a:pt x="89" y="40"/>
                  <a:pt x="80" y="40"/>
                </a:cubicBezTo>
                <a:cubicBezTo>
                  <a:pt x="20" y="40"/>
                  <a:pt x="20" y="40"/>
                  <a:pt x="20" y="40"/>
                </a:cubicBezTo>
                <a:cubicBezTo>
                  <a:pt x="18" y="40"/>
                  <a:pt x="16" y="42"/>
                  <a:pt x="16" y="44"/>
                </a:cubicBezTo>
                <a:cubicBezTo>
                  <a:pt x="16" y="46"/>
                  <a:pt x="18" y="48"/>
                  <a:pt x="20" y="48"/>
                </a:cubicBezTo>
                <a:moveTo>
                  <a:pt x="144" y="48"/>
                </a:moveTo>
                <a:cubicBezTo>
                  <a:pt x="144" y="39"/>
                  <a:pt x="137" y="32"/>
                  <a:pt x="128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2" y="32"/>
                  <a:pt x="120" y="34"/>
                  <a:pt x="120" y="36"/>
                </a:cubicBezTo>
                <a:cubicBezTo>
                  <a:pt x="120" y="38"/>
                  <a:pt x="122" y="40"/>
                  <a:pt x="124" y="40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32" y="40"/>
                  <a:pt x="136" y="44"/>
                  <a:pt x="136" y="48"/>
                </a:cubicBezTo>
                <a:cubicBezTo>
                  <a:pt x="136" y="52"/>
                  <a:pt x="132" y="56"/>
                  <a:pt x="128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2" y="56"/>
                  <a:pt x="0" y="58"/>
                  <a:pt x="0" y="60"/>
                </a:cubicBezTo>
                <a:cubicBezTo>
                  <a:pt x="0" y="62"/>
                  <a:pt x="2" y="64"/>
                  <a:pt x="4" y="6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37" y="64"/>
                  <a:pt x="144" y="57"/>
                  <a:pt x="144" y="48"/>
                </a:cubicBezTo>
                <a:moveTo>
                  <a:pt x="152" y="72"/>
                </a:moveTo>
                <a:cubicBezTo>
                  <a:pt x="20" y="72"/>
                  <a:pt x="20" y="72"/>
                  <a:pt x="20" y="72"/>
                </a:cubicBezTo>
                <a:cubicBezTo>
                  <a:pt x="18" y="72"/>
                  <a:pt x="16" y="74"/>
                  <a:pt x="16" y="76"/>
                </a:cubicBezTo>
                <a:cubicBezTo>
                  <a:pt x="16" y="78"/>
                  <a:pt x="18" y="80"/>
                  <a:pt x="20" y="80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161" y="80"/>
                  <a:pt x="168" y="87"/>
                  <a:pt x="168" y="96"/>
                </a:cubicBezTo>
                <a:cubicBezTo>
                  <a:pt x="168" y="105"/>
                  <a:pt x="161" y="112"/>
                  <a:pt x="152" y="112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6" y="112"/>
                  <a:pt x="144" y="114"/>
                  <a:pt x="144" y="116"/>
                </a:cubicBezTo>
                <a:cubicBezTo>
                  <a:pt x="144" y="118"/>
                  <a:pt x="146" y="120"/>
                  <a:pt x="148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65" y="120"/>
                  <a:pt x="176" y="109"/>
                  <a:pt x="176" y="96"/>
                </a:cubicBezTo>
                <a:cubicBezTo>
                  <a:pt x="176" y="83"/>
                  <a:pt x="165" y="72"/>
                  <a:pt x="152" y="72"/>
                </a:cubicBezTo>
                <a:moveTo>
                  <a:pt x="96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34" y="88"/>
                  <a:pt x="32" y="90"/>
                  <a:pt x="32" y="92"/>
                </a:cubicBezTo>
                <a:cubicBezTo>
                  <a:pt x="32" y="94"/>
                  <a:pt x="34" y="96"/>
                  <a:pt x="36" y="96"/>
                </a:cubicBezTo>
                <a:cubicBezTo>
                  <a:pt x="96" y="96"/>
                  <a:pt x="96" y="96"/>
                  <a:pt x="96" y="96"/>
                </a:cubicBezTo>
                <a:cubicBezTo>
                  <a:pt x="109" y="96"/>
                  <a:pt x="120" y="107"/>
                  <a:pt x="120" y="120"/>
                </a:cubicBezTo>
                <a:cubicBezTo>
                  <a:pt x="120" y="133"/>
                  <a:pt x="109" y="144"/>
                  <a:pt x="96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90" y="144"/>
                  <a:pt x="88" y="146"/>
                  <a:pt x="88" y="148"/>
                </a:cubicBezTo>
                <a:cubicBezTo>
                  <a:pt x="88" y="150"/>
                  <a:pt x="90" y="152"/>
                  <a:pt x="92" y="152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114" y="152"/>
                  <a:pt x="128" y="138"/>
                  <a:pt x="128" y="120"/>
                </a:cubicBezTo>
                <a:cubicBezTo>
                  <a:pt x="128" y="102"/>
                  <a:pt x="114" y="88"/>
                  <a:pt x="96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423"/>
          <p:cNvSpPr>
            <a:spLocks noEditPoints="1"/>
          </p:cNvSpPr>
          <p:nvPr/>
        </p:nvSpPr>
        <p:spPr bwMode="auto">
          <a:xfrm>
            <a:off x="7281087" y="3761326"/>
            <a:ext cx="334275" cy="334275"/>
          </a:xfrm>
          <a:custGeom>
            <a:avLst/>
            <a:gdLst>
              <a:gd name="T0" fmla="*/ 48 w 176"/>
              <a:gd name="T1" fmla="*/ 32 h 176"/>
              <a:gd name="T2" fmla="*/ 32 w 176"/>
              <a:gd name="T3" fmla="*/ 48 h 176"/>
              <a:gd name="T4" fmla="*/ 48 w 176"/>
              <a:gd name="T5" fmla="*/ 64 h 176"/>
              <a:gd name="T6" fmla="*/ 64 w 176"/>
              <a:gd name="T7" fmla="*/ 48 h 176"/>
              <a:gd name="T8" fmla="*/ 48 w 176"/>
              <a:gd name="T9" fmla="*/ 32 h 176"/>
              <a:gd name="T10" fmla="*/ 48 w 176"/>
              <a:gd name="T11" fmla="*/ 56 h 176"/>
              <a:gd name="T12" fmla="*/ 40 w 176"/>
              <a:gd name="T13" fmla="*/ 48 h 176"/>
              <a:gd name="T14" fmla="*/ 48 w 176"/>
              <a:gd name="T15" fmla="*/ 40 h 176"/>
              <a:gd name="T16" fmla="*/ 56 w 176"/>
              <a:gd name="T17" fmla="*/ 48 h 176"/>
              <a:gd name="T18" fmla="*/ 48 w 176"/>
              <a:gd name="T19" fmla="*/ 56 h 176"/>
              <a:gd name="T20" fmla="*/ 118 w 176"/>
              <a:gd name="T21" fmla="*/ 114 h 176"/>
              <a:gd name="T22" fmla="*/ 110 w 176"/>
              <a:gd name="T23" fmla="*/ 116 h 176"/>
              <a:gd name="T24" fmla="*/ 100 w 176"/>
              <a:gd name="T25" fmla="*/ 114 h 176"/>
              <a:gd name="T26" fmla="*/ 92 w 176"/>
              <a:gd name="T27" fmla="*/ 108 h 176"/>
              <a:gd name="T28" fmla="*/ 87 w 176"/>
              <a:gd name="T29" fmla="*/ 99 h 176"/>
              <a:gd name="T30" fmla="*/ 85 w 176"/>
              <a:gd name="T31" fmla="*/ 87 h 176"/>
              <a:gd name="T32" fmla="*/ 87 w 176"/>
              <a:gd name="T33" fmla="*/ 77 h 176"/>
              <a:gd name="T34" fmla="*/ 92 w 176"/>
              <a:gd name="T35" fmla="*/ 68 h 176"/>
              <a:gd name="T36" fmla="*/ 100 w 176"/>
              <a:gd name="T37" fmla="*/ 62 h 176"/>
              <a:gd name="T38" fmla="*/ 110 w 176"/>
              <a:gd name="T39" fmla="*/ 60 h 176"/>
              <a:gd name="T40" fmla="*/ 117 w 176"/>
              <a:gd name="T41" fmla="*/ 62 h 176"/>
              <a:gd name="T42" fmla="*/ 125 w 176"/>
              <a:gd name="T43" fmla="*/ 68 h 176"/>
              <a:gd name="T44" fmla="*/ 134 w 176"/>
              <a:gd name="T45" fmla="*/ 60 h 176"/>
              <a:gd name="T46" fmla="*/ 123 w 176"/>
              <a:gd name="T47" fmla="*/ 51 h 176"/>
              <a:gd name="T48" fmla="*/ 110 w 176"/>
              <a:gd name="T49" fmla="*/ 48 h 176"/>
              <a:gd name="T50" fmla="*/ 94 w 176"/>
              <a:gd name="T51" fmla="*/ 51 h 176"/>
              <a:gd name="T52" fmla="*/ 83 w 176"/>
              <a:gd name="T53" fmla="*/ 59 h 176"/>
              <a:gd name="T54" fmla="*/ 75 w 176"/>
              <a:gd name="T55" fmla="*/ 72 h 176"/>
              <a:gd name="T56" fmla="*/ 72 w 176"/>
              <a:gd name="T57" fmla="*/ 88 h 176"/>
              <a:gd name="T58" fmla="*/ 75 w 176"/>
              <a:gd name="T59" fmla="*/ 105 h 176"/>
              <a:gd name="T60" fmla="*/ 83 w 176"/>
              <a:gd name="T61" fmla="*/ 117 h 176"/>
              <a:gd name="T62" fmla="*/ 94 w 176"/>
              <a:gd name="T63" fmla="*/ 125 h 176"/>
              <a:gd name="T64" fmla="*/ 110 w 176"/>
              <a:gd name="T65" fmla="*/ 128 h 176"/>
              <a:gd name="T66" fmla="*/ 124 w 176"/>
              <a:gd name="T67" fmla="*/ 125 h 176"/>
              <a:gd name="T68" fmla="*/ 136 w 176"/>
              <a:gd name="T69" fmla="*/ 114 h 176"/>
              <a:gd name="T70" fmla="*/ 126 w 176"/>
              <a:gd name="T71" fmla="*/ 107 h 176"/>
              <a:gd name="T72" fmla="*/ 118 w 176"/>
              <a:gd name="T73" fmla="*/ 114 h 176"/>
              <a:gd name="T74" fmla="*/ 160 w 176"/>
              <a:gd name="T75" fmla="*/ 0 h 176"/>
              <a:gd name="T76" fmla="*/ 16 w 176"/>
              <a:gd name="T77" fmla="*/ 0 h 176"/>
              <a:gd name="T78" fmla="*/ 0 w 176"/>
              <a:gd name="T79" fmla="*/ 16 h 176"/>
              <a:gd name="T80" fmla="*/ 0 w 176"/>
              <a:gd name="T81" fmla="*/ 160 h 176"/>
              <a:gd name="T82" fmla="*/ 16 w 176"/>
              <a:gd name="T83" fmla="*/ 176 h 176"/>
              <a:gd name="T84" fmla="*/ 160 w 176"/>
              <a:gd name="T85" fmla="*/ 176 h 176"/>
              <a:gd name="T86" fmla="*/ 176 w 176"/>
              <a:gd name="T87" fmla="*/ 160 h 176"/>
              <a:gd name="T88" fmla="*/ 176 w 176"/>
              <a:gd name="T89" fmla="*/ 16 h 176"/>
              <a:gd name="T90" fmla="*/ 160 w 176"/>
              <a:gd name="T91" fmla="*/ 0 h 176"/>
              <a:gd name="T92" fmla="*/ 168 w 176"/>
              <a:gd name="T93" fmla="*/ 160 h 176"/>
              <a:gd name="T94" fmla="*/ 160 w 176"/>
              <a:gd name="T95" fmla="*/ 168 h 176"/>
              <a:gd name="T96" fmla="*/ 16 w 176"/>
              <a:gd name="T97" fmla="*/ 168 h 176"/>
              <a:gd name="T98" fmla="*/ 8 w 176"/>
              <a:gd name="T99" fmla="*/ 160 h 176"/>
              <a:gd name="T100" fmla="*/ 8 w 176"/>
              <a:gd name="T101" fmla="*/ 16 h 176"/>
              <a:gd name="T102" fmla="*/ 16 w 176"/>
              <a:gd name="T103" fmla="*/ 8 h 176"/>
              <a:gd name="T104" fmla="*/ 160 w 176"/>
              <a:gd name="T105" fmla="*/ 8 h 176"/>
              <a:gd name="T106" fmla="*/ 168 w 176"/>
              <a:gd name="T107" fmla="*/ 16 h 176"/>
              <a:gd name="T108" fmla="*/ 168 w 176"/>
              <a:gd name="T10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48" y="32"/>
                </a:moveTo>
                <a:cubicBezTo>
                  <a:pt x="39" y="32"/>
                  <a:pt x="32" y="39"/>
                  <a:pt x="32" y="48"/>
                </a:cubicBezTo>
                <a:cubicBezTo>
                  <a:pt x="32" y="57"/>
                  <a:pt x="39" y="64"/>
                  <a:pt x="48" y="64"/>
                </a:cubicBezTo>
                <a:cubicBezTo>
                  <a:pt x="57" y="64"/>
                  <a:pt x="64" y="57"/>
                  <a:pt x="64" y="48"/>
                </a:cubicBezTo>
                <a:cubicBezTo>
                  <a:pt x="64" y="39"/>
                  <a:pt x="57" y="32"/>
                  <a:pt x="48" y="32"/>
                </a:cubicBezTo>
                <a:moveTo>
                  <a:pt x="48" y="56"/>
                </a:moveTo>
                <a:cubicBezTo>
                  <a:pt x="44" y="56"/>
                  <a:pt x="40" y="52"/>
                  <a:pt x="40" y="48"/>
                </a:cubicBezTo>
                <a:cubicBezTo>
                  <a:pt x="40" y="44"/>
                  <a:pt x="44" y="40"/>
                  <a:pt x="48" y="40"/>
                </a:cubicBezTo>
                <a:cubicBezTo>
                  <a:pt x="52" y="40"/>
                  <a:pt x="56" y="44"/>
                  <a:pt x="56" y="48"/>
                </a:cubicBezTo>
                <a:cubicBezTo>
                  <a:pt x="56" y="52"/>
                  <a:pt x="52" y="56"/>
                  <a:pt x="48" y="56"/>
                </a:cubicBezTo>
                <a:moveTo>
                  <a:pt x="118" y="114"/>
                </a:moveTo>
                <a:cubicBezTo>
                  <a:pt x="115" y="115"/>
                  <a:pt x="112" y="116"/>
                  <a:pt x="110" y="116"/>
                </a:cubicBezTo>
                <a:cubicBezTo>
                  <a:pt x="106" y="116"/>
                  <a:pt x="103" y="115"/>
                  <a:pt x="100" y="114"/>
                </a:cubicBezTo>
                <a:cubicBezTo>
                  <a:pt x="97" y="112"/>
                  <a:pt x="94" y="110"/>
                  <a:pt x="92" y="108"/>
                </a:cubicBezTo>
                <a:cubicBezTo>
                  <a:pt x="90" y="105"/>
                  <a:pt x="88" y="102"/>
                  <a:pt x="87" y="99"/>
                </a:cubicBezTo>
                <a:cubicBezTo>
                  <a:pt x="86" y="95"/>
                  <a:pt x="85" y="92"/>
                  <a:pt x="85" y="87"/>
                </a:cubicBezTo>
                <a:cubicBezTo>
                  <a:pt x="85" y="84"/>
                  <a:pt x="86" y="80"/>
                  <a:pt x="87" y="77"/>
                </a:cubicBezTo>
                <a:cubicBezTo>
                  <a:pt x="88" y="74"/>
                  <a:pt x="90" y="71"/>
                  <a:pt x="92" y="68"/>
                </a:cubicBezTo>
                <a:cubicBezTo>
                  <a:pt x="94" y="66"/>
                  <a:pt x="97" y="64"/>
                  <a:pt x="100" y="62"/>
                </a:cubicBezTo>
                <a:cubicBezTo>
                  <a:pt x="103" y="61"/>
                  <a:pt x="106" y="60"/>
                  <a:pt x="110" y="60"/>
                </a:cubicBezTo>
                <a:cubicBezTo>
                  <a:pt x="112" y="60"/>
                  <a:pt x="115" y="61"/>
                  <a:pt x="117" y="62"/>
                </a:cubicBezTo>
                <a:cubicBezTo>
                  <a:pt x="119" y="63"/>
                  <a:pt x="122" y="65"/>
                  <a:pt x="125" y="68"/>
                </a:cubicBezTo>
                <a:cubicBezTo>
                  <a:pt x="134" y="60"/>
                  <a:pt x="134" y="60"/>
                  <a:pt x="134" y="60"/>
                </a:cubicBezTo>
                <a:cubicBezTo>
                  <a:pt x="131" y="56"/>
                  <a:pt x="127" y="53"/>
                  <a:pt x="123" y="51"/>
                </a:cubicBezTo>
                <a:cubicBezTo>
                  <a:pt x="119" y="49"/>
                  <a:pt x="114" y="48"/>
                  <a:pt x="110" y="48"/>
                </a:cubicBezTo>
                <a:cubicBezTo>
                  <a:pt x="104" y="48"/>
                  <a:pt x="99" y="49"/>
                  <a:pt x="94" y="51"/>
                </a:cubicBezTo>
                <a:cubicBezTo>
                  <a:pt x="90" y="53"/>
                  <a:pt x="86" y="55"/>
                  <a:pt x="83" y="59"/>
                </a:cubicBezTo>
                <a:cubicBezTo>
                  <a:pt x="79" y="62"/>
                  <a:pt x="77" y="67"/>
                  <a:pt x="75" y="72"/>
                </a:cubicBezTo>
                <a:cubicBezTo>
                  <a:pt x="73" y="77"/>
                  <a:pt x="72" y="82"/>
                  <a:pt x="72" y="88"/>
                </a:cubicBezTo>
                <a:cubicBezTo>
                  <a:pt x="72" y="94"/>
                  <a:pt x="73" y="100"/>
                  <a:pt x="75" y="105"/>
                </a:cubicBezTo>
                <a:cubicBezTo>
                  <a:pt x="77" y="109"/>
                  <a:pt x="79" y="114"/>
                  <a:pt x="83" y="117"/>
                </a:cubicBezTo>
                <a:cubicBezTo>
                  <a:pt x="86" y="121"/>
                  <a:pt x="90" y="123"/>
                  <a:pt x="94" y="125"/>
                </a:cubicBezTo>
                <a:cubicBezTo>
                  <a:pt x="99" y="127"/>
                  <a:pt x="104" y="128"/>
                  <a:pt x="110" y="128"/>
                </a:cubicBezTo>
                <a:cubicBezTo>
                  <a:pt x="115" y="128"/>
                  <a:pt x="120" y="127"/>
                  <a:pt x="124" y="125"/>
                </a:cubicBezTo>
                <a:cubicBezTo>
                  <a:pt x="129" y="123"/>
                  <a:pt x="133" y="119"/>
                  <a:pt x="136" y="114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23" y="110"/>
                  <a:pt x="121" y="112"/>
                  <a:pt x="118" y="114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424"/>
          <p:cNvSpPr>
            <a:spLocks noEditPoints="1"/>
          </p:cNvSpPr>
          <p:nvPr/>
        </p:nvSpPr>
        <p:spPr bwMode="auto">
          <a:xfrm>
            <a:off x="1528638" y="4399045"/>
            <a:ext cx="335898" cy="334275"/>
          </a:xfrm>
          <a:custGeom>
            <a:avLst/>
            <a:gdLst>
              <a:gd name="T0" fmla="*/ 48 w 176"/>
              <a:gd name="T1" fmla="*/ 32 h 176"/>
              <a:gd name="T2" fmla="*/ 32 w 176"/>
              <a:gd name="T3" fmla="*/ 48 h 176"/>
              <a:gd name="T4" fmla="*/ 48 w 176"/>
              <a:gd name="T5" fmla="*/ 64 h 176"/>
              <a:gd name="T6" fmla="*/ 64 w 176"/>
              <a:gd name="T7" fmla="*/ 48 h 176"/>
              <a:gd name="T8" fmla="*/ 48 w 176"/>
              <a:gd name="T9" fmla="*/ 32 h 176"/>
              <a:gd name="T10" fmla="*/ 48 w 176"/>
              <a:gd name="T11" fmla="*/ 56 h 176"/>
              <a:gd name="T12" fmla="*/ 40 w 176"/>
              <a:gd name="T13" fmla="*/ 48 h 176"/>
              <a:gd name="T14" fmla="*/ 48 w 176"/>
              <a:gd name="T15" fmla="*/ 40 h 176"/>
              <a:gd name="T16" fmla="*/ 56 w 176"/>
              <a:gd name="T17" fmla="*/ 48 h 176"/>
              <a:gd name="T18" fmla="*/ 48 w 176"/>
              <a:gd name="T19" fmla="*/ 56 h 176"/>
              <a:gd name="T20" fmla="*/ 80 w 176"/>
              <a:gd name="T21" fmla="*/ 128 h 176"/>
              <a:gd name="T22" fmla="*/ 92 w 176"/>
              <a:gd name="T23" fmla="*/ 128 h 176"/>
              <a:gd name="T24" fmla="*/ 92 w 176"/>
              <a:gd name="T25" fmla="*/ 96 h 176"/>
              <a:gd name="T26" fmla="*/ 124 w 176"/>
              <a:gd name="T27" fmla="*/ 96 h 176"/>
              <a:gd name="T28" fmla="*/ 124 w 176"/>
              <a:gd name="T29" fmla="*/ 84 h 176"/>
              <a:gd name="T30" fmla="*/ 92 w 176"/>
              <a:gd name="T31" fmla="*/ 84 h 176"/>
              <a:gd name="T32" fmla="*/ 92 w 176"/>
              <a:gd name="T33" fmla="*/ 60 h 176"/>
              <a:gd name="T34" fmla="*/ 128 w 176"/>
              <a:gd name="T35" fmla="*/ 60 h 176"/>
              <a:gd name="T36" fmla="*/ 128 w 176"/>
              <a:gd name="T37" fmla="*/ 48 h 176"/>
              <a:gd name="T38" fmla="*/ 80 w 176"/>
              <a:gd name="T39" fmla="*/ 48 h 176"/>
              <a:gd name="T40" fmla="*/ 80 w 176"/>
              <a:gd name="T41" fmla="*/ 128 h 176"/>
              <a:gd name="T42" fmla="*/ 160 w 176"/>
              <a:gd name="T43" fmla="*/ 0 h 176"/>
              <a:gd name="T44" fmla="*/ 16 w 176"/>
              <a:gd name="T45" fmla="*/ 0 h 176"/>
              <a:gd name="T46" fmla="*/ 0 w 176"/>
              <a:gd name="T47" fmla="*/ 16 h 176"/>
              <a:gd name="T48" fmla="*/ 0 w 176"/>
              <a:gd name="T49" fmla="*/ 160 h 176"/>
              <a:gd name="T50" fmla="*/ 16 w 176"/>
              <a:gd name="T51" fmla="*/ 176 h 176"/>
              <a:gd name="T52" fmla="*/ 160 w 176"/>
              <a:gd name="T53" fmla="*/ 176 h 176"/>
              <a:gd name="T54" fmla="*/ 176 w 176"/>
              <a:gd name="T55" fmla="*/ 160 h 176"/>
              <a:gd name="T56" fmla="*/ 176 w 176"/>
              <a:gd name="T57" fmla="*/ 16 h 176"/>
              <a:gd name="T58" fmla="*/ 160 w 176"/>
              <a:gd name="T59" fmla="*/ 0 h 176"/>
              <a:gd name="T60" fmla="*/ 168 w 176"/>
              <a:gd name="T61" fmla="*/ 160 h 176"/>
              <a:gd name="T62" fmla="*/ 160 w 176"/>
              <a:gd name="T63" fmla="*/ 168 h 176"/>
              <a:gd name="T64" fmla="*/ 16 w 176"/>
              <a:gd name="T65" fmla="*/ 168 h 176"/>
              <a:gd name="T66" fmla="*/ 8 w 176"/>
              <a:gd name="T67" fmla="*/ 160 h 176"/>
              <a:gd name="T68" fmla="*/ 8 w 176"/>
              <a:gd name="T69" fmla="*/ 16 h 176"/>
              <a:gd name="T70" fmla="*/ 16 w 176"/>
              <a:gd name="T71" fmla="*/ 8 h 176"/>
              <a:gd name="T72" fmla="*/ 160 w 176"/>
              <a:gd name="T73" fmla="*/ 8 h 176"/>
              <a:gd name="T74" fmla="*/ 168 w 176"/>
              <a:gd name="T75" fmla="*/ 16 h 176"/>
              <a:gd name="T76" fmla="*/ 168 w 176"/>
              <a:gd name="T77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76">
                <a:moveTo>
                  <a:pt x="48" y="32"/>
                </a:moveTo>
                <a:cubicBezTo>
                  <a:pt x="39" y="32"/>
                  <a:pt x="32" y="39"/>
                  <a:pt x="32" y="48"/>
                </a:cubicBezTo>
                <a:cubicBezTo>
                  <a:pt x="32" y="57"/>
                  <a:pt x="39" y="64"/>
                  <a:pt x="48" y="64"/>
                </a:cubicBezTo>
                <a:cubicBezTo>
                  <a:pt x="57" y="64"/>
                  <a:pt x="64" y="57"/>
                  <a:pt x="64" y="48"/>
                </a:cubicBezTo>
                <a:cubicBezTo>
                  <a:pt x="64" y="39"/>
                  <a:pt x="57" y="32"/>
                  <a:pt x="48" y="32"/>
                </a:cubicBezTo>
                <a:moveTo>
                  <a:pt x="48" y="56"/>
                </a:moveTo>
                <a:cubicBezTo>
                  <a:pt x="44" y="56"/>
                  <a:pt x="40" y="52"/>
                  <a:pt x="40" y="48"/>
                </a:cubicBezTo>
                <a:cubicBezTo>
                  <a:pt x="40" y="44"/>
                  <a:pt x="44" y="40"/>
                  <a:pt x="48" y="40"/>
                </a:cubicBezTo>
                <a:cubicBezTo>
                  <a:pt x="52" y="40"/>
                  <a:pt x="56" y="44"/>
                  <a:pt x="56" y="48"/>
                </a:cubicBezTo>
                <a:cubicBezTo>
                  <a:pt x="56" y="52"/>
                  <a:pt x="52" y="56"/>
                  <a:pt x="48" y="56"/>
                </a:cubicBezTo>
                <a:moveTo>
                  <a:pt x="80" y="128"/>
                </a:moveTo>
                <a:cubicBezTo>
                  <a:pt x="92" y="128"/>
                  <a:pt x="92" y="128"/>
                  <a:pt x="92" y="128"/>
                </a:cubicBezTo>
                <a:cubicBezTo>
                  <a:pt x="92" y="96"/>
                  <a:pt x="92" y="96"/>
                  <a:pt x="92" y="96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92" y="60"/>
                  <a:pt x="92" y="60"/>
                  <a:pt x="92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80" y="48"/>
                  <a:pt x="80" y="48"/>
                  <a:pt x="80" y="48"/>
                </a:cubicBezTo>
                <a:lnTo>
                  <a:pt x="80" y="128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425"/>
          <p:cNvSpPr>
            <a:spLocks noEditPoints="1"/>
          </p:cNvSpPr>
          <p:nvPr/>
        </p:nvSpPr>
        <p:spPr bwMode="auto">
          <a:xfrm>
            <a:off x="2167979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426"/>
          <p:cNvSpPr>
            <a:spLocks noEditPoints="1"/>
          </p:cNvSpPr>
          <p:nvPr/>
        </p:nvSpPr>
        <p:spPr bwMode="auto">
          <a:xfrm>
            <a:off x="2807320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98 w 176"/>
              <a:gd name="T11" fmla="*/ 167 h 176"/>
              <a:gd name="T12" fmla="*/ 88 w 176"/>
              <a:gd name="T13" fmla="*/ 168 h 176"/>
              <a:gd name="T14" fmla="*/ 8 w 176"/>
              <a:gd name="T15" fmla="*/ 88 h 176"/>
              <a:gd name="T16" fmla="*/ 88 w 176"/>
              <a:gd name="T17" fmla="*/ 8 h 176"/>
              <a:gd name="T18" fmla="*/ 98 w 176"/>
              <a:gd name="T19" fmla="*/ 9 h 176"/>
              <a:gd name="T20" fmla="*/ 128 w 176"/>
              <a:gd name="T21" fmla="*/ 88 h 176"/>
              <a:gd name="T22" fmla="*/ 98 w 176"/>
              <a:gd name="T23" fmla="*/ 16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98" y="167"/>
                </a:moveTo>
                <a:cubicBezTo>
                  <a:pt x="95" y="168"/>
                  <a:pt x="92" y="168"/>
                  <a:pt x="88" y="168"/>
                </a:cubicBez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92" y="8"/>
                  <a:pt x="95" y="8"/>
                  <a:pt x="98" y="9"/>
                </a:cubicBezTo>
                <a:cubicBezTo>
                  <a:pt x="117" y="30"/>
                  <a:pt x="128" y="58"/>
                  <a:pt x="128" y="88"/>
                </a:cubicBezTo>
                <a:cubicBezTo>
                  <a:pt x="128" y="118"/>
                  <a:pt x="117" y="146"/>
                  <a:pt x="98" y="16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427"/>
          <p:cNvSpPr>
            <a:spLocks noEditPoints="1"/>
          </p:cNvSpPr>
          <p:nvPr/>
        </p:nvSpPr>
        <p:spPr bwMode="auto">
          <a:xfrm>
            <a:off x="3446662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88 w 176"/>
              <a:gd name="T17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lnTo>
                  <a:pt x="88" y="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428"/>
          <p:cNvSpPr>
            <a:spLocks noEditPoints="1"/>
          </p:cNvSpPr>
          <p:nvPr/>
        </p:nvSpPr>
        <p:spPr bwMode="auto">
          <a:xfrm>
            <a:off x="4086003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78 w 176"/>
              <a:gd name="T11" fmla="*/ 167 h 176"/>
              <a:gd name="T12" fmla="*/ 8 w 176"/>
              <a:gd name="T13" fmla="*/ 88 h 176"/>
              <a:gd name="T14" fmla="*/ 78 w 176"/>
              <a:gd name="T15" fmla="*/ 9 h 176"/>
              <a:gd name="T16" fmla="*/ 48 w 176"/>
              <a:gd name="T17" fmla="*/ 88 h 176"/>
              <a:gd name="T18" fmla="*/ 78 w 176"/>
              <a:gd name="T19" fmla="*/ 16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78" y="167"/>
                </a:moveTo>
                <a:cubicBezTo>
                  <a:pt x="39" y="162"/>
                  <a:pt x="8" y="129"/>
                  <a:pt x="8" y="88"/>
                </a:cubicBezTo>
                <a:cubicBezTo>
                  <a:pt x="8" y="47"/>
                  <a:pt x="39" y="14"/>
                  <a:pt x="78" y="9"/>
                </a:cubicBezTo>
                <a:cubicBezTo>
                  <a:pt x="59" y="30"/>
                  <a:pt x="48" y="58"/>
                  <a:pt x="48" y="88"/>
                </a:cubicBezTo>
                <a:cubicBezTo>
                  <a:pt x="48" y="118"/>
                  <a:pt x="59" y="146"/>
                  <a:pt x="78" y="16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Oval 429"/>
          <p:cNvSpPr>
            <a:spLocks noChangeArrowheads="1"/>
          </p:cNvSpPr>
          <p:nvPr/>
        </p:nvSpPr>
        <p:spPr bwMode="auto">
          <a:xfrm>
            <a:off x="4723722" y="4399045"/>
            <a:ext cx="335898" cy="334275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430"/>
          <p:cNvSpPr>
            <a:spLocks noEditPoints="1"/>
          </p:cNvSpPr>
          <p:nvPr/>
        </p:nvSpPr>
        <p:spPr bwMode="auto">
          <a:xfrm>
            <a:off x="5363062" y="4399045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98 w 176"/>
              <a:gd name="T11" fmla="*/ 167 h 176"/>
              <a:gd name="T12" fmla="*/ 128 w 176"/>
              <a:gd name="T13" fmla="*/ 88 h 176"/>
              <a:gd name="T14" fmla="*/ 98 w 176"/>
              <a:gd name="T15" fmla="*/ 9 h 176"/>
              <a:gd name="T16" fmla="*/ 168 w 176"/>
              <a:gd name="T17" fmla="*/ 88 h 176"/>
              <a:gd name="T18" fmla="*/ 98 w 176"/>
              <a:gd name="T19" fmla="*/ 16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98" y="167"/>
                </a:moveTo>
                <a:cubicBezTo>
                  <a:pt x="117" y="146"/>
                  <a:pt x="128" y="118"/>
                  <a:pt x="128" y="88"/>
                </a:cubicBezTo>
                <a:cubicBezTo>
                  <a:pt x="128" y="58"/>
                  <a:pt x="117" y="30"/>
                  <a:pt x="98" y="9"/>
                </a:cubicBezTo>
                <a:cubicBezTo>
                  <a:pt x="137" y="14"/>
                  <a:pt x="168" y="47"/>
                  <a:pt x="168" y="88"/>
                </a:cubicBezTo>
                <a:cubicBezTo>
                  <a:pt x="168" y="129"/>
                  <a:pt x="137" y="162"/>
                  <a:pt x="98" y="16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431"/>
          <p:cNvSpPr>
            <a:spLocks noEditPoints="1"/>
          </p:cNvSpPr>
          <p:nvPr/>
        </p:nvSpPr>
        <p:spPr bwMode="auto">
          <a:xfrm>
            <a:off x="6002404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8 w 176"/>
              <a:gd name="T13" fmla="*/ 8 h 176"/>
              <a:gd name="T14" fmla="*/ 168 w 176"/>
              <a:gd name="T15" fmla="*/ 88 h 176"/>
              <a:gd name="T16" fmla="*/ 88 w 176"/>
              <a:gd name="T17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88" y="8"/>
                  <a:pt x="88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432"/>
          <p:cNvSpPr>
            <a:spLocks noEditPoints="1"/>
          </p:cNvSpPr>
          <p:nvPr/>
        </p:nvSpPr>
        <p:spPr bwMode="auto">
          <a:xfrm>
            <a:off x="6641746" y="4399045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78 w 176"/>
              <a:gd name="T13" fmla="*/ 167 h 176"/>
              <a:gd name="T14" fmla="*/ 48 w 176"/>
              <a:gd name="T15" fmla="*/ 88 h 176"/>
              <a:gd name="T16" fmla="*/ 78 w 176"/>
              <a:gd name="T17" fmla="*/ 9 h 176"/>
              <a:gd name="T18" fmla="*/ 88 w 176"/>
              <a:gd name="T19" fmla="*/ 8 h 176"/>
              <a:gd name="T20" fmla="*/ 168 w 176"/>
              <a:gd name="T21" fmla="*/ 88 h 176"/>
              <a:gd name="T22" fmla="*/ 88 w 176"/>
              <a:gd name="T2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85" y="168"/>
                  <a:pt x="81" y="168"/>
                  <a:pt x="78" y="167"/>
                </a:cubicBezTo>
                <a:cubicBezTo>
                  <a:pt x="59" y="146"/>
                  <a:pt x="48" y="118"/>
                  <a:pt x="48" y="88"/>
                </a:cubicBezTo>
                <a:cubicBezTo>
                  <a:pt x="48" y="58"/>
                  <a:pt x="59" y="30"/>
                  <a:pt x="78" y="9"/>
                </a:cubicBezTo>
                <a:cubicBezTo>
                  <a:pt x="81" y="8"/>
                  <a:pt x="85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433"/>
          <p:cNvSpPr>
            <a:spLocks noEditPoints="1"/>
          </p:cNvSpPr>
          <p:nvPr/>
        </p:nvSpPr>
        <p:spPr bwMode="auto">
          <a:xfrm>
            <a:off x="7371958" y="4399045"/>
            <a:ext cx="152533" cy="334275"/>
          </a:xfrm>
          <a:custGeom>
            <a:avLst/>
            <a:gdLst>
              <a:gd name="T0" fmla="*/ 48 w 80"/>
              <a:gd name="T1" fmla="*/ 113 h 176"/>
              <a:gd name="T2" fmla="*/ 48 w 80"/>
              <a:gd name="T3" fmla="*/ 64 h 176"/>
              <a:gd name="T4" fmla="*/ 40 w 80"/>
              <a:gd name="T5" fmla="*/ 56 h 176"/>
              <a:gd name="T6" fmla="*/ 32 w 80"/>
              <a:gd name="T7" fmla="*/ 64 h 176"/>
              <a:gd name="T8" fmla="*/ 32 w 80"/>
              <a:gd name="T9" fmla="*/ 113 h 176"/>
              <a:gd name="T10" fmla="*/ 16 w 80"/>
              <a:gd name="T11" fmla="*/ 136 h 176"/>
              <a:gd name="T12" fmla="*/ 40 w 80"/>
              <a:gd name="T13" fmla="*/ 160 h 176"/>
              <a:gd name="T14" fmla="*/ 64 w 80"/>
              <a:gd name="T15" fmla="*/ 136 h 176"/>
              <a:gd name="T16" fmla="*/ 48 w 80"/>
              <a:gd name="T17" fmla="*/ 113 h 176"/>
              <a:gd name="T18" fmla="*/ 64 w 80"/>
              <a:gd name="T19" fmla="*/ 104 h 176"/>
              <a:gd name="T20" fmla="*/ 64 w 80"/>
              <a:gd name="T21" fmla="*/ 24 h 176"/>
              <a:gd name="T22" fmla="*/ 40 w 80"/>
              <a:gd name="T23" fmla="*/ 0 h 176"/>
              <a:gd name="T24" fmla="*/ 16 w 80"/>
              <a:gd name="T25" fmla="*/ 24 h 176"/>
              <a:gd name="T26" fmla="*/ 16 w 80"/>
              <a:gd name="T27" fmla="*/ 104 h 176"/>
              <a:gd name="T28" fmla="*/ 0 w 80"/>
              <a:gd name="T29" fmla="*/ 136 h 176"/>
              <a:gd name="T30" fmla="*/ 40 w 80"/>
              <a:gd name="T31" fmla="*/ 176 h 176"/>
              <a:gd name="T32" fmla="*/ 80 w 80"/>
              <a:gd name="T33" fmla="*/ 136 h 176"/>
              <a:gd name="T34" fmla="*/ 64 w 80"/>
              <a:gd name="T35" fmla="*/ 104 h 176"/>
              <a:gd name="T36" fmla="*/ 40 w 80"/>
              <a:gd name="T37" fmla="*/ 168 h 176"/>
              <a:gd name="T38" fmla="*/ 8 w 80"/>
              <a:gd name="T39" fmla="*/ 136 h 176"/>
              <a:gd name="T40" fmla="*/ 24 w 80"/>
              <a:gd name="T41" fmla="*/ 108 h 176"/>
              <a:gd name="T42" fmla="*/ 24 w 80"/>
              <a:gd name="T43" fmla="*/ 24 h 176"/>
              <a:gd name="T44" fmla="*/ 40 w 80"/>
              <a:gd name="T45" fmla="*/ 8 h 176"/>
              <a:gd name="T46" fmla="*/ 56 w 80"/>
              <a:gd name="T47" fmla="*/ 24 h 176"/>
              <a:gd name="T48" fmla="*/ 56 w 80"/>
              <a:gd name="T49" fmla="*/ 108 h 176"/>
              <a:gd name="T50" fmla="*/ 72 w 80"/>
              <a:gd name="T51" fmla="*/ 136 h 176"/>
              <a:gd name="T52" fmla="*/ 40 w 80"/>
              <a:gd name="T5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0" h="176">
                <a:moveTo>
                  <a:pt x="48" y="113"/>
                </a:moveTo>
                <a:cubicBezTo>
                  <a:pt x="48" y="64"/>
                  <a:pt x="48" y="64"/>
                  <a:pt x="48" y="64"/>
                </a:cubicBezTo>
                <a:cubicBezTo>
                  <a:pt x="48" y="60"/>
                  <a:pt x="44" y="56"/>
                  <a:pt x="40" y="56"/>
                </a:cubicBezTo>
                <a:cubicBezTo>
                  <a:pt x="36" y="56"/>
                  <a:pt x="32" y="60"/>
                  <a:pt x="32" y="64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23" y="117"/>
                  <a:pt x="16" y="126"/>
                  <a:pt x="16" y="136"/>
                </a:cubicBezTo>
                <a:cubicBezTo>
                  <a:pt x="16" y="149"/>
                  <a:pt x="27" y="160"/>
                  <a:pt x="40" y="160"/>
                </a:cubicBezTo>
                <a:cubicBezTo>
                  <a:pt x="53" y="160"/>
                  <a:pt x="64" y="149"/>
                  <a:pt x="64" y="136"/>
                </a:cubicBezTo>
                <a:cubicBezTo>
                  <a:pt x="64" y="126"/>
                  <a:pt x="57" y="117"/>
                  <a:pt x="48" y="113"/>
                </a:cubicBezTo>
                <a:moveTo>
                  <a:pt x="64" y="104"/>
                </a:moveTo>
                <a:cubicBezTo>
                  <a:pt x="64" y="24"/>
                  <a:pt x="64" y="24"/>
                  <a:pt x="64" y="24"/>
                </a:cubicBezTo>
                <a:cubicBezTo>
                  <a:pt x="64" y="11"/>
                  <a:pt x="53" y="0"/>
                  <a:pt x="40" y="0"/>
                </a:cubicBezTo>
                <a:cubicBezTo>
                  <a:pt x="27" y="0"/>
                  <a:pt x="16" y="11"/>
                  <a:pt x="16" y="2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6" y="111"/>
                  <a:pt x="0" y="123"/>
                  <a:pt x="0" y="136"/>
                </a:cubicBezTo>
                <a:cubicBezTo>
                  <a:pt x="0" y="158"/>
                  <a:pt x="18" y="176"/>
                  <a:pt x="40" y="176"/>
                </a:cubicBezTo>
                <a:cubicBezTo>
                  <a:pt x="62" y="176"/>
                  <a:pt x="80" y="158"/>
                  <a:pt x="80" y="136"/>
                </a:cubicBezTo>
                <a:cubicBezTo>
                  <a:pt x="80" y="123"/>
                  <a:pt x="74" y="111"/>
                  <a:pt x="64" y="104"/>
                </a:cubicBezTo>
                <a:moveTo>
                  <a:pt x="40" y="168"/>
                </a:moveTo>
                <a:cubicBezTo>
                  <a:pt x="22" y="168"/>
                  <a:pt x="8" y="154"/>
                  <a:pt x="8" y="136"/>
                </a:cubicBezTo>
                <a:cubicBezTo>
                  <a:pt x="8" y="124"/>
                  <a:pt x="14" y="114"/>
                  <a:pt x="24" y="108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"/>
                  <a:pt x="31" y="8"/>
                  <a:pt x="40" y="8"/>
                </a:cubicBezTo>
                <a:cubicBezTo>
                  <a:pt x="49" y="8"/>
                  <a:pt x="56" y="15"/>
                  <a:pt x="56" y="24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66" y="114"/>
                  <a:pt x="72" y="124"/>
                  <a:pt x="72" y="136"/>
                </a:cubicBezTo>
                <a:cubicBezTo>
                  <a:pt x="72" y="154"/>
                  <a:pt x="58" y="168"/>
                  <a:pt x="40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TextBox 172"/>
          <p:cNvSpPr txBox="1"/>
          <p:nvPr/>
        </p:nvSpPr>
        <p:spPr>
          <a:xfrm>
            <a:off x="3936124" y="2463335"/>
            <a:ext cx="12717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Weather</a:t>
            </a:r>
            <a:endParaRPr lang="uk-UA" sz="24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383159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4036857" y="411510"/>
            <a:ext cx="10702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Arrows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29" name="Freeform 363"/>
          <p:cNvSpPr>
            <a:spLocks noEditPoints="1"/>
          </p:cNvSpPr>
          <p:nvPr/>
        </p:nvSpPr>
        <p:spPr bwMode="auto">
          <a:xfrm>
            <a:off x="1528638" y="1088659"/>
            <a:ext cx="335898" cy="335898"/>
          </a:xfrm>
          <a:custGeom>
            <a:avLst/>
            <a:gdLst>
              <a:gd name="T0" fmla="*/ 172 w 176"/>
              <a:gd name="T1" fmla="*/ 0 h 176"/>
              <a:gd name="T2" fmla="*/ 28 w 176"/>
              <a:gd name="T3" fmla="*/ 0 h 176"/>
              <a:gd name="T4" fmla="*/ 24 w 176"/>
              <a:gd name="T5" fmla="*/ 4 h 176"/>
              <a:gd name="T6" fmla="*/ 24 w 176"/>
              <a:gd name="T7" fmla="*/ 64 h 176"/>
              <a:gd name="T8" fmla="*/ 28 w 176"/>
              <a:gd name="T9" fmla="*/ 68 h 176"/>
              <a:gd name="T10" fmla="*/ 32 w 176"/>
              <a:gd name="T11" fmla="*/ 64 h 176"/>
              <a:gd name="T12" fmla="*/ 32 w 176"/>
              <a:gd name="T13" fmla="*/ 8 h 176"/>
              <a:gd name="T14" fmla="*/ 168 w 176"/>
              <a:gd name="T15" fmla="*/ 8 h 176"/>
              <a:gd name="T16" fmla="*/ 168 w 176"/>
              <a:gd name="T17" fmla="*/ 168 h 176"/>
              <a:gd name="T18" fmla="*/ 32 w 176"/>
              <a:gd name="T19" fmla="*/ 168 h 176"/>
              <a:gd name="T20" fmla="*/ 32 w 176"/>
              <a:gd name="T21" fmla="*/ 112 h 176"/>
              <a:gd name="T22" fmla="*/ 28 w 176"/>
              <a:gd name="T23" fmla="*/ 108 h 176"/>
              <a:gd name="T24" fmla="*/ 24 w 176"/>
              <a:gd name="T25" fmla="*/ 112 h 176"/>
              <a:gd name="T26" fmla="*/ 24 w 176"/>
              <a:gd name="T27" fmla="*/ 172 h 176"/>
              <a:gd name="T28" fmla="*/ 28 w 176"/>
              <a:gd name="T29" fmla="*/ 176 h 176"/>
              <a:gd name="T30" fmla="*/ 172 w 176"/>
              <a:gd name="T31" fmla="*/ 176 h 176"/>
              <a:gd name="T32" fmla="*/ 176 w 176"/>
              <a:gd name="T33" fmla="*/ 172 h 176"/>
              <a:gd name="T34" fmla="*/ 176 w 176"/>
              <a:gd name="T35" fmla="*/ 4 h 176"/>
              <a:gd name="T36" fmla="*/ 172 w 176"/>
              <a:gd name="T37" fmla="*/ 0 h 176"/>
              <a:gd name="T38" fmla="*/ 105 w 176"/>
              <a:gd name="T39" fmla="*/ 117 h 176"/>
              <a:gd name="T40" fmla="*/ 104 w 176"/>
              <a:gd name="T41" fmla="*/ 120 h 176"/>
              <a:gd name="T42" fmla="*/ 108 w 176"/>
              <a:gd name="T43" fmla="*/ 124 h 176"/>
              <a:gd name="T44" fmla="*/ 111 w 176"/>
              <a:gd name="T45" fmla="*/ 123 h 176"/>
              <a:gd name="T46" fmla="*/ 143 w 176"/>
              <a:gd name="T47" fmla="*/ 91 h 176"/>
              <a:gd name="T48" fmla="*/ 144 w 176"/>
              <a:gd name="T49" fmla="*/ 88 h 176"/>
              <a:gd name="T50" fmla="*/ 143 w 176"/>
              <a:gd name="T51" fmla="*/ 85 h 176"/>
              <a:gd name="T52" fmla="*/ 111 w 176"/>
              <a:gd name="T53" fmla="*/ 53 h 176"/>
              <a:gd name="T54" fmla="*/ 108 w 176"/>
              <a:gd name="T55" fmla="*/ 52 h 176"/>
              <a:gd name="T56" fmla="*/ 104 w 176"/>
              <a:gd name="T57" fmla="*/ 56 h 176"/>
              <a:gd name="T58" fmla="*/ 105 w 176"/>
              <a:gd name="T59" fmla="*/ 59 h 176"/>
              <a:gd name="T60" fmla="*/ 130 w 176"/>
              <a:gd name="T61" fmla="*/ 84 h 176"/>
              <a:gd name="T62" fmla="*/ 4 w 176"/>
              <a:gd name="T63" fmla="*/ 84 h 176"/>
              <a:gd name="T64" fmla="*/ 0 w 176"/>
              <a:gd name="T65" fmla="*/ 88 h 176"/>
              <a:gd name="T66" fmla="*/ 4 w 176"/>
              <a:gd name="T67" fmla="*/ 92 h 176"/>
              <a:gd name="T68" fmla="*/ 130 w 176"/>
              <a:gd name="T69" fmla="*/ 92 h 176"/>
              <a:gd name="T70" fmla="*/ 105 w 176"/>
              <a:gd name="T71" fmla="*/ 11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72" y="0"/>
                </a:moveTo>
                <a:cubicBezTo>
                  <a:pt x="28" y="0"/>
                  <a:pt x="28" y="0"/>
                  <a:pt x="28" y="0"/>
                </a:cubicBezTo>
                <a:cubicBezTo>
                  <a:pt x="26" y="0"/>
                  <a:pt x="24" y="2"/>
                  <a:pt x="24" y="4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66"/>
                  <a:pt x="26" y="68"/>
                  <a:pt x="28" y="68"/>
                </a:cubicBezTo>
                <a:cubicBezTo>
                  <a:pt x="30" y="68"/>
                  <a:pt x="32" y="66"/>
                  <a:pt x="32" y="64"/>
                </a:cubicBezTo>
                <a:cubicBezTo>
                  <a:pt x="32" y="8"/>
                  <a:pt x="32" y="8"/>
                  <a:pt x="32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168"/>
                  <a:pt x="168" y="168"/>
                  <a:pt x="168" y="168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0"/>
                  <a:pt x="30" y="108"/>
                  <a:pt x="28" y="108"/>
                </a:cubicBezTo>
                <a:cubicBezTo>
                  <a:pt x="26" y="108"/>
                  <a:pt x="24" y="110"/>
                  <a:pt x="24" y="112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74"/>
                  <a:pt x="26" y="176"/>
                  <a:pt x="28" y="176"/>
                </a:cubicBezTo>
                <a:cubicBezTo>
                  <a:pt x="172" y="176"/>
                  <a:pt x="172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4"/>
                  <a:pt x="176" y="4"/>
                  <a:pt x="176" y="4"/>
                </a:cubicBezTo>
                <a:cubicBezTo>
                  <a:pt x="176" y="2"/>
                  <a:pt x="174" y="0"/>
                  <a:pt x="172" y="0"/>
                </a:cubicBezTo>
                <a:moveTo>
                  <a:pt x="105" y="117"/>
                </a:moveTo>
                <a:cubicBezTo>
                  <a:pt x="104" y="118"/>
                  <a:pt x="104" y="119"/>
                  <a:pt x="104" y="120"/>
                </a:cubicBezTo>
                <a:cubicBezTo>
                  <a:pt x="104" y="122"/>
                  <a:pt x="106" y="124"/>
                  <a:pt x="108" y="124"/>
                </a:cubicBezTo>
                <a:cubicBezTo>
                  <a:pt x="109" y="124"/>
                  <a:pt x="110" y="124"/>
                  <a:pt x="111" y="123"/>
                </a:cubicBezTo>
                <a:cubicBezTo>
                  <a:pt x="143" y="91"/>
                  <a:pt x="143" y="91"/>
                  <a:pt x="143" y="91"/>
                </a:cubicBezTo>
                <a:cubicBezTo>
                  <a:pt x="144" y="90"/>
                  <a:pt x="144" y="89"/>
                  <a:pt x="144" y="88"/>
                </a:cubicBezTo>
                <a:cubicBezTo>
                  <a:pt x="144" y="87"/>
                  <a:pt x="144" y="86"/>
                  <a:pt x="143" y="85"/>
                </a:cubicBezTo>
                <a:cubicBezTo>
                  <a:pt x="111" y="53"/>
                  <a:pt x="111" y="53"/>
                  <a:pt x="111" y="53"/>
                </a:cubicBezTo>
                <a:cubicBezTo>
                  <a:pt x="110" y="52"/>
                  <a:pt x="109" y="52"/>
                  <a:pt x="108" y="52"/>
                </a:cubicBezTo>
                <a:cubicBezTo>
                  <a:pt x="106" y="52"/>
                  <a:pt x="104" y="54"/>
                  <a:pt x="104" y="56"/>
                </a:cubicBezTo>
                <a:cubicBezTo>
                  <a:pt x="104" y="57"/>
                  <a:pt x="104" y="58"/>
                  <a:pt x="105" y="59"/>
                </a:cubicBezTo>
                <a:cubicBezTo>
                  <a:pt x="130" y="84"/>
                  <a:pt x="130" y="84"/>
                  <a:pt x="130" y="84"/>
                </a:cubicBezTo>
                <a:cubicBezTo>
                  <a:pt x="4" y="84"/>
                  <a:pt x="4" y="84"/>
                  <a:pt x="4" y="84"/>
                </a:cubicBezTo>
                <a:cubicBezTo>
                  <a:pt x="2" y="84"/>
                  <a:pt x="0" y="86"/>
                  <a:pt x="0" y="88"/>
                </a:cubicBezTo>
                <a:cubicBezTo>
                  <a:pt x="0" y="90"/>
                  <a:pt x="2" y="92"/>
                  <a:pt x="4" y="92"/>
                </a:cubicBezTo>
                <a:cubicBezTo>
                  <a:pt x="130" y="92"/>
                  <a:pt x="130" y="92"/>
                  <a:pt x="130" y="92"/>
                </a:cubicBezTo>
                <a:lnTo>
                  <a:pt x="105" y="1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64"/>
          <p:cNvSpPr>
            <a:spLocks noEditPoints="1"/>
          </p:cNvSpPr>
          <p:nvPr/>
        </p:nvSpPr>
        <p:spPr bwMode="auto">
          <a:xfrm>
            <a:off x="2167979" y="1088659"/>
            <a:ext cx="334275" cy="335898"/>
          </a:xfrm>
          <a:custGeom>
            <a:avLst/>
            <a:gdLst>
              <a:gd name="T0" fmla="*/ 148 w 176"/>
              <a:gd name="T1" fmla="*/ 108 h 176"/>
              <a:gd name="T2" fmla="*/ 144 w 176"/>
              <a:gd name="T3" fmla="*/ 112 h 176"/>
              <a:gd name="T4" fmla="*/ 144 w 176"/>
              <a:gd name="T5" fmla="*/ 168 h 176"/>
              <a:gd name="T6" fmla="*/ 8 w 176"/>
              <a:gd name="T7" fmla="*/ 168 h 176"/>
              <a:gd name="T8" fmla="*/ 8 w 176"/>
              <a:gd name="T9" fmla="*/ 8 h 176"/>
              <a:gd name="T10" fmla="*/ 144 w 176"/>
              <a:gd name="T11" fmla="*/ 8 h 176"/>
              <a:gd name="T12" fmla="*/ 144 w 176"/>
              <a:gd name="T13" fmla="*/ 64 h 176"/>
              <a:gd name="T14" fmla="*/ 148 w 176"/>
              <a:gd name="T15" fmla="*/ 68 h 176"/>
              <a:gd name="T16" fmla="*/ 152 w 176"/>
              <a:gd name="T17" fmla="*/ 64 h 176"/>
              <a:gd name="T18" fmla="*/ 152 w 176"/>
              <a:gd name="T19" fmla="*/ 4 h 176"/>
              <a:gd name="T20" fmla="*/ 148 w 176"/>
              <a:gd name="T21" fmla="*/ 0 h 176"/>
              <a:gd name="T22" fmla="*/ 4 w 176"/>
              <a:gd name="T23" fmla="*/ 0 h 176"/>
              <a:gd name="T24" fmla="*/ 0 w 176"/>
              <a:gd name="T25" fmla="*/ 4 h 176"/>
              <a:gd name="T26" fmla="*/ 0 w 176"/>
              <a:gd name="T27" fmla="*/ 172 h 176"/>
              <a:gd name="T28" fmla="*/ 4 w 176"/>
              <a:gd name="T29" fmla="*/ 176 h 176"/>
              <a:gd name="T30" fmla="*/ 148 w 176"/>
              <a:gd name="T31" fmla="*/ 176 h 176"/>
              <a:gd name="T32" fmla="*/ 152 w 176"/>
              <a:gd name="T33" fmla="*/ 172 h 176"/>
              <a:gd name="T34" fmla="*/ 152 w 176"/>
              <a:gd name="T35" fmla="*/ 112 h 176"/>
              <a:gd name="T36" fmla="*/ 148 w 176"/>
              <a:gd name="T37" fmla="*/ 108 h 176"/>
              <a:gd name="T38" fmla="*/ 172 w 176"/>
              <a:gd name="T39" fmla="*/ 84 h 176"/>
              <a:gd name="T40" fmla="*/ 46 w 176"/>
              <a:gd name="T41" fmla="*/ 84 h 176"/>
              <a:gd name="T42" fmla="*/ 71 w 176"/>
              <a:gd name="T43" fmla="*/ 59 h 176"/>
              <a:gd name="T44" fmla="*/ 72 w 176"/>
              <a:gd name="T45" fmla="*/ 56 h 176"/>
              <a:gd name="T46" fmla="*/ 68 w 176"/>
              <a:gd name="T47" fmla="*/ 52 h 176"/>
              <a:gd name="T48" fmla="*/ 65 w 176"/>
              <a:gd name="T49" fmla="*/ 53 h 176"/>
              <a:gd name="T50" fmla="*/ 33 w 176"/>
              <a:gd name="T51" fmla="*/ 85 h 176"/>
              <a:gd name="T52" fmla="*/ 32 w 176"/>
              <a:gd name="T53" fmla="*/ 88 h 176"/>
              <a:gd name="T54" fmla="*/ 33 w 176"/>
              <a:gd name="T55" fmla="*/ 91 h 176"/>
              <a:gd name="T56" fmla="*/ 65 w 176"/>
              <a:gd name="T57" fmla="*/ 123 h 176"/>
              <a:gd name="T58" fmla="*/ 68 w 176"/>
              <a:gd name="T59" fmla="*/ 124 h 176"/>
              <a:gd name="T60" fmla="*/ 72 w 176"/>
              <a:gd name="T61" fmla="*/ 120 h 176"/>
              <a:gd name="T62" fmla="*/ 71 w 176"/>
              <a:gd name="T63" fmla="*/ 117 h 176"/>
              <a:gd name="T64" fmla="*/ 46 w 176"/>
              <a:gd name="T65" fmla="*/ 92 h 176"/>
              <a:gd name="T66" fmla="*/ 172 w 176"/>
              <a:gd name="T67" fmla="*/ 92 h 176"/>
              <a:gd name="T68" fmla="*/ 176 w 176"/>
              <a:gd name="T69" fmla="*/ 88 h 176"/>
              <a:gd name="T70" fmla="*/ 172 w 176"/>
              <a:gd name="T71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48" y="108"/>
                </a:moveTo>
                <a:cubicBezTo>
                  <a:pt x="146" y="108"/>
                  <a:pt x="144" y="110"/>
                  <a:pt x="144" y="112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8"/>
                  <a:pt x="8" y="8"/>
                  <a:pt x="8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44" y="66"/>
                  <a:pt x="146" y="68"/>
                  <a:pt x="148" y="68"/>
                </a:cubicBezTo>
                <a:cubicBezTo>
                  <a:pt x="150" y="68"/>
                  <a:pt x="152" y="66"/>
                  <a:pt x="152" y="64"/>
                </a:cubicBezTo>
                <a:cubicBezTo>
                  <a:pt x="152" y="4"/>
                  <a:pt x="152" y="4"/>
                  <a:pt x="152" y="4"/>
                </a:cubicBezTo>
                <a:cubicBezTo>
                  <a:pt x="152" y="2"/>
                  <a:pt x="150" y="0"/>
                  <a:pt x="148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48" y="176"/>
                  <a:pt x="148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2" y="110"/>
                  <a:pt x="150" y="108"/>
                  <a:pt x="148" y="108"/>
                </a:cubicBezTo>
                <a:moveTo>
                  <a:pt x="172" y="84"/>
                </a:moveTo>
                <a:cubicBezTo>
                  <a:pt x="46" y="84"/>
                  <a:pt x="46" y="84"/>
                  <a:pt x="46" y="84"/>
                </a:cubicBezTo>
                <a:cubicBezTo>
                  <a:pt x="71" y="59"/>
                  <a:pt x="71" y="59"/>
                  <a:pt x="71" y="59"/>
                </a:cubicBezTo>
                <a:cubicBezTo>
                  <a:pt x="72" y="58"/>
                  <a:pt x="72" y="57"/>
                  <a:pt x="72" y="56"/>
                </a:cubicBezTo>
                <a:cubicBezTo>
                  <a:pt x="72" y="54"/>
                  <a:pt x="70" y="52"/>
                  <a:pt x="68" y="52"/>
                </a:cubicBezTo>
                <a:cubicBezTo>
                  <a:pt x="67" y="52"/>
                  <a:pt x="66" y="52"/>
                  <a:pt x="65" y="53"/>
                </a:cubicBezTo>
                <a:cubicBezTo>
                  <a:pt x="33" y="85"/>
                  <a:pt x="33" y="85"/>
                  <a:pt x="33" y="85"/>
                </a:cubicBezTo>
                <a:cubicBezTo>
                  <a:pt x="32" y="86"/>
                  <a:pt x="32" y="87"/>
                  <a:pt x="32" y="88"/>
                </a:cubicBezTo>
                <a:cubicBezTo>
                  <a:pt x="32" y="89"/>
                  <a:pt x="32" y="90"/>
                  <a:pt x="33" y="91"/>
                </a:cubicBezTo>
                <a:cubicBezTo>
                  <a:pt x="65" y="123"/>
                  <a:pt x="65" y="123"/>
                  <a:pt x="65" y="123"/>
                </a:cubicBezTo>
                <a:cubicBezTo>
                  <a:pt x="66" y="124"/>
                  <a:pt x="67" y="124"/>
                  <a:pt x="68" y="124"/>
                </a:cubicBezTo>
                <a:cubicBezTo>
                  <a:pt x="70" y="124"/>
                  <a:pt x="72" y="122"/>
                  <a:pt x="72" y="120"/>
                </a:cubicBezTo>
                <a:cubicBezTo>
                  <a:pt x="72" y="119"/>
                  <a:pt x="72" y="118"/>
                  <a:pt x="71" y="117"/>
                </a:cubicBezTo>
                <a:cubicBezTo>
                  <a:pt x="46" y="92"/>
                  <a:pt x="46" y="92"/>
                  <a:pt x="46" y="92"/>
                </a:cubicBezTo>
                <a:cubicBezTo>
                  <a:pt x="172" y="92"/>
                  <a:pt x="172" y="92"/>
                  <a:pt x="172" y="92"/>
                </a:cubicBezTo>
                <a:cubicBezTo>
                  <a:pt x="174" y="92"/>
                  <a:pt x="176" y="90"/>
                  <a:pt x="176" y="88"/>
                </a:cubicBezTo>
                <a:cubicBezTo>
                  <a:pt x="176" y="86"/>
                  <a:pt x="174" y="84"/>
                  <a:pt x="172" y="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65"/>
          <p:cNvSpPr>
            <a:spLocks/>
          </p:cNvSpPr>
          <p:nvPr/>
        </p:nvSpPr>
        <p:spPr bwMode="auto">
          <a:xfrm>
            <a:off x="2890078" y="1088659"/>
            <a:ext cx="168760" cy="335898"/>
          </a:xfrm>
          <a:custGeom>
            <a:avLst/>
            <a:gdLst>
              <a:gd name="T0" fmla="*/ 84 w 88"/>
              <a:gd name="T1" fmla="*/ 128 h 176"/>
              <a:gd name="T2" fmla="*/ 81 w 88"/>
              <a:gd name="T3" fmla="*/ 129 h 176"/>
              <a:gd name="T4" fmla="*/ 48 w 88"/>
              <a:gd name="T5" fmla="*/ 162 h 176"/>
              <a:gd name="T6" fmla="*/ 48 w 88"/>
              <a:gd name="T7" fmla="*/ 4 h 176"/>
              <a:gd name="T8" fmla="*/ 44 w 88"/>
              <a:gd name="T9" fmla="*/ 0 h 176"/>
              <a:gd name="T10" fmla="*/ 40 w 88"/>
              <a:gd name="T11" fmla="*/ 4 h 176"/>
              <a:gd name="T12" fmla="*/ 40 w 88"/>
              <a:gd name="T13" fmla="*/ 162 h 176"/>
              <a:gd name="T14" fmla="*/ 7 w 88"/>
              <a:gd name="T15" fmla="*/ 129 h 176"/>
              <a:gd name="T16" fmla="*/ 4 w 88"/>
              <a:gd name="T17" fmla="*/ 128 h 176"/>
              <a:gd name="T18" fmla="*/ 0 w 88"/>
              <a:gd name="T19" fmla="*/ 132 h 176"/>
              <a:gd name="T20" fmla="*/ 1 w 88"/>
              <a:gd name="T21" fmla="*/ 135 h 176"/>
              <a:gd name="T22" fmla="*/ 41 w 88"/>
              <a:gd name="T23" fmla="*/ 175 h 176"/>
              <a:gd name="T24" fmla="*/ 44 w 88"/>
              <a:gd name="T25" fmla="*/ 176 h 176"/>
              <a:gd name="T26" fmla="*/ 47 w 88"/>
              <a:gd name="T27" fmla="*/ 175 h 176"/>
              <a:gd name="T28" fmla="*/ 87 w 88"/>
              <a:gd name="T29" fmla="*/ 135 h 176"/>
              <a:gd name="T30" fmla="*/ 88 w 88"/>
              <a:gd name="T31" fmla="*/ 132 h 176"/>
              <a:gd name="T32" fmla="*/ 84 w 88"/>
              <a:gd name="T33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88" h="176">
                <a:moveTo>
                  <a:pt x="84" y="128"/>
                </a:moveTo>
                <a:cubicBezTo>
                  <a:pt x="83" y="128"/>
                  <a:pt x="82" y="128"/>
                  <a:pt x="81" y="129"/>
                </a:cubicBezTo>
                <a:cubicBezTo>
                  <a:pt x="48" y="162"/>
                  <a:pt x="48" y="162"/>
                  <a:pt x="48" y="162"/>
                </a:cubicBezTo>
                <a:cubicBezTo>
                  <a:pt x="48" y="4"/>
                  <a:pt x="48" y="4"/>
                  <a:pt x="48" y="4"/>
                </a:cubicBezTo>
                <a:cubicBezTo>
                  <a:pt x="48" y="2"/>
                  <a:pt x="46" y="0"/>
                  <a:pt x="44" y="0"/>
                </a:cubicBezTo>
                <a:cubicBezTo>
                  <a:pt x="42" y="0"/>
                  <a:pt x="40" y="2"/>
                  <a:pt x="40" y="4"/>
                </a:cubicBezTo>
                <a:cubicBezTo>
                  <a:pt x="40" y="162"/>
                  <a:pt x="40" y="162"/>
                  <a:pt x="40" y="162"/>
                </a:cubicBezTo>
                <a:cubicBezTo>
                  <a:pt x="7" y="129"/>
                  <a:pt x="7" y="129"/>
                  <a:pt x="7" y="129"/>
                </a:cubicBezTo>
                <a:cubicBezTo>
                  <a:pt x="6" y="128"/>
                  <a:pt x="5" y="128"/>
                  <a:pt x="4" y="128"/>
                </a:cubicBezTo>
                <a:cubicBezTo>
                  <a:pt x="2" y="128"/>
                  <a:pt x="0" y="130"/>
                  <a:pt x="0" y="132"/>
                </a:cubicBezTo>
                <a:cubicBezTo>
                  <a:pt x="0" y="133"/>
                  <a:pt x="0" y="134"/>
                  <a:pt x="1" y="135"/>
                </a:cubicBezTo>
                <a:cubicBezTo>
                  <a:pt x="41" y="175"/>
                  <a:pt x="41" y="175"/>
                  <a:pt x="41" y="175"/>
                </a:cubicBezTo>
                <a:cubicBezTo>
                  <a:pt x="42" y="176"/>
                  <a:pt x="43" y="176"/>
                  <a:pt x="44" y="176"/>
                </a:cubicBezTo>
                <a:cubicBezTo>
                  <a:pt x="45" y="176"/>
                  <a:pt x="46" y="176"/>
                  <a:pt x="47" y="17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8" y="134"/>
                  <a:pt x="88" y="133"/>
                  <a:pt x="88" y="132"/>
                </a:cubicBezTo>
                <a:cubicBezTo>
                  <a:pt x="88" y="130"/>
                  <a:pt x="86" y="128"/>
                  <a:pt x="84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66"/>
          <p:cNvSpPr>
            <a:spLocks/>
          </p:cNvSpPr>
          <p:nvPr/>
        </p:nvSpPr>
        <p:spPr bwMode="auto">
          <a:xfrm>
            <a:off x="3529419" y="1088659"/>
            <a:ext cx="167137" cy="335898"/>
          </a:xfrm>
          <a:custGeom>
            <a:avLst/>
            <a:gdLst>
              <a:gd name="T0" fmla="*/ 87 w 88"/>
              <a:gd name="T1" fmla="*/ 41 h 176"/>
              <a:gd name="T2" fmla="*/ 47 w 88"/>
              <a:gd name="T3" fmla="*/ 1 h 176"/>
              <a:gd name="T4" fmla="*/ 44 w 88"/>
              <a:gd name="T5" fmla="*/ 0 h 176"/>
              <a:gd name="T6" fmla="*/ 41 w 88"/>
              <a:gd name="T7" fmla="*/ 1 h 176"/>
              <a:gd name="T8" fmla="*/ 1 w 88"/>
              <a:gd name="T9" fmla="*/ 41 h 176"/>
              <a:gd name="T10" fmla="*/ 0 w 88"/>
              <a:gd name="T11" fmla="*/ 44 h 176"/>
              <a:gd name="T12" fmla="*/ 4 w 88"/>
              <a:gd name="T13" fmla="*/ 48 h 176"/>
              <a:gd name="T14" fmla="*/ 7 w 88"/>
              <a:gd name="T15" fmla="*/ 47 h 176"/>
              <a:gd name="T16" fmla="*/ 40 w 88"/>
              <a:gd name="T17" fmla="*/ 14 h 176"/>
              <a:gd name="T18" fmla="*/ 40 w 88"/>
              <a:gd name="T19" fmla="*/ 172 h 176"/>
              <a:gd name="T20" fmla="*/ 44 w 88"/>
              <a:gd name="T21" fmla="*/ 176 h 176"/>
              <a:gd name="T22" fmla="*/ 48 w 88"/>
              <a:gd name="T23" fmla="*/ 172 h 176"/>
              <a:gd name="T24" fmla="*/ 48 w 88"/>
              <a:gd name="T25" fmla="*/ 14 h 176"/>
              <a:gd name="T26" fmla="*/ 81 w 88"/>
              <a:gd name="T27" fmla="*/ 47 h 176"/>
              <a:gd name="T28" fmla="*/ 84 w 88"/>
              <a:gd name="T29" fmla="*/ 48 h 176"/>
              <a:gd name="T30" fmla="*/ 88 w 88"/>
              <a:gd name="T31" fmla="*/ 44 h 176"/>
              <a:gd name="T32" fmla="*/ 87 w 88"/>
              <a:gd name="T33" fmla="*/ 4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88" h="176">
                <a:moveTo>
                  <a:pt x="87" y="41"/>
                </a:moveTo>
                <a:cubicBezTo>
                  <a:pt x="47" y="1"/>
                  <a:pt x="47" y="1"/>
                  <a:pt x="47" y="1"/>
                </a:cubicBezTo>
                <a:cubicBezTo>
                  <a:pt x="46" y="0"/>
                  <a:pt x="45" y="0"/>
                  <a:pt x="44" y="0"/>
                </a:cubicBezTo>
                <a:cubicBezTo>
                  <a:pt x="43" y="0"/>
                  <a:pt x="42" y="0"/>
                  <a:pt x="41" y="1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0" y="43"/>
                  <a:pt x="0" y="44"/>
                </a:cubicBezTo>
                <a:cubicBezTo>
                  <a:pt x="0" y="46"/>
                  <a:pt x="2" y="48"/>
                  <a:pt x="4" y="48"/>
                </a:cubicBezTo>
                <a:cubicBezTo>
                  <a:pt x="5" y="48"/>
                  <a:pt x="6" y="48"/>
                  <a:pt x="7" y="47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40" y="174"/>
                  <a:pt x="42" y="176"/>
                  <a:pt x="44" y="176"/>
                </a:cubicBezTo>
                <a:cubicBezTo>
                  <a:pt x="46" y="176"/>
                  <a:pt x="48" y="174"/>
                  <a:pt x="48" y="172"/>
                </a:cubicBezTo>
                <a:cubicBezTo>
                  <a:pt x="48" y="14"/>
                  <a:pt x="48" y="14"/>
                  <a:pt x="48" y="14"/>
                </a:cubicBezTo>
                <a:cubicBezTo>
                  <a:pt x="81" y="47"/>
                  <a:pt x="81" y="47"/>
                  <a:pt x="81" y="47"/>
                </a:cubicBezTo>
                <a:cubicBezTo>
                  <a:pt x="82" y="48"/>
                  <a:pt x="83" y="48"/>
                  <a:pt x="84" y="48"/>
                </a:cubicBezTo>
                <a:cubicBezTo>
                  <a:pt x="86" y="48"/>
                  <a:pt x="88" y="46"/>
                  <a:pt x="88" y="44"/>
                </a:cubicBezTo>
                <a:cubicBezTo>
                  <a:pt x="88" y="43"/>
                  <a:pt x="88" y="42"/>
                  <a:pt x="87" y="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7"/>
          <p:cNvSpPr>
            <a:spLocks/>
          </p:cNvSpPr>
          <p:nvPr/>
        </p:nvSpPr>
        <p:spPr bwMode="auto">
          <a:xfrm>
            <a:off x="4086003" y="1173039"/>
            <a:ext cx="334275" cy="167137"/>
          </a:xfrm>
          <a:custGeom>
            <a:avLst/>
            <a:gdLst>
              <a:gd name="T0" fmla="*/ 172 w 176"/>
              <a:gd name="T1" fmla="*/ 40 h 88"/>
              <a:gd name="T2" fmla="*/ 14 w 176"/>
              <a:gd name="T3" fmla="*/ 40 h 88"/>
              <a:gd name="T4" fmla="*/ 47 w 176"/>
              <a:gd name="T5" fmla="*/ 7 h 88"/>
              <a:gd name="T6" fmla="*/ 48 w 176"/>
              <a:gd name="T7" fmla="*/ 4 h 88"/>
              <a:gd name="T8" fmla="*/ 44 w 176"/>
              <a:gd name="T9" fmla="*/ 0 h 88"/>
              <a:gd name="T10" fmla="*/ 41 w 176"/>
              <a:gd name="T11" fmla="*/ 1 h 88"/>
              <a:gd name="T12" fmla="*/ 1 w 176"/>
              <a:gd name="T13" fmla="*/ 41 h 88"/>
              <a:gd name="T14" fmla="*/ 0 w 176"/>
              <a:gd name="T15" fmla="*/ 44 h 88"/>
              <a:gd name="T16" fmla="*/ 1 w 176"/>
              <a:gd name="T17" fmla="*/ 47 h 88"/>
              <a:gd name="T18" fmla="*/ 41 w 176"/>
              <a:gd name="T19" fmla="*/ 87 h 88"/>
              <a:gd name="T20" fmla="*/ 44 w 176"/>
              <a:gd name="T21" fmla="*/ 88 h 88"/>
              <a:gd name="T22" fmla="*/ 48 w 176"/>
              <a:gd name="T23" fmla="*/ 84 h 88"/>
              <a:gd name="T24" fmla="*/ 47 w 176"/>
              <a:gd name="T25" fmla="*/ 81 h 88"/>
              <a:gd name="T26" fmla="*/ 14 w 176"/>
              <a:gd name="T27" fmla="*/ 48 h 88"/>
              <a:gd name="T28" fmla="*/ 172 w 176"/>
              <a:gd name="T29" fmla="*/ 48 h 88"/>
              <a:gd name="T30" fmla="*/ 176 w 176"/>
              <a:gd name="T31" fmla="*/ 44 h 88"/>
              <a:gd name="T32" fmla="*/ 172 w 176"/>
              <a:gd name="T33" fmla="*/ 4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6" h="88">
                <a:moveTo>
                  <a:pt x="172" y="40"/>
                </a:moveTo>
                <a:cubicBezTo>
                  <a:pt x="14" y="40"/>
                  <a:pt x="14" y="40"/>
                  <a:pt x="14" y="40"/>
                </a:cubicBezTo>
                <a:cubicBezTo>
                  <a:pt x="47" y="7"/>
                  <a:pt x="47" y="7"/>
                  <a:pt x="47" y="7"/>
                </a:cubicBezTo>
                <a:cubicBezTo>
                  <a:pt x="48" y="6"/>
                  <a:pt x="48" y="5"/>
                  <a:pt x="48" y="4"/>
                </a:cubicBezTo>
                <a:cubicBezTo>
                  <a:pt x="48" y="2"/>
                  <a:pt x="46" y="0"/>
                  <a:pt x="44" y="0"/>
                </a:cubicBezTo>
                <a:cubicBezTo>
                  <a:pt x="43" y="0"/>
                  <a:pt x="42" y="0"/>
                  <a:pt x="41" y="1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0" y="43"/>
                  <a:pt x="0" y="44"/>
                </a:cubicBezTo>
                <a:cubicBezTo>
                  <a:pt x="0" y="45"/>
                  <a:pt x="0" y="46"/>
                  <a:pt x="1" y="47"/>
                </a:cubicBezTo>
                <a:cubicBezTo>
                  <a:pt x="41" y="87"/>
                  <a:pt x="41" y="87"/>
                  <a:pt x="41" y="87"/>
                </a:cubicBezTo>
                <a:cubicBezTo>
                  <a:pt x="42" y="88"/>
                  <a:pt x="43" y="88"/>
                  <a:pt x="44" y="88"/>
                </a:cubicBezTo>
                <a:cubicBezTo>
                  <a:pt x="46" y="88"/>
                  <a:pt x="48" y="86"/>
                  <a:pt x="48" y="84"/>
                </a:cubicBezTo>
                <a:cubicBezTo>
                  <a:pt x="48" y="83"/>
                  <a:pt x="48" y="82"/>
                  <a:pt x="47" y="81"/>
                </a:cubicBezTo>
                <a:cubicBezTo>
                  <a:pt x="14" y="48"/>
                  <a:pt x="14" y="48"/>
                  <a:pt x="14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4" y="48"/>
                  <a:pt x="176" y="46"/>
                  <a:pt x="176" y="44"/>
                </a:cubicBezTo>
                <a:cubicBezTo>
                  <a:pt x="176" y="42"/>
                  <a:pt x="174" y="40"/>
                  <a:pt x="172" y="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68"/>
          <p:cNvSpPr>
            <a:spLocks/>
          </p:cNvSpPr>
          <p:nvPr/>
        </p:nvSpPr>
        <p:spPr bwMode="auto">
          <a:xfrm>
            <a:off x="4723722" y="1173039"/>
            <a:ext cx="335898" cy="167137"/>
          </a:xfrm>
          <a:custGeom>
            <a:avLst/>
            <a:gdLst>
              <a:gd name="T0" fmla="*/ 175 w 176"/>
              <a:gd name="T1" fmla="*/ 41 h 88"/>
              <a:gd name="T2" fmla="*/ 135 w 176"/>
              <a:gd name="T3" fmla="*/ 1 h 88"/>
              <a:gd name="T4" fmla="*/ 132 w 176"/>
              <a:gd name="T5" fmla="*/ 0 h 88"/>
              <a:gd name="T6" fmla="*/ 128 w 176"/>
              <a:gd name="T7" fmla="*/ 4 h 88"/>
              <a:gd name="T8" fmla="*/ 129 w 176"/>
              <a:gd name="T9" fmla="*/ 7 h 88"/>
              <a:gd name="T10" fmla="*/ 162 w 176"/>
              <a:gd name="T11" fmla="*/ 40 h 88"/>
              <a:gd name="T12" fmla="*/ 4 w 176"/>
              <a:gd name="T13" fmla="*/ 40 h 88"/>
              <a:gd name="T14" fmla="*/ 0 w 176"/>
              <a:gd name="T15" fmla="*/ 44 h 88"/>
              <a:gd name="T16" fmla="*/ 4 w 176"/>
              <a:gd name="T17" fmla="*/ 48 h 88"/>
              <a:gd name="T18" fmla="*/ 162 w 176"/>
              <a:gd name="T19" fmla="*/ 48 h 88"/>
              <a:gd name="T20" fmla="*/ 129 w 176"/>
              <a:gd name="T21" fmla="*/ 81 h 88"/>
              <a:gd name="T22" fmla="*/ 128 w 176"/>
              <a:gd name="T23" fmla="*/ 84 h 88"/>
              <a:gd name="T24" fmla="*/ 132 w 176"/>
              <a:gd name="T25" fmla="*/ 88 h 88"/>
              <a:gd name="T26" fmla="*/ 135 w 176"/>
              <a:gd name="T27" fmla="*/ 87 h 88"/>
              <a:gd name="T28" fmla="*/ 175 w 176"/>
              <a:gd name="T29" fmla="*/ 47 h 88"/>
              <a:gd name="T30" fmla="*/ 176 w 176"/>
              <a:gd name="T31" fmla="*/ 44 h 88"/>
              <a:gd name="T32" fmla="*/ 175 w 176"/>
              <a:gd name="T33" fmla="*/ 4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6" h="88">
                <a:moveTo>
                  <a:pt x="175" y="41"/>
                </a:moveTo>
                <a:cubicBezTo>
                  <a:pt x="135" y="1"/>
                  <a:pt x="135" y="1"/>
                  <a:pt x="135" y="1"/>
                </a:cubicBezTo>
                <a:cubicBezTo>
                  <a:pt x="134" y="0"/>
                  <a:pt x="133" y="0"/>
                  <a:pt x="132" y="0"/>
                </a:cubicBezTo>
                <a:cubicBezTo>
                  <a:pt x="130" y="0"/>
                  <a:pt x="128" y="2"/>
                  <a:pt x="128" y="4"/>
                </a:cubicBezTo>
                <a:cubicBezTo>
                  <a:pt x="128" y="5"/>
                  <a:pt x="128" y="6"/>
                  <a:pt x="129" y="7"/>
                </a:cubicBezTo>
                <a:cubicBezTo>
                  <a:pt x="162" y="40"/>
                  <a:pt x="162" y="40"/>
                  <a:pt x="162" y="40"/>
                </a:cubicBezTo>
                <a:cubicBezTo>
                  <a:pt x="4" y="40"/>
                  <a:pt x="4" y="40"/>
                  <a:pt x="4" y="40"/>
                </a:cubicBezTo>
                <a:cubicBezTo>
                  <a:pt x="2" y="40"/>
                  <a:pt x="0" y="42"/>
                  <a:pt x="0" y="44"/>
                </a:cubicBezTo>
                <a:cubicBezTo>
                  <a:pt x="0" y="46"/>
                  <a:pt x="2" y="48"/>
                  <a:pt x="4" y="48"/>
                </a:cubicBezTo>
                <a:cubicBezTo>
                  <a:pt x="162" y="48"/>
                  <a:pt x="162" y="48"/>
                  <a:pt x="162" y="48"/>
                </a:cubicBezTo>
                <a:cubicBezTo>
                  <a:pt x="129" y="81"/>
                  <a:pt x="129" y="81"/>
                  <a:pt x="129" y="81"/>
                </a:cubicBezTo>
                <a:cubicBezTo>
                  <a:pt x="128" y="82"/>
                  <a:pt x="128" y="83"/>
                  <a:pt x="128" y="84"/>
                </a:cubicBezTo>
                <a:cubicBezTo>
                  <a:pt x="128" y="86"/>
                  <a:pt x="130" y="88"/>
                  <a:pt x="132" y="88"/>
                </a:cubicBezTo>
                <a:cubicBezTo>
                  <a:pt x="133" y="88"/>
                  <a:pt x="134" y="88"/>
                  <a:pt x="135" y="87"/>
                </a:cubicBezTo>
                <a:cubicBezTo>
                  <a:pt x="175" y="47"/>
                  <a:pt x="175" y="47"/>
                  <a:pt x="175" y="47"/>
                </a:cubicBezTo>
                <a:cubicBezTo>
                  <a:pt x="176" y="46"/>
                  <a:pt x="176" y="45"/>
                  <a:pt x="176" y="44"/>
                </a:cubicBezTo>
                <a:cubicBezTo>
                  <a:pt x="176" y="43"/>
                  <a:pt x="176" y="42"/>
                  <a:pt x="175" y="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69"/>
          <p:cNvSpPr>
            <a:spLocks/>
          </p:cNvSpPr>
          <p:nvPr/>
        </p:nvSpPr>
        <p:spPr bwMode="auto">
          <a:xfrm>
            <a:off x="5379290" y="1181153"/>
            <a:ext cx="303444" cy="150911"/>
          </a:xfrm>
          <a:custGeom>
            <a:avLst/>
            <a:gdLst>
              <a:gd name="T0" fmla="*/ 156 w 160"/>
              <a:gd name="T1" fmla="*/ 0 h 80"/>
              <a:gd name="T2" fmla="*/ 153 w 160"/>
              <a:gd name="T3" fmla="*/ 1 h 80"/>
              <a:gd name="T4" fmla="*/ 80 w 160"/>
              <a:gd name="T5" fmla="*/ 70 h 80"/>
              <a:gd name="T6" fmla="*/ 7 w 160"/>
              <a:gd name="T7" fmla="*/ 1 h 80"/>
              <a:gd name="T8" fmla="*/ 4 w 160"/>
              <a:gd name="T9" fmla="*/ 0 h 80"/>
              <a:gd name="T10" fmla="*/ 0 w 160"/>
              <a:gd name="T11" fmla="*/ 4 h 80"/>
              <a:gd name="T12" fmla="*/ 1 w 160"/>
              <a:gd name="T13" fmla="*/ 7 h 80"/>
              <a:gd name="T14" fmla="*/ 77 w 160"/>
              <a:gd name="T15" fmla="*/ 79 h 80"/>
              <a:gd name="T16" fmla="*/ 80 w 160"/>
              <a:gd name="T17" fmla="*/ 80 h 80"/>
              <a:gd name="T18" fmla="*/ 83 w 160"/>
              <a:gd name="T19" fmla="*/ 79 h 80"/>
              <a:gd name="T20" fmla="*/ 159 w 160"/>
              <a:gd name="T21" fmla="*/ 7 h 80"/>
              <a:gd name="T22" fmla="*/ 160 w 160"/>
              <a:gd name="T23" fmla="*/ 4 h 80"/>
              <a:gd name="T24" fmla="*/ 156 w 160"/>
              <a:gd name="T25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80">
                <a:moveTo>
                  <a:pt x="156" y="0"/>
                </a:moveTo>
                <a:cubicBezTo>
                  <a:pt x="155" y="0"/>
                  <a:pt x="154" y="0"/>
                  <a:pt x="153" y="1"/>
                </a:cubicBezTo>
                <a:cubicBezTo>
                  <a:pt x="80" y="70"/>
                  <a:pt x="80" y="70"/>
                  <a:pt x="80" y="70"/>
                </a:cubicBezTo>
                <a:cubicBezTo>
                  <a:pt x="7" y="1"/>
                  <a:pt x="7" y="1"/>
                  <a:pt x="7" y="1"/>
                </a:cubicBezTo>
                <a:cubicBezTo>
                  <a:pt x="6" y="0"/>
                  <a:pt x="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6"/>
                  <a:pt x="1" y="7"/>
                </a:cubicBezTo>
                <a:cubicBezTo>
                  <a:pt x="77" y="79"/>
                  <a:pt x="77" y="79"/>
                  <a:pt x="77" y="79"/>
                </a:cubicBezTo>
                <a:cubicBezTo>
                  <a:pt x="78" y="80"/>
                  <a:pt x="79" y="80"/>
                  <a:pt x="80" y="80"/>
                </a:cubicBezTo>
                <a:cubicBezTo>
                  <a:pt x="81" y="80"/>
                  <a:pt x="82" y="80"/>
                  <a:pt x="83" y="79"/>
                </a:cubicBezTo>
                <a:cubicBezTo>
                  <a:pt x="159" y="7"/>
                  <a:pt x="159" y="7"/>
                  <a:pt x="159" y="7"/>
                </a:cubicBezTo>
                <a:cubicBezTo>
                  <a:pt x="160" y="6"/>
                  <a:pt x="160" y="5"/>
                  <a:pt x="160" y="4"/>
                </a:cubicBezTo>
                <a:cubicBezTo>
                  <a:pt x="160" y="2"/>
                  <a:pt x="158" y="0"/>
                  <a:pt x="156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70"/>
          <p:cNvSpPr>
            <a:spLocks/>
          </p:cNvSpPr>
          <p:nvPr/>
        </p:nvSpPr>
        <p:spPr bwMode="auto">
          <a:xfrm>
            <a:off x="6017009" y="1181153"/>
            <a:ext cx="305066" cy="150911"/>
          </a:xfrm>
          <a:custGeom>
            <a:avLst/>
            <a:gdLst>
              <a:gd name="T0" fmla="*/ 159 w 160"/>
              <a:gd name="T1" fmla="*/ 73 h 80"/>
              <a:gd name="T2" fmla="*/ 83 w 160"/>
              <a:gd name="T3" fmla="*/ 1 h 80"/>
              <a:gd name="T4" fmla="*/ 80 w 160"/>
              <a:gd name="T5" fmla="*/ 0 h 80"/>
              <a:gd name="T6" fmla="*/ 77 w 160"/>
              <a:gd name="T7" fmla="*/ 1 h 80"/>
              <a:gd name="T8" fmla="*/ 1 w 160"/>
              <a:gd name="T9" fmla="*/ 73 h 80"/>
              <a:gd name="T10" fmla="*/ 0 w 160"/>
              <a:gd name="T11" fmla="*/ 76 h 80"/>
              <a:gd name="T12" fmla="*/ 4 w 160"/>
              <a:gd name="T13" fmla="*/ 80 h 80"/>
              <a:gd name="T14" fmla="*/ 7 w 160"/>
              <a:gd name="T15" fmla="*/ 79 h 80"/>
              <a:gd name="T16" fmla="*/ 80 w 160"/>
              <a:gd name="T17" fmla="*/ 10 h 80"/>
              <a:gd name="T18" fmla="*/ 153 w 160"/>
              <a:gd name="T19" fmla="*/ 79 h 80"/>
              <a:gd name="T20" fmla="*/ 156 w 160"/>
              <a:gd name="T21" fmla="*/ 80 h 80"/>
              <a:gd name="T22" fmla="*/ 160 w 160"/>
              <a:gd name="T23" fmla="*/ 76 h 80"/>
              <a:gd name="T24" fmla="*/ 159 w 160"/>
              <a:gd name="T25" fmla="*/ 73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80">
                <a:moveTo>
                  <a:pt x="159" y="73"/>
                </a:moveTo>
                <a:cubicBezTo>
                  <a:pt x="83" y="1"/>
                  <a:pt x="83" y="1"/>
                  <a:pt x="83" y="1"/>
                </a:cubicBezTo>
                <a:cubicBezTo>
                  <a:pt x="82" y="0"/>
                  <a:pt x="81" y="0"/>
                  <a:pt x="80" y="0"/>
                </a:cubicBezTo>
                <a:cubicBezTo>
                  <a:pt x="79" y="0"/>
                  <a:pt x="78" y="0"/>
                  <a:pt x="77" y="1"/>
                </a:cubicBezTo>
                <a:cubicBezTo>
                  <a:pt x="1" y="73"/>
                  <a:pt x="1" y="73"/>
                  <a:pt x="1" y="73"/>
                </a:cubicBezTo>
                <a:cubicBezTo>
                  <a:pt x="0" y="74"/>
                  <a:pt x="0" y="75"/>
                  <a:pt x="0" y="76"/>
                </a:cubicBezTo>
                <a:cubicBezTo>
                  <a:pt x="0" y="78"/>
                  <a:pt x="2" y="80"/>
                  <a:pt x="4" y="80"/>
                </a:cubicBezTo>
                <a:cubicBezTo>
                  <a:pt x="5" y="80"/>
                  <a:pt x="6" y="80"/>
                  <a:pt x="7" y="79"/>
                </a:cubicBezTo>
                <a:cubicBezTo>
                  <a:pt x="80" y="10"/>
                  <a:pt x="80" y="10"/>
                  <a:pt x="80" y="10"/>
                </a:cubicBezTo>
                <a:cubicBezTo>
                  <a:pt x="153" y="79"/>
                  <a:pt x="153" y="79"/>
                  <a:pt x="153" y="79"/>
                </a:cubicBezTo>
                <a:cubicBezTo>
                  <a:pt x="154" y="80"/>
                  <a:pt x="155" y="80"/>
                  <a:pt x="156" y="80"/>
                </a:cubicBezTo>
                <a:cubicBezTo>
                  <a:pt x="158" y="80"/>
                  <a:pt x="160" y="78"/>
                  <a:pt x="160" y="76"/>
                </a:cubicBezTo>
                <a:cubicBezTo>
                  <a:pt x="160" y="75"/>
                  <a:pt x="160" y="74"/>
                  <a:pt x="159" y="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71"/>
          <p:cNvSpPr>
            <a:spLocks/>
          </p:cNvSpPr>
          <p:nvPr/>
        </p:nvSpPr>
        <p:spPr bwMode="auto">
          <a:xfrm>
            <a:off x="6732617" y="1104886"/>
            <a:ext cx="152533" cy="303444"/>
          </a:xfrm>
          <a:custGeom>
            <a:avLst/>
            <a:gdLst>
              <a:gd name="T0" fmla="*/ 10 w 80"/>
              <a:gd name="T1" fmla="*/ 80 h 160"/>
              <a:gd name="T2" fmla="*/ 79 w 80"/>
              <a:gd name="T3" fmla="*/ 7 h 160"/>
              <a:gd name="T4" fmla="*/ 80 w 80"/>
              <a:gd name="T5" fmla="*/ 4 h 160"/>
              <a:gd name="T6" fmla="*/ 76 w 80"/>
              <a:gd name="T7" fmla="*/ 0 h 160"/>
              <a:gd name="T8" fmla="*/ 73 w 80"/>
              <a:gd name="T9" fmla="*/ 1 h 160"/>
              <a:gd name="T10" fmla="*/ 1 w 80"/>
              <a:gd name="T11" fmla="*/ 77 h 160"/>
              <a:gd name="T12" fmla="*/ 0 w 80"/>
              <a:gd name="T13" fmla="*/ 80 h 160"/>
              <a:gd name="T14" fmla="*/ 1 w 80"/>
              <a:gd name="T15" fmla="*/ 83 h 160"/>
              <a:gd name="T16" fmla="*/ 73 w 80"/>
              <a:gd name="T17" fmla="*/ 159 h 160"/>
              <a:gd name="T18" fmla="*/ 76 w 80"/>
              <a:gd name="T19" fmla="*/ 160 h 160"/>
              <a:gd name="T20" fmla="*/ 80 w 80"/>
              <a:gd name="T21" fmla="*/ 156 h 160"/>
              <a:gd name="T22" fmla="*/ 79 w 80"/>
              <a:gd name="T23" fmla="*/ 153 h 160"/>
              <a:gd name="T24" fmla="*/ 10 w 80"/>
              <a:gd name="T2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0" h="160">
                <a:moveTo>
                  <a:pt x="10" y="80"/>
                </a:moveTo>
                <a:cubicBezTo>
                  <a:pt x="79" y="7"/>
                  <a:pt x="79" y="7"/>
                  <a:pt x="79" y="7"/>
                </a:cubicBezTo>
                <a:cubicBezTo>
                  <a:pt x="80" y="6"/>
                  <a:pt x="80" y="5"/>
                  <a:pt x="80" y="4"/>
                </a:cubicBezTo>
                <a:cubicBezTo>
                  <a:pt x="80" y="2"/>
                  <a:pt x="78" y="0"/>
                  <a:pt x="76" y="0"/>
                </a:cubicBezTo>
                <a:cubicBezTo>
                  <a:pt x="75" y="0"/>
                  <a:pt x="74" y="0"/>
                  <a:pt x="73" y="1"/>
                </a:cubicBezTo>
                <a:cubicBezTo>
                  <a:pt x="1" y="77"/>
                  <a:pt x="1" y="77"/>
                  <a:pt x="1" y="77"/>
                </a:cubicBezTo>
                <a:cubicBezTo>
                  <a:pt x="0" y="78"/>
                  <a:pt x="0" y="79"/>
                  <a:pt x="0" y="80"/>
                </a:cubicBezTo>
                <a:cubicBezTo>
                  <a:pt x="0" y="81"/>
                  <a:pt x="0" y="82"/>
                  <a:pt x="1" y="83"/>
                </a:cubicBezTo>
                <a:cubicBezTo>
                  <a:pt x="73" y="159"/>
                  <a:pt x="73" y="159"/>
                  <a:pt x="73" y="159"/>
                </a:cubicBezTo>
                <a:cubicBezTo>
                  <a:pt x="74" y="160"/>
                  <a:pt x="75" y="160"/>
                  <a:pt x="76" y="160"/>
                </a:cubicBezTo>
                <a:cubicBezTo>
                  <a:pt x="78" y="160"/>
                  <a:pt x="80" y="158"/>
                  <a:pt x="80" y="156"/>
                </a:cubicBezTo>
                <a:cubicBezTo>
                  <a:pt x="80" y="155"/>
                  <a:pt x="80" y="154"/>
                  <a:pt x="79" y="153"/>
                </a:cubicBezTo>
                <a:lnTo>
                  <a:pt x="1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72"/>
          <p:cNvSpPr>
            <a:spLocks/>
          </p:cNvSpPr>
          <p:nvPr/>
        </p:nvSpPr>
        <p:spPr bwMode="auto">
          <a:xfrm>
            <a:off x="7371958" y="1104886"/>
            <a:ext cx="152533" cy="303444"/>
          </a:xfrm>
          <a:custGeom>
            <a:avLst/>
            <a:gdLst>
              <a:gd name="T0" fmla="*/ 79 w 80"/>
              <a:gd name="T1" fmla="*/ 77 h 160"/>
              <a:gd name="T2" fmla="*/ 7 w 80"/>
              <a:gd name="T3" fmla="*/ 1 h 160"/>
              <a:gd name="T4" fmla="*/ 4 w 80"/>
              <a:gd name="T5" fmla="*/ 0 h 160"/>
              <a:gd name="T6" fmla="*/ 0 w 80"/>
              <a:gd name="T7" fmla="*/ 4 h 160"/>
              <a:gd name="T8" fmla="*/ 1 w 80"/>
              <a:gd name="T9" fmla="*/ 7 h 160"/>
              <a:gd name="T10" fmla="*/ 70 w 80"/>
              <a:gd name="T11" fmla="*/ 80 h 160"/>
              <a:gd name="T12" fmla="*/ 1 w 80"/>
              <a:gd name="T13" fmla="*/ 153 h 160"/>
              <a:gd name="T14" fmla="*/ 0 w 80"/>
              <a:gd name="T15" fmla="*/ 156 h 160"/>
              <a:gd name="T16" fmla="*/ 4 w 80"/>
              <a:gd name="T17" fmla="*/ 160 h 160"/>
              <a:gd name="T18" fmla="*/ 7 w 80"/>
              <a:gd name="T19" fmla="*/ 159 h 160"/>
              <a:gd name="T20" fmla="*/ 79 w 80"/>
              <a:gd name="T21" fmla="*/ 83 h 160"/>
              <a:gd name="T22" fmla="*/ 80 w 80"/>
              <a:gd name="T23" fmla="*/ 80 h 160"/>
              <a:gd name="T24" fmla="*/ 79 w 80"/>
              <a:gd name="T25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0" h="160">
                <a:moveTo>
                  <a:pt x="79" y="77"/>
                </a:moveTo>
                <a:cubicBezTo>
                  <a:pt x="7" y="1"/>
                  <a:pt x="7" y="1"/>
                  <a:pt x="7" y="1"/>
                </a:cubicBezTo>
                <a:cubicBezTo>
                  <a:pt x="6" y="0"/>
                  <a:pt x="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6"/>
                  <a:pt x="1" y="7"/>
                </a:cubicBezTo>
                <a:cubicBezTo>
                  <a:pt x="70" y="80"/>
                  <a:pt x="70" y="80"/>
                  <a:pt x="70" y="80"/>
                </a:cubicBezTo>
                <a:cubicBezTo>
                  <a:pt x="1" y="153"/>
                  <a:pt x="1" y="153"/>
                  <a:pt x="1" y="153"/>
                </a:cubicBezTo>
                <a:cubicBezTo>
                  <a:pt x="0" y="154"/>
                  <a:pt x="0" y="155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5" y="160"/>
                  <a:pt x="6" y="160"/>
                  <a:pt x="7" y="159"/>
                </a:cubicBezTo>
                <a:cubicBezTo>
                  <a:pt x="79" y="83"/>
                  <a:pt x="79" y="83"/>
                  <a:pt x="79" y="83"/>
                </a:cubicBezTo>
                <a:cubicBezTo>
                  <a:pt x="80" y="82"/>
                  <a:pt x="80" y="81"/>
                  <a:pt x="80" y="80"/>
                </a:cubicBezTo>
                <a:cubicBezTo>
                  <a:pt x="80" y="79"/>
                  <a:pt x="80" y="78"/>
                  <a:pt x="79" y="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73"/>
          <p:cNvSpPr>
            <a:spLocks noEditPoints="1"/>
          </p:cNvSpPr>
          <p:nvPr/>
        </p:nvSpPr>
        <p:spPr bwMode="auto">
          <a:xfrm>
            <a:off x="1528638" y="1728001"/>
            <a:ext cx="335898" cy="334275"/>
          </a:xfrm>
          <a:custGeom>
            <a:avLst/>
            <a:gdLst>
              <a:gd name="T0" fmla="*/ 132 w 176"/>
              <a:gd name="T1" fmla="*/ 72 h 176"/>
              <a:gd name="T2" fmla="*/ 129 w 176"/>
              <a:gd name="T3" fmla="*/ 73 h 176"/>
              <a:gd name="T4" fmla="*/ 88 w 176"/>
              <a:gd name="T5" fmla="*/ 111 h 176"/>
              <a:gd name="T6" fmla="*/ 47 w 176"/>
              <a:gd name="T7" fmla="*/ 73 h 176"/>
              <a:gd name="T8" fmla="*/ 44 w 176"/>
              <a:gd name="T9" fmla="*/ 72 h 176"/>
              <a:gd name="T10" fmla="*/ 40 w 176"/>
              <a:gd name="T11" fmla="*/ 76 h 176"/>
              <a:gd name="T12" fmla="*/ 41 w 176"/>
              <a:gd name="T13" fmla="*/ 79 h 176"/>
              <a:gd name="T14" fmla="*/ 85 w 176"/>
              <a:gd name="T15" fmla="*/ 119 h 176"/>
              <a:gd name="T16" fmla="*/ 88 w 176"/>
              <a:gd name="T17" fmla="*/ 120 h 176"/>
              <a:gd name="T18" fmla="*/ 91 w 176"/>
              <a:gd name="T19" fmla="*/ 119 h 176"/>
              <a:gd name="T20" fmla="*/ 135 w 176"/>
              <a:gd name="T21" fmla="*/ 79 h 176"/>
              <a:gd name="T22" fmla="*/ 136 w 176"/>
              <a:gd name="T23" fmla="*/ 76 h 176"/>
              <a:gd name="T24" fmla="*/ 132 w 176"/>
              <a:gd name="T25" fmla="*/ 72 h 176"/>
              <a:gd name="T26" fmla="*/ 88 w 176"/>
              <a:gd name="T27" fmla="*/ 0 h 176"/>
              <a:gd name="T28" fmla="*/ 0 w 176"/>
              <a:gd name="T29" fmla="*/ 88 h 176"/>
              <a:gd name="T30" fmla="*/ 88 w 176"/>
              <a:gd name="T31" fmla="*/ 176 h 176"/>
              <a:gd name="T32" fmla="*/ 176 w 176"/>
              <a:gd name="T33" fmla="*/ 88 h 176"/>
              <a:gd name="T34" fmla="*/ 88 w 176"/>
              <a:gd name="T35" fmla="*/ 0 h 176"/>
              <a:gd name="T36" fmla="*/ 88 w 176"/>
              <a:gd name="T37" fmla="*/ 168 h 176"/>
              <a:gd name="T38" fmla="*/ 8 w 176"/>
              <a:gd name="T39" fmla="*/ 88 h 176"/>
              <a:gd name="T40" fmla="*/ 88 w 176"/>
              <a:gd name="T41" fmla="*/ 8 h 176"/>
              <a:gd name="T42" fmla="*/ 168 w 176"/>
              <a:gd name="T43" fmla="*/ 88 h 176"/>
              <a:gd name="T44" fmla="*/ 88 w 176"/>
              <a:gd name="T4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132" y="72"/>
                </a:moveTo>
                <a:cubicBezTo>
                  <a:pt x="131" y="72"/>
                  <a:pt x="130" y="72"/>
                  <a:pt x="129" y="73"/>
                </a:cubicBezTo>
                <a:cubicBezTo>
                  <a:pt x="88" y="111"/>
                  <a:pt x="88" y="111"/>
                  <a:pt x="88" y="111"/>
                </a:cubicBezTo>
                <a:cubicBezTo>
                  <a:pt x="47" y="73"/>
                  <a:pt x="47" y="73"/>
                  <a:pt x="47" y="73"/>
                </a:cubicBezTo>
                <a:cubicBezTo>
                  <a:pt x="46" y="72"/>
                  <a:pt x="45" y="72"/>
                  <a:pt x="44" y="72"/>
                </a:cubicBezTo>
                <a:cubicBezTo>
                  <a:pt x="42" y="72"/>
                  <a:pt x="40" y="74"/>
                  <a:pt x="40" y="76"/>
                </a:cubicBezTo>
                <a:cubicBezTo>
                  <a:pt x="40" y="77"/>
                  <a:pt x="40" y="78"/>
                  <a:pt x="41" y="79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6" y="120"/>
                  <a:pt x="87" y="120"/>
                  <a:pt x="88" y="120"/>
                </a:cubicBezTo>
                <a:cubicBezTo>
                  <a:pt x="89" y="120"/>
                  <a:pt x="90" y="120"/>
                  <a:pt x="91" y="119"/>
                </a:cubicBezTo>
                <a:cubicBezTo>
                  <a:pt x="135" y="79"/>
                  <a:pt x="135" y="79"/>
                  <a:pt x="135" y="79"/>
                </a:cubicBezTo>
                <a:cubicBezTo>
                  <a:pt x="136" y="78"/>
                  <a:pt x="136" y="77"/>
                  <a:pt x="136" y="76"/>
                </a:cubicBezTo>
                <a:cubicBezTo>
                  <a:pt x="136" y="74"/>
                  <a:pt x="134" y="72"/>
                  <a:pt x="132" y="72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74"/>
          <p:cNvSpPr>
            <a:spLocks noEditPoints="1"/>
          </p:cNvSpPr>
          <p:nvPr/>
        </p:nvSpPr>
        <p:spPr bwMode="auto">
          <a:xfrm>
            <a:off x="2167979" y="1728001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91 w 176"/>
              <a:gd name="T21" fmla="*/ 57 h 176"/>
              <a:gd name="T22" fmla="*/ 88 w 176"/>
              <a:gd name="T23" fmla="*/ 56 h 176"/>
              <a:gd name="T24" fmla="*/ 85 w 176"/>
              <a:gd name="T25" fmla="*/ 57 h 176"/>
              <a:gd name="T26" fmla="*/ 41 w 176"/>
              <a:gd name="T27" fmla="*/ 97 h 176"/>
              <a:gd name="T28" fmla="*/ 40 w 176"/>
              <a:gd name="T29" fmla="*/ 100 h 176"/>
              <a:gd name="T30" fmla="*/ 44 w 176"/>
              <a:gd name="T31" fmla="*/ 104 h 176"/>
              <a:gd name="T32" fmla="*/ 47 w 176"/>
              <a:gd name="T33" fmla="*/ 103 h 176"/>
              <a:gd name="T34" fmla="*/ 88 w 176"/>
              <a:gd name="T35" fmla="*/ 65 h 176"/>
              <a:gd name="T36" fmla="*/ 129 w 176"/>
              <a:gd name="T37" fmla="*/ 103 h 176"/>
              <a:gd name="T38" fmla="*/ 132 w 176"/>
              <a:gd name="T39" fmla="*/ 104 h 176"/>
              <a:gd name="T40" fmla="*/ 136 w 176"/>
              <a:gd name="T41" fmla="*/ 100 h 176"/>
              <a:gd name="T42" fmla="*/ 135 w 176"/>
              <a:gd name="T43" fmla="*/ 97 h 176"/>
              <a:gd name="T44" fmla="*/ 91 w 176"/>
              <a:gd name="T45" fmla="*/ 5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91" y="57"/>
                </a:moveTo>
                <a:cubicBezTo>
                  <a:pt x="90" y="56"/>
                  <a:pt x="89" y="56"/>
                  <a:pt x="88" y="56"/>
                </a:cubicBezTo>
                <a:cubicBezTo>
                  <a:pt x="87" y="56"/>
                  <a:pt x="86" y="56"/>
                  <a:pt x="85" y="57"/>
                </a:cubicBezTo>
                <a:cubicBezTo>
                  <a:pt x="41" y="97"/>
                  <a:pt x="41" y="97"/>
                  <a:pt x="41" y="97"/>
                </a:cubicBezTo>
                <a:cubicBezTo>
                  <a:pt x="40" y="98"/>
                  <a:pt x="40" y="99"/>
                  <a:pt x="40" y="100"/>
                </a:cubicBezTo>
                <a:cubicBezTo>
                  <a:pt x="40" y="102"/>
                  <a:pt x="42" y="104"/>
                  <a:pt x="44" y="104"/>
                </a:cubicBezTo>
                <a:cubicBezTo>
                  <a:pt x="45" y="104"/>
                  <a:pt x="46" y="104"/>
                  <a:pt x="47" y="103"/>
                </a:cubicBezTo>
                <a:cubicBezTo>
                  <a:pt x="88" y="65"/>
                  <a:pt x="88" y="65"/>
                  <a:pt x="88" y="65"/>
                </a:cubicBezTo>
                <a:cubicBezTo>
                  <a:pt x="129" y="103"/>
                  <a:pt x="129" y="103"/>
                  <a:pt x="129" y="103"/>
                </a:cubicBezTo>
                <a:cubicBezTo>
                  <a:pt x="130" y="104"/>
                  <a:pt x="131" y="104"/>
                  <a:pt x="132" y="104"/>
                </a:cubicBezTo>
                <a:cubicBezTo>
                  <a:pt x="134" y="104"/>
                  <a:pt x="136" y="102"/>
                  <a:pt x="136" y="100"/>
                </a:cubicBezTo>
                <a:cubicBezTo>
                  <a:pt x="136" y="99"/>
                  <a:pt x="136" y="98"/>
                  <a:pt x="135" y="97"/>
                </a:cubicBezTo>
                <a:lnTo>
                  <a:pt x="9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75"/>
          <p:cNvSpPr>
            <a:spLocks noEditPoints="1"/>
          </p:cNvSpPr>
          <p:nvPr/>
        </p:nvSpPr>
        <p:spPr bwMode="auto">
          <a:xfrm>
            <a:off x="2807321" y="1728001"/>
            <a:ext cx="334275" cy="334275"/>
          </a:xfrm>
          <a:custGeom>
            <a:avLst/>
            <a:gdLst>
              <a:gd name="T0" fmla="*/ 104 w 176"/>
              <a:gd name="T1" fmla="*/ 44 h 176"/>
              <a:gd name="T2" fmla="*/ 100 w 176"/>
              <a:gd name="T3" fmla="*/ 40 h 176"/>
              <a:gd name="T4" fmla="*/ 97 w 176"/>
              <a:gd name="T5" fmla="*/ 41 h 176"/>
              <a:gd name="T6" fmla="*/ 57 w 176"/>
              <a:gd name="T7" fmla="*/ 85 h 176"/>
              <a:gd name="T8" fmla="*/ 56 w 176"/>
              <a:gd name="T9" fmla="*/ 88 h 176"/>
              <a:gd name="T10" fmla="*/ 57 w 176"/>
              <a:gd name="T11" fmla="*/ 91 h 176"/>
              <a:gd name="T12" fmla="*/ 97 w 176"/>
              <a:gd name="T13" fmla="*/ 135 h 176"/>
              <a:gd name="T14" fmla="*/ 100 w 176"/>
              <a:gd name="T15" fmla="*/ 136 h 176"/>
              <a:gd name="T16" fmla="*/ 104 w 176"/>
              <a:gd name="T17" fmla="*/ 132 h 176"/>
              <a:gd name="T18" fmla="*/ 103 w 176"/>
              <a:gd name="T19" fmla="*/ 129 h 176"/>
              <a:gd name="T20" fmla="*/ 65 w 176"/>
              <a:gd name="T21" fmla="*/ 88 h 176"/>
              <a:gd name="T22" fmla="*/ 103 w 176"/>
              <a:gd name="T23" fmla="*/ 47 h 176"/>
              <a:gd name="T24" fmla="*/ 104 w 176"/>
              <a:gd name="T25" fmla="*/ 44 h 176"/>
              <a:gd name="T26" fmla="*/ 88 w 176"/>
              <a:gd name="T27" fmla="*/ 0 h 176"/>
              <a:gd name="T28" fmla="*/ 0 w 176"/>
              <a:gd name="T29" fmla="*/ 88 h 176"/>
              <a:gd name="T30" fmla="*/ 88 w 176"/>
              <a:gd name="T31" fmla="*/ 176 h 176"/>
              <a:gd name="T32" fmla="*/ 176 w 176"/>
              <a:gd name="T33" fmla="*/ 88 h 176"/>
              <a:gd name="T34" fmla="*/ 88 w 176"/>
              <a:gd name="T35" fmla="*/ 0 h 176"/>
              <a:gd name="T36" fmla="*/ 88 w 176"/>
              <a:gd name="T37" fmla="*/ 168 h 176"/>
              <a:gd name="T38" fmla="*/ 8 w 176"/>
              <a:gd name="T39" fmla="*/ 88 h 176"/>
              <a:gd name="T40" fmla="*/ 88 w 176"/>
              <a:gd name="T41" fmla="*/ 8 h 176"/>
              <a:gd name="T42" fmla="*/ 168 w 176"/>
              <a:gd name="T43" fmla="*/ 88 h 176"/>
              <a:gd name="T44" fmla="*/ 88 w 176"/>
              <a:gd name="T4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104" y="44"/>
                </a:moveTo>
                <a:cubicBezTo>
                  <a:pt x="104" y="42"/>
                  <a:pt x="102" y="40"/>
                  <a:pt x="100" y="40"/>
                </a:cubicBezTo>
                <a:cubicBezTo>
                  <a:pt x="99" y="40"/>
                  <a:pt x="98" y="40"/>
                  <a:pt x="97" y="41"/>
                </a:cubicBezTo>
                <a:cubicBezTo>
                  <a:pt x="57" y="85"/>
                  <a:pt x="57" y="85"/>
                  <a:pt x="57" y="85"/>
                </a:cubicBezTo>
                <a:cubicBezTo>
                  <a:pt x="56" y="86"/>
                  <a:pt x="56" y="87"/>
                  <a:pt x="56" y="88"/>
                </a:cubicBezTo>
                <a:cubicBezTo>
                  <a:pt x="56" y="89"/>
                  <a:pt x="56" y="90"/>
                  <a:pt x="57" y="91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8" y="136"/>
                  <a:pt x="99" y="136"/>
                  <a:pt x="100" y="136"/>
                </a:cubicBezTo>
                <a:cubicBezTo>
                  <a:pt x="102" y="136"/>
                  <a:pt x="104" y="134"/>
                  <a:pt x="104" y="132"/>
                </a:cubicBezTo>
                <a:cubicBezTo>
                  <a:pt x="104" y="131"/>
                  <a:pt x="104" y="130"/>
                  <a:pt x="103" y="129"/>
                </a:cubicBezTo>
                <a:cubicBezTo>
                  <a:pt x="65" y="88"/>
                  <a:pt x="65" y="88"/>
                  <a:pt x="65" y="88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4" y="46"/>
                  <a:pt x="104" y="45"/>
                  <a:pt x="104" y="44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76"/>
          <p:cNvSpPr>
            <a:spLocks noEditPoints="1"/>
          </p:cNvSpPr>
          <p:nvPr/>
        </p:nvSpPr>
        <p:spPr bwMode="auto">
          <a:xfrm>
            <a:off x="3446662" y="1728001"/>
            <a:ext cx="334275" cy="334275"/>
          </a:xfrm>
          <a:custGeom>
            <a:avLst/>
            <a:gdLst>
              <a:gd name="T0" fmla="*/ 79 w 176"/>
              <a:gd name="T1" fmla="*/ 41 h 176"/>
              <a:gd name="T2" fmla="*/ 76 w 176"/>
              <a:gd name="T3" fmla="*/ 40 h 176"/>
              <a:gd name="T4" fmla="*/ 72 w 176"/>
              <a:gd name="T5" fmla="*/ 44 h 176"/>
              <a:gd name="T6" fmla="*/ 73 w 176"/>
              <a:gd name="T7" fmla="*/ 47 h 176"/>
              <a:gd name="T8" fmla="*/ 111 w 176"/>
              <a:gd name="T9" fmla="*/ 88 h 176"/>
              <a:gd name="T10" fmla="*/ 73 w 176"/>
              <a:gd name="T11" fmla="*/ 129 h 176"/>
              <a:gd name="T12" fmla="*/ 72 w 176"/>
              <a:gd name="T13" fmla="*/ 132 h 176"/>
              <a:gd name="T14" fmla="*/ 76 w 176"/>
              <a:gd name="T15" fmla="*/ 136 h 176"/>
              <a:gd name="T16" fmla="*/ 79 w 176"/>
              <a:gd name="T17" fmla="*/ 135 h 176"/>
              <a:gd name="T18" fmla="*/ 119 w 176"/>
              <a:gd name="T19" fmla="*/ 91 h 176"/>
              <a:gd name="T20" fmla="*/ 120 w 176"/>
              <a:gd name="T21" fmla="*/ 88 h 176"/>
              <a:gd name="T22" fmla="*/ 119 w 176"/>
              <a:gd name="T23" fmla="*/ 85 h 176"/>
              <a:gd name="T24" fmla="*/ 79 w 176"/>
              <a:gd name="T25" fmla="*/ 41 h 176"/>
              <a:gd name="T26" fmla="*/ 88 w 176"/>
              <a:gd name="T27" fmla="*/ 0 h 176"/>
              <a:gd name="T28" fmla="*/ 0 w 176"/>
              <a:gd name="T29" fmla="*/ 88 h 176"/>
              <a:gd name="T30" fmla="*/ 88 w 176"/>
              <a:gd name="T31" fmla="*/ 176 h 176"/>
              <a:gd name="T32" fmla="*/ 176 w 176"/>
              <a:gd name="T33" fmla="*/ 88 h 176"/>
              <a:gd name="T34" fmla="*/ 88 w 176"/>
              <a:gd name="T35" fmla="*/ 0 h 176"/>
              <a:gd name="T36" fmla="*/ 88 w 176"/>
              <a:gd name="T37" fmla="*/ 168 h 176"/>
              <a:gd name="T38" fmla="*/ 8 w 176"/>
              <a:gd name="T39" fmla="*/ 88 h 176"/>
              <a:gd name="T40" fmla="*/ 88 w 176"/>
              <a:gd name="T41" fmla="*/ 8 h 176"/>
              <a:gd name="T42" fmla="*/ 168 w 176"/>
              <a:gd name="T43" fmla="*/ 88 h 176"/>
              <a:gd name="T44" fmla="*/ 88 w 176"/>
              <a:gd name="T4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176">
                <a:moveTo>
                  <a:pt x="79" y="41"/>
                </a:moveTo>
                <a:cubicBezTo>
                  <a:pt x="78" y="40"/>
                  <a:pt x="77" y="40"/>
                  <a:pt x="76" y="40"/>
                </a:cubicBezTo>
                <a:cubicBezTo>
                  <a:pt x="74" y="40"/>
                  <a:pt x="72" y="42"/>
                  <a:pt x="72" y="44"/>
                </a:cubicBezTo>
                <a:cubicBezTo>
                  <a:pt x="72" y="45"/>
                  <a:pt x="72" y="46"/>
                  <a:pt x="73" y="47"/>
                </a:cubicBezTo>
                <a:cubicBezTo>
                  <a:pt x="111" y="88"/>
                  <a:pt x="111" y="88"/>
                  <a:pt x="111" y="88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72" y="130"/>
                  <a:pt x="72" y="131"/>
                  <a:pt x="72" y="132"/>
                </a:cubicBezTo>
                <a:cubicBezTo>
                  <a:pt x="72" y="134"/>
                  <a:pt x="74" y="136"/>
                  <a:pt x="76" y="136"/>
                </a:cubicBezTo>
                <a:cubicBezTo>
                  <a:pt x="77" y="136"/>
                  <a:pt x="78" y="136"/>
                  <a:pt x="79" y="135"/>
                </a:cubicBezTo>
                <a:cubicBezTo>
                  <a:pt x="119" y="91"/>
                  <a:pt x="119" y="91"/>
                  <a:pt x="119" y="91"/>
                </a:cubicBezTo>
                <a:cubicBezTo>
                  <a:pt x="120" y="90"/>
                  <a:pt x="120" y="89"/>
                  <a:pt x="120" y="88"/>
                </a:cubicBezTo>
                <a:cubicBezTo>
                  <a:pt x="120" y="87"/>
                  <a:pt x="120" y="86"/>
                  <a:pt x="119" y="85"/>
                </a:cubicBezTo>
                <a:lnTo>
                  <a:pt x="79" y="41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377"/>
          <p:cNvSpPr>
            <a:spLocks noEditPoints="1"/>
          </p:cNvSpPr>
          <p:nvPr/>
        </p:nvSpPr>
        <p:spPr bwMode="auto">
          <a:xfrm>
            <a:off x="4086003" y="1728001"/>
            <a:ext cx="334275" cy="334275"/>
          </a:xfrm>
          <a:custGeom>
            <a:avLst/>
            <a:gdLst>
              <a:gd name="T0" fmla="*/ 56 w 176"/>
              <a:gd name="T1" fmla="*/ 80 h 176"/>
              <a:gd name="T2" fmla="*/ 52 w 176"/>
              <a:gd name="T3" fmla="*/ 84 h 176"/>
              <a:gd name="T4" fmla="*/ 53 w 176"/>
              <a:gd name="T5" fmla="*/ 87 h 176"/>
              <a:gd name="T6" fmla="*/ 85 w 176"/>
              <a:gd name="T7" fmla="*/ 119 h 176"/>
              <a:gd name="T8" fmla="*/ 88 w 176"/>
              <a:gd name="T9" fmla="*/ 120 h 176"/>
              <a:gd name="T10" fmla="*/ 91 w 176"/>
              <a:gd name="T11" fmla="*/ 119 h 176"/>
              <a:gd name="T12" fmla="*/ 123 w 176"/>
              <a:gd name="T13" fmla="*/ 87 h 176"/>
              <a:gd name="T14" fmla="*/ 124 w 176"/>
              <a:gd name="T15" fmla="*/ 84 h 176"/>
              <a:gd name="T16" fmla="*/ 120 w 176"/>
              <a:gd name="T17" fmla="*/ 80 h 176"/>
              <a:gd name="T18" fmla="*/ 117 w 176"/>
              <a:gd name="T19" fmla="*/ 81 h 176"/>
              <a:gd name="T20" fmla="*/ 92 w 176"/>
              <a:gd name="T21" fmla="*/ 106 h 176"/>
              <a:gd name="T22" fmla="*/ 92 w 176"/>
              <a:gd name="T23" fmla="*/ 4 h 176"/>
              <a:gd name="T24" fmla="*/ 88 w 176"/>
              <a:gd name="T25" fmla="*/ 0 h 176"/>
              <a:gd name="T26" fmla="*/ 84 w 176"/>
              <a:gd name="T27" fmla="*/ 4 h 176"/>
              <a:gd name="T28" fmla="*/ 84 w 176"/>
              <a:gd name="T29" fmla="*/ 106 h 176"/>
              <a:gd name="T30" fmla="*/ 59 w 176"/>
              <a:gd name="T31" fmla="*/ 81 h 176"/>
              <a:gd name="T32" fmla="*/ 56 w 176"/>
              <a:gd name="T33" fmla="*/ 80 h 176"/>
              <a:gd name="T34" fmla="*/ 106 w 176"/>
              <a:gd name="T35" fmla="*/ 2 h 176"/>
              <a:gd name="T36" fmla="*/ 104 w 176"/>
              <a:gd name="T37" fmla="*/ 1 h 176"/>
              <a:gd name="T38" fmla="*/ 100 w 176"/>
              <a:gd name="T39" fmla="*/ 5 h 176"/>
              <a:gd name="T40" fmla="*/ 104 w 176"/>
              <a:gd name="T41" fmla="*/ 9 h 176"/>
              <a:gd name="T42" fmla="*/ 104 w 176"/>
              <a:gd name="T43" fmla="*/ 10 h 176"/>
              <a:gd name="T44" fmla="*/ 168 w 176"/>
              <a:gd name="T45" fmla="*/ 88 h 176"/>
              <a:gd name="T46" fmla="*/ 88 w 176"/>
              <a:gd name="T47" fmla="*/ 168 h 176"/>
              <a:gd name="T48" fmla="*/ 8 w 176"/>
              <a:gd name="T49" fmla="*/ 88 h 176"/>
              <a:gd name="T50" fmla="*/ 72 w 176"/>
              <a:gd name="T51" fmla="*/ 10 h 176"/>
              <a:gd name="T52" fmla="*/ 72 w 176"/>
              <a:gd name="T53" fmla="*/ 9 h 176"/>
              <a:gd name="T54" fmla="*/ 76 w 176"/>
              <a:gd name="T55" fmla="*/ 5 h 176"/>
              <a:gd name="T56" fmla="*/ 72 w 176"/>
              <a:gd name="T57" fmla="*/ 1 h 176"/>
              <a:gd name="T58" fmla="*/ 70 w 176"/>
              <a:gd name="T59" fmla="*/ 2 h 176"/>
              <a:gd name="T60" fmla="*/ 0 w 176"/>
              <a:gd name="T61" fmla="*/ 88 h 176"/>
              <a:gd name="T62" fmla="*/ 88 w 176"/>
              <a:gd name="T63" fmla="*/ 176 h 176"/>
              <a:gd name="T64" fmla="*/ 176 w 176"/>
              <a:gd name="T65" fmla="*/ 88 h 176"/>
              <a:gd name="T66" fmla="*/ 106 w 176"/>
              <a:gd name="T67" fmla="*/ 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76">
                <a:moveTo>
                  <a:pt x="56" y="80"/>
                </a:moveTo>
                <a:cubicBezTo>
                  <a:pt x="54" y="80"/>
                  <a:pt x="52" y="82"/>
                  <a:pt x="52" y="84"/>
                </a:cubicBezTo>
                <a:cubicBezTo>
                  <a:pt x="52" y="85"/>
                  <a:pt x="52" y="86"/>
                  <a:pt x="53" y="87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6" y="120"/>
                  <a:pt x="87" y="120"/>
                  <a:pt x="88" y="120"/>
                </a:cubicBezTo>
                <a:cubicBezTo>
                  <a:pt x="89" y="120"/>
                  <a:pt x="90" y="120"/>
                  <a:pt x="91" y="119"/>
                </a:cubicBezTo>
                <a:cubicBezTo>
                  <a:pt x="123" y="87"/>
                  <a:pt x="123" y="87"/>
                  <a:pt x="123" y="87"/>
                </a:cubicBezTo>
                <a:cubicBezTo>
                  <a:pt x="124" y="86"/>
                  <a:pt x="124" y="85"/>
                  <a:pt x="124" y="84"/>
                </a:cubicBezTo>
                <a:cubicBezTo>
                  <a:pt x="124" y="82"/>
                  <a:pt x="122" y="80"/>
                  <a:pt x="120" y="80"/>
                </a:cubicBezTo>
                <a:cubicBezTo>
                  <a:pt x="119" y="80"/>
                  <a:pt x="118" y="80"/>
                  <a:pt x="117" y="81"/>
                </a:cubicBezTo>
                <a:cubicBezTo>
                  <a:pt x="92" y="106"/>
                  <a:pt x="92" y="106"/>
                  <a:pt x="92" y="106"/>
                </a:cubicBezTo>
                <a:cubicBezTo>
                  <a:pt x="92" y="4"/>
                  <a:pt x="92" y="4"/>
                  <a:pt x="92" y="4"/>
                </a:cubicBezTo>
                <a:cubicBezTo>
                  <a:pt x="92" y="2"/>
                  <a:pt x="90" y="0"/>
                  <a:pt x="88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59" y="81"/>
                  <a:pt x="59" y="81"/>
                  <a:pt x="59" y="81"/>
                </a:cubicBezTo>
                <a:cubicBezTo>
                  <a:pt x="58" y="80"/>
                  <a:pt x="57" y="80"/>
                  <a:pt x="56" y="80"/>
                </a:cubicBezTo>
                <a:moveTo>
                  <a:pt x="106" y="2"/>
                </a:moveTo>
                <a:cubicBezTo>
                  <a:pt x="105" y="2"/>
                  <a:pt x="105" y="1"/>
                  <a:pt x="104" y="1"/>
                </a:cubicBezTo>
                <a:cubicBezTo>
                  <a:pt x="102" y="1"/>
                  <a:pt x="100" y="3"/>
                  <a:pt x="100" y="5"/>
                </a:cubicBezTo>
                <a:cubicBezTo>
                  <a:pt x="100" y="8"/>
                  <a:pt x="102" y="9"/>
                  <a:pt x="104" y="9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41" y="17"/>
                  <a:pt x="168" y="49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cubicBezTo>
                  <a:pt x="44" y="168"/>
                  <a:pt x="8" y="132"/>
                  <a:pt x="8" y="88"/>
                </a:cubicBezTo>
                <a:cubicBezTo>
                  <a:pt x="8" y="49"/>
                  <a:pt x="35" y="17"/>
                  <a:pt x="72" y="10"/>
                </a:cubicBezTo>
                <a:cubicBezTo>
                  <a:pt x="72" y="9"/>
                  <a:pt x="72" y="9"/>
                  <a:pt x="72" y="9"/>
                </a:cubicBezTo>
                <a:cubicBezTo>
                  <a:pt x="74" y="9"/>
                  <a:pt x="76" y="8"/>
                  <a:pt x="76" y="5"/>
                </a:cubicBezTo>
                <a:cubicBezTo>
                  <a:pt x="76" y="3"/>
                  <a:pt x="74" y="1"/>
                  <a:pt x="72" y="1"/>
                </a:cubicBezTo>
                <a:cubicBezTo>
                  <a:pt x="71" y="1"/>
                  <a:pt x="71" y="2"/>
                  <a:pt x="70" y="2"/>
                </a:cubicBezTo>
                <a:cubicBezTo>
                  <a:pt x="30" y="10"/>
                  <a:pt x="0" y="45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45"/>
                  <a:pt x="146" y="10"/>
                  <a:pt x="106" y="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378"/>
          <p:cNvSpPr>
            <a:spLocks noEditPoints="1"/>
          </p:cNvSpPr>
          <p:nvPr/>
        </p:nvSpPr>
        <p:spPr bwMode="auto">
          <a:xfrm>
            <a:off x="4723722" y="1804267"/>
            <a:ext cx="335898" cy="181742"/>
          </a:xfrm>
          <a:custGeom>
            <a:avLst/>
            <a:gdLst>
              <a:gd name="T0" fmla="*/ 176 w 176"/>
              <a:gd name="T1" fmla="*/ 4 h 96"/>
              <a:gd name="T2" fmla="*/ 172 w 176"/>
              <a:gd name="T3" fmla="*/ 0 h 96"/>
              <a:gd name="T4" fmla="*/ 4 w 176"/>
              <a:gd name="T5" fmla="*/ 0 h 96"/>
              <a:gd name="T6" fmla="*/ 0 w 176"/>
              <a:gd name="T7" fmla="*/ 4 h 96"/>
              <a:gd name="T8" fmla="*/ 1 w 176"/>
              <a:gd name="T9" fmla="*/ 7 h 96"/>
              <a:gd name="T10" fmla="*/ 1 w 176"/>
              <a:gd name="T11" fmla="*/ 7 h 96"/>
              <a:gd name="T12" fmla="*/ 85 w 176"/>
              <a:gd name="T13" fmla="*/ 95 h 96"/>
              <a:gd name="T14" fmla="*/ 85 w 176"/>
              <a:gd name="T15" fmla="*/ 95 h 96"/>
              <a:gd name="T16" fmla="*/ 88 w 176"/>
              <a:gd name="T17" fmla="*/ 96 h 96"/>
              <a:gd name="T18" fmla="*/ 91 w 176"/>
              <a:gd name="T19" fmla="*/ 95 h 96"/>
              <a:gd name="T20" fmla="*/ 91 w 176"/>
              <a:gd name="T21" fmla="*/ 95 h 96"/>
              <a:gd name="T22" fmla="*/ 175 w 176"/>
              <a:gd name="T23" fmla="*/ 7 h 96"/>
              <a:gd name="T24" fmla="*/ 175 w 176"/>
              <a:gd name="T25" fmla="*/ 7 h 96"/>
              <a:gd name="T26" fmla="*/ 176 w 176"/>
              <a:gd name="T27" fmla="*/ 4 h 96"/>
              <a:gd name="T28" fmla="*/ 88 w 176"/>
              <a:gd name="T29" fmla="*/ 86 h 96"/>
              <a:gd name="T30" fmla="*/ 13 w 176"/>
              <a:gd name="T31" fmla="*/ 8 h 96"/>
              <a:gd name="T32" fmla="*/ 163 w 176"/>
              <a:gd name="T33" fmla="*/ 8 h 96"/>
              <a:gd name="T34" fmla="*/ 88 w 176"/>
              <a:gd name="T35" fmla="*/ 8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76" h="96">
                <a:moveTo>
                  <a:pt x="176" y="4"/>
                </a:moveTo>
                <a:cubicBezTo>
                  <a:pt x="176" y="2"/>
                  <a:pt x="174" y="0"/>
                  <a:pt x="172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6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85" y="95"/>
                  <a:pt x="85" y="95"/>
                  <a:pt x="85" y="95"/>
                </a:cubicBezTo>
                <a:cubicBezTo>
                  <a:pt x="85" y="95"/>
                  <a:pt x="85" y="95"/>
                  <a:pt x="85" y="95"/>
                </a:cubicBezTo>
                <a:cubicBezTo>
                  <a:pt x="86" y="96"/>
                  <a:pt x="87" y="96"/>
                  <a:pt x="88" y="96"/>
                </a:cubicBezTo>
                <a:cubicBezTo>
                  <a:pt x="89" y="96"/>
                  <a:pt x="90" y="96"/>
                  <a:pt x="91" y="95"/>
                </a:cubicBezTo>
                <a:cubicBezTo>
                  <a:pt x="91" y="95"/>
                  <a:pt x="91" y="95"/>
                  <a:pt x="91" y="95"/>
                </a:cubicBezTo>
                <a:cubicBezTo>
                  <a:pt x="175" y="7"/>
                  <a:pt x="175" y="7"/>
                  <a:pt x="175" y="7"/>
                </a:cubicBezTo>
                <a:cubicBezTo>
                  <a:pt x="175" y="7"/>
                  <a:pt x="175" y="7"/>
                  <a:pt x="175" y="7"/>
                </a:cubicBezTo>
                <a:cubicBezTo>
                  <a:pt x="176" y="6"/>
                  <a:pt x="176" y="5"/>
                  <a:pt x="176" y="4"/>
                </a:cubicBezTo>
                <a:moveTo>
                  <a:pt x="88" y="86"/>
                </a:moveTo>
                <a:cubicBezTo>
                  <a:pt x="13" y="8"/>
                  <a:pt x="13" y="8"/>
                  <a:pt x="13" y="8"/>
                </a:cubicBezTo>
                <a:cubicBezTo>
                  <a:pt x="163" y="8"/>
                  <a:pt x="163" y="8"/>
                  <a:pt x="163" y="8"/>
                </a:cubicBezTo>
                <a:lnTo>
                  <a:pt x="88" y="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379"/>
          <p:cNvSpPr>
            <a:spLocks noEditPoints="1"/>
          </p:cNvSpPr>
          <p:nvPr/>
        </p:nvSpPr>
        <p:spPr bwMode="auto">
          <a:xfrm>
            <a:off x="5363063" y="1804267"/>
            <a:ext cx="335898" cy="181742"/>
          </a:xfrm>
          <a:custGeom>
            <a:avLst/>
            <a:gdLst>
              <a:gd name="T0" fmla="*/ 175 w 176"/>
              <a:gd name="T1" fmla="*/ 89 h 96"/>
              <a:gd name="T2" fmla="*/ 175 w 176"/>
              <a:gd name="T3" fmla="*/ 89 h 96"/>
              <a:gd name="T4" fmla="*/ 91 w 176"/>
              <a:gd name="T5" fmla="*/ 1 h 96"/>
              <a:gd name="T6" fmla="*/ 91 w 176"/>
              <a:gd name="T7" fmla="*/ 1 h 96"/>
              <a:gd name="T8" fmla="*/ 88 w 176"/>
              <a:gd name="T9" fmla="*/ 0 h 96"/>
              <a:gd name="T10" fmla="*/ 85 w 176"/>
              <a:gd name="T11" fmla="*/ 1 h 96"/>
              <a:gd name="T12" fmla="*/ 85 w 176"/>
              <a:gd name="T13" fmla="*/ 1 h 96"/>
              <a:gd name="T14" fmla="*/ 1 w 176"/>
              <a:gd name="T15" fmla="*/ 89 h 96"/>
              <a:gd name="T16" fmla="*/ 1 w 176"/>
              <a:gd name="T17" fmla="*/ 89 h 96"/>
              <a:gd name="T18" fmla="*/ 0 w 176"/>
              <a:gd name="T19" fmla="*/ 92 h 96"/>
              <a:gd name="T20" fmla="*/ 4 w 176"/>
              <a:gd name="T21" fmla="*/ 96 h 96"/>
              <a:gd name="T22" fmla="*/ 172 w 176"/>
              <a:gd name="T23" fmla="*/ 96 h 96"/>
              <a:gd name="T24" fmla="*/ 176 w 176"/>
              <a:gd name="T25" fmla="*/ 92 h 96"/>
              <a:gd name="T26" fmla="*/ 175 w 176"/>
              <a:gd name="T27" fmla="*/ 89 h 96"/>
              <a:gd name="T28" fmla="*/ 13 w 176"/>
              <a:gd name="T29" fmla="*/ 88 h 96"/>
              <a:gd name="T30" fmla="*/ 88 w 176"/>
              <a:gd name="T31" fmla="*/ 10 h 96"/>
              <a:gd name="T32" fmla="*/ 163 w 176"/>
              <a:gd name="T33" fmla="*/ 88 h 96"/>
              <a:gd name="T34" fmla="*/ 13 w 176"/>
              <a:gd name="T35" fmla="*/ 8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76" h="96">
                <a:moveTo>
                  <a:pt x="175" y="89"/>
                </a:moveTo>
                <a:cubicBezTo>
                  <a:pt x="175" y="89"/>
                  <a:pt x="175" y="89"/>
                  <a:pt x="175" y="89"/>
                </a:cubicBezTo>
                <a:cubicBezTo>
                  <a:pt x="91" y="1"/>
                  <a:pt x="91" y="1"/>
                  <a:pt x="91" y="1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85" y="1"/>
                  <a:pt x="85" y="1"/>
                  <a:pt x="85" y="1"/>
                </a:cubicBezTo>
                <a:cubicBezTo>
                  <a:pt x="1" y="89"/>
                  <a:pt x="1" y="89"/>
                  <a:pt x="1" y="89"/>
                </a:cubicBezTo>
                <a:cubicBezTo>
                  <a:pt x="1" y="89"/>
                  <a:pt x="1" y="89"/>
                  <a:pt x="1" y="89"/>
                </a:cubicBezTo>
                <a:cubicBezTo>
                  <a:pt x="0" y="90"/>
                  <a:pt x="0" y="91"/>
                  <a:pt x="0" y="92"/>
                </a:cubicBezTo>
                <a:cubicBezTo>
                  <a:pt x="0" y="94"/>
                  <a:pt x="2" y="96"/>
                  <a:pt x="4" y="96"/>
                </a:cubicBezTo>
                <a:cubicBezTo>
                  <a:pt x="172" y="96"/>
                  <a:pt x="172" y="96"/>
                  <a:pt x="172" y="96"/>
                </a:cubicBezTo>
                <a:cubicBezTo>
                  <a:pt x="174" y="96"/>
                  <a:pt x="176" y="94"/>
                  <a:pt x="176" y="92"/>
                </a:cubicBezTo>
                <a:cubicBezTo>
                  <a:pt x="176" y="91"/>
                  <a:pt x="176" y="90"/>
                  <a:pt x="175" y="89"/>
                </a:cubicBezTo>
                <a:moveTo>
                  <a:pt x="13" y="88"/>
                </a:moveTo>
                <a:cubicBezTo>
                  <a:pt x="88" y="10"/>
                  <a:pt x="88" y="10"/>
                  <a:pt x="88" y="10"/>
                </a:cubicBezTo>
                <a:cubicBezTo>
                  <a:pt x="163" y="88"/>
                  <a:pt x="163" y="88"/>
                  <a:pt x="163" y="88"/>
                </a:cubicBezTo>
                <a:lnTo>
                  <a:pt x="13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380"/>
          <p:cNvSpPr>
            <a:spLocks noEditPoints="1"/>
          </p:cNvSpPr>
          <p:nvPr/>
        </p:nvSpPr>
        <p:spPr bwMode="auto">
          <a:xfrm>
            <a:off x="6078671" y="1728001"/>
            <a:ext cx="183364" cy="334275"/>
          </a:xfrm>
          <a:custGeom>
            <a:avLst/>
            <a:gdLst>
              <a:gd name="T0" fmla="*/ 92 w 96"/>
              <a:gd name="T1" fmla="*/ 0 h 176"/>
              <a:gd name="T2" fmla="*/ 89 w 96"/>
              <a:gd name="T3" fmla="*/ 1 h 176"/>
              <a:gd name="T4" fmla="*/ 89 w 96"/>
              <a:gd name="T5" fmla="*/ 1 h 176"/>
              <a:gd name="T6" fmla="*/ 1 w 96"/>
              <a:gd name="T7" fmla="*/ 85 h 176"/>
              <a:gd name="T8" fmla="*/ 1 w 96"/>
              <a:gd name="T9" fmla="*/ 85 h 176"/>
              <a:gd name="T10" fmla="*/ 0 w 96"/>
              <a:gd name="T11" fmla="*/ 88 h 176"/>
              <a:gd name="T12" fmla="*/ 1 w 96"/>
              <a:gd name="T13" fmla="*/ 91 h 176"/>
              <a:gd name="T14" fmla="*/ 1 w 96"/>
              <a:gd name="T15" fmla="*/ 91 h 176"/>
              <a:gd name="T16" fmla="*/ 89 w 96"/>
              <a:gd name="T17" fmla="*/ 175 h 176"/>
              <a:gd name="T18" fmla="*/ 89 w 96"/>
              <a:gd name="T19" fmla="*/ 175 h 176"/>
              <a:gd name="T20" fmla="*/ 92 w 96"/>
              <a:gd name="T21" fmla="*/ 176 h 176"/>
              <a:gd name="T22" fmla="*/ 96 w 96"/>
              <a:gd name="T23" fmla="*/ 172 h 176"/>
              <a:gd name="T24" fmla="*/ 96 w 96"/>
              <a:gd name="T25" fmla="*/ 4 h 176"/>
              <a:gd name="T26" fmla="*/ 92 w 96"/>
              <a:gd name="T27" fmla="*/ 0 h 176"/>
              <a:gd name="T28" fmla="*/ 88 w 96"/>
              <a:gd name="T29" fmla="*/ 163 h 176"/>
              <a:gd name="T30" fmla="*/ 10 w 96"/>
              <a:gd name="T31" fmla="*/ 88 h 176"/>
              <a:gd name="T32" fmla="*/ 88 w 96"/>
              <a:gd name="T33" fmla="*/ 13 h 176"/>
              <a:gd name="T34" fmla="*/ 88 w 96"/>
              <a:gd name="T35" fmla="*/ 16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6" h="176">
                <a:moveTo>
                  <a:pt x="92" y="0"/>
                </a:moveTo>
                <a:cubicBezTo>
                  <a:pt x="91" y="0"/>
                  <a:pt x="90" y="0"/>
                  <a:pt x="89" y="1"/>
                </a:cubicBezTo>
                <a:cubicBezTo>
                  <a:pt x="89" y="1"/>
                  <a:pt x="89" y="1"/>
                  <a:pt x="89" y="1"/>
                </a:cubicBezTo>
                <a:cubicBezTo>
                  <a:pt x="1" y="85"/>
                  <a:pt x="1" y="85"/>
                  <a:pt x="1" y="85"/>
                </a:cubicBezTo>
                <a:cubicBezTo>
                  <a:pt x="1" y="85"/>
                  <a:pt x="1" y="85"/>
                  <a:pt x="1" y="85"/>
                </a:cubicBezTo>
                <a:cubicBezTo>
                  <a:pt x="0" y="86"/>
                  <a:pt x="0" y="87"/>
                  <a:pt x="0" y="88"/>
                </a:cubicBezTo>
                <a:cubicBezTo>
                  <a:pt x="0" y="89"/>
                  <a:pt x="0" y="90"/>
                  <a:pt x="1" y="91"/>
                </a:cubicBezTo>
                <a:cubicBezTo>
                  <a:pt x="1" y="91"/>
                  <a:pt x="1" y="91"/>
                  <a:pt x="1" y="91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90" y="176"/>
                  <a:pt x="91" y="176"/>
                  <a:pt x="92" y="176"/>
                </a:cubicBezTo>
                <a:cubicBezTo>
                  <a:pt x="94" y="176"/>
                  <a:pt x="96" y="174"/>
                  <a:pt x="96" y="172"/>
                </a:cubicBezTo>
                <a:cubicBezTo>
                  <a:pt x="96" y="4"/>
                  <a:pt x="96" y="4"/>
                  <a:pt x="96" y="4"/>
                </a:cubicBezTo>
                <a:cubicBezTo>
                  <a:pt x="96" y="2"/>
                  <a:pt x="94" y="0"/>
                  <a:pt x="92" y="0"/>
                </a:cubicBezTo>
                <a:moveTo>
                  <a:pt x="88" y="163"/>
                </a:moveTo>
                <a:cubicBezTo>
                  <a:pt x="10" y="88"/>
                  <a:pt x="10" y="88"/>
                  <a:pt x="10" y="88"/>
                </a:cubicBezTo>
                <a:cubicBezTo>
                  <a:pt x="88" y="13"/>
                  <a:pt x="88" y="13"/>
                  <a:pt x="88" y="13"/>
                </a:cubicBezTo>
                <a:lnTo>
                  <a:pt x="88" y="1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381"/>
          <p:cNvSpPr>
            <a:spLocks noEditPoints="1"/>
          </p:cNvSpPr>
          <p:nvPr/>
        </p:nvSpPr>
        <p:spPr bwMode="auto">
          <a:xfrm>
            <a:off x="6718012" y="1728001"/>
            <a:ext cx="181742" cy="334275"/>
          </a:xfrm>
          <a:custGeom>
            <a:avLst/>
            <a:gdLst>
              <a:gd name="T0" fmla="*/ 96 w 96"/>
              <a:gd name="T1" fmla="*/ 88 h 176"/>
              <a:gd name="T2" fmla="*/ 95 w 96"/>
              <a:gd name="T3" fmla="*/ 85 h 176"/>
              <a:gd name="T4" fmla="*/ 95 w 96"/>
              <a:gd name="T5" fmla="*/ 85 h 176"/>
              <a:gd name="T6" fmla="*/ 7 w 96"/>
              <a:gd name="T7" fmla="*/ 1 h 176"/>
              <a:gd name="T8" fmla="*/ 7 w 96"/>
              <a:gd name="T9" fmla="*/ 1 h 176"/>
              <a:gd name="T10" fmla="*/ 4 w 96"/>
              <a:gd name="T11" fmla="*/ 0 h 176"/>
              <a:gd name="T12" fmla="*/ 0 w 96"/>
              <a:gd name="T13" fmla="*/ 4 h 176"/>
              <a:gd name="T14" fmla="*/ 0 w 96"/>
              <a:gd name="T15" fmla="*/ 172 h 176"/>
              <a:gd name="T16" fmla="*/ 4 w 96"/>
              <a:gd name="T17" fmla="*/ 176 h 176"/>
              <a:gd name="T18" fmla="*/ 7 w 96"/>
              <a:gd name="T19" fmla="*/ 175 h 176"/>
              <a:gd name="T20" fmla="*/ 7 w 96"/>
              <a:gd name="T21" fmla="*/ 175 h 176"/>
              <a:gd name="T22" fmla="*/ 95 w 96"/>
              <a:gd name="T23" fmla="*/ 91 h 176"/>
              <a:gd name="T24" fmla="*/ 95 w 96"/>
              <a:gd name="T25" fmla="*/ 91 h 176"/>
              <a:gd name="T26" fmla="*/ 96 w 96"/>
              <a:gd name="T27" fmla="*/ 88 h 176"/>
              <a:gd name="T28" fmla="*/ 8 w 96"/>
              <a:gd name="T29" fmla="*/ 163 h 176"/>
              <a:gd name="T30" fmla="*/ 8 w 96"/>
              <a:gd name="T31" fmla="*/ 13 h 176"/>
              <a:gd name="T32" fmla="*/ 86 w 96"/>
              <a:gd name="T33" fmla="*/ 88 h 176"/>
              <a:gd name="T34" fmla="*/ 8 w 96"/>
              <a:gd name="T35" fmla="*/ 16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6" h="176">
                <a:moveTo>
                  <a:pt x="96" y="88"/>
                </a:moveTo>
                <a:cubicBezTo>
                  <a:pt x="96" y="87"/>
                  <a:pt x="96" y="86"/>
                  <a:pt x="95" y="85"/>
                </a:cubicBezTo>
                <a:cubicBezTo>
                  <a:pt x="95" y="85"/>
                  <a:pt x="95" y="85"/>
                  <a:pt x="95" y="85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6" y="0"/>
                  <a:pt x="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6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95" y="91"/>
                  <a:pt x="95" y="91"/>
                  <a:pt x="95" y="91"/>
                </a:cubicBezTo>
                <a:cubicBezTo>
                  <a:pt x="95" y="91"/>
                  <a:pt x="95" y="91"/>
                  <a:pt x="95" y="91"/>
                </a:cubicBezTo>
                <a:cubicBezTo>
                  <a:pt x="96" y="90"/>
                  <a:pt x="96" y="89"/>
                  <a:pt x="96" y="88"/>
                </a:cubicBezTo>
                <a:moveTo>
                  <a:pt x="8" y="163"/>
                </a:moveTo>
                <a:cubicBezTo>
                  <a:pt x="8" y="13"/>
                  <a:pt x="8" y="13"/>
                  <a:pt x="8" y="13"/>
                </a:cubicBezTo>
                <a:cubicBezTo>
                  <a:pt x="86" y="88"/>
                  <a:pt x="86" y="88"/>
                  <a:pt x="86" y="88"/>
                </a:cubicBezTo>
                <a:lnTo>
                  <a:pt x="8" y="1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382"/>
          <p:cNvSpPr>
            <a:spLocks/>
          </p:cNvSpPr>
          <p:nvPr/>
        </p:nvSpPr>
        <p:spPr bwMode="auto">
          <a:xfrm>
            <a:off x="7281087" y="1728001"/>
            <a:ext cx="334275" cy="334275"/>
          </a:xfrm>
          <a:custGeom>
            <a:avLst/>
            <a:gdLst>
              <a:gd name="T0" fmla="*/ 175 w 176"/>
              <a:gd name="T1" fmla="*/ 85 h 176"/>
              <a:gd name="T2" fmla="*/ 151 w 176"/>
              <a:gd name="T3" fmla="*/ 61 h 176"/>
              <a:gd name="T4" fmla="*/ 148 w 176"/>
              <a:gd name="T5" fmla="*/ 60 h 176"/>
              <a:gd name="T6" fmla="*/ 144 w 176"/>
              <a:gd name="T7" fmla="*/ 64 h 176"/>
              <a:gd name="T8" fmla="*/ 145 w 176"/>
              <a:gd name="T9" fmla="*/ 67 h 176"/>
              <a:gd name="T10" fmla="*/ 162 w 176"/>
              <a:gd name="T11" fmla="*/ 84 h 176"/>
              <a:gd name="T12" fmla="*/ 92 w 176"/>
              <a:gd name="T13" fmla="*/ 84 h 176"/>
              <a:gd name="T14" fmla="*/ 92 w 176"/>
              <a:gd name="T15" fmla="*/ 14 h 176"/>
              <a:gd name="T16" fmla="*/ 109 w 176"/>
              <a:gd name="T17" fmla="*/ 31 h 176"/>
              <a:gd name="T18" fmla="*/ 112 w 176"/>
              <a:gd name="T19" fmla="*/ 32 h 176"/>
              <a:gd name="T20" fmla="*/ 116 w 176"/>
              <a:gd name="T21" fmla="*/ 28 h 176"/>
              <a:gd name="T22" fmla="*/ 115 w 176"/>
              <a:gd name="T23" fmla="*/ 25 h 176"/>
              <a:gd name="T24" fmla="*/ 91 w 176"/>
              <a:gd name="T25" fmla="*/ 1 h 176"/>
              <a:gd name="T26" fmla="*/ 88 w 176"/>
              <a:gd name="T27" fmla="*/ 0 h 176"/>
              <a:gd name="T28" fmla="*/ 85 w 176"/>
              <a:gd name="T29" fmla="*/ 1 h 176"/>
              <a:gd name="T30" fmla="*/ 61 w 176"/>
              <a:gd name="T31" fmla="*/ 25 h 176"/>
              <a:gd name="T32" fmla="*/ 60 w 176"/>
              <a:gd name="T33" fmla="*/ 28 h 176"/>
              <a:gd name="T34" fmla="*/ 64 w 176"/>
              <a:gd name="T35" fmla="*/ 32 h 176"/>
              <a:gd name="T36" fmla="*/ 67 w 176"/>
              <a:gd name="T37" fmla="*/ 31 h 176"/>
              <a:gd name="T38" fmla="*/ 84 w 176"/>
              <a:gd name="T39" fmla="*/ 14 h 176"/>
              <a:gd name="T40" fmla="*/ 84 w 176"/>
              <a:gd name="T41" fmla="*/ 84 h 176"/>
              <a:gd name="T42" fmla="*/ 14 w 176"/>
              <a:gd name="T43" fmla="*/ 84 h 176"/>
              <a:gd name="T44" fmla="*/ 31 w 176"/>
              <a:gd name="T45" fmla="*/ 67 h 176"/>
              <a:gd name="T46" fmla="*/ 32 w 176"/>
              <a:gd name="T47" fmla="*/ 64 h 176"/>
              <a:gd name="T48" fmla="*/ 28 w 176"/>
              <a:gd name="T49" fmla="*/ 60 h 176"/>
              <a:gd name="T50" fmla="*/ 25 w 176"/>
              <a:gd name="T51" fmla="*/ 61 h 176"/>
              <a:gd name="T52" fmla="*/ 1 w 176"/>
              <a:gd name="T53" fmla="*/ 85 h 176"/>
              <a:gd name="T54" fmla="*/ 0 w 176"/>
              <a:gd name="T55" fmla="*/ 88 h 176"/>
              <a:gd name="T56" fmla="*/ 1 w 176"/>
              <a:gd name="T57" fmla="*/ 91 h 176"/>
              <a:gd name="T58" fmla="*/ 25 w 176"/>
              <a:gd name="T59" fmla="*/ 115 h 176"/>
              <a:gd name="T60" fmla="*/ 28 w 176"/>
              <a:gd name="T61" fmla="*/ 116 h 176"/>
              <a:gd name="T62" fmla="*/ 32 w 176"/>
              <a:gd name="T63" fmla="*/ 112 h 176"/>
              <a:gd name="T64" fmla="*/ 31 w 176"/>
              <a:gd name="T65" fmla="*/ 109 h 176"/>
              <a:gd name="T66" fmla="*/ 14 w 176"/>
              <a:gd name="T67" fmla="*/ 92 h 176"/>
              <a:gd name="T68" fmla="*/ 84 w 176"/>
              <a:gd name="T69" fmla="*/ 92 h 176"/>
              <a:gd name="T70" fmla="*/ 84 w 176"/>
              <a:gd name="T71" fmla="*/ 162 h 176"/>
              <a:gd name="T72" fmla="*/ 67 w 176"/>
              <a:gd name="T73" fmla="*/ 145 h 176"/>
              <a:gd name="T74" fmla="*/ 64 w 176"/>
              <a:gd name="T75" fmla="*/ 144 h 176"/>
              <a:gd name="T76" fmla="*/ 60 w 176"/>
              <a:gd name="T77" fmla="*/ 148 h 176"/>
              <a:gd name="T78" fmla="*/ 61 w 176"/>
              <a:gd name="T79" fmla="*/ 151 h 176"/>
              <a:gd name="T80" fmla="*/ 85 w 176"/>
              <a:gd name="T81" fmla="*/ 175 h 176"/>
              <a:gd name="T82" fmla="*/ 88 w 176"/>
              <a:gd name="T83" fmla="*/ 176 h 176"/>
              <a:gd name="T84" fmla="*/ 91 w 176"/>
              <a:gd name="T85" fmla="*/ 175 h 176"/>
              <a:gd name="T86" fmla="*/ 115 w 176"/>
              <a:gd name="T87" fmla="*/ 151 h 176"/>
              <a:gd name="T88" fmla="*/ 116 w 176"/>
              <a:gd name="T89" fmla="*/ 148 h 176"/>
              <a:gd name="T90" fmla="*/ 112 w 176"/>
              <a:gd name="T91" fmla="*/ 144 h 176"/>
              <a:gd name="T92" fmla="*/ 109 w 176"/>
              <a:gd name="T93" fmla="*/ 145 h 176"/>
              <a:gd name="T94" fmla="*/ 92 w 176"/>
              <a:gd name="T95" fmla="*/ 162 h 176"/>
              <a:gd name="T96" fmla="*/ 92 w 176"/>
              <a:gd name="T97" fmla="*/ 92 h 176"/>
              <a:gd name="T98" fmla="*/ 162 w 176"/>
              <a:gd name="T99" fmla="*/ 92 h 176"/>
              <a:gd name="T100" fmla="*/ 145 w 176"/>
              <a:gd name="T101" fmla="*/ 109 h 176"/>
              <a:gd name="T102" fmla="*/ 144 w 176"/>
              <a:gd name="T103" fmla="*/ 112 h 176"/>
              <a:gd name="T104" fmla="*/ 148 w 176"/>
              <a:gd name="T105" fmla="*/ 116 h 176"/>
              <a:gd name="T106" fmla="*/ 151 w 176"/>
              <a:gd name="T107" fmla="*/ 115 h 176"/>
              <a:gd name="T108" fmla="*/ 175 w 176"/>
              <a:gd name="T109" fmla="*/ 91 h 176"/>
              <a:gd name="T110" fmla="*/ 176 w 176"/>
              <a:gd name="T111" fmla="*/ 88 h 176"/>
              <a:gd name="T112" fmla="*/ 175 w 176"/>
              <a:gd name="T113" fmla="*/ 8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175" y="85"/>
                </a:moveTo>
                <a:cubicBezTo>
                  <a:pt x="151" y="61"/>
                  <a:pt x="151" y="61"/>
                  <a:pt x="151" y="61"/>
                </a:cubicBezTo>
                <a:cubicBezTo>
                  <a:pt x="150" y="60"/>
                  <a:pt x="149" y="60"/>
                  <a:pt x="148" y="60"/>
                </a:cubicBezTo>
                <a:cubicBezTo>
                  <a:pt x="146" y="60"/>
                  <a:pt x="144" y="62"/>
                  <a:pt x="144" y="64"/>
                </a:cubicBezTo>
                <a:cubicBezTo>
                  <a:pt x="144" y="65"/>
                  <a:pt x="144" y="66"/>
                  <a:pt x="145" y="67"/>
                </a:cubicBezTo>
                <a:cubicBezTo>
                  <a:pt x="162" y="84"/>
                  <a:pt x="162" y="84"/>
                  <a:pt x="16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92" y="14"/>
                  <a:pt x="92" y="14"/>
                  <a:pt x="92" y="14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10" y="32"/>
                  <a:pt x="111" y="32"/>
                  <a:pt x="112" y="32"/>
                </a:cubicBezTo>
                <a:cubicBezTo>
                  <a:pt x="114" y="32"/>
                  <a:pt x="116" y="30"/>
                  <a:pt x="116" y="28"/>
                </a:cubicBezTo>
                <a:cubicBezTo>
                  <a:pt x="116" y="27"/>
                  <a:pt x="116" y="26"/>
                  <a:pt x="115" y="25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0"/>
                  <a:pt x="89" y="0"/>
                  <a:pt x="88" y="0"/>
                </a:cubicBezTo>
                <a:cubicBezTo>
                  <a:pt x="87" y="0"/>
                  <a:pt x="86" y="0"/>
                  <a:pt x="85" y="1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6"/>
                  <a:pt x="60" y="27"/>
                  <a:pt x="60" y="28"/>
                </a:cubicBezTo>
                <a:cubicBezTo>
                  <a:pt x="60" y="30"/>
                  <a:pt x="62" y="32"/>
                  <a:pt x="64" y="32"/>
                </a:cubicBezTo>
                <a:cubicBezTo>
                  <a:pt x="65" y="32"/>
                  <a:pt x="66" y="32"/>
                  <a:pt x="67" y="31"/>
                </a:cubicBezTo>
                <a:cubicBezTo>
                  <a:pt x="84" y="14"/>
                  <a:pt x="84" y="14"/>
                  <a:pt x="84" y="14"/>
                </a:cubicBezTo>
                <a:cubicBezTo>
                  <a:pt x="84" y="84"/>
                  <a:pt x="84" y="84"/>
                  <a:pt x="84" y="84"/>
                </a:cubicBezTo>
                <a:cubicBezTo>
                  <a:pt x="14" y="84"/>
                  <a:pt x="14" y="84"/>
                  <a:pt x="14" y="84"/>
                </a:cubicBezTo>
                <a:cubicBezTo>
                  <a:pt x="31" y="67"/>
                  <a:pt x="31" y="67"/>
                  <a:pt x="31" y="67"/>
                </a:cubicBezTo>
                <a:cubicBezTo>
                  <a:pt x="32" y="66"/>
                  <a:pt x="32" y="65"/>
                  <a:pt x="32" y="64"/>
                </a:cubicBezTo>
                <a:cubicBezTo>
                  <a:pt x="32" y="62"/>
                  <a:pt x="30" y="60"/>
                  <a:pt x="28" y="60"/>
                </a:cubicBezTo>
                <a:cubicBezTo>
                  <a:pt x="27" y="60"/>
                  <a:pt x="26" y="60"/>
                  <a:pt x="25" y="61"/>
                </a:cubicBezTo>
                <a:cubicBezTo>
                  <a:pt x="1" y="85"/>
                  <a:pt x="1" y="85"/>
                  <a:pt x="1" y="85"/>
                </a:cubicBezTo>
                <a:cubicBezTo>
                  <a:pt x="0" y="86"/>
                  <a:pt x="0" y="87"/>
                  <a:pt x="0" y="88"/>
                </a:cubicBezTo>
                <a:cubicBezTo>
                  <a:pt x="0" y="89"/>
                  <a:pt x="0" y="90"/>
                  <a:pt x="1" y="91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6" y="116"/>
                  <a:pt x="27" y="116"/>
                  <a:pt x="28" y="116"/>
                </a:cubicBezTo>
                <a:cubicBezTo>
                  <a:pt x="30" y="116"/>
                  <a:pt x="32" y="114"/>
                  <a:pt x="32" y="112"/>
                </a:cubicBezTo>
                <a:cubicBezTo>
                  <a:pt x="32" y="111"/>
                  <a:pt x="32" y="110"/>
                  <a:pt x="31" y="109"/>
                </a:cubicBezTo>
                <a:cubicBezTo>
                  <a:pt x="14" y="92"/>
                  <a:pt x="14" y="92"/>
                  <a:pt x="1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67" y="145"/>
                  <a:pt x="67" y="145"/>
                  <a:pt x="67" y="145"/>
                </a:cubicBezTo>
                <a:cubicBezTo>
                  <a:pt x="66" y="144"/>
                  <a:pt x="65" y="144"/>
                  <a:pt x="64" y="144"/>
                </a:cubicBezTo>
                <a:cubicBezTo>
                  <a:pt x="62" y="144"/>
                  <a:pt x="60" y="146"/>
                  <a:pt x="60" y="148"/>
                </a:cubicBezTo>
                <a:cubicBezTo>
                  <a:pt x="60" y="149"/>
                  <a:pt x="60" y="150"/>
                  <a:pt x="61" y="151"/>
                </a:cubicBezTo>
                <a:cubicBezTo>
                  <a:pt x="85" y="175"/>
                  <a:pt x="85" y="175"/>
                  <a:pt x="85" y="175"/>
                </a:cubicBezTo>
                <a:cubicBezTo>
                  <a:pt x="86" y="176"/>
                  <a:pt x="87" y="176"/>
                  <a:pt x="88" y="176"/>
                </a:cubicBezTo>
                <a:cubicBezTo>
                  <a:pt x="89" y="176"/>
                  <a:pt x="90" y="176"/>
                  <a:pt x="91" y="175"/>
                </a:cubicBezTo>
                <a:cubicBezTo>
                  <a:pt x="115" y="151"/>
                  <a:pt x="115" y="151"/>
                  <a:pt x="115" y="151"/>
                </a:cubicBezTo>
                <a:cubicBezTo>
                  <a:pt x="116" y="150"/>
                  <a:pt x="116" y="149"/>
                  <a:pt x="116" y="148"/>
                </a:cubicBezTo>
                <a:cubicBezTo>
                  <a:pt x="116" y="146"/>
                  <a:pt x="114" y="144"/>
                  <a:pt x="112" y="144"/>
                </a:cubicBezTo>
                <a:cubicBezTo>
                  <a:pt x="111" y="144"/>
                  <a:pt x="110" y="144"/>
                  <a:pt x="109" y="145"/>
                </a:cubicBezTo>
                <a:cubicBezTo>
                  <a:pt x="92" y="162"/>
                  <a:pt x="92" y="162"/>
                  <a:pt x="92" y="162"/>
                </a:cubicBezTo>
                <a:cubicBezTo>
                  <a:pt x="92" y="92"/>
                  <a:pt x="92" y="92"/>
                  <a:pt x="92" y="92"/>
                </a:cubicBezTo>
                <a:cubicBezTo>
                  <a:pt x="162" y="92"/>
                  <a:pt x="162" y="92"/>
                  <a:pt x="162" y="92"/>
                </a:cubicBezTo>
                <a:cubicBezTo>
                  <a:pt x="145" y="109"/>
                  <a:pt x="145" y="109"/>
                  <a:pt x="145" y="109"/>
                </a:cubicBezTo>
                <a:cubicBezTo>
                  <a:pt x="144" y="110"/>
                  <a:pt x="144" y="111"/>
                  <a:pt x="144" y="112"/>
                </a:cubicBezTo>
                <a:cubicBezTo>
                  <a:pt x="144" y="114"/>
                  <a:pt x="146" y="116"/>
                  <a:pt x="148" y="116"/>
                </a:cubicBezTo>
                <a:cubicBezTo>
                  <a:pt x="149" y="116"/>
                  <a:pt x="150" y="116"/>
                  <a:pt x="151" y="115"/>
                </a:cubicBezTo>
                <a:cubicBezTo>
                  <a:pt x="175" y="91"/>
                  <a:pt x="175" y="91"/>
                  <a:pt x="175" y="91"/>
                </a:cubicBezTo>
                <a:cubicBezTo>
                  <a:pt x="176" y="90"/>
                  <a:pt x="176" y="89"/>
                  <a:pt x="176" y="88"/>
                </a:cubicBezTo>
                <a:cubicBezTo>
                  <a:pt x="176" y="87"/>
                  <a:pt x="176" y="86"/>
                  <a:pt x="175" y="8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383"/>
          <p:cNvSpPr>
            <a:spLocks noEditPoints="1"/>
          </p:cNvSpPr>
          <p:nvPr/>
        </p:nvSpPr>
        <p:spPr bwMode="auto">
          <a:xfrm>
            <a:off x="1528638" y="2367342"/>
            <a:ext cx="335898" cy="334275"/>
          </a:xfrm>
          <a:custGeom>
            <a:avLst/>
            <a:gdLst>
              <a:gd name="T0" fmla="*/ 132 w 176"/>
              <a:gd name="T1" fmla="*/ 64 h 176"/>
              <a:gd name="T2" fmla="*/ 129 w 176"/>
              <a:gd name="T3" fmla="*/ 65 h 176"/>
              <a:gd name="T4" fmla="*/ 129 w 176"/>
              <a:gd name="T5" fmla="*/ 65 h 176"/>
              <a:gd name="T6" fmla="*/ 88 w 176"/>
              <a:gd name="T7" fmla="*/ 103 h 176"/>
              <a:gd name="T8" fmla="*/ 47 w 176"/>
              <a:gd name="T9" fmla="*/ 65 h 176"/>
              <a:gd name="T10" fmla="*/ 47 w 176"/>
              <a:gd name="T11" fmla="*/ 65 h 176"/>
              <a:gd name="T12" fmla="*/ 44 w 176"/>
              <a:gd name="T13" fmla="*/ 64 h 176"/>
              <a:gd name="T14" fmla="*/ 40 w 176"/>
              <a:gd name="T15" fmla="*/ 68 h 176"/>
              <a:gd name="T16" fmla="*/ 41 w 176"/>
              <a:gd name="T17" fmla="*/ 71 h 176"/>
              <a:gd name="T18" fmla="*/ 41 w 176"/>
              <a:gd name="T19" fmla="*/ 71 h 176"/>
              <a:gd name="T20" fmla="*/ 85 w 176"/>
              <a:gd name="T21" fmla="*/ 111 h 176"/>
              <a:gd name="T22" fmla="*/ 85 w 176"/>
              <a:gd name="T23" fmla="*/ 111 h 176"/>
              <a:gd name="T24" fmla="*/ 88 w 176"/>
              <a:gd name="T25" fmla="*/ 112 h 176"/>
              <a:gd name="T26" fmla="*/ 91 w 176"/>
              <a:gd name="T27" fmla="*/ 111 h 176"/>
              <a:gd name="T28" fmla="*/ 91 w 176"/>
              <a:gd name="T29" fmla="*/ 111 h 176"/>
              <a:gd name="T30" fmla="*/ 135 w 176"/>
              <a:gd name="T31" fmla="*/ 71 h 176"/>
              <a:gd name="T32" fmla="*/ 135 w 176"/>
              <a:gd name="T33" fmla="*/ 71 h 176"/>
              <a:gd name="T34" fmla="*/ 136 w 176"/>
              <a:gd name="T35" fmla="*/ 68 h 176"/>
              <a:gd name="T36" fmla="*/ 132 w 176"/>
              <a:gd name="T37" fmla="*/ 64 h 176"/>
              <a:gd name="T38" fmla="*/ 160 w 176"/>
              <a:gd name="T39" fmla="*/ 0 h 176"/>
              <a:gd name="T40" fmla="*/ 16 w 176"/>
              <a:gd name="T41" fmla="*/ 0 h 176"/>
              <a:gd name="T42" fmla="*/ 0 w 176"/>
              <a:gd name="T43" fmla="*/ 16 h 176"/>
              <a:gd name="T44" fmla="*/ 0 w 176"/>
              <a:gd name="T45" fmla="*/ 160 h 176"/>
              <a:gd name="T46" fmla="*/ 16 w 176"/>
              <a:gd name="T47" fmla="*/ 176 h 176"/>
              <a:gd name="T48" fmla="*/ 160 w 176"/>
              <a:gd name="T49" fmla="*/ 176 h 176"/>
              <a:gd name="T50" fmla="*/ 176 w 176"/>
              <a:gd name="T51" fmla="*/ 160 h 176"/>
              <a:gd name="T52" fmla="*/ 176 w 176"/>
              <a:gd name="T53" fmla="*/ 16 h 176"/>
              <a:gd name="T54" fmla="*/ 160 w 176"/>
              <a:gd name="T55" fmla="*/ 0 h 176"/>
              <a:gd name="T56" fmla="*/ 168 w 176"/>
              <a:gd name="T57" fmla="*/ 160 h 176"/>
              <a:gd name="T58" fmla="*/ 160 w 176"/>
              <a:gd name="T59" fmla="*/ 168 h 176"/>
              <a:gd name="T60" fmla="*/ 16 w 176"/>
              <a:gd name="T61" fmla="*/ 168 h 176"/>
              <a:gd name="T62" fmla="*/ 8 w 176"/>
              <a:gd name="T63" fmla="*/ 160 h 176"/>
              <a:gd name="T64" fmla="*/ 8 w 176"/>
              <a:gd name="T65" fmla="*/ 16 h 176"/>
              <a:gd name="T66" fmla="*/ 16 w 176"/>
              <a:gd name="T67" fmla="*/ 8 h 176"/>
              <a:gd name="T68" fmla="*/ 160 w 176"/>
              <a:gd name="T69" fmla="*/ 8 h 176"/>
              <a:gd name="T70" fmla="*/ 168 w 176"/>
              <a:gd name="T71" fmla="*/ 16 h 176"/>
              <a:gd name="T72" fmla="*/ 168 w 176"/>
              <a:gd name="T7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32" y="64"/>
                </a:moveTo>
                <a:cubicBezTo>
                  <a:pt x="131" y="64"/>
                  <a:pt x="130" y="64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88" y="103"/>
                  <a:pt x="88" y="103"/>
                  <a:pt x="88" y="103"/>
                </a:cubicBezTo>
                <a:cubicBezTo>
                  <a:pt x="47" y="65"/>
                  <a:pt x="47" y="65"/>
                  <a:pt x="47" y="65"/>
                </a:cubicBezTo>
                <a:cubicBezTo>
                  <a:pt x="47" y="65"/>
                  <a:pt x="47" y="65"/>
                  <a:pt x="47" y="65"/>
                </a:cubicBezTo>
                <a:cubicBezTo>
                  <a:pt x="46" y="64"/>
                  <a:pt x="45" y="64"/>
                  <a:pt x="44" y="64"/>
                </a:cubicBezTo>
                <a:cubicBezTo>
                  <a:pt x="42" y="64"/>
                  <a:pt x="40" y="66"/>
                  <a:pt x="40" y="68"/>
                </a:cubicBezTo>
                <a:cubicBezTo>
                  <a:pt x="40" y="69"/>
                  <a:pt x="41" y="70"/>
                  <a:pt x="41" y="71"/>
                </a:cubicBezTo>
                <a:cubicBezTo>
                  <a:pt x="41" y="71"/>
                  <a:pt x="41" y="71"/>
                  <a:pt x="41" y="71"/>
                </a:cubicBezTo>
                <a:cubicBezTo>
                  <a:pt x="85" y="111"/>
                  <a:pt x="85" y="111"/>
                  <a:pt x="85" y="111"/>
                </a:cubicBezTo>
                <a:cubicBezTo>
                  <a:pt x="85" y="111"/>
                  <a:pt x="85" y="111"/>
                  <a:pt x="85" y="111"/>
                </a:cubicBezTo>
                <a:cubicBezTo>
                  <a:pt x="86" y="112"/>
                  <a:pt x="87" y="112"/>
                  <a:pt x="88" y="112"/>
                </a:cubicBezTo>
                <a:cubicBezTo>
                  <a:pt x="89" y="112"/>
                  <a:pt x="90" y="112"/>
                  <a:pt x="91" y="111"/>
                </a:cubicBezTo>
                <a:cubicBezTo>
                  <a:pt x="91" y="111"/>
                  <a:pt x="91" y="111"/>
                  <a:pt x="91" y="111"/>
                </a:cubicBezTo>
                <a:cubicBezTo>
                  <a:pt x="135" y="71"/>
                  <a:pt x="135" y="71"/>
                  <a:pt x="135" y="71"/>
                </a:cubicBezTo>
                <a:cubicBezTo>
                  <a:pt x="135" y="71"/>
                  <a:pt x="135" y="71"/>
                  <a:pt x="135" y="71"/>
                </a:cubicBezTo>
                <a:cubicBezTo>
                  <a:pt x="135" y="70"/>
                  <a:pt x="136" y="69"/>
                  <a:pt x="136" y="68"/>
                </a:cubicBezTo>
                <a:cubicBezTo>
                  <a:pt x="136" y="66"/>
                  <a:pt x="134" y="64"/>
                  <a:pt x="132" y="64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384"/>
          <p:cNvSpPr>
            <a:spLocks noEditPoints="1"/>
          </p:cNvSpPr>
          <p:nvPr/>
        </p:nvSpPr>
        <p:spPr bwMode="auto">
          <a:xfrm>
            <a:off x="2167979" y="2367342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35 w 176"/>
              <a:gd name="T37" fmla="*/ 105 h 176"/>
              <a:gd name="T38" fmla="*/ 91 w 176"/>
              <a:gd name="T39" fmla="*/ 65 h 176"/>
              <a:gd name="T40" fmla="*/ 91 w 176"/>
              <a:gd name="T41" fmla="*/ 65 h 176"/>
              <a:gd name="T42" fmla="*/ 88 w 176"/>
              <a:gd name="T43" fmla="*/ 64 h 176"/>
              <a:gd name="T44" fmla="*/ 85 w 176"/>
              <a:gd name="T45" fmla="*/ 65 h 176"/>
              <a:gd name="T46" fmla="*/ 85 w 176"/>
              <a:gd name="T47" fmla="*/ 65 h 176"/>
              <a:gd name="T48" fmla="*/ 41 w 176"/>
              <a:gd name="T49" fmla="*/ 105 h 176"/>
              <a:gd name="T50" fmla="*/ 41 w 176"/>
              <a:gd name="T51" fmla="*/ 105 h 176"/>
              <a:gd name="T52" fmla="*/ 40 w 176"/>
              <a:gd name="T53" fmla="*/ 108 h 176"/>
              <a:gd name="T54" fmla="*/ 44 w 176"/>
              <a:gd name="T55" fmla="*/ 112 h 176"/>
              <a:gd name="T56" fmla="*/ 47 w 176"/>
              <a:gd name="T57" fmla="*/ 111 h 176"/>
              <a:gd name="T58" fmla="*/ 47 w 176"/>
              <a:gd name="T59" fmla="*/ 111 h 176"/>
              <a:gd name="T60" fmla="*/ 88 w 176"/>
              <a:gd name="T61" fmla="*/ 73 h 176"/>
              <a:gd name="T62" fmla="*/ 129 w 176"/>
              <a:gd name="T63" fmla="*/ 111 h 176"/>
              <a:gd name="T64" fmla="*/ 129 w 176"/>
              <a:gd name="T65" fmla="*/ 111 h 176"/>
              <a:gd name="T66" fmla="*/ 132 w 176"/>
              <a:gd name="T67" fmla="*/ 112 h 176"/>
              <a:gd name="T68" fmla="*/ 136 w 176"/>
              <a:gd name="T69" fmla="*/ 108 h 176"/>
              <a:gd name="T70" fmla="*/ 135 w 176"/>
              <a:gd name="T71" fmla="*/ 10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35" y="105"/>
                </a:moveTo>
                <a:cubicBezTo>
                  <a:pt x="91" y="65"/>
                  <a:pt x="91" y="65"/>
                  <a:pt x="91" y="65"/>
                </a:cubicBezTo>
                <a:cubicBezTo>
                  <a:pt x="91" y="65"/>
                  <a:pt x="91" y="65"/>
                  <a:pt x="91" y="65"/>
                </a:cubicBezTo>
                <a:cubicBezTo>
                  <a:pt x="90" y="64"/>
                  <a:pt x="89" y="64"/>
                  <a:pt x="88" y="64"/>
                </a:cubicBezTo>
                <a:cubicBezTo>
                  <a:pt x="87" y="64"/>
                  <a:pt x="86" y="64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41" y="105"/>
                  <a:pt x="41" y="105"/>
                  <a:pt x="41" y="105"/>
                </a:cubicBezTo>
                <a:cubicBezTo>
                  <a:pt x="41" y="105"/>
                  <a:pt x="41" y="105"/>
                  <a:pt x="41" y="105"/>
                </a:cubicBezTo>
                <a:cubicBezTo>
                  <a:pt x="41" y="106"/>
                  <a:pt x="40" y="107"/>
                  <a:pt x="40" y="108"/>
                </a:cubicBezTo>
                <a:cubicBezTo>
                  <a:pt x="40" y="110"/>
                  <a:pt x="42" y="112"/>
                  <a:pt x="44" y="112"/>
                </a:cubicBezTo>
                <a:cubicBezTo>
                  <a:pt x="45" y="112"/>
                  <a:pt x="46" y="112"/>
                  <a:pt x="47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88" y="73"/>
                  <a:pt x="88" y="73"/>
                  <a:pt x="88" y="73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30" y="112"/>
                  <a:pt x="131" y="112"/>
                  <a:pt x="132" y="112"/>
                </a:cubicBezTo>
                <a:cubicBezTo>
                  <a:pt x="134" y="112"/>
                  <a:pt x="136" y="110"/>
                  <a:pt x="136" y="108"/>
                </a:cubicBezTo>
                <a:cubicBezTo>
                  <a:pt x="136" y="107"/>
                  <a:pt x="135" y="106"/>
                  <a:pt x="135" y="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385"/>
          <p:cNvSpPr>
            <a:spLocks noEditPoints="1"/>
          </p:cNvSpPr>
          <p:nvPr/>
        </p:nvSpPr>
        <p:spPr bwMode="auto">
          <a:xfrm>
            <a:off x="2807321" y="2367342"/>
            <a:ext cx="334275" cy="334275"/>
          </a:xfrm>
          <a:custGeom>
            <a:avLst/>
            <a:gdLst>
              <a:gd name="T0" fmla="*/ 100 w 176"/>
              <a:gd name="T1" fmla="*/ 40 h 176"/>
              <a:gd name="T2" fmla="*/ 97 w 176"/>
              <a:gd name="T3" fmla="*/ 41 h 176"/>
              <a:gd name="T4" fmla="*/ 97 w 176"/>
              <a:gd name="T5" fmla="*/ 41 h 176"/>
              <a:gd name="T6" fmla="*/ 57 w 176"/>
              <a:gd name="T7" fmla="*/ 85 h 176"/>
              <a:gd name="T8" fmla="*/ 57 w 176"/>
              <a:gd name="T9" fmla="*/ 85 h 176"/>
              <a:gd name="T10" fmla="*/ 56 w 176"/>
              <a:gd name="T11" fmla="*/ 88 h 176"/>
              <a:gd name="T12" fmla="*/ 57 w 176"/>
              <a:gd name="T13" fmla="*/ 91 h 176"/>
              <a:gd name="T14" fmla="*/ 57 w 176"/>
              <a:gd name="T15" fmla="*/ 91 h 176"/>
              <a:gd name="T16" fmla="*/ 97 w 176"/>
              <a:gd name="T17" fmla="*/ 135 h 176"/>
              <a:gd name="T18" fmla="*/ 97 w 176"/>
              <a:gd name="T19" fmla="*/ 135 h 176"/>
              <a:gd name="T20" fmla="*/ 100 w 176"/>
              <a:gd name="T21" fmla="*/ 136 h 176"/>
              <a:gd name="T22" fmla="*/ 104 w 176"/>
              <a:gd name="T23" fmla="*/ 132 h 176"/>
              <a:gd name="T24" fmla="*/ 103 w 176"/>
              <a:gd name="T25" fmla="*/ 129 h 176"/>
              <a:gd name="T26" fmla="*/ 103 w 176"/>
              <a:gd name="T27" fmla="*/ 129 h 176"/>
              <a:gd name="T28" fmla="*/ 65 w 176"/>
              <a:gd name="T29" fmla="*/ 88 h 176"/>
              <a:gd name="T30" fmla="*/ 103 w 176"/>
              <a:gd name="T31" fmla="*/ 47 h 176"/>
              <a:gd name="T32" fmla="*/ 103 w 176"/>
              <a:gd name="T33" fmla="*/ 47 h 176"/>
              <a:gd name="T34" fmla="*/ 104 w 176"/>
              <a:gd name="T35" fmla="*/ 44 h 176"/>
              <a:gd name="T36" fmla="*/ 100 w 176"/>
              <a:gd name="T37" fmla="*/ 40 h 176"/>
              <a:gd name="T38" fmla="*/ 160 w 176"/>
              <a:gd name="T39" fmla="*/ 0 h 176"/>
              <a:gd name="T40" fmla="*/ 16 w 176"/>
              <a:gd name="T41" fmla="*/ 0 h 176"/>
              <a:gd name="T42" fmla="*/ 0 w 176"/>
              <a:gd name="T43" fmla="*/ 16 h 176"/>
              <a:gd name="T44" fmla="*/ 0 w 176"/>
              <a:gd name="T45" fmla="*/ 160 h 176"/>
              <a:gd name="T46" fmla="*/ 16 w 176"/>
              <a:gd name="T47" fmla="*/ 176 h 176"/>
              <a:gd name="T48" fmla="*/ 160 w 176"/>
              <a:gd name="T49" fmla="*/ 176 h 176"/>
              <a:gd name="T50" fmla="*/ 176 w 176"/>
              <a:gd name="T51" fmla="*/ 160 h 176"/>
              <a:gd name="T52" fmla="*/ 176 w 176"/>
              <a:gd name="T53" fmla="*/ 16 h 176"/>
              <a:gd name="T54" fmla="*/ 160 w 176"/>
              <a:gd name="T55" fmla="*/ 0 h 176"/>
              <a:gd name="T56" fmla="*/ 168 w 176"/>
              <a:gd name="T57" fmla="*/ 160 h 176"/>
              <a:gd name="T58" fmla="*/ 160 w 176"/>
              <a:gd name="T59" fmla="*/ 168 h 176"/>
              <a:gd name="T60" fmla="*/ 16 w 176"/>
              <a:gd name="T61" fmla="*/ 168 h 176"/>
              <a:gd name="T62" fmla="*/ 8 w 176"/>
              <a:gd name="T63" fmla="*/ 160 h 176"/>
              <a:gd name="T64" fmla="*/ 8 w 176"/>
              <a:gd name="T65" fmla="*/ 16 h 176"/>
              <a:gd name="T66" fmla="*/ 16 w 176"/>
              <a:gd name="T67" fmla="*/ 8 h 176"/>
              <a:gd name="T68" fmla="*/ 160 w 176"/>
              <a:gd name="T69" fmla="*/ 8 h 176"/>
              <a:gd name="T70" fmla="*/ 168 w 176"/>
              <a:gd name="T71" fmla="*/ 16 h 176"/>
              <a:gd name="T72" fmla="*/ 168 w 176"/>
              <a:gd name="T7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00" y="40"/>
                </a:moveTo>
                <a:cubicBezTo>
                  <a:pt x="99" y="40"/>
                  <a:pt x="98" y="41"/>
                  <a:pt x="97" y="41"/>
                </a:cubicBezTo>
                <a:cubicBezTo>
                  <a:pt x="97" y="41"/>
                  <a:pt x="97" y="41"/>
                  <a:pt x="97" y="41"/>
                </a:cubicBezTo>
                <a:cubicBezTo>
                  <a:pt x="57" y="85"/>
                  <a:pt x="57" y="85"/>
                  <a:pt x="57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6" y="86"/>
                  <a:pt x="56" y="87"/>
                  <a:pt x="56" y="88"/>
                </a:cubicBezTo>
                <a:cubicBezTo>
                  <a:pt x="56" y="89"/>
                  <a:pt x="56" y="90"/>
                  <a:pt x="57" y="91"/>
                </a:cubicBezTo>
                <a:cubicBezTo>
                  <a:pt x="57" y="91"/>
                  <a:pt x="57" y="91"/>
                  <a:pt x="57" y="91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8" y="135"/>
                  <a:pt x="99" y="136"/>
                  <a:pt x="100" y="136"/>
                </a:cubicBezTo>
                <a:cubicBezTo>
                  <a:pt x="102" y="136"/>
                  <a:pt x="104" y="134"/>
                  <a:pt x="104" y="132"/>
                </a:cubicBezTo>
                <a:cubicBezTo>
                  <a:pt x="104" y="131"/>
                  <a:pt x="104" y="130"/>
                  <a:pt x="103" y="129"/>
                </a:cubicBezTo>
                <a:cubicBezTo>
                  <a:pt x="103" y="129"/>
                  <a:pt x="103" y="129"/>
                  <a:pt x="103" y="129"/>
                </a:cubicBezTo>
                <a:cubicBezTo>
                  <a:pt x="65" y="88"/>
                  <a:pt x="65" y="88"/>
                  <a:pt x="65" y="88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4" y="46"/>
                  <a:pt x="104" y="45"/>
                  <a:pt x="104" y="44"/>
                </a:cubicBezTo>
                <a:cubicBezTo>
                  <a:pt x="104" y="42"/>
                  <a:pt x="102" y="40"/>
                  <a:pt x="100" y="40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386"/>
          <p:cNvSpPr>
            <a:spLocks noEditPoints="1"/>
          </p:cNvSpPr>
          <p:nvPr/>
        </p:nvSpPr>
        <p:spPr bwMode="auto">
          <a:xfrm>
            <a:off x="3446662" y="2367342"/>
            <a:ext cx="334275" cy="334275"/>
          </a:xfrm>
          <a:custGeom>
            <a:avLst/>
            <a:gdLst>
              <a:gd name="T0" fmla="*/ 119 w 176"/>
              <a:gd name="T1" fmla="*/ 85 h 176"/>
              <a:gd name="T2" fmla="*/ 119 w 176"/>
              <a:gd name="T3" fmla="*/ 85 h 176"/>
              <a:gd name="T4" fmla="*/ 79 w 176"/>
              <a:gd name="T5" fmla="*/ 41 h 176"/>
              <a:gd name="T6" fmla="*/ 79 w 176"/>
              <a:gd name="T7" fmla="*/ 41 h 176"/>
              <a:gd name="T8" fmla="*/ 76 w 176"/>
              <a:gd name="T9" fmla="*/ 40 h 176"/>
              <a:gd name="T10" fmla="*/ 72 w 176"/>
              <a:gd name="T11" fmla="*/ 44 h 176"/>
              <a:gd name="T12" fmla="*/ 73 w 176"/>
              <a:gd name="T13" fmla="*/ 47 h 176"/>
              <a:gd name="T14" fmla="*/ 73 w 176"/>
              <a:gd name="T15" fmla="*/ 47 h 176"/>
              <a:gd name="T16" fmla="*/ 111 w 176"/>
              <a:gd name="T17" fmla="*/ 88 h 176"/>
              <a:gd name="T18" fmla="*/ 73 w 176"/>
              <a:gd name="T19" fmla="*/ 129 h 176"/>
              <a:gd name="T20" fmla="*/ 73 w 176"/>
              <a:gd name="T21" fmla="*/ 129 h 176"/>
              <a:gd name="T22" fmla="*/ 72 w 176"/>
              <a:gd name="T23" fmla="*/ 132 h 176"/>
              <a:gd name="T24" fmla="*/ 76 w 176"/>
              <a:gd name="T25" fmla="*/ 136 h 176"/>
              <a:gd name="T26" fmla="*/ 79 w 176"/>
              <a:gd name="T27" fmla="*/ 135 h 176"/>
              <a:gd name="T28" fmla="*/ 79 w 176"/>
              <a:gd name="T29" fmla="*/ 135 h 176"/>
              <a:gd name="T30" fmla="*/ 119 w 176"/>
              <a:gd name="T31" fmla="*/ 91 h 176"/>
              <a:gd name="T32" fmla="*/ 119 w 176"/>
              <a:gd name="T33" fmla="*/ 91 h 176"/>
              <a:gd name="T34" fmla="*/ 120 w 176"/>
              <a:gd name="T35" fmla="*/ 88 h 176"/>
              <a:gd name="T36" fmla="*/ 119 w 176"/>
              <a:gd name="T37" fmla="*/ 85 h 176"/>
              <a:gd name="T38" fmla="*/ 160 w 176"/>
              <a:gd name="T39" fmla="*/ 0 h 176"/>
              <a:gd name="T40" fmla="*/ 16 w 176"/>
              <a:gd name="T41" fmla="*/ 0 h 176"/>
              <a:gd name="T42" fmla="*/ 0 w 176"/>
              <a:gd name="T43" fmla="*/ 16 h 176"/>
              <a:gd name="T44" fmla="*/ 0 w 176"/>
              <a:gd name="T45" fmla="*/ 160 h 176"/>
              <a:gd name="T46" fmla="*/ 16 w 176"/>
              <a:gd name="T47" fmla="*/ 176 h 176"/>
              <a:gd name="T48" fmla="*/ 160 w 176"/>
              <a:gd name="T49" fmla="*/ 176 h 176"/>
              <a:gd name="T50" fmla="*/ 176 w 176"/>
              <a:gd name="T51" fmla="*/ 160 h 176"/>
              <a:gd name="T52" fmla="*/ 176 w 176"/>
              <a:gd name="T53" fmla="*/ 16 h 176"/>
              <a:gd name="T54" fmla="*/ 160 w 176"/>
              <a:gd name="T55" fmla="*/ 0 h 176"/>
              <a:gd name="T56" fmla="*/ 168 w 176"/>
              <a:gd name="T57" fmla="*/ 160 h 176"/>
              <a:gd name="T58" fmla="*/ 160 w 176"/>
              <a:gd name="T59" fmla="*/ 168 h 176"/>
              <a:gd name="T60" fmla="*/ 16 w 176"/>
              <a:gd name="T61" fmla="*/ 168 h 176"/>
              <a:gd name="T62" fmla="*/ 8 w 176"/>
              <a:gd name="T63" fmla="*/ 160 h 176"/>
              <a:gd name="T64" fmla="*/ 8 w 176"/>
              <a:gd name="T65" fmla="*/ 16 h 176"/>
              <a:gd name="T66" fmla="*/ 16 w 176"/>
              <a:gd name="T67" fmla="*/ 8 h 176"/>
              <a:gd name="T68" fmla="*/ 160 w 176"/>
              <a:gd name="T69" fmla="*/ 8 h 176"/>
              <a:gd name="T70" fmla="*/ 168 w 176"/>
              <a:gd name="T71" fmla="*/ 16 h 176"/>
              <a:gd name="T72" fmla="*/ 168 w 176"/>
              <a:gd name="T73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119" y="85"/>
                </a:moveTo>
                <a:cubicBezTo>
                  <a:pt x="119" y="85"/>
                  <a:pt x="119" y="85"/>
                  <a:pt x="119" y="85"/>
                </a:cubicBezTo>
                <a:cubicBezTo>
                  <a:pt x="79" y="41"/>
                  <a:pt x="79" y="41"/>
                  <a:pt x="79" y="41"/>
                </a:cubicBezTo>
                <a:cubicBezTo>
                  <a:pt x="79" y="41"/>
                  <a:pt x="79" y="41"/>
                  <a:pt x="79" y="41"/>
                </a:cubicBezTo>
                <a:cubicBezTo>
                  <a:pt x="78" y="41"/>
                  <a:pt x="77" y="40"/>
                  <a:pt x="76" y="40"/>
                </a:cubicBezTo>
                <a:cubicBezTo>
                  <a:pt x="74" y="40"/>
                  <a:pt x="72" y="42"/>
                  <a:pt x="72" y="44"/>
                </a:cubicBezTo>
                <a:cubicBezTo>
                  <a:pt x="72" y="45"/>
                  <a:pt x="72" y="46"/>
                  <a:pt x="73" y="47"/>
                </a:cubicBezTo>
                <a:cubicBezTo>
                  <a:pt x="73" y="47"/>
                  <a:pt x="73" y="47"/>
                  <a:pt x="73" y="47"/>
                </a:cubicBezTo>
                <a:cubicBezTo>
                  <a:pt x="111" y="88"/>
                  <a:pt x="111" y="88"/>
                  <a:pt x="111" y="88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72" y="130"/>
                  <a:pt x="72" y="131"/>
                  <a:pt x="72" y="132"/>
                </a:cubicBezTo>
                <a:cubicBezTo>
                  <a:pt x="72" y="134"/>
                  <a:pt x="74" y="136"/>
                  <a:pt x="76" y="136"/>
                </a:cubicBezTo>
                <a:cubicBezTo>
                  <a:pt x="77" y="136"/>
                  <a:pt x="78" y="135"/>
                  <a:pt x="79" y="135"/>
                </a:cubicBezTo>
                <a:cubicBezTo>
                  <a:pt x="79" y="135"/>
                  <a:pt x="79" y="135"/>
                  <a:pt x="79" y="135"/>
                </a:cubicBezTo>
                <a:cubicBezTo>
                  <a:pt x="119" y="91"/>
                  <a:pt x="119" y="91"/>
                  <a:pt x="119" y="91"/>
                </a:cubicBezTo>
                <a:cubicBezTo>
                  <a:pt x="119" y="91"/>
                  <a:pt x="119" y="91"/>
                  <a:pt x="119" y="91"/>
                </a:cubicBezTo>
                <a:cubicBezTo>
                  <a:pt x="120" y="90"/>
                  <a:pt x="120" y="89"/>
                  <a:pt x="120" y="88"/>
                </a:cubicBezTo>
                <a:cubicBezTo>
                  <a:pt x="120" y="87"/>
                  <a:pt x="120" y="86"/>
                  <a:pt x="119" y="85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387"/>
          <p:cNvSpPr>
            <a:spLocks noEditPoints="1"/>
          </p:cNvSpPr>
          <p:nvPr/>
        </p:nvSpPr>
        <p:spPr bwMode="auto">
          <a:xfrm>
            <a:off x="4137929" y="2367342"/>
            <a:ext cx="228800" cy="334275"/>
          </a:xfrm>
          <a:custGeom>
            <a:avLst/>
            <a:gdLst>
              <a:gd name="T0" fmla="*/ 116 w 120"/>
              <a:gd name="T1" fmla="*/ 112 h 176"/>
              <a:gd name="T2" fmla="*/ 80 w 120"/>
              <a:gd name="T3" fmla="*/ 112 h 176"/>
              <a:gd name="T4" fmla="*/ 80 w 120"/>
              <a:gd name="T5" fmla="*/ 16 h 176"/>
              <a:gd name="T6" fmla="*/ 64 w 120"/>
              <a:gd name="T7" fmla="*/ 0 h 176"/>
              <a:gd name="T8" fmla="*/ 56 w 120"/>
              <a:gd name="T9" fmla="*/ 0 h 176"/>
              <a:gd name="T10" fmla="*/ 40 w 120"/>
              <a:gd name="T11" fmla="*/ 16 h 176"/>
              <a:gd name="T12" fmla="*/ 40 w 120"/>
              <a:gd name="T13" fmla="*/ 112 h 176"/>
              <a:gd name="T14" fmla="*/ 4 w 120"/>
              <a:gd name="T15" fmla="*/ 112 h 176"/>
              <a:gd name="T16" fmla="*/ 0 w 120"/>
              <a:gd name="T17" fmla="*/ 116 h 176"/>
              <a:gd name="T18" fmla="*/ 1 w 120"/>
              <a:gd name="T19" fmla="*/ 119 h 176"/>
              <a:gd name="T20" fmla="*/ 57 w 120"/>
              <a:gd name="T21" fmla="*/ 175 h 176"/>
              <a:gd name="T22" fmla="*/ 60 w 120"/>
              <a:gd name="T23" fmla="*/ 176 h 176"/>
              <a:gd name="T24" fmla="*/ 63 w 120"/>
              <a:gd name="T25" fmla="*/ 175 h 176"/>
              <a:gd name="T26" fmla="*/ 119 w 120"/>
              <a:gd name="T27" fmla="*/ 119 h 176"/>
              <a:gd name="T28" fmla="*/ 120 w 120"/>
              <a:gd name="T29" fmla="*/ 116 h 176"/>
              <a:gd name="T30" fmla="*/ 116 w 120"/>
              <a:gd name="T31" fmla="*/ 112 h 176"/>
              <a:gd name="T32" fmla="*/ 60 w 120"/>
              <a:gd name="T33" fmla="*/ 166 h 176"/>
              <a:gd name="T34" fmla="*/ 14 w 120"/>
              <a:gd name="T35" fmla="*/ 120 h 176"/>
              <a:gd name="T36" fmla="*/ 48 w 120"/>
              <a:gd name="T37" fmla="*/ 120 h 176"/>
              <a:gd name="T38" fmla="*/ 48 w 120"/>
              <a:gd name="T39" fmla="*/ 16 h 176"/>
              <a:gd name="T40" fmla="*/ 56 w 120"/>
              <a:gd name="T41" fmla="*/ 8 h 176"/>
              <a:gd name="T42" fmla="*/ 64 w 120"/>
              <a:gd name="T43" fmla="*/ 8 h 176"/>
              <a:gd name="T44" fmla="*/ 72 w 120"/>
              <a:gd name="T45" fmla="*/ 16 h 176"/>
              <a:gd name="T46" fmla="*/ 72 w 120"/>
              <a:gd name="T47" fmla="*/ 120 h 176"/>
              <a:gd name="T48" fmla="*/ 106 w 120"/>
              <a:gd name="T49" fmla="*/ 120 h 176"/>
              <a:gd name="T50" fmla="*/ 60 w 120"/>
              <a:gd name="T51" fmla="*/ 16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0" h="176">
                <a:moveTo>
                  <a:pt x="116" y="112"/>
                </a:moveTo>
                <a:cubicBezTo>
                  <a:pt x="80" y="112"/>
                  <a:pt x="80" y="112"/>
                  <a:pt x="80" y="112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7"/>
                  <a:pt x="73" y="0"/>
                  <a:pt x="64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47" y="0"/>
                  <a:pt x="40" y="7"/>
                  <a:pt x="40" y="16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" y="112"/>
                  <a:pt x="4" y="112"/>
                  <a:pt x="4" y="112"/>
                </a:cubicBezTo>
                <a:cubicBezTo>
                  <a:pt x="2" y="112"/>
                  <a:pt x="0" y="114"/>
                  <a:pt x="0" y="116"/>
                </a:cubicBezTo>
                <a:cubicBezTo>
                  <a:pt x="0" y="117"/>
                  <a:pt x="0" y="118"/>
                  <a:pt x="1" y="119"/>
                </a:cubicBezTo>
                <a:cubicBezTo>
                  <a:pt x="57" y="175"/>
                  <a:pt x="57" y="175"/>
                  <a:pt x="57" y="175"/>
                </a:cubicBezTo>
                <a:cubicBezTo>
                  <a:pt x="58" y="176"/>
                  <a:pt x="59" y="176"/>
                  <a:pt x="60" y="176"/>
                </a:cubicBezTo>
                <a:cubicBezTo>
                  <a:pt x="61" y="176"/>
                  <a:pt x="62" y="176"/>
                  <a:pt x="63" y="175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20" y="118"/>
                  <a:pt x="120" y="117"/>
                  <a:pt x="120" y="116"/>
                </a:cubicBezTo>
                <a:cubicBezTo>
                  <a:pt x="120" y="114"/>
                  <a:pt x="118" y="112"/>
                  <a:pt x="116" y="112"/>
                </a:cubicBezTo>
                <a:moveTo>
                  <a:pt x="60" y="166"/>
                </a:moveTo>
                <a:cubicBezTo>
                  <a:pt x="14" y="120"/>
                  <a:pt x="14" y="120"/>
                  <a:pt x="14" y="12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12"/>
                  <a:pt x="52" y="8"/>
                  <a:pt x="56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8" y="8"/>
                  <a:pt x="72" y="12"/>
                  <a:pt x="72" y="16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106" y="120"/>
                  <a:pt x="106" y="120"/>
                  <a:pt x="106" y="120"/>
                </a:cubicBezTo>
                <a:lnTo>
                  <a:pt x="60" y="1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388"/>
          <p:cNvSpPr>
            <a:spLocks noEditPoints="1"/>
          </p:cNvSpPr>
          <p:nvPr/>
        </p:nvSpPr>
        <p:spPr bwMode="auto">
          <a:xfrm>
            <a:off x="4777271" y="2367342"/>
            <a:ext cx="228800" cy="334275"/>
          </a:xfrm>
          <a:custGeom>
            <a:avLst/>
            <a:gdLst>
              <a:gd name="T0" fmla="*/ 119 w 120"/>
              <a:gd name="T1" fmla="*/ 57 h 176"/>
              <a:gd name="T2" fmla="*/ 63 w 120"/>
              <a:gd name="T3" fmla="*/ 1 h 176"/>
              <a:gd name="T4" fmla="*/ 60 w 120"/>
              <a:gd name="T5" fmla="*/ 0 h 176"/>
              <a:gd name="T6" fmla="*/ 57 w 120"/>
              <a:gd name="T7" fmla="*/ 1 h 176"/>
              <a:gd name="T8" fmla="*/ 1 w 120"/>
              <a:gd name="T9" fmla="*/ 57 h 176"/>
              <a:gd name="T10" fmla="*/ 0 w 120"/>
              <a:gd name="T11" fmla="*/ 60 h 176"/>
              <a:gd name="T12" fmla="*/ 4 w 120"/>
              <a:gd name="T13" fmla="*/ 64 h 176"/>
              <a:gd name="T14" fmla="*/ 40 w 120"/>
              <a:gd name="T15" fmla="*/ 64 h 176"/>
              <a:gd name="T16" fmla="*/ 40 w 120"/>
              <a:gd name="T17" fmla="*/ 160 h 176"/>
              <a:gd name="T18" fmla="*/ 56 w 120"/>
              <a:gd name="T19" fmla="*/ 176 h 176"/>
              <a:gd name="T20" fmla="*/ 64 w 120"/>
              <a:gd name="T21" fmla="*/ 176 h 176"/>
              <a:gd name="T22" fmla="*/ 80 w 120"/>
              <a:gd name="T23" fmla="*/ 160 h 176"/>
              <a:gd name="T24" fmla="*/ 80 w 120"/>
              <a:gd name="T25" fmla="*/ 64 h 176"/>
              <a:gd name="T26" fmla="*/ 116 w 120"/>
              <a:gd name="T27" fmla="*/ 64 h 176"/>
              <a:gd name="T28" fmla="*/ 120 w 120"/>
              <a:gd name="T29" fmla="*/ 60 h 176"/>
              <a:gd name="T30" fmla="*/ 119 w 120"/>
              <a:gd name="T31" fmla="*/ 57 h 176"/>
              <a:gd name="T32" fmla="*/ 72 w 120"/>
              <a:gd name="T33" fmla="*/ 56 h 176"/>
              <a:gd name="T34" fmla="*/ 72 w 120"/>
              <a:gd name="T35" fmla="*/ 160 h 176"/>
              <a:gd name="T36" fmla="*/ 64 w 120"/>
              <a:gd name="T37" fmla="*/ 168 h 176"/>
              <a:gd name="T38" fmla="*/ 56 w 120"/>
              <a:gd name="T39" fmla="*/ 168 h 176"/>
              <a:gd name="T40" fmla="*/ 48 w 120"/>
              <a:gd name="T41" fmla="*/ 160 h 176"/>
              <a:gd name="T42" fmla="*/ 48 w 120"/>
              <a:gd name="T43" fmla="*/ 56 h 176"/>
              <a:gd name="T44" fmla="*/ 14 w 120"/>
              <a:gd name="T45" fmla="*/ 56 h 176"/>
              <a:gd name="T46" fmla="*/ 60 w 120"/>
              <a:gd name="T47" fmla="*/ 10 h 176"/>
              <a:gd name="T48" fmla="*/ 106 w 120"/>
              <a:gd name="T49" fmla="*/ 56 h 176"/>
              <a:gd name="T50" fmla="*/ 72 w 120"/>
              <a:gd name="T51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0" h="176">
                <a:moveTo>
                  <a:pt x="119" y="57"/>
                </a:moveTo>
                <a:cubicBezTo>
                  <a:pt x="63" y="1"/>
                  <a:pt x="63" y="1"/>
                  <a:pt x="63" y="1"/>
                </a:cubicBezTo>
                <a:cubicBezTo>
                  <a:pt x="62" y="0"/>
                  <a:pt x="61" y="0"/>
                  <a:pt x="60" y="0"/>
                </a:cubicBezTo>
                <a:cubicBezTo>
                  <a:pt x="59" y="0"/>
                  <a:pt x="58" y="0"/>
                  <a:pt x="57" y="1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8"/>
                  <a:pt x="0" y="59"/>
                  <a:pt x="0" y="60"/>
                </a:cubicBezTo>
                <a:cubicBezTo>
                  <a:pt x="0" y="62"/>
                  <a:pt x="2" y="64"/>
                  <a:pt x="4" y="64"/>
                </a:cubicBezTo>
                <a:cubicBezTo>
                  <a:pt x="40" y="64"/>
                  <a:pt x="40" y="64"/>
                  <a:pt x="40" y="64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69"/>
                  <a:pt x="47" y="176"/>
                  <a:pt x="56" y="176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73" y="176"/>
                  <a:pt x="80" y="169"/>
                  <a:pt x="80" y="160"/>
                </a:cubicBezTo>
                <a:cubicBezTo>
                  <a:pt x="80" y="64"/>
                  <a:pt x="80" y="64"/>
                  <a:pt x="80" y="64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8" y="64"/>
                  <a:pt x="120" y="62"/>
                  <a:pt x="120" y="60"/>
                </a:cubicBezTo>
                <a:cubicBezTo>
                  <a:pt x="120" y="59"/>
                  <a:pt x="120" y="58"/>
                  <a:pt x="119" y="57"/>
                </a:cubicBezTo>
                <a:moveTo>
                  <a:pt x="72" y="56"/>
                </a:moveTo>
                <a:cubicBezTo>
                  <a:pt x="72" y="160"/>
                  <a:pt x="72" y="160"/>
                  <a:pt x="72" y="160"/>
                </a:cubicBezTo>
                <a:cubicBezTo>
                  <a:pt x="72" y="164"/>
                  <a:pt x="68" y="168"/>
                  <a:pt x="64" y="168"/>
                </a:cubicBezTo>
                <a:cubicBezTo>
                  <a:pt x="56" y="168"/>
                  <a:pt x="56" y="168"/>
                  <a:pt x="56" y="168"/>
                </a:cubicBezTo>
                <a:cubicBezTo>
                  <a:pt x="52" y="168"/>
                  <a:pt x="48" y="164"/>
                  <a:pt x="48" y="160"/>
                </a:cubicBezTo>
                <a:cubicBezTo>
                  <a:pt x="48" y="56"/>
                  <a:pt x="48" y="56"/>
                  <a:pt x="48" y="56"/>
                </a:cubicBezTo>
                <a:cubicBezTo>
                  <a:pt x="14" y="56"/>
                  <a:pt x="14" y="56"/>
                  <a:pt x="14" y="56"/>
                </a:cubicBezTo>
                <a:cubicBezTo>
                  <a:pt x="60" y="10"/>
                  <a:pt x="60" y="10"/>
                  <a:pt x="60" y="10"/>
                </a:cubicBezTo>
                <a:cubicBezTo>
                  <a:pt x="106" y="56"/>
                  <a:pt x="106" y="56"/>
                  <a:pt x="106" y="56"/>
                </a:cubicBezTo>
                <a:lnTo>
                  <a:pt x="72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389"/>
          <p:cNvSpPr>
            <a:spLocks noEditPoints="1"/>
          </p:cNvSpPr>
          <p:nvPr/>
        </p:nvSpPr>
        <p:spPr bwMode="auto">
          <a:xfrm>
            <a:off x="5363063" y="2419268"/>
            <a:ext cx="335898" cy="228800"/>
          </a:xfrm>
          <a:custGeom>
            <a:avLst/>
            <a:gdLst>
              <a:gd name="T0" fmla="*/ 160 w 176"/>
              <a:gd name="T1" fmla="*/ 40 h 120"/>
              <a:gd name="T2" fmla="*/ 64 w 176"/>
              <a:gd name="T3" fmla="*/ 40 h 120"/>
              <a:gd name="T4" fmla="*/ 64 w 176"/>
              <a:gd name="T5" fmla="*/ 4 h 120"/>
              <a:gd name="T6" fmla="*/ 60 w 176"/>
              <a:gd name="T7" fmla="*/ 0 h 120"/>
              <a:gd name="T8" fmla="*/ 57 w 176"/>
              <a:gd name="T9" fmla="*/ 1 h 120"/>
              <a:gd name="T10" fmla="*/ 1 w 176"/>
              <a:gd name="T11" fmla="*/ 57 h 120"/>
              <a:gd name="T12" fmla="*/ 0 w 176"/>
              <a:gd name="T13" fmla="*/ 60 h 120"/>
              <a:gd name="T14" fmla="*/ 1 w 176"/>
              <a:gd name="T15" fmla="*/ 63 h 120"/>
              <a:gd name="T16" fmla="*/ 57 w 176"/>
              <a:gd name="T17" fmla="*/ 119 h 120"/>
              <a:gd name="T18" fmla="*/ 60 w 176"/>
              <a:gd name="T19" fmla="*/ 120 h 120"/>
              <a:gd name="T20" fmla="*/ 64 w 176"/>
              <a:gd name="T21" fmla="*/ 116 h 120"/>
              <a:gd name="T22" fmla="*/ 64 w 176"/>
              <a:gd name="T23" fmla="*/ 80 h 120"/>
              <a:gd name="T24" fmla="*/ 160 w 176"/>
              <a:gd name="T25" fmla="*/ 80 h 120"/>
              <a:gd name="T26" fmla="*/ 176 w 176"/>
              <a:gd name="T27" fmla="*/ 64 h 120"/>
              <a:gd name="T28" fmla="*/ 176 w 176"/>
              <a:gd name="T29" fmla="*/ 56 h 120"/>
              <a:gd name="T30" fmla="*/ 160 w 176"/>
              <a:gd name="T31" fmla="*/ 40 h 120"/>
              <a:gd name="T32" fmla="*/ 168 w 176"/>
              <a:gd name="T33" fmla="*/ 64 h 120"/>
              <a:gd name="T34" fmla="*/ 160 w 176"/>
              <a:gd name="T35" fmla="*/ 72 h 120"/>
              <a:gd name="T36" fmla="*/ 56 w 176"/>
              <a:gd name="T37" fmla="*/ 72 h 120"/>
              <a:gd name="T38" fmla="*/ 56 w 176"/>
              <a:gd name="T39" fmla="*/ 106 h 120"/>
              <a:gd name="T40" fmla="*/ 10 w 176"/>
              <a:gd name="T41" fmla="*/ 60 h 120"/>
              <a:gd name="T42" fmla="*/ 56 w 176"/>
              <a:gd name="T43" fmla="*/ 14 h 120"/>
              <a:gd name="T44" fmla="*/ 56 w 176"/>
              <a:gd name="T45" fmla="*/ 48 h 120"/>
              <a:gd name="T46" fmla="*/ 160 w 176"/>
              <a:gd name="T47" fmla="*/ 48 h 120"/>
              <a:gd name="T48" fmla="*/ 168 w 176"/>
              <a:gd name="T49" fmla="*/ 56 h 120"/>
              <a:gd name="T50" fmla="*/ 168 w 176"/>
              <a:gd name="T51" fmla="*/ 64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76" h="120">
                <a:moveTo>
                  <a:pt x="160" y="40"/>
                </a:moveTo>
                <a:cubicBezTo>
                  <a:pt x="64" y="40"/>
                  <a:pt x="64" y="40"/>
                  <a:pt x="64" y="40"/>
                </a:cubicBezTo>
                <a:cubicBezTo>
                  <a:pt x="64" y="4"/>
                  <a:pt x="64" y="4"/>
                  <a:pt x="64" y="4"/>
                </a:cubicBezTo>
                <a:cubicBezTo>
                  <a:pt x="64" y="2"/>
                  <a:pt x="62" y="0"/>
                  <a:pt x="60" y="0"/>
                </a:cubicBezTo>
                <a:cubicBezTo>
                  <a:pt x="59" y="0"/>
                  <a:pt x="58" y="0"/>
                  <a:pt x="57" y="1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8"/>
                  <a:pt x="0" y="59"/>
                  <a:pt x="0" y="60"/>
                </a:cubicBezTo>
                <a:cubicBezTo>
                  <a:pt x="0" y="61"/>
                  <a:pt x="0" y="62"/>
                  <a:pt x="1" y="63"/>
                </a:cubicBezTo>
                <a:cubicBezTo>
                  <a:pt x="57" y="119"/>
                  <a:pt x="57" y="119"/>
                  <a:pt x="57" y="119"/>
                </a:cubicBezTo>
                <a:cubicBezTo>
                  <a:pt x="58" y="120"/>
                  <a:pt x="59" y="120"/>
                  <a:pt x="60" y="120"/>
                </a:cubicBezTo>
                <a:cubicBezTo>
                  <a:pt x="62" y="120"/>
                  <a:pt x="64" y="118"/>
                  <a:pt x="64" y="116"/>
                </a:cubicBezTo>
                <a:cubicBezTo>
                  <a:pt x="64" y="80"/>
                  <a:pt x="64" y="80"/>
                  <a:pt x="64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9" y="80"/>
                  <a:pt x="176" y="73"/>
                  <a:pt x="176" y="64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47"/>
                  <a:pt x="169" y="40"/>
                  <a:pt x="160" y="40"/>
                </a:cubicBezTo>
                <a:moveTo>
                  <a:pt x="168" y="64"/>
                </a:moveTo>
                <a:cubicBezTo>
                  <a:pt x="168" y="68"/>
                  <a:pt x="164" y="72"/>
                  <a:pt x="160" y="72"/>
                </a:cubicBezTo>
                <a:cubicBezTo>
                  <a:pt x="56" y="72"/>
                  <a:pt x="56" y="72"/>
                  <a:pt x="56" y="72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10" y="60"/>
                  <a:pt x="10" y="60"/>
                  <a:pt x="10" y="60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48"/>
                  <a:pt x="56" y="48"/>
                  <a:pt x="56" y="4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4" y="48"/>
                  <a:pt x="168" y="52"/>
                  <a:pt x="168" y="56"/>
                </a:cubicBezTo>
                <a:lnTo>
                  <a:pt x="168" y="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390"/>
          <p:cNvSpPr>
            <a:spLocks noEditPoints="1"/>
          </p:cNvSpPr>
          <p:nvPr/>
        </p:nvSpPr>
        <p:spPr bwMode="auto">
          <a:xfrm>
            <a:off x="6002404" y="2419268"/>
            <a:ext cx="334275" cy="228800"/>
          </a:xfrm>
          <a:custGeom>
            <a:avLst/>
            <a:gdLst>
              <a:gd name="T0" fmla="*/ 175 w 176"/>
              <a:gd name="T1" fmla="*/ 57 h 120"/>
              <a:gd name="T2" fmla="*/ 119 w 176"/>
              <a:gd name="T3" fmla="*/ 1 h 120"/>
              <a:gd name="T4" fmla="*/ 116 w 176"/>
              <a:gd name="T5" fmla="*/ 0 h 120"/>
              <a:gd name="T6" fmla="*/ 112 w 176"/>
              <a:gd name="T7" fmla="*/ 4 h 120"/>
              <a:gd name="T8" fmla="*/ 112 w 176"/>
              <a:gd name="T9" fmla="*/ 40 h 120"/>
              <a:gd name="T10" fmla="*/ 16 w 176"/>
              <a:gd name="T11" fmla="*/ 40 h 120"/>
              <a:gd name="T12" fmla="*/ 0 w 176"/>
              <a:gd name="T13" fmla="*/ 56 h 120"/>
              <a:gd name="T14" fmla="*/ 0 w 176"/>
              <a:gd name="T15" fmla="*/ 64 h 120"/>
              <a:gd name="T16" fmla="*/ 16 w 176"/>
              <a:gd name="T17" fmla="*/ 80 h 120"/>
              <a:gd name="T18" fmla="*/ 112 w 176"/>
              <a:gd name="T19" fmla="*/ 80 h 120"/>
              <a:gd name="T20" fmla="*/ 112 w 176"/>
              <a:gd name="T21" fmla="*/ 116 h 120"/>
              <a:gd name="T22" fmla="*/ 116 w 176"/>
              <a:gd name="T23" fmla="*/ 120 h 120"/>
              <a:gd name="T24" fmla="*/ 119 w 176"/>
              <a:gd name="T25" fmla="*/ 119 h 120"/>
              <a:gd name="T26" fmla="*/ 175 w 176"/>
              <a:gd name="T27" fmla="*/ 63 h 120"/>
              <a:gd name="T28" fmla="*/ 176 w 176"/>
              <a:gd name="T29" fmla="*/ 60 h 120"/>
              <a:gd name="T30" fmla="*/ 175 w 176"/>
              <a:gd name="T31" fmla="*/ 57 h 120"/>
              <a:gd name="T32" fmla="*/ 120 w 176"/>
              <a:gd name="T33" fmla="*/ 106 h 120"/>
              <a:gd name="T34" fmla="*/ 120 w 176"/>
              <a:gd name="T35" fmla="*/ 72 h 120"/>
              <a:gd name="T36" fmla="*/ 16 w 176"/>
              <a:gd name="T37" fmla="*/ 72 h 120"/>
              <a:gd name="T38" fmla="*/ 8 w 176"/>
              <a:gd name="T39" fmla="*/ 64 h 120"/>
              <a:gd name="T40" fmla="*/ 8 w 176"/>
              <a:gd name="T41" fmla="*/ 56 h 120"/>
              <a:gd name="T42" fmla="*/ 16 w 176"/>
              <a:gd name="T43" fmla="*/ 48 h 120"/>
              <a:gd name="T44" fmla="*/ 120 w 176"/>
              <a:gd name="T45" fmla="*/ 48 h 120"/>
              <a:gd name="T46" fmla="*/ 120 w 176"/>
              <a:gd name="T47" fmla="*/ 14 h 120"/>
              <a:gd name="T48" fmla="*/ 166 w 176"/>
              <a:gd name="T49" fmla="*/ 60 h 120"/>
              <a:gd name="T50" fmla="*/ 120 w 176"/>
              <a:gd name="T51" fmla="*/ 106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76" h="120">
                <a:moveTo>
                  <a:pt x="175" y="57"/>
                </a:moveTo>
                <a:cubicBezTo>
                  <a:pt x="119" y="1"/>
                  <a:pt x="119" y="1"/>
                  <a:pt x="119" y="1"/>
                </a:cubicBezTo>
                <a:cubicBezTo>
                  <a:pt x="118" y="0"/>
                  <a:pt x="117" y="0"/>
                  <a:pt x="116" y="0"/>
                </a:cubicBezTo>
                <a:cubicBezTo>
                  <a:pt x="114" y="0"/>
                  <a:pt x="112" y="2"/>
                  <a:pt x="112" y="4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7" y="40"/>
                  <a:pt x="0" y="47"/>
                  <a:pt x="0" y="56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73"/>
                  <a:pt x="7" y="80"/>
                  <a:pt x="16" y="80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118"/>
                  <a:pt x="114" y="120"/>
                  <a:pt x="116" y="120"/>
                </a:cubicBezTo>
                <a:cubicBezTo>
                  <a:pt x="117" y="120"/>
                  <a:pt x="118" y="120"/>
                  <a:pt x="119" y="119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76" y="62"/>
                  <a:pt x="176" y="61"/>
                  <a:pt x="176" y="60"/>
                </a:cubicBezTo>
                <a:cubicBezTo>
                  <a:pt x="176" y="59"/>
                  <a:pt x="176" y="58"/>
                  <a:pt x="175" y="57"/>
                </a:cubicBezTo>
                <a:moveTo>
                  <a:pt x="120" y="106"/>
                </a:moveTo>
                <a:cubicBezTo>
                  <a:pt x="120" y="72"/>
                  <a:pt x="120" y="72"/>
                  <a:pt x="120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2" y="72"/>
                  <a:pt x="8" y="68"/>
                  <a:pt x="8" y="64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52"/>
                  <a:pt x="12" y="48"/>
                  <a:pt x="16" y="4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14"/>
                  <a:pt x="120" y="14"/>
                  <a:pt x="120" y="14"/>
                </a:cubicBezTo>
                <a:cubicBezTo>
                  <a:pt x="166" y="60"/>
                  <a:pt x="166" y="60"/>
                  <a:pt x="166" y="60"/>
                </a:cubicBezTo>
                <a:lnTo>
                  <a:pt x="120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391"/>
          <p:cNvSpPr>
            <a:spLocks/>
          </p:cNvSpPr>
          <p:nvPr/>
        </p:nvSpPr>
        <p:spPr bwMode="auto">
          <a:xfrm>
            <a:off x="6687181" y="2367342"/>
            <a:ext cx="243404" cy="334275"/>
          </a:xfrm>
          <a:custGeom>
            <a:avLst/>
            <a:gdLst>
              <a:gd name="T0" fmla="*/ 127 w 128"/>
              <a:gd name="T1" fmla="*/ 41 h 176"/>
              <a:gd name="T2" fmla="*/ 87 w 128"/>
              <a:gd name="T3" fmla="*/ 1 h 176"/>
              <a:gd name="T4" fmla="*/ 84 w 128"/>
              <a:gd name="T5" fmla="*/ 0 h 176"/>
              <a:gd name="T6" fmla="*/ 80 w 128"/>
              <a:gd name="T7" fmla="*/ 4 h 176"/>
              <a:gd name="T8" fmla="*/ 81 w 128"/>
              <a:gd name="T9" fmla="*/ 7 h 176"/>
              <a:gd name="T10" fmla="*/ 114 w 128"/>
              <a:gd name="T11" fmla="*/ 40 h 176"/>
              <a:gd name="T12" fmla="*/ 4 w 128"/>
              <a:gd name="T13" fmla="*/ 40 h 176"/>
              <a:gd name="T14" fmla="*/ 0 w 128"/>
              <a:gd name="T15" fmla="*/ 44 h 176"/>
              <a:gd name="T16" fmla="*/ 0 w 128"/>
              <a:gd name="T17" fmla="*/ 172 h 176"/>
              <a:gd name="T18" fmla="*/ 4 w 128"/>
              <a:gd name="T19" fmla="*/ 176 h 176"/>
              <a:gd name="T20" fmla="*/ 8 w 128"/>
              <a:gd name="T21" fmla="*/ 172 h 176"/>
              <a:gd name="T22" fmla="*/ 8 w 128"/>
              <a:gd name="T23" fmla="*/ 48 h 176"/>
              <a:gd name="T24" fmla="*/ 114 w 128"/>
              <a:gd name="T25" fmla="*/ 48 h 176"/>
              <a:gd name="T26" fmla="*/ 81 w 128"/>
              <a:gd name="T27" fmla="*/ 81 h 176"/>
              <a:gd name="T28" fmla="*/ 80 w 128"/>
              <a:gd name="T29" fmla="*/ 84 h 176"/>
              <a:gd name="T30" fmla="*/ 84 w 128"/>
              <a:gd name="T31" fmla="*/ 88 h 176"/>
              <a:gd name="T32" fmla="*/ 87 w 128"/>
              <a:gd name="T33" fmla="*/ 87 h 176"/>
              <a:gd name="T34" fmla="*/ 127 w 128"/>
              <a:gd name="T35" fmla="*/ 47 h 176"/>
              <a:gd name="T36" fmla="*/ 128 w 128"/>
              <a:gd name="T37" fmla="*/ 44 h 176"/>
              <a:gd name="T38" fmla="*/ 127 w 128"/>
              <a:gd name="T39" fmla="*/ 4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8" h="176">
                <a:moveTo>
                  <a:pt x="127" y="41"/>
                </a:moveTo>
                <a:cubicBezTo>
                  <a:pt x="87" y="1"/>
                  <a:pt x="87" y="1"/>
                  <a:pt x="87" y="1"/>
                </a:cubicBezTo>
                <a:cubicBezTo>
                  <a:pt x="86" y="0"/>
                  <a:pt x="85" y="0"/>
                  <a:pt x="84" y="0"/>
                </a:cubicBezTo>
                <a:cubicBezTo>
                  <a:pt x="82" y="0"/>
                  <a:pt x="80" y="2"/>
                  <a:pt x="80" y="4"/>
                </a:cubicBezTo>
                <a:cubicBezTo>
                  <a:pt x="80" y="5"/>
                  <a:pt x="80" y="6"/>
                  <a:pt x="81" y="7"/>
                </a:cubicBezTo>
                <a:cubicBezTo>
                  <a:pt x="114" y="40"/>
                  <a:pt x="114" y="40"/>
                  <a:pt x="114" y="40"/>
                </a:cubicBezTo>
                <a:cubicBezTo>
                  <a:pt x="4" y="40"/>
                  <a:pt x="4" y="40"/>
                  <a:pt x="4" y="40"/>
                </a:cubicBezTo>
                <a:cubicBezTo>
                  <a:pt x="2" y="40"/>
                  <a:pt x="0" y="42"/>
                  <a:pt x="0" y="4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6" y="176"/>
                  <a:pt x="8" y="174"/>
                  <a:pt x="8" y="172"/>
                </a:cubicBezTo>
                <a:cubicBezTo>
                  <a:pt x="8" y="48"/>
                  <a:pt x="8" y="48"/>
                  <a:pt x="8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81" y="81"/>
                  <a:pt x="81" y="81"/>
                  <a:pt x="81" y="81"/>
                </a:cubicBezTo>
                <a:cubicBezTo>
                  <a:pt x="80" y="82"/>
                  <a:pt x="80" y="83"/>
                  <a:pt x="80" y="84"/>
                </a:cubicBezTo>
                <a:cubicBezTo>
                  <a:pt x="80" y="86"/>
                  <a:pt x="82" y="88"/>
                  <a:pt x="84" y="88"/>
                </a:cubicBezTo>
                <a:cubicBezTo>
                  <a:pt x="85" y="88"/>
                  <a:pt x="86" y="88"/>
                  <a:pt x="87" y="87"/>
                </a:cubicBezTo>
                <a:cubicBezTo>
                  <a:pt x="127" y="47"/>
                  <a:pt x="127" y="47"/>
                  <a:pt x="127" y="47"/>
                </a:cubicBezTo>
                <a:cubicBezTo>
                  <a:pt x="128" y="46"/>
                  <a:pt x="128" y="45"/>
                  <a:pt x="128" y="44"/>
                </a:cubicBezTo>
                <a:cubicBezTo>
                  <a:pt x="128" y="43"/>
                  <a:pt x="128" y="42"/>
                  <a:pt x="127" y="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392"/>
          <p:cNvSpPr>
            <a:spLocks noEditPoints="1"/>
          </p:cNvSpPr>
          <p:nvPr/>
        </p:nvSpPr>
        <p:spPr bwMode="auto">
          <a:xfrm>
            <a:off x="7281087" y="2412778"/>
            <a:ext cx="334275" cy="243404"/>
          </a:xfrm>
          <a:custGeom>
            <a:avLst/>
            <a:gdLst>
              <a:gd name="T0" fmla="*/ 175 w 176"/>
              <a:gd name="T1" fmla="*/ 41 h 128"/>
              <a:gd name="T2" fmla="*/ 135 w 176"/>
              <a:gd name="T3" fmla="*/ 1 h 128"/>
              <a:gd name="T4" fmla="*/ 132 w 176"/>
              <a:gd name="T5" fmla="*/ 0 h 128"/>
              <a:gd name="T6" fmla="*/ 128 w 176"/>
              <a:gd name="T7" fmla="*/ 4 h 128"/>
              <a:gd name="T8" fmla="*/ 128 w 176"/>
              <a:gd name="T9" fmla="*/ 40 h 128"/>
              <a:gd name="T10" fmla="*/ 4 w 176"/>
              <a:gd name="T11" fmla="*/ 40 h 128"/>
              <a:gd name="T12" fmla="*/ 0 w 176"/>
              <a:gd name="T13" fmla="*/ 44 h 128"/>
              <a:gd name="T14" fmla="*/ 0 w 176"/>
              <a:gd name="T15" fmla="*/ 124 h 128"/>
              <a:gd name="T16" fmla="*/ 4 w 176"/>
              <a:gd name="T17" fmla="*/ 128 h 128"/>
              <a:gd name="T18" fmla="*/ 8 w 176"/>
              <a:gd name="T19" fmla="*/ 124 h 128"/>
              <a:gd name="T20" fmla="*/ 8 w 176"/>
              <a:gd name="T21" fmla="*/ 48 h 128"/>
              <a:gd name="T22" fmla="*/ 128 w 176"/>
              <a:gd name="T23" fmla="*/ 48 h 128"/>
              <a:gd name="T24" fmla="*/ 128 w 176"/>
              <a:gd name="T25" fmla="*/ 84 h 128"/>
              <a:gd name="T26" fmla="*/ 132 w 176"/>
              <a:gd name="T27" fmla="*/ 88 h 128"/>
              <a:gd name="T28" fmla="*/ 135 w 176"/>
              <a:gd name="T29" fmla="*/ 87 h 128"/>
              <a:gd name="T30" fmla="*/ 175 w 176"/>
              <a:gd name="T31" fmla="*/ 47 h 128"/>
              <a:gd name="T32" fmla="*/ 176 w 176"/>
              <a:gd name="T33" fmla="*/ 44 h 128"/>
              <a:gd name="T34" fmla="*/ 175 w 176"/>
              <a:gd name="T35" fmla="*/ 41 h 128"/>
              <a:gd name="T36" fmla="*/ 136 w 176"/>
              <a:gd name="T37" fmla="*/ 74 h 128"/>
              <a:gd name="T38" fmla="*/ 136 w 176"/>
              <a:gd name="T39" fmla="*/ 14 h 128"/>
              <a:gd name="T40" fmla="*/ 166 w 176"/>
              <a:gd name="T41" fmla="*/ 44 h 128"/>
              <a:gd name="T42" fmla="*/ 136 w 176"/>
              <a:gd name="T43" fmla="*/ 7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6" h="128">
                <a:moveTo>
                  <a:pt x="175" y="41"/>
                </a:moveTo>
                <a:cubicBezTo>
                  <a:pt x="135" y="1"/>
                  <a:pt x="135" y="1"/>
                  <a:pt x="135" y="1"/>
                </a:cubicBezTo>
                <a:cubicBezTo>
                  <a:pt x="134" y="0"/>
                  <a:pt x="133" y="0"/>
                  <a:pt x="132" y="0"/>
                </a:cubicBezTo>
                <a:cubicBezTo>
                  <a:pt x="130" y="0"/>
                  <a:pt x="128" y="2"/>
                  <a:pt x="128" y="4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4" y="40"/>
                  <a:pt x="4" y="40"/>
                  <a:pt x="4" y="40"/>
                </a:cubicBezTo>
                <a:cubicBezTo>
                  <a:pt x="2" y="40"/>
                  <a:pt x="0" y="42"/>
                  <a:pt x="0" y="4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6"/>
                  <a:pt x="2" y="128"/>
                  <a:pt x="4" y="128"/>
                </a:cubicBezTo>
                <a:cubicBezTo>
                  <a:pt x="6" y="128"/>
                  <a:pt x="8" y="126"/>
                  <a:pt x="8" y="124"/>
                </a:cubicBezTo>
                <a:cubicBezTo>
                  <a:pt x="8" y="48"/>
                  <a:pt x="8" y="48"/>
                  <a:pt x="8" y="4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28" y="86"/>
                  <a:pt x="130" y="88"/>
                  <a:pt x="132" y="88"/>
                </a:cubicBezTo>
                <a:cubicBezTo>
                  <a:pt x="133" y="88"/>
                  <a:pt x="134" y="88"/>
                  <a:pt x="135" y="87"/>
                </a:cubicBezTo>
                <a:cubicBezTo>
                  <a:pt x="175" y="47"/>
                  <a:pt x="175" y="47"/>
                  <a:pt x="175" y="47"/>
                </a:cubicBezTo>
                <a:cubicBezTo>
                  <a:pt x="176" y="46"/>
                  <a:pt x="176" y="45"/>
                  <a:pt x="176" y="44"/>
                </a:cubicBezTo>
                <a:cubicBezTo>
                  <a:pt x="176" y="43"/>
                  <a:pt x="176" y="42"/>
                  <a:pt x="175" y="41"/>
                </a:cubicBezTo>
                <a:moveTo>
                  <a:pt x="136" y="74"/>
                </a:moveTo>
                <a:cubicBezTo>
                  <a:pt x="136" y="14"/>
                  <a:pt x="136" y="14"/>
                  <a:pt x="136" y="14"/>
                </a:cubicBezTo>
                <a:cubicBezTo>
                  <a:pt x="166" y="44"/>
                  <a:pt x="166" y="44"/>
                  <a:pt x="166" y="44"/>
                </a:cubicBezTo>
                <a:lnTo>
                  <a:pt x="136" y="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393"/>
          <p:cNvSpPr>
            <a:spLocks noEditPoints="1"/>
          </p:cNvSpPr>
          <p:nvPr/>
        </p:nvSpPr>
        <p:spPr bwMode="auto">
          <a:xfrm>
            <a:off x="1528638" y="3005061"/>
            <a:ext cx="335898" cy="334275"/>
          </a:xfrm>
          <a:custGeom>
            <a:avLst/>
            <a:gdLst>
              <a:gd name="T0" fmla="*/ 76 w 176"/>
              <a:gd name="T1" fmla="*/ 96 h 176"/>
              <a:gd name="T2" fmla="*/ 73 w 176"/>
              <a:gd name="T3" fmla="*/ 97 h 176"/>
              <a:gd name="T4" fmla="*/ 8 w 176"/>
              <a:gd name="T5" fmla="*/ 162 h 176"/>
              <a:gd name="T6" fmla="*/ 8 w 176"/>
              <a:gd name="T7" fmla="*/ 116 h 176"/>
              <a:gd name="T8" fmla="*/ 4 w 176"/>
              <a:gd name="T9" fmla="*/ 112 h 176"/>
              <a:gd name="T10" fmla="*/ 0 w 176"/>
              <a:gd name="T11" fmla="*/ 116 h 176"/>
              <a:gd name="T12" fmla="*/ 0 w 176"/>
              <a:gd name="T13" fmla="*/ 172 h 176"/>
              <a:gd name="T14" fmla="*/ 4 w 176"/>
              <a:gd name="T15" fmla="*/ 176 h 176"/>
              <a:gd name="T16" fmla="*/ 60 w 176"/>
              <a:gd name="T17" fmla="*/ 176 h 176"/>
              <a:gd name="T18" fmla="*/ 64 w 176"/>
              <a:gd name="T19" fmla="*/ 172 h 176"/>
              <a:gd name="T20" fmla="*/ 60 w 176"/>
              <a:gd name="T21" fmla="*/ 168 h 176"/>
              <a:gd name="T22" fmla="*/ 14 w 176"/>
              <a:gd name="T23" fmla="*/ 168 h 176"/>
              <a:gd name="T24" fmla="*/ 79 w 176"/>
              <a:gd name="T25" fmla="*/ 103 h 176"/>
              <a:gd name="T26" fmla="*/ 80 w 176"/>
              <a:gd name="T27" fmla="*/ 100 h 176"/>
              <a:gd name="T28" fmla="*/ 76 w 176"/>
              <a:gd name="T29" fmla="*/ 96 h 176"/>
              <a:gd name="T30" fmla="*/ 172 w 176"/>
              <a:gd name="T31" fmla="*/ 0 h 176"/>
              <a:gd name="T32" fmla="*/ 116 w 176"/>
              <a:gd name="T33" fmla="*/ 0 h 176"/>
              <a:gd name="T34" fmla="*/ 112 w 176"/>
              <a:gd name="T35" fmla="*/ 4 h 176"/>
              <a:gd name="T36" fmla="*/ 116 w 176"/>
              <a:gd name="T37" fmla="*/ 8 h 176"/>
              <a:gd name="T38" fmla="*/ 162 w 176"/>
              <a:gd name="T39" fmla="*/ 8 h 176"/>
              <a:gd name="T40" fmla="*/ 97 w 176"/>
              <a:gd name="T41" fmla="*/ 73 h 176"/>
              <a:gd name="T42" fmla="*/ 96 w 176"/>
              <a:gd name="T43" fmla="*/ 76 h 176"/>
              <a:gd name="T44" fmla="*/ 100 w 176"/>
              <a:gd name="T45" fmla="*/ 80 h 176"/>
              <a:gd name="T46" fmla="*/ 103 w 176"/>
              <a:gd name="T47" fmla="*/ 79 h 176"/>
              <a:gd name="T48" fmla="*/ 168 w 176"/>
              <a:gd name="T49" fmla="*/ 14 h 176"/>
              <a:gd name="T50" fmla="*/ 168 w 176"/>
              <a:gd name="T51" fmla="*/ 60 h 176"/>
              <a:gd name="T52" fmla="*/ 172 w 176"/>
              <a:gd name="T53" fmla="*/ 64 h 176"/>
              <a:gd name="T54" fmla="*/ 176 w 176"/>
              <a:gd name="T55" fmla="*/ 60 h 176"/>
              <a:gd name="T56" fmla="*/ 176 w 176"/>
              <a:gd name="T57" fmla="*/ 4 h 176"/>
              <a:gd name="T58" fmla="*/ 172 w 176"/>
              <a:gd name="T59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176">
                <a:moveTo>
                  <a:pt x="76" y="96"/>
                </a:moveTo>
                <a:cubicBezTo>
                  <a:pt x="75" y="96"/>
                  <a:pt x="74" y="96"/>
                  <a:pt x="73" y="97"/>
                </a:cubicBezTo>
                <a:cubicBezTo>
                  <a:pt x="8" y="162"/>
                  <a:pt x="8" y="162"/>
                  <a:pt x="8" y="162"/>
                </a:cubicBezTo>
                <a:cubicBezTo>
                  <a:pt x="8" y="116"/>
                  <a:pt x="8" y="116"/>
                  <a:pt x="8" y="116"/>
                </a:cubicBezTo>
                <a:cubicBezTo>
                  <a:pt x="8" y="114"/>
                  <a:pt x="6" y="112"/>
                  <a:pt x="4" y="112"/>
                </a:cubicBezTo>
                <a:cubicBezTo>
                  <a:pt x="2" y="112"/>
                  <a:pt x="0" y="114"/>
                  <a:pt x="0" y="116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62" y="176"/>
                  <a:pt x="64" y="174"/>
                  <a:pt x="64" y="172"/>
                </a:cubicBezTo>
                <a:cubicBezTo>
                  <a:pt x="64" y="170"/>
                  <a:pt x="62" y="168"/>
                  <a:pt x="60" y="168"/>
                </a:cubicBezTo>
                <a:cubicBezTo>
                  <a:pt x="14" y="168"/>
                  <a:pt x="14" y="168"/>
                  <a:pt x="14" y="168"/>
                </a:cubicBezTo>
                <a:cubicBezTo>
                  <a:pt x="79" y="103"/>
                  <a:pt x="79" y="103"/>
                  <a:pt x="79" y="103"/>
                </a:cubicBezTo>
                <a:cubicBezTo>
                  <a:pt x="80" y="102"/>
                  <a:pt x="80" y="101"/>
                  <a:pt x="80" y="100"/>
                </a:cubicBezTo>
                <a:cubicBezTo>
                  <a:pt x="80" y="98"/>
                  <a:pt x="78" y="96"/>
                  <a:pt x="76" y="96"/>
                </a:cubicBezTo>
                <a:moveTo>
                  <a:pt x="172" y="0"/>
                </a:moveTo>
                <a:cubicBezTo>
                  <a:pt x="116" y="0"/>
                  <a:pt x="116" y="0"/>
                  <a:pt x="116" y="0"/>
                </a:cubicBezTo>
                <a:cubicBezTo>
                  <a:pt x="114" y="0"/>
                  <a:pt x="112" y="2"/>
                  <a:pt x="112" y="4"/>
                </a:cubicBezTo>
                <a:cubicBezTo>
                  <a:pt x="112" y="6"/>
                  <a:pt x="114" y="8"/>
                  <a:pt x="116" y="8"/>
                </a:cubicBezTo>
                <a:cubicBezTo>
                  <a:pt x="162" y="8"/>
                  <a:pt x="162" y="8"/>
                  <a:pt x="162" y="8"/>
                </a:cubicBezTo>
                <a:cubicBezTo>
                  <a:pt x="97" y="73"/>
                  <a:pt x="97" y="73"/>
                  <a:pt x="97" y="73"/>
                </a:cubicBezTo>
                <a:cubicBezTo>
                  <a:pt x="96" y="74"/>
                  <a:pt x="96" y="75"/>
                  <a:pt x="96" y="76"/>
                </a:cubicBezTo>
                <a:cubicBezTo>
                  <a:pt x="96" y="78"/>
                  <a:pt x="98" y="80"/>
                  <a:pt x="100" y="80"/>
                </a:cubicBezTo>
                <a:cubicBezTo>
                  <a:pt x="101" y="80"/>
                  <a:pt x="102" y="80"/>
                  <a:pt x="103" y="79"/>
                </a:cubicBezTo>
                <a:cubicBezTo>
                  <a:pt x="168" y="14"/>
                  <a:pt x="168" y="14"/>
                  <a:pt x="168" y="14"/>
                </a:cubicBezTo>
                <a:cubicBezTo>
                  <a:pt x="168" y="60"/>
                  <a:pt x="168" y="60"/>
                  <a:pt x="168" y="60"/>
                </a:cubicBezTo>
                <a:cubicBezTo>
                  <a:pt x="168" y="62"/>
                  <a:pt x="170" y="64"/>
                  <a:pt x="172" y="64"/>
                </a:cubicBezTo>
                <a:cubicBezTo>
                  <a:pt x="174" y="64"/>
                  <a:pt x="176" y="62"/>
                  <a:pt x="176" y="60"/>
                </a:cubicBezTo>
                <a:cubicBezTo>
                  <a:pt x="176" y="4"/>
                  <a:pt x="176" y="4"/>
                  <a:pt x="176" y="4"/>
                </a:cubicBezTo>
                <a:cubicBezTo>
                  <a:pt x="176" y="2"/>
                  <a:pt x="174" y="0"/>
                  <a:pt x="172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394"/>
          <p:cNvSpPr>
            <a:spLocks noEditPoints="1"/>
          </p:cNvSpPr>
          <p:nvPr/>
        </p:nvSpPr>
        <p:spPr bwMode="auto">
          <a:xfrm>
            <a:off x="2167979" y="3005061"/>
            <a:ext cx="334275" cy="334275"/>
          </a:xfrm>
          <a:custGeom>
            <a:avLst/>
            <a:gdLst>
              <a:gd name="T0" fmla="*/ 76 w 176"/>
              <a:gd name="T1" fmla="*/ 96 h 176"/>
              <a:gd name="T2" fmla="*/ 20 w 176"/>
              <a:gd name="T3" fmla="*/ 96 h 176"/>
              <a:gd name="T4" fmla="*/ 16 w 176"/>
              <a:gd name="T5" fmla="*/ 100 h 176"/>
              <a:gd name="T6" fmla="*/ 20 w 176"/>
              <a:gd name="T7" fmla="*/ 104 h 176"/>
              <a:gd name="T8" fmla="*/ 66 w 176"/>
              <a:gd name="T9" fmla="*/ 104 h 176"/>
              <a:gd name="T10" fmla="*/ 1 w 176"/>
              <a:gd name="T11" fmla="*/ 169 h 176"/>
              <a:gd name="T12" fmla="*/ 0 w 176"/>
              <a:gd name="T13" fmla="*/ 172 h 176"/>
              <a:gd name="T14" fmla="*/ 4 w 176"/>
              <a:gd name="T15" fmla="*/ 176 h 176"/>
              <a:gd name="T16" fmla="*/ 7 w 176"/>
              <a:gd name="T17" fmla="*/ 175 h 176"/>
              <a:gd name="T18" fmla="*/ 72 w 176"/>
              <a:gd name="T19" fmla="*/ 110 h 176"/>
              <a:gd name="T20" fmla="*/ 72 w 176"/>
              <a:gd name="T21" fmla="*/ 156 h 176"/>
              <a:gd name="T22" fmla="*/ 76 w 176"/>
              <a:gd name="T23" fmla="*/ 160 h 176"/>
              <a:gd name="T24" fmla="*/ 80 w 176"/>
              <a:gd name="T25" fmla="*/ 156 h 176"/>
              <a:gd name="T26" fmla="*/ 80 w 176"/>
              <a:gd name="T27" fmla="*/ 100 h 176"/>
              <a:gd name="T28" fmla="*/ 76 w 176"/>
              <a:gd name="T29" fmla="*/ 96 h 176"/>
              <a:gd name="T30" fmla="*/ 176 w 176"/>
              <a:gd name="T31" fmla="*/ 4 h 176"/>
              <a:gd name="T32" fmla="*/ 172 w 176"/>
              <a:gd name="T33" fmla="*/ 0 h 176"/>
              <a:gd name="T34" fmla="*/ 169 w 176"/>
              <a:gd name="T35" fmla="*/ 1 h 176"/>
              <a:gd name="T36" fmla="*/ 104 w 176"/>
              <a:gd name="T37" fmla="*/ 66 h 176"/>
              <a:gd name="T38" fmla="*/ 104 w 176"/>
              <a:gd name="T39" fmla="*/ 20 h 176"/>
              <a:gd name="T40" fmla="*/ 100 w 176"/>
              <a:gd name="T41" fmla="*/ 16 h 176"/>
              <a:gd name="T42" fmla="*/ 96 w 176"/>
              <a:gd name="T43" fmla="*/ 20 h 176"/>
              <a:gd name="T44" fmla="*/ 96 w 176"/>
              <a:gd name="T45" fmla="*/ 76 h 176"/>
              <a:gd name="T46" fmla="*/ 100 w 176"/>
              <a:gd name="T47" fmla="*/ 80 h 176"/>
              <a:gd name="T48" fmla="*/ 156 w 176"/>
              <a:gd name="T49" fmla="*/ 80 h 176"/>
              <a:gd name="T50" fmla="*/ 160 w 176"/>
              <a:gd name="T51" fmla="*/ 76 h 176"/>
              <a:gd name="T52" fmla="*/ 156 w 176"/>
              <a:gd name="T53" fmla="*/ 72 h 176"/>
              <a:gd name="T54" fmla="*/ 110 w 176"/>
              <a:gd name="T55" fmla="*/ 72 h 176"/>
              <a:gd name="T56" fmla="*/ 175 w 176"/>
              <a:gd name="T57" fmla="*/ 7 h 176"/>
              <a:gd name="T58" fmla="*/ 176 w 176"/>
              <a:gd name="T59" fmla="*/ 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6" h="176">
                <a:moveTo>
                  <a:pt x="76" y="96"/>
                </a:moveTo>
                <a:cubicBezTo>
                  <a:pt x="20" y="96"/>
                  <a:pt x="20" y="96"/>
                  <a:pt x="20" y="96"/>
                </a:cubicBezTo>
                <a:cubicBezTo>
                  <a:pt x="18" y="96"/>
                  <a:pt x="16" y="98"/>
                  <a:pt x="16" y="100"/>
                </a:cubicBezTo>
                <a:cubicBezTo>
                  <a:pt x="16" y="102"/>
                  <a:pt x="18" y="104"/>
                  <a:pt x="20" y="104"/>
                </a:cubicBezTo>
                <a:cubicBezTo>
                  <a:pt x="66" y="104"/>
                  <a:pt x="66" y="104"/>
                  <a:pt x="66" y="104"/>
                </a:cubicBezTo>
                <a:cubicBezTo>
                  <a:pt x="1" y="169"/>
                  <a:pt x="1" y="169"/>
                  <a:pt x="1" y="169"/>
                </a:cubicBezTo>
                <a:cubicBezTo>
                  <a:pt x="0" y="170"/>
                  <a:pt x="0" y="171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6"/>
                  <a:pt x="7" y="175"/>
                </a:cubicBezTo>
                <a:cubicBezTo>
                  <a:pt x="72" y="110"/>
                  <a:pt x="72" y="110"/>
                  <a:pt x="72" y="110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8"/>
                  <a:pt x="74" y="160"/>
                  <a:pt x="76" y="160"/>
                </a:cubicBezTo>
                <a:cubicBezTo>
                  <a:pt x="78" y="160"/>
                  <a:pt x="80" y="158"/>
                  <a:pt x="80" y="156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98"/>
                  <a:pt x="78" y="96"/>
                  <a:pt x="76" y="96"/>
                </a:cubicBezTo>
                <a:moveTo>
                  <a:pt x="176" y="4"/>
                </a:moveTo>
                <a:cubicBezTo>
                  <a:pt x="176" y="2"/>
                  <a:pt x="174" y="0"/>
                  <a:pt x="172" y="0"/>
                </a:cubicBezTo>
                <a:cubicBezTo>
                  <a:pt x="171" y="0"/>
                  <a:pt x="170" y="0"/>
                  <a:pt x="169" y="1"/>
                </a:cubicBezTo>
                <a:cubicBezTo>
                  <a:pt x="104" y="66"/>
                  <a:pt x="104" y="66"/>
                  <a:pt x="104" y="66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104" y="18"/>
                  <a:pt x="102" y="16"/>
                  <a:pt x="100" y="16"/>
                </a:cubicBezTo>
                <a:cubicBezTo>
                  <a:pt x="98" y="16"/>
                  <a:pt x="96" y="18"/>
                  <a:pt x="96" y="20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78"/>
                  <a:pt x="98" y="80"/>
                  <a:pt x="100" y="80"/>
                </a:cubicBezTo>
                <a:cubicBezTo>
                  <a:pt x="156" y="80"/>
                  <a:pt x="156" y="80"/>
                  <a:pt x="156" y="80"/>
                </a:cubicBezTo>
                <a:cubicBezTo>
                  <a:pt x="158" y="80"/>
                  <a:pt x="160" y="78"/>
                  <a:pt x="160" y="76"/>
                </a:cubicBezTo>
                <a:cubicBezTo>
                  <a:pt x="160" y="74"/>
                  <a:pt x="158" y="72"/>
                  <a:pt x="156" y="72"/>
                </a:cubicBezTo>
                <a:cubicBezTo>
                  <a:pt x="110" y="72"/>
                  <a:pt x="110" y="72"/>
                  <a:pt x="110" y="72"/>
                </a:cubicBezTo>
                <a:cubicBezTo>
                  <a:pt x="175" y="7"/>
                  <a:pt x="175" y="7"/>
                  <a:pt x="175" y="7"/>
                </a:cubicBezTo>
                <a:cubicBezTo>
                  <a:pt x="176" y="6"/>
                  <a:pt x="176" y="5"/>
                  <a:pt x="176" y="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395"/>
          <p:cNvSpPr>
            <a:spLocks noEditPoints="1"/>
          </p:cNvSpPr>
          <p:nvPr/>
        </p:nvSpPr>
        <p:spPr bwMode="auto">
          <a:xfrm>
            <a:off x="2807321" y="3005061"/>
            <a:ext cx="334275" cy="334275"/>
          </a:xfrm>
          <a:custGeom>
            <a:avLst/>
            <a:gdLst>
              <a:gd name="T0" fmla="*/ 140 w 176"/>
              <a:gd name="T1" fmla="*/ 56 h 176"/>
              <a:gd name="T2" fmla="*/ 136 w 176"/>
              <a:gd name="T3" fmla="*/ 60 h 176"/>
              <a:gd name="T4" fmla="*/ 136 w 176"/>
              <a:gd name="T5" fmla="*/ 168 h 176"/>
              <a:gd name="T6" fmla="*/ 8 w 176"/>
              <a:gd name="T7" fmla="*/ 168 h 176"/>
              <a:gd name="T8" fmla="*/ 8 w 176"/>
              <a:gd name="T9" fmla="*/ 40 h 176"/>
              <a:gd name="T10" fmla="*/ 116 w 176"/>
              <a:gd name="T11" fmla="*/ 40 h 176"/>
              <a:gd name="T12" fmla="*/ 120 w 176"/>
              <a:gd name="T13" fmla="*/ 36 h 176"/>
              <a:gd name="T14" fmla="*/ 116 w 176"/>
              <a:gd name="T15" fmla="*/ 32 h 176"/>
              <a:gd name="T16" fmla="*/ 4 w 176"/>
              <a:gd name="T17" fmla="*/ 32 h 176"/>
              <a:gd name="T18" fmla="*/ 0 w 176"/>
              <a:gd name="T19" fmla="*/ 36 h 176"/>
              <a:gd name="T20" fmla="*/ 0 w 176"/>
              <a:gd name="T21" fmla="*/ 172 h 176"/>
              <a:gd name="T22" fmla="*/ 4 w 176"/>
              <a:gd name="T23" fmla="*/ 176 h 176"/>
              <a:gd name="T24" fmla="*/ 140 w 176"/>
              <a:gd name="T25" fmla="*/ 176 h 176"/>
              <a:gd name="T26" fmla="*/ 144 w 176"/>
              <a:gd name="T27" fmla="*/ 172 h 176"/>
              <a:gd name="T28" fmla="*/ 144 w 176"/>
              <a:gd name="T29" fmla="*/ 60 h 176"/>
              <a:gd name="T30" fmla="*/ 140 w 176"/>
              <a:gd name="T31" fmla="*/ 56 h 176"/>
              <a:gd name="T32" fmla="*/ 172 w 176"/>
              <a:gd name="T33" fmla="*/ 0 h 176"/>
              <a:gd name="T34" fmla="*/ 132 w 176"/>
              <a:gd name="T35" fmla="*/ 0 h 176"/>
              <a:gd name="T36" fmla="*/ 128 w 176"/>
              <a:gd name="T37" fmla="*/ 4 h 176"/>
              <a:gd name="T38" fmla="*/ 132 w 176"/>
              <a:gd name="T39" fmla="*/ 8 h 176"/>
              <a:gd name="T40" fmla="*/ 162 w 176"/>
              <a:gd name="T41" fmla="*/ 8 h 176"/>
              <a:gd name="T42" fmla="*/ 49 w 176"/>
              <a:gd name="T43" fmla="*/ 121 h 176"/>
              <a:gd name="T44" fmla="*/ 48 w 176"/>
              <a:gd name="T45" fmla="*/ 124 h 176"/>
              <a:gd name="T46" fmla="*/ 52 w 176"/>
              <a:gd name="T47" fmla="*/ 128 h 176"/>
              <a:gd name="T48" fmla="*/ 55 w 176"/>
              <a:gd name="T49" fmla="*/ 127 h 176"/>
              <a:gd name="T50" fmla="*/ 168 w 176"/>
              <a:gd name="T51" fmla="*/ 14 h 176"/>
              <a:gd name="T52" fmla="*/ 168 w 176"/>
              <a:gd name="T53" fmla="*/ 44 h 176"/>
              <a:gd name="T54" fmla="*/ 172 w 176"/>
              <a:gd name="T55" fmla="*/ 48 h 176"/>
              <a:gd name="T56" fmla="*/ 176 w 176"/>
              <a:gd name="T57" fmla="*/ 44 h 176"/>
              <a:gd name="T58" fmla="*/ 176 w 176"/>
              <a:gd name="T59" fmla="*/ 4 h 176"/>
              <a:gd name="T60" fmla="*/ 172 w 176"/>
              <a:gd name="T61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6" h="176">
                <a:moveTo>
                  <a:pt x="140" y="56"/>
                </a:moveTo>
                <a:cubicBezTo>
                  <a:pt x="138" y="56"/>
                  <a:pt x="136" y="58"/>
                  <a:pt x="136" y="60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40"/>
                  <a:pt x="8" y="40"/>
                  <a:pt x="8" y="40"/>
                </a:cubicBezTo>
                <a:cubicBezTo>
                  <a:pt x="116" y="40"/>
                  <a:pt x="116" y="40"/>
                  <a:pt x="116" y="40"/>
                </a:cubicBezTo>
                <a:cubicBezTo>
                  <a:pt x="118" y="40"/>
                  <a:pt x="120" y="38"/>
                  <a:pt x="120" y="36"/>
                </a:cubicBezTo>
                <a:cubicBezTo>
                  <a:pt x="120" y="34"/>
                  <a:pt x="118" y="32"/>
                  <a:pt x="116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0" y="34"/>
                  <a:pt x="0" y="36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2" y="176"/>
                  <a:pt x="144" y="174"/>
                  <a:pt x="144" y="172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4" y="58"/>
                  <a:pt x="142" y="56"/>
                  <a:pt x="140" y="56"/>
                </a:cubicBezTo>
                <a:moveTo>
                  <a:pt x="172" y="0"/>
                </a:moveTo>
                <a:cubicBezTo>
                  <a:pt x="132" y="0"/>
                  <a:pt x="132" y="0"/>
                  <a:pt x="132" y="0"/>
                </a:cubicBezTo>
                <a:cubicBezTo>
                  <a:pt x="130" y="0"/>
                  <a:pt x="128" y="2"/>
                  <a:pt x="128" y="4"/>
                </a:cubicBezTo>
                <a:cubicBezTo>
                  <a:pt x="128" y="6"/>
                  <a:pt x="130" y="8"/>
                  <a:pt x="132" y="8"/>
                </a:cubicBezTo>
                <a:cubicBezTo>
                  <a:pt x="162" y="8"/>
                  <a:pt x="162" y="8"/>
                  <a:pt x="162" y="8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48" y="122"/>
                  <a:pt x="48" y="123"/>
                  <a:pt x="48" y="124"/>
                </a:cubicBezTo>
                <a:cubicBezTo>
                  <a:pt x="48" y="126"/>
                  <a:pt x="50" y="128"/>
                  <a:pt x="52" y="128"/>
                </a:cubicBezTo>
                <a:cubicBezTo>
                  <a:pt x="53" y="128"/>
                  <a:pt x="54" y="128"/>
                  <a:pt x="55" y="127"/>
                </a:cubicBezTo>
                <a:cubicBezTo>
                  <a:pt x="168" y="14"/>
                  <a:pt x="168" y="14"/>
                  <a:pt x="168" y="14"/>
                </a:cubicBezTo>
                <a:cubicBezTo>
                  <a:pt x="168" y="44"/>
                  <a:pt x="168" y="44"/>
                  <a:pt x="168" y="44"/>
                </a:cubicBezTo>
                <a:cubicBezTo>
                  <a:pt x="168" y="46"/>
                  <a:pt x="170" y="48"/>
                  <a:pt x="172" y="48"/>
                </a:cubicBezTo>
                <a:cubicBezTo>
                  <a:pt x="174" y="48"/>
                  <a:pt x="176" y="46"/>
                  <a:pt x="176" y="44"/>
                </a:cubicBezTo>
                <a:cubicBezTo>
                  <a:pt x="176" y="4"/>
                  <a:pt x="176" y="4"/>
                  <a:pt x="176" y="4"/>
                </a:cubicBezTo>
                <a:cubicBezTo>
                  <a:pt x="176" y="2"/>
                  <a:pt x="174" y="0"/>
                  <a:pt x="172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396"/>
          <p:cNvSpPr>
            <a:spLocks noEditPoints="1"/>
          </p:cNvSpPr>
          <p:nvPr/>
        </p:nvSpPr>
        <p:spPr bwMode="auto">
          <a:xfrm>
            <a:off x="3446662" y="3005061"/>
            <a:ext cx="334275" cy="334275"/>
          </a:xfrm>
          <a:custGeom>
            <a:avLst/>
            <a:gdLst>
              <a:gd name="T0" fmla="*/ 172 w 176"/>
              <a:gd name="T1" fmla="*/ 120 h 176"/>
              <a:gd name="T2" fmla="*/ 152 w 176"/>
              <a:gd name="T3" fmla="*/ 120 h 176"/>
              <a:gd name="T4" fmla="*/ 4 w 176"/>
              <a:gd name="T5" fmla="*/ 0 h 176"/>
              <a:gd name="T6" fmla="*/ 0 w 176"/>
              <a:gd name="T7" fmla="*/ 4 h 176"/>
              <a:gd name="T8" fmla="*/ 4 w 176"/>
              <a:gd name="T9" fmla="*/ 8 h 176"/>
              <a:gd name="T10" fmla="*/ 91 w 176"/>
              <a:gd name="T11" fmla="*/ 67 h 176"/>
              <a:gd name="T12" fmla="*/ 104 w 176"/>
              <a:gd name="T13" fmla="*/ 120 h 176"/>
              <a:gd name="T14" fmla="*/ 84 w 176"/>
              <a:gd name="T15" fmla="*/ 120 h 176"/>
              <a:gd name="T16" fmla="*/ 80 w 176"/>
              <a:gd name="T17" fmla="*/ 124 h 176"/>
              <a:gd name="T18" fmla="*/ 81 w 176"/>
              <a:gd name="T19" fmla="*/ 127 h 176"/>
              <a:gd name="T20" fmla="*/ 125 w 176"/>
              <a:gd name="T21" fmla="*/ 175 h 176"/>
              <a:gd name="T22" fmla="*/ 128 w 176"/>
              <a:gd name="T23" fmla="*/ 176 h 176"/>
              <a:gd name="T24" fmla="*/ 131 w 176"/>
              <a:gd name="T25" fmla="*/ 175 h 176"/>
              <a:gd name="T26" fmla="*/ 175 w 176"/>
              <a:gd name="T27" fmla="*/ 127 h 176"/>
              <a:gd name="T28" fmla="*/ 176 w 176"/>
              <a:gd name="T29" fmla="*/ 124 h 176"/>
              <a:gd name="T30" fmla="*/ 172 w 176"/>
              <a:gd name="T31" fmla="*/ 120 h 176"/>
              <a:gd name="T32" fmla="*/ 128 w 176"/>
              <a:gd name="T33" fmla="*/ 166 h 176"/>
              <a:gd name="T34" fmla="*/ 93 w 176"/>
              <a:gd name="T35" fmla="*/ 128 h 176"/>
              <a:gd name="T36" fmla="*/ 108 w 176"/>
              <a:gd name="T37" fmla="*/ 128 h 176"/>
              <a:gd name="T38" fmla="*/ 112 w 176"/>
              <a:gd name="T39" fmla="*/ 124 h 176"/>
              <a:gd name="T40" fmla="*/ 112 w 176"/>
              <a:gd name="T41" fmla="*/ 120 h 176"/>
              <a:gd name="T42" fmla="*/ 61 w 176"/>
              <a:gd name="T43" fmla="*/ 16 h 176"/>
              <a:gd name="T44" fmla="*/ 144 w 176"/>
              <a:gd name="T45" fmla="*/ 120 h 176"/>
              <a:gd name="T46" fmla="*/ 144 w 176"/>
              <a:gd name="T47" fmla="*/ 124 h 176"/>
              <a:gd name="T48" fmla="*/ 148 w 176"/>
              <a:gd name="T49" fmla="*/ 128 h 176"/>
              <a:gd name="T50" fmla="*/ 163 w 176"/>
              <a:gd name="T51" fmla="*/ 128 h 176"/>
              <a:gd name="T52" fmla="*/ 128 w 176"/>
              <a:gd name="T53" fmla="*/ 16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172" y="120"/>
                </a:moveTo>
                <a:cubicBezTo>
                  <a:pt x="152" y="120"/>
                  <a:pt x="152" y="120"/>
                  <a:pt x="152" y="120"/>
                </a:cubicBezTo>
                <a:cubicBezTo>
                  <a:pt x="150" y="99"/>
                  <a:pt x="13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45" y="8"/>
                  <a:pt x="75" y="28"/>
                  <a:pt x="91" y="67"/>
                </a:cubicBezTo>
                <a:cubicBezTo>
                  <a:pt x="101" y="90"/>
                  <a:pt x="103" y="111"/>
                  <a:pt x="104" y="120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82" y="120"/>
                  <a:pt x="80" y="122"/>
                  <a:pt x="80" y="124"/>
                </a:cubicBezTo>
                <a:cubicBezTo>
                  <a:pt x="80" y="125"/>
                  <a:pt x="80" y="126"/>
                  <a:pt x="81" y="127"/>
                </a:cubicBezTo>
                <a:cubicBezTo>
                  <a:pt x="125" y="175"/>
                  <a:pt x="125" y="175"/>
                  <a:pt x="125" y="175"/>
                </a:cubicBezTo>
                <a:cubicBezTo>
                  <a:pt x="126" y="176"/>
                  <a:pt x="127" y="176"/>
                  <a:pt x="128" y="176"/>
                </a:cubicBezTo>
                <a:cubicBezTo>
                  <a:pt x="129" y="176"/>
                  <a:pt x="130" y="176"/>
                  <a:pt x="131" y="175"/>
                </a:cubicBezTo>
                <a:cubicBezTo>
                  <a:pt x="175" y="127"/>
                  <a:pt x="175" y="127"/>
                  <a:pt x="175" y="127"/>
                </a:cubicBezTo>
                <a:cubicBezTo>
                  <a:pt x="176" y="126"/>
                  <a:pt x="176" y="125"/>
                  <a:pt x="176" y="124"/>
                </a:cubicBezTo>
                <a:cubicBezTo>
                  <a:pt x="176" y="122"/>
                  <a:pt x="174" y="120"/>
                  <a:pt x="172" y="120"/>
                </a:cubicBezTo>
                <a:moveTo>
                  <a:pt x="128" y="166"/>
                </a:moveTo>
                <a:cubicBezTo>
                  <a:pt x="93" y="128"/>
                  <a:pt x="93" y="128"/>
                  <a:pt x="93" y="12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10" y="128"/>
                  <a:pt x="112" y="126"/>
                  <a:pt x="112" y="124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1" y="104"/>
                  <a:pt x="105" y="46"/>
                  <a:pt x="61" y="16"/>
                </a:cubicBezTo>
                <a:cubicBezTo>
                  <a:pt x="134" y="39"/>
                  <a:pt x="143" y="103"/>
                  <a:pt x="144" y="120"/>
                </a:cubicBezTo>
                <a:cubicBezTo>
                  <a:pt x="144" y="124"/>
                  <a:pt x="144" y="124"/>
                  <a:pt x="144" y="124"/>
                </a:cubicBezTo>
                <a:cubicBezTo>
                  <a:pt x="144" y="126"/>
                  <a:pt x="146" y="128"/>
                  <a:pt x="148" y="128"/>
                </a:cubicBezTo>
                <a:cubicBezTo>
                  <a:pt x="163" y="128"/>
                  <a:pt x="163" y="128"/>
                  <a:pt x="163" y="128"/>
                </a:cubicBezTo>
                <a:lnTo>
                  <a:pt x="128" y="1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397"/>
          <p:cNvSpPr>
            <a:spLocks noEditPoints="1"/>
          </p:cNvSpPr>
          <p:nvPr/>
        </p:nvSpPr>
        <p:spPr bwMode="auto">
          <a:xfrm>
            <a:off x="4086003" y="3005061"/>
            <a:ext cx="334275" cy="334275"/>
          </a:xfrm>
          <a:custGeom>
            <a:avLst/>
            <a:gdLst>
              <a:gd name="T0" fmla="*/ 175 w 176"/>
              <a:gd name="T1" fmla="*/ 49 h 176"/>
              <a:gd name="T2" fmla="*/ 131 w 176"/>
              <a:gd name="T3" fmla="*/ 1 h 176"/>
              <a:gd name="T4" fmla="*/ 128 w 176"/>
              <a:gd name="T5" fmla="*/ 0 h 176"/>
              <a:gd name="T6" fmla="*/ 125 w 176"/>
              <a:gd name="T7" fmla="*/ 1 h 176"/>
              <a:gd name="T8" fmla="*/ 81 w 176"/>
              <a:gd name="T9" fmla="*/ 49 h 176"/>
              <a:gd name="T10" fmla="*/ 80 w 176"/>
              <a:gd name="T11" fmla="*/ 52 h 176"/>
              <a:gd name="T12" fmla="*/ 84 w 176"/>
              <a:gd name="T13" fmla="*/ 56 h 176"/>
              <a:gd name="T14" fmla="*/ 104 w 176"/>
              <a:gd name="T15" fmla="*/ 56 h 176"/>
              <a:gd name="T16" fmla="*/ 91 w 176"/>
              <a:gd name="T17" fmla="*/ 109 h 176"/>
              <a:gd name="T18" fmla="*/ 4 w 176"/>
              <a:gd name="T19" fmla="*/ 168 h 176"/>
              <a:gd name="T20" fmla="*/ 0 w 176"/>
              <a:gd name="T21" fmla="*/ 172 h 176"/>
              <a:gd name="T22" fmla="*/ 4 w 176"/>
              <a:gd name="T23" fmla="*/ 176 h 176"/>
              <a:gd name="T24" fmla="*/ 152 w 176"/>
              <a:gd name="T25" fmla="*/ 56 h 176"/>
              <a:gd name="T26" fmla="*/ 172 w 176"/>
              <a:gd name="T27" fmla="*/ 56 h 176"/>
              <a:gd name="T28" fmla="*/ 176 w 176"/>
              <a:gd name="T29" fmla="*/ 52 h 176"/>
              <a:gd name="T30" fmla="*/ 175 w 176"/>
              <a:gd name="T31" fmla="*/ 49 h 176"/>
              <a:gd name="T32" fmla="*/ 148 w 176"/>
              <a:gd name="T33" fmla="*/ 48 h 176"/>
              <a:gd name="T34" fmla="*/ 144 w 176"/>
              <a:gd name="T35" fmla="*/ 52 h 176"/>
              <a:gd name="T36" fmla="*/ 144 w 176"/>
              <a:gd name="T37" fmla="*/ 56 h 176"/>
              <a:gd name="T38" fmla="*/ 61 w 176"/>
              <a:gd name="T39" fmla="*/ 160 h 176"/>
              <a:gd name="T40" fmla="*/ 112 w 176"/>
              <a:gd name="T41" fmla="*/ 56 h 176"/>
              <a:gd name="T42" fmla="*/ 112 w 176"/>
              <a:gd name="T43" fmla="*/ 52 h 176"/>
              <a:gd name="T44" fmla="*/ 108 w 176"/>
              <a:gd name="T45" fmla="*/ 48 h 176"/>
              <a:gd name="T46" fmla="*/ 93 w 176"/>
              <a:gd name="T47" fmla="*/ 48 h 176"/>
              <a:gd name="T48" fmla="*/ 128 w 176"/>
              <a:gd name="T49" fmla="*/ 10 h 176"/>
              <a:gd name="T50" fmla="*/ 163 w 176"/>
              <a:gd name="T51" fmla="*/ 48 h 176"/>
              <a:gd name="T52" fmla="*/ 148 w 176"/>
              <a:gd name="T53" fmla="*/ 4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175" y="49"/>
                </a:moveTo>
                <a:cubicBezTo>
                  <a:pt x="131" y="1"/>
                  <a:pt x="131" y="1"/>
                  <a:pt x="131" y="1"/>
                </a:cubicBezTo>
                <a:cubicBezTo>
                  <a:pt x="130" y="0"/>
                  <a:pt x="129" y="0"/>
                  <a:pt x="128" y="0"/>
                </a:cubicBezTo>
                <a:cubicBezTo>
                  <a:pt x="127" y="0"/>
                  <a:pt x="126" y="0"/>
                  <a:pt x="125" y="1"/>
                </a:cubicBezTo>
                <a:cubicBezTo>
                  <a:pt x="81" y="49"/>
                  <a:pt x="81" y="49"/>
                  <a:pt x="81" y="49"/>
                </a:cubicBezTo>
                <a:cubicBezTo>
                  <a:pt x="80" y="50"/>
                  <a:pt x="80" y="51"/>
                  <a:pt x="80" y="52"/>
                </a:cubicBezTo>
                <a:cubicBezTo>
                  <a:pt x="80" y="54"/>
                  <a:pt x="82" y="56"/>
                  <a:pt x="84" y="56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03" y="64"/>
                  <a:pt x="101" y="86"/>
                  <a:pt x="91" y="109"/>
                </a:cubicBezTo>
                <a:cubicBezTo>
                  <a:pt x="75" y="148"/>
                  <a:pt x="45" y="168"/>
                  <a:pt x="4" y="168"/>
                </a:cubicBezTo>
                <a:cubicBezTo>
                  <a:pt x="2" y="168"/>
                  <a:pt x="0" y="170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35" y="176"/>
                  <a:pt x="150" y="77"/>
                  <a:pt x="152" y="56"/>
                </a:cubicBezTo>
                <a:cubicBezTo>
                  <a:pt x="172" y="56"/>
                  <a:pt x="172" y="56"/>
                  <a:pt x="172" y="56"/>
                </a:cubicBezTo>
                <a:cubicBezTo>
                  <a:pt x="174" y="56"/>
                  <a:pt x="176" y="54"/>
                  <a:pt x="176" y="52"/>
                </a:cubicBezTo>
                <a:cubicBezTo>
                  <a:pt x="176" y="51"/>
                  <a:pt x="176" y="50"/>
                  <a:pt x="175" y="49"/>
                </a:cubicBezTo>
                <a:moveTo>
                  <a:pt x="148" y="48"/>
                </a:moveTo>
                <a:cubicBezTo>
                  <a:pt x="146" y="48"/>
                  <a:pt x="144" y="50"/>
                  <a:pt x="144" y="52"/>
                </a:cubicBezTo>
                <a:cubicBezTo>
                  <a:pt x="144" y="56"/>
                  <a:pt x="144" y="56"/>
                  <a:pt x="144" y="56"/>
                </a:cubicBezTo>
                <a:cubicBezTo>
                  <a:pt x="143" y="73"/>
                  <a:pt x="134" y="137"/>
                  <a:pt x="61" y="160"/>
                </a:cubicBezTo>
                <a:cubicBezTo>
                  <a:pt x="105" y="130"/>
                  <a:pt x="111" y="72"/>
                  <a:pt x="112" y="56"/>
                </a:cubicBezTo>
                <a:cubicBezTo>
                  <a:pt x="112" y="52"/>
                  <a:pt x="112" y="52"/>
                  <a:pt x="112" y="52"/>
                </a:cubicBezTo>
                <a:cubicBezTo>
                  <a:pt x="112" y="50"/>
                  <a:pt x="110" y="48"/>
                  <a:pt x="108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128" y="10"/>
                  <a:pt x="128" y="10"/>
                  <a:pt x="128" y="10"/>
                </a:cubicBezTo>
                <a:cubicBezTo>
                  <a:pt x="163" y="48"/>
                  <a:pt x="163" y="48"/>
                  <a:pt x="163" y="48"/>
                </a:cubicBezTo>
                <a:lnTo>
                  <a:pt x="148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398"/>
          <p:cNvSpPr>
            <a:spLocks noEditPoints="1"/>
          </p:cNvSpPr>
          <p:nvPr/>
        </p:nvSpPr>
        <p:spPr bwMode="auto">
          <a:xfrm>
            <a:off x="4723722" y="3005061"/>
            <a:ext cx="335898" cy="334275"/>
          </a:xfrm>
          <a:custGeom>
            <a:avLst/>
            <a:gdLst>
              <a:gd name="T0" fmla="*/ 56 w 176"/>
              <a:gd name="T1" fmla="*/ 24 h 176"/>
              <a:gd name="T2" fmla="*/ 56 w 176"/>
              <a:gd name="T3" fmla="*/ 4 h 176"/>
              <a:gd name="T4" fmla="*/ 52 w 176"/>
              <a:gd name="T5" fmla="*/ 0 h 176"/>
              <a:gd name="T6" fmla="*/ 49 w 176"/>
              <a:gd name="T7" fmla="*/ 1 h 176"/>
              <a:gd name="T8" fmla="*/ 1 w 176"/>
              <a:gd name="T9" fmla="*/ 45 h 176"/>
              <a:gd name="T10" fmla="*/ 0 w 176"/>
              <a:gd name="T11" fmla="*/ 48 h 176"/>
              <a:gd name="T12" fmla="*/ 1 w 176"/>
              <a:gd name="T13" fmla="*/ 51 h 176"/>
              <a:gd name="T14" fmla="*/ 49 w 176"/>
              <a:gd name="T15" fmla="*/ 95 h 176"/>
              <a:gd name="T16" fmla="*/ 52 w 176"/>
              <a:gd name="T17" fmla="*/ 96 h 176"/>
              <a:gd name="T18" fmla="*/ 56 w 176"/>
              <a:gd name="T19" fmla="*/ 92 h 176"/>
              <a:gd name="T20" fmla="*/ 56 w 176"/>
              <a:gd name="T21" fmla="*/ 72 h 176"/>
              <a:gd name="T22" fmla="*/ 109 w 176"/>
              <a:gd name="T23" fmla="*/ 85 h 176"/>
              <a:gd name="T24" fmla="*/ 168 w 176"/>
              <a:gd name="T25" fmla="*/ 172 h 176"/>
              <a:gd name="T26" fmla="*/ 172 w 176"/>
              <a:gd name="T27" fmla="*/ 176 h 176"/>
              <a:gd name="T28" fmla="*/ 176 w 176"/>
              <a:gd name="T29" fmla="*/ 172 h 176"/>
              <a:gd name="T30" fmla="*/ 56 w 176"/>
              <a:gd name="T31" fmla="*/ 24 h 176"/>
              <a:gd name="T32" fmla="*/ 56 w 176"/>
              <a:gd name="T33" fmla="*/ 64 h 176"/>
              <a:gd name="T34" fmla="*/ 52 w 176"/>
              <a:gd name="T35" fmla="*/ 64 h 176"/>
              <a:gd name="T36" fmla="*/ 48 w 176"/>
              <a:gd name="T37" fmla="*/ 68 h 176"/>
              <a:gd name="T38" fmla="*/ 48 w 176"/>
              <a:gd name="T39" fmla="*/ 83 h 176"/>
              <a:gd name="T40" fmla="*/ 10 w 176"/>
              <a:gd name="T41" fmla="*/ 48 h 176"/>
              <a:gd name="T42" fmla="*/ 48 w 176"/>
              <a:gd name="T43" fmla="*/ 13 h 176"/>
              <a:gd name="T44" fmla="*/ 48 w 176"/>
              <a:gd name="T45" fmla="*/ 28 h 176"/>
              <a:gd name="T46" fmla="*/ 52 w 176"/>
              <a:gd name="T47" fmla="*/ 32 h 176"/>
              <a:gd name="T48" fmla="*/ 56 w 176"/>
              <a:gd name="T49" fmla="*/ 32 h 176"/>
              <a:gd name="T50" fmla="*/ 160 w 176"/>
              <a:gd name="T51" fmla="*/ 115 h 176"/>
              <a:gd name="T52" fmla="*/ 56 w 176"/>
              <a:gd name="T53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56" y="24"/>
                </a:moveTo>
                <a:cubicBezTo>
                  <a:pt x="56" y="4"/>
                  <a:pt x="56" y="4"/>
                  <a:pt x="56" y="4"/>
                </a:cubicBezTo>
                <a:cubicBezTo>
                  <a:pt x="56" y="2"/>
                  <a:pt x="54" y="0"/>
                  <a:pt x="52" y="0"/>
                </a:cubicBezTo>
                <a:cubicBezTo>
                  <a:pt x="51" y="0"/>
                  <a:pt x="50" y="0"/>
                  <a:pt x="49" y="1"/>
                </a:cubicBezTo>
                <a:cubicBezTo>
                  <a:pt x="1" y="45"/>
                  <a:pt x="1" y="45"/>
                  <a:pt x="1" y="45"/>
                </a:cubicBezTo>
                <a:cubicBezTo>
                  <a:pt x="0" y="46"/>
                  <a:pt x="0" y="47"/>
                  <a:pt x="0" y="48"/>
                </a:cubicBezTo>
                <a:cubicBezTo>
                  <a:pt x="0" y="49"/>
                  <a:pt x="0" y="50"/>
                  <a:pt x="1" y="51"/>
                </a:cubicBezTo>
                <a:cubicBezTo>
                  <a:pt x="49" y="95"/>
                  <a:pt x="49" y="95"/>
                  <a:pt x="49" y="95"/>
                </a:cubicBezTo>
                <a:cubicBezTo>
                  <a:pt x="50" y="96"/>
                  <a:pt x="51" y="96"/>
                  <a:pt x="52" y="96"/>
                </a:cubicBezTo>
                <a:cubicBezTo>
                  <a:pt x="54" y="96"/>
                  <a:pt x="56" y="94"/>
                  <a:pt x="56" y="92"/>
                </a:cubicBezTo>
                <a:cubicBezTo>
                  <a:pt x="56" y="72"/>
                  <a:pt x="56" y="72"/>
                  <a:pt x="56" y="72"/>
                </a:cubicBezTo>
                <a:cubicBezTo>
                  <a:pt x="65" y="73"/>
                  <a:pt x="86" y="75"/>
                  <a:pt x="109" y="85"/>
                </a:cubicBezTo>
                <a:cubicBezTo>
                  <a:pt x="148" y="101"/>
                  <a:pt x="168" y="131"/>
                  <a:pt x="168" y="172"/>
                </a:cubicBezTo>
                <a:cubicBezTo>
                  <a:pt x="168" y="174"/>
                  <a:pt x="170" y="176"/>
                  <a:pt x="172" y="176"/>
                </a:cubicBezTo>
                <a:cubicBezTo>
                  <a:pt x="174" y="176"/>
                  <a:pt x="176" y="174"/>
                  <a:pt x="176" y="172"/>
                </a:cubicBezTo>
                <a:cubicBezTo>
                  <a:pt x="176" y="41"/>
                  <a:pt x="77" y="26"/>
                  <a:pt x="56" y="24"/>
                </a:cubicBezTo>
                <a:moveTo>
                  <a:pt x="56" y="64"/>
                </a:moveTo>
                <a:cubicBezTo>
                  <a:pt x="52" y="64"/>
                  <a:pt x="52" y="64"/>
                  <a:pt x="52" y="64"/>
                </a:cubicBezTo>
                <a:cubicBezTo>
                  <a:pt x="50" y="64"/>
                  <a:pt x="48" y="66"/>
                  <a:pt x="48" y="68"/>
                </a:cubicBezTo>
                <a:cubicBezTo>
                  <a:pt x="48" y="83"/>
                  <a:pt x="48" y="83"/>
                  <a:pt x="48" y="83"/>
                </a:cubicBezTo>
                <a:cubicBezTo>
                  <a:pt x="10" y="48"/>
                  <a:pt x="10" y="48"/>
                  <a:pt x="10" y="48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28"/>
                  <a:pt x="48" y="28"/>
                  <a:pt x="48" y="28"/>
                </a:cubicBezTo>
                <a:cubicBezTo>
                  <a:pt x="48" y="30"/>
                  <a:pt x="50" y="32"/>
                  <a:pt x="52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73" y="33"/>
                  <a:pt x="137" y="42"/>
                  <a:pt x="160" y="115"/>
                </a:cubicBezTo>
                <a:cubicBezTo>
                  <a:pt x="130" y="71"/>
                  <a:pt x="72" y="65"/>
                  <a:pt x="56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399"/>
          <p:cNvSpPr>
            <a:spLocks noEditPoints="1"/>
          </p:cNvSpPr>
          <p:nvPr/>
        </p:nvSpPr>
        <p:spPr bwMode="auto">
          <a:xfrm>
            <a:off x="5363063" y="3005061"/>
            <a:ext cx="335898" cy="334275"/>
          </a:xfrm>
          <a:custGeom>
            <a:avLst/>
            <a:gdLst>
              <a:gd name="T0" fmla="*/ 175 w 176"/>
              <a:gd name="T1" fmla="*/ 45 h 176"/>
              <a:gd name="T2" fmla="*/ 127 w 176"/>
              <a:gd name="T3" fmla="*/ 1 h 176"/>
              <a:gd name="T4" fmla="*/ 124 w 176"/>
              <a:gd name="T5" fmla="*/ 0 h 176"/>
              <a:gd name="T6" fmla="*/ 120 w 176"/>
              <a:gd name="T7" fmla="*/ 4 h 176"/>
              <a:gd name="T8" fmla="*/ 120 w 176"/>
              <a:gd name="T9" fmla="*/ 24 h 176"/>
              <a:gd name="T10" fmla="*/ 0 w 176"/>
              <a:gd name="T11" fmla="*/ 172 h 176"/>
              <a:gd name="T12" fmla="*/ 4 w 176"/>
              <a:gd name="T13" fmla="*/ 176 h 176"/>
              <a:gd name="T14" fmla="*/ 8 w 176"/>
              <a:gd name="T15" fmla="*/ 172 h 176"/>
              <a:gd name="T16" fmla="*/ 67 w 176"/>
              <a:gd name="T17" fmla="*/ 85 h 176"/>
              <a:gd name="T18" fmla="*/ 120 w 176"/>
              <a:gd name="T19" fmla="*/ 72 h 176"/>
              <a:gd name="T20" fmla="*/ 120 w 176"/>
              <a:gd name="T21" fmla="*/ 92 h 176"/>
              <a:gd name="T22" fmla="*/ 124 w 176"/>
              <a:gd name="T23" fmla="*/ 96 h 176"/>
              <a:gd name="T24" fmla="*/ 127 w 176"/>
              <a:gd name="T25" fmla="*/ 95 h 176"/>
              <a:gd name="T26" fmla="*/ 175 w 176"/>
              <a:gd name="T27" fmla="*/ 51 h 176"/>
              <a:gd name="T28" fmla="*/ 176 w 176"/>
              <a:gd name="T29" fmla="*/ 48 h 176"/>
              <a:gd name="T30" fmla="*/ 175 w 176"/>
              <a:gd name="T31" fmla="*/ 45 h 176"/>
              <a:gd name="T32" fmla="*/ 128 w 176"/>
              <a:gd name="T33" fmla="*/ 83 h 176"/>
              <a:gd name="T34" fmla="*/ 128 w 176"/>
              <a:gd name="T35" fmla="*/ 68 h 176"/>
              <a:gd name="T36" fmla="*/ 124 w 176"/>
              <a:gd name="T37" fmla="*/ 64 h 176"/>
              <a:gd name="T38" fmla="*/ 120 w 176"/>
              <a:gd name="T39" fmla="*/ 64 h 176"/>
              <a:gd name="T40" fmla="*/ 16 w 176"/>
              <a:gd name="T41" fmla="*/ 115 h 176"/>
              <a:gd name="T42" fmla="*/ 120 w 176"/>
              <a:gd name="T43" fmla="*/ 32 h 176"/>
              <a:gd name="T44" fmla="*/ 124 w 176"/>
              <a:gd name="T45" fmla="*/ 32 h 176"/>
              <a:gd name="T46" fmla="*/ 128 w 176"/>
              <a:gd name="T47" fmla="*/ 28 h 176"/>
              <a:gd name="T48" fmla="*/ 128 w 176"/>
              <a:gd name="T49" fmla="*/ 13 h 176"/>
              <a:gd name="T50" fmla="*/ 166 w 176"/>
              <a:gd name="T51" fmla="*/ 48 h 176"/>
              <a:gd name="T52" fmla="*/ 128 w 176"/>
              <a:gd name="T53" fmla="*/ 8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175" y="45"/>
                </a:moveTo>
                <a:cubicBezTo>
                  <a:pt x="127" y="1"/>
                  <a:pt x="127" y="1"/>
                  <a:pt x="127" y="1"/>
                </a:cubicBezTo>
                <a:cubicBezTo>
                  <a:pt x="126" y="0"/>
                  <a:pt x="125" y="0"/>
                  <a:pt x="124" y="0"/>
                </a:cubicBezTo>
                <a:cubicBezTo>
                  <a:pt x="122" y="0"/>
                  <a:pt x="120" y="2"/>
                  <a:pt x="120" y="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99" y="26"/>
                  <a:pt x="0" y="41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6" y="176"/>
                  <a:pt x="8" y="174"/>
                  <a:pt x="8" y="172"/>
                </a:cubicBezTo>
                <a:cubicBezTo>
                  <a:pt x="8" y="131"/>
                  <a:pt x="28" y="101"/>
                  <a:pt x="67" y="85"/>
                </a:cubicBezTo>
                <a:cubicBezTo>
                  <a:pt x="90" y="75"/>
                  <a:pt x="112" y="73"/>
                  <a:pt x="120" y="72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94"/>
                  <a:pt x="122" y="96"/>
                  <a:pt x="124" y="96"/>
                </a:cubicBezTo>
                <a:cubicBezTo>
                  <a:pt x="125" y="96"/>
                  <a:pt x="126" y="96"/>
                  <a:pt x="127" y="95"/>
                </a:cubicBezTo>
                <a:cubicBezTo>
                  <a:pt x="175" y="51"/>
                  <a:pt x="175" y="51"/>
                  <a:pt x="175" y="51"/>
                </a:cubicBezTo>
                <a:cubicBezTo>
                  <a:pt x="176" y="50"/>
                  <a:pt x="176" y="49"/>
                  <a:pt x="176" y="48"/>
                </a:cubicBezTo>
                <a:cubicBezTo>
                  <a:pt x="176" y="47"/>
                  <a:pt x="176" y="46"/>
                  <a:pt x="175" y="45"/>
                </a:cubicBezTo>
                <a:moveTo>
                  <a:pt x="128" y="83"/>
                </a:moveTo>
                <a:cubicBezTo>
                  <a:pt x="128" y="68"/>
                  <a:pt x="128" y="68"/>
                  <a:pt x="128" y="68"/>
                </a:cubicBezTo>
                <a:cubicBezTo>
                  <a:pt x="128" y="66"/>
                  <a:pt x="126" y="64"/>
                  <a:pt x="124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04" y="65"/>
                  <a:pt x="46" y="71"/>
                  <a:pt x="16" y="115"/>
                </a:cubicBezTo>
                <a:cubicBezTo>
                  <a:pt x="39" y="42"/>
                  <a:pt x="103" y="33"/>
                  <a:pt x="120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6" y="32"/>
                  <a:pt x="128" y="30"/>
                  <a:pt x="128" y="28"/>
                </a:cubicBezTo>
                <a:cubicBezTo>
                  <a:pt x="128" y="13"/>
                  <a:pt x="128" y="13"/>
                  <a:pt x="128" y="13"/>
                </a:cubicBezTo>
                <a:cubicBezTo>
                  <a:pt x="166" y="48"/>
                  <a:pt x="166" y="48"/>
                  <a:pt x="166" y="48"/>
                </a:cubicBezTo>
                <a:lnTo>
                  <a:pt x="128" y="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400"/>
          <p:cNvSpPr>
            <a:spLocks/>
          </p:cNvSpPr>
          <p:nvPr/>
        </p:nvSpPr>
        <p:spPr bwMode="auto">
          <a:xfrm>
            <a:off x="6002404" y="3066723"/>
            <a:ext cx="334275" cy="212573"/>
          </a:xfrm>
          <a:custGeom>
            <a:avLst/>
            <a:gdLst>
              <a:gd name="T0" fmla="*/ 130 w 176"/>
              <a:gd name="T1" fmla="*/ 8 h 112"/>
              <a:gd name="T2" fmla="*/ 84 w 176"/>
              <a:gd name="T3" fmla="*/ 54 h 112"/>
              <a:gd name="T4" fmla="*/ 84 w 176"/>
              <a:gd name="T5" fmla="*/ 58 h 112"/>
              <a:gd name="T6" fmla="*/ 46 w 176"/>
              <a:gd name="T7" fmla="*/ 96 h 112"/>
              <a:gd name="T8" fmla="*/ 8 w 176"/>
              <a:gd name="T9" fmla="*/ 58 h 112"/>
              <a:gd name="T10" fmla="*/ 8 w 176"/>
              <a:gd name="T11" fmla="*/ 54 h 112"/>
              <a:gd name="T12" fmla="*/ 46 w 176"/>
              <a:gd name="T13" fmla="*/ 16 h 112"/>
              <a:gd name="T14" fmla="*/ 68 w 176"/>
              <a:gd name="T15" fmla="*/ 24 h 112"/>
              <a:gd name="T16" fmla="*/ 52 w 176"/>
              <a:gd name="T17" fmla="*/ 24 h 112"/>
              <a:gd name="T18" fmla="*/ 48 w 176"/>
              <a:gd name="T19" fmla="*/ 28 h 112"/>
              <a:gd name="T20" fmla="*/ 52 w 176"/>
              <a:gd name="T21" fmla="*/ 32 h 112"/>
              <a:gd name="T22" fmla="*/ 76 w 176"/>
              <a:gd name="T23" fmla="*/ 32 h 112"/>
              <a:gd name="T24" fmla="*/ 80 w 176"/>
              <a:gd name="T25" fmla="*/ 28 h 112"/>
              <a:gd name="T26" fmla="*/ 80 w 176"/>
              <a:gd name="T27" fmla="*/ 4 h 112"/>
              <a:gd name="T28" fmla="*/ 76 w 176"/>
              <a:gd name="T29" fmla="*/ 0 h 112"/>
              <a:gd name="T30" fmla="*/ 72 w 176"/>
              <a:gd name="T31" fmla="*/ 4 h 112"/>
              <a:gd name="T32" fmla="*/ 72 w 176"/>
              <a:gd name="T33" fmla="*/ 17 h 112"/>
              <a:gd name="T34" fmla="*/ 46 w 176"/>
              <a:gd name="T35" fmla="*/ 8 h 112"/>
              <a:gd name="T36" fmla="*/ 0 w 176"/>
              <a:gd name="T37" fmla="*/ 54 h 112"/>
              <a:gd name="T38" fmla="*/ 0 w 176"/>
              <a:gd name="T39" fmla="*/ 58 h 112"/>
              <a:gd name="T40" fmla="*/ 46 w 176"/>
              <a:gd name="T41" fmla="*/ 104 h 112"/>
              <a:gd name="T42" fmla="*/ 92 w 176"/>
              <a:gd name="T43" fmla="*/ 58 h 112"/>
              <a:gd name="T44" fmla="*/ 92 w 176"/>
              <a:gd name="T45" fmla="*/ 54 h 112"/>
              <a:gd name="T46" fmla="*/ 130 w 176"/>
              <a:gd name="T47" fmla="*/ 16 h 112"/>
              <a:gd name="T48" fmla="*/ 168 w 176"/>
              <a:gd name="T49" fmla="*/ 54 h 112"/>
              <a:gd name="T50" fmla="*/ 168 w 176"/>
              <a:gd name="T51" fmla="*/ 58 h 112"/>
              <a:gd name="T52" fmla="*/ 130 w 176"/>
              <a:gd name="T53" fmla="*/ 96 h 112"/>
              <a:gd name="T54" fmla="*/ 108 w 176"/>
              <a:gd name="T55" fmla="*/ 88 h 112"/>
              <a:gd name="T56" fmla="*/ 124 w 176"/>
              <a:gd name="T57" fmla="*/ 88 h 112"/>
              <a:gd name="T58" fmla="*/ 128 w 176"/>
              <a:gd name="T59" fmla="*/ 84 h 112"/>
              <a:gd name="T60" fmla="*/ 124 w 176"/>
              <a:gd name="T61" fmla="*/ 80 h 112"/>
              <a:gd name="T62" fmla="*/ 100 w 176"/>
              <a:gd name="T63" fmla="*/ 80 h 112"/>
              <a:gd name="T64" fmla="*/ 96 w 176"/>
              <a:gd name="T65" fmla="*/ 84 h 112"/>
              <a:gd name="T66" fmla="*/ 96 w 176"/>
              <a:gd name="T67" fmla="*/ 108 h 112"/>
              <a:gd name="T68" fmla="*/ 100 w 176"/>
              <a:gd name="T69" fmla="*/ 112 h 112"/>
              <a:gd name="T70" fmla="*/ 104 w 176"/>
              <a:gd name="T71" fmla="*/ 108 h 112"/>
              <a:gd name="T72" fmla="*/ 104 w 176"/>
              <a:gd name="T73" fmla="*/ 95 h 112"/>
              <a:gd name="T74" fmla="*/ 130 w 176"/>
              <a:gd name="T75" fmla="*/ 104 h 112"/>
              <a:gd name="T76" fmla="*/ 176 w 176"/>
              <a:gd name="T77" fmla="*/ 58 h 112"/>
              <a:gd name="T78" fmla="*/ 176 w 176"/>
              <a:gd name="T79" fmla="*/ 54 h 112"/>
              <a:gd name="T80" fmla="*/ 130 w 176"/>
              <a:gd name="T81" fmla="*/ 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" h="112">
                <a:moveTo>
                  <a:pt x="130" y="8"/>
                </a:moveTo>
                <a:cubicBezTo>
                  <a:pt x="105" y="8"/>
                  <a:pt x="84" y="29"/>
                  <a:pt x="84" y="54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79"/>
                  <a:pt x="67" y="96"/>
                  <a:pt x="46" y="96"/>
                </a:cubicBezTo>
                <a:cubicBezTo>
                  <a:pt x="25" y="96"/>
                  <a:pt x="8" y="79"/>
                  <a:pt x="8" y="58"/>
                </a:cubicBezTo>
                <a:cubicBezTo>
                  <a:pt x="8" y="54"/>
                  <a:pt x="8" y="54"/>
                  <a:pt x="8" y="54"/>
                </a:cubicBezTo>
                <a:cubicBezTo>
                  <a:pt x="8" y="33"/>
                  <a:pt x="25" y="16"/>
                  <a:pt x="46" y="16"/>
                </a:cubicBezTo>
                <a:cubicBezTo>
                  <a:pt x="54" y="16"/>
                  <a:pt x="62" y="19"/>
                  <a:pt x="68" y="24"/>
                </a:cubicBezTo>
                <a:cubicBezTo>
                  <a:pt x="52" y="24"/>
                  <a:pt x="52" y="24"/>
                  <a:pt x="52" y="24"/>
                </a:cubicBezTo>
                <a:cubicBezTo>
                  <a:pt x="50" y="24"/>
                  <a:pt x="48" y="26"/>
                  <a:pt x="48" y="28"/>
                </a:cubicBezTo>
                <a:cubicBezTo>
                  <a:pt x="48" y="30"/>
                  <a:pt x="50" y="32"/>
                  <a:pt x="52" y="32"/>
                </a:cubicBezTo>
                <a:cubicBezTo>
                  <a:pt x="76" y="32"/>
                  <a:pt x="76" y="32"/>
                  <a:pt x="76" y="32"/>
                </a:cubicBezTo>
                <a:cubicBezTo>
                  <a:pt x="78" y="32"/>
                  <a:pt x="80" y="30"/>
                  <a:pt x="80" y="28"/>
                </a:cubicBezTo>
                <a:cubicBezTo>
                  <a:pt x="80" y="4"/>
                  <a:pt x="80" y="4"/>
                  <a:pt x="80" y="4"/>
                </a:cubicBezTo>
                <a:cubicBezTo>
                  <a:pt x="80" y="2"/>
                  <a:pt x="78" y="0"/>
                  <a:pt x="76" y="0"/>
                </a:cubicBezTo>
                <a:cubicBezTo>
                  <a:pt x="74" y="0"/>
                  <a:pt x="72" y="2"/>
                  <a:pt x="72" y="4"/>
                </a:cubicBezTo>
                <a:cubicBezTo>
                  <a:pt x="72" y="17"/>
                  <a:pt x="72" y="17"/>
                  <a:pt x="72" y="17"/>
                </a:cubicBezTo>
                <a:cubicBezTo>
                  <a:pt x="64" y="11"/>
                  <a:pt x="55" y="8"/>
                  <a:pt x="46" y="8"/>
                </a:cubicBezTo>
                <a:cubicBezTo>
                  <a:pt x="21" y="8"/>
                  <a:pt x="0" y="29"/>
                  <a:pt x="0" y="54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83"/>
                  <a:pt x="21" y="104"/>
                  <a:pt x="46" y="104"/>
                </a:cubicBezTo>
                <a:cubicBezTo>
                  <a:pt x="71" y="104"/>
                  <a:pt x="92" y="83"/>
                  <a:pt x="92" y="58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33"/>
                  <a:pt x="109" y="16"/>
                  <a:pt x="130" y="16"/>
                </a:cubicBezTo>
                <a:cubicBezTo>
                  <a:pt x="151" y="16"/>
                  <a:pt x="168" y="33"/>
                  <a:pt x="168" y="54"/>
                </a:cubicBezTo>
                <a:cubicBezTo>
                  <a:pt x="168" y="58"/>
                  <a:pt x="168" y="58"/>
                  <a:pt x="168" y="58"/>
                </a:cubicBezTo>
                <a:cubicBezTo>
                  <a:pt x="168" y="79"/>
                  <a:pt x="151" y="96"/>
                  <a:pt x="130" y="96"/>
                </a:cubicBezTo>
                <a:cubicBezTo>
                  <a:pt x="122" y="96"/>
                  <a:pt x="114" y="93"/>
                  <a:pt x="108" y="88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6" y="88"/>
                  <a:pt x="128" y="86"/>
                  <a:pt x="128" y="84"/>
                </a:cubicBezTo>
                <a:cubicBezTo>
                  <a:pt x="128" y="82"/>
                  <a:pt x="126" y="80"/>
                  <a:pt x="124" y="80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98" y="80"/>
                  <a:pt x="96" y="82"/>
                  <a:pt x="96" y="84"/>
                </a:cubicBezTo>
                <a:cubicBezTo>
                  <a:pt x="96" y="108"/>
                  <a:pt x="96" y="108"/>
                  <a:pt x="96" y="108"/>
                </a:cubicBezTo>
                <a:cubicBezTo>
                  <a:pt x="96" y="110"/>
                  <a:pt x="98" y="112"/>
                  <a:pt x="100" y="112"/>
                </a:cubicBezTo>
                <a:cubicBezTo>
                  <a:pt x="102" y="112"/>
                  <a:pt x="104" y="110"/>
                  <a:pt x="104" y="108"/>
                </a:cubicBezTo>
                <a:cubicBezTo>
                  <a:pt x="104" y="95"/>
                  <a:pt x="104" y="95"/>
                  <a:pt x="104" y="95"/>
                </a:cubicBezTo>
                <a:cubicBezTo>
                  <a:pt x="112" y="101"/>
                  <a:pt x="121" y="104"/>
                  <a:pt x="130" y="104"/>
                </a:cubicBezTo>
                <a:cubicBezTo>
                  <a:pt x="155" y="104"/>
                  <a:pt x="176" y="83"/>
                  <a:pt x="176" y="58"/>
                </a:cubicBezTo>
                <a:cubicBezTo>
                  <a:pt x="176" y="54"/>
                  <a:pt x="176" y="54"/>
                  <a:pt x="176" y="54"/>
                </a:cubicBezTo>
                <a:cubicBezTo>
                  <a:pt x="176" y="29"/>
                  <a:pt x="155" y="8"/>
                  <a:pt x="130" y="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401"/>
          <p:cNvSpPr>
            <a:spLocks noEditPoints="1"/>
          </p:cNvSpPr>
          <p:nvPr/>
        </p:nvSpPr>
        <p:spPr bwMode="auto">
          <a:xfrm>
            <a:off x="6641746" y="3050496"/>
            <a:ext cx="334275" cy="243404"/>
          </a:xfrm>
          <a:custGeom>
            <a:avLst/>
            <a:gdLst>
              <a:gd name="T0" fmla="*/ 4 w 176"/>
              <a:gd name="T1" fmla="*/ 24 h 128"/>
              <a:gd name="T2" fmla="*/ 50 w 176"/>
              <a:gd name="T3" fmla="*/ 24 h 128"/>
              <a:gd name="T4" fmla="*/ 75 w 176"/>
              <a:gd name="T5" fmla="*/ 55 h 128"/>
              <a:gd name="T6" fmla="*/ 80 w 176"/>
              <a:gd name="T7" fmla="*/ 48 h 128"/>
              <a:gd name="T8" fmla="*/ 55 w 176"/>
              <a:gd name="T9" fmla="*/ 17 h 128"/>
              <a:gd name="T10" fmla="*/ 55 w 176"/>
              <a:gd name="T11" fmla="*/ 18 h 128"/>
              <a:gd name="T12" fmla="*/ 52 w 176"/>
              <a:gd name="T13" fmla="*/ 16 h 128"/>
              <a:gd name="T14" fmla="*/ 4 w 176"/>
              <a:gd name="T15" fmla="*/ 16 h 128"/>
              <a:gd name="T16" fmla="*/ 0 w 176"/>
              <a:gd name="T17" fmla="*/ 20 h 128"/>
              <a:gd name="T18" fmla="*/ 4 w 176"/>
              <a:gd name="T19" fmla="*/ 24 h 128"/>
              <a:gd name="T20" fmla="*/ 159 w 176"/>
              <a:gd name="T21" fmla="*/ 89 h 128"/>
              <a:gd name="T22" fmla="*/ 156 w 176"/>
              <a:gd name="T23" fmla="*/ 88 h 128"/>
              <a:gd name="T24" fmla="*/ 152 w 176"/>
              <a:gd name="T25" fmla="*/ 92 h 128"/>
              <a:gd name="T26" fmla="*/ 153 w 176"/>
              <a:gd name="T27" fmla="*/ 95 h 128"/>
              <a:gd name="T28" fmla="*/ 162 w 176"/>
              <a:gd name="T29" fmla="*/ 104 h 128"/>
              <a:gd name="T30" fmla="*/ 126 w 176"/>
              <a:gd name="T31" fmla="*/ 104 h 128"/>
              <a:gd name="T32" fmla="*/ 101 w 176"/>
              <a:gd name="T33" fmla="*/ 73 h 128"/>
              <a:gd name="T34" fmla="*/ 96 w 176"/>
              <a:gd name="T35" fmla="*/ 80 h 128"/>
              <a:gd name="T36" fmla="*/ 121 w 176"/>
              <a:gd name="T37" fmla="*/ 111 h 128"/>
              <a:gd name="T38" fmla="*/ 121 w 176"/>
              <a:gd name="T39" fmla="*/ 110 h 128"/>
              <a:gd name="T40" fmla="*/ 124 w 176"/>
              <a:gd name="T41" fmla="*/ 112 h 128"/>
              <a:gd name="T42" fmla="*/ 162 w 176"/>
              <a:gd name="T43" fmla="*/ 112 h 128"/>
              <a:gd name="T44" fmla="*/ 153 w 176"/>
              <a:gd name="T45" fmla="*/ 121 h 128"/>
              <a:gd name="T46" fmla="*/ 152 w 176"/>
              <a:gd name="T47" fmla="*/ 124 h 128"/>
              <a:gd name="T48" fmla="*/ 156 w 176"/>
              <a:gd name="T49" fmla="*/ 128 h 128"/>
              <a:gd name="T50" fmla="*/ 159 w 176"/>
              <a:gd name="T51" fmla="*/ 127 h 128"/>
              <a:gd name="T52" fmla="*/ 175 w 176"/>
              <a:gd name="T53" fmla="*/ 111 h 128"/>
              <a:gd name="T54" fmla="*/ 176 w 176"/>
              <a:gd name="T55" fmla="*/ 108 h 128"/>
              <a:gd name="T56" fmla="*/ 175 w 176"/>
              <a:gd name="T57" fmla="*/ 105 h 128"/>
              <a:gd name="T58" fmla="*/ 159 w 176"/>
              <a:gd name="T59" fmla="*/ 89 h 128"/>
              <a:gd name="T60" fmla="*/ 162 w 176"/>
              <a:gd name="T61" fmla="*/ 24 h 128"/>
              <a:gd name="T62" fmla="*/ 153 w 176"/>
              <a:gd name="T63" fmla="*/ 33 h 128"/>
              <a:gd name="T64" fmla="*/ 152 w 176"/>
              <a:gd name="T65" fmla="*/ 36 h 128"/>
              <a:gd name="T66" fmla="*/ 156 w 176"/>
              <a:gd name="T67" fmla="*/ 40 h 128"/>
              <a:gd name="T68" fmla="*/ 159 w 176"/>
              <a:gd name="T69" fmla="*/ 39 h 128"/>
              <a:gd name="T70" fmla="*/ 175 w 176"/>
              <a:gd name="T71" fmla="*/ 23 h 128"/>
              <a:gd name="T72" fmla="*/ 176 w 176"/>
              <a:gd name="T73" fmla="*/ 20 h 128"/>
              <a:gd name="T74" fmla="*/ 175 w 176"/>
              <a:gd name="T75" fmla="*/ 17 h 128"/>
              <a:gd name="T76" fmla="*/ 159 w 176"/>
              <a:gd name="T77" fmla="*/ 1 h 128"/>
              <a:gd name="T78" fmla="*/ 156 w 176"/>
              <a:gd name="T79" fmla="*/ 0 h 128"/>
              <a:gd name="T80" fmla="*/ 152 w 176"/>
              <a:gd name="T81" fmla="*/ 4 h 128"/>
              <a:gd name="T82" fmla="*/ 153 w 176"/>
              <a:gd name="T83" fmla="*/ 7 h 128"/>
              <a:gd name="T84" fmla="*/ 162 w 176"/>
              <a:gd name="T85" fmla="*/ 16 h 128"/>
              <a:gd name="T86" fmla="*/ 124 w 176"/>
              <a:gd name="T87" fmla="*/ 16 h 128"/>
              <a:gd name="T88" fmla="*/ 121 w 176"/>
              <a:gd name="T89" fmla="*/ 18 h 128"/>
              <a:gd name="T90" fmla="*/ 121 w 176"/>
              <a:gd name="T91" fmla="*/ 17 h 128"/>
              <a:gd name="T92" fmla="*/ 50 w 176"/>
              <a:gd name="T93" fmla="*/ 104 h 128"/>
              <a:gd name="T94" fmla="*/ 4 w 176"/>
              <a:gd name="T95" fmla="*/ 104 h 128"/>
              <a:gd name="T96" fmla="*/ 0 w 176"/>
              <a:gd name="T97" fmla="*/ 108 h 128"/>
              <a:gd name="T98" fmla="*/ 4 w 176"/>
              <a:gd name="T99" fmla="*/ 112 h 128"/>
              <a:gd name="T100" fmla="*/ 52 w 176"/>
              <a:gd name="T101" fmla="*/ 112 h 128"/>
              <a:gd name="T102" fmla="*/ 55 w 176"/>
              <a:gd name="T103" fmla="*/ 110 h 128"/>
              <a:gd name="T104" fmla="*/ 55 w 176"/>
              <a:gd name="T105" fmla="*/ 111 h 128"/>
              <a:gd name="T106" fmla="*/ 126 w 176"/>
              <a:gd name="T107" fmla="*/ 24 h 128"/>
              <a:gd name="T108" fmla="*/ 162 w 176"/>
              <a:gd name="T109" fmla="*/ 2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28">
                <a:moveTo>
                  <a:pt x="4" y="24"/>
                </a:moveTo>
                <a:cubicBezTo>
                  <a:pt x="50" y="24"/>
                  <a:pt x="50" y="24"/>
                  <a:pt x="50" y="24"/>
                </a:cubicBezTo>
                <a:cubicBezTo>
                  <a:pt x="75" y="55"/>
                  <a:pt x="75" y="55"/>
                  <a:pt x="75" y="55"/>
                </a:cubicBezTo>
                <a:cubicBezTo>
                  <a:pt x="80" y="48"/>
                  <a:pt x="80" y="48"/>
                  <a:pt x="80" y="48"/>
                </a:cubicBezTo>
                <a:cubicBezTo>
                  <a:pt x="55" y="17"/>
                  <a:pt x="55" y="17"/>
                  <a:pt x="55" y="17"/>
                </a:cubicBezTo>
                <a:cubicBezTo>
                  <a:pt x="55" y="18"/>
                  <a:pt x="55" y="18"/>
                  <a:pt x="55" y="18"/>
                </a:cubicBezTo>
                <a:cubicBezTo>
                  <a:pt x="54" y="17"/>
                  <a:pt x="53" y="16"/>
                  <a:pt x="52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2" y="16"/>
                  <a:pt x="0" y="18"/>
                  <a:pt x="0" y="20"/>
                </a:cubicBezTo>
                <a:cubicBezTo>
                  <a:pt x="0" y="22"/>
                  <a:pt x="2" y="24"/>
                  <a:pt x="4" y="24"/>
                </a:cubicBezTo>
                <a:moveTo>
                  <a:pt x="159" y="89"/>
                </a:moveTo>
                <a:cubicBezTo>
                  <a:pt x="158" y="88"/>
                  <a:pt x="157" y="88"/>
                  <a:pt x="156" y="88"/>
                </a:cubicBezTo>
                <a:cubicBezTo>
                  <a:pt x="154" y="88"/>
                  <a:pt x="152" y="90"/>
                  <a:pt x="152" y="92"/>
                </a:cubicBezTo>
                <a:cubicBezTo>
                  <a:pt x="152" y="93"/>
                  <a:pt x="152" y="94"/>
                  <a:pt x="153" y="95"/>
                </a:cubicBezTo>
                <a:cubicBezTo>
                  <a:pt x="162" y="104"/>
                  <a:pt x="162" y="104"/>
                  <a:pt x="162" y="104"/>
                </a:cubicBezTo>
                <a:cubicBezTo>
                  <a:pt x="126" y="104"/>
                  <a:pt x="126" y="104"/>
                  <a:pt x="126" y="104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96" y="80"/>
                  <a:pt x="96" y="80"/>
                  <a:pt x="96" y="80"/>
                </a:cubicBezTo>
                <a:cubicBezTo>
                  <a:pt x="121" y="111"/>
                  <a:pt x="121" y="111"/>
                  <a:pt x="121" y="111"/>
                </a:cubicBezTo>
                <a:cubicBezTo>
                  <a:pt x="121" y="110"/>
                  <a:pt x="121" y="110"/>
                  <a:pt x="121" y="110"/>
                </a:cubicBezTo>
                <a:cubicBezTo>
                  <a:pt x="122" y="111"/>
                  <a:pt x="123" y="112"/>
                  <a:pt x="124" y="112"/>
                </a:cubicBezTo>
                <a:cubicBezTo>
                  <a:pt x="162" y="112"/>
                  <a:pt x="162" y="112"/>
                  <a:pt x="162" y="112"/>
                </a:cubicBezTo>
                <a:cubicBezTo>
                  <a:pt x="153" y="121"/>
                  <a:pt x="153" y="121"/>
                  <a:pt x="153" y="121"/>
                </a:cubicBezTo>
                <a:cubicBezTo>
                  <a:pt x="152" y="122"/>
                  <a:pt x="152" y="123"/>
                  <a:pt x="152" y="124"/>
                </a:cubicBezTo>
                <a:cubicBezTo>
                  <a:pt x="152" y="126"/>
                  <a:pt x="154" y="128"/>
                  <a:pt x="156" y="128"/>
                </a:cubicBezTo>
                <a:cubicBezTo>
                  <a:pt x="157" y="128"/>
                  <a:pt x="158" y="128"/>
                  <a:pt x="159" y="127"/>
                </a:cubicBezTo>
                <a:cubicBezTo>
                  <a:pt x="175" y="111"/>
                  <a:pt x="175" y="111"/>
                  <a:pt x="175" y="111"/>
                </a:cubicBezTo>
                <a:cubicBezTo>
                  <a:pt x="176" y="110"/>
                  <a:pt x="176" y="109"/>
                  <a:pt x="176" y="108"/>
                </a:cubicBezTo>
                <a:cubicBezTo>
                  <a:pt x="176" y="107"/>
                  <a:pt x="176" y="106"/>
                  <a:pt x="175" y="105"/>
                </a:cubicBezTo>
                <a:lnTo>
                  <a:pt x="159" y="89"/>
                </a:lnTo>
                <a:close/>
                <a:moveTo>
                  <a:pt x="162" y="24"/>
                </a:moveTo>
                <a:cubicBezTo>
                  <a:pt x="153" y="33"/>
                  <a:pt x="153" y="33"/>
                  <a:pt x="153" y="33"/>
                </a:cubicBezTo>
                <a:cubicBezTo>
                  <a:pt x="152" y="34"/>
                  <a:pt x="152" y="35"/>
                  <a:pt x="152" y="36"/>
                </a:cubicBezTo>
                <a:cubicBezTo>
                  <a:pt x="152" y="38"/>
                  <a:pt x="154" y="40"/>
                  <a:pt x="156" y="40"/>
                </a:cubicBezTo>
                <a:cubicBezTo>
                  <a:pt x="157" y="40"/>
                  <a:pt x="158" y="40"/>
                  <a:pt x="159" y="39"/>
                </a:cubicBezTo>
                <a:cubicBezTo>
                  <a:pt x="175" y="23"/>
                  <a:pt x="175" y="23"/>
                  <a:pt x="175" y="23"/>
                </a:cubicBezTo>
                <a:cubicBezTo>
                  <a:pt x="176" y="22"/>
                  <a:pt x="176" y="21"/>
                  <a:pt x="176" y="20"/>
                </a:cubicBezTo>
                <a:cubicBezTo>
                  <a:pt x="176" y="19"/>
                  <a:pt x="176" y="18"/>
                  <a:pt x="175" y="17"/>
                </a:cubicBezTo>
                <a:cubicBezTo>
                  <a:pt x="159" y="1"/>
                  <a:pt x="159" y="1"/>
                  <a:pt x="159" y="1"/>
                </a:cubicBezTo>
                <a:cubicBezTo>
                  <a:pt x="158" y="0"/>
                  <a:pt x="157" y="0"/>
                  <a:pt x="156" y="0"/>
                </a:cubicBezTo>
                <a:cubicBezTo>
                  <a:pt x="154" y="0"/>
                  <a:pt x="152" y="2"/>
                  <a:pt x="152" y="4"/>
                </a:cubicBezTo>
                <a:cubicBezTo>
                  <a:pt x="152" y="5"/>
                  <a:pt x="152" y="6"/>
                  <a:pt x="153" y="7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124" y="16"/>
                  <a:pt x="124" y="16"/>
                  <a:pt x="124" y="16"/>
                </a:cubicBezTo>
                <a:cubicBezTo>
                  <a:pt x="123" y="16"/>
                  <a:pt x="122" y="17"/>
                  <a:pt x="121" y="18"/>
                </a:cubicBezTo>
                <a:cubicBezTo>
                  <a:pt x="121" y="17"/>
                  <a:pt x="121" y="17"/>
                  <a:pt x="121" y="17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4" y="104"/>
                  <a:pt x="4" y="104"/>
                  <a:pt x="4" y="104"/>
                </a:cubicBezTo>
                <a:cubicBezTo>
                  <a:pt x="2" y="104"/>
                  <a:pt x="0" y="106"/>
                  <a:pt x="0" y="108"/>
                </a:cubicBezTo>
                <a:cubicBezTo>
                  <a:pt x="0" y="110"/>
                  <a:pt x="2" y="112"/>
                  <a:pt x="4" y="112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3" y="112"/>
                  <a:pt x="54" y="111"/>
                  <a:pt x="55" y="110"/>
                </a:cubicBezTo>
                <a:cubicBezTo>
                  <a:pt x="55" y="111"/>
                  <a:pt x="55" y="111"/>
                  <a:pt x="55" y="111"/>
                </a:cubicBezTo>
                <a:cubicBezTo>
                  <a:pt x="126" y="24"/>
                  <a:pt x="126" y="24"/>
                  <a:pt x="126" y="24"/>
                </a:cubicBezTo>
                <a:lnTo>
                  <a:pt x="162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402"/>
          <p:cNvSpPr>
            <a:spLocks noEditPoints="1"/>
          </p:cNvSpPr>
          <p:nvPr/>
        </p:nvSpPr>
        <p:spPr bwMode="auto">
          <a:xfrm>
            <a:off x="7281087" y="3035892"/>
            <a:ext cx="334275" cy="274235"/>
          </a:xfrm>
          <a:custGeom>
            <a:avLst/>
            <a:gdLst>
              <a:gd name="T0" fmla="*/ 175 w 176"/>
              <a:gd name="T1" fmla="*/ 69 h 144"/>
              <a:gd name="T2" fmla="*/ 151 w 176"/>
              <a:gd name="T3" fmla="*/ 45 h 144"/>
              <a:gd name="T4" fmla="*/ 148 w 176"/>
              <a:gd name="T5" fmla="*/ 44 h 144"/>
              <a:gd name="T6" fmla="*/ 144 w 176"/>
              <a:gd name="T7" fmla="*/ 48 h 144"/>
              <a:gd name="T8" fmla="*/ 145 w 176"/>
              <a:gd name="T9" fmla="*/ 51 h 144"/>
              <a:gd name="T10" fmla="*/ 162 w 176"/>
              <a:gd name="T11" fmla="*/ 68 h 144"/>
              <a:gd name="T12" fmla="*/ 66 w 176"/>
              <a:gd name="T13" fmla="*/ 68 h 144"/>
              <a:gd name="T14" fmla="*/ 120 w 176"/>
              <a:gd name="T15" fmla="*/ 14 h 144"/>
              <a:gd name="T16" fmla="*/ 120 w 176"/>
              <a:gd name="T17" fmla="*/ 36 h 144"/>
              <a:gd name="T18" fmla="*/ 124 w 176"/>
              <a:gd name="T19" fmla="*/ 40 h 144"/>
              <a:gd name="T20" fmla="*/ 128 w 176"/>
              <a:gd name="T21" fmla="*/ 36 h 144"/>
              <a:gd name="T22" fmla="*/ 128 w 176"/>
              <a:gd name="T23" fmla="*/ 4 h 144"/>
              <a:gd name="T24" fmla="*/ 124 w 176"/>
              <a:gd name="T25" fmla="*/ 0 h 144"/>
              <a:gd name="T26" fmla="*/ 92 w 176"/>
              <a:gd name="T27" fmla="*/ 0 h 144"/>
              <a:gd name="T28" fmla="*/ 88 w 176"/>
              <a:gd name="T29" fmla="*/ 4 h 144"/>
              <a:gd name="T30" fmla="*/ 92 w 176"/>
              <a:gd name="T31" fmla="*/ 8 h 144"/>
              <a:gd name="T32" fmla="*/ 114 w 176"/>
              <a:gd name="T33" fmla="*/ 8 h 144"/>
              <a:gd name="T34" fmla="*/ 54 w 176"/>
              <a:gd name="T35" fmla="*/ 68 h 144"/>
              <a:gd name="T36" fmla="*/ 31 w 176"/>
              <a:gd name="T37" fmla="*/ 68 h 144"/>
              <a:gd name="T38" fmla="*/ 16 w 176"/>
              <a:gd name="T39" fmla="*/ 56 h 144"/>
              <a:gd name="T40" fmla="*/ 0 w 176"/>
              <a:gd name="T41" fmla="*/ 72 h 144"/>
              <a:gd name="T42" fmla="*/ 16 w 176"/>
              <a:gd name="T43" fmla="*/ 88 h 144"/>
              <a:gd name="T44" fmla="*/ 31 w 176"/>
              <a:gd name="T45" fmla="*/ 76 h 144"/>
              <a:gd name="T46" fmla="*/ 54 w 176"/>
              <a:gd name="T47" fmla="*/ 76 h 144"/>
              <a:gd name="T48" fmla="*/ 114 w 176"/>
              <a:gd name="T49" fmla="*/ 136 h 144"/>
              <a:gd name="T50" fmla="*/ 92 w 176"/>
              <a:gd name="T51" fmla="*/ 136 h 144"/>
              <a:gd name="T52" fmla="*/ 88 w 176"/>
              <a:gd name="T53" fmla="*/ 140 h 144"/>
              <a:gd name="T54" fmla="*/ 92 w 176"/>
              <a:gd name="T55" fmla="*/ 144 h 144"/>
              <a:gd name="T56" fmla="*/ 124 w 176"/>
              <a:gd name="T57" fmla="*/ 144 h 144"/>
              <a:gd name="T58" fmla="*/ 128 w 176"/>
              <a:gd name="T59" fmla="*/ 140 h 144"/>
              <a:gd name="T60" fmla="*/ 128 w 176"/>
              <a:gd name="T61" fmla="*/ 108 h 144"/>
              <a:gd name="T62" fmla="*/ 124 w 176"/>
              <a:gd name="T63" fmla="*/ 104 h 144"/>
              <a:gd name="T64" fmla="*/ 120 w 176"/>
              <a:gd name="T65" fmla="*/ 108 h 144"/>
              <a:gd name="T66" fmla="*/ 120 w 176"/>
              <a:gd name="T67" fmla="*/ 130 h 144"/>
              <a:gd name="T68" fmla="*/ 66 w 176"/>
              <a:gd name="T69" fmla="*/ 76 h 144"/>
              <a:gd name="T70" fmla="*/ 162 w 176"/>
              <a:gd name="T71" fmla="*/ 76 h 144"/>
              <a:gd name="T72" fmla="*/ 145 w 176"/>
              <a:gd name="T73" fmla="*/ 93 h 144"/>
              <a:gd name="T74" fmla="*/ 144 w 176"/>
              <a:gd name="T75" fmla="*/ 96 h 144"/>
              <a:gd name="T76" fmla="*/ 148 w 176"/>
              <a:gd name="T77" fmla="*/ 100 h 144"/>
              <a:gd name="T78" fmla="*/ 151 w 176"/>
              <a:gd name="T79" fmla="*/ 99 h 144"/>
              <a:gd name="T80" fmla="*/ 175 w 176"/>
              <a:gd name="T81" fmla="*/ 75 h 144"/>
              <a:gd name="T82" fmla="*/ 176 w 176"/>
              <a:gd name="T83" fmla="*/ 72 h 144"/>
              <a:gd name="T84" fmla="*/ 175 w 176"/>
              <a:gd name="T85" fmla="*/ 69 h 144"/>
              <a:gd name="T86" fmla="*/ 16 w 176"/>
              <a:gd name="T87" fmla="*/ 80 h 144"/>
              <a:gd name="T88" fmla="*/ 8 w 176"/>
              <a:gd name="T89" fmla="*/ 72 h 144"/>
              <a:gd name="T90" fmla="*/ 16 w 176"/>
              <a:gd name="T91" fmla="*/ 64 h 144"/>
              <a:gd name="T92" fmla="*/ 24 w 176"/>
              <a:gd name="T93" fmla="*/ 72 h 144"/>
              <a:gd name="T94" fmla="*/ 16 w 176"/>
              <a:gd name="T95" fmla="*/ 8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44">
                <a:moveTo>
                  <a:pt x="175" y="69"/>
                </a:moveTo>
                <a:cubicBezTo>
                  <a:pt x="151" y="45"/>
                  <a:pt x="151" y="45"/>
                  <a:pt x="151" y="45"/>
                </a:cubicBezTo>
                <a:cubicBezTo>
                  <a:pt x="150" y="44"/>
                  <a:pt x="149" y="44"/>
                  <a:pt x="148" y="44"/>
                </a:cubicBezTo>
                <a:cubicBezTo>
                  <a:pt x="146" y="44"/>
                  <a:pt x="144" y="46"/>
                  <a:pt x="144" y="48"/>
                </a:cubicBezTo>
                <a:cubicBezTo>
                  <a:pt x="144" y="49"/>
                  <a:pt x="144" y="50"/>
                  <a:pt x="145" y="51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66" y="68"/>
                  <a:pt x="66" y="68"/>
                  <a:pt x="66" y="68"/>
                </a:cubicBezTo>
                <a:cubicBezTo>
                  <a:pt x="120" y="14"/>
                  <a:pt x="120" y="14"/>
                  <a:pt x="120" y="14"/>
                </a:cubicBezTo>
                <a:cubicBezTo>
                  <a:pt x="120" y="36"/>
                  <a:pt x="120" y="36"/>
                  <a:pt x="120" y="36"/>
                </a:cubicBezTo>
                <a:cubicBezTo>
                  <a:pt x="120" y="38"/>
                  <a:pt x="122" y="40"/>
                  <a:pt x="124" y="40"/>
                </a:cubicBezTo>
                <a:cubicBezTo>
                  <a:pt x="126" y="40"/>
                  <a:pt x="128" y="38"/>
                  <a:pt x="128" y="36"/>
                </a:cubicBezTo>
                <a:cubicBezTo>
                  <a:pt x="128" y="4"/>
                  <a:pt x="128" y="4"/>
                  <a:pt x="128" y="4"/>
                </a:cubicBezTo>
                <a:cubicBezTo>
                  <a:pt x="128" y="2"/>
                  <a:pt x="126" y="0"/>
                  <a:pt x="124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0" y="0"/>
                  <a:pt x="88" y="2"/>
                  <a:pt x="88" y="4"/>
                </a:cubicBezTo>
                <a:cubicBezTo>
                  <a:pt x="88" y="6"/>
                  <a:pt x="90" y="8"/>
                  <a:pt x="92" y="8"/>
                </a:cubicBezTo>
                <a:cubicBezTo>
                  <a:pt x="114" y="8"/>
                  <a:pt x="114" y="8"/>
                  <a:pt x="114" y="8"/>
                </a:cubicBezTo>
                <a:cubicBezTo>
                  <a:pt x="54" y="68"/>
                  <a:pt x="54" y="68"/>
                  <a:pt x="54" y="68"/>
                </a:cubicBezTo>
                <a:cubicBezTo>
                  <a:pt x="31" y="68"/>
                  <a:pt x="31" y="68"/>
                  <a:pt x="31" y="68"/>
                </a:cubicBezTo>
                <a:cubicBezTo>
                  <a:pt x="30" y="61"/>
                  <a:pt x="23" y="56"/>
                  <a:pt x="16" y="56"/>
                </a:cubicBezTo>
                <a:cubicBezTo>
                  <a:pt x="7" y="56"/>
                  <a:pt x="0" y="63"/>
                  <a:pt x="0" y="72"/>
                </a:cubicBezTo>
                <a:cubicBezTo>
                  <a:pt x="0" y="81"/>
                  <a:pt x="7" y="88"/>
                  <a:pt x="16" y="88"/>
                </a:cubicBezTo>
                <a:cubicBezTo>
                  <a:pt x="23" y="88"/>
                  <a:pt x="30" y="83"/>
                  <a:pt x="31" y="76"/>
                </a:cubicBezTo>
                <a:cubicBezTo>
                  <a:pt x="54" y="76"/>
                  <a:pt x="54" y="76"/>
                  <a:pt x="54" y="76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90" y="136"/>
                  <a:pt x="88" y="138"/>
                  <a:pt x="88" y="140"/>
                </a:cubicBezTo>
                <a:cubicBezTo>
                  <a:pt x="88" y="142"/>
                  <a:pt x="90" y="144"/>
                  <a:pt x="92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6" y="144"/>
                  <a:pt x="128" y="142"/>
                  <a:pt x="128" y="140"/>
                </a:cubicBezTo>
                <a:cubicBezTo>
                  <a:pt x="128" y="108"/>
                  <a:pt x="128" y="108"/>
                  <a:pt x="128" y="108"/>
                </a:cubicBezTo>
                <a:cubicBezTo>
                  <a:pt x="128" y="106"/>
                  <a:pt x="126" y="104"/>
                  <a:pt x="124" y="104"/>
                </a:cubicBezTo>
                <a:cubicBezTo>
                  <a:pt x="122" y="104"/>
                  <a:pt x="120" y="106"/>
                  <a:pt x="120" y="108"/>
                </a:cubicBezTo>
                <a:cubicBezTo>
                  <a:pt x="120" y="130"/>
                  <a:pt x="120" y="130"/>
                  <a:pt x="120" y="130"/>
                </a:cubicBezTo>
                <a:cubicBezTo>
                  <a:pt x="66" y="76"/>
                  <a:pt x="66" y="76"/>
                  <a:pt x="66" y="76"/>
                </a:cubicBezTo>
                <a:cubicBezTo>
                  <a:pt x="162" y="76"/>
                  <a:pt x="162" y="76"/>
                  <a:pt x="162" y="76"/>
                </a:cubicBezTo>
                <a:cubicBezTo>
                  <a:pt x="145" y="93"/>
                  <a:pt x="145" y="93"/>
                  <a:pt x="145" y="93"/>
                </a:cubicBezTo>
                <a:cubicBezTo>
                  <a:pt x="144" y="94"/>
                  <a:pt x="144" y="95"/>
                  <a:pt x="144" y="96"/>
                </a:cubicBezTo>
                <a:cubicBezTo>
                  <a:pt x="144" y="98"/>
                  <a:pt x="146" y="100"/>
                  <a:pt x="148" y="100"/>
                </a:cubicBezTo>
                <a:cubicBezTo>
                  <a:pt x="149" y="100"/>
                  <a:pt x="150" y="100"/>
                  <a:pt x="151" y="99"/>
                </a:cubicBezTo>
                <a:cubicBezTo>
                  <a:pt x="175" y="75"/>
                  <a:pt x="175" y="75"/>
                  <a:pt x="175" y="75"/>
                </a:cubicBezTo>
                <a:cubicBezTo>
                  <a:pt x="176" y="74"/>
                  <a:pt x="176" y="73"/>
                  <a:pt x="176" y="72"/>
                </a:cubicBezTo>
                <a:cubicBezTo>
                  <a:pt x="176" y="71"/>
                  <a:pt x="176" y="70"/>
                  <a:pt x="175" y="69"/>
                </a:cubicBezTo>
                <a:moveTo>
                  <a:pt x="16" y="80"/>
                </a:moveTo>
                <a:cubicBezTo>
                  <a:pt x="12" y="80"/>
                  <a:pt x="8" y="76"/>
                  <a:pt x="8" y="72"/>
                </a:cubicBezTo>
                <a:cubicBezTo>
                  <a:pt x="8" y="68"/>
                  <a:pt x="12" y="64"/>
                  <a:pt x="16" y="64"/>
                </a:cubicBezTo>
                <a:cubicBezTo>
                  <a:pt x="20" y="64"/>
                  <a:pt x="24" y="68"/>
                  <a:pt x="24" y="72"/>
                </a:cubicBezTo>
                <a:cubicBezTo>
                  <a:pt x="24" y="76"/>
                  <a:pt x="20" y="80"/>
                  <a:pt x="16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802043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586801" y="411510"/>
            <a:ext cx="197041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Miscellaneous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79" name="Freeform 434"/>
          <p:cNvSpPr>
            <a:spLocks noEditPoints="1"/>
          </p:cNvSpPr>
          <p:nvPr/>
        </p:nvSpPr>
        <p:spPr bwMode="auto">
          <a:xfrm>
            <a:off x="1524581" y="1118979"/>
            <a:ext cx="335898" cy="334275"/>
          </a:xfrm>
          <a:custGeom>
            <a:avLst/>
            <a:gdLst>
              <a:gd name="T0" fmla="*/ 126 w 176"/>
              <a:gd name="T1" fmla="*/ 85 h 176"/>
              <a:gd name="T2" fmla="*/ 127 w 176"/>
              <a:gd name="T3" fmla="*/ 85 h 176"/>
              <a:gd name="T4" fmla="*/ 126 w 176"/>
              <a:gd name="T5" fmla="*/ 84 h 176"/>
              <a:gd name="T6" fmla="*/ 125 w 176"/>
              <a:gd name="T7" fmla="*/ 84 h 176"/>
              <a:gd name="T8" fmla="*/ 71 w 176"/>
              <a:gd name="T9" fmla="*/ 53 h 176"/>
              <a:gd name="T10" fmla="*/ 70 w 176"/>
              <a:gd name="T11" fmla="*/ 53 h 176"/>
              <a:gd name="T12" fmla="*/ 68 w 176"/>
              <a:gd name="T13" fmla="*/ 52 h 176"/>
              <a:gd name="T14" fmla="*/ 64 w 176"/>
              <a:gd name="T15" fmla="*/ 56 h 176"/>
              <a:gd name="T16" fmla="*/ 64 w 176"/>
              <a:gd name="T17" fmla="*/ 120 h 176"/>
              <a:gd name="T18" fmla="*/ 68 w 176"/>
              <a:gd name="T19" fmla="*/ 124 h 176"/>
              <a:gd name="T20" fmla="*/ 70 w 176"/>
              <a:gd name="T21" fmla="*/ 123 h 176"/>
              <a:gd name="T22" fmla="*/ 71 w 176"/>
              <a:gd name="T23" fmla="*/ 123 h 176"/>
              <a:gd name="T24" fmla="*/ 125 w 176"/>
              <a:gd name="T25" fmla="*/ 92 h 176"/>
              <a:gd name="T26" fmla="*/ 126 w 176"/>
              <a:gd name="T27" fmla="*/ 92 h 176"/>
              <a:gd name="T28" fmla="*/ 127 w 176"/>
              <a:gd name="T29" fmla="*/ 91 h 176"/>
              <a:gd name="T30" fmla="*/ 126 w 176"/>
              <a:gd name="T31" fmla="*/ 91 h 176"/>
              <a:gd name="T32" fmla="*/ 128 w 176"/>
              <a:gd name="T33" fmla="*/ 88 h 176"/>
              <a:gd name="T34" fmla="*/ 126 w 176"/>
              <a:gd name="T35" fmla="*/ 85 h 176"/>
              <a:gd name="T36" fmla="*/ 72 w 176"/>
              <a:gd name="T37" fmla="*/ 113 h 176"/>
              <a:gd name="T38" fmla="*/ 72 w 176"/>
              <a:gd name="T39" fmla="*/ 63 h 176"/>
              <a:gd name="T40" fmla="*/ 116 w 176"/>
              <a:gd name="T41" fmla="*/ 88 h 176"/>
              <a:gd name="T42" fmla="*/ 72 w 176"/>
              <a:gd name="T43" fmla="*/ 113 h 176"/>
              <a:gd name="T44" fmla="*/ 88 w 176"/>
              <a:gd name="T45" fmla="*/ 0 h 176"/>
              <a:gd name="T46" fmla="*/ 0 w 176"/>
              <a:gd name="T47" fmla="*/ 88 h 176"/>
              <a:gd name="T48" fmla="*/ 88 w 176"/>
              <a:gd name="T49" fmla="*/ 176 h 176"/>
              <a:gd name="T50" fmla="*/ 176 w 176"/>
              <a:gd name="T51" fmla="*/ 88 h 176"/>
              <a:gd name="T52" fmla="*/ 88 w 176"/>
              <a:gd name="T53" fmla="*/ 0 h 176"/>
              <a:gd name="T54" fmla="*/ 88 w 176"/>
              <a:gd name="T55" fmla="*/ 168 h 176"/>
              <a:gd name="T56" fmla="*/ 8 w 176"/>
              <a:gd name="T57" fmla="*/ 88 h 176"/>
              <a:gd name="T58" fmla="*/ 88 w 176"/>
              <a:gd name="T59" fmla="*/ 8 h 176"/>
              <a:gd name="T60" fmla="*/ 168 w 176"/>
              <a:gd name="T61" fmla="*/ 88 h 176"/>
              <a:gd name="T62" fmla="*/ 88 w 176"/>
              <a:gd name="T6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76">
                <a:moveTo>
                  <a:pt x="126" y="85"/>
                </a:moveTo>
                <a:cubicBezTo>
                  <a:pt x="127" y="85"/>
                  <a:pt x="127" y="85"/>
                  <a:pt x="127" y="85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6" y="84"/>
                  <a:pt x="126" y="84"/>
                  <a:pt x="125" y="84"/>
                </a:cubicBezTo>
                <a:cubicBezTo>
                  <a:pt x="71" y="53"/>
                  <a:pt x="71" y="53"/>
                  <a:pt x="71" y="53"/>
                </a:cubicBezTo>
                <a:cubicBezTo>
                  <a:pt x="70" y="53"/>
                  <a:pt x="70" y="53"/>
                  <a:pt x="70" y="53"/>
                </a:cubicBezTo>
                <a:cubicBezTo>
                  <a:pt x="70" y="52"/>
                  <a:pt x="69" y="52"/>
                  <a:pt x="68" y="52"/>
                </a:cubicBezTo>
                <a:cubicBezTo>
                  <a:pt x="66" y="52"/>
                  <a:pt x="64" y="54"/>
                  <a:pt x="64" y="56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64" y="122"/>
                  <a:pt x="66" y="124"/>
                  <a:pt x="68" y="124"/>
                </a:cubicBezTo>
                <a:cubicBezTo>
                  <a:pt x="69" y="124"/>
                  <a:pt x="70" y="124"/>
                  <a:pt x="70" y="123"/>
                </a:cubicBezTo>
                <a:cubicBezTo>
                  <a:pt x="71" y="123"/>
                  <a:pt x="71" y="123"/>
                  <a:pt x="71" y="123"/>
                </a:cubicBezTo>
                <a:cubicBezTo>
                  <a:pt x="125" y="92"/>
                  <a:pt x="125" y="92"/>
                  <a:pt x="125" y="92"/>
                </a:cubicBezTo>
                <a:cubicBezTo>
                  <a:pt x="126" y="92"/>
                  <a:pt x="126" y="92"/>
                  <a:pt x="126" y="92"/>
                </a:cubicBezTo>
                <a:cubicBezTo>
                  <a:pt x="127" y="91"/>
                  <a:pt x="127" y="91"/>
                  <a:pt x="127" y="91"/>
                </a:cubicBezTo>
                <a:cubicBezTo>
                  <a:pt x="126" y="91"/>
                  <a:pt x="126" y="91"/>
                  <a:pt x="126" y="91"/>
                </a:cubicBezTo>
                <a:cubicBezTo>
                  <a:pt x="127" y="90"/>
                  <a:pt x="128" y="89"/>
                  <a:pt x="128" y="88"/>
                </a:cubicBezTo>
                <a:cubicBezTo>
                  <a:pt x="128" y="87"/>
                  <a:pt x="127" y="86"/>
                  <a:pt x="126" y="85"/>
                </a:cubicBezTo>
                <a:moveTo>
                  <a:pt x="72" y="113"/>
                </a:moveTo>
                <a:cubicBezTo>
                  <a:pt x="72" y="63"/>
                  <a:pt x="72" y="63"/>
                  <a:pt x="72" y="63"/>
                </a:cubicBezTo>
                <a:cubicBezTo>
                  <a:pt x="116" y="88"/>
                  <a:pt x="116" y="88"/>
                  <a:pt x="116" y="88"/>
                </a:cubicBezTo>
                <a:lnTo>
                  <a:pt x="72" y="113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435"/>
          <p:cNvSpPr>
            <a:spLocks noEditPoints="1"/>
          </p:cNvSpPr>
          <p:nvPr/>
        </p:nvSpPr>
        <p:spPr bwMode="auto">
          <a:xfrm>
            <a:off x="2163922" y="1118979"/>
            <a:ext cx="334275" cy="334275"/>
          </a:xfrm>
          <a:custGeom>
            <a:avLst/>
            <a:gdLst>
              <a:gd name="T0" fmla="*/ 76 w 176"/>
              <a:gd name="T1" fmla="*/ 56 h 176"/>
              <a:gd name="T2" fmla="*/ 60 w 176"/>
              <a:gd name="T3" fmla="*/ 56 h 176"/>
              <a:gd name="T4" fmla="*/ 56 w 176"/>
              <a:gd name="T5" fmla="*/ 60 h 176"/>
              <a:gd name="T6" fmla="*/ 56 w 176"/>
              <a:gd name="T7" fmla="*/ 116 h 176"/>
              <a:gd name="T8" fmla="*/ 60 w 176"/>
              <a:gd name="T9" fmla="*/ 120 h 176"/>
              <a:gd name="T10" fmla="*/ 76 w 176"/>
              <a:gd name="T11" fmla="*/ 120 h 176"/>
              <a:gd name="T12" fmla="*/ 80 w 176"/>
              <a:gd name="T13" fmla="*/ 116 h 176"/>
              <a:gd name="T14" fmla="*/ 80 w 176"/>
              <a:gd name="T15" fmla="*/ 60 h 176"/>
              <a:gd name="T16" fmla="*/ 76 w 176"/>
              <a:gd name="T17" fmla="*/ 56 h 176"/>
              <a:gd name="T18" fmla="*/ 72 w 176"/>
              <a:gd name="T19" fmla="*/ 112 h 176"/>
              <a:gd name="T20" fmla="*/ 64 w 176"/>
              <a:gd name="T21" fmla="*/ 112 h 176"/>
              <a:gd name="T22" fmla="*/ 64 w 176"/>
              <a:gd name="T23" fmla="*/ 64 h 176"/>
              <a:gd name="T24" fmla="*/ 72 w 176"/>
              <a:gd name="T25" fmla="*/ 64 h 176"/>
              <a:gd name="T26" fmla="*/ 72 w 176"/>
              <a:gd name="T27" fmla="*/ 112 h 176"/>
              <a:gd name="T28" fmla="*/ 88 w 176"/>
              <a:gd name="T29" fmla="*/ 0 h 176"/>
              <a:gd name="T30" fmla="*/ 0 w 176"/>
              <a:gd name="T31" fmla="*/ 88 h 176"/>
              <a:gd name="T32" fmla="*/ 88 w 176"/>
              <a:gd name="T33" fmla="*/ 176 h 176"/>
              <a:gd name="T34" fmla="*/ 176 w 176"/>
              <a:gd name="T35" fmla="*/ 88 h 176"/>
              <a:gd name="T36" fmla="*/ 88 w 176"/>
              <a:gd name="T37" fmla="*/ 0 h 176"/>
              <a:gd name="T38" fmla="*/ 88 w 176"/>
              <a:gd name="T39" fmla="*/ 168 h 176"/>
              <a:gd name="T40" fmla="*/ 8 w 176"/>
              <a:gd name="T41" fmla="*/ 88 h 176"/>
              <a:gd name="T42" fmla="*/ 88 w 176"/>
              <a:gd name="T43" fmla="*/ 8 h 176"/>
              <a:gd name="T44" fmla="*/ 168 w 176"/>
              <a:gd name="T45" fmla="*/ 88 h 176"/>
              <a:gd name="T46" fmla="*/ 88 w 176"/>
              <a:gd name="T47" fmla="*/ 168 h 176"/>
              <a:gd name="T48" fmla="*/ 116 w 176"/>
              <a:gd name="T49" fmla="*/ 56 h 176"/>
              <a:gd name="T50" fmla="*/ 100 w 176"/>
              <a:gd name="T51" fmla="*/ 56 h 176"/>
              <a:gd name="T52" fmla="*/ 96 w 176"/>
              <a:gd name="T53" fmla="*/ 60 h 176"/>
              <a:gd name="T54" fmla="*/ 96 w 176"/>
              <a:gd name="T55" fmla="*/ 116 h 176"/>
              <a:gd name="T56" fmla="*/ 100 w 176"/>
              <a:gd name="T57" fmla="*/ 120 h 176"/>
              <a:gd name="T58" fmla="*/ 116 w 176"/>
              <a:gd name="T59" fmla="*/ 120 h 176"/>
              <a:gd name="T60" fmla="*/ 120 w 176"/>
              <a:gd name="T61" fmla="*/ 116 h 176"/>
              <a:gd name="T62" fmla="*/ 120 w 176"/>
              <a:gd name="T63" fmla="*/ 60 h 176"/>
              <a:gd name="T64" fmla="*/ 116 w 176"/>
              <a:gd name="T65" fmla="*/ 56 h 176"/>
              <a:gd name="T66" fmla="*/ 112 w 176"/>
              <a:gd name="T67" fmla="*/ 112 h 176"/>
              <a:gd name="T68" fmla="*/ 104 w 176"/>
              <a:gd name="T69" fmla="*/ 112 h 176"/>
              <a:gd name="T70" fmla="*/ 104 w 176"/>
              <a:gd name="T71" fmla="*/ 64 h 176"/>
              <a:gd name="T72" fmla="*/ 112 w 176"/>
              <a:gd name="T73" fmla="*/ 64 h 176"/>
              <a:gd name="T74" fmla="*/ 112 w 176"/>
              <a:gd name="T75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76" y="56"/>
                </a:moveTo>
                <a:cubicBezTo>
                  <a:pt x="60" y="56"/>
                  <a:pt x="60" y="56"/>
                  <a:pt x="60" y="56"/>
                </a:cubicBezTo>
                <a:cubicBezTo>
                  <a:pt x="58" y="56"/>
                  <a:pt x="56" y="58"/>
                  <a:pt x="56" y="60"/>
                </a:cubicBezTo>
                <a:cubicBezTo>
                  <a:pt x="56" y="116"/>
                  <a:pt x="56" y="116"/>
                  <a:pt x="56" y="116"/>
                </a:cubicBezTo>
                <a:cubicBezTo>
                  <a:pt x="56" y="118"/>
                  <a:pt x="58" y="120"/>
                  <a:pt x="60" y="120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78" y="120"/>
                  <a:pt x="80" y="118"/>
                  <a:pt x="80" y="116"/>
                </a:cubicBezTo>
                <a:cubicBezTo>
                  <a:pt x="80" y="60"/>
                  <a:pt x="80" y="60"/>
                  <a:pt x="80" y="60"/>
                </a:cubicBezTo>
                <a:cubicBezTo>
                  <a:pt x="80" y="58"/>
                  <a:pt x="78" y="56"/>
                  <a:pt x="76" y="56"/>
                </a:cubicBezTo>
                <a:moveTo>
                  <a:pt x="72" y="112"/>
                </a:moveTo>
                <a:cubicBezTo>
                  <a:pt x="64" y="112"/>
                  <a:pt x="64" y="112"/>
                  <a:pt x="64" y="112"/>
                </a:cubicBezTo>
                <a:cubicBezTo>
                  <a:pt x="64" y="64"/>
                  <a:pt x="64" y="64"/>
                  <a:pt x="64" y="64"/>
                </a:cubicBezTo>
                <a:cubicBezTo>
                  <a:pt x="72" y="64"/>
                  <a:pt x="72" y="64"/>
                  <a:pt x="72" y="64"/>
                </a:cubicBezTo>
                <a:lnTo>
                  <a:pt x="72" y="112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16" y="56"/>
                </a:moveTo>
                <a:cubicBezTo>
                  <a:pt x="100" y="56"/>
                  <a:pt x="100" y="56"/>
                  <a:pt x="100" y="56"/>
                </a:cubicBezTo>
                <a:cubicBezTo>
                  <a:pt x="98" y="56"/>
                  <a:pt x="96" y="58"/>
                  <a:pt x="96" y="60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18"/>
                  <a:pt x="98" y="120"/>
                  <a:pt x="100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8" y="120"/>
                  <a:pt x="120" y="118"/>
                  <a:pt x="120" y="116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120" y="58"/>
                  <a:pt x="118" y="56"/>
                  <a:pt x="116" y="56"/>
                </a:cubicBezTo>
                <a:moveTo>
                  <a:pt x="112" y="112"/>
                </a:moveTo>
                <a:cubicBezTo>
                  <a:pt x="104" y="112"/>
                  <a:pt x="104" y="112"/>
                  <a:pt x="104" y="112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12" y="64"/>
                  <a:pt x="112" y="64"/>
                  <a:pt x="112" y="64"/>
                </a:cubicBezTo>
                <a:lnTo>
                  <a:pt x="112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436"/>
          <p:cNvSpPr>
            <a:spLocks noEditPoints="1"/>
          </p:cNvSpPr>
          <p:nvPr/>
        </p:nvSpPr>
        <p:spPr bwMode="auto">
          <a:xfrm>
            <a:off x="2803263" y="1118979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16 w 176"/>
              <a:gd name="T21" fmla="*/ 56 h 176"/>
              <a:gd name="T22" fmla="*/ 60 w 176"/>
              <a:gd name="T23" fmla="*/ 56 h 176"/>
              <a:gd name="T24" fmla="*/ 56 w 176"/>
              <a:gd name="T25" fmla="*/ 60 h 176"/>
              <a:gd name="T26" fmla="*/ 56 w 176"/>
              <a:gd name="T27" fmla="*/ 116 h 176"/>
              <a:gd name="T28" fmla="*/ 60 w 176"/>
              <a:gd name="T29" fmla="*/ 120 h 176"/>
              <a:gd name="T30" fmla="*/ 116 w 176"/>
              <a:gd name="T31" fmla="*/ 120 h 176"/>
              <a:gd name="T32" fmla="*/ 120 w 176"/>
              <a:gd name="T33" fmla="*/ 116 h 176"/>
              <a:gd name="T34" fmla="*/ 120 w 176"/>
              <a:gd name="T35" fmla="*/ 60 h 176"/>
              <a:gd name="T36" fmla="*/ 116 w 176"/>
              <a:gd name="T37" fmla="*/ 56 h 176"/>
              <a:gd name="T38" fmla="*/ 112 w 176"/>
              <a:gd name="T39" fmla="*/ 112 h 176"/>
              <a:gd name="T40" fmla="*/ 64 w 176"/>
              <a:gd name="T41" fmla="*/ 112 h 176"/>
              <a:gd name="T42" fmla="*/ 64 w 176"/>
              <a:gd name="T43" fmla="*/ 64 h 176"/>
              <a:gd name="T44" fmla="*/ 112 w 176"/>
              <a:gd name="T45" fmla="*/ 64 h 176"/>
              <a:gd name="T46" fmla="*/ 112 w 176"/>
              <a:gd name="T47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16" y="56"/>
                </a:moveTo>
                <a:cubicBezTo>
                  <a:pt x="60" y="56"/>
                  <a:pt x="60" y="56"/>
                  <a:pt x="60" y="56"/>
                </a:cubicBezTo>
                <a:cubicBezTo>
                  <a:pt x="58" y="56"/>
                  <a:pt x="56" y="58"/>
                  <a:pt x="56" y="60"/>
                </a:cubicBezTo>
                <a:cubicBezTo>
                  <a:pt x="56" y="116"/>
                  <a:pt x="56" y="116"/>
                  <a:pt x="56" y="116"/>
                </a:cubicBezTo>
                <a:cubicBezTo>
                  <a:pt x="56" y="118"/>
                  <a:pt x="58" y="120"/>
                  <a:pt x="60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8" y="120"/>
                  <a:pt x="120" y="118"/>
                  <a:pt x="120" y="116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120" y="58"/>
                  <a:pt x="118" y="56"/>
                  <a:pt x="116" y="56"/>
                </a:cubicBezTo>
                <a:moveTo>
                  <a:pt x="112" y="112"/>
                </a:moveTo>
                <a:cubicBezTo>
                  <a:pt x="64" y="112"/>
                  <a:pt x="64" y="112"/>
                  <a:pt x="64" y="112"/>
                </a:cubicBezTo>
                <a:cubicBezTo>
                  <a:pt x="64" y="64"/>
                  <a:pt x="64" y="64"/>
                  <a:pt x="64" y="64"/>
                </a:cubicBezTo>
                <a:cubicBezTo>
                  <a:pt x="112" y="64"/>
                  <a:pt x="112" y="64"/>
                  <a:pt x="112" y="64"/>
                </a:cubicBezTo>
                <a:lnTo>
                  <a:pt x="112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437"/>
          <p:cNvSpPr>
            <a:spLocks noEditPoints="1"/>
          </p:cNvSpPr>
          <p:nvPr/>
        </p:nvSpPr>
        <p:spPr bwMode="auto">
          <a:xfrm>
            <a:off x="3442605" y="1118979"/>
            <a:ext cx="334275" cy="334275"/>
          </a:xfrm>
          <a:custGeom>
            <a:avLst/>
            <a:gdLst>
              <a:gd name="T0" fmla="*/ 88 w 176"/>
              <a:gd name="T1" fmla="*/ 56 h 176"/>
              <a:gd name="T2" fmla="*/ 56 w 176"/>
              <a:gd name="T3" fmla="*/ 88 h 176"/>
              <a:gd name="T4" fmla="*/ 88 w 176"/>
              <a:gd name="T5" fmla="*/ 120 h 176"/>
              <a:gd name="T6" fmla="*/ 120 w 176"/>
              <a:gd name="T7" fmla="*/ 88 h 176"/>
              <a:gd name="T8" fmla="*/ 88 w 176"/>
              <a:gd name="T9" fmla="*/ 56 h 176"/>
              <a:gd name="T10" fmla="*/ 88 w 176"/>
              <a:gd name="T11" fmla="*/ 112 h 176"/>
              <a:gd name="T12" fmla="*/ 64 w 176"/>
              <a:gd name="T13" fmla="*/ 88 h 176"/>
              <a:gd name="T14" fmla="*/ 88 w 176"/>
              <a:gd name="T15" fmla="*/ 64 h 176"/>
              <a:gd name="T16" fmla="*/ 112 w 176"/>
              <a:gd name="T17" fmla="*/ 88 h 176"/>
              <a:gd name="T18" fmla="*/ 88 w 176"/>
              <a:gd name="T19" fmla="*/ 112 h 176"/>
              <a:gd name="T20" fmla="*/ 88 w 176"/>
              <a:gd name="T21" fmla="*/ 0 h 176"/>
              <a:gd name="T22" fmla="*/ 0 w 176"/>
              <a:gd name="T23" fmla="*/ 88 h 176"/>
              <a:gd name="T24" fmla="*/ 88 w 176"/>
              <a:gd name="T25" fmla="*/ 176 h 176"/>
              <a:gd name="T26" fmla="*/ 176 w 176"/>
              <a:gd name="T27" fmla="*/ 88 h 176"/>
              <a:gd name="T28" fmla="*/ 88 w 176"/>
              <a:gd name="T29" fmla="*/ 0 h 176"/>
              <a:gd name="T30" fmla="*/ 88 w 176"/>
              <a:gd name="T31" fmla="*/ 168 h 176"/>
              <a:gd name="T32" fmla="*/ 8 w 176"/>
              <a:gd name="T33" fmla="*/ 88 h 176"/>
              <a:gd name="T34" fmla="*/ 88 w 176"/>
              <a:gd name="T35" fmla="*/ 8 h 176"/>
              <a:gd name="T36" fmla="*/ 168 w 176"/>
              <a:gd name="T37" fmla="*/ 88 h 176"/>
              <a:gd name="T38" fmla="*/ 88 w 176"/>
              <a:gd name="T39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76" h="176">
                <a:moveTo>
                  <a:pt x="88" y="56"/>
                </a:moveTo>
                <a:cubicBezTo>
                  <a:pt x="70" y="56"/>
                  <a:pt x="56" y="70"/>
                  <a:pt x="56" y="88"/>
                </a:cubicBezTo>
                <a:cubicBezTo>
                  <a:pt x="56" y="106"/>
                  <a:pt x="70" y="120"/>
                  <a:pt x="88" y="120"/>
                </a:cubicBezTo>
                <a:cubicBezTo>
                  <a:pt x="106" y="120"/>
                  <a:pt x="120" y="106"/>
                  <a:pt x="120" y="88"/>
                </a:cubicBezTo>
                <a:cubicBezTo>
                  <a:pt x="120" y="70"/>
                  <a:pt x="106" y="56"/>
                  <a:pt x="88" y="56"/>
                </a:cubicBezTo>
                <a:moveTo>
                  <a:pt x="88" y="112"/>
                </a:moveTo>
                <a:cubicBezTo>
                  <a:pt x="75" y="112"/>
                  <a:pt x="64" y="101"/>
                  <a:pt x="64" y="88"/>
                </a:cubicBezTo>
                <a:cubicBezTo>
                  <a:pt x="64" y="75"/>
                  <a:pt x="75" y="64"/>
                  <a:pt x="88" y="64"/>
                </a:cubicBezTo>
                <a:cubicBezTo>
                  <a:pt x="101" y="64"/>
                  <a:pt x="112" y="75"/>
                  <a:pt x="112" y="88"/>
                </a:cubicBezTo>
                <a:cubicBezTo>
                  <a:pt x="112" y="101"/>
                  <a:pt x="101" y="112"/>
                  <a:pt x="88" y="112"/>
                </a:cubicBezTo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438"/>
          <p:cNvSpPr>
            <a:spLocks noEditPoints="1"/>
          </p:cNvSpPr>
          <p:nvPr/>
        </p:nvSpPr>
        <p:spPr bwMode="auto">
          <a:xfrm>
            <a:off x="4081946" y="1118979"/>
            <a:ext cx="334275" cy="334275"/>
          </a:xfrm>
          <a:custGeom>
            <a:avLst/>
            <a:gdLst>
              <a:gd name="T0" fmla="*/ 54 w 176"/>
              <a:gd name="T1" fmla="*/ 53 h 176"/>
              <a:gd name="T2" fmla="*/ 52 w 176"/>
              <a:gd name="T3" fmla="*/ 52 h 176"/>
              <a:gd name="T4" fmla="*/ 48 w 176"/>
              <a:gd name="T5" fmla="*/ 56 h 176"/>
              <a:gd name="T6" fmla="*/ 48 w 176"/>
              <a:gd name="T7" fmla="*/ 120 h 176"/>
              <a:gd name="T8" fmla="*/ 52 w 176"/>
              <a:gd name="T9" fmla="*/ 124 h 176"/>
              <a:gd name="T10" fmla="*/ 54 w 176"/>
              <a:gd name="T11" fmla="*/ 123 h 176"/>
              <a:gd name="T12" fmla="*/ 55 w 176"/>
              <a:gd name="T13" fmla="*/ 123 h 176"/>
              <a:gd name="T14" fmla="*/ 72 w 176"/>
              <a:gd name="T15" fmla="*/ 113 h 176"/>
              <a:gd name="T16" fmla="*/ 72 w 176"/>
              <a:gd name="T17" fmla="*/ 104 h 176"/>
              <a:gd name="T18" fmla="*/ 56 w 176"/>
              <a:gd name="T19" fmla="*/ 113 h 176"/>
              <a:gd name="T20" fmla="*/ 56 w 176"/>
              <a:gd name="T21" fmla="*/ 63 h 176"/>
              <a:gd name="T22" fmla="*/ 72 w 176"/>
              <a:gd name="T23" fmla="*/ 72 h 176"/>
              <a:gd name="T24" fmla="*/ 72 w 176"/>
              <a:gd name="T25" fmla="*/ 63 h 176"/>
              <a:gd name="T26" fmla="*/ 55 w 176"/>
              <a:gd name="T27" fmla="*/ 53 h 176"/>
              <a:gd name="T28" fmla="*/ 54 w 176"/>
              <a:gd name="T29" fmla="*/ 53 h 176"/>
              <a:gd name="T30" fmla="*/ 88 w 176"/>
              <a:gd name="T31" fmla="*/ 0 h 176"/>
              <a:gd name="T32" fmla="*/ 0 w 176"/>
              <a:gd name="T33" fmla="*/ 88 h 176"/>
              <a:gd name="T34" fmla="*/ 88 w 176"/>
              <a:gd name="T35" fmla="*/ 176 h 176"/>
              <a:gd name="T36" fmla="*/ 176 w 176"/>
              <a:gd name="T37" fmla="*/ 88 h 176"/>
              <a:gd name="T38" fmla="*/ 88 w 176"/>
              <a:gd name="T39" fmla="*/ 0 h 176"/>
              <a:gd name="T40" fmla="*/ 88 w 176"/>
              <a:gd name="T41" fmla="*/ 168 h 176"/>
              <a:gd name="T42" fmla="*/ 8 w 176"/>
              <a:gd name="T43" fmla="*/ 88 h 176"/>
              <a:gd name="T44" fmla="*/ 88 w 176"/>
              <a:gd name="T45" fmla="*/ 8 h 176"/>
              <a:gd name="T46" fmla="*/ 168 w 176"/>
              <a:gd name="T47" fmla="*/ 88 h 176"/>
              <a:gd name="T48" fmla="*/ 88 w 176"/>
              <a:gd name="T49" fmla="*/ 168 h 176"/>
              <a:gd name="T50" fmla="*/ 142 w 176"/>
              <a:gd name="T51" fmla="*/ 85 h 176"/>
              <a:gd name="T52" fmla="*/ 143 w 176"/>
              <a:gd name="T53" fmla="*/ 85 h 176"/>
              <a:gd name="T54" fmla="*/ 142 w 176"/>
              <a:gd name="T55" fmla="*/ 84 h 176"/>
              <a:gd name="T56" fmla="*/ 141 w 176"/>
              <a:gd name="T57" fmla="*/ 84 h 176"/>
              <a:gd name="T58" fmla="*/ 87 w 176"/>
              <a:gd name="T59" fmla="*/ 53 h 176"/>
              <a:gd name="T60" fmla="*/ 86 w 176"/>
              <a:gd name="T61" fmla="*/ 53 h 176"/>
              <a:gd name="T62" fmla="*/ 84 w 176"/>
              <a:gd name="T63" fmla="*/ 52 h 176"/>
              <a:gd name="T64" fmla="*/ 80 w 176"/>
              <a:gd name="T65" fmla="*/ 56 h 176"/>
              <a:gd name="T66" fmla="*/ 80 w 176"/>
              <a:gd name="T67" fmla="*/ 120 h 176"/>
              <a:gd name="T68" fmla="*/ 84 w 176"/>
              <a:gd name="T69" fmla="*/ 124 h 176"/>
              <a:gd name="T70" fmla="*/ 86 w 176"/>
              <a:gd name="T71" fmla="*/ 123 h 176"/>
              <a:gd name="T72" fmla="*/ 87 w 176"/>
              <a:gd name="T73" fmla="*/ 123 h 176"/>
              <a:gd name="T74" fmla="*/ 141 w 176"/>
              <a:gd name="T75" fmla="*/ 92 h 176"/>
              <a:gd name="T76" fmla="*/ 142 w 176"/>
              <a:gd name="T77" fmla="*/ 92 h 176"/>
              <a:gd name="T78" fmla="*/ 143 w 176"/>
              <a:gd name="T79" fmla="*/ 91 h 176"/>
              <a:gd name="T80" fmla="*/ 142 w 176"/>
              <a:gd name="T81" fmla="*/ 91 h 176"/>
              <a:gd name="T82" fmla="*/ 144 w 176"/>
              <a:gd name="T83" fmla="*/ 88 h 176"/>
              <a:gd name="T84" fmla="*/ 142 w 176"/>
              <a:gd name="T85" fmla="*/ 85 h 176"/>
              <a:gd name="T86" fmla="*/ 88 w 176"/>
              <a:gd name="T87" fmla="*/ 113 h 176"/>
              <a:gd name="T88" fmla="*/ 88 w 176"/>
              <a:gd name="T89" fmla="*/ 63 h 176"/>
              <a:gd name="T90" fmla="*/ 132 w 176"/>
              <a:gd name="T91" fmla="*/ 88 h 176"/>
              <a:gd name="T92" fmla="*/ 88 w 176"/>
              <a:gd name="T93" fmla="*/ 11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54" y="53"/>
                </a:moveTo>
                <a:cubicBezTo>
                  <a:pt x="54" y="52"/>
                  <a:pt x="53" y="52"/>
                  <a:pt x="52" y="52"/>
                </a:cubicBezTo>
                <a:cubicBezTo>
                  <a:pt x="50" y="52"/>
                  <a:pt x="48" y="54"/>
                  <a:pt x="48" y="56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22"/>
                  <a:pt x="50" y="124"/>
                  <a:pt x="52" y="124"/>
                </a:cubicBezTo>
                <a:cubicBezTo>
                  <a:pt x="53" y="124"/>
                  <a:pt x="54" y="124"/>
                  <a:pt x="54" y="123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63"/>
                  <a:pt x="56" y="63"/>
                  <a:pt x="56" y="63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63"/>
                  <a:pt x="72" y="63"/>
                  <a:pt x="72" y="63"/>
                </a:cubicBezTo>
                <a:cubicBezTo>
                  <a:pt x="55" y="53"/>
                  <a:pt x="55" y="53"/>
                  <a:pt x="55" y="53"/>
                </a:cubicBezTo>
                <a:lnTo>
                  <a:pt x="54" y="53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42" y="85"/>
                </a:moveTo>
                <a:cubicBezTo>
                  <a:pt x="143" y="85"/>
                  <a:pt x="143" y="85"/>
                  <a:pt x="143" y="85"/>
                </a:cubicBezTo>
                <a:cubicBezTo>
                  <a:pt x="142" y="84"/>
                  <a:pt x="142" y="84"/>
                  <a:pt x="142" y="84"/>
                </a:cubicBezTo>
                <a:cubicBezTo>
                  <a:pt x="142" y="84"/>
                  <a:pt x="142" y="84"/>
                  <a:pt x="141" y="84"/>
                </a:cubicBezTo>
                <a:cubicBezTo>
                  <a:pt x="87" y="53"/>
                  <a:pt x="87" y="53"/>
                  <a:pt x="87" y="53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2"/>
                  <a:pt x="85" y="52"/>
                  <a:pt x="84" y="52"/>
                </a:cubicBezTo>
                <a:cubicBezTo>
                  <a:pt x="82" y="52"/>
                  <a:pt x="80" y="54"/>
                  <a:pt x="80" y="56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80" y="122"/>
                  <a:pt x="82" y="124"/>
                  <a:pt x="84" y="124"/>
                </a:cubicBezTo>
                <a:cubicBezTo>
                  <a:pt x="85" y="124"/>
                  <a:pt x="86" y="124"/>
                  <a:pt x="86" y="123"/>
                </a:cubicBezTo>
                <a:cubicBezTo>
                  <a:pt x="87" y="123"/>
                  <a:pt x="87" y="123"/>
                  <a:pt x="87" y="123"/>
                </a:cubicBezTo>
                <a:cubicBezTo>
                  <a:pt x="141" y="92"/>
                  <a:pt x="141" y="92"/>
                  <a:pt x="141" y="92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43" y="91"/>
                  <a:pt x="143" y="91"/>
                  <a:pt x="143" y="91"/>
                </a:cubicBezTo>
                <a:cubicBezTo>
                  <a:pt x="142" y="91"/>
                  <a:pt x="142" y="91"/>
                  <a:pt x="142" y="91"/>
                </a:cubicBezTo>
                <a:cubicBezTo>
                  <a:pt x="143" y="90"/>
                  <a:pt x="144" y="89"/>
                  <a:pt x="144" y="88"/>
                </a:cubicBezTo>
                <a:cubicBezTo>
                  <a:pt x="144" y="87"/>
                  <a:pt x="143" y="86"/>
                  <a:pt x="142" y="85"/>
                </a:cubicBezTo>
                <a:moveTo>
                  <a:pt x="88" y="113"/>
                </a:moveTo>
                <a:cubicBezTo>
                  <a:pt x="88" y="63"/>
                  <a:pt x="88" y="63"/>
                  <a:pt x="88" y="63"/>
                </a:cubicBezTo>
                <a:cubicBezTo>
                  <a:pt x="132" y="88"/>
                  <a:pt x="132" y="88"/>
                  <a:pt x="132" y="88"/>
                </a:cubicBezTo>
                <a:lnTo>
                  <a:pt x="88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439"/>
          <p:cNvSpPr>
            <a:spLocks noEditPoints="1"/>
          </p:cNvSpPr>
          <p:nvPr/>
        </p:nvSpPr>
        <p:spPr bwMode="auto">
          <a:xfrm>
            <a:off x="4719665" y="1118979"/>
            <a:ext cx="335898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24 w 176"/>
              <a:gd name="T21" fmla="*/ 52 h 176"/>
              <a:gd name="T22" fmla="*/ 108 w 176"/>
              <a:gd name="T23" fmla="*/ 52 h 176"/>
              <a:gd name="T24" fmla="*/ 104 w 176"/>
              <a:gd name="T25" fmla="*/ 56 h 176"/>
              <a:gd name="T26" fmla="*/ 104 w 176"/>
              <a:gd name="T27" fmla="*/ 81 h 176"/>
              <a:gd name="T28" fmla="*/ 55 w 176"/>
              <a:gd name="T29" fmla="*/ 53 h 176"/>
              <a:gd name="T30" fmla="*/ 54 w 176"/>
              <a:gd name="T31" fmla="*/ 53 h 176"/>
              <a:gd name="T32" fmla="*/ 52 w 176"/>
              <a:gd name="T33" fmla="*/ 52 h 176"/>
              <a:gd name="T34" fmla="*/ 48 w 176"/>
              <a:gd name="T35" fmla="*/ 56 h 176"/>
              <a:gd name="T36" fmla="*/ 48 w 176"/>
              <a:gd name="T37" fmla="*/ 120 h 176"/>
              <a:gd name="T38" fmla="*/ 52 w 176"/>
              <a:gd name="T39" fmla="*/ 124 h 176"/>
              <a:gd name="T40" fmla="*/ 54 w 176"/>
              <a:gd name="T41" fmla="*/ 123 h 176"/>
              <a:gd name="T42" fmla="*/ 55 w 176"/>
              <a:gd name="T43" fmla="*/ 123 h 176"/>
              <a:gd name="T44" fmla="*/ 104 w 176"/>
              <a:gd name="T45" fmla="*/ 95 h 176"/>
              <a:gd name="T46" fmla="*/ 104 w 176"/>
              <a:gd name="T47" fmla="*/ 120 h 176"/>
              <a:gd name="T48" fmla="*/ 108 w 176"/>
              <a:gd name="T49" fmla="*/ 124 h 176"/>
              <a:gd name="T50" fmla="*/ 124 w 176"/>
              <a:gd name="T51" fmla="*/ 124 h 176"/>
              <a:gd name="T52" fmla="*/ 128 w 176"/>
              <a:gd name="T53" fmla="*/ 120 h 176"/>
              <a:gd name="T54" fmla="*/ 128 w 176"/>
              <a:gd name="T55" fmla="*/ 56 h 176"/>
              <a:gd name="T56" fmla="*/ 124 w 176"/>
              <a:gd name="T57" fmla="*/ 52 h 176"/>
              <a:gd name="T58" fmla="*/ 56 w 176"/>
              <a:gd name="T59" fmla="*/ 113 h 176"/>
              <a:gd name="T60" fmla="*/ 56 w 176"/>
              <a:gd name="T61" fmla="*/ 63 h 176"/>
              <a:gd name="T62" fmla="*/ 100 w 176"/>
              <a:gd name="T63" fmla="*/ 88 h 176"/>
              <a:gd name="T64" fmla="*/ 56 w 176"/>
              <a:gd name="T65" fmla="*/ 113 h 176"/>
              <a:gd name="T66" fmla="*/ 120 w 176"/>
              <a:gd name="T67" fmla="*/ 116 h 176"/>
              <a:gd name="T68" fmla="*/ 112 w 176"/>
              <a:gd name="T69" fmla="*/ 116 h 176"/>
              <a:gd name="T70" fmla="*/ 112 w 176"/>
              <a:gd name="T71" fmla="*/ 60 h 176"/>
              <a:gd name="T72" fmla="*/ 120 w 176"/>
              <a:gd name="T73" fmla="*/ 60 h 176"/>
              <a:gd name="T74" fmla="*/ 120 w 176"/>
              <a:gd name="T75" fmla="*/ 1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24" y="52"/>
                </a:moveTo>
                <a:cubicBezTo>
                  <a:pt x="108" y="52"/>
                  <a:pt x="108" y="52"/>
                  <a:pt x="108" y="52"/>
                </a:cubicBezTo>
                <a:cubicBezTo>
                  <a:pt x="106" y="52"/>
                  <a:pt x="104" y="54"/>
                  <a:pt x="104" y="56"/>
                </a:cubicBezTo>
                <a:cubicBezTo>
                  <a:pt x="104" y="81"/>
                  <a:pt x="104" y="81"/>
                  <a:pt x="104" y="81"/>
                </a:cubicBezTo>
                <a:cubicBezTo>
                  <a:pt x="55" y="53"/>
                  <a:pt x="55" y="53"/>
                  <a:pt x="55" y="53"/>
                </a:cubicBezTo>
                <a:cubicBezTo>
                  <a:pt x="54" y="53"/>
                  <a:pt x="54" y="53"/>
                  <a:pt x="54" y="53"/>
                </a:cubicBezTo>
                <a:cubicBezTo>
                  <a:pt x="54" y="52"/>
                  <a:pt x="53" y="52"/>
                  <a:pt x="52" y="52"/>
                </a:cubicBezTo>
                <a:cubicBezTo>
                  <a:pt x="50" y="52"/>
                  <a:pt x="48" y="54"/>
                  <a:pt x="48" y="56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22"/>
                  <a:pt x="50" y="124"/>
                  <a:pt x="52" y="124"/>
                </a:cubicBezTo>
                <a:cubicBezTo>
                  <a:pt x="53" y="124"/>
                  <a:pt x="54" y="124"/>
                  <a:pt x="54" y="123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104" y="95"/>
                  <a:pt x="104" y="95"/>
                  <a:pt x="104" y="95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4" y="122"/>
                  <a:pt x="106" y="124"/>
                  <a:pt x="108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26" y="124"/>
                  <a:pt x="128" y="122"/>
                  <a:pt x="128" y="120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28" y="54"/>
                  <a:pt x="126" y="52"/>
                  <a:pt x="124" y="52"/>
                </a:cubicBezTo>
                <a:moveTo>
                  <a:pt x="56" y="113"/>
                </a:moveTo>
                <a:cubicBezTo>
                  <a:pt x="56" y="63"/>
                  <a:pt x="56" y="63"/>
                  <a:pt x="56" y="63"/>
                </a:cubicBezTo>
                <a:cubicBezTo>
                  <a:pt x="100" y="88"/>
                  <a:pt x="100" y="88"/>
                  <a:pt x="100" y="88"/>
                </a:cubicBezTo>
                <a:lnTo>
                  <a:pt x="56" y="113"/>
                </a:lnTo>
                <a:close/>
                <a:moveTo>
                  <a:pt x="120" y="116"/>
                </a:moveTo>
                <a:cubicBezTo>
                  <a:pt x="112" y="116"/>
                  <a:pt x="112" y="116"/>
                  <a:pt x="112" y="116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20" y="60"/>
                  <a:pt x="120" y="60"/>
                  <a:pt x="120" y="60"/>
                </a:cubicBezTo>
                <a:lnTo>
                  <a:pt x="120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440"/>
          <p:cNvSpPr>
            <a:spLocks noEditPoints="1"/>
          </p:cNvSpPr>
          <p:nvPr/>
        </p:nvSpPr>
        <p:spPr bwMode="auto">
          <a:xfrm>
            <a:off x="5359005" y="1118979"/>
            <a:ext cx="335898" cy="334275"/>
          </a:xfrm>
          <a:custGeom>
            <a:avLst/>
            <a:gdLst>
              <a:gd name="T0" fmla="*/ 120 w 176"/>
              <a:gd name="T1" fmla="*/ 96 h 176"/>
              <a:gd name="T2" fmla="*/ 56 w 176"/>
              <a:gd name="T3" fmla="*/ 96 h 176"/>
              <a:gd name="T4" fmla="*/ 52 w 176"/>
              <a:gd name="T5" fmla="*/ 100 h 176"/>
              <a:gd name="T6" fmla="*/ 52 w 176"/>
              <a:gd name="T7" fmla="*/ 116 h 176"/>
              <a:gd name="T8" fmla="*/ 56 w 176"/>
              <a:gd name="T9" fmla="*/ 120 h 176"/>
              <a:gd name="T10" fmla="*/ 120 w 176"/>
              <a:gd name="T11" fmla="*/ 120 h 176"/>
              <a:gd name="T12" fmla="*/ 124 w 176"/>
              <a:gd name="T13" fmla="*/ 116 h 176"/>
              <a:gd name="T14" fmla="*/ 124 w 176"/>
              <a:gd name="T15" fmla="*/ 100 h 176"/>
              <a:gd name="T16" fmla="*/ 120 w 176"/>
              <a:gd name="T17" fmla="*/ 96 h 176"/>
              <a:gd name="T18" fmla="*/ 116 w 176"/>
              <a:gd name="T19" fmla="*/ 112 h 176"/>
              <a:gd name="T20" fmla="*/ 60 w 176"/>
              <a:gd name="T21" fmla="*/ 112 h 176"/>
              <a:gd name="T22" fmla="*/ 60 w 176"/>
              <a:gd name="T23" fmla="*/ 104 h 176"/>
              <a:gd name="T24" fmla="*/ 116 w 176"/>
              <a:gd name="T25" fmla="*/ 104 h 176"/>
              <a:gd name="T26" fmla="*/ 116 w 176"/>
              <a:gd name="T27" fmla="*/ 112 h 176"/>
              <a:gd name="T28" fmla="*/ 123 w 176"/>
              <a:gd name="T29" fmla="*/ 81 h 176"/>
              <a:gd name="T30" fmla="*/ 123 w 176"/>
              <a:gd name="T31" fmla="*/ 81 h 176"/>
              <a:gd name="T32" fmla="*/ 123 w 176"/>
              <a:gd name="T33" fmla="*/ 81 h 176"/>
              <a:gd name="T34" fmla="*/ 91 w 176"/>
              <a:gd name="T35" fmla="*/ 49 h 176"/>
              <a:gd name="T36" fmla="*/ 91 w 176"/>
              <a:gd name="T37" fmla="*/ 50 h 176"/>
              <a:gd name="T38" fmla="*/ 88 w 176"/>
              <a:gd name="T39" fmla="*/ 48 h 176"/>
              <a:gd name="T40" fmla="*/ 85 w 176"/>
              <a:gd name="T41" fmla="*/ 50 h 176"/>
              <a:gd name="T42" fmla="*/ 85 w 176"/>
              <a:gd name="T43" fmla="*/ 49 h 176"/>
              <a:gd name="T44" fmla="*/ 53 w 176"/>
              <a:gd name="T45" fmla="*/ 81 h 176"/>
              <a:gd name="T46" fmla="*/ 53 w 176"/>
              <a:gd name="T47" fmla="*/ 81 h 176"/>
              <a:gd name="T48" fmla="*/ 53 w 176"/>
              <a:gd name="T49" fmla="*/ 81 h 176"/>
              <a:gd name="T50" fmla="*/ 53 w 176"/>
              <a:gd name="T51" fmla="*/ 82 h 176"/>
              <a:gd name="T52" fmla="*/ 52 w 176"/>
              <a:gd name="T53" fmla="*/ 84 h 176"/>
              <a:gd name="T54" fmla="*/ 56 w 176"/>
              <a:gd name="T55" fmla="*/ 88 h 176"/>
              <a:gd name="T56" fmla="*/ 120 w 176"/>
              <a:gd name="T57" fmla="*/ 88 h 176"/>
              <a:gd name="T58" fmla="*/ 124 w 176"/>
              <a:gd name="T59" fmla="*/ 84 h 176"/>
              <a:gd name="T60" fmla="*/ 123 w 176"/>
              <a:gd name="T61" fmla="*/ 82 h 176"/>
              <a:gd name="T62" fmla="*/ 123 w 176"/>
              <a:gd name="T63" fmla="*/ 81 h 176"/>
              <a:gd name="T64" fmla="*/ 66 w 176"/>
              <a:gd name="T65" fmla="*/ 80 h 176"/>
              <a:gd name="T66" fmla="*/ 88 w 176"/>
              <a:gd name="T67" fmla="*/ 58 h 176"/>
              <a:gd name="T68" fmla="*/ 110 w 176"/>
              <a:gd name="T69" fmla="*/ 80 h 176"/>
              <a:gd name="T70" fmla="*/ 66 w 176"/>
              <a:gd name="T71" fmla="*/ 80 h 176"/>
              <a:gd name="T72" fmla="*/ 88 w 176"/>
              <a:gd name="T73" fmla="*/ 0 h 176"/>
              <a:gd name="T74" fmla="*/ 0 w 176"/>
              <a:gd name="T75" fmla="*/ 88 h 176"/>
              <a:gd name="T76" fmla="*/ 88 w 176"/>
              <a:gd name="T77" fmla="*/ 176 h 176"/>
              <a:gd name="T78" fmla="*/ 176 w 176"/>
              <a:gd name="T79" fmla="*/ 88 h 176"/>
              <a:gd name="T80" fmla="*/ 88 w 176"/>
              <a:gd name="T81" fmla="*/ 0 h 176"/>
              <a:gd name="T82" fmla="*/ 88 w 176"/>
              <a:gd name="T83" fmla="*/ 168 h 176"/>
              <a:gd name="T84" fmla="*/ 8 w 176"/>
              <a:gd name="T85" fmla="*/ 88 h 176"/>
              <a:gd name="T86" fmla="*/ 88 w 176"/>
              <a:gd name="T87" fmla="*/ 8 h 176"/>
              <a:gd name="T88" fmla="*/ 168 w 176"/>
              <a:gd name="T89" fmla="*/ 88 h 176"/>
              <a:gd name="T90" fmla="*/ 88 w 176"/>
              <a:gd name="T91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176">
                <a:moveTo>
                  <a:pt x="120" y="96"/>
                </a:moveTo>
                <a:cubicBezTo>
                  <a:pt x="56" y="96"/>
                  <a:pt x="56" y="96"/>
                  <a:pt x="56" y="96"/>
                </a:cubicBezTo>
                <a:cubicBezTo>
                  <a:pt x="54" y="96"/>
                  <a:pt x="52" y="98"/>
                  <a:pt x="52" y="100"/>
                </a:cubicBezTo>
                <a:cubicBezTo>
                  <a:pt x="52" y="116"/>
                  <a:pt x="52" y="116"/>
                  <a:pt x="52" y="116"/>
                </a:cubicBezTo>
                <a:cubicBezTo>
                  <a:pt x="52" y="118"/>
                  <a:pt x="54" y="120"/>
                  <a:pt x="56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2" y="120"/>
                  <a:pt x="124" y="118"/>
                  <a:pt x="124" y="116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98"/>
                  <a:pt x="122" y="96"/>
                  <a:pt x="120" y="96"/>
                </a:cubicBezTo>
                <a:moveTo>
                  <a:pt x="116" y="112"/>
                </a:moveTo>
                <a:cubicBezTo>
                  <a:pt x="60" y="112"/>
                  <a:pt x="60" y="112"/>
                  <a:pt x="60" y="112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116" y="104"/>
                  <a:pt x="116" y="104"/>
                  <a:pt x="116" y="104"/>
                </a:cubicBezTo>
                <a:lnTo>
                  <a:pt x="116" y="112"/>
                </a:lnTo>
                <a:close/>
                <a:moveTo>
                  <a:pt x="123" y="81"/>
                </a:moveTo>
                <a:cubicBezTo>
                  <a:pt x="123" y="81"/>
                  <a:pt x="123" y="81"/>
                  <a:pt x="123" y="81"/>
                </a:cubicBezTo>
                <a:cubicBezTo>
                  <a:pt x="123" y="81"/>
                  <a:pt x="123" y="81"/>
                  <a:pt x="123" y="81"/>
                </a:cubicBezTo>
                <a:cubicBezTo>
                  <a:pt x="91" y="49"/>
                  <a:pt x="91" y="49"/>
                  <a:pt x="91" y="49"/>
                </a:cubicBezTo>
                <a:cubicBezTo>
                  <a:pt x="91" y="50"/>
                  <a:pt x="91" y="50"/>
                  <a:pt x="91" y="50"/>
                </a:cubicBezTo>
                <a:cubicBezTo>
                  <a:pt x="90" y="49"/>
                  <a:pt x="89" y="48"/>
                  <a:pt x="88" y="48"/>
                </a:cubicBezTo>
                <a:cubicBezTo>
                  <a:pt x="87" y="48"/>
                  <a:pt x="86" y="49"/>
                  <a:pt x="85" y="50"/>
                </a:cubicBezTo>
                <a:cubicBezTo>
                  <a:pt x="85" y="49"/>
                  <a:pt x="85" y="49"/>
                  <a:pt x="85" y="49"/>
                </a:cubicBezTo>
                <a:cubicBezTo>
                  <a:pt x="53" y="81"/>
                  <a:pt x="53" y="81"/>
                  <a:pt x="53" y="81"/>
                </a:cubicBezTo>
                <a:cubicBezTo>
                  <a:pt x="53" y="81"/>
                  <a:pt x="53" y="81"/>
                  <a:pt x="53" y="81"/>
                </a:cubicBezTo>
                <a:cubicBezTo>
                  <a:pt x="53" y="81"/>
                  <a:pt x="53" y="81"/>
                  <a:pt x="53" y="81"/>
                </a:cubicBezTo>
                <a:cubicBezTo>
                  <a:pt x="53" y="82"/>
                  <a:pt x="53" y="82"/>
                  <a:pt x="53" y="82"/>
                </a:cubicBezTo>
                <a:cubicBezTo>
                  <a:pt x="52" y="82"/>
                  <a:pt x="52" y="83"/>
                  <a:pt x="52" y="84"/>
                </a:cubicBezTo>
                <a:cubicBezTo>
                  <a:pt x="52" y="86"/>
                  <a:pt x="54" y="88"/>
                  <a:pt x="56" y="88"/>
                </a:cubicBezTo>
                <a:cubicBezTo>
                  <a:pt x="120" y="88"/>
                  <a:pt x="120" y="88"/>
                  <a:pt x="120" y="88"/>
                </a:cubicBezTo>
                <a:cubicBezTo>
                  <a:pt x="122" y="88"/>
                  <a:pt x="124" y="86"/>
                  <a:pt x="124" y="84"/>
                </a:cubicBezTo>
                <a:cubicBezTo>
                  <a:pt x="124" y="83"/>
                  <a:pt x="124" y="82"/>
                  <a:pt x="123" y="82"/>
                </a:cubicBezTo>
                <a:lnTo>
                  <a:pt x="123" y="81"/>
                </a:lnTo>
                <a:close/>
                <a:moveTo>
                  <a:pt x="66" y="80"/>
                </a:moveTo>
                <a:cubicBezTo>
                  <a:pt x="88" y="58"/>
                  <a:pt x="88" y="58"/>
                  <a:pt x="88" y="58"/>
                </a:cubicBezTo>
                <a:cubicBezTo>
                  <a:pt x="110" y="80"/>
                  <a:pt x="110" y="80"/>
                  <a:pt x="110" y="80"/>
                </a:cubicBezTo>
                <a:lnTo>
                  <a:pt x="66" y="80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441"/>
          <p:cNvSpPr>
            <a:spLocks noEditPoints="1"/>
          </p:cNvSpPr>
          <p:nvPr/>
        </p:nvSpPr>
        <p:spPr bwMode="auto">
          <a:xfrm>
            <a:off x="5998347" y="1118979"/>
            <a:ext cx="334275" cy="334275"/>
          </a:xfrm>
          <a:custGeom>
            <a:avLst/>
            <a:gdLst>
              <a:gd name="T0" fmla="*/ 10 w 176"/>
              <a:gd name="T1" fmla="*/ 16 h 176"/>
              <a:gd name="T2" fmla="*/ 16 w 176"/>
              <a:gd name="T3" fmla="*/ 1 h 176"/>
              <a:gd name="T4" fmla="*/ 32 w 176"/>
              <a:gd name="T5" fmla="*/ 176 h 176"/>
              <a:gd name="T6" fmla="*/ 48 w 176"/>
              <a:gd name="T7" fmla="*/ 168 h 176"/>
              <a:gd name="T8" fmla="*/ 32 w 176"/>
              <a:gd name="T9" fmla="*/ 176 h 176"/>
              <a:gd name="T10" fmla="*/ 80 w 176"/>
              <a:gd name="T11" fmla="*/ 176 h 176"/>
              <a:gd name="T12" fmla="*/ 64 w 176"/>
              <a:gd name="T13" fmla="*/ 168 h 176"/>
              <a:gd name="T14" fmla="*/ 32 w 176"/>
              <a:gd name="T15" fmla="*/ 8 h 176"/>
              <a:gd name="T16" fmla="*/ 48 w 176"/>
              <a:gd name="T17" fmla="*/ 0 h 176"/>
              <a:gd name="T18" fmla="*/ 32 w 176"/>
              <a:gd name="T19" fmla="*/ 8 h 176"/>
              <a:gd name="T20" fmla="*/ 0 w 176"/>
              <a:gd name="T21" fmla="*/ 96 h 176"/>
              <a:gd name="T22" fmla="*/ 8 w 176"/>
              <a:gd name="T23" fmla="*/ 112 h 176"/>
              <a:gd name="T24" fmla="*/ 8 w 176"/>
              <a:gd name="T25" fmla="*/ 32 h 176"/>
              <a:gd name="T26" fmla="*/ 0 w 176"/>
              <a:gd name="T27" fmla="*/ 48 h 176"/>
              <a:gd name="T28" fmla="*/ 8 w 176"/>
              <a:gd name="T29" fmla="*/ 32 h 176"/>
              <a:gd name="T30" fmla="*/ 0 w 176"/>
              <a:gd name="T31" fmla="*/ 64 h 176"/>
              <a:gd name="T32" fmla="*/ 8 w 176"/>
              <a:gd name="T33" fmla="*/ 80 h 176"/>
              <a:gd name="T34" fmla="*/ 8 w 176"/>
              <a:gd name="T35" fmla="*/ 128 h 176"/>
              <a:gd name="T36" fmla="*/ 0 w 176"/>
              <a:gd name="T37" fmla="*/ 144 h 176"/>
              <a:gd name="T38" fmla="*/ 8 w 176"/>
              <a:gd name="T39" fmla="*/ 128 h 176"/>
              <a:gd name="T40" fmla="*/ 175 w 176"/>
              <a:gd name="T41" fmla="*/ 16 h 176"/>
              <a:gd name="T42" fmla="*/ 160 w 176"/>
              <a:gd name="T43" fmla="*/ 10 h 176"/>
              <a:gd name="T44" fmla="*/ 10 w 176"/>
              <a:gd name="T45" fmla="*/ 160 h 176"/>
              <a:gd name="T46" fmla="*/ 16 w 176"/>
              <a:gd name="T47" fmla="*/ 175 h 176"/>
              <a:gd name="T48" fmla="*/ 10 w 176"/>
              <a:gd name="T49" fmla="*/ 160 h 176"/>
              <a:gd name="T50" fmla="*/ 176 w 176"/>
              <a:gd name="T51" fmla="*/ 144 h 176"/>
              <a:gd name="T52" fmla="*/ 168 w 176"/>
              <a:gd name="T53" fmla="*/ 128 h 176"/>
              <a:gd name="T54" fmla="*/ 168 w 176"/>
              <a:gd name="T55" fmla="*/ 112 h 176"/>
              <a:gd name="T56" fmla="*/ 176 w 176"/>
              <a:gd name="T57" fmla="*/ 96 h 176"/>
              <a:gd name="T58" fmla="*/ 168 w 176"/>
              <a:gd name="T59" fmla="*/ 112 h 176"/>
              <a:gd name="T60" fmla="*/ 176 w 176"/>
              <a:gd name="T61" fmla="*/ 80 h 176"/>
              <a:gd name="T62" fmla="*/ 168 w 176"/>
              <a:gd name="T63" fmla="*/ 64 h 176"/>
              <a:gd name="T64" fmla="*/ 168 w 176"/>
              <a:gd name="T65" fmla="*/ 48 h 176"/>
              <a:gd name="T66" fmla="*/ 176 w 176"/>
              <a:gd name="T67" fmla="*/ 32 h 176"/>
              <a:gd name="T68" fmla="*/ 168 w 176"/>
              <a:gd name="T69" fmla="*/ 48 h 176"/>
              <a:gd name="T70" fmla="*/ 160 w 176"/>
              <a:gd name="T71" fmla="*/ 175 h 176"/>
              <a:gd name="T72" fmla="*/ 166 w 176"/>
              <a:gd name="T73" fmla="*/ 160 h 176"/>
              <a:gd name="T74" fmla="*/ 128 w 176"/>
              <a:gd name="T75" fmla="*/ 8 h 176"/>
              <a:gd name="T76" fmla="*/ 144 w 176"/>
              <a:gd name="T77" fmla="*/ 0 h 176"/>
              <a:gd name="T78" fmla="*/ 128 w 176"/>
              <a:gd name="T79" fmla="*/ 8 h 176"/>
              <a:gd name="T80" fmla="*/ 112 w 176"/>
              <a:gd name="T81" fmla="*/ 8 h 176"/>
              <a:gd name="T82" fmla="*/ 96 w 176"/>
              <a:gd name="T83" fmla="*/ 0 h 176"/>
              <a:gd name="T84" fmla="*/ 64 w 176"/>
              <a:gd name="T85" fmla="*/ 8 h 176"/>
              <a:gd name="T86" fmla="*/ 80 w 176"/>
              <a:gd name="T87" fmla="*/ 0 h 176"/>
              <a:gd name="T88" fmla="*/ 64 w 176"/>
              <a:gd name="T89" fmla="*/ 8 h 176"/>
              <a:gd name="T90" fmla="*/ 112 w 176"/>
              <a:gd name="T91" fmla="*/ 176 h 176"/>
              <a:gd name="T92" fmla="*/ 96 w 176"/>
              <a:gd name="T93" fmla="*/ 168 h 176"/>
              <a:gd name="T94" fmla="*/ 128 w 176"/>
              <a:gd name="T95" fmla="*/ 176 h 176"/>
              <a:gd name="T96" fmla="*/ 144 w 176"/>
              <a:gd name="T97" fmla="*/ 168 h 176"/>
              <a:gd name="T98" fmla="*/ 128 w 176"/>
              <a:gd name="T9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76">
                <a:moveTo>
                  <a:pt x="1" y="16"/>
                </a:moveTo>
                <a:cubicBezTo>
                  <a:pt x="10" y="16"/>
                  <a:pt x="10" y="16"/>
                  <a:pt x="10" y="16"/>
                </a:cubicBezTo>
                <a:cubicBezTo>
                  <a:pt x="12" y="14"/>
                  <a:pt x="14" y="12"/>
                  <a:pt x="16" y="10"/>
                </a:cubicBezTo>
                <a:cubicBezTo>
                  <a:pt x="16" y="1"/>
                  <a:pt x="16" y="1"/>
                  <a:pt x="16" y="1"/>
                </a:cubicBezTo>
                <a:cubicBezTo>
                  <a:pt x="9" y="4"/>
                  <a:pt x="4" y="9"/>
                  <a:pt x="1" y="16"/>
                </a:cubicBezTo>
                <a:moveTo>
                  <a:pt x="32" y="176"/>
                </a:moveTo>
                <a:cubicBezTo>
                  <a:pt x="48" y="176"/>
                  <a:pt x="48" y="176"/>
                  <a:pt x="48" y="17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32" y="168"/>
                  <a:pt x="32" y="168"/>
                  <a:pt x="32" y="168"/>
                </a:cubicBezTo>
                <a:lnTo>
                  <a:pt x="32" y="176"/>
                </a:lnTo>
                <a:close/>
                <a:moveTo>
                  <a:pt x="64" y="176"/>
                </a:moveTo>
                <a:cubicBezTo>
                  <a:pt x="80" y="176"/>
                  <a:pt x="80" y="176"/>
                  <a:pt x="80" y="176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64" y="168"/>
                  <a:pt x="64" y="168"/>
                  <a:pt x="64" y="168"/>
                </a:cubicBezTo>
                <a:lnTo>
                  <a:pt x="64" y="176"/>
                </a:lnTo>
                <a:close/>
                <a:moveTo>
                  <a:pt x="32" y="8"/>
                </a:moveTo>
                <a:cubicBezTo>
                  <a:pt x="48" y="8"/>
                  <a:pt x="48" y="8"/>
                  <a:pt x="48" y="8"/>
                </a:cubicBezTo>
                <a:cubicBezTo>
                  <a:pt x="48" y="0"/>
                  <a:pt x="48" y="0"/>
                  <a:pt x="48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8"/>
                </a:lnTo>
                <a:close/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0" y="112"/>
                  <a:pt x="0" y="112"/>
                  <a:pt x="0" y="112"/>
                </a:cubicBezTo>
                <a:cubicBezTo>
                  <a:pt x="8" y="112"/>
                  <a:pt x="8" y="112"/>
                  <a:pt x="8" y="112"/>
                </a:cubicBezTo>
                <a:lnTo>
                  <a:pt x="8" y="96"/>
                </a:lnTo>
                <a:close/>
                <a:moveTo>
                  <a:pt x="8" y="32"/>
                </a:moveTo>
                <a:cubicBezTo>
                  <a:pt x="0" y="32"/>
                  <a:pt x="0" y="32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8" y="48"/>
                  <a:pt x="8" y="48"/>
                  <a:pt x="8" y="48"/>
                </a:cubicBezTo>
                <a:lnTo>
                  <a:pt x="8" y="32"/>
                </a:lnTo>
                <a:close/>
                <a:moveTo>
                  <a:pt x="8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80"/>
                  <a:pt x="0" y="80"/>
                  <a:pt x="0" y="80"/>
                </a:cubicBezTo>
                <a:cubicBezTo>
                  <a:pt x="8" y="80"/>
                  <a:pt x="8" y="80"/>
                  <a:pt x="8" y="80"/>
                </a:cubicBezTo>
                <a:lnTo>
                  <a:pt x="8" y="64"/>
                </a:lnTo>
                <a:close/>
                <a:moveTo>
                  <a:pt x="8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8" y="144"/>
                  <a:pt x="8" y="144"/>
                  <a:pt x="8" y="144"/>
                </a:cubicBezTo>
                <a:lnTo>
                  <a:pt x="8" y="128"/>
                </a:lnTo>
                <a:close/>
                <a:moveTo>
                  <a:pt x="166" y="16"/>
                </a:moveTo>
                <a:cubicBezTo>
                  <a:pt x="175" y="16"/>
                  <a:pt x="175" y="16"/>
                  <a:pt x="175" y="16"/>
                </a:cubicBezTo>
                <a:cubicBezTo>
                  <a:pt x="172" y="9"/>
                  <a:pt x="167" y="4"/>
                  <a:pt x="160" y="1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2" y="12"/>
                  <a:pt x="164" y="14"/>
                  <a:pt x="166" y="16"/>
                </a:cubicBezTo>
                <a:moveTo>
                  <a:pt x="10" y="160"/>
                </a:moveTo>
                <a:cubicBezTo>
                  <a:pt x="1" y="160"/>
                  <a:pt x="1" y="160"/>
                  <a:pt x="1" y="160"/>
                </a:cubicBezTo>
                <a:cubicBezTo>
                  <a:pt x="4" y="167"/>
                  <a:pt x="9" y="172"/>
                  <a:pt x="16" y="175"/>
                </a:cubicBezTo>
                <a:cubicBezTo>
                  <a:pt x="16" y="166"/>
                  <a:pt x="16" y="166"/>
                  <a:pt x="16" y="166"/>
                </a:cubicBezTo>
                <a:cubicBezTo>
                  <a:pt x="14" y="164"/>
                  <a:pt x="12" y="162"/>
                  <a:pt x="10" y="160"/>
                </a:cubicBezTo>
                <a:moveTo>
                  <a:pt x="168" y="144"/>
                </a:moveTo>
                <a:cubicBezTo>
                  <a:pt x="176" y="144"/>
                  <a:pt x="176" y="144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44"/>
                </a:lnTo>
                <a:close/>
                <a:moveTo>
                  <a:pt x="168" y="112"/>
                </a:moveTo>
                <a:cubicBezTo>
                  <a:pt x="176" y="112"/>
                  <a:pt x="176" y="112"/>
                  <a:pt x="176" y="112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68" y="96"/>
                  <a:pt x="168" y="96"/>
                  <a:pt x="168" y="96"/>
                </a:cubicBezTo>
                <a:lnTo>
                  <a:pt x="168" y="112"/>
                </a:lnTo>
                <a:close/>
                <a:moveTo>
                  <a:pt x="168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80"/>
                </a:lnTo>
                <a:close/>
                <a:moveTo>
                  <a:pt x="168" y="48"/>
                </a:moveTo>
                <a:cubicBezTo>
                  <a:pt x="176" y="48"/>
                  <a:pt x="176" y="48"/>
                  <a:pt x="176" y="4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48"/>
                </a:lnTo>
                <a:close/>
                <a:moveTo>
                  <a:pt x="160" y="166"/>
                </a:moveTo>
                <a:cubicBezTo>
                  <a:pt x="160" y="175"/>
                  <a:pt x="160" y="175"/>
                  <a:pt x="160" y="175"/>
                </a:cubicBezTo>
                <a:cubicBezTo>
                  <a:pt x="167" y="172"/>
                  <a:pt x="172" y="167"/>
                  <a:pt x="175" y="160"/>
                </a:cubicBezTo>
                <a:cubicBezTo>
                  <a:pt x="166" y="160"/>
                  <a:pt x="166" y="160"/>
                  <a:pt x="166" y="160"/>
                </a:cubicBezTo>
                <a:cubicBezTo>
                  <a:pt x="164" y="162"/>
                  <a:pt x="162" y="164"/>
                  <a:pt x="160" y="166"/>
                </a:cubicBezTo>
                <a:moveTo>
                  <a:pt x="12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0"/>
                  <a:pt x="144" y="0"/>
                  <a:pt x="144" y="0"/>
                </a:cubicBezTo>
                <a:cubicBezTo>
                  <a:pt x="128" y="0"/>
                  <a:pt x="128" y="0"/>
                  <a:pt x="128" y="0"/>
                </a:cubicBezTo>
                <a:lnTo>
                  <a:pt x="128" y="8"/>
                </a:lnTo>
                <a:close/>
                <a:moveTo>
                  <a:pt x="96" y="8"/>
                </a:moveTo>
                <a:cubicBezTo>
                  <a:pt x="112" y="8"/>
                  <a:pt x="112" y="8"/>
                  <a:pt x="112" y="8"/>
                </a:cubicBezTo>
                <a:cubicBezTo>
                  <a:pt x="112" y="0"/>
                  <a:pt x="112" y="0"/>
                  <a:pt x="112" y="0"/>
                </a:cubicBezTo>
                <a:cubicBezTo>
                  <a:pt x="96" y="0"/>
                  <a:pt x="96" y="0"/>
                  <a:pt x="96" y="0"/>
                </a:cubicBezTo>
                <a:lnTo>
                  <a:pt x="96" y="8"/>
                </a:lnTo>
                <a:close/>
                <a:moveTo>
                  <a:pt x="64" y="8"/>
                </a:moveTo>
                <a:cubicBezTo>
                  <a:pt x="80" y="8"/>
                  <a:pt x="80" y="8"/>
                  <a:pt x="80" y="8"/>
                </a:cubicBezTo>
                <a:cubicBezTo>
                  <a:pt x="80" y="0"/>
                  <a:pt x="80" y="0"/>
                  <a:pt x="80" y="0"/>
                </a:cubicBezTo>
                <a:cubicBezTo>
                  <a:pt x="64" y="0"/>
                  <a:pt x="64" y="0"/>
                  <a:pt x="64" y="0"/>
                </a:cubicBezTo>
                <a:lnTo>
                  <a:pt x="64" y="8"/>
                </a:lnTo>
                <a:close/>
                <a:moveTo>
                  <a:pt x="96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96" y="168"/>
                  <a:pt x="96" y="168"/>
                  <a:pt x="96" y="168"/>
                </a:cubicBezTo>
                <a:lnTo>
                  <a:pt x="96" y="176"/>
                </a:lnTo>
                <a:close/>
                <a:moveTo>
                  <a:pt x="128" y="176"/>
                </a:moveTo>
                <a:cubicBezTo>
                  <a:pt x="144" y="176"/>
                  <a:pt x="144" y="176"/>
                  <a:pt x="144" y="176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28" y="168"/>
                  <a:pt x="128" y="168"/>
                  <a:pt x="128" y="168"/>
                </a:cubicBezTo>
                <a:lnTo>
                  <a:pt x="128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442"/>
          <p:cNvSpPr>
            <a:spLocks noEditPoints="1"/>
          </p:cNvSpPr>
          <p:nvPr/>
        </p:nvSpPr>
        <p:spPr bwMode="auto">
          <a:xfrm>
            <a:off x="6637689" y="1118979"/>
            <a:ext cx="334275" cy="334275"/>
          </a:xfrm>
          <a:custGeom>
            <a:avLst/>
            <a:gdLst>
              <a:gd name="T0" fmla="*/ 0 w 176"/>
              <a:gd name="T1" fmla="*/ 96 h 176"/>
              <a:gd name="T2" fmla="*/ 8 w 176"/>
              <a:gd name="T3" fmla="*/ 112 h 176"/>
              <a:gd name="T4" fmla="*/ 8 w 176"/>
              <a:gd name="T5" fmla="*/ 128 h 176"/>
              <a:gd name="T6" fmla="*/ 0 w 176"/>
              <a:gd name="T7" fmla="*/ 144 h 176"/>
              <a:gd name="T8" fmla="*/ 8 w 176"/>
              <a:gd name="T9" fmla="*/ 128 h 176"/>
              <a:gd name="T10" fmla="*/ 10 w 176"/>
              <a:gd name="T11" fmla="*/ 16 h 176"/>
              <a:gd name="T12" fmla="*/ 16 w 176"/>
              <a:gd name="T13" fmla="*/ 1 h 176"/>
              <a:gd name="T14" fmla="*/ 10 w 176"/>
              <a:gd name="T15" fmla="*/ 160 h 176"/>
              <a:gd name="T16" fmla="*/ 16 w 176"/>
              <a:gd name="T17" fmla="*/ 175 h 176"/>
              <a:gd name="T18" fmla="*/ 10 w 176"/>
              <a:gd name="T19" fmla="*/ 160 h 176"/>
              <a:gd name="T20" fmla="*/ 48 w 176"/>
              <a:gd name="T21" fmla="*/ 176 h 176"/>
              <a:gd name="T22" fmla="*/ 32 w 176"/>
              <a:gd name="T23" fmla="*/ 168 h 176"/>
              <a:gd name="T24" fmla="*/ 112 w 176"/>
              <a:gd name="T25" fmla="*/ 0 h 176"/>
              <a:gd name="T26" fmla="*/ 96 w 176"/>
              <a:gd name="T27" fmla="*/ 8 h 176"/>
              <a:gd name="T28" fmla="*/ 112 w 176"/>
              <a:gd name="T29" fmla="*/ 0 h 176"/>
              <a:gd name="T30" fmla="*/ 175 w 176"/>
              <a:gd name="T31" fmla="*/ 16 h 176"/>
              <a:gd name="T32" fmla="*/ 160 w 176"/>
              <a:gd name="T33" fmla="*/ 10 h 176"/>
              <a:gd name="T34" fmla="*/ 8 w 176"/>
              <a:gd name="T35" fmla="*/ 32 h 176"/>
              <a:gd name="T36" fmla="*/ 0 w 176"/>
              <a:gd name="T37" fmla="*/ 48 h 176"/>
              <a:gd name="T38" fmla="*/ 8 w 176"/>
              <a:gd name="T39" fmla="*/ 32 h 176"/>
              <a:gd name="T40" fmla="*/ 64 w 176"/>
              <a:gd name="T41" fmla="*/ 0 h 176"/>
              <a:gd name="T42" fmla="*/ 80 w 176"/>
              <a:gd name="T43" fmla="*/ 8 h 176"/>
              <a:gd name="T44" fmla="*/ 8 w 176"/>
              <a:gd name="T45" fmla="*/ 64 h 176"/>
              <a:gd name="T46" fmla="*/ 0 w 176"/>
              <a:gd name="T47" fmla="*/ 80 h 176"/>
              <a:gd name="T48" fmla="*/ 8 w 176"/>
              <a:gd name="T49" fmla="*/ 64 h 176"/>
              <a:gd name="T50" fmla="*/ 176 w 176"/>
              <a:gd name="T51" fmla="*/ 112 h 176"/>
              <a:gd name="T52" fmla="*/ 168 w 176"/>
              <a:gd name="T53" fmla="*/ 96 h 176"/>
              <a:gd name="T54" fmla="*/ 32 w 176"/>
              <a:gd name="T55" fmla="*/ 8 h 176"/>
              <a:gd name="T56" fmla="*/ 48 w 176"/>
              <a:gd name="T57" fmla="*/ 0 h 176"/>
              <a:gd name="T58" fmla="*/ 32 w 176"/>
              <a:gd name="T59" fmla="*/ 8 h 176"/>
              <a:gd name="T60" fmla="*/ 144 w 176"/>
              <a:gd name="T61" fmla="*/ 8 h 176"/>
              <a:gd name="T62" fmla="*/ 128 w 176"/>
              <a:gd name="T63" fmla="*/ 0 h 176"/>
              <a:gd name="T64" fmla="*/ 168 w 176"/>
              <a:gd name="T65" fmla="*/ 144 h 176"/>
              <a:gd name="T66" fmla="*/ 176 w 176"/>
              <a:gd name="T67" fmla="*/ 128 h 176"/>
              <a:gd name="T68" fmla="*/ 168 w 176"/>
              <a:gd name="T69" fmla="*/ 144 h 176"/>
              <a:gd name="T70" fmla="*/ 176 w 176"/>
              <a:gd name="T71" fmla="*/ 80 h 176"/>
              <a:gd name="T72" fmla="*/ 168 w 176"/>
              <a:gd name="T73" fmla="*/ 64 h 176"/>
              <a:gd name="T74" fmla="*/ 168 w 176"/>
              <a:gd name="T75" fmla="*/ 48 h 176"/>
              <a:gd name="T76" fmla="*/ 176 w 176"/>
              <a:gd name="T77" fmla="*/ 32 h 176"/>
              <a:gd name="T78" fmla="*/ 168 w 176"/>
              <a:gd name="T79" fmla="*/ 48 h 176"/>
              <a:gd name="T80" fmla="*/ 160 w 176"/>
              <a:gd name="T81" fmla="*/ 175 h 176"/>
              <a:gd name="T82" fmla="*/ 166 w 176"/>
              <a:gd name="T83" fmla="*/ 160 h 176"/>
              <a:gd name="T84" fmla="*/ 96 w 176"/>
              <a:gd name="T85" fmla="*/ 176 h 176"/>
              <a:gd name="T86" fmla="*/ 112 w 176"/>
              <a:gd name="T87" fmla="*/ 168 h 176"/>
              <a:gd name="T88" fmla="*/ 96 w 176"/>
              <a:gd name="T89" fmla="*/ 176 h 176"/>
              <a:gd name="T90" fmla="*/ 144 w 176"/>
              <a:gd name="T91" fmla="*/ 176 h 176"/>
              <a:gd name="T92" fmla="*/ 128 w 176"/>
              <a:gd name="T93" fmla="*/ 168 h 176"/>
              <a:gd name="T94" fmla="*/ 64 w 176"/>
              <a:gd name="T95" fmla="*/ 176 h 176"/>
              <a:gd name="T96" fmla="*/ 80 w 176"/>
              <a:gd name="T97" fmla="*/ 168 h 176"/>
              <a:gd name="T98" fmla="*/ 64 w 176"/>
              <a:gd name="T99" fmla="*/ 176 h 176"/>
              <a:gd name="T100" fmla="*/ 60 w 176"/>
              <a:gd name="T101" fmla="*/ 56 h 176"/>
              <a:gd name="T102" fmla="*/ 56 w 176"/>
              <a:gd name="T103" fmla="*/ 116 h 176"/>
              <a:gd name="T104" fmla="*/ 116 w 176"/>
              <a:gd name="T105" fmla="*/ 120 h 176"/>
              <a:gd name="T106" fmla="*/ 120 w 176"/>
              <a:gd name="T107" fmla="*/ 60 h 176"/>
              <a:gd name="T108" fmla="*/ 112 w 176"/>
              <a:gd name="T109" fmla="*/ 112 h 176"/>
              <a:gd name="T110" fmla="*/ 64 w 176"/>
              <a:gd name="T111" fmla="*/ 64 h 176"/>
              <a:gd name="T112" fmla="*/ 112 w 176"/>
              <a:gd name="T113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6" h="176"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0" y="112"/>
                  <a:pt x="0" y="112"/>
                  <a:pt x="0" y="112"/>
                </a:cubicBezTo>
                <a:cubicBezTo>
                  <a:pt x="8" y="112"/>
                  <a:pt x="8" y="112"/>
                  <a:pt x="8" y="112"/>
                </a:cubicBezTo>
                <a:lnTo>
                  <a:pt x="8" y="96"/>
                </a:lnTo>
                <a:close/>
                <a:moveTo>
                  <a:pt x="8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8" y="144"/>
                  <a:pt x="8" y="144"/>
                  <a:pt x="8" y="144"/>
                </a:cubicBezTo>
                <a:lnTo>
                  <a:pt x="8" y="128"/>
                </a:lnTo>
                <a:close/>
                <a:moveTo>
                  <a:pt x="1" y="16"/>
                </a:moveTo>
                <a:cubicBezTo>
                  <a:pt x="10" y="16"/>
                  <a:pt x="10" y="16"/>
                  <a:pt x="10" y="16"/>
                </a:cubicBezTo>
                <a:cubicBezTo>
                  <a:pt x="12" y="14"/>
                  <a:pt x="14" y="12"/>
                  <a:pt x="16" y="10"/>
                </a:cubicBezTo>
                <a:cubicBezTo>
                  <a:pt x="16" y="1"/>
                  <a:pt x="16" y="1"/>
                  <a:pt x="16" y="1"/>
                </a:cubicBezTo>
                <a:cubicBezTo>
                  <a:pt x="9" y="4"/>
                  <a:pt x="4" y="9"/>
                  <a:pt x="1" y="16"/>
                </a:cubicBezTo>
                <a:moveTo>
                  <a:pt x="10" y="160"/>
                </a:moveTo>
                <a:cubicBezTo>
                  <a:pt x="1" y="160"/>
                  <a:pt x="1" y="160"/>
                  <a:pt x="1" y="160"/>
                </a:cubicBezTo>
                <a:cubicBezTo>
                  <a:pt x="4" y="167"/>
                  <a:pt x="9" y="172"/>
                  <a:pt x="16" y="175"/>
                </a:cubicBezTo>
                <a:cubicBezTo>
                  <a:pt x="16" y="166"/>
                  <a:pt x="16" y="166"/>
                  <a:pt x="16" y="166"/>
                </a:cubicBezTo>
                <a:cubicBezTo>
                  <a:pt x="14" y="164"/>
                  <a:pt x="12" y="162"/>
                  <a:pt x="10" y="160"/>
                </a:cubicBezTo>
                <a:moveTo>
                  <a:pt x="32" y="176"/>
                </a:moveTo>
                <a:cubicBezTo>
                  <a:pt x="48" y="176"/>
                  <a:pt x="48" y="176"/>
                  <a:pt x="48" y="17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32" y="168"/>
                  <a:pt x="32" y="168"/>
                  <a:pt x="32" y="168"/>
                </a:cubicBezTo>
                <a:lnTo>
                  <a:pt x="32" y="176"/>
                </a:lnTo>
                <a:close/>
                <a:moveTo>
                  <a:pt x="112" y="0"/>
                </a:moveTo>
                <a:cubicBezTo>
                  <a:pt x="96" y="0"/>
                  <a:pt x="96" y="0"/>
                  <a:pt x="96" y="0"/>
                </a:cubicBezTo>
                <a:cubicBezTo>
                  <a:pt x="96" y="8"/>
                  <a:pt x="96" y="8"/>
                  <a:pt x="96" y="8"/>
                </a:cubicBezTo>
                <a:cubicBezTo>
                  <a:pt x="112" y="8"/>
                  <a:pt x="112" y="8"/>
                  <a:pt x="112" y="8"/>
                </a:cubicBezTo>
                <a:lnTo>
                  <a:pt x="112" y="0"/>
                </a:lnTo>
                <a:close/>
                <a:moveTo>
                  <a:pt x="166" y="16"/>
                </a:moveTo>
                <a:cubicBezTo>
                  <a:pt x="175" y="16"/>
                  <a:pt x="175" y="16"/>
                  <a:pt x="175" y="16"/>
                </a:cubicBezTo>
                <a:cubicBezTo>
                  <a:pt x="172" y="9"/>
                  <a:pt x="167" y="4"/>
                  <a:pt x="160" y="1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2" y="12"/>
                  <a:pt x="164" y="14"/>
                  <a:pt x="166" y="16"/>
                </a:cubicBezTo>
                <a:moveTo>
                  <a:pt x="8" y="32"/>
                </a:moveTo>
                <a:cubicBezTo>
                  <a:pt x="0" y="32"/>
                  <a:pt x="0" y="32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8" y="48"/>
                  <a:pt x="8" y="48"/>
                  <a:pt x="8" y="48"/>
                </a:cubicBezTo>
                <a:lnTo>
                  <a:pt x="8" y="32"/>
                </a:lnTo>
                <a:close/>
                <a:moveTo>
                  <a:pt x="80" y="0"/>
                </a:moveTo>
                <a:cubicBezTo>
                  <a:pt x="64" y="0"/>
                  <a:pt x="64" y="0"/>
                  <a:pt x="64" y="0"/>
                </a:cubicBezTo>
                <a:cubicBezTo>
                  <a:pt x="64" y="8"/>
                  <a:pt x="64" y="8"/>
                  <a:pt x="64" y="8"/>
                </a:cubicBezTo>
                <a:cubicBezTo>
                  <a:pt x="80" y="8"/>
                  <a:pt x="80" y="8"/>
                  <a:pt x="80" y="8"/>
                </a:cubicBezTo>
                <a:lnTo>
                  <a:pt x="80" y="0"/>
                </a:lnTo>
                <a:close/>
                <a:moveTo>
                  <a:pt x="8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80"/>
                  <a:pt x="0" y="80"/>
                  <a:pt x="0" y="80"/>
                </a:cubicBezTo>
                <a:cubicBezTo>
                  <a:pt x="8" y="80"/>
                  <a:pt x="8" y="80"/>
                  <a:pt x="8" y="80"/>
                </a:cubicBezTo>
                <a:lnTo>
                  <a:pt x="8" y="64"/>
                </a:lnTo>
                <a:close/>
                <a:moveTo>
                  <a:pt x="168" y="112"/>
                </a:moveTo>
                <a:cubicBezTo>
                  <a:pt x="176" y="112"/>
                  <a:pt x="176" y="112"/>
                  <a:pt x="176" y="112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68" y="96"/>
                  <a:pt x="168" y="96"/>
                  <a:pt x="168" y="96"/>
                </a:cubicBezTo>
                <a:lnTo>
                  <a:pt x="168" y="112"/>
                </a:lnTo>
                <a:close/>
                <a:moveTo>
                  <a:pt x="32" y="8"/>
                </a:moveTo>
                <a:cubicBezTo>
                  <a:pt x="48" y="8"/>
                  <a:pt x="48" y="8"/>
                  <a:pt x="48" y="8"/>
                </a:cubicBezTo>
                <a:cubicBezTo>
                  <a:pt x="48" y="0"/>
                  <a:pt x="48" y="0"/>
                  <a:pt x="48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8"/>
                </a:lnTo>
                <a:close/>
                <a:moveTo>
                  <a:pt x="12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0"/>
                  <a:pt x="144" y="0"/>
                  <a:pt x="144" y="0"/>
                </a:cubicBezTo>
                <a:cubicBezTo>
                  <a:pt x="128" y="0"/>
                  <a:pt x="128" y="0"/>
                  <a:pt x="128" y="0"/>
                </a:cubicBezTo>
                <a:lnTo>
                  <a:pt x="128" y="8"/>
                </a:lnTo>
                <a:close/>
                <a:moveTo>
                  <a:pt x="168" y="144"/>
                </a:moveTo>
                <a:cubicBezTo>
                  <a:pt x="176" y="144"/>
                  <a:pt x="176" y="144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44"/>
                </a:lnTo>
                <a:close/>
                <a:moveTo>
                  <a:pt x="168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80"/>
                </a:lnTo>
                <a:close/>
                <a:moveTo>
                  <a:pt x="168" y="48"/>
                </a:moveTo>
                <a:cubicBezTo>
                  <a:pt x="176" y="48"/>
                  <a:pt x="176" y="48"/>
                  <a:pt x="176" y="4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48"/>
                </a:lnTo>
                <a:close/>
                <a:moveTo>
                  <a:pt x="160" y="166"/>
                </a:moveTo>
                <a:cubicBezTo>
                  <a:pt x="160" y="175"/>
                  <a:pt x="160" y="175"/>
                  <a:pt x="160" y="175"/>
                </a:cubicBezTo>
                <a:cubicBezTo>
                  <a:pt x="167" y="172"/>
                  <a:pt x="172" y="167"/>
                  <a:pt x="175" y="160"/>
                </a:cubicBezTo>
                <a:cubicBezTo>
                  <a:pt x="166" y="160"/>
                  <a:pt x="166" y="160"/>
                  <a:pt x="166" y="160"/>
                </a:cubicBezTo>
                <a:cubicBezTo>
                  <a:pt x="164" y="162"/>
                  <a:pt x="162" y="164"/>
                  <a:pt x="160" y="166"/>
                </a:cubicBezTo>
                <a:moveTo>
                  <a:pt x="96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96" y="168"/>
                  <a:pt x="96" y="168"/>
                  <a:pt x="96" y="168"/>
                </a:cubicBezTo>
                <a:lnTo>
                  <a:pt x="96" y="176"/>
                </a:lnTo>
                <a:close/>
                <a:moveTo>
                  <a:pt x="128" y="176"/>
                </a:moveTo>
                <a:cubicBezTo>
                  <a:pt x="144" y="176"/>
                  <a:pt x="144" y="176"/>
                  <a:pt x="144" y="176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28" y="168"/>
                  <a:pt x="128" y="168"/>
                  <a:pt x="128" y="168"/>
                </a:cubicBezTo>
                <a:lnTo>
                  <a:pt x="128" y="176"/>
                </a:lnTo>
                <a:close/>
                <a:moveTo>
                  <a:pt x="64" y="176"/>
                </a:moveTo>
                <a:cubicBezTo>
                  <a:pt x="80" y="176"/>
                  <a:pt x="80" y="176"/>
                  <a:pt x="80" y="176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64" y="168"/>
                  <a:pt x="64" y="168"/>
                  <a:pt x="64" y="168"/>
                </a:cubicBezTo>
                <a:lnTo>
                  <a:pt x="64" y="176"/>
                </a:lnTo>
                <a:close/>
                <a:moveTo>
                  <a:pt x="116" y="56"/>
                </a:moveTo>
                <a:cubicBezTo>
                  <a:pt x="60" y="56"/>
                  <a:pt x="60" y="56"/>
                  <a:pt x="60" y="56"/>
                </a:cubicBezTo>
                <a:cubicBezTo>
                  <a:pt x="58" y="56"/>
                  <a:pt x="56" y="58"/>
                  <a:pt x="56" y="60"/>
                </a:cubicBezTo>
                <a:cubicBezTo>
                  <a:pt x="56" y="116"/>
                  <a:pt x="56" y="116"/>
                  <a:pt x="56" y="116"/>
                </a:cubicBezTo>
                <a:cubicBezTo>
                  <a:pt x="56" y="118"/>
                  <a:pt x="58" y="120"/>
                  <a:pt x="60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8" y="120"/>
                  <a:pt x="120" y="118"/>
                  <a:pt x="120" y="116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120" y="58"/>
                  <a:pt x="118" y="56"/>
                  <a:pt x="116" y="56"/>
                </a:cubicBezTo>
                <a:moveTo>
                  <a:pt x="112" y="112"/>
                </a:moveTo>
                <a:cubicBezTo>
                  <a:pt x="64" y="112"/>
                  <a:pt x="64" y="112"/>
                  <a:pt x="64" y="112"/>
                </a:cubicBezTo>
                <a:cubicBezTo>
                  <a:pt x="64" y="64"/>
                  <a:pt x="64" y="64"/>
                  <a:pt x="64" y="64"/>
                </a:cubicBezTo>
                <a:cubicBezTo>
                  <a:pt x="112" y="64"/>
                  <a:pt x="112" y="64"/>
                  <a:pt x="112" y="64"/>
                </a:cubicBezTo>
                <a:lnTo>
                  <a:pt x="112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443"/>
          <p:cNvSpPr>
            <a:spLocks noEditPoints="1"/>
          </p:cNvSpPr>
          <p:nvPr/>
        </p:nvSpPr>
        <p:spPr bwMode="auto">
          <a:xfrm>
            <a:off x="7277030" y="1118979"/>
            <a:ext cx="334275" cy="334275"/>
          </a:xfrm>
          <a:custGeom>
            <a:avLst/>
            <a:gdLst>
              <a:gd name="T0" fmla="*/ 0 w 176"/>
              <a:gd name="T1" fmla="*/ 128 h 176"/>
              <a:gd name="T2" fmla="*/ 8 w 176"/>
              <a:gd name="T3" fmla="*/ 144 h 176"/>
              <a:gd name="T4" fmla="*/ 32 w 176"/>
              <a:gd name="T5" fmla="*/ 176 h 176"/>
              <a:gd name="T6" fmla="*/ 48 w 176"/>
              <a:gd name="T7" fmla="*/ 168 h 176"/>
              <a:gd name="T8" fmla="*/ 32 w 176"/>
              <a:gd name="T9" fmla="*/ 176 h 176"/>
              <a:gd name="T10" fmla="*/ 1 w 176"/>
              <a:gd name="T11" fmla="*/ 160 h 176"/>
              <a:gd name="T12" fmla="*/ 16 w 176"/>
              <a:gd name="T13" fmla="*/ 166 h 176"/>
              <a:gd name="T14" fmla="*/ 1 w 176"/>
              <a:gd name="T15" fmla="*/ 16 h 176"/>
              <a:gd name="T16" fmla="*/ 16 w 176"/>
              <a:gd name="T17" fmla="*/ 10 h 176"/>
              <a:gd name="T18" fmla="*/ 1 w 176"/>
              <a:gd name="T19" fmla="*/ 16 h 176"/>
              <a:gd name="T20" fmla="*/ 0 w 176"/>
              <a:gd name="T21" fmla="*/ 96 h 176"/>
              <a:gd name="T22" fmla="*/ 8 w 176"/>
              <a:gd name="T23" fmla="*/ 112 h 176"/>
              <a:gd name="T24" fmla="*/ 112 w 176"/>
              <a:gd name="T25" fmla="*/ 0 h 176"/>
              <a:gd name="T26" fmla="*/ 96 w 176"/>
              <a:gd name="T27" fmla="*/ 8 h 176"/>
              <a:gd name="T28" fmla="*/ 112 w 176"/>
              <a:gd name="T29" fmla="*/ 0 h 176"/>
              <a:gd name="T30" fmla="*/ 0 w 176"/>
              <a:gd name="T31" fmla="*/ 64 h 176"/>
              <a:gd name="T32" fmla="*/ 8 w 176"/>
              <a:gd name="T33" fmla="*/ 80 h 176"/>
              <a:gd name="T34" fmla="*/ 166 w 176"/>
              <a:gd name="T35" fmla="*/ 16 h 176"/>
              <a:gd name="T36" fmla="*/ 160 w 176"/>
              <a:gd name="T37" fmla="*/ 1 h 176"/>
              <a:gd name="T38" fmla="*/ 166 w 176"/>
              <a:gd name="T39" fmla="*/ 16 h 176"/>
              <a:gd name="T40" fmla="*/ 64 w 176"/>
              <a:gd name="T41" fmla="*/ 0 h 176"/>
              <a:gd name="T42" fmla="*/ 80 w 176"/>
              <a:gd name="T43" fmla="*/ 8 h 176"/>
              <a:gd name="T44" fmla="*/ 8 w 176"/>
              <a:gd name="T45" fmla="*/ 32 h 176"/>
              <a:gd name="T46" fmla="*/ 0 w 176"/>
              <a:gd name="T47" fmla="*/ 48 h 176"/>
              <a:gd name="T48" fmla="*/ 8 w 176"/>
              <a:gd name="T49" fmla="*/ 32 h 176"/>
              <a:gd name="T50" fmla="*/ 144 w 176"/>
              <a:gd name="T51" fmla="*/ 8 h 176"/>
              <a:gd name="T52" fmla="*/ 128 w 176"/>
              <a:gd name="T53" fmla="*/ 0 h 176"/>
              <a:gd name="T54" fmla="*/ 168 w 176"/>
              <a:gd name="T55" fmla="*/ 112 h 176"/>
              <a:gd name="T56" fmla="*/ 176 w 176"/>
              <a:gd name="T57" fmla="*/ 96 h 176"/>
              <a:gd name="T58" fmla="*/ 168 w 176"/>
              <a:gd name="T59" fmla="*/ 112 h 176"/>
              <a:gd name="T60" fmla="*/ 176 w 176"/>
              <a:gd name="T61" fmla="*/ 144 h 176"/>
              <a:gd name="T62" fmla="*/ 168 w 176"/>
              <a:gd name="T63" fmla="*/ 128 h 176"/>
              <a:gd name="T64" fmla="*/ 168 w 176"/>
              <a:gd name="T65" fmla="*/ 48 h 176"/>
              <a:gd name="T66" fmla="*/ 176 w 176"/>
              <a:gd name="T67" fmla="*/ 32 h 176"/>
              <a:gd name="T68" fmla="*/ 168 w 176"/>
              <a:gd name="T69" fmla="*/ 48 h 176"/>
              <a:gd name="T70" fmla="*/ 160 w 176"/>
              <a:gd name="T71" fmla="*/ 175 h 176"/>
              <a:gd name="T72" fmla="*/ 166 w 176"/>
              <a:gd name="T73" fmla="*/ 160 h 176"/>
              <a:gd name="T74" fmla="*/ 32 w 176"/>
              <a:gd name="T75" fmla="*/ 8 h 176"/>
              <a:gd name="T76" fmla="*/ 48 w 176"/>
              <a:gd name="T77" fmla="*/ 0 h 176"/>
              <a:gd name="T78" fmla="*/ 32 w 176"/>
              <a:gd name="T79" fmla="*/ 8 h 176"/>
              <a:gd name="T80" fmla="*/ 176 w 176"/>
              <a:gd name="T81" fmla="*/ 80 h 176"/>
              <a:gd name="T82" fmla="*/ 168 w 176"/>
              <a:gd name="T83" fmla="*/ 64 h 176"/>
              <a:gd name="T84" fmla="*/ 128 w 176"/>
              <a:gd name="T85" fmla="*/ 176 h 176"/>
              <a:gd name="T86" fmla="*/ 144 w 176"/>
              <a:gd name="T87" fmla="*/ 168 h 176"/>
              <a:gd name="T88" fmla="*/ 128 w 176"/>
              <a:gd name="T89" fmla="*/ 176 h 176"/>
              <a:gd name="T90" fmla="*/ 80 w 176"/>
              <a:gd name="T91" fmla="*/ 176 h 176"/>
              <a:gd name="T92" fmla="*/ 64 w 176"/>
              <a:gd name="T93" fmla="*/ 168 h 176"/>
              <a:gd name="T94" fmla="*/ 96 w 176"/>
              <a:gd name="T95" fmla="*/ 176 h 176"/>
              <a:gd name="T96" fmla="*/ 112 w 176"/>
              <a:gd name="T97" fmla="*/ 168 h 176"/>
              <a:gd name="T98" fmla="*/ 96 w 176"/>
              <a:gd name="T99" fmla="*/ 176 h 176"/>
              <a:gd name="T100" fmla="*/ 117 w 176"/>
              <a:gd name="T101" fmla="*/ 97 h 176"/>
              <a:gd name="T102" fmla="*/ 92 w 176"/>
              <a:gd name="T103" fmla="*/ 44 h 176"/>
              <a:gd name="T104" fmla="*/ 84 w 176"/>
              <a:gd name="T105" fmla="*/ 44 h 176"/>
              <a:gd name="T106" fmla="*/ 59 w 176"/>
              <a:gd name="T107" fmla="*/ 97 h 176"/>
              <a:gd name="T108" fmla="*/ 52 w 176"/>
              <a:gd name="T109" fmla="*/ 100 h 176"/>
              <a:gd name="T110" fmla="*/ 85 w 176"/>
              <a:gd name="T111" fmla="*/ 135 h 176"/>
              <a:gd name="T112" fmla="*/ 91 w 176"/>
              <a:gd name="T113" fmla="*/ 135 h 176"/>
              <a:gd name="T114" fmla="*/ 124 w 176"/>
              <a:gd name="T11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176">
                <a:moveTo>
                  <a:pt x="8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8" y="144"/>
                  <a:pt x="8" y="144"/>
                  <a:pt x="8" y="144"/>
                </a:cubicBezTo>
                <a:lnTo>
                  <a:pt x="8" y="128"/>
                </a:lnTo>
                <a:close/>
                <a:moveTo>
                  <a:pt x="32" y="176"/>
                </a:moveTo>
                <a:cubicBezTo>
                  <a:pt x="48" y="176"/>
                  <a:pt x="48" y="176"/>
                  <a:pt x="48" y="17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32" y="168"/>
                  <a:pt x="32" y="168"/>
                  <a:pt x="32" y="168"/>
                </a:cubicBezTo>
                <a:lnTo>
                  <a:pt x="32" y="176"/>
                </a:lnTo>
                <a:close/>
                <a:moveTo>
                  <a:pt x="10" y="160"/>
                </a:moveTo>
                <a:cubicBezTo>
                  <a:pt x="1" y="160"/>
                  <a:pt x="1" y="160"/>
                  <a:pt x="1" y="160"/>
                </a:cubicBezTo>
                <a:cubicBezTo>
                  <a:pt x="4" y="167"/>
                  <a:pt x="9" y="172"/>
                  <a:pt x="16" y="175"/>
                </a:cubicBezTo>
                <a:cubicBezTo>
                  <a:pt x="16" y="166"/>
                  <a:pt x="16" y="166"/>
                  <a:pt x="16" y="166"/>
                </a:cubicBezTo>
                <a:cubicBezTo>
                  <a:pt x="14" y="164"/>
                  <a:pt x="12" y="162"/>
                  <a:pt x="10" y="160"/>
                </a:cubicBezTo>
                <a:moveTo>
                  <a:pt x="1" y="16"/>
                </a:moveTo>
                <a:cubicBezTo>
                  <a:pt x="10" y="16"/>
                  <a:pt x="10" y="16"/>
                  <a:pt x="10" y="16"/>
                </a:cubicBezTo>
                <a:cubicBezTo>
                  <a:pt x="12" y="14"/>
                  <a:pt x="14" y="12"/>
                  <a:pt x="16" y="10"/>
                </a:cubicBezTo>
                <a:cubicBezTo>
                  <a:pt x="16" y="1"/>
                  <a:pt x="16" y="1"/>
                  <a:pt x="16" y="1"/>
                </a:cubicBezTo>
                <a:cubicBezTo>
                  <a:pt x="9" y="4"/>
                  <a:pt x="4" y="9"/>
                  <a:pt x="1" y="16"/>
                </a:cubicBezTo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0" y="112"/>
                  <a:pt x="0" y="112"/>
                  <a:pt x="0" y="112"/>
                </a:cubicBezTo>
                <a:cubicBezTo>
                  <a:pt x="8" y="112"/>
                  <a:pt x="8" y="112"/>
                  <a:pt x="8" y="112"/>
                </a:cubicBezTo>
                <a:lnTo>
                  <a:pt x="8" y="96"/>
                </a:lnTo>
                <a:close/>
                <a:moveTo>
                  <a:pt x="112" y="0"/>
                </a:moveTo>
                <a:cubicBezTo>
                  <a:pt x="96" y="0"/>
                  <a:pt x="96" y="0"/>
                  <a:pt x="96" y="0"/>
                </a:cubicBezTo>
                <a:cubicBezTo>
                  <a:pt x="96" y="8"/>
                  <a:pt x="96" y="8"/>
                  <a:pt x="96" y="8"/>
                </a:cubicBezTo>
                <a:cubicBezTo>
                  <a:pt x="112" y="8"/>
                  <a:pt x="112" y="8"/>
                  <a:pt x="112" y="8"/>
                </a:cubicBezTo>
                <a:lnTo>
                  <a:pt x="112" y="0"/>
                </a:lnTo>
                <a:close/>
                <a:moveTo>
                  <a:pt x="8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80"/>
                  <a:pt x="0" y="80"/>
                  <a:pt x="0" y="80"/>
                </a:cubicBezTo>
                <a:cubicBezTo>
                  <a:pt x="8" y="80"/>
                  <a:pt x="8" y="80"/>
                  <a:pt x="8" y="80"/>
                </a:cubicBezTo>
                <a:lnTo>
                  <a:pt x="8" y="64"/>
                </a:lnTo>
                <a:close/>
                <a:moveTo>
                  <a:pt x="166" y="16"/>
                </a:moveTo>
                <a:cubicBezTo>
                  <a:pt x="175" y="16"/>
                  <a:pt x="175" y="16"/>
                  <a:pt x="175" y="16"/>
                </a:cubicBezTo>
                <a:cubicBezTo>
                  <a:pt x="172" y="9"/>
                  <a:pt x="167" y="4"/>
                  <a:pt x="160" y="1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2" y="12"/>
                  <a:pt x="164" y="14"/>
                  <a:pt x="166" y="16"/>
                </a:cubicBezTo>
                <a:moveTo>
                  <a:pt x="80" y="0"/>
                </a:moveTo>
                <a:cubicBezTo>
                  <a:pt x="64" y="0"/>
                  <a:pt x="64" y="0"/>
                  <a:pt x="64" y="0"/>
                </a:cubicBezTo>
                <a:cubicBezTo>
                  <a:pt x="64" y="8"/>
                  <a:pt x="64" y="8"/>
                  <a:pt x="64" y="8"/>
                </a:cubicBezTo>
                <a:cubicBezTo>
                  <a:pt x="80" y="8"/>
                  <a:pt x="80" y="8"/>
                  <a:pt x="80" y="8"/>
                </a:cubicBezTo>
                <a:lnTo>
                  <a:pt x="80" y="0"/>
                </a:lnTo>
                <a:close/>
                <a:moveTo>
                  <a:pt x="8" y="32"/>
                </a:moveTo>
                <a:cubicBezTo>
                  <a:pt x="0" y="32"/>
                  <a:pt x="0" y="32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8" y="48"/>
                  <a:pt x="8" y="48"/>
                  <a:pt x="8" y="48"/>
                </a:cubicBezTo>
                <a:lnTo>
                  <a:pt x="8" y="32"/>
                </a:lnTo>
                <a:close/>
                <a:moveTo>
                  <a:pt x="12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0"/>
                  <a:pt x="144" y="0"/>
                  <a:pt x="144" y="0"/>
                </a:cubicBezTo>
                <a:cubicBezTo>
                  <a:pt x="128" y="0"/>
                  <a:pt x="128" y="0"/>
                  <a:pt x="128" y="0"/>
                </a:cubicBezTo>
                <a:lnTo>
                  <a:pt x="128" y="8"/>
                </a:lnTo>
                <a:close/>
                <a:moveTo>
                  <a:pt x="168" y="112"/>
                </a:moveTo>
                <a:cubicBezTo>
                  <a:pt x="176" y="112"/>
                  <a:pt x="176" y="112"/>
                  <a:pt x="176" y="112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68" y="96"/>
                  <a:pt x="168" y="96"/>
                  <a:pt x="168" y="96"/>
                </a:cubicBezTo>
                <a:lnTo>
                  <a:pt x="168" y="112"/>
                </a:lnTo>
                <a:close/>
                <a:moveTo>
                  <a:pt x="168" y="144"/>
                </a:moveTo>
                <a:cubicBezTo>
                  <a:pt x="176" y="144"/>
                  <a:pt x="176" y="144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44"/>
                </a:lnTo>
                <a:close/>
                <a:moveTo>
                  <a:pt x="168" y="48"/>
                </a:moveTo>
                <a:cubicBezTo>
                  <a:pt x="176" y="48"/>
                  <a:pt x="176" y="48"/>
                  <a:pt x="176" y="4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48"/>
                </a:lnTo>
                <a:close/>
                <a:moveTo>
                  <a:pt x="160" y="166"/>
                </a:moveTo>
                <a:cubicBezTo>
                  <a:pt x="160" y="175"/>
                  <a:pt x="160" y="175"/>
                  <a:pt x="160" y="175"/>
                </a:cubicBezTo>
                <a:cubicBezTo>
                  <a:pt x="167" y="172"/>
                  <a:pt x="172" y="167"/>
                  <a:pt x="175" y="160"/>
                </a:cubicBezTo>
                <a:cubicBezTo>
                  <a:pt x="166" y="160"/>
                  <a:pt x="166" y="160"/>
                  <a:pt x="166" y="160"/>
                </a:cubicBezTo>
                <a:cubicBezTo>
                  <a:pt x="164" y="162"/>
                  <a:pt x="162" y="164"/>
                  <a:pt x="160" y="166"/>
                </a:cubicBezTo>
                <a:moveTo>
                  <a:pt x="32" y="8"/>
                </a:moveTo>
                <a:cubicBezTo>
                  <a:pt x="48" y="8"/>
                  <a:pt x="48" y="8"/>
                  <a:pt x="48" y="8"/>
                </a:cubicBezTo>
                <a:cubicBezTo>
                  <a:pt x="48" y="0"/>
                  <a:pt x="48" y="0"/>
                  <a:pt x="48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8"/>
                </a:lnTo>
                <a:close/>
                <a:moveTo>
                  <a:pt x="168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80"/>
                </a:lnTo>
                <a:close/>
                <a:moveTo>
                  <a:pt x="128" y="176"/>
                </a:moveTo>
                <a:cubicBezTo>
                  <a:pt x="144" y="176"/>
                  <a:pt x="144" y="176"/>
                  <a:pt x="144" y="176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28" y="168"/>
                  <a:pt x="128" y="168"/>
                  <a:pt x="128" y="168"/>
                </a:cubicBezTo>
                <a:lnTo>
                  <a:pt x="128" y="176"/>
                </a:lnTo>
                <a:close/>
                <a:moveTo>
                  <a:pt x="64" y="176"/>
                </a:moveTo>
                <a:cubicBezTo>
                  <a:pt x="80" y="176"/>
                  <a:pt x="80" y="176"/>
                  <a:pt x="80" y="176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64" y="168"/>
                  <a:pt x="64" y="168"/>
                  <a:pt x="64" y="168"/>
                </a:cubicBezTo>
                <a:lnTo>
                  <a:pt x="64" y="176"/>
                </a:lnTo>
                <a:close/>
                <a:moveTo>
                  <a:pt x="96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96" y="168"/>
                  <a:pt x="96" y="168"/>
                  <a:pt x="96" y="168"/>
                </a:cubicBezTo>
                <a:lnTo>
                  <a:pt x="96" y="176"/>
                </a:lnTo>
                <a:close/>
                <a:moveTo>
                  <a:pt x="120" y="96"/>
                </a:moveTo>
                <a:cubicBezTo>
                  <a:pt x="119" y="96"/>
                  <a:pt x="118" y="96"/>
                  <a:pt x="117" y="97"/>
                </a:cubicBezTo>
                <a:cubicBezTo>
                  <a:pt x="92" y="122"/>
                  <a:pt x="92" y="122"/>
                  <a:pt x="92" y="122"/>
                </a:cubicBezTo>
                <a:cubicBezTo>
                  <a:pt x="92" y="44"/>
                  <a:pt x="92" y="44"/>
                  <a:pt x="92" y="44"/>
                </a:cubicBezTo>
                <a:cubicBezTo>
                  <a:pt x="92" y="42"/>
                  <a:pt x="90" y="40"/>
                  <a:pt x="88" y="40"/>
                </a:cubicBezTo>
                <a:cubicBezTo>
                  <a:pt x="86" y="40"/>
                  <a:pt x="84" y="42"/>
                  <a:pt x="84" y="44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59" y="97"/>
                  <a:pt x="59" y="97"/>
                  <a:pt x="59" y="97"/>
                </a:cubicBezTo>
                <a:cubicBezTo>
                  <a:pt x="58" y="96"/>
                  <a:pt x="57" y="96"/>
                  <a:pt x="56" y="96"/>
                </a:cubicBezTo>
                <a:cubicBezTo>
                  <a:pt x="54" y="96"/>
                  <a:pt x="52" y="98"/>
                  <a:pt x="52" y="100"/>
                </a:cubicBezTo>
                <a:cubicBezTo>
                  <a:pt x="52" y="101"/>
                  <a:pt x="52" y="102"/>
                  <a:pt x="53" y="103"/>
                </a:cubicBezTo>
                <a:cubicBezTo>
                  <a:pt x="85" y="135"/>
                  <a:pt x="85" y="135"/>
                  <a:pt x="85" y="135"/>
                </a:cubicBezTo>
                <a:cubicBezTo>
                  <a:pt x="86" y="136"/>
                  <a:pt x="87" y="136"/>
                  <a:pt x="88" y="136"/>
                </a:cubicBezTo>
                <a:cubicBezTo>
                  <a:pt x="89" y="136"/>
                  <a:pt x="90" y="136"/>
                  <a:pt x="91" y="135"/>
                </a:cubicBezTo>
                <a:cubicBezTo>
                  <a:pt x="123" y="103"/>
                  <a:pt x="123" y="103"/>
                  <a:pt x="123" y="103"/>
                </a:cubicBezTo>
                <a:cubicBezTo>
                  <a:pt x="124" y="102"/>
                  <a:pt x="124" y="101"/>
                  <a:pt x="124" y="100"/>
                </a:cubicBezTo>
                <a:cubicBezTo>
                  <a:pt x="124" y="98"/>
                  <a:pt x="122" y="96"/>
                  <a:pt x="120" y="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444"/>
          <p:cNvSpPr>
            <a:spLocks noEditPoints="1"/>
          </p:cNvSpPr>
          <p:nvPr/>
        </p:nvSpPr>
        <p:spPr bwMode="auto">
          <a:xfrm>
            <a:off x="1524581" y="1758321"/>
            <a:ext cx="335898" cy="334275"/>
          </a:xfrm>
          <a:custGeom>
            <a:avLst/>
            <a:gdLst>
              <a:gd name="T0" fmla="*/ 0 w 176"/>
              <a:gd name="T1" fmla="*/ 128 h 176"/>
              <a:gd name="T2" fmla="*/ 8 w 176"/>
              <a:gd name="T3" fmla="*/ 144 h 176"/>
              <a:gd name="T4" fmla="*/ 8 w 176"/>
              <a:gd name="T5" fmla="*/ 64 h 176"/>
              <a:gd name="T6" fmla="*/ 0 w 176"/>
              <a:gd name="T7" fmla="*/ 80 h 176"/>
              <a:gd name="T8" fmla="*/ 8 w 176"/>
              <a:gd name="T9" fmla="*/ 64 h 176"/>
              <a:gd name="T10" fmla="*/ 0 w 176"/>
              <a:gd name="T11" fmla="*/ 96 h 176"/>
              <a:gd name="T12" fmla="*/ 8 w 176"/>
              <a:gd name="T13" fmla="*/ 112 h 176"/>
              <a:gd name="T14" fmla="*/ 10 w 176"/>
              <a:gd name="T15" fmla="*/ 160 h 176"/>
              <a:gd name="T16" fmla="*/ 16 w 176"/>
              <a:gd name="T17" fmla="*/ 175 h 176"/>
              <a:gd name="T18" fmla="*/ 10 w 176"/>
              <a:gd name="T19" fmla="*/ 160 h 176"/>
              <a:gd name="T20" fmla="*/ 10 w 176"/>
              <a:gd name="T21" fmla="*/ 16 h 176"/>
              <a:gd name="T22" fmla="*/ 16 w 176"/>
              <a:gd name="T23" fmla="*/ 1 h 176"/>
              <a:gd name="T24" fmla="*/ 112 w 176"/>
              <a:gd name="T25" fmla="*/ 0 h 176"/>
              <a:gd name="T26" fmla="*/ 96 w 176"/>
              <a:gd name="T27" fmla="*/ 8 h 176"/>
              <a:gd name="T28" fmla="*/ 112 w 176"/>
              <a:gd name="T29" fmla="*/ 0 h 176"/>
              <a:gd name="T30" fmla="*/ 48 w 176"/>
              <a:gd name="T31" fmla="*/ 176 h 176"/>
              <a:gd name="T32" fmla="*/ 32 w 176"/>
              <a:gd name="T33" fmla="*/ 168 h 176"/>
              <a:gd name="T34" fmla="*/ 8 w 176"/>
              <a:gd name="T35" fmla="*/ 32 h 176"/>
              <a:gd name="T36" fmla="*/ 0 w 176"/>
              <a:gd name="T37" fmla="*/ 48 h 176"/>
              <a:gd name="T38" fmla="*/ 8 w 176"/>
              <a:gd name="T39" fmla="*/ 32 h 176"/>
              <a:gd name="T40" fmla="*/ 175 w 176"/>
              <a:gd name="T41" fmla="*/ 16 h 176"/>
              <a:gd name="T42" fmla="*/ 160 w 176"/>
              <a:gd name="T43" fmla="*/ 10 h 176"/>
              <a:gd name="T44" fmla="*/ 80 w 176"/>
              <a:gd name="T45" fmla="*/ 0 h 176"/>
              <a:gd name="T46" fmla="*/ 64 w 176"/>
              <a:gd name="T47" fmla="*/ 8 h 176"/>
              <a:gd name="T48" fmla="*/ 80 w 176"/>
              <a:gd name="T49" fmla="*/ 0 h 176"/>
              <a:gd name="T50" fmla="*/ 80 w 176"/>
              <a:gd name="T51" fmla="*/ 176 h 176"/>
              <a:gd name="T52" fmla="*/ 64 w 176"/>
              <a:gd name="T53" fmla="*/ 168 h 176"/>
              <a:gd name="T54" fmla="*/ 168 w 176"/>
              <a:gd name="T55" fmla="*/ 144 h 176"/>
              <a:gd name="T56" fmla="*/ 176 w 176"/>
              <a:gd name="T57" fmla="*/ 128 h 176"/>
              <a:gd name="T58" fmla="*/ 168 w 176"/>
              <a:gd name="T59" fmla="*/ 144 h 176"/>
              <a:gd name="T60" fmla="*/ 160 w 176"/>
              <a:gd name="T61" fmla="*/ 175 h 176"/>
              <a:gd name="T62" fmla="*/ 166 w 176"/>
              <a:gd name="T63" fmla="*/ 160 h 176"/>
              <a:gd name="T64" fmla="*/ 168 w 176"/>
              <a:gd name="T65" fmla="*/ 80 h 176"/>
              <a:gd name="T66" fmla="*/ 176 w 176"/>
              <a:gd name="T67" fmla="*/ 64 h 176"/>
              <a:gd name="T68" fmla="*/ 168 w 176"/>
              <a:gd name="T69" fmla="*/ 80 h 176"/>
              <a:gd name="T70" fmla="*/ 144 w 176"/>
              <a:gd name="T71" fmla="*/ 8 h 176"/>
              <a:gd name="T72" fmla="*/ 128 w 176"/>
              <a:gd name="T73" fmla="*/ 0 h 176"/>
              <a:gd name="T74" fmla="*/ 168 w 176"/>
              <a:gd name="T75" fmla="*/ 112 h 176"/>
              <a:gd name="T76" fmla="*/ 176 w 176"/>
              <a:gd name="T77" fmla="*/ 96 h 176"/>
              <a:gd name="T78" fmla="*/ 168 w 176"/>
              <a:gd name="T79" fmla="*/ 112 h 176"/>
              <a:gd name="T80" fmla="*/ 88 w 176"/>
              <a:gd name="T81" fmla="*/ 40 h 176"/>
              <a:gd name="T82" fmla="*/ 53 w 176"/>
              <a:gd name="T83" fmla="*/ 73 h 176"/>
              <a:gd name="T84" fmla="*/ 56 w 176"/>
              <a:gd name="T85" fmla="*/ 80 h 176"/>
              <a:gd name="T86" fmla="*/ 84 w 176"/>
              <a:gd name="T87" fmla="*/ 54 h 176"/>
              <a:gd name="T88" fmla="*/ 88 w 176"/>
              <a:gd name="T89" fmla="*/ 136 h 176"/>
              <a:gd name="T90" fmla="*/ 92 w 176"/>
              <a:gd name="T91" fmla="*/ 54 h 176"/>
              <a:gd name="T92" fmla="*/ 120 w 176"/>
              <a:gd name="T93" fmla="*/ 80 h 176"/>
              <a:gd name="T94" fmla="*/ 123 w 176"/>
              <a:gd name="T95" fmla="*/ 73 h 176"/>
              <a:gd name="T96" fmla="*/ 168 w 176"/>
              <a:gd name="T97" fmla="*/ 48 h 176"/>
              <a:gd name="T98" fmla="*/ 176 w 176"/>
              <a:gd name="T99" fmla="*/ 32 h 176"/>
              <a:gd name="T100" fmla="*/ 168 w 176"/>
              <a:gd name="T101" fmla="*/ 48 h 176"/>
              <a:gd name="T102" fmla="*/ 144 w 176"/>
              <a:gd name="T103" fmla="*/ 176 h 176"/>
              <a:gd name="T104" fmla="*/ 128 w 176"/>
              <a:gd name="T105" fmla="*/ 168 h 176"/>
              <a:gd name="T106" fmla="*/ 96 w 176"/>
              <a:gd name="T107" fmla="*/ 176 h 176"/>
              <a:gd name="T108" fmla="*/ 112 w 176"/>
              <a:gd name="T109" fmla="*/ 168 h 176"/>
              <a:gd name="T110" fmla="*/ 96 w 176"/>
              <a:gd name="T111" fmla="*/ 176 h 176"/>
              <a:gd name="T112" fmla="*/ 48 w 176"/>
              <a:gd name="T113" fmla="*/ 8 h 176"/>
              <a:gd name="T114" fmla="*/ 32 w 176"/>
              <a:gd name="T115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176">
                <a:moveTo>
                  <a:pt x="8" y="12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44"/>
                  <a:pt x="0" y="144"/>
                  <a:pt x="0" y="144"/>
                </a:cubicBezTo>
                <a:cubicBezTo>
                  <a:pt x="8" y="144"/>
                  <a:pt x="8" y="144"/>
                  <a:pt x="8" y="144"/>
                </a:cubicBezTo>
                <a:lnTo>
                  <a:pt x="8" y="128"/>
                </a:lnTo>
                <a:close/>
                <a:moveTo>
                  <a:pt x="8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80"/>
                  <a:pt x="0" y="80"/>
                  <a:pt x="0" y="80"/>
                </a:cubicBezTo>
                <a:cubicBezTo>
                  <a:pt x="8" y="80"/>
                  <a:pt x="8" y="80"/>
                  <a:pt x="8" y="80"/>
                </a:cubicBezTo>
                <a:lnTo>
                  <a:pt x="8" y="64"/>
                </a:lnTo>
                <a:close/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0" y="112"/>
                  <a:pt x="0" y="112"/>
                  <a:pt x="0" y="112"/>
                </a:cubicBezTo>
                <a:cubicBezTo>
                  <a:pt x="8" y="112"/>
                  <a:pt x="8" y="112"/>
                  <a:pt x="8" y="112"/>
                </a:cubicBezTo>
                <a:lnTo>
                  <a:pt x="8" y="96"/>
                </a:lnTo>
                <a:close/>
                <a:moveTo>
                  <a:pt x="10" y="160"/>
                </a:moveTo>
                <a:cubicBezTo>
                  <a:pt x="1" y="160"/>
                  <a:pt x="1" y="160"/>
                  <a:pt x="1" y="160"/>
                </a:cubicBezTo>
                <a:cubicBezTo>
                  <a:pt x="4" y="167"/>
                  <a:pt x="9" y="172"/>
                  <a:pt x="16" y="175"/>
                </a:cubicBezTo>
                <a:cubicBezTo>
                  <a:pt x="16" y="166"/>
                  <a:pt x="16" y="166"/>
                  <a:pt x="16" y="166"/>
                </a:cubicBezTo>
                <a:cubicBezTo>
                  <a:pt x="14" y="164"/>
                  <a:pt x="12" y="162"/>
                  <a:pt x="10" y="160"/>
                </a:cubicBezTo>
                <a:moveTo>
                  <a:pt x="1" y="16"/>
                </a:moveTo>
                <a:cubicBezTo>
                  <a:pt x="10" y="16"/>
                  <a:pt x="10" y="16"/>
                  <a:pt x="10" y="16"/>
                </a:cubicBezTo>
                <a:cubicBezTo>
                  <a:pt x="12" y="14"/>
                  <a:pt x="14" y="12"/>
                  <a:pt x="16" y="10"/>
                </a:cubicBezTo>
                <a:cubicBezTo>
                  <a:pt x="16" y="1"/>
                  <a:pt x="16" y="1"/>
                  <a:pt x="16" y="1"/>
                </a:cubicBezTo>
                <a:cubicBezTo>
                  <a:pt x="9" y="4"/>
                  <a:pt x="4" y="9"/>
                  <a:pt x="1" y="16"/>
                </a:cubicBezTo>
                <a:moveTo>
                  <a:pt x="112" y="0"/>
                </a:moveTo>
                <a:cubicBezTo>
                  <a:pt x="96" y="0"/>
                  <a:pt x="96" y="0"/>
                  <a:pt x="96" y="0"/>
                </a:cubicBezTo>
                <a:cubicBezTo>
                  <a:pt x="96" y="8"/>
                  <a:pt x="96" y="8"/>
                  <a:pt x="96" y="8"/>
                </a:cubicBezTo>
                <a:cubicBezTo>
                  <a:pt x="112" y="8"/>
                  <a:pt x="112" y="8"/>
                  <a:pt x="112" y="8"/>
                </a:cubicBezTo>
                <a:lnTo>
                  <a:pt x="112" y="0"/>
                </a:lnTo>
                <a:close/>
                <a:moveTo>
                  <a:pt x="32" y="176"/>
                </a:moveTo>
                <a:cubicBezTo>
                  <a:pt x="48" y="176"/>
                  <a:pt x="48" y="176"/>
                  <a:pt x="48" y="17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32" y="168"/>
                  <a:pt x="32" y="168"/>
                  <a:pt x="32" y="168"/>
                </a:cubicBezTo>
                <a:lnTo>
                  <a:pt x="32" y="176"/>
                </a:lnTo>
                <a:close/>
                <a:moveTo>
                  <a:pt x="8" y="32"/>
                </a:moveTo>
                <a:cubicBezTo>
                  <a:pt x="0" y="32"/>
                  <a:pt x="0" y="32"/>
                  <a:pt x="0" y="32"/>
                </a:cubicBezTo>
                <a:cubicBezTo>
                  <a:pt x="0" y="48"/>
                  <a:pt x="0" y="48"/>
                  <a:pt x="0" y="48"/>
                </a:cubicBezTo>
                <a:cubicBezTo>
                  <a:pt x="8" y="48"/>
                  <a:pt x="8" y="48"/>
                  <a:pt x="8" y="48"/>
                </a:cubicBezTo>
                <a:lnTo>
                  <a:pt x="8" y="32"/>
                </a:lnTo>
                <a:close/>
                <a:moveTo>
                  <a:pt x="166" y="16"/>
                </a:moveTo>
                <a:cubicBezTo>
                  <a:pt x="175" y="16"/>
                  <a:pt x="175" y="16"/>
                  <a:pt x="175" y="16"/>
                </a:cubicBezTo>
                <a:cubicBezTo>
                  <a:pt x="172" y="9"/>
                  <a:pt x="167" y="4"/>
                  <a:pt x="160" y="1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2" y="12"/>
                  <a:pt x="164" y="14"/>
                  <a:pt x="166" y="16"/>
                </a:cubicBezTo>
                <a:moveTo>
                  <a:pt x="80" y="0"/>
                </a:moveTo>
                <a:cubicBezTo>
                  <a:pt x="64" y="0"/>
                  <a:pt x="64" y="0"/>
                  <a:pt x="64" y="0"/>
                </a:cubicBezTo>
                <a:cubicBezTo>
                  <a:pt x="64" y="8"/>
                  <a:pt x="64" y="8"/>
                  <a:pt x="64" y="8"/>
                </a:cubicBezTo>
                <a:cubicBezTo>
                  <a:pt x="80" y="8"/>
                  <a:pt x="80" y="8"/>
                  <a:pt x="80" y="8"/>
                </a:cubicBezTo>
                <a:lnTo>
                  <a:pt x="80" y="0"/>
                </a:lnTo>
                <a:close/>
                <a:moveTo>
                  <a:pt x="64" y="176"/>
                </a:moveTo>
                <a:cubicBezTo>
                  <a:pt x="80" y="176"/>
                  <a:pt x="80" y="176"/>
                  <a:pt x="80" y="176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64" y="168"/>
                  <a:pt x="64" y="168"/>
                  <a:pt x="64" y="168"/>
                </a:cubicBezTo>
                <a:lnTo>
                  <a:pt x="64" y="176"/>
                </a:lnTo>
                <a:close/>
                <a:moveTo>
                  <a:pt x="168" y="144"/>
                </a:moveTo>
                <a:cubicBezTo>
                  <a:pt x="176" y="144"/>
                  <a:pt x="176" y="144"/>
                  <a:pt x="176" y="144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8" y="128"/>
                  <a:pt x="168" y="128"/>
                  <a:pt x="168" y="128"/>
                </a:cubicBezTo>
                <a:lnTo>
                  <a:pt x="168" y="144"/>
                </a:lnTo>
                <a:close/>
                <a:moveTo>
                  <a:pt x="160" y="166"/>
                </a:moveTo>
                <a:cubicBezTo>
                  <a:pt x="160" y="175"/>
                  <a:pt x="160" y="175"/>
                  <a:pt x="160" y="175"/>
                </a:cubicBezTo>
                <a:cubicBezTo>
                  <a:pt x="167" y="172"/>
                  <a:pt x="172" y="167"/>
                  <a:pt x="175" y="160"/>
                </a:cubicBezTo>
                <a:cubicBezTo>
                  <a:pt x="166" y="160"/>
                  <a:pt x="166" y="160"/>
                  <a:pt x="166" y="160"/>
                </a:cubicBezTo>
                <a:cubicBezTo>
                  <a:pt x="164" y="162"/>
                  <a:pt x="162" y="164"/>
                  <a:pt x="160" y="166"/>
                </a:cubicBezTo>
                <a:moveTo>
                  <a:pt x="168" y="80"/>
                </a:moveTo>
                <a:cubicBezTo>
                  <a:pt x="176" y="80"/>
                  <a:pt x="176" y="80"/>
                  <a:pt x="176" y="80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68" y="64"/>
                  <a:pt x="168" y="64"/>
                  <a:pt x="168" y="64"/>
                </a:cubicBezTo>
                <a:lnTo>
                  <a:pt x="168" y="80"/>
                </a:lnTo>
                <a:close/>
                <a:moveTo>
                  <a:pt x="12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0"/>
                  <a:pt x="144" y="0"/>
                  <a:pt x="144" y="0"/>
                </a:cubicBezTo>
                <a:cubicBezTo>
                  <a:pt x="128" y="0"/>
                  <a:pt x="128" y="0"/>
                  <a:pt x="128" y="0"/>
                </a:cubicBezTo>
                <a:lnTo>
                  <a:pt x="128" y="8"/>
                </a:lnTo>
                <a:close/>
                <a:moveTo>
                  <a:pt x="168" y="112"/>
                </a:moveTo>
                <a:cubicBezTo>
                  <a:pt x="176" y="112"/>
                  <a:pt x="176" y="112"/>
                  <a:pt x="176" y="112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68" y="96"/>
                  <a:pt x="168" y="96"/>
                  <a:pt x="168" y="96"/>
                </a:cubicBezTo>
                <a:lnTo>
                  <a:pt x="168" y="112"/>
                </a:lnTo>
                <a:close/>
                <a:moveTo>
                  <a:pt x="91" y="41"/>
                </a:moveTo>
                <a:cubicBezTo>
                  <a:pt x="90" y="40"/>
                  <a:pt x="89" y="40"/>
                  <a:pt x="88" y="40"/>
                </a:cubicBezTo>
                <a:cubicBezTo>
                  <a:pt x="87" y="40"/>
                  <a:pt x="86" y="40"/>
                  <a:pt x="85" y="41"/>
                </a:cubicBezTo>
                <a:cubicBezTo>
                  <a:pt x="53" y="73"/>
                  <a:pt x="53" y="73"/>
                  <a:pt x="53" y="73"/>
                </a:cubicBezTo>
                <a:cubicBezTo>
                  <a:pt x="52" y="74"/>
                  <a:pt x="52" y="75"/>
                  <a:pt x="52" y="76"/>
                </a:cubicBezTo>
                <a:cubicBezTo>
                  <a:pt x="52" y="78"/>
                  <a:pt x="54" y="80"/>
                  <a:pt x="56" y="80"/>
                </a:cubicBezTo>
                <a:cubicBezTo>
                  <a:pt x="57" y="80"/>
                  <a:pt x="58" y="80"/>
                  <a:pt x="59" y="79"/>
                </a:cubicBezTo>
                <a:cubicBezTo>
                  <a:pt x="84" y="54"/>
                  <a:pt x="84" y="54"/>
                  <a:pt x="84" y="54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134"/>
                  <a:pt x="86" y="136"/>
                  <a:pt x="88" y="136"/>
                </a:cubicBezTo>
                <a:cubicBezTo>
                  <a:pt x="90" y="136"/>
                  <a:pt x="92" y="134"/>
                  <a:pt x="92" y="132"/>
                </a:cubicBezTo>
                <a:cubicBezTo>
                  <a:pt x="92" y="54"/>
                  <a:pt x="92" y="54"/>
                  <a:pt x="92" y="54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18" y="80"/>
                  <a:pt x="119" y="80"/>
                  <a:pt x="120" y="80"/>
                </a:cubicBezTo>
                <a:cubicBezTo>
                  <a:pt x="122" y="80"/>
                  <a:pt x="124" y="78"/>
                  <a:pt x="124" y="76"/>
                </a:cubicBezTo>
                <a:cubicBezTo>
                  <a:pt x="124" y="75"/>
                  <a:pt x="124" y="74"/>
                  <a:pt x="123" y="73"/>
                </a:cubicBezTo>
                <a:lnTo>
                  <a:pt x="91" y="41"/>
                </a:lnTo>
                <a:close/>
                <a:moveTo>
                  <a:pt x="168" y="48"/>
                </a:moveTo>
                <a:cubicBezTo>
                  <a:pt x="176" y="48"/>
                  <a:pt x="176" y="48"/>
                  <a:pt x="176" y="48"/>
                </a:cubicBezTo>
                <a:cubicBezTo>
                  <a:pt x="176" y="32"/>
                  <a:pt x="176" y="32"/>
                  <a:pt x="176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48"/>
                </a:lnTo>
                <a:close/>
                <a:moveTo>
                  <a:pt x="128" y="176"/>
                </a:moveTo>
                <a:cubicBezTo>
                  <a:pt x="144" y="176"/>
                  <a:pt x="144" y="176"/>
                  <a:pt x="144" y="176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28" y="168"/>
                  <a:pt x="128" y="168"/>
                  <a:pt x="128" y="168"/>
                </a:cubicBezTo>
                <a:lnTo>
                  <a:pt x="128" y="176"/>
                </a:lnTo>
                <a:close/>
                <a:moveTo>
                  <a:pt x="96" y="176"/>
                </a:moveTo>
                <a:cubicBezTo>
                  <a:pt x="112" y="176"/>
                  <a:pt x="112" y="176"/>
                  <a:pt x="112" y="176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96" y="168"/>
                  <a:pt x="96" y="168"/>
                  <a:pt x="96" y="168"/>
                </a:cubicBezTo>
                <a:lnTo>
                  <a:pt x="96" y="176"/>
                </a:lnTo>
                <a:close/>
                <a:moveTo>
                  <a:pt x="32" y="8"/>
                </a:moveTo>
                <a:cubicBezTo>
                  <a:pt x="48" y="8"/>
                  <a:pt x="48" y="8"/>
                  <a:pt x="48" y="8"/>
                </a:cubicBezTo>
                <a:cubicBezTo>
                  <a:pt x="48" y="0"/>
                  <a:pt x="48" y="0"/>
                  <a:pt x="48" y="0"/>
                </a:cubicBezTo>
                <a:cubicBezTo>
                  <a:pt x="32" y="0"/>
                  <a:pt x="32" y="0"/>
                  <a:pt x="32" y="0"/>
                </a:cubicBezTo>
                <a:lnTo>
                  <a:pt x="32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445"/>
          <p:cNvSpPr>
            <a:spLocks noEditPoints="1"/>
          </p:cNvSpPr>
          <p:nvPr/>
        </p:nvSpPr>
        <p:spPr bwMode="auto">
          <a:xfrm>
            <a:off x="2163922" y="1758321"/>
            <a:ext cx="334275" cy="334275"/>
          </a:xfrm>
          <a:custGeom>
            <a:avLst/>
            <a:gdLst>
              <a:gd name="T0" fmla="*/ 71 w 176"/>
              <a:gd name="T1" fmla="*/ 2 h 176"/>
              <a:gd name="T2" fmla="*/ 59 w 176"/>
              <a:gd name="T3" fmla="*/ 13 h 176"/>
              <a:gd name="T4" fmla="*/ 45 w 176"/>
              <a:gd name="T5" fmla="*/ 20 h 176"/>
              <a:gd name="T6" fmla="*/ 28 w 176"/>
              <a:gd name="T7" fmla="*/ 23 h 176"/>
              <a:gd name="T8" fmla="*/ 45 w 176"/>
              <a:gd name="T9" fmla="*/ 20 h 176"/>
              <a:gd name="T10" fmla="*/ 42 w 176"/>
              <a:gd name="T11" fmla="*/ 163 h 176"/>
              <a:gd name="T12" fmla="*/ 34 w 176"/>
              <a:gd name="T13" fmla="*/ 147 h 176"/>
              <a:gd name="T14" fmla="*/ 56 w 176"/>
              <a:gd name="T15" fmla="*/ 170 h 176"/>
              <a:gd name="T16" fmla="*/ 73 w 176"/>
              <a:gd name="T17" fmla="*/ 167 h 176"/>
              <a:gd name="T18" fmla="*/ 56 w 176"/>
              <a:gd name="T19" fmla="*/ 170 h 176"/>
              <a:gd name="T20" fmla="*/ 88 w 176"/>
              <a:gd name="T21" fmla="*/ 0 h 176"/>
              <a:gd name="T22" fmla="*/ 87 w 176"/>
              <a:gd name="T23" fmla="*/ 0 h 176"/>
              <a:gd name="T24" fmla="*/ 103 w 176"/>
              <a:gd name="T25" fmla="*/ 9 h 176"/>
              <a:gd name="T26" fmla="*/ 9 w 176"/>
              <a:gd name="T27" fmla="*/ 127 h 176"/>
              <a:gd name="T28" fmla="*/ 24 w 176"/>
              <a:gd name="T29" fmla="*/ 136 h 176"/>
              <a:gd name="T30" fmla="*/ 9 w 176"/>
              <a:gd name="T31" fmla="*/ 127 h 176"/>
              <a:gd name="T32" fmla="*/ 3 w 176"/>
              <a:gd name="T33" fmla="*/ 64 h 176"/>
              <a:gd name="T34" fmla="*/ 8 w 176"/>
              <a:gd name="T35" fmla="*/ 81 h 176"/>
              <a:gd name="T36" fmla="*/ 8 w 176"/>
              <a:gd name="T37" fmla="*/ 96 h 176"/>
              <a:gd name="T38" fmla="*/ 3 w 176"/>
              <a:gd name="T39" fmla="*/ 112 h 176"/>
              <a:gd name="T40" fmla="*/ 8 w 176"/>
              <a:gd name="T41" fmla="*/ 96 h 176"/>
              <a:gd name="T42" fmla="*/ 18 w 176"/>
              <a:gd name="T43" fmla="*/ 35 h 176"/>
              <a:gd name="T44" fmla="*/ 16 w 176"/>
              <a:gd name="T45" fmla="*/ 53 h 176"/>
              <a:gd name="T46" fmla="*/ 160 w 176"/>
              <a:gd name="T47" fmla="*/ 124 h 176"/>
              <a:gd name="T48" fmla="*/ 172 w 176"/>
              <a:gd name="T49" fmla="*/ 112 h 176"/>
              <a:gd name="T50" fmla="*/ 160 w 176"/>
              <a:gd name="T51" fmla="*/ 124 h 176"/>
              <a:gd name="T52" fmla="*/ 147 w 176"/>
              <a:gd name="T53" fmla="*/ 153 h 176"/>
              <a:gd name="T54" fmla="*/ 152 w 176"/>
              <a:gd name="T55" fmla="*/ 136 h 176"/>
              <a:gd name="T56" fmla="*/ 172 w 176"/>
              <a:gd name="T57" fmla="*/ 64 h 176"/>
              <a:gd name="T58" fmla="*/ 160 w 176"/>
              <a:gd name="T59" fmla="*/ 52 h 176"/>
              <a:gd name="T60" fmla="*/ 172 w 176"/>
              <a:gd name="T61" fmla="*/ 64 h 176"/>
              <a:gd name="T62" fmla="*/ 168 w 176"/>
              <a:gd name="T63" fmla="*/ 81 h 176"/>
              <a:gd name="T64" fmla="*/ 168 w 176"/>
              <a:gd name="T65" fmla="*/ 95 h 176"/>
              <a:gd name="T66" fmla="*/ 176 w 176"/>
              <a:gd name="T67" fmla="*/ 88 h 176"/>
              <a:gd name="T68" fmla="*/ 134 w 176"/>
              <a:gd name="T69" fmla="*/ 13 h 176"/>
              <a:gd name="T70" fmla="*/ 117 w 176"/>
              <a:gd name="T71" fmla="*/ 13 h 176"/>
              <a:gd name="T72" fmla="*/ 134 w 176"/>
              <a:gd name="T73" fmla="*/ 13 h 176"/>
              <a:gd name="T74" fmla="*/ 158 w 176"/>
              <a:gd name="T75" fmla="*/ 35 h 176"/>
              <a:gd name="T76" fmla="*/ 142 w 176"/>
              <a:gd name="T77" fmla="*/ 29 h 176"/>
              <a:gd name="T78" fmla="*/ 88 w 176"/>
              <a:gd name="T79" fmla="*/ 168 h 176"/>
              <a:gd name="T80" fmla="*/ 104 w 176"/>
              <a:gd name="T81" fmla="*/ 174 h 176"/>
              <a:gd name="T82" fmla="*/ 88 w 176"/>
              <a:gd name="T83" fmla="*/ 168 h 176"/>
              <a:gd name="T84" fmla="*/ 120 w 176"/>
              <a:gd name="T85" fmla="*/ 170 h 176"/>
              <a:gd name="T86" fmla="*/ 130 w 176"/>
              <a:gd name="T87" fmla="*/ 1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76">
                <a:moveTo>
                  <a:pt x="73" y="9"/>
                </a:moveTo>
                <a:cubicBezTo>
                  <a:pt x="71" y="2"/>
                  <a:pt x="71" y="2"/>
                  <a:pt x="71" y="2"/>
                </a:cubicBezTo>
                <a:cubicBezTo>
                  <a:pt x="66" y="3"/>
                  <a:pt x="61" y="4"/>
                  <a:pt x="56" y="6"/>
                </a:cubicBezTo>
                <a:cubicBezTo>
                  <a:pt x="59" y="13"/>
                  <a:pt x="59" y="13"/>
                  <a:pt x="59" y="13"/>
                </a:cubicBezTo>
                <a:cubicBezTo>
                  <a:pt x="63" y="12"/>
                  <a:pt x="68" y="10"/>
                  <a:pt x="73" y="9"/>
                </a:cubicBezTo>
                <a:moveTo>
                  <a:pt x="45" y="20"/>
                </a:moveTo>
                <a:cubicBezTo>
                  <a:pt x="41" y="14"/>
                  <a:pt x="41" y="14"/>
                  <a:pt x="41" y="14"/>
                </a:cubicBezTo>
                <a:cubicBezTo>
                  <a:pt x="37" y="16"/>
                  <a:pt x="32" y="20"/>
                  <a:pt x="28" y="23"/>
                </a:cubicBezTo>
                <a:cubicBezTo>
                  <a:pt x="34" y="29"/>
                  <a:pt x="34" y="29"/>
                  <a:pt x="34" y="29"/>
                </a:cubicBezTo>
                <a:cubicBezTo>
                  <a:pt x="37" y="26"/>
                  <a:pt x="41" y="23"/>
                  <a:pt x="45" y="20"/>
                </a:cubicBezTo>
                <a:moveTo>
                  <a:pt x="29" y="153"/>
                </a:moveTo>
                <a:cubicBezTo>
                  <a:pt x="33" y="157"/>
                  <a:pt x="37" y="160"/>
                  <a:pt x="42" y="163"/>
                </a:cubicBezTo>
                <a:cubicBezTo>
                  <a:pt x="46" y="156"/>
                  <a:pt x="46" y="156"/>
                  <a:pt x="46" y="156"/>
                </a:cubicBezTo>
                <a:cubicBezTo>
                  <a:pt x="42" y="154"/>
                  <a:pt x="38" y="151"/>
                  <a:pt x="34" y="147"/>
                </a:cubicBezTo>
                <a:lnTo>
                  <a:pt x="29" y="153"/>
                </a:lnTo>
                <a:close/>
                <a:moveTo>
                  <a:pt x="56" y="170"/>
                </a:moveTo>
                <a:cubicBezTo>
                  <a:pt x="61" y="172"/>
                  <a:pt x="67" y="173"/>
                  <a:pt x="72" y="174"/>
                </a:cubicBezTo>
                <a:cubicBezTo>
                  <a:pt x="73" y="167"/>
                  <a:pt x="73" y="167"/>
                  <a:pt x="73" y="167"/>
                </a:cubicBezTo>
                <a:cubicBezTo>
                  <a:pt x="68" y="166"/>
                  <a:pt x="64" y="165"/>
                  <a:pt x="59" y="163"/>
                </a:cubicBezTo>
                <a:lnTo>
                  <a:pt x="56" y="170"/>
                </a:lnTo>
                <a:close/>
                <a:moveTo>
                  <a:pt x="104" y="2"/>
                </a:moveTo>
                <a:cubicBezTo>
                  <a:pt x="99" y="1"/>
                  <a:pt x="93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8" y="8"/>
                  <a:pt x="88" y="8"/>
                  <a:pt x="88" y="8"/>
                </a:cubicBezTo>
                <a:cubicBezTo>
                  <a:pt x="93" y="8"/>
                  <a:pt x="98" y="8"/>
                  <a:pt x="103" y="9"/>
                </a:cubicBezTo>
                <a:lnTo>
                  <a:pt x="104" y="2"/>
                </a:lnTo>
                <a:close/>
                <a:moveTo>
                  <a:pt x="9" y="127"/>
                </a:moveTo>
                <a:cubicBezTo>
                  <a:pt x="12" y="132"/>
                  <a:pt x="15" y="137"/>
                  <a:pt x="18" y="141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21" y="133"/>
                  <a:pt x="18" y="128"/>
                  <a:pt x="16" y="124"/>
                </a:cubicBezTo>
                <a:lnTo>
                  <a:pt x="9" y="127"/>
                </a:lnTo>
                <a:close/>
                <a:moveTo>
                  <a:pt x="11" y="66"/>
                </a:moveTo>
                <a:cubicBezTo>
                  <a:pt x="3" y="64"/>
                  <a:pt x="3" y="64"/>
                  <a:pt x="3" y="64"/>
                </a:cubicBezTo>
                <a:cubicBezTo>
                  <a:pt x="2" y="69"/>
                  <a:pt x="1" y="75"/>
                  <a:pt x="0" y="80"/>
                </a:cubicBezTo>
                <a:cubicBezTo>
                  <a:pt x="8" y="81"/>
                  <a:pt x="8" y="81"/>
                  <a:pt x="8" y="81"/>
                </a:cubicBezTo>
                <a:cubicBezTo>
                  <a:pt x="8" y="76"/>
                  <a:pt x="9" y="71"/>
                  <a:pt x="11" y="66"/>
                </a:cubicBezTo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1" y="102"/>
                  <a:pt x="2" y="107"/>
                  <a:pt x="3" y="112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9" y="105"/>
                  <a:pt x="8" y="101"/>
                  <a:pt x="8" y="96"/>
                </a:cubicBezTo>
                <a:moveTo>
                  <a:pt x="24" y="40"/>
                </a:moveTo>
                <a:cubicBezTo>
                  <a:pt x="18" y="35"/>
                  <a:pt x="18" y="35"/>
                  <a:pt x="18" y="35"/>
                </a:cubicBezTo>
                <a:cubicBezTo>
                  <a:pt x="14" y="40"/>
                  <a:pt x="11" y="44"/>
                  <a:pt x="9" y="49"/>
                </a:cubicBezTo>
                <a:cubicBezTo>
                  <a:pt x="16" y="53"/>
                  <a:pt x="16" y="53"/>
                  <a:pt x="16" y="53"/>
                </a:cubicBezTo>
                <a:cubicBezTo>
                  <a:pt x="18" y="48"/>
                  <a:pt x="21" y="44"/>
                  <a:pt x="24" y="40"/>
                </a:cubicBezTo>
                <a:moveTo>
                  <a:pt x="160" y="124"/>
                </a:moveTo>
                <a:cubicBezTo>
                  <a:pt x="167" y="127"/>
                  <a:pt x="167" y="127"/>
                  <a:pt x="167" y="127"/>
                </a:cubicBezTo>
                <a:cubicBezTo>
                  <a:pt x="169" y="122"/>
                  <a:pt x="171" y="117"/>
                  <a:pt x="172" y="112"/>
                </a:cubicBezTo>
                <a:cubicBezTo>
                  <a:pt x="165" y="110"/>
                  <a:pt x="165" y="110"/>
                  <a:pt x="165" y="110"/>
                </a:cubicBezTo>
                <a:cubicBezTo>
                  <a:pt x="164" y="115"/>
                  <a:pt x="162" y="119"/>
                  <a:pt x="160" y="124"/>
                </a:cubicBezTo>
                <a:moveTo>
                  <a:pt x="142" y="147"/>
                </a:moveTo>
                <a:cubicBezTo>
                  <a:pt x="147" y="153"/>
                  <a:pt x="147" y="153"/>
                  <a:pt x="147" y="153"/>
                </a:cubicBezTo>
                <a:cubicBezTo>
                  <a:pt x="151" y="149"/>
                  <a:pt x="155" y="145"/>
                  <a:pt x="158" y="141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49" y="140"/>
                  <a:pt x="146" y="144"/>
                  <a:pt x="142" y="147"/>
                </a:cubicBezTo>
                <a:moveTo>
                  <a:pt x="172" y="64"/>
                </a:moveTo>
                <a:cubicBezTo>
                  <a:pt x="171" y="59"/>
                  <a:pt x="169" y="54"/>
                  <a:pt x="166" y="49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2" y="57"/>
                  <a:pt x="164" y="61"/>
                  <a:pt x="165" y="66"/>
                </a:cubicBezTo>
                <a:lnTo>
                  <a:pt x="172" y="64"/>
                </a:lnTo>
                <a:close/>
                <a:moveTo>
                  <a:pt x="175" y="80"/>
                </a:moveTo>
                <a:cubicBezTo>
                  <a:pt x="168" y="81"/>
                  <a:pt x="168" y="81"/>
                  <a:pt x="168" y="81"/>
                </a:cubicBezTo>
                <a:cubicBezTo>
                  <a:pt x="168" y="83"/>
                  <a:pt x="168" y="85"/>
                  <a:pt x="168" y="88"/>
                </a:cubicBezTo>
                <a:cubicBezTo>
                  <a:pt x="168" y="90"/>
                  <a:pt x="168" y="93"/>
                  <a:pt x="168" y="95"/>
                </a:cubicBezTo>
                <a:cubicBezTo>
                  <a:pt x="175" y="96"/>
                  <a:pt x="175" y="96"/>
                  <a:pt x="175" y="96"/>
                </a:cubicBezTo>
                <a:cubicBezTo>
                  <a:pt x="176" y="93"/>
                  <a:pt x="176" y="91"/>
                  <a:pt x="176" y="88"/>
                </a:cubicBezTo>
                <a:cubicBezTo>
                  <a:pt x="176" y="85"/>
                  <a:pt x="176" y="82"/>
                  <a:pt x="175" y="80"/>
                </a:cubicBezTo>
                <a:moveTo>
                  <a:pt x="134" y="13"/>
                </a:moveTo>
                <a:cubicBezTo>
                  <a:pt x="129" y="10"/>
                  <a:pt x="125" y="8"/>
                  <a:pt x="120" y="6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21" y="15"/>
                  <a:pt x="126" y="17"/>
                  <a:pt x="130" y="20"/>
                </a:cubicBezTo>
                <a:lnTo>
                  <a:pt x="134" y="13"/>
                </a:lnTo>
                <a:close/>
                <a:moveTo>
                  <a:pt x="152" y="40"/>
                </a:moveTo>
                <a:cubicBezTo>
                  <a:pt x="158" y="35"/>
                  <a:pt x="158" y="35"/>
                  <a:pt x="158" y="35"/>
                </a:cubicBezTo>
                <a:cubicBezTo>
                  <a:pt x="155" y="31"/>
                  <a:pt x="151" y="27"/>
                  <a:pt x="147" y="23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45" y="32"/>
                  <a:pt x="149" y="36"/>
                  <a:pt x="152" y="40"/>
                </a:cubicBezTo>
                <a:moveTo>
                  <a:pt x="88" y="168"/>
                </a:moveTo>
                <a:cubicBezTo>
                  <a:pt x="88" y="176"/>
                  <a:pt x="88" y="176"/>
                  <a:pt x="88" y="176"/>
                </a:cubicBezTo>
                <a:cubicBezTo>
                  <a:pt x="93" y="176"/>
                  <a:pt x="99" y="175"/>
                  <a:pt x="104" y="174"/>
                </a:cubicBezTo>
                <a:cubicBezTo>
                  <a:pt x="103" y="167"/>
                  <a:pt x="103" y="167"/>
                  <a:pt x="103" y="167"/>
                </a:cubicBezTo>
                <a:cubicBezTo>
                  <a:pt x="98" y="168"/>
                  <a:pt x="93" y="168"/>
                  <a:pt x="88" y="168"/>
                </a:cubicBezTo>
                <a:moveTo>
                  <a:pt x="117" y="163"/>
                </a:moveTo>
                <a:cubicBezTo>
                  <a:pt x="120" y="170"/>
                  <a:pt x="120" y="170"/>
                  <a:pt x="120" y="170"/>
                </a:cubicBezTo>
                <a:cubicBezTo>
                  <a:pt x="125" y="168"/>
                  <a:pt x="130" y="165"/>
                  <a:pt x="134" y="163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26" y="159"/>
                  <a:pt x="122" y="161"/>
                  <a:pt x="117" y="16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446"/>
          <p:cNvSpPr>
            <a:spLocks noEditPoints="1"/>
          </p:cNvSpPr>
          <p:nvPr/>
        </p:nvSpPr>
        <p:spPr bwMode="auto">
          <a:xfrm>
            <a:off x="2803263" y="1758321"/>
            <a:ext cx="334275" cy="334275"/>
          </a:xfrm>
          <a:custGeom>
            <a:avLst/>
            <a:gdLst>
              <a:gd name="T0" fmla="*/ 0 w 176"/>
              <a:gd name="T1" fmla="*/ 96 h 176"/>
              <a:gd name="T2" fmla="*/ 11 w 176"/>
              <a:gd name="T3" fmla="*/ 110 h 176"/>
              <a:gd name="T4" fmla="*/ 11 w 176"/>
              <a:gd name="T5" fmla="*/ 66 h 176"/>
              <a:gd name="T6" fmla="*/ 0 w 176"/>
              <a:gd name="T7" fmla="*/ 80 h 176"/>
              <a:gd name="T8" fmla="*/ 11 w 176"/>
              <a:gd name="T9" fmla="*/ 66 h 176"/>
              <a:gd name="T10" fmla="*/ 18 w 176"/>
              <a:gd name="T11" fmla="*/ 141 h 176"/>
              <a:gd name="T12" fmla="*/ 16 w 176"/>
              <a:gd name="T13" fmla="*/ 124 h 176"/>
              <a:gd name="T14" fmla="*/ 103 w 176"/>
              <a:gd name="T15" fmla="*/ 9 h 176"/>
              <a:gd name="T16" fmla="*/ 88 w 176"/>
              <a:gd name="T17" fmla="*/ 0 h 176"/>
              <a:gd name="T18" fmla="*/ 87 w 176"/>
              <a:gd name="T19" fmla="*/ 0 h 176"/>
              <a:gd name="T20" fmla="*/ 103 w 176"/>
              <a:gd name="T21" fmla="*/ 9 h 176"/>
              <a:gd name="T22" fmla="*/ 42 w 176"/>
              <a:gd name="T23" fmla="*/ 163 h 176"/>
              <a:gd name="T24" fmla="*/ 34 w 176"/>
              <a:gd name="T25" fmla="*/ 147 h 176"/>
              <a:gd name="T26" fmla="*/ 24 w 176"/>
              <a:gd name="T27" fmla="*/ 40 h 176"/>
              <a:gd name="T28" fmla="*/ 9 w 176"/>
              <a:gd name="T29" fmla="*/ 49 h 176"/>
              <a:gd name="T30" fmla="*/ 24 w 176"/>
              <a:gd name="T31" fmla="*/ 40 h 176"/>
              <a:gd name="T32" fmla="*/ 120 w 176"/>
              <a:gd name="T33" fmla="*/ 6 h 176"/>
              <a:gd name="T34" fmla="*/ 130 w 176"/>
              <a:gd name="T35" fmla="*/ 20 h 176"/>
              <a:gd name="T36" fmla="*/ 73 w 176"/>
              <a:gd name="T37" fmla="*/ 9 h 176"/>
              <a:gd name="T38" fmla="*/ 56 w 176"/>
              <a:gd name="T39" fmla="*/ 6 h 176"/>
              <a:gd name="T40" fmla="*/ 73 w 176"/>
              <a:gd name="T41" fmla="*/ 9 h 176"/>
              <a:gd name="T42" fmla="*/ 41 w 176"/>
              <a:gd name="T43" fmla="*/ 14 h 176"/>
              <a:gd name="T44" fmla="*/ 34 w 176"/>
              <a:gd name="T45" fmla="*/ 29 h 176"/>
              <a:gd name="T46" fmla="*/ 142 w 176"/>
              <a:gd name="T47" fmla="*/ 147 h 176"/>
              <a:gd name="T48" fmla="*/ 158 w 176"/>
              <a:gd name="T49" fmla="*/ 141 h 176"/>
              <a:gd name="T50" fmla="*/ 142 w 176"/>
              <a:gd name="T51" fmla="*/ 147 h 176"/>
              <a:gd name="T52" fmla="*/ 167 w 176"/>
              <a:gd name="T53" fmla="*/ 127 h 176"/>
              <a:gd name="T54" fmla="*/ 165 w 176"/>
              <a:gd name="T55" fmla="*/ 110 h 176"/>
              <a:gd name="T56" fmla="*/ 56 w 176"/>
              <a:gd name="T57" fmla="*/ 170 h 176"/>
              <a:gd name="T58" fmla="*/ 73 w 176"/>
              <a:gd name="T59" fmla="*/ 167 h 176"/>
              <a:gd name="T60" fmla="*/ 56 w 176"/>
              <a:gd name="T61" fmla="*/ 170 h 176"/>
              <a:gd name="T62" fmla="*/ 168 w 176"/>
              <a:gd name="T63" fmla="*/ 81 h 176"/>
              <a:gd name="T64" fmla="*/ 168 w 176"/>
              <a:gd name="T65" fmla="*/ 95 h 176"/>
              <a:gd name="T66" fmla="*/ 176 w 176"/>
              <a:gd name="T67" fmla="*/ 88 h 176"/>
              <a:gd name="T68" fmla="*/ 172 w 176"/>
              <a:gd name="T69" fmla="*/ 64 h 176"/>
              <a:gd name="T70" fmla="*/ 160 w 176"/>
              <a:gd name="T71" fmla="*/ 52 h 176"/>
              <a:gd name="T72" fmla="*/ 172 w 176"/>
              <a:gd name="T73" fmla="*/ 64 h 176"/>
              <a:gd name="T74" fmla="*/ 158 w 176"/>
              <a:gd name="T75" fmla="*/ 35 h 176"/>
              <a:gd name="T76" fmla="*/ 142 w 176"/>
              <a:gd name="T77" fmla="*/ 29 h 176"/>
              <a:gd name="T78" fmla="*/ 88 w 176"/>
              <a:gd name="T79" fmla="*/ 168 h 176"/>
              <a:gd name="T80" fmla="*/ 104 w 176"/>
              <a:gd name="T81" fmla="*/ 174 h 176"/>
              <a:gd name="T82" fmla="*/ 88 w 176"/>
              <a:gd name="T83" fmla="*/ 168 h 176"/>
              <a:gd name="T84" fmla="*/ 48 w 176"/>
              <a:gd name="T85" fmla="*/ 88 h 176"/>
              <a:gd name="T86" fmla="*/ 128 w 176"/>
              <a:gd name="T87" fmla="*/ 88 h 176"/>
              <a:gd name="T88" fmla="*/ 88 w 176"/>
              <a:gd name="T89" fmla="*/ 120 h 176"/>
              <a:gd name="T90" fmla="*/ 88 w 176"/>
              <a:gd name="T91" fmla="*/ 56 h 176"/>
              <a:gd name="T92" fmla="*/ 88 w 176"/>
              <a:gd name="T93" fmla="*/ 120 h 176"/>
              <a:gd name="T94" fmla="*/ 120 w 176"/>
              <a:gd name="T95" fmla="*/ 170 h 176"/>
              <a:gd name="T96" fmla="*/ 130 w 176"/>
              <a:gd name="T97" fmla="*/ 1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76"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1" y="102"/>
                  <a:pt x="2" y="107"/>
                  <a:pt x="3" y="112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9" y="105"/>
                  <a:pt x="8" y="101"/>
                  <a:pt x="8" y="96"/>
                </a:cubicBezTo>
                <a:moveTo>
                  <a:pt x="11" y="66"/>
                </a:moveTo>
                <a:cubicBezTo>
                  <a:pt x="3" y="64"/>
                  <a:pt x="3" y="64"/>
                  <a:pt x="3" y="64"/>
                </a:cubicBezTo>
                <a:cubicBezTo>
                  <a:pt x="2" y="69"/>
                  <a:pt x="1" y="75"/>
                  <a:pt x="0" y="80"/>
                </a:cubicBezTo>
                <a:cubicBezTo>
                  <a:pt x="8" y="81"/>
                  <a:pt x="8" y="81"/>
                  <a:pt x="8" y="81"/>
                </a:cubicBezTo>
                <a:cubicBezTo>
                  <a:pt x="8" y="76"/>
                  <a:pt x="9" y="71"/>
                  <a:pt x="11" y="66"/>
                </a:cubicBezTo>
                <a:moveTo>
                  <a:pt x="9" y="127"/>
                </a:moveTo>
                <a:cubicBezTo>
                  <a:pt x="12" y="132"/>
                  <a:pt x="15" y="137"/>
                  <a:pt x="18" y="141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21" y="133"/>
                  <a:pt x="18" y="128"/>
                  <a:pt x="16" y="124"/>
                </a:cubicBezTo>
                <a:lnTo>
                  <a:pt x="9" y="127"/>
                </a:lnTo>
                <a:close/>
                <a:moveTo>
                  <a:pt x="103" y="9"/>
                </a:moveTo>
                <a:cubicBezTo>
                  <a:pt x="104" y="2"/>
                  <a:pt x="104" y="2"/>
                  <a:pt x="104" y="2"/>
                </a:cubicBezTo>
                <a:cubicBezTo>
                  <a:pt x="99" y="1"/>
                  <a:pt x="93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8" y="8"/>
                  <a:pt x="88" y="8"/>
                  <a:pt x="88" y="8"/>
                </a:cubicBezTo>
                <a:cubicBezTo>
                  <a:pt x="93" y="8"/>
                  <a:pt x="98" y="8"/>
                  <a:pt x="103" y="9"/>
                </a:cubicBezTo>
                <a:moveTo>
                  <a:pt x="29" y="153"/>
                </a:moveTo>
                <a:cubicBezTo>
                  <a:pt x="33" y="157"/>
                  <a:pt x="37" y="160"/>
                  <a:pt x="42" y="163"/>
                </a:cubicBezTo>
                <a:cubicBezTo>
                  <a:pt x="46" y="156"/>
                  <a:pt x="46" y="156"/>
                  <a:pt x="46" y="156"/>
                </a:cubicBezTo>
                <a:cubicBezTo>
                  <a:pt x="42" y="154"/>
                  <a:pt x="38" y="151"/>
                  <a:pt x="34" y="147"/>
                </a:cubicBezTo>
                <a:lnTo>
                  <a:pt x="29" y="153"/>
                </a:lnTo>
                <a:close/>
                <a:moveTo>
                  <a:pt x="24" y="40"/>
                </a:moveTo>
                <a:cubicBezTo>
                  <a:pt x="18" y="35"/>
                  <a:pt x="18" y="35"/>
                  <a:pt x="18" y="35"/>
                </a:cubicBezTo>
                <a:cubicBezTo>
                  <a:pt x="14" y="40"/>
                  <a:pt x="11" y="44"/>
                  <a:pt x="9" y="49"/>
                </a:cubicBezTo>
                <a:cubicBezTo>
                  <a:pt x="16" y="53"/>
                  <a:pt x="16" y="53"/>
                  <a:pt x="16" y="53"/>
                </a:cubicBezTo>
                <a:cubicBezTo>
                  <a:pt x="18" y="48"/>
                  <a:pt x="21" y="44"/>
                  <a:pt x="24" y="40"/>
                </a:cubicBezTo>
                <a:moveTo>
                  <a:pt x="134" y="13"/>
                </a:moveTo>
                <a:cubicBezTo>
                  <a:pt x="129" y="10"/>
                  <a:pt x="125" y="8"/>
                  <a:pt x="120" y="6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21" y="15"/>
                  <a:pt x="126" y="17"/>
                  <a:pt x="130" y="20"/>
                </a:cubicBezTo>
                <a:lnTo>
                  <a:pt x="134" y="13"/>
                </a:lnTo>
                <a:close/>
                <a:moveTo>
                  <a:pt x="73" y="9"/>
                </a:moveTo>
                <a:cubicBezTo>
                  <a:pt x="71" y="2"/>
                  <a:pt x="71" y="2"/>
                  <a:pt x="71" y="2"/>
                </a:cubicBezTo>
                <a:cubicBezTo>
                  <a:pt x="66" y="3"/>
                  <a:pt x="61" y="4"/>
                  <a:pt x="56" y="6"/>
                </a:cubicBezTo>
                <a:cubicBezTo>
                  <a:pt x="59" y="13"/>
                  <a:pt x="59" y="13"/>
                  <a:pt x="59" y="13"/>
                </a:cubicBezTo>
                <a:cubicBezTo>
                  <a:pt x="63" y="12"/>
                  <a:pt x="68" y="10"/>
                  <a:pt x="73" y="9"/>
                </a:cubicBezTo>
                <a:moveTo>
                  <a:pt x="45" y="20"/>
                </a:moveTo>
                <a:cubicBezTo>
                  <a:pt x="41" y="14"/>
                  <a:pt x="41" y="14"/>
                  <a:pt x="41" y="14"/>
                </a:cubicBezTo>
                <a:cubicBezTo>
                  <a:pt x="37" y="16"/>
                  <a:pt x="32" y="20"/>
                  <a:pt x="28" y="23"/>
                </a:cubicBezTo>
                <a:cubicBezTo>
                  <a:pt x="34" y="29"/>
                  <a:pt x="34" y="29"/>
                  <a:pt x="34" y="29"/>
                </a:cubicBezTo>
                <a:cubicBezTo>
                  <a:pt x="37" y="26"/>
                  <a:pt x="41" y="23"/>
                  <a:pt x="45" y="20"/>
                </a:cubicBezTo>
                <a:moveTo>
                  <a:pt x="142" y="147"/>
                </a:moveTo>
                <a:cubicBezTo>
                  <a:pt x="147" y="153"/>
                  <a:pt x="147" y="153"/>
                  <a:pt x="147" y="153"/>
                </a:cubicBezTo>
                <a:cubicBezTo>
                  <a:pt x="151" y="149"/>
                  <a:pt x="155" y="145"/>
                  <a:pt x="158" y="141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49" y="140"/>
                  <a:pt x="146" y="144"/>
                  <a:pt x="142" y="147"/>
                </a:cubicBezTo>
                <a:moveTo>
                  <a:pt x="160" y="124"/>
                </a:moveTo>
                <a:cubicBezTo>
                  <a:pt x="167" y="127"/>
                  <a:pt x="167" y="127"/>
                  <a:pt x="167" y="127"/>
                </a:cubicBezTo>
                <a:cubicBezTo>
                  <a:pt x="169" y="122"/>
                  <a:pt x="171" y="117"/>
                  <a:pt x="172" y="112"/>
                </a:cubicBezTo>
                <a:cubicBezTo>
                  <a:pt x="165" y="110"/>
                  <a:pt x="165" y="110"/>
                  <a:pt x="165" y="110"/>
                </a:cubicBezTo>
                <a:cubicBezTo>
                  <a:pt x="164" y="115"/>
                  <a:pt x="162" y="119"/>
                  <a:pt x="160" y="124"/>
                </a:cubicBezTo>
                <a:moveTo>
                  <a:pt x="56" y="170"/>
                </a:moveTo>
                <a:cubicBezTo>
                  <a:pt x="61" y="172"/>
                  <a:pt x="67" y="173"/>
                  <a:pt x="72" y="174"/>
                </a:cubicBezTo>
                <a:cubicBezTo>
                  <a:pt x="73" y="167"/>
                  <a:pt x="73" y="167"/>
                  <a:pt x="73" y="167"/>
                </a:cubicBezTo>
                <a:cubicBezTo>
                  <a:pt x="68" y="166"/>
                  <a:pt x="64" y="165"/>
                  <a:pt x="59" y="163"/>
                </a:cubicBezTo>
                <a:lnTo>
                  <a:pt x="56" y="170"/>
                </a:lnTo>
                <a:close/>
                <a:moveTo>
                  <a:pt x="175" y="80"/>
                </a:moveTo>
                <a:cubicBezTo>
                  <a:pt x="168" y="81"/>
                  <a:pt x="168" y="81"/>
                  <a:pt x="168" y="81"/>
                </a:cubicBezTo>
                <a:cubicBezTo>
                  <a:pt x="168" y="83"/>
                  <a:pt x="168" y="85"/>
                  <a:pt x="168" y="88"/>
                </a:cubicBezTo>
                <a:cubicBezTo>
                  <a:pt x="168" y="90"/>
                  <a:pt x="168" y="93"/>
                  <a:pt x="168" y="95"/>
                </a:cubicBezTo>
                <a:cubicBezTo>
                  <a:pt x="175" y="96"/>
                  <a:pt x="175" y="96"/>
                  <a:pt x="175" y="96"/>
                </a:cubicBezTo>
                <a:cubicBezTo>
                  <a:pt x="176" y="93"/>
                  <a:pt x="176" y="91"/>
                  <a:pt x="176" y="88"/>
                </a:cubicBezTo>
                <a:cubicBezTo>
                  <a:pt x="176" y="85"/>
                  <a:pt x="176" y="82"/>
                  <a:pt x="175" y="80"/>
                </a:cubicBezTo>
                <a:moveTo>
                  <a:pt x="172" y="64"/>
                </a:moveTo>
                <a:cubicBezTo>
                  <a:pt x="171" y="59"/>
                  <a:pt x="169" y="54"/>
                  <a:pt x="166" y="49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2" y="57"/>
                  <a:pt x="164" y="61"/>
                  <a:pt x="165" y="66"/>
                </a:cubicBezTo>
                <a:lnTo>
                  <a:pt x="172" y="64"/>
                </a:lnTo>
                <a:close/>
                <a:moveTo>
                  <a:pt x="152" y="40"/>
                </a:moveTo>
                <a:cubicBezTo>
                  <a:pt x="158" y="35"/>
                  <a:pt x="158" y="35"/>
                  <a:pt x="158" y="35"/>
                </a:cubicBezTo>
                <a:cubicBezTo>
                  <a:pt x="155" y="31"/>
                  <a:pt x="151" y="27"/>
                  <a:pt x="147" y="23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45" y="32"/>
                  <a:pt x="149" y="36"/>
                  <a:pt x="152" y="40"/>
                </a:cubicBezTo>
                <a:moveTo>
                  <a:pt x="88" y="168"/>
                </a:moveTo>
                <a:cubicBezTo>
                  <a:pt x="88" y="176"/>
                  <a:pt x="88" y="176"/>
                  <a:pt x="88" y="176"/>
                </a:cubicBezTo>
                <a:cubicBezTo>
                  <a:pt x="93" y="176"/>
                  <a:pt x="99" y="175"/>
                  <a:pt x="104" y="174"/>
                </a:cubicBezTo>
                <a:cubicBezTo>
                  <a:pt x="103" y="167"/>
                  <a:pt x="103" y="167"/>
                  <a:pt x="103" y="167"/>
                </a:cubicBezTo>
                <a:cubicBezTo>
                  <a:pt x="98" y="168"/>
                  <a:pt x="93" y="168"/>
                  <a:pt x="88" y="168"/>
                </a:cubicBezTo>
                <a:moveTo>
                  <a:pt x="88" y="48"/>
                </a:moveTo>
                <a:cubicBezTo>
                  <a:pt x="66" y="48"/>
                  <a:pt x="48" y="66"/>
                  <a:pt x="48" y="88"/>
                </a:cubicBezTo>
                <a:cubicBezTo>
                  <a:pt x="48" y="110"/>
                  <a:pt x="66" y="128"/>
                  <a:pt x="88" y="128"/>
                </a:cubicBezTo>
                <a:cubicBezTo>
                  <a:pt x="110" y="128"/>
                  <a:pt x="128" y="110"/>
                  <a:pt x="128" y="88"/>
                </a:cubicBezTo>
                <a:cubicBezTo>
                  <a:pt x="128" y="66"/>
                  <a:pt x="110" y="48"/>
                  <a:pt x="88" y="48"/>
                </a:cubicBezTo>
                <a:moveTo>
                  <a:pt x="88" y="120"/>
                </a:moveTo>
                <a:cubicBezTo>
                  <a:pt x="70" y="120"/>
                  <a:pt x="56" y="106"/>
                  <a:pt x="56" y="88"/>
                </a:cubicBezTo>
                <a:cubicBezTo>
                  <a:pt x="56" y="70"/>
                  <a:pt x="70" y="56"/>
                  <a:pt x="88" y="56"/>
                </a:cubicBezTo>
                <a:cubicBezTo>
                  <a:pt x="106" y="56"/>
                  <a:pt x="120" y="70"/>
                  <a:pt x="120" y="88"/>
                </a:cubicBezTo>
                <a:cubicBezTo>
                  <a:pt x="120" y="106"/>
                  <a:pt x="106" y="120"/>
                  <a:pt x="88" y="120"/>
                </a:cubicBezTo>
                <a:moveTo>
                  <a:pt x="117" y="163"/>
                </a:moveTo>
                <a:cubicBezTo>
                  <a:pt x="120" y="170"/>
                  <a:pt x="120" y="170"/>
                  <a:pt x="120" y="170"/>
                </a:cubicBezTo>
                <a:cubicBezTo>
                  <a:pt x="125" y="168"/>
                  <a:pt x="130" y="165"/>
                  <a:pt x="134" y="163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26" y="159"/>
                  <a:pt x="122" y="161"/>
                  <a:pt x="117" y="16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447"/>
          <p:cNvSpPr>
            <a:spLocks noEditPoints="1"/>
          </p:cNvSpPr>
          <p:nvPr/>
        </p:nvSpPr>
        <p:spPr bwMode="auto">
          <a:xfrm>
            <a:off x="3442605" y="1758321"/>
            <a:ext cx="334275" cy="334275"/>
          </a:xfrm>
          <a:custGeom>
            <a:avLst/>
            <a:gdLst>
              <a:gd name="T0" fmla="*/ 0 w 176"/>
              <a:gd name="T1" fmla="*/ 96 h 176"/>
              <a:gd name="T2" fmla="*/ 11 w 176"/>
              <a:gd name="T3" fmla="*/ 110 h 176"/>
              <a:gd name="T4" fmla="*/ 11 w 176"/>
              <a:gd name="T5" fmla="*/ 66 h 176"/>
              <a:gd name="T6" fmla="*/ 0 w 176"/>
              <a:gd name="T7" fmla="*/ 80 h 176"/>
              <a:gd name="T8" fmla="*/ 11 w 176"/>
              <a:gd name="T9" fmla="*/ 66 h 176"/>
              <a:gd name="T10" fmla="*/ 18 w 176"/>
              <a:gd name="T11" fmla="*/ 141 h 176"/>
              <a:gd name="T12" fmla="*/ 16 w 176"/>
              <a:gd name="T13" fmla="*/ 124 h 176"/>
              <a:gd name="T14" fmla="*/ 45 w 176"/>
              <a:gd name="T15" fmla="*/ 20 h 176"/>
              <a:gd name="T16" fmla="*/ 28 w 176"/>
              <a:gd name="T17" fmla="*/ 23 h 176"/>
              <a:gd name="T18" fmla="*/ 45 w 176"/>
              <a:gd name="T19" fmla="*/ 20 h 176"/>
              <a:gd name="T20" fmla="*/ 18 w 176"/>
              <a:gd name="T21" fmla="*/ 35 h 176"/>
              <a:gd name="T22" fmla="*/ 16 w 176"/>
              <a:gd name="T23" fmla="*/ 53 h 176"/>
              <a:gd name="T24" fmla="*/ 29 w 176"/>
              <a:gd name="T25" fmla="*/ 153 h 176"/>
              <a:gd name="T26" fmla="*/ 46 w 176"/>
              <a:gd name="T27" fmla="*/ 156 h 176"/>
              <a:gd name="T28" fmla="*/ 29 w 176"/>
              <a:gd name="T29" fmla="*/ 153 h 176"/>
              <a:gd name="T30" fmla="*/ 120 w 176"/>
              <a:gd name="T31" fmla="*/ 6 h 176"/>
              <a:gd name="T32" fmla="*/ 130 w 176"/>
              <a:gd name="T33" fmla="*/ 20 h 176"/>
              <a:gd name="T34" fmla="*/ 103 w 176"/>
              <a:gd name="T35" fmla="*/ 9 h 176"/>
              <a:gd name="T36" fmla="*/ 88 w 176"/>
              <a:gd name="T37" fmla="*/ 0 h 176"/>
              <a:gd name="T38" fmla="*/ 87 w 176"/>
              <a:gd name="T39" fmla="*/ 0 h 176"/>
              <a:gd name="T40" fmla="*/ 103 w 176"/>
              <a:gd name="T41" fmla="*/ 9 h 176"/>
              <a:gd name="T42" fmla="*/ 71 w 176"/>
              <a:gd name="T43" fmla="*/ 2 h 176"/>
              <a:gd name="T44" fmla="*/ 59 w 176"/>
              <a:gd name="T45" fmla="*/ 13 h 176"/>
              <a:gd name="T46" fmla="*/ 142 w 176"/>
              <a:gd name="T47" fmla="*/ 147 h 176"/>
              <a:gd name="T48" fmla="*/ 158 w 176"/>
              <a:gd name="T49" fmla="*/ 141 h 176"/>
              <a:gd name="T50" fmla="*/ 142 w 176"/>
              <a:gd name="T51" fmla="*/ 147 h 176"/>
              <a:gd name="T52" fmla="*/ 167 w 176"/>
              <a:gd name="T53" fmla="*/ 127 h 176"/>
              <a:gd name="T54" fmla="*/ 165 w 176"/>
              <a:gd name="T55" fmla="*/ 110 h 176"/>
              <a:gd name="T56" fmla="*/ 172 w 176"/>
              <a:gd name="T57" fmla="*/ 64 h 176"/>
              <a:gd name="T58" fmla="*/ 160 w 176"/>
              <a:gd name="T59" fmla="*/ 52 h 176"/>
              <a:gd name="T60" fmla="*/ 172 w 176"/>
              <a:gd name="T61" fmla="*/ 64 h 176"/>
              <a:gd name="T62" fmla="*/ 168 w 176"/>
              <a:gd name="T63" fmla="*/ 81 h 176"/>
              <a:gd name="T64" fmla="*/ 168 w 176"/>
              <a:gd name="T65" fmla="*/ 95 h 176"/>
              <a:gd name="T66" fmla="*/ 176 w 176"/>
              <a:gd name="T67" fmla="*/ 88 h 176"/>
              <a:gd name="T68" fmla="*/ 56 w 176"/>
              <a:gd name="T69" fmla="*/ 170 h 176"/>
              <a:gd name="T70" fmla="*/ 73 w 176"/>
              <a:gd name="T71" fmla="*/ 167 h 176"/>
              <a:gd name="T72" fmla="*/ 56 w 176"/>
              <a:gd name="T73" fmla="*/ 170 h 176"/>
              <a:gd name="T74" fmla="*/ 158 w 176"/>
              <a:gd name="T75" fmla="*/ 35 h 176"/>
              <a:gd name="T76" fmla="*/ 142 w 176"/>
              <a:gd name="T77" fmla="*/ 29 h 176"/>
              <a:gd name="T78" fmla="*/ 91 w 176"/>
              <a:gd name="T79" fmla="*/ 135 h 176"/>
              <a:gd name="T80" fmla="*/ 124 w 176"/>
              <a:gd name="T81" fmla="*/ 100 h 176"/>
              <a:gd name="T82" fmla="*/ 117 w 176"/>
              <a:gd name="T83" fmla="*/ 97 h 176"/>
              <a:gd name="T84" fmla="*/ 92 w 176"/>
              <a:gd name="T85" fmla="*/ 44 h 176"/>
              <a:gd name="T86" fmla="*/ 84 w 176"/>
              <a:gd name="T87" fmla="*/ 44 h 176"/>
              <a:gd name="T88" fmla="*/ 59 w 176"/>
              <a:gd name="T89" fmla="*/ 97 h 176"/>
              <a:gd name="T90" fmla="*/ 52 w 176"/>
              <a:gd name="T91" fmla="*/ 100 h 176"/>
              <a:gd name="T92" fmla="*/ 85 w 176"/>
              <a:gd name="T93" fmla="*/ 135 h 176"/>
              <a:gd name="T94" fmla="*/ 91 w 176"/>
              <a:gd name="T95" fmla="*/ 135 h 176"/>
              <a:gd name="T96" fmla="*/ 88 w 176"/>
              <a:gd name="T97" fmla="*/ 176 h 176"/>
              <a:gd name="T98" fmla="*/ 103 w 176"/>
              <a:gd name="T99" fmla="*/ 167 h 176"/>
              <a:gd name="T100" fmla="*/ 117 w 176"/>
              <a:gd name="T101" fmla="*/ 163 h 176"/>
              <a:gd name="T102" fmla="*/ 134 w 176"/>
              <a:gd name="T103" fmla="*/ 163 h 176"/>
              <a:gd name="T104" fmla="*/ 117 w 176"/>
              <a:gd name="T105" fmla="*/ 16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1" y="102"/>
                  <a:pt x="2" y="107"/>
                  <a:pt x="3" y="112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9" y="105"/>
                  <a:pt x="8" y="101"/>
                  <a:pt x="8" y="96"/>
                </a:cubicBezTo>
                <a:moveTo>
                  <a:pt x="11" y="66"/>
                </a:moveTo>
                <a:cubicBezTo>
                  <a:pt x="3" y="64"/>
                  <a:pt x="3" y="64"/>
                  <a:pt x="3" y="64"/>
                </a:cubicBezTo>
                <a:cubicBezTo>
                  <a:pt x="2" y="69"/>
                  <a:pt x="1" y="75"/>
                  <a:pt x="0" y="80"/>
                </a:cubicBezTo>
                <a:cubicBezTo>
                  <a:pt x="8" y="81"/>
                  <a:pt x="8" y="81"/>
                  <a:pt x="8" y="81"/>
                </a:cubicBezTo>
                <a:cubicBezTo>
                  <a:pt x="8" y="76"/>
                  <a:pt x="9" y="71"/>
                  <a:pt x="11" y="66"/>
                </a:cubicBezTo>
                <a:moveTo>
                  <a:pt x="9" y="127"/>
                </a:moveTo>
                <a:cubicBezTo>
                  <a:pt x="12" y="132"/>
                  <a:pt x="15" y="137"/>
                  <a:pt x="18" y="141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21" y="133"/>
                  <a:pt x="18" y="128"/>
                  <a:pt x="16" y="124"/>
                </a:cubicBezTo>
                <a:lnTo>
                  <a:pt x="9" y="127"/>
                </a:lnTo>
                <a:close/>
                <a:moveTo>
                  <a:pt x="45" y="20"/>
                </a:moveTo>
                <a:cubicBezTo>
                  <a:pt x="41" y="14"/>
                  <a:pt x="41" y="14"/>
                  <a:pt x="41" y="14"/>
                </a:cubicBezTo>
                <a:cubicBezTo>
                  <a:pt x="37" y="16"/>
                  <a:pt x="32" y="20"/>
                  <a:pt x="28" y="23"/>
                </a:cubicBezTo>
                <a:cubicBezTo>
                  <a:pt x="34" y="29"/>
                  <a:pt x="34" y="29"/>
                  <a:pt x="34" y="29"/>
                </a:cubicBezTo>
                <a:cubicBezTo>
                  <a:pt x="37" y="26"/>
                  <a:pt x="41" y="23"/>
                  <a:pt x="45" y="20"/>
                </a:cubicBezTo>
                <a:moveTo>
                  <a:pt x="24" y="40"/>
                </a:moveTo>
                <a:cubicBezTo>
                  <a:pt x="18" y="35"/>
                  <a:pt x="18" y="35"/>
                  <a:pt x="18" y="35"/>
                </a:cubicBezTo>
                <a:cubicBezTo>
                  <a:pt x="14" y="40"/>
                  <a:pt x="11" y="44"/>
                  <a:pt x="9" y="49"/>
                </a:cubicBezTo>
                <a:cubicBezTo>
                  <a:pt x="16" y="53"/>
                  <a:pt x="16" y="53"/>
                  <a:pt x="16" y="53"/>
                </a:cubicBezTo>
                <a:cubicBezTo>
                  <a:pt x="18" y="48"/>
                  <a:pt x="21" y="44"/>
                  <a:pt x="24" y="40"/>
                </a:cubicBezTo>
                <a:moveTo>
                  <a:pt x="29" y="153"/>
                </a:moveTo>
                <a:cubicBezTo>
                  <a:pt x="33" y="157"/>
                  <a:pt x="37" y="160"/>
                  <a:pt x="42" y="163"/>
                </a:cubicBezTo>
                <a:cubicBezTo>
                  <a:pt x="46" y="156"/>
                  <a:pt x="46" y="156"/>
                  <a:pt x="46" y="156"/>
                </a:cubicBezTo>
                <a:cubicBezTo>
                  <a:pt x="42" y="154"/>
                  <a:pt x="38" y="151"/>
                  <a:pt x="34" y="147"/>
                </a:cubicBezTo>
                <a:lnTo>
                  <a:pt x="29" y="153"/>
                </a:lnTo>
                <a:close/>
                <a:moveTo>
                  <a:pt x="134" y="13"/>
                </a:moveTo>
                <a:cubicBezTo>
                  <a:pt x="129" y="10"/>
                  <a:pt x="125" y="8"/>
                  <a:pt x="120" y="6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21" y="15"/>
                  <a:pt x="126" y="17"/>
                  <a:pt x="130" y="20"/>
                </a:cubicBezTo>
                <a:lnTo>
                  <a:pt x="134" y="13"/>
                </a:lnTo>
                <a:close/>
                <a:moveTo>
                  <a:pt x="103" y="9"/>
                </a:moveTo>
                <a:cubicBezTo>
                  <a:pt x="104" y="2"/>
                  <a:pt x="104" y="2"/>
                  <a:pt x="104" y="2"/>
                </a:cubicBezTo>
                <a:cubicBezTo>
                  <a:pt x="99" y="1"/>
                  <a:pt x="93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8" y="8"/>
                  <a:pt x="88" y="8"/>
                  <a:pt x="88" y="8"/>
                </a:cubicBezTo>
                <a:cubicBezTo>
                  <a:pt x="93" y="8"/>
                  <a:pt x="98" y="8"/>
                  <a:pt x="103" y="9"/>
                </a:cubicBezTo>
                <a:moveTo>
                  <a:pt x="73" y="9"/>
                </a:moveTo>
                <a:cubicBezTo>
                  <a:pt x="71" y="2"/>
                  <a:pt x="71" y="2"/>
                  <a:pt x="71" y="2"/>
                </a:cubicBezTo>
                <a:cubicBezTo>
                  <a:pt x="66" y="3"/>
                  <a:pt x="61" y="4"/>
                  <a:pt x="56" y="6"/>
                </a:cubicBezTo>
                <a:cubicBezTo>
                  <a:pt x="59" y="13"/>
                  <a:pt x="59" y="13"/>
                  <a:pt x="59" y="13"/>
                </a:cubicBezTo>
                <a:cubicBezTo>
                  <a:pt x="63" y="12"/>
                  <a:pt x="68" y="10"/>
                  <a:pt x="73" y="9"/>
                </a:cubicBezTo>
                <a:moveTo>
                  <a:pt x="142" y="147"/>
                </a:moveTo>
                <a:cubicBezTo>
                  <a:pt x="147" y="153"/>
                  <a:pt x="147" y="153"/>
                  <a:pt x="147" y="153"/>
                </a:cubicBezTo>
                <a:cubicBezTo>
                  <a:pt x="151" y="149"/>
                  <a:pt x="155" y="145"/>
                  <a:pt x="158" y="141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49" y="140"/>
                  <a:pt x="146" y="144"/>
                  <a:pt x="142" y="147"/>
                </a:cubicBezTo>
                <a:moveTo>
                  <a:pt x="160" y="124"/>
                </a:moveTo>
                <a:cubicBezTo>
                  <a:pt x="167" y="127"/>
                  <a:pt x="167" y="127"/>
                  <a:pt x="167" y="127"/>
                </a:cubicBezTo>
                <a:cubicBezTo>
                  <a:pt x="169" y="122"/>
                  <a:pt x="171" y="117"/>
                  <a:pt x="172" y="112"/>
                </a:cubicBezTo>
                <a:cubicBezTo>
                  <a:pt x="165" y="110"/>
                  <a:pt x="165" y="110"/>
                  <a:pt x="165" y="110"/>
                </a:cubicBezTo>
                <a:cubicBezTo>
                  <a:pt x="164" y="115"/>
                  <a:pt x="162" y="119"/>
                  <a:pt x="160" y="124"/>
                </a:cubicBezTo>
                <a:moveTo>
                  <a:pt x="172" y="64"/>
                </a:moveTo>
                <a:cubicBezTo>
                  <a:pt x="171" y="59"/>
                  <a:pt x="169" y="54"/>
                  <a:pt x="166" y="49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2" y="57"/>
                  <a:pt x="164" y="61"/>
                  <a:pt x="165" y="66"/>
                </a:cubicBezTo>
                <a:lnTo>
                  <a:pt x="172" y="64"/>
                </a:lnTo>
                <a:close/>
                <a:moveTo>
                  <a:pt x="175" y="80"/>
                </a:moveTo>
                <a:cubicBezTo>
                  <a:pt x="168" y="81"/>
                  <a:pt x="168" y="81"/>
                  <a:pt x="168" y="81"/>
                </a:cubicBezTo>
                <a:cubicBezTo>
                  <a:pt x="168" y="83"/>
                  <a:pt x="168" y="85"/>
                  <a:pt x="168" y="88"/>
                </a:cubicBezTo>
                <a:cubicBezTo>
                  <a:pt x="168" y="90"/>
                  <a:pt x="168" y="93"/>
                  <a:pt x="168" y="95"/>
                </a:cubicBezTo>
                <a:cubicBezTo>
                  <a:pt x="175" y="96"/>
                  <a:pt x="175" y="96"/>
                  <a:pt x="175" y="96"/>
                </a:cubicBezTo>
                <a:cubicBezTo>
                  <a:pt x="176" y="93"/>
                  <a:pt x="176" y="91"/>
                  <a:pt x="176" y="88"/>
                </a:cubicBezTo>
                <a:cubicBezTo>
                  <a:pt x="176" y="85"/>
                  <a:pt x="176" y="82"/>
                  <a:pt x="175" y="80"/>
                </a:cubicBezTo>
                <a:moveTo>
                  <a:pt x="56" y="170"/>
                </a:moveTo>
                <a:cubicBezTo>
                  <a:pt x="61" y="172"/>
                  <a:pt x="67" y="173"/>
                  <a:pt x="72" y="174"/>
                </a:cubicBezTo>
                <a:cubicBezTo>
                  <a:pt x="73" y="167"/>
                  <a:pt x="73" y="167"/>
                  <a:pt x="73" y="167"/>
                </a:cubicBezTo>
                <a:cubicBezTo>
                  <a:pt x="68" y="166"/>
                  <a:pt x="64" y="165"/>
                  <a:pt x="59" y="163"/>
                </a:cubicBezTo>
                <a:lnTo>
                  <a:pt x="56" y="170"/>
                </a:lnTo>
                <a:close/>
                <a:moveTo>
                  <a:pt x="152" y="40"/>
                </a:moveTo>
                <a:cubicBezTo>
                  <a:pt x="158" y="35"/>
                  <a:pt x="158" y="35"/>
                  <a:pt x="158" y="35"/>
                </a:cubicBezTo>
                <a:cubicBezTo>
                  <a:pt x="155" y="31"/>
                  <a:pt x="151" y="27"/>
                  <a:pt x="147" y="23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45" y="32"/>
                  <a:pt x="149" y="36"/>
                  <a:pt x="152" y="40"/>
                </a:cubicBezTo>
                <a:moveTo>
                  <a:pt x="91" y="135"/>
                </a:moveTo>
                <a:cubicBezTo>
                  <a:pt x="123" y="103"/>
                  <a:pt x="123" y="103"/>
                  <a:pt x="123" y="103"/>
                </a:cubicBezTo>
                <a:cubicBezTo>
                  <a:pt x="124" y="102"/>
                  <a:pt x="124" y="101"/>
                  <a:pt x="124" y="100"/>
                </a:cubicBezTo>
                <a:cubicBezTo>
                  <a:pt x="124" y="98"/>
                  <a:pt x="122" y="96"/>
                  <a:pt x="120" y="96"/>
                </a:cubicBezTo>
                <a:cubicBezTo>
                  <a:pt x="119" y="96"/>
                  <a:pt x="118" y="96"/>
                  <a:pt x="117" y="97"/>
                </a:cubicBezTo>
                <a:cubicBezTo>
                  <a:pt x="92" y="122"/>
                  <a:pt x="92" y="122"/>
                  <a:pt x="92" y="122"/>
                </a:cubicBezTo>
                <a:cubicBezTo>
                  <a:pt x="92" y="44"/>
                  <a:pt x="92" y="44"/>
                  <a:pt x="92" y="44"/>
                </a:cubicBezTo>
                <a:cubicBezTo>
                  <a:pt x="92" y="42"/>
                  <a:pt x="90" y="40"/>
                  <a:pt x="88" y="40"/>
                </a:cubicBezTo>
                <a:cubicBezTo>
                  <a:pt x="86" y="40"/>
                  <a:pt x="84" y="42"/>
                  <a:pt x="84" y="44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59" y="97"/>
                  <a:pt x="59" y="97"/>
                  <a:pt x="59" y="97"/>
                </a:cubicBezTo>
                <a:cubicBezTo>
                  <a:pt x="58" y="96"/>
                  <a:pt x="57" y="96"/>
                  <a:pt x="56" y="96"/>
                </a:cubicBezTo>
                <a:cubicBezTo>
                  <a:pt x="54" y="96"/>
                  <a:pt x="52" y="98"/>
                  <a:pt x="52" y="100"/>
                </a:cubicBezTo>
                <a:cubicBezTo>
                  <a:pt x="52" y="101"/>
                  <a:pt x="52" y="102"/>
                  <a:pt x="53" y="103"/>
                </a:cubicBezTo>
                <a:cubicBezTo>
                  <a:pt x="85" y="135"/>
                  <a:pt x="85" y="135"/>
                  <a:pt x="85" y="135"/>
                </a:cubicBezTo>
                <a:cubicBezTo>
                  <a:pt x="86" y="136"/>
                  <a:pt x="87" y="136"/>
                  <a:pt x="88" y="136"/>
                </a:cubicBezTo>
                <a:cubicBezTo>
                  <a:pt x="89" y="136"/>
                  <a:pt x="90" y="136"/>
                  <a:pt x="91" y="135"/>
                </a:cubicBezTo>
                <a:moveTo>
                  <a:pt x="88" y="168"/>
                </a:moveTo>
                <a:cubicBezTo>
                  <a:pt x="88" y="176"/>
                  <a:pt x="88" y="176"/>
                  <a:pt x="88" y="176"/>
                </a:cubicBezTo>
                <a:cubicBezTo>
                  <a:pt x="93" y="176"/>
                  <a:pt x="99" y="175"/>
                  <a:pt x="104" y="174"/>
                </a:cubicBezTo>
                <a:cubicBezTo>
                  <a:pt x="103" y="167"/>
                  <a:pt x="103" y="167"/>
                  <a:pt x="103" y="167"/>
                </a:cubicBezTo>
                <a:cubicBezTo>
                  <a:pt x="98" y="168"/>
                  <a:pt x="93" y="168"/>
                  <a:pt x="88" y="168"/>
                </a:cubicBezTo>
                <a:moveTo>
                  <a:pt x="117" y="163"/>
                </a:moveTo>
                <a:cubicBezTo>
                  <a:pt x="120" y="170"/>
                  <a:pt x="120" y="170"/>
                  <a:pt x="120" y="170"/>
                </a:cubicBezTo>
                <a:cubicBezTo>
                  <a:pt x="125" y="168"/>
                  <a:pt x="130" y="165"/>
                  <a:pt x="134" y="163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26" y="159"/>
                  <a:pt x="122" y="161"/>
                  <a:pt x="117" y="16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448"/>
          <p:cNvSpPr>
            <a:spLocks noEditPoints="1"/>
          </p:cNvSpPr>
          <p:nvPr/>
        </p:nvSpPr>
        <p:spPr bwMode="auto">
          <a:xfrm>
            <a:off x="4081946" y="1758321"/>
            <a:ext cx="334275" cy="334275"/>
          </a:xfrm>
          <a:custGeom>
            <a:avLst/>
            <a:gdLst>
              <a:gd name="T0" fmla="*/ 0 w 176"/>
              <a:gd name="T1" fmla="*/ 96 h 176"/>
              <a:gd name="T2" fmla="*/ 11 w 176"/>
              <a:gd name="T3" fmla="*/ 110 h 176"/>
              <a:gd name="T4" fmla="*/ 11 w 176"/>
              <a:gd name="T5" fmla="*/ 66 h 176"/>
              <a:gd name="T6" fmla="*/ 0 w 176"/>
              <a:gd name="T7" fmla="*/ 80 h 176"/>
              <a:gd name="T8" fmla="*/ 11 w 176"/>
              <a:gd name="T9" fmla="*/ 66 h 176"/>
              <a:gd name="T10" fmla="*/ 41 w 176"/>
              <a:gd name="T11" fmla="*/ 14 h 176"/>
              <a:gd name="T12" fmla="*/ 34 w 176"/>
              <a:gd name="T13" fmla="*/ 29 h 176"/>
              <a:gd name="T14" fmla="*/ 9 w 176"/>
              <a:gd name="T15" fmla="*/ 127 h 176"/>
              <a:gd name="T16" fmla="*/ 24 w 176"/>
              <a:gd name="T17" fmla="*/ 136 h 176"/>
              <a:gd name="T18" fmla="*/ 9 w 176"/>
              <a:gd name="T19" fmla="*/ 127 h 176"/>
              <a:gd name="T20" fmla="*/ 104 w 176"/>
              <a:gd name="T21" fmla="*/ 2 h 176"/>
              <a:gd name="T22" fmla="*/ 88 w 176"/>
              <a:gd name="T23" fmla="*/ 0 h 176"/>
              <a:gd name="T24" fmla="*/ 88 w 176"/>
              <a:gd name="T25" fmla="*/ 8 h 176"/>
              <a:gd name="T26" fmla="*/ 29 w 176"/>
              <a:gd name="T27" fmla="*/ 153 h 176"/>
              <a:gd name="T28" fmla="*/ 46 w 176"/>
              <a:gd name="T29" fmla="*/ 156 h 176"/>
              <a:gd name="T30" fmla="*/ 29 w 176"/>
              <a:gd name="T31" fmla="*/ 153 h 176"/>
              <a:gd name="T32" fmla="*/ 18 w 176"/>
              <a:gd name="T33" fmla="*/ 35 h 176"/>
              <a:gd name="T34" fmla="*/ 16 w 176"/>
              <a:gd name="T35" fmla="*/ 53 h 176"/>
              <a:gd name="T36" fmla="*/ 134 w 176"/>
              <a:gd name="T37" fmla="*/ 13 h 176"/>
              <a:gd name="T38" fmla="*/ 117 w 176"/>
              <a:gd name="T39" fmla="*/ 13 h 176"/>
              <a:gd name="T40" fmla="*/ 134 w 176"/>
              <a:gd name="T41" fmla="*/ 13 h 176"/>
              <a:gd name="T42" fmla="*/ 71 w 176"/>
              <a:gd name="T43" fmla="*/ 2 h 176"/>
              <a:gd name="T44" fmla="*/ 59 w 176"/>
              <a:gd name="T45" fmla="*/ 13 h 176"/>
              <a:gd name="T46" fmla="*/ 172 w 176"/>
              <a:gd name="T47" fmla="*/ 64 h 176"/>
              <a:gd name="T48" fmla="*/ 160 w 176"/>
              <a:gd name="T49" fmla="*/ 52 h 176"/>
              <a:gd name="T50" fmla="*/ 172 w 176"/>
              <a:gd name="T51" fmla="*/ 64 h 176"/>
              <a:gd name="T52" fmla="*/ 167 w 176"/>
              <a:gd name="T53" fmla="*/ 127 h 176"/>
              <a:gd name="T54" fmla="*/ 165 w 176"/>
              <a:gd name="T55" fmla="*/ 110 h 176"/>
              <a:gd name="T56" fmla="*/ 56 w 176"/>
              <a:gd name="T57" fmla="*/ 170 h 176"/>
              <a:gd name="T58" fmla="*/ 73 w 176"/>
              <a:gd name="T59" fmla="*/ 167 h 176"/>
              <a:gd name="T60" fmla="*/ 56 w 176"/>
              <a:gd name="T61" fmla="*/ 170 h 176"/>
              <a:gd name="T62" fmla="*/ 158 w 176"/>
              <a:gd name="T63" fmla="*/ 35 h 176"/>
              <a:gd name="T64" fmla="*/ 142 w 176"/>
              <a:gd name="T65" fmla="*/ 29 h 176"/>
              <a:gd name="T66" fmla="*/ 175 w 176"/>
              <a:gd name="T67" fmla="*/ 80 h 176"/>
              <a:gd name="T68" fmla="*/ 168 w 176"/>
              <a:gd name="T69" fmla="*/ 88 h 176"/>
              <a:gd name="T70" fmla="*/ 175 w 176"/>
              <a:gd name="T71" fmla="*/ 96 h 176"/>
              <a:gd name="T72" fmla="*/ 175 w 176"/>
              <a:gd name="T73" fmla="*/ 80 h 176"/>
              <a:gd name="T74" fmla="*/ 147 w 176"/>
              <a:gd name="T75" fmla="*/ 153 h 176"/>
              <a:gd name="T76" fmla="*/ 152 w 176"/>
              <a:gd name="T77" fmla="*/ 136 h 176"/>
              <a:gd name="T78" fmla="*/ 92 w 176"/>
              <a:gd name="T79" fmla="*/ 132 h 176"/>
              <a:gd name="T80" fmla="*/ 117 w 176"/>
              <a:gd name="T81" fmla="*/ 79 h 176"/>
              <a:gd name="T82" fmla="*/ 124 w 176"/>
              <a:gd name="T83" fmla="*/ 76 h 176"/>
              <a:gd name="T84" fmla="*/ 91 w 176"/>
              <a:gd name="T85" fmla="*/ 41 h 176"/>
              <a:gd name="T86" fmla="*/ 85 w 176"/>
              <a:gd name="T87" fmla="*/ 41 h 176"/>
              <a:gd name="T88" fmla="*/ 52 w 176"/>
              <a:gd name="T89" fmla="*/ 76 h 176"/>
              <a:gd name="T90" fmla="*/ 59 w 176"/>
              <a:gd name="T91" fmla="*/ 79 h 176"/>
              <a:gd name="T92" fmla="*/ 84 w 176"/>
              <a:gd name="T93" fmla="*/ 132 h 176"/>
              <a:gd name="T94" fmla="*/ 92 w 176"/>
              <a:gd name="T95" fmla="*/ 132 h 176"/>
              <a:gd name="T96" fmla="*/ 120 w 176"/>
              <a:gd name="T97" fmla="*/ 170 h 176"/>
              <a:gd name="T98" fmla="*/ 130 w 176"/>
              <a:gd name="T99" fmla="*/ 156 h 176"/>
              <a:gd name="T100" fmla="*/ 88 w 176"/>
              <a:gd name="T101" fmla="*/ 168 h 176"/>
              <a:gd name="T102" fmla="*/ 104 w 176"/>
              <a:gd name="T103" fmla="*/ 174 h 176"/>
              <a:gd name="T104" fmla="*/ 88 w 176"/>
              <a:gd name="T10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8" y="96"/>
                </a:moveTo>
                <a:cubicBezTo>
                  <a:pt x="0" y="96"/>
                  <a:pt x="0" y="96"/>
                  <a:pt x="0" y="96"/>
                </a:cubicBezTo>
                <a:cubicBezTo>
                  <a:pt x="1" y="102"/>
                  <a:pt x="2" y="107"/>
                  <a:pt x="3" y="112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9" y="105"/>
                  <a:pt x="8" y="101"/>
                  <a:pt x="8" y="96"/>
                </a:cubicBezTo>
                <a:moveTo>
                  <a:pt x="11" y="66"/>
                </a:moveTo>
                <a:cubicBezTo>
                  <a:pt x="3" y="64"/>
                  <a:pt x="3" y="64"/>
                  <a:pt x="3" y="64"/>
                </a:cubicBezTo>
                <a:cubicBezTo>
                  <a:pt x="2" y="69"/>
                  <a:pt x="1" y="75"/>
                  <a:pt x="0" y="80"/>
                </a:cubicBezTo>
                <a:cubicBezTo>
                  <a:pt x="8" y="81"/>
                  <a:pt x="8" y="81"/>
                  <a:pt x="8" y="81"/>
                </a:cubicBezTo>
                <a:cubicBezTo>
                  <a:pt x="8" y="76"/>
                  <a:pt x="9" y="71"/>
                  <a:pt x="11" y="66"/>
                </a:cubicBezTo>
                <a:moveTo>
                  <a:pt x="45" y="20"/>
                </a:moveTo>
                <a:cubicBezTo>
                  <a:pt x="41" y="14"/>
                  <a:pt x="41" y="14"/>
                  <a:pt x="41" y="14"/>
                </a:cubicBezTo>
                <a:cubicBezTo>
                  <a:pt x="37" y="16"/>
                  <a:pt x="32" y="20"/>
                  <a:pt x="28" y="23"/>
                </a:cubicBezTo>
                <a:cubicBezTo>
                  <a:pt x="34" y="29"/>
                  <a:pt x="34" y="29"/>
                  <a:pt x="34" y="29"/>
                </a:cubicBezTo>
                <a:cubicBezTo>
                  <a:pt x="37" y="26"/>
                  <a:pt x="41" y="23"/>
                  <a:pt x="45" y="20"/>
                </a:cubicBezTo>
                <a:moveTo>
                  <a:pt x="9" y="127"/>
                </a:moveTo>
                <a:cubicBezTo>
                  <a:pt x="12" y="132"/>
                  <a:pt x="15" y="137"/>
                  <a:pt x="18" y="141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21" y="133"/>
                  <a:pt x="18" y="128"/>
                  <a:pt x="16" y="124"/>
                </a:cubicBezTo>
                <a:lnTo>
                  <a:pt x="9" y="127"/>
                </a:lnTo>
                <a:close/>
                <a:moveTo>
                  <a:pt x="103" y="9"/>
                </a:moveTo>
                <a:cubicBezTo>
                  <a:pt x="104" y="2"/>
                  <a:pt x="104" y="2"/>
                  <a:pt x="104" y="2"/>
                </a:cubicBezTo>
                <a:cubicBezTo>
                  <a:pt x="99" y="1"/>
                  <a:pt x="93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8" y="8"/>
                  <a:pt x="88" y="8"/>
                  <a:pt x="88" y="8"/>
                </a:cubicBezTo>
                <a:cubicBezTo>
                  <a:pt x="93" y="8"/>
                  <a:pt x="98" y="8"/>
                  <a:pt x="103" y="9"/>
                </a:cubicBezTo>
                <a:moveTo>
                  <a:pt x="29" y="153"/>
                </a:moveTo>
                <a:cubicBezTo>
                  <a:pt x="33" y="157"/>
                  <a:pt x="37" y="160"/>
                  <a:pt x="42" y="163"/>
                </a:cubicBezTo>
                <a:cubicBezTo>
                  <a:pt x="46" y="156"/>
                  <a:pt x="46" y="156"/>
                  <a:pt x="46" y="156"/>
                </a:cubicBezTo>
                <a:cubicBezTo>
                  <a:pt x="42" y="154"/>
                  <a:pt x="38" y="151"/>
                  <a:pt x="34" y="147"/>
                </a:cubicBezTo>
                <a:lnTo>
                  <a:pt x="29" y="153"/>
                </a:lnTo>
                <a:close/>
                <a:moveTo>
                  <a:pt x="24" y="40"/>
                </a:moveTo>
                <a:cubicBezTo>
                  <a:pt x="18" y="35"/>
                  <a:pt x="18" y="35"/>
                  <a:pt x="18" y="35"/>
                </a:cubicBezTo>
                <a:cubicBezTo>
                  <a:pt x="14" y="40"/>
                  <a:pt x="11" y="44"/>
                  <a:pt x="9" y="49"/>
                </a:cubicBezTo>
                <a:cubicBezTo>
                  <a:pt x="16" y="53"/>
                  <a:pt x="16" y="53"/>
                  <a:pt x="16" y="53"/>
                </a:cubicBezTo>
                <a:cubicBezTo>
                  <a:pt x="18" y="48"/>
                  <a:pt x="21" y="44"/>
                  <a:pt x="24" y="40"/>
                </a:cubicBezTo>
                <a:moveTo>
                  <a:pt x="134" y="13"/>
                </a:moveTo>
                <a:cubicBezTo>
                  <a:pt x="129" y="10"/>
                  <a:pt x="125" y="8"/>
                  <a:pt x="120" y="6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21" y="15"/>
                  <a:pt x="126" y="17"/>
                  <a:pt x="130" y="20"/>
                </a:cubicBezTo>
                <a:lnTo>
                  <a:pt x="134" y="13"/>
                </a:lnTo>
                <a:close/>
                <a:moveTo>
                  <a:pt x="73" y="9"/>
                </a:moveTo>
                <a:cubicBezTo>
                  <a:pt x="71" y="2"/>
                  <a:pt x="71" y="2"/>
                  <a:pt x="71" y="2"/>
                </a:cubicBezTo>
                <a:cubicBezTo>
                  <a:pt x="66" y="3"/>
                  <a:pt x="61" y="4"/>
                  <a:pt x="56" y="6"/>
                </a:cubicBezTo>
                <a:cubicBezTo>
                  <a:pt x="59" y="13"/>
                  <a:pt x="59" y="13"/>
                  <a:pt x="59" y="13"/>
                </a:cubicBezTo>
                <a:cubicBezTo>
                  <a:pt x="63" y="12"/>
                  <a:pt x="68" y="10"/>
                  <a:pt x="73" y="9"/>
                </a:cubicBezTo>
                <a:moveTo>
                  <a:pt x="172" y="64"/>
                </a:moveTo>
                <a:cubicBezTo>
                  <a:pt x="171" y="59"/>
                  <a:pt x="169" y="54"/>
                  <a:pt x="166" y="49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2" y="57"/>
                  <a:pt x="164" y="61"/>
                  <a:pt x="165" y="66"/>
                </a:cubicBezTo>
                <a:lnTo>
                  <a:pt x="172" y="64"/>
                </a:lnTo>
                <a:close/>
                <a:moveTo>
                  <a:pt x="160" y="124"/>
                </a:moveTo>
                <a:cubicBezTo>
                  <a:pt x="167" y="127"/>
                  <a:pt x="167" y="127"/>
                  <a:pt x="167" y="127"/>
                </a:cubicBezTo>
                <a:cubicBezTo>
                  <a:pt x="169" y="122"/>
                  <a:pt x="171" y="117"/>
                  <a:pt x="172" y="112"/>
                </a:cubicBezTo>
                <a:cubicBezTo>
                  <a:pt x="165" y="110"/>
                  <a:pt x="165" y="110"/>
                  <a:pt x="165" y="110"/>
                </a:cubicBezTo>
                <a:cubicBezTo>
                  <a:pt x="164" y="115"/>
                  <a:pt x="162" y="119"/>
                  <a:pt x="160" y="124"/>
                </a:cubicBezTo>
                <a:moveTo>
                  <a:pt x="56" y="170"/>
                </a:moveTo>
                <a:cubicBezTo>
                  <a:pt x="61" y="172"/>
                  <a:pt x="67" y="173"/>
                  <a:pt x="72" y="174"/>
                </a:cubicBezTo>
                <a:cubicBezTo>
                  <a:pt x="73" y="167"/>
                  <a:pt x="73" y="167"/>
                  <a:pt x="73" y="167"/>
                </a:cubicBezTo>
                <a:cubicBezTo>
                  <a:pt x="68" y="166"/>
                  <a:pt x="64" y="165"/>
                  <a:pt x="59" y="163"/>
                </a:cubicBezTo>
                <a:lnTo>
                  <a:pt x="56" y="170"/>
                </a:lnTo>
                <a:close/>
                <a:moveTo>
                  <a:pt x="152" y="40"/>
                </a:moveTo>
                <a:cubicBezTo>
                  <a:pt x="158" y="35"/>
                  <a:pt x="158" y="35"/>
                  <a:pt x="158" y="35"/>
                </a:cubicBezTo>
                <a:cubicBezTo>
                  <a:pt x="155" y="31"/>
                  <a:pt x="151" y="27"/>
                  <a:pt x="147" y="23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45" y="32"/>
                  <a:pt x="149" y="36"/>
                  <a:pt x="152" y="40"/>
                </a:cubicBezTo>
                <a:moveTo>
                  <a:pt x="175" y="80"/>
                </a:moveTo>
                <a:cubicBezTo>
                  <a:pt x="168" y="81"/>
                  <a:pt x="168" y="81"/>
                  <a:pt x="168" y="81"/>
                </a:cubicBezTo>
                <a:cubicBezTo>
                  <a:pt x="168" y="83"/>
                  <a:pt x="168" y="85"/>
                  <a:pt x="168" y="88"/>
                </a:cubicBezTo>
                <a:cubicBezTo>
                  <a:pt x="168" y="90"/>
                  <a:pt x="168" y="93"/>
                  <a:pt x="168" y="95"/>
                </a:cubicBezTo>
                <a:cubicBezTo>
                  <a:pt x="175" y="96"/>
                  <a:pt x="175" y="96"/>
                  <a:pt x="175" y="96"/>
                </a:cubicBezTo>
                <a:cubicBezTo>
                  <a:pt x="176" y="93"/>
                  <a:pt x="176" y="91"/>
                  <a:pt x="176" y="88"/>
                </a:cubicBezTo>
                <a:cubicBezTo>
                  <a:pt x="176" y="85"/>
                  <a:pt x="176" y="82"/>
                  <a:pt x="175" y="80"/>
                </a:cubicBezTo>
                <a:moveTo>
                  <a:pt x="142" y="147"/>
                </a:moveTo>
                <a:cubicBezTo>
                  <a:pt x="147" y="153"/>
                  <a:pt x="147" y="153"/>
                  <a:pt x="147" y="153"/>
                </a:cubicBezTo>
                <a:cubicBezTo>
                  <a:pt x="151" y="149"/>
                  <a:pt x="155" y="145"/>
                  <a:pt x="158" y="141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49" y="140"/>
                  <a:pt x="146" y="144"/>
                  <a:pt x="142" y="147"/>
                </a:cubicBezTo>
                <a:moveTo>
                  <a:pt x="92" y="132"/>
                </a:moveTo>
                <a:cubicBezTo>
                  <a:pt x="92" y="54"/>
                  <a:pt x="92" y="54"/>
                  <a:pt x="92" y="54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18" y="80"/>
                  <a:pt x="119" y="80"/>
                  <a:pt x="120" y="80"/>
                </a:cubicBezTo>
                <a:cubicBezTo>
                  <a:pt x="122" y="80"/>
                  <a:pt x="124" y="78"/>
                  <a:pt x="124" y="76"/>
                </a:cubicBezTo>
                <a:cubicBezTo>
                  <a:pt x="124" y="75"/>
                  <a:pt x="124" y="74"/>
                  <a:pt x="123" y="73"/>
                </a:cubicBezTo>
                <a:cubicBezTo>
                  <a:pt x="91" y="41"/>
                  <a:pt x="91" y="41"/>
                  <a:pt x="91" y="41"/>
                </a:cubicBezTo>
                <a:cubicBezTo>
                  <a:pt x="90" y="40"/>
                  <a:pt x="89" y="40"/>
                  <a:pt x="88" y="40"/>
                </a:cubicBezTo>
                <a:cubicBezTo>
                  <a:pt x="87" y="40"/>
                  <a:pt x="86" y="40"/>
                  <a:pt x="85" y="41"/>
                </a:cubicBezTo>
                <a:cubicBezTo>
                  <a:pt x="53" y="73"/>
                  <a:pt x="53" y="73"/>
                  <a:pt x="53" y="73"/>
                </a:cubicBezTo>
                <a:cubicBezTo>
                  <a:pt x="52" y="74"/>
                  <a:pt x="52" y="75"/>
                  <a:pt x="52" y="76"/>
                </a:cubicBezTo>
                <a:cubicBezTo>
                  <a:pt x="52" y="78"/>
                  <a:pt x="54" y="80"/>
                  <a:pt x="56" y="80"/>
                </a:cubicBezTo>
                <a:cubicBezTo>
                  <a:pt x="57" y="80"/>
                  <a:pt x="58" y="80"/>
                  <a:pt x="59" y="79"/>
                </a:cubicBezTo>
                <a:cubicBezTo>
                  <a:pt x="84" y="54"/>
                  <a:pt x="84" y="54"/>
                  <a:pt x="84" y="54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134"/>
                  <a:pt x="86" y="136"/>
                  <a:pt x="88" y="136"/>
                </a:cubicBezTo>
                <a:cubicBezTo>
                  <a:pt x="90" y="136"/>
                  <a:pt x="92" y="134"/>
                  <a:pt x="92" y="132"/>
                </a:cubicBezTo>
                <a:moveTo>
                  <a:pt x="117" y="163"/>
                </a:moveTo>
                <a:cubicBezTo>
                  <a:pt x="120" y="170"/>
                  <a:pt x="120" y="170"/>
                  <a:pt x="120" y="170"/>
                </a:cubicBezTo>
                <a:cubicBezTo>
                  <a:pt x="125" y="168"/>
                  <a:pt x="130" y="165"/>
                  <a:pt x="134" y="163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26" y="159"/>
                  <a:pt x="122" y="161"/>
                  <a:pt x="117" y="163"/>
                </a:cubicBezTo>
                <a:moveTo>
                  <a:pt x="88" y="168"/>
                </a:moveTo>
                <a:cubicBezTo>
                  <a:pt x="88" y="176"/>
                  <a:pt x="88" y="176"/>
                  <a:pt x="88" y="176"/>
                </a:cubicBezTo>
                <a:cubicBezTo>
                  <a:pt x="93" y="176"/>
                  <a:pt x="99" y="175"/>
                  <a:pt x="104" y="174"/>
                </a:cubicBezTo>
                <a:cubicBezTo>
                  <a:pt x="103" y="167"/>
                  <a:pt x="103" y="167"/>
                  <a:pt x="103" y="167"/>
                </a:cubicBezTo>
                <a:cubicBezTo>
                  <a:pt x="98" y="168"/>
                  <a:pt x="93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449"/>
          <p:cNvSpPr>
            <a:spLocks noEditPoints="1"/>
          </p:cNvSpPr>
          <p:nvPr/>
        </p:nvSpPr>
        <p:spPr bwMode="auto">
          <a:xfrm>
            <a:off x="4719665" y="1758321"/>
            <a:ext cx="335898" cy="334275"/>
          </a:xfrm>
          <a:custGeom>
            <a:avLst/>
            <a:gdLst>
              <a:gd name="T0" fmla="*/ 152 w 176"/>
              <a:gd name="T1" fmla="*/ 24 h 176"/>
              <a:gd name="T2" fmla="*/ 24 w 176"/>
              <a:gd name="T3" fmla="*/ 152 h 176"/>
              <a:gd name="T4" fmla="*/ 152 w 176"/>
              <a:gd name="T5" fmla="*/ 128 h 176"/>
              <a:gd name="T6" fmla="*/ 160 w 176"/>
              <a:gd name="T7" fmla="*/ 112 h 176"/>
              <a:gd name="T8" fmla="*/ 152 w 176"/>
              <a:gd name="T9" fmla="*/ 72 h 176"/>
              <a:gd name="T10" fmla="*/ 160 w 176"/>
              <a:gd name="T11" fmla="*/ 56 h 176"/>
              <a:gd name="T12" fmla="*/ 144 w 176"/>
              <a:gd name="T13" fmla="*/ 48 h 176"/>
              <a:gd name="T14" fmla="*/ 136 w 176"/>
              <a:gd name="T15" fmla="*/ 64 h 176"/>
              <a:gd name="T16" fmla="*/ 144 w 176"/>
              <a:gd name="T17" fmla="*/ 104 h 176"/>
              <a:gd name="T18" fmla="*/ 136 w 176"/>
              <a:gd name="T19" fmla="*/ 120 h 176"/>
              <a:gd name="T20" fmla="*/ 144 w 176"/>
              <a:gd name="T21" fmla="*/ 144 h 176"/>
              <a:gd name="T22" fmla="*/ 32 w 176"/>
              <a:gd name="T23" fmla="*/ 32 h 176"/>
              <a:gd name="T24" fmla="*/ 144 w 176"/>
              <a:gd name="T25" fmla="*/ 48 h 176"/>
              <a:gd name="T26" fmla="*/ 96 w 176"/>
              <a:gd name="T27" fmla="*/ 88 h 176"/>
              <a:gd name="T28" fmla="*/ 80 w 176"/>
              <a:gd name="T29" fmla="*/ 88 h 176"/>
              <a:gd name="T30" fmla="*/ 65 w 176"/>
              <a:gd name="T31" fmla="*/ 111 h 176"/>
              <a:gd name="T32" fmla="*/ 88 w 176"/>
              <a:gd name="T33" fmla="*/ 120 h 176"/>
              <a:gd name="T34" fmla="*/ 111 w 176"/>
              <a:gd name="T35" fmla="*/ 111 h 176"/>
              <a:gd name="T36" fmla="*/ 120 w 176"/>
              <a:gd name="T37" fmla="*/ 88 h 176"/>
              <a:gd name="T38" fmla="*/ 56 w 176"/>
              <a:gd name="T39" fmla="*/ 88 h 176"/>
              <a:gd name="T40" fmla="*/ 68 w 176"/>
              <a:gd name="T41" fmla="*/ 84 h 176"/>
              <a:gd name="T42" fmla="*/ 68 w 176"/>
              <a:gd name="T43" fmla="*/ 74 h 176"/>
              <a:gd name="T44" fmla="*/ 77 w 176"/>
              <a:gd name="T45" fmla="*/ 77 h 176"/>
              <a:gd name="T46" fmla="*/ 74 w 176"/>
              <a:gd name="T47" fmla="*/ 68 h 176"/>
              <a:gd name="T48" fmla="*/ 84 w 176"/>
              <a:gd name="T49" fmla="*/ 68 h 176"/>
              <a:gd name="T50" fmla="*/ 92 w 176"/>
              <a:gd name="T51" fmla="*/ 68 h 176"/>
              <a:gd name="T52" fmla="*/ 102 w 176"/>
              <a:gd name="T53" fmla="*/ 68 h 176"/>
              <a:gd name="T54" fmla="*/ 99 w 176"/>
              <a:gd name="T55" fmla="*/ 77 h 176"/>
              <a:gd name="T56" fmla="*/ 108 w 176"/>
              <a:gd name="T57" fmla="*/ 74 h 176"/>
              <a:gd name="T58" fmla="*/ 108 w 176"/>
              <a:gd name="T59" fmla="*/ 84 h 176"/>
              <a:gd name="T60" fmla="*/ 108 w 176"/>
              <a:gd name="T61" fmla="*/ 92 h 176"/>
              <a:gd name="T62" fmla="*/ 108 w 176"/>
              <a:gd name="T63" fmla="*/ 102 h 176"/>
              <a:gd name="T64" fmla="*/ 99 w 176"/>
              <a:gd name="T65" fmla="*/ 99 h 176"/>
              <a:gd name="T66" fmla="*/ 102 w 176"/>
              <a:gd name="T67" fmla="*/ 107 h 176"/>
              <a:gd name="T68" fmla="*/ 92 w 176"/>
              <a:gd name="T69" fmla="*/ 108 h 176"/>
              <a:gd name="T70" fmla="*/ 84 w 176"/>
              <a:gd name="T71" fmla="*/ 108 h 176"/>
              <a:gd name="T72" fmla="*/ 74 w 176"/>
              <a:gd name="T73" fmla="*/ 107 h 176"/>
              <a:gd name="T74" fmla="*/ 77 w 176"/>
              <a:gd name="T75" fmla="*/ 99 h 176"/>
              <a:gd name="T76" fmla="*/ 68 w 176"/>
              <a:gd name="T77" fmla="*/ 102 h 176"/>
              <a:gd name="T78" fmla="*/ 68 w 176"/>
              <a:gd name="T79" fmla="*/ 92 h 176"/>
              <a:gd name="T80" fmla="*/ 68 w 176"/>
              <a:gd name="T81" fmla="*/ 84 h 176"/>
              <a:gd name="T82" fmla="*/ 16 w 176"/>
              <a:gd name="T83" fmla="*/ 0 h 176"/>
              <a:gd name="T84" fmla="*/ 0 w 176"/>
              <a:gd name="T85" fmla="*/ 160 h 176"/>
              <a:gd name="T86" fmla="*/ 160 w 176"/>
              <a:gd name="T87" fmla="*/ 176 h 176"/>
              <a:gd name="T88" fmla="*/ 176 w 176"/>
              <a:gd name="T89" fmla="*/ 16 h 176"/>
              <a:gd name="T90" fmla="*/ 168 w 176"/>
              <a:gd name="T91" fmla="*/ 160 h 176"/>
              <a:gd name="T92" fmla="*/ 16 w 176"/>
              <a:gd name="T93" fmla="*/ 168 h 176"/>
              <a:gd name="T94" fmla="*/ 8 w 176"/>
              <a:gd name="T95" fmla="*/ 16 h 176"/>
              <a:gd name="T96" fmla="*/ 160 w 176"/>
              <a:gd name="T97" fmla="*/ 8 h 176"/>
              <a:gd name="T98" fmla="*/ 168 w 176"/>
              <a:gd name="T99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76">
                <a:moveTo>
                  <a:pt x="152" y="48"/>
                </a:moveTo>
                <a:cubicBezTo>
                  <a:pt x="152" y="24"/>
                  <a:pt x="152" y="24"/>
                  <a:pt x="152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56" y="128"/>
                  <a:pt x="160" y="124"/>
                  <a:pt x="160" y="120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0" y="108"/>
                  <a:pt x="156" y="104"/>
                  <a:pt x="152" y="104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6" y="72"/>
                  <a:pt x="160" y="68"/>
                  <a:pt x="160" y="64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52"/>
                  <a:pt x="156" y="48"/>
                  <a:pt x="152" y="48"/>
                </a:cubicBezTo>
                <a:moveTo>
                  <a:pt x="144" y="48"/>
                </a:moveTo>
                <a:cubicBezTo>
                  <a:pt x="140" y="48"/>
                  <a:pt x="136" y="52"/>
                  <a:pt x="136" y="56"/>
                </a:cubicBezTo>
                <a:cubicBezTo>
                  <a:pt x="136" y="64"/>
                  <a:pt x="136" y="64"/>
                  <a:pt x="136" y="64"/>
                </a:cubicBezTo>
                <a:cubicBezTo>
                  <a:pt x="136" y="68"/>
                  <a:pt x="140" y="72"/>
                  <a:pt x="144" y="72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0" y="104"/>
                  <a:pt x="136" y="108"/>
                  <a:pt x="136" y="112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36" y="124"/>
                  <a:pt x="140" y="128"/>
                  <a:pt x="144" y="128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32"/>
                  <a:pt x="32" y="32"/>
                  <a:pt x="32" y="32"/>
                </a:cubicBezTo>
                <a:cubicBezTo>
                  <a:pt x="144" y="32"/>
                  <a:pt x="144" y="32"/>
                  <a:pt x="144" y="32"/>
                </a:cubicBezTo>
                <a:lnTo>
                  <a:pt x="144" y="48"/>
                </a:lnTo>
                <a:close/>
                <a:moveTo>
                  <a:pt x="88" y="96"/>
                </a:moveTo>
                <a:cubicBezTo>
                  <a:pt x="92" y="96"/>
                  <a:pt x="96" y="92"/>
                  <a:pt x="96" y="88"/>
                </a:cubicBezTo>
                <a:cubicBezTo>
                  <a:pt x="96" y="84"/>
                  <a:pt x="92" y="80"/>
                  <a:pt x="88" y="80"/>
                </a:cubicBezTo>
                <a:cubicBezTo>
                  <a:pt x="84" y="80"/>
                  <a:pt x="80" y="84"/>
                  <a:pt x="80" y="88"/>
                </a:cubicBezTo>
                <a:cubicBezTo>
                  <a:pt x="80" y="92"/>
                  <a:pt x="84" y="96"/>
                  <a:pt x="88" y="96"/>
                </a:cubicBezTo>
                <a:moveTo>
                  <a:pt x="65" y="111"/>
                </a:moveTo>
                <a:cubicBezTo>
                  <a:pt x="65" y="111"/>
                  <a:pt x="65" y="111"/>
                  <a:pt x="65" y="111"/>
                </a:cubicBezTo>
                <a:cubicBezTo>
                  <a:pt x="71" y="116"/>
                  <a:pt x="79" y="120"/>
                  <a:pt x="88" y="120"/>
                </a:cubicBezTo>
                <a:cubicBezTo>
                  <a:pt x="97" y="120"/>
                  <a:pt x="105" y="116"/>
                  <a:pt x="111" y="111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6" y="105"/>
                  <a:pt x="120" y="97"/>
                  <a:pt x="120" y="88"/>
                </a:cubicBezTo>
                <a:cubicBezTo>
                  <a:pt x="120" y="70"/>
                  <a:pt x="106" y="56"/>
                  <a:pt x="88" y="56"/>
                </a:cubicBezTo>
                <a:cubicBezTo>
                  <a:pt x="70" y="56"/>
                  <a:pt x="56" y="70"/>
                  <a:pt x="56" y="88"/>
                </a:cubicBezTo>
                <a:cubicBezTo>
                  <a:pt x="56" y="97"/>
                  <a:pt x="60" y="105"/>
                  <a:pt x="65" y="111"/>
                </a:cubicBezTo>
                <a:close/>
                <a:moveTo>
                  <a:pt x="68" y="84"/>
                </a:moveTo>
                <a:cubicBezTo>
                  <a:pt x="64" y="84"/>
                  <a:pt x="64" y="84"/>
                  <a:pt x="64" y="84"/>
                </a:cubicBezTo>
                <a:cubicBezTo>
                  <a:pt x="65" y="80"/>
                  <a:pt x="66" y="77"/>
                  <a:pt x="68" y="74"/>
                </a:cubicBezTo>
                <a:cubicBezTo>
                  <a:pt x="71" y="77"/>
                  <a:pt x="71" y="77"/>
                  <a:pt x="71" y="77"/>
                </a:cubicBezTo>
                <a:cubicBezTo>
                  <a:pt x="73" y="78"/>
                  <a:pt x="75" y="78"/>
                  <a:pt x="77" y="77"/>
                </a:cubicBezTo>
                <a:cubicBezTo>
                  <a:pt x="78" y="75"/>
                  <a:pt x="78" y="73"/>
                  <a:pt x="77" y="71"/>
                </a:cubicBezTo>
                <a:cubicBezTo>
                  <a:pt x="74" y="68"/>
                  <a:pt x="74" y="68"/>
                  <a:pt x="74" y="68"/>
                </a:cubicBezTo>
                <a:cubicBezTo>
                  <a:pt x="77" y="66"/>
                  <a:pt x="80" y="65"/>
                  <a:pt x="84" y="64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70"/>
                  <a:pt x="86" y="72"/>
                  <a:pt x="88" y="72"/>
                </a:cubicBezTo>
                <a:cubicBezTo>
                  <a:pt x="90" y="72"/>
                  <a:pt x="92" y="70"/>
                  <a:pt x="92" y="68"/>
                </a:cubicBezTo>
                <a:cubicBezTo>
                  <a:pt x="92" y="64"/>
                  <a:pt x="92" y="64"/>
                  <a:pt x="92" y="64"/>
                </a:cubicBezTo>
                <a:cubicBezTo>
                  <a:pt x="96" y="65"/>
                  <a:pt x="99" y="66"/>
                  <a:pt x="102" y="68"/>
                </a:cubicBezTo>
                <a:cubicBezTo>
                  <a:pt x="99" y="71"/>
                  <a:pt x="99" y="71"/>
                  <a:pt x="99" y="71"/>
                </a:cubicBezTo>
                <a:cubicBezTo>
                  <a:pt x="98" y="73"/>
                  <a:pt x="98" y="75"/>
                  <a:pt x="99" y="77"/>
                </a:cubicBezTo>
                <a:cubicBezTo>
                  <a:pt x="101" y="78"/>
                  <a:pt x="103" y="78"/>
                  <a:pt x="105" y="77"/>
                </a:cubicBezTo>
                <a:cubicBezTo>
                  <a:pt x="108" y="74"/>
                  <a:pt x="108" y="74"/>
                  <a:pt x="108" y="74"/>
                </a:cubicBezTo>
                <a:cubicBezTo>
                  <a:pt x="110" y="77"/>
                  <a:pt x="111" y="80"/>
                  <a:pt x="112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6" y="84"/>
                  <a:pt x="104" y="86"/>
                  <a:pt x="104" y="88"/>
                </a:cubicBezTo>
                <a:cubicBezTo>
                  <a:pt x="104" y="90"/>
                  <a:pt x="106" y="92"/>
                  <a:pt x="108" y="92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11" y="96"/>
                  <a:pt x="110" y="99"/>
                  <a:pt x="108" y="102"/>
                </a:cubicBezTo>
                <a:cubicBezTo>
                  <a:pt x="105" y="99"/>
                  <a:pt x="105" y="99"/>
                  <a:pt x="105" y="99"/>
                </a:cubicBezTo>
                <a:cubicBezTo>
                  <a:pt x="103" y="98"/>
                  <a:pt x="101" y="98"/>
                  <a:pt x="99" y="99"/>
                </a:cubicBezTo>
                <a:cubicBezTo>
                  <a:pt x="98" y="101"/>
                  <a:pt x="98" y="103"/>
                  <a:pt x="99" y="105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99" y="110"/>
                  <a:pt x="96" y="111"/>
                  <a:pt x="92" y="112"/>
                </a:cubicBezTo>
                <a:cubicBezTo>
                  <a:pt x="92" y="108"/>
                  <a:pt x="92" y="108"/>
                  <a:pt x="92" y="108"/>
                </a:cubicBezTo>
                <a:cubicBezTo>
                  <a:pt x="92" y="106"/>
                  <a:pt x="90" y="104"/>
                  <a:pt x="88" y="104"/>
                </a:cubicBezTo>
                <a:cubicBezTo>
                  <a:pt x="86" y="104"/>
                  <a:pt x="84" y="106"/>
                  <a:pt x="84" y="108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80" y="111"/>
                  <a:pt x="77" y="110"/>
                  <a:pt x="74" y="107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8" y="103"/>
                  <a:pt x="78" y="101"/>
                  <a:pt x="77" y="99"/>
                </a:cubicBezTo>
                <a:cubicBezTo>
                  <a:pt x="75" y="98"/>
                  <a:pt x="73" y="98"/>
                  <a:pt x="71" y="99"/>
                </a:cubicBezTo>
                <a:cubicBezTo>
                  <a:pt x="68" y="102"/>
                  <a:pt x="68" y="102"/>
                  <a:pt x="68" y="102"/>
                </a:cubicBezTo>
                <a:cubicBezTo>
                  <a:pt x="66" y="99"/>
                  <a:pt x="65" y="96"/>
                  <a:pt x="64" y="92"/>
                </a:cubicBezTo>
                <a:cubicBezTo>
                  <a:pt x="68" y="92"/>
                  <a:pt x="68" y="92"/>
                  <a:pt x="68" y="92"/>
                </a:cubicBezTo>
                <a:cubicBezTo>
                  <a:pt x="70" y="92"/>
                  <a:pt x="72" y="90"/>
                  <a:pt x="72" y="88"/>
                </a:cubicBezTo>
                <a:cubicBezTo>
                  <a:pt x="72" y="86"/>
                  <a:pt x="70" y="84"/>
                  <a:pt x="68" y="84"/>
                </a:cubicBezTo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450"/>
          <p:cNvSpPr>
            <a:spLocks noEditPoints="1"/>
          </p:cNvSpPr>
          <p:nvPr/>
        </p:nvSpPr>
        <p:spPr bwMode="auto">
          <a:xfrm>
            <a:off x="5359005" y="1758321"/>
            <a:ext cx="335898" cy="334275"/>
          </a:xfrm>
          <a:custGeom>
            <a:avLst/>
            <a:gdLst>
              <a:gd name="T0" fmla="*/ 136 w 176"/>
              <a:gd name="T1" fmla="*/ 24 h 176"/>
              <a:gd name="T2" fmla="*/ 40 w 176"/>
              <a:gd name="T3" fmla="*/ 24 h 176"/>
              <a:gd name="T4" fmla="*/ 40 w 176"/>
              <a:gd name="T5" fmla="*/ 72 h 176"/>
              <a:gd name="T6" fmla="*/ 136 w 176"/>
              <a:gd name="T7" fmla="*/ 72 h 176"/>
              <a:gd name="T8" fmla="*/ 136 w 176"/>
              <a:gd name="T9" fmla="*/ 24 h 176"/>
              <a:gd name="T10" fmla="*/ 128 w 176"/>
              <a:gd name="T11" fmla="*/ 64 h 176"/>
              <a:gd name="T12" fmla="*/ 48 w 176"/>
              <a:gd name="T13" fmla="*/ 64 h 176"/>
              <a:gd name="T14" fmla="*/ 48 w 176"/>
              <a:gd name="T15" fmla="*/ 32 h 176"/>
              <a:gd name="T16" fmla="*/ 128 w 176"/>
              <a:gd name="T17" fmla="*/ 32 h 176"/>
              <a:gd name="T18" fmla="*/ 128 w 176"/>
              <a:gd name="T19" fmla="*/ 64 h 176"/>
              <a:gd name="T20" fmla="*/ 96 w 176"/>
              <a:gd name="T21" fmla="*/ 48 h 176"/>
              <a:gd name="T22" fmla="*/ 80 w 176"/>
              <a:gd name="T23" fmla="*/ 48 h 176"/>
              <a:gd name="T24" fmla="*/ 80 w 176"/>
              <a:gd name="T25" fmla="*/ 56 h 176"/>
              <a:gd name="T26" fmla="*/ 96 w 176"/>
              <a:gd name="T27" fmla="*/ 56 h 176"/>
              <a:gd name="T28" fmla="*/ 96 w 176"/>
              <a:gd name="T29" fmla="*/ 48 h 176"/>
              <a:gd name="T30" fmla="*/ 172 w 176"/>
              <a:gd name="T31" fmla="*/ 0 h 176"/>
              <a:gd name="T32" fmla="*/ 4 w 176"/>
              <a:gd name="T33" fmla="*/ 0 h 176"/>
              <a:gd name="T34" fmla="*/ 0 w 176"/>
              <a:gd name="T35" fmla="*/ 4 h 176"/>
              <a:gd name="T36" fmla="*/ 4 w 176"/>
              <a:gd name="T37" fmla="*/ 8 h 176"/>
              <a:gd name="T38" fmla="*/ 16 w 176"/>
              <a:gd name="T39" fmla="*/ 8 h 176"/>
              <a:gd name="T40" fmla="*/ 16 w 176"/>
              <a:gd name="T41" fmla="*/ 144 h 176"/>
              <a:gd name="T42" fmla="*/ 32 w 176"/>
              <a:gd name="T43" fmla="*/ 160 h 176"/>
              <a:gd name="T44" fmla="*/ 40 w 176"/>
              <a:gd name="T45" fmla="*/ 160 h 176"/>
              <a:gd name="T46" fmla="*/ 40 w 176"/>
              <a:gd name="T47" fmla="*/ 172 h 176"/>
              <a:gd name="T48" fmla="*/ 44 w 176"/>
              <a:gd name="T49" fmla="*/ 176 h 176"/>
              <a:gd name="T50" fmla="*/ 48 w 176"/>
              <a:gd name="T51" fmla="*/ 172 h 176"/>
              <a:gd name="T52" fmla="*/ 48 w 176"/>
              <a:gd name="T53" fmla="*/ 160 h 176"/>
              <a:gd name="T54" fmla="*/ 128 w 176"/>
              <a:gd name="T55" fmla="*/ 160 h 176"/>
              <a:gd name="T56" fmla="*/ 128 w 176"/>
              <a:gd name="T57" fmla="*/ 172 h 176"/>
              <a:gd name="T58" fmla="*/ 132 w 176"/>
              <a:gd name="T59" fmla="*/ 176 h 176"/>
              <a:gd name="T60" fmla="*/ 136 w 176"/>
              <a:gd name="T61" fmla="*/ 172 h 176"/>
              <a:gd name="T62" fmla="*/ 136 w 176"/>
              <a:gd name="T63" fmla="*/ 160 h 176"/>
              <a:gd name="T64" fmla="*/ 144 w 176"/>
              <a:gd name="T65" fmla="*/ 160 h 176"/>
              <a:gd name="T66" fmla="*/ 160 w 176"/>
              <a:gd name="T67" fmla="*/ 144 h 176"/>
              <a:gd name="T68" fmla="*/ 160 w 176"/>
              <a:gd name="T69" fmla="*/ 8 h 176"/>
              <a:gd name="T70" fmla="*/ 172 w 176"/>
              <a:gd name="T71" fmla="*/ 8 h 176"/>
              <a:gd name="T72" fmla="*/ 176 w 176"/>
              <a:gd name="T73" fmla="*/ 4 h 176"/>
              <a:gd name="T74" fmla="*/ 172 w 176"/>
              <a:gd name="T75" fmla="*/ 0 h 176"/>
              <a:gd name="T76" fmla="*/ 152 w 176"/>
              <a:gd name="T77" fmla="*/ 144 h 176"/>
              <a:gd name="T78" fmla="*/ 144 w 176"/>
              <a:gd name="T79" fmla="*/ 152 h 176"/>
              <a:gd name="T80" fmla="*/ 32 w 176"/>
              <a:gd name="T81" fmla="*/ 152 h 176"/>
              <a:gd name="T82" fmla="*/ 24 w 176"/>
              <a:gd name="T83" fmla="*/ 144 h 176"/>
              <a:gd name="T84" fmla="*/ 24 w 176"/>
              <a:gd name="T85" fmla="*/ 8 h 176"/>
              <a:gd name="T86" fmla="*/ 152 w 176"/>
              <a:gd name="T87" fmla="*/ 8 h 176"/>
              <a:gd name="T88" fmla="*/ 152 w 176"/>
              <a:gd name="T89" fmla="*/ 144 h 176"/>
              <a:gd name="T90" fmla="*/ 96 w 176"/>
              <a:gd name="T91" fmla="*/ 112 h 176"/>
              <a:gd name="T92" fmla="*/ 80 w 176"/>
              <a:gd name="T93" fmla="*/ 112 h 176"/>
              <a:gd name="T94" fmla="*/ 80 w 176"/>
              <a:gd name="T95" fmla="*/ 120 h 176"/>
              <a:gd name="T96" fmla="*/ 96 w 176"/>
              <a:gd name="T97" fmla="*/ 120 h 176"/>
              <a:gd name="T98" fmla="*/ 96 w 176"/>
              <a:gd name="T99" fmla="*/ 112 h 176"/>
              <a:gd name="T100" fmla="*/ 136 w 176"/>
              <a:gd name="T101" fmla="*/ 88 h 176"/>
              <a:gd name="T102" fmla="*/ 40 w 176"/>
              <a:gd name="T103" fmla="*/ 88 h 176"/>
              <a:gd name="T104" fmla="*/ 40 w 176"/>
              <a:gd name="T105" fmla="*/ 136 h 176"/>
              <a:gd name="T106" fmla="*/ 136 w 176"/>
              <a:gd name="T107" fmla="*/ 136 h 176"/>
              <a:gd name="T108" fmla="*/ 136 w 176"/>
              <a:gd name="T109" fmla="*/ 88 h 176"/>
              <a:gd name="T110" fmla="*/ 128 w 176"/>
              <a:gd name="T111" fmla="*/ 128 h 176"/>
              <a:gd name="T112" fmla="*/ 48 w 176"/>
              <a:gd name="T113" fmla="*/ 128 h 176"/>
              <a:gd name="T114" fmla="*/ 48 w 176"/>
              <a:gd name="T115" fmla="*/ 96 h 176"/>
              <a:gd name="T116" fmla="*/ 128 w 176"/>
              <a:gd name="T117" fmla="*/ 96 h 176"/>
              <a:gd name="T118" fmla="*/ 128 w 176"/>
              <a:gd name="T119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76">
                <a:moveTo>
                  <a:pt x="13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40" y="72"/>
                  <a:pt x="40" y="72"/>
                  <a:pt x="40" y="72"/>
                </a:cubicBezTo>
                <a:cubicBezTo>
                  <a:pt x="136" y="72"/>
                  <a:pt x="136" y="72"/>
                  <a:pt x="136" y="72"/>
                </a:cubicBezTo>
                <a:lnTo>
                  <a:pt x="136" y="24"/>
                </a:lnTo>
                <a:close/>
                <a:moveTo>
                  <a:pt x="128" y="64"/>
                </a:moveTo>
                <a:cubicBezTo>
                  <a:pt x="48" y="64"/>
                  <a:pt x="48" y="64"/>
                  <a:pt x="48" y="64"/>
                </a:cubicBezTo>
                <a:cubicBezTo>
                  <a:pt x="48" y="32"/>
                  <a:pt x="48" y="32"/>
                  <a:pt x="48" y="32"/>
                </a:cubicBezTo>
                <a:cubicBezTo>
                  <a:pt x="128" y="32"/>
                  <a:pt x="128" y="32"/>
                  <a:pt x="128" y="32"/>
                </a:cubicBezTo>
                <a:lnTo>
                  <a:pt x="128" y="64"/>
                </a:lnTo>
                <a:close/>
                <a:moveTo>
                  <a:pt x="96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56"/>
                  <a:pt x="80" y="56"/>
                  <a:pt x="80" y="56"/>
                </a:cubicBezTo>
                <a:cubicBezTo>
                  <a:pt x="96" y="56"/>
                  <a:pt x="96" y="56"/>
                  <a:pt x="96" y="56"/>
                </a:cubicBezTo>
                <a:lnTo>
                  <a:pt x="96" y="48"/>
                </a:lnTo>
                <a:close/>
                <a:moveTo>
                  <a:pt x="172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6" y="153"/>
                  <a:pt x="23" y="160"/>
                  <a:pt x="32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40" y="174"/>
                  <a:pt x="42" y="176"/>
                  <a:pt x="44" y="176"/>
                </a:cubicBezTo>
                <a:cubicBezTo>
                  <a:pt x="46" y="176"/>
                  <a:pt x="48" y="174"/>
                  <a:pt x="48" y="172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4"/>
                  <a:pt x="130" y="176"/>
                  <a:pt x="132" y="176"/>
                </a:cubicBezTo>
                <a:cubicBezTo>
                  <a:pt x="134" y="176"/>
                  <a:pt x="136" y="174"/>
                  <a:pt x="136" y="172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53" y="160"/>
                  <a:pt x="160" y="153"/>
                  <a:pt x="160" y="144"/>
                </a:cubicBezTo>
                <a:cubicBezTo>
                  <a:pt x="160" y="8"/>
                  <a:pt x="160" y="8"/>
                  <a:pt x="160" y="8"/>
                </a:cubicBezTo>
                <a:cubicBezTo>
                  <a:pt x="172" y="8"/>
                  <a:pt x="172" y="8"/>
                  <a:pt x="172" y="8"/>
                </a:cubicBezTo>
                <a:cubicBezTo>
                  <a:pt x="174" y="8"/>
                  <a:pt x="176" y="6"/>
                  <a:pt x="176" y="4"/>
                </a:cubicBezTo>
                <a:cubicBezTo>
                  <a:pt x="176" y="2"/>
                  <a:pt x="174" y="0"/>
                  <a:pt x="172" y="0"/>
                </a:cubicBezTo>
                <a:moveTo>
                  <a:pt x="152" y="144"/>
                </a:moveTo>
                <a:cubicBezTo>
                  <a:pt x="152" y="148"/>
                  <a:pt x="148" y="152"/>
                  <a:pt x="144" y="152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28" y="152"/>
                  <a:pt x="24" y="148"/>
                  <a:pt x="24" y="144"/>
                </a:cubicBezTo>
                <a:cubicBezTo>
                  <a:pt x="24" y="8"/>
                  <a:pt x="24" y="8"/>
                  <a:pt x="24" y="8"/>
                </a:cubicBezTo>
                <a:cubicBezTo>
                  <a:pt x="152" y="8"/>
                  <a:pt x="152" y="8"/>
                  <a:pt x="152" y="8"/>
                </a:cubicBezTo>
                <a:lnTo>
                  <a:pt x="152" y="144"/>
                </a:lnTo>
                <a:close/>
                <a:moveTo>
                  <a:pt x="96" y="112"/>
                </a:moveTo>
                <a:cubicBezTo>
                  <a:pt x="80" y="112"/>
                  <a:pt x="80" y="112"/>
                  <a:pt x="80" y="112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96" y="120"/>
                  <a:pt x="96" y="120"/>
                  <a:pt x="96" y="120"/>
                </a:cubicBezTo>
                <a:lnTo>
                  <a:pt x="96" y="112"/>
                </a:lnTo>
                <a:close/>
                <a:moveTo>
                  <a:pt x="136" y="88"/>
                </a:moveTo>
                <a:cubicBezTo>
                  <a:pt x="40" y="88"/>
                  <a:pt x="40" y="88"/>
                  <a:pt x="40" y="88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136" y="136"/>
                  <a:pt x="136" y="136"/>
                  <a:pt x="136" y="136"/>
                </a:cubicBezTo>
                <a:lnTo>
                  <a:pt x="136" y="88"/>
                </a:lnTo>
                <a:close/>
                <a:moveTo>
                  <a:pt x="128" y="128"/>
                </a:moveTo>
                <a:cubicBezTo>
                  <a:pt x="48" y="128"/>
                  <a:pt x="48" y="128"/>
                  <a:pt x="48" y="128"/>
                </a:cubicBezTo>
                <a:cubicBezTo>
                  <a:pt x="48" y="96"/>
                  <a:pt x="48" y="96"/>
                  <a:pt x="48" y="96"/>
                </a:cubicBezTo>
                <a:cubicBezTo>
                  <a:pt x="128" y="96"/>
                  <a:pt x="128" y="96"/>
                  <a:pt x="128" y="96"/>
                </a:cubicBezTo>
                <a:lnTo>
                  <a:pt x="128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451"/>
          <p:cNvSpPr>
            <a:spLocks noEditPoints="1"/>
          </p:cNvSpPr>
          <p:nvPr/>
        </p:nvSpPr>
        <p:spPr bwMode="auto">
          <a:xfrm>
            <a:off x="5998347" y="1758321"/>
            <a:ext cx="334275" cy="334275"/>
          </a:xfrm>
          <a:custGeom>
            <a:avLst/>
            <a:gdLst>
              <a:gd name="T0" fmla="*/ 40 w 176"/>
              <a:gd name="T1" fmla="*/ 24 h 176"/>
              <a:gd name="T2" fmla="*/ 136 w 176"/>
              <a:gd name="T3" fmla="*/ 56 h 176"/>
              <a:gd name="T4" fmla="*/ 128 w 176"/>
              <a:gd name="T5" fmla="*/ 48 h 176"/>
              <a:gd name="T6" fmla="*/ 96 w 176"/>
              <a:gd name="T7" fmla="*/ 40 h 176"/>
              <a:gd name="T8" fmla="*/ 80 w 176"/>
              <a:gd name="T9" fmla="*/ 48 h 176"/>
              <a:gd name="T10" fmla="*/ 48 w 176"/>
              <a:gd name="T11" fmla="*/ 32 h 176"/>
              <a:gd name="T12" fmla="*/ 128 w 176"/>
              <a:gd name="T13" fmla="*/ 48 h 176"/>
              <a:gd name="T14" fmla="*/ 40 w 176"/>
              <a:gd name="T15" fmla="*/ 104 h 176"/>
              <a:gd name="T16" fmla="*/ 136 w 176"/>
              <a:gd name="T17" fmla="*/ 136 h 176"/>
              <a:gd name="T18" fmla="*/ 128 w 176"/>
              <a:gd name="T19" fmla="*/ 128 h 176"/>
              <a:gd name="T20" fmla="*/ 96 w 176"/>
              <a:gd name="T21" fmla="*/ 120 h 176"/>
              <a:gd name="T22" fmla="*/ 80 w 176"/>
              <a:gd name="T23" fmla="*/ 128 h 176"/>
              <a:gd name="T24" fmla="*/ 48 w 176"/>
              <a:gd name="T25" fmla="*/ 112 h 176"/>
              <a:gd name="T26" fmla="*/ 128 w 176"/>
              <a:gd name="T27" fmla="*/ 128 h 176"/>
              <a:gd name="T28" fmla="*/ 40 w 176"/>
              <a:gd name="T29" fmla="*/ 64 h 176"/>
              <a:gd name="T30" fmla="*/ 136 w 176"/>
              <a:gd name="T31" fmla="*/ 96 h 176"/>
              <a:gd name="T32" fmla="*/ 128 w 176"/>
              <a:gd name="T33" fmla="*/ 88 h 176"/>
              <a:gd name="T34" fmla="*/ 96 w 176"/>
              <a:gd name="T35" fmla="*/ 80 h 176"/>
              <a:gd name="T36" fmla="*/ 80 w 176"/>
              <a:gd name="T37" fmla="*/ 88 h 176"/>
              <a:gd name="T38" fmla="*/ 48 w 176"/>
              <a:gd name="T39" fmla="*/ 72 h 176"/>
              <a:gd name="T40" fmla="*/ 128 w 176"/>
              <a:gd name="T41" fmla="*/ 88 h 176"/>
              <a:gd name="T42" fmla="*/ 4 w 176"/>
              <a:gd name="T43" fmla="*/ 0 h 176"/>
              <a:gd name="T44" fmla="*/ 4 w 176"/>
              <a:gd name="T45" fmla="*/ 8 h 176"/>
              <a:gd name="T46" fmla="*/ 16 w 176"/>
              <a:gd name="T47" fmla="*/ 144 h 176"/>
              <a:gd name="T48" fmla="*/ 40 w 176"/>
              <a:gd name="T49" fmla="*/ 160 h 176"/>
              <a:gd name="T50" fmla="*/ 44 w 176"/>
              <a:gd name="T51" fmla="*/ 176 h 176"/>
              <a:gd name="T52" fmla="*/ 48 w 176"/>
              <a:gd name="T53" fmla="*/ 160 h 176"/>
              <a:gd name="T54" fmla="*/ 128 w 176"/>
              <a:gd name="T55" fmla="*/ 172 h 176"/>
              <a:gd name="T56" fmla="*/ 136 w 176"/>
              <a:gd name="T57" fmla="*/ 172 h 176"/>
              <a:gd name="T58" fmla="*/ 144 w 176"/>
              <a:gd name="T59" fmla="*/ 160 h 176"/>
              <a:gd name="T60" fmla="*/ 160 w 176"/>
              <a:gd name="T61" fmla="*/ 8 h 176"/>
              <a:gd name="T62" fmla="*/ 176 w 176"/>
              <a:gd name="T63" fmla="*/ 4 h 176"/>
              <a:gd name="T64" fmla="*/ 152 w 176"/>
              <a:gd name="T65" fmla="*/ 144 h 176"/>
              <a:gd name="T66" fmla="*/ 32 w 176"/>
              <a:gd name="T67" fmla="*/ 152 h 176"/>
              <a:gd name="T68" fmla="*/ 24 w 176"/>
              <a:gd name="T69" fmla="*/ 8 h 176"/>
              <a:gd name="T70" fmla="*/ 152 w 176"/>
              <a:gd name="T71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13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40" y="56"/>
                  <a:pt x="40" y="56"/>
                  <a:pt x="40" y="56"/>
                </a:cubicBezTo>
                <a:cubicBezTo>
                  <a:pt x="136" y="56"/>
                  <a:pt x="136" y="56"/>
                  <a:pt x="136" y="56"/>
                </a:cubicBezTo>
                <a:lnTo>
                  <a:pt x="136" y="24"/>
                </a:lnTo>
                <a:close/>
                <a:moveTo>
                  <a:pt x="128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40"/>
                  <a:pt x="96" y="40"/>
                  <a:pt x="96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48"/>
                  <a:pt x="80" y="48"/>
                  <a:pt x="80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32"/>
                  <a:pt x="48" y="32"/>
                  <a:pt x="48" y="32"/>
                </a:cubicBezTo>
                <a:cubicBezTo>
                  <a:pt x="128" y="32"/>
                  <a:pt x="128" y="32"/>
                  <a:pt x="128" y="32"/>
                </a:cubicBezTo>
                <a:lnTo>
                  <a:pt x="128" y="48"/>
                </a:lnTo>
                <a:close/>
                <a:moveTo>
                  <a:pt x="136" y="104"/>
                </a:moveTo>
                <a:cubicBezTo>
                  <a:pt x="40" y="104"/>
                  <a:pt x="40" y="104"/>
                  <a:pt x="40" y="104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136" y="136"/>
                  <a:pt x="136" y="136"/>
                  <a:pt x="136" y="136"/>
                </a:cubicBezTo>
                <a:lnTo>
                  <a:pt x="136" y="104"/>
                </a:lnTo>
                <a:close/>
                <a:moveTo>
                  <a:pt x="128" y="128"/>
                </a:moveTo>
                <a:cubicBezTo>
                  <a:pt x="96" y="128"/>
                  <a:pt x="96" y="128"/>
                  <a:pt x="96" y="128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128" y="112"/>
                  <a:pt x="128" y="112"/>
                  <a:pt x="128" y="112"/>
                </a:cubicBezTo>
                <a:lnTo>
                  <a:pt x="128" y="128"/>
                </a:lnTo>
                <a:close/>
                <a:moveTo>
                  <a:pt x="136" y="64"/>
                </a:moveTo>
                <a:cubicBezTo>
                  <a:pt x="40" y="64"/>
                  <a:pt x="40" y="64"/>
                  <a:pt x="40" y="64"/>
                </a:cubicBezTo>
                <a:cubicBezTo>
                  <a:pt x="40" y="96"/>
                  <a:pt x="40" y="96"/>
                  <a:pt x="40" y="96"/>
                </a:cubicBezTo>
                <a:cubicBezTo>
                  <a:pt x="136" y="96"/>
                  <a:pt x="136" y="96"/>
                  <a:pt x="136" y="96"/>
                </a:cubicBezTo>
                <a:lnTo>
                  <a:pt x="136" y="64"/>
                </a:lnTo>
                <a:close/>
                <a:moveTo>
                  <a:pt x="128" y="88"/>
                </a:moveTo>
                <a:cubicBezTo>
                  <a:pt x="96" y="88"/>
                  <a:pt x="96" y="88"/>
                  <a:pt x="96" y="88"/>
                </a:cubicBezTo>
                <a:cubicBezTo>
                  <a:pt x="96" y="80"/>
                  <a:pt x="96" y="80"/>
                  <a:pt x="96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88"/>
                  <a:pt x="80" y="88"/>
                  <a:pt x="80" y="88"/>
                </a:cubicBezTo>
                <a:cubicBezTo>
                  <a:pt x="48" y="88"/>
                  <a:pt x="48" y="88"/>
                  <a:pt x="48" y="88"/>
                </a:cubicBezTo>
                <a:cubicBezTo>
                  <a:pt x="48" y="72"/>
                  <a:pt x="48" y="72"/>
                  <a:pt x="48" y="72"/>
                </a:cubicBezTo>
                <a:cubicBezTo>
                  <a:pt x="128" y="72"/>
                  <a:pt x="128" y="72"/>
                  <a:pt x="128" y="72"/>
                </a:cubicBezTo>
                <a:lnTo>
                  <a:pt x="128" y="88"/>
                </a:lnTo>
                <a:close/>
                <a:moveTo>
                  <a:pt x="172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6" y="153"/>
                  <a:pt x="23" y="160"/>
                  <a:pt x="32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40" y="174"/>
                  <a:pt x="42" y="176"/>
                  <a:pt x="44" y="176"/>
                </a:cubicBezTo>
                <a:cubicBezTo>
                  <a:pt x="46" y="176"/>
                  <a:pt x="48" y="174"/>
                  <a:pt x="48" y="172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4"/>
                  <a:pt x="130" y="176"/>
                  <a:pt x="132" y="176"/>
                </a:cubicBezTo>
                <a:cubicBezTo>
                  <a:pt x="134" y="176"/>
                  <a:pt x="136" y="174"/>
                  <a:pt x="136" y="172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53" y="160"/>
                  <a:pt x="160" y="153"/>
                  <a:pt x="160" y="144"/>
                </a:cubicBezTo>
                <a:cubicBezTo>
                  <a:pt x="160" y="8"/>
                  <a:pt x="160" y="8"/>
                  <a:pt x="160" y="8"/>
                </a:cubicBezTo>
                <a:cubicBezTo>
                  <a:pt x="172" y="8"/>
                  <a:pt x="172" y="8"/>
                  <a:pt x="172" y="8"/>
                </a:cubicBezTo>
                <a:cubicBezTo>
                  <a:pt x="174" y="8"/>
                  <a:pt x="176" y="6"/>
                  <a:pt x="176" y="4"/>
                </a:cubicBezTo>
                <a:cubicBezTo>
                  <a:pt x="176" y="2"/>
                  <a:pt x="174" y="0"/>
                  <a:pt x="172" y="0"/>
                </a:cubicBezTo>
                <a:moveTo>
                  <a:pt x="152" y="144"/>
                </a:moveTo>
                <a:cubicBezTo>
                  <a:pt x="152" y="148"/>
                  <a:pt x="148" y="152"/>
                  <a:pt x="144" y="152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28" y="152"/>
                  <a:pt x="24" y="148"/>
                  <a:pt x="24" y="144"/>
                </a:cubicBezTo>
                <a:cubicBezTo>
                  <a:pt x="24" y="8"/>
                  <a:pt x="24" y="8"/>
                  <a:pt x="24" y="8"/>
                </a:cubicBezTo>
                <a:cubicBezTo>
                  <a:pt x="152" y="8"/>
                  <a:pt x="152" y="8"/>
                  <a:pt x="152" y="8"/>
                </a:cubicBezTo>
                <a:lnTo>
                  <a:pt x="152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452"/>
          <p:cNvSpPr>
            <a:spLocks noEditPoints="1"/>
          </p:cNvSpPr>
          <p:nvPr/>
        </p:nvSpPr>
        <p:spPr bwMode="auto">
          <a:xfrm>
            <a:off x="6668519" y="1758321"/>
            <a:ext cx="272612" cy="334275"/>
          </a:xfrm>
          <a:custGeom>
            <a:avLst/>
            <a:gdLst>
              <a:gd name="T0" fmla="*/ 64 w 144"/>
              <a:gd name="T1" fmla="*/ 96 h 176"/>
              <a:gd name="T2" fmla="*/ 80 w 144"/>
              <a:gd name="T3" fmla="*/ 96 h 176"/>
              <a:gd name="T4" fmla="*/ 80 w 144"/>
              <a:gd name="T5" fmla="*/ 88 h 176"/>
              <a:gd name="T6" fmla="*/ 64 w 144"/>
              <a:gd name="T7" fmla="*/ 88 h 176"/>
              <a:gd name="T8" fmla="*/ 64 w 144"/>
              <a:gd name="T9" fmla="*/ 96 h 176"/>
              <a:gd name="T10" fmla="*/ 64 w 144"/>
              <a:gd name="T11" fmla="*/ 56 h 176"/>
              <a:gd name="T12" fmla="*/ 80 w 144"/>
              <a:gd name="T13" fmla="*/ 56 h 176"/>
              <a:gd name="T14" fmla="*/ 80 w 144"/>
              <a:gd name="T15" fmla="*/ 48 h 176"/>
              <a:gd name="T16" fmla="*/ 64 w 144"/>
              <a:gd name="T17" fmla="*/ 48 h 176"/>
              <a:gd name="T18" fmla="*/ 64 w 144"/>
              <a:gd name="T19" fmla="*/ 56 h 176"/>
              <a:gd name="T20" fmla="*/ 64 w 144"/>
              <a:gd name="T21" fmla="*/ 136 h 176"/>
              <a:gd name="T22" fmla="*/ 80 w 144"/>
              <a:gd name="T23" fmla="*/ 136 h 176"/>
              <a:gd name="T24" fmla="*/ 80 w 144"/>
              <a:gd name="T25" fmla="*/ 128 h 176"/>
              <a:gd name="T26" fmla="*/ 64 w 144"/>
              <a:gd name="T27" fmla="*/ 128 h 176"/>
              <a:gd name="T28" fmla="*/ 64 w 144"/>
              <a:gd name="T29" fmla="*/ 136 h 176"/>
              <a:gd name="T30" fmla="*/ 128 w 144"/>
              <a:gd name="T31" fmla="*/ 0 h 176"/>
              <a:gd name="T32" fmla="*/ 16 w 144"/>
              <a:gd name="T33" fmla="*/ 0 h 176"/>
              <a:gd name="T34" fmla="*/ 0 w 144"/>
              <a:gd name="T35" fmla="*/ 16 h 176"/>
              <a:gd name="T36" fmla="*/ 0 w 144"/>
              <a:gd name="T37" fmla="*/ 160 h 176"/>
              <a:gd name="T38" fmla="*/ 16 w 144"/>
              <a:gd name="T39" fmla="*/ 176 h 176"/>
              <a:gd name="T40" fmla="*/ 128 w 144"/>
              <a:gd name="T41" fmla="*/ 176 h 176"/>
              <a:gd name="T42" fmla="*/ 144 w 144"/>
              <a:gd name="T43" fmla="*/ 160 h 176"/>
              <a:gd name="T44" fmla="*/ 144 w 144"/>
              <a:gd name="T45" fmla="*/ 16 h 176"/>
              <a:gd name="T46" fmla="*/ 128 w 144"/>
              <a:gd name="T47" fmla="*/ 0 h 176"/>
              <a:gd name="T48" fmla="*/ 136 w 144"/>
              <a:gd name="T49" fmla="*/ 160 h 176"/>
              <a:gd name="T50" fmla="*/ 128 w 144"/>
              <a:gd name="T51" fmla="*/ 168 h 176"/>
              <a:gd name="T52" fmla="*/ 16 w 144"/>
              <a:gd name="T53" fmla="*/ 168 h 176"/>
              <a:gd name="T54" fmla="*/ 8 w 144"/>
              <a:gd name="T55" fmla="*/ 160 h 176"/>
              <a:gd name="T56" fmla="*/ 8 w 144"/>
              <a:gd name="T57" fmla="*/ 16 h 176"/>
              <a:gd name="T58" fmla="*/ 16 w 144"/>
              <a:gd name="T59" fmla="*/ 8 h 176"/>
              <a:gd name="T60" fmla="*/ 128 w 144"/>
              <a:gd name="T61" fmla="*/ 8 h 176"/>
              <a:gd name="T62" fmla="*/ 136 w 144"/>
              <a:gd name="T63" fmla="*/ 16 h 176"/>
              <a:gd name="T64" fmla="*/ 136 w 144"/>
              <a:gd name="T65" fmla="*/ 160 h 176"/>
              <a:gd name="T66" fmla="*/ 24 w 144"/>
              <a:gd name="T67" fmla="*/ 152 h 176"/>
              <a:gd name="T68" fmla="*/ 120 w 144"/>
              <a:gd name="T69" fmla="*/ 152 h 176"/>
              <a:gd name="T70" fmla="*/ 120 w 144"/>
              <a:gd name="T71" fmla="*/ 24 h 176"/>
              <a:gd name="T72" fmla="*/ 24 w 144"/>
              <a:gd name="T73" fmla="*/ 24 h 176"/>
              <a:gd name="T74" fmla="*/ 24 w 144"/>
              <a:gd name="T75" fmla="*/ 152 h 176"/>
              <a:gd name="T76" fmla="*/ 32 w 144"/>
              <a:gd name="T77" fmla="*/ 32 h 176"/>
              <a:gd name="T78" fmla="*/ 112 w 144"/>
              <a:gd name="T79" fmla="*/ 32 h 176"/>
              <a:gd name="T80" fmla="*/ 112 w 144"/>
              <a:gd name="T81" fmla="*/ 64 h 176"/>
              <a:gd name="T82" fmla="*/ 32 w 144"/>
              <a:gd name="T83" fmla="*/ 64 h 176"/>
              <a:gd name="T84" fmla="*/ 32 w 144"/>
              <a:gd name="T85" fmla="*/ 32 h 176"/>
              <a:gd name="T86" fmla="*/ 32 w 144"/>
              <a:gd name="T87" fmla="*/ 72 h 176"/>
              <a:gd name="T88" fmla="*/ 112 w 144"/>
              <a:gd name="T89" fmla="*/ 72 h 176"/>
              <a:gd name="T90" fmla="*/ 112 w 144"/>
              <a:gd name="T91" fmla="*/ 104 h 176"/>
              <a:gd name="T92" fmla="*/ 32 w 144"/>
              <a:gd name="T93" fmla="*/ 104 h 176"/>
              <a:gd name="T94" fmla="*/ 32 w 144"/>
              <a:gd name="T95" fmla="*/ 72 h 176"/>
              <a:gd name="T96" fmla="*/ 32 w 144"/>
              <a:gd name="T97" fmla="*/ 112 h 176"/>
              <a:gd name="T98" fmla="*/ 112 w 144"/>
              <a:gd name="T99" fmla="*/ 112 h 176"/>
              <a:gd name="T100" fmla="*/ 112 w 144"/>
              <a:gd name="T101" fmla="*/ 144 h 176"/>
              <a:gd name="T102" fmla="*/ 32 w 144"/>
              <a:gd name="T103" fmla="*/ 144 h 176"/>
              <a:gd name="T104" fmla="*/ 32 w 144"/>
              <a:gd name="T105" fmla="*/ 1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4" h="176">
                <a:moveTo>
                  <a:pt x="64" y="96"/>
                </a:moveTo>
                <a:cubicBezTo>
                  <a:pt x="80" y="96"/>
                  <a:pt x="80" y="96"/>
                  <a:pt x="80" y="96"/>
                </a:cubicBezTo>
                <a:cubicBezTo>
                  <a:pt x="80" y="88"/>
                  <a:pt x="80" y="88"/>
                  <a:pt x="80" y="88"/>
                </a:cubicBezTo>
                <a:cubicBezTo>
                  <a:pt x="64" y="88"/>
                  <a:pt x="64" y="88"/>
                  <a:pt x="64" y="88"/>
                </a:cubicBezTo>
                <a:lnTo>
                  <a:pt x="64" y="96"/>
                </a:lnTo>
                <a:close/>
                <a:moveTo>
                  <a:pt x="64" y="56"/>
                </a:moveTo>
                <a:cubicBezTo>
                  <a:pt x="80" y="56"/>
                  <a:pt x="80" y="56"/>
                  <a:pt x="80" y="56"/>
                </a:cubicBezTo>
                <a:cubicBezTo>
                  <a:pt x="80" y="48"/>
                  <a:pt x="80" y="48"/>
                  <a:pt x="80" y="48"/>
                </a:cubicBezTo>
                <a:cubicBezTo>
                  <a:pt x="64" y="48"/>
                  <a:pt x="64" y="48"/>
                  <a:pt x="64" y="48"/>
                </a:cubicBezTo>
                <a:lnTo>
                  <a:pt x="64" y="56"/>
                </a:lnTo>
                <a:close/>
                <a:moveTo>
                  <a:pt x="64" y="136"/>
                </a:moveTo>
                <a:cubicBezTo>
                  <a:pt x="80" y="136"/>
                  <a:pt x="80" y="136"/>
                  <a:pt x="80" y="136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64" y="128"/>
                  <a:pt x="64" y="128"/>
                  <a:pt x="64" y="128"/>
                </a:cubicBezTo>
                <a:lnTo>
                  <a:pt x="64" y="136"/>
                </a:lnTo>
                <a:close/>
                <a:moveTo>
                  <a:pt x="12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37" y="176"/>
                  <a:pt x="144" y="169"/>
                  <a:pt x="144" y="160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7"/>
                  <a:pt x="137" y="0"/>
                  <a:pt x="128" y="0"/>
                </a:cubicBezTo>
                <a:moveTo>
                  <a:pt x="136" y="160"/>
                </a:moveTo>
                <a:cubicBezTo>
                  <a:pt x="136" y="164"/>
                  <a:pt x="132" y="168"/>
                  <a:pt x="128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28" y="8"/>
                  <a:pt x="128" y="8"/>
                  <a:pt x="128" y="8"/>
                </a:cubicBezTo>
                <a:cubicBezTo>
                  <a:pt x="132" y="8"/>
                  <a:pt x="136" y="12"/>
                  <a:pt x="136" y="16"/>
                </a:cubicBezTo>
                <a:lnTo>
                  <a:pt x="136" y="160"/>
                </a:lnTo>
                <a:close/>
                <a:moveTo>
                  <a:pt x="24" y="152"/>
                </a:moveTo>
                <a:cubicBezTo>
                  <a:pt x="120" y="152"/>
                  <a:pt x="120" y="152"/>
                  <a:pt x="120" y="15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24" y="24"/>
                  <a:pt x="24" y="24"/>
                  <a:pt x="24" y="24"/>
                </a:cubicBezTo>
                <a:lnTo>
                  <a:pt x="24" y="152"/>
                </a:lnTo>
                <a:close/>
                <a:moveTo>
                  <a:pt x="32" y="32"/>
                </a:moveTo>
                <a:cubicBezTo>
                  <a:pt x="112" y="32"/>
                  <a:pt x="112" y="32"/>
                  <a:pt x="112" y="32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32" y="64"/>
                  <a:pt x="32" y="64"/>
                  <a:pt x="32" y="64"/>
                </a:cubicBezTo>
                <a:lnTo>
                  <a:pt x="32" y="32"/>
                </a:lnTo>
                <a:close/>
                <a:moveTo>
                  <a:pt x="32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32" y="104"/>
                  <a:pt x="32" y="104"/>
                  <a:pt x="32" y="104"/>
                </a:cubicBezTo>
                <a:lnTo>
                  <a:pt x="32" y="72"/>
                </a:lnTo>
                <a:close/>
                <a:moveTo>
                  <a:pt x="32" y="112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32" y="144"/>
                  <a:pt x="32" y="144"/>
                  <a:pt x="32" y="144"/>
                </a:cubicBezTo>
                <a:lnTo>
                  <a:pt x="32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453"/>
          <p:cNvSpPr>
            <a:spLocks noEditPoints="1"/>
          </p:cNvSpPr>
          <p:nvPr/>
        </p:nvSpPr>
        <p:spPr bwMode="auto">
          <a:xfrm>
            <a:off x="7277030" y="1758321"/>
            <a:ext cx="334275" cy="334275"/>
          </a:xfrm>
          <a:custGeom>
            <a:avLst/>
            <a:gdLst>
              <a:gd name="T0" fmla="*/ 124 w 176"/>
              <a:gd name="T1" fmla="*/ 36 h 176"/>
              <a:gd name="T2" fmla="*/ 123 w 176"/>
              <a:gd name="T3" fmla="*/ 36 h 176"/>
              <a:gd name="T4" fmla="*/ 123 w 176"/>
              <a:gd name="T5" fmla="*/ 36 h 176"/>
              <a:gd name="T6" fmla="*/ 94 w 176"/>
              <a:gd name="T7" fmla="*/ 32 h 176"/>
              <a:gd name="T8" fmla="*/ 92 w 176"/>
              <a:gd name="T9" fmla="*/ 32 h 176"/>
              <a:gd name="T10" fmla="*/ 92 w 176"/>
              <a:gd name="T11" fmla="*/ 32 h 176"/>
              <a:gd name="T12" fmla="*/ 91 w 176"/>
              <a:gd name="T13" fmla="*/ 32 h 176"/>
              <a:gd name="T14" fmla="*/ 91 w 176"/>
              <a:gd name="T15" fmla="*/ 32 h 176"/>
              <a:gd name="T16" fmla="*/ 88 w 176"/>
              <a:gd name="T17" fmla="*/ 36 h 176"/>
              <a:gd name="T18" fmla="*/ 88 w 176"/>
              <a:gd name="T19" fmla="*/ 108 h 176"/>
              <a:gd name="T20" fmla="*/ 76 w 176"/>
              <a:gd name="T21" fmla="*/ 104 h 176"/>
              <a:gd name="T22" fmla="*/ 68 w 176"/>
              <a:gd name="T23" fmla="*/ 104 h 176"/>
              <a:gd name="T24" fmla="*/ 48 w 176"/>
              <a:gd name="T25" fmla="*/ 124 h 176"/>
              <a:gd name="T26" fmla="*/ 68 w 176"/>
              <a:gd name="T27" fmla="*/ 144 h 176"/>
              <a:gd name="T28" fmla="*/ 76 w 176"/>
              <a:gd name="T29" fmla="*/ 144 h 176"/>
              <a:gd name="T30" fmla="*/ 96 w 176"/>
              <a:gd name="T31" fmla="*/ 124 h 176"/>
              <a:gd name="T32" fmla="*/ 96 w 176"/>
              <a:gd name="T33" fmla="*/ 64 h 176"/>
              <a:gd name="T34" fmla="*/ 122 w 176"/>
              <a:gd name="T35" fmla="*/ 68 h 176"/>
              <a:gd name="T36" fmla="*/ 124 w 176"/>
              <a:gd name="T37" fmla="*/ 68 h 176"/>
              <a:gd name="T38" fmla="*/ 124 w 176"/>
              <a:gd name="T39" fmla="*/ 68 h 176"/>
              <a:gd name="T40" fmla="*/ 125 w 176"/>
              <a:gd name="T41" fmla="*/ 68 h 176"/>
              <a:gd name="T42" fmla="*/ 125 w 176"/>
              <a:gd name="T43" fmla="*/ 68 h 176"/>
              <a:gd name="T44" fmla="*/ 128 w 176"/>
              <a:gd name="T45" fmla="*/ 64 h 176"/>
              <a:gd name="T46" fmla="*/ 128 w 176"/>
              <a:gd name="T47" fmla="*/ 40 h 176"/>
              <a:gd name="T48" fmla="*/ 124 w 176"/>
              <a:gd name="T49" fmla="*/ 36 h 176"/>
              <a:gd name="T50" fmla="*/ 76 w 176"/>
              <a:gd name="T51" fmla="*/ 136 h 176"/>
              <a:gd name="T52" fmla="*/ 68 w 176"/>
              <a:gd name="T53" fmla="*/ 136 h 176"/>
              <a:gd name="T54" fmla="*/ 56 w 176"/>
              <a:gd name="T55" fmla="*/ 124 h 176"/>
              <a:gd name="T56" fmla="*/ 68 w 176"/>
              <a:gd name="T57" fmla="*/ 112 h 176"/>
              <a:gd name="T58" fmla="*/ 76 w 176"/>
              <a:gd name="T59" fmla="*/ 112 h 176"/>
              <a:gd name="T60" fmla="*/ 88 w 176"/>
              <a:gd name="T61" fmla="*/ 124 h 176"/>
              <a:gd name="T62" fmla="*/ 76 w 176"/>
              <a:gd name="T63" fmla="*/ 136 h 176"/>
              <a:gd name="T64" fmla="*/ 120 w 176"/>
              <a:gd name="T65" fmla="*/ 60 h 176"/>
              <a:gd name="T66" fmla="*/ 96 w 176"/>
              <a:gd name="T67" fmla="*/ 57 h 176"/>
              <a:gd name="T68" fmla="*/ 96 w 176"/>
              <a:gd name="T69" fmla="*/ 40 h 176"/>
              <a:gd name="T70" fmla="*/ 120 w 176"/>
              <a:gd name="T71" fmla="*/ 43 h 176"/>
              <a:gd name="T72" fmla="*/ 120 w 176"/>
              <a:gd name="T73" fmla="*/ 60 h 176"/>
              <a:gd name="T74" fmla="*/ 88 w 176"/>
              <a:gd name="T75" fmla="*/ 0 h 176"/>
              <a:gd name="T76" fmla="*/ 0 w 176"/>
              <a:gd name="T77" fmla="*/ 88 h 176"/>
              <a:gd name="T78" fmla="*/ 88 w 176"/>
              <a:gd name="T79" fmla="*/ 176 h 176"/>
              <a:gd name="T80" fmla="*/ 176 w 176"/>
              <a:gd name="T81" fmla="*/ 88 h 176"/>
              <a:gd name="T82" fmla="*/ 88 w 176"/>
              <a:gd name="T83" fmla="*/ 0 h 176"/>
              <a:gd name="T84" fmla="*/ 88 w 176"/>
              <a:gd name="T85" fmla="*/ 168 h 176"/>
              <a:gd name="T86" fmla="*/ 8 w 176"/>
              <a:gd name="T87" fmla="*/ 88 h 176"/>
              <a:gd name="T88" fmla="*/ 88 w 176"/>
              <a:gd name="T89" fmla="*/ 8 h 176"/>
              <a:gd name="T90" fmla="*/ 168 w 176"/>
              <a:gd name="T91" fmla="*/ 88 h 176"/>
              <a:gd name="T92" fmla="*/ 88 w 176"/>
              <a:gd name="T9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124" y="36"/>
                </a:moveTo>
                <a:cubicBezTo>
                  <a:pt x="124" y="36"/>
                  <a:pt x="124" y="36"/>
                  <a:pt x="123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94" y="32"/>
                  <a:pt x="94" y="32"/>
                  <a:pt x="94" y="32"/>
                </a:cubicBezTo>
                <a:cubicBezTo>
                  <a:pt x="93" y="32"/>
                  <a:pt x="93" y="32"/>
                  <a:pt x="92" y="32"/>
                </a:cubicBezTo>
                <a:cubicBezTo>
                  <a:pt x="92" y="32"/>
                  <a:pt x="92" y="32"/>
                  <a:pt x="92" y="32"/>
                </a:cubicBezTo>
                <a:cubicBezTo>
                  <a:pt x="91" y="32"/>
                  <a:pt x="91" y="32"/>
                  <a:pt x="91" y="32"/>
                </a:cubicBezTo>
                <a:cubicBezTo>
                  <a:pt x="91" y="32"/>
                  <a:pt x="91" y="32"/>
                  <a:pt x="91" y="32"/>
                </a:cubicBezTo>
                <a:cubicBezTo>
                  <a:pt x="89" y="32"/>
                  <a:pt x="88" y="34"/>
                  <a:pt x="88" y="36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5" y="106"/>
                  <a:pt x="81" y="104"/>
                  <a:pt x="76" y="104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57" y="104"/>
                  <a:pt x="48" y="113"/>
                  <a:pt x="48" y="124"/>
                </a:cubicBezTo>
                <a:cubicBezTo>
                  <a:pt x="48" y="135"/>
                  <a:pt x="57" y="144"/>
                  <a:pt x="68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87" y="144"/>
                  <a:pt x="96" y="135"/>
                  <a:pt x="96" y="124"/>
                </a:cubicBezTo>
                <a:cubicBezTo>
                  <a:pt x="96" y="64"/>
                  <a:pt x="96" y="64"/>
                  <a:pt x="96" y="64"/>
                </a:cubicBezTo>
                <a:cubicBezTo>
                  <a:pt x="122" y="68"/>
                  <a:pt x="122" y="68"/>
                  <a:pt x="122" y="68"/>
                </a:cubicBezTo>
                <a:cubicBezTo>
                  <a:pt x="123" y="68"/>
                  <a:pt x="123" y="68"/>
                  <a:pt x="124" y="6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7" y="68"/>
                  <a:pt x="128" y="66"/>
                  <a:pt x="128" y="64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28" y="38"/>
                  <a:pt x="126" y="36"/>
                  <a:pt x="124" y="36"/>
                </a:cubicBezTo>
                <a:moveTo>
                  <a:pt x="76" y="136"/>
                </a:moveTo>
                <a:cubicBezTo>
                  <a:pt x="68" y="136"/>
                  <a:pt x="68" y="136"/>
                  <a:pt x="68" y="136"/>
                </a:cubicBezTo>
                <a:cubicBezTo>
                  <a:pt x="61" y="136"/>
                  <a:pt x="56" y="131"/>
                  <a:pt x="56" y="124"/>
                </a:cubicBezTo>
                <a:cubicBezTo>
                  <a:pt x="56" y="117"/>
                  <a:pt x="61" y="112"/>
                  <a:pt x="68" y="112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83" y="112"/>
                  <a:pt x="88" y="117"/>
                  <a:pt x="88" y="124"/>
                </a:cubicBezTo>
                <a:cubicBezTo>
                  <a:pt x="88" y="131"/>
                  <a:pt x="83" y="136"/>
                  <a:pt x="76" y="136"/>
                </a:cubicBezTo>
                <a:moveTo>
                  <a:pt x="120" y="60"/>
                </a:moveTo>
                <a:cubicBezTo>
                  <a:pt x="96" y="57"/>
                  <a:pt x="96" y="57"/>
                  <a:pt x="96" y="57"/>
                </a:cubicBezTo>
                <a:cubicBezTo>
                  <a:pt x="96" y="40"/>
                  <a:pt x="96" y="40"/>
                  <a:pt x="96" y="40"/>
                </a:cubicBezTo>
                <a:cubicBezTo>
                  <a:pt x="120" y="43"/>
                  <a:pt x="120" y="43"/>
                  <a:pt x="120" y="43"/>
                </a:cubicBezTo>
                <a:lnTo>
                  <a:pt x="120" y="60"/>
                </a:lnTo>
                <a:close/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454"/>
          <p:cNvSpPr>
            <a:spLocks noEditPoints="1"/>
          </p:cNvSpPr>
          <p:nvPr/>
        </p:nvSpPr>
        <p:spPr bwMode="auto">
          <a:xfrm>
            <a:off x="1524581" y="2396040"/>
            <a:ext cx="335898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24 w 176"/>
              <a:gd name="T37" fmla="*/ 36 h 176"/>
              <a:gd name="T38" fmla="*/ 123 w 176"/>
              <a:gd name="T39" fmla="*/ 36 h 176"/>
              <a:gd name="T40" fmla="*/ 123 w 176"/>
              <a:gd name="T41" fmla="*/ 36 h 176"/>
              <a:gd name="T42" fmla="*/ 94 w 176"/>
              <a:gd name="T43" fmla="*/ 32 h 176"/>
              <a:gd name="T44" fmla="*/ 92 w 176"/>
              <a:gd name="T45" fmla="*/ 32 h 176"/>
              <a:gd name="T46" fmla="*/ 92 w 176"/>
              <a:gd name="T47" fmla="*/ 32 h 176"/>
              <a:gd name="T48" fmla="*/ 91 w 176"/>
              <a:gd name="T49" fmla="*/ 32 h 176"/>
              <a:gd name="T50" fmla="*/ 91 w 176"/>
              <a:gd name="T51" fmla="*/ 32 h 176"/>
              <a:gd name="T52" fmla="*/ 88 w 176"/>
              <a:gd name="T53" fmla="*/ 36 h 176"/>
              <a:gd name="T54" fmla="*/ 88 w 176"/>
              <a:gd name="T55" fmla="*/ 108 h 176"/>
              <a:gd name="T56" fmla="*/ 76 w 176"/>
              <a:gd name="T57" fmla="*/ 104 h 176"/>
              <a:gd name="T58" fmla="*/ 68 w 176"/>
              <a:gd name="T59" fmla="*/ 104 h 176"/>
              <a:gd name="T60" fmla="*/ 48 w 176"/>
              <a:gd name="T61" fmla="*/ 124 h 176"/>
              <a:gd name="T62" fmla="*/ 68 w 176"/>
              <a:gd name="T63" fmla="*/ 144 h 176"/>
              <a:gd name="T64" fmla="*/ 76 w 176"/>
              <a:gd name="T65" fmla="*/ 144 h 176"/>
              <a:gd name="T66" fmla="*/ 96 w 176"/>
              <a:gd name="T67" fmla="*/ 124 h 176"/>
              <a:gd name="T68" fmla="*/ 96 w 176"/>
              <a:gd name="T69" fmla="*/ 64 h 176"/>
              <a:gd name="T70" fmla="*/ 122 w 176"/>
              <a:gd name="T71" fmla="*/ 68 h 176"/>
              <a:gd name="T72" fmla="*/ 124 w 176"/>
              <a:gd name="T73" fmla="*/ 68 h 176"/>
              <a:gd name="T74" fmla="*/ 124 w 176"/>
              <a:gd name="T75" fmla="*/ 68 h 176"/>
              <a:gd name="T76" fmla="*/ 125 w 176"/>
              <a:gd name="T77" fmla="*/ 68 h 176"/>
              <a:gd name="T78" fmla="*/ 125 w 176"/>
              <a:gd name="T79" fmla="*/ 68 h 176"/>
              <a:gd name="T80" fmla="*/ 128 w 176"/>
              <a:gd name="T81" fmla="*/ 64 h 176"/>
              <a:gd name="T82" fmla="*/ 128 w 176"/>
              <a:gd name="T83" fmla="*/ 40 h 176"/>
              <a:gd name="T84" fmla="*/ 124 w 176"/>
              <a:gd name="T85" fmla="*/ 36 h 176"/>
              <a:gd name="T86" fmla="*/ 76 w 176"/>
              <a:gd name="T87" fmla="*/ 136 h 176"/>
              <a:gd name="T88" fmla="*/ 68 w 176"/>
              <a:gd name="T89" fmla="*/ 136 h 176"/>
              <a:gd name="T90" fmla="*/ 56 w 176"/>
              <a:gd name="T91" fmla="*/ 124 h 176"/>
              <a:gd name="T92" fmla="*/ 68 w 176"/>
              <a:gd name="T93" fmla="*/ 112 h 176"/>
              <a:gd name="T94" fmla="*/ 76 w 176"/>
              <a:gd name="T95" fmla="*/ 112 h 176"/>
              <a:gd name="T96" fmla="*/ 88 w 176"/>
              <a:gd name="T97" fmla="*/ 124 h 176"/>
              <a:gd name="T98" fmla="*/ 76 w 176"/>
              <a:gd name="T99" fmla="*/ 136 h 176"/>
              <a:gd name="T100" fmla="*/ 120 w 176"/>
              <a:gd name="T101" fmla="*/ 60 h 176"/>
              <a:gd name="T102" fmla="*/ 96 w 176"/>
              <a:gd name="T103" fmla="*/ 57 h 176"/>
              <a:gd name="T104" fmla="*/ 96 w 176"/>
              <a:gd name="T105" fmla="*/ 40 h 176"/>
              <a:gd name="T106" fmla="*/ 120 w 176"/>
              <a:gd name="T107" fmla="*/ 43 h 176"/>
              <a:gd name="T108" fmla="*/ 120 w 176"/>
              <a:gd name="T109" fmla="*/ 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24" y="36"/>
                </a:moveTo>
                <a:cubicBezTo>
                  <a:pt x="124" y="36"/>
                  <a:pt x="124" y="36"/>
                  <a:pt x="123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94" y="32"/>
                  <a:pt x="94" y="32"/>
                  <a:pt x="94" y="32"/>
                </a:cubicBezTo>
                <a:cubicBezTo>
                  <a:pt x="93" y="32"/>
                  <a:pt x="93" y="32"/>
                  <a:pt x="92" y="32"/>
                </a:cubicBezTo>
                <a:cubicBezTo>
                  <a:pt x="92" y="32"/>
                  <a:pt x="92" y="32"/>
                  <a:pt x="92" y="32"/>
                </a:cubicBezTo>
                <a:cubicBezTo>
                  <a:pt x="91" y="32"/>
                  <a:pt x="91" y="32"/>
                  <a:pt x="91" y="32"/>
                </a:cubicBezTo>
                <a:cubicBezTo>
                  <a:pt x="91" y="32"/>
                  <a:pt x="91" y="32"/>
                  <a:pt x="91" y="32"/>
                </a:cubicBezTo>
                <a:cubicBezTo>
                  <a:pt x="89" y="32"/>
                  <a:pt x="88" y="34"/>
                  <a:pt x="88" y="36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5" y="106"/>
                  <a:pt x="81" y="104"/>
                  <a:pt x="76" y="104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57" y="104"/>
                  <a:pt x="48" y="113"/>
                  <a:pt x="48" y="124"/>
                </a:cubicBezTo>
                <a:cubicBezTo>
                  <a:pt x="48" y="135"/>
                  <a:pt x="57" y="144"/>
                  <a:pt x="68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87" y="144"/>
                  <a:pt x="96" y="135"/>
                  <a:pt x="96" y="124"/>
                </a:cubicBezTo>
                <a:cubicBezTo>
                  <a:pt x="96" y="64"/>
                  <a:pt x="96" y="64"/>
                  <a:pt x="96" y="64"/>
                </a:cubicBezTo>
                <a:cubicBezTo>
                  <a:pt x="122" y="68"/>
                  <a:pt x="122" y="68"/>
                  <a:pt x="122" y="68"/>
                </a:cubicBezTo>
                <a:cubicBezTo>
                  <a:pt x="123" y="68"/>
                  <a:pt x="123" y="68"/>
                  <a:pt x="124" y="6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7" y="68"/>
                  <a:pt x="128" y="66"/>
                  <a:pt x="128" y="64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28" y="38"/>
                  <a:pt x="126" y="36"/>
                  <a:pt x="124" y="36"/>
                </a:cubicBezTo>
                <a:moveTo>
                  <a:pt x="76" y="136"/>
                </a:moveTo>
                <a:cubicBezTo>
                  <a:pt x="68" y="136"/>
                  <a:pt x="68" y="136"/>
                  <a:pt x="68" y="136"/>
                </a:cubicBezTo>
                <a:cubicBezTo>
                  <a:pt x="61" y="136"/>
                  <a:pt x="56" y="131"/>
                  <a:pt x="56" y="124"/>
                </a:cubicBezTo>
                <a:cubicBezTo>
                  <a:pt x="56" y="117"/>
                  <a:pt x="61" y="112"/>
                  <a:pt x="68" y="112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83" y="112"/>
                  <a:pt x="88" y="117"/>
                  <a:pt x="88" y="124"/>
                </a:cubicBezTo>
                <a:cubicBezTo>
                  <a:pt x="88" y="131"/>
                  <a:pt x="83" y="136"/>
                  <a:pt x="76" y="136"/>
                </a:cubicBezTo>
                <a:moveTo>
                  <a:pt x="120" y="60"/>
                </a:moveTo>
                <a:cubicBezTo>
                  <a:pt x="96" y="57"/>
                  <a:pt x="96" y="57"/>
                  <a:pt x="96" y="57"/>
                </a:cubicBezTo>
                <a:cubicBezTo>
                  <a:pt x="96" y="40"/>
                  <a:pt x="96" y="40"/>
                  <a:pt x="96" y="40"/>
                </a:cubicBezTo>
                <a:cubicBezTo>
                  <a:pt x="120" y="43"/>
                  <a:pt x="120" y="43"/>
                  <a:pt x="120" y="43"/>
                </a:cubicBezTo>
                <a:lnTo>
                  <a:pt x="120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455"/>
          <p:cNvSpPr>
            <a:spLocks noEditPoints="1"/>
          </p:cNvSpPr>
          <p:nvPr/>
        </p:nvSpPr>
        <p:spPr bwMode="auto">
          <a:xfrm>
            <a:off x="2163922" y="2396040"/>
            <a:ext cx="334275" cy="334275"/>
          </a:xfrm>
          <a:custGeom>
            <a:avLst/>
            <a:gdLst>
              <a:gd name="T0" fmla="*/ 16 w 176"/>
              <a:gd name="T1" fmla="*/ 0 h 176"/>
              <a:gd name="T2" fmla="*/ 0 w 176"/>
              <a:gd name="T3" fmla="*/ 160 h 176"/>
              <a:gd name="T4" fmla="*/ 160 w 176"/>
              <a:gd name="T5" fmla="*/ 176 h 176"/>
              <a:gd name="T6" fmla="*/ 176 w 176"/>
              <a:gd name="T7" fmla="*/ 16 h 176"/>
              <a:gd name="T8" fmla="*/ 168 w 176"/>
              <a:gd name="T9" fmla="*/ 160 h 176"/>
              <a:gd name="T10" fmla="*/ 16 w 176"/>
              <a:gd name="T11" fmla="*/ 168 h 176"/>
              <a:gd name="T12" fmla="*/ 8 w 176"/>
              <a:gd name="T13" fmla="*/ 16 h 176"/>
              <a:gd name="T14" fmla="*/ 160 w 176"/>
              <a:gd name="T15" fmla="*/ 8 h 176"/>
              <a:gd name="T16" fmla="*/ 168 w 176"/>
              <a:gd name="T17" fmla="*/ 160 h 176"/>
              <a:gd name="T18" fmla="*/ 84 w 176"/>
              <a:gd name="T19" fmla="*/ 72 h 176"/>
              <a:gd name="T20" fmla="*/ 84 w 176"/>
              <a:gd name="T21" fmla="*/ 64 h 176"/>
              <a:gd name="T22" fmla="*/ 32 w 176"/>
              <a:gd name="T23" fmla="*/ 68 h 176"/>
              <a:gd name="T24" fmla="*/ 36 w 176"/>
              <a:gd name="T25" fmla="*/ 56 h 176"/>
              <a:gd name="T26" fmla="*/ 88 w 176"/>
              <a:gd name="T27" fmla="*/ 52 h 176"/>
              <a:gd name="T28" fmla="*/ 36 w 176"/>
              <a:gd name="T29" fmla="*/ 48 h 176"/>
              <a:gd name="T30" fmla="*/ 36 w 176"/>
              <a:gd name="T31" fmla="*/ 56 h 176"/>
              <a:gd name="T32" fmla="*/ 84 w 176"/>
              <a:gd name="T33" fmla="*/ 80 h 176"/>
              <a:gd name="T34" fmla="*/ 32 w 176"/>
              <a:gd name="T35" fmla="*/ 84 h 176"/>
              <a:gd name="T36" fmla="*/ 84 w 176"/>
              <a:gd name="T37" fmla="*/ 88 h 176"/>
              <a:gd name="T38" fmla="*/ 148 w 176"/>
              <a:gd name="T39" fmla="*/ 36 h 176"/>
              <a:gd name="T40" fmla="*/ 147 w 176"/>
              <a:gd name="T41" fmla="*/ 36 h 176"/>
              <a:gd name="T42" fmla="*/ 116 w 176"/>
              <a:gd name="T43" fmla="*/ 32 h 176"/>
              <a:gd name="T44" fmla="*/ 115 w 176"/>
              <a:gd name="T45" fmla="*/ 32 h 176"/>
              <a:gd name="T46" fmla="*/ 112 w 176"/>
              <a:gd name="T47" fmla="*/ 36 h 176"/>
              <a:gd name="T48" fmla="*/ 100 w 176"/>
              <a:gd name="T49" fmla="*/ 104 h 176"/>
              <a:gd name="T50" fmla="*/ 72 w 176"/>
              <a:gd name="T51" fmla="*/ 124 h 176"/>
              <a:gd name="T52" fmla="*/ 100 w 176"/>
              <a:gd name="T53" fmla="*/ 144 h 176"/>
              <a:gd name="T54" fmla="*/ 120 w 176"/>
              <a:gd name="T55" fmla="*/ 64 h 176"/>
              <a:gd name="T56" fmla="*/ 148 w 176"/>
              <a:gd name="T57" fmla="*/ 68 h 176"/>
              <a:gd name="T58" fmla="*/ 149 w 176"/>
              <a:gd name="T59" fmla="*/ 68 h 176"/>
              <a:gd name="T60" fmla="*/ 152 w 176"/>
              <a:gd name="T61" fmla="*/ 64 h 176"/>
              <a:gd name="T62" fmla="*/ 148 w 176"/>
              <a:gd name="T63" fmla="*/ 36 h 176"/>
              <a:gd name="T64" fmla="*/ 92 w 176"/>
              <a:gd name="T65" fmla="*/ 136 h 176"/>
              <a:gd name="T66" fmla="*/ 92 w 176"/>
              <a:gd name="T67" fmla="*/ 112 h 176"/>
              <a:gd name="T68" fmla="*/ 112 w 176"/>
              <a:gd name="T69" fmla="*/ 124 h 176"/>
              <a:gd name="T70" fmla="*/ 144 w 176"/>
              <a:gd name="T71" fmla="*/ 60 h 176"/>
              <a:gd name="T72" fmla="*/ 120 w 176"/>
              <a:gd name="T73" fmla="*/ 40 h 176"/>
              <a:gd name="T74" fmla="*/ 144 w 176"/>
              <a:gd name="T75" fmla="*/ 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36" y="72"/>
                </a:moveTo>
                <a:cubicBezTo>
                  <a:pt x="84" y="72"/>
                  <a:pt x="84" y="72"/>
                  <a:pt x="84" y="72"/>
                </a:cubicBezTo>
                <a:cubicBezTo>
                  <a:pt x="86" y="72"/>
                  <a:pt x="88" y="70"/>
                  <a:pt x="88" y="68"/>
                </a:cubicBezTo>
                <a:cubicBezTo>
                  <a:pt x="88" y="66"/>
                  <a:pt x="86" y="64"/>
                  <a:pt x="84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4" y="64"/>
                  <a:pt x="32" y="66"/>
                  <a:pt x="32" y="68"/>
                </a:cubicBezTo>
                <a:cubicBezTo>
                  <a:pt x="32" y="70"/>
                  <a:pt x="34" y="72"/>
                  <a:pt x="36" y="72"/>
                </a:cubicBezTo>
                <a:moveTo>
                  <a:pt x="36" y="56"/>
                </a:moveTo>
                <a:cubicBezTo>
                  <a:pt x="84" y="56"/>
                  <a:pt x="84" y="56"/>
                  <a:pt x="84" y="56"/>
                </a:cubicBezTo>
                <a:cubicBezTo>
                  <a:pt x="86" y="56"/>
                  <a:pt x="88" y="54"/>
                  <a:pt x="88" y="52"/>
                </a:cubicBezTo>
                <a:cubicBezTo>
                  <a:pt x="88" y="50"/>
                  <a:pt x="86" y="48"/>
                  <a:pt x="84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4" y="48"/>
                  <a:pt x="32" y="50"/>
                  <a:pt x="32" y="52"/>
                </a:cubicBezTo>
                <a:cubicBezTo>
                  <a:pt x="32" y="54"/>
                  <a:pt x="34" y="56"/>
                  <a:pt x="36" y="56"/>
                </a:cubicBezTo>
                <a:moveTo>
                  <a:pt x="88" y="84"/>
                </a:moveTo>
                <a:cubicBezTo>
                  <a:pt x="88" y="82"/>
                  <a:pt x="86" y="80"/>
                  <a:pt x="84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4" y="80"/>
                  <a:pt x="32" y="82"/>
                  <a:pt x="32" y="84"/>
                </a:cubicBezTo>
                <a:cubicBezTo>
                  <a:pt x="32" y="86"/>
                  <a:pt x="34" y="88"/>
                  <a:pt x="36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6" y="88"/>
                  <a:pt x="88" y="86"/>
                  <a:pt x="88" y="84"/>
                </a:cubicBezTo>
                <a:moveTo>
                  <a:pt x="148" y="36"/>
                </a:moveTo>
                <a:cubicBezTo>
                  <a:pt x="148" y="36"/>
                  <a:pt x="148" y="36"/>
                  <a:pt x="147" y="36"/>
                </a:cubicBezTo>
                <a:cubicBezTo>
                  <a:pt x="147" y="36"/>
                  <a:pt x="147" y="36"/>
                  <a:pt x="147" y="36"/>
                </a:cubicBezTo>
                <a:cubicBezTo>
                  <a:pt x="118" y="32"/>
                  <a:pt x="118" y="32"/>
                  <a:pt x="118" y="32"/>
                </a:cubicBezTo>
                <a:cubicBezTo>
                  <a:pt x="117" y="32"/>
                  <a:pt x="117" y="32"/>
                  <a:pt x="116" y="32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5" y="32"/>
                  <a:pt x="115" y="32"/>
                  <a:pt x="115" y="32"/>
                </a:cubicBezTo>
                <a:cubicBezTo>
                  <a:pt x="115" y="32"/>
                  <a:pt x="115" y="32"/>
                  <a:pt x="115" y="32"/>
                </a:cubicBezTo>
                <a:cubicBezTo>
                  <a:pt x="113" y="32"/>
                  <a:pt x="112" y="34"/>
                  <a:pt x="112" y="36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09" y="106"/>
                  <a:pt x="105" y="104"/>
                  <a:pt x="100" y="104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81" y="104"/>
                  <a:pt x="72" y="113"/>
                  <a:pt x="72" y="124"/>
                </a:cubicBezTo>
                <a:cubicBezTo>
                  <a:pt x="72" y="135"/>
                  <a:pt x="81" y="144"/>
                  <a:pt x="92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11" y="144"/>
                  <a:pt x="120" y="135"/>
                  <a:pt x="120" y="12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46" y="68"/>
                  <a:pt x="146" y="68"/>
                  <a:pt x="146" y="68"/>
                </a:cubicBezTo>
                <a:cubicBezTo>
                  <a:pt x="147" y="68"/>
                  <a:pt x="147" y="68"/>
                  <a:pt x="148" y="68"/>
                </a:cubicBezTo>
                <a:cubicBezTo>
                  <a:pt x="148" y="68"/>
                  <a:pt x="148" y="68"/>
                  <a:pt x="148" y="68"/>
                </a:cubicBezTo>
                <a:cubicBezTo>
                  <a:pt x="149" y="68"/>
                  <a:pt x="149" y="68"/>
                  <a:pt x="149" y="68"/>
                </a:cubicBezTo>
                <a:cubicBezTo>
                  <a:pt x="149" y="68"/>
                  <a:pt x="149" y="68"/>
                  <a:pt x="149" y="68"/>
                </a:cubicBezTo>
                <a:cubicBezTo>
                  <a:pt x="151" y="68"/>
                  <a:pt x="152" y="66"/>
                  <a:pt x="152" y="64"/>
                </a:cubicBezTo>
                <a:cubicBezTo>
                  <a:pt x="152" y="40"/>
                  <a:pt x="152" y="40"/>
                  <a:pt x="152" y="40"/>
                </a:cubicBezTo>
                <a:cubicBezTo>
                  <a:pt x="152" y="38"/>
                  <a:pt x="150" y="36"/>
                  <a:pt x="148" y="36"/>
                </a:cubicBezTo>
                <a:moveTo>
                  <a:pt x="100" y="136"/>
                </a:moveTo>
                <a:cubicBezTo>
                  <a:pt x="92" y="136"/>
                  <a:pt x="92" y="136"/>
                  <a:pt x="92" y="136"/>
                </a:cubicBezTo>
                <a:cubicBezTo>
                  <a:pt x="85" y="136"/>
                  <a:pt x="80" y="131"/>
                  <a:pt x="80" y="124"/>
                </a:cubicBezTo>
                <a:cubicBezTo>
                  <a:pt x="80" y="117"/>
                  <a:pt x="85" y="112"/>
                  <a:pt x="92" y="112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7" y="112"/>
                  <a:pt x="112" y="117"/>
                  <a:pt x="112" y="124"/>
                </a:cubicBezTo>
                <a:cubicBezTo>
                  <a:pt x="112" y="131"/>
                  <a:pt x="107" y="136"/>
                  <a:pt x="100" y="136"/>
                </a:cubicBezTo>
                <a:moveTo>
                  <a:pt x="144" y="60"/>
                </a:moveTo>
                <a:cubicBezTo>
                  <a:pt x="120" y="57"/>
                  <a:pt x="120" y="57"/>
                  <a:pt x="120" y="57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44" y="43"/>
                  <a:pt x="144" y="43"/>
                  <a:pt x="144" y="43"/>
                </a:cubicBezTo>
                <a:lnTo>
                  <a:pt x="144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456"/>
          <p:cNvSpPr>
            <a:spLocks noEditPoints="1"/>
          </p:cNvSpPr>
          <p:nvPr/>
        </p:nvSpPr>
        <p:spPr bwMode="auto">
          <a:xfrm>
            <a:off x="2803263" y="2396040"/>
            <a:ext cx="334275" cy="334275"/>
          </a:xfrm>
          <a:custGeom>
            <a:avLst/>
            <a:gdLst>
              <a:gd name="T0" fmla="*/ 140 w 176"/>
              <a:gd name="T1" fmla="*/ 24 h 176"/>
              <a:gd name="T2" fmla="*/ 139 w 176"/>
              <a:gd name="T3" fmla="*/ 24 h 176"/>
              <a:gd name="T4" fmla="*/ 139 w 176"/>
              <a:gd name="T5" fmla="*/ 24 h 176"/>
              <a:gd name="T6" fmla="*/ 67 w 176"/>
              <a:gd name="T7" fmla="*/ 40 h 176"/>
              <a:gd name="T8" fmla="*/ 67 w 176"/>
              <a:gd name="T9" fmla="*/ 40 h 176"/>
              <a:gd name="T10" fmla="*/ 64 w 176"/>
              <a:gd name="T11" fmla="*/ 44 h 176"/>
              <a:gd name="T12" fmla="*/ 64 w 176"/>
              <a:gd name="T13" fmla="*/ 116 h 176"/>
              <a:gd name="T14" fmla="*/ 52 w 176"/>
              <a:gd name="T15" fmla="*/ 112 h 176"/>
              <a:gd name="T16" fmla="*/ 44 w 176"/>
              <a:gd name="T17" fmla="*/ 112 h 176"/>
              <a:gd name="T18" fmla="*/ 24 w 176"/>
              <a:gd name="T19" fmla="*/ 132 h 176"/>
              <a:gd name="T20" fmla="*/ 44 w 176"/>
              <a:gd name="T21" fmla="*/ 152 h 176"/>
              <a:gd name="T22" fmla="*/ 52 w 176"/>
              <a:gd name="T23" fmla="*/ 152 h 176"/>
              <a:gd name="T24" fmla="*/ 72 w 176"/>
              <a:gd name="T25" fmla="*/ 132 h 176"/>
              <a:gd name="T26" fmla="*/ 72 w 176"/>
              <a:gd name="T27" fmla="*/ 71 h 176"/>
              <a:gd name="T28" fmla="*/ 136 w 176"/>
              <a:gd name="T29" fmla="*/ 57 h 176"/>
              <a:gd name="T30" fmla="*/ 136 w 176"/>
              <a:gd name="T31" fmla="*/ 100 h 176"/>
              <a:gd name="T32" fmla="*/ 124 w 176"/>
              <a:gd name="T33" fmla="*/ 96 h 176"/>
              <a:gd name="T34" fmla="*/ 116 w 176"/>
              <a:gd name="T35" fmla="*/ 96 h 176"/>
              <a:gd name="T36" fmla="*/ 96 w 176"/>
              <a:gd name="T37" fmla="*/ 116 h 176"/>
              <a:gd name="T38" fmla="*/ 116 w 176"/>
              <a:gd name="T39" fmla="*/ 136 h 176"/>
              <a:gd name="T40" fmla="*/ 124 w 176"/>
              <a:gd name="T41" fmla="*/ 136 h 176"/>
              <a:gd name="T42" fmla="*/ 144 w 176"/>
              <a:gd name="T43" fmla="*/ 116 h 176"/>
              <a:gd name="T44" fmla="*/ 144 w 176"/>
              <a:gd name="T45" fmla="*/ 28 h 176"/>
              <a:gd name="T46" fmla="*/ 140 w 176"/>
              <a:gd name="T47" fmla="*/ 24 h 176"/>
              <a:gd name="T48" fmla="*/ 52 w 176"/>
              <a:gd name="T49" fmla="*/ 144 h 176"/>
              <a:gd name="T50" fmla="*/ 44 w 176"/>
              <a:gd name="T51" fmla="*/ 144 h 176"/>
              <a:gd name="T52" fmla="*/ 32 w 176"/>
              <a:gd name="T53" fmla="*/ 132 h 176"/>
              <a:gd name="T54" fmla="*/ 44 w 176"/>
              <a:gd name="T55" fmla="*/ 120 h 176"/>
              <a:gd name="T56" fmla="*/ 52 w 176"/>
              <a:gd name="T57" fmla="*/ 120 h 176"/>
              <a:gd name="T58" fmla="*/ 64 w 176"/>
              <a:gd name="T59" fmla="*/ 132 h 176"/>
              <a:gd name="T60" fmla="*/ 52 w 176"/>
              <a:gd name="T61" fmla="*/ 144 h 176"/>
              <a:gd name="T62" fmla="*/ 124 w 176"/>
              <a:gd name="T63" fmla="*/ 128 h 176"/>
              <a:gd name="T64" fmla="*/ 116 w 176"/>
              <a:gd name="T65" fmla="*/ 128 h 176"/>
              <a:gd name="T66" fmla="*/ 104 w 176"/>
              <a:gd name="T67" fmla="*/ 116 h 176"/>
              <a:gd name="T68" fmla="*/ 116 w 176"/>
              <a:gd name="T69" fmla="*/ 104 h 176"/>
              <a:gd name="T70" fmla="*/ 124 w 176"/>
              <a:gd name="T71" fmla="*/ 104 h 176"/>
              <a:gd name="T72" fmla="*/ 136 w 176"/>
              <a:gd name="T73" fmla="*/ 116 h 176"/>
              <a:gd name="T74" fmla="*/ 124 w 176"/>
              <a:gd name="T75" fmla="*/ 128 h 176"/>
              <a:gd name="T76" fmla="*/ 136 w 176"/>
              <a:gd name="T77" fmla="*/ 49 h 176"/>
              <a:gd name="T78" fmla="*/ 72 w 176"/>
              <a:gd name="T79" fmla="*/ 63 h 176"/>
              <a:gd name="T80" fmla="*/ 72 w 176"/>
              <a:gd name="T81" fmla="*/ 47 h 176"/>
              <a:gd name="T82" fmla="*/ 136 w 176"/>
              <a:gd name="T83" fmla="*/ 33 h 176"/>
              <a:gd name="T84" fmla="*/ 136 w 176"/>
              <a:gd name="T85" fmla="*/ 49 h 176"/>
              <a:gd name="T86" fmla="*/ 160 w 176"/>
              <a:gd name="T87" fmla="*/ 0 h 176"/>
              <a:gd name="T88" fmla="*/ 16 w 176"/>
              <a:gd name="T89" fmla="*/ 0 h 176"/>
              <a:gd name="T90" fmla="*/ 0 w 176"/>
              <a:gd name="T91" fmla="*/ 16 h 176"/>
              <a:gd name="T92" fmla="*/ 0 w 176"/>
              <a:gd name="T93" fmla="*/ 160 h 176"/>
              <a:gd name="T94" fmla="*/ 16 w 176"/>
              <a:gd name="T95" fmla="*/ 176 h 176"/>
              <a:gd name="T96" fmla="*/ 160 w 176"/>
              <a:gd name="T97" fmla="*/ 176 h 176"/>
              <a:gd name="T98" fmla="*/ 176 w 176"/>
              <a:gd name="T99" fmla="*/ 160 h 176"/>
              <a:gd name="T100" fmla="*/ 176 w 176"/>
              <a:gd name="T101" fmla="*/ 16 h 176"/>
              <a:gd name="T102" fmla="*/ 160 w 176"/>
              <a:gd name="T103" fmla="*/ 0 h 176"/>
              <a:gd name="T104" fmla="*/ 168 w 176"/>
              <a:gd name="T105" fmla="*/ 160 h 176"/>
              <a:gd name="T106" fmla="*/ 160 w 176"/>
              <a:gd name="T107" fmla="*/ 168 h 176"/>
              <a:gd name="T108" fmla="*/ 16 w 176"/>
              <a:gd name="T109" fmla="*/ 168 h 176"/>
              <a:gd name="T110" fmla="*/ 8 w 176"/>
              <a:gd name="T111" fmla="*/ 160 h 176"/>
              <a:gd name="T112" fmla="*/ 8 w 176"/>
              <a:gd name="T113" fmla="*/ 16 h 176"/>
              <a:gd name="T114" fmla="*/ 16 w 176"/>
              <a:gd name="T115" fmla="*/ 8 h 176"/>
              <a:gd name="T116" fmla="*/ 160 w 176"/>
              <a:gd name="T117" fmla="*/ 8 h 176"/>
              <a:gd name="T118" fmla="*/ 168 w 176"/>
              <a:gd name="T119" fmla="*/ 16 h 176"/>
              <a:gd name="T120" fmla="*/ 168 w 176"/>
              <a:gd name="T121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176">
                <a:moveTo>
                  <a:pt x="140" y="24"/>
                </a:moveTo>
                <a:cubicBezTo>
                  <a:pt x="140" y="24"/>
                  <a:pt x="139" y="24"/>
                  <a:pt x="139" y="24"/>
                </a:cubicBezTo>
                <a:cubicBezTo>
                  <a:pt x="139" y="24"/>
                  <a:pt x="139" y="24"/>
                  <a:pt x="139" y="24"/>
                </a:cubicBezTo>
                <a:cubicBezTo>
                  <a:pt x="67" y="40"/>
                  <a:pt x="67" y="40"/>
                  <a:pt x="67" y="40"/>
                </a:cubicBezTo>
                <a:cubicBezTo>
                  <a:pt x="67" y="40"/>
                  <a:pt x="67" y="40"/>
                  <a:pt x="67" y="40"/>
                </a:cubicBezTo>
                <a:cubicBezTo>
                  <a:pt x="65" y="41"/>
                  <a:pt x="64" y="42"/>
                  <a:pt x="64" y="44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1" y="114"/>
                  <a:pt x="57" y="112"/>
                  <a:pt x="52" y="112"/>
                </a:cubicBezTo>
                <a:cubicBezTo>
                  <a:pt x="44" y="112"/>
                  <a:pt x="44" y="112"/>
                  <a:pt x="44" y="112"/>
                </a:cubicBezTo>
                <a:cubicBezTo>
                  <a:pt x="33" y="112"/>
                  <a:pt x="24" y="121"/>
                  <a:pt x="24" y="132"/>
                </a:cubicBezTo>
                <a:cubicBezTo>
                  <a:pt x="24" y="143"/>
                  <a:pt x="33" y="152"/>
                  <a:pt x="44" y="152"/>
                </a:cubicBezTo>
                <a:cubicBezTo>
                  <a:pt x="52" y="152"/>
                  <a:pt x="52" y="152"/>
                  <a:pt x="52" y="152"/>
                </a:cubicBezTo>
                <a:cubicBezTo>
                  <a:pt x="63" y="152"/>
                  <a:pt x="72" y="143"/>
                  <a:pt x="72" y="132"/>
                </a:cubicBezTo>
                <a:cubicBezTo>
                  <a:pt x="72" y="71"/>
                  <a:pt x="72" y="71"/>
                  <a:pt x="72" y="71"/>
                </a:cubicBezTo>
                <a:cubicBezTo>
                  <a:pt x="136" y="57"/>
                  <a:pt x="136" y="57"/>
                  <a:pt x="136" y="57"/>
                </a:cubicBezTo>
                <a:cubicBezTo>
                  <a:pt x="136" y="100"/>
                  <a:pt x="136" y="100"/>
                  <a:pt x="136" y="100"/>
                </a:cubicBezTo>
                <a:cubicBezTo>
                  <a:pt x="133" y="98"/>
                  <a:pt x="129" y="96"/>
                  <a:pt x="124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05" y="96"/>
                  <a:pt x="96" y="105"/>
                  <a:pt x="96" y="116"/>
                </a:cubicBezTo>
                <a:cubicBezTo>
                  <a:pt x="96" y="127"/>
                  <a:pt x="105" y="136"/>
                  <a:pt x="116" y="136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135" y="136"/>
                  <a:pt x="144" y="127"/>
                  <a:pt x="144" y="116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6"/>
                  <a:pt x="142" y="24"/>
                  <a:pt x="140" y="24"/>
                </a:cubicBezTo>
                <a:moveTo>
                  <a:pt x="52" y="144"/>
                </a:move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39"/>
                  <a:pt x="32" y="132"/>
                </a:cubicBezTo>
                <a:cubicBezTo>
                  <a:pt x="32" y="125"/>
                  <a:pt x="37" y="120"/>
                  <a:pt x="44" y="120"/>
                </a:cubicBezTo>
                <a:cubicBezTo>
                  <a:pt x="52" y="120"/>
                  <a:pt x="52" y="120"/>
                  <a:pt x="52" y="120"/>
                </a:cubicBezTo>
                <a:cubicBezTo>
                  <a:pt x="59" y="120"/>
                  <a:pt x="64" y="125"/>
                  <a:pt x="64" y="132"/>
                </a:cubicBezTo>
                <a:cubicBezTo>
                  <a:pt x="64" y="139"/>
                  <a:pt x="59" y="144"/>
                  <a:pt x="52" y="144"/>
                </a:cubicBezTo>
                <a:moveTo>
                  <a:pt x="124" y="128"/>
                </a:moveTo>
                <a:cubicBezTo>
                  <a:pt x="116" y="128"/>
                  <a:pt x="116" y="128"/>
                  <a:pt x="116" y="128"/>
                </a:cubicBezTo>
                <a:cubicBezTo>
                  <a:pt x="109" y="128"/>
                  <a:pt x="104" y="123"/>
                  <a:pt x="104" y="116"/>
                </a:cubicBezTo>
                <a:cubicBezTo>
                  <a:pt x="104" y="109"/>
                  <a:pt x="109" y="104"/>
                  <a:pt x="116" y="104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31" y="104"/>
                  <a:pt x="136" y="109"/>
                  <a:pt x="136" y="116"/>
                </a:cubicBezTo>
                <a:cubicBezTo>
                  <a:pt x="136" y="123"/>
                  <a:pt x="131" y="128"/>
                  <a:pt x="124" y="128"/>
                </a:cubicBezTo>
                <a:moveTo>
                  <a:pt x="136" y="49"/>
                </a:moveTo>
                <a:cubicBezTo>
                  <a:pt x="72" y="63"/>
                  <a:pt x="72" y="63"/>
                  <a:pt x="72" y="63"/>
                </a:cubicBezTo>
                <a:cubicBezTo>
                  <a:pt x="72" y="47"/>
                  <a:pt x="72" y="47"/>
                  <a:pt x="72" y="47"/>
                </a:cubicBezTo>
                <a:cubicBezTo>
                  <a:pt x="136" y="33"/>
                  <a:pt x="136" y="33"/>
                  <a:pt x="136" y="33"/>
                </a:cubicBezTo>
                <a:lnTo>
                  <a:pt x="136" y="49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457"/>
          <p:cNvSpPr>
            <a:spLocks noEditPoints="1"/>
          </p:cNvSpPr>
          <p:nvPr/>
        </p:nvSpPr>
        <p:spPr bwMode="auto">
          <a:xfrm>
            <a:off x="3442605" y="2410644"/>
            <a:ext cx="334275" cy="305067"/>
          </a:xfrm>
          <a:custGeom>
            <a:avLst/>
            <a:gdLst>
              <a:gd name="T0" fmla="*/ 64 w 176"/>
              <a:gd name="T1" fmla="*/ 120 h 160"/>
              <a:gd name="T2" fmla="*/ 12 w 176"/>
              <a:gd name="T3" fmla="*/ 120 h 160"/>
              <a:gd name="T4" fmla="*/ 8 w 176"/>
              <a:gd name="T5" fmla="*/ 116 h 160"/>
              <a:gd name="T6" fmla="*/ 12 w 176"/>
              <a:gd name="T7" fmla="*/ 112 h 160"/>
              <a:gd name="T8" fmla="*/ 72 w 176"/>
              <a:gd name="T9" fmla="*/ 112 h 160"/>
              <a:gd name="T10" fmla="*/ 104 w 176"/>
              <a:gd name="T11" fmla="*/ 80 h 160"/>
              <a:gd name="T12" fmla="*/ 32 w 176"/>
              <a:gd name="T13" fmla="*/ 80 h 160"/>
              <a:gd name="T14" fmla="*/ 32 w 176"/>
              <a:gd name="T15" fmla="*/ 8 h 160"/>
              <a:gd name="T16" fmla="*/ 144 w 176"/>
              <a:gd name="T17" fmla="*/ 8 h 160"/>
              <a:gd name="T18" fmla="*/ 144 w 176"/>
              <a:gd name="T19" fmla="*/ 40 h 160"/>
              <a:gd name="T20" fmla="*/ 152 w 176"/>
              <a:gd name="T21" fmla="*/ 32 h 160"/>
              <a:gd name="T22" fmla="*/ 152 w 176"/>
              <a:gd name="T23" fmla="*/ 4 h 160"/>
              <a:gd name="T24" fmla="*/ 148 w 176"/>
              <a:gd name="T25" fmla="*/ 0 h 160"/>
              <a:gd name="T26" fmla="*/ 28 w 176"/>
              <a:gd name="T27" fmla="*/ 0 h 160"/>
              <a:gd name="T28" fmla="*/ 24 w 176"/>
              <a:gd name="T29" fmla="*/ 4 h 160"/>
              <a:gd name="T30" fmla="*/ 24 w 176"/>
              <a:gd name="T31" fmla="*/ 104 h 160"/>
              <a:gd name="T32" fmla="*/ 12 w 176"/>
              <a:gd name="T33" fmla="*/ 104 h 160"/>
              <a:gd name="T34" fmla="*/ 0 w 176"/>
              <a:gd name="T35" fmla="*/ 116 h 160"/>
              <a:gd name="T36" fmla="*/ 12 w 176"/>
              <a:gd name="T37" fmla="*/ 128 h 160"/>
              <a:gd name="T38" fmla="*/ 56 w 176"/>
              <a:gd name="T39" fmla="*/ 128 h 160"/>
              <a:gd name="T40" fmla="*/ 64 w 176"/>
              <a:gd name="T41" fmla="*/ 120 h 160"/>
              <a:gd name="T42" fmla="*/ 164 w 176"/>
              <a:gd name="T43" fmla="*/ 104 h 160"/>
              <a:gd name="T44" fmla="*/ 152 w 176"/>
              <a:gd name="T45" fmla="*/ 104 h 160"/>
              <a:gd name="T46" fmla="*/ 152 w 176"/>
              <a:gd name="T47" fmla="*/ 88 h 160"/>
              <a:gd name="T48" fmla="*/ 128 w 176"/>
              <a:gd name="T49" fmla="*/ 112 h 160"/>
              <a:gd name="T50" fmla="*/ 164 w 176"/>
              <a:gd name="T51" fmla="*/ 112 h 160"/>
              <a:gd name="T52" fmla="*/ 168 w 176"/>
              <a:gd name="T53" fmla="*/ 116 h 160"/>
              <a:gd name="T54" fmla="*/ 164 w 176"/>
              <a:gd name="T55" fmla="*/ 120 h 160"/>
              <a:gd name="T56" fmla="*/ 120 w 176"/>
              <a:gd name="T57" fmla="*/ 120 h 160"/>
              <a:gd name="T58" fmla="*/ 112 w 176"/>
              <a:gd name="T59" fmla="*/ 128 h 160"/>
              <a:gd name="T60" fmla="*/ 164 w 176"/>
              <a:gd name="T61" fmla="*/ 128 h 160"/>
              <a:gd name="T62" fmla="*/ 176 w 176"/>
              <a:gd name="T63" fmla="*/ 116 h 160"/>
              <a:gd name="T64" fmla="*/ 164 w 176"/>
              <a:gd name="T65" fmla="*/ 104 h 160"/>
              <a:gd name="T66" fmla="*/ 176 w 176"/>
              <a:gd name="T67" fmla="*/ 48 h 160"/>
              <a:gd name="T68" fmla="*/ 164 w 176"/>
              <a:gd name="T69" fmla="*/ 36 h 160"/>
              <a:gd name="T70" fmla="*/ 156 w 176"/>
              <a:gd name="T71" fmla="*/ 40 h 160"/>
              <a:gd name="T72" fmla="*/ 56 w 176"/>
              <a:gd name="T73" fmla="*/ 140 h 160"/>
              <a:gd name="T74" fmla="*/ 52 w 176"/>
              <a:gd name="T75" fmla="*/ 148 h 160"/>
              <a:gd name="T76" fmla="*/ 64 w 176"/>
              <a:gd name="T77" fmla="*/ 160 h 160"/>
              <a:gd name="T78" fmla="*/ 72 w 176"/>
              <a:gd name="T79" fmla="*/ 156 h 160"/>
              <a:gd name="T80" fmla="*/ 172 w 176"/>
              <a:gd name="T81" fmla="*/ 56 h 160"/>
              <a:gd name="T82" fmla="*/ 176 w 176"/>
              <a:gd name="T83" fmla="*/ 48 h 160"/>
              <a:gd name="T84" fmla="*/ 167 w 176"/>
              <a:gd name="T85" fmla="*/ 51 h 160"/>
              <a:gd name="T86" fmla="*/ 148 w 176"/>
              <a:gd name="T87" fmla="*/ 70 h 160"/>
              <a:gd name="T88" fmla="*/ 142 w 176"/>
              <a:gd name="T89" fmla="*/ 64 h 160"/>
              <a:gd name="T90" fmla="*/ 161 w 176"/>
              <a:gd name="T91" fmla="*/ 45 h 160"/>
              <a:gd name="T92" fmla="*/ 164 w 176"/>
              <a:gd name="T93" fmla="*/ 44 h 160"/>
              <a:gd name="T94" fmla="*/ 168 w 176"/>
              <a:gd name="T95" fmla="*/ 48 h 160"/>
              <a:gd name="T96" fmla="*/ 167 w 176"/>
              <a:gd name="T97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60">
                <a:moveTo>
                  <a:pt x="64" y="120"/>
                </a:moveTo>
                <a:cubicBezTo>
                  <a:pt x="12" y="120"/>
                  <a:pt x="12" y="120"/>
                  <a:pt x="12" y="120"/>
                </a:cubicBezTo>
                <a:cubicBezTo>
                  <a:pt x="10" y="120"/>
                  <a:pt x="8" y="118"/>
                  <a:pt x="8" y="116"/>
                </a:cubicBezTo>
                <a:cubicBezTo>
                  <a:pt x="8" y="114"/>
                  <a:pt x="10" y="112"/>
                  <a:pt x="12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"/>
                  <a:pt x="32" y="8"/>
                  <a:pt x="32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52" y="4"/>
                  <a:pt x="152" y="4"/>
                  <a:pt x="152" y="4"/>
                </a:cubicBezTo>
                <a:cubicBezTo>
                  <a:pt x="152" y="2"/>
                  <a:pt x="150" y="0"/>
                  <a:pt x="14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6" y="0"/>
                  <a:pt x="24" y="2"/>
                  <a:pt x="24" y="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109"/>
                  <a:pt x="0" y="116"/>
                </a:cubicBezTo>
                <a:cubicBezTo>
                  <a:pt x="0" y="123"/>
                  <a:pt x="5" y="128"/>
                  <a:pt x="12" y="128"/>
                </a:cubicBezTo>
                <a:cubicBezTo>
                  <a:pt x="56" y="128"/>
                  <a:pt x="56" y="128"/>
                  <a:pt x="56" y="128"/>
                </a:cubicBezTo>
                <a:lnTo>
                  <a:pt x="64" y="120"/>
                </a:lnTo>
                <a:close/>
                <a:moveTo>
                  <a:pt x="164" y="104"/>
                </a:moveTo>
                <a:cubicBezTo>
                  <a:pt x="152" y="104"/>
                  <a:pt x="152" y="104"/>
                  <a:pt x="152" y="104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28" y="112"/>
                  <a:pt x="128" y="112"/>
                  <a:pt x="128" y="112"/>
                </a:cubicBezTo>
                <a:cubicBezTo>
                  <a:pt x="164" y="112"/>
                  <a:pt x="164" y="112"/>
                  <a:pt x="164" y="112"/>
                </a:cubicBezTo>
                <a:cubicBezTo>
                  <a:pt x="166" y="112"/>
                  <a:pt x="168" y="114"/>
                  <a:pt x="168" y="116"/>
                </a:cubicBezTo>
                <a:cubicBezTo>
                  <a:pt x="168" y="118"/>
                  <a:pt x="166" y="120"/>
                  <a:pt x="164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64" y="128"/>
                  <a:pt x="164" y="128"/>
                  <a:pt x="164" y="128"/>
                </a:cubicBezTo>
                <a:cubicBezTo>
                  <a:pt x="171" y="128"/>
                  <a:pt x="176" y="123"/>
                  <a:pt x="176" y="116"/>
                </a:cubicBezTo>
                <a:cubicBezTo>
                  <a:pt x="176" y="109"/>
                  <a:pt x="171" y="104"/>
                  <a:pt x="164" y="104"/>
                </a:cubicBezTo>
                <a:moveTo>
                  <a:pt x="176" y="48"/>
                </a:moveTo>
                <a:cubicBezTo>
                  <a:pt x="176" y="41"/>
                  <a:pt x="171" y="36"/>
                  <a:pt x="164" y="36"/>
                </a:cubicBezTo>
                <a:cubicBezTo>
                  <a:pt x="161" y="36"/>
                  <a:pt x="158" y="37"/>
                  <a:pt x="156" y="40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3" y="142"/>
                  <a:pt x="52" y="145"/>
                  <a:pt x="52" y="148"/>
                </a:cubicBezTo>
                <a:cubicBezTo>
                  <a:pt x="52" y="155"/>
                  <a:pt x="57" y="160"/>
                  <a:pt x="64" y="160"/>
                </a:cubicBezTo>
                <a:cubicBezTo>
                  <a:pt x="67" y="160"/>
                  <a:pt x="70" y="159"/>
                  <a:pt x="72" y="156"/>
                </a:cubicBezTo>
                <a:cubicBezTo>
                  <a:pt x="172" y="56"/>
                  <a:pt x="172" y="56"/>
                  <a:pt x="172" y="56"/>
                </a:cubicBezTo>
                <a:cubicBezTo>
                  <a:pt x="175" y="54"/>
                  <a:pt x="176" y="51"/>
                  <a:pt x="176" y="48"/>
                </a:cubicBezTo>
                <a:moveTo>
                  <a:pt x="167" y="51"/>
                </a:moveTo>
                <a:cubicBezTo>
                  <a:pt x="148" y="70"/>
                  <a:pt x="148" y="70"/>
                  <a:pt x="148" y="70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61" y="45"/>
                  <a:pt x="161" y="45"/>
                  <a:pt x="161" y="45"/>
                </a:cubicBezTo>
                <a:cubicBezTo>
                  <a:pt x="162" y="44"/>
                  <a:pt x="163" y="44"/>
                  <a:pt x="164" y="44"/>
                </a:cubicBezTo>
                <a:cubicBezTo>
                  <a:pt x="166" y="44"/>
                  <a:pt x="168" y="46"/>
                  <a:pt x="168" y="48"/>
                </a:cubicBezTo>
                <a:cubicBezTo>
                  <a:pt x="168" y="49"/>
                  <a:pt x="168" y="50"/>
                  <a:pt x="167" y="5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458"/>
          <p:cNvSpPr>
            <a:spLocks noEditPoints="1"/>
          </p:cNvSpPr>
          <p:nvPr/>
        </p:nvSpPr>
        <p:spPr bwMode="auto">
          <a:xfrm>
            <a:off x="4081946" y="2486910"/>
            <a:ext cx="334275" cy="152533"/>
          </a:xfrm>
          <a:custGeom>
            <a:avLst/>
            <a:gdLst>
              <a:gd name="T0" fmla="*/ 156 w 176"/>
              <a:gd name="T1" fmla="*/ 0 h 80"/>
              <a:gd name="T2" fmla="*/ 154 w 176"/>
              <a:gd name="T3" fmla="*/ 0 h 80"/>
              <a:gd name="T4" fmla="*/ 154 w 176"/>
              <a:gd name="T5" fmla="*/ 0 h 80"/>
              <a:gd name="T6" fmla="*/ 109 w 176"/>
              <a:gd name="T7" fmla="*/ 23 h 80"/>
              <a:gd name="T8" fmla="*/ 92 w 176"/>
              <a:gd name="T9" fmla="*/ 16 h 80"/>
              <a:gd name="T10" fmla="*/ 84 w 176"/>
              <a:gd name="T11" fmla="*/ 16 h 80"/>
              <a:gd name="T12" fmla="*/ 67 w 176"/>
              <a:gd name="T13" fmla="*/ 23 h 80"/>
              <a:gd name="T14" fmla="*/ 22 w 176"/>
              <a:gd name="T15" fmla="*/ 0 h 80"/>
              <a:gd name="T16" fmla="*/ 22 w 176"/>
              <a:gd name="T17" fmla="*/ 0 h 80"/>
              <a:gd name="T18" fmla="*/ 20 w 176"/>
              <a:gd name="T19" fmla="*/ 0 h 80"/>
              <a:gd name="T20" fmla="*/ 0 w 176"/>
              <a:gd name="T21" fmla="*/ 40 h 80"/>
              <a:gd name="T22" fmla="*/ 20 w 176"/>
              <a:gd name="T23" fmla="*/ 80 h 80"/>
              <a:gd name="T24" fmla="*/ 22 w 176"/>
              <a:gd name="T25" fmla="*/ 80 h 80"/>
              <a:gd name="T26" fmla="*/ 22 w 176"/>
              <a:gd name="T27" fmla="*/ 80 h 80"/>
              <a:gd name="T28" fmla="*/ 67 w 176"/>
              <a:gd name="T29" fmla="*/ 57 h 80"/>
              <a:gd name="T30" fmla="*/ 84 w 176"/>
              <a:gd name="T31" fmla="*/ 64 h 80"/>
              <a:gd name="T32" fmla="*/ 92 w 176"/>
              <a:gd name="T33" fmla="*/ 64 h 80"/>
              <a:gd name="T34" fmla="*/ 109 w 176"/>
              <a:gd name="T35" fmla="*/ 57 h 80"/>
              <a:gd name="T36" fmla="*/ 154 w 176"/>
              <a:gd name="T37" fmla="*/ 80 h 80"/>
              <a:gd name="T38" fmla="*/ 154 w 176"/>
              <a:gd name="T39" fmla="*/ 80 h 80"/>
              <a:gd name="T40" fmla="*/ 156 w 176"/>
              <a:gd name="T41" fmla="*/ 80 h 80"/>
              <a:gd name="T42" fmla="*/ 176 w 176"/>
              <a:gd name="T43" fmla="*/ 40 h 80"/>
              <a:gd name="T44" fmla="*/ 156 w 176"/>
              <a:gd name="T45" fmla="*/ 0 h 80"/>
              <a:gd name="T46" fmla="*/ 62 w 176"/>
              <a:gd name="T47" fmla="*/ 50 h 80"/>
              <a:gd name="T48" fmla="*/ 19 w 176"/>
              <a:gd name="T49" fmla="*/ 72 h 80"/>
              <a:gd name="T50" fmla="*/ 8 w 176"/>
              <a:gd name="T51" fmla="*/ 40 h 80"/>
              <a:gd name="T52" fmla="*/ 19 w 176"/>
              <a:gd name="T53" fmla="*/ 8 h 80"/>
              <a:gd name="T54" fmla="*/ 62 w 176"/>
              <a:gd name="T55" fmla="*/ 30 h 80"/>
              <a:gd name="T56" fmla="*/ 60 w 176"/>
              <a:gd name="T57" fmla="*/ 40 h 80"/>
              <a:gd name="T58" fmla="*/ 62 w 176"/>
              <a:gd name="T59" fmla="*/ 50 h 80"/>
              <a:gd name="T60" fmla="*/ 92 w 176"/>
              <a:gd name="T61" fmla="*/ 56 h 80"/>
              <a:gd name="T62" fmla="*/ 84 w 176"/>
              <a:gd name="T63" fmla="*/ 56 h 80"/>
              <a:gd name="T64" fmla="*/ 68 w 176"/>
              <a:gd name="T65" fmla="*/ 40 h 80"/>
              <a:gd name="T66" fmla="*/ 84 w 176"/>
              <a:gd name="T67" fmla="*/ 24 h 80"/>
              <a:gd name="T68" fmla="*/ 92 w 176"/>
              <a:gd name="T69" fmla="*/ 24 h 80"/>
              <a:gd name="T70" fmla="*/ 108 w 176"/>
              <a:gd name="T71" fmla="*/ 40 h 80"/>
              <a:gd name="T72" fmla="*/ 92 w 176"/>
              <a:gd name="T73" fmla="*/ 56 h 80"/>
              <a:gd name="T74" fmla="*/ 157 w 176"/>
              <a:gd name="T75" fmla="*/ 72 h 80"/>
              <a:gd name="T76" fmla="*/ 114 w 176"/>
              <a:gd name="T77" fmla="*/ 50 h 80"/>
              <a:gd name="T78" fmla="*/ 116 w 176"/>
              <a:gd name="T79" fmla="*/ 40 h 80"/>
              <a:gd name="T80" fmla="*/ 114 w 176"/>
              <a:gd name="T81" fmla="*/ 30 h 80"/>
              <a:gd name="T82" fmla="*/ 157 w 176"/>
              <a:gd name="T83" fmla="*/ 8 h 80"/>
              <a:gd name="T84" fmla="*/ 168 w 176"/>
              <a:gd name="T85" fmla="*/ 40 h 80"/>
              <a:gd name="T86" fmla="*/ 157 w 176"/>
              <a:gd name="T87" fmla="*/ 7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80">
                <a:moveTo>
                  <a:pt x="156" y="0"/>
                </a:moveTo>
                <a:cubicBezTo>
                  <a:pt x="155" y="0"/>
                  <a:pt x="155" y="0"/>
                  <a:pt x="154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09" y="23"/>
                  <a:pt x="109" y="23"/>
                  <a:pt x="109" y="23"/>
                </a:cubicBezTo>
                <a:cubicBezTo>
                  <a:pt x="105" y="19"/>
                  <a:pt x="99" y="16"/>
                  <a:pt x="92" y="16"/>
                </a:cubicBezTo>
                <a:cubicBezTo>
                  <a:pt x="84" y="16"/>
                  <a:pt x="84" y="16"/>
                  <a:pt x="84" y="16"/>
                </a:cubicBezTo>
                <a:cubicBezTo>
                  <a:pt x="77" y="16"/>
                  <a:pt x="71" y="19"/>
                  <a:pt x="67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0" y="0"/>
                </a:cubicBezTo>
                <a:cubicBezTo>
                  <a:pt x="9" y="0"/>
                  <a:pt x="0" y="18"/>
                  <a:pt x="0" y="40"/>
                </a:cubicBezTo>
                <a:cubicBezTo>
                  <a:pt x="0" y="62"/>
                  <a:pt x="9" y="80"/>
                  <a:pt x="20" y="80"/>
                </a:cubicBezTo>
                <a:cubicBezTo>
                  <a:pt x="21" y="80"/>
                  <a:pt x="21" y="80"/>
                  <a:pt x="22" y="80"/>
                </a:cubicBezTo>
                <a:cubicBezTo>
                  <a:pt x="22" y="80"/>
                  <a:pt x="22" y="80"/>
                  <a:pt x="22" y="80"/>
                </a:cubicBezTo>
                <a:cubicBezTo>
                  <a:pt x="67" y="57"/>
                  <a:pt x="67" y="57"/>
                  <a:pt x="67" y="57"/>
                </a:cubicBezTo>
                <a:cubicBezTo>
                  <a:pt x="71" y="61"/>
                  <a:pt x="77" y="64"/>
                  <a:pt x="84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9" y="64"/>
                  <a:pt x="105" y="61"/>
                  <a:pt x="109" y="57"/>
                </a:cubicBezTo>
                <a:cubicBezTo>
                  <a:pt x="154" y="80"/>
                  <a:pt x="154" y="80"/>
                  <a:pt x="154" y="80"/>
                </a:cubicBezTo>
                <a:cubicBezTo>
                  <a:pt x="154" y="80"/>
                  <a:pt x="154" y="80"/>
                  <a:pt x="154" y="80"/>
                </a:cubicBezTo>
                <a:cubicBezTo>
                  <a:pt x="155" y="80"/>
                  <a:pt x="155" y="80"/>
                  <a:pt x="156" y="80"/>
                </a:cubicBezTo>
                <a:cubicBezTo>
                  <a:pt x="167" y="80"/>
                  <a:pt x="176" y="62"/>
                  <a:pt x="176" y="40"/>
                </a:cubicBezTo>
                <a:cubicBezTo>
                  <a:pt x="176" y="18"/>
                  <a:pt x="167" y="0"/>
                  <a:pt x="156" y="0"/>
                </a:cubicBezTo>
                <a:moveTo>
                  <a:pt x="62" y="50"/>
                </a:moveTo>
                <a:cubicBezTo>
                  <a:pt x="19" y="72"/>
                  <a:pt x="19" y="72"/>
                  <a:pt x="19" y="72"/>
                </a:cubicBezTo>
                <a:cubicBezTo>
                  <a:pt x="13" y="71"/>
                  <a:pt x="8" y="57"/>
                  <a:pt x="8" y="40"/>
                </a:cubicBezTo>
                <a:cubicBezTo>
                  <a:pt x="8" y="23"/>
                  <a:pt x="13" y="9"/>
                  <a:pt x="19" y="8"/>
                </a:cubicBezTo>
                <a:cubicBezTo>
                  <a:pt x="62" y="30"/>
                  <a:pt x="62" y="30"/>
                  <a:pt x="62" y="30"/>
                </a:cubicBezTo>
                <a:cubicBezTo>
                  <a:pt x="61" y="33"/>
                  <a:pt x="60" y="36"/>
                  <a:pt x="60" y="40"/>
                </a:cubicBezTo>
                <a:cubicBezTo>
                  <a:pt x="60" y="44"/>
                  <a:pt x="61" y="47"/>
                  <a:pt x="62" y="50"/>
                </a:cubicBezTo>
                <a:moveTo>
                  <a:pt x="92" y="56"/>
                </a:moveTo>
                <a:cubicBezTo>
                  <a:pt x="84" y="56"/>
                  <a:pt x="84" y="56"/>
                  <a:pt x="84" y="56"/>
                </a:cubicBezTo>
                <a:cubicBezTo>
                  <a:pt x="75" y="56"/>
                  <a:pt x="68" y="49"/>
                  <a:pt x="68" y="40"/>
                </a:cubicBezTo>
                <a:cubicBezTo>
                  <a:pt x="68" y="31"/>
                  <a:pt x="75" y="24"/>
                  <a:pt x="84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1" y="24"/>
                  <a:pt x="108" y="31"/>
                  <a:pt x="108" y="40"/>
                </a:cubicBezTo>
                <a:cubicBezTo>
                  <a:pt x="108" y="49"/>
                  <a:pt x="101" y="56"/>
                  <a:pt x="92" y="56"/>
                </a:cubicBezTo>
                <a:moveTo>
                  <a:pt x="157" y="72"/>
                </a:moveTo>
                <a:cubicBezTo>
                  <a:pt x="114" y="50"/>
                  <a:pt x="114" y="50"/>
                  <a:pt x="114" y="50"/>
                </a:cubicBezTo>
                <a:cubicBezTo>
                  <a:pt x="115" y="47"/>
                  <a:pt x="116" y="44"/>
                  <a:pt x="116" y="40"/>
                </a:cubicBezTo>
                <a:cubicBezTo>
                  <a:pt x="116" y="36"/>
                  <a:pt x="115" y="33"/>
                  <a:pt x="114" y="30"/>
                </a:cubicBezTo>
                <a:cubicBezTo>
                  <a:pt x="157" y="8"/>
                  <a:pt x="157" y="8"/>
                  <a:pt x="157" y="8"/>
                </a:cubicBezTo>
                <a:cubicBezTo>
                  <a:pt x="163" y="9"/>
                  <a:pt x="168" y="23"/>
                  <a:pt x="168" y="40"/>
                </a:cubicBezTo>
                <a:cubicBezTo>
                  <a:pt x="168" y="57"/>
                  <a:pt x="163" y="71"/>
                  <a:pt x="157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459"/>
          <p:cNvSpPr>
            <a:spLocks noEditPoints="1"/>
          </p:cNvSpPr>
          <p:nvPr/>
        </p:nvSpPr>
        <p:spPr bwMode="auto">
          <a:xfrm>
            <a:off x="4826763" y="2396040"/>
            <a:ext cx="121702" cy="334275"/>
          </a:xfrm>
          <a:custGeom>
            <a:avLst/>
            <a:gdLst>
              <a:gd name="T0" fmla="*/ 64 w 64"/>
              <a:gd name="T1" fmla="*/ 139 h 176"/>
              <a:gd name="T2" fmla="*/ 64 w 64"/>
              <a:gd name="T3" fmla="*/ 139 h 176"/>
              <a:gd name="T4" fmla="*/ 52 w 64"/>
              <a:gd name="T5" fmla="*/ 80 h 176"/>
              <a:gd name="T6" fmla="*/ 56 w 64"/>
              <a:gd name="T7" fmla="*/ 80 h 176"/>
              <a:gd name="T8" fmla="*/ 60 w 64"/>
              <a:gd name="T9" fmla="*/ 76 h 176"/>
              <a:gd name="T10" fmla="*/ 56 w 64"/>
              <a:gd name="T11" fmla="*/ 72 h 176"/>
              <a:gd name="T12" fmla="*/ 50 w 64"/>
              <a:gd name="T13" fmla="*/ 72 h 176"/>
              <a:gd name="T14" fmla="*/ 44 w 64"/>
              <a:gd name="T15" fmla="*/ 39 h 176"/>
              <a:gd name="T16" fmla="*/ 44 w 64"/>
              <a:gd name="T17" fmla="*/ 39 h 176"/>
              <a:gd name="T18" fmla="*/ 44 w 64"/>
              <a:gd name="T19" fmla="*/ 39 h 176"/>
              <a:gd name="T20" fmla="*/ 62 w 64"/>
              <a:gd name="T21" fmla="*/ 23 h 176"/>
              <a:gd name="T22" fmla="*/ 62 w 64"/>
              <a:gd name="T23" fmla="*/ 23 h 176"/>
              <a:gd name="T24" fmla="*/ 64 w 64"/>
              <a:gd name="T25" fmla="*/ 20 h 176"/>
              <a:gd name="T26" fmla="*/ 32 w 64"/>
              <a:gd name="T27" fmla="*/ 0 h 176"/>
              <a:gd name="T28" fmla="*/ 0 w 64"/>
              <a:gd name="T29" fmla="*/ 20 h 176"/>
              <a:gd name="T30" fmla="*/ 2 w 64"/>
              <a:gd name="T31" fmla="*/ 23 h 176"/>
              <a:gd name="T32" fmla="*/ 2 w 64"/>
              <a:gd name="T33" fmla="*/ 23 h 176"/>
              <a:gd name="T34" fmla="*/ 20 w 64"/>
              <a:gd name="T35" fmla="*/ 39 h 176"/>
              <a:gd name="T36" fmla="*/ 20 w 64"/>
              <a:gd name="T37" fmla="*/ 39 h 176"/>
              <a:gd name="T38" fmla="*/ 20 w 64"/>
              <a:gd name="T39" fmla="*/ 39 h 176"/>
              <a:gd name="T40" fmla="*/ 0 w 64"/>
              <a:gd name="T41" fmla="*/ 139 h 176"/>
              <a:gd name="T42" fmla="*/ 0 w 64"/>
              <a:gd name="T43" fmla="*/ 139 h 176"/>
              <a:gd name="T44" fmla="*/ 0 w 64"/>
              <a:gd name="T45" fmla="*/ 140 h 176"/>
              <a:gd name="T46" fmla="*/ 1 w 64"/>
              <a:gd name="T47" fmla="*/ 143 h 176"/>
              <a:gd name="T48" fmla="*/ 1 w 64"/>
              <a:gd name="T49" fmla="*/ 143 h 176"/>
              <a:gd name="T50" fmla="*/ 29 w 64"/>
              <a:gd name="T51" fmla="*/ 175 h 176"/>
              <a:gd name="T52" fmla="*/ 29 w 64"/>
              <a:gd name="T53" fmla="*/ 175 h 176"/>
              <a:gd name="T54" fmla="*/ 32 w 64"/>
              <a:gd name="T55" fmla="*/ 176 h 176"/>
              <a:gd name="T56" fmla="*/ 35 w 64"/>
              <a:gd name="T57" fmla="*/ 175 h 176"/>
              <a:gd name="T58" fmla="*/ 35 w 64"/>
              <a:gd name="T59" fmla="*/ 175 h 176"/>
              <a:gd name="T60" fmla="*/ 63 w 64"/>
              <a:gd name="T61" fmla="*/ 143 h 176"/>
              <a:gd name="T62" fmla="*/ 63 w 64"/>
              <a:gd name="T63" fmla="*/ 143 h 176"/>
              <a:gd name="T64" fmla="*/ 64 w 64"/>
              <a:gd name="T65" fmla="*/ 140 h 176"/>
              <a:gd name="T66" fmla="*/ 64 w 64"/>
              <a:gd name="T67" fmla="*/ 139 h 176"/>
              <a:gd name="T68" fmla="*/ 8 w 64"/>
              <a:gd name="T69" fmla="*/ 18 h 176"/>
              <a:gd name="T70" fmla="*/ 32 w 64"/>
              <a:gd name="T71" fmla="*/ 8 h 176"/>
              <a:gd name="T72" fmla="*/ 56 w 64"/>
              <a:gd name="T73" fmla="*/ 18 h 176"/>
              <a:gd name="T74" fmla="*/ 32 w 64"/>
              <a:gd name="T75" fmla="*/ 39 h 176"/>
              <a:gd name="T76" fmla="*/ 8 w 64"/>
              <a:gd name="T77" fmla="*/ 18 h 176"/>
              <a:gd name="T78" fmla="*/ 32 w 64"/>
              <a:gd name="T79" fmla="*/ 166 h 176"/>
              <a:gd name="T80" fmla="*/ 8 w 64"/>
              <a:gd name="T81" fmla="*/ 139 h 176"/>
              <a:gd name="T82" fmla="*/ 27 w 64"/>
              <a:gd name="T83" fmla="*/ 45 h 176"/>
              <a:gd name="T84" fmla="*/ 29 w 64"/>
              <a:gd name="T85" fmla="*/ 47 h 176"/>
              <a:gd name="T86" fmla="*/ 30 w 64"/>
              <a:gd name="T87" fmla="*/ 47 h 176"/>
              <a:gd name="T88" fmla="*/ 30 w 64"/>
              <a:gd name="T89" fmla="*/ 47 h 176"/>
              <a:gd name="T90" fmla="*/ 30 w 64"/>
              <a:gd name="T91" fmla="*/ 47 h 176"/>
              <a:gd name="T92" fmla="*/ 32 w 64"/>
              <a:gd name="T93" fmla="*/ 48 h 176"/>
              <a:gd name="T94" fmla="*/ 34 w 64"/>
              <a:gd name="T95" fmla="*/ 47 h 176"/>
              <a:gd name="T96" fmla="*/ 34 w 64"/>
              <a:gd name="T97" fmla="*/ 47 h 176"/>
              <a:gd name="T98" fmla="*/ 34 w 64"/>
              <a:gd name="T99" fmla="*/ 47 h 176"/>
              <a:gd name="T100" fmla="*/ 35 w 64"/>
              <a:gd name="T101" fmla="*/ 47 h 176"/>
              <a:gd name="T102" fmla="*/ 37 w 64"/>
              <a:gd name="T103" fmla="*/ 45 h 176"/>
              <a:gd name="T104" fmla="*/ 42 w 64"/>
              <a:gd name="T105" fmla="*/ 72 h 176"/>
              <a:gd name="T106" fmla="*/ 32 w 64"/>
              <a:gd name="T107" fmla="*/ 72 h 176"/>
              <a:gd name="T108" fmla="*/ 28 w 64"/>
              <a:gd name="T109" fmla="*/ 76 h 176"/>
              <a:gd name="T110" fmla="*/ 32 w 64"/>
              <a:gd name="T111" fmla="*/ 80 h 176"/>
              <a:gd name="T112" fmla="*/ 44 w 64"/>
              <a:gd name="T113" fmla="*/ 80 h 176"/>
              <a:gd name="T114" fmla="*/ 56 w 64"/>
              <a:gd name="T115" fmla="*/ 139 h 176"/>
              <a:gd name="T116" fmla="*/ 32 w 64"/>
              <a:gd name="T117" fmla="*/ 16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4" h="176">
                <a:moveTo>
                  <a:pt x="64" y="139"/>
                </a:moveTo>
                <a:cubicBezTo>
                  <a:pt x="64" y="139"/>
                  <a:pt x="64" y="139"/>
                  <a:pt x="64" y="139"/>
                </a:cubicBezTo>
                <a:cubicBezTo>
                  <a:pt x="52" y="80"/>
                  <a:pt x="52" y="80"/>
                  <a:pt x="52" y="80"/>
                </a:cubicBezTo>
                <a:cubicBezTo>
                  <a:pt x="56" y="80"/>
                  <a:pt x="56" y="80"/>
                  <a:pt x="56" y="80"/>
                </a:cubicBezTo>
                <a:cubicBezTo>
                  <a:pt x="58" y="80"/>
                  <a:pt x="60" y="78"/>
                  <a:pt x="60" y="76"/>
                </a:cubicBezTo>
                <a:cubicBezTo>
                  <a:pt x="60" y="74"/>
                  <a:pt x="58" y="72"/>
                  <a:pt x="56" y="72"/>
                </a:cubicBezTo>
                <a:cubicBezTo>
                  <a:pt x="50" y="72"/>
                  <a:pt x="50" y="72"/>
                  <a:pt x="50" y="72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62" y="23"/>
                  <a:pt x="62" y="23"/>
                  <a:pt x="62" y="23"/>
                </a:cubicBezTo>
                <a:cubicBezTo>
                  <a:pt x="62" y="23"/>
                  <a:pt x="62" y="23"/>
                  <a:pt x="62" y="23"/>
                </a:cubicBezTo>
                <a:cubicBezTo>
                  <a:pt x="63" y="23"/>
                  <a:pt x="64" y="21"/>
                  <a:pt x="64" y="20"/>
                </a:cubicBezTo>
                <a:cubicBezTo>
                  <a:pt x="64" y="9"/>
                  <a:pt x="50" y="0"/>
                  <a:pt x="32" y="0"/>
                </a:cubicBezTo>
                <a:cubicBezTo>
                  <a:pt x="14" y="0"/>
                  <a:pt x="0" y="9"/>
                  <a:pt x="0" y="20"/>
                </a:cubicBezTo>
                <a:cubicBezTo>
                  <a:pt x="0" y="21"/>
                  <a:pt x="1" y="23"/>
                  <a:pt x="2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1"/>
                  <a:pt x="0" y="142"/>
                  <a:pt x="1" y="143"/>
                </a:cubicBezTo>
                <a:cubicBezTo>
                  <a:pt x="1" y="143"/>
                  <a:pt x="1" y="143"/>
                  <a:pt x="1" y="143"/>
                </a:cubicBezTo>
                <a:cubicBezTo>
                  <a:pt x="29" y="175"/>
                  <a:pt x="29" y="175"/>
                  <a:pt x="29" y="175"/>
                </a:cubicBezTo>
                <a:cubicBezTo>
                  <a:pt x="29" y="175"/>
                  <a:pt x="29" y="175"/>
                  <a:pt x="29" y="175"/>
                </a:cubicBezTo>
                <a:cubicBezTo>
                  <a:pt x="30" y="175"/>
                  <a:pt x="31" y="176"/>
                  <a:pt x="32" y="176"/>
                </a:cubicBezTo>
                <a:cubicBezTo>
                  <a:pt x="33" y="176"/>
                  <a:pt x="34" y="175"/>
                  <a:pt x="35" y="175"/>
                </a:cubicBezTo>
                <a:cubicBezTo>
                  <a:pt x="35" y="175"/>
                  <a:pt x="35" y="175"/>
                  <a:pt x="35" y="175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4" y="142"/>
                  <a:pt x="64" y="141"/>
                  <a:pt x="64" y="140"/>
                </a:cubicBezTo>
                <a:cubicBezTo>
                  <a:pt x="64" y="140"/>
                  <a:pt x="64" y="140"/>
                  <a:pt x="64" y="139"/>
                </a:cubicBezTo>
                <a:moveTo>
                  <a:pt x="8" y="18"/>
                </a:moveTo>
                <a:cubicBezTo>
                  <a:pt x="10" y="13"/>
                  <a:pt x="20" y="8"/>
                  <a:pt x="32" y="8"/>
                </a:cubicBezTo>
                <a:cubicBezTo>
                  <a:pt x="44" y="8"/>
                  <a:pt x="54" y="13"/>
                  <a:pt x="56" y="18"/>
                </a:cubicBezTo>
                <a:cubicBezTo>
                  <a:pt x="32" y="39"/>
                  <a:pt x="32" y="39"/>
                  <a:pt x="32" y="39"/>
                </a:cubicBezTo>
                <a:lnTo>
                  <a:pt x="8" y="18"/>
                </a:lnTo>
                <a:close/>
                <a:moveTo>
                  <a:pt x="32" y="166"/>
                </a:moveTo>
                <a:cubicBezTo>
                  <a:pt x="8" y="139"/>
                  <a:pt x="8" y="139"/>
                  <a:pt x="8" y="139"/>
                </a:cubicBezTo>
                <a:cubicBezTo>
                  <a:pt x="27" y="45"/>
                  <a:pt x="27" y="45"/>
                  <a:pt x="27" y="45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30" y="47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7"/>
                  <a:pt x="30" y="47"/>
                  <a:pt x="30" y="47"/>
                </a:cubicBezTo>
                <a:cubicBezTo>
                  <a:pt x="31" y="48"/>
                  <a:pt x="31" y="48"/>
                  <a:pt x="32" y="48"/>
                </a:cubicBezTo>
                <a:cubicBezTo>
                  <a:pt x="33" y="48"/>
                  <a:pt x="33" y="48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5" y="47"/>
                  <a:pt x="35" y="47"/>
                  <a:pt x="35" y="47"/>
                </a:cubicBezTo>
                <a:cubicBezTo>
                  <a:pt x="37" y="45"/>
                  <a:pt x="37" y="45"/>
                  <a:pt x="37" y="45"/>
                </a:cubicBezTo>
                <a:cubicBezTo>
                  <a:pt x="42" y="72"/>
                  <a:pt x="42" y="72"/>
                  <a:pt x="42" y="72"/>
                </a:cubicBezTo>
                <a:cubicBezTo>
                  <a:pt x="32" y="72"/>
                  <a:pt x="32" y="72"/>
                  <a:pt x="32" y="72"/>
                </a:cubicBezTo>
                <a:cubicBezTo>
                  <a:pt x="30" y="72"/>
                  <a:pt x="28" y="74"/>
                  <a:pt x="28" y="76"/>
                </a:cubicBezTo>
                <a:cubicBezTo>
                  <a:pt x="28" y="78"/>
                  <a:pt x="30" y="80"/>
                  <a:pt x="32" y="80"/>
                </a:cubicBezTo>
                <a:cubicBezTo>
                  <a:pt x="44" y="80"/>
                  <a:pt x="44" y="80"/>
                  <a:pt x="44" y="80"/>
                </a:cubicBezTo>
                <a:cubicBezTo>
                  <a:pt x="56" y="139"/>
                  <a:pt x="56" y="139"/>
                  <a:pt x="56" y="139"/>
                </a:cubicBezTo>
                <a:lnTo>
                  <a:pt x="32" y="1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460"/>
          <p:cNvSpPr>
            <a:spLocks noEditPoints="1"/>
          </p:cNvSpPr>
          <p:nvPr/>
        </p:nvSpPr>
        <p:spPr bwMode="auto">
          <a:xfrm>
            <a:off x="5359005" y="2441475"/>
            <a:ext cx="335898" cy="243404"/>
          </a:xfrm>
          <a:custGeom>
            <a:avLst/>
            <a:gdLst>
              <a:gd name="T0" fmla="*/ 108 w 176"/>
              <a:gd name="T1" fmla="*/ 48 h 128"/>
              <a:gd name="T2" fmla="*/ 108 w 176"/>
              <a:gd name="T3" fmla="*/ 56 h 128"/>
              <a:gd name="T4" fmla="*/ 136 w 176"/>
              <a:gd name="T5" fmla="*/ 52 h 128"/>
              <a:gd name="T6" fmla="*/ 172 w 176"/>
              <a:gd name="T7" fmla="*/ 48 h 128"/>
              <a:gd name="T8" fmla="*/ 176 w 176"/>
              <a:gd name="T9" fmla="*/ 8 h 128"/>
              <a:gd name="T10" fmla="*/ 8 w 176"/>
              <a:gd name="T11" fmla="*/ 0 h 128"/>
              <a:gd name="T12" fmla="*/ 0 w 176"/>
              <a:gd name="T13" fmla="*/ 44 h 128"/>
              <a:gd name="T14" fmla="*/ 16 w 176"/>
              <a:gd name="T15" fmla="*/ 64 h 128"/>
              <a:gd name="T16" fmla="*/ 0 w 176"/>
              <a:gd name="T17" fmla="*/ 84 h 128"/>
              <a:gd name="T18" fmla="*/ 8 w 176"/>
              <a:gd name="T19" fmla="*/ 128 h 128"/>
              <a:gd name="T20" fmla="*/ 176 w 176"/>
              <a:gd name="T21" fmla="*/ 120 h 128"/>
              <a:gd name="T22" fmla="*/ 172 w 176"/>
              <a:gd name="T23" fmla="*/ 80 h 128"/>
              <a:gd name="T24" fmla="*/ 172 w 176"/>
              <a:gd name="T25" fmla="*/ 48 h 128"/>
              <a:gd name="T26" fmla="*/ 168 w 176"/>
              <a:gd name="T27" fmla="*/ 8 h 128"/>
              <a:gd name="T28" fmla="*/ 152 w 176"/>
              <a:gd name="T29" fmla="*/ 16 h 128"/>
              <a:gd name="T30" fmla="*/ 8 w 176"/>
              <a:gd name="T31" fmla="*/ 8 h 128"/>
              <a:gd name="T32" fmla="*/ 144 w 176"/>
              <a:gd name="T33" fmla="*/ 16 h 128"/>
              <a:gd name="T34" fmla="*/ 8 w 176"/>
              <a:gd name="T35" fmla="*/ 8 h 128"/>
              <a:gd name="T36" fmla="*/ 8 w 176"/>
              <a:gd name="T37" fmla="*/ 120 h 128"/>
              <a:gd name="T38" fmla="*/ 144 w 176"/>
              <a:gd name="T39" fmla="*/ 112 h 128"/>
              <a:gd name="T40" fmla="*/ 168 w 176"/>
              <a:gd name="T41" fmla="*/ 120 h 128"/>
              <a:gd name="T42" fmla="*/ 152 w 176"/>
              <a:gd name="T43" fmla="*/ 112 h 128"/>
              <a:gd name="T44" fmla="*/ 168 w 176"/>
              <a:gd name="T45" fmla="*/ 120 h 128"/>
              <a:gd name="T46" fmla="*/ 168 w 176"/>
              <a:gd name="T47" fmla="*/ 104 h 128"/>
              <a:gd name="T48" fmla="*/ 8 w 176"/>
              <a:gd name="T49" fmla="*/ 88 h 128"/>
              <a:gd name="T50" fmla="*/ 8 w 176"/>
              <a:gd name="T51" fmla="*/ 40 h 128"/>
              <a:gd name="T52" fmla="*/ 168 w 176"/>
              <a:gd name="T53" fmla="*/ 24 h 128"/>
              <a:gd name="T54" fmla="*/ 152 w 176"/>
              <a:gd name="T55" fmla="*/ 64 h 128"/>
              <a:gd name="T56" fmla="*/ 132 w 176"/>
              <a:gd name="T57" fmla="*/ 72 h 128"/>
              <a:gd name="T58" fmla="*/ 104 w 176"/>
              <a:gd name="T59" fmla="*/ 76 h 128"/>
              <a:gd name="T60" fmla="*/ 132 w 176"/>
              <a:gd name="T61" fmla="*/ 80 h 128"/>
              <a:gd name="T62" fmla="*/ 132 w 176"/>
              <a:gd name="T63" fmla="*/ 72 h 128"/>
              <a:gd name="T64" fmla="*/ 124 w 176"/>
              <a:gd name="T65" fmla="*/ 68 h 128"/>
              <a:gd name="T66" fmla="*/ 124 w 176"/>
              <a:gd name="T67" fmla="*/ 60 h 128"/>
              <a:gd name="T68" fmla="*/ 104 w 176"/>
              <a:gd name="T69" fmla="*/ 64 h 128"/>
              <a:gd name="T70" fmla="*/ 84 w 176"/>
              <a:gd name="T71" fmla="*/ 56 h 128"/>
              <a:gd name="T72" fmla="*/ 68 w 176"/>
              <a:gd name="T73" fmla="*/ 42 h 128"/>
              <a:gd name="T74" fmla="*/ 64 w 176"/>
              <a:gd name="T75" fmla="*/ 40 h 128"/>
              <a:gd name="T76" fmla="*/ 60 w 176"/>
              <a:gd name="T77" fmla="*/ 42 h 128"/>
              <a:gd name="T78" fmla="*/ 44 w 176"/>
              <a:gd name="T79" fmla="*/ 56 h 128"/>
              <a:gd name="T80" fmla="*/ 42 w 176"/>
              <a:gd name="T81" fmla="*/ 63 h 128"/>
              <a:gd name="T82" fmla="*/ 48 w 176"/>
              <a:gd name="T83" fmla="*/ 83 h 128"/>
              <a:gd name="T84" fmla="*/ 52 w 176"/>
              <a:gd name="T85" fmla="*/ 88 h 128"/>
              <a:gd name="T86" fmla="*/ 64 w 176"/>
              <a:gd name="T87" fmla="*/ 81 h 128"/>
              <a:gd name="T88" fmla="*/ 76 w 176"/>
              <a:gd name="T89" fmla="*/ 88 h 128"/>
              <a:gd name="T90" fmla="*/ 80 w 176"/>
              <a:gd name="T91" fmla="*/ 83 h 128"/>
              <a:gd name="T92" fmla="*/ 86 w 176"/>
              <a:gd name="T93" fmla="*/ 63 h 128"/>
              <a:gd name="T94" fmla="*/ 84 w 176"/>
              <a:gd name="T95" fmla="*/ 5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28">
                <a:moveTo>
                  <a:pt x="132" y="48"/>
                </a:moveTo>
                <a:cubicBezTo>
                  <a:pt x="108" y="48"/>
                  <a:pt x="108" y="48"/>
                  <a:pt x="108" y="48"/>
                </a:cubicBezTo>
                <a:cubicBezTo>
                  <a:pt x="106" y="48"/>
                  <a:pt x="104" y="50"/>
                  <a:pt x="104" y="52"/>
                </a:cubicBezTo>
                <a:cubicBezTo>
                  <a:pt x="104" y="54"/>
                  <a:pt x="106" y="56"/>
                  <a:pt x="108" y="56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34" y="56"/>
                  <a:pt x="136" y="54"/>
                  <a:pt x="136" y="52"/>
                </a:cubicBezTo>
                <a:cubicBezTo>
                  <a:pt x="136" y="50"/>
                  <a:pt x="134" y="48"/>
                  <a:pt x="132" y="48"/>
                </a:cubicBezTo>
                <a:moveTo>
                  <a:pt x="172" y="48"/>
                </a:moveTo>
                <a:cubicBezTo>
                  <a:pt x="174" y="48"/>
                  <a:pt x="176" y="46"/>
                  <a:pt x="176" y="4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6"/>
                  <a:pt x="2" y="48"/>
                  <a:pt x="4" y="48"/>
                </a:cubicBezTo>
                <a:cubicBezTo>
                  <a:pt x="11" y="48"/>
                  <a:pt x="16" y="55"/>
                  <a:pt x="16" y="64"/>
                </a:cubicBezTo>
                <a:cubicBezTo>
                  <a:pt x="16" y="73"/>
                  <a:pt x="11" y="80"/>
                  <a:pt x="4" y="80"/>
                </a:cubicBezTo>
                <a:cubicBezTo>
                  <a:pt x="2" y="80"/>
                  <a:pt x="0" y="82"/>
                  <a:pt x="0" y="8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84"/>
                  <a:pt x="176" y="84"/>
                  <a:pt x="176" y="84"/>
                </a:cubicBezTo>
                <a:cubicBezTo>
                  <a:pt x="176" y="82"/>
                  <a:pt x="174" y="80"/>
                  <a:pt x="172" y="80"/>
                </a:cubicBezTo>
                <a:cubicBezTo>
                  <a:pt x="165" y="80"/>
                  <a:pt x="160" y="73"/>
                  <a:pt x="160" y="64"/>
                </a:cubicBezTo>
                <a:cubicBezTo>
                  <a:pt x="160" y="55"/>
                  <a:pt x="165" y="48"/>
                  <a:pt x="172" y="48"/>
                </a:cubicBezTo>
                <a:moveTo>
                  <a:pt x="152" y="8"/>
                </a:moveTo>
                <a:cubicBezTo>
                  <a:pt x="168" y="8"/>
                  <a:pt x="168" y="8"/>
                  <a:pt x="168" y="8"/>
                </a:cubicBezTo>
                <a:cubicBezTo>
                  <a:pt x="168" y="16"/>
                  <a:pt x="168" y="16"/>
                  <a:pt x="168" y="16"/>
                </a:cubicBezTo>
                <a:cubicBezTo>
                  <a:pt x="152" y="16"/>
                  <a:pt x="152" y="16"/>
                  <a:pt x="152" y="16"/>
                </a:cubicBezTo>
                <a:lnTo>
                  <a:pt x="152" y="8"/>
                </a:lnTo>
                <a:close/>
                <a:moveTo>
                  <a:pt x="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8" y="16"/>
                  <a:pt x="8" y="16"/>
                  <a:pt x="8" y="16"/>
                </a:cubicBezTo>
                <a:lnTo>
                  <a:pt x="8" y="8"/>
                </a:lnTo>
                <a:close/>
                <a:moveTo>
                  <a:pt x="144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12"/>
                  <a:pt x="8" y="112"/>
                  <a:pt x="8" y="112"/>
                </a:cubicBezTo>
                <a:cubicBezTo>
                  <a:pt x="144" y="112"/>
                  <a:pt x="144" y="112"/>
                  <a:pt x="144" y="112"/>
                </a:cubicBezTo>
                <a:lnTo>
                  <a:pt x="144" y="120"/>
                </a:lnTo>
                <a:close/>
                <a:moveTo>
                  <a:pt x="168" y="120"/>
                </a:moveTo>
                <a:cubicBezTo>
                  <a:pt x="152" y="120"/>
                  <a:pt x="152" y="120"/>
                  <a:pt x="152" y="120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68" y="112"/>
                  <a:pt x="168" y="112"/>
                  <a:pt x="168" y="112"/>
                </a:cubicBezTo>
                <a:lnTo>
                  <a:pt x="168" y="120"/>
                </a:lnTo>
                <a:close/>
                <a:moveTo>
                  <a:pt x="168" y="88"/>
                </a:moveTo>
                <a:cubicBezTo>
                  <a:pt x="168" y="104"/>
                  <a:pt x="168" y="104"/>
                  <a:pt x="168" y="104"/>
                </a:cubicBezTo>
                <a:cubicBezTo>
                  <a:pt x="8" y="104"/>
                  <a:pt x="8" y="104"/>
                  <a:pt x="8" y="104"/>
                </a:cubicBezTo>
                <a:cubicBezTo>
                  <a:pt x="8" y="88"/>
                  <a:pt x="8" y="88"/>
                  <a:pt x="8" y="88"/>
                </a:cubicBezTo>
                <a:cubicBezTo>
                  <a:pt x="17" y="85"/>
                  <a:pt x="24" y="76"/>
                  <a:pt x="24" y="64"/>
                </a:cubicBezTo>
                <a:cubicBezTo>
                  <a:pt x="24" y="52"/>
                  <a:pt x="17" y="43"/>
                  <a:pt x="8" y="40"/>
                </a:cubicBezTo>
                <a:cubicBezTo>
                  <a:pt x="8" y="24"/>
                  <a:pt x="8" y="24"/>
                  <a:pt x="8" y="2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59" y="43"/>
                  <a:pt x="152" y="52"/>
                  <a:pt x="152" y="64"/>
                </a:cubicBezTo>
                <a:cubicBezTo>
                  <a:pt x="152" y="76"/>
                  <a:pt x="159" y="85"/>
                  <a:pt x="168" y="88"/>
                </a:cubicBezTo>
                <a:moveTo>
                  <a:pt x="132" y="72"/>
                </a:moveTo>
                <a:cubicBezTo>
                  <a:pt x="108" y="72"/>
                  <a:pt x="108" y="72"/>
                  <a:pt x="108" y="72"/>
                </a:cubicBezTo>
                <a:cubicBezTo>
                  <a:pt x="106" y="72"/>
                  <a:pt x="104" y="74"/>
                  <a:pt x="104" y="76"/>
                </a:cubicBezTo>
                <a:cubicBezTo>
                  <a:pt x="104" y="78"/>
                  <a:pt x="106" y="80"/>
                  <a:pt x="108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4" y="80"/>
                  <a:pt x="136" y="78"/>
                  <a:pt x="136" y="76"/>
                </a:cubicBezTo>
                <a:cubicBezTo>
                  <a:pt x="136" y="74"/>
                  <a:pt x="134" y="72"/>
                  <a:pt x="132" y="72"/>
                </a:cubicBezTo>
                <a:moveTo>
                  <a:pt x="108" y="68"/>
                </a:moveTo>
                <a:cubicBezTo>
                  <a:pt x="124" y="68"/>
                  <a:pt x="124" y="68"/>
                  <a:pt x="124" y="68"/>
                </a:cubicBezTo>
                <a:cubicBezTo>
                  <a:pt x="126" y="68"/>
                  <a:pt x="128" y="66"/>
                  <a:pt x="128" y="64"/>
                </a:cubicBezTo>
                <a:cubicBezTo>
                  <a:pt x="128" y="62"/>
                  <a:pt x="126" y="60"/>
                  <a:pt x="124" y="60"/>
                </a:cubicBezTo>
                <a:cubicBezTo>
                  <a:pt x="108" y="60"/>
                  <a:pt x="108" y="60"/>
                  <a:pt x="108" y="60"/>
                </a:cubicBezTo>
                <a:cubicBezTo>
                  <a:pt x="106" y="60"/>
                  <a:pt x="104" y="62"/>
                  <a:pt x="104" y="64"/>
                </a:cubicBezTo>
                <a:cubicBezTo>
                  <a:pt x="104" y="66"/>
                  <a:pt x="106" y="68"/>
                  <a:pt x="108" y="68"/>
                </a:cubicBezTo>
                <a:moveTo>
                  <a:pt x="84" y="56"/>
                </a:moveTo>
                <a:cubicBezTo>
                  <a:pt x="74" y="56"/>
                  <a:pt x="74" y="56"/>
                  <a:pt x="74" y="56"/>
                </a:cubicBezTo>
                <a:cubicBezTo>
                  <a:pt x="68" y="42"/>
                  <a:pt x="68" y="42"/>
                  <a:pt x="68" y="42"/>
                </a:cubicBezTo>
                <a:cubicBezTo>
                  <a:pt x="68" y="42"/>
                  <a:pt x="68" y="42"/>
                  <a:pt x="68" y="42"/>
                </a:cubicBezTo>
                <a:cubicBezTo>
                  <a:pt x="67" y="41"/>
                  <a:pt x="66" y="40"/>
                  <a:pt x="64" y="40"/>
                </a:cubicBezTo>
                <a:cubicBezTo>
                  <a:pt x="62" y="40"/>
                  <a:pt x="61" y="41"/>
                  <a:pt x="60" y="42"/>
                </a:cubicBezTo>
                <a:cubicBezTo>
                  <a:pt x="60" y="42"/>
                  <a:pt x="60" y="42"/>
                  <a:pt x="60" y="42"/>
                </a:cubicBezTo>
                <a:cubicBezTo>
                  <a:pt x="54" y="56"/>
                  <a:pt x="54" y="56"/>
                  <a:pt x="54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2" y="56"/>
                  <a:pt x="40" y="58"/>
                  <a:pt x="40" y="60"/>
                </a:cubicBezTo>
                <a:cubicBezTo>
                  <a:pt x="40" y="63"/>
                  <a:pt x="42" y="63"/>
                  <a:pt x="42" y="63"/>
                </a:cubicBezTo>
                <a:cubicBezTo>
                  <a:pt x="52" y="70"/>
                  <a:pt x="52" y="70"/>
                  <a:pt x="52" y="70"/>
                </a:cubicBezTo>
                <a:cubicBezTo>
                  <a:pt x="48" y="83"/>
                  <a:pt x="48" y="83"/>
                  <a:pt x="48" y="83"/>
                </a:cubicBezTo>
                <a:cubicBezTo>
                  <a:pt x="48" y="83"/>
                  <a:pt x="48" y="84"/>
                  <a:pt x="48" y="84"/>
                </a:cubicBezTo>
                <a:cubicBezTo>
                  <a:pt x="48" y="86"/>
                  <a:pt x="50" y="88"/>
                  <a:pt x="52" y="88"/>
                </a:cubicBezTo>
                <a:cubicBezTo>
                  <a:pt x="53" y="88"/>
                  <a:pt x="54" y="88"/>
                  <a:pt x="54" y="87"/>
                </a:cubicBezTo>
                <a:cubicBezTo>
                  <a:pt x="64" y="81"/>
                  <a:pt x="64" y="81"/>
                  <a:pt x="64" y="81"/>
                </a:cubicBezTo>
                <a:cubicBezTo>
                  <a:pt x="74" y="87"/>
                  <a:pt x="74" y="87"/>
                  <a:pt x="74" y="87"/>
                </a:cubicBezTo>
                <a:cubicBezTo>
                  <a:pt x="74" y="87"/>
                  <a:pt x="74" y="88"/>
                  <a:pt x="76" y="88"/>
                </a:cubicBezTo>
                <a:cubicBezTo>
                  <a:pt x="78" y="88"/>
                  <a:pt x="80" y="86"/>
                  <a:pt x="80" y="84"/>
                </a:cubicBezTo>
                <a:cubicBezTo>
                  <a:pt x="80" y="84"/>
                  <a:pt x="80" y="83"/>
                  <a:pt x="80" y="83"/>
                </a:cubicBezTo>
                <a:cubicBezTo>
                  <a:pt x="76" y="70"/>
                  <a:pt x="76" y="70"/>
                  <a:pt x="76" y="70"/>
                </a:cubicBezTo>
                <a:cubicBezTo>
                  <a:pt x="86" y="63"/>
                  <a:pt x="86" y="63"/>
                  <a:pt x="86" y="63"/>
                </a:cubicBezTo>
                <a:cubicBezTo>
                  <a:pt x="86" y="63"/>
                  <a:pt x="88" y="63"/>
                  <a:pt x="88" y="60"/>
                </a:cubicBezTo>
                <a:cubicBezTo>
                  <a:pt x="88" y="58"/>
                  <a:pt x="86" y="56"/>
                  <a:pt x="84" y="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461"/>
          <p:cNvSpPr>
            <a:spLocks noEditPoints="1"/>
          </p:cNvSpPr>
          <p:nvPr/>
        </p:nvSpPr>
        <p:spPr bwMode="auto">
          <a:xfrm>
            <a:off x="5998347" y="2426871"/>
            <a:ext cx="334275" cy="274235"/>
          </a:xfrm>
          <a:custGeom>
            <a:avLst/>
            <a:gdLst>
              <a:gd name="T0" fmla="*/ 8 w 176"/>
              <a:gd name="T1" fmla="*/ 32 h 144"/>
              <a:gd name="T2" fmla="*/ 0 w 176"/>
              <a:gd name="T3" fmla="*/ 76 h 144"/>
              <a:gd name="T4" fmla="*/ 8 w 176"/>
              <a:gd name="T5" fmla="*/ 88 h 144"/>
              <a:gd name="T6" fmla="*/ 0 w 176"/>
              <a:gd name="T7" fmla="*/ 100 h 144"/>
              <a:gd name="T8" fmla="*/ 8 w 176"/>
              <a:gd name="T9" fmla="*/ 144 h 144"/>
              <a:gd name="T10" fmla="*/ 152 w 176"/>
              <a:gd name="T11" fmla="*/ 136 h 144"/>
              <a:gd name="T12" fmla="*/ 148 w 176"/>
              <a:gd name="T13" fmla="*/ 96 h 144"/>
              <a:gd name="T14" fmla="*/ 148 w 176"/>
              <a:gd name="T15" fmla="*/ 80 h 144"/>
              <a:gd name="T16" fmla="*/ 152 w 176"/>
              <a:gd name="T17" fmla="*/ 40 h 144"/>
              <a:gd name="T18" fmla="*/ 8 w 176"/>
              <a:gd name="T19" fmla="*/ 40 h 144"/>
              <a:gd name="T20" fmla="*/ 128 w 176"/>
              <a:gd name="T21" fmla="*/ 48 h 144"/>
              <a:gd name="T22" fmla="*/ 8 w 176"/>
              <a:gd name="T23" fmla="*/ 40 h 144"/>
              <a:gd name="T24" fmla="*/ 8 w 176"/>
              <a:gd name="T25" fmla="*/ 136 h 144"/>
              <a:gd name="T26" fmla="*/ 128 w 176"/>
              <a:gd name="T27" fmla="*/ 128 h 144"/>
              <a:gd name="T28" fmla="*/ 144 w 176"/>
              <a:gd name="T29" fmla="*/ 136 h 144"/>
              <a:gd name="T30" fmla="*/ 136 w 176"/>
              <a:gd name="T31" fmla="*/ 128 h 144"/>
              <a:gd name="T32" fmla="*/ 144 w 176"/>
              <a:gd name="T33" fmla="*/ 136 h 144"/>
              <a:gd name="T34" fmla="*/ 136 w 176"/>
              <a:gd name="T35" fmla="*/ 88 h 144"/>
              <a:gd name="T36" fmla="*/ 144 w 176"/>
              <a:gd name="T37" fmla="*/ 120 h 144"/>
              <a:gd name="T38" fmla="*/ 8 w 176"/>
              <a:gd name="T39" fmla="*/ 103 h 144"/>
              <a:gd name="T40" fmla="*/ 8 w 176"/>
              <a:gd name="T41" fmla="*/ 73 h 144"/>
              <a:gd name="T42" fmla="*/ 144 w 176"/>
              <a:gd name="T43" fmla="*/ 56 h 144"/>
              <a:gd name="T44" fmla="*/ 144 w 176"/>
              <a:gd name="T45" fmla="*/ 48 h 144"/>
              <a:gd name="T46" fmla="*/ 136 w 176"/>
              <a:gd name="T47" fmla="*/ 40 h 144"/>
              <a:gd name="T48" fmla="*/ 144 w 176"/>
              <a:gd name="T49" fmla="*/ 48 h 144"/>
              <a:gd name="T50" fmla="*/ 50 w 176"/>
              <a:gd name="T51" fmla="*/ 93 h 144"/>
              <a:gd name="T52" fmla="*/ 47 w 176"/>
              <a:gd name="T53" fmla="*/ 105 h 144"/>
              <a:gd name="T54" fmla="*/ 52 w 176"/>
              <a:gd name="T55" fmla="*/ 107 h 144"/>
              <a:gd name="T56" fmla="*/ 68 w 176"/>
              <a:gd name="T57" fmla="*/ 107 h 144"/>
              <a:gd name="T58" fmla="*/ 73 w 176"/>
              <a:gd name="T59" fmla="*/ 105 h 144"/>
              <a:gd name="T60" fmla="*/ 70 w 176"/>
              <a:gd name="T61" fmla="*/ 93 h 144"/>
              <a:gd name="T62" fmla="*/ 80 w 176"/>
              <a:gd name="T63" fmla="*/ 85 h 144"/>
              <a:gd name="T64" fmla="*/ 69 w 176"/>
              <a:gd name="T65" fmla="*/ 81 h 144"/>
              <a:gd name="T66" fmla="*/ 63 w 176"/>
              <a:gd name="T67" fmla="*/ 70 h 144"/>
              <a:gd name="T68" fmla="*/ 57 w 176"/>
              <a:gd name="T69" fmla="*/ 70 h 144"/>
              <a:gd name="T70" fmla="*/ 51 w 176"/>
              <a:gd name="T71" fmla="*/ 81 h 144"/>
              <a:gd name="T72" fmla="*/ 40 w 176"/>
              <a:gd name="T73" fmla="*/ 85 h 144"/>
              <a:gd name="T74" fmla="*/ 168 w 176"/>
              <a:gd name="T75" fmla="*/ 0 h 144"/>
              <a:gd name="T76" fmla="*/ 24 w 176"/>
              <a:gd name="T77" fmla="*/ 8 h 144"/>
              <a:gd name="T78" fmla="*/ 28 w 176"/>
              <a:gd name="T79" fmla="*/ 24 h 144"/>
              <a:gd name="T80" fmla="*/ 32 w 176"/>
              <a:gd name="T81" fmla="*/ 8 h 144"/>
              <a:gd name="T82" fmla="*/ 168 w 176"/>
              <a:gd name="T83" fmla="*/ 104 h 144"/>
              <a:gd name="T84" fmla="*/ 160 w 176"/>
              <a:gd name="T85" fmla="*/ 108 h 144"/>
              <a:gd name="T86" fmla="*/ 168 w 176"/>
              <a:gd name="T87" fmla="*/ 112 h 144"/>
              <a:gd name="T88" fmla="*/ 176 w 176"/>
              <a:gd name="T89" fmla="*/ 8 h 144"/>
              <a:gd name="T90" fmla="*/ 92 w 176"/>
              <a:gd name="T91" fmla="*/ 104 h 144"/>
              <a:gd name="T92" fmla="*/ 112 w 176"/>
              <a:gd name="T93" fmla="*/ 100 h 144"/>
              <a:gd name="T94" fmla="*/ 92 w 176"/>
              <a:gd name="T95" fmla="*/ 96 h 144"/>
              <a:gd name="T96" fmla="*/ 92 w 176"/>
              <a:gd name="T97" fmla="*/ 104 h 144"/>
              <a:gd name="T98" fmla="*/ 100 w 176"/>
              <a:gd name="T99" fmla="*/ 92 h 144"/>
              <a:gd name="T100" fmla="*/ 100 w 176"/>
              <a:gd name="T101" fmla="*/ 84 h 144"/>
              <a:gd name="T102" fmla="*/ 88 w 176"/>
              <a:gd name="T103" fmla="*/ 88 h 144"/>
              <a:gd name="T104" fmla="*/ 92 w 176"/>
              <a:gd name="T105" fmla="*/ 80 h 144"/>
              <a:gd name="T106" fmla="*/ 112 w 176"/>
              <a:gd name="T107" fmla="*/ 76 h 144"/>
              <a:gd name="T108" fmla="*/ 92 w 176"/>
              <a:gd name="T109" fmla="*/ 72 h 144"/>
              <a:gd name="T110" fmla="*/ 92 w 176"/>
              <a:gd name="T111" fmla="*/ 8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44">
                <a:moveTo>
                  <a:pt x="144" y="32"/>
                </a:moveTo>
                <a:cubicBezTo>
                  <a:pt x="8" y="32"/>
                  <a:pt x="8" y="32"/>
                  <a:pt x="8" y="32"/>
                </a:cubicBezTo>
                <a:cubicBezTo>
                  <a:pt x="4" y="32"/>
                  <a:pt x="0" y="36"/>
                  <a:pt x="0" y="40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8"/>
                  <a:pt x="2" y="80"/>
                  <a:pt x="4" y="80"/>
                </a:cubicBezTo>
                <a:cubicBezTo>
                  <a:pt x="6" y="80"/>
                  <a:pt x="8" y="84"/>
                  <a:pt x="8" y="88"/>
                </a:cubicBezTo>
                <a:cubicBezTo>
                  <a:pt x="8" y="92"/>
                  <a:pt x="6" y="96"/>
                  <a:pt x="4" y="96"/>
                </a:cubicBezTo>
                <a:cubicBezTo>
                  <a:pt x="2" y="96"/>
                  <a:pt x="0" y="98"/>
                  <a:pt x="0" y="100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0"/>
                  <a:pt x="4" y="144"/>
                  <a:pt x="8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8" y="144"/>
                  <a:pt x="152" y="140"/>
                  <a:pt x="152" y="136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98"/>
                  <a:pt x="150" y="96"/>
                  <a:pt x="148" y="96"/>
                </a:cubicBezTo>
                <a:cubicBezTo>
                  <a:pt x="146" y="96"/>
                  <a:pt x="144" y="92"/>
                  <a:pt x="144" y="88"/>
                </a:cubicBezTo>
                <a:cubicBezTo>
                  <a:pt x="144" y="84"/>
                  <a:pt x="146" y="80"/>
                  <a:pt x="148" y="80"/>
                </a:cubicBezTo>
                <a:cubicBezTo>
                  <a:pt x="150" y="80"/>
                  <a:pt x="152" y="78"/>
                  <a:pt x="152" y="76"/>
                </a:cubicBezTo>
                <a:cubicBezTo>
                  <a:pt x="152" y="40"/>
                  <a:pt x="152" y="40"/>
                  <a:pt x="152" y="40"/>
                </a:cubicBezTo>
                <a:cubicBezTo>
                  <a:pt x="152" y="36"/>
                  <a:pt x="148" y="32"/>
                  <a:pt x="144" y="32"/>
                </a:cubicBezTo>
                <a:moveTo>
                  <a:pt x="8" y="40"/>
                </a:moveTo>
                <a:cubicBezTo>
                  <a:pt x="128" y="40"/>
                  <a:pt x="128" y="40"/>
                  <a:pt x="128" y="40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8" y="48"/>
                  <a:pt x="8" y="48"/>
                  <a:pt x="8" y="48"/>
                </a:cubicBezTo>
                <a:lnTo>
                  <a:pt x="8" y="40"/>
                </a:lnTo>
                <a:close/>
                <a:moveTo>
                  <a:pt x="128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8" y="128"/>
                  <a:pt x="8" y="128"/>
                  <a:pt x="8" y="128"/>
                </a:cubicBezTo>
                <a:cubicBezTo>
                  <a:pt x="128" y="128"/>
                  <a:pt x="128" y="128"/>
                  <a:pt x="128" y="128"/>
                </a:cubicBezTo>
                <a:lnTo>
                  <a:pt x="128" y="136"/>
                </a:lnTo>
                <a:close/>
                <a:moveTo>
                  <a:pt x="144" y="136"/>
                </a:moveTo>
                <a:cubicBezTo>
                  <a:pt x="136" y="136"/>
                  <a:pt x="136" y="136"/>
                  <a:pt x="136" y="136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136"/>
                </a:lnTo>
                <a:close/>
                <a:moveTo>
                  <a:pt x="144" y="73"/>
                </a:moveTo>
                <a:cubicBezTo>
                  <a:pt x="139" y="75"/>
                  <a:pt x="136" y="81"/>
                  <a:pt x="136" y="88"/>
                </a:cubicBezTo>
                <a:cubicBezTo>
                  <a:pt x="136" y="95"/>
                  <a:pt x="139" y="101"/>
                  <a:pt x="144" y="103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8" y="103"/>
                  <a:pt x="8" y="103"/>
                  <a:pt x="8" y="103"/>
                </a:cubicBezTo>
                <a:cubicBezTo>
                  <a:pt x="13" y="101"/>
                  <a:pt x="16" y="95"/>
                  <a:pt x="16" y="88"/>
                </a:cubicBezTo>
                <a:cubicBezTo>
                  <a:pt x="16" y="81"/>
                  <a:pt x="13" y="75"/>
                  <a:pt x="8" y="73"/>
                </a:cubicBezTo>
                <a:cubicBezTo>
                  <a:pt x="8" y="56"/>
                  <a:pt x="8" y="56"/>
                  <a:pt x="8" y="56"/>
                </a:cubicBezTo>
                <a:cubicBezTo>
                  <a:pt x="144" y="56"/>
                  <a:pt x="144" y="56"/>
                  <a:pt x="144" y="56"/>
                </a:cubicBezTo>
                <a:lnTo>
                  <a:pt x="144" y="73"/>
                </a:lnTo>
                <a:close/>
                <a:moveTo>
                  <a:pt x="144" y="48"/>
                </a:moveTo>
                <a:cubicBezTo>
                  <a:pt x="136" y="48"/>
                  <a:pt x="136" y="48"/>
                  <a:pt x="136" y="48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44" y="40"/>
                  <a:pt x="144" y="40"/>
                  <a:pt x="144" y="40"/>
                </a:cubicBezTo>
                <a:lnTo>
                  <a:pt x="144" y="48"/>
                </a:lnTo>
                <a:close/>
                <a:moveTo>
                  <a:pt x="41" y="87"/>
                </a:moveTo>
                <a:cubicBezTo>
                  <a:pt x="50" y="93"/>
                  <a:pt x="50" y="93"/>
                  <a:pt x="50" y="9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7" y="104"/>
                  <a:pt x="47" y="104"/>
                  <a:pt x="47" y="105"/>
                </a:cubicBezTo>
                <a:cubicBezTo>
                  <a:pt x="47" y="107"/>
                  <a:pt x="48" y="108"/>
                  <a:pt x="50" y="108"/>
                </a:cubicBezTo>
                <a:cubicBezTo>
                  <a:pt x="51" y="108"/>
                  <a:pt x="51" y="108"/>
                  <a:pt x="52" y="107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8" y="107"/>
                  <a:pt x="68" y="107"/>
                  <a:pt x="68" y="107"/>
                </a:cubicBezTo>
                <a:cubicBezTo>
                  <a:pt x="68" y="107"/>
                  <a:pt x="69" y="108"/>
                  <a:pt x="70" y="108"/>
                </a:cubicBezTo>
                <a:cubicBezTo>
                  <a:pt x="72" y="108"/>
                  <a:pt x="73" y="107"/>
                  <a:pt x="73" y="105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0" y="93"/>
                  <a:pt x="70" y="93"/>
                  <a:pt x="70" y="93"/>
                </a:cubicBezTo>
                <a:cubicBezTo>
                  <a:pt x="79" y="87"/>
                  <a:pt x="79" y="87"/>
                  <a:pt x="79" y="87"/>
                </a:cubicBezTo>
                <a:cubicBezTo>
                  <a:pt x="79" y="87"/>
                  <a:pt x="80" y="87"/>
                  <a:pt x="80" y="85"/>
                </a:cubicBezTo>
                <a:cubicBezTo>
                  <a:pt x="80" y="83"/>
                  <a:pt x="79" y="81"/>
                  <a:pt x="77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3" y="70"/>
                  <a:pt x="63" y="70"/>
                  <a:pt x="63" y="70"/>
                </a:cubicBezTo>
                <a:cubicBezTo>
                  <a:pt x="63" y="70"/>
                  <a:pt x="63" y="70"/>
                  <a:pt x="63" y="70"/>
                </a:cubicBezTo>
                <a:cubicBezTo>
                  <a:pt x="62" y="69"/>
                  <a:pt x="61" y="68"/>
                  <a:pt x="60" y="68"/>
                </a:cubicBezTo>
                <a:cubicBezTo>
                  <a:pt x="59" y="68"/>
                  <a:pt x="58" y="69"/>
                  <a:pt x="57" y="70"/>
                </a:cubicBezTo>
                <a:cubicBezTo>
                  <a:pt x="57" y="70"/>
                  <a:pt x="57" y="70"/>
                  <a:pt x="57" y="70"/>
                </a:cubicBezTo>
                <a:cubicBezTo>
                  <a:pt x="51" y="81"/>
                  <a:pt x="51" y="81"/>
                  <a:pt x="51" y="81"/>
                </a:cubicBezTo>
                <a:cubicBezTo>
                  <a:pt x="43" y="81"/>
                  <a:pt x="43" y="81"/>
                  <a:pt x="43" y="81"/>
                </a:cubicBezTo>
                <a:cubicBezTo>
                  <a:pt x="41" y="81"/>
                  <a:pt x="40" y="83"/>
                  <a:pt x="40" y="85"/>
                </a:cubicBezTo>
                <a:cubicBezTo>
                  <a:pt x="40" y="87"/>
                  <a:pt x="41" y="87"/>
                  <a:pt x="41" y="87"/>
                </a:cubicBezTo>
                <a:moveTo>
                  <a:pt x="168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4"/>
                  <a:pt x="24" y="8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2"/>
                  <a:pt x="26" y="24"/>
                  <a:pt x="28" y="24"/>
                </a:cubicBezTo>
                <a:cubicBezTo>
                  <a:pt x="30" y="24"/>
                  <a:pt x="32" y="22"/>
                  <a:pt x="32" y="20"/>
                </a:cubicBezTo>
                <a:cubicBezTo>
                  <a:pt x="32" y="8"/>
                  <a:pt x="32" y="8"/>
                  <a:pt x="32" y="8"/>
                </a:cubicBezTo>
                <a:cubicBezTo>
                  <a:pt x="168" y="8"/>
                  <a:pt x="168" y="8"/>
                  <a:pt x="168" y="8"/>
                </a:cubicBezTo>
                <a:cubicBezTo>
                  <a:pt x="168" y="104"/>
                  <a:pt x="168" y="104"/>
                  <a:pt x="168" y="104"/>
                </a:cubicBezTo>
                <a:cubicBezTo>
                  <a:pt x="164" y="104"/>
                  <a:pt x="164" y="104"/>
                  <a:pt x="164" y="104"/>
                </a:cubicBezTo>
                <a:cubicBezTo>
                  <a:pt x="162" y="104"/>
                  <a:pt x="160" y="106"/>
                  <a:pt x="160" y="108"/>
                </a:cubicBezTo>
                <a:cubicBezTo>
                  <a:pt x="160" y="110"/>
                  <a:pt x="162" y="112"/>
                  <a:pt x="164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72" y="112"/>
                  <a:pt x="176" y="108"/>
                  <a:pt x="176" y="10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92" y="104"/>
                </a:moveTo>
                <a:cubicBezTo>
                  <a:pt x="108" y="104"/>
                  <a:pt x="108" y="104"/>
                  <a:pt x="108" y="104"/>
                </a:cubicBezTo>
                <a:cubicBezTo>
                  <a:pt x="110" y="104"/>
                  <a:pt x="112" y="102"/>
                  <a:pt x="112" y="100"/>
                </a:cubicBezTo>
                <a:cubicBezTo>
                  <a:pt x="112" y="98"/>
                  <a:pt x="110" y="96"/>
                  <a:pt x="108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0" y="96"/>
                  <a:pt x="88" y="98"/>
                  <a:pt x="88" y="100"/>
                </a:cubicBezTo>
                <a:cubicBezTo>
                  <a:pt x="88" y="102"/>
                  <a:pt x="90" y="104"/>
                  <a:pt x="92" y="104"/>
                </a:cubicBezTo>
                <a:moveTo>
                  <a:pt x="92" y="92"/>
                </a:moveTo>
                <a:cubicBezTo>
                  <a:pt x="100" y="92"/>
                  <a:pt x="100" y="92"/>
                  <a:pt x="100" y="92"/>
                </a:cubicBezTo>
                <a:cubicBezTo>
                  <a:pt x="102" y="92"/>
                  <a:pt x="104" y="90"/>
                  <a:pt x="104" y="88"/>
                </a:cubicBezTo>
                <a:cubicBezTo>
                  <a:pt x="104" y="86"/>
                  <a:pt x="102" y="84"/>
                  <a:pt x="100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90" y="84"/>
                  <a:pt x="88" y="86"/>
                  <a:pt x="88" y="88"/>
                </a:cubicBezTo>
                <a:cubicBezTo>
                  <a:pt x="88" y="90"/>
                  <a:pt x="90" y="92"/>
                  <a:pt x="92" y="92"/>
                </a:cubicBezTo>
                <a:moveTo>
                  <a:pt x="92" y="80"/>
                </a:moveTo>
                <a:cubicBezTo>
                  <a:pt x="108" y="80"/>
                  <a:pt x="108" y="80"/>
                  <a:pt x="108" y="80"/>
                </a:cubicBezTo>
                <a:cubicBezTo>
                  <a:pt x="110" y="80"/>
                  <a:pt x="112" y="78"/>
                  <a:pt x="112" y="76"/>
                </a:cubicBezTo>
                <a:cubicBezTo>
                  <a:pt x="112" y="74"/>
                  <a:pt x="110" y="72"/>
                  <a:pt x="108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0" y="72"/>
                  <a:pt x="88" y="74"/>
                  <a:pt x="88" y="76"/>
                </a:cubicBezTo>
                <a:cubicBezTo>
                  <a:pt x="88" y="78"/>
                  <a:pt x="90" y="80"/>
                  <a:pt x="92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462"/>
          <p:cNvSpPr>
            <a:spLocks noEditPoints="1"/>
          </p:cNvSpPr>
          <p:nvPr/>
        </p:nvSpPr>
        <p:spPr bwMode="auto">
          <a:xfrm>
            <a:off x="6637689" y="2396040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6 w 176"/>
              <a:gd name="T37" fmla="*/ 160 h 176"/>
              <a:gd name="T38" fmla="*/ 160 w 176"/>
              <a:gd name="T39" fmla="*/ 160 h 176"/>
              <a:gd name="T40" fmla="*/ 160 w 176"/>
              <a:gd name="T41" fmla="*/ 16 h 176"/>
              <a:gd name="T42" fmla="*/ 16 w 176"/>
              <a:gd name="T43" fmla="*/ 16 h 176"/>
              <a:gd name="T44" fmla="*/ 16 w 176"/>
              <a:gd name="T45" fmla="*/ 160 h 176"/>
              <a:gd name="T46" fmla="*/ 24 w 176"/>
              <a:gd name="T47" fmla="*/ 24 h 176"/>
              <a:gd name="T48" fmla="*/ 152 w 176"/>
              <a:gd name="T49" fmla="*/ 24 h 176"/>
              <a:gd name="T50" fmla="*/ 152 w 176"/>
              <a:gd name="T51" fmla="*/ 152 h 176"/>
              <a:gd name="T52" fmla="*/ 24 w 176"/>
              <a:gd name="T53" fmla="*/ 152 h 176"/>
              <a:gd name="T54" fmla="*/ 24 w 176"/>
              <a:gd name="T55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6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160"/>
                </a:lnTo>
                <a:close/>
                <a:moveTo>
                  <a:pt x="24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463"/>
          <p:cNvSpPr>
            <a:spLocks noEditPoints="1"/>
          </p:cNvSpPr>
          <p:nvPr/>
        </p:nvSpPr>
        <p:spPr bwMode="auto">
          <a:xfrm>
            <a:off x="7277030" y="2396040"/>
            <a:ext cx="334275" cy="334275"/>
          </a:xfrm>
          <a:custGeom>
            <a:avLst/>
            <a:gdLst>
              <a:gd name="T0" fmla="*/ 16 w 176"/>
              <a:gd name="T1" fmla="*/ 160 h 176"/>
              <a:gd name="T2" fmla="*/ 84 w 176"/>
              <a:gd name="T3" fmla="*/ 160 h 176"/>
              <a:gd name="T4" fmla="*/ 84 w 176"/>
              <a:gd name="T5" fmla="*/ 92 h 176"/>
              <a:gd name="T6" fmla="*/ 16 w 176"/>
              <a:gd name="T7" fmla="*/ 92 h 176"/>
              <a:gd name="T8" fmla="*/ 16 w 176"/>
              <a:gd name="T9" fmla="*/ 160 h 176"/>
              <a:gd name="T10" fmla="*/ 24 w 176"/>
              <a:gd name="T11" fmla="*/ 100 h 176"/>
              <a:gd name="T12" fmla="*/ 76 w 176"/>
              <a:gd name="T13" fmla="*/ 100 h 176"/>
              <a:gd name="T14" fmla="*/ 76 w 176"/>
              <a:gd name="T15" fmla="*/ 152 h 176"/>
              <a:gd name="T16" fmla="*/ 24 w 176"/>
              <a:gd name="T17" fmla="*/ 152 h 176"/>
              <a:gd name="T18" fmla="*/ 24 w 176"/>
              <a:gd name="T19" fmla="*/ 100 h 176"/>
              <a:gd name="T20" fmla="*/ 16 w 176"/>
              <a:gd name="T21" fmla="*/ 84 h 176"/>
              <a:gd name="T22" fmla="*/ 84 w 176"/>
              <a:gd name="T23" fmla="*/ 84 h 176"/>
              <a:gd name="T24" fmla="*/ 84 w 176"/>
              <a:gd name="T25" fmla="*/ 16 h 176"/>
              <a:gd name="T26" fmla="*/ 16 w 176"/>
              <a:gd name="T27" fmla="*/ 16 h 176"/>
              <a:gd name="T28" fmla="*/ 16 w 176"/>
              <a:gd name="T29" fmla="*/ 84 h 176"/>
              <a:gd name="T30" fmla="*/ 24 w 176"/>
              <a:gd name="T31" fmla="*/ 24 h 176"/>
              <a:gd name="T32" fmla="*/ 76 w 176"/>
              <a:gd name="T33" fmla="*/ 24 h 176"/>
              <a:gd name="T34" fmla="*/ 76 w 176"/>
              <a:gd name="T35" fmla="*/ 76 h 176"/>
              <a:gd name="T36" fmla="*/ 24 w 176"/>
              <a:gd name="T37" fmla="*/ 76 h 176"/>
              <a:gd name="T38" fmla="*/ 24 w 176"/>
              <a:gd name="T39" fmla="*/ 24 h 176"/>
              <a:gd name="T40" fmla="*/ 160 w 176"/>
              <a:gd name="T41" fmla="*/ 0 h 176"/>
              <a:gd name="T42" fmla="*/ 16 w 176"/>
              <a:gd name="T43" fmla="*/ 0 h 176"/>
              <a:gd name="T44" fmla="*/ 0 w 176"/>
              <a:gd name="T45" fmla="*/ 16 h 176"/>
              <a:gd name="T46" fmla="*/ 0 w 176"/>
              <a:gd name="T47" fmla="*/ 160 h 176"/>
              <a:gd name="T48" fmla="*/ 16 w 176"/>
              <a:gd name="T49" fmla="*/ 176 h 176"/>
              <a:gd name="T50" fmla="*/ 160 w 176"/>
              <a:gd name="T51" fmla="*/ 176 h 176"/>
              <a:gd name="T52" fmla="*/ 176 w 176"/>
              <a:gd name="T53" fmla="*/ 160 h 176"/>
              <a:gd name="T54" fmla="*/ 176 w 176"/>
              <a:gd name="T55" fmla="*/ 16 h 176"/>
              <a:gd name="T56" fmla="*/ 160 w 176"/>
              <a:gd name="T57" fmla="*/ 0 h 176"/>
              <a:gd name="T58" fmla="*/ 168 w 176"/>
              <a:gd name="T59" fmla="*/ 160 h 176"/>
              <a:gd name="T60" fmla="*/ 160 w 176"/>
              <a:gd name="T61" fmla="*/ 168 h 176"/>
              <a:gd name="T62" fmla="*/ 16 w 176"/>
              <a:gd name="T63" fmla="*/ 168 h 176"/>
              <a:gd name="T64" fmla="*/ 8 w 176"/>
              <a:gd name="T65" fmla="*/ 160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160 h 176"/>
              <a:gd name="T76" fmla="*/ 92 w 176"/>
              <a:gd name="T77" fmla="*/ 84 h 176"/>
              <a:gd name="T78" fmla="*/ 160 w 176"/>
              <a:gd name="T79" fmla="*/ 84 h 176"/>
              <a:gd name="T80" fmla="*/ 160 w 176"/>
              <a:gd name="T81" fmla="*/ 16 h 176"/>
              <a:gd name="T82" fmla="*/ 92 w 176"/>
              <a:gd name="T83" fmla="*/ 16 h 176"/>
              <a:gd name="T84" fmla="*/ 92 w 176"/>
              <a:gd name="T85" fmla="*/ 84 h 176"/>
              <a:gd name="T86" fmla="*/ 100 w 176"/>
              <a:gd name="T87" fmla="*/ 24 h 176"/>
              <a:gd name="T88" fmla="*/ 152 w 176"/>
              <a:gd name="T89" fmla="*/ 24 h 176"/>
              <a:gd name="T90" fmla="*/ 152 w 176"/>
              <a:gd name="T91" fmla="*/ 76 h 176"/>
              <a:gd name="T92" fmla="*/ 100 w 176"/>
              <a:gd name="T93" fmla="*/ 76 h 176"/>
              <a:gd name="T94" fmla="*/ 100 w 176"/>
              <a:gd name="T95" fmla="*/ 24 h 176"/>
              <a:gd name="T96" fmla="*/ 92 w 176"/>
              <a:gd name="T97" fmla="*/ 160 h 176"/>
              <a:gd name="T98" fmla="*/ 160 w 176"/>
              <a:gd name="T99" fmla="*/ 160 h 176"/>
              <a:gd name="T100" fmla="*/ 160 w 176"/>
              <a:gd name="T101" fmla="*/ 92 h 176"/>
              <a:gd name="T102" fmla="*/ 92 w 176"/>
              <a:gd name="T103" fmla="*/ 92 h 176"/>
              <a:gd name="T104" fmla="*/ 92 w 176"/>
              <a:gd name="T105" fmla="*/ 160 h 176"/>
              <a:gd name="T106" fmla="*/ 100 w 176"/>
              <a:gd name="T107" fmla="*/ 100 h 176"/>
              <a:gd name="T108" fmla="*/ 152 w 176"/>
              <a:gd name="T109" fmla="*/ 100 h 176"/>
              <a:gd name="T110" fmla="*/ 152 w 176"/>
              <a:gd name="T111" fmla="*/ 152 h 176"/>
              <a:gd name="T112" fmla="*/ 100 w 176"/>
              <a:gd name="T113" fmla="*/ 152 h 176"/>
              <a:gd name="T114" fmla="*/ 100 w 176"/>
              <a:gd name="T11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176">
                <a:moveTo>
                  <a:pt x="16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4" y="92"/>
                  <a:pt x="84" y="92"/>
                  <a:pt x="84" y="92"/>
                </a:cubicBezTo>
                <a:cubicBezTo>
                  <a:pt x="16" y="92"/>
                  <a:pt x="16" y="92"/>
                  <a:pt x="16" y="92"/>
                </a:cubicBezTo>
                <a:lnTo>
                  <a:pt x="16" y="160"/>
                </a:lnTo>
                <a:close/>
                <a:moveTo>
                  <a:pt x="24" y="100"/>
                </a:moveTo>
                <a:cubicBezTo>
                  <a:pt x="76" y="100"/>
                  <a:pt x="76" y="100"/>
                  <a:pt x="76" y="100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00"/>
                </a:lnTo>
                <a:close/>
                <a:moveTo>
                  <a:pt x="16" y="84"/>
                </a:moveTo>
                <a:cubicBezTo>
                  <a:pt x="84" y="84"/>
                  <a:pt x="84" y="84"/>
                  <a:pt x="84" y="84"/>
                </a:cubicBezTo>
                <a:cubicBezTo>
                  <a:pt x="84" y="16"/>
                  <a:pt x="84" y="16"/>
                  <a:pt x="8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4"/>
                </a:lnTo>
                <a:close/>
                <a:moveTo>
                  <a:pt x="24" y="24"/>
                </a:moveTo>
                <a:cubicBezTo>
                  <a:pt x="76" y="24"/>
                  <a:pt x="76" y="24"/>
                  <a:pt x="76" y="24"/>
                </a:cubicBezTo>
                <a:cubicBezTo>
                  <a:pt x="76" y="76"/>
                  <a:pt x="76" y="76"/>
                  <a:pt x="76" y="76"/>
                </a:cubicBezTo>
                <a:cubicBezTo>
                  <a:pt x="24" y="76"/>
                  <a:pt x="24" y="76"/>
                  <a:pt x="24" y="76"/>
                </a:cubicBezTo>
                <a:lnTo>
                  <a:pt x="24" y="2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92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92" y="16"/>
                  <a:pt x="92" y="16"/>
                  <a:pt x="92" y="16"/>
                </a:cubicBezTo>
                <a:lnTo>
                  <a:pt x="92" y="84"/>
                </a:lnTo>
                <a:close/>
                <a:moveTo>
                  <a:pt x="100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00" y="76"/>
                  <a:pt x="100" y="76"/>
                  <a:pt x="100" y="76"/>
                </a:cubicBezTo>
                <a:lnTo>
                  <a:pt x="100" y="24"/>
                </a:lnTo>
                <a:close/>
                <a:moveTo>
                  <a:pt x="92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92" y="92"/>
                  <a:pt x="92" y="92"/>
                  <a:pt x="92" y="92"/>
                </a:cubicBezTo>
                <a:lnTo>
                  <a:pt x="92" y="160"/>
                </a:lnTo>
                <a:close/>
                <a:moveTo>
                  <a:pt x="100" y="100"/>
                </a:moveTo>
                <a:cubicBezTo>
                  <a:pt x="152" y="100"/>
                  <a:pt x="152" y="100"/>
                  <a:pt x="152" y="100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00" y="152"/>
                  <a:pt x="100" y="152"/>
                  <a:pt x="100" y="152"/>
                </a:cubicBezTo>
                <a:lnTo>
                  <a:pt x="100" y="1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464"/>
          <p:cNvSpPr>
            <a:spLocks noEditPoints="1"/>
          </p:cNvSpPr>
          <p:nvPr/>
        </p:nvSpPr>
        <p:spPr bwMode="auto">
          <a:xfrm>
            <a:off x="1524581" y="3035381"/>
            <a:ext cx="335898" cy="334275"/>
          </a:xfrm>
          <a:custGeom>
            <a:avLst/>
            <a:gdLst>
              <a:gd name="T0" fmla="*/ 92 w 176"/>
              <a:gd name="T1" fmla="*/ 160 h 176"/>
              <a:gd name="T2" fmla="*/ 160 w 176"/>
              <a:gd name="T3" fmla="*/ 160 h 176"/>
              <a:gd name="T4" fmla="*/ 160 w 176"/>
              <a:gd name="T5" fmla="*/ 16 h 176"/>
              <a:gd name="T6" fmla="*/ 92 w 176"/>
              <a:gd name="T7" fmla="*/ 16 h 176"/>
              <a:gd name="T8" fmla="*/ 92 w 176"/>
              <a:gd name="T9" fmla="*/ 160 h 176"/>
              <a:gd name="T10" fmla="*/ 100 w 176"/>
              <a:gd name="T11" fmla="*/ 24 h 176"/>
              <a:gd name="T12" fmla="*/ 152 w 176"/>
              <a:gd name="T13" fmla="*/ 24 h 176"/>
              <a:gd name="T14" fmla="*/ 152 w 176"/>
              <a:gd name="T15" fmla="*/ 152 h 176"/>
              <a:gd name="T16" fmla="*/ 100 w 176"/>
              <a:gd name="T17" fmla="*/ 152 h 176"/>
              <a:gd name="T18" fmla="*/ 100 w 176"/>
              <a:gd name="T19" fmla="*/ 24 h 176"/>
              <a:gd name="T20" fmla="*/ 160 w 176"/>
              <a:gd name="T21" fmla="*/ 0 h 176"/>
              <a:gd name="T22" fmla="*/ 16 w 176"/>
              <a:gd name="T23" fmla="*/ 0 h 176"/>
              <a:gd name="T24" fmla="*/ 0 w 176"/>
              <a:gd name="T25" fmla="*/ 16 h 176"/>
              <a:gd name="T26" fmla="*/ 0 w 176"/>
              <a:gd name="T27" fmla="*/ 160 h 176"/>
              <a:gd name="T28" fmla="*/ 16 w 176"/>
              <a:gd name="T29" fmla="*/ 176 h 176"/>
              <a:gd name="T30" fmla="*/ 160 w 176"/>
              <a:gd name="T31" fmla="*/ 176 h 176"/>
              <a:gd name="T32" fmla="*/ 176 w 176"/>
              <a:gd name="T33" fmla="*/ 160 h 176"/>
              <a:gd name="T34" fmla="*/ 176 w 176"/>
              <a:gd name="T35" fmla="*/ 16 h 176"/>
              <a:gd name="T36" fmla="*/ 160 w 176"/>
              <a:gd name="T37" fmla="*/ 0 h 176"/>
              <a:gd name="T38" fmla="*/ 168 w 176"/>
              <a:gd name="T39" fmla="*/ 160 h 176"/>
              <a:gd name="T40" fmla="*/ 160 w 176"/>
              <a:gd name="T41" fmla="*/ 168 h 176"/>
              <a:gd name="T42" fmla="*/ 16 w 176"/>
              <a:gd name="T43" fmla="*/ 168 h 176"/>
              <a:gd name="T44" fmla="*/ 8 w 176"/>
              <a:gd name="T45" fmla="*/ 160 h 176"/>
              <a:gd name="T46" fmla="*/ 8 w 176"/>
              <a:gd name="T47" fmla="*/ 16 h 176"/>
              <a:gd name="T48" fmla="*/ 16 w 176"/>
              <a:gd name="T49" fmla="*/ 8 h 176"/>
              <a:gd name="T50" fmla="*/ 160 w 176"/>
              <a:gd name="T51" fmla="*/ 8 h 176"/>
              <a:gd name="T52" fmla="*/ 168 w 176"/>
              <a:gd name="T53" fmla="*/ 16 h 176"/>
              <a:gd name="T54" fmla="*/ 168 w 176"/>
              <a:gd name="T55" fmla="*/ 160 h 176"/>
              <a:gd name="T56" fmla="*/ 16 w 176"/>
              <a:gd name="T57" fmla="*/ 160 h 176"/>
              <a:gd name="T58" fmla="*/ 84 w 176"/>
              <a:gd name="T59" fmla="*/ 160 h 176"/>
              <a:gd name="T60" fmla="*/ 84 w 176"/>
              <a:gd name="T61" fmla="*/ 16 h 176"/>
              <a:gd name="T62" fmla="*/ 16 w 176"/>
              <a:gd name="T63" fmla="*/ 16 h 176"/>
              <a:gd name="T64" fmla="*/ 16 w 176"/>
              <a:gd name="T65" fmla="*/ 160 h 176"/>
              <a:gd name="T66" fmla="*/ 24 w 176"/>
              <a:gd name="T67" fmla="*/ 24 h 176"/>
              <a:gd name="T68" fmla="*/ 76 w 176"/>
              <a:gd name="T69" fmla="*/ 24 h 176"/>
              <a:gd name="T70" fmla="*/ 76 w 176"/>
              <a:gd name="T71" fmla="*/ 152 h 176"/>
              <a:gd name="T72" fmla="*/ 24 w 176"/>
              <a:gd name="T73" fmla="*/ 152 h 176"/>
              <a:gd name="T74" fmla="*/ 24 w 176"/>
              <a:gd name="T75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92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92" y="16"/>
                  <a:pt x="92" y="16"/>
                  <a:pt x="92" y="16"/>
                </a:cubicBezTo>
                <a:lnTo>
                  <a:pt x="92" y="160"/>
                </a:lnTo>
                <a:close/>
                <a:moveTo>
                  <a:pt x="100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00" y="152"/>
                  <a:pt x="100" y="152"/>
                  <a:pt x="100" y="152"/>
                </a:cubicBezTo>
                <a:lnTo>
                  <a:pt x="100" y="2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6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4" y="16"/>
                  <a:pt x="84" y="16"/>
                  <a:pt x="8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160"/>
                </a:lnTo>
                <a:close/>
                <a:moveTo>
                  <a:pt x="24" y="24"/>
                </a:moveTo>
                <a:cubicBezTo>
                  <a:pt x="76" y="24"/>
                  <a:pt x="76" y="24"/>
                  <a:pt x="76" y="24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465"/>
          <p:cNvSpPr>
            <a:spLocks noEditPoints="1"/>
          </p:cNvSpPr>
          <p:nvPr/>
        </p:nvSpPr>
        <p:spPr bwMode="auto">
          <a:xfrm>
            <a:off x="2163922" y="3035381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6 w 176"/>
              <a:gd name="T37" fmla="*/ 160 h 176"/>
              <a:gd name="T38" fmla="*/ 160 w 176"/>
              <a:gd name="T39" fmla="*/ 160 h 176"/>
              <a:gd name="T40" fmla="*/ 160 w 176"/>
              <a:gd name="T41" fmla="*/ 92 h 176"/>
              <a:gd name="T42" fmla="*/ 16 w 176"/>
              <a:gd name="T43" fmla="*/ 92 h 176"/>
              <a:gd name="T44" fmla="*/ 16 w 176"/>
              <a:gd name="T45" fmla="*/ 160 h 176"/>
              <a:gd name="T46" fmla="*/ 24 w 176"/>
              <a:gd name="T47" fmla="*/ 100 h 176"/>
              <a:gd name="T48" fmla="*/ 152 w 176"/>
              <a:gd name="T49" fmla="*/ 100 h 176"/>
              <a:gd name="T50" fmla="*/ 152 w 176"/>
              <a:gd name="T51" fmla="*/ 152 h 176"/>
              <a:gd name="T52" fmla="*/ 24 w 176"/>
              <a:gd name="T53" fmla="*/ 152 h 176"/>
              <a:gd name="T54" fmla="*/ 24 w 176"/>
              <a:gd name="T55" fmla="*/ 100 h 176"/>
              <a:gd name="T56" fmla="*/ 16 w 176"/>
              <a:gd name="T57" fmla="*/ 84 h 176"/>
              <a:gd name="T58" fmla="*/ 160 w 176"/>
              <a:gd name="T59" fmla="*/ 84 h 176"/>
              <a:gd name="T60" fmla="*/ 160 w 176"/>
              <a:gd name="T61" fmla="*/ 16 h 176"/>
              <a:gd name="T62" fmla="*/ 16 w 176"/>
              <a:gd name="T63" fmla="*/ 16 h 176"/>
              <a:gd name="T64" fmla="*/ 16 w 176"/>
              <a:gd name="T65" fmla="*/ 84 h 176"/>
              <a:gd name="T66" fmla="*/ 24 w 176"/>
              <a:gd name="T67" fmla="*/ 24 h 176"/>
              <a:gd name="T68" fmla="*/ 152 w 176"/>
              <a:gd name="T69" fmla="*/ 24 h 176"/>
              <a:gd name="T70" fmla="*/ 152 w 176"/>
              <a:gd name="T71" fmla="*/ 76 h 176"/>
              <a:gd name="T72" fmla="*/ 24 w 176"/>
              <a:gd name="T73" fmla="*/ 76 h 176"/>
              <a:gd name="T74" fmla="*/ 24 w 176"/>
              <a:gd name="T75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6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" y="92"/>
                  <a:pt x="16" y="92"/>
                  <a:pt x="16" y="92"/>
                </a:cubicBezTo>
                <a:lnTo>
                  <a:pt x="16" y="160"/>
                </a:lnTo>
                <a:close/>
                <a:moveTo>
                  <a:pt x="24" y="100"/>
                </a:moveTo>
                <a:cubicBezTo>
                  <a:pt x="152" y="100"/>
                  <a:pt x="152" y="100"/>
                  <a:pt x="152" y="100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00"/>
                </a:lnTo>
                <a:close/>
                <a:moveTo>
                  <a:pt x="16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4"/>
                </a:lnTo>
                <a:close/>
                <a:moveTo>
                  <a:pt x="24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24" y="76"/>
                  <a:pt x="24" y="76"/>
                  <a:pt x="24" y="76"/>
                </a:cubicBezTo>
                <a:lnTo>
                  <a:pt x="2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466"/>
          <p:cNvSpPr>
            <a:spLocks noEditPoints="1"/>
          </p:cNvSpPr>
          <p:nvPr/>
        </p:nvSpPr>
        <p:spPr bwMode="auto">
          <a:xfrm>
            <a:off x="2803263" y="3035381"/>
            <a:ext cx="334275" cy="334275"/>
          </a:xfrm>
          <a:custGeom>
            <a:avLst/>
            <a:gdLst>
              <a:gd name="T0" fmla="*/ 16 w 176"/>
              <a:gd name="T1" fmla="*/ 160 h 176"/>
              <a:gd name="T2" fmla="*/ 84 w 176"/>
              <a:gd name="T3" fmla="*/ 160 h 176"/>
              <a:gd name="T4" fmla="*/ 84 w 176"/>
              <a:gd name="T5" fmla="*/ 92 h 176"/>
              <a:gd name="T6" fmla="*/ 16 w 176"/>
              <a:gd name="T7" fmla="*/ 92 h 176"/>
              <a:gd name="T8" fmla="*/ 16 w 176"/>
              <a:gd name="T9" fmla="*/ 160 h 176"/>
              <a:gd name="T10" fmla="*/ 24 w 176"/>
              <a:gd name="T11" fmla="*/ 100 h 176"/>
              <a:gd name="T12" fmla="*/ 76 w 176"/>
              <a:gd name="T13" fmla="*/ 100 h 176"/>
              <a:gd name="T14" fmla="*/ 76 w 176"/>
              <a:gd name="T15" fmla="*/ 152 h 176"/>
              <a:gd name="T16" fmla="*/ 24 w 176"/>
              <a:gd name="T17" fmla="*/ 152 h 176"/>
              <a:gd name="T18" fmla="*/ 24 w 176"/>
              <a:gd name="T19" fmla="*/ 100 h 176"/>
              <a:gd name="T20" fmla="*/ 16 w 176"/>
              <a:gd name="T21" fmla="*/ 84 h 176"/>
              <a:gd name="T22" fmla="*/ 84 w 176"/>
              <a:gd name="T23" fmla="*/ 84 h 176"/>
              <a:gd name="T24" fmla="*/ 84 w 176"/>
              <a:gd name="T25" fmla="*/ 16 h 176"/>
              <a:gd name="T26" fmla="*/ 16 w 176"/>
              <a:gd name="T27" fmla="*/ 16 h 176"/>
              <a:gd name="T28" fmla="*/ 16 w 176"/>
              <a:gd name="T29" fmla="*/ 84 h 176"/>
              <a:gd name="T30" fmla="*/ 24 w 176"/>
              <a:gd name="T31" fmla="*/ 24 h 176"/>
              <a:gd name="T32" fmla="*/ 76 w 176"/>
              <a:gd name="T33" fmla="*/ 24 h 176"/>
              <a:gd name="T34" fmla="*/ 76 w 176"/>
              <a:gd name="T35" fmla="*/ 76 h 176"/>
              <a:gd name="T36" fmla="*/ 24 w 176"/>
              <a:gd name="T37" fmla="*/ 76 h 176"/>
              <a:gd name="T38" fmla="*/ 24 w 176"/>
              <a:gd name="T39" fmla="*/ 24 h 176"/>
              <a:gd name="T40" fmla="*/ 160 w 176"/>
              <a:gd name="T41" fmla="*/ 0 h 176"/>
              <a:gd name="T42" fmla="*/ 16 w 176"/>
              <a:gd name="T43" fmla="*/ 0 h 176"/>
              <a:gd name="T44" fmla="*/ 0 w 176"/>
              <a:gd name="T45" fmla="*/ 16 h 176"/>
              <a:gd name="T46" fmla="*/ 0 w 176"/>
              <a:gd name="T47" fmla="*/ 160 h 176"/>
              <a:gd name="T48" fmla="*/ 16 w 176"/>
              <a:gd name="T49" fmla="*/ 176 h 176"/>
              <a:gd name="T50" fmla="*/ 160 w 176"/>
              <a:gd name="T51" fmla="*/ 176 h 176"/>
              <a:gd name="T52" fmla="*/ 176 w 176"/>
              <a:gd name="T53" fmla="*/ 160 h 176"/>
              <a:gd name="T54" fmla="*/ 176 w 176"/>
              <a:gd name="T55" fmla="*/ 16 h 176"/>
              <a:gd name="T56" fmla="*/ 160 w 176"/>
              <a:gd name="T57" fmla="*/ 0 h 176"/>
              <a:gd name="T58" fmla="*/ 168 w 176"/>
              <a:gd name="T59" fmla="*/ 160 h 176"/>
              <a:gd name="T60" fmla="*/ 160 w 176"/>
              <a:gd name="T61" fmla="*/ 168 h 176"/>
              <a:gd name="T62" fmla="*/ 16 w 176"/>
              <a:gd name="T63" fmla="*/ 168 h 176"/>
              <a:gd name="T64" fmla="*/ 8 w 176"/>
              <a:gd name="T65" fmla="*/ 160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160 h 176"/>
              <a:gd name="T76" fmla="*/ 92 w 176"/>
              <a:gd name="T77" fmla="*/ 160 h 176"/>
              <a:gd name="T78" fmla="*/ 160 w 176"/>
              <a:gd name="T79" fmla="*/ 160 h 176"/>
              <a:gd name="T80" fmla="*/ 160 w 176"/>
              <a:gd name="T81" fmla="*/ 16 h 176"/>
              <a:gd name="T82" fmla="*/ 92 w 176"/>
              <a:gd name="T83" fmla="*/ 16 h 176"/>
              <a:gd name="T84" fmla="*/ 92 w 176"/>
              <a:gd name="T85" fmla="*/ 160 h 176"/>
              <a:gd name="T86" fmla="*/ 100 w 176"/>
              <a:gd name="T87" fmla="*/ 24 h 176"/>
              <a:gd name="T88" fmla="*/ 152 w 176"/>
              <a:gd name="T89" fmla="*/ 24 h 176"/>
              <a:gd name="T90" fmla="*/ 152 w 176"/>
              <a:gd name="T91" fmla="*/ 152 h 176"/>
              <a:gd name="T92" fmla="*/ 100 w 176"/>
              <a:gd name="T93" fmla="*/ 152 h 176"/>
              <a:gd name="T94" fmla="*/ 100 w 176"/>
              <a:gd name="T95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16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4" y="92"/>
                  <a:pt x="84" y="92"/>
                  <a:pt x="84" y="92"/>
                </a:cubicBezTo>
                <a:cubicBezTo>
                  <a:pt x="16" y="92"/>
                  <a:pt x="16" y="92"/>
                  <a:pt x="16" y="92"/>
                </a:cubicBezTo>
                <a:lnTo>
                  <a:pt x="16" y="160"/>
                </a:lnTo>
                <a:close/>
                <a:moveTo>
                  <a:pt x="24" y="100"/>
                </a:moveTo>
                <a:cubicBezTo>
                  <a:pt x="76" y="100"/>
                  <a:pt x="76" y="100"/>
                  <a:pt x="76" y="100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00"/>
                </a:lnTo>
                <a:close/>
                <a:moveTo>
                  <a:pt x="16" y="84"/>
                </a:moveTo>
                <a:cubicBezTo>
                  <a:pt x="84" y="84"/>
                  <a:pt x="84" y="84"/>
                  <a:pt x="84" y="84"/>
                </a:cubicBezTo>
                <a:cubicBezTo>
                  <a:pt x="84" y="16"/>
                  <a:pt x="84" y="16"/>
                  <a:pt x="8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4"/>
                </a:lnTo>
                <a:close/>
                <a:moveTo>
                  <a:pt x="24" y="24"/>
                </a:moveTo>
                <a:cubicBezTo>
                  <a:pt x="76" y="24"/>
                  <a:pt x="76" y="24"/>
                  <a:pt x="76" y="24"/>
                </a:cubicBezTo>
                <a:cubicBezTo>
                  <a:pt x="76" y="76"/>
                  <a:pt x="76" y="76"/>
                  <a:pt x="76" y="76"/>
                </a:cubicBezTo>
                <a:cubicBezTo>
                  <a:pt x="24" y="76"/>
                  <a:pt x="24" y="76"/>
                  <a:pt x="24" y="76"/>
                </a:cubicBezTo>
                <a:lnTo>
                  <a:pt x="24" y="2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92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92" y="16"/>
                  <a:pt x="92" y="16"/>
                  <a:pt x="92" y="16"/>
                </a:cubicBezTo>
                <a:lnTo>
                  <a:pt x="92" y="160"/>
                </a:lnTo>
                <a:close/>
                <a:moveTo>
                  <a:pt x="100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00" y="152"/>
                  <a:pt x="100" y="152"/>
                  <a:pt x="100" y="152"/>
                </a:cubicBezTo>
                <a:lnTo>
                  <a:pt x="10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467"/>
          <p:cNvSpPr>
            <a:spLocks noEditPoints="1"/>
          </p:cNvSpPr>
          <p:nvPr/>
        </p:nvSpPr>
        <p:spPr bwMode="auto">
          <a:xfrm>
            <a:off x="3442605" y="3035381"/>
            <a:ext cx="334275" cy="334275"/>
          </a:xfrm>
          <a:custGeom>
            <a:avLst/>
            <a:gdLst>
              <a:gd name="T0" fmla="*/ 84 w 176"/>
              <a:gd name="T1" fmla="*/ 16 h 176"/>
              <a:gd name="T2" fmla="*/ 16 w 176"/>
              <a:gd name="T3" fmla="*/ 16 h 176"/>
              <a:gd name="T4" fmla="*/ 16 w 176"/>
              <a:gd name="T5" fmla="*/ 84 h 176"/>
              <a:gd name="T6" fmla="*/ 84 w 176"/>
              <a:gd name="T7" fmla="*/ 84 h 176"/>
              <a:gd name="T8" fmla="*/ 84 w 176"/>
              <a:gd name="T9" fmla="*/ 16 h 176"/>
              <a:gd name="T10" fmla="*/ 76 w 176"/>
              <a:gd name="T11" fmla="*/ 76 h 176"/>
              <a:gd name="T12" fmla="*/ 24 w 176"/>
              <a:gd name="T13" fmla="*/ 76 h 176"/>
              <a:gd name="T14" fmla="*/ 24 w 176"/>
              <a:gd name="T15" fmla="*/ 24 h 176"/>
              <a:gd name="T16" fmla="*/ 76 w 176"/>
              <a:gd name="T17" fmla="*/ 24 h 176"/>
              <a:gd name="T18" fmla="*/ 76 w 176"/>
              <a:gd name="T19" fmla="*/ 76 h 176"/>
              <a:gd name="T20" fmla="*/ 16 w 176"/>
              <a:gd name="T21" fmla="*/ 160 h 176"/>
              <a:gd name="T22" fmla="*/ 160 w 176"/>
              <a:gd name="T23" fmla="*/ 160 h 176"/>
              <a:gd name="T24" fmla="*/ 160 w 176"/>
              <a:gd name="T25" fmla="*/ 92 h 176"/>
              <a:gd name="T26" fmla="*/ 16 w 176"/>
              <a:gd name="T27" fmla="*/ 92 h 176"/>
              <a:gd name="T28" fmla="*/ 16 w 176"/>
              <a:gd name="T29" fmla="*/ 160 h 176"/>
              <a:gd name="T30" fmla="*/ 24 w 176"/>
              <a:gd name="T31" fmla="*/ 100 h 176"/>
              <a:gd name="T32" fmla="*/ 152 w 176"/>
              <a:gd name="T33" fmla="*/ 100 h 176"/>
              <a:gd name="T34" fmla="*/ 152 w 176"/>
              <a:gd name="T35" fmla="*/ 152 h 176"/>
              <a:gd name="T36" fmla="*/ 24 w 176"/>
              <a:gd name="T37" fmla="*/ 152 h 176"/>
              <a:gd name="T38" fmla="*/ 24 w 176"/>
              <a:gd name="T39" fmla="*/ 100 h 176"/>
              <a:gd name="T40" fmla="*/ 92 w 176"/>
              <a:gd name="T41" fmla="*/ 84 h 176"/>
              <a:gd name="T42" fmla="*/ 160 w 176"/>
              <a:gd name="T43" fmla="*/ 84 h 176"/>
              <a:gd name="T44" fmla="*/ 160 w 176"/>
              <a:gd name="T45" fmla="*/ 16 h 176"/>
              <a:gd name="T46" fmla="*/ 92 w 176"/>
              <a:gd name="T47" fmla="*/ 16 h 176"/>
              <a:gd name="T48" fmla="*/ 92 w 176"/>
              <a:gd name="T49" fmla="*/ 84 h 176"/>
              <a:gd name="T50" fmla="*/ 100 w 176"/>
              <a:gd name="T51" fmla="*/ 24 h 176"/>
              <a:gd name="T52" fmla="*/ 152 w 176"/>
              <a:gd name="T53" fmla="*/ 24 h 176"/>
              <a:gd name="T54" fmla="*/ 152 w 176"/>
              <a:gd name="T55" fmla="*/ 76 h 176"/>
              <a:gd name="T56" fmla="*/ 100 w 176"/>
              <a:gd name="T57" fmla="*/ 76 h 176"/>
              <a:gd name="T58" fmla="*/ 100 w 176"/>
              <a:gd name="T59" fmla="*/ 24 h 176"/>
              <a:gd name="T60" fmla="*/ 160 w 176"/>
              <a:gd name="T61" fmla="*/ 0 h 176"/>
              <a:gd name="T62" fmla="*/ 16 w 176"/>
              <a:gd name="T63" fmla="*/ 0 h 176"/>
              <a:gd name="T64" fmla="*/ 0 w 176"/>
              <a:gd name="T65" fmla="*/ 16 h 176"/>
              <a:gd name="T66" fmla="*/ 0 w 176"/>
              <a:gd name="T67" fmla="*/ 160 h 176"/>
              <a:gd name="T68" fmla="*/ 16 w 176"/>
              <a:gd name="T69" fmla="*/ 176 h 176"/>
              <a:gd name="T70" fmla="*/ 160 w 176"/>
              <a:gd name="T71" fmla="*/ 176 h 176"/>
              <a:gd name="T72" fmla="*/ 176 w 176"/>
              <a:gd name="T73" fmla="*/ 160 h 176"/>
              <a:gd name="T74" fmla="*/ 176 w 176"/>
              <a:gd name="T75" fmla="*/ 16 h 176"/>
              <a:gd name="T76" fmla="*/ 160 w 176"/>
              <a:gd name="T77" fmla="*/ 0 h 176"/>
              <a:gd name="T78" fmla="*/ 168 w 176"/>
              <a:gd name="T79" fmla="*/ 160 h 176"/>
              <a:gd name="T80" fmla="*/ 160 w 176"/>
              <a:gd name="T81" fmla="*/ 168 h 176"/>
              <a:gd name="T82" fmla="*/ 16 w 176"/>
              <a:gd name="T83" fmla="*/ 168 h 176"/>
              <a:gd name="T84" fmla="*/ 8 w 176"/>
              <a:gd name="T85" fmla="*/ 160 h 176"/>
              <a:gd name="T86" fmla="*/ 8 w 176"/>
              <a:gd name="T87" fmla="*/ 16 h 176"/>
              <a:gd name="T88" fmla="*/ 16 w 176"/>
              <a:gd name="T89" fmla="*/ 8 h 176"/>
              <a:gd name="T90" fmla="*/ 160 w 176"/>
              <a:gd name="T91" fmla="*/ 8 h 176"/>
              <a:gd name="T92" fmla="*/ 168 w 176"/>
              <a:gd name="T93" fmla="*/ 16 h 176"/>
              <a:gd name="T94" fmla="*/ 168 w 176"/>
              <a:gd name="T95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84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84"/>
                  <a:pt x="16" y="84"/>
                  <a:pt x="16" y="84"/>
                </a:cubicBezTo>
                <a:cubicBezTo>
                  <a:pt x="84" y="84"/>
                  <a:pt x="84" y="84"/>
                  <a:pt x="84" y="84"/>
                </a:cubicBezTo>
                <a:lnTo>
                  <a:pt x="84" y="16"/>
                </a:lnTo>
                <a:close/>
                <a:moveTo>
                  <a:pt x="76" y="76"/>
                </a:moveTo>
                <a:cubicBezTo>
                  <a:pt x="24" y="76"/>
                  <a:pt x="24" y="76"/>
                  <a:pt x="24" y="76"/>
                </a:cubicBezTo>
                <a:cubicBezTo>
                  <a:pt x="24" y="24"/>
                  <a:pt x="24" y="24"/>
                  <a:pt x="24" y="24"/>
                </a:cubicBezTo>
                <a:cubicBezTo>
                  <a:pt x="76" y="24"/>
                  <a:pt x="76" y="24"/>
                  <a:pt x="76" y="24"/>
                </a:cubicBezTo>
                <a:lnTo>
                  <a:pt x="76" y="76"/>
                </a:lnTo>
                <a:close/>
                <a:moveTo>
                  <a:pt x="16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" y="92"/>
                  <a:pt x="16" y="92"/>
                  <a:pt x="16" y="92"/>
                </a:cubicBezTo>
                <a:lnTo>
                  <a:pt x="16" y="160"/>
                </a:lnTo>
                <a:close/>
                <a:moveTo>
                  <a:pt x="24" y="100"/>
                </a:moveTo>
                <a:cubicBezTo>
                  <a:pt x="152" y="100"/>
                  <a:pt x="152" y="100"/>
                  <a:pt x="152" y="100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00"/>
                </a:lnTo>
                <a:close/>
                <a:moveTo>
                  <a:pt x="92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92" y="16"/>
                  <a:pt x="92" y="16"/>
                  <a:pt x="92" y="16"/>
                </a:cubicBezTo>
                <a:lnTo>
                  <a:pt x="92" y="84"/>
                </a:lnTo>
                <a:close/>
                <a:moveTo>
                  <a:pt x="100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00" y="76"/>
                  <a:pt x="100" y="76"/>
                  <a:pt x="100" y="76"/>
                </a:cubicBezTo>
                <a:lnTo>
                  <a:pt x="100" y="2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468"/>
          <p:cNvSpPr>
            <a:spLocks noEditPoints="1"/>
          </p:cNvSpPr>
          <p:nvPr/>
        </p:nvSpPr>
        <p:spPr bwMode="auto">
          <a:xfrm>
            <a:off x="4081946" y="3035381"/>
            <a:ext cx="334275" cy="334275"/>
          </a:xfrm>
          <a:custGeom>
            <a:avLst/>
            <a:gdLst>
              <a:gd name="T0" fmla="*/ 16 w 176"/>
              <a:gd name="T1" fmla="*/ 160 h 176"/>
              <a:gd name="T2" fmla="*/ 84 w 176"/>
              <a:gd name="T3" fmla="*/ 160 h 176"/>
              <a:gd name="T4" fmla="*/ 84 w 176"/>
              <a:gd name="T5" fmla="*/ 16 h 176"/>
              <a:gd name="T6" fmla="*/ 16 w 176"/>
              <a:gd name="T7" fmla="*/ 16 h 176"/>
              <a:gd name="T8" fmla="*/ 16 w 176"/>
              <a:gd name="T9" fmla="*/ 160 h 176"/>
              <a:gd name="T10" fmla="*/ 24 w 176"/>
              <a:gd name="T11" fmla="*/ 24 h 176"/>
              <a:gd name="T12" fmla="*/ 76 w 176"/>
              <a:gd name="T13" fmla="*/ 24 h 176"/>
              <a:gd name="T14" fmla="*/ 76 w 176"/>
              <a:gd name="T15" fmla="*/ 152 h 176"/>
              <a:gd name="T16" fmla="*/ 24 w 176"/>
              <a:gd name="T17" fmla="*/ 152 h 176"/>
              <a:gd name="T18" fmla="*/ 24 w 176"/>
              <a:gd name="T19" fmla="*/ 24 h 176"/>
              <a:gd name="T20" fmla="*/ 92 w 176"/>
              <a:gd name="T21" fmla="*/ 84 h 176"/>
              <a:gd name="T22" fmla="*/ 160 w 176"/>
              <a:gd name="T23" fmla="*/ 84 h 176"/>
              <a:gd name="T24" fmla="*/ 160 w 176"/>
              <a:gd name="T25" fmla="*/ 16 h 176"/>
              <a:gd name="T26" fmla="*/ 92 w 176"/>
              <a:gd name="T27" fmla="*/ 16 h 176"/>
              <a:gd name="T28" fmla="*/ 92 w 176"/>
              <a:gd name="T29" fmla="*/ 84 h 176"/>
              <a:gd name="T30" fmla="*/ 100 w 176"/>
              <a:gd name="T31" fmla="*/ 24 h 176"/>
              <a:gd name="T32" fmla="*/ 152 w 176"/>
              <a:gd name="T33" fmla="*/ 24 h 176"/>
              <a:gd name="T34" fmla="*/ 152 w 176"/>
              <a:gd name="T35" fmla="*/ 76 h 176"/>
              <a:gd name="T36" fmla="*/ 100 w 176"/>
              <a:gd name="T37" fmla="*/ 76 h 176"/>
              <a:gd name="T38" fmla="*/ 100 w 176"/>
              <a:gd name="T39" fmla="*/ 24 h 176"/>
              <a:gd name="T40" fmla="*/ 160 w 176"/>
              <a:gd name="T41" fmla="*/ 0 h 176"/>
              <a:gd name="T42" fmla="*/ 16 w 176"/>
              <a:gd name="T43" fmla="*/ 0 h 176"/>
              <a:gd name="T44" fmla="*/ 0 w 176"/>
              <a:gd name="T45" fmla="*/ 16 h 176"/>
              <a:gd name="T46" fmla="*/ 0 w 176"/>
              <a:gd name="T47" fmla="*/ 160 h 176"/>
              <a:gd name="T48" fmla="*/ 16 w 176"/>
              <a:gd name="T49" fmla="*/ 176 h 176"/>
              <a:gd name="T50" fmla="*/ 160 w 176"/>
              <a:gd name="T51" fmla="*/ 176 h 176"/>
              <a:gd name="T52" fmla="*/ 176 w 176"/>
              <a:gd name="T53" fmla="*/ 160 h 176"/>
              <a:gd name="T54" fmla="*/ 176 w 176"/>
              <a:gd name="T55" fmla="*/ 16 h 176"/>
              <a:gd name="T56" fmla="*/ 160 w 176"/>
              <a:gd name="T57" fmla="*/ 0 h 176"/>
              <a:gd name="T58" fmla="*/ 168 w 176"/>
              <a:gd name="T59" fmla="*/ 160 h 176"/>
              <a:gd name="T60" fmla="*/ 160 w 176"/>
              <a:gd name="T61" fmla="*/ 168 h 176"/>
              <a:gd name="T62" fmla="*/ 16 w 176"/>
              <a:gd name="T63" fmla="*/ 168 h 176"/>
              <a:gd name="T64" fmla="*/ 8 w 176"/>
              <a:gd name="T65" fmla="*/ 160 h 176"/>
              <a:gd name="T66" fmla="*/ 8 w 176"/>
              <a:gd name="T67" fmla="*/ 16 h 176"/>
              <a:gd name="T68" fmla="*/ 16 w 176"/>
              <a:gd name="T69" fmla="*/ 8 h 176"/>
              <a:gd name="T70" fmla="*/ 160 w 176"/>
              <a:gd name="T71" fmla="*/ 8 h 176"/>
              <a:gd name="T72" fmla="*/ 168 w 176"/>
              <a:gd name="T73" fmla="*/ 16 h 176"/>
              <a:gd name="T74" fmla="*/ 168 w 176"/>
              <a:gd name="T75" fmla="*/ 160 h 176"/>
              <a:gd name="T76" fmla="*/ 92 w 176"/>
              <a:gd name="T77" fmla="*/ 160 h 176"/>
              <a:gd name="T78" fmla="*/ 160 w 176"/>
              <a:gd name="T79" fmla="*/ 160 h 176"/>
              <a:gd name="T80" fmla="*/ 160 w 176"/>
              <a:gd name="T81" fmla="*/ 92 h 176"/>
              <a:gd name="T82" fmla="*/ 92 w 176"/>
              <a:gd name="T83" fmla="*/ 92 h 176"/>
              <a:gd name="T84" fmla="*/ 92 w 176"/>
              <a:gd name="T85" fmla="*/ 160 h 176"/>
              <a:gd name="T86" fmla="*/ 100 w 176"/>
              <a:gd name="T87" fmla="*/ 100 h 176"/>
              <a:gd name="T88" fmla="*/ 152 w 176"/>
              <a:gd name="T89" fmla="*/ 100 h 176"/>
              <a:gd name="T90" fmla="*/ 152 w 176"/>
              <a:gd name="T91" fmla="*/ 152 h 176"/>
              <a:gd name="T92" fmla="*/ 100 w 176"/>
              <a:gd name="T93" fmla="*/ 152 h 176"/>
              <a:gd name="T94" fmla="*/ 100 w 176"/>
              <a:gd name="T9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16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4" y="16"/>
                  <a:pt x="84" y="16"/>
                  <a:pt x="84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160"/>
                </a:lnTo>
                <a:close/>
                <a:moveTo>
                  <a:pt x="24" y="24"/>
                </a:moveTo>
                <a:cubicBezTo>
                  <a:pt x="76" y="24"/>
                  <a:pt x="76" y="24"/>
                  <a:pt x="76" y="24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24"/>
                </a:lnTo>
                <a:close/>
                <a:moveTo>
                  <a:pt x="92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92" y="16"/>
                  <a:pt x="92" y="16"/>
                  <a:pt x="92" y="16"/>
                </a:cubicBezTo>
                <a:lnTo>
                  <a:pt x="92" y="84"/>
                </a:lnTo>
                <a:close/>
                <a:moveTo>
                  <a:pt x="100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00" y="76"/>
                  <a:pt x="100" y="76"/>
                  <a:pt x="100" y="76"/>
                </a:cubicBezTo>
                <a:lnTo>
                  <a:pt x="100" y="24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92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92" y="92"/>
                  <a:pt x="92" y="92"/>
                  <a:pt x="92" y="92"/>
                </a:cubicBezTo>
                <a:lnTo>
                  <a:pt x="92" y="160"/>
                </a:lnTo>
                <a:close/>
                <a:moveTo>
                  <a:pt x="100" y="100"/>
                </a:moveTo>
                <a:cubicBezTo>
                  <a:pt x="152" y="100"/>
                  <a:pt x="152" y="100"/>
                  <a:pt x="152" y="100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00" y="152"/>
                  <a:pt x="100" y="152"/>
                  <a:pt x="100" y="152"/>
                </a:cubicBezTo>
                <a:lnTo>
                  <a:pt x="100" y="1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469"/>
          <p:cNvSpPr>
            <a:spLocks noEditPoints="1"/>
          </p:cNvSpPr>
          <p:nvPr/>
        </p:nvSpPr>
        <p:spPr bwMode="auto">
          <a:xfrm>
            <a:off x="4719665" y="3035381"/>
            <a:ext cx="335898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6 w 176"/>
              <a:gd name="T37" fmla="*/ 160 h 176"/>
              <a:gd name="T38" fmla="*/ 84 w 176"/>
              <a:gd name="T39" fmla="*/ 160 h 176"/>
              <a:gd name="T40" fmla="*/ 84 w 176"/>
              <a:gd name="T41" fmla="*/ 92 h 176"/>
              <a:gd name="T42" fmla="*/ 16 w 176"/>
              <a:gd name="T43" fmla="*/ 92 h 176"/>
              <a:gd name="T44" fmla="*/ 16 w 176"/>
              <a:gd name="T45" fmla="*/ 160 h 176"/>
              <a:gd name="T46" fmla="*/ 24 w 176"/>
              <a:gd name="T47" fmla="*/ 100 h 176"/>
              <a:gd name="T48" fmla="*/ 76 w 176"/>
              <a:gd name="T49" fmla="*/ 100 h 176"/>
              <a:gd name="T50" fmla="*/ 76 w 176"/>
              <a:gd name="T51" fmla="*/ 152 h 176"/>
              <a:gd name="T52" fmla="*/ 24 w 176"/>
              <a:gd name="T53" fmla="*/ 152 h 176"/>
              <a:gd name="T54" fmla="*/ 24 w 176"/>
              <a:gd name="T55" fmla="*/ 100 h 176"/>
              <a:gd name="T56" fmla="*/ 16 w 176"/>
              <a:gd name="T57" fmla="*/ 84 h 176"/>
              <a:gd name="T58" fmla="*/ 160 w 176"/>
              <a:gd name="T59" fmla="*/ 84 h 176"/>
              <a:gd name="T60" fmla="*/ 160 w 176"/>
              <a:gd name="T61" fmla="*/ 16 h 176"/>
              <a:gd name="T62" fmla="*/ 16 w 176"/>
              <a:gd name="T63" fmla="*/ 16 h 176"/>
              <a:gd name="T64" fmla="*/ 16 w 176"/>
              <a:gd name="T65" fmla="*/ 84 h 176"/>
              <a:gd name="T66" fmla="*/ 24 w 176"/>
              <a:gd name="T67" fmla="*/ 24 h 176"/>
              <a:gd name="T68" fmla="*/ 152 w 176"/>
              <a:gd name="T69" fmla="*/ 24 h 176"/>
              <a:gd name="T70" fmla="*/ 152 w 176"/>
              <a:gd name="T71" fmla="*/ 76 h 176"/>
              <a:gd name="T72" fmla="*/ 24 w 176"/>
              <a:gd name="T73" fmla="*/ 76 h 176"/>
              <a:gd name="T74" fmla="*/ 24 w 176"/>
              <a:gd name="T75" fmla="*/ 24 h 176"/>
              <a:gd name="T76" fmla="*/ 92 w 176"/>
              <a:gd name="T77" fmla="*/ 160 h 176"/>
              <a:gd name="T78" fmla="*/ 160 w 176"/>
              <a:gd name="T79" fmla="*/ 160 h 176"/>
              <a:gd name="T80" fmla="*/ 160 w 176"/>
              <a:gd name="T81" fmla="*/ 92 h 176"/>
              <a:gd name="T82" fmla="*/ 92 w 176"/>
              <a:gd name="T83" fmla="*/ 92 h 176"/>
              <a:gd name="T84" fmla="*/ 92 w 176"/>
              <a:gd name="T85" fmla="*/ 160 h 176"/>
              <a:gd name="T86" fmla="*/ 100 w 176"/>
              <a:gd name="T87" fmla="*/ 100 h 176"/>
              <a:gd name="T88" fmla="*/ 152 w 176"/>
              <a:gd name="T89" fmla="*/ 100 h 176"/>
              <a:gd name="T90" fmla="*/ 152 w 176"/>
              <a:gd name="T91" fmla="*/ 152 h 176"/>
              <a:gd name="T92" fmla="*/ 100 w 176"/>
              <a:gd name="T93" fmla="*/ 152 h 176"/>
              <a:gd name="T94" fmla="*/ 100 w 176"/>
              <a:gd name="T9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6" y="160"/>
                </a:moveTo>
                <a:cubicBezTo>
                  <a:pt x="84" y="160"/>
                  <a:pt x="84" y="160"/>
                  <a:pt x="84" y="160"/>
                </a:cubicBezTo>
                <a:cubicBezTo>
                  <a:pt x="84" y="92"/>
                  <a:pt x="84" y="92"/>
                  <a:pt x="84" y="92"/>
                </a:cubicBezTo>
                <a:cubicBezTo>
                  <a:pt x="16" y="92"/>
                  <a:pt x="16" y="92"/>
                  <a:pt x="16" y="92"/>
                </a:cubicBezTo>
                <a:lnTo>
                  <a:pt x="16" y="160"/>
                </a:lnTo>
                <a:close/>
                <a:moveTo>
                  <a:pt x="24" y="100"/>
                </a:moveTo>
                <a:cubicBezTo>
                  <a:pt x="76" y="100"/>
                  <a:pt x="76" y="100"/>
                  <a:pt x="76" y="100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00"/>
                </a:lnTo>
                <a:close/>
                <a:moveTo>
                  <a:pt x="16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84"/>
                </a:lnTo>
                <a:close/>
                <a:moveTo>
                  <a:pt x="24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24" y="76"/>
                  <a:pt x="24" y="76"/>
                  <a:pt x="24" y="76"/>
                </a:cubicBezTo>
                <a:lnTo>
                  <a:pt x="24" y="24"/>
                </a:lnTo>
                <a:close/>
                <a:moveTo>
                  <a:pt x="92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92" y="92"/>
                  <a:pt x="92" y="92"/>
                  <a:pt x="92" y="92"/>
                </a:cubicBezTo>
                <a:lnTo>
                  <a:pt x="92" y="160"/>
                </a:lnTo>
                <a:close/>
                <a:moveTo>
                  <a:pt x="100" y="100"/>
                </a:moveTo>
                <a:cubicBezTo>
                  <a:pt x="152" y="100"/>
                  <a:pt x="152" y="100"/>
                  <a:pt x="152" y="100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00" y="152"/>
                  <a:pt x="100" y="152"/>
                  <a:pt x="100" y="152"/>
                </a:cubicBezTo>
                <a:lnTo>
                  <a:pt x="100" y="1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470"/>
          <p:cNvSpPr>
            <a:spLocks noEditPoints="1"/>
          </p:cNvSpPr>
          <p:nvPr/>
        </p:nvSpPr>
        <p:spPr bwMode="auto">
          <a:xfrm>
            <a:off x="5359005" y="3035381"/>
            <a:ext cx="335898" cy="334275"/>
          </a:xfrm>
          <a:custGeom>
            <a:avLst/>
            <a:gdLst>
              <a:gd name="T0" fmla="*/ 160 w 176"/>
              <a:gd name="T1" fmla="*/ 160 h 176"/>
              <a:gd name="T2" fmla="*/ 120 w 176"/>
              <a:gd name="T3" fmla="*/ 120 h 176"/>
              <a:gd name="T4" fmla="*/ 128 w 176"/>
              <a:gd name="T5" fmla="*/ 128 h 176"/>
              <a:gd name="T6" fmla="*/ 152 w 176"/>
              <a:gd name="T7" fmla="*/ 152 h 176"/>
              <a:gd name="T8" fmla="*/ 128 w 176"/>
              <a:gd name="T9" fmla="*/ 128 h 176"/>
              <a:gd name="T10" fmla="*/ 56 w 176"/>
              <a:gd name="T11" fmla="*/ 160 h 176"/>
              <a:gd name="T12" fmla="*/ 16 w 176"/>
              <a:gd name="T13" fmla="*/ 120 h 176"/>
              <a:gd name="T14" fmla="*/ 24 w 176"/>
              <a:gd name="T15" fmla="*/ 128 h 176"/>
              <a:gd name="T16" fmla="*/ 48 w 176"/>
              <a:gd name="T17" fmla="*/ 152 h 176"/>
              <a:gd name="T18" fmla="*/ 24 w 176"/>
              <a:gd name="T19" fmla="*/ 128 h 176"/>
              <a:gd name="T20" fmla="*/ 16 w 176"/>
              <a:gd name="T21" fmla="*/ 0 h 176"/>
              <a:gd name="T22" fmla="*/ 0 w 176"/>
              <a:gd name="T23" fmla="*/ 160 h 176"/>
              <a:gd name="T24" fmla="*/ 160 w 176"/>
              <a:gd name="T25" fmla="*/ 176 h 176"/>
              <a:gd name="T26" fmla="*/ 176 w 176"/>
              <a:gd name="T27" fmla="*/ 16 h 176"/>
              <a:gd name="T28" fmla="*/ 168 w 176"/>
              <a:gd name="T29" fmla="*/ 160 h 176"/>
              <a:gd name="T30" fmla="*/ 16 w 176"/>
              <a:gd name="T31" fmla="*/ 168 h 176"/>
              <a:gd name="T32" fmla="*/ 8 w 176"/>
              <a:gd name="T33" fmla="*/ 16 h 176"/>
              <a:gd name="T34" fmla="*/ 160 w 176"/>
              <a:gd name="T35" fmla="*/ 8 h 176"/>
              <a:gd name="T36" fmla="*/ 168 w 176"/>
              <a:gd name="T37" fmla="*/ 160 h 176"/>
              <a:gd name="T38" fmla="*/ 56 w 176"/>
              <a:gd name="T39" fmla="*/ 56 h 176"/>
              <a:gd name="T40" fmla="*/ 16 w 176"/>
              <a:gd name="T41" fmla="*/ 16 h 176"/>
              <a:gd name="T42" fmla="*/ 24 w 176"/>
              <a:gd name="T43" fmla="*/ 24 h 176"/>
              <a:gd name="T44" fmla="*/ 48 w 176"/>
              <a:gd name="T45" fmla="*/ 48 h 176"/>
              <a:gd name="T46" fmla="*/ 24 w 176"/>
              <a:gd name="T47" fmla="*/ 24 h 176"/>
              <a:gd name="T48" fmla="*/ 56 w 176"/>
              <a:gd name="T49" fmla="*/ 108 h 176"/>
              <a:gd name="T50" fmla="*/ 16 w 176"/>
              <a:gd name="T51" fmla="*/ 68 h 176"/>
              <a:gd name="T52" fmla="*/ 24 w 176"/>
              <a:gd name="T53" fmla="*/ 76 h 176"/>
              <a:gd name="T54" fmla="*/ 48 w 176"/>
              <a:gd name="T55" fmla="*/ 100 h 176"/>
              <a:gd name="T56" fmla="*/ 24 w 176"/>
              <a:gd name="T57" fmla="*/ 76 h 176"/>
              <a:gd name="T58" fmla="*/ 108 w 176"/>
              <a:gd name="T59" fmla="*/ 56 h 176"/>
              <a:gd name="T60" fmla="*/ 68 w 176"/>
              <a:gd name="T61" fmla="*/ 16 h 176"/>
              <a:gd name="T62" fmla="*/ 76 w 176"/>
              <a:gd name="T63" fmla="*/ 24 h 176"/>
              <a:gd name="T64" fmla="*/ 100 w 176"/>
              <a:gd name="T65" fmla="*/ 48 h 176"/>
              <a:gd name="T66" fmla="*/ 76 w 176"/>
              <a:gd name="T67" fmla="*/ 24 h 176"/>
              <a:gd name="T68" fmla="*/ 160 w 176"/>
              <a:gd name="T69" fmla="*/ 108 h 176"/>
              <a:gd name="T70" fmla="*/ 120 w 176"/>
              <a:gd name="T71" fmla="*/ 68 h 176"/>
              <a:gd name="T72" fmla="*/ 128 w 176"/>
              <a:gd name="T73" fmla="*/ 76 h 176"/>
              <a:gd name="T74" fmla="*/ 152 w 176"/>
              <a:gd name="T75" fmla="*/ 100 h 176"/>
              <a:gd name="T76" fmla="*/ 128 w 176"/>
              <a:gd name="T77" fmla="*/ 76 h 176"/>
              <a:gd name="T78" fmla="*/ 160 w 176"/>
              <a:gd name="T79" fmla="*/ 56 h 176"/>
              <a:gd name="T80" fmla="*/ 120 w 176"/>
              <a:gd name="T81" fmla="*/ 16 h 176"/>
              <a:gd name="T82" fmla="*/ 128 w 176"/>
              <a:gd name="T83" fmla="*/ 24 h 176"/>
              <a:gd name="T84" fmla="*/ 152 w 176"/>
              <a:gd name="T85" fmla="*/ 48 h 176"/>
              <a:gd name="T86" fmla="*/ 128 w 176"/>
              <a:gd name="T87" fmla="*/ 24 h 176"/>
              <a:gd name="T88" fmla="*/ 108 w 176"/>
              <a:gd name="T89" fmla="*/ 160 h 176"/>
              <a:gd name="T90" fmla="*/ 68 w 176"/>
              <a:gd name="T91" fmla="*/ 120 h 176"/>
              <a:gd name="T92" fmla="*/ 76 w 176"/>
              <a:gd name="T93" fmla="*/ 128 h 176"/>
              <a:gd name="T94" fmla="*/ 100 w 176"/>
              <a:gd name="T95" fmla="*/ 152 h 176"/>
              <a:gd name="T96" fmla="*/ 76 w 176"/>
              <a:gd name="T97" fmla="*/ 128 h 176"/>
              <a:gd name="T98" fmla="*/ 108 w 176"/>
              <a:gd name="T99" fmla="*/ 108 h 176"/>
              <a:gd name="T100" fmla="*/ 68 w 176"/>
              <a:gd name="T101" fmla="*/ 68 h 176"/>
              <a:gd name="T102" fmla="*/ 76 w 176"/>
              <a:gd name="T103" fmla="*/ 76 h 176"/>
              <a:gd name="T104" fmla="*/ 100 w 176"/>
              <a:gd name="T105" fmla="*/ 100 h 176"/>
              <a:gd name="T106" fmla="*/ 76 w 176"/>
              <a:gd name="T107" fmla="*/ 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176">
                <a:moveTo>
                  <a:pt x="120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120"/>
                  <a:pt x="160" y="120"/>
                  <a:pt x="160" y="120"/>
                </a:cubicBezTo>
                <a:cubicBezTo>
                  <a:pt x="120" y="120"/>
                  <a:pt x="120" y="120"/>
                  <a:pt x="120" y="120"/>
                </a:cubicBezTo>
                <a:lnTo>
                  <a:pt x="120" y="160"/>
                </a:lnTo>
                <a:close/>
                <a:moveTo>
                  <a:pt x="128" y="128"/>
                </a:moveTo>
                <a:cubicBezTo>
                  <a:pt x="152" y="128"/>
                  <a:pt x="152" y="128"/>
                  <a:pt x="152" y="128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28" y="152"/>
                  <a:pt x="128" y="152"/>
                  <a:pt x="128" y="152"/>
                </a:cubicBezTo>
                <a:lnTo>
                  <a:pt x="128" y="128"/>
                </a:lnTo>
                <a:close/>
                <a:moveTo>
                  <a:pt x="16" y="160"/>
                </a:moveTo>
                <a:cubicBezTo>
                  <a:pt x="56" y="160"/>
                  <a:pt x="56" y="160"/>
                  <a:pt x="56" y="16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16" y="120"/>
                  <a:pt x="16" y="120"/>
                  <a:pt x="16" y="120"/>
                </a:cubicBezTo>
                <a:lnTo>
                  <a:pt x="16" y="160"/>
                </a:lnTo>
                <a:close/>
                <a:moveTo>
                  <a:pt x="24" y="128"/>
                </a:moveTo>
                <a:cubicBezTo>
                  <a:pt x="48" y="128"/>
                  <a:pt x="48" y="128"/>
                  <a:pt x="48" y="128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24" y="152"/>
                  <a:pt x="24" y="152"/>
                  <a:pt x="24" y="152"/>
                </a:cubicBezTo>
                <a:lnTo>
                  <a:pt x="24" y="128"/>
                </a:lnTo>
                <a:close/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6" y="56"/>
                </a:moveTo>
                <a:cubicBezTo>
                  <a:pt x="56" y="56"/>
                  <a:pt x="56" y="56"/>
                  <a:pt x="56" y="56"/>
                </a:cubicBezTo>
                <a:cubicBezTo>
                  <a:pt x="56" y="16"/>
                  <a:pt x="56" y="16"/>
                  <a:pt x="56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56"/>
                </a:lnTo>
                <a:close/>
                <a:moveTo>
                  <a:pt x="24" y="24"/>
                </a:moveTo>
                <a:cubicBezTo>
                  <a:pt x="48" y="24"/>
                  <a:pt x="48" y="24"/>
                  <a:pt x="48" y="24"/>
                </a:cubicBezTo>
                <a:cubicBezTo>
                  <a:pt x="48" y="48"/>
                  <a:pt x="48" y="48"/>
                  <a:pt x="48" y="48"/>
                </a:cubicBezTo>
                <a:cubicBezTo>
                  <a:pt x="24" y="48"/>
                  <a:pt x="24" y="48"/>
                  <a:pt x="24" y="48"/>
                </a:cubicBezTo>
                <a:lnTo>
                  <a:pt x="24" y="24"/>
                </a:lnTo>
                <a:close/>
                <a:moveTo>
                  <a:pt x="16" y="108"/>
                </a:moveTo>
                <a:cubicBezTo>
                  <a:pt x="56" y="108"/>
                  <a:pt x="56" y="108"/>
                  <a:pt x="56" y="108"/>
                </a:cubicBezTo>
                <a:cubicBezTo>
                  <a:pt x="56" y="68"/>
                  <a:pt x="56" y="68"/>
                  <a:pt x="56" y="68"/>
                </a:cubicBezTo>
                <a:cubicBezTo>
                  <a:pt x="16" y="68"/>
                  <a:pt x="16" y="68"/>
                  <a:pt x="16" y="68"/>
                </a:cubicBezTo>
                <a:lnTo>
                  <a:pt x="16" y="108"/>
                </a:lnTo>
                <a:close/>
                <a:moveTo>
                  <a:pt x="24" y="76"/>
                </a:moveTo>
                <a:cubicBezTo>
                  <a:pt x="48" y="76"/>
                  <a:pt x="48" y="76"/>
                  <a:pt x="48" y="76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24" y="100"/>
                  <a:pt x="24" y="100"/>
                  <a:pt x="24" y="100"/>
                </a:cubicBezTo>
                <a:lnTo>
                  <a:pt x="24" y="76"/>
                </a:lnTo>
                <a:close/>
                <a:moveTo>
                  <a:pt x="68" y="56"/>
                </a:moveTo>
                <a:cubicBezTo>
                  <a:pt x="108" y="56"/>
                  <a:pt x="108" y="56"/>
                  <a:pt x="108" y="56"/>
                </a:cubicBezTo>
                <a:cubicBezTo>
                  <a:pt x="108" y="16"/>
                  <a:pt x="108" y="16"/>
                  <a:pt x="108" y="16"/>
                </a:cubicBezTo>
                <a:cubicBezTo>
                  <a:pt x="68" y="16"/>
                  <a:pt x="68" y="16"/>
                  <a:pt x="68" y="16"/>
                </a:cubicBezTo>
                <a:lnTo>
                  <a:pt x="68" y="56"/>
                </a:lnTo>
                <a:close/>
                <a:moveTo>
                  <a:pt x="76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76" y="48"/>
                  <a:pt x="76" y="48"/>
                  <a:pt x="76" y="48"/>
                </a:cubicBezTo>
                <a:lnTo>
                  <a:pt x="76" y="24"/>
                </a:lnTo>
                <a:close/>
                <a:moveTo>
                  <a:pt x="120" y="108"/>
                </a:moveTo>
                <a:cubicBezTo>
                  <a:pt x="160" y="108"/>
                  <a:pt x="160" y="108"/>
                  <a:pt x="160" y="108"/>
                </a:cubicBezTo>
                <a:cubicBezTo>
                  <a:pt x="160" y="68"/>
                  <a:pt x="160" y="68"/>
                  <a:pt x="160" y="68"/>
                </a:cubicBezTo>
                <a:cubicBezTo>
                  <a:pt x="120" y="68"/>
                  <a:pt x="120" y="68"/>
                  <a:pt x="120" y="68"/>
                </a:cubicBezTo>
                <a:lnTo>
                  <a:pt x="120" y="108"/>
                </a:lnTo>
                <a:close/>
                <a:moveTo>
                  <a:pt x="128" y="76"/>
                </a:moveTo>
                <a:cubicBezTo>
                  <a:pt x="152" y="76"/>
                  <a:pt x="152" y="76"/>
                  <a:pt x="152" y="76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28" y="100"/>
                  <a:pt x="128" y="100"/>
                  <a:pt x="128" y="100"/>
                </a:cubicBezTo>
                <a:lnTo>
                  <a:pt x="128" y="76"/>
                </a:lnTo>
                <a:close/>
                <a:moveTo>
                  <a:pt x="120" y="56"/>
                </a:moveTo>
                <a:cubicBezTo>
                  <a:pt x="160" y="56"/>
                  <a:pt x="160" y="56"/>
                  <a:pt x="160" y="5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20" y="16"/>
                  <a:pt x="120" y="16"/>
                  <a:pt x="120" y="16"/>
                </a:cubicBezTo>
                <a:lnTo>
                  <a:pt x="120" y="56"/>
                </a:lnTo>
                <a:close/>
                <a:moveTo>
                  <a:pt x="128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28" y="48"/>
                  <a:pt x="128" y="48"/>
                  <a:pt x="128" y="48"/>
                </a:cubicBezTo>
                <a:lnTo>
                  <a:pt x="128" y="24"/>
                </a:lnTo>
                <a:close/>
                <a:moveTo>
                  <a:pt x="68" y="160"/>
                </a:moveTo>
                <a:cubicBezTo>
                  <a:pt x="108" y="160"/>
                  <a:pt x="108" y="160"/>
                  <a:pt x="108" y="160"/>
                </a:cubicBezTo>
                <a:cubicBezTo>
                  <a:pt x="108" y="120"/>
                  <a:pt x="108" y="120"/>
                  <a:pt x="108" y="120"/>
                </a:cubicBezTo>
                <a:cubicBezTo>
                  <a:pt x="68" y="120"/>
                  <a:pt x="68" y="120"/>
                  <a:pt x="68" y="120"/>
                </a:cubicBezTo>
                <a:lnTo>
                  <a:pt x="68" y="160"/>
                </a:lnTo>
                <a:close/>
                <a:moveTo>
                  <a:pt x="76" y="128"/>
                </a:moveTo>
                <a:cubicBezTo>
                  <a:pt x="100" y="128"/>
                  <a:pt x="100" y="128"/>
                  <a:pt x="100" y="128"/>
                </a:cubicBezTo>
                <a:cubicBezTo>
                  <a:pt x="100" y="152"/>
                  <a:pt x="100" y="152"/>
                  <a:pt x="100" y="152"/>
                </a:cubicBezTo>
                <a:cubicBezTo>
                  <a:pt x="76" y="152"/>
                  <a:pt x="76" y="152"/>
                  <a:pt x="76" y="152"/>
                </a:cubicBezTo>
                <a:lnTo>
                  <a:pt x="76" y="128"/>
                </a:lnTo>
                <a:close/>
                <a:moveTo>
                  <a:pt x="68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68"/>
                  <a:pt x="108" y="68"/>
                  <a:pt x="108" y="68"/>
                </a:cubicBezTo>
                <a:cubicBezTo>
                  <a:pt x="68" y="68"/>
                  <a:pt x="68" y="68"/>
                  <a:pt x="68" y="68"/>
                </a:cubicBezTo>
                <a:lnTo>
                  <a:pt x="68" y="108"/>
                </a:lnTo>
                <a:close/>
                <a:moveTo>
                  <a:pt x="76" y="76"/>
                </a:moveTo>
                <a:cubicBezTo>
                  <a:pt x="100" y="76"/>
                  <a:pt x="100" y="76"/>
                  <a:pt x="100" y="76"/>
                </a:cubicBezTo>
                <a:cubicBezTo>
                  <a:pt x="100" y="100"/>
                  <a:pt x="100" y="100"/>
                  <a:pt x="100" y="100"/>
                </a:cubicBezTo>
                <a:cubicBezTo>
                  <a:pt x="76" y="100"/>
                  <a:pt x="76" y="100"/>
                  <a:pt x="76" y="100"/>
                </a:cubicBezTo>
                <a:lnTo>
                  <a:pt x="76" y="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471"/>
          <p:cNvSpPr>
            <a:spLocks noEditPoints="1"/>
          </p:cNvSpPr>
          <p:nvPr/>
        </p:nvSpPr>
        <p:spPr bwMode="auto">
          <a:xfrm>
            <a:off x="5998347" y="3035381"/>
            <a:ext cx="334275" cy="334275"/>
          </a:xfrm>
          <a:custGeom>
            <a:avLst/>
            <a:gdLst>
              <a:gd name="T0" fmla="*/ 16 w 176"/>
              <a:gd name="T1" fmla="*/ 96 h 176"/>
              <a:gd name="T2" fmla="*/ 0 w 176"/>
              <a:gd name="T3" fmla="*/ 160 h 176"/>
              <a:gd name="T4" fmla="*/ 64 w 176"/>
              <a:gd name="T5" fmla="*/ 176 h 176"/>
              <a:gd name="T6" fmla="*/ 80 w 176"/>
              <a:gd name="T7" fmla="*/ 112 h 176"/>
              <a:gd name="T8" fmla="*/ 72 w 176"/>
              <a:gd name="T9" fmla="*/ 160 h 176"/>
              <a:gd name="T10" fmla="*/ 16 w 176"/>
              <a:gd name="T11" fmla="*/ 168 h 176"/>
              <a:gd name="T12" fmla="*/ 8 w 176"/>
              <a:gd name="T13" fmla="*/ 112 h 176"/>
              <a:gd name="T14" fmla="*/ 64 w 176"/>
              <a:gd name="T15" fmla="*/ 104 h 176"/>
              <a:gd name="T16" fmla="*/ 72 w 176"/>
              <a:gd name="T17" fmla="*/ 160 h 176"/>
              <a:gd name="T18" fmla="*/ 16 w 176"/>
              <a:gd name="T19" fmla="*/ 0 h 176"/>
              <a:gd name="T20" fmla="*/ 0 w 176"/>
              <a:gd name="T21" fmla="*/ 64 h 176"/>
              <a:gd name="T22" fmla="*/ 64 w 176"/>
              <a:gd name="T23" fmla="*/ 80 h 176"/>
              <a:gd name="T24" fmla="*/ 80 w 176"/>
              <a:gd name="T25" fmla="*/ 16 h 176"/>
              <a:gd name="T26" fmla="*/ 72 w 176"/>
              <a:gd name="T27" fmla="*/ 64 h 176"/>
              <a:gd name="T28" fmla="*/ 16 w 176"/>
              <a:gd name="T29" fmla="*/ 72 h 176"/>
              <a:gd name="T30" fmla="*/ 8 w 176"/>
              <a:gd name="T31" fmla="*/ 16 h 176"/>
              <a:gd name="T32" fmla="*/ 64 w 176"/>
              <a:gd name="T33" fmla="*/ 8 h 176"/>
              <a:gd name="T34" fmla="*/ 72 w 176"/>
              <a:gd name="T35" fmla="*/ 64 h 176"/>
              <a:gd name="T36" fmla="*/ 112 w 176"/>
              <a:gd name="T37" fmla="*/ 0 h 176"/>
              <a:gd name="T38" fmla="*/ 96 w 176"/>
              <a:gd name="T39" fmla="*/ 64 h 176"/>
              <a:gd name="T40" fmla="*/ 160 w 176"/>
              <a:gd name="T41" fmla="*/ 80 h 176"/>
              <a:gd name="T42" fmla="*/ 176 w 176"/>
              <a:gd name="T43" fmla="*/ 16 h 176"/>
              <a:gd name="T44" fmla="*/ 168 w 176"/>
              <a:gd name="T45" fmla="*/ 64 h 176"/>
              <a:gd name="T46" fmla="*/ 112 w 176"/>
              <a:gd name="T47" fmla="*/ 72 h 176"/>
              <a:gd name="T48" fmla="*/ 104 w 176"/>
              <a:gd name="T49" fmla="*/ 16 h 176"/>
              <a:gd name="T50" fmla="*/ 160 w 176"/>
              <a:gd name="T51" fmla="*/ 8 h 176"/>
              <a:gd name="T52" fmla="*/ 168 w 176"/>
              <a:gd name="T53" fmla="*/ 64 h 176"/>
              <a:gd name="T54" fmla="*/ 112 w 176"/>
              <a:gd name="T55" fmla="*/ 96 h 176"/>
              <a:gd name="T56" fmla="*/ 96 w 176"/>
              <a:gd name="T57" fmla="*/ 160 h 176"/>
              <a:gd name="T58" fmla="*/ 160 w 176"/>
              <a:gd name="T59" fmla="*/ 176 h 176"/>
              <a:gd name="T60" fmla="*/ 176 w 176"/>
              <a:gd name="T61" fmla="*/ 112 h 176"/>
              <a:gd name="T62" fmla="*/ 168 w 176"/>
              <a:gd name="T63" fmla="*/ 160 h 176"/>
              <a:gd name="T64" fmla="*/ 112 w 176"/>
              <a:gd name="T65" fmla="*/ 168 h 176"/>
              <a:gd name="T66" fmla="*/ 104 w 176"/>
              <a:gd name="T67" fmla="*/ 112 h 176"/>
              <a:gd name="T68" fmla="*/ 160 w 176"/>
              <a:gd name="T69" fmla="*/ 104 h 176"/>
              <a:gd name="T70" fmla="*/ 168 w 176"/>
              <a:gd name="T71" fmla="*/ 1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64" y="96"/>
                </a:move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3"/>
                  <a:pt x="0" y="112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73" y="176"/>
                  <a:pt x="80" y="169"/>
                  <a:pt x="80" y="160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80" y="103"/>
                  <a:pt x="73" y="96"/>
                  <a:pt x="64" y="96"/>
                </a:cubicBezTo>
                <a:moveTo>
                  <a:pt x="72" y="160"/>
                </a:moveTo>
                <a:cubicBezTo>
                  <a:pt x="72" y="164"/>
                  <a:pt x="68" y="168"/>
                  <a:pt x="64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12"/>
                  <a:pt x="8" y="112"/>
                  <a:pt x="8" y="112"/>
                </a:cubicBezTo>
                <a:cubicBezTo>
                  <a:pt x="8" y="108"/>
                  <a:pt x="12" y="104"/>
                  <a:pt x="16" y="104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8" y="104"/>
                  <a:pt x="72" y="108"/>
                  <a:pt x="72" y="112"/>
                </a:cubicBezTo>
                <a:lnTo>
                  <a:pt x="72" y="160"/>
                </a:lnTo>
                <a:close/>
                <a:moveTo>
                  <a:pt x="6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73"/>
                  <a:pt x="7" y="80"/>
                  <a:pt x="16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73" y="80"/>
                  <a:pt x="80" y="73"/>
                  <a:pt x="80" y="64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7"/>
                  <a:pt x="73" y="0"/>
                  <a:pt x="64" y="0"/>
                </a:cubicBezTo>
                <a:moveTo>
                  <a:pt x="72" y="64"/>
                </a:moveTo>
                <a:cubicBezTo>
                  <a:pt x="72" y="68"/>
                  <a:pt x="68" y="72"/>
                  <a:pt x="64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2" y="72"/>
                  <a:pt x="8" y="68"/>
                  <a:pt x="8" y="64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8" y="8"/>
                  <a:pt x="72" y="12"/>
                  <a:pt x="72" y="16"/>
                </a:cubicBezTo>
                <a:lnTo>
                  <a:pt x="72" y="64"/>
                </a:lnTo>
                <a:close/>
                <a:moveTo>
                  <a:pt x="160" y="0"/>
                </a:moveTo>
                <a:cubicBezTo>
                  <a:pt x="112" y="0"/>
                  <a:pt x="112" y="0"/>
                  <a:pt x="112" y="0"/>
                </a:cubicBezTo>
                <a:cubicBezTo>
                  <a:pt x="103" y="0"/>
                  <a:pt x="96" y="7"/>
                  <a:pt x="96" y="16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73"/>
                  <a:pt x="103" y="80"/>
                  <a:pt x="112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9" y="80"/>
                  <a:pt x="176" y="73"/>
                  <a:pt x="176" y="6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64"/>
                </a:moveTo>
                <a:cubicBezTo>
                  <a:pt x="168" y="68"/>
                  <a:pt x="164" y="72"/>
                  <a:pt x="160" y="72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08" y="72"/>
                  <a:pt x="104" y="68"/>
                  <a:pt x="104" y="64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12"/>
                  <a:pt x="108" y="8"/>
                  <a:pt x="112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64"/>
                </a:lnTo>
                <a:close/>
                <a:moveTo>
                  <a:pt x="160" y="96"/>
                </a:moveTo>
                <a:cubicBezTo>
                  <a:pt x="112" y="96"/>
                  <a:pt x="112" y="96"/>
                  <a:pt x="112" y="96"/>
                </a:cubicBezTo>
                <a:cubicBezTo>
                  <a:pt x="103" y="96"/>
                  <a:pt x="96" y="103"/>
                  <a:pt x="96" y="112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6" y="169"/>
                  <a:pt x="103" y="176"/>
                  <a:pt x="112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12"/>
                  <a:pt x="176" y="112"/>
                  <a:pt x="176" y="112"/>
                </a:cubicBezTo>
                <a:cubicBezTo>
                  <a:pt x="176" y="103"/>
                  <a:pt x="169" y="96"/>
                  <a:pt x="160" y="96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108" y="168"/>
                  <a:pt x="104" y="164"/>
                  <a:pt x="104" y="160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4" y="108"/>
                  <a:pt x="108" y="104"/>
                  <a:pt x="112" y="104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4" y="104"/>
                  <a:pt x="168" y="108"/>
                  <a:pt x="168" y="112"/>
                </a:cubicBezTo>
                <a:lnTo>
                  <a:pt x="16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472"/>
          <p:cNvSpPr>
            <a:spLocks noEditPoints="1"/>
          </p:cNvSpPr>
          <p:nvPr/>
        </p:nvSpPr>
        <p:spPr bwMode="auto">
          <a:xfrm>
            <a:off x="6637689" y="3035381"/>
            <a:ext cx="334275" cy="334275"/>
          </a:xfrm>
          <a:custGeom>
            <a:avLst/>
            <a:gdLst>
              <a:gd name="T0" fmla="*/ 8 w 176"/>
              <a:gd name="T1" fmla="*/ 64 h 176"/>
              <a:gd name="T2" fmla="*/ 0 w 176"/>
              <a:gd name="T3" fmla="*/ 104 h 176"/>
              <a:gd name="T4" fmla="*/ 40 w 176"/>
              <a:gd name="T5" fmla="*/ 112 h 176"/>
              <a:gd name="T6" fmla="*/ 48 w 176"/>
              <a:gd name="T7" fmla="*/ 72 h 176"/>
              <a:gd name="T8" fmla="*/ 40 w 176"/>
              <a:gd name="T9" fmla="*/ 104 h 176"/>
              <a:gd name="T10" fmla="*/ 8 w 176"/>
              <a:gd name="T11" fmla="*/ 72 h 176"/>
              <a:gd name="T12" fmla="*/ 40 w 176"/>
              <a:gd name="T13" fmla="*/ 104 h 176"/>
              <a:gd name="T14" fmla="*/ 72 w 176"/>
              <a:gd name="T15" fmla="*/ 0 h 176"/>
              <a:gd name="T16" fmla="*/ 64 w 176"/>
              <a:gd name="T17" fmla="*/ 40 h 176"/>
              <a:gd name="T18" fmla="*/ 104 w 176"/>
              <a:gd name="T19" fmla="*/ 48 h 176"/>
              <a:gd name="T20" fmla="*/ 112 w 176"/>
              <a:gd name="T21" fmla="*/ 8 h 176"/>
              <a:gd name="T22" fmla="*/ 104 w 176"/>
              <a:gd name="T23" fmla="*/ 40 h 176"/>
              <a:gd name="T24" fmla="*/ 72 w 176"/>
              <a:gd name="T25" fmla="*/ 8 h 176"/>
              <a:gd name="T26" fmla="*/ 104 w 176"/>
              <a:gd name="T27" fmla="*/ 40 h 176"/>
              <a:gd name="T28" fmla="*/ 8 w 176"/>
              <a:gd name="T29" fmla="*/ 128 h 176"/>
              <a:gd name="T30" fmla="*/ 0 w 176"/>
              <a:gd name="T31" fmla="*/ 168 h 176"/>
              <a:gd name="T32" fmla="*/ 40 w 176"/>
              <a:gd name="T33" fmla="*/ 176 h 176"/>
              <a:gd name="T34" fmla="*/ 48 w 176"/>
              <a:gd name="T35" fmla="*/ 136 h 176"/>
              <a:gd name="T36" fmla="*/ 40 w 176"/>
              <a:gd name="T37" fmla="*/ 168 h 176"/>
              <a:gd name="T38" fmla="*/ 8 w 176"/>
              <a:gd name="T39" fmla="*/ 136 h 176"/>
              <a:gd name="T40" fmla="*/ 40 w 176"/>
              <a:gd name="T41" fmla="*/ 168 h 176"/>
              <a:gd name="T42" fmla="*/ 136 w 176"/>
              <a:gd name="T43" fmla="*/ 0 h 176"/>
              <a:gd name="T44" fmla="*/ 128 w 176"/>
              <a:gd name="T45" fmla="*/ 40 h 176"/>
              <a:gd name="T46" fmla="*/ 168 w 176"/>
              <a:gd name="T47" fmla="*/ 48 h 176"/>
              <a:gd name="T48" fmla="*/ 176 w 176"/>
              <a:gd name="T49" fmla="*/ 8 h 176"/>
              <a:gd name="T50" fmla="*/ 168 w 176"/>
              <a:gd name="T51" fmla="*/ 40 h 176"/>
              <a:gd name="T52" fmla="*/ 136 w 176"/>
              <a:gd name="T53" fmla="*/ 8 h 176"/>
              <a:gd name="T54" fmla="*/ 168 w 176"/>
              <a:gd name="T55" fmla="*/ 40 h 176"/>
              <a:gd name="T56" fmla="*/ 136 w 176"/>
              <a:gd name="T57" fmla="*/ 128 h 176"/>
              <a:gd name="T58" fmla="*/ 128 w 176"/>
              <a:gd name="T59" fmla="*/ 168 h 176"/>
              <a:gd name="T60" fmla="*/ 168 w 176"/>
              <a:gd name="T61" fmla="*/ 176 h 176"/>
              <a:gd name="T62" fmla="*/ 176 w 176"/>
              <a:gd name="T63" fmla="*/ 136 h 176"/>
              <a:gd name="T64" fmla="*/ 168 w 176"/>
              <a:gd name="T65" fmla="*/ 168 h 176"/>
              <a:gd name="T66" fmla="*/ 136 w 176"/>
              <a:gd name="T67" fmla="*/ 136 h 176"/>
              <a:gd name="T68" fmla="*/ 168 w 176"/>
              <a:gd name="T69" fmla="*/ 168 h 176"/>
              <a:gd name="T70" fmla="*/ 8 w 176"/>
              <a:gd name="T71" fmla="*/ 0 h 176"/>
              <a:gd name="T72" fmla="*/ 0 w 176"/>
              <a:gd name="T73" fmla="*/ 40 h 176"/>
              <a:gd name="T74" fmla="*/ 40 w 176"/>
              <a:gd name="T75" fmla="*/ 48 h 176"/>
              <a:gd name="T76" fmla="*/ 48 w 176"/>
              <a:gd name="T77" fmla="*/ 8 h 176"/>
              <a:gd name="T78" fmla="*/ 40 w 176"/>
              <a:gd name="T79" fmla="*/ 40 h 176"/>
              <a:gd name="T80" fmla="*/ 8 w 176"/>
              <a:gd name="T81" fmla="*/ 8 h 176"/>
              <a:gd name="T82" fmla="*/ 40 w 176"/>
              <a:gd name="T83" fmla="*/ 40 h 176"/>
              <a:gd name="T84" fmla="*/ 72 w 176"/>
              <a:gd name="T85" fmla="*/ 64 h 176"/>
              <a:gd name="T86" fmla="*/ 64 w 176"/>
              <a:gd name="T87" fmla="*/ 104 h 176"/>
              <a:gd name="T88" fmla="*/ 104 w 176"/>
              <a:gd name="T89" fmla="*/ 112 h 176"/>
              <a:gd name="T90" fmla="*/ 112 w 176"/>
              <a:gd name="T91" fmla="*/ 72 h 176"/>
              <a:gd name="T92" fmla="*/ 104 w 176"/>
              <a:gd name="T93" fmla="*/ 104 h 176"/>
              <a:gd name="T94" fmla="*/ 72 w 176"/>
              <a:gd name="T95" fmla="*/ 72 h 176"/>
              <a:gd name="T96" fmla="*/ 104 w 176"/>
              <a:gd name="T97" fmla="*/ 104 h 176"/>
              <a:gd name="T98" fmla="*/ 72 w 176"/>
              <a:gd name="T99" fmla="*/ 128 h 176"/>
              <a:gd name="T100" fmla="*/ 64 w 176"/>
              <a:gd name="T101" fmla="*/ 168 h 176"/>
              <a:gd name="T102" fmla="*/ 104 w 176"/>
              <a:gd name="T103" fmla="*/ 176 h 176"/>
              <a:gd name="T104" fmla="*/ 112 w 176"/>
              <a:gd name="T105" fmla="*/ 136 h 176"/>
              <a:gd name="T106" fmla="*/ 104 w 176"/>
              <a:gd name="T107" fmla="*/ 168 h 176"/>
              <a:gd name="T108" fmla="*/ 72 w 176"/>
              <a:gd name="T109" fmla="*/ 136 h 176"/>
              <a:gd name="T110" fmla="*/ 104 w 176"/>
              <a:gd name="T111" fmla="*/ 168 h 176"/>
              <a:gd name="T112" fmla="*/ 136 w 176"/>
              <a:gd name="T113" fmla="*/ 64 h 176"/>
              <a:gd name="T114" fmla="*/ 128 w 176"/>
              <a:gd name="T115" fmla="*/ 104 h 176"/>
              <a:gd name="T116" fmla="*/ 168 w 176"/>
              <a:gd name="T117" fmla="*/ 112 h 176"/>
              <a:gd name="T118" fmla="*/ 176 w 176"/>
              <a:gd name="T119" fmla="*/ 72 h 176"/>
              <a:gd name="T120" fmla="*/ 168 w 176"/>
              <a:gd name="T121" fmla="*/ 104 h 176"/>
              <a:gd name="T122" fmla="*/ 136 w 176"/>
              <a:gd name="T123" fmla="*/ 72 h 176"/>
              <a:gd name="T124" fmla="*/ 168 w 176"/>
              <a:gd name="T125" fmla="*/ 10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6" h="176">
                <a:moveTo>
                  <a:pt x="40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4" y="112"/>
                  <a:pt x="8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4" y="112"/>
                  <a:pt x="48" y="108"/>
                  <a:pt x="48" y="104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68"/>
                  <a:pt x="44" y="64"/>
                  <a:pt x="40" y="64"/>
                </a:cubicBezTo>
                <a:moveTo>
                  <a:pt x="40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72"/>
                  <a:pt x="8" y="72"/>
                  <a:pt x="8" y="72"/>
                </a:cubicBezTo>
                <a:cubicBezTo>
                  <a:pt x="40" y="72"/>
                  <a:pt x="40" y="72"/>
                  <a:pt x="40" y="72"/>
                </a:cubicBezTo>
                <a:lnTo>
                  <a:pt x="40" y="104"/>
                </a:lnTo>
                <a:close/>
                <a:moveTo>
                  <a:pt x="104" y="0"/>
                </a:moveTo>
                <a:cubicBezTo>
                  <a:pt x="72" y="0"/>
                  <a:pt x="72" y="0"/>
                  <a:pt x="72" y="0"/>
                </a:cubicBezTo>
                <a:cubicBezTo>
                  <a:pt x="68" y="0"/>
                  <a:pt x="64" y="4"/>
                  <a:pt x="64" y="8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4"/>
                  <a:pt x="68" y="48"/>
                  <a:pt x="72" y="48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8" y="48"/>
                  <a:pt x="112" y="44"/>
                  <a:pt x="112" y="40"/>
                </a:cubicBezTo>
                <a:cubicBezTo>
                  <a:pt x="112" y="8"/>
                  <a:pt x="112" y="8"/>
                  <a:pt x="112" y="8"/>
                </a:cubicBezTo>
                <a:cubicBezTo>
                  <a:pt x="112" y="4"/>
                  <a:pt x="108" y="0"/>
                  <a:pt x="104" y="0"/>
                </a:cubicBezTo>
                <a:moveTo>
                  <a:pt x="104" y="40"/>
                </a:moveTo>
                <a:cubicBezTo>
                  <a:pt x="72" y="40"/>
                  <a:pt x="72" y="40"/>
                  <a:pt x="72" y="40"/>
                </a:cubicBezTo>
                <a:cubicBezTo>
                  <a:pt x="72" y="8"/>
                  <a:pt x="72" y="8"/>
                  <a:pt x="72" y="8"/>
                </a:cubicBezTo>
                <a:cubicBezTo>
                  <a:pt x="104" y="8"/>
                  <a:pt x="104" y="8"/>
                  <a:pt x="104" y="8"/>
                </a:cubicBezTo>
                <a:lnTo>
                  <a:pt x="104" y="40"/>
                </a:lnTo>
                <a:close/>
                <a:moveTo>
                  <a:pt x="40" y="128"/>
                </a:moveTo>
                <a:cubicBezTo>
                  <a:pt x="8" y="128"/>
                  <a:pt x="8" y="128"/>
                  <a:pt x="8" y="128"/>
                </a:cubicBezTo>
                <a:cubicBezTo>
                  <a:pt x="4" y="128"/>
                  <a:pt x="0" y="132"/>
                  <a:pt x="0" y="13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40" y="176"/>
                  <a:pt x="40" y="176"/>
                  <a:pt x="40" y="176"/>
                </a:cubicBezTo>
                <a:cubicBezTo>
                  <a:pt x="44" y="176"/>
                  <a:pt x="48" y="172"/>
                  <a:pt x="48" y="168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2"/>
                  <a:pt x="44" y="128"/>
                  <a:pt x="40" y="128"/>
                </a:cubicBezTo>
                <a:moveTo>
                  <a:pt x="40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136"/>
                  <a:pt x="8" y="136"/>
                  <a:pt x="8" y="136"/>
                </a:cubicBezTo>
                <a:cubicBezTo>
                  <a:pt x="40" y="136"/>
                  <a:pt x="40" y="136"/>
                  <a:pt x="40" y="136"/>
                </a:cubicBezTo>
                <a:lnTo>
                  <a:pt x="40" y="168"/>
                </a:lnTo>
                <a:close/>
                <a:moveTo>
                  <a:pt x="168" y="0"/>
                </a:moveTo>
                <a:cubicBezTo>
                  <a:pt x="136" y="0"/>
                  <a:pt x="136" y="0"/>
                  <a:pt x="136" y="0"/>
                </a:cubicBezTo>
                <a:cubicBezTo>
                  <a:pt x="132" y="0"/>
                  <a:pt x="128" y="4"/>
                  <a:pt x="128" y="8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28" y="44"/>
                  <a:pt x="132" y="48"/>
                  <a:pt x="136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72" y="48"/>
                  <a:pt x="176" y="44"/>
                  <a:pt x="176" y="4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40"/>
                </a:moveTo>
                <a:cubicBezTo>
                  <a:pt x="136" y="40"/>
                  <a:pt x="136" y="40"/>
                  <a:pt x="136" y="40"/>
                </a:cubicBezTo>
                <a:cubicBezTo>
                  <a:pt x="136" y="8"/>
                  <a:pt x="136" y="8"/>
                  <a:pt x="136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40"/>
                </a:lnTo>
                <a:close/>
                <a:moveTo>
                  <a:pt x="168" y="128"/>
                </a:moveTo>
                <a:cubicBezTo>
                  <a:pt x="136" y="128"/>
                  <a:pt x="136" y="128"/>
                  <a:pt x="136" y="128"/>
                </a:cubicBezTo>
                <a:cubicBezTo>
                  <a:pt x="132" y="128"/>
                  <a:pt x="128" y="132"/>
                  <a:pt x="128" y="136"/>
                </a:cubicBezTo>
                <a:cubicBezTo>
                  <a:pt x="128" y="168"/>
                  <a:pt x="128" y="168"/>
                  <a:pt x="128" y="168"/>
                </a:cubicBezTo>
                <a:cubicBezTo>
                  <a:pt x="128" y="172"/>
                  <a:pt x="132" y="176"/>
                  <a:pt x="136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136"/>
                  <a:pt x="176" y="136"/>
                  <a:pt x="176" y="136"/>
                </a:cubicBezTo>
                <a:cubicBezTo>
                  <a:pt x="176" y="132"/>
                  <a:pt x="172" y="128"/>
                  <a:pt x="168" y="128"/>
                </a:cubicBezTo>
                <a:moveTo>
                  <a:pt x="168" y="168"/>
                </a:moveTo>
                <a:cubicBezTo>
                  <a:pt x="136" y="168"/>
                  <a:pt x="136" y="168"/>
                  <a:pt x="136" y="168"/>
                </a:cubicBezTo>
                <a:cubicBezTo>
                  <a:pt x="136" y="136"/>
                  <a:pt x="136" y="136"/>
                  <a:pt x="136" y="136"/>
                </a:cubicBezTo>
                <a:cubicBezTo>
                  <a:pt x="168" y="136"/>
                  <a:pt x="168" y="136"/>
                  <a:pt x="168" y="136"/>
                </a:cubicBezTo>
                <a:lnTo>
                  <a:pt x="168" y="168"/>
                </a:lnTo>
                <a:close/>
                <a:moveTo>
                  <a:pt x="40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4"/>
                  <a:pt x="4" y="48"/>
                  <a:pt x="8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4" y="48"/>
                  <a:pt x="48" y="44"/>
                  <a:pt x="48" y="40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4"/>
                  <a:pt x="44" y="0"/>
                  <a:pt x="40" y="0"/>
                </a:cubicBezTo>
                <a:moveTo>
                  <a:pt x="40" y="40"/>
                </a:moveTo>
                <a:cubicBezTo>
                  <a:pt x="8" y="40"/>
                  <a:pt x="8" y="40"/>
                  <a:pt x="8" y="40"/>
                </a:cubicBezTo>
                <a:cubicBezTo>
                  <a:pt x="8" y="8"/>
                  <a:pt x="8" y="8"/>
                  <a:pt x="8" y="8"/>
                </a:cubicBezTo>
                <a:cubicBezTo>
                  <a:pt x="40" y="8"/>
                  <a:pt x="40" y="8"/>
                  <a:pt x="40" y="8"/>
                </a:cubicBezTo>
                <a:lnTo>
                  <a:pt x="40" y="40"/>
                </a:lnTo>
                <a:close/>
                <a:moveTo>
                  <a:pt x="104" y="64"/>
                </a:moveTo>
                <a:cubicBezTo>
                  <a:pt x="72" y="64"/>
                  <a:pt x="72" y="64"/>
                  <a:pt x="72" y="64"/>
                </a:cubicBezTo>
                <a:cubicBezTo>
                  <a:pt x="68" y="64"/>
                  <a:pt x="64" y="68"/>
                  <a:pt x="64" y="72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4" y="108"/>
                  <a:pt x="68" y="112"/>
                  <a:pt x="72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8" y="112"/>
                  <a:pt x="112" y="108"/>
                  <a:pt x="112" y="104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12" y="68"/>
                  <a:pt x="108" y="64"/>
                  <a:pt x="104" y="64"/>
                </a:cubicBezTo>
                <a:moveTo>
                  <a:pt x="104" y="104"/>
                </a:moveTo>
                <a:cubicBezTo>
                  <a:pt x="72" y="104"/>
                  <a:pt x="72" y="104"/>
                  <a:pt x="72" y="104"/>
                </a:cubicBezTo>
                <a:cubicBezTo>
                  <a:pt x="72" y="72"/>
                  <a:pt x="72" y="72"/>
                  <a:pt x="72" y="72"/>
                </a:cubicBezTo>
                <a:cubicBezTo>
                  <a:pt x="104" y="72"/>
                  <a:pt x="104" y="72"/>
                  <a:pt x="104" y="72"/>
                </a:cubicBezTo>
                <a:lnTo>
                  <a:pt x="104" y="104"/>
                </a:lnTo>
                <a:close/>
                <a:moveTo>
                  <a:pt x="104" y="128"/>
                </a:moveTo>
                <a:cubicBezTo>
                  <a:pt x="72" y="128"/>
                  <a:pt x="72" y="128"/>
                  <a:pt x="72" y="128"/>
                </a:cubicBezTo>
                <a:cubicBezTo>
                  <a:pt x="68" y="128"/>
                  <a:pt x="64" y="132"/>
                  <a:pt x="64" y="136"/>
                </a:cubicBezTo>
                <a:cubicBezTo>
                  <a:pt x="64" y="168"/>
                  <a:pt x="64" y="168"/>
                  <a:pt x="64" y="168"/>
                </a:cubicBezTo>
                <a:cubicBezTo>
                  <a:pt x="64" y="172"/>
                  <a:pt x="68" y="176"/>
                  <a:pt x="72" y="176"/>
                </a:cubicBezTo>
                <a:cubicBezTo>
                  <a:pt x="104" y="176"/>
                  <a:pt x="104" y="176"/>
                  <a:pt x="104" y="176"/>
                </a:cubicBezTo>
                <a:cubicBezTo>
                  <a:pt x="108" y="176"/>
                  <a:pt x="112" y="172"/>
                  <a:pt x="112" y="168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2" y="132"/>
                  <a:pt x="108" y="128"/>
                  <a:pt x="104" y="128"/>
                </a:cubicBezTo>
                <a:moveTo>
                  <a:pt x="104" y="168"/>
                </a:moveTo>
                <a:cubicBezTo>
                  <a:pt x="72" y="168"/>
                  <a:pt x="72" y="168"/>
                  <a:pt x="72" y="168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104" y="136"/>
                  <a:pt x="104" y="136"/>
                  <a:pt x="104" y="136"/>
                </a:cubicBezTo>
                <a:lnTo>
                  <a:pt x="104" y="168"/>
                </a:lnTo>
                <a:close/>
                <a:moveTo>
                  <a:pt x="168" y="64"/>
                </a:moveTo>
                <a:cubicBezTo>
                  <a:pt x="136" y="64"/>
                  <a:pt x="136" y="64"/>
                  <a:pt x="136" y="64"/>
                </a:cubicBezTo>
                <a:cubicBezTo>
                  <a:pt x="132" y="64"/>
                  <a:pt x="128" y="68"/>
                  <a:pt x="128" y="72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8" y="108"/>
                  <a:pt x="132" y="112"/>
                  <a:pt x="136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72" y="112"/>
                  <a:pt x="176" y="108"/>
                  <a:pt x="176" y="104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68" y="104"/>
                </a:moveTo>
                <a:cubicBezTo>
                  <a:pt x="136" y="104"/>
                  <a:pt x="136" y="104"/>
                  <a:pt x="136" y="104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473"/>
          <p:cNvSpPr>
            <a:spLocks noEditPoints="1"/>
          </p:cNvSpPr>
          <p:nvPr/>
        </p:nvSpPr>
        <p:spPr bwMode="auto">
          <a:xfrm>
            <a:off x="7277030" y="3035381"/>
            <a:ext cx="334275" cy="334275"/>
          </a:xfrm>
          <a:custGeom>
            <a:avLst/>
            <a:gdLst>
              <a:gd name="T0" fmla="*/ 40 w 176"/>
              <a:gd name="T1" fmla="*/ 64 h 176"/>
              <a:gd name="T2" fmla="*/ 8 w 176"/>
              <a:gd name="T3" fmla="*/ 64 h 176"/>
              <a:gd name="T4" fmla="*/ 0 w 176"/>
              <a:gd name="T5" fmla="*/ 72 h 176"/>
              <a:gd name="T6" fmla="*/ 0 w 176"/>
              <a:gd name="T7" fmla="*/ 168 h 176"/>
              <a:gd name="T8" fmla="*/ 8 w 176"/>
              <a:gd name="T9" fmla="*/ 176 h 176"/>
              <a:gd name="T10" fmla="*/ 40 w 176"/>
              <a:gd name="T11" fmla="*/ 176 h 176"/>
              <a:gd name="T12" fmla="*/ 48 w 176"/>
              <a:gd name="T13" fmla="*/ 168 h 176"/>
              <a:gd name="T14" fmla="*/ 48 w 176"/>
              <a:gd name="T15" fmla="*/ 72 h 176"/>
              <a:gd name="T16" fmla="*/ 40 w 176"/>
              <a:gd name="T17" fmla="*/ 64 h 176"/>
              <a:gd name="T18" fmla="*/ 40 w 176"/>
              <a:gd name="T19" fmla="*/ 168 h 176"/>
              <a:gd name="T20" fmla="*/ 8 w 176"/>
              <a:gd name="T21" fmla="*/ 168 h 176"/>
              <a:gd name="T22" fmla="*/ 8 w 176"/>
              <a:gd name="T23" fmla="*/ 72 h 176"/>
              <a:gd name="T24" fmla="*/ 40 w 176"/>
              <a:gd name="T25" fmla="*/ 72 h 176"/>
              <a:gd name="T26" fmla="*/ 40 w 176"/>
              <a:gd name="T27" fmla="*/ 168 h 176"/>
              <a:gd name="T28" fmla="*/ 168 w 176"/>
              <a:gd name="T29" fmla="*/ 0 h 176"/>
              <a:gd name="T30" fmla="*/ 8 w 176"/>
              <a:gd name="T31" fmla="*/ 0 h 176"/>
              <a:gd name="T32" fmla="*/ 0 w 176"/>
              <a:gd name="T33" fmla="*/ 8 h 176"/>
              <a:gd name="T34" fmla="*/ 0 w 176"/>
              <a:gd name="T35" fmla="*/ 40 h 176"/>
              <a:gd name="T36" fmla="*/ 8 w 176"/>
              <a:gd name="T37" fmla="*/ 48 h 176"/>
              <a:gd name="T38" fmla="*/ 168 w 176"/>
              <a:gd name="T39" fmla="*/ 48 h 176"/>
              <a:gd name="T40" fmla="*/ 176 w 176"/>
              <a:gd name="T41" fmla="*/ 40 h 176"/>
              <a:gd name="T42" fmla="*/ 176 w 176"/>
              <a:gd name="T43" fmla="*/ 8 h 176"/>
              <a:gd name="T44" fmla="*/ 168 w 176"/>
              <a:gd name="T45" fmla="*/ 0 h 176"/>
              <a:gd name="T46" fmla="*/ 168 w 176"/>
              <a:gd name="T47" fmla="*/ 40 h 176"/>
              <a:gd name="T48" fmla="*/ 8 w 176"/>
              <a:gd name="T49" fmla="*/ 40 h 176"/>
              <a:gd name="T50" fmla="*/ 8 w 176"/>
              <a:gd name="T51" fmla="*/ 8 h 176"/>
              <a:gd name="T52" fmla="*/ 168 w 176"/>
              <a:gd name="T53" fmla="*/ 8 h 176"/>
              <a:gd name="T54" fmla="*/ 168 w 176"/>
              <a:gd name="T55" fmla="*/ 40 h 176"/>
              <a:gd name="T56" fmla="*/ 168 w 176"/>
              <a:gd name="T57" fmla="*/ 64 h 176"/>
              <a:gd name="T58" fmla="*/ 72 w 176"/>
              <a:gd name="T59" fmla="*/ 64 h 176"/>
              <a:gd name="T60" fmla="*/ 64 w 176"/>
              <a:gd name="T61" fmla="*/ 72 h 176"/>
              <a:gd name="T62" fmla="*/ 64 w 176"/>
              <a:gd name="T63" fmla="*/ 168 h 176"/>
              <a:gd name="T64" fmla="*/ 72 w 176"/>
              <a:gd name="T65" fmla="*/ 176 h 176"/>
              <a:gd name="T66" fmla="*/ 168 w 176"/>
              <a:gd name="T67" fmla="*/ 176 h 176"/>
              <a:gd name="T68" fmla="*/ 176 w 176"/>
              <a:gd name="T69" fmla="*/ 168 h 176"/>
              <a:gd name="T70" fmla="*/ 176 w 176"/>
              <a:gd name="T71" fmla="*/ 72 h 176"/>
              <a:gd name="T72" fmla="*/ 168 w 176"/>
              <a:gd name="T73" fmla="*/ 64 h 176"/>
              <a:gd name="T74" fmla="*/ 168 w 176"/>
              <a:gd name="T75" fmla="*/ 168 h 176"/>
              <a:gd name="T76" fmla="*/ 72 w 176"/>
              <a:gd name="T77" fmla="*/ 168 h 176"/>
              <a:gd name="T78" fmla="*/ 72 w 176"/>
              <a:gd name="T79" fmla="*/ 72 h 176"/>
              <a:gd name="T80" fmla="*/ 168 w 176"/>
              <a:gd name="T81" fmla="*/ 72 h 176"/>
              <a:gd name="T82" fmla="*/ 168 w 176"/>
              <a:gd name="T83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6" h="176">
                <a:moveTo>
                  <a:pt x="40" y="64"/>
                </a:move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40" y="176"/>
                  <a:pt x="40" y="176"/>
                  <a:pt x="40" y="176"/>
                </a:cubicBezTo>
                <a:cubicBezTo>
                  <a:pt x="44" y="176"/>
                  <a:pt x="48" y="172"/>
                  <a:pt x="48" y="168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68"/>
                  <a:pt x="44" y="64"/>
                  <a:pt x="40" y="64"/>
                </a:cubicBezTo>
                <a:moveTo>
                  <a:pt x="40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72"/>
                  <a:pt x="8" y="72"/>
                  <a:pt x="8" y="72"/>
                </a:cubicBezTo>
                <a:cubicBezTo>
                  <a:pt x="40" y="72"/>
                  <a:pt x="40" y="72"/>
                  <a:pt x="40" y="72"/>
                </a:cubicBezTo>
                <a:lnTo>
                  <a:pt x="40" y="168"/>
                </a:lnTo>
                <a:close/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4"/>
                  <a:pt x="4" y="48"/>
                  <a:pt x="8" y="48"/>
                </a:cubicBezTo>
                <a:cubicBezTo>
                  <a:pt x="168" y="48"/>
                  <a:pt x="168" y="48"/>
                  <a:pt x="168" y="48"/>
                </a:cubicBezTo>
                <a:cubicBezTo>
                  <a:pt x="172" y="48"/>
                  <a:pt x="176" y="44"/>
                  <a:pt x="176" y="40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40"/>
                </a:moveTo>
                <a:cubicBezTo>
                  <a:pt x="8" y="40"/>
                  <a:pt x="8" y="40"/>
                  <a:pt x="8" y="40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40"/>
                </a:lnTo>
                <a:close/>
                <a:moveTo>
                  <a:pt x="168" y="64"/>
                </a:moveTo>
                <a:cubicBezTo>
                  <a:pt x="72" y="64"/>
                  <a:pt x="72" y="64"/>
                  <a:pt x="72" y="64"/>
                </a:cubicBezTo>
                <a:cubicBezTo>
                  <a:pt x="68" y="64"/>
                  <a:pt x="64" y="68"/>
                  <a:pt x="64" y="72"/>
                </a:cubicBezTo>
                <a:cubicBezTo>
                  <a:pt x="64" y="168"/>
                  <a:pt x="64" y="168"/>
                  <a:pt x="64" y="168"/>
                </a:cubicBezTo>
                <a:cubicBezTo>
                  <a:pt x="64" y="172"/>
                  <a:pt x="68" y="176"/>
                  <a:pt x="72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8"/>
                  <a:pt x="172" y="64"/>
                  <a:pt x="168" y="64"/>
                </a:cubicBezTo>
                <a:moveTo>
                  <a:pt x="168" y="168"/>
                </a:moveTo>
                <a:cubicBezTo>
                  <a:pt x="72" y="168"/>
                  <a:pt x="72" y="168"/>
                  <a:pt x="72" y="168"/>
                </a:cubicBezTo>
                <a:cubicBezTo>
                  <a:pt x="72" y="72"/>
                  <a:pt x="72" y="72"/>
                  <a:pt x="72" y="72"/>
                </a:cubicBezTo>
                <a:cubicBezTo>
                  <a:pt x="168" y="72"/>
                  <a:pt x="168" y="72"/>
                  <a:pt x="168" y="72"/>
                </a:cubicBezTo>
                <a:lnTo>
                  <a:pt x="168" y="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474"/>
          <p:cNvSpPr>
            <a:spLocks noEditPoints="1"/>
          </p:cNvSpPr>
          <p:nvPr/>
        </p:nvSpPr>
        <p:spPr bwMode="auto">
          <a:xfrm>
            <a:off x="1524581" y="3673100"/>
            <a:ext cx="335898" cy="334275"/>
          </a:xfrm>
          <a:custGeom>
            <a:avLst/>
            <a:gdLst>
              <a:gd name="T0" fmla="*/ 88 w 176"/>
              <a:gd name="T1" fmla="*/ 64 h 176"/>
              <a:gd name="T2" fmla="*/ 64 w 176"/>
              <a:gd name="T3" fmla="*/ 88 h 176"/>
              <a:gd name="T4" fmla="*/ 88 w 176"/>
              <a:gd name="T5" fmla="*/ 112 h 176"/>
              <a:gd name="T6" fmla="*/ 112 w 176"/>
              <a:gd name="T7" fmla="*/ 88 h 176"/>
              <a:gd name="T8" fmla="*/ 88 w 176"/>
              <a:gd name="T9" fmla="*/ 64 h 176"/>
              <a:gd name="T10" fmla="*/ 88 w 176"/>
              <a:gd name="T11" fmla="*/ 104 h 176"/>
              <a:gd name="T12" fmla="*/ 72 w 176"/>
              <a:gd name="T13" fmla="*/ 88 h 176"/>
              <a:gd name="T14" fmla="*/ 88 w 176"/>
              <a:gd name="T15" fmla="*/ 72 h 176"/>
              <a:gd name="T16" fmla="*/ 104 w 176"/>
              <a:gd name="T17" fmla="*/ 88 h 176"/>
              <a:gd name="T18" fmla="*/ 88 w 176"/>
              <a:gd name="T19" fmla="*/ 104 h 176"/>
              <a:gd name="T20" fmla="*/ 88 w 176"/>
              <a:gd name="T21" fmla="*/ 32 h 176"/>
              <a:gd name="T22" fmla="*/ 32 w 176"/>
              <a:gd name="T23" fmla="*/ 88 h 176"/>
              <a:gd name="T24" fmla="*/ 88 w 176"/>
              <a:gd name="T25" fmla="*/ 144 h 176"/>
              <a:gd name="T26" fmla="*/ 144 w 176"/>
              <a:gd name="T27" fmla="*/ 88 h 176"/>
              <a:gd name="T28" fmla="*/ 88 w 176"/>
              <a:gd name="T29" fmla="*/ 32 h 176"/>
              <a:gd name="T30" fmla="*/ 88 w 176"/>
              <a:gd name="T31" fmla="*/ 136 h 176"/>
              <a:gd name="T32" fmla="*/ 40 w 176"/>
              <a:gd name="T33" fmla="*/ 88 h 176"/>
              <a:gd name="T34" fmla="*/ 88 w 176"/>
              <a:gd name="T35" fmla="*/ 40 h 176"/>
              <a:gd name="T36" fmla="*/ 136 w 176"/>
              <a:gd name="T37" fmla="*/ 88 h 176"/>
              <a:gd name="T38" fmla="*/ 88 w 176"/>
              <a:gd name="T39" fmla="*/ 136 h 176"/>
              <a:gd name="T40" fmla="*/ 149 w 176"/>
              <a:gd name="T41" fmla="*/ 151 h 176"/>
              <a:gd name="T42" fmla="*/ 176 w 176"/>
              <a:gd name="T43" fmla="*/ 88 h 176"/>
              <a:gd name="T44" fmla="*/ 88 w 176"/>
              <a:gd name="T45" fmla="*/ 0 h 176"/>
              <a:gd name="T46" fmla="*/ 0 w 176"/>
              <a:gd name="T47" fmla="*/ 88 h 176"/>
              <a:gd name="T48" fmla="*/ 27 w 176"/>
              <a:gd name="T49" fmla="*/ 151 h 176"/>
              <a:gd name="T50" fmla="*/ 17 w 176"/>
              <a:gd name="T51" fmla="*/ 169 h 176"/>
              <a:gd name="T52" fmla="*/ 16 w 176"/>
              <a:gd name="T53" fmla="*/ 172 h 176"/>
              <a:gd name="T54" fmla="*/ 20 w 176"/>
              <a:gd name="T55" fmla="*/ 176 h 176"/>
              <a:gd name="T56" fmla="*/ 23 w 176"/>
              <a:gd name="T57" fmla="*/ 175 h 176"/>
              <a:gd name="T58" fmla="*/ 24 w 176"/>
              <a:gd name="T59" fmla="*/ 173 h 176"/>
              <a:gd name="T60" fmla="*/ 33 w 176"/>
              <a:gd name="T61" fmla="*/ 157 h 176"/>
              <a:gd name="T62" fmla="*/ 88 w 176"/>
              <a:gd name="T63" fmla="*/ 176 h 176"/>
              <a:gd name="T64" fmla="*/ 143 w 176"/>
              <a:gd name="T65" fmla="*/ 157 h 176"/>
              <a:gd name="T66" fmla="*/ 152 w 176"/>
              <a:gd name="T67" fmla="*/ 173 h 176"/>
              <a:gd name="T68" fmla="*/ 156 w 176"/>
              <a:gd name="T69" fmla="*/ 176 h 176"/>
              <a:gd name="T70" fmla="*/ 160 w 176"/>
              <a:gd name="T71" fmla="*/ 172 h 176"/>
              <a:gd name="T72" fmla="*/ 159 w 176"/>
              <a:gd name="T73" fmla="*/ 169 h 176"/>
              <a:gd name="T74" fmla="*/ 149 w 176"/>
              <a:gd name="T75" fmla="*/ 151 h 176"/>
              <a:gd name="T76" fmla="*/ 88 w 176"/>
              <a:gd name="T77" fmla="*/ 168 h 176"/>
              <a:gd name="T78" fmla="*/ 8 w 176"/>
              <a:gd name="T79" fmla="*/ 88 h 176"/>
              <a:gd name="T80" fmla="*/ 88 w 176"/>
              <a:gd name="T81" fmla="*/ 8 h 176"/>
              <a:gd name="T82" fmla="*/ 168 w 176"/>
              <a:gd name="T83" fmla="*/ 88 h 176"/>
              <a:gd name="T84" fmla="*/ 88 w 176"/>
              <a:gd name="T85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76">
                <a:moveTo>
                  <a:pt x="88" y="64"/>
                </a:moveTo>
                <a:cubicBezTo>
                  <a:pt x="75" y="64"/>
                  <a:pt x="64" y="75"/>
                  <a:pt x="64" y="88"/>
                </a:cubicBezTo>
                <a:cubicBezTo>
                  <a:pt x="64" y="101"/>
                  <a:pt x="75" y="112"/>
                  <a:pt x="88" y="112"/>
                </a:cubicBezTo>
                <a:cubicBezTo>
                  <a:pt x="101" y="112"/>
                  <a:pt x="112" y="101"/>
                  <a:pt x="112" y="88"/>
                </a:cubicBezTo>
                <a:cubicBezTo>
                  <a:pt x="112" y="75"/>
                  <a:pt x="101" y="64"/>
                  <a:pt x="88" y="64"/>
                </a:cubicBezTo>
                <a:moveTo>
                  <a:pt x="88" y="104"/>
                </a:moveTo>
                <a:cubicBezTo>
                  <a:pt x="79" y="104"/>
                  <a:pt x="72" y="97"/>
                  <a:pt x="72" y="88"/>
                </a:cubicBezTo>
                <a:cubicBezTo>
                  <a:pt x="72" y="79"/>
                  <a:pt x="79" y="72"/>
                  <a:pt x="88" y="72"/>
                </a:cubicBezTo>
                <a:cubicBezTo>
                  <a:pt x="97" y="72"/>
                  <a:pt x="104" y="79"/>
                  <a:pt x="104" y="88"/>
                </a:cubicBezTo>
                <a:cubicBezTo>
                  <a:pt x="104" y="97"/>
                  <a:pt x="97" y="104"/>
                  <a:pt x="88" y="104"/>
                </a:cubicBezTo>
                <a:moveTo>
                  <a:pt x="88" y="32"/>
                </a:moveTo>
                <a:cubicBezTo>
                  <a:pt x="57" y="32"/>
                  <a:pt x="32" y="57"/>
                  <a:pt x="32" y="88"/>
                </a:cubicBezTo>
                <a:cubicBezTo>
                  <a:pt x="32" y="119"/>
                  <a:pt x="57" y="144"/>
                  <a:pt x="88" y="144"/>
                </a:cubicBezTo>
                <a:cubicBezTo>
                  <a:pt x="119" y="144"/>
                  <a:pt x="144" y="119"/>
                  <a:pt x="144" y="88"/>
                </a:cubicBezTo>
                <a:cubicBezTo>
                  <a:pt x="144" y="57"/>
                  <a:pt x="119" y="32"/>
                  <a:pt x="88" y="32"/>
                </a:cubicBezTo>
                <a:moveTo>
                  <a:pt x="88" y="136"/>
                </a:moveTo>
                <a:cubicBezTo>
                  <a:pt x="61" y="136"/>
                  <a:pt x="40" y="115"/>
                  <a:pt x="40" y="88"/>
                </a:cubicBezTo>
                <a:cubicBezTo>
                  <a:pt x="40" y="61"/>
                  <a:pt x="61" y="40"/>
                  <a:pt x="88" y="40"/>
                </a:cubicBezTo>
                <a:cubicBezTo>
                  <a:pt x="115" y="40"/>
                  <a:pt x="136" y="61"/>
                  <a:pt x="136" y="88"/>
                </a:cubicBezTo>
                <a:cubicBezTo>
                  <a:pt x="136" y="115"/>
                  <a:pt x="115" y="136"/>
                  <a:pt x="88" y="136"/>
                </a:cubicBezTo>
                <a:moveTo>
                  <a:pt x="149" y="151"/>
                </a:moveTo>
                <a:cubicBezTo>
                  <a:pt x="166" y="135"/>
                  <a:pt x="176" y="113"/>
                  <a:pt x="176" y="88"/>
                </a:cubicBezTo>
                <a:cubicBezTo>
                  <a:pt x="176" y="39"/>
                  <a:pt x="137" y="0"/>
                  <a:pt x="88" y="0"/>
                </a:cubicBezTo>
                <a:cubicBezTo>
                  <a:pt x="39" y="0"/>
                  <a:pt x="0" y="39"/>
                  <a:pt x="0" y="88"/>
                </a:cubicBezTo>
                <a:cubicBezTo>
                  <a:pt x="0" y="113"/>
                  <a:pt x="10" y="135"/>
                  <a:pt x="27" y="151"/>
                </a:cubicBezTo>
                <a:cubicBezTo>
                  <a:pt x="17" y="169"/>
                  <a:pt x="17" y="169"/>
                  <a:pt x="17" y="169"/>
                </a:cubicBezTo>
                <a:cubicBezTo>
                  <a:pt x="16" y="170"/>
                  <a:pt x="16" y="171"/>
                  <a:pt x="16" y="172"/>
                </a:cubicBezTo>
                <a:cubicBezTo>
                  <a:pt x="16" y="174"/>
                  <a:pt x="18" y="176"/>
                  <a:pt x="20" y="176"/>
                </a:cubicBezTo>
                <a:cubicBezTo>
                  <a:pt x="21" y="176"/>
                  <a:pt x="22" y="176"/>
                  <a:pt x="23" y="175"/>
                </a:cubicBezTo>
                <a:cubicBezTo>
                  <a:pt x="23" y="174"/>
                  <a:pt x="24" y="174"/>
                  <a:pt x="24" y="173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48" y="169"/>
                  <a:pt x="67" y="176"/>
                  <a:pt x="88" y="176"/>
                </a:cubicBezTo>
                <a:cubicBezTo>
                  <a:pt x="109" y="176"/>
                  <a:pt x="128" y="169"/>
                  <a:pt x="143" y="157"/>
                </a:cubicBezTo>
                <a:cubicBezTo>
                  <a:pt x="152" y="173"/>
                  <a:pt x="152" y="173"/>
                  <a:pt x="152" y="173"/>
                </a:cubicBezTo>
                <a:cubicBezTo>
                  <a:pt x="153" y="175"/>
                  <a:pt x="154" y="176"/>
                  <a:pt x="156" y="176"/>
                </a:cubicBezTo>
                <a:cubicBezTo>
                  <a:pt x="158" y="176"/>
                  <a:pt x="160" y="174"/>
                  <a:pt x="160" y="172"/>
                </a:cubicBezTo>
                <a:cubicBezTo>
                  <a:pt x="160" y="171"/>
                  <a:pt x="160" y="170"/>
                  <a:pt x="159" y="169"/>
                </a:cubicBezTo>
                <a:lnTo>
                  <a:pt x="149" y="151"/>
                </a:lnTo>
                <a:close/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475"/>
          <p:cNvSpPr>
            <a:spLocks noEditPoints="1"/>
          </p:cNvSpPr>
          <p:nvPr/>
        </p:nvSpPr>
        <p:spPr bwMode="auto">
          <a:xfrm>
            <a:off x="2225584" y="3673100"/>
            <a:ext cx="212573" cy="334275"/>
          </a:xfrm>
          <a:custGeom>
            <a:avLst/>
            <a:gdLst>
              <a:gd name="T0" fmla="*/ 108 w 112"/>
              <a:gd name="T1" fmla="*/ 0 h 176"/>
              <a:gd name="T2" fmla="*/ 4 w 112"/>
              <a:gd name="T3" fmla="*/ 0 h 176"/>
              <a:gd name="T4" fmla="*/ 0 w 112"/>
              <a:gd name="T5" fmla="*/ 4 h 176"/>
              <a:gd name="T6" fmla="*/ 0 w 112"/>
              <a:gd name="T7" fmla="*/ 48 h 176"/>
              <a:gd name="T8" fmla="*/ 52 w 112"/>
              <a:gd name="T9" fmla="*/ 104 h 176"/>
              <a:gd name="T10" fmla="*/ 52 w 112"/>
              <a:gd name="T11" fmla="*/ 168 h 176"/>
              <a:gd name="T12" fmla="*/ 20 w 112"/>
              <a:gd name="T13" fmla="*/ 168 h 176"/>
              <a:gd name="T14" fmla="*/ 16 w 112"/>
              <a:gd name="T15" fmla="*/ 172 h 176"/>
              <a:gd name="T16" fmla="*/ 20 w 112"/>
              <a:gd name="T17" fmla="*/ 176 h 176"/>
              <a:gd name="T18" fmla="*/ 92 w 112"/>
              <a:gd name="T19" fmla="*/ 176 h 176"/>
              <a:gd name="T20" fmla="*/ 96 w 112"/>
              <a:gd name="T21" fmla="*/ 172 h 176"/>
              <a:gd name="T22" fmla="*/ 92 w 112"/>
              <a:gd name="T23" fmla="*/ 168 h 176"/>
              <a:gd name="T24" fmla="*/ 60 w 112"/>
              <a:gd name="T25" fmla="*/ 168 h 176"/>
              <a:gd name="T26" fmla="*/ 60 w 112"/>
              <a:gd name="T27" fmla="*/ 104 h 176"/>
              <a:gd name="T28" fmla="*/ 112 w 112"/>
              <a:gd name="T29" fmla="*/ 48 h 176"/>
              <a:gd name="T30" fmla="*/ 112 w 112"/>
              <a:gd name="T31" fmla="*/ 4 h 176"/>
              <a:gd name="T32" fmla="*/ 108 w 112"/>
              <a:gd name="T33" fmla="*/ 0 h 176"/>
              <a:gd name="T34" fmla="*/ 104 w 112"/>
              <a:gd name="T35" fmla="*/ 48 h 176"/>
              <a:gd name="T36" fmla="*/ 56 w 112"/>
              <a:gd name="T37" fmla="*/ 96 h 176"/>
              <a:gd name="T38" fmla="*/ 8 w 112"/>
              <a:gd name="T39" fmla="*/ 48 h 176"/>
              <a:gd name="T40" fmla="*/ 8 w 112"/>
              <a:gd name="T41" fmla="*/ 30 h 176"/>
              <a:gd name="T42" fmla="*/ 34 w 112"/>
              <a:gd name="T43" fmla="*/ 36 h 176"/>
              <a:gd name="T44" fmla="*/ 58 w 112"/>
              <a:gd name="T45" fmla="*/ 46 h 176"/>
              <a:gd name="T46" fmla="*/ 69 w 112"/>
              <a:gd name="T47" fmla="*/ 48 h 176"/>
              <a:gd name="T48" fmla="*/ 104 w 112"/>
              <a:gd name="T49" fmla="*/ 34 h 176"/>
              <a:gd name="T50" fmla="*/ 104 w 112"/>
              <a:gd name="T51" fmla="*/ 48 h 176"/>
              <a:gd name="T52" fmla="*/ 104 w 112"/>
              <a:gd name="T53" fmla="*/ 23 h 176"/>
              <a:gd name="T54" fmla="*/ 60 w 112"/>
              <a:gd name="T55" fmla="*/ 38 h 176"/>
              <a:gd name="T56" fmla="*/ 38 w 112"/>
              <a:gd name="T57" fmla="*/ 29 h 176"/>
              <a:gd name="T58" fmla="*/ 8 w 112"/>
              <a:gd name="T59" fmla="*/ 22 h 176"/>
              <a:gd name="T60" fmla="*/ 8 w 112"/>
              <a:gd name="T61" fmla="*/ 8 h 176"/>
              <a:gd name="T62" fmla="*/ 104 w 112"/>
              <a:gd name="T63" fmla="*/ 8 h 176"/>
              <a:gd name="T64" fmla="*/ 104 w 112"/>
              <a:gd name="T65" fmla="*/ 2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2" h="176">
                <a:moveTo>
                  <a:pt x="108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78"/>
                  <a:pt x="23" y="102"/>
                  <a:pt x="52" y="104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20" y="168"/>
                  <a:pt x="20" y="168"/>
                  <a:pt x="20" y="168"/>
                </a:cubicBezTo>
                <a:cubicBezTo>
                  <a:pt x="18" y="168"/>
                  <a:pt x="16" y="170"/>
                  <a:pt x="16" y="172"/>
                </a:cubicBezTo>
                <a:cubicBezTo>
                  <a:pt x="16" y="174"/>
                  <a:pt x="18" y="176"/>
                  <a:pt x="20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94" y="176"/>
                  <a:pt x="96" y="174"/>
                  <a:pt x="96" y="172"/>
                </a:cubicBezTo>
                <a:cubicBezTo>
                  <a:pt x="96" y="170"/>
                  <a:pt x="94" y="168"/>
                  <a:pt x="92" y="168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89" y="102"/>
                  <a:pt x="112" y="78"/>
                  <a:pt x="112" y="48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2"/>
                  <a:pt x="110" y="0"/>
                  <a:pt x="108" y="0"/>
                </a:cubicBezTo>
                <a:moveTo>
                  <a:pt x="104" y="48"/>
                </a:moveTo>
                <a:cubicBezTo>
                  <a:pt x="104" y="75"/>
                  <a:pt x="83" y="96"/>
                  <a:pt x="56" y="96"/>
                </a:cubicBezTo>
                <a:cubicBezTo>
                  <a:pt x="29" y="96"/>
                  <a:pt x="8" y="75"/>
                  <a:pt x="8" y="48"/>
                </a:cubicBezTo>
                <a:cubicBezTo>
                  <a:pt x="8" y="30"/>
                  <a:pt x="8" y="30"/>
                  <a:pt x="8" y="30"/>
                </a:cubicBezTo>
                <a:cubicBezTo>
                  <a:pt x="19" y="29"/>
                  <a:pt x="25" y="31"/>
                  <a:pt x="34" y="36"/>
                </a:cubicBezTo>
                <a:cubicBezTo>
                  <a:pt x="40" y="39"/>
                  <a:pt x="47" y="43"/>
                  <a:pt x="58" y="46"/>
                </a:cubicBezTo>
                <a:cubicBezTo>
                  <a:pt x="62" y="47"/>
                  <a:pt x="65" y="48"/>
                  <a:pt x="69" y="48"/>
                </a:cubicBezTo>
                <a:cubicBezTo>
                  <a:pt x="84" y="48"/>
                  <a:pt x="97" y="40"/>
                  <a:pt x="104" y="34"/>
                </a:cubicBezTo>
                <a:lnTo>
                  <a:pt x="104" y="48"/>
                </a:lnTo>
                <a:close/>
                <a:moveTo>
                  <a:pt x="104" y="23"/>
                </a:moveTo>
                <a:cubicBezTo>
                  <a:pt x="103" y="24"/>
                  <a:pt x="81" y="45"/>
                  <a:pt x="60" y="38"/>
                </a:cubicBezTo>
                <a:cubicBezTo>
                  <a:pt x="50" y="35"/>
                  <a:pt x="44" y="32"/>
                  <a:pt x="38" y="29"/>
                </a:cubicBezTo>
                <a:cubicBezTo>
                  <a:pt x="28" y="24"/>
                  <a:pt x="21" y="20"/>
                  <a:pt x="8" y="22"/>
                </a:cubicBezTo>
                <a:cubicBezTo>
                  <a:pt x="8" y="8"/>
                  <a:pt x="8" y="8"/>
                  <a:pt x="8" y="8"/>
                </a:cubicBezTo>
                <a:cubicBezTo>
                  <a:pt x="104" y="8"/>
                  <a:pt x="104" y="8"/>
                  <a:pt x="104" y="8"/>
                </a:cubicBezTo>
                <a:lnTo>
                  <a:pt x="104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476"/>
          <p:cNvSpPr>
            <a:spLocks noEditPoints="1"/>
          </p:cNvSpPr>
          <p:nvPr/>
        </p:nvSpPr>
        <p:spPr bwMode="auto">
          <a:xfrm>
            <a:off x="2894134" y="3673100"/>
            <a:ext cx="152533" cy="334275"/>
          </a:xfrm>
          <a:custGeom>
            <a:avLst/>
            <a:gdLst>
              <a:gd name="T0" fmla="*/ 56 w 80"/>
              <a:gd name="T1" fmla="*/ 48 h 176"/>
              <a:gd name="T2" fmla="*/ 56 w 80"/>
              <a:gd name="T3" fmla="*/ 8 h 176"/>
              <a:gd name="T4" fmla="*/ 48 w 80"/>
              <a:gd name="T5" fmla="*/ 0 h 176"/>
              <a:gd name="T6" fmla="*/ 32 w 80"/>
              <a:gd name="T7" fmla="*/ 0 h 176"/>
              <a:gd name="T8" fmla="*/ 24 w 80"/>
              <a:gd name="T9" fmla="*/ 8 h 176"/>
              <a:gd name="T10" fmla="*/ 24 w 80"/>
              <a:gd name="T11" fmla="*/ 48 h 176"/>
              <a:gd name="T12" fmla="*/ 0 w 80"/>
              <a:gd name="T13" fmla="*/ 72 h 176"/>
              <a:gd name="T14" fmla="*/ 0 w 80"/>
              <a:gd name="T15" fmla="*/ 152 h 176"/>
              <a:gd name="T16" fmla="*/ 24 w 80"/>
              <a:gd name="T17" fmla="*/ 176 h 176"/>
              <a:gd name="T18" fmla="*/ 56 w 80"/>
              <a:gd name="T19" fmla="*/ 176 h 176"/>
              <a:gd name="T20" fmla="*/ 80 w 80"/>
              <a:gd name="T21" fmla="*/ 152 h 176"/>
              <a:gd name="T22" fmla="*/ 80 w 80"/>
              <a:gd name="T23" fmla="*/ 72 h 176"/>
              <a:gd name="T24" fmla="*/ 56 w 80"/>
              <a:gd name="T25" fmla="*/ 48 h 176"/>
              <a:gd name="T26" fmla="*/ 32 w 80"/>
              <a:gd name="T27" fmla="*/ 8 h 176"/>
              <a:gd name="T28" fmla="*/ 48 w 80"/>
              <a:gd name="T29" fmla="*/ 8 h 176"/>
              <a:gd name="T30" fmla="*/ 48 w 80"/>
              <a:gd name="T31" fmla="*/ 16 h 176"/>
              <a:gd name="T32" fmla="*/ 32 w 80"/>
              <a:gd name="T33" fmla="*/ 16 h 176"/>
              <a:gd name="T34" fmla="*/ 32 w 80"/>
              <a:gd name="T35" fmla="*/ 8 h 176"/>
              <a:gd name="T36" fmla="*/ 32 w 80"/>
              <a:gd name="T37" fmla="*/ 24 h 176"/>
              <a:gd name="T38" fmla="*/ 48 w 80"/>
              <a:gd name="T39" fmla="*/ 24 h 176"/>
              <a:gd name="T40" fmla="*/ 48 w 80"/>
              <a:gd name="T41" fmla="*/ 48 h 176"/>
              <a:gd name="T42" fmla="*/ 32 w 80"/>
              <a:gd name="T43" fmla="*/ 48 h 176"/>
              <a:gd name="T44" fmla="*/ 32 w 80"/>
              <a:gd name="T45" fmla="*/ 24 h 176"/>
              <a:gd name="T46" fmla="*/ 72 w 80"/>
              <a:gd name="T47" fmla="*/ 152 h 176"/>
              <a:gd name="T48" fmla="*/ 56 w 80"/>
              <a:gd name="T49" fmla="*/ 168 h 176"/>
              <a:gd name="T50" fmla="*/ 24 w 80"/>
              <a:gd name="T51" fmla="*/ 168 h 176"/>
              <a:gd name="T52" fmla="*/ 8 w 80"/>
              <a:gd name="T53" fmla="*/ 152 h 176"/>
              <a:gd name="T54" fmla="*/ 8 w 80"/>
              <a:gd name="T55" fmla="*/ 136 h 176"/>
              <a:gd name="T56" fmla="*/ 72 w 80"/>
              <a:gd name="T57" fmla="*/ 136 h 176"/>
              <a:gd name="T58" fmla="*/ 72 w 80"/>
              <a:gd name="T59" fmla="*/ 152 h 176"/>
              <a:gd name="T60" fmla="*/ 72 w 80"/>
              <a:gd name="T61" fmla="*/ 128 h 176"/>
              <a:gd name="T62" fmla="*/ 8 w 80"/>
              <a:gd name="T63" fmla="*/ 128 h 176"/>
              <a:gd name="T64" fmla="*/ 8 w 80"/>
              <a:gd name="T65" fmla="*/ 96 h 176"/>
              <a:gd name="T66" fmla="*/ 72 w 80"/>
              <a:gd name="T67" fmla="*/ 96 h 176"/>
              <a:gd name="T68" fmla="*/ 72 w 80"/>
              <a:gd name="T69" fmla="*/ 128 h 176"/>
              <a:gd name="T70" fmla="*/ 72 w 80"/>
              <a:gd name="T71" fmla="*/ 88 h 176"/>
              <a:gd name="T72" fmla="*/ 8 w 80"/>
              <a:gd name="T73" fmla="*/ 88 h 176"/>
              <a:gd name="T74" fmla="*/ 8 w 80"/>
              <a:gd name="T75" fmla="*/ 72 h 176"/>
              <a:gd name="T76" fmla="*/ 24 w 80"/>
              <a:gd name="T77" fmla="*/ 56 h 176"/>
              <a:gd name="T78" fmla="*/ 56 w 80"/>
              <a:gd name="T79" fmla="*/ 56 h 176"/>
              <a:gd name="T80" fmla="*/ 72 w 80"/>
              <a:gd name="T81" fmla="*/ 72 h 176"/>
              <a:gd name="T82" fmla="*/ 72 w 80"/>
              <a:gd name="T83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0" h="176">
                <a:moveTo>
                  <a:pt x="56" y="48"/>
                </a:moveTo>
                <a:cubicBezTo>
                  <a:pt x="56" y="8"/>
                  <a:pt x="56" y="8"/>
                  <a:pt x="56" y="8"/>
                </a:cubicBezTo>
                <a:cubicBezTo>
                  <a:pt x="56" y="4"/>
                  <a:pt x="52" y="0"/>
                  <a:pt x="48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4"/>
                  <a:pt x="24" y="8"/>
                </a:cubicBezTo>
                <a:cubicBezTo>
                  <a:pt x="24" y="48"/>
                  <a:pt x="24" y="48"/>
                  <a:pt x="24" y="48"/>
                </a:cubicBezTo>
                <a:cubicBezTo>
                  <a:pt x="11" y="48"/>
                  <a:pt x="0" y="59"/>
                  <a:pt x="0" y="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69" y="176"/>
                  <a:pt x="80" y="165"/>
                  <a:pt x="80" y="152"/>
                </a:cubicBezTo>
                <a:cubicBezTo>
                  <a:pt x="80" y="72"/>
                  <a:pt x="80" y="72"/>
                  <a:pt x="80" y="72"/>
                </a:cubicBezTo>
                <a:cubicBezTo>
                  <a:pt x="80" y="59"/>
                  <a:pt x="69" y="48"/>
                  <a:pt x="56" y="48"/>
                </a:cubicBezTo>
                <a:moveTo>
                  <a:pt x="32" y="8"/>
                </a:moveTo>
                <a:cubicBezTo>
                  <a:pt x="48" y="8"/>
                  <a:pt x="48" y="8"/>
                  <a:pt x="48" y="8"/>
                </a:cubicBezTo>
                <a:cubicBezTo>
                  <a:pt x="48" y="16"/>
                  <a:pt x="48" y="16"/>
                  <a:pt x="48" y="16"/>
                </a:cubicBezTo>
                <a:cubicBezTo>
                  <a:pt x="32" y="16"/>
                  <a:pt x="32" y="16"/>
                  <a:pt x="32" y="16"/>
                </a:cubicBezTo>
                <a:lnTo>
                  <a:pt x="32" y="8"/>
                </a:lnTo>
                <a:close/>
                <a:moveTo>
                  <a:pt x="32" y="24"/>
                </a:moveTo>
                <a:cubicBezTo>
                  <a:pt x="48" y="24"/>
                  <a:pt x="48" y="24"/>
                  <a:pt x="48" y="24"/>
                </a:cubicBezTo>
                <a:cubicBezTo>
                  <a:pt x="48" y="48"/>
                  <a:pt x="48" y="48"/>
                  <a:pt x="48" y="48"/>
                </a:cubicBezTo>
                <a:cubicBezTo>
                  <a:pt x="32" y="48"/>
                  <a:pt x="32" y="48"/>
                  <a:pt x="32" y="48"/>
                </a:cubicBezTo>
                <a:lnTo>
                  <a:pt x="32" y="24"/>
                </a:lnTo>
                <a:close/>
                <a:moveTo>
                  <a:pt x="72" y="152"/>
                </a:moveTo>
                <a:cubicBezTo>
                  <a:pt x="72" y="161"/>
                  <a:pt x="65" y="168"/>
                  <a:pt x="56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5" y="168"/>
                  <a:pt x="8" y="161"/>
                  <a:pt x="8" y="152"/>
                </a:cubicBezTo>
                <a:cubicBezTo>
                  <a:pt x="8" y="136"/>
                  <a:pt x="8" y="136"/>
                  <a:pt x="8" y="136"/>
                </a:cubicBezTo>
                <a:cubicBezTo>
                  <a:pt x="72" y="136"/>
                  <a:pt x="72" y="136"/>
                  <a:pt x="72" y="136"/>
                </a:cubicBezTo>
                <a:lnTo>
                  <a:pt x="72" y="152"/>
                </a:lnTo>
                <a:close/>
                <a:moveTo>
                  <a:pt x="72" y="128"/>
                </a:moveTo>
                <a:cubicBezTo>
                  <a:pt x="8" y="128"/>
                  <a:pt x="8" y="128"/>
                  <a:pt x="8" y="128"/>
                </a:cubicBezTo>
                <a:cubicBezTo>
                  <a:pt x="8" y="96"/>
                  <a:pt x="8" y="96"/>
                  <a:pt x="8" y="96"/>
                </a:cubicBezTo>
                <a:cubicBezTo>
                  <a:pt x="72" y="96"/>
                  <a:pt x="72" y="96"/>
                  <a:pt x="72" y="96"/>
                </a:cubicBezTo>
                <a:lnTo>
                  <a:pt x="72" y="128"/>
                </a:lnTo>
                <a:close/>
                <a:moveTo>
                  <a:pt x="72" y="88"/>
                </a:moveTo>
                <a:cubicBezTo>
                  <a:pt x="8" y="88"/>
                  <a:pt x="8" y="88"/>
                  <a:pt x="8" y="88"/>
                </a:cubicBezTo>
                <a:cubicBezTo>
                  <a:pt x="8" y="72"/>
                  <a:pt x="8" y="72"/>
                  <a:pt x="8" y="72"/>
                </a:cubicBezTo>
                <a:cubicBezTo>
                  <a:pt x="8" y="63"/>
                  <a:pt x="15" y="56"/>
                  <a:pt x="24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65" y="56"/>
                  <a:pt x="72" y="63"/>
                  <a:pt x="72" y="72"/>
                </a:cubicBezTo>
                <a:lnTo>
                  <a:pt x="72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477"/>
          <p:cNvSpPr>
            <a:spLocks noEditPoints="1"/>
          </p:cNvSpPr>
          <p:nvPr/>
        </p:nvSpPr>
        <p:spPr bwMode="auto">
          <a:xfrm>
            <a:off x="3502644" y="3673100"/>
            <a:ext cx="214195" cy="334275"/>
          </a:xfrm>
          <a:custGeom>
            <a:avLst/>
            <a:gdLst>
              <a:gd name="T0" fmla="*/ 104 w 112"/>
              <a:gd name="T1" fmla="*/ 0 h 176"/>
              <a:gd name="T2" fmla="*/ 8 w 112"/>
              <a:gd name="T3" fmla="*/ 0 h 176"/>
              <a:gd name="T4" fmla="*/ 0 w 112"/>
              <a:gd name="T5" fmla="*/ 8 h 176"/>
              <a:gd name="T6" fmla="*/ 0 w 112"/>
              <a:gd name="T7" fmla="*/ 16 h 176"/>
              <a:gd name="T8" fmla="*/ 8 w 112"/>
              <a:gd name="T9" fmla="*/ 24 h 176"/>
              <a:gd name="T10" fmla="*/ 16 w 112"/>
              <a:gd name="T11" fmla="*/ 24 h 176"/>
              <a:gd name="T12" fmla="*/ 16 w 112"/>
              <a:gd name="T13" fmla="*/ 136 h 176"/>
              <a:gd name="T14" fmla="*/ 56 w 112"/>
              <a:gd name="T15" fmla="*/ 176 h 176"/>
              <a:gd name="T16" fmla="*/ 96 w 112"/>
              <a:gd name="T17" fmla="*/ 136 h 176"/>
              <a:gd name="T18" fmla="*/ 96 w 112"/>
              <a:gd name="T19" fmla="*/ 24 h 176"/>
              <a:gd name="T20" fmla="*/ 104 w 112"/>
              <a:gd name="T21" fmla="*/ 24 h 176"/>
              <a:gd name="T22" fmla="*/ 112 w 112"/>
              <a:gd name="T23" fmla="*/ 16 h 176"/>
              <a:gd name="T24" fmla="*/ 112 w 112"/>
              <a:gd name="T25" fmla="*/ 8 h 176"/>
              <a:gd name="T26" fmla="*/ 104 w 112"/>
              <a:gd name="T27" fmla="*/ 0 h 176"/>
              <a:gd name="T28" fmla="*/ 88 w 112"/>
              <a:gd name="T29" fmla="*/ 136 h 176"/>
              <a:gd name="T30" fmla="*/ 56 w 112"/>
              <a:gd name="T31" fmla="*/ 168 h 176"/>
              <a:gd name="T32" fmla="*/ 24 w 112"/>
              <a:gd name="T33" fmla="*/ 136 h 176"/>
              <a:gd name="T34" fmla="*/ 24 w 112"/>
              <a:gd name="T35" fmla="*/ 52 h 176"/>
              <a:gd name="T36" fmla="*/ 43 w 112"/>
              <a:gd name="T37" fmla="*/ 56 h 176"/>
              <a:gd name="T38" fmla="*/ 54 w 112"/>
              <a:gd name="T39" fmla="*/ 54 h 176"/>
              <a:gd name="T40" fmla="*/ 78 w 112"/>
              <a:gd name="T41" fmla="*/ 45 h 176"/>
              <a:gd name="T42" fmla="*/ 88 w 112"/>
              <a:gd name="T43" fmla="*/ 41 h 176"/>
              <a:gd name="T44" fmla="*/ 88 w 112"/>
              <a:gd name="T45" fmla="*/ 136 h 176"/>
              <a:gd name="T46" fmla="*/ 88 w 112"/>
              <a:gd name="T47" fmla="*/ 33 h 176"/>
              <a:gd name="T48" fmla="*/ 74 w 112"/>
              <a:gd name="T49" fmla="*/ 38 h 176"/>
              <a:gd name="T50" fmla="*/ 52 w 112"/>
              <a:gd name="T51" fmla="*/ 47 h 176"/>
              <a:gd name="T52" fmla="*/ 24 w 112"/>
              <a:gd name="T53" fmla="*/ 44 h 176"/>
              <a:gd name="T54" fmla="*/ 24 w 112"/>
              <a:gd name="T55" fmla="*/ 24 h 176"/>
              <a:gd name="T56" fmla="*/ 88 w 112"/>
              <a:gd name="T57" fmla="*/ 24 h 176"/>
              <a:gd name="T58" fmla="*/ 88 w 112"/>
              <a:gd name="T59" fmla="*/ 33 h 176"/>
              <a:gd name="T60" fmla="*/ 104 w 112"/>
              <a:gd name="T61" fmla="*/ 16 h 176"/>
              <a:gd name="T62" fmla="*/ 8 w 112"/>
              <a:gd name="T63" fmla="*/ 16 h 176"/>
              <a:gd name="T64" fmla="*/ 8 w 112"/>
              <a:gd name="T65" fmla="*/ 8 h 176"/>
              <a:gd name="T66" fmla="*/ 104 w 112"/>
              <a:gd name="T67" fmla="*/ 8 h 176"/>
              <a:gd name="T68" fmla="*/ 104 w 112"/>
              <a:gd name="T69" fmla="*/ 16 h 176"/>
              <a:gd name="T70" fmla="*/ 52 w 112"/>
              <a:gd name="T71" fmla="*/ 112 h 176"/>
              <a:gd name="T72" fmla="*/ 48 w 112"/>
              <a:gd name="T73" fmla="*/ 116 h 176"/>
              <a:gd name="T74" fmla="*/ 52 w 112"/>
              <a:gd name="T75" fmla="*/ 120 h 176"/>
              <a:gd name="T76" fmla="*/ 56 w 112"/>
              <a:gd name="T77" fmla="*/ 116 h 176"/>
              <a:gd name="T78" fmla="*/ 52 w 112"/>
              <a:gd name="T79" fmla="*/ 112 h 176"/>
              <a:gd name="T80" fmla="*/ 48 w 112"/>
              <a:gd name="T81" fmla="*/ 88 h 176"/>
              <a:gd name="T82" fmla="*/ 40 w 112"/>
              <a:gd name="T83" fmla="*/ 80 h 176"/>
              <a:gd name="T84" fmla="*/ 32 w 112"/>
              <a:gd name="T85" fmla="*/ 88 h 176"/>
              <a:gd name="T86" fmla="*/ 40 w 112"/>
              <a:gd name="T87" fmla="*/ 96 h 176"/>
              <a:gd name="T88" fmla="*/ 48 w 112"/>
              <a:gd name="T89" fmla="*/ 88 h 176"/>
              <a:gd name="T90" fmla="*/ 44 w 112"/>
              <a:gd name="T91" fmla="*/ 144 h 176"/>
              <a:gd name="T92" fmla="*/ 40 w 112"/>
              <a:gd name="T93" fmla="*/ 148 h 176"/>
              <a:gd name="T94" fmla="*/ 44 w 112"/>
              <a:gd name="T95" fmla="*/ 152 h 176"/>
              <a:gd name="T96" fmla="*/ 48 w 112"/>
              <a:gd name="T97" fmla="*/ 148 h 176"/>
              <a:gd name="T98" fmla="*/ 44 w 112"/>
              <a:gd name="T99" fmla="*/ 144 h 176"/>
              <a:gd name="T100" fmla="*/ 72 w 112"/>
              <a:gd name="T101" fmla="*/ 64 h 176"/>
              <a:gd name="T102" fmla="*/ 64 w 112"/>
              <a:gd name="T103" fmla="*/ 72 h 176"/>
              <a:gd name="T104" fmla="*/ 72 w 112"/>
              <a:gd name="T105" fmla="*/ 80 h 176"/>
              <a:gd name="T106" fmla="*/ 80 w 112"/>
              <a:gd name="T107" fmla="*/ 72 h 176"/>
              <a:gd name="T108" fmla="*/ 72 w 112"/>
              <a:gd name="T109" fmla="*/ 64 h 176"/>
              <a:gd name="T110" fmla="*/ 68 w 112"/>
              <a:gd name="T111" fmla="*/ 128 h 176"/>
              <a:gd name="T112" fmla="*/ 64 w 112"/>
              <a:gd name="T113" fmla="*/ 132 h 176"/>
              <a:gd name="T114" fmla="*/ 68 w 112"/>
              <a:gd name="T115" fmla="*/ 136 h 176"/>
              <a:gd name="T116" fmla="*/ 72 w 112"/>
              <a:gd name="T117" fmla="*/ 132 h 176"/>
              <a:gd name="T118" fmla="*/ 68 w 112"/>
              <a:gd name="T119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12" h="176">
                <a:moveTo>
                  <a:pt x="104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20"/>
                  <a:pt x="4" y="24"/>
                  <a:pt x="8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58"/>
                  <a:pt x="34" y="176"/>
                  <a:pt x="56" y="176"/>
                </a:cubicBezTo>
                <a:cubicBezTo>
                  <a:pt x="78" y="176"/>
                  <a:pt x="96" y="158"/>
                  <a:pt x="96" y="136"/>
                </a:cubicBezTo>
                <a:cubicBezTo>
                  <a:pt x="96" y="24"/>
                  <a:pt x="96" y="24"/>
                  <a:pt x="96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8" y="24"/>
                  <a:pt x="112" y="20"/>
                  <a:pt x="112" y="16"/>
                </a:cubicBezTo>
                <a:cubicBezTo>
                  <a:pt x="112" y="8"/>
                  <a:pt x="112" y="8"/>
                  <a:pt x="112" y="8"/>
                </a:cubicBezTo>
                <a:cubicBezTo>
                  <a:pt x="112" y="4"/>
                  <a:pt x="108" y="0"/>
                  <a:pt x="104" y="0"/>
                </a:cubicBezTo>
                <a:moveTo>
                  <a:pt x="88" y="136"/>
                </a:moveTo>
                <a:cubicBezTo>
                  <a:pt x="88" y="154"/>
                  <a:pt x="74" y="168"/>
                  <a:pt x="56" y="168"/>
                </a:cubicBezTo>
                <a:cubicBezTo>
                  <a:pt x="38" y="168"/>
                  <a:pt x="24" y="154"/>
                  <a:pt x="24" y="136"/>
                </a:cubicBezTo>
                <a:cubicBezTo>
                  <a:pt x="24" y="52"/>
                  <a:pt x="24" y="52"/>
                  <a:pt x="24" y="52"/>
                </a:cubicBezTo>
                <a:cubicBezTo>
                  <a:pt x="30" y="54"/>
                  <a:pt x="36" y="56"/>
                  <a:pt x="43" y="56"/>
                </a:cubicBezTo>
                <a:cubicBezTo>
                  <a:pt x="47" y="56"/>
                  <a:pt x="50" y="55"/>
                  <a:pt x="54" y="54"/>
                </a:cubicBezTo>
                <a:cubicBezTo>
                  <a:pt x="65" y="51"/>
                  <a:pt x="72" y="48"/>
                  <a:pt x="78" y="45"/>
                </a:cubicBezTo>
                <a:cubicBezTo>
                  <a:pt x="82" y="43"/>
                  <a:pt x="85" y="42"/>
                  <a:pt x="88" y="41"/>
                </a:cubicBezTo>
                <a:lnTo>
                  <a:pt x="88" y="136"/>
                </a:lnTo>
                <a:close/>
                <a:moveTo>
                  <a:pt x="88" y="33"/>
                </a:moveTo>
                <a:cubicBezTo>
                  <a:pt x="83" y="34"/>
                  <a:pt x="79" y="36"/>
                  <a:pt x="74" y="38"/>
                </a:cubicBezTo>
                <a:cubicBezTo>
                  <a:pt x="68" y="41"/>
                  <a:pt x="62" y="44"/>
                  <a:pt x="52" y="47"/>
                </a:cubicBezTo>
                <a:cubicBezTo>
                  <a:pt x="42" y="50"/>
                  <a:pt x="32" y="48"/>
                  <a:pt x="24" y="44"/>
                </a:cubicBezTo>
                <a:cubicBezTo>
                  <a:pt x="24" y="24"/>
                  <a:pt x="24" y="24"/>
                  <a:pt x="24" y="24"/>
                </a:cubicBezTo>
                <a:cubicBezTo>
                  <a:pt x="88" y="24"/>
                  <a:pt x="88" y="24"/>
                  <a:pt x="88" y="24"/>
                </a:cubicBezTo>
                <a:lnTo>
                  <a:pt x="88" y="33"/>
                </a:lnTo>
                <a:close/>
                <a:moveTo>
                  <a:pt x="104" y="16"/>
                </a:moveTo>
                <a:cubicBezTo>
                  <a:pt x="8" y="16"/>
                  <a:pt x="8" y="16"/>
                  <a:pt x="8" y="16"/>
                </a:cubicBezTo>
                <a:cubicBezTo>
                  <a:pt x="8" y="8"/>
                  <a:pt x="8" y="8"/>
                  <a:pt x="8" y="8"/>
                </a:cubicBezTo>
                <a:cubicBezTo>
                  <a:pt x="104" y="8"/>
                  <a:pt x="104" y="8"/>
                  <a:pt x="104" y="8"/>
                </a:cubicBezTo>
                <a:lnTo>
                  <a:pt x="104" y="16"/>
                </a:lnTo>
                <a:close/>
                <a:moveTo>
                  <a:pt x="52" y="112"/>
                </a:moveTo>
                <a:cubicBezTo>
                  <a:pt x="50" y="112"/>
                  <a:pt x="48" y="114"/>
                  <a:pt x="48" y="116"/>
                </a:cubicBezTo>
                <a:cubicBezTo>
                  <a:pt x="48" y="118"/>
                  <a:pt x="50" y="120"/>
                  <a:pt x="52" y="120"/>
                </a:cubicBezTo>
                <a:cubicBezTo>
                  <a:pt x="54" y="120"/>
                  <a:pt x="56" y="118"/>
                  <a:pt x="56" y="116"/>
                </a:cubicBezTo>
                <a:cubicBezTo>
                  <a:pt x="56" y="114"/>
                  <a:pt x="54" y="112"/>
                  <a:pt x="52" y="112"/>
                </a:cubicBezTo>
                <a:moveTo>
                  <a:pt x="48" y="88"/>
                </a:moveTo>
                <a:cubicBezTo>
                  <a:pt x="48" y="84"/>
                  <a:pt x="44" y="80"/>
                  <a:pt x="40" y="80"/>
                </a:cubicBezTo>
                <a:cubicBezTo>
                  <a:pt x="36" y="80"/>
                  <a:pt x="32" y="84"/>
                  <a:pt x="32" y="88"/>
                </a:cubicBezTo>
                <a:cubicBezTo>
                  <a:pt x="32" y="92"/>
                  <a:pt x="36" y="96"/>
                  <a:pt x="40" y="96"/>
                </a:cubicBezTo>
                <a:cubicBezTo>
                  <a:pt x="44" y="96"/>
                  <a:pt x="48" y="92"/>
                  <a:pt x="48" y="88"/>
                </a:cubicBezTo>
                <a:moveTo>
                  <a:pt x="44" y="144"/>
                </a:moveTo>
                <a:cubicBezTo>
                  <a:pt x="42" y="144"/>
                  <a:pt x="40" y="146"/>
                  <a:pt x="40" y="148"/>
                </a:cubicBezTo>
                <a:cubicBezTo>
                  <a:pt x="40" y="150"/>
                  <a:pt x="42" y="152"/>
                  <a:pt x="44" y="152"/>
                </a:cubicBezTo>
                <a:cubicBezTo>
                  <a:pt x="46" y="152"/>
                  <a:pt x="48" y="150"/>
                  <a:pt x="48" y="148"/>
                </a:cubicBezTo>
                <a:cubicBezTo>
                  <a:pt x="48" y="146"/>
                  <a:pt x="46" y="144"/>
                  <a:pt x="44" y="144"/>
                </a:cubicBezTo>
                <a:moveTo>
                  <a:pt x="72" y="64"/>
                </a:moveTo>
                <a:cubicBezTo>
                  <a:pt x="68" y="64"/>
                  <a:pt x="64" y="68"/>
                  <a:pt x="64" y="72"/>
                </a:cubicBezTo>
                <a:cubicBezTo>
                  <a:pt x="64" y="76"/>
                  <a:pt x="68" y="80"/>
                  <a:pt x="72" y="80"/>
                </a:cubicBezTo>
                <a:cubicBezTo>
                  <a:pt x="76" y="80"/>
                  <a:pt x="80" y="76"/>
                  <a:pt x="80" y="72"/>
                </a:cubicBezTo>
                <a:cubicBezTo>
                  <a:pt x="80" y="68"/>
                  <a:pt x="76" y="64"/>
                  <a:pt x="72" y="64"/>
                </a:cubicBezTo>
                <a:moveTo>
                  <a:pt x="68" y="128"/>
                </a:moveTo>
                <a:cubicBezTo>
                  <a:pt x="66" y="128"/>
                  <a:pt x="64" y="130"/>
                  <a:pt x="64" y="132"/>
                </a:cubicBezTo>
                <a:cubicBezTo>
                  <a:pt x="64" y="134"/>
                  <a:pt x="66" y="136"/>
                  <a:pt x="68" y="136"/>
                </a:cubicBezTo>
                <a:cubicBezTo>
                  <a:pt x="70" y="136"/>
                  <a:pt x="72" y="134"/>
                  <a:pt x="72" y="132"/>
                </a:cubicBezTo>
                <a:cubicBezTo>
                  <a:pt x="72" y="130"/>
                  <a:pt x="70" y="128"/>
                  <a:pt x="68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478"/>
          <p:cNvSpPr>
            <a:spLocks noEditPoints="1"/>
          </p:cNvSpPr>
          <p:nvPr/>
        </p:nvSpPr>
        <p:spPr bwMode="auto">
          <a:xfrm>
            <a:off x="4111154" y="3673100"/>
            <a:ext cx="274235" cy="334275"/>
          </a:xfrm>
          <a:custGeom>
            <a:avLst/>
            <a:gdLst>
              <a:gd name="T0" fmla="*/ 32 w 144"/>
              <a:gd name="T1" fmla="*/ 136 h 176"/>
              <a:gd name="T2" fmla="*/ 48 w 144"/>
              <a:gd name="T3" fmla="*/ 136 h 176"/>
              <a:gd name="T4" fmla="*/ 52 w 144"/>
              <a:gd name="T5" fmla="*/ 96 h 176"/>
              <a:gd name="T6" fmla="*/ 52 w 144"/>
              <a:gd name="T7" fmla="*/ 104 h 176"/>
              <a:gd name="T8" fmla="*/ 52 w 144"/>
              <a:gd name="T9" fmla="*/ 96 h 176"/>
              <a:gd name="T10" fmla="*/ 104 w 144"/>
              <a:gd name="T11" fmla="*/ 132 h 176"/>
              <a:gd name="T12" fmla="*/ 112 w 144"/>
              <a:gd name="T13" fmla="*/ 132 h 176"/>
              <a:gd name="T14" fmla="*/ 112 w 144"/>
              <a:gd name="T15" fmla="*/ 64 h 176"/>
              <a:gd name="T16" fmla="*/ 120 w 144"/>
              <a:gd name="T17" fmla="*/ 24 h 176"/>
              <a:gd name="T18" fmla="*/ 128 w 144"/>
              <a:gd name="T19" fmla="*/ 8 h 176"/>
              <a:gd name="T20" fmla="*/ 24 w 144"/>
              <a:gd name="T21" fmla="*/ 0 h 176"/>
              <a:gd name="T22" fmla="*/ 16 w 144"/>
              <a:gd name="T23" fmla="*/ 16 h 176"/>
              <a:gd name="T24" fmla="*/ 32 w 144"/>
              <a:gd name="T25" fmla="*/ 24 h 176"/>
              <a:gd name="T26" fmla="*/ 0 w 144"/>
              <a:gd name="T27" fmla="*/ 124 h 176"/>
              <a:gd name="T28" fmla="*/ 122 w 144"/>
              <a:gd name="T29" fmla="*/ 176 h 176"/>
              <a:gd name="T30" fmla="*/ 112 w 144"/>
              <a:gd name="T31" fmla="*/ 64 h 176"/>
              <a:gd name="T32" fmla="*/ 120 w 144"/>
              <a:gd name="T33" fmla="*/ 8 h 176"/>
              <a:gd name="T34" fmla="*/ 24 w 144"/>
              <a:gd name="T35" fmla="*/ 16 h 176"/>
              <a:gd name="T36" fmla="*/ 104 w 144"/>
              <a:gd name="T37" fmla="*/ 24 h 176"/>
              <a:gd name="T38" fmla="*/ 74 w 144"/>
              <a:gd name="T39" fmla="*/ 43 h 176"/>
              <a:gd name="T40" fmla="*/ 40 w 144"/>
              <a:gd name="T41" fmla="*/ 24 h 176"/>
              <a:gd name="T42" fmla="*/ 118 w 144"/>
              <a:gd name="T43" fmla="*/ 168 h 176"/>
              <a:gd name="T44" fmla="*/ 8 w 144"/>
              <a:gd name="T45" fmla="*/ 124 h 176"/>
              <a:gd name="T46" fmla="*/ 40 w 144"/>
              <a:gd name="T47" fmla="*/ 64 h 176"/>
              <a:gd name="T48" fmla="*/ 57 w 144"/>
              <a:gd name="T49" fmla="*/ 56 h 176"/>
              <a:gd name="T50" fmla="*/ 104 w 144"/>
              <a:gd name="T51" fmla="*/ 43 h 176"/>
              <a:gd name="T52" fmla="*/ 108 w 144"/>
              <a:gd name="T53" fmla="*/ 71 h 176"/>
              <a:gd name="T54" fmla="*/ 118 w 144"/>
              <a:gd name="T55" fmla="*/ 168 h 176"/>
              <a:gd name="T56" fmla="*/ 72 w 144"/>
              <a:gd name="T57" fmla="*/ 84 h 176"/>
              <a:gd name="T58" fmla="*/ 96 w 144"/>
              <a:gd name="T59" fmla="*/ 84 h 176"/>
              <a:gd name="T60" fmla="*/ 84 w 144"/>
              <a:gd name="T61" fmla="*/ 88 h 176"/>
              <a:gd name="T62" fmla="*/ 84 w 144"/>
              <a:gd name="T63" fmla="*/ 80 h 176"/>
              <a:gd name="T64" fmla="*/ 84 w 144"/>
              <a:gd name="T65" fmla="*/ 88 h 176"/>
              <a:gd name="T66" fmla="*/ 64 w 144"/>
              <a:gd name="T67" fmla="*/ 120 h 176"/>
              <a:gd name="T68" fmla="*/ 80 w 144"/>
              <a:gd name="T69" fmla="*/ 120 h 176"/>
              <a:gd name="T70" fmla="*/ 84 w 144"/>
              <a:gd name="T71" fmla="*/ 144 h 176"/>
              <a:gd name="T72" fmla="*/ 84 w 144"/>
              <a:gd name="T73" fmla="*/ 152 h 176"/>
              <a:gd name="T74" fmla="*/ 84 w 144"/>
              <a:gd name="T75" fmla="*/ 1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4" h="176">
                <a:moveTo>
                  <a:pt x="40" y="128"/>
                </a:moveTo>
                <a:cubicBezTo>
                  <a:pt x="36" y="128"/>
                  <a:pt x="32" y="132"/>
                  <a:pt x="32" y="136"/>
                </a:cubicBezTo>
                <a:cubicBezTo>
                  <a:pt x="32" y="140"/>
                  <a:pt x="36" y="144"/>
                  <a:pt x="40" y="144"/>
                </a:cubicBezTo>
                <a:cubicBezTo>
                  <a:pt x="44" y="144"/>
                  <a:pt x="48" y="140"/>
                  <a:pt x="48" y="136"/>
                </a:cubicBezTo>
                <a:cubicBezTo>
                  <a:pt x="48" y="132"/>
                  <a:pt x="44" y="128"/>
                  <a:pt x="40" y="128"/>
                </a:cubicBezTo>
                <a:moveTo>
                  <a:pt x="52" y="96"/>
                </a:moveTo>
                <a:cubicBezTo>
                  <a:pt x="50" y="96"/>
                  <a:pt x="48" y="98"/>
                  <a:pt x="48" y="100"/>
                </a:cubicBezTo>
                <a:cubicBezTo>
                  <a:pt x="48" y="102"/>
                  <a:pt x="50" y="104"/>
                  <a:pt x="52" y="104"/>
                </a:cubicBezTo>
                <a:cubicBezTo>
                  <a:pt x="54" y="104"/>
                  <a:pt x="56" y="102"/>
                  <a:pt x="56" y="100"/>
                </a:cubicBezTo>
                <a:cubicBezTo>
                  <a:pt x="56" y="98"/>
                  <a:pt x="54" y="96"/>
                  <a:pt x="52" y="96"/>
                </a:cubicBezTo>
                <a:moveTo>
                  <a:pt x="108" y="128"/>
                </a:moveTo>
                <a:cubicBezTo>
                  <a:pt x="106" y="128"/>
                  <a:pt x="104" y="130"/>
                  <a:pt x="104" y="132"/>
                </a:cubicBezTo>
                <a:cubicBezTo>
                  <a:pt x="104" y="134"/>
                  <a:pt x="106" y="136"/>
                  <a:pt x="108" y="136"/>
                </a:cubicBezTo>
                <a:cubicBezTo>
                  <a:pt x="110" y="136"/>
                  <a:pt x="112" y="134"/>
                  <a:pt x="112" y="132"/>
                </a:cubicBezTo>
                <a:cubicBezTo>
                  <a:pt x="112" y="130"/>
                  <a:pt x="110" y="128"/>
                  <a:pt x="108" y="128"/>
                </a:cubicBezTo>
                <a:moveTo>
                  <a:pt x="112" y="64"/>
                </a:moveTo>
                <a:cubicBezTo>
                  <a:pt x="112" y="24"/>
                  <a:pt x="112" y="24"/>
                  <a:pt x="112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4" y="24"/>
                  <a:pt x="128" y="20"/>
                  <a:pt x="128" y="16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4"/>
                  <a:pt x="16" y="8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20"/>
                  <a:pt x="20" y="24"/>
                  <a:pt x="24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64"/>
                  <a:pt x="32" y="64"/>
                  <a:pt x="32" y="64"/>
                </a:cubicBezTo>
                <a:cubicBezTo>
                  <a:pt x="13" y="77"/>
                  <a:pt x="0" y="99"/>
                  <a:pt x="0" y="124"/>
                </a:cubicBezTo>
                <a:cubicBezTo>
                  <a:pt x="0" y="144"/>
                  <a:pt x="9" y="163"/>
                  <a:pt x="22" y="176"/>
                </a:cubicBezTo>
                <a:cubicBezTo>
                  <a:pt x="122" y="176"/>
                  <a:pt x="122" y="176"/>
                  <a:pt x="122" y="176"/>
                </a:cubicBezTo>
                <a:cubicBezTo>
                  <a:pt x="135" y="163"/>
                  <a:pt x="144" y="144"/>
                  <a:pt x="144" y="124"/>
                </a:cubicBezTo>
                <a:cubicBezTo>
                  <a:pt x="144" y="99"/>
                  <a:pt x="131" y="77"/>
                  <a:pt x="112" y="64"/>
                </a:cubicBezTo>
                <a:moveTo>
                  <a:pt x="24" y="8"/>
                </a:moveTo>
                <a:cubicBezTo>
                  <a:pt x="120" y="8"/>
                  <a:pt x="120" y="8"/>
                  <a:pt x="120" y="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24" y="16"/>
                  <a:pt x="24" y="16"/>
                  <a:pt x="24" y="16"/>
                </a:cubicBezTo>
                <a:lnTo>
                  <a:pt x="24" y="8"/>
                </a:lnTo>
                <a:close/>
                <a:moveTo>
                  <a:pt x="104" y="24"/>
                </a:moveTo>
                <a:cubicBezTo>
                  <a:pt x="104" y="35"/>
                  <a:pt x="104" y="35"/>
                  <a:pt x="104" y="35"/>
                </a:cubicBezTo>
                <a:cubicBezTo>
                  <a:pt x="96" y="35"/>
                  <a:pt x="86" y="37"/>
                  <a:pt x="74" y="43"/>
                </a:cubicBezTo>
                <a:cubicBezTo>
                  <a:pt x="61" y="51"/>
                  <a:pt x="49" y="49"/>
                  <a:pt x="40" y="45"/>
                </a:cubicBezTo>
                <a:cubicBezTo>
                  <a:pt x="40" y="24"/>
                  <a:pt x="40" y="24"/>
                  <a:pt x="40" y="24"/>
                </a:cubicBezTo>
                <a:lnTo>
                  <a:pt x="104" y="24"/>
                </a:lnTo>
                <a:close/>
                <a:moveTo>
                  <a:pt x="118" y="168"/>
                </a:moveTo>
                <a:cubicBezTo>
                  <a:pt x="26" y="168"/>
                  <a:pt x="26" y="168"/>
                  <a:pt x="26" y="168"/>
                </a:cubicBezTo>
                <a:cubicBezTo>
                  <a:pt x="14" y="156"/>
                  <a:pt x="8" y="141"/>
                  <a:pt x="8" y="124"/>
                </a:cubicBezTo>
                <a:cubicBezTo>
                  <a:pt x="8" y="103"/>
                  <a:pt x="19" y="83"/>
                  <a:pt x="36" y="71"/>
                </a:cubicBezTo>
                <a:cubicBezTo>
                  <a:pt x="39" y="69"/>
                  <a:pt x="40" y="67"/>
                  <a:pt x="40" y="64"/>
                </a:cubicBezTo>
                <a:cubicBezTo>
                  <a:pt x="40" y="53"/>
                  <a:pt x="40" y="53"/>
                  <a:pt x="40" y="53"/>
                </a:cubicBezTo>
                <a:cubicBezTo>
                  <a:pt x="45" y="55"/>
                  <a:pt x="50" y="56"/>
                  <a:pt x="57" y="56"/>
                </a:cubicBezTo>
                <a:cubicBezTo>
                  <a:pt x="63" y="56"/>
                  <a:pt x="71" y="55"/>
                  <a:pt x="78" y="50"/>
                </a:cubicBezTo>
                <a:cubicBezTo>
                  <a:pt x="88" y="45"/>
                  <a:pt x="97" y="43"/>
                  <a:pt x="104" y="43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67"/>
                  <a:pt x="105" y="69"/>
                  <a:pt x="108" y="71"/>
                </a:cubicBezTo>
                <a:cubicBezTo>
                  <a:pt x="125" y="83"/>
                  <a:pt x="136" y="103"/>
                  <a:pt x="136" y="124"/>
                </a:cubicBezTo>
                <a:cubicBezTo>
                  <a:pt x="136" y="141"/>
                  <a:pt x="130" y="156"/>
                  <a:pt x="118" y="168"/>
                </a:cubicBezTo>
                <a:moveTo>
                  <a:pt x="84" y="72"/>
                </a:moveTo>
                <a:cubicBezTo>
                  <a:pt x="77" y="72"/>
                  <a:pt x="72" y="77"/>
                  <a:pt x="72" y="84"/>
                </a:cubicBezTo>
                <a:cubicBezTo>
                  <a:pt x="72" y="91"/>
                  <a:pt x="77" y="96"/>
                  <a:pt x="84" y="96"/>
                </a:cubicBezTo>
                <a:cubicBezTo>
                  <a:pt x="91" y="96"/>
                  <a:pt x="96" y="91"/>
                  <a:pt x="96" y="84"/>
                </a:cubicBezTo>
                <a:cubicBezTo>
                  <a:pt x="96" y="77"/>
                  <a:pt x="91" y="72"/>
                  <a:pt x="84" y="72"/>
                </a:cubicBezTo>
                <a:moveTo>
                  <a:pt x="84" y="88"/>
                </a:moveTo>
                <a:cubicBezTo>
                  <a:pt x="82" y="88"/>
                  <a:pt x="80" y="86"/>
                  <a:pt x="80" y="84"/>
                </a:cubicBezTo>
                <a:cubicBezTo>
                  <a:pt x="80" y="82"/>
                  <a:pt x="82" y="80"/>
                  <a:pt x="84" y="80"/>
                </a:cubicBezTo>
                <a:cubicBezTo>
                  <a:pt x="86" y="80"/>
                  <a:pt x="88" y="82"/>
                  <a:pt x="88" y="84"/>
                </a:cubicBezTo>
                <a:cubicBezTo>
                  <a:pt x="88" y="86"/>
                  <a:pt x="86" y="88"/>
                  <a:pt x="84" y="88"/>
                </a:cubicBezTo>
                <a:moveTo>
                  <a:pt x="72" y="112"/>
                </a:moveTo>
                <a:cubicBezTo>
                  <a:pt x="68" y="112"/>
                  <a:pt x="64" y="116"/>
                  <a:pt x="64" y="120"/>
                </a:cubicBezTo>
                <a:cubicBezTo>
                  <a:pt x="64" y="124"/>
                  <a:pt x="68" y="128"/>
                  <a:pt x="72" y="128"/>
                </a:cubicBezTo>
                <a:cubicBezTo>
                  <a:pt x="76" y="128"/>
                  <a:pt x="80" y="124"/>
                  <a:pt x="80" y="120"/>
                </a:cubicBezTo>
                <a:cubicBezTo>
                  <a:pt x="80" y="116"/>
                  <a:pt x="76" y="112"/>
                  <a:pt x="72" y="112"/>
                </a:cubicBezTo>
                <a:moveTo>
                  <a:pt x="84" y="144"/>
                </a:moveTo>
                <a:cubicBezTo>
                  <a:pt x="82" y="144"/>
                  <a:pt x="80" y="146"/>
                  <a:pt x="80" y="148"/>
                </a:cubicBezTo>
                <a:cubicBezTo>
                  <a:pt x="80" y="150"/>
                  <a:pt x="82" y="152"/>
                  <a:pt x="84" y="152"/>
                </a:cubicBezTo>
                <a:cubicBezTo>
                  <a:pt x="86" y="152"/>
                  <a:pt x="88" y="150"/>
                  <a:pt x="88" y="148"/>
                </a:cubicBezTo>
                <a:cubicBezTo>
                  <a:pt x="88" y="146"/>
                  <a:pt x="86" y="144"/>
                  <a:pt x="84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479"/>
          <p:cNvSpPr>
            <a:spLocks noEditPoints="1"/>
          </p:cNvSpPr>
          <p:nvPr/>
        </p:nvSpPr>
        <p:spPr bwMode="auto">
          <a:xfrm>
            <a:off x="4750496" y="3673100"/>
            <a:ext cx="274235" cy="334275"/>
          </a:xfrm>
          <a:custGeom>
            <a:avLst/>
            <a:gdLst>
              <a:gd name="T0" fmla="*/ 32 w 144"/>
              <a:gd name="T1" fmla="*/ 140 h 176"/>
              <a:gd name="T2" fmla="*/ 40 w 144"/>
              <a:gd name="T3" fmla="*/ 140 h 176"/>
              <a:gd name="T4" fmla="*/ 40 w 144"/>
              <a:gd name="T5" fmla="*/ 88 h 176"/>
              <a:gd name="T6" fmla="*/ 40 w 144"/>
              <a:gd name="T7" fmla="*/ 104 h 176"/>
              <a:gd name="T8" fmla="*/ 40 w 144"/>
              <a:gd name="T9" fmla="*/ 88 h 176"/>
              <a:gd name="T10" fmla="*/ 112 w 144"/>
              <a:gd name="T11" fmla="*/ 100 h 176"/>
              <a:gd name="T12" fmla="*/ 120 w 144"/>
              <a:gd name="T13" fmla="*/ 100 h 176"/>
              <a:gd name="T14" fmla="*/ 112 w 144"/>
              <a:gd name="T15" fmla="*/ 24 h 176"/>
              <a:gd name="T16" fmla="*/ 128 w 144"/>
              <a:gd name="T17" fmla="*/ 16 h 176"/>
              <a:gd name="T18" fmla="*/ 120 w 144"/>
              <a:gd name="T19" fmla="*/ 0 h 176"/>
              <a:gd name="T20" fmla="*/ 16 w 144"/>
              <a:gd name="T21" fmla="*/ 8 h 176"/>
              <a:gd name="T22" fmla="*/ 24 w 144"/>
              <a:gd name="T23" fmla="*/ 24 h 176"/>
              <a:gd name="T24" fmla="*/ 0 w 144"/>
              <a:gd name="T25" fmla="*/ 128 h 176"/>
              <a:gd name="T26" fmla="*/ 96 w 144"/>
              <a:gd name="T27" fmla="*/ 176 h 176"/>
              <a:gd name="T28" fmla="*/ 112 w 144"/>
              <a:gd name="T29" fmla="*/ 24 h 176"/>
              <a:gd name="T30" fmla="*/ 120 w 144"/>
              <a:gd name="T31" fmla="*/ 8 h 176"/>
              <a:gd name="T32" fmla="*/ 24 w 144"/>
              <a:gd name="T33" fmla="*/ 16 h 176"/>
              <a:gd name="T34" fmla="*/ 40 w 144"/>
              <a:gd name="T35" fmla="*/ 24 h 176"/>
              <a:gd name="T36" fmla="*/ 115 w 144"/>
              <a:gd name="T37" fmla="*/ 66 h 176"/>
              <a:gd name="T38" fmla="*/ 30 w 144"/>
              <a:gd name="T39" fmla="*/ 64 h 176"/>
              <a:gd name="T40" fmla="*/ 96 w 144"/>
              <a:gd name="T41" fmla="*/ 168 h 176"/>
              <a:gd name="T42" fmla="*/ 8 w 144"/>
              <a:gd name="T43" fmla="*/ 128 h 176"/>
              <a:gd name="T44" fmla="*/ 25 w 144"/>
              <a:gd name="T45" fmla="*/ 74 h 176"/>
              <a:gd name="T46" fmla="*/ 87 w 144"/>
              <a:gd name="T47" fmla="*/ 84 h 176"/>
              <a:gd name="T48" fmla="*/ 122 w 144"/>
              <a:gd name="T49" fmla="*/ 80 h 176"/>
              <a:gd name="T50" fmla="*/ 96 w 144"/>
              <a:gd name="T51" fmla="*/ 168 h 176"/>
              <a:gd name="T52" fmla="*/ 96 w 144"/>
              <a:gd name="T53" fmla="*/ 120 h 176"/>
              <a:gd name="T54" fmla="*/ 112 w 144"/>
              <a:gd name="T55" fmla="*/ 120 h 176"/>
              <a:gd name="T56" fmla="*/ 68 w 144"/>
              <a:gd name="T57" fmla="*/ 112 h 176"/>
              <a:gd name="T58" fmla="*/ 68 w 144"/>
              <a:gd name="T59" fmla="*/ 136 h 176"/>
              <a:gd name="T60" fmla="*/ 68 w 144"/>
              <a:gd name="T61" fmla="*/ 112 h 176"/>
              <a:gd name="T62" fmla="*/ 64 w 144"/>
              <a:gd name="T63" fmla="*/ 124 h 176"/>
              <a:gd name="T64" fmla="*/ 72 w 144"/>
              <a:gd name="T65" fmla="*/ 124 h 176"/>
              <a:gd name="T66" fmla="*/ 92 w 144"/>
              <a:gd name="T67" fmla="*/ 152 h 176"/>
              <a:gd name="T68" fmla="*/ 92 w 144"/>
              <a:gd name="T69" fmla="*/ 160 h 176"/>
              <a:gd name="T70" fmla="*/ 92 w 144"/>
              <a:gd name="T71" fmla="*/ 1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4" h="176">
                <a:moveTo>
                  <a:pt x="36" y="136"/>
                </a:moveTo>
                <a:cubicBezTo>
                  <a:pt x="34" y="136"/>
                  <a:pt x="32" y="138"/>
                  <a:pt x="32" y="140"/>
                </a:cubicBezTo>
                <a:cubicBezTo>
                  <a:pt x="32" y="142"/>
                  <a:pt x="34" y="144"/>
                  <a:pt x="36" y="144"/>
                </a:cubicBezTo>
                <a:cubicBezTo>
                  <a:pt x="38" y="144"/>
                  <a:pt x="40" y="142"/>
                  <a:pt x="40" y="140"/>
                </a:cubicBezTo>
                <a:cubicBezTo>
                  <a:pt x="40" y="138"/>
                  <a:pt x="38" y="136"/>
                  <a:pt x="36" y="136"/>
                </a:cubicBezTo>
                <a:moveTo>
                  <a:pt x="40" y="88"/>
                </a:moveTo>
                <a:cubicBezTo>
                  <a:pt x="36" y="88"/>
                  <a:pt x="32" y="92"/>
                  <a:pt x="32" y="96"/>
                </a:cubicBezTo>
                <a:cubicBezTo>
                  <a:pt x="32" y="100"/>
                  <a:pt x="36" y="104"/>
                  <a:pt x="40" y="104"/>
                </a:cubicBezTo>
                <a:cubicBezTo>
                  <a:pt x="44" y="104"/>
                  <a:pt x="48" y="100"/>
                  <a:pt x="48" y="96"/>
                </a:cubicBezTo>
                <a:cubicBezTo>
                  <a:pt x="48" y="92"/>
                  <a:pt x="44" y="88"/>
                  <a:pt x="40" y="88"/>
                </a:cubicBezTo>
                <a:moveTo>
                  <a:pt x="116" y="96"/>
                </a:moveTo>
                <a:cubicBezTo>
                  <a:pt x="114" y="96"/>
                  <a:pt x="112" y="98"/>
                  <a:pt x="112" y="100"/>
                </a:cubicBezTo>
                <a:cubicBezTo>
                  <a:pt x="112" y="102"/>
                  <a:pt x="114" y="104"/>
                  <a:pt x="116" y="104"/>
                </a:cubicBezTo>
                <a:cubicBezTo>
                  <a:pt x="118" y="104"/>
                  <a:pt x="120" y="102"/>
                  <a:pt x="120" y="100"/>
                </a:cubicBezTo>
                <a:cubicBezTo>
                  <a:pt x="120" y="98"/>
                  <a:pt x="118" y="96"/>
                  <a:pt x="116" y="96"/>
                </a:cubicBezTo>
                <a:moveTo>
                  <a:pt x="112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24" y="24"/>
                  <a:pt x="128" y="20"/>
                  <a:pt x="128" y="16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6" y="4"/>
                  <a:pt x="16" y="8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20"/>
                  <a:pt x="20" y="24"/>
                  <a:pt x="24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29" y="73"/>
                  <a:pt x="0" y="82"/>
                  <a:pt x="0" y="128"/>
                </a:cubicBezTo>
                <a:cubicBezTo>
                  <a:pt x="0" y="155"/>
                  <a:pt x="21" y="176"/>
                  <a:pt x="48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123" y="176"/>
                  <a:pt x="144" y="155"/>
                  <a:pt x="144" y="128"/>
                </a:cubicBezTo>
                <a:cubicBezTo>
                  <a:pt x="144" y="82"/>
                  <a:pt x="115" y="73"/>
                  <a:pt x="112" y="24"/>
                </a:cubicBezTo>
                <a:moveTo>
                  <a:pt x="24" y="8"/>
                </a:moveTo>
                <a:cubicBezTo>
                  <a:pt x="120" y="8"/>
                  <a:pt x="120" y="8"/>
                  <a:pt x="120" y="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24" y="16"/>
                  <a:pt x="24" y="16"/>
                  <a:pt x="24" y="16"/>
                </a:cubicBezTo>
                <a:lnTo>
                  <a:pt x="24" y="8"/>
                </a:lnTo>
                <a:close/>
                <a:moveTo>
                  <a:pt x="40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105" y="42"/>
                  <a:pt x="110" y="55"/>
                  <a:pt x="115" y="66"/>
                </a:cubicBezTo>
                <a:cubicBezTo>
                  <a:pt x="109" y="71"/>
                  <a:pt x="90" y="83"/>
                  <a:pt x="69" y="71"/>
                </a:cubicBezTo>
                <a:cubicBezTo>
                  <a:pt x="53" y="62"/>
                  <a:pt x="39" y="63"/>
                  <a:pt x="30" y="64"/>
                </a:cubicBezTo>
                <a:cubicBezTo>
                  <a:pt x="35" y="54"/>
                  <a:pt x="39" y="41"/>
                  <a:pt x="40" y="24"/>
                </a:cubicBezTo>
                <a:moveTo>
                  <a:pt x="96" y="168"/>
                </a:moveTo>
                <a:cubicBezTo>
                  <a:pt x="48" y="168"/>
                  <a:pt x="48" y="168"/>
                  <a:pt x="48" y="168"/>
                </a:cubicBezTo>
                <a:cubicBezTo>
                  <a:pt x="26" y="168"/>
                  <a:pt x="8" y="150"/>
                  <a:pt x="8" y="128"/>
                </a:cubicBezTo>
                <a:cubicBezTo>
                  <a:pt x="8" y="107"/>
                  <a:pt x="15" y="95"/>
                  <a:pt x="22" y="80"/>
                </a:cubicBezTo>
                <a:cubicBezTo>
                  <a:pt x="23" y="79"/>
                  <a:pt x="24" y="77"/>
                  <a:pt x="25" y="74"/>
                </a:cubicBezTo>
                <a:cubicBezTo>
                  <a:pt x="26" y="74"/>
                  <a:pt x="43" y="65"/>
                  <a:pt x="65" y="78"/>
                </a:cubicBezTo>
                <a:cubicBezTo>
                  <a:pt x="73" y="83"/>
                  <a:pt x="80" y="84"/>
                  <a:pt x="87" y="84"/>
                </a:cubicBezTo>
                <a:cubicBezTo>
                  <a:pt x="101" y="84"/>
                  <a:pt x="112" y="78"/>
                  <a:pt x="118" y="73"/>
                </a:cubicBezTo>
                <a:cubicBezTo>
                  <a:pt x="119" y="76"/>
                  <a:pt x="121" y="78"/>
                  <a:pt x="122" y="80"/>
                </a:cubicBezTo>
                <a:cubicBezTo>
                  <a:pt x="129" y="95"/>
                  <a:pt x="136" y="107"/>
                  <a:pt x="136" y="128"/>
                </a:cubicBezTo>
                <a:cubicBezTo>
                  <a:pt x="136" y="150"/>
                  <a:pt x="118" y="168"/>
                  <a:pt x="96" y="168"/>
                </a:cubicBezTo>
                <a:moveTo>
                  <a:pt x="104" y="112"/>
                </a:moveTo>
                <a:cubicBezTo>
                  <a:pt x="100" y="112"/>
                  <a:pt x="96" y="116"/>
                  <a:pt x="96" y="120"/>
                </a:cubicBezTo>
                <a:cubicBezTo>
                  <a:pt x="96" y="124"/>
                  <a:pt x="100" y="128"/>
                  <a:pt x="104" y="128"/>
                </a:cubicBezTo>
                <a:cubicBezTo>
                  <a:pt x="108" y="128"/>
                  <a:pt x="112" y="124"/>
                  <a:pt x="112" y="120"/>
                </a:cubicBezTo>
                <a:cubicBezTo>
                  <a:pt x="112" y="116"/>
                  <a:pt x="108" y="112"/>
                  <a:pt x="104" y="112"/>
                </a:cubicBezTo>
                <a:moveTo>
                  <a:pt x="68" y="112"/>
                </a:moveTo>
                <a:cubicBezTo>
                  <a:pt x="61" y="112"/>
                  <a:pt x="56" y="117"/>
                  <a:pt x="56" y="124"/>
                </a:cubicBezTo>
                <a:cubicBezTo>
                  <a:pt x="56" y="131"/>
                  <a:pt x="61" y="136"/>
                  <a:pt x="68" y="136"/>
                </a:cubicBezTo>
                <a:cubicBezTo>
                  <a:pt x="75" y="136"/>
                  <a:pt x="80" y="131"/>
                  <a:pt x="80" y="124"/>
                </a:cubicBezTo>
                <a:cubicBezTo>
                  <a:pt x="80" y="117"/>
                  <a:pt x="75" y="112"/>
                  <a:pt x="68" y="112"/>
                </a:cubicBezTo>
                <a:moveTo>
                  <a:pt x="68" y="128"/>
                </a:moveTo>
                <a:cubicBezTo>
                  <a:pt x="66" y="128"/>
                  <a:pt x="64" y="126"/>
                  <a:pt x="64" y="124"/>
                </a:cubicBezTo>
                <a:cubicBezTo>
                  <a:pt x="64" y="122"/>
                  <a:pt x="66" y="120"/>
                  <a:pt x="68" y="120"/>
                </a:cubicBezTo>
                <a:cubicBezTo>
                  <a:pt x="70" y="120"/>
                  <a:pt x="72" y="122"/>
                  <a:pt x="72" y="124"/>
                </a:cubicBezTo>
                <a:cubicBezTo>
                  <a:pt x="72" y="126"/>
                  <a:pt x="70" y="128"/>
                  <a:pt x="68" y="128"/>
                </a:cubicBezTo>
                <a:moveTo>
                  <a:pt x="92" y="152"/>
                </a:moveTo>
                <a:cubicBezTo>
                  <a:pt x="90" y="152"/>
                  <a:pt x="88" y="154"/>
                  <a:pt x="88" y="156"/>
                </a:cubicBezTo>
                <a:cubicBezTo>
                  <a:pt x="88" y="158"/>
                  <a:pt x="90" y="160"/>
                  <a:pt x="92" y="160"/>
                </a:cubicBezTo>
                <a:cubicBezTo>
                  <a:pt x="94" y="160"/>
                  <a:pt x="96" y="158"/>
                  <a:pt x="96" y="156"/>
                </a:cubicBezTo>
                <a:cubicBezTo>
                  <a:pt x="96" y="154"/>
                  <a:pt x="94" y="152"/>
                  <a:pt x="92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480"/>
          <p:cNvSpPr>
            <a:spLocks noEditPoints="1"/>
          </p:cNvSpPr>
          <p:nvPr/>
        </p:nvSpPr>
        <p:spPr bwMode="auto">
          <a:xfrm>
            <a:off x="5375233" y="3673100"/>
            <a:ext cx="303444" cy="334275"/>
          </a:xfrm>
          <a:custGeom>
            <a:avLst/>
            <a:gdLst>
              <a:gd name="T0" fmla="*/ 40 w 160"/>
              <a:gd name="T1" fmla="*/ 140 h 176"/>
              <a:gd name="T2" fmla="*/ 48 w 160"/>
              <a:gd name="T3" fmla="*/ 140 h 176"/>
              <a:gd name="T4" fmla="*/ 112 w 160"/>
              <a:gd name="T5" fmla="*/ 48 h 176"/>
              <a:gd name="T6" fmla="*/ 120 w 160"/>
              <a:gd name="T7" fmla="*/ 24 h 176"/>
              <a:gd name="T8" fmla="*/ 128 w 160"/>
              <a:gd name="T9" fmla="*/ 8 h 176"/>
              <a:gd name="T10" fmla="*/ 40 w 160"/>
              <a:gd name="T11" fmla="*/ 0 h 176"/>
              <a:gd name="T12" fmla="*/ 32 w 160"/>
              <a:gd name="T13" fmla="*/ 16 h 176"/>
              <a:gd name="T14" fmla="*/ 48 w 160"/>
              <a:gd name="T15" fmla="*/ 24 h 176"/>
              <a:gd name="T16" fmla="*/ 0 w 160"/>
              <a:gd name="T17" fmla="*/ 136 h 176"/>
              <a:gd name="T18" fmla="*/ 120 w 160"/>
              <a:gd name="T19" fmla="*/ 176 h 176"/>
              <a:gd name="T20" fmla="*/ 112 w 160"/>
              <a:gd name="T21" fmla="*/ 48 h 176"/>
              <a:gd name="T22" fmla="*/ 120 w 160"/>
              <a:gd name="T23" fmla="*/ 8 h 176"/>
              <a:gd name="T24" fmla="*/ 40 w 160"/>
              <a:gd name="T25" fmla="*/ 16 h 176"/>
              <a:gd name="T26" fmla="*/ 104 w 160"/>
              <a:gd name="T27" fmla="*/ 24 h 176"/>
              <a:gd name="T28" fmla="*/ 79 w 160"/>
              <a:gd name="T29" fmla="*/ 44 h 176"/>
              <a:gd name="T30" fmla="*/ 56 w 160"/>
              <a:gd name="T31" fmla="*/ 48 h 176"/>
              <a:gd name="T32" fmla="*/ 104 w 160"/>
              <a:gd name="T33" fmla="*/ 24 h 176"/>
              <a:gd name="T34" fmla="*/ 40 w 160"/>
              <a:gd name="T35" fmla="*/ 168 h 176"/>
              <a:gd name="T36" fmla="*/ 37 w 160"/>
              <a:gd name="T37" fmla="*/ 79 h 176"/>
              <a:gd name="T38" fmla="*/ 61 w 160"/>
              <a:gd name="T39" fmla="*/ 56 h 176"/>
              <a:gd name="T40" fmla="*/ 104 w 160"/>
              <a:gd name="T41" fmla="*/ 44 h 176"/>
              <a:gd name="T42" fmla="*/ 123 w 160"/>
              <a:gd name="T43" fmla="*/ 79 h 176"/>
              <a:gd name="T44" fmla="*/ 120 w 160"/>
              <a:gd name="T45" fmla="*/ 168 h 176"/>
              <a:gd name="T46" fmla="*/ 40 w 160"/>
              <a:gd name="T47" fmla="*/ 108 h 176"/>
              <a:gd name="T48" fmla="*/ 64 w 160"/>
              <a:gd name="T49" fmla="*/ 108 h 176"/>
              <a:gd name="T50" fmla="*/ 52 w 160"/>
              <a:gd name="T51" fmla="*/ 112 h 176"/>
              <a:gd name="T52" fmla="*/ 52 w 160"/>
              <a:gd name="T53" fmla="*/ 104 h 176"/>
              <a:gd name="T54" fmla="*/ 52 w 160"/>
              <a:gd name="T55" fmla="*/ 112 h 176"/>
              <a:gd name="T56" fmla="*/ 120 w 160"/>
              <a:gd name="T57" fmla="*/ 148 h 176"/>
              <a:gd name="T58" fmla="*/ 128 w 160"/>
              <a:gd name="T59" fmla="*/ 148 h 176"/>
              <a:gd name="T60" fmla="*/ 116 w 160"/>
              <a:gd name="T61" fmla="*/ 120 h 176"/>
              <a:gd name="T62" fmla="*/ 116 w 160"/>
              <a:gd name="T63" fmla="*/ 128 h 176"/>
              <a:gd name="T64" fmla="*/ 116 w 160"/>
              <a:gd name="T65" fmla="*/ 120 h 176"/>
              <a:gd name="T66" fmla="*/ 88 w 160"/>
              <a:gd name="T67" fmla="*/ 96 h 176"/>
              <a:gd name="T68" fmla="*/ 104 w 160"/>
              <a:gd name="T69" fmla="*/ 96 h 176"/>
              <a:gd name="T70" fmla="*/ 80 w 160"/>
              <a:gd name="T71" fmla="*/ 128 h 176"/>
              <a:gd name="T72" fmla="*/ 80 w 160"/>
              <a:gd name="T73" fmla="*/ 144 h 176"/>
              <a:gd name="T74" fmla="*/ 80 w 160"/>
              <a:gd name="T75" fmla="*/ 12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76">
                <a:moveTo>
                  <a:pt x="44" y="136"/>
                </a:moveTo>
                <a:cubicBezTo>
                  <a:pt x="42" y="136"/>
                  <a:pt x="40" y="138"/>
                  <a:pt x="40" y="140"/>
                </a:cubicBezTo>
                <a:cubicBezTo>
                  <a:pt x="40" y="142"/>
                  <a:pt x="42" y="144"/>
                  <a:pt x="44" y="144"/>
                </a:cubicBezTo>
                <a:cubicBezTo>
                  <a:pt x="46" y="144"/>
                  <a:pt x="48" y="142"/>
                  <a:pt x="48" y="140"/>
                </a:cubicBezTo>
                <a:cubicBezTo>
                  <a:pt x="48" y="138"/>
                  <a:pt x="46" y="136"/>
                  <a:pt x="44" y="136"/>
                </a:cubicBezTo>
                <a:moveTo>
                  <a:pt x="112" y="48"/>
                </a:moveTo>
                <a:cubicBezTo>
                  <a:pt x="112" y="24"/>
                  <a:pt x="112" y="24"/>
                  <a:pt x="112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4" y="24"/>
                  <a:pt x="128" y="20"/>
                  <a:pt x="128" y="16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4"/>
                  <a:pt x="124" y="0"/>
                  <a:pt x="12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20"/>
                  <a:pt x="36" y="24"/>
                  <a:pt x="40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72"/>
                  <a:pt x="0" y="80"/>
                  <a:pt x="0" y="136"/>
                </a:cubicBezTo>
                <a:cubicBezTo>
                  <a:pt x="0" y="176"/>
                  <a:pt x="40" y="176"/>
                  <a:pt x="40" y="176"/>
                </a:cubicBezTo>
                <a:cubicBezTo>
                  <a:pt x="120" y="176"/>
                  <a:pt x="120" y="176"/>
                  <a:pt x="120" y="176"/>
                </a:cubicBezTo>
                <a:cubicBezTo>
                  <a:pt x="120" y="176"/>
                  <a:pt x="160" y="176"/>
                  <a:pt x="160" y="136"/>
                </a:cubicBezTo>
                <a:cubicBezTo>
                  <a:pt x="160" y="80"/>
                  <a:pt x="112" y="72"/>
                  <a:pt x="112" y="48"/>
                </a:cubicBezTo>
                <a:moveTo>
                  <a:pt x="40" y="8"/>
                </a:moveTo>
                <a:cubicBezTo>
                  <a:pt x="120" y="8"/>
                  <a:pt x="120" y="8"/>
                  <a:pt x="120" y="8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40" y="16"/>
                  <a:pt x="40" y="16"/>
                  <a:pt x="40" y="16"/>
                </a:cubicBezTo>
                <a:lnTo>
                  <a:pt x="40" y="8"/>
                </a:lnTo>
                <a:close/>
                <a:moveTo>
                  <a:pt x="104" y="24"/>
                </a:moveTo>
                <a:cubicBezTo>
                  <a:pt x="104" y="36"/>
                  <a:pt x="104" y="36"/>
                  <a:pt x="104" y="36"/>
                </a:cubicBezTo>
                <a:cubicBezTo>
                  <a:pt x="97" y="37"/>
                  <a:pt x="88" y="39"/>
                  <a:pt x="79" y="44"/>
                </a:cubicBezTo>
                <a:cubicBezTo>
                  <a:pt x="71" y="48"/>
                  <a:pt x="63" y="49"/>
                  <a:pt x="56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6" y="24"/>
                  <a:pt x="56" y="24"/>
                  <a:pt x="56" y="24"/>
                </a:cubicBezTo>
                <a:lnTo>
                  <a:pt x="104" y="24"/>
                </a:lnTo>
                <a:close/>
                <a:moveTo>
                  <a:pt x="120" y="168"/>
                </a:moveTo>
                <a:cubicBezTo>
                  <a:pt x="40" y="168"/>
                  <a:pt x="40" y="168"/>
                  <a:pt x="40" y="168"/>
                </a:cubicBezTo>
                <a:cubicBezTo>
                  <a:pt x="39" y="168"/>
                  <a:pt x="8" y="168"/>
                  <a:pt x="8" y="136"/>
                </a:cubicBezTo>
                <a:cubicBezTo>
                  <a:pt x="8" y="106"/>
                  <a:pt x="23" y="91"/>
                  <a:pt x="37" y="79"/>
                </a:cubicBezTo>
                <a:cubicBezTo>
                  <a:pt x="45" y="72"/>
                  <a:pt x="52" y="65"/>
                  <a:pt x="55" y="55"/>
                </a:cubicBezTo>
                <a:cubicBezTo>
                  <a:pt x="57" y="56"/>
                  <a:pt x="59" y="56"/>
                  <a:pt x="61" y="56"/>
                </a:cubicBezTo>
                <a:cubicBezTo>
                  <a:pt x="68" y="56"/>
                  <a:pt x="75" y="54"/>
                  <a:pt x="83" y="50"/>
                </a:cubicBezTo>
                <a:cubicBezTo>
                  <a:pt x="91" y="46"/>
                  <a:pt x="98" y="44"/>
                  <a:pt x="104" y="44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4" y="61"/>
                  <a:pt x="113" y="70"/>
                  <a:pt x="123" y="79"/>
                </a:cubicBezTo>
                <a:cubicBezTo>
                  <a:pt x="137" y="91"/>
                  <a:pt x="152" y="106"/>
                  <a:pt x="152" y="136"/>
                </a:cubicBezTo>
                <a:cubicBezTo>
                  <a:pt x="152" y="167"/>
                  <a:pt x="123" y="168"/>
                  <a:pt x="120" y="168"/>
                </a:cubicBezTo>
                <a:moveTo>
                  <a:pt x="52" y="96"/>
                </a:moveTo>
                <a:cubicBezTo>
                  <a:pt x="45" y="96"/>
                  <a:pt x="40" y="101"/>
                  <a:pt x="40" y="108"/>
                </a:cubicBezTo>
                <a:cubicBezTo>
                  <a:pt x="40" y="115"/>
                  <a:pt x="45" y="120"/>
                  <a:pt x="52" y="120"/>
                </a:cubicBezTo>
                <a:cubicBezTo>
                  <a:pt x="59" y="120"/>
                  <a:pt x="64" y="115"/>
                  <a:pt x="64" y="108"/>
                </a:cubicBezTo>
                <a:cubicBezTo>
                  <a:pt x="64" y="101"/>
                  <a:pt x="59" y="96"/>
                  <a:pt x="52" y="96"/>
                </a:cubicBezTo>
                <a:moveTo>
                  <a:pt x="52" y="112"/>
                </a:moveTo>
                <a:cubicBezTo>
                  <a:pt x="50" y="112"/>
                  <a:pt x="48" y="110"/>
                  <a:pt x="48" y="108"/>
                </a:cubicBezTo>
                <a:cubicBezTo>
                  <a:pt x="48" y="106"/>
                  <a:pt x="50" y="104"/>
                  <a:pt x="52" y="104"/>
                </a:cubicBezTo>
                <a:cubicBezTo>
                  <a:pt x="54" y="104"/>
                  <a:pt x="56" y="106"/>
                  <a:pt x="56" y="108"/>
                </a:cubicBezTo>
                <a:cubicBezTo>
                  <a:pt x="56" y="110"/>
                  <a:pt x="54" y="112"/>
                  <a:pt x="52" y="112"/>
                </a:cubicBezTo>
                <a:moveTo>
                  <a:pt x="124" y="144"/>
                </a:moveTo>
                <a:cubicBezTo>
                  <a:pt x="122" y="144"/>
                  <a:pt x="120" y="146"/>
                  <a:pt x="120" y="148"/>
                </a:cubicBezTo>
                <a:cubicBezTo>
                  <a:pt x="120" y="150"/>
                  <a:pt x="122" y="152"/>
                  <a:pt x="124" y="152"/>
                </a:cubicBezTo>
                <a:cubicBezTo>
                  <a:pt x="126" y="152"/>
                  <a:pt x="128" y="150"/>
                  <a:pt x="128" y="148"/>
                </a:cubicBezTo>
                <a:cubicBezTo>
                  <a:pt x="128" y="146"/>
                  <a:pt x="126" y="144"/>
                  <a:pt x="124" y="144"/>
                </a:cubicBezTo>
                <a:moveTo>
                  <a:pt x="116" y="120"/>
                </a:moveTo>
                <a:cubicBezTo>
                  <a:pt x="114" y="120"/>
                  <a:pt x="112" y="122"/>
                  <a:pt x="112" y="124"/>
                </a:cubicBezTo>
                <a:cubicBezTo>
                  <a:pt x="112" y="126"/>
                  <a:pt x="114" y="128"/>
                  <a:pt x="116" y="128"/>
                </a:cubicBezTo>
                <a:cubicBezTo>
                  <a:pt x="118" y="128"/>
                  <a:pt x="120" y="126"/>
                  <a:pt x="120" y="124"/>
                </a:cubicBezTo>
                <a:cubicBezTo>
                  <a:pt x="120" y="122"/>
                  <a:pt x="118" y="120"/>
                  <a:pt x="116" y="120"/>
                </a:cubicBezTo>
                <a:moveTo>
                  <a:pt x="96" y="88"/>
                </a:moveTo>
                <a:cubicBezTo>
                  <a:pt x="92" y="88"/>
                  <a:pt x="88" y="92"/>
                  <a:pt x="88" y="96"/>
                </a:cubicBezTo>
                <a:cubicBezTo>
                  <a:pt x="88" y="100"/>
                  <a:pt x="92" y="104"/>
                  <a:pt x="96" y="104"/>
                </a:cubicBezTo>
                <a:cubicBezTo>
                  <a:pt x="100" y="104"/>
                  <a:pt x="104" y="100"/>
                  <a:pt x="104" y="96"/>
                </a:cubicBezTo>
                <a:cubicBezTo>
                  <a:pt x="104" y="92"/>
                  <a:pt x="100" y="88"/>
                  <a:pt x="96" y="88"/>
                </a:cubicBezTo>
                <a:moveTo>
                  <a:pt x="80" y="128"/>
                </a:moveTo>
                <a:cubicBezTo>
                  <a:pt x="76" y="128"/>
                  <a:pt x="72" y="132"/>
                  <a:pt x="72" y="136"/>
                </a:cubicBezTo>
                <a:cubicBezTo>
                  <a:pt x="72" y="140"/>
                  <a:pt x="76" y="144"/>
                  <a:pt x="80" y="144"/>
                </a:cubicBezTo>
                <a:cubicBezTo>
                  <a:pt x="84" y="144"/>
                  <a:pt x="88" y="140"/>
                  <a:pt x="88" y="136"/>
                </a:cubicBezTo>
                <a:cubicBezTo>
                  <a:pt x="88" y="132"/>
                  <a:pt x="84" y="128"/>
                  <a:pt x="80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481"/>
          <p:cNvSpPr>
            <a:spLocks noEditPoints="1"/>
          </p:cNvSpPr>
          <p:nvPr/>
        </p:nvSpPr>
        <p:spPr bwMode="auto">
          <a:xfrm>
            <a:off x="6029178" y="3673100"/>
            <a:ext cx="274235" cy="334275"/>
          </a:xfrm>
          <a:custGeom>
            <a:avLst/>
            <a:gdLst>
              <a:gd name="T0" fmla="*/ 0 w 144"/>
              <a:gd name="T1" fmla="*/ 8 h 176"/>
              <a:gd name="T2" fmla="*/ 136 w 144"/>
              <a:gd name="T3" fmla="*/ 176 h 176"/>
              <a:gd name="T4" fmla="*/ 136 w 144"/>
              <a:gd name="T5" fmla="*/ 0 h 176"/>
              <a:gd name="T6" fmla="*/ 128 w 144"/>
              <a:gd name="T7" fmla="*/ 152 h 176"/>
              <a:gd name="T8" fmla="*/ 120 w 144"/>
              <a:gd name="T9" fmla="*/ 168 h 176"/>
              <a:gd name="T10" fmla="*/ 108 w 144"/>
              <a:gd name="T11" fmla="*/ 148 h 176"/>
              <a:gd name="T12" fmla="*/ 96 w 144"/>
              <a:gd name="T13" fmla="*/ 168 h 176"/>
              <a:gd name="T14" fmla="*/ 88 w 144"/>
              <a:gd name="T15" fmla="*/ 148 h 176"/>
              <a:gd name="T16" fmla="*/ 72 w 144"/>
              <a:gd name="T17" fmla="*/ 148 h 176"/>
              <a:gd name="T18" fmla="*/ 64 w 144"/>
              <a:gd name="T19" fmla="*/ 168 h 176"/>
              <a:gd name="T20" fmla="*/ 52 w 144"/>
              <a:gd name="T21" fmla="*/ 148 h 176"/>
              <a:gd name="T22" fmla="*/ 40 w 144"/>
              <a:gd name="T23" fmla="*/ 168 h 176"/>
              <a:gd name="T24" fmla="*/ 32 w 144"/>
              <a:gd name="T25" fmla="*/ 148 h 176"/>
              <a:gd name="T26" fmla="*/ 24 w 144"/>
              <a:gd name="T27" fmla="*/ 152 h 176"/>
              <a:gd name="T28" fmla="*/ 16 w 144"/>
              <a:gd name="T29" fmla="*/ 168 h 176"/>
              <a:gd name="T30" fmla="*/ 136 w 144"/>
              <a:gd name="T31" fmla="*/ 136 h 176"/>
              <a:gd name="T32" fmla="*/ 128 w 144"/>
              <a:gd name="T33" fmla="*/ 128 h 176"/>
              <a:gd name="T34" fmla="*/ 120 w 144"/>
              <a:gd name="T35" fmla="*/ 108 h 176"/>
              <a:gd name="T36" fmla="*/ 112 w 144"/>
              <a:gd name="T37" fmla="*/ 108 h 176"/>
              <a:gd name="T38" fmla="*/ 104 w 144"/>
              <a:gd name="T39" fmla="*/ 128 h 176"/>
              <a:gd name="T40" fmla="*/ 84 w 144"/>
              <a:gd name="T41" fmla="*/ 108 h 176"/>
              <a:gd name="T42" fmla="*/ 72 w 144"/>
              <a:gd name="T43" fmla="*/ 128 h 176"/>
              <a:gd name="T44" fmla="*/ 64 w 144"/>
              <a:gd name="T45" fmla="*/ 112 h 176"/>
              <a:gd name="T46" fmla="*/ 56 w 144"/>
              <a:gd name="T47" fmla="*/ 108 h 176"/>
              <a:gd name="T48" fmla="*/ 48 w 144"/>
              <a:gd name="T49" fmla="*/ 128 h 176"/>
              <a:gd name="T50" fmla="*/ 36 w 144"/>
              <a:gd name="T51" fmla="*/ 108 h 176"/>
              <a:gd name="T52" fmla="*/ 8 w 144"/>
              <a:gd name="T53" fmla="*/ 128 h 176"/>
              <a:gd name="T54" fmla="*/ 136 w 144"/>
              <a:gd name="T55" fmla="*/ 128 h 176"/>
              <a:gd name="T56" fmla="*/ 128 w 144"/>
              <a:gd name="T57" fmla="*/ 64 h 176"/>
              <a:gd name="T58" fmla="*/ 120 w 144"/>
              <a:gd name="T59" fmla="*/ 84 h 176"/>
              <a:gd name="T60" fmla="*/ 108 w 144"/>
              <a:gd name="T61" fmla="*/ 56 h 176"/>
              <a:gd name="T62" fmla="*/ 96 w 144"/>
              <a:gd name="T63" fmla="*/ 84 h 176"/>
              <a:gd name="T64" fmla="*/ 88 w 144"/>
              <a:gd name="T65" fmla="*/ 64 h 176"/>
              <a:gd name="T66" fmla="*/ 80 w 144"/>
              <a:gd name="T67" fmla="*/ 60 h 176"/>
              <a:gd name="T68" fmla="*/ 72 w 144"/>
              <a:gd name="T69" fmla="*/ 84 h 176"/>
              <a:gd name="T70" fmla="*/ 52 w 144"/>
              <a:gd name="T71" fmla="*/ 60 h 176"/>
              <a:gd name="T72" fmla="*/ 40 w 144"/>
              <a:gd name="T73" fmla="*/ 84 h 176"/>
              <a:gd name="T74" fmla="*/ 32 w 144"/>
              <a:gd name="T75" fmla="*/ 64 h 176"/>
              <a:gd name="T76" fmla="*/ 24 w 144"/>
              <a:gd name="T77" fmla="*/ 60 h 176"/>
              <a:gd name="T78" fmla="*/ 16 w 144"/>
              <a:gd name="T79" fmla="*/ 84 h 176"/>
              <a:gd name="T80" fmla="*/ 136 w 144"/>
              <a:gd name="T81" fmla="*/ 48 h 176"/>
              <a:gd name="T82" fmla="*/ 128 w 144"/>
              <a:gd name="T83" fmla="*/ 40 h 176"/>
              <a:gd name="T84" fmla="*/ 120 w 144"/>
              <a:gd name="T85" fmla="*/ 24 h 176"/>
              <a:gd name="T86" fmla="*/ 112 w 144"/>
              <a:gd name="T87" fmla="*/ 24 h 176"/>
              <a:gd name="T88" fmla="*/ 104 w 144"/>
              <a:gd name="T89" fmla="*/ 40 h 176"/>
              <a:gd name="T90" fmla="*/ 92 w 144"/>
              <a:gd name="T91" fmla="*/ 16 h 176"/>
              <a:gd name="T92" fmla="*/ 80 w 144"/>
              <a:gd name="T93" fmla="*/ 40 h 176"/>
              <a:gd name="T94" fmla="*/ 72 w 144"/>
              <a:gd name="T95" fmla="*/ 24 h 176"/>
              <a:gd name="T96" fmla="*/ 64 w 144"/>
              <a:gd name="T97" fmla="*/ 20 h 176"/>
              <a:gd name="T98" fmla="*/ 56 w 144"/>
              <a:gd name="T99" fmla="*/ 40 h 176"/>
              <a:gd name="T100" fmla="*/ 36 w 144"/>
              <a:gd name="T101" fmla="*/ 20 h 176"/>
              <a:gd name="T102" fmla="*/ 24 w 144"/>
              <a:gd name="T103" fmla="*/ 40 h 176"/>
              <a:gd name="T104" fmla="*/ 16 w 144"/>
              <a:gd name="T105" fmla="*/ 20 h 176"/>
              <a:gd name="T106" fmla="*/ 8 w 144"/>
              <a:gd name="T107" fmla="*/ 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4" h="176">
                <a:moveTo>
                  <a:pt x="136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40" y="176"/>
                  <a:pt x="144" y="172"/>
                  <a:pt x="144" y="168"/>
                </a:cubicBezTo>
                <a:cubicBezTo>
                  <a:pt x="144" y="8"/>
                  <a:pt x="144" y="8"/>
                  <a:pt x="144" y="8"/>
                </a:cubicBezTo>
                <a:cubicBezTo>
                  <a:pt x="144" y="4"/>
                  <a:pt x="140" y="0"/>
                  <a:pt x="136" y="0"/>
                </a:cubicBezTo>
                <a:moveTo>
                  <a:pt x="136" y="168"/>
                </a:moveTo>
                <a:cubicBezTo>
                  <a:pt x="128" y="168"/>
                  <a:pt x="128" y="168"/>
                  <a:pt x="128" y="168"/>
                </a:cubicBezTo>
                <a:cubicBezTo>
                  <a:pt x="128" y="152"/>
                  <a:pt x="128" y="152"/>
                  <a:pt x="128" y="152"/>
                </a:cubicBezTo>
                <a:cubicBezTo>
                  <a:pt x="128" y="150"/>
                  <a:pt x="126" y="148"/>
                  <a:pt x="124" y="148"/>
                </a:cubicBezTo>
                <a:cubicBezTo>
                  <a:pt x="122" y="148"/>
                  <a:pt x="120" y="150"/>
                  <a:pt x="120" y="152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2" y="168"/>
                  <a:pt x="112" y="168"/>
                  <a:pt x="112" y="168"/>
                </a:cubicBezTo>
                <a:cubicBezTo>
                  <a:pt x="112" y="152"/>
                  <a:pt x="112" y="152"/>
                  <a:pt x="112" y="152"/>
                </a:cubicBezTo>
                <a:cubicBezTo>
                  <a:pt x="112" y="150"/>
                  <a:pt x="110" y="148"/>
                  <a:pt x="108" y="148"/>
                </a:cubicBezTo>
                <a:cubicBezTo>
                  <a:pt x="106" y="148"/>
                  <a:pt x="104" y="150"/>
                  <a:pt x="104" y="152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48"/>
                  <a:pt x="96" y="148"/>
                  <a:pt x="96" y="148"/>
                </a:cubicBezTo>
                <a:cubicBezTo>
                  <a:pt x="96" y="146"/>
                  <a:pt x="94" y="144"/>
                  <a:pt x="92" y="144"/>
                </a:cubicBezTo>
                <a:cubicBezTo>
                  <a:pt x="90" y="144"/>
                  <a:pt x="88" y="146"/>
                  <a:pt x="88" y="148"/>
                </a:cubicBezTo>
                <a:cubicBezTo>
                  <a:pt x="88" y="168"/>
                  <a:pt x="88" y="168"/>
                  <a:pt x="88" y="168"/>
                </a:cubicBezTo>
                <a:cubicBezTo>
                  <a:pt x="72" y="168"/>
                  <a:pt x="72" y="168"/>
                  <a:pt x="72" y="168"/>
                </a:cubicBezTo>
                <a:cubicBezTo>
                  <a:pt x="72" y="148"/>
                  <a:pt x="72" y="148"/>
                  <a:pt x="72" y="148"/>
                </a:cubicBezTo>
                <a:cubicBezTo>
                  <a:pt x="72" y="146"/>
                  <a:pt x="70" y="144"/>
                  <a:pt x="68" y="144"/>
                </a:cubicBezTo>
                <a:cubicBezTo>
                  <a:pt x="66" y="144"/>
                  <a:pt x="64" y="146"/>
                  <a:pt x="64" y="148"/>
                </a:cubicBezTo>
                <a:cubicBezTo>
                  <a:pt x="64" y="168"/>
                  <a:pt x="64" y="168"/>
                  <a:pt x="64" y="168"/>
                </a:cubicBezTo>
                <a:cubicBezTo>
                  <a:pt x="56" y="168"/>
                  <a:pt x="56" y="168"/>
                  <a:pt x="56" y="168"/>
                </a:cubicBezTo>
                <a:cubicBezTo>
                  <a:pt x="56" y="152"/>
                  <a:pt x="56" y="152"/>
                  <a:pt x="56" y="152"/>
                </a:cubicBezTo>
                <a:cubicBezTo>
                  <a:pt x="56" y="150"/>
                  <a:pt x="54" y="148"/>
                  <a:pt x="52" y="148"/>
                </a:cubicBezTo>
                <a:cubicBezTo>
                  <a:pt x="50" y="148"/>
                  <a:pt x="48" y="150"/>
                  <a:pt x="48" y="152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0" y="168"/>
                  <a:pt x="40" y="168"/>
                  <a:pt x="40" y="168"/>
                </a:cubicBezTo>
                <a:cubicBezTo>
                  <a:pt x="40" y="148"/>
                  <a:pt x="40" y="148"/>
                  <a:pt x="40" y="148"/>
                </a:cubicBezTo>
                <a:cubicBezTo>
                  <a:pt x="40" y="146"/>
                  <a:pt x="38" y="144"/>
                  <a:pt x="36" y="144"/>
                </a:cubicBezTo>
                <a:cubicBezTo>
                  <a:pt x="34" y="144"/>
                  <a:pt x="32" y="146"/>
                  <a:pt x="32" y="148"/>
                </a:cubicBezTo>
                <a:cubicBezTo>
                  <a:pt x="32" y="168"/>
                  <a:pt x="32" y="168"/>
                  <a:pt x="32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24" y="150"/>
                  <a:pt x="22" y="148"/>
                  <a:pt x="20" y="148"/>
                </a:cubicBezTo>
                <a:cubicBezTo>
                  <a:pt x="18" y="148"/>
                  <a:pt x="16" y="150"/>
                  <a:pt x="16" y="15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36"/>
                  <a:pt x="8" y="136"/>
                  <a:pt x="8" y="136"/>
                </a:cubicBezTo>
                <a:cubicBezTo>
                  <a:pt x="136" y="136"/>
                  <a:pt x="136" y="136"/>
                  <a:pt x="136" y="136"/>
                </a:cubicBezTo>
                <a:lnTo>
                  <a:pt x="136" y="168"/>
                </a:lnTo>
                <a:close/>
                <a:moveTo>
                  <a:pt x="136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108"/>
                  <a:pt x="128" y="108"/>
                  <a:pt x="128" y="108"/>
                </a:cubicBezTo>
                <a:cubicBezTo>
                  <a:pt x="128" y="106"/>
                  <a:pt x="126" y="104"/>
                  <a:pt x="124" y="104"/>
                </a:cubicBezTo>
                <a:cubicBezTo>
                  <a:pt x="122" y="104"/>
                  <a:pt x="120" y="106"/>
                  <a:pt x="120" y="108"/>
                </a:cubicBezTo>
                <a:cubicBezTo>
                  <a:pt x="120" y="128"/>
                  <a:pt x="120" y="128"/>
                  <a:pt x="120" y="12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12" y="106"/>
                  <a:pt x="110" y="104"/>
                  <a:pt x="108" y="104"/>
                </a:cubicBezTo>
                <a:cubicBezTo>
                  <a:pt x="106" y="104"/>
                  <a:pt x="104" y="106"/>
                  <a:pt x="104" y="108"/>
                </a:cubicBezTo>
                <a:cubicBezTo>
                  <a:pt x="104" y="128"/>
                  <a:pt x="104" y="128"/>
                  <a:pt x="104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8" y="110"/>
                  <a:pt x="86" y="108"/>
                  <a:pt x="84" y="108"/>
                </a:cubicBezTo>
                <a:cubicBezTo>
                  <a:pt x="82" y="108"/>
                  <a:pt x="80" y="110"/>
                  <a:pt x="80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110"/>
                  <a:pt x="70" y="108"/>
                  <a:pt x="68" y="108"/>
                </a:cubicBezTo>
                <a:cubicBezTo>
                  <a:pt x="66" y="108"/>
                  <a:pt x="64" y="110"/>
                  <a:pt x="64" y="112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56" y="106"/>
                  <a:pt x="54" y="104"/>
                  <a:pt x="52" y="104"/>
                </a:cubicBezTo>
                <a:cubicBezTo>
                  <a:pt x="50" y="104"/>
                  <a:pt x="48" y="106"/>
                  <a:pt x="48" y="10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0" y="128"/>
                  <a:pt x="40" y="128"/>
                  <a:pt x="40" y="128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0" y="110"/>
                  <a:pt x="38" y="108"/>
                  <a:pt x="36" y="108"/>
                </a:cubicBezTo>
                <a:cubicBezTo>
                  <a:pt x="34" y="108"/>
                  <a:pt x="32" y="110"/>
                  <a:pt x="32" y="112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92"/>
                  <a:pt x="8" y="92"/>
                  <a:pt x="8" y="92"/>
                </a:cubicBezTo>
                <a:cubicBezTo>
                  <a:pt x="136" y="92"/>
                  <a:pt x="136" y="92"/>
                  <a:pt x="136" y="92"/>
                </a:cubicBezTo>
                <a:lnTo>
                  <a:pt x="136" y="128"/>
                </a:lnTo>
                <a:close/>
                <a:moveTo>
                  <a:pt x="136" y="84"/>
                </a:moveTo>
                <a:cubicBezTo>
                  <a:pt x="128" y="84"/>
                  <a:pt x="128" y="84"/>
                  <a:pt x="128" y="84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62"/>
                  <a:pt x="126" y="60"/>
                  <a:pt x="124" y="60"/>
                </a:cubicBezTo>
                <a:cubicBezTo>
                  <a:pt x="122" y="60"/>
                  <a:pt x="120" y="62"/>
                  <a:pt x="120" y="64"/>
                </a:cubicBezTo>
                <a:cubicBezTo>
                  <a:pt x="120" y="84"/>
                  <a:pt x="120" y="84"/>
                  <a:pt x="120" y="84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8"/>
                  <a:pt x="110" y="56"/>
                  <a:pt x="108" y="56"/>
                </a:cubicBezTo>
                <a:cubicBezTo>
                  <a:pt x="106" y="56"/>
                  <a:pt x="104" y="58"/>
                  <a:pt x="104" y="60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2"/>
                  <a:pt x="94" y="60"/>
                  <a:pt x="92" y="60"/>
                </a:cubicBezTo>
                <a:cubicBezTo>
                  <a:pt x="90" y="60"/>
                  <a:pt x="88" y="62"/>
                  <a:pt x="88" y="64"/>
                </a:cubicBezTo>
                <a:cubicBezTo>
                  <a:pt x="88" y="84"/>
                  <a:pt x="88" y="84"/>
                  <a:pt x="88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80" y="60"/>
                  <a:pt x="80" y="60"/>
                  <a:pt x="80" y="60"/>
                </a:cubicBezTo>
                <a:cubicBezTo>
                  <a:pt x="80" y="58"/>
                  <a:pt x="78" y="56"/>
                  <a:pt x="76" y="56"/>
                </a:cubicBezTo>
                <a:cubicBezTo>
                  <a:pt x="74" y="56"/>
                  <a:pt x="72" y="58"/>
                  <a:pt x="72" y="60"/>
                </a:cubicBezTo>
                <a:cubicBezTo>
                  <a:pt x="72" y="84"/>
                  <a:pt x="72" y="84"/>
                  <a:pt x="72" y="84"/>
                </a:cubicBezTo>
                <a:cubicBezTo>
                  <a:pt x="56" y="84"/>
                  <a:pt x="56" y="84"/>
                  <a:pt x="56" y="8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2"/>
                  <a:pt x="54" y="60"/>
                  <a:pt x="52" y="60"/>
                </a:cubicBezTo>
                <a:cubicBezTo>
                  <a:pt x="50" y="60"/>
                  <a:pt x="48" y="62"/>
                  <a:pt x="48" y="64"/>
                </a:cubicBezTo>
                <a:cubicBezTo>
                  <a:pt x="48" y="84"/>
                  <a:pt x="48" y="84"/>
                  <a:pt x="48" y="84"/>
                </a:cubicBezTo>
                <a:cubicBezTo>
                  <a:pt x="40" y="84"/>
                  <a:pt x="40" y="84"/>
                  <a:pt x="40" y="84"/>
                </a:cubicBezTo>
                <a:cubicBezTo>
                  <a:pt x="40" y="64"/>
                  <a:pt x="40" y="64"/>
                  <a:pt x="40" y="64"/>
                </a:cubicBezTo>
                <a:cubicBezTo>
                  <a:pt x="40" y="62"/>
                  <a:pt x="38" y="60"/>
                  <a:pt x="36" y="60"/>
                </a:cubicBezTo>
                <a:cubicBezTo>
                  <a:pt x="34" y="60"/>
                  <a:pt x="32" y="62"/>
                  <a:pt x="32" y="64"/>
                </a:cubicBezTo>
                <a:cubicBezTo>
                  <a:pt x="32" y="84"/>
                  <a:pt x="32" y="84"/>
                  <a:pt x="32" y="84"/>
                </a:cubicBezTo>
                <a:cubicBezTo>
                  <a:pt x="24" y="84"/>
                  <a:pt x="24" y="84"/>
                  <a:pt x="24" y="8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58"/>
                  <a:pt x="22" y="56"/>
                  <a:pt x="20" y="56"/>
                </a:cubicBezTo>
                <a:cubicBezTo>
                  <a:pt x="18" y="56"/>
                  <a:pt x="16" y="58"/>
                  <a:pt x="16" y="60"/>
                </a:cubicBezTo>
                <a:cubicBezTo>
                  <a:pt x="16" y="84"/>
                  <a:pt x="16" y="84"/>
                  <a:pt x="16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8" y="48"/>
                  <a:pt x="8" y="48"/>
                  <a:pt x="8" y="48"/>
                </a:cubicBezTo>
                <a:cubicBezTo>
                  <a:pt x="136" y="48"/>
                  <a:pt x="136" y="48"/>
                  <a:pt x="136" y="48"/>
                </a:cubicBezTo>
                <a:lnTo>
                  <a:pt x="136" y="84"/>
                </a:lnTo>
                <a:close/>
                <a:moveTo>
                  <a:pt x="136" y="40"/>
                </a:moveTo>
                <a:cubicBezTo>
                  <a:pt x="128" y="40"/>
                  <a:pt x="128" y="40"/>
                  <a:pt x="128" y="40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128" y="22"/>
                  <a:pt x="126" y="20"/>
                  <a:pt x="124" y="20"/>
                </a:cubicBezTo>
                <a:cubicBezTo>
                  <a:pt x="122" y="20"/>
                  <a:pt x="120" y="22"/>
                  <a:pt x="120" y="24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2"/>
                  <a:pt x="110" y="20"/>
                  <a:pt x="108" y="20"/>
                </a:cubicBezTo>
                <a:cubicBezTo>
                  <a:pt x="106" y="20"/>
                  <a:pt x="104" y="22"/>
                  <a:pt x="104" y="24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96" y="40"/>
                  <a:pt x="96" y="40"/>
                  <a:pt x="96" y="40"/>
                </a:cubicBezTo>
                <a:cubicBezTo>
                  <a:pt x="96" y="20"/>
                  <a:pt x="96" y="20"/>
                  <a:pt x="96" y="20"/>
                </a:cubicBezTo>
                <a:cubicBezTo>
                  <a:pt x="96" y="18"/>
                  <a:pt x="94" y="16"/>
                  <a:pt x="92" y="16"/>
                </a:cubicBezTo>
                <a:cubicBezTo>
                  <a:pt x="90" y="16"/>
                  <a:pt x="88" y="18"/>
                  <a:pt x="88" y="20"/>
                </a:cubicBezTo>
                <a:cubicBezTo>
                  <a:pt x="88" y="40"/>
                  <a:pt x="88" y="40"/>
                  <a:pt x="88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22"/>
                  <a:pt x="78" y="20"/>
                  <a:pt x="76" y="20"/>
                </a:cubicBezTo>
                <a:cubicBezTo>
                  <a:pt x="74" y="20"/>
                  <a:pt x="72" y="22"/>
                  <a:pt x="72" y="24"/>
                </a:cubicBezTo>
                <a:cubicBezTo>
                  <a:pt x="72" y="40"/>
                  <a:pt x="72" y="40"/>
                  <a:pt x="72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18"/>
                  <a:pt x="62" y="16"/>
                  <a:pt x="60" y="16"/>
                </a:cubicBezTo>
                <a:cubicBezTo>
                  <a:pt x="58" y="16"/>
                  <a:pt x="56" y="18"/>
                  <a:pt x="56" y="20"/>
                </a:cubicBezTo>
                <a:cubicBezTo>
                  <a:pt x="56" y="40"/>
                  <a:pt x="56" y="40"/>
                  <a:pt x="56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2"/>
                  <a:pt x="38" y="20"/>
                  <a:pt x="36" y="20"/>
                </a:cubicBezTo>
                <a:cubicBezTo>
                  <a:pt x="34" y="20"/>
                  <a:pt x="32" y="22"/>
                  <a:pt x="32" y="24"/>
                </a:cubicBezTo>
                <a:cubicBezTo>
                  <a:pt x="32" y="40"/>
                  <a:pt x="32" y="40"/>
                  <a:pt x="32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18"/>
                  <a:pt x="22" y="16"/>
                  <a:pt x="20" y="16"/>
                </a:cubicBezTo>
                <a:cubicBezTo>
                  <a:pt x="18" y="16"/>
                  <a:pt x="16" y="18"/>
                  <a:pt x="16" y="20"/>
                </a:cubicBezTo>
                <a:cubicBezTo>
                  <a:pt x="16" y="40"/>
                  <a:pt x="16" y="40"/>
                  <a:pt x="16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8"/>
                  <a:pt x="8" y="8"/>
                  <a:pt x="8" y="8"/>
                </a:cubicBezTo>
                <a:cubicBezTo>
                  <a:pt x="136" y="8"/>
                  <a:pt x="136" y="8"/>
                  <a:pt x="136" y="8"/>
                </a:cubicBezTo>
                <a:lnTo>
                  <a:pt x="136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482"/>
          <p:cNvSpPr>
            <a:spLocks noEditPoints="1"/>
          </p:cNvSpPr>
          <p:nvPr/>
        </p:nvSpPr>
        <p:spPr bwMode="auto">
          <a:xfrm>
            <a:off x="6637689" y="3765593"/>
            <a:ext cx="334275" cy="150910"/>
          </a:xfrm>
          <a:custGeom>
            <a:avLst/>
            <a:gdLst>
              <a:gd name="T0" fmla="*/ 167 w 176"/>
              <a:gd name="T1" fmla="*/ 40 h 80"/>
              <a:gd name="T2" fmla="*/ 176 w 176"/>
              <a:gd name="T3" fmla="*/ 22 h 80"/>
              <a:gd name="T4" fmla="*/ 154 w 176"/>
              <a:gd name="T5" fmla="*/ 0 h 80"/>
              <a:gd name="T6" fmla="*/ 132 w 176"/>
              <a:gd name="T7" fmla="*/ 22 h 80"/>
              <a:gd name="T8" fmla="*/ 132 w 176"/>
              <a:gd name="T9" fmla="*/ 24 h 80"/>
              <a:gd name="T10" fmla="*/ 44 w 176"/>
              <a:gd name="T11" fmla="*/ 24 h 80"/>
              <a:gd name="T12" fmla="*/ 44 w 176"/>
              <a:gd name="T13" fmla="*/ 22 h 80"/>
              <a:gd name="T14" fmla="*/ 22 w 176"/>
              <a:gd name="T15" fmla="*/ 0 h 80"/>
              <a:gd name="T16" fmla="*/ 0 w 176"/>
              <a:gd name="T17" fmla="*/ 22 h 80"/>
              <a:gd name="T18" fmla="*/ 9 w 176"/>
              <a:gd name="T19" fmla="*/ 40 h 80"/>
              <a:gd name="T20" fmla="*/ 0 w 176"/>
              <a:gd name="T21" fmla="*/ 58 h 80"/>
              <a:gd name="T22" fmla="*/ 22 w 176"/>
              <a:gd name="T23" fmla="*/ 80 h 80"/>
              <a:gd name="T24" fmla="*/ 44 w 176"/>
              <a:gd name="T25" fmla="*/ 58 h 80"/>
              <a:gd name="T26" fmla="*/ 44 w 176"/>
              <a:gd name="T27" fmla="*/ 56 h 80"/>
              <a:gd name="T28" fmla="*/ 132 w 176"/>
              <a:gd name="T29" fmla="*/ 56 h 80"/>
              <a:gd name="T30" fmla="*/ 132 w 176"/>
              <a:gd name="T31" fmla="*/ 58 h 80"/>
              <a:gd name="T32" fmla="*/ 154 w 176"/>
              <a:gd name="T33" fmla="*/ 80 h 80"/>
              <a:gd name="T34" fmla="*/ 176 w 176"/>
              <a:gd name="T35" fmla="*/ 58 h 80"/>
              <a:gd name="T36" fmla="*/ 167 w 176"/>
              <a:gd name="T37" fmla="*/ 40 h 80"/>
              <a:gd name="T38" fmla="*/ 154 w 176"/>
              <a:gd name="T39" fmla="*/ 72 h 80"/>
              <a:gd name="T40" fmla="*/ 140 w 176"/>
              <a:gd name="T41" fmla="*/ 58 h 80"/>
              <a:gd name="T42" fmla="*/ 144 w 176"/>
              <a:gd name="T43" fmla="*/ 48 h 80"/>
              <a:gd name="T44" fmla="*/ 32 w 176"/>
              <a:gd name="T45" fmla="*/ 48 h 80"/>
              <a:gd name="T46" fmla="*/ 36 w 176"/>
              <a:gd name="T47" fmla="*/ 58 h 80"/>
              <a:gd name="T48" fmla="*/ 22 w 176"/>
              <a:gd name="T49" fmla="*/ 72 h 80"/>
              <a:gd name="T50" fmla="*/ 8 w 176"/>
              <a:gd name="T51" fmla="*/ 58 h 80"/>
              <a:gd name="T52" fmla="*/ 20 w 176"/>
              <a:gd name="T53" fmla="*/ 44 h 80"/>
              <a:gd name="T54" fmla="*/ 20 w 176"/>
              <a:gd name="T55" fmla="*/ 44 h 80"/>
              <a:gd name="T56" fmla="*/ 24 w 176"/>
              <a:gd name="T57" fmla="*/ 40 h 80"/>
              <a:gd name="T58" fmla="*/ 20 w 176"/>
              <a:gd name="T59" fmla="*/ 36 h 80"/>
              <a:gd name="T60" fmla="*/ 20 w 176"/>
              <a:gd name="T61" fmla="*/ 36 h 80"/>
              <a:gd name="T62" fmla="*/ 8 w 176"/>
              <a:gd name="T63" fmla="*/ 22 h 80"/>
              <a:gd name="T64" fmla="*/ 22 w 176"/>
              <a:gd name="T65" fmla="*/ 8 h 80"/>
              <a:gd name="T66" fmla="*/ 36 w 176"/>
              <a:gd name="T67" fmla="*/ 22 h 80"/>
              <a:gd name="T68" fmla="*/ 32 w 176"/>
              <a:gd name="T69" fmla="*/ 32 h 80"/>
              <a:gd name="T70" fmla="*/ 144 w 176"/>
              <a:gd name="T71" fmla="*/ 32 h 80"/>
              <a:gd name="T72" fmla="*/ 140 w 176"/>
              <a:gd name="T73" fmla="*/ 22 h 80"/>
              <a:gd name="T74" fmla="*/ 154 w 176"/>
              <a:gd name="T75" fmla="*/ 8 h 80"/>
              <a:gd name="T76" fmla="*/ 168 w 176"/>
              <a:gd name="T77" fmla="*/ 22 h 80"/>
              <a:gd name="T78" fmla="*/ 156 w 176"/>
              <a:gd name="T79" fmla="*/ 36 h 80"/>
              <a:gd name="T80" fmla="*/ 156 w 176"/>
              <a:gd name="T81" fmla="*/ 36 h 80"/>
              <a:gd name="T82" fmla="*/ 152 w 176"/>
              <a:gd name="T83" fmla="*/ 40 h 80"/>
              <a:gd name="T84" fmla="*/ 156 w 176"/>
              <a:gd name="T85" fmla="*/ 44 h 80"/>
              <a:gd name="T86" fmla="*/ 156 w 176"/>
              <a:gd name="T87" fmla="*/ 44 h 80"/>
              <a:gd name="T88" fmla="*/ 168 w 176"/>
              <a:gd name="T89" fmla="*/ 58 h 80"/>
              <a:gd name="T90" fmla="*/ 154 w 176"/>
              <a:gd name="T91" fmla="*/ 7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6" h="80">
                <a:moveTo>
                  <a:pt x="167" y="40"/>
                </a:moveTo>
                <a:cubicBezTo>
                  <a:pt x="172" y="36"/>
                  <a:pt x="176" y="29"/>
                  <a:pt x="176" y="22"/>
                </a:cubicBezTo>
                <a:cubicBezTo>
                  <a:pt x="176" y="10"/>
                  <a:pt x="166" y="0"/>
                  <a:pt x="154" y="0"/>
                </a:cubicBezTo>
                <a:cubicBezTo>
                  <a:pt x="142" y="0"/>
                  <a:pt x="132" y="10"/>
                  <a:pt x="132" y="22"/>
                </a:cubicBezTo>
                <a:cubicBezTo>
                  <a:pt x="132" y="23"/>
                  <a:pt x="132" y="23"/>
                  <a:pt x="132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23"/>
                  <a:pt x="44" y="23"/>
                  <a:pt x="44" y="22"/>
                </a:cubicBezTo>
                <a:cubicBezTo>
                  <a:pt x="44" y="10"/>
                  <a:pt x="34" y="0"/>
                  <a:pt x="22" y="0"/>
                </a:cubicBezTo>
                <a:cubicBezTo>
                  <a:pt x="10" y="0"/>
                  <a:pt x="0" y="10"/>
                  <a:pt x="0" y="22"/>
                </a:cubicBezTo>
                <a:cubicBezTo>
                  <a:pt x="0" y="29"/>
                  <a:pt x="4" y="36"/>
                  <a:pt x="9" y="40"/>
                </a:cubicBezTo>
                <a:cubicBezTo>
                  <a:pt x="4" y="44"/>
                  <a:pt x="0" y="51"/>
                  <a:pt x="0" y="58"/>
                </a:cubicBezTo>
                <a:cubicBezTo>
                  <a:pt x="0" y="70"/>
                  <a:pt x="10" y="80"/>
                  <a:pt x="22" y="80"/>
                </a:cubicBezTo>
                <a:cubicBezTo>
                  <a:pt x="34" y="80"/>
                  <a:pt x="44" y="70"/>
                  <a:pt x="44" y="58"/>
                </a:cubicBezTo>
                <a:cubicBezTo>
                  <a:pt x="44" y="57"/>
                  <a:pt x="44" y="57"/>
                  <a:pt x="44" y="56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32" y="57"/>
                  <a:pt x="132" y="57"/>
                  <a:pt x="132" y="58"/>
                </a:cubicBezTo>
                <a:cubicBezTo>
                  <a:pt x="132" y="70"/>
                  <a:pt x="142" y="80"/>
                  <a:pt x="154" y="80"/>
                </a:cubicBezTo>
                <a:cubicBezTo>
                  <a:pt x="166" y="80"/>
                  <a:pt x="176" y="70"/>
                  <a:pt x="176" y="58"/>
                </a:cubicBezTo>
                <a:cubicBezTo>
                  <a:pt x="176" y="51"/>
                  <a:pt x="172" y="44"/>
                  <a:pt x="167" y="40"/>
                </a:cubicBezTo>
                <a:moveTo>
                  <a:pt x="154" y="72"/>
                </a:moveTo>
                <a:cubicBezTo>
                  <a:pt x="146" y="72"/>
                  <a:pt x="140" y="66"/>
                  <a:pt x="140" y="58"/>
                </a:cubicBezTo>
                <a:cubicBezTo>
                  <a:pt x="140" y="54"/>
                  <a:pt x="142" y="51"/>
                  <a:pt x="144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4" y="51"/>
                  <a:pt x="36" y="54"/>
                  <a:pt x="36" y="58"/>
                </a:cubicBezTo>
                <a:cubicBezTo>
                  <a:pt x="36" y="66"/>
                  <a:pt x="30" y="72"/>
                  <a:pt x="22" y="72"/>
                </a:cubicBezTo>
                <a:cubicBezTo>
                  <a:pt x="14" y="72"/>
                  <a:pt x="8" y="66"/>
                  <a:pt x="8" y="58"/>
                </a:cubicBezTo>
                <a:cubicBezTo>
                  <a:pt x="8" y="51"/>
                  <a:pt x="13" y="45"/>
                  <a:pt x="20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22" y="44"/>
                  <a:pt x="24" y="42"/>
                  <a:pt x="24" y="40"/>
                </a:cubicBezTo>
                <a:cubicBezTo>
                  <a:pt x="24" y="38"/>
                  <a:pt x="22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13" y="35"/>
                  <a:pt x="8" y="29"/>
                  <a:pt x="8" y="22"/>
                </a:cubicBezTo>
                <a:cubicBezTo>
                  <a:pt x="8" y="14"/>
                  <a:pt x="14" y="8"/>
                  <a:pt x="22" y="8"/>
                </a:cubicBezTo>
                <a:cubicBezTo>
                  <a:pt x="30" y="8"/>
                  <a:pt x="36" y="14"/>
                  <a:pt x="36" y="22"/>
                </a:cubicBezTo>
                <a:cubicBezTo>
                  <a:pt x="36" y="26"/>
                  <a:pt x="34" y="29"/>
                  <a:pt x="32" y="32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2" y="29"/>
                  <a:pt x="140" y="26"/>
                  <a:pt x="140" y="22"/>
                </a:cubicBezTo>
                <a:cubicBezTo>
                  <a:pt x="140" y="14"/>
                  <a:pt x="146" y="8"/>
                  <a:pt x="154" y="8"/>
                </a:cubicBezTo>
                <a:cubicBezTo>
                  <a:pt x="162" y="8"/>
                  <a:pt x="168" y="14"/>
                  <a:pt x="168" y="22"/>
                </a:cubicBezTo>
                <a:cubicBezTo>
                  <a:pt x="168" y="29"/>
                  <a:pt x="163" y="35"/>
                  <a:pt x="156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154" y="36"/>
                  <a:pt x="152" y="38"/>
                  <a:pt x="152" y="40"/>
                </a:cubicBezTo>
                <a:cubicBezTo>
                  <a:pt x="152" y="42"/>
                  <a:pt x="154" y="44"/>
                  <a:pt x="156" y="44"/>
                </a:cubicBezTo>
                <a:cubicBezTo>
                  <a:pt x="156" y="44"/>
                  <a:pt x="156" y="44"/>
                  <a:pt x="156" y="44"/>
                </a:cubicBezTo>
                <a:cubicBezTo>
                  <a:pt x="163" y="45"/>
                  <a:pt x="168" y="51"/>
                  <a:pt x="168" y="58"/>
                </a:cubicBezTo>
                <a:cubicBezTo>
                  <a:pt x="168" y="66"/>
                  <a:pt x="162" y="72"/>
                  <a:pt x="154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483"/>
          <p:cNvSpPr>
            <a:spLocks noEditPoints="1"/>
          </p:cNvSpPr>
          <p:nvPr/>
        </p:nvSpPr>
        <p:spPr bwMode="auto">
          <a:xfrm>
            <a:off x="7272162" y="3669854"/>
            <a:ext cx="342388" cy="342388"/>
          </a:xfrm>
          <a:custGeom>
            <a:avLst/>
            <a:gdLst>
              <a:gd name="T0" fmla="*/ 40 w 180"/>
              <a:gd name="T1" fmla="*/ 63 h 180"/>
              <a:gd name="T2" fmla="*/ 64 w 180"/>
              <a:gd name="T3" fmla="*/ 81 h 180"/>
              <a:gd name="T4" fmla="*/ 65 w 180"/>
              <a:gd name="T5" fmla="*/ 76 h 180"/>
              <a:gd name="T6" fmla="*/ 34 w 180"/>
              <a:gd name="T7" fmla="*/ 58 h 180"/>
              <a:gd name="T8" fmla="*/ 14 w 180"/>
              <a:gd name="T9" fmla="*/ 38 h 180"/>
              <a:gd name="T10" fmla="*/ 32 w 180"/>
              <a:gd name="T11" fmla="*/ 36 h 180"/>
              <a:gd name="T12" fmla="*/ 37 w 180"/>
              <a:gd name="T13" fmla="*/ 32 h 180"/>
              <a:gd name="T14" fmla="*/ 38 w 180"/>
              <a:gd name="T15" fmla="*/ 14 h 180"/>
              <a:gd name="T16" fmla="*/ 58 w 180"/>
              <a:gd name="T17" fmla="*/ 34 h 180"/>
              <a:gd name="T18" fmla="*/ 76 w 180"/>
              <a:gd name="T19" fmla="*/ 64 h 180"/>
              <a:gd name="T20" fmla="*/ 81 w 180"/>
              <a:gd name="T21" fmla="*/ 64 h 180"/>
              <a:gd name="T22" fmla="*/ 63 w 180"/>
              <a:gd name="T23" fmla="*/ 40 h 180"/>
              <a:gd name="T24" fmla="*/ 64 w 180"/>
              <a:gd name="T25" fmla="*/ 8 h 180"/>
              <a:gd name="T26" fmla="*/ 26 w 180"/>
              <a:gd name="T27" fmla="*/ 26 h 180"/>
              <a:gd name="T28" fmla="*/ 8 w 180"/>
              <a:gd name="T29" fmla="*/ 63 h 180"/>
              <a:gd name="T30" fmla="*/ 140 w 180"/>
              <a:gd name="T31" fmla="*/ 116 h 180"/>
              <a:gd name="T32" fmla="*/ 121 w 180"/>
              <a:gd name="T33" fmla="*/ 98 h 180"/>
              <a:gd name="T34" fmla="*/ 115 w 180"/>
              <a:gd name="T35" fmla="*/ 104 h 180"/>
              <a:gd name="T36" fmla="*/ 142 w 180"/>
              <a:gd name="T37" fmla="*/ 131 h 180"/>
              <a:gd name="T38" fmla="*/ 166 w 180"/>
              <a:gd name="T39" fmla="*/ 122 h 180"/>
              <a:gd name="T40" fmla="*/ 148 w 180"/>
              <a:gd name="T41" fmla="*/ 143 h 180"/>
              <a:gd name="T42" fmla="*/ 144 w 180"/>
              <a:gd name="T43" fmla="*/ 144 h 180"/>
              <a:gd name="T44" fmla="*/ 143 w 180"/>
              <a:gd name="T45" fmla="*/ 148 h 180"/>
              <a:gd name="T46" fmla="*/ 122 w 180"/>
              <a:gd name="T47" fmla="*/ 166 h 180"/>
              <a:gd name="T48" fmla="*/ 131 w 180"/>
              <a:gd name="T49" fmla="*/ 142 h 180"/>
              <a:gd name="T50" fmla="*/ 104 w 180"/>
              <a:gd name="T51" fmla="*/ 115 h 180"/>
              <a:gd name="T52" fmla="*/ 98 w 180"/>
              <a:gd name="T53" fmla="*/ 121 h 180"/>
              <a:gd name="T54" fmla="*/ 116 w 180"/>
              <a:gd name="T55" fmla="*/ 140 h 180"/>
              <a:gd name="T56" fmla="*/ 147 w 180"/>
              <a:gd name="T57" fmla="*/ 171 h 180"/>
              <a:gd name="T58" fmla="*/ 171 w 180"/>
              <a:gd name="T59" fmla="*/ 147 h 180"/>
              <a:gd name="T60" fmla="*/ 140 w 180"/>
              <a:gd name="T61" fmla="*/ 116 h 180"/>
              <a:gd name="T62" fmla="*/ 140 w 180"/>
              <a:gd name="T63" fmla="*/ 63 h 180"/>
              <a:gd name="T64" fmla="*/ 172 w 180"/>
              <a:gd name="T65" fmla="*/ 63 h 180"/>
              <a:gd name="T66" fmla="*/ 154 w 180"/>
              <a:gd name="T67" fmla="*/ 26 h 180"/>
              <a:gd name="T68" fmla="*/ 116 w 180"/>
              <a:gd name="T69" fmla="*/ 8 h 180"/>
              <a:gd name="T70" fmla="*/ 117 w 180"/>
              <a:gd name="T71" fmla="*/ 40 h 180"/>
              <a:gd name="T72" fmla="*/ 40 w 180"/>
              <a:gd name="T73" fmla="*/ 116 h 180"/>
              <a:gd name="T74" fmla="*/ 8 w 180"/>
              <a:gd name="T75" fmla="*/ 147 h 180"/>
              <a:gd name="T76" fmla="*/ 32 w 180"/>
              <a:gd name="T77" fmla="*/ 172 h 180"/>
              <a:gd name="T78" fmla="*/ 63 w 180"/>
              <a:gd name="T79" fmla="*/ 140 h 180"/>
              <a:gd name="T80" fmla="*/ 58 w 180"/>
              <a:gd name="T81" fmla="*/ 166 h 180"/>
              <a:gd name="T82" fmla="*/ 37 w 180"/>
              <a:gd name="T83" fmla="*/ 148 h 180"/>
              <a:gd name="T84" fmla="*/ 36 w 180"/>
              <a:gd name="T85" fmla="*/ 144 h 180"/>
              <a:gd name="T86" fmla="*/ 32 w 180"/>
              <a:gd name="T87" fmla="*/ 143 h 180"/>
              <a:gd name="T88" fmla="*/ 14 w 180"/>
              <a:gd name="T89" fmla="*/ 122 h 180"/>
              <a:gd name="T90" fmla="*/ 38 w 180"/>
              <a:gd name="T91" fmla="*/ 131 h 180"/>
              <a:gd name="T92" fmla="*/ 131 w 180"/>
              <a:gd name="T93" fmla="*/ 38 h 180"/>
              <a:gd name="T94" fmla="*/ 122 w 180"/>
              <a:gd name="T95" fmla="*/ 14 h 180"/>
              <a:gd name="T96" fmla="*/ 143 w 180"/>
              <a:gd name="T97" fmla="*/ 32 h 180"/>
              <a:gd name="T98" fmla="*/ 144 w 180"/>
              <a:gd name="T99" fmla="*/ 36 h 180"/>
              <a:gd name="T100" fmla="*/ 148 w 180"/>
              <a:gd name="T101" fmla="*/ 36 h 180"/>
              <a:gd name="T102" fmla="*/ 166 w 180"/>
              <a:gd name="T103" fmla="*/ 58 h 180"/>
              <a:gd name="T104" fmla="*/ 142 w 180"/>
              <a:gd name="T105" fmla="*/ 49 h 180"/>
              <a:gd name="T106" fmla="*/ 58 w 180"/>
              <a:gd name="T107" fmla="*/ 146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0" h="180">
                <a:moveTo>
                  <a:pt x="40" y="63"/>
                </a:moveTo>
                <a:cubicBezTo>
                  <a:pt x="40" y="63"/>
                  <a:pt x="40" y="63"/>
                  <a:pt x="40" y="63"/>
                </a:cubicBezTo>
                <a:cubicBezTo>
                  <a:pt x="59" y="81"/>
                  <a:pt x="59" y="81"/>
                  <a:pt x="59" y="81"/>
                </a:cubicBezTo>
                <a:cubicBezTo>
                  <a:pt x="60" y="83"/>
                  <a:pt x="63" y="83"/>
                  <a:pt x="64" y="81"/>
                </a:cubicBezTo>
                <a:cubicBezTo>
                  <a:pt x="66" y="80"/>
                  <a:pt x="66" y="77"/>
                  <a:pt x="64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38" y="49"/>
                  <a:pt x="38" y="49"/>
                  <a:pt x="38" y="49"/>
                </a:cubicBezTo>
                <a:cubicBezTo>
                  <a:pt x="38" y="52"/>
                  <a:pt x="36" y="55"/>
                  <a:pt x="34" y="58"/>
                </a:cubicBezTo>
                <a:cubicBezTo>
                  <a:pt x="28" y="63"/>
                  <a:pt x="20" y="63"/>
                  <a:pt x="14" y="58"/>
                </a:cubicBezTo>
                <a:cubicBezTo>
                  <a:pt x="9" y="52"/>
                  <a:pt x="9" y="43"/>
                  <a:pt x="14" y="38"/>
                </a:cubicBezTo>
                <a:cubicBezTo>
                  <a:pt x="19" y="33"/>
                  <a:pt x="27" y="33"/>
                  <a:pt x="32" y="37"/>
                </a:cubicBezTo>
                <a:cubicBezTo>
                  <a:pt x="32" y="36"/>
                  <a:pt x="32" y="36"/>
                  <a:pt x="32" y="36"/>
                </a:cubicBezTo>
                <a:cubicBezTo>
                  <a:pt x="33" y="37"/>
                  <a:pt x="35" y="37"/>
                  <a:pt x="36" y="36"/>
                </a:cubicBezTo>
                <a:cubicBezTo>
                  <a:pt x="37" y="35"/>
                  <a:pt x="37" y="33"/>
                  <a:pt x="37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3" y="27"/>
                  <a:pt x="33" y="19"/>
                  <a:pt x="38" y="14"/>
                </a:cubicBezTo>
                <a:cubicBezTo>
                  <a:pt x="44" y="9"/>
                  <a:pt x="52" y="9"/>
                  <a:pt x="58" y="14"/>
                </a:cubicBezTo>
                <a:cubicBezTo>
                  <a:pt x="63" y="20"/>
                  <a:pt x="63" y="28"/>
                  <a:pt x="58" y="34"/>
                </a:cubicBezTo>
                <a:cubicBezTo>
                  <a:pt x="56" y="36"/>
                  <a:pt x="52" y="38"/>
                  <a:pt x="49" y="38"/>
                </a:cubicBezTo>
                <a:cubicBezTo>
                  <a:pt x="76" y="64"/>
                  <a:pt x="76" y="64"/>
                  <a:pt x="76" y="64"/>
                </a:cubicBezTo>
                <a:cubicBezTo>
                  <a:pt x="76" y="64"/>
                  <a:pt x="76" y="64"/>
                  <a:pt x="76" y="64"/>
                </a:cubicBezTo>
                <a:cubicBezTo>
                  <a:pt x="77" y="66"/>
                  <a:pt x="80" y="66"/>
                  <a:pt x="81" y="64"/>
                </a:cubicBezTo>
                <a:cubicBezTo>
                  <a:pt x="83" y="63"/>
                  <a:pt x="83" y="60"/>
                  <a:pt x="81" y="59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40"/>
                  <a:pt x="63" y="40"/>
                  <a:pt x="64" y="40"/>
                </a:cubicBezTo>
                <a:cubicBezTo>
                  <a:pt x="72" y="31"/>
                  <a:pt x="72" y="17"/>
                  <a:pt x="64" y="8"/>
                </a:cubicBezTo>
                <a:cubicBezTo>
                  <a:pt x="55" y="0"/>
                  <a:pt x="41" y="0"/>
                  <a:pt x="33" y="8"/>
                </a:cubicBezTo>
                <a:cubicBezTo>
                  <a:pt x="28" y="13"/>
                  <a:pt x="26" y="20"/>
                  <a:pt x="26" y="26"/>
                </a:cubicBezTo>
                <a:cubicBezTo>
                  <a:pt x="20" y="26"/>
                  <a:pt x="13" y="28"/>
                  <a:pt x="8" y="32"/>
                </a:cubicBezTo>
                <a:cubicBezTo>
                  <a:pt x="0" y="41"/>
                  <a:pt x="0" y="55"/>
                  <a:pt x="8" y="63"/>
                </a:cubicBezTo>
                <a:cubicBezTo>
                  <a:pt x="17" y="72"/>
                  <a:pt x="31" y="72"/>
                  <a:pt x="40" y="63"/>
                </a:cubicBezTo>
                <a:moveTo>
                  <a:pt x="140" y="116"/>
                </a:moveTo>
                <a:cubicBezTo>
                  <a:pt x="140" y="117"/>
                  <a:pt x="140" y="117"/>
                  <a:pt x="140" y="117"/>
                </a:cubicBezTo>
                <a:cubicBezTo>
                  <a:pt x="121" y="98"/>
                  <a:pt x="121" y="98"/>
                  <a:pt x="121" y="98"/>
                </a:cubicBezTo>
                <a:cubicBezTo>
                  <a:pt x="119" y="97"/>
                  <a:pt x="117" y="97"/>
                  <a:pt x="116" y="99"/>
                </a:cubicBezTo>
                <a:cubicBezTo>
                  <a:pt x="114" y="100"/>
                  <a:pt x="114" y="102"/>
                  <a:pt x="115" y="104"/>
                </a:cubicBezTo>
                <a:cubicBezTo>
                  <a:pt x="115" y="104"/>
                  <a:pt x="115" y="104"/>
                  <a:pt x="115" y="104"/>
                </a:cubicBezTo>
                <a:cubicBezTo>
                  <a:pt x="142" y="131"/>
                  <a:pt x="142" y="131"/>
                  <a:pt x="142" y="131"/>
                </a:cubicBezTo>
                <a:cubicBezTo>
                  <a:pt x="142" y="128"/>
                  <a:pt x="143" y="124"/>
                  <a:pt x="146" y="122"/>
                </a:cubicBezTo>
                <a:cubicBezTo>
                  <a:pt x="151" y="117"/>
                  <a:pt x="160" y="117"/>
                  <a:pt x="166" y="122"/>
                </a:cubicBezTo>
                <a:cubicBezTo>
                  <a:pt x="171" y="128"/>
                  <a:pt x="171" y="136"/>
                  <a:pt x="166" y="142"/>
                </a:cubicBezTo>
                <a:cubicBezTo>
                  <a:pt x="161" y="147"/>
                  <a:pt x="153" y="147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6" y="143"/>
                  <a:pt x="145" y="143"/>
                  <a:pt x="144" y="144"/>
                </a:cubicBezTo>
                <a:cubicBezTo>
                  <a:pt x="142" y="145"/>
                  <a:pt x="142" y="147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7" y="153"/>
                  <a:pt x="147" y="161"/>
                  <a:pt x="142" y="166"/>
                </a:cubicBezTo>
                <a:cubicBezTo>
                  <a:pt x="136" y="171"/>
                  <a:pt x="127" y="171"/>
                  <a:pt x="122" y="166"/>
                </a:cubicBezTo>
                <a:cubicBezTo>
                  <a:pt x="116" y="160"/>
                  <a:pt x="116" y="151"/>
                  <a:pt x="122" y="146"/>
                </a:cubicBezTo>
                <a:cubicBezTo>
                  <a:pt x="124" y="144"/>
                  <a:pt x="127" y="142"/>
                  <a:pt x="131" y="142"/>
                </a:cubicBezTo>
                <a:cubicBezTo>
                  <a:pt x="104" y="115"/>
                  <a:pt x="104" y="115"/>
                  <a:pt x="104" y="115"/>
                </a:cubicBezTo>
                <a:cubicBezTo>
                  <a:pt x="104" y="115"/>
                  <a:pt x="104" y="115"/>
                  <a:pt x="104" y="115"/>
                </a:cubicBezTo>
                <a:cubicBezTo>
                  <a:pt x="102" y="114"/>
                  <a:pt x="100" y="114"/>
                  <a:pt x="99" y="116"/>
                </a:cubicBezTo>
                <a:cubicBezTo>
                  <a:pt x="97" y="117"/>
                  <a:pt x="97" y="119"/>
                  <a:pt x="98" y="121"/>
                </a:cubicBezTo>
                <a:cubicBezTo>
                  <a:pt x="117" y="140"/>
                  <a:pt x="117" y="140"/>
                  <a:pt x="117" y="140"/>
                </a:cubicBezTo>
                <a:cubicBezTo>
                  <a:pt x="117" y="140"/>
                  <a:pt x="116" y="140"/>
                  <a:pt x="116" y="140"/>
                </a:cubicBezTo>
                <a:cubicBezTo>
                  <a:pt x="108" y="149"/>
                  <a:pt x="108" y="163"/>
                  <a:pt x="116" y="171"/>
                </a:cubicBezTo>
                <a:cubicBezTo>
                  <a:pt x="125" y="180"/>
                  <a:pt x="139" y="180"/>
                  <a:pt x="147" y="171"/>
                </a:cubicBezTo>
                <a:cubicBezTo>
                  <a:pt x="152" y="167"/>
                  <a:pt x="154" y="160"/>
                  <a:pt x="154" y="154"/>
                </a:cubicBezTo>
                <a:cubicBezTo>
                  <a:pt x="160" y="154"/>
                  <a:pt x="167" y="152"/>
                  <a:pt x="171" y="147"/>
                </a:cubicBezTo>
                <a:cubicBezTo>
                  <a:pt x="180" y="139"/>
                  <a:pt x="180" y="125"/>
                  <a:pt x="171" y="116"/>
                </a:cubicBezTo>
                <a:cubicBezTo>
                  <a:pt x="163" y="108"/>
                  <a:pt x="149" y="108"/>
                  <a:pt x="140" y="116"/>
                </a:cubicBezTo>
                <a:moveTo>
                  <a:pt x="63" y="140"/>
                </a:moveTo>
                <a:cubicBezTo>
                  <a:pt x="140" y="63"/>
                  <a:pt x="140" y="63"/>
                  <a:pt x="140" y="63"/>
                </a:cubicBezTo>
                <a:cubicBezTo>
                  <a:pt x="140" y="63"/>
                  <a:pt x="140" y="63"/>
                  <a:pt x="140" y="63"/>
                </a:cubicBezTo>
                <a:cubicBezTo>
                  <a:pt x="149" y="72"/>
                  <a:pt x="163" y="72"/>
                  <a:pt x="172" y="63"/>
                </a:cubicBezTo>
                <a:cubicBezTo>
                  <a:pt x="180" y="55"/>
                  <a:pt x="180" y="41"/>
                  <a:pt x="172" y="32"/>
                </a:cubicBezTo>
                <a:cubicBezTo>
                  <a:pt x="167" y="28"/>
                  <a:pt x="160" y="26"/>
                  <a:pt x="154" y="26"/>
                </a:cubicBezTo>
                <a:cubicBezTo>
                  <a:pt x="154" y="20"/>
                  <a:pt x="152" y="13"/>
                  <a:pt x="147" y="8"/>
                </a:cubicBezTo>
                <a:cubicBezTo>
                  <a:pt x="139" y="0"/>
                  <a:pt x="125" y="0"/>
                  <a:pt x="116" y="8"/>
                </a:cubicBezTo>
                <a:cubicBezTo>
                  <a:pt x="108" y="17"/>
                  <a:pt x="108" y="31"/>
                  <a:pt x="116" y="40"/>
                </a:cubicBezTo>
                <a:cubicBezTo>
                  <a:pt x="117" y="40"/>
                  <a:pt x="117" y="40"/>
                  <a:pt x="117" y="40"/>
                </a:cubicBezTo>
                <a:cubicBezTo>
                  <a:pt x="40" y="117"/>
                  <a:pt x="40" y="117"/>
                  <a:pt x="40" y="117"/>
                </a:cubicBezTo>
                <a:cubicBezTo>
                  <a:pt x="40" y="117"/>
                  <a:pt x="40" y="117"/>
                  <a:pt x="40" y="116"/>
                </a:cubicBezTo>
                <a:cubicBezTo>
                  <a:pt x="31" y="108"/>
                  <a:pt x="17" y="108"/>
                  <a:pt x="8" y="116"/>
                </a:cubicBezTo>
                <a:cubicBezTo>
                  <a:pt x="0" y="125"/>
                  <a:pt x="0" y="139"/>
                  <a:pt x="8" y="147"/>
                </a:cubicBezTo>
                <a:cubicBezTo>
                  <a:pt x="13" y="152"/>
                  <a:pt x="20" y="154"/>
                  <a:pt x="26" y="154"/>
                </a:cubicBezTo>
                <a:cubicBezTo>
                  <a:pt x="26" y="160"/>
                  <a:pt x="28" y="167"/>
                  <a:pt x="32" y="172"/>
                </a:cubicBezTo>
                <a:cubicBezTo>
                  <a:pt x="41" y="180"/>
                  <a:pt x="55" y="180"/>
                  <a:pt x="63" y="172"/>
                </a:cubicBezTo>
                <a:cubicBezTo>
                  <a:pt x="72" y="163"/>
                  <a:pt x="72" y="149"/>
                  <a:pt x="63" y="140"/>
                </a:cubicBezTo>
                <a:cubicBezTo>
                  <a:pt x="63" y="140"/>
                  <a:pt x="63" y="140"/>
                  <a:pt x="63" y="140"/>
                </a:cubicBezTo>
                <a:moveTo>
                  <a:pt x="58" y="166"/>
                </a:moveTo>
                <a:cubicBezTo>
                  <a:pt x="52" y="171"/>
                  <a:pt x="44" y="171"/>
                  <a:pt x="38" y="166"/>
                </a:cubicBezTo>
                <a:cubicBezTo>
                  <a:pt x="33" y="161"/>
                  <a:pt x="33" y="153"/>
                  <a:pt x="37" y="148"/>
                </a:cubicBezTo>
                <a:cubicBezTo>
                  <a:pt x="36" y="148"/>
                  <a:pt x="36" y="148"/>
                  <a:pt x="36" y="148"/>
                </a:cubicBezTo>
                <a:cubicBezTo>
                  <a:pt x="37" y="147"/>
                  <a:pt x="37" y="145"/>
                  <a:pt x="36" y="144"/>
                </a:cubicBezTo>
                <a:cubicBezTo>
                  <a:pt x="35" y="143"/>
                  <a:pt x="33" y="143"/>
                  <a:pt x="32" y="143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27" y="147"/>
                  <a:pt x="19" y="147"/>
                  <a:pt x="14" y="142"/>
                </a:cubicBezTo>
                <a:cubicBezTo>
                  <a:pt x="9" y="136"/>
                  <a:pt x="9" y="128"/>
                  <a:pt x="14" y="122"/>
                </a:cubicBezTo>
                <a:cubicBezTo>
                  <a:pt x="20" y="117"/>
                  <a:pt x="28" y="117"/>
                  <a:pt x="34" y="122"/>
                </a:cubicBezTo>
                <a:cubicBezTo>
                  <a:pt x="36" y="124"/>
                  <a:pt x="38" y="128"/>
                  <a:pt x="38" y="131"/>
                </a:cubicBezTo>
                <a:cubicBezTo>
                  <a:pt x="84" y="84"/>
                  <a:pt x="84" y="84"/>
                  <a:pt x="84" y="84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28" y="38"/>
                  <a:pt x="124" y="36"/>
                  <a:pt x="122" y="34"/>
                </a:cubicBezTo>
                <a:cubicBezTo>
                  <a:pt x="117" y="28"/>
                  <a:pt x="117" y="20"/>
                  <a:pt x="122" y="14"/>
                </a:cubicBezTo>
                <a:cubicBezTo>
                  <a:pt x="128" y="9"/>
                  <a:pt x="136" y="9"/>
                  <a:pt x="142" y="14"/>
                </a:cubicBezTo>
                <a:cubicBezTo>
                  <a:pt x="147" y="19"/>
                  <a:pt x="147" y="26"/>
                  <a:pt x="143" y="32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2" y="33"/>
                  <a:pt x="143" y="35"/>
                  <a:pt x="144" y="36"/>
                </a:cubicBezTo>
                <a:cubicBezTo>
                  <a:pt x="145" y="37"/>
                  <a:pt x="147" y="37"/>
                  <a:pt x="148" y="36"/>
                </a:cubicBezTo>
                <a:cubicBezTo>
                  <a:pt x="148" y="36"/>
                  <a:pt x="148" y="36"/>
                  <a:pt x="148" y="36"/>
                </a:cubicBezTo>
                <a:cubicBezTo>
                  <a:pt x="153" y="33"/>
                  <a:pt x="161" y="33"/>
                  <a:pt x="166" y="38"/>
                </a:cubicBezTo>
                <a:cubicBezTo>
                  <a:pt x="171" y="43"/>
                  <a:pt x="171" y="52"/>
                  <a:pt x="166" y="58"/>
                </a:cubicBezTo>
                <a:cubicBezTo>
                  <a:pt x="160" y="63"/>
                  <a:pt x="152" y="63"/>
                  <a:pt x="146" y="58"/>
                </a:cubicBezTo>
                <a:cubicBezTo>
                  <a:pt x="144" y="55"/>
                  <a:pt x="142" y="52"/>
                  <a:pt x="142" y="49"/>
                </a:cubicBezTo>
                <a:cubicBezTo>
                  <a:pt x="49" y="142"/>
                  <a:pt x="49" y="142"/>
                  <a:pt x="49" y="142"/>
                </a:cubicBezTo>
                <a:cubicBezTo>
                  <a:pt x="52" y="142"/>
                  <a:pt x="55" y="144"/>
                  <a:pt x="58" y="146"/>
                </a:cubicBezTo>
                <a:cubicBezTo>
                  <a:pt x="63" y="152"/>
                  <a:pt x="63" y="160"/>
                  <a:pt x="58" y="16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273952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3586801" y="411510"/>
            <a:ext cx="197041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Miscellaneous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129" name="Freeform 484"/>
          <p:cNvSpPr>
            <a:spLocks noEditPoints="1"/>
          </p:cNvSpPr>
          <p:nvPr/>
        </p:nvSpPr>
        <p:spPr bwMode="auto">
          <a:xfrm>
            <a:off x="1524581" y="1120466"/>
            <a:ext cx="335898" cy="334275"/>
          </a:xfrm>
          <a:custGeom>
            <a:avLst/>
            <a:gdLst>
              <a:gd name="T0" fmla="*/ 120 w 176"/>
              <a:gd name="T1" fmla="*/ 144 h 176"/>
              <a:gd name="T2" fmla="*/ 8 w 176"/>
              <a:gd name="T3" fmla="*/ 144 h 176"/>
              <a:gd name="T4" fmla="*/ 0 w 176"/>
              <a:gd name="T5" fmla="*/ 152 h 176"/>
              <a:gd name="T6" fmla="*/ 0 w 176"/>
              <a:gd name="T7" fmla="*/ 168 h 176"/>
              <a:gd name="T8" fmla="*/ 8 w 176"/>
              <a:gd name="T9" fmla="*/ 176 h 176"/>
              <a:gd name="T10" fmla="*/ 120 w 176"/>
              <a:gd name="T11" fmla="*/ 176 h 176"/>
              <a:gd name="T12" fmla="*/ 128 w 176"/>
              <a:gd name="T13" fmla="*/ 168 h 176"/>
              <a:gd name="T14" fmla="*/ 128 w 176"/>
              <a:gd name="T15" fmla="*/ 152 h 176"/>
              <a:gd name="T16" fmla="*/ 120 w 176"/>
              <a:gd name="T17" fmla="*/ 144 h 176"/>
              <a:gd name="T18" fmla="*/ 120 w 176"/>
              <a:gd name="T19" fmla="*/ 168 h 176"/>
              <a:gd name="T20" fmla="*/ 8 w 176"/>
              <a:gd name="T21" fmla="*/ 168 h 176"/>
              <a:gd name="T22" fmla="*/ 8 w 176"/>
              <a:gd name="T23" fmla="*/ 152 h 176"/>
              <a:gd name="T24" fmla="*/ 120 w 176"/>
              <a:gd name="T25" fmla="*/ 152 h 176"/>
              <a:gd name="T26" fmla="*/ 120 w 176"/>
              <a:gd name="T27" fmla="*/ 168 h 176"/>
              <a:gd name="T28" fmla="*/ 8 w 176"/>
              <a:gd name="T29" fmla="*/ 80 h 176"/>
              <a:gd name="T30" fmla="*/ 120 w 176"/>
              <a:gd name="T31" fmla="*/ 80 h 176"/>
              <a:gd name="T32" fmla="*/ 128 w 176"/>
              <a:gd name="T33" fmla="*/ 72 h 176"/>
              <a:gd name="T34" fmla="*/ 128 w 176"/>
              <a:gd name="T35" fmla="*/ 56 h 176"/>
              <a:gd name="T36" fmla="*/ 120 w 176"/>
              <a:gd name="T37" fmla="*/ 48 h 176"/>
              <a:gd name="T38" fmla="*/ 8 w 176"/>
              <a:gd name="T39" fmla="*/ 48 h 176"/>
              <a:gd name="T40" fmla="*/ 0 w 176"/>
              <a:gd name="T41" fmla="*/ 56 h 176"/>
              <a:gd name="T42" fmla="*/ 0 w 176"/>
              <a:gd name="T43" fmla="*/ 72 h 176"/>
              <a:gd name="T44" fmla="*/ 8 w 176"/>
              <a:gd name="T45" fmla="*/ 80 h 176"/>
              <a:gd name="T46" fmla="*/ 8 w 176"/>
              <a:gd name="T47" fmla="*/ 56 h 176"/>
              <a:gd name="T48" fmla="*/ 120 w 176"/>
              <a:gd name="T49" fmla="*/ 56 h 176"/>
              <a:gd name="T50" fmla="*/ 120 w 176"/>
              <a:gd name="T51" fmla="*/ 72 h 176"/>
              <a:gd name="T52" fmla="*/ 8 w 176"/>
              <a:gd name="T53" fmla="*/ 72 h 176"/>
              <a:gd name="T54" fmla="*/ 8 w 176"/>
              <a:gd name="T55" fmla="*/ 56 h 176"/>
              <a:gd name="T56" fmla="*/ 168 w 176"/>
              <a:gd name="T57" fmla="*/ 96 h 176"/>
              <a:gd name="T58" fmla="*/ 8 w 176"/>
              <a:gd name="T59" fmla="*/ 96 h 176"/>
              <a:gd name="T60" fmla="*/ 0 w 176"/>
              <a:gd name="T61" fmla="*/ 104 h 176"/>
              <a:gd name="T62" fmla="*/ 0 w 176"/>
              <a:gd name="T63" fmla="*/ 120 h 176"/>
              <a:gd name="T64" fmla="*/ 8 w 176"/>
              <a:gd name="T65" fmla="*/ 128 h 176"/>
              <a:gd name="T66" fmla="*/ 168 w 176"/>
              <a:gd name="T67" fmla="*/ 128 h 176"/>
              <a:gd name="T68" fmla="*/ 176 w 176"/>
              <a:gd name="T69" fmla="*/ 120 h 176"/>
              <a:gd name="T70" fmla="*/ 176 w 176"/>
              <a:gd name="T71" fmla="*/ 104 h 176"/>
              <a:gd name="T72" fmla="*/ 168 w 176"/>
              <a:gd name="T73" fmla="*/ 96 h 176"/>
              <a:gd name="T74" fmla="*/ 168 w 176"/>
              <a:gd name="T75" fmla="*/ 120 h 176"/>
              <a:gd name="T76" fmla="*/ 8 w 176"/>
              <a:gd name="T77" fmla="*/ 120 h 176"/>
              <a:gd name="T78" fmla="*/ 8 w 176"/>
              <a:gd name="T79" fmla="*/ 104 h 176"/>
              <a:gd name="T80" fmla="*/ 168 w 176"/>
              <a:gd name="T81" fmla="*/ 104 h 176"/>
              <a:gd name="T82" fmla="*/ 168 w 176"/>
              <a:gd name="T83" fmla="*/ 120 h 176"/>
              <a:gd name="T84" fmla="*/ 168 w 176"/>
              <a:gd name="T85" fmla="*/ 0 h 176"/>
              <a:gd name="T86" fmla="*/ 8 w 176"/>
              <a:gd name="T87" fmla="*/ 0 h 176"/>
              <a:gd name="T88" fmla="*/ 0 w 176"/>
              <a:gd name="T89" fmla="*/ 8 h 176"/>
              <a:gd name="T90" fmla="*/ 0 w 176"/>
              <a:gd name="T91" fmla="*/ 24 h 176"/>
              <a:gd name="T92" fmla="*/ 8 w 176"/>
              <a:gd name="T93" fmla="*/ 32 h 176"/>
              <a:gd name="T94" fmla="*/ 168 w 176"/>
              <a:gd name="T95" fmla="*/ 32 h 176"/>
              <a:gd name="T96" fmla="*/ 176 w 176"/>
              <a:gd name="T97" fmla="*/ 24 h 176"/>
              <a:gd name="T98" fmla="*/ 176 w 176"/>
              <a:gd name="T99" fmla="*/ 8 h 176"/>
              <a:gd name="T100" fmla="*/ 168 w 176"/>
              <a:gd name="T101" fmla="*/ 0 h 176"/>
              <a:gd name="T102" fmla="*/ 168 w 176"/>
              <a:gd name="T103" fmla="*/ 24 h 176"/>
              <a:gd name="T104" fmla="*/ 8 w 176"/>
              <a:gd name="T105" fmla="*/ 24 h 176"/>
              <a:gd name="T106" fmla="*/ 8 w 176"/>
              <a:gd name="T107" fmla="*/ 8 h 176"/>
              <a:gd name="T108" fmla="*/ 168 w 176"/>
              <a:gd name="T109" fmla="*/ 8 h 176"/>
              <a:gd name="T110" fmla="*/ 168 w 176"/>
              <a:gd name="T111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20" y="144"/>
                </a:moveTo>
                <a:cubicBezTo>
                  <a:pt x="8" y="144"/>
                  <a:pt x="8" y="144"/>
                  <a:pt x="8" y="144"/>
                </a:cubicBezTo>
                <a:cubicBezTo>
                  <a:pt x="4" y="144"/>
                  <a:pt x="0" y="148"/>
                  <a:pt x="0" y="152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20" y="176"/>
                  <a:pt x="120" y="176"/>
                  <a:pt x="120" y="176"/>
                </a:cubicBezTo>
                <a:cubicBezTo>
                  <a:pt x="124" y="176"/>
                  <a:pt x="128" y="172"/>
                  <a:pt x="128" y="168"/>
                </a:cubicBezTo>
                <a:cubicBezTo>
                  <a:pt x="128" y="152"/>
                  <a:pt x="128" y="152"/>
                  <a:pt x="128" y="152"/>
                </a:cubicBezTo>
                <a:cubicBezTo>
                  <a:pt x="128" y="148"/>
                  <a:pt x="124" y="144"/>
                  <a:pt x="120" y="144"/>
                </a:cubicBezTo>
                <a:moveTo>
                  <a:pt x="120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152"/>
                  <a:pt x="8" y="152"/>
                  <a:pt x="8" y="152"/>
                </a:cubicBezTo>
                <a:cubicBezTo>
                  <a:pt x="120" y="152"/>
                  <a:pt x="120" y="152"/>
                  <a:pt x="120" y="152"/>
                </a:cubicBezTo>
                <a:lnTo>
                  <a:pt x="120" y="168"/>
                </a:lnTo>
                <a:close/>
                <a:moveTo>
                  <a:pt x="8" y="80"/>
                </a:moveTo>
                <a:cubicBezTo>
                  <a:pt x="120" y="80"/>
                  <a:pt x="120" y="80"/>
                  <a:pt x="120" y="80"/>
                </a:cubicBezTo>
                <a:cubicBezTo>
                  <a:pt x="124" y="80"/>
                  <a:pt x="128" y="76"/>
                  <a:pt x="128" y="72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28" y="52"/>
                  <a:pt x="124" y="48"/>
                  <a:pt x="120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4" y="80"/>
                  <a:pt x="8" y="80"/>
                </a:cubicBezTo>
                <a:moveTo>
                  <a:pt x="8" y="56"/>
                </a:moveTo>
                <a:cubicBezTo>
                  <a:pt x="120" y="56"/>
                  <a:pt x="120" y="56"/>
                  <a:pt x="120" y="56"/>
                </a:cubicBezTo>
                <a:cubicBezTo>
                  <a:pt x="120" y="72"/>
                  <a:pt x="120" y="72"/>
                  <a:pt x="120" y="72"/>
                </a:cubicBezTo>
                <a:cubicBezTo>
                  <a:pt x="8" y="72"/>
                  <a:pt x="8" y="72"/>
                  <a:pt x="8" y="72"/>
                </a:cubicBezTo>
                <a:lnTo>
                  <a:pt x="8" y="56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20"/>
                </a:lnTo>
                <a:close/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485"/>
          <p:cNvSpPr>
            <a:spLocks noEditPoints="1"/>
          </p:cNvSpPr>
          <p:nvPr/>
        </p:nvSpPr>
        <p:spPr bwMode="auto">
          <a:xfrm>
            <a:off x="2163922" y="1120466"/>
            <a:ext cx="334275" cy="334275"/>
          </a:xfrm>
          <a:custGeom>
            <a:avLst/>
            <a:gdLst>
              <a:gd name="T0" fmla="*/ 144 w 176"/>
              <a:gd name="T1" fmla="*/ 144 h 176"/>
              <a:gd name="T2" fmla="*/ 32 w 176"/>
              <a:gd name="T3" fmla="*/ 144 h 176"/>
              <a:gd name="T4" fmla="*/ 24 w 176"/>
              <a:gd name="T5" fmla="*/ 152 h 176"/>
              <a:gd name="T6" fmla="*/ 24 w 176"/>
              <a:gd name="T7" fmla="*/ 168 h 176"/>
              <a:gd name="T8" fmla="*/ 32 w 176"/>
              <a:gd name="T9" fmla="*/ 176 h 176"/>
              <a:gd name="T10" fmla="*/ 144 w 176"/>
              <a:gd name="T11" fmla="*/ 176 h 176"/>
              <a:gd name="T12" fmla="*/ 152 w 176"/>
              <a:gd name="T13" fmla="*/ 168 h 176"/>
              <a:gd name="T14" fmla="*/ 152 w 176"/>
              <a:gd name="T15" fmla="*/ 152 h 176"/>
              <a:gd name="T16" fmla="*/ 144 w 176"/>
              <a:gd name="T17" fmla="*/ 144 h 176"/>
              <a:gd name="T18" fmla="*/ 144 w 176"/>
              <a:gd name="T19" fmla="*/ 168 h 176"/>
              <a:gd name="T20" fmla="*/ 32 w 176"/>
              <a:gd name="T21" fmla="*/ 168 h 176"/>
              <a:gd name="T22" fmla="*/ 32 w 176"/>
              <a:gd name="T23" fmla="*/ 152 h 176"/>
              <a:gd name="T24" fmla="*/ 144 w 176"/>
              <a:gd name="T25" fmla="*/ 152 h 176"/>
              <a:gd name="T26" fmla="*/ 144 w 176"/>
              <a:gd name="T27" fmla="*/ 168 h 176"/>
              <a:gd name="T28" fmla="*/ 144 w 176"/>
              <a:gd name="T29" fmla="*/ 80 h 176"/>
              <a:gd name="T30" fmla="*/ 152 w 176"/>
              <a:gd name="T31" fmla="*/ 72 h 176"/>
              <a:gd name="T32" fmla="*/ 152 w 176"/>
              <a:gd name="T33" fmla="*/ 56 h 176"/>
              <a:gd name="T34" fmla="*/ 144 w 176"/>
              <a:gd name="T35" fmla="*/ 48 h 176"/>
              <a:gd name="T36" fmla="*/ 32 w 176"/>
              <a:gd name="T37" fmla="*/ 48 h 176"/>
              <a:gd name="T38" fmla="*/ 24 w 176"/>
              <a:gd name="T39" fmla="*/ 56 h 176"/>
              <a:gd name="T40" fmla="*/ 24 w 176"/>
              <a:gd name="T41" fmla="*/ 72 h 176"/>
              <a:gd name="T42" fmla="*/ 32 w 176"/>
              <a:gd name="T43" fmla="*/ 80 h 176"/>
              <a:gd name="T44" fmla="*/ 144 w 176"/>
              <a:gd name="T45" fmla="*/ 80 h 176"/>
              <a:gd name="T46" fmla="*/ 32 w 176"/>
              <a:gd name="T47" fmla="*/ 56 h 176"/>
              <a:gd name="T48" fmla="*/ 144 w 176"/>
              <a:gd name="T49" fmla="*/ 56 h 176"/>
              <a:gd name="T50" fmla="*/ 144 w 176"/>
              <a:gd name="T51" fmla="*/ 72 h 176"/>
              <a:gd name="T52" fmla="*/ 32 w 176"/>
              <a:gd name="T53" fmla="*/ 72 h 176"/>
              <a:gd name="T54" fmla="*/ 32 w 176"/>
              <a:gd name="T55" fmla="*/ 56 h 176"/>
              <a:gd name="T56" fmla="*/ 168 w 176"/>
              <a:gd name="T57" fmla="*/ 96 h 176"/>
              <a:gd name="T58" fmla="*/ 8 w 176"/>
              <a:gd name="T59" fmla="*/ 96 h 176"/>
              <a:gd name="T60" fmla="*/ 0 w 176"/>
              <a:gd name="T61" fmla="*/ 104 h 176"/>
              <a:gd name="T62" fmla="*/ 0 w 176"/>
              <a:gd name="T63" fmla="*/ 120 h 176"/>
              <a:gd name="T64" fmla="*/ 8 w 176"/>
              <a:gd name="T65" fmla="*/ 128 h 176"/>
              <a:gd name="T66" fmla="*/ 168 w 176"/>
              <a:gd name="T67" fmla="*/ 128 h 176"/>
              <a:gd name="T68" fmla="*/ 176 w 176"/>
              <a:gd name="T69" fmla="*/ 120 h 176"/>
              <a:gd name="T70" fmla="*/ 176 w 176"/>
              <a:gd name="T71" fmla="*/ 104 h 176"/>
              <a:gd name="T72" fmla="*/ 168 w 176"/>
              <a:gd name="T73" fmla="*/ 96 h 176"/>
              <a:gd name="T74" fmla="*/ 168 w 176"/>
              <a:gd name="T75" fmla="*/ 120 h 176"/>
              <a:gd name="T76" fmla="*/ 8 w 176"/>
              <a:gd name="T77" fmla="*/ 120 h 176"/>
              <a:gd name="T78" fmla="*/ 8 w 176"/>
              <a:gd name="T79" fmla="*/ 104 h 176"/>
              <a:gd name="T80" fmla="*/ 168 w 176"/>
              <a:gd name="T81" fmla="*/ 104 h 176"/>
              <a:gd name="T82" fmla="*/ 168 w 176"/>
              <a:gd name="T83" fmla="*/ 120 h 176"/>
              <a:gd name="T84" fmla="*/ 168 w 176"/>
              <a:gd name="T85" fmla="*/ 0 h 176"/>
              <a:gd name="T86" fmla="*/ 8 w 176"/>
              <a:gd name="T87" fmla="*/ 0 h 176"/>
              <a:gd name="T88" fmla="*/ 0 w 176"/>
              <a:gd name="T89" fmla="*/ 8 h 176"/>
              <a:gd name="T90" fmla="*/ 0 w 176"/>
              <a:gd name="T91" fmla="*/ 24 h 176"/>
              <a:gd name="T92" fmla="*/ 8 w 176"/>
              <a:gd name="T93" fmla="*/ 32 h 176"/>
              <a:gd name="T94" fmla="*/ 168 w 176"/>
              <a:gd name="T95" fmla="*/ 32 h 176"/>
              <a:gd name="T96" fmla="*/ 176 w 176"/>
              <a:gd name="T97" fmla="*/ 24 h 176"/>
              <a:gd name="T98" fmla="*/ 176 w 176"/>
              <a:gd name="T99" fmla="*/ 8 h 176"/>
              <a:gd name="T100" fmla="*/ 168 w 176"/>
              <a:gd name="T101" fmla="*/ 0 h 176"/>
              <a:gd name="T102" fmla="*/ 168 w 176"/>
              <a:gd name="T103" fmla="*/ 24 h 176"/>
              <a:gd name="T104" fmla="*/ 8 w 176"/>
              <a:gd name="T105" fmla="*/ 24 h 176"/>
              <a:gd name="T106" fmla="*/ 8 w 176"/>
              <a:gd name="T107" fmla="*/ 8 h 176"/>
              <a:gd name="T108" fmla="*/ 168 w 176"/>
              <a:gd name="T109" fmla="*/ 8 h 176"/>
              <a:gd name="T110" fmla="*/ 168 w 176"/>
              <a:gd name="T111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44" y="144"/>
                </a:moveTo>
                <a:cubicBezTo>
                  <a:pt x="32" y="144"/>
                  <a:pt x="32" y="144"/>
                  <a:pt x="32" y="144"/>
                </a:cubicBezTo>
                <a:cubicBezTo>
                  <a:pt x="28" y="144"/>
                  <a:pt x="24" y="148"/>
                  <a:pt x="24" y="152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24" y="172"/>
                  <a:pt x="28" y="176"/>
                  <a:pt x="32" y="176"/>
                </a:cubicBezTo>
                <a:cubicBezTo>
                  <a:pt x="144" y="176"/>
                  <a:pt x="144" y="176"/>
                  <a:pt x="144" y="176"/>
                </a:cubicBezTo>
                <a:cubicBezTo>
                  <a:pt x="148" y="176"/>
                  <a:pt x="152" y="172"/>
                  <a:pt x="152" y="168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52" y="148"/>
                  <a:pt x="148" y="144"/>
                  <a:pt x="144" y="144"/>
                </a:cubicBezTo>
                <a:moveTo>
                  <a:pt x="144" y="168"/>
                </a:moveTo>
                <a:cubicBezTo>
                  <a:pt x="32" y="168"/>
                  <a:pt x="32" y="168"/>
                  <a:pt x="32" y="168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144" y="152"/>
                  <a:pt x="144" y="152"/>
                  <a:pt x="144" y="152"/>
                </a:cubicBezTo>
                <a:lnTo>
                  <a:pt x="144" y="168"/>
                </a:lnTo>
                <a:close/>
                <a:moveTo>
                  <a:pt x="144" y="80"/>
                </a:moveTo>
                <a:cubicBezTo>
                  <a:pt x="148" y="80"/>
                  <a:pt x="152" y="76"/>
                  <a:pt x="152" y="72"/>
                </a:cubicBezTo>
                <a:cubicBezTo>
                  <a:pt x="152" y="56"/>
                  <a:pt x="152" y="56"/>
                  <a:pt x="152" y="56"/>
                </a:cubicBezTo>
                <a:cubicBezTo>
                  <a:pt x="152" y="52"/>
                  <a:pt x="148" y="48"/>
                  <a:pt x="144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28" y="48"/>
                  <a:pt x="24" y="52"/>
                  <a:pt x="24" y="56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76"/>
                  <a:pt x="28" y="80"/>
                  <a:pt x="32" y="80"/>
                </a:cubicBezTo>
                <a:lnTo>
                  <a:pt x="144" y="80"/>
                </a:lnTo>
                <a:close/>
                <a:moveTo>
                  <a:pt x="32" y="56"/>
                </a:moveTo>
                <a:cubicBezTo>
                  <a:pt x="144" y="56"/>
                  <a:pt x="144" y="56"/>
                  <a:pt x="144" y="56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32" y="72"/>
                  <a:pt x="32" y="72"/>
                  <a:pt x="32" y="72"/>
                </a:cubicBezTo>
                <a:lnTo>
                  <a:pt x="32" y="56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20"/>
                </a:lnTo>
                <a:close/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486"/>
          <p:cNvSpPr>
            <a:spLocks noEditPoints="1"/>
          </p:cNvSpPr>
          <p:nvPr/>
        </p:nvSpPr>
        <p:spPr bwMode="auto">
          <a:xfrm>
            <a:off x="2803263" y="1120466"/>
            <a:ext cx="334275" cy="334275"/>
          </a:xfrm>
          <a:custGeom>
            <a:avLst/>
            <a:gdLst>
              <a:gd name="T0" fmla="*/ 168 w 176"/>
              <a:gd name="T1" fmla="*/ 144 h 176"/>
              <a:gd name="T2" fmla="*/ 56 w 176"/>
              <a:gd name="T3" fmla="*/ 144 h 176"/>
              <a:gd name="T4" fmla="*/ 48 w 176"/>
              <a:gd name="T5" fmla="*/ 152 h 176"/>
              <a:gd name="T6" fmla="*/ 48 w 176"/>
              <a:gd name="T7" fmla="*/ 168 h 176"/>
              <a:gd name="T8" fmla="*/ 56 w 176"/>
              <a:gd name="T9" fmla="*/ 176 h 176"/>
              <a:gd name="T10" fmla="*/ 168 w 176"/>
              <a:gd name="T11" fmla="*/ 176 h 176"/>
              <a:gd name="T12" fmla="*/ 176 w 176"/>
              <a:gd name="T13" fmla="*/ 168 h 176"/>
              <a:gd name="T14" fmla="*/ 176 w 176"/>
              <a:gd name="T15" fmla="*/ 152 h 176"/>
              <a:gd name="T16" fmla="*/ 168 w 176"/>
              <a:gd name="T17" fmla="*/ 144 h 176"/>
              <a:gd name="T18" fmla="*/ 168 w 176"/>
              <a:gd name="T19" fmla="*/ 168 h 176"/>
              <a:gd name="T20" fmla="*/ 56 w 176"/>
              <a:gd name="T21" fmla="*/ 168 h 176"/>
              <a:gd name="T22" fmla="*/ 56 w 176"/>
              <a:gd name="T23" fmla="*/ 152 h 176"/>
              <a:gd name="T24" fmla="*/ 168 w 176"/>
              <a:gd name="T25" fmla="*/ 152 h 176"/>
              <a:gd name="T26" fmla="*/ 168 w 176"/>
              <a:gd name="T27" fmla="*/ 168 h 176"/>
              <a:gd name="T28" fmla="*/ 168 w 176"/>
              <a:gd name="T29" fmla="*/ 48 h 176"/>
              <a:gd name="T30" fmla="*/ 56 w 176"/>
              <a:gd name="T31" fmla="*/ 48 h 176"/>
              <a:gd name="T32" fmla="*/ 48 w 176"/>
              <a:gd name="T33" fmla="*/ 56 h 176"/>
              <a:gd name="T34" fmla="*/ 48 w 176"/>
              <a:gd name="T35" fmla="*/ 72 h 176"/>
              <a:gd name="T36" fmla="*/ 56 w 176"/>
              <a:gd name="T37" fmla="*/ 80 h 176"/>
              <a:gd name="T38" fmla="*/ 168 w 176"/>
              <a:gd name="T39" fmla="*/ 80 h 176"/>
              <a:gd name="T40" fmla="*/ 176 w 176"/>
              <a:gd name="T41" fmla="*/ 72 h 176"/>
              <a:gd name="T42" fmla="*/ 176 w 176"/>
              <a:gd name="T43" fmla="*/ 56 h 176"/>
              <a:gd name="T44" fmla="*/ 168 w 176"/>
              <a:gd name="T45" fmla="*/ 48 h 176"/>
              <a:gd name="T46" fmla="*/ 168 w 176"/>
              <a:gd name="T47" fmla="*/ 72 h 176"/>
              <a:gd name="T48" fmla="*/ 56 w 176"/>
              <a:gd name="T49" fmla="*/ 72 h 176"/>
              <a:gd name="T50" fmla="*/ 56 w 176"/>
              <a:gd name="T51" fmla="*/ 56 h 176"/>
              <a:gd name="T52" fmla="*/ 168 w 176"/>
              <a:gd name="T53" fmla="*/ 56 h 176"/>
              <a:gd name="T54" fmla="*/ 168 w 176"/>
              <a:gd name="T55" fmla="*/ 72 h 176"/>
              <a:gd name="T56" fmla="*/ 168 w 176"/>
              <a:gd name="T57" fmla="*/ 96 h 176"/>
              <a:gd name="T58" fmla="*/ 8 w 176"/>
              <a:gd name="T59" fmla="*/ 96 h 176"/>
              <a:gd name="T60" fmla="*/ 0 w 176"/>
              <a:gd name="T61" fmla="*/ 104 h 176"/>
              <a:gd name="T62" fmla="*/ 0 w 176"/>
              <a:gd name="T63" fmla="*/ 120 h 176"/>
              <a:gd name="T64" fmla="*/ 8 w 176"/>
              <a:gd name="T65" fmla="*/ 128 h 176"/>
              <a:gd name="T66" fmla="*/ 168 w 176"/>
              <a:gd name="T67" fmla="*/ 128 h 176"/>
              <a:gd name="T68" fmla="*/ 176 w 176"/>
              <a:gd name="T69" fmla="*/ 120 h 176"/>
              <a:gd name="T70" fmla="*/ 176 w 176"/>
              <a:gd name="T71" fmla="*/ 104 h 176"/>
              <a:gd name="T72" fmla="*/ 168 w 176"/>
              <a:gd name="T73" fmla="*/ 96 h 176"/>
              <a:gd name="T74" fmla="*/ 168 w 176"/>
              <a:gd name="T75" fmla="*/ 120 h 176"/>
              <a:gd name="T76" fmla="*/ 8 w 176"/>
              <a:gd name="T77" fmla="*/ 120 h 176"/>
              <a:gd name="T78" fmla="*/ 8 w 176"/>
              <a:gd name="T79" fmla="*/ 104 h 176"/>
              <a:gd name="T80" fmla="*/ 168 w 176"/>
              <a:gd name="T81" fmla="*/ 104 h 176"/>
              <a:gd name="T82" fmla="*/ 168 w 176"/>
              <a:gd name="T83" fmla="*/ 120 h 176"/>
              <a:gd name="T84" fmla="*/ 168 w 176"/>
              <a:gd name="T85" fmla="*/ 0 h 176"/>
              <a:gd name="T86" fmla="*/ 8 w 176"/>
              <a:gd name="T87" fmla="*/ 0 h 176"/>
              <a:gd name="T88" fmla="*/ 0 w 176"/>
              <a:gd name="T89" fmla="*/ 8 h 176"/>
              <a:gd name="T90" fmla="*/ 0 w 176"/>
              <a:gd name="T91" fmla="*/ 24 h 176"/>
              <a:gd name="T92" fmla="*/ 8 w 176"/>
              <a:gd name="T93" fmla="*/ 32 h 176"/>
              <a:gd name="T94" fmla="*/ 168 w 176"/>
              <a:gd name="T95" fmla="*/ 32 h 176"/>
              <a:gd name="T96" fmla="*/ 176 w 176"/>
              <a:gd name="T97" fmla="*/ 24 h 176"/>
              <a:gd name="T98" fmla="*/ 176 w 176"/>
              <a:gd name="T99" fmla="*/ 8 h 176"/>
              <a:gd name="T100" fmla="*/ 168 w 176"/>
              <a:gd name="T101" fmla="*/ 0 h 176"/>
              <a:gd name="T102" fmla="*/ 168 w 176"/>
              <a:gd name="T103" fmla="*/ 24 h 176"/>
              <a:gd name="T104" fmla="*/ 8 w 176"/>
              <a:gd name="T105" fmla="*/ 24 h 176"/>
              <a:gd name="T106" fmla="*/ 8 w 176"/>
              <a:gd name="T107" fmla="*/ 8 h 176"/>
              <a:gd name="T108" fmla="*/ 168 w 176"/>
              <a:gd name="T109" fmla="*/ 8 h 176"/>
              <a:gd name="T110" fmla="*/ 168 w 176"/>
              <a:gd name="T111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68" y="144"/>
                </a:moveTo>
                <a:cubicBezTo>
                  <a:pt x="56" y="144"/>
                  <a:pt x="56" y="144"/>
                  <a:pt x="56" y="144"/>
                </a:cubicBezTo>
                <a:cubicBezTo>
                  <a:pt x="52" y="144"/>
                  <a:pt x="48" y="148"/>
                  <a:pt x="48" y="152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8" y="172"/>
                  <a:pt x="52" y="176"/>
                  <a:pt x="56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176" y="148"/>
                  <a:pt x="172" y="144"/>
                  <a:pt x="168" y="144"/>
                </a:cubicBezTo>
                <a:moveTo>
                  <a:pt x="168" y="168"/>
                </a:moveTo>
                <a:cubicBezTo>
                  <a:pt x="56" y="168"/>
                  <a:pt x="56" y="168"/>
                  <a:pt x="56" y="168"/>
                </a:cubicBezTo>
                <a:cubicBezTo>
                  <a:pt x="56" y="152"/>
                  <a:pt x="56" y="152"/>
                  <a:pt x="56" y="152"/>
                </a:cubicBezTo>
                <a:cubicBezTo>
                  <a:pt x="168" y="152"/>
                  <a:pt x="168" y="152"/>
                  <a:pt x="168" y="152"/>
                </a:cubicBezTo>
                <a:lnTo>
                  <a:pt x="168" y="168"/>
                </a:lnTo>
                <a:close/>
                <a:moveTo>
                  <a:pt x="168" y="48"/>
                </a:moveTo>
                <a:cubicBezTo>
                  <a:pt x="56" y="48"/>
                  <a:pt x="56" y="48"/>
                  <a:pt x="56" y="48"/>
                </a:cubicBezTo>
                <a:cubicBezTo>
                  <a:pt x="52" y="48"/>
                  <a:pt x="48" y="52"/>
                  <a:pt x="48" y="56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76"/>
                  <a:pt x="52" y="80"/>
                  <a:pt x="56" y="80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72" y="80"/>
                  <a:pt x="176" y="76"/>
                  <a:pt x="176" y="72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52"/>
                  <a:pt x="172" y="48"/>
                  <a:pt x="168" y="48"/>
                </a:cubicBezTo>
                <a:moveTo>
                  <a:pt x="168" y="72"/>
                </a:moveTo>
                <a:cubicBezTo>
                  <a:pt x="56" y="72"/>
                  <a:pt x="56" y="72"/>
                  <a:pt x="56" y="72"/>
                </a:cubicBezTo>
                <a:cubicBezTo>
                  <a:pt x="56" y="56"/>
                  <a:pt x="56" y="56"/>
                  <a:pt x="56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72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20"/>
                </a:lnTo>
                <a:close/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487"/>
          <p:cNvSpPr>
            <a:spLocks noEditPoints="1"/>
          </p:cNvSpPr>
          <p:nvPr/>
        </p:nvSpPr>
        <p:spPr bwMode="auto">
          <a:xfrm>
            <a:off x="3442605" y="1120466"/>
            <a:ext cx="334275" cy="334275"/>
          </a:xfrm>
          <a:custGeom>
            <a:avLst/>
            <a:gdLst>
              <a:gd name="T0" fmla="*/ 168 w 176"/>
              <a:gd name="T1" fmla="*/ 144 h 176"/>
              <a:gd name="T2" fmla="*/ 8 w 176"/>
              <a:gd name="T3" fmla="*/ 144 h 176"/>
              <a:gd name="T4" fmla="*/ 0 w 176"/>
              <a:gd name="T5" fmla="*/ 152 h 176"/>
              <a:gd name="T6" fmla="*/ 0 w 176"/>
              <a:gd name="T7" fmla="*/ 168 h 176"/>
              <a:gd name="T8" fmla="*/ 8 w 176"/>
              <a:gd name="T9" fmla="*/ 176 h 176"/>
              <a:gd name="T10" fmla="*/ 168 w 176"/>
              <a:gd name="T11" fmla="*/ 176 h 176"/>
              <a:gd name="T12" fmla="*/ 176 w 176"/>
              <a:gd name="T13" fmla="*/ 168 h 176"/>
              <a:gd name="T14" fmla="*/ 176 w 176"/>
              <a:gd name="T15" fmla="*/ 152 h 176"/>
              <a:gd name="T16" fmla="*/ 168 w 176"/>
              <a:gd name="T17" fmla="*/ 144 h 176"/>
              <a:gd name="T18" fmla="*/ 168 w 176"/>
              <a:gd name="T19" fmla="*/ 168 h 176"/>
              <a:gd name="T20" fmla="*/ 8 w 176"/>
              <a:gd name="T21" fmla="*/ 168 h 176"/>
              <a:gd name="T22" fmla="*/ 8 w 176"/>
              <a:gd name="T23" fmla="*/ 152 h 176"/>
              <a:gd name="T24" fmla="*/ 168 w 176"/>
              <a:gd name="T25" fmla="*/ 152 h 176"/>
              <a:gd name="T26" fmla="*/ 168 w 176"/>
              <a:gd name="T27" fmla="*/ 168 h 176"/>
              <a:gd name="T28" fmla="*/ 168 w 176"/>
              <a:gd name="T29" fmla="*/ 0 h 176"/>
              <a:gd name="T30" fmla="*/ 8 w 176"/>
              <a:gd name="T31" fmla="*/ 0 h 176"/>
              <a:gd name="T32" fmla="*/ 0 w 176"/>
              <a:gd name="T33" fmla="*/ 8 h 176"/>
              <a:gd name="T34" fmla="*/ 0 w 176"/>
              <a:gd name="T35" fmla="*/ 24 h 176"/>
              <a:gd name="T36" fmla="*/ 8 w 176"/>
              <a:gd name="T37" fmla="*/ 32 h 176"/>
              <a:gd name="T38" fmla="*/ 168 w 176"/>
              <a:gd name="T39" fmla="*/ 32 h 176"/>
              <a:gd name="T40" fmla="*/ 176 w 176"/>
              <a:gd name="T41" fmla="*/ 24 h 176"/>
              <a:gd name="T42" fmla="*/ 176 w 176"/>
              <a:gd name="T43" fmla="*/ 8 h 176"/>
              <a:gd name="T44" fmla="*/ 168 w 176"/>
              <a:gd name="T45" fmla="*/ 0 h 176"/>
              <a:gd name="T46" fmla="*/ 168 w 176"/>
              <a:gd name="T47" fmla="*/ 24 h 176"/>
              <a:gd name="T48" fmla="*/ 8 w 176"/>
              <a:gd name="T49" fmla="*/ 24 h 176"/>
              <a:gd name="T50" fmla="*/ 8 w 176"/>
              <a:gd name="T51" fmla="*/ 8 h 176"/>
              <a:gd name="T52" fmla="*/ 168 w 176"/>
              <a:gd name="T53" fmla="*/ 8 h 176"/>
              <a:gd name="T54" fmla="*/ 168 w 176"/>
              <a:gd name="T55" fmla="*/ 24 h 176"/>
              <a:gd name="T56" fmla="*/ 168 w 176"/>
              <a:gd name="T57" fmla="*/ 48 h 176"/>
              <a:gd name="T58" fmla="*/ 8 w 176"/>
              <a:gd name="T59" fmla="*/ 48 h 176"/>
              <a:gd name="T60" fmla="*/ 0 w 176"/>
              <a:gd name="T61" fmla="*/ 56 h 176"/>
              <a:gd name="T62" fmla="*/ 0 w 176"/>
              <a:gd name="T63" fmla="*/ 72 h 176"/>
              <a:gd name="T64" fmla="*/ 8 w 176"/>
              <a:gd name="T65" fmla="*/ 80 h 176"/>
              <a:gd name="T66" fmla="*/ 168 w 176"/>
              <a:gd name="T67" fmla="*/ 80 h 176"/>
              <a:gd name="T68" fmla="*/ 176 w 176"/>
              <a:gd name="T69" fmla="*/ 72 h 176"/>
              <a:gd name="T70" fmla="*/ 176 w 176"/>
              <a:gd name="T71" fmla="*/ 56 h 176"/>
              <a:gd name="T72" fmla="*/ 168 w 176"/>
              <a:gd name="T73" fmla="*/ 48 h 176"/>
              <a:gd name="T74" fmla="*/ 168 w 176"/>
              <a:gd name="T75" fmla="*/ 72 h 176"/>
              <a:gd name="T76" fmla="*/ 8 w 176"/>
              <a:gd name="T77" fmla="*/ 72 h 176"/>
              <a:gd name="T78" fmla="*/ 8 w 176"/>
              <a:gd name="T79" fmla="*/ 56 h 176"/>
              <a:gd name="T80" fmla="*/ 168 w 176"/>
              <a:gd name="T81" fmla="*/ 56 h 176"/>
              <a:gd name="T82" fmla="*/ 168 w 176"/>
              <a:gd name="T83" fmla="*/ 72 h 176"/>
              <a:gd name="T84" fmla="*/ 168 w 176"/>
              <a:gd name="T85" fmla="*/ 96 h 176"/>
              <a:gd name="T86" fmla="*/ 8 w 176"/>
              <a:gd name="T87" fmla="*/ 96 h 176"/>
              <a:gd name="T88" fmla="*/ 0 w 176"/>
              <a:gd name="T89" fmla="*/ 104 h 176"/>
              <a:gd name="T90" fmla="*/ 0 w 176"/>
              <a:gd name="T91" fmla="*/ 120 h 176"/>
              <a:gd name="T92" fmla="*/ 8 w 176"/>
              <a:gd name="T93" fmla="*/ 128 h 176"/>
              <a:gd name="T94" fmla="*/ 168 w 176"/>
              <a:gd name="T95" fmla="*/ 128 h 176"/>
              <a:gd name="T96" fmla="*/ 176 w 176"/>
              <a:gd name="T97" fmla="*/ 120 h 176"/>
              <a:gd name="T98" fmla="*/ 176 w 176"/>
              <a:gd name="T99" fmla="*/ 104 h 176"/>
              <a:gd name="T100" fmla="*/ 168 w 176"/>
              <a:gd name="T101" fmla="*/ 96 h 176"/>
              <a:gd name="T102" fmla="*/ 168 w 176"/>
              <a:gd name="T103" fmla="*/ 120 h 176"/>
              <a:gd name="T104" fmla="*/ 8 w 176"/>
              <a:gd name="T105" fmla="*/ 120 h 176"/>
              <a:gd name="T106" fmla="*/ 8 w 176"/>
              <a:gd name="T107" fmla="*/ 104 h 176"/>
              <a:gd name="T108" fmla="*/ 168 w 176"/>
              <a:gd name="T109" fmla="*/ 104 h 176"/>
              <a:gd name="T110" fmla="*/ 168 w 176"/>
              <a:gd name="T111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68" y="144"/>
                </a:moveTo>
                <a:cubicBezTo>
                  <a:pt x="8" y="144"/>
                  <a:pt x="8" y="144"/>
                  <a:pt x="8" y="144"/>
                </a:cubicBezTo>
                <a:cubicBezTo>
                  <a:pt x="4" y="144"/>
                  <a:pt x="0" y="148"/>
                  <a:pt x="0" y="152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2"/>
                  <a:pt x="4" y="176"/>
                  <a:pt x="8" y="176"/>
                </a:cubicBezTo>
                <a:cubicBezTo>
                  <a:pt x="168" y="176"/>
                  <a:pt x="168" y="176"/>
                  <a:pt x="168" y="176"/>
                </a:cubicBezTo>
                <a:cubicBezTo>
                  <a:pt x="172" y="176"/>
                  <a:pt x="176" y="172"/>
                  <a:pt x="176" y="168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176" y="148"/>
                  <a:pt x="172" y="144"/>
                  <a:pt x="168" y="144"/>
                </a:cubicBezTo>
                <a:moveTo>
                  <a:pt x="168" y="168"/>
                </a:moveTo>
                <a:cubicBezTo>
                  <a:pt x="8" y="168"/>
                  <a:pt x="8" y="168"/>
                  <a:pt x="8" y="168"/>
                </a:cubicBezTo>
                <a:cubicBezTo>
                  <a:pt x="8" y="152"/>
                  <a:pt x="8" y="152"/>
                  <a:pt x="8" y="152"/>
                </a:cubicBezTo>
                <a:cubicBezTo>
                  <a:pt x="168" y="152"/>
                  <a:pt x="168" y="152"/>
                  <a:pt x="168" y="152"/>
                </a:cubicBezTo>
                <a:lnTo>
                  <a:pt x="168" y="168"/>
                </a:lnTo>
                <a:close/>
                <a:moveTo>
                  <a:pt x="16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8"/>
                  <a:pt x="176" y="8"/>
                  <a:pt x="176" y="8"/>
                </a:cubicBezTo>
                <a:cubicBezTo>
                  <a:pt x="176" y="4"/>
                  <a:pt x="172" y="0"/>
                  <a:pt x="168" y="0"/>
                </a:cubicBezTo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8"/>
                  <a:pt x="8" y="8"/>
                  <a:pt x="8" y="8"/>
                </a:cubicBezTo>
                <a:cubicBezTo>
                  <a:pt x="168" y="8"/>
                  <a:pt x="168" y="8"/>
                  <a:pt x="168" y="8"/>
                </a:cubicBezTo>
                <a:lnTo>
                  <a:pt x="168" y="24"/>
                </a:lnTo>
                <a:close/>
                <a:moveTo>
                  <a:pt x="168" y="48"/>
                </a:moveTo>
                <a:cubicBezTo>
                  <a:pt x="8" y="48"/>
                  <a:pt x="8" y="48"/>
                  <a:pt x="8" y="48"/>
                </a:cubicBezTo>
                <a:cubicBezTo>
                  <a:pt x="4" y="48"/>
                  <a:pt x="0" y="52"/>
                  <a:pt x="0" y="5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4" y="80"/>
                  <a:pt x="8" y="80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72" y="80"/>
                  <a:pt x="176" y="76"/>
                  <a:pt x="176" y="72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6" y="52"/>
                  <a:pt x="172" y="48"/>
                  <a:pt x="168" y="48"/>
                </a:cubicBezTo>
                <a:moveTo>
                  <a:pt x="168" y="72"/>
                </a:moveTo>
                <a:cubicBezTo>
                  <a:pt x="8" y="72"/>
                  <a:pt x="8" y="72"/>
                  <a:pt x="8" y="72"/>
                </a:cubicBezTo>
                <a:cubicBezTo>
                  <a:pt x="8" y="56"/>
                  <a:pt x="8" y="56"/>
                  <a:pt x="8" y="56"/>
                </a:cubicBezTo>
                <a:cubicBezTo>
                  <a:pt x="168" y="56"/>
                  <a:pt x="168" y="56"/>
                  <a:pt x="168" y="56"/>
                </a:cubicBezTo>
                <a:lnTo>
                  <a:pt x="168" y="72"/>
                </a:lnTo>
                <a:close/>
                <a:moveTo>
                  <a:pt x="168" y="96"/>
                </a:move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100"/>
                  <a:pt x="0" y="10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72" y="128"/>
                  <a:pt x="176" y="124"/>
                  <a:pt x="176" y="120"/>
                </a:cubicBezTo>
                <a:cubicBezTo>
                  <a:pt x="176" y="104"/>
                  <a:pt x="176" y="104"/>
                  <a:pt x="176" y="104"/>
                </a:cubicBezTo>
                <a:cubicBezTo>
                  <a:pt x="176" y="100"/>
                  <a:pt x="172" y="96"/>
                  <a:pt x="168" y="96"/>
                </a:cubicBezTo>
                <a:moveTo>
                  <a:pt x="16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104"/>
                  <a:pt x="8" y="104"/>
                  <a:pt x="8" y="104"/>
                </a:cubicBezTo>
                <a:cubicBezTo>
                  <a:pt x="168" y="104"/>
                  <a:pt x="168" y="104"/>
                  <a:pt x="168" y="104"/>
                </a:cubicBezTo>
                <a:lnTo>
                  <a:pt x="168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488"/>
          <p:cNvSpPr>
            <a:spLocks noEditPoints="1"/>
          </p:cNvSpPr>
          <p:nvPr/>
        </p:nvSpPr>
        <p:spPr bwMode="auto">
          <a:xfrm>
            <a:off x="4081946" y="1120466"/>
            <a:ext cx="334275" cy="334275"/>
          </a:xfrm>
          <a:custGeom>
            <a:avLst/>
            <a:gdLst>
              <a:gd name="T0" fmla="*/ 172 w 176"/>
              <a:gd name="T1" fmla="*/ 104 h 176"/>
              <a:gd name="T2" fmla="*/ 92 w 176"/>
              <a:gd name="T3" fmla="*/ 104 h 176"/>
              <a:gd name="T4" fmla="*/ 96 w 176"/>
              <a:gd name="T5" fmla="*/ 100 h 176"/>
              <a:gd name="T6" fmla="*/ 92 w 176"/>
              <a:gd name="T7" fmla="*/ 96 h 176"/>
              <a:gd name="T8" fmla="*/ 88 w 176"/>
              <a:gd name="T9" fmla="*/ 96 h 176"/>
              <a:gd name="T10" fmla="*/ 88 w 176"/>
              <a:gd name="T11" fmla="*/ 72 h 176"/>
              <a:gd name="T12" fmla="*/ 80 w 176"/>
              <a:gd name="T13" fmla="*/ 64 h 176"/>
              <a:gd name="T14" fmla="*/ 40 w 176"/>
              <a:gd name="T15" fmla="*/ 64 h 176"/>
              <a:gd name="T16" fmla="*/ 32 w 176"/>
              <a:gd name="T17" fmla="*/ 72 h 176"/>
              <a:gd name="T18" fmla="*/ 32 w 176"/>
              <a:gd name="T19" fmla="*/ 96 h 176"/>
              <a:gd name="T20" fmla="*/ 28 w 176"/>
              <a:gd name="T21" fmla="*/ 96 h 176"/>
              <a:gd name="T22" fmla="*/ 24 w 176"/>
              <a:gd name="T23" fmla="*/ 100 h 176"/>
              <a:gd name="T24" fmla="*/ 28 w 176"/>
              <a:gd name="T25" fmla="*/ 104 h 176"/>
              <a:gd name="T26" fmla="*/ 4 w 176"/>
              <a:gd name="T27" fmla="*/ 104 h 176"/>
              <a:gd name="T28" fmla="*/ 0 w 176"/>
              <a:gd name="T29" fmla="*/ 108 h 176"/>
              <a:gd name="T30" fmla="*/ 4 w 176"/>
              <a:gd name="T31" fmla="*/ 112 h 176"/>
              <a:gd name="T32" fmla="*/ 24 w 176"/>
              <a:gd name="T33" fmla="*/ 112 h 176"/>
              <a:gd name="T34" fmla="*/ 24 w 176"/>
              <a:gd name="T35" fmla="*/ 172 h 176"/>
              <a:gd name="T36" fmla="*/ 28 w 176"/>
              <a:gd name="T37" fmla="*/ 176 h 176"/>
              <a:gd name="T38" fmla="*/ 32 w 176"/>
              <a:gd name="T39" fmla="*/ 172 h 176"/>
              <a:gd name="T40" fmla="*/ 32 w 176"/>
              <a:gd name="T41" fmla="*/ 112 h 176"/>
              <a:gd name="T42" fmla="*/ 144 w 176"/>
              <a:gd name="T43" fmla="*/ 112 h 176"/>
              <a:gd name="T44" fmla="*/ 144 w 176"/>
              <a:gd name="T45" fmla="*/ 172 h 176"/>
              <a:gd name="T46" fmla="*/ 148 w 176"/>
              <a:gd name="T47" fmla="*/ 176 h 176"/>
              <a:gd name="T48" fmla="*/ 152 w 176"/>
              <a:gd name="T49" fmla="*/ 172 h 176"/>
              <a:gd name="T50" fmla="*/ 152 w 176"/>
              <a:gd name="T51" fmla="*/ 112 h 176"/>
              <a:gd name="T52" fmla="*/ 172 w 176"/>
              <a:gd name="T53" fmla="*/ 112 h 176"/>
              <a:gd name="T54" fmla="*/ 176 w 176"/>
              <a:gd name="T55" fmla="*/ 108 h 176"/>
              <a:gd name="T56" fmla="*/ 172 w 176"/>
              <a:gd name="T57" fmla="*/ 104 h 176"/>
              <a:gd name="T58" fmla="*/ 80 w 176"/>
              <a:gd name="T59" fmla="*/ 96 h 176"/>
              <a:gd name="T60" fmla="*/ 40 w 176"/>
              <a:gd name="T61" fmla="*/ 96 h 176"/>
              <a:gd name="T62" fmla="*/ 40 w 176"/>
              <a:gd name="T63" fmla="*/ 72 h 176"/>
              <a:gd name="T64" fmla="*/ 80 w 176"/>
              <a:gd name="T65" fmla="*/ 72 h 176"/>
              <a:gd name="T66" fmla="*/ 80 w 176"/>
              <a:gd name="T67" fmla="*/ 96 h 176"/>
              <a:gd name="T68" fmla="*/ 148 w 176"/>
              <a:gd name="T69" fmla="*/ 32 h 176"/>
              <a:gd name="T70" fmla="*/ 152 w 176"/>
              <a:gd name="T71" fmla="*/ 32 h 176"/>
              <a:gd name="T72" fmla="*/ 156 w 176"/>
              <a:gd name="T73" fmla="*/ 28 h 176"/>
              <a:gd name="T74" fmla="*/ 152 w 176"/>
              <a:gd name="T75" fmla="*/ 24 h 176"/>
              <a:gd name="T76" fmla="*/ 152 w 176"/>
              <a:gd name="T77" fmla="*/ 20 h 176"/>
              <a:gd name="T78" fmla="*/ 148 w 176"/>
              <a:gd name="T79" fmla="*/ 16 h 176"/>
              <a:gd name="T80" fmla="*/ 144 w 176"/>
              <a:gd name="T81" fmla="*/ 20 h 176"/>
              <a:gd name="T82" fmla="*/ 144 w 176"/>
              <a:gd name="T83" fmla="*/ 28 h 176"/>
              <a:gd name="T84" fmla="*/ 148 w 176"/>
              <a:gd name="T85" fmla="*/ 32 h 176"/>
              <a:gd name="T86" fmla="*/ 148 w 176"/>
              <a:gd name="T87" fmla="*/ 56 h 176"/>
              <a:gd name="T88" fmla="*/ 176 w 176"/>
              <a:gd name="T89" fmla="*/ 28 h 176"/>
              <a:gd name="T90" fmla="*/ 148 w 176"/>
              <a:gd name="T91" fmla="*/ 0 h 176"/>
              <a:gd name="T92" fmla="*/ 120 w 176"/>
              <a:gd name="T93" fmla="*/ 28 h 176"/>
              <a:gd name="T94" fmla="*/ 148 w 176"/>
              <a:gd name="T95" fmla="*/ 56 h 176"/>
              <a:gd name="T96" fmla="*/ 148 w 176"/>
              <a:gd name="T97" fmla="*/ 8 h 176"/>
              <a:gd name="T98" fmla="*/ 168 w 176"/>
              <a:gd name="T99" fmla="*/ 28 h 176"/>
              <a:gd name="T100" fmla="*/ 148 w 176"/>
              <a:gd name="T101" fmla="*/ 48 h 176"/>
              <a:gd name="T102" fmla="*/ 128 w 176"/>
              <a:gd name="T103" fmla="*/ 28 h 176"/>
              <a:gd name="T104" fmla="*/ 148 w 176"/>
              <a:gd name="T105" fmla="*/ 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" h="176">
                <a:moveTo>
                  <a:pt x="172" y="104"/>
                </a:moveTo>
                <a:cubicBezTo>
                  <a:pt x="92" y="104"/>
                  <a:pt x="92" y="104"/>
                  <a:pt x="92" y="104"/>
                </a:cubicBezTo>
                <a:cubicBezTo>
                  <a:pt x="94" y="104"/>
                  <a:pt x="96" y="102"/>
                  <a:pt x="96" y="100"/>
                </a:cubicBezTo>
                <a:cubicBezTo>
                  <a:pt x="96" y="98"/>
                  <a:pt x="94" y="96"/>
                  <a:pt x="92" y="96"/>
                </a:cubicBezTo>
                <a:cubicBezTo>
                  <a:pt x="88" y="96"/>
                  <a:pt x="88" y="96"/>
                  <a:pt x="88" y="96"/>
                </a:cubicBezTo>
                <a:cubicBezTo>
                  <a:pt x="88" y="72"/>
                  <a:pt x="88" y="72"/>
                  <a:pt x="88" y="72"/>
                </a:cubicBezTo>
                <a:cubicBezTo>
                  <a:pt x="88" y="68"/>
                  <a:pt x="84" y="64"/>
                  <a:pt x="80" y="64"/>
                </a:cubicBezTo>
                <a:cubicBezTo>
                  <a:pt x="40" y="64"/>
                  <a:pt x="40" y="64"/>
                  <a:pt x="40" y="64"/>
                </a:cubicBezTo>
                <a:cubicBezTo>
                  <a:pt x="36" y="64"/>
                  <a:pt x="32" y="68"/>
                  <a:pt x="32" y="72"/>
                </a:cubicBezTo>
                <a:cubicBezTo>
                  <a:pt x="32" y="96"/>
                  <a:pt x="32" y="96"/>
                  <a:pt x="32" y="96"/>
                </a:cubicBezTo>
                <a:cubicBezTo>
                  <a:pt x="28" y="96"/>
                  <a:pt x="28" y="96"/>
                  <a:pt x="28" y="96"/>
                </a:cubicBezTo>
                <a:cubicBezTo>
                  <a:pt x="26" y="96"/>
                  <a:pt x="24" y="98"/>
                  <a:pt x="24" y="100"/>
                </a:cubicBezTo>
                <a:cubicBezTo>
                  <a:pt x="24" y="102"/>
                  <a:pt x="26" y="104"/>
                  <a:pt x="28" y="104"/>
                </a:cubicBezTo>
                <a:cubicBezTo>
                  <a:pt x="4" y="104"/>
                  <a:pt x="4" y="104"/>
                  <a:pt x="4" y="104"/>
                </a:cubicBezTo>
                <a:cubicBezTo>
                  <a:pt x="2" y="104"/>
                  <a:pt x="0" y="106"/>
                  <a:pt x="0" y="108"/>
                </a:cubicBezTo>
                <a:cubicBezTo>
                  <a:pt x="0" y="110"/>
                  <a:pt x="2" y="112"/>
                  <a:pt x="4" y="112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74"/>
                  <a:pt x="26" y="176"/>
                  <a:pt x="28" y="176"/>
                </a:cubicBezTo>
                <a:cubicBezTo>
                  <a:pt x="30" y="176"/>
                  <a:pt x="32" y="174"/>
                  <a:pt x="32" y="17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144" y="112"/>
                  <a:pt x="144" y="112"/>
                  <a:pt x="144" y="112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144" y="174"/>
                  <a:pt x="146" y="176"/>
                  <a:pt x="148" y="176"/>
                </a:cubicBezTo>
                <a:cubicBezTo>
                  <a:pt x="150" y="176"/>
                  <a:pt x="152" y="174"/>
                  <a:pt x="152" y="17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74" y="112"/>
                  <a:pt x="176" y="110"/>
                  <a:pt x="176" y="108"/>
                </a:cubicBezTo>
                <a:cubicBezTo>
                  <a:pt x="176" y="106"/>
                  <a:pt x="174" y="104"/>
                  <a:pt x="172" y="104"/>
                </a:cubicBezTo>
                <a:moveTo>
                  <a:pt x="80" y="96"/>
                </a:moveTo>
                <a:cubicBezTo>
                  <a:pt x="40" y="96"/>
                  <a:pt x="40" y="96"/>
                  <a:pt x="40" y="96"/>
                </a:cubicBezTo>
                <a:cubicBezTo>
                  <a:pt x="40" y="72"/>
                  <a:pt x="40" y="72"/>
                  <a:pt x="40" y="72"/>
                </a:cubicBezTo>
                <a:cubicBezTo>
                  <a:pt x="80" y="72"/>
                  <a:pt x="80" y="72"/>
                  <a:pt x="80" y="72"/>
                </a:cubicBezTo>
                <a:lnTo>
                  <a:pt x="80" y="96"/>
                </a:lnTo>
                <a:close/>
                <a:moveTo>
                  <a:pt x="148" y="32"/>
                </a:moveTo>
                <a:cubicBezTo>
                  <a:pt x="152" y="32"/>
                  <a:pt x="152" y="32"/>
                  <a:pt x="152" y="32"/>
                </a:cubicBezTo>
                <a:cubicBezTo>
                  <a:pt x="154" y="32"/>
                  <a:pt x="156" y="30"/>
                  <a:pt x="156" y="28"/>
                </a:cubicBezTo>
                <a:cubicBezTo>
                  <a:pt x="156" y="26"/>
                  <a:pt x="154" y="24"/>
                  <a:pt x="152" y="24"/>
                </a:cubicBezTo>
                <a:cubicBezTo>
                  <a:pt x="152" y="20"/>
                  <a:pt x="152" y="20"/>
                  <a:pt x="152" y="20"/>
                </a:cubicBezTo>
                <a:cubicBezTo>
                  <a:pt x="152" y="18"/>
                  <a:pt x="150" y="16"/>
                  <a:pt x="148" y="16"/>
                </a:cubicBezTo>
                <a:cubicBezTo>
                  <a:pt x="146" y="16"/>
                  <a:pt x="144" y="18"/>
                  <a:pt x="144" y="20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30"/>
                  <a:pt x="146" y="32"/>
                  <a:pt x="148" y="32"/>
                </a:cubicBezTo>
                <a:moveTo>
                  <a:pt x="148" y="56"/>
                </a:moveTo>
                <a:cubicBezTo>
                  <a:pt x="163" y="56"/>
                  <a:pt x="176" y="43"/>
                  <a:pt x="176" y="28"/>
                </a:cubicBezTo>
                <a:cubicBezTo>
                  <a:pt x="176" y="13"/>
                  <a:pt x="163" y="0"/>
                  <a:pt x="148" y="0"/>
                </a:cubicBezTo>
                <a:cubicBezTo>
                  <a:pt x="133" y="0"/>
                  <a:pt x="120" y="13"/>
                  <a:pt x="120" y="28"/>
                </a:cubicBezTo>
                <a:cubicBezTo>
                  <a:pt x="120" y="43"/>
                  <a:pt x="133" y="56"/>
                  <a:pt x="148" y="56"/>
                </a:cubicBezTo>
                <a:moveTo>
                  <a:pt x="148" y="8"/>
                </a:moveTo>
                <a:cubicBezTo>
                  <a:pt x="159" y="8"/>
                  <a:pt x="168" y="17"/>
                  <a:pt x="168" y="28"/>
                </a:cubicBezTo>
                <a:cubicBezTo>
                  <a:pt x="168" y="39"/>
                  <a:pt x="159" y="48"/>
                  <a:pt x="148" y="48"/>
                </a:cubicBezTo>
                <a:cubicBezTo>
                  <a:pt x="137" y="48"/>
                  <a:pt x="128" y="39"/>
                  <a:pt x="128" y="28"/>
                </a:cubicBezTo>
                <a:cubicBezTo>
                  <a:pt x="128" y="17"/>
                  <a:pt x="137" y="8"/>
                  <a:pt x="148" y="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489"/>
          <p:cNvSpPr>
            <a:spLocks noEditPoints="1"/>
          </p:cNvSpPr>
          <p:nvPr/>
        </p:nvSpPr>
        <p:spPr bwMode="auto">
          <a:xfrm>
            <a:off x="4719665" y="1120466"/>
            <a:ext cx="335898" cy="334275"/>
          </a:xfrm>
          <a:custGeom>
            <a:avLst/>
            <a:gdLst>
              <a:gd name="T0" fmla="*/ 176 w 176"/>
              <a:gd name="T1" fmla="*/ 52 h 176"/>
              <a:gd name="T2" fmla="*/ 124 w 176"/>
              <a:gd name="T3" fmla="*/ 0 h 176"/>
              <a:gd name="T4" fmla="*/ 88 w 176"/>
              <a:gd name="T5" fmla="*/ 15 h 176"/>
              <a:gd name="T6" fmla="*/ 52 w 176"/>
              <a:gd name="T7" fmla="*/ 0 h 176"/>
              <a:gd name="T8" fmla="*/ 0 w 176"/>
              <a:gd name="T9" fmla="*/ 52 h 176"/>
              <a:gd name="T10" fmla="*/ 0 w 176"/>
              <a:gd name="T11" fmla="*/ 58 h 176"/>
              <a:gd name="T12" fmla="*/ 88 w 176"/>
              <a:gd name="T13" fmla="*/ 176 h 176"/>
              <a:gd name="T14" fmla="*/ 176 w 176"/>
              <a:gd name="T15" fmla="*/ 58 h 176"/>
              <a:gd name="T16" fmla="*/ 176 w 176"/>
              <a:gd name="T17" fmla="*/ 52 h 176"/>
              <a:gd name="T18" fmla="*/ 168 w 176"/>
              <a:gd name="T19" fmla="*/ 57 h 176"/>
              <a:gd name="T20" fmla="*/ 88 w 176"/>
              <a:gd name="T21" fmla="*/ 167 h 176"/>
              <a:gd name="T22" fmla="*/ 8 w 176"/>
              <a:gd name="T23" fmla="*/ 57 h 176"/>
              <a:gd name="T24" fmla="*/ 8 w 176"/>
              <a:gd name="T25" fmla="*/ 52 h 176"/>
              <a:gd name="T26" fmla="*/ 52 w 176"/>
              <a:gd name="T27" fmla="*/ 8 h 176"/>
              <a:gd name="T28" fmla="*/ 82 w 176"/>
              <a:gd name="T29" fmla="*/ 20 h 176"/>
              <a:gd name="T30" fmla="*/ 86 w 176"/>
              <a:gd name="T31" fmla="*/ 24 h 176"/>
              <a:gd name="T32" fmla="*/ 72 w 176"/>
              <a:gd name="T33" fmla="*/ 56 h 176"/>
              <a:gd name="T34" fmla="*/ 92 w 176"/>
              <a:gd name="T35" fmla="*/ 80 h 176"/>
              <a:gd name="T36" fmla="*/ 76 w 176"/>
              <a:gd name="T37" fmla="*/ 116 h 176"/>
              <a:gd name="T38" fmla="*/ 88 w 176"/>
              <a:gd name="T39" fmla="*/ 136 h 176"/>
              <a:gd name="T40" fmla="*/ 85 w 176"/>
              <a:gd name="T41" fmla="*/ 116 h 176"/>
              <a:gd name="T42" fmla="*/ 101 w 176"/>
              <a:gd name="T43" fmla="*/ 78 h 176"/>
              <a:gd name="T44" fmla="*/ 82 w 176"/>
              <a:gd name="T45" fmla="*/ 55 h 176"/>
              <a:gd name="T46" fmla="*/ 98 w 176"/>
              <a:gd name="T47" fmla="*/ 16 h 176"/>
              <a:gd name="T48" fmla="*/ 124 w 176"/>
              <a:gd name="T49" fmla="*/ 8 h 176"/>
              <a:gd name="T50" fmla="*/ 168 w 176"/>
              <a:gd name="T51" fmla="*/ 52 h 176"/>
              <a:gd name="T52" fmla="*/ 168 w 176"/>
              <a:gd name="T53" fmla="*/ 57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76">
                <a:moveTo>
                  <a:pt x="176" y="52"/>
                </a:moveTo>
                <a:cubicBezTo>
                  <a:pt x="176" y="23"/>
                  <a:pt x="153" y="0"/>
                  <a:pt x="124" y="0"/>
                </a:cubicBezTo>
                <a:cubicBezTo>
                  <a:pt x="110" y="0"/>
                  <a:pt x="97" y="6"/>
                  <a:pt x="88" y="15"/>
                </a:cubicBezTo>
                <a:cubicBezTo>
                  <a:pt x="79" y="6"/>
                  <a:pt x="66" y="0"/>
                  <a:pt x="52" y="0"/>
                </a:cubicBezTo>
                <a:cubicBezTo>
                  <a:pt x="23" y="0"/>
                  <a:pt x="0" y="23"/>
                  <a:pt x="0" y="52"/>
                </a:cubicBezTo>
                <a:cubicBezTo>
                  <a:pt x="0" y="55"/>
                  <a:pt x="1" y="59"/>
                  <a:pt x="0" y="58"/>
                </a:cubicBezTo>
                <a:cubicBezTo>
                  <a:pt x="6" y="109"/>
                  <a:pt x="80" y="176"/>
                  <a:pt x="88" y="176"/>
                </a:cubicBezTo>
                <a:cubicBezTo>
                  <a:pt x="96" y="176"/>
                  <a:pt x="170" y="109"/>
                  <a:pt x="176" y="58"/>
                </a:cubicBezTo>
                <a:cubicBezTo>
                  <a:pt x="175" y="59"/>
                  <a:pt x="176" y="55"/>
                  <a:pt x="176" y="52"/>
                </a:cubicBezTo>
                <a:moveTo>
                  <a:pt x="168" y="57"/>
                </a:moveTo>
                <a:cubicBezTo>
                  <a:pt x="163" y="100"/>
                  <a:pt x="103" y="158"/>
                  <a:pt x="88" y="167"/>
                </a:cubicBezTo>
                <a:cubicBezTo>
                  <a:pt x="73" y="158"/>
                  <a:pt x="13" y="100"/>
                  <a:pt x="8" y="57"/>
                </a:cubicBezTo>
                <a:cubicBezTo>
                  <a:pt x="8" y="57"/>
                  <a:pt x="8" y="55"/>
                  <a:pt x="8" y="52"/>
                </a:cubicBezTo>
                <a:cubicBezTo>
                  <a:pt x="8" y="28"/>
                  <a:pt x="28" y="8"/>
                  <a:pt x="52" y="8"/>
                </a:cubicBezTo>
                <a:cubicBezTo>
                  <a:pt x="63" y="8"/>
                  <a:pt x="74" y="12"/>
                  <a:pt x="82" y="20"/>
                </a:cubicBezTo>
                <a:cubicBezTo>
                  <a:pt x="86" y="24"/>
                  <a:pt x="86" y="24"/>
                  <a:pt x="86" y="24"/>
                </a:cubicBezTo>
                <a:cubicBezTo>
                  <a:pt x="72" y="56"/>
                  <a:pt x="72" y="56"/>
                  <a:pt x="72" y="56"/>
                </a:cubicBezTo>
                <a:cubicBezTo>
                  <a:pt x="92" y="80"/>
                  <a:pt x="92" y="80"/>
                  <a:pt x="92" y="80"/>
                </a:cubicBezTo>
                <a:cubicBezTo>
                  <a:pt x="76" y="116"/>
                  <a:pt x="76" y="116"/>
                  <a:pt x="76" y="11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101" y="78"/>
                  <a:pt x="101" y="78"/>
                  <a:pt x="101" y="78"/>
                </a:cubicBezTo>
                <a:cubicBezTo>
                  <a:pt x="82" y="55"/>
                  <a:pt x="82" y="55"/>
                  <a:pt x="82" y="55"/>
                </a:cubicBezTo>
                <a:cubicBezTo>
                  <a:pt x="98" y="16"/>
                  <a:pt x="98" y="16"/>
                  <a:pt x="98" y="16"/>
                </a:cubicBezTo>
                <a:cubicBezTo>
                  <a:pt x="106" y="11"/>
                  <a:pt x="115" y="8"/>
                  <a:pt x="124" y="8"/>
                </a:cubicBezTo>
                <a:cubicBezTo>
                  <a:pt x="148" y="8"/>
                  <a:pt x="168" y="28"/>
                  <a:pt x="168" y="52"/>
                </a:cubicBezTo>
                <a:cubicBezTo>
                  <a:pt x="168" y="55"/>
                  <a:pt x="168" y="57"/>
                  <a:pt x="168" y="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490"/>
          <p:cNvSpPr>
            <a:spLocks noEditPoints="1"/>
          </p:cNvSpPr>
          <p:nvPr/>
        </p:nvSpPr>
        <p:spPr bwMode="auto">
          <a:xfrm>
            <a:off x="5359005" y="1135070"/>
            <a:ext cx="335898" cy="305067"/>
          </a:xfrm>
          <a:custGeom>
            <a:avLst/>
            <a:gdLst>
              <a:gd name="T0" fmla="*/ 80 w 176"/>
              <a:gd name="T1" fmla="*/ 155 h 160"/>
              <a:gd name="T2" fmla="*/ 73 w 176"/>
              <a:gd name="T3" fmla="*/ 124 h 160"/>
              <a:gd name="T4" fmla="*/ 90 w 176"/>
              <a:gd name="T5" fmla="*/ 87 h 160"/>
              <a:gd name="T6" fmla="*/ 69 w 176"/>
              <a:gd name="T7" fmla="*/ 63 h 160"/>
              <a:gd name="T8" fmla="*/ 80 w 176"/>
              <a:gd name="T9" fmla="*/ 26 h 160"/>
              <a:gd name="T10" fmla="*/ 80 w 176"/>
              <a:gd name="T11" fmla="*/ 26 h 160"/>
              <a:gd name="T12" fmla="*/ 80 w 176"/>
              <a:gd name="T13" fmla="*/ 24 h 160"/>
              <a:gd name="T14" fmla="*/ 78 w 176"/>
              <a:gd name="T15" fmla="*/ 21 h 160"/>
              <a:gd name="T16" fmla="*/ 78 w 176"/>
              <a:gd name="T17" fmla="*/ 21 h 160"/>
              <a:gd name="T18" fmla="*/ 45 w 176"/>
              <a:gd name="T19" fmla="*/ 8 h 160"/>
              <a:gd name="T20" fmla="*/ 0 w 176"/>
              <a:gd name="T21" fmla="*/ 53 h 160"/>
              <a:gd name="T22" fmla="*/ 0 w 176"/>
              <a:gd name="T23" fmla="*/ 58 h 160"/>
              <a:gd name="T24" fmla="*/ 0 w 176"/>
              <a:gd name="T25" fmla="*/ 58 h 160"/>
              <a:gd name="T26" fmla="*/ 73 w 176"/>
              <a:gd name="T27" fmla="*/ 159 h 160"/>
              <a:gd name="T28" fmla="*/ 76 w 176"/>
              <a:gd name="T29" fmla="*/ 160 h 160"/>
              <a:gd name="T30" fmla="*/ 80 w 176"/>
              <a:gd name="T31" fmla="*/ 156 h 160"/>
              <a:gd name="T32" fmla="*/ 80 w 176"/>
              <a:gd name="T33" fmla="*/ 155 h 160"/>
              <a:gd name="T34" fmla="*/ 8 w 176"/>
              <a:gd name="T35" fmla="*/ 57 h 160"/>
              <a:gd name="T36" fmla="*/ 8 w 176"/>
              <a:gd name="T37" fmla="*/ 57 h 160"/>
              <a:gd name="T38" fmla="*/ 8 w 176"/>
              <a:gd name="T39" fmla="*/ 57 h 160"/>
              <a:gd name="T40" fmla="*/ 8 w 176"/>
              <a:gd name="T41" fmla="*/ 53 h 160"/>
              <a:gd name="T42" fmla="*/ 45 w 176"/>
              <a:gd name="T43" fmla="*/ 16 h 160"/>
              <a:gd name="T44" fmla="*/ 71 w 176"/>
              <a:gd name="T45" fmla="*/ 26 h 160"/>
              <a:gd name="T46" fmla="*/ 60 w 176"/>
              <a:gd name="T47" fmla="*/ 64 h 160"/>
              <a:gd name="T48" fmla="*/ 80 w 176"/>
              <a:gd name="T49" fmla="*/ 88 h 160"/>
              <a:gd name="T50" fmla="*/ 64 w 176"/>
              <a:gd name="T51" fmla="*/ 124 h 160"/>
              <a:gd name="T52" fmla="*/ 70 w 176"/>
              <a:gd name="T53" fmla="*/ 146 h 160"/>
              <a:gd name="T54" fmla="*/ 8 w 176"/>
              <a:gd name="T55" fmla="*/ 57 h 160"/>
              <a:gd name="T56" fmla="*/ 176 w 176"/>
              <a:gd name="T57" fmla="*/ 45 h 160"/>
              <a:gd name="T58" fmla="*/ 131 w 176"/>
              <a:gd name="T59" fmla="*/ 0 h 160"/>
              <a:gd name="T60" fmla="*/ 98 w 176"/>
              <a:gd name="T61" fmla="*/ 13 h 160"/>
              <a:gd name="T62" fmla="*/ 98 w 176"/>
              <a:gd name="T63" fmla="*/ 13 h 160"/>
              <a:gd name="T64" fmla="*/ 96 w 176"/>
              <a:gd name="T65" fmla="*/ 15 h 160"/>
              <a:gd name="T66" fmla="*/ 96 w 176"/>
              <a:gd name="T67" fmla="*/ 15 h 160"/>
              <a:gd name="T68" fmla="*/ 84 w 176"/>
              <a:gd name="T69" fmla="*/ 56 h 160"/>
              <a:gd name="T70" fmla="*/ 104 w 176"/>
              <a:gd name="T71" fmla="*/ 80 h 160"/>
              <a:gd name="T72" fmla="*/ 88 w 176"/>
              <a:gd name="T73" fmla="*/ 116 h 160"/>
              <a:gd name="T74" fmla="*/ 96 w 176"/>
              <a:gd name="T75" fmla="*/ 149 h 160"/>
              <a:gd name="T76" fmla="*/ 96 w 176"/>
              <a:gd name="T77" fmla="*/ 149 h 160"/>
              <a:gd name="T78" fmla="*/ 100 w 176"/>
              <a:gd name="T79" fmla="*/ 152 h 160"/>
              <a:gd name="T80" fmla="*/ 103 w 176"/>
              <a:gd name="T81" fmla="*/ 151 h 160"/>
              <a:gd name="T82" fmla="*/ 176 w 176"/>
              <a:gd name="T83" fmla="*/ 50 h 160"/>
              <a:gd name="T84" fmla="*/ 176 w 176"/>
              <a:gd name="T85" fmla="*/ 50 h 160"/>
              <a:gd name="T86" fmla="*/ 176 w 176"/>
              <a:gd name="T87" fmla="*/ 45 h 160"/>
              <a:gd name="T88" fmla="*/ 168 w 176"/>
              <a:gd name="T89" fmla="*/ 49 h 160"/>
              <a:gd name="T90" fmla="*/ 168 w 176"/>
              <a:gd name="T91" fmla="*/ 49 h 160"/>
              <a:gd name="T92" fmla="*/ 168 w 176"/>
              <a:gd name="T93" fmla="*/ 49 h 160"/>
              <a:gd name="T94" fmla="*/ 103 w 176"/>
              <a:gd name="T95" fmla="*/ 141 h 160"/>
              <a:gd name="T96" fmla="*/ 97 w 176"/>
              <a:gd name="T97" fmla="*/ 116 h 160"/>
              <a:gd name="T98" fmla="*/ 114 w 176"/>
              <a:gd name="T99" fmla="*/ 79 h 160"/>
              <a:gd name="T100" fmla="*/ 93 w 176"/>
              <a:gd name="T101" fmla="*/ 55 h 160"/>
              <a:gd name="T102" fmla="*/ 103 w 176"/>
              <a:gd name="T103" fmla="*/ 19 h 160"/>
              <a:gd name="T104" fmla="*/ 104 w 176"/>
              <a:gd name="T105" fmla="*/ 19 h 160"/>
              <a:gd name="T106" fmla="*/ 131 w 176"/>
              <a:gd name="T107" fmla="*/ 8 h 160"/>
              <a:gd name="T108" fmla="*/ 168 w 176"/>
              <a:gd name="T109" fmla="*/ 45 h 160"/>
              <a:gd name="T110" fmla="*/ 168 w 176"/>
              <a:gd name="T111" fmla="*/ 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60">
                <a:moveTo>
                  <a:pt x="80" y="155"/>
                </a:moveTo>
                <a:cubicBezTo>
                  <a:pt x="73" y="124"/>
                  <a:pt x="73" y="124"/>
                  <a:pt x="73" y="124"/>
                </a:cubicBezTo>
                <a:cubicBezTo>
                  <a:pt x="90" y="87"/>
                  <a:pt x="90" y="87"/>
                  <a:pt x="90" y="87"/>
                </a:cubicBezTo>
                <a:cubicBezTo>
                  <a:pt x="69" y="63"/>
                  <a:pt x="69" y="63"/>
                  <a:pt x="69" y="63"/>
                </a:cubicBezTo>
                <a:cubicBezTo>
                  <a:pt x="80" y="26"/>
                  <a:pt x="80" y="26"/>
                  <a:pt x="80" y="26"/>
                </a:cubicBezTo>
                <a:cubicBezTo>
                  <a:pt x="80" y="26"/>
                  <a:pt x="80" y="26"/>
                  <a:pt x="80" y="26"/>
                </a:cubicBezTo>
                <a:cubicBezTo>
                  <a:pt x="80" y="25"/>
                  <a:pt x="80" y="25"/>
                  <a:pt x="80" y="24"/>
                </a:cubicBezTo>
                <a:cubicBezTo>
                  <a:pt x="80" y="23"/>
                  <a:pt x="79" y="22"/>
                  <a:pt x="78" y="21"/>
                </a:cubicBezTo>
                <a:cubicBezTo>
                  <a:pt x="78" y="21"/>
                  <a:pt x="78" y="21"/>
                  <a:pt x="78" y="21"/>
                </a:cubicBezTo>
                <a:cubicBezTo>
                  <a:pt x="70" y="14"/>
                  <a:pt x="57" y="8"/>
                  <a:pt x="45" y="8"/>
                </a:cubicBezTo>
                <a:cubicBezTo>
                  <a:pt x="20" y="8"/>
                  <a:pt x="0" y="28"/>
                  <a:pt x="0" y="53"/>
                </a:cubicBezTo>
                <a:cubicBezTo>
                  <a:pt x="0" y="55"/>
                  <a:pt x="0" y="58"/>
                  <a:pt x="0" y="58"/>
                </a:cubicBezTo>
                <a:cubicBezTo>
                  <a:pt x="0" y="58"/>
                  <a:pt x="0" y="58"/>
                  <a:pt x="0" y="58"/>
                </a:cubicBezTo>
                <a:cubicBezTo>
                  <a:pt x="5" y="99"/>
                  <a:pt x="59" y="150"/>
                  <a:pt x="73" y="159"/>
                </a:cubicBezTo>
                <a:cubicBezTo>
                  <a:pt x="74" y="160"/>
                  <a:pt x="75" y="160"/>
                  <a:pt x="76" y="160"/>
                </a:cubicBezTo>
                <a:cubicBezTo>
                  <a:pt x="78" y="160"/>
                  <a:pt x="80" y="158"/>
                  <a:pt x="80" y="156"/>
                </a:cubicBezTo>
                <a:cubicBezTo>
                  <a:pt x="80" y="156"/>
                  <a:pt x="80" y="155"/>
                  <a:pt x="80" y="155"/>
                </a:cubicBezTo>
                <a:close/>
                <a:moveTo>
                  <a:pt x="8" y="57"/>
                </a:moveTo>
                <a:cubicBezTo>
                  <a:pt x="8" y="57"/>
                  <a:pt x="8" y="57"/>
                  <a:pt x="8" y="57"/>
                </a:cubicBezTo>
                <a:cubicBezTo>
                  <a:pt x="8" y="57"/>
                  <a:pt x="8" y="57"/>
                  <a:pt x="8" y="57"/>
                </a:cubicBezTo>
                <a:cubicBezTo>
                  <a:pt x="8" y="56"/>
                  <a:pt x="8" y="54"/>
                  <a:pt x="8" y="53"/>
                </a:cubicBezTo>
                <a:cubicBezTo>
                  <a:pt x="8" y="33"/>
                  <a:pt x="25" y="16"/>
                  <a:pt x="45" y="16"/>
                </a:cubicBezTo>
                <a:cubicBezTo>
                  <a:pt x="54" y="16"/>
                  <a:pt x="64" y="20"/>
                  <a:pt x="71" y="26"/>
                </a:cubicBezTo>
                <a:cubicBezTo>
                  <a:pt x="60" y="64"/>
                  <a:pt x="60" y="64"/>
                  <a:pt x="60" y="64"/>
                </a:cubicBezTo>
                <a:cubicBezTo>
                  <a:pt x="80" y="88"/>
                  <a:pt x="80" y="88"/>
                  <a:pt x="80" y="88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51" y="131"/>
                  <a:pt x="12" y="89"/>
                  <a:pt x="8" y="57"/>
                </a:cubicBezTo>
                <a:moveTo>
                  <a:pt x="176" y="45"/>
                </a:moveTo>
                <a:cubicBezTo>
                  <a:pt x="176" y="20"/>
                  <a:pt x="156" y="0"/>
                  <a:pt x="131" y="0"/>
                </a:cubicBezTo>
                <a:cubicBezTo>
                  <a:pt x="119" y="0"/>
                  <a:pt x="106" y="6"/>
                  <a:pt x="98" y="13"/>
                </a:cubicBezTo>
                <a:cubicBezTo>
                  <a:pt x="98" y="13"/>
                  <a:pt x="98" y="13"/>
                  <a:pt x="98" y="13"/>
                </a:cubicBezTo>
                <a:cubicBezTo>
                  <a:pt x="97" y="14"/>
                  <a:pt x="96" y="15"/>
                  <a:pt x="96" y="15"/>
                </a:cubicBezTo>
                <a:cubicBezTo>
                  <a:pt x="96" y="15"/>
                  <a:pt x="96" y="15"/>
                  <a:pt x="96" y="15"/>
                </a:cubicBezTo>
                <a:cubicBezTo>
                  <a:pt x="84" y="56"/>
                  <a:pt x="84" y="56"/>
                  <a:pt x="84" y="56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88" y="116"/>
                  <a:pt x="88" y="116"/>
                  <a:pt x="88" y="116"/>
                </a:cubicBezTo>
                <a:cubicBezTo>
                  <a:pt x="96" y="149"/>
                  <a:pt x="96" y="149"/>
                  <a:pt x="96" y="149"/>
                </a:cubicBezTo>
                <a:cubicBezTo>
                  <a:pt x="96" y="149"/>
                  <a:pt x="96" y="149"/>
                  <a:pt x="96" y="149"/>
                </a:cubicBezTo>
                <a:cubicBezTo>
                  <a:pt x="97" y="151"/>
                  <a:pt x="98" y="152"/>
                  <a:pt x="100" y="152"/>
                </a:cubicBezTo>
                <a:cubicBezTo>
                  <a:pt x="101" y="152"/>
                  <a:pt x="102" y="152"/>
                  <a:pt x="103" y="151"/>
                </a:cubicBezTo>
                <a:cubicBezTo>
                  <a:pt x="117" y="142"/>
                  <a:pt x="171" y="91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47"/>
                  <a:pt x="176" y="45"/>
                </a:cubicBezTo>
                <a:moveTo>
                  <a:pt x="168" y="49"/>
                </a:moveTo>
                <a:cubicBezTo>
                  <a:pt x="168" y="49"/>
                  <a:pt x="168" y="49"/>
                  <a:pt x="168" y="49"/>
                </a:cubicBezTo>
                <a:cubicBezTo>
                  <a:pt x="168" y="49"/>
                  <a:pt x="168" y="49"/>
                  <a:pt x="168" y="49"/>
                </a:cubicBezTo>
                <a:cubicBezTo>
                  <a:pt x="164" y="84"/>
                  <a:pt x="119" y="129"/>
                  <a:pt x="103" y="141"/>
                </a:cubicBezTo>
                <a:cubicBezTo>
                  <a:pt x="97" y="116"/>
                  <a:pt x="97" y="116"/>
                  <a:pt x="97" y="116"/>
                </a:cubicBezTo>
                <a:cubicBezTo>
                  <a:pt x="114" y="79"/>
                  <a:pt x="114" y="79"/>
                  <a:pt x="114" y="79"/>
                </a:cubicBezTo>
                <a:cubicBezTo>
                  <a:pt x="93" y="55"/>
                  <a:pt x="93" y="55"/>
                  <a:pt x="93" y="55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11" y="12"/>
                  <a:pt x="122" y="8"/>
                  <a:pt x="131" y="8"/>
                </a:cubicBezTo>
                <a:cubicBezTo>
                  <a:pt x="151" y="8"/>
                  <a:pt x="168" y="25"/>
                  <a:pt x="168" y="45"/>
                </a:cubicBezTo>
                <a:cubicBezTo>
                  <a:pt x="168" y="46"/>
                  <a:pt x="168" y="48"/>
                  <a:pt x="168" y="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491"/>
          <p:cNvSpPr>
            <a:spLocks noEditPoints="1"/>
          </p:cNvSpPr>
          <p:nvPr/>
        </p:nvSpPr>
        <p:spPr bwMode="auto">
          <a:xfrm>
            <a:off x="5998347" y="1120466"/>
            <a:ext cx="334275" cy="334275"/>
          </a:xfrm>
          <a:custGeom>
            <a:avLst/>
            <a:gdLst>
              <a:gd name="T0" fmla="*/ 72 w 176"/>
              <a:gd name="T1" fmla="*/ 100 h 176"/>
              <a:gd name="T2" fmla="*/ 80 w 176"/>
              <a:gd name="T3" fmla="*/ 100 h 176"/>
              <a:gd name="T4" fmla="*/ 68 w 176"/>
              <a:gd name="T5" fmla="*/ 76 h 176"/>
              <a:gd name="T6" fmla="*/ 68 w 176"/>
              <a:gd name="T7" fmla="*/ 84 h 176"/>
              <a:gd name="T8" fmla="*/ 68 w 176"/>
              <a:gd name="T9" fmla="*/ 76 h 176"/>
              <a:gd name="T10" fmla="*/ 52 w 176"/>
              <a:gd name="T11" fmla="*/ 92 h 176"/>
              <a:gd name="T12" fmla="*/ 60 w 176"/>
              <a:gd name="T13" fmla="*/ 92 h 176"/>
              <a:gd name="T14" fmla="*/ 80 w 176"/>
              <a:gd name="T15" fmla="*/ 72 h 176"/>
              <a:gd name="T16" fmla="*/ 80 w 176"/>
              <a:gd name="T17" fmla="*/ 64 h 176"/>
              <a:gd name="T18" fmla="*/ 80 w 176"/>
              <a:gd name="T19" fmla="*/ 72 h 176"/>
              <a:gd name="T20" fmla="*/ 80 w 176"/>
              <a:gd name="T21" fmla="*/ 120 h 176"/>
              <a:gd name="T22" fmla="*/ 88 w 176"/>
              <a:gd name="T23" fmla="*/ 120 h 176"/>
              <a:gd name="T24" fmla="*/ 88 w 176"/>
              <a:gd name="T25" fmla="*/ 84 h 176"/>
              <a:gd name="T26" fmla="*/ 88 w 176"/>
              <a:gd name="T27" fmla="*/ 92 h 176"/>
              <a:gd name="T28" fmla="*/ 88 w 176"/>
              <a:gd name="T29" fmla="*/ 84 h 176"/>
              <a:gd name="T30" fmla="*/ 104 w 176"/>
              <a:gd name="T31" fmla="*/ 76 h 176"/>
              <a:gd name="T32" fmla="*/ 96 w 176"/>
              <a:gd name="T33" fmla="*/ 76 h 176"/>
              <a:gd name="T34" fmla="*/ 108 w 176"/>
              <a:gd name="T35" fmla="*/ 100 h 176"/>
              <a:gd name="T36" fmla="*/ 108 w 176"/>
              <a:gd name="T37" fmla="*/ 92 h 176"/>
              <a:gd name="T38" fmla="*/ 108 w 176"/>
              <a:gd name="T39" fmla="*/ 100 h 176"/>
              <a:gd name="T40" fmla="*/ 92 w 176"/>
              <a:gd name="T41" fmla="*/ 60 h 176"/>
              <a:gd name="T42" fmla="*/ 92 w 176"/>
              <a:gd name="T43" fmla="*/ 52 h 176"/>
              <a:gd name="T44" fmla="*/ 176 w 176"/>
              <a:gd name="T45" fmla="*/ 40 h 176"/>
              <a:gd name="T46" fmla="*/ 112 w 176"/>
              <a:gd name="T47" fmla="*/ 8 h 176"/>
              <a:gd name="T48" fmla="*/ 108 w 176"/>
              <a:gd name="T49" fmla="*/ 12 h 176"/>
              <a:gd name="T50" fmla="*/ 12 w 176"/>
              <a:gd name="T51" fmla="*/ 108 h 176"/>
              <a:gd name="T52" fmla="*/ 40 w 176"/>
              <a:gd name="T53" fmla="*/ 176 h 176"/>
              <a:gd name="T54" fmla="*/ 164 w 176"/>
              <a:gd name="T55" fmla="*/ 68 h 176"/>
              <a:gd name="T56" fmla="*/ 168 w 176"/>
              <a:gd name="T57" fmla="*/ 64 h 176"/>
              <a:gd name="T58" fmla="*/ 176 w 176"/>
              <a:gd name="T59" fmla="*/ 40 h 176"/>
              <a:gd name="T60" fmla="*/ 40 w 176"/>
              <a:gd name="T61" fmla="*/ 168 h 176"/>
              <a:gd name="T62" fmla="*/ 17 w 176"/>
              <a:gd name="T63" fmla="*/ 113 h 176"/>
              <a:gd name="T64" fmla="*/ 78 w 176"/>
              <a:gd name="T65" fmla="*/ 143 h 176"/>
              <a:gd name="T66" fmla="*/ 83 w 176"/>
              <a:gd name="T67" fmla="*/ 138 h 176"/>
              <a:gd name="T68" fmla="*/ 93 w 176"/>
              <a:gd name="T69" fmla="*/ 38 h 176"/>
              <a:gd name="T70" fmla="*/ 83 w 176"/>
              <a:gd name="T71" fmla="*/ 138 h 176"/>
              <a:gd name="T72" fmla="*/ 163 w 176"/>
              <a:gd name="T73" fmla="*/ 59 h 176"/>
              <a:gd name="T74" fmla="*/ 159 w 176"/>
              <a:gd name="T75" fmla="*/ 63 h 176"/>
              <a:gd name="T76" fmla="*/ 98 w 176"/>
              <a:gd name="T77" fmla="*/ 33 h 176"/>
              <a:gd name="T78" fmla="*/ 113 w 176"/>
              <a:gd name="T79" fmla="*/ 17 h 176"/>
              <a:gd name="T80" fmla="*/ 118 w 176"/>
              <a:gd name="T81" fmla="*/ 14 h 176"/>
              <a:gd name="T82" fmla="*/ 168 w 176"/>
              <a:gd name="T83" fmla="*/ 40 h 176"/>
              <a:gd name="T84" fmla="*/ 120 w 176"/>
              <a:gd name="T85" fmla="*/ 88 h 176"/>
              <a:gd name="T86" fmla="*/ 120 w 176"/>
              <a:gd name="T87" fmla="*/ 80 h 176"/>
              <a:gd name="T88" fmla="*/ 120 w 176"/>
              <a:gd name="T89" fmla="*/ 88 h 176"/>
              <a:gd name="T90" fmla="*/ 92 w 176"/>
              <a:gd name="T91" fmla="*/ 108 h 176"/>
              <a:gd name="T92" fmla="*/ 100 w 176"/>
              <a:gd name="T93" fmla="*/ 10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6" h="176">
                <a:moveTo>
                  <a:pt x="76" y="96"/>
                </a:moveTo>
                <a:cubicBezTo>
                  <a:pt x="74" y="96"/>
                  <a:pt x="72" y="98"/>
                  <a:pt x="72" y="100"/>
                </a:cubicBezTo>
                <a:cubicBezTo>
                  <a:pt x="72" y="102"/>
                  <a:pt x="74" y="104"/>
                  <a:pt x="76" y="104"/>
                </a:cubicBezTo>
                <a:cubicBezTo>
                  <a:pt x="78" y="104"/>
                  <a:pt x="80" y="102"/>
                  <a:pt x="80" y="100"/>
                </a:cubicBezTo>
                <a:cubicBezTo>
                  <a:pt x="80" y="98"/>
                  <a:pt x="78" y="96"/>
                  <a:pt x="76" y="96"/>
                </a:cubicBezTo>
                <a:moveTo>
                  <a:pt x="68" y="76"/>
                </a:moveTo>
                <a:cubicBezTo>
                  <a:pt x="66" y="76"/>
                  <a:pt x="64" y="78"/>
                  <a:pt x="64" y="80"/>
                </a:cubicBezTo>
                <a:cubicBezTo>
                  <a:pt x="64" y="82"/>
                  <a:pt x="66" y="84"/>
                  <a:pt x="68" y="84"/>
                </a:cubicBezTo>
                <a:cubicBezTo>
                  <a:pt x="70" y="84"/>
                  <a:pt x="72" y="82"/>
                  <a:pt x="72" y="80"/>
                </a:cubicBezTo>
                <a:cubicBezTo>
                  <a:pt x="72" y="78"/>
                  <a:pt x="70" y="76"/>
                  <a:pt x="68" y="76"/>
                </a:cubicBezTo>
                <a:moveTo>
                  <a:pt x="56" y="88"/>
                </a:moveTo>
                <a:cubicBezTo>
                  <a:pt x="54" y="88"/>
                  <a:pt x="52" y="90"/>
                  <a:pt x="52" y="92"/>
                </a:cubicBezTo>
                <a:cubicBezTo>
                  <a:pt x="52" y="94"/>
                  <a:pt x="54" y="96"/>
                  <a:pt x="56" y="96"/>
                </a:cubicBezTo>
                <a:cubicBezTo>
                  <a:pt x="58" y="96"/>
                  <a:pt x="60" y="94"/>
                  <a:pt x="60" y="92"/>
                </a:cubicBezTo>
                <a:cubicBezTo>
                  <a:pt x="60" y="90"/>
                  <a:pt x="58" y="88"/>
                  <a:pt x="56" y="88"/>
                </a:cubicBezTo>
                <a:moveTo>
                  <a:pt x="80" y="72"/>
                </a:moveTo>
                <a:cubicBezTo>
                  <a:pt x="82" y="72"/>
                  <a:pt x="84" y="70"/>
                  <a:pt x="84" y="68"/>
                </a:cubicBezTo>
                <a:cubicBezTo>
                  <a:pt x="84" y="66"/>
                  <a:pt x="82" y="64"/>
                  <a:pt x="80" y="64"/>
                </a:cubicBezTo>
                <a:cubicBezTo>
                  <a:pt x="78" y="64"/>
                  <a:pt x="76" y="66"/>
                  <a:pt x="76" y="68"/>
                </a:cubicBezTo>
                <a:cubicBezTo>
                  <a:pt x="76" y="70"/>
                  <a:pt x="78" y="72"/>
                  <a:pt x="80" y="72"/>
                </a:cubicBezTo>
                <a:moveTo>
                  <a:pt x="84" y="116"/>
                </a:moveTo>
                <a:cubicBezTo>
                  <a:pt x="82" y="116"/>
                  <a:pt x="80" y="118"/>
                  <a:pt x="80" y="120"/>
                </a:cubicBezTo>
                <a:cubicBezTo>
                  <a:pt x="80" y="122"/>
                  <a:pt x="82" y="124"/>
                  <a:pt x="84" y="124"/>
                </a:cubicBezTo>
                <a:cubicBezTo>
                  <a:pt x="86" y="124"/>
                  <a:pt x="88" y="122"/>
                  <a:pt x="88" y="120"/>
                </a:cubicBezTo>
                <a:cubicBezTo>
                  <a:pt x="88" y="118"/>
                  <a:pt x="86" y="116"/>
                  <a:pt x="84" y="116"/>
                </a:cubicBezTo>
                <a:moveTo>
                  <a:pt x="88" y="84"/>
                </a:moveTo>
                <a:cubicBezTo>
                  <a:pt x="86" y="84"/>
                  <a:pt x="84" y="86"/>
                  <a:pt x="84" y="88"/>
                </a:cubicBezTo>
                <a:cubicBezTo>
                  <a:pt x="84" y="90"/>
                  <a:pt x="86" y="92"/>
                  <a:pt x="88" y="92"/>
                </a:cubicBezTo>
                <a:cubicBezTo>
                  <a:pt x="90" y="92"/>
                  <a:pt x="92" y="90"/>
                  <a:pt x="92" y="88"/>
                </a:cubicBezTo>
                <a:cubicBezTo>
                  <a:pt x="92" y="86"/>
                  <a:pt x="90" y="84"/>
                  <a:pt x="88" y="84"/>
                </a:cubicBezTo>
                <a:moveTo>
                  <a:pt x="100" y="80"/>
                </a:moveTo>
                <a:cubicBezTo>
                  <a:pt x="102" y="80"/>
                  <a:pt x="104" y="78"/>
                  <a:pt x="104" y="76"/>
                </a:cubicBezTo>
                <a:cubicBezTo>
                  <a:pt x="104" y="74"/>
                  <a:pt x="102" y="72"/>
                  <a:pt x="100" y="72"/>
                </a:cubicBezTo>
                <a:cubicBezTo>
                  <a:pt x="98" y="72"/>
                  <a:pt x="96" y="74"/>
                  <a:pt x="96" y="76"/>
                </a:cubicBezTo>
                <a:cubicBezTo>
                  <a:pt x="96" y="78"/>
                  <a:pt x="98" y="80"/>
                  <a:pt x="100" y="80"/>
                </a:cubicBezTo>
                <a:moveTo>
                  <a:pt x="108" y="100"/>
                </a:moveTo>
                <a:cubicBezTo>
                  <a:pt x="110" y="100"/>
                  <a:pt x="112" y="98"/>
                  <a:pt x="112" y="96"/>
                </a:cubicBezTo>
                <a:cubicBezTo>
                  <a:pt x="112" y="94"/>
                  <a:pt x="110" y="92"/>
                  <a:pt x="108" y="92"/>
                </a:cubicBezTo>
                <a:cubicBezTo>
                  <a:pt x="106" y="92"/>
                  <a:pt x="104" y="94"/>
                  <a:pt x="104" y="96"/>
                </a:cubicBezTo>
                <a:cubicBezTo>
                  <a:pt x="104" y="98"/>
                  <a:pt x="106" y="100"/>
                  <a:pt x="108" y="100"/>
                </a:cubicBezTo>
                <a:moveTo>
                  <a:pt x="88" y="56"/>
                </a:moveTo>
                <a:cubicBezTo>
                  <a:pt x="88" y="58"/>
                  <a:pt x="90" y="60"/>
                  <a:pt x="92" y="60"/>
                </a:cubicBezTo>
                <a:cubicBezTo>
                  <a:pt x="94" y="60"/>
                  <a:pt x="96" y="58"/>
                  <a:pt x="96" y="56"/>
                </a:cubicBezTo>
                <a:cubicBezTo>
                  <a:pt x="96" y="54"/>
                  <a:pt x="94" y="52"/>
                  <a:pt x="92" y="52"/>
                </a:cubicBezTo>
                <a:cubicBezTo>
                  <a:pt x="90" y="52"/>
                  <a:pt x="88" y="54"/>
                  <a:pt x="88" y="56"/>
                </a:cubicBezTo>
                <a:moveTo>
                  <a:pt x="176" y="40"/>
                </a:moveTo>
                <a:cubicBezTo>
                  <a:pt x="176" y="18"/>
                  <a:pt x="158" y="0"/>
                  <a:pt x="136" y="0"/>
                </a:cubicBezTo>
                <a:cubicBezTo>
                  <a:pt x="127" y="0"/>
                  <a:pt x="119" y="3"/>
                  <a:pt x="112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08" y="12"/>
                  <a:pt x="108" y="12"/>
                  <a:pt x="108" y="12"/>
                </a:cubicBezTo>
                <a:cubicBezTo>
                  <a:pt x="108" y="12"/>
                  <a:pt x="108" y="12"/>
                  <a:pt x="108" y="12"/>
                </a:cubicBezTo>
                <a:cubicBezTo>
                  <a:pt x="12" y="108"/>
                  <a:pt x="12" y="108"/>
                  <a:pt x="12" y="108"/>
                </a:cubicBezTo>
                <a:cubicBezTo>
                  <a:pt x="4" y="115"/>
                  <a:pt x="0" y="125"/>
                  <a:pt x="0" y="136"/>
                </a:cubicBezTo>
                <a:cubicBezTo>
                  <a:pt x="0" y="158"/>
                  <a:pt x="18" y="176"/>
                  <a:pt x="40" y="176"/>
                </a:cubicBezTo>
                <a:cubicBezTo>
                  <a:pt x="51" y="176"/>
                  <a:pt x="61" y="172"/>
                  <a:pt x="68" y="164"/>
                </a:cubicBezTo>
                <a:cubicBezTo>
                  <a:pt x="164" y="68"/>
                  <a:pt x="164" y="68"/>
                  <a:pt x="164" y="68"/>
                </a:cubicBezTo>
                <a:cubicBezTo>
                  <a:pt x="164" y="68"/>
                  <a:pt x="164" y="68"/>
                  <a:pt x="164" y="68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73" y="57"/>
                  <a:pt x="176" y="49"/>
                  <a:pt x="176" y="40"/>
                </a:cubicBezTo>
                <a:moveTo>
                  <a:pt x="63" y="159"/>
                </a:moveTo>
                <a:cubicBezTo>
                  <a:pt x="57" y="164"/>
                  <a:pt x="49" y="168"/>
                  <a:pt x="40" y="168"/>
                </a:cubicBezTo>
                <a:cubicBezTo>
                  <a:pt x="22" y="168"/>
                  <a:pt x="8" y="154"/>
                  <a:pt x="8" y="136"/>
                </a:cubicBezTo>
                <a:cubicBezTo>
                  <a:pt x="8" y="127"/>
                  <a:pt x="12" y="119"/>
                  <a:pt x="17" y="113"/>
                </a:cubicBezTo>
                <a:cubicBezTo>
                  <a:pt x="33" y="98"/>
                  <a:pt x="33" y="98"/>
                  <a:pt x="33" y="98"/>
                </a:cubicBezTo>
                <a:cubicBezTo>
                  <a:pt x="78" y="143"/>
                  <a:pt x="78" y="143"/>
                  <a:pt x="78" y="143"/>
                </a:cubicBezTo>
                <a:lnTo>
                  <a:pt x="63" y="159"/>
                </a:lnTo>
                <a:close/>
                <a:moveTo>
                  <a:pt x="83" y="138"/>
                </a:moveTo>
                <a:cubicBezTo>
                  <a:pt x="38" y="93"/>
                  <a:pt x="38" y="93"/>
                  <a:pt x="38" y="93"/>
                </a:cubicBezTo>
                <a:cubicBezTo>
                  <a:pt x="93" y="38"/>
                  <a:pt x="93" y="38"/>
                  <a:pt x="93" y="38"/>
                </a:cubicBezTo>
                <a:cubicBezTo>
                  <a:pt x="138" y="83"/>
                  <a:pt x="138" y="83"/>
                  <a:pt x="138" y="83"/>
                </a:cubicBezTo>
                <a:lnTo>
                  <a:pt x="83" y="138"/>
                </a:lnTo>
                <a:close/>
                <a:moveTo>
                  <a:pt x="162" y="58"/>
                </a:moveTo>
                <a:cubicBezTo>
                  <a:pt x="163" y="59"/>
                  <a:pt x="163" y="59"/>
                  <a:pt x="163" y="59"/>
                </a:cubicBezTo>
                <a:cubicBezTo>
                  <a:pt x="159" y="63"/>
                  <a:pt x="159" y="63"/>
                  <a:pt x="159" y="63"/>
                </a:cubicBezTo>
                <a:cubicBezTo>
                  <a:pt x="159" y="63"/>
                  <a:pt x="159" y="63"/>
                  <a:pt x="159" y="63"/>
                </a:cubicBezTo>
                <a:cubicBezTo>
                  <a:pt x="143" y="78"/>
                  <a:pt x="143" y="78"/>
                  <a:pt x="143" y="78"/>
                </a:cubicBezTo>
                <a:cubicBezTo>
                  <a:pt x="98" y="33"/>
                  <a:pt x="98" y="33"/>
                  <a:pt x="98" y="33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23" y="10"/>
                  <a:pt x="129" y="8"/>
                  <a:pt x="136" y="8"/>
                </a:cubicBezTo>
                <a:cubicBezTo>
                  <a:pt x="154" y="8"/>
                  <a:pt x="168" y="22"/>
                  <a:pt x="168" y="40"/>
                </a:cubicBezTo>
                <a:cubicBezTo>
                  <a:pt x="168" y="47"/>
                  <a:pt x="166" y="53"/>
                  <a:pt x="162" y="58"/>
                </a:cubicBezTo>
                <a:moveTo>
                  <a:pt x="120" y="88"/>
                </a:moveTo>
                <a:cubicBezTo>
                  <a:pt x="122" y="88"/>
                  <a:pt x="124" y="86"/>
                  <a:pt x="124" y="84"/>
                </a:cubicBezTo>
                <a:cubicBezTo>
                  <a:pt x="124" y="82"/>
                  <a:pt x="122" y="80"/>
                  <a:pt x="120" y="80"/>
                </a:cubicBezTo>
                <a:cubicBezTo>
                  <a:pt x="118" y="80"/>
                  <a:pt x="116" y="82"/>
                  <a:pt x="116" y="84"/>
                </a:cubicBezTo>
                <a:cubicBezTo>
                  <a:pt x="116" y="86"/>
                  <a:pt x="118" y="88"/>
                  <a:pt x="120" y="88"/>
                </a:cubicBezTo>
                <a:moveTo>
                  <a:pt x="96" y="104"/>
                </a:moveTo>
                <a:cubicBezTo>
                  <a:pt x="94" y="104"/>
                  <a:pt x="92" y="106"/>
                  <a:pt x="92" y="108"/>
                </a:cubicBezTo>
                <a:cubicBezTo>
                  <a:pt x="92" y="110"/>
                  <a:pt x="94" y="112"/>
                  <a:pt x="96" y="112"/>
                </a:cubicBezTo>
                <a:cubicBezTo>
                  <a:pt x="98" y="112"/>
                  <a:pt x="100" y="110"/>
                  <a:pt x="100" y="108"/>
                </a:cubicBezTo>
                <a:cubicBezTo>
                  <a:pt x="100" y="106"/>
                  <a:pt x="98" y="104"/>
                  <a:pt x="96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492"/>
          <p:cNvSpPr>
            <a:spLocks noEditPoints="1"/>
          </p:cNvSpPr>
          <p:nvPr/>
        </p:nvSpPr>
        <p:spPr bwMode="auto">
          <a:xfrm>
            <a:off x="6637689" y="1120466"/>
            <a:ext cx="334275" cy="334275"/>
          </a:xfrm>
          <a:custGeom>
            <a:avLst/>
            <a:gdLst>
              <a:gd name="T0" fmla="*/ 160 w 176"/>
              <a:gd name="T1" fmla="*/ 0 h 176"/>
              <a:gd name="T2" fmla="*/ 16 w 176"/>
              <a:gd name="T3" fmla="*/ 0 h 176"/>
              <a:gd name="T4" fmla="*/ 0 w 176"/>
              <a:gd name="T5" fmla="*/ 16 h 176"/>
              <a:gd name="T6" fmla="*/ 0 w 176"/>
              <a:gd name="T7" fmla="*/ 160 h 176"/>
              <a:gd name="T8" fmla="*/ 16 w 176"/>
              <a:gd name="T9" fmla="*/ 176 h 176"/>
              <a:gd name="T10" fmla="*/ 160 w 176"/>
              <a:gd name="T11" fmla="*/ 176 h 176"/>
              <a:gd name="T12" fmla="*/ 176 w 176"/>
              <a:gd name="T13" fmla="*/ 160 h 176"/>
              <a:gd name="T14" fmla="*/ 176 w 176"/>
              <a:gd name="T15" fmla="*/ 16 h 176"/>
              <a:gd name="T16" fmla="*/ 160 w 176"/>
              <a:gd name="T17" fmla="*/ 0 h 176"/>
              <a:gd name="T18" fmla="*/ 168 w 176"/>
              <a:gd name="T19" fmla="*/ 160 h 176"/>
              <a:gd name="T20" fmla="*/ 160 w 176"/>
              <a:gd name="T21" fmla="*/ 168 h 176"/>
              <a:gd name="T22" fmla="*/ 16 w 176"/>
              <a:gd name="T23" fmla="*/ 168 h 176"/>
              <a:gd name="T24" fmla="*/ 8 w 176"/>
              <a:gd name="T25" fmla="*/ 160 h 176"/>
              <a:gd name="T26" fmla="*/ 8 w 176"/>
              <a:gd name="T27" fmla="*/ 16 h 176"/>
              <a:gd name="T28" fmla="*/ 16 w 176"/>
              <a:gd name="T29" fmla="*/ 8 h 176"/>
              <a:gd name="T30" fmla="*/ 160 w 176"/>
              <a:gd name="T31" fmla="*/ 8 h 176"/>
              <a:gd name="T32" fmla="*/ 168 w 176"/>
              <a:gd name="T33" fmla="*/ 16 h 176"/>
              <a:gd name="T34" fmla="*/ 168 w 176"/>
              <a:gd name="T35" fmla="*/ 160 h 176"/>
              <a:gd name="T36" fmla="*/ 128 w 176"/>
              <a:gd name="T37" fmla="*/ 72 h 176"/>
              <a:gd name="T38" fmla="*/ 104 w 176"/>
              <a:gd name="T39" fmla="*/ 72 h 176"/>
              <a:gd name="T40" fmla="*/ 104 w 176"/>
              <a:gd name="T41" fmla="*/ 48 h 176"/>
              <a:gd name="T42" fmla="*/ 96 w 176"/>
              <a:gd name="T43" fmla="*/ 40 h 176"/>
              <a:gd name="T44" fmla="*/ 80 w 176"/>
              <a:gd name="T45" fmla="*/ 40 h 176"/>
              <a:gd name="T46" fmla="*/ 72 w 176"/>
              <a:gd name="T47" fmla="*/ 48 h 176"/>
              <a:gd name="T48" fmla="*/ 72 w 176"/>
              <a:gd name="T49" fmla="*/ 72 h 176"/>
              <a:gd name="T50" fmla="*/ 48 w 176"/>
              <a:gd name="T51" fmla="*/ 72 h 176"/>
              <a:gd name="T52" fmla="*/ 40 w 176"/>
              <a:gd name="T53" fmla="*/ 80 h 176"/>
              <a:gd name="T54" fmla="*/ 40 w 176"/>
              <a:gd name="T55" fmla="*/ 96 h 176"/>
              <a:gd name="T56" fmla="*/ 48 w 176"/>
              <a:gd name="T57" fmla="*/ 104 h 176"/>
              <a:gd name="T58" fmla="*/ 72 w 176"/>
              <a:gd name="T59" fmla="*/ 104 h 176"/>
              <a:gd name="T60" fmla="*/ 72 w 176"/>
              <a:gd name="T61" fmla="*/ 128 h 176"/>
              <a:gd name="T62" fmla="*/ 80 w 176"/>
              <a:gd name="T63" fmla="*/ 136 h 176"/>
              <a:gd name="T64" fmla="*/ 96 w 176"/>
              <a:gd name="T65" fmla="*/ 136 h 176"/>
              <a:gd name="T66" fmla="*/ 104 w 176"/>
              <a:gd name="T67" fmla="*/ 128 h 176"/>
              <a:gd name="T68" fmla="*/ 104 w 176"/>
              <a:gd name="T69" fmla="*/ 104 h 176"/>
              <a:gd name="T70" fmla="*/ 128 w 176"/>
              <a:gd name="T71" fmla="*/ 104 h 176"/>
              <a:gd name="T72" fmla="*/ 136 w 176"/>
              <a:gd name="T73" fmla="*/ 96 h 176"/>
              <a:gd name="T74" fmla="*/ 136 w 176"/>
              <a:gd name="T75" fmla="*/ 80 h 176"/>
              <a:gd name="T76" fmla="*/ 128 w 176"/>
              <a:gd name="T77" fmla="*/ 72 h 176"/>
              <a:gd name="T78" fmla="*/ 128 w 176"/>
              <a:gd name="T79" fmla="*/ 96 h 176"/>
              <a:gd name="T80" fmla="*/ 96 w 176"/>
              <a:gd name="T81" fmla="*/ 96 h 176"/>
              <a:gd name="T82" fmla="*/ 96 w 176"/>
              <a:gd name="T83" fmla="*/ 128 h 176"/>
              <a:gd name="T84" fmla="*/ 80 w 176"/>
              <a:gd name="T85" fmla="*/ 128 h 176"/>
              <a:gd name="T86" fmla="*/ 80 w 176"/>
              <a:gd name="T87" fmla="*/ 96 h 176"/>
              <a:gd name="T88" fmla="*/ 48 w 176"/>
              <a:gd name="T89" fmla="*/ 96 h 176"/>
              <a:gd name="T90" fmla="*/ 48 w 176"/>
              <a:gd name="T91" fmla="*/ 80 h 176"/>
              <a:gd name="T92" fmla="*/ 80 w 176"/>
              <a:gd name="T93" fmla="*/ 80 h 176"/>
              <a:gd name="T94" fmla="*/ 80 w 176"/>
              <a:gd name="T95" fmla="*/ 48 h 176"/>
              <a:gd name="T96" fmla="*/ 96 w 176"/>
              <a:gd name="T97" fmla="*/ 48 h 176"/>
              <a:gd name="T98" fmla="*/ 96 w 176"/>
              <a:gd name="T99" fmla="*/ 80 h 176"/>
              <a:gd name="T100" fmla="*/ 128 w 176"/>
              <a:gd name="T101" fmla="*/ 80 h 176"/>
              <a:gd name="T102" fmla="*/ 128 w 176"/>
              <a:gd name="T103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6" h="176">
                <a:moveTo>
                  <a:pt x="160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9"/>
                  <a:pt x="7" y="176"/>
                  <a:pt x="16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9" y="176"/>
                  <a:pt x="176" y="169"/>
                  <a:pt x="176" y="160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7"/>
                  <a:pt x="169" y="0"/>
                  <a:pt x="160" y="0"/>
                </a:cubicBezTo>
                <a:moveTo>
                  <a:pt x="168" y="160"/>
                </a:moveTo>
                <a:cubicBezTo>
                  <a:pt x="168" y="164"/>
                  <a:pt x="164" y="168"/>
                  <a:pt x="160" y="168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12" y="168"/>
                  <a:pt x="8" y="164"/>
                  <a:pt x="8" y="160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2"/>
                  <a:pt x="12" y="8"/>
                  <a:pt x="16" y="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4" y="8"/>
                  <a:pt x="168" y="12"/>
                  <a:pt x="168" y="16"/>
                </a:cubicBezTo>
                <a:lnTo>
                  <a:pt x="168" y="160"/>
                </a:lnTo>
                <a:close/>
                <a:moveTo>
                  <a:pt x="128" y="72"/>
                </a:moveTo>
                <a:cubicBezTo>
                  <a:pt x="104" y="72"/>
                  <a:pt x="104" y="72"/>
                  <a:pt x="104" y="7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4" y="44"/>
                  <a:pt x="100" y="40"/>
                  <a:pt x="96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76" y="40"/>
                  <a:pt x="72" y="44"/>
                  <a:pt x="72" y="48"/>
                </a:cubicBezTo>
                <a:cubicBezTo>
                  <a:pt x="72" y="72"/>
                  <a:pt x="72" y="72"/>
                  <a:pt x="72" y="72"/>
                </a:cubicBezTo>
                <a:cubicBezTo>
                  <a:pt x="48" y="72"/>
                  <a:pt x="48" y="72"/>
                  <a:pt x="48" y="72"/>
                </a:cubicBezTo>
                <a:cubicBezTo>
                  <a:pt x="44" y="72"/>
                  <a:pt x="40" y="76"/>
                  <a:pt x="40" y="80"/>
                </a:cubicBezTo>
                <a:cubicBezTo>
                  <a:pt x="40" y="96"/>
                  <a:pt x="40" y="96"/>
                  <a:pt x="40" y="96"/>
                </a:cubicBezTo>
                <a:cubicBezTo>
                  <a:pt x="40" y="100"/>
                  <a:pt x="44" y="104"/>
                  <a:pt x="48" y="10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2" y="132"/>
                  <a:pt x="76" y="136"/>
                  <a:pt x="80" y="136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100" y="136"/>
                  <a:pt x="104" y="132"/>
                  <a:pt x="104" y="128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32" y="104"/>
                  <a:pt x="136" y="100"/>
                  <a:pt x="136" y="96"/>
                </a:cubicBezTo>
                <a:cubicBezTo>
                  <a:pt x="136" y="80"/>
                  <a:pt x="136" y="80"/>
                  <a:pt x="136" y="80"/>
                </a:cubicBezTo>
                <a:cubicBezTo>
                  <a:pt x="136" y="76"/>
                  <a:pt x="132" y="72"/>
                  <a:pt x="128" y="72"/>
                </a:cubicBezTo>
                <a:moveTo>
                  <a:pt x="128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96"/>
                  <a:pt x="80" y="96"/>
                  <a:pt x="80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80"/>
                  <a:pt x="48" y="80"/>
                  <a:pt x="48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48"/>
                  <a:pt x="80" y="48"/>
                  <a:pt x="80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80"/>
                  <a:pt x="96" y="80"/>
                  <a:pt x="96" y="80"/>
                </a:cubicBezTo>
                <a:cubicBezTo>
                  <a:pt x="128" y="80"/>
                  <a:pt x="128" y="80"/>
                  <a:pt x="128" y="80"/>
                </a:cubicBezTo>
                <a:lnTo>
                  <a:pt x="128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493"/>
          <p:cNvSpPr>
            <a:spLocks noEditPoints="1"/>
          </p:cNvSpPr>
          <p:nvPr/>
        </p:nvSpPr>
        <p:spPr bwMode="auto">
          <a:xfrm>
            <a:off x="7277030" y="1120466"/>
            <a:ext cx="334275" cy="334275"/>
          </a:xfrm>
          <a:custGeom>
            <a:avLst/>
            <a:gdLst>
              <a:gd name="T0" fmla="*/ 88 w 176"/>
              <a:gd name="T1" fmla="*/ 0 h 176"/>
              <a:gd name="T2" fmla="*/ 0 w 176"/>
              <a:gd name="T3" fmla="*/ 88 h 176"/>
              <a:gd name="T4" fmla="*/ 88 w 176"/>
              <a:gd name="T5" fmla="*/ 176 h 176"/>
              <a:gd name="T6" fmla="*/ 176 w 176"/>
              <a:gd name="T7" fmla="*/ 88 h 176"/>
              <a:gd name="T8" fmla="*/ 88 w 176"/>
              <a:gd name="T9" fmla="*/ 0 h 176"/>
              <a:gd name="T10" fmla="*/ 88 w 176"/>
              <a:gd name="T11" fmla="*/ 168 h 176"/>
              <a:gd name="T12" fmla="*/ 8 w 176"/>
              <a:gd name="T13" fmla="*/ 88 h 176"/>
              <a:gd name="T14" fmla="*/ 88 w 176"/>
              <a:gd name="T15" fmla="*/ 8 h 176"/>
              <a:gd name="T16" fmla="*/ 168 w 176"/>
              <a:gd name="T17" fmla="*/ 88 h 176"/>
              <a:gd name="T18" fmla="*/ 88 w 176"/>
              <a:gd name="T19" fmla="*/ 168 h 176"/>
              <a:gd name="T20" fmla="*/ 128 w 176"/>
              <a:gd name="T21" fmla="*/ 72 h 176"/>
              <a:gd name="T22" fmla="*/ 104 w 176"/>
              <a:gd name="T23" fmla="*/ 72 h 176"/>
              <a:gd name="T24" fmla="*/ 104 w 176"/>
              <a:gd name="T25" fmla="*/ 48 h 176"/>
              <a:gd name="T26" fmla="*/ 96 w 176"/>
              <a:gd name="T27" fmla="*/ 40 h 176"/>
              <a:gd name="T28" fmla="*/ 80 w 176"/>
              <a:gd name="T29" fmla="*/ 40 h 176"/>
              <a:gd name="T30" fmla="*/ 72 w 176"/>
              <a:gd name="T31" fmla="*/ 48 h 176"/>
              <a:gd name="T32" fmla="*/ 72 w 176"/>
              <a:gd name="T33" fmla="*/ 72 h 176"/>
              <a:gd name="T34" fmla="*/ 48 w 176"/>
              <a:gd name="T35" fmla="*/ 72 h 176"/>
              <a:gd name="T36" fmla="*/ 40 w 176"/>
              <a:gd name="T37" fmla="*/ 80 h 176"/>
              <a:gd name="T38" fmla="*/ 40 w 176"/>
              <a:gd name="T39" fmla="*/ 96 h 176"/>
              <a:gd name="T40" fmla="*/ 48 w 176"/>
              <a:gd name="T41" fmla="*/ 104 h 176"/>
              <a:gd name="T42" fmla="*/ 72 w 176"/>
              <a:gd name="T43" fmla="*/ 104 h 176"/>
              <a:gd name="T44" fmla="*/ 72 w 176"/>
              <a:gd name="T45" fmla="*/ 128 h 176"/>
              <a:gd name="T46" fmla="*/ 80 w 176"/>
              <a:gd name="T47" fmla="*/ 136 h 176"/>
              <a:gd name="T48" fmla="*/ 96 w 176"/>
              <a:gd name="T49" fmla="*/ 136 h 176"/>
              <a:gd name="T50" fmla="*/ 104 w 176"/>
              <a:gd name="T51" fmla="*/ 128 h 176"/>
              <a:gd name="T52" fmla="*/ 104 w 176"/>
              <a:gd name="T53" fmla="*/ 104 h 176"/>
              <a:gd name="T54" fmla="*/ 128 w 176"/>
              <a:gd name="T55" fmla="*/ 104 h 176"/>
              <a:gd name="T56" fmla="*/ 136 w 176"/>
              <a:gd name="T57" fmla="*/ 96 h 176"/>
              <a:gd name="T58" fmla="*/ 136 w 176"/>
              <a:gd name="T59" fmla="*/ 80 h 176"/>
              <a:gd name="T60" fmla="*/ 128 w 176"/>
              <a:gd name="T61" fmla="*/ 72 h 176"/>
              <a:gd name="T62" fmla="*/ 128 w 176"/>
              <a:gd name="T63" fmla="*/ 96 h 176"/>
              <a:gd name="T64" fmla="*/ 96 w 176"/>
              <a:gd name="T65" fmla="*/ 96 h 176"/>
              <a:gd name="T66" fmla="*/ 96 w 176"/>
              <a:gd name="T67" fmla="*/ 128 h 176"/>
              <a:gd name="T68" fmla="*/ 80 w 176"/>
              <a:gd name="T69" fmla="*/ 128 h 176"/>
              <a:gd name="T70" fmla="*/ 80 w 176"/>
              <a:gd name="T71" fmla="*/ 96 h 176"/>
              <a:gd name="T72" fmla="*/ 48 w 176"/>
              <a:gd name="T73" fmla="*/ 96 h 176"/>
              <a:gd name="T74" fmla="*/ 48 w 176"/>
              <a:gd name="T75" fmla="*/ 80 h 176"/>
              <a:gd name="T76" fmla="*/ 80 w 176"/>
              <a:gd name="T77" fmla="*/ 80 h 176"/>
              <a:gd name="T78" fmla="*/ 80 w 176"/>
              <a:gd name="T79" fmla="*/ 48 h 176"/>
              <a:gd name="T80" fmla="*/ 96 w 176"/>
              <a:gd name="T81" fmla="*/ 48 h 176"/>
              <a:gd name="T82" fmla="*/ 96 w 176"/>
              <a:gd name="T83" fmla="*/ 80 h 176"/>
              <a:gd name="T84" fmla="*/ 128 w 176"/>
              <a:gd name="T85" fmla="*/ 80 h 176"/>
              <a:gd name="T86" fmla="*/ 128 w 176"/>
              <a:gd name="T87" fmla="*/ 9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176">
                <a:moveTo>
                  <a:pt x="88" y="0"/>
                </a:moveTo>
                <a:cubicBezTo>
                  <a:pt x="39" y="0"/>
                  <a:pt x="0" y="39"/>
                  <a:pt x="0" y="88"/>
                </a:cubicBezTo>
                <a:cubicBezTo>
                  <a:pt x="0" y="137"/>
                  <a:pt x="39" y="176"/>
                  <a:pt x="88" y="176"/>
                </a:cubicBezTo>
                <a:cubicBezTo>
                  <a:pt x="137" y="176"/>
                  <a:pt x="176" y="137"/>
                  <a:pt x="176" y="88"/>
                </a:cubicBezTo>
                <a:cubicBezTo>
                  <a:pt x="176" y="39"/>
                  <a:pt x="137" y="0"/>
                  <a:pt x="88" y="0"/>
                </a:cubicBezTo>
                <a:moveTo>
                  <a:pt x="88" y="168"/>
                </a:moveTo>
                <a:cubicBezTo>
                  <a:pt x="44" y="168"/>
                  <a:pt x="8" y="132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32"/>
                  <a:pt x="132" y="168"/>
                  <a:pt x="88" y="168"/>
                </a:cubicBezTo>
                <a:moveTo>
                  <a:pt x="128" y="72"/>
                </a:moveTo>
                <a:cubicBezTo>
                  <a:pt x="104" y="72"/>
                  <a:pt x="104" y="72"/>
                  <a:pt x="104" y="72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4" y="44"/>
                  <a:pt x="100" y="40"/>
                  <a:pt x="96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76" y="40"/>
                  <a:pt x="72" y="44"/>
                  <a:pt x="72" y="48"/>
                </a:cubicBezTo>
                <a:cubicBezTo>
                  <a:pt x="72" y="72"/>
                  <a:pt x="72" y="72"/>
                  <a:pt x="72" y="72"/>
                </a:cubicBezTo>
                <a:cubicBezTo>
                  <a:pt x="48" y="72"/>
                  <a:pt x="48" y="72"/>
                  <a:pt x="48" y="72"/>
                </a:cubicBezTo>
                <a:cubicBezTo>
                  <a:pt x="44" y="72"/>
                  <a:pt x="40" y="76"/>
                  <a:pt x="40" y="80"/>
                </a:cubicBezTo>
                <a:cubicBezTo>
                  <a:pt x="40" y="96"/>
                  <a:pt x="40" y="96"/>
                  <a:pt x="40" y="96"/>
                </a:cubicBezTo>
                <a:cubicBezTo>
                  <a:pt x="40" y="100"/>
                  <a:pt x="44" y="104"/>
                  <a:pt x="48" y="10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2" y="132"/>
                  <a:pt x="76" y="136"/>
                  <a:pt x="80" y="136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100" y="136"/>
                  <a:pt x="104" y="132"/>
                  <a:pt x="104" y="128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32" y="104"/>
                  <a:pt x="136" y="100"/>
                  <a:pt x="136" y="96"/>
                </a:cubicBezTo>
                <a:cubicBezTo>
                  <a:pt x="136" y="80"/>
                  <a:pt x="136" y="80"/>
                  <a:pt x="136" y="80"/>
                </a:cubicBezTo>
                <a:cubicBezTo>
                  <a:pt x="136" y="76"/>
                  <a:pt x="132" y="72"/>
                  <a:pt x="128" y="72"/>
                </a:cubicBezTo>
                <a:moveTo>
                  <a:pt x="128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96"/>
                  <a:pt x="80" y="96"/>
                  <a:pt x="80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80"/>
                  <a:pt x="48" y="80"/>
                  <a:pt x="48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48"/>
                  <a:pt x="80" y="48"/>
                  <a:pt x="80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80"/>
                  <a:pt x="96" y="80"/>
                  <a:pt x="96" y="80"/>
                </a:cubicBezTo>
                <a:cubicBezTo>
                  <a:pt x="128" y="80"/>
                  <a:pt x="128" y="80"/>
                  <a:pt x="128" y="80"/>
                </a:cubicBezTo>
                <a:lnTo>
                  <a:pt x="128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494"/>
          <p:cNvSpPr>
            <a:spLocks noEditPoints="1"/>
          </p:cNvSpPr>
          <p:nvPr/>
        </p:nvSpPr>
        <p:spPr bwMode="auto">
          <a:xfrm>
            <a:off x="1524581" y="1865282"/>
            <a:ext cx="335898" cy="121702"/>
          </a:xfrm>
          <a:custGeom>
            <a:avLst/>
            <a:gdLst>
              <a:gd name="T0" fmla="*/ 144 w 176"/>
              <a:gd name="T1" fmla="*/ 0 h 64"/>
              <a:gd name="T2" fmla="*/ 32 w 176"/>
              <a:gd name="T3" fmla="*/ 0 h 64"/>
              <a:gd name="T4" fmla="*/ 0 w 176"/>
              <a:gd name="T5" fmla="*/ 32 h 64"/>
              <a:gd name="T6" fmla="*/ 32 w 176"/>
              <a:gd name="T7" fmla="*/ 64 h 64"/>
              <a:gd name="T8" fmla="*/ 144 w 176"/>
              <a:gd name="T9" fmla="*/ 64 h 64"/>
              <a:gd name="T10" fmla="*/ 176 w 176"/>
              <a:gd name="T11" fmla="*/ 32 h 64"/>
              <a:gd name="T12" fmla="*/ 144 w 176"/>
              <a:gd name="T13" fmla="*/ 0 h 64"/>
              <a:gd name="T14" fmla="*/ 32 w 176"/>
              <a:gd name="T15" fmla="*/ 32 h 64"/>
              <a:gd name="T16" fmla="*/ 24 w 176"/>
              <a:gd name="T17" fmla="*/ 24 h 64"/>
              <a:gd name="T18" fmla="*/ 32 w 176"/>
              <a:gd name="T19" fmla="*/ 16 h 64"/>
              <a:gd name="T20" fmla="*/ 40 w 176"/>
              <a:gd name="T21" fmla="*/ 24 h 64"/>
              <a:gd name="T22" fmla="*/ 32 w 176"/>
              <a:gd name="T23" fmla="*/ 32 h 64"/>
              <a:gd name="T24" fmla="*/ 52 w 176"/>
              <a:gd name="T25" fmla="*/ 40 h 64"/>
              <a:gd name="T26" fmla="*/ 48 w 176"/>
              <a:gd name="T27" fmla="*/ 36 h 64"/>
              <a:gd name="T28" fmla="*/ 52 w 176"/>
              <a:gd name="T29" fmla="*/ 32 h 64"/>
              <a:gd name="T30" fmla="*/ 56 w 176"/>
              <a:gd name="T31" fmla="*/ 36 h 64"/>
              <a:gd name="T32" fmla="*/ 52 w 176"/>
              <a:gd name="T33" fmla="*/ 40 h 64"/>
              <a:gd name="T34" fmla="*/ 144 w 176"/>
              <a:gd name="T35" fmla="*/ 56 h 64"/>
              <a:gd name="T36" fmla="*/ 92 w 176"/>
              <a:gd name="T37" fmla="*/ 56 h 64"/>
              <a:gd name="T38" fmla="*/ 92 w 176"/>
              <a:gd name="T39" fmla="*/ 8 h 64"/>
              <a:gd name="T40" fmla="*/ 144 w 176"/>
              <a:gd name="T41" fmla="*/ 8 h 64"/>
              <a:gd name="T42" fmla="*/ 168 w 176"/>
              <a:gd name="T43" fmla="*/ 32 h 64"/>
              <a:gd name="T44" fmla="*/ 144 w 176"/>
              <a:gd name="T45" fmla="*/ 56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6" h="64">
                <a:moveTo>
                  <a:pt x="144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50"/>
                  <a:pt x="14" y="64"/>
                  <a:pt x="32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62" y="64"/>
                  <a:pt x="176" y="50"/>
                  <a:pt x="176" y="32"/>
                </a:cubicBezTo>
                <a:cubicBezTo>
                  <a:pt x="176" y="14"/>
                  <a:pt x="162" y="0"/>
                  <a:pt x="144" y="0"/>
                </a:cubicBezTo>
                <a:moveTo>
                  <a:pt x="32" y="32"/>
                </a:moveTo>
                <a:cubicBezTo>
                  <a:pt x="28" y="32"/>
                  <a:pt x="24" y="28"/>
                  <a:pt x="24" y="24"/>
                </a:cubicBezTo>
                <a:cubicBezTo>
                  <a:pt x="24" y="20"/>
                  <a:pt x="28" y="16"/>
                  <a:pt x="32" y="16"/>
                </a:cubicBezTo>
                <a:cubicBezTo>
                  <a:pt x="36" y="16"/>
                  <a:pt x="40" y="20"/>
                  <a:pt x="40" y="24"/>
                </a:cubicBezTo>
                <a:cubicBezTo>
                  <a:pt x="40" y="28"/>
                  <a:pt x="36" y="32"/>
                  <a:pt x="32" y="32"/>
                </a:cubicBezTo>
                <a:moveTo>
                  <a:pt x="52" y="40"/>
                </a:moveTo>
                <a:cubicBezTo>
                  <a:pt x="50" y="40"/>
                  <a:pt x="48" y="38"/>
                  <a:pt x="48" y="36"/>
                </a:cubicBezTo>
                <a:cubicBezTo>
                  <a:pt x="48" y="34"/>
                  <a:pt x="50" y="32"/>
                  <a:pt x="52" y="32"/>
                </a:cubicBezTo>
                <a:cubicBezTo>
                  <a:pt x="54" y="32"/>
                  <a:pt x="56" y="34"/>
                  <a:pt x="56" y="36"/>
                </a:cubicBezTo>
                <a:cubicBezTo>
                  <a:pt x="56" y="38"/>
                  <a:pt x="54" y="40"/>
                  <a:pt x="52" y="40"/>
                </a:cubicBezTo>
                <a:moveTo>
                  <a:pt x="144" y="56"/>
                </a:moveTo>
                <a:cubicBezTo>
                  <a:pt x="92" y="56"/>
                  <a:pt x="92" y="56"/>
                  <a:pt x="92" y="56"/>
                </a:cubicBezTo>
                <a:cubicBezTo>
                  <a:pt x="92" y="8"/>
                  <a:pt x="92" y="8"/>
                  <a:pt x="92" y="8"/>
                </a:cubicBezTo>
                <a:cubicBezTo>
                  <a:pt x="144" y="8"/>
                  <a:pt x="144" y="8"/>
                  <a:pt x="144" y="8"/>
                </a:cubicBezTo>
                <a:cubicBezTo>
                  <a:pt x="157" y="8"/>
                  <a:pt x="168" y="19"/>
                  <a:pt x="168" y="32"/>
                </a:cubicBezTo>
                <a:cubicBezTo>
                  <a:pt x="168" y="45"/>
                  <a:pt x="157" y="56"/>
                  <a:pt x="144" y="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495"/>
          <p:cNvSpPr>
            <a:spLocks noEditPoints="1"/>
          </p:cNvSpPr>
          <p:nvPr/>
        </p:nvSpPr>
        <p:spPr bwMode="auto">
          <a:xfrm>
            <a:off x="2209358" y="1758184"/>
            <a:ext cx="243404" cy="335898"/>
          </a:xfrm>
          <a:custGeom>
            <a:avLst/>
            <a:gdLst>
              <a:gd name="T0" fmla="*/ 104 w 128"/>
              <a:gd name="T1" fmla="*/ 48 h 176"/>
              <a:gd name="T2" fmla="*/ 96 w 128"/>
              <a:gd name="T3" fmla="*/ 48 h 176"/>
              <a:gd name="T4" fmla="*/ 96 w 128"/>
              <a:gd name="T5" fmla="*/ 40 h 176"/>
              <a:gd name="T6" fmla="*/ 96 w 128"/>
              <a:gd name="T7" fmla="*/ 8 h 176"/>
              <a:gd name="T8" fmla="*/ 88 w 128"/>
              <a:gd name="T9" fmla="*/ 0 h 176"/>
              <a:gd name="T10" fmla="*/ 40 w 128"/>
              <a:gd name="T11" fmla="*/ 0 h 176"/>
              <a:gd name="T12" fmla="*/ 32 w 128"/>
              <a:gd name="T13" fmla="*/ 8 h 176"/>
              <a:gd name="T14" fmla="*/ 32 w 128"/>
              <a:gd name="T15" fmla="*/ 40 h 176"/>
              <a:gd name="T16" fmla="*/ 32 w 128"/>
              <a:gd name="T17" fmla="*/ 48 h 176"/>
              <a:gd name="T18" fmla="*/ 24 w 128"/>
              <a:gd name="T19" fmla="*/ 48 h 176"/>
              <a:gd name="T20" fmla="*/ 0 w 128"/>
              <a:gd name="T21" fmla="*/ 72 h 176"/>
              <a:gd name="T22" fmla="*/ 0 w 128"/>
              <a:gd name="T23" fmla="*/ 152 h 176"/>
              <a:gd name="T24" fmla="*/ 24 w 128"/>
              <a:gd name="T25" fmla="*/ 176 h 176"/>
              <a:gd name="T26" fmla="*/ 104 w 128"/>
              <a:gd name="T27" fmla="*/ 176 h 176"/>
              <a:gd name="T28" fmla="*/ 128 w 128"/>
              <a:gd name="T29" fmla="*/ 152 h 176"/>
              <a:gd name="T30" fmla="*/ 128 w 128"/>
              <a:gd name="T31" fmla="*/ 72 h 176"/>
              <a:gd name="T32" fmla="*/ 104 w 128"/>
              <a:gd name="T33" fmla="*/ 48 h 176"/>
              <a:gd name="T34" fmla="*/ 40 w 128"/>
              <a:gd name="T35" fmla="*/ 8 h 176"/>
              <a:gd name="T36" fmla="*/ 88 w 128"/>
              <a:gd name="T37" fmla="*/ 8 h 176"/>
              <a:gd name="T38" fmla="*/ 88 w 128"/>
              <a:gd name="T39" fmla="*/ 16 h 176"/>
              <a:gd name="T40" fmla="*/ 40 w 128"/>
              <a:gd name="T41" fmla="*/ 16 h 176"/>
              <a:gd name="T42" fmla="*/ 40 w 128"/>
              <a:gd name="T43" fmla="*/ 8 h 176"/>
              <a:gd name="T44" fmla="*/ 40 w 128"/>
              <a:gd name="T45" fmla="*/ 24 h 176"/>
              <a:gd name="T46" fmla="*/ 88 w 128"/>
              <a:gd name="T47" fmla="*/ 24 h 176"/>
              <a:gd name="T48" fmla="*/ 88 w 128"/>
              <a:gd name="T49" fmla="*/ 40 h 176"/>
              <a:gd name="T50" fmla="*/ 40 w 128"/>
              <a:gd name="T51" fmla="*/ 40 h 176"/>
              <a:gd name="T52" fmla="*/ 40 w 128"/>
              <a:gd name="T53" fmla="*/ 24 h 176"/>
              <a:gd name="T54" fmla="*/ 104 w 128"/>
              <a:gd name="T55" fmla="*/ 168 h 176"/>
              <a:gd name="T56" fmla="*/ 24 w 128"/>
              <a:gd name="T57" fmla="*/ 168 h 176"/>
              <a:gd name="T58" fmla="*/ 8 w 128"/>
              <a:gd name="T59" fmla="*/ 152 h 176"/>
              <a:gd name="T60" fmla="*/ 120 w 128"/>
              <a:gd name="T61" fmla="*/ 152 h 176"/>
              <a:gd name="T62" fmla="*/ 104 w 128"/>
              <a:gd name="T63" fmla="*/ 168 h 176"/>
              <a:gd name="T64" fmla="*/ 88 w 128"/>
              <a:gd name="T65" fmla="*/ 104 h 176"/>
              <a:gd name="T66" fmla="*/ 88 w 128"/>
              <a:gd name="T67" fmla="*/ 120 h 176"/>
              <a:gd name="T68" fmla="*/ 72 w 128"/>
              <a:gd name="T69" fmla="*/ 120 h 176"/>
              <a:gd name="T70" fmla="*/ 72 w 128"/>
              <a:gd name="T71" fmla="*/ 136 h 176"/>
              <a:gd name="T72" fmla="*/ 56 w 128"/>
              <a:gd name="T73" fmla="*/ 136 h 176"/>
              <a:gd name="T74" fmla="*/ 56 w 128"/>
              <a:gd name="T75" fmla="*/ 120 h 176"/>
              <a:gd name="T76" fmla="*/ 40 w 128"/>
              <a:gd name="T77" fmla="*/ 120 h 176"/>
              <a:gd name="T78" fmla="*/ 40 w 128"/>
              <a:gd name="T79" fmla="*/ 104 h 176"/>
              <a:gd name="T80" fmla="*/ 56 w 128"/>
              <a:gd name="T81" fmla="*/ 104 h 176"/>
              <a:gd name="T82" fmla="*/ 56 w 128"/>
              <a:gd name="T83" fmla="*/ 88 h 176"/>
              <a:gd name="T84" fmla="*/ 72 w 128"/>
              <a:gd name="T85" fmla="*/ 88 h 176"/>
              <a:gd name="T86" fmla="*/ 72 w 128"/>
              <a:gd name="T87" fmla="*/ 104 h 176"/>
              <a:gd name="T88" fmla="*/ 88 w 128"/>
              <a:gd name="T89" fmla="*/ 104 h 176"/>
              <a:gd name="T90" fmla="*/ 8 w 128"/>
              <a:gd name="T91" fmla="*/ 72 h 176"/>
              <a:gd name="T92" fmla="*/ 24 w 128"/>
              <a:gd name="T93" fmla="*/ 56 h 176"/>
              <a:gd name="T94" fmla="*/ 104 w 128"/>
              <a:gd name="T95" fmla="*/ 56 h 176"/>
              <a:gd name="T96" fmla="*/ 120 w 128"/>
              <a:gd name="T97" fmla="*/ 72 h 176"/>
              <a:gd name="T98" fmla="*/ 8 w 128"/>
              <a:gd name="T99" fmla="*/ 7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8" h="176">
                <a:moveTo>
                  <a:pt x="104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40"/>
                  <a:pt x="96" y="40"/>
                  <a:pt x="96" y="40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4"/>
                  <a:pt x="32" y="8"/>
                </a:cubicBezTo>
                <a:cubicBezTo>
                  <a:pt x="32" y="40"/>
                  <a:pt x="32" y="40"/>
                  <a:pt x="32" y="40"/>
                </a:cubicBezTo>
                <a:cubicBezTo>
                  <a:pt x="32" y="48"/>
                  <a:pt x="32" y="48"/>
                  <a:pt x="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1" y="48"/>
                  <a:pt x="0" y="59"/>
                  <a:pt x="0" y="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65"/>
                  <a:pt x="11" y="176"/>
                  <a:pt x="24" y="176"/>
                </a:cubicBezTo>
                <a:cubicBezTo>
                  <a:pt x="104" y="176"/>
                  <a:pt x="104" y="176"/>
                  <a:pt x="104" y="176"/>
                </a:cubicBezTo>
                <a:cubicBezTo>
                  <a:pt x="117" y="176"/>
                  <a:pt x="128" y="165"/>
                  <a:pt x="128" y="152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59"/>
                  <a:pt x="117" y="48"/>
                  <a:pt x="104" y="48"/>
                </a:cubicBezTo>
                <a:moveTo>
                  <a:pt x="40" y="8"/>
                </a:moveTo>
                <a:cubicBezTo>
                  <a:pt x="88" y="8"/>
                  <a:pt x="88" y="8"/>
                  <a:pt x="88" y="8"/>
                </a:cubicBezTo>
                <a:cubicBezTo>
                  <a:pt x="88" y="16"/>
                  <a:pt x="88" y="16"/>
                  <a:pt x="88" y="16"/>
                </a:cubicBezTo>
                <a:cubicBezTo>
                  <a:pt x="40" y="16"/>
                  <a:pt x="40" y="16"/>
                  <a:pt x="40" y="16"/>
                </a:cubicBezTo>
                <a:lnTo>
                  <a:pt x="40" y="8"/>
                </a:lnTo>
                <a:close/>
                <a:moveTo>
                  <a:pt x="40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40"/>
                  <a:pt x="88" y="40"/>
                  <a:pt x="88" y="40"/>
                </a:cubicBezTo>
                <a:cubicBezTo>
                  <a:pt x="40" y="40"/>
                  <a:pt x="40" y="40"/>
                  <a:pt x="40" y="40"/>
                </a:cubicBezTo>
                <a:lnTo>
                  <a:pt x="40" y="24"/>
                </a:lnTo>
                <a:close/>
                <a:moveTo>
                  <a:pt x="104" y="168"/>
                </a:moveTo>
                <a:cubicBezTo>
                  <a:pt x="24" y="168"/>
                  <a:pt x="24" y="168"/>
                  <a:pt x="24" y="168"/>
                </a:cubicBezTo>
                <a:cubicBezTo>
                  <a:pt x="15" y="168"/>
                  <a:pt x="8" y="161"/>
                  <a:pt x="8" y="152"/>
                </a:cubicBezTo>
                <a:cubicBezTo>
                  <a:pt x="120" y="152"/>
                  <a:pt x="120" y="152"/>
                  <a:pt x="120" y="152"/>
                </a:cubicBezTo>
                <a:cubicBezTo>
                  <a:pt x="120" y="161"/>
                  <a:pt x="113" y="168"/>
                  <a:pt x="104" y="168"/>
                </a:cubicBezTo>
                <a:moveTo>
                  <a:pt x="88" y="104"/>
                </a:moveTo>
                <a:cubicBezTo>
                  <a:pt x="88" y="120"/>
                  <a:pt x="88" y="120"/>
                  <a:pt x="88" y="12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56" y="136"/>
                  <a:pt x="56" y="136"/>
                  <a:pt x="56" y="136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6" y="88"/>
                  <a:pt x="56" y="88"/>
                  <a:pt x="56" y="88"/>
                </a:cubicBezTo>
                <a:cubicBezTo>
                  <a:pt x="72" y="88"/>
                  <a:pt x="72" y="88"/>
                  <a:pt x="72" y="88"/>
                </a:cubicBezTo>
                <a:cubicBezTo>
                  <a:pt x="72" y="104"/>
                  <a:pt x="72" y="104"/>
                  <a:pt x="72" y="104"/>
                </a:cubicBezTo>
                <a:lnTo>
                  <a:pt x="88" y="104"/>
                </a:lnTo>
                <a:close/>
                <a:moveTo>
                  <a:pt x="8" y="72"/>
                </a:moveTo>
                <a:cubicBezTo>
                  <a:pt x="8" y="63"/>
                  <a:pt x="15" y="56"/>
                  <a:pt x="24" y="56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13" y="56"/>
                  <a:pt x="120" y="63"/>
                  <a:pt x="120" y="72"/>
                </a:cubicBezTo>
                <a:lnTo>
                  <a:pt x="8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496"/>
          <p:cNvSpPr>
            <a:spLocks noEditPoints="1"/>
          </p:cNvSpPr>
          <p:nvPr/>
        </p:nvSpPr>
        <p:spPr bwMode="auto">
          <a:xfrm>
            <a:off x="2803263" y="1758184"/>
            <a:ext cx="334275" cy="335898"/>
          </a:xfrm>
          <a:custGeom>
            <a:avLst/>
            <a:gdLst>
              <a:gd name="T0" fmla="*/ 168 w 176"/>
              <a:gd name="T1" fmla="*/ 8 h 176"/>
              <a:gd name="T2" fmla="*/ 96 w 176"/>
              <a:gd name="T3" fmla="*/ 8 h 176"/>
              <a:gd name="T4" fmla="*/ 88 w 176"/>
              <a:gd name="T5" fmla="*/ 0 h 176"/>
              <a:gd name="T6" fmla="*/ 80 w 176"/>
              <a:gd name="T7" fmla="*/ 8 h 176"/>
              <a:gd name="T8" fmla="*/ 8 w 176"/>
              <a:gd name="T9" fmla="*/ 8 h 176"/>
              <a:gd name="T10" fmla="*/ 0 w 176"/>
              <a:gd name="T11" fmla="*/ 16 h 176"/>
              <a:gd name="T12" fmla="*/ 0 w 176"/>
              <a:gd name="T13" fmla="*/ 24 h 176"/>
              <a:gd name="T14" fmla="*/ 8 w 176"/>
              <a:gd name="T15" fmla="*/ 32 h 176"/>
              <a:gd name="T16" fmla="*/ 8 w 176"/>
              <a:gd name="T17" fmla="*/ 128 h 176"/>
              <a:gd name="T18" fmla="*/ 16 w 176"/>
              <a:gd name="T19" fmla="*/ 136 h 176"/>
              <a:gd name="T20" fmla="*/ 84 w 176"/>
              <a:gd name="T21" fmla="*/ 136 h 176"/>
              <a:gd name="T22" fmla="*/ 84 w 176"/>
              <a:gd name="T23" fmla="*/ 146 h 176"/>
              <a:gd name="T24" fmla="*/ 61 w 176"/>
              <a:gd name="T25" fmla="*/ 169 h 176"/>
              <a:gd name="T26" fmla="*/ 60 w 176"/>
              <a:gd name="T27" fmla="*/ 172 h 176"/>
              <a:gd name="T28" fmla="*/ 64 w 176"/>
              <a:gd name="T29" fmla="*/ 176 h 176"/>
              <a:gd name="T30" fmla="*/ 67 w 176"/>
              <a:gd name="T31" fmla="*/ 175 h 176"/>
              <a:gd name="T32" fmla="*/ 88 w 176"/>
              <a:gd name="T33" fmla="*/ 154 h 176"/>
              <a:gd name="T34" fmla="*/ 109 w 176"/>
              <a:gd name="T35" fmla="*/ 175 h 176"/>
              <a:gd name="T36" fmla="*/ 112 w 176"/>
              <a:gd name="T37" fmla="*/ 176 h 176"/>
              <a:gd name="T38" fmla="*/ 116 w 176"/>
              <a:gd name="T39" fmla="*/ 172 h 176"/>
              <a:gd name="T40" fmla="*/ 115 w 176"/>
              <a:gd name="T41" fmla="*/ 169 h 176"/>
              <a:gd name="T42" fmla="*/ 92 w 176"/>
              <a:gd name="T43" fmla="*/ 146 h 176"/>
              <a:gd name="T44" fmla="*/ 92 w 176"/>
              <a:gd name="T45" fmla="*/ 136 h 176"/>
              <a:gd name="T46" fmla="*/ 160 w 176"/>
              <a:gd name="T47" fmla="*/ 136 h 176"/>
              <a:gd name="T48" fmla="*/ 168 w 176"/>
              <a:gd name="T49" fmla="*/ 128 h 176"/>
              <a:gd name="T50" fmla="*/ 168 w 176"/>
              <a:gd name="T51" fmla="*/ 32 h 176"/>
              <a:gd name="T52" fmla="*/ 176 w 176"/>
              <a:gd name="T53" fmla="*/ 24 h 176"/>
              <a:gd name="T54" fmla="*/ 176 w 176"/>
              <a:gd name="T55" fmla="*/ 16 h 176"/>
              <a:gd name="T56" fmla="*/ 168 w 176"/>
              <a:gd name="T57" fmla="*/ 8 h 176"/>
              <a:gd name="T58" fmla="*/ 160 w 176"/>
              <a:gd name="T59" fmla="*/ 128 h 176"/>
              <a:gd name="T60" fmla="*/ 16 w 176"/>
              <a:gd name="T61" fmla="*/ 128 h 176"/>
              <a:gd name="T62" fmla="*/ 16 w 176"/>
              <a:gd name="T63" fmla="*/ 32 h 176"/>
              <a:gd name="T64" fmla="*/ 160 w 176"/>
              <a:gd name="T65" fmla="*/ 32 h 176"/>
              <a:gd name="T66" fmla="*/ 160 w 176"/>
              <a:gd name="T67" fmla="*/ 128 h 176"/>
              <a:gd name="T68" fmla="*/ 168 w 176"/>
              <a:gd name="T69" fmla="*/ 24 h 176"/>
              <a:gd name="T70" fmla="*/ 8 w 176"/>
              <a:gd name="T71" fmla="*/ 24 h 176"/>
              <a:gd name="T72" fmla="*/ 8 w 176"/>
              <a:gd name="T73" fmla="*/ 16 h 176"/>
              <a:gd name="T74" fmla="*/ 168 w 176"/>
              <a:gd name="T75" fmla="*/ 16 h 176"/>
              <a:gd name="T76" fmla="*/ 168 w 176"/>
              <a:gd name="T77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76">
                <a:moveTo>
                  <a:pt x="168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" y="8"/>
                  <a:pt x="8" y="8"/>
                  <a:pt x="8" y="8"/>
                </a:cubicBezTo>
                <a:cubicBezTo>
                  <a:pt x="4" y="8"/>
                  <a:pt x="0" y="12"/>
                  <a:pt x="0" y="1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32"/>
                  <a:pt x="12" y="136"/>
                  <a:pt x="16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61" y="169"/>
                  <a:pt x="61" y="169"/>
                  <a:pt x="61" y="169"/>
                </a:cubicBezTo>
                <a:cubicBezTo>
                  <a:pt x="60" y="170"/>
                  <a:pt x="60" y="171"/>
                  <a:pt x="60" y="172"/>
                </a:cubicBezTo>
                <a:cubicBezTo>
                  <a:pt x="60" y="174"/>
                  <a:pt x="62" y="176"/>
                  <a:pt x="64" y="176"/>
                </a:cubicBezTo>
                <a:cubicBezTo>
                  <a:pt x="65" y="176"/>
                  <a:pt x="66" y="176"/>
                  <a:pt x="67" y="175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09" y="175"/>
                  <a:pt x="109" y="175"/>
                  <a:pt x="109" y="175"/>
                </a:cubicBezTo>
                <a:cubicBezTo>
                  <a:pt x="110" y="176"/>
                  <a:pt x="111" y="176"/>
                  <a:pt x="112" y="176"/>
                </a:cubicBezTo>
                <a:cubicBezTo>
                  <a:pt x="114" y="176"/>
                  <a:pt x="116" y="174"/>
                  <a:pt x="116" y="172"/>
                </a:cubicBezTo>
                <a:cubicBezTo>
                  <a:pt x="116" y="171"/>
                  <a:pt x="116" y="170"/>
                  <a:pt x="115" y="169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32"/>
                  <a:pt x="168" y="12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2"/>
                  <a:pt x="172" y="8"/>
                  <a:pt x="168" y="8"/>
                </a:cubicBezTo>
                <a:moveTo>
                  <a:pt x="16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0" y="32"/>
                  <a:pt x="160" y="32"/>
                  <a:pt x="160" y="32"/>
                </a:cubicBezTo>
                <a:lnTo>
                  <a:pt x="160" y="128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168" y="16"/>
                  <a:pt x="168" y="16"/>
                  <a:pt x="168" y="16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497"/>
          <p:cNvSpPr>
            <a:spLocks noEditPoints="1"/>
          </p:cNvSpPr>
          <p:nvPr/>
        </p:nvSpPr>
        <p:spPr bwMode="auto">
          <a:xfrm>
            <a:off x="3442605" y="1758184"/>
            <a:ext cx="334275" cy="335898"/>
          </a:xfrm>
          <a:custGeom>
            <a:avLst/>
            <a:gdLst>
              <a:gd name="T0" fmla="*/ 96 w 176"/>
              <a:gd name="T1" fmla="*/ 8 h 176"/>
              <a:gd name="T2" fmla="*/ 80 w 176"/>
              <a:gd name="T3" fmla="*/ 8 h 176"/>
              <a:gd name="T4" fmla="*/ 0 w 176"/>
              <a:gd name="T5" fmla="*/ 16 h 176"/>
              <a:gd name="T6" fmla="*/ 8 w 176"/>
              <a:gd name="T7" fmla="*/ 32 h 176"/>
              <a:gd name="T8" fmla="*/ 16 w 176"/>
              <a:gd name="T9" fmla="*/ 136 h 176"/>
              <a:gd name="T10" fmla="*/ 84 w 176"/>
              <a:gd name="T11" fmla="*/ 146 h 176"/>
              <a:gd name="T12" fmla="*/ 60 w 176"/>
              <a:gd name="T13" fmla="*/ 172 h 176"/>
              <a:gd name="T14" fmla="*/ 67 w 176"/>
              <a:gd name="T15" fmla="*/ 175 h 176"/>
              <a:gd name="T16" fmla="*/ 109 w 176"/>
              <a:gd name="T17" fmla="*/ 175 h 176"/>
              <a:gd name="T18" fmla="*/ 116 w 176"/>
              <a:gd name="T19" fmla="*/ 172 h 176"/>
              <a:gd name="T20" fmla="*/ 92 w 176"/>
              <a:gd name="T21" fmla="*/ 146 h 176"/>
              <a:gd name="T22" fmla="*/ 160 w 176"/>
              <a:gd name="T23" fmla="*/ 136 h 176"/>
              <a:gd name="T24" fmla="*/ 168 w 176"/>
              <a:gd name="T25" fmla="*/ 32 h 176"/>
              <a:gd name="T26" fmla="*/ 176 w 176"/>
              <a:gd name="T27" fmla="*/ 16 h 176"/>
              <a:gd name="T28" fmla="*/ 160 w 176"/>
              <a:gd name="T29" fmla="*/ 128 h 176"/>
              <a:gd name="T30" fmla="*/ 16 w 176"/>
              <a:gd name="T31" fmla="*/ 32 h 176"/>
              <a:gd name="T32" fmla="*/ 160 w 176"/>
              <a:gd name="T33" fmla="*/ 128 h 176"/>
              <a:gd name="T34" fmla="*/ 8 w 176"/>
              <a:gd name="T35" fmla="*/ 24 h 176"/>
              <a:gd name="T36" fmla="*/ 168 w 176"/>
              <a:gd name="T37" fmla="*/ 16 h 176"/>
              <a:gd name="T38" fmla="*/ 36 w 176"/>
              <a:gd name="T39" fmla="*/ 88 h 176"/>
              <a:gd name="T40" fmla="*/ 80 w 176"/>
              <a:gd name="T41" fmla="*/ 84 h 176"/>
              <a:gd name="T42" fmla="*/ 79 w 176"/>
              <a:gd name="T43" fmla="*/ 82 h 176"/>
              <a:gd name="T44" fmla="*/ 59 w 176"/>
              <a:gd name="T45" fmla="*/ 50 h 176"/>
              <a:gd name="T46" fmla="*/ 53 w 176"/>
              <a:gd name="T47" fmla="*/ 50 h 176"/>
              <a:gd name="T48" fmla="*/ 33 w 176"/>
              <a:gd name="T49" fmla="*/ 82 h 176"/>
              <a:gd name="T50" fmla="*/ 32 w 176"/>
              <a:gd name="T51" fmla="*/ 84 h 176"/>
              <a:gd name="T52" fmla="*/ 56 w 176"/>
              <a:gd name="T53" fmla="*/ 60 h 176"/>
              <a:gd name="T54" fmla="*/ 43 w 176"/>
              <a:gd name="T55" fmla="*/ 80 h 176"/>
              <a:gd name="T56" fmla="*/ 120 w 176"/>
              <a:gd name="T57" fmla="*/ 112 h 176"/>
              <a:gd name="T58" fmla="*/ 120 w 176"/>
              <a:gd name="T59" fmla="*/ 64 h 176"/>
              <a:gd name="T60" fmla="*/ 120 w 176"/>
              <a:gd name="T61" fmla="*/ 112 h 176"/>
              <a:gd name="T62" fmla="*/ 136 w 176"/>
              <a:gd name="T63" fmla="*/ 88 h 176"/>
              <a:gd name="T64" fmla="*/ 104 w 176"/>
              <a:gd name="T65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76">
                <a:moveTo>
                  <a:pt x="168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" y="8"/>
                  <a:pt x="8" y="8"/>
                  <a:pt x="8" y="8"/>
                </a:cubicBezTo>
                <a:cubicBezTo>
                  <a:pt x="4" y="8"/>
                  <a:pt x="0" y="12"/>
                  <a:pt x="0" y="1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32"/>
                  <a:pt x="12" y="136"/>
                  <a:pt x="16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61" y="169"/>
                  <a:pt x="61" y="169"/>
                  <a:pt x="61" y="169"/>
                </a:cubicBezTo>
                <a:cubicBezTo>
                  <a:pt x="60" y="170"/>
                  <a:pt x="60" y="171"/>
                  <a:pt x="60" y="172"/>
                </a:cubicBezTo>
                <a:cubicBezTo>
                  <a:pt x="60" y="174"/>
                  <a:pt x="62" y="176"/>
                  <a:pt x="64" y="176"/>
                </a:cubicBezTo>
                <a:cubicBezTo>
                  <a:pt x="65" y="176"/>
                  <a:pt x="66" y="176"/>
                  <a:pt x="67" y="175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09" y="175"/>
                  <a:pt x="109" y="175"/>
                  <a:pt x="109" y="175"/>
                </a:cubicBezTo>
                <a:cubicBezTo>
                  <a:pt x="110" y="176"/>
                  <a:pt x="111" y="176"/>
                  <a:pt x="112" y="176"/>
                </a:cubicBezTo>
                <a:cubicBezTo>
                  <a:pt x="114" y="176"/>
                  <a:pt x="116" y="174"/>
                  <a:pt x="116" y="172"/>
                </a:cubicBezTo>
                <a:cubicBezTo>
                  <a:pt x="116" y="171"/>
                  <a:pt x="116" y="170"/>
                  <a:pt x="115" y="169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32"/>
                  <a:pt x="168" y="12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2"/>
                  <a:pt x="172" y="8"/>
                  <a:pt x="168" y="8"/>
                </a:cubicBezTo>
                <a:moveTo>
                  <a:pt x="16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0" y="32"/>
                  <a:pt x="160" y="32"/>
                  <a:pt x="160" y="32"/>
                </a:cubicBezTo>
                <a:lnTo>
                  <a:pt x="160" y="128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168" y="16"/>
                  <a:pt x="168" y="16"/>
                  <a:pt x="168" y="16"/>
                </a:cubicBezTo>
                <a:lnTo>
                  <a:pt x="168" y="24"/>
                </a:lnTo>
                <a:close/>
                <a:moveTo>
                  <a:pt x="36" y="88"/>
                </a:moveTo>
                <a:cubicBezTo>
                  <a:pt x="76" y="88"/>
                  <a:pt x="76" y="88"/>
                  <a:pt x="76" y="88"/>
                </a:cubicBezTo>
                <a:cubicBezTo>
                  <a:pt x="78" y="88"/>
                  <a:pt x="80" y="86"/>
                  <a:pt x="80" y="84"/>
                </a:cubicBezTo>
                <a:cubicBezTo>
                  <a:pt x="80" y="83"/>
                  <a:pt x="80" y="82"/>
                  <a:pt x="79" y="82"/>
                </a:cubicBezTo>
                <a:cubicBezTo>
                  <a:pt x="79" y="82"/>
                  <a:pt x="79" y="82"/>
                  <a:pt x="79" y="82"/>
                </a:cubicBezTo>
                <a:cubicBezTo>
                  <a:pt x="59" y="50"/>
                  <a:pt x="59" y="50"/>
                  <a:pt x="59" y="50"/>
                </a:cubicBezTo>
                <a:cubicBezTo>
                  <a:pt x="59" y="50"/>
                  <a:pt x="59" y="50"/>
                  <a:pt x="59" y="50"/>
                </a:cubicBezTo>
                <a:cubicBezTo>
                  <a:pt x="59" y="49"/>
                  <a:pt x="57" y="48"/>
                  <a:pt x="56" y="48"/>
                </a:cubicBezTo>
                <a:cubicBezTo>
                  <a:pt x="55" y="48"/>
                  <a:pt x="53" y="49"/>
                  <a:pt x="53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33" y="82"/>
                  <a:pt x="33" y="82"/>
                  <a:pt x="33" y="82"/>
                </a:cubicBezTo>
                <a:cubicBezTo>
                  <a:pt x="33" y="82"/>
                  <a:pt x="33" y="82"/>
                  <a:pt x="33" y="82"/>
                </a:cubicBezTo>
                <a:cubicBezTo>
                  <a:pt x="32" y="82"/>
                  <a:pt x="32" y="83"/>
                  <a:pt x="32" y="84"/>
                </a:cubicBezTo>
                <a:cubicBezTo>
                  <a:pt x="32" y="86"/>
                  <a:pt x="34" y="88"/>
                  <a:pt x="36" y="88"/>
                </a:cubicBezTo>
                <a:moveTo>
                  <a:pt x="56" y="60"/>
                </a:moveTo>
                <a:cubicBezTo>
                  <a:pt x="69" y="80"/>
                  <a:pt x="69" y="80"/>
                  <a:pt x="69" y="80"/>
                </a:cubicBezTo>
                <a:cubicBezTo>
                  <a:pt x="43" y="80"/>
                  <a:pt x="43" y="80"/>
                  <a:pt x="43" y="80"/>
                </a:cubicBezTo>
                <a:lnTo>
                  <a:pt x="56" y="60"/>
                </a:lnTo>
                <a:close/>
                <a:moveTo>
                  <a:pt x="120" y="112"/>
                </a:moveTo>
                <a:cubicBezTo>
                  <a:pt x="133" y="112"/>
                  <a:pt x="144" y="101"/>
                  <a:pt x="144" y="88"/>
                </a:cubicBezTo>
                <a:cubicBezTo>
                  <a:pt x="144" y="75"/>
                  <a:pt x="133" y="64"/>
                  <a:pt x="120" y="64"/>
                </a:cubicBezTo>
                <a:cubicBezTo>
                  <a:pt x="107" y="64"/>
                  <a:pt x="96" y="75"/>
                  <a:pt x="96" y="88"/>
                </a:cubicBezTo>
                <a:cubicBezTo>
                  <a:pt x="96" y="101"/>
                  <a:pt x="107" y="112"/>
                  <a:pt x="120" y="112"/>
                </a:cubicBezTo>
                <a:moveTo>
                  <a:pt x="120" y="72"/>
                </a:moveTo>
                <a:cubicBezTo>
                  <a:pt x="129" y="72"/>
                  <a:pt x="136" y="79"/>
                  <a:pt x="136" y="88"/>
                </a:cubicBezTo>
                <a:cubicBezTo>
                  <a:pt x="136" y="97"/>
                  <a:pt x="129" y="104"/>
                  <a:pt x="120" y="104"/>
                </a:cubicBezTo>
                <a:cubicBezTo>
                  <a:pt x="111" y="104"/>
                  <a:pt x="104" y="97"/>
                  <a:pt x="104" y="88"/>
                </a:cubicBezTo>
                <a:cubicBezTo>
                  <a:pt x="104" y="79"/>
                  <a:pt x="111" y="72"/>
                  <a:pt x="120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498"/>
          <p:cNvSpPr>
            <a:spLocks noEditPoints="1"/>
          </p:cNvSpPr>
          <p:nvPr/>
        </p:nvSpPr>
        <p:spPr bwMode="auto">
          <a:xfrm>
            <a:off x="4081946" y="1758184"/>
            <a:ext cx="334275" cy="335898"/>
          </a:xfrm>
          <a:custGeom>
            <a:avLst/>
            <a:gdLst>
              <a:gd name="T0" fmla="*/ 140 w 176"/>
              <a:gd name="T1" fmla="*/ 72 h 176"/>
              <a:gd name="T2" fmla="*/ 140 w 176"/>
              <a:gd name="T3" fmla="*/ 64 h 176"/>
              <a:gd name="T4" fmla="*/ 96 w 176"/>
              <a:gd name="T5" fmla="*/ 68 h 176"/>
              <a:gd name="T6" fmla="*/ 100 w 176"/>
              <a:gd name="T7" fmla="*/ 56 h 176"/>
              <a:gd name="T8" fmla="*/ 128 w 176"/>
              <a:gd name="T9" fmla="*/ 52 h 176"/>
              <a:gd name="T10" fmla="*/ 100 w 176"/>
              <a:gd name="T11" fmla="*/ 48 h 176"/>
              <a:gd name="T12" fmla="*/ 100 w 176"/>
              <a:gd name="T13" fmla="*/ 56 h 176"/>
              <a:gd name="T14" fmla="*/ 116 w 176"/>
              <a:gd name="T15" fmla="*/ 88 h 176"/>
              <a:gd name="T16" fmla="*/ 116 w 176"/>
              <a:gd name="T17" fmla="*/ 80 h 176"/>
              <a:gd name="T18" fmla="*/ 96 w 176"/>
              <a:gd name="T19" fmla="*/ 84 h 176"/>
              <a:gd name="T20" fmla="*/ 40 w 176"/>
              <a:gd name="T21" fmla="*/ 104 h 176"/>
              <a:gd name="T22" fmla="*/ 80 w 176"/>
              <a:gd name="T23" fmla="*/ 96 h 176"/>
              <a:gd name="T24" fmla="*/ 72 w 176"/>
              <a:gd name="T25" fmla="*/ 48 h 176"/>
              <a:gd name="T26" fmla="*/ 32 w 176"/>
              <a:gd name="T27" fmla="*/ 56 h 176"/>
              <a:gd name="T28" fmla="*/ 40 w 176"/>
              <a:gd name="T29" fmla="*/ 104 h 176"/>
              <a:gd name="T30" fmla="*/ 72 w 176"/>
              <a:gd name="T31" fmla="*/ 56 h 176"/>
              <a:gd name="T32" fmla="*/ 40 w 176"/>
              <a:gd name="T33" fmla="*/ 96 h 176"/>
              <a:gd name="T34" fmla="*/ 100 w 176"/>
              <a:gd name="T35" fmla="*/ 104 h 176"/>
              <a:gd name="T36" fmla="*/ 144 w 176"/>
              <a:gd name="T37" fmla="*/ 100 h 176"/>
              <a:gd name="T38" fmla="*/ 100 w 176"/>
              <a:gd name="T39" fmla="*/ 96 h 176"/>
              <a:gd name="T40" fmla="*/ 100 w 176"/>
              <a:gd name="T41" fmla="*/ 104 h 176"/>
              <a:gd name="T42" fmla="*/ 96 w 176"/>
              <a:gd name="T43" fmla="*/ 8 h 176"/>
              <a:gd name="T44" fmla="*/ 80 w 176"/>
              <a:gd name="T45" fmla="*/ 8 h 176"/>
              <a:gd name="T46" fmla="*/ 0 w 176"/>
              <a:gd name="T47" fmla="*/ 16 h 176"/>
              <a:gd name="T48" fmla="*/ 8 w 176"/>
              <a:gd name="T49" fmla="*/ 32 h 176"/>
              <a:gd name="T50" fmla="*/ 16 w 176"/>
              <a:gd name="T51" fmla="*/ 136 h 176"/>
              <a:gd name="T52" fmla="*/ 84 w 176"/>
              <a:gd name="T53" fmla="*/ 146 h 176"/>
              <a:gd name="T54" fmla="*/ 60 w 176"/>
              <a:gd name="T55" fmla="*/ 172 h 176"/>
              <a:gd name="T56" fmla="*/ 67 w 176"/>
              <a:gd name="T57" fmla="*/ 175 h 176"/>
              <a:gd name="T58" fmla="*/ 109 w 176"/>
              <a:gd name="T59" fmla="*/ 175 h 176"/>
              <a:gd name="T60" fmla="*/ 116 w 176"/>
              <a:gd name="T61" fmla="*/ 172 h 176"/>
              <a:gd name="T62" fmla="*/ 92 w 176"/>
              <a:gd name="T63" fmla="*/ 146 h 176"/>
              <a:gd name="T64" fmla="*/ 160 w 176"/>
              <a:gd name="T65" fmla="*/ 136 h 176"/>
              <a:gd name="T66" fmla="*/ 168 w 176"/>
              <a:gd name="T67" fmla="*/ 32 h 176"/>
              <a:gd name="T68" fmla="*/ 176 w 176"/>
              <a:gd name="T69" fmla="*/ 16 h 176"/>
              <a:gd name="T70" fmla="*/ 160 w 176"/>
              <a:gd name="T71" fmla="*/ 128 h 176"/>
              <a:gd name="T72" fmla="*/ 16 w 176"/>
              <a:gd name="T73" fmla="*/ 32 h 176"/>
              <a:gd name="T74" fmla="*/ 160 w 176"/>
              <a:gd name="T75" fmla="*/ 128 h 176"/>
              <a:gd name="T76" fmla="*/ 8 w 176"/>
              <a:gd name="T77" fmla="*/ 24 h 176"/>
              <a:gd name="T78" fmla="*/ 168 w 176"/>
              <a:gd name="T79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6" h="176">
                <a:moveTo>
                  <a:pt x="100" y="72"/>
                </a:moveTo>
                <a:cubicBezTo>
                  <a:pt x="140" y="72"/>
                  <a:pt x="140" y="72"/>
                  <a:pt x="140" y="72"/>
                </a:cubicBezTo>
                <a:cubicBezTo>
                  <a:pt x="142" y="72"/>
                  <a:pt x="144" y="70"/>
                  <a:pt x="144" y="68"/>
                </a:cubicBezTo>
                <a:cubicBezTo>
                  <a:pt x="144" y="66"/>
                  <a:pt x="142" y="64"/>
                  <a:pt x="140" y="64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98" y="64"/>
                  <a:pt x="96" y="66"/>
                  <a:pt x="96" y="68"/>
                </a:cubicBezTo>
                <a:cubicBezTo>
                  <a:pt x="96" y="70"/>
                  <a:pt x="98" y="72"/>
                  <a:pt x="100" y="72"/>
                </a:cubicBezTo>
                <a:moveTo>
                  <a:pt x="100" y="56"/>
                </a:moveTo>
                <a:cubicBezTo>
                  <a:pt x="124" y="56"/>
                  <a:pt x="124" y="56"/>
                  <a:pt x="124" y="56"/>
                </a:cubicBezTo>
                <a:cubicBezTo>
                  <a:pt x="126" y="56"/>
                  <a:pt x="128" y="54"/>
                  <a:pt x="128" y="52"/>
                </a:cubicBezTo>
                <a:cubicBezTo>
                  <a:pt x="128" y="50"/>
                  <a:pt x="126" y="48"/>
                  <a:pt x="124" y="48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98" y="48"/>
                  <a:pt x="96" y="50"/>
                  <a:pt x="96" y="52"/>
                </a:cubicBezTo>
                <a:cubicBezTo>
                  <a:pt x="96" y="54"/>
                  <a:pt x="98" y="56"/>
                  <a:pt x="100" y="56"/>
                </a:cubicBezTo>
                <a:moveTo>
                  <a:pt x="100" y="88"/>
                </a:moveTo>
                <a:cubicBezTo>
                  <a:pt x="116" y="88"/>
                  <a:pt x="116" y="88"/>
                  <a:pt x="116" y="88"/>
                </a:cubicBezTo>
                <a:cubicBezTo>
                  <a:pt x="118" y="88"/>
                  <a:pt x="120" y="86"/>
                  <a:pt x="120" y="84"/>
                </a:cubicBezTo>
                <a:cubicBezTo>
                  <a:pt x="120" y="82"/>
                  <a:pt x="118" y="80"/>
                  <a:pt x="116" y="80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98" y="80"/>
                  <a:pt x="96" y="82"/>
                  <a:pt x="96" y="84"/>
                </a:cubicBezTo>
                <a:cubicBezTo>
                  <a:pt x="96" y="86"/>
                  <a:pt x="98" y="88"/>
                  <a:pt x="100" y="88"/>
                </a:cubicBezTo>
                <a:moveTo>
                  <a:pt x="40" y="104"/>
                </a:moveTo>
                <a:cubicBezTo>
                  <a:pt x="72" y="104"/>
                  <a:pt x="72" y="104"/>
                  <a:pt x="72" y="104"/>
                </a:cubicBezTo>
                <a:cubicBezTo>
                  <a:pt x="76" y="104"/>
                  <a:pt x="80" y="100"/>
                  <a:pt x="80" y="96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52"/>
                  <a:pt x="76" y="48"/>
                  <a:pt x="72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36" y="48"/>
                  <a:pt x="32" y="52"/>
                  <a:pt x="32" y="5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100"/>
                  <a:pt x="36" y="104"/>
                  <a:pt x="40" y="104"/>
                </a:cubicBezTo>
                <a:moveTo>
                  <a:pt x="40" y="56"/>
                </a:moveTo>
                <a:cubicBezTo>
                  <a:pt x="72" y="56"/>
                  <a:pt x="72" y="56"/>
                  <a:pt x="72" y="56"/>
                </a:cubicBezTo>
                <a:cubicBezTo>
                  <a:pt x="72" y="96"/>
                  <a:pt x="72" y="96"/>
                  <a:pt x="72" y="96"/>
                </a:cubicBezTo>
                <a:cubicBezTo>
                  <a:pt x="40" y="96"/>
                  <a:pt x="40" y="96"/>
                  <a:pt x="40" y="96"/>
                </a:cubicBezTo>
                <a:lnTo>
                  <a:pt x="40" y="56"/>
                </a:lnTo>
                <a:close/>
                <a:moveTo>
                  <a:pt x="10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42" y="104"/>
                  <a:pt x="144" y="102"/>
                  <a:pt x="144" y="100"/>
                </a:cubicBezTo>
                <a:cubicBezTo>
                  <a:pt x="144" y="98"/>
                  <a:pt x="142" y="96"/>
                  <a:pt x="140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8" y="96"/>
                  <a:pt x="96" y="98"/>
                  <a:pt x="96" y="100"/>
                </a:cubicBezTo>
                <a:cubicBezTo>
                  <a:pt x="96" y="102"/>
                  <a:pt x="98" y="104"/>
                  <a:pt x="100" y="104"/>
                </a:cubicBezTo>
                <a:moveTo>
                  <a:pt x="168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" y="8"/>
                  <a:pt x="8" y="8"/>
                  <a:pt x="8" y="8"/>
                </a:cubicBezTo>
                <a:cubicBezTo>
                  <a:pt x="4" y="8"/>
                  <a:pt x="0" y="12"/>
                  <a:pt x="0" y="1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32"/>
                  <a:pt x="12" y="136"/>
                  <a:pt x="16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61" y="169"/>
                  <a:pt x="61" y="169"/>
                  <a:pt x="61" y="169"/>
                </a:cubicBezTo>
                <a:cubicBezTo>
                  <a:pt x="60" y="170"/>
                  <a:pt x="60" y="171"/>
                  <a:pt x="60" y="172"/>
                </a:cubicBezTo>
                <a:cubicBezTo>
                  <a:pt x="60" y="174"/>
                  <a:pt x="62" y="176"/>
                  <a:pt x="64" y="176"/>
                </a:cubicBezTo>
                <a:cubicBezTo>
                  <a:pt x="65" y="176"/>
                  <a:pt x="66" y="176"/>
                  <a:pt x="67" y="175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09" y="175"/>
                  <a:pt x="109" y="175"/>
                  <a:pt x="109" y="175"/>
                </a:cubicBezTo>
                <a:cubicBezTo>
                  <a:pt x="110" y="176"/>
                  <a:pt x="111" y="176"/>
                  <a:pt x="112" y="176"/>
                </a:cubicBezTo>
                <a:cubicBezTo>
                  <a:pt x="114" y="176"/>
                  <a:pt x="116" y="174"/>
                  <a:pt x="116" y="172"/>
                </a:cubicBezTo>
                <a:cubicBezTo>
                  <a:pt x="116" y="171"/>
                  <a:pt x="116" y="170"/>
                  <a:pt x="115" y="169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32"/>
                  <a:pt x="168" y="12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2"/>
                  <a:pt x="172" y="8"/>
                  <a:pt x="168" y="8"/>
                </a:cubicBezTo>
                <a:moveTo>
                  <a:pt x="16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0" y="32"/>
                  <a:pt x="160" y="32"/>
                  <a:pt x="160" y="32"/>
                </a:cubicBezTo>
                <a:lnTo>
                  <a:pt x="160" y="128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168" y="16"/>
                  <a:pt x="168" y="16"/>
                  <a:pt x="168" y="16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499"/>
          <p:cNvSpPr>
            <a:spLocks noEditPoints="1"/>
          </p:cNvSpPr>
          <p:nvPr/>
        </p:nvSpPr>
        <p:spPr bwMode="auto">
          <a:xfrm>
            <a:off x="4719665" y="1758184"/>
            <a:ext cx="335898" cy="335898"/>
          </a:xfrm>
          <a:custGeom>
            <a:avLst/>
            <a:gdLst>
              <a:gd name="T0" fmla="*/ 88 w 176"/>
              <a:gd name="T1" fmla="*/ 72 h 176"/>
              <a:gd name="T2" fmla="*/ 60 w 176"/>
              <a:gd name="T3" fmla="*/ 100 h 176"/>
              <a:gd name="T4" fmla="*/ 64 w 176"/>
              <a:gd name="T5" fmla="*/ 104 h 176"/>
              <a:gd name="T6" fmla="*/ 68 w 176"/>
              <a:gd name="T7" fmla="*/ 100 h 176"/>
              <a:gd name="T8" fmla="*/ 88 w 176"/>
              <a:gd name="T9" fmla="*/ 80 h 176"/>
              <a:gd name="T10" fmla="*/ 108 w 176"/>
              <a:gd name="T11" fmla="*/ 100 h 176"/>
              <a:gd name="T12" fmla="*/ 112 w 176"/>
              <a:gd name="T13" fmla="*/ 104 h 176"/>
              <a:gd name="T14" fmla="*/ 116 w 176"/>
              <a:gd name="T15" fmla="*/ 100 h 176"/>
              <a:gd name="T16" fmla="*/ 88 w 176"/>
              <a:gd name="T17" fmla="*/ 72 h 176"/>
              <a:gd name="T18" fmla="*/ 88 w 176"/>
              <a:gd name="T19" fmla="*/ 96 h 176"/>
              <a:gd name="T20" fmla="*/ 84 w 176"/>
              <a:gd name="T21" fmla="*/ 100 h 176"/>
              <a:gd name="T22" fmla="*/ 88 w 176"/>
              <a:gd name="T23" fmla="*/ 104 h 176"/>
              <a:gd name="T24" fmla="*/ 92 w 176"/>
              <a:gd name="T25" fmla="*/ 100 h 176"/>
              <a:gd name="T26" fmla="*/ 88 w 176"/>
              <a:gd name="T27" fmla="*/ 96 h 176"/>
              <a:gd name="T28" fmla="*/ 40 w 176"/>
              <a:gd name="T29" fmla="*/ 104 h 176"/>
              <a:gd name="T30" fmla="*/ 44 w 176"/>
              <a:gd name="T31" fmla="*/ 100 h 176"/>
              <a:gd name="T32" fmla="*/ 88 w 176"/>
              <a:gd name="T33" fmla="*/ 56 h 176"/>
              <a:gd name="T34" fmla="*/ 132 w 176"/>
              <a:gd name="T35" fmla="*/ 100 h 176"/>
              <a:gd name="T36" fmla="*/ 136 w 176"/>
              <a:gd name="T37" fmla="*/ 104 h 176"/>
              <a:gd name="T38" fmla="*/ 140 w 176"/>
              <a:gd name="T39" fmla="*/ 100 h 176"/>
              <a:gd name="T40" fmla="*/ 88 w 176"/>
              <a:gd name="T41" fmla="*/ 48 h 176"/>
              <a:gd name="T42" fmla="*/ 36 w 176"/>
              <a:gd name="T43" fmla="*/ 100 h 176"/>
              <a:gd name="T44" fmla="*/ 40 w 176"/>
              <a:gd name="T45" fmla="*/ 104 h 176"/>
              <a:gd name="T46" fmla="*/ 168 w 176"/>
              <a:gd name="T47" fmla="*/ 8 h 176"/>
              <a:gd name="T48" fmla="*/ 96 w 176"/>
              <a:gd name="T49" fmla="*/ 8 h 176"/>
              <a:gd name="T50" fmla="*/ 88 w 176"/>
              <a:gd name="T51" fmla="*/ 0 h 176"/>
              <a:gd name="T52" fmla="*/ 80 w 176"/>
              <a:gd name="T53" fmla="*/ 8 h 176"/>
              <a:gd name="T54" fmla="*/ 8 w 176"/>
              <a:gd name="T55" fmla="*/ 8 h 176"/>
              <a:gd name="T56" fmla="*/ 0 w 176"/>
              <a:gd name="T57" fmla="*/ 16 h 176"/>
              <a:gd name="T58" fmla="*/ 0 w 176"/>
              <a:gd name="T59" fmla="*/ 24 h 176"/>
              <a:gd name="T60" fmla="*/ 8 w 176"/>
              <a:gd name="T61" fmla="*/ 32 h 176"/>
              <a:gd name="T62" fmla="*/ 8 w 176"/>
              <a:gd name="T63" fmla="*/ 128 h 176"/>
              <a:gd name="T64" fmla="*/ 16 w 176"/>
              <a:gd name="T65" fmla="*/ 136 h 176"/>
              <a:gd name="T66" fmla="*/ 84 w 176"/>
              <a:gd name="T67" fmla="*/ 136 h 176"/>
              <a:gd name="T68" fmla="*/ 84 w 176"/>
              <a:gd name="T69" fmla="*/ 146 h 176"/>
              <a:gd name="T70" fmla="*/ 61 w 176"/>
              <a:gd name="T71" fmla="*/ 169 h 176"/>
              <a:gd name="T72" fmla="*/ 60 w 176"/>
              <a:gd name="T73" fmla="*/ 172 h 176"/>
              <a:gd name="T74" fmla="*/ 64 w 176"/>
              <a:gd name="T75" fmla="*/ 176 h 176"/>
              <a:gd name="T76" fmla="*/ 67 w 176"/>
              <a:gd name="T77" fmla="*/ 175 h 176"/>
              <a:gd name="T78" fmla="*/ 88 w 176"/>
              <a:gd name="T79" fmla="*/ 154 h 176"/>
              <a:gd name="T80" fmla="*/ 109 w 176"/>
              <a:gd name="T81" fmla="*/ 175 h 176"/>
              <a:gd name="T82" fmla="*/ 112 w 176"/>
              <a:gd name="T83" fmla="*/ 176 h 176"/>
              <a:gd name="T84" fmla="*/ 116 w 176"/>
              <a:gd name="T85" fmla="*/ 172 h 176"/>
              <a:gd name="T86" fmla="*/ 115 w 176"/>
              <a:gd name="T87" fmla="*/ 169 h 176"/>
              <a:gd name="T88" fmla="*/ 92 w 176"/>
              <a:gd name="T89" fmla="*/ 146 h 176"/>
              <a:gd name="T90" fmla="*/ 92 w 176"/>
              <a:gd name="T91" fmla="*/ 136 h 176"/>
              <a:gd name="T92" fmla="*/ 160 w 176"/>
              <a:gd name="T93" fmla="*/ 136 h 176"/>
              <a:gd name="T94" fmla="*/ 168 w 176"/>
              <a:gd name="T95" fmla="*/ 128 h 176"/>
              <a:gd name="T96" fmla="*/ 168 w 176"/>
              <a:gd name="T97" fmla="*/ 32 h 176"/>
              <a:gd name="T98" fmla="*/ 176 w 176"/>
              <a:gd name="T99" fmla="*/ 24 h 176"/>
              <a:gd name="T100" fmla="*/ 176 w 176"/>
              <a:gd name="T101" fmla="*/ 16 h 176"/>
              <a:gd name="T102" fmla="*/ 168 w 176"/>
              <a:gd name="T103" fmla="*/ 8 h 176"/>
              <a:gd name="T104" fmla="*/ 160 w 176"/>
              <a:gd name="T105" fmla="*/ 128 h 176"/>
              <a:gd name="T106" fmla="*/ 16 w 176"/>
              <a:gd name="T107" fmla="*/ 128 h 176"/>
              <a:gd name="T108" fmla="*/ 16 w 176"/>
              <a:gd name="T109" fmla="*/ 32 h 176"/>
              <a:gd name="T110" fmla="*/ 160 w 176"/>
              <a:gd name="T111" fmla="*/ 32 h 176"/>
              <a:gd name="T112" fmla="*/ 160 w 176"/>
              <a:gd name="T113" fmla="*/ 128 h 176"/>
              <a:gd name="T114" fmla="*/ 168 w 176"/>
              <a:gd name="T115" fmla="*/ 24 h 176"/>
              <a:gd name="T116" fmla="*/ 8 w 176"/>
              <a:gd name="T117" fmla="*/ 24 h 176"/>
              <a:gd name="T118" fmla="*/ 8 w 176"/>
              <a:gd name="T119" fmla="*/ 16 h 176"/>
              <a:gd name="T120" fmla="*/ 168 w 176"/>
              <a:gd name="T121" fmla="*/ 16 h 176"/>
              <a:gd name="T122" fmla="*/ 168 w 176"/>
              <a:gd name="T123" fmla="*/ 2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76">
                <a:moveTo>
                  <a:pt x="88" y="72"/>
                </a:moveTo>
                <a:cubicBezTo>
                  <a:pt x="73" y="72"/>
                  <a:pt x="60" y="85"/>
                  <a:pt x="60" y="100"/>
                </a:cubicBezTo>
                <a:cubicBezTo>
                  <a:pt x="60" y="102"/>
                  <a:pt x="62" y="104"/>
                  <a:pt x="64" y="104"/>
                </a:cubicBezTo>
                <a:cubicBezTo>
                  <a:pt x="66" y="104"/>
                  <a:pt x="68" y="102"/>
                  <a:pt x="68" y="100"/>
                </a:cubicBezTo>
                <a:cubicBezTo>
                  <a:pt x="68" y="89"/>
                  <a:pt x="77" y="80"/>
                  <a:pt x="88" y="80"/>
                </a:cubicBezTo>
                <a:cubicBezTo>
                  <a:pt x="99" y="80"/>
                  <a:pt x="108" y="89"/>
                  <a:pt x="108" y="100"/>
                </a:cubicBezTo>
                <a:cubicBezTo>
                  <a:pt x="108" y="102"/>
                  <a:pt x="110" y="104"/>
                  <a:pt x="112" y="104"/>
                </a:cubicBezTo>
                <a:cubicBezTo>
                  <a:pt x="114" y="104"/>
                  <a:pt x="116" y="102"/>
                  <a:pt x="116" y="100"/>
                </a:cubicBezTo>
                <a:cubicBezTo>
                  <a:pt x="116" y="85"/>
                  <a:pt x="103" y="72"/>
                  <a:pt x="88" y="72"/>
                </a:cubicBezTo>
                <a:moveTo>
                  <a:pt x="88" y="96"/>
                </a:moveTo>
                <a:cubicBezTo>
                  <a:pt x="86" y="96"/>
                  <a:pt x="84" y="98"/>
                  <a:pt x="84" y="100"/>
                </a:cubicBezTo>
                <a:cubicBezTo>
                  <a:pt x="84" y="102"/>
                  <a:pt x="86" y="104"/>
                  <a:pt x="88" y="104"/>
                </a:cubicBezTo>
                <a:cubicBezTo>
                  <a:pt x="90" y="104"/>
                  <a:pt x="92" y="102"/>
                  <a:pt x="92" y="100"/>
                </a:cubicBezTo>
                <a:cubicBezTo>
                  <a:pt x="92" y="98"/>
                  <a:pt x="90" y="96"/>
                  <a:pt x="88" y="96"/>
                </a:cubicBezTo>
                <a:moveTo>
                  <a:pt x="40" y="104"/>
                </a:moveTo>
                <a:cubicBezTo>
                  <a:pt x="42" y="104"/>
                  <a:pt x="44" y="102"/>
                  <a:pt x="44" y="100"/>
                </a:cubicBezTo>
                <a:cubicBezTo>
                  <a:pt x="44" y="76"/>
                  <a:pt x="64" y="56"/>
                  <a:pt x="88" y="56"/>
                </a:cubicBezTo>
                <a:cubicBezTo>
                  <a:pt x="112" y="56"/>
                  <a:pt x="132" y="76"/>
                  <a:pt x="132" y="100"/>
                </a:cubicBezTo>
                <a:cubicBezTo>
                  <a:pt x="132" y="102"/>
                  <a:pt x="134" y="104"/>
                  <a:pt x="136" y="104"/>
                </a:cubicBezTo>
                <a:cubicBezTo>
                  <a:pt x="138" y="104"/>
                  <a:pt x="140" y="102"/>
                  <a:pt x="140" y="100"/>
                </a:cubicBezTo>
                <a:cubicBezTo>
                  <a:pt x="140" y="71"/>
                  <a:pt x="117" y="48"/>
                  <a:pt x="88" y="48"/>
                </a:cubicBezTo>
                <a:cubicBezTo>
                  <a:pt x="59" y="48"/>
                  <a:pt x="36" y="71"/>
                  <a:pt x="36" y="100"/>
                </a:cubicBezTo>
                <a:cubicBezTo>
                  <a:pt x="36" y="102"/>
                  <a:pt x="38" y="104"/>
                  <a:pt x="40" y="104"/>
                </a:cubicBezTo>
                <a:moveTo>
                  <a:pt x="168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" y="8"/>
                  <a:pt x="8" y="8"/>
                  <a:pt x="8" y="8"/>
                </a:cubicBezTo>
                <a:cubicBezTo>
                  <a:pt x="4" y="8"/>
                  <a:pt x="0" y="12"/>
                  <a:pt x="0" y="1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32"/>
                  <a:pt x="12" y="136"/>
                  <a:pt x="16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61" y="169"/>
                  <a:pt x="61" y="169"/>
                  <a:pt x="61" y="169"/>
                </a:cubicBezTo>
                <a:cubicBezTo>
                  <a:pt x="60" y="170"/>
                  <a:pt x="60" y="171"/>
                  <a:pt x="60" y="172"/>
                </a:cubicBezTo>
                <a:cubicBezTo>
                  <a:pt x="60" y="174"/>
                  <a:pt x="62" y="176"/>
                  <a:pt x="64" y="176"/>
                </a:cubicBezTo>
                <a:cubicBezTo>
                  <a:pt x="65" y="176"/>
                  <a:pt x="66" y="176"/>
                  <a:pt x="67" y="175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09" y="175"/>
                  <a:pt x="109" y="175"/>
                  <a:pt x="109" y="175"/>
                </a:cubicBezTo>
                <a:cubicBezTo>
                  <a:pt x="110" y="176"/>
                  <a:pt x="111" y="176"/>
                  <a:pt x="112" y="176"/>
                </a:cubicBezTo>
                <a:cubicBezTo>
                  <a:pt x="114" y="176"/>
                  <a:pt x="116" y="174"/>
                  <a:pt x="116" y="172"/>
                </a:cubicBezTo>
                <a:cubicBezTo>
                  <a:pt x="116" y="171"/>
                  <a:pt x="116" y="170"/>
                  <a:pt x="115" y="169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32"/>
                  <a:pt x="168" y="12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2"/>
                  <a:pt x="172" y="8"/>
                  <a:pt x="168" y="8"/>
                </a:cubicBezTo>
                <a:moveTo>
                  <a:pt x="16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0" y="32"/>
                  <a:pt x="160" y="32"/>
                  <a:pt x="160" y="32"/>
                </a:cubicBezTo>
                <a:lnTo>
                  <a:pt x="160" y="128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168" y="16"/>
                  <a:pt x="168" y="16"/>
                  <a:pt x="168" y="16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500"/>
          <p:cNvSpPr>
            <a:spLocks noEditPoints="1"/>
          </p:cNvSpPr>
          <p:nvPr/>
        </p:nvSpPr>
        <p:spPr bwMode="auto">
          <a:xfrm>
            <a:off x="5359005" y="1758184"/>
            <a:ext cx="335898" cy="335898"/>
          </a:xfrm>
          <a:custGeom>
            <a:avLst/>
            <a:gdLst>
              <a:gd name="T0" fmla="*/ 140 w 176"/>
              <a:gd name="T1" fmla="*/ 112 h 176"/>
              <a:gd name="T2" fmla="*/ 143 w 176"/>
              <a:gd name="T3" fmla="*/ 106 h 176"/>
              <a:gd name="T4" fmla="*/ 119 w 176"/>
              <a:gd name="T5" fmla="*/ 74 h 176"/>
              <a:gd name="T6" fmla="*/ 116 w 176"/>
              <a:gd name="T7" fmla="*/ 72 h 176"/>
              <a:gd name="T8" fmla="*/ 100 w 176"/>
              <a:gd name="T9" fmla="*/ 86 h 176"/>
              <a:gd name="T10" fmla="*/ 68 w 176"/>
              <a:gd name="T11" fmla="*/ 56 h 176"/>
              <a:gd name="T12" fmla="*/ 65 w 176"/>
              <a:gd name="T13" fmla="*/ 58 h 176"/>
              <a:gd name="T14" fmla="*/ 33 w 176"/>
              <a:gd name="T15" fmla="*/ 106 h 176"/>
              <a:gd name="T16" fmla="*/ 36 w 176"/>
              <a:gd name="T17" fmla="*/ 112 h 176"/>
              <a:gd name="T18" fmla="*/ 97 w 176"/>
              <a:gd name="T19" fmla="*/ 95 h 176"/>
              <a:gd name="T20" fmla="*/ 103 w 176"/>
              <a:gd name="T21" fmla="*/ 95 h 176"/>
              <a:gd name="T22" fmla="*/ 132 w 176"/>
              <a:gd name="T23" fmla="*/ 104 h 176"/>
              <a:gd name="T24" fmla="*/ 69 w 176"/>
              <a:gd name="T25" fmla="*/ 66 h 176"/>
              <a:gd name="T26" fmla="*/ 144 w 176"/>
              <a:gd name="T27" fmla="*/ 52 h 176"/>
              <a:gd name="T28" fmla="*/ 120 w 176"/>
              <a:gd name="T29" fmla="*/ 52 h 176"/>
              <a:gd name="T30" fmla="*/ 132 w 176"/>
              <a:gd name="T31" fmla="*/ 48 h 176"/>
              <a:gd name="T32" fmla="*/ 132 w 176"/>
              <a:gd name="T33" fmla="*/ 56 h 176"/>
              <a:gd name="T34" fmla="*/ 132 w 176"/>
              <a:gd name="T35" fmla="*/ 48 h 176"/>
              <a:gd name="T36" fmla="*/ 96 w 176"/>
              <a:gd name="T37" fmla="*/ 8 h 176"/>
              <a:gd name="T38" fmla="*/ 80 w 176"/>
              <a:gd name="T39" fmla="*/ 8 h 176"/>
              <a:gd name="T40" fmla="*/ 0 w 176"/>
              <a:gd name="T41" fmla="*/ 16 h 176"/>
              <a:gd name="T42" fmla="*/ 8 w 176"/>
              <a:gd name="T43" fmla="*/ 32 h 176"/>
              <a:gd name="T44" fmla="*/ 16 w 176"/>
              <a:gd name="T45" fmla="*/ 136 h 176"/>
              <a:gd name="T46" fmla="*/ 84 w 176"/>
              <a:gd name="T47" fmla="*/ 146 h 176"/>
              <a:gd name="T48" fmla="*/ 60 w 176"/>
              <a:gd name="T49" fmla="*/ 172 h 176"/>
              <a:gd name="T50" fmla="*/ 67 w 176"/>
              <a:gd name="T51" fmla="*/ 175 h 176"/>
              <a:gd name="T52" fmla="*/ 109 w 176"/>
              <a:gd name="T53" fmla="*/ 175 h 176"/>
              <a:gd name="T54" fmla="*/ 116 w 176"/>
              <a:gd name="T55" fmla="*/ 172 h 176"/>
              <a:gd name="T56" fmla="*/ 92 w 176"/>
              <a:gd name="T57" fmla="*/ 146 h 176"/>
              <a:gd name="T58" fmla="*/ 160 w 176"/>
              <a:gd name="T59" fmla="*/ 136 h 176"/>
              <a:gd name="T60" fmla="*/ 168 w 176"/>
              <a:gd name="T61" fmla="*/ 32 h 176"/>
              <a:gd name="T62" fmla="*/ 176 w 176"/>
              <a:gd name="T63" fmla="*/ 16 h 176"/>
              <a:gd name="T64" fmla="*/ 160 w 176"/>
              <a:gd name="T65" fmla="*/ 128 h 176"/>
              <a:gd name="T66" fmla="*/ 16 w 176"/>
              <a:gd name="T67" fmla="*/ 32 h 176"/>
              <a:gd name="T68" fmla="*/ 160 w 176"/>
              <a:gd name="T69" fmla="*/ 128 h 176"/>
              <a:gd name="T70" fmla="*/ 8 w 176"/>
              <a:gd name="T71" fmla="*/ 24 h 176"/>
              <a:gd name="T72" fmla="*/ 168 w 176"/>
              <a:gd name="T73" fmla="*/ 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6">
                <a:moveTo>
                  <a:pt x="36" y="112"/>
                </a:moveTo>
                <a:cubicBezTo>
                  <a:pt x="140" y="112"/>
                  <a:pt x="140" y="112"/>
                  <a:pt x="140" y="112"/>
                </a:cubicBezTo>
                <a:cubicBezTo>
                  <a:pt x="142" y="112"/>
                  <a:pt x="144" y="110"/>
                  <a:pt x="144" y="108"/>
                </a:cubicBezTo>
                <a:cubicBezTo>
                  <a:pt x="144" y="107"/>
                  <a:pt x="144" y="106"/>
                  <a:pt x="143" y="106"/>
                </a:cubicBezTo>
                <a:cubicBezTo>
                  <a:pt x="143" y="106"/>
                  <a:pt x="143" y="106"/>
                  <a:pt x="143" y="106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18" y="73"/>
                  <a:pt x="117" y="72"/>
                  <a:pt x="116" y="72"/>
                </a:cubicBezTo>
                <a:cubicBezTo>
                  <a:pt x="115" y="72"/>
                  <a:pt x="114" y="72"/>
                  <a:pt x="113" y="73"/>
                </a:cubicBezTo>
                <a:cubicBezTo>
                  <a:pt x="100" y="86"/>
                  <a:pt x="100" y="86"/>
                  <a:pt x="100" y="86"/>
                </a:cubicBezTo>
                <a:cubicBezTo>
                  <a:pt x="71" y="57"/>
                  <a:pt x="71" y="57"/>
                  <a:pt x="71" y="57"/>
                </a:cubicBezTo>
                <a:cubicBezTo>
                  <a:pt x="70" y="56"/>
                  <a:pt x="69" y="56"/>
                  <a:pt x="68" y="56"/>
                </a:cubicBezTo>
                <a:cubicBezTo>
                  <a:pt x="67" y="56"/>
                  <a:pt x="65" y="57"/>
                  <a:pt x="65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33" y="106"/>
                  <a:pt x="33" y="106"/>
                  <a:pt x="33" y="106"/>
                </a:cubicBezTo>
                <a:cubicBezTo>
                  <a:pt x="33" y="106"/>
                  <a:pt x="33" y="106"/>
                  <a:pt x="33" y="106"/>
                </a:cubicBezTo>
                <a:cubicBezTo>
                  <a:pt x="32" y="106"/>
                  <a:pt x="32" y="107"/>
                  <a:pt x="32" y="108"/>
                </a:cubicBezTo>
                <a:cubicBezTo>
                  <a:pt x="32" y="110"/>
                  <a:pt x="34" y="112"/>
                  <a:pt x="36" y="112"/>
                </a:cubicBezTo>
                <a:moveTo>
                  <a:pt x="69" y="66"/>
                </a:moveTo>
                <a:cubicBezTo>
                  <a:pt x="97" y="95"/>
                  <a:pt x="97" y="95"/>
                  <a:pt x="97" y="95"/>
                </a:cubicBezTo>
                <a:cubicBezTo>
                  <a:pt x="98" y="96"/>
                  <a:pt x="99" y="96"/>
                  <a:pt x="100" y="96"/>
                </a:cubicBezTo>
                <a:cubicBezTo>
                  <a:pt x="101" y="96"/>
                  <a:pt x="102" y="96"/>
                  <a:pt x="103" y="95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43" y="104"/>
                  <a:pt x="43" y="104"/>
                  <a:pt x="43" y="104"/>
                </a:cubicBezTo>
                <a:lnTo>
                  <a:pt x="69" y="66"/>
                </a:lnTo>
                <a:close/>
                <a:moveTo>
                  <a:pt x="132" y="64"/>
                </a:moveTo>
                <a:cubicBezTo>
                  <a:pt x="139" y="64"/>
                  <a:pt x="144" y="59"/>
                  <a:pt x="144" y="52"/>
                </a:cubicBezTo>
                <a:cubicBezTo>
                  <a:pt x="144" y="45"/>
                  <a:pt x="139" y="40"/>
                  <a:pt x="132" y="40"/>
                </a:cubicBezTo>
                <a:cubicBezTo>
                  <a:pt x="125" y="40"/>
                  <a:pt x="120" y="45"/>
                  <a:pt x="120" y="52"/>
                </a:cubicBezTo>
                <a:cubicBezTo>
                  <a:pt x="120" y="59"/>
                  <a:pt x="125" y="64"/>
                  <a:pt x="132" y="64"/>
                </a:cubicBezTo>
                <a:moveTo>
                  <a:pt x="132" y="48"/>
                </a:moveTo>
                <a:cubicBezTo>
                  <a:pt x="134" y="48"/>
                  <a:pt x="136" y="50"/>
                  <a:pt x="136" y="52"/>
                </a:cubicBezTo>
                <a:cubicBezTo>
                  <a:pt x="136" y="54"/>
                  <a:pt x="134" y="56"/>
                  <a:pt x="132" y="56"/>
                </a:cubicBezTo>
                <a:cubicBezTo>
                  <a:pt x="130" y="56"/>
                  <a:pt x="128" y="54"/>
                  <a:pt x="128" y="52"/>
                </a:cubicBezTo>
                <a:cubicBezTo>
                  <a:pt x="128" y="50"/>
                  <a:pt x="130" y="48"/>
                  <a:pt x="132" y="48"/>
                </a:cubicBezTo>
                <a:moveTo>
                  <a:pt x="168" y="8"/>
                </a:move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ubicBezTo>
                  <a:pt x="84" y="0"/>
                  <a:pt x="80" y="4"/>
                  <a:pt x="80" y="8"/>
                </a:cubicBezTo>
                <a:cubicBezTo>
                  <a:pt x="8" y="8"/>
                  <a:pt x="8" y="8"/>
                  <a:pt x="8" y="8"/>
                </a:cubicBezTo>
                <a:cubicBezTo>
                  <a:pt x="4" y="8"/>
                  <a:pt x="0" y="12"/>
                  <a:pt x="0" y="1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8" y="128"/>
                  <a:pt x="8" y="128"/>
                  <a:pt x="8" y="128"/>
                </a:cubicBezTo>
                <a:cubicBezTo>
                  <a:pt x="8" y="132"/>
                  <a:pt x="12" y="136"/>
                  <a:pt x="16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61" y="169"/>
                  <a:pt x="61" y="169"/>
                  <a:pt x="61" y="169"/>
                </a:cubicBezTo>
                <a:cubicBezTo>
                  <a:pt x="60" y="170"/>
                  <a:pt x="60" y="171"/>
                  <a:pt x="60" y="172"/>
                </a:cubicBezTo>
                <a:cubicBezTo>
                  <a:pt x="60" y="174"/>
                  <a:pt x="62" y="176"/>
                  <a:pt x="64" y="176"/>
                </a:cubicBezTo>
                <a:cubicBezTo>
                  <a:pt x="65" y="176"/>
                  <a:pt x="66" y="176"/>
                  <a:pt x="67" y="175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09" y="175"/>
                  <a:pt x="109" y="175"/>
                  <a:pt x="109" y="175"/>
                </a:cubicBezTo>
                <a:cubicBezTo>
                  <a:pt x="110" y="176"/>
                  <a:pt x="111" y="176"/>
                  <a:pt x="112" y="176"/>
                </a:cubicBezTo>
                <a:cubicBezTo>
                  <a:pt x="114" y="176"/>
                  <a:pt x="116" y="174"/>
                  <a:pt x="116" y="172"/>
                </a:cubicBezTo>
                <a:cubicBezTo>
                  <a:pt x="116" y="171"/>
                  <a:pt x="116" y="170"/>
                  <a:pt x="115" y="169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36"/>
                  <a:pt x="92" y="136"/>
                  <a:pt x="92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4" y="136"/>
                  <a:pt x="168" y="132"/>
                  <a:pt x="168" y="128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72" y="32"/>
                  <a:pt x="176" y="28"/>
                  <a:pt x="176" y="24"/>
                </a:cubicBezTo>
                <a:cubicBezTo>
                  <a:pt x="176" y="16"/>
                  <a:pt x="176" y="16"/>
                  <a:pt x="176" y="16"/>
                </a:cubicBezTo>
                <a:cubicBezTo>
                  <a:pt x="176" y="12"/>
                  <a:pt x="172" y="8"/>
                  <a:pt x="168" y="8"/>
                </a:cubicBezTo>
                <a:moveTo>
                  <a:pt x="160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6" y="32"/>
                  <a:pt x="16" y="32"/>
                  <a:pt x="16" y="32"/>
                </a:cubicBezTo>
                <a:cubicBezTo>
                  <a:pt x="160" y="32"/>
                  <a:pt x="160" y="32"/>
                  <a:pt x="160" y="32"/>
                </a:cubicBezTo>
                <a:lnTo>
                  <a:pt x="160" y="128"/>
                </a:lnTo>
                <a:close/>
                <a:moveTo>
                  <a:pt x="168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16"/>
                  <a:pt x="8" y="16"/>
                  <a:pt x="8" y="16"/>
                </a:cubicBezTo>
                <a:cubicBezTo>
                  <a:pt x="168" y="16"/>
                  <a:pt x="168" y="16"/>
                  <a:pt x="168" y="16"/>
                </a:cubicBezTo>
                <a:lnTo>
                  <a:pt x="168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501"/>
          <p:cNvSpPr>
            <a:spLocks noEditPoints="1"/>
          </p:cNvSpPr>
          <p:nvPr/>
        </p:nvSpPr>
        <p:spPr bwMode="auto">
          <a:xfrm>
            <a:off x="5998347" y="1811734"/>
            <a:ext cx="334275" cy="243404"/>
          </a:xfrm>
          <a:custGeom>
            <a:avLst/>
            <a:gdLst>
              <a:gd name="T0" fmla="*/ 174 w 176"/>
              <a:gd name="T1" fmla="*/ 32 h 128"/>
              <a:gd name="T2" fmla="*/ 174 w 176"/>
              <a:gd name="T3" fmla="*/ 32 h 128"/>
              <a:gd name="T4" fmla="*/ 90 w 176"/>
              <a:gd name="T5" fmla="*/ 0 h 128"/>
              <a:gd name="T6" fmla="*/ 88 w 176"/>
              <a:gd name="T7" fmla="*/ 0 h 128"/>
              <a:gd name="T8" fmla="*/ 86 w 176"/>
              <a:gd name="T9" fmla="*/ 0 h 128"/>
              <a:gd name="T10" fmla="*/ 2 w 176"/>
              <a:gd name="T11" fmla="*/ 32 h 128"/>
              <a:gd name="T12" fmla="*/ 2 w 176"/>
              <a:gd name="T13" fmla="*/ 32 h 128"/>
              <a:gd name="T14" fmla="*/ 2 w 176"/>
              <a:gd name="T15" fmla="*/ 40 h 128"/>
              <a:gd name="T16" fmla="*/ 2 w 176"/>
              <a:gd name="T17" fmla="*/ 40 h 128"/>
              <a:gd name="T18" fmla="*/ 10 w 176"/>
              <a:gd name="T19" fmla="*/ 43 h 128"/>
              <a:gd name="T20" fmla="*/ 0 w 176"/>
              <a:gd name="T21" fmla="*/ 88 h 128"/>
              <a:gd name="T22" fmla="*/ 16 w 176"/>
              <a:gd name="T23" fmla="*/ 88 h 128"/>
              <a:gd name="T24" fmla="*/ 18 w 176"/>
              <a:gd name="T25" fmla="*/ 45 h 128"/>
              <a:gd name="T26" fmla="*/ 24 w 176"/>
              <a:gd name="T27" fmla="*/ 107 h 128"/>
              <a:gd name="T28" fmla="*/ 24 w 176"/>
              <a:gd name="T29" fmla="*/ 108 h 128"/>
              <a:gd name="T30" fmla="*/ 29 w 176"/>
              <a:gd name="T31" fmla="*/ 112 h 128"/>
              <a:gd name="T32" fmla="*/ 59 w 176"/>
              <a:gd name="T33" fmla="*/ 104 h 128"/>
              <a:gd name="T34" fmla="*/ 86 w 176"/>
              <a:gd name="T35" fmla="*/ 127 h 128"/>
              <a:gd name="T36" fmla="*/ 90 w 176"/>
              <a:gd name="T37" fmla="*/ 127 h 128"/>
              <a:gd name="T38" fmla="*/ 121 w 176"/>
              <a:gd name="T39" fmla="*/ 104 h 128"/>
              <a:gd name="T40" fmla="*/ 151 w 176"/>
              <a:gd name="T41" fmla="*/ 112 h 128"/>
              <a:gd name="T42" fmla="*/ 156 w 176"/>
              <a:gd name="T43" fmla="*/ 108 h 128"/>
              <a:gd name="T44" fmla="*/ 156 w 176"/>
              <a:gd name="T45" fmla="*/ 107 h 128"/>
              <a:gd name="T46" fmla="*/ 173 w 176"/>
              <a:gd name="T47" fmla="*/ 40 h 128"/>
              <a:gd name="T48" fmla="*/ 174 w 176"/>
              <a:gd name="T49" fmla="*/ 40 h 128"/>
              <a:gd name="T50" fmla="*/ 176 w 176"/>
              <a:gd name="T51" fmla="*/ 36 h 128"/>
              <a:gd name="T52" fmla="*/ 121 w 176"/>
              <a:gd name="T53" fmla="*/ 96 h 128"/>
              <a:gd name="T54" fmla="*/ 120 w 176"/>
              <a:gd name="T55" fmla="*/ 96 h 128"/>
              <a:gd name="T56" fmla="*/ 118 w 176"/>
              <a:gd name="T57" fmla="*/ 97 h 128"/>
              <a:gd name="T58" fmla="*/ 62 w 176"/>
              <a:gd name="T59" fmla="*/ 97 h 128"/>
              <a:gd name="T60" fmla="*/ 60 w 176"/>
              <a:gd name="T61" fmla="*/ 96 h 128"/>
              <a:gd name="T62" fmla="*/ 59 w 176"/>
              <a:gd name="T63" fmla="*/ 96 h 128"/>
              <a:gd name="T64" fmla="*/ 39 w 176"/>
              <a:gd name="T65" fmla="*/ 54 h 128"/>
              <a:gd name="T66" fmla="*/ 86 w 176"/>
              <a:gd name="T67" fmla="*/ 72 h 128"/>
              <a:gd name="T68" fmla="*/ 90 w 176"/>
              <a:gd name="T69" fmla="*/ 72 h 128"/>
              <a:gd name="T70" fmla="*/ 138 w 176"/>
              <a:gd name="T71" fmla="*/ 53 h 128"/>
              <a:gd name="T72" fmla="*/ 88 w 176"/>
              <a:gd name="T73" fmla="*/ 64 h 128"/>
              <a:gd name="T74" fmla="*/ 88 w 176"/>
              <a:gd name="T75" fmla="*/ 8 h 128"/>
              <a:gd name="T76" fmla="*/ 88 w 176"/>
              <a:gd name="T77" fmla="*/ 6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28">
                <a:moveTo>
                  <a:pt x="176" y="36"/>
                </a:moveTo>
                <a:cubicBezTo>
                  <a:pt x="176" y="34"/>
                  <a:pt x="175" y="33"/>
                  <a:pt x="174" y="32"/>
                </a:cubicBezTo>
                <a:cubicBezTo>
                  <a:pt x="174" y="32"/>
                  <a:pt x="174" y="32"/>
                  <a:pt x="174" y="32"/>
                </a:cubicBezTo>
                <a:cubicBezTo>
                  <a:pt x="174" y="32"/>
                  <a:pt x="174" y="32"/>
                  <a:pt x="174" y="32"/>
                </a:cubicBezTo>
                <a:cubicBezTo>
                  <a:pt x="174" y="32"/>
                  <a:pt x="174" y="32"/>
                  <a:pt x="173" y="32"/>
                </a:cubicBezTo>
                <a:cubicBezTo>
                  <a:pt x="90" y="0"/>
                  <a:pt x="90" y="0"/>
                  <a:pt x="9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89" y="0"/>
                  <a:pt x="89" y="0"/>
                  <a:pt x="88" y="0"/>
                </a:cubicBezTo>
                <a:cubicBezTo>
                  <a:pt x="87" y="0"/>
                  <a:pt x="87" y="0"/>
                  <a:pt x="86" y="0"/>
                </a:cubicBezTo>
                <a:cubicBezTo>
                  <a:pt x="86" y="0"/>
                  <a:pt x="86" y="0"/>
                  <a:pt x="86" y="0"/>
                </a:cubicBezTo>
                <a:cubicBezTo>
                  <a:pt x="3" y="32"/>
                  <a:pt x="3" y="32"/>
                  <a:pt x="3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3"/>
                  <a:pt x="0" y="34"/>
                  <a:pt x="0" y="36"/>
                </a:cubicBezTo>
                <a:cubicBezTo>
                  <a:pt x="0" y="38"/>
                  <a:pt x="1" y="39"/>
                  <a:pt x="2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2" y="40"/>
                  <a:pt x="2" y="40"/>
                  <a:pt x="3" y="40"/>
                </a:cubicBezTo>
                <a:cubicBezTo>
                  <a:pt x="10" y="43"/>
                  <a:pt x="10" y="43"/>
                  <a:pt x="10" y="43"/>
                </a:cubicBezTo>
                <a:cubicBezTo>
                  <a:pt x="5" y="81"/>
                  <a:pt x="5" y="81"/>
                  <a:pt x="5" y="81"/>
                </a:cubicBezTo>
                <a:cubicBezTo>
                  <a:pt x="2" y="82"/>
                  <a:pt x="0" y="85"/>
                  <a:pt x="0" y="88"/>
                </a:cubicBezTo>
                <a:cubicBezTo>
                  <a:pt x="0" y="92"/>
                  <a:pt x="4" y="96"/>
                  <a:pt x="8" y="96"/>
                </a:cubicBezTo>
                <a:cubicBezTo>
                  <a:pt x="12" y="96"/>
                  <a:pt x="16" y="92"/>
                  <a:pt x="16" y="88"/>
                </a:cubicBezTo>
                <a:cubicBezTo>
                  <a:pt x="16" y="85"/>
                  <a:pt x="15" y="83"/>
                  <a:pt x="13" y="82"/>
                </a:cubicBezTo>
                <a:cubicBezTo>
                  <a:pt x="18" y="45"/>
                  <a:pt x="18" y="45"/>
                  <a:pt x="18" y="45"/>
                </a:cubicBezTo>
                <a:cubicBezTo>
                  <a:pt x="31" y="51"/>
                  <a:pt x="31" y="51"/>
                  <a:pt x="31" y="51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4" y="110"/>
                  <a:pt x="26" y="112"/>
                  <a:pt x="28" y="112"/>
                </a:cubicBezTo>
                <a:cubicBezTo>
                  <a:pt x="28" y="112"/>
                  <a:pt x="29" y="112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59" y="104"/>
                  <a:pt x="59" y="104"/>
                  <a:pt x="59" y="104"/>
                </a:cubicBezTo>
                <a:cubicBezTo>
                  <a:pt x="86" y="127"/>
                  <a:pt x="86" y="127"/>
                  <a:pt x="86" y="127"/>
                </a:cubicBezTo>
                <a:cubicBezTo>
                  <a:pt x="86" y="127"/>
                  <a:pt x="86" y="127"/>
                  <a:pt x="86" y="127"/>
                </a:cubicBezTo>
                <a:cubicBezTo>
                  <a:pt x="86" y="128"/>
                  <a:pt x="87" y="128"/>
                  <a:pt x="88" y="128"/>
                </a:cubicBezTo>
                <a:cubicBezTo>
                  <a:pt x="89" y="128"/>
                  <a:pt x="90" y="128"/>
                  <a:pt x="90" y="127"/>
                </a:cubicBezTo>
                <a:cubicBezTo>
                  <a:pt x="90" y="127"/>
                  <a:pt x="90" y="127"/>
                  <a:pt x="90" y="127"/>
                </a:cubicBezTo>
                <a:cubicBezTo>
                  <a:pt x="121" y="104"/>
                  <a:pt x="121" y="104"/>
                  <a:pt x="121" y="104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1" y="112"/>
                  <a:pt x="152" y="112"/>
                  <a:pt x="152" y="112"/>
                </a:cubicBezTo>
                <a:cubicBezTo>
                  <a:pt x="154" y="112"/>
                  <a:pt x="156" y="110"/>
                  <a:pt x="156" y="108"/>
                </a:cubicBezTo>
                <a:cubicBezTo>
                  <a:pt x="156" y="108"/>
                  <a:pt x="156" y="108"/>
                  <a:pt x="156" y="107"/>
                </a:cubicBezTo>
                <a:cubicBezTo>
                  <a:pt x="156" y="107"/>
                  <a:pt x="156" y="107"/>
                  <a:pt x="156" y="107"/>
                </a:cubicBezTo>
                <a:cubicBezTo>
                  <a:pt x="145" y="50"/>
                  <a:pt x="145" y="50"/>
                  <a:pt x="145" y="50"/>
                </a:cubicBezTo>
                <a:cubicBezTo>
                  <a:pt x="173" y="40"/>
                  <a:pt x="173" y="40"/>
                  <a:pt x="173" y="40"/>
                </a:cubicBezTo>
                <a:cubicBezTo>
                  <a:pt x="174" y="40"/>
                  <a:pt x="174" y="40"/>
                  <a:pt x="174" y="40"/>
                </a:cubicBezTo>
                <a:cubicBezTo>
                  <a:pt x="174" y="40"/>
                  <a:pt x="174" y="40"/>
                  <a:pt x="174" y="40"/>
                </a:cubicBezTo>
                <a:cubicBezTo>
                  <a:pt x="174" y="40"/>
                  <a:pt x="174" y="40"/>
                  <a:pt x="174" y="40"/>
                </a:cubicBezTo>
                <a:cubicBezTo>
                  <a:pt x="175" y="39"/>
                  <a:pt x="176" y="38"/>
                  <a:pt x="176" y="36"/>
                </a:cubicBezTo>
                <a:moveTo>
                  <a:pt x="147" y="103"/>
                </a:moveTo>
                <a:cubicBezTo>
                  <a:pt x="121" y="96"/>
                  <a:pt x="121" y="96"/>
                  <a:pt x="121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1" y="96"/>
                  <a:pt x="120" y="96"/>
                  <a:pt x="120" y="96"/>
                </a:cubicBezTo>
                <a:cubicBezTo>
                  <a:pt x="119" y="96"/>
                  <a:pt x="118" y="96"/>
                  <a:pt x="118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88" y="119"/>
                  <a:pt x="88" y="119"/>
                  <a:pt x="88" y="119"/>
                </a:cubicBezTo>
                <a:cubicBezTo>
                  <a:pt x="62" y="97"/>
                  <a:pt x="62" y="97"/>
                  <a:pt x="62" y="97"/>
                </a:cubicBezTo>
                <a:cubicBezTo>
                  <a:pt x="62" y="97"/>
                  <a:pt x="62" y="97"/>
                  <a:pt x="62" y="97"/>
                </a:cubicBezTo>
                <a:cubicBezTo>
                  <a:pt x="62" y="96"/>
                  <a:pt x="61" y="96"/>
                  <a:pt x="60" y="96"/>
                </a:cubicBezTo>
                <a:cubicBezTo>
                  <a:pt x="60" y="96"/>
                  <a:pt x="59" y="96"/>
                  <a:pt x="59" y="96"/>
                </a:cubicBezTo>
                <a:cubicBezTo>
                  <a:pt x="59" y="96"/>
                  <a:pt x="59" y="96"/>
                  <a:pt x="59" y="96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39" y="54"/>
                  <a:pt x="39" y="54"/>
                  <a:pt x="39" y="54"/>
                </a:cubicBezTo>
                <a:cubicBezTo>
                  <a:pt x="86" y="72"/>
                  <a:pt x="86" y="72"/>
                  <a:pt x="86" y="72"/>
                </a:cubicBezTo>
                <a:cubicBezTo>
                  <a:pt x="86" y="72"/>
                  <a:pt x="86" y="72"/>
                  <a:pt x="86" y="72"/>
                </a:cubicBezTo>
                <a:cubicBezTo>
                  <a:pt x="87" y="72"/>
                  <a:pt x="87" y="72"/>
                  <a:pt x="88" y="72"/>
                </a:cubicBezTo>
                <a:cubicBezTo>
                  <a:pt x="89" y="72"/>
                  <a:pt x="89" y="72"/>
                  <a:pt x="90" y="72"/>
                </a:cubicBezTo>
                <a:cubicBezTo>
                  <a:pt x="90" y="72"/>
                  <a:pt x="90" y="72"/>
                  <a:pt x="90" y="72"/>
                </a:cubicBezTo>
                <a:cubicBezTo>
                  <a:pt x="138" y="53"/>
                  <a:pt x="138" y="53"/>
                  <a:pt x="138" y="53"/>
                </a:cubicBezTo>
                <a:lnTo>
                  <a:pt x="147" y="103"/>
                </a:lnTo>
                <a:close/>
                <a:moveTo>
                  <a:pt x="88" y="64"/>
                </a:moveTo>
                <a:cubicBezTo>
                  <a:pt x="15" y="36"/>
                  <a:pt x="15" y="36"/>
                  <a:pt x="15" y="36"/>
                </a:cubicBezTo>
                <a:cubicBezTo>
                  <a:pt x="88" y="8"/>
                  <a:pt x="88" y="8"/>
                  <a:pt x="88" y="8"/>
                </a:cubicBezTo>
                <a:cubicBezTo>
                  <a:pt x="161" y="36"/>
                  <a:pt x="161" y="36"/>
                  <a:pt x="161" y="36"/>
                </a:cubicBezTo>
                <a:lnTo>
                  <a:pt x="88" y="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502"/>
          <p:cNvSpPr>
            <a:spLocks noEditPoints="1"/>
          </p:cNvSpPr>
          <p:nvPr/>
        </p:nvSpPr>
        <p:spPr bwMode="auto">
          <a:xfrm>
            <a:off x="6713955" y="1758184"/>
            <a:ext cx="181742" cy="335898"/>
          </a:xfrm>
          <a:custGeom>
            <a:avLst/>
            <a:gdLst>
              <a:gd name="T0" fmla="*/ 92 w 96"/>
              <a:gd name="T1" fmla="*/ 0 h 176"/>
              <a:gd name="T2" fmla="*/ 4 w 96"/>
              <a:gd name="T3" fmla="*/ 0 h 176"/>
              <a:gd name="T4" fmla="*/ 0 w 96"/>
              <a:gd name="T5" fmla="*/ 4 h 176"/>
              <a:gd name="T6" fmla="*/ 0 w 96"/>
              <a:gd name="T7" fmla="*/ 172 h 176"/>
              <a:gd name="T8" fmla="*/ 4 w 96"/>
              <a:gd name="T9" fmla="*/ 176 h 176"/>
              <a:gd name="T10" fmla="*/ 7 w 96"/>
              <a:gd name="T11" fmla="*/ 175 h 176"/>
              <a:gd name="T12" fmla="*/ 7 w 96"/>
              <a:gd name="T13" fmla="*/ 175 h 176"/>
              <a:gd name="T14" fmla="*/ 48 w 96"/>
              <a:gd name="T15" fmla="*/ 130 h 176"/>
              <a:gd name="T16" fmla="*/ 89 w 96"/>
              <a:gd name="T17" fmla="*/ 175 h 176"/>
              <a:gd name="T18" fmla="*/ 89 w 96"/>
              <a:gd name="T19" fmla="*/ 175 h 176"/>
              <a:gd name="T20" fmla="*/ 92 w 96"/>
              <a:gd name="T21" fmla="*/ 176 h 176"/>
              <a:gd name="T22" fmla="*/ 96 w 96"/>
              <a:gd name="T23" fmla="*/ 172 h 176"/>
              <a:gd name="T24" fmla="*/ 96 w 96"/>
              <a:gd name="T25" fmla="*/ 4 h 176"/>
              <a:gd name="T26" fmla="*/ 92 w 96"/>
              <a:gd name="T27" fmla="*/ 0 h 176"/>
              <a:gd name="T28" fmla="*/ 88 w 96"/>
              <a:gd name="T29" fmla="*/ 162 h 176"/>
              <a:gd name="T30" fmla="*/ 51 w 96"/>
              <a:gd name="T31" fmla="*/ 121 h 176"/>
              <a:gd name="T32" fmla="*/ 51 w 96"/>
              <a:gd name="T33" fmla="*/ 121 h 176"/>
              <a:gd name="T34" fmla="*/ 48 w 96"/>
              <a:gd name="T35" fmla="*/ 120 h 176"/>
              <a:gd name="T36" fmla="*/ 45 w 96"/>
              <a:gd name="T37" fmla="*/ 121 h 176"/>
              <a:gd name="T38" fmla="*/ 45 w 96"/>
              <a:gd name="T39" fmla="*/ 121 h 176"/>
              <a:gd name="T40" fmla="*/ 8 w 96"/>
              <a:gd name="T41" fmla="*/ 162 h 176"/>
              <a:gd name="T42" fmla="*/ 8 w 96"/>
              <a:gd name="T43" fmla="*/ 8 h 176"/>
              <a:gd name="T44" fmla="*/ 88 w 96"/>
              <a:gd name="T45" fmla="*/ 8 h 176"/>
              <a:gd name="T46" fmla="*/ 88 w 96"/>
              <a:gd name="T47" fmla="*/ 162 h 176"/>
              <a:gd name="T48" fmla="*/ 28 w 96"/>
              <a:gd name="T49" fmla="*/ 64 h 176"/>
              <a:gd name="T50" fmla="*/ 44 w 96"/>
              <a:gd name="T51" fmla="*/ 64 h 176"/>
              <a:gd name="T52" fmla="*/ 44 w 96"/>
              <a:gd name="T53" fmla="*/ 80 h 176"/>
              <a:gd name="T54" fmla="*/ 48 w 96"/>
              <a:gd name="T55" fmla="*/ 84 h 176"/>
              <a:gd name="T56" fmla="*/ 52 w 96"/>
              <a:gd name="T57" fmla="*/ 80 h 176"/>
              <a:gd name="T58" fmla="*/ 52 w 96"/>
              <a:gd name="T59" fmla="*/ 64 h 176"/>
              <a:gd name="T60" fmla="*/ 68 w 96"/>
              <a:gd name="T61" fmla="*/ 64 h 176"/>
              <a:gd name="T62" fmla="*/ 72 w 96"/>
              <a:gd name="T63" fmla="*/ 60 h 176"/>
              <a:gd name="T64" fmla="*/ 68 w 96"/>
              <a:gd name="T65" fmla="*/ 56 h 176"/>
              <a:gd name="T66" fmla="*/ 52 w 96"/>
              <a:gd name="T67" fmla="*/ 56 h 176"/>
              <a:gd name="T68" fmla="*/ 52 w 96"/>
              <a:gd name="T69" fmla="*/ 40 h 176"/>
              <a:gd name="T70" fmla="*/ 48 w 96"/>
              <a:gd name="T71" fmla="*/ 36 h 176"/>
              <a:gd name="T72" fmla="*/ 44 w 96"/>
              <a:gd name="T73" fmla="*/ 40 h 176"/>
              <a:gd name="T74" fmla="*/ 44 w 96"/>
              <a:gd name="T75" fmla="*/ 56 h 176"/>
              <a:gd name="T76" fmla="*/ 28 w 96"/>
              <a:gd name="T77" fmla="*/ 56 h 176"/>
              <a:gd name="T78" fmla="*/ 24 w 96"/>
              <a:gd name="T79" fmla="*/ 60 h 176"/>
              <a:gd name="T80" fmla="*/ 28 w 96"/>
              <a:gd name="T81" fmla="*/ 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6" h="176">
                <a:moveTo>
                  <a:pt x="92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48" y="130"/>
                  <a:pt x="48" y="130"/>
                  <a:pt x="48" y="130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90" y="175"/>
                  <a:pt x="91" y="176"/>
                  <a:pt x="92" y="176"/>
                </a:cubicBezTo>
                <a:cubicBezTo>
                  <a:pt x="94" y="176"/>
                  <a:pt x="96" y="174"/>
                  <a:pt x="96" y="172"/>
                </a:cubicBezTo>
                <a:cubicBezTo>
                  <a:pt x="96" y="4"/>
                  <a:pt x="96" y="4"/>
                  <a:pt x="96" y="4"/>
                </a:cubicBezTo>
                <a:cubicBezTo>
                  <a:pt x="96" y="2"/>
                  <a:pt x="94" y="0"/>
                  <a:pt x="92" y="0"/>
                </a:cubicBezTo>
                <a:moveTo>
                  <a:pt x="88" y="162"/>
                </a:moveTo>
                <a:cubicBezTo>
                  <a:pt x="51" y="121"/>
                  <a:pt x="51" y="121"/>
                  <a:pt x="51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0" y="121"/>
                  <a:pt x="49" y="120"/>
                  <a:pt x="48" y="120"/>
                </a:cubicBezTo>
                <a:cubicBezTo>
                  <a:pt x="47" y="120"/>
                  <a:pt x="46" y="121"/>
                  <a:pt x="45" y="121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8" y="162"/>
                  <a:pt x="8" y="162"/>
                  <a:pt x="8" y="162"/>
                </a:cubicBezTo>
                <a:cubicBezTo>
                  <a:pt x="8" y="8"/>
                  <a:pt x="8" y="8"/>
                  <a:pt x="8" y="8"/>
                </a:cubicBezTo>
                <a:cubicBezTo>
                  <a:pt x="88" y="8"/>
                  <a:pt x="88" y="8"/>
                  <a:pt x="88" y="8"/>
                </a:cubicBezTo>
                <a:lnTo>
                  <a:pt x="88" y="162"/>
                </a:lnTo>
                <a:close/>
                <a:moveTo>
                  <a:pt x="28" y="64"/>
                </a:moveTo>
                <a:cubicBezTo>
                  <a:pt x="44" y="64"/>
                  <a:pt x="44" y="64"/>
                  <a:pt x="44" y="64"/>
                </a:cubicBezTo>
                <a:cubicBezTo>
                  <a:pt x="44" y="80"/>
                  <a:pt x="44" y="80"/>
                  <a:pt x="44" y="80"/>
                </a:cubicBezTo>
                <a:cubicBezTo>
                  <a:pt x="44" y="82"/>
                  <a:pt x="46" y="84"/>
                  <a:pt x="48" y="84"/>
                </a:cubicBezTo>
                <a:cubicBezTo>
                  <a:pt x="50" y="84"/>
                  <a:pt x="52" y="82"/>
                  <a:pt x="52" y="80"/>
                </a:cubicBezTo>
                <a:cubicBezTo>
                  <a:pt x="52" y="64"/>
                  <a:pt x="52" y="64"/>
                  <a:pt x="52" y="64"/>
                </a:cubicBezTo>
                <a:cubicBezTo>
                  <a:pt x="68" y="64"/>
                  <a:pt x="68" y="64"/>
                  <a:pt x="68" y="64"/>
                </a:cubicBezTo>
                <a:cubicBezTo>
                  <a:pt x="70" y="64"/>
                  <a:pt x="72" y="62"/>
                  <a:pt x="72" y="60"/>
                </a:cubicBezTo>
                <a:cubicBezTo>
                  <a:pt x="72" y="58"/>
                  <a:pt x="70" y="56"/>
                  <a:pt x="68" y="56"/>
                </a:cubicBezTo>
                <a:cubicBezTo>
                  <a:pt x="52" y="56"/>
                  <a:pt x="52" y="56"/>
                  <a:pt x="52" y="56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38"/>
                  <a:pt x="50" y="36"/>
                  <a:pt x="48" y="36"/>
                </a:cubicBezTo>
                <a:cubicBezTo>
                  <a:pt x="46" y="36"/>
                  <a:pt x="44" y="38"/>
                  <a:pt x="44" y="40"/>
                </a:cubicBezTo>
                <a:cubicBezTo>
                  <a:pt x="44" y="56"/>
                  <a:pt x="44" y="56"/>
                  <a:pt x="44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6" y="56"/>
                  <a:pt x="24" y="58"/>
                  <a:pt x="24" y="60"/>
                </a:cubicBezTo>
                <a:cubicBezTo>
                  <a:pt x="24" y="62"/>
                  <a:pt x="26" y="64"/>
                  <a:pt x="28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503"/>
          <p:cNvSpPr>
            <a:spLocks noEditPoints="1"/>
          </p:cNvSpPr>
          <p:nvPr/>
        </p:nvSpPr>
        <p:spPr bwMode="auto">
          <a:xfrm>
            <a:off x="7322465" y="1758184"/>
            <a:ext cx="243404" cy="335898"/>
          </a:xfrm>
          <a:custGeom>
            <a:avLst/>
            <a:gdLst>
              <a:gd name="T0" fmla="*/ 34 w 128"/>
              <a:gd name="T1" fmla="*/ 112 h 176"/>
              <a:gd name="T2" fmla="*/ 64 w 128"/>
              <a:gd name="T3" fmla="*/ 90 h 176"/>
              <a:gd name="T4" fmla="*/ 94 w 128"/>
              <a:gd name="T5" fmla="*/ 112 h 176"/>
              <a:gd name="T6" fmla="*/ 82 w 128"/>
              <a:gd name="T7" fmla="*/ 76 h 176"/>
              <a:gd name="T8" fmla="*/ 108 w 128"/>
              <a:gd name="T9" fmla="*/ 56 h 176"/>
              <a:gd name="T10" fmla="*/ 76 w 128"/>
              <a:gd name="T11" fmla="*/ 56 h 176"/>
              <a:gd name="T12" fmla="*/ 64 w 128"/>
              <a:gd name="T13" fmla="*/ 24 h 176"/>
              <a:gd name="T14" fmla="*/ 52 w 128"/>
              <a:gd name="T15" fmla="*/ 56 h 176"/>
              <a:gd name="T16" fmla="*/ 20 w 128"/>
              <a:gd name="T17" fmla="*/ 56 h 176"/>
              <a:gd name="T18" fmla="*/ 46 w 128"/>
              <a:gd name="T19" fmla="*/ 76 h 176"/>
              <a:gd name="T20" fmla="*/ 34 w 128"/>
              <a:gd name="T21" fmla="*/ 112 h 176"/>
              <a:gd name="T22" fmla="*/ 43 w 128"/>
              <a:gd name="T23" fmla="*/ 64 h 176"/>
              <a:gd name="T24" fmla="*/ 58 w 128"/>
              <a:gd name="T25" fmla="*/ 64 h 176"/>
              <a:gd name="T26" fmla="*/ 59 w 128"/>
              <a:gd name="T27" fmla="*/ 59 h 176"/>
              <a:gd name="T28" fmla="*/ 64 w 128"/>
              <a:gd name="T29" fmla="*/ 47 h 176"/>
              <a:gd name="T30" fmla="*/ 69 w 128"/>
              <a:gd name="T31" fmla="*/ 59 h 176"/>
              <a:gd name="T32" fmla="*/ 70 w 128"/>
              <a:gd name="T33" fmla="*/ 64 h 176"/>
              <a:gd name="T34" fmla="*/ 85 w 128"/>
              <a:gd name="T35" fmla="*/ 64 h 176"/>
              <a:gd name="T36" fmla="*/ 77 w 128"/>
              <a:gd name="T37" fmla="*/ 70 h 176"/>
              <a:gd name="T38" fmla="*/ 73 w 128"/>
              <a:gd name="T39" fmla="*/ 73 h 176"/>
              <a:gd name="T40" fmla="*/ 74 w 128"/>
              <a:gd name="T41" fmla="*/ 79 h 176"/>
              <a:gd name="T42" fmla="*/ 78 w 128"/>
              <a:gd name="T43" fmla="*/ 91 h 176"/>
              <a:gd name="T44" fmla="*/ 69 w 128"/>
              <a:gd name="T45" fmla="*/ 84 h 176"/>
              <a:gd name="T46" fmla="*/ 64 w 128"/>
              <a:gd name="T47" fmla="*/ 80 h 176"/>
              <a:gd name="T48" fmla="*/ 59 w 128"/>
              <a:gd name="T49" fmla="*/ 84 h 176"/>
              <a:gd name="T50" fmla="*/ 50 w 128"/>
              <a:gd name="T51" fmla="*/ 91 h 176"/>
              <a:gd name="T52" fmla="*/ 54 w 128"/>
              <a:gd name="T53" fmla="*/ 79 h 176"/>
              <a:gd name="T54" fmla="*/ 55 w 128"/>
              <a:gd name="T55" fmla="*/ 73 h 176"/>
              <a:gd name="T56" fmla="*/ 51 w 128"/>
              <a:gd name="T57" fmla="*/ 70 h 176"/>
              <a:gd name="T58" fmla="*/ 43 w 128"/>
              <a:gd name="T59" fmla="*/ 64 h 176"/>
              <a:gd name="T60" fmla="*/ 124 w 128"/>
              <a:gd name="T61" fmla="*/ 0 h 176"/>
              <a:gd name="T62" fmla="*/ 4 w 128"/>
              <a:gd name="T63" fmla="*/ 0 h 176"/>
              <a:gd name="T64" fmla="*/ 0 w 128"/>
              <a:gd name="T65" fmla="*/ 4 h 176"/>
              <a:gd name="T66" fmla="*/ 0 w 128"/>
              <a:gd name="T67" fmla="*/ 172 h 176"/>
              <a:gd name="T68" fmla="*/ 4 w 128"/>
              <a:gd name="T69" fmla="*/ 176 h 176"/>
              <a:gd name="T70" fmla="*/ 7 w 128"/>
              <a:gd name="T71" fmla="*/ 175 h 176"/>
              <a:gd name="T72" fmla="*/ 7 w 128"/>
              <a:gd name="T73" fmla="*/ 175 h 176"/>
              <a:gd name="T74" fmla="*/ 64 w 128"/>
              <a:gd name="T75" fmla="*/ 129 h 176"/>
              <a:gd name="T76" fmla="*/ 121 w 128"/>
              <a:gd name="T77" fmla="*/ 175 h 176"/>
              <a:gd name="T78" fmla="*/ 121 w 128"/>
              <a:gd name="T79" fmla="*/ 175 h 176"/>
              <a:gd name="T80" fmla="*/ 124 w 128"/>
              <a:gd name="T81" fmla="*/ 176 h 176"/>
              <a:gd name="T82" fmla="*/ 128 w 128"/>
              <a:gd name="T83" fmla="*/ 172 h 176"/>
              <a:gd name="T84" fmla="*/ 128 w 128"/>
              <a:gd name="T85" fmla="*/ 4 h 176"/>
              <a:gd name="T86" fmla="*/ 124 w 128"/>
              <a:gd name="T87" fmla="*/ 0 h 176"/>
              <a:gd name="T88" fmla="*/ 120 w 128"/>
              <a:gd name="T89" fmla="*/ 164 h 176"/>
              <a:gd name="T90" fmla="*/ 67 w 128"/>
              <a:gd name="T91" fmla="*/ 121 h 176"/>
              <a:gd name="T92" fmla="*/ 67 w 128"/>
              <a:gd name="T93" fmla="*/ 121 h 176"/>
              <a:gd name="T94" fmla="*/ 64 w 128"/>
              <a:gd name="T95" fmla="*/ 120 h 176"/>
              <a:gd name="T96" fmla="*/ 61 w 128"/>
              <a:gd name="T97" fmla="*/ 121 h 176"/>
              <a:gd name="T98" fmla="*/ 61 w 128"/>
              <a:gd name="T99" fmla="*/ 121 h 176"/>
              <a:gd name="T100" fmla="*/ 8 w 128"/>
              <a:gd name="T101" fmla="*/ 164 h 176"/>
              <a:gd name="T102" fmla="*/ 8 w 128"/>
              <a:gd name="T103" fmla="*/ 8 h 176"/>
              <a:gd name="T104" fmla="*/ 120 w 128"/>
              <a:gd name="T105" fmla="*/ 8 h 176"/>
              <a:gd name="T106" fmla="*/ 120 w 128"/>
              <a:gd name="T107" fmla="*/ 16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8" h="176">
                <a:moveTo>
                  <a:pt x="34" y="112"/>
                </a:moveTo>
                <a:cubicBezTo>
                  <a:pt x="64" y="90"/>
                  <a:pt x="64" y="90"/>
                  <a:pt x="64" y="90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82" y="76"/>
                  <a:pt x="82" y="76"/>
                  <a:pt x="82" y="7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76" y="56"/>
                  <a:pt x="76" y="56"/>
                  <a:pt x="76" y="56"/>
                </a:cubicBezTo>
                <a:cubicBezTo>
                  <a:pt x="64" y="24"/>
                  <a:pt x="64" y="24"/>
                  <a:pt x="64" y="24"/>
                </a:cubicBezTo>
                <a:cubicBezTo>
                  <a:pt x="52" y="56"/>
                  <a:pt x="52" y="56"/>
                  <a:pt x="52" y="56"/>
                </a:cubicBezTo>
                <a:cubicBezTo>
                  <a:pt x="20" y="56"/>
                  <a:pt x="20" y="56"/>
                  <a:pt x="20" y="56"/>
                </a:cubicBezTo>
                <a:cubicBezTo>
                  <a:pt x="46" y="76"/>
                  <a:pt x="46" y="76"/>
                  <a:pt x="46" y="76"/>
                </a:cubicBezTo>
                <a:lnTo>
                  <a:pt x="34" y="112"/>
                </a:lnTo>
                <a:close/>
                <a:moveTo>
                  <a:pt x="43" y="64"/>
                </a:moveTo>
                <a:cubicBezTo>
                  <a:pt x="58" y="64"/>
                  <a:pt x="58" y="64"/>
                  <a:pt x="58" y="64"/>
                </a:cubicBezTo>
                <a:cubicBezTo>
                  <a:pt x="59" y="59"/>
                  <a:pt x="59" y="59"/>
                  <a:pt x="59" y="59"/>
                </a:cubicBezTo>
                <a:cubicBezTo>
                  <a:pt x="64" y="47"/>
                  <a:pt x="64" y="47"/>
                  <a:pt x="64" y="47"/>
                </a:cubicBezTo>
                <a:cubicBezTo>
                  <a:pt x="69" y="59"/>
                  <a:pt x="69" y="59"/>
                  <a:pt x="69" y="59"/>
                </a:cubicBezTo>
                <a:cubicBezTo>
                  <a:pt x="70" y="64"/>
                  <a:pt x="70" y="64"/>
                  <a:pt x="70" y="64"/>
                </a:cubicBezTo>
                <a:cubicBezTo>
                  <a:pt x="85" y="64"/>
                  <a:pt x="85" y="64"/>
                  <a:pt x="85" y="64"/>
                </a:cubicBezTo>
                <a:cubicBezTo>
                  <a:pt x="77" y="70"/>
                  <a:pt x="77" y="70"/>
                  <a:pt x="77" y="70"/>
                </a:cubicBezTo>
                <a:cubicBezTo>
                  <a:pt x="73" y="73"/>
                  <a:pt x="73" y="73"/>
                  <a:pt x="73" y="73"/>
                </a:cubicBezTo>
                <a:cubicBezTo>
                  <a:pt x="74" y="79"/>
                  <a:pt x="74" y="79"/>
                  <a:pt x="74" y="79"/>
                </a:cubicBezTo>
                <a:cubicBezTo>
                  <a:pt x="78" y="91"/>
                  <a:pt x="78" y="91"/>
                  <a:pt x="78" y="91"/>
                </a:cubicBezTo>
                <a:cubicBezTo>
                  <a:pt x="69" y="84"/>
                  <a:pt x="69" y="84"/>
                  <a:pt x="69" y="84"/>
                </a:cubicBezTo>
                <a:cubicBezTo>
                  <a:pt x="64" y="80"/>
                  <a:pt x="64" y="80"/>
                  <a:pt x="64" y="80"/>
                </a:cubicBezTo>
                <a:cubicBezTo>
                  <a:pt x="59" y="84"/>
                  <a:pt x="59" y="84"/>
                  <a:pt x="59" y="84"/>
                </a:cubicBezTo>
                <a:cubicBezTo>
                  <a:pt x="50" y="91"/>
                  <a:pt x="50" y="91"/>
                  <a:pt x="50" y="91"/>
                </a:cubicBezTo>
                <a:cubicBezTo>
                  <a:pt x="54" y="79"/>
                  <a:pt x="54" y="79"/>
                  <a:pt x="54" y="79"/>
                </a:cubicBezTo>
                <a:cubicBezTo>
                  <a:pt x="55" y="73"/>
                  <a:pt x="55" y="73"/>
                  <a:pt x="55" y="73"/>
                </a:cubicBezTo>
                <a:cubicBezTo>
                  <a:pt x="51" y="70"/>
                  <a:pt x="51" y="70"/>
                  <a:pt x="51" y="70"/>
                </a:cubicBezTo>
                <a:lnTo>
                  <a:pt x="43" y="64"/>
                </a:lnTo>
                <a:close/>
                <a:moveTo>
                  <a:pt x="124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5" y="176"/>
                  <a:pt x="6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122" y="175"/>
                  <a:pt x="123" y="176"/>
                  <a:pt x="124" y="176"/>
                </a:cubicBezTo>
                <a:cubicBezTo>
                  <a:pt x="126" y="176"/>
                  <a:pt x="128" y="174"/>
                  <a:pt x="128" y="172"/>
                </a:cubicBezTo>
                <a:cubicBezTo>
                  <a:pt x="128" y="4"/>
                  <a:pt x="128" y="4"/>
                  <a:pt x="128" y="4"/>
                </a:cubicBezTo>
                <a:cubicBezTo>
                  <a:pt x="128" y="2"/>
                  <a:pt x="126" y="0"/>
                  <a:pt x="124" y="0"/>
                </a:cubicBezTo>
                <a:moveTo>
                  <a:pt x="120" y="164"/>
                </a:move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6" y="121"/>
                  <a:pt x="65" y="120"/>
                  <a:pt x="64" y="120"/>
                </a:cubicBezTo>
                <a:cubicBezTo>
                  <a:pt x="63" y="120"/>
                  <a:pt x="62" y="121"/>
                  <a:pt x="61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8" y="164"/>
                  <a:pt x="8" y="164"/>
                  <a:pt x="8" y="164"/>
                </a:cubicBezTo>
                <a:cubicBezTo>
                  <a:pt x="8" y="8"/>
                  <a:pt x="8" y="8"/>
                  <a:pt x="8" y="8"/>
                </a:cubicBezTo>
                <a:cubicBezTo>
                  <a:pt x="120" y="8"/>
                  <a:pt x="120" y="8"/>
                  <a:pt x="120" y="8"/>
                </a:cubicBezTo>
                <a:lnTo>
                  <a:pt x="120" y="1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504"/>
          <p:cNvSpPr>
            <a:spLocks noEditPoints="1"/>
          </p:cNvSpPr>
          <p:nvPr/>
        </p:nvSpPr>
        <p:spPr bwMode="auto">
          <a:xfrm>
            <a:off x="1524581" y="2397526"/>
            <a:ext cx="335898" cy="334275"/>
          </a:xfrm>
          <a:custGeom>
            <a:avLst/>
            <a:gdLst>
              <a:gd name="T0" fmla="*/ 80 w 176"/>
              <a:gd name="T1" fmla="*/ 88 h 176"/>
              <a:gd name="T2" fmla="*/ 96 w 176"/>
              <a:gd name="T3" fmla="*/ 88 h 176"/>
              <a:gd name="T4" fmla="*/ 176 w 176"/>
              <a:gd name="T5" fmla="*/ 88 h 176"/>
              <a:gd name="T6" fmla="*/ 150 w 176"/>
              <a:gd name="T7" fmla="*/ 26 h 176"/>
              <a:gd name="T8" fmla="*/ 88 w 176"/>
              <a:gd name="T9" fmla="*/ 0 h 176"/>
              <a:gd name="T10" fmla="*/ 26 w 176"/>
              <a:gd name="T11" fmla="*/ 26 h 176"/>
              <a:gd name="T12" fmla="*/ 0 w 176"/>
              <a:gd name="T13" fmla="*/ 88 h 176"/>
              <a:gd name="T14" fmla="*/ 26 w 176"/>
              <a:gd name="T15" fmla="*/ 150 h 176"/>
              <a:gd name="T16" fmla="*/ 88 w 176"/>
              <a:gd name="T17" fmla="*/ 176 h 176"/>
              <a:gd name="T18" fmla="*/ 150 w 176"/>
              <a:gd name="T19" fmla="*/ 150 h 176"/>
              <a:gd name="T20" fmla="*/ 176 w 176"/>
              <a:gd name="T21" fmla="*/ 88 h 176"/>
              <a:gd name="T22" fmla="*/ 34 w 176"/>
              <a:gd name="T23" fmla="*/ 70 h 176"/>
              <a:gd name="T24" fmla="*/ 34 w 176"/>
              <a:gd name="T25" fmla="*/ 106 h 176"/>
              <a:gd name="T26" fmla="*/ 56 w 176"/>
              <a:gd name="T27" fmla="*/ 75 h 176"/>
              <a:gd name="T28" fmla="*/ 41 w 176"/>
              <a:gd name="T29" fmla="*/ 69 h 176"/>
              <a:gd name="T30" fmla="*/ 56 w 176"/>
              <a:gd name="T31" fmla="*/ 75 h 176"/>
              <a:gd name="T32" fmla="*/ 41 w 176"/>
              <a:gd name="T33" fmla="*/ 107 h 176"/>
              <a:gd name="T34" fmla="*/ 56 w 176"/>
              <a:gd name="T35" fmla="*/ 101 h 176"/>
              <a:gd name="T36" fmla="*/ 31 w 176"/>
              <a:gd name="T37" fmla="*/ 145 h 176"/>
              <a:gd name="T38" fmla="*/ 58 w 176"/>
              <a:gd name="T39" fmla="*/ 118 h 176"/>
              <a:gd name="T40" fmla="*/ 31 w 176"/>
              <a:gd name="T41" fmla="*/ 145 h 176"/>
              <a:gd name="T42" fmla="*/ 37 w 176"/>
              <a:gd name="T43" fmla="*/ 62 h 176"/>
              <a:gd name="T44" fmla="*/ 62 w 176"/>
              <a:gd name="T45" fmla="*/ 37 h 176"/>
              <a:gd name="T46" fmla="*/ 110 w 176"/>
              <a:gd name="T47" fmla="*/ 57 h 176"/>
              <a:gd name="T48" fmla="*/ 94 w 176"/>
              <a:gd name="T49" fmla="*/ 50 h 176"/>
              <a:gd name="T50" fmla="*/ 110 w 176"/>
              <a:gd name="T51" fmla="*/ 57 h 176"/>
              <a:gd name="T52" fmla="*/ 106 w 176"/>
              <a:gd name="T53" fmla="*/ 34 h 176"/>
              <a:gd name="T54" fmla="*/ 70 w 176"/>
              <a:gd name="T55" fmla="*/ 34 h 176"/>
              <a:gd name="T56" fmla="*/ 69 w 176"/>
              <a:gd name="T57" fmla="*/ 41 h 176"/>
              <a:gd name="T58" fmla="*/ 75 w 176"/>
              <a:gd name="T59" fmla="*/ 56 h 176"/>
              <a:gd name="T60" fmla="*/ 69 w 176"/>
              <a:gd name="T61" fmla="*/ 41 h 176"/>
              <a:gd name="T62" fmla="*/ 75 w 176"/>
              <a:gd name="T63" fmla="*/ 120 h 176"/>
              <a:gd name="T64" fmla="*/ 69 w 176"/>
              <a:gd name="T65" fmla="*/ 135 h 176"/>
              <a:gd name="T66" fmla="*/ 88 w 176"/>
              <a:gd name="T67" fmla="*/ 168 h 176"/>
              <a:gd name="T68" fmla="*/ 88 w 176"/>
              <a:gd name="T69" fmla="*/ 130 h 176"/>
              <a:gd name="T70" fmla="*/ 88 w 176"/>
              <a:gd name="T71" fmla="*/ 168 h 176"/>
              <a:gd name="T72" fmla="*/ 94 w 176"/>
              <a:gd name="T73" fmla="*/ 126 h 176"/>
              <a:gd name="T74" fmla="*/ 110 w 176"/>
              <a:gd name="T75" fmla="*/ 119 h 176"/>
              <a:gd name="T76" fmla="*/ 112 w 176"/>
              <a:gd name="T77" fmla="*/ 98 h 176"/>
              <a:gd name="T78" fmla="*/ 98 w 176"/>
              <a:gd name="T79" fmla="*/ 112 h 176"/>
              <a:gd name="T80" fmla="*/ 78 w 176"/>
              <a:gd name="T81" fmla="*/ 112 h 176"/>
              <a:gd name="T82" fmla="*/ 64 w 176"/>
              <a:gd name="T83" fmla="*/ 98 h 176"/>
              <a:gd name="T84" fmla="*/ 64 w 176"/>
              <a:gd name="T85" fmla="*/ 78 h 176"/>
              <a:gd name="T86" fmla="*/ 78 w 176"/>
              <a:gd name="T87" fmla="*/ 64 h 176"/>
              <a:gd name="T88" fmla="*/ 98 w 176"/>
              <a:gd name="T89" fmla="*/ 64 h 176"/>
              <a:gd name="T90" fmla="*/ 112 w 176"/>
              <a:gd name="T91" fmla="*/ 78 h 176"/>
              <a:gd name="T92" fmla="*/ 112 w 176"/>
              <a:gd name="T93" fmla="*/ 98 h 176"/>
              <a:gd name="T94" fmla="*/ 139 w 176"/>
              <a:gd name="T95" fmla="*/ 62 h 176"/>
              <a:gd name="T96" fmla="*/ 114 w 176"/>
              <a:gd name="T97" fmla="*/ 37 h 176"/>
              <a:gd name="T98" fmla="*/ 126 w 176"/>
              <a:gd name="T99" fmla="*/ 82 h 176"/>
              <a:gd name="T100" fmla="*/ 119 w 176"/>
              <a:gd name="T101" fmla="*/ 66 h 176"/>
              <a:gd name="T102" fmla="*/ 126 w 176"/>
              <a:gd name="T103" fmla="*/ 82 h 176"/>
              <a:gd name="T104" fmla="*/ 135 w 176"/>
              <a:gd name="T105" fmla="*/ 107 h 176"/>
              <a:gd name="T106" fmla="*/ 120 w 176"/>
              <a:gd name="T107" fmla="*/ 101 h 176"/>
              <a:gd name="T108" fmla="*/ 145 w 176"/>
              <a:gd name="T109" fmla="*/ 145 h 176"/>
              <a:gd name="T110" fmla="*/ 118 w 176"/>
              <a:gd name="T111" fmla="*/ 118 h 176"/>
              <a:gd name="T112" fmla="*/ 145 w 176"/>
              <a:gd name="T113" fmla="*/ 145 h 176"/>
              <a:gd name="T114" fmla="*/ 130 w 176"/>
              <a:gd name="T115" fmla="*/ 88 h 176"/>
              <a:gd name="T116" fmla="*/ 168 w 176"/>
              <a:gd name="T117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6" h="176">
                <a:moveTo>
                  <a:pt x="88" y="80"/>
                </a:moveTo>
                <a:cubicBezTo>
                  <a:pt x="84" y="80"/>
                  <a:pt x="80" y="84"/>
                  <a:pt x="80" y="88"/>
                </a:cubicBezTo>
                <a:cubicBezTo>
                  <a:pt x="80" y="92"/>
                  <a:pt x="84" y="96"/>
                  <a:pt x="88" y="96"/>
                </a:cubicBezTo>
                <a:cubicBezTo>
                  <a:pt x="92" y="96"/>
                  <a:pt x="96" y="92"/>
                  <a:pt x="96" y="88"/>
                </a:cubicBezTo>
                <a:cubicBezTo>
                  <a:pt x="96" y="84"/>
                  <a:pt x="92" y="80"/>
                  <a:pt x="88" y="80"/>
                </a:cubicBezTo>
                <a:moveTo>
                  <a:pt x="176" y="88"/>
                </a:moveTo>
                <a:cubicBezTo>
                  <a:pt x="176" y="78"/>
                  <a:pt x="164" y="70"/>
                  <a:pt x="146" y="64"/>
                </a:cubicBezTo>
                <a:cubicBezTo>
                  <a:pt x="155" y="47"/>
                  <a:pt x="157" y="33"/>
                  <a:pt x="150" y="26"/>
                </a:cubicBezTo>
                <a:cubicBezTo>
                  <a:pt x="143" y="19"/>
                  <a:pt x="129" y="21"/>
                  <a:pt x="112" y="30"/>
                </a:cubicBezTo>
                <a:cubicBezTo>
                  <a:pt x="106" y="12"/>
                  <a:pt x="98" y="0"/>
                  <a:pt x="88" y="0"/>
                </a:cubicBezTo>
                <a:cubicBezTo>
                  <a:pt x="78" y="0"/>
                  <a:pt x="70" y="12"/>
                  <a:pt x="64" y="30"/>
                </a:cubicBezTo>
                <a:cubicBezTo>
                  <a:pt x="47" y="21"/>
                  <a:pt x="33" y="19"/>
                  <a:pt x="26" y="26"/>
                </a:cubicBezTo>
                <a:cubicBezTo>
                  <a:pt x="19" y="33"/>
                  <a:pt x="21" y="47"/>
                  <a:pt x="30" y="64"/>
                </a:cubicBezTo>
                <a:cubicBezTo>
                  <a:pt x="12" y="70"/>
                  <a:pt x="0" y="78"/>
                  <a:pt x="0" y="88"/>
                </a:cubicBezTo>
                <a:cubicBezTo>
                  <a:pt x="0" y="98"/>
                  <a:pt x="12" y="106"/>
                  <a:pt x="30" y="112"/>
                </a:cubicBezTo>
                <a:cubicBezTo>
                  <a:pt x="21" y="129"/>
                  <a:pt x="19" y="143"/>
                  <a:pt x="26" y="150"/>
                </a:cubicBezTo>
                <a:cubicBezTo>
                  <a:pt x="33" y="157"/>
                  <a:pt x="47" y="155"/>
                  <a:pt x="64" y="146"/>
                </a:cubicBezTo>
                <a:cubicBezTo>
                  <a:pt x="70" y="164"/>
                  <a:pt x="78" y="176"/>
                  <a:pt x="88" y="176"/>
                </a:cubicBezTo>
                <a:cubicBezTo>
                  <a:pt x="98" y="176"/>
                  <a:pt x="106" y="164"/>
                  <a:pt x="112" y="146"/>
                </a:cubicBezTo>
                <a:cubicBezTo>
                  <a:pt x="129" y="155"/>
                  <a:pt x="143" y="157"/>
                  <a:pt x="150" y="150"/>
                </a:cubicBezTo>
                <a:cubicBezTo>
                  <a:pt x="157" y="143"/>
                  <a:pt x="155" y="129"/>
                  <a:pt x="146" y="112"/>
                </a:cubicBezTo>
                <a:cubicBezTo>
                  <a:pt x="164" y="106"/>
                  <a:pt x="176" y="98"/>
                  <a:pt x="176" y="88"/>
                </a:cubicBezTo>
                <a:moveTo>
                  <a:pt x="8" y="88"/>
                </a:moveTo>
                <a:cubicBezTo>
                  <a:pt x="8" y="81"/>
                  <a:pt x="18" y="75"/>
                  <a:pt x="34" y="70"/>
                </a:cubicBezTo>
                <a:cubicBezTo>
                  <a:pt x="37" y="76"/>
                  <a:pt x="41" y="82"/>
                  <a:pt x="46" y="88"/>
                </a:cubicBezTo>
                <a:cubicBezTo>
                  <a:pt x="41" y="94"/>
                  <a:pt x="37" y="100"/>
                  <a:pt x="34" y="106"/>
                </a:cubicBezTo>
                <a:cubicBezTo>
                  <a:pt x="18" y="101"/>
                  <a:pt x="8" y="95"/>
                  <a:pt x="8" y="88"/>
                </a:cubicBezTo>
                <a:moveTo>
                  <a:pt x="56" y="75"/>
                </a:moveTo>
                <a:cubicBezTo>
                  <a:pt x="54" y="77"/>
                  <a:pt x="52" y="79"/>
                  <a:pt x="50" y="82"/>
                </a:cubicBezTo>
                <a:cubicBezTo>
                  <a:pt x="47" y="77"/>
                  <a:pt x="44" y="73"/>
                  <a:pt x="41" y="69"/>
                </a:cubicBezTo>
                <a:cubicBezTo>
                  <a:pt x="46" y="67"/>
                  <a:pt x="51" y="67"/>
                  <a:pt x="57" y="66"/>
                </a:cubicBezTo>
                <a:cubicBezTo>
                  <a:pt x="57" y="69"/>
                  <a:pt x="57" y="72"/>
                  <a:pt x="56" y="75"/>
                </a:cubicBezTo>
                <a:moveTo>
                  <a:pt x="57" y="110"/>
                </a:moveTo>
                <a:cubicBezTo>
                  <a:pt x="51" y="109"/>
                  <a:pt x="46" y="109"/>
                  <a:pt x="41" y="107"/>
                </a:cubicBezTo>
                <a:cubicBezTo>
                  <a:pt x="44" y="103"/>
                  <a:pt x="47" y="99"/>
                  <a:pt x="50" y="94"/>
                </a:cubicBezTo>
                <a:cubicBezTo>
                  <a:pt x="52" y="97"/>
                  <a:pt x="54" y="99"/>
                  <a:pt x="56" y="101"/>
                </a:cubicBezTo>
                <a:cubicBezTo>
                  <a:pt x="57" y="104"/>
                  <a:pt x="57" y="107"/>
                  <a:pt x="57" y="110"/>
                </a:cubicBezTo>
                <a:moveTo>
                  <a:pt x="31" y="145"/>
                </a:moveTo>
                <a:cubicBezTo>
                  <a:pt x="27" y="140"/>
                  <a:pt x="29" y="128"/>
                  <a:pt x="37" y="114"/>
                </a:cubicBezTo>
                <a:cubicBezTo>
                  <a:pt x="44" y="116"/>
                  <a:pt x="50" y="117"/>
                  <a:pt x="58" y="118"/>
                </a:cubicBezTo>
                <a:cubicBezTo>
                  <a:pt x="59" y="126"/>
                  <a:pt x="60" y="132"/>
                  <a:pt x="62" y="139"/>
                </a:cubicBezTo>
                <a:cubicBezTo>
                  <a:pt x="48" y="147"/>
                  <a:pt x="36" y="149"/>
                  <a:pt x="31" y="145"/>
                </a:cubicBezTo>
                <a:moveTo>
                  <a:pt x="58" y="58"/>
                </a:moveTo>
                <a:cubicBezTo>
                  <a:pt x="50" y="59"/>
                  <a:pt x="44" y="60"/>
                  <a:pt x="37" y="62"/>
                </a:cubicBezTo>
                <a:cubicBezTo>
                  <a:pt x="29" y="48"/>
                  <a:pt x="27" y="36"/>
                  <a:pt x="31" y="31"/>
                </a:cubicBezTo>
                <a:cubicBezTo>
                  <a:pt x="36" y="27"/>
                  <a:pt x="48" y="29"/>
                  <a:pt x="62" y="37"/>
                </a:cubicBezTo>
                <a:cubicBezTo>
                  <a:pt x="60" y="43"/>
                  <a:pt x="59" y="50"/>
                  <a:pt x="58" y="58"/>
                </a:cubicBezTo>
                <a:moveTo>
                  <a:pt x="110" y="57"/>
                </a:moveTo>
                <a:cubicBezTo>
                  <a:pt x="107" y="57"/>
                  <a:pt x="104" y="57"/>
                  <a:pt x="101" y="56"/>
                </a:cubicBezTo>
                <a:cubicBezTo>
                  <a:pt x="99" y="54"/>
                  <a:pt x="97" y="52"/>
                  <a:pt x="94" y="50"/>
                </a:cubicBezTo>
                <a:cubicBezTo>
                  <a:pt x="99" y="47"/>
                  <a:pt x="103" y="44"/>
                  <a:pt x="107" y="41"/>
                </a:cubicBezTo>
                <a:cubicBezTo>
                  <a:pt x="109" y="46"/>
                  <a:pt x="109" y="51"/>
                  <a:pt x="110" y="57"/>
                </a:cubicBezTo>
                <a:moveTo>
                  <a:pt x="88" y="8"/>
                </a:moveTo>
                <a:cubicBezTo>
                  <a:pt x="95" y="8"/>
                  <a:pt x="101" y="18"/>
                  <a:pt x="106" y="34"/>
                </a:cubicBezTo>
                <a:cubicBezTo>
                  <a:pt x="100" y="37"/>
                  <a:pt x="94" y="41"/>
                  <a:pt x="88" y="46"/>
                </a:cubicBezTo>
                <a:cubicBezTo>
                  <a:pt x="82" y="41"/>
                  <a:pt x="76" y="37"/>
                  <a:pt x="70" y="34"/>
                </a:cubicBezTo>
                <a:cubicBezTo>
                  <a:pt x="75" y="18"/>
                  <a:pt x="81" y="8"/>
                  <a:pt x="88" y="8"/>
                </a:cubicBezTo>
                <a:moveTo>
                  <a:pt x="69" y="41"/>
                </a:moveTo>
                <a:cubicBezTo>
                  <a:pt x="73" y="44"/>
                  <a:pt x="77" y="47"/>
                  <a:pt x="82" y="50"/>
                </a:cubicBezTo>
                <a:cubicBezTo>
                  <a:pt x="79" y="52"/>
                  <a:pt x="77" y="54"/>
                  <a:pt x="75" y="56"/>
                </a:cubicBezTo>
                <a:cubicBezTo>
                  <a:pt x="72" y="57"/>
                  <a:pt x="69" y="57"/>
                  <a:pt x="66" y="57"/>
                </a:cubicBezTo>
                <a:cubicBezTo>
                  <a:pt x="67" y="51"/>
                  <a:pt x="67" y="46"/>
                  <a:pt x="69" y="41"/>
                </a:cubicBezTo>
                <a:moveTo>
                  <a:pt x="66" y="119"/>
                </a:moveTo>
                <a:cubicBezTo>
                  <a:pt x="69" y="119"/>
                  <a:pt x="72" y="119"/>
                  <a:pt x="75" y="120"/>
                </a:cubicBezTo>
                <a:cubicBezTo>
                  <a:pt x="77" y="122"/>
                  <a:pt x="79" y="124"/>
                  <a:pt x="82" y="126"/>
                </a:cubicBezTo>
                <a:cubicBezTo>
                  <a:pt x="77" y="129"/>
                  <a:pt x="73" y="132"/>
                  <a:pt x="69" y="135"/>
                </a:cubicBezTo>
                <a:cubicBezTo>
                  <a:pt x="67" y="130"/>
                  <a:pt x="67" y="125"/>
                  <a:pt x="66" y="119"/>
                </a:cubicBezTo>
                <a:moveTo>
                  <a:pt x="88" y="168"/>
                </a:moveTo>
                <a:cubicBezTo>
                  <a:pt x="81" y="168"/>
                  <a:pt x="75" y="158"/>
                  <a:pt x="70" y="142"/>
                </a:cubicBezTo>
                <a:cubicBezTo>
                  <a:pt x="76" y="139"/>
                  <a:pt x="82" y="135"/>
                  <a:pt x="88" y="130"/>
                </a:cubicBezTo>
                <a:cubicBezTo>
                  <a:pt x="94" y="135"/>
                  <a:pt x="100" y="139"/>
                  <a:pt x="106" y="142"/>
                </a:cubicBezTo>
                <a:cubicBezTo>
                  <a:pt x="101" y="158"/>
                  <a:pt x="95" y="168"/>
                  <a:pt x="88" y="168"/>
                </a:cubicBezTo>
                <a:moveTo>
                  <a:pt x="107" y="135"/>
                </a:moveTo>
                <a:cubicBezTo>
                  <a:pt x="103" y="132"/>
                  <a:pt x="99" y="129"/>
                  <a:pt x="94" y="126"/>
                </a:cubicBezTo>
                <a:cubicBezTo>
                  <a:pt x="97" y="124"/>
                  <a:pt x="99" y="122"/>
                  <a:pt x="101" y="120"/>
                </a:cubicBezTo>
                <a:cubicBezTo>
                  <a:pt x="104" y="119"/>
                  <a:pt x="107" y="119"/>
                  <a:pt x="110" y="119"/>
                </a:cubicBezTo>
                <a:cubicBezTo>
                  <a:pt x="109" y="125"/>
                  <a:pt x="109" y="130"/>
                  <a:pt x="107" y="135"/>
                </a:cubicBezTo>
                <a:moveTo>
                  <a:pt x="112" y="98"/>
                </a:moveTo>
                <a:cubicBezTo>
                  <a:pt x="110" y="100"/>
                  <a:pt x="107" y="103"/>
                  <a:pt x="105" y="105"/>
                </a:cubicBezTo>
                <a:cubicBezTo>
                  <a:pt x="103" y="107"/>
                  <a:pt x="100" y="110"/>
                  <a:pt x="98" y="112"/>
                </a:cubicBezTo>
                <a:cubicBezTo>
                  <a:pt x="95" y="112"/>
                  <a:pt x="91" y="112"/>
                  <a:pt x="88" y="112"/>
                </a:cubicBezTo>
                <a:cubicBezTo>
                  <a:pt x="85" y="112"/>
                  <a:pt x="81" y="112"/>
                  <a:pt x="78" y="112"/>
                </a:cubicBezTo>
                <a:cubicBezTo>
                  <a:pt x="76" y="110"/>
                  <a:pt x="73" y="107"/>
                  <a:pt x="71" y="105"/>
                </a:cubicBezTo>
                <a:cubicBezTo>
                  <a:pt x="69" y="103"/>
                  <a:pt x="66" y="100"/>
                  <a:pt x="64" y="98"/>
                </a:cubicBezTo>
                <a:cubicBezTo>
                  <a:pt x="64" y="95"/>
                  <a:pt x="64" y="91"/>
                  <a:pt x="64" y="88"/>
                </a:cubicBezTo>
                <a:cubicBezTo>
                  <a:pt x="64" y="85"/>
                  <a:pt x="64" y="81"/>
                  <a:pt x="64" y="78"/>
                </a:cubicBezTo>
                <a:cubicBezTo>
                  <a:pt x="66" y="76"/>
                  <a:pt x="69" y="73"/>
                  <a:pt x="71" y="71"/>
                </a:cubicBezTo>
                <a:cubicBezTo>
                  <a:pt x="73" y="69"/>
                  <a:pt x="76" y="66"/>
                  <a:pt x="78" y="64"/>
                </a:cubicBezTo>
                <a:cubicBezTo>
                  <a:pt x="81" y="64"/>
                  <a:pt x="85" y="64"/>
                  <a:pt x="88" y="64"/>
                </a:cubicBezTo>
                <a:cubicBezTo>
                  <a:pt x="91" y="64"/>
                  <a:pt x="95" y="64"/>
                  <a:pt x="98" y="64"/>
                </a:cubicBezTo>
                <a:cubicBezTo>
                  <a:pt x="100" y="66"/>
                  <a:pt x="103" y="69"/>
                  <a:pt x="105" y="71"/>
                </a:cubicBezTo>
                <a:cubicBezTo>
                  <a:pt x="107" y="73"/>
                  <a:pt x="110" y="76"/>
                  <a:pt x="112" y="78"/>
                </a:cubicBezTo>
                <a:cubicBezTo>
                  <a:pt x="112" y="81"/>
                  <a:pt x="112" y="85"/>
                  <a:pt x="112" y="88"/>
                </a:cubicBezTo>
                <a:cubicBezTo>
                  <a:pt x="112" y="91"/>
                  <a:pt x="112" y="95"/>
                  <a:pt x="112" y="98"/>
                </a:cubicBezTo>
                <a:moveTo>
                  <a:pt x="145" y="31"/>
                </a:moveTo>
                <a:cubicBezTo>
                  <a:pt x="149" y="36"/>
                  <a:pt x="147" y="48"/>
                  <a:pt x="139" y="62"/>
                </a:cubicBezTo>
                <a:cubicBezTo>
                  <a:pt x="133" y="60"/>
                  <a:pt x="126" y="59"/>
                  <a:pt x="118" y="58"/>
                </a:cubicBezTo>
                <a:cubicBezTo>
                  <a:pt x="117" y="50"/>
                  <a:pt x="116" y="43"/>
                  <a:pt x="114" y="37"/>
                </a:cubicBezTo>
                <a:cubicBezTo>
                  <a:pt x="128" y="29"/>
                  <a:pt x="140" y="27"/>
                  <a:pt x="145" y="31"/>
                </a:cubicBezTo>
                <a:moveTo>
                  <a:pt x="126" y="82"/>
                </a:moveTo>
                <a:cubicBezTo>
                  <a:pt x="124" y="79"/>
                  <a:pt x="122" y="77"/>
                  <a:pt x="120" y="75"/>
                </a:cubicBezTo>
                <a:cubicBezTo>
                  <a:pt x="119" y="72"/>
                  <a:pt x="119" y="69"/>
                  <a:pt x="119" y="66"/>
                </a:cubicBezTo>
                <a:cubicBezTo>
                  <a:pt x="125" y="67"/>
                  <a:pt x="130" y="67"/>
                  <a:pt x="135" y="69"/>
                </a:cubicBezTo>
                <a:cubicBezTo>
                  <a:pt x="132" y="73"/>
                  <a:pt x="129" y="77"/>
                  <a:pt x="126" y="82"/>
                </a:cubicBezTo>
                <a:moveTo>
                  <a:pt x="126" y="94"/>
                </a:moveTo>
                <a:cubicBezTo>
                  <a:pt x="129" y="99"/>
                  <a:pt x="132" y="103"/>
                  <a:pt x="135" y="107"/>
                </a:cubicBezTo>
                <a:cubicBezTo>
                  <a:pt x="130" y="109"/>
                  <a:pt x="125" y="109"/>
                  <a:pt x="119" y="110"/>
                </a:cubicBezTo>
                <a:cubicBezTo>
                  <a:pt x="119" y="107"/>
                  <a:pt x="119" y="104"/>
                  <a:pt x="120" y="101"/>
                </a:cubicBezTo>
                <a:cubicBezTo>
                  <a:pt x="122" y="99"/>
                  <a:pt x="124" y="97"/>
                  <a:pt x="126" y="94"/>
                </a:cubicBezTo>
                <a:moveTo>
                  <a:pt x="145" y="145"/>
                </a:moveTo>
                <a:cubicBezTo>
                  <a:pt x="140" y="149"/>
                  <a:pt x="128" y="147"/>
                  <a:pt x="114" y="139"/>
                </a:cubicBezTo>
                <a:cubicBezTo>
                  <a:pt x="116" y="132"/>
                  <a:pt x="117" y="126"/>
                  <a:pt x="118" y="118"/>
                </a:cubicBezTo>
                <a:cubicBezTo>
                  <a:pt x="126" y="117"/>
                  <a:pt x="133" y="116"/>
                  <a:pt x="139" y="114"/>
                </a:cubicBezTo>
                <a:cubicBezTo>
                  <a:pt x="147" y="128"/>
                  <a:pt x="149" y="140"/>
                  <a:pt x="145" y="145"/>
                </a:cubicBezTo>
                <a:moveTo>
                  <a:pt x="142" y="106"/>
                </a:moveTo>
                <a:cubicBezTo>
                  <a:pt x="139" y="100"/>
                  <a:pt x="135" y="94"/>
                  <a:pt x="130" y="88"/>
                </a:cubicBezTo>
                <a:cubicBezTo>
                  <a:pt x="135" y="82"/>
                  <a:pt x="139" y="76"/>
                  <a:pt x="142" y="70"/>
                </a:cubicBezTo>
                <a:cubicBezTo>
                  <a:pt x="158" y="75"/>
                  <a:pt x="168" y="81"/>
                  <a:pt x="168" y="88"/>
                </a:cubicBezTo>
                <a:cubicBezTo>
                  <a:pt x="168" y="95"/>
                  <a:pt x="158" y="101"/>
                  <a:pt x="142" y="10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505"/>
          <p:cNvSpPr>
            <a:spLocks noEditPoints="1"/>
          </p:cNvSpPr>
          <p:nvPr/>
        </p:nvSpPr>
        <p:spPr bwMode="auto">
          <a:xfrm>
            <a:off x="2209358" y="2397526"/>
            <a:ext cx="243404" cy="334275"/>
          </a:xfrm>
          <a:custGeom>
            <a:avLst/>
            <a:gdLst>
              <a:gd name="T0" fmla="*/ 127 w 128"/>
              <a:gd name="T1" fmla="*/ 138 h 176"/>
              <a:gd name="T2" fmla="*/ 116 w 128"/>
              <a:gd name="T3" fmla="*/ 104 h 176"/>
              <a:gd name="T4" fmla="*/ 119 w 128"/>
              <a:gd name="T5" fmla="*/ 98 h 176"/>
              <a:gd name="T6" fmla="*/ 100 w 128"/>
              <a:gd name="T7" fmla="*/ 72 h 176"/>
              <a:gd name="T8" fmla="*/ 112 w 128"/>
              <a:gd name="T9" fmla="*/ 68 h 176"/>
              <a:gd name="T10" fmla="*/ 111 w 128"/>
              <a:gd name="T11" fmla="*/ 65 h 176"/>
              <a:gd name="T12" fmla="*/ 96 w 128"/>
              <a:gd name="T13" fmla="*/ 40 h 176"/>
              <a:gd name="T14" fmla="*/ 99 w 128"/>
              <a:gd name="T15" fmla="*/ 33 h 176"/>
              <a:gd name="T16" fmla="*/ 64 w 128"/>
              <a:gd name="T17" fmla="*/ 0 h 176"/>
              <a:gd name="T18" fmla="*/ 29 w 128"/>
              <a:gd name="T19" fmla="*/ 33 h 176"/>
              <a:gd name="T20" fmla="*/ 32 w 128"/>
              <a:gd name="T21" fmla="*/ 40 h 176"/>
              <a:gd name="T22" fmla="*/ 17 w 128"/>
              <a:gd name="T23" fmla="*/ 65 h 176"/>
              <a:gd name="T24" fmla="*/ 16 w 128"/>
              <a:gd name="T25" fmla="*/ 68 h 176"/>
              <a:gd name="T26" fmla="*/ 28 w 128"/>
              <a:gd name="T27" fmla="*/ 72 h 176"/>
              <a:gd name="T28" fmla="*/ 9 w 128"/>
              <a:gd name="T29" fmla="*/ 98 h 176"/>
              <a:gd name="T30" fmla="*/ 12 w 128"/>
              <a:gd name="T31" fmla="*/ 104 h 176"/>
              <a:gd name="T32" fmla="*/ 1 w 128"/>
              <a:gd name="T33" fmla="*/ 138 h 176"/>
              <a:gd name="T34" fmla="*/ 0 w 128"/>
              <a:gd name="T35" fmla="*/ 140 h 176"/>
              <a:gd name="T36" fmla="*/ 48 w 128"/>
              <a:gd name="T37" fmla="*/ 144 h 176"/>
              <a:gd name="T38" fmla="*/ 52 w 128"/>
              <a:gd name="T39" fmla="*/ 176 h 176"/>
              <a:gd name="T40" fmla="*/ 80 w 128"/>
              <a:gd name="T41" fmla="*/ 172 h 176"/>
              <a:gd name="T42" fmla="*/ 124 w 128"/>
              <a:gd name="T43" fmla="*/ 144 h 176"/>
              <a:gd name="T44" fmla="*/ 127 w 128"/>
              <a:gd name="T45" fmla="*/ 138 h 176"/>
              <a:gd name="T46" fmla="*/ 56 w 128"/>
              <a:gd name="T47" fmla="*/ 168 h 176"/>
              <a:gd name="T48" fmla="*/ 72 w 128"/>
              <a:gd name="T49" fmla="*/ 144 h 176"/>
              <a:gd name="T50" fmla="*/ 11 w 128"/>
              <a:gd name="T51" fmla="*/ 136 h 176"/>
              <a:gd name="T52" fmla="*/ 31 w 128"/>
              <a:gd name="T53" fmla="*/ 102 h 176"/>
              <a:gd name="T54" fmla="*/ 28 w 128"/>
              <a:gd name="T55" fmla="*/ 96 h 176"/>
              <a:gd name="T56" fmla="*/ 39 w 128"/>
              <a:gd name="T57" fmla="*/ 70 h 176"/>
              <a:gd name="T58" fmla="*/ 40 w 128"/>
              <a:gd name="T59" fmla="*/ 68 h 176"/>
              <a:gd name="T60" fmla="*/ 29 w 128"/>
              <a:gd name="T61" fmla="*/ 64 h 176"/>
              <a:gd name="T62" fmla="*/ 51 w 128"/>
              <a:gd name="T63" fmla="*/ 39 h 176"/>
              <a:gd name="T64" fmla="*/ 48 w 128"/>
              <a:gd name="T65" fmla="*/ 32 h 176"/>
              <a:gd name="T66" fmla="*/ 64 w 128"/>
              <a:gd name="T67" fmla="*/ 10 h 176"/>
              <a:gd name="T68" fmla="*/ 80 w 128"/>
              <a:gd name="T69" fmla="*/ 32 h 176"/>
              <a:gd name="T70" fmla="*/ 77 w 128"/>
              <a:gd name="T71" fmla="*/ 39 h 176"/>
              <a:gd name="T72" fmla="*/ 99 w 128"/>
              <a:gd name="T73" fmla="*/ 64 h 176"/>
              <a:gd name="T74" fmla="*/ 88 w 128"/>
              <a:gd name="T75" fmla="*/ 68 h 176"/>
              <a:gd name="T76" fmla="*/ 89 w 128"/>
              <a:gd name="T77" fmla="*/ 70 h 176"/>
              <a:gd name="T78" fmla="*/ 100 w 128"/>
              <a:gd name="T79" fmla="*/ 96 h 176"/>
              <a:gd name="T80" fmla="*/ 97 w 128"/>
              <a:gd name="T81" fmla="*/ 102 h 176"/>
              <a:gd name="T82" fmla="*/ 117 w 128"/>
              <a:gd name="T83" fmla="*/ 13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8" h="176">
                <a:moveTo>
                  <a:pt x="127" y="138"/>
                </a:moveTo>
                <a:cubicBezTo>
                  <a:pt x="127" y="138"/>
                  <a:pt x="127" y="138"/>
                  <a:pt x="127" y="138"/>
                </a:cubicBezTo>
                <a:cubicBezTo>
                  <a:pt x="107" y="104"/>
                  <a:pt x="107" y="104"/>
                  <a:pt x="107" y="104"/>
                </a:cubicBezTo>
                <a:cubicBezTo>
                  <a:pt x="116" y="104"/>
                  <a:pt x="116" y="104"/>
                  <a:pt x="116" y="104"/>
                </a:cubicBezTo>
                <a:cubicBezTo>
                  <a:pt x="118" y="104"/>
                  <a:pt x="120" y="102"/>
                  <a:pt x="120" y="100"/>
                </a:cubicBezTo>
                <a:cubicBezTo>
                  <a:pt x="120" y="99"/>
                  <a:pt x="120" y="98"/>
                  <a:pt x="119" y="98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10" y="72"/>
                  <a:pt x="112" y="70"/>
                  <a:pt x="112" y="68"/>
                </a:cubicBezTo>
                <a:cubicBezTo>
                  <a:pt x="112" y="67"/>
                  <a:pt x="111" y="66"/>
                  <a:pt x="111" y="65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89" y="40"/>
                  <a:pt x="89" y="40"/>
                  <a:pt x="89" y="40"/>
                </a:cubicBezTo>
                <a:cubicBezTo>
                  <a:pt x="96" y="40"/>
                  <a:pt x="96" y="40"/>
                  <a:pt x="96" y="40"/>
                </a:cubicBezTo>
                <a:cubicBezTo>
                  <a:pt x="98" y="40"/>
                  <a:pt x="100" y="38"/>
                  <a:pt x="100" y="36"/>
                </a:cubicBezTo>
                <a:cubicBezTo>
                  <a:pt x="100" y="35"/>
                  <a:pt x="100" y="34"/>
                  <a:pt x="99" y="33"/>
                </a:cubicBezTo>
                <a:cubicBezTo>
                  <a:pt x="67" y="1"/>
                  <a:pt x="67" y="1"/>
                  <a:pt x="67" y="1"/>
                </a:cubicBezTo>
                <a:cubicBezTo>
                  <a:pt x="66" y="0"/>
                  <a:pt x="65" y="0"/>
                  <a:pt x="64" y="0"/>
                </a:cubicBezTo>
                <a:cubicBezTo>
                  <a:pt x="63" y="0"/>
                  <a:pt x="62" y="0"/>
                  <a:pt x="61" y="1"/>
                </a:cubicBezTo>
                <a:cubicBezTo>
                  <a:pt x="29" y="33"/>
                  <a:pt x="29" y="33"/>
                  <a:pt x="29" y="33"/>
                </a:cubicBezTo>
                <a:cubicBezTo>
                  <a:pt x="28" y="34"/>
                  <a:pt x="28" y="35"/>
                  <a:pt x="28" y="36"/>
                </a:cubicBezTo>
                <a:cubicBezTo>
                  <a:pt x="28" y="38"/>
                  <a:pt x="30" y="40"/>
                  <a:pt x="32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17" y="65"/>
                  <a:pt x="17" y="65"/>
                  <a:pt x="17" y="65"/>
                </a:cubicBezTo>
                <a:cubicBezTo>
                  <a:pt x="17" y="65"/>
                  <a:pt x="17" y="65"/>
                  <a:pt x="17" y="65"/>
                </a:cubicBezTo>
                <a:cubicBezTo>
                  <a:pt x="17" y="66"/>
                  <a:pt x="16" y="67"/>
                  <a:pt x="16" y="68"/>
                </a:cubicBezTo>
                <a:cubicBezTo>
                  <a:pt x="16" y="70"/>
                  <a:pt x="18" y="72"/>
                  <a:pt x="20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9" y="98"/>
                  <a:pt x="9" y="98"/>
                  <a:pt x="9" y="98"/>
                </a:cubicBezTo>
                <a:cubicBezTo>
                  <a:pt x="9" y="98"/>
                  <a:pt x="9" y="98"/>
                  <a:pt x="9" y="98"/>
                </a:cubicBezTo>
                <a:cubicBezTo>
                  <a:pt x="8" y="98"/>
                  <a:pt x="8" y="99"/>
                  <a:pt x="8" y="100"/>
                </a:cubicBezTo>
                <a:cubicBezTo>
                  <a:pt x="8" y="102"/>
                  <a:pt x="10" y="104"/>
                  <a:pt x="12" y="104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1" y="138"/>
                  <a:pt x="1" y="138"/>
                  <a:pt x="1" y="138"/>
                </a:cubicBezTo>
                <a:cubicBezTo>
                  <a:pt x="1" y="138"/>
                  <a:pt x="1" y="138"/>
                  <a:pt x="1" y="138"/>
                </a:cubicBezTo>
                <a:cubicBezTo>
                  <a:pt x="0" y="139"/>
                  <a:pt x="0" y="139"/>
                  <a:pt x="0" y="140"/>
                </a:cubicBezTo>
                <a:cubicBezTo>
                  <a:pt x="0" y="142"/>
                  <a:pt x="2" y="144"/>
                  <a:pt x="4" y="144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48" y="174"/>
                  <a:pt x="50" y="176"/>
                  <a:pt x="52" y="176"/>
                </a:cubicBezTo>
                <a:cubicBezTo>
                  <a:pt x="76" y="176"/>
                  <a:pt x="76" y="176"/>
                  <a:pt x="76" y="176"/>
                </a:cubicBezTo>
                <a:cubicBezTo>
                  <a:pt x="78" y="176"/>
                  <a:pt x="80" y="174"/>
                  <a:pt x="80" y="17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6" y="144"/>
                  <a:pt x="128" y="142"/>
                  <a:pt x="128" y="140"/>
                </a:cubicBezTo>
                <a:cubicBezTo>
                  <a:pt x="128" y="139"/>
                  <a:pt x="128" y="139"/>
                  <a:pt x="127" y="138"/>
                </a:cubicBezTo>
                <a:moveTo>
                  <a:pt x="72" y="168"/>
                </a:moveTo>
                <a:cubicBezTo>
                  <a:pt x="56" y="168"/>
                  <a:pt x="56" y="168"/>
                  <a:pt x="56" y="168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72" y="144"/>
                  <a:pt x="72" y="144"/>
                  <a:pt x="72" y="144"/>
                </a:cubicBezTo>
                <a:lnTo>
                  <a:pt x="72" y="168"/>
                </a:lnTo>
                <a:close/>
                <a:moveTo>
                  <a:pt x="11" y="136"/>
                </a:moveTo>
                <a:cubicBezTo>
                  <a:pt x="31" y="102"/>
                  <a:pt x="31" y="102"/>
                  <a:pt x="31" y="102"/>
                </a:cubicBezTo>
                <a:cubicBezTo>
                  <a:pt x="31" y="102"/>
                  <a:pt x="31" y="102"/>
                  <a:pt x="31" y="102"/>
                </a:cubicBezTo>
                <a:cubicBezTo>
                  <a:pt x="32" y="101"/>
                  <a:pt x="32" y="101"/>
                  <a:pt x="32" y="100"/>
                </a:cubicBezTo>
                <a:cubicBezTo>
                  <a:pt x="32" y="98"/>
                  <a:pt x="30" y="96"/>
                  <a:pt x="28" y="96"/>
                </a:cubicBezTo>
                <a:cubicBezTo>
                  <a:pt x="20" y="96"/>
                  <a:pt x="20" y="96"/>
                  <a:pt x="20" y="96"/>
                </a:cubicBezTo>
                <a:cubicBezTo>
                  <a:pt x="39" y="70"/>
                  <a:pt x="39" y="70"/>
                  <a:pt x="39" y="70"/>
                </a:cubicBezTo>
                <a:cubicBezTo>
                  <a:pt x="39" y="70"/>
                  <a:pt x="39" y="70"/>
                  <a:pt x="39" y="70"/>
                </a:cubicBezTo>
                <a:cubicBezTo>
                  <a:pt x="40" y="70"/>
                  <a:pt x="40" y="69"/>
                  <a:pt x="40" y="68"/>
                </a:cubicBezTo>
                <a:cubicBezTo>
                  <a:pt x="40" y="66"/>
                  <a:pt x="38" y="64"/>
                  <a:pt x="36" y="64"/>
                </a:cubicBezTo>
                <a:cubicBezTo>
                  <a:pt x="29" y="64"/>
                  <a:pt x="29" y="64"/>
                  <a:pt x="29" y="64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38"/>
                  <a:pt x="52" y="37"/>
                  <a:pt x="52" y="36"/>
                </a:cubicBezTo>
                <a:cubicBezTo>
                  <a:pt x="52" y="34"/>
                  <a:pt x="50" y="32"/>
                  <a:pt x="48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64" y="10"/>
                  <a:pt x="64" y="10"/>
                  <a:pt x="64" y="10"/>
                </a:cubicBezTo>
                <a:cubicBezTo>
                  <a:pt x="86" y="32"/>
                  <a:pt x="86" y="32"/>
                  <a:pt x="86" y="32"/>
                </a:cubicBezTo>
                <a:cubicBezTo>
                  <a:pt x="80" y="32"/>
                  <a:pt x="80" y="32"/>
                  <a:pt x="80" y="32"/>
                </a:cubicBezTo>
                <a:cubicBezTo>
                  <a:pt x="78" y="32"/>
                  <a:pt x="76" y="34"/>
                  <a:pt x="76" y="36"/>
                </a:cubicBezTo>
                <a:cubicBezTo>
                  <a:pt x="76" y="37"/>
                  <a:pt x="77" y="38"/>
                  <a:pt x="77" y="39"/>
                </a:cubicBezTo>
                <a:cubicBezTo>
                  <a:pt x="77" y="39"/>
                  <a:pt x="77" y="39"/>
                  <a:pt x="77" y="39"/>
                </a:cubicBezTo>
                <a:cubicBezTo>
                  <a:pt x="99" y="64"/>
                  <a:pt x="99" y="64"/>
                  <a:pt x="99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0" y="64"/>
                  <a:pt x="88" y="66"/>
                  <a:pt x="88" y="68"/>
                </a:cubicBezTo>
                <a:cubicBezTo>
                  <a:pt x="88" y="69"/>
                  <a:pt x="88" y="70"/>
                  <a:pt x="89" y="70"/>
                </a:cubicBezTo>
                <a:cubicBezTo>
                  <a:pt x="89" y="70"/>
                  <a:pt x="89" y="70"/>
                  <a:pt x="89" y="70"/>
                </a:cubicBezTo>
                <a:cubicBezTo>
                  <a:pt x="108" y="96"/>
                  <a:pt x="108" y="96"/>
                  <a:pt x="108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8" y="96"/>
                  <a:pt x="96" y="98"/>
                  <a:pt x="96" y="100"/>
                </a:cubicBezTo>
                <a:cubicBezTo>
                  <a:pt x="96" y="101"/>
                  <a:pt x="96" y="101"/>
                  <a:pt x="97" y="102"/>
                </a:cubicBezTo>
                <a:cubicBezTo>
                  <a:pt x="97" y="102"/>
                  <a:pt x="97" y="102"/>
                  <a:pt x="97" y="102"/>
                </a:cubicBezTo>
                <a:cubicBezTo>
                  <a:pt x="117" y="136"/>
                  <a:pt x="117" y="136"/>
                  <a:pt x="117" y="136"/>
                </a:cubicBezTo>
                <a:lnTo>
                  <a:pt x="11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506"/>
          <p:cNvSpPr>
            <a:spLocks noEditPoints="1"/>
          </p:cNvSpPr>
          <p:nvPr/>
        </p:nvSpPr>
        <p:spPr bwMode="auto">
          <a:xfrm>
            <a:off x="2894134" y="2397526"/>
            <a:ext cx="152533" cy="334275"/>
          </a:xfrm>
          <a:custGeom>
            <a:avLst/>
            <a:gdLst>
              <a:gd name="T0" fmla="*/ 52 w 80"/>
              <a:gd name="T1" fmla="*/ 40 h 176"/>
              <a:gd name="T2" fmla="*/ 48 w 80"/>
              <a:gd name="T3" fmla="*/ 44 h 176"/>
              <a:gd name="T4" fmla="*/ 48 w 80"/>
              <a:gd name="T5" fmla="*/ 100 h 176"/>
              <a:gd name="T6" fmla="*/ 52 w 80"/>
              <a:gd name="T7" fmla="*/ 104 h 176"/>
              <a:gd name="T8" fmla="*/ 56 w 80"/>
              <a:gd name="T9" fmla="*/ 100 h 176"/>
              <a:gd name="T10" fmla="*/ 56 w 80"/>
              <a:gd name="T11" fmla="*/ 44 h 176"/>
              <a:gd name="T12" fmla="*/ 52 w 80"/>
              <a:gd name="T13" fmla="*/ 40 h 176"/>
              <a:gd name="T14" fmla="*/ 28 w 80"/>
              <a:gd name="T15" fmla="*/ 40 h 176"/>
              <a:gd name="T16" fmla="*/ 24 w 80"/>
              <a:gd name="T17" fmla="*/ 44 h 176"/>
              <a:gd name="T18" fmla="*/ 24 w 80"/>
              <a:gd name="T19" fmla="*/ 100 h 176"/>
              <a:gd name="T20" fmla="*/ 28 w 80"/>
              <a:gd name="T21" fmla="*/ 104 h 176"/>
              <a:gd name="T22" fmla="*/ 32 w 80"/>
              <a:gd name="T23" fmla="*/ 100 h 176"/>
              <a:gd name="T24" fmla="*/ 32 w 80"/>
              <a:gd name="T25" fmla="*/ 44 h 176"/>
              <a:gd name="T26" fmla="*/ 28 w 80"/>
              <a:gd name="T27" fmla="*/ 40 h 176"/>
              <a:gd name="T28" fmla="*/ 40 w 80"/>
              <a:gd name="T29" fmla="*/ 0 h 176"/>
              <a:gd name="T30" fmla="*/ 0 w 80"/>
              <a:gd name="T31" fmla="*/ 40 h 176"/>
              <a:gd name="T32" fmla="*/ 0 w 80"/>
              <a:gd name="T33" fmla="*/ 120 h 176"/>
              <a:gd name="T34" fmla="*/ 8 w 80"/>
              <a:gd name="T35" fmla="*/ 128 h 176"/>
              <a:gd name="T36" fmla="*/ 36 w 80"/>
              <a:gd name="T37" fmla="*/ 128 h 176"/>
              <a:gd name="T38" fmla="*/ 36 w 80"/>
              <a:gd name="T39" fmla="*/ 172 h 176"/>
              <a:gd name="T40" fmla="*/ 40 w 80"/>
              <a:gd name="T41" fmla="*/ 176 h 176"/>
              <a:gd name="T42" fmla="*/ 44 w 80"/>
              <a:gd name="T43" fmla="*/ 172 h 176"/>
              <a:gd name="T44" fmla="*/ 44 w 80"/>
              <a:gd name="T45" fmla="*/ 128 h 176"/>
              <a:gd name="T46" fmla="*/ 72 w 80"/>
              <a:gd name="T47" fmla="*/ 128 h 176"/>
              <a:gd name="T48" fmla="*/ 80 w 80"/>
              <a:gd name="T49" fmla="*/ 120 h 176"/>
              <a:gd name="T50" fmla="*/ 80 w 80"/>
              <a:gd name="T51" fmla="*/ 40 h 176"/>
              <a:gd name="T52" fmla="*/ 40 w 80"/>
              <a:gd name="T53" fmla="*/ 0 h 176"/>
              <a:gd name="T54" fmla="*/ 72 w 80"/>
              <a:gd name="T55" fmla="*/ 120 h 176"/>
              <a:gd name="T56" fmla="*/ 8 w 80"/>
              <a:gd name="T57" fmla="*/ 120 h 176"/>
              <a:gd name="T58" fmla="*/ 8 w 80"/>
              <a:gd name="T59" fmla="*/ 40 h 176"/>
              <a:gd name="T60" fmla="*/ 40 w 80"/>
              <a:gd name="T61" fmla="*/ 8 h 176"/>
              <a:gd name="T62" fmla="*/ 72 w 80"/>
              <a:gd name="T63" fmla="*/ 40 h 176"/>
              <a:gd name="T64" fmla="*/ 72 w 80"/>
              <a:gd name="T65" fmla="*/ 12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" h="176">
                <a:moveTo>
                  <a:pt x="52" y="40"/>
                </a:moveTo>
                <a:cubicBezTo>
                  <a:pt x="50" y="40"/>
                  <a:pt x="48" y="42"/>
                  <a:pt x="48" y="44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2"/>
                  <a:pt x="50" y="104"/>
                  <a:pt x="52" y="104"/>
                </a:cubicBezTo>
                <a:cubicBezTo>
                  <a:pt x="54" y="104"/>
                  <a:pt x="56" y="102"/>
                  <a:pt x="56" y="100"/>
                </a:cubicBezTo>
                <a:cubicBezTo>
                  <a:pt x="56" y="44"/>
                  <a:pt x="56" y="44"/>
                  <a:pt x="56" y="44"/>
                </a:cubicBezTo>
                <a:cubicBezTo>
                  <a:pt x="56" y="42"/>
                  <a:pt x="54" y="40"/>
                  <a:pt x="52" y="40"/>
                </a:cubicBezTo>
                <a:moveTo>
                  <a:pt x="28" y="40"/>
                </a:moveTo>
                <a:cubicBezTo>
                  <a:pt x="26" y="40"/>
                  <a:pt x="24" y="42"/>
                  <a:pt x="24" y="44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02"/>
                  <a:pt x="26" y="104"/>
                  <a:pt x="28" y="104"/>
                </a:cubicBezTo>
                <a:cubicBezTo>
                  <a:pt x="30" y="104"/>
                  <a:pt x="32" y="102"/>
                  <a:pt x="32" y="100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2"/>
                  <a:pt x="30" y="40"/>
                  <a:pt x="28" y="40"/>
                </a:cubicBezTo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4" y="128"/>
                  <a:pt x="8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72"/>
                  <a:pt x="36" y="172"/>
                  <a:pt x="36" y="172"/>
                </a:cubicBezTo>
                <a:cubicBezTo>
                  <a:pt x="36" y="174"/>
                  <a:pt x="38" y="176"/>
                  <a:pt x="40" y="176"/>
                </a:cubicBezTo>
                <a:cubicBezTo>
                  <a:pt x="42" y="176"/>
                  <a:pt x="44" y="174"/>
                  <a:pt x="44" y="172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76" y="128"/>
                  <a:pt x="80" y="124"/>
                  <a:pt x="80" y="12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18"/>
                  <a:pt x="62" y="0"/>
                  <a:pt x="40" y="0"/>
                </a:cubicBezTo>
                <a:moveTo>
                  <a:pt x="72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22"/>
                  <a:pt x="22" y="8"/>
                  <a:pt x="40" y="8"/>
                </a:cubicBezTo>
                <a:cubicBezTo>
                  <a:pt x="58" y="8"/>
                  <a:pt x="72" y="22"/>
                  <a:pt x="72" y="40"/>
                </a:cubicBezTo>
                <a:lnTo>
                  <a:pt x="72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507"/>
          <p:cNvSpPr>
            <a:spLocks noEditPoints="1"/>
          </p:cNvSpPr>
          <p:nvPr/>
        </p:nvSpPr>
        <p:spPr bwMode="auto">
          <a:xfrm>
            <a:off x="3442605" y="2397526"/>
            <a:ext cx="334275" cy="334275"/>
          </a:xfrm>
          <a:custGeom>
            <a:avLst/>
            <a:gdLst>
              <a:gd name="T0" fmla="*/ 76 w 176"/>
              <a:gd name="T1" fmla="*/ 44 h 176"/>
              <a:gd name="T2" fmla="*/ 72 w 176"/>
              <a:gd name="T3" fmla="*/ 0 h 176"/>
              <a:gd name="T4" fmla="*/ 68 w 176"/>
              <a:gd name="T5" fmla="*/ 44 h 176"/>
              <a:gd name="T6" fmla="*/ 120 w 176"/>
              <a:gd name="T7" fmla="*/ 56 h 176"/>
              <a:gd name="T8" fmla="*/ 124 w 176"/>
              <a:gd name="T9" fmla="*/ 12 h 176"/>
              <a:gd name="T10" fmla="*/ 116 w 176"/>
              <a:gd name="T11" fmla="*/ 12 h 176"/>
              <a:gd name="T12" fmla="*/ 120 w 176"/>
              <a:gd name="T13" fmla="*/ 56 h 176"/>
              <a:gd name="T14" fmla="*/ 100 w 176"/>
              <a:gd name="T15" fmla="*/ 44 h 176"/>
              <a:gd name="T16" fmla="*/ 96 w 176"/>
              <a:gd name="T17" fmla="*/ 16 h 176"/>
              <a:gd name="T18" fmla="*/ 92 w 176"/>
              <a:gd name="T19" fmla="*/ 44 h 176"/>
              <a:gd name="T20" fmla="*/ 152 w 176"/>
              <a:gd name="T21" fmla="*/ 84 h 176"/>
              <a:gd name="T22" fmla="*/ 144 w 176"/>
              <a:gd name="T23" fmla="*/ 72 h 176"/>
              <a:gd name="T24" fmla="*/ 8 w 176"/>
              <a:gd name="T25" fmla="*/ 64 h 176"/>
              <a:gd name="T26" fmla="*/ 0 w 176"/>
              <a:gd name="T27" fmla="*/ 120 h 176"/>
              <a:gd name="T28" fmla="*/ 4 w 176"/>
              <a:gd name="T29" fmla="*/ 168 h 176"/>
              <a:gd name="T30" fmla="*/ 4 w 176"/>
              <a:gd name="T31" fmla="*/ 176 h 176"/>
              <a:gd name="T32" fmla="*/ 144 w 176"/>
              <a:gd name="T33" fmla="*/ 172 h 176"/>
              <a:gd name="T34" fmla="*/ 117 w 176"/>
              <a:gd name="T35" fmla="*/ 168 h 176"/>
              <a:gd name="T36" fmla="*/ 152 w 176"/>
              <a:gd name="T37" fmla="*/ 132 h 176"/>
              <a:gd name="T38" fmla="*/ 152 w 176"/>
              <a:gd name="T39" fmla="*/ 84 h 176"/>
              <a:gd name="T40" fmla="*/ 56 w 176"/>
              <a:gd name="T41" fmla="*/ 168 h 176"/>
              <a:gd name="T42" fmla="*/ 124 w 176"/>
              <a:gd name="T43" fmla="*/ 152 h 176"/>
              <a:gd name="T44" fmla="*/ 136 w 176"/>
              <a:gd name="T45" fmla="*/ 120 h 176"/>
              <a:gd name="T46" fmla="*/ 14 w 176"/>
              <a:gd name="T47" fmla="*/ 144 h 176"/>
              <a:gd name="T48" fmla="*/ 8 w 176"/>
              <a:gd name="T49" fmla="*/ 72 h 176"/>
              <a:gd name="T50" fmla="*/ 136 w 176"/>
              <a:gd name="T51" fmla="*/ 120 h 176"/>
              <a:gd name="T52" fmla="*/ 144 w 176"/>
              <a:gd name="T53" fmla="*/ 124 h 176"/>
              <a:gd name="T54" fmla="*/ 144 w 176"/>
              <a:gd name="T55" fmla="*/ 92 h 176"/>
              <a:gd name="T56" fmla="*/ 168 w 176"/>
              <a:gd name="T57" fmla="*/ 108 h 176"/>
              <a:gd name="T58" fmla="*/ 24 w 176"/>
              <a:gd name="T59" fmla="*/ 48 h 176"/>
              <a:gd name="T60" fmla="*/ 28 w 176"/>
              <a:gd name="T61" fmla="*/ 20 h 176"/>
              <a:gd name="T62" fmla="*/ 20 w 176"/>
              <a:gd name="T63" fmla="*/ 20 h 176"/>
              <a:gd name="T64" fmla="*/ 24 w 176"/>
              <a:gd name="T65" fmla="*/ 48 h 176"/>
              <a:gd name="T66" fmla="*/ 52 w 176"/>
              <a:gd name="T67" fmla="*/ 52 h 176"/>
              <a:gd name="T68" fmla="*/ 48 w 176"/>
              <a:gd name="T69" fmla="*/ 8 h 176"/>
              <a:gd name="T70" fmla="*/ 44 w 176"/>
              <a:gd name="T71" fmla="*/ 5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76">
                <a:moveTo>
                  <a:pt x="72" y="48"/>
                </a:moveTo>
                <a:cubicBezTo>
                  <a:pt x="74" y="48"/>
                  <a:pt x="76" y="46"/>
                  <a:pt x="76" y="44"/>
                </a:cubicBezTo>
                <a:cubicBezTo>
                  <a:pt x="76" y="4"/>
                  <a:pt x="76" y="4"/>
                  <a:pt x="76" y="4"/>
                </a:cubicBezTo>
                <a:cubicBezTo>
                  <a:pt x="76" y="2"/>
                  <a:pt x="74" y="0"/>
                  <a:pt x="72" y="0"/>
                </a:cubicBezTo>
                <a:cubicBezTo>
                  <a:pt x="70" y="0"/>
                  <a:pt x="68" y="2"/>
                  <a:pt x="68" y="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6"/>
                  <a:pt x="70" y="48"/>
                  <a:pt x="72" y="48"/>
                </a:cubicBezTo>
                <a:moveTo>
                  <a:pt x="120" y="56"/>
                </a:moveTo>
                <a:cubicBezTo>
                  <a:pt x="122" y="56"/>
                  <a:pt x="124" y="54"/>
                  <a:pt x="124" y="52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24" y="10"/>
                  <a:pt x="122" y="8"/>
                  <a:pt x="120" y="8"/>
                </a:cubicBezTo>
                <a:cubicBezTo>
                  <a:pt x="118" y="8"/>
                  <a:pt x="116" y="10"/>
                  <a:pt x="116" y="12"/>
                </a:cubicBezTo>
                <a:cubicBezTo>
                  <a:pt x="116" y="52"/>
                  <a:pt x="116" y="52"/>
                  <a:pt x="116" y="52"/>
                </a:cubicBezTo>
                <a:cubicBezTo>
                  <a:pt x="116" y="54"/>
                  <a:pt x="118" y="56"/>
                  <a:pt x="120" y="56"/>
                </a:cubicBezTo>
                <a:moveTo>
                  <a:pt x="96" y="48"/>
                </a:moveTo>
                <a:cubicBezTo>
                  <a:pt x="98" y="48"/>
                  <a:pt x="100" y="46"/>
                  <a:pt x="100" y="44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0" y="18"/>
                  <a:pt x="98" y="16"/>
                  <a:pt x="96" y="16"/>
                </a:cubicBezTo>
                <a:cubicBezTo>
                  <a:pt x="94" y="16"/>
                  <a:pt x="92" y="18"/>
                  <a:pt x="92" y="20"/>
                </a:cubicBezTo>
                <a:cubicBezTo>
                  <a:pt x="92" y="44"/>
                  <a:pt x="92" y="44"/>
                  <a:pt x="92" y="44"/>
                </a:cubicBezTo>
                <a:cubicBezTo>
                  <a:pt x="92" y="46"/>
                  <a:pt x="94" y="48"/>
                  <a:pt x="96" y="48"/>
                </a:cubicBezTo>
                <a:moveTo>
                  <a:pt x="152" y="84"/>
                </a:moveTo>
                <a:cubicBezTo>
                  <a:pt x="144" y="84"/>
                  <a:pt x="144" y="84"/>
                  <a:pt x="144" y="84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44" y="68"/>
                  <a:pt x="140" y="64"/>
                  <a:pt x="136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4" y="64"/>
                  <a:pt x="0" y="68"/>
                  <a:pt x="0" y="72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40"/>
                  <a:pt x="11" y="158"/>
                  <a:pt x="27" y="168"/>
                </a:cubicBezTo>
                <a:cubicBezTo>
                  <a:pt x="4" y="168"/>
                  <a:pt x="4" y="168"/>
                  <a:pt x="4" y="168"/>
                </a:cubicBezTo>
                <a:cubicBezTo>
                  <a:pt x="2" y="168"/>
                  <a:pt x="0" y="170"/>
                  <a:pt x="0" y="172"/>
                </a:cubicBezTo>
                <a:cubicBezTo>
                  <a:pt x="0" y="174"/>
                  <a:pt x="2" y="176"/>
                  <a:pt x="4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2" y="176"/>
                  <a:pt x="144" y="174"/>
                  <a:pt x="144" y="172"/>
                </a:cubicBezTo>
                <a:cubicBezTo>
                  <a:pt x="144" y="170"/>
                  <a:pt x="142" y="168"/>
                  <a:pt x="140" y="168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30" y="160"/>
                  <a:pt x="139" y="147"/>
                  <a:pt x="143" y="132"/>
                </a:cubicBezTo>
                <a:cubicBezTo>
                  <a:pt x="152" y="132"/>
                  <a:pt x="152" y="132"/>
                  <a:pt x="152" y="132"/>
                </a:cubicBezTo>
                <a:cubicBezTo>
                  <a:pt x="165" y="132"/>
                  <a:pt x="176" y="121"/>
                  <a:pt x="176" y="108"/>
                </a:cubicBezTo>
                <a:cubicBezTo>
                  <a:pt x="176" y="95"/>
                  <a:pt x="165" y="84"/>
                  <a:pt x="152" y="84"/>
                </a:cubicBezTo>
                <a:moveTo>
                  <a:pt x="88" y="168"/>
                </a:moveTo>
                <a:cubicBezTo>
                  <a:pt x="56" y="168"/>
                  <a:pt x="56" y="168"/>
                  <a:pt x="56" y="168"/>
                </a:cubicBezTo>
                <a:cubicBezTo>
                  <a:pt x="42" y="168"/>
                  <a:pt x="29" y="162"/>
                  <a:pt x="20" y="152"/>
                </a:cubicBezTo>
                <a:cubicBezTo>
                  <a:pt x="124" y="152"/>
                  <a:pt x="124" y="152"/>
                  <a:pt x="124" y="152"/>
                </a:cubicBezTo>
                <a:cubicBezTo>
                  <a:pt x="115" y="162"/>
                  <a:pt x="102" y="168"/>
                  <a:pt x="88" y="168"/>
                </a:cubicBezTo>
                <a:moveTo>
                  <a:pt x="136" y="120"/>
                </a:moveTo>
                <a:cubicBezTo>
                  <a:pt x="136" y="129"/>
                  <a:pt x="134" y="137"/>
                  <a:pt x="130" y="144"/>
                </a:cubicBezTo>
                <a:cubicBezTo>
                  <a:pt x="14" y="144"/>
                  <a:pt x="14" y="144"/>
                  <a:pt x="14" y="144"/>
                </a:cubicBezTo>
                <a:cubicBezTo>
                  <a:pt x="10" y="137"/>
                  <a:pt x="8" y="129"/>
                  <a:pt x="8" y="120"/>
                </a:cubicBezTo>
                <a:cubicBezTo>
                  <a:pt x="8" y="72"/>
                  <a:pt x="8" y="72"/>
                  <a:pt x="8" y="72"/>
                </a:cubicBezTo>
                <a:cubicBezTo>
                  <a:pt x="136" y="72"/>
                  <a:pt x="136" y="72"/>
                  <a:pt x="136" y="72"/>
                </a:cubicBezTo>
                <a:lnTo>
                  <a:pt x="136" y="120"/>
                </a:lnTo>
                <a:close/>
                <a:moveTo>
                  <a:pt x="152" y="124"/>
                </a:moveTo>
                <a:cubicBezTo>
                  <a:pt x="144" y="124"/>
                  <a:pt x="144" y="124"/>
                  <a:pt x="144" y="124"/>
                </a:cubicBezTo>
                <a:cubicBezTo>
                  <a:pt x="144" y="123"/>
                  <a:pt x="144" y="121"/>
                  <a:pt x="144" y="120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61" y="92"/>
                  <a:pt x="168" y="99"/>
                  <a:pt x="168" y="108"/>
                </a:cubicBezTo>
                <a:cubicBezTo>
                  <a:pt x="168" y="117"/>
                  <a:pt x="161" y="124"/>
                  <a:pt x="152" y="124"/>
                </a:cubicBezTo>
                <a:moveTo>
                  <a:pt x="24" y="48"/>
                </a:moveTo>
                <a:cubicBezTo>
                  <a:pt x="26" y="48"/>
                  <a:pt x="28" y="46"/>
                  <a:pt x="28" y="44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18"/>
                  <a:pt x="26" y="16"/>
                  <a:pt x="24" y="16"/>
                </a:cubicBezTo>
                <a:cubicBezTo>
                  <a:pt x="22" y="16"/>
                  <a:pt x="20" y="18"/>
                  <a:pt x="20" y="20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6"/>
                  <a:pt x="22" y="48"/>
                  <a:pt x="24" y="48"/>
                </a:cubicBezTo>
                <a:moveTo>
                  <a:pt x="48" y="56"/>
                </a:moveTo>
                <a:cubicBezTo>
                  <a:pt x="50" y="56"/>
                  <a:pt x="52" y="54"/>
                  <a:pt x="52" y="52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10"/>
                  <a:pt x="50" y="8"/>
                  <a:pt x="48" y="8"/>
                </a:cubicBezTo>
                <a:cubicBezTo>
                  <a:pt x="46" y="8"/>
                  <a:pt x="44" y="10"/>
                  <a:pt x="44" y="12"/>
                </a:cubicBezTo>
                <a:cubicBezTo>
                  <a:pt x="44" y="52"/>
                  <a:pt x="44" y="52"/>
                  <a:pt x="44" y="52"/>
                </a:cubicBezTo>
                <a:cubicBezTo>
                  <a:pt x="44" y="54"/>
                  <a:pt x="46" y="56"/>
                  <a:pt x="48" y="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508"/>
          <p:cNvSpPr>
            <a:spLocks noEditPoints="1"/>
          </p:cNvSpPr>
          <p:nvPr/>
        </p:nvSpPr>
        <p:spPr bwMode="auto">
          <a:xfrm>
            <a:off x="4072210" y="2415375"/>
            <a:ext cx="348879" cy="303444"/>
          </a:xfrm>
          <a:custGeom>
            <a:avLst/>
            <a:gdLst>
              <a:gd name="T0" fmla="*/ 59 w 184"/>
              <a:gd name="T1" fmla="*/ 103 h 160"/>
              <a:gd name="T2" fmla="*/ 81 w 184"/>
              <a:gd name="T3" fmla="*/ 103 h 160"/>
              <a:gd name="T4" fmla="*/ 124 w 184"/>
              <a:gd name="T5" fmla="*/ 60 h 160"/>
              <a:gd name="T6" fmla="*/ 124 w 184"/>
              <a:gd name="T7" fmla="*/ 55 h 160"/>
              <a:gd name="T8" fmla="*/ 118 w 184"/>
              <a:gd name="T9" fmla="*/ 55 h 160"/>
              <a:gd name="T10" fmla="*/ 76 w 184"/>
              <a:gd name="T11" fmla="*/ 97 h 160"/>
              <a:gd name="T12" fmla="*/ 64 w 184"/>
              <a:gd name="T13" fmla="*/ 97 h 160"/>
              <a:gd name="T14" fmla="*/ 64 w 184"/>
              <a:gd name="T15" fmla="*/ 86 h 160"/>
              <a:gd name="T16" fmla="*/ 76 w 184"/>
              <a:gd name="T17" fmla="*/ 75 h 160"/>
              <a:gd name="T18" fmla="*/ 132 w 184"/>
              <a:gd name="T19" fmla="*/ 18 h 160"/>
              <a:gd name="T20" fmla="*/ 127 w 184"/>
              <a:gd name="T21" fmla="*/ 12 h 160"/>
              <a:gd name="T22" fmla="*/ 59 w 184"/>
              <a:gd name="T23" fmla="*/ 80 h 160"/>
              <a:gd name="T24" fmla="*/ 59 w 184"/>
              <a:gd name="T25" fmla="*/ 103 h 160"/>
              <a:gd name="T26" fmla="*/ 25 w 184"/>
              <a:gd name="T27" fmla="*/ 135 h 160"/>
              <a:gd name="T28" fmla="*/ 25 w 184"/>
              <a:gd name="T29" fmla="*/ 80 h 160"/>
              <a:gd name="T30" fmla="*/ 25 w 184"/>
              <a:gd name="T31" fmla="*/ 80 h 160"/>
              <a:gd name="T32" fmla="*/ 25 w 184"/>
              <a:gd name="T33" fmla="*/ 80 h 160"/>
              <a:gd name="T34" fmla="*/ 84 w 184"/>
              <a:gd name="T35" fmla="*/ 21 h 160"/>
              <a:gd name="T36" fmla="*/ 84 w 184"/>
              <a:gd name="T37" fmla="*/ 15 h 160"/>
              <a:gd name="T38" fmla="*/ 78 w 184"/>
              <a:gd name="T39" fmla="*/ 15 h 160"/>
              <a:gd name="T40" fmla="*/ 19 w 184"/>
              <a:gd name="T41" fmla="*/ 75 h 160"/>
              <a:gd name="T42" fmla="*/ 19 w 184"/>
              <a:gd name="T43" fmla="*/ 141 h 160"/>
              <a:gd name="T44" fmla="*/ 87 w 184"/>
              <a:gd name="T45" fmla="*/ 141 h 160"/>
              <a:gd name="T46" fmla="*/ 81 w 184"/>
              <a:gd name="T47" fmla="*/ 135 h 160"/>
              <a:gd name="T48" fmla="*/ 25 w 184"/>
              <a:gd name="T49" fmla="*/ 135 h 160"/>
              <a:gd name="T50" fmla="*/ 172 w 184"/>
              <a:gd name="T51" fmla="*/ 12 h 160"/>
              <a:gd name="T52" fmla="*/ 127 w 184"/>
              <a:gd name="T53" fmla="*/ 12 h 160"/>
              <a:gd name="T54" fmla="*/ 132 w 184"/>
              <a:gd name="T55" fmla="*/ 18 h 160"/>
              <a:gd name="T56" fmla="*/ 166 w 184"/>
              <a:gd name="T57" fmla="*/ 18 h 160"/>
              <a:gd name="T58" fmla="*/ 166 w 184"/>
              <a:gd name="T59" fmla="*/ 52 h 160"/>
              <a:gd name="T60" fmla="*/ 81 w 184"/>
              <a:gd name="T61" fmla="*/ 135 h 160"/>
              <a:gd name="T62" fmla="*/ 87 w 184"/>
              <a:gd name="T63" fmla="*/ 141 h 160"/>
              <a:gd name="T64" fmla="*/ 172 w 184"/>
              <a:gd name="T65" fmla="*/ 58 h 160"/>
              <a:gd name="T66" fmla="*/ 172 w 184"/>
              <a:gd name="T67" fmla="*/ 12 h 160"/>
              <a:gd name="T68" fmla="*/ 87 w 184"/>
              <a:gd name="T69" fmla="*/ 75 h 160"/>
              <a:gd name="T70" fmla="*/ 87 w 184"/>
              <a:gd name="T71" fmla="*/ 75 h 160"/>
              <a:gd name="T72" fmla="*/ 87 w 184"/>
              <a:gd name="T73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4" h="160">
                <a:moveTo>
                  <a:pt x="59" y="103"/>
                </a:moveTo>
                <a:cubicBezTo>
                  <a:pt x="65" y="109"/>
                  <a:pt x="75" y="109"/>
                  <a:pt x="81" y="103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5" y="59"/>
                  <a:pt x="125" y="56"/>
                  <a:pt x="124" y="55"/>
                </a:cubicBezTo>
                <a:cubicBezTo>
                  <a:pt x="122" y="53"/>
                  <a:pt x="120" y="53"/>
                  <a:pt x="118" y="55"/>
                </a:cubicBezTo>
                <a:cubicBezTo>
                  <a:pt x="76" y="97"/>
                  <a:pt x="76" y="97"/>
                  <a:pt x="76" y="97"/>
                </a:cubicBezTo>
                <a:cubicBezTo>
                  <a:pt x="72" y="100"/>
                  <a:pt x="67" y="100"/>
                  <a:pt x="64" y="97"/>
                </a:cubicBezTo>
                <a:cubicBezTo>
                  <a:pt x="61" y="94"/>
                  <a:pt x="61" y="89"/>
                  <a:pt x="64" y="86"/>
                </a:cubicBezTo>
                <a:cubicBezTo>
                  <a:pt x="76" y="75"/>
                  <a:pt x="76" y="75"/>
                  <a:pt x="76" y="75"/>
                </a:cubicBezTo>
                <a:cubicBezTo>
                  <a:pt x="132" y="18"/>
                  <a:pt x="132" y="18"/>
                  <a:pt x="132" y="18"/>
                </a:cubicBezTo>
                <a:cubicBezTo>
                  <a:pt x="127" y="12"/>
                  <a:pt x="127" y="12"/>
                  <a:pt x="127" y="12"/>
                </a:cubicBezTo>
                <a:cubicBezTo>
                  <a:pt x="59" y="80"/>
                  <a:pt x="59" y="80"/>
                  <a:pt x="59" y="80"/>
                </a:cubicBezTo>
                <a:cubicBezTo>
                  <a:pt x="52" y="86"/>
                  <a:pt x="52" y="97"/>
                  <a:pt x="59" y="103"/>
                </a:cubicBezTo>
                <a:moveTo>
                  <a:pt x="25" y="135"/>
                </a:moveTo>
                <a:cubicBezTo>
                  <a:pt x="9" y="120"/>
                  <a:pt x="9" y="96"/>
                  <a:pt x="25" y="80"/>
                </a:cubicBezTo>
                <a:cubicBezTo>
                  <a:pt x="25" y="80"/>
                  <a:pt x="25" y="80"/>
                  <a:pt x="25" y="80"/>
                </a:cubicBezTo>
                <a:cubicBezTo>
                  <a:pt x="25" y="80"/>
                  <a:pt x="25" y="80"/>
                  <a:pt x="25" y="80"/>
                </a:cubicBezTo>
                <a:cubicBezTo>
                  <a:pt x="84" y="21"/>
                  <a:pt x="84" y="21"/>
                  <a:pt x="84" y="21"/>
                </a:cubicBezTo>
                <a:cubicBezTo>
                  <a:pt x="86" y="19"/>
                  <a:pt x="86" y="17"/>
                  <a:pt x="84" y="15"/>
                </a:cubicBezTo>
                <a:cubicBezTo>
                  <a:pt x="83" y="14"/>
                  <a:pt x="80" y="14"/>
                  <a:pt x="78" y="15"/>
                </a:cubicBezTo>
                <a:cubicBezTo>
                  <a:pt x="19" y="75"/>
                  <a:pt x="19" y="75"/>
                  <a:pt x="19" y="75"/>
                </a:cubicBezTo>
                <a:cubicBezTo>
                  <a:pt x="0" y="93"/>
                  <a:pt x="0" y="122"/>
                  <a:pt x="19" y="141"/>
                </a:cubicBezTo>
                <a:cubicBezTo>
                  <a:pt x="38" y="160"/>
                  <a:pt x="68" y="160"/>
                  <a:pt x="87" y="141"/>
                </a:cubicBezTo>
                <a:cubicBezTo>
                  <a:pt x="81" y="135"/>
                  <a:pt x="81" y="135"/>
                  <a:pt x="81" y="135"/>
                </a:cubicBezTo>
                <a:cubicBezTo>
                  <a:pt x="66" y="151"/>
                  <a:pt x="40" y="151"/>
                  <a:pt x="25" y="135"/>
                </a:cubicBezTo>
                <a:moveTo>
                  <a:pt x="172" y="12"/>
                </a:moveTo>
                <a:cubicBezTo>
                  <a:pt x="159" y="0"/>
                  <a:pt x="139" y="0"/>
                  <a:pt x="127" y="12"/>
                </a:cubicBezTo>
                <a:cubicBezTo>
                  <a:pt x="132" y="18"/>
                  <a:pt x="132" y="18"/>
                  <a:pt x="132" y="18"/>
                </a:cubicBezTo>
                <a:cubicBezTo>
                  <a:pt x="142" y="9"/>
                  <a:pt x="157" y="9"/>
                  <a:pt x="166" y="18"/>
                </a:cubicBezTo>
                <a:cubicBezTo>
                  <a:pt x="175" y="27"/>
                  <a:pt x="175" y="43"/>
                  <a:pt x="166" y="52"/>
                </a:cubicBezTo>
                <a:cubicBezTo>
                  <a:pt x="81" y="135"/>
                  <a:pt x="81" y="135"/>
                  <a:pt x="81" y="135"/>
                </a:cubicBezTo>
                <a:cubicBezTo>
                  <a:pt x="87" y="141"/>
                  <a:pt x="87" y="141"/>
                  <a:pt x="87" y="141"/>
                </a:cubicBezTo>
                <a:cubicBezTo>
                  <a:pt x="172" y="58"/>
                  <a:pt x="172" y="58"/>
                  <a:pt x="172" y="58"/>
                </a:cubicBezTo>
                <a:cubicBezTo>
                  <a:pt x="184" y="45"/>
                  <a:pt x="184" y="25"/>
                  <a:pt x="172" y="12"/>
                </a:cubicBezTo>
                <a:moveTo>
                  <a:pt x="87" y="75"/>
                </a:moveTo>
                <a:cubicBezTo>
                  <a:pt x="87" y="75"/>
                  <a:pt x="87" y="75"/>
                  <a:pt x="87" y="75"/>
                </a:cubicBezTo>
                <a:cubicBezTo>
                  <a:pt x="87" y="75"/>
                  <a:pt x="87" y="75"/>
                  <a:pt x="87" y="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509"/>
          <p:cNvSpPr>
            <a:spLocks noEditPoints="1"/>
          </p:cNvSpPr>
          <p:nvPr/>
        </p:nvSpPr>
        <p:spPr bwMode="auto">
          <a:xfrm>
            <a:off x="4719665" y="2420244"/>
            <a:ext cx="335898" cy="288840"/>
          </a:xfrm>
          <a:custGeom>
            <a:avLst/>
            <a:gdLst>
              <a:gd name="T0" fmla="*/ 174 w 176"/>
              <a:gd name="T1" fmla="*/ 72 h 152"/>
              <a:gd name="T2" fmla="*/ 148 w 176"/>
              <a:gd name="T3" fmla="*/ 60 h 152"/>
              <a:gd name="T4" fmla="*/ 174 w 176"/>
              <a:gd name="T5" fmla="*/ 48 h 152"/>
              <a:gd name="T6" fmla="*/ 174 w 176"/>
              <a:gd name="T7" fmla="*/ 40 h 152"/>
              <a:gd name="T8" fmla="*/ 90 w 176"/>
              <a:gd name="T9" fmla="*/ 0 h 152"/>
              <a:gd name="T10" fmla="*/ 88 w 176"/>
              <a:gd name="T11" fmla="*/ 0 h 152"/>
              <a:gd name="T12" fmla="*/ 86 w 176"/>
              <a:gd name="T13" fmla="*/ 0 h 152"/>
              <a:gd name="T14" fmla="*/ 2 w 176"/>
              <a:gd name="T15" fmla="*/ 40 h 152"/>
              <a:gd name="T16" fmla="*/ 2 w 176"/>
              <a:gd name="T17" fmla="*/ 48 h 152"/>
              <a:gd name="T18" fmla="*/ 28 w 176"/>
              <a:gd name="T19" fmla="*/ 60 h 152"/>
              <a:gd name="T20" fmla="*/ 2 w 176"/>
              <a:gd name="T21" fmla="*/ 72 h 152"/>
              <a:gd name="T22" fmla="*/ 2 w 176"/>
              <a:gd name="T23" fmla="*/ 80 h 152"/>
              <a:gd name="T24" fmla="*/ 28 w 176"/>
              <a:gd name="T25" fmla="*/ 92 h 152"/>
              <a:gd name="T26" fmla="*/ 2 w 176"/>
              <a:gd name="T27" fmla="*/ 104 h 152"/>
              <a:gd name="T28" fmla="*/ 2 w 176"/>
              <a:gd name="T29" fmla="*/ 112 h 152"/>
              <a:gd name="T30" fmla="*/ 86 w 176"/>
              <a:gd name="T31" fmla="*/ 152 h 152"/>
              <a:gd name="T32" fmla="*/ 88 w 176"/>
              <a:gd name="T33" fmla="*/ 152 h 152"/>
              <a:gd name="T34" fmla="*/ 90 w 176"/>
              <a:gd name="T35" fmla="*/ 152 h 152"/>
              <a:gd name="T36" fmla="*/ 174 w 176"/>
              <a:gd name="T37" fmla="*/ 112 h 152"/>
              <a:gd name="T38" fmla="*/ 174 w 176"/>
              <a:gd name="T39" fmla="*/ 104 h 152"/>
              <a:gd name="T40" fmla="*/ 148 w 176"/>
              <a:gd name="T41" fmla="*/ 92 h 152"/>
              <a:gd name="T42" fmla="*/ 174 w 176"/>
              <a:gd name="T43" fmla="*/ 80 h 152"/>
              <a:gd name="T44" fmla="*/ 13 w 176"/>
              <a:gd name="T45" fmla="*/ 44 h 152"/>
              <a:gd name="T46" fmla="*/ 163 w 176"/>
              <a:gd name="T47" fmla="*/ 44 h 152"/>
              <a:gd name="T48" fmla="*/ 13 w 176"/>
              <a:gd name="T49" fmla="*/ 44 h 152"/>
              <a:gd name="T50" fmla="*/ 88 w 176"/>
              <a:gd name="T51" fmla="*/ 144 h 152"/>
              <a:gd name="T52" fmla="*/ 38 w 176"/>
              <a:gd name="T53" fmla="*/ 96 h 152"/>
              <a:gd name="T54" fmla="*/ 86 w 176"/>
              <a:gd name="T55" fmla="*/ 120 h 152"/>
              <a:gd name="T56" fmla="*/ 90 w 176"/>
              <a:gd name="T57" fmla="*/ 120 h 152"/>
              <a:gd name="T58" fmla="*/ 138 w 176"/>
              <a:gd name="T59" fmla="*/ 96 h 152"/>
              <a:gd name="T60" fmla="*/ 88 w 176"/>
              <a:gd name="T61" fmla="*/ 112 h 152"/>
              <a:gd name="T62" fmla="*/ 38 w 176"/>
              <a:gd name="T63" fmla="*/ 64 h 152"/>
              <a:gd name="T64" fmla="*/ 86 w 176"/>
              <a:gd name="T65" fmla="*/ 88 h 152"/>
              <a:gd name="T66" fmla="*/ 90 w 176"/>
              <a:gd name="T67" fmla="*/ 88 h 152"/>
              <a:gd name="T68" fmla="*/ 138 w 176"/>
              <a:gd name="T69" fmla="*/ 64 h 152"/>
              <a:gd name="T70" fmla="*/ 88 w 176"/>
              <a:gd name="T71" fmla="*/ 11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152">
                <a:moveTo>
                  <a:pt x="176" y="76"/>
                </a:moveTo>
                <a:cubicBezTo>
                  <a:pt x="176" y="74"/>
                  <a:pt x="175" y="73"/>
                  <a:pt x="174" y="72"/>
                </a:cubicBezTo>
                <a:cubicBezTo>
                  <a:pt x="174" y="72"/>
                  <a:pt x="174" y="72"/>
                  <a:pt x="174" y="72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74" y="48"/>
                  <a:pt x="174" y="48"/>
                  <a:pt x="174" y="48"/>
                </a:cubicBezTo>
                <a:cubicBezTo>
                  <a:pt x="174" y="48"/>
                  <a:pt x="174" y="48"/>
                  <a:pt x="174" y="48"/>
                </a:cubicBezTo>
                <a:cubicBezTo>
                  <a:pt x="175" y="47"/>
                  <a:pt x="176" y="46"/>
                  <a:pt x="176" y="44"/>
                </a:cubicBezTo>
                <a:cubicBezTo>
                  <a:pt x="176" y="42"/>
                  <a:pt x="175" y="41"/>
                  <a:pt x="174" y="40"/>
                </a:cubicBezTo>
                <a:cubicBezTo>
                  <a:pt x="174" y="40"/>
                  <a:pt x="174" y="40"/>
                  <a:pt x="174" y="40"/>
                </a:cubicBezTo>
                <a:cubicBezTo>
                  <a:pt x="90" y="0"/>
                  <a:pt x="90" y="0"/>
                  <a:pt x="9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89" y="0"/>
                  <a:pt x="89" y="0"/>
                  <a:pt x="88" y="0"/>
                </a:cubicBezTo>
                <a:cubicBezTo>
                  <a:pt x="87" y="0"/>
                  <a:pt x="87" y="0"/>
                  <a:pt x="86" y="0"/>
                </a:cubicBezTo>
                <a:cubicBezTo>
                  <a:pt x="86" y="0"/>
                  <a:pt x="86" y="0"/>
                  <a:pt x="86" y="0"/>
                </a:cubicBezTo>
                <a:cubicBezTo>
                  <a:pt x="2" y="40"/>
                  <a:pt x="2" y="40"/>
                  <a:pt x="2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1"/>
                  <a:pt x="0" y="42"/>
                  <a:pt x="0" y="44"/>
                </a:cubicBezTo>
                <a:cubicBezTo>
                  <a:pt x="0" y="46"/>
                  <a:pt x="1" y="47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28" y="60"/>
                  <a:pt x="28" y="60"/>
                  <a:pt x="28" y="60"/>
                </a:cubicBezTo>
                <a:cubicBezTo>
                  <a:pt x="2" y="72"/>
                  <a:pt x="2" y="72"/>
                  <a:pt x="2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6"/>
                </a:cubicBezTo>
                <a:cubicBezTo>
                  <a:pt x="0" y="78"/>
                  <a:pt x="1" y="79"/>
                  <a:pt x="2" y="80"/>
                </a:cubicBezTo>
                <a:cubicBezTo>
                  <a:pt x="2" y="80"/>
                  <a:pt x="2" y="80"/>
                  <a:pt x="2" y="80"/>
                </a:cubicBezTo>
                <a:cubicBezTo>
                  <a:pt x="28" y="92"/>
                  <a:pt x="28" y="92"/>
                  <a:pt x="28" y="92"/>
                </a:cubicBezTo>
                <a:cubicBezTo>
                  <a:pt x="2" y="104"/>
                  <a:pt x="2" y="104"/>
                  <a:pt x="2" y="104"/>
                </a:cubicBezTo>
                <a:cubicBezTo>
                  <a:pt x="2" y="104"/>
                  <a:pt x="2" y="104"/>
                  <a:pt x="2" y="104"/>
                </a:cubicBezTo>
                <a:cubicBezTo>
                  <a:pt x="1" y="105"/>
                  <a:pt x="0" y="106"/>
                  <a:pt x="0" y="108"/>
                </a:cubicBezTo>
                <a:cubicBezTo>
                  <a:pt x="0" y="110"/>
                  <a:pt x="1" y="111"/>
                  <a:pt x="2" y="112"/>
                </a:cubicBezTo>
                <a:cubicBezTo>
                  <a:pt x="2" y="112"/>
                  <a:pt x="2" y="112"/>
                  <a:pt x="2" y="112"/>
                </a:cubicBezTo>
                <a:cubicBezTo>
                  <a:pt x="86" y="152"/>
                  <a:pt x="86" y="152"/>
                  <a:pt x="86" y="152"/>
                </a:cubicBezTo>
                <a:cubicBezTo>
                  <a:pt x="86" y="152"/>
                  <a:pt x="86" y="152"/>
                  <a:pt x="86" y="152"/>
                </a:cubicBezTo>
                <a:cubicBezTo>
                  <a:pt x="87" y="152"/>
                  <a:pt x="87" y="152"/>
                  <a:pt x="88" y="152"/>
                </a:cubicBezTo>
                <a:cubicBezTo>
                  <a:pt x="89" y="152"/>
                  <a:pt x="89" y="152"/>
                  <a:pt x="90" y="152"/>
                </a:cubicBezTo>
                <a:cubicBezTo>
                  <a:pt x="90" y="152"/>
                  <a:pt x="90" y="152"/>
                  <a:pt x="90" y="15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5" y="111"/>
                  <a:pt x="176" y="110"/>
                  <a:pt x="176" y="108"/>
                </a:cubicBezTo>
                <a:cubicBezTo>
                  <a:pt x="176" y="106"/>
                  <a:pt x="175" y="105"/>
                  <a:pt x="174" y="104"/>
                </a:cubicBezTo>
                <a:cubicBezTo>
                  <a:pt x="174" y="104"/>
                  <a:pt x="174" y="104"/>
                  <a:pt x="174" y="104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74" y="80"/>
                  <a:pt x="174" y="80"/>
                  <a:pt x="174" y="80"/>
                </a:cubicBezTo>
                <a:cubicBezTo>
                  <a:pt x="174" y="80"/>
                  <a:pt x="174" y="80"/>
                  <a:pt x="174" y="80"/>
                </a:cubicBezTo>
                <a:cubicBezTo>
                  <a:pt x="175" y="79"/>
                  <a:pt x="176" y="78"/>
                  <a:pt x="176" y="76"/>
                </a:cubicBezTo>
                <a:moveTo>
                  <a:pt x="13" y="44"/>
                </a:moveTo>
                <a:cubicBezTo>
                  <a:pt x="88" y="8"/>
                  <a:pt x="88" y="8"/>
                  <a:pt x="88" y="8"/>
                </a:cubicBezTo>
                <a:cubicBezTo>
                  <a:pt x="163" y="44"/>
                  <a:pt x="163" y="44"/>
                  <a:pt x="163" y="44"/>
                </a:cubicBezTo>
                <a:cubicBezTo>
                  <a:pt x="88" y="80"/>
                  <a:pt x="88" y="80"/>
                  <a:pt x="88" y="80"/>
                </a:cubicBezTo>
                <a:lnTo>
                  <a:pt x="13" y="44"/>
                </a:lnTo>
                <a:close/>
                <a:moveTo>
                  <a:pt x="163" y="108"/>
                </a:moveTo>
                <a:cubicBezTo>
                  <a:pt x="88" y="144"/>
                  <a:pt x="88" y="144"/>
                  <a:pt x="88" y="144"/>
                </a:cubicBezTo>
                <a:cubicBezTo>
                  <a:pt x="13" y="108"/>
                  <a:pt x="13" y="108"/>
                  <a:pt x="13" y="108"/>
                </a:cubicBezTo>
                <a:cubicBezTo>
                  <a:pt x="38" y="96"/>
                  <a:pt x="38" y="96"/>
                  <a:pt x="38" y="96"/>
                </a:cubicBezTo>
                <a:cubicBezTo>
                  <a:pt x="86" y="120"/>
                  <a:pt x="86" y="120"/>
                  <a:pt x="86" y="120"/>
                </a:cubicBezTo>
                <a:cubicBezTo>
                  <a:pt x="86" y="120"/>
                  <a:pt x="86" y="120"/>
                  <a:pt x="86" y="120"/>
                </a:cubicBezTo>
                <a:cubicBezTo>
                  <a:pt x="87" y="120"/>
                  <a:pt x="87" y="120"/>
                  <a:pt x="88" y="120"/>
                </a:cubicBezTo>
                <a:cubicBezTo>
                  <a:pt x="89" y="120"/>
                  <a:pt x="89" y="120"/>
                  <a:pt x="90" y="120"/>
                </a:cubicBezTo>
                <a:cubicBezTo>
                  <a:pt x="90" y="120"/>
                  <a:pt x="90" y="120"/>
                  <a:pt x="90" y="120"/>
                </a:cubicBezTo>
                <a:cubicBezTo>
                  <a:pt x="138" y="96"/>
                  <a:pt x="138" y="96"/>
                  <a:pt x="138" y="96"/>
                </a:cubicBezTo>
                <a:lnTo>
                  <a:pt x="163" y="108"/>
                </a:lnTo>
                <a:close/>
                <a:moveTo>
                  <a:pt x="88" y="112"/>
                </a:moveTo>
                <a:cubicBezTo>
                  <a:pt x="13" y="76"/>
                  <a:pt x="13" y="76"/>
                  <a:pt x="13" y="76"/>
                </a:cubicBezTo>
                <a:cubicBezTo>
                  <a:pt x="38" y="64"/>
                  <a:pt x="38" y="64"/>
                  <a:pt x="38" y="64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7" y="88"/>
                  <a:pt x="87" y="88"/>
                  <a:pt x="88" y="88"/>
                </a:cubicBezTo>
                <a:cubicBezTo>
                  <a:pt x="89" y="88"/>
                  <a:pt x="89" y="88"/>
                  <a:pt x="90" y="88"/>
                </a:cubicBezTo>
                <a:cubicBezTo>
                  <a:pt x="90" y="88"/>
                  <a:pt x="90" y="88"/>
                  <a:pt x="90" y="88"/>
                </a:cubicBezTo>
                <a:cubicBezTo>
                  <a:pt x="138" y="64"/>
                  <a:pt x="138" y="64"/>
                  <a:pt x="138" y="64"/>
                </a:cubicBezTo>
                <a:cubicBezTo>
                  <a:pt x="163" y="76"/>
                  <a:pt x="163" y="76"/>
                  <a:pt x="163" y="76"/>
                </a:cubicBezTo>
                <a:lnTo>
                  <a:pt x="88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510"/>
          <p:cNvSpPr>
            <a:spLocks noEditPoints="1"/>
          </p:cNvSpPr>
          <p:nvPr/>
        </p:nvSpPr>
        <p:spPr bwMode="auto">
          <a:xfrm>
            <a:off x="5359005" y="2397526"/>
            <a:ext cx="335898" cy="334275"/>
          </a:xfrm>
          <a:custGeom>
            <a:avLst/>
            <a:gdLst>
              <a:gd name="T0" fmla="*/ 170 w 176"/>
              <a:gd name="T1" fmla="*/ 77 h 176"/>
              <a:gd name="T2" fmla="*/ 156 w 176"/>
              <a:gd name="T3" fmla="*/ 70 h 176"/>
              <a:gd name="T4" fmla="*/ 170 w 176"/>
              <a:gd name="T5" fmla="*/ 63 h 176"/>
              <a:gd name="T6" fmla="*/ 170 w 176"/>
              <a:gd name="T7" fmla="*/ 41 h 176"/>
              <a:gd name="T8" fmla="*/ 94 w 176"/>
              <a:gd name="T9" fmla="*/ 1 h 176"/>
              <a:gd name="T10" fmla="*/ 88 w 176"/>
              <a:gd name="T11" fmla="*/ 0 h 176"/>
              <a:gd name="T12" fmla="*/ 82 w 176"/>
              <a:gd name="T13" fmla="*/ 1 h 176"/>
              <a:gd name="T14" fmla="*/ 6 w 176"/>
              <a:gd name="T15" fmla="*/ 41 h 176"/>
              <a:gd name="T16" fmla="*/ 6 w 176"/>
              <a:gd name="T17" fmla="*/ 63 h 176"/>
              <a:gd name="T18" fmla="*/ 20 w 176"/>
              <a:gd name="T19" fmla="*/ 70 h 176"/>
              <a:gd name="T20" fmla="*/ 6 w 176"/>
              <a:gd name="T21" fmla="*/ 77 h 176"/>
              <a:gd name="T22" fmla="*/ 6 w 176"/>
              <a:gd name="T23" fmla="*/ 99 h 176"/>
              <a:gd name="T24" fmla="*/ 20 w 176"/>
              <a:gd name="T25" fmla="*/ 106 h 176"/>
              <a:gd name="T26" fmla="*/ 6 w 176"/>
              <a:gd name="T27" fmla="*/ 113 h 176"/>
              <a:gd name="T28" fmla="*/ 6 w 176"/>
              <a:gd name="T29" fmla="*/ 135 h 176"/>
              <a:gd name="T30" fmla="*/ 82 w 176"/>
              <a:gd name="T31" fmla="*/ 175 h 176"/>
              <a:gd name="T32" fmla="*/ 88 w 176"/>
              <a:gd name="T33" fmla="*/ 176 h 176"/>
              <a:gd name="T34" fmla="*/ 94 w 176"/>
              <a:gd name="T35" fmla="*/ 175 h 176"/>
              <a:gd name="T36" fmla="*/ 170 w 176"/>
              <a:gd name="T37" fmla="*/ 135 h 176"/>
              <a:gd name="T38" fmla="*/ 170 w 176"/>
              <a:gd name="T39" fmla="*/ 113 h 176"/>
              <a:gd name="T40" fmla="*/ 156 w 176"/>
              <a:gd name="T41" fmla="*/ 106 h 176"/>
              <a:gd name="T42" fmla="*/ 170 w 176"/>
              <a:gd name="T43" fmla="*/ 99 h 176"/>
              <a:gd name="T44" fmla="*/ 10 w 176"/>
              <a:gd name="T45" fmla="*/ 56 h 176"/>
              <a:gd name="T46" fmla="*/ 8 w 176"/>
              <a:gd name="T47" fmla="*/ 52 h 176"/>
              <a:gd name="T48" fmla="*/ 10 w 176"/>
              <a:gd name="T49" fmla="*/ 48 h 176"/>
              <a:gd name="T50" fmla="*/ 86 w 176"/>
              <a:gd name="T51" fmla="*/ 9 h 176"/>
              <a:gd name="T52" fmla="*/ 90 w 176"/>
              <a:gd name="T53" fmla="*/ 9 h 176"/>
              <a:gd name="T54" fmla="*/ 166 w 176"/>
              <a:gd name="T55" fmla="*/ 48 h 176"/>
              <a:gd name="T56" fmla="*/ 168 w 176"/>
              <a:gd name="T57" fmla="*/ 52 h 176"/>
              <a:gd name="T58" fmla="*/ 166 w 176"/>
              <a:gd name="T59" fmla="*/ 56 h 176"/>
              <a:gd name="T60" fmla="*/ 90 w 176"/>
              <a:gd name="T61" fmla="*/ 95 h 176"/>
              <a:gd name="T62" fmla="*/ 86 w 176"/>
              <a:gd name="T63" fmla="*/ 95 h 176"/>
              <a:gd name="T64" fmla="*/ 10 w 176"/>
              <a:gd name="T65" fmla="*/ 56 h 176"/>
              <a:gd name="T66" fmla="*/ 166 w 176"/>
              <a:gd name="T67" fmla="*/ 121 h 176"/>
              <a:gd name="T68" fmla="*/ 166 w 176"/>
              <a:gd name="T69" fmla="*/ 127 h 176"/>
              <a:gd name="T70" fmla="*/ 90 w 176"/>
              <a:gd name="T71" fmla="*/ 168 h 176"/>
              <a:gd name="T72" fmla="*/ 88 w 176"/>
              <a:gd name="T73" fmla="*/ 168 h 176"/>
              <a:gd name="T74" fmla="*/ 86 w 176"/>
              <a:gd name="T75" fmla="*/ 168 h 176"/>
              <a:gd name="T76" fmla="*/ 10 w 176"/>
              <a:gd name="T77" fmla="*/ 127 h 176"/>
              <a:gd name="T78" fmla="*/ 10 w 176"/>
              <a:gd name="T79" fmla="*/ 121 h 176"/>
              <a:gd name="T80" fmla="*/ 29 w 176"/>
              <a:gd name="T81" fmla="*/ 111 h 176"/>
              <a:gd name="T82" fmla="*/ 82 w 176"/>
              <a:gd name="T83" fmla="*/ 139 h 176"/>
              <a:gd name="T84" fmla="*/ 94 w 176"/>
              <a:gd name="T85" fmla="*/ 139 h 176"/>
              <a:gd name="T86" fmla="*/ 147 w 176"/>
              <a:gd name="T87" fmla="*/ 111 h 176"/>
              <a:gd name="T88" fmla="*/ 166 w 176"/>
              <a:gd name="T89" fmla="*/ 91 h 176"/>
              <a:gd name="T90" fmla="*/ 90 w 176"/>
              <a:gd name="T91" fmla="*/ 132 h 176"/>
              <a:gd name="T92" fmla="*/ 88 w 176"/>
              <a:gd name="T93" fmla="*/ 132 h 176"/>
              <a:gd name="T94" fmla="*/ 86 w 176"/>
              <a:gd name="T95" fmla="*/ 132 h 176"/>
              <a:gd name="T96" fmla="*/ 10 w 176"/>
              <a:gd name="T97" fmla="*/ 91 h 176"/>
              <a:gd name="T98" fmla="*/ 10 w 176"/>
              <a:gd name="T99" fmla="*/ 85 h 176"/>
              <a:gd name="T100" fmla="*/ 29 w 176"/>
              <a:gd name="T101" fmla="*/ 75 h 176"/>
              <a:gd name="T102" fmla="*/ 82 w 176"/>
              <a:gd name="T103" fmla="*/ 103 h 176"/>
              <a:gd name="T104" fmla="*/ 94 w 176"/>
              <a:gd name="T105" fmla="*/ 103 h 176"/>
              <a:gd name="T106" fmla="*/ 147 w 176"/>
              <a:gd name="T107" fmla="*/ 75 h 176"/>
              <a:gd name="T108" fmla="*/ 166 w 176"/>
              <a:gd name="T109" fmla="*/ 85 h 176"/>
              <a:gd name="T110" fmla="*/ 166 w 176"/>
              <a:gd name="T111" fmla="*/ 91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76">
                <a:moveTo>
                  <a:pt x="176" y="88"/>
                </a:moveTo>
                <a:cubicBezTo>
                  <a:pt x="176" y="83"/>
                  <a:pt x="173" y="79"/>
                  <a:pt x="170" y="77"/>
                </a:cubicBezTo>
                <a:cubicBezTo>
                  <a:pt x="170" y="77"/>
                  <a:pt x="170" y="77"/>
                  <a:pt x="170" y="77"/>
                </a:cubicBezTo>
                <a:cubicBezTo>
                  <a:pt x="156" y="70"/>
                  <a:pt x="156" y="70"/>
                  <a:pt x="156" y="70"/>
                </a:cubicBezTo>
                <a:cubicBezTo>
                  <a:pt x="170" y="63"/>
                  <a:pt x="170" y="63"/>
                  <a:pt x="170" y="63"/>
                </a:cubicBezTo>
                <a:cubicBezTo>
                  <a:pt x="170" y="63"/>
                  <a:pt x="170" y="63"/>
                  <a:pt x="170" y="63"/>
                </a:cubicBezTo>
                <a:cubicBezTo>
                  <a:pt x="173" y="61"/>
                  <a:pt x="176" y="57"/>
                  <a:pt x="176" y="52"/>
                </a:cubicBezTo>
                <a:cubicBezTo>
                  <a:pt x="176" y="47"/>
                  <a:pt x="173" y="43"/>
                  <a:pt x="170" y="41"/>
                </a:cubicBezTo>
                <a:cubicBezTo>
                  <a:pt x="170" y="41"/>
                  <a:pt x="170" y="41"/>
                  <a:pt x="170" y="41"/>
                </a:cubicBezTo>
                <a:cubicBezTo>
                  <a:pt x="94" y="1"/>
                  <a:pt x="94" y="1"/>
                  <a:pt x="94" y="1"/>
                </a:cubicBezTo>
                <a:cubicBezTo>
                  <a:pt x="94" y="1"/>
                  <a:pt x="94" y="1"/>
                  <a:pt x="94" y="1"/>
                </a:cubicBezTo>
                <a:cubicBezTo>
                  <a:pt x="92" y="1"/>
                  <a:pt x="90" y="0"/>
                  <a:pt x="88" y="0"/>
                </a:cubicBezTo>
                <a:cubicBezTo>
                  <a:pt x="86" y="0"/>
                  <a:pt x="84" y="1"/>
                  <a:pt x="82" y="1"/>
                </a:cubicBezTo>
                <a:cubicBezTo>
                  <a:pt x="82" y="1"/>
                  <a:pt x="82" y="1"/>
                  <a:pt x="82" y="1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41"/>
                  <a:pt x="6" y="41"/>
                  <a:pt x="6" y="41"/>
                </a:cubicBezTo>
                <a:cubicBezTo>
                  <a:pt x="3" y="43"/>
                  <a:pt x="0" y="47"/>
                  <a:pt x="0" y="52"/>
                </a:cubicBezTo>
                <a:cubicBezTo>
                  <a:pt x="0" y="57"/>
                  <a:pt x="3" y="61"/>
                  <a:pt x="6" y="63"/>
                </a:cubicBezTo>
                <a:cubicBezTo>
                  <a:pt x="6" y="63"/>
                  <a:pt x="6" y="63"/>
                  <a:pt x="6" y="63"/>
                </a:cubicBezTo>
                <a:cubicBezTo>
                  <a:pt x="20" y="70"/>
                  <a:pt x="20" y="70"/>
                  <a:pt x="20" y="70"/>
                </a:cubicBezTo>
                <a:cubicBezTo>
                  <a:pt x="6" y="77"/>
                  <a:pt x="6" y="77"/>
                  <a:pt x="6" y="77"/>
                </a:cubicBezTo>
                <a:cubicBezTo>
                  <a:pt x="6" y="77"/>
                  <a:pt x="6" y="77"/>
                  <a:pt x="6" y="77"/>
                </a:cubicBezTo>
                <a:cubicBezTo>
                  <a:pt x="3" y="79"/>
                  <a:pt x="0" y="83"/>
                  <a:pt x="0" y="88"/>
                </a:cubicBezTo>
                <a:cubicBezTo>
                  <a:pt x="0" y="93"/>
                  <a:pt x="3" y="97"/>
                  <a:pt x="6" y="99"/>
                </a:cubicBezTo>
                <a:cubicBezTo>
                  <a:pt x="6" y="99"/>
                  <a:pt x="6" y="99"/>
                  <a:pt x="6" y="99"/>
                </a:cubicBezTo>
                <a:cubicBezTo>
                  <a:pt x="20" y="106"/>
                  <a:pt x="20" y="106"/>
                  <a:pt x="20" y="106"/>
                </a:cubicBezTo>
                <a:cubicBezTo>
                  <a:pt x="6" y="113"/>
                  <a:pt x="6" y="113"/>
                  <a:pt x="6" y="113"/>
                </a:cubicBezTo>
                <a:cubicBezTo>
                  <a:pt x="6" y="113"/>
                  <a:pt x="6" y="113"/>
                  <a:pt x="6" y="113"/>
                </a:cubicBezTo>
                <a:cubicBezTo>
                  <a:pt x="3" y="115"/>
                  <a:pt x="0" y="119"/>
                  <a:pt x="0" y="124"/>
                </a:cubicBezTo>
                <a:cubicBezTo>
                  <a:pt x="0" y="129"/>
                  <a:pt x="3" y="133"/>
                  <a:pt x="6" y="135"/>
                </a:cubicBezTo>
                <a:cubicBezTo>
                  <a:pt x="6" y="135"/>
                  <a:pt x="6" y="135"/>
                  <a:pt x="6" y="135"/>
                </a:cubicBezTo>
                <a:cubicBezTo>
                  <a:pt x="82" y="175"/>
                  <a:pt x="82" y="175"/>
                  <a:pt x="82" y="175"/>
                </a:cubicBezTo>
                <a:cubicBezTo>
                  <a:pt x="82" y="175"/>
                  <a:pt x="82" y="175"/>
                  <a:pt x="82" y="175"/>
                </a:cubicBezTo>
                <a:cubicBezTo>
                  <a:pt x="84" y="175"/>
                  <a:pt x="86" y="176"/>
                  <a:pt x="88" y="176"/>
                </a:cubicBezTo>
                <a:cubicBezTo>
                  <a:pt x="90" y="176"/>
                  <a:pt x="92" y="175"/>
                  <a:pt x="94" y="175"/>
                </a:cubicBezTo>
                <a:cubicBezTo>
                  <a:pt x="94" y="175"/>
                  <a:pt x="94" y="175"/>
                  <a:pt x="94" y="175"/>
                </a:cubicBezTo>
                <a:cubicBezTo>
                  <a:pt x="170" y="135"/>
                  <a:pt x="170" y="135"/>
                  <a:pt x="170" y="135"/>
                </a:cubicBezTo>
                <a:cubicBezTo>
                  <a:pt x="170" y="135"/>
                  <a:pt x="170" y="135"/>
                  <a:pt x="170" y="135"/>
                </a:cubicBezTo>
                <a:cubicBezTo>
                  <a:pt x="173" y="133"/>
                  <a:pt x="176" y="129"/>
                  <a:pt x="176" y="124"/>
                </a:cubicBezTo>
                <a:cubicBezTo>
                  <a:pt x="176" y="119"/>
                  <a:pt x="173" y="115"/>
                  <a:pt x="170" y="113"/>
                </a:cubicBezTo>
                <a:cubicBezTo>
                  <a:pt x="170" y="113"/>
                  <a:pt x="170" y="113"/>
                  <a:pt x="170" y="113"/>
                </a:cubicBezTo>
                <a:cubicBezTo>
                  <a:pt x="156" y="106"/>
                  <a:pt x="156" y="106"/>
                  <a:pt x="156" y="106"/>
                </a:cubicBezTo>
                <a:cubicBezTo>
                  <a:pt x="170" y="99"/>
                  <a:pt x="170" y="99"/>
                  <a:pt x="170" y="99"/>
                </a:cubicBezTo>
                <a:cubicBezTo>
                  <a:pt x="170" y="99"/>
                  <a:pt x="170" y="99"/>
                  <a:pt x="170" y="99"/>
                </a:cubicBezTo>
                <a:cubicBezTo>
                  <a:pt x="173" y="97"/>
                  <a:pt x="176" y="93"/>
                  <a:pt x="176" y="88"/>
                </a:cubicBezTo>
                <a:moveTo>
                  <a:pt x="10" y="56"/>
                </a:moveTo>
                <a:cubicBezTo>
                  <a:pt x="10" y="55"/>
                  <a:pt x="10" y="55"/>
                  <a:pt x="10" y="55"/>
                </a:cubicBezTo>
                <a:cubicBezTo>
                  <a:pt x="9" y="55"/>
                  <a:pt x="8" y="54"/>
                  <a:pt x="8" y="52"/>
                </a:cubicBezTo>
                <a:cubicBezTo>
                  <a:pt x="8" y="50"/>
                  <a:pt x="9" y="49"/>
                  <a:pt x="10" y="49"/>
                </a:cubicBezTo>
                <a:cubicBezTo>
                  <a:pt x="10" y="48"/>
                  <a:pt x="10" y="48"/>
                  <a:pt x="10" y="48"/>
                </a:cubicBezTo>
                <a:cubicBezTo>
                  <a:pt x="86" y="8"/>
                  <a:pt x="86" y="8"/>
                  <a:pt x="86" y="8"/>
                </a:cubicBezTo>
                <a:cubicBezTo>
                  <a:pt x="86" y="9"/>
                  <a:pt x="86" y="9"/>
                  <a:pt x="86" y="9"/>
                </a:cubicBezTo>
                <a:cubicBezTo>
                  <a:pt x="87" y="8"/>
                  <a:pt x="87" y="8"/>
                  <a:pt x="88" y="8"/>
                </a:cubicBezTo>
                <a:cubicBezTo>
                  <a:pt x="89" y="8"/>
                  <a:pt x="89" y="8"/>
                  <a:pt x="90" y="9"/>
                </a:cubicBezTo>
                <a:cubicBezTo>
                  <a:pt x="90" y="8"/>
                  <a:pt x="90" y="8"/>
                  <a:pt x="90" y="8"/>
                </a:cubicBezTo>
                <a:cubicBezTo>
                  <a:pt x="166" y="48"/>
                  <a:pt x="166" y="48"/>
                  <a:pt x="166" y="48"/>
                </a:cubicBezTo>
                <a:cubicBezTo>
                  <a:pt x="166" y="49"/>
                  <a:pt x="166" y="49"/>
                  <a:pt x="166" y="49"/>
                </a:cubicBezTo>
                <a:cubicBezTo>
                  <a:pt x="167" y="49"/>
                  <a:pt x="168" y="50"/>
                  <a:pt x="168" y="52"/>
                </a:cubicBezTo>
                <a:cubicBezTo>
                  <a:pt x="168" y="54"/>
                  <a:pt x="167" y="55"/>
                  <a:pt x="166" y="55"/>
                </a:cubicBezTo>
                <a:cubicBezTo>
                  <a:pt x="166" y="56"/>
                  <a:pt x="166" y="56"/>
                  <a:pt x="166" y="56"/>
                </a:cubicBezTo>
                <a:cubicBezTo>
                  <a:pt x="90" y="96"/>
                  <a:pt x="90" y="96"/>
                  <a:pt x="90" y="96"/>
                </a:cubicBezTo>
                <a:cubicBezTo>
                  <a:pt x="90" y="95"/>
                  <a:pt x="90" y="95"/>
                  <a:pt x="90" y="95"/>
                </a:cubicBezTo>
                <a:cubicBezTo>
                  <a:pt x="89" y="96"/>
                  <a:pt x="89" y="96"/>
                  <a:pt x="88" y="96"/>
                </a:cubicBezTo>
                <a:cubicBezTo>
                  <a:pt x="87" y="96"/>
                  <a:pt x="87" y="96"/>
                  <a:pt x="86" y="95"/>
                </a:cubicBezTo>
                <a:cubicBezTo>
                  <a:pt x="86" y="96"/>
                  <a:pt x="86" y="96"/>
                  <a:pt x="86" y="96"/>
                </a:cubicBezTo>
                <a:lnTo>
                  <a:pt x="10" y="56"/>
                </a:lnTo>
                <a:close/>
                <a:moveTo>
                  <a:pt x="166" y="120"/>
                </a:moveTo>
                <a:cubicBezTo>
                  <a:pt x="166" y="121"/>
                  <a:pt x="166" y="121"/>
                  <a:pt x="166" y="121"/>
                </a:cubicBezTo>
                <a:cubicBezTo>
                  <a:pt x="167" y="121"/>
                  <a:pt x="168" y="122"/>
                  <a:pt x="168" y="124"/>
                </a:cubicBezTo>
                <a:cubicBezTo>
                  <a:pt x="168" y="126"/>
                  <a:pt x="167" y="127"/>
                  <a:pt x="166" y="127"/>
                </a:cubicBezTo>
                <a:cubicBezTo>
                  <a:pt x="166" y="128"/>
                  <a:pt x="166" y="128"/>
                  <a:pt x="166" y="12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7"/>
                  <a:pt x="90" y="167"/>
                  <a:pt x="90" y="167"/>
                </a:cubicBezTo>
                <a:cubicBezTo>
                  <a:pt x="89" y="168"/>
                  <a:pt x="89" y="168"/>
                  <a:pt x="88" y="168"/>
                </a:cubicBezTo>
                <a:cubicBezTo>
                  <a:pt x="87" y="168"/>
                  <a:pt x="87" y="168"/>
                  <a:pt x="86" y="167"/>
                </a:cubicBezTo>
                <a:cubicBezTo>
                  <a:pt x="86" y="168"/>
                  <a:pt x="86" y="168"/>
                  <a:pt x="86" y="168"/>
                </a:cubicBezTo>
                <a:cubicBezTo>
                  <a:pt x="10" y="128"/>
                  <a:pt x="10" y="128"/>
                  <a:pt x="10" y="128"/>
                </a:cubicBezTo>
                <a:cubicBezTo>
                  <a:pt x="10" y="127"/>
                  <a:pt x="10" y="127"/>
                  <a:pt x="10" y="127"/>
                </a:cubicBezTo>
                <a:cubicBezTo>
                  <a:pt x="9" y="127"/>
                  <a:pt x="8" y="126"/>
                  <a:pt x="8" y="124"/>
                </a:cubicBezTo>
                <a:cubicBezTo>
                  <a:pt x="8" y="122"/>
                  <a:pt x="9" y="121"/>
                  <a:pt x="10" y="121"/>
                </a:cubicBezTo>
                <a:cubicBezTo>
                  <a:pt x="10" y="120"/>
                  <a:pt x="10" y="120"/>
                  <a:pt x="10" y="120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4" y="139"/>
                  <a:pt x="86" y="140"/>
                  <a:pt x="88" y="140"/>
                </a:cubicBezTo>
                <a:cubicBezTo>
                  <a:pt x="90" y="140"/>
                  <a:pt x="92" y="139"/>
                  <a:pt x="94" y="139"/>
                </a:cubicBezTo>
                <a:cubicBezTo>
                  <a:pt x="94" y="139"/>
                  <a:pt x="94" y="139"/>
                  <a:pt x="94" y="139"/>
                </a:cubicBezTo>
                <a:cubicBezTo>
                  <a:pt x="147" y="111"/>
                  <a:pt x="147" y="111"/>
                  <a:pt x="147" y="111"/>
                </a:cubicBezTo>
                <a:lnTo>
                  <a:pt x="166" y="120"/>
                </a:lnTo>
                <a:close/>
                <a:moveTo>
                  <a:pt x="166" y="91"/>
                </a:moveTo>
                <a:cubicBezTo>
                  <a:pt x="166" y="92"/>
                  <a:pt x="166" y="92"/>
                  <a:pt x="166" y="92"/>
                </a:cubicBezTo>
                <a:cubicBezTo>
                  <a:pt x="90" y="132"/>
                  <a:pt x="90" y="132"/>
                  <a:pt x="90" y="132"/>
                </a:cubicBezTo>
                <a:cubicBezTo>
                  <a:pt x="90" y="131"/>
                  <a:pt x="90" y="131"/>
                  <a:pt x="90" y="131"/>
                </a:cubicBezTo>
                <a:cubicBezTo>
                  <a:pt x="89" y="132"/>
                  <a:pt x="89" y="132"/>
                  <a:pt x="88" y="132"/>
                </a:cubicBezTo>
                <a:cubicBezTo>
                  <a:pt x="87" y="132"/>
                  <a:pt x="87" y="132"/>
                  <a:pt x="86" y="131"/>
                </a:cubicBezTo>
                <a:cubicBezTo>
                  <a:pt x="86" y="132"/>
                  <a:pt x="86" y="132"/>
                  <a:pt x="86" y="132"/>
                </a:cubicBezTo>
                <a:cubicBezTo>
                  <a:pt x="10" y="92"/>
                  <a:pt x="10" y="92"/>
                  <a:pt x="10" y="92"/>
                </a:cubicBezTo>
                <a:cubicBezTo>
                  <a:pt x="10" y="91"/>
                  <a:pt x="10" y="91"/>
                  <a:pt x="10" y="91"/>
                </a:cubicBezTo>
                <a:cubicBezTo>
                  <a:pt x="9" y="91"/>
                  <a:pt x="8" y="90"/>
                  <a:pt x="8" y="88"/>
                </a:cubicBezTo>
                <a:cubicBezTo>
                  <a:pt x="8" y="86"/>
                  <a:pt x="9" y="85"/>
                  <a:pt x="10" y="85"/>
                </a:cubicBezTo>
                <a:cubicBezTo>
                  <a:pt x="10" y="84"/>
                  <a:pt x="10" y="84"/>
                  <a:pt x="10" y="84"/>
                </a:cubicBezTo>
                <a:cubicBezTo>
                  <a:pt x="29" y="75"/>
                  <a:pt x="29" y="75"/>
                  <a:pt x="29" y="75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4" y="103"/>
                  <a:pt x="86" y="104"/>
                  <a:pt x="88" y="104"/>
                </a:cubicBezTo>
                <a:cubicBezTo>
                  <a:pt x="90" y="104"/>
                  <a:pt x="92" y="103"/>
                  <a:pt x="94" y="103"/>
                </a:cubicBezTo>
                <a:cubicBezTo>
                  <a:pt x="94" y="103"/>
                  <a:pt x="94" y="103"/>
                  <a:pt x="94" y="103"/>
                </a:cubicBezTo>
                <a:cubicBezTo>
                  <a:pt x="147" y="75"/>
                  <a:pt x="147" y="75"/>
                  <a:pt x="147" y="75"/>
                </a:cubicBezTo>
                <a:cubicBezTo>
                  <a:pt x="166" y="84"/>
                  <a:pt x="166" y="84"/>
                  <a:pt x="166" y="84"/>
                </a:cubicBezTo>
                <a:cubicBezTo>
                  <a:pt x="166" y="85"/>
                  <a:pt x="166" y="85"/>
                  <a:pt x="166" y="85"/>
                </a:cubicBezTo>
                <a:cubicBezTo>
                  <a:pt x="167" y="85"/>
                  <a:pt x="168" y="86"/>
                  <a:pt x="168" y="88"/>
                </a:cubicBezTo>
                <a:cubicBezTo>
                  <a:pt x="168" y="90"/>
                  <a:pt x="167" y="91"/>
                  <a:pt x="166" y="9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511"/>
          <p:cNvSpPr>
            <a:spLocks noEditPoints="1"/>
          </p:cNvSpPr>
          <p:nvPr/>
        </p:nvSpPr>
        <p:spPr bwMode="auto">
          <a:xfrm>
            <a:off x="5998347" y="2428357"/>
            <a:ext cx="334275" cy="272612"/>
          </a:xfrm>
          <a:custGeom>
            <a:avLst/>
            <a:gdLst>
              <a:gd name="T0" fmla="*/ 16 w 176"/>
              <a:gd name="T1" fmla="*/ 104 h 144"/>
              <a:gd name="T2" fmla="*/ 24 w 176"/>
              <a:gd name="T3" fmla="*/ 104 h 144"/>
              <a:gd name="T4" fmla="*/ 44 w 176"/>
              <a:gd name="T5" fmla="*/ 84 h 144"/>
              <a:gd name="T6" fmla="*/ 136 w 176"/>
              <a:gd name="T7" fmla="*/ 80 h 144"/>
              <a:gd name="T8" fmla="*/ 116 w 176"/>
              <a:gd name="T9" fmla="*/ 108 h 144"/>
              <a:gd name="T10" fmla="*/ 136 w 176"/>
              <a:gd name="T11" fmla="*/ 88 h 144"/>
              <a:gd name="T12" fmla="*/ 136 w 176"/>
              <a:gd name="T13" fmla="*/ 80 h 144"/>
              <a:gd name="T14" fmla="*/ 143 w 176"/>
              <a:gd name="T15" fmla="*/ 16 h 144"/>
              <a:gd name="T16" fmla="*/ 120 w 176"/>
              <a:gd name="T17" fmla="*/ 0 h 144"/>
              <a:gd name="T18" fmla="*/ 80 w 176"/>
              <a:gd name="T19" fmla="*/ 24 h 144"/>
              <a:gd name="T20" fmla="*/ 33 w 176"/>
              <a:gd name="T21" fmla="*/ 16 h 144"/>
              <a:gd name="T22" fmla="*/ 4 w 176"/>
              <a:gd name="T23" fmla="*/ 87 h 144"/>
              <a:gd name="T24" fmla="*/ 40 w 176"/>
              <a:gd name="T25" fmla="*/ 144 h 144"/>
              <a:gd name="T26" fmla="*/ 97 w 176"/>
              <a:gd name="T27" fmla="*/ 112 h 144"/>
              <a:gd name="T28" fmla="*/ 176 w 176"/>
              <a:gd name="T29" fmla="*/ 104 h 144"/>
              <a:gd name="T30" fmla="*/ 40 w 176"/>
              <a:gd name="T31" fmla="*/ 136 h 144"/>
              <a:gd name="T32" fmla="*/ 40 w 176"/>
              <a:gd name="T33" fmla="*/ 72 h 144"/>
              <a:gd name="T34" fmla="*/ 40 w 176"/>
              <a:gd name="T35" fmla="*/ 136 h 144"/>
              <a:gd name="T36" fmla="*/ 40 w 176"/>
              <a:gd name="T37" fmla="*/ 64 h 144"/>
              <a:gd name="T38" fmla="*/ 41 w 176"/>
              <a:gd name="T39" fmla="*/ 17 h 144"/>
              <a:gd name="T40" fmla="*/ 56 w 176"/>
              <a:gd name="T41" fmla="*/ 8 h 144"/>
              <a:gd name="T42" fmla="*/ 72 w 176"/>
              <a:gd name="T43" fmla="*/ 23 h 144"/>
              <a:gd name="T44" fmla="*/ 96 w 176"/>
              <a:gd name="T45" fmla="*/ 104 h 144"/>
              <a:gd name="T46" fmla="*/ 80 w 176"/>
              <a:gd name="T47" fmla="*/ 96 h 144"/>
              <a:gd name="T48" fmla="*/ 96 w 176"/>
              <a:gd name="T49" fmla="*/ 104 h 144"/>
              <a:gd name="T50" fmla="*/ 80 w 176"/>
              <a:gd name="T51" fmla="*/ 88 h 144"/>
              <a:gd name="T52" fmla="*/ 96 w 176"/>
              <a:gd name="T53" fmla="*/ 32 h 144"/>
              <a:gd name="T54" fmla="*/ 104 w 176"/>
              <a:gd name="T55" fmla="*/ 23 h 144"/>
              <a:gd name="T56" fmla="*/ 120 w 176"/>
              <a:gd name="T57" fmla="*/ 8 h 144"/>
              <a:gd name="T58" fmla="*/ 135 w 176"/>
              <a:gd name="T59" fmla="*/ 17 h 144"/>
              <a:gd name="T60" fmla="*/ 136 w 176"/>
              <a:gd name="T61" fmla="*/ 64 h 144"/>
              <a:gd name="T62" fmla="*/ 104 w 176"/>
              <a:gd name="T63" fmla="*/ 23 h 144"/>
              <a:gd name="T64" fmla="*/ 104 w 176"/>
              <a:gd name="T65" fmla="*/ 104 h 144"/>
              <a:gd name="T66" fmla="*/ 168 w 176"/>
              <a:gd name="T67" fmla="*/ 10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44">
                <a:moveTo>
                  <a:pt x="40" y="80"/>
                </a:moveTo>
                <a:cubicBezTo>
                  <a:pt x="27" y="80"/>
                  <a:pt x="16" y="91"/>
                  <a:pt x="16" y="104"/>
                </a:cubicBezTo>
                <a:cubicBezTo>
                  <a:pt x="16" y="106"/>
                  <a:pt x="18" y="108"/>
                  <a:pt x="20" y="108"/>
                </a:cubicBezTo>
                <a:cubicBezTo>
                  <a:pt x="22" y="108"/>
                  <a:pt x="24" y="106"/>
                  <a:pt x="24" y="104"/>
                </a:cubicBezTo>
                <a:cubicBezTo>
                  <a:pt x="24" y="95"/>
                  <a:pt x="31" y="88"/>
                  <a:pt x="40" y="88"/>
                </a:cubicBezTo>
                <a:cubicBezTo>
                  <a:pt x="42" y="88"/>
                  <a:pt x="44" y="86"/>
                  <a:pt x="44" y="84"/>
                </a:cubicBezTo>
                <a:cubicBezTo>
                  <a:pt x="44" y="82"/>
                  <a:pt x="42" y="80"/>
                  <a:pt x="40" y="80"/>
                </a:cubicBezTo>
                <a:moveTo>
                  <a:pt x="136" y="80"/>
                </a:moveTo>
                <a:cubicBezTo>
                  <a:pt x="123" y="80"/>
                  <a:pt x="112" y="91"/>
                  <a:pt x="112" y="104"/>
                </a:cubicBezTo>
                <a:cubicBezTo>
                  <a:pt x="112" y="106"/>
                  <a:pt x="114" y="108"/>
                  <a:pt x="116" y="108"/>
                </a:cubicBezTo>
                <a:cubicBezTo>
                  <a:pt x="118" y="108"/>
                  <a:pt x="120" y="106"/>
                  <a:pt x="120" y="104"/>
                </a:cubicBezTo>
                <a:cubicBezTo>
                  <a:pt x="120" y="95"/>
                  <a:pt x="127" y="88"/>
                  <a:pt x="136" y="88"/>
                </a:cubicBezTo>
                <a:cubicBezTo>
                  <a:pt x="138" y="88"/>
                  <a:pt x="140" y="86"/>
                  <a:pt x="140" y="84"/>
                </a:cubicBezTo>
                <a:cubicBezTo>
                  <a:pt x="140" y="82"/>
                  <a:pt x="138" y="80"/>
                  <a:pt x="136" y="80"/>
                </a:cubicBezTo>
                <a:moveTo>
                  <a:pt x="172" y="87"/>
                </a:moveTo>
                <a:cubicBezTo>
                  <a:pt x="143" y="16"/>
                  <a:pt x="143" y="16"/>
                  <a:pt x="143" y="16"/>
                </a:cubicBezTo>
                <a:cubicBezTo>
                  <a:pt x="143" y="16"/>
                  <a:pt x="143" y="16"/>
                  <a:pt x="143" y="16"/>
                </a:cubicBezTo>
                <a:cubicBezTo>
                  <a:pt x="139" y="7"/>
                  <a:pt x="130" y="0"/>
                  <a:pt x="120" y="0"/>
                </a:cubicBezTo>
                <a:cubicBezTo>
                  <a:pt x="107" y="0"/>
                  <a:pt x="96" y="11"/>
                  <a:pt x="96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11"/>
                  <a:pt x="69" y="0"/>
                  <a:pt x="56" y="0"/>
                </a:cubicBezTo>
                <a:cubicBezTo>
                  <a:pt x="46" y="0"/>
                  <a:pt x="37" y="7"/>
                  <a:pt x="33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4" y="87"/>
                  <a:pt x="4" y="87"/>
                  <a:pt x="4" y="87"/>
                </a:cubicBezTo>
                <a:cubicBezTo>
                  <a:pt x="1" y="92"/>
                  <a:pt x="0" y="98"/>
                  <a:pt x="0" y="104"/>
                </a:cubicBezTo>
                <a:cubicBezTo>
                  <a:pt x="0" y="126"/>
                  <a:pt x="18" y="144"/>
                  <a:pt x="40" y="144"/>
                </a:cubicBezTo>
                <a:cubicBezTo>
                  <a:pt x="59" y="144"/>
                  <a:pt x="75" y="130"/>
                  <a:pt x="79" y="112"/>
                </a:cubicBezTo>
                <a:cubicBezTo>
                  <a:pt x="97" y="112"/>
                  <a:pt x="97" y="112"/>
                  <a:pt x="97" y="112"/>
                </a:cubicBezTo>
                <a:cubicBezTo>
                  <a:pt x="101" y="130"/>
                  <a:pt x="117" y="144"/>
                  <a:pt x="136" y="144"/>
                </a:cubicBezTo>
                <a:cubicBezTo>
                  <a:pt x="158" y="144"/>
                  <a:pt x="176" y="126"/>
                  <a:pt x="176" y="104"/>
                </a:cubicBezTo>
                <a:cubicBezTo>
                  <a:pt x="176" y="98"/>
                  <a:pt x="175" y="92"/>
                  <a:pt x="172" y="87"/>
                </a:cubicBezTo>
                <a:moveTo>
                  <a:pt x="40" y="136"/>
                </a:moveTo>
                <a:cubicBezTo>
                  <a:pt x="22" y="136"/>
                  <a:pt x="8" y="122"/>
                  <a:pt x="8" y="104"/>
                </a:cubicBezTo>
                <a:cubicBezTo>
                  <a:pt x="8" y="86"/>
                  <a:pt x="22" y="72"/>
                  <a:pt x="40" y="72"/>
                </a:cubicBezTo>
                <a:cubicBezTo>
                  <a:pt x="58" y="72"/>
                  <a:pt x="72" y="86"/>
                  <a:pt x="72" y="104"/>
                </a:cubicBezTo>
                <a:cubicBezTo>
                  <a:pt x="72" y="122"/>
                  <a:pt x="58" y="136"/>
                  <a:pt x="40" y="136"/>
                </a:cubicBezTo>
                <a:moveTo>
                  <a:pt x="72" y="80"/>
                </a:moveTo>
                <a:cubicBezTo>
                  <a:pt x="65" y="70"/>
                  <a:pt x="53" y="64"/>
                  <a:pt x="40" y="64"/>
                </a:cubicBezTo>
                <a:cubicBezTo>
                  <a:pt x="33" y="64"/>
                  <a:pt x="26" y="66"/>
                  <a:pt x="20" y="69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4" y="12"/>
                  <a:pt x="50" y="8"/>
                  <a:pt x="56" y="8"/>
                </a:cubicBezTo>
                <a:cubicBezTo>
                  <a:pt x="64" y="8"/>
                  <a:pt x="71" y="14"/>
                  <a:pt x="72" y="23"/>
                </a:cubicBezTo>
                <a:cubicBezTo>
                  <a:pt x="72" y="23"/>
                  <a:pt x="72" y="23"/>
                  <a:pt x="72" y="23"/>
                </a:cubicBezTo>
                <a:lnTo>
                  <a:pt x="72" y="80"/>
                </a:lnTo>
                <a:close/>
                <a:moveTo>
                  <a:pt x="96" y="104"/>
                </a:moveTo>
                <a:cubicBezTo>
                  <a:pt x="80" y="104"/>
                  <a:pt x="80" y="104"/>
                  <a:pt x="80" y="104"/>
                </a:cubicBezTo>
                <a:cubicBezTo>
                  <a:pt x="80" y="96"/>
                  <a:pt x="80" y="96"/>
                  <a:pt x="80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104"/>
                </a:lnTo>
                <a:close/>
                <a:moveTo>
                  <a:pt x="96" y="88"/>
                </a:moveTo>
                <a:cubicBezTo>
                  <a:pt x="80" y="88"/>
                  <a:pt x="80" y="88"/>
                  <a:pt x="80" y="88"/>
                </a:cubicBezTo>
                <a:cubicBezTo>
                  <a:pt x="80" y="32"/>
                  <a:pt x="80" y="32"/>
                  <a:pt x="80" y="32"/>
                </a:cubicBezTo>
                <a:cubicBezTo>
                  <a:pt x="96" y="32"/>
                  <a:pt x="96" y="32"/>
                  <a:pt x="96" y="32"/>
                </a:cubicBezTo>
                <a:lnTo>
                  <a:pt x="96" y="88"/>
                </a:lnTo>
                <a:close/>
                <a:moveTo>
                  <a:pt x="104" y="23"/>
                </a:moveTo>
                <a:cubicBezTo>
                  <a:pt x="104" y="23"/>
                  <a:pt x="104" y="23"/>
                  <a:pt x="104" y="23"/>
                </a:cubicBezTo>
                <a:cubicBezTo>
                  <a:pt x="105" y="14"/>
                  <a:pt x="112" y="8"/>
                  <a:pt x="120" y="8"/>
                </a:cubicBezTo>
                <a:cubicBezTo>
                  <a:pt x="126" y="8"/>
                  <a:pt x="132" y="12"/>
                  <a:pt x="135" y="17"/>
                </a:cubicBezTo>
                <a:cubicBezTo>
                  <a:pt x="135" y="17"/>
                  <a:pt x="135" y="17"/>
                  <a:pt x="135" y="17"/>
                </a:cubicBezTo>
                <a:cubicBezTo>
                  <a:pt x="156" y="69"/>
                  <a:pt x="156" y="69"/>
                  <a:pt x="156" y="69"/>
                </a:cubicBezTo>
                <a:cubicBezTo>
                  <a:pt x="150" y="66"/>
                  <a:pt x="143" y="64"/>
                  <a:pt x="136" y="64"/>
                </a:cubicBezTo>
                <a:cubicBezTo>
                  <a:pt x="123" y="64"/>
                  <a:pt x="111" y="70"/>
                  <a:pt x="104" y="80"/>
                </a:cubicBezTo>
                <a:lnTo>
                  <a:pt x="104" y="23"/>
                </a:lnTo>
                <a:close/>
                <a:moveTo>
                  <a:pt x="136" y="136"/>
                </a:moveTo>
                <a:cubicBezTo>
                  <a:pt x="118" y="136"/>
                  <a:pt x="104" y="122"/>
                  <a:pt x="104" y="104"/>
                </a:cubicBezTo>
                <a:cubicBezTo>
                  <a:pt x="104" y="86"/>
                  <a:pt x="118" y="72"/>
                  <a:pt x="136" y="72"/>
                </a:cubicBezTo>
                <a:cubicBezTo>
                  <a:pt x="154" y="72"/>
                  <a:pt x="168" y="86"/>
                  <a:pt x="168" y="104"/>
                </a:cubicBezTo>
                <a:cubicBezTo>
                  <a:pt x="168" y="122"/>
                  <a:pt x="154" y="136"/>
                  <a:pt x="136" y="1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512"/>
          <p:cNvSpPr>
            <a:spLocks noEditPoints="1"/>
          </p:cNvSpPr>
          <p:nvPr/>
        </p:nvSpPr>
        <p:spPr bwMode="auto">
          <a:xfrm>
            <a:off x="6629575" y="2405639"/>
            <a:ext cx="342388" cy="319670"/>
          </a:xfrm>
          <a:custGeom>
            <a:avLst/>
            <a:gdLst>
              <a:gd name="T0" fmla="*/ 39 w 180"/>
              <a:gd name="T1" fmla="*/ 24 h 168"/>
              <a:gd name="T2" fmla="*/ 31 w 180"/>
              <a:gd name="T3" fmla="*/ 46 h 168"/>
              <a:gd name="T4" fmla="*/ 55 w 180"/>
              <a:gd name="T5" fmla="*/ 43 h 168"/>
              <a:gd name="T6" fmla="*/ 42 w 180"/>
              <a:gd name="T7" fmla="*/ 40 h 168"/>
              <a:gd name="T8" fmla="*/ 32 w 180"/>
              <a:gd name="T9" fmla="*/ 36 h 168"/>
              <a:gd name="T10" fmla="*/ 39 w 180"/>
              <a:gd name="T11" fmla="*/ 32 h 168"/>
              <a:gd name="T12" fmla="*/ 48 w 180"/>
              <a:gd name="T13" fmla="*/ 38 h 168"/>
              <a:gd name="T14" fmla="*/ 42 w 180"/>
              <a:gd name="T15" fmla="*/ 120 h 168"/>
              <a:gd name="T16" fmla="*/ 26 w 180"/>
              <a:gd name="T17" fmla="*/ 138 h 168"/>
              <a:gd name="T18" fmla="*/ 46 w 180"/>
              <a:gd name="T19" fmla="*/ 143 h 168"/>
              <a:gd name="T20" fmla="*/ 42 w 180"/>
              <a:gd name="T21" fmla="*/ 120 h 168"/>
              <a:gd name="T22" fmla="*/ 39 w 180"/>
              <a:gd name="T23" fmla="*/ 136 h 168"/>
              <a:gd name="T24" fmla="*/ 32 w 180"/>
              <a:gd name="T25" fmla="*/ 132 h 168"/>
              <a:gd name="T26" fmla="*/ 42 w 180"/>
              <a:gd name="T27" fmla="*/ 128 h 168"/>
              <a:gd name="T28" fmla="*/ 43 w 180"/>
              <a:gd name="T29" fmla="*/ 135 h 168"/>
              <a:gd name="T30" fmla="*/ 156 w 180"/>
              <a:gd name="T31" fmla="*/ 16 h 168"/>
              <a:gd name="T32" fmla="*/ 76 w 180"/>
              <a:gd name="T33" fmla="*/ 67 h 168"/>
              <a:gd name="T34" fmla="*/ 73 w 180"/>
              <a:gd name="T35" fmla="*/ 55 h 168"/>
              <a:gd name="T36" fmla="*/ 8 w 180"/>
              <a:gd name="T37" fmla="*/ 20 h 168"/>
              <a:gd name="T38" fmla="*/ 51 w 180"/>
              <a:gd name="T39" fmla="*/ 84 h 168"/>
              <a:gd name="T40" fmla="*/ 8 w 180"/>
              <a:gd name="T41" fmla="*/ 148 h 168"/>
              <a:gd name="T42" fmla="*/ 73 w 180"/>
              <a:gd name="T43" fmla="*/ 113 h 168"/>
              <a:gd name="T44" fmla="*/ 76 w 180"/>
              <a:gd name="T45" fmla="*/ 101 h 168"/>
              <a:gd name="T46" fmla="*/ 156 w 180"/>
              <a:gd name="T47" fmla="*/ 152 h 168"/>
              <a:gd name="T48" fmla="*/ 102 w 180"/>
              <a:gd name="T49" fmla="*/ 84 h 168"/>
              <a:gd name="T50" fmla="*/ 25 w 180"/>
              <a:gd name="T51" fmla="*/ 56 h 168"/>
              <a:gd name="T52" fmla="*/ 51 w 180"/>
              <a:gd name="T53" fmla="*/ 15 h 168"/>
              <a:gd name="T54" fmla="*/ 25 w 180"/>
              <a:gd name="T55" fmla="*/ 56 h 168"/>
              <a:gd name="T56" fmla="*/ 60 w 180"/>
              <a:gd name="T57" fmla="*/ 65 h 168"/>
              <a:gd name="T58" fmla="*/ 58 w 180"/>
              <a:gd name="T59" fmla="*/ 79 h 168"/>
              <a:gd name="T60" fmla="*/ 51 w 180"/>
              <a:gd name="T61" fmla="*/ 153 h 168"/>
              <a:gd name="T62" fmla="*/ 25 w 180"/>
              <a:gd name="T63" fmla="*/ 112 h 168"/>
              <a:gd name="T64" fmla="*/ 51 w 180"/>
              <a:gd name="T65" fmla="*/ 153 h 168"/>
              <a:gd name="T66" fmla="*/ 42 w 180"/>
              <a:gd name="T67" fmla="*/ 100 h 168"/>
              <a:gd name="T68" fmla="*/ 170 w 180"/>
              <a:gd name="T69" fmla="*/ 29 h 168"/>
              <a:gd name="T70" fmla="*/ 170 w 180"/>
              <a:gd name="T71" fmla="*/ 139 h 168"/>
              <a:gd name="T72" fmla="*/ 83 w 180"/>
              <a:gd name="T73" fmla="*/ 97 h 168"/>
              <a:gd name="T74" fmla="*/ 170 w 180"/>
              <a:gd name="T75" fmla="*/ 139 h 168"/>
              <a:gd name="T76" fmla="*/ 72 w 180"/>
              <a:gd name="T77" fmla="*/ 84 h 168"/>
              <a:gd name="T78" fmla="*/ 80 w 180"/>
              <a:gd name="T79" fmla="*/ 84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0" h="168">
                <a:moveTo>
                  <a:pt x="46" y="25"/>
                </a:moveTo>
                <a:cubicBezTo>
                  <a:pt x="44" y="24"/>
                  <a:pt x="41" y="24"/>
                  <a:pt x="39" y="24"/>
                </a:cubicBezTo>
                <a:cubicBezTo>
                  <a:pt x="34" y="24"/>
                  <a:pt x="29" y="26"/>
                  <a:pt x="26" y="30"/>
                </a:cubicBezTo>
                <a:cubicBezTo>
                  <a:pt x="22" y="35"/>
                  <a:pt x="24" y="43"/>
                  <a:pt x="31" y="46"/>
                </a:cubicBezTo>
                <a:cubicBezTo>
                  <a:pt x="34" y="47"/>
                  <a:pt x="38" y="48"/>
                  <a:pt x="42" y="48"/>
                </a:cubicBezTo>
                <a:cubicBezTo>
                  <a:pt x="47" y="48"/>
                  <a:pt x="52" y="46"/>
                  <a:pt x="55" y="43"/>
                </a:cubicBezTo>
                <a:cubicBezTo>
                  <a:pt x="59" y="37"/>
                  <a:pt x="53" y="29"/>
                  <a:pt x="46" y="25"/>
                </a:cubicBezTo>
                <a:moveTo>
                  <a:pt x="42" y="40"/>
                </a:moveTo>
                <a:cubicBezTo>
                  <a:pt x="39" y="40"/>
                  <a:pt x="36" y="39"/>
                  <a:pt x="35" y="39"/>
                </a:cubicBezTo>
                <a:cubicBezTo>
                  <a:pt x="33" y="38"/>
                  <a:pt x="32" y="37"/>
                  <a:pt x="32" y="36"/>
                </a:cubicBezTo>
                <a:cubicBezTo>
                  <a:pt x="32" y="36"/>
                  <a:pt x="32" y="35"/>
                  <a:pt x="32" y="34"/>
                </a:cubicBezTo>
                <a:cubicBezTo>
                  <a:pt x="34" y="33"/>
                  <a:pt x="36" y="32"/>
                  <a:pt x="39" y="32"/>
                </a:cubicBezTo>
                <a:cubicBezTo>
                  <a:pt x="40" y="32"/>
                  <a:pt x="42" y="32"/>
                  <a:pt x="43" y="33"/>
                </a:cubicBezTo>
                <a:cubicBezTo>
                  <a:pt x="46" y="34"/>
                  <a:pt x="48" y="37"/>
                  <a:pt x="48" y="38"/>
                </a:cubicBezTo>
                <a:cubicBezTo>
                  <a:pt x="47" y="39"/>
                  <a:pt x="45" y="40"/>
                  <a:pt x="42" y="40"/>
                </a:cubicBezTo>
                <a:moveTo>
                  <a:pt x="42" y="120"/>
                </a:moveTo>
                <a:cubicBezTo>
                  <a:pt x="38" y="120"/>
                  <a:pt x="34" y="121"/>
                  <a:pt x="31" y="122"/>
                </a:cubicBezTo>
                <a:cubicBezTo>
                  <a:pt x="24" y="125"/>
                  <a:pt x="22" y="133"/>
                  <a:pt x="26" y="138"/>
                </a:cubicBezTo>
                <a:cubicBezTo>
                  <a:pt x="29" y="142"/>
                  <a:pt x="34" y="144"/>
                  <a:pt x="39" y="144"/>
                </a:cubicBezTo>
                <a:cubicBezTo>
                  <a:pt x="41" y="144"/>
                  <a:pt x="44" y="144"/>
                  <a:pt x="46" y="143"/>
                </a:cubicBezTo>
                <a:cubicBezTo>
                  <a:pt x="53" y="139"/>
                  <a:pt x="59" y="131"/>
                  <a:pt x="55" y="125"/>
                </a:cubicBezTo>
                <a:cubicBezTo>
                  <a:pt x="52" y="122"/>
                  <a:pt x="47" y="120"/>
                  <a:pt x="42" y="120"/>
                </a:cubicBezTo>
                <a:moveTo>
                  <a:pt x="43" y="135"/>
                </a:moveTo>
                <a:cubicBezTo>
                  <a:pt x="42" y="136"/>
                  <a:pt x="40" y="136"/>
                  <a:pt x="39" y="136"/>
                </a:cubicBezTo>
                <a:cubicBezTo>
                  <a:pt x="36" y="136"/>
                  <a:pt x="34" y="135"/>
                  <a:pt x="32" y="134"/>
                </a:cubicBezTo>
                <a:cubicBezTo>
                  <a:pt x="32" y="133"/>
                  <a:pt x="32" y="132"/>
                  <a:pt x="32" y="132"/>
                </a:cubicBezTo>
                <a:cubicBezTo>
                  <a:pt x="32" y="131"/>
                  <a:pt x="33" y="130"/>
                  <a:pt x="35" y="129"/>
                </a:cubicBezTo>
                <a:cubicBezTo>
                  <a:pt x="36" y="129"/>
                  <a:pt x="39" y="128"/>
                  <a:pt x="42" y="128"/>
                </a:cubicBezTo>
                <a:cubicBezTo>
                  <a:pt x="45" y="128"/>
                  <a:pt x="47" y="129"/>
                  <a:pt x="48" y="130"/>
                </a:cubicBezTo>
                <a:cubicBezTo>
                  <a:pt x="48" y="131"/>
                  <a:pt x="46" y="134"/>
                  <a:pt x="43" y="135"/>
                </a:cubicBezTo>
                <a:moveTo>
                  <a:pt x="180" y="32"/>
                </a:moveTo>
                <a:cubicBezTo>
                  <a:pt x="180" y="23"/>
                  <a:pt x="165" y="16"/>
                  <a:pt x="156" y="16"/>
                </a:cubicBezTo>
                <a:cubicBezTo>
                  <a:pt x="155" y="16"/>
                  <a:pt x="155" y="16"/>
                  <a:pt x="155" y="16"/>
                </a:cubicBezTo>
                <a:cubicBezTo>
                  <a:pt x="149" y="16"/>
                  <a:pt x="147" y="17"/>
                  <a:pt x="76" y="67"/>
                </a:cubicBezTo>
                <a:cubicBezTo>
                  <a:pt x="68" y="61"/>
                  <a:pt x="68" y="61"/>
                  <a:pt x="68" y="61"/>
                </a:cubicBezTo>
                <a:cubicBezTo>
                  <a:pt x="70" y="59"/>
                  <a:pt x="72" y="57"/>
                  <a:pt x="73" y="55"/>
                </a:cubicBezTo>
                <a:cubicBezTo>
                  <a:pt x="82" y="40"/>
                  <a:pt x="70" y="17"/>
                  <a:pt x="54" y="8"/>
                </a:cubicBezTo>
                <a:cubicBezTo>
                  <a:pt x="38" y="0"/>
                  <a:pt x="18" y="5"/>
                  <a:pt x="8" y="20"/>
                </a:cubicBezTo>
                <a:cubicBezTo>
                  <a:pt x="0" y="34"/>
                  <a:pt x="4" y="52"/>
                  <a:pt x="19" y="62"/>
                </a:cubicBezTo>
                <a:cubicBezTo>
                  <a:pt x="31" y="70"/>
                  <a:pt x="41" y="77"/>
                  <a:pt x="51" y="84"/>
                </a:cubicBezTo>
                <a:cubicBezTo>
                  <a:pt x="41" y="91"/>
                  <a:pt x="31" y="98"/>
                  <a:pt x="19" y="106"/>
                </a:cubicBezTo>
                <a:cubicBezTo>
                  <a:pt x="4" y="116"/>
                  <a:pt x="0" y="134"/>
                  <a:pt x="8" y="148"/>
                </a:cubicBezTo>
                <a:cubicBezTo>
                  <a:pt x="18" y="163"/>
                  <a:pt x="38" y="168"/>
                  <a:pt x="54" y="160"/>
                </a:cubicBezTo>
                <a:cubicBezTo>
                  <a:pt x="70" y="151"/>
                  <a:pt x="82" y="128"/>
                  <a:pt x="73" y="113"/>
                </a:cubicBezTo>
                <a:cubicBezTo>
                  <a:pt x="72" y="111"/>
                  <a:pt x="70" y="109"/>
                  <a:pt x="68" y="107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147" y="151"/>
                  <a:pt x="149" y="152"/>
                  <a:pt x="155" y="152"/>
                </a:cubicBezTo>
                <a:cubicBezTo>
                  <a:pt x="156" y="152"/>
                  <a:pt x="156" y="152"/>
                  <a:pt x="156" y="152"/>
                </a:cubicBezTo>
                <a:cubicBezTo>
                  <a:pt x="165" y="152"/>
                  <a:pt x="180" y="145"/>
                  <a:pt x="180" y="136"/>
                </a:cubicBezTo>
                <a:cubicBezTo>
                  <a:pt x="102" y="84"/>
                  <a:pt x="102" y="84"/>
                  <a:pt x="102" y="84"/>
                </a:cubicBezTo>
                <a:lnTo>
                  <a:pt x="180" y="32"/>
                </a:lnTo>
                <a:close/>
                <a:moveTo>
                  <a:pt x="25" y="56"/>
                </a:moveTo>
                <a:cubicBezTo>
                  <a:pt x="13" y="49"/>
                  <a:pt x="8" y="35"/>
                  <a:pt x="15" y="24"/>
                </a:cubicBezTo>
                <a:cubicBezTo>
                  <a:pt x="23" y="13"/>
                  <a:pt x="38" y="9"/>
                  <a:pt x="51" y="15"/>
                </a:cubicBezTo>
                <a:cubicBezTo>
                  <a:pt x="63" y="22"/>
                  <a:pt x="73" y="39"/>
                  <a:pt x="66" y="50"/>
                </a:cubicBezTo>
                <a:cubicBezTo>
                  <a:pt x="58" y="62"/>
                  <a:pt x="37" y="63"/>
                  <a:pt x="25" y="56"/>
                </a:cubicBezTo>
                <a:moveTo>
                  <a:pt x="42" y="68"/>
                </a:moveTo>
                <a:cubicBezTo>
                  <a:pt x="48" y="68"/>
                  <a:pt x="54" y="67"/>
                  <a:pt x="60" y="65"/>
                </a:cubicBezTo>
                <a:cubicBezTo>
                  <a:pt x="69" y="72"/>
                  <a:pt x="69" y="72"/>
                  <a:pt x="69" y="72"/>
                </a:cubicBezTo>
                <a:cubicBezTo>
                  <a:pt x="65" y="74"/>
                  <a:pt x="62" y="77"/>
                  <a:pt x="58" y="79"/>
                </a:cubicBezTo>
                <a:cubicBezTo>
                  <a:pt x="53" y="76"/>
                  <a:pt x="47" y="72"/>
                  <a:pt x="42" y="68"/>
                </a:cubicBezTo>
                <a:moveTo>
                  <a:pt x="51" y="153"/>
                </a:moveTo>
                <a:cubicBezTo>
                  <a:pt x="38" y="159"/>
                  <a:pt x="23" y="155"/>
                  <a:pt x="15" y="144"/>
                </a:cubicBezTo>
                <a:cubicBezTo>
                  <a:pt x="8" y="133"/>
                  <a:pt x="13" y="118"/>
                  <a:pt x="25" y="112"/>
                </a:cubicBezTo>
                <a:cubicBezTo>
                  <a:pt x="37" y="105"/>
                  <a:pt x="58" y="106"/>
                  <a:pt x="66" y="118"/>
                </a:cubicBezTo>
                <a:cubicBezTo>
                  <a:pt x="73" y="129"/>
                  <a:pt x="63" y="146"/>
                  <a:pt x="51" y="153"/>
                </a:cubicBezTo>
                <a:moveTo>
                  <a:pt x="60" y="103"/>
                </a:moveTo>
                <a:cubicBezTo>
                  <a:pt x="54" y="101"/>
                  <a:pt x="48" y="100"/>
                  <a:pt x="42" y="100"/>
                </a:cubicBezTo>
                <a:cubicBezTo>
                  <a:pt x="135" y="35"/>
                  <a:pt x="151" y="24"/>
                  <a:pt x="155" y="24"/>
                </a:cubicBezTo>
                <a:cubicBezTo>
                  <a:pt x="155" y="24"/>
                  <a:pt x="162" y="23"/>
                  <a:pt x="170" y="29"/>
                </a:cubicBezTo>
                <a:lnTo>
                  <a:pt x="60" y="103"/>
                </a:lnTo>
                <a:close/>
                <a:moveTo>
                  <a:pt x="170" y="139"/>
                </a:moveTo>
                <a:cubicBezTo>
                  <a:pt x="162" y="145"/>
                  <a:pt x="155" y="144"/>
                  <a:pt x="155" y="144"/>
                </a:cubicBezTo>
                <a:cubicBezTo>
                  <a:pt x="152" y="144"/>
                  <a:pt x="140" y="136"/>
                  <a:pt x="83" y="97"/>
                </a:cubicBezTo>
                <a:cubicBezTo>
                  <a:pt x="95" y="89"/>
                  <a:pt x="95" y="89"/>
                  <a:pt x="95" y="89"/>
                </a:cubicBezTo>
                <a:lnTo>
                  <a:pt x="170" y="139"/>
                </a:lnTo>
                <a:close/>
                <a:moveTo>
                  <a:pt x="76" y="80"/>
                </a:moveTo>
                <a:cubicBezTo>
                  <a:pt x="74" y="80"/>
                  <a:pt x="72" y="82"/>
                  <a:pt x="72" y="84"/>
                </a:cubicBezTo>
                <a:cubicBezTo>
                  <a:pt x="72" y="86"/>
                  <a:pt x="74" y="88"/>
                  <a:pt x="76" y="88"/>
                </a:cubicBezTo>
                <a:cubicBezTo>
                  <a:pt x="78" y="88"/>
                  <a:pt x="80" y="86"/>
                  <a:pt x="80" y="84"/>
                </a:cubicBezTo>
                <a:cubicBezTo>
                  <a:pt x="80" y="82"/>
                  <a:pt x="78" y="80"/>
                  <a:pt x="76" y="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513"/>
          <p:cNvSpPr>
            <a:spLocks noEditPoints="1"/>
          </p:cNvSpPr>
          <p:nvPr/>
        </p:nvSpPr>
        <p:spPr bwMode="auto">
          <a:xfrm>
            <a:off x="7277030" y="2397526"/>
            <a:ext cx="342388" cy="334275"/>
          </a:xfrm>
          <a:custGeom>
            <a:avLst/>
            <a:gdLst>
              <a:gd name="T0" fmla="*/ 168 w 180"/>
              <a:gd name="T1" fmla="*/ 0 h 176"/>
              <a:gd name="T2" fmla="*/ 55 w 180"/>
              <a:gd name="T3" fmla="*/ 64 h 176"/>
              <a:gd name="T4" fmla="*/ 40 w 180"/>
              <a:gd name="T5" fmla="*/ 98 h 176"/>
              <a:gd name="T6" fmla="*/ 72 w 180"/>
              <a:gd name="T7" fmla="*/ 136 h 176"/>
              <a:gd name="T8" fmla="*/ 89 w 180"/>
              <a:gd name="T9" fmla="*/ 166 h 176"/>
              <a:gd name="T10" fmla="*/ 140 w 180"/>
              <a:gd name="T11" fmla="*/ 92 h 176"/>
              <a:gd name="T12" fmla="*/ 104 w 180"/>
              <a:gd name="T13" fmla="*/ 119 h 176"/>
              <a:gd name="T14" fmla="*/ 85 w 180"/>
              <a:gd name="T15" fmla="*/ 131 h 176"/>
              <a:gd name="T16" fmla="*/ 77 w 180"/>
              <a:gd name="T17" fmla="*/ 128 h 176"/>
              <a:gd name="T18" fmla="*/ 55 w 180"/>
              <a:gd name="T19" fmla="*/ 121 h 176"/>
              <a:gd name="T20" fmla="*/ 45 w 180"/>
              <a:gd name="T21" fmla="*/ 91 h 176"/>
              <a:gd name="T22" fmla="*/ 57 w 180"/>
              <a:gd name="T23" fmla="*/ 72 h 176"/>
              <a:gd name="T24" fmla="*/ 104 w 180"/>
              <a:gd name="T25" fmla="*/ 118 h 176"/>
              <a:gd name="T26" fmla="*/ 134 w 180"/>
              <a:gd name="T27" fmla="*/ 87 h 176"/>
              <a:gd name="T28" fmla="*/ 110 w 180"/>
              <a:gd name="T29" fmla="*/ 112 h 176"/>
              <a:gd name="T30" fmla="*/ 82 w 180"/>
              <a:gd name="T31" fmla="*/ 49 h 176"/>
              <a:gd name="T32" fmla="*/ 168 w 180"/>
              <a:gd name="T33" fmla="*/ 8 h 176"/>
              <a:gd name="T34" fmla="*/ 31 w 180"/>
              <a:gd name="T35" fmla="*/ 98 h 176"/>
              <a:gd name="T36" fmla="*/ 78 w 180"/>
              <a:gd name="T37" fmla="*/ 145 h 176"/>
              <a:gd name="T38" fmla="*/ 31 w 180"/>
              <a:gd name="T39" fmla="*/ 98 h 176"/>
              <a:gd name="T40" fmla="*/ 29 w 180"/>
              <a:gd name="T41" fmla="*/ 125 h 176"/>
              <a:gd name="T42" fmla="*/ 51 w 180"/>
              <a:gd name="T43" fmla="*/ 147 h 176"/>
              <a:gd name="T44" fmla="*/ 84 w 180"/>
              <a:gd name="T45" fmla="*/ 64 h 176"/>
              <a:gd name="T46" fmla="*/ 84 w 180"/>
              <a:gd name="T47" fmla="*/ 72 h 176"/>
              <a:gd name="T48" fmla="*/ 84 w 180"/>
              <a:gd name="T49" fmla="*/ 64 h 176"/>
              <a:gd name="T50" fmla="*/ 112 w 180"/>
              <a:gd name="T51" fmla="*/ 92 h 176"/>
              <a:gd name="T52" fmla="*/ 104 w 180"/>
              <a:gd name="T53" fmla="*/ 92 h 176"/>
              <a:gd name="T54" fmla="*/ 132 w 180"/>
              <a:gd name="T55" fmla="*/ 56 h 176"/>
              <a:gd name="T56" fmla="*/ 132 w 180"/>
              <a:gd name="T57" fmla="*/ 32 h 176"/>
              <a:gd name="T58" fmla="*/ 132 w 180"/>
              <a:gd name="T59" fmla="*/ 56 h 176"/>
              <a:gd name="T60" fmla="*/ 136 w 180"/>
              <a:gd name="T61" fmla="*/ 44 h 176"/>
              <a:gd name="T62" fmla="*/ 128 w 180"/>
              <a:gd name="T63" fmla="*/ 44 h 176"/>
              <a:gd name="T64" fmla="*/ 96 w 180"/>
              <a:gd name="T65" fmla="*/ 84 h 176"/>
              <a:gd name="T66" fmla="*/ 96 w 180"/>
              <a:gd name="T67" fmla="*/ 76 h 176"/>
              <a:gd name="T68" fmla="*/ 96 w 180"/>
              <a:gd name="T69" fmla="*/ 8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80" h="176">
                <a:moveTo>
                  <a:pt x="175" y="1"/>
                </a:moveTo>
                <a:cubicBezTo>
                  <a:pt x="174" y="0"/>
                  <a:pt x="171" y="0"/>
                  <a:pt x="168" y="0"/>
                </a:cubicBezTo>
                <a:cubicBezTo>
                  <a:pt x="151" y="0"/>
                  <a:pt x="107" y="12"/>
                  <a:pt x="84" y="36"/>
                </a:cubicBezTo>
                <a:cubicBezTo>
                  <a:pt x="78" y="41"/>
                  <a:pt x="60" y="58"/>
                  <a:pt x="55" y="64"/>
                </a:cubicBezTo>
                <a:cubicBezTo>
                  <a:pt x="41" y="68"/>
                  <a:pt x="21" y="76"/>
                  <a:pt x="10" y="87"/>
                </a:cubicBezTo>
                <a:cubicBezTo>
                  <a:pt x="10" y="87"/>
                  <a:pt x="24" y="87"/>
                  <a:pt x="40" y="98"/>
                </a:cubicBezTo>
                <a:cubicBezTo>
                  <a:pt x="38" y="107"/>
                  <a:pt x="41" y="118"/>
                  <a:pt x="50" y="126"/>
                </a:cubicBezTo>
                <a:cubicBezTo>
                  <a:pt x="56" y="133"/>
                  <a:pt x="64" y="136"/>
                  <a:pt x="72" y="136"/>
                </a:cubicBezTo>
                <a:cubicBezTo>
                  <a:pt x="74" y="136"/>
                  <a:pt x="76" y="136"/>
                  <a:pt x="79" y="136"/>
                </a:cubicBezTo>
                <a:cubicBezTo>
                  <a:pt x="89" y="152"/>
                  <a:pt x="89" y="166"/>
                  <a:pt x="89" y="166"/>
                </a:cubicBezTo>
                <a:cubicBezTo>
                  <a:pt x="100" y="155"/>
                  <a:pt x="108" y="135"/>
                  <a:pt x="112" y="121"/>
                </a:cubicBezTo>
                <a:cubicBezTo>
                  <a:pt x="118" y="116"/>
                  <a:pt x="135" y="98"/>
                  <a:pt x="140" y="92"/>
                </a:cubicBezTo>
                <a:cubicBezTo>
                  <a:pt x="168" y="64"/>
                  <a:pt x="180" y="7"/>
                  <a:pt x="175" y="1"/>
                </a:cubicBezTo>
                <a:moveTo>
                  <a:pt x="104" y="119"/>
                </a:moveTo>
                <a:cubicBezTo>
                  <a:pt x="101" y="129"/>
                  <a:pt x="97" y="139"/>
                  <a:pt x="93" y="147"/>
                </a:cubicBezTo>
                <a:cubicBezTo>
                  <a:pt x="91" y="142"/>
                  <a:pt x="89" y="137"/>
                  <a:pt x="85" y="131"/>
                </a:cubicBezTo>
                <a:cubicBezTo>
                  <a:pt x="84" y="129"/>
                  <a:pt x="81" y="128"/>
                  <a:pt x="79" y="128"/>
                </a:cubicBezTo>
                <a:cubicBezTo>
                  <a:pt x="78" y="128"/>
                  <a:pt x="77" y="128"/>
                  <a:pt x="77" y="128"/>
                </a:cubicBezTo>
                <a:cubicBezTo>
                  <a:pt x="75" y="128"/>
                  <a:pt x="73" y="128"/>
                  <a:pt x="72" y="128"/>
                </a:cubicBezTo>
                <a:cubicBezTo>
                  <a:pt x="66" y="128"/>
                  <a:pt x="60" y="126"/>
                  <a:pt x="55" y="121"/>
                </a:cubicBezTo>
                <a:cubicBezTo>
                  <a:pt x="49" y="114"/>
                  <a:pt x="46" y="107"/>
                  <a:pt x="48" y="99"/>
                </a:cubicBezTo>
                <a:cubicBezTo>
                  <a:pt x="49" y="96"/>
                  <a:pt x="48" y="93"/>
                  <a:pt x="45" y="91"/>
                </a:cubicBezTo>
                <a:cubicBezTo>
                  <a:pt x="39" y="87"/>
                  <a:pt x="34" y="85"/>
                  <a:pt x="29" y="83"/>
                </a:cubicBezTo>
                <a:cubicBezTo>
                  <a:pt x="37" y="79"/>
                  <a:pt x="47" y="75"/>
                  <a:pt x="57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104" y="118"/>
                  <a:pt x="104" y="118"/>
                  <a:pt x="104" y="118"/>
                </a:cubicBezTo>
                <a:cubicBezTo>
                  <a:pt x="104" y="118"/>
                  <a:pt x="104" y="118"/>
                  <a:pt x="104" y="119"/>
                </a:cubicBezTo>
                <a:moveTo>
                  <a:pt x="134" y="87"/>
                </a:moveTo>
                <a:cubicBezTo>
                  <a:pt x="133" y="88"/>
                  <a:pt x="130" y="91"/>
                  <a:pt x="128" y="94"/>
                </a:cubicBezTo>
                <a:cubicBezTo>
                  <a:pt x="122" y="99"/>
                  <a:pt x="114" y="108"/>
                  <a:pt x="110" y="112"/>
                </a:cubicBezTo>
                <a:cubicBezTo>
                  <a:pt x="64" y="66"/>
                  <a:pt x="64" y="66"/>
                  <a:pt x="64" y="66"/>
                </a:cubicBezTo>
                <a:cubicBezTo>
                  <a:pt x="68" y="62"/>
                  <a:pt x="77" y="54"/>
                  <a:pt x="82" y="49"/>
                </a:cubicBezTo>
                <a:cubicBezTo>
                  <a:pt x="85" y="46"/>
                  <a:pt x="88" y="43"/>
                  <a:pt x="89" y="42"/>
                </a:cubicBezTo>
                <a:cubicBezTo>
                  <a:pt x="111" y="20"/>
                  <a:pt x="152" y="8"/>
                  <a:pt x="168" y="8"/>
                </a:cubicBezTo>
                <a:cubicBezTo>
                  <a:pt x="168" y="21"/>
                  <a:pt x="157" y="64"/>
                  <a:pt x="134" y="87"/>
                </a:cubicBezTo>
                <a:moveTo>
                  <a:pt x="31" y="98"/>
                </a:moveTo>
                <a:cubicBezTo>
                  <a:pt x="0" y="176"/>
                  <a:pt x="0" y="176"/>
                  <a:pt x="0" y="176"/>
                </a:cubicBezTo>
                <a:cubicBezTo>
                  <a:pt x="78" y="145"/>
                  <a:pt x="78" y="145"/>
                  <a:pt x="78" y="145"/>
                </a:cubicBezTo>
                <a:cubicBezTo>
                  <a:pt x="76" y="145"/>
                  <a:pt x="75" y="145"/>
                  <a:pt x="74" y="145"/>
                </a:cubicBezTo>
                <a:cubicBezTo>
                  <a:pt x="50" y="145"/>
                  <a:pt x="28" y="122"/>
                  <a:pt x="31" y="98"/>
                </a:cubicBezTo>
                <a:moveTo>
                  <a:pt x="14" y="162"/>
                </a:moveTo>
                <a:cubicBezTo>
                  <a:pt x="29" y="125"/>
                  <a:pt x="29" y="125"/>
                  <a:pt x="29" y="125"/>
                </a:cubicBezTo>
                <a:cubicBezTo>
                  <a:pt x="31" y="129"/>
                  <a:pt x="33" y="132"/>
                  <a:pt x="36" y="136"/>
                </a:cubicBezTo>
                <a:cubicBezTo>
                  <a:pt x="40" y="140"/>
                  <a:pt x="45" y="144"/>
                  <a:pt x="51" y="147"/>
                </a:cubicBezTo>
                <a:lnTo>
                  <a:pt x="14" y="162"/>
                </a:lnTo>
                <a:close/>
                <a:moveTo>
                  <a:pt x="84" y="64"/>
                </a:moveTo>
                <a:cubicBezTo>
                  <a:pt x="82" y="64"/>
                  <a:pt x="80" y="66"/>
                  <a:pt x="80" y="68"/>
                </a:cubicBezTo>
                <a:cubicBezTo>
                  <a:pt x="80" y="70"/>
                  <a:pt x="82" y="72"/>
                  <a:pt x="84" y="72"/>
                </a:cubicBezTo>
                <a:cubicBezTo>
                  <a:pt x="86" y="72"/>
                  <a:pt x="88" y="70"/>
                  <a:pt x="88" y="68"/>
                </a:cubicBezTo>
                <a:cubicBezTo>
                  <a:pt x="88" y="66"/>
                  <a:pt x="86" y="64"/>
                  <a:pt x="84" y="64"/>
                </a:cubicBezTo>
                <a:moveTo>
                  <a:pt x="108" y="96"/>
                </a:moveTo>
                <a:cubicBezTo>
                  <a:pt x="110" y="96"/>
                  <a:pt x="112" y="94"/>
                  <a:pt x="112" y="92"/>
                </a:cubicBezTo>
                <a:cubicBezTo>
                  <a:pt x="112" y="90"/>
                  <a:pt x="110" y="88"/>
                  <a:pt x="108" y="88"/>
                </a:cubicBezTo>
                <a:cubicBezTo>
                  <a:pt x="106" y="88"/>
                  <a:pt x="104" y="90"/>
                  <a:pt x="104" y="92"/>
                </a:cubicBezTo>
                <a:cubicBezTo>
                  <a:pt x="104" y="94"/>
                  <a:pt x="106" y="96"/>
                  <a:pt x="108" y="96"/>
                </a:cubicBezTo>
                <a:moveTo>
                  <a:pt x="132" y="56"/>
                </a:moveTo>
                <a:cubicBezTo>
                  <a:pt x="139" y="56"/>
                  <a:pt x="144" y="51"/>
                  <a:pt x="144" y="44"/>
                </a:cubicBezTo>
                <a:cubicBezTo>
                  <a:pt x="144" y="37"/>
                  <a:pt x="139" y="32"/>
                  <a:pt x="132" y="32"/>
                </a:cubicBezTo>
                <a:cubicBezTo>
                  <a:pt x="125" y="32"/>
                  <a:pt x="120" y="37"/>
                  <a:pt x="120" y="44"/>
                </a:cubicBezTo>
                <a:cubicBezTo>
                  <a:pt x="120" y="51"/>
                  <a:pt x="125" y="56"/>
                  <a:pt x="132" y="56"/>
                </a:cubicBezTo>
                <a:moveTo>
                  <a:pt x="132" y="40"/>
                </a:moveTo>
                <a:cubicBezTo>
                  <a:pt x="134" y="40"/>
                  <a:pt x="136" y="42"/>
                  <a:pt x="136" y="44"/>
                </a:cubicBezTo>
                <a:cubicBezTo>
                  <a:pt x="136" y="46"/>
                  <a:pt x="134" y="48"/>
                  <a:pt x="132" y="48"/>
                </a:cubicBezTo>
                <a:cubicBezTo>
                  <a:pt x="130" y="48"/>
                  <a:pt x="128" y="46"/>
                  <a:pt x="128" y="44"/>
                </a:cubicBezTo>
                <a:cubicBezTo>
                  <a:pt x="128" y="42"/>
                  <a:pt x="130" y="40"/>
                  <a:pt x="132" y="40"/>
                </a:cubicBezTo>
                <a:moveTo>
                  <a:pt x="96" y="84"/>
                </a:moveTo>
                <a:cubicBezTo>
                  <a:pt x="98" y="84"/>
                  <a:pt x="100" y="82"/>
                  <a:pt x="100" y="80"/>
                </a:cubicBezTo>
                <a:cubicBezTo>
                  <a:pt x="100" y="78"/>
                  <a:pt x="98" y="76"/>
                  <a:pt x="96" y="76"/>
                </a:cubicBezTo>
                <a:cubicBezTo>
                  <a:pt x="94" y="76"/>
                  <a:pt x="92" y="78"/>
                  <a:pt x="92" y="80"/>
                </a:cubicBezTo>
                <a:cubicBezTo>
                  <a:pt x="92" y="82"/>
                  <a:pt x="94" y="84"/>
                  <a:pt x="96" y="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51720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4162272" y="411510"/>
            <a:ext cx="8194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Basic</a:t>
            </a:r>
            <a:endParaRPr lang="uk-UA" sz="2400" dirty="0">
              <a:solidFill>
                <a:schemeClr val="tx2"/>
              </a:solidFill>
            </a:endParaRPr>
          </a:p>
        </p:txBody>
      </p:sp>
      <p:grpSp>
        <p:nvGrpSpPr>
          <p:cNvPr id="656" name="Group 655"/>
          <p:cNvGrpSpPr/>
          <p:nvPr/>
        </p:nvGrpSpPr>
        <p:grpSpPr>
          <a:xfrm>
            <a:off x="2083436" y="1282490"/>
            <a:ext cx="301788" cy="303884"/>
            <a:chOff x="2083436" y="1282490"/>
            <a:chExt cx="301788" cy="303884"/>
          </a:xfrm>
          <a:solidFill>
            <a:schemeClr val="tx2"/>
          </a:solidFill>
        </p:grpSpPr>
        <p:sp>
          <p:nvSpPr>
            <p:cNvPr id="417" name="Freeform 6"/>
            <p:cNvSpPr>
              <a:spLocks noEditPoints="1"/>
            </p:cNvSpPr>
            <p:nvPr/>
          </p:nvSpPr>
          <p:spPr bwMode="auto">
            <a:xfrm>
              <a:off x="2083436" y="1282490"/>
              <a:ext cx="301788" cy="303884"/>
            </a:xfrm>
            <a:custGeom>
              <a:avLst/>
              <a:gdLst>
                <a:gd name="T0" fmla="*/ 128 w 257"/>
                <a:gd name="T1" fmla="*/ 0 h 257"/>
                <a:gd name="T2" fmla="*/ 37 w 257"/>
                <a:gd name="T3" fmla="*/ 38 h 257"/>
                <a:gd name="T4" fmla="*/ 0 w 257"/>
                <a:gd name="T5" fmla="*/ 129 h 257"/>
                <a:gd name="T6" fmla="*/ 37 w 257"/>
                <a:gd name="T7" fmla="*/ 219 h 257"/>
                <a:gd name="T8" fmla="*/ 128 w 257"/>
                <a:gd name="T9" fmla="*/ 257 h 257"/>
                <a:gd name="T10" fmla="*/ 128 w 257"/>
                <a:gd name="T11" fmla="*/ 257 h 257"/>
                <a:gd name="T12" fmla="*/ 128 w 257"/>
                <a:gd name="T13" fmla="*/ 257 h 257"/>
                <a:gd name="T14" fmla="*/ 257 w 257"/>
                <a:gd name="T15" fmla="*/ 129 h 257"/>
                <a:gd name="T16" fmla="*/ 219 w 257"/>
                <a:gd name="T17" fmla="*/ 38 h 257"/>
                <a:gd name="T18" fmla="*/ 128 w 257"/>
                <a:gd name="T19" fmla="*/ 0 h 257"/>
                <a:gd name="T20" fmla="*/ 128 w 257"/>
                <a:gd name="T21" fmla="*/ 249 h 257"/>
                <a:gd name="T22" fmla="*/ 128 w 257"/>
                <a:gd name="T23" fmla="*/ 253 h 257"/>
                <a:gd name="T24" fmla="*/ 128 w 257"/>
                <a:gd name="T25" fmla="*/ 249 h 257"/>
                <a:gd name="T26" fmla="*/ 128 w 257"/>
                <a:gd name="T27" fmla="*/ 249 h 257"/>
                <a:gd name="T28" fmla="*/ 43 w 257"/>
                <a:gd name="T29" fmla="*/ 214 h 257"/>
                <a:gd name="T30" fmla="*/ 8 w 257"/>
                <a:gd name="T31" fmla="*/ 129 h 257"/>
                <a:gd name="T32" fmla="*/ 43 w 257"/>
                <a:gd name="T33" fmla="*/ 44 h 257"/>
                <a:gd name="T34" fmla="*/ 128 w 257"/>
                <a:gd name="T35" fmla="*/ 8 h 257"/>
                <a:gd name="T36" fmla="*/ 213 w 257"/>
                <a:gd name="T37" fmla="*/ 44 h 257"/>
                <a:gd name="T38" fmla="*/ 249 w 257"/>
                <a:gd name="T39" fmla="*/ 129 h 257"/>
                <a:gd name="T40" fmla="*/ 128 w 257"/>
                <a:gd name="T41" fmla="*/ 249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7" h="257">
                  <a:moveTo>
                    <a:pt x="128" y="0"/>
                  </a:moveTo>
                  <a:cubicBezTo>
                    <a:pt x="94" y="0"/>
                    <a:pt x="62" y="14"/>
                    <a:pt x="37" y="38"/>
                  </a:cubicBezTo>
                  <a:cubicBezTo>
                    <a:pt x="13" y="62"/>
                    <a:pt x="0" y="95"/>
                    <a:pt x="0" y="129"/>
                  </a:cubicBezTo>
                  <a:cubicBezTo>
                    <a:pt x="0" y="163"/>
                    <a:pt x="13" y="195"/>
                    <a:pt x="37" y="219"/>
                  </a:cubicBezTo>
                  <a:cubicBezTo>
                    <a:pt x="62" y="244"/>
                    <a:pt x="94" y="257"/>
                    <a:pt x="128" y="257"/>
                  </a:cubicBezTo>
                  <a:cubicBezTo>
                    <a:pt x="128" y="257"/>
                    <a:pt x="128" y="257"/>
                    <a:pt x="128" y="257"/>
                  </a:cubicBezTo>
                  <a:cubicBezTo>
                    <a:pt x="128" y="257"/>
                    <a:pt x="128" y="257"/>
                    <a:pt x="128" y="257"/>
                  </a:cubicBezTo>
                  <a:cubicBezTo>
                    <a:pt x="199" y="257"/>
                    <a:pt x="257" y="199"/>
                    <a:pt x="257" y="129"/>
                  </a:cubicBezTo>
                  <a:cubicBezTo>
                    <a:pt x="257" y="94"/>
                    <a:pt x="243" y="62"/>
                    <a:pt x="219" y="38"/>
                  </a:cubicBezTo>
                  <a:cubicBezTo>
                    <a:pt x="195" y="14"/>
                    <a:pt x="163" y="0"/>
                    <a:pt x="128" y="0"/>
                  </a:cubicBezTo>
                  <a:close/>
                  <a:moveTo>
                    <a:pt x="128" y="249"/>
                  </a:moveTo>
                  <a:cubicBezTo>
                    <a:pt x="128" y="253"/>
                    <a:pt x="128" y="253"/>
                    <a:pt x="128" y="253"/>
                  </a:cubicBezTo>
                  <a:cubicBezTo>
                    <a:pt x="128" y="249"/>
                    <a:pt x="128" y="249"/>
                    <a:pt x="128" y="249"/>
                  </a:cubicBezTo>
                  <a:cubicBezTo>
                    <a:pt x="128" y="249"/>
                    <a:pt x="128" y="249"/>
                    <a:pt x="128" y="249"/>
                  </a:cubicBezTo>
                  <a:cubicBezTo>
                    <a:pt x="96" y="249"/>
                    <a:pt x="66" y="237"/>
                    <a:pt x="43" y="214"/>
                  </a:cubicBezTo>
                  <a:cubicBezTo>
                    <a:pt x="20" y="191"/>
                    <a:pt x="8" y="161"/>
                    <a:pt x="8" y="129"/>
                  </a:cubicBezTo>
                  <a:cubicBezTo>
                    <a:pt x="8" y="97"/>
                    <a:pt x="20" y="66"/>
                    <a:pt x="43" y="44"/>
                  </a:cubicBezTo>
                  <a:cubicBezTo>
                    <a:pt x="66" y="21"/>
                    <a:pt x="96" y="8"/>
                    <a:pt x="128" y="8"/>
                  </a:cubicBezTo>
                  <a:cubicBezTo>
                    <a:pt x="160" y="8"/>
                    <a:pt x="191" y="21"/>
                    <a:pt x="213" y="44"/>
                  </a:cubicBezTo>
                  <a:cubicBezTo>
                    <a:pt x="236" y="66"/>
                    <a:pt x="249" y="97"/>
                    <a:pt x="249" y="129"/>
                  </a:cubicBezTo>
                  <a:cubicBezTo>
                    <a:pt x="249" y="195"/>
                    <a:pt x="196" y="249"/>
                    <a:pt x="128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8" name="Freeform 7"/>
            <p:cNvSpPr>
              <a:spLocks/>
            </p:cNvSpPr>
            <p:nvPr/>
          </p:nvSpPr>
          <p:spPr bwMode="auto">
            <a:xfrm>
              <a:off x="2125351" y="1326501"/>
              <a:ext cx="217958" cy="108979"/>
            </a:xfrm>
            <a:custGeom>
              <a:avLst/>
              <a:gdLst>
                <a:gd name="T0" fmla="*/ 92 w 184"/>
                <a:gd name="T1" fmla="*/ 0 h 92"/>
                <a:gd name="T2" fmla="*/ 27 w 184"/>
                <a:gd name="T3" fmla="*/ 27 h 92"/>
                <a:gd name="T4" fmla="*/ 0 w 184"/>
                <a:gd name="T5" fmla="*/ 92 h 92"/>
                <a:gd name="T6" fmla="*/ 8 w 184"/>
                <a:gd name="T7" fmla="*/ 92 h 92"/>
                <a:gd name="T8" fmla="*/ 33 w 184"/>
                <a:gd name="T9" fmla="*/ 32 h 92"/>
                <a:gd name="T10" fmla="*/ 92 w 184"/>
                <a:gd name="T11" fmla="*/ 8 h 92"/>
                <a:gd name="T12" fmla="*/ 152 w 184"/>
                <a:gd name="T13" fmla="*/ 32 h 92"/>
                <a:gd name="T14" fmla="*/ 176 w 184"/>
                <a:gd name="T15" fmla="*/ 92 h 92"/>
                <a:gd name="T16" fmla="*/ 184 w 184"/>
                <a:gd name="T17" fmla="*/ 92 h 92"/>
                <a:gd name="T18" fmla="*/ 157 w 184"/>
                <a:gd name="T19" fmla="*/ 27 h 92"/>
                <a:gd name="T20" fmla="*/ 92 w 184"/>
                <a:gd name="T2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4" h="92">
                  <a:moveTo>
                    <a:pt x="92" y="0"/>
                  </a:moveTo>
                  <a:cubicBezTo>
                    <a:pt x="68" y="0"/>
                    <a:pt x="45" y="9"/>
                    <a:pt x="27" y="27"/>
                  </a:cubicBezTo>
                  <a:cubicBezTo>
                    <a:pt x="10" y="44"/>
                    <a:pt x="0" y="67"/>
                    <a:pt x="0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69"/>
                    <a:pt x="17" y="48"/>
                    <a:pt x="33" y="32"/>
                  </a:cubicBezTo>
                  <a:cubicBezTo>
                    <a:pt x="49" y="17"/>
                    <a:pt x="70" y="8"/>
                    <a:pt x="92" y="8"/>
                  </a:cubicBezTo>
                  <a:cubicBezTo>
                    <a:pt x="115" y="8"/>
                    <a:pt x="136" y="17"/>
                    <a:pt x="152" y="32"/>
                  </a:cubicBezTo>
                  <a:cubicBezTo>
                    <a:pt x="167" y="48"/>
                    <a:pt x="176" y="69"/>
                    <a:pt x="176" y="92"/>
                  </a:cubicBezTo>
                  <a:cubicBezTo>
                    <a:pt x="184" y="92"/>
                    <a:pt x="184" y="92"/>
                    <a:pt x="184" y="92"/>
                  </a:cubicBezTo>
                  <a:cubicBezTo>
                    <a:pt x="184" y="67"/>
                    <a:pt x="175" y="44"/>
                    <a:pt x="157" y="27"/>
                  </a:cubicBezTo>
                  <a:cubicBezTo>
                    <a:pt x="140" y="9"/>
                    <a:pt x="117" y="0"/>
                    <a:pt x="9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9" name="Freeform 8"/>
            <p:cNvSpPr>
              <a:spLocks noEditPoints="1"/>
            </p:cNvSpPr>
            <p:nvPr/>
          </p:nvSpPr>
          <p:spPr bwMode="auto">
            <a:xfrm>
              <a:off x="2192415" y="1404044"/>
              <a:ext cx="56586" cy="60777"/>
            </a:xfrm>
            <a:custGeom>
              <a:avLst/>
              <a:gdLst>
                <a:gd name="T0" fmla="*/ 30 w 48"/>
                <a:gd name="T1" fmla="*/ 28 h 51"/>
                <a:gd name="T2" fmla="*/ 6 w 48"/>
                <a:gd name="T3" fmla="*/ 0 h 51"/>
                <a:gd name="T4" fmla="*/ 0 w 48"/>
                <a:gd name="T5" fmla="*/ 5 h 51"/>
                <a:gd name="T6" fmla="*/ 24 w 48"/>
                <a:gd name="T7" fmla="*/ 34 h 51"/>
                <a:gd name="T8" fmla="*/ 23 w 48"/>
                <a:gd name="T9" fmla="*/ 39 h 51"/>
                <a:gd name="T10" fmla="*/ 27 w 48"/>
                <a:gd name="T11" fmla="*/ 47 h 51"/>
                <a:gd name="T12" fmla="*/ 35 w 48"/>
                <a:gd name="T13" fmla="*/ 51 h 51"/>
                <a:gd name="T14" fmla="*/ 44 w 48"/>
                <a:gd name="T15" fmla="*/ 47 h 51"/>
                <a:gd name="T16" fmla="*/ 44 w 48"/>
                <a:gd name="T17" fmla="*/ 30 h 51"/>
                <a:gd name="T18" fmla="*/ 30 w 48"/>
                <a:gd name="T19" fmla="*/ 28 h 51"/>
                <a:gd name="T20" fmla="*/ 38 w 48"/>
                <a:gd name="T21" fmla="*/ 42 h 51"/>
                <a:gd name="T22" fmla="*/ 32 w 48"/>
                <a:gd name="T23" fmla="*/ 42 h 51"/>
                <a:gd name="T24" fmla="*/ 31 w 48"/>
                <a:gd name="T25" fmla="*/ 39 h 51"/>
                <a:gd name="T26" fmla="*/ 32 w 48"/>
                <a:gd name="T27" fmla="*/ 36 h 51"/>
                <a:gd name="T28" fmla="*/ 35 w 48"/>
                <a:gd name="T29" fmla="*/ 35 h 51"/>
                <a:gd name="T30" fmla="*/ 38 w 48"/>
                <a:gd name="T31" fmla="*/ 36 h 51"/>
                <a:gd name="T32" fmla="*/ 38 w 48"/>
                <a:gd name="T3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51">
                  <a:moveTo>
                    <a:pt x="30" y="28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5"/>
                    <a:pt x="23" y="37"/>
                    <a:pt x="23" y="39"/>
                  </a:cubicBezTo>
                  <a:cubicBezTo>
                    <a:pt x="23" y="42"/>
                    <a:pt x="24" y="45"/>
                    <a:pt x="27" y="47"/>
                  </a:cubicBezTo>
                  <a:cubicBezTo>
                    <a:pt x="29" y="50"/>
                    <a:pt x="32" y="51"/>
                    <a:pt x="35" y="51"/>
                  </a:cubicBezTo>
                  <a:cubicBezTo>
                    <a:pt x="38" y="51"/>
                    <a:pt x="41" y="50"/>
                    <a:pt x="44" y="47"/>
                  </a:cubicBezTo>
                  <a:cubicBezTo>
                    <a:pt x="48" y="43"/>
                    <a:pt x="48" y="35"/>
                    <a:pt x="44" y="30"/>
                  </a:cubicBezTo>
                  <a:cubicBezTo>
                    <a:pt x="40" y="27"/>
                    <a:pt x="35" y="26"/>
                    <a:pt x="30" y="28"/>
                  </a:cubicBezTo>
                  <a:close/>
                  <a:moveTo>
                    <a:pt x="38" y="42"/>
                  </a:moveTo>
                  <a:cubicBezTo>
                    <a:pt x="37" y="43"/>
                    <a:pt x="34" y="43"/>
                    <a:pt x="32" y="42"/>
                  </a:cubicBezTo>
                  <a:cubicBezTo>
                    <a:pt x="32" y="41"/>
                    <a:pt x="31" y="40"/>
                    <a:pt x="31" y="39"/>
                  </a:cubicBezTo>
                  <a:cubicBezTo>
                    <a:pt x="31" y="38"/>
                    <a:pt x="32" y="37"/>
                    <a:pt x="32" y="36"/>
                  </a:cubicBezTo>
                  <a:cubicBezTo>
                    <a:pt x="33" y="35"/>
                    <a:pt x="34" y="35"/>
                    <a:pt x="35" y="35"/>
                  </a:cubicBezTo>
                  <a:cubicBezTo>
                    <a:pt x="36" y="35"/>
                    <a:pt x="37" y="35"/>
                    <a:pt x="38" y="36"/>
                  </a:cubicBezTo>
                  <a:cubicBezTo>
                    <a:pt x="40" y="38"/>
                    <a:pt x="40" y="40"/>
                    <a:pt x="38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7" name="Group 656"/>
          <p:cNvGrpSpPr/>
          <p:nvPr/>
        </p:nvGrpSpPr>
        <p:grpSpPr>
          <a:xfrm>
            <a:off x="2475341" y="1290873"/>
            <a:ext cx="303885" cy="287118"/>
            <a:chOff x="2475341" y="1290873"/>
            <a:chExt cx="303885" cy="287118"/>
          </a:xfrm>
          <a:solidFill>
            <a:schemeClr val="tx2"/>
          </a:solidFill>
        </p:grpSpPr>
        <p:sp>
          <p:nvSpPr>
            <p:cNvPr id="420" name="Freeform 9"/>
            <p:cNvSpPr>
              <a:spLocks noEditPoints="1"/>
            </p:cNvSpPr>
            <p:nvPr/>
          </p:nvSpPr>
          <p:spPr bwMode="auto">
            <a:xfrm>
              <a:off x="2498395" y="1301352"/>
              <a:ext cx="255682" cy="276639"/>
            </a:xfrm>
            <a:custGeom>
              <a:avLst/>
              <a:gdLst>
                <a:gd name="T0" fmla="*/ 216 w 216"/>
                <a:gd name="T1" fmla="*/ 108 h 235"/>
                <a:gd name="T2" fmla="*/ 108 w 216"/>
                <a:gd name="T3" fmla="*/ 0 h 235"/>
                <a:gd name="T4" fmla="*/ 0 w 216"/>
                <a:gd name="T5" fmla="*/ 108 h 235"/>
                <a:gd name="T6" fmla="*/ 61 w 216"/>
                <a:gd name="T7" fmla="*/ 206 h 235"/>
                <a:gd name="T8" fmla="*/ 38 w 216"/>
                <a:gd name="T9" fmla="*/ 230 h 235"/>
                <a:gd name="T10" fmla="*/ 43 w 216"/>
                <a:gd name="T11" fmla="*/ 235 h 235"/>
                <a:gd name="T12" fmla="*/ 69 w 216"/>
                <a:gd name="T13" fmla="*/ 209 h 235"/>
                <a:gd name="T14" fmla="*/ 108 w 216"/>
                <a:gd name="T15" fmla="*/ 216 h 235"/>
                <a:gd name="T16" fmla="*/ 147 w 216"/>
                <a:gd name="T17" fmla="*/ 209 h 235"/>
                <a:gd name="T18" fmla="*/ 174 w 216"/>
                <a:gd name="T19" fmla="*/ 235 h 235"/>
                <a:gd name="T20" fmla="*/ 179 w 216"/>
                <a:gd name="T21" fmla="*/ 230 h 235"/>
                <a:gd name="T22" fmla="*/ 155 w 216"/>
                <a:gd name="T23" fmla="*/ 206 h 235"/>
                <a:gd name="T24" fmla="*/ 216 w 216"/>
                <a:gd name="T25" fmla="*/ 108 h 235"/>
                <a:gd name="T26" fmla="*/ 108 w 216"/>
                <a:gd name="T27" fmla="*/ 208 h 235"/>
                <a:gd name="T28" fmla="*/ 8 w 216"/>
                <a:gd name="T29" fmla="*/ 108 h 235"/>
                <a:gd name="T30" fmla="*/ 108 w 216"/>
                <a:gd name="T31" fmla="*/ 8 h 235"/>
                <a:gd name="T32" fmla="*/ 208 w 216"/>
                <a:gd name="T33" fmla="*/ 108 h 235"/>
                <a:gd name="T34" fmla="*/ 108 w 216"/>
                <a:gd name="T35" fmla="*/ 208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6" h="235">
                  <a:moveTo>
                    <a:pt x="216" y="108"/>
                  </a:moveTo>
                  <a:cubicBezTo>
                    <a:pt x="216" y="49"/>
                    <a:pt x="168" y="0"/>
                    <a:pt x="108" y="0"/>
                  </a:cubicBezTo>
                  <a:cubicBezTo>
                    <a:pt x="49" y="0"/>
                    <a:pt x="0" y="49"/>
                    <a:pt x="0" y="108"/>
                  </a:cubicBezTo>
                  <a:cubicBezTo>
                    <a:pt x="0" y="151"/>
                    <a:pt x="25" y="188"/>
                    <a:pt x="61" y="206"/>
                  </a:cubicBezTo>
                  <a:cubicBezTo>
                    <a:pt x="38" y="230"/>
                    <a:pt x="38" y="230"/>
                    <a:pt x="38" y="230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69" y="209"/>
                    <a:pt x="69" y="209"/>
                    <a:pt x="69" y="209"/>
                  </a:cubicBezTo>
                  <a:cubicBezTo>
                    <a:pt x="81" y="214"/>
                    <a:pt x="95" y="216"/>
                    <a:pt x="108" y="216"/>
                  </a:cubicBezTo>
                  <a:cubicBezTo>
                    <a:pt x="122" y="216"/>
                    <a:pt x="135" y="214"/>
                    <a:pt x="147" y="209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9" y="230"/>
                    <a:pt x="179" y="230"/>
                    <a:pt x="179" y="230"/>
                  </a:cubicBezTo>
                  <a:cubicBezTo>
                    <a:pt x="155" y="206"/>
                    <a:pt x="155" y="206"/>
                    <a:pt x="155" y="206"/>
                  </a:cubicBezTo>
                  <a:cubicBezTo>
                    <a:pt x="191" y="188"/>
                    <a:pt x="216" y="151"/>
                    <a:pt x="216" y="108"/>
                  </a:cubicBezTo>
                  <a:close/>
                  <a:moveTo>
                    <a:pt x="108" y="208"/>
                  </a:moveTo>
                  <a:cubicBezTo>
                    <a:pt x="53" y="208"/>
                    <a:pt x="8" y="163"/>
                    <a:pt x="8" y="108"/>
                  </a:cubicBezTo>
                  <a:cubicBezTo>
                    <a:pt x="8" y="53"/>
                    <a:pt x="53" y="8"/>
                    <a:pt x="108" y="8"/>
                  </a:cubicBezTo>
                  <a:cubicBezTo>
                    <a:pt x="163" y="8"/>
                    <a:pt x="208" y="53"/>
                    <a:pt x="208" y="108"/>
                  </a:cubicBezTo>
                  <a:cubicBezTo>
                    <a:pt x="208" y="163"/>
                    <a:pt x="163" y="208"/>
                    <a:pt x="108" y="2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1" name="Freeform 10"/>
            <p:cNvSpPr>
              <a:spLocks/>
            </p:cNvSpPr>
            <p:nvPr/>
          </p:nvSpPr>
          <p:spPr bwMode="auto">
            <a:xfrm>
              <a:off x="2622044" y="1372608"/>
              <a:ext cx="44011" cy="79639"/>
            </a:xfrm>
            <a:custGeom>
              <a:avLst/>
              <a:gdLst>
                <a:gd name="T0" fmla="*/ 4 w 21"/>
                <a:gd name="T1" fmla="*/ 0 h 38"/>
                <a:gd name="T2" fmla="*/ 0 w 21"/>
                <a:gd name="T3" fmla="*/ 0 h 38"/>
                <a:gd name="T4" fmla="*/ 0 w 21"/>
                <a:gd name="T5" fmla="*/ 28 h 38"/>
                <a:gd name="T6" fmla="*/ 19 w 21"/>
                <a:gd name="T7" fmla="*/ 38 h 38"/>
                <a:gd name="T8" fmla="*/ 21 w 21"/>
                <a:gd name="T9" fmla="*/ 34 h 38"/>
                <a:gd name="T10" fmla="*/ 4 w 21"/>
                <a:gd name="T11" fmla="*/ 26 h 38"/>
                <a:gd name="T12" fmla="*/ 4 w 21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8">
                  <a:moveTo>
                    <a:pt x="4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19" y="38"/>
                  </a:lnTo>
                  <a:lnTo>
                    <a:pt x="21" y="34"/>
                  </a:lnTo>
                  <a:lnTo>
                    <a:pt x="4" y="26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2" name="Freeform 11"/>
            <p:cNvSpPr>
              <a:spLocks noEditPoints="1"/>
            </p:cNvSpPr>
            <p:nvPr/>
          </p:nvSpPr>
          <p:spPr bwMode="auto">
            <a:xfrm>
              <a:off x="2475341" y="1290873"/>
              <a:ext cx="79639" cy="81735"/>
            </a:xfrm>
            <a:custGeom>
              <a:avLst/>
              <a:gdLst>
                <a:gd name="T0" fmla="*/ 0 w 38"/>
                <a:gd name="T1" fmla="*/ 11 h 39"/>
                <a:gd name="T2" fmla="*/ 5 w 38"/>
                <a:gd name="T3" fmla="*/ 39 h 39"/>
                <a:gd name="T4" fmla="*/ 38 w 38"/>
                <a:gd name="T5" fmla="*/ 6 h 39"/>
                <a:gd name="T6" fmla="*/ 10 w 38"/>
                <a:gd name="T7" fmla="*/ 0 h 39"/>
                <a:gd name="T8" fmla="*/ 0 w 38"/>
                <a:gd name="T9" fmla="*/ 11 h 39"/>
                <a:gd name="T10" fmla="*/ 29 w 38"/>
                <a:gd name="T11" fmla="*/ 9 h 39"/>
                <a:gd name="T12" fmla="*/ 8 w 38"/>
                <a:gd name="T13" fmla="*/ 30 h 39"/>
                <a:gd name="T14" fmla="*/ 5 w 38"/>
                <a:gd name="T15" fmla="*/ 13 h 39"/>
                <a:gd name="T16" fmla="*/ 12 w 38"/>
                <a:gd name="T17" fmla="*/ 5 h 39"/>
                <a:gd name="T18" fmla="*/ 29 w 38"/>
                <a:gd name="T19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39">
                  <a:moveTo>
                    <a:pt x="0" y="11"/>
                  </a:moveTo>
                  <a:lnTo>
                    <a:pt x="5" y="39"/>
                  </a:lnTo>
                  <a:lnTo>
                    <a:pt x="38" y="6"/>
                  </a:lnTo>
                  <a:lnTo>
                    <a:pt x="10" y="0"/>
                  </a:lnTo>
                  <a:lnTo>
                    <a:pt x="0" y="11"/>
                  </a:lnTo>
                  <a:close/>
                  <a:moveTo>
                    <a:pt x="29" y="9"/>
                  </a:moveTo>
                  <a:lnTo>
                    <a:pt x="8" y="30"/>
                  </a:lnTo>
                  <a:lnTo>
                    <a:pt x="5" y="13"/>
                  </a:lnTo>
                  <a:lnTo>
                    <a:pt x="12" y="5"/>
                  </a:lnTo>
                  <a:lnTo>
                    <a:pt x="2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3" name="Freeform 12"/>
            <p:cNvSpPr>
              <a:spLocks noEditPoints="1"/>
            </p:cNvSpPr>
            <p:nvPr/>
          </p:nvSpPr>
          <p:spPr bwMode="auto">
            <a:xfrm>
              <a:off x="2697491" y="1290873"/>
              <a:ext cx="81735" cy="81735"/>
            </a:xfrm>
            <a:custGeom>
              <a:avLst/>
              <a:gdLst>
                <a:gd name="T0" fmla="*/ 0 w 39"/>
                <a:gd name="T1" fmla="*/ 6 h 39"/>
                <a:gd name="T2" fmla="*/ 33 w 39"/>
                <a:gd name="T3" fmla="*/ 39 h 39"/>
                <a:gd name="T4" fmla="*/ 39 w 39"/>
                <a:gd name="T5" fmla="*/ 11 h 39"/>
                <a:gd name="T6" fmla="*/ 28 w 39"/>
                <a:gd name="T7" fmla="*/ 0 h 39"/>
                <a:gd name="T8" fmla="*/ 0 w 39"/>
                <a:gd name="T9" fmla="*/ 6 h 39"/>
                <a:gd name="T10" fmla="*/ 30 w 39"/>
                <a:gd name="T11" fmla="*/ 30 h 39"/>
                <a:gd name="T12" fmla="*/ 9 w 39"/>
                <a:gd name="T13" fmla="*/ 9 h 39"/>
                <a:gd name="T14" fmla="*/ 26 w 39"/>
                <a:gd name="T15" fmla="*/ 5 h 39"/>
                <a:gd name="T16" fmla="*/ 33 w 39"/>
                <a:gd name="T17" fmla="*/ 13 h 39"/>
                <a:gd name="T18" fmla="*/ 30 w 39"/>
                <a:gd name="T1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39">
                  <a:moveTo>
                    <a:pt x="0" y="6"/>
                  </a:moveTo>
                  <a:lnTo>
                    <a:pt x="33" y="39"/>
                  </a:lnTo>
                  <a:lnTo>
                    <a:pt x="39" y="11"/>
                  </a:lnTo>
                  <a:lnTo>
                    <a:pt x="28" y="0"/>
                  </a:lnTo>
                  <a:lnTo>
                    <a:pt x="0" y="6"/>
                  </a:lnTo>
                  <a:close/>
                  <a:moveTo>
                    <a:pt x="30" y="30"/>
                  </a:moveTo>
                  <a:lnTo>
                    <a:pt x="9" y="9"/>
                  </a:lnTo>
                  <a:lnTo>
                    <a:pt x="26" y="5"/>
                  </a:lnTo>
                  <a:lnTo>
                    <a:pt x="33" y="13"/>
                  </a:lnTo>
                  <a:lnTo>
                    <a:pt x="3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24" name="Freeform 13"/>
          <p:cNvSpPr>
            <a:spLocks noEditPoints="1"/>
          </p:cNvSpPr>
          <p:nvPr/>
        </p:nvSpPr>
        <p:spPr bwMode="auto">
          <a:xfrm>
            <a:off x="2888205" y="1284586"/>
            <a:ext cx="259873" cy="301788"/>
          </a:xfrm>
          <a:custGeom>
            <a:avLst/>
            <a:gdLst>
              <a:gd name="T0" fmla="*/ 57 w 219"/>
              <a:gd name="T1" fmla="*/ 196 h 256"/>
              <a:gd name="T2" fmla="*/ 17 w 219"/>
              <a:gd name="T3" fmla="*/ 184 h 256"/>
              <a:gd name="T4" fmla="*/ 12 w 219"/>
              <a:gd name="T5" fmla="*/ 186 h 256"/>
              <a:gd name="T6" fmla="*/ 0 w 219"/>
              <a:gd name="T7" fmla="*/ 226 h 256"/>
              <a:gd name="T8" fmla="*/ 7 w 219"/>
              <a:gd name="T9" fmla="*/ 229 h 256"/>
              <a:gd name="T10" fmla="*/ 17 w 219"/>
              <a:gd name="T11" fmla="*/ 198 h 256"/>
              <a:gd name="T12" fmla="*/ 108 w 219"/>
              <a:gd name="T13" fmla="*/ 256 h 256"/>
              <a:gd name="T14" fmla="*/ 199 w 219"/>
              <a:gd name="T15" fmla="*/ 197 h 256"/>
              <a:gd name="T16" fmla="*/ 212 w 219"/>
              <a:gd name="T17" fmla="*/ 229 h 256"/>
              <a:gd name="T18" fmla="*/ 219 w 219"/>
              <a:gd name="T19" fmla="*/ 226 h 256"/>
              <a:gd name="T20" fmla="*/ 203 w 219"/>
              <a:gd name="T21" fmla="*/ 186 h 256"/>
              <a:gd name="T22" fmla="*/ 198 w 219"/>
              <a:gd name="T23" fmla="*/ 184 h 256"/>
              <a:gd name="T24" fmla="*/ 158 w 219"/>
              <a:gd name="T25" fmla="*/ 196 h 256"/>
              <a:gd name="T26" fmla="*/ 161 w 219"/>
              <a:gd name="T27" fmla="*/ 203 h 256"/>
              <a:gd name="T28" fmla="*/ 192 w 219"/>
              <a:gd name="T29" fmla="*/ 194 h 256"/>
              <a:gd name="T30" fmla="*/ 112 w 219"/>
              <a:gd name="T31" fmla="*/ 247 h 256"/>
              <a:gd name="T32" fmla="*/ 112 w 219"/>
              <a:gd name="T33" fmla="*/ 72 h 256"/>
              <a:gd name="T34" fmla="*/ 144 w 219"/>
              <a:gd name="T35" fmla="*/ 72 h 256"/>
              <a:gd name="T36" fmla="*/ 144 w 219"/>
              <a:gd name="T37" fmla="*/ 64 h 256"/>
              <a:gd name="T38" fmla="*/ 112 w 219"/>
              <a:gd name="T39" fmla="*/ 64 h 256"/>
              <a:gd name="T40" fmla="*/ 112 w 219"/>
              <a:gd name="T41" fmla="*/ 55 h 256"/>
              <a:gd name="T42" fmla="*/ 136 w 219"/>
              <a:gd name="T43" fmla="*/ 28 h 256"/>
              <a:gd name="T44" fmla="*/ 108 w 219"/>
              <a:gd name="T45" fmla="*/ 0 h 256"/>
              <a:gd name="T46" fmla="*/ 80 w 219"/>
              <a:gd name="T47" fmla="*/ 28 h 256"/>
              <a:gd name="T48" fmla="*/ 104 w 219"/>
              <a:gd name="T49" fmla="*/ 55 h 256"/>
              <a:gd name="T50" fmla="*/ 104 w 219"/>
              <a:gd name="T51" fmla="*/ 64 h 256"/>
              <a:gd name="T52" fmla="*/ 72 w 219"/>
              <a:gd name="T53" fmla="*/ 64 h 256"/>
              <a:gd name="T54" fmla="*/ 72 w 219"/>
              <a:gd name="T55" fmla="*/ 72 h 256"/>
              <a:gd name="T56" fmla="*/ 104 w 219"/>
              <a:gd name="T57" fmla="*/ 72 h 256"/>
              <a:gd name="T58" fmla="*/ 104 w 219"/>
              <a:gd name="T59" fmla="*/ 247 h 256"/>
              <a:gd name="T60" fmla="*/ 23 w 219"/>
              <a:gd name="T61" fmla="*/ 194 h 256"/>
              <a:gd name="T62" fmla="*/ 54 w 219"/>
              <a:gd name="T63" fmla="*/ 203 h 256"/>
              <a:gd name="T64" fmla="*/ 57 w 219"/>
              <a:gd name="T65" fmla="*/ 196 h 256"/>
              <a:gd name="T66" fmla="*/ 88 w 219"/>
              <a:gd name="T67" fmla="*/ 28 h 256"/>
              <a:gd name="T68" fmla="*/ 108 w 219"/>
              <a:gd name="T69" fmla="*/ 8 h 256"/>
              <a:gd name="T70" fmla="*/ 128 w 219"/>
              <a:gd name="T71" fmla="*/ 28 h 256"/>
              <a:gd name="T72" fmla="*/ 108 w 219"/>
              <a:gd name="T73" fmla="*/ 48 h 256"/>
              <a:gd name="T74" fmla="*/ 88 w 219"/>
              <a:gd name="T75" fmla="*/ 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19" h="256">
                <a:moveTo>
                  <a:pt x="57" y="196"/>
                </a:moveTo>
                <a:cubicBezTo>
                  <a:pt x="17" y="184"/>
                  <a:pt x="17" y="184"/>
                  <a:pt x="17" y="184"/>
                </a:cubicBezTo>
                <a:cubicBezTo>
                  <a:pt x="12" y="186"/>
                  <a:pt x="12" y="186"/>
                  <a:pt x="12" y="186"/>
                </a:cubicBezTo>
                <a:cubicBezTo>
                  <a:pt x="0" y="226"/>
                  <a:pt x="0" y="226"/>
                  <a:pt x="0" y="226"/>
                </a:cubicBezTo>
                <a:cubicBezTo>
                  <a:pt x="7" y="229"/>
                  <a:pt x="7" y="229"/>
                  <a:pt x="7" y="229"/>
                </a:cubicBezTo>
                <a:cubicBezTo>
                  <a:pt x="17" y="198"/>
                  <a:pt x="17" y="198"/>
                  <a:pt x="17" y="198"/>
                </a:cubicBezTo>
                <a:cubicBezTo>
                  <a:pt x="33" y="233"/>
                  <a:pt x="68" y="256"/>
                  <a:pt x="108" y="256"/>
                </a:cubicBezTo>
                <a:cubicBezTo>
                  <a:pt x="147" y="256"/>
                  <a:pt x="183" y="232"/>
                  <a:pt x="199" y="197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219" y="226"/>
                  <a:pt x="219" y="226"/>
                  <a:pt x="219" y="226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198" y="184"/>
                  <a:pt x="198" y="184"/>
                  <a:pt x="198" y="184"/>
                </a:cubicBezTo>
                <a:cubicBezTo>
                  <a:pt x="158" y="196"/>
                  <a:pt x="158" y="196"/>
                  <a:pt x="158" y="196"/>
                </a:cubicBezTo>
                <a:cubicBezTo>
                  <a:pt x="161" y="203"/>
                  <a:pt x="161" y="203"/>
                  <a:pt x="161" y="203"/>
                </a:cubicBezTo>
                <a:cubicBezTo>
                  <a:pt x="192" y="194"/>
                  <a:pt x="192" y="194"/>
                  <a:pt x="192" y="194"/>
                </a:cubicBezTo>
                <a:cubicBezTo>
                  <a:pt x="177" y="225"/>
                  <a:pt x="147" y="246"/>
                  <a:pt x="112" y="247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12" y="55"/>
                  <a:pt x="112" y="55"/>
                  <a:pt x="112" y="55"/>
                </a:cubicBezTo>
                <a:cubicBezTo>
                  <a:pt x="125" y="53"/>
                  <a:pt x="136" y="42"/>
                  <a:pt x="136" y="28"/>
                </a:cubicBezTo>
                <a:cubicBezTo>
                  <a:pt x="136" y="12"/>
                  <a:pt x="123" y="0"/>
                  <a:pt x="108" y="0"/>
                </a:cubicBezTo>
                <a:cubicBezTo>
                  <a:pt x="92" y="0"/>
                  <a:pt x="80" y="12"/>
                  <a:pt x="80" y="28"/>
                </a:cubicBezTo>
                <a:cubicBezTo>
                  <a:pt x="80" y="42"/>
                  <a:pt x="90" y="53"/>
                  <a:pt x="104" y="55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72" y="72"/>
                  <a:pt x="72" y="72"/>
                  <a:pt x="72" y="72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247"/>
                  <a:pt x="104" y="247"/>
                  <a:pt x="104" y="247"/>
                </a:cubicBezTo>
                <a:cubicBezTo>
                  <a:pt x="68" y="246"/>
                  <a:pt x="38" y="225"/>
                  <a:pt x="23" y="194"/>
                </a:cubicBezTo>
                <a:cubicBezTo>
                  <a:pt x="54" y="203"/>
                  <a:pt x="54" y="203"/>
                  <a:pt x="54" y="203"/>
                </a:cubicBezTo>
                <a:lnTo>
                  <a:pt x="57" y="196"/>
                </a:lnTo>
                <a:close/>
                <a:moveTo>
                  <a:pt x="88" y="28"/>
                </a:moveTo>
                <a:cubicBezTo>
                  <a:pt x="88" y="17"/>
                  <a:pt x="96" y="8"/>
                  <a:pt x="108" y="8"/>
                </a:cubicBezTo>
                <a:cubicBezTo>
                  <a:pt x="119" y="8"/>
                  <a:pt x="128" y="17"/>
                  <a:pt x="128" y="28"/>
                </a:cubicBezTo>
                <a:cubicBezTo>
                  <a:pt x="128" y="39"/>
                  <a:pt x="119" y="48"/>
                  <a:pt x="108" y="48"/>
                </a:cubicBezTo>
                <a:cubicBezTo>
                  <a:pt x="96" y="48"/>
                  <a:pt x="88" y="39"/>
                  <a:pt x="88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58" name="Group 657"/>
          <p:cNvGrpSpPr/>
          <p:nvPr/>
        </p:nvGrpSpPr>
        <p:grpSpPr>
          <a:xfrm>
            <a:off x="3259152" y="1284586"/>
            <a:ext cx="303884" cy="301788"/>
            <a:chOff x="3259152" y="1284586"/>
            <a:chExt cx="303884" cy="301788"/>
          </a:xfrm>
          <a:solidFill>
            <a:schemeClr val="tx2"/>
          </a:solidFill>
        </p:grpSpPr>
        <p:sp>
          <p:nvSpPr>
            <p:cNvPr id="425" name="Freeform 14"/>
            <p:cNvSpPr>
              <a:spLocks/>
            </p:cNvSpPr>
            <p:nvPr/>
          </p:nvSpPr>
          <p:spPr bwMode="auto">
            <a:xfrm>
              <a:off x="3405854" y="1341171"/>
              <a:ext cx="50298" cy="138320"/>
            </a:xfrm>
            <a:custGeom>
              <a:avLst/>
              <a:gdLst>
                <a:gd name="T0" fmla="*/ 24 w 24"/>
                <a:gd name="T1" fmla="*/ 64 h 66"/>
                <a:gd name="T2" fmla="*/ 5 w 24"/>
                <a:gd name="T3" fmla="*/ 44 h 66"/>
                <a:gd name="T4" fmla="*/ 5 w 24"/>
                <a:gd name="T5" fmla="*/ 0 h 66"/>
                <a:gd name="T6" fmla="*/ 0 w 24"/>
                <a:gd name="T7" fmla="*/ 0 h 66"/>
                <a:gd name="T8" fmla="*/ 0 w 24"/>
                <a:gd name="T9" fmla="*/ 46 h 66"/>
                <a:gd name="T10" fmla="*/ 21 w 24"/>
                <a:gd name="T11" fmla="*/ 66 h 66"/>
                <a:gd name="T12" fmla="*/ 24 w 24"/>
                <a:gd name="T13" fmla="*/ 6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66">
                  <a:moveTo>
                    <a:pt x="24" y="64"/>
                  </a:moveTo>
                  <a:lnTo>
                    <a:pt x="5" y="44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21" y="66"/>
                  </a:lnTo>
                  <a:lnTo>
                    <a:pt x="24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6" name="Rectangle 15"/>
            <p:cNvSpPr>
              <a:spLocks noChangeArrowheads="1"/>
            </p:cNvSpPr>
            <p:nvPr/>
          </p:nvSpPr>
          <p:spPr bwMode="auto">
            <a:xfrm>
              <a:off x="3278014" y="1431289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7" name="Rectangle 16"/>
            <p:cNvSpPr>
              <a:spLocks noChangeArrowheads="1"/>
            </p:cNvSpPr>
            <p:nvPr/>
          </p:nvSpPr>
          <p:spPr bwMode="auto">
            <a:xfrm>
              <a:off x="3525313" y="1431289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8" name="Rectangle 17"/>
            <p:cNvSpPr>
              <a:spLocks noChangeArrowheads="1"/>
            </p:cNvSpPr>
            <p:nvPr/>
          </p:nvSpPr>
          <p:spPr bwMode="auto">
            <a:xfrm>
              <a:off x="3405854" y="1548651"/>
              <a:ext cx="10479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9" name="Rectangle 18"/>
            <p:cNvSpPr>
              <a:spLocks noChangeArrowheads="1"/>
            </p:cNvSpPr>
            <p:nvPr/>
          </p:nvSpPr>
          <p:spPr bwMode="auto">
            <a:xfrm>
              <a:off x="3405854" y="1303448"/>
              <a:ext cx="10479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0" name="Freeform 19"/>
            <p:cNvSpPr>
              <a:spLocks/>
            </p:cNvSpPr>
            <p:nvPr/>
          </p:nvSpPr>
          <p:spPr bwMode="auto">
            <a:xfrm>
              <a:off x="3259152" y="1284586"/>
              <a:ext cx="303884" cy="301788"/>
            </a:xfrm>
            <a:custGeom>
              <a:avLst/>
              <a:gdLst>
                <a:gd name="T0" fmla="*/ 214 w 256"/>
                <a:gd name="T1" fmla="*/ 36 h 256"/>
                <a:gd name="T2" fmla="*/ 248 w 256"/>
                <a:gd name="T3" fmla="*/ 36 h 256"/>
                <a:gd name="T4" fmla="*/ 248 w 256"/>
                <a:gd name="T5" fmla="*/ 28 h 256"/>
                <a:gd name="T6" fmla="*/ 204 w 256"/>
                <a:gd name="T7" fmla="*/ 28 h 256"/>
                <a:gd name="T8" fmla="*/ 200 w 256"/>
                <a:gd name="T9" fmla="*/ 32 h 256"/>
                <a:gd name="T10" fmla="*/ 200 w 256"/>
                <a:gd name="T11" fmla="*/ 76 h 256"/>
                <a:gd name="T12" fmla="*/ 208 w 256"/>
                <a:gd name="T13" fmla="*/ 76 h 256"/>
                <a:gd name="T14" fmla="*/ 208 w 256"/>
                <a:gd name="T15" fmla="*/ 40 h 256"/>
                <a:gd name="T16" fmla="*/ 225 w 256"/>
                <a:gd name="T17" fmla="*/ 58 h 256"/>
                <a:gd name="T18" fmla="*/ 248 w 256"/>
                <a:gd name="T19" fmla="*/ 128 h 256"/>
                <a:gd name="T20" fmla="*/ 128 w 256"/>
                <a:gd name="T21" fmla="*/ 248 h 256"/>
                <a:gd name="T22" fmla="*/ 8 w 256"/>
                <a:gd name="T23" fmla="*/ 128 h 256"/>
                <a:gd name="T24" fmla="*/ 128 w 256"/>
                <a:gd name="T25" fmla="*/ 8 h 256"/>
                <a:gd name="T26" fmla="*/ 128 w 256"/>
                <a:gd name="T27" fmla="*/ 0 h 256"/>
                <a:gd name="T28" fmla="*/ 0 w 256"/>
                <a:gd name="T29" fmla="*/ 128 h 256"/>
                <a:gd name="T30" fmla="*/ 128 w 256"/>
                <a:gd name="T31" fmla="*/ 256 h 256"/>
                <a:gd name="T32" fmla="*/ 256 w 256"/>
                <a:gd name="T33" fmla="*/ 128 h 256"/>
                <a:gd name="T34" fmla="*/ 232 w 256"/>
                <a:gd name="T35" fmla="*/ 53 h 256"/>
                <a:gd name="T36" fmla="*/ 214 w 256"/>
                <a:gd name="T37" fmla="*/ 3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6" h="256">
                  <a:moveTo>
                    <a:pt x="214" y="36"/>
                  </a:moveTo>
                  <a:cubicBezTo>
                    <a:pt x="248" y="36"/>
                    <a:pt x="248" y="36"/>
                    <a:pt x="248" y="36"/>
                  </a:cubicBezTo>
                  <a:cubicBezTo>
                    <a:pt x="248" y="28"/>
                    <a:pt x="248" y="28"/>
                    <a:pt x="248" y="28"/>
                  </a:cubicBezTo>
                  <a:cubicBezTo>
                    <a:pt x="204" y="28"/>
                    <a:pt x="204" y="28"/>
                    <a:pt x="204" y="28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200" y="76"/>
                    <a:pt x="200" y="76"/>
                    <a:pt x="200" y="76"/>
                  </a:cubicBezTo>
                  <a:cubicBezTo>
                    <a:pt x="208" y="76"/>
                    <a:pt x="208" y="76"/>
                    <a:pt x="208" y="76"/>
                  </a:cubicBezTo>
                  <a:cubicBezTo>
                    <a:pt x="208" y="40"/>
                    <a:pt x="208" y="40"/>
                    <a:pt x="208" y="40"/>
                  </a:cubicBezTo>
                  <a:cubicBezTo>
                    <a:pt x="225" y="58"/>
                    <a:pt x="225" y="58"/>
                    <a:pt x="225" y="58"/>
                  </a:cubicBezTo>
                  <a:cubicBezTo>
                    <a:pt x="240" y="79"/>
                    <a:pt x="248" y="103"/>
                    <a:pt x="248" y="128"/>
                  </a:cubicBezTo>
                  <a:cubicBezTo>
                    <a:pt x="248" y="194"/>
                    <a:pt x="194" y="248"/>
                    <a:pt x="128" y="248"/>
                  </a:cubicBezTo>
                  <a:cubicBezTo>
                    <a:pt x="61" y="248"/>
                    <a:pt x="8" y="194"/>
                    <a:pt x="8" y="128"/>
                  </a:cubicBezTo>
                  <a:cubicBezTo>
                    <a:pt x="8" y="61"/>
                    <a:pt x="61" y="8"/>
                    <a:pt x="128" y="8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57" y="0"/>
                    <a:pt x="0" y="57"/>
                    <a:pt x="0" y="128"/>
                  </a:cubicBezTo>
                  <a:cubicBezTo>
                    <a:pt x="0" y="198"/>
                    <a:pt x="57" y="256"/>
                    <a:pt x="128" y="256"/>
                  </a:cubicBezTo>
                  <a:cubicBezTo>
                    <a:pt x="198" y="256"/>
                    <a:pt x="256" y="198"/>
                    <a:pt x="256" y="128"/>
                  </a:cubicBezTo>
                  <a:cubicBezTo>
                    <a:pt x="256" y="101"/>
                    <a:pt x="247" y="75"/>
                    <a:pt x="232" y="53"/>
                  </a:cubicBezTo>
                  <a:lnTo>
                    <a:pt x="214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31" name="Freeform 20"/>
          <p:cNvSpPr>
            <a:spLocks noEditPoints="1"/>
          </p:cNvSpPr>
          <p:nvPr/>
        </p:nvSpPr>
        <p:spPr bwMode="auto">
          <a:xfrm>
            <a:off x="3672015" y="1284586"/>
            <a:ext cx="264065" cy="301788"/>
          </a:xfrm>
          <a:custGeom>
            <a:avLst/>
            <a:gdLst>
              <a:gd name="T0" fmla="*/ 224 w 224"/>
              <a:gd name="T1" fmla="*/ 160 h 256"/>
              <a:gd name="T2" fmla="*/ 223 w 224"/>
              <a:gd name="T3" fmla="*/ 160 h 256"/>
              <a:gd name="T4" fmla="*/ 199 w 224"/>
              <a:gd name="T5" fmla="*/ 0 h 256"/>
              <a:gd name="T6" fmla="*/ 24 w 224"/>
              <a:gd name="T7" fmla="*/ 0 h 256"/>
              <a:gd name="T8" fmla="*/ 0 w 224"/>
              <a:gd name="T9" fmla="*/ 160 h 256"/>
              <a:gd name="T10" fmla="*/ 0 w 224"/>
              <a:gd name="T11" fmla="*/ 160 h 256"/>
              <a:gd name="T12" fmla="*/ 0 w 224"/>
              <a:gd name="T13" fmla="*/ 256 h 256"/>
              <a:gd name="T14" fmla="*/ 224 w 224"/>
              <a:gd name="T15" fmla="*/ 256 h 256"/>
              <a:gd name="T16" fmla="*/ 224 w 224"/>
              <a:gd name="T17" fmla="*/ 160 h 256"/>
              <a:gd name="T18" fmla="*/ 31 w 224"/>
              <a:gd name="T19" fmla="*/ 8 h 256"/>
              <a:gd name="T20" fmla="*/ 192 w 224"/>
              <a:gd name="T21" fmla="*/ 8 h 256"/>
              <a:gd name="T22" fmla="*/ 215 w 224"/>
              <a:gd name="T23" fmla="*/ 160 h 256"/>
              <a:gd name="T24" fmla="*/ 152 w 224"/>
              <a:gd name="T25" fmla="*/ 160 h 256"/>
              <a:gd name="T26" fmla="*/ 152 w 224"/>
              <a:gd name="T27" fmla="*/ 164 h 256"/>
              <a:gd name="T28" fmla="*/ 112 w 224"/>
              <a:gd name="T29" fmla="*/ 204 h 256"/>
              <a:gd name="T30" fmla="*/ 72 w 224"/>
              <a:gd name="T31" fmla="*/ 164 h 256"/>
              <a:gd name="T32" fmla="*/ 72 w 224"/>
              <a:gd name="T33" fmla="*/ 160 h 256"/>
              <a:gd name="T34" fmla="*/ 8 w 224"/>
              <a:gd name="T35" fmla="*/ 160 h 256"/>
              <a:gd name="T36" fmla="*/ 31 w 224"/>
              <a:gd name="T37" fmla="*/ 8 h 256"/>
              <a:gd name="T38" fmla="*/ 216 w 224"/>
              <a:gd name="T39" fmla="*/ 248 h 256"/>
              <a:gd name="T40" fmla="*/ 8 w 224"/>
              <a:gd name="T41" fmla="*/ 248 h 256"/>
              <a:gd name="T42" fmla="*/ 8 w 224"/>
              <a:gd name="T43" fmla="*/ 168 h 256"/>
              <a:gd name="T44" fmla="*/ 64 w 224"/>
              <a:gd name="T45" fmla="*/ 168 h 256"/>
              <a:gd name="T46" fmla="*/ 112 w 224"/>
              <a:gd name="T47" fmla="*/ 212 h 256"/>
              <a:gd name="T48" fmla="*/ 160 w 224"/>
              <a:gd name="T49" fmla="*/ 168 h 256"/>
              <a:gd name="T50" fmla="*/ 216 w 224"/>
              <a:gd name="T51" fmla="*/ 168 h 256"/>
              <a:gd name="T52" fmla="*/ 216 w 224"/>
              <a:gd name="T53" fmla="*/ 2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24" h="256">
                <a:moveTo>
                  <a:pt x="224" y="160"/>
                </a:moveTo>
                <a:cubicBezTo>
                  <a:pt x="223" y="160"/>
                  <a:pt x="223" y="160"/>
                  <a:pt x="223" y="160"/>
                </a:cubicBezTo>
                <a:cubicBezTo>
                  <a:pt x="199" y="0"/>
                  <a:pt x="199" y="0"/>
                  <a:pt x="19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256"/>
                  <a:pt x="0" y="256"/>
                  <a:pt x="0" y="256"/>
                </a:cubicBezTo>
                <a:cubicBezTo>
                  <a:pt x="224" y="256"/>
                  <a:pt x="224" y="256"/>
                  <a:pt x="224" y="256"/>
                </a:cubicBezTo>
                <a:lnTo>
                  <a:pt x="224" y="160"/>
                </a:lnTo>
                <a:close/>
                <a:moveTo>
                  <a:pt x="31" y="8"/>
                </a:moveTo>
                <a:cubicBezTo>
                  <a:pt x="192" y="8"/>
                  <a:pt x="192" y="8"/>
                  <a:pt x="192" y="8"/>
                </a:cubicBezTo>
                <a:cubicBezTo>
                  <a:pt x="215" y="160"/>
                  <a:pt x="215" y="160"/>
                  <a:pt x="215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2" y="164"/>
                  <a:pt x="152" y="164"/>
                  <a:pt x="152" y="164"/>
                </a:cubicBezTo>
                <a:cubicBezTo>
                  <a:pt x="152" y="186"/>
                  <a:pt x="134" y="204"/>
                  <a:pt x="112" y="204"/>
                </a:cubicBezTo>
                <a:cubicBezTo>
                  <a:pt x="90" y="204"/>
                  <a:pt x="72" y="186"/>
                  <a:pt x="72" y="164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8" y="160"/>
                  <a:pt x="8" y="160"/>
                  <a:pt x="8" y="160"/>
                </a:cubicBezTo>
                <a:lnTo>
                  <a:pt x="31" y="8"/>
                </a:lnTo>
                <a:close/>
                <a:moveTo>
                  <a:pt x="216" y="248"/>
                </a:moveTo>
                <a:cubicBezTo>
                  <a:pt x="8" y="248"/>
                  <a:pt x="8" y="248"/>
                  <a:pt x="8" y="248"/>
                </a:cubicBezTo>
                <a:cubicBezTo>
                  <a:pt x="8" y="168"/>
                  <a:pt x="8" y="168"/>
                  <a:pt x="8" y="168"/>
                </a:cubicBezTo>
                <a:cubicBezTo>
                  <a:pt x="64" y="168"/>
                  <a:pt x="64" y="168"/>
                  <a:pt x="64" y="168"/>
                </a:cubicBezTo>
                <a:cubicBezTo>
                  <a:pt x="66" y="192"/>
                  <a:pt x="87" y="212"/>
                  <a:pt x="112" y="212"/>
                </a:cubicBezTo>
                <a:cubicBezTo>
                  <a:pt x="137" y="212"/>
                  <a:pt x="157" y="192"/>
                  <a:pt x="160" y="168"/>
                </a:cubicBezTo>
                <a:cubicBezTo>
                  <a:pt x="216" y="168"/>
                  <a:pt x="216" y="168"/>
                  <a:pt x="216" y="168"/>
                </a:cubicBezTo>
                <a:lnTo>
                  <a:pt x="216" y="2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63" name="Group 662"/>
          <p:cNvGrpSpPr/>
          <p:nvPr/>
        </p:nvGrpSpPr>
        <p:grpSpPr>
          <a:xfrm>
            <a:off x="4063920" y="1284586"/>
            <a:ext cx="264065" cy="301788"/>
            <a:chOff x="4063920" y="1284586"/>
            <a:chExt cx="264065" cy="301788"/>
          </a:xfrm>
          <a:solidFill>
            <a:schemeClr val="tx2"/>
          </a:solidFill>
        </p:grpSpPr>
        <p:sp>
          <p:nvSpPr>
            <p:cNvPr id="432" name="Freeform 21"/>
            <p:cNvSpPr>
              <a:spLocks noEditPoints="1"/>
            </p:cNvSpPr>
            <p:nvPr/>
          </p:nvSpPr>
          <p:spPr bwMode="auto">
            <a:xfrm>
              <a:off x="4063920" y="1284586"/>
              <a:ext cx="264065" cy="301788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8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8" y="160"/>
                    <a:pt x="8" y="160"/>
                    <a:pt x="8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3" name="Rectangle 22"/>
            <p:cNvSpPr>
              <a:spLocks noChangeArrowheads="1"/>
            </p:cNvSpPr>
            <p:nvPr/>
          </p:nvSpPr>
          <p:spPr bwMode="auto">
            <a:xfrm>
              <a:off x="4101643" y="1427097"/>
              <a:ext cx="188618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4" name="Rectangle 23"/>
            <p:cNvSpPr>
              <a:spLocks noChangeArrowheads="1"/>
            </p:cNvSpPr>
            <p:nvPr/>
          </p:nvSpPr>
          <p:spPr bwMode="auto">
            <a:xfrm>
              <a:off x="4110026" y="1378895"/>
              <a:ext cx="169756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5" name="Rectangle 24"/>
            <p:cNvSpPr>
              <a:spLocks noChangeArrowheads="1"/>
            </p:cNvSpPr>
            <p:nvPr/>
          </p:nvSpPr>
          <p:spPr bwMode="auto">
            <a:xfrm>
              <a:off x="4120506" y="1330693"/>
              <a:ext cx="150894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36" name="Freeform 25"/>
          <p:cNvSpPr>
            <a:spLocks noEditPoints="1"/>
          </p:cNvSpPr>
          <p:nvPr/>
        </p:nvSpPr>
        <p:spPr bwMode="auto">
          <a:xfrm>
            <a:off x="4436964" y="1284586"/>
            <a:ext cx="301788" cy="301788"/>
          </a:xfrm>
          <a:custGeom>
            <a:avLst/>
            <a:gdLst>
              <a:gd name="T0" fmla="*/ 128 w 256"/>
              <a:gd name="T1" fmla="*/ 256 h 256"/>
              <a:gd name="T2" fmla="*/ 218 w 256"/>
              <a:gd name="T3" fmla="*/ 218 h 256"/>
              <a:gd name="T4" fmla="*/ 256 w 256"/>
              <a:gd name="T5" fmla="*/ 128 h 256"/>
              <a:gd name="T6" fmla="*/ 218 w 256"/>
              <a:gd name="T7" fmla="*/ 37 h 256"/>
              <a:gd name="T8" fmla="*/ 128 w 256"/>
              <a:gd name="T9" fmla="*/ 0 h 256"/>
              <a:gd name="T10" fmla="*/ 37 w 256"/>
              <a:gd name="T11" fmla="*/ 37 h 256"/>
              <a:gd name="T12" fmla="*/ 0 w 256"/>
              <a:gd name="T13" fmla="*/ 128 h 256"/>
              <a:gd name="T14" fmla="*/ 37 w 256"/>
              <a:gd name="T15" fmla="*/ 218 h 256"/>
              <a:gd name="T16" fmla="*/ 128 w 256"/>
              <a:gd name="T17" fmla="*/ 256 h 256"/>
              <a:gd name="T18" fmla="*/ 213 w 256"/>
              <a:gd name="T19" fmla="*/ 43 h 256"/>
              <a:gd name="T20" fmla="*/ 248 w 256"/>
              <a:gd name="T21" fmla="*/ 128 h 256"/>
              <a:gd name="T22" fmla="*/ 216 w 256"/>
              <a:gd name="T23" fmla="*/ 210 h 256"/>
              <a:gd name="T24" fmla="*/ 46 w 256"/>
              <a:gd name="T25" fmla="*/ 40 h 256"/>
              <a:gd name="T26" fmla="*/ 128 w 256"/>
              <a:gd name="T27" fmla="*/ 8 h 256"/>
              <a:gd name="T28" fmla="*/ 213 w 256"/>
              <a:gd name="T29" fmla="*/ 43 h 256"/>
              <a:gd name="T30" fmla="*/ 40 w 256"/>
              <a:gd name="T31" fmla="*/ 46 h 256"/>
              <a:gd name="T32" fmla="*/ 210 w 256"/>
              <a:gd name="T33" fmla="*/ 215 h 256"/>
              <a:gd name="T34" fmla="*/ 128 w 256"/>
              <a:gd name="T35" fmla="*/ 248 h 256"/>
              <a:gd name="T36" fmla="*/ 43 w 256"/>
              <a:gd name="T37" fmla="*/ 212 h 256"/>
              <a:gd name="T38" fmla="*/ 8 w 256"/>
              <a:gd name="T39" fmla="*/ 128 h 256"/>
              <a:gd name="T40" fmla="*/ 40 w 256"/>
              <a:gd name="T41" fmla="*/ 4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62" y="256"/>
                  <a:pt x="194" y="242"/>
                  <a:pt x="218" y="218"/>
                </a:cubicBezTo>
                <a:cubicBezTo>
                  <a:pt x="243" y="194"/>
                  <a:pt x="256" y="162"/>
                  <a:pt x="256" y="128"/>
                </a:cubicBezTo>
                <a:cubicBezTo>
                  <a:pt x="256" y="93"/>
                  <a:pt x="243" y="61"/>
                  <a:pt x="218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94" y="0"/>
                  <a:pt x="62" y="13"/>
                  <a:pt x="37" y="37"/>
                </a:cubicBezTo>
                <a:cubicBezTo>
                  <a:pt x="13" y="61"/>
                  <a:pt x="0" y="93"/>
                  <a:pt x="0" y="128"/>
                </a:cubicBezTo>
                <a:cubicBezTo>
                  <a:pt x="0" y="162"/>
                  <a:pt x="13" y="194"/>
                  <a:pt x="37" y="218"/>
                </a:cubicBezTo>
                <a:cubicBezTo>
                  <a:pt x="62" y="242"/>
                  <a:pt x="94" y="256"/>
                  <a:pt x="128" y="256"/>
                </a:cubicBezTo>
                <a:close/>
                <a:moveTo>
                  <a:pt x="213" y="43"/>
                </a:moveTo>
                <a:cubicBezTo>
                  <a:pt x="235" y="65"/>
                  <a:pt x="248" y="96"/>
                  <a:pt x="248" y="128"/>
                </a:cubicBezTo>
                <a:cubicBezTo>
                  <a:pt x="248" y="158"/>
                  <a:pt x="236" y="187"/>
                  <a:pt x="216" y="210"/>
                </a:cubicBezTo>
                <a:cubicBezTo>
                  <a:pt x="46" y="40"/>
                  <a:pt x="46" y="40"/>
                  <a:pt x="46" y="40"/>
                </a:cubicBezTo>
                <a:cubicBezTo>
                  <a:pt x="68" y="19"/>
                  <a:pt x="97" y="8"/>
                  <a:pt x="128" y="8"/>
                </a:cubicBezTo>
                <a:cubicBezTo>
                  <a:pt x="160" y="8"/>
                  <a:pt x="190" y="20"/>
                  <a:pt x="213" y="43"/>
                </a:cubicBezTo>
                <a:close/>
                <a:moveTo>
                  <a:pt x="40" y="46"/>
                </a:moveTo>
                <a:cubicBezTo>
                  <a:pt x="210" y="215"/>
                  <a:pt x="210" y="215"/>
                  <a:pt x="210" y="215"/>
                </a:cubicBezTo>
                <a:cubicBezTo>
                  <a:pt x="188" y="236"/>
                  <a:pt x="159" y="248"/>
                  <a:pt x="128" y="248"/>
                </a:cubicBezTo>
                <a:cubicBezTo>
                  <a:pt x="96" y="248"/>
                  <a:pt x="66" y="235"/>
                  <a:pt x="43" y="212"/>
                </a:cubicBezTo>
                <a:cubicBezTo>
                  <a:pt x="20" y="190"/>
                  <a:pt x="8" y="160"/>
                  <a:pt x="8" y="128"/>
                </a:cubicBezTo>
                <a:cubicBezTo>
                  <a:pt x="8" y="97"/>
                  <a:pt x="19" y="68"/>
                  <a:pt x="40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64" name="Group 663"/>
          <p:cNvGrpSpPr/>
          <p:nvPr/>
        </p:nvGrpSpPr>
        <p:grpSpPr>
          <a:xfrm>
            <a:off x="4828870" y="1374703"/>
            <a:ext cx="301788" cy="121554"/>
            <a:chOff x="4828870" y="1374703"/>
            <a:chExt cx="301788" cy="121554"/>
          </a:xfrm>
          <a:solidFill>
            <a:schemeClr val="tx2"/>
          </a:solidFill>
        </p:grpSpPr>
        <p:sp>
          <p:nvSpPr>
            <p:cNvPr id="437" name="Freeform 26"/>
            <p:cNvSpPr>
              <a:spLocks noEditPoints="1"/>
            </p:cNvSpPr>
            <p:nvPr/>
          </p:nvSpPr>
          <p:spPr bwMode="auto">
            <a:xfrm>
              <a:off x="4828870" y="1374703"/>
              <a:ext cx="301788" cy="121554"/>
            </a:xfrm>
            <a:custGeom>
              <a:avLst/>
              <a:gdLst>
                <a:gd name="T0" fmla="*/ 135 w 144"/>
                <a:gd name="T1" fmla="*/ 45 h 58"/>
                <a:gd name="T2" fmla="*/ 144 w 144"/>
                <a:gd name="T3" fmla="*/ 45 h 58"/>
                <a:gd name="T4" fmla="*/ 144 w 144"/>
                <a:gd name="T5" fmla="*/ 13 h 58"/>
                <a:gd name="T6" fmla="*/ 135 w 144"/>
                <a:gd name="T7" fmla="*/ 13 h 58"/>
                <a:gd name="T8" fmla="*/ 135 w 144"/>
                <a:gd name="T9" fmla="*/ 0 h 58"/>
                <a:gd name="T10" fmla="*/ 0 w 144"/>
                <a:gd name="T11" fmla="*/ 0 h 58"/>
                <a:gd name="T12" fmla="*/ 0 w 144"/>
                <a:gd name="T13" fmla="*/ 58 h 58"/>
                <a:gd name="T14" fmla="*/ 135 w 144"/>
                <a:gd name="T15" fmla="*/ 58 h 58"/>
                <a:gd name="T16" fmla="*/ 135 w 144"/>
                <a:gd name="T17" fmla="*/ 45 h 58"/>
                <a:gd name="T18" fmla="*/ 139 w 144"/>
                <a:gd name="T19" fmla="*/ 18 h 58"/>
                <a:gd name="T20" fmla="*/ 139 w 144"/>
                <a:gd name="T21" fmla="*/ 40 h 58"/>
                <a:gd name="T22" fmla="*/ 135 w 144"/>
                <a:gd name="T23" fmla="*/ 40 h 58"/>
                <a:gd name="T24" fmla="*/ 135 w 144"/>
                <a:gd name="T25" fmla="*/ 18 h 58"/>
                <a:gd name="T26" fmla="*/ 139 w 144"/>
                <a:gd name="T27" fmla="*/ 18 h 58"/>
                <a:gd name="T28" fmla="*/ 130 w 144"/>
                <a:gd name="T29" fmla="*/ 54 h 58"/>
                <a:gd name="T30" fmla="*/ 4 w 144"/>
                <a:gd name="T31" fmla="*/ 54 h 58"/>
                <a:gd name="T32" fmla="*/ 4 w 144"/>
                <a:gd name="T33" fmla="*/ 4 h 58"/>
                <a:gd name="T34" fmla="*/ 130 w 144"/>
                <a:gd name="T35" fmla="*/ 4 h 58"/>
                <a:gd name="T36" fmla="*/ 130 w 144"/>
                <a:gd name="T37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" h="58">
                  <a:moveTo>
                    <a:pt x="135" y="45"/>
                  </a:moveTo>
                  <a:lnTo>
                    <a:pt x="144" y="45"/>
                  </a:lnTo>
                  <a:lnTo>
                    <a:pt x="144" y="13"/>
                  </a:lnTo>
                  <a:lnTo>
                    <a:pt x="135" y="1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58"/>
                  </a:lnTo>
                  <a:lnTo>
                    <a:pt x="135" y="58"/>
                  </a:lnTo>
                  <a:lnTo>
                    <a:pt x="135" y="45"/>
                  </a:lnTo>
                  <a:close/>
                  <a:moveTo>
                    <a:pt x="139" y="18"/>
                  </a:moveTo>
                  <a:lnTo>
                    <a:pt x="139" y="40"/>
                  </a:lnTo>
                  <a:lnTo>
                    <a:pt x="135" y="40"/>
                  </a:lnTo>
                  <a:lnTo>
                    <a:pt x="135" y="18"/>
                  </a:lnTo>
                  <a:lnTo>
                    <a:pt x="139" y="18"/>
                  </a:lnTo>
                  <a:close/>
                  <a:moveTo>
                    <a:pt x="130" y="54"/>
                  </a:moveTo>
                  <a:lnTo>
                    <a:pt x="4" y="54"/>
                  </a:lnTo>
                  <a:lnTo>
                    <a:pt x="4" y="4"/>
                  </a:lnTo>
                  <a:lnTo>
                    <a:pt x="130" y="4"/>
                  </a:lnTo>
                  <a:lnTo>
                    <a:pt x="130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8" name="Freeform 27"/>
            <p:cNvSpPr>
              <a:spLocks noEditPoints="1"/>
            </p:cNvSpPr>
            <p:nvPr/>
          </p:nvSpPr>
          <p:spPr bwMode="auto">
            <a:xfrm>
              <a:off x="4847731" y="1393565"/>
              <a:ext cx="245203" cy="83830"/>
            </a:xfrm>
            <a:custGeom>
              <a:avLst/>
              <a:gdLst>
                <a:gd name="T0" fmla="*/ 117 w 117"/>
                <a:gd name="T1" fmla="*/ 0 h 40"/>
                <a:gd name="T2" fmla="*/ 0 w 117"/>
                <a:gd name="T3" fmla="*/ 0 h 40"/>
                <a:gd name="T4" fmla="*/ 0 w 117"/>
                <a:gd name="T5" fmla="*/ 40 h 40"/>
                <a:gd name="T6" fmla="*/ 117 w 117"/>
                <a:gd name="T7" fmla="*/ 40 h 40"/>
                <a:gd name="T8" fmla="*/ 117 w 117"/>
                <a:gd name="T9" fmla="*/ 0 h 40"/>
                <a:gd name="T10" fmla="*/ 112 w 117"/>
                <a:gd name="T11" fmla="*/ 36 h 40"/>
                <a:gd name="T12" fmla="*/ 4 w 117"/>
                <a:gd name="T13" fmla="*/ 36 h 40"/>
                <a:gd name="T14" fmla="*/ 4 w 117"/>
                <a:gd name="T15" fmla="*/ 4 h 40"/>
                <a:gd name="T16" fmla="*/ 112 w 117"/>
                <a:gd name="T17" fmla="*/ 4 h 40"/>
                <a:gd name="T18" fmla="*/ 112 w 117"/>
                <a:gd name="T1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40">
                  <a:moveTo>
                    <a:pt x="117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117" y="40"/>
                  </a:lnTo>
                  <a:lnTo>
                    <a:pt x="117" y="0"/>
                  </a:lnTo>
                  <a:close/>
                  <a:moveTo>
                    <a:pt x="112" y="36"/>
                  </a:moveTo>
                  <a:lnTo>
                    <a:pt x="4" y="36"/>
                  </a:lnTo>
                  <a:lnTo>
                    <a:pt x="4" y="4"/>
                  </a:lnTo>
                  <a:lnTo>
                    <a:pt x="112" y="4"/>
                  </a:lnTo>
                  <a:lnTo>
                    <a:pt x="112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9" name="Freeform 28"/>
            <p:cNvSpPr>
              <a:spLocks/>
            </p:cNvSpPr>
            <p:nvPr/>
          </p:nvSpPr>
          <p:spPr bwMode="auto">
            <a:xfrm>
              <a:off x="4929466" y="1414523"/>
              <a:ext cx="71256" cy="41915"/>
            </a:xfrm>
            <a:custGeom>
              <a:avLst/>
              <a:gdLst>
                <a:gd name="T0" fmla="*/ 15 w 34"/>
                <a:gd name="T1" fmla="*/ 7 h 20"/>
                <a:gd name="T2" fmla="*/ 15 w 34"/>
                <a:gd name="T3" fmla="*/ 20 h 20"/>
                <a:gd name="T4" fmla="*/ 34 w 34"/>
                <a:gd name="T5" fmla="*/ 12 h 20"/>
                <a:gd name="T6" fmla="*/ 32 w 34"/>
                <a:gd name="T7" fmla="*/ 8 h 20"/>
                <a:gd name="T8" fmla="*/ 19 w 34"/>
                <a:gd name="T9" fmla="*/ 13 h 20"/>
                <a:gd name="T10" fmla="*/ 19 w 34"/>
                <a:gd name="T11" fmla="*/ 0 h 20"/>
                <a:gd name="T12" fmla="*/ 0 w 34"/>
                <a:gd name="T13" fmla="*/ 8 h 20"/>
                <a:gd name="T14" fmla="*/ 2 w 34"/>
                <a:gd name="T15" fmla="*/ 12 h 20"/>
                <a:gd name="T16" fmla="*/ 15 w 34"/>
                <a:gd name="T17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20">
                  <a:moveTo>
                    <a:pt x="15" y="7"/>
                  </a:moveTo>
                  <a:lnTo>
                    <a:pt x="15" y="20"/>
                  </a:lnTo>
                  <a:lnTo>
                    <a:pt x="34" y="12"/>
                  </a:lnTo>
                  <a:lnTo>
                    <a:pt x="32" y="8"/>
                  </a:lnTo>
                  <a:lnTo>
                    <a:pt x="19" y="13"/>
                  </a:lnTo>
                  <a:lnTo>
                    <a:pt x="19" y="0"/>
                  </a:lnTo>
                  <a:lnTo>
                    <a:pt x="0" y="8"/>
                  </a:lnTo>
                  <a:lnTo>
                    <a:pt x="2" y="12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5" name="Group 664"/>
          <p:cNvGrpSpPr/>
          <p:nvPr/>
        </p:nvGrpSpPr>
        <p:grpSpPr>
          <a:xfrm>
            <a:off x="5220774" y="1374703"/>
            <a:ext cx="301788" cy="121554"/>
            <a:chOff x="5220774" y="1374703"/>
            <a:chExt cx="301788" cy="121554"/>
          </a:xfrm>
          <a:solidFill>
            <a:schemeClr val="tx2"/>
          </a:solidFill>
        </p:grpSpPr>
        <p:sp>
          <p:nvSpPr>
            <p:cNvPr id="440" name="Freeform 29"/>
            <p:cNvSpPr>
              <a:spLocks noEditPoints="1"/>
            </p:cNvSpPr>
            <p:nvPr/>
          </p:nvSpPr>
          <p:spPr bwMode="auto">
            <a:xfrm>
              <a:off x="5220774" y="1374703"/>
              <a:ext cx="301788" cy="121554"/>
            </a:xfrm>
            <a:custGeom>
              <a:avLst/>
              <a:gdLst>
                <a:gd name="T0" fmla="*/ 135 w 144"/>
                <a:gd name="T1" fmla="*/ 45 h 58"/>
                <a:gd name="T2" fmla="*/ 144 w 144"/>
                <a:gd name="T3" fmla="*/ 45 h 58"/>
                <a:gd name="T4" fmla="*/ 144 w 144"/>
                <a:gd name="T5" fmla="*/ 13 h 58"/>
                <a:gd name="T6" fmla="*/ 135 w 144"/>
                <a:gd name="T7" fmla="*/ 13 h 58"/>
                <a:gd name="T8" fmla="*/ 135 w 144"/>
                <a:gd name="T9" fmla="*/ 0 h 58"/>
                <a:gd name="T10" fmla="*/ 0 w 144"/>
                <a:gd name="T11" fmla="*/ 0 h 58"/>
                <a:gd name="T12" fmla="*/ 0 w 144"/>
                <a:gd name="T13" fmla="*/ 58 h 58"/>
                <a:gd name="T14" fmla="*/ 135 w 144"/>
                <a:gd name="T15" fmla="*/ 58 h 58"/>
                <a:gd name="T16" fmla="*/ 135 w 144"/>
                <a:gd name="T17" fmla="*/ 45 h 58"/>
                <a:gd name="T18" fmla="*/ 140 w 144"/>
                <a:gd name="T19" fmla="*/ 18 h 58"/>
                <a:gd name="T20" fmla="*/ 140 w 144"/>
                <a:gd name="T21" fmla="*/ 40 h 58"/>
                <a:gd name="T22" fmla="*/ 135 w 144"/>
                <a:gd name="T23" fmla="*/ 40 h 58"/>
                <a:gd name="T24" fmla="*/ 135 w 144"/>
                <a:gd name="T25" fmla="*/ 18 h 58"/>
                <a:gd name="T26" fmla="*/ 140 w 144"/>
                <a:gd name="T27" fmla="*/ 18 h 58"/>
                <a:gd name="T28" fmla="*/ 131 w 144"/>
                <a:gd name="T29" fmla="*/ 54 h 58"/>
                <a:gd name="T30" fmla="*/ 4 w 144"/>
                <a:gd name="T31" fmla="*/ 54 h 58"/>
                <a:gd name="T32" fmla="*/ 4 w 144"/>
                <a:gd name="T33" fmla="*/ 4 h 58"/>
                <a:gd name="T34" fmla="*/ 131 w 144"/>
                <a:gd name="T35" fmla="*/ 4 h 58"/>
                <a:gd name="T36" fmla="*/ 131 w 144"/>
                <a:gd name="T37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" h="58">
                  <a:moveTo>
                    <a:pt x="135" y="45"/>
                  </a:moveTo>
                  <a:lnTo>
                    <a:pt x="144" y="45"/>
                  </a:lnTo>
                  <a:lnTo>
                    <a:pt x="144" y="13"/>
                  </a:lnTo>
                  <a:lnTo>
                    <a:pt x="135" y="1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58"/>
                  </a:lnTo>
                  <a:lnTo>
                    <a:pt x="135" y="58"/>
                  </a:lnTo>
                  <a:lnTo>
                    <a:pt x="135" y="45"/>
                  </a:lnTo>
                  <a:close/>
                  <a:moveTo>
                    <a:pt x="140" y="18"/>
                  </a:moveTo>
                  <a:lnTo>
                    <a:pt x="140" y="40"/>
                  </a:lnTo>
                  <a:lnTo>
                    <a:pt x="135" y="40"/>
                  </a:lnTo>
                  <a:lnTo>
                    <a:pt x="135" y="18"/>
                  </a:lnTo>
                  <a:lnTo>
                    <a:pt x="140" y="18"/>
                  </a:lnTo>
                  <a:close/>
                  <a:moveTo>
                    <a:pt x="131" y="54"/>
                  </a:moveTo>
                  <a:lnTo>
                    <a:pt x="4" y="54"/>
                  </a:lnTo>
                  <a:lnTo>
                    <a:pt x="4" y="4"/>
                  </a:lnTo>
                  <a:lnTo>
                    <a:pt x="131" y="4"/>
                  </a:lnTo>
                  <a:lnTo>
                    <a:pt x="131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1" name="Freeform 30"/>
            <p:cNvSpPr>
              <a:spLocks noEditPoints="1"/>
            </p:cNvSpPr>
            <p:nvPr/>
          </p:nvSpPr>
          <p:spPr bwMode="auto">
            <a:xfrm>
              <a:off x="5239637" y="1393565"/>
              <a:ext cx="71256" cy="83830"/>
            </a:xfrm>
            <a:custGeom>
              <a:avLst/>
              <a:gdLst>
                <a:gd name="T0" fmla="*/ 24 w 34"/>
                <a:gd name="T1" fmla="*/ 0 h 40"/>
                <a:gd name="T2" fmla="*/ 0 w 34"/>
                <a:gd name="T3" fmla="*/ 0 h 40"/>
                <a:gd name="T4" fmla="*/ 0 w 34"/>
                <a:gd name="T5" fmla="*/ 40 h 40"/>
                <a:gd name="T6" fmla="*/ 34 w 34"/>
                <a:gd name="T7" fmla="*/ 40 h 40"/>
                <a:gd name="T8" fmla="*/ 24 w 34"/>
                <a:gd name="T9" fmla="*/ 0 h 40"/>
                <a:gd name="T10" fmla="*/ 4 w 34"/>
                <a:gd name="T11" fmla="*/ 4 h 40"/>
                <a:gd name="T12" fmla="*/ 21 w 34"/>
                <a:gd name="T13" fmla="*/ 4 h 40"/>
                <a:gd name="T14" fmla="*/ 29 w 34"/>
                <a:gd name="T15" fmla="*/ 36 h 40"/>
                <a:gd name="T16" fmla="*/ 4 w 34"/>
                <a:gd name="T17" fmla="*/ 36 h 40"/>
                <a:gd name="T18" fmla="*/ 4 w 34"/>
                <a:gd name="T19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40">
                  <a:moveTo>
                    <a:pt x="24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34" y="40"/>
                  </a:lnTo>
                  <a:lnTo>
                    <a:pt x="24" y="0"/>
                  </a:lnTo>
                  <a:close/>
                  <a:moveTo>
                    <a:pt x="4" y="4"/>
                  </a:moveTo>
                  <a:lnTo>
                    <a:pt x="21" y="4"/>
                  </a:lnTo>
                  <a:lnTo>
                    <a:pt x="29" y="36"/>
                  </a:lnTo>
                  <a:lnTo>
                    <a:pt x="4" y="36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6" name="Group 665"/>
          <p:cNvGrpSpPr/>
          <p:nvPr/>
        </p:nvGrpSpPr>
        <p:grpSpPr>
          <a:xfrm>
            <a:off x="5612680" y="1374703"/>
            <a:ext cx="301788" cy="121554"/>
            <a:chOff x="5612680" y="1374703"/>
            <a:chExt cx="301788" cy="121554"/>
          </a:xfrm>
          <a:solidFill>
            <a:schemeClr val="tx2"/>
          </a:solidFill>
        </p:grpSpPr>
        <p:sp>
          <p:nvSpPr>
            <p:cNvPr id="442" name="Freeform 31"/>
            <p:cNvSpPr>
              <a:spLocks noEditPoints="1"/>
            </p:cNvSpPr>
            <p:nvPr/>
          </p:nvSpPr>
          <p:spPr bwMode="auto">
            <a:xfrm>
              <a:off x="5612680" y="1374703"/>
              <a:ext cx="301788" cy="121554"/>
            </a:xfrm>
            <a:custGeom>
              <a:avLst/>
              <a:gdLst>
                <a:gd name="T0" fmla="*/ 135 w 144"/>
                <a:gd name="T1" fmla="*/ 45 h 58"/>
                <a:gd name="T2" fmla="*/ 144 w 144"/>
                <a:gd name="T3" fmla="*/ 45 h 58"/>
                <a:gd name="T4" fmla="*/ 144 w 144"/>
                <a:gd name="T5" fmla="*/ 13 h 58"/>
                <a:gd name="T6" fmla="*/ 135 w 144"/>
                <a:gd name="T7" fmla="*/ 13 h 58"/>
                <a:gd name="T8" fmla="*/ 135 w 144"/>
                <a:gd name="T9" fmla="*/ 0 h 58"/>
                <a:gd name="T10" fmla="*/ 0 w 144"/>
                <a:gd name="T11" fmla="*/ 0 h 58"/>
                <a:gd name="T12" fmla="*/ 0 w 144"/>
                <a:gd name="T13" fmla="*/ 58 h 58"/>
                <a:gd name="T14" fmla="*/ 135 w 144"/>
                <a:gd name="T15" fmla="*/ 58 h 58"/>
                <a:gd name="T16" fmla="*/ 135 w 144"/>
                <a:gd name="T17" fmla="*/ 45 h 58"/>
                <a:gd name="T18" fmla="*/ 140 w 144"/>
                <a:gd name="T19" fmla="*/ 18 h 58"/>
                <a:gd name="T20" fmla="*/ 140 w 144"/>
                <a:gd name="T21" fmla="*/ 40 h 58"/>
                <a:gd name="T22" fmla="*/ 135 w 144"/>
                <a:gd name="T23" fmla="*/ 40 h 58"/>
                <a:gd name="T24" fmla="*/ 135 w 144"/>
                <a:gd name="T25" fmla="*/ 18 h 58"/>
                <a:gd name="T26" fmla="*/ 140 w 144"/>
                <a:gd name="T27" fmla="*/ 18 h 58"/>
                <a:gd name="T28" fmla="*/ 131 w 144"/>
                <a:gd name="T29" fmla="*/ 54 h 58"/>
                <a:gd name="T30" fmla="*/ 4 w 144"/>
                <a:gd name="T31" fmla="*/ 54 h 58"/>
                <a:gd name="T32" fmla="*/ 4 w 144"/>
                <a:gd name="T33" fmla="*/ 4 h 58"/>
                <a:gd name="T34" fmla="*/ 131 w 144"/>
                <a:gd name="T35" fmla="*/ 4 h 58"/>
                <a:gd name="T36" fmla="*/ 131 w 144"/>
                <a:gd name="T37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" h="58">
                  <a:moveTo>
                    <a:pt x="135" y="45"/>
                  </a:moveTo>
                  <a:lnTo>
                    <a:pt x="144" y="45"/>
                  </a:lnTo>
                  <a:lnTo>
                    <a:pt x="144" y="13"/>
                  </a:lnTo>
                  <a:lnTo>
                    <a:pt x="135" y="1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58"/>
                  </a:lnTo>
                  <a:lnTo>
                    <a:pt x="135" y="58"/>
                  </a:lnTo>
                  <a:lnTo>
                    <a:pt x="135" y="45"/>
                  </a:lnTo>
                  <a:close/>
                  <a:moveTo>
                    <a:pt x="140" y="18"/>
                  </a:moveTo>
                  <a:lnTo>
                    <a:pt x="140" y="40"/>
                  </a:lnTo>
                  <a:lnTo>
                    <a:pt x="135" y="40"/>
                  </a:lnTo>
                  <a:lnTo>
                    <a:pt x="135" y="18"/>
                  </a:lnTo>
                  <a:lnTo>
                    <a:pt x="140" y="18"/>
                  </a:lnTo>
                  <a:close/>
                  <a:moveTo>
                    <a:pt x="131" y="54"/>
                  </a:moveTo>
                  <a:lnTo>
                    <a:pt x="4" y="54"/>
                  </a:lnTo>
                  <a:lnTo>
                    <a:pt x="4" y="4"/>
                  </a:lnTo>
                  <a:lnTo>
                    <a:pt x="131" y="4"/>
                  </a:lnTo>
                  <a:lnTo>
                    <a:pt x="131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3" name="Freeform 32"/>
            <p:cNvSpPr>
              <a:spLocks noEditPoints="1"/>
            </p:cNvSpPr>
            <p:nvPr/>
          </p:nvSpPr>
          <p:spPr bwMode="auto">
            <a:xfrm>
              <a:off x="5631541" y="1393565"/>
              <a:ext cx="245203" cy="83830"/>
            </a:xfrm>
            <a:custGeom>
              <a:avLst/>
              <a:gdLst>
                <a:gd name="T0" fmla="*/ 117 w 117"/>
                <a:gd name="T1" fmla="*/ 0 h 40"/>
                <a:gd name="T2" fmla="*/ 0 w 117"/>
                <a:gd name="T3" fmla="*/ 0 h 40"/>
                <a:gd name="T4" fmla="*/ 0 w 117"/>
                <a:gd name="T5" fmla="*/ 40 h 40"/>
                <a:gd name="T6" fmla="*/ 117 w 117"/>
                <a:gd name="T7" fmla="*/ 40 h 40"/>
                <a:gd name="T8" fmla="*/ 117 w 117"/>
                <a:gd name="T9" fmla="*/ 0 h 40"/>
                <a:gd name="T10" fmla="*/ 113 w 117"/>
                <a:gd name="T11" fmla="*/ 36 h 40"/>
                <a:gd name="T12" fmla="*/ 4 w 117"/>
                <a:gd name="T13" fmla="*/ 36 h 40"/>
                <a:gd name="T14" fmla="*/ 4 w 117"/>
                <a:gd name="T15" fmla="*/ 4 h 40"/>
                <a:gd name="T16" fmla="*/ 113 w 117"/>
                <a:gd name="T17" fmla="*/ 4 h 40"/>
                <a:gd name="T18" fmla="*/ 113 w 117"/>
                <a:gd name="T1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40">
                  <a:moveTo>
                    <a:pt x="117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117" y="40"/>
                  </a:lnTo>
                  <a:lnTo>
                    <a:pt x="117" y="0"/>
                  </a:lnTo>
                  <a:close/>
                  <a:moveTo>
                    <a:pt x="113" y="36"/>
                  </a:moveTo>
                  <a:lnTo>
                    <a:pt x="4" y="36"/>
                  </a:lnTo>
                  <a:lnTo>
                    <a:pt x="4" y="4"/>
                  </a:lnTo>
                  <a:lnTo>
                    <a:pt x="113" y="4"/>
                  </a:lnTo>
                  <a:lnTo>
                    <a:pt x="113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7" name="Group 666"/>
          <p:cNvGrpSpPr/>
          <p:nvPr/>
        </p:nvGrpSpPr>
        <p:grpSpPr>
          <a:xfrm>
            <a:off x="6004585" y="1374703"/>
            <a:ext cx="301788" cy="121554"/>
            <a:chOff x="6004585" y="1374703"/>
            <a:chExt cx="301788" cy="121554"/>
          </a:xfrm>
          <a:solidFill>
            <a:schemeClr val="tx2"/>
          </a:solidFill>
        </p:grpSpPr>
        <p:sp>
          <p:nvSpPr>
            <p:cNvPr id="444" name="Freeform 33"/>
            <p:cNvSpPr>
              <a:spLocks noEditPoints="1"/>
            </p:cNvSpPr>
            <p:nvPr/>
          </p:nvSpPr>
          <p:spPr bwMode="auto">
            <a:xfrm>
              <a:off x="6004585" y="1374703"/>
              <a:ext cx="301788" cy="121554"/>
            </a:xfrm>
            <a:custGeom>
              <a:avLst/>
              <a:gdLst>
                <a:gd name="T0" fmla="*/ 135 w 144"/>
                <a:gd name="T1" fmla="*/ 45 h 58"/>
                <a:gd name="T2" fmla="*/ 144 w 144"/>
                <a:gd name="T3" fmla="*/ 45 h 58"/>
                <a:gd name="T4" fmla="*/ 144 w 144"/>
                <a:gd name="T5" fmla="*/ 13 h 58"/>
                <a:gd name="T6" fmla="*/ 135 w 144"/>
                <a:gd name="T7" fmla="*/ 13 h 58"/>
                <a:gd name="T8" fmla="*/ 135 w 144"/>
                <a:gd name="T9" fmla="*/ 0 h 58"/>
                <a:gd name="T10" fmla="*/ 0 w 144"/>
                <a:gd name="T11" fmla="*/ 0 h 58"/>
                <a:gd name="T12" fmla="*/ 0 w 144"/>
                <a:gd name="T13" fmla="*/ 58 h 58"/>
                <a:gd name="T14" fmla="*/ 135 w 144"/>
                <a:gd name="T15" fmla="*/ 58 h 58"/>
                <a:gd name="T16" fmla="*/ 135 w 144"/>
                <a:gd name="T17" fmla="*/ 45 h 58"/>
                <a:gd name="T18" fmla="*/ 140 w 144"/>
                <a:gd name="T19" fmla="*/ 18 h 58"/>
                <a:gd name="T20" fmla="*/ 140 w 144"/>
                <a:gd name="T21" fmla="*/ 40 h 58"/>
                <a:gd name="T22" fmla="*/ 135 w 144"/>
                <a:gd name="T23" fmla="*/ 40 h 58"/>
                <a:gd name="T24" fmla="*/ 135 w 144"/>
                <a:gd name="T25" fmla="*/ 18 h 58"/>
                <a:gd name="T26" fmla="*/ 140 w 144"/>
                <a:gd name="T27" fmla="*/ 18 h 58"/>
                <a:gd name="T28" fmla="*/ 131 w 144"/>
                <a:gd name="T29" fmla="*/ 54 h 58"/>
                <a:gd name="T30" fmla="*/ 4 w 144"/>
                <a:gd name="T31" fmla="*/ 54 h 58"/>
                <a:gd name="T32" fmla="*/ 4 w 144"/>
                <a:gd name="T33" fmla="*/ 4 h 58"/>
                <a:gd name="T34" fmla="*/ 131 w 144"/>
                <a:gd name="T35" fmla="*/ 4 h 58"/>
                <a:gd name="T36" fmla="*/ 131 w 144"/>
                <a:gd name="T37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" h="58">
                  <a:moveTo>
                    <a:pt x="135" y="45"/>
                  </a:moveTo>
                  <a:lnTo>
                    <a:pt x="144" y="45"/>
                  </a:lnTo>
                  <a:lnTo>
                    <a:pt x="144" y="13"/>
                  </a:lnTo>
                  <a:lnTo>
                    <a:pt x="135" y="1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58"/>
                  </a:lnTo>
                  <a:lnTo>
                    <a:pt x="135" y="58"/>
                  </a:lnTo>
                  <a:lnTo>
                    <a:pt x="135" y="45"/>
                  </a:lnTo>
                  <a:close/>
                  <a:moveTo>
                    <a:pt x="140" y="18"/>
                  </a:moveTo>
                  <a:lnTo>
                    <a:pt x="140" y="40"/>
                  </a:lnTo>
                  <a:lnTo>
                    <a:pt x="135" y="40"/>
                  </a:lnTo>
                  <a:lnTo>
                    <a:pt x="135" y="18"/>
                  </a:lnTo>
                  <a:lnTo>
                    <a:pt x="140" y="18"/>
                  </a:lnTo>
                  <a:close/>
                  <a:moveTo>
                    <a:pt x="131" y="54"/>
                  </a:moveTo>
                  <a:lnTo>
                    <a:pt x="4" y="54"/>
                  </a:lnTo>
                  <a:lnTo>
                    <a:pt x="4" y="4"/>
                  </a:lnTo>
                  <a:lnTo>
                    <a:pt x="131" y="4"/>
                  </a:lnTo>
                  <a:lnTo>
                    <a:pt x="131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5" name="Freeform 34"/>
            <p:cNvSpPr>
              <a:spLocks noEditPoints="1"/>
            </p:cNvSpPr>
            <p:nvPr/>
          </p:nvSpPr>
          <p:spPr bwMode="auto">
            <a:xfrm>
              <a:off x="6023447" y="1393565"/>
              <a:ext cx="144607" cy="83830"/>
            </a:xfrm>
            <a:custGeom>
              <a:avLst/>
              <a:gdLst>
                <a:gd name="T0" fmla="*/ 59 w 69"/>
                <a:gd name="T1" fmla="*/ 0 h 40"/>
                <a:gd name="T2" fmla="*/ 0 w 69"/>
                <a:gd name="T3" fmla="*/ 0 h 40"/>
                <a:gd name="T4" fmla="*/ 0 w 69"/>
                <a:gd name="T5" fmla="*/ 40 h 40"/>
                <a:gd name="T6" fmla="*/ 69 w 69"/>
                <a:gd name="T7" fmla="*/ 40 h 40"/>
                <a:gd name="T8" fmla="*/ 59 w 69"/>
                <a:gd name="T9" fmla="*/ 0 h 40"/>
                <a:gd name="T10" fmla="*/ 4 w 69"/>
                <a:gd name="T11" fmla="*/ 4 h 40"/>
                <a:gd name="T12" fmla="*/ 55 w 69"/>
                <a:gd name="T13" fmla="*/ 4 h 40"/>
                <a:gd name="T14" fmla="*/ 63 w 69"/>
                <a:gd name="T15" fmla="*/ 36 h 40"/>
                <a:gd name="T16" fmla="*/ 4 w 69"/>
                <a:gd name="T17" fmla="*/ 36 h 40"/>
                <a:gd name="T18" fmla="*/ 4 w 69"/>
                <a:gd name="T19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40">
                  <a:moveTo>
                    <a:pt x="59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69" y="40"/>
                  </a:lnTo>
                  <a:lnTo>
                    <a:pt x="59" y="0"/>
                  </a:lnTo>
                  <a:close/>
                  <a:moveTo>
                    <a:pt x="4" y="4"/>
                  </a:moveTo>
                  <a:lnTo>
                    <a:pt x="55" y="4"/>
                  </a:lnTo>
                  <a:lnTo>
                    <a:pt x="63" y="36"/>
                  </a:lnTo>
                  <a:lnTo>
                    <a:pt x="4" y="36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46" name="Freeform 35"/>
          <p:cNvSpPr>
            <a:spLocks noEditPoints="1"/>
          </p:cNvSpPr>
          <p:nvPr/>
        </p:nvSpPr>
        <p:spPr bwMode="auto">
          <a:xfrm>
            <a:off x="6465650" y="1286682"/>
            <a:ext cx="165565" cy="297597"/>
          </a:xfrm>
          <a:custGeom>
            <a:avLst/>
            <a:gdLst>
              <a:gd name="T0" fmla="*/ 52 w 79"/>
              <a:gd name="T1" fmla="*/ 0 h 142"/>
              <a:gd name="T2" fmla="*/ 0 w 79"/>
              <a:gd name="T3" fmla="*/ 81 h 142"/>
              <a:gd name="T4" fmla="*/ 3 w 79"/>
              <a:gd name="T5" fmla="*/ 84 h 142"/>
              <a:gd name="T6" fmla="*/ 31 w 79"/>
              <a:gd name="T7" fmla="*/ 84 h 142"/>
              <a:gd name="T8" fmla="*/ 16 w 79"/>
              <a:gd name="T9" fmla="*/ 140 h 142"/>
              <a:gd name="T10" fmla="*/ 20 w 79"/>
              <a:gd name="T11" fmla="*/ 142 h 142"/>
              <a:gd name="T12" fmla="*/ 79 w 79"/>
              <a:gd name="T13" fmla="*/ 61 h 142"/>
              <a:gd name="T14" fmla="*/ 77 w 79"/>
              <a:gd name="T15" fmla="*/ 57 h 142"/>
              <a:gd name="T16" fmla="*/ 48 w 79"/>
              <a:gd name="T17" fmla="*/ 57 h 142"/>
              <a:gd name="T18" fmla="*/ 57 w 79"/>
              <a:gd name="T19" fmla="*/ 1 h 142"/>
              <a:gd name="T20" fmla="*/ 52 w 79"/>
              <a:gd name="T21" fmla="*/ 0 h 142"/>
              <a:gd name="T22" fmla="*/ 43 w 79"/>
              <a:gd name="T23" fmla="*/ 59 h 142"/>
              <a:gd name="T24" fmla="*/ 45 w 79"/>
              <a:gd name="T25" fmla="*/ 61 h 142"/>
              <a:gd name="T26" fmla="*/ 72 w 79"/>
              <a:gd name="T27" fmla="*/ 61 h 142"/>
              <a:gd name="T28" fmla="*/ 23 w 79"/>
              <a:gd name="T29" fmla="*/ 129 h 142"/>
              <a:gd name="T30" fmla="*/ 36 w 79"/>
              <a:gd name="T31" fmla="*/ 83 h 142"/>
              <a:gd name="T32" fmla="*/ 34 w 79"/>
              <a:gd name="T33" fmla="*/ 79 h 142"/>
              <a:gd name="T34" fmla="*/ 6 w 79"/>
              <a:gd name="T35" fmla="*/ 79 h 142"/>
              <a:gd name="T36" fmla="*/ 50 w 79"/>
              <a:gd name="T37" fmla="*/ 11 h 142"/>
              <a:gd name="T38" fmla="*/ 43 w 79"/>
              <a:gd name="T39" fmla="*/ 59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9" h="142">
                <a:moveTo>
                  <a:pt x="52" y="0"/>
                </a:moveTo>
                <a:lnTo>
                  <a:pt x="0" y="81"/>
                </a:lnTo>
                <a:lnTo>
                  <a:pt x="3" y="84"/>
                </a:lnTo>
                <a:lnTo>
                  <a:pt x="31" y="84"/>
                </a:lnTo>
                <a:lnTo>
                  <a:pt x="16" y="140"/>
                </a:lnTo>
                <a:lnTo>
                  <a:pt x="20" y="142"/>
                </a:lnTo>
                <a:lnTo>
                  <a:pt x="79" y="61"/>
                </a:lnTo>
                <a:lnTo>
                  <a:pt x="77" y="57"/>
                </a:lnTo>
                <a:lnTo>
                  <a:pt x="48" y="57"/>
                </a:lnTo>
                <a:lnTo>
                  <a:pt x="57" y="1"/>
                </a:lnTo>
                <a:lnTo>
                  <a:pt x="52" y="0"/>
                </a:lnTo>
                <a:close/>
                <a:moveTo>
                  <a:pt x="43" y="59"/>
                </a:moveTo>
                <a:lnTo>
                  <a:pt x="45" y="61"/>
                </a:lnTo>
                <a:lnTo>
                  <a:pt x="72" y="61"/>
                </a:lnTo>
                <a:lnTo>
                  <a:pt x="23" y="129"/>
                </a:lnTo>
                <a:lnTo>
                  <a:pt x="36" y="83"/>
                </a:lnTo>
                <a:lnTo>
                  <a:pt x="34" y="79"/>
                </a:lnTo>
                <a:lnTo>
                  <a:pt x="6" y="79"/>
                </a:lnTo>
                <a:lnTo>
                  <a:pt x="50" y="11"/>
                </a:lnTo>
                <a:lnTo>
                  <a:pt x="43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68" name="Group 667"/>
          <p:cNvGrpSpPr/>
          <p:nvPr/>
        </p:nvGrpSpPr>
        <p:grpSpPr>
          <a:xfrm>
            <a:off x="6828215" y="1284586"/>
            <a:ext cx="226341" cy="301788"/>
            <a:chOff x="6828215" y="1284586"/>
            <a:chExt cx="226341" cy="301788"/>
          </a:xfrm>
          <a:solidFill>
            <a:schemeClr val="tx2"/>
          </a:solidFill>
        </p:grpSpPr>
        <p:sp>
          <p:nvSpPr>
            <p:cNvPr id="447" name="Freeform 36"/>
            <p:cNvSpPr>
              <a:spLocks noEditPoints="1"/>
            </p:cNvSpPr>
            <p:nvPr/>
          </p:nvSpPr>
          <p:spPr bwMode="auto">
            <a:xfrm>
              <a:off x="6828215" y="1284586"/>
              <a:ext cx="226341" cy="301788"/>
            </a:xfrm>
            <a:custGeom>
              <a:avLst/>
              <a:gdLst>
                <a:gd name="T0" fmla="*/ 108 w 108"/>
                <a:gd name="T1" fmla="*/ 0 h 144"/>
                <a:gd name="T2" fmla="*/ 0 w 108"/>
                <a:gd name="T3" fmla="*/ 0 h 144"/>
                <a:gd name="T4" fmla="*/ 0 w 108"/>
                <a:gd name="T5" fmla="*/ 144 h 144"/>
                <a:gd name="T6" fmla="*/ 108 w 108"/>
                <a:gd name="T7" fmla="*/ 144 h 144"/>
                <a:gd name="T8" fmla="*/ 108 w 108"/>
                <a:gd name="T9" fmla="*/ 0 h 144"/>
                <a:gd name="T10" fmla="*/ 4 w 108"/>
                <a:gd name="T11" fmla="*/ 4 h 144"/>
                <a:gd name="T12" fmla="*/ 18 w 108"/>
                <a:gd name="T13" fmla="*/ 4 h 144"/>
                <a:gd name="T14" fmla="*/ 18 w 108"/>
                <a:gd name="T15" fmla="*/ 140 h 144"/>
                <a:gd name="T16" fmla="*/ 4 w 108"/>
                <a:gd name="T17" fmla="*/ 140 h 144"/>
                <a:gd name="T18" fmla="*/ 4 w 108"/>
                <a:gd name="T19" fmla="*/ 4 h 144"/>
                <a:gd name="T20" fmla="*/ 103 w 108"/>
                <a:gd name="T21" fmla="*/ 140 h 144"/>
                <a:gd name="T22" fmla="*/ 22 w 108"/>
                <a:gd name="T23" fmla="*/ 140 h 144"/>
                <a:gd name="T24" fmla="*/ 22 w 108"/>
                <a:gd name="T25" fmla="*/ 4 h 144"/>
                <a:gd name="T26" fmla="*/ 103 w 108"/>
                <a:gd name="T27" fmla="*/ 4 h 144"/>
                <a:gd name="T28" fmla="*/ 103 w 108"/>
                <a:gd name="T29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8" h="144">
                  <a:moveTo>
                    <a:pt x="108" y="0"/>
                  </a:moveTo>
                  <a:lnTo>
                    <a:pt x="0" y="0"/>
                  </a:lnTo>
                  <a:lnTo>
                    <a:pt x="0" y="144"/>
                  </a:lnTo>
                  <a:lnTo>
                    <a:pt x="108" y="144"/>
                  </a:lnTo>
                  <a:lnTo>
                    <a:pt x="108" y="0"/>
                  </a:lnTo>
                  <a:close/>
                  <a:moveTo>
                    <a:pt x="4" y="4"/>
                  </a:moveTo>
                  <a:lnTo>
                    <a:pt x="18" y="4"/>
                  </a:lnTo>
                  <a:lnTo>
                    <a:pt x="18" y="140"/>
                  </a:lnTo>
                  <a:lnTo>
                    <a:pt x="4" y="140"/>
                  </a:lnTo>
                  <a:lnTo>
                    <a:pt x="4" y="4"/>
                  </a:lnTo>
                  <a:close/>
                  <a:moveTo>
                    <a:pt x="103" y="140"/>
                  </a:moveTo>
                  <a:lnTo>
                    <a:pt x="22" y="140"/>
                  </a:lnTo>
                  <a:lnTo>
                    <a:pt x="22" y="4"/>
                  </a:lnTo>
                  <a:lnTo>
                    <a:pt x="103" y="4"/>
                  </a:lnTo>
                  <a:lnTo>
                    <a:pt x="103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8" name="Rectangle 37"/>
            <p:cNvSpPr>
              <a:spLocks noChangeArrowheads="1"/>
            </p:cNvSpPr>
            <p:nvPr/>
          </p:nvSpPr>
          <p:spPr bwMode="auto">
            <a:xfrm>
              <a:off x="6893183" y="1349554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9" name="Rectangle 38"/>
            <p:cNvSpPr>
              <a:spLocks noChangeArrowheads="1"/>
            </p:cNvSpPr>
            <p:nvPr/>
          </p:nvSpPr>
          <p:spPr bwMode="auto">
            <a:xfrm>
              <a:off x="6893183" y="1378895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9" name="Group 658"/>
          <p:cNvGrpSpPr/>
          <p:nvPr/>
        </p:nvGrpSpPr>
        <p:grpSpPr>
          <a:xfrm>
            <a:off x="2083436" y="1676491"/>
            <a:ext cx="301788" cy="301788"/>
            <a:chOff x="2083436" y="1676491"/>
            <a:chExt cx="301788" cy="301788"/>
          </a:xfrm>
          <a:solidFill>
            <a:schemeClr val="tx2"/>
          </a:solidFill>
        </p:grpSpPr>
        <p:sp>
          <p:nvSpPr>
            <p:cNvPr id="450" name="Freeform 39"/>
            <p:cNvSpPr>
              <a:spLocks noEditPoints="1"/>
            </p:cNvSpPr>
            <p:nvPr/>
          </p:nvSpPr>
          <p:spPr bwMode="auto">
            <a:xfrm>
              <a:off x="2083436" y="1676491"/>
              <a:ext cx="226341" cy="301788"/>
            </a:xfrm>
            <a:custGeom>
              <a:avLst/>
              <a:gdLst>
                <a:gd name="T0" fmla="*/ 108 w 108"/>
                <a:gd name="T1" fmla="*/ 0 h 144"/>
                <a:gd name="T2" fmla="*/ 0 w 108"/>
                <a:gd name="T3" fmla="*/ 0 h 144"/>
                <a:gd name="T4" fmla="*/ 0 w 108"/>
                <a:gd name="T5" fmla="*/ 144 h 144"/>
                <a:gd name="T6" fmla="*/ 108 w 108"/>
                <a:gd name="T7" fmla="*/ 144 h 144"/>
                <a:gd name="T8" fmla="*/ 108 w 108"/>
                <a:gd name="T9" fmla="*/ 0 h 144"/>
                <a:gd name="T10" fmla="*/ 4 w 108"/>
                <a:gd name="T11" fmla="*/ 4 h 144"/>
                <a:gd name="T12" fmla="*/ 18 w 108"/>
                <a:gd name="T13" fmla="*/ 4 h 144"/>
                <a:gd name="T14" fmla="*/ 18 w 108"/>
                <a:gd name="T15" fmla="*/ 140 h 144"/>
                <a:gd name="T16" fmla="*/ 4 w 108"/>
                <a:gd name="T17" fmla="*/ 140 h 144"/>
                <a:gd name="T18" fmla="*/ 4 w 108"/>
                <a:gd name="T19" fmla="*/ 4 h 144"/>
                <a:gd name="T20" fmla="*/ 103 w 108"/>
                <a:gd name="T21" fmla="*/ 140 h 144"/>
                <a:gd name="T22" fmla="*/ 22 w 108"/>
                <a:gd name="T23" fmla="*/ 140 h 144"/>
                <a:gd name="T24" fmla="*/ 22 w 108"/>
                <a:gd name="T25" fmla="*/ 4 h 144"/>
                <a:gd name="T26" fmla="*/ 103 w 108"/>
                <a:gd name="T27" fmla="*/ 4 h 144"/>
                <a:gd name="T28" fmla="*/ 103 w 108"/>
                <a:gd name="T29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8" h="144">
                  <a:moveTo>
                    <a:pt x="108" y="0"/>
                  </a:moveTo>
                  <a:lnTo>
                    <a:pt x="0" y="0"/>
                  </a:lnTo>
                  <a:lnTo>
                    <a:pt x="0" y="144"/>
                  </a:lnTo>
                  <a:lnTo>
                    <a:pt x="108" y="144"/>
                  </a:lnTo>
                  <a:lnTo>
                    <a:pt x="108" y="0"/>
                  </a:lnTo>
                  <a:close/>
                  <a:moveTo>
                    <a:pt x="4" y="4"/>
                  </a:moveTo>
                  <a:lnTo>
                    <a:pt x="18" y="4"/>
                  </a:lnTo>
                  <a:lnTo>
                    <a:pt x="18" y="140"/>
                  </a:lnTo>
                  <a:lnTo>
                    <a:pt x="4" y="140"/>
                  </a:lnTo>
                  <a:lnTo>
                    <a:pt x="4" y="4"/>
                  </a:lnTo>
                  <a:close/>
                  <a:moveTo>
                    <a:pt x="103" y="140"/>
                  </a:moveTo>
                  <a:lnTo>
                    <a:pt x="22" y="140"/>
                  </a:lnTo>
                  <a:lnTo>
                    <a:pt x="22" y="4"/>
                  </a:lnTo>
                  <a:lnTo>
                    <a:pt x="103" y="4"/>
                  </a:lnTo>
                  <a:lnTo>
                    <a:pt x="103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1" name="Rectangle 40"/>
            <p:cNvSpPr>
              <a:spLocks noChangeArrowheads="1"/>
            </p:cNvSpPr>
            <p:nvPr/>
          </p:nvSpPr>
          <p:spPr bwMode="auto">
            <a:xfrm>
              <a:off x="2148404" y="1743555"/>
              <a:ext cx="132033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2" name="Rectangle 41"/>
            <p:cNvSpPr>
              <a:spLocks noChangeArrowheads="1"/>
            </p:cNvSpPr>
            <p:nvPr/>
          </p:nvSpPr>
          <p:spPr bwMode="auto">
            <a:xfrm>
              <a:off x="2148404" y="1770800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3" name="Freeform 42"/>
            <p:cNvSpPr>
              <a:spLocks noEditPoints="1"/>
            </p:cNvSpPr>
            <p:nvPr/>
          </p:nvSpPr>
          <p:spPr bwMode="auto">
            <a:xfrm>
              <a:off x="2318160" y="1684874"/>
              <a:ext cx="67064" cy="289214"/>
            </a:xfrm>
            <a:custGeom>
              <a:avLst/>
              <a:gdLst>
                <a:gd name="T0" fmla="*/ 32 w 32"/>
                <a:gd name="T1" fmla="*/ 116 h 138"/>
                <a:gd name="T2" fmla="*/ 32 w 32"/>
                <a:gd name="T3" fmla="*/ 0 h 138"/>
                <a:gd name="T4" fmla="*/ 9 w 32"/>
                <a:gd name="T5" fmla="*/ 0 h 138"/>
                <a:gd name="T6" fmla="*/ 9 w 32"/>
                <a:gd name="T7" fmla="*/ 9 h 138"/>
                <a:gd name="T8" fmla="*/ 0 w 32"/>
                <a:gd name="T9" fmla="*/ 9 h 138"/>
                <a:gd name="T10" fmla="*/ 0 w 32"/>
                <a:gd name="T11" fmla="*/ 34 h 138"/>
                <a:gd name="T12" fmla="*/ 5 w 32"/>
                <a:gd name="T13" fmla="*/ 34 h 138"/>
                <a:gd name="T14" fmla="*/ 5 w 32"/>
                <a:gd name="T15" fmla="*/ 14 h 138"/>
                <a:gd name="T16" fmla="*/ 9 w 32"/>
                <a:gd name="T17" fmla="*/ 14 h 138"/>
                <a:gd name="T18" fmla="*/ 9 w 32"/>
                <a:gd name="T19" fmla="*/ 116 h 138"/>
                <a:gd name="T20" fmla="*/ 21 w 32"/>
                <a:gd name="T21" fmla="*/ 138 h 138"/>
                <a:gd name="T22" fmla="*/ 32 w 32"/>
                <a:gd name="T23" fmla="*/ 116 h 138"/>
                <a:gd name="T24" fmla="*/ 14 w 32"/>
                <a:gd name="T25" fmla="*/ 5 h 138"/>
                <a:gd name="T26" fmla="*/ 27 w 32"/>
                <a:gd name="T27" fmla="*/ 5 h 138"/>
                <a:gd name="T28" fmla="*/ 27 w 32"/>
                <a:gd name="T29" fmla="*/ 115 h 138"/>
                <a:gd name="T30" fmla="*/ 21 w 32"/>
                <a:gd name="T31" fmla="*/ 128 h 138"/>
                <a:gd name="T32" fmla="*/ 14 w 32"/>
                <a:gd name="T33" fmla="*/ 115 h 138"/>
                <a:gd name="T34" fmla="*/ 14 w 32"/>
                <a:gd name="T35" fmla="*/ 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32" y="116"/>
                  </a:moveTo>
                  <a:lnTo>
                    <a:pt x="32" y="0"/>
                  </a:lnTo>
                  <a:lnTo>
                    <a:pt x="9" y="0"/>
                  </a:lnTo>
                  <a:lnTo>
                    <a:pt x="9" y="9"/>
                  </a:lnTo>
                  <a:lnTo>
                    <a:pt x="0" y="9"/>
                  </a:lnTo>
                  <a:lnTo>
                    <a:pt x="0" y="34"/>
                  </a:lnTo>
                  <a:lnTo>
                    <a:pt x="5" y="34"/>
                  </a:lnTo>
                  <a:lnTo>
                    <a:pt x="5" y="14"/>
                  </a:lnTo>
                  <a:lnTo>
                    <a:pt x="9" y="14"/>
                  </a:lnTo>
                  <a:lnTo>
                    <a:pt x="9" y="116"/>
                  </a:lnTo>
                  <a:lnTo>
                    <a:pt x="21" y="138"/>
                  </a:lnTo>
                  <a:lnTo>
                    <a:pt x="32" y="116"/>
                  </a:lnTo>
                  <a:close/>
                  <a:moveTo>
                    <a:pt x="14" y="5"/>
                  </a:moveTo>
                  <a:lnTo>
                    <a:pt x="27" y="5"/>
                  </a:lnTo>
                  <a:lnTo>
                    <a:pt x="27" y="115"/>
                  </a:lnTo>
                  <a:lnTo>
                    <a:pt x="21" y="128"/>
                  </a:lnTo>
                  <a:lnTo>
                    <a:pt x="14" y="115"/>
                  </a:lnTo>
                  <a:lnTo>
                    <a:pt x="1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0" name="Group 659"/>
          <p:cNvGrpSpPr/>
          <p:nvPr/>
        </p:nvGrpSpPr>
        <p:grpSpPr>
          <a:xfrm>
            <a:off x="2475341" y="1674396"/>
            <a:ext cx="301790" cy="303884"/>
            <a:chOff x="2475341" y="1674396"/>
            <a:chExt cx="301790" cy="303884"/>
          </a:xfrm>
          <a:solidFill>
            <a:schemeClr val="tx2"/>
          </a:solidFill>
        </p:grpSpPr>
        <p:sp>
          <p:nvSpPr>
            <p:cNvPr id="454" name="Freeform 43"/>
            <p:cNvSpPr>
              <a:spLocks noEditPoints="1"/>
            </p:cNvSpPr>
            <p:nvPr/>
          </p:nvSpPr>
          <p:spPr bwMode="auto">
            <a:xfrm>
              <a:off x="2475341" y="1674396"/>
              <a:ext cx="226341" cy="303884"/>
            </a:xfrm>
            <a:custGeom>
              <a:avLst/>
              <a:gdLst>
                <a:gd name="T0" fmla="*/ 108 w 108"/>
                <a:gd name="T1" fmla="*/ 0 h 145"/>
                <a:gd name="T2" fmla="*/ 0 w 108"/>
                <a:gd name="T3" fmla="*/ 0 h 145"/>
                <a:gd name="T4" fmla="*/ 0 w 108"/>
                <a:gd name="T5" fmla="*/ 145 h 145"/>
                <a:gd name="T6" fmla="*/ 108 w 108"/>
                <a:gd name="T7" fmla="*/ 145 h 145"/>
                <a:gd name="T8" fmla="*/ 108 w 108"/>
                <a:gd name="T9" fmla="*/ 0 h 145"/>
                <a:gd name="T10" fmla="*/ 4 w 108"/>
                <a:gd name="T11" fmla="*/ 5 h 145"/>
                <a:gd name="T12" fmla="*/ 18 w 108"/>
                <a:gd name="T13" fmla="*/ 5 h 145"/>
                <a:gd name="T14" fmla="*/ 18 w 108"/>
                <a:gd name="T15" fmla="*/ 140 h 145"/>
                <a:gd name="T16" fmla="*/ 4 w 108"/>
                <a:gd name="T17" fmla="*/ 140 h 145"/>
                <a:gd name="T18" fmla="*/ 4 w 108"/>
                <a:gd name="T19" fmla="*/ 5 h 145"/>
                <a:gd name="T20" fmla="*/ 103 w 108"/>
                <a:gd name="T21" fmla="*/ 140 h 145"/>
                <a:gd name="T22" fmla="*/ 22 w 108"/>
                <a:gd name="T23" fmla="*/ 140 h 145"/>
                <a:gd name="T24" fmla="*/ 22 w 108"/>
                <a:gd name="T25" fmla="*/ 5 h 145"/>
                <a:gd name="T26" fmla="*/ 103 w 108"/>
                <a:gd name="T27" fmla="*/ 5 h 145"/>
                <a:gd name="T28" fmla="*/ 103 w 108"/>
                <a:gd name="T29" fmla="*/ 14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8" h="145">
                  <a:moveTo>
                    <a:pt x="108" y="0"/>
                  </a:moveTo>
                  <a:lnTo>
                    <a:pt x="0" y="0"/>
                  </a:lnTo>
                  <a:lnTo>
                    <a:pt x="0" y="145"/>
                  </a:lnTo>
                  <a:lnTo>
                    <a:pt x="108" y="145"/>
                  </a:lnTo>
                  <a:lnTo>
                    <a:pt x="108" y="0"/>
                  </a:lnTo>
                  <a:close/>
                  <a:moveTo>
                    <a:pt x="4" y="5"/>
                  </a:moveTo>
                  <a:lnTo>
                    <a:pt x="18" y="5"/>
                  </a:lnTo>
                  <a:lnTo>
                    <a:pt x="18" y="140"/>
                  </a:lnTo>
                  <a:lnTo>
                    <a:pt x="4" y="140"/>
                  </a:lnTo>
                  <a:lnTo>
                    <a:pt x="4" y="5"/>
                  </a:lnTo>
                  <a:close/>
                  <a:moveTo>
                    <a:pt x="103" y="140"/>
                  </a:moveTo>
                  <a:lnTo>
                    <a:pt x="22" y="140"/>
                  </a:lnTo>
                  <a:lnTo>
                    <a:pt x="22" y="5"/>
                  </a:lnTo>
                  <a:lnTo>
                    <a:pt x="103" y="5"/>
                  </a:lnTo>
                  <a:lnTo>
                    <a:pt x="103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5" name="Rectangle 44"/>
            <p:cNvSpPr>
              <a:spLocks noChangeArrowheads="1"/>
            </p:cNvSpPr>
            <p:nvPr/>
          </p:nvSpPr>
          <p:spPr bwMode="auto">
            <a:xfrm>
              <a:off x="2540310" y="1741460"/>
              <a:ext cx="132033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6" name="Rectangle 45"/>
            <p:cNvSpPr>
              <a:spLocks noChangeArrowheads="1"/>
            </p:cNvSpPr>
            <p:nvPr/>
          </p:nvSpPr>
          <p:spPr bwMode="auto">
            <a:xfrm>
              <a:off x="2540310" y="1768704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7" name="Freeform 46"/>
            <p:cNvSpPr>
              <a:spLocks noEditPoints="1"/>
            </p:cNvSpPr>
            <p:nvPr/>
          </p:nvSpPr>
          <p:spPr bwMode="auto">
            <a:xfrm>
              <a:off x="2728928" y="1674396"/>
              <a:ext cx="48203" cy="303884"/>
            </a:xfrm>
            <a:custGeom>
              <a:avLst/>
              <a:gdLst>
                <a:gd name="T0" fmla="*/ 23 w 23"/>
                <a:gd name="T1" fmla="*/ 123 h 145"/>
                <a:gd name="T2" fmla="*/ 23 w 23"/>
                <a:gd name="T3" fmla="*/ 0 h 145"/>
                <a:gd name="T4" fmla="*/ 0 w 23"/>
                <a:gd name="T5" fmla="*/ 0 h 145"/>
                <a:gd name="T6" fmla="*/ 0 w 23"/>
                <a:gd name="T7" fmla="*/ 123 h 145"/>
                <a:gd name="T8" fmla="*/ 12 w 23"/>
                <a:gd name="T9" fmla="*/ 145 h 145"/>
                <a:gd name="T10" fmla="*/ 23 w 23"/>
                <a:gd name="T11" fmla="*/ 123 h 145"/>
                <a:gd name="T12" fmla="*/ 18 w 23"/>
                <a:gd name="T13" fmla="*/ 5 h 145"/>
                <a:gd name="T14" fmla="*/ 18 w 23"/>
                <a:gd name="T15" fmla="*/ 23 h 145"/>
                <a:gd name="T16" fmla="*/ 5 w 23"/>
                <a:gd name="T17" fmla="*/ 23 h 145"/>
                <a:gd name="T18" fmla="*/ 5 w 23"/>
                <a:gd name="T19" fmla="*/ 5 h 145"/>
                <a:gd name="T20" fmla="*/ 18 w 23"/>
                <a:gd name="T21" fmla="*/ 5 h 145"/>
                <a:gd name="T22" fmla="*/ 5 w 23"/>
                <a:gd name="T23" fmla="*/ 27 h 145"/>
                <a:gd name="T24" fmla="*/ 18 w 23"/>
                <a:gd name="T25" fmla="*/ 27 h 145"/>
                <a:gd name="T26" fmla="*/ 18 w 23"/>
                <a:gd name="T27" fmla="*/ 122 h 145"/>
                <a:gd name="T28" fmla="*/ 12 w 23"/>
                <a:gd name="T29" fmla="*/ 135 h 145"/>
                <a:gd name="T30" fmla="*/ 5 w 23"/>
                <a:gd name="T31" fmla="*/ 122 h 145"/>
                <a:gd name="T32" fmla="*/ 5 w 23"/>
                <a:gd name="T33" fmla="*/ 27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23" y="123"/>
                  </a:moveTo>
                  <a:lnTo>
                    <a:pt x="23" y="0"/>
                  </a:lnTo>
                  <a:lnTo>
                    <a:pt x="0" y="0"/>
                  </a:lnTo>
                  <a:lnTo>
                    <a:pt x="0" y="123"/>
                  </a:lnTo>
                  <a:lnTo>
                    <a:pt x="12" y="145"/>
                  </a:lnTo>
                  <a:lnTo>
                    <a:pt x="23" y="123"/>
                  </a:lnTo>
                  <a:close/>
                  <a:moveTo>
                    <a:pt x="18" y="5"/>
                  </a:moveTo>
                  <a:lnTo>
                    <a:pt x="18" y="23"/>
                  </a:lnTo>
                  <a:lnTo>
                    <a:pt x="5" y="23"/>
                  </a:lnTo>
                  <a:lnTo>
                    <a:pt x="5" y="5"/>
                  </a:lnTo>
                  <a:lnTo>
                    <a:pt x="18" y="5"/>
                  </a:lnTo>
                  <a:close/>
                  <a:moveTo>
                    <a:pt x="5" y="27"/>
                  </a:moveTo>
                  <a:lnTo>
                    <a:pt x="18" y="27"/>
                  </a:lnTo>
                  <a:lnTo>
                    <a:pt x="18" y="122"/>
                  </a:lnTo>
                  <a:lnTo>
                    <a:pt x="12" y="135"/>
                  </a:lnTo>
                  <a:lnTo>
                    <a:pt x="5" y="122"/>
                  </a:lnTo>
                  <a:lnTo>
                    <a:pt x="5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58" name="Freeform 47"/>
          <p:cNvSpPr>
            <a:spLocks noEditPoints="1"/>
          </p:cNvSpPr>
          <p:nvPr/>
        </p:nvSpPr>
        <p:spPr bwMode="auto">
          <a:xfrm>
            <a:off x="2946886" y="1674396"/>
            <a:ext cx="142511" cy="305980"/>
          </a:xfrm>
          <a:custGeom>
            <a:avLst/>
            <a:gdLst>
              <a:gd name="T0" fmla="*/ 0 w 68"/>
              <a:gd name="T1" fmla="*/ 146 h 146"/>
              <a:gd name="T2" fmla="*/ 34 w 68"/>
              <a:gd name="T3" fmla="*/ 112 h 146"/>
              <a:gd name="T4" fmla="*/ 68 w 68"/>
              <a:gd name="T5" fmla="*/ 146 h 146"/>
              <a:gd name="T6" fmla="*/ 68 w 68"/>
              <a:gd name="T7" fmla="*/ 0 h 146"/>
              <a:gd name="T8" fmla="*/ 0 w 68"/>
              <a:gd name="T9" fmla="*/ 0 h 146"/>
              <a:gd name="T10" fmla="*/ 0 w 68"/>
              <a:gd name="T11" fmla="*/ 146 h 146"/>
              <a:gd name="T12" fmla="*/ 5 w 68"/>
              <a:gd name="T13" fmla="*/ 5 h 146"/>
              <a:gd name="T14" fmla="*/ 63 w 68"/>
              <a:gd name="T15" fmla="*/ 5 h 146"/>
              <a:gd name="T16" fmla="*/ 63 w 68"/>
              <a:gd name="T17" fmla="*/ 134 h 146"/>
              <a:gd name="T18" fmla="*/ 34 w 68"/>
              <a:gd name="T19" fmla="*/ 105 h 146"/>
              <a:gd name="T20" fmla="*/ 5 w 68"/>
              <a:gd name="T21" fmla="*/ 134 h 146"/>
              <a:gd name="T22" fmla="*/ 5 w 68"/>
              <a:gd name="T23" fmla="*/ 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8" h="146">
                <a:moveTo>
                  <a:pt x="0" y="146"/>
                </a:moveTo>
                <a:lnTo>
                  <a:pt x="34" y="112"/>
                </a:lnTo>
                <a:lnTo>
                  <a:pt x="68" y="146"/>
                </a:lnTo>
                <a:lnTo>
                  <a:pt x="68" y="0"/>
                </a:lnTo>
                <a:lnTo>
                  <a:pt x="0" y="0"/>
                </a:lnTo>
                <a:lnTo>
                  <a:pt x="0" y="146"/>
                </a:lnTo>
                <a:close/>
                <a:moveTo>
                  <a:pt x="5" y="5"/>
                </a:moveTo>
                <a:lnTo>
                  <a:pt x="63" y="5"/>
                </a:lnTo>
                <a:lnTo>
                  <a:pt x="63" y="134"/>
                </a:lnTo>
                <a:lnTo>
                  <a:pt x="34" y="105"/>
                </a:lnTo>
                <a:lnTo>
                  <a:pt x="5" y="134"/>
                </a:lnTo>
                <a:lnTo>
                  <a:pt x="5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62" name="Group 661"/>
          <p:cNvGrpSpPr/>
          <p:nvPr/>
        </p:nvGrpSpPr>
        <p:grpSpPr>
          <a:xfrm>
            <a:off x="3259152" y="1676491"/>
            <a:ext cx="303884" cy="301788"/>
            <a:chOff x="3259152" y="1676491"/>
            <a:chExt cx="303884" cy="301788"/>
          </a:xfrm>
          <a:solidFill>
            <a:schemeClr val="tx2"/>
          </a:solidFill>
        </p:grpSpPr>
        <p:sp>
          <p:nvSpPr>
            <p:cNvPr id="459" name="Freeform 48"/>
            <p:cNvSpPr>
              <a:spLocks noEditPoints="1"/>
            </p:cNvSpPr>
            <p:nvPr/>
          </p:nvSpPr>
          <p:spPr bwMode="auto">
            <a:xfrm>
              <a:off x="3259152" y="1676491"/>
              <a:ext cx="303884" cy="30178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4 h 144"/>
                <a:gd name="T12" fmla="*/ 140 w 145"/>
                <a:gd name="T13" fmla="*/ 4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4"/>
                  </a:moveTo>
                  <a:lnTo>
                    <a:pt x="140" y="4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0" name="Freeform 49"/>
            <p:cNvSpPr>
              <a:spLocks/>
            </p:cNvSpPr>
            <p:nvPr/>
          </p:nvSpPr>
          <p:spPr bwMode="auto">
            <a:xfrm>
              <a:off x="3296875" y="1714215"/>
              <a:ext cx="96405" cy="94309"/>
            </a:xfrm>
            <a:custGeom>
              <a:avLst/>
              <a:gdLst>
                <a:gd name="T0" fmla="*/ 25 w 46"/>
                <a:gd name="T1" fmla="*/ 0 h 45"/>
                <a:gd name="T2" fmla="*/ 21 w 46"/>
                <a:gd name="T3" fmla="*/ 0 h 45"/>
                <a:gd name="T4" fmla="*/ 21 w 46"/>
                <a:gd name="T5" fmla="*/ 20 h 45"/>
                <a:gd name="T6" fmla="*/ 0 w 46"/>
                <a:gd name="T7" fmla="*/ 20 h 45"/>
                <a:gd name="T8" fmla="*/ 0 w 46"/>
                <a:gd name="T9" fmla="*/ 25 h 45"/>
                <a:gd name="T10" fmla="*/ 21 w 46"/>
                <a:gd name="T11" fmla="*/ 25 h 45"/>
                <a:gd name="T12" fmla="*/ 21 w 46"/>
                <a:gd name="T13" fmla="*/ 45 h 45"/>
                <a:gd name="T14" fmla="*/ 25 w 46"/>
                <a:gd name="T15" fmla="*/ 45 h 45"/>
                <a:gd name="T16" fmla="*/ 25 w 46"/>
                <a:gd name="T17" fmla="*/ 25 h 45"/>
                <a:gd name="T18" fmla="*/ 46 w 46"/>
                <a:gd name="T19" fmla="*/ 25 h 45"/>
                <a:gd name="T20" fmla="*/ 46 w 46"/>
                <a:gd name="T21" fmla="*/ 20 h 45"/>
                <a:gd name="T22" fmla="*/ 25 w 46"/>
                <a:gd name="T23" fmla="*/ 20 h 45"/>
                <a:gd name="T24" fmla="*/ 25 w 46"/>
                <a:gd name="T2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45">
                  <a:moveTo>
                    <a:pt x="25" y="0"/>
                  </a:moveTo>
                  <a:lnTo>
                    <a:pt x="21" y="0"/>
                  </a:lnTo>
                  <a:lnTo>
                    <a:pt x="21" y="20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21" y="25"/>
                  </a:lnTo>
                  <a:lnTo>
                    <a:pt x="21" y="45"/>
                  </a:lnTo>
                  <a:lnTo>
                    <a:pt x="25" y="45"/>
                  </a:lnTo>
                  <a:lnTo>
                    <a:pt x="25" y="25"/>
                  </a:lnTo>
                  <a:lnTo>
                    <a:pt x="46" y="25"/>
                  </a:lnTo>
                  <a:lnTo>
                    <a:pt x="46" y="20"/>
                  </a:lnTo>
                  <a:lnTo>
                    <a:pt x="25" y="20"/>
                  </a:lnTo>
                  <a:lnTo>
                    <a:pt x="2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1" name="Rectangle 50"/>
            <p:cNvSpPr>
              <a:spLocks noChangeArrowheads="1"/>
            </p:cNvSpPr>
            <p:nvPr/>
          </p:nvSpPr>
          <p:spPr bwMode="auto">
            <a:xfrm>
              <a:off x="3431003" y="1756130"/>
              <a:ext cx="94309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2" name="Freeform 51"/>
            <p:cNvSpPr>
              <a:spLocks/>
            </p:cNvSpPr>
            <p:nvPr/>
          </p:nvSpPr>
          <p:spPr bwMode="auto">
            <a:xfrm>
              <a:off x="3303163" y="1852534"/>
              <a:ext cx="81735" cy="81735"/>
            </a:xfrm>
            <a:custGeom>
              <a:avLst/>
              <a:gdLst>
                <a:gd name="T0" fmla="*/ 36 w 39"/>
                <a:gd name="T1" fmla="*/ 0 h 39"/>
                <a:gd name="T2" fmla="*/ 20 w 39"/>
                <a:gd name="T3" fmla="*/ 16 h 39"/>
                <a:gd name="T4" fmla="*/ 3 w 39"/>
                <a:gd name="T5" fmla="*/ 0 h 39"/>
                <a:gd name="T6" fmla="*/ 0 w 39"/>
                <a:gd name="T7" fmla="*/ 3 h 39"/>
                <a:gd name="T8" fmla="*/ 17 w 39"/>
                <a:gd name="T9" fmla="*/ 20 h 39"/>
                <a:gd name="T10" fmla="*/ 0 w 39"/>
                <a:gd name="T11" fmla="*/ 36 h 39"/>
                <a:gd name="T12" fmla="*/ 3 w 39"/>
                <a:gd name="T13" fmla="*/ 39 h 39"/>
                <a:gd name="T14" fmla="*/ 20 w 39"/>
                <a:gd name="T15" fmla="*/ 22 h 39"/>
                <a:gd name="T16" fmla="*/ 36 w 39"/>
                <a:gd name="T17" fmla="*/ 39 h 39"/>
                <a:gd name="T18" fmla="*/ 39 w 39"/>
                <a:gd name="T19" fmla="*/ 36 h 39"/>
                <a:gd name="T20" fmla="*/ 23 w 39"/>
                <a:gd name="T21" fmla="*/ 20 h 39"/>
                <a:gd name="T22" fmla="*/ 39 w 39"/>
                <a:gd name="T23" fmla="*/ 3 h 39"/>
                <a:gd name="T24" fmla="*/ 36 w 39"/>
                <a:gd name="T2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9">
                  <a:moveTo>
                    <a:pt x="36" y="0"/>
                  </a:moveTo>
                  <a:lnTo>
                    <a:pt x="20" y="16"/>
                  </a:lnTo>
                  <a:lnTo>
                    <a:pt x="3" y="0"/>
                  </a:lnTo>
                  <a:lnTo>
                    <a:pt x="0" y="3"/>
                  </a:lnTo>
                  <a:lnTo>
                    <a:pt x="17" y="20"/>
                  </a:lnTo>
                  <a:lnTo>
                    <a:pt x="0" y="36"/>
                  </a:lnTo>
                  <a:lnTo>
                    <a:pt x="3" y="39"/>
                  </a:lnTo>
                  <a:lnTo>
                    <a:pt x="20" y="22"/>
                  </a:lnTo>
                  <a:lnTo>
                    <a:pt x="36" y="39"/>
                  </a:lnTo>
                  <a:lnTo>
                    <a:pt x="39" y="36"/>
                  </a:lnTo>
                  <a:lnTo>
                    <a:pt x="23" y="20"/>
                  </a:lnTo>
                  <a:lnTo>
                    <a:pt x="39" y="3"/>
                  </a:lnTo>
                  <a:lnTo>
                    <a:pt x="3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3" name="Rectangle 52"/>
            <p:cNvSpPr>
              <a:spLocks noChangeArrowheads="1"/>
            </p:cNvSpPr>
            <p:nvPr/>
          </p:nvSpPr>
          <p:spPr bwMode="auto">
            <a:xfrm>
              <a:off x="3431003" y="1875588"/>
              <a:ext cx="94309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4" name="Rectangle 53"/>
            <p:cNvSpPr>
              <a:spLocks noChangeArrowheads="1"/>
            </p:cNvSpPr>
            <p:nvPr/>
          </p:nvSpPr>
          <p:spPr bwMode="auto">
            <a:xfrm>
              <a:off x="3431003" y="1902832"/>
              <a:ext cx="94309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4" name="Group 673"/>
          <p:cNvGrpSpPr/>
          <p:nvPr/>
        </p:nvGrpSpPr>
        <p:grpSpPr>
          <a:xfrm>
            <a:off x="3651058" y="1699545"/>
            <a:ext cx="303884" cy="255682"/>
            <a:chOff x="3651058" y="1699545"/>
            <a:chExt cx="303884" cy="255682"/>
          </a:xfrm>
          <a:solidFill>
            <a:schemeClr val="tx2"/>
          </a:solidFill>
        </p:grpSpPr>
        <p:sp>
          <p:nvSpPr>
            <p:cNvPr id="465" name="Freeform 54"/>
            <p:cNvSpPr>
              <a:spLocks noEditPoints="1"/>
            </p:cNvSpPr>
            <p:nvPr/>
          </p:nvSpPr>
          <p:spPr bwMode="auto">
            <a:xfrm>
              <a:off x="3651058" y="1699545"/>
              <a:ext cx="303884" cy="255682"/>
            </a:xfrm>
            <a:custGeom>
              <a:avLst/>
              <a:gdLst>
                <a:gd name="T0" fmla="*/ 120 w 145"/>
                <a:gd name="T1" fmla="*/ 0 h 122"/>
                <a:gd name="T2" fmla="*/ 102 w 145"/>
                <a:gd name="T3" fmla="*/ 0 h 122"/>
                <a:gd name="T4" fmla="*/ 102 w 145"/>
                <a:gd name="T5" fmla="*/ 9 h 122"/>
                <a:gd name="T6" fmla="*/ 43 w 145"/>
                <a:gd name="T7" fmla="*/ 9 h 122"/>
                <a:gd name="T8" fmla="*/ 43 w 145"/>
                <a:gd name="T9" fmla="*/ 0 h 122"/>
                <a:gd name="T10" fmla="*/ 25 w 145"/>
                <a:gd name="T11" fmla="*/ 0 h 122"/>
                <a:gd name="T12" fmla="*/ 25 w 145"/>
                <a:gd name="T13" fmla="*/ 9 h 122"/>
                <a:gd name="T14" fmla="*/ 0 w 145"/>
                <a:gd name="T15" fmla="*/ 9 h 122"/>
                <a:gd name="T16" fmla="*/ 0 w 145"/>
                <a:gd name="T17" fmla="*/ 122 h 122"/>
                <a:gd name="T18" fmla="*/ 145 w 145"/>
                <a:gd name="T19" fmla="*/ 122 h 122"/>
                <a:gd name="T20" fmla="*/ 145 w 145"/>
                <a:gd name="T21" fmla="*/ 9 h 122"/>
                <a:gd name="T22" fmla="*/ 120 w 145"/>
                <a:gd name="T23" fmla="*/ 9 h 122"/>
                <a:gd name="T24" fmla="*/ 120 w 145"/>
                <a:gd name="T25" fmla="*/ 0 h 122"/>
                <a:gd name="T26" fmla="*/ 106 w 145"/>
                <a:gd name="T27" fmla="*/ 5 h 122"/>
                <a:gd name="T28" fmla="*/ 115 w 145"/>
                <a:gd name="T29" fmla="*/ 5 h 122"/>
                <a:gd name="T30" fmla="*/ 115 w 145"/>
                <a:gd name="T31" fmla="*/ 18 h 122"/>
                <a:gd name="T32" fmla="*/ 106 w 145"/>
                <a:gd name="T33" fmla="*/ 18 h 122"/>
                <a:gd name="T34" fmla="*/ 106 w 145"/>
                <a:gd name="T35" fmla="*/ 5 h 122"/>
                <a:gd name="T36" fmla="*/ 30 w 145"/>
                <a:gd name="T37" fmla="*/ 5 h 122"/>
                <a:gd name="T38" fmla="*/ 39 w 145"/>
                <a:gd name="T39" fmla="*/ 5 h 122"/>
                <a:gd name="T40" fmla="*/ 39 w 145"/>
                <a:gd name="T41" fmla="*/ 18 h 122"/>
                <a:gd name="T42" fmla="*/ 30 w 145"/>
                <a:gd name="T43" fmla="*/ 18 h 122"/>
                <a:gd name="T44" fmla="*/ 30 w 145"/>
                <a:gd name="T45" fmla="*/ 5 h 122"/>
                <a:gd name="T46" fmla="*/ 5 w 145"/>
                <a:gd name="T47" fmla="*/ 117 h 122"/>
                <a:gd name="T48" fmla="*/ 5 w 145"/>
                <a:gd name="T49" fmla="*/ 32 h 122"/>
                <a:gd name="T50" fmla="*/ 140 w 145"/>
                <a:gd name="T51" fmla="*/ 32 h 122"/>
                <a:gd name="T52" fmla="*/ 140 w 145"/>
                <a:gd name="T53" fmla="*/ 117 h 122"/>
                <a:gd name="T54" fmla="*/ 5 w 145"/>
                <a:gd name="T55" fmla="*/ 117 h 122"/>
                <a:gd name="T56" fmla="*/ 140 w 145"/>
                <a:gd name="T57" fmla="*/ 14 h 122"/>
                <a:gd name="T58" fmla="*/ 140 w 145"/>
                <a:gd name="T59" fmla="*/ 27 h 122"/>
                <a:gd name="T60" fmla="*/ 5 w 145"/>
                <a:gd name="T61" fmla="*/ 27 h 122"/>
                <a:gd name="T62" fmla="*/ 5 w 145"/>
                <a:gd name="T63" fmla="*/ 14 h 122"/>
                <a:gd name="T64" fmla="*/ 25 w 145"/>
                <a:gd name="T65" fmla="*/ 14 h 122"/>
                <a:gd name="T66" fmla="*/ 25 w 145"/>
                <a:gd name="T67" fmla="*/ 23 h 122"/>
                <a:gd name="T68" fmla="*/ 43 w 145"/>
                <a:gd name="T69" fmla="*/ 23 h 122"/>
                <a:gd name="T70" fmla="*/ 43 w 145"/>
                <a:gd name="T71" fmla="*/ 14 h 122"/>
                <a:gd name="T72" fmla="*/ 102 w 145"/>
                <a:gd name="T73" fmla="*/ 14 h 122"/>
                <a:gd name="T74" fmla="*/ 102 w 145"/>
                <a:gd name="T75" fmla="*/ 23 h 122"/>
                <a:gd name="T76" fmla="*/ 120 w 145"/>
                <a:gd name="T77" fmla="*/ 23 h 122"/>
                <a:gd name="T78" fmla="*/ 120 w 145"/>
                <a:gd name="T79" fmla="*/ 14 h 122"/>
                <a:gd name="T80" fmla="*/ 140 w 145"/>
                <a:gd name="T81" fmla="*/ 1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5" h="122">
                  <a:moveTo>
                    <a:pt x="120" y="0"/>
                  </a:moveTo>
                  <a:lnTo>
                    <a:pt x="102" y="0"/>
                  </a:lnTo>
                  <a:lnTo>
                    <a:pt x="102" y="9"/>
                  </a:lnTo>
                  <a:lnTo>
                    <a:pt x="43" y="9"/>
                  </a:lnTo>
                  <a:lnTo>
                    <a:pt x="43" y="0"/>
                  </a:lnTo>
                  <a:lnTo>
                    <a:pt x="25" y="0"/>
                  </a:lnTo>
                  <a:lnTo>
                    <a:pt x="25" y="9"/>
                  </a:lnTo>
                  <a:lnTo>
                    <a:pt x="0" y="9"/>
                  </a:lnTo>
                  <a:lnTo>
                    <a:pt x="0" y="122"/>
                  </a:lnTo>
                  <a:lnTo>
                    <a:pt x="145" y="122"/>
                  </a:lnTo>
                  <a:lnTo>
                    <a:pt x="145" y="9"/>
                  </a:lnTo>
                  <a:lnTo>
                    <a:pt x="120" y="9"/>
                  </a:lnTo>
                  <a:lnTo>
                    <a:pt x="120" y="0"/>
                  </a:lnTo>
                  <a:close/>
                  <a:moveTo>
                    <a:pt x="106" y="5"/>
                  </a:moveTo>
                  <a:lnTo>
                    <a:pt x="115" y="5"/>
                  </a:lnTo>
                  <a:lnTo>
                    <a:pt x="115" y="18"/>
                  </a:lnTo>
                  <a:lnTo>
                    <a:pt x="106" y="18"/>
                  </a:lnTo>
                  <a:lnTo>
                    <a:pt x="106" y="5"/>
                  </a:lnTo>
                  <a:close/>
                  <a:moveTo>
                    <a:pt x="30" y="5"/>
                  </a:moveTo>
                  <a:lnTo>
                    <a:pt x="39" y="5"/>
                  </a:lnTo>
                  <a:lnTo>
                    <a:pt x="39" y="18"/>
                  </a:lnTo>
                  <a:lnTo>
                    <a:pt x="30" y="18"/>
                  </a:lnTo>
                  <a:lnTo>
                    <a:pt x="30" y="5"/>
                  </a:lnTo>
                  <a:close/>
                  <a:moveTo>
                    <a:pt x="5" y="117"/>
                  </a:moveTo>
                  <a:lnTo>
                    <a:pt x="5" y="32"/>
                  </a:lnTo>
                  <a:lnTo>
                    <a:pt x="140" y="32"/>
                  </a:lnTo>
                  <a:lnTo>
                    <a:pt x="140" y="117"/>
                  </a:lnTo>
                  <a:lnTo>
                    <a:pt x="5" y="117"/>
                  </a:lnTo>
                  <a:close/>
                  <a:moveTo>
                    <a:pt x="140" y="14"/>
                  </a:moveTo>
                  <a:lnTo>
                    <a:pt x="140" y="27"/>
                  </a:lnTo>
                  <a:lnTo>
                    <a:pt x="5" y="27"/>
                  </a:lnTo>
                  <a:lnTo>
                    <a:pt x="5" y="14"/>
                  </a:lnTo>
                  <a:lnTo>
                    <a:pt x="25" y="14"/>
                  </a:lnTo>
                  <a:lnTo>
                    <a:pt x="25" y="23"/>
                  </a:lnTo>
                  <a:lnTo>
                    <a:pt x="43" y="23"/>
                  </a:lnTo>
                  <a:lnTo>
                    <a:pt x="43" y="14"/>
                  </a:lnTo>
                  <a:lnTo>
                    <a:pt x="102" y="14"/>
                  </a:lnTo>
                  <a:lnTo>
                    <a:pt x="102" y="23"/>
                  </a:lnTo>
                  <a:lnTo>
                    <a:pt x="120" y="23"/>
                  </a:lnTo>
                  <a:lnTo>
                    <a:pt x="120" y="14"/>
                  </a:lnTo>
                  <a:lnTo>
                    <a:pt x="140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6" name="Freeform 55"/>
            <p:cNvSpPr>
              <a:spLocks noEditPoints="1"/>
            </p:cNvSpPr>
            <p:nvPr/>
          </p:nvSpPr>
          <p:spPr bwMode="auto">
            <a:xfrm>
              <a:off x="3695068" y="178547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4 w 27"/>
                <a:gd name="T11" fmla="*/ 4 h 27"/>
                <a:gd name="T12" fmla="*/ 22 w 27"/>
                <a:gd name="T13" fmla="*/ 4 h 27"/>
                <a:gd name="T14" fmla="*/ 22 w 27"/>
                <a:gd name="T15" fmla="*/ 22 h 27"/>
                <a:gd name="T16" fmla="*/ 4 w 27"/>
                <a:gd name="T17" fmla="*/ 22 h 27"/>
                <a:gd name="T18" fmla="*/ 4 w 27"/>
                <a:gd name="T1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4" y="4"/>
                  </a:moveTo>
                  <a:lnTo>
                    <a:pt x="22" y="4"/>
                  </a:lnTo>
                  <a:lnTo>
                    <a:pt x="22" y="22"/>
                  </a:lnTo>
                  <a:lnTo>
                    <a:pt x="4" y="22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7" name="Freeform 56"/>
            <p:cNvSpPr>
              <a:spLocks noEditPoints="1"/>
            </p:cNvSpPr>
            <p:nvPr/>
          </p:nvSpPr>
          <p:spPr bwMode="auto">
            <a:xfrm>
              <a:off x="3695068" y="186930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4 w 27"/>
                <a:gd name="T11" fmla="*/ 5 h 27"/>
                <a:gd name="T12" fmla="*/ 22 w 27"/>
                <a:gd name="T13" fmla="*/ 5 h 27"/>
                <a:gd name="T14" fmla="*/ 22 w 27"/>
                <a:gd name="T15" fmla="*/ 23 h 27"/>
                <a:gd name="T16" fmla="*/ 4 w 27"/>
                <a:gd name="T17" fmla="*/ 23 h 27"/>
                <a:gd name="T18" fmla="*/ 4 w 27"/>
                <a:gd name="T1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4" y="5"/>
                  </a:moveTo>
                  <a:lnTo>
                    <a:pt x="22" y="5"/>
                  </a:lnTo>
                  <a:lnTo>
                    <a:pt x="22" y="23"/>
                  </a:lnTo>
                  <a:lnTo>
                    <a:pt x="4" y="23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8" name="Freeform 57"/>
            <p:cNvSpPr>
              <a:spLocks noEditPoints="1"/>
            </p:cNvSpPr>
            <p:nvPr/>
          </p:nvSpPr>
          <p:spPr bwMode="auto">
            <a:xfrm>
              <a:off x="3854345" y="178547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5 w 27"/>
                <a:gd name="T11" fmla="*/ 4 h 27"/>
                <a:gd name="T12" fmla="*/ 23 w 27"/>
                <a:gd name="T13" fmla="*/ 4 h 27"/>
                <a:gd name="T14" fmla="*/ 23 w 27"/>
                <a:gd name="T15" fmla="*/ 22 h 27"/>
                <a:gd name="T16" fmla="*/ 5 w 27"/>
                <a:gd name="T17" fmla="*/ 22 h 27"/>
                <a:gd name="T18" fmla="*/ 5 w 27"/>
                <a:gd name="T1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5" y="4"/>
                  </a:moveTo>
                  <a:lnTo>
                    <a:pt x="23" y="4"/>
                  </a:lnTo>
                  <a:lnTo>
                    <a:pt x="23" y="22"/>
                  </a:lnTo>
                  <a:lnTo>
                    <a:pt x="5" y="22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9" name="Freeform 58"/>
            <p:cNvSpPr>
              <a:spLocks noEditPoints="1"/>
            </p:cNvSpPr>
            <p:nvPr/>
          </p:nvSpPr>
          <p:spPr bwMode="auto">
            <a:xfrm>
              <a:off x="3854345" y="186930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5 w 27"/>
                <a:gd name="T11" fmla="*/ 5 h 27"/>
                <a:gd name="T12" fmla="*/ 23 w 27"/>
                <a:gd name="T13" fmla="*/ 5 h 27"/>
                <a:gd name="T14" fmla="*/ 23 w 27"/>
                <a:gd name="T15" fmla="*/ 23 h 27"/>
                <a:gd name="T16" fmla="*/ 5 w 27"/>
                <a:gd name="T17" fmla="*/ 23 h 27"/>
                <a:gd name="T18" fmla="*/ 5 w 27"/>
                <a:gd name="T1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5" y="5"/>
                  </a:moveTo>
                  <a:lnTo>
                    <a:pt x="23" y="5"/>
                  </a:lnTo>
                  <a:lnTo>
                    <a:pt x="23" y="23"/>
                  </a:lnTo>
                  <a:lnTo>
                    <a:pt x="5" y="23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0" name="Freeform 59"/>
            <p:cNvSpPr>
              <a:spLocks noEditPoints="1"/>
            </p:cNvSpPr>
            <p:nvPr/>
          </p:nvSpPr>
          <p:spPr bwMode="auto">
            <a:xfrm>
              <a:off x="3774706" y="178547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5 w 27"/>
                <a:gd name="T11" fmla="*/ 4 h 27"/>
                <a:gd name="T12" fmla="*/ 23 w 27"/>
                <a:gd name="T13" fmla="*/ 4 h 27"/>
                <a:gd name="T14" fmla="*/ 23 w 27"/>
                <a:gd name="T15" fmla="*/ 22 h 27"/>
                <a:gd name="T16" fmla="*/ 5 w 27"/>
                <a:gd name="T17" fmla="*/ 22 h 27"/>
                <a:gd name="T18" fmla="*/ 5 w 27"/>
                <a:gd name="T1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5" y="4"/>
                  </a:moveTo>
                  <a:lnTo>
                    <a:pt x="23" y="4"/>
                  </a:lnTo>
                  <a:lnTo>
                    <a:pt x="23" y="22"/>
                  </a:lnTo>
                  <a:lnTo>
                    <a:pt x="5" y="22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1" name="Freeform 60"/>
            <p:cNvSpPr>
              <a:spLocks noEditPoints="1"/>
            </p:cNvSpPr>
            <p:nvPr/>
          </p:nvSpPr>
          <p:spPr bwMode="auto">
            <a:xfrm>
              <a:off x="3774706" y="1869300"/>
              <a:ext cx="56586" cy="56586"/>
            </a:xfrm>
            <a:custGeom>
              <a:avLst/>
              <a:gdLst>
                <a:gd name="T0" fmla="*/ 0 w 27"/>
                <a:gd name="T1" fmla="*/ 27 h 27"/>
                <a:gd name="T2" fmla="*/ 27 w 27"/>
                <a:gd name="T3" fmla="*/ 27 h 27"/>
                <a:gd name="T4" fmla="*/ 27 w 27"/>
                <a:gd name="T5" fmla="*/ 0 h 27"/>
                <a:gd name="T6" fmla="*/ 0 w 27"/>
                <a:gd name="T7" fmla="*/ 0 h 27"/>
                <a:gd name="T8" fmla="*/ 0 w 27"/>
                <a:gd name="T9" fmla="*/ 27 h 27"/>
                <a:gd name="T10" fmla="*/ 5 w 27"/>
                <a:gd name="T11" fmla="*/ 5 h 27"/>
                <a:gd name="T12" fmla="*/ 23 w 27"/>
                <a:gd name="T13" fmla="*/ 5 h 27"/>
                <a:gd name="T14" fmla="*/ 23 w 27"/>
                <a:gd name="T15" fmla="*/ 23 h 27"/>
                <a:gd name="T16" fmla="*/ 5 w 27"/>
                <a:gd name="T17" fmla="*/ 23 h 27"/>
                <a:gd name="T18" fmla="*/ 5 w 27"/>
                <a:gd name="T1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lnTo>
                    <a:pt x="27" y="27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27"/>
                  </a:lnTo>
                  <a:close/>
                  <a:moveTo>
                    <a:pt x="5" y="5"/>
                  </a:moveTo>
                  <a:lnTo>
                    <a:pt x="23" y="5"/>
                  </a:lnTo>
                  <a:lnTo>
                    <a:pt x="23" y="23"/>
                  </a:lnTo>
                  <a:lnTo>
                    <a:pt x="5" y="23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3" name="Group 672"/>
          <p:cNvGrpSpPr/>
          <p:nvPr/>
        </p:nvGrpSpPr>
        <p:grpSpPr>
          <a:xfrm>
            <a:off x="4042962" y="1693257"/>
            <a:ext cx="303884" cy="268256"/>
            <a:chOff x="4042962" y="1693257"/>
            <a:chExt cx="303884" cy="268256"/>
          </a:xfrm>
          <a:solidFill>
            <a:schemeClr val="tx2"/>
          </a:solidFill>
        </p:grpSpPr>
        <p:sp>
          <p:nvSpPr>
            <p:cNvPr id="472" name="Freeform 61"/>
            <p:cNvSpPr>
              <a:spLocks noEditPoints="1"/>
            </p:cNvSpPr>
            <p:nvPr/>
          </p:nvSpPr>
          <p:spPr bwMode="auto">
            <a:xfrm>
              <a:off x="4042962" y="1693257"/>
              <a:ext cx="303884" cy="268256"/>
            </a:xfrm>
            <a:custGeom>
              <a:avLst/>
              <a:gdLst>
                <a:gd name="T0" fmla="*/ 72 w 145"/>
                <a:gd name="T1" fmla="*/ 17 h 128"/>
                <a:gd name="T2" fmla="*/ 65 w 145"/>
                <a:gd name="T3" fmla="*/ 2 h 128"/>
                <a:gd name="T4" fmla="*/ 0 w 145"/>
                <a:gd name="T5" fmla="*/ 36 h 128"/>
                <a:gd name="T6" fmla="*/ 42 w 145"/>
                <a:gd name="T7" fmla="*/ 128 h 128"/>
                <a:gd name="T8" fmla="*/ 73 w 145"/>
                <a:gd name="T9" fmla="*/ 114 h 128"/>
                <a:gd name="T10" fmla="*/ 101 w 145"/>
                <a:gd name="T11" fmla="*/ 128 h 128"/>
                <a:gd name="T12" fmla="*/ 145 w 145"/>
                <a:gd name="T13" fmla="*/ 34 h 128"/>
                <a:gd name="T14" fmla="*/ 81 w 145"/>
                <a:gd name="T15" fmla="*/ 0 h 128"/>
                <a:gd name="T16" fmla="*/ 72 w 145"/>
                <a:gd name="T17" fmla="*/ 17 h 128"/>
                <a:gd name="T18" fmla="*/ 45 w 145"/>
                <a:gd name="T19" fmla="*/ 122 h 128"/>
                <a:gd name="T20" fmla="*/ 6 w 145"/>
                <a:gd name="T21" fmla="*/ 38 h 128"/>
                <a:gd name="T22" fmla="*/ 63 w 145"/>
                <a:gd name="T23" fmla="*/ 8 h 128"/>
                <a:gd name="T24" fmla="*/ 69 w 145"/>
                <a:gd name="T25" fmla="*/ 22 h 128"/>
                <a:gd name="T26" fmla="*/ 33 w 145"/>
                <a:gd name="T27" fmla="*/ 94 h 128"/>
                <a:gd name="T28" fmla="*/ 67 w 145"/>
                <a:gd name="T29" fmla="*/ 111 h 128"/>
                <a:gd name="T30" fmla="*/ 45 w 145"/>
                <a:gd name="T31" fmla="*/ 122 h 128"/>
                <a:gd name="T32" fmla="*/ 140 w 145"/>
                <a:gd name="T33" fmla="*/ 35 h 128"/>
                <a:gd name="T34" fmla="*/ 99 w 145"/>
                <a:gd name="T35" fmla="*/ 122 h 128"/>
                <a:gd name="T36" fmla="*/ 39 w 145"/>
                <a:gd name="T37" fmla="*/ 92 h 128"/>
                <a:gd name="T38" fmla="*/ 83 w 145"/>
                <a:gd name="T39" fmla="*/ 6 h 128"/>
                <a:gd name="T40" fmla="*/ 140 w 145"/>
                <a:gd name="T41" fmla="*/ 3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5" h="128">
                  <a:moveTo>
                    <a:pt x="72" y="17"/>
                  </a:moveTo>
                  <a:lnTo>
                    <a:pt x="65" y="2"/>
                  </a:lnTo>
                  <a:lnTo>
                    <a:pt x="0" y="36"/>
                  </a:lnTo>
                  <a:lnTo>
                    <a:pt x="42" y="128"/>
                  </a:lnTo>
                  <a:lnTo>
                    <a:pt x="73" y="114"/>
                  </a:lnTo>
                  <a:lnTo>
                    <a:pt x="101" y="128"/>
                  </a:lnTo>
                  <a:lnTo>
                    <a:pt x="145" y="34"/>
                  </a:lnTo>
                  <a:lnTo>
                    <a:pt x="81" y="0"/>
                  </a:lnTo>
                  <a:lnTo>
                    <a:pt x="72" y="17"/>
                  </a:lnTo>
                  <a:close/>
                  <a:moveTo>
                    <a:pt x="45" y="122"/>
                  </a:moveTo>
                  <a:lnTo>
                    <a:pt x="6" y="38"/>
                  </a:lnTo>
                  <a:lnTo>
                    <a:pt x="63" y="8"/>
                  </a:lnTo>
                  <a:lnTo>
                    <a:pt x="69" y="22"/>
                  </a:lnTo>
                  <a:lnTo>
                    <a:pt x="33" y="94"/>
                  </a:lnTo>
                  <a:lnTo>
                    <a:pt x="67" y="111"/>
                  </a:lnTo>
                  <a:lnTo>
                    <a:pt x="45" y="122"/>
                  </a:lnTo>
                  <a:close/>
                  <a:moveTo>
                    <a:pt x="140" y="35"/>
                  </a:moveTo>
                  <a:lnTo>
                    <a:pt x="99" y="122"/>
                  </a:lnTo>
                  <a:lnTo>
                    <a:pt x="39" y="92"/>
                  </a:lnTo>
                  <a:lnTo>
                    <a:pt x="83" y="6"/>
                  </a:lnTo>
                  <a:lnTo>
                    <a:pt x="140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3" name="Freeform 62"/>
            <p:cNvSpPr>
              <a:spLocks noEditPoints="1"/>
            </p:cNvSpPr>
            <p:nvPr/>
          </p:nvSpPr>
          <p:spPr bwMode="auto">
            <a:xfrm>
              <a:off x="4200144" y="1783375"/>
              <a:ext cx="67064" cy="94309"/>
            </a:xfrm>
            <a:custGeom>
              <a:avLst/>
              <a:gdLst>
                <a:gd name="T0" fmla="*/ 2 w 32"/>
                <a:gd name="T1" fmla="*/ 45 h 45"/>
                <a:gd name="T2" fmla="*/ 32 w 32"/>
                <a:gd name="T3" fmla="*/ 31 h 45"/>
                <a:gd name="T4" fmla="*/ 29 w 32"/>
                <a:gd name="T5" fmla="*/ 0 h 45"/>
                <a:gd name="T6" fmla="*/ 0 w 32"/>
                <a:gd name="T7" fmla="*/ 13 h 45"/>
                <a:gd name="T8" fmla="*/ 2 w 32"/>
                <a:gd name="T9" fmla="*/ 45 h 45"/>
                <a:gd name="T10" fmla="*/ 25 w 32"/>
                <a:gd name="T11" fmla="*/ 6 h 45"/>
                <a:gd name="T12" fmla="*/ 27 w 32"/>
                <a:gd name="T13" fmla="*/ 28 h 45"/>
                <a:gd name="T14" fmla="*/ 6 w 32"/>
                <a:gd name="T15" fmla="*/ 38 h 45"/>
                <a:gd name="T16" fmla="*/ 4 w 32"/>
                <a:gd name="T17" fmla="*/ 15 h 45"/>
                <a:gd name="T18" fmla="*/ 25 w 32"/>
                <a:gd name="T19" fmla="*/ 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45">
                  <a:moveTo>
                    <a:pt x="2" y="45"/>
                  </a:moveTo>
                  <a:lnTo>
                    <a:pt x="32" y="31"/>
                  </a:lnTo>
                  <a:lnTo>
                    <a:pt x="29" y="0"/>
                  </a:lnTo>
                  <a:lnTo>
                    <a:pt x="0" y="13"/>
                  </a:lnTo>
                  <a:lnTo>
                    <a:pt x="2" y="45"/>
                  </a:lnTo>
                  <a:close/>
                  <a:moveTo>
                    <a:pt x="25" y="6"/>
                  </a:moveTo>
                  <a:lnTo>
                    <a:pt x="27" y="28"/>
                  </a:lnTo>
                  <a:lnTo>
                    <a:pt x="6" y="38"/>
                  </a:lnTo>
                  <a:lnTo>
                    <a:pt x="4" y="15"/>
                  </a:lnTo>
                  <a:lnTo>
                    <a:pt x="25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4" name="Freeform 63"/>
            <p:cNvSpPr>
              <a:spLocks/>
            </p:cNvSpPr>
            <p:nvPr/>
          </p:nvSpPr>
          <p:spPr bwMode="auto">
            <a:xfrm>
              <a:off x="4214814" y="1716311"/>
              <a:ext cx="12575" cy="12575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0 w 6"/>
                <a:gd name="T7" fmla="*/ 5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lnTo>
                    <a:pt x="6" y="2"/>
                  </a:lnTo>
                  <a:lnTo>
                    <a:pt x="4" y="6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5" name="Freeform 64"/>
            <p:cNvSpPr>
              <a:spLocks/>
            </p:cNvSpPr>
            <p:nvPr/>
          </p:nvSpPr>
          <p:spPr bwMode="auto">
            <a:xfrm>
              <a:off x="4068111" y="1772896"/>
              <a:ext cx="12575" cy="14671"/>
            </a:xfrm>
            <a:custGeom>
              <a:avLst/>
              <a:gdLst>
                <a:gd name="T0" fmla="*/ 2 w 6"/>
                <a:gd name="T1" fmla="*/ 7 h 7"/>
                <a:gd name="T2" fmla="*/ 0 w 6"/>
                <a:gd name="T3" fmla="*/ 2 h 7"/>
                <a:gd name="T4" fmla="*/ 4 w 6"/>
                <a:gd name="T5" fmla="*/ 0 h 7"/>
                <a:gd name="T6" fmla="*/ 6 w 6"/>
                <a:gd name="T7" fmla="*/ 5 h 7"/>
                <a:gd name="T8" fmla="*/ 2 w 6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7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6" y="5"/>
                  </a:lnTo>
                  <a:lnTo>
                    <a:pt x="2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6" name="Freeform 65"/>
            <p:cNvSpPr>
              <a:spLocks/>
            </p:cNvSpPr>
            <p:nvPr/>
          </p:nvSpPr>
          <p:spPr bwMode="auto">
            <a:xfrm>
              <a:off x="4237868" y="1923790"/>
              <a:ext cx="12575" cy="14671"/>
            </a:xfrm>
            <a:custGeom>
              <a:avLst/>
              <a:gdLst>
                <a:gd name="T0" fmla="*/ 4 w 6"/>
                <a:gd name="T1" fmla="*/ 7 h 7"/>
                <a:gd name="T2" fmla="*/ 0 w 6"/>
                <a:gd name="T3" fmla="*/ 5 h 7"/>
                <a:gd name="T4" fmla="*/ 2 w 6"/>
                <a:gd name="T5" fmla="*/ 0 h 7"/>
                <a:gd name="T6" fmla="*/ 6 w 6"/>
                <a:gd name="T7" fmla="*/ 3 h 7"/>
                <a:gd name="T8" fmla="*/ 4 w 6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4" y="7"/>
                  </a:moveTo>
                  <a:lnTo>
                    <a:pt x="0" y="5"/>
                  </a:lnTo>
                  <a:lnTo>
                    <a:pt x="2" y="0"/>
                  </a:lnTo>
                  <a:lnTo>
                    <a:pt x="6" y="3"/>
                  </a:lnTo>
                  <a:lnTo>
                    <a:pt x="4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2" name="Group 671"/>
          <p:cNvGrpSpPr/>
          <p:nvPr/>
        </p:nvGrpSpPr>
        <p:grpSpPr>
          <a:xfrm>
            <a:off x="4434868" y="1693257"/>
            <a:ext cx="303884" cy="268256"/>
            <a:chOff x="4434868" y="1693257"/>
            <a:chExt cx="303884" cy="268256"/>
          </a:xfrm>
          <a:solidFill>
            <a:schemeClr val="tx2"/>
          </a:solidFill>
        </p:grpSpPr>
        <p:sp>
          <p:nvSpPr>
            <p:cNvPr id="477" name="Freeform 66"/>
            <p:cNvSpPr>
              <a:spLocks noEditPoints="1"/>
            </p:cNvSpPr>
            <p:nvPr/>
          </p:nvSpPr>
          <p:spPr bwMode="auto">
            <a:xfrm>
              <a:off x="4434868" y="1693257"/>
              <a:ext cx="303884" cy="268256"/>
            </a:xfrm>
            <a:custGeom>
              <a:avLst/>
              <a:gdLst>
                <a:gd name="T0" fmla="*/ 73 w 145"/>
                <a:gd name="T1" fmla="*/ 114 h 128"/>
                <a:gd name="T2" fmla="*/ 101 w 145"/>
                <a:gd name="T3" fmla="*/ 128 h 128"/>
                <a:gd name="T4" fmla="*/ 145 w 145"/>
                <a:gd name="T5" fmla="*/ 34 h 128"/>
                <a:gd name="T6" fmla="*/ 81 w 145"/>
                <a:gd name="T7" fmla="*/ 0 h 128"/>
                <a:gd name="T8" fmla="*/ 72 w 145"/>
                <a:gd name="T9" fmla="*/ 17 h 128"/>
                <a:gd name="T10" fmla="*/ 65 w 145"/>
                <a:gd name="T11" fmla="*/ 2 h 128"/>
                <a:gd name="T12" fmla="*/ 0 w 145"/>
                <a:gd name="T13" fmla="*/ 36 h 128"/>
                <a:gd name="T14" fmla="*/ 42 w 145"/>
                <a:gd name="T15" fmla="*/ 128 h 128"/>
                <a:gd name="T16" fmla="*/ 73 w 145"/>
                <a:gd name="T17" fmla="*/ 114 h 128"/>
                <a:gd name="T18" fmla="*/ 83 w 145"/>
                <a:gd name="T19" fmla="*/ 6 h 128"/>
                <a:gd name="T20" fmla="*/ 140 w 145"/>
                <a:gd name="T21" fmla="*/ 35 h 128"/>
                <a:gd name="T22" fmla="*/ 99 w 145"/>
                <a:gd name="T23" fmla="*/ 122 h 128"/>
                <a:gd name="T24" fmla="*/ 40 w 145"/>
                <a:gd name="T25" fmla="*/ 92 h 128"/>
                <a:gd name="T26" fmla="*/ 83 w 145"/>
                <a:gd name="T27" fmla="*/ 6 h 128"/>
                <a:gd name="T28" fmla="*/ 63 w 145"/>
                <a:gd name="T29" fmla="*/ 8 h 128"/>
                <a:gd name="T30" fmla="*/ 69 w 145"/>
                <a:gd name="T31" fmla="*/ 22 h 128"/>
                <a:gd name="T32" fmla="*/ 34 w 145"/>
                <a:gd name="T33" fmla="*/ 94 h 128"/>
                <a:gd name="T34" fmla="*/ 68 w 145"/>
                <a:gd name="T35" fmla="*/ 111 h 128"/>
                <a:gd name="T36" fmla="*/ 45 w 145"/>
                <a:gd name="T37" fmla="*/ 122 h 128"/>
                <a:gd name="T38" fmla="*/ 6 w 145"/>
                <a:gd name="T39" fmla="*/ 38 h 128"/>
                <a:gd name="T40" fmla="*/ 63 w 145"/>
                <a:gd name="T41" fmla="*/ 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5" h="128">
                  <a:moveTo>
                    <a:pt x="73" y="114"/>
                  </a:moveTo>
                  <a:lnTo>
                    <a:pt x="101" y="128"/>
                  </a:lnTo>
                  <a:lnTo>
                    <a:pt x="145" y="34"/>
                  </a:lnTo>
                  <a:lnTo>
                    <a:pt x="81" y="0"/>
                  </a:lnTo>
                  <a:lnTo>
                    <a:pt x="72" y="17"/>
                  </a:lnTo>
                  <a:lnTo>
                    <a:pt x="65" y="2"/>
                  </a:lnTo>
                  <a:lnTo>
                    <a:pt x="0" y="36"/>
                  </a:lnTo>
                  <a:lnTo>
                    <a:pt x="42" y="128"/>
                  </a:lnTo>
                  <a:lnTo>
                    <a:pt x="73" y="114"/>
                  </a:lnTo>
                  <a:close/>
                  <a:moveTo>
                    <a:pt x="83" y="6"/>
                  </a:moveTo>
                  <a:lnTo>
                    <a:pt x="140" y="35"/>
                  </a:lnTo>
                  <a:lnTo>
                    <a:pt x="99" y="122"/>
                  </a:lnTo>
                  <a:lnTo>
                    <a:pt x="40" y="92"/>
                  </a:lnTo>
                  <a:lnTo>
                    <a:pt x="83" y="6"/>
                  </a:lnTo>
                  <a:close/>
                  <a:moveTo>
                    <a:pt x="63" y="8"/>
                  </a:moveTo>
                  <a:lnTo>
                    <a:pt x="69" y="22"/>
                  </a:lnTo>
                  <a:lnTo>
                    <a:pt x="34" y="94"/>
                  </a:lnTo>
                  <a:lnTo>
                    <a:pt x="68" y="111"/>
                  </a:lnTo>
                  <a:lnTo>
                    <a:pt x="45" y="122"/>
                  </a:lnTo>
                  <a:lnTo>
                    <a:pt x="6" y="38"/>
                  </a:lnTo>
                  <a:lnTo>
                    <a:pt x="63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8" name="Freeform 67"/>
            <p:cNvSpPr>
              <a:spLocks/>
            </p:cNvSpPr>
            <p:nvPr/>
          </p:nvSpPr>
          <p:spPr bwMode="auto">
            <a:xfrm>
              <a:off x="4606720" y="1716311"/>
              <a:ext cx="12575" cy="12575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0 w 6"/>
                <a:gd name="T7" fmla="*/ 5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lnTo>
                    <a:pt x="6" y="2"/>
                  </a:lnTo>
                  <a:lnTo>
                    <a:pt x="4" y="6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9" name="Freeform 68"/>
            <p:cNvSpPr>
              <a:spLocks/>
            </p:cNvSpPr>
            <p:nvPr/>
          </p:nvSpPr>
          <p:spPr bwMode="auto">
            <a:xfrm>
              <a:off x="4460017" y="1772896"/>
              <a:ext cx="14671" cy="14671"/>
            </a:xfrm>
            <a:custGeom>
              <a:avLst/>
              <a:gdLst>
                <a:gd name="T0" fmla="*/ 2 w 7"/>
                <a:gd name="T1" fmla="*/ 7 h 7"/>
                <a:gd name="T2" fmla="*/ 0 w 7"/>
                <a:gd name="T3" fmla="*/ 2 h 7"/>
                <a:gd name="T4" fmla="*/ 4 w 7"/>
                <a:gd name="T5" fmla="*/ 0 h 7"/>
                <a:gd name="T6" fmla="*/ 7 w 7"/>
                <a:gd name="T7" fmla="*/ 5 h 7"/>
                <a:gd name="T8" fmla="*/ 2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2" y="7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7" y="5"/>
                  </a:lnTo>
                  <a:lnTo>
                    <a:pt x="2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0" name="Freeform 69"/>
            <p:cNvSpPr>
              <a:spLocks/>
            </p:cNvSpPr>
            <p:nvPr/>
          </p:nvSpPr>
          <p:spPr bwMode="auto">
            <a:xfrm>
              <a:off x="4629773" y="1923790"/>
              <a:ext cx="14671" cy="14671"/>
            </a:xfrm>
            <a:custGeom>
              <a:avLst/>
              <a:gdLst>
                <a:gd name="T0" fmla="*/ 5 w 7"/>
                <a:gd name="T1" fmla="*/ 7 h 7"/>
                <a:gd name="T2" fmla="*/ 0 w 7"/>
                <a:gd name="T3" fmla="*/ 5 h 7"/>
                <a:gd name="T4" fmla="*/ 2 w 7"/>
                <a:gd name="T5" fmla="*/ 0 h 7"/>
                <a:gd name="T6" fmla="*/ 7 w 7"/>
                <a:gd name="T7" fmla="*/ 3 h 7"/>
                <a:gd name="T8" fmla="*/ 5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5" y="7"/>
                  </a:moveTo>
                  <a:lnTo>
                    <a:pt x="0" y="5"/>
                  </a:lnTo>
                  <a:lnTo>
                    <a:pt x="2" y="0"/>
                  </a:lnTo>
                  <a:lnTo>
                    <a:pt x="7" y="3"/>
                  </a:lnTo>
                  <a:lnTo>
                    <a:pt x="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1" name="Freeform 70"/>
            <p:cNvSpPr>
              <a:spLocks noEditPoints="1"/>
            </p:cNvSpPr>
            <p:nvPr/>
          </p:nvSpPr>
          <p:spPr bwMode="auto">
            <a:xfrm>
              <a:off x="4573188" y="1777087"/>
              <a:ext cx="111075" cy="92213"/>
            </a:xfrm>
            <a:custGeom>
              <a:avLst/>
              <a:gdLst>
                <a:gd name="T0" fmla="*/ 25 w 94"/>
                <a:gd name="T1" fmla="*/ 76 h 78"/>
                <a:gd name="T2" fmla="*/ 26 w 94"/>
                <a:gd name="T3" fmla="*/ 78 h 78"/>
                <a:gd name="T4" fmla="*/ 29 w 94"/>
                <a:gd name="T5" fmla="*/ 78 h 78"/>
                <a:gd name="T6" fmla="*/ 87 w 94"/>
                <a:gd name="T7" fmla="*/ 56 h 78"/>
                <a:gd name="T8" fmla="*/ 82 w 94"/>
                <a:gd name="T9" fmla="*/ 22 h 78"/>
                <a:gd name="T10" fmla="*/ 58 w 94"/>
                <a:gd name="T11" fmla="*/ 20 h 78"/>
                <a:gd name="T12" fmla="*/ 57 w 94"/>
                <a:gd name="T13" fmla="*/ 15 h 78"/>
                <a:gd name="T14" fmla="*/ 46 w 94"/>
                <a:gd name="T15" fmla="*/ 2 h 78"/>
                <a:gd name="T16" fmla="*/ 35 w 94"/>
                <a:gd name="T17" fmla="*/ 0 h 78"/>
                <a:gd name="T18" fmla="*/ 12 w 94"/>
                <a:gd name="T19" fmla="*/ 12 h 78"/>
                <a:gd name="T20" fmla="*/ 25 w 94"/>
                <a:gd name="T21" fmla="*/ 76 h 78"/>
                <a:gd name="T22" fmla="*/ 19 w 94"/>
                <a:gd name="T23" fmla="*/ 16 h 78"/>
                <a:gd name="T24" fmla="*/ 35 w 94"/>
                <a:gd name="T25" fmla="*/ 8 h 78"/>
                <a:gd name="T26" fmla="*/ 42 w 94"/>
                <a:gd name="T27" fmla="*/ 9 h 78"/>
                <a:gd name="T28" fmla="*/ 49 w 94"/>
                <a:gd name="T29" fmla="*/ 18 h 78"/>
                <a:gd name="T30" fmla="*/ 48 w 94"/>
                <a:gd name="T31" fmla="*/ 28 h 78"/>
                <a:gd name="T32" fmla="*/ 55 w 94"/>
                <a:gd name="T33" fmla="*/ 32 h 78"/>
                <a:gd name="T34" fmla="*/ 67 w 94"/>
                <a:gd name="T35" fmla="*/ 27 h 78"/>
                <a:gd name="T36" fmla="*/ 78 w 94"/>
                <a:gd name="T37" fmla="*/ 29 h 78"/>
                <a:gd name="T38" fmla="*/ 80 w 94"/>
                <a:gd name="T39" fmla="*/ 52 h 78"/>
                <a:gd name="T40" fmla="*/ 30 w 94"/>
                <a:gd name="T41" fmla="*/ 70 h 78"/>
                <a:gd name="T42" fmla="*/ 19 w 94"/>
                <a:gd name="T43" fmla="*/ 1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78">
                  <a:moveTo>
                    <a:pt x="25" y="76"/>
                  </a:moveTo>
                  <a:cubicBezTo>
                    <a:pt x="26" y="78"/>
                    <a:pt x="26" y="78"/>
                    <a:pt x="26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40" y="78"/>
                    <a:pt x="76" y="76"/>
                    <a:pt x="87" y="56"/>
                  </a:cubicBezTo>
                  <a:cubicBezTo>
                    <a:pt x="94" y="44"/>
                    <a:pt x="93" y="28"/>
                    <a:pt x="82" y="22"/>
                  </a:cubicBezTo>
                  <a:cubicBezTo>
                    <a:pt x="75" y="18"/>
                    <a:pt x="65" y="18"/>
                    <a:pt x="58" y="20"/>
                  </a:cubicBezTo>
                  <a:cubicBezTo>
                    <a:pt x="58" y="18"/>
                    <a:pt x="57" y="17"/>
                    <a:pt x="57" y="15"/>
                  </a:cubicBezTo>
                  <a:cubicBezTo>
                    <a:pt x="55" y="10"/>
                    <a:pt x="51" y="5"/>
                    <a:pt x="46" y="2"/>
                  </a:cubicBezTo>
                  <a:cubicBezTo>
                    <a:pt x="43" y="0"/>
                    <a:pt x="39" y="0"/>
                    <a:pt x="35" y="0"/>
                  </a:cubicBezTo>
                  <a:cubicBezTo>
                    <a:pt x="25" y="0"/>
                    <a:pt x="16" y="4"/>
                    <a:pt x="12" y="12"/>
                  </a:cubicBezTo>
                  <a:cubicBezTo>
                    <a:pt x="0" y="35"/>
                    <a:pt x="23" y="74"/>
                    <a:pt x="25" y="76"/>
                  </a:cubicBezTo>
                  <a:close/>
                  <a:moveTo>
                    <a:pt x="19" y="16"/>
                  </a:moveTo>
                  <a:cubicBezTo>
                    <a:pt x="22" y="11"/>
                    <a:pt x="28" y="8"/>
                    <a:pt x="35" y="8"/>
                  </a:cubicBezTo>
                  <a:cubicBezTo>
                    <a:pt x="37" y="8"/>
                    <a:pt x="40" y="8"/>
                    <a:pt x="42" y="9"/>
                  </a:cubicBezTo>
                  <a:cubicBezTo>
                    <a:pt x="45" y="11"/>
                    <a:pt x="48" y="14"/>
                    <a:pt x="49" y="18"/>
                  </a:cubicBezTo>
                  <a:cubicBezTo>
                    <a:pt x="50" y="21"/>
                    <a:pt x="50" y="25"/>
                    <a:pt x="48" y="28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8" y="27"/>
                    <a:pt x="64" y="27"/>
                    <a:pt x="67" y="27"/>
                  </a:cubicBezTo>
                  <a:cubicBezTo>
                    <a:pt x="71" y="27"/>
                    <a:pt x="75" y="28"/>
                    <a:pt x="78" y="29"/>
                  </a:cubicBezTo>
                  <a:cubicBezTo>
                    <a:pt x="85" y="33"/>
                    <a:pt x="84" y="45"/>
                    <a:pt x="80" y="52"/>
                  </a:cubicBezTo>
                  <a:cubicBezTo>
                    <a:pt x="72" y="68"/>
                    <a:pt x="38" y="70"/>
                    <a:pt x="30" y="70"/>
                  </a:cubicBezTo>
                  <a:cubicBezTo>
                    <a:pt x="24" y="58"/>
                    <a:pt x="11" y="30"/>
                    <a:pt x="1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82" name="Freeform 71"/>
          <p:cNvSpPr>
            <a:spLocks noEditPoints="1"/>
          </p:cNvSpPr>
          <p:nvPr/>
        </p:nvSpPr>
        <p:spPr bwMode="auto">
          <a:xfrm>
            <a:off x="4828870" y="1718406"/>
            <a:ext cx="301788" cy="217958"/>
          </a:xfrm>
          <a:custGeom>
            <a:avLst/>
            <a:gdLst>
              <a:gd name="T0" fmla="*/ 256 w 256"/>
              <a:gd name="T1" fmla="*/ 32 h 184"/>
              <a:gd name="T2" fmla="*/ 168 w 256"/>
              <a:gd name="T3" fmla="*/ 32 h 184"/>
              <a:gd name="T4" fmla="*/ 128 w 256"/>
              <a:gd name="T5" fmla="*/ 0 h 184"/>
              <a:gd name="T6" fmla="*/ 88 w 256"/>
              <a:gd name="T7" fmla="*/ 32 h 184"/>
              <a:gd name="T8" fmla="*/ 0 w 256"/>
              <a:gd name="T9" fmla="*/ 32 h 184"/>
              <a:gd name="T10" fmla="*/ 0 w 256"/>
              <a:gd name="T11" fmla="*/ 184 h 184"/>
              <a:gd name="T12" fmla="*/ 256 w 256"/>
              <a:gd name="T13" fmla="*/ 184 h 184"/>
              <a:gd name="T14" fmla="*/ 256 w 256"/>
              <a:gd name="T15" fmla="*/ 32 h 184"/>
              <a:gd name="T16" fmla="*/ 128 w 256"/>
              <a:gd name="T17" fmla="*/ 8 h 184"/>
              <a:gd name="T18" fmla="*/ 160 w 256"/>
              <a:gd name="T19" fmla="*/ 32 h 184"/>
              <a:gd name="T20" fmla="*/ 96 w 256"/>
              <a:gd name="T21" fmla="*/ 32 h 184"/>
              <a:gd name="T22" fmla="*/ 128 w 256"/>
              <a:gd name="T23" fmla="*/ 8 h 184"/>
              <a:gd name="T24" fmla="*/ 248 w 256"/>
              <a:gd name="T25" fmla="*/ 40 h 184"/>
              <a:gd name="T26" fmla="*/ 248 w 256"/>
              <a:gd name="T27" fmla="*/ 80 h 184"/>
              <a:gd name="T28" fmla="*/ 8 w 256"/>
              <a:gd name="T29" fmla="*/ 80 h 184"/>
              <a:gd name="T30" fmla="*/ 8 w 256"/>
              <a:gd name="T31" fmla="*/ 40 h 184"/>
              <a:gd name="T32" fmla="*/ 248 w 256"/>
              <a:gd name="T33" fmla="*/ 40 h 184"/>
              <a:gd name="T34" fmla="*/ 112 w 256"/>
              <a:gd name="T35" fmla="*/ 88 h 184"/>
              <a:gd name="T36" fmla="*/ 144 w 256"/>
              <a:gd name="T37" fmla="*/ 88 h 184"/>
              <a:gd name="T38" fmla="*/ 144 w 256"/>
              <a:gd name="T39" fmla="*/ 104 h 184"/>
              <a:gd name="T40" fmla="*/ 112 w 256"/>
              <a:gd name="T41" fmla="*/ 104 h 184"/>
              <a:gd name="T42" fmla="*/ 112 w 256"/>
              <a:gd name="T43" fmla="*/ 88 h 184"/>
              <a:gd name="T44" fmla="*/ 8 w 256"/>
              <a:gd name="T45" fmla="*/ 176 h 184"/>
              <a:gd name="T46" fmla="*/ 8 w 256"/>
              <a:gd name="T47" fmla="*/ 88 h 184"/>
              <a:gd name="T48" fmla="*/ 104 w 256"/>
              <a:gd name="T49" fmla="*/ 88 h 184"/>
              <a:gd name="T50" fmla="*/ 104 w 256"/>
              <a:gd name="T51" fmla="*/ 112 h 184"/>
              <a:gd name="T52" fmla="*/ 152 w 256"/>
              <a:gd name="T53" fmla="*/ 112 h 184"/>
              <a:gd name="T54" fmla="*/ 152 w 256"/>
              <a:gd name="T55" fmla="*/ 88 h 184"/>
              <a:gd name="T56" fmla="*/ 248 w 256"/>
              <a:gd name="T57" fmla="*/ 88 h 184"/>
              <a:gd name="T58" fmla="*/ 248 w 256"/>
              <a:gd name="T59" fmla="*/ 176 h 184"/>
              <a:gd name="T60" fmla="*/ 8 w 256"/>
              <a:gd name="T61" fmla="*/ 176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56" h="184">
                <a:moveTo>
                  <a:pt x="256" y="32"/>
                </a:moveTo>
                <a:cubicBezTo>
                  <a:pt x="168" y="32"/>
                  <a:pt x="168" y="32"/>
                  <a:pt x="168" y="32"/>
                </a:cubicBezTo>
                <a:cubicBezTo>
                  <a:pt x="166" y="22"/>
                  <a:pt x="160" y="0"/>
                  <a:pt x="128" y="0"/>
                </a:cubicBezTo>
                <a:cubicBezTo>
                  <a:pt x="97" y="0"/>
                  <a:pt x="90" y="22"/>
                  <a:pt x="88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84"/>
                  <a:pt x="0" y="184"/>
                  <a:pt x="0" y="184"/>
                </a:cubicBezTo>
                <a:cubicBezTo>
                  <a:pt x="256" y="184"/>
                  <a:pt x="256" y="184"/>
                  <a:pt x="256" y="184"/>
                </a:cubicBezTo>
                <a:lnTo>
                  <a:pt x="256" y="32"/>
                </a:lnTo>
                <a:close/>
                <a:moveTo>
                  <a:pt x="128" y="8"/>
                </a:moveTo>
                <a:cubicBezTo>
                  <a:pt x="153" y="8"/>
                  <a:pt x="158" y="24"/>
                  <a:pt x="160" y="32"/>
                </a:cubicBezTo>
                <a:cubicBezTo>
                  <a:pt x="96" y="32"/>
                  <a:pt x="96" y="32"/>
                  <a:pt x="96" y="32"/>
                </a:cubicBezTo>
                <a:cubicBezTo>
                  <a:pt x="98" y="24"/>
                  <a:pt x="103" y="8"/>
                  <a:pt x="128" y="8"/>
                </a:cubicBezTo>
                <a:close/>
                <a:moveTo>
                  <a:pt x="248" y="40"/>
                </a:moveTo>
                <a:cubicBezTo>
                  <a:pt x="248" y="80"/>
                  <a:pt x="248" y="80"/>
                  <a:pt x="248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40"/>
                  <a:pt x="8" y="40"/>
                  <a:pt x="8" y="40"/>
                </a:cubicBezTo>
                <a:lnTo>
                  <a:pt x="248" y="40"/>
                </a:lnTo>
                <a:close/>
                <a:moveTo>
                  <a:pt x="112" y="88"/>
                </a:moveTo>
                <a:cubicBezTo>
                  <a:pt x="144" y="88"/>
                  <a:pt x="144" y="88"/>
                  <a:pt x="144" y="88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12" y="104"/>
                  <a:pt x="112" y="104"/>
                  <a:pt x="112" y="104"/>
                </a:cubicBezTo>
                <a:lnTo>
                  <a:pt x="112" y="88"/>
                </a:lnTo>
                <a:close/>
                <a:moveTo>
                  <a:pt x="8" y="176"/>
                </a:moveTo>
                <a:cubicBezTo>
                  <a:pt x="8" y="88"/>
                  <a:pt x="8" y="88"/>
                  <a:pt x="8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248" y="88"/>
                  <a:pt x="248" y="88"/>
                  <a:pt x="248" y="88"/>
                </a:cubicBezTo>
                <a:cubicBezTo>
                  <a:pt x="248" y="176"/>
                  <a:pt x="248" y="176"/>
                  <a:pt x="248" y="176"/>
                </a:cubicBezTo>
                <a:lnTo>
                  <a:pt x="8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71" name="Group 670"/>
          <p:cNvGrpSpPr/>
          <p:nvPr/>
        </p:nvGrpSpPr>
        <p:grpSpPr>
          <a:xfrm>
            <a:off x="5235445" y="1676491"/>
            <a:ext cx="272448" cy="301788"/>
            <a:chOff x="5235445" y="1676491"/>
            <a:chExt cx="272448" cy="301788"/>
          </a:xfrm>
          <a:solidFill>
            <a:schemeClr val="tx2"/>
          </a:solidFill>
        </p:grpSpPr>
        <p:sp>
          <p:nvSpPr>
            <p:cNvPr id="483" name="Freeform 72"/>
            <p:cNvSpPr>
              <a:spLocks noEditPoints="1"/>
            </p:cNvSpPr>
            <p:nvPr/>
          </p:nvSpPr>
          <p:spPr bwMode="auto">
            <a:xfrm>
              <a:off x="5235445" y="1676491"/>
              <a:ext cx="272448" cy="301788"/>
            </a:xfrm>
            <a:custGeom>
              <a:avLst/>
              <a:gdLst>
                <a:gd name="T0" fmla="*/ 116 w 232"/>
                <a:gd name="T1" fmla="*/ 256 h 256"/>
                <a:gd name="T2" fmla="*/ 198 w 232"/>
                <a:gd name="T3" fmla="*/ 222 h 256"/>
                <a:gd name="T4" fmla="*/ 232 w 232"/>
                <a:gd name="T5" fmla="*/ 140 h 256"/>
                <a:gd name="T6" fmla="*/ 198 w 232"/>
                <a:gd name="T7" fmla="*/ 58 h 256"/>
                <a:gd name="T8" fmla="*/ 120 w 232"/>
                <a:gd name="T9" fmla="*/ 24 h 256"/>
                <a:gd name="T10" fmla="*/ 120 w 232"/>
                <a:gd name="T11" fmla="*/ 8 h 256"/>
                <a:gd name="T12" fmla="*/ 140 w 232"/>
                <a:gd name="T13" fmla="*/ 8 h 256"/>
                <a:gd name="T14" fmla="*/ 140 w 232"/>
                <a:gd name="T15" fmla="*/ 0 h 256"/>
                <a:gd name="T16" fmla="*/ 116 w 232"/>
                <a:gd name="T17" fmla="*/ 0 h 256"/>
                <a:gd name="T18" fmla="*/ 112 w 232"/>
                <a:gd name="T19" fmla="*/ 0 h 256"/>
                <a:gd name="T20" fmla="*/ 92 w 232"/>
                <a:gd name="T21" fmla="*/ 0 h 256"/>
                <a:gd name="T22" fmla="*/ 92 w 232"/>
                <a:gd name="T23" fmla="*/ 8 h 256"/>
                <a:gd name="T24" fmla="*/ 112 w 232"/>
                <a:gd name="T25" fmla="*/ 8 h 256"/>
                <a:gd name="T26" fmla="*/ 112 w 232"/>
                <a:gd name="T27" fmla="*/ 24 h 256"/>
                <a:gd name="T28" fmla="*/ 34 w 232"/>
                <a:gd name="T29" fmla="*/ 58 h 256"/>
                <a:gd name="T30" fmla="*/ 0 w 232"/>
                <a:gd name="T31" fmla="*/ 140 h 256"/>
                <a:gd name="T32" fmla="*/ 34 w 232"/>
                <a:gd name="T33" fmla="*/ 222 h 256"/>
                <a:gd name="T34" fmla="*/ 116 w 232"/>
                <a:gd name="T35" fmla="*/ 256 h 256"/>
                <a:gd name="T36" fmla="*/ 40 w 232"/>
                <a:gd name="T37" fmla="*/ 63 h 256"/>
                <a:gd name="T38" fmla="*/ 112 w 232"/>
                <a:gd name="T39" fmla="*/ 32 h 256"/>
                <a:gd name="T40" fmla="*/ 112 w 232"/>
                <a:gd name="T41" fmla="*/ 44 h 256"/>
                <a:gd name="T42" fmla="*/ 120 w 232"/>
                <a:gd name="T43" fmla="*/ 44 h 256"/>
                <a:gd name="T44" fmla="*/ 120 w 232"/>
                <a:gd name="T45" fmla="*/ 32 h 256"/>
                <a:gd name="T46" fmla="*/ 193 w 232"/>
                <a:gd name="T47" fmla="*/ 63 h 256"/>
                <a:gd name="T48" fmla="*/ 224 w 232"/>
                <a:gd name="T49" fmla="*/ 136 h 256"/>
                <a:gd name="T50" fmla="*/ 212 w 232"/>
                <a:gd name="T51" fmla="*/ 136 h 256"/>
                <a:gd name="T52" fmla="*/ 212 w 232"/>
                <a:gd name="T53" fmla="*/ 144 h 256"/>
                <a:gd name="T54" fmla="*/ 224 w 232"/>
                <a:gd name="T55" fmla="*/ 144 h 256"/>
                <a:gd name="T56" fmla="*/ 193 w 232"/>
                <a:gd name="T57" fmla="*/ 216 h 256"/>
                <a:gd name="T58" fmla="*/ 120 w 232"/>
                <a:gd name="T59" fmla="*/ 248 h 256"/>
                <a:gd name="T60" fmla="*/ 120 w 232"/>
                <a:gd name="T61" fmla="*/ 236 h 256"/>
                <a:gd name="T62" fmla="*/ 112 w 232"/>
                <a:gd name="T63" fmla="*/ 236 h 256"/>
                <a:gd name="T64" fmla="*/ 112 w 232"/>
                <a:gd name="T65" fmla="*/ 248 h 256"/>
                <a:gd name="T66" fmla="*/ 40 w 232"/>
                <a:gd name="T67" fmla="*/ 216 h 256"/>
                <a:gd name="T68" fmla="*/ 8 w 232"/>
                <a:gd name="T69" fmla="*/ 144 h 256"/>
                <a:gd name="T70" fmla="*/ 20 w 232"/>
                <a:gd name="T71" fmla="*/ 144 h 256"/>
                <a:gd name="T72" fmla="*/ 20 w 232"/>
                <a:gd name="T73" fmla="*/ 136 h 256"/>
                <a:gd name="T74" fmla="*/ 8 w 232"/>
                <a:gd name="T75" fmla="*/ 136 h 256"/>
                <a:gd name="T76" fmla="*/ 40 w 232"/>
                <a:gd name="T77" fmla="*/ 6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2" h="256">
                  <a:moveTo>
                    <a:pt x="116" y="256"/>
                  </a:moveTo>
                  <a:cubicBezTo>
                    <a:pt x="147" y="256"/>
                    <a:pt x="176" y="244"/>
                    <a:pt x="198" y="222"/>
                  </a:cubicBezTo>
                  <a:cubicBezTo>
                    <a:pt x="220" y="200"/>
                    <a:pt x="232" y="171"/>
                    <a:pt x="232" y="140"/>
                  </a:cubicBezTo>
                  <a:cubicBezTo>
                    <a:pt x="232" y="109"/>
                    <a:pt x="220" y="80"/>
                    <a:pt x="198" y="58"/>
                  </a:cubicBezTo>
                  <a:cubicBezTo>
                    <a:pt x="177" y="37"/>
                    <a:pt x="150" y="25"/>
                    <a:pt x="120" y="24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12" y="24"/>
                    <a:pt x="112" y="24"/>
                    <a:pt x="112" y="24"/>
                  </a:cubicBezTo>
                  <a:cubicBezTo>
                    <a:pt x="83" y="25"/>
                    <a:pt x="55" y="37"/>
                    <a:pt x="34" y="58"/>
                  </a:cubicBezTo>
                  <a:cubicBezTo>
                    <a:pt x="12" y="80"/>
                    <a:pt x="0" y="109"/>
                    <a:pt x="0" y="140"/>
                  </a:cubicBezTo>
                  <a:cubicBezTo>
                    <a:pt x="0" y="171"/>
                    <a:pt x="12" y="200"/>
                    <a:pt x="34" y="222"/>
                  </a:cubicBezTo>
                  <a:cubicBezTo>
                    <a:pt x="56" y="244"/>
                    <a:pt x="85" y="256"/>
                    <a:pt x="116" y="256"/>
                  </a:cubicBezTo>
                  <a:close/>
                  <a:moveTo>
                    <a:pt x="40" y="63"/>
                  </a:moveTo>
                  <a:cubicBezTo>
                    <a:pt x="59" y="44"/>
                    <a:pt x="85" y="33"/>
                    <a:pt x="112" y="32"/>
                  </a:cubicBezTo>
                  <a:cubicBezTo>
                    <a:pt x="112" y="44"/>
                    <a:pt x="112" y="44"/>
                    <a:pt x="112" y="44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48" y="33"/>
                    <a:pt x="173" y="44"/>
                    <a:pt x="193" y="63"/>
                  </a:cubicBezTo>
                  <a:cubicBezTo>
                    <a:pt x="212" y="83"/>
                    <a:pt x="223" y="108"/>
                    <a:pt x="224" y="136"/>
                  </a:cubicBezTo>
                  <a:cubicBezTo>
                    <a:pt x="212" y="136"/>
                    <a:pt x="212" y="136"/>
                    <a:pt x="212" y="136"/>
                  </a:cubicBezTo>
                  <a:cubicBezTo>
                    <a:pt x="212" y="144"/>
                    <a:pt x="212" y="144"/>
                    <a:pt x="212" y="144"/>
                  </a:cubicBezTo>
                  <a:cubicBezTo>
                    <a:pt x="224" y="144"/>
                    <a:pt x="224" y="144"/>
                    <a:pt x="224" y="144"/>
                  </a:cubicBezTo>
                  <a:cubicBezTo>
                    <a:pt x="223" y="171"/>
                    <a:pt x="212" y="197"/>
                    <a:pt x="193" y="216"/>
                  </a:cubicBezTo>
                  <a:cubicBezTo>
                    <a:pt x="173" y="236"/>
                    <a:pt x="148" y="247"/>
                    <a:pt x="120" y="248"/>
                  </a:cubicBezTo>
                  <a:cubicBezTo>
                    <a:pt x="120" y="236"/>
                    <a:pt x="120" y="236"/>
                    <a:pt x="120" y="236"/>
                  </a:cubicBezTo>
                  <a:cubicBezTo>
                    <a:pt x="112" y="236"/>
                    <a:pt x="112" y="236"/>
                    <a:pt x="112" y="236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85" y="247"/>
                    <a:pt x="59" y="236"/>
                    <a:pt x="40" y="216"/>
                  </a:cubicBezTo>
                  <a:cubicBezTo>
                    <a:pt x="20" y="197"/>
                    <a:pt x="9" y="171"/>
                    <a:pt x="8" y="144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9" y="108"/>
                    <a:pt x="20" y="83"/>
                    <a:pt x="40" y="6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4" name="Freeform 73"/>
            <p:cNvSpPr>
              <a:spLocks/>
            </p:cNvSpPr>
            <p:nvPr/>
          </p:nvSpPr>
          <p:spPr bwMode="auto">
            <a:xfrm>
              <a:off x="5285743" y="1756130"/>
              <a:ext cx="20958" cy="18862"/>
            </a:xfrm>
            <a:custGeom>
              <a:avLst/>
              <a:gdLst>
                <a:gd name="T0" fmla="*/ 3 w 10"/>
                <a:gd name="T1" fmla="*/ 0 h 9"/>
                <a:gd name="T2" fmla="*/ 10 w 10"/>
                <a:gd name="T3" fmla="*/ 6 h 9"/>
                <a:gd name="T4" fmla="*/ 7 w 10"/>
                <a:gd name="T5" fmla="*/ 9 h 9"/>
                <a:gd name="T6" fmla="*/ 0 w 10"/>
                <a:gd name="T7" fmla="*/ 3 h 9"/>
                <a:gd name="T8" fmla="*/ 3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lnTo>
                    <a:pt x="10" y="6"/>
                  </a:lnTo>
                  <a:lnTo>
                    <a:pt x="7" y="9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5" name="Freeform 74"/>
            <p:cNvSpPr>
              <a:spLocks/>
            </p:cNvSpPr>
            <p:nvPr/>
          </p:nvSpPr>
          <p:spPr bwMode="auto">
            <a:xfrm>
              <a:off x="5436637" y="1907024"/>
              <a:ext cx="20958" cy="18862"/>
            </a:xfrm>
            <a:custGeom>
              <a:avLst/>
              <a:gdLst>
                <a:gd name="T0" fmla="*/ 3 w 10"/>
                <a:gd name="T1" fmla="*/ 0 h 9"/>
                <a:gd name="T2" fmla="*/ 10 w 10"/>
                <a:gd name="T3" fmla="*/ 7 h 9"/>
                <a:gd name="T4" fmla="*/ 7 w 10"/>
                <a:gd name="T5" fmla="*/ 9 h 9"/>
                <a:gd name="T6" fmla="*/ 0 w 10"/>
                <a:gd name="T7" fmla="*/ 3 h 9"/>
                <a:gd name="T8" fmla="*/ 3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lnTo>
                    <a:pt x="10" y="7"/>
                  </a:lnTo>
                  <a:lnTo>
                    <a:pt x="7" y="9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6" name="Freeform 75"/>
            <p:cNvSpPr>
              <a:spLocks/>
            </p:cNvSpPr>
            <p:nvPr/>
          </p:nvSpPr>
          <p:spPr bwMode="auto">
            <a:xfrm>
              <a:off x="5436637" y="1756130"/>
              <a:ext cx="20958" cy="18862"/>
            </a:xfrm>
            <a:custGeom>
              <a:avLst/>
              <a:gdLst>
                <a:gd name="T0" fmla="*/ 7 w 10"/>
                <a:gd name="T1" fmla="*/ 0 h 9"/>
                <a:gd name="T2" fmla="*/ 10 w 10"/>
                <a:gd name="T3" fmla="*/ 3 h 9"/>
                <a:gd name="T4" fmla="*/ 3 w 10"/>
                <a:gd name="T5" fmla="*/ 9 h 9"/>
                <a:gd name="T6" fmla="*/ 0 w 10"/>
                <a:gd name="T7" fmla="*/ 6 h 9"/>
                <a:gd name="T8" fmla="*/ 7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lnTo>
                    <a:pt x="10" y="3"/>
                  </a:lnTo>
                  <a:lnTo>
                    <a:pt x="3" y="9"/>
                  </a:lnTo>
                  <a:lnTo>
                    <a:pt x="0" y="6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7" name="Freeform 76"/>
            <p:cNvSpPr>
              <a:spLocks/>
            </p:cNvSpPr>
            <p:nvPr/>
          </p:nvSpPr>
          <p:spPr bwMode="auto">
            <a:xfrm>
              <a:off x="5285743" y="1907024"/>
              <a:ext cx="20958" cy="18862"/>
            </a:xfrm>
            <a:custGeom>
              <a:avLst/>
              <a:gdLst>
                <a:gd name="T0" fmla="*/ 7 w 10"/>
                <a:gd name="T1" fmla="*/ 0 h 9"/>
                <a:gd name="T2" fmla="*/ 10 w 10"/>
                <a:gd name="T3" fmla="*/ 3 h 9"/>
                <a:gd name="T4" fmla="*/ 3 w 10"/>
                <a:gd name="T5" fmla="*/ 9 h 9"/>
                <a:gd name="T6" fmla="*/ 0 w 10"/>
                <a:gd name="T7" fmla="*/ 7 h 9"/>
                <a:gd name="T8" fmla="*/ 7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lnTo>
                    <a:pt x="10" y="3"/>
                  </a:lnTo>
                  <a:lnTo>
                    <a:pt x="3" y="9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8" name="Freeform 77"/>
            <p:cNvSpPr>
              <a:spLocks noEditPoints="1"/>
            </p:cNvSpPr>
            <p:nvPr/>
          </p:nvSpPr>
          <p:spPr bwMode="auto">
            <a:xfrm>
              <a:off x="5352807" y="1774992"/>
              <a:ext cx="37724" cy="85926"/>
            </a:xfrm>
            <a:custGeom>
              <a:avLst/>
              <a:gdLst>
                <a:gd name="T0" fmla="*/ 16 w 32"/>
                <a:gd name="T1" fmla="*/ 72 h 72"/>
                <a:gd name="T2" fmla="*/ 32 w 32"/>
                <a:gd name="T3" fmla="*/ 56 h 72"/>
                <a:gd name="T4" fmla="*/ 20 w 32"/>
                <a:gd name="T5" fmla="*/ 40 h 72"/>
                <a:gd name="T6" fmla="*/ 20 w 32"/>
                <a:gd name="T7" fmla="*/ 0 h 72"/>
                <a:gd name="T8" fmla="*/ 12 w 32"/>
                <a:gd name="T9" fmla="*/ 0 h 72"/>
                <a:gd name="T10" fmla="*/ 12 w 32"/>
                <a:gd name="T11" fmla="*/ 40 h 72"/>
                <a:gd name="T12" fmla="*/ 0 w 32"/>
                <a:gd name="T13" fmla="*/ 56 h 72"/>
                <a:gd name="T14" fmla="*/ 16 w 32"/>
                <a:gd name="T15" fmla="*/ 72 h 72"/>
                <a:gd name="T16" fmla="*/ 16 w 32"/>
                <a:gd name="T17" fmla="*/ 48 h 72"/>
                <a:gd name="T18" fmla="*/ 24 w 32"/>
                <a:gd name="T19" fmla="*/ 56 h 72"/>
                <a:gd name="T20" fmla="*/ 16 w 32"/>
                <a:gd name="T21" fmla="*/ 64 h 72"/>
                <a:gd name="T22" fmla="*/ 8 w 32"/>
                <a:gd name="T23" fmla="*/ 56 h 72"/>
                <a:gd name="T24" fmla="*/ 16 w 32"/>
                <a:gd name="T25" fmla="*/ 4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72">
                  <a:moveTo>
                    <a:pt x="16" y="72"/>
                  </a:moveTo>
                  <a:cubicBezTo>
                    <a:pt x="25" y="72"/>
                    <a:pt x="32" y="65"/>
                    <a:pt x="32" y="56"/>
                  </a:cubicBezTo>
                  <a:cubicBezTo>
                    <a:pt x="32" y="48"/>
                    <a:pt x="27" y="42"/>
                    <a:pt x="20" y="4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5" y="42"/>
                    <a:pt x="0" y="48"/>
                    <a:pt x="0" y="56"/>
                  </a:cubicBezTo>
                  <a:cubicBezTo>
                    <a:pt x="0" y="65"/>
                    <a:pt x="7" y="72"/>
                    <a:pt x="16" y="72"/>
                  </a:cubicBezTo>
                  <a:close/>
                  <a:moveTo>
                    <a:pt x="16" y="48"/>
                  </a:moveTo>
                  <a:cubicBezTo>
                    <a:pt x="21" y="48"/>
                    <a:pt x="24" y="51"/>
                    <a:pt x="24" y="56"/>
                  </a:cubicBezTo>
                  <a:cubicBezTo>
                    <a:pt x="24" y="60"/>
                    <a:pt x="21" y="64"/>
                    <a:pt x="16" y="64"/>
                  </a:cubicBezTo>
                  <a:cubicBezTo>
                    <a:pt x="12" y="64"/>
                    <a:pt x="8" y="60"/>
                    <a:pt x="8" y="56"/>
                  </a:cubicBezTo>
                  <a:cubicBezTo>
                    <a:pt x="8" y="51"/>
                    <a:pt x="12" y="48"/>
                    <a:pt x="16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89" name="Freeform 78"/>
          <p:cNvSpPr>
            <a:spLocks noEditPoints="1"/>
          </p:cNvSpPr>
          <p:nvPr/>
        </p:nvSpPr>
        <p:spPr bwMode="auto">
          <a:xfrm>
            <a:off x="5673456" y="1676491"/>
            <a:ext cx="180235" cy="301788"/>
          </a:xfrm>
          <a:custGeom>
            <a:avLst/>
            <a:gdLst>
              <a:gd name="T0" fmla="*/ 16 w 152"/>
              <a:gd name="T1" fmla="*/ 180 h 256"/>
              <a:gd name="T2" fmla="*/ 16 w 152"/>
              <a:gd name="T3" fmla="*/ 232 h 256"/>
              <a:gd name="T4" fmla="*/ 0 w 152"/>
              <a:gd name="T5" fmla="*/ 232 h 256"/>
              <a:gd name="T6" fmla="*/ 0 w 152"/>
              <a:gd name="T7" fmla="*/ 256 h 256"/>
              <a:gd name="T8" fmla="*/ 152 w 152"/>
              <a:gd name="T9" fmla="*/ 256 h 256"/>
              <a:gd name="T10" fmla="*/ 152 w 152"/>
              <a:gd name="T11" fmla="*/ 232 h 256"/>
              <a:gd name="T12" fmla="*/ 140 w 152"/>
              <a:gd name="T13" fmla="*/ 232 h 256"/>
              <a:gd name="T14" fmla="*/ 140 w 152"/>
              <a:gd name="T15" fmla="*/ 180 h 256"/>
              <a:gd name="T16" fmla="*/ 86 w 152"/>
              <a:gd name="T17" fmla="*/ 130 h 256"/>
              <a:gd name="T18" fmla="*/ 140 w 152"/>
              <a:gd name="T19" fmla="*/ 80 h 256"/>
              <a:gd name="T20" fmla="*/ 140 w 152"/>
              <a:gd name="T21" fmla="*/ 24 h 256"/>
              <a:gd name="T22" fmla="*/ 152 w 152"/>
              <a:gd name="T23" fmla="*/ 24 h 256"/>
              <a:gd name="T24" fmla="*/ 152 w 152"/>
              <a:gd name="T25" fmla="*/ 0 h 256"/>
              <a:gd name="T26" fmla="*/ 0 w 152"/>
              <a:gd name="T27" fmla="*/ 0 h 256"/>
              <a:gd name="T28" fmla="*/ 0 w 152"/>
              <a:gd name="T29" fmla="*/ 24 h 256"/>
              <a:gd name="T30" fmla="*/ 16 w 152"/>
              <a:gd name="T31" fmla="*/ 24 h 256"/>
              <a:gd name="T32" fmla="*/ 16 w 152"/>
              <a:gd name="T33" fmla="*/ 80 h 256"/>
              <a:gd name="T34" fmla="*/ 71 w 152"/>
              <a:gd name="T35" fmla="*/ 130 h 256"/>
              <a:gd name="T36" fmla="*/ 16 w 152"/>
              <a:gd name="T37" fmla="*/ 180 h 256"/>
              <a:gd name="T38" fmla="*/ 144 w 152"/>
              <a:gd name="T39" fmla="*/ 248 h 256"/>
              <a:gd name="T40" fmla="*/ 8 w 152"/>
              <a:gd name="T41" fmla="*/ 248 h 256"/>
              <a:gd name="T42" fmla="*/ 8 w 152"/>
              <a:gd name="T43" fmla="*/ 240 h 256"/>
              <a:gd name="T44" fmla="*/ 144 w 152"/>
              <a:gd name="T45" fmla="*/ 240 h 256"/>
              <a:gd name="T46" fmla="*/ 144 w 152"/>
              <a:gd name="T47" fmla="*/ 248 h 256"/>
              <a:gd name="T48" fmla="*/ 8 w 152"/>
              <a:gd name="T49" fmla="*/ 8 h 256"/>
              <a:gd name="T50" fmla="*/ 144 w 152"/>
              <a:gd name="T51" fmla="*/ 8 h 256"/>
              <a:gd name="T52" fmla="*/ 144 w 152"/>
              <a:gd name="T53" fmla="*/ 16 h 256"/>
              <a:gd name="T54" fmla="*/ 8 w 152"/>
              <a:gd name="T55" fmla="*/ 16 h 256"/>
              <a:gd name="T56" fmla="*/ 8 w 152"/>
              <a:gd name="T57" fmla="*/ 8 h 256"/>
              <a:gd name="T58" fmla="*/ 24 w 152"/>
              <a:gd name="T59" fmla="*/ 80 h 256"/>
              <a:gd name="T60" fmla="*/ 24 w 152"/>
              <a:gd name="T61" fmla="*/ 24 h 256"/>
              <a:gd name="T62" fmla="*/ 132 w 152"/>
              <a:gd name="T63" fmla="*/ 24 h 256"/>
              <a:gd name="T64" fmla="*/ 132 w 152"/>
              <a:gd name="T65" fmla="*/ 80 h 256"/>
              <a:gd name="T66" fmla="*/ 78 w 152"/>
              <a:gd name="T67" fmla="*/ 125 h 256"/>
              <a:gd name="T68" fmla="*/ 24 w 152"/>
              <a:gd name="T69" fmla="*/ 80 h 256"/>
              <a:gd name="T70" fmla="*/ 78 w 152"/>
              <a:gd name="T71" fmla="*/ 134 h 256"/>
              <a:gd name="T72" fmla="*/ 132 w 152"/>
              <a:gd name="T73" fmla="*/ 180 h 256"/>
              <a:gd name="T74" fmla="*/ 132 w 152"/>
              <a:gd name="T75" fmla="*/ 232 h 256"/>
              <a:gd name="T76" fmla="*/ 24 w 152"/>
              <a:gd name="T77" fmla="*/ 232 h 256"/>
              <a:gd name="T78" fmla="*/ 24 w 152"/>
              <a:gd name="T79" fmla="*/ 180 h 256"/>
              <a:gd name="T80" fmla="*/ 78 w 152"/>
              <a:gd name="T81" fmla="*/ 13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2" h="256">
                <a:moveTo>
                  <a:pt x="16" y="180"/>
                </a:moveTo>
                <a:cubicBezTo>
                  <a:pt x="16" y="232"/>
                  <a:pt x="16" y="232"/>
                  <a:pt x="16" y="232"/>
                </a:cubicBezTo>
                <a:cubicBezTo>
                  <a:pt x="0" y="232"/>
                  <a:pt x="0" y="232"/>
                  <a:pt x="0" y="232"/>
                </a:cubicBezTo>
                <a:cubicBezTo>
                  <a:pt x="0" y="256"/>
                  <a:pt x="0" y="256"/>
                  <a:pt x="0" y="256"/>
                </a:cubicBezTo>
                <a:cubicBezTo>
                  <a:pt x="152" y="256"/>
                  <a:pt x="152" y="256"/>
                  <a:pt x="152" y="256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40" y="232"/>
                  <a:pt x="140" y="232"/>
                  <a:pt x="140" y="232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67"/>
                  <a:pt x="120" y="152"/>
                  <a:pt x="86" y="130"/>
                </a:cubicBezTo>
                <a:cubicBezTo>
                  <a:pt x="120" y="107"/>
                  <a:pt x="140" y="92"/>
                  <a:pt x="140" y="80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0"/>
                  <a:pt x="152" y="0"/>
                  <a:pt x="15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4"/>
                  <a:pt x="0" y="24"/>
                  <a:pt x="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92"/>
                  <a:pt x="37" y="107"/>
                  <a:pt x="71" y="130"/>
                </a:cubicBezTo>
                <a:cubicBezTo>
                  <a:pt x="37" y="152"/>
                  <a:pt x="16" y="167"/>
                  <a:pt x="16" y="180"/>
                </a:cubicBezTo>
                <a:close/>
                <a:moveTo>
                  <a:pt x="144" y="248"/>
                </a:moveTo>
                <a:cubicBezTo>
                  <a:pt x="8" y="248"/>
                  <a:pt x="8" y="248"/>
                  <a:pt x="8" y="248"/>
                </a:cubicBezTo>
                <a:cubicBezTo>
                  <a:pt x="8" y="240"/>
                  <a:pt x="8" y="240"/>
                  <a:pt x="8" y="240"/>
                </a:cubicBezTo>
                <a:cubicBezTo>
                  <a:pt x="144" y="240"/>
                  <a:pt x="144" y="240"/>
                  <a:pt x="144" y="240"/>
                </a:cubicBezTo>
                <a:lnTo>
                  <a:pt x="144" y="248"/>
                </a:lnTo>
                <a:close/>
                <a:moveTo>
                  <a:pt x="8" y="8"/>
                </a:moveTo>
                <a:cubicBezTo>
                  <a:pt x="144" y="8"/>
                  <a:pt x="144" y="8"/>
                  <a:pt x="144" y="8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8" y="16"/>
                  <a:pt x="8" y="16"/>
                  <a:pt x="8" y="16"/>
                </a:cubicBezTo>
                <a:lnTo>
                  <a:pt x="8" y="8"/>
                </a:lnTo>
                <a:close/>
                <a:moveTo>
                  <a:pt x="24" y="80"/>
                </a:moveTo>
                <a:cubicBezTo>
                  <a:pt x="24" y="24"/>
                  <a:pt x="24" y="24"/>
                  <a:pt x="24" y="24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2" y="89"/>
                  <a:pt x="103" y="109"/>
                  <a:pt x="78" y="125"/>
                </a:cubicBezTo>
                <a:cubicBezTo>
                  <a:pt x="54" y="109"/>
                  <a:pt x="24" y="89"/>
                  <a:pt x="24" y="80"/>
                </a:cubicBezTo>
                <a:close/>
                <a:moveTo>
                  <a:pt x="78" y="134"/>
                </a:moveTo>
                <a:cubicBezTo>
                  <a:pt x="103" y="151"/>
                  <a:pt x="132" y="170"/>
                  <a:pt x="132" y="180"/>
                </a:cubicBezTo>
                <a:cubicBezTo>
                  <a:pt x="132" y="232"/>
                  <a:pt x="132" y="232"/>
                  <a:pt x="132" y="232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70"/>
                  <a:pt x="54" y="151"/>
                  <a:pt x="78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70" name="Group 669"/>
          <p:cNvGrpSpPr/>
          <p:nvPr/>
        </p:nvGrpSpPr>
        <p:grpSpPr>
          <a:xfrm>
            <a:off x="6004585" y="1676491"/>
            <a:ext cx="301788" cy="301788"/>
            <a:chOff x="6004585" y="1676491"/>
            <a:chExt cx="301788" cy="301788"/>
          </a:xfrm>
          <a:solidFill>
            <a:schemeClr val="tx2"/>
          </a:solidFill>
        </p:grpSpPr>
        <p:sp>
          <p:nvSpPr>
            <p:cNvPr id="490" name="Freeform 79"/>
            <p:cNvSpPr>
              <a:spLocks noEditPoints="1"/>
            </p:cNvSpPr>
            <p:nvPr/>
          </p:nvSpPr>
          <p:spPr bwMode="auto">
            <a:xfrm>
              <a:off x="6004585" y="1676491"/>
              <a:ext cx="301788" cy="30178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219 w 256"/>
                <a:gd name="T11" fmla="*/ 218 h 256"/>
                <a:gd name="T12" fmla="*/ 256 w 256"/>
                <a:gd name="T13" fmla="*/ 128 h 256"/>
                <a:gd name="T14" fmla="*/ 219 w 256"/>
                <a:gd name="T15" fmla="*/ 37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4 w 256"/>
                <a:gd name="T23" fmla="*/ 213 h 256"/>
                <a:gd name="T24" fmla="*/ 8 w 256"/>
                <a:gd name="T25" fmla="*/ 128 h 256"/>
                <a:gd name="T26" fmla="*/ 44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1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4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4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1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1" name="Freeform 80"/>
            <p:cNvSpPr>
              <a:spLocks/>
            </p:cNvSpPr>
            <p:nvPr/>
          </p:nvSpPr>
          <p:spPr bwMode="auto">
            <a:xfrm>
              <a:off x="6151287" y="1733077"/>
              <a:ext cx="50298" cy="140416"/>
            </a:xfrm>
            <a:custGeom>
              <a:avLst/>
              <a:gdLst>
                <a:gd name="T0" fmla="*/ 4 w 24"/>
                <a:gd name="T1" fmla="*/ 0 h 67"/>
                <a:gd name="T2" fmla="*/ 0 w 24"/>
                <a:gd name="T3" fmla="*/ 0 h 67"/>
                <a:gd name="T4" fmla="*/ 0 w 24"/>
                <a:gd name="T5" fmla="*/ 46 h 67"/>
                <a:gd name="T6" fmla="*/ 21 w 24"/>
                <a:gd name="T7" fmla="*/ 67 h 67"/>
                <a:gd name="T8" fmla="*/ 24 w 24"/>
                <a:gd name="T9" fmla="*/ 64 h 67"/>
                <a:gd name="T10" fmla="*/ 4 w 24"/>
                <a:gd name="T11" fmla="*/ 44 h 67"/>
                <a:gd name="T12" fmla="*/ 4 w 24"/>
                <a:gd name="T13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67">
                  <a:moveTo>
                    <a:pt x="4" y="0"/>
                  </a:moveTo>
                  <a:lnTo>
                    <a:pt x="0" y="0"/>
                  </a:lnTo>
                  <a:lnTo>
                    <a:pt x="0" y="46"/>
                  </a:lnTo>
                  <a:lnTo>
                    <a:pt x="21" y="67"/>
                  </a:lnTo>
                  <a:lnTo>
                    <a:pt x="24" y="64"/>
                  </a:lnTo>
                  <a:lnTo>
                    <a:pt x="4" y="44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2" name="Rectangle 81"/>
            <p:cNvSpPr>
              <a:spLocks noChangeArrowheads="1"/>
            </p:cNvSpPr>
            <p:nvPr/>
          </p:nvSpPr>
          <p:spPr bwMode="auto">
            <a:xfrm>
              <a:off x="6023447" y="182319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3" name="Rectangle 82"/>
            <p:cNvSpPr>
              <a:spLocks noChangeArrowheads="1"/>
            </p:cNvSpPr>
            <p:nvPr/>
          </p:nvSpPr>
          <p:spPr bwMode="auto">
            <a:xfrm>
              <a:off x="6268649" y="182319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4" name="Rectangle 83"/>
            <p:cNvSpPr>
              <a:spLocks noChangeArrowheads="1"/>
            </p:cNvSpPr>
            <p:nvPr/>
          </p:nvSpPr>
          <p:spPr bwMode="auto">
            <a:xfrm>
              <a:off x="6151287" y="1940556"/>
              <a:ext cx="8383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5" name="Rectangle 84"/>
            <p:cNvSpPr>
              <a:spLocks noChangeArrowheads="1"/>
            </p:cNvSpPr>
            <p:nvPr/>
          </p:nvSpPr>
          <p:spPr bwMode="auto">
            <a:xfrm>
              <a:off x="6151287" y="1695353"/>
              <a:ext cx="8383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9" name="Group 668"/>
          <p:cNvGrpSpPr/>
          <p:nvPr/>
        </p:nvGrpSpPr>
        <p:grpSpPr>
          <a:xfrm>
            <a:off x="6398586" y="1676491"/>
            <a:ext cx="301788" cy="301788"/>
            <a:chOff x="6398586" y="1676491"/>
            <a:chExt cx="301788" cy="301788"/>
          </a:xfrm>
          <a:solidFill>
            <a:schemeClr val="tx2"/>
          </a:solidFill>
        </p:grpSpPr>
        <p:sp>
          <p:nvSpPr>
            <p:cNvPr id="496" name="Freeform 85"/>
            <p:cNvSpPr>
              <a:spLocks/>
            </p:cNvSpPr>
            <p:nvPr/>
          </p:nvSpPr>
          <p:spPr bwMode="auto">
            <a:xfrm>
              <a:off x="6543193" y="1733077"/>
              <a:ext cx="50298" cy="140416"/>
            </a:xfrm>
            <a:custGeom>
              <a:avLst/>
              <a:gdLst>
                <a:gd name="T0" fmla="*/ 24 w 24"/>
                <a:gd name="T1" fmla="*/ 64 h 67"/>
                <a:gd name="T2" fmla="*/ 5 w 24"/>
                <a:gd name="T3" fmla="*/ 44 h 67"/>
                <a:gd name="T4" fmla="*/ 5 w 24"/>
                <a:gd name="T5" fmla="*/ 0 h 67"/>
                <a:gd name="T6" fmla="*/ 0 w 24"/>
                <a:gd name="T7" fmla="*/ 0 h 67"/>
                <a:gd name="T8" fmla="*/ 0 w 24"/>
                <a:gd name="T9" fmla="*/ 46 h 67"/>
                <a:gd name="T10" fmla="*/ 21 w 24"/>
                <a:gd name="T11" fmla="*/ 67 h 67"/>
                <a:gd name="T12" fmla="*/ 24 w 24"/>
                <a:gd name="T13" fmla="*/ 6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67">
                  <a:moveTo>
                    <a:pt x="24" y="64"/>
                  </a:moveTo>
                  <a:lnTo>
                    <a:pt x="5" y="44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21" y="67"/>
                  </a:lnTo>
                  <a:lnTo>
                    <a:pt x="24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7" name="Rectangle 86"/>
            <p:cNvSpPr>
              <a:spLocks noChangeArrowheads="1"/>
            </p:cNvSpPr>
            <p:nvPr/>
          </p:nvSpPr>
          <p:spPr bwMode="auto">
            <a:xfrm>
              <a:off x="6417448" y="182319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8" name="Rectangle 87"/>
            <p:cNvSpPr>
              <a:spLocks noChangeArrowheads="1"/>
            </p:cNvSpPr>
            <p:nvPr/>
          </p:nvSpPr>
          <p:spPr bwMode="auto">
            <a:xfrm>
              <a:off x="6662650" y="182319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9" name="Rectangle 88"/>
            <p:cNvSpPr>
              <a:spLocks noChangeArrowheads="1"/>
            </p:cNvSpPr>
            <p:nvPr/>
          </p:nvSpPr>
          <p:spPr bwMode="auto">
            <a:xfrm>
              <a:off x="6543193" y="1940556"/>
              <a:ext cx="10479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0" name="Rectangle 89"/>
            <p:cNvSpPr>
              <a:spLocks noChangeArrowheads="1"/>
            </p:cNvSpPr>
            <p:nvPr/>
          </p:nvSpPr>
          <p:spPr bwMode="auto">
            <a:xfrm>
              <a:off x="6543193" y="1695353"/>
              <a:ext cx="10479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1" name="Freeform 90"/>
            <p:cNvSpPr>
              <a:spLocks/>
            </p:cNvSpPr>
            <p:nvPr/>
          </p:nvSpPr>
          <p:spPr bwMode="auto">
            <a:xfrm>
              <a:off x="6398586" y="1676491"/>
              <a:ext cx="301788" cy="301788"/>
            </a:xfrm>
            <a:custGeom>
              <a:avLst/>
              <a:gdLst>
                <a:gd name="T0" fmla="*/ 128 w 256"/>
                <a:gd name="T1" fmla="*/ 0 h 256"/>
                <a:gd name="T2" fmla="*/ 128 w 256"/>
                <a:gd name="T3" fmla="*/ 8 h 256"/>
                <a:gd name="T4" fmla="*/ 248 w 256"/>
                <a:gd name="T5" fmla="*/ 128 h 256"/>
                <a:gd name="T6" fmla="*/ 128 w 256"/>
                <a:gd name="T7" fmla="*/ 248 h 256"/>
                <a:gd name="T8" fmla="*/ 8 w 256"/>
                <a:gd name="T9" fmla="*/ 128 h 256"/>
                <a:gd name="T10" fmla="*/ 30 w 256"/>
                <a:gd name="T11" fmla="*/ 58 h 256"/>
                <a:gd name="T12" fmla="*/ 48 w 256"/>
                <a:gd name="T13" fmla="*/ 40 h 256"/>
                <a:gd name="T14" fmla="*/ 48 w 256"/>
                <a:gd name="T15" fmla="*/ 76 h 256"/>
                <a:gd name="T16" fmla="*/ 56 w 256"/>
                <a:gd name="T17" fmla="*/ 76 h 256"/>
                <a:gd name="T18" fmla="*/ 56 w 256"/>
                <a:gd name="T19" fmla="*/ 32 h 256"/>
                <a:gd name="T20" fmla="*/ 52 w 256"/>
                <a:gd name="T21" fmla="*/ 28 h 256"/>
                <a:gd name="T22" fmla="*/ 8 w 256"/>
                <a:gd name="T23" fmla="*/ 28 h 256"/>
                <a:gd name="T24" fmla="*/ 8 w 256"/>
                <a:gd name="T25" fmla="*/ 36 h 256"/>
                <a:gd name="T26" fmla="*/ 41 w 256"/>
                <a:gd name="T27" fmla="*/ 36 h 256"/>
                <a:gd name="T28" fmla="*/ 24 w 256"/>
                <a:gd name="T29" fmla="*/ 53 h 256"/>
                <a:gd name="T30" fmla="*/ 23 w 256"/>
                <a:gd name="T31" fmla="*/ 53 h 256"/>
                <a:gd name="T32" fmla="*/ 0 w 256"/>
                <a:gd name="T33" fmla="*/ 128 h 256"/>
                <a:gd name="T34" fmla="*/ 128 w 256"/>
                <a:gd name="T35" fmla="*/ 256 h 256"/>
                <a:gd name="T36" fmla="*/ 256 w 256"/>
                <a:gd name="T37" fmla="*/ 128 h 256"/>
                <a:gd name="T38" fmla="*/ 128 w 256"/>
                <a:gd name="T3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128" y="8"/>
                    <a:pt x="128" y="8"/>
                    <a:pt x="128" y="8"/>
                  </a:cubicBezTo>
                  <a:cubicBezTo>
                    <a:pt x="194" y="8"/>
                    <a:pt x="248" y="62"/>
                    <a:pt x="248" y="128"/>
                  </a:cubicBezTo>
                  <a:cubicBezTo>
                    <a:pt x="248" y="194"/>
                    <a:pt x="194" y="248"/>
                    <a:pt x="128" y="248"/>
                  </a:cubicBezTo>
                  <a:cubicBezTo>
                    <a:pt x="61" y="248"/>
                    <a:pt x="8" y="194"/>
                    <a:pt x="8" y="128"/>
                  </a:cubicBezTo>
                  <a:cubicBezTo>
                    <a:pt x="8" y="103"/>
                    <a:pt x="15" y="79"/>
                    <a:pt x="30" y="58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8" y="75"/>
                    <a:pt x="0" y="101"/>
                    <a:pt x="0" y="128"/>
                  </a:cubicBezTo>
                  <a:cubicBezTo>
                    <a:pt x="0" y="198"/>
                    <a:pt x="57" y="256"/>
                    <a:pt x="128" y="256"/>
                  </a:cubicBezTo>
                  <a:cubicBezTo>
                    <a:pt x="198" y="256"/>
                    <a:pt x="256" y="198"/>
                    <a:pt x="256" y="128"/>
                  </a:cubicBezTo>
                  <a:cubicBezTo>
                    <a:pt x="256" y="57"/>
                    <a:pt x="198" y="0"/>
                    <a:pt x="1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02" name="Freeform 91"/>
          <p:cNvSpPr>
            <a:spLocks noEditPoints="1"/>
          </p:cNvSpPr>
          <p:nvPr/>
        </p:nvSpPr>
        <p:spPr bwMode="auto">
          <a:xfrm>
            <a:off x="6790492" y="1737268"/>
            <a:ext cx="301788" cy="180235"/>
          </a:xfrm>
          <a:custGeom>
            <a:avLst/>
            <a:gdLst>
              <a:gd name="T0" fmla="*/ 224 w 256"/>
              <a:gd name="T1" fmla="*/ 80 h 152"/>
              <a:gd name="T2" fmla="*/ 136 w 256"/>
              <a:gd name="T3" fmla="*/ 0 h 152"/>
              <a:gd name="T4" fmla="*/ 48 w 256"/>
              <a:gd name="T5" fmla="*/ 64 h 152"/>
              <a:gd name="T6" fmla="*/ 45 w 256"/>
              <a:gd name="T7" fmla="*/ 64 h 152"/>
              <a:gd name="T8" fmla="*/ 0 w 256"/>
              <a:gd name="T9" fmla="*/ 108 h 152"/>
              <a:gd name="T10" fmla="*/ 44 w 256"/>
              <a:gd name="T11" fmla="*/ 152 h 152"/>
              <a:gd name="T12" fmla="*/ 220 w 256"/>
              <a:gd name="T13" fmla="*/ 152 h 152"/>
              <a:gd name="T14" fmla="*/ 256 w 256"/>
              <a:gd name="T15" fmla="*/ 116 h 152"/>
              <a:gd name="T16" fmla="*/ 224 w 256"/>
              <a:gd name="T17" fmla="*/ 80 h 152"/>
              <a:gd name="T18" fmla="*/ 220 w 256"/>
              <a:gd name="T19" fmla="*/ 144 h 152"/>
              <a:gd name="T20" fmla="*/ 44 w 256"/>
              <a:gd name="T21" fmla="*/ 144 h 152"/>
              <a:gd name="T22" fmla="*/ 8 w 256"/>
              <a:gd name="T23" fmla="*/ 108 h 152"/>
              <a:gd name="T24" fmla="*/ 45 w 256"/>
              <a:gd name="T25" fmla="*/ 72 h 152"/>
              <a:gd name="T26" fmla="*/ 55 w 256"/>
              <a:gd name="T27" fmla="*/ 72 h 152"/>
              <a:gd name="T28" fmla="*/ 56 w 256"/>
              <a:gd name="T29" fmla="*/ 68 h 152"/>
              <a:gd name="T30" fmla="*/ 136 w 256"/>
              <a:gd name="T31" fmla="*/ 8 h 152"/>
              <a:gd name="T32" fmla="*/ 216 w 256"/>
              <a:gd name="T33" fmla="*/ 84 h 152"/>
              <a:gd name="T34" fmla="*/ 216 w 256"/>
              <a:gd name="T35" fmla="*/ 88 h 152"/>
              <a:gd name="T36" fmla="*/ 220 w 256"/>
              <a:gd name="T37" fmla="*/ 88 h 152"/>
              <a:gd name="T38" fmla="*/ 248 w 256"/>
              <a:gd name="T39" fmla="*/ 116 h 152"/>
              <a:gd name="T40" fmla="*/ 220 w 256"/>
              <a:gd name="T41" fmla="*/ 144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6" h="152">
                <a:moveTo>
                  <a:pt x="224" y="80"/>
                </a:moveTo>
                <a:cubicBezTo>
                  <a:pt x="222" y="35"/>
                  <a:pt x="183" y="0"/>
                  <a:pt x="136" y="0"/>
                </a:cubicBezTo>
                <a:cubicBezTo>
                  <a:pt x="94" y="0"/>
                  <a:pt x="57" y="27"/>
                  <a:pt x="48" y="64"/>
                </a:cubicBezTo>
                <a:cubicBezTo>
                  <a:pt x="45" y="64"/>
                  <a:pt x="45" y="64"/>
                  <a:pt x="45" y="64"/>
                </a:cubicBezTo>
                <a:cubicBezTo>
                  <a:pt x="20" y="64"/>
                  <a:pt x="0" y="83"/>
                  <a:pt x="0" y="108"/>
                </a:cubicBezTo>
                <a:cubicBezTo>
                  <a:pt x="0" y="132"/>
                  <a:pt x="19" y="152"/>
                  <a:pt x="44" y="152"/>
                </a:cubicBezTo>
                <a:cubicBezTo>
                  <a:pt x="220" y="152"/>
                  <a:pt x="220" y="152"/>
                  <a:pt x="220" y="152"/>
                </a:cubicBezTo>
                <a:cubicBezTo>
                  <a:pt x="240" y="152"/>
                  <a:pt x="256" y="136"/>
                  <a:pt x="256" y="116"/>
                </a:cubicBezTo>
                <a:cubicBezTo>
                  <a:pt x="256" y="97"/>
                  <a:pt x="242" y="82"/>
                  <a:pt x="224" y="80"/>
                </a:cubicBezTo>
                <a:close/>
                <a:moveTo>
                  <a:pt x="220" y="144"/>
                </a:moveTo>
                <a:cubicBezTo>
                  <a:pt x="44" y="144"/>
                  <a:pt x="44" y="144"/>
                  <a:pt x="44" y="144"/>
                </a:cubicBezTo>
                <a:cubicBezTo>
                  <a:pt x="23" y="144"/>
                  <a:pt x="8" y="128"/>
                  <a:pt x="8" y="108"/>
                </a:cubicBezTo>
                <a:cubicBezTo>
                  <a:pt x="8" y="88"/>
                  <a:pt x="24" y="72"/>
                  <a:pt x="45" y="72"/>
                </a:cubicBezTo>
                <a:cubicBezTo>
                  <a:pt x="55" y="72"/>
                  <a:pt x="55" y="72"/>
                  <a:pt x="55" y="72"/>
                </a:cubicBezTo>
                <a:cubicBezTo>
                  <a:pt x="56" y="68"/>
                  <a:pt x="56" y="68"/>
                  <a:pt x="56" y="68"/>
                </a:cubicBezTo>
                <a:cubicBezTo>
                  <a:pt x="62" y="34"/>
                  <a:pt x="97" y="8"/>
                  <a:pt x="136" y="8"/>
                </a:cubicBezTo>
                <a:cubicBezTo>
                  <a:pt x="180" y="8"/>
                  <a:pt x="216" y="42"/>
                  <a:pt x="216" y="84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35" y="88"/>
                  <a:pt x="248" y="100"/>
                  <a:pt x="248" y="116"/>
                </a:cubicBezTo>
                <a:cubicBezTo>
                  <a:pt x="248" y="131"/>
                  <a:pt x="235" y="144"/>
                  <a:pt x="220" y="1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3" name="Freeform 92"/>
          <p:cNvSpPr>
            <a:spLocks noEditPoints="1"/>
          </p:cNvSpPr>
          <p:nvPr/>
        </p:nvSpPr>
        <p:spPr bwMode="auto">
          <a:xfrm>
            <a:off x="2083436" y="2072588"/>
            <a:ext cx="301788" cy="293405"/>
          </a:xfrm>
          <a:custGeom>
            <a:avLst/>
            <a:gdLst>
              <a:gd name="T0" fmla="*/ 198 w 256"/>
              <a:gd name="T1" fmla="*/ 80 h 248"/>
              <a:gd name="T2" fmla="*/ 180 w 256"/>
              <a:gd name="T3" fmla="*/ 83 h 248"/>
              <a:gd name="T4" fmla="*/ 186 w 256"/>
              <a:gd name="T5" fmla="*/ 58 h 248"/>
              <a:gd name="T6" fmla="*/ 128 w 256"/>
              <a:gd name="T7" fmla="*/ 0 h 248"/>
              <a:gd name="T8" fmla="*/ 70 w 256"/>
              <a:gd name="T9" fmla="*/ 58 h 248"/>
              <a:gd name="T10" fmla="*/ 76 w 256"/>
              <a:gd name="T11" fmla="*/ 83 h 248"/>
              <a:gd name="T12" fmla="*/ 58 w 256"/>
              <a:gd name="T13" fmla="*/ 80 h 248"/>
              <a:gd name="T14" fmla="*/ 0 w 256"/>
              <a:gd name="T15" fmla="*/ 138 h 248"/>
              <a:gd name="T16" fmla="*/ 58 w 256"/>
              <a:gd name="T17" fmla="*/ 196 h 248"/>
              <a:gd name="T18" fmla="*/ 116 w 256"/>
              <a:gd name="T19" fmla="*/ 169 h 248"/>
              <a:gd name="T20" fmla="*/ 92 w 256"/>
              <a:gd name="T21" fmla="*/ 240 h 248"/>
              <a:gd name="T22" fmla="*/ 92 w 256"/>
              <a:gd name="T23" fmla="*/ 248 h 248"/>
              <a:gd name="T24" fmla="*/ 128 w 256"/>
              <a:gd name="T25" fmla="*/ 248 h 248"/>
              <a:gd name="T26" fmla="*/ 164 w 256"/>
              <a:gd name="T27" fmla="*/ 248 h 248"/>
              <a:gd name="T28" fmla="*/ 164 w 256"/>
              <a:gd name="T29" fmla="*/ 240 h 248"/>
              <a:gd name="T30" fmla="*/ 140 w 256"/>
              <a:gd name="T31" fmla="*/ 169 h 248"/>
              <a:gd name="T32" fmla="*/ 198 w 256"/>
              <a:gd name="T33" fmla="*/ 196 h 248"/>
              <a:gd name="T34" fmla="*/ 256 w 256"/>
              <a:gd name="T35" fmla="*/ 138 h 248"/>
              <a:gd name="T36" fmla="*/ 198 w 256"/>
              <a:gd name="T37" fmla="*/ 80 h 248"/>
              <a:gd name="T38" fmla="*/ 198 w 256"/>
              <a:gd name="T39" fmla="*/ 188 h 248"/>
              <a:gd name="T40" fmla="*/ 140 w 256"/>
              <a:gd name="T41" fmla="*/ 144 h 248"/>
              <a:gd name="T42" fmla="*/ 132 w 256"/>
              <a:gd name="T43" fmla="*/ 144 h 248"/>
              <a:gd name="T44" fmla="*/ 132 w 256"/>
              <a:gd name="T45" fmla="*/ 168 h 248"/>
              <a:gd name="T46" fmla="*/ 149 w 256"/>
              <a:gd name="T47" fmla="*/ 240 h 248"/>
              <a:gd name="T48" fmla="*/ 128 w 256"/>
              <a:gd name="T49" fmla="*/ 240 h 248"/>
              <a:gd name="T50" fmla="*/ 108 w 256"/>
              <a:gd name="T51" fmla="*/ 240 h 248"/>
              <a:gd name="T52" fmla="*/ 124 w 256"/>
              <a:gd name="T53" fmla="*/ 168 h 248"/>
              <a:gd name="T54" fmla="*/ 124 w 256"/>
              <a:gd name="T55" fmla="*/ 144 h 248"/>
              <a:gd name="T56" fmla="*/ 116 w 256"/>
              <a:gd name="T57" fmla="*/ 144 h 248"/>
              <a:gd name="T58" fmla="*/ 58 w 256"/>
              <a:gd name="T59" fmla="*/ 188 h 248"/>
              <a:gd name="T60" fmla="*/ 8 w 256"/>
              <a:gd name="T61" fmla="*/ 138 h 248"/>
              <a:gd name="T62" fmla="*/ 58 w 256"/>
              <a:gd name="T63" fmla="*/ 88 h 248"/>
              <a:gd name="T64" fmla="*/ 85 w 256"/>
              <a:gd name="T65" fmla="*/ 96 h 248"/>
              <a:gd name="T66" fmla="*/ 90 w 256"/>
              <a:gd name="T67" fmla="*/ 90 h 248"/>
              <a:gd name="T68" fmla="*/ 78 w 256"/>
              <a:gd name="T69" fmla="*/ 58 h 248"/>
              <a:gd name="T70" fmla="*/ 128 w 256"/>
              <a:gd name="T71" fmla="*/ 8 h 248"/>
              <a:gd name="T72" fmla="*/ 178 w 256"/>
              <a:gd name="T73" fmla="*/ 58 h 248"/>
              <a:gd name="T74" fmla="*/ 166 w 256"/>
              <a:gd name="T75" fmla="*/ 90 h 248"/>
              <a:gd name="T76" fmla="*/ 171 w 256"/>
              <a:gd name="T77" fmla="*/ 96 h 248"/>
              <a:gd name="T78" fmla="*/ 198 w 256"/>
              <a:gd name="T79" fmla="*/ 88 h 248"/>
              <a:gd name="T80" fmla="*/ 248 w 256"/>
              <a:gd name="T81" fmla="*/ 138 h 248"/>
              <a:gd name="T82" fmla="*/ 198 w 256"/>
              <a:gd name="T83" fmla="*/ 188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56" h="248">
                <a:moveTo>
                  <a:pt x="198" y="80"/>
                </a:moveTo>
                <a:cubicBezTo>
                  <a:pt x="192" y="80"/>
                  <a:pt x="186" y="81"/>
                  <a:pt x="180" y="83"/>
                </a:cubicBezTo>
                <a:cubicBezTo>
                  <a:pt x="184" y="75"/>
                  <a:pt x="186" y="67"/>
                  <a:pt x="186" y="58"/>
                </a:cubicBezTo>
                <a:cubicBezTo>
                  <a:pt x="186" y="26"/>
                  <a:pt x="160" y="0"/>
                  <a:pt x="128" y="0"/>
                </a:cubicBezTo>
                <a:cubicBezTo>
                  <a:pt x="96" y="0"/>
                  <a:pt x="70" y="26"/>
                  <a:pt x="70" y="58"/>
                </a:cubicBezTo>
                <a:cubicBezTo>
                  <a:pt x="70" y="67"/>
                  <a:pt x="72" y="75"/>
                  <a:pt x="76" y="83"/>
                </a:cubicBezTo>
                <a:cubicBezTo>
                  <a:pt x="70" y="81"/>
                  <a:pt x="64" y="80"/>
                  <a:pt x="58" y="80"/>
                </a:cubicBezTo>
                <a:cubicBezTo>
                  <a:pt x="26" y="80"/>
                  <a:pt x="0" y="106"/>
                  <a:pt x="0" y="138"/>
                </a:cubicBezTo>
                <a:cubicBezTo>
                  <a:pt x="0" y="170"/>
                  <a:pt x="26" y="196"/>
                  <a:pt x="58" y="196"/>
                </a:cubicBezTo>
                <a:cubicBezTo>
                  <a:pt x="81" y="196"/>
                  <a:pt x="104" y="186"/>
                  <a:pt x="116" y="169"/>
                </a:cubicBezTo>
                <a:cubicBezTo>
                  <a:pt x="116" y="188"/>
                  <a:pt x="111" y="240"/>
                  <a:pt x="92" y="240"/>
                </a:cubicBezTo>
                <a:cubicBezTo>
                  <a:pt x="92" y="248"/>
                  <a:pt x="92" y="248"/>
                  <a:pt x="92" y="248"/>
                </a:cubicBezTo>
                <a:cubicBezTo>
                  <a:pt x="128" y="248"/>
                  <a:pt x="128" y="248"/>
                  <a:pt x="128" y="248"/>
                </a:cubicBezTo>
                <a:cubicBezTo>
                  <a:pt x="164" y="248"/>
                  <a:pt x="164" y="248"/>
                  <a:pt x="164" y="248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145" y="240"/>
                  <a:pt x="140" y="188"/>
                  <a:pt x="140" y="169"/>
                </a:cubicBezTo>
                <a:cubicBezTo>
                  <a:pt x="152" y="186"/>
                  <a:pt x="176" y="196"/>
                  <a:pt x="198" y="196"/>
                </a:cubicBezTo>
                <a:cubicBezTo>
                  <a:pt x="230" y="196"/>
                  <a:pt x="256" y="170"/>
                  <a:pt x="256" y="138"/>
                </a:cubicBezTo>
                <a:cubicBezTo>
                  <a:pt x="256" y="106"/>
                  <a:pt x="230" y="80"/>
                  <a:pt x="198" y="80"/>
                </a:cubicBezTo>
                <a:close/>
                <a:moveTo>
                  <a:pt x="198" y="188"/>
                </a:moveTo>
                <a:cubicBezTo>
                  <a:pt x="170" y="188"/>
                  <a:pt x="140" y="171"/>
                  <a:pt x="140" y="144"/>
                </a:cubicBezTo>
                <a:cubicBezTo>
                  <a:pt x="132" y="144"/>
                  <a:pt x="132" y="144"/>
                  <a:pt x="132" y="144"/>
                </a:cubicBezTo>
                <a:cubicBezTo>
                  <a:pt x="132" y="168"/>
                  <a:pt x="132" y="168"/>
                  <a:pt x="132" y="168"/>
                </a:cubicBezTo>
                <a:cubicBezTo>
                  <a:pt x="132" y="174"/>
                  <a:pt x="133" y="221"/>
                  <a:pt x="149" y="240"/>
                </a:cubicBezTo>
                <a:cubicBezTo>
                  <a:pt x="128" y="240"/>
                  <a:pt x="128" y="240"/>
                  <a:pt x="128" y="240"/>
                </a:cubicBezTo>
                <a:cubicBezTo>
                  <a:pt x="108" y="240"/>
                  <a:pt x="108" y="240"/>
                  <a:pt x="108" y="240"/>
                </a:cubicBezTo>
                <a:cubicBezTo>
                  <a:pt x="124" y="221"/>
                  <a:pt x="124" y="174"/>
                  <a:pt x="124" y="168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116" y="171"/>
                  <a:pt x="86" y="188"/>
                  <a:pt x="58" y="188"/>
                </a:cubicBezTo>
                <a:cubicBezTo>
                  <a:pt x="31" y="188"/>
                  <a:pt x="8" y="166"/>
                  <a:pt x="8" y="138"/>
                </a:cubicBezTo>
                <a:cubicBezTo>
                  <a:pt x="8" y="111"/>
                  <a:pt x="31" y="88"/>
                  <a:pt x="58" y="88"/>
                </a:cubicBezTo>
                <a:cubicBezTo>
                  <a:pt x="68" y="88"/>
                  <a:pt x="77" y="91"/>
                  <a:pt x="85" y="96"/>
                </a:cubicBezTo>
                <a:cubicBezTo>
                  <a:pt x="90" y="90"/>
                  <a:pt x="90" y="90"/>
                  <a:pt x="90" y="90"/>
                </a:cubicBezTo>
                <a:cubicBezTo>
                  <a:pt x="83" y="81"/>
                  <a:pt x="78" y="70"/>
                  <a:pt x="78" y="58"/>
                </a:cubicBezTo>
                <a:cubicBezTo>
                  <a:pt x="78" y="30"/>
                  <a:pt x="101" y="8"/>
                  <a:pt x="128" y="8"/>
                </a:cubicBezTo>
                <a:cubicBezTo>
                  <a:pt x="156" y="8"/>
                  <a:pt x="178" y="30"/>
                  <a:pt x="178" y="58"/>
                </a:cubicBezTo>
                <a:cubicBezTo>
                  <a:pt x="178" y="70"/>
                  <a:pt x="174" y="81"/>
                  <a:pt x="166" y="90"/>
                </a:cubicBezTo>
                <a:cubicBezTo>
                  <a:pt x="171" y="96"/>
                  <a:pt x="171" y="96"/>
                  <a:pt x="171" y="96"/>
                </a:cubicBezTo>
                <a:cubicBezTo>
                  <a:pt x="179" y="91"/>
                  <a:pt x="189" y="88"/>
                  <a:pt x="198" y="88"/>
                </a:cubicBezTo>
                <a:cubicBezTo>
                  <a:pt x="226" y="88"/>
                  <a:pt x="248" y="111"/>
                  <a:pt x="248" y="138"/>
                </a:cubicBezTo>
                <a:cubicBezTo>
                  <a:pt x="248" y="166"/>
                  <a:pt x="226" y="188"/>
                  <a:pt x="198" y="1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61" name="Group 660"/>
          <p:cNvGrpSpPr/>
          <p:nvPr/>
        </p:nvGrpSpPr>
        <p:grpSpPr>
          <a:xfrm>
            <a:off x="2487916" y="2066301"/>
            <a:ext cx="276639" cy="303884"/>
            <a:chOff x="2487916" y="2066301"/>
            <a:chExt cx="276639" cy="303884"/>
          </a:xfrm>
          <a:solidFill>
            <a:schemeClr val="tx2"/>
          </a:solidFill>
        </p:grpSpPr>
        <p:sp>
          <p:nvSpPr>
            <p:cNvPr id="504" name="Freeform 93"/>
            <p:cNvSpPr>
              <a:spLocks noEditPoints="1"/>
            </p:cNvSpPr>
            <p:nvPr/>
          </p:nvSpPr>
          <p:spPr bwMode="auto">
            <a:xfrm>
              <a:off x="2487916" y="2066301"/>
              <a:ext cx="276639" cy="303884"/>
            </a:xfrm>
            <a:custGeom>
              <a:avLst/>
              <a:gdLst>
                <a:gd name="T0" fmla="*/ 117 w 235"/>
                <a:gd name="T1" fmla="*/ 257 h 257"/>
                <a:gd name="T2" fmla="*/ 200 w 235"/>
                <a:gd name="T3" fmla="*/ 223 h 257"/>
                <a:gd name="T4" fmla="*/ 235 w 235"/>
                <a:gd name="T5" fmla="*/ 140 h 257"/>
                <a:gd name="T6" fmla="*/ 200 w 235"/>
                <a:gd name="T7" fmla="*/ 57 h 257"/>
                <a:gd name="T8" fmla="*/ 141 w 235"/>
                <a:gd name="T9" fmla="*/ 26 h 257"/>
                <a:gd name="T10" fmla="*/ 141 w 235"/>
                <a:gd name="T11" fmla="*/ 24 h 257"/>
                <a:gd name="T12" fmla="*/ 117 w 235"/>
                <a:gd name="T13" fmla="*/ 0 h 257"/>
                <a:gd name="T14" fmla="*/ 93 w 235"/>
                <a:gd name="T15" fmla="*/ 24 h 257"/>
                <a:gd name="T16" fmla="*/ 93 w 235"/>
                <a:gd name="T17" fmla="*/ 26 h 257"/>
                <a:gd name="T18" fmla="*/ 34 w 235"/>
                <a:gd name="T19" fmla="*/ 57 h 257"/>
                <a:gd name="T20" fmla="*/ 0 w 235"/>
                <a:gd name="T21" fmla="*/ 140 h 257"/>
                <a:gd name="T22" fmla="*/ 34 w 235"/>
                <a:gd name="T23" fmla="*/ 223 h 257"/>
                <a:gd name="T24" fmla="*/ 117 w 235"/>
                <a:gd name="T25" fmla="*/ 257 h 257"/>
                <a:gd name="T26" fmla="*/ 117 w 235"/>
                <a:gd name="T27" fmla="*/ 8 h 257"/>
                <a:gd name="T28" fmla="*/ 133 w 235"/>
                <a:gd name="T29" fmla="*/ 24 h 257"/>
                <a:gd name="T30" fmla="*/ 117 w 235"/>
                <a:gd name="T31" fmla="*/ 23 h 257"/>
                <a:gd name="T32" fmla="*/ 101 w 235"/>
                <a:gd name="T33" fmla="*/ 24 h 257"/>
                <a:gd name="T34" fmla="*/ 117 w 235"/>
                <a:gd name="T35" fmla="*/ 8 h 257"/>
                <a:gd name="T36" fmla="*/ 40 w 235"/>
                <a:gd name="T37" fmla="*/ 63 h 257"/>
                <a:gd name="T38" fmla="*/ 113 w 235"/>
                <a:gd name="T39" fmla="*/ 31 h 257"/>
                <a:gd name="T40" fmla="*/ 113 w 235"/>
                <a:gd name="T41" fmla="*/ 48 h 257"/>
                <a:gd name="T42" fmla="*/ 121 w 235"/>
                <a:gd name="T43" fmla="*/ 48 h 257"/>
                <a:gd name="T44" fmla="*/ 121 w 235"/>
                <a:gd name="T45" fmla="*/ 31 h 257"/>
                <a:gd name="T46" fmla="*/ 195 w 235"/>
                <a:gd name="T47" fmla="*/ 63 h 257"/>
                <a:gd name="T48" fmla="*/ 226 w 235"/>
                <a:gd name="T49" fmla="*/ 136 h 257"/>
                <a:gd name="T50" fmla="*/ 209 w 235"/>
                <a:gd name="T51" fmla="*/ 136 h 257"/>
                <a:gd name="T52" fmla="*/ 209 w 235"/>
                <a:gd name="T53" fmla="*/ 144 h 257"/>
                <a:gd name="T54" fmla="*/ 226 w 235"/>
                <a:gd name="T55" fmla="*/ 144 h 257"/>
                <a:gd name="T56" fmla="*/ 195 w 235"/>
                <a:gd name="T57" fmla="*/ 217 h 257"/>
                <a:gd name="T58" fmla="*/ 121 w 235"/>
                <a:gd name="T59" fmla="*/ 249 h 257"/>
                <a:gd name="T60" fmla="*/ 121 w 235"/>
                <a:gd name="T61" fmla="*/ 232 h 257"/>
                <a:gd name="T62" fmla="*/ 113 w 235"/>
                <a:gd name="T63" fmla="*/ 232 h 257"/>
                <a:gd name="T64" fmla="*/ 113 w 235"/>
                <a:gd name="T65" fmla="*/ 249 h 257"/>
                <a:gd name="T66" fmla="*/ 40 w 235"/>
                <a:gd name="T67" fmla="*/ 217 h 257"/>
                <a:gd name="T68" fmla="*/ 8 w 235"/>
                <a:gd name="T69" fmla="*/ 144 h 257"/>
                <a:gd name="T70" fmla="*/ 25 w 235"/>
                <a:gd name="T71" fmla="*/ 144 h 257"/>
                <a:gd name="T72" fmla="*/ 25 w 235"/>
                <a:gd name="T73" fmla="*/ 136 h 257"/>
                <a:gd name="T74" fmla="*/ 8 w 235"/>
                <a:gd name="T75" fmla="*/ 136 h 257"/>
                <a:gd name="T76" fmla="*/ 40 w 235"/>
                <a:gd name="T77" fmla="*/ 63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5" h="257">
                  <a:moveTo>
                    <a:pt x="117" y="257"/>
                  </a:moveTo>
                  <a:cubicBezTo>
                    <a:pt x="149" y="257"/>
                    <a:pt x="178" y="245"/>
                    <a:pt x="200" y="223"/>
                  </a:cubicBezTo>
                  <a:cubicBezTo>
                    <a:pt x="222" y="201"/>
                    <a:pt x="235" y="172"/>
                    <a:pt x="235" y="140"/>
                  </a:cubicBezTo>
                  <a:cubicBezTo>
                    <a:pt x="235" y="109"/>
                    <a:pt x="222" y="80"/>
                    <a:pt x="200" y="57"/>
                  </a:cubicBezTo>
                  <a:cubicBezTo>
                    <a:pt x="184" y="41"/>
                    <a:pt x="163" y="30"/>
                    <a:pt x="141" y="26"/>
                  </a:cubicBezTo>
                  <a:cubicBezTo>
                    <a:pt x="141" y="25"/>
                    <a:pt x="141" y="25"/>
                    <a:pt x="141" y="24"/>
                  </a:cubicBezTo>
                  <a:cubicBezTo>
                    <a:pt x="141" y="11"/>
                    <a:pt x="131" y="0"/>
                    <a:pt x="117" y="0"/>
                  </a:cubicBezTo>
                  <a:cubicBezTo>
                    <a:pt x="104" y="0"/>
                    <a:pt x="93" y="11"/>
                    <a:pt x="93" y="24"/>
                  </a:cubicBezTo>
                  <a:cubicBezTo>
                    <a:pt x="93" y="25"/>
                    <a:pt x="93" y="25"/>
                    <a:pt x="93" y="26"/>
                  </a:cubicBezTo>
                  <a:cubicBezTo>
                    <a:pt x="71" y="30"/>
                    <a:pt x="51" y="41"/>
                    <a:pt x="34" y="57"/>
                  </a:cubicBezTo>
                  <a:cubicBezTo>
                    <a:pt x="12" y="80"/>
                    <a:pt x="0" y="109"/>
                    <a:pt x="0" y="140"/>
                  </a:cubicBezTo>
                  <a:cubicBezTo>
                    <a:pt x="0" y="172"/>
                    <a:pt x="12" y="201"/>
                    <a:pt x="34" y="223"/>
                  </a:cubicBezTo>
                  <a:cubicBezTo>
                    <a:pt x="57" y="245"/>
                    <a:pt x="86" y="257"/>
                    <a:pt x="117" y="257"/>
                  </a:cubicBezTo>
                  <a:close/>
                  <a:moveTo>
                    <a:pt x="117" y="8"/>
                  </a:moveTo>
                  <a:cubicBezTo>
                    <a:pt x="126" y="8"/>
                    <a:pt x="133" y="15"/>
                    <a:pt x="133" y="24"/>
                  </a:cubicBezTo>
                  <a:cubicBezTo>
                    <a:pt x="128" y="23"/>
                    <a:pt x="123" y="23"/>
                    <a:pt x="117" y="23"/>
                  </a:cubicBezTo>
                  <a:cubicBezTo>
                    <a:pt x="112" y="23"/>
                    <a:pt x="107" y="23"/>
                    <a:pt x="101" y="24"/>
                  </a:cubicBezTo>
                  <a:cubicBezTo>
                    <a:pt x="101" y="15"/>
                    <a:pt x="109" y="8"/>
                    <a:pt x="117" y="8"/>
                  </a:cubicBezTo>
                  <a:close/>
                  <a:moveTo>
                    <a:pt x="40" y="63"/>
                  </a:moveTo>
                  <a:cubicBezTo>
                    <a:pt x="60" y="43"/>
                    <a:pt x="86" y="32"/>
                    <a:pt x="113" y="31"/>
                  </a:cubicBezTo>
                  <a:cubicBezTo>
                    <a:pt x="113" y="48"/>
                    <a:pt x="113" y="48"/>
                    <a:pt x="113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49" y="32"/>
                    <a:pt x="175" y="43"/>
                    <a:pt x="195" y="63"/>
                  </a:cubicBezTo>
                  <a:cubicBezTo>
                    <a:pt x="214" y="83"/>
                    <a:pt x="225" y="109"/>
                    <a:pt x="226" y="136"/>
                  </a:cubicBezTo>
                  <a:cubicBezTo>
                    <a:pt x="209" y="136"/>
                    <a:pt x="209" y="136"/>
                    <a:pt x="209" y="136"/>
                  </a:cubicBezTo>
                  <a:cubicBezTo>
                    <a:pt x="209" y="144"/>
                    <a:pt x="209" y="144"/>
                    <a:pt x="209" y="144"/>
                  </a:cubicBezTo>
                  <a:cubicBezTo>
                    <a:pt x="226" y="144"/>
                    <a:pt x="226" y="144"/>
                    <a:pt x="226" y="144"/>
                  </a:cubicBezTo>
                  <a:cubicBezTo>
                    <a:pt x="225" y="172"/>
                    <a:pt x="214" y="198"/>
                    <a:pt x="195" y="217"/>
                  </a:cubicBezTo>
                  <a:cubicBezTo>
                    <a:pt x="175" y="237"/>
                    <a:pt x="149" y="248"/>
                    <a:pt x="121" y="249"/>
                  </a:cubicBezTo>
                  <a:cubicBezTo>
                    <a:pt x="121" y="232"/>
                    <a:pt x="121" y="232"/>
                    <a:pt x="121" y="232"/>
                  </a:cubicBezTo>
                  <a:cubicBezTo>
                    <a:pt x="113" y="232"/>
                    <a:pt x="113" y="232"/>
                    <a:pt x="113" y="232"/>
                  </a:cubicBezTo>
                  <a:cubicBezTo>
                    <a:pt x="113" y="249"/>
                    <a:pt x="113" y="249"/>
                    <a:pt x="113" y="249"/>
                  </a:cubicBezTo>
                  <a:cubicBezTo>
                    <a:pt x="86" y="248"/>
                    <a:pt x="60" y="237"/>
                    <a:pt x="40" y="217"/>
                  </a:cubicBezTo>
                  <a:cubicBezTo>
                    <a:pt x="20" y="198"/>
                    <a:pt x="9" y="172"/>
                    <a:pt x="8" y="144"/>
                  </a:cubicBezTo>
                  <a:cubicBezTo>
                    <a:pt x="25" y="144"/>
                    <a:pt x="25" y="144"/>
                    <a:pt x="25" y="144"/>
                  </a:cubicBezTo>
                  <a:cubicBezTo>
                    <a:pt x="25" y="136"/>
                    <a:pt x="25" y="136"/>
                    <a:pt x="25" y="136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9" y="109"/>
                    <a:pt x="20" y="83"/>
                    <a:pt x="40" y="6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5" name="Freeform 94"/>
            <p:cNvSpPr>
              <a:spLocks noEditPoints="1"/>
            </p:cNvSpPr>
            <p:nvPr/>
          </p:nvSpPr>
          <p:spPr bwMode="auto">
            <a:xfrm>
              <a:off x="2561268" y="2162705"/>
              <a:ext cx="129937" cy="132033"/>
            </a:xfrm>
            <a:custGeom>
              <a:avLst/>
              <a:gdLst>
                <a:gd name="T0" fmla="*/ 43 w 62"/>
                <a:gd name="T1" fmla="*/ 47 h 63"/>
                <a:gd name="T2" fmla="*/ 44 w 62"/>
                <a:gd name="T3" fmla="*/ 46 h 63"/>
                <a:gd name="T4" fmla="*/ 62 w 62"/>
                <a:gd name="T5" fmla="*/ 3 h 63"/>
                <a:gd name="T6" fmla="*/ 60 w 62"/>
                <a:gd name="T7" fmla="*/ 0 h 63"/>
                <a:gd name="T8" fmla="*/ 17 w 62"/>
                <a:gd name="T9" fmla="*/ 18 h 63"/>
                <a:gd name="T10" fmla="*/ 16 w 62"/>
                <a:gd name="T11" fmla="*/ 19 h 63"/>
                <a:gd name="T12" fmla="*/ 0 w 62"/>
                <a:gd name="T13" fmla="*/ 60 h 63"/>
                <a:gd name="T14" fmla="*/ 3 w 62"/>
                <a:gd name="T15" fmla="*/ 63 h 63"/>
                <a:gd name="T16" fmla="*/ 43 w 62"/>
                <a:gd name="T17" fmla="*/ 47 h 63"/>
                <a:gd name="T18" fmla="*/ 42 w 62"/>
                <a:gd name="T19" fmla="*/ 41 h 63"/>
                <a:gd name="T20" fmla="*/ 21 w 62"/>
                <a:gd name="T21" fmla="*/ 21 h 63"/>
                <a:gd name="T22" fmla="*/ 56 w 62"/>
                <a:gd name="T23" fmla="*/ 6 h 63"/>
                <a:gd name="T24" fmla="*/ 42 w 62"/>
                <a:gd name="T25" fmla="*/ 41 h 63"/>
                <a:gd name="T26" fmla="*/ 18 w 62"/>
                <a:gd name="T27" fmla="*/ 24 h 63"/>
                <a:gd name="T28" fmla="*/ 38 w 62"/>
                <a:gd name="T29" fmla="*/ 44 h 63"/>
                <a:gd name="T30" fmla="*/ 5 w 62"/>
                <a:gd name="T31" fmla="*/ 56 h 63"/>
                <a:gd name="T32" fmla="*/ 18 w 62"/>
                <a:gd name="T33" fmla="*/ 2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" h="63">
                  <a:moveTo>
                    <a:pt x="43" y="47"/>
                  </a:moveTo>
                  <a:lnTo>
                    <a:pt x="44" y="46"/>
                  </a:lnTo>
                  <a:lnTo>
                    <a:pt x="62" y="3"/>
                  </a:lnTo>
                  <a:lnTo>
                    <a:pt x="60" y="0"/>
                  </a:lnTo>
                  <a:lnTo>
                    <a:pt x="17" y="18"/>
                  </a:lnTo>
                  <a:lnTo>
                    <a:pt x="16" y="19"/>
                  </a:lnTo>
                  <a:lnTo>
                    <a:pt x="0" y="60"/>
                  </a:lnTo>
                  <a:lnTo>
                    <a:pt x="3" y="63"/>
                  </a:lnTo>
                  <a:lnTo>
                    <a:pt x="43" y="47"/>
                  </a:lnTo>
                  <a:close/>
                  <a:moveTo>
                    <a:pt x="42" y="41"/>
                  </a:moveTo>
                  <a:lnTo>
                    <a:pt x="21" y="21"/>
                  </a:lnTo>
                  <a:lnTo>
                    <a:pt x="56" y="6"/>
                  </a:lnTo>
                  <a:lnTo>
                    <a:pt x="42" y="41"/>
                  </a:lnTo>
                  <a:close/>
                  <a:moveTo>
                    <a:pt x="18" y="24"/>
                  </a:moveTo>
                  <a:lnTo>
                    <a:pt x="38" y="44"/>
                  </a:lnTo>
                  <a:lnTo>
                    <a:pt x="5" y="56"/>
                  </a:lnTo>
                  <a:lnTo>
                    <a:pt x="18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06" name="Freeform 95"/>
          <p:cNvSpPr>
            <a:spLocks noEditPoints="1"/>
          </p:cNvSpPr>
          <p:nvPr/>
        </p:nvSpPr>
        <p:spPr bwMode="auto">
          <a:xfrm>
            <a:off x="2894491" y="2068397"/>
            <a:ext cx="247299" cy="301788"/>
          </a:xfrm>
          <a:custGeom>
            <a:avLst/>
            <a:gdLst>
              <a:gd name="T0" fmla="*/ 172 w 208"/>
              <a:gd name="T1" fmla="*/ 108 h 256"/>
              <a:gd name="T2" fmla="*/ 172 w 208"/>
              <a:gd name="T3" fmla="*/ 68 h 256"/>
              <a:gd name="T4" fmla="*/ 208 w 208"/>
              <a:gd name="T5" fmla="*/ 28 h 256"/>
              <a:gd name="T6" fmla="*/ 208 w 208"/>
              <a:gd name="T7" fmla="*/ 24 h 256"/>
              <a:gd name="T8" fmla="*/ 172 w 208"/>
              <a:gd name="T9" fmla="*/ 24 h 256"/>
              <a:gd name="T10" fmla="*/ 172 w 208"/>
              <a:gd name="T11" fmla="*/ 0 h 256"/>
              <a:gd name="T12" fmla="*/ 36 w 208"/>
              <a:gd name="T13" fmla="*/ 0 h 256"/>
              <a:gd name="T14" fmla="*/ 36 w 208"/>
              <a:gd name="T15" fmla="*/ 24 h 256"/>
              <a:gd name="T16" fmla="*/ 0 w 208"/>
              <a:gd name="T17" fmla="*/ 24 h 256"/>
              <a:gd name="T18" fmla="*/ 0 w 208"/>
              <a:gd name="T19" fmla="*/ 28 h 256"/>
              <a:gd name="T20" fmla="*/ 36 w 208"/>
              <a:gd name="T21" fmla="*/ 68 h 256"/>
              <a:gd name="T22" fmla="*/ 36 w 208"/>
              <a:gd name="T23" fmla="*/ 108 h 256"/>
              <a:gd name="T24" fmla="*/ 100 w 208"/>
              <a:gd name="T25" fmla="*/ 144 h 256"/>
              <a:gd name="T26" fmla="*/ 100 w 208"/>
              <a:gd name="T27" fmla="*/ 248 h 256"/>
              <a:gd name="T28" fmla="*/ 56 w 208"/>
              <a:gd name="T29" fmla="*/ 248 h 256"/>
              <a:gd name="T30" fmla="*/ 56 w 208"/>
              <a:gd name="T31" fmla="*/ 256 h 256"/>
              <a:gd name="T32" fmla="*/ 152 w 208"/>
              <a:gd name="T33" fmla="*/ 256 h 256"/>
              <a:gd name="T34" fmla="*/ 152 w 208"/>
              <a:gd name="T35" fmla="*/ 248 h 256"/>
              <a:gd name="T36" fmla="*/ 108 w 208"/>
              <a:gd name="T37" fmla="*/ 248 h 256"/>
              <a:gd name="T38" fmla="*/ 108 w 208"/>
              <a:gd name="T39" fmla="*/ 144 h 256"/>
              <a:gd name="T40" fmla="*/ 172 w 208"/>
              <a:gd name="T41" fmla="*/ 108 h 256"/>
              <a:gd name="T42" fmla="*/ 200 w 208"/>
              <a:gd name="T43" fmla="*/ 32 h 256"/>
              <a:gd name="T44" fmla="*/ 172 w 208"/>
              <a:gd name="T45" fmla="*/ 60 h 256"/>
              <a:gd name="T46" fmla="*/ 172 w 208"/>
              <a:gd name="T47" fmla="*/ 32 h 256"/>
              <a:gd name="T48" fmla="*/ 200 w 208"/>
              <a:gd name="T49" fmla="*/ 32 h 256"/>
              <a:gd name="T50" fmla="*/ 9 w 208"/>
              <a:gd name="T51" fmla="*/ 32 h 256"/>
              <a:gd name="T52" fmla="*/ 36 w 208"/>
              <a:gd name="T53" fmla="*/ 32 h 256"/>
              <a:gd name="T54" fmla="*/ 36 w 208"/>
              <a:gd name="T55" fmla="*/ 60 h 256"/>
              <a:gd name="T56" fmla="*/ 9 w 208"/>
              <a:gd name="T57" fmla="*/ 32 h 256"/>
              <a:gd name="T58" fmla="*/ 44 w 208"/>
              <a:gd name="T59" fmla="*/ 108 h 256"/>
              <a:gd name="T60" fmla="*/ 44 w 208"/>
              <a:gd name="T61" fmla="*/ 8 h 256"/>
              <a:gd name="T62" fmla="*/ 164 w 208"/>
              <a:gd name="T63" fmla="*/ 8 h 256"/>
              <a:gd name="T64" fmla="*/ 164 w 208"/>
              <a:gd name="T65" fmla="*/ 108 h 256"/>
              <a:gd name="T66" fmla="*/ 104 w 208"/>
              <a:gd name="T67" fmla="*/ 136 h 256"/>
              <a:gd name="T68" fmla="*/ 44 w 208"/>
              <a:gd name="T69" fmla="*/ 10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8" h="256">
                <a:moveTo>
                  <a:pt x="172" y="108"/>
                </a:moveTo>
                <a:cubicBezTo>
                  <a:pt x="172" y="68"/>
                  <a:pt x="172" y="68"/>
                  <a:pt x="172" y="68"/>
                </a:cubicBezTo>
                <a:cubicBezTo>
                  <a:pt x="208" y="65"/>
                  <a:pt x="208" y="28"/>
                  <a:pt x="208" y="28"/>
                </a:cubicBezTo>
                <a:cubicBezTo>
                  <a:pt x="208" y="24"/>
                  <a:pt x="208" y="24"/>
                  <a:pt x="208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2" y="0"/>
                  <a:pt x="172" y="0"/>
                  <a:pt x="17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24"/>
                  <a:pt x="36" y="24"/>
                  <a:pt x="36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1" y="65"/>
                  <a:pt x="36" y="68"/>
                </a:cubicBezTo>
                <a:cubicBezTo>
                  <a:pt x="36" y="108"/>
                  <a:pt x="36" y="108"/>
                  <a:pt x="36" y="108"/>
                </a:cubicBezTo>
                <a:cubicBezTo>
                  <a:pt x="36" y="128"/>
                  <a:pt x="63" y="143"/>
                  <a:pt x="100" y="144"/>
                </a:cubicBezTo>
                <a:cubicBezTo>
                  <a:pt x="100" y="248"/>
                  <a:pt x="100" y="248"/>
                  <a:pt x="100" y="248"/>
                </a:cubicBezTo>
                <a:cubicBezTo>
                  <a:pt x="56" y="248"/>
                  <a:pt x="56" y="248"/>
                  <a:pt x="56" y="248"/>
                </a:cubicBezTo>
                <a:cubicBezTo>
                  <a:pt x="56" y="256"/>
                  <a:pt x="56" y="256"/>
                  <a:pt x="56" y="256"/>
                </a:cubicBezTo>
                <a:cubicBezTo>
                  <a:pt x="152" y="256"/>
                  <a:pt x="152" y="256"/>
                  <a:pt x="152" y="256"/>
                </a:cubicBezTo>
                <a:cubicBezTo>
                  <a:pt x="152" y="248"/>
                  <a:pt x="152" y="248"/>
                  <a:pt x="152" y="248"/>
                </a:cubicBezTo>
                <a:cubicBezTo>
                  <a:pt x="108" y="248"/>
                  <a:pt x="108" y="248"/>
                  <a:pt x="108" y="248"/>
                </a:cubicBezTo>
                <a:cubicBezTo>
                  <a:pt x="108" y="144"/>
                  <a:pt x="108" y="144"/>
                  <a:pt x="108" y="144"/>
                </a:cubicBezTo>
                <a:cubicBezTo>
                  <a:pt x="146" y="143"/>
                  <a:pt x="172" y="128"/>
                  <a:pt x="172" y="108"/>
                </a:cubicBezTo>
                <a:close/>
                <a:moveTo>
                  <a:pt x="200" y="32"/>
                </a:moveTo>
                <a:cubicBezTo>
                  <a:pt x="199" y="40"/>
                  <a:pt x="194" y="58"/>
                  <a:pt x="172" y="60"/>
                </a:cubicBezTo>
                <a:cubicBezTo>
                  <a:pt x="172" y="32"/>
                  <a:pt x="172" y="32"/>
                  <a:pt x="172" y="32"/>
                </a:cubicBezTo>
                <a:lnTo>
                  <a:pt x="200" y="32"/>
                </a:lnTo>
                <a:close/>
                <a:moveTo>
                  <a:pt x="9" y="32"/>
                </a:moveTo>
                <a:cubicBezTo>
                  <a:pt x="36" y="32"/>
                  <a:pt x="36" y="32"/>
                  <a:pt x="36" y="32"/>
                </a:cubicBezTo>
                <a:cubicBezTo>
                  <a:pt x="36" y="60"/>
                  <a:pt x="36" y="60"/>
                  <a:pt x="36" y="60"/>
                </a:cubicBezTo>
                <a:cubicBezTo>
                  <a:pt x="15" y="58"/>
                  <a:pt x="10" y="40"/>
                  <a:pt x="9" y="32"/>
                </a:cubicBezTo>
                <a:close/>
                <a:moveTo>
                  <a:pt x="44" y="108"/>
                </a:moveTo>
                <a:cubicBezTo>
                  <a:pt x="44" y="8"/>
                  <a:pt x="44" y="8"/>
                  <a:pt x="44" y="8"/>
                </a:cubicBezTo>
                <a:cubicBezTo>
                  <a:pt x="164" y="8"/>
                  <a:pt x="164" y="8"/>
                  <a:pt x="164" y="8"/>
                </a:cubicBezTo>
                <a:cubicBezTo>
                  <a:pt x="164" y="108"/>
                  <a:pt x="164" y="108"/>
                  <a:pt x="164" y="108"/>
                </a:cubicBezTo>
                <a:cubicBezTo>
                  <a:pt x="164" y="122"/>
                  <a:pt x="144" y="136"/>
                  <a:pt x="104" y="136"/>
                </a:cubicBezTo>
                <a:cubicBezTo>
                  <a:pt x="65" y="136"/>
                  <a:pt x="44" y="122"/>
                  <a:pt x="44" y="1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7" name="Freeform 96"/>
          <p:cNvSpPr>
            <a:spLocks noEditPoints="1"/>
          </p:cNvSpPr>
          <p:nvPr/>
        </p:nvSpPr>
        <p:spPr bwMode="auto">
          <a:xfrm>
            <a:off x="3296875" y="2064205"/>
            <a:ext cx="228437" cy="310171"/>
          </a:xfrm>
          <a:custGeom>
            <a:avLst/>
            <a:gdLst>
              <a:gd name="T0" fmla="*/ 55 w 109"/>
              <a:gd name="T1" fmla="*/ 148 h 148"/>
              <a:gd name="T2" fmla="*/ 109 w 109"/>
              <a:gd name="T3" fmla="*/ 74 h 148"/>
              <a:gd name="T4" fmla="*/ 55 w 109"/>
              <a:gd name="T5" fmla="*/ 0 h 148"/>
              <a:gd name="T6" fmla="*/ 0 w 109"/>
              <a:gd name="T7" fmla="*/ 74 h 148"/>
              <a:gd name="T8" fmla="*/ 55 w 109"/>
              <a:gd name="T9" fmla="*/ 148 h 148"/>
              <a:gd name="T10" fmla="*/ 104 w 109"/>
              <a:gd name="T11" fmla="*/ 74 h 148"/>
              <a:gd name="T12" fmla="*/ 55 w 109"/>
              <a:gd name="T13" fmla="*/ 140 h 148"/>
              <a:gd name="T14" fmla="*/ 6 w 109"/>
              <a:gd name="T15" fmla="*/ 74 h 148"/>
              <a:gd name="T16" fmla="*/ 55 w 109"/>
              <a:gd name="T17" fmla="*/ 8 h 148"/>
              <a:gd name="T18" fmla="*/ 104 w 109"/>
              <a:gd name="T19" fmla="*/ 7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9" h="148">
                <a:moveTo>
                  <a:pt x="55" y="148"/>
                </a:moveTo>
                <a:lnTo>
                  <a:pt x="109" y="74"/>
                </a:lnTo>
                <a:lnTo>
                  <a:pt x="55" y="0"/>
                </a:lnTo>
                <a:lnTo>
                  <a:pt x="0" y="74"/>
                </a:lnTo>
                <a:lnTo>
                  <a:pt x="55" y="148"/>
                </a:lnTo>
                <a:close/>
                <a:moveTo>
                  <a:pt x="104" y="74"/>
                </a:moveTo>
                <a:lnTo>
                  <a:pt x="55" y="140"/>
                </a:lnTo>
                <a:lnTo>
                  <a:pt x="6" y="74"/>
                </a:lnTo>
                <a:lnTo>
                  <a:pt x="55" y="8"/>
                </a:lnTo>
                <a:lnTo>
                  <a:pt x="104" y="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8" name="Freeform 97"/>
          <p:cNvSpPr>
            <a:spLocks noEditPoints="1"/>
          </p:cNvSpPr>
          <p:nvPr/>
        </p:nvSpPr>
        <p:spPr bwMode="auto">
          <a:xfrm>
            <a:off x="3651058" y="2089354"/>
            <a:ext cx="303884" cy="259873"/>
          </a:xfrm>
          <a:custGeom>
            <a:avLst/>
            <a:gdLst>
              <a:gd name="T0" fmla="*/ 0 w 145"/>
              <a:gd name="T1" fmla="*/ 97 h 124"/>
              <a:gd name="T2" fmla="*/ 70 w 145"/>
              <a:gd name="T3" fmla="*/ 97 h 124"/>
              <a:gd name="T4" fmla="*/ 70 w 145"/>
              <a:gd name="T5" fmla="*/ 120 h 124"/>
              <a:gd name="T6" fmla="*/ 50 w 145"/>
              <a:gd name="T7" fmla="*/ 120 h 124"/>
              <a:gd name="T8" fmla="*/ 50 w 145"/>
              <a:gd name="T9" fmla="*/ 124 h 124"/>
              <a:gd name="T10" fmla="*/ 95 w 145"/>
              <a:gd name="T11" fmla="*/ 124 h 124"/>
              <a:gd name="T12" fmla="*/ 95 w 145"/>
              <a:gd name="T13" fmla="*/ 120 h 124"/>
              <a:gd name="T14" fmla="*/ 75 w 145"/>
              <a:gd name="T15" fmla="*/ 120 h 124"/>
              <a:gd name="T16" fmla="*/ 75 w 145"/>
              <a:gd name="T17" fmla="*/ 97 h 124"/>
              <a:gd name="T18" fmla="*/ 145 w 145"/>
              <a:gd name="T19" fmla="*/ 97 h 124"/>
              <a:gd name="T20" fmla="*/ 145 w 145"/>
              <a:gd name="T21" fmla="*/ 79 h 124"/>
              <a:gd name="T22" fmla="*/ 145 w 145"/>
              <a:gd name="T23" fmla="*/ 74 h 124"/>
              <a:gd name="T24" fmla="*/ 145 w 145"/>
              <a:gd name="T25" fmla="*/ 0 h 124"/>
              <a:gd name="T26" fmla="*/ 0 w 145"/>
              <a:gd name="T27" fmla="*/ 0 h 124"/>
              <a:gd name="T28" fmla="*/ 0 w 145"/>
              <a:gd name="T29" fmla="*/ 97 h 124"/>
              <a:gd name="T30" fmla="*/ 140 w 145"/>
              <a:gd name="T31" fmla="*/ 93 h 124"/>
              <a:gd name="T32" fmla="*/ 5 w 145"/>
              <a:gd name="T33" fmla="*/ 93 h 124"/>
              <a:gd name="T34" fmla="*/ 5 w 145"/>
              <a:gd name="T35" fmla="*/ 79 h 124"/>
              <a:gd name="T36" fmla="*/ 140 w 145"/>
              <a:gd name="T37" fmla="*/ 79 h 124"/>
              <a:gd name="T38" fmla="*/ 140 w 145"/>
              <a:gd name="T39" fmla="*/ 93 h 124"/>
              <a:gd name="T40" fmla="*/ 140 w 145"/>
              <a:gd name="T41" fmla="*/ 5 h 124"/>
              <a:gd name="T42" fmla="*/ 140 w 145"/>
              <a:gd name="T43" fmla="*/ 74 h 124"/>
              <a:gd name="T44" fmla="*/ 5 w 145"/>
              <a:gd name="T45" fmla="*/ 74 h 124"/>
              <a:gd name="T46" fmla="*/ 5 w 145"/>
              <a:gd name="T47" fmla="*/ 5 h 124"/>
              <a:gd name="T48" fmla="*/ 140 w 145"/>
              <a:gd name="T49" fmla="*/ 5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5" h="124">
                <a:moveTo>
                  <a:pt x="0" y="97"/>
                </a:moveTo>
                <a:lnTo>
                  <a:pt x="70" y="97"/>
                </a:lnTo>
                <a:lnTo>
                  <a:pt x="70" y="120"/>
                </a:lnTo>
                <a:lnTo>
                  <a:pt x="50" y="120"/>
                </a:lnTo>
                <a:lnTo>
                  <a:pt x="50" y="124"/>
                </a:lnTo>
                <a:lnTo>
                  <a:pt x="95" y="124"/>
                </a:lnTo>
                <a:lnTo>
                  <a:pt x="95" y="120"/>
                </a:lnTo>
                <a:lnTo>
                  <a:pt x="75" y="120"/>
                </a:lnTo>
                <a:lnTo>
                  <a:pt x="75" y="97"/>
                </a:lnTo>
                <a:lnTo>
                  <a:pt x="145" y="97"/>
                </a:lnTo>
                <a:lnTo>
                  <a:pt x="145" y="79"/>
                </a:lnTo>
                <a:lnTo>
                  <a:pt x="145" y="74"/>
                </a:lnTo>
                <a:lnTo>
                  <a:pt x="145" y="0"/>
                </a:lnTo>
                <a:lnTo>
                  <a:pt x="0" y="0"/>
                </a:lnTo>
                <a:lnTo>
                  <a:pt x="0" y="97"/>
                </a:lnTo>
                <a:close/>
                <a:moveTo>
                  <a:pt x="140" y="93"/>
                </a:moveTo>
                <a:lnTo>
                  <a:pt x="5" y="93"/>
                </a:lnTo>
                <a:lnTo>
                  <a:pt x="5" y="79"/>
                </a:lnTo>
                <a:lnTo>
                  <a:pt x="140" y="79"/>
                </a:lnTo>
                <a:lnTo>
                  <a:pt x="140" y="93"/>
                </a:lnTo>
                <a:close/>
                <a:moveTo>
                  <a:pt x="140" y="5"/>
                </a:moveTo>
                <a:lnTo>
                  <a:pt x="140" y="74"/>
                </a:lnTo>
                <a:lnTo>
                  <a:pt x="5" y="74"/>
                </a:lnTo>
                <a:lnTo>
                  <a:pt x="5" y="5"/>
                </a:lnTo>
                <a:lnTo>
                  <a:pt x="140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75" name="Group 674"/>
          <p:cNvGrpSpPr/>
          <p:nvPr/>
        </p:nvGrpSpPr>
        <p:grpSpPr>
          <a:xfrm>
            <a:off x="4045059" y="2091450"/>
            <a:ext cx="301788" cy="255682"/>
            <a:chOff x="4045059" y="2091450"/>
            <a:chExt cx="301788" cy="255682"/>
          </a:xfrm>
          <a:solidFill>
            <a:schemeClr val="tx2"/>
          </a:solidFill>
        </p:grpSpPr>
        <p:sp>
          <p:nvSpPr>
            <p:cNvPr id="509" name="Freeform 98"/>
            <p:cNvSpPr>
              <a:spLocks/>
            </p:cNvSpPr>
            <p:nvPr/>
          </p:nvSpPr>
          <p:spPr bwMode="auto">
            <a:xfrm>
              <a:off x="4154038" y="2192046"/>
              <a:ext cx="81735" cy="155086"/>
            </a:xfrm>
            <a:custGeom>
              <a:avLst/>
              <a:gdLst>
                <a:gd name="T0" fmla="*/ 17 w 39"/>
                <a:gd name="T1" fmla="*/ 0 h 74"/>
                <a:gd name="T2" fmla="*/ 17 w 39"/>
                <a:gd name="T3" fmla="*/ 66 h 74"/>
                <a:gd name="T4" fmla="*/ 3 w 39"/>
                <a:gd name="T5" fmla="*/ 52 h 74"/>
                <a:gd name="T6" fmla="*/ 0 w 39"/>
                <a:gd name="T7" fmla="*/ 55 h 74"/>
                <a:gd name="T8" fmla="*/ 18 w 39"/>
                <a:gd name="T9" fmla="*/ 74 h 74"/>
                <a:gd name="T10" fmla="*/ 21 w 39"/>
                <a:gd name="T11" fmla="*/ 74 h 74"/>
                <a:gd name="T12" fmla="*/ 39 w 39"/>
                <a:gd name="T13" fmla="*/ 55 h 74"/>
                <a:gd name="T14" fmla="*/ 36 w 39"/>
                <a:gd name="T15" fmla="*/ 52 h 74"/>
                <a:gd name="T16" fmla="*/ 22 w 39"/>
                <a:gd name="T17" fmla="*/ 66 h 74"/>
                <a:gd name="T18" fmla="*/ 22 w 39"/>
                <a:gd name="T19" fmla="*/ 0 h 74"/>
                <a:gd name="T20" fmla="*/ 17 w 39"/>
                <a:gd name="T2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74">
                  <a:moveTo>
                    <a:pt x="17" y="0"/>
                  </a:moveTo>
                  <a:lnTo>
                    <a:pt x="17" y="66"/>
                  </a:lnTo>
                  <a:lnTo>
                    <a:pt x="3" y="52"/>
                  </a:lnTo>
                  <a:lnTo>
                    <a:pt x="0" y="55"/>
                  </a:lnTo>
                  <a:lnTo>
                    <a:pt x="18" y="74"/>
                  </a:lnTo>
                  <a:lnTo>
                    <a:pt x="21" y="74"/>
                  </a:lnTo>
                  <a:lnTo>
                    <a:pt x="39" y="55"/>
                  </a:lnTo>
                  <a:lnTo>
                    <a:pt x="36" y="52"/>
                  </a:lnTo>
                  <a:lnTo>
                    <a:pt x="22" y="66"/>
                  </a:lnTo>
                  <a:lnTo>
                    <a:pt x="22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0" name="Freeform 99"/>
            <p:cNvSpPr>
              <a:spLocks/>
            </p:cNvSpPr>
            <p:nvPr/>
          </p:nvSpPr>
          <p:spPr bwMode="auto">
            <a:xfrm>
              <a:off x="4045059" y="2091450"/>
              <a:ext cx="301788" cy="180235"/>
            </a:xfrm>
            <a:custGeom>
              <a:avLst/>
              <a:gdLst>
                <a:gd name="T0" fmla="*/ 54 w 144"/>
                <a:gd name="T1" fmla="*/ 81 h 86"/>
                <a:gd name="T2" fmla="*/ 4 w 144"/>
                <a:gd name="T3" fmla="*/ 81 h 86"/>
                <a:gd name="T4" fmla="*/ 4 w 144"/>
                <a:gd name="T5" fmla="*/ 5 h 86"/>
                <a:gd name="T6" fmla="*/ 139 w 144"/>
                <a:gd name="T7" fmla="*/ 5 h 86"/>
                <a:gd name="T8" fmla="*/ 139 w 144"/>
                <a:gd name="T9" fmla="*/ 81 h 86"/>
                <a:gd name="T10" fmla="*/ 90 w 144"/>
                <a:gd name="T11" fmla="*/ 81 h 86"/>
                <a:gd name="T12" fmla="*/ 90 w 144"/>
                <a:gd name="T13" fmla="*/ 86 h 86"/>
                <a:gd name="T14" fmla="*/ 144 w 144"/>
                <a:gd name="T15" fmla="*/ 86 h 86"/>
                <a:gd name="T16" fmla="*/ 144 w 144"/>
                <a:gd name="T17" fmla="*/ 0 h 86"/>
                <a:gd name="T18" fmla="*/ 0 w 144"/>
                <a:gd name="T19" fmla="*/ 0 h 86"/>
                <a:gd name="T20" fmla="*/ 0 w 144"/>
                <a:gd name="T21" fmla="*/ 86 h 86"/>
                <a:gd name="T22" fmla="*/ 54 w 144"/>
                <a:gd name="T23" fmla="*/ 86 h 86"/>
                <a:gd name="T24" fmla="*/ 54 w 144"/>
                <a:gd name="T25" fmla="*/ 8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4" h="86">
                  <a:moveTo>
                    <a:pt x="54" y="81"/>
                  </a:moveTo>
                  <a:lnTo>
                    <a:pt x="4" y="81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81"/>
                  </a:lnTo>
                  <a:lnTo>
                    <a:pt x="90" y="81"/>
                  </a:lnTo>
                  <a:lnTo>
                    <a:pt x="90" y="86"/>
                  </a:lnTo>
                  <a:lnTo>
                    <a:pt x="144" y="86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54" y="86"/>
                  </a:lnTo>
                  <a:lnTo>
                    <a:pt x="54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6" name="Group 675"/>
          <p:cNvGrpSpPr/>
          <p:nvPr/>
        </p:nvGrpSpPr>
        <p:grpSpPr>
          <a:xfrm>
            <a:off x="4436964" y="2068397"/>
            <a:ext cx="301788" cy="301788"/>
            <a:chOff x="4436964" y="2068397"/>
            <a:chExt cx="301788" cy="301788"/>
          </a:xfrm>
          <a:solidFill>
            <a:schemeClr val="tx2"/>
          </a:solidFill>
        </p:grpSpPr>
        <p:sp>
          <p:nvSpPr>
            <p:cNvPr id="511" name="Freeform 100"/>
            <p:cNvSpPr>
              <a:spLocks noEditPoints="1"/>
            </p:cNvSpPr>
            <p:nvPr/>
          </p:nvSpPr>
          <p:spPr bwMode="auto">
            <a:xfrm>
              <a:off x="4436964" y="2068397"/>
              <a:ext cx="301788" cy="301788"/>
            </a:xfrm>
            <a:custGeom>
              <a:avLst/>
              <a:gdLst>
                <a:gd name="T0" fmla="*/ 128 w 256"/>
                <a:gd name="T1" fmla="*/ 256 h 256"/>
                <a:gd name="T2" fmla="*/ 218 w 256"/>
                <a:gd name="T3" fmla="*/ 218 h 256"/>
                <a:gd name="T4" fmla="*/ 256 w 256"/>
                <a:gd name="T5" fmla="*/ 128 h 256"/>
                <a:gd name="T6" fmla="*/ 218 w 256"/>
                <a:gd name="T7" fmla="*/ 37 h 256"/>
                <a:gd name="T8" fmla="*/ 128 w 256"/>
                <a:gd name="T9" fmla="*/ 0 h 256"/>
                <a:gd name="T10" fmla="*/ 37 w 256"/>
                <a:gd name="T11" fmla="*/ 37 h 256"/>
                <a:gd name="T12" fmla="*/ 0 w 256"/>
                <a:gd name="T13" fmla="*/ 128 h 256"/>
                <a:gd name="T14" fmla="*/ 37 w 256"/>
                <a:gd name="T15" fmla="*/ 218 h 256"/>
                <a:gd name="T16" fmla="*/ 128 w 256"/>
                <a:gd name="T17" fmla="*/ 256 h 256"/>
                <a:gd name="T18" fmla="*/ 43 w 256"/>
                <a:gd name="T19" fmla="*/ 43 h 256"/>
                <a:gd name="T20" fmla="*/ 128 w 256"/>
                <a:gd name="T21" fmla="*/ 8 h 256"/>
                <a:gd name="T22" fmla="*/ 213 w 256"/>
                <a:gd name="T23" fmla="*/ 43 h 256"/>
                <a:gd name="T24" fmla="*/ 248 w 256"/>
                <a:gd name="T25" fmla="*/ 128 h 256"/>
                <a:gd name="T26" fmla="*/ 213 w 256"/>
                <a:gd name="T27" fmla="*/ 213 h 256"/>
                <a:gd name="T28" fmla="*/ 128 w 256"/>
                <a:gd name="T29" fmla="*/ 248 h 256"/>
                <a:gd name="T30" fmla="*/ 43 w 256"/>
                <a:gd name="T31" fmla="*/ 213 h 256"/>
                <a:gd name="T32" fmla="*/ 8 w 256"/>
                <a:gd name="T33" fmla="*/ 128 h 256"/>
                <a:gd name="T34" fmla="*/ 43 w 256"/>
                <a:gd name="T3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62" y="256"/>
                    <a:pt x="194" y="243"/>
                    <a:pt x="218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2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94" y="0"/>
                    <a:pt x="62" y="13"/>
                    <a:pt x="37" y="37"/>
                  </a:cubicBezTo>
                  <a:cubicBezTo>
                    <a:pt x="13" y="62"/>
                    <a:pt x="0" y="94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2" y="243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6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3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2" name="Rectangle 101"/>
            <p:cNvSpPr>
              <a:spLocks noChangeArrowheads="1"/>
            </p:cNvSpPr>
            <p:nvPr/>
          </p:nvSpPr>
          <p:spPr bwMode="auto">
            <a:xfrm>
              <a:off x="4583666" y="2148035"/>
              <a:ext cx="8383" cy="1047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3" name="Rectangle 102"/>
            <p:cNvSpPr>
              <a:spLocks noChangeArrowheads="1"/>
            </p:cNvSpPr>
            <p:nvPr/>
          </p:nvSpPr>
          <p:spPr bwMode="auto">
            <a:xfrm>
              <a:off x="4583666" y="2271684"/>
              <a:ext cx="8383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7" name="Group 676"/>
          <p:cNvGrpSpPr/>
          <p:nvPr/>
        </p:nvGrpSpPr>
        <p:grpSpPr>
          <a:xfrm>
            <a:off x="4826773" y="2143844"/>
            <a:ext cx="305980" cy="150894"/>
            <a:chOff x="4826773" y="2143844"/>
            <a:chExt cx="305980" cy="150894"/>
          </a:xfrm>
          <a:solidFill>
            <a:schemeClr val="tx2"/>
          </a:solidFill>
        </p:grpSpPr>
        <p:sp>
          <p:nvSpPr>
            <p:cNvPr id="514" name="Freeform 103"/>
            <p:cNvSpPr>
              <a:spLocks noEditPoints="1"/>
            </p:cNvSpPr>
            <p:nvPr/>
          </p:nvSpPr>
          <p:spPr bwMode="auto">
            <a:xfrm>
              <a:off x="4826773" y="2143844"/>
              <a:ext cx="305980" cy="150894"/>
            </a:xfrm>
            <a:custGeom>
              <a:avLst/>
              <a:gdLst>
                <a:gd name="T0" fmla="*/ 129 w 258"/>
                <a:gd name="T1" fmla="*/ 128 h 128"/>
                <a:gd name="T2" fmla="*/ 256 w 258"/>
                <a:gd name="T3" fmla="*/ 66 h 128"/>
                <a:gd name="T4" fmla="*/ 258 w 258"/>
                <a:gd name="T5" fmla="*/ 64 h 128"/>
                <a:gd name="T6" fmla="*/ 256 w 258"/>
                <a:gd name="T7" fmla="*/ 61 h 128"/>
                <a:gd name="T8" fmla="*/ 129 w 258"/>
                <a:gd name="T9" fmla="*/ 0 h 128"/>
                <a:gd name="T10" fmla="*/ 2 w 258"/>
                <a:gd name="T11" fmla="*/ 61 h 128"/>
                <a:gd name="T12" fmla="*/ 0 w 258"/>
                <a:gd name="T13" fmla="*/ 64 h 128"/>
                <a:gd name="T14" fmla="*/ 2 w 258"/>
                <a:gd name="T15" fmla="*/ 66 h 128"/>
                <a:gd name="T16" fmla="*/ 129 w 258"/>
                <a:gd name="T17" fmla="*/ 128 h 128"/>
                <a:gd name="T18" fmla="*/ 129 w 258"/>
                <a:gd name="T19" fmla="*/ 8 h 128"/>
                <a:gd name="T20" fmla="*/ 248 w 258"/>
                <a:gd name="T21" fmla="*/ 64 h 128"/>
                <a:gd name="T22" fmla="*/ 129 w 258"/>
                <a:gd name="T23" fmla="*/ 120 h 128"/>
                <a:gd name="T24" fmla="*/ 10 w 258"/>
                <a:gd name="T25" fmla="*/ 64 h 128"/>
                <a:gd name="T26" fmla="*/ 129 w 258"/>
                <a:gd name="T27" fmla="*/ 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8" h="128">
                  <a:moveTo>
                    <a:pt x="129" y="128"/>
                  </a:moveTo>
                  <a:cubicBezTo>
                    <a:pt x="210" y="128"/>
                    <a:pt x="254" y="69"/>
                    <a:pt x="256" y="66"/>
                  </a:cubicBezTo>
                  <a:cubicBezTo>
                    <a:pt x="258" y="64"/>
                    <a:pt x="258" y="64"/>
                    <a:pt x="258" y="64"/>
                  </a:cubicBezTo>
                  <a:cubicBezTo>
                    <a:pt x="256" y="61"/>
                    <a:pt x="256" y="61"/>
                    <a:pt x="256" y="61"/>
                  </a:cubicBezTo>
                  <a:cubicBezTo>
                    <a:pt x="254" y="59"/>
                    <a:pt x="210" y="0"/>
                    <a:pt x="129" y="0"/>
                  </a:cubicBezTo>
                  <a:cubicBezTo>
                    <a:pt x="48" y="0"/>
                    <a:pt x="4" y="59"/>
                    <a:pt x="2" y="61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4" y="69"/>
                    <a:pt x="48" y="128"/>
                    <a:pt x="129" y="128"/>
                  </a:cubicBezTo>
                  <a:close/>
                  <a:moveTo>
                    <a:pt x="129" y="8"/>
                  </a:moveTo>
                  <a:cubicBezTo>
                    <a:pt x="197" y="8"/>
                    <a:pt x="239" y="53"/>
                    <a:pt x="248" y="64"/>
                  </a:cubicBezTo>
                  <a:cubicBezTo>
                    <a:pt x="239" y="75"/>
                    <a:pt x="197" y="120"/>
                    <a:pt x="129" y="120"/>
                  </a:cubicBezTo>
                  <a:cubicBezTo>
                    <a:pt x="61" y="120"/>
                    <a:pt x="19" y="75"/>
                    <a:pt x="10" y="64"/>
                  </a:cubicBezTo>
                  <a:cubicBezTo>
                    <a:pt x="19" y="53"/>
                    <a:pt x="61" y="8"/>
                    <a:pt x="12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5" name="Freeform 104"/>
            <p:cNvSpPr>
              <a:spLocks noEditPoints="1"/>
            </p:cNvSpPr>
            <p:nvPr/>
          </p:nvSpPr>
          <p:spPr bwMode="auto">
            <a:xfrm>
              <a:off x="4942040" y="2181567"/>
              <a:ext cx="75447" cy="75447"/>
            </a:xfrm>
            <a:custGeom>
              <a:avLst/>
              <a:gdLst>
                <a:gd name="T0" fmla="*/ 32 w 64"/>
                <a:gd name="T1" fmla="*/ 64 h 64"/>
                <a:gd name="T2" fmla="*/ 64 w 64"/>
                <a:gd name="T3" fmla="*/ 32 h 64"/>
                <a:gd name="T4" fmla="*/ 32 w 64"/>
                <a:gd name="T5" fmla="*/ 0 h 64"/>
                <a:gd name="T6" fmla="*/ 0 w 64"/>
                <a:gd name="T7" fmla="*/ 32 h 64"/>
                <a:gd name="T8" fmla="*/ 32 w 64"/>
                <a:gd name="T9" fmla="*/ 64 h 64"/>
                <a:gd name="T10" fmla="*/ 32 w 64"/>
                <a:gd name="T11" fmla="*/ 8 h 64"/>
                <a:gd name="T12" fmla="*/ 56 w 64"/>
                <a:gd name="T13" fmla="*/ 32 h 64"/>
                <a:gd name="T14" fmla="*/ 32 w 64"/>
                <a:gd name="T15" fmla="*/ 56 h 64"/>
                <a:gd name="T16" fmla="*/ 8 w 64"/>
                <a:gd name="T17" fmla="*/ 32 h 64"/>
                <a:gd name="T18" fmla="*/ 32 w 64"/>
                <a:gd name="T19" fmla="*/ 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64">
                  <a:moveTo>
                    <a:pt x="32" y="64"/>
                  </a:moveTo>
                  <a:cubicBezTo>
                    <a:pt x="50" y="64"/>
                    <a:pt x="64" y="49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ubicBezTo>
                    <a:pt x="14" y="0"/>
                    <a:pt x="0" y="14"/>
                    <a:pt x="0" y="32"/>
                  </a:cubicBezTo>
                  <a:cubicBezTo>
                    <a:pt x="0" y="49"/>
                    <a:pt x="14" y="64"/>
                    <a:pt x="32" y="64"/>
                  </a:cubicBezTo>
                  <a:close/>
                  <a:moveTo>
                    <a:pt x="32" y="8"/>
                  </a:moveTo>
                  <a:cubicBezTo>
                    <a:pt x="45" y="8"/>
                    <a:pt x="56" y="19"/>
                    <a:pt x="56" y="32"/>
                  </a:cubicBezTo>
                  <a:cubicBezTo>
                    <a:pt x="56" y="45"/>
                    <a:pt x="45" y="56"/>
                    <a:pt x="32" y="56"/>
                  </a:cubicBezTo>
                  <a:cubicBezTo>
                    <a:pt x="19" y="56"/>
                    <a:pt x="8" y="45"/>
                    <a:pt x="8" y="32"/>
                  </a:cubicBezTo>
                  <a:cubicBezTo>
                    <a:pt x="8" y="19"/>
                    <a:pt x="19" y="8"/>
                    <a:pt x="3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16" name="Freeform 105"/>
          <p:cNvSpPr>
            <a:spLocks noEditPoints="1"/>
          </p:cNvSpPr>
          <p:nvPr/>
        </p:nvSpPr>
        <p:spPr bwMode="auto">
          <a:xfrm>
            <a:off x="5218679" y="2108216"/>
            <a:ext cx="305980" cy="224246"/>
          </a:xfrm>
          <a:custGeom>
            <a:avLst/>
            <a:gdLst>
              <a:gd name="T0" fmla="*/ 71 w 258"/>
              <a:gd name="T1" fmla="*/ 148 h 190"/>
              <a:gd name="T2" fmla="*/ 34 w 258"/>
              <a:gd name="T3" fmla="*/ 184 h 190"/>
              <a:gd name="T4" fmla="*/ 40 w 258"/>
              <a:gd name="T5" fmla="*/ 190 h 190"/>
              <a:gd name="T6" fmla="*/ 79 w 258"/>
              <a:gd name="T7" fmla="*/ 151 h 190"/>
              <a:gd name="T8" fmla="*/ 129 w 258"/>
              <a:gd name="T9" fmla="*/ 159 h 190"/>
              <a:gd name="T10" fmla="*/ 256 w 258"/>
              <a:gd name="T11" fmla="*/ 97 h 190"/>
              <a:gd name="T12" fmla="*/ 258 w 258"/>
              <a:gd name="T13" fmla="*/ 95 h 190"/>
              <a:gd name="T14" fmla="*/ 256 w 258"/>
              <a:gd name="T15" fmla="*/ 92 h 190"/>
              <a:gd name="T16" fmla="*/ 188 w 258"/>
              <a:gd name="T17" fmla="*/ 42 h 190"/>
              <a:gd name="T18" fmla="*/ 224 w 258"/>
              <a:gd name="T19" fmla="*/ 6 h 190"/>
              <a:gd name="T20" fmla="*/ 218 w 258"/>
              <a:gd name="T21" fmla="*/ 0 h 190"/>
              <a:gd name="T22" fmla="*/ 179 w 258"/>
              <a:gd name="T23" fmla="*/ 39 h 190"/>
              <a:gd name="T24" fmla="*/ 129 w 258"/>
              <a:gd name="T25" fmla="*/ 31 h 190"/>
              <a:gd name="T26" fmla="*/ 2 w 258"/>
              <a:gd name="T27" fmla="*/ 92 h 190"/>
              <a:gd name="T28" fmla="*/ 0 w 258"/>
              <a:gd name="T29" fmla="*/ 95 h 190"/>
              <a:gd name="T30" fmla="*/ 2 w 258"/>
              <a:gd name="T31" fmla="*/ 97 h 190"/>
              <a:gd name="T32" fmla="*/ 71 w 258"/>
              <a:gd name="T33" fmla="*/ 148 h 190"/>
              <a:gd name="T34" fmla="*/ 248 w 258"/>
              <a:gd name="T35" fmla="*/ 95 h 190"/>
              <a:gd name="T36" fmla="*/ 129 w 258"/>
              <a:gd name="T37" fmla="*/ 151 h 190"/>
              <a:gd name="T38" fmla="*/ 85 w 258"/>
              <a:gd name="T39" fmla="*/ 144 h 190"/>
              <a:gd name="T40" fmla="*/ 110 w 258"/>
              <a:gd name="T41" fmla="*/ 120 h 190"/>
              <a:gd name="T42" fmla="*/ 129 w 258"/>
              <a:gd name="T43" fmla="*/ 127 h 190"/>
              <a:gd name="T44" fmla="*/ 161 w 258"/>
              <a:gd name="T45" fmla="*/ 95 h 190"/>
              <a:gd name="T46" fmla="*/ 154 w 258"/>
              <a:gd name="T47" fmla="*/ 75 h 190"/>
              <a:gd name="T48" fmla="*/ 181 w 258"/>
              <a:gd name="T49" fmla="*/ 48 h 190"/>
              <a:gd name="T50" fmla="*/ 248 w 258"/>
              <a:gd name="T51" fmla="*/ 95 h 190"/>
              <a:gd name="T52" fmla="*/ 105 w 258"/>
              <a:gd name="T53" fmla="*/ 95 h 190"/>
              <a:gd name="T54" fmla="*/ 129 w 258"/>
              <a:gd name="T55" fmla="*/ 71 h 190"/>
              <a:gd name="T56" fmla="*/ 143 w 258"/>
              <a:gd name="T57" fmla="*/ 75 h 190"/>
              <a:gd name="T58" fmla="*/ 110 w 258"/>
              <a:gd name="T59" fmla="*/ 109 h 190"/>
              <a:gd name="T60" fmla="*/ 105 w 258"/>
              <a:gd name="T61" fmla="*/ 95 h 190"/>
              <a:gd name="T62" fmla="*/ 153 w 258"/>
              <a:gd name="T63" fmla="*/ 95 h 190"/>
              <a:gd name="T64" fmla="*/ 129 w 258"/>
              <a:gd name="T65" fmla="*/ 119 h 190"/>
              <a:gd name="T66" fmla="*/ 115 w 258"/>
              <a:gd name="T67" fmla="*/ 114 h 190"/>
              <a:gd name="T68" fmla="*/ 149 w 258"/>
              <a:gd name="T69" fmla="*/ 81 h 190"/>
              <a:gd name="T70" fmla="*/ 153 w 258"/>
              <a:gd name="T71" fmla="*/ 95 h 190"/>
              <a:gd name="T72" fmla="*/ 129 w 258"/>
              <a:gd name="T73" fmla="*/ 39 h 190"/>
              <a:gd name="T74" fmla="*/ 173 w 258"/>
              <a:gd name="T75" fmla="*/ 45 h 190"/>
              <a:gd name="T76" fmla="*/ 149 w 258"/>
              <a:gd name="T77" fmla="*/ 70 h 190"/>
              <a:gd name="T78" fmla="*/ 129 w 258"/>
              <a:gd name="T79" fmla="*/ 63 h 190"/>
              <a:gd name="T80" fmla="*/ 97 w 258"/>
              <a:gd name="T81" fmla="*/ 95 h 190"/>
              <a:gd name="T82" fmla="*/ 104 w 258"/>
              <a:gd name="T83" fmla="*/ 114 h 190"/>
              <a:gd name="T84" fmla="*/ 77 w 258"/>
              <a:gd name="T85" fmla="*/ 141 h 190"/>
              <a:gd name="T86" fmla="*/ 10 w 258"/>
              <a:gd name="T87" fmla="*/ 95 h 190"/>
              <a:gd name="T88" fmla="*/ 129 w 258"/>
              <a:gd name="T89" fmla="*/ 39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58" h="190">
                <a:moveTo>
                  <a:pt x="71" y="148"/>
                </a:moveTo>
                <a:cubicBezTo>
                  <a:pt x="34" y="184"/>
                  <a:pt x="34" y="184"/>
                  <a:pt x="34" y="184"/>
                </a:cubicBezTo>
                <a:cubicBezTo>
                  <a:pt x="40" y="190"/>
                  <a:pt x="40" y="190"/>
                  <a:pt x="40" y="190"/>
                </a:cubicBezTo>
                <a:cubicBezTo>
                  <a:pt x="79" y="151"/>
                  <a:pt x="79" y="151"/>
                  <a:pt x="79" y="151"/>
                </a:cubicBezTo>
                <a:cubicBezTo>
                  <a:pt x="94" y="156"/>
                  <a:pt x="110" y="159"/>
                  <a:pt x="129" y="159"/>
                </a:cubicBezTo>
                <a:cubicBezTo>
                  <a:pt x="210" y="159"/>
                  <a:pt x="255" y="100"/>
                  <a:pt x="256" y="97"/>
                </a:cubicBezTo>
                <a:cubicBezTo>
                  <a:pt x="258" y="95"/>
                  <a:pt x="258" y="95"/>
                  <a:pt x="258" y="95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5" y="91"/>
                  <a:pt x="231" y="59"/>
                  <a:pt x="188" y="42"/>
                </a:cubicBezTo>
                <a:cubicBezTo>
                  <a:pt x="224" y="6"/>
                  <a:pt x="224" y="6"/>
                  <a:pt x="224" y="6"/>
                </a:cubicBezTo>
                <a:cubicBezTo>
                  <a:pt x="218" y="0"/>
                  <a:pt x="218" y="0"/>
                  <a:pt x="218" y="0"/>
                </a:cubicBezTo>
                <a:cubicBezTo>
                  <a:pt x="179" y="39"/>
                  <a:pt x="179" y="39"/>
                  <a:pt x="179" y="39"/>
                </a:cubicBezTo>
                <a:cubicBezTo>
                  <a:pt x="165" y="34"/>
                  <a:pt x="148" y="31"/>
                  <a:pt x="129" y="31"/>
                </a:cubicBezTo>
                <a:cubicBezTo>
                  <a:pt x="48" y="31"/>
                  <a:pt x="4" y="90"/>
                  <a:pt x="2" y="92"/>
                </a:cubicBezTo>
                <a:cubicBezTo>
                  <a:pt x="0" y="95"/>
                  <a:pt x="0" y="95"/>
                  <a:pt x="0" y="95"/>
                </a:cubicBezTo>
                <a:cubicBezTo>
                  <a:pt x="2" y="97"/>
                  <a:pt x="2" y="97"/>
                  <a:pt x="2" y="97"/>
                </a:cubicBezTo>
                <a:cubicBezTo>
                  <a:pt x="3" y="99"/>
                  <a:pt x="27" y="131"/>
                  <a:pt x="71" y="148"/>
                </a:cubicBezTo>
                <a:close/>
                <a:moveTo>
                  <a:pt x="248" y="95"/>
                </a:moveTo>
                <a:cubicBezTo>
                  <a:pt x="239" y="106"/>
                  <a:pt x="197" y="151"/>
                  <a:pt x="129" y="151"/>
                </a:cubicBezTo>
                <a:cubicBezTo>
                  <a:pt x="113" y="151"/>
                  <a:pt x="98" y="148"/>
                  <a:pt x="85" y="144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5" y="124"/>
                  <a:pt x="122" y="127"/>
                  <a:pt x="129" y="127"/>
                </a:cubicBezTo>
                <a:cubicBezTo>
                  <a:pt x="147" y="127"/>
                  <a:pt x="161" y="112"/>
                  <a:pt x="161" y="95"/>
                </a:cubicBezTo>
                <a:cubicBezTo>
                  <a:pt x="161" y="87"/>
                  <a:pt x="159" y="81"/>
                  <a:pt x="154" y="75"/>
                </a:cubicBezTo>
                <a:cubicBezTo>
                  <a:pt x="181" y="48"/>
                  <a:pt x="181" y="48"/>
                  <a:pt x="181" y="48"/>
                </a:cubicBezTo>
                <a:cubicBezTo>
                  <a:pt x="219" y="62"/>
                  <a:pt x="242" y="87"/>
                  <a:pt x="248" y="95"/>
                </a:cubicBezTo>
                <a:close/>
                <a:moveTo>
                  <a:pt x="105" y="95"/>
                </a:moveTo>
                <a:cubicBezTo>
                  <a:pt x="105" y="82"/>
                  <a:pt x="116" y="71"/>
                  <a:pt x="129" y="71"/>
                </a:cubicBezTo>
                <a:cubicBezTo>
                  <a:pt x="134" y="71"/>
                  <a:pt x="139" y="72"/>
                  <a:pt x="143" y="75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107" y="105"/>
                  <a:pt x="105" y="100"/>
                  <a:pt x="105" y="95"/>
                </a:cubicBezTo>
                <a:close/>
                <a:moveTo>
                  <a:pt x="153" y="95"/>
                </a:moveTo>
                <a:cubicBezTo>
                  <a:pt x="153" y="108"/>
                  <a:pt x="142" y="119"/>
                  <a:pt x="129" y="119"/>
                </a:cubicBezTo>
                <a:cubicBezTo>
                  <a:pt x="124" y="119"/>
                  <a:pt x="119" y="117"/>
                  <a:pt x="115" y="114"/>
                </a:cubicBezTo>
                <a:cubicBezTo>
                  <a:pt x="149" y="81"/>
                  <a:pt x="149" y="81"/>
                  <a:pt x="149" y="81"/>
                </a:cubicBezTo>
                <a:cubicBezTo>
                  <a:pt x="152" y="85"/>
                  <a:pt x="153" y="90"/>
                  <a:pt x="153" y="95"/>
                </a:cubicBezTo>
                <a:close/>
                <a:moveTo>
                  <a:pt x="129" y="39"/>
                </a:moveTo>
                <a:cubicBezTo>
                  <a:pt x="145" y="39"/>
                  <a:pt x="160" y="41"/>
                  <a:pt x="173" y="45"/>
                </a:cubicBezTo>
                <a:cubicBezTo>
                  <a:pt x="149" y="70"/>
                  <a:pt x="149" y="70"/>
                  <a:pt x="149" y="70"/>
                </a:cubicBezTo>
                <a:cubicBezTo>
                  <a:pt x="143" y="65"/>
                  <a:pt x="137" y="63"/>
                  <a:pt x="129" y="63"/>
                </a:cubicBezTo>
                <a:cubicBezTo>
                  <a:pt x="112" y="63"/>
                  <a:pt x="97" y="77"/>
                  <a:pt x="97" y="95"/>
                </a:cubicBezTo>
                <a:cubicBezTo>
                  <a:pt x="97" y="102"/>
                  <a:pt x="100" y="109"/>
                  <a:pt x="104" y="114"/>
                </a:cubicBezTo>
                <a:cubicBezTo>
                  <a:pt x="77" y="141"/>
                  <a:pt x="77" y="141"/>
                  <a:pt x="77" y="141"/>
                </a:cubicBezTo>
                <a:cubicBezTo>
                  <a:pt x="40" y="128"/>
                  <a:pt x="17" y="103"/>
                  <a:pt x="10" y="95"/>
                </a:cubicBezTo>
                <a:cubicBezTo>
                  <a:pt x="19" y="84"/>
                  <a:pt x="61" y="39"/>
                  <a:pt x="129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7" name="Freeform 106"/>
          <p:cNvSpPr>
            <a:spLocks noEditPoints="1"/>
          </p:cNvSpPr>
          <p:nvPr/>
        </p:nvSpPr>
        <p:spPr bwMode="auto">
          <a:xfrm>
            <a:off x="5612680" y="2068397"/>
            <a:ext cx="301788" cy="301788"/>
          </a:xfrm>
          <a:custGeom>
            <a:avLst/>
            <a:gdLst>
              <a:gd name="T0" fmla="*/ 155 w 255"/>
              <a:gd name="T1" fmla="*/ 0 h 255"/>
              <a:gd name="T2" fmla="*/ 55 w 255"/>
              <a:gd name="T3" fmla="*/ 100 h 255"/>
              <a:gd name="T4" fmla="*/ 81 w 255"/>
              <a:gd name="T5" fmla="*/ 168 h 255"/>
              <a:gd name="T6" fmla="*/ 37 w 255"/>
              <a:gd name="T7" fmla="*/ 213 h 255"/>
              <a:gd name="T8" fmla="*/ 6 w 255"/>
              <a:gd name="T9" fmla="*/ 182 h 255"/>
              <a:gd name="T10" fmla="*/ 0 w 255"/>
              <a:gd name="T11" fmla="*/ 187 h 255"/>
              <a:gd name="T12" fmla="*/ 31 w 255"/>
              <a:gd name="T13" fmla="*/ 218 h 255"/>
              <a:gd name="T14" fmla="*/ 0 w 255"/>
              <a:gd name="T15" fmla="*/ 250 h 255"/>
              <a:gd name="T16" fmla="*/ 6 w 255"/>
              <a:gd name="T17" fmla="*/ 255 h 255"/>
              <a:gd name="T18" fmla="*/ 37 w 255"/>
              <a:gd name="T19" fmla="*/ 224 h 255"/>
              <a:gd name="T20" fmla="*/ 68 w 255"/>
              <a:gd name="T21" fmla="*/ 255 h 255"/>
              <a:gd name="T22" fmla="*/ 74 w 255"/>
              <a:gd name="T23" fmla="*/ 250 h 255"/>
              <a:gd name="T24" fmla="*/ 42 w 255"/>
              <a:gd name="T25" fmla="*/ 218 h 255"/>
              <a:gd name="T26" fmla="*/ 87 w 255"/>
              <a:gd name="T27" fmla="*/ 174 h 255"/>
              <a:gd name="T28" fmla="*/ 155 w 255"/>
              <a:gd name="T29" fmla="*/ 200 h 255"/>
              <a:gd name="T30" fmla="*/ 255 w 255"/>
              <a:gd name="T31" fmla="*/ 100 h 255"/>
              <a:gd name="T32" fmla="*/ 155 w 255"/>
              <a:gd name="T33" fmla="*/ 0 h 255"/>
              <a:gd name="T34" fmla="*/ 155 w 255"/>
              <a:gd name="T35" fmla="*/ 192 h 255"/>
              <a:gd name="T36" fmla="*/ 63 w 255"/>
              <a:gd name="T37" fmla="*/ 100 h 255"/>
              <a:gd name="T38" fmla="*/ 155 w 255"/>
              <a:gd name="T39" fmla="*/ 8 h 255"/>
              <a:gd name="T40" fmla="*/ 247 w 255"/>
              <a:gd name="T41" fmla="*/ 100 h 255"/>
              <a:gd name="T42" fmla="*/ 155 w 255"/>
              <a:gd name="T43" fmla="*/ 192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55" h="255">
                <a:moveTo>
                  <a:pt x="155" y="0"/>
                </a:moveTo>
                <a:cubicBezTo>
                  <a:pt x="100" y="0"/>
                  <a:pt x="55" y="45"/>
                  <a:pt x="55" y="100"/>
                </a:cubicBezTo>
                <a:cubicBezTo>
                  <a:pt x="55" y="127"/>
                  <a:pt x="65" y="150"/>
                  <a:pt x="81" y="168"/>
                </a:cubicBezTo>
                <a:cubicBezTo>
                  <a:pt x="37" y="213"/>
                  <a:pt x="37" y="213"/>
                  <a:pt x="37" y="213"/>
                </a:cubicBezTo>
                <a:cubicBezTo>
                  <a:pt x="6" y="182"/>
                  <a:pt x="6" y="182"/>
                  <a:pt x="6" y="182"/>
                </a:cubicBezTo>
                <a:cubicBezTo>
                  <a:pt x="0" y="187"/>
                  <a:pt x="0" y="187"/>
                  <a:pt x="0" y="187"/>
                </a:cubicBezTo>
                <a:cubicBezTo>
                  <a:pt x="31" y="218"/>
                  <a:pt x="31" y="218"/>
                  <a:pt x="31" y="218"/>
                </a:cubicBezTo>
                <a:cubicBezTo>
                  <a:pt x="0" y="250"/>
                  <a:pt x="0" y="250"/>
                  <a:pt x="0" y="250"/>
                </a:cubicBezTo>
                <a:cubicBezTo>
                  <a:pt x="6" y="255"/>
                  <a:pt x="6" y="255"/>
                  <a:pt x="6" y="255"/>
                </a:cubicBezTo>
                <a:cubicBezTo>
                  <a:pt x="37" y="224"/>
                  <a:pt x="37" y="224"/>
                  <a:pt x="37" y="224"/>
                </a:cubicBezTo>
                <a:cubicBezTo>
                  <a:pt x="68" y="255"/>
                  <a:pt x="68" y="255"/>
                  <a:pt x="68" y="255"/>
                </a:cubicBezTo>
                <a:cubicBezTo>
                  <a:pt x="74" y="250"/>
                  <a:pt x="74" y="250"/>
                  <a:pt x="74" y="250"/>
                </a:cubicBezTo>
                <a:cubicBezTo>
                  <a:pt x="42" y="218"/>
                  <a:pt x="42" y="218"/>
                  <a:pt x="42" y="218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105" y="190"/>
                  <a:pt x="129" y="200"/>
                  <a:pt x="155" y="200"/>
                </a:cubicBezTo>
                <a:cubicBezTo>
                  <a:pt x="210" y="200"/>
                  <a:pt x="255" y="156"/>
                  <a:pt x="255" y="100"/>
                </a:cubicBezTo>
                <a:cubicBezTo>
                  <a:pt x="255" y="45"/>
                  <a:pt x="210" y="0"/>
                  <a:pt x="155" y="0"/>
                </a:cubicBezTo>
                <a:close/>
                <a:moveTo>
                  <a:pt x="155" y="192"/>
                </a:moveTo>
                <a:cubicBezTo>
                  <a:pt x="104" y="192"/>
                  <a:pt x="63" y="151"/>
                  <a:pt x="63" y="100"/>
                </a:cubicBezTo>
                <a:cubicBezTo>
                  <a:pt x="63" y="50"/>
                  <a:pt x="104" y="8"/>
                  <a:pt x="155" y="8"/>
                </a:cubicBezTo>
                <a:cubicBezTo>
                  <a:pt x="205" y="8"/>
                  <a:pt x="247" y="50"/>
                  <a:pt x="247" y="100"/>
                </a:cubicBezTo>
                <a:cubicBezTo>
                  <a:pt x="247" y="151"/>
                  <a:pt x="205" y="192"/>
                  <a:pt x="155" y="1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8" name="Freeform 107"/>
          <p:cNvSpPr>
            <a:spLocks noEditPoints="1"/>
          </p:cNvSpPr>
          <p:nvPr/>
        </p:nvSpPr>
        <p:spPr bwMode="auto">
          <a:xfrm>
            <a:off x="6052788" y="2068397"/>
            <a:ext cx="207480" cy="301788"/>
          </a:xfrm>
          <a:custGeom>
            <a:avLst/>
            <a:gdLst>
              <a:gd name="T0" fmla="*/ 5 w 99"/>
              <a:gd name="T1" fmla="*/ 11 h 144"/>
              <a:gd name="T2" fmla="*/ 5 w 99"/>
              <a:gd name="T3" fmla="*/ 0 h 144"/>
              <a:gd name="T4" fmla="*/ 0 w 99"/>
              <a:gd name="T5" fmla="*/ 0 h 144"/>
              <a:gd name="T6" fmla="*/ 0 w 99"/>
              <a:gd name="T7" fmla="*/ 144 h 144"/>
              <a:gd name="T8" fmla="*/ 5 w 99"/>
              <a:gd name="T9" fmla="*/ 144 h 144"/>
              <a:gd name="T10" fmla="*/ 5 w 99"/>
              <a:gd name="T11" fmla="*/ 70 h 144"/>
              <a:gd name="T12" fmla="*/ 99 w 99"/>
              <a:gd name="T13" fmla="*/ 70 h 144"/>
              <a:gd name="T14" fmla="*/ 84 w 99"/>
              <a:gd name="T15" fmla="*/ 41 h 144"/>
              <a:gd name="T16" fmla="*/ 99 w 99"/>
              <a:gd name="T17" fmla="*/ 11 h 144"/>
              <a:gd name="T18" fmla="*/ 5 w 99"/>
              <a:gd name="T19" fmla="*/ 11 h 144"/>
              <a:gd name="T20" fmla="*/ 91 w 99"/>
              <a:gd name="T21" fmla="*/ 65 h 144"/>
              <a:gd name="T22" fmla="*/ 5 w 99"/>
              <a:gd name="T23" fmla="*/ 65 h 144"/>
              <a:gd name="T24" fmla="*/ 5 w 99"/>
              <a:gd name="T25" fmla="*/ 16 h 144"/>
              <a:gd name="T26" fmla="*/ 91 w 99"/>
              <a:gd name="T27" fmla="*/ 16 h 144"/>
              <a:gd name="T28" fmla="*/ 79 w 99"/>
              <a:gd name="T29" fmla="*/ 41 h 144"/>
              <a:gd name="T30" fmla="*/ 91 w 99"/>
              <a:gd name="T31" fmla="*/ 6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99" h="144">
                <a:moveTo>
                  <a:pt x="5" y="11"/>
                </a:moveTo>
                <a:lnTo>
                  <a:pt x="5" y="0"/>
                </a:lnTo>
                <a:lnTo>
                  <a:pt x="0" y="0"/>
                </a:lnTo>
                <a:lnTo>
                  <a:pt x="0" y="144"/>
                </a:lnTo>
                <a:lnTo>
                  <a:pt x="5" y="144"/>
                </a:lnTo>
                <a:lnTo>
                  <a:pt x="5" y="70"/>
                </a:lnTo>
                <a:lnTo>
                  <a:pt x="99" y="70"/>
                </a:lnTo>
                <a:lnTo>
                  <a:pt x="84" y="41"/>
                </a:lnTo>
                <a:lnTo>
                  <a:pt x="99" y="11"/>
                </a:lnTo>
                <a:lnTo>
                  <a:pt x="5" y="11"/>
                </a:lnTo>
                <a:close/>
                <a:moveTo>
                  <a:pt x="91" y="65"/>
                </a:moveTo>
                <a:lnTo>
                  <a:pt x="5" y="65"/>
                </a:lnTo>
                <a:lnTo>
                  <a:pt x="5" y="16"/>
                </a:lnTo>
                <a:lnTo>
                  <a:pt x="91" y="16"/>
                </a:lnTo>
                <a:lnTo>
                  <a:pt x="79" y="41"/>
                </a:lnTo>
                <a:lnTo>
                  <a:pt x="91" y="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9" name="Freeform 108"/>
          <p:cNvSpPr>
            <a:spLocks noEditPoints="1"/>
          </p:cNvSpPr>
          <p:nvPr/>
        </p:nvSpPr>
        <p:spPr bwMode="auto">
          <a:xfrm>
            <a:off x="6423735" y="2068397"/>
            <a:ext cx="249395" cy="301788"/>
          </a:xfrm>
          <a:custGeom>
            <a:avLst/>
            <a:gdLst>
              <a:gd name="T0" fmla="*/ 61 w 119"/>
              <a:gd name="T1" fmla="*/ 23 h 144"/>
              <a:gd name="T2" fmla="*/ 61 w 119"/>
              <a:gd name="T3" fmla="*/ 11 h 144"/>
              <a:gd name="T4" fmla="*/ 4 w 119"/>
              <a:gd name="T5" fmla="*/ 11 h 144"/>
              <a:gd name="T6" fmla="*/ 4 w 119"/>
              <a:gd name="T7" fmla="*/ 0 h 144"/>
              <a:gd name="T8" fmla="*/ 0 w 119"/>
              <a:gd name="T9" fmla="*/ 0 h 144"/>
              <a:gd name="T10" fmla="*/ 0 w 119"/>
              <a:gd name="T11" fmla="*/ 11 h 144"/>
              <a:gd name="T12" fmla="*/ 0 w 119"/>
              <a:gd name="T13" fmla="*/ 70 h 144"/>
              <a:gd name="T14" fmla="*/ 0 w 119"/>
              <a:gd name="T15" fmla="*/ 144 h 144"/>
              <a:gd name="T16" fmla="*/ 4 w 119"/>
              <a:gd name="T17" fmla="*/ 144 h 144"/>
              <a:gd name="T18" fmla="*/ 4 w 119"/>
              <a:gd name="T19" fmla="*/ 70 h 144"/>
              <a:gd name="T20" fmla="*/ 43 w 119"/>
              <a:gd name="T21" fmla="*/ 70 h 144"/>
              <a:gd name="T22" fmla="*/ 43 w 119"/>
              <a:gd name="T23" fmla="*/ 81 h 144"/>
              <a:gd name="T24" fmla="*/ 119 w 119"/>
              <a:gd name="T25" fmla="*/ 81 h 144"/>
              <a:gd name="T26" fmla="*/ 104 w 119"/>
              <a:gd name="T27" fmla="*/ 52 h 144"/>
              <a:gd name="T28" fmla="*/ 119 w 119"/>
              <a:gd name="T29" fmla="*/ 23 h 144"/>
              <a:gd name="T30" fmla="*/ 61 w 119"/>
              <a:gd name="T31" fmla="*/ 23 h 144"/>
              <a:gd name="T32" fmla="*/ 51 w 119"/>
              <a:gd name="T33" fmla="*/ 23 h 144"/>
              <a:gd name="T34" fmla="*/ 56 w 119"/>
              <a:gd name="T35" fmla="*/ 19 h 144"/>
              <a:gd name="T36" fmla="*/ 56 w 119"/>
              <a:gd name="T37" fmla="*/ 23 h 144"/>
              <a:gd name="T38" fmla="*/ 51 w 119"/>
              <a:gd name="T39" fmla="*/ 23 h 144"/>
              <a:gd name="T40" fmla="*/ 4 w 119"/>
              <a:gd name="T41" fmla="*/ 65 h 144"/>
              <a:gd name="T42" fmla="*/ 4 w 119"/>
              <a:gd name="T43" fmla="*/ 16 h 144"/>
              <a:gd name="T44" fmla="*/ 52 w 119"/>
              <a:gd name="T45" fmla="*/ 16 h 144"/>
              <a:gd name="T46" fmla="*/ 43 w 119"/>
              <a:gd name="T47" fmla="*/ 24 h 144"/>
              <a:gd name="T48" fmla="*/ 43 w 119"/>
              <a:gd name="T49" fmla="*/ 65 h 144"/>
              <a:gd name="T50" fmla="*/ 4 w 119"/>
              <a:gd name="T51" fmla="*/ 65 h 144"/>
              <a:gd name="T52" fmla="*/ 112 w 119"/>
              <a:gd name="T53" fmla="*/ 77 h 144"/>
              <a:gd name="T54" fmla="*/ 47 w 119"/>
              <a:gd name="T55" fmla="*/ 77 h 144"/>
              <a:gd name="T56" fmla="*/ 47 w 119"/>
              <a:gd name="T57" fmla="*/ 27 h 144"/>
              <a:gd name="T58" fmla="*/ 112 w 119"/>
              <a:gd name="T59" fmla="*/ 27 h 144"/>
              <a:gd name="T60" fmla="*/ 99 w 119"/>
              <a:gd name="T61" fmla="*/ 52 h 144"/>
              <a:gd name="T62" fmla="*/ 112 w 119"/>
              <a:gd name="T63" fmla="*/ 77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9" h="144">
                <a:moveTo>
                  <a:pt x="61" y="23"/>
                </a:moveTo>
                <a:lnTo>
                  <a:pt x="61" y="11"/>
                </a:lnTo>
                <a:lnTo>
                  <a:pt x="4" y="11"/>
                </a:lnTo>
                <a:lnTo>
                  <a:pt x="4" y="0"/>
                </a:lnTo>
                <a:lnTo>
                  <a:pt x="0" y="0"/>
                </a:lnTo>
                <a:lnTo>
                  <a:pt x="0" y="11"/>
                </a:lnTo>
                <a:lnTo>
                  <a:pt x="0" y="70"/>
                </a:lnTo>
                <a:lnTo>
                  <a:pt x="0" y="144"/>
                </a:lnTo>
                <a:lnTo>
                  <a:pt x="4" y="144"/>
                </a:lnTo>
                <a:lnTo>
                  <a:pt x="4" y="70"/>
                </a:lnTo>
                <a:lnTo>
                  <a:pt x="43" y="70"/>
                </a:lnTo>
                <a:lnTo>
                  <a:pt x="43" y="81"/>
                </a:lnTo>
                <a:lnTo>
                  <a:pt x="119" y="81"/>
                </a:lnTo>
                <a:lnTo>
                  <a:pt x="104" y="52"/>
                </a:lnTo>
                <a:lnTo>
                  <a:pt x="119" y="23"/>
                </a:lnTo>
                <a:lnTo>
                  <a:pt x="61" y="23"/>
                </a:lnTo>
                <a:close/>
                <a:moveTo>
                  <a:pt x="51" y="23"/>
                </a:moveTo>
                <a:lnTo>
                  <a:pt x="56" y="19"/>
                </a:lnTo>
                <a:lnTo>
                  <a:pt x="56" y="23"/>
                </a:lnTo>
                <a:lnTo>
                  <a:pt x="51" y="23"/>
                </a:lnTo>
                <a:close/>
                <a:moveTo>
                  <a:pt x="4" y="65"/>
                </a:moveTo>
                <a:lnTo>
                  <a:pt x="4" y="16"/>
                </a:lnTo>
                <a:lnTo>
                  <a:pt x="52" y="16"/>
                </a:lnTo>
                <a:lnTo>
                  <a:pt x="43" y="24"/>
                </a:lnTo>
                <a:lnTo>
                  <a:pt x="43" y="65"/>
                </a:lnTo>
                <a:lnTo>
                  <a:pt x="4" y="65"/>
                </a:lnTo>
                <a:close/>
                <a:moveTo>
                  <a:pt x="112" y="77"/>
                </a:moveTo>
                <a:lnTo>
                  <a:pt x="47" y="77"/>
                </a:lnTo>
                <a:lnTo>
                  <a:pt x="47" y="27"/>
                </a:lnTo>
                <a:lnTo>
                  <a:pt x="112" y="27"/>
                </a:lnTo>
                <a:lnTo>
                  <a:pt x="99" y="52"/>
                </a:lnTo>
                <a:lnTo>
                  <a:pt x="112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78" name="Group 677"/>
          <p:cNvGrpSpPr/>
          <p:nvPr/>
        </p:nvGrpSpPr>
        <p:grpSpPr>
          <a:xfrm>
            <a:off x="6790492" y="2068397"/>
            <a:ext cx="301788" cy="301788"/>
            <a:chOff x="6790492" y="2068397"/>
            <a:chExt cx="301788" cy="301788"/>
          </a:xfrm>
          <a:solidFill>
            <a:schemeClr val="tx2"/>
          </a:solidFill>
        </p:grpSpPr>
        <p:sp>
          <p:nvSpPr>
            <p:cNvPr id="520" name="Freeform 109"/>
            <p:cNvSpPr>
              <a:spLocks noEditPoints="1"/>
            </p:cNvSpPr>
            <p:nvPr/>
          </p:nvSpPr>
          <p:spPr bwMode="auto">
            <a:xfrm>
              <a:off x="6790492" y="2068397"/>
              <a:ext cx="301788" cy="301788"/>
            </a:xfrm>
            <a:custGeom>
              <a:avLst/>
              <a:gdLst>
                <a:gd name="T0" fmla="*/ 112 w 144"/>
                <a:gd name="T1" fmla="*/ 0 h 144"/>
                <a:gd name="T2" fmla="*/ 31 w 144"/>
                <a:gd name="T3" fmla="*/ 0 h 144"/>
                <a:gd name="T4" fmla="*/ 0 w 144"/>
                <a:gd name="T5" fmla="*/ 0 h 144"/>
                <a:gd name="T6" fmla="*/ 0 w 144"/>
                <a:gd name="T7" fmla="*/ 144 h 144"/>
                <a:gd name="T8" fmla="*/ 13 w 144"/>
                <a:gd name="T9" fmla="*/ 144 h 144"/>
                <a:gd name="T10" fmla="*/ 130 w 144"/>
                <a:gd name="T11" fmla="*/ 144 h 144"/>
                <a:gd name="T12" fmla="*/ 144 w 144"/>
                <a:gd name="T13" fmla="*/ 144 h 144"/>
                <a:gd name="T14" fmla="*/ 144 w 144"/>
                <a:gd name="T15" fmla="*/ 28 h 144"/>
                <a:gd name="T16" fmla="*/ 115 w 144"/>
                <a:gd name="T17" fmla="*/ 0 h 144"/>
                <a:gd name="T18" fmla="*/ 112 w 144"/>
                <a:gd name="T19" fmla="*/ 0 h 144"/>
                <a:gd name="T20" fmla="*/ 108 w 144"/>
                <a:gd name="T21" fmla="*/ 4 h 144"/>
                <a:gd name="T22" fmla="*/ 108 w 144"/>
                <a:gd name="T23" fmla="*/ 43 h 144"/>
                <a:gd name="T24" fmla="*/ 36 w 144"/>
                <a:gd name="T25" fmla="*/ 43 h 144"/>
                <a:gd name="T26" fmla="*/ 36 w 144"/>
                <a:gd name="T27" fmla="*/ 4 h 144"/>
                <a:gd name="T28" fmla="*/ 108 w 144"/>
                <a:gd name="T29" fmla="*/ 4 h 144"/>
                <a:gd name="T30" fmla="*/ 18 w 144"/>
                <a:gd name="T31" fmla="*/ 140 h 144"/>
                <a:gd name="T32" fmla="*/ 18 w 144"/>
                <a:gd name="T33" fmla="*/ 72 h 144"/>
                <a:gd name="T34" fmla="*/ 126 w 144"/>
                <a:gd name="T35" fmla="*/ 72 h 144"/>
                <a:gd name="T36" fmla="*/ 126 w 144"/>
                <a:gd name="T37" fmla="*/ 140 h 144"/>
                <a:gd name="T38" fmla="*/ 18 w 144"/>
                <a:gd name="T39" fmla="*/ 140 h 144"/>
                <a:gd name="T40" fmla="*/ 139 w 144"/>
                <a:gd name="T41" fmla="*/ 140 h 144"/>
                <a:gd name="T42" fmla="*/ 130 w 144"/>
                <a:gd name="T43" fmla="*/ 140 h 144"/>
                <a:gd name="T44" fmla="*/ 130 w 144"/>
                <a:gd name="T45" fmla="*/ 68 h 144"/>
                <a:gd name="T46" fmla="*/ 13 w 144"/>
                <a:gd name="T47" fmla="*/ 68 h 144"/>
                <a:gd name="T48" fmla="*/ 13 w 144"/>
                <a:gd name="T49" fmla="*/ 140 h 144"/>
                <a:gd name="T50" fmla="*/ 4 w 144"/>
                <a:gd name="T51" fmla="*/ 140 h 144"/>
                <a:gd name="T52" fmla="*/ 4 w 144"/>
                <a:gd name="T53" fmla="*/ 4 h 144"/>
                <a:gd name="T54" fmla="*/ 31 w 144"/>
                <a:gd name="T55" fmla="*/ 4 h 144"/>
                <a:gd name="T56" fmla="*/ 31 w 144"/>
                <a:gd name="T57" fmla="*/ 47 h 144"/>
                <a:gd name="T58" fmla="*/ 112 w 144"/>
                <a:gd name="T59" fmla="*/ 47 h 144"/>
                <a:gd name="T60" fmla="*/ 112 w 144"/>
                <a:gd name="T61" fmla="*/ 4 h 144"/>
                <a:gd name="T62" fmla="*/ 113 w 144"/>
                <a:gd name="T63" fmla="*/ 4 h 144"/>
                <a:gd name="T64" fmla="*/ 139 w 144"/>
                <a:gd name="T65" fmla="*/ 30 h 144"/>
                <a:gd name="T66" fmla="*/ 139 w 144"/>
                <a:gd name="T6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4" h="144">
                  <a:moveTo>
                    <a:pt x="112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144"/>
                  </a:lnTo>
                  <a:lnTo>
                    <a:pt x="13" y="144"/>
                  </a:lnTo>
                  <a:lnTo>
                    <a:pt x="130" y="144"/>
                  </a:lnTo>
                  <a:lnTo>
                    <a:pt x="144" y="144"/>
                  </a:lnTo>
                  <a:lnTo>
                    <a:pt x="144" y="28"/>
                  </a:lnTo>
                  <a:lnTo>
                    <a:pt x="115" y="0"/>
                  </a:lnTo>
                  <a:lnTo>
                    <a:pt x="112" y="0"/>
                  </a:lnTo>
                  <a:close/>
                  <a:moveTo>
                    <a:pt x="108" y="4"/>
                  </a:moveTo>
                  <a:lnTo>
                    <a:pt x="108" y="43"/>
                  </a:lnTo>
                  <a:lnTo>
                    <a:pt x="36" y="43"/>
                  </a:lnTo>
                  <a:lnTo>
                    <a:pt x="36" y="4"/>
                  </a:lnTo>
                  <a:lnTo>
                    <a:pt x="108" y="4"/>
                  </a:lnTo>
                  <a:close/>
                  <a:moveTo>
                    <a:pt x="18" y="140"/>
                  </a:moveTo>
                  <a:lnTo>
                    <a:pt x="18" y="72"/>
                  </a:lnTo>
                  <a:lnTo>
                    <a:pt x="126" y="72"/>
                  </a:lnTo>
                  <a:lnTo>
                    <a:pt x="126" y="140"/>
                  </a:lnTo>
                  <a:lnTo>
                    <a:pt x="18" y="140"/>
                  </a:lnTo>
                  <a:close/>
                  <a:moveTo>
                    <a:pt x="139" y="140"/>
                  </a:moveTo>
                  <a:lnTo>
                    <a:pt x="130" y="140"/>
                  </a:lnTo>
                  <a:lnTo>
                    <a:pt x="130" y="68"/>
                  </a:lnTo>
                  <a:lnTo>
                    <a:pt x="13" y="68"/>
                  </a:lnTo>
                  <a:lnTo>
                    <a:pt x="13" y="140"/>
                  </a:lnTo>
                  <a:lnTo>
                    <a:pt x="4" y="140"/>
                  </a:lnTo>
                  <a:lnTo>
                    <a:pt x="4" y="4"/>
                  </a:lnTo>
                  <a:lnTo>
                    <a:pt x="31" y="4"/>
                  </a:lnTo>
                  <a:lnTo>
                    <a:pt x="31" y="47"/>
                  </a:lnTo>
                  <a:lnTo>
                    <a:pt x="112" y="47"/>
                  </a:lnTo>
                  <a:lnTo>
                    <a:pt x="112" y="4"/>
                  </a:lnTo>
                  <a:lnTo>
                    <a:pt x="113" y="4"/>
                  </a:lnTo>
                  <a:lnTo>
                    <a:pt x="139" y="30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1" name="Rectangle 110"/>
            <p:cNvSpPr>
              <a:spLocks noChangeArrowheads="1"/>
            </p:cNvSpPr>
            <p:nvPr/>
          </p:nvSpPr>
          <p:spPr bwMode="auto">
            <a:xfrm>
              <a:off x="6855460" y="2248631"/>
              <a:ext cx="169756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2" name="Rectangle 111"/>
            <p:cNvSpPr>
              <a:spLocks noChangeArrowheads="1"/>
            </p:cNvSpPr>
            <p:nvPr/>
          </p:nvSpPr>
          <p:spPr bwMode="auto">
            <a:xfrm>
              <a:off x="6855460" y="2286355"/>
              <a:ext cx="169756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3" name="Rectangle 112"/>
            <p:cNvSpPr>
              <a:spLocks noChangeArrowheads="1"/>
            </p:cNvSpPr>
            <p:nvPr/>
          </p:nvSpPr>
          <p:spPr bwMode="auto">
            <a:xfrm>
              <a:off x="6855460" y="2324078"/>
              <a:ext cx="169756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4" name="Freeform 113"/>
            <p:cNvSpPr>
              <a:spLocks noEditPoints="1"/>
            </p:cNvSpPr>
            <p:nvPr/>
          </p:nvSpPr>
          <p:spPr bwMode="auto">
            <a:xfrm>
              <a:off x="6964439" y="2087258"/>
              <a:ext cx="33532" cy="60777"/>
            </a:xfrm>
            <a:custGeom>
              <a:avLst/>
              <a:gdLst>
                <a:gd name="T0" fmla="*/ 16 w 16"/>
                <a:gd name="T1" fmla="*/ 0 h 29"/>
                <a:gd name="T2" fmla="*/ 0 w 16"/>
                <a:gd name="T3" fmla="*/ 0 h 29"/>
                <a:gd name="T4" fmla="*/ 0 w 16"/>
                <a:gd name="T5" fmla="*/ 29 h 29"/>
                <a:gd name="T6" fmla="*/ 16 w 16"/>
                <a:gd name="T7" fmla="*/ 29 h 29"/>
                <a:gd name="T8" fmla="*/ 16 w 16"/>
                <a:gd name="T9" fmla="*/ 0 h 29"/>
                <a:gd name="T10" fmla="*/ 11 w 16"/>
                <a:gd name="T11" fmla="*/ 25 h 29"/>
                <a:gd name="T12" fmla="*/ 5 w 16"/>
                <a:gd name="T13" fmla="*/ 25 h 29"/>
                <a:gd name="T14" fmla="*/ 5 w 16"/>
                <a:gd name="T15" fmla="*/ 5 h 29"/>
                <a:gd name="T16" fmla="*/ 11 w 16"/>
                <a:gd name="T17" fmla="*/ 5 h 29"/>
                <a:gd name="T18" fmla="*/ 11 w 16"/>
                <a:gd name="T19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16" y="29"/>
                  </a:lnTo>
                  <a:lnTo>
                    <a:pt x="16" y="0"/>
                  </a:lnTo>
                  <a:close/>
                  <a:moveTo>
                    <a:pt x="11" y="25"/>
                  </a:moveTo>
                  <a:lnTo>
                    <a:pt x="5" y="25"/>
                  </a:lnTo>
                  <a:lnTo>
                    <a:pt x="5" y="5"/>
                  </a:lnTo>
                  <a:lnTo>
                    <a:pt x="11" y="5"/>
                  </a:lnTo>
                  <a:lnTo>
                    <a:pt x="11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25" name="Freeform 114"/>
          <p:cNvSpPr>
            <a:spLocks noEditPoints="1"/>
          </p:cNvSpPr>
          <p:nvPr/>
        </p:nvSpPr>
        <p:spPr bwMode="auto">
          <a:xfrm>
            <a:off x="2083436" y="2502217"/>
            <a:ext cx="301788" cy="217958"/>
          </a:xfrm>
          <a:custGeom>
            <a:avLst/>
            <a:gdLst>
              <a:gd name="T0" fmla="*/ 50 w 144"/>
              <a:gd name="T1" fmla="*/ 0 h 104"/>
              <a:gd name="T2" fmla="*/ 0 w 144"/>
              <a:gd name="T3" fmla="*/ 0 h 104"/>
              <a:gd name="T4" fmla="*/ 0 w 144"/>
              <a:gd name="T5" fmla="*/ 104 h 104"/>
              <a:gd name="T6" fmla="*/ 144 w 144"/>
              <a:gd name="T7" fmla="*/ 104 h 104"/>
              <a:gd name="T8" fmla="*/ 144 w 144"/>
              <a:gd name="T9" fmla="*/ 18 h 104"/>
              <a:gd name="T10" fmla="*/ 68 w 144"/>
              <a:gd name="T11" fmla="*/ 18 h 104"/>
              <a:gd name="T12" fmla="*/ 50 w 144"/>
              <a:gd name="T13" fmla="*/ 0 h 104"/>
              <a:gd name="T14" fmla="*/ 139 w 144"/>
              <a:gd name="T15" fmla="*/ 99 h 104"/>
              <a:gd name="T16" fmla="*/ 4 w 144"/>
              <a:gd name="T17" fmla="*/ 99 h 104"/>
              <a:gd name="T18" fmla="*/ 4 w 144"/>
              <a:gd name="T19" fmla="*/ 5 h 104"/>
              <a:gd name="T20" fmla="*/ 49 w 144"/>
              <a:gd name="T21" fmla="*/ 5 h 104"/>
              <a:gd name="T22" fmla="*/ 67 w 144"/>
              <a:gd name="T23" fmla="*/ 23 h 104"/>
              <a:gd name="T24" fmla="*/ 139 w 144"/>
              <a:gd name="T25" fmla="*/ 23 h 104"/>
              <a:gd name="T26" fmla="*/ 139 w 144"/>
              <a:gd name="T27" fmla="*/ 99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4" h="104">
                <a:moveTo>
                  <a:pt x="50" y="0"/>
                </a:moveTo>
                <a:lnTo>
                  <a:pt x="0" y="0"/>
                </a:lnTo>
                <a:lnTo>
                  <a:pt x="0" y="104"/>
                </a:lnTo>
                <a:lnTo>
                  <a:pt x="144" y="104"/>
                </a:lnTo>
                <a:lnTo>
                  <a:pt x="144" y="18"/>
                </a:lnTo>
                <a:lnTo>
                  <a:pt x="68" y="18"/>
                </a:lnTo>
                <a:lnTo>
                  <a:pt x="50" y="0"/>
                </a:lnTo>
                <a:close/>
                <a:moveTo>
                  <a:pt x="139" y="99"/>
                </a:moveTo>
                <a:lnTo>
                  <a:pt x="4" y="99"/>
                </a:lnTo>
                <a:lnTo>
                  <a:pt x="4" y="5"/>
                </a:lnTo>
                <a:lnTo>
                  <a:pt x="49" y="5"/>
                </a:lnTo>
                <a:lnTo>
                  <a:pt x="67" y="23"/>
                </a:lnTo>
                <a:lnTo>
                  <a:pt x="139" y="23"/>
                </a:lnTo>
                <a:lnTo>
                  <a:pt x="139" y="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83" name="Group 682"/>
          <p:cNvGrpSpPr/>
          <p:nvPr/>
        </p:nvGrpSpPr>
        <p:grpSpPr>
          <a:xfrm>
            <a:off x="2475341" y="2495930"/>
            <a:ext cx="301789" cy="230532"/>
            <a:chOff x="2475341" y="2495930"/>
            <a:chExt cx="301789" cy="230532"/>
          </a:xfrm>
          <a:solidFill>
            <a:schemeClr val="tx2"/>
          </a:solidFill>
        </p:grpSpPr>
        <p:sp>
          <p:nvSpPr>
            <p:cNvPr id="526" name="Freeform 115"/>
            <p:cNvSpPr>
              <a:spLocks noEditPoints="1"/>
            </p:cNvSpPr>
            <p:nvPr/>
          </p:nvSpPr>
          <p:spPr bwMode="auto">
            <a:xfrm>
              <a:off x="2475341" y="2533653"/>
              <a:ext cx="268256" cy="192809"/>
            </a:xfrm>
            <a:custGeom>
              <a:avLst/>
              <a:gdLst>
                <a:gd name="T0" fmla="*/ 128 w 128"/>
                <a:gd name="T1" fmla="*/ 16 h 92"/>
                <a:gd name="T2" fmla="*/ 61 w 128"/>
                <a:gd name="T3" fmla="*/ 16 h 92"/>
                <a:gd name="T4" fmla="*/ 45 w 128"/>
                <a:gd name="T5" fmla="*/ 0 h 92"/>
                <a:gd name="T6" fmla="*/ 0 w 128"/>
                <a:gd name="T7" fmla="*/ 0 h 92"/>
                <a:gd name="T8" fmla="*/ 0 w 128"/>
                <a:gd name="T9" fmla="*/ 92 h 92"/>
                <a:gd name="T10" fmla="*/ 128 w 128"/>
                <a:gd name="T11" fmla="*/ 92 h 92"/>
                <a:gd name="T12" fmla="*/ 128 w 128"/>
                <a:gd name="T13" fmla="*/ 16 h 92"/>
                <a:gd name="T14" fmla="*/ 124 w 128"/>
                <a:gd name="T15" fmla="*/ 88 h 92"/>
                <a:gd name="T16" fmla="*/ 4 w 128"/>
                <a:gd name="T17" fmla="*/ 88 h 92"/>
                <a:gd name="T18" fmla="*/ 4 w 128"/>
                <a:gd name="T19" fmla="*/ 4 h 92"/>
                <a:gd name="T20" fmla="*/ 43 w 128"/>
                <a:gd name="T21" fmla="*/ 4 h 92"/>
                <a:gd name="T22" fmla="*/ 59 w 128"/>
                <a:gd name="T23" fmla="*/ 20 h 92"/>
                <a:gd name="T24" fmla="*/ 124 w 128"/>
                <a:gd name="T25" fmla="*/ 20 h 92"/>
                <a:gd name="T26" fmla="*/ 124 w 128"/>
                <a:gd name="T27" fmla="*/ 8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92">
                  <a:moveTo>
                    <a:pt x="128" y="16"/>
                  </a:moveTo>
                  <a:lnTo>
                    <a:pt x="61" y="16"/>
                  </a:lnTo>
                  <a:lnTo>
                    <a:pt x="45" y="0"/>
                  </a:lnTo>
                  <a:lnTo>
                    <a:pt x="0" y="0"/>
                  </a:lnTo>
                  <a:lnTo>
                    <a:pt x="0" y="92"/>
                  </a:lnTo>
                  <a:lnTo>
                    <a:pt x="128" y="92"/>
                  </a:lnTo>
                  <a:lnTo>
                    <a:pt x="128" y="16"/>
                  </a:lnTo>
                  <a:close/>
                  <a:moveTo>
                    <a:pt x="124" y="88"/>
                  </a:moveTo>
                  <a:lnTo>
                    <a:pt x="4" y="88"/>
                  </a:lnTo>
                  <a:lnTo>
                    <a:pt x="4" y="4"/>
                  </a:lnTo>
                  <a:lnTo>
                    <a:pt x="43" y="4"/>
                  </a:lnTo>
                  <a:lnTo>
                    <a:pt x="59" y="20"/>
                  </a:lnTo>
                  <a:lnTo>
                    <a:pt x="124" y="20"/>
                  </a:lnTo>
                  <a:lnTo>
                    <a:pt x="124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7" name="Freeform 116"/>
            <p:cNvSpPr>
              <a:spLocks/>
            </p:cNvSpPr>
            <p:nvPr/>
          </p:nvSpPr>
          <p:spPr bwMode="auto">
            <a:xfrm>
              <a:off x="2506778" y="2495930"/>
              <a:ext cx="270352" cy="192809"/>
            </a:xfrm>
            <a:custGeom>
              <a:avLst/>
              <a:gdLst>
                <a:gd name="T0" fmla="*/ 46 w 129"/>
                <a:gd name="T1" fmla="*/ 0 h 92"/>
                <a:gd name="T2" fmla="*/ 0 w 129"/>
                <a:gd name="T3" fmla="*/ 0 h 92"/>
                <a:gd name="T4" fmla="*/ 0 w 129"/>
                <a:gd name="T5" fmla="*/ 16 h 92"/>
                <a:gd name="T6" fmla="*/ 5 w 129"/>
                <a:gd name="T7" fmla="*/ 16 h 92"/>
                <a:gd name="T8" fmla="*/ 5 w 129"/>
                <a:gd name="T9" fmla="*/ 4 h 92"/>
                <a:gd name="T10" fmla="*/ 44 w 129"/>
                <a:gd name="T11" fmla="*/ 4 h 92"/>
                <a:gd name="T12" fmla="*/ 60 w 129"/>
                <a:gd name="T13" fmla="*/ 20 h 92"/>
                <a:gd name="T14" fmla="*/ 124 w 129"/>
                <a:gd name="T15" fmla="*/ 20 h 92"/>
                <a:gd name="T16" fmla="*/ 124 w 129"/>
                <a:gd name="T17" fmla="*/ 88 h 92"/>
                <a:gd name="T18" fmla="*/ 115 w 129"/>
                <a:gd name="T19" fmla="*/ 88 h 92"/>
                <a:gd name="T20" fmla="*/ 115 w 129"/>
                <a:gd name="T21" fmla="*/ 92 h 92"/>
                <a:gd name="T22" fmla="*/ 129 w 129"/>
                <a:gd name="T23" fmla="*/ 92 h 92"/>
                <a:gd name="T24" fmla="*/ 129 w 129"/>
                <a:gd name="T25" fmla="*/ 16 h 92"/>
                <a:gd name="T26" fmla="*/ 62 w 129"/>
                <a:gd name="T27" fmla="*/ 16 h 92"/>
                <a:gd name="T28" fmla="*/ 46 w 129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9" h="92">
                  <a:moveTo>
                    <a:pt x="46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5" y="16"/>
                  </a:lnTo>
                  <a:lnTo>
                    <a:pt x="5" y="4"/>
                  </a:lnTo>
                  <a:lnTo>
                    <a:pt x="44" y="4"/>
                  </a:lnTo>
                  <a:lnTo>
                    <a:pt x="60" y="20"/>
                  </a:lnTo>
                  <a:lnTo>
                    <a:pt x="124" y="20"/>
                  </a:lnTo>
                  <a:lnTo>
                    <a:pt x="124" y="88"/>
                  </a:lnTo>
                  <a:lnTo>
                    <a:pt x="115" y="88"/>
                  </a:lnTo>
                  <a:lnTo>
                    <a:pt x="115" y="92"/>
                  </a:lnTo>
                  <a:lnTo>
                    <a:pt x="129" y="92"/>
                  </a:lnTo>
                  <a:lnTo>
                    <a:pt x="129" y="16"/>
                  </a:lnTo>
                  <a:lnTo>
                    <a:pt x="62" y="16"/>
                  </a:lnTo>
                  <a:lnTo>
                    <a:pt x="4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2" name="Group 681"/>
          <p:cNvGrpSpPr/>
          <p:nvPr/>
        </p:nvGrpSpPr>
        <p:grpSpPr>
          <a:xfrm>
            <a:off x="2867247" y="2460302"/>
            <a:ext cx="301788" cy="301788"/>
            <a:chOff x="2867247" y="2460302"/>
            <a:chExt cx="301788" cy="301788"/>
          </a:xfrm>
          <a:solidFill>
            <a:schemeClr val="tx2"/>
          </a:solidFill>
        </p:grpSpPr>
        <p:sp>
          <p:nvSpPr>
            <p:cNvPr id="528" name="Freeform 117"/>
            <p:cNvSpPr>
              <a:spLocks noEditPoints="1"/>
            </p:cNvSpPr>
            <p:nvPr/>
          </p:nvSpPr>
          <p:spPr bwMode="auto">
            <a:xfrm>
              <a:off x="2867247" y="2460302"/>
              <a:ext cx="301788" cy="301788"/>
            </a:xfrm>
            <a:custGeom>
              <a:avLst/>
              <a:gdLst>
                <a:gd name="T0" fmla="*/ 134 w 144"/>
                <a:gd name="T1" fmla="*/ 32 h 144"/>
                <a:gd name="T2" fmla="*/ 98 w 144"/>
                <a:gd name="T3" fmla="*/ 24 h 144"/>
                <a:gd name="T4" fmla="*/ 88 w 144"/>
                <a:gd name="T5" fmla="*/ 0 h 144"/>
                <a:gd name="T6" fmla="*/ 56 w 144"/>
                <a:gd name="T7" fmla="*/ 21 h 144"/>
                <a:gd name="T8" fmla="*/ 31 w 144"/>
                <a:gd name="T9" fmla="*/ 10 h 144"/>
                <a:gd name="T10" fmla="*/ 25 w 144"/>
                <a:gd name="T11" fmla="*/ 46 h 144"/>
                <a:gd name="T12" fmla="*/ 0 w 144"/>
                <a:gd name="T13" fmla="*/ 56 h 144"/>
                <a:gd name="T14" fmla="*/ 21 w 144"/>
                <a:gd name="T15" fmla="*/ 88 h 144"/>
                <a:gd name="T16" fmla="*/ 10 w 144"/>
                <a:gd name="T17" fmla="*/ 113 h 144"/>
                <a:gd name="T18" fmla="*/ 46 w 144"/>
                <a:gd name="T19" fmla="*/ 120 h 144"/>
                <a:gd name="T20" fmla="*/ 56 w 144"/>
                <a:gd name="T21" fmla="*/ 144 h 144"/>
                <a:gd name="T22" fmla="*/ 88 w 144"/>
                <a:gd name="T23" fmla="*/ 123 h 144"/>
                <a:gd name="T24" fmla="*/ 112 w 144"/>
                <a:gd name="T25" fmla="*/ 134 h 144"/>
                <a:gd name="T26" fmla="*/ 120 w 144"/>
                <a:gd name="T27" fmla="*/ 99 h 144"/>
                <a:gd name="T28" fmla="*/ 144 w 144"/>
                <a:gd name="T29" fmla="*/ 88 h 144"/>
                <a:gd name="T30" fmla="*/ 123 w 144"/>
                <a:gd name="T31" fmla="*/ 56 h 144"/>
                <a:gd name="T32" fmla="*/ 140 w 144"/>
                <a:gd name="T33" fmla="*/ 83 h 144"/>
                <a:gd name="T34" fmla="*/ 115 w 144"/>
                <a:gd name="T35" fmla="*/ 100 h 144"/>
                <a:gd name="T36" fmla="*/ 112 w 144"/>
                <a:gd name="T37" fmla="*/ 127 h 144"/>
                <a:gd name="T38" fmla="*/ 83 w 144"/>
                <a:gd name="T39" fmla="*/ 120 h 144"/>
                <a:gd name="T40" fmla="*/ 61 w 144"/>
                <a:gd name="T41" fmla="*/ 140 h 144"/>
                <a:gd name="T42" fmla="*/ 44 w 144"/>
                <a:gd name="T43" fmla="*/ 114 h 144"/>
                <a:gd name="T44" fmla="*/ 17 w 144"/>
                <a:gd name="T45" fmla="*/ 113 h 144"/>
                <a:gd name="T46" fmla="*/ 24 w 144"/>
                <a:gd name="T47" fmla="*/ 83 h 144"/>
                <a:gd name="T48" fmla="*/ 4 w 144"/>
                <a:gd name="T49" fmla="*/ 61 h 144"/>
                <a:gd name="T50" fmla="*/ 30 w 144"/>
                <a:gd name="T51" fmla="*/ 45 h 144"/>
                <a:gd name="T52" fmla="*/ 31 w 144"/>
                <a:gd name="T53" fmla="*/ 17 h 144"/>
                <a:gd name="T54" fmla="*/ 61 w 144"/>
                <a:gd name="T55" fmla="*/ 24 h 144"/>
                <a:gd name="T56" fmla="*/ 83 w 144"/>
                <a:gd name="T57" fmla="*/ 5 h 144"/>
                <a:gd name="T58" fmla="*/ 100 w 144"/>
                <a:gd name="T59" fmla="*/ 30 h 144"/>
                <a:gd name="T60" fmla="*/ 128 w 144"/>
                <a:gd name="T61" fmla="*/ 32 h 144"/>
                <a:gd name="T62" fmla="*/ 120 w 144"/>
                <a:gd name="T63" fmla="*/ 61 h 144"/>
                <a:gd name="T64" fmla="*/ 140 w 144"/>
                <a:gd name="T65" fmla="*/ 8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4" h="144">
                  <a:moveTo>
                    <a:pt x="120" y="46"/>
                  </a:moveTo>
                  <a:lnTo>
                    <a:pt x="134" y="32"/>
                  </a:lnTo>
                  <a:lnTo>
                    <a:pt x="112" y="10"/>
                  </a:lnTo>
                  <a:lnTo>
                    <a:pt x="98" y="24"/>
                  </a:lnTo>
                  <a:lnTo>
                    <a:pt x="88" y="21"/>
                  </a:lnTo>
                  <a:lnTo>
                    <a:pt x="88" y="0"/>
                  </a:lnTo>
                  <a:lnTo>
                    <a:pt x="56" y="0"/>
                  </a:lnTo>
                  <a:lnTo>
                    <a:pt x="56" y="21"/>
                  </a:lnTo>
                  <a:lnTo>
                    <a:pt x="46" y="24"/>
                  </a:lnTo>
                  <a:lnTo>
                    <a:pt x="31" y="10"/>
                  </a:lnTo>
                  <a:lnTo>
                    <a:pt x="10" y="32"/>
                  </a:lnTo>
                  <a:lnTo>
                    <a:pt x="25" y="46"/>
                  </a:lnTo>
                  <a:lnTo>
                    <a:pt x="21" y="56"/>
                  </a:lnTo>
                  <a:lnTo>
                    <a:pt x="0" y="56"/>
                  </a:lnTo>
                  <a:lnTo>
                    <a:pt x="0" y="88"/>
                  </a:lnTo>
                  <a:lnTo>
                    <a:pt x="21" y="88"/>
                  </a:lnTo>
                  <a:lnTo>
                    <a:pt x="25" y="99"/>
                  </a:lnTo>
                  <a:lnTo>
                    <a:pt x="10" y="113"/>
                  </a:lnTo>
                  <a:lnTo>
                    <a:pt x="31" y="134"/>
                  </a:lnTo>
                  <a:lnTo>
                    <a:pt x="46" y="120"/>
                  </a:lnTo>
                  <a:lnTo>
                    <a:pt x="56" y="123"/>
                  </a:lnTo>
                  <a:lnTo>
                    <a:pt x="56" y="144"/>
                  </a:lnTo>
                  <a:lnTo>
                    <a:pt x="88" y="144"/>
                  </a:lnTo>
                  <a:lnTo>
                    <a:pt x="88" y="123"/>
                  </a:lnTo>
                  <a:lnTo>
                    <a:pt x="98" y="120"/>
                  </a:lnTo>
                  <a:lnTo>
                    <a:pt x="112" y="134"/>
                  </a:lnTo>
                  <a:lnTo>
                    <a:pt x="134" y="113"/>
                  </a:lnTo>
                  <a:lnTo>
                    <a:pt x="120" y="99"/>
                  </a:lnTo>
                  <a:lnTo>
                    <a:pt x="123" y="88"/>
                  </a:lnTo>
                  <a:lnTo>
                    <a:pt x="144" y="88"/>
                  </a:lnTo>
                  <a:lnTo>
                    <a:pt x="144" y="56"/>
                  </a:lnTo>
                  <a:lnTo>
                    <a:pt x="123" y="56"/>
                  </a:lnTo>
                  <a:lnTo>
                    <a:pt x="120" y="46"/>
                  </a:lnTo>
                  <a:close/>
                  <a:moveTo>
                    <a:pt x="140" y="83"/>
                  </a:moveTo>
                  <a:lnTo>
                    <a:pt x="120" y="83"/>
                  </a:lnTo>
                  <a:lnTo>
                    <a:pt x="115" y="100"/>
                  </a:lnTo>
                  <a:lnTo>
                    <a:pt x="128" y="113"/>
                  </a:lnTo>
                  <a:lnTo>
                    <a:pt x="112" y="127"/>
                  </a:lnTo>
                  <a:lnTo>
                    <a:pt x="100" y="114"/>
                  </a:lnTo>
                  <a:lnTo>
                    <a:pt x="83" y="120"/>
                  </a:lnTo>
                  <a:lnTo>
                    <a:pt x="83" y="140"/>
                  </a:lnTo>
                  <a:lnTo>
                    <a:pt x="61" y="140"/>
                  </a:lnTo>
                  <a:lnTo>
                    <a:pt x="61" y="120"/>
                  </a:lnTo>
                  <a:lnTo>
                    <a:pt x="44" y="114"/>
                  </a:lnTo>
                  <a:lnTo>
                    <a:pt x="31" y="127"/>
                  </a:lnTo>
                  <a:lnTo>
                    <a:pt x="17" y="113"/>
                  </a:lnTo>
                  <a:lnTo>
                    <a:pt x="30" y="100"/>
                  </a:lnTo>
                  <a:lnTo>
                    <a:pt x="24" y="83"/>
                  </a:lnTo>
                  <a:lnTo>
                    <a:pt x="4" y="83"/>
                  </a:lnTo>
                  <a:lnTo>
                    <a:pt x="4" y="61"/>
                  </a:lnTo>
                  <a:lnTo>
                    <a:pt x="24" y="61"/>
                  </a:lnTo>
                  <a:lnTo>
                    <a:pt x="30" y="45"/>
                  </a:lnTo>
                  <a:lnTo>
                    <a:pt x="17" y="32"/>
                  </a:lnTo>
                  <a:lnTo>
                    <a:pt x="31" y="17"/>
                  </a:lnTo>
                  <a:lnTo>
                    <a:pt x="44" y="30"/>
                  </a:lnTo>
                  <a:lnTo>
                    <a:pt x="61" y="24"/>
                  </a:lnTo>
                  <a:lnTo>
                    <a:pt x="61" y="5"/>
                  </a:lnTo>
                  <a:lnTo>
                    <a:pt x="83" y="5"/>
                  </a:lnTo>
                  <a:lnTo>
                    <a:pt x="83" y="24"/>
                  </a:lnTo>
                  <a:lnTo>
                    <a:pt x="100" y="30"/>
                  </a:lnTo>
                  <a:lnTo>
                    <a:pt x="112" y="17"/>
                  </a:lnTo>
                  <a:lnTo>
                    <a:pt x="128" y="32"/>
                  </a:lnTo>
                  <a:lnTo>
                    <a:pt x="115" y="45"/>
                  </a:lnTo>
                  <a:lnTo>
                    <a:pt x="120" y="61"/>
                  </a:lnTo>
                  <a:lnTo>
                    <a:pt x="140" y="61"/>
                  </a:lnTo>
                  <a:lnTo>
                    <a:pt x="140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9" name="Freeform 118"/>
            <p:cNvSpPr>
              <a:spLocks noEditPoints="1"/>
            </p:cNvSpPr>
            <p:nvPr/>
          </p:nvSpPr>
          <p:spPr bwMode="auto">
            <a:xfrm>
              <a:off x="2984609" y="2577664"/>
              <a:ext cx="67064" cy="67064"/>
            </a:xfrm>
            <a:custGeom>
              <a:avLst/>
              <a:gdLst>
                <a:gd name="T0" fmla="*/ 28 w 56"/>
                <a:gd name="T1" fmla="*/ 0 h 56"/>
                <a:gd name="T2" fmla="*/ 0 w 56"/>
                <a:gd name="T3" fmla="*/ 28 h 56"/>
                <a:gd name="T4" fmla="*/ 28 w 56"/>
                <a:gd name="T5" fmla="*/ 56 h 56"/>
                <a:gd name="T6" fmla="*/ 56 w 56"/>
                <a:gd name="T7" fmla="*/ 28 h 56"/>
                <a:gd name="T8" fmla="*/ 28 w 56"/>
                <a:gd name="T9" fmla="*/ 0 h 56"/>
                <a:gd name="T10" fmla="*/ 28 w 56"/>
                <a:gd name="T11" fmla="*/ 48 h 56"/>
                <a:gd name="T12" fmla="*/ 8 w 56"/>
                <a:gd name="T13" fmla="*/ 28 h 56"/>
                <a:gd name="T14" fmla="*/ 28 w 56"/>
                <a:gd name="T15" fmla="*/ 8 h 56"/>
                <a:gd name="T16" fmla="*/ 48 w 56"/>
                <a:gd name="T17" fmla="*/ 28 h 56"/>
                <a:gd name="T18" fmla="*/ 28 w 56"/>
                <a:gd name="T1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44" y="56"/>
                    <a:pt x="56" y="43"/>
                    <a:pt x="56" y="28"/>
                  </a:cubicBezTo>
                  <a:cubicBezTo>
                    <a:pt x="56" y="13"/>
                    <a:pt x="44" y="0"/>
                    <a:pt x="28" y="0"/>
                  </a:cubicBezTo>
                  <a:close/>
                  <a:moveTo>
                    <a:pt x="28" y="48"/>
                  </a:move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1" name="Group 680"/>
          <p:cNvGrpSpPr/>
          <p:nvPr/>
        </p:nvGrpSpPr>
        <p:grpSpPr>
          <a:xfrm>
            <a:off x="3307355" y="2458206"/>
            <a:ext cx="207480" cy="305980"/>
            <a:chOff x="3307355" y="2458206"/>
            <a:chExt cx="207480" cy="305980"/>
          </a:xfrm>
          <a:solidFill>
            <a:schemeClr val="tx2"/>
          </a:solidFill>
        </p:grpSpPr>
        <p:sp>
          <p:nvSpPr>
            <p:cNvPr id="530" name="Freeform 119"/>
            <p:cNvSpPr>
              <a:spLocks noEditPoints="1"/>
            </p:cNvSpPr>
            <p:nvPr/>
          </p:nvSpPr>
          <p:spPr bwMode="auto">
            <a:xfrm>
              <a:off x="3378610" y="2529462"/>
              <a:ext cx="64969" cy="67064"/>
            </a:xfrm>
            <a:custGeom>
              <a:avLst/>
              <a:gdLst>
                <a:gd name="T0" fmla="*/ 56 w 56"/>
                <a:gd name="T1" fmla="*/ 28 h 56"/>
                <a:gd name="T2" fmla="*/ 28 w 56"/>
                <a:gd name="T3" fmla="*/ 0 h 56"/>
                <a:gd name="T4" fmla="*/ 0 w 56"/>
                <a:gd name="T5" fmla="*/ 28 h 56"/>
                <a:gd name="T6" fmla="*/ 28 w 56"/>
                <a:gd name="T7" fmla="*/ 56 h 56"/>
                <a:gd name="T8" fmla="*/ 56 w 56"/>
                <a:gd name="T9" fmla="*/ 28 h 56"/>
                <a:gd name="T10" fmla="*/ 8 w 56"/>
                <a:gd name="T11" fmla="*/ 28 h 56"/>
                <a:gd name="T12" fmla="*/ 28 w 56"/>
                <a:gd name="T13" fmla="*/ 8 h 56"/>
                <a:gd name="T14" fmla="*/ 48 w 56"/>
                <a:gd name="T15" fmla="*/ 28 h 56"/>
                <a:gd name="T16" fmla="*/ 28 w 56"/>
                <a:gd name="T17" fmla="*/ 48 h 56"/>
                <a:gd name="T18" fmla="*/ 8 w 56"/>
                <a:gd name="T19" fmla="*/ 2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56" y="28"/>
                  </a:moveTo>
                  <a:cubicBezTo>
                    <a:pt x="56" y="12"/>
                    <a:pt x="43" y="0"/>
                    <a:pt x="28" y="0"/>
                  </a:cubicBezTo>
                  <a:cubicBezTo>
                    <a:pt x="12" y="0"/>
                    <a:pt x="0" y="12"/>
                    <a:pt x="0" y="28"/>
                  </a:cubicBezTo>
                  <a:cubicBezTo>
                    <a:pt x="0" y="43"/>
                    <a:pt x="12" y="56"/>
                    <a:pt x="28" y="56"/>
                  </a:cubicBezTo>
                  <a:cubicBezTo>
                    <a:pt x="43" y="56"/>
                    <a:pt x="56" y="43"/>
                    <a:pt x="56" y="28"/>
                  </a:cubicBezTo>
                  <a:close/>
                  <a:moveTo>
                    <a:pt x="8" y="28"/>
                  </a:move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1" name="Freeform 120"/>
            <p:cNvSpPr>
              <a:spLocks noEditPoints="1"/>
            </p:cNvSpPr>
            <p:nvPr/>
          </p:nvSpPr>
          <p:spPr bwMode="auto">
            <a:xfrm>
              <a:off x="3307355" y="2458206"/>
              <a:ext cx="207480" cy="305980"/>
            </a:xfrm>
            <a:custGeom>
              <a:avLst/>
              <a:gdLst>
                <a:gd name="T0" fmla="*/ 87 w 176"/>
                <a:gd name="T1" fmla="*/ 258 h 258"/>
                <a:gd name="T2" fmla="*/ 90 w 176"/>
                <a:gd name="T3" fmla="*/ 254 h 258"/>
                <a:gd name="T4" fmla="*/ 176 w 176"/>
                <a:gd name="T5" fmla="*/ 91 h 258"/>
                <a:gd name="T6" fmla="*/ 88 w 176"/>
                <a:gd name="T7" fmla="*/ 0 h 258"/>
                <a:gd name="T8" fmla="*/ 0 w 176"/>
                <a:gd name="T9" fmla="*/ 91 h 258"/>
                <a:gd name="T10" fmla="*/ 84 w 176"/>
                <a:gd name="T11" fmla="*/ 254 h 258"/>
                <a:gd name="T12" fmla="*/ 87 w 176"/>
                <a:gd name="T13" fmla="*/ 258 h 258"/>
                <a:gd name="T14" fmla="*/ 88 w 176"/>
                <a:gd name="T15" fmla="*/ 8 h 258"/>
                <a:gd name="T16" fmla="*/ 168 w 176"/>
                <a:gd name="T17" fmla="*/ 91 h 258"/>
                <a:gd name="T18" fmla="*/ 87 w 176"/>
                <a:gd name="T19" fmla="*/ 246 h 258"/>
                <a:gd name="T20" fmla="*/ 8 w 176"/>
                <a:gd name="T21" fmla="*/ 91 h 258"/>
                <a:gd name="T22" fmla="*/ 88 w 176"/>
                <a:gd name="T23" fmla="*/ 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6" h="258">
                  <a:moveTo>
                    <a:pt x="87" y="258"/>
                  </a:moveTo>
                  <a:cubicBezTo>
                    <a:pt x="90" y="254"/>
                    <a:pt x="90" y="254"/>
                    <a:pt x="90" y="254"/>
                  </a:cubicBezTo>
                  <a:cubicBezTo>
                    <a:pt x="94" y="250"/>
                    <a:pt x="176" y="154"/>
                    <a:pt x="176" y="91"/>
                  </a:cubicBezTo>
                  <a:cubicBezTo>
                    <a:pt x="175" y="41"/>
                    <a:pt x="136" y="0"/>
                    <a:pt x="88" y="0"/>
                  </a:cubicBezTo>
                  <a:cubicBezTo>
                    <a:pt x="39" y="0"/>
                    <a:pt x="0" y="41"/>
                    <a:pt x="0" y="91"/>
                  </a:cubicBezTo>
                  <a:cubicBezTo>
                    <a:pt x="0" y="154"/>
                    <a:pt x="81" y="250"/>
                    <a:pt x="84" y="254"/>
                  </a:cubicBezTo>
                  <a:lnTo>
                    <a:pt x="87" y="258"/>
                  </a:lnTo>
                  <a:close/>
                  <a:moveTo>
                    <a:pt x="88" y="8"/>
                  </a:moveTo>
                  <a:cubicBezTo>
                    <a:pt x="131" y="8"/>
                    <a:pt x="167" y="45"/>
                    <a:pt x="168" y="91"/>
                  </a:cubicBezTo>
                  <a:cubicBezTo>
                    <a:pt x="168" y="144"/>
                    <a:pt x="102" y="227"/>
                    <a:pt x="87" y="246"/>
                  </a:cubicBezTo>
                  <a:cubicBezTo>
                    <a:pt x="72" y="227"/>
                    <a:pt x="8" y="144"/>
                    <a:pt x="8" y="91"/>
                  </a:cubicBezTo>
                  <a:cubicBezTo>
                    <a:pt x="8" y="45"/>
                    <a:pt x="43" y="8"/>
                    <a:pt x="8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0" name="Group 679"/>
          <p:cNvGrpSpPr/>
          <p:nvPr/>
        </p:nvGrpSpPr>
        <p:grpSpPr>
          <a:xfrm>
            <a:off x="3648961" y="2489642"/>
            <a:ext cx="308076" cy="245204"/>
            <a:chOff x="3648961" y="2489642"/>
            <a:chExt cx="308076" cy="245204"/>
          </a:xfrm>
          <a:solidFill>
            <a:schemeClr val="tx2"/>
          </a:solidFill>
        </p:grpSpPr>
        <p:sp>
          <p:nvSpPr>
            <p:cNvPr id="532" name="Freeform 121"/>
            <p:cNvSpPr>
              <a:spLocks noEditPoints="1"/>
            </p:cNvSpPr>
            <p:nvPr/>
          </p:nvSpPr>
          <p:spPr bwMode="auto">
            <a:xfrm>
              <a:off x="3778898" y="2527366"/>
              <a:ext cx="48203" cy="46107"/>
            </a:xfrm>
            <a:custGeom>
              <a:avLst/>
              <a:gdLst>
                <a:gd name="T0" fmla="*/ 40 w 40"/>
                <a:gd name="T1" fmla="*/ 20 h 40"/>
                <a:gd name="T2" fmla="*/ 20 w 40"/>
                <a:gd name="T3" fmla="*/ 0 h 40"/>
                <a:gd name="T4" fmla="*/ 0 w 40"/>
                <a:gd name="T5" fmla="*/ 20 h 40"/>
                <a:gd name="T6" fmla="*/ 20 w 40"/>
                <a:gd name="T7" fmla="*/ 40 h 40"/>
                <a:gd name="T8" fmla="*/ 40 w 40"/>
                <a:gd name="T9" fmla="*/ 20 h 40"/>
                <a:gd name="T10" fmla="*/ 8 w 40"/>
                <a:gd name="T11" fmla="*/ 20 h 40"/>
                <a:gd name="T12" fmla="*/ 20 w 40"/>
                <a:gd name="T13" fmla="*/ 8 h 40"/>
                <a:gd name="T14" fmla="*/ 32 w 40"/>
                <a:gd name="T15" fmla="*/ 20 h 40"/>
                <a:gd name="T16" fmla="*/ 20 w 40"/>
                <a:gd name="T17" fmla="*/ 32 h 40"/>
                <a:gd name="T18" fmla="*/ 8 w 40"/>
                <a:gd name="T1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40" y="20"/>
                  </a:move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ubicBezTo>
                    <a:pt x="31" y="40"/>
                    <a:pt x="40" y="31"/>
                    <a:pt x="40" y="20"/>
                  </a:cubicBezTo>
                  <a:close/>
                  <a:moveTo>
                    <a:pt x="8" y="20"/>
                  </a:moveTo>
                  <a:cubicBezTo>
                    <a:pt x="8" y="13"/>
                    <a:pt x="13" y="8"/>
                    <a:pt x="20" y="8"/>
                  </a:cubicBezTo>
                  <a:cubicBezTo>
                    <a:pt x="26" y="8"/>
                    <a:pt x="32" y="13"/>
                    <a:pt x="32" y="20"/>
                  </a:cubicBezTo>
                  <a:cubicBezTo>
                    <a:pt x="32" y="27"/>
                    <a:pt x="26" y="32"/>
                    <a:pt x="20" y="32"/>
                  </a:cubicBezTo>
                  <a:cubicBezTo>
                    <a:pt x="13" y="32"/>
                    <a:pt x="8" y="27"/>
                    <a:pt x="8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3" name="Freeform 122"/>
            <p:cNvSpPr>
              <a:spLocks noEditPoints="1"/>
            </p:cNvSpPr>
            <p:nvPr/>
          </p:nvSpPr>
          <p:spPr bwMode="auto">
            <a:xfrm>
              <a:off x="3736983" y="2489642"/>
              <a:ext cx="132033" cy="199097"/>
            </a:xfrm>
            <a:custGeom>
              <a:avLst/>
              <a:gdLst>
                <a:gd name="T0" fmla="*/ 56 w 112"/>
                <a:gd name="T1" fmla="*/ 170 h 170"/>
                <a:gd name="T2" fmla="*/ 59 w 112"/>
                <a:gd name="T3" fmla="*/ 166 h 170"/>
                <a:gd name="T4" fmla="*/ 112 w 112"/>
                <a:gd name="T5" fmla="*/ 60 h 170"/>
                <a:gd name="T6" fmla="*/ 56 w 112"/>
                <a:gd name="T7" fmla="*/ 0 h 170"/>
                <a:gd name="T8" fmla="*/ 0 w 112"/>
                <a:gd name="T9" fmla="*/ 60 h 170"/>
                <a:gd name="T10" fmla="*/ 53 w 112"/>
                <a:gd name="T11" fmla="*/ 166 h 170"/>
                <a:gd name="T12" fmla="*/ 56 w 112"/>
                <a:gd name="T13" fmla="*/ 170 h 170"/>
                <a:gd name="T14" fmla="*/ 56 w 112"/>
                <a:gd name="T15" fmla="*/ 8 h 170"/>
                <a:gd name="T16" fmla="*/ 104 w 112"/>
                <a:gd name="T17" fmla="*/ 60 h 170"/>
                <a:gd name="T18" fmla="*/ 56 w 112"/>
                <a:gd name="T19" fmla="*/ 157 h 170"/>
                <a:gd name="T20" fmla="*/ 8 w 112"/>
                <a:gd name="T21" fmla="*/ 60 h 170"/>
                <a:gd name="T22" fmla="*/ 56 w 112"/>
                <a:gd name="T23" fmla="*/ 8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2" h="170">
                  <a:moveTo>
                    <a:pt x="56" y="170"/>
                  </a:moveTo>
                  <a:cubicBezTo>
                    <a:pt x="59" y="166"/>
                    <a:pt x="59" y="166"/>
                    <a:pt x="59" y="166"/>
                  </a:cubicBezTo>
                  <a:cubicBezTo>
                    <a:pt x="61" y="164"/>
                    <a:pt x="112" y="101"/>
                    <a:pt x="112" y="60"/>
                  </a:cubicBezTo>
                  <a:cubicBezTo>
                    <a:pt x="112" y="27"/>
                    <a:pt x="86" y="0"/>
                    <a:pt x="56" y="0"/>
                  </a:cubicBezTo>
                  <a:cubicBezTo>
                    <a:pt x="25" y="0"/>
                    <a:pt x="0" y="27"/>
                    <a:pt x="0" y="60"/>
                  </a:cubicBezTo>
                  <a:cubicBezTo>
                    <a:pt x="0" y="101"/>
                    <a:pt x="50" y="164"/>
                    <a:pt x="53" y="166"/>
                  </a:cubicBezTo>
                  <a:lnTo>
                    <a:pt x="56" y="170"/>
                  </a:lnTo>
                  <a:close/>
                  <a:moveTo>
                    <a:pt x="56" y="8"/>
                  </a:moveTo>
                  <a:cubicBezTo>
                    <a:pt x="82" y="8"/>
                    <a:pt x="104" y="31"/>
                    <a:pt x="104" y="60"/>
                  </a:cubicBezTo>
                  <a:cubicBezTo>
                    <a:pt x="104" y="93"/>
                    <a:pt x="67" y="143"/>
                    <a:pt x="56" y="157"/>
                  </a:cubicBezTo>
                  <a:cubicBezTo>
                    <a:pt x="45" y="143"/>
                    <a:pt x="8" y="93"/>
                    <a:pt x="8" y="60"/>
                  </a:cubicBezTo>
                  <a:cubicBezTo>
                    <a:pt x="8" y="31"/>
                    <a:pt x="29" y="8"/>
                    <a:pt x="5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4" name="Freeform 123"/>
            <p:cNvSpPr>
              <a:spLocks/>
            </p:cNvSpPr>
            <p:nvPr/>
          </p:nvSpPr>
          <p:spPr bwMode="auto">
            <a:xfrm>
              <a:off x="3648961" y="2630058"/>
              <a:ext cx="308076" cy="104788"/>
            </a:xfrm>
            <a:custGeom>
              <a:avLst/>
              <a:gdLst>
                <a:gd name="T0" fmla="*/ 98 w 147"/>
                <a:gd name="T1" fmla="*/ 0 h 50"/>
                <a:gd name="T2" fmla="*/ 98 w 147"/>
                <a:gd name="T3" fmla="*/ 5 h 50"/>
                <a:gd name="T4" fmla="*/ 117 w 147"/>
                <a:gd name="T5" fmla="*/ 5 h 50"/>
                <a:gd name="T6" fmla="*/ 140 w 147"/>
                <a:gd name="T7" fmla="*/ 45 h 50"/>
                <a:gd name="T8" fmla="*/ 7 w 147"/>
                <a:gd name="T9" fmla="*/ 45 h 50"/>
                <a:gd name="T10" fmla="*/ 30 w 147"/>
                <a:gd name="T11" fmla="*/ 5 h 50"/>
                <a:gd name="T12" fmla="*/ 49 w 147"/>
                <a:gd name="T13" fmla="*/ 5 h 50"/>
                <a:gd name="T14" fmla="*/ 49 w 147"/>
                <a:gd name="T15" fmla="*/ 0 h 50"/>
                <a:gd name="T16" fmla="*/ 27 w 147"/>
                <a:gd name="T17" fmla="*/ 0 h 50"/>
                <a:gd name="T18" fmla="*/ 0 w 147"/>
                <a:gd name="T19" fmla="*/ 50 h 50"/>
                <a:gd name="T20" fmla="*/ 147 w 147"/>
                <a:gd name="T21" fmla="*/ 50 h 50"/>
                <a:gd name="T22" fmla="*/ 120 w 147"/>
                <a:gd name="T23" fmla="*/ 0 h 50"/>
                <a:gd name="T24" fmla="*/ 98 w 1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7" h="50">
                  <a:moveTo>
                    <a:pt x="98" y="0"/>
                  </a:moveTo>
                  <a:lnTo>
                    <a:pt x="98" y="5"/>
                  </a:lnTo>
                  <a:lnTo>
                    <a:pt x="117" y="5"/>
                  </a:lnTo>
                  <a:lnTo>
                    <a:pt x="140" y="45"/>
                  </a:lnTo>
                  <a:lnTo>
                    <a:pt x="7" y="45"/>
                  </a:lnTo>
                  <a:lnTo>
                    <a:pt x="30" y="5"/>
                  </a:lnTo>
                  <a:lnTo>
                    <a:pt x="49" y="5"/>
                  </a:lnTo>
                  <a:lnTo>
                    <a:pt x="49" y="0"/>
                  </a:lnTo>
                  <a:lnTo>
                    <a:pt x="27" y="0"/>
                  </a:lnTo>
                  <a:lnTo>
                    <a:pt x="0" y="50"/>
                  </a:lnTo>
                  <a:lnTo>
                    <a:pt x="147" y="50"/>
                  </a:lnTo>
                  <a:lnTo>
                    <a:pt x="120" y="0"/>
                  </a:lnTo>
                  <a:lnTo>
                    <a:pt x="9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9" name="Group 678"/>
          <p:cNvGrpSpPr/>
          <p:nvPr/>
        </p:nvGrpSpPr>
        <p:grpSpPr>
          <a:xfrm>
            <a:off x="4078591" y="2460302"/>
            <a:ext cx="232628" cy="301788"/>
            <a:chOff x="4078591" y="2460302"/>
            <a:chExt cx="232628" cy="301788"/>
          </a:xfrm>
          <a:solidFill>
            <a:schemeClr val="tx2"/>
          </a:solidFill>
        </p:grpSpPr>
        <p:sp>
          <p:nvSpPr>
            <p:cNvPr id="535" name="Freeform 124"/>
            <p:cNvSpPr>
              <a:spLocks/>
            </p:cNvSpPr>
            <p:nvPr/>
          </p:nvSpPr>
          <p:spPr bwMode="auto">
            <a:xfrm>
              <a:off x="4114218" y="2460302"/>
              <a:ext cx="197001" cy="301788"/>
            </a:xfrm>
            <a:custGeom>
              <a:avLst/>
              <a:gdLst>
                <a:gd name="T0" fmla="*/ 159 w 167"/>
                <a:gd name="T1" fmla="*/ 112 h 256"/>
                <a:gd name="T2" fmla="*/ 55 w 167"/>
                <a:gd name="T3" fmla="*/ 216 h 256"/>
                <a:gd name="T4" fmla="*/ 6 w 167"/>
                <a:gd name="T5" fmla="*/ 202 h 256"/>
                <a:gd name="T6" fmla="*/ 0 w 167"/>
                <a:gd name="T7" fmla="*/ 206 h 256"/>
                <a:gd name="T8" fmla="*/ 51 w 167"/>
                <a:gd name="T9" fmla="*/ 224 h 256"/>
                <a:gd name="T10" fmla="*/ 51 w 167"/>
                <a:gd name="T11" fmla="*/ 248 h 256"/>
                <a:gd name="T12" fmla="*/ 15 w 167"/>
                <a:gd name="T13" fmla="*/ 248 h 256"/>
                <a:gd name="T14" fmla="*/ 15 w 167"/>
                <a:gd name="T15" fmla="*/ 256 h 256"/>
                <a:gd name="T16" fmla="*/ 51 w 167"/>
                <a:gd name="T17" fmla="*/ 256 h 256"/>
                <a:gd name="T18" fmla="*/ 59 w 167"/>
                <a:gd name="T19" fmla="*/ 256 h 256"/>
                <a:gd name="T20" fmla="*/ 95 w 167"/>
                <a:gd name="T21" fmla="*/ 256 h 256"/>
                <a:gd name="T22" fmla="*/ 95 w 167"/>
                <a:gd name="T23" fmla="*/ 248 h 256"/>
                <a:gd name="T24" fmla="*/ 59 w 167"/>
                <a:gd name="T25" fmla="*/ 248 h 256"/>
                <a:gd name="T26" fmla="*/ 59 w 167"/>
                <a:gd name="T27" fmla="*/ 224 h 256"/>
                <a:gd name="T28" fmla="*/ 167 w 167"/>
                <a:gd name="T29" fmla="*/ 112 h 256"/>
                <a:gd name="T30" fmla="*/ 55 w 167"/>
                <a:gd name="T31" fmla="*/ 0 h 256"/>
                <a:gd name="T32" fmla="*/ 55 w 167"/>
                <a:gd name="T33" fmla="*/ 8 h 256"/>
                <a:gd name="T34" fmla="*/ 159 w 167"/>
                <a:gd name="T35" fmla="*/ 1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7" h="256">
                  <a:moveTo>
                    <a:pt x="159" y="112"/>
                  </a:moveTo>
                  <a:cubicBezTo>
                    <a:pt x="159" y="167"/>
                    <a:pt x="110" y="216"/>
                    <a:pt x="55" y="216"/>
                  </a:cubicBezTo>
                  <a:cubicBezTo>
                    <a:pt x="18" y="216"/>
                    <a:pt x="6" y="202"/>
                    <a:pt x="6" y="202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207"/>
                    <a:pt x="13" y="223"/>
                    <a:pt x="51" y="224"/>
                  </a:cubicBezTo>
                  <a:cubicBezTo>
                    <a:pt x="51" y="248"/>
                    <a:pt x="51" y="248"/>
                    <a:pt x="51" y="248"/>
                  </a:cubicBezTo>
                  <a:cubicBezTo>
                    <a:pt x="15" y="248"/>
                    <a:pt x="15" y="248"/>
                    <a:pt x="15" y="248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51" y="256"/>
                    <a:pt x="51" y="256"/>
                    <a:pt x="51" y="256"/>
                  </a:cubicBezTo>
                  <a:cubicBezTo>
                    <a:pt x="59" y="256"/>
                    <a:pt x="59" y="256"/>
                    <a:pt x="59" y="256"/>
                  </a:cubicBezTo>
                  <a:cubicBezTo>
                    <a:pt x="95" y="256"/>
                    <a:pt x="95" y="256"/>
                    <a:pt x="95" y="256"/>
                  </a:cubicBezTo>
                  <a:cubicBezTo>
                    <a:pt x="95" y="248"/>
                    <a:pt x="95" y="248"/>
                    <a:pt x="95" y="248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24"/>
                    <a:pt x="59" y="224"/>
                    <a:pt x="59" y="224"/>
                  </a:cubicBezTo>
                  <a:cubicBezTo>
                    <a:pt x="117" y="222"/>
                    <a:pt x="167" y="170"/>
                    <a:pt x="167" y="112"/>
                  </a:cubicBezTo>
                  <a:cubicBezTo>
                    <a:pt x="167" y="52"/>
                    <a:pt x="114" y="0"/>
                    <a:pt x="55" y="0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110" y="8"/>
                    <a:pt x="159" y="57"/>
                    <a:pt x="159" y="1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6" name="Freeform 125"/>
            <p:cNvSpPr>
              <a:spLocks noEditPoints="1"/>
            </p:cNvSpPr>
            <p:nvPr/>
          </p:nvSpPr>
          <p:spPr bwMode="auto">
            <a:xfrm>
              <a:off x="4078591" y="2493834"/>
              <a:ext cx="199097" cy="197001"/>
            </a:xfrm>
            <a:custGeom>
              <a:avLst/>
              <a:gdLst>
                <a:gd name="T0" fmla="*/ 84 w 168"/>
                <a:gd name="T1" fmla="*/ 168 h 168"/>
                <a:gd name="T2" fmla="*/ 168 w 168"/>
                <a:gd name="T3" fmla="*/ 84 h 168"/>
                <a:gd name="T4" fmla="*/ 84 w 168"/>
                <a:gd name="T5" fmla="*/ 0 h 168"/>
                <a:gd name="T6" fmla="*/ 0 w 168"/>
                <a:gd name="T7" fmla="*/ 84 h 168"/>
                <a:gd name="T8" fmla="*/ 84 w 168"/>
                <a:gd name="T9" fmla="*/ 168 h 168"/>
                <a:gd name="T10" fmla="*/ 84 w 168"/>
                <a:gd name="T11" fmla="*/ 8 h 168"/>
                <a:gd name="T12" fmla="*/ 160 w 168"/>
                <a:gd name="T13" fmla="*/ 84 h 168"/>
                <a:gd name="T14" fmla="*/ 84 w 168"/>
                <a:gd name="T15" fmla="*/ 160 h 168"/>
                <a:gd name="T16" fmla="*/ 8 w 168"/>
                <a:gd name="T17" fmla="*/ 84 h 168"/>
                <a:gd name="T18" fmla="*/ 84 w 168"/>
                <a:gd name="T19" fmla="*/ 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84" y="168"/>
                  </a:moveTo>
                  <a:cubicBezTo>
                    <a:pt x="130" y="168"/>
                    <a:pt x="168" y="130"/>
                    <a:pt x="168" y="84"/>
                  </a:cubicBezTo>
                  <a:cubicBezTo>
                    <a:pt x="168" y="38"/>
                    <a:pt x="130" y="0"/>
                    <a:pt x="84" y="0"/>
                  </a:cubicBezTo>
                  <a:cubicBezTo>
                    <a:pt x="38" y="0"/>
                    <a:pt x="0" y="38"/>
                    <a:pt x="0" y="84"/>
                  </a:cubicBezTo>
                  <a:cubicBezTo>
                    <a:pt x="0" y="130"/>
                    <a:pt x="38" y="168"/>
                    <a:pt x="84" y="168"/>
                  </a:cubicBezTo>
                  <a:close/>
                  <a:moveTo>
                    <a:pt x="84" y="8"/>
                  </a:moveTo>
                  <a:cubicBezTo>
                    <a:pt x="126" y="8"/>
                    <a:pt x="160" y="42"/>
                    <a:pt x="160" y="84"/>
                  </a:cubicBezTo>
                  <a:cubicBezTo>
                    <a:pt x="160" y="126"/>
                    <a:pt x="126" y="160"/>
                    <a:pt x="84" y="160"/>
                  </a:cubicBezTo>
                  <a:cubicBezTo>
                    <a:pt x="42" y="160"/>
                    <a:pt x="8" y="126"/>
                    <a:pt x="8" y="84"/>
                  </a:cubicBezTo>
                  <a:cubicBezTo>
                    <a:pt x="8" y="42"/>
                    <a:pt x="42" y="8"/>
                    <a:pt x="8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37" name="Freeform 126"/>
          <p:cNvSpPr>
            <a:spLocks noEditPoints="1"/>
          </p:cNvSpPr>
          <p:nvPr/>
        </p:nvSpPr>
        <p:spPr bwMode="auto">
          <a:xfrm>
            <a:off x="4436964" y="2460302"/>
            <a:ext cx="301788" cy="301788"/>
          </a:xfrm>
          <a:custGeom>
            <a:avLst/>
            <a:gdLst>
              <a:gd name="T0" fmla="*/ 132 w 256"/>
              <a:gd name="T1" fmla="*/ 28 h 256"/>
              <a:gd name="T2" fmla="*/ 132 w 256"/>
              <a:gd name="T3" fmla="*/ 0 h 256"/>
              <a:gd name="T4" fmla="*/ 124 w 256"/>
              <a:gd name="T5" fmla="*/ 0 h 256"/>
              <a:gd name="T6" fmla="*/ 124 w 256"/>
              <a:gd name="T7" fmla="*/ 28 h 256"/>
              <a:gd name="T8" fmla="*/ 28 w 256"/>
              <a:gd name="T9" fmla="*/ 124 h 256"/>
              <a:gd name="T10" fmla="*/ 0 w 256"/>
              <a:gd name="T11" fmla="*/ 124 h 256"/>
              <a:gd name="T12" fmla="*/ 0 w 256"/>
              <a:gd name="T13" fmla="*/ 132 h 256"/>
              <a:gd name="T14" fmla="*/ 28 w 256"/>
              <a:gd name="T15" fmla="*/ 132 h 256"/>
              <a:gd name="T16" fmla="*/ 124 w 256"/>
              <a:gd name="T17" fmla="*/ 228 h 256"/>
              <a:gd name="T18" fmla="*/ 124 w 256"/>
              <a:gd name="T19" fmla="*/ 256 h 256"/>
              <a:gd name="T20" fmla="*/ 132 w 256"/>
              <a:gd name="T21" fmla="*/ 256 h 256"/>
              <a:gd name="T22" fmla="*/ 132 w 256"/>
              <a:gd name="T23" fmla="*/ 228 h 256"/>
              <a:gd name="T24" fmla="*/ 228 w 256"/>
              <a:gd name="T25" fmla="*/ 132 h 256"/>
              <a:gd name="T26" fmla="*/ 256 w 256"/>
              <a:gd name="T27" fmla="*/ 132 h 256"/>
              <a:gd name="T28" fmla="*/ 256 w 256"/>
              <a:gd name="T29" fmla="*/ 124 h 256"/>
              <a:gd name="T30" fmla="*/ 228 w 256"/>
              <a:gd name="T31" fmla="*/ 124 h 256"/>
              <a:gd name="T32" fmla="*/ 132 w 256"/>
              <a:gd name="T33" fmla="*/ 28 h 256"/>
              <a:gd name="T34" fmla="*/ 132 w 256"/>
              <a:gd name="T35" fmla="*/ 220 h 256"/>
              <a:gd name="T36" fmla="*/ 132 w 256"/>
              <a:gd name="T37" fmla="*/ 192 h 256"/>
              <a:gd name="T38" fmla="*/ 124 w 256"/>
              <a:gd name="T39" fmla="*/ 192 h 256"/>
              <a:gd name="T40" fmla="*/ 124 w 256"/>
              <a:gd name="T41" fmla="*/ 220 h 256"/>
              <a:gd name="T42" fmla="*/ 36 w 256"/>
              <a:gd name="T43" fmla="*/ 132 h 256"/>
              <a:gd name="T44" fmla="*/ 64 w 256"/>
              <a:gd name="T45" fmla="*/ 132 h 256"/>
              <a:gd name="T46" fmla="*/ 64 w 256"/>
              <a:gd name="T47" fmla="*/ 124 h 256"/>
              <a:gd name="T48" fmla="*/ 36 w 256"/>
              <a:gd name="T49" fmla="*/ 124 h 256"/>
              <a:gd name="T50" fmla="*/ 124 w 256"/>
              <a:gd name="T51" fmla="*/ 36 h 256"/>
              <a:gd name="T52" fmla="*/ 124 w 256"/>
              <a:gd name="T53" fmla="*/ 64 h 256"/>
              <a:gd name="T54" fmla="*/ 132 w 256"/>
              <a:gd name="T55" fmla="*/ 64 h 256"/>
              <a:gd name="T56" fmla="*/ 132 w 256"/>
              <a:gd name="T57" fmla="*/ 36 h 256"/>
              <a:gd name="T58" fmla="*/ 220 w 256"/>
              <a:gd name="T59" fmla="*/ 124 h 256"/>
              <a:gd name="T60" fmla="*/ 192 w 256"/>
              <a:gd name="T61" fmla="*/ 124 h 256"/>
              <a:gd name="T62" fmla="*/ 192 w 256"/>
              <a:gd name="T63" fmla="*/ 132 h 256"/>
              <a:gd name="T64" fmla="*/ 220 w 256"/>
              <a:gd name="T65" fmla="*/ 132 h 256"/>
              <a:gd name="T66" fmla="*/ 132 w 256"/>
              <a:gd name="T67" fmla="*/ 22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56">
                <a:moveTo>
                  <a:pt x="132" y="28"/>
                </a:moveTo>
                <a:cubicBezTo>
                  <a:pt x="132" y="0"/>
                  <a:pt x="132" y="0"/>
                  <a:pt x="13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4" y="28"/>
                  <a:pt x="124" y="28"/>
                  <a:pt x="124" y="28"/>
                </a:cubicBezTo>
                <a:cubicBezTo>
                  <a:pt x="72" y="30"/>
                  <a:pt x="30" y="72"/>
                  <a:pt x="28" y="12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32"/>
                  <a:pt x="0" y="132"/>
                  <a:pt x="0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30" y="184"/>
                  <a:pt x="72" y="226"/>
                  <a:pt x="124" y="228"/>
                </a:cubicBezTo>
                <a:cubicBezTo>
                  <a:pt x="124" y="256"/>
                  <a:pt x="124" y="256"/>
                  <a:pt x="124" y="256"/>
                </a:cubicBezTo>
                <a:cubicBezTo>
                  <a:pt x="132" y="256"/>
                  <a:pt x="132" y="256"/>
                  <a:pt x="132" y="256"/>
                </a:cubicBezTo>
                <a:cubicBezTo>
                  <a:pt x="132" y="228"/>
                  <a:pt x="132" y="228"/>
                  <a:pt x="132" y="228"/>
                </a:cubicBezTo>
                <a:cubicBezTo>
                  <a:pt x="184" y="226"/>
                  <a:pt x="226" y="184"/>
                  <a:pt x="228" y="132"/>
                </a:cubicBezTo>
                <a:cubicBezTo>
                  <a:pt x="256" y="132"/>
                  <a:pt x="256" y="132"/>
                  <a:pt x="256" y="132"/>
                </a:cubicBezTo>
                <a:cubicBezTo>
                  <a:pt x="256" y="124"/>
                  <a:pt x="256" y="124"/>
                  <a:pt x="256" y="124"/>
                </a:cubicBezTo>
                <a:cubicBezTo>
                  <a:pt x="228" y="124"/>
                  <a:pt x="228" y="124"/>
                  <a:pt x="228" y="124"/>
                </a:cubicBezTo>
                <a:cubicBezTo>
                  <a:pt x="226" y="72"/>
                  <a:pt x="184" y="30"/>
                  <a:pt x="132" y="28"/>
                </a:cubicBezTo>
                <a:close/>
                <a:moveTo>
                  <a:pt x="132" y="220"/>
                </a:moveTo>
                <a:cubicBezTo>
                  <a:pt x="132" y="192"/>
                  <a:pt x="132" y="192"/>
                  <a:pt x="132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24" y="220"/>
                  <a:pt x="124" y="220"/>
                  <a:pt x="124" y="220"/>
                </a:cubicBezTo>
                <a:cubicBezTo>
                  <a:pt x="76" y="218"/>
                  <a:pt x="38" y="180"/>
                  <a:pt x="36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8" y="76"/>
                  <a:pt x="76" y="38"/>
                  <a:pt x="124" y="36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32" y="36"/>
                  <a:pt x="132" y="36"/>
                  <a:pt x="132" y="36"/>
                </a:cubicBezTo>
                <a:cubicBezTo>
                  <a:pt x="179" y="38"/>
                  <a:pt x="218" y="76"/>
                  <a:pt x="220" y="124"/>
                </a:cubicBezTo>
                <a:cubicBezTo>
                  <a:pt x="192" y="124"/>
                  <a:pt x="192" y="124"/>
                  <a:pt x="192" y="124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220" y="132"/>
                  <a:pt x="220" y="132"/>
                  <a:pt x="220" y="132"/>
                </a:cubicBezTo>
                <a:cubicBezTo>
                  <a:pt x="218" y="180"/>
                  <a:pt x="179" y="218"/>
                  <a:pt x="132" y="2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8" name="Freeform 127"/>
          <p:cNvSpPr>
            <a:spLocks noEditPoints="1"/>
          </p:cNvSpPr>
          <p:nvPr/>
        </p:nvSpPr>
        <p:spPr bwMode="auto">
          <a:xfrm>
            <a:off x="4826773" y="2466589"/>
            <a:ext cx="305980" cy="289214"/>
          </a:xfrm>
          <a:custGeom>
            <a:avLst/>
            <a:gdLst>
              <a:gd name="T0" fmla="*/ 166 w 260"/>
              <a:gd name="T1" fmla="*/ 144 h 244"/>
              <a:gd name="T2" fmla="*/ 96 w 260"/>
              <a:gd name="T3" fmla="*/ 74 h 244"/>
              <a:gd name="T4" fmla="*/ 144 w 260"/>
              <a:gd name="T5" fmla="*/ 26 h 244"/>
              <a:gd name="T6" fmla="*/ 123 w 260"/>
              <a:gd name="T7" fmla="*/ 5 h 244"/>
              <a:gd name="T8" fmla="*/ 120 w 260"/>
              <a:gd name="T9" fmla="*/ 7 h 244"/>
              <a:gd name="T10" fmla="*/ 97 w 260"/>
              <a:gd name="T11" fmla="*/ 14 h 244"/>
              <a:gd name="T12" fmla="*/ 73 w 260"/>
              <a:gd name="T13" fmla="*/ 3 h 244"/>
              <a:gd name="T14" fmla="*/ 70 w 260"/>
              <a:gd name="T15" fmla="*/ 0 h 244"/>
              <a:gd name="T16" fmla="*/ 0 w 260"/>
              <a:gd name="T17" fmla="*/ 70 h 244"/>
              <a:gd name="T18" fmla="*/ 50 w 260"/>
              <a:gd name="T19" fmla="*/ 120 h 244"/>
              <a:gd name="T20" fmla="*/ 90 w 260"/>
              <a:gd name="T21" fmla="*/ 80 h 244"/>
              <a:gd name="T22" fmla="*/ 160 w 260"/>
              <a:gd name="T23" fmla="*/ 150 h 244"/>
              <a:gd name="T24" fmla="*/ 148 w 260"/>
              <a:gd name="T25" fmla="*/ 162 h 244"/>
              <a:gd name="T26" fmla="*/ 230 w 260"/>
              <a:gd name="T27" fmla="*/ 244 h 244"/>
              <a:gd name="T28" fmla="*/ 260 w 260"/>
              <a:gd name="T29" fmla="*/ 214 h 244"/>
              <a:gd name="T30" fmla="*/ 178 w 260"/>
              <a:gd name="T31" fmla="*/ 132 h 244"/>
              <a:gd name="T32" fmla="*/ 166 w 260"/>
              <a:gd name="T33" fmla="*/ 144 h 244"/>
              <a:gd name="T34" fmla="*/ 12 w 260"/>
              <a:gd name="T35" fmla="*/ 70 h 244"/>
              <a:gd name="T36" fmla="*/ 70 w 260"/>
              <a:gd name="T37" fmla="*/ 12 h 244"/>
              <a:gd name="T38" fmla="*/ 97 w 260"/>
              <a:gd name="T39" fmla="*/ 22 h 244"/>
              <a:gd name="T40" fmla="*/ 121 w 260"/>
              <a:gd name="T41" fmla="*/ 15 h 244"/>
              <a:gd name="T42" fmla="*/ 132 w 260"/>
              <a:gd name="T43" fmla="*/ 26 h 244"/>
              <a:gd name="T44" fmla="*/ 50 w 260"/>
              <a:gd name="T45" fmla="*/ 108 h 244"/>
              <a:gd name="T46" fmla="*/ 12 w 260"/>
              <a:gd name="T47" fmla="*/ 70 h 244"/>
              <a:gd name="T48" fmla="*/ 230 w 260"/>
              <a:gd name="T49" fmla="*/ 232 h 244"/>
              <a:gd name="T50" fmla="*/ 160 w 260"/>
              <a:gd name="T51" fmla="*/ 162 h 244"/>
              <a:gd name="T52" fmla="*/ 178 w 260"/>
              <a:gd name="T53" fmla="*/ 144 h 244"/>
              <a:gd name="T54" fmla="*/ 248 w 260"/>
              <a:gd name="T55" fmla="*/ 214 h 244"/>
              <a:gd name="T56" fmla="*/ 230 w 260"/>
              <a:gd name="T57" fmla="*/ 23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0" h="244">
                <a:moveTo>
                  <a:pt x="166" y="144"/>
                </a:moveTo>
                <a:cubicBezTo>
                  <a:pt x="96" y="74"/>
                  <a:pt x="96" y="74"/>
                  <a:pt x="96" y="74"/>
                </a:cubicBezTo>
                <a:cubicBezTo>
                  <a:pt x="144" y="26"/>
                  <a:pt x="144" y="26"/>
                  <a:pt x="144" y="26"/>
                </a:cubicBezTo>
                <a:cubicBezTo>
                  <a:pt x="123" y="5"/>
                  <a:pt x="123" y="5"/>
                  <a:pt x="123" y="5"/>
                </a:cubicBezTo>
                <a:cubicBezTo>
                  <a:pt x="120" y="7"/>
                  <a:pt x="120" y="7"/>
                  <a:pt x="120" y="7"/>
                </a:cubicBezTo>
                <a:cubicBezTo>
                  <a:pt x="120" y="7"/>
                  <a:pt x="110" y="14"/>
                  <a:pt x="97" y="14"/>
                </a:cubicBezTo>
                <a:cubicBezTo>
                  <a:pt x="88" y="14"/>
                  <a:pt x="80" y="10"/>
                  <a:pt x="73" y="3"/>
                </a:cubicBezTo>
                <a:cubicBezTo>
                  <a:pt x="70" y="0"/>
                  <a:pt x="70" y="0"/>
                  <a:pt x="70" y="0"/>
                </a:cubicBezTo>
                <a:cubicBezTo>
                  <a:pt x="0" y="70"/>
                  <a:pt x="0" y="70"/>
                  <a:pt x="0" y="70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90" y="80"/>
                  <a:pt x="90" y="80"/>
                  <a:pt x="90" y="80"/>
                </a:cubicBezTo>
                <a:cubicBezTo>
                  <a:pt x="160" y="150"/>
                  <a:pt x="160" y="150"/>
                  <a:pt x="160" y="150"/>
                </a:cubicBezTo>
                <a:cubicBezTo>
                  <a:pt x="148" y="162"/>
                  <a:pt x="148" y="162"/>
                  <a:pt x="148" y="162"/>
                </a:cubicBezTo>
                <a:cubicBezTo>
                  <a:pt x="230" y="244"/>
                  <a:pt x="230" y="244"/>
                  <a:pt x="230" y="244"/>
                </a:cubicBezTo>
                <a:cubicBezTo>
                  <a:pt x="260" y="214"/>
                  <a:pt x="260" y="214"/>
                  <a:pt x="260" y="214"/>
                </a:cubicBezTo>
                <a:cubicBezTo>
                  <a:pt x="178" y="132"/>
                  <a:pt x="178" y="132"/>
                  <a:pt x="178" y="132"/>
                </a:cubicBezTo>
                <a:lnTo>
                  <a:pt x="166" y="144"/>
                </a:lnTo>
                <a:close/>
                <a:moveTo>
                  <a:pt x="12" y="70"/>
                </a:moveTo>
                <a:cubicBezTo>
                  <a:pt x="70" y="12"/>
                  <a:pt x="70" y="12"/>
                  <a:pt x="70" y="12"/>
                </a:cubicBezTo>
                <a:cubicBezTo>
                  <a:pt x="78" y="18"/>
                  <a:pt x="87" y="22"/>
                  <a:pt x="97" y="22"/>
                </a:cubicBezTo>
                <a:cubicBezTo>
                  <a:pt x="108" y="22"/>
                  <a:pt x="117" y="18"/>
                  <a:pt x="121" y="15"/>
                </a:cubicBezTo>
                <a:cubicBezTo>
                  <a:pt x="132" y="26"/>
                  <a:pt x="132" y="26"/>
                  <a:pt x="132" y="26"/>
                </a:cubicBezTo>
                <a:cubicBezTo>
                  <a:pt x="50" y="108"/>
                  <a:pt x="50" y="108"/>
                  <a:pt x="50" y="108"/>
                </a:cubicBezTo>
                <a:lnTo>
                  <a:pt x="12" y="70"/>
                </a:lnTo>
                <a:close/>
                <a:moveTo>
                  <a:pt x="230" y="232"/>
                </a:moveTo>
                <a:cubicBezTo>
                  <a:pt x="160" y="162"/>
                  <a:pt x="160" y="162"/>
                  <a:pt x="160" y="162"/>
                </a:cubicBezTo>
                <a:cubicBezTo>
                  <a:pt x="178" y="144"/>
                  <a:pt x="178" y="144"/>
                  <a:pt x="178" y="144"/>
                </a:cubicBezTo>
                <a:cubicBezTo>
                  <a:pt x="248" y="214"/>
                  <a:pt x="248" y="214"/>
                  <a:pt x="248" y="214"/>
                </a:cubicBezTo>
                <a:lnTo>
                  <a:pt x="230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9" name="Freeform 128"/>
          <p:cNvSpPr>
            <a:spLocks noEditPoints="1"/>
          </p:cNvSpPr>
          <p:nvPr/>
        </p:nvSpPr>
        <p:spPr bwMode="auto">
          <a:xfrm>
            <a:off x="5220774" y="2481259"/>
            <a:ext cx="301788" cy="259873"/>
          </a:xfrm>
          <a:custGeom>
            <a:avLst/>
            <a:gdLst>
              <a:gd name="T0" fmla="*/ 212 w 256"/>
              <a:gd name="T1" fmla="*/ 88 h 220"/>
              <a:gd name="T2" fmla="*/ 208 w 256"/>
              <a:gd name="T3" fmla="*/ 88 h 220"/>
              <a:gd name="T4" fmla="*/ 208 w 256"/>
              <a:gd name="T5" fmla="*/ 68 h 220"/>
              <a:gd name="T6" fmla="*/ 128 w 256"/>
              <a:gd name="T7" fmla="*/ 0 h 220"/>
              <a:gd name="T8" fmla="*/ 48 w 256"/>
              <a:gd name="T9" fmla="*/ 68 h 220"/>
              <a:gd name="T10" fmla="*/ 48 w 256"/>
              <a:gd name="T11" fmla="*/ 88 h 220"/>
              <a:gd name="T12" fmla="*/ 44 w 256"/>
              <a:gd name="T13" fmla="*/ 88 h 220"/>
              <a:gd name="T14" fmla="*/ 0 w 256"/>
              <a:gd name="T15" fmla="*/ 132 h 220"/>
              <a:gd name="T16" fmla="*/ 44 w 256"/>
              <a:gd name="T17" fmla="*/ 176 h 220"/>
              <a:gd name="T18" fmla="*/ 56 w 256"/>
              <a:gd name="T19" fmla="*/ 176 h 220"/>
              <a:gd name="T20" fmla="*/ 56 w 256"/>
              <a:gd name="T21" fmla="*/ 104 h 220"/>
              <a:gd name="T22" fmla="*/ 56 w 256"/>
              <a:gd name="T23" fmla="*/ 88 h 220"/>
              <a:gd name="T24" fmla="*/ 56 w 256"/>
              <a:gd name="T25" fmla="*/ 68 h 220"/>
              <a:gd name="T26" fmla="*/ 128 w 256"/>
              <a:gd name="T27" fmla="*/ 8 h 220"/>
              <a:gd name="T28" fmla="*/ 200 w 256"/>
              <a:gd name="T29" fmla="*/ 68 h 220"/>
              <a:gd name="T30" fmla="*/ 200 w 256"/>
              <a:gd name="T31" fmla="*/ 88 h 220"/>
              <a:gd name="T32" fmla="*/ 200 w 256"/>
              <a:gd name="T33" fmla="*/ 92 h 220"/>
              <a:gd name="T34" fmla="*/ 200 w 256"/>
              <a:gd name="T35" fmla="*/ 172 h 220"/>
              <a:gd name="T36" fmla="*/ 200 w 256"/>
              <a:gd name="T37" fmla="*/ 176 h 220"/>
              <a:gd name="T38" fmla="*/ 200 w 256"/>
              <a:gd name="T39" fmla="*/ 189 h 220"/>
              <a:gd name="T40" fmla="*/ 148 w 256"/>
              <a:gd name="T41" fmla="*/ 210 h 220"/>
              <a:gd name="T42" fmla="*/ 148 w 256"/>
              <a:gd name="T43" fmla="*/ 196 h 220"/>
              <a:gd name="T44" fmla="*/ 108 w 256"/>
              <a:gd name="T45" fmla="*/ 196 h 220"/>
              <a:gd name="T46" fmla="*/ 108 w 256"/>
              <a:gd name="T47" fmla="*/ 220 h 220"/>
              <a:gd name="T48" fmla="*/ 145 w 256"/>
              <a:gd name="T49" fmla="*/ 220 h 220"/>
              <a:gd name="T50" fmla="*/ 208 w 256"/>
              <a:gd name="T51" fmla="*/ 195 h 220"/>
              <a:gd name="T52" fmla="*/ 208 w 256"/>
              <a:gd name="T53" fmla="*/ 176 h 220"/>
              <a:gd name="T54" fmla="*/ 212 w 256"/>
              <a:gd name="T55" fmla="*/ 176 h 220"/>
              <a:gd name="T56" fmla="*/ 256 w 256"/>
              <a:gd name="T57" fmla="*/ 132 h 220"/>
              <a:gd name="T58" fmla="*/ 212 w 256"/>
              <a:gd name="T59" fmla="*/ 88 h 220"/>
              <a:gd name="T60" fmla="*/ 48 w 256"/>
              <a:gd name="T61" fmla="*/ 168 h 220"/>
              <a:gd name="T62" fmla="*/ 44 w 256"/>
              <a:gd name="T63" fmla="*/ 168 h 220"/>
              <a:gd name="T64" fmla="*/ 8 w 256"/>
              <a:gd name="T65" fmla="*/ 132 h 220"/>
              <a:gd name="T66" fmla="*/ 44 w 256"/>
              <a:gd name="T67" fmla="*/ 96 h 220"/>
              <a:gd name="T68" fmla="*/ 48 w 256"/>
              <a:gd name="T69" fmla="*/ 96 h 220"/>
              <a:gd name="T70" fmla="*/ 48 w 256"/>
              <a:gd name="T71" fmla="*/ 104 h 220"/>
              <a:gd name="T72" fmla="*/ 48 w 256"/>
              <a:gd name="T73" fmla="*/ 168 h 220"/>
              <a:gd name="T74" fmla="*/ 116 w 256"/>
              <a:gd name="T75" fmla="*/ 212 h 220"/>
              <a:gd name="T76" fmla="*/ 116 w 256"/>
              <a:gd name="T77" fmla="*/ 204 h 220"/>
              <a:gd name="T78" fmla="*/ 140 w 256"/>
              <a:gd name="T79" fmla="*/ 204 h 220"/>
              <a:gd name="T80" fmla="*/ 140 w 256"/>
              <a:gd name="T81" fmla="*/ 212 h 220"/>
              <a:gd name="T82" fmla="*/ 116 w 256"/>
              <a:gd name="T83" fmla="*/ 212 h 220"/>
              <a:gd name="T84" fmla="*/ 212 w 256"/>
              <a:gd name="T85" fmla="*/ 168 h 220"/>
              <a:gd name="T86" fmla="*/ 208 w 256"/>
              <a:gd name="T87" fmla="*/ 168 h 220"/>
              <a:gd name="T88" fmla="*/ 208 w 256"/>
              <a:gd name="T89" fmla="*/ 96 h 220"/>
              <a:gd name="T90" fmla="*/ 212 w 256"/>
              <a:gd name="T91" fmla="*/ 96 h 220"/>
              <a:gd name="T92" fmla="*/ 248 w 256"/>
              <a:gd name="T93" fmla="*/ 132 h 220"/>
              <a:gd name="T94" fmla="*/ 212 w 256"/>
              <a:gd name="T95" fmla="*/ 168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56" h="220">
                <a:moveTo>
                  <a:pt x="212" y="88"/>
                </a:moveTo>
                <a:cubicBezTo>
                  <a:pt x="208" y="88"/>
                  <a:pt x="208" y="88"/>
                  <a:pt x="208" y="88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208" y="67"/>
                  <a:pt x="207" y="0"/>
                  <a:pt x="128" y="0"/>
                </a:cubicBezTo>
                <a:cubicBezTo>
                  <a:pt x="49" y="0"/>
                  <a:pt x="48" y="67"/>
                  <a:pt x="48" y="68"/>
                </a:cubicBezTo>
                <a:cubicBezTo>
                  <a:pt x="48" y="88"/>
                  <a:pt x="48" y="88"/>
                  <a:pt x="48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20" y="88"/>
                  <a:pt x="0" y="108"/>
                  <a:pt x="0" y="132"/>
                </a:cubicBezTo>
                <a:cubicBezTo>
                  <a:pt x="0" y="156"/>
                  <a:pt x="20" y="176"/>
                  <a:pt x="44" y="176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6"/>
                  <a:pt x="57" y="8"/>
                  <a:pt x="128" y="8"/>
                </a:cubicBezTo>
                <a:cubicBezTo>
                  <a:pt x="199" y="8"/>
                  <a:pt x="200" y="66"/>
                  <a:pt x="200" y="68"/>
                </a:cubicBezTo>
                <a:cubicBezTo>
                  <a:pt x="200" y="88"/>
                  <a:pt x="200" y="88"/>
                  <a:pt x="200" y="88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72"/>
                  <a:pt x="200" y="172"/>
                  <a:pt x="200" y="172"/>
                </a:cubicBezTo>
                <a:cubicBezTo>
                  <a:pt x="200" y="176"/>
                  <a:pt x="200" y="176"/>
                  <a:pt x="200" y="176"/>
                </a:cubicBezTo>
                <a:cubicBezTo>
                  <a:pt x="200" y="189"/>
                  <a:pt x="200" y="189"/>
                  <a:pt x="200" y="189"/>
                </a:cubicBezTo>
                <a:cubicBezTo>
                  <a:pt x="148" y="210"/>
                  <a:pt x="148" y="210"/>
                  <a:pt x="148" y="210"/>
                </a:cubicBezTo>
                <a:cubicBezTo>
                  <a:pt x="148" y="196"/>
                  <a:pt x="148" y="196"/>
                  <a:pt x="148" y="196"/>
                </a:cubicBezTo>
                <a:cubicBezTo>
                  <a:pt x="108" y="196"/>
                  <a:pt x="108" y="196"/>
                  <a:pt x="108" y="196"/>
                </a:cubicBezTo>
                <a:cubicBezTo>
                  <a:pt x="108" y="220"/>
                  <a:pt x="108" y="220"/>
                  <a:pt x="108" y="220"/>
                </a:cubicBezTo>
                <a:cubicBezTo>
                  <a:pt x="145" y="220"/>
                  <a:pt x="145" y="220"/>
                  <a:pt x="145" y="220"/>
                </a:cubicBezTo>
                <a:cubicBezTo>
                  <a:pt x="208" y="195"/>
                  <a:pt x="208" y="195"/>
                  <a:pt x="208" y="195"/>
                </a:cubicBezTo>
                <a:cubicBezTo>
                  <a:pt x="208" y="176"/>
                  <a:pt x="208" y="176"/>
                  <a:pt x="208" y="176"/>
                </a:cubicBezTo>
                <a:cubicBezTo>
                  <a:pt x="212" y="176"/>
                  <a:pt x="212" y="176"/>
                  <a:pt x="212" y="176"/>
                </a:cubicBezTo>
                <a:cubicBezTo>
                  <a:pt x="236" y="176"/>
                  <a:pt x="256" y="156"/>
                  <a:pt x="256" y="132"/>
                </a:cubicBezTo>
                <a:cubicBezTo>
                  <a:pt x="256" y="108"/>
                  <a:pt x="236" y="88"/>
                  <a:pt x="212" y="88"/>
                </a:cubicBezTo>
                <a:close/>
                <a:moveTo>
                  <a:pt x="48" y="168"/>
                </a:moveTo>
                <a:cubicBezTo>
                  <a:pt x="44" y="168"/>
                  <a:pt x="44" y="168"/>
                  <a:pt x="44" y="168"/>
                </a:cubicBezTo>
                <a:cubicBezTo>
                  <a:pt x="24" y="168"/>
                  <a:pt x="8" y="152"/>
                  <a:pt x="8" y="132"/>
                </a:cubicBezTo>
                <a:cubicBezTo>
                  <a:pt x="8" y="112"/>
                  <a:pt x="24" y="96"/>
                  <a:pt x="44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4"/>
                  <a:pt x="48" y="104"/>
                  <a:pt x="48" y="104"/>
                </a:cubicBezTo>
                <a:lnTo>
                  <a:pt x="48" y="168"/>
                </a:lnTo>
                <a:close/>
                <a:moveTo>
                  <a:pt x="116" y="212"/>
                </a:moveTo>
                <a:cubicBezTo>
                  <a:pt x="116" y="204"/>
                  <a:pt x="116" y="204"/>
                  <a:pt x="116" y="204"/>
                </a:cubicBezTo>
                <a:cubicBezTo>
                  <a:pt x="140" y="204"/>
                  <a:pt x="140" y="204"/>
                  <a:pt x="140" y="204"/>
                </a:cubicBezTo>
                <a:cubicBezTo>
                  <a:pt x="140" y="212"/>
                  <a:pt x="140" y="212"/>
                  <a:pt x="140" y="212"/>
                </a:cubicBezTo>
                <a:lnTo>
                  <a:pt x="116" y="212"/>
                </a:lnTo>
                <a:close/>
                <a:moveTo>
                  <a:pt x="212" y="168"/>
                </a:moveTo>
                <a:cubicBezTo>
                  <a:pt x="208" y="168"/>
                  <a:pt x="208" y="168"/>
                  <a:pt x="208" y="168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212" y="96"/>
                  <a:pt x="212" y="96"/>
                  <a:pt x="212" y="96"/>
                </a:cubicBezTo>
                <a:cubicBezTo>
                  <a:pt x="232" y="96"/>
                  <a:pt x="248" y="112"/>
                  <a:pt x="248" y="132"/>
                </a:cubicBezTo>
                <a:cubicBezTo>
                  <a:pt x="248" y="152"/>
                  <a:pt x="232" y="168"/>
                  <a:pt x="212" y="1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0" name="Freeform 129"/>
          <p:cNvSpPr>
            <a:spLocks noEditPoints="1"/>
          </p:cNvSpPr>
          <p:nvPr/>
        </p:nvSpPr>
        <p:spPr bwMode="auto">
          <a:xfrm>
            <a:off x="5612680" y="2479164"/>
            <a:ext cx="301788" cy="264065"/>
          </a:xfrm>
          <a:custGeom>
            <a:avLst/>
            <a:gdLst>
              <a:gd name="T0" fmla="*/ 192 w 256"/>
              <a:gd name="T1" fmla="*/ 0 h 224"/>
              <a:gd name="T2" fmla="*/ 128 w 256"/>
              <a:gd name="T3" fmla="*/ 39 h 224"/>
              <a:gd name="T4" fmla="*/ 64 w 256"/>
              <a:gd name="T5" fmla="*/ 0 h 224"/>
              <a:gd name="T6" fmla="*/ 0 w 256"/>
              <a:gd name="T7" fmla="*/ 68 h 224"/>
              <a:gd name="T8" fmla="*/ 64 w 256"/>
              <a:gd name="T9" fmla="*/ 177 h 224"/>
              <a:gd name="T10" fmla="*/ 126 w 256"/>
              <a:gd name="T11" fmla="*/ 223 h 224"/>
              <a:gd name="T12" fmla="*/ 128 w 256"/>
              <a:gd name="T13" fmla="*/ 224 h 224"/>
              <a:gd name="T14" fmla="*/ 130 w 256"/>
              <a:gd name="T15" fmla="*/ 223 h 224"/>
              <a:gd name="T16" fmla="*/ 193 w 256"/>
              <a:gd name="T17" fmla="*/ 177 h 224"/>
              <a:gd name="T18" fmla="*/ 256 w 256"/>
              <a:gd name="T19" fmla="*/ 68 h 224"/>
              <a:gd name="T20" fmla="*/ 192 w 256"/>
              <a:gd name="T21" fmla="*/ 0 h 224"/>
              <a:gd name="T22" fmla="*/ 128 w 256"/>
              <a:gd name="T23" fmla="*/ 215 h 224"/>
              <a:gd name="T24" fmla="*/ 8 w 256"/>
              <a:gd name="T25" fmla="*/ 68 h 224"/>
              <a:gd name="T26" fmla="*/ 64 w 256"/>
              <a:gd name="T27" fmla="*/ 8 h 224"/>
              <a:gd name="T28" fmla="*/ 124 w 256"/>
              <a:gd name="T29" fmla="*/ 60 h 224"/>
              <a:gd name="T30" fmla="*/ 132 w 256"/>
              <a:gd name="T31" fmla="*/ 60 h 224"/>
              <a:gd name="T32" fmla="*/ 192 w 256"/>
              <a:gd name="T33" fmla="*/ 8 h 224"/>
              <a:gd name="T34" fmla="*/ 248 w 256"/>
              <a:gd name="T35" fmla="*/ 68 h 224"/>
              <a:gd name="T36" fmla="*/ 128 w 256"/>
              <a:gd name="T37" fmla="*/ 215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56" h="224">
                <a:moveTo>
                  <a:pt x="192" y="0"/>
                </a:moveTo>
                <a:cubicBezTo>
                  <a:pt x="163" y="0"/>
                  <a:pt x="138" y="16"/>
                  <a:pt x="128" y="39"/>
                </a:cubicBezTo>
                <a:cubicBezTo>
                  <a:pt x="119" y="16"/>
                  <a:pt x="94" y="0"/>
                  <a:pt x="64" y="0"/>
                </a:cubicBezTo>
                <a:cubicBezTo>
                  <a:pt x="24" y="0"/>
                  <a:pt x="0" y="34"/>
                  <a:pt x="0" y="68"/>
                </a:cubicBezTo>
                <a:cubicBezTo>
                  <a:pt x="0" y="102"/>
                  <a:pt x="22" y="139"/>
                  <a:pt x="64" y="177"/>
                </a:cubicBezTo>
                <a:cubicBezTo>
                  <a:pt x="95" y="205"/>
                  <a:pt x="126" y="223"/>
                  <a:pt x="126" y="223"/>
                </a:cubicBezTo>
                <a:cubicBezTo>
                  <a:pt x="128" y="224"/>
                  <a:pt x="128" y="224"/>
                  <a:pt x="128" y="224"/>
                </a:cubicBezTo>
                <a:cubicBezTo>
                  <a:pt x="130" y="223"/>
                  <a:pt x="130" y="223"/>
                  <a:pt x="130" y="223"/>
                </a:cubicBezTo>
                <a:cubicBezTo>
                  <a:pt x="131" y="223"/>
                  <a:pt x="162" y="205"/>
                  <a:pt x="193" y="177"/>
                </a:cubicBezTo>
                <a:cubicBezTo>
                  <a:pt x="235" y="139"/>
                  <a:pt x="256" y="102"/>
                  <a:pt x="256" y="68"/>
                </a:cubicBezTo>
                <a:cubicBezTo>
                  <a:pt x="256" y="34"/>
                  <a:pt x="232" y="0"/>
                  <a:pt x="192" y="0"/>
                </a:cubicBezTo>
                <a:close/>
                <a:moveTo>
                  <a:pt x="128" y="215"/>
                </a:moveTo>
                <a:cubicBezTo>
                  <a:pt x="112" y="205"/>
                  <a:pt x="8" y="139"/>
                  <a:pt x="8" y="68"/>
                </a:cubicBezTo>
                <a:cubicBezTo>
                  <a:pt x="8" y="38"/>
                  <a:pt x="29" y="8"/>
                  <a:pt x="64" y="8"/>
                </a:cubicBezTo>
                <a:cubicBezTo>
                  <a:pt x="93" y="8"/>
                  <a:pt x="124" y="28"/>
                  <a:pt x="124" y="60"/>
                </a:cubicBezTo>
                <a:cubicBezTo>
                  <a:pt x="132" y="60"/>
                  <a:pt x="132" y="60"/>
                  <a:pt x="132" y="60"/>
                </a:cubicBezTo>
                <a:cubicBezTo>
                  <a:pt x="132" y="28"/>
                  <a:pt x="163" y="8"/>
                  <a:pt x="192" y="8"/>
                </a:cubicBezTo>
                <a:cubicBezTo>
                  <a:pt x="227" y="8"/>
                  <a:pt x="248" y="38"/>
                  <a:pt x="248" y="68"/>
                </a:cubicBezTo>
                <a:cubicBezTo>
                  <a:pt x="248" y="139"/>
                  <a:pt x="144" y="205"/>
                  <a:pt x="128" y="2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1" name="Freeform 130"/>
          <p:cNvSpPr>
            <a:spLocks noEditPoints="1"/>
          </p:cNvSpPr>
          <p:nvPr/>
        </p:nvSpPr>
        <p:spPr bwMode="auto">
          <a:xfrm>
            <a:off x="6004585" y="2479164"/>
            <a:ext cx="301788" cy="264065"/>
          </a:xfrm>
          <a:custGeom>
            <a:avLst/>
            <a:gdLst>
              <a:gd name="T0" fmla="*/ 128 w 256"/>
              <a:gd name="T1" fmla="*/ 39 h 224"/>
              <a:gd name="T2" fmla="*/ 64 w 256"/>
              <a:gd name="T3" fmla="*/ 0 h 224"/>
              <a:gd name="T4" fmla="*/ 0 w 256"/>
              <a:gd name="T5" fmla="*/ 68 h 224"/>
              <a:gd name="T6" fmla="*/ 64 w 256"/>
              <a:gd name="T7" fmla="*/ 177 h 224"/>
              <a:gd name="T8" fmla="*/ 126 w 256"/>
              <a:gd name="T9" fmla="*/ 223 h 224"/>
              <a:gd name="T10" fmla="*/ 128 w 256"/>
              <a:gd name="T11" fmla="*/ 224 h 224"/>
              <a:gd name="T12" fmla="*/ 130 w 256"/>
              <a:gd name="T13" fmla="*/ 223 h 224"/>
              <a:gd name="T14" fmla="*/ 193 w 256"/>
              <a:gd name="T15" fmla="*/ 177 h 224"/>
              <a:gd name="T16" fmla="*/ 256 w 256"/>
              <a:gd name="T17" fmla="*/ 68 h 224"/>
              <a:gd name="T18" fmla="*/ 192 w 256"/>
              <a:gd name="T19" fmla="*/ 0 h 224"/>
              <a:gd name="T20" fmla="*/ 128 w 256"/>
              <a:gd name="T21" fmla="*/ 39 h 224"/>
              <a:gd name="T22" fmla="*/ 8 w 256"/>
              <a:gd name="T23" fmla="*/ 68 h 224"/>
              <a:gd name="T24" fmla="*/ 64 w 256"/>
              <a:gd name="T25" fmla="*/ 8 h 224"/>
              <a:gd name="T26" fmla="*/ 124 w 256"/>
              <a:gd name="T27" fmla="*/ 60 h 224"/>
              <a:gd name="T28" fmla="*/ 124 w 256"/>
              <a:gd name="T29" fmla="*/ 62 h 224"/>
              <a:gd name="T30" fmla="*/ 147 w 256"/>
              <a:gd name="T31" fmla="*/ 80 h 224"/>
              <a:gd name="T32" fmla="*/ 115 w 256"/>
              <a:gd name="T33" fmla="*/ 112 h 224"/>
              <a:gd name="T34" fmla="*/ 139 w 256"/>
              <a:gd name="T35" fmla="*/ 136 h 224"/>
              <a:gd name="T36" fmla="*/ 115 w 256"/>
              <a:gd name="T37" fmla="*/ 160 h 224"/>
              <a:gd name="T38" fmla="*/ 139 w 256"/>
              <a:gd name="T39" fmla="*/ 184 h 224"/>
              <a:gd name="T40" fmla="*/ 116 w 256"/>
              <a:gd name="T41" fmla="*/ 207 h 224"/>
              <a:gd name="T42" fmla="*/ 8 w 256"/>
              <a:gd name="T43" fmla="*/ 68 h 224"/>
              <a:gd name="T44" fmla="*/ 248 w 256"/>
              <a:gd name="T45" fmla="*/ 68 h 224"/>
              <a:gd name="T46" fmla="*/ 128 w 256"/>
              <a:gd name="T47" fmla="*/ 215 h 224"/>
              <a:gd name="T48" fmla="*/ 122 w 256"/>
              <a:gd name="T49" fmla="*/ 211 h 224"/>
              <a:gd name="T50" fmla="*/ 150 w 256"/>
              <a:gd name="T51" fmla="*/ 184 h 224"/>
              <a:gd name="T52" fmla="*/ 126 w 256"/>
              <a:gd name="T53" fmla="*/ 160 h 224"/>
              <a:gd name="T54" fmla="*/ 150 w 256"/>
              <a:gd name="T55" fmla="*/ 136 h 224"/>
              <a:gd name="T56" fmla="*/ 126 w 256"/>
              <a:gd name="T57" fmla="*/ 112 h 224"/>
              <a:gd name="T58" fmla="*/ 158 w 256"/>
              <a:gd name="T59" fmla="*/ 79 h 224"/>
              <a:gd name="T60" fmla="*/ 133 w 256"/>
              <a:gd name="T61" fmla="*/ 58 h 224"/>
              <a:gd name="T62" fmla="*/ 192 w 256"/>
              <a:gd name="T63" fmla="*/ 8 h 224"/>
              <a:gd name="T64" fmla="*/ 248 w 256"/>
              <a:gd name="T65" fmla="*/ 68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6" h="224">
                <a:moveTo>
                  <a:pt x="128" y="39"/>
                </a:moveTo>
                <a:cubicBezTo>
                  <a:pt x="119" y="16"/>
                  <a:pt x="94" y="0"/>
                  <a:pt x="64" y="0"/>
                </a:cubicBezTo>
                <a:cubicBezTo>
                  <a:pt x="24" y="0"/>
                  <a:pt x="0" y="34"/>
                  <a:pt x="0" y="68"/>
                </a:cubicBezTo>
                <a:cubicBezTo>
                  <a:pt x="0" y="102"/>
                  <a:pt x="22" y="139"/>
                  <a:pt x="64" y="177"/>
                </a:cubicBezTo>
                <a:cubicBezTo>
                  <a:pt x="95" y="205"/>
                  <a:pt x="126" y="223"/>
                  <a:pt x="126" y="223"/>
                </a:cubicBezTo>
                <a:cubicBezTo>
                  <a:pt x="128" y="224"/>
                  <a:pt x="128" y="224"/>
                  <a:pt x="128" y="224"/>
                </a:cubicBezTo>
                <a:cubicBezTo>
                  <a:pt x="130" y="223"/>
                  <a:pt x="130" y="223"/>
                  <a:pt x="130" y="223"/>
                </a:cubicBezTo>
                <a:cubicBezTo>
                  <a:pt x="131" y="223"/>
                  <a:pt x="162" y="205"/>
                  <a:pt x="193" y="177"/>
                </a:cubicBezTo>
                <a:cubicBezTo>
                  <a:pt x="235" y="139"/>
                  <a:pt x="256" y="102"/>
                  <a:pt x="256" y="68"/>
                </a:cubicBezTo>
                <a:cubicBezTo>
                  <a:pt x="256" y="34"/>
                  <a:pt x="232" y="0"/>
                  <a:pt x="192" y="0"/>
                </a:cubicBezTo>
                <a:cubicBezTo>
                  <a:pt x="163" y="0"/>
                  <a:pt x="138" y="16"/>
                  <a:pt x="128" y="39"/>
                </a:cubicBezTo>
                <a:close/>
                <a:moveTo>
                  <a:pt x="8" y="68"/>
                </a:moveTo>
                <a:cubicBezTo>
                  <a:pt x="8" y="38"/>
                  <a:pt x="29" y="8"/>
                  <a:pt x="64" y="8"/>
                </a:cubicBezTo>
                <a:cubicBezTo>
                  <a:pt x="93" y="8"/>
                  <a:pt x="124" y="28"/>
                  <a:pt x="124" y="60"/>
                </a:cubicBezTo>
                <a:cubicBezTo>
                  <a:pt x="124" y="62"/>
                  <a:pt x="124" y="62"/>
                  <a:pt x="124" y="62"/>
                </a:cubicBezTo>
                <a:cubicBezTo>
                  <a:pt x="147" y="80"/>
                  <a:pt x="147" y="80"/>
                  <a:pt x="147" y="80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39" y="136"/>
                  <a:pt x="139" y="136"/>
                  <a:pt x="139" y="136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39" y="184"/>
                  <a:pt x="139" y="184"/>
                  <a:pt x="139" y="184"/>
                </a:cubicBezTo>
                <a:cubicBezTo>
                  <a:pt x="116" y="207"/>
                  <a:pt x="116" y="207"/>
                  <a:pt x="116" y="207"/>
                </a:cubicBezTo>
                <a:cubicBezTo>
                  <a:pt x="83" y="185"/>
                  <a:pt x="8" y="128"/>
                  <a:pt x="8" y="68"/>
                </a:cubicBezTo>
                <a:close/>
                <a:moveTo>
                  <a:pt x="248" y="68"/>
                </a:moveTo>
                <a:cubicBezTo>
                  <a:pt x="248" y="139"/>
                  <a:pt x="144" y="205"/>
                  <a:pt x="128" y="215"/>
                </a:cubicBezTo>
                <a:cubicBezTo>
                  <a:pt x="127" y="214"/>
                  <a:pt x="125" y="213"/>
                  <a:pt x="122" y="211"/>
                </a:cubicBezTo>
                <a:cubicBezTo>
                  <a:pt x="150" y="184"/>
                  <a:pt x="150" y="184"/>
                  <a:pt x="150" y="184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50" y="136"/>
                  <a:pt x="150" y="136"/>
                  <a:pt x="150" y="136"/>
                </a:cubicBezTo>
                <a:cubicBezTo>
                  <a:pt x="126" y="112"/>
                  <a:pt x="126" y="112"/>
                  <a:pt x="126" y="112"/>
                </a:cubicBezTo>
                <a:cubicBezTo>
                  <a:pt x="158" y="79"/>
                  <a:pt x="158" y="79"/>
                  <a:pt x="158" y="79"/>
                </a:cubicBezTo>
                <a:cubicBezTo>
                  <a:pt x="133" y="58"/>
                  <a:pt x="133" y="58"/>
                  <a:pt x="133" y="58"/>
                </a:cubicBezTo>
                <a:cubicBezTo>
                  <a:pt x="134" y="27"/>
                  <a:pt x="164" y="8"/>
                  <a:pt x="192" y="8"/>
                </a:cubicBezTo>
                <a:cubicBezTo>
                  <a:pt x="227" y="8"/>
                  <a:pt x="248" y="38"/>
                  <a:pt x="248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2" name="Freeform 131"/>
          <p:cNvSpPr>
            <a:spLocks noEditPoints="1"/>
          </p:cNvSpPr>
          <p:nvPr/>
        </p:nvSpPr>
        <p:spPr bwMode="auto">
          <a:xfrm>
            <a:off x="6417448" y="2460302"/>
            <a:ext cx="261969" cy="301788"/>
          </a:xfrm>
          <a:custGeom>
            <a:avLst/>
            <a:gdLst>
              <a:gd name="T0" fmla="*/ 115 w 221"/>
              <a:gd name="T1" fmla="*/ 228 h 256"/>
              <a:gd name="T2" fmla="*/ 216 w 221"/>
              <a:gd name="T3" fmla="*/ 219 h 256"/>
              <a:gd name="T4" fmla="*/ 190 w 221"/>
              <a:gd name="T5" fmla="*/ 188 h 256"/>
              <a:gd name="T6" fmla="*/ 192 w 221"/>
              <a:gd name="T7" fmla="*/ 70 h 256"/>
              <a:gd name="T8" fmla="*/ 216 w 221"/>
              <a:gd name="T9" fmla="*/ 41 h 256"/>
              <a:gd name="T10" fmla="*/ 115 w 221"/>
              <a:gd name="T11" fmla="*/ 28 h 256"/>
              <a:gd name="T12" fmla="*/ 107 w 221"/>
              <a:gd name="T13" fmla="*/ 0 h 256"/>
              <a:gd name="T14" fmla="*/ 36 w 221"/>
              <a:gd name="T15" fmla="*/ 62 h 256"/>
              <a:gd name="T16" fmla="*/ 0 w 221"/>
              <a:gd name="T17" fmla="*/ 43 h 256"/>
              <a:gd name="T18" fmla="*/ 11 w 221"/>
              <a:gd name="T19" fmla="*/ 128 h 256"/>
              <a:gd name="T20" fmla="*/ 0 w 221"/>
              <a:gd name="T21" fmla="*/ 209 h 256"/>
              <a:gd name="T22" fmla="*/ 34 w 221"/>
              <a:gd name="T23" fmla="*/ 193 h 256"/>
              <a:gd name="T24" fmla="*/ 107 w 221"/>
              <a:gd name="T25" fmla="*/ 256 h 256"/>
              <a:gd name="T26" fmla="*/ 83 w 221"/>
              <a:gd name="T27" fmla="*/ 128 h 256"/>
              <a:gd name="T28" fmla="*/ 139 w 221"/>
              <a:gd name="T29" fmla="*/ 128 h 256"/>
              <a:gd name="T30" fmla="*/ 83 w 221"/>
              <a:gd name="T31" fmla="*/ 128 h 256"/>
              <a:gd name="T32" fmla="*/ 115 w 221"/>
              <a:gd name="T33" fmla="*/ 164 h 256"/>
              <a:gd name="T34" fmla="*/ 179 w 221"/>
              <a:gd name="T35" fmla="*/ 189 h 256"/>
              <a:gd name="T36" fmla="*/ 203 w 221"/>
              <a:gd name="T37" fmla="*/ 128 h 256"/>
              <a:gd name="T38" fmla="*/ 141 w 221"/>
              <a:gd name="T39" fmla="*/ 148 h 256"/>
              <a:gd name="T40" fmla="*/ 141 w 221"/>
              <a:gd name="T41" fmla="*/ 108 h 256"/>
              <a:gd name="T42" fmla="*/ 203 w 221"/>
              <a:gd name="T43" fmla="*/ 128 h 256"/>
              <a:gd name="T44" fmla="*/ 136 w 221"/>
              <a:gd name="T45" fmla="*/ 102 h 256"/>
              <a:gd name="T46" fmla="*/ 115 w 221"/>
              <a:gd name="T47" fmla="*/ 36 h 256"/>
              <a:gd name="T48" fmla="*/ 107 w 221"/>
              <a:gd name="T49" fmla="*/ 36 h 256"/>
              <a:gd name="T50" fmla="*/ 86 w 221"/>
              <a:gd name="T51" fmla="*/ 102 h 256"/>
              <a:gd name="T52" fmla="*/ 107 w 221"/>
              <a:gd name="T53" fmla="*/ 36 h 256"/>
              <a:gd name="T54" fmla="*/ 37 w 221"/>
              <a:gd name="T55" fmla="*/ 73 h 256"/>
              <a:gd name="T56" fmla="*/ 75 w 221"/>
              <a:gd name="T57" fmla="*/ 128 h 256"/>
              <a:gd name="T58" fmla="*/ 36 w 221"/>
              <a:gd name="T59" fmla="*/ 182 h 256"/>
              <a:gd name="T60" fmla="*/ 41 w 221"/>
              <a:gd name="T61" fmla="*/ 188 h 256"/>
              <a:gd name="T62" fmla="*/ 107 w 221"/>
              <a:gd name="T63" fmla="*/ 164 h 256"/>
              <a:gd name="T64" fmla="*/ 41 w 221"/>
              <a:gd name="T65" fmla="*/ 18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1" h="256">
                <a:moveTo>
                  <a:pt x="115" y="256"/>
                </a:moveTo>
                <a:cubicBezTo>
                  <a:pt x="115" y="228"/>
                  <a:pt x="115" y="228"/>
                  <a:pt x="115" y="228"/>
                </a:cubicBezTo>
                <a:cubicBezTo>
                  <a:pt x="143" y="227"/>
                  <a:pt x="168" y="214"/>
                  <a:pt x="185" y="194"/>
                </a:cubicBezTo>
                <a:cubicBezTo>
                  <a:pt x="216" y="219"/>
                  <a:pt x="216" y="219"/>
                  <a:pt x="216" y="219"/>
                </a:cubicBezTo>
                <a:cubicBezTo>
                  <a:pt x="221" y="213"/>
                  <a:pt x="221" y="213"/>
                  <a:pt x="221" y="213"/>
                </a:cubicBezTo>
                <a:cubicBezTo>
                  <a:pt x="190" y="188"/>
                  <a:pt x="190" y="188"/>
                  <a:pt x="190" y="188"/>
                </a:cubicBezTo>
                <a:cubicBezTo>
                  <a:pt x="203" y="171"/>
                  <a:pt x="211" y="150"/>
                  <a:pt x="211" y="128"/>
                </a:cubicBezTo>
                <a:cubicBezTo>
                  <a:pt x="211" y="106"/>
                  <a:pt x="204" y="86"/>
                  <a:pt x="192" y="70"/>
                </a:cubicBezTo>
                <a:cubicBezTo>
                  <a:pt x="221" y="47"/>
                  <a:pt x="221" y="47"/>
                  <a:pt x="221" y="47"/>
                </a:cubicBezTo>
                <a:cubicBezTo>
                  <a:pt x="216" y="41"/>
                  <a:pt x="216" y="41"/>
                  <a:pt x="216" y="41"/>
                </a:cubicBezTo>
                <a:cubicBezTo>
                  <a:pt x="187" y="63"/>
                  <a:pt x="187" y="63"/>
                  <a:pt x="187" y="63"/>
                </a:cubicBezTo>
                <a:cubicBezTo>
                  <a:pt x="169" y="43"/>
                  <a:pt x="143" y="29"/>
                  <a:pt x="115" y="28"/>
                </a:cubicBezTo>
                <a:cubicBezTo>
                  <a:pt x="115" y="0"/>
                  <a:pt x="115" y="0"/>
                  <a:pt x="115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7" y="28"/>
                  <a:pt x="107" y="28"/>
                  <a:pt x="107" y="28"/>
                </a:cubicBezTo>
                <a:cubicBezTo>
                  <a:pt x="78" y="29"/>
                  <a:pt x="53" y="42"/>
                  <a:pt x="36" y="62"/>
                </a:cubicBezTo>
                <a:cubicBezTo>
                  <a:pt x="5" y="37"/>
                  <a:pt x="5" y="37"/>
                  <a:pt x="5" y="37"/>
                </a:cubicBezTo>
                <a:cubicBezTo>
                  <a:pt x="0" y="43"/>
                  <a:pt x="0" y="43"/>
                  <a:pt x="0" y="43"/>
                </a:cubicBezTo>
                <a:cubicBezTo>
                  <a:pt x="31" y="68"/>
                  <a:pt x="31" y="68"/>
                  <a:pt x="31" y="68"/>
                </a:cubicBezTo>
                <a:cubicBezTo>
                  <a:pt x="18" y="85"/>
                  <a:pt x="11" y="105"/>
                  <a:pt x="11" y="128"/>
                </a:cubicBezTo>
                <a:cubicBezTo>
                  <a:pt x="11" y="150"/>
                  <a:pt x="18" y="170"/>
                  <a:pt x="29" y="186"/>
                </a:cubicBezTo>
                <a:cubicBezTo>
                  <a:pt x="0" y="209"/>
                  <a:pt x="0" y="209"/>
                  <a:pt x="0" y="209"/>
                </a:cubicBezTo>
                <a:cubicBezTo>
                  <a:pt x="5" y="215"/>
                  <a:pt x="5" y="215"/>
                  <a:pt x="5" y="215"/>
                </a:cubicBezTo>
                <a:cubicBezTo>
                  <a:pt x="34" y="193"/>
                  <a:pt x="34" y="193"/>
                  <a:pt x="34" y="193"/>
                </a:cubicBezTo>
                <a:cubicBezTo>
                  <a:pt x="52" y="213"/>
                  <a:pt x="78" y="227"/>
                  <a:pt x="107" y="228"/>
                </a:cubicBezTo>
                <a:cubicBezTo>
                  <a:pt x="107" y="256"/>
                  <a:pt x="107" y="256"/>
                  <a:pt x="107" y="256"/>
                </a:cubicBezTo>
                <a:lnTo>
                  <a:pt x="115" y="256"/>
                </a:lnTo>
                <a:close/>
                <a:moveTo>
                  <a:pt x="83" y="128"/>
                </a:moveTo>
                <a:cubicBezTo>
                  <a:pt x="83" y="113"/>
                  <a:pt x="95" y="100"/>
                  <a:pt x="111" y="100"/>
                </a:cubicBezTo>
                <a:cubicBezTo>
                  <a:pt x="126" y="100"/>
                  <a:pt x="139" y="113"/>
                  <a:pt x="139" y="128"/>
                </a:cubicBezTo>
                <a:cubicBezTo>
                  <a:pt x="139" y="143"/>
                  <a:pt x="126" y="156"/>
                  <a:pt x="111" y="156"/>
                </a:cubicBezTo>
                <a:cubicBezTo>
                  <a:pt x="95" y="156"/>
                  <a:pt x="83" y="143"/>
                  <a:pt x="83" y="128"/>
                </a:cubicBezTo>
                <a:close/>
                <a:moveTo>
                  <a:pt x="115" y="220"/>
                </a:moveTo>
                <a:cubicBezTo>
                  <a:pt x="115" y="164"/>
                  <a:pt x="115" y="164"/>
                  <a:pt x="115" y="164"/>
                </a:cubicBezTo>
                <a:cubicBezTo>
                  <a:pt x="123" y="163"/>
                  <a:pt x="130" y="159"/>
                  <a:pt x="135" y="154"/>
                </a:cubicBezTo>
                <a:cubicBezTo>
                  <a:pt x="179" y="189"/>
                  <a:pt x="179" y="189"/>
                  <a:pt x="179" y="189"/>
                </a:cubicBezTo>
                <a:cubicBezTo>
                  <a:pt x="163" y="207"/>
                  <a:pt x="140" y="219"/>
                  <a:pt x="115" y="220"/>
                </a:cubicBezTo>
                <a:close/>
                <a:moveTo>
                  <a:pt x="203" y="128"/>
                </a:moveTo>
                <a:cubicBezTo>
                  <a:pt x="203" y="149"/>
                  <a:pt x="196" y="168"/>
                  <a:pt x="184" y="183"/>
                </a:cubicBezTo>
                <a:cubicBezTo>
                  <a:pt x="141" y="148"/>
                  <a:pt x="141" y="148"/>
                  <a:pt x="141" y="148"/>
                </a:cubicBezTo>
                <a:cubicBezTo>
                  <a:pt x="144" y="142"/>
                  <a:pt x="147" y="135"/>
                  <a:pt x="147" y="128"/>
                </a:cubicBezTo>
                <a:cubicBezTo>
                  <a:pt x="147" y="121"/>
                  <a:pt x="144" y="114"/>
                  <a:pt x="141" y="108"/>
                </a:cubicBezTo>
                <a:cubicBezTo>
                  <a:pt x="185" y="74"/>
                  <a:pt x="185" y="74"/>
                  <a:pt x="185" y="74"/>
                </a:cubicBezTo>
                <a:cubicBezTo>
                  <a:pt x="196" y="89"/>
                  <a:pt x="203" y="108"/>
                  <a:pt x="203" y="128"/>
                </a:cubicBezTo>
                <a:close/>
                <a:moveTo>
                  <a:pt x="180" y="68"/>
                </a:moveTo>
                <a:cubicBezTo>
                  <a:pt x="136" y="102"/>
                  <a:pt x="136" y="102"/>
                  <a:pt x="136" y="102"/>
                </a:cubicBezTo>
                <a:cubicBezTo>
                  <a:pt x="130" y="97"/>
                  <a:pt x="123" y="93"/>
                  <a:pt x="115" y="92"/>
                </a:cubicBezTo>
                <a:cubicBezTo>
                  <a:pt x="115" y="36"/>
                  <a:pt x="115" y="36"/>
                  <a:pt x="115" y="36"/>
                </a:cubicBezTo>
                <a:cubicBezTo>
                  <a:pt x="141" y="37"/>
                  <a:pt x="164" y="49"/>
                  <a:pt x="180" y="68"/>
                </a:cubicBezTo>
                <a:close/>
                <a:moveTo>
                  <a:pt x="107" y="36"/>
                </a:moveTo>
                <a:cubicBezTo>
                  <a:pt x="107" y="92"/>
                  <a:pt x="107" y="92"/>
                  <a:pt x="107" y="92"/>
                </a:cubicBezTo>
                <a:cubicBezTo>
                  <a:pt x="98" y="93"/>
                  <a:pt x="91" y="97"/>
                  <a:pt x="86" y="102"/>
                </a:cubicBezTo>
                <a:cubicBezTo>
                  <a:pt x="42" y="67"/>
                  <a:pt x="42" y="67"/>
                  <a:pt x="42" y="67"/>
                </a:cubicBezTo>
                <a:cubicBezTo>
                  <a:pt x="58" y="49"/>
                  <a:pt x="81" y="37"/>
                  <a:pt x="107" y="36"/>
                </a:cubicBezTo>
                <a:close/>
                <a:moveTo>
                  <a:pt x="19" y="128"/>
                </a:moveTo>
                <a:cubicBezTo>
                  <a:pt x="19" y="107"/>
                  <a:pt x="25" y="88"/>
                  <a:pt x="37" y="73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77" y="114"/>
                  <a:pt x="75" y="121"/>
                  <a:pt x="75" y="128"/>
                </a:cubicBezTo>
                <a:cubicBezTo>
                  <a:pt x="75" y="135"/>
                  <a:pt x="77" y="142"/>
                  <a:pt x="80" y="148"/>
                </a:cubicBezTo>
                <a:cubicBezTo>
                  <a:pt x="36" y="182"/>
                  <a:pt x="36" y="182"/>
                  <a:pt x="36" y="182"/>
                </a:cubicBezTo>
                <a:cubicBezTo>
                  <a:pt x="25" y="166"/>
                  <a:pt x="19" y="148"/>
                  <a:pt x="19" y="128"/>
                </a:cubicBezTo>
                <a:close/>
                <a:moveTo>
                  <a:pt x="41" y="188"/>
                </a:moveTo>
                <a:cubicBezTo>
                  <a:pt x="86" y="154"/>
                  <a:pt x="86" y="154"/>
                  <a:pt x="86" y="154"/>
                </a:cubicBezTo>
                <a:cubicBezTo>
                  <a:pt x="91" y="159"/>
                  <a:pt x="98" y="163"/>
                  <a:pt x="107" y="164"/>
                </a:cubicBezTo>
                <a:cubicBezTo>
                  <a:pt x="107" y="220"/>
                  <a:pt x="107" y="220"/>
                  <a:pt x="107" y="220"/>
                </a:cubicBezTo>
                <a:cubicBezTo>
                  <a:pt x="80" y="219"/>
                  <a:pt x="57" y="207"/>
                  <a:pt x="41" y="1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3" name="Freeform 132"/>
          <p:cNvSpPr>
            <a:spLocks noEditPoints="1"/>
          </p:cNvSpPr>
          <p:nvPr/>
        </p:nvSpPr>
        <p:spPr bwMode="auto">
          <a:xfrm>
            <a:off x="6788396" y="2464493"/>
            <a:ext cx="303884" cy="295501"/>
          </a:xfrm>
          <a:custGeom>
            <a:avLst/>
            <a:gdLst>
              <a:gd name="T0" fmla="*/ 0 w 145"/>
              <a:gd name="T1" fmla="*/ 73 h 141"/>
              <a:gd name="T2" fmla="*/ 23 w 145"/>
              <a:gd name="T3" fmla="*/ 73 h 141"/>
              <a:gd name="T4" fmla="*/ 23 w 145"/>
              <a:gd name="T5" fmla="*/ 141 h 141"/>
              <a:gd name="T6" fmla="*/ 55 w 145"/>
              <a:gd name="T7" fmla="*/ 141 h 141"/>
              <a:gd name="T8" fmla="*/ 55 w 145"/>
              <a:gd name="T9" fmla="*/ 104 h 141"/>
              <a:gd name="T10" fmla="*/ 86 w 145"/>
              <a:gd name="T11" fmla="*/ 104 h 141"/>
              <a:gd name="T12" fmla="*/ 86 w 145"/>
              <a:gd name="T13" fmla="*/ 141 h 141"/>
              <a:gd name="T14" fmla="*/ 118 w 145"/>
              <a:gd name="T15" fmla="*/ 141 h 141"/>
              <a:gd name="T16" fmla="*/ 118 w 145"/>
              <a:gd name="T17" fmla="*/ 73 h 141"/>
              <a:gd name="T18" fmla="*/ 145 w 145"/>
              <a:gd name="T19" fmla="*/ 73 h 141"/>
              <a:gd name="T20" fmla="*/ 73 w 145"/>
              <a:gd name="T21" fmla="*/ 0 h 141"/>
              <a:gd name="T22" fmla="*/ 0 w 145"/>
              <a:gd name="T23" fmla="*/ 73 h 141"/>
              <a:gd name="T24" fmla="*/ 113 w 145"/>
              <a:gd name="T25" fmla="*/ 68 h 141"/>
              <a:gd name="T26" fmla="*/ 113 w 145"/>
              <a:gd name="T27" fmla="*/ 136 h 141"/>
              <a:gd name="T28" fmla="*/ 91 w 145"/>
              <a:gd name="T29" fmla="*/ 136 h 141"/>
              <a:gd name="T30" fmla="*/ 91 w 145"/>
              <a:gd name="T31" fmla="*/ 100 h 141"/>
              <a:gd name="T32" fmla="*/ 50 w 145"/>
              <a:gd name="T33" fmla="*/ 100 h 141"/>
              <a:gd name="T34" fmla="*/ 50 w 145"/>
              <a:gd name="T35" fmla="*/ 136 h 141"/>
              <a:gd name="T36" fmla="*/ 28 w 145"/>
              <a:gd name="T37" fmla="*/ 136 h 141"/>
              <a:gd name="T38" fmla="*/ 28 w 145"/>
              <a:gd name="T39" fmla="*/ 68 h 141"/>
              <a:gd name="T40" fmla="*/ 10 w 145"/>
              <a:gd name="T41" fmla="*/ 68 h 141"/>
              <a:gd name="T42" fmla="*/ 73 w 145"/>
              <a:gd name="T43" fmla="*/ 6 h 141"/>
              <a:gd name="T44" fmla="*/ 135 w 145"/>
              <a:gd name="T45" fmla="*/ 68 h 141"/>
              <a:gd name="T46" fmla="*/ 113 w 145"/>
              <a:gd name="T47" fmla="*/ 68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5" h="141">
                <a:moveTo>
                  <a:pt x="0" y="73"/>
                </a:moveTo>
                <a:lnTo>
                  <a:pt x="23" y="73"/>
                </a:lnTo>
                <a:lnTo>
                  <a:pt x="23" y="141"/>
                </a:lnTo>
                <a:lnTo>
                  <a:pt x="55" y="141"/>
                </a:lnTo>
                <a:lnTo>
                  <a:pt x="55" y="104"/>
                </a:lnTo>
                <a:lnTo>
                  <a:pt x="86" y="104"/>
                </a:lnTo>
                <a:lnTo>
                  <a:pt x="86" y="141"/>
                </a:lnTo>
                <a:lnTo>
                  <a:pt x="118" y="141"/>
                </a:lnTo>
                <a:lnTo>
                  <a:pt x="118" y="73"/>
                </a:lnTo>
                <a:lnTo>
                  <a:pt x="145" y="73"/>
                </a:lnTo>
                <a:lnTo>
                  <a:pt x="73" y="0"/>
                </a:lnTo>
                <a:lnTo>
                  <a:pt x="0" y="73"/>
                </a:lnTo>
                <a:close/>
                <a:moveTo>
                  <a:pt x="113" y="68"/>
                </a:moveTo>
                <a:lnTo>
                  <a:pt x="113" y="136"/>
                </a:lnTo>
                <a:lnTo>
                  <a:pt x="91" y="136"/>
                </a:lnTo>
                <a:lnTo>
                  <a:pt x="91" y="100"/>
                </a:lnTo>
                <a:lnTo>
                  <a:pt x="50" y="100"/>
                </a:lnTo>
                <a:lnTo>
                  <a:pt x="50" y="136"/>
                </a:lnTo>
                <a:lnTo>
                  <a:pt x="28" y="136"/>
                </a:lnTo>
                <a:lnTo>
                  <a:pt x="28" y="68"/>
                </a:lnTo>
                <a:lnTo>
                  <a:pt x="10" y="68"/>
                </a:lnTo>
                <a:lnTo>
                  <a:pt x="73" y="6"/>
                </a:lnTo>
                <a:lnTo>
                  <a:pt x="135" y="68"/>
                </a:lnTo>
                <a:lnTo>
                  <a:pt x="113" y="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84" name="Group 683"/>
          <p:cNvGrpSpPr/>
          <p:nvPr/>
        </p:nvGrpSpPr>
        <p:grpSpPr>
          <a:xfrm>
            <a:off x="2083436" y="2852207"/>
            <a:ext cx="301788" cy="301788"/>
            <a:chOff x="2083436" y="2852207"/>
            <a:chExt cx="301788" cy="301788"/>
          </a:xfrm>
          <a:solidFill>
            <a:schemeClr val="tx2"/>
          </a:solidFill>
        </p:grpSpPr>
        <p:sp>
          <p:nvSpPr>
            <p:cNvPr id="544" name="Freeform 133"/>
            <p:cNvSpPr>
              <a:spLocks noEditPoints="1"/>
            </p:cNvSpPr>
            <p:nvPr/>
          </p:nvSpPr>
          <p:spPr bwMode="auto">
            <a:xfrm>
              <a:off x="2083436" y="2852207"/>
              <a:ext cx="301788" cy="301788"/>
            </a:xfrm>
            <a:custGeom>
              <a:avLst/>
              <a:gdLst>
                <a:gd name="T0" fmla="*/ 128 w 256"/>
                <a:gd name="T1" fmla="*/ 256 h 256"/>
                <a:gd name="T2" fmla="*/ 219 w 256"/>
                <a:gd name="T3" fmla="*/ 219 h 256"/>
                <a:gd name="T4" fmla="*/ 256 w 256"/>
                <a:gd name="T5" fmla="*/ 128 h 256"/>
                <a:gd name="T6" fmla="*/ 219 w 256"/>
                <a:gd name="T7" fmla="*/ 38 h 256"/>
                <a:gd name="T8" fmla="*/ 128 w 256"/>
                <a:gd name="T9" fmla="*/ 0 h 256"/>
                <a:gd name="T10" fmla="*/ 38 w 256"/>
                <a:gd name="T11" fmla="*/ 38 h 256"/>
                <a:gd name="T12" fmla="*/ 0 w 256"/>
                <a:gd name="T13" fmla="*/ 128 h 256"/>
                <a:gd name="T14" fmla="*/ 38 w 256"/>
                <a:gd name="T15" fmla="*/ 219 h 256"/>
                <a:gd name="T16" fmla="*/ 128 w 256"/>
                <a:gd name="T17" fmla="*/ 256 h 256"/>
                <a:gd name="T18" fmla="*/ 43 w 256"/>
                <a:gd name="T19" fmla="*/ 43 h 256"/>
                <a:gd name="T20" fmla="*/ 128 w 256"/>
                <a:gd name="T21" fmla="*/ 8 h 256"/>
                <a:gd name="T22" fmla="*/ 213 w 256"/>
                <a:gd name="T23" fmla="*/ 43 h 256"/>
                <a:gd name="T24" fmla="*/ 248 w 256"/>
                <a:gd name="T25" fmla="*/ 128 h 256"/>
                <a:gd name="T26" fmla="*/ 213 w 256"/>
                <a:gd name="T27" fmla="*/ 213 h 256"/>
                <a:gd name="T28" fmla="*/ 128 w 256"/>
                <a:gd name="T29" fmla="*/ 248 h 256"/>
                <a:gd name="T30" fmla="*/ 43 w 256"/>
                <a:gd name="T31" fmla="*/ 213 h 256"/>
                <a:gd name="T32" fmla="*/ 8 w 256"/>
                <a:gd name="T33" fmla="*/ 128 h 256"/>
                <a:gd name="T34" fmla="*/ 43 w 256"/>
                <a:gd name="T3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62" y="256"/>
                    <a:pt x="195" y="243"/>
                    <a:pt x="219" y="219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2"/>
                    <a:pt x="219" y="38"/>
                  </a:cubicBezTo>
                  <a:cubicBezTo>
                    <a:pt x="195" y="13"/>
                    <a:pt x="162" y="0"/>
                    <a:pt x="128" y="0"/>
                  </a:cubicBezTo>
                  <a:cubicBezTo>
                    <a:pt x="94" y="0"/>
                    <a:pt x="62" y="13"/>
                    <a:pt x="38" y="38"/>
                  </a:cubicBezTo>
                  <a:cubicBezTo>
                    <a:pt x="14" y="62"/>
                    <a:pt x="0" y="94"/>
                    <a:pt x="0" y="128"/>
                  </a:cubicBezTo>
                  <a:cubicBezTo>
                    <a:pt x="0" y="162"/>
                    <a:pt x="14" y="194"/>
                    <a:pt x="38" y="219"/>
                  </a:cubicBezTo>
                  <a:cubicBezTo>
                    <a:pt x="62" y="243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1"/>
                    <a:pt x="96" y="8"/>
                    <a:pt x="128" y="8"/>
                  </a:cubicBezTo>
                  <a:cubicBezTo>
                    <a:pt x="160" y="8"/>
                    <a:pt x="190" y="21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ubicBezTo>
                    <a:pt x="190" y="236"/>
                    <a:pt x="160" y="248"/>
                    <a:pt x="128" y="248"/>
                  </a:cubicBezTo>
                  <a:cubicBezTo>
                    <a:pt x="96" y="248"/>
                    <a:pt x="66" y="236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5" name="Rectangle 134"/>
            <p:cNvSpPr>
              <a:spLocks noChangeArrowheads="1"/>
            </p:cNvSpPr>
            <p:nvPr/>
          </p:nvSpPr>
          <p:spPr bwMode="auto">
            <a:xfrm>
              <a:off x="2228043" y="2969569"/>
              <a:ext cx="10479" cy="1047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6" name="Rectangle 135"/>
            <p:cNvSpPr>
              <a:spLocks noChangeArrowheads="1"/>
            </p:cNvSpPr>
            <p:nvPr/>
          </p:nvSpPr>
          <p:spPr bwMode="auto">
            <a:xfrm>
              <a:off x="2228043" y="2931846"/>
              <a:ext cx="10479" cy="188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7" name="Group 686"/>
          <p:cNvGrpSpPr/>
          <p:nvPr/>
        </p:nvGrpSpPr>
        <p:grpSpPr>
          <a:xfrm>
            <a:off x="2546597" y="2852207"/>
            <a:ext cx="159277" cy="301788"/>
            <a:chOff x="2546597" y="2852207"/>
            <a:chExt cx="159277" cy="301788"/>
          </a:xfrm>
          <a:solidFill>
            <a:schemeClr val="tx2"/>
          </a:solidFill>
        </p:grpSpPr>
        <p:sp>
          <p:nvSpPr>
            <p:cNvPr id="547" name="Freeform 136"/>
            <p:cNvSpPr>
              <a:spLocks noEditPoints="1"/>
            </p:cNvSpPr>
            <p:nvPr/>
          </p:nvSpPr>
          <p:spPr bwMode="auto">
            <a:xfrm>
              <a:off x="2546597" y="2852207"/>
              <a:ext cx="159277" cy="301788"/>
            </a:xfrm>
            <a:custGeom>
              <a:avLst/>
              <a:gdLst>
                <a:gd name="T0" fmla="*/ 0 w 76"/>
                <a:gd name="T1" fmla="*/ 144 h 144"/>
                <a:gd name="T2" fmla="*/ 76 w 76"/>
                <a:gd name="T3" fmla="*/ 144 h 144"/>
                <a:gd name="T4" fmla="*/ 76 w 76"/>
                <a:gd name="T5" fmla="*/ 0 h 144"/>
                <a:gd name="T6" fmla="*/ 0 w 76"/>
                <a:gd name="T7" fmla="*/ 0 h 144"/>
                <a:gd name="T8" fmla="*/ 0 w 76"/>
                <a:gd name="T9" fmla="*/ 144 h 144"/>
                <a:gd name="T10" fmla="*/ 4 w 76"/>
                <a:gd name="T11" fmla="*/ 140 h 144"/>
                <a:gd name="T12" fmla="*/ 4 w 76"/>
                <a:gd name="T13" fmla="*/ 83 h 144"/>
                <a:gd name="T14" fmla="*/ 72 w 76"/>
                <a:gd name="T15" fmla="*/ 83 h 144"/>
                <a:gd name="T16" fmla="*/ 72 w 76"/>
                <a:gd name="T17" fmla="*/ 140 h 144"/>
                <a:gd name="T18" fmla="*/ 4 w 76"/>
                <a:gd name="T19" fmla="*/ 140 h 144"/>
                <a:gd name="T20" fmla="*/ 4 w 76"/>
                <a:gd name="T21" fmla="*/ 79 h 144"/>
                <a:gd name="T22" fmla="*/ 4 w 76"/>
                <a:gd name="T23" fmla="*/ 14 h 144"/>
                <a:gd name="T24" fmla="*/ 72 w 76"/>
                <a:gd name="T25" fmla="*/ 14 h 144"/>
                <a:gd name="T26" fmla="*/ 72 w 76"/>
                <a:gd name="T27" fmla="*/ 79 h 144"/>
                <a:gd name="T28" fmla="*/ 4 w 76"/>
                <a:gd name="T29" fmla="*/ 79 h 144"/>
                <a:gd name="T30" fmla="*/ 72 w 76"/>
                <a:gd name="T31" fmla="*/ 5 h 144"/>
                <a:gd name="T32" fmla="*/ 72 w 76"/>
                <a:gd name="T33" fmla="*/ 9 h 144"/>
                <a:gd name="T34" fmla="*/ 4 w 76"/>
                <a:gd name="T35" fmla="*/ 9 h 144"/>
                <a:gd name="T36" fmla="*/ 4 w 76"/>
                <a:gd name="T37" fmla="*/ 5 h 144"/>
                <a:gd name="T38" fmla="*/ 72 w 76"/>
                <a:gd name="T3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144">
                  <a:moveTo>
                    <a:pt x="0" y="144"/>
                  </a:moveTo>
                  <a:lnTo>
                    <a:pt x="76" y="144"/>
                  </a:lnTo>
                  <a:lnTo>
                    <a:pt x="76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4" y="140"/>
                  </a:moveTo>
                  <a:lnTo>
                    <a:pt x="4" y="83"/>
                  </a:lnTo>
                  <a:lnTo>
                    <a:pt x="72" y="83"/>
                  </a:lnTo>
                  <a:lnTo>
                    <a:pt x="72" y="140"/>
                  </a:lnTo>
                  <a:lnTo>
                    <a:pt x="4" y="140"/>
                  </a:lnTo>
                  <a:close/>
                  <a:moveTo>
                    <a:pt x="4" y="79"/>
                  </a:moveTo>
                  <a:lnTo>
                    <a:pt x="4" y="14"/>
                  </a:lnTo>
                  <a:lnTo>
                    <a:pt x="72" y="14"/>
                  </a:lnTo>
                  <a:lnTo>
                    <a:pt x="72" y="79"/>
                  </a:lnTo>
                  <a:lnTo>
                    <a:pt x="4" y="79"/>
                  </a:lnTo>
                  <a:close/>
                  <a:moveTo>
                    <a:pt x="72" y="5"/>
                  </a:moveTo>
                  <a:lnTo>
                    <a:pt x="72" y="9"/>
                  </a:lnTo>
                  <a:lnTo>
                    <a:pt x="4" y="9"/>
                  </a:lnTo>
                  <a:lnTo>
                    <a:pt x="4" y="5"/>
                  </a:lnTo>
                  <a:lnTo>
                    <a:pt x="7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8" name="Freeform 137"/>
            <p:cNvSpPr>
              <a:spLocks noEditPoints="1"/>
            </p:cNvSpPr>
            <p:nvPr/>
          </p:nvSpPr>
          <p:spPr bwMode="auto">
            <a:xfrm>
              <a:off x="2573842" y="3036633"/>
              <a:ext cx="98501" cy="98501"/>
            </a:xfrm>
            <a:custGeom>
              <a:avLst/>
              <a:gdLst>
                <a:gd name="T0" fmla="*/ 42 w 84"/>
                <a:gd name="T1" fmla="*/ 0 h 84"/>
                <a:gd name="T2" fmla="*/ 0 w 84"/>
                <a:gd name="T3" fmla="*/ 42 h 84"/>
                <a:gd name="T4" fmla="*/ 42 w 84"/>
                <a:gd name="T5" fmla="*/ 84 h 84"/>
                <a:gd name="T6" fmla="*/ 84 w 84"/>
                <a:gd name="T7" fmla="*/ 42 h 84"/>
                <a:gd name="T8" fmla="*/ 42 w 84"/>
                <a:gd name="T9" fmla="*/ 0 h 84"/>
                <a:gd name="T10" fmla="*/ 42 w 84"/>
                <a:gd name="T11" fmla="*/ 76 h 84"/>
                <a:gd name="T12" fmla="*/ 8 w 84"/>
                <a:gd name="T13" fmla="*/ 42 h 84"/>
                <a:gd name="T14" fmla="*/ 42 w 84"/>
                <a:gd name="T15" fmla="*/ 8 h 84"/>
                <a:gd name="T16" fmla="*/ 76 w 84"/>
                <a:gd name="T17" fmla="*/ 42 h 84"/>
                <a:gd name="T18" fmla="*/ 42 w 84"/>
                <a:gd name="T19" fmla="*/ 7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42" y="0"/>
                  </a:moveTo>
                  <a:cubicBezTo>
                    <a:pt x="19" y="0"/>
                    <a:pt x="0" y="19"/>
                    <a:pt x="0" y="42"/>
                  </a:cubicBezTo>
                  <a:cubicBezTo>
                    <a:pt x="0" y="65"/>
                    <a:pt x="19" y="84"/>
                    <a:pt x="42" y="84"/>
                  </a:cubicBezTo>
                  <a:cubicBezTo>
                    <a:pt x="65" y="84"/>
                    <a:pt x="84" y="65"/>
                    <a:pt x="84" y="42"/>
                  </a:cubicBezTo>
                  <a:cubicBezTo>
                    <a:pt x="84" y="19"/>
                    <a:pt x="65" y="0"/>
                    <a:pt x="42" y="0"/>
                  </a:cubicBezTo>
                  <a:close/>
                  <a:moveTo>
                    <a:pt x="42" y="76"/>
                  </a:moveTo>
                  <a:cubicBezTo>
                    <a:pt x="24" y="76"/>
                    <a:pt x="8" y="61"/>
                    <a:pt x="8" y="42"/>
                  </a:cubicBezTo>
                  <a:cubicBezTo>
                    <a:pt x="8" y="23"/>
                    <a:pt x="24" y="8"/>
                    <a:pt x="42" y="8"/>
                  </a:cubicBezTo>
                  <a:cubicBezTo>
                    <a:pt x="61" y="8"/>
                    <a:pt x="76" y="23"/>
                    <a:pt x="76" y="42"/>
                  </a:cubicBezTo>
                  <a:cubicBezTo>
                    <a:pt x="76" y="61"/>
                    <a:pt x="61" y="76"/>
                    <a:pt x="42" y="7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9" name="Freeform 138"/>
            <p:cNvSpPr>
              <a:spLocks noEditPoints="1"/>
            </p:cNvSpPr>
            <p:nvPr/>
          </p:nvSpPr>
          <p:spPr bwMode="auto">
            <a:xfrm>
              <a:off x="2607374" y="3070165"/>
              <a:ext cx="33532" cy="31437"/>
            </a:xfrm>
            <a:custGeom>
              <a:avLst/>
              <a:gdLst>
                <a:gd name="T0" fmla="*/ 14 w 28"/>
                <a:gd name="T1" fmla="*/ 0 h 28"/>
                <a:gd name="T2" fmla="*/ 0 w 28"/>
                <a:gd name="T3" fmla="*/ 14 h 28"/>
                <a:gd name="T4" fmla="*/ 14 w 28"/>
                <a:gd name="T5" fmla="*/ 28 h 28"/>
                <a:gd name="T6" fmla="*/ 28 w 28"/>
                <a:gd name="T7" fmla="*/ 14 h 28"/>
                <a:gd name="T8" fmla="*/ 14 w 28"/>
                <a:gd name="T9" fmla="*/ 0 h 28"/>
                <a:gd name="T10" fmla="*/ 14 w 28"/>
                <a:gd name="T11" fmla="*/ 20 h 28"/>
                <a:gd name="T12" fmla="*/ 8 w 28"/>
                <a:gd name="T13" fmla="*/ 14 h 28"/>
                <a:gd name="T14" fmla="*/ 14 w 28"/>
                <a:gd name="T15" fmla="*/ 8 h 28"/>
                <a:gd name="T16" fmla="*/ 20 w 28"/>
                <a:gd name="T17" fmla="*/ 14 h 28"/>
                <a:gd name="T18" fmla="*/ 14 w 28"/>
                <a:gd name="T1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cubicBezTo>
                    <a:pt x="7" y="0"/>
                    <a:pt x="0" y="6"/>
                    <a:pt x="0" y="14"/>
                  </a:cubicBezTo>
                  <a:cubicBezTo>
                    <a:pt x="0" y="22"/>
                    <a:pt x="7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  <a:moveTo>
                    <a:pt x="14" y="20"/>
                  </a:moveTo>
                  <a:cubicBezTo>
                    <a:pt x="11" y="20"/>
                    <a:pt x="8" y="17"/>
                    <a:pt x="8" y="14"/>
                  </a:cubicBezTo>
                  <a:cubicBezTo>
                    <a:pt x="8" y="11"/>
                    <a:pt x="11" y="8"/>
                    <a:pt x="14" y="8"/>
                  </a:cubicBezTo>
                  <a:cubicBezTo>
                    <a:pt x="18" y="8"/>
                    <a:pt x="20" y="11"/>
                    <a:pt x="20" y="14"/>
                  </a:cubicBezTo>
                  <a:cubicBezTo>
                    <a:pt x="20" y="17"/>
                    <a:pt x="18" y="20"/>
                    <a:pt x="1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8" name="Group 687"/>
          <p:cNvGrpSpPr/>
          <p:nvPr/>
        </p:nvGrpSpPr>
        <p:grpSpPr>
          <a:xfrm>
            <a:off x="2867247" y="2902505"/>
            <a:ext cx="301788" cy="203288"/>
            <a:chOff x="2867247" y="2902505"/>
            <a:chExt cx="301788" cy="203288"/>
          </a:xfrm>
          <a:solidFill>
            <a:schemeClr val="tx2"/>
          </a:solidFill>
        </p:grpSpPr>
        <p:sp>
          <p:nvSpPr>
            <p:cNvPr id="550" name="Freeform 139"/>
            <p:cNvSpPr>
              <a:spLocks noEditPoints="1"/>
            </p:cNvSpPr>
            <p:nvPr/>
          </p:nvSpPr>
          <p:spPr bwMode="auto">
            <a:xfrm>
              <a:off x="2867247" y="2902505"/>
              <a:ext cx="301788" cy="203288"/>
            </a:xfrm>
            <a:custGeom>
              <a:avLst/>
              <a:gdLst>
                <a:gd name="T0" fmla="*/ 200 w 256"/>
                <a:gd name="T1" fmla="*/ 60 h 172"/>
                <a:gd name="T2" fmla="*/ 132 w 256"/>
                <a:gd name="T3" fmla="*/ 60 h 172"/>
                <a:gd name="T4" fmla="*/ 132 w 256"/>
                <a:gd name="T5" fmla="*/ 44 h 172"/>
                <a:gd name="T6" fmla="*/ 188 w 256"/>
                <a:gd name="T7" fmla="*/ 44 h 172"/>
                <a:gd name="T8" fmla="*/ 188 w 256"/>
                <a:gd name="T9" fmla="*/ 8 h 172"/>
                <a:gd name="T10" fmla="*/ 148 w 256"/>
                <a:gd name="T11" fmla="*/ 8 h 172"/>
                <a:gd name="T12" fmla="*/ 148 w 256"/>
                <a:gd name="T13" fmla="*/ 0 h 172"/>
                <a:gd name="T14" fmla="*/ 140 w 256"/>
                <a:gd name="T15" fmla="*/ 0 h 172"/>
                <a:gd name="T16" fmla="*/ 140 w 256"/>
                <a:gd name="T17" fmla="*/ 16 h 172"/>
                <a:gd name="T18" fmla="*/ 180 w 256"/>
                <a:gd name="T19" fmla="*/ 16 h 172"/>
                <a:gd name="T20" fmla="*/ 180 w 256"/>
                <a:gd name="T21" fmla="*/ 36 h 172"/>
                <a:gd name="T22" fmla="*/ 124 w 256"/>
                <a:gd name="T23" fmla="*/ 36 h 172"/>
                <a:gd name="T24" fmla="*/ 124 w 256"/>
                <a:gd name="T25" fmla="*/ 60 h 172"/>
                <a:gd name="T26" fmla="*/ 56 w 256"/>
                <a:gd name="T27" fmla="*/ 60 h 172"/>
                <a:gd name="T28" fmla="*/ 0 w 256"/>
                <a:gd name="T29" fmla="*/ 116 h 172"/>
                <a:gd name="T30" fmla="*/ 56 w 256"/>
                <a:gd name="T31" fmla="*/ 172 h 172"/>
                <a:gd name="T32" fmla="*/ 102 w 256"/>
                <a:gd name="T33" fmla="*/ 148 h 172"/>
                <a:gd name="T34" fmla="*/ 155 w 256"/>
                <a:gd name="T35" fmla="*/ 148 h 172"/>
                <a:gd name="T36" fmla="*/ 200 w 256"/>
                <a:gd name="T37" fmla="*/ 172 h 172"/>
                <a:gd name="T38" fmla="*/ 256 w 256"/>
                <a:gd name="T39" fmla="*/ 116 h 172"/>
                <a:gd name="T40" fmla="*/ 200 w 256"/>
                <a:gd name="T41" fmla="*/ 60 h 172"/>
                <a:gd name="T42" fmla="*/ 200 w 256"/>
                <a:gd name="T43" fmla="*/ 164 h 172"/>
                <a:gd name="T44" fmla="*/ 160 w 256"/>
                <a:gd name="T45" fmla="*/ 142 h 172"/>
                <a:gd name="T46" fmla="*/ 159 w 256"/>
                <a:gd name="T47" fmla="*/ 140 h 172"/>
                <a:gd name="T48" fmla="*/ 98 w 256"/>
                <a:gd name="T49" fmla="*/ 140 h 172"/>
                <a:gd name="T50" fmla="*/ 97 w 256"/>
                <a:gd name="T51" fmla="*/ 142 h 172"/>
                <a:gd name="T52" fmla="*/ 56 w 256"/>
                <a:gd name="T53" fmla="*/ 164 h 172"/>
                <a:gd name="T54" fmla="*/ 8 w 256"/>
                <a:gd name="T55" fmla="*/ 116 h 172"/>
                <a:gd name="T56" fmla="*/ 56 w 256"/>
                <a:gd name="T57" fmla="*/ 68 h 172"/>
                <a:gd name="T58" fmla="*/ 200 w 256"/>
                <a:gd name="T59" fmla="*/ 68 h 172"/>
                <a:gd name="T60" fmla="*/ 248 w 256"/>
                <a:gd name="T61" fmla="*/ 116 h 172"/>
                <a:gd name="T62" fmla="*/ 200 w 256"/>
                <a:gd name="T63" fmla="*/ 1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72">
                  <a:moveTo>
                    <a:pt x="200" y="60"/>
                  </a:moveTo>
                  <a:cubicBezTo>
                    <a:pt x="132" y="60"/>
                    <a:pt x="132" y="60"/>
                    <a:pt x="132" y="60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8"/>
                    <a:pt x="188" y="8"/>
                    <a:pt x="188" y="8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80" y="16"/>
                    <a:pt x="180" y="16"/>
                    <a:pt x="180" y="16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24" y="36"/>
                    <a:pt x="124" y="36"/>
                    <a:pt x="124" y="3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26" y="60"/>
                    <a:pt x="0" y="85"/>
                    <a:pt x="0" y="116"/>
                  </a:cubicBezTo>
                  <a:cubicBezTo>
                    <a:pt x="0" y="147"/>
                    <a:pt x="26" y="172"/>
                    <a:pt x="56" y="172"/>
                  </a:cubicBezTo>
                  <a:cubicBezTo>
                    <a:pt x="75" y="172"/>
                    <a:pt x="92" y="163"/>
                    <a:pt x="102" y="148"/>
                  </a:cubicBezTo>
                  <a:cubicBezTo>
                    <a:pt x="155" y="148"/>
                    <a:pt x="155" y="148"/>
                    <a:pt x="155" y="148"/>
                  </a:cubicBezTo>
                  <a:cubicBezTo>
                    <a:pt x="165" y="163"/>
                    <a:pt x="182" y="172"/>
                    <a:pt x="200" y="172"/>
                  </a:cubicBezTo>
                  <a:cubicBezTo>
                    <a:pt x="231" y="172"/>
                    <a:pt x="256" y="147"/>
                    <a:pt x="256" y="116"/>
                  </a:cubicBezTo>
                  <a:cubicBezTo>
                    <a:pt x="256" y="85"/>
                    <a:pt x="231" y="60"/>
                    <a:pt x="200" y="60"/>
                  </a:cubicBezTo>
                  <a:close/>
                  <a:moveTo>
                    <a:pt x="200" y="164"/>
                  </a:moveTo>
                  <a:cubicBezTo>
                    <a:pt x="184" y="164"/>
                    <a:pt x="169" y="156"/>
                    <a:pt x="160" y="142"/>
                  </a:cubicBezTo>
                  <a:cubicBezTo>
                    <a:pt x="159" y="140"/>
                    <a:pt x="159" y="140"/>
                    <a:pt x="159" y="140"/>
                  </a:cubicBezTo>
                  <a:cubicBezTo>
                    <a:pt x="98" y="140"/>
                    <a:pt x="98" y="140"/>
                    <a:pt x="98" y="140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88" y="156"/>
                    <a:pt x="73" y="164"/>
                    <a:pt x="56" y="164"/>
                  </a:cubicBezTo>
                  <a:cubicBezTo>
                    <a:pt x="30" y="164"/>
                    <a:pt x="8" y="143"/>
                    <a:pt x="8" y="116"/>
                  </a:cubicBezTo>
                  <a:cubicBezTo>
                    <a:pt x="8" y="90"/>
                    <a:pt x="30" y="68"/>
                    <a:pt x="56" y="68"/>
                  </a:cubicBezTo>
                  <a:cubicBezTo>
                    <a:pt x="200" y="68"/>
                    <a:pt x="200" y="68"/>
                    <a:pt x="200" y="68"/>
                  </a:cubicBezTo>
                  <a:cubicBezTo>
                    <a:pt x="227" y="68"/>
                    <a:pt x="248" y="90"/>
                    <a:pt x="248" y="116"/>
                  </a:cubicBezTo>
                  <a:cubicBezTo>
                    <a:pt x="248" y="143"/>
                    <a:pt x="227" y="164"/>
                    <a:pt x="200" y="1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1" name="Freeform 140"/>
            <p:cNvSpPr>
              <a:spLocks/>
            </p:cNvSpPr>
            <p:nvPr/>
          </p:nvSpPr>
          <p:spPr bwMode="auto">
            <a:xfrm>
              <a:off x="2894491" y="3001005"/>
              <a:ext cx="75447" cy="75447"/>
            </a:xfrm>
            <a:custGeom>
              <a:avLst/>
              <a:gdLst>
                <a:gd name="T0" fmla="*/ 21 w 36"/>
                <a:gd name="T1" fmla="*/ 0 h 36"/>
                <a:gd name="T2" fmla="*/ 16 w 36"/>
                <a:gd name="T3" fmla="*/ 0 h 36"/>
                <a:gd name="T4" fmla="*/ 16 w 36"/>
                <a:gd name="T5" fmla="*/ 16 h 36"/>
                <a:gd name="T6" fmla="*/ 0 w 36"/>
                <a:gd name="T7" fmla="*/ 16 h 36"/>
                <a:gd name="T8" fmla="*/ 0 w 36"/>
                <a:gd name="T9" fmla="*/ 20 h 36"/>
                <a:gd name="T10" fmla="*/ 16 w 36"/>
                <a:gd name="T11" fmla="*/ 20 h 36"/>
                <a:gd name="T12" fmla="*/ 16 w 36"/>
                <a:gd name="T13" fmla="*/ 36 h 36"/>
                <a:gd name="T14" fmla="*/ 21 w 36"/>
                <a:gd name="T15" fmla="*/ 36 h 36"/>
                <a:gd name="T16" fmla="*/ 21 w 36"/>
                <a:gd name="T17" fmla="*/ 20 h 36"/>
                <a:gd name="T18" fmla="*/ 36 w 36"/>
                <a:gd name="T19" fmla="*/ 20 h 36"/>
                <a:gd name="T20" fmla="*/ 36 w 36"/>
                <a:gd name="T21" fmla="*/ 16 h 36"/>
                <a:gd name="T22" fmla="*/ 21 w 36"/>
                <a:gd name="T23" fmla="*/ 16 h 36"/>
                <a:gd name="T24" fmla="*/ 21 w 36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36">
                  <a:moveTo>
                    <a:pt x="21" y="0"/>
                  </a:moveTo>
                  <a:lnTo>
                    <a:pt x="16" y="0"/>
                  </a:lnTo>
                  <a:lnTo>
                    <a:pt x="16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16" y="20"/>
                  </a:lnTo>
                  <a:lnTo>
                    <a:pt x="16" y="36"/>
                  </a:lnTo>
                  <a:lnTo>
                    <a:pt x="21" y="36"/>
                  </a:lnTo>
                  <a:lnTo>
                    <a:pt x="21" y="20"/>
                  </a:lnTo>
                  <a:lnTo>
                    <a:pt x="36" y="20"/>
                  </a:lnTo>
                  <a:lnTo>
                    <a:pt x="36" y="16"/>
                  </a:lnTo>
                  <a:lnTo>
                    <a:pt x="21" y="16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2" name="Freeform 141"/>
            <p:cNvSpPr>
              <a:spLocks noEditPoints="1"/>
            </p:cNvSpPr>
            <p:nvPr/>
          </p:nvSpPr>
          <p:spPr bwMode="auto">
            <a:xfrm>
              <a:off x="3064248" y="3001005"/>
              <a:ext cx="77543" cy="75447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56 w 64"/>
                <a:gd name="T11" fmla="*/ 28 h 64"/>
                <a:gd name="T12" fmla="*/ 36 w 64"/>
                <a:gd name="T13" fmla="*/ 28 h 64"/>
                <a:gd name="T14" fmla="*/ 36 w 64"/>
                <a:gd name="T15" fmla="*/ 8 h 64"/>
                <a:gd name="T16" fmla="*/ 56 w 64"/>
                <a:gd name="T17" fmla="*/ 28 h 64"/>
                <a:gd name="T18" fmla="*/ 28 w 64"/>
                <a:gd name="T19" fmla="*/ 8 h 64"/>
                <a:gd name="T20" fmla="*/ 28 w 64"/>
                <a:gd name="T21" fmla="*/ 28 h 64"/>
                <a:gd name="T22" fmla="*/ 9 w 64"/>
                <a:gd name="T23" fmla="*/ 28 h 64"/>
                <a:gd name="T24" fmla="*/ 28 w 64"/>
                <a:gd name="T25" fmla="*/ 8 h 64"/>
                <a:gd name="T26" fmla="*/ 9 w 64"/>
                <a:gd name="T27" fmla="*/ 36 h 64"/>
                <a:gd name="T28" fmla="*/ 28 w 64"/>
                <a:gd name="T29" fmla="*/ 36 h 64"/>
                <a:gd name="T30" fmla="*/ 28 w 64"/>
                <a:gd name="T31" fmla="*/ 56 h 64"/>
                <a:gd name="T32" fmla="*/ 9 w 64"/>
                <a:gd name="T33" fmla="*/ 36 h 64"/>
                <a:gd name="T34" fmla="*/ 36 w 64"/>
                <a:gd name="T35" fmla="*/ 56 h 64"/>
                <a:gd name="T36" fmla="*/ 36 w 64"/>
                <a:gd name="T37" fmla="*/ 36 h 64"/>
                <a:gd name="T38" fmla="*/ 56 w 64"/>
                <a:gd name="T39" fmla="*/ 36 h 64"/>
                <a:gd name="T40" fmla="*/ 36 w 64"/>
                <a:gd name="T41" fmla="*/ 5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5" y="0"/>
                    <a:pt x="0" y="14"/>
                    <a:pt x="0" y="32"/>
                  </a:cubicBezTo>
                  <a:cubicBezTo>
                    <a:pt x="0" y="50"/>
                    <a:pt x="15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56" y="28"/>
                  </a:moveTo>
                  <a:cubicBezTo>
                    <a:pt x="36" y="28"/>
                    <a:pt x="36" y="28"/>
                    <a:pt x="36" y="2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47" y="10"/>
                    <a:pt x="54" y="18"/>
                    <a:pt x="56" y="28"/>
                  </a:cubicBezTo>
                  <a:close/>
                  <a:moveTo>
                    <a:pt x="28" y="8"/>
                  </a:moveTo>
                  <a:cubicBezTo>
                    <a:pt x="28" y="28"/>
                    <a:pt x="28" y="28"/>
                    <a:pt x="28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0" y="18"/>
                    <a:pt x="18" y="10"/>
                    <a:pt x="28" y="8"/>
                  </a:cubicBezTo>
                  <a:close/>
                  <a:moveTo>
                    <a:pt x="9" y="36"/>
                  </a:moveTo>
                  <a:cubicBezTo>
                    <a:pt x="28" y="36"/>
                    <a:pt x="28" y="36"/>
                    <a:pt x="28" y="3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18" y="54"/>
                    <a:pt x="11" y="46"/>
                    <a:pt x="9" y="36"/>
                  </a:cubicBezTo>
                  <a:close/>
                  <a:moveTo>
                    <a:pt x="36" y="56"/>
                  </a:moveTo>
                  <a:cubicBezTo>
                    <a:pt x="36" y="36"/>
                    <a:pt x="36" y="36"/>
                    <a:pt x="36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4" y="46"/>
                    <a:pt x="46" y="54"/>
                    <a:pt x="36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0" name="Group 689"/>
          <p:cNvGrpSpPr/>
          <p:nvPr/>
        </p:nvGrpSpPr>
        <p:grpSpPr>
          <a:xfrm>
            <a:off x="3259152" y="2942324"/>
            <a:ext cx="303884" cy="121554"/>
            <a:chOff x="3259152" y="2942324"/>
            <a:chExt cx="303884" cy="121554"/>
          </a:xfrm>
          <a:solidFill>
            <a:schemeClr val="tx2"/>
          </a:solidFill>
        </p:grpSpPr>
        <p:sp>
          <p:nvSpPr>
            <p:cNvPr id="553" name="Freeform 142"/>
            <p:cNvSpPr>
              <a:spLocks noEditPoints="1"/>
            </p:cNvSpPr>
            <p:nvPr/>
          </p:nvSpPr>
          <p:spPr bwMode="auto">
            <a:xfrm>
              <a:off x="3439386" y="2942324"/>
              <a:ext cx="123650" cy="121554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81"/>
                    <a:pt x="23" y="104"/>
                    <a:pt x="52" y="104"/>
                  </a:cubicBezTo>
                  <a:cubicBezTo>
                    <a:pt x="80" y="104"/>
                    <a:pt x="104" y="81"/>
                    <a:pt x="104" y="52"/>
                  </a:cubicBezTo>
                  <a:cubicBezTo>
                    <a:pt x="104" y="23"/>
                    <a:pt x="80" y="0"/>
                    <a:pt x="52" y="0"/>
                  </a:cubicBezTo>
                  <a:close/>
                  <a:moveTo>
                    <a:pt x="52" y="96"/>
                  </a:moveTo>
                  <a:cubicBezTo>
                    <a:pt x="27" y="96"/>
                    <a:pt x="8" y="76"/>
                    <a:pt x="8" y="52"/>
                  </a:cubicBezTo>
                  <a:cubicBezTo>
                    <a:pt x="8" y="28"/>
                    <a:pt x="27" y="8"/>
                    <a:pt x="52" y="8"/>
                  </a:cubicBezTo>
                  <a:cubicBezTo>
                    <a:pt x="76" y="8"/>
                    <a:pt x="96" y="28"/>
                    <a:pt x="96" y="52"/>
                  </a:cubicBezTo>
                  <a:cubicBezTo>
                    <a:pt x="96" y="76"/>
                    <a:pt x="76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4" name="Freeform 143"/>
            <p:cNvSpPr>
              <a:spLocks/>
            </p:cNvSpPr>
            <p:nvPr/>
          </p:nvSpPr>
          <p:spPr bwMode="auto">
            <a:xfrm>
              <a:off x="3259152" y="2998910"/>
              <a:ext cx="180235" cy="52394"/>
            </a:xfrm>
            <a:custGeom>
              <a:avLst/>
              <a:gdLst>
                <a:gd name="T0" fmla="*/ 0 w 86"/>
                <a:gd name="T1" fmla="*/ 0 h 25"/>
                <a:gd name="T2" fmla="*/ 0 w 86"/>
                <a:gd name="T3" fmla="*/ 4 h 25"/>
                <a:gd name="T4" fmla="*/ 12 w 86"/>
                <a:gd name="T5" fmla="*/ 4 h 25"/>
                <a:gd name="T6" fmla="*/ 12 w 86"/>
                <a:gd name="T7" fmla="*/ 25 h 25"/>
                <a:gd name="T8" fmla="*/ 16 w 86"/>
                <a:gd name="T9" fmla="*/ 25 h 25"/>
                <a:gd name="T10" fmla="*/ 16 w 86"/>
                <a:gd name="T11" fmla="*/ 4 h 25"/>
                <a:gd name="T12" fmla="*/ 30 w 86"/>
                <a:gd name="T13" fmla="*/ 4 h 25"/>
                <a:gd name="T14" fmla="*/ 30 w 86"/>
                <a:gd name="T15" fmla="*/ 16 h 25"/>
                <a:gd name="T16" fmla="*/ 34 w 86"/>
                <a:gd name="T17" fmla="*/ 16 h 25"/>
                <a:gd name="T18" fmla="*/ 34 w 86"/>
                <a:gd name="T19" fmla="*/ 4 h 25"/>
                <a:gd name="T20" fmla="*/ 86 w 86"/>
                <a:gd name="T21" fmla="*/ 4 h 25"/>
                <a:gd name="T22" fmla="*/ 86 w 86"/>
                <a:gd name="T23" fmla="*/ 2 h 25"/>
                <a:gd name="T24" fmla="*/ 86 w 86"/>
                <a:gd name="T25" fmla="*/ 0 h 25"/>
                <a:gd name="T26" fmla="*/ 0 w 8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" h="25">
                  <a:moveTo>
                    <a:pt x="0" y="0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12" y="25"/>
                  </a:lnTo>
                  <a:lnTo>
                    <a:pt x="16" y="25"/>
                  </a:lnTo>
                  <a:lnTo>
                    <a:pt x="16" y="4"/>
                  </a:lnTo>
                  <a:lnTo>
                    <a:pt x="30" y="4"/>
                  </a:lnTo>
                  <a:lnTo>
                    <a:pt x="30" y="16"/>
                  </a:lnTo>
                  <a:lnTo>
                    <a:pt x="34" y="16"/>
                  </a:lnTo>
                  <a:lnTo>
                    <a:pt x="34" y="4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9" name="Group 688"/>
          <p:cNvGrpSpPr/>
          <p:nvPr/>
        </p:nvGrpSpPr>
        <p:grpSpPr>
          <a:xfrm>
            <a:off x="3651058" y="2887835"/>
            <a:ext cx="303884" cy="230533"/>
            <a:chOff x="3651058" y="2887835"/>
            <a:chExt cx="303884" cy="230533"/>
          </a:xfrm>
          <a:solidFill>
            <a:schemeClr val="tx2"/>
          </a:solidFill>
        </p:grpSpPr>
        <p:sp>
          <p:nvSpPr>
            <p:cNvPr id="555" name="Freeform 144"/>
            <p:cNvSpPr>
              <a:spLocks noEditPoints="1"/>
            </p:cNvSpPr>
            <p:nvPr/>
          </p:nvSpPr>
          <p:spPr bwMode="auto">
            <a:xfrm>
              <a:off x="3651058" y="2887835"/>
              <a:ext cx="303884" cy="230533"/>
            </a:xfrm>
            <a:custGeom>
              <a:avLst/>
              <a:gdLst>
                <a:gd name="T0" fmla="*/ 19 w 145"/>
                <a:gd name="T1" fmla="*/ 25 h 110"/>
                <a:gd name="T2" fmla="*/ 50 w 145"/>
                <a:gd name="T3" fmla="*/ 25 h 110"/>
                <a:gd name="T4" fmla="*/ 50 w 145"/>
                <a:gd name="T5" fmla="*/ 4 h 110"/>
                <a:gd name="T6" fmla="*/ 28 w 145"/>
                <a:gd name="T7" fmla="*/ 4 h 110"/>
                <a:gd name="T8" fmla="*/ 28 w 145"/>
                <a:gd name="T9" fmla="*/ 0 h 110"/>
                <a:gd name="T10" fmla="*/ 23 w 145"/>
                <a:gd name="T11" fmla="*/ 0 h 110"/>
                <a:gd name="T12" fmla="*/ 23 w 145"/>
                <a:gd name="T13" fmla="*/ 9 h 110"/>
                <a:gd name="T14" fmla="*/ 46 w 145"/>
                <a:gd name="T15" fmla="*/ 9 h 110"/>
                <a:gd name="T16" fmla="*/ 46 w 145"/>
                <a:gd name="T17" fmla="*/ 20 h 110"/>
                <a:gd name="T18" fmla="*/ 14 w 145"/>
                <a:gd name="T19" fmla="*/ 20 h 110"/>
                <a:gd name="T20" fmla="*/ 14 w 145"/>
                <a:gd name="T21" fmla="*/ 38 h 110"/>
                <a:gd name="T22" fmla="*/ 0 w 145"/>
                <a:gd name="T23" fmla="*/ 38 h 110"/>
                <a:gd name="T24" fmla="*/ 0 w 145"/>
                <a:gd name="T25" fmla="*/ 110 h 110"/>
                <a:gd name="T26" fmla="*/ 145 w 145"/>
                <a:gd name="T27" fmla="*/ 110 h 110"/>
                <a:gd name="T28" fmla="*/ 145 w 145"/>
                <a:gd name="T29" fmla="*/ 38 h 110"/>
                <a:gd name="T30" fmla="*/ 19 w 145"/>
                <a:gd name="T31" fmla="*/ 38 h 110"/>
                <a:gd name="T32" fmla="*/ 19 w 145"/>
                <a:gd name="T33" fmla="*/ 25 h 110"/>
                <a:gd name="T34" fmla="*/ 140 w 145"/>
                <a:gd name="T35" fmla="*/ 106 h 110"/>
                <a:gd name="T36" fmla="*/ 5 w 145"/>
                <a:gd name="T37" fmla="*/ 106 h 110"/>
                <a:gd name="T38" fmla="*/ 5 w 145"/>
                <a:gd name="T39" fmla="*/ 43 h 110"/>
                <a:gd name="T40" fmla="*/ 140 w 145"/>
                <a:gd name="T41" fmla="*/ 43 h 110"/>
                <a:gd name="T42" fmla="*/ 140 w 145"/>
                <a:gd name="T43" fmla="*/ 10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5" h="110">
                  <a:moveTo>
                    <a:pt x="19" y="25"/>
                  </a:moveTo>
                  <a:lnTo>
                    <a:pt x="50" y="25"/>
                  </a:lnTo>
                  <a:lnTo>
                    <a:pt x="50" y="4"/>
                  </a:lnTo>
                  <a:lnTo>
                    <a:pt x="28" y="4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3" y="9"/>
                  </a:lnTo>
                  <a:lnTo>
                    <a:pt x="46" y="9"/>
                  </a:lnTo>
                  <a:lnTo>
                    <a:pt x="46" y="20"/>
                  </a:lnTo>
                  <a:lnTo>
                    <a:pt x="14" y="20"/>
                  </a:lnTo>
                  <a:lnTo>
                    <a:pt x="14" y="38"/>
                  </a:lnTo>
                  <a:lnTo>
                    <a:pt x="0" y="38"/>
                  </a:lnTo>
                  <a:lnTo>
                    <a:pt x="0" y="110"/>
                  </a:lnTo>
                  <a:lnTo>
                    <a:pt x="145" y="110"/>
                  </a:lnTo>
                  <a:lnTo>
                    <a:pt x="145" y="38"/>
                  </a:lnTo>
                  <a:lnTo>
                    <a:pt x="19" y="38"/>
                  </a:lnTo>
                  <a:lnTo>
                    <a:pt x="19" y="25"/>
                  </a:lnTo>
                  <a:close/>
                  <a:moveTo>
                    <a:pt x="140" y="106"/>
                  </a:moveTo>
                  <a:lnTo>
                    <a:pt x="5" y="106"/>
                  </a:lnTo>
                  <a:lnTo>
                    <a:pt x="5" y="43"/>
                  </a:lnTo>
                  <a:lnTo>
                    <a:pt x="140" y="43"/>
                  </a:lnTo>
                  <a:lnTo>
                    <a:pt x="140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6" name="Rectangle 145"/>
            <p:cNvSpPr>
              <a:spLocks noChangeArrowheads="1"/>
            </p:cNvSpPr>
            <p:nvPr/>
          </p:nvSpPr>
          <p:spPr bwMode="auto">
            <a:xfrm>
              <a:off x="3672015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7" name="Rectangle 146"/>
            <p:cNvSpPr>
              <a:spLocks noChangeArrowheads="1"/>
            </p:cNvSpPr>
            <p:nvPr/>
          </p:nvSpPr>
          <p:spPr bwMode="auto">
            <a:xfrm>
              <a:off x="3699259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8" name="Rectangle 147"/>
            <p:cNvSpPr>
              <a:spLocks noChangeArrowheads="1"/>
            </p:cNvSpPr>
            <p:nvPr/>
          </p:nvSpPr>
          <p:spPr bwMode="auto">
            <a:xfrm>
              <a:off x="3728600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9" name="Rectangle 148"/>
            <p:cNvSpPr>
              <a:spLocks noChangeArrowheads="1"/>
            </p:cNvSpPr>
            <p:nvPr/>
          </p:nvSpPr>
          <p:spPr bwMode="auto">
            <a:xfrm>
              <a:off x="3755845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0" name="Rectangle 149"/>
            <p:cNvSpPr>
              <a:spLocks noChangeArrowheads="1"/>
            </p:cNvSpPr>
            <p:nvPr/>
          </p:nvSpPr>
          <p:spPr bwMode="auto">
            <a:xfrm>
              <a:off x="3785186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1" name="Rectangle 150"/>
            <p:cNvSpPr>
              <a:spLocks noChangeArrowheads="1"/>
            </p:cNvSpPr>
            <p:nvPr/>
          </p:nvSpPr>
          <p:spPr bwMode="auto">
            <a:xfrm>
              <a:off x="3812430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2" name="Rectangle 151"/>
            <p:cNvSpPr>
              <a:spLocks noChangeArrowheads="1"/>
            </p:cNvSpPr>
            <p:nvPr/>
          </p:nvSpPr>
          <p:spPr bwMode="auto">
            <a:xfrm>
              <a:off x="3841770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3" name="Rectangle 152"/>
            <p:cNvSpPr>
              <a:spLocks noChangeArrowheads="1"/>
            </p:cNvSpPr>
            <p:nvPr/>
          </p:nvSpPr>
          <p:spPr bwMode="auto">
            <a:xfrm>
              <a:off x="3869016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4" name="Rectangle 153"/>
            <p:cNvSpPr>
              <a:spLocks noChangeArrowheads="1"/>
            </p:cNvSpPr>
            <p:nvPr/>
          </p:nvSpPr>
          <p:spPr bwMode="auto">
            <a:xfrm>
              <a:off x="3898356" y="300100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5" name="Rectangle 154"/>
            <p:cNvSpPr>
              <a:spLocks noChangeArrowheads="1"/>
            </p:cNvSpPr>
            <p:nvPr/>
          </p:nvSpPr>
          <p:spPr bwMode="auto">
            <a:xfrm>
              <a:off x="3672015" y="3076452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6" name="Rectangle 155"/>
            <p:cNvSpPr>
              <a:spLocks noChangeArrowheads="1"/>
            </p:cNvSpPr>
            <p:nvPr/>
          </p:nvSpPr>
          <p:spPr bwMode="auto">
            <a:xfrm>
              <a:off x="3699259" y="3076452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7" name="Rectangle 156"/>
            <p:cNvSpPr>
              <a:spLocks noChangeArrowheads="1"/>
            </p:cNvSpPr>
            <p:nvPr/>
          </p:nvSpPr>
          <p:spPr bwMode="auto">
            <a:xfrm>
              <a:off x="3728600" y="3076452"/>
              <a:ext cx="121554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8" name="Rectangle 157"/>
            <p:cNvSpPr>
              <a:spLocks noChangeArrowheads="1"/>
            </p:cNvSpPr>
            <p:nvPr/>
          </p:nvSpPr>
          <p:spPr bwMode="auto">
            <a:xfrm>
              <a:off x="3887877" y="3076452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9" name="Rectangle 158"/>
            <p:cNvSpPr>
              <a:spLocks noChangeArrowheads="1"/>
            </p:cNvSpPr>
            <p:nvPr/>
          </p:nvSpPr>
          <p:spPr bwMode="auto">
            <a:xfrm>
              <a:off x="3917217" y="3076452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0" name="Rectangle 159"/>
            <p:cNvSpPr>
              <a:spLocks noChangeArrowheads="1"/>
            </p:cNvSpPr>
            <p:nvPr/>
          </p:nvSpPr>
          <p:spPr bwMode="auto">
            <a:xfrm>
              <a:off x="3860633" y="3076452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1" name="Rectangle 160"/>
            <p:cNvSpPr>
              <a:spLocks noChangeArrowheads="1"/>
            </p:cNvSpPr>
            <p:nvPr/>
          </p:nvSpPr>
          <p:spPr bwMode="auto">
            <a:xfrm>
              <a:off x="3690876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2" name="Rectangle 161"/>
            <p:cNvSpPr>
              <a:spLocks noChangeArrowheads="1"/>
            </p:cNvSpPr>
            <p:nvPr/>
          </p:nvSpPr>
          <p:spPr bwMode="auto">
            <a:xfrm>
              <a:off x="3718122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3" name="Rectangle 162"/>
            <p:cNvSpPr>
              <a:spLocks noChangeArrowheads="1"/>
            </p:cNvSpPr>
            <p:nvPr/>
          </p:nvSpPr>
          <p:spPr bwMode="auto">
            <a:xfrm>
              <a:off x="3747462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4" name="Rectangle 163"/>
            <p:cNvSpPr>
              <a:spLocks noChangeArrowheads="1"/>
            </p:cNvSpPr>
            <p:nvPr/>
          </p:nvSpPr>
          <p:spPr bwMode="auto">
            <a:xfrm>
              <a:off x="3774706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5" name="Rectangle 164"/>
            <p:cNvSpPr>
              <a:spLocks noChangeArrowheads="1"/>
            </p:cNvSpPr>
            <p:nvPr/>
          </p:nvSpPr>
          <p:spPr bwMode="auto">
            <a:xfrm>
              <a:off x="3804047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6" name="Rectangle 165"/>
            <p:cNvSpPr>
              <a:spLocks noChangeArrowheads="1"/>
            </p:cNvSpPr>
            <p:nvPr/>
          </p:nvSpPr>
          <p:spPr bwMode="auto">
            <a:xfrm>
              <a:off x="3831292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7" name="Rectangle 166"/>
            <p:cNvSpPr>
              <a:spLocks noChangeArrowheads="1"/>
            </p:cNvSpPr>
            <p:nvPr/>
          </p:nvSpPr>
          <p:spPr bwMode="auto">
            <a:xfrm>
              <a:off x="3860633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8" name="Rectangle 167"/>
            <p:cNvSpPr>
              <a:spLocks noChangeArrowheads="1"/>
            </p:cNvSpPr>
            <p:nvPr/>
          </p:nvSpPr>
          <p:spPr bwMode="auto">
            <a:xfrm>
              <a:off x="3887877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9" name="Rectangle 168"/>
            <p:cNvSpPr>
              <a:spLocks noChangeArrowheads="1"/>
            </p:cNvSpPr>
            <p:nvPr/>
          </p:nvSpPr>
          <p:spPr bwMode="auto">
            <a:xfrm>
              <a:off x="3917217" y="3038729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2" name="Group 691"/>
          <p:cNvGrpSpPr/>
          <p:nvPr/>
        </p:nvGrpSpPr>
        <p:grpSpPr>
          <a:xfrm>
            <a:off x="4045059" y="2904601"/>
            <a:ext cx="301788" cy="197001"/>
            <a:chOff x="4045059" y="2904601"/>
            <a:chExt cx="301788" cy="197001"/>
          </a:xfrm>
          <a:solidFill>
            <a:schemeClr val="tx2"/>
          </a:solidFill>
        </p:grpSpPr>
        <p:sp>
          <p:nvSpPr>
            <p:cNvPr id="580" name="Freeform 169"/>
            <p:cNvSpPr>
              <a:spLocks noEditPoints="1"/>
            </p:cNvSpPr>
            <p:nvPr/>
          </p:nvSpPr>
          <p:spPr bwMode="auto">
            <a:xfrm>
              <a:off x="4045059" y="2904601"/>
              <a:ext cx="301788" cy="197001"/>
            </a:xfrm>
            <a:custGeom>
              <a:avLst/>
              <a:gdLst>
                <a:gd name="T0" fmla="*/ 128 w 144"/>
                <a:gd name="T1" fmla="*/ 0 h 94"/>
                <a:gd name="T2" fmla="*/ 15 w 144"/>
                <a:gd name="T3" fmla="*/ 0 h 94"/>
                <a:gd name="T4" fmla="*/ 15 w 144"/>
                <a:gd name="T5" fmla="*/ 76 h 94"/>
                <a:gd name="T6" fmla="*/ 0 w 144"/>
                <a:gd name="T7" fmla="*/ 76 h 94"/>
                <a:gd name="T8" fmla="*/ 0 w 144"/>
                <a:gd name="T9" fmla="*/ 94 h 94"/>
                <a:gd name="T10" fmla="*/ 144 w 144"/>
                <a:gd name="T11" fmla="*/ 94 h 94"/>
                <a:gd name="T12" fmla="*/ 144 w 144"/>
                <a:gd name="T13" fmla="*/ 76 h 94"/>
                <a:gd name="T14" fmla="*/ 128 w 144"/>
                <a:gd name="T15" fmla="*/ 76 h 94"/>
                <a:gd name="T16" fmla="*/ 128 w 144"/>
                <a:gd name="T17" fmla="*/ 0 h 94"/>
                <a:gd name="T18" fmla="*/ 20 w 144"/>
                <a:gd name="T19" fmla="*/ 4 h 94"/>
                <a:gd name="T20" fmla="*/ 124 w 144"/>
                <a:gd name="T21" fmla="*/ 4 h 94"/>
                <a:gd name="T22" fmla="*/ 124 w 144"/>
                <a:gd name="T23" fmla="*/ 76 h 94"/>
                <a:gd name="T24" fmla="*/ 20 w 144"/>
                <a:gd name="T25" fmla="*/ 76 h 94"/>
                <a:gd name="T26" fmla="*/ 20 w 144"/>
                <a:gd name="T27" fmla="*/ 4 h 94"/>
                <a:gd name="T28" fmla="*/ 139 w 144"/>
                <a:gd name="T29" fmla="*/ 81 h 94"/>
                <a:gd name="T30" fmla="*/ 139 w 144"/>
                <a:gd name="T31" fmla="*/ 90 h 94"/>
                <a:gd name="T32" fmla="*/ 4 w 144"/>
                <a:gd name="T33" fmla="*/ 90 h 94"/>
                <a:gd name="T34" fmla="*/ 4 w 144"/>
                <a:gd name="T35" fmla="*/ 81 h 94"/>
                <a:gd name="T36" fmla="*/ 15 w 144"/>
                <a:gd name="T37" fmla="*/ 81 h 94"/>
                <a:gd name="T38" fmla="*/ 128 w 144"/>
                <a:gd name="T39" fmla="*/ 81 h 94"/>
                <a:gd name="T40" fmla="*/ 139 w 144"/>
                <a:gd name="T41" fmla="*/ 8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4" h="94">
                  <a:moveTo>
                    <a:pt x="128" y="0"/>
                  </a:moveTo>
                  <a:lnTo>
                    <a:pt x="15" y="0"/>
                  </a:lnTo>
                  <a:lnTo>
                    <a:pt x="15" y="76"/>
                  </a:lnTo>
                  <a:lnTo>
                    <a:pt x="0" y="76"/>
                  </a:lnTo>
                  <a:lnTo>
                    <a:pt x="0" y="94"/>
                  </a:lnTo>
                  <a:lnTo>
                    <a:pt x="144" y="94"/>
                  </a:lnTo>
                  <a:lnTo>
                    <a:pt x="144" y="76"/>
                  </a:lnTo>
                  <a:lnTo>
                    <a:pt x="128" y="76"/>
                  </a:lnTo>
                  <a:lnTo>
                    <a:pt x="128" y="0"/>
                  </a:lnTo>
                  <a:close/>
                  <a:moveTo>
                    <a:pt x="20" y="4"/>
                  </a:moveTo>
                  <a:lnTo>
                    <a:pt x="124" y="4"/>
                  </a:lnTo>
                  <a:lnTo>
                    <a:pt x="124" y="76"/>
                  </a:lnTo>
                  <a:lnTo>
                    <a:pt x="20" y="76"/>
                  </a:lnTo>
                  <a:lnTo>
                    <a:pt x="20" y="4"/>
                  </a:lnTo>
                  <a:close/>
                  <a:moveTo>
                    <a:pt x="139" y="81"/>
                  </a:moveTo>
                  <a:lnTo>
                    <a:pt x="139" y="90"/>
                  </a:lnTo>
                  <a:lnTo>
                    <a:pt x="4" y="90"/>
                  </a:lnTo>
                  <a:lnTo>
                    <a:pt x="4" y="81"/>
                  </a:lnTo>
                  <a:lnTo>
                    <a:pt x="15" y="81"/>
                  </a:lnTo>
                  <a:lnTo>
                    <a:pt x="128" y="81"/>
                  </a:lnTo>
                  <a:lnTo>
                    <a:pt x="139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1" name="Rectangle 170"/>
            <p:cNvSpPr>
              <a:spLocks noChangeArrowheads="1"/>
            </p:cNvSpPr>
            <p:nvPr/>
          </p:nvSpPr>
          <p:spPr bwMode="auto">
            <a:xfrm>
              <a:off x="4185473" y="2923463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82" name="Freeform 171"/>
          <p:cNvSpPr>
            <a:spLocks noEditPoints="1"/>
          </p:cNvSpPr>
          <p:nvPr/>
        </p:nvSpPr>
        <p:spPr bwMode="auto">
          <a:xfrm>
            <a:off x="4436964" y="2852207"/>
            <a:ext cx="301788" cy="301788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128 w 256"/>
              <a:gd name="T5" fmla="*/ 256 h 256"/>
              <a:gd name="T6" fmla="*/ 256 w 256"/>
              <a:gd name="T7" fmla="*/ 128 h 256"/>
              <a:gd name="T8" fmla="*/ 128 w 256"/>
              <a:gd name="T9" fmla="*/ 0 h 256"/>
              <a:gd name="T10" fmla="*/ 245 w 256"/>
              <a:gd name="T11" fmla="*/ 100 h 256"/>
              <a:gd name="T12" fmla="*/ 185 w 256"/>
              <a:gd name="T13" fmla="*/ 100 h 256"/>
              <a:gd name="T14" fmla="*/ 156 w 256"/>
              <a:gd name="T15" fmla="*/ 71 h 256"/>
              <a:gd name="T16" fmla="*/ 156 w 256"/>
              <a:gd name="T17" fmla="*/ 11 h 256"/>
              <a:gd name="T18" fmla="*/ 245 w 256"/>
              <a:gd name="T19" fmla="*/ 100 h 256"/>
              <a:gd name="T20" fmla="*/ 248 w 256"/>
              <a:gd name="T21" fmla="*/ 128 h 256"/>
              <a:gd name="T22" fmla="*/ 246 w 256"/>
              <a:gd name="T23" fmla="*/ 148 h 256"/>
              <a:gd name="T24" fmla="*/ 189 w 256"/>
              <a:gd name="T25" fmla="*/ 148 h 256"/>
              <a:gd name="T26" fmla="*/ 192 w 256"/>
              <a:gd name="T27" fmla="*/ 128 h 256"/>
              <a:gd name="T28" fmla="*/ 189 w 256"/>
              <a:gd name="T29" fmla="*/ 108 h 256"/>
              <a:gd name="T30" fmla="*/ 246 w 256"/>
              <a:gd name="T31" fmla="*/ 108 h 256"/>
              <a:gd name="T32" fmla="*/ 248 w 256"/>
              <a:gd name="T33" fmla="*/ 128 h 256"/>
              <a:gd name="T34" fmla="*/ 128 w 256"/>
              <a:gd name="T35" fmla="*/ 184 h 256"/>
              <a:gd name="T36" fmla="*/ 72 w 256"/>
              <a:gd name="T37" fmla="*/ 128 h 256"/>
              <a:gd name="T38" fmla="*/ 128 w 256"/>
              <a:gd name="T39" fmla="*/ 72 h 256"/>
              <a:gd name="T40" fmla="*/ 184 w 256"/>
              <a:gd name="T41" fmla="*/ 128 h 256"/>
              <a:gd name="T42" fmla="*/ 128 w 256"/>
              <a:gd name="T43" fmla="*/ 184 h 256"/>
              <a:gd name="T44" fmla="*/ 67 w 256"/>
              <a:gd name="T45" fmla="*/ 148 h 256"/>
              <a:gd name="T46" fmla="*/ 10 w 256"/>
              <a:gd name="T47" fmla="*/ 148 h 256"/>
              <a:gd name="T48" fmla="*/ 8 w 256"/>
              <a:gd name="T49" fmla="*/ 128 h 256"/>
              <a:gd name="T50" fmla="*/ 10 w 256"/>
              <a:gd name="T51" fmla="*/ 108 h 256"/>
              <a:gd name="T52" fmla="*/ 67 w 256"/>
              <a:gd name="T53" fmla="*/ 108 h 256"/>
              <a:gd name="T54" fmla="*/ 64 w 256"/>
              <a:gd name="T55" fmla="*/ 128 h 256"/>
              <a:gd name="T56" fmla="*/ 67 w 256"/>
              <a:gd name="T57" fmla="*/ 148 h 256"/>
              <a:gd name="T58" fmla="*/ 148 w 256"/>
              <a:gd name="T59" fmla="*/ 10 h 256"/>
              <a:gd name="T60" fmla="*/ 148 w 256"/>
              <a:gd name="T61" fmla="*/ 67 h 256"/>
              <a:gd name="T62" fmla="*/ 128 w 256"/>
              <a:gd name="T63" fmla="*/ 64 h 256"/>
              <a:gd name="T64" fmla="*/ 108 w 256"/>
              <a:gd name="T65" fmla="*/ 67 h 256"/>
              <a:gd name="T66" fmla="*/ 108 w 256"/>
              <a:gd name="T67" fmla="*/ 10 h 256"/>
              <a:gd name="T68" fmla="*/ 128 w 256"/>
              <a:gd name="T69" fmla="*/ 8 h 256"/>
              <a:gd name="T70" fmla="*/ 148 w 256"/>
              <a:gd name="T71" fmla="*/ 10 h 256"/>
              <a:gd name="T72" fmla="*/ 100 w 256"/>
              <a:gd name="T73" fmla="*/ 11 h 256"/>
              <a:gd name="T74" fmla="*/ 100 w 256"/>
              <a:gd name="T75" fmla="*/ 71 h 256"/>
              <a:gd name="T76" fmla="*/ 70 w 256"/>
              <a:gd name="T77" fmla="*/ 100 h 256"/>
              <a:gd name="T78" fmla="*/ 11 w 256"/>
              <a:gd name="T79" fmla="*/ 100 h 256"/>
              <a:gd name="T80" fmla="*/ 100 w 256"/>
              <a:gd name="T81" fmla="*/ 11 h 256"/>
              <a:gd name="T82" fmla="*/ 11 w 256"/>
              <a:gd name="T83" fmla="*/ 156 h 256"/>
              <a:gd name="T84" fmla="*/ 70 w 256"/>
              <a:gd name="T85" fmla="*/ 156 h 256"/>
              <a:gd name="T86" fmla="*/ 100 w 256"/>
              <a:gd name="T87" fmla="*/ 186 h 256"/>
              <a:gd name="T88" fmla="*/ 100 w 256"/>
              <a:gd name="T89" fmla="*/ 245 h 256"/>
              <a:gd name="T90" fmla="*/ 11 w 256"/>
              <a:gd name="T91" fmla="*/ 156 h 256"/>
              <a:gd name="T92" fmla="*/ 108 w 256"/>
              <a:gd name="T93" fmla="*/ 246 h 256"/>
              <a:gd name="T94" fmla="*/ 108 w 256"/>
              <a:gd name="T95" fmla="*/ 189 h 256"/>
              <a:gd name="T96" fmla="*/ 128 w 256"/>
              <a:gd name="T97" fmla="*/ 192 h 256"/>
              <a:gd name="T98" fmla="*/ 148 w 256"/>
              <a:gd name="T99" fmla="*/ 189 h 256"/>
              <a:gd name="T100" fmla="*/ 148 w 256"/>
              <a:gd name="T101" fmla="*/ 246 h 256"/>
              <a:gd name="T102" fmla="*/ 128 w 256"/>
              <a:gd name="T103" fmla="*/ 248 h 256"/>
              <a:gd name="T104" fmla="*/ 108 w 256"/>
              <a:gd name="T105" fmla="*/ 246 h 256"/>
              <a:gd name="T106" fmla="*/ 156 w 256"/>
              <a:gd name="T107" fmla="*/ 245 h 256"/>
              <a:gd name="T108" fmla="*/ 156 w 256"/>
              <a:gd name="T109" fmla="*/ 186 h 256"/>
              <a:gd name="T110" fmla="*/ 185 w 256"/>
              <a:gd name="T111" fmla="*/ 156 h 256"/>
              <a:gd name="T112" fmla="*/ 245 w 256"/>
              <a:gd name="T113" fmla="*/ 156 h 256"/>
              <a:gd name="T114" fmla="*/ 156 w 256"/>
              <a:gd name="T115" fmla="*/ 24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99"/>
                  <a:pt x="57" y="256"/>
                  <a:pt x="128" y="256"/>
                </a:cubicBez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lose/>
                <a:moveTo>
                  <a:pt x="245" y="100"/>
                </a:moveTo>
                <a:cubicBezTo>
                  <a:pt x="185" y="100"/>
                  <a:pt x="185" y="100"/>
                  <a:pt x="185" y="100"/>
                </a:cubicBezTo>
                <a:cubicBezTo>
                  <a:pt x="179" y="87"/>
                  <a:pt x="169" y="77"/>
                  <a:pt x="156" y="71"/>
                </a:cubicBezTo>
                <a:cubicBezTo>
                  <a:pt x="156" y="11"/>
                  <a:pt x="156" y="11"/>
                  <a:pt x="156" y="11"/>
                </a:cubicBezTo>
                <a:cubicBezTo>
                  <a:pt x="200" y="22"/>
                  <a:pt x="234" y="56"/>
                  <a:pt x="245" y="100"/>
                </a:cubicBezTo>
                <a:close/>
                <a:moveTo>
                  <a:pt x="248" y="128"/>
                </a:moveTo>
                <a:cubicBezTo>
                  <a:pt x="248" y="135"/>
                  <a:pt x="247" y="142"/>
                  <a:pt x="246" y="148"/>
                </a:cubicBezTo>
                <a:cubicBezTo>
                  <a:pt x="189" y="148"/>
                  <a:pt x="189" y="148"/>
                  <a:pt x="189" y="148"/>
                </a:cubicBezTo>
                <a:cubicBezTo>
                  <a:pt x="191" y="142"/>
                  <a:pt x="192" y="135"/>
                  <a:pt x="192" y="128"/>
                </a:cubicBezTo>
                <a:cubicBezTo>
                  <a:pt x="192" y="121"/>
                  <a:pt x="191" y="114"/>
                  <a:pt x="189" y="108"/>
                </a:cubicBezTo>
                <a:cubicBezTo>
                  <a:pt x="246" y="108"/>
                  <a:pt x="246" y="108"/>
                  <a:pt x="246" y="108"/>
                </a:cubicBezTo>
                <a:cubicBezTo>
                  <a:pt x="247" y="115"/>
                  <a:pt x="248" y="121"/>
                  <a:pt x="248" y="128"/>
                </a:cubicBezTo>
                <a:close/>
                <a:moveTo>
                  <a:pt x="128" y="184"/>
                </a:moveTo>
                <a:cubicBezTo>
                  <a:pt x="97" y="184"/>
                  <a:pt x="72" y="159"/>
                  <a:pt x="72" y="128"/>
                </a:cubicBezTo>
                <a:cubicBezTo>
                  <a:pt x="72" y="97"/>
                  <a:pt x="97" y="72"/>
                  <a:pt x="128" y="72"/>
                </a:cubicBezTo>
                <a:cubicBezTo>
                  <a:pt x="159" y="72"/>
                  <a:pt x="184" y="97"/>
                  <a:pt x="184" y="128"/>
                </a:cubicBezTo>
                <a:cubicBezTo>
                  <a:pt x="184" y="159"/>
                  <a:pt x="159" y="184"/>
                  <a:pt x="128" y="184"/>
                </a:cubicBezTo>
                <a:close/>
                <a:moveTo>
                  <a:pt x="67" y="148"/>
                </a:moveTo>
                <a:cubicBezTo>
                  <a:pt x="10" y="148"/>
                  <a:pt x="10" y="148"/>
                  <a:pt x="10" y="148"/>
                </a:cubicBezTo>
                <a:cubicBezTo>
                  <a:pt x="9" y="142"/>
                  <a:pt x="8" y="135"/>
                  <a:pt x="8" y="128"/>
                </a:cubicBezTo>
                <a:cubicBezTo>
                  <a:pt x="8" y="121"/>
                  <a:pt x="9" y="115"/>
                  <a:pt x="10" y="108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65" y="114"/>
                  <a:pt x="64" y="121"/>
                  <a:pt x="64" y="128"/>
                </a:cubicBezTo>
                <a:cubicBezTo>
                  <a:pt x="64" y="135"/>
                  <a:pt x="65" y="142"/>
                  <a:pt x="67" y="148"/>
                </a:cubicBezTo>
                <a:close/>
                <a:moveTo>
                  <a:pt x="148" y="10"/>
                </a:moveTo>
                <a:cubicBezTo>
                  <a:pt x="148" y="67"/>
                  <a:pt x="148" y="67"/>
                  <a:pt x="148" y="67"/>
                </a:cubicBezTo>
                <a:cubicBezTo>
                  <a:pt x="142" y="65"/>
                  <a:pt x="135" y="64"/>
                  <a:pt x="128" y="64"/>
                </a:cubicBezTo>
                <a:cubicBezTo>
                  <a:pt x="121" y="64"/>
                  <a:pt x="114" y="65"/>
                  <a:pt x="108" y="67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14" y="9"/>
                  <a:pt x="121" y="8"/>
                  <a:pt x="128" y="8"/>
                </a:cubicBezTo>
                <a:cubicBezTo>
                  <a:pt x="135" y="8"/>
                  <a:pt x="141" y="9"/>
                  <a:pt x="148" y="10"/>
                </a:cubicBezTo>
                <a:close/>
                <a:moveTo>
                  <a:pt x="100" y="11"/>
                </a:moveTo>
                <a:cubicBezTo>
                  <a:pt x="100" y="71"/>
                  <a:pt x="100" y="71"/>
                  <a:pt x="100" y="71"/>
                </a:cubicBezTo>
                <a:cubicBezTo>
                  <a:pt x="87" y="77"/>
                  <a:pt x="77" y="87"/>
                  <a:pt x="70" y="100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22" y="56"/>
                  <a:pt x="56" y="22"/>
                  <a:pt x="100" y="11"/>
                </a:cubicBezTo>
                <a:close/>
                <a:moveTo>
                  <a:pt x="11" y="156"/>
                </a:moveTo>
                <a:cubicBezTo>
                  <a:pt x="70" y="156"/>
                  <a:pt x="70" y="156"/>
                  <a:pt x="70" y="156"/>
                </a:cubicBezTo>
                <a:cubicBezTo>
                  <a:pt x="77" y="169"/>
                  <a:pt x="87" y="179"/>
                  <a:pt x="100" y="186"/>
                </a:cubicBezTo>
                <a:cubicBezTo>
                  <a:pt x="100" y="245"/>
                  <a:pt x="100" y="245"/>
                  <a:pt x="100" y="245"/>
                </a:cubicBezTo>
                <a:cubicBezTo>
                  <a:pt x="56" y="234"/>
                  <a:pt x="22" y="200"/>
                  <a:pt x="11" y="156"/>
                </a:cubicBezTo>
                <a:close/>
                <a:moveTo>
                  <a:pt x="108" y="246"/>
                </a:moveTo>
                <a:cubicBezTo>
                  <a:pt x="108" y="189"/>
                  <a:pt x="108" y="189"/>
                  <a:pt x="108" y="189"/>
                </a:cubicBezTo>
                <a:cubicBezTo>
                  <a:pt x="114" y="191"/>
                  <a:pt x="121" y="192"/>
                  <a:pt x="128" y="192"/>
                </a:cubicBezTo>
                <a:cubicBezTo>
                  <a:pt x="135" y="192"/>
                  <a:pt x="142" y="191"/>
                  <a:pt x="148" y="189"/>
                </a:cubicBezTo>
                <a:cubicBezTo>
                  <a:pt x="148" y="246"/>
                  <a:pt x="148" y="246"/>
                  <a:pt x="148" y="246"/>
                </a:cubicBezTo>
                <a:cubicBezTo>
                  <a:pt x="141" y="247"/>
                  <a:pt x="135" y="248"/>
                  <a:pt x="128" y="248"/>
                </a:cubicBezTo>
                <a:cubicBezTo>
                  <a:pt x="121" y="248"/>
                  <a:pt x="114" y="247"/>
                  <a:pt x="108" y="246"/>
                </a:cubicBezTo>
                <a:close/>
                <a:moveTo>
                  <a:pt x="156" y="245"/>
                </a:moveTo>
                <a:cubicBezTo>
                  <a:pt x="156" y="186"/>
                  <a:pt x="156" y="186"/>
                  <a:pt x="156" y="186"/>
                </a:cubicBezTo>
                <a:cubicBezTo>
                  <a:pt x="169" y="179"/>
                  <a:pt x="179" y="169"/>
                  <a:pt x="185" y="156"/>
                </a:cubicBezTo>
                <a:cubicBezTo>
                  <a:pt x="245" y="156"/>
                  <a:pt x="245" y="156"/>
                  <a:pt x="245" y="156"/>
                </a:cubicBezTo>
                <a:cubicBezTo>
                  <a:pt x="234" y="200"/>
                  <a:pt x="200" y="234"/>
                  <a:pt x="156" y="2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3" name="Freeform 172"/>
          <p:cNvSpPr>
            <a:spLocks noEditPoints="1"/>
          </p:cNvSpPr>
          <p:nvPr/>
        </p:nvSpPr>
        <p:spPr bwMode="auto">
          <a:xfrm>
            <a:off x="4874976" y="2852207"/>
            <a:ext cx="207480" cy="301788"/>
          </a:xfrm>
          <a:custGeom>
            <a:avLst/>
            <a:gdLst>
              <a:gd name="T0" fmla="*/ 120 w 176"/>
              <a:gd name="T1" fmla="*/ 256 h 256"/>
              <a:gd name="T2" fmla="*/ 120 w 176"/>
              <a:gd name="T3" fmla="*/ 232 h 256"/>
              <a:gd name="T4" fmla="*/ 128 w 176"/>
              <a:gd name="T5" fmla="*/ 232 h 256"/>
              <a:gd name="T6" fmla="*/ 128 w 176"/>
              <a:gd name="T7" fmla="*/ 208 h 256"/>
              <a:gd name="T8" fmla="*/ 136 w 176"/>
              <a:gd name="T9" fmla="*/ 208 h 256"/>
              <a:gd name="T10" fmla="*/ 136 w 176"/>
              <a:gd name="T11" fmla="*/ 184 h 256"/>
              <a:gd name="T12" fmla="*/ 136 w 176"/>
              <a:gd name="T13" fmla="*/ 162 h 256"/>
              <a:gd name="T14" fmla="*/ 176 w 176"/>
              <a:gd name="T15" fmla="*/ 88 h 256"/>
              <a:gd name="T16" fmla="*/ 88 w 176"/>
              <a:gd name="T17" fmla="*/ 0 h 256"/>
              <a:gd name="T18" fmla="*/ 0 w 176"/>
              <a:gd name="T19" fmla="*/ 88 h 256"/>
              <a:gd name="T20" fmla="*/ 40 w 176"/>
              <a:gd name="T21" fmla="*/ 162 h 256"/>
              <a:gd name="T22" fmla="*/ 40 w 176"/>
              <a:gd name="T23" fmla="*/ 176 h 256"/>
              <a:gd name="T24" fmla="*/ 40 w 176"/>
              <a:gd name="T25" fmla="*/ 184 h 256"/>
              <a:gd name="T26" fmla="*/ 40 w 176"/>
              <a:gd name="T27" fmla="*/ 208 h 256"/>
              <a:gd name="T28" fmla="*/ 48 w 176"/>
              <a:gd name="T29" fmla="*/ 208 h 256"/>
              <a:gd name="T30" fmla="*/ 48 w 176"/>
              <a:gd name="T31" fmla="*/ 232 h 256"/>
              <a:gd name="T32" fmla="*/ 56 w 176"/>
              <a:gd name="T33" fmla="*/ 232 h 256"/>
              <a:gd name="T34" fmla="*/ 56 w 176"/>
              <a:gd name="T35" fmla="*/ 256 h 256"/>
              <a:gd name="T36" fmla="*/ 120 w 176"/>
              <a:gd name="T37" fmla="*/ 256 h 256"/>
              <a:gd name="T38" fmla="*/ 112 w 176"/>
              <a:gd name="T39" fmla="*/ 248 h 256"/>
              <a:gd name="T40" fmla="*/ 64 w 176"/>
              <a:gd name="T41" fmla="*/ 248 h 256"/>
              <a:gd name="T42" fmla="*/ 64 w 176"/>
              <a:gd name="T43" fmla="*/ 232 h 256"/>
              <a:gd name="T44" fmla="*/ 112 w 176"/>
              <a:gd name="T45" fmla="*/ 232 h 256"/>
              <a:gd name="T46" fmla="*/ 112 w 176"/>
              <a:gd name="T47" fmla="*/ 248 h 256"/>
              <a:gd name="T48" fmla="*/ 46 w 176"/>
              <a:gd name="T49" fmla="*/ 157 h 256"/>
              <a:gd name="T50" fmla="*/ 8 w 176"/>
              <a:gd name="T51" fmla="*/ 88 h 256"/>
              <a:gd name="T52" fmla="*/ 88 w 176"/>
              <a:gd name="T53" fmla="*/ 8 h 256"/>
              <a:gd name="T54" fmla="*/ 168 w 176"/>
              <a:gd name="T55" fmla="*/ 88 h 256"/>
              <a:gd name="T56" fmla="*/ 130 w 176"/>
              <a:gd name="T57" fmla="*/ 156 h 256"/>
              <a:gd name="T58" fmla="*/ 128 w 176"/>
              <a:gd name="T59" fmla="*/ 157 h 256"/>
              <a:gd name="T60" fmla="*/ 128 w 176"/>
              <a:gd name="T61" fmla="*/ 176 h 256"/>
              <a:gd name="T62" fmla="*/ 109 w 176"/>
              <a:gd name="T63" fmla="*/ 176 h 256"/>
              <a:gd name="T64" fmla="*/ 120 w 176"/>
              <a:gd name="T65" fmla="*/ 101 h 256"/>
              <a:gd name="T66" fmla="*/ 112 w 176"/>
              <a:gd name="T67" fmla="*/ 99 h 256"/>
              <a:gd name="T68" fmla="*/ 112 w 176"/>
              <a:gd name="T69" fmla="*/ 102 h 256"/>
              <a:gd name="T70" fmla="*/ 100 w 176"/>
              <a:gd name="T71" fmla="*/ 111 h 256"/>
              <a:gd name="T72" fmla="*/ 88 w 176"/>
              <a:gd name="T73" fmla="*/ 98 h 256"/>
              <a:gd name="T74" fmla="*/ 76 w 176"/>
              <a:gd name="T75" fmla="*/ 111 h 256"/>
              <a:gd name="T76" fmla="*/ 64 w 176"/>
              <a:gd name="T77" fmla="*/ 102 h 256"/>
              <a:gd name="T78" fmla="*/ 64 w 176"/>
              <a:gd name="T79" fmla="*/ 99 h 256"/>
              <a:gd name="T80" fmla="*/ 56 w 176"/>
              <a:gd name="T81" fmla="*/ 101 h 256"/>
              <a:gd name="T82" fmla="*/ 67 w 176"/>
              <a:gd name="T83" fmla="*/ 176 h 256"/>
              <a:gd name="T84" fmla="*/ 48 w 176"/>
              <a:gd name="T85" fmla="*/ 176 h 256"/>
              <a:gd name="T86" fmla="*/ 48 w 176"/>
              <a:gd name="T87" fmla="*/ 158 h 256"/>
              <a:gd name="T88" fmla="*/ 46 w 176"/>
              <a:gd name="T89" fmla="*/ 157 h 256"/>
              <a:gd name="T90" fmla="*/ 76 w 176"/>
              <a:gd name="T91" fmla="*/ 176 h 256"/>
              <a:gd name="T92" fmla="*/ 66 w 176"/>
              <a:gd name="T93" fmla="*/ 114 h 256"/>
              <a:gd name="T94" fmla="*/ 76 w 176"/>
              <a:gd name="T95" fmla="*/ 121 h 256"/>
              <a:gd name="T96" fmla="*/ 88 w 176"/>
              <a:gd name="T97" fmla="*/ 110 h 256"/>
              <a:gd name="T98" fmla="*/ 100 w 176"/>
              <a:gd name="T99" fmla="*/ 121 h 256"/>
              <a:gd name="T100" fmla="*/ 110 w 176"/>
              <a:gd name="T101" fmla="*/ 114 h 256"/>
              <a:gd name="T102" fmla="*/ 101 w 176"/>
              <a:gd name="T103" fmla="*/ 176 h 256"/>
              <a:gd name="T104" fmla="*/ 76 w 176"/>
              <a:gd name="T105" fmla="*/ 176 h 256"/>
              <a:gd name="T106" fmla="*/ 48 w 176"/>
              <a:gd name="T107" fmla="*/ 184 h 256"/>
              <a:gd name="T108" fmla="*/ 128 w 176"/>
              <a:gd name="T109" fmla="*/ 184 h 256"/>
              <a:gd name="T110" fmla="*/ 128 w 176"/>
              <a:gd name="T111" fmla="*/ 200 h 256"/>
              <a:gd name="T112" fmla="*/ 48 w 176"/>
              <a:gd name="T113" fmla="*/ 200 h 256"/>
              <a:gd name="T114" fmla="*/ 48 w 176"/>
              <a:gd name="T115" fmla="*/ 184 h 256"/>
              <a:gd name="T116" fmla="*/ 56 w 176"/>
              <a:gd name="T117" fmla="*/ 208 h 256"/>
              <a:gd name="T118" fmla="*/ 120 w 176"/>
              <a:gd name="T119" fmla="*/ 208 h 256"/>
              <a:gd name="T120" fmla="*/ 120 w 176"/>
              <a:gd name="T121" fmla="*/ 224 h 256"/>
              <a:gd name="T122" fmla="*/ 56 w 176"/>
              <a:gd name="T123" fmla="*/ 224 h 256"/>
              <a:gd name="T124" fmla="*/ 56 w 176"/>
              <a:gd name="T125" fmla="*/ 20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6" h="256">
                <a:moveTo>
                  <a:pt x="120" y="256"/>
                </a:moveTo>
                <a:cubicBezTo>
                  <a:pt x="120" y="232"/>
                  <a:pt x="120" y="232"/>
                  <a:pt x="120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28" y="208"/>
                  <a:pt x="128" y="208"/>
                  <a:pt x="128" y="208"/>
                </a:cubicBezTo>
                <a:cubicBezTo>
                  <a:pt x="136" y="208"/>
                  <a:pt x="136" y="208"/>
                  <a:pt x="136" y="208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62"/>
                  <a:pt x="136" y="162"/>
                  <a:pt x="136" y="162"/>
                </a:cubicBezTo>
                <a:cubicBezTo>
                  <a:pt x="161" y="146"/>
                  <a:pt x="176" y="118"/>
                  <a:pt x="176" y="88"/>
                </a:cubicBezTo>
                <a:cubicBezTo>
                  <a:pt x="176" y="40"/>
                  <a:pt x="137" y="0"/>
                  <a:pt x="88" y="0"/>
                </a:cubicBezTo>
                <a:cubicBezTo>
                  <a:pt x="40" y="0"/>
                  <a:pt x="0" y="40"/>
                  <a:pt x="0" y="88"/>
                </a:cubicBezTo>
                <a:cubicBezTo>
                  <a:pt x="0" y="118"/>
                  <a:pt x="15" y="146"/>
                  <a:pt x="40" y="162"/>
                </a:cubicBezTo>
                <a:cubicBezTo>
                  <a:pt x="40" y="176"/>
                  <a:pt x="40" y="176"/>
                  <a:pt x="40" y="176"/>
                </a:cubicBezTo>
                <a:cubicBezTo>
                  <a:pt x="40" y="184"/>
                  <a:pt x="40" y="184"/>
                  <a:pt x="40" y="184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48" y="208"/>
                  <a:pt x="48" y="208"/>
                  <a:pt x="48" y="208"/>
                </a:cubicBezTo>
                <a:cubicBezTo>
                  <a:pt x="48" y="232"/>
                  <a:pt x="48" y="232"/>
                  <a:pt x="48" y="232"/>
                </a:cubicBezTo>
                <a:cubicBezTo>
                  <a:pt x="56" y="232"/>
                  <a:pt x="56" y="232"/>
                  <a:pt x="56" y="232"/>
                </a:cubicBezTo>
                <a:cubicBezTo>
                  <a:pt x="56" y="256"/>
                  <a:pt x="56" y="256"/>
                  <a:pt x="56" y="256"/>
                </a:cubicBezTo>
                <a:lnTo>
                  <a:pt x="120" y="256"/>
                </a:lnTo>
                <a:close/>
                <a:moveTo>
                  <a:pt x="112" y="248"/>
                </a:moveTo>
                <a:cubicBezTo>
                  <a:pt x="64" y="248"/>
                  <a:pt x="64" y="248"/>
                  <a:pt x="64" y="248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112" y="232"/>
                  <a:pt x="112" y="232"/>
                  <a:pt x="112" y="232"/>
                </a:cubicBezTo>
                <a:lnTo>
                  <a:pt x="112" y="248"/>
                </a:lnTo>
                <a:close/>
                <a:moveTo>
                  <a:pt x="46" y="157"/>
                </a:moveTo>
                <a:cubicBezTo>
                  <a:pt x="23" y="142"/>
                  <a:pt x="8" y="116"/>
                  <a:pt x="8" y="88"/>
                </a:cubicBezTo>
                <a:cubicBezTo>
                  <a:pt x="8" y="44"/>
                  <a:pt x="44" y="8"/>
                  <a:pt x="88" y="8"/>
                </a:cubicBezTo>
                <a:cubicBezTo>
                  <a:pt x="132" y="8"/>
                  <a:pt x="168" y="44"/>
                  <a:pt x="168" y="88"/>
                </a:cubicBezTo>
                <a:cubicBezTo>
                  <a:pt x="168" y="116"/>
                  <a:pt x="154" y="142"/>
                  <a:pt x="130" y="156"/>
                </a:cubicBezTo>
                <a:cubicBezTo>
                  <a:pt x="128" y="157"/>
                  <a:pt x="128" y="157"/>
                  <a:pt x="128" y="157"/>
                </a:cubicBezTo>
                <a:cubicBezTo>
                  <a:pt x="128" y="176"/>
                  <a:pt x="128" y="176"/>
                  <a:pt x="128" y="176"/>
                </a:cubicBezTo>
                <a:cubicBezTo>
                  <a:pt x="109" y="176"/>
                  <a:pt x="109" y="176"/>
                  <a:pt x="109" y="176"/>
                </a:cubicBezTo>
                <a:cubicBezTo>
                  <a:pt x="120" y="101"/>
                  <a:pt x="120" y="101"/>
                  <a:pt x="120" y="101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102"/>
                  <a:pt x="112" y="102"/>
                  <a:pt x="112" y="102"/>
                </a:cubicBezTo>
                <a:cubicBezTo>
                  <a:pt x="100" y="111"/>
                  <a:pt x="100" y="111"/>
                  <a:pt x="100" y="111"/>
                </a:cubicBezTo>
                <a:cubicBezTo>
                  <a:pt x="88" y="98"/>
                  <a:pt x="88" y="98"/>
                  <a:pt x="88" y="98"/>
                </a:cubicBezTo>
                <a:cubicBezTo>
                  <a:pt x="76" y="111"/>
                  <a:pt x="76" y="111"/>
                  <a:pt x="76" y="111"/>
                </a:cubicBezTo>
                <a:cubicBezTo>
                  <a:pt x="64" y="102"/>
                  <a:pt x="64" y="102"/>
                  <a:pt x="64" y="102"/>
                </a:cubicBezTo>
                <a:cubicBezTo>
                  <a:pt x="64" y="99"/>
                  <a:pt x="64" y="99"/>
                  <a:pt x="64" y="99"/>
                </a:cubicBezTo>
                <a:cubicBezTo>
                  <a:pt x="56" y="101"/>
                  <a:pt x="56" y="101"/>
                  <a:pt x="56" y="101"/>
                </a:cubicBezTo>
                <a:cubicBezTo>
                  <a:pt x="67" y="176"/>
                  <a:pt x="67" y="176"/>
                  <a:pt x="67" y="176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48" y="158"/>
                  <a:pt x="48" y="158"/>
                  <a:pt x="48" y="158"/>
                </a:cubicBezTo>
                <a:lnTo>
                  <a:pt x="46" y="157"/>
                </a:lnTo>
                <a:close/>
                <a:moveTo>
                  <a:pt x="76" y="176"/>
                </a:moveTo>
                <a:cubicBezTo>
                  <a:pt x="66" y="114"/>
                  <a:pt x="66" y="114"/>
                  <a:pt x="66" y="114"/>
                </a:cubicBezTo>
                <a:cubicBezTo>
                  <a:pt x="76" y="121"/>
                  <a:pt x="76" y="121"/>
                  <a:pt x="76" y="121"/>
                </a:cubicBezTo>
                <a:cubicBezTo>
                  <a:pt x="88" y="110"/>
                  <a:pt x="88" y="110"/>
                  <a:pt x="88" y="110"/>
                </a:cubicBezTo>
                <a:cubicBezTo>
                  <a:pt x="100" y="121"/>
                  <a:pt x="100" y="121"/>
                  <a:pt x="100" y="121"/>
                </a:cubicBezTo>
                <a:cubicBezTo>
                  <a:pt x="110" y="114"/>
                  <a:pt x="110" y="114"/>
                  <a:pt x="110" y="114"/>
                </a:cubicBezTo>
                <a:cubicBezTo>
                  <a:pt x="101" y="176"/>
                  <a:pt x="101" y="176"/>
                  <a:pt x="101" y="176"/>
                </a:cubicBezTo>
                <a:lnTo>
                  <a:pt x="76" y="176"/>
                </a:lnTo>
                <a:close/>
                <a:moveTo>
                  <a:pt x="48" y="184"/>
                </a:moveTo>
                <a:cubicBezTo>
                  <a:pt x="128" y="184"/>
                  <a:pt x="128" y="184"/>
                  <a:pt x="128" y="184"/>
                </a:cubicBezTo>
                <a:cubicBezTo>
                  <a:pt x="128" y="200"/>
                  <a:pt x="128" y="200"/>
                  <a:pt x="128" y="200"/>
                </a:cubicBezTo>
                <a:cubicBezTo>
                  <a:pt x="48" y="200"/>
                  <a:pt x="48" y="200"/>
                  <a:pt x="48" y="200"/>
                </a:cubicBezTo>
                <a:lnTo>
                  <a:pt x="48" y="184"/>
                </a:lnTo>
                <a:close/>
                <a:moveTo>
                  <a:pt x="56" y="208"/>
                </a:moveTo>
                <a:cubicBezTo>
                  <a:pt x="120" y="208"/>
                  <a:pt x="120" y="208"/>
                  <a:pt x="120" y="208"/>
                </a:cubicBezTo>
                <a:cubicBezTo>
                  <a:pt x="120" y="224"/>
                  <a:pt x="120" y="224"/>
                  <a:pt x="120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99" name="Group 698"/>
          <p:cNvGrpSpPr/>
          <p:nvPr/>
        </p:nvGrpSpPr>
        <p:grpSpPr>
          <a:xfrm>
            <a:off x="5220774" y="2852207"/>
            <a:ext cx="301789" cy="301788"/>
            <a:chOff x="5220774" y="2852207"/>
            <a:chExt cx="301789" cy="301788"/>
          </a:xfrm>
          <a:solidFill>
            <a:schemeClr val="tx2"/>
          </a:solidFill>
        </p:grpSpPr>
        <p:sp>
          <p:nvSpPr>
            <p:cNvPr id="584" name="Freeform 173"/>
            <p:cNvSpPr>
              <a:spLocks/>
            </p:cNvSpPr>
            <p:nvPr/>
          </p:nvSpPr>
          <p:spPr bwMode="auto">
            <a:xfrm>
              <a:off x="5361190" y="2852207"/>
              <a:ext cx="161373" cy="161373"/>
            </a:xfrm>
            <a:custGeom>
              <a:avLst/>
              <a:gdLst>
                <a:gd name="T0" fmla="*/ 92 w 136"/>
                <a:gd name="T1" fmla="*/ 0 h 136"/>
                <a:gd name="T2" fmla="*/ 92 w 136"/>
                <a:gd name="T3" fmla="*/ 0 h 136"/>
                <a:gd name="T4" fmla="*/ 66 w 136"/>
                <a:gd name="T5" fmla="*/ 9 h 136"/>
                <a:gd name="T6" fmla="*/ 13 w 136"/>
                <a:gd name="T7" fmla="*/ 61 h 136"/>
                <a:gd name="T8" fmla="*/ 0 w 136"/>
                <a:gd name="T9" fmla="*/ 92 h 136"/>
                <a:gd name="T10" fmla="*/ 4 w 136"/>
                <a:gd name="T11" fmla="*/ 110 h 136"/>
                <a:gd name="T12" fmla="*/ 4 w 136"/>
                <a:gd name="T13" fmla="*/ 110 h 136"/>
                <a:gd name="T14" fmla="*/ 5 w 136"/>
                <a:gd name="T15" fmla="*/ 111 h 136"/>
                <a:gd name="T16" fmla="*/ 12 w 136"/>
                <a:gd name="T17" fmla="*/ 108 h 136"/>
                <a:gd name="T18" fmla="*/ 11 w 136"/>
                <a:gd name="T19" fmla="*/ 106 h 136"/>
                <a:gd name="T20" fmla="*/ 8 w 136"/>
                <a:gd name="T21" fmla="*/ 108 h 136"/>
                <a:gd name="T22" fmla="*/ 11 w 136"/>
                <a:gd name="T23" fmla="*/ 106 h 136"/>
                <a:gd name="T24" fmla="*/ 8 w 136"/>
                <a:gd name="T25" fmla="*/ 92 h 136"/>
                <a:gd name="T26" fmla="*/ 19 w 136"/>
                <a:gd name="T27" fmla="*/ 67 h 136"/>
                <a:gd name="T28" fmla="*/ 71 w 136"/>
                <a:gd name="T29" fmla="*/ 15 h 136"/>
                <a:gd name="T30" fmla="*/ 92 w 136"/>
                <a:gd name="T31" fmla="*/ 8 h 136"/>
                <a:gd name="T32" fmla="*/ 92 w 136"/>
                <a:gd name="T33" fmla="*/ 8 h 136"/>
                <a:gd name="T34" fmla="*/ 118 w 136"/>
                <a:gd name="T35" fmla="*/ 19 h 136"/>
                <a:gd name="T36" fmla="*/ 128 w 136"/>
                <a:gd name="T37" fmla="*/ 44 h 136"/>
                <a:gd name="T38" fmla="*/ 121 w 136"/>
                <a:gd name="T39" fmla="*/ 65 h 136"/>
                <a:gd name="T40" fmla="*/ 73 w 136"/>
                <a:gd name="T41" fmla="*/ 113 h 136"/>
                <a:gd name="T42" fmla="*/ 73 w 136"/>
                <a:gd name="T43" fmla="*/ 114 h 136"/>
                <a:gd name="T44" fmla="*/ 44 w 136"/>
                <a:gd name="T45" fmla="*/ 128 h 136"/>
                <a:gd name="T46" fmla="*/ 44 w 136"/>
                <a:gd name="T47" fmla="*/ 128 h 136"/>
                <a:gd name="T48" fmla="*/ 30 w 136"/>
                <a:gd name="T49" fmla="*/ 125 h 136"/>
                <a:gd name="T50" fmla="*/ 27 w 136"/>
                <a:gd name="T51" fmla="*/ 132 h 136"/>
                <a:gd name="T52" fmla="*/ 44 w 136"/>
                <a:gd name="T53" fmla="*/ 136 h 136"/>
                <a:gd name="T54" fmla="*/ 44 w 136"/>
                <a:gd name="T55" fmla="*/ 136 h 136"/>
                <a:gd name="T56" fmla="*/ 79 w 136"/>
                <a:gd name="T57" fmla="*/ 119 h 136"/>
                <a:gd name="T58" fmla="*/ 127 w 136"/>
                <a:gd name="T59" fmla="*/ 71 h 136"/>
                <a:gd name="T60" fmla="*/ 127 w 136"/>
                <a:gd name="T61" fmla="*/ 70 h 136"/>
                <a:gd name="T62" fmla="*/ 136 w 136"/>
                <a:gd name="T63" fmla="*/ 44 h 136"/>
                <a:gd name="T64" fmla="*/ 123 w 136"/>
                <a:gd name="T65" fmla="*/ 13 h 136"/>
                <a:gd name="T66" fmla="*/ 92 w 136"/>
                <a:gd name="T6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6" h="136">
                  <a:moveTo>
                    <a:pt x="9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2" y="0"/>
                    <a:pt x="73" y="3"/>
                    <a:pt x="66" y="9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5" y="70"/>
                    <a:pt x="0" y="81"/>
                    <a:pt x="0" y="92"/>
                  </a:cubicBezTo>
                  <a:cubicBezTo>
                    <a:pt x="0" y="98"/>
                    <a:pt x="1" y="104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1"/>
                    <a:pt x="5" y="111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2" y="107"/>
                    <a:pt x="11" y="107"/>
                    <a:pt x="11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9" y="102"/>
                    <a:pt x="8" y="97"/>
                    <a:pt x="8" y="92"/>
                  </a:cubicBezTo>
                  <a:cubicBezTo>
                    <a:pt x="8" y="83"/>
                    <a:pt x="12" y="74"/>
                    <a:pt x="19" y="67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7" y="10"/>
                    <a:pt x="84" y="8"/>
                    <a:pt x="92" y="8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02" y="8"/>
                    <a:pt x="111" y="12"/>
                    <a:pt x="118" y="19"/>
                  </a:cubicBezTo>
                  <a:cubicBezTo>
                    <a:pt x="124" y="25"/>
                    <a:pt x="128" y="34"/>
                    <a:pt x="128" y="44"/>
                  </a:cubicBezTo>
                  <a:cubicBezTo>
                    <a:pt x="128" y="52"/>
                    <a:pt x="126" y="59"/>
                    <a:pt x="121" y="65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66" y="123"/>
                    <a:pt x="56" y="128"/>
                    <a:pt x="44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39" y="128"/>
                    <a:pt x="34" y="127"/>
                    <a:pt x="30" y="125"/>
                  </a:cubicBezTo>
                  <a:cubicBezTo>
                    <a:pt x="27" y="132"/>
                    <a:pt x="27" y="132"/>
                    <a:pt x="27" y="132"/>
                  </a:cubicBezTo>
                  <a:cubicBezTo>
                    <a:pt x="32" y="135"/>
                    <a:pt x="38" y="136"/>
                    <a:pt x="44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58" y="136"/>
                    <a:pt x="71" y="130"/>
                    <a:pt x="79" y="119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33" y="63"/>
                    <a:pt x="136" y="54"/>
                    <a:pt x="136" y="44"/>
                  </a:cubicBezTo>
                  <a:cubicBezTo>
                    <a:pt x="136" y="32"/>
                    <a:pt x="132" y="21"/>
                    <a:pt x="123" y="13"/>
                  </a:cubicBezTo>
                  <a:cubicBezTo>
                    <a:pt x="115" y="5"/>
                    <a:pt x="104" y="0"/>
                    <a:pt x="9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5" name="Freeform 174"/>
            <p:cNvSpPr>
              <a:spLocks/>
            </p:cNvSpPr>
            <p:nvPr/>
          </p:nvSpPr>
          <p:spPr bwMode="auto">
            <a:xfrm>
              <a:off x="5220774" y="2994718"/>
              <a:ext cx="159277" cy="159277"/>
            </a:xfrm>
            <a:custGeom>
              <a:avLst/>
              <a:gdLst>
                <a:gd name="T0" fmla="*/ 125 w 136"/>
                <a:gd name="T1" fmla="*/ 30 h 136"/>
                <a:gd name="T2" fmla="*/ 128 w 136"/>
                <a:gd name="T3" fmla="*/ 44 h 136"/>
                <a:gd name="T4" fmla="*/ 121 w 136"/>
                <a:gd name="T5" fmla="*/ 65 h 136"/>
                <a:gd name="T6" fmla="*/ 73 w 136"/>
                <a:gd name="T7" fmla="*/ 113 h 136"/>
                <a:gd name="T8" fmla="*/ 73 w 136"/>
                <a:gd name="T9" fmla="*/ 114 h 136"/>
                <a:gd name="T10" fmla="*/ 44 w 136"/>
                <a:gd name="T11" fmla="*/ 128 h 136"/>
                <a:gd name="T12" fmla="*/ 44 w 136"/>
                <a:gd name="T13" fmla="*/ 128 h 136"/>
                <a:gd name="T14" fmla="*/ 19 w 136"/>
                <a:gd name="T15" fmla="*/ 118 h 136"/>
                <a:gd name="T16" fmla="*/ 8 w 136"/>
                <a:gd name="T17" fmla="*/ 92 h 136"/>
                <a:gd name="T18" fmla="*/ 19 w 136"/>
                <a:gd name="T19" fmla="*/ 67 h 136"/>
                <a:gd name="T20" fmla="*/ 71 w 136"/>
                <a:gd name="T21" fmla="*/ 15 h 136"/>
                <a:gd name="T22" fmla="*/ 92 w 136"/>
                <a:gd name="T23" fmla="*/ 8 h 136"/>
                <a:gd name="T24" fmla="*/ 92 w 136"/>
                <a:gd name="T25" fmla="*/ 8 h 136"/>
                <a:gd name="T26" fmla="*/ 107 w 136"/>
                <a:gd name="T27" fmla="*/ 11 h 136"/>
                <a:gd name="T28" fmla="*/ 110 w 136"/>
                <a:gd name="T29" fmla="*/ 4 h 136"/>
                <a:gd name="T30" fmla="*/ 92 w 136"/>
                <a:gd name="T31" fmla="*/ 0 h 136"/>
                <a:gd name="T32" fmla="*/ 92 w 136"/>
                <a:gd name="T33" fmla="*/ 0 h 136"/>
                <a:gd name="T34" fmla="*/ 66 w 136"/>
                <a:gd name="T35" fmla="*/ 9 h 136"/>
                <a:gd name="T36" fmla="*/ 13 w 136"/>
                <a:gd name="T37" fmla="*/ 61 h 136"/>
                <a:gd name="T38" fmla="*/ 0 w 136"/>
                <a:gd name="T39" fmla="*/ 92 h 136"/>
                <a:gd name="T40" fmla="*/ 13 w 136"/>
                <a:gd name="T41" fmla="*/ 123 h 136"/>
                <a:gd name="T42" fmla="*/ 44 w 136"/>
                <a:gd name="T43" fmla="*/ 136 h 136"/>
                <a:gd name="T44" fmla="*/ 44 w 136"/>
                <a:gd name="T45" fmla="*/ 136 h 136"/>
                <a:gd name="T46" fmla="*/ 79 w 136"/>
                <a:gd name="T47" fmla="*/ 119 h 136"/>
                <a:gd name="T48" fmla="*/ 127 w 136"/>
                <a:gd name="T49" fmla="*/ 71 h 136"/>
                <a:gd name="T50" fmla="*/ 127 w 136"/>
                <a:gd name="T51" fmla="*/ 70 h 136"/>
                <a:gd name="T52" fmla="*/ 136 w 136"/>
                <a:gd name="T53" fmla="*/ 44 h 136"/>
                <a:gd name="T54" fmla="*/ 133 w 136"/>
                <a:gd name="T55" fmla="*/ 26 h 136"/>
                <a:gd name="T56" fmla="*/ 125 w 136"/>
                <a:gd name="T57" fmla="*/ 3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6" h="136">
                  <a:moveTo>
                    <a:pt x="125" y="30"/>
                  </a:moveTo>
                  <a:cubicBezTo>
                    <a:pt x="127" y="34"/>
                    <a:pt x="128" y="39"/>
                    <a:pt x="128" y="44"/>
                  </a:cubicBezTo>
                  <a:cubicBezTo>
                    <a:pt x="128" y="52"/>
                    <a:pt x="126" y="59"/>
                    <a:pt x="121" y="65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66" y="123"/>
                    <a:pt x="56" y="128"/>
                    <a:pt x="44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35" y="128"/>
                    <a:pt x="26" y="124"/>
                    <a:pt x="19" y="118"/>
                  </a:cubicBezTo>
                  <a:cubicBezTo>
                    <a:pt x="12" y="111"/>
                    <a:pt x="8" y="102"/>
                    <a:pt x="8" y="92"/>
                  </a:cubicBezTo>
                  <a:cubicBezTo>
                    <a:pt x="8" y="83"/>
                    <a:pt x="12" y="74"/>
                    <a:pt x="19" y="67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7" y="11"/>
                    <a:pt x="84" y="8"/>
                    <a:pt x="92" y="8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97" y="8"/>
                    <a:pt x="102" y="9"/>
                    <a:pt x="107" y="11"/>
                  </a:cubicBezTo>
                  <a:cubicBezTo>
                    <a:pt x="110" y="4"/>
                    <a:pt x="110" y="4"/>
                    <a:pt x="110" y="4"/>
                  </a:cubicBezTo>
                  <a:cubicBezTo>
                    <a:pt x="104" y="1"/>
                    <a:pt x="98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3" y="0"/>
                    <a:pt x="73" y="3"/>
                    <a:pt x="66" y="9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5" y="70"/>
                    <a:pt x="0" y="81"/>
                    <a:pt x="0" y="92"/>
                  </a:cubicBezTo>
                  <a:cubicBezTo>
                    <a:pt x="0" y="104"/>
                    <a:pt x="5" y="115"/>
                    <a:pt x="13" y="123"/>
                  </a:cubicBezTo>
                  <a:cubicBezTo>
                    <a:pt x="21" y="132"/>
                    <a:pt x="32" y="136"/>
                    <a:pt x="44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58" y="136"/>
                    <a:pt x="71" y="130"/>
                    <a:pt x="79" y="119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33" y="63"/>
                    <a:pt x="136" y="54"/>
                    <a:pt x="136" y="44"/>
                  </a:cubicBezTo>
                  <a:cubicBezTo>
                    <a:pt x="136" y="38"/>
                    <a:pt x="135" y="32"/>
                    <a:pt x="133" y="26"/>
                  </a:cubicBezTo>
                  <a:lnTo>
                    <a:pt x="125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6" name="Freeform 175"/>
            <p:cNvSpPr>
              <a:spLocks/>
            </p:cNvSpPr>
            <p:nvPr/>
          </p:nvSpPr>
          <p:spPr bwMode="auto">
            <a:xfrm>
              <a:off x="5325562" y="2956995"/>
              <a:ext cx="92213" cy="92213"/>
            </a:xfrm>
            <a:custGeom>
              <a:avLst/>
              <a:gdLst>
                <a:gd name="T0" fmla="*/ 44 w 44"/>
                <a:gd name="T1" fmla="*/ 4 h 44"/>
                <a:gd name="T2" fmla="*/ 3 w 44"/>
                <a:gd name="T3" fmla="*/ 44 h 44"/>
                <a:gd name="T4" fmla="*/ 0 w 44"/>
                <a:gd name="T5" fmla="*/ 41 h 44"/>
                <a:gd name="T6" fmla="*/ 41 w 44"/>
                <a:gd name="T7" fmla="*/ 0 h 44"/>
                <a:gd name="T8" fmla="*/ 44 w 44"/>
                <a:gd name="T9" fmla="*/ 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4" y="4"/>
                  </a:moveTo>
                  <a:lnTo>
                    <a:pt x="3" y="44"/>
                  </a:lnTo>
                  <a:lnTo>
                    <a:pt x="0" y="41"/>
                  </a:lnTo>
                  <a:lnTo>
                    <a:pt x="41" y="0"/>
                  </a:lnTo>
                  <a:lnTo>
                    <a:pt x="4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7" name="Group 706"/>
          <p:cNvGrpSpPr/>
          <p:nvPr/>
        </p:nvGrpSpPr>
        <p:grpSpPr>
          <a:xfrm>
            <a:off x="5646212" y="2852207"/>
            <a:ext cx="234724" cy="301788"/>
            <a:chOff x="5646212" y="2852207"/>
            <a:chExt cx="234724" cy="301788"/>
          </a:xfrm>
          <a:solidFill>
            <a:schemeClr val="tx2"/>
          </a:solidFill>
        </p:grpSpPr>
        <p:sp>
          <p:nvSpPr>
            <p:cNvPr id="587" name="Freeform 176"/>
            <p:cNvSpPr>
              <a:spLocks noEditPoints="1"/>
            </p:cNvSpPr>
            <p:nvPr/>
          </p:nvSpPr>
          <p:spPr bwMode="auto">
            <a:xfrm>
              <a:off x="5646212" y="2852207"/>
              <a:ext cx="234724" cy="301788"/>
            </a:xfrm>
            <a:custGeom>
              <a:avLst/>
              <a:gdLst>
                <a:gd name="T0" fmla="*/ 168 w 200"/>
                <a:gd name="T1" fmla="*/ 68 h 256"/>
                <a:gd name="T2" fmla="*/ 100 w 200"/>
                <a:gd name="T3" fmla="*/ 0 h 256"/>
                <a:gd name="T4" fmla="*/ 32 w 200"/>
                <a:gd name="T5" fmla="*/ 68 h 256"/>
                <a:gd name="T6" fmla="*/ 32 w 200"/>
                <a:gd name="T7" fmla="*/ 128 h 256"/>
                <a:gd name="T8" fmla="*/ 0 w 200"/>
                <a:gd name="T9" fmla="*/ 128 h 256"/>
                <a:gd name="T10" fmla="*/ 0 w 200"/>
                <a:gd name="T11" fmla="*/ 256 h 256"/>
                <a:gd name="T12" fmla="*/ 200 w 200"/>
                <a:gd name="T13" fmla="*/ 256 h 256"/>
                <a:gd name="T14" fmla="*/ 200 w 200"/>
                <a:gd name="T15" fmla="*/ 128 h 256"/>
                <a:gd name="T16" fmla="*/ 168 w 200"/>
                <a:gd name="T17" fmla="*/ 128 h 256"/>
                <a:gd name="T18" fmla="*/ 168 w 200"/>
                <a:gd name="T19" fmla="*/ 68 h 256"/>
                <a:gd name="T20" fmla="*/ 40 w 200"/>
                <a:gd name="T21" fmla="*/ 68 h 256"/>
                <a:gd name="T22" fmla="*/ 100 w 200"/>
                <a:gd name="T23" fmla="*/ 8 h 256"/>
                <a:gd name="T24" fmla="*/ 160 w 200"/>
                <a:gd name="T25" fmla="*/ 68 h 256"/>
                <a:gd name="T26" fmla="*/ 160 w 200"/>
                <a:gd name="T27" fmla="*/ 128 h 256"/>
                <a:gd name="T28" fmla="*/ 40 w 200"/>
                <a:gd name="T29" fmla="*/ 128 h 256"/>
                <a:gd name="T30" fmla="*/ 40 w 200"/>
                <a:gd name="T31" fmla="*/ 68 h 256"/>
                <a:gd name="T32" fmla="*/ 192 w 200"/>
                <a:gd name="T33" fmla="*/ 248 h 256"/>
                <a:gd name="T34" fmla="*/ 8 w 200"/>
                <a:gd name="T35" fmla="*/ 248 h 256"/>
                <a:gd name="T36" fmla="*/ 8 w 200"/>
                <a:gd name="T37" fmla="*/ 136 h 256"/>
                <a:gd name="T38" fmla="*/ 192 w 200"/>
                <a:gd name="T39" fmla="*/ 136 h 256"/>
                <a:gd name="T40" fmla="*/ 192 w 200"/>
                <a:gd name="T41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0" h="256">
                  <a:moveTo>
                    <a:pt x="168" y="68"/>
                  </a:moveTo>
                  <a:cubicBezTo>
                    <a:pt x="168" y="31"/>
                    <a:pt x="138" y="0"/>
                    <a:pt x="100" y="0"/>
                  </a:cubicBezTo>
                  <a:cubicBezTo>
                    <a:pt x="63" y="0"/>
                    <a:pt x="32" y="31"/>
                    <a:pt x="32" y="6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00" y="256"/>
                    <a:pt x="200" y="256"/>
                    <a:pt x="200" y="25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168" y="128"/>
                    <a:pt x="168" y="128"/>
                    <a:pt x="168" y="128"/>
                  </a:cubicBezTo>
                  <a:lnTo>
                    <a:pt x="168" y="68"/>
                  </a:lnTo>
                  <a:close/>
                  <a:moveTo>
                    <a:pt x="40" y="68"/>
                  </a:moveTo>
                  <a:cubicBezTo>
                    <a:pt x="40" y="35"/>
                    <a:pt x="67" y="8"/>
                    <a:pt x="100" y="8"/>
                  </a:cubicBezTo>
                  <a:cubicBezTo>
                    <a:pt x="133" y="8"/>
                    <a:pt x="160" y="35"/>
                    <a:pt x="160" y="68"/>
                  </a:cubicBezTo>
                  <a:cubicBezTo>
                    <a:pt x="160" y="128"/>
                    <a:pt x="160" y="128"/>
                    <a:pt x="160" y="128"/>
                  </a:cubicBezTo>
                  <a:cubicBezTo>
                    <a:pt x="40" y="128"/>
                    <a:pt x="40" y="128"/>
                    <a:pt x="40" y="128"/>
                  </a:cubicBezTo>
                  <a:lnTo>
                    <a:pt x="40" y="68"/>
                  </a:lnTo>
                  <a:close/>
                  <a:moveTo>
                    <a:pt x="192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192" y="136"/>
                    <a:pt x="192" y="136"/>
                    <a:pt x="192" y="136"/>
                  </a:cubicBezTo>
                  <a:lnTo>
                    <a:pt x="192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8" name="Freeform 177"/>
            <p:cNvSpPr>
              <a:spLocks noEditPoints="1"/>
            </p:cNvSpPr>
            <p:nvPr/>
          </p:nvSpPr>
          <p:spPr bwMode="auto">
            <a:xfrm>
              <a:off x="5740520" y="3051303"/>
              <a:ext cx="46107" cy="60777"/>
            </a:xfrm>
            <a:custGeom>
              <a:avLst/>
              <a:gdLst>
                <a:gd name="T0" fmla="*/ 16 w 40"/>
                <a:gd name="T1" fmla="*/ 40 h 52"/>
                <a:gd name="T2" fmla="*/ 16 w 40"/>
                <a:gd name="T3" fmla="*/ 52 h 52"/>
                <a:gd name="T4" fmla="*/ 24 w 40"/>
                <a:gd name="T5" fmla="*/ 52 h 52"/>
                <a:gd name="T6" fmla="*/ 24 w 40"/>
                <a:gd name="T7" fmla="*/ 40 h 52"/>
                <a:gd name="T8" fmla="*/ 40 w 40"/>
                <a:gd name="T9" fmla="*/ 20 h 52"/>
                <a:gd name="T10" fmla="*/ 20 w 40"/>
                <a:gd name="T11" fmla="*/ 0 h 52"/>
                <a:gd name="T12" fmla="*/ 0 w 40"/>
                <a:gd name="T13" fmla="*/ 20 h 52"/>
                <a:gd name="T14" fmla="*/ 16 w 40"/>
                <a:gd name="T15" fmla="*/ 40 h 52"/>
                <a:gd name="T16" fmla="*/ 20 w 40"/>
                <a:gd name="T17" fmla="*/ 8 h 52"/>
                <a:gd name="T18" fmla="*/ 32 w 40"/>
                <a:gd name="T19" fmla="*/ 20 h 52"/>
                <a:gd name="T20" fmla="*/ 20 w 40"/>
                <a:gd name="T21" fmla="*/ 32 h 52"/>
                <a:gd name="T22" fmla="*/ 8 w 40"/>
                <a:gd name="T23" fmla="*/ 20 h 52"/>
                <a:gd name="T24" fmla="*/ 20 w 40"/>
                <a:gd name="T25" fmla="*/ 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52">
                  <a:moveTo>
                    <a:pt x="16" y="40"/>
                  </a:moveTo>
                  <a:cubicBezTo>
                    <a:pt x="16" y="52"/>
                    <a:pt x="16" y="52"/>
                    <a:pt x="16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3" y="38"/>
                    <a:pt x="40" y="30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0"/>
                    <a:pt x="7" y="38"/>
                    <a:pt x="16" y="40"/>
                  </a:cubicBezTo>
                  <a:close/>
                  <a:moveTo>
                    <a:pt x="20" y="8"/>
                  </a:moveTo>
                  <a:cubicBezTo>
                    <a:pt x="27" y="8"/>
                    <a:pt x="32" y="13"/>
                    <a:pt x="32" y="20"/>
                  </a:cubicBezTo>
                  <a:cubicBezTo>
                    <a:pt x="32" y="27"/>
                    <a:pt x="27" y="32"/>
                    <a:pt x="20" y="32"/>
                  </a:cubicBezTo>
                  <a:cubicBezTo>
                    <a:pt x="14" y="32"/>
                    <a:pt x="8" y="27"/>
                    <a:pt x="8" y="20"/>
                  </a:cubicBezTo>
                  <a:cubicBezTo>
                    <a:pt x="8" y="13"/>
                    <a:pt x="14" y="8"/>
                    <a:pt x="2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8" name="Group 707"/>
          <p:cNvGrpSpPr/>
          <p:nvPr/>
        </p:nvGrpSpPr>
        <p:grpSpPr>
          <a:xfrm>
            <a:off x="6038117" y="2852207"/>
            <a:ext cx="234724" cy="301788"/>
            <a:chOff x="6038117" y="2852207"/>
            <a:chExt cx="234724" cy="301788"/>
          </a:xfrm>
          <a:solidFill>
            <a:schemeClr val="tx2"/>
          </a:solidFill>
        </p:grpSpPr>
        <p:sp>
          <p:nvSpPr>
            <p:cNvPr id="589" name="Freeform 178"/>
            <p:cNvSpPr>
              <a:spLocks noEditPoints="1"/>
            </p:cNvSpPr>
            <p:nvPr/>
          </p:nvSpPr>
          <p:spPr bwMode="auto">
            <a:xfrm>
              <a:off x="6038117" y="2852207"/>
              <a:ext cx="234724" cy="301788"/>
            </a:xfrm>
            <a:custGeom>
              <a:avLst/>
              <a:gdLst>
                <a:gd name="T0" fmla="*/ 40 w 200"/>
                <a:gd name="T1" fmla="*/ 68 h 256"/>
                <a:gd name="T2" fmla="*/ 100 w 200"/>
                <a:gd name="T3" fmla="*/ 8 h 256"/>
                <a:gd name="T4" fmla="*/ 160 w 200"/>
                <a:gd name="T5" fmla="*/ 68 h 256"/>
                <a:gd name="T6" fmla="*/ 160 w 200"/>
                <a:gd name="T7" fmla="*/ 80 h 256"/>
                <a:gd name="T8" fmla="*/ 168 w 200"/>
                <a:gd name="T9" fmla="*/ 80 h 256"/>
                <a:gd name="T10" fmla="*/ 168 w 200"/>
                <a:gd name="T11" fmla="*/ 68 h 256"/>
                <a:gd name="T12" fmla="*/ 100 w 200"/>
                <a:gd name="T13" fmla="*/ 0 h 256"/>
                <a:gd name="T14" fmla="*/ 32 w 200"/>
                <a:gd name="T15" fmla="*/ 68 h 256"/>
                <a:gd name="T16" fmla="*/ 32 w 200"/>
                <a:gd name="T17" fmla="*/ 128 h 256"/>
                <a:gd name="T18" fmla="*/ 0 w 200"/>
                <a:gd name="T19" fmla="*/ 128 h 256"/>
                <a:gd name="T20" fmla="*/ 0 w 200"/>
                <a:gd name="T21" fmla="*/ 256 h 256"/>
                <a:gd name="T22" fmla="*/ 200 w 200"/>
                <a:gd name="T23" fmla="*/ 256 h 256"/>
                <a:gd name="T24" fmla="*/ 200 w 200"/>
                <a:gd name="T25" fmla="*/ 128 h 256"/>
                <a:gd name="T26" fmla="*/ 40 w 200"/>
                <a:gd name="T27" fmla="*/ 128 h 256"/>
                <a:gd name="T28" fmla="*/ 40 w 200"/>
                <a:gd name="T29" fmla="*/ 68 h 256"/>
                <a:gd name="T30" fmla="*/ 192 w 200"/>
                <a:gd name="T31" fmla="*/ 248 h 256"/>
                <a:gd name="T32" fmla="*/ 8 w 200"/>
                <a:gd name="T33" fmla="*/ 248 h 256"/>
                <a:gd name="T34" fmla="*/ 8 w 200"/>
                <a:gd name="T35" fmla="*/ 136 h 256"/>
                <a:gd name="T36" fmla="*/ 192 w 200"/>
                <a:gd name="T37" fmla="*/ 136 h 256"/>
                <a:gd name="T38" fmla="*/ 192 w 200"/>
                <a:gd name="T39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0" h="256">
                  <a:moveTo>
                    <a:pt x="40" y="68"/>
                  </a:moveTo>
                  <a:cubicBezTo>
                    <a:pt x="40" y="35"/>
                    <a:pt x="67" y="8"/>
                    <a:pt x="100" y="8"/>
                  </a:cubicBezTo>
                  <a:cubicBezTo>
                    <a:pt x="134" y="8"/>
                    <a:pt x="160" y="35"/>
                    <a:pt x="160" y="68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8" y="80"/>
                    <a:pt x="168" y="80"/>
                    <a:pt x="168" y="80"/>
                  </a:cubicBezTo>
                  <a:cubicBezTo>
                    <a:pt x="168" y="68"/>
                    <a:pt x="168" y="68"/>
                    <a:pt x="168" y="68"/>
                  </a:cubicBezTo>
                  <a:cubicBezTo>
                    <a:pt x="168" y="31"/>
                    <a:pt x="138" y="0"/>
                    <a:pt x="100" y="0"/>
                  </a:cubicBezTo>
                  <a:cubicBezTo>
                    <a:pt x="63" y="0"/>
                    <a:pt x="32" y="31"/>
                    <a:pt x="32" y="6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00" y="256"/>
                    <a:pt x="200" y="256"/>
                    <a:pt x="200" y="25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40" y="128"/>
                    <a:pt x="40" y="128"/>
                    <a:pt x="40" y="128"/>
                  </a:cubicBezTo>
                  <a:lnTo>
                    <a:pt x="40" y="68"/>
                  </a:lnTo>
                  <a:close/>
                  <a:moveTo>
                    <a:pt x="192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192" y="136"/>
                    <a:pt x="192" y="136"/>
                    <a:pt x="192" y="136"/>
                  </a:cubicBezTo>
                  <a:lnTo>
                    <a:pt x="192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0" name="Freeform 179"/>
            <p:cNvSpPr>
              <a:spLocks noEditPoints="1"/>
            </p:cNvSpPr>
            <p:nvPr/>
          </p:nvSpPr>
          <p:spPr bwMode="auto">
            <a:xfrm>
              <a:off x="6132426" y="3051303"/>
              <a:ext cx="46107" cy="60777"/>
            </a:xfrm>
            <a:custGeom>
              <a:avLst/>
              <a:gdLst>
                <a:gd name="T0" fmla="*/ 16 w 40"/>
                <a:gd name="T1" fmla="*/ 40 h 52"/>
                <a:gd name="T2" fmla="*/ 16 w 40"/>
                <a:gd name="T3" fmla="*/ 52 h 52"/>
                <a:gd name="T4" fmla="*/ 24 w 40"/>
                <a:gd name="T5" fmla="*/ 52 h 52"/>
                <a:gd name="T6" fmla="*/ 24 w 40"/>
                <a:gd name="T7" fmla="*/ 40 h 52"/>
                <a:gd name="T8" fmla="*/ 40 w 40"/>
                <a:gd name="T9" fmla="*/ 20 h 52"/>
                <a:gd name="T10" fmla="*/ 20 w 40"/>
                <a:gd name="T11" fmla="*/ 0 h 52"/>
                <a:gd name="T12" fmla="*/ 0 w 40"/>
                <a:gd name="T13" fmla="*/ 20 h 52"/>
                <a:gd name="T14" fmla="*/ 16 w 40"/>
                <a:gd name="T15" fmla="*/ 40 h 52"/>
                <a:gd name="T16" fmla="*/ 20 w 40"/>
                <a:gd name="T17" fmla="*/ 8 h 52"/>
                <a:gd name="T18" fmla="*/ 32 w 40"/>
                <a:gd name="T19" fmla="*/ 20 h 52"/>
                <a:gd name="T20" fmla="*/ 20 w 40"/>
                <a:gd name="T21" fmla="*/ 32 h 52"/>
                <a:gd name="T22" fmla="*/ 8 w 40"/>
                <a:gd name="T23" fmla="*/ 20 h 52"/>
                <a:gd name="T24" fmla="*/ 20 w 40"/>
                <a:gd name="T25" fmla="*/ 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52">
                  <a:moveTo>
                    <a:pt x="16" y="40"/>
                  </a:moveTo>
                  <a:cubicBezTo>
                    <a:pt x="16" y="52"/>
                    <a:pt x="16" y="52"/>
                    <a:pt x="16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4" y="38"/>
                    <a:pt x="40" y="30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0"/>
                    <a:pt x="7" y="38"/>
                    <a:pt x="16" y="40"/>
                  </a:cubicBezTo>
                  <a:close/>
                  <a:moveTo>
                    <a:pt x="20" y="8"/>
                  </a:moveTo>
                  <a:cubicBezTo>
                    <a:pt x="27" y="8"/>
                    <a:pt x="32" y="13"/>
                    <a:pt x="32" y="20"/>
                  </a:cubicBezTo>
                  <a:cubicBezTo>
                    <a:pt x="32" y="27"/>
                    <a:pt x="27" y="32"/>
                    <a:pt x="20" y="32"/>
                  </a:cubicBezTo>
                  <a:cubicBezTo>
                    <a:pt x="14" y="32"/>
                    <a:pt x="8" y="27"/>
                    <a:pt x="8" y="20"/>
                  </a:cubicBezTo>
                  <a:cubicBezTo>
                    <a:pt x="8" y="13"/>
                    <a:pt x="14" y="8"/>
                    <a:pt x="2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9" name="Group 708"/>
          <p:cNvGrpSpPr/>
          <p:nvPr/>
        </p:nvGrpSpPr>
        <p:grpSpPr>
          <a:xfrm>
            <a:off x="6467746" y="2852207"/>
            <a:ext cx="161373" cy="301788"/>
            <a:chOff x="6467746" y="2852207"/>
            <a:chExt cx="161373" cy="301788"/>
          </a:xfrm>
          <a:solidFill>
            <a:schemeClr val="tx2"/>
          </a:solidFill>
        </p:grpSpPr>
        <p:sp>
          <p:nvSpPr>
            <p:cNvPr id="591" name="Freeform 180"/>
            <p:cNvSpPr>
              <a:spLocks noEditPoints="1"/>
            </p:cNvSpPr>
            <p:nvPr/>
          </p:nvSpPr>
          <p:spPr bwMode="auto">
            <a:xfrm>
              <a:off x="6467746" y="2852207"/>
              <a:ext cx="161373" cy="301788"/>
            </a:xfrm>
            <a:custGeom>
              <a:avLst/>
              <a:gdLst>
                <a:gd name="T0" fmla="*/ 68 w 136"/>
                <a:gd name="T1" fmla="*/ 0 h 256"/>
                <a:gd name="T2" fmla="*/ 0 w 136"/>
                <a:gd name="T3" fmla="*/ 68 h 256"/>
                <a:gd name="T4" fmla="*/ 0 w 136"/>
                <a:gd name="T5" fmla="*/ 188 h 256"/>
                <a:gd name="T6" fmla="*/ 68 w 136"/>
                <a:gd name="T7" fmla="*/ 256 h 256"/>
                <a:gd name="T8" fmla="*/ 136 w 136"/>
                <a:gd name="T9" fmla="*/ 188 h 256"/>
                <a:gd name="T10" fmla="*/ 136 w 136"/>
                <a:gd name="T11" fmla="*/ 68 h 256"/>
                <a:gd name="T12" fmla="*/ 68 w 136"/>
                <a:gd name="T13" fmla="*/ 0 h 256"/>
                <a:gd name="T14" fmla="*/ 128 w 136"/>
                <a:gd name="T15" fmla="*/ 188 h 256"/>
                <a:gd name="T16" fmla="*/ 68 w 136"/>
                <a:gd name="T17" fmla="*/ 248 h 256"/>
                <a:gd name="T18" fmla="*/ 8 w 136"/>
                <a:gd name="T19" fmla="*/ 188 h 256"/>
                <a:gd name="T20" fmla="*/ 8 w 136"/>
                <a:gd name="T21" fmla="*/ 68 h 256"/>
                <a:gd name="T22" fmla="*/ 68 w 136"/>
                <a:gd name="T23" fmla="*/ 8 h 256"/>
                <a:gd name="T24" fmla="*/ 128 w 136"/>
                <a:gd name="T25" fmla="*/ 68 h 256"/>
                <a:gd name="T26" fmla="*/ 128 w 136"/>
                <a:gd name="T27" fmla="*/ 18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6" h="256">
                  <a:moveTo>
                    <a:pt x="68" y="0"/>
                  </a:moveTo>
                  <a:cubicBezTo>
                    <a:pt x="30" y="0"/>
                    <a:pt x="0" y="31"/>
                    <a:pt x="0" y="68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226"/>
                    <a:pt x="30" y="256"/>
                    <a:pt x="68" y="256"/>
                  </a:cubicBezTo>
                  <a:cubicBezTo>
                    <a:pt x="105" y="256"/>
                    <a:pt x="136" y="226"/>
                    <a:pt x="136" y="188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36" y="31"/>
                    <a:pt x="105" y="0"/>
                    <a:pt x="68" y="0"/>
                  </a:cubicBezTo>
                  <a:close/>
                  <a:moveTo>
                    <a:pt x="128" y="188"/>
                  </a:moveTo>
                  <a:cubicBezTo>
                    <a:pt x="128" y="221"/>
                    <a:pt x="101" y="248"/>
                    <a:pt x="68" y="248"/>
                  </a:cubicBezTo>
                  <a:cubicBezTo>
                    <a:pt x="34" y="248"/>
                    <a:pt x="8" y="221"/>
                    <a:pt x="8" y="18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35"/>
                    <a:pt x="34" y="8"/>
                    <a:pt x="68" y="8"/>
                  </a:cubicBezTo>
                  <a:cubicBezTo>
                    <a:pt x="101" y="8"/>
                    <a:pt x="128" y="35"/>
                    <a:pt x="128" y="68"/>
                  </a:cubicBezTo>
                  <a:lnTo>
                    <a:pt x="128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2" name="Rectangle 181"/>
            <p:cNvSpPr>
              <a:spLocks noChangeArrowheads="1"/>
            </p:cNvSpPr>
            <p:nvPr/>
          </p:nvSpPr>
          <p:spPr bwMode="auto">
            <a:xfrm>
              <a:off x="6543193" y="2900409"/>
              <a:ext cx="10479" cy="377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93" name="Freeform 182"/>
          <p:cNvSpPr>
            <a:spLocks noEditPoints="1"/>
          </p:cNvSpPr>
          <p:nvPr/>
        </p:nvSpPr>
        <p:spPr bwMode="auto">
          <a:xfrm>
            <a:off x="6788396" y="2850111"/>
            <a:ext cx="303884" cy="305980"/>
          </a:xfrm>
          <a:custGeom>
            <a:avLst/>
            <a:gdLst>
              <a:gd name="T0" fmla="*/ 84 w 257"/>
              <a:gd name="T1" fmla="*/ 168 h 258"/>
              <a:gd name="T2" fmla="*/ 140 w 257"/>
              <a:gd name="T3" fmla="*/ 146 h 258"/>
              <a:gd name="T4" fmla="*/ 158 w 257"/>
              <a:gd name="T5" fmla="*/ 164 h 258"/>
              <a:gd name="T6" fmla="*/ 146 w 257"/>
              <a:gd name="T7" fmla="*/ 176 h 258"/>
              <a:gd name="T8" fmla="*/ 228 w 257"/>
              <a:gd name="T9" fmla="*/ 258 h 258"/>
              <a:gd name="T10" fmla="*/ 257 w 257"/>
              <a:gd name="T11" fmla="*/ 228 h 258"/>
              <a:gd name="T12" fmla="*/ 176 w 257"/>
              <a:gd name="T13" fmla="*/ 147 h 258"/>
              <a:gd name="T14" fmla="*/ 164 w 257"/>
              <a:gd name="T15" fmla="*/ 159 h 258"/>
              <a:gd name="T16" fmla="*/ 146 w 257"/>
              <a:gd name="T17" fmla="*/ 141 h 258"/>
              <a:gd name="T18" fmla="*/ 168 w 257"/>
              <a:gd name="T19" fmla="*/ 84 h 258"/>
              <a:gd name="T20" fmla="*/ 84 w 257"/>
              <a:gd name="T21" fmla="*/ 0 h 258"/>
              <a:gd name="T22" fmla="*/ 0 w 257"/>
              <a:gd name="T23" fmla="*/ 84 h 258"/>
              <a:gd name="T24" fmla="*/ 84 w 257"/>
              <a:gd name="T25" fmla="*/ 168 h 258"/>
              <a:gd name="T26" fmla="*/ 246 w 257"/>
              <a:gd name="T27" fmla="*/ 228 h 258"/>
              <a:gd name="T28" fmla="*/ 228 w 257"/>
              <a:gd name="T29" fmla="*/ 247 h 258"/>
              <a:gd name="T30" fmla="*/ 157 w 257"/>
              <a:gd name="T31" fmla="*/ 176 h 258"/>
              <a:gd name="T32" fmla="*/ 176 w 257"/>
              <a:gd name="T33" fmla="*/ 158 h 258"/>
              <a:gd name="T34" fmla="*/ 246 w 257"/>
              <a:gd name="T35" fmla="*/ 228 h 258"/>
              <a:gd name="T36" fmla="*/ 84 w 257"/>
              <a:gd name="T37" fmla="*/ 8 h 258"/>
              <a:gd name="T38" fmla="*/ 160 w 257"/>
              <a:gd name="T39" fmla="*/ 84 h 258"/>
              <a:gd name="T40" fmla="*/ 84 w 257"/>
              <a:gd name="T41" fmla="*/ 160 h 258"/>
              <a:gd name="T42" fmla="*/ 8 w 257"/>
              <a:gd name="T43" fmla="*/ 84 h 258"/>
              <a:gd name="T44" fmla="*/ 84 w 257"/>
              <a:gd name="T45" fmla="*/ 8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7" h="258">
                <a:moveTo>
                  <a:pt x="84" y="168"/>
                </a:moveTo>
                <a:cubicBezTo>
                  <a:pt x="106" y="168"/>
                  <a:pt x="125" y="160"/>
                  <a:pt x="140" y="146"/>
                </a:cubicBezTo>
                <a:cubicBezTo>
                  <a:pt x="158" y="164"/>
                  <a:pt x="158" y="164"/>
                  <a:pt x="158" y="164"/>
                </a:cubicBezTo>
                <a:cubicBezTo>
                  <a:pt x="146" y="176"/>
                  <a:pt x="146" y="176"/>
                  <a:pt x="146" y="176"/>
                </a:cubicBezTo>
                <a:cubicBezTo>
                  <a:pt x="228" y="258"/>
                  <a:pt x="228" y="258"/>
                  <a:pt x="228" y="258"/>
                </a:cubicBezTo>
                <a:cubicBezTo>
                  <a:pt x="257" y="228"/>
                  <a:pt x="257" y="228"/>
                  <a:pt x="257" y="228"/>
                </a:cubicBezTo>
                <a:cubicBezTo>
                  <a:pt x="176" y="147"/>
                  <a:pt x="176" y="147"/>
                  <a:pt x="176" y="147"/>
                </a:cubicBezTo>
                <a:cubicBezTo>
                  <a:pt x="164" y="159"/>
                  <a:pt x="164" y="159"/>
                  <a:pt x="164" y="159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59" y="126"/>
                  <a:pt x="168" y="106"/>
                  <a:pt x="168" y="84"/>
                </a:cubicBezTo>
                <a:cubicBezTo>
                  <a:pt x="168" y="38"/>
                  <a:pt x="130" y="0"/>
                  <a:pt x="84" y="0"/>
                </a:cubicBezTo>
                <a:cubicBezTo>
                  <a:pt x="38" y="0"/>
                  <a:pt x="0" y="38"/>
                  <a:pt x="0" y="84"/>
                </a:cubicBezTo>
                <a:cubicBezTo>
                  <a:pt x="0" y="131"/>
                  <a:pt x="38" y="168"/>
                  <a:pt x="84" y="168"/>
                </a:cubicBezTo>
                <a:close/>
                <a:moveTo>
                  <a:pt x="246" y="228"/>
                </a:moveTo>
                <a:cubicBezTo>
                  <a:pt x="228" y="247"/>
                  <a:pt x="228" y="247"/>
                  <a:pt x="228" y="247"/>
                </a:cubicBezTo>
                <a:cubicBezTo>
                  <a:pt x="157" y="176"/>
                  <a:pt x="157" y="176"/>
                  <a:pt x="157" y="176"/>
                </a:cubicBezTo>
                <a:cubicBezTo>
                  <a:pt x="176" y="158"/>
                  <a:pt x="176" y="158"/>
                  <a:pt x="176" y="158"/>
                </a:cubicBezTo>
                <a:lnTo>
                  <a:pt x="246" y="228"/>
                </a:lnTo>
                <a:close/>
                <a:moveTo>
                  <a:pt x="84" y="8"/>
                </a:moveTo>
                <a:cubicBezTo>
                  <a:pt x="126" y="8"/>
                  <a:pt x="160" y="42"/>
                  <a:pt x="160" y="84"/>
                </a:cubicBezTo>
                <a:cubicBezTo>
                  <a:pt x="160" y="126"/>
                  <a:pt x="126" y="160"/>
                  <a:pt x="84" y="160"/>
                </a:cubicBezTo>
                <a:cubicBezTo>
                  <a:pt x="42" y="160"/>
                  <a:pt x="8" y="126"/>
                  <a:pt x="8" y="84"/>
                </a:cubicBezTo>
                <a:cubicBezTo>
                  <a:pt x="8" y="42"/>
                  <a:pt x="42" y="8"/>
                  <a:pt x="84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85" name="Group 684"/>
          <p:cNvGrpSpPr/>
          <p:nvPr/>
        </p:nvGrpSpPr>
        <p:grpSpPr>
          <a:xfrm>
            <a:off x="2081340" y="3244112"/>
            <a:ext cx="303884" cy="303884"/>
            <a:chOff x="2081340" y="3244112"/>
            <a:chExt cx="303884" cy="303884"/>
          </a:xfrm>
          <a:solidFill>
            <a:schemeClr val="tx2"/>
          </a:solidFill>
        </p:grpSpPr>
        <p:sp>
          <p:nvSpPr>
            <p:cNvPr id="594" name="Rectangle 183"/>
            <p:cNvSpPr>
              <a:spLocks noChangeArrowheads="1"/>
            </p:cNvSpPr>
            <p:nvPr/>
          </p:nvSpPr>
          <p:spPr bwMode="auto">
            <a:xfrm>
              <a:off x="2137926" y="3338421"/>
              <a:ext cx="85926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5" name="Freeform 184"/>
            <p:cNvSpPr>
              <a:spLocks noEditPoints="1"/>
            </p:cNvSpPr>
            <p:nvPr/>
          </p:nvSpPr>
          <p:spPr bwMode="auto">
            <a:xfrm>
              <a:off x="2081340" y="3244112"/>
              <a:ext cx="303884" cy="303884"/>
            </a:xfrm>
            <a:custGeom>
              <a:avLst/>
              <a:gdLst>
                <a:gd name="T0" fmla="*/ 164 w 258"/>
                <a:gd name="T1" fmla="*/ 159 h 258"/>
                <a:gd name="T2" fmla="*/ 146 w 258"/>
                <a:gd name="T3" fmla="*/ 141 h 258"/>
                <a:gd name="T4" fmla="*/ 168 w 258"/>
                <a:gd name="T5" fmla="*/ 84 h 258"/>
                <a:gd name="T6" fmla="*/ 84 w 258"/>
                <a:gd name="T7" fmla="*/ 0 h 258"/>
                <a:gd name="T8" fmla="*/ 0 w 258"/>
                <a:gd name="T9" fmla="*/ 84 h 258"/>
                <a:gd name="T10" fmla="*/ 84 w 258"/>
                <a:gd name="T11" fmla="*/ 168 h 258"/>
                <a:gd name="T12" fmla="*/ 141 w 258"/>
                <a:gd name="T13" fmla="*/ 146 h 258"/>
                <a:gd name="T14" fmla="*/ 159 w 258"/>
                <a:gd name="T15" fmla="*/ 164 h 258"/>
                <a:gd name="T16" fmla="*/ 147 w 258"/>
                <a:gd name="T17" fmla="*/ 176 h 258"/>
                <a:gd name="T18" fmla="*/ 228 w 258"/>
                <a:gd name="T19" fmla="*/ 258 h 258"/>
                <a:gd name="T20" fmla="*/ 258 w 258"/>
                <a:gd name="T21" fmla="*/ 228 h 258"/>
                <a:gd name="T22" fmla="*/ 176 w 258"/>
                <a:gd name="T23" fmla="*/ 147 h 258"/>
                <a:gd name="T24" fmla="*/ 164 w 258"/>
                <a:gd name="T25" fmla="*/ 159 h 258"/>
                <a:gd name="T26" fmla="*/ 8 w 258"/>
                <a:gd name="T27" fmla="*/ 84 h 258"/>
                <a:gd name="T28" fmla="*/ 84 w 258"/>
                <a:gd name="T29" fmla="*/ 8 h 258"/>
                <a:gd name="T30" fmla="*/ 160 w 258"/>
                <a:gd name="T31" fmla="*/ 84 h 258"/>
                <a:gd name="T32" fmla="*/ 84 w 258"/>
                <a:gd name="T33" fmla="*/ 160 h 258"/>
                <a:gd name="T34" fmla="*/ 8 w 258"/>
                <a:gd name="T35" fmla="*/ 84 h 258"/>
                <a:gd name="T36" fmla="*/ 228 w 258"/>
                <a:gd name="T37" fmla="*/ 247 h 258"/>
                <a:gd name="T38" fmla="*/ 158 w 258"/>
                <a:gd name="T39" fmla="*/ 176 h 258"/>
                <a:gd name="T40" fmla="*/ 176 w 258"/>
                <a:gd name="T41" fmla="*/ 158 h 258"/>
                <a:gd name="T42" fmla="*/ 247 w 258"/>
                <a:gd name="T43" fmla="*/ 228 h 258"/>
                <a:gd name="T44" fmla="*/ 228 w 258"/>
                <a:gd name="T45" fmla="*/ 24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8" h="258">
                  <a:moveTo>
                    <a:pt x="164" y="159"/>
                  </a:moveTo>
                  <a:cubicBezTo>
                    <a:pt x="146" y="141"/>
                    <a:pt x="146" y="141"/>
                    <a:pt x="146" y="141"/>
                  </a:cubicBezTo>
                  <a:cubicBezTo>
                    <a:pt x="160" y="126"/>
                    <a:pt x="168" y="106"/>
                    <a:pt x="168" y="84"/>
                  </a:cubicBezTo>
                  <a:cubicBezTo>
                    <a:pt x="168" y="38"/>
                    <a:pt x="131" y="0"/>
                    <a:pt x="84" y="0"/>
                  </a:cubicBezTo>
                  <a:cubicBezTo>
                    <a:pt x="38" y="0"/>
                    <a:pt x="0" y="38"/>
                    <a:pt x="0" y="84"/>
                  </a:cubicBezTo>
                  <a:cubicBezTo>
                    <a:pt x="0" y="131"/>
                    <a:pt x="38" y="168"/>
                    <a:pt x="84" y="168"/>
                  </a:cubicBezTo>
                  <a:cubicBezTo>
                    <a:pt x="106" y="168"/>
                    <a:pt x="126" y="160"/>
                    <a:pt x="141" y="146"/>
                  </a:cubicBezTo>
                  <a:cubicBezTo>
                    <a:pt x="159" y="164"/>
                    <a:pt x="159" y="164"/>
                    <a:pt x="159" y="164"/>
                  </a:cubicBezTo>
                  <a:cubicBezTo>
                    <a:pt x="147" y="176"/>
                    <a:pt x="147" y="176"/>
                    <a:pt x="147" y="176"/>
                  </a:cubicBezTo>
                  <a:cubicBezTo>
                    <a:pt x="228" y="258"/>
                    <a:pt x="228" y="258"/>
                    <a:pt x="228" y="258"/>
                  </a:cubicBezTo>
                  <a:cubicBezTo>
                    <a:pt x="258" y="228"/>
                    <a:pt x="258" y="228"/>
                    <a:pt x="258" y="228"/>
                  </a:cubicBezTo>
                  <a:cubicBezTo>
                    <a:pt x="176" y="147"/>
                    <a:pt x="176" y="147"/>
                    <a:pt x="176" y="147"/>
                  </a:cubicBezTo>
                  <a:lnTo>
                    <a:pt x="164" y="159"/>
                  </a:lnTo>
                  <a:close/>
                  <a:moveTo>
                    <a:pt x="8" y="84"/>
                  </a:moveTo>
                  <a:cubicBezTo>
                    <a:pt x="8" y="42"/>
                    <a:pt x="42" y="8"/>
                    <a:pt x="84" y="8"/>
                  </a:cubicBezTo>
                  <a:cubicBezTo>
                    <a:pt x="126" y="8"/>
                    <a:pt x="160" y="42"/>
                    <a:pt x="160" y="84"/>
                  </a:cubicBezTo>
                  <a:cubicBezTo>
                    <a:pt x="160" y="126"/>
                    <a:pt x="126" y="160"/>
                    <a:pt x="84" y="160"/>
                  </a:cubicBezTo>
                  <a:cubicBezTo>
                    <a:pt x="42" y="160"/>
                    <a:pt x="8" y="126"/>
                    <a:pt x="8" y="84"/>
                  </a:cubicBezTo>
                  <a:close/>
                  <a:moveTo>
                    <a:pt x="228" y="247"/>
                  </a:moveTo>
                  <a:cubicBezTo>
                    <a:pt x="158" y="176"/>
                    <a:pt x="158" y="176"/>
                    <a:pt x="158" y="176"/>
                  </a:cubicBezTo>
                  <a:cubicBezTo>
                    <a:pt x="176" y="158"/>
                    <a:pt x="176" y="158"/>
                    <a:pt x="176" y="158"/>
                  </a:cubicBezTo>
                  <a:cubicBezTo>
                    <a:pt x="247" y="228"/>
                    <a:pt x="247" y="228"/>
                    <a:pt x="247" y="228"/>
                  </a:cubicBezTo>
                  <a:lnTo>
                    <a:pt x="228" y="2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6" name="Group 685"/>
          <p:cNvGrpSpPr/>
          <p:nvPr/>
        </p:nvGrpSpPr>
        <p:grpSpPr>
          <a:xfrm>
            <a:off x="2475341" y="3244112"/>
            <a:ext cx="303884" cy="303884"/>
            <a:chOff x="2475341" y="3244112"/>
            <a:chExt cx="303884" cy="303884"/>
          </a:xfrm>
          <a:solidFill>
            <a:schemeClr val="tx2"/>
          </a:solidFill>
        </p:grpSpPr>
        <p:sp>
          <p:nvSpPr>
            <p:cNvPr id="596" name="Freeform 185"/>
            <p:cNvSpPr>
              <a:spLocks/>
            </p:cNvSpPr>
            <p:nvPr/>
          </p:nvSpPr>
          <p:spPr bwMode="auto">
            <a:xfrm>
              <a:off x="2531927" y="3300698"/>
              <a:ext cx="83830" cy="83830"/>
            </a:xfrm>
            <a:custGeom>
              <a:avLst/>
              <a:gdLst>
                <a:gd name="T0" fmla="*/ 22 w 40"/>
                <a:gd name="T1" fmla="*/ 0 h 40"/>
                <a:gd name="T2" fmla="*/ 18 w 40"/>
                <a:gd name="T3" fmla="*/ 0 h 40"/>
                <a:gd name="T4" fmla="*/ 18 w 40"/>
                <a:gd name="T5" fmla="*/ 18 h 40"/>
                <a:gd name="T6" fmla="*/ 0 w 40"/>
                <a:gd name="T7" fmla="*/ 18 h 40"/>
                <a:gd name="T8" fmla="*/ 0 w 40"/>
                <a:gd name="T9" fmla="*/ 22 h 40"/>
                <a:gd name="T10" fmla="*/ 18 w 40"/>
                <a:gd name="T11" fmla="*/ 22 h 40"/>
                <a:gd name="T12" fmla="*/ 18 w 40"/>
                <a:gd name="T13" fmla="*/ 40 h 40"/>
                <a:gd name="T14" fmla="*/ 22 w 40"/>
                <a:gd name="T15" fmla="*/ 40 h 40"/>
                <a:gd name="T16" fmla="*/ 22 w 40"/>
                <a:gd name="T17" fmla="*/ 22 h 40"/>
                <a:gd name="T18" fmla="*/ 40 w 40"/>
                <a:gd name="T19" fmla="*/ 22 h 40"/>
                <a:gd name="T20" fmla="*/ 40 w 40"/>
                <a:gd name="T21" fmla="*/ 18 h 40"/>
                <a:gd name="T22" fmla="*/ 22 w 40"/>
                <a:gd name="T23" fmla="*/ 18 h 40"/>
                <a:gd name="T24" fmla="*/ 22 w 40"/>
                <a:gd name="T2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40">
                  <a:moveTo>
                    <a:pt x="22" y="0"/>
                  </a:moveTo>
                  <a:lnTo>
                    <a:pt x="18" y="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18" y="22"/>
                  </a:lnTo>
                  <a:lnTo>
                    <a:pt x="18" y="40"/>
                  </a:lnTo>
                  <a:lnTo>
                    <a:pt x="22" y="40"/>
                  </a:lnTo>
                  <a:lnTo>
                    <a:pt x="22" y="22"/>
                  </a:lnTo>
                  <a:lnTo>
                    <a:pt x="40" y="22"/>
                  </a:lnTo>
                  <a:lnTo>
                    <a:pt x="40" y="18"/>
                  </a:lnTo>
                  <a:lnTo>
                    <a:pt x="22" y="18"/>
                  </a:ln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7" name="Freeform 186"/>
            <p:cNvSpPr>
              <a:spLocks noEditPoints="1"/>
            </p:cNvSpPr>
            <p:nvPr/>
          </p:nvSpPr>
          <p:spPr bwMode="auto">
            <a:xfrm>
              <a:off x="2475341" y="3244112"/>
              <a:ext cx="303884" cy="303884"/>
            </a:xfrm>
            <a:custGeom>
              <a:avLst/>
              <a:gdLst>
                <a:gd name="T0" fmla="*/ 164 w 257"/>
                <a:gd name="T1" fmla="*/ 159 h 258"/>
                <a:gd name="T2" fmla="*/ 146 w 257"/>
                <a:gd name="T3" fmla="*/ 141 h 258"/>
                <a:gd name="T4" fmla="*/ 168 w 257"/>
                <a:gd name="T5" fmla="*/ 84 h 258"/>
                <a:gd name="T6" fmla="*/ 84 w 257"/>
                <a:gd name="T7" fmla="*/ 0 h 258"/>
                <a:gd name="T8" fmla="*/ 0 w 257"/>
                <a:gd name="T9" fmla="*/ 84 h 258"/>
                <a:gd name="T10" fmla="*/ 84 w 257"/>
                <a:gd name="T11" fmla="*/ 168 h 258"/>
                <a:gd name="T12" fmla="*/ 140 w 257"/>
                <a:gd name="T13" fmla="*/ 146 h 258"/>
                <a:gd name="T14" fmla="*/ 158 w 257"/>
                <a:gd name="T15" fmla="*/ 164 h 258"/>
                <a:gd name="T16" fmla="*/ 146 w 257"/>
                <a:gd name="T17" fmla="*/ 176 h 258"/>
                <a:gd name="T18" fmla="*/ 228 w 257"/>
                <a:gd name="T19" fmla="*/ 258 h 258"/>
                <a:gd name="T20" fmla="*/ 257 w 257"/>
                <a:gd name="T21" fmla="*/ 228 h 258"/>
                <a:gd name="T22" fmla="*/ 176 w 257"/>
                <a:gd name="T23" fmla="*/ 147 h 258"/>
                <a:gd name="T24" fmla="*/ 164 w 257"/>
                <a:gd name="T25" fmla="*/ 159 h 258"/>
                <a:gd name="T26" fmla="*/ 8 w 257"/>
                <a:gd name="T27" fmla="*/ 84 h 258"/>
                <a:gd name="T28" fmla="*/ 84 w 257"/>
                <a:gd name="T29" fmla="*/ 8 h 258"/>
                <a:gd name="T30" fmla="*/ 160 w 257"/>
                <a:gd name="T31" fmla="*/ 84 h 258"/>
                <a:gd name="T32" fmla="*/ 84 w 257"/>
                <a:gd name="T33" fmla="*/ 160 h 258"/>
                <a:gd name="T34" fmla="*/ 8 w 257"/>
                <a:gd name="T35" fmla="*/ 84 h 258"/>
                <a:gd name="T36" fmla="*/ 228 w 257"/>
                <a:gd name="T37" fmla="*/ 247 h 258"/>
                <a:gd name="T38" fmla="*/ 157 w 257"/>
                <a:gd name="T39" fmla="*/ 176 h 258"/>
                <a:gd name="T40" fmla="*/ 176 w 257"/>
                <a:gd name="T41" fmla="*/ 158 h 258"/>
                <a:gd name="T42" fmla="*/ 246 w 257"/>
                <a:gd name="T43" fmla="*/ 228 h 258"/>
                <a:gd name="T44" fmla="*/ 228 w 257"/>
                <a:gd name="T45" fmla="*/ 24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7" h="258">
                  <a:moveTo>
                    <a:pt x="164" y="159"/>
                  </a:moveTo>
                  <a:cubicBezTo>
                    <a:pt x="146" y="141"/>
                    <a:pt x="146" y="141"/>
                    <a:pt x="146" y="141"/>
                  </a:cubicBezTo>
                  <a:cubicBezTo>
                    <a:pt x="159" y="126"/>
                    <a:pt x="168" y="106"/>
                    <a:pt x="168" y="84"/>
                  </a:cubicBezTo>
                  <a:cubicBezTo>
                    <a:pt x="168" y="38"/>
                    <a:pt x="130" y="0"/>
                    <a:pt x="84" y="0"/>
                  </a:cubicBezTo>
                  <a:cubicBezTo>
                    <a:pt x="37" y="0"/>
                    <a:pt x="0" y="38"/>
                    <a:pt x="0" y="84"/>
                  </a:cubicBezTo>
                  <a:cubicBezTo>
                    <a:pt x="0" y="131"/>
                    <a:pt x="37" y="168"/>
                    <a:pt x="84" y="168"/>
                  </a:cubicBezTo>
                  <a:cubicBezTo>
                    <a:pt x="105" y="168"/>
                    <a:pt x="125" y="160"/>
                    <a:pt x="140" y="146"/>
                  </a:cubicBezTo>
                  <a:cubicBezTo>
                    <a:pt x="158" y="164"/>
                    <a:pt x="158" y="164"/>
                    <a:pt x="158" y="164"/>
                  </a:cubicBezTo>
                  <a:cubicBezTo>
                    <a:pt x="146" y="176"/>
                    <a:pt x="146" y="176"/>
                    <a:pt x="146" y="176"/>
                  </a:cubicBezTo>
                  <a:cubicBezTo>
                    <a:pt x="228" y="258"/>
                    <a:pt x="228" y="258"/>
                    <a:pt x="228" y="258"/>
                  </a:cubicBezTo>
                  <a:cubicBezTo>
                    <a:pt x="257" y="228"/>
                    <a:pt x="257" y="228"/>
                    <a:pt x="257" y="228"/>
                  </a:cubicBezTo>
                  <a:cubicBezTo>
                    <a:pt x="176" y="147"/>
                    <a:pt x="176" y="147"/>
                    <a:pt x="176" y="147"/>
                  </a:cubicBezTo>
                  <a:lnTo>
                    <a:pt x="164" y="159"/>
                  </a:lnTo>
                  <a:close/>
                  <a:moveTo>
                    <a:pt x="8" y="84"/>
                  </a:moveTo>
                  <a:cubicBezTo>
                    <a:pt x="8" y="42"/>
                    <a:pt x="42" y="8"/>
                    <a:pt x="84" y="8"/>
                  </a:cubicBezTo>
                  <a:cubicBezTo>
                    <a:pt x="125" y="8"/>
                    <a:pt x="160" y="42"/>
                    <a:pt x="160" y="84"/>
                  </a:cubicBezTo>
                  <a:cubicBezTo>
                    <a:pt x="160" y="126"/>
                    <a:pt x="125" y="160"/>
                    <a:pt x="84" y="160"/>
                  </a:cubicBezTo>
                  <a:cubicBezTo>
                    <a:pt x="42" y="160"/>
                    <a:pt x="8" y="126"/>
                    <a:pt x="8" y="84"/>
                  </a:cubicBezTo>
                  <a:close/>
                  <a:moveTo>
                    <a:pt x="228" y="247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76" y="158"/>
                    <a:pt x="176" y="158"/>
                    <a:pt x="176" y="158"/>
                  </a:cubicBezTo>
                  <a:cubicBezTo>
                    <a:pt x="246" y="228"/>
                    <a:pt x="246" y="228"/>
                    <a:pt x="246" y="228"/>
                  </a:cubicBezTo>
                  <a:lnTo>
                    <a:pt x="228" y="2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98" name="Freeform 187"/>
          <p:cNvSpPr>
            <a:spLocks noEditPoints="1"/>
          </p:cNvSpPr>
          <p:nvPr/>
        </p:nvSpPr>
        <p:spPr bwMode="auto">
          <a:xfrm>
            <a:off x="2867247" y="3302793"/>
            <a:ext cx="301788" cy="184426"/>
          </a:xfrm>
          <a:custGeom>
            <a:avLst/>
            <a:gdLst>
              <a:gd name="T0" fmla="*/ 144 w 144"/>
              <a:gd name="T1" fmla="*/ 0 h 88"/>
              <a:gd name="T2" fmla="*/ 0 w 144"/>
              <a:gd name="T3" fmla="*/ 0 h 88"/>
              <a:gd name="T4" fmla="*/ 0 w 144"/>
              <a:gd name="T5" fmla="*/ 88 h 88"/>
              <a:gd name="T6" fmla="*/ 144 w 144"/>
              <a:gd name="T7" fmla="*/ 88 h 88"/>
              <a:gd name="T8" fmla="*/ 144 w 144"/>
              <a:gd name="T9" fmla="*/ 0 h 88"/>
              <a:gd name="T10" fmla="*/ 134 w 144"/>
              <a:gd name="T11" fmla="*/ 5 h 88"/>
              <a:gd name="T12" fmla="*/ 72 w 144"/>
              <a:gd name="T13" fmla="*/ 45 h 88"/>
              <a:gd name="T14" fmla="*/ 10 w 144"/>
              <a:gd name="T15" fmla="*/ 5 h 88"/>
              <a:gd name="T16" fmla="*/ 134 w 144"/>
              <a:gd name="T17" fmla="*/ 5 h 88"/>
              <a:gd name="T18" fmla="*/ 4 w 144"/>
              <a:gd name="T19" fmla="*/ 84 h 88"/>
              <a:gd name="T20" fmla="*/ 4 w 144"/>
              <a:gd name="T21" fmla="*/ 7 h 88"/>
              <a:gd name="T22" fmla="*/ 72 w 144"/>
              <a:gd name="T23" fmla="*/ 50 h 88"/>
              <a:gd name="T24" fmla="*/ 140 w 144"/>
              <a:gd name="T25" fmla="*/ 7 h 88"/>
              <a:gd name="T26" fmla="*/ 140 w 144"/>
              <a:gd name="T27" fmla="*/ 84 h 88"/>
              <a:gd name="T28" fmla="*/ 4 w 144"/>
              <a:gd name="T29" fmla="*/ 8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4" h="88">
                <a:moveTo>
                  <a:pt x="144" y="0"/>
                </a:moveTo>
                <a:lnTo>
                  <a:pt x="0" y="0"/>
                </a:lnTo>
                <a:lnTo>
                  <a:pt x="0" y="88"/>
                </a:lnTo>
                <a:lnTo>
                  <a:pt x="144" y="88"/>
                </a:lnTo>
                <a:lnTo>
                  <a:pt x="144" y="0"/>
                </a:lnTo>
                <a:close/>
                <a:moveTo>
                  <a:pt x="134" y="5"/>
                </a:moveTo>
                <a:lnTo>
                  <a:pt x="72" y="45"/>
                </a:lnTo>
                <a:lnTo>
                  <a:pt x="10" y="5"/>
                </a:lnTo>
                <a:lnTo>
                  <a:pt x="134" y="5"/>
                </a:lnTo>
                <a:close/>
                <a:moveTo>
                  <a:pt x="4" y="84"/>
                </a:moveTo>
                <a:lnTo>
                  <a:pt x="4" y="7"/>
                </a:lnTo>
                <a:lnTo>
                  <a:pt x="72" y="50"/>
                </a:lnTo>
                <a:lnTo>
                  <a:pt x="140" y="7"/>
                </a:lnTo>
                <a:lnTo>
                  <a:pt x="140" y="84"/>
                </a:lnTo>
                <a:lnTo>
                  <a:pt x="4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91" name="Group 690"/>
          <p:cNvGrpSpPr/>
          <p:nvPr/>
        </p:nvGrpSpPr>
        <p:grpSpPr>
          <a:xfrm>
            <a:off x="3259152" y="3294410"/>
            <a:ext cx="303884" cy="203288"/>
            <a:chOff x="3259152" y="3294410"/>
            <a:chExt cx="303884" cy="203288"/>
          </a:xfrm>
          <a:solidFill>
            <a:schemeClr val="tx2"/>
          </a:solidFill>
        </p:grpSpPr>
        <p:sp>
          <p:nvSpPr>
            <p:cNvPr id="599" name="Freeform 188"/>
            <p:cNvSpPr>
              <a:spLocks noEditPoints="1"/>
            </p:cNvSpPr>
            <p:nvPr/>
          </p:nvSpPr>
          <p:spPr bwMode="auto">
            <a:xfrm>
              <a:off x="3259152" y="3336325"/>
              <a:ext cx="255682" cy="161373"/>
            </a:xfrm>
            <a:custGeom>
              <a:avLst/>
              <a:gdLst>
                <a:gd name="T0" fmla="*/ 122 w 122"/>
                <a:gd name="T1" fmla="*/ 0 h 77"/>
                <a:gd name="T2" fmla="*/ 0 w 122"/>
                <a:gd name="T3" fmla="*/ 0 h 77"/>
                <a:gd name="T4" fmla="*/ 0 w 122"/>
                <a:gd name="T5" fmla="*/ 77 h 77"/>
                <a:gd name="T6" fmla="*/ 122 w 122"/>
                <a:gd name="T7" fmla="*/ 77 h 77"/>
                <a:gd name="T8" fmla="*/ 122 w 122"/>
                <a:gd name="T9" fmla="*/ 0 h 77"/>
                <a:gd name="T10" fmla="*/ 111 w 122"/>
                <a:gd name="T11" fmla="*/ 5 h 77"/>
                <a:gd name="T12" fmla="*/ 61 w 122"/>
                <a:gd name="T13" fmla="*/ 34 h 77"/>
                <a:gd name="T14" fmla="*/ 11 w 122"/>
                <a:gd name="T15" fmla="*/ 5 h 77"/>
                <a:gd name="T16" fmla="*/ 111 w 122"/>
                <a:gd name="T17" fmla="*/ 5 h 77"/>
                <a:gd name="T18" fmla="*/ 5 w 122"/>
                <a:gd name="T19" fmla="*/ 72 h 77"/>
                <a:gd name="T20" fmla="*/ 5 w 122"/>
                <a:gd name="T21" fmla="*/ 6 h 77"/>
                <a:gd name="T22" fmla="*/ 61 w 122"/>
                <a:gd name="T23" fmla="*/ 39 h 77"/>
                <a:gd name="T24" fmla="*/ 118 w 122"/>
                <a:gd name="T25" fmla="*/ 6 h 77"/>
                <a:gd name="T26" fmla="*/ 118 w 122"/>
                <a:gd name="T27" fmla="*/ 72 h 77"/>
                <a:gd name="T28" fmla="*/ 5 w 122"/>
                <a:gd name="T29" fmla="*/ 7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2" h="77">
                  <a:moveTo>
                    <a:pt x="122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122" y="77"/>
                  </a:lnTo>
                  <a:lnTo>
                    <a:pt x="122" y="0"/>
                  </a:lnTo>
                  <a:close/>
                  <a:moveTo>
                    <a:pt x="111" y="5"/>
                  </a:moveTo>
                  <a:lnTo>
                    <a:pt x="61" y="34"/>
                  </a:lnTo>
                  <a:lnTo>
                    <a:pt x="11" y="5"/>
                  </a:lnTo>
                  <a:lnTo>
                    <a:pt x="111" y="5"/>
                  </a:lnTo>
                  <a:close/>
                  <a:moveTo>
                    <a:pt x="5" y="72"/>
                  </a:moveTo>
                  <a:lnTo>
                    <a:pt x="5" y="6"/>
                  </a:lnTo>
                  <a:lnTo>
                    <a:pt x="61" y="39"/>
                  </a:lnTo>
                  <a:lnTo>
                    <a:pt x="118" y="6"/>
                  </a:lnTo>
                  <a:lnTo>
                    <a:pt x="118" y="72"/>
                  </a:lnTo>
                  <a:lnTo>
                    <a:pt x="5" y="7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0" name="Freeform 189"/>
            <p:cNvSpPr>
              <a:spLocks/>
            </p:cNvSpPr>
            <p:nvPr/>
          </p:nvSpPr>
          <p:spPr bwMode="auto">
            <a:xfrm>
              <a:off x="3303163" y="3294410"/>
              <a:ext cx="259873" cy="159277"/>
            </a:xfrm>
            <a:custGeom>
              <a:avLst/>
              <a:gdLst>
                <a:gd name="T0" fmla="*/ 0 w 124"/>
                <a:gd name="T1" fmla="*/ 18 h 76"/>
                <a:gd name="T2" fmla="*/ 4 w 124"/>
                <a:gd name="T3" fmla="*/ 18 h 76"/>
                <a:gd name="T4" fmla="*/ 4 w 124"/>
                <a:gd name="T5" fmla="*/ 4 h 76"/>
                <a:gd name="T6" fmla="*/ 119 w 124"/>
                <a:gd name="T7" fmla="*/ 4 h 76"/>
                <a:gd name="T8" fmla="*/ 119 w 124"/>
                <a:gd name="T9" fmla="*/ 72 h 76"/>
                <a:gd name="T10" fmla="*/ 103 w 124"/>
                <a:gd name="T11" fmla="*/ 72 h 76"/>
                <a:gd name="T12" fmla="*/ 103 w 124"/>
                <a:gd name="T13" fmla="*/ 76 h 76"/>
                <a:gd name="T14" fmla="*/ 124 w 124"/>
                <a:gd name="T15" fmla="*/ 76 h 76"/>
                <a:gd name="T16" fmla="*/ 124 w 124"/>
                <a:gd name="T17" fmla="*/ 0 h 76"/>
                <a:gd name="T18" fmla="*/ 0 w 124"/>
                <a:gd name="T19" fmla="*/ 0 h 76"/>
                <a:gd name="T20" fmla="*/ 0 w 124"/>
                <a:gd name="T21" fmla="*/ 1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76">
                  <a:moveTo>
                    <a:pt x="0" y="18"/>
                  </a:moveTo>
                  <a:lnTo>
                    <a:pt x="4" y="18"/>
                  </a:lnTo>
                  <a:lnTo>
                    <a:pt x="4" y="4"/>
                  </a:lnTo>
                  <a:lnTo>
                    <a:pt x="119" y="4"/>
                  </a:lnTo>
                  <a:lnTo>
                    <a:pt x="119" y="72"/>
                  </a:lnTo>
                  <a:lnTo>
                    <a:pt x="103" y="72"/>
                  </a:lnTo>
                  <a:lnTo>
                    <a:pt x="103" y="76"/>
                  </a:lnTo>
                  <a:lnTo>
                    <a:pt x="124" y="76"/>
                  </a:lnTo>
                  <a:lnTo>
                    <a:pt x="124" y="0"/>
                  </a:lnTo>
                  <a:lnTo>
                    <a:pt x="0" y="0"/>
                  </a:ln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601" name="Freeform 190"/>
          <p:cNvSpPr>
            <a:spLocks noEditPoints="1"/>
          </p:cNvSpPr>
          <p:nvPr/>
        </p:nvSpPr>
        <p:spPr bwMode="auto">
          <a:xfrm>
            <a:off x="3651058" y="3244112"/>
            <a:ext cx="303884" cy="301788"/>
          </a:xfrm>
          <a:custGeom>
            <a:avLst/>
            <a:gdLst>
              <a:gd name="T0" fmla="*/ 122 w 145"/>
              <a:gd name="T1" fmla="*/ 0 h 144"/>
              <a:gd name="T2" fmla="*/ 23 w 145"/>
              <a:gd name="T3" fmla="*/ 0 h 144"/>
              <a:gd name="T4" fmla="*/ 23 w 145"/>
              <a:gd name="T5" fmla="*/ 48 h 144"/>
              <a:gd name="T6" fmla="*/ 0 w 145"/>
              <a:gd name="T7" fmla="*/ 58 h 144"/>
              <a:gd name="T8" fmla="*/ 0 w 145"/>
              <a:gd name="T9" fmla="*/ 144 h 144"/>
              <a:gd name="T10" fmla="*/ 145 w 145"/>
              <a:gd name="T11" fmla="*/ 144 h 144"/>
              <a:gd name="T12" fmla="*/ 145 w 145"/>
              <a:gd name="T13" fmla="*/ 58 h 144"/>
              <a:gd name="T14" fmla="*/ 122 w 145"/>
              <a:gd name="T15" fmla="*/ 48 h 144"/>
              <a:gd name="T16" fmla="*/ 122 w 145"/>
              <a:gd name="T17" fmla="*/ 0 h 144"/>
              <a:gd name="T18" fmla="*/ 118 w 145"/>
              <a:gd name="T19" fmla="*/ 5 h 144"/>
              <a:gd name="T20" fmla="*/ 118 w 145"/>
              <a:gd name="T21" fmla="*/ 72 h 144"/>
              <a:gd name="T22" fmla="*/ 73 w 145"/>
              <a:gd name="T23" fmla="*/ 100 h 144"/>
              <a:gd name="T24" fmla="*/ 28 w 145"/>
              <a:gd name="T25" fmla="*/ 72 h 144"/>
              <a:gd name="T26" fmla="*/ 28 w 145"/>
              <a:gd name="T27" fmla="*/ 5 h 144"/>
              <a:gd name="T28" fmla="*/ 118 w 145"/>
              <a:gd name="T29" fmla="*/ 5 h 144"/>
              <a:gd name="T30" fmla="*/ 23 w 145"/>
              <a:gd name="T31" fmla="*/ 69 h 144"/>
              <a:gd name="T32" fmla="*/ 7 w 145"/>
              <a:gd name="T33" fmla="*/ 59 h 144"/>
              <a:gd name="T34" fmla="*/ 23 w 145"/>
              <a:gd name="T35" fmla="*/ 52 h 144"/>
              <a:gd name="T36" fmla="*/ 23 w 145"/>
              <a:gd name="T37" fmla="*/ 69 h 144"/>
              <a:gd name="T38" fmla="*/ 5 w 145"/>
              <a:gd name="T39" fmla="*/ 140 h 144"/>
              <a:gd name="T40" fmla="*/ 5 w 145"/>
              <a:gd name="T41" fmla="*/ 63 h 144"/>
              <a:gd name="T42" fmla="*/ 73 w 145"/>
              <a:gd name="T43" fmla="*/ 105 h 144"/>
              <a:gd name="T44" fmla="*/ 140 w 145"/>
              <a:gd name="T45" fmla="*/ 63 h 144"/>
              <a:gd name="T46" fmla="*/ 140 w 145"/>
              <a:gd name="T47" fmla="*/ 140 h 144"/>
              <a:gd name="T48" fmla="*/ 5 w 145"/>
              <a:gd name="T49" fmla="*/ 140 h 144"/>
              <a:gd name="T50" fmla="*/ 137 w 145"/>
              <a:gd name="T51" fmla="*/ 59 h 144"/>
              <a:gd name="T52" fmla="*/ 122 w 145"/>
              <a:gd name="T53" fmla="*/ 69 h 144"/>
              <a:gd name="T54" fmla="*/ 122 w 145"/>
              <a:gd name="T55" fmla="*/ 52 h 144"/>
              <a:gd name="T56" fmla="*/ 137 w 145"/>
              <a:gd name="T57" fmla="*/ 5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5" h="144">
                <a:moveTo>
                  <a:pt x="122" y="0"/>
                </a:moveTo>
                <a:lnTo>
                  <a:pt x="23" y="0"/>
                </a:lnTo>
                <a:lnTo>
                  <a:pt x="23" y="48"/>
                </a:lnTo>
                <a:lnTo>
                  <a:pt x="0" y="58"/>
                </a:lnTo>
                <a:lnTo>
                  <a:pt x="0" y="144"/>
                </a:lnTo>
                <a:lnTo>
                  <a:pt x="145" y="144"/>
                </a:lnTo>
                <a:lnTo>
                  <a:pt x="145" y="58"/>
                </a:lnTo>
                <a:lnTo>
                  <a:pt x="122" y="48"/>
                </a:lnTo>
                <a:lnTo>
                  <a:pt x="122" y="0"/>
                </a:lnTo>
                <a:close/>
                <a:moveTo>
                  <a:pt x="118" y="5"/>
                </a:moveTo>
                <a:lnTo>
                  <a:pt x="118" y="72"/>
                </a:lnTo>
                <a:lnTo>
                  <a:pt x="73" y="100"/>
                </a:lnTo>
                <a:lnTo>
                  <a:pt x="28" y="72"/>
                </a:lnTo>
                <a:lnTo>
                  <a:pt x="28" y="5"/>
                </a:lnTo>
                <a:lnTo>
                  <a:pt x="118" y="5"/>
                </a:lnTo>
                <a:close/>
                <a:moveTo>
                  <a:pt x="23" y="69"/>
                </a:moveTo>
                <a:lnTo>
                  <a:pt x="7" y="59"/>
                </a:lnTo>
                <a:lnTo>
                  <a:pt x="23" y="52"/>
                </a:lnTo>
                <a:lnTo>
                  <a:pt x="23" y="69"/>
                </a:lnTo>
                <a:close/>
                <a:moveTo>
                  <a:pt x="5" y="140"/>
                </a:moveTo>
                <a:lnTo>
                  <a:pt x="5" y="63"/>
                </a:lnTo>
                <a:lnTo>
                  <a:pt x="73" y="105"/>
                </a:lnTo>
                <a:lnTo>
                  <a:pt x="140" y="63"/>
                </a:lnTo>
                <a:lnTo>
                  <a:pt x="140" y="140"/>
                </a:lnTo>
                <a:lnTo>
                  <a:pt x="5" y="140"/>
                </a:lnTo>
                <a:close/>
                <a:moveTo>
                  <a:pt x="137" y="59"/>
                </a:moveTo>
                <a:lnTo>
                  <a:pt x="122" y="69"/>
                </a:lnTo>
                <a:lnTo>
                  <a:pt x="122" y="52"/>
                </a:lnTo>
                <a:lnTo>
                  <a:pt x="137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93" name="Group 692"/>
          <p:cNvGrpSpPr/>
          <p:nvPr/>
        </p:nvGrpSpPr>
        <p:grpSpPr>
          <a:xfrm>
            <a:off x="4045059" y="3244112"/>
            <a:ext cx="301788" cy="301788"/>
            <a:chOff x="4045059" y="3244112"/>
            <a:chExt cx="301788" cy="301788"/>
          </a:xfrm>
          <a:solidFill>
            <a:schemeClr val="tx2"/>
          </a:solidFill>
        </p:grpSpPr>
        <p:sp>
          <p:nvSpPr>
            <p:cNvPr id="602" name="Rectangle 191"/>
            <p:cNvSpPr>
              <a:spLocks noChangeArrowheads="1"/>
            </p:cNvSpPr>
            <p:nvPr/>
          </p:nvSpPr>
          <p:spPr bwMode="auto">
            <a:xfrm>
              <a:off x="4214814" y="3281836"/>
              <a:ext cx="41915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3" name="Rectangle 192"/>
            <p:cNvSpPr>
              <a:spLocks noChangeArrowheads="1"/>
            </p:cNvSpPr>
            <p:nvPr/>
          </p:nvSpPr>
          <p:spPr bwMode="auto">
            <a:xfrm>
              <a:off x="4133080" y="3319559"/>
              <a:ext cx="123650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4" name="Rectangle 193"/>
            <p:cNvSpPr>
              <a:spLocks noChangeArrowheads="1"/>
            </p:cNvSpPr>
            <p:nvPr/>
          </p:nvSpPr>
          <p:spPr bwMode="auto">
            <a:xfrm>
              <a:off x="4133080" y="3357283"/>
              <a:ext cx="123650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5" name="Freeform 194"/>
            <p:cNvSpPr>
              <a:spLocks noEditPoints="1"/>
            </p:cNvSpPr>
            <p:nvPr/>
          </p:nvSpPr>
          <p:spPr bwMode="auto">
            <a:xfrm>
              <a:off x="4045059" y="3244112"/>
              <a:ext cx="301788" cy="301788"/>
            </a:xfrm>
            <a:custGeom>
              <a:avLst/>
              <a:gdLst>
                <a:gd name="T0" fmla="*/ 121 w 144"/>
                <a:gd name="T1" fmla="*/ 0 h 144"/>
                <a:gd name="T2" fmla="*/ 22 w 144"/>
                <a:gd name="T3" fmla="*/ 0 h 144"/>
                <a:gd name="T4" fmla="*/ 22 w 144"/>
                <a:gd name="T5" fmla="*/ 48 h 144"/>
                <a:gd name="T6" fmla="*/ 0 w 144"/>
                <a:gd name="T7" fmla="*/ 58 h 144"/>
                <a:gd name="T8" fmla="*/ 0 w 144"/>
                <a:gd name="T9" fmla="*/ 144 h 144"/>
                <a:gd name="T10" fmla="*/ 144 w 144"/>
                <a:gd name="T11" fmla="*/ 144 h 144"/>
                <a:gd name="T12" fmla="*/ 144 w 144"/>
                <a:gd name="T13" fmla="*/ 58 h 144"/>
                <a:gd name="T14" fmla="*/ 121 w 144"/>
                <a:gd name="T15" fmla="*/ 48 h 144"/>
                <a:gd name="T16" fmla="*/ 121 w 144"/>
                <a:gd name="T17" fmla="*/ 0 h 144"/>
                <a:gd name="T18" fmla="*/ 117 w 144"/>
                <a:gd name="T19" fmla="*/ 5 h 144"/>
                <a:gd name="T20" fmla="*/ 117 w 144"/>
                <a:gd name="T21" fmla="*/ 72 h 144"/>
                <a:gd name="T22" fmla="*/ 72 w 144"/>
                <a:gd name="T23" fmla="*/ 100 h 144"/>
                <a:gd name="T24" fmla="*/ 27 w 144"/>
                <a:gd name="T25" fmla="*/ 72 h 144"/>
                <a:gd name="T26" fmla="*/ 27 w 144"/>
                <a:gd name="T27" fmla="*/ 5 h 144"/>
                <a:gd name="T28" fmla="*/ 117 w 144"/>
                <a:gd name="T29" fmla="*/ 5 h 144"/>
                <a:gd name="T30" fmla="*/ 22 w 144"/>
                <a:gd name="T31" fmla="*/ 69 h 144"/>
                <a:gd name="T32" fmla="*/ 6 w 144"/>
                <a:gd name="T33" fmla="*/ 59 h 144"/>
                <a:gd name="T34" fmla="*/ 22 w 144"/>
                <a:gd name="T35" fmla="*/ 52 h 144"/>
                <a:gd name="T36" fmla="*/ 22 w 144"/>
                <a:gd name="T37" fmla="*/ 69 h 144"/>
                <a:gd name="T38" fmla="*/ 4 w 144"/>
                <a:gd name="T39" fmla="*/ 140 h 144"/>
                <a:gd name="T40" fmla="*/ 4 w 144"/>
                <a:gd name="T41" fmla="*/ 63 h 144"/>
                <a:gd name="T42" fmla="*/ 72 w 144"/>
                <a:gd name="T43" fmla="*/ 105 h 144"/>
                <a:gd name="T44" fmla="*/ 139 w 144"/>
                <a:gd name="T45" fmla="*/ 63 h 144"/>
                <a:gd name="T46" fmla="*/ 139 w 144"/>
                <a:gd name="T47" fmla="*/ 140 h 144"/>
                <a:gd name="T48" fmla="*/ 4 w 144"/>
                <a:gd name="T49" fmla="*/ 140 h 144"/>
                <a:gd name="T50" fmla="*/ 136 w 144"/>
                <a:gd name="T51" fmla="*/ 59 h 144"/>
                <a:gd name="T52" fmla="*/ 121 w 144"/>
                <a:gd name="T53" fmla="*/ 69 h 144"/>
                <a:gd name="T54" fmla="*/ 121 w 144"/>
                <a:gd name="T55" fmla="*/ 52 h 144"/>
                <a:gd name="T56" fmla="*/ 136 w 144"/>
                <a:gd name="T57" fmla="*/ 5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4" h="144">
                  <a:moveTo>
                    <a:pt x="121" y="0"/>
                  </a:moveTo>
                  <a:lnTo>
                    <a:pt x="22" y="0"/>
                  </a:lnTo>
                  <a:lnTo>
                    <a:pt x="22" y="48"/>
                  </a:lnTo>
                  <a:lnTo>
                    <a:pt x="0" y="58"/>
                  </a:lnTo>
                  <a:lnTo>
                    <a:pt x="0" y="144"/>
                  </a:lnTo>
                  <a:lnTo>
                    <a:pt x="144" y="144"/>
                  </a:lnTo>
                  <a:lnTo>
                    <a:pt x="144" y="58"/>
                  </a:lnTo>
                  <a:lnTo>
                    <a:pt x="121" y="48"/>
                  </a:lnTo>
                  <a:lnTo>
                    <a:pt x="121" y="0"/>
                  </a:lnTo>
                  <a:close/>
                  <a:moveTo>
                    <a:pt x="117" y="5"/>
                  </a:moveTo>
                  <a:lnTo>
                    <a:pt x="117" y="72"/>
                  </a:lnTo>
                  <a:lnTo>
                    <a:pt x="72" y="100"/>
                  </a:lnTo>
                  <a:lnTo>
                    <a:pt x="27" y="72"/>
                  </a:lnTo>
                  <a:lnTo>
                    <a:pt x="27" y="5"/>
                  </a:lnTo>
                  <a:lnTo>
                    <a:pt x="117" y="5"/>
                  </a:lnTo>
                  <a:close/>
                  <a:moveTo>
                    <a:pt x="22" y="69"/>
                  </a:moveTo>
                  <a:lnTo>
                    <a:pt x="6" y="59"/>
                  </a:lnTo>
                  <a:lnTo>
                    <a:pt x="22" y="52"/>
                  </a:lnTo>
                  <a:lnTo>
                    <a:pt x="22" y="69"/>
                  </a:lnTo>
                  <a:close/>
                  <a:moveTo>
                    <a:pt x="4" y="140"/>
                  </a:moveTo>
                  <a:lnTo>
                    <a:pt x="4" y="63"/>
                  </a:lnTo>
                  <a:lnTo>
                    <a:pt x="72" y="105"/>
                  </a:lnTo>
                  <a:lnTo>
                    <a:pt x="139" y="63"/>
                  </a:lnTo>
                  <a:lnTo>
                    <a:pt x="139" y="140"/>
                  </a:lnTo>
                  <a:lnTo>
                    <a:pt x="4" y="140"/>
                  </a:lnTo>
                  <a:close/>
                  <a:moveTo>
                    <a:pt x="136" y="59"/>
                  </a:moveTo>
                  <a:lnTo>
                    <a:pt x="121" y="69"/>
                  </a:lnTo>
                  <a:lnTo>
                    <a:pt x="121" y="52"/>
                  </a:lnTo>
                  <a:lnTo>
                    <a:pt x="136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606" name="Freeform 195"/>
          <p:cNvSpPr>
            <a:spLocks noEditPoints="1"/>
          </p:cNvSpPr>
          <p:nvPr/>
        </p:nvSpPr>
        <p:spPr bwMode="auto">
          <a:xfrm>
            <a:off x="4436964" y="3250332"/>
            <a:ext cx="301788" cy="301788"/>
          </a:xfrm>
          <a:custGeom>
            <a:avLst/>
            <a:gdLst>
              <a:gd name="T0" fmla="*/ 180 w 256"/>
              <a:gd name="T1" fmla="*/ 0 h 256"/>
              <a:gd name="T2" fmla="*/ 180 w 256"/>
              <a:gd name="T3" fmla="*/ 8 h 256"/>
              <a:gd name="T4" fmla="*/ 242 w 256"/>
              <a:gd name="T5" fmla="*/ 8 h 256"/>
              <a:gd name="T6" fmla="*/ 168 w 256"/>
              <a:gd name="T7" fmla="*/ 83 h 256"/>
              <a:gd name="T8" fmla="*/ 100 w 256"/>
              <a:gd name="T9" fmla="*/ 56 h 256"/>
              <a:gd name="T10" fmla="*/ 0 w 256"/>
              <a:gd name="T11" fmla="*/ 156 h 256"/>
              <a:gd name="T12" fmla="*/ 100 w 256"/>
              <a:gd name="T13" fmla="*/ 256 h 256"/>
              <a:gd name="T14" fmla="*/ 200 w 256"/>
              <a:gd name="T15" fmla="*/ 156 h 256"/>
              <a:gd name="T16" fmla="*/ 173 w 256"/>
              <a:gd name="T17" fmla="*/ 88 h 256"/>
              <a:gd name="T18" fmla="*/ 248 w 256"/>
              <a:gd name="T19" fmla="*/ 14 h 256"/>
              <a:gd name="T20" fmla="*/ 248 w 256"/>
              <a:gd name="T21" fmla="*/ 76 h 256"/>
              <a:gd name="T22" fmla="*/ 256 w 256"/>
              <a:gd name="T23" fmla="*/ 76 h 256"/>
              <a:gd name="T24" fmla="*/ 256 w 256"/>
              <a:gd name="T25" fmla="*/ 4 h 256"/>
              <a:gd name="T26" fmla="*/ 252 w 256"/>
              <a:gd name="T27" fmla="*/ 0 h 256"/>
              <a:gd name="T28" fmla="*/ 180 w 256"/>
              <a:gd name="T29" fmla="*/ 0 h 256"/>
              <a:gd name="T30" fmla="*/ 100 w 256"/>
              <a:gd name="T31" fmla="*/ 248 h 256"/>
              <a:gd name="T32" fmla="*/ 8 w 256"/>
              <a:gd name="T33" fmla="*/ 156 h 256"/>
              <a:gd name="T34" fmla="*/ 100 w 256"/>
              <a:gd name="T35" fmla="*/ 64 h 256"/>
              <a:gd name="T36" fmla="*/ 192 w 256"/>
              <a:gd name="T37" fmla="*/ 156 h 256"/>
              <a:gd name="T38" fmla="*/ 100 w 256"/>
              <a:gd name="T39" fmla="*/ 2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6" h="256">
                <a:moveTo>
                  <a:pt x="180" y="0"/>
                </a:moveTo>
                <a:cubicBezTo>
                  <a:pt x="180" y="8"/>
                  <a:pt x="180" y="8"/>
                  <a:pt x="180" y="8"/>
                </a:cubicBezTo>
                <a:cubicBezTo>
                  <a:pt x="242" y="8"/>
                  <a:pt x="242" y="8"/>
                  <a:pt x="242" y="8"/>
                </a:cubicBezTo>
                <a:cubicBezTo>
                  <a:pt x="168" y="83"/>
                  <a:pt x="168" y="83"/>
                  <a:pt x="168" y="83"/>
                </a:cubicBezTo>
                <a:cubicBezTo>
                  <a:pt x="150" y="66"/>
                  <a:pt x="126" y="56"/>
                  <a:pt x="100" y="56"/>
                </a:cubicBezTo>
                <a:cubicBezTo>
                  <a:pt x="45" y="56"/>
                  <a:pt x="0" y="101"/>
                  <a:pt x="0" y="156"/>
                </a:cubicBezTo>
                <a:cubicBezTo>
                  <a:pt x="0" y="211"/>
                  <a:pt x="45" y="256"/>
                  <a:pt x="100" y="256"/>
                </a:cubicBezTo>
                <a:cubicBezTo>
                  <a:pt x="155" y="256"/>
                  <a:pt x="200" y="211"/>
                  <a:pt x="200" y="156"/>
                </a:cubicBezTo>
                <a:cubicBezTo>
                  <a:pt x="200" y="130"/>
                  <a:pt x="190" y="106"/>
                  <a:pt x="173" y="88"/>
                </a:cubicBezTo>
                <a:cubicBezTo>
                  <a:pt x="248" y="14"/>
                  <a:pt x="248" y="14"/>
                  <a:pt x="248" y="14"/>
                </a:cubicBezTo>
                <a:cubicBezTo>
                  <a:pt x="248" y="76"/>
                  <a:pt x="248" y="76"/>
                  <a:pt x="248" y="76"/>
                </a:cubicBezTo>
                <a:cubicBezTo>
                  <a:pt x="256" y="76"/>
                  <a:pt x="256" y="76"/>
                  <a:pt x="256" y="76"/>
                </a:cubicBezTo>
                <a:cubicBezTo>
                  <a:pt x="256" y="4"/>
                  <a:pt x="256" y="4"/>
                  <a:pt x="256" y="4"/>
                </a:cubicBezTo>
                <a:cubicBezTo>
                  <a:pt x="252" y="0"/>
                  <a:pt x="252" y="0"/>
                  <a:pt x="252" y="0"/>
                </a:cubicBezTo>
                <a:lnTo>
                  <a:pt x="180" y="0"/>
                </a:lnTo>
                <a:close/>
                <a:moveTo>
                  <a:pt x="100" y="248"/>
                </a:moveTo>
                <a:cubicBezTo>
                  <a:pt x="49" y="248"/>
                  <a:pt x="8" y="207"/>
                  <a:pt x="8" y="156"/>
                </a:cubicBezTo>
                <a:cubicBezTo>
                  <a:pt x="8" y="105"/>
                  <a:pt x="49" y="64"/>
                  <a:pt x="100" y="64"/>
                </a:cubicBezTo>
                <a:cubicBezTo>
                  <a:pt x="151" y="64"/>
                  <a:pt x="192" y="105"/>
                  <a:pt x="192" y="156"/>
                </a:cubicBezTo>
                <a:cubicBezTo>
                  <a:pt x="192" y="207"/>
                  <a:pt x="151" y="248"/>
                  <a:pt x="100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7" name="Freeform 196"/>
          <p:cNvSpPr>
            <a:spLocks noEditPoints="1"/>
          </p:cNvSpPr>
          <p:nvPr/>
        </p:nvSpPr>
        <p:spPr bwMode="auto">
          <a:xfrm>
            <a:off x="4828870" y="3260878"/>
            <a:ext cx="301788" cy="268256"/>
          </a:xfrm>
          <a:custGeom>
            <a:avLst/>
            <a:gdLst>
              <a:gd name="T0" fmla="*/ 49 w 144"/>
              <a:gd name="T1" fmla="*/ 1 h 128"/>
              <a:gd name="T2" fmla="*/ 0 w 144"/>
              <a:gd name="T3" fmla="*/ 20 h 128"/>
              <a:gd name="T4" fmla="*/ 0 w 144"/>
              <a:gd name="T5" fmla="*/ 128 h 128"/>
              <a:gd name="T6" fmla="*/ 49 w 144"/>
              <a:gd name="T7" fmla="*/ 109 h 128"/>
              <a:gd name="T8" fmla="*/ 94 w 144"/>
              <a:gd name="T9" fmla="*/ 127 h 128"/>
              <a:gd name="T10" fmla="*/ 144 w 144"/>
              <a:gd name="T11" fmla="*/ 109 h 128"/>
              <a:gd name="T12" fmla="*/ 144 w 144"/>
              <a:gd name="T13" fmla="*/ 0 h 128"/>
              <a:gd name="T14" fmla="*/ 94 w 144"/>
              <a:gd name="T15" fmla="*/ 19 h 128"/>
              <a:gd name="T16" fmla="*/ 49 w 144"/>
              <a:gd name="T17" fmla="*/ 1 h 128"/>
              <a:gd name="T18" fmla="*/ 52 w 144"/>
              <a:gd name="T19" fmla="*/ 7 h 128"/>
              <a:gd name="T20" fmla="*/ 92 w 144"/>
              <a:gd name="T21" fmla="*/ 23 h 128"/>
              <a:gd name="T22" fmla="*/ 92 w 144"/>
              <a:gd name="T23" fmla="*/ 122 h 128"/>
              <a:gd name="T24" fmla="*/ 52 w 144"/>
              <a:gd name="T25" fmla="*/ 105 h 128"/>
              <a:gd name="T26" fmla="*/ 52 w 144"/>
              <a:gd name="T27" fmla="*/ 7 h 128"/>
              <a:gd name="T28" fmla="*/ 4 w 144"/>
              <a:gd name="T29" fmla="*/ 23 h 128"/>
              <a:gd name="T30" fmla="*/ 47 w 144"/>
              <a:gd name="T31" fmla="*/ 7 h 128"/>
              <a:gd name="T32" fmla="*/ 47 w 144"/>
              <a:gd name="T33" fmla="*/ 105 h 128"/>
              <a:gd name="T34" fmla="*/ 4 w 144"/>
              <a:gd name="T35" fmla="*/ 122 h 128"/>
              <a:gd name="T36" fmla="*/ 4 w 144"/>
              <a:gd name="T37" fmla="*/ 23 h 128"/>
              <a:gd name="T38" fmla="*/ 139 w 144"/>
              <a:gd name="T39" fmla="*/ 105 h 128"/>
              <a:gd name="T40" fmla="*/ 97 w 144"/>
              <a:gd name="T41" fmla="*/ 122 h 128"/>
              <a:gd name="T42" fmla="*/ 97 w 144"/>
              <a:gd name="T43" fmla="*/ 23 h 128"/>
              <a:gd name="T44" fmla="*/ 139 w 144"/>
              <a:gd name="T45" fmla="*/ 7 h 128"/>
              <a:gd name="T46" fmla="*/ 139 w 144"/>
              <a:gd name="T47" fmla="*/ 10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4" h="128">
                <a:moveTo>
                  <a:pt x="49" y="1"/>
                </a:moveTo>
                <a:lnTo>
                  <a:pt x="0" y="20"/>
                </a:lnTo>
                <a:lnTo>
                  <a:pt x="0" y="128"/>
                </a:lnTo>
                <a:lnTo>
                  <a:pt x="49" y="109"/>
                </a:lnTo>
                <a:lnTo>
                  <a:pt x="94" y="127"/>
                </a:lnTo>
                <a:lnTo>
                  <a:pt x="144" y="109"/>
                </a:lnTo>
                <a:lnTo>
                  <a:pt x="144" y="0"/>
                </a:lnTo>
                <a:lnTo>
                  <a:pt x="94" y="19"/>
                </a:lnTo>
                <a:lnTo>
                  <a:pt x="49" y="1"/>
                </a:lnTo>
                <a:close/>
                <a:moveTo>
                  <a:pt x="52" y="7"/>
                </a:moveTo>
                <a:lnTo>
                  <a:pt x="92" y="23"/>
                </a:lnTo>
                <a:lnTo>
                  <a:pt x="92" y="122"/>
                </a:lnTo>
                <a:lnTo>
                  <a:pt x="52" y="105"/>
                </a:lnTo>
                <a:lnTo>
                  <a:pt x="52" y="7"/>
                </a:lnTo>
                <a:close/>
                <a:moveTo>
                  <a:pt x="4" y="23"/>
                </a:moveTo>
                <a:lnTo>
                  <a:pt x="47" y="7"/>
                </a:lnTo>
                <a:lnTo>
                  <a:pt x="47" y="105"/>
                </a:lnTo>
                <a:lnTo>
                  <a:pt x="4" y="122"/>
                </a:lnTo>
                <a:lnTo>
                  <a:pt x="4" y="23"/>
                </a:lnTo>
                <a:close/>
                <a:moveTo>
                  <a:pt x="139" y="105"/>
                </a:moveTo>
                <a:lnTo>
                  <a:pt x="97" y="122"/>
                </a:lnTo>
                <a:lnTo>
                  <a:pt x="97" y="23"/>
                </a:lnTo>
                <a:lnTo>
                  <a:pt x="139" y="7"/>
                </a:lnTo>
                <a:lnTo>
                  <a:pt x="139" y="1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8" name="Freeform 197"/>
          <p:cNvSpPr>
            <a:spLocks noEditPoints="1"/>
          </p:cNvSpPr>
          <p:nvPr/>
        </p:nvSpPr>
        <p:spPr bwMode="auto">
          <a:xfrm>
            <a:off x="5220774" y="3260878"/>
            <a:ext cx="301788" cy="270352"/>
          </a:xfrm>
          <a:custGeom>
            <a:avLst/>
            <a:gdLst>
              <a:gd name="T0" fmla="*/ 0 w 144"/>
              <a:gd name="T1" fmla="*/ 99 h 129"/>
              <a:gd name="T2" fmla="*/ 38 w 144"/>
              <a:gd name="T3" fmla="*/ 99 h 129"/>
              <a:gd name="T4" fmla="*/ 38 w 144"/>
              <a:gd name="T5" fmla="*/ 129 h 129"/>
              <a:gd name="T6" fmla="*/ 73 w 144"/>
              <a:gd name="T7" fmla="*/ 99 h 129"/>
              <a:gd name="T8" fmla="*/ 144 w 144"/>
              <a:gd name="T9" fmla="*/ 99 h 129"/>
              <a:gd name="T10" fmla="*/ 144 w 144"/>
              <a:gd name="T11" fmla="*/ 0 h 129"/>
              <a:gd name="T12" fmla="*/ 0 w 144"/>
              <a:gd name="T13" fmla="*/ 0 h 129"/>
              <a:gd name="T14" fmla="*/ 0 w 144"/>
              <a:gd name="T15" fmla="*/ 99 h 129"/>
              <a:gd name="T16" fmla="*/ 4 w 144"/>
              <a:gd name="T17" fmla="*/ 4 h 129"/>
              <a:gd name="T18" fmla="*/ 140 w 144"/>
              <a:gd name="T19" fmla="*/ 4 h 129"/>
              <a:gd name="T20" fmla="*/ 140 w 144"/>
              <a:gd name="T21" fmla="*/ 95 h 129"/>
              <a:gd name="T22" fmla="*/ 71 w 144"/>
              <a:gd name="T23" fmla="*/ 95 h 129"/>
              <a:gd name="T24" fmla="*/ 43 w 144"/>
              <a:gd name="T25" fmla="*/ 119 h 129"/>
              <a:gd name="T26" fmla="*/ 43 w 144"/>
              <a:gd name="T27" fmla="*/ 95 h 129"/>
              <a:gd name="T28" fmla="*/ 4 w 144"/>
              <a:gd name="T29" fmla="*/ 95 h 129"/>
              <a:gd name="T30" fmla="*/ 4 w 144"/>
              <a:gd name="T31" fmla="*/ 4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4" h="129">
                <a:moveTo>
                  <a:pt x="0" y="99"/>
                </a:moveTo>
                <a:lnTo>
                  <a:pt x="38" y="99"/>
                </a:lnTo>
                <a:lnTo>
                  <a:pt x="38" y="129"/>
                </a:lnTo>
                <a:lnTo>
                  <a:pt x="73" y="99"/>
                </a:lnTo>
                <a:lnTo>
                  <a:pt x="144" y="99"/>
                </a:lnTo>
                <a:lnTo>
                  <a:pt x="144" y="0"/>
                </a:lnTo>
                <a:lnTo>
                  <a:pt x="0" y="0"/>
                </a:lnTo>
                <a:lnTo>
                  <a:pt x="0" y="99"/>
                </a:lnTo>
                <a:close/>
                <a:moveTo>
                  <a:pt x="4" y="4"/>
                </a:moveTo>
                <a:lnTo>
                  <a:pt x="140" y="4"/>
                </a:lnTo>
                <a:lnTo>
                  <a:pt x="140" y="95"/>
                </a:lnTo>
                <a:lnTo>
                  <a:pt x="71" y="95"/>
                </a:lnTo>
                <a:lnTo>
                  <a:pt x="43" y="119"/>
                </a:lnTo>
                <a:lnTo>
                  <a:pt x="43" y="95"/>
                </a:lnTo>
                <a:lnTo>
                  <a:pt x="4" y="95"/>
                </a:lnTo>
                <a:lnTo>
                  <a:pt x="4" y="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706" name="Group 705"/>
          <p:cNvGrpSpPr/>
          <p:nvPr/>
        </p:nvGrpSpPr>
        <p:grpSpPr>
          <a:xfrm>
            <a:off x="5612680" y="3254591"/>
            <a:ext cx="301789" cy="282927"/>
            <a:chOff x="5612680" y="3254591"/>
            <a:chExt cx="301789" cy="282927"/>
          </a:xfrm>
          <a:solidFill>
            <a:schemeClr val="tx2"/>
          </a:solidFill>
        </p:grpSpPr>
        <p:sp>
          <p:nvSpPr>
            <p:cNvPr id="609" name="Freeform 198"/>
            <p:cNvSpPr>
              <a:spLocks noEditPoints="1"/>
            </p:cNvSpPr>
            <p:nvPr/>
          </p:nvSpPr>
          <p:spPr bwMode="auto">
            <a:xfrm>
              <a:off x="5612680" y="3292315"/>
              <a:ext cx="264065" cy="245203"/>
            </a:xfrm>
            <a:custGeom>
              <a:avLst/>
              <a:gdLst>
                <a:gd name="T0" fmla="*/ 29 w 126"/>
                <a:gd name="T1" fmla="*/ 117 h 117"/>
                <a:gd name="T2" fmla="*/ 60 w 126"/>
                <a:gd name="T3" fmla="*/ 90 h 117"/>
                <a:gd name="T4" fmla="*/ 126 w 126"/>
                <a:gd name="T5" fmla="*/ 90 h 117"/>
                <a:gd name="T6" fmla="*/ 126 w 126"/>
                <a:gd name="T7" fmla="*/ 0 h 117"/>
                <a:gd name="T8" fmla="*/ 0 w 126"/>
                <a:gd name="T9" fmla="*/ 0 h 117"/>
                <a:gd name="T10" fmla="*/ 0 w 126"/>
                <a:gd name="T11" fmla="*/ 90 h 117"/>
                <a:gd name="T12" fmla="*/ 29 w 126"/>
                <a:gd name="T13" fmla="*/ 90 h 117"/>
                <a:gd name="T14" fmla="*/ 29 w 126"/>
                <a:gd name="T15" fmla="*/ 117 h 117"/>
                <a:gd name="T16" fmla="*/ 4 w 126"/>
                <a:gd name="T17" fmla="*/ 86 h 117"/>
                <a:gd name="T18" fmla="*/ 4 w 126"/>
                <a:gd name="T19" fmla="*/ 5 h 117"/>
                <a:gd name="T20" fmla="*/ 122 w 126"/>
                <a:gd name="T21" fmla="*/ 5 h 117"/>
                <a:gd name="T22" fmla="*/ 122 w 126"/>
                <a:gd name="T23" fmla="*/ 86 h 117"/>
                <a:gd name="T24" fmla="*/ 58 w 126"/>
                <a:gd name="T25" fmla="*/ 86 h 117"/>
                <a:gd name="T26" fmla="*/ 34 w 126"/>
                <a:gd name="T27" fmla="*/ 107 h 117"/>
                <a:gd name="T28" fmla="*/ 34 w 126"/>
                <a:gd name="T29" fmla="*/ 86 h 117"/>
                <a:gd name="T30" fmla="*/ 4 w 126"/>
                <a:gd name="T31" fmla="*/ 8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" h="117">
                  <a:moveTo>
                    <a:pt x="29" y="117"/>
                  </a:moveTo>
                  <a:lnTo>
                    <a:pt x="60" y="90"/>
                  </a:lnTo>
                  <a:lnTo>
                    <a:pt x="126" y="90"/>
                  </a:lnTo>
                  <a:lnTo>
                    <a:pt x="126" y="0"/>
                  </a:lnTo>
                  <a:lnTo>
                    <a:pt x="0" y="0"/>
                  </a:lnTo>
                  <a:lnTo>
                    <a:pt x="0" y="90"/>
                  </a:lnTo>
                  <a:lnTo>
                    <a:pt x="29" y="90"/>
                  </a:lnTo>
                  <a:lnTo>
                    <a:pt x="29" y="117"/>
                  </a:lnTo>
                  <a:close/>
                  <a:moveTo>
                    <a:pt x="4" y="86"/>
                  </a:moveTo>
                  <a:lnTo>
                    <a:pt x="4" y="5"/>
                  </a:lnTo>
                  <a:lnTo>
                    <a:pt x="122" y="5"/>
                  </a:lnTo>
                  <a:lnTo>
                    <a:pt x="122" y="86"/>
                  </a:lnTo>
                  <a:lnTo>
                    <a:pt x="58" y="86"/>
                  </a:lnTo>
                  <a:lnTo>
                    <a:pt x="34" y="107"/>
                  </a:lnTo>
                  <a:lnTo>
                    <a:pt x="34" y="86"/>
                  </a:lnTo>
                  <a:lnTo>
                    <a:pt x="4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0" name="Freeform 199"/>
            <p:cNvSpPr>
              <a:spLocks/>
            </p:cNvSpPr>
            <p:nvPr/>
          </p:nvSpPr>
          <p:spPr bwMode="auto">
            <a:xfrm>
              <a:off x="5650404" y="3254591"/>
              <a:ext cx="264065" cy="188618"/>
            </a:xfrm>
            <a:custGeom>
              <a:avLst/>
              <a:gdLst>
                <a:gd name="T0" fmla="*/ 110 w 126"/>
                <a:gd name="T1" fmla="*/ 86 h 90"/>
                <a:gd name="T2" fmla="*/ 110 w 126"/>
                <a:gd name="T3" fmla="*/ 90 h 90"/>
                <a:gd name="T4" fmla="*/ 126 w 126"/>
                <a:gd name="T5" fmla="*/ 90 h 90"/>
                <a:gd name="T6" fmla="*/ 126 w 126"/>
                <a:gd name="T7" fmla="*/ 0 h 90"/>
                <a:gd name="T8" fmla="*/ 0 w 126"/>
                <a:gd name="T9" fmla="*/ 0 h 90"/>
                <a:gd name="T10" fmla="*/ 0 w 126"/>
                <a:gd name="T11" fmla="*/ 16 h 90"/>
                <a:gd name="T12" fmla="*/ 4 w 126"/>
                <a:gd name="T13" fmla="*/ 16 h 90"/>
                <a:gd name="T14" fmla="*/ 4 w 126"/>
                <a:gd name="T15" fmla="*/ 5 h 90"/>
                <a:gd name="T16" fmla="*/ 122 w 126"/>
                <a:gd name="T17" fmla="*/ 5 h 90"/>
                <a:gd name="T18" fmla="*/ 122 w 126"/>
                <a:gd name="T19" fmla="*/ 86 h 90"/>
                <a:gd name="T20" fmla="*/ 110 w 126"/>
                <a:gd name="T21" fmla="*/ 8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6" h="90">
                  <a:moveTo>
                    <a:pt x="110" y="86"/>
                  </a:moveTo>
                  <a:lnTo>
                    <a:pt x="110" y="90"/>
                  </a:lnTo>
                  <a:lnTo>
                    <a:pt x="126" y="90"/>
                  </a:lnTo>
                  <a:lnTo>
                    <a:pt x="126" y="0"/>
                  </a:lnTo>
                  <a:lnTo>
                    <a:pt x="0" y="0"/>
                  </a:lnTo>
                  <a:lnTo>
                    <a:pt x="0" y="16"/>
                  </a:lnTo>
                  <a:lnTo>
                    <a:pt x="4" y="16"/>
                  </a:lnTo>
                  <a:lnTo>
                    <a:pt x="4" y="5"/>
                  </a:lnTo>
                  <a:lnTo>
                    <a:pt x="122" y="5"/>
                  </a:lnTo>
                  <a:lnTo>
                    <a:pt x="122" y="86"/>
                  </a:lnTo>
                  <a:lnTo>
                    <a:pt x="11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3" name="Group 702"/>
          <p:cNvGrpSpPr/>
          <p:nvPr/>
        </p:nvGrpSpPr>
        <p:grpSpPr>
          <a:xfrm>
            <a:off x="6004585" y="3260878"/>
            <a:ext cx="301788" cy="270352"/>
            <a:chOff x="6004585" y="3260878"/>
            <a:chExt cx="301788" cy="270352"/>
          </a:xfrm>
          <a:solidFill>
            <a:schemeClr val="tx2"/>
          </a:solidFill>
        </p:grpSpPr>
        <p:sp>
          <p:nvSpPr>
            <p:cNvPr id="611" name="Rectangle 200"/>
            <p:cNvSpPr>
              <a:spLocks noChangeArrowheads="1"/>
            </p:cNvSpPr>
            <p:nvPr/>
          </p:nvSpPr>
          <p:spPr bwMode="auto">
            <a:xfrm>
              <a:off x="6050691" y="3313272"/>
              <a:ext cx="209575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2" name="Rectangle 201"/>
            <p:cNvSpPr>
              <a:spLocks noChangeArrowheads="1"/>
            </p:cNvSpPr>
            <p:nvPr/>
          </p:nvSpPr>
          <p:spPr bwMode="auto">
            <a:xfrm>
              <a:off x="6050691" y="3359379"/>
              <a:ext cx="209575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3" name="Rectangle 202"/>
            <p:cNvSpPr>
              <a:spLocks noChangeArrowheads="1"/>
            </p:cNvSpPr>
            <p:nvPr/>
          </p:nvSpPr>
          <p:spPr bwMode="auto">
            <a:xfrm>
              <a:off x="6050691" y="3407581"/>
              <a:ext cx="209575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4" name="Freeform 203"/>
            <p:cNvSpPr>
              <a:spLocks noEditPoints="1"/>
            </p:cNvSpPr>
            <p:nvPr/>
          </p:nvSpPr>
          <p:spPr bwMode="auto">
            <a:xfrm>
              <a:off x="6004585" y="3260878"/>
              <a:ext cx="301788" cy="270352"/>
            </a:xfrm>
            <a:custGeom>
              <a:avLst/>
              <a:gdLst>
                <a:gd name="T0" fmla="*/ 38 w 144"/>
                <a:gd name="T1" fmla="*/ 129 h 129"/>
                <a:gd name="T2" fmla="*/ 73 w 144"/>
                <a:gd name="T3" fmla="*/ 99 h 129"/>
                <a:gd name="T4" fmla="*/ 144 w 144"/>
                <a:gd name="T5" fmla="*/ 99 h 129"/>
                <a:gd name="T6" fmla="*/ 144 w 144"/>
                <a:gd name="T7" fmla="*/ 0 h 129"/>
                <a:gd name="T8" fmla="*/ 0 w 144"/>
                <a:gd name="T9" fmla="*/ 0 h 129"/>
                <a:gd name="T10" fmla="*/ 0 w 144"/>
                <a:gd name="T11" fmla="*/ 99 h 129"/>
                <a:gd name="T12" fmla="*/ 38 w 144"/>
                <a:gd name="T13" fmla="*/ 99 h 129"/>
                <a:gd name="T14" fmla="*/ 38 w 144"/>
                <a:gd name="T15" fmla="*/ 129 h 129"/>
                <a:gd name="T16" fmla="*/ 4 w 144"/>
                <a:gd name="T17" fmla="*/ 95 h 129"/>
                <a:gd name="T18" fmla="*/ 4 w 144"/>
                <a:gd name="T19" fmla="*/ 4 h 129"/>
                <a:gd name="T20" fmla="*/ 140 w 144"/>
                <a:gd name="T21" fmla="*/ 4 h 129"/>
                <a:gd name="T22" fmla="*/ 140 w 144"/>
                <a:gd name="T23" fmla="*/ 95 h 129"/>
                <a:gd name="T24" fmla="*/ 72 w 144"/>
                <a:gd name="T25" fmla="*/ 95 h 129"/>
                <a:gd name="T26" fmla="*/ 43 w 144"/>
                <a:gd name="T27" fmla="*/ 119 h 129"/>
                <a:gd name="T28" fmla="*/ 43 w 144"/>
                <a:gd name="T29" fmla="*/ 95 h 129"/>
                <a:gd name="T30" fmla="*/ 4 w 144"/>
                <a:gd name="T31" fmla="*/ 9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29">
                  <a:moveTo>
                    <a:pt x="38" y="129"/>
                  </a:moveTo>
                  <a:lnTo>
                    <a:pt x="73" y="99"/>
                  </a:lnTo>
                  <a:lnTo>
                    <a:pt x="144" y="99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99"/>
                  </a:lnTo>
                  <a:lnTo>
                    <a:pt x="38" y="99"/>
                  </a:lnTo>
                  <a:lnTo>
                    <a:pt x="38" y="129"/>
                  </a:lnTo>
                  <a:close/>
                  <a:moveTo>
                    <a:pt x="4" y="95"/>
                  </a:moveTo>
                  <a:lnTo>
                    <a:pt x="4" y="4"/>
                  </a:lnTo>
                  <a:lnTo>
                    <a:pt x="140" y="4"/>
                  </a:lnTo>
                  <a:lnTo>
                    <a:pt x="140" y="95"/>
                  </a:lnTo>
                  <a:lnTo>
                    <a:pt x="72" y="95"/>
                  </a:lnTo>
                  <a:lnTo>
                    <a:pt x="43" y="119"/>
                  </a:lnTo>
                  <a:lnTo>
                    <a:pt x="43" y="95"/>
                  </a:lnTo>
                  <a:lnTo>
                    <a:pt x="4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0" name="Group 709"/>
          <p:cNvGrpSpPr/>
          <p:nvPr/>
        </p:nvGrpSpPr>
        <p:grpSpPr>
          <a:xfrm>
            <a:off x="6421640" y="3244112"/>
            <a:ext cx="255681" cy="301788"/>
            <a:chOff x="6421640" y="3244112"/>
            <a:chExt cx="255681" cy="301788"/>
          </a:xfrm>
          <a:solidFill>
            <a:schemeClr val="tx2"/>
          </a:solidFill>
        </p:grpSpPr>
        <p:sp>
          <p:nvSpPr>
            <p:cNvPr id="615" name="Freeform 204"/>
            <p:cNvSpPr>
              <a:spLocks noEditPoints="1"/>
            </p:cNvSpPr>
            <p:nvPr/>
          </p:nvSpPr>
          <p:spPr bwMode="auto">
            <a:xfrm>
              <a:off x="6421640" y="3244112"/>
              <a:ext cx="64969" cy="301788"/>
            </a:xfrm>
            <a:custGeom>
              <a:avLst/>
              <a:gdLst>
                <a:gd name="T0" fmla="*/ 32 w 56"/>
                <a:gd name="T1" fmla="*/ 25 h 256"/>
                <a:gd name="T2" fmla="*/ 32 w 56"/>
                <a:gd name="T3" fmla="*/ 0 h 256"/>
                <a:gd name="T4" fmla="*/ 24 w 56"/>
                <a:gd name="T5" fmla="*/ 0 h 256"/>
                <a:gd name="T6" fmla="*/ 24 w 56"/>
                <a:gd name="T7" fmla="*/ 25 h 256"/>
                <a:gd name="T8" fmla="*/ 0 w 56"/>
                <a:gd name="T9" fmla="*/ 52 h 256"/>
                <a:gd name="T10" fmla="*/ 24 w 56"/>
                <a:gd name="T11" fmla="*/ 80 h 256"/>
                <a:gd name="T12" fmla="*/ 24 w 56"/>
                <a:gd name="T13" fmla="*/ 256 h 256"/>
                <a:gd name="T14" fmla="*/ 32 w 56"/>
                <a:gd name="T15" fmla="*/ 256 h 256"/>
                <a:gd name="T16" fmla="*/ 32 w 56"/>
                <a:gd name="T17" fmla="*/ 80 h 256"/>
                <a:gd name="T18" fmla="*/ 56 w 56"/>
                <a:gd name="T19" fmla="*/ 52 h 256"/>
                <a:gd name="T20" fmla="*/ 32 w 56"/>
                <a:gd name="T21" fmla="*/ 25 h 256"/>
                <a:gd name="T22" fmla="*/ 28 w 56"/>
                <a:gd name="T23" fmla="*/ 72 h 256"/>
                <a:gd name="T24" fmla="*/ 8 w 56"/>
                <a:gd name="T25" fmla="*/ 52 h 256"/>
                <a:gd name="T26" fmla="*/ 28 w 56"/>
                <a:gd name="T27" fmla="*/ 32 h 256"/>
                <a:gd name="T28" fmla="*/ 48 w 56"/>
                <a:gd name="T29" fmla="*/ 52 h 256"/>
                <a:gd name="T30" fmla="*/ 28 w 56"/>
                <a:gd name="T31" fmla="*/ 7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56">
                  <a:moveTo>
                    <a:pt x="32" y="25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10" y="26"/>
                    <a:pt x="0" y="38"/>
                    <a:pt x="0" y="52"/>
                  </a:cubicBezTo>
                  <a:cubicBezTo>
                    <a:pt x="0" y="66"/>
                    <a:pt x="10" y="78"/>
                    <a:pt x="24" y="80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45" y="78"/>
                    <a:pt x="56" y="66"/>
                    <a:pt x="56" y="52"/>
                  </a:cubicBezTo>
                  <a:cubicBezTo>
                    <a:pt x="56" y="38"/>
                    <a:pt x="45" y="26"/>
                    <a:pt x="32" y="25"/>
                  </a:cubicBezTo>
                  <a:close/>
                  <a:moveTo>
                    <a:pt x="28" y="72"/>
                  </a:moveTo>
                  <a:cubicBezTo>
                    <a:pt x="17" y="72"/>
                    <a:pt x="8" y="63"/>
                    <a:pt x="8" y="52"/>
                  </a:cubicBezTo>
                  <a:cubicBezTo>
                    <a:pt x="8" y="41"/>
                    <a:pt x="17" y="32"/>
                    <a:pt x="28" y="32"/>
                  </a:cubicBezTo>
                  <a:cubicBezTo>
                    <a:pt x="39" y="32"/>
                    <a:pt x="48" y="41"/>
                    <a:pt x="48" y="52"/>
                  </a:cubicBezTo>
                  <a:cubicBezTo>
                    <a:pt x="48" y="63"/>
                    <a:pt x="39" y="72"/>
                    <a:pt x="28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6" name="Freeform 206"/>
            <p:cNvSpPr>
              <a:spLocks noEditPoints="1"/>
            </p:cNvSpPr>
            <p:nvPr/>
          </p:nvSpPr>
          <p:spPr bwMode="auto">
            <a:xfrm>
              <a:off x="6610257" y="3244112"/>
              <a:ext cx="67064" cy="301788"/>
            </a:xfrm>
            <a:custGeom>
              <a:avLst/>
              <a:gdLst>
                <a:gd name="T0" fmla="*/ 32 w 56"/>
                <a:gd name="T1" fmla="*/ 177 h 256"/>
                <a:gd name="T2" fmla="*/ 32 w 56"/>
                <a:gd name="T3" fmla="*/ 0 h 256"/>
                <a:gd name="T4" fmla="*/ 24 w 56"/>
                <a:gd name="T5" fmla="*/ 0 h 256"/>
                <a:gd name="T6" fmla="*/ 24 w 56"/>
                <a:gd name="T7" fmla="*/ 177 h 256"/>
                <a:gd name="T8" fmla="*/ 0 w 56"/>
                <a:gd name="T9" fmla="*/ 204 h 256"/>
                <a:gd name="T10" fmla="*/ 24 w 56"/>
                <a:gd name="T11" fmla="*/ 232 h 256"/>
                <a:gd name="T12" fmla="*/ 24 w 56"/>
                <a:gd name="T13" fmla="*/ 256 h 256"/>
                <a:gd name="T14" fmla="*/ 32 w 56"/>
                <a:gd name="T15" fmla="*/ 256 h 256"/>
                <a:gd name="T16" fmla="*/ 32 w 56"/>
                <a:gd name="T17" fmla="*/ 232 h 256"/>
                <a:gd name="T18" fmla="*/ 56 w 56"/>
                <a:gd name="T19" fmla="*/ 204 h 256"/>
                <a:gd name="T20" fmla="*/ 32 w 56"/>
                <a:gd name="T21" fmla="*/ 177 h 256"/>
                <a:gd name="T22" fmla="*/ 28 w 56"/>
                <a:gd name="T23" fmla="*/ 224 h 256"/>
                <a:gd name="T24" fmla="*/ 8 w 56"/>
                <a:gd name="T25" fmla="*/ 204 h 256"/>
                <a:gd name="T26" fmla="*/ 28 w 56"/>
                <a:gd name="T27" fmla="*/ 184 h 256"/>
                <a:gd name="T28" fmla="*/ 48 w 56"/>
                <a:gd name="T29" fmla="*/ 204 h 256"/>
                <a:gd name="T30" fmla="*/ 28 w 56"/>
                <a:gd name="T31" fmla="*/ 22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56">
                  <a:moveTo>
                    <a:pt x="32" y="177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77"/>
                    <a:pt x="24" y="177"/>
                    <a:pt x="24" y="177"/>
                  </a:cubicBezTo>
                  <a:cubicBezTo>
                    <a:pt x="10" y="178"/>
                    <a:pt x="0" y="190"/>
                    <a:pt x="0" y="204"/>
                  </a:cubicBezTo>
                  <a:cubicBezTo>
                    <a:pt x="0" y="218"/>
                    <a:pt x="10" y="230"/>
                    <a:pt x="24" y="232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2" y="232"/>
                    <a:pt x="32" y="232"/>
                    <a:pt x="32" y="232"/>
                  </a:cubicBezTo>
                  <a:cubicBezTo>
                    <a:pt x="45" y="230"/>
                    <a:pt x="56" y="218"/>
                    <a:pt x="56" y="204"/>
                  </a:cubicBezTo>
                  <a:cubicBezTo>
                    <a:pt x="56" y="190"/>
                    <a:pt x="45" y="178"/>
                    <a:pt x="32" y="177"/>
                  </a:cubicBezTo>
                  <a:close/>
                  <a:moveTo>
                    <a:pt x="28" y="224"/>
                  </a:moveTo>
                  <a:cubicBezTo>
                    <a:pt x="17" y="224"/>
                    <a:pt x="8" y="215"/>
                    <a:pt x="8" y="204"/>
                  </a:cubicBezTo>
                  <a:cubicBezTo>
                    <a:pt x="8" y="193"/>
                    <a:pt x="17" y="184"/>
                    <a:pt x="28" y="184"/>
                  </a:cubicBezTo>
                  <a:cubicBezTo>
                    <a:pt x="39" y="184"/>
                    <a:pt x="48" y="193"/>
                    <a:pt x="48" y="204"/>
                  </a:cubicBezTo>
                  <a:cubicBezTo>
                    <a:pt x="48" y="215"/>
                    <a:pt x="39" y="224"/>
                    <a:pt x="28" y="2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7" name="Freeform 207"/>
            <p:cNvSpPr>
              <a:spLocks noEditPoints="1"/>
            </p:cNvSpPr>
            <p:nvPr/>
          </p:nvSpPr>
          <p:spPr bwMode="auto">
            <a:xfrm>
              <a:off x="6515949" y="3244112"/>
              <a:ext cx="64969" cy="301788"/>
            </a:xfrm>
            <a:custGeom>
              <a:avLst/>
              <a:gdLst>
                <a:gd name="T0" fmla="*/ 32 w 56"/>
                <a:gd name="T1" fmla="*/ 101 h 256"/>
                <a:gd name="T2" fmla="*/ 32 w 56"/>
                <a:gd name="T3" fmla="*/ 0 h 256"/>
                <a:gd name="T4" fmla="*/ 24 w 56"/>
                <a:gd name="T5" fmla="*/ 0 h 256"/>
                <a:gd name="T6" fmla="*/ 24 w 56"/>
                <a:gd name="T7" fmla="*/ 101 h 256"/>
                <a:gd name="T8" fmla="*/ 0 w 56"/>
                <a:gd name="T9" fmla="*/ 128 h 256"/>
                <a:gd name="T10" fmla="*/ 24 w 56"/>
                <a:gd name="T11" fmla="*/ 156 h 256"/>
                <a:gd name="T12" fmla="*/ 24 w 56"/>
                <a:gd name="T13" fmla="*/ 256 h 256"/>
                <a:gd name="T14" fmla="*/ 32 w 56"/>
                <a:gd name="T15" fmla="*/ 256 h 256"/>
                <a:gd name="T16" fmla="*/ 32 w 56"/>
                <a:gd name="T17" fmla="*/ 156 h 256"/>
                <a:gd name="T18" fmla="*/ 56 w 56"/>
                <a:gd name="T19" fmla="*/ 128 h 256"/>
                <a:gd name="T20" fmla="*/ 32 w 56"/>
                <a:gd name="T21" fmla="*/ 101 h 256"/>
                <a:gd name="T22" fmla="*/ 28 w 56"/>
                <a:gd name="T23" fmla="*/ 148 h 256"/>
                <a:gd name="T24" fmla="*/ 8 w 56"/>
                <a:gd name="T25" fmla="*/ 128 h 256"/>
                <a:gd name="T26" fmla="*/ 28 w 56"/>
                <a:gd name="T27" fmla="*/ 108 h 256"/>
                <a:gd name="T28" fmla="*/ 48 w 56"/>
                <a:gd name="T29" fmla="*/ 128 h 256"/>
                <a:gd name="T30" fmla="*/ 28 w 56"/>
                <a:gd name="T31" fmla="*/ 1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56">
                  <a:moveTo>
                    <a:pt x="32" y="101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10" y="102"/>
                    <a:pt x="0" y="114"/>
                    <a:pt x="0" y="128"/>
                  </a:cubicBezTo>
                  <a:cubicBezTo>
                    <a:pt x="0" y="142"/>
                    <a:pt x="10" y="154"/>
                    <a:pt x="24" y="156"/>
                  </a:cubicBezTo>
                  <a:cubicBezTo>
                    <a:pt x="24" y="256"/>
                    <a:pt x="24" y="256"/>
                    <a:pt x="24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45" y="154"/>
                    <a:pt x="56" y="142"/>
                    <a:pt x="56" y="128"/>
                  </a:cubicBezTo>
                  <a:cubicBezTo>
                    <a:pt x="56" y="114"/>
                    <a:pt x="45" y="102"/>
                    <a:pt x="32" y="101"/>
                  </a:cubicBezTo>
                  <a:close/>
                  <a:moveTo>
                    <a:pt x="28" y="148"/>
                  </a:moveTo>
                  <a:cubicBezTo>
                    <a:pt x="17" y="148"/>
                    <a:pt x="8" y="139"/>
                    <a:pt x="8" y="128"/>
                  </a:cubicBezTo>
                  <a:cubicBezTo>
                    <a:pt x="8" y="117"/>
                    <a:pt x="17" y="108"/>
                    <a:pt x="28" y="108"/>
                  </a:cubicBezTo>
                  <a:cubicBezTo>
                    <a:pt x="39" y="108"/>
                    <a:pt x="48" y="117"/>
                    <a:pt x="48" y="128"/>
                  </a:cubicBezTo>
                  <a:cubicBezTo>
                    <a:pt x="48" y="139"/>
                    <a:pt x="39" y="148"/>
                    <a:pt x="28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618" name="Freeform 208"/>
          <p:cNvSpPr>
            <a:spLocks noEditPoints="1"/>
          </p:cNvSpPr>
          <p:nvPr/>
        </p:nvSpPr>
        <p:spPr bwMode="auto">
          <a:xfrm>
            <a:off x="6859652" y="3244112"/>
            <a:ext cx="161373" cy="301788"/>
          </a:xfrm>
          <a:custGeom>
            <a:avLst/>
            <a:gdLst>
              <a:gd name="T0" fmla="*/ 68 w 136"/>
              <a:gd name="T1" fmla="*/ 0 h 256"/>
              <a:gd name="T2" fmla="*/ 0 w 136"/>
              <a:gd name="T3" fmla="*/ 68 h 256"/>
              <a:gd name="T4" fmla="*/ 0 w 136"/>
              <a:gd name="T5" fmla="*/ 188 h 256"/>
              <a:gd name="T6" fmla="*/ 68 w 136"/>
              <a:gd name="T7" fmla="*/ 256 h 256"/>
              <a:gd name="T8" fmla="*/ 136 w 136"/>
              <a:gd name="T9" fmla="*/ 188 h 256"/>
              <a:gd name="T10" fmla="*/ 136 w 136"/>
              <a:gd name="T11" fmla="*/ 68 h 256"/>
              <a:gd name="T12" fmla="*/ 68 w 136"/>
              <a:gd name="T13" fmla="*/ 0 h 256"/>
              <a:gd name="T14" fmla="*/ 64 w 136"/>
              <a:gd name="T15" fmla="*/ 8 h 256"/>
              <a:gd name="T16" fmla="*/ 64 w 136"/>
              <a:gd name="T17" fmla="*/ 80 h 256"/>
              <a:gd name="T18" fmla="*/ 8 w 136"/>
              <a:gd name="T19" fmla="*/ 80 h 256"/>
              <a:gd name="T20" fmla="*/ 8 w 136"/>
              <a:gd name="T21" fmla="*/ 68 h 256"/>
              <a:gd name="T22" fmla="*/ 64 w 136"/>
              <a:gd name="T23" fmla="*/ 8 h 256"/>
              <a:gd name="T24" fmla="*/ 68 w 136"/>
              <a:gd name="T25" fmla="*/ 248 h 256"/>
              <a:gd name="T26" fmla="*/ 8 w 136"/>
              <a:gd name="T27" fmla="*/ 188 h 256"/>
              <a:gd name="T28" fmla="*/ 8 w 136"/>
              <a:gd name="T29" fmla="*/ 88 h 256"/>
              <a:gd name="T30" fmla="*/ 128 w 136"/>
              <a:gd name="T31" fmla="*/ 88 h 256"/>
              <a:gd name="T32" fmla="*/ 128 w 136"/>
              <a:gd name="T33" fmla="*/ 188 h 256"/>
              <a:gd name="T34" fmla="*/ 68 w 136"/>
              <a:gd name="T35" fmla="*/ 248 h 256"/>
              <a:gd name="T36" fmla="*/ 128 w 136"/>
              <a:gd name="T37" fmla="*/ 80 h 256"/>
              <a:gd name="T38" fmla="*/ 72 w 136"/>
              <a:gd name="T39" fmla="*/ 80 h 256"/>
              <a:gd name="T40" fmla="*/ 72 w 136"/>
              <a:gd name="T41" fmla="*/ 8 h 256"/>
              <a:gd name="T42" fmla="*/ 128 w 136"/>
              <a:gd name="T43" fmla="*/ 68 h 256"/>
              <a:gd name="T44" fmla="*/ 128 w 136"/>
              <a:gd name="T45" fmla="*/ 8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6" h="256">
                <a:moveTo>
                  <a:pt x="68" y="0"/>
                </a:moveTo>
                <a:cubicBezTo>
                  <a:pt x="30" y="0"/>
                  <a:pt x="0" y="31"/>
                  <a:pt x="0" y="68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226"/>
                  <a:pt x="30" y="256"/>
                  <a:pt x="68" y="256"/>
                </a:cubicBezTo>
                <a:cubicBezTo>
                  <a:pt x="105" y="256"/>
                  <a:pt x="136" y="226"/>
                  <a:pt x="136" y="188"/>
                </a:cubicBezTo>
                <a:cubicBezTo>
                  <a:pt x="136" y="68"/>
                  <a:pt x="136" y="68"/>
                  <a:pt x="136" y="68"/>
                </a:cubicBezTo>
                <a:cubicBezTo>
                  <a:pt x="136" y="31"/>
                  <a:pt x="105" y="0"/>
                  <a:pt x="68" y="0"/>
                </a:cubicBezTo>
                <a:close/>
                <a:moveTo>
                  <a:pt x="64" y="8"/>
                </a:moveTo>
                <a:cubicBezTo>
                  <a:pt x="64" y="80"/>
                  <a:pt x="64" y="80"/>
                  <a:pt x="64" y="80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68"/>
                  <a:pt x="8" y="68"/>
                  <a:pt x="8" y="68"/>
                </a:cubicBezTo>
                <a:cubicBezTo>
                  <a:pt x="8" y="36"/>
                  <a:pt x="32" y="10"/>
                  <a:pt x="64" y="8"/>
                </a:cubicBezTo>
                <a:close/>
                <a:moveTo>
                  <a:pt x="68" y="248"/>
                </a:moveTo>
                <a:cubicBezTo>
                  <a:pt x="35" y="248"/>
                  <a:pt x="8" y="221"/>
                  <a:pt x="8" y="188"/>
                </a:cubicBezTo>
                <a:cubicBezTo>
                  <a:pt x="8" y="88"/>
                  <a:pt x="8" y="88"/>
                  <a:pt x="8" y="88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8" y="188"/>
                  <a:pt x="128" y="188"/>
                  <a:pt x="128" y="188"/>
                </a:cubicBezTo>
                <a:cubicBezTo>
                  <a:pt x="128" y="221"/>
                  <a:pt x="101" y="248"/>
                  <a:pt x="68" y="248"/>
                </a:cubicBezTo>
                <a:close/>
                <a:moveTo>
                  <a:pt x="128" y="80"/>
                </a:moveTo>
                <a:cubicBezTo>
                  <a:pt x="72" y="80"/>
                  <a:pt x="72" y="80"/>
                  <a:pt x="72" y="80"/>
                </a:cubicBezTo>
                <a:cubicBezTo>
                  <a:pt x="72" y="8"/>
                  <a:pt x="72" y="8"/>
                  <a:pt x="72" y="8"/>
                </a:cubicBezTo>
                <a:cubicBezTo>
                  <a:pt x="103" y="10"/>
                  <a:pt x="128" y="36"/>
                  <a:pt x="128" y="68"/>
                </a:cubicBezTo>
                <a:lnTo>
                  <a:pt x="128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9" name="Freeform 209"/>
          <p:cNvSpPr>
            <a:spLocks noEditPoints="1"/>
          </p:cNvSpPr>
          <p:nvPr/>
        </p:nvSpPr>
        <p:spPr bwMode="auto">
          <a:xfrm>
            <a:off x="2123256" y="3636018"/>
            <a:ext cx="222150" cy="301788"/>
          </a:xfrm>
          <a:custGeom>
            <a:avLst/>
            <a:gdLst>
              <a:gd name="T0" fmla="*/ 106 w 106"/>
              <a:gd name="T1" fmla="*/ 0 h 144"/>
              <a:gd name="T2" fmla="*/ 7 w 106"/>
              <a:gd name="T3" fmla="*/ 16 h 144"/>
              <a:gd name="T4" fmla="*/ 0 w 106"/>
              <a:gd name="T5" fmla="*/ 20 h 144"/>
              <a:gd name="T6" fmla="*/ 7 w 106"/>
              <a:gd name="T7" fmla="*/ 34 h 144"/>
              <a:gd name="T8" fmla="*/ 0 w 106"/>
              <a:gd name="T9" fmla="*/ 38 h 144"/>
              <a:gd name="T10" fmla="*/ 7 w 106"/>
              <a:gd name="T11" fmla="*/ 52 h 144"/>
              <a:gd name="T12" fmla="*/ 0 w 106"/>
              <a:gd name="T13" fmla="*/ 56 h 144"/>
              <a:gd name="T14" fmla="*/ 7 w 106"/>
              <a:gd name="T15" fmla="*/ 70 h 144"/>
              <a:gd name="T16" fmla="*/ 0 w 106"/>
              <a:gd name="T17" fmla="*/ 74 h 144"/>
              <a:gd name="T18" fmla="*/ 7 w 106"/>
              <a:gd name="T19" fmla="*/ 88 h 144"/>
              <a:gd name="T20" fmla="*/ 0 w 106"/>
              <a:gd name="T21" fmla="*/ 92 h 144"/>
              <a:gd name="T22" fmla="*/ 7 w 106"/>
              <a:gd name="T23" fmla="*/ 106 h 144"/>
              <a:gd name="T24" fmla="*/ 0 w 106"/>
              <a:gd name="T25" fmla="*/ 111 h 144"/>
              <a:gd name="T26" fmla="*/ 7 w 106"/>
              <a:gd name="T27" fmla="*/ 124 h 144"/>
              <a:gd name="T28" fmla="*/ 0 w 106"/>
              <a:gd name="T29" fmla="*/ 129 h 144"/>
              <a:gd name="T30" fmla="*/ 7 w 106"/>
              <a:gd name="T31" fmla="*/ 144 h 144"/>
              <a:gd name="T32" fmla="*/ 101 w 106"/>
              <a:gd name="T33" fmla="*/ 140 h 144"/>
              <a:gd name="T34" fmla="*/ 79 w 106"/>
              <a:gd name="T35" fmla="*/ 5 h 144"/>
              <a:gd name="T36" fmla="*/ 101 w 106"/>
              <a:gd name="T37" fmla="*/ 140 h 144"/>
              <a:gd name="T38" fmla="*/ 18 w 106"/>
              <a:gd name="T39" fmla="*/ 111 h 144"/>
              <a:gd name="T40" fmla="*/ 11 w 106"/>
              <a:gd name="T41" fmla="*/ 106 h 144"/>
              <a:gd name="T42" fmla="*/ 18 w 106"/>
              <a:gd name="T43" fmla="*/ 92 h 144"/>
              <a:gd name="T44" fmla="*/ 11 w 106"/>
              <a:gd name="T45" fmla="*/ 88 h 144"/>
              <a:gd name="T46" fmla="*/ 18 w 106"/>
              <a:gd name="T47" fmla="*/ 74 h 144"/>
              <a:gd name="T48" fmla="*/ 11 w 106"/>
              <a:gd name="T49" fmla="*/ 70 h 144"/>
              <a:gd name="T50" fmla="*/ 18 w 106"/>
              <a:gd name="T51" fmla="*/ 56 h 144"/>
              <a:gd name="T52" fmla="*/ 11 w 106"/>
              <a:gd name="T53" fmla="*/ 52 h 144"/>
              <a:gd name="T54" fmla="*/ 18 w 106"/>
              <a:gd name="T55" fmla="*/ 38 h 144"/>
              <a:gd name="T56" fmla="*/ 11 w 106"/>
              <a:gd name="T57" fmla="*/ 34 h 144"/>
              <a:gd name="T58" fmla="*/ 18 w 106"/>
              <a:gd name="T59" fmla="*/ 20 h 144"/>
              <a:gd name="T60" fmla="*/ 11 w 106"/>
              <a:gd name="T61" fmla="*/ 16 h 144"/>
              <a:gd name="T62" fmla="*/ 74 w 106"/>
              <a:gd name="T63" fmla="*/ 5 h 144"/>
              <a:gd name="T64" fmla="*/ 11 w 106"/>
              <a:gd name="T65" fmla="*/ 140 h 144"/>
              <a:gd name="T66" fmla="*/ 18 w 106"/>
              <a:gd name="T67" fmla="*/ 129 h 144"/>
              <a:gd name="T68" fmla="*/ 11 w 106"/>
              <a:gd name="T69" fmla="*/ 12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6" h="144">
                <a:moveTo>
                  <a:pt x="106" y="144"/>
                </a:moveTo>
                <a:lnTo>
                  <a:pt x="106" y="0"/>
                </a:lnTo>
                <a:lnTo>
                  <a:pt x="7" y="0"/>
                </a:lnTo>
                <a:lnTo>
                  <a:pt x="7" y="16"/>
                </a:lnTo>
                <a:lnTo>
                  <a:pt x="0" y="16"/>
                </a:lnTo>
                <a:lnTo>
                  <a:pt x="0" y="20"/>
                </a:lnTo>
                <a:lnTo>
                  <a:pt x="7" y="20"/>
                </a:lnTo>
                <a:lnTo>
                  <a:pt x="7" y="34"/>
                </a:lnTo>
                <a:lnTo>
                  <a:pt x="0" y="34"/>
                </a:lnTo>
                <a:lnTo>
                  <a:pt x="0" y="38"/>
                </a:lnTo>
                <a:lnTo>
                  <a:pt x="7" y="38"/>
                </a:lnTo>
                <a:lnTo>
                  <a:pt x="7" y="52"/>
                </a:lnTo>
                <a:lnTo>
                  <a:pt x="0" y="52"/>
                </a:lnTo>
                <a:lnTo>
                  <a:pt x="0" y="56"/>
                </a:lnTo>
                <a:lnTo>
                  <a:pt x="7" y="56"/>
                </a:lnTo>
                <a:lnTo>
                  <a:pt x="7" y="70"/>
                </a:lnTo>
                <a:lnTo>
                  <a:pt x="0" y="70"/>
                </a:lnTo>
                <a:lnTo>
                  <a:pt x="0" y="74"/>
                </a:lnTo>
                <a:lnTo>
                  <a:pt x="7" y="74"/>
                </a:lnTo>
                <a:lnTo>
                  <a:pt x="7" y="88"/>
                </a:lnTo>
                <a:lnTo>
                  <a:pt x="0" y="88"/>
                </a:lnTo>
                <a:lnTo>
                  <a:pt x="0" y="92"/>
                </a:lnTo>
                <a:lnTo>
                  <a:pt x="7" y="92"/>
                </a:lnTo>
                <a:lnTo>
                  <a:pt x="7" y="106"/>
                </a:lnTo>
                <a:lnTo>
                  <a:pt x="0" y="106"/>
                </a:lnTo>
                <a:lnTo>
                  <a:pt x="0" y="111"/>
                </a:lnTo>
                <a:lnTo>
                  <a:pt x="7" y="111"/>
                </a:lnTo>
                <a:lnTo>
                  <a:pt x="7" y="124"/>
                </a:lnTo>
                <a:lnTo>
                  <a:pt x="0" y="124"/>
                </a:lnTo>
                <a:lnTo>
                  <a:pt x="0" y="129"/>
                </a:lnTo>
                <a:lnTo>
                  <a:pt x="7" y="129"/>
                </a:lnTo>
                <a:lnTo>
                  <a:pt x="7" y="144"/>
                </a:lnTo>
                <a:lnTo>
                  <a:pt x="106" y="144"/>
                </a:lnTo>
                <a:close/>
                <a:moveTo>
                  <a:pt x="101" y="140"/>
                </a:moveTo>
                <a:lnTo>
                  <a:pt x="79" y="140"/>
                </a:lnTo>
                <a:lnTo>
                  <a:pt x="79" y="5"/>
                </a:lnTo>
                <a:lnTo>
                  <a:pt x="101" y="5"/>
                </a:lnTo>
                <a:lnTo>
                  <a:pt x="101" y="140"/>
                </a:lnTo>
                <a:close/>
                <a:moveTo>
                  <a:pt x="11" y="111"/>
                </a:moveTo>
                <a:lnTo>
                  <a:pt x="18" y="111"/>
                </a:lnTo>
                <a:lnTo>
                  <a:pt x="18" y="106"/>
                </a:lnTo>
                <a:lnTo>
                  <a:pt x="11" y="106"/>
                </a:lnTo>
                <a:lnTo>
                  <a:pt x="11" y="92"/>
                </a:lnTo>
                <a:lnTo>
                  <a:pt x="18" y="92"/>
                </a:lnTo>
                <a:lnTo>
                  <a:pt x="18" y="88"/>
                </a:lnTo>
                <a:lnTo>
                  <a:pt x="11" y="88"/>
                </a:lnTo>
                <a:lnTo>
                  <a:pt x="11" y="74"/>
                </a:lnTo>
                <a:lnTo>
                  <a:pt x="18" y="74"/>
                </a:lnTo>
                <a:lnTo>
                  <a:pt x="18" y="70"/>
                </a:lnTo>
                <a:lnTo>
                  <a:pt x="11" y="70"/>
                </a:lnTo>
                <a:lnTo>
                  <a:pt x="11" y="56"/>
                </a:lnTo>
                <a:lnTo>
                  <a:pt x="18" y="56"/>
                </a:lnTo>
                <a:lnTo>
                  <a:pt x="18" y="52"/>
                </a:lnTo>
                <a:lnTo>
                  <a:pt x="11" y="52"/>
                </a:lnTo>
                <a:lnTo>
                  <a:pt x="11" y="38"/>
                </a:lnTo>
                <a:lnTo>
                  <a:pt x="18" y="38"/>
                </a:lnTo>
                <a:lnTo>
                  <a:pt x="18" y="34"/>
                </a:lnTo>
                <a:lnTo>
                  <a:pt x="11" y="34"/>
                </a:lnTo>
                <a:lnTo>
                  <a:pt x="11" y="20"/>
                </a:lnTo>
                <a:lnTo>
                  <a:pt x="18" y="20"/>
                </a:lnTo>
                <a:lnTo>
                  <a:pt x="18" y="16"/>
                </a:lnTo>
                <a:lnTo>
                  <a:pt x="11" y="16"/>
                </a:lnTo>
                <a:lnTo>
                  <a:pt x="11" y="5"/>
                </a:lnTo>
                <a:lnTo>
                  <a:pt x="74" y="5"/>
                </a:lnTo>
                <a:lnTo>
                  <a:pt x="74" y="140"/>
                </a:lnTo>
                <a:lnTo>
                  <a:pt x="11" y="140"/>
                </a:lnTo>
                <a:lnTo>
                  <a:pt x="11" y="129"/>
                </a:lnTo>
                <a:lnTo>
                  <a:pt x="18" y="129"/>
                </a:lnTo>
                <a:lnTo>
                  <a:pt x="18" y="124"/>
                </a:lnTo>
                <a:lnTo>
                  <a:pt x="11" y="124"/>
                </a:lnTo>
                <a:lnTo>
                  <a:pt x="11" y="1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97" name="Group 696"/>
          <p:cNvGrpSpPr/>
          <p:nvPr/>
        </p:nvGrpSpPr>
        <p:grpSpPr>
          <a:xfrm>
            <a:off x="2475342" y="3642305"/>
            <a:ext cx="301788" cy="289214"/>
            <a:chOff x="2475342" y="3642305"/>
            <a:chExt cx="301788" cy="289214"/>
          </a:xfrm>
          <a:solidFill>
            <a:schemeClr val="tx2"/>
          </a:solidFill>
        </p:grpSpPr>
        <p:sp>
          <p:nvSpPr>
            <p:cNvPr id="620" name="Freeform 210"/>
            <p:cNvSpPr>
              <a:spLocks noEditPoints="1"/>
            </p:cNvSpPr>
            <p:nvPr/>
          </p:nvSpPr>
          <p:spPr bwMode="auto">
            <a:xfrm>
              <a:off x="2710066" y="3642305"/>
              <a:ext cx="67064" cy="289214"/>
            </a:xfrm>
            <a:custGeom>
              <a:avLst/>
              <a:gdLst>
                <a:gd name="T0" fmla="*/ 9 w 32"/>
                <a:gd name="T1" fmla="*/ 9 h 138"/>
                <a:gd name="T2" fmla="*/ 0 w 32"/>
                <a:gd name="T3" fmla="*/ 9 h 138"/>
                <a:gd name="T4" fmla="*/ 0 w 32"/>
                <a:gd name="T5" fmla="*/ 34 h 138"/>
                <a:gd name="T6" fmla="*/ 5 w 32"/>
                <a:gd name="T7" fmla="*/ 34 h 138"/>
                <a:gd name="T8" fmla="*/ 5 w 32"/>
                <a:gd name="T9" fmla="*/ 14 h 138"/>
                <a:gd name="T10" fmla="*/ 9 w 32"/>
                <a:gd name="T11" fmla="*/ 14 h 138"/>
                <a:gd name="T12" fmla="*/ 9 w 32"/>
                <a:gd name="T13" fmla="*/ 116 h 138"/>
                <a:gd name="T14" fmla="*/ 21 w 32"/>
                <a:gd name="T15" fmla="*/ 138 h 138"/>
                <a:gd name="T16" fmla="*/ 32 w 32"/>
                <a:gd name="T17" fmla="*/ 116 h 138"/>
                <a:gd name="T18" fmla="*/ 32 w 32"/>
                <a:gd name="T19" fmla="*/ 0 h 138"/>
                <a:gd name="T20" fmla="*/ 9 w 32"/>
                <a:gd name="T21" fmla="*/ 0 h 138"/>
                <a:gd name="T22" fmla="*/ 9 w 32"/>
                <a:gd name="T23" fmla="*/ 9 h 138"/>
                <a:gd name="T24" fmla="*/ 14 w 32"/>
                <a:gd name="T25" fmla="*/ 5 h 138"/>
                <a:gd name="T26" fmla="*/ 27 w 32"/>
                <a:gd name="T27" fmla="*/ 5 h 138"/>
                <a:gd name="T28" fmla="*/ 27 w 32"/>
                <a:gd name="T29" fmla="*/ 115 h 138"/>
                <a:gd name="T30" fmla="*/ 21 w 32"/>
                <a:gd name="T31" fmla="*/ 128 h 138"/>
                <a:gd name="T32" fmla="*/ 14 w 32"/>
                <a:gd name="T33" fmla="*/ 115 h 138"/>
                <a:gd name="T34" fmla="*/ 14 w 32"/>
                <a:gd name="T35" fmla="*/ 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9" y="9"/>
                  </a:moveTo>
                  <a:lnTo>
                    <a:pt x="0" y="9"/>
                  </a:lnTo>
                  <a:lnTo>
                    <a:pt x="0" y="34"/>
                  </a:lnTo>
                  <a:lnTo>
                    <a:pt x="5" y="34"/>
                  </a:lnTo>
                  <a:lnTo>
                    <a:pt x="5" y="14"/>
                  </a:lnTo>
                  <a:lnTo>
                    <a:pt x="9" y="14"/>
                  </a:lnTo>
                  <a:lnTo>
                    <a:pt x="9" y="116"/>
                  </a:lnTo>
                  <a:lnTo>
                    <a:pt x="21" y="138"/>
                  </a:lnTo>
                  <a:lnTo>
                    <a:pt x="32" y="116"/>
                  </a:lnTo>
                  <a:lnTo>
                    <a:pt x="32" y="0"/>
                  </a:lnTo>
                  <a:lnTo>
                    <a:pt x="9" y="0"/>
                  </a:lnTo>
                  <a:lnTo>
                    <a:pt x="9" y="9"/>
                  </a:lnTo>
                  <a:close/>
                  <a:moveTo>
                    <a:pt x="14" y="5"/>
                  </a:moveTo>
                  <a:lnTo>
                    <a:pt x="27" y="5"/>
                  </a:lnTo>
                  <a:lnTo>
                    <a:pt x="27" y="115"/>
                  </a:lnTo>
                  <a:lnTo>
                    <a:pt x="21" y="128"/>
                  </a:lnTo>
                  <a:lnTo>
                    <a:pt x="14" y="115"/>
                  </a:lnTo>
                  <a:lnTo>
                    <a:pt x="1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1" name="Freeform 211"/>
            <p:cNvSpPr>
              <a:spLocks noEditPoints="1"/>
            </p:cNvSpPr>
            <p:nvPr/>
          </p:nvSpPr>
          <p:spPr bwMode="auto">
            <a:xfrm>
              <a:off x="2475342" y="3642305"/>
              <a:ext cx="211671" cy="285022"/>
            </a:xfrm>
            <a:custGeom>
              <a:avLst/>
              <a:gdLst>
                <a:gd name="T0" fmla="*/ 101 w 101"/>
                <a:gd name="T1" fmla="*/ 136 h 136"/>
                <a:gd name="T2" fmla="*/ 6 w 101"/>
                <a:gd name="T3" fmla="*/ 0 h 136"/>
                <a:gd name="T4" fmla="*/ 0 w 101"/>
                <a:gd name="T5" fmla="*/ 12 h 136"/>
                <a:gd name="T6" fmla="*/ 6 w 101"/>
                <a:gd name="T7" fmla="*/ 16 h 136"/>
                <a:gd name="T8" fmla="*/ 0 w 101"/>
                <a:gd name="T9" fmla="*/ 30 h 136"/>
                <a:gd name="T10" fmla="*/ 6 w 101"/>
                <a:gd name="T11" fmla="*/ 34 h 136"/>
                <a:gd name="T12" fmla="*/ 0 w 101"/>
                <a:gd name="T13" fmla="*/ 48 h 136"/>
                <a:gd name="T14" fmla="*/ 6 w 101"/>
                <a:gd name="T15" fmla="*/ 52 h 136"/>
                <a:gd name="T16" fmla="*/ 0 w 101"/>
                <a:gd name="T17" fmla="*/ 66 h 136"/>
                <a:gd name="T18" fmla="*/ 6 w 101"/>
                <a:gd name="T19" fmla="*/ 70 h 136"/>
                <a:gd name="T20" fmla="*/ 0 w 101"/>
                <a:gd name="T21" fmla="*/ 84 h 136"/>
                <a:gd name="T22" fmla="*/ 6 w 101"/>
                <a:gd name="T23" fmla="*/ 88 h 136"/>
                <a:gd name="T24" fmla="*/ 0 w 101"/>
                <a:gd name="T25" fmla="*/ 102 h 136"/>
                <a:gd name="T26" fmla="*/ 6 w 101"/>
                <a:gd name="T27" fmla="*/ 106 h 136"/>
                <a:gd name="T28" fmla="*/ 0 w 101"/>
                <a:gd name="T29" fmla="*/ 120 h 136"/>
                <a:gd name="T30" fmla="*/ 6 w 101"/>
                <a:gd name="T31" fmla="*/ 124 h 136"/>
                <a:gd name="T32" fmla="*/ 97 w 101"/>
                <a:gd name="T33" fmla="*/ 131 h 136"/>
                <a:gd name="T34" fmla="*/ 79 w 101"/>
                <a:gd name="T35" fmla="*/ 5 h 136"/>
                <a:gd name="T36" fmla="*/ 97 w 101"/>
                <a:gd name="T37" fmla="*/ 131 h 136"/>
                <a:gd name="T38" fmla="*/ 18 w 101"/>
                <a:gd name="T39" fmla="*/ 106 h 136"/>
                <a:gd name="T40" fmla="*/ 11 w 101"/>
                <a:gd name="T41" fmla="*/ 102 h 136"/>
                <a:gd name="T42" fmla="*/ 18 w 101"/>
                <a:gd name="T43" fmla="*/ 88 h 136"/>
                <a:gd name="T44" fmla="*/ 11 w 101"/>
                <a:gd name="T45" fmla="*/ 84 h 136"/>
                <a:gd name="T46" fmla="*/ 18 w 101"/>
                <a:gd name="T47" fmla="*/ 70 h 136"/>
                <a:gd name="T48" fmla="*/ 11 w 101"/>
                <a:gd name="T49" fmla="*/ 66 h 136"/>
                <a:gd name="T50" fmla="*/ 18 w 101"/>
                <a:gd name="T51" fmla="*/ 52 h 136"/>
                <a:gd name="T52" fmla="*/ 11 w 101"/>
                <a:gd name="T53" fmla="*/ 48 h 136"/>
                <a:gd name="T54" fmla="*/ 18 w 101"/>
                <a:gd name="T55" fmla="*/ 34 h 136"/>
                <a:gd name="T56" fmla="*/ 11 w 101"/>
                <a:gd name="T57" fmla="*/ 30 h 136"/>
                <a:gd name="T58" fmla="*/ 18 w 101"/>
                <a:gd name="T59" fmla="*/ 16 h 136"/>
                <a:gd name="T60" fmla="*/ 11 w 101"/>
                <a:gd name="T61" fmla="*/ 12 h 136"/>
                <a:gd name="T62" fmla="*/ 74 w 101"/>
                <a:gd name="T63" fmla="*/ 5 h 136"/>
                <a:gd name="T64" fmla="*/ 11 w 101"/>
                <a:gd name="T65" fmla="*/ 131 h 136"/>
                <a:gd name="T66" fmla="*/ 18 w 101"/>
                <a:gd name="T67" fmla="*/ 124 h 136"/>
                <a:gd name="T68" fmla="*/ 11 w 101"/>
                <a:gd name="T69" fmla="*/ 12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1" h="136">
                  <a:moveTo>
                    <a:pt x="6" y="136"/>
                  </a:moveTo>
                  <a:lnTo>
                    <a:pt x="101" y="136"/>
                  </a:lnTo>
                  <a:lnTo>
                    <a:pt x="101" y="0"/>
                  </a:lnTo>
                  <a:lnTo>
                    <a:pt x="6" y="0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6" y="16"/>
                  </a:lnTo>
                  <a:lnTo>
                    <a:pt x="6" y="30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6" y="34"/>
                  </a:lnTo>
                  <a:lnTo>
                    <a:pt x="6" y="48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6" y="52"/>
                  </a:lnTo>
                  <a:lnTo>
                    <a:pt x="6" y="66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6" y="70"/>
                  </a:lnTo>
                  <a:lnTo>
                    <a:pt x="6" y="84"/>
                  </a:lnTo>
                  <a:lnTo>
                    <a:pt x="0" y="84"/>
                  </a:lnTo>
                  <a:lnTo>
                    <a:pt x="0" y="88"/>
                  </a:lnTo>
                  <a:lnTo>
                    <a:pt x="6" y="88"/>
                  </a:lnTo>
                  <a:lnTo>
                    <a:pt x="6" y="102"/>
                  </a:lnTo>
                  <a:lnTo>
                    <a:pt x="0" y="102"/>
                  </a:lnTo>
                  <a:lnTo>
                    <a:pt x="0" y="106"/>
                  </a:lnTo>
                  <a:lnTo>
                    <a:pt x="6" y="106"/>
                  </a:lnTo>
                  <a:lnTo>
                    <a:pt x="6" y="120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6" y="124"/>
                  </a:lnTo>
                  <a:lnTo>
                    <a:pt x="6" y="136"/>
                  </a:lnTo>
                  <a:close/>
                  <a:moveTo>
                    <a:pt x="97" y="131"/>
                  </a:moveTo>
                  <a:lnTo>
                    <a:pt x="79" y="131"/>
                  </a:lnTo>
                  <a:lnTo>
                    <a:pt x="79" y="5"/>
                  </a:lnTo>
                  <a:lnTo>
                    <a:pt x="97" y="5"/>
                  </a:lnTo>
                  <a:lnTo>
                    <a:pt x="97" y="131"/>
                  </a:lnTo>
                  <a:close/>
                  <a:moveTo>
                    <a:pt x="11" y="106"/>
                  </a:moveTo>
                  <a:lnTo>
                    <a:pt x="18" y="106"/>
                  </a:lnTo>
                  <a:lnTo>
                    <a:pt x="18" y="102"/>
                  </a:lnTo>
                  <a:lnTo>
                    <a:pt x="11" y="102"/>
                  </a:lnTo>
                  <a:lnTo>
                    <a:pt x="11" y="88"/>
                  </a:lnTo>
                  <a:lnTo>
                    <a:pt x="18" y="88"/>
                  </a:lnTo>
                  <a:lnTo>
                    <a:pt x="18" y="84"/>
                  </a:lnTo>
                  <a:lnTo>
                    <a:pt x="11" y="84"/>
                  </a:lnTo>
                  <a:lnTo>
                    <a:pt x="11" y="70"/>
                  </a:lnTo>
                  <a:lnTo>
                    <a:pt x="18" y="70"/>
                  </a:lnTo>
                  <a:lnTo>
                    <a:pt x="18" y="66"/>
                  </a:lnTo>
                  <a:lnTo>
                    <a:pt x="11" y="66"/>
                  </a:lnTo>
                  <a:lnTo>
                    <a:pt x="11" y="52"/>
                  </a:lnTo>
                  <a:lnTo>
                    <a:pt x="18" y="52"/>
                  </a:lnTo>
                  <a:lnTo>
                    <a:pt x="18" y="48"/>
                  </a:lnTo>
                  <a:lnTo>
                    <a:pt x="11" y="48"/>
                  </a:lnTo>
                  <a:lnTo>
                    <a:pt x="11" y="34"/>
                  </a:lnTo>
                  <a:lnTo>
                    <a:pt x="18" y="34"/>
                  </a:lnTo>
                  <a:lnTo>
                    <a:pt x="18" y="30"/>
                  </a:lnTo>
                  <a:lnTo>
                    <a:pt x="11" y="30"/>
                  </a:lnTo>
                  <a:lnTo>
                    <a:pt x="11" y="16"/>
                  </a:lnTo>
                  <a:lnTo>
                    <a:pt x="18" y="16"/>
                  </a:lnTo>
                  <a:lnTo>
                    <a:pt x="18" y="12"/>
                  </a:lnTo>
                  <a:lnTo>
                    <a:pt x="11" y="12"/>
                  </a:lnTo>
                  <a:lnTo>
                    <a:pt x="11" y="5"/>
                  </a:lnTo>
                  <a:lnTo>
                    <a:pt x="74" y="5"/>
                  </a:lnTo>
                  <a:lnTo>
                    <a:pt x="74" y="131"/>
                  </a:lnTo>
                  <a:lnTo>
                    <a:pt x="11" y="131"/>
                  </a:lnTo>
                  <a:lnTo>
                    <a:pt x="11" y="124"/>
                  </a:lnTo>
                  <a:lnTo>
                    <a:pt x="18" y="124"/>
                  </a:lnTo>
                  <a:lnTo>
                    <a:pt x="18" y="120"/>
                  </a:lnTo>
                  <a:lnTo>
                    <a:pt x="11" y="120"/>
                  </a:lnTo>
                  <a:lnTo>
                    <a:pt x="11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6" name="Group 695"/>
          <p:cNvGrpSpPr/>
          <p:nvPr/>
        </p:nvGrpSpPr>
        <p:grpSpPr>
          <a:xfrm>
            <a:off x="2867247" y="3636018"/>
            <a:ext cx="301790" cy="303884"/>
            <a:chOff x="2867247" y="3636018"/>
            <a:chExt cx="301790" cy="303884"/>
          </a:xfrm>
          <a:solidFill>
            <a:schemeClr val="tx2"/>
          </a:solidFill>
        </p:grpSpPr>
        <p:sp>
          <p:nvSpPr>
            <p:cNvPr id="622" name="Freeform 212"/>
            <p:cNvSpPr>
              <a:spLocks noEditPoints="1"/>
            </p:cNvSpPr>
            <p:nvPr/>
          </p:nvSpPr>
          <p:spPr bwMode="auto">
            <a:xfrm>
              <a:off x="2867247" y="3646496"/>
              <a:ext cx="211671" cy="282927"/>
            </a:xfrm>
            <a:custGeom>
              <a:avLst/>
              <a:gdLst>
                <a:gd name="T0" fmla="*/ 101 w 101"/>
                <a:gd name="T1" fmla="*/ 135 h 135"/>
                <a:gd name="T2" fmla="*/ 7 w 101"/>
                <a:gd name="T3" fmla="*/ 0 h 135"/>
                <a:gd name="T4" fmla="*/ 0 w 101"/>
                <a:gd name="T5" fmla="*/ 11 h 135"/>
                <a:gd name="T6" fmla="*/ 7 w 101"/>
                <a:gd name="T7" fmla="*/ 15 h 135"/>
                <a:gd name="T8" fmla="*/ 0 w 101"/>
                <a:gd name="T9" fmla="*/ 29 h 135"/>
                <a:gd name="T10" fmla="*/ 7 w 101"/>
                <a:gd name="T11" fmla="*/ 33 h 135"/>
                <a:gd name="T12" fmla="*/ 0 w 101"/>
                <a:gd name="T13" fmla="*/ 47 h 135"/>
                <a:gd name="T14" fmla="*/ 7 w 101"/>
                <a:gd name="T15" fmla="*/ 51 h 135"/>
                <a:gd name="T16" fmla="*/ 0 w 101"/>
                <a:gd name="T17" fmla="*/ 65 h 135"/>
                <a:gd name="T18" fmla="*/ 7 w 101"/>
                <a:gd name="T19" fmla="*/ 69 h 135"/>
                <a:gd name="T20" fmla="*/ 0 w 101"/>
                <a:gd name="T21" fmla="*/ 83 h 135"/>
                <a:gd name="T22" fmla="*/ 7 w 101"/>
                <a:gd name="T23" fmla="*/ 87 h 135"/>
                <a:gd name="T24" fmla="*/ 0 w 101"/>
                <a:gd name="T25" fmla="*/ 101 h 135"/>
                <a:gd name="T26" fmla="*/ 7 w 101"/>
                <a:gd name="T27" fmla="*/ 106 h 135"/>
                <a:gd name="T28" fmla="*/ 0 w 101"/>
                <a:gd name="T29" fmla="*/ 119 h 135"/>
                <a:gd name="T30" fmla="*/ 7 w 101"/>
                <a:gd name="T31" fmla="*/ 124 h 135"/>
                <a:gd name="T32" fmla="*/ 97 w 101"/>
                <a:gd name="T33" fmla="*/ 130 h 135"/>
                <a:gd name="T34" fmla="*/ 79 w 101"/>
                <a:gd name="T35" fmla="*/ 4 h 135"/>
                <a:gd name="T36" fmla="*/ 97 w 101"/>
                <a:gd name="T37" fmla="*/ 130 h 135"/>
                <a:gd name="T38" fmla="*/ 18 w 101"/>
                <a:gd name="T39" fmla="*/ 106 h 135"/>
                <a:gd name="T40" fmla="*/ 11 w 101"/>
                <a:gd name="T41" fmla="*/ 101 h 135"/>
                <a:gd name="T42" fmla="*/ 18 w 101"/>
                <a:gd name="T43" fmla="*/ 87 h 135"/>
                <a:gd name="T44" fmla="*/ 11 w 101"/>
                <a:gd name="T45" fmla="*/ 83 h 135"/>
                <a:gd name="T46" fmla="*/ 18 w 101"/>
                <a:gd name="T47" fmla="*/ 69 h 135"/>
                <a:gd name="T48" fmla="*/ 11 w 101"/>
                <a:gd name="T49" fmla="*/ 65 h 135"/>
                <a:gd name="T50" fmla="*/ 18 w 101"/>
                <a:gd name="T51" fmla="*/ 51 h 135"/>
                <a:gd name="T52" fmla="*/ 11 w 101"/>
                <a:gd name="T53" fmla="*/ 47 h 135"/>
                <a:gd name="T54" fmla="*/ 18 w 101"/>
                <a:gd name="T55" fmla="*/ 33 h 135"/>
                <a:gd name="T56" fmla="*/ 11 w 101"/>
                <a:gd name="T57" fmla="*/ 29 h 135"/>
                <a:gd name="T58" fmla="*/ 18 w 101"/>
                <a:gd name="T59" fmla="*/ 15 h 135"/>
                <a:gd name="T60" fmla="*/ 11 w 101"/>
                <a:gd name="T61" fmla="*/ 11 h 135"/>
                <a:gd name="T62" fmla="*/ 74 w 101"/>
                <a:gd name="T63" fmla="*/ 4 h 135"/>
                <a:gd name="T64" fmla="*/ 11 w 101"/>
                <a:gd name="T65" fmla="*/ 130 h 135"/>
                <a:gd name="T66" fmla="*/ 18 w 101"/>
                <a:gd name="T67" fmla="*/ 124 h 135"/>
                <a:gd name="T68" fmla="*/ 11 w 101"/>
                <a:gd name="T69" fmla="*/ 119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1" h="135">
                  <a:moveTo>
                    <a:pt x="7" y="135"/>
                  </a:moveTo>
                  <a:lnTo>
                    <a:pt x="101" y="135"/>
                  </a:lnTo>
                  <a:lnTo>
                    <a:pt x="101" y="0"/>
                  </a:lnTo>
                  <a:lnTo>
                    <a:pt x="7" y="0"/>
                  </a:lnTo>
                  <a:lnTo>
                    <a:pt x="7" y="11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7" y="15"/>
                  </a:lnTo>
                  <a:lnTo>
                    <a:pt x="7" y="29"/>
                  </a:lnTo>
                  <a:lnTo>
                    <a:pt x="0" y="29"/>
                  </a:lnTo>
                  <a:lnTo>
                    <a:pt x="0" y="33"/>
                  </a:lnTo>
                  <a:lnTo>
                    <a:pt x="7" y="33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7" y="51"/>
                  </a:lnTo>
                  <a:lnTo>
                    <a:pt x="7" y="65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7" y="69"/>
                  </a:lnTo>
                  <a:lnTo>
                    <a:pt x="7" y="83"/>
                  </a:lnTo>
                  <a:lnTo>
                    <a:pt x="0" y="83"/>
                  </a:lnTo>
                  <a:lnTo>
                    <a:pt x="0" y="87"/>
                  </a:lnTo>
                  <a:lnTo>
                    <a:pt x="7" y="87"/>
                  </a:lnTo>
                  <a:lnTo>
                    <a:pt x="7" y="101"/>
                  </a:lnTo>
                  <a:lnTo>
                    <a:pt x="0" y="101"/>
                  </a:lnTo>
                  <a:lnTo>
                    <a:pt x="0" y="106"/>
                  </a:lnTo>
                  <a:lnTo>
                    <a:pt x="7" y="106"/>
                  </a:lnTo>
                  <a:lnTo>
                    <a:pt x="7" y="119"/>
                  </a:lnTo>
                  <a:lnTo>
                    <a:pt x="0" y="119"/>
                  </a:lnTo>
                  <a:lnTo>
                    <a:pt x="0" y="124"/>
                  </a:lnTo>
                  <a:lnTo>
                    <a:pt x="7" y="124"/>
                  </a:lnTo>
                  <a:lnTo>
                    <a:pt x="7" y="135"/>
                  </a:lnTo>
                  <a:close/>
                  <a:moveTo>
                    <a:pt x="97" y="130"/>
                  </a:moveTo>
                  <a:lnTo>
                    <a:pt x="79" y="130"/>
                  </a:lnTo>
                  <a:lnTo>
                    <a:pt x="79" y="4"/>
                  </a:lnTo>
                  <a:lnTo>
                    <a:pt x="97" y="4"/>
                  </a:lnTo>
                  <a:lnTo>
                    <a:pt x="97" y="130"/>
                  </a:lnTo>
                  <a:close/>
                  <a:moveTo>
                    <a:pt x="11" y="106"/>
                  </a:moveTo>
                  <a:lnTo>
                    <a:pt x="18" y="106"/>
                  </a:lnTo>
                  <a:lnTo>
                    <a:pt x="18" y="101"/>
                  </a:lnTo>
                  <a:lnTo>
                    <a:pt x="11" y="101"/>
                  </a:lnTo>
                  <a:lnTo>
                    <a:pt x="11" y="87"/>
                  </a:lnTo>
                  <a:lnTo>
                    <a:pt x="18" y="87"/>
                  </a:lnTo>
                  <a:lnTo>
                    <a:pt x="18" y="83"/>
                  </a:lnTo>
                  <a:lnTo>
                    <a:pt x="11" y="83"/>
                  </a:lnTo>
                  <a:lnTo>
                    <a:pt x="11" y="69"/>
                  </a:lnTo>
                  <a:lnTo>
                    <a:pt x="18" y="69"/>
                  </a:lnTo>
                  <a:lnTo>
                    <a:pt x="18" y="65"/>
                  </a:lnTo>
                  <a:lnTo>
                    <a:pt x="11" y="65"/>
                  </a:lnTo>
                  <a:lnTo>
                    <a:pt x="11" y="51"/>
                  </a:lnTo>
                  <a:lnTo>
                    <a:pt x="18" y="51"/>
                  </a:lnTo>
                  <a:lnTo>
                    <a:pt x="18" y="47"/>
                  </a:lnTo>
                  <a:lnTo>
                    <a:pt x="11" y="47"/>
                  </a:lnTo>
                  <a:lnTo>
                    <a:pt x="11" y="33"/>
                  </a:lnTo>
                  <a:lnTo>
                    <a:pt x="18" y="33"/>
                  </a:lnTo>
                  <a:lnTo>
                    <a:pt x="18" y="29"/>
                  </a:lnTo>
                  <a:lnTo>
                    <a:pt x="11" y="29"/>
                  </a:lnTo>
                  <a:lnTo>
                    <a:pt x="11" y="15"/>
                  </a:lnTo>
                  <a:lnTo>
                    <a:pt x="18" y="15"/>
                  </a:lnTo>
                  <a:lnTo>
                    <a:pt x="18" y="11"/>
                  </a:lnTo>
                  <a:lnTo>
                    <a:pt x="11" y="11"/>
                  </a:lnTo>
                  <a:lnTo>
                    <a:pt x="11" y="4"/>
                  </a:lnTo>
                  <a:lnTo>
                    <a:pt x="74" y="4"/>
                  </a:lnTo>
                  <a:lnTo>
                    <a:pt x="74" y="130"/>
                  </a:lnTo>
                  <a:lnTo>
                    <a:pt x="11" y="130"/>
                  </a:lnTo>
                  <a:lnTo>
                    <a:pt x="11" y="124"/>
                  </a:lnTo>
                  <a:lnTo>
                    <a:pt x="18" y="124"/>
                  </a:lnTo>
                  <a:lnTo>
                    <a:pt x="18" y="119"/>
                  </a:lnTo>
                  <a:lnTo>
                    <a:pt x="11" y="119"/>
                  </a:lnTo>
                  <a:lnTo>
                    <a:pt x="11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3" name="Freeform 213"/>
            <p:cNvSpPr>
              <a:spLocks noEditPoints="1"/>
            </p:cNvSpPr>
            <p:nvPr/>
          </p:nvSpPr>
          <p:spPr bwMode="auto">
            <a:xfrm>
              <a:off x="3120834" y="3636018"/>
              <a:ext cx="48203" cy="303884"/>
            </a:xfrm>
            <a:custGeom>
              <a:avLst/>
              <a:gdLst>
                <a:gd name="T0" fmla="*/ 0 w 23"/>
                <a:gd name="T1" fmla="*/ 122 h 145"/>
                <a:gd name="T2" fmla="*/ 12 w 23"/>
                <a:gd name="T3" fmla="*/ 145 h 145"/>
                <a:gd name="T4" fmla="*/ 23 w 23"/>
                <a:gd name="T5" fmla="*/ 122 h 145"/>
                <a:gd name="T6" fmla="*/ 23 w 23"/>
                <a:gd name="T7" fmla="*/ 0 h 145"/>
                <a:gd name="T8" fmla="*/ 0 w 23"/>
                <a:gd name="T9" fmla="*/ 0 h 145"/>
                <a:gd name="T10" fmla="*/ 0 w 23"/>
                <a:gd name="T11" fmla="*/ 122 h 145"/>
                <a:gd name="T12" fmla="*/ 12 w 23"/>
                <a:gd name="T13" fmla="*/ 135 h 145"/>
                <a:gd name="T14" fmla="*/ 5 w 23"/>
                <a:gd name="T15" fmla="*/ 121 h 145"/>
                <a:gd name="T16" fmla="*/ 5 w 23"/>
                <a:gd name="T17" fmla="*/ 27 h 145"/>
                <a:gd name="T18" fmla="*/ 19 w 23"/>
                <a:gd name="T19" fmla="*/ 27 h 145"/>
                <a:gd name="T20" fmla="*/ 19 w 23"/>
                <a:gd name="T21" fmla="*/ 121 h 145"/>
                <a:gd name="T22" fmla="*/ 12 w 23"/>
                <a:gd name="T23" fmla="*/ 135 h 145"/>
                <a:gd name="T24" fmla="*/ 19 w 23"/>
                <a:gd name="T25" fmla="*/ 5 h 145"/>
                <a:gd name="T26" fmla="*/ 19 w 23"/>
                <a:gd name="T27" fmla="*/ 23 h 145"/>
                <a:gd name="T28" fmla="*/ 5 w 23"/>
                <a:gd name="T29" fmla="*/ 23 h 145"/>
                <a:gd name="T30" fmla="*/ 5 w 23"/>
                <a:gd name="T31" fmla="*/ 5 h 145"/>
                <a:gd name="T32" fmla="*/ 19 w 23"/>
                <a:gd name="T33" fmla="*/ 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0" y="122"/>
                  </a:moveTo>
                  <a:lnTo>
                    <a:pt x="12" y="145"/>
                  </a:lnTo>
                  <a:lnTo>
                    <a:pt x="23" y="122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122"/>
                  </a:lnTo>
                  <a:close/>
                  <a:moveTo>
                    <a:pt x="12" y="135"/>
                  </a:moveTo>
                  <a:lnTo>
                    <a:pt x="5" y="121"/>
                  </a:lnTo>
                  <a:lnTo>
                    <a:pt x="5" y="27"/>
                  </a:lnTo>
                  <a:lnTo>
                    <a:pt x="19" y="27"/>
                  </a:lnTo>
                  <a:lnTo>
                    <a:pt x="19" y="121"/>
                  </a:lnTo>
                  <a:lnTo>
                    <a:pt x="12" y="135"/>
                  </a:lnTo>
                  <a:close/>
                  <a:moveTo>
                    <a:pt x="19" y="5"/>
                  </a:moveTo>
                  <a:lnTo>
                    <a:pt x="19" y="23"/>
                  </a:lnTo>
                  <a:lnTo>
                    <a:pt x="5" y="23"/>
                  </a:lnTo>
                  <a:lnTo>
                    <a:pt x="5" y="5"/>
                  </a:lnTo>
                  <a:lnTo>
                    <a:pt x="19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624" name="Freeform 214"/>
          <p:cNvSpPr>
            <a:spLocks noEditPoints="1"/>
          </p:cNvSpPr>
          <p:nvPr/>
        </p:nvSpPr>
        <p:spPr bwMode="auto">
          <a:xfrm>
            <a:off x="3261248" y="3638113"/>
            <a:ext cx="299693" cy="299693"/>
          </a:xfrm>
          <a:custGeom>
            <a:avLst/>
            <a:gdLst>
              <a:gd name="T0" fmla="*/ 0 w 143"/>
              <a:gd name="T1" fmla="*/ 66 h 143"/>
              <a:gd name="T2" fmla="*/ 0 w 143"/>
              <a:gd name="T3" fmla="*/ 70 h 143"/>
              <a:gd name="T4" fmla="*/ 49 w 143"/>
              <a:gd name="T5" fmla="*/ 94 h 143"/>
              <a:gd name="T6" fmla="*/ 73 w 143"/>
              <a:gd name="T7" fmla="*/ 143 h 143"/>
              <a:gd name="T8" fmla="*/ 77 w 143"/>
              <a:gd name="T9" fmla="*/ 143 h 143"/>
              <a:gd name="T10" fmla="*/ 143 w 143"/>
              <a:gd name="T11" fmla="*/ 3 h 143"/>
              <a:gd name="T12" fmla="*/ 141 w 143"/>
              <a:gd name="T13" fmla="*/ 2 h 143"/>
              <a:gd name="T14" fmla="*/ 140 w 143"/>
              <a:gd name="T15" fmla="*/ 0 h 143"/>
              <a:gd name="T16" fmla="*/ 0 w 143"/>
              <a:gd name="T17" fmla="*/ 66 h 143"/>
              <a:gd name="T18" fmla="*/ 130 w 143"/>
              <a:gd name="T19" fmla="*/ 9 h 143"/>
              <a:gd name="T20" fmla="*/ 50 w 143"/>
              <a:gd name="T21" fmla="*/ 89 h 143"/>
              <a:gd name="T22" fmla="*/ 6 w 143"/>
              <a:gd name="T23" fmla="*/ 67 h 143"/>
              <a:gd name="T24" fmla="*/ 130 w 143"/>
              <a:gd name="T25" fmla="*/ 9 h 143"/>
              <a:gd name="T26" fmla="*/ 75 w 143"/>
              <a:gd name="T27" fmla="*/ 137 h 143"/>
              <a:gd name="T28" fmla="*/ 54 w 143"/>
              <a:gd name="T29" fmla="*/ 93 h 143"/>
              <a:gd name="T30" fmla="*/ 133 w 143"/>
              <a:gd name="T31" fmla="*/ 13 h 143"/>
              <a:gd name="T32" fmla="*/ 75 w 143"/>
              <a:gd name="T33" fmla="*/ 137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3" h="143">
                <a:moveTo>
                  <a:pt x="0" y="66"/>
                </a:moveTo>
                <a:lnTo>
                  <a:pt x="0" y="70"/>
                </a:lnTo>
                <a:lnTo>
                  <a:pt x="49" y="94"/>
                </a:lnTo>
                <a:lnTo>
                  <a:pt x="73" y="143"/>
                </a:lnTo>
                <a:lnTo>
                  <a:pt x="77" y="143"/>
                </a:lnTo>
                <a:lnTo>
                  <a:pt x="143" y="3"/>
                </a:lnTo>
                <a:lnTo>
                  <a:pt x="141" y="2"/>
                </a:lnTo>
                <a:lnTo>
                  <a:pt x="140" y="0"/>
                </a:lnTo>
                <a:lnTo>
                  <a:pt x="0" y="66"/>
                </a:lnTo>
                <a:close/>
                <a:moveTo>
                  <a:pt x="130" y="9"/>
                </a:moveTo>
                <a:lnTo>
                  <a:pt x="50" y="89"/>
                </a:lnTo>
                <a:lnTo>
                  <a:pt x="6" y="67"/>
                </a:lnTo>
                <a:lnTo>
                  <a:pt x="130" y="9"/>
                </a:lnTo>
                <a:close/>
                <a:moveTo>
                  <a:pt x="75" y="137"/>
                </a:moveTo>
                <a:lnTo>
                  <a:pt x="54" y="93"/>
                </a:lnTo>
                <a:lnTo>
                  <a:pt x="133" y="13"/>
                </a:lnTo>
                <a:lnTo>
                  <a:pt x="75" y="1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95" name="Group 694"/>
          <p:cNvGrpSpPr/>
          <p:nvPr/>
        </p:nvGrpSpPr>
        <p:grpSpPr>
          <a:xfrm>
            <a:off x="3651058" y="3636018"/>
            <a:ext cx="303885" cy="303884"/>
            <a:chOff x="3651058" y="3636018"/>
            <a:chExt cx="303885" cy="303884"/>
          </a:xfrm>
          <a:solidFill>
            <a:schemeClr val="tx2"/>
          </a:solidFill>
        </p:grpSpPr>
        <p:sp>
          <p:nvSpPr>
            <p:cNvPr id="625" name="Freeform 215"/>
            <p:cNvSpPr>
              <a:spLocks noEditPoints="1"/>
            </p:cNvSpPr>
            <p:nvPr/>
          </p:nvSpPr>
          <p:spPr bwMode="auto">
            <a:xfrm>
              <a:off x="3651058" y="3636018"/>
              <a:ext cx="303884" cy="303884"/>
            </a:xfrm>
            <a:custGeom>
              <a:avLst/>
              <a:gdLst>
                <a:gd name="T0" fmla="*/ 0 w 145"/>
                <a:gd name="T1" fmla="*/ 145 h 145"/>
                <a:gd name="T2" fmla="*/ 145 w 145"/>
                <a:gd name="T3" fmla="*/ 145 h 145"/>
                <a:gd name="T4" fmla="*/ 0 w 145"/>
                <a:gd name="T5" fmla="*/ 0 h 145"/>
                <a:gd name="T6" fmla="*/ 0 w 145"/>
                <a:gd name="T7" fmla="*/ 145 h 145"/>
                <a:gd name="T8" fmla="*/ 4 w 145"/>
                <a:gd name="T9" fmla="*/ 125 h 145"/>
                <a:gd name="T10" fmla="*/ 18 w 145"/>
                <a:gd name="T11" fmla="*/ 125 h 145"/>
                <a:gd name="T12" fmla="*/ 18 w 145"/>
                <a:gd name="T13" fmla="*/ 120 h 145"/>
                <a:gd name="T14" fmla="*/ 4 w 145"/>
                <a:gd name="T15" fmla="*/ 120 h 145"/>
                <a:gd name="T16" fmla="*/ 4 w 145"/>
                <a:gd name="T17" fmla="*/ 107 h 145"/>
                <a:gd name="T18" fmla="*/ 13 w 145"/>
                <a:gd name="T19" fmla="*/ 107 h 145"/>
                <a:gd name="T20" fmla="*/ 13 w 145"/>
                <a:gd name="T21" fmla="*/ 102 h 145"/>
                <a:gd name="T22" fmla="*/ 4 w 145"/>
                <a:gd name="T23" fmla="*/ 102 h 145"/>
                <a:gd name="T24" fmla="*/ 4 w 145"/>
                <a:gd name="T25" fmla="*/ 89 h 145"/>
                <a:gd name="T26" fmla="*/ 18 w 145"/>
                <a:gd name="T27" fmla="*/ 89 h 145"/>
                <a:gd name="T28" fmla="*/ 18 w 145"/>
                <a:gd name="T29" fmla="*/ 84 h 145"/>
                <a:gd name="T30" fmla="*/ 4 w 145"/>
                <a:gd name="T31" fmla="*/ 84 h 145"/>
                <a:gd name="T32" fmla="*/ 4 w 145"/>
                <a:gd name="T33" fmla="*/ 71 h 145"/>
                <a:gd name="T34" fmla="*/ 13 w 145"/>
                <a:gd name="T35" fmla="*/ 71 h 145"/>
                <a:gd name="T36" fmla="*/ 13 w 145"/>
                <a:gd name="T37" fmla="*/ 66 h 145"/>
                <a:gd name="T38" fmla="*/ 4 w 145"/>
                <a:gd name="T39" fmla="*/ 66 h 145"/>
                <a:gd name="T40" fmla="*/ 4 w 145"/>
                <a:gd name="T41" fmla="*/ 52 h 145"/>
                <a:gd name="T42" fmla="*/ 18 w 145"/>
                <a:gd name="T43" fmla="*/ 52 h 145"/>
                <a:gd name="T44" fmla="*/ 18 w 145"/>
                <a:gd name="T45" fmla="*/ 48 h 145"/>
                <a:gd name="T46" fmla="*/ 4 w 145"/>
                <a:gd name="T47" fmla="*/ 48 h 145"/>
                <a:gd name="T48" fmla="*/ 4 w 145"/>
                <a:gd name="T49" fmla="*/ 11 h 145"/>
                <a:gd name="T50" fmla="*/ 134 w 145"/>
                <a:gd name="T51" fmla="*/ 140 h 145"/>
                <a:gd name="T52" fmla="*/ 4 w 145"/>
                <a:gd name="T53" fmla="*/ 140 h 145"/>
                <a:gd name="T54" fmla="*/ 4 w 145"/>
                <a:gd name="T55" fmla="*/ 12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5" h="145">
                  <a:moveTo>
                    <a:pt x="0" y="145"/>
                  </a:moveTo>
                  <a:lnTo>
                    <a:pt x="145" y="145"/>
                  </a:lnTo>
                  <a:lnTo>
                    <a:pt x="0" y="0"/>
                  </a:lnTo>
                  <a:lnTo>
                    <a:pt x="0" y="145"/>
                  </a:lnTo>
                  <a:close/>
                  <a:moveTo>
                    <a:pt x="4" y="125"/>
                  </a:moveTo>
                  <a:lnTo>
                    <a:pt x="18" y="125"/>
                  </a:lnTo>
                  <a:lnTo>
                    <a:pt x="18" y="120"/>
                  </a:lnTo>
                  <a:lnTo>
                    <a:pt x="4" y="120"/>
                  </a:lnTo>
                  <a:lnTo>
                    <a:pt x="4" y="107"/>
                  </a:lnTo>
                  <a:lnTo>
                    <a:pt x="13" y="107"/>
                  </a:lnTo>
                  <a:lnTo>
                    <a:pt x="13" y="102"/>
                  </a:lnTo>
                  <a:lnTo>
                    <a:pt x="4" y="102"/>
                  </a:lnTo>
                  <a:lnTo>
                    <a:pt x="4" y="89"/>
                  </a:lnTo>
                  <a:lnTo>
                    <a:pt x="18" y="89"/>
                  </a:lnTo>
                  <a:lnTo>
                    <a:pt x="18" y="84"/>
                  </a:lnTo>
                  <a:lnTo>
                    <a:pt x="4" y="84"/>
                  </a:lnTo>
                  <a:lnTo>
                    <a:pt x="4" y="71"/>
                  </a:lnTo>
                  <a:lnTo>
                    <a:pt x="13" y="71"/>
                  </a:lnTo>
                  <a:lnTo>
                    <a:pt x="13" y="66"/>
                  </a:lnTo>
                  <a:lnTo>
                    <a:pt x="4" y="66"/>
                  </a:lnTo>
                  <a:lnTo>
                    <a:pt x="4" y="52"/>
                  </a:lnTo>
                  <a:lnTo>
                    <a:pt x="18" y="52"/>
                  </a:lnTo>
                  <a:lnTo>
                    <a:pt x="18" y="48"/>
                  </a:lnTo>
                  <a:lnTo>
                    <a:pt x="4" y="48"/>
                  </a:lnTo>
                  <a:lnTo>
                    <a:pt x="4" y="11"/>
                  </a:lnTo>
                  <a:lnTo>
                    <a:pt x="134" y="140"/>
                  </a:lnTo>
                  <a:lnTo>
                    <a:pt x="4" y="140"/>
                  </a:lnTo>
                  <a:lnTo>
                    <a:pt x="4" y="1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6" name="Freeform 216"/>
            <p:cNvSpPr>
              <a:spLocks noEditPoints="1"/>
            </p:cNvSpPr>
            <p:nvPr/>
          </p:nvSpPr>
          <p:spPr bwMode="auto">
            <a:xfrm>
              <a:off x="3711835" y="3768050"/>
              <a:ext cx="129937" cy="129937"/>
            </a:xfrm>
            <a:custGeom>
              <a:avLst/>
              <a:gdLst>
                <a:gd name="T0" fmla="*/ 0 w 62"/>
                <a:gd name="T1" fmla="*/ 0 h 62"/>
                <a:gd name="T2" fmla="*/ 0 w 62"/>
                <a:gd name="T3" fmla="*/ 62 h 62"/>
                <a:gd name="T4" fmla="*/ 62 w 62"/>
                <a:gd name="T5" fmla="*/ 62 h 62"/>
                <a:gd name="T6" fmla="*/ 0 w 62"/>
                <a:gd name="T7" fmla="*/ 0 h 62"/>
                <a:gd name="T8" fmla="*/ 5 w 62"/>
                <a:gd name="T9" fmla="*/ 11 h 62"/>
                <a:gd name="T10" fmla="*/ 51 w 62"/>
                <a:gd name="T11" fmla="*/ 57 h 62"/>
                <a:gd name="T12" fmla="*/ 5 w 62"/>
                <a:gd name="T13" fmla="*/ 57 h 62"/>
                <a:gd name="T14" fmla="*/ 5 w 62"/>
                <a:gd name="T15" fmla="*/ 1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62">
                  <a:moveTo>
                    <a:pt x="0" y="0"/>
                  </a:moveTo>
                  <a:lnTo>
                    <a:pt x="0" y="62"/>
                  </a:lnTo>
                  <a:lnTo>
                    <a:pt x="62" y="62"/>
                  </a:lnTo>
                  <a:lnTo>
                    <a:pt x="0" y="0"/>
                  </a:lnTo>
                  <a:close/>
                  <a:moveTo>
                    <a:pt x="5" y="11"/>
                  </a:moveTo>
                  <a:lnTo>
                    <a:pt x="51" y="57"/>
                  </a:lnTo>
                  <a:lnTo>
                    <a:pt x="5" y="57"/>
                  </a:lnTo>
                  <a:lnTo>
                    <a:pt x="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7" name="Freeform 217"/>
            <p:cNvSpPr>
              <a:spLocks noEditPoints="1"/>
            </p:cNvSpPr>
            <p:nvPr/>
          </p:nvSpPr>
          <p:spPr bwMode="auto">
            <a:xfrm>
              <a:off x="3732793" y="3636018"/>
              <a:ext cx="222150" cy="220054"/>
            </a:xfrm>
            <a:custGeom>
              <a:avLst/>
              <a:gdLst>
                <a:gd name="T0" fmla="*/ 106 w 106"/>
                <a:gd name="T1" fmla="*/ 105 h 105"/>
                <a:gd name="T2" fmla="*/ 100 w 106"/>
                <a:gd name="T3" fmla="*/ 83 h 105"/>
                <a:gd name="T4" fmla="*/ 17 w 106"/>
                <a:gd name="T5" fmla="*/ 0 h 105"/>
                <a:gd name="T6" fmla="*/ 0 w 106"/>
                <a:gd name="T7" fmla="*/ 16 h 105"/>
                <a:gd name="T8" fmla="*/ 84 w 106"/>
                <a:gd name="T9" fmla="*/ 100 h 105"/>
                <a:gd name="T10" fmla="*/ 106 w 106"/>
                <a:gd name="T11" fmla="*/ 105 h 105"/>
                <a:gd name="T12" fmla="*/ 100 w 106"/>
                <a:gd name="T13" fmla="*/ 99 h 105"/>
                <a:gd name="T14" fmla="*/ 86 w 106"/>
                <a:gd name="T15" fmla="*/ 96 h 105"/>
                <a:gd name="T16" fmla="*/ 21 w 106"/>
                <a:gd name="T17" fmla="*/ 30 h 105"/>
                <a:gd name="T18" fmla="*/ 31 w 106"/>
                <a:gd name="T19" fmla="*/ 20 h 105"/>
                <a:gd name="T20" fmla="*/ 96 w 106"/>
                <a:gd name="T21" fmla="*/ 85 h 105"/>
                <a:gd name="T22" fmla="*/ 100 w 106"/>
                <a:gd name="T23" fmla="*/ 99 h 105"/>
                <a:gd name="T24" fmla="*/ 17 w 106"/>
                <a:gd name="T25" fmla="*/ 6 h 105"/>
                <a:gd name="T26" fmla="*/ 27 w 106"/>
                <a:gd name="T27" fmla="*/ 16 h 105"/>
                <a:gd name="T28" fmla="*/ 17 w 106"/>
                <a:gd name="T29" fmla="*/ 27 h 105"/>
                <a:gd name="T30" fmla="*/ 7 w 106"/>
                <a:gd name="T31" fmla="*/ 16 h 105"/>
                <a:gd name="T32" fmla="*/ 17 w 106"/>
                <a:gd name="T33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6" h="105">
                  <a:moveTo>
                    <a:pt x="106" y="105"/>
                  </a:moveTo>
                  <a:lnTo>
                    <a:pt x="100" y="83"/>
                  </a:lnTo>
                  <a:lnTo>
                    <a:pt x="17" y="0"/>
                  </a:lnTo>
                  <a:lnTo>
                    <a:pt x="0" y="16"/>
                  </a:lnTo>
                  <a:lnTo>
                    <a:pt x="84" y="100"/>
                  </a:lnTo>
                  <a:lnTo>
                    <a:pt x="106" y="105"/>
                  </a:lnTo>
                  <a:close/>
                  <a:moveTo>
                    <a:pt x="100" y="99"/>
                  </a:moveTo>
                  <a:lnTo>
                    <a:pt x="86" y="96"/>
                  </a:lnTo>
                  <a:lnTo>
                    <a:pt x="21" y="30"/>
                  </a:lnTo>
                  <a:lnTo>
                    <a:pt x="31" y="20"/>
                  </a:lnTo>
                  <a:lnTo>
                    <a:pt x="96" y="85"/>
                  </a:lnTo>
                  <a:lnTo>
                    <a:pt x="100" y="99"/>
                  </a:lnTo>
                  <a:close/>
                  <a:moveTo>
                    <a:pt x="17" y="6"/>
                  </a:moveTo>
                  <a:lnTo>
                    <a:pt x="27" y="16"/>
                  </a:lnTo>
                  <a:lnTo>
                    <a:pt x="17" y="27"/>
                  </a:lnTo>
                  <a:lnTo>
                    <a:pt x="7" y="16"/>
                  </a:lnTo>
                  <a:lnTo>
                    <a:pt x="17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4" name="Group 693"/>
          <p:cNvGrpSpPr/>
          <p:nvPr/>
        </p:nvGrpSpPr>
        <p:grpSpPr>
          <a:xfrm>
            <a:off x="4076496" y="3636018"/>
            <a:ext cx="236819" cy="303884"/>
            <a:chOff x="4076496" y="3636018"/>
            <a:chExt cx="236819" cy="303884"/>
          </a:xfrm>
          <a:solidFill>
            <a:schemeClr val="tx2"/>
          </a:solidFill>
        </p:grpSpPr>
        <p:sp>
          <p:nvSpPr>
            <p:cNvPr id="628" name="Freeform 218"/>
            <p:cNvSpPr>
              <a:spLocks noEditPoints="1"/>
            </p:cNvSpPr>
            <p:nvPr/>
          </p:nvSpPr>
          <p:spPr bwMode="auto">
            <a:xfrm>
              <a:off x="4143560" y="3638113"/>
              <a:ext cx="83830" cy="301788"/>
            </a:xfrm>
            <a:custGeom>
              <a:avLst/>
              <a:gdLst>
                <a:gd name="T0" fmla="*/ 40 w 40"/>
                <a:gd name="T1" fmla="*/ 144 h 144"/>
                <a:gd name="T2" fmla="*/ 40 w 40"/>
                <a:gd name="T3" fmla="*/ 0 h 144"/>
                <a:gd name="T4" fmla="*/ 0 w 40"/>
                <a:gd name="T5" fmla="*/ 0 h 144"/>
                <a:gd name="T6" fmla="*/ 0 w 40"/>
                <a:gd name="T7" fmla="*/ 144 h 144"/>
                <a:gd name="T8" fmla="*/ 40 w 40"/>
                <a:gd name="T9" fmla="*/ 144 h 144"/>
                <a:gd name="T10" fmla="*/ 4 w 40"/>
                <a:gd name="T11" fmla="*/ 4 h 144"/>
                <a:gd name="T12" fmla="*/ 36 w 40"/>
                <a:gd name="T13" fmla="*/ 4 h 144"/>
                <a:gd name="T14" fmla="*/ 36 w 40"/>
                <a:gd name="T15" fmla="*/ 24 h 144"/>
                <a:gd name="T16" fmla="*/ 22 w 40"/>
                <a:gd name="T17" fmla="*/ 24 h 144"/>
                <a:gd name="T18" fmla="*/ 22 w 40"/>
                <a:gd name="T19" fmla="*/ 29 h 144"/>
                <a:gd name="T20" fmla="*/ 36 w 40"/>
                <a:gd name="T21" fmla="*/ 29 h 144"/>
                <a:gd name="T22" fmla="*/ 36 w 40"/>
                <a:gd name="T23" fmla="*/ 47 h 144"/>
                <a:gd name="T24" fmla="*/ 31 w 40"/>
                <a:gd name="T25" fmla="*/ 47 h 144"/>
                <a:gd name="T26" fmla="*/ 31 w 40"/>
                <a:gd name="T27" fmla="*/ 51 h 144"/>
                <a:gd name="T28" fmla="*/ 36 w 40"/>
                <a:gd name="T29" fmla="*/ 51 h 144"/>
                <a:gd name="T30" fmla="*/ 36 w 40"/>
                <a:gd name="T31" fmla="*/ 70 h 144"/>
                <a:gd name="T32" fmla="*/ 22 w 40"/>
                <a:gd name="T33" fmla="*/ 70 h 144"/>
                <a:gd name="T34" fmla="*/ 22 w 40"/>
                <a:gd name="T35" fmla="*/ 74 h 144"/>
                <a:gd name="T36" fmla="*/ 36 w 40"/>
                <a:gd name="T37" fmla="*/ 74 h 144"/>
                <a:gd name="T38" fmla="*/ 36 w 40"/>
                <a:gd name="T39" fmla="*/ 92 h 144"/>
                <a:gd name="T40" fmla="*/ 31 w 40"/>
                <a:gd name="T41" fmla="*/ 92 h 144"/>
                <a:gd name="T42" fmla="*/ 31 w 40"/>
                <a:gd name="T43" fmla="*/ 97 h 144"/>
                <a:gd name="T44" fmla="*/ 36 w 40"/>
                <a:gd name="T45" fmla="*/ 97 h 144"/>
                <a:gd name="T46" fmla="*/ 36 w 40"/>
                <a:gd name="T47" fmla="*/ 115 h 144"/>
                <a:gd name="T48" fmla="*/ 22 w 40"/>
                <a:gd name="T49" fmla="*/ 115 h 144"/>
                <a:gd name="T50" fmla="*/ 22 w 40"/>
                <a:gd name="T51" fmla="*/ 119 h 144"/>
                <a:gd name="T52" fmla="*/ 36 w 40"/>
                <a:gd name="T53" fmla="*/ 119 h 144"/>
                <a:gd name="T54" fmla="*/ 36 w 40"/>
                <a:gd name="T55" fmla="*/ 139 h 144"/>
                <a:gd name="T56" fmla="*/ 4 w 40"/>
                <a:gd name="T57" fmla="*/ 139 h 144"/>
                <a:gd name="T58" fmla="*/ 4 w 40"/>
                <a:gd name="T59" fmla="*/ 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0" h="144">
                  <a:moveTo>
                    <a:pt x="40" y="144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144"/>
                  </a:lnTo>
                  <a:lnTo>
                    <a:pt x="40" y="144"/>
                  </a:lnTo>
                  <a:close/>
                  <a:moveTo>
                    <a:pt x="4" y="4"/>
                  </a:moveTo>
                  <a:lnTo>
                    <a:pt x="36" y="4"/>
                  </a:lnTo>
                  <a:lnTo>
                    <a:pt x="36" y="24"/>
                  </a:lnTo>
                  <a:lnTo>
                    <a:pt x="22" y="24"/>
                  </a:lnTo>
                  <a:lnTo>
                    <a:pt x="22" y="29"/>
                  </a:lnTo>
                  <a:lnTo>
                    <a:pt x="36" y="29"/>
                  </a:lnTo>
                  <a:lnTo>
                    <a:pt x="36" y="47"/>
                  </a:lnTo>
                  <a:lnTo>
                    <a:pt x="31" y="47"/>
                  </a:lnTo>
                  <a:lnTo>
                    <a:pt x="31" y="51"/>
                  </a:lnTo>
                  <a:lnTo>
                    <a:pt x="36" y="51"/>
                  </a:lnTo>
                  <a:lnTo>
                    <a:pt x="36" y="70"/>
                  </a:lnTo>
                  <a:lnTo>
                    <a:pt x="22" y="70"/>
                  </a:lnTo>
                  <a:lnTo>
                    <a:pt x="22" y="74"/>
                  </a:lnTo>
                  <a:lnTo>
                    <a:pt x="36" y="74"/>
                  </a:lnTo>
                  <a:lnTo>
                    <a:pt x="36" y="92"/>
                  </a:lnTo>
                  <a:lnTo>
                    <a:pt x="31" y="92"/>
                  </a:lnTo>
                  <a:lnTo>
                    <a:pt x="31" y="97"/>
                  </a:lnTo>
                  <a:lnTo>
                    <a:pt x="36" y="97"/>
                  </a:lnTo>
                  <a:lnTo>
                    <a:pt x="36" y="115"/>
                  </a:lnTo>
                  <a:lnTo>
                    <a:pt x="22" y="115"/>
                  </a:lnTo>
                  <a:lnTo>
                    <a:pt x="22" y="119"/>
                  </a:lnTo>
                  <a:lnTo>
                    <a:pt x="36" y="119"/>
                  </a:lnTo>
                  <a:lnTo>
                    <a:pt x="36" y="139"/>
                  </a:lnTo>
                  <a:lnTo>
                    <a:pt x="4" y="139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9" name="Freeform 219"/>
            <p:cNvSpPr>
              <a:spLocks noEditPoints="1"/>
            </p:cNvSpPr>
            <p:nvPr/>
          </p:nvSpPr>
          <p:spPr bwMode="auto">
            <a:xfrm>
              <a:off x="4076496" y="3636018"/>
              <a:ext cx="48203" cy="303884"/>
            </a:xfrm>
            <a:custGeom>
              <a:avLst/>
              <a:gdLst>
                <a:gd name="T0" fmla="*/ 23 w 23"/>
                <a:gd name="T1" fmla="*/ 23 h 145"/>
                <a:gd name="T2" fmla="*/ 12 w 23"/>
                <a:gd name="T3" fmla="*/ 0 h 145"/>
                <a:gd name="T4" fmla="*/ 0 w 23"/>
                <a:gd name="T5" fmla="*/ 23 h 145"/>
                <a:gd name="T6" fmla="*/ 0 w 23"/>
                <a:gd name="T7" fmla="*/ 145 h 145"/>
                <a:gd name="T8" fmla="*/ 23 w 23"/>
                <a:gd name="T9" fmla="*/ 145 h 145"/>
                <a:gd name="T10" fmla="*/ 23 w 23"/>
                <a:gd name="T11" fmla="*/ 23 h 145"/>
                <a:gd name="T12" fmla="*/ 12 w 23"/>
                <a:gd name="T13" fmla="*/ 10 h 145"/>
                <a:gd name="T14" fmla="*/ 18 w 23"/>
                <a:gd name="T15" fmla="*/ 24 h 145"/>
                <a:gd name="T16" fmla="*/ 18 w 23"/>
                <a:gd name="T17" fmla="*/ 118 h 145"/>
                <a:gd name="T18" fmla="*/ 5 w 23"/>
                <a:gd name="T19" fmla="*/ 118 h 145"/>
                <a:gd name="T20" fmla="*/ 5 w 23"/>
                <a:gd name="T21" fmla="*/ 24 h 145"/>
                <a:gd name="T22" fmla="*/ 12 w 23"/>
                <a:gd name="T23" fmla="*/ 10 h 145"/>
                <a:gd name="T24" fmla="*/ 5 w 23"/>
                <a:gd name="T25" fmla="*/ 140 h 145"/>
                <a:gd name="T26" fmla="*/ 5 w 23"/>
                <a:gd name="T27" fmla="*/ 122 h 145"/>
                <a:gd name="T28" fmla="*/ 18 w 23"/>
                <a:gd name="T29" fmla="*/ 122 h 145"/>
                <a:gd name="T30" fmla="*/ 18 w 23"/>
                <a:gd name="T31" fmla="*/ 140 h 145"/>
                <a:gd name="T32" fmla="*/ 5 w 23"/>
                <a:gd name="T33" fmla="*/ 14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23" y="23"/>
                  </a:moveTo>
                  <a:lnTo>
                    <a:pt x="12" y="0"/>
                  </a:lnTo>
                  <a:lnTo>
                    <a:pt x="0" y="23"/>
                  </a:lnTo>
                  <a:lnTo>
                    <a:pt x="0" y="145"/>
                  </a:lnTo>
                  <a:lnTo>
                    <a:pt x="23" y="145"/>
                  </a:lnTo>
                  <a:lnTo>
                    <a:pt x="23" y="23"/>
                  </a:lnTo>
                  <a:close/>
                  <a:moveTo>
                    <a:pt x="12" y="10"/>
                  </a:moveTo>
                  <a:lnTo>
                    <a:pt x="18" y="24"/>
                  </a:lnTo>
                  <a:lnTo>
                    <a:pt x="18" y="118"/>
                  </a:lnTo>
                  <a:lnTo>
                    <a:pt x="5" y="118"/>
                  </a:lnTo>
                  <a:lnTo>
                    <a:pt x="5" y="24"/>
                  </a:lnTo>
                  <a:lnTo>
                    <a:pt x="12" y="10"/>
                  </a:lnTo>
                  <a:close/>
                  <a:moveTo>
                    <a:pt x="5" y="140"/>
                  </a:moveTo>
                  <a:lnTo>
                    <a:pt x="5" y="122"/>
                  </a:lnTo>
                  <a:lnTo>
                    <a:pt x="18" y="122"/>
                  </a:lnTo>
                  <a:lnTo>
                    <a:pt x="18" y="140"/>
                  </a:lnTo>
                  <a:lnTo>
                    <a:pt x="5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0" name="Freeform 220"/>
            <p:cNvSpPr>
              <a:spLocks noEditPoints="1"/>
            </p:cNvSpPr>
            <p:nvPr/>
          </p:nvSpPr>
          <p:spPr bwMode="auto">
            <a:xfrm>
              <a:off x="4246251" y="3646496"/>
              <a:ext cx="67064" cy="289214"/>
            </a:xfrm>
            <a:custGeom>
              <a:avLst/>
              <a:gdLst>
                <a:gd name="T0" fmla="*/ 21 w 32"/>
                <a:gd name="T1" fmla="*/ 138 h 138"/>
                <a:gd name="T2" fmla="*/ 32 w 32"/>
                <a:gd name="T3" fmla="*/ 116 h 138"/>
                <a:gd name="T4" fmla="*/ 32 w 32"/>
                <a:gd name="T5" fmla="*/ 0 h 138"/>
                <a:gd name="T6" fmla="*/ 10 w 32"/>
                <a:gd name="T7" fmla="*/ 0 h 138"/>
                <a:gd name="T8" fmla="*/ 10 w 32"/>
                <a:gd name="T9" fmla="*/ 9 h 138"/>
                <a:gd name="T10" fmla="*/ 0 w 32"/>
                <a:gd name="T11" fmla="*/ 9 h 138"/>
                <a:gd name="T12" fmla="*/ 0 w 32"/>
                <a:gd name="T13" fmla="*/ 34 h 138"/>
                <a:gd name="T14" fmla="*/ 5 w 32"/>
                <a:gd name="T15" fmla="*/ 34 h 138"/>
                <a:gd name="T16" fmla="*/ 5 w 32"/>
                <a:gd name="T17" fmla="*/ 14 h 138"/>
                <a:gd name="T18" fmla="*/ 10 w 32"/>
                <a:gd name="T19" fmla="*/ 14 h 138"/>
                <a:gd name="T20" fmla="*/ 10 w 32"/>
                <a:gd name="T21" fmla="*/ 116 h 138"/>
                <a:gd name="T22" fmla="*/ 21 w 32"/>
                <a:gd name="T23" fmla="*/ 138 h 138"/>
                <a:gd name="T24" fmla="*/ 14 w 32"/>
                <a:gd name="T25" fmla="*/ 5 h 138"/>
                <a:gd name="T26" fmla="*/ 28 w 32"/>
                <a:gd name="T27" fmla="*/ 5 h 138"/>
                <a:gd name="T28" fmla="*/ 28 w 32"/>
                <a:gd name="T29" fmla="*/ 115 h 138"/>
                <a:gd name="T30" fmla="*/ 21 w 32"/>
                <a:gd name="T31" fmla="*/ 128 h 138"/>
                <a:gd name="T32" fmla="*/ 14 w 32"/>
                <a:gd name="T33" fmla="*/ 115 h 138"/>
                <a:gd name="T34" fmla="*/ 14 w 32"/>
                <a:gd name="T35" fmla="*/ 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21" y="138"/>
                  </a:moveTo>
                  <a:lnTo>
                    <a:pt x="32" y="116"/>
                  </a:lnTo>
                  <a:lnTo>
                    <a:pt x="32" y="0"/>
                  </a:lnTo>
                  <a:lnTo>
                    <a:pt x="10" y="0"/>
                  </a:lnTo>
                  <a:lnTo>
                    <a:pt x="10" y="9"/>
                  </a:lnTo>
                  <a:lnTo>
                    <a:pt x="0" y="9"/>
                  </a:lnTo>
                  <a:lnTo>
                    <a:pt x="0" y="34"/>
                  </a:lnTo>
                  <a:lnTo>
                    <a:pt x="5" y="34"/>
                  </a:lnTo>
                  <a:lnTo>
                    <a:pt x="5" y="14"/>
                  </a:lnTo>
                  <a:lnTo>
                    <a:pt x="10" y="14"/>
                  </a:lnTo>
                  <a:lnTo>
                    <a:pt x="10" y="116"/>
                  </a:lnTo>
                  <a:lnTo>
                    <a:pt x="21" y="138"/>
                  </a:lnTo>
                  <a:close/>
                  <a:moveTo>
                    <a:pt x="14" y="5"/>
                  </a:moveTo>
                  <a:lnTo>
                    <a:pt x="28" y="5"/>
                  </a:lnTo>
                  <a:lnTo>
                    <a:pt x="28" y="115"/>
                  </a:lnTo>
                  <a:lnTo>
                    <a:pt x="21" y="128"/>
                  </a:lnTo>
                  <a:lnTo>
                    <a:pt x="14" y="115"/>
                  </a:lnTo>
                  <a:lnTo>
                    <a:pt x="1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8" name="Group 697"/>
          <p:cNvGrpSpPr/>
          <p:nvPr/>
        </p:nvGrpSpPr>
        <p:grpSpPr>
          <a:xfrm>
            <a:off x="4436965" y="3684220"/>
            <a:ext cx="301788" cy="207480"/>
            <a:chOff x="4436965" y="3684220"/>
            <a:chExt cx="301788" cy="207480"/>
          </a:xfrm>
          <a:solidFill>
            <a:schemeClr val="tx2"/>
          </a:solidFill>
        </p:grpSpPr>
        <p:sp>
          <p:nvSpPr>
            <p:cNvPr id="631" name="Freeform 221"/>
            <p:cNvSpPr>
              <a:spLocks noEditPoints="1"/>
            </p:cNvSpPr>
            <p:nvPr/>
          </p:nvSpPr>
          <p:spPr bwMode="auto">
            <a:xfrm>
              <a:off x="4436965" y="3684220"/>
              <a:ext cx="301788" cy="207480"/>
            </a:xfrm>
            <a:custGeom>
              <a:avLst/>
              <a:gdLst>
                <a:gd name="T0" fmla="*/ 86 w 144"/>
                <a:gd name="T1" fmla="*/ 0 h 99"/>
                <a:gd name="T2" fmla="*/ 57 w 144"/>
                <a:gd name="T3" fmla="*/ 0 h 99"/>
                <a:gd name="T4" fmla="*/ 39 w 144"/>
                <a:gd name="T5" fmla="*/ 22 h 99"/>
                <a:gd name="T6" fmla="*/ 0 w 144"/>
                <a:gd name="T7" fmla="*/ 22 h 99"/>
                <a:gd name="T8" fmla="*/ 0 w 144"/>
                <a:gd name="T9" fmla="*/ 99 h 99"/>
                <a:gd name="T10" fmla="*/ 144 w 144"/>
                <a:gd name="T11" fmla="*/ 99 h 99"/>
                <a:gd name="T12" fmla="*/ 144 w 144"/>
                <a:gd name="T13" fmla="*/ 22 h 99"/>
                <a:gd name="T14" fmla="*/ 104 w 144"/>
                <a:gd name="T15" fmla="*/ 22 h 99"/>
                <a:gd name="T16" fmla="*/ 86 w 144"/>
                <a:gd name="T17" fmla="*/ 0 h 99"/>
                <a:gd name="T18" fmla="*/ 4 w 144"/>
                <a:gd name="T19" fmla="*/ 27 h 99"/>
                <a:gd name="T20" fmla="*/ 18 w 144"/>
                <a:gd name="T21" fmla="*/ 27 h 99"/>
                <a:gd name="T22" fmla="*/ 18 w 144"/>
                <a:gd name="T23" fmla="*/ 94 h 99"/>
                <a:gd name="T24" fmla="*/ 4 w 144"/>
                <a:gd name="T25" fmla="*/ 94 h 99"/>
                <a:gd name="T26" fmla="*/ 4 w 144"/>
                <a:gd name="T27" fmla="*/ 27 h 99"/>
                <a:gd name="T28" fmla="*/ 139 w 144"/>
                <a:gd name="T29" fmla="*/ 94 h 99"/>
                <a:gd name="T30" fmla="*/ 22 w 144"/>
                <a:gd name="T31" fmla="*/ 94 h 99"/>
                <a:gd name="T32" fmla="*/ 22 w 144"/>
                <a:gd name="T33" fmla="*/ 27 h 99"/>
                <a:gd name="T34" fmla="*/ 41 w 144"/>
                <a:gd name="T35" fmla="*/ 27 h 99"/>
                <a:gd name="T36" fmla="*/ 59 w 144"/>
                <a:gd name="T37" fmla="*/ 4 h 99"/>
                <a:gd name="T38" fmla="*/ 84 w 144"/>
                <a:gd name="T39" fmla="*/ 4 h 99"/>
                <a:gd name="T40" fmla="*/ 102 w 144"/>
                <a:gd name="T41" fmla="*/ 27 h 99"/>
                <a:gd name="T42" fmla="*/ 139 w 144"/>
                <a:gd name="T43" fmla="*/ 27 h 99"/>
                <a:gd name="T44" fmla="*/ 139 w 144"/>
                <a:gd name="T45" fmla="*/ 9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4" h="99">
                  <a:moveTo>
                    <a:pt x="86" y="0"/>
                  </a:moveTo>
                  <a:lnTo>
                    <a:pt x="57" y="0"/>
                  </a:lnTo>
                  <a:lnTo>
                    <a:pt x="39" y="22"/>
                  </a:lnTo>
                  <a:lnTo>
                    <a:pt x="0" y="22"/>
                  </a:lnTo>
                  <a:lnTo>
                    <a:pt x="0" y="99"/>
                  </a:lnTo>
                  <a:lnTo>
                    <a:pt x="144" y="99"/>
                  </a:lnTo>
                  <a:lnTo>
                    <a:pt x="144" y="22"/>
                  </a:lnTo>
                  <a:lnTo>
                    <a:pt x="104" y="22"/>
                  </a:lnTo>
                  <a:lnTo>
                    <a:pt x="86" y="0"/>
                  </a:lnTo>
                  <a:close/>
                  <a:moveTo>
                    <a:pt x="4" y="27"/>
                  </a:moveTo>
                  <a:lnTo>
                    <a:pt x="18" y="27"/>
                  </a:lnTo>
                  <a:lnTo>
                    <a:pt x="18" y="94"/>
                  </a:lnTo>
                  <a:lnTo>
                    <a:pt x="4" y="94"/>
                  </a:lnTo>
                  <a:lnTo>
                    <a:pt x="4" y="27"/>
                  </a:lnTo>
                  <a:close/>
                  <a:moveTo>
                    <a:pt x="139" y="94"/>
                  </a:moveTo>
                  <a:lnTo>
                    <a:pt x="22" y="94"/>
                  </a:lnTo>
                  <a:lnTo>
                    <a:pt x="22" y="27"/>
                  </a:lnTo>
                  <a:lnTo>
                    <a:pt x="41" y="27"/>
                  </a:lnTo>
                  <a:lnTo>
                    <a:pt x="59" y="4"/>
                  </a:lnTo>
                  <a:lnTo>
                    <a:pt x="84" y="4"/>
                  </a:lnTo>
                  <a:lnTo>
                    <a:pt x="102" y="27"/>
                  </a:lnTo>
                  <a:lnTo>
                    <a:pt x="139" y="27"/>
                  </a:lnTo>
                  <a:lnTo>
                    <a:pt x="139" y="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2" name="Freeform 222"/>
            <p:cNvSpPr>
              <a:spLocks noEditPoints="1"/>
            </p:cNvSpPr>
            <p:nvPr/>
          </p:nvSpPr>
          <p:spPr bwMode="auto">
            <a:xfrm>
              <a:off x="4543847" y="3768050"/>
              <a:ext cx="85926" cy="85926"/>
            </a:xfrm>
            <a:custGeom>
              <a:avLst/>
              <a:gdLst>
                <a:gd name="T0" fmla="*/ 36 w 72"/>
                <a:gd name="T1" fmla="*/ 0 h 72"/>
                <a:gd name="T2" fmla="*/ 0 w 72"/>
                <a:gd name="T3" fmla="*/ 36 h 72"/>
                <a:gd name="T4" fmla="*/ 36 w 72"/>
                <a:gd name="T5" fmla="*/ 72 h 72"/>
                <a:gd name="T6" fmla="*/ 72 w 72"/>
                <a:gd name="T7" fmla="*/ 36 h 72"/>
                <a:gd name="T8" fmla="*/ 36 w 72"/>
                <a:gd name="T9" fmla="*/ 0 h 72"/>
                <a:gd name="T10" fmla="*/ 36 w 72"/>
                <a:gd name="T11" fmla="*/ 64 h 72"/>
                <a:gd name="T12" fmla="*/ 8 w 72"/>
                <a:gd name="T13" fmla="*/ 36 h 72"/>
                <a:gd name="T14" fmla="*/ 36 w 72"/>
                <a:gd name="T15" fmla="*/ 8 h 72"/>
                <a:gd name="T16" fmla="*/ 64 w 72"/>
                <a:gd name="T17" fmla="*/ 36 h 72"/>
                <a:gd name="T18" fmla="*/ 36 w 72"/>
                <a:gd name="T19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6" y="72"/>
                    <a:pt x="72" y="56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  <a:close/>
                  <a:moveTo>
                    <a:pt x="36" y="64"/>
                  </a:moveTo>
                  <a:cubicBezTo>
                    <a:pt x="21" y="64"/>
                    <a:pt x="8" y="52"/>
                    <a:pt x="8" y="36"/>
                  </a:cubicBezTo>
                  <a:cubicBezTo>
                    <a:pt x="8" y="21"/>
                    <a:pt x="21" y="8"/>
                    <a:pt x="36" y="8"/>
                  </a:cubicBezTo>
                  <a:cubicBezTo>
                    <a:pt x="51" y="8"/>
                    <a:pt x="64" y="21"/>
                    <a:pt x="64" y="36"/>
                  </a:cubicBezTo>
                  <a:cubicBezTo>
                    <a:pt x="64" y="52"/>
                    <a:pt x="51" y="64"/>
                    <a:pt x="36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1" name="Group 700"/>
          <p:cNvGrpSpPr/>
          <p:nvPr/>
        </p:nvGrpSpPr>
        <p:grpSpPr>
          <a:xfrm>
            <a:off x="4828870" y="3684220"/>
            <a:ext cx="301788" cy="207480"/>
            <a:chOff x="4828870" y="3684220"/>
            <a:chExt cx="301788" cy="207480"/>
          </a:xfrm>
          <a:solidFill>
            <a:schemeClr val="tx2"/>
          </a:solidFill>
        </p:grpSpPr>
        <p:sp>
          <p:nvSpPr>
            <p:cNvPr id="633" name="Freeform 223"/>
            <p:cNvSpPr>
              <a:spLocks noEditPoints="1"/>
            </p:cNvSpPr>
            <p:nvPr/>
          </p:nvSpPr>
          <p:spPr bwMode="auto">
            <a:xfrm>
              <a:off x="4828870" y="3684220"/>
              <a:ext cx="301788" cy="207480"/>
            </a:xfrm>
            <a:custGeom>
              <a:avLst/>
              <a:gdLst>
                <a:gd name="T0" fmla="*/ 0 w 144"/>
                <a:gd name="T1" fmla="*/ 99 h 99"/>
                <a:gd name="T2" fmla="*/ 144 w 144"/>
                <a:gd name="T3" fmla="*/ 99 h 99"/>
                <a:gd name="T4" fmla="*/ 144 w 144"/>
                <a:gd name="T5" fmla="*/ 0 h 99"/>
                <a:gd name="T6" fmla="*/ 0 w 144"/>
                <a:gd name="T7" fmla="*/ 0 h 99"/>
                <a:gd name="T8" fmla="*/ 0 w 144"/>
                <a:gd name="T9" fmla="*/ 99 h 99"/>
                <a:gd name="T10" fmla="*/ 4 w 144"/>
                <a:gd name="T11" fmla="*/ 94 h 99"/>
                <a:gd name="T12" fmla="*/ 4 w 144"/>
                <a:gd name="T13" fmla="*/ 84 h 99"/>
                <a:gd name="T14" fmla="*/ 54 w 144"/>
                <a:gd name="T15" fmla="*/ 41 h 99"/>
                <a:gd name="T16" fmla="*/ 81 w 144"/>
                <a:gd name="T17" fmla="*/ 68 h 99"/>
                <a:gd name="T18" fmla="*/ 95 w 144"/>
                <a:gd name="T19" fmla="*/ 50 h 99"/>
                <a:gd name="T20" fmla="*/ 139 w 144"/>
                <a:gd name="T21" fmla="*/ 89 h 99"/>
                <a:gd name="T22" fmla="*/ 139 w 144"/>
                <a:gd name="T23" fmla="*/ 94 h 99"/>
                <a:gd name="T24" fmla="*/ 4 w 144"/>
                <a:gd name="T25" fmla="*/ 94 h 99"/>
                <a:gd name="T26" fmla="*/ 139 w 144"/>
                <a:gd name="T27" fmla="*/ 4 h 99"/>
                <a:gd name="T28" fmla="*/ 139 w 144"/>
                <a:gd name="T29" fmla="*/ 83 h 99"/>
                <a:gd name="T30" fmla="*/ 94 w 144"/>
                <a:gd name="T31" fmla="*/ 44 h 99"/>
                <a:gd name="T32" fmla="*/ 81 w 144"/>
                <a:gd name="T33" fmla="*/ 62 h 99"/>
                <a:gd name="T34" fmla="*/ 54 w 144"/>
                <a:gd name="T35" fmla="*/ 35 h 99"/>
                <a:gd name="T36" fmla="*/ 4 w 144"/>
                <a:gd name="T37" fmla="*/ 78 h 99"/>
                <a:gd name="T38" fmla="*/ 4 w 144"/>
                <a:gd name="T39" fmla="*/ 4 h 99"/>
                <a:gd name="T40" fmla="*/ 139 w 144"/>
                <a:gd name="T41" fmla="*/ 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4" h="99">
                  <a:moveTo>
                    <a:pt x="0" y="99"/>
                  </a:moveTo>
                  <a:lnTo>
                    <a:pt x="144" y="99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99"/>
                  </a:lnTo>
                  <a:close/>
                  <a:moveTo>
                    <a:pt x="4" y="94"/>
                  </a:moveTo>
                  <a:lnTo>
                    <a:pt x="4" y="84"/>
                  </a:lnTo>
                  <a:lnTo>
                    <a:pt x="54" y="41"/>
                  </a:lnTo>
                  <a:lnTo>
                    <a:pt x="81" y="68"/>
                  </a:lnTo>
                  <a:lnTo>
                    <a:pt x="95" y="50"/>
                  </a:lnTo>
                  <a:lnTo>
                    <a:pt x="139" y="89"/>
                  </a:lnTo>
                  <a:lnTo>
                    <a:pt x="139" y="94"/>
                  </a:lnTo>
                  <a:lnTo>
                    <a:pt x="4" y="94"/>
                  </a:lnTo>
                  <a:close/>
                  <a:moveTo>
                    <a:pt x="139" y="4"/>
                  </a:moveTo>
                  <a:lnTo>
                    <a:pt x="139" y="83"/>
                  </a:lnTo>
                  <a:lnTo>
                    <a:pt x="94" y="44"/>
                  </a:lnTo>
                  <a:lnTo>
                    <a:pt x="81" y="62"/>
                  </a:lnTo>
                  <a:lnTo>
                    <a:pt x="54" y="35"/>
                  </a:lnTo>
                  <a:lnTo>
                    <a:pt x="4" y="78"/>
                  </a:lnTo>
                  <a:lnTo>
                    <a:pt x="4" y="4"/>
                  </a:lnTo>
                  <a:lnTo>
                    <a:pt x="13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4" name="Freeform 224"/>
            <p:cNvSpPr>
              <a:spLocks noEditPoints="1"/>
            </p:cNvSpPr>
            <p:nvPr/>
          </p:nvSpPr>
          <p:spPr bwMode="auto">
            <a:xfrm>
              <a:off x="5040541" y="3711465"/>
              <a:ext cx="56586" cy="56586"/>
            </a:xfrm>
            <a:custGeom>
              <a:avLst/>
              <a:gdLst>
                <a:gd name="T0" fmla="*/ 24 w 48"/>
                <a:gd name="T1" fmla="*/ 48 h 48"/>
                <a:gd name="T2" fmla="*/ 48 w 48"/>
                <a:gd name="T3" fmla="*/ 24 h 48"/>
                <a:gd name="T4" fmla="*/ 24 w 48"/>
                <a:gd name="T5" fmla="*/ 0 h 48"/>
                <a:gd name="T6" fmla="*/ 0 w 48"/>
                <a:gd name="T7" fmla="*/ 24 h 48"/>
                <a:gd name="T8" fmla="*/ 24 w 48"/>
                <a:gd name="T9" fmla="*/ 48 h 48"/>
                <a:gd name="T10" fmla="*/ 24 w 48"/>
                <a:gd name="T11" fmla="*/ 8 h 48"/>
                <a:gd name="T12" fmla="*/ 40 w 48"/>
                <a:gd name="T13" fmla="*/ 24 h 48"/>
                <a:gd name="T14" fmla="*/ 24 w 48"/>
                <a:gd name="T15" fmla="*/ 40 h 48"/>
                <a:gd name="T16" fmla="*/ 8 w 48"/>
                <a:gd name="T17" fmla="*/ 24 h 48"/>
                <a:gd name="T18" fmla="*/ 24 w 48"/>
                <a:gd name="T19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37" y="48"/>
                    <a:pt x="48" y="38"/>
                    <a:pt x="48" y="24"/>
                  </a:cubicBezTo>
                  <a:cubicBezTo>
                    <a:pt x="48" y="11"/>
                    <a:pt x="37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8"/>
                    <a:pt x="11" y="48"/>
                    <a:pt x="24" y="48"/>
                  </a:cubicBezTo>
                  <a:close/>
                  <a:moveTo>
                    <a:pt x="24" y="8"/>
                  </a:moveTo>
                  <a:cubicBezTo>
                    <a:pt x="33" y="8"/>
                    <a:pt x="40" y="15"/>
                    <a:pt x="40" y="24"/>
                  </a:cubicBezTo>
                  <a:cubicBezTo>
                    <a:pt x="40" y="33"/>
                    <a:pt x="33" y="40"/>
                    <a:pt x="24" y="40"/>
                  </a:cubicBezTo>
                  <a:cubicBezTo>
                    <a:pt x="15" y="40"/>
                    <a:pt x="8" y="33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0" name="Group 699"/>
          <p:cNvGrpSpPr/>
          <p:nvPr/>
        </p:nvGrpSpPr>
        <p:grpSpPr>
          <a:xfrm>
            <a:off x="5220776" y="3669550"/>
            <a:ext cx="301788" cy="236820"/>
            <a:chOff x="5220776" y="3669550"/>
            <a:chExt cx="301788" cy="236820"/>
          </a:xfrm>
          <a:solidFill>
            <a:schemeClr val="tx2"/>
          </a:solidFill>
        </p:grpSpPr>
        <p:sp>
          <p:nvSpPr>
            <p:cNvPr id="635" name="Freeform 225"/>
            <p:cNvSpPr>
              <a:spLocks noEditPoints="1"/>
            </p:cNvSpPr>
            <p:nvPr/>
          </p:nvSpPr>
          <p:spPr bwMode="auto">
            <a:xfrm>
              <a:off x="5220776" y="3707273"/>
              <a:ext cx="255682" cy="199097"/>
            </a:xfrm>
            <a:custGeom>
              <a:avLst/>
              <a:gdLst>
                <a:gd name="T0" fmla="*/ 122 w 122"/>
                <a:gd name="T1" fmla="*/ 0 h 95"/>
                <a:gd name="T2" fmla="*/ 0 w 122"/>
                <a:gd name="T3" fmla="*/ 0 h 95"/>
                <a:gd name="T4" fmla="*/ 0 w 122"/>
                <a:gd name="T5" fmla="*/ 95 h 95"/>
                <a:gd name="T6" fmla="*/ 122 w 122"/>
                <a:gd name="T7" fmla="*/ 95 h 95"/>
                <a:gd name="T8" fmla="*/ 122 w 122"/>
                <a:gd name="T9" fmla="*/ 0 h 95"/>
                <a:gd name="T10" fmla="*/ 117 w 122"/>
                <a:gd name="T11" fmla="*/ 4 h 95"/>
                <a:gd name="T12" fmla="*/ 117 w 122"/>
                <a:gd name="T13" fmla="*/ 83 h 95"/>
                <a:gd name="T14" fmla="*/ 88 w 122"/>
                <a:gd name="T15" fmla="*/ 58 h 95"/>
                <a:gd name="T16" fmla="*/ 66 w 122"/>
                <a:gd name="T17" fmla="*/ 71 h 95"/>
                <a:gd name="T18" fmla="*/ 34 w 122"/>
                <a:gd name="T19" fmla="*/ 35 h 95"/>
                <a:gd name="T20" fmla="*/ 4 w 122"/>
                <a:gd name="T21" fmla="*/ 65 h 95"/>
                <a:gd name="T22" fmla="*/ 4 w 122"/>
                <a:gd name="T23" fmla="*/ 4 h 95"/>
                <a:gd name="T24" fmla="*/ 117 w 122"/>
                <a:gd name="T25" fmla="*/ 4 h 95"/>
                <a:gd name="T26" fmla="*/ 4 w 122"/>
                <a:gd name="T27" fmla="*/ 90 h 95"/>
                <a:gd name="T28" fmla="*/ 4 w 122"/>
                <a:gd name="T29" fmla="*/ 71 h 95"/>
                <a:gd name="T30" fmla="*/ 34 w 122"/>
                <a:gd name="T31" fmla="*/ 42 h 95"/>
                <a:gd name="T32" fmla="*/ 65 w 122"/>
                <a:gd name="T33" fmla="*/ 77 h 95"/>
                <a:gd name="T34" fmla="*/ 88 w 122"/>
                <a:gd name="T35" fmla="*/ 64 h 95"/>
                <a:gd name="T36" fmla="*/ 117 w 122"/>
                <a:gd name="T37" fmla="*/ 89 h 95"/>
                <a:gd name="T38" fmla="*/ 117 w 122"/>
                <a:gd name="T39" fmla="*/ 90 h 95"/>
                <a:gd name="T40" fmla="*/ 4 w 122"/>
                <a:gd name="T41" fmla="*/ 9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95">
                  <a:moveTo>
                    <a:pt x="122" y="0"/>
                  </a:moveTo>
                  <a:lnTo>
                    <a:pt x="0" y="0"/>
                  </a:lnTo>
                  <a:lnTo>
                    <a:pt x="0" y="95"/>
                  </a:lnTo>
                  <a:lnTo>
                    <a:pt x="122" y="95"/>
                  </a:lnTo>
                  <a:lnTo>
                    <a:pt x="122" y="0"/>
                  </a:lnTo>
                  <a:close/>
                  <a:moveTo>
                    <a:pt x="117" y="4"/>
                  </a:moveTo>
                  <a:lnTo>
                    <a:pt x="117" y="83"/>
                  </a:lnTo>
                  <a:lnTo>
                    <a:pt x="88" y="58"/>
                  </a:lnTo>
                  <a:lnTo>
                    <a:pt x="66" y="71"/>
                  </a:lnTo>
                  <a:lnTo>
                    <a:pt x="34" y="35"/>
                  </a:lnTo>
                  <a:lnTo>
                    <a:pt x="4" y="65"/>
                  </a:lnTo>
                  <a:lnTo>
                    <a:pt x="4" y="4"/>
                  </a:lnTo>
                  <a:lnTo>
                    <a:pt x="117" y="4"/>
                  </a:lnTo>
                  <a:close/>
                  <a:moveTo>
                    <a:pt x="4" y="90"/>
                  </a:moveTo>
                  <a:lnTo>
                    <a:pt x="4" y="71"/>
                  </a:lnTo>
                  <a:lnTo>
                    <a:pt x="34" y="42"/>
                  </a:lnTo>
                  <a:lnTo>
                    <a:pt x="65" y="77"/>
                  </a:lnTo>
                  <a:lnTo>
                    <a:pt x="88" y="64"/>
                  </a:lnTo>
                  <a:lnTo>
                    <a:pt x="117" y="89"/>
                  </a:lnTo>
                  <a:lnTo>
                    <a:pt x="117" y="90"/>
                  </a:lnTo>
                  <a:lnTo>
                    <a:pt x="4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6" name="Freeform 226"/>
            <p:cNvSpPr>
              <a:spLocks/>
            </p:cNvSpPr>
            <p:nvPr/>
          </p:nvSpPr>
          <p:spPr bwMode="auto">
            <a:xfrm>
              <a:off x="5262691" y="3669550"/>
              <a:ext cx="259873" cy="199097"/>
            </a:xfrm>
            <a:custGeom>
              <a:avLst/>
              <a:gdLst>
                <a:gd name="T0" fmla="*/ 0 w 124"/>
                <a:gd name="T1" fmla="*/ 16 h 95"/>
                <a:gd name="T2" fmla="*/ 5 w 124"/>
                <a:gd name="T3" fmla="*/ 16 h 95"/>
                <a:gd name="T4" fmla="*/ 5 w 124"/>
                <a:gd name="T5" fmla="*/ 4 h 95"/>
                <a:gd name="T6" fmla="*/ 120 w 124"/>
                <a:gd name="T7" fmla="*/ 4 h 95"/>
                <a:gd name="T8" fmla="*/ 120 w 124"/>
                <a:gd name="T9" fmla="*/ 90 h 95"/>
                <a:gd name="T10" fmla="*/ 104 w 124"/>
                <a:gd name="T11" fmla="*/ 90 h 95"/>
                <a:gd name="T12" fmla="*/ 104 w 124"/>
                <a:gd name="T13" fmla="*/ 95 h 95"/>
                <a:gd name="T14" fmla="*/ 124 w 124"/>
                <a:gd name="T15" fmla="*/ 95 h 95"/>
                <a:gd name="T16" fmla="*/ 124 w 124"/>
                <a:gd name="T17" fmla="*/ 0 h 95"/>
                <a:gd name="T18" fmla="*/ 0 w 124"/>
                <a:gd name="T19" fmla="*/ 0 h 95"/>
                <a:gd name="T20" fmla="*/ 0 w 124"/>
                <a:gd name="T21" fmla="*/ 1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5">
                  <a:moveTo>
                    <a:pt x="0" y="16"/>
                  </a:moveTo>
                  <a:lnTo>
                    <a:pt x="5" y="16"/>
                  </a:lnTo>
                  <a:lnTo>
                    <a:pt x="5" y="4"/>
                  </a:lnTo>
                  <a:lnTo>
                    <a:pt x="120" y="4"/>
                  </a:lnTo>
                  <a:lnTo>
                    <a:pt x="120" y="90"/>
                  </a:lnTo>
                  <a:lnTo>
                    <a:pt x="104" y="90"/>
                  </a:lnTo>
                  <a:lnTo>
                    <a:pt x="104" y="95"/>
                  </a:lnTo>
                  <a:lnTo>
                    <a:pt x="124" y="95"/>
                  </a:lnTo>
                  <a:lnTo>
                    <a:pt x="124" y="0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7" name="Freeform 227"/>
            <p:cNvSpPr>
              <a:spLocks noEditPoints="1"/>
            </p:cNvSpPr>
            <p:nvPr/>
          </p:nvSpPr>
          <p:spPr bwMode="auto">
            <a:xfrm>
              <a:off x="5380053" y="3744997"/>
              <a:ext cx="56586" cy="56586"/>
            </a:xfrm>
            <a:custGeom>
              <a:avLst/>
              <a:gdLst>
                <a:gd name="T0" fmla="*/ 24 w 48"/>
                <a:gd name="T1" fmla="*/ 48 h 48"/>
                <a:gd name="T2" fmla="*/ 48 w 48"/>
                <a:gd name="T3" fmla="*/ 24 h 48"/>
                <a:gd name="T4" fmla="*/ 24 w 48"/>
                <a:gd name="T5" fmla="*/ 0 h 48"/>
                <a:gd name="T6" fmla="*/ 0 w 48"/>
                <a:gd name="T7" fmla="*/ 24 h 48"/>
                <a:gd name="T8" fmla="*/ 24 w 48"/>
                <a:gd name="T9" fmla="*/ 48 h 48"/>
                <a:gd name="T10" fmla="*/ 24 w 48"/>
                <a:gd name="T11" fmla="*/ 8 h 48"/>
                <a:gd name="T12" fmla="*/ 40 w 48"/>
                <a:gd name="T13" fmla="*/ 24 h 48"/>
                <a:gd name="T14" fmla="*/ 24 w 48"/>
                <a:gd name="T15" fmla="*/ 40 h 48"/>
                <a:gd name="T16" fmla="*/ 8 w 48"/>
                <a:gd name="T17" fmla="*/ 24 h 48"/>
                <a:gd name="T18" fmla="*/ 24 w 48"/>
                <a:gd name="T19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37" y="48"/>
                    <a:pt x="48" y="38"/>
                    <a:pt x="48" y="24"/>
                  </a:cubicBezTo>
                  <a:cubicBezTo>
                    <a:pt x="48" y="11"/>
                    <a:pt x="37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8"/>
                    <a:pt x="11" y="48"/>
                    <a:pt x="24" y="48"/>
                  </a:cubicBezTo>
                  <a:close/>
                  <a:moveTo>
                    <a:pt x="24" y="8"/>
                  </a:moveTo>
                  <a:cubicBezTo>
                    <a:pt x="33" y="8"/>
                    <a:pt x="40" y="15"/>
                    <a:pt x="40" y="24"/>
                  </a:cubicBezTo>
                  <a:cubicBezTo>
                    <a:pt x="40" y="33"/>
                    <a:pt x="33" y="40"/>
                    <a:pt x="24" y="40"/>
                  </a:cubicBezTo>
                  <a:cubicBezTo>
                    <a:pt x="15" y="40"/>
                    <a:pt x="8" y="33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2" name="Group 701"/>
          <p:cNvGrpSpPr/>
          <p:nvPr/>
        </p:nvGrpSpPr>
        <p:grpSpPr>
          <a:xfrm>
            <a:off x="5688127" y="3636018"/>
            <a:ext cx="150894" cy="301788"/>
            <a:chOff x="5688127" y="3636018"/>
            <a:chExt cx="150894" cy="301788"/>
          </a:xfrm>
          <a:solidFill>
            <a:schemeClr val="tx2"/>
          </a:solidFill>
        </p:grpSpPr>
        <p:sp>
          <p:nvSpPr>
            <p:cNvPr id="638" name="Freeform 228"/>
            <p:cNvSpPr>
              <a:spLocks/>
            </p:cNvSpPr>
            <p:nvPr/>
          </p:nvSpPr>
          <p:spPr bwMode="auto">
            <a:xfrm>
              <a:off x="5713276" y="3661167"/>
              <a:ext cx="50298" cy="50298"/>
            </a:xfrm>
            <a:custGeom>
              <a:avLst/>
              <a:gdLst>
                <a:gd name="T0" fmla="*/ 43 w 43"/>
                <a:gd name="T1" fmla="*/ 0 h 43"/>
                <a:gd name="T2" fmla="*/ 0 w 43"/>
                <a:gd name="T3" fmla="*/ 43 h 43"/>
                <a:gd name="T4" fmla="*/ 8 w 43"/>
                <a:gd name="T5" fmla="*/ 43 h 43"/>
                <a:gd name="T6" fmla="*/ 43 w 43"/>
                <a:gd name="T7" fmla="*/ 8 h 43"/>
                <a:gd name="T8" fmla="*/ 43 w 4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3">
                  <a:moveTo>
                    <a:pt x="43" y="0"/>
                  </a:moveTo>
                  <a:cubicBezTo>
                    <a:pt x="19" y="0"/>
                    <a:pt x="0" y="19"/>
                    <a:pt x="0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24"/>
                    <a:pt x="24" y="8"/>
                    <a:pt x="43" y="8"/>
                  </a:cubicBezTo>
                  <a:lnTo>
                    <a:pt x="4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9" name="Freeform 229"/>
            <p:cNvSpPr>
              <a:spLocks noEditPoints="1"/>
            </p:cNvSpPr>
            <p:nvPr/>
          </p:nvSpPr>
          <p:spPr bwMode="auto">
            <a:xfrm>
              <a:off x="5688127" y="3636018"/>
              <a:ext cx="150894" cy="301788"/>
            </a:xfrm>
            <a:custGeom>
              <a:avLst/>
              <a:gdLst>
                <a:gd name="T0" fmla="*/ 68 w 128"/>
                <a:gd name="T1" fmla="*/ 256 h 256"/>
                <a:gd name="T2" fmla="*/ 68 w 128"/>
                <a:gd name="T3" fmla="*/ 128 h 256"/>
                <a:gd name="T4" fmla="*/ 128 w 128"/>
                <a:gd name="T5" fmla="*/ 64 h 256"/>
                <a:gd name="T6" fmla="*/ 64 w 128"/>
                <a:gd name="T7" fmla="*/ 0 h 256"/>
                <a:gd name="T8" fmla="*/ 0 w 128"/>
                <a:gd name="T9" fmla="*/ 64 h 256"/>
                <a:gd name="T10" fmla="*/ 60 w 128"/>
                <a:gd name="T11" fmla="*/ 128 h 256"/>
                <a:gd name="T12" fmla="*/ 60 w 128"/>
                <a:gd name="T13" fmla="*/ 256 h 256"/>
                <a:gd name="T14" fmla="*/ 68 w 128"/>
                <a:gd name="T15" fmla="*/ 256 h 256"/>
                <a:gd name="T16" fmla="*/ 8 w 128"/>
                <a:gd name="T17" fmla="*/ 64 h 256"/>
                <a:gd name="T18" fmla="*/ 64 w 128"/>
                <a:gd name="T19" fmla="*/ 8 h 256"/>
                <a:gd name="T20" fmla="*/ 120 w 128"/>
                <a:gd name="T21" fmla="*/ 64 h 256"/>
                <a:gd name="T22" fmla="*/ 64 w 128"/>
                <a:gd name="T23" fmla="*/ 120 h 256"/>
                <a:gd name="T24" fmla="*/ 8 w 128"/>
                <a:gd name="T25" fmla="*/ 6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256">
                  <a:moveTo>
                    <a:pt x="68" y="256"/>
                  </a:moveTo>
                  <a:cubicBezTo>
                    <a:pt x="68" y="128"/>
                    <a:pt x="68" y="128"/>
                    <a:pt x="68" y="128"/>
                  </a:cubicBezTo>
                  <a:cubicBezTo>
                    <a:pt x="102" y="126"/>
                    <a:pt x="128" y="98"/>
                    <a:pt x="128" y="64"/>
                  </a:cubicBezTo>
                  <a:cubicBezTo>
                    <a:pt x="128" y="29"/>
                    <a:pt x="100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8"/>
                    <a:pt x="27" y="126"/>
                    <a:pt x="60" y="128"/>
                  </a:cubicBezTo>
                  <a:cubicBezTo>
                    <a:pt x="60" y="256"/>
                    <a:pt x="60" y="256"/>
                    <a:pt x="60" y="256"/>
                  </a:cubicBezTo>
                  <a:lnTo>
                    <a:pt x="68" y="256"/>
                  </a:lnTo>
                  <a:close/>
                  <a:moveTo>
                    <a:pt x="8" y="64"/>
                  </a:moveTo>
                  <a:cubicBezTo>
                    <a:pt x="8" y="33"/>
                    <a:pt x="33" y="8"/>
                    <a:pt x="64" y="8"/>
                  </a:cubicBezTo>
                  <a:cubicBezTo>
                    <a:pt x="95" y="8"/>
                    <a:pt x="120" y="33"/>
                    <a:pt x="120" y="64"/>
                  </a:cubicBezTo>
                  <a:cubicBezTo>
                    <a:pt x="120" y="95"/>
                    <a:pt x="95" y="120"/>
                    <a:pt x="64" y="120"/>
                  </a:cubicBezTo>
                  <a:cubicBezTo>
                    <a:pt x="33" y="120"/>
                    <a:pt x="8" y="95"/>
                    <a:pt x="8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640" name="Freeform 230"/>
          <p:cNvSpPr>
            <a:spLocks noEditPoints="1"/>
          </p:cNvSpPr>
          <p:nvPr/>
        </p:nvSpPr>
        <p:spPr bwMode="auto">
          <a:xfrm>
            <a:off x="6071650" y="3636018"/>
            <a:ext cx="169756" cy="301788"/>
          </a:xfrm>
          <a:custGeom>
            <a:avLst/>
            <a:gdLst>
              <a:gd name="T0" fmla="*/ 2 w 81"/>
              <a:gd name="T1" fmla="*/ 67 h 144"/>
              <a:gd name="T2" fmla="*/ 0 w 81"/>
              <a:gd name="T3" fmla="*/ 83 h 144"/>
              <a:gd name="T4" fmla="*/ 38 w 81"/>
              <a:gd name="T5" fmla="*/ 83 h 144"/>
              <a:gd name="T6" fmla="*/ 38 w 81"/>
              <a:gd name="T7" fmla="*/ 144 h 144"/>
              <a:gd name="T8" fmla="*/ 42 w 81"/>
              <a:gd name="T9" fmla="*/ 144 h 144"/>
              <a:gd name="T10" fmla="*/ 42 w 81"/>
              <a:gd name="T11" fmla="*/ 83 h 144"/>
              <a:gd name="T12" fmla="*/ 81 w 81"/>
              <a:gd name="T13" fmla="*/ 83 h 144"/>
              <a:gd name="T14" fmla="*/ 78 w 81"/>
              <a:gd name="T15" fmla="*/ 67 h 144"/>
              <a:gd name="T16" fmla="*/ 58 w 81"/>
              <a:gd name="T17" fmla="*/ 58 h 144"/>
              <a:gd name="T18" fmla="*/ 54 w 81"/>
              <a:gd name="T19" fmla="*/ 22 h 144"/>
              <a:gd name="T20" fmla="*/ 65 w 81"/>
              <a:gd name="T21" fmla="*/ 12 h 144"/>
              <a:gd name="T22" fmla="*/ 65 w 81"/>
              <a:gd name="T23" fmla="*/ 0 h 144"/>
              <a:gd name="T24" fmla="*/ 40 w 81"/>
              <a:gd name="T25" fmla="*/ 0 h 144"/>
              <a:gd name="T26" fmla="*/ 15 w 81"/>
              <a:gd name="T27" fmla="*/ 0 h 144"/>
              <a:gd name="T28" fmla="*/ 15 w 81"/>
              <a:gd name="T29" fmla="*/ 12 h 144"/>
              <a:gd name="T30" fmla="*/ 27 w 81"/>
              <a:gd name="T31" fmla="*/ 22 h 144"/>
              <a:gd name="T32" fmla="*/ 23 w 81"/>
              <a:gd name="T33" fmla="*/ 58 h 144"/>
              <a:gd name="T34" fmla="*/ 2 w 81"/>
              <a:gd name="T35" fmla="*/ 67 h 144"/>
              <a:gd name="T36" fmla="*/ 32 w 81"/>
              <a:gd name="T37" fmla="*/ 20 h 144"/>
              <a:gd name="T38" fmla="*/ 20 w 81"/>
              <a:gd name="T39" fmla="*/ 10 h 144"/>
              <a:gd name="T40" fmla="*/ 20 w 81"/>
              <a:gd name="T41" fmla="*/ 5 h 144"/>
              <a:gd name="T42" fmla="*/ 40 w 81"/>
              <a:gd name="T43" fmla="*/ 5 h 144"/>
              <a:gd name="T44" fmla="*/ 60 w 81"/>
              <a:gd name="T45" fmla="*/ 5 h 144"/>
              <a:gd name="T46" fmla="*/ 60 w 81"/>
              <a:gd name="T47" fmla="*/ 10 h 144"/>
              <a:gd name="T48" fmla="*/ 49 w 81"/>
              <a:gd name="T49" fmla="*/ 20 h 144"/>
              <a:gd name="T50" fmla="*/ 54 w 81"/>
              <a:gd name="T51" fmla="*/ 60 h 144"/>
              <a:gd name="T52" fmla="*/ 74 w 81"/>
              <a:gd name="T53" fmla="*/ 69 h 144"/>
              <a:gd name="T54" fmla="*/ 76 w 81"/>
              <a:gd name="T55" fmla="*/ 79 h 144"/>
              <a:gd name="T56" fmla="*/ 40 w 81"/>
              <a:gd name="T57" fmla="*/ 79 h 144"/>
              <a:gd name="T58" fmla="*/ 5 w 81"/>
              <a:gd name="T59" fmla="*/ 79 h 144"/>
              <a:gd name="T60" fmla="*/ 6 w 81"/>
              <a:gd name="T61" fmla="*/ 69 h 144"/>
              <a:gd name="T62" fmla="*/ 27 w 81"/>
              <a:gd name="T63" fmla="*/ 60 h 144"/>
              <a:gd name="T64" fmla="*/ 32 w 81"/>
              <a:gd name="T65" fmla="*/ 2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1" h="144">
                <a:moveTo>
                  <a:pt x="2" y="67"/>
                </a:moveTo>
                <a:lnTo>
                  <a:pt x="0" y="83"/>
                </a:lnTo>
                <a:lnTo>
                  <a:pt x="38" y="83"/>
                </a:lnTo>
                <a:lnTo>
                  <a:pt x="38" y="144"/>
                </a:lnTo>
                <a:lnTo>
                  <a:pt x="42" y="144"/>
                </a:lnTo>
                <a:lnTo>
                  <a:pt x="42" y="83"/>
                </a:lnTo>
                <a:lnTo>
                  <a:pt x="81" y="83"/>
                </a:lnTo>
                <a:lnTo>
                  <a:pt x="78" y="67"/>
                </a:lnTo>
                <a:lnTo>
                  <a:pt x="58" y="58"/>
                </a:lnTo>
                <a:lnTo>
                  <a:pt x="54" y="22"/>
                </a:lnTo>
                <a:lnTo>
                  <a:pt x="65" y="12"/>
                </a:lnTo>
                <a:lnTo>
                  <a:pt x="65" y="0"/>
                </a:lnTo>
                <a:lnTo>
                  <a:pt x="40" y="0"/>
                </a:lnTo>
                <a:lnTo>
                  <a:pt x="15" y="0"/>
                </a:lnTo>
                <a:lnTo>
                  <a:pt x="15" y="12"/>
                </a:lnTo>
                <a:lnTo>
                  <a:pt x="27" y="22"/>
                </a:lnTo>
                <a:lnTo>
                  <a:pt x="23" y="58"/>
                </a:lnTo>
                <a:lnTo>
                  <a:pt x="2" y="67"/>
                </a:lnTo>
                <a:close/>
                <a:moveTo>
                  <a:pt x="32" y="20"/>
                </a:moveTo>
                <a:lnTo>
                  <a:pt x="20" y="10"/>
                </a:lnTo>
                <a:lnTo>
                  <a:pt x="20" y="5"/>
                </a:lnTo>
                <a:lnTo>
                  <a:pt x="40" y="5"/>
                </a:lnTo>
                <a:lnTo>
                  <a:pt x="60" y="5"/>
                </a:lnTo>
                <a:lnTo>
                  <a:pt x="60" y="10"/>
                </a:lnTo>
                <a:lnTo>
                  <a:pt x="49" y="20"/>
                </a:lnTo>
                <a:lnTo>
                  <a:pt x="54" y="60"/>
                </a:lnTo>
                <a:lnTo>
                  <a:pt x="74" y="69"/>
                </a:lnTo>
                <a:lnTo>
                  <a:pt x="76" y="79"/>
                </a:lnTo>
                <a:lnTo>
                  <a:pt x="40" y="79"/>
                </a:lnTo>
                <a:lnTo>
                  <a:pt x="5" y="79"/>
                </a:lnTo>
                <a:lnTo>
                  <a:pt x="6" y="69"/>
                </a:lnTo>
                <a:lnTo>
                  <a:pt x="27" y="60"/>
                </a:lnTo>
                <a:lnTo>
                  <a:pt x="32" y="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705" name="Group 704"/>
          <p:cNvGrpSpPr/>
          <p:nvPr/>
        </p:nvGrpSpPr>
        <p:grpSpPr>
          <a:xfrm>
            <a:off x="6398587" y="3686316"/>
            <a:ext cx="301788" cy="203288"/>
            <a:chOff x="6398587" y="3686316"/>
            <a:chExt cx="301788" cy="203288"/>
          </a:xfrm>
          <a:solidFill>
            <a:schemeClr val="tx2"/>
          </a:solidFill>
        </p:grpSpPr>
        <p:sp>
          <p:nvSpPr>
            <p:cNvPr id="641" name="Freeform 231"/>
            <p:cNvSpPr>
              <a:spLocks noEditPoints="1"/>
            </p:cNvSpPr>
            <p:nvPr/>
          </p:nvSpPr>
          <p:spPr bwMode="auto">
            <a:xfrm>
              <a:off x="6398587" y="3686316"/>
              <a:ext cx="301788" cy="203288"/>
            </a:xfrm>
            <a:custGeom>
              <a:avLst/>
              <a:gdLst>
                <a:gd name="T0" fmla="*/ 144 w 144"/>
                <a:gd name="T1" fmla="*/ 0 h 97"/>
                <a:gd name="T2" fmla="*/ 0 w 144"/>
                <a:gd name="T3" fmla="*/ 0 h 97"/>
                <a:gd name="T4" fmla="*/ 0 w 144"/>
                <a:gd name="T5" fmla="*/ 97 h 97"/>
                <a:gd name="T6" fmla="*/ 144 w 144"/>
                <a:gd name="T7" fmla="*/ 97 h 97"/>
                <a:gd name="T8" fmla="*/ 144 w 144"/>
                <a:gd name="T9" fmla="*/ 0 h 97"/>
                <a:gd name="T10" fmla="*/ 139 w 144"/>
                <a:gd name="T11" fmla="*/ 92 h 97"/>
                <a:gd name="T12" fmla="*/ 4 w 144"/>
                <a:gd name="T13" fmla="*/ 92 h 97"/>
                <a:gd name="T14" fmla="*/ 4 w 144"/>
                <a:gd name="T15" fmla="*/ 4 h 97"/>
                <a:gd name="T16" fmla="*/ 139 w 144"/>
                <a:gd name="T17" fmla="*/ 4 h 97"/>
                <a:gd name="T18" fmla="*/ 139 w 144"/>
                <a:gd name="T19" fmla="*/ 92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97">
                  <a:moveTo>
                    <a:pt x="144" y="0"/>
                  </a:moveTo>
                  <a:lnTo>
                    <a:pt x="0" y="0"/>
                  </a:lnTo>
                  <a:lnTo>
                    <a:pt x="0" y="97"/>
                  </a:lnTo>
                  <a:lnTo>
                    <a:pt x="144" y="97"/>
                  </a:lnTo>
                  <a:lnTo>
                    <a:pt x="144" y="0"/>
                  </a:lnTo>
                  <a:close/>
                  <a:moveTo>
                    <a:pt x="13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139" y="4"/>
                  </a:lnTo>
                  <a:lnTo>
                    <a:pt x="13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2" name="Freeform 232"/>
            <p:cNvSpPr>
              <a:spLocks noEditPoints="1"/>
            </p:cNvSpPr>
            <p:nvPr/>
          </p:nvSpPr>
          <p:spPr bwMode="auto">
            <a:xfrm>
              <a:off x="6624928" y="3713560"/>
              <a:ext cx="46107" cy="56586"/>
            </a:xfrm>
            <a:custGeom>
              <a:avLst/>
              <a:gdLst>
                <a:gd name="T0" fmla="*/ 22 w 22"/>
                <a:gd name="T1" fmla="*/ 0 h 27"/>
                <a:gd name="T2" fmla="*/ 0 w 22"/>
                <a:gd name="T3" fmla="*/ 0 h 27"/>
                <a:gd name="T4" fmla="*/ 0 w 22"/>
                <a:gd name="T5" fmla="*/ 27 h 27"/>
                <a:gd name="T6" fmla="*/ 22 w 22"/>
                <a:gd name="T7" fmla="*/ 27 h 27"/>
                <a:gd name="T8" fmla="*/ 22 w 22"/>
                <a:gd name="T9" fmla="*/ 0 h 27"/>
                <a:gd name="T10" fmla="*/ 18 w 22"/>
                <a:gd name="T11" fmla="*/ 23 h 27"/>
                <a:gd name="T12" fmla="*/ 4 w 22"/>
                <a:gd name="T13" fmla="*/ 23 h 27"/>
                <a:gd name="T14" fmla="*/ 4 w 22"/>
                <a:gd name="T15" fmla="*/ 5 h 27"/>
                <a:gd name="T16" fmla="*/ 18 w 22"/>
                <a:gd name="T17" fmla="*/ 5 h 27"/>
                <a:gd name="T18" fmla="*/ 18 w 22"/>
                <a:gd name="T19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7">
                  <a:moveTo>
                    <a:pt x="22" y="0"/>
                  </a:moveTo>
                  <a:lnTo>
                    <a:pt x="0" y="0"/>
                  </a:lnTo>
                  <a:lnTo>
                    <a:pt x="0" y="27"/>
                  </a:lnTo>
                  <a:lnTo>
                    <a:pt x="22" y="27"/>
                  </a:lnTo>
                  <a:lnTo>
                    <a:pt x="22" y="0"/>
                  </a:lnTo>
                  <a:close/>
                  <a:moveTo>
                    <a:pt x="18" y="23"/>
                  </a:moveTo>
                  <a:lnTo>
                    <a:pt x="4" y="23"/>
                  </a:lnTo>
                  <a:lnTo>
                    <a:pt x="4" y="5"/>
                  </a:lnTo>
                  <a:lnTo>
                    <a:pt x="18" y="5"/>
                  </a:lnTo>
                  <a:lnTo>
                    <a:pt x="18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3" name="Rectangle 233"/>
            <p:cNvSpPr>
              <a:spLocks noChangeArrowheads="1"/>
            </p:cNvSpPr>
            <p:nvPr/>
          </p:nvSpPr>
          <p:spPr bwMode="auto">
            <a:xfrm>
              <a:off x="6576725" y="3713560"/>
              <a:ext cx="10479" cy="14670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4" name="Rectangle 234"/>
            <p:cNvSpPr>
              <a:spLocks noChangeArrowheads="1"/>
            </p:cNvSpPr>
            <p:nvPr/>
          </p:nvSpPr>
          <p:spPr bwMode="auto">
            <a:xfrm>
              <a:off x="6425831" y="3724039"/>
              <a:ext cx="132033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5" name="Rectangle 235"/>
            <p:cNvSpPr>
              <a:spLocks noChangeArrowheads="1"/>
            </p:cNvSpPr>
            <p:nvPr/>
          </p:nvSpPr>
          <p:spPr bwMode="auto">
            <a:xfrm>
              <a:off x="6425831" y="3751284"/>
              <a:ext cx="113171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6" name="Rectangle 236"/>
            <p:cNvSpPr>
              <a:spLocks noChangeArrowheads="1"/>
            </p:cNvSpPr>
            <p:nvPr/>
          </p:nvSpPr>
          <p:spPr bwMode="auto">
            <a:xfrm>
              <a:off x="6425831" y="3780624"/>
              <a:ext cx="123650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4" name="Group 703"/>
          <p:cNvGrpSpPr/>
          <p:nvPr/>
        </p:nvGrpSpPr>
        <p:grpSpPr>
          <a:xfrm>
            <a:off x="6790492" y="3682124"/>
            <a:ext cx="301788" cy="211671"/>
            <a:chOff x="6790492" y="3682124"/>
            <a:chExt cx="301788" cy="211671"/>
          </a:xfrm>
          <a:solidFill>
            <a:schemeClr val="tx2"/>
          </a:solidFill>
        </p:grpSpPr>
        <p:sp>
          <p:nvSpPr>
            <p:cNvPr id="647" name="Freeform 237"/>
            <p:cNvSpPr>
              <a:spLocks noEditPoints="1"/>
            </p:cNvSpPr>
            <p:nvPr/>
          </p:nvSpPr>
          <p:spPr bwMode="auto">
            <a:xfrm>
              <a:off x="6790492" y="3724039"/>
              <a:ext cx="259873" cy="169756"/>
            </a:xfrm>
            <a:custGeom>
              <a:avLst/>
              <a:gdLst>
                <a:gd name="T0" fmla="*/ 124 w 124"/>
                <a:gd name="T1" fmla="*/ 0 h 81"/>
                <a:gd name="T2" fmla="*/ 0 w 124"/>
                <a:gd name="T3" fmla="*/ 0 h 81"/>
                <a:gd name="T4" fmla="*/ 0 w 124"/>
                <a:gd name="T5" fmla="*/ 81 h 81"/>
                <a:gd name="T6" fmla="*/ 124 w 124"/>
                <a:gd name="T7" fmla="*/ 81 h 81"/>
                <a:gd name="T8" fmla="*/ 124 w 124"/>
                <a:gd name="T9" fmla="*/ 0 h 81"/>
                <a:gd name="T10" fmla="*/ 119 w 124"/>
                <a:gd name="T11" fmla="*/ 76 h 81"/>
                <a:gd name="T12" fmla="*/ 4 w 124"/>
                <a:gd name="T13" fmla="*/ 76 h 81"/>
                <a:gd name="T14" fmla="*/ 4 w 124"/>
                <a:gd name="T15" fmla="*/ 4 h 81"/>
                <a:gd name="T16" fmla="*/ 119 w 124"/>
                <a:gd name="T17" fmla="*/ 4 h 81"/>
                <a:gd name="T18" fmla="*/ 119 w 124"/>
                <a:gd name="T19" fmla="*/ 7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81">
                  <a:moveTo>
                    <a:pt x="124" y="0"/>
                  </a:moveTo>
                  <a:lnTo>
                    <a:pt x="0" y="0"/>
                  </a:lnTo>
                  <a:lnTo>
                    <a:pt x="0" y="81"/>
                  </a:lnTo>
                  <a:lnTo>
                    <a:pt x="124" y="81"/>
                  </a:lnTo>
                  <a:lnTo>
                    <a:pt x="124" y="0"/>
                  </a:lnTo>
                  <a:close/>
                  <a:moveTo>
                    <a:pt x="119" y="76"/>
                  </a:moveTo>
                  <a:lnTo>
                    <a:pt x="4" y="76"/>
                  </a:lnTo>
                  <a:lnTo>
                    <a:pt x="4" y="4"/>
                  </a:lnTo>
                  <a:lnTo>
                    <a:pt x="119" y="4"/>
                  </a:lnTo>
                  <a:lnTo>
                    <a:pt x="119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8" name="Freeform 238"/>
            <p:cNvSpPr>
              <a:spLocks/>
            </p:cNvSpPr>
            <p:nvPr/>
          </p:nvSpPr>
          <p:spPr bwMode="auto">
            <a:xfrm>
              <a:off x="6832407" y="3682124"/>
              <a:ext cx="259873" cy="169756"/>
            </a:xfrm>
            <a:custGeom>
              <a:avLst/>
              <a:gdLst>
                <a:gd name="T0" fmla="*/ 4 w 124"/>
                <a:gd name="T1" fmla="*/ 4 h 81"/>
                <a:gd name="T2" fmla="*/ 119 w 124"/>
                <a:gd name="T3" fmla="*/ 4 h 81"/>
                <a:gd name="T4" fmla="*/ 119 w 124"/>
                <a:gd name="T5" fmla="*/ 76 h 81"/>
                <a:gd name="T6" fmla="*/ 108 w 124"/>
                <a:gd name="T7" fmla="*/ 76 h 81"/>
                <a:gd name="T8" fmla="*/ 108 w 124"/>
                <a:gd name="T9" fmla="*/ 81 h 81"/>
                <a:gd name="T10" fmla="*/ 124 w 124"/>
                <a:gd name="T11" fmla="*/ 81 h 81"/>
                <a:gd name="T12" fmla="*/ 124 w 124"/>
                <a:gd name="T13" fmla="*/ 0 h 81"/>
                <a:gd name="T14" fmla="*/ 0 w 124"/>
                <a:gd name="T15" fmla="*/ 0 h 81"/>
                <a:gd name="T16" fmla="*/ 0 w 124"/>
                <a:gd name="T17" fmla="*/ 15 h 81"/>
                <a:gd name="T18" fmla="*/ 4 w 124"/>
                <a:gd name="T19" fmla="*/ 15 h 81"/>
                <a:gd name="T20" fmla="*/ 4 w 124"/>
                <a:gd name="T21" fmla="*/ 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81">
                  <a:moveTo>
                    <a:pt x="4" y="4"/>
                  </a:moveTo>
                  <a:lnTo>
                    <a:pt x="119" y="4"/>
                  </a:lnTo>
                  <a:lnTo>
                    <a:pt x="119" y="76"/>
                  </a:lnTo>
                  <a:lnTo>
                    <a:pt x="108" y="76"/>
                  </a:lnTo>
                  <a:lnTo>
                    <a:pt x="108" y="81"/>
                  </a:lnTo>
                  <a:lnTo>
                    <a:pt x="124" y="81"/>
                  </a:lnTo>
                  <a:lnTo>
                    <a:pt x="124" y="0"/>
                  </a:lnTo>
                  <a:lnTo>
                    <a:pt x="0" y="0"/>
                  </a:lnTo>
                  <a:lnTo>
                    <a:pt x="0" y="15"/>
                  </a:lnTo>
                  <a:lnTo>
                    <a:pt x="4" y="15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9" name="Freeform 239"/>
            <p:cNvSpPr>
              <a:spLocks noEditPoints="1"/>
            </p:cNvSpPr>
            <p:nvPr/>
          </p:nvSpPr>
          <p:spPr bwMode="auto">
            <a:xfrm>
              <a:off x="6983301" y="3747092"/>
              <a:ext cx="41915" cy="48203"/>
            </a:xfrm>
            <a:custGeom>
              <a:avLst/>
              <a:gdLst>
                <a:gd name="T0" fmla="*/ 20 w 20"/>
                <a:gd name="T1" fmla="*/ 0 h 23"/>
                <a:gd name="T2" fmla="*/ 0 w 20"/>
                <a:gd name="T3" fmla="*/ 0 h 23"/>
                <a:gd name="T4" fmla="*/ 0 w 20"/>
                <a:gd name="T5" fmla="*/ 23 h 23"/>
                <a:gd name="T6" fmla="*/ 20 w 20"/>
                <a:gd name="T7" fmla="*/ 23 h 23"/>
                <a:gd name="T8" fmla="*/ 20 w 20"/>
                <a:gd name="T9" fmla="*/ 0 h 23"/>
                <a:gd name="T10" fmla="*/ 16 w 20"/>
                <a:gd name="T11" fmla="*/ 18 h 23"/>
                <a:gd name="T12" fmla="*/ 5 w 20"/>
                <a:gd name="T13" fmla="*/ 18 h 23"/>
                <a:gd name="T14" fmla="*/ 5 w 20"/>
                <a:gd name="T15" fmla="*/ 5 h 23"/>
                <a:gd name="T16" fmla="*/ 16 w 20"/>
                <a:gd name="T17" fmla="*/ 5 h 23"/>
                <a:gd name="T18" fmla="*/ 16 w 20"/>
                <a:gd name="T19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3">
                  <a:moveTo>
                    <a:pt x="20" y="0"/>
                  </a:moveTo>
                  <a:lnTo>
                    <a:pt x="0" y="0"/>
                  </a:lnTo>
                  <a:lnTo>
                    <a:pt x="0" y="23"/>
                  </a:lnTo>
                  <a:lnTo>
                    <a:pt x="20" y="23"/>
                  </a:lnTo>
                  <a:lnTo>
                    <a:pt x="20" y="0"/>
                  </a:lnTo>
                  <a:close/>
                  <a:moveTo>
                    <a:pt x="16" y="18"/>
                  </a:moveTo>
                  <a:lnTo>
                    <a:pt x="5" y="18"/>
                  </a:lnTo>
                  <a:lnTo>
                    <a:pt x="5" y="5"/>
                  </a:lnTo>
                  <a:lnTo>
                    <a:pt x="16" y="5"/>
                  </a:lnTo>
                  <a:lnTo>
                    <a:pt x="16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0" name="Rectangle 240"/>
            <p:cNvSpPr>
              <a:spLocks noChangeArrowheads="1"/>
            </p:cNvSpPr>
            <p:nvPr/>
          </p:nvSpPr>
          <p:spPr bwMode="auto">
            <a:xfrm>
              <a:off x="6941386" y="3747092"/>
              <a:ext cx="8383" cy="1236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1" name="Rectangle 241"/>
            <p:cNvSpPr>
              <a:spLocks noChangeArrowheads="1"/>
            </p:cNvSpPr>
            <p:nvPr/>
          </p:nvSpPr>
          <p:spPr bwMode="auto">
            <a:xfrm>
              <a:off x="6813546" y="3757571"/>
              <a:ext cx="11317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2" name="Rectangle 242"/>
            <p:cNvSpPr>
              <a:spLocks noChangeArrowheads="1"/>
            </p:cNvSpPr>
            <p:nvPr/>
          </p:nvSpPr>
          <p:spPr bwMode="auto">
            <a:xfrm>
              <a:off x="6813546" y="3780624"/>
              <a:ext cx="9850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3" name="Rectangle 243"/>
            <p:cNvSpPr>
              <a:spLocks noChangeArrowheads="1"/>
            </p:cNvSpPr>
            <p:nvPr/>
          </p:nvSpPr>
          <p:spPr bwMode="auto">
            <a:xfrm>
              <a:off x="6813546" y="3803678"/>
              <a:ext cx="104788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118886935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TextBox 415"/>
          <p:cNvSpPr txBox="1"/>
          <p:nvPr/>
        </p:nvSpPr>
        <p:spPr>
          <a:xfrm>
            <a:off x="4162272" y="411510"/>
            <a:ext cx="8194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Basic</a:t>
            </a:r>
            <a:endParaRPr lang="uk-UA" sz="2400" dirty="0">
              <a:solidFill>
                <a:schemeClr val="tx2"/>
              </a:solidFill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082388" y="1258825"/>
            <a:ext cx="301788" cy="301788"/>
            <a:chOff x="2082388" y="1258825"/>
            <a:chExt cx="301788" cy="301788"/>
          </a:xfrm>
          <a:solidFill>
            <a:schemeClr val="tx2"/>
          </a:solidFill>
        </p:grpSpPr>
        <p:sp>
          <p:nvSpPr>
            <p:cNvPr id="243" name="Freeform 244"/>
            <p:cNvSpPr>
              <a:spLocks noEditPoints="1"/>
            </p:cNvSpPr>
            <p:nvPr/>
          </p:nvSpPr>
          <p:spPr bwMode="auto">
            <a:xfrm>
              <a:off x="2082388" y="1258825"/>
              <a:ext cx="301788" cy="301788"/>
            </a:xfrm>
            <a:custGeom>
              <a:avLst/>
              <a:gdLst>
                <a:gd name="T0" fmla="*/ 110 w 144"/>
                <a:gd name="T1" fmla="*/ 0 h 144"/>
                <a:gd name="T2" fmla="*/ 33 w 144"/>
                <a:gd name="T3" fmla="*/ 0 h 144"/>
                <a:gd name="T4" fmla="*/ 33 w 144"/>
                <a:gd name="T5" fmla="*/ 43 h 144"/>
                <a:gd name="T6" fmla="*/ 0 w 144"/>
                <a:gd name="T7" fmla="*/ 43 h 144"/>
                <a:gd name="T8" fmla="*/ 0 w 144"/>
                <a:gd name="T9" fmla="*/ 120 h 144"/>
                <a:gd name="T10" fmla="*/ 33 w 144"/>
                <a:gd name="T11" fmla="*/ 120 h 144"/>
                <a:gd name="T12" fmla="*/ 33 w 144"/>
                <a:gd name="T13" fmla="*/ 144 h 144"/>
                <a:gd name="T14" fmla="*/ 110 w 144"/>
                <a:gd name="T15" fmla="*/ 144 h 144"/>
                <a:gd name="T16" fmla="*/ 110 w 144"/>
                <a:gd name="T17" fmla="*/ 120 h 144"/>
                <a:gd name="T18" fmla="*/ 144 w 144"/>
                <a:gd name="T19" fmla="*/ 120 h 144"/>
                <a:gd name="T20" fmla="*/ 144 w 144"/>
                <a:gd name="T21" fmla="*/ 43 h 144"/>
                <a:gd name="T22" fmla="*/ 110 w 144"/>
                <a:gd name="T23" fmla="*/ 43 h 144"/>
                <a:gd name="T24" fmla="*/ 110 w 144"/>
                <a:gd name="T25" fmla="*/ 0 h 144"/>
                <a:gd name="T26" fmla="*/ 38 w 144"/>
                <a:gd name="T27" fmla="*/ 5 h 144"/>
                <a:gd name="T28" fmla="*/ 106 w 144"/>
                <a:gd name="T29" fmla="*/ 5 h 144"/>
                <a:gd name="T30" fmla="*/ 106 w 144"/>
                <a:gd name="T31" fmla="*/ 43 h 144"/>
                <a:gd name="T32" fmla="*/ 38 w 144"/>
                <a:gd name="T33" fmla="*/ 43 h 144"/>
                <a:gd name="T34" fmla="*/ 38 w 144"/>
                <a:gd name="T35" fmla="*/ 5 h 144"/>
                <a:gd name="T36" fmla="*/ 106 w 144"/>
                <a:gd name="T37" fmla="*/ 140 h 144"/>
                <a:gd name="T38" fmla="*/ 38 w 144"/>
                <a:gd name="T39" fmla="*/ 140 h 144"/>
                <a:gd name="T40" fmla="*/ 38 w 144"/>
                <a:gd name="T41" fmla="*/ 90 h 144"/>
                <a:gd name="T42" fmla="*/ 106 w 144"/>
                <a:gd name="T43" fmla="*/ 90 h 144"/>
                <a:gd name="T44" fmla="*/ 106 w 144"/>
                <a:gd name="T45" fmla="*/ 140 h 144"/>
                <a:gd name="T46" fmla="*/ 139 w 144"/>
                <a:gd name="T47" fmla="*/ 47 h 144"/>
                <a:gd name="T48" fmla="*/ 139 w 144"/>
                <a:gd name="T49" fmla="*/ 115 h 144"/>
                <a:gd name="T50" fmla="*/ 110 w 144"/>
                <a:gd name="T51" fmla="*/ 115 h 144"/>
                <a:gd name="T52" fmla="*/ 110 w 144"/>
                <a:gd name="T53" fmla="*/ 86 h 144"/>
                <a:gd name="T54" fmla="*/ 33 w 144"/>
                <a:gd name="T55" fmla="*/ 86 h 144"/>
                <a:gd name="T56" fmla="*/ 33 w 144"/>
                <a:gd name="T57" fmla="*/ 115 h 144"/>
                <a:gd name="T58" fmla="*/ 4 w 144"/>
                <a:gd name="T59" fmla="*/ 115 h 144"/>
                <a:gd name="T60" fmla="*/ 4 w 144"/>
                <a:gd name="T61" fmla="*/ 47 h 144"/>
                <a:gd name="T62" fmla="*/ 33 w 144"/>
                <a:gd name="T63" fmla="*/ 47 h 144"/>
                <a:gd name="T64" fmla="*/ 110 w 144"/>
                <a:gd name="T65" fmla="*/ 47 h 144"/>
                <a:gd name="T66" fmla="*/ 139 w 144"/>
                <a:gd name="T67" fmla="*/ 47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4" h="144">
                  <a:moveTo>
                    <a:pt x="110" y="0"/>
                  </a:moveTo>
                  <a:lnTo>
                    <a:pt x="33" y="0"/>
                  </a:lnTo>
                  <a:lnTo>
                    <a:pt x="33" y="43"/>
                  </a:lnTo>
                  <a:lnTo>
                    <a:pt x="0" y="43"/>
                  </a:lnTo>
                  <a:lnTo>
                    <a:pt x="0" y="120"/>
                  </a:lnTo>
                  <a:lnTo>
                    <a:pt x="33" y="120"/>
                  </a:lnTo>
                  <a:lnTo>
                    <a:pt x="33" y="144"/>
                  </a:lnTo>
                  <a:lnTo>
                    <a:pt x="110" y="144"/>
                  </a:lnTo>
                  <a:lnTo>
                    <a:pt x="110" y="120"/>
                  </a:lnTo>
                  <a:lnTo>
                    <a:pt x="144" y="120"/>
                  </a:lnTo>
                  <a:lnTo>
                    <a:pt x="144" y="43"/>
                  </a:lnTo>
                  <a:lnTo>
                    <a:pt x="110" y="43"/>
                  </a:lnTo>
                  <a:lnTo>
                    <a:pt x="110" y="0"/>
                  </a:lnTo>
                  <a:close/>
                  <a:moveTo>
                    <a:pt x="38" y="5"/>
                  </a:moveTo>
                  <a:lnTo>
                    <a:pt x="106" y="5"/>
                  </a:lnTo>
                  <a:lnTo>
                    <a:pt x="106" y="43"/>
                  </a:lnTo>
                  <a:lnTo>
                    <a:pt x="38" y="43"/>
                  </a:lnTo>
                  <a:lnTo>
                    <a:pt x="38" y="5"/>
                  </a:lnTo>
                  <a:close/>
                  <a:moveTo>
                    <a:pt x="106" y="140"/>
                  </a:moveTo>
                  <a:lnTo>
                    <a:pt x="38" y="140"/>
                  </a:lnTo>
                  <a:lnTo>
                    <a:pt x="38" y="90"/>
                  </a:lnTo>
                  <a:lnTo>
                    <a:pt x="106" y="90"/>
                  </a:lnTo>
                  <a:lnTo>
                    <a:pt x="106" y="140"/>
                  </a:lnTo>
                  <a:close/>
                  <a:moveTo>
                    <a:pt x="139" y="47"/>
                  </a:moveTo>
                  <a:lnTo>
                    <a:pt x="139" y="115"/>
                  </a:lnTo>
                  <a:lnTo>
                    <a:pt x="110" y="115"/>
                  </a:lnTo>
                  <a:lnTo>
                    <a:pt x="110" y="86"/>
                  </a:lnTo>
                  <a:lnTo>
                    <a:pt x="33" y="86"/>
                  </a:lnTo>
                  <a:lnTo>
                    <a:pt x="33" y="115"/>
                  </a:lnTo>
                  <a:lnTo>
                    <a:pt x="4" y="115"/>
                  </a:lnTo>
                  <a:lnTo>
                    <a:pt x="4" y="47"/>
                  </a:lnTo>
                  <a:lnTo>
                    <a:pt x="33" y="47"/>
                  </a:lnTo>
                  <a:lnTo>
                    <a:pt x="110" y="47"/>
                  </a:lnTo>
                  <a:lnTo>
                    <a:pt x="139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Rectangle 245"/>
            <p:cNvSpPr>
              <a:spLocks noChangeArrowheads="1"/>
            </p:cNvSpPr>
            <p:nvPr/>
          </p:nvSpPr>
          <p:spPr bwMode="auto">
            <a:xfrm>
              <a:off x="2109634" y="138247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Rectangle 246"/>
            <p:cNvSpPr>
              <a:spLocks noChangeArrowheads="1"/>
            </p:cNvSpPr>
            <p:nvPr/>
          </p:nvSpPr>
          <p:spPr bwMode="auto">
            <a:xfrm>
              <a:off x="2138974" y="1382474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Rectangle 247"/>
            <p:cNvSpPr>
              <a:spLocks noChangeArrowheads="1"/>
            </p:cNvSpPr>
            <p:nvPr/>
          </p:nvSpPr>
          <p:spPr bwMode="auto">
            <a:xfrm>
              <a:off x="2185081" y="1476783"/>
              <a:ext cx="94309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7" name="Rectangle 248"/>
            <p:cNvSpPr>
              <a:spLocks noChangeArrowheads="1"/>
            </p:cNvSpPr>
            <p:nvPr/>
          </p:nvSpPr>
          <p:spPr bwMode="auto">
            <a:xfrm>
              <a:off x="2185081" y="1514506"/>
              <a:ext cx="94309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474294" y="1258825"/>
            <a:ext cx="301788" cy="301788"/>
            <a:chOff x="2474294" y="1258825"/>
            <a:chExt cx="301788" cy="301788"/>
          </a:xfrm>
          <a:solidFill>
            <a:schemeClr val="tx2"/>
          </a:solidFill>
        </p:grpSpPr>
        <p:sp>
          <p:nvSpPr>
            <p:cNvPr id="248" name="Freeform 249"/>
            <p:cNvSpPr>
              <a:spLocks noEditPoints="1"/>
            </p:cNvSpPr>
            <p:nvPr/>
          </p:nvSpPr>
          <p:spPr bwMode="auto">
            <a:xfrm>
              <a:off x="2474294" y="1258825"/>
              <a:ext cx="301788" cy="30178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8 h 256"/>
                <a:gd name="T4" fmla="*/ 0 w 256"/>
                <a:gd name="T5" fmla="*/ 128 h 256"/>
                <a:gd name="T6" fmla="*/ 38 w 256"/>
                <a:gd name="T7" fmla="*/ 219 h 256"/>
                <a:gd name="T8" fmla="*/ 128 w 256"/>
                <a:gd name="T9" fmla="*/ 256 h 256"/>
                <a:gd name="T10" fmla="*/ 219 w 256"/>
                <a:gd name="T11" fmla="*/ 219 h 256"/>
                <a:gd name="T12" fmla="*/ 256 w 256"/>
                <a:gd name="T13" fmla="*/ 128 h 256"/>
                <a:gd name="T14" fmla="*/ 219 w 256"/>
                <a:gd name="T15" fmla="*/ 38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4 h 256"/>
                <a:gd name="T28" fmla="*/ 128 w 256"/>
                <a:gd name="T29" fmla="*/ 8 h 256"/>
                <a:gd name="T30" fmla="*/ 213 w 256"/>
                <a:gd name="T31" fmla="*/ 44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4"/>
                    <a:pt x="38" y="38"/>
                  </a:cubicBezTo>
                  <a:cubicBezTo>
                    <a:pt x="14" y="62"/>
                    <a:pt x="0" y="94"/>
                    <a:pt x="0" y="128"/>
                  </a:cubicBezTo>
                  <a:cubicBezTo>
                    <a:pt x="0" y="163"/>
                    <a:pt x="14" y="195"/>
                    <a:pt x="38" y="219"/>
                  </a:cubicBezTo>
                  <a:cubicBezTo>
                    <a:pt x="62" y="243"/>
                    <a:pt x="94" y="256"/>
                    <a:pt x="128" y="256"/>
                  </a:cubicBezTo>
                  <a:cubicBezTo>
                    <a:pt x="163" y="256"/>
                    <a:pt x="195" y="243"/>
                    <a:pt x="219" y="219"/>
                  </a:cubicBezTo>
                  <a:cubicBezTo>
                    <a:pt x="243" y="195"/>
                    <a:pt x="256" y="163"/>
                    <a:pt x="256" y="128"/>
                  </a:cubicBezTo>
                  <a:cubicBezTo>
                    <a:pt x="256" y="94"/>
                    <a:pt x="243" y="62"/>
                    <a:pt x="219" y="38"/>
                  </a:cubicBezTo>
                  <a:cubicBezTo>
                    <a:pt x="195" y="14"/>
                    <a:pt x="163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1" y="236"/>
                    <a:pt x="160" y="248"/>
                    <a:pt x="128" y="248"/>
                  </a:cubicBezTo>
                  <a:cubicBezTo>
                    <a:pt x="96" y="248"/>
                    <a:pt x="66" y="236"/>
                    <a:pt x="43" y="213"/>
                  </a:cubicBezTo>
                  <a:cubicBezTo>
                    <a:pt x="21" y="191"/>
                    <a:pt x="8" y="160"/>
                    <a:pt x="8" y="128"/>
                  </a:cubicBezTo>
                  <a:cubicBezTo>
                    <a:pt x="8" y="96"/>
                    <a:pt x="21" y="66"/>
                    <a:pt x="43" y="44"/>
                  </a:cubicBezTo>
                  <a:cubicBezTo>
                    <a:pt x="66" y="21"/>
                    <a:pt x="96" y="8"/>
                    <a:pt x="128" y="8"/>
                  </a:cubicBezTo>
                  <a:cubicBezTo>
                    <a:pt x="160" y="8"/>
                    <a:pt x="191" y="21"/>
                    <a:pt x="213" y="44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1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2583273" y="1330080"/>
              <a:ext cx="83830" cy="150895"/>
              <a:chOff x="2583273" y="1330080"/>
              <a:chExt cx="83830" cy="150895"/>
            </a:xfrm>
            <a:grpFill/>
          </p:grpSpPr>
          <p:sp>
            <p:nvSpPr>
              <p:cNvPr id="249" name="Rectangle 250"/>
              <p:cNvSpPr>
                <a:spLocks noChangeArrowheads="1"/>
              </p:cNvSpPr>
              <p:nvPr/>
            </p:nvSpPr>
            <p:spPr bwMode="auto">
              <a:xfrm>
                <a:off x="2610518" y="1462113"/>
                <a:ext cx="10479" cy="188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uk-UA"/>
              </a:p>
            </p:txBody>
          </p:sp>
          <p:sp>
            <p:nvSpPr>
              <p:cNvPr id="250" name="Freeform 251"/>
              <p:cNvSpPr>
                <a:spLocks/>
              </p:cNvSpPr>
              <p:nvPr/>
            </p:nvSpPr>
            <p:spPr bwMode="auto">
              <a:xfrm>
                <a:off x="2583273" y="1330080"/>
                <a:ext cx="83830" cy="113171"/>
              </a:xfrm>
              <a:custGeom>
                <a:avLst/>
                <a:gdLst>
                  <a:gd name="T0" fmla="*/ 36 w 72"/>
                  <a:gd name="T1" fmla="*/ 0 h 96"/>
                  <a:gd name="T2" fmla="*/ 0 w 72"/>
                  <a:gd name="T3" fmla="*/ 24 h 96"/>
                  <a:gd name="T4" fmla="*/ 8 w 72"/>
                  <a:gd name="T5" fmla="*/ 24 h 96"/>
                  <a:gd name="T6" fmla="*/ 36 w 72"/>
                  <a:gd name="T7" fmla="*/ 8 h 96"/>
                  <a:gd name="T8" fmla="*/ 64 w 72"/>
                  <a:gd name="T9" fmla="*/ 32 h 96"/>
                  <a:gd name="T10" fmla="*/ 43 w 72"/>
                  <a:gd name="T11" fmla="*/ 57 h 96"/>
                  <a:gd name="T12" fmla="*/ 24 w 72"/>
                  <a:gd name="T13" fmla="*/ 92 h 96"/>
                  <a:gd name="T14" fmla="*/ 24 w 72"/>
                  <a:gd name="T15" fmla="*/ 96 h 96"/>
                  <a:gd name="T16" fmla="*/ 32 w 72"/>
                  <a:gd name="T17" fmla="*/ 96 h 96"/>
                  <a:gd name="T18" fmla="*/ 32 w 72"/>
                  <a:gd name="T19" fmla="*/ 92 h 96"/>
                  <a:gd name="T20" fmla="*/ 46 w 72"/>
                  <a:gd name="T21" fmla="*/ 64 h 96"/>
                  <a:gd name="T22" fmla="*/ 72 w 72"/>
                  <a:gd name="T23" fmla="*/ 32 h 96"/>
                  <a:gd name="T24" fmla="*/ 36 w 72"/>
                  <a:gd name="T2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2" h="96">
                    <a:moveTo>
                      <a:pt x="36" y="0"/>
                    </a:moveTo>
                    <a:cubicBezTo>
                      <a:pt x="12" y="0"/>
                      <a:pt x="0" y="9"/>
                      <a:pt x="0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17"/>
                      <a:pt x="12" y="8"/>
                      <a:pt x="36" y="8"/>
                    </a:cubicBezTo>
                    <a:cubicBezTo>
                      <a:pt x="53" y="8"/>
                      <a:pt x="64" y="18"/>
                      <a:pt x="64" y="32"/>
                    </a:cubicBezTo>
                    <a:cubicBezTo>
                      <a:pt x="64" y="44"/>
                      <a:pt x="49" y="54"/>
                      <a:pt x="43" y="57"/>
                    </a:cubicBezTo>
                    <a:cubicBezTo>
                      <a:pt x="42" y="57"/>
                      <a:pt x="24" y="66"/>
                      <a:pt x="24" y="92"/>
                    </a:cubicBezTo>
                    <a:cubicBezTo>
                      <a:pt x="24" y="96"/>
                      <a:pt x="24" y="96"/>
                      <a:pt x="24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32" y="92"/>
                      <a:pt x="32" y="92"/>
                      <a:pt x="32" y="92"/>
                    </a:cubicBezTo>
                    <a:cubicBezTo>
                      <a:pt x="32" y="71"/>
                      <a:pt x="46" y="64"/>
                      <a:pt x="46" y="64"/>
                    </a:cubicBezTo>
                    <a:cubicBezTo>
                      <a:pt x="47" y="63"/>
                      <a:pt x="72" y="51"/>
                      <a:pt x="72" y="32"/>
                    </a:cubicBezTo>
                    <a:cubicBezTo>
                      <a:pt x="72" y="14"/>
                      <a:pt x="58" y="0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uk-UA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2866199" y="1258825"/>
            <a:ext cx="303885" cy="303884"/>
            <a:chOff x="2866199" y="1258825"/>
            <a:chExt cx="303885" cy="303884"/>
          </a:xfrm>
          <a:solidFill>
            <a:schemeClr val="tx2"/>
          </a:solidFill>
        </p:grpSpPr>
        <p:sp>
          <p:nvSpPr>
            <p:cNvPr id="251" name="Freeform 252"/>
            <p:cNvSpPr>
              <a:spLocks/>
            </p:cNvSpPr>
            <p:nvPr/>
          </p:nvSpPr>
          <p:spPr bwMode="auto">
            <a:xfrm>
              <a:off x="2903923" y="1258825"/>
              <a:ext cx="266161" cy="264065"/>
            </a:xfrm>
            <a:custGeom>
              <a:avLst/>
              <a:gdLst>
                <a:gd name="T0" fmla="*/ 0 w 225"/>
                <a:gd name="T1" fmla="*/ 0 h 224"/>
                <a:gd name="T2" fmla="*/ 0 w 225"/>
                <a:gd name="T3" fmla="*/ 8 h 224"/>
                <a:gd name="T4" fmla="*/ 166 w 225"/>
                <a:gd name="T5" fmla="*/ 86 h 224"/>
                <a:gd name="T6" fmla="*/ 217 w 225"/>
                <a:gd name="T7" fmla="*/ 224 h 224"/>
                <a:gd name="T8" fmla="*/ 225 w 225"/>
                <a:gd name="T9" fmla="*/ 224 h 224"/>
                <a:gd name="T10" fmla="*/ 172 w 225"/>
                <a:gd name="T11" fmla="*/ 81 h 224"/>
                <a:gd name="T12" fmla="*/ 0 w 225"/>
                <a:gd name="T13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224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64" y="8"/>
                    <a:pt x="125" y="37"/>
                    <a:pt x="166" y="86"/>
                  </a:cubicBezTo>
                  <a:cubicBezTo>
                    <a:pt x="199" y="125"/>
                    <a:pt x="217" y="174"/>
                    <a:pt x="217" y="224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5" y="172"/>
                    <a:pt x="206" y="121"/>
                    <a:pt x="172" y="81"/>
                  </a:cubicBezTo>
                  <a:cubicBezTo>
                    <a:pt x="130" y="30"/>
                    <a:pt x="68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2" name="Freeform 253"/>
            <p:cNvSpPr>
              <a:spLocks/>
            </p:cNvSpPr>
            <p:nvPr/>
          </p:nvSpPr>
          <p:spPr bwMode="auto">
            <a:xfrm>
              <a:off x="2903923" y="1311219"/>
              <a:ext cx="211671" cy="211671"/>
            </a:xfrm>
            <a:custGeom>
              <a:avLst/>
              <a:gdLst>
                <a:gd name="T0" fmla="*/ 171 w 179"/>
                <a:gd name="T1" fmla="*/ 179 h 179"/>
                <a:gd name="T2" fmla="*/ 179 w 179"/>
                <a:gd name="T3" fmla="*/ 179 h 179"/>
                <a:gd name="T4" fmla="*/ 0 w 179"/>
                <a:gd name="T5" fmla="*/ 0 h 179"/>
                <a:gd name="T6" fmla="*/ 0 w 179"/>
                <a:gd name="T7" fmla="*/ 8 h 179"/>
                <a:gd name="T8" fmla="*/ 171 w 179"/>
                <a:gd name="T9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9" h="179">
                  <a:moveTo>
                    <a:pt x="171" y="179"/>
                  </a:moveTo>
                  <a:cubicBezTo>
                    <a:pt x="179" y="179"/>
                    <a:pt x="179" y="179"/>
                    <a:pt x="179" y="179"/>
                  </a:cubicBezTo>
                  <a:cubicBezTo>
                    <a:pt x="179" y="81"/>
                    <a:pt x="10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96" y="8"/>
                    <a:pt x="171" y="85"/>
                    <a:pt x="171" y="17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3" name="Freeform 254"/>
            <p:cNvSpPr>
              <a:spLocks/>
            </p:cNvSpPr>
            <p:nvPr/>
          </p:nvSpPr>
          <p:spPr bwMode="auto">
            <a:xfrm>
              <a:off x="2903923" y="1365708"/>
              <a:ext cx="157182" cy="157182"/>
            </a:xfrm>
            <a:custGeom>
              <a:avLst/>
              <a:gdLst>
                <a:gd name="T0" fmla="*/ 0 w 134"/>
                <a:gd name="T1" fmla="*/ 0 h 133"/>
                <a:gd name="T2" fmla="*/ 0 w 134"/>
                <a:gd name="T3" fmla="*/ 8 h 133"/>
                <a:gd name="T4" fmla="*/ 126 w 134"/>
                <a:gd name="T5" fmla="*/ 133 h 133"/>
                <a:gd name="T6" fmla="*/ 134 w 134"/>
                <a:gd name="T7" fmla="*/ 133 h 133"/>
                <a:gd name="T8" fmla="*/ 0 w 134"/>
                <a:gd name="T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133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68" y="8"/>
                    <a:pt x="126" y="64"/>
                    <a:pt x="126" y="133"/>
                  </a:cubicBezTo>
                  <a:cubicBezTo>
                    <a:pt x="134" y="133"/>
                    <a:pt x="134" y="133"/>
                    <a:pt x="134" y="133"/>
                  </a:cubicBezTo>
                  <a:cubicBezTo>
                    <a:pt x="134" y="60"/>
                    <a:pt x="7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Freeform 255"/>
            <p:cNvSpPr>
              <a:spLocks/>
            </p:cNvSpPr>
            <p:nvPr/>
          </p:nvSpPr>
          <p:spPr bwMode="auto">
            <a:xfrm>
              <a:off x="2903923" y="1420198"/>
              <a:ext cx="104788" cy="102692"/>
            </a:xfrm>
            <a:custGeom>
              <a:avLst/>
              <a:gdLst>
                <a:gd name="T0" fmla="*/ 89 w 89"/>
                <a:gd name="T1" fmla="*/ 88 h 88"/>
                <a:gd name="T2" fmla="*/ 0 w 89"/>
                <a:gd name="T3" fmla="*/ 0 h 88"/>
                <a:gd name="T4" fmla="*/ 0 w 89"/>
                <a:gd name="T5" fmla="*/ 8 h 88"/>
                <a:gd name="T6" fmla="*/ 81 w 89"/>
                <a:gd name="T7" fmla="*/ 88 h 88"/>
                <a:gd name="T8" fmla="*/ 89 w 89"/>
                <a:gd name="T9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8">
                  <a:moveTo>
                    <a:pt x="89" y="88"/>
                  </a:moveTo>
                  <a:cubicBezTo>
                    <a:pt x="89" y="39"/>
                    <a:pt x="48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4" y="8"/>
                    <a:pt x="81" y="44"/>
                    <a:pt x="81" y="88"/>
                  </a:cubicBezTo>
                  <a:lnTo>
                    <a:pt x="89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Freeform 256"/>
            <p:cNvSpPr>
              <a:spLocks noEditPoints="1"/>
            </p:cNvSpPr>
            <p:nvPr/>
          </p:nvSpPr>
          <p:spPr bwMode="auto">
            <a:xfrm>
              <a:off x="2866199" y="1485166"/>
              <a:ext cx="75447" cy="77543"/>
            </a:xfrm>
            <a:custGeom>
              <a:avLst/>
              <a:gdLst>
                <a:gd name="T0" fmla="*/ 65 w 65"/>
                <a:gd name="T1" fmla="*/ 32 h 65"/>
                <a:gd name="T2" fmla="*/ 33 w 65"/>
                <a:gd name="T3" fmla="*/ 0 h 65"/>
                <a:gd name="T4" fmla="*/ 0 w 65"/>
                <a:gd name="T5" fmla="*/ 32 h 65"/>
                <a:gd name="T6" fmla="*/ 33 w 65"/>
                <a:gd name="T7" fmla="*/ 65 h 65"/>
                <a:gd name="T8" fmla="*/ 65 w 65"/>
                <a:gd name="T9" fmla="*/ 32 h 65"/>
                <a:gd name="T10" fmla="*/ 8 w 65"/>
                <a:gd name="T11" fmla="*/ 32 h 65"/>
                <a:gd name="T12" fmla="*/ 33 w 65"/>
                <a:gd name="T13" fmla="*/ 8 h 65"/>
                <a:gd name="T14" fmla="*/ 57 w 65"/>
                <a:gd name="T15" fmla="*/ 32 h 65"/>
                <a:gd name="T16" fmla="*/ 33 w 65"/>
                <a:gd name="T17" fmla="*/ 57 h 65"/>
                <a:gd name="T18" fmla="*/ 8 w 65"/>
                <a:gd name="T19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65">
                  <a:moveTo>
                    <a:pt x="65" y="32"/>
                  </a:moveTo>
                  <a:cubicBezTo>
                    <a:pt x="65" y="15"/>
                    <a:pt x="50" y="0"/>
                    <a:pt x="33" y="0"/>
                  </a:cubicBezTo>
                  <a:cubicBezTo>
                    <a:pt x="15" y="0"/>
                    <a:pt x="0" y="15"/>
                    <a:pt x="0" y="32"/>
                  </a:cubicBezTo>
                  <a:cubicBezTo>
                    <a:pt x="0" y="50"/>
                    <a:pt x="15" y="65"/>
                    <a:pt x="33" y="65"/>
                  </a:cubicBezTo>
                  <a:cubicBezTo>
                    <a:pt x="50" y="65"/>
                    <a:pt x="65" y="50"/>
                    <a:pt x="65" y="32"/>
                  </a:cubicBezTo>
                  <a:close/>
                  <a:moveTo>
                    <a:pt x="8" y="32"/>
                  </a:moveTo>
                  <a:cubicBezTo>
                    <a:pt x="8" y="19"/>
                    <a:pt x="19" y="8"/>
                    <a:pt x="33" y="8"/>
                  </a:cubicBezTo>
                  <a:cubicBezTo>
                    <a:pt x="46" y="8"/>
                    <a:pt x="57" y="19"/>
                    <a:pt x="57" y="32"/>
                  </a:cubicBezTo>
                  <a:cubicBezTo>
                    <a:pt x="57" y="46"/>
                    <a:pt x="46" y="57"/>
                    <a:pt x="33" y="57"/>
                  </a:cubicBezTo>
                  <a:cubicBezTo>
                    <a:pt x="19" y="57"/>
                    <a:pt x="8" y="46"/>
                    <a:pt x="8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3276966" y="1258825"/>
            <a:ext cx="266161" cy="301788"/>
            <a:chOff x="3276966" y="1258825"/>
            <a:chExt cx="266161" cy="301788"/>
          </a:xfrm>
          <a:solidFill>
            <a:schemeClr val="tx2"/>
          </a:solidFill>
        </p:grpSpPr>
        <p:sp>
          <p:nvSpPr>
            <p:cNvPr id="256" name="Freeform 257"/>
            <p:cNvSpPr>
              <a:spLocks noEditPoints="1"/>
            </p:cNvSpPr>
            <p:nvPr/>
          </p:nvSpPr>
          <p:spPr bwMode="auto">
            <a:xfrm>
              <a:off x="3276966" y="1258825"/>
              <a:ext cx="266161" cy="301788"/>
            </a:xfrm>
            <a:custGeom>
              <a:avLst/>
              <a:gdLst>
                <a:gd name="T0" fmla="*/ 113 w 127"/>
                <a:gd name="T1" fmla="*/ 0 h 144"/>
                <a:gd name="T2" fmla="*/ 14 w 127"/>
                <a:gd name="T3" fmla="*/ 0 h 144"/>
                <a:gd name="T4" fmla="*/ 0 w 127"/>
                <a:gd name="T5" fmla="*/ 90 h 144"/>
                <a:gd name="T6" fmla="*/ 0 w 127"/>
                <a:gd name="T7" fmla="*/ 90 h 144"/>
                <a:gd name="T8" fmla="*/ 0 w 127"/>
                <a:gd name="T9" fmla="*/ 144 h 144"/>
                <a:gd name="T10" fmla="*/ 127 w 127"/>
                <a:gd name="T11" fmla="*/ 144 h 144"/>
                <a:gd name="T12" fmla="*/ 127 w 127"/>
                <a:gd name="T13" fmla="*/ 90 h 144"/>
                <a:gd name="T14" fmla="*/ 126 w 127"/>
                <a:gd name="T15" fmla="*/ 90 h 144"/>
                <a:gd name="T16" fmla="*/ 113 w 127"/>
                <a:gd name="T17" fmla="*/ 0 h 144"/>
                <a:gd name="T18" fmla="*/ 18 w 127"/>
                <a:gd name="T19" fmla="*/ 5 h 144"/>
                <a:gd name="T20" fmla="*/ 109 w 127"/>
                <a:gd name="T21" fmla="*/ 5 h 144"/>
                <a:gd name="T22" fmla="*/ 122 w 127"/>
                <a:gd name="T23" fmla="*/ 90 h 144"/>
                <a:gd name="T24" fmla="*/ 5 w 127"/>
                <a:gd name="T25" fmla="*/ 90 h 144"/>
                <a:gd name="T26" fmla="*/ 18 w 127"/>
                <a:gd name="T27" fmla="*/ 5 h 144"/>
                <a:gd name="T28" fmla="*/ 122 w 127"/>
                <a:gd name="T29" fmla="*/ 140 h 144"/>
                <a:gd name="T30" fmla="*/ 5 w 127"/>
                <a:gd name="T31" fmla="*/ 140 h 144"/>
                <a:gd name="T32" fmla="*/ 5 w 127"/>
                <a:gd name="T33" fmla="*/ 95 h 144"/>
                <a:gd name="T34" fmla="*/ 122 w 127"/>
                <a:gd name="T35" fmla="*/ 95 h 144"/>
                <a:gd name="T36" fmla="*/ 122 w 127"/>
                <a:gd name="T3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7" h="144">
                  <a:moveTo>
                    <a:pt x="113" y="0"/>
                  </a:moveTo>
                  <a:lnTo>
                    <a:pt x="14" y="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144"/>
                  </a:lnTo>
                  <a:lnTo>
                    <a:pt x="127" y="144"/>
                  </a:lnTo>
                  <a:lnTo>
                    <a:pt x="127" y="90"/>
                  </a:lnTo>
                  <a:lnTo>
                    <a:pt x="126" y="90"/>
                  </a:lnTo>
                  <a:lnTo>
                    <a:pt x="113" y="0"/>
                  </a:lnTo>
                  <a:close/>
                  <a:moveTo>
                    <a:pt x="18" y="5"/>
                  </a:moveTo>
                  <a:lnTo>
                    <a:pt x="109" y="5"/>
                  </a:lnTo>
                  <a:lnTo>
                    <a:pt x="122" y="90"/>
                  </a:lnTo>
                  <a:lnTo>
                    <a:pt x="5" y="90"/>
                  </a:lnTo>
                  <a:lnTo>
                    <a:pt x="18" y="5"/>
                  </a:lnTo>
                  <a:close/>
                  <a:moveTo>
                    <a:pt x="122" y="140"/>
                  </a:moveTo>
                  <a:lnTo>
                    <a:pt x="5" y="140"/>
                  </a:lnTo>
                  <a:lnTo>
                    <a:pt x="5" y="95"/>
                  </a:lnTo>
                  <a:lnTo>
                    <a:pt x="122" y="95"/>
                  </a:lnTo>
                  <a:lnTo>
                    <a:pt x="122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7" name="Freeform 258"/>
            <p:cNvSpPr>
              <a:spLocks noEditPoints="1"/>
            </p:cNvSpPr>
            <p:nvPr/>
          </p:nvSpPr>
          <p:spPr bwMode="auto">
            <a:xfrm>
              <a:off x="3467680" y="1485166"/>
              <a:ext cx="37724" cy="37724"/>
            </a:xfrm>
            <a:custGeom>
              <a:avLst/>
              <a:gdLst>
                <a:gd name="T0" fmla="*/ 16 w 32"/>
                <a:gd name="T1" fmla="*/ 32 h 32"/>
                <a:gd name="T2" fmla="*/ 32 w 32"/>
                <a:gd name="T3" fmla="*/ 16 h 32"/>
                <a:gd name="T4" fmla="*/ 16 w 32"/>
                <a:gd name="T5" fmla="*/ 0 h 32"/>
                <a:gd name="T6" fmla="*/ 0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24 w 32"/>
                <a:gd name="T13" fmla="*/ 16 h 32"/>
                <a:gd name="T14" fmla="*/ 16 w 32"/>
                <a:gd name="T15" fmla="*/ 24 h 32"/>
                <a:gd name="T16" fmla="*/ 8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24" y="32"/>
                    <a:pt x="32" y="25"/>
                    <a:pt x="32" y="16"/>
                  </a:cubicBezTo>
                  <a:cubicBezTo>
                    <a:pt x="32" y="8"/>
                    <a:pt x="24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lose/>
                  <a:moveTo>
                    <a:pt x="16" y="8"/>
                  </a:moveTo>
                  <a:cubicBezTo>
                    <a:pt x="20" y="8"/>
                    <a:pt x="24" y="12"/>
                    <a:pt x="24" y="16"/>
                  </a:cubicBezTo>
                  <a:cubicBezTo>
                    <a:pt x="24" y="21"/>
                    <a:pt x="20" y="24"/>
                    <a:pt x="16" y="24"/>
                  </a:cubicBezTo>
                  <a:cubicBezTo>
                    <a:pt x="11" y="24"/>
                    <a:pt x="8" y="21"/>
                    <a:pt x="8" y="16"/>
                  </a:cubicBezTo>
                  <a:cubicBezTo>
                    <a:pt x="8" y="12"/>
                    <a:pt x="11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3670967" y="1258825"/>
            <a:ext cx="264065" cy="301788"/>
            <a:chOff x="3670967" y="1258825"/>
            <a:chExt cx="264065" cy="301788"/>
          </a:xfrm>
          <a:solidFill>
            <a:schemeClr val="tx2"/>
          </a:solidFill>
        </p:grpSpPr>
        <p:sp>
          <p:nvSpPr>
            <p:cNvPr id="258" name="Freeform 259"/>
            <p:cNvSpPr>
              <a:spLocks noEditPoints="1"/>
            </p:cNvSpPr>
            <p:nvPr/>
          </p:nvSpPr>
          <p:spPr bwMode="auto">
            <a:xfrm>
              <a:off x="3670967" y="1258825"/>
              <a:ext cx="264065" cy="301788"/>
            </a:xfrm>
            <a:custGeom>
              <a:avLst/>
              <a:gdLst>
                <a:gd name="T0" fmla="*/ 112 w 126"/>
                <a:gd name="T1" fmla="*/ 0 h 144"/>
                <a:gd name="T2" fmla="*/ 13 w 126"/>
                <a:gd name="T3" fmla="*/ 0 h 144"/>
                <a:gd name="T4" fmla="*/ 0 w 126"/>
                <a:gd name="T5" fmla="*/ 90 h 144"/>
                <a:gd name="T6" fmla="*/ 0 w 126"/>
                <a:gd name="T7" fmla="*/ 90 h 144"/>
                <a:gd name="T8" fmla="*/ 0 w 126"/>
                <a:gd name="T9" fmla="*/ 144 h 144"/>
                <a:gd name="T10" fmla="*/ 126 w 126"/>
                <a:gd name="T11" fmla="*/ 144 h 144"/>
                <a:gd name="T12" fmla="*/ 126 w 126"/>
                <a:gd name="T13" fmla="*/ 90 h 144"/>
                <a:gd name="T14" fmla="*/ 125 w 126"/>
                <a:gd name="T15" fmla="*/ 90 h 144"/>
                <a:gd name="T16" fmla="*/ 112 w 126"/>
                <a:gd name="T17" fmla="*/ 0 h 144"/>
                <a:gd name="T18" fmla="*/ 17 w 126"/>
                <a:gd name="T19" fmla="*/ 5 h 144"/>
                <a:gd name="T20" fmla="*/ 108 w 126"/>
                <a:gd name="T21" fmla="*/ 5 h 144"/>
                <a:gd name="T22" fmla="*/ 121 w 126"/>
                <a:gd name="T23" fmla="*/ 90 h 144"/>
                <a:gd name="T24" fmla="*/ 4 w 126"/>
                <a:gd name="T25" fmla="*/ 90 h 144"/>
                <a:gd name="T26" fmla="*/ 17 w 126"/>
                <a:gd name="T27" fmla="*/ 5 h 144"/>
                <a:gd name="T28" fmla="*/ 121 w 126"/>
                <a:gd name="T29" fmla="*/ 140 h 144"/>
                <a:gd name="T30" fmla="*/ 4 w 126"/>
                <a:gd name="T31" fmla="*/ 140 h 144"/>
                <a:gd name="T32" fmla="*/ 4 w 126"/>
                <a:gd name="T33" fmla="*/ 95 h 144"/>
                <a:gd name="T34" fmla="*/ 121 w 126"/>
                <a:gd name="T35" fmla="*/ 95 h 144"/>
                <a:gd name="T36" fmla="*/ 121 w 126"/>
                <a:gd name="T3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6" h="144">
                  <a:moveTo>
                    <a:pt x="112" y="0"/>
                  </a:moveTo>
                  <a:lnTo>
                    <a:pt x="13" y="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144"/>
                  </a:lnTo>
                  <a:lnTo>
                    <a:pt x="126" y="144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12" y="0"/>
                  </a:lnTo>
                  <a:close/>
                  <a:moveTo>
                    <a:pt x="17" y="5"/>
                  </a:moveTo>
                  <a:lnTo>
                    <a:pt x="108" y="5"/>
                  </a:lnTo>
                  <a:lnTo>
                    <a:pt x="121" y="90"/>
                  </a:lnTo>
                  <a:lnTo>
                    <a:pt x="4" y="90"/>
                  </a:lnTo>
                  <a:lnTo>
                    <a:pt x="17" y="5"/>
                  </a:lnTo>
                  <a:close/>
                  <a:moveTo>
                    <a:pt x="121" y="140"/>
                  </a:moveTo>
                  <a:lnTo>
                    <a:pt x="4" y="140"/>
                  </a:lnTo>
                  <a:lnTo>
                    <a:pt x="4" y="95"/>
                  </a:lnTo>
                  <a:lnTo>
                    <a:pt x="121" y="95"/>
                  </a:lnTo>
                  <a:lnTo>
                    <a:pt x="121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Freeform 260"/>
            <p:cNvSpPr>
              <a:spLocks noEditPoints="1"/>
            </p:cNvSpPr>
            <p:nvPr/>
          </p:nvSpPr>
          <p:spPr bwMode="auto">
            <a:xfrm>
              <a:off x="3859585" y="1485166"/>
              <a:ext cx="37724" cy="37724"/>
            </a:xfrm>
            <a:custGeom>
              <a:avLst/>
              <a:gdLst>
                <a:gd name="T0" fmla="*/ 16 w 32"/>
                <a:gd name="T1" fmla="*/ 32 h 32"/>
                <a:gd name="T2" fmla="*/ 32 w 32"/>
                <a:gd name="T3" fmla="*/ 16 h 32"/>
                <a:gd name="T4" fmla="*/ 16 w 32"/>
                <a:gd name="T5" fmla="*/ 0 h 32"/>
                <a:gd name="T6" fmla="*/ 0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24 w 32"/>
                <a:gd name="T13" fmla="*/ 16 h 32"/>
                <a:gd name="T14" fmla="*/ 16 w 32"/>
                <a:gd name="T15" fmla="*/ 24 h 32"/>
                <a:gd name="T16" fmla="*/ 8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25" y="32"/>
                    <a:pt x="32" y="25"/>
                    <a:pt x="32" y="16"/>
                  </a:cubicBezTo>
                  <a:cubicBezTo>
                    <a:pt x="32" y="8"/>
                    <a:pt x="25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lose/>
                  <a:moveTo>
                    <a:pt x="16" y="8"/>
                  </a:moveTo>
                  <a:cubicBezTo>
                    <a:pt x="20" y="8"/>
                    <a:pt x="24" y="12"/>
                    <a:pt x="24" y="16"/>
                  </a:cubicBezTo>
                  <a:cubicBezTo>
                    <a:pt x="24" y="21"/>
                    <a:pt x="20" y="24"/>
                    <a:pt x="16" y="24"/>
                  </a:cubicBezTo>
                  <a:cubicBezTo>
                    <a:pt x="11" y="24"/>
                    <a:pt x="8" y="21"/>
                    <a:pt x="8" y="16"/>
                  </a:cubicBezTo>
                  <a:cubicBezTo>
                    <a:pt x="8" y="12"/>
                    <a:pt x="11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0" name="Freeform 261"/>
            <p:cNvSpPr>
              <a:spLocks noEditPoints="1"/>
            </p:cNvSpPr>
            <p:nvPr/>
          </p:nvSpPr>
          <p:spPr bwMode="auto">
            <a:xfrm>
              <a:off x="3750606" y="1325889"/>
              <a:ext cx="102692" cy="64969"/>
            </a:xfrm>
            <a:custGeom>
              <a:avLst/>
              <a:gdLst>
                <a:gd name="T0" fmla="*/ 75 w 88"/>
                <a:gd name="T1" fmla="*/ 25 h 56"/>
                <a:gd name="T2" fmla="*/ 44 w 88"/>
                <a:gd name="T3" fmla="*/ 0 h 56"/>
                <a:gd name="T4" fmla="*/ 13 w 88"/>
                <a:gd name="T5" fmla="*/ 25 h 56"/>
                <a:gd name="T6" fmla="*/ 0 w 88"/>
                <a:gd name="T7" fmla="*/ 40 h 56"/>
                <a:gd name="T8" fmla="*/ 16 w 88"/>
                <a:gd name="T9" fmla="*/ 56 h 56"/>
                <a:gd name="T10" fmla="*/ 72 w 88"/>
                <a:gd name="T11" fmla="*/ 56 h 56"/>
                <a:gd name="T12" fmla="*/ 88 w 88"/>
                <a:gd name="T13" fmla="*/ 40 h 56"/>
                <a:gd name="T14" fmla="*/ 75 w 88"/>
                <a:gd name="T15" fmla="*/ 25 h 56"/>
                <a:gd name="T16" fmla="*/ 72 w 88"/>
                <a:gd name="T17" fmla="*/ 48 h 56"/>
                <a:gd name="T18" fmla="*/ 16 w 88"/>
                <a:gd name="T19" fmla="*/ 48 h 56"/>
                <a:gd name="T20" fmla="*/ 8 w 88"/>
                <a:gd name="T21" fmla="*/ 40 h 56"/>
                <a:gd name="T22" fmla="*/ 16 w 88"/>
                <a:gd name="T23" fmla="*/ 32 h 56"/>
                <a:gd name="T24" fmla="*/ 19 w 88"/>
                <a:gd name="T25" fmla="*/ 32 h 56"/>
                <a:gd name="T26" fmla="*/ 20 w 88"/>
                <a:gd name="T27" fmla="*/ 29 h 56"/>
                <a:gd name="T28" fmla="*/ 44 w 88"/>
                <a:gd name="T29" fmla="*/ 8 h 56"/>
                <a:gd name="T30" fmla="*/ 68 w 88"/>
                <a:gd name="T31" fmla="*/ 28 h 56"/>
                <a:gd name="T32" fmla="*/ 68 w 88"/>
                <a:gd name="T33" fmla="*/ 32 h 56"/>
                <a:gd name="T34" fmla="*/ 72 w 88"/>
                <a:gd name="T35" fmla="*/ 32 h 56"/>
                <a:gd name="T36" fmla="*/ 80 w 88"/>
                <a:gd name="T37" fmla="*/ 40 h 56"/>
                <a:gd name="T38" fmla="*/ 72 w 88"/>
                <a:gd name="T3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5" y="25"/>
                  </a:moveTo>
                  <a:cubicBezTo>
                    <a:pt x="74" y="11"/>
                    <a:pt x="61" y="0"/>
                    <a:pt x="44" y="0"/>
                  </a:cubicBezTo>
                  <a:cubicBezTo>
                    <a:pt x="29" y="0"/>
                    <a:pt x="16" y="13"/>
                    <a:pt x="13" y="25"/>
                  </a:cubicBezTo>
                  <a:cubicBezTo>
                    <a:pt x="4" y="27"/>
                    <a:pt x="0" y="35"/>
                    <a:pt x="0" y="40"/>
                  </a:cubicBezTo>
                  <a:cubicBezTo>
                    <a:pt x="0" y="51"/>
                    <a:pt x="6" y="56"/>
                    <a:pt x="16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4" y="27"/>
                    <a:pt x="75" y="25"/>
                  </a:cubicBezTo>
                  <a:close/>
                  <a:moveTo>
                    <a:pt x="72" y="48"/>
                  </a:move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6"/>
                    <a:pt x="8" y="40"/>
                  </a:cubicBezTo>
                  <a:cubicBezTo>
                    <a:pt x="8" y="39"/>
                    <a:pt x="10" y="32"/>
                    <a:pt x="16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9"/>
                    <a:pt x="80" y="40"/>
                  </a:cubicBezTo>
                  <a:cubicBezTo>
                    <a:pt x="80" y="46"/>
                    <a:pt x="77" y="48"/>
                    <a:pt x="72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4062873" y="1258825"/>
            <a:ext cx="264065" cy="301788"/>
            <a:chOff x="4062873" y="1258825"/>
            <a:chExt cx="264065" cy="301788"/>
          </a:xfrm>
          <a:solidFill>
            <a:schemeClr val="tx2"/>
          </a:solidFill>
        </p:grpSpPr>
        <p:sp>
          <p:nvSpPr>
            <p:cNvPr id="261" name="Freeform 262"/>
            <p:cNvSpPr>
              <a:spLocks noEditPoints="1"/>
            </p:cNvSpPr>
            <p:nvPr/>
          </p:nvSpPr>
          <p:spPr bwMode="auto">
            <a:xfrm>
              <a:off x="4062873" y="1258825"/>
              <a:ext cx="264065" cy="301788"/>
            </a:xfrm>
            <a:custGeom>
              <a:avLst/>
              <a:gdLst>
                <a:gd name="T0" fmla="*/ 112 w 126"/>
                <a:gd name="T1" fmla="*/ 0 h 144"/>
                <a:gd name="T2" fmla="*/ 13 w 126"/>
                <a:gd name="T3" fmla="*/ 0 h 144"/>
                <a:gd name="T4" fmla="*/ 0 w 126"/>
                <a:gd name="T5" fmla="*/ 90 h 144"/>
                <a:gd name="T6" fmla="*/ 0 w 126"/>
                <a:gd name="T7" fmla="*/ 90 h 144"/>
                <a:gd name="T8" fmla="*/ 0 w 126"/>
                <a:gd name="T9" fmla="*/ 144 h 144"/>
                <a:gd name="T10" fmla="*/ 126 w 126"/>
                <a:gd name="T11" fmla="*/ 144 h 144"/>
                <a:gd name="T12" fmla="*/ 126 w 126"/>
                <a:gd name="T13" fmla="*/ 90 h 144"/>
                <a:gd name="T14" fmla="*/ 125 w 126"/>
                <a:gd name="T15" fmla="*/ 90 h 144"/>
                <a:gd name="T16" fmla="*/ 112 w 126"/>
                <a:gd name="T17" fmla="*/ 0 h 144"/>
                <a:gd name="T18" fmla="*/ 17 w 126"/>
                <a:gd name="T19" fmla="*/ 5 h 144"/>
                <a:gd name="T20" fmla="*/ 108 w 126"/>
                <a:gd name="T21" fmla="*/ 5 h 144"/>
                <a:gd name="T22" fmla="*/ 121 w 126"/>
                <a:gd name="T23" fmla="*/ 90 h 144"/>
                <a:gd name="T24" fmla="*/ 4 w 126"/>
                <a:gd name="T25" fmla="*/ 90 h 144"/>
                <a:gd name="T26" fmla="*/ 17 w 126"/>
                <a:gd name="T27" fmla="*/ 5 h 144"/>
                <a:gd name="T28" fmla="*/ 121 w 126"/>
                <a:gd name="T29" fmla="*/ 140 h 144"/>
                <a:gd name="T30" fmla="*/ 4 w 126"/>
                <a:gd name="T31" fmla="*/ 140 h 144"/>
                <a:gd name="T32" fmla="*/ 4 w 126"/>
                <a:gd name="T33" fmla="*/ 95 h 144"/>
                <a:gd name="T34" fmla="*/ 121 w 126"/>
                <a:gd name="T35" fmla="*/ 95 h 144"/>
                <a:gd name="T36" fmla="*/ 121 w 126"/>
                <a:gd name="T3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6" h="144">
                  <a:moveTo>
                    <a:pt x="112" y="0"/>
                  </a:moveTo>
                  <a:lnTo>
                    <a:pt x="13" y="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144"/>
                  </a:lnTo>
                  <a:lnTo>
                    <a:pt x="126" y="144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12" y="0"/>
                  </a:lnTo>
                  <a:close/>
                  <a:moveTo>
                    <a:pt x="17" y="5"/>
                  </a:moveTo>
                  <a:lnTo>
                    <a:pt x="108" y="5"/>
                  </a:lnTo>
                  <a:lnTo>
                    <a:pt x="121" y="90"/>
                  </a:lnTo>
                  <a:lnTo>
                    <a:pt x="4" y="90"/>
                  </a:lnTo>
                  <a:lnTo>
                    <a:pt x="17" y="5"/>
                  </a:lnTo>
                  <a:close/>
                  <a:moveTo>
                    <a:pt x="121" y="140"/>
                  </a:moveTo>
                  <a:lnTo>
                    <a:pt x="4" y="140"/>
                  </a:lnTo>
                  <a:lnTo>
                    <a:pt x="4" y="95"/>
                  </a:lnTo>
                  <a:lnTo>
                    <a:pt x="121" y="95"/>
                  </a:lnTo>
                  <a:lnTo>
                    <a:pt x="121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2" name="Freeform 263"/>
            <p:cNvSpPr>
              <a:spLocks noEditPoints="1"/>
            </p:cNvSpPr>
            <p:nvPr/>
          </p:nvSpPr>
          <p:spPr bwMode="auto">
            <a:xfrm>
              <a:off x="4251491" y="1485166"/>
              <a:ext cx="37724" cy="37724"/>
            </a:xfrm>
            <a:custGeom>
              <a:avLst/>
              <a:gdLst>
                <a:gd name="T0" fmla="*/ 16 w 32"/>
                <a:gd name="T1" fmla="*/ 32 h 32"/>
                <a:gd name="T2" fmla="*/ 32 w 32"/>
                <a:gd name="T3" fmla="*/ 16 h 32"/>
                <a:gd name="T4" fmla="*/ 16 w 32"/>
                <a:gd name="T5" fmla="*/ 0 h 32"/>
                <a:gd name="T6" fmla="*/ 0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24 w 32"/>
                <a:gd name="T13" fmla="*/ 16 h 32"/>
                <a:gd name="T14" fmla="*/ 16 w 32"/>
                <a:gd name="T15" fmla="*/ 24 h 32"/>
                <a:gd name="T16" fmla="*/ 8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25" y="32"/>
                    <a:pt x="32" y="25"/>
                    <a:pt x="32" y="16"/>
                  </a:cubicBezTo>
                  <a:cubicBezTo>
                    <a:pt x="32" y="8"/>
                    <a:pt x="25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lose/>
                  <a:moveTo>
                    <a:pt x="16" y="8"/>
                  </a:moveTo>
                  <a:cubicBezTo>
                    <a:pt x="20" y="8"/>
                    <a:pt x="24" y="12"/>
                    <a:pt x="24" y="16"/>
                  </a:cubicBezTo>
                  <a:cubicBezTo>
                    <a:pt x="24" y="21"/>
                    <a:pt x="20" y="24"/>
                    <a:pt x="16" y="24"/>
                  </a:cubicBezTo>
                  <a:cubicBezTo>
                    <a:pt x="11" y="24"/>
                    <a:pt x="8" y="21"/>
                    <a:pt x="8" y="16"/>
                  </a:cubicBezTo>
                  <a:cubicBezTo>
                    <a:pt x="8" y="12"/>
                    <a:pt x="11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Freeform 264"/>
            <p:cNvSpPr>
              <a:spLocks/>
            </p:cNvSpPr>
            <p:nvPr/>
          </p:nvSpPr>
          <p:spPr bwMode="auto">
            <a:xfrm>
              <a:off x="4152990" y="1311219"/>
              <a:ext cx="81735" cy="98501"/>
            </a:xfrm>
            <a:custGeom>
              <a:avLst/>
              <a:gdLst>
                <a:gd name="T0" fmla="*/ 22 w 39"/>
                <a:gd name="T1" fmla="*/ 40 h 47"/>
                <a:gd name="T2" fmla="*/ 22 w 39"/>
                <a:gd name="T3" fmla="*/ 0 h 47"/>
                <a:gd name="T4" fmla="*/ 17 w 39"/>
                <a:gd name="T5" fmla="*/ 0 h 47"/>
                <a:gd name="T6" fmla="*/ 17 w 39"/>
                <a:gd name="T7" fmla="*/ 40 h 47"/>
                <a:gd name="T8" fmla="*/ 3 w 39"/>
                <a:gd name="T9" fmla="*/ 26 h 47"/>
                <a:gd name="T10" fmla="*/ 0 w 39"/>
                <a:gd name="T11" fmla="*/ 29 h 47"/>
                <a:gd name="T12" fmla="*/ 18 w 39"/>
                <a:gd name="T13" fmla="*/ 47 h 47"/>
                <a:gd name="T14" fmla="*/ 21 w 39"/>
                <a:gd name="T15" fmla="*/ 47 h 47"/>
                <a:gd name="T16" fmla="*/ 39 w 39"/>
                <a:gd name="T17" fmla="*/ 29 h 47"/>
                <a:gd name="T18" fmla="*/ 36 w 39"/>
                <a:gd name="T19" fmla="*/ 26 h 47"/>
                <a:gd name="T20" fmla="*/ 22 w 39"/>
                <a:gd name="T2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47">
                  <a:moveTo>
                    <a:pt x="22" y="40"/>
                  </a:moveTo>
                  <a:lnTo>
                    <a:pt x="22" y="0"/>
                  </a:lnTo>
                  <a:lnTo>
                    <a:pt x="17" y="0"/>
                  </a:lnTo>
                  <a:lnTo>
                    <a:pt x="17" y="40"/>
                  </a:lnTo>
                  <a:lnTo>
                    <a:pt x="3" y="26"/>
                  </a:lnTo>
                  <a:lnTo>
                    <a:pt x="0" y="29"/>
                  </a:lnTo>
                  <a:lnTo>
                    <a:pt x="18" y="47"/>
                  </a:lnTo>
                  <a:lnTo>
                    <a:pt x="21" y="47"/>
                  </a:lnTo>
                  <a:lnTo>
                    <a:pt x="39" y="29"/>
                  </a:lnTo>
                  <a:lnTo>
                    <a:pt x="36" y="26"/>
                  </a:lnTo>
                  <a:lnTo>
                    <a:pt x="22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4454778" y="1258825"/>
            <a:ext cx="264065" cy="301788"/>
            <a:chOff x="4454778" y="1258825"/>
            <a:chExt cx="264065" cy="301788"/>
          </a:xfrm>
          <a:solidFill>
            <a:schemeClr val="tx2"/>
          </a:solidFill>
        </p:grpSpPr>
        <p:sp>
          <p:nvSpPr>
            <p:cNvPr id="264" name="Freeform 265"/>
            <p:cNvSpPr>
              <a:spLocks noEditPoints="1"/>
            </p:cNvSpPr>
            <p:nvPr/>
          </p:nvSpPr>
          <p:spPr bwMode="auto">
            <a:xfrm>
              <a:off x="4454778" y="1258825"/>
              <a:ext cx="264065" cy="301788"/>
            </a:xfrm>
            <a:custGeom>
              <a:avLst/>
              <a:gdLst>
                <a:gd name="T0" fmla="*/ 112 w 126"/>
                <a:gd name="T1" fmla="*/ 0 h 144"/>
                <a:gd name="T2" fmla="*/ 13 w 126"/>
                <a:gd name="T3" fmla="*/ 0 h 144"/>
                <a:gd name="T4" fmla="*/ 0 w 126"/>
                <a:gd name="T5" fmla="*/ 90 h 144"/>
                <a:gd name="T6" fmla="*/ 0 w 126"/>
                <a:gd name="T7" fmla="*/ 90 h 144"/>
                <a:gd name="T8" fmla="*/ 0 w 126"/>
                <a:gd name="T9" fmla="*/ 144 h 144"/>
                <a:gd name="T10" fmla="*/ 126 w 126"/>
                <a:gd name="T11" fmla="*/ 144 h 144"/>
                <a:gd name="T12" fmla="*/ 126 w 126"/>
                <a:gd name="T13" fmla="*/ 90 h 144"/>
                <a:gd name="T14" fmla="*/ 125 w 126"/>
                <a:gd name="T15" fmla="*/ 90 h 144"/>
                <a:gd name="T16" fmla="*/ 112 w 126"/>
                <a:gd name="T17" fmla="*/ 0 h 144"/>
                <a:gd name="T18" fmla="*/ 17 w 126"/>
                <a:gd name="T19" fmla="*/ 5 h 144"/>
                <a:gd name="T20" fmla="*/ 108 w 126"/>
                <a:gd name="T21" fmla="*/ 5 h 144"/>
                <a:gd name="T22" fmla="*/ 121 w 126"/>
                <a:gd name="T23" fmla="*/ 90 h 144"/>
                <a:gd name="T24" fmla="*/ 5 w 126"/>
                <a:gd name="T25" fmla="*/ 90 h 144"/>
                <a:gd name="T26" fmla="*/ 17 w 126"/>
                <a:gd name="T27" fmla="*/ 5 h 144"/>
                <a:gd name="T28" fmla="*/ 121 w 126"/>
                <a:gd name="T29" fmla="*/ 140 h 144"/>
                <a:gd name="T30" fmla="*/ 4 w 126"/>
                <a:gd name="T31" fmla="*/ 140 h 144"/>
                <a:gd name="T32" fmla="*/ 4 w 126"/>
                <a:gd name="T33" fmla="*/ 95 h 144"/>
                <a:gd name="T34" fmla="*/ 121 w 126"/>
                <a:gd name="T35" fmla="*/ 95 h 144"/>
                <a:gd name="T36" fmla="*/ 121 w 126"/>
                <a:gd name="T3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6" h="144">
                  <a:moveTo>
                    <a:pt x="112" y="0"/>
                  </a:moveTo>
                  <a:lnTo>
                    <a:pt x="13" y="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144"/>
                  </a:lnTo>
                  <a:lnTo>
                    <a:pt x="126" y="144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12" y="0"/>
                  </a:lnTo>
                  <a:close/>
                  <a:moveTo>
                    <a:pt x="17" y="5"/>
                  </a:moveTo>
                  <a:lnTo>
                    <a:pt x="108" y="5"/>
                  </a:lnTo>
                  <a:lnTo>
                    <a:pt x="121" y="90"/>
                  </a:lnTo>
                  <a:lnTo>
                    <a:pt x="5" y="90"/>
                  </a:lnTo>
                  <a:lnTo>
                    <a:pt x="17" y="5"/>
                  </a:lnTo>
                  <a:close/>
                  <a:moveTo>
                    <a:pt x="121" y="140"/>
                  </a:moveTo>
                  <a:lnTo>
                    <a:pt x="4" y="140"/>
                  </a:lnTo>
                  <a:lnTo>
                    <a:pt x="4" y="95"/>
                  </a:lnTo>
                  <a:lnTo>
                    <a:pt x="121" y="95"/>
                  </a:lnTo>
                  <a:lnTo>
                    <a:pt x="121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Freeform 266"/>
            <p:cNvSpPr>
              <a:spLocks noEditPoints="1"/>
            </p:cNvSpPr>
            <p:nvPr/>
          </p:nvSpPr>
          <p:spPr bwMode="auto">
            <a:xfrm>
              <a:off x="4643395" y="1485166"/>
              <a:ext cx="37724" cy="37724"/>
            </a:xfrm>
            <a:custGeom>
              <a:avLst/>
              <a:gdLst>
                <a:gd name="T0" fmla="*/ 16 w 32"/>
                <a:gd name="T1" fmla="*/ 32 h 32"/>
                <a:gd name="T2" fmla="*/ 32 w 32"/>
                <a:gd name="T3" fmla="*/ 16 h 32"/>
                <a:gd name="T4" fmla="*/ 16 w 32"/>
                <a:gd name="T5" fmla="*/ 0 h 32"/>
                <a:gd name="T6" fmla="*/ 0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24 w 32"/>
                <a:gd name="T13" fmla="*/ 16 h 32"/>
                <a:gd name="T14" fmla="*/ 16 w 32"/>
                <a:gd name="T15" fmla="*/ 24 h 32"/>
                <a:gd name="T16" fmla="*/ 8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25" y="32"/>
                    <a:pt x="32" y="25"/>
                    <a:pt x="32" y="16"/>
                  </a:cubicBezTo>
                  <a:cubicBezTo>
                    <a:pt x="32" y="8"/>
                    <a:pt x="25" y="0"/>
                    <a:pt x="16" y="0"/>
                  </a:cubicBezTo>
                  <a:cubicBezTo>
                    <a:pt x="7" y="0"/>
                    <a:pt x="0" y="8"/>
                    <a:pt x="0" y="16"/>
                  </a:cubicBezTo>
                  <a:cubicBezTo>
                    <a:pt x="0" y="25"/>
                    <a:pt x="7" y="32"/>
                    <a:pt x="16" y="32"/>
                  </a:cubicBezTo>
                  <a:close/>
                  <a:moveTo>
                    <a:pt x="16" y="8"/>
                  </a:moveTo>
                  <a:cubicBezTo>
                    <a:pt x="20" y="8"/>
                    <a:pt x="24" y="12"/>
                    <a:pt x="24" y="16"/>
                  </a:cubicBezTo>
                  <a:cubicBezTo>
                    <a:pt x="24" y="21"/>
                    <a:pt x="20" y="24"/>
                    <a:pt x="16" y="24"/>
                  </a:cubicBezTo>
                  <a:cubicBezTo>
                    <a:pt x="12" y="24"/>
                    <a:pt x="8" y="21"/>
                    <a:pt x="8" y="16"/>
                  </a:cubicBezTo>
                  <a:cubicBezTo>
                    <a:pt x="8" y="12"/>
                    <a:pt x="12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6" name="Freeform 267"/>
            <p:cNvSpPr>
              <a:spLocks/>
            </p:cNvSpPr>
            <p:nvPr/>
          </p:nvSpPr>
          <p:spPr bwMode="auto">
            <a:xfrm>
              <a:off x="4544896" y="1311219"/>
              <a:ext cx="81735" cy="98501"/>
            </a:xfrm>
            <a:custGeom>
              <a:avLst/>
              <a:gdLst>
                <a:gd name="T0" fmla="*/ 18 w 39"/>
                <a:gd name="T1" fmla="*/ 0 h 47"/>
                <a:gd name="T2" fmla="*/ 0 w 39"/>
                <a:gd name="T3" fmla="*/ 18 h 47"/>
                <a:gd name="T4" fmla="*/ 3 w 39"/>
                <a:gd name="T5" fmla="*/ 22 h 47"/>
                <a:gd name="T6" fmla="*/ 18 w 39"/>
                <a:gd name="T7" fmla="*/ 8 h 47"/>
                <a:gd name="T8" fmla="*/ 18 w 39"/>
                <a:gd name="T9" fmla="*/ 47 h 47"/>
                <a:gd name="T10" fmla="*/ 22 w 39"/>
                <a:gd name="T11" fmla="*/ 47 h 47"/>
                <a:gd name="T12" fmla="*/ 22 w 39"/>
                <a:gd name="T13" fmla="*/ 8 h 47"/>
                <a:gd name="T14" fmla="*/ 36 w 39"/>
                <a:gd name="T15" fmla="*/ 22 h 47"/>
                <a:gd name="T16" fmla="*/ 39 w 39"/>
                <a:gd name="T17" fmla="*/ 18 h 47"/>
                <a:gd name="T18" fmla="*/ 21 w 39"/>
                <a:gd name="T19" fmla="*/ 0 h 47"/>
                <a:gd name="T20" fmla="*/ 18 w 39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47">
                  <a:moveTo>
                    <a:pt x="18" y="0"/>
                  </a:moveTo>
                  <a:lnTo>
                    <a:pt x="0" y="18"/>
                  </a:lnTo>
                  <a:lnTo>
                    <a:pt x="3" y="22"/>
                  </a:lnTo>
                  <a:lnTo>
                    <a:pt x="18" y="8"/>
                  </a:lnTo>
                  <a:lnTo>
                    <a:pt x="18" y="47"/>
                  </a:lnTo>
                  <a:lnTo>
                    <a:pt x="22" y="47"/>
                  </a:lnTo>
                  <a:lnTo>
                    <a:pt x="22" y="8"/>
                  </a:lnTo>
                  <a:lnTo>
                    <a:pt x="36" y="22"/>
                  </a:lnTo>
                  <a:lnTo>
                    <a:pt x="39" y="18"/>
                  </a:lnTo>
                  <a:lnTo>
                    <a:pt x="21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67" name="Freeform 268"/>
          <p:cNvSpPr>
            <a:spLocks noEditPoints="1"/>
          </p:cNvSpPr>
          <p:nvPr/>
        </p:nvSpPr>
        <p:spPr bwMode="auto">
          <a:xfrm>
            <a:off x="4850875" y="1258825"/>
            <a:ext cx="255682" cy="301788"/>
          </a:xfrm>
          <a:custGeom>
            <a:avLst/>
            <a:gdLst>
              <a:gd name="T0" fmla="*/ 108 w 216"/>
              <a:gd name="T1" fmla="*/ 0 h 256"/>
              <a:gd name="T2" fmla="*/ 0 w 216"/>
              <a:gd name="T3" fmla="*/ 32 h 256"/>
              <a:gd name="T4" fmla="*/ 0 w 216"/>
              <a:gd name="T5" fmla="*/ 224 h 256"/>
              <a:gd name="T6" fmla="*/ 108 w 216"/>
              <a:gd name="T7" fmla="*/ 256 h 256"/>
              <a:gd name="T8" fmla="*/ 216 w 216"/>
              <a:gd name="T9" fmla="*/ 224 h 256"/>
              <a:gd name="T10" fmla="*/ 216 w 216"/>
              <a:gd name="T11" fmla="*/ 32 h 256"/>
              <a:gd name="T12" fmla="*/ 108 w 216"/>
              <a:gd name="T13" fmla="*/ 0 h 256"/>
              <a:gd name="T14" fmla="*/ 108 w 216"/>
              <a:gd name="T15" fmla="*/ 248 h 256"/>
              <a:gd name="T16" fmla="*/ 8 w 216"/>
              <a:gd name="T17" fmla="*/ 224 h 256"/>
              <a:gd name="T18" fmla="*/ 8 w 216"/>
              <a:gd name="T19" fmla="*/ 173 h 256"/>
              <a:gd name="T20" fmla="*/ 108 w 216"/>
              <a:gd name="T21" fmla="*/ 192 h 256"/>
              <a:gd name="T22" fmla="*/ 208 w 216"/>
              <a:gd name="T23" fmla="*/ 173 h 256"/>
              <a:gd name="T24" fmla="*/ 208 w 216"/>
              <a:gd name="T25" fmla="*/ 224 h 256"/>
              <a:gd name="T26" fmla="*/ 108 w 216"/>
              <a:gd name="T27" fmla="*/ 248 h 256"/>
              <a:gd name="T28" fmla="*/ 108 w 216"/>
              <a:gd name="T29" fmla="*/ 184 h 256"/>
              <a:gd name="T30" fmla="*/ 8 w 216"/>
              <a:gd name="T31" fmla="*/ 160 h 256"/>
              <a:gd name="T32" fmla="*/ 8 w 216"/>
              <a:gd name="T33" fmla="*/ 109 h 256"/>
              <a:gd name="T34" fmla="*/ 108 w 216"/>
              <a:gd name="T35" fmla="*/ 128 h 256"/>
              <a:gd name="T36" fmla="*/ 208 w 216"/>
              <a:gd name="T37" fmla="*/ 109 h 256"/>
              <a:gd name="T38" fmla="*/ 208 w 216"/>
              <a:gd name="T39" fmla="*/ 160 h 256"/>
              <a:gd name="T40" fmla="*/ 108 w 216"/>
              <a:gd name="T41" fmla="*/ 184 h 256"/>
              <a:gd name="T42" fmla="*/ 108 w 216"/>
              <a:gd name="T43" fmla="*/ 120 h 256"/>
              <a:gd name="T44" fmla="*/ 8 w 216"/>
              <a:gd name="T45" fmla="*/ 96 h 256"/>
              <a:gd name="T46" fmla="*/ 8 w 216"/>
              <a:gd name="T47" fmla="*/ 45 h 256"/>
              <a:gd name="T48" fmla="*/ 108 w 216"/>
              <a:gd name="T49" fmla="*/ 64 h 256"/>
              <a:gd name="T50" fmla="*/ 208 w 216"/>
              <a:gd name="T51" fmla="*/ 45 h 256"/>
              <a:gd name="T52" fmla="*/ 208 w 216"/>
              <a:gd name="T53" fmla="*/ 96 h 256"/>
              <a:gd name="T54" fmla="*/ 108 w 216"/>
              <a:gd name="T55" fmla="*/ 120 h 256"/>
              <a:gd name="T56" fmla="*/ 108 w 216"/>
              <a:gd name="T57" fmla="*/ 56 h 256"/>
              <a:gd name="T58" fmla="*/ 8 w 216"/>
              <a:gd name="T59" fmla="*/ 32 h 256"/>
              <a:gd name="T60" fmla="*/ 108 w 216"/>
              <a:gd name="T61" fmla="*/ 8 h 256"/>
              <a:gd name="T62" fmla="*/ 208 w 216"/>
              <a:gd name="T63" fmla="*/ 32 h 256"/>
              <a:gd name="T64" fmla="*/ 108 w 216"/>
              <a:gd name="T65" fmla="*/ 5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6" h="256">
                <a:moveTo>
                  <a:pt x="108" y="0"/>
                </a:moveTo>
                <a:cubicBezTo>
                  <a:pt x="54" y="0"/>
                  <a:pt x="0" y="11"/>
                  <a:pt x="0" y="32"/>
                </a:cubicBezTo>
                <a:cubicBezTo>
                  <a:pt x="0" y="224"/>
                  <a:pt x="0" y="224"/>
                  <a:pt x="0" y="224"/>
                </a:cubicBezTo>
                <a:cubicBezTo>
                  <a:pt x="0" y="245"/>
                  <a:pt x="54" y="256"/>
                  <a:pt x="108" y="256"/>
                </a:cubicBezTo>
                <a:cubicBezTo>
                  <a:pt x="162" y="256"/>
                  <a:pt x="216" y="245"/>
                  <a:pt x="216" y="224"/>
                </a:cubicBezTo>
                <a:cubicBezTo>
                  <a:pt x="216" y="32"/>
                  <a:pt x="216" y="32"/>
                  <a:pt x="216" y="32"/>
                </a:cubicBezTo>
                <a:cubicBezTo>
                  <a:pt x="216" y="11"/>
                  <a:pt x="162" y="0"/>
                  <a:pt x="108" y="0"/>
                </a:cubicBezTo>
                <a:close/>
                <a:moveTo>
                  <a:pt x="108" y="248"/>
                </a:moveTo>
                <a:cubicBezTo>
                  <a:pt x="46" y="248"/>
                  <a:pt x="8" y="234"/>
                  <a:pt x="8" y="224"/>
                </a:cubicBezTo>
                <a:cubicBezTo>
                  <a:pt x="8" y="173"/>
                  <a:pt x="8" y="173"/>
                  <a:pt x="8" y="173"/>
                </a:cubicBezTo>
                <a:cubicBezTo>
                  <a:pt x="25" y="186"/>
                  <a:pt x="67" y="192"/>
                  <a:pt x="108" y="192"/>
                </a:cubicBezTo>
                <a:cubicBezTo>
                  <a:pt x="149" y="192"/>
                  <a:pt x="191" y="186"/>
                  <a:pt x="208" y="173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08" y="234"/>
                  <a:pt x="170" y="248"/>
                  <a:pt x="108" y="248"/>
                </a:cubicBezTo>
                <a:close/>
                <a:moveTo>
                  <a:pt x="108" y="184"/>
                </a:moveTo>
                <a:cubicBezTo>
                  <a:pt x="46" y="184"/>
                  <a:pt x="8" y="170"/>
                  <a:pt x="8" y="160"/>
                </a:cubicBezTo>
                <a:cubicBezTo>
                  <a:pt x="8" y="109"/>
                  <a:pt x="8" y="109"/>
                  <a:pt x="8" y="109"/>
                </a:cubicBezTo>
                <a:cubicBezTo>
                  <a:pt x="25" y="122"/>
                  <a:pt x="67" y="128"/>
                  <a:pt x="108" y="128"/>
                </a:cubicBezTo>
                <a:cubicBezTo>
                  <a:pt x="149" y="128"/>
                  <a:pt x="191" y="122"/>
                  <a:pt x="208" y="109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08" y="170"/>
                  <a:pt x="170" y="184"/>
                  <a:pt x="108" y="184"/>
                </a:cubicBezTo>
                <a:close/>
                <a:moveTo>
                  <a:pt x="108" y="120"/>
                </a:moveTo>
                <a:cubicBezTo>
                  <a:pt x="46" y="120"/>
                  <a:pt x="8" y="106"/>
                  <a:pt x="8" y="96"/>
                </a:cubicBezTo>
                <a:cubicBezTo>
                  <a:pt x="8" y="45"/>
                  <a:pt x="8" y="45"/>
                  <a:pt x="8" y="45"/>
                </a:cubicBezTo>
                <a:cubicBezTo>
                  <a:pt x="25" y="58"/>
                  <a:pt x="67" y="64"/>
                  <a:pt x="108" y="64"/>
                </a:cubicBezTo>
                <a:cubicBezTo>
                  <a:pt x="149" y="64"/>
                  <a:pt x="191" y="58"/>
                  <a:pt x="208" y="45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208" y="106"/>
                  <a:pt x="170" y="120"/>
                  <a:pt x="108" y="120"/>
                </a:cubicBezTo>
                <a:close/>
                <a:moveTo>
                  <a:pt x="108" y="56"/>
                </a:moveTo>
                <a:cubicBezTo>
                  <a:pt x="46" y="56"/>
                  <a:pt x="8" y="42"/>
                  <a:pt x="8" y="32"/>
                </a:cubicBezTo>
                <a:cubicBezTo>
                  <a:pt x="8" y="22"/>
                  <a:pt x="46" y="8"/>
                  <a:pt x="108" y="8"/>
                </a:cubicBezTo>
                <a:cubicBezTo>
                  <a:pt x="170" y="8"/>
                  <a:pt x="208" y="22"/>
                  <a:pt x="208" y="32"/>
                </a:cubicBezTo>
                <a:cubicBezTo>
                  <a:pt x="208" y="42"/>
                  <a:pt x="170" y="56"/>
                  <a:pt x="108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8" name="Freeform 269"/>
          <p:cNvSpPr>
            <a:spLocks noEditPoints="1"/>
          </p:cNvSpPr>
          <p:nvPr/>
        </p:nvSpPr>
        <p:spPr bwMode="auto">
          <a:xfrm>
            <a:off x="5219728" y="1269304"/>
            <a:ext cx="301788" cy="282927"/>
          </a:xfrm>
          <a:custGeom>
            <a:avLst/>
            <a:gdLst>
              <a:gd name="T0" fmla="*/ 161 w 255"/>
              <a:gd name="T1" fmla="*/ 139 h 239"/>
              <a:gd name="T2" fmla="*/ 145 w 255"/>
              <a:gd name="T3" fmla="*/ 123 h 239"/>
              <a:gd name="T4" fmla="*/ 175 w 255"/>
              <a:gd name="T5" fmla="*/ 93 h 239"/>
              <a:gd name="T6" fmla="*/ 189 w 255"/>
              <a:gd name="T7" fmla="*/ 93 h 239"/>
              <a:gd name="T8" fmla="*/ 233 w 255"/>
              <a:gd name="T9" fmla="*/ 39 h 239"/>
              <a:gd name="T10" fmla="*/ 233 w 255"/>
              <a:gd name="T11" fmla="*/ 33 h 239"/>
              <a:gd name="T12" fmla="*/ 198 w 255"/>
              <a:gd name="T13" fmla="*/ 49 h 239"/>
              <a:gd name="T14" fmla="*/ 186 w 255"/>
              <a:gd name="T15" fmla="*/ 37 h 239"/>
              <a:gd name="T16" fmla="*/ 201 w 255"/>
              <a:gd name="T17" fmla="*/ 1 h 239"/>
              <a:gd name="T18" fmla="*/ 195 w 255"/>
              <a:gd name="T19" fmla="*/ 1 h 239"/>
              <a:gd name="T20" fmla="*/ 141 w 255"/>
              <a:gd name="T21" fmla="*/ 45 h 239"/>
              <a:gd name="T22" fmla="*/ 141 w 255"/>
              <a:gd name="T23" fmla="*/ 59 h 239"/>
              <a:gd name="T24" fmla="*/ 111 w 255"/>
              <a:gd name="T25" fmla="*/ 90 h 239"/>
              <a:gd name="T26" fmla="*/ 63 w 255"/>
              <a:gd name="T27" fmla="*/ 41 h 239"/>
              <a:gd name="T28" fmla="*/ 76 w 255"/>
              <a:gd name="T29" fmla="*/ 28 h 239"/>
              <a:gd name="T30" fmla="*/ 29 w 255"/>
              <a:gd name="T31" fmla="*/ 0 h 239"/>
              <a:gd name="T32" fmla="*/ 16 w 255"/>
              <a:gd name="T33" fmla="*/ 13 h 239"/>
              <a:gd name="T34" fmla="*/ 44 w 255"/>
              <a:gd name="T35" fmla="*/ 60 h 239"/>
              <a:gd name="T36" fmla="*/ 57 w 255"/>
              <a:gd name="T37" fmla="*/ 47 h 239"/>
              <a:gd name="T38" fmla="*/ 106 w 255"/>
              <a:gd name="T39" fmla="*/ 95 h 239"/>
              <a:gd name="T40" fmla="*/ 8 w 255"/>
              <a:gd name="T41" fmla="*/ 194 h 239"/>
              <a:gd name="T42" fmla="*/ 8 w 255"/>
              <a:gd name="T43" fmla="*/ 195 h 239"/>
              <a:gd name="T44" fmla="*/ 0 w 255"/>
              <a:gd name="T45" fmla="*/ 222 h 239"/>
              <a:gd name="T46" fmla="*/ 11 w 255"/>
              <a:gd name="T47" fmla="*/ 234 h 239"/>
              <a:gd name="T48" fmla="*/ 39 w 255"/>
              <a:gd name="T49" fmla="*/ 227 h 239"/>
              <a:gd name="T50" fmla="*/ 139 w 255"/>
              <a:gd name="T51" fmla="*/ 128 h 239"/>
              <a:gd name="T52" fmla="*/ 155 w 255"/>
              <a:gd name="T53" fmla="*/ 145 h 239"/>
              <a:gd name="T54" fmla="*/ 143 w 255"/>
              <a:gd name="T55" fmla="*/ 157 h 239"/>
              <a:gd name="T56" fmla="*/ 225 w 255"/>
              <a:gd name="T57" fmla="*/ 239 h 239"/>
              <a:gd name="T58" fmla="*/ 255 w 255"/>
              <a:gd name="T59" fmla="*/ 209 h 239"/>
              <a:gd name="T60" fmla="*/ 173 w 255"/>
              <a:gd name="T61" fmla="*/ 127 h 239"/>
              <a:gd name="T62" fmla="*/ 161 w 255"/>
              <a:gd name="T63" fmla="*/ 139 h 239"/>
              <a:gd name="T64" fmla="*/ 26 w 255"/>
              <a:gd name="T65" fmla="*/ 14 h 239"/>
              <a:gd name="T66" fmla="*/ 30 w 255"/>
              <a:gd name="T67" fmla="*/ 10 h 239"/>
              <a:gd name="T68" fmla="*/ 63 w 255"/>
              <a:gd name="T69" fmla="*/ 30 h 239"/>
              <a:gd name="T70" fmla="*/ 46 w 255"/>
              <a:gd name="T71" fmla="*/ 47 h 239"/>
              <a:gd name="T72" fmla="*/ 26 w 255"/>
              <a:gd name="T73" fmla="*/ 14 h 239"/>
              <a:gd name="T74" fmla="*/ 35 w 255"/>
              <a:gd name="T75" fmla="*/ 220 h 239"/>
              <a:gd name="T76" fmla="*/ 14 w 255"/>
              <a:gd name="T77" fmla="*/ 225 h 239"/>
              <a:gd name="T78" fmla="*/ 9 w 255"/>
              <a:gd name="T79" fmla="*/ 220 h 239"/>
              <a:gd name="T80" fmla="*/ 15 w 255"/>
              <a:gd name="T81" fmla="*/ 199 h 239"/>
              <a:gd name="T82" fmla="*/ 149 w 255"/>
              <a:gd name="T83" fmla="*/ 63 h 239"/>
              <a:gd name="T84" fmla="*/ 149 w 255"/>
              <a:gd name="T85" fmla="*/ 45 h 239"/>
              <a:gd name="T86" fmla="*/ 189 w 255"/>
              <a:gd name="T87" fmla="*/ 10 h 239"/>
              <a:gd name="T88" fmla="*/ 176 w 255"/>
              <a:gd name="T89" fmla="*/ 38 h 239"/>
              <a:gd name="T90" fmla="*/ 196 w 255"/>
              <a:gd name="T91" fmla="*/ 59 h 239"/>
              <a:gd name="T92" fmla="*/ 225 w 255"/>
              <a:gd name="T93" fmla="*/ 46 h 239"/>
              <a:gd name="T94" fmla="*/ 189 w 255"/>
              <a:gd name="T95" fmla="*/ 85 h 239"/>
              <a:gd name="T96" fmla="*/ 171 w 255"/>
              <a:gd name="T97" fmla="*/ 85 h 239"/>
              <a:gd name="T98" fmla="*/ 35 w 255"/>
              <a:gd name="T99" fmla="*/ 220 h 239"/>
              <a:gd name="T100" fmla="*/ 225 w 255"/>
              <a:gd name="T101" fmla="*/ 227 h 239"/>
              <a:gd name="T102" fmla="*/ 155 w 255"/>
              <a:gd name="T103" fmla="*/ 157 h 239"/>
              <a:gd name="T104" fmla="*/ 173 w 255"/>
              <a:gd name="T105" fmla="*/ 139 h 239"/>
              <a:gd name="T106" fmla="*/ 243 w 255"/>
              <a:gd name="T107" fmla="*/ 209 h 239"/>
              <a:gd name="T108" fmla="*/ 225 w 255"/>
              <a:gd name="T109" fmla="*/ 227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55" h="239">
                <a:moveTo>
                  <a:pt x="161" y="139"/>
                </a:moveTo>
                <a:cubicBezTo>
                  <a:pt x="145" y="123"/>
                  <a:pt x="145" y="123"/>
                  <a:pt x="145" y="123"/>
                </a:cubicBezTo>
                <a:cubicBezTo>
                  <a:pt x="175" y="93"/>
                  <a:pt x="175" y="93"/>
                  <a:pt x="175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209" y="93"/>
                  <a:pt x="233" y="84"/>
                  <a:pt x="233" y="39"/>
                </a:cubicBezTo>
                <a:cubicBezTo>
                  <a:pt x="233" y="33"/>
                  <a:pt x="233" y="33"/>
                  <a:pt x="233" y="33"/>
                </a:cubicBezTo>
                <a:cubicBezTo>
                  <a:pt x="198" y="49"/>
                  <a:pt x="198" y="49"/>
                  <a:pt x="198" y="49"/>
                </a:cubicBezTo>
                <a:cubicBezTo>
                  <a:pt x="186" y="37"/>
                  <a:pt x="186" y="37"/>
                  <a:pt x="186" y="37"/>
                </a:cubicBezTo>
                <a:cubicBezTo>
                  <a:pt x="201" y="1"/>
                  <a:pt x="201" y="1"/>
                  <a:pt x="201" y="1"/>
                </a:cubicBezTo>
                <a:cubicBezTo>
                  <a:pt x="195" y="1"/>
                  <a:pt x="195" y="1"/>
                  <a:pt x="195" y="1"/>
                </a:cubicBezTo>
                <a:cubicBezTo>
                  <a:pt x="150" y="1"/>
                  <a:pt x="141" y="25"/>
                  <a:pt x="141" y="45"/>
                </a:cubicBezTo>
                <a:cubicBezTo>
                  <a:pt x="141" y="59"/>
                  <a:pt x="141" y="59"/>
                  <a:pt x="141" y="59"/>
                </a:cubicBezTo>
                <a:cubicBezTo>
                  <a:pt x="111" y="90"/>
                  <a:pt x="111" y="90"/>
                  <a:pt x="111" y="90"/>
                </a:cubicBezTo>
                <a:cubicBezTo>
                  <a:pt x="63" y="41"/>
                  <a:pt x="63" y="41"/>
                  <a:pt x="63" y="41"/>
                </a:cubicBezTo>
                <a:cubicBezTo>
                  <a:pt x="76" y="28"/>
                  <a:pt x="76" y="28"/>
                  <a:pt x="76" y="28"/>
                </a:cubicBezTo>
                <a:cubicBezTo>
                  <a:pt x="29" y="0"/>
                  <a:pt x="29" y="0"/>
                  <a:pt x="29" y="0"/>
                </a:cubicBezTo>
                <a:cubicBezTo>
                  <a:pt x="16" y="13"/>
                  <a:pt x="16" y="13"/>
                  <a:pt x="16" y="13"/>
                </a:cubicBezTo>
                <a:cubicBezTo>
                  <a:pt x="44" y="60"/>
                  <a:pt x="44" y="60"/>
                  <a:pt x="44" y="60"/>
                </a:cubicBezTo>
                <a:cubicBezTo>
                  <a:pt x="57" y="47"/>
                  <a:pt x="57" y="47"/>
                  <a:pt x="57" y="47"/>
                </a:cubicBezTo>
                <a:cubicBezTo>
                  <a:pt x="106" y="95"/>
                  <a:pt x="106" y="95"/>
                  <a:pt x="106" y="95"/>
                </a:cubicBezTo>
                <a:cubicBezTo>
                  <a:pt x="8" y="194"/>
                  <a:pt x="8" y="194"/>
                  <a:pt x="8" y="194"/>
                </a:cubicBezTo>
                <a:cubicBezTo>
                  <a:pt x="8" y="195"/>
                  <a:pt x="8" y="195"/>
                  <a:pt x="8" y="195"/>
                </a:cubicBezTo>
                <a:cubicBezTo>
                  <a:pt x="0" y="222"/>
                  <a:pt x="0" y="222"/>
                  <a:pt x="0" y="222"/>
                </a:cubicBezTo>
                <a:cubicBezTo>
                  <a:pt x="11" y="234"/>
                  <a:pt x="11" y="234"/>
                  <a:pt x="11" y="234"/>
                </a:cubicBezTo>
                <a:cubicBezTo>
                  <a:pt x="39" y="227"/>
                  <a:pt x="39" y="227"/>
                  <a:pt x="39" y="227"/>
                </a:cubicBezTo>
                <a:cubicBezTo>
                  <a:pt x="139" y="128"/>
                  <a:pt x="139" y="128"/>
                  <a:pt x="139" y="128"/>
                </a:cubicBezTo>
                <a:cubicBezTo>
                  <a:pt x="155" y="145"/>
                  <a:pt x="155" y="145"/>
                  <a:pt x="155" y="145"/>
                </a:cubicBezTo>
                <a:cubicBezTo>
                  <a:pt x="143" y="157"/>
                  <a:pt x="143" y="157"/>
                  <a:pt x="143" y="157"/>
                </a:cubicBezTo>
                <a:cubicBezTo>
                  <a:pt x="225" y="239"/>
                  <a:pt x="225" y="239"/>
                  <a:pt x="225" y="239"/>
                </a:cubicBezTo>
                <a:cubicBezTo>
                  <a:pt x="255" y="209"/>
                  <a:pt x="255" y="209"/>
                  <a:pt x="255" y="209"/>
                </a:cubicBezTo>
                <a:cubicBezTo>
                  <a:pt x="173" y="127"/>
                  <a:pt x="173" y="127"/>
                  <a:pt x="173" y="127"/>
                </a:cubicBezTo>
                <a:lnTo>
                  <a:pt x="161" y="139"/>
                </a:lnTo>
                <a:close/>
                <a:moveTo>
                  <a:pt x="26" y="14"/>
                </a:moveTo>
                <a:cubicBezTo>
                  <a:pt x="30" y="10"/>
                  <a:pt x="30" y="10"/>
                  <a:pt x="30" y="10"/>
                </a:cubicBezTo>
                <a:cubicBezTo>
                  <a:pt x="63" y="30"/>
                  <a:pt x="63" y="30"/>
                  <a:pt x="63" y="30"/>
                </a:cubicBezTo>
                <a:cubicBezTo>
                  <a:pt x="46" y="47"/>
                  <a:pt x="46" y="47"/>
                  <a:pt x="46" y="47"/>
                </a:cubicBezTo>
                <a:lnTo>
                  <a:pt x="26" y="14"/>
                </a:lnTo>
                <a:close/>
                <a:moveTo>
                  <a:pt x="35" y="220"/>
                </a:moveTo>
                <a:cubicBezTo>
                  <a:pt x="14" y="225"/>
                  <a:pt x="14" y="225"/>
                  <a:pt x="14" y="225"/>
                </a:cubicBezTo>
                <a:cubicBezTo>
                  <a:pt x="9" y="220"/>
                  <a:pt x="9" y="220"/>
                  <a:pt x="9" y="220"/>
                </a:cubicBezTo>
                <a:cubicBezTo>
                  <a:pt x="15" y="199"/>
                  <a:pt x="15" y="199"/>
                  <a:pt x="15" y="199"/>
                </a:cubicBezTo>
                <a:cubicBezTo>
                  <a:pt x="149" y="63"/>
                  <a:pt x="149" y="63"/>
                  <a:pt x="149" y="63"/>
                </a:cubicBezTo>
                <a:cubicBezTo>
                  <a:pt x="149" y="45"/>
                  <a:pt x="149" y="45"/>
                  <a:pt x="149" y="45"/>
                </a:cubicBezTo>
                <a:cubicBezTo>
                  <a:pt x="149" y="23"/>
                  <a:pt x="162" y="11"/>
                  <a:pt x="189" y="10"/>
                </a:cubicBezTo>
                <a:cubicBezTo>
                  <a:pt x="176" y="38"/>
                  <a:pt x="176" y="38"/>
                  <a:pt x="176" y="38"/>
                </a:cubicBezTo>
                <a:cubicBezTo>
                  <a:pt x="196" y="59"/>
                  <a:pt x="196" y="59"/>
                  <a:pt x="196" y="59"/>
                </a:cubicBezTo>
                <a:cubicBezTo>
                  <a:pt x="225" y="46"/>
                  <a:pt x="225" y="46"/>
                  <a:pt x="225" y="46"/>
                </a:cubicBezTo>
                <a:cubicBezTo>
                  <a:pt x="223" y="72"/>
                  <a:pt x="211" y="85"/>
                  <a:pt x="189" y="85"/>
                </a:cubicBezTo>
                <a:cubicBezTo>
                  <a:pt x="171" y="85"/>
                  <a:pt x="171" y="85"/>
                  <a:pt x="171" y="85"/>
                </a:cubicBezTo>
                <a:lnTo>
                  <a:pt x="35" y="220"/>
                </a:lnTo>
                <a:close/>
                <a:moveTo>
                  <a:pt x="225" y="227"/>
                </a:moveTo>
                <a:cubicBezTo>
                  <a:pt x="155" y="157"/>
                  <a:pt x="155" y="157"/>
                  <a:pt x="155" y="157"/>
                </a:cubicBezTo>
                <a:cubicBezTo>
                  <a:pt x="173" y="139"/>
                  <a:pt x="173" y="139"/>
                  <a:pt x="173" y="139"/>
                </a:cubicBezTo>
                <a:cubicBezTo>
                  <a:pt x="243" y="209"/>
                  <a:pt x="243" y="209"/>
                  <a:pt x="243" y="209"/>
                </a:cubicBezTo>
                <a:lnTo>
                  <a:pt x="225" y="2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9" name="Freeform 270"/>
          <p:cNvSpPr>
            <a:spLocks noEditPoints="1"/>
          </p:cNvSpPr>
          <p:nvPr/>
        </p:nvSpPr>
        <p:spPr bwMode="auto">
          <a:xfrm>
            <a:off x="5611632" y="1258825"/>
            <a:ext cx="301788" cy="301788"/>
          </a:xfrm>
          <a:custGeom>
            <a:avLst/>
            <a:gdLst>
              <a:gd name="T0" fmla="*/ 204 w 256"/>
              <a:gd name="T1" fmla="*/ 0 h 256"/>
              <a:gd name="T2" fmla="*/ 152 w 256"/>
              <a:gd name="T3" fmla="*/ 52 h 256"/>
              <a:gd name="T4" fmla="*/ 161 w 256"/>
              <a:gd name="T5" fmla="*/ 82 h 256"/>
              <a:gd name="T6" fmla="*/ 75 w 256"/>
              <a:gd name="T7" fmla="*/ 137 h 256"/>
              <a:gd name="T8" fmla="*/ 44 w 256"/>
              <a:gd name="T9" fmla="*/ 124 h 256"/>
              <a:gd name="T10" fmla="*/ 0 w 256"/>
              <a:gd name="T11" fmla="*/ 168 h 256"/>
              <a:gd name="T12" fmla="*/ 44 w 256"/>
              <a:gd name="T13" fmla="*/ 212 h 256"/>
              <a:gd name="T14" fmla="*/ 83 w 256"/>
              <a:gd name="T15" fmla="*/ 190 h 256"/>
              <a:gd name="T16" fmla="*/ 156 w 256"/>
              <a:gd name="T17" fmla="*/ 219 h 256"/>
              <a:gd name="T18" fmla="*/ 156 w 256"/>
              <a:gd name="T19" fmla="*/ 220 h 256"/>
              <a:gd name="T20" fmla="*/ 192 w 256"/>
              <a:gd name="T21" fmla="*/ 256 h 256"/>
              <a:gd name="T22" fmla="*/ 228 w 256"/>
              <a:gd name="T23" fmla="*/ 220 h 256"/>
              <a:gd name="T24" fmla="*/ 192 w 256"/>
              <a:gd name="T25" fmla="*/ 184 h 256"/>
              <a:gd name="T26" fmla="*/ 158 w 256"/>
              <a:gd name="T27" fmla="*/ 211 h 256"/>
              <a:gd name="T28" fmla="*/ 86 w 256"/>
              <a:gd name="T29" fmla="*/ 182 h 256"/>
              <a:gd name="T30" fmla="*/ 88 w 256"/>
              <a:gd name="T31" fmla="*/ 168 h 256"/>
              <a:gd name="T32" fmla="*/ 80 w 256"/>
              <a:gd name="T33" fmla="*/ 143 h 256"/>
              <a:gd name="T34" fmla="*/ 166 w 256"/>
              <a:gd name="T35" fmla="*/ 88 h 256"/>
              <a:gd name="T36" fmla="*/ 204 w 256"/>
              <a:gd name="T37" fmla="*/ 104 h 256"/>
              <a:gd name="T38" fmla="*/ 256 w 256"/>
              <a:gd name="T39" fmla="*/ 52 h 256"/>
              <a:gd name="T40" fmla="*/ 204 w 256"/>
              <a:gd name="T41" fmla="*/ 0 h 256"/>
              <a:gd name="T42" fmla="*/ 192 w 256"/>
              <a:gd name="T43" fmla="*/ 192 h 256"/>
              <a:gd name="T44" fmla="*/ 220 w 256"/>
              <a:gd name="T45" fmla="*/ 220 h 256"/>
              <a:gd name="T46" fmla="*/ 192 w 256"/>
              <a:gd name="T47" fmla="*/ 248 h 256"/>
              <a:gd name="T48" fmla="*/ 164 w 256"/>
              <a:gd name="T49" fmla="*/ 220 h 256"/>
              <a:gd name="T50" fmla="*/ 192 w 256"/>
              <a:gd name="T51" fmla="*/ 192 h 256"/>
              <a:gd name="T52" fmla="*/ 44 w 256"/>
              <a:gd name="T53" fmla="*/ 204 h 256"/>
              <a:gd name="T54" fmla="*/ 8 w 256"/>
              <a:gd name="T55" fmla="*/ 168 h 256"/>
              <a:gd name="T56" fmla="*/ 44 w 256"/>
              <a:gd name="T57" fmla="*/ 132 h 256"/>
              <a:gd name="T58" fmla="*/ 80 w 256"/>
              <a:gd name="T59" fmla="*/ 168 h 256"/>
              <a:gd name="T60" fmla="*/ 44 w 256"/>
              <a:gd name="T61" fmla="*/ 204 h 256"/>
              <a:gd name="T62" fmla="*/ 204 w 256"/>
              <a:gd name="T63" fmla="*/ 96 h 256"/>
              <a:gd name="T64" fmla="*/ 160 w 256"/>
              <a:gd name="T65" fmla="*/ 52 h 256"/>
              <a:gd name="T66" fmla="*/ 204 w 256"/>
              <a:gd name="T67" fmla="*/ 8 h 256"/>
              <a:gd name="T68" fmla="*/ 248 w 256"/>
              <a:gd name="T69" fmla="*/ 52 h 256"/>
              <a:gd name="T70" fmla="*/ 204 w 256"/>
              <a:gd name="T71" fmla="*/ 9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6" h="256">
                <a:moveTo>
                  <a:pt x="204" y="0"/>
                </a:moveTo>
                <a:cubicBezTo>
                  <a:pt x="176" y="0"/>
                  <a:pt x="152" y="24"/>
                  <a:pt x="152" y="52"/>
                </a:cubicBezTo>
                <a:cubicBezTo>
                  <a:pt x="152" y="63"/>
                  <a:pt x="156" y="73"/>
                  <a:pt x="161" y="82"/>
                </a:cubicBezTo>
                <a:cubicBezTo>
                  <a:pt x="75" y="137"/>
                  <a:pt x="75" y="137"/>
                  <a:pt x="75" y="137"/>
                </a:cubicBezTo>
                <a:cubicBezTo>
                  <a:pt x="67" y="129"/>
                  <a:pt x="56" y="124"/>
                  <a:pt x="44" y="124"/>
                </a:cubicBezTo>
                <a:cubicBezTo>
                  <a:pt x="20" y="124"/>
                  <a:pt x="0" y="144"/>
                  <a:pt x="0" y="168"/>
                </a:cubicBezTo>
                <a:cubicBezTo>
                  <a:pt x="0" y="193"/>
                  <a:pt x="20" y="212"/>
                  <a:pt x="44" y="212"/>
                </a:cubicBezTo>
                <a:cubicBezTo>
                  <a:pt x="61" y="212"/>
                  <a:pt x="75" y="203"/>
                  <a:pt x="83" y="190"/>
                </a:cubicBezTo>
                <a:cubicBezTo>
                  <a:pt x="156" y="219"/>
                  <a:pt x="156" y="219"/>
                  <a:pt x="156" y="219"/>
                </a:cubicBezTo>
                <a:cubicBezTo>
                  <a:pt x="156" y="220"/>
                  <a:pt x="156" y="220"/>
                  <a:pt x="156" y="220"/>
                </a:cubicBezTo>
                <a:cubicBezTo>
                  <a:pt x="156" y="240"/>
                  <a:pt x="172" y="256"/>
                  <a:pt x="192" y="256"/>
                </a:cubicBezTo>
                <a:cubicBezTo>
                  <a:pt x="212" y="256"/>
                  <a:pt x="228" y="240"/>
                  <a:pt x="228" y="220"/>
                </a:cubicBezTo>
                <a:cubicBezTo>
                  <a:pt x="228" y="201"/>
                  <a:pt x="212" y="184"/>
                  <a:pt x="192" y="184"/>
                </a:cubicBezTo>
                <a:cubicBezTo>
                  <a:pt x="176" y="184"/>
                  <a:pt x="162" y="196"/>
                  <a:pt x="158" y="211"/>
                </a:cubicBezTo>
                <a:cubicBezTo>
                  <a:pt x="86" y="182"/>
                  <a:pt x="86" y="182"/>
                  <a:pt x="86" y="182"/>
                </a:cubicBezTo>
                <a:cubicBezTo>
                  <a:pt x="87" y="178"/>
                  <a:pt x="88" y="173"/>
                  <a:pt x="88" y="168"/>
                </a:cubicBezTo>
                <a:cubicBezTo>
                  <a:pt x="88" y="159"/>
                  <a:pt x="85" y="150"/>
                  <a:pt x="80" y="143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76" y="98"/>
                  <a:pt x="189" y="104"/>
                  <a:pt x="204" y="104"/>
                </a:cubicBezTo>
                <a:cubicBezTo>
                  <a:pt x="233" y="104"/>
                  <a:pt x="256" y="81"/>
                  <a:pt x="256" y="52"/>
                </a:cubicBezTo>
                <a:cubicBezTo>
                  <a:pt x="256" y="24"/>
                  <a:pt x="233" y="0"/>
                  <a:pt x="204" y="0"/>
                </a:cubicBezTo>
                <a:close/>
                <a:moveTo>
                  <a:pt x="192" y="192"/>
                </a:moveTo>
                <a:cubicBezTo>
                  <a:pt x="208" y="192"/>
                  <a:pt x="220" y="205"/>
                  <a:pt x="220" y="220"/>
                </a:cubicBezTo>
                <a:cubicBezTo>
                  <a:pt x="220" y="236"/>
                  <a:pt x="208" y="248"/>
                  <a:pt x="192" y="248"/>
                </a:cubicBezTo>
                <a:cubicBezTo>
                  <a:pt x="177" y="248"/>
                  <a:pt x="164" y="236"/>
                  <a:pt x="164" y="220"/>
                </a:cubicBezTo>
                <a:cubicBezTo>
                  <a:pt x="164" y="205"/>
                  <a:pt x="177" y="192"/>
                  <a:pt x="192" y="192"/>
                </a:cubicBezTo>
                <a:close/>
                <a:moveTo>
                  <a:pt x="44" y="204"/>
                </a:moveTo>
                <a:cubicBezTo>
                  <a:pt x="24" y="204"/>
                  <a:pt x="8" y="188"/>
                  <a:pt x="8" y="168"/>
                </a:cubicBezTo>
                <a:cubicBezTo>
                  <a:pt x="8" y="149"/>
                  <a:pt x="24" y="132"/>
                  <a:pt x="44" y="132"/>
                </a:cubicBezTo>
                <a:cubicBezTo>
                  <a:pt x="64" y="132"/>
                  <a:pt x="80" y="149"/>
                  <a:pt x="80" y="168"/>
                </a:cubicBezTo>
                <a:cubicBezTo>
                  <a:pt x="80" y="188"/>
                  <a:pt x="64" y="204"/>
                  <a:pt x="44" y="204"/>
                </a:cubicBezTo>
                <a:close/>
                <a:moveTo>
                  <a:pt x="204" y="96"/>
                </a:moveTo>
                <a:cubicBezTo>
                  <a:pt x="180" y="96"/>
                  <a:pt x="160" y="77"/>
                  <a:pt x="160" y="52"/>
                </a:cubicBezTo>
                <a:cubicBezTo>
                  <a:pt x="160" y="28"/>
                  <a:pt x="180" y="8"/>
                  <a:pt x="204" y="8"/>
                </a:cubicBezTo>
                <a:cubicBezTo>
                  <a:pt x="229" y="8"/>
                  <a:pt x="248" y="28"/>
                  <a:pt x="248" y="52"/>
                </a:cubicBezTo>
                <a:cubicBezTo>
                  <a:pt x="248" y="77"/>
                  <a:pt x="229" y="96"/>
                  <a:pt x="204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0" name="Freeform 271"/>
          <p:cNvSpPr>
            <a:spLocks noEditPoints="1"/>
          </p:cNvSpPr>
          <p:nvPr/>
        </p:nvSpPr>
        <p:spPr bwMode="auto">
          <a:xfrm>
            <a:off x="6041262" y="1258825"/>
            <a:ext cx="226341" cy="301788"/>
          </a:xfrm>
          <a:custGeom>
            <a:avLst/>
            <a:gdLst>
              <a:gd name="T0" fmla="*/ 0 w 108"/>
              <a:gd name="T1" fmla="*/ 33 h 144"/>
              <a:gd name="T2" fmla="*/ 0 w 108"/>
              <a:gd name="T3" fmla="*/ 144 h 144"/>
              <a:gd name="T4" fmla="*/ 108 w 108"/>
              <a:gd name="T5" fmla="*/ 144 h 144"/>
              <a:gd name="T6" fmla="*/ 108 w 108"/>
              <a:gd name="T7" fmla="*/ 0 h 144"/>
              <a:gd name="T8" fmla="*/ 33 w 108"/>
              <a:gd name="T9" fmla="*/ 0 h 144"/>
              <a:gd name="T10" fmla="*/ 0 w 108"/>
              <a:gd name="T11" fmla="*/ 33 h 144"/>
              <a:gd name="T12" fmla="*/ 32 w 108"/>
              <a:gd name="T13" fmla="*/ 8 h 144"/>
              <a:gd name="T14" fmla="*/ 32 w 108"/>
              <a:gd name="T15" fmla="*/ 32 h 144"/>
              <a:gd name="T16" fmla="*/ 8 w 108"/>
              <a:gd name="T17" fmla="*/ 32 h 144"/>
              <a:gd name="T18" fmla="*/ 32 w 108"/>
              <a:gd name="T19" fmla="*/ 8 h 144"/>
              <a:gd name="T20" fmla="*/ 104 w 108"/>
              <a:gd name="T21" fmla="*/ 140 h 144"/>
              <a:gd name="T22" fmla="*/ 4 w 108"/>
              <a:gd name="T23" fmla="*/ 140 h 144"/>
              <a:gd name="T24" fmla="*/ 4 w 108"/>
              <a:gd name="T25" fmla="*/ 36 h 144"/>
              <a:gd name="T26" fmla="*/ 36 w 108"/>
              <a:gd name="T27" fmla="*/ 36 h 144"/>
              <a:gd name="T28" fmla="*/ 36 w 108"/>
              <a:gd name="T29" fmla="*/ 5 h 144"/>
              <a:gd name="T30" fmla="*/ 104 w 108"/>
              <a:gd name="T31" fmla="*/ 5 h 144"/>
              <a:gd name="T32" fmla="*/ 104 w 108"/>
              <a:gd name="T33" fmla="*/ 14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44">
                <a:moveTo>
                  <a:pt x="0" y="33"/>
                </a:moveTo>
                <a:lnTo>
                  <a:pt x="0" y="144"/>
                </a:lnTo>
                <a:lnTo>
                  <a:pt x="108" y="144"/>
                </a:lnTo>
                <a:lnTo>
                  <a:pt x="108" y="0"/>
                </a:lnTo>
                <a:lnTo>
                  <a:pt x="33" y="0"/>
                </a:lnTo>
                <a:lnTo>
                  <a:pt x="0" y="33"/>
                </a:lnTo>
                <a:close/>
                <a:moveTo>
                  <a:pt x="32" y="8"/>
                </a:moveTo>
                <a:lnTo>
                  <a:pt x="32" y="32"/>
                </a:lnTo>
                <a:lnTo>
                  <a:pt x="8" y="32"/>
                </a:lnTo>
                <a:lnTo>
                  <a:pt x="32" y="8"/>
                </a:lnTo>
                <a:close/>
                <a:moveTo>
                  <a:pt x="104" y="140"/>
                </a:moveTo>
                <a:lnTo>
                  <a:pt x="4" y="140"/>
                </a:lnTo>
                <a:lnTo>
                  <a:pt x="4" y="36"/>
                </a:lnTo>
                <a:lnTo>
                  <a:pt x="36" y="36"/>
                </a:lnTo>
                <a:lnTo>
                  <a:pt x="36" y="5"/>
                </a:lnTo>
                <a:lnTo>
                  <a:pt x="104" y="5"/>
                </a:lnTo>
                <a:lnTo>
                  <a:pt x="104" y="1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0" name="Group 29"/>
          <p:cNvGrpSpPr/>
          <p:nvPr/>
        </p:nvGrpSpPr>
        <p:grpSpPr>
          <a:xfrm>
            <a:off x="6428975" y="1258825"/>
            <a:ext cx="236820" cy="301788"/>
            <a:chOff x="6428975" y="1258825"/>
            <a:chExt cx="236820" cy="301788"/>
          </a:xfrm>
          <a:solidFill>
            <a:schemeClr val="tx2"/>
          </a:solidFill>
        </p:grpSpPr>
        <p:sp>
          <p:nvSpPr>
            <p:cNvPr id="271" name="Freeform 272"/>
            <p:cNvSpPr>
              <a:spLocks noEditPoints="1"/>
            </p:cNvSpPr>
            <p:nvPr/>
          </p:nvSpPr>
          <p:spPr bwMode="auto">
            <a:xfrm>
              <a:off x="6428975" y="1296548"/>
              <a:ext cx="194905" cy="264065"/>
            </a:xfrm>
            <a:custGeom>
              <a:avLst/>
              <a:gdLst>
                <a:gd name="T0" fmla="*/ 0 w 93"/>
                <a:gd name="T1" fmla="*/ 29 h 126"/>
                <a:gd name="T2" fmla="*/ 0 w 93"/>
                <a:gd name="T3" fmla="*/ 126 h 126"/>
                <a:gd name="T4" fmla="*/ 93 w 93"/>
                <a:gd name="T5" fmla="*/ 126 h 126"/>
                <a:gd name="T6" fmla="*/ 93 w 93"/>
                <a:gd name="T7" fmla="*/ 0 h 126"/>
                <a:gd name="T8" fmla="*/ 29 w 93"/>
                <a:gd name="T9" fmla="*/ 0 h 126"/>
                <a:gd name="T10" fmla="*/ 0 w 93"/>
                <a:gd name="T11" fmla="*/ 29 h 126"/>
                <a:gd name="T12" fmla="*/ 27 w 93"/>
                <a:gd name="T13" fmla="*/ 8 h 126"/>
                <a:gd name="T14" fmla="*/ 27 w 93"/>
                <a:gd name="T15" fmla="*/ 27 h 126"/>
                <a:gd name="T16" fmla="*/ 8 w 93"/>
                <a:gd name="T17" fmla="*/ 27 h 126"/>
                <a:gd name="T18" fmla="*/ 27 w 93"/>
                <a:gd name="T19" fmla="*/ 8 h 126"/>
                <a:gd name="T20" fmla="*/ 88 w 93"/>
                <a:gd name="T21" fmla="*/ 122 h 126"/>
                <a:gd name="T22" fmla="*/ 5 w 93"/>
                <a:gd name="T23" fmla="*/ 122 h 126"/>
                <a:gd name="T24" fmla="*/ 5 w 93"/>
                <a:gd name="T25" fmla="*/ 32 h 126"/>
                <a:gd name="T26" fmla="*/ 32 w 93"/>
                <a:gd name="T27" fmla="*/ 32 h 126"/>
                <a:gd name="T28" fmla="*/ 32 w 93"/>
                <a:gd name="T29" fmla="*/ 5 h 126"/>
                <a:gd name="T30" fmla="*/ 88 w 93"/>
                <a:gd name="T31" fmla="*/ 5 h 126"/>
                <a:gd name="T32" fmla="*/ 88 w 93"/>
                <a:gd name="T33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126">
                  <a:moveTo>
                    <a:pt x="0" y="29"/>
                  </a:moveTo>
                  <a:lnTo>
                    <a:pt x="0" y="126"/>
                  </a:lnTo>
                  <a:lnTo>
                    <a:pt x="93" y="126"/>
                  </a:lnTo>
                  <a:lnTo>
                    <a:pt x="93" y="0"/>
                  </a:lnTo>
                  <a:lnTo>
                    <a:pt x="29" y="0"/>
                  </a:lnTo>
                  <a:lnTo>
                    <a:pt x="0" y="29"/>
                  </a:lnTo>
                  <a:close/>
                  <a:moveTo>
                    <a:pt x="27" y="8"/>
                  </a:moveTo>
                  <a:lnTo>
                    <a:pt x="27" y="27"/>
                  </a:lnTo>
                  <a:lnTo>
                    <a:pt x="8" y="27"/>
                  </a:lnTo>
                  <a:lnTo>
                    <a:pt x="27" y="8"/>
                  </a:lnTo>
                  <a:close/>
                  <a:moveTo>
                    <a:pt x="88" y="122"/>
                  </a:moveTo>
                  <a:lnTo>
                    <a:pt x="5" y="122"/>
                  </a:lnTo>
                  <a:lnTo>
                    <a:pt x="5" y="32"/>
                  </a:lnTo>
                  <a:lnTo>
                    <a:pt x="32" y="32"/>
                  </a:lnTo>
                  <a:lnTo>
                    <a:pt x="32" y="5"/>
                  </a:lnTo>
                  <a:lnTo>
                    <a:pt x="88" y="5"/>
                  </a:lnTo>
                  <a:lnTo>
                    <a:pt x="88" y="1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2" name="Freeform 273"/>
            <p:cNvSpPr>
              <a:spLocks/>
            </p:cNvSpPr>
            <p:nvPr/>
          </p:nvSpPr>
          <p:spPr bwMode="auto">
            <a:xfrm>
              <a:off x="6506518" y="1258825"/>
              <a:ext cx="159277" cy="264065"/>
            </a:xfrm>
            <a:custGeom>
              <a:avLst/>
              <a:gdLst>
                <a:gd name="T0" fmla="*/ 58 w 76"/>
                <a:gd name="T1" fmla="*/ 122 h 126"/>
                <a:gd name="T2" fmla="*/ 58 w 76"/>
                <a:gd name="T3" fmla="*/ 126 h 126"/>
                <a:gd name="T4" fmla="*/ 76 w 76"/>
                <a:gd name="T5" fmla="*/ 126 h 126"/>
                <a:gd name="T6" fmla="*/ 76 w 76"/>
                <a:gd name="T7" fmla="*/ 0 h 126"/>
                <a:gd name="T8" fmla="*/ 12 w 76"/>
                <a:gd name="T9" fmla="*/ 0 h 126"/>
                <a:gd name="T10" fmla="*/ 0 w 76"/>
                <a:gd name="T11" fmla="*/ 13 h 126"/>
                <a:gd name="T12" fmla="*/ 3 w 76"/>
                <a:gd name="T13" fmla="*/ 15 h 126"/>
                <a:gd name="T14" fmla="*/ 14 w 76"/>
                <a:gd name="T15" fmla="*/ 5 h 126"/>
                <a:gd name="T16" fmla="*/ 72 w 76"/>
                <a:gd name="T17" fmla="*/ 5 h 126"/>
                <a:gd name="T18" fmla="*/ 72 w 76"/>
                <a:gd name="T19" fmla="*/ 122 h 126"/>
                <a:gd name="T20" fmla="*/ 58 w 76"/>
                <a:gd name="T21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126">
                  <a:moveTo>
                    <a:pt x="58" y="122"/>
                  </a:moveTo>
                  <a:lnTo>
                    <a:pt x="58" y="126"/>
                  </a:lnTo>
                  <a:lnTo>
                    <a:pt x="76" y="126"/>
                  </a:lnTo>
                  <a:lnTo>
                    <a:pt x="76" y="0"/>
                  </a:lnTo>
                  <a:lnTo>
                    <a:pt x="12" y="0"/>
                  </a:lnTo>
                  <a:lnTo>
                    <a:pt x="0" y="13"/>
                  </a:lnTo>
                  <a:lnTo>
                    <a:pt x="3" y="15"/>
                  </a:lnTo>
                  <a:lnTo>
                    <a:pt x="14" y="5"/>
                  </a:lnTo>
                  <a:lnTo>
                    <a:pt x="72" y="5"/>
                  </a:lnTo>
                  <a:lnTo>
                    <a:pt x="72" y="122"/>
                  </a:lnTo>
                  <a:lnTo>
                    <a:pt x="58" y="1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6789444" y="1267208"/>
            <a:ext cx="301788" cy="289214"/>
            <a:chOff x="6789444" y="1267208"/>
            <a:chExt cx="301788" cy="289214"/>
          </a:xfrm>
          <a:solidFill>
            <a:schemeClr val="tx2"/>
          </a:solidFill>
        </p:grpSpPr>
        <p:sp>
          <p:nvSpPr>
            <p:cNvPr id="273" name="Freeform 274"/>
            <p:cNvSpPr>
              <a:spLocks noEditPoints="1"/>
            </p:cNvSpPr>
            <p:nvPr/>
          </p:nvSpPr>
          <p:spPr bwMode="auto">
            <a:xfrm>
              <a:off x="7024168" y="1267208"/>
              <a:ext cx="67064" cy="289214"/>
            </a:xfrm>
            <a:custGeom>
              <a:avLst/>
              <a:gdLst>
                <a:gd name="T0" fmla="*/ 32 w 32"/>
                <a:gd name="T1" fmla="*/ 0 h 138"/>
                <a:gd name="T2" fmla="*/ 9 w 32"/>
                <a:gd name="T3" fmla="*/ 0 h 138"/>
                <a:gd name="T4" fmla="*/ 9 w 32"/>
                <a:gd name="T5" fmla="*/ 9 h 138"/>
                <a:gd name="T6" fmla="*/ 0 w 32"/>
                <a:gd name="T7" fmla="*/ 9 h 138"/>
                <a:gd name="T8" fmla="*/ 0 w 32"/>
                <a:gd name="T9" fmla="*/ 33 h 138"/>
                <a:gd name="T10" fmla="*/ 5 w 32"/>
                <a:gd name="T11" fmla="*/ 33 h 138"/>
                <a:gd name="T12" fmla="*/ 5 w 32"/>
                <a:gd name="T13" fmla="*/ 13 h 138"/>
                <a:gd name="T14" fmla="*/ 9 w 32"/>
                <a:gd name="T15" fmla="*/ 13 h 138"/>
                <a:gd name="T16" fmla="*/ 9 w 32"/>
                <a:gd name="T17" fmla="*/ 115 h 138"/>
                <a:gd name="T18" fmla="*/ 21 w 32"/>
                <a:gd name="T19" fmla="*/ 138 h 138"/>
                <a:gd name="T20" fmla="*/ 32 w 32"/>
                <a:gd name="T21" fmla="*/ 115 h 138"/>
                <a:gd name="T22" fmla="*/ 32 w 32"/>
                <a:gd name="T23" fmla="*/ 0 h 138"/>
                <a:gd name="T24" fmla="*/ 27 w 32"/>
                <a:gd name="T25" fmla="*/ 114 h 138"/>
                <a:gd name="T26" fmla="*/ 21 w 32"/>
                <a:gd name="T27" fmla="*/ 127 h 138"/>
                <a:gd name="T28" fmla="*/ 14 w 32"/>
                <a:gd name="T29" fmla="*/ 114 h 138"/>
                <a:gd name="T30" fmla="*/ 14 w 32"/>
                <a:gd name="T31" fmla="*/ 4 h 138"/>
                <a:gd name="T32" fmla="*/ 27 w 32"/>
                <a:gd name="T33" fmla="*/ 4 h 138"/>
                <a:gd name="T34" fmla="*/ 27 w 32"/>
                <a:gd name="T35" fmla="*/ 11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32" y="0"/>
                  </a:moveTo>
                  <a:lnTo>
                    <a:pt x="9" y="0"/>
                  </a:lnTo>
                  <a:lnTo>
                    <a:pt x="9" y="9"/>
                  </a:lnTo>
                  <a:lnTo>
                    <a:pt x="0" y="9"/>
                  </a:lnTo>
                  <a:lnTo>
                    <a:pt x="0" y="33"/>
                  </a:lnTo>
                  <a:lnTo>
                    <a:pt x="5" y="33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9" y="115"/>
                  </a:lnTo>
                  <a:lnTo>
                    <a:pt x="21" y="138"/>
                  </a:lnTo>
                  <a:lnTo>
                    <a:pt x="32" y="115"/>
                  </a:lnTo>
                  <a:lnTo>
                    <a:pt x="32" y="0"/>
                  </a:lnTo>
                  <a:close/>
                  <a:moveTo>
                    <a:pt x="27" y="114"/>
                  </a:moveTo>
                  <a:lnTo>
                    <a:pt x="21" y="127"/>
                  </a:lnTo>
                  <a:lnTo>
                    <a:pt x="14" y="114"/>
                  </a:lnTo>
                  <a:lnTo>
                    <a:pt x="14" y="4"/>
                  </a:lnTo>
                  <a:lnTo>
                    <a:pt x="27" y="4"/>
                  </a:lnTo>
                  <a:lnTo>
                    <a:pt x="27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4" name="Freeform 275"/>
            <p:cNvSpPr>
              <a:spLocks noEditPoints="1"/>
            </p:cNvSpPr>
            <p:nvPr/>
          </p:nvSpPr>
          <p:spPr bwMode="auto">
            <a:xfrm>
              <a:off x="6789444" y="1267208"/>
              <a:ext cx="203288" cy="282927"/>
            </a:xfrm>
            <a:custGeom>
              <a:avLst/>
              <a:gdLst>
                <a:gd name="T0" fmla="*/ 97 w 97"/>
                <a:gd name="T1" fmla="*/ 28 h 135"/>
                <a:gd name="T2" fmla="*/ 68 w 97"/>
                <a:gd name="T3" fmla="*/ 0 h 135"/>
                <a:gd name="T4" fmla="*/ 0 w 97"/>
                <a:gd name="T5" fmla="*/ 0 h 135"/>
                <a:gd name="T6" fmla="*/ 0 w 97"/>
                <a:gd name="T7" fmla="*/ 135 h 135"/>
                <a:gd name="T8" fmla="*/ 97 w 97"/>
                <a:gd name="T9" fmla="*/ 135 h 135"/>
                <a:gd name="T10" fmla="*/ 97 w 97"/>
                <a:gd name="T11" fmla="*/ 28 h 135"/>
                <a:gd name="T12" fmla="*/ 70 w 97"/>
                <a:gd name="T13" fmla="*/ 7 h 135"/>
                <a:gd name="T14" fmla="*/ 89 w 97"/>
                <a:gd name="T15" fmla="*/ 27 h 135"/>
                <a:gd name="T16" fmla="*/ 70 w 97"/>
                <a:gd name="T17" fmla="*/ 27 h 135"/>
                <a:gd name="T18" fmla="*/ 70 w 97"/>
                <a:gd name="T19" fmla="*/ 7 h 135"/>
                <a:gd name="T20" fmla="*/ 4 w 97"/>
                <a:gd name="T21" fmla="*/ 130 h 135"/>
                <a:gd name="T22" fmla="*/ 4 w 97"/>
                <a:gd name="T23" fmla="*/ 4 h 135"/>
                <a:gd name="T24" fmla="*/ 65 w 97"/>
                <a:gd name="T25" fmla="*/ 4 h 135"/>
                <a:gd name="T26" fmla="*/ 65 w 97"/>
                <a:gd name="T27" fmla="*/ 31 h 135"/>
                <a:gd name="T28" fmla="*/ 92 w 97"/>
                <a:gd name="T29" fmla="*/ 31 h 135"/>
                <a:gd name="T30" fmla="*/ 92 w 97"/>
                <a:gd name="T31" fmla="*/ 130 h 135"/>
                <a:gd name="T32" fmla="*/ 4 w 97"/>
                <a:gd name="T33" fmla="*/ 13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135">
                  <a:moveTo>
                    <a:pt x="97" y="28"/>
                  </a:moveTo>
                  <a:lnTo>
                    <a:pt x="68" y="0"/>
                  </a:lnTo>
                  <a:lnTo>
                    <a:pt x="0" y="0"/>
                  </a:lnTo>
                  <a:lnTo>
                    <a:pt x="0" y="135"/>
                  </a:lnTo>
                  <a:lnTo>
                    <a:pt x="97" y="135"/>
                  </a:lnTo>
                  <a:lnTo>
                    <a:pt x="97" y="28"/>
                  </a:lnTo>
                  <a:close/>
                  <a:moveTo>
                    <a:pt x="70" y="7"/>
                  </a:moveTo>
                  <a:lnTo>
                    <a:pt x="89" y="27"/>
                  </a:lnTo>
                  <a:lnTo>
                    <a:pt x="70" y="27"/>
                  </a:lnTo>
                  <a:lnTo>
                    <a:pt x="70" y="7"/>
                  </a:lnTo>
                  <a:close/>
                  <a:moveTo>
                    <a:pt x="4" y="130"/>
                  </a:moveTo>
                  <a:lnTo>
                    <a:pt x="4" y="4"/>
                  </a:lnTo>
                  <a:lnTo>
                    <a:pt x="65" y="4"/>
                  </a:lnTo>
                  <a:lnTo>
                    <a:pt x="65" y="31"/>
                  </a:lnTo>
                  <a:lnTo>
                    <a:pt x="92" y="31"/>
                  </a:lnTo>
                  <a:lnTo>
                    <a:pt x="92" y="130"/>
                  </a:lnTo>
                  <a:lnTo>
                    <a:pt x="4" y="1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Rectangle 276"/>
            <p:cNvSpPr>
              <a:spLocks noChangeArrowheads="1"/>
            </p:cNvSpPr>
            <p:nvPr/>
          </p:nvSpPr>
          <p:spPr bwMode="auto">
            <a:xfrm>
              <a:off x="6827167" y="1313314"/>
              <a:ext cx="56586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6" name="Rectangle 277"/>
            <p:cNvSpPr>
              <a:spLocks noChangeArrowheads="1"/>
            </p:cNvSpPr>
            <p:nvPr/>
          </p:nvSpPr>
          <p:spPr bwMode="auto">
            <a:xfrm>
              <a:off x="6827167" y="1361517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7" name="Rectangle 278"/>
            <p:cNvSpPr>
              <a:spLocks noChangeArrowheads="1"/>
            </p:cNvSpPr>
            <p:nvPr/>
          </p:nvSpPr>
          <p:spPr bwMode="auto">
            <a:xfrm>
              <a:off x="6827167" y="1399240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8" name="Rectangle 279"/>
            <p:cNvSpPr>
              <a:spLocks noChangeArrowheads="1"/>
            </p:cNvSpPr>
            <p:nvPr/>
          </p:nvSpPr>
          <p:spPr bwMode="auto">
            <a:xfrm>
              <a:off x="6827167" y="1436964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9" name="Rectangle 280"/>
            <p:cNvSpPr>
              <a:spLocks noChangeArrowheads="1"/>
            </p:cNvSpPr>
            <p:nvPr/>
          </p:nvSpPr>
          <p:spPr bwMode="auto">
            <a:xfrm>
              <a:off x="6827167" y="1474687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082388" y="1650730"/>
            <a:ext cx="301790" cy="303884"/>
            <a:chOff x="2082388" y="1650730"/>
            <a:chExt cx="301790" cy="303884"/>
          </a:xfrm>
          <a:solidFill>
            <a:schemeClr val="tx2"/>
          </a:solidFill>
        </p:grpSpPr>
        <p:sp>
          <p:nvSpPr>
            <p:cNvPr id="280" name="Freeform 281"/>
            <p:cNvSpPr>
              <a:spLocks noEditPoints="1"/>
            </p:cNvSpPr>
            <p:nvPr/>
          </p:nvSpPr>
          <p:spPr bwMode="auto">
            <a:xfrm>
              <a:off x="2082388" y="1661209"/>
              <a:ext cx="203288" cy="282927"/>
            </a:xfrm>
            <a:custGeom>
              <a:avLst/>
              <a:gdLst>
                <a:gd name="T0" fmla="*/ 97 w 97"/>
                <a:gd name="T1" fmla="*/ 28 h 135"/>
                <a:gd name="T2" fmla="*/ 68 w 97"/>
                <a:gd name="T3" fmla="*/ 0 h 135"/>
                <a:gd name="T4" fmla="*/ 0 w 97"/>
                <a:gd name="T5" fmla="*/ 0 h 135"/>
                <a:gd name="T6" fmla="*/ 0 w 97"/>
                <a:gd name="T7" fmla="*/ 135 h 135"/>
                <a:gd name="T8" fmla="*/ 97 w 97"/>
                <a:gd name="T9" fmla="*/ 135 h 135"/>
                <a:gd name="T10" fmla="*/ 97 w 97"/>
                <a:gd name="T11" fmla="*/ 28 h 135"/>
                <a:gd name="T12" fmla="*/ 69 w 97"/>
                <a:gd name="T13" fmla="*/ 8 h 135"/>
                <a:gd name="T14" fmla="*/ 89 w 97"/>
                <a:gd name="T15" fmla="*/ 27 h 135"/>
                <a:gd name="T16" fmla="*/ 69 w 97"/>
                <a:gd name="T17" fmla="*/ 27 h 135"/>
                <a:gd name="T18" fmla="*/ 69 w 97"/>
                <a:gd name="T19" fmla="*/ 8 h 135"/>
                <a:gd name="T20" fmla="*/ 4 w 97"/>
                <a:gd name="T21" fmla="*/ 130 h 135"/>
                <a:gd name="T22" fmla="*/ 4 w 97"/>
                <a:gd name="T23" fmla="*/ 4 h 135"/>
                <a:gd name="T24" fmla="*/ 65 w 97"/>
                <a:gd name="T25" fmla="*/ 4 h 135"/>
                <a:gd name="T26" fmla="*/ 65 w 97"/>
                <a:gd name="T27" fmla="*/ 31 h 135"/>
                <a:gd name="T28" fmla="*/ 92 w 97"/>
                <a:gd name="T29" fmla="*/ 31 h 135"/>
                <a:gd name="T30" fmla="*/ 92 w 97"/>
                <a:gd name="T31" fmla="*/ 130 h 135"/>
                <a:gd name="T32" fmla="*/ 4 w 97"/>
                <a:gd name="T33" fmla="*/ 13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135">
                  <a:moveTo>
                    <a:pt x="97" y="28"/>
                  </a:moveTo>
                  <a:lnTo>
                    <a:pt x="68" y="0"/>
                  </a:lnTo>
                  <a:lnTo>
                    <a:pt x="0" y="0"/>
                  </a:lnTo>
                  <a:lnTo>
                    <a:pt x="0" y="135"/>
                  </a:lnTo>
                  <a:lnTo>
                    <a:pt x="97" y="135"/>
                  </a:lnTo>
                  <a:lnTo>
                    <a:pt x="97" y="28"/>
                  </a:lnTo>
                  <a:close/>
                  <a:moveTo>
                    <a:pt x="69" y="8"/>
                  </a:moveTo>
                  <a:lnTo>
                    <a:pt x="89" y="27"/>
                  </a:lnTo>
                  <a:lnTo>
                    <a:pt x="69" y="27"/>
                  </a:lnTo>
                  <a:lnTo>
                    <a:pt x="69" y="8"/>
                  </a:lnTo>
                  <a:close/>
                  <a:moveTo>
                    <a:pt x="4" y="130"/>
                  </a:moveTo>
                  <a:lnTo>
                    <a:pt x="4" y="4"/>
                  </a:lnTo>
                  <a:lnTo>
                    <a:pt x="65" y="4"/>
                  </a:lnTo>
                  <a:lnTo>
                    <a:pt x="65" y="31"/>
                  </a:lnTo>
                  <a:lnTo>
                    <a:pt x="92" y="31"/>
                  </a:lnTo>
                  <a:lnTo>
                    <a:pt x="92" y="130"/>
                  </a:lnTo>
                  <a:lnTo>
                    <a:pt x="4" y="1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Freeform 282"/>
            <p:cNvSpPr>
              <a:spLocks noEditPoints="1"/>
            </p:cNvSpPr>
            <p:nvPr/>
          </p:nvSpPr>
          <p:spPr bwMode="auto">
            <a:xfrm>
              <a:off x="2335975" y="1650730"/>
              <a:ext cx="48203" cy="303884"/>
            </a:xfrm>
            <a:custGeom>
              <a:avLst/>
              <a:gdLst>
                <a:gd name="T0" fmla="*/ 23 w 23"/>
                <a:gd name="T1" fmla="*/ 0 h 145"/>
                <a:gd name="T2" fmla="*/ 0 w 23"/>
                <a:gd name="T3" fmla="*/ 0 h 145"/>
                <a:gd name="T4" fmla="*/ 0 w 23"/>
                <a:gd name="T5" fmla="*/ 122 h 145"/>
                <a:gd name="T6" fmla="*/ 12 w 23"/>
                <a:gd name="T7" fmla="*/ 145 h 145"/>
                <a:gd name="T8" fmla="*/ 23 w 23"/>
                <a:gd name="T9" fmla="*/ 122 h 145"/>
                <a:gd name="T10" fmla="*/ 23 w 23"/>
                <a:gd name="T11" fmla="*/ 0 h 145"/>
                <a:gd name="T12" fmla="*/ 18 w 23"/>
                <a:gd name="T13" fmla="*/ 5 h 145"/>
                <a:gd name="T14" fmla="*/ 18 w 23"/>
                <a:gd name="T15" fmla="*/ 23 h 145"/>
                <a:gd name="T16" fmla="*/ 5 w 23"/>
                <a:gd name="T17" fmla="*/ 23 h 145"/>
                <a:gd name="T18" fmla="*/ 5 w 23"/>
                <a:gd name="T19" fmla="*/ 5 h 145"/>
                <a:gd name="T20" fmla="*/ 18 w 23"/>
                <a:gd name="T21" fmla="*/ 5 h 145"/>
                <a:gd name="T22" fmla="*/ 12 w 23"/>
                <a:gd name="T23" fmla="*/ 135 h 145"/>
                <a:gd name="T24" fmla="*/ 5 w 23"/>
                <a:gd name="T25" fmla="*/ 121 h 145"/>
                <a:gd name="T26" fmla="*/ 5 w 23"/>
                <a:gd name="T27" fmla="*/ 27 h 145"/>
                <a:gd name="T28" fmla="*/ 18 w 23"/>
                <a:gd name="T29" fmla="*/ 27 h 145"/>
                <a:gd name="T30" fmla="*/ 18 w 23"/>
                <a:gd name="T31" fmla="*/ 121 h 145"/>
                <a:gd name="T32" fmla="*/ 12 w 23"/>
                <a:gd name="T33" fmla="*/ 13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23" y="0"/>
                  </a:moveTo>
                  <a:lnTo>
                    <a:pt x="0" y="0"/>
                  </a:lnTo>
                  <a:lnTo>
                    <a:pt x="0" y="122"/>
                  </a:lnTo>
                  <a:lnTo>
                    <a:pt x="12" y="145"/>
                  </a:lnTo>
                  <a:lnTo>
                    <a:pt x="23" y="122"/>
                  </a:lnTo>
                  <a:lnTo>
                    <a:pt x="23" y="0"/>
                  </a:lnTo>
                  <a:close/>
                  <a:moveTo>
                    <a:pt x="18" y="5"/>
                  </a:moveTo>
                  <a:lnTo>
                    <a:pt x="18" y="23"/>
                  </a:lnTo>
                  <a:lnTo>
                    <a:pt x="5" y="23"/>
                  </a:lnTo>
                  <a:lnTo>
                    <a:pt x="5" y="5"/>
                  </a:lnTo>
                  <a:lnTo>
                    <a:pt x="18" y="5"/>
                  </a:lnTo>
                  <a:close/>
                  <a:moveTo>
                    <a:pt x="12" y="135"/>
                  </a:moveTo>
                  <a:lnTo>
                    <a:pt x="5" y="121"/>
                  </a:lnTo>
                  <a:lnTo>
                    <a:pt x="5" y="27"/>
                  </a:lnTo>
                  <a:lnTo>
                    <a:pt x="18" y="27"/>
                  </a:lnTo>
                  <a:lnTo>
                    <a:pt x="18" y="121"/>
                  </a:lnTo>
                  <a:lnTo>
                    <a:pt x="12" y="1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2" name="Rectangle 283"/>
            <p:cNvSpPr>
              <a:spLocks noChangeArrowheads="1"/>
            </p:cNvSpPr>
            <p:nvPr/>
          </p:nvSpPr>
          <p:spPr bwMode="auto">
            <a:xfrm>
              <a:off x="2120112" y="1707315"/>
              <a:ext cx="56586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3" name="Rectangle 284"/>
            <p:cNvSpPr>
              <a:spLocks noChangeArrowheads="1"/>
            </p:cNvSpPr>
            <p:nvPr/>
          </p:nvSpPr>
          <p:spPr bwMode="auto">
            <a:xfrm>
              <a:off x="2120112" y="1755518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4" name="Rectangle 285"/>
            <p:cNvSpPr>
              <a:spLocks noChangeArrowheads="1"/>
            </p:cNvSpPr>
            <p:nvPr/>
          </p:nvSpPr>
          <p:spPr bwMode="auto">
            <a:xfrm>
              <a:off x="2120112" y="1793241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Rectangle 286"/>
            <p:cNvSpPr>
              <a:spLocks noChangeArrowheads="1"/>
            </p:cNvSpPr>
            <p:nvPr/>
          </p:nvSpPr>
          <p:spPr bwMode="auto">
            <a:xfrm>
              <a:off x="2120112" y="1830965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6" name="Rectangle 287"/>
            <p:cNvSpPr>
              <a:spLocks noChangeArrowheads="1"/>
            </p:cNvSpPr>
            <p:nvPr/>
          </p:nvSpPr>
          <p:spPr bwMode="auto">
            <a:xfrm>
              <a:off x="2120112" y="1868688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12018" y="1652826"/>
            <a:ext cx="226341" cy="301788"/>
            <a:chOff x="2512018" y="1652826"/>
            <a:chExt cx="226341" cy="301788"/>
          </a:xfrm>
          <a:solidFill>
            <a:schemeClr val="tx2"/>
          </a:solidFill>
        </p:grpSpPr>
        <p:sp>
          <p:nvSpPr>
            <p:cNvPr id="287" name="Freeform 288"/>
            <p:cNvSpPr>
              <a:spLocks noEditPoints="1"/>
            </p:cNvSpPr>
            <p:nvPr/>
          </p:nvSpPr>
          <p:spPr bwMode="auto">
            <a:xfrm>
              <a:off x="2512018" y="1652826"/>
              <a:ext cx="226341" cy="301788"/>
            </a:xfrm>
            <a:custGeom>
              <a:avLst/>
              <a:gdLst>
                <a:gd name="T0" fmla="*/ 0 w 108"/>
                <a:gd name="T1" fmla="*/ 144 h 144"/>
                <a:gd name="T2" fmla="*/ 108 w 108"/>
                <a:gd name="T3" fmla="*/ 144 h 144"/>
                <a:gd name="T4" fmla="*/ 108 w 108"/>
                <a:gd name="T5" fmla="*/ 0 h 144"/>
                <a:gd name="T6" fmla="*/ 33 w 108"/>
                <a:gd name="T7" fmla="*/ 0 h 144"/>
                <a:gd name="T8" fmla="*/ 0 w 108"/>
                <a:gd name="T9" fmla="*/ 32 h 144"/>
                <a:gd name="T10" fmla="*/ 0 w 108"/>
                <a:gd name="T11" fmla="*/ 144 h 144"/>
                <a:gd name="T12" fmla="*/ 103 w 108"/>
                <a:gd name="T13" fmla="*/ 139 h 144"/>
                <a:gd name="T14" fmla="*/ 4 w 108"/>
                <a:gd name="T15" fmla="*/ 139 h 144"/>
                <a:gd name="T16" fmla="*/ 4 w 108"/>
                <a:gd name="T17" fmla="*/ 36 h 144"/>
                <a:gd name="T18" fmla="*/ 36 w 108"/>
                <a:gd name="T19" fmla="*/ 36 h 144"/>
                <a:gd name="T20" fmla="*/ 36 w 108"/>
                <a:gd name="T21" fmla="*/ 4 h 144"/>
                <a:gd name="T22" fmla="*/ 103 w 108"/>
                <a:gd name="T23" fmla="*/ 4 h 144"/>
                <a:gd name="T24" fmla="*/ 103 w 108"/>
                <a:gd name="T25" fmla="*/ 139 h 144"/>
                <a:gd name="T26" fmla="*/ 8 w 108"/>
                <a:gd name="T27" fmla="*/ 31 h 144"/>
                <a:gd name="T28" fmla="*/ 31 w 108"/>
                <a:gd name="T29" fmla="*/ 7 h 144"/>
                <a:gd name="T30" fmla="*/ 31 w 108"/>
                <a:gd name="T31" fmla="*/ 31 h 144"/>
                <a:gd name="T32" fmla="*/ 8 w 108"/>
                <a:gd name="T33" fmla="*/ 31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8" h="144">
                  <a:moveTo>
                    <a:pt x="0" y="144"/>
                  </a:moveTo>
                  <a:lnTo>
                    <a:pt x="108" y="144"/>
                  </a:lnTo>
                  <a:lnTo>
                    <a:pt x="108" y="0"/>
                  </a:lnTo>
                  <a:lnTo>
                    <a:pt x="33" y="0"/>
                  </a:lnTo>
                  <a:lnTo>
                    <a:pt x="0" y="32"/>
                  </a:lnTo>
                  <a:lnTo>
                    <a:pt x="0" y="144"/>
                  </a:lnTo>
                  <a:close/>
                  <a:moveTo>
                    <a:pt x="103" y="139"/>
                  </a:moveTo>
                  <a:lnTo>
                    <a:pt x="4" y="139"/>
                  </a:lnTo>
                  <a:lnTo>
                    <a:pt x="4" y="36"/>
                  </a:lnTo>
                  <a:lnTo>
                    <a:pt x="36" y="36"/>
                  </a:lnTo>
                  <a:lnTo>
                    <a:pt x="36" y="4"/>
                  </a:lnTo>
                  <a:lnTo>
                    <a:pt x="103" y="4"/>
                  </a:lnTo>
                  <a:lnTo>
                    <a:pt x="103" y="139"/>
                  </a:lnTo>
                  <a:close/>
                  <a:moveTo>
                    <a:pt x="8" y="31"/>
                  </a:moveTo>
                  <a:lnTo>
                    <a:pt x="31" y="7"/>
                  </a:lnTo>
                  <a:lnTo>
                    <a:pt x="31" y="31"/>
                  </a:lnTo>
                  <a:lnTo>
                    <a:pt x="8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8" name="Rectangle 289"/>
            <p:cNvSpPr>
              <a:spLocks noChangeArrowheads="1"/>
            </p:cNvSpPr>
            <p:nvPr/>
          </p:nvSpPr>
          <p:spPr bwMode="auto">
            <a:xfrm>
              <a:off x="2625188" y="1713603"/>
              <a:ext cx="64969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Rectangle 290"/>
            <p:cNvSpPr>
              <a:spLocks noChangeArrowheads="1"/>
            </p:cNvSpPr>
            <p:nvPr/>
          </p:nvSpPr>
          <p:spPr bwMode="auto">
            <a:xfrm>
              <a:off x="2558124" y="1761805"/>
              <a:ext cx="132033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0" name="Rectangle 291"/>
            <p:cNvSpPr>
              <a:spLocks noChangeArrowheads="1"/>
            </p:cNvSpPr>
            <p:nvPr/>
          </p:nvSpPr>
          <p:spPr bwMode="auto">
            <a:xfrm>
              <a:off x="2558124" y="1807911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Rectangle 292"/>
            <p:cNvSpPr>
              <a:spLocks noChangeArrowheads="1"/>
            </p:cNvSpPr>
            <p:nvPr/>
          </p:nvSpPr>
          <p:spPr bwMode="auto">
            <a:xfrm>
              <a:off x="2558124" y="1856114"/>
              <a:ext cx="132033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2" name="Rectangle 293"/>
            <p:cNvSpPr>
              <a:spLocks noChangeArrowheads="1"/>
            </p:cNvSpPr>
            <p:nvPr/>
          </p:nvSpPr>
          <p:spPr bwMode="auto">
            <a:xfrm>
              <a:off x="2558124" y="1902220"/>
              <a:ext cx="13203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93" name="Freeform 294"/>
          <p:cNvSpPr>
            <a:spLocks noEditPoints="1"/>
          </p:cNvSpPr>
          <p:nvPr/>
        </p:nvSpPr>
        <p:spPr bwMode="auto">
          <a:xfrm>
            <a:off x="2868295" y="1669592"/>
            <a:ext cx="297597" cy="268256"/>
          </a:xfrm>
          <a:custGeom>
            <a:avLst/>
            <a:gdLst>
              <a:gd name="T0" fmla="*/ 69 w 142"/>
              <a:gd name="T1" fmla="*/ 76 h 128"/>
              <a:gd name="T2" fmla="*/ 69 w 142"/>
              <a:gd name="T3" fmla="*/ 124 h 128"/>
              <a:gd name="T4" fmla="*/ 53 w 142"/>
              <a:gd name="T5" fmla="*/ 124 h 128"/>
              <a:gd name="T6" fmla="*/ 53 w 142"/>
              <a:gd name="T7" fmla="*/ 128 h 128"/>
              <a:gd name="T8" fmla="*/ 69 w 142"/>
              <a:gd name="T9" fmla="*/ 128 h 128"/>
              <a:gd name="T10" fmla="*/ 73 w 142"/>
              <a:gd name="T11" fmla="*/ 128 h 128"/>
              <a:gd name="T12" fmla="*/ 89 w 142"/>
              <a:gd name="T13" fmla="*/ 128 h 128"/>
              <a:gd name="T14" fmla="*/ 89 w 142"/>
              <a:gd name="T15" fmla="*/ 124 h 128"/>
              <a:gd name="T16" fmla="*/ 73 w 142"/>
              <a:gd name="T17" fmla="*/ 124 h 128"/>
              <a:gd name="T18" fmla="*/ 73 w 142"/>
              <a:gd name="T19" fmla="*/ 76 h 128"/>
              <a:gd name="T20" fmla="*/ 96 w 142"/>
              <a:gd name="T21" fmla="*/ 76 h 128"/>
              <a:gd name="T22" fmla="*/ 96 w 142"/>
              <a:gd name="T23" fmla="*/ 45 h 128"/>
              <a:gd name="T24" fmla="*/ 73 w 142"/>
              <a:gd name="T25" fmla="*/ 45 h 128"/>
              <a:gd name="T26" fmla="*/ 73 w 142"/>
              <a:gd name="T27" fmla="*/ 40 h 128"/>
              <a:gd name="T28" fmla="*/ 124 w 142"/>
              <a:gd name="T29" fmla="*/ 40 h 128"/>
              <a:gd name="T30" fmla="*/ 142 w 142"/>
              <a:gd name="T31" fmla="*/ 24 h 128"/>
              <a:gd name="T32" fmla="*/ 124 w 142"/>
              <a:gd name="T33" fmla="*/ 9 h 128"/>
              <a:gd name="T34" fmla="*/ 73 w 142"/>
              <a:gd name="T35" fmla="*/ 9 h 128"/>
              <a:gd name="T36" fmla="*/ 73 w 142"/>
              <a:gd name="T37" fmla="*/ 0 h 128"/>
              <a:gd name="T38" fmla="*/ 69 w 142"/>
              <a:gd name="T39" fmla="*/ 0 h 128"/>
              <a:gd name="T40" fmla="*/ 69 w 142"/>
              <a:gd name="T41" fmla="*/ 9 h 128"/>
              <a:gd name="T42" fmla="*/ 46 w 142"/>
              <a:gd name="T43" fmla="*/ 9 h 128"/>
              <a:gd name="T44" fmla="*/ 46 w 142"/>
              <a:gd name="T45" fmla="*/ 40 h 128"/>
              <a:gd name="T46" fmla="*/ 69 w 142"/>
              <a:gd name="T47" fmla="*/ 40 h 128"/>
              <a:gd name="T48" fmla="*/ 69 w 142"/>
              <a:gd name="T49" fmla="*/ 45 h 128"/>
              <a:gd name="T50" fmla="*/ 19 w 142"/>
              <a:gd name="T51" fmla="*/ 45 h 128"/>
              <a:gd name="T52" fmla="*/ 0 w 142"/>
              <a:gd name="T53" fmla="*/ 60 h 128"/>
              <a:gd name="T54" fmla="*/ 19 w 142"/>
              <a:gd name="T55" fmla="*/ 76 h 128"/>
              <a:gd name="T56" fmla="*/ 69 w 142"/>
              <a:gd name="T57" fmla="*/ 76 h 128"/>
              <a:gd name="T58" fmla="*/ 51 w 142"/>
              <a:gd name="T59" fmla="*/ 13 h 128"/>
              <a:gd name="T60" fmla="*/ 122 w 142"/>
              <a:gd name="T61" fmla="*/ 13 h 128"/>
              <a:gd name="T62" fmla="*/ 135 w 142"/>
              <a:gd name="T63" fmla="*/ 24 h 128"/>
              <a:gd name="T64" fmla="*/ 122 w 142"/>
              <a:gd name="T65" fmla="*/ 36 h 128"/>
              <a:gd name="T66" fmla="*/ 51 w 142"/>
              <a:gd name="T67" fmla="*/ 36 h 128"/>
              <a:gd name="T68" fmla="*/ 51 w 142"/>
              <a:gd name="T69" fmla="*/ 13 h 128"/>
              <a:gd name="T70" fmla="*/ 20 w 142"/>
              <a:gd name="T71" fmla="*/ 49 h 128"/>
              <a:gd name="T72" fmla="*/ 91 w 142"/>
              <a:gd name="T73" fmla="*/ 49 h 128"/>
              <a:gd name="T74" fmla="*/ 91 w 142"/>
              <a:gd name="T75" fmla="*/ 72 h 128"/>
              <a:gd name="T76" fmla="*/ 20 w 142"/>
              <a:gd name="T77" fmla="*/ 72 h 128"/>
              <a:gd name="T78" fmla="*/ 7 w 142"/>
              <a:gd name="T79" fmla="*/ 60 h 128"/>
              <a:gd name="T80" fmla="*/ 20 w 142"/>
              <a:gd name="T81" fmla="*/ 4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2" h="128">
                <a:moveTo>
                  <a:pt x="69" y="76"/>
                </a:moveTo>
                <a:lnTo>
                  <a:pt x="69" y="124"/>
                </a:lnTo>
                <a:lnTo>
                  <a:pt x="53" y="124"/>
                </a:lnTo>
                <a:lnTo>
                  <a:pt x="53" y="128"/>
                </a:lnTo>
                <a:lnTo>
                  <a:pt x="69" y="128"/>
                </a:lnTo>
                <a:lnTo>
                  <a:pt x="73" y="128"/>
                </a:lnTo>
                <a:lnTo>
                  <a:pt x="89" y="128"/>
                </a:lnTo>
                <a:lnTo>
                  <a:pt x="89" y="124"/>
                </a:lnTo>
                <a:lnTo>
                  <a:pt x="73" y="124"/>
                </a:lnTo>
                <a:lnTo>
                  <a:pt x="73" y="76"/>
                </a:lnTo>
                <a:lnTo>
                  <a:pt x="96" y="76"/>
                </a:lnTo>
                <a:lnTo>
                  <a:pt x="96" y="45"/>
                </a:lnTo>
                <a:lnTo>
                  <a:pt x="73" y="45"/>
                </a:lnTo>
                <a:lnTo>
                  <a:pt x="73" y="40"/>
                </a:lnTo>
                <a:lnTo>
                  <a:pt x="124" y="40"/>
                </a:lnTo>
                <a:lnTo>
                  <a:pt x="142" y="24"/>
                </a:lnTo>
                <a:lnTo>
                  <a:pt x="124" y="9"/>
                </a:lnTo>
                <a:lnTo>
                  <a:pt x="73" y="9"/>
                </a:lnTo>
                <a:lnTo>
                  <a:pt x="73" y="0"/>
                </a:lnTo>
                <a:lnTo>
                  <a:pt x="69" y="0"/>
                </a:lnTo>
                <a:lnTo>
                  <a:pt x="69" y="9"/>
                </a:lnTo>
                <a:lnTo>
                  <a:pt x="46" y="9"/>
                </a:lnTo>
                <a:lnTo>
                  <a:pt x="46" y="40"/>
                </a:lnTo>
                <a:lnTo>
                  <a:pt x="69" y="40"/>
                </a:lnTo>
                <a:lnTo>
                  <a:pt x="69" y="45"/>
                </a:lnTo>
                <a:lnTo>
                  <a:pt x="19" y="45"/>
                </a:lnTo>
                <a:lnTo>
                  <a:pt x="0" y="60"/>
                </a:lnTo>
                <a:lnTo>
                  <a:pt x="19" y="76"/>
                </a:lnTo>
                <a:lnTo>
                  <a:pt x="69" y="76"/>
                </a:lnTo>
                <a:close/>
                <a:moveTo>
                  <a:pt x="51" y="13"/>
                </a:moveTo>
                <a:lnTo>
                  <a:pt x="122" y="13"/>
                </a:lnTo>
                <a:lnTo>
                  <a:pt x="135" y="24"/>
                </a:lnTo>
                <a:lnTo>
                  <a:pt x="122" y="36"/>
                </a:lnTo>
                <a:lnTo>
                  <a:pt x="51" y="36"/>
                </a:lnTo>
                <a:lnTo>
                  <a:pt x="51" y="13"/>
                </a:lnTo>
                <a:close/>
                <a:moveTo>
                  <a:pt x="20" y="49"/>
                </a:moveTo>
                <a:lnTo>
                  <a:pt x="91" y="49"/>
                </a:lnTo>
                <a:lnTo>
                  <a:pt x="91" y="72"/>
                </a:lnTo>
                <a:lnTo>
                  <a:pt x="20" y="72"/>
                </a:lnTo>
                <a:lnTo>
                  <a:pt x="7" y="60"/>
                </a:lnTo>
                <a:lnTo>
                  <a:pt x="20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6" name="Group 15"/>
          <p:cNvGrpSpPr/>
          <p:nvPr/>
        </p:nvGrpSpPr>
        <p:grpSpPr>
          <a:xfrm>
            <a:off x="3329361" y="1652826"/>
            <a:ext cx="161373" cy="301788"/>
            <a:chOff x="3329361" y="1652826"/>
            <a:chExt cx="161373" cy="301788"/>
          </a:xfrm>
          <a:solidFill>
            <a:schemeClr val="tx2"/>
          </a:solidFill>
        </p:grpSpPr>
        <p:sp>
          <p:nvSpPr>
            <p:cNvPr id="294" name="Freeform 295"/>
            <p:cNvSpPr>
              <a:spLocks noEditPoints="1"/>
            </p:cNvSpPr>
            <p:nvPr/>
          </p:nvSpPr>
          <p:spPr bwMode="auto">
            <a:xfrm>
              <a:off x="3329361" y="1652826"/>
              <a:ext cx="161373" cy="301788"/>
            </a:xfrm>
            <a:custGeom>
              <a:avLst/>
              <a:gdLst>
                <a:gd name="T0" fmla="*/ 0 w 77"/>
                <a:gd name="T1" fmla="*/ 144 h 144"/>
                <a:gd name="T2" fmla="*/ 77 w 77"/>
                <a:gd name="T3" fmla="*/ 144 h 144"/>
                <a:gd name="T4" fmla="*/ 77 w 77"/>
                <a:gd name="T5" fmla="*/ 0 h 144"/>
                <a:gd name="T6" fmla="*/ 0 w 77"/>
                <a:gd name="T7" fmla="*/ 0 h 144"/>
                <a:gd name="T8" fmla="*/ 0 w 77"/>
                <a:gd name="T9" fmla="*/ 144 h 144"/>
                <a:gd name="T10" fmla="*/ 5 w 77"/>
                <a:gd name="T11" fmla="*/ 139 h 144"/>
                <a:gd name="T12" fmla="*/ 5 w 77"/>
                <a:gd name="T13" fmla="*/ 117 h 144"/>
                <a:gd name="T14" fmla="*/ 72 w 77"/>
                <a:gd name="T15" fmla="*/ 117 h 144"/>
                <a:gd name="T16" fmla="*/ 72 w 77"/>
                <a:gd name="T17" fmla="*/ 139 h 144"/>
                <a:gd name="T18" fmla="*/ 5 w 77"/>
                <a:gd name="T19" fmla="*/ 139 h 144"/>
                <a:gd name="T20" fmla="*/ 5 w 77"/>
                <a:gd name="T21" fmla="*/ 112 h 144"/>
                <a:gd name="T22" fmla="*/ 5 w 77"/>
                <a:gd name="T23" fmla="*/ 22 h 144"/>
                <a:gd name="T24" fmla="*/ 72 w 77"/>
                <a:gd name="T25" fmla="*/ 22 h 144"/>
                <a:gd name="T26" fmla="*/ 72 w 77"/>
                <a:gd name="T27" fmla="*/ 112 h 144"/>
                <a:gd name="T28" fmla="*/ 5 w 77"/>
                <a:gd name="T29" fmla="*/ 112 h 144"/>
                <a:gd name="T30" fmla="*/ 72 w 77"/>
                <a:gd name="T31" fmla="*/ 4 h 144"/>
                <a:gd name="T32" fmla="*/ 72 w 77"/>
                <a:gd name="T33" fmla="*/ 18 h 144"/>
                <a:gd name="T34" fmla="*/ 5 w 77"/>
                <a:gd name="T35" fmla="*/ 18 h 144"/>
                <a:gd name="T36" fmla="*/ 5 w 77"/>
                <a:gd name="T37" fmla="*/ 4 h 144"/>
                <a:gd name="T38" fmla="*/ 72 w 77"/>
                <a:gd name="T39" fmla="*/ 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7" h="144">
                  <a:moveTo>
                    <a:pt x="0" y="144"/>
                  </a:moveTo>
                  <a:lnTo>
                    <a:pt x="77" y="144"/>
                  </a:lnTo>
                  <a:lnTo>
                    <a:pt x="77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139"/>
                  </a:moveTo>
                  <a:lnTo>
                    <a:pt x="5" y="117"/>
                  </a:lnTo>
                  <a:lnTo>
                    <a:pt x="72" y="117"/>
                  </a:lnTo>
                  <a:lnTo>
                    <a:pt x="72" y="139"/>
                  </a:lnTo>
                  <a:lnTo>
                    <a:pt x="5" y="139"/>
                  </a:lnTo>
                  <a:close/>
                  <a:moveTo>
                    <a:pt x="5" y="112"/>
                  </a:moveTo>
                  <a:lnTo>
                    <a:pt x="5" y="22"/>
                  </a:lnTo>
                  <a:lnTo>
                    <a:pt x="72" y="22"/>
                  </a:lnTo>
                  <a:lnTo>
                    <a:pt x="72" y="112"/>
                  </a:lnTo>
                  <a:lnTo>
                    <a:pt x="5" y="112"/>
                  </a:lnTo>
                  <a:close/>
                  <a:moveTo>
                    <a:pt x="72" y="4"/>
                  </a:moveTo>
                  <a:lnTo>
                    <a:pt x="72" y="18"/>
                  </a:lnTo>
                  <a:lnTo>
                    <a:pt x="5" y="18"/>
                  </a:lnTo>
                  <a:lnTo>
                    <a:pt x="5" y="4"/>
                  </a:lnTo>
                  <a:lnTo>
                    <a:pt x="72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5" name="Rectangle 296"/>
            <p:cNvSpPr>
              <a:spLocks noChangeArrowheads="1"/>
            </p:cNvSpPr>
            <p:nvPr/>
          </p:nvSpPr>
          <p:spPr bwMode="auto">
            <a:xfrm>
              <a:off x="3392233" y="1671688"/>
              <a:ext cx="37724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6" name="Freeform 297"/>
            <p:cNvSpPr>
              <a:spLocks noEditPoints="1"/>
            </p:cNvSpPr>
            <p:nvPr/>
          </p:nvSpPr>
          <p:spPr bwMode="auto">
            <a:xfrm>
              <a:off x="3396425" y="1906412"/>
              <a:ext cx="27245" cy="293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97" name="Freeform 298"/>
          <p:cNvSpPr>
            <a:spLocks noEditPoints="1"/>
          </p:cNvSpPr>
          <p:nvPr/>
        </p:nvSpPr>
        <p:spPr bwMode="auto">
          <a:xfrm>
            <a:off x="3660489" y="1650730"/>
            <a:ext cx="282927" cy="303884"/>
          </a:xfrm>
          <a:custGeom>
            <a:avLst/>
            <a:gdLst>
              <a:gd name="T0" fmla="*/ 0 w 240"/>
              <a:gd name="T1" fmla="*/ 145 h 257"/>
              <a:gd name="T2" fmla="*/ 64 w 240"/>
              <a:gd name="T3" fmla="*/ 209 h 257"/>
              <a:gd name="T4" fmla="*/ 108 w 240"/>
              <a:gd name="T5" fmla="*/ 182 h 257"/>
              <a:gd name="T6" fmla="*/ 84 w 240"/>
              <a:gd name="T7" fmla="*/ 249 h 257"/>
              <a:gd name="T8" fmla="*/ 84 w 240"/>
              <a:gd name="T9" fmla="*/ 257 h 257"/>
              <a:gd name="T10" fmla="*/ 156 w 240"/>
              <a:gd name="T11" fmla="*/ 257 h 257"/>
              <a:gd name="T12" fmla="*/ 156 w 240"/>
              <a:gd name="T13" fmla="*/ 249 h 257"/>
              <a:gd name="T14" fmla="*/ 132 w 240"/>
              <a:gd name="T15" fmla="*/ 182 h 257"/>
              <a:gd name="T16" fmla="*/ 180 w 240"/>
              <a:gd name="T17" fmla="*/ 209 h 257"/>
              <a:gd name="T18" fmla="*/ 240 w 240"/>
              <a:gd name="T19" fmla="*/ 145 h 257"/>
              <a:gd name="T20" fmla="*/ 180 w 240"/>
              <a:gd name="T21" fmla="*/ 44 h 257"/>
              <a:gd name="T22" fmla="*/ 122 w 240"/>
              <a:gd name="T23" fmla="*/ 1 h 257"/>
              <a:gd name="T24" fmla="*/ 120 w 240"/>
              <a:gd name="T25" fmla="*/ 0 h 257"/>
              <a:gd name="T26" fmla="*/ 118 w 240"/>
              <a:gd name="T27" fmla="*/ 1 h 257"/>
              <a:gd name="T28" fmla="*/ 59 w 240"/>
              <a:gd name="T29" fmla="*/ 44 h 257"/>
              <a:gd name="T30" fmla="*/ 0 w 240"/>
              <a:gd name="T31" fmla="*/ 145 h 257"/>
              <a:gd name="T32" fmla="*/ 120 w 240"/>
              <a:gd name="T33" fmla="*/ 10 h 257"/>
              <a:gd name="T34" fmla="*/ 232 w 240"/>
              <a:gd name="T35" fmla="*/ 145 h 257"/>
              <a:gd name="T36" fmla="*/ 180 w 240"/>
              <a:gd name="T37" fmla="*/ 201 h 257"/>
              <a:gd name="T38" fmla="*/ 132 w 240"/>
              <a:gd name="T39" fmla="*/ 153 h 257"/>
              <a:gd name="T40" fmla="*/ 124 w 240"/>
              <a:gd name="T41" fmla="*/ 153 h 257"/>
              <a:gd name="T42" fmla="*/ 124 w 240"/>
              <a:gd name="T43" fmla="*/ 177 h 257"/>
              <a:gd name="T44" fmla="*/ 140 w 240"/>
              <a:gd name="T45" fmla="*/ 249 h 257"/>
              <a:gd name="T46" fmla="*/ 99 w 240"/>
              <a:gd name="T47" fmla="*/ 249 h 257"/>
              <a:gd name="T48" fmla="*/ 116 w 240"/>
              <a:gd name="T49" fmla="*/ 177 h 257"/>
              <a:gd name="T50" fmla="*/ 116 w 240"/>
              <a:gd name="T51" fmla="*/ 153 h 257"/>
              <a:gd name="T52" fmla="*/ 108 w 240"/>
              <a:gd name="T53" fmla="*/ 153 h 257"/>
              <a:gd name="T54" fmla="*/ 64 w 240"/>
              <a:gd name="T55" fmla="*/ 201 h 257"/>
              <a:gd name="T56" fmla="*/ 8 w 240"/>
              <a:gd name="T57" fmla="*/ 145 h 257"/>
              <a:gd name="T58" fmla="*/ 120 w 240"/>
              <a:gd name="T59" fmla="*/ 10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40" h="257">
                <a:moveTo>
                  <a:pt x="0" y="145"/>
                </a:moveTo>
                <a:cubicBezTo>
                  <a:pt x="0" y="179"/>
                  <a:pt x="30" y="209"/>
                  <a:pt x="64" y="209"/>
                </a:cubicBezTo>
                <a:cubicBezTo>
                  <a:pt x="83" y="209"/>
                  <a:pt x="99" y="199"/>
                  <a:pt x="108" y="182"/>
                </a:cubicBezTo>
                <a:cubicBezTo>
                  <a:pt x="107" y="203"/>
                  <a:pt x="102" y="249"/>
                  <a:pt x="84" y="249"/>
                </a:cubicBezTo>
                <a:cubicBezTo>
                  <a:pt x="84" y="257"/>
                  <a:pt x="84" y="257"/>
                  <a:pt x="84" y="257"/>
                </a:cubicBezTo>
                <a:cubicBezTo>
                  <a:pt x="156" y="257"/>
                  <a:pt x="156" y="257"/>
                  <a:pt x="156" y="257"/>
                </a:cubicBezTo>
                <a:cubicBezTo>
                  <a:pt x="156" y="249"/>
                  <a:pt x="156" y="249"/>
                  <a:pt x="156" y="249"/>
                </a:cubicBezTo>
                <a:cubicBezTo>
                  <a:pt x="138" y="249"/>
                  <a:pt x="133" y="204"/>
                  <a:pt x="132" y="182"/>
                </a:cubicBezTo>
                <a:cubicBezTo>
                  <a:pt x="142" y="198"/>
                  <a:pt x="159" y="209"/>
                  <a:pt x="180" y="209"/>
                </a:cubicBezTo>
                <a:cubicBezTo>
                  <a:pt x="217" y="209"/>
                  <a:pt x="240" y="176"/>
                  <a:pt x="240" y="145"/>
                </a:cubicBezTo>
                <a:cubicBezTo>
                  <a:pt x="240" y="113"/>
                  <a:pt x="220" y="79"/>
                  <a:pt x="180" y="44"/>
                </a:cubicBezTo>
                <a:cubicBezTo>
                  <a:pt x="151" y="18"/>
                  <a:pt x="122" y="2"/>
                  <a:pt x="122" y="1"/>
                </a:cubicBezTo>
                <a:cubicBezTo>
                  <a:pt x="120" y="0"/>
                  <a:pt x="120" y="0"/>
                  <a:pt x="120" y="0"/>
                </a:cubicBezTo>
                <a:cubicBezTo>
                  <a:pt x="118" y="1"/>
                  <a:pt x="118" y="1"/>
                  <a:pt x="118" y="1"/>
                </a:cubicBezTo>
                <a:cubicBezTo>
                  <a:pt x="117" y="2"/>
                  <a:pt x="88" y="18"/>
                  <a:pt x="59" y="44"/>
                </a:cubicBezTo>
                <a:cubicBezTo>
                  <a:pt x="20" y="79"/>
                  <a:pt x="0" y="113"/>
                  <a:pt x="0" y="145"/>
                </a:cubicBezTo>
                <a:close/>
                <a:moveTo>
                  <a:pt x="120" y="10"/>
                </a:moveTo>
                <a:cubicBezTo>
                  <a:pt x="135" y="19"/>
                  <a:pt x="232" y="79"/>
                  <a:pt x="232" y="145"/>
                </a:cubicBezTo>
                <a:cubicBezTo>
                  <a:pt x="232" y="172"/>
                  <a:pt x="212" y="201"/>
                  <a:pt x="180" y="201"/>
                </a:cubicBezTo>
                <a:cubicBezTo>
                  <a:pt x="152" y="201"/>
                  <a:pt x="132" y="180"/>
                  <a:pt x="132" y="153"/>
                </a:cubicBezTo>
                <a:cubicBezTo>
                  <a:pt x="124" y="153"/>
                  <a:pt x="124" y="153"/>
                  <a:pt x="124" y="153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24" y="183"/>
                  <a:pt x="124" y="230"/>
                  <a:pt x="140" y="249"/>
                </a:cubicBezTo>
                <a:cubicBezTo>
                  <a:pt x="99" y="249"/>
                  <a:pt x="99" y="249"/>
                  <a:pt x="99" y="249"/>
                </a:cubicBezTo>
                <a:cubicBezTo>
                  <a:pt x="115" y="230"/>
                  <a:pt x="116" y="183"/>
                  <a:pt x="116" y="177"/>
                </a:cubicBezTo>
                <a:cubicBezTo>
                  <a:pt x="116" y="153"/>
                  <a:pt x="116" y="153"/>
                  <a:pt x="116" y="153"/>
                </a:cubicBezTo>
                <a:cubicBezTo>
                  <a:pt x="108" y="153"/>
                  <a:pt x="108" y="153"/>
                  <a:pt x="108" y="153"/>
                </a:cubicBezTo>
                <a:cubicBezTo>
                  <a:pt x="106" y="177"/>
                  <a:pt x="91" y="201"/>
                  <a:pt x="64" y="201"/>
                </a:cubicBezTo>
                <a:cubicBezTo>
                  <a:pt x="34" y="201"/>
                  <a:pt x="8" y="175"/>
                  <a:pt x="8" y="145"/>
                </a:cubicBezTo>
                <a:cubicBezTo>
                  <a:pt x="8" y="79"/>
                  <a:pt x="105" y="19"/>
                  <a:pt x="120" y="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8" name="Freeform 299"/>
          <p:cNvSpPr>
            <a:spLocks noEditPoints="1"/>
          </p:cNvSpPr>
          <p:nvPr/>
        </p:nvSpPr>
        <p:spPr bwMode="auto">
          <a:xfrm>
            <a:off x="4044011" y="1673783"/>
            <a:ext cx="301788" cy="257778"/>
          </a:xfrm>
          <a:custGeom>
            <a:avLst/>
            <a:gdLst>
              <a:gd name="T0" fmla="*/ 0 w 144"/>
              <a:gd name="T1" fmla="*/ 0 h 123"/>
              <a:gd name="T2" fmla="*/ 0 w 144"/>
              <a:gd name="T3" fmla="*/ 113 h 123"/>
              <a:gd name="T4" fmla="*/ 72 w 144"/>
              <a:gd name="T5" fmla="*/ 123 h 123"/>
              <a:gd name="T6" fmla="*/ 144 w 144"/>
              <a:gd name="T7" fmla="*/ 113 h 123"/>
              <a:gd name="T8" fmla="*/ 144 w 144"/>
              <a:gd name="T9" fmla="*/ 0 h 123"/>
              <a:gd name="T10" fmla="*/ 72 w 144"/>
              <a:gd name="T11" fmla="*/ 10 h 123"/>
              <a:gd name="T12" fmla="*/ 0 w 144"/>
              <a:gd name="T13" fmla="*/ 0 h 123"/>
              <a:gd name="T14" fmla="*/ 4 w 144"/>
              <a:gd name="T15" fmla="*/ 5 h 123"/>
              <a:gd name="T16" fmla="*/ 69 w 144"/>
              <a:gd name="T17" fmla="*/ 14 h 123"/>
              <a:gd name="T18" fmla="*/ 69 w 144"/>
              <a:gd name="T19" fmla="*/ 118 h 123"/>
              <a:gd name="T20" fmla="*/ 4 w 144"/>
              <a:gd name="T21" fmla="*/ 109 h 123"/>
              <a:gd name="T22" fmla="*/ 4 w 144"/>
              <a:gd name="T23" fmla="*/ 5 h 123"/>
              <a:gd name="T24" fmla="*/ 139 w 144"/>
              <a:gd name="T25" fmla="*/ 109 h 123"/>
              <a:gd name="T26" fmla="*/ 74 w 144"/>
              <a:gd name="T27" fmla="*/ 118 h 123"/>
              <a:gd name="T28" fmla="*/ 74 w 144"/>
              <a:gd name="T29" fmla="*/ 14 h 123"/>
              <a:gd name="T30" fmla="*/ 139 w 144"/>
              <a:gd name="T31" fmla="*/ 5 h 123"/>
              <a:gd name="T32" fmla="*/ 139 w 144"/>
              <a:gd name="T33" fmla="*/ 109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4" h="123">
                <a:moveTo>
                  <a:pt x="0" y="0"/>
                </a:moveTo>
                <a:lnTo>
                  <a:pt x="0" y="113"/>
                </a:lnTo>
                <a:lnTo>
                  <a:pt x="72" y="123"/>
                </a:lnTo>
                <a:lnTo>
                  <a:pt x="144" y="113"/>
                </a:lnTo>
                <a:lnTo>
                  <a:pt x="144" y="0"/>
                </a:lnTo>
                <a:lnTo>
                  <a:pt x="72" y="10"/>
                </a:lnTo>
                <a:lnTo>
                  <a:pt x="0" y="0"/>
                </a:lnTo>
                <a:close/>
                <a:moveTo>
                  <a:pt x="4" y="5"/>
                </a:moveTo>
                <a:lnTo>
                  <a:pt x="69" y="14"/>
                </a:lnTo>
                <a:lnTo>
                  <a:pt x="69" y="118"/>
                </a:lnTo>
                <a:lnTo>
                  <a:pt x="4" y="109"/>
                </a:lnTo>
                <a:lnTo>
                  <a:pt x="4" y="5"/>
                </a:lnTo>
                <a:close/>
                <a:moveTo>
                  <a:pt x="139" y="109"/>
                </a:moveTo>
                <a:lnTo>
                  <a:pt x="74" y="118"/>
                </a:lnTo>
                <a:lnTo>
                  <a:pt x="74" y="14"/>
                </a:lnTo>
                <a:lnTo>
                  <a:pt x="139" y="5"/>
                </a:lnTo>
                <a:lnTo>
                  <a:pt x="139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9" name="Freeform 300"/>
          <p:cNvSpPr>
            <a:spLocks noEditPoints="1"/>
          </p:cNvSpPr>
          <p:nvPr/>
        </p:nvSpPr>
        <p:spPr bwMode="auto">
          <a:xfrm>
            <a:off x="4435917" y="1673783"/>
            <a:ext cx="301788" cy="257778"/>
          </a:xfrm>
          <a:custGeom>
            <a:avLst/>
            <a:gdLst>
              <a:gd name="T0" fmla="*/ 144 w 144"/>
              <a:gd name="T1" fmla="*/ 113 h 123"/>
              <a:gd name="T2" fmla="*/ 144 w 144"/>
              <a:gd name="T3" fmla="*/ 0 h 123"/>
              <a:gd name="T4" fmla="*/ 72 w 144"/>
              <a:gd name="T5" fmla="*/ 10 h 123"/>
              <a:gd name="T6" fmla="*/ 0 w 144"/>
              <a:gd name="T7" fmla="*/ 0 h 123"/>
              <a:gd name="T8" fmla="*/ 0 w 144"/>
              <a:gd name="T9" fmla="*/ 113 h 123"/>
              <a:gd name="T10" fmla="*/ 72 w 144"/>
              <a:gd name="T11" fmla="*/ 123 h 123"/>
              <a:gd name="T12" fmla="*/ 144 w 144"/>
              <a:gd name="T13" fmla="*/ 113 h 123"/>
              <a:gd name="T14" fmla="*/ 139 w 144"/>
              <a:gd name="T15" fmla="*/ 109 h 123"/>
              <a:gd name="T16" fmla="*/ 74 w 144"/>
              <a:gd name="T17" fmla="*/ 118 h 123"/>
              <a:gd name="T18" fmla="*/ 74 w 144"/>
              <a:gd name="T19" fmla="*/ 14 h 123"/>
              <a:gd name="T20" fmla="*/ 94 w 144"/>
              <a:gd name="T21" fmla="*/ 12 h 123"/>
              <a:gd name="T22" fmla="*/ 94 w 144"/>
              <a:gd name="T23" fmla="*/ 54 h 123"/>
              <a:gd name="T24" fmla="*/ 106 w 144"/>
              <a:gd name="T25" fmla="*/ 48 h 123"/>
              <a:gd name="T26" fmla="*/ 117 w 144"/>
              <a:gd name="T27" fmla="*/ 54 h 123"/>
              <a:gd name="T28" fmla="*/ 117 w 144"/>
              <a:gd name="T29" fmla="*/ 9 h 123"/>
              <a:gd name="T30" fmla="*/ 139 w 144"/>
              <a:gd name="T31" fmla="*/ 5 h 123"/>
              <a:gd name="T32" fmla="*/ 139 w 144"/>
              <a:gd name="T33" fmla="*/ 109 h 123"/>
              <a:gd name="T34" fmla="*/ 99 w 144"/>
              <a:gd name="T35" fmla="*/ 11 h 123"/>
              <a:gd name="T36" fmla="*/ 112 w 144"/>
              <a:gd name="T37" fmla="*/ 9 h 123"/>
              <a:gd name="T38" fmla="*/ 112 w 144"/>
              <a:gd name="T39" fmla="*/ 47 h 123"/>
              <a:gd name="T40" fmla="*/ 106 w 144"/>
              <a:gd name="T41" fmla="*/ 43 h 123"/>
              <a:gd name="T42" fmla="*/ 99 w 144"/>
              <a:gd name="T43" fmla="*/ 47 h 123"/>
              <a:gd name="T44" fmla="*/ 99 w 144"/>
              <a:gd name="T45" fmla="*/ 11 h 123"/>
              <a:gd name="T46" fmla="*/ 4 w 144"/>
              <a:gd name="T47" fmla="*/ 5 h 123"/>
              <a:gd name="T48" fmla="*/ 70 w 144"/>
              <a:gd name="T49" fmla="*/ 14 h 123"/>
              <a:gd name="T50" fmla="*/ 70 w 144"/>
              <a:gd name="T51" fmla="*/ 118 h 123"/>
              <a:gd name="T52" fmla="*/ 4 w 144"/>
              <a:gd name="T53" fmla="*/ 109 h 123"/>
              <a:gd name="T54" fmla="*/ 4 w 144"/>
              <a:gd name="T55" fmla="*/ 5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44" h="123">
                <a:moveTo>
                  <a:pt x="144" y="113"/>
                </a:moveTo>
                <a:lnTo>
                  <a:pt x="144" y="0"/>
                </a:lnTo>
                <a:lnTo>
                  <a:pt x="72" y="10"/>
                </a:lnTo>
                <a:lnTo>
                  <a:pt x="0" y="0"/>
                </a:lnTo>
                <a:lnTo>
                  <a:pt x="0" y="113"/>
                </a:lnTo>
                <a:lnTo>
                  <a:pt x="72" y="123"/>
                </a:lnTo>
                <a:lnTo>
                  <a:pt x="144" y="113"/>
                </a:lnTo>
                <a:close/>
                <a:moveTo>
                  <a:pt x="139" y="109"/>
                </a:moveTo>
                <a:lnTo>
                  <a:pt x="74" y="118"/>
                </a:lnTo>
                <a:lnTo>
                  <a:pt x="74" y="14"/>
                </a:lnTo>
                <a:lnTo>
                  <a:pt x="94" y="12"/>
                </a:lnTo>
                <a:lnTo>
                  <a:pt x="94" y="54"/>
                </a:lnTo>
                <a:lnTo>
                  <a:pt x="106" y="48"/>
                </a:lnTo>
                <a:lnTo>
                  <a:pt x="117" y="54"/>
                </a:lnTo>
                <a:lnTo>
                  <a:pt x="117" y="9"/>
                </a:lnTo>
                <a:lnTo>
                  <a:pt x="139" y="5"/>
                </a:lnTo>
                <a:lnTo>
                  <a:pt x="139" y="109"/>
                </a:lnTo>
                <a:close/>
                <a:moveTo>
                  <a:pt x="99" y="11"/>
                </a:moveTo>
                <a:lnTo>
                  <a:pt x="112" y="9"/>
                </a:lnTo>
                <a:lnTo>
                  <a:pt x="112" y="47"/>
                </a:lnTo>
                <a:lnTo>
                  <a:pt x="106" y="43"/>
                </a:lnTo>
                <a:lnTo>
                  <a:pt x="99" y="47"/>
                </a:lnTo>
                <a:lnTo>
                  <a:pt x="99" y="11"/>
                </a:lnTo>
                <a:close/>
                <a:moveTo>
                  <a:pt x="4" y="5"/>
                </a:moveTo>
                <a:lnTo>
                  <a:pt x="70" y="14"/>
                </a:lnTo>
                <a:lnTo>
                  <a:pt x="70" y="118"/>
                </a:lnTo>
                <a:lnTo>
                  <a:pt x="4" y="109"/>
                </a:lnTo>
                <a:lnTo>
                  <a:pt x="4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9" name="Group 28"/>
          <p:cNvGrpSpPr/>
          <p:nvPr/>
        </p:nvGrpSpPr>
        <p:grpSpPr>
          <a:xfrm>
            <a:off x="4827822" y="1673783"/>
            <a:ext cx="301788" cy="257778"/>
            <a:chOff x="4827822" y="1673783"/>
            <a:chExt cx="301788" cy="257778"/>
          </a:xfrm>
          <a:solidFill>
            <a:schemeClr val="tx2"/>
          </a:solidFill>
        </p:grpSpPr>
        <p:sp>
          <p:nvSpPr>
            <p:cNvPr id="300" name="Freeform 301"/>
            <p:cNvSpPr>
              <a:spLocks noEditPoints="1"/>
            </p:cNvSpPr>
            <p:nvPr/>
          </p:nvSpPr>
          <p:spPr bwMode="auto">
            <a:xfrm>
              <a:off x="4827822" y="1673783"/>
              <a:ext cx="301788" cy="257778"/>
            </a:xfrm>
            <a:custGeom>
              <a:avLst/>
              <a:gdLst>
                <a:gd name="T0" fmla="*/ 0 w 144"/>
                <a:gd name="T1" fmla="*/ 0 h 123"/>
                <a:gd name="T2" fmla="*/ 0 w 144"/>
                <a:gd name="T3" fmla="*/ 113 h 123"/>
                <a:gd name="T4" fmla="*/ 72 w 144"/>
                <a:gd name="T5" fmla="*/ 123 h 123"/>
                <a:gd name="T6" fmla="*/ 144 w 144"/>
                <a:gd name="T7" fmla="*/ 113 h 123"/>
                <a:gd name="T8" fmla="*/ 144 w 144"/>
                <a:gd name="T9" fmla="*/ 0 h 123"/>
                <a:gd name="T10" fmla="*/ 72 w 144"/>
                <a:gd name="T11" fmla="*/ 10 h 123"/>
                <a:gd name="T12" fmla="*/ 0 w 144"/>
                <a:gd name="T13" fmla="*/ 0 h 123"/>
                <a:gd name="T14" fmla="*/ 4 w 144"/>
                <a:gd name="T15" fmla="*/ 5 h 123"/>
                <a:gd name="T16" fmla="*/ 70 w 144"/>
                <a:gd name="T17" fmla="*/ 14 h 123"/>
                <a:gd name="T18" fmla="*/ 70 w 144"/>
                <a:gd name="T19" fmla="*/ 118 h 123"/>
                <a:gd name="T20" fmla="*/ 4 w 144"/>
                <a:gd name="T21" fmla="*/ 109 h 123"/>
                <a:gd name="T22" fmla="*/ 4 w 144"/>
                <a:gd name="T23" fmla="*/ 5 h 123"/>
                <a:gd name="T24" fmla="*/ 139 w 144"/>
                <a:gd name="T25" fmla="*/ 109 h 123"/>
                <a:gd name="T26" fmla="*/ 74 w 144"/>
                <a:gd name="T27" fmla="*/ 118 h 123"/>
                <a:gd name="T28" fmla="*/ 74 w 144"/>
                <a:gd name="T29" fmla="*/ 14 h 123"/>
                <a:gd name="T30" fmla="*/ 139 w 144"/>
                <a:gd name="T31" fmla="*/ 5 h 123"/>
                <a:gd name="T32" fmla="*/ 139 w 144"/>
                <a:gd name="T33" fmla="*/ 10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4" h="123">
                  <a:moveTo>
                    <a:pt x="0" y="0"/>
                  </a:moveTo>
                  <a:lnTo>
                    <a:pt x="0" y="113"/>
                  </a:lnTo>
                  <a:lnTo>
                    <a:pt x="72" y="123"/>
                  </a:lnTo>
                  <a:lnTo>
                    <a:pt x="144" y="113"/>
                  </a:lnTo>
                  <a:lnTo>
                    <a:pt x="144" y="0"/>
                  </a:lnTo>
                  <a:lnTo>
                    <a:pt x="72" y="10"/>
                  </a:lnTo>
                  <a:lnTo>
                    <a:pt x="0" y="0"/>
                  </a:lnTo>
                  <a:close/>
                  <a:moveTo>
                    <a:pt x="4" y="5"/>
                  </a:moveTo>
                  <a:lnTo>
                    <a:pt x="70" y="14"/>
                  </a:lnTo>
                  <a:lnTo>
                    <a:pt x="70" y="118"/>
                  </a:lnTo>
                  <a:lnTo>
                    <a:pt x="4" y="109"/>
                  </a:lnTo>
                  <a:lnTo>
                    <a:pt x="4" y="5"/>
                  </a:lnTo>
                  <a:close/>
                  <a:moveTo>
                    <a:pt x="139" y="109"/>
                  </a:moveTo>
                  <a:lnTo>
                    <a:pt x="74" y="118"/>
                  </a:lnTo>
                  <a:lnTo>
                    <a:pt x="74" y="14"/>
                  </a:lnTo>
                  <a:lnTo>
                    <a:pt x="139" y="5"/>
                  </a:lnTo>
                  <a:lnTo>
                    <a:pt x="139" y="10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1" name="Freeform 302"/>
            <p:cNvSpPr>
              <a:spLocks/>
            </p:cNvSpPr>
            <p:nvPr/>
          </p:nvSpPr>
          <p:spPr bwMode="auto">
            <a:xfrm>
              <a:off x="4861354" y="1724081"/>
              <a:ext cx="88022" cy="18862"/>
            </a:xfrm>
            <a:custGeom>
              <a:avLst/>
              <a:gdLst>
                <a:gd name="T0" fmla="*/ 0 w 42"/>
                <a:gd name="T1" fmla="*/ 0 h 9"/>
                <a:gd name="T2" fmla="*/ 42 w 42"/>
                <a:gd name="T3" fmla="*/ 4 h 9"/>
                <a:gd name="T4" fmla="*/ 42 w 42"/>
                <a:gd name="T5" fmla="*/ 9 h 9"/>
                <a:gd name="T6" fmla="*/ 0 w 42"/>
                <a:gd name="T7" fmla="*/ 4 h 9"/>
                <a:gd name="T8" fmla="*/ 0 w 4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9">
                  <a:moveTo>
                    <a:pt x="0" y="0"/>
                  </a:moveTo>
                  <a:lnTo>
                    <a:pt x="42" y="4"/>
                  </a:lnTo>
                  <a:lnTo>
                    <a:pt x="42" y="9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2" name="Freeform 303"/>
            <p:cNvSpPr>
              <a:spLocks/>
            </p:cNvSpPr>
            <p:nvPr/>
          </p:nvSpPr>
          <p:spPr bwMode="auto">
            <a:xfrm>
              <a:off x="4861354" y="1770188"/>
              <a:ext cx="88022" cy="18862"/>
            </a:xfrm>
            <a:custGeom>
              <a:avLst/>
              <a:gdLst>
                <a:gd name="T0" fmla="*/ 42 w 42"/>
                <a:gd name="T1" fmla="*/ 9 h 9"/>
                <a:gd name="T2" fmla="*/ 0 w 42"/>
                <a:gd name="T3" fmla="*/ 5 h 9"/>
                <a:gd name="T4" fmla="*/ 0 w 42"/>
                <a:gd name="T5" fmla="*/ 0 h 9"/>
                <a:gd name="T6" fmla="*/ 42 w 42"/>
                <a:gd name="T7" fmla="*/ 5 h 9"/>
                <a:gd name="T8" fmla="*/ 42 w 4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9">
                  <a:moveTo>
                    <a:pt x="42" y="9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42" y="5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3" name="Freeform 304"/>
            <p:cNvSpPr>
              <a:spLocks/>
            </p:cNvSpPr>
            <p:nvPr/>
          </p:nvSpPr>
          <p:spPr bwMode="auto">
            <a:xfrm>
              <a:off x="4861354" y="1818390"/>
              <a:ext cx="88022" cy="18862"/>
            </a:xfrm>
            <a:custGeom>
              <a:avLst/>
              <a:gdLst>
                <a:gd name="T0" fmla="*/ 42 w 42"/>
                <a:gd name="T1" fmla="*/ 9 h 9"/>
                <a:gd name="T2" fmla="*/ 0 w 42"/>
                <a:gd name="T3" fmla="*/ 4 h 9"/>
                <a:gd name="T4" fmla="*/ 0 w 42"/>
                <a:gd name="T5" fmla="*/ 0 h 9"/>
                <a:gd name="T6" fmla="*/ 42 w 42"/>
                <a:gd name="T7" fmla="*/ 4 h 9"/>
                <a:gd name="T8" fmla="*/ 42 w 4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9">
                  <a:moveTo>
                    <a:pt x="42" y="9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42" y="4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4" name="Freeform 305"/>
            <p:cNvSpPr>
              <a:spLocks/>
            </p:cNvSpPr>
            <p:nvPr/>
          </p:nvSpPr>
          <p:spPr bwMode="auto">
            <a:xfrm>
              <a:off x="4861354" y="1864497"/>
              <a:ext cx="88022" cy="18862"/>
            </a:xfrm>
            <a:custGeom>
              <a:avLst/>
              <a:gdLst>
                <a:gd name="T0" fmla="*/ 42 w 42"/>
                <a:gd name="T1" fmla="*/ 9 h 9"/>
                <a:gd name="T2" fmla="*/ 0 w 42"/>
                <a:gd name="T3" fmla="*/ 5 h 9"/>
                <a:gd name="T4" fmla="*/ 0 w 42"/>
                <a:gd name="T5" fmla="*/ 0 h 9"/>
                <a:gd name="T6" fmla="*/ 42 w 42"/>
                <a:gd name="T7" fmla="*/ 5 h 9"/>
                <a:gd name="T8" fmla="*/ 42 w 4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9">
                  <a:moveTo>
                    <a:pt x="42" y="9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42" y="5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5" name="Freeform 306"/>
            <p:cNvSpPr>
              <a:spLocks/>
            </p:cNvSpPr>
            <p:nvPr/>
          </p:nvSpPr>
          <p:spPr bwMode="auto">
            <a:xfrm>
              <a:off x="5005961" y="1724081"/>
              <a:ext cx="90118" cy="18862"/>
            </a:xfrm>
            <a:custGeom>
              <a:avLst/>
              <a:gdLst>
                <a:gd name="T0" fmla="*/ 43 w 43"/>
                <a:gd name="T1" fmla="*/ 0 h 9"/>
                <a:gd name="T2" fmla="*/ 43 w 43"/>
                <a:gd name="T3" fmla="*/ 4 h 9"/>
                <a:gd name="T4" fmla="*/ 0 w 43"/>
                <a:gd name="T5" fmla="*/ 9 h 9"/>
                <a:gd name="T6" fmla="*/ 0 w 43"/>
                <a:gd name="T7" fmla="*/ 4 h 9"/>
                <a:gd name="T8" fmla="*/ 43 w 4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3" y="0"/>
                  </a:moveTo>
                  <a:lnTo>
                    <a:pt x="43" y="4"/>
                  </a:lnTo>
                  <a:lnTo>
                    <a:pt x="0" y="9"/>
                  </a:lnTo>
                  <a:lnTo>
                    <a:pt x="0" y="4"/>
                  </a:lnTo>
                  <a:lnTo>
                    <a:pt x="4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6" name="Freeform 307"/>
            <p:cNvSpPr>
              <a:spLocks/>
            </p:cNvSpPr>
            <p:nvPr/>
          </p:nvSpPr>
          <p:spPr bwMode="auto">
            <a:xfrm>
              <a:off x="5005961" y="1770188"/>
              <a:ext cx="90118" cy="18862"/>
            </a:xfrm>
            <a:custGeom>
              <a:avLst/>
              <a:gdLst>
                <a:gd name="T0" fmla="*/ 43 w 43"/>
                <a:gd name="T1" fmla="*/ 0 h 9"/>
                <a:gd name="T2" fmla="*/ 43 w 43"/>
                <a:gd name="T3" fmla="*/ 5 h 9"/>
                <a:gd name="T4" fmla="*/ 0 w 43"/>
                <a:gd name="T5" fmla="*/ 9 h 9"/>
                <a:gd name="T6" fmla="*/ 0 w 43"/>
                <a:gd name="T7" fmla="*/ 5 h 9"/>
                <a:gd name="T8" fmla="*/ 43 w 4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3" y="0"/>
                  </a:moveTo>
                  <a:lnTo>
                    <a:pt x="43" y="5"/>
                  </a:lnTo>
                  <a:lnTo>
                    <a:pt x="0" y="9"/>
                  </a:lnTo>
                  <a:lnTo>
                    <a:pt x="0" y="5"/>
                  </a:lnTo>
                  <a:lnTo>
                    <a:pt x="4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7" name="Freeform 308"/>
            <p:cNvSpPr>
              <a:spLocks/>
            </p:cNvSpPr>
            <p:nvPr/>
          </p:nvSpPr>
          <p:spPr bwMode="auto">
            <a:xfrm>
              <a:off x="5005961" y="1818390"/>
              <a:ext cx="90118" cy="18862"/>
            </a:xfrm>
            <a:custGeom>
              <a:avLst/>
              <a:gdLst>
                <a:gd name="T0" fmla="*/ 43 w 43"/>
                <a:gd name="T1" fmla="*/ 0 h 9"/>
                <a:gd name="T2" fmla="*/ 43 w 43"/>
                <a:gd name="T3" fmla="*/ 4 h 9"/>
                <a:gd name="T4" fmla="*/ 0 w 43"/>
                <a:gd name="T5" fmla="*/ 9 h 9"/>
                <a:gd name="T6" fmla="*/ 0 w 43"/>
                <a:gd name="T7" fmla="*/ 4 h 9"/>
                <a:gd name="T8" fmla="*/ 43 w 4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3" y="0"/>
                  </a:moveTo>
                  <a:lnTo>
                    <a:pt x="43" y="4"/>
                  </a:lnTo>
                  <a:lnTo>
                    <a:pt x="0" y="9"/>
                  </a:lnTo>
                  <a:lnTo>
                    <a:pt x="0" y="4"/>
                  </a:lnTo>
                  <a:lnTo>
                    <a:pt x="4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8" name="Freeform 309"/>
            <p:cNvSpPr>
              <a:spLocks/>
            </p:cNvSpPr>
            <p:nvPr/>
          </p:nvSpPr>
          <p:spPr bwMode="auto">
            <a:xfrm>
              <a:off x="5005961" y="1864497"/>
              <a:ext cx="90118" cy="18862"/>
            </a:xfrm>
            <a:custGeom>
              <a:avLst/>
              <a:gdLst>
                <a:gd name="T0" fmla="*/ 0 w 43"/>
                <a:gd name="T1" fmla="*/ 9 h 9"/>
                <a:gd name="T2" fmla="*/ 0 w 43"/>
                <a:gd name="T3" fmla="*/ 5 h 9"/>
                <a:gd name="T4" fmla="*/ 43 w 43"/>
                <a:gd name="T5" fmla="*/ 0 h 9"/>
                <a:gd name="T6" fmla="*/ 43 w 43"/>
                <a:gd name="T7" fmla="*/ 5 h 9"/>
                <a:gd name="T8" fmla="*/ 0 w 43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0" y="9"/>
                  </a:moveTo>
                  <a:lnTo>
                    <a:pt x="0" y="5"/>
                  </a:lnTo>
                  <a:lnTo>
                    <a:pt x="43" y="0"/>
                  </a:lnTo>
                  <a:lnTo>
                    <a:pt x="43" y="5"/>
                  </a:lnTo>
                  <a:lnTo>
                    <a:pt x="0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16" name="Freeform 317"/>
          <p:cNvSpPr>
            <a:spLocks noEditPoints="1"/>
          </p:cNvSpPr>
          <p:nvPr/>
        </p:nvSpPr>
        <p:spPr bwMode="auto">
          <a:xfrm>
            <a:off x="5607441" y="1644443"/>
            <a:ext cx="310171" cy="316459"/>
          </a:xfrm>
          <a:custGeom>
            <a:avLst/>
            <a:gdLst>
              <a:gd name="T0" fmla="*/ 74 w 148"/>
              <a:gd name="T1" fmla="*/ 0 h 151"/>
              <a:gd name="T2" fmla="*/ 54 w 148"/>
              <a:gd name="T3" fmla="*/ 57 h 151"/>
              <a:gd name="T4" fmla="*/ 0 w 148"/>
              <a:gd name="T5" fmla="*/ 57 h 151"/>
              <a:gd name="T6" fmla="*/ 45 w 148"/>
              <a:gd name="T7" fmla="*/ 92 h 151"/>
              <a:gd name="T8" fmla="*/ 24 w 148"/>
              <a:gd name="T9" fmla="*/ 151 h 151"/>
              <a:gd name="T10" fmla="*/ 74 w 148"/>
              <a:gd name="T11" fmla="*/ 114 h 151"/>
              <a:gd name="T12" fmla="*/ 124 w 148"/>
              <a:gd name="T13" fmla="*/ 151 h 151"/>
              <a:gd name="T14" fmla="*/ 104 w 148"/>
              <a:gd name="T15" fmla="*/ 92 h 151"/>
              <a:gd name="T16" fmla="*/ 148 w 148"/>
              <a:gd name="T17" fmla="*/ 57 h 151"/>
              <a:gd name="T18" fmla="*/ 94 w 148"/>
              <a:gd name="T19" fmla="*/ 57 h 151"/>
              <a:gd name="T20" fmla="*/ 74 w 148"/>
              <a:gd name="T21" fmla="*/ 0 h 151"/>
              <a:gd name="T22" fmla="*/ 99 w 148"/>
              <a:gd name="T23" fmla="*/ 90 h 151"/>
              <a:gd name="T24" fmla="*/ 115 w 148"/>
              <a:gd name="T25" fmla="*/ 138 h 151"/>
              <a:gd name="T26" fmla="*/ 74 w 148"/>
              <a:gd name="T27" fmla="*/ 108 h 151"/>
              <a:gd name="T28" fmla="*/ 33 w 148"/>
              <a:gd name="T29" fmla="*/ 138 h 151"/>
              <a:gd name="T30" fmla="*/ 50 w 148"/>
              <a:gd name="T31" fmla="*/ 90 h 151"/>
              <a:gd name="T32" fmla="*/ 13 w 148"/>
              <a:gd name="T33" fmla="*/ 61 h 151"/>
              <a:gd name="T34" fmla="*/ 58 w 148"/>
              <a:gd name="T35" fmla="*/ 61 h 151"/>
              <a:gd name="T36" fmla="*/ 74 w 148"/>
              <a:gd name="T37" fmla="*/ 14 h 151"/>
              <a:gd name="T38" fmla="*/ 90 w 148"/>
              <a:gd name="T39" fmla="*/ 61 h 151"/>
              <a:gd name="T40" fmla="*/ 135 w 148"/>
              <a:gd name="T41" fmla="*/ 61 h 151"/>
              <a:gd name="T42" fmla="*/ 99 w 148"/>
              <a:gd name="T43" fmla="*/ 9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8" h="151">
                <a:moveTo>
                  <a:pt x="74" y="0"/>
                </a:moveTo>
                <a:lnTo>
                  <a:pt x="54" y="57"/>
                </a:lnTo>
                <a:lnTo>
                  <a:pt x="0" y="57"/>
                </a:lnTo>
                <a:lnTo>
                  <a:pt x="45" y="92"/>
                </a:lnTo>
                <a:lnTo>
                  <a:pt x="24" y="151"/>
                </a:lnTo>
                <a:lnTo>
                  <a:pt x="74" y="114"/>
                </a:lnTo>
                <a:lnTo>
                  <a:pt x="124" y="151"/>
                </a:lnTo>
                <a:lnTo>
                  <a:pt x="104" y="92"/>
                </a:lnTo>
                <a:lnTo>
                  <a:pt x="148" y="57"/>
                </a:lnTo>
                <a:lnTo>
                  <a:pt x="94" y="57"/>
                </a:lnTo>
                <a:lnTo>
                  <a:pt x="74" y="0"/>
                </a:lnTo>
                <a:close/>
                <a:moveTo>
                  <a:pt x="99" y="90"/>
                </a:moveTo>
                <a:lnTo>
                  <a:pt x="115" y="138"/>
                </a:lnTo>
                <a:lnTo>
                  <a:pt x="74" y="108"/>
                </a:lnTo>
                <a:lnTo>
                  <a:pt x="33" y="138"/>
                </a:lnTo>
                <a:lnTo>
                  <a:pt x="50" y="90"/>
                </a:lnTo>
                <a:lnTo>
                  <a:pt x="13" y="61"/>
                </a:lnTo>
                <a:lnTo>
                  <a:pt x="58" y="61"/>
                </a:lnTo>
                <a:lnTo>
                  <a:pt x="74" y="14"/>
                </a:lnTo>
                <a:lnTo>
                  <a:pt x="90" y="61"/>
                </a:lnTo>
                <a:lnTo>
                  <a:pt x="135" y="61"/>
                </a:lnTo>
                <a:lnTo>
                  <a:pt x="99" y="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8" name="Group 27"/>
          <p:cNvGrpSpPr/>
          <p:nvPr/>
        </p:nvGrpSpPr>
        <p:grpSpPr>
          <a:xfrm>
            <a:off x="5219728" y="1673783"/>
            <a:ext cx="301788" cy="257778"/>
            <a:chOff x="5219728" y="1673783"/>
            <a:chExt cx="301788" cy="257778"/>
          </a:xfrm>
          <a:solidFill>
            <a:schemeClr val="tx2"/>
          </a:solidFill>
        </p:grpSpPr>
        <p:sp>
          <p:nvSpPr>
            <p:cNvPr id="309" name="Freeform 310"/>
            <p:cNvSpPr>
              <a:spLocks noEditPoints="1"/>
            </p:cNvSpPr>
            <p:nvPr/>
          </p:nvSpPr>
          <p:spPr bwMode="auto">
            <a:xfrm>
              <a:off x="5219728" y="1673783"/>
              <a:ext cx="301788" cy="257778"/>
            </a:xfrm>
            <a:custGeom>
              <a:avLst/>
              <a:gdLst>
                <a:gd name="T0" fmla="*/ 0 w 144"/>
                <a:gd name="T1" fmla="*/ 0 h 123"/>
                <a:gd name="T2" fmla="*/ 0 w 144"/>
                <a:gd name="T3" fmla="*/ 113 h 123"/>
                <a:gd name="T4" fmla="*/ 72 w 144"/>
                <a:gd name="T5" fmla="*/ 123 h 123"/>
                <a:gd name="T6" fmla="*/ 144 w 144"/>
                <a:gd name="T7" fmla="*/ 113 h 123"/>
                <a:gd name="T8" fmla="*/ 144 w 144"/>
                <a:gd name="T9" fmla="*/ 0 h 123"/>
                <a:gd name="T10" fmla="*/ 72 w 144"/>
                <a:gd name="T11" fmla="*/ 10 h 123"/>
                <a:gd name="T12" fmla="*/ 0 w 144"/>
                <a:gd name="T13" fmla="*/ 0 h 123"/>
                <a:gd name="T14" fmla="*/ 4 w 144"/>
                <a:gd name="T15" fmla="*/ 5 h 123"/>
                <a:gd name="T16" fmla="*/ 70 w 144"/>
                <a:gd name="T17" fmla="*/ 14 h 123"/>
                <a:gd name="T18" fmla="*/ 70 w 144"/>
                <a:gd name="T19" fmla="*/ 118 h 123"/>
                <a:gd name="T20" fmla="*/ 4 w 144"/>
                <a:gd name="T21" fmla="*/ 109 h 123"/>
                <a:gd name="T22" fmla="*/ 4 w 144"/>
                <a:gd name="T23" fmla="*/ 5 h 123"/>
                <a:gd name="T24" fmla="*/ 140 w 144"/>
                <a:gd name="T25" fmla="*/ 109 h 123"/>
                <a:gd name="T26" fmla="*/ 74 w 144"/>
                <a:gd name="T27" fmla="*/ 118 h 123"/>
                <a:gd name="T28" fmla="*/ 74 w 144"/>
                <a:gd name="T29" fmla="*/ 14 h 123"/>
                <a:gd name="T30" fmla="*/ 94 w 144"/>
                <a:gd name="T31" fmla="*/ 12 h 123"/>
                <a:gd name="T32" fmla="*/ 94 w 144"/>
                <a:gd name="T33" fmla="*/ 54 h 123"/>
                <a:gd name="T34" fmla="*/ 106 w 144"/>
                <a:gd name="T35" fmla="*/ 48 h 123"/>
                <a:gd name="T36" fmla="*/ 117 w 144"/>
                <a:gd name="T37" fmla="*/ 54 h 123"/>
                <a:gd name="T38" fmla="*/ 117 w 144"/>
                <a:gd name="T39" fmla="*/ 9 h 123"/>
                <a:gd name="T40" fmla="*/ 140 w 144"/>
                <a:gd name="T41" fmla="*/ 5 h 123"/>
                <a:gd name="T42" fmla="*/ 140 w 144"/>
                <a:gd name="T43" fmla="*/ 109 h 123"/>
                <a:gd name="T44" fmla="*/ 99 w 144"/>
                <a:gd name="T45" fmla="*/ 11 h 123"/>
                <a:gd name="T46" fmla="*/ 112 w 144"/>
                <a:gd name="T47" fmla="*/ 9 h 123"/>
                <a:gd name="T48" fmla="*/ 112 w 144"/>
                <a:gd name="T49" fmla="*/ 47 h 123"/>
                <a:gd name="T50" fmla="*/ 106 w 144"/>
                <a:gd name="T51" fmla="*/ 43 h 123"/>
                <a:gd name="T52" fmla="*/ 99 w 144"/>
                <a:gd name="T53" fmla="*/ 47 h 123"/>
                <a:gd name="T54" fmla="*/ 99 w 144"/>
                <a:gd name="T55" fmla="*/ 1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4" h="123">
                  <a:moveTo>
                    <a:pt x="0" y="0"/>
                  </a:moveTo>
                  <a:lnTo>
                    <a:pt x="0" y="113"/>
                  </a:lnTo>
                  <a:lnTo>
                    <a:pt x="72" y="123"/>
                  </a:lnTo>
                  <a:lnTo>
                    <a:pt x="144" y="113"/>
                  </a:lnTo>
                  <a:lnTo>
                    <a:pt x="144" y="0"/>
                  </a:lnTo>
                  <a:lnTo>
                    <a:pt x="72" y="10"/>
                  </a:lnTo>
                  <a:lnTo>
                    <a:pt x="0" y="0"/>
                  </a:lnTo>
                  <a:close/>
                  <a:moveTo>
                    <a:pt x="4" y="5"/>
                  </a:moveTo>
                  <a:lnTo>
                    <a:pt x="70" y="14"/>
                  </a:lnTo>
                  <a:lnTo>
                    <a:pt x="70" y="118"/>
                  </a:lnTo>
                  <a:lnTo>
                    <a:pt x="4" y="109"/>
                  </a:lnTo>
                  <a:lnTo>
                    <a:pt x="4" y="5"/>
                  </a:lnTo>
                  <a:close/>
                  <a:moveTo>
                    <a:pt x="140" y="109"/>
                  </a:moveTo>
                  <a:lnTo>
                    <a:pt x="74" y="118"/>
                  </a:lnTo>
                  <a:lnTo>
                    <a:pt x="74" y="14"/>
                  </a:lnTo>
                  <a:lnTo>
                    <a:pt x="94" y="12"/>
                  </a:lnTo>
                  <a:lnTo>
                    <a:pt x="94" y="54"/>
                  </a:lnTo>
                  <a:lnTo>
                    <a:pt x="106" y="48"/>
                  </a:lnTo>
                  <a:lnTo>
                    <a:pt x="117" y="54"/>
                  </a:lnTo>
                  <a:lnTo>
                    <a:pt x="117" y="9"/>
                  </a:lnTo>
                  <a:lnTo>
                    <a:pt x="140" y="5"/>
                  </a:lnTo>
                  <a:lnTo>
                    <a:pt x="140" y="109"/>
                  </a:lnTo>
                  <a:close/>
                  <a:moveTo>
                    <a:pt x="99" y="11"/>
                  </a:moveTo>
                  <a:lnTo>
                    <a:pt x="112" y="9"/>
                  </a:lnTo>
                  <a:lnTo>
                    <a:pt x="112" y="47"/>
                  </a:lnTo>
                  <a:lnTo>
                    <a:pt x="106" y="43"/>
                  </a:lnTo>
                  <a:lnTo>
                    <a:pt x="99" y="47"/>
                  </a:lnTo>
                  <a:lnTo>
                    <a:pt x="99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0" name="Freeform 311"/>
            <p:cNvSpPr>
              <a:spLocks/>
            </p:cNvSpPr>
            <p:nvPr/>
          </p:nvSpPr>
          <p:spPr bwMode="auto">
            <a:xfrm>
              <a:off x="5253260" y="1724081"/>
              <a:ext cx="90118" cy="18862"/>
            </a:xfrm>
            <a:custGeom>
              <a:avLst/>
              <a:gdLst>
                <a:gd name="T0" fmla="*/ 0 w 43"/>
                <a:gd name="T1" fmla="*/ 0 h 9"/>
                <a:gd name="T2" fmla="*/ 43 w 43"/>
                <a:gd name="T3" fmla="*/ 4 h 9"/>
                <a:gd name="T4" fmla="*/ 42 w 43"/>
                <a:gd name="T5" fmla="*/ 9 h 9"/>
                <a:gd name="T6" fmla="*/ 0 w 43"/>
                <a:gd name="T7" fmla="*/ 4 h 9"/>
                <a:gd name="T8" fmla="*/ 0 w 4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0" y="0"/>
                  </a:moveTo>
                  <a:lnTo>
                    <a:pt x="43" y="4"/>
                  </a:lnTo>
                  <a:lnTo>
                    <a:pt x="42" y="9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1" name="Freeform 312"/>
            <p:cNvSpPr>
              <a:spLocks/>
            </p:cNvSpPr>
            <p:nvPr/>
          </p:nvSpPr>
          <p:spPr bwMode="auto">
            <a:xfrm>
              <a:off x="5253260" y="1770188"/>
              <a:ext cx="90118" cy="18862"/>
            </a:xfrm>
            <a:custGeom>
              <a:avLst/>
              <a:gdLst>
                <a:gd name="T0" fmla="*/ 42 w 43"/>
                <a:gd name="T1" fmla="*/ 9 h 9"/>
                <a:gd name="T2" fmla="*/ 0 w 43"/>
                <a:gd name="T3" fmla="*/ 5 h 9"/>
                <a:gd name="T4" fmla="*/ 0 w 43"/>
                <a:gd name="T5" fmla="*/ 0 h 9"/>
                <a:gd name="T6" fmla="*/ 43 w 43"/>
                <a:gd name="T7" fmla="*/ 5 h 9"/>
                <a:gd name="T8" fmla="*/ 42 w 43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2" y="9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43" y="5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2" name="Freeform 313"/>
            <p:cNvSpPr>
              <a:spLocks/>
            </p:cNvSpPr>
            <p:nvPr/>
          </p:nvSpPr>
          <p:spPr bwMode="auto">
            <a:xfrm>
              <a:off x="5253260" y="1818390"/>
              <a:ext cx="90118" cy="18862"/>
            </a:xfrm>
            <a:custGeom>
              <a:avLst/>
              <a:gdLst>
                <a:gd name="T0" fmla="*/ 42 w 43"/>
                <a:gd name="T1" fmla="*/ 9 h 9"/>
                <a:gd name="T2" fmla="*/ 0 w 43"/>
                <a:gd name="T3" fmla="*/ 4 h 9"/>
                <a:gd name="T4" fmla="*/ 0 w 43"/>
                <a:gd name="T5" fmla="*/ 0 h 9"/>
                <a:gd name="T6" fmla="*/ 43 w 43"/>
                <a:gd name="T7" fmla="*/ 4 h 9"/>
                <a:gd name="T8" fmla="*/ 42 w 43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2" y="9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43" y="4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3" name="Freeform 314"/>
            <p:cNvSpPr>
              <a:spLocks/>
            </p:cNvSpPr>
            <p:nvPr/>
          </p:nvSpPr>
          <p:spPr bwMode="auto">
            <a:xfrm>
              <a:off x="5253260" y="1864497"/>
              <a:ext cx="90118" cy="18862"/>
            </a:xfrm>
            <a:custGeom>
              <a:avLst/>
              <a:gdLst>
                <a:gd name="T0" fmla="*/ 42 w 43"/>
                <a:gd name="T1" fmla="*/ 9 h 9"/>
                <a:gd name="T2" fmla="*/ 0 w 43"/>
                <a:gd name="T3" fmla="*/ 5 h 9"/>
                <a:gd name="T4" fmla="*/ 0 w 43"/>
                <a:gd name="T5" fmla="*/ 0 h 9"/>
                <a:gd name="T6" fmla="*/ 43 w 43"/>
                <a:gd name="T7" fmla="*/ 5 h 9"/>
                <a:gd name="T8" fmla="*/ 42 w 43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">
                  <a:moveTo>
                    <a:pt x="42" y="9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43" y="5"/>
                  </a:lnTo>
                  <a:lnTo>
                    <a:pt x="42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4" name="Freeform 315"/>
            <p:cNvSpPr>
              <a:spLocks/>
            </p:cNvSpPr>
            <p:nvPr/>
          </p:nvSpPr>
          <p:spPr bwMode="auto">
            <a:xfrm>
              <a:off x="5397866" y="1818390"/>
              <a:ext cx="92213" cy="18862"/>
            </a:xfrm>
            <a:custGeom>
              <a:avLst/>
              <a:gdLst>
                <a:gd name="T0" fmla="*/ 1 w 44"/>
                <a:gd name="T1" fmla="*/ 9 h 9"/>
                <a:gd name="T2" fmla="*/ 0 w 44"/>
                <a:gd name="T3" fmla="*/ 4 h 9"/>
                <a:gd name="T4" fmla="*/ 43 w 44"/>
                <a:gd name="T5" fmla="*/ 0 h 9"/>
                <a:gd name="T6" fmla="*/ 44 w 44"/>
                <a:gd name="T7" fmla="*/ 4 h 9"/>
                <a:gd name="T8" fmla="*/ 1 w 44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">
                  <a:moveTo>
                    <a:pt x="1" y="9"/>
                  </a:moveTo>
                  <a:lnTo>
                    <a:pt x="0" y="4"/>
                  </a:lnTo>
                  <a:lnTo>
                    <a:pt x="43" y="0"/>
                  </a:lnTo>
                  <a:lnTo>
                    <a:pt x="44" y="4"/>
                  </a:lnTo>
                  <a:lnTo>
                    <a:pt x="1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5" name="Freeform 316"/>
            <p:cNvSpPr>
              <a:spLocks/>
            </p:cNvSpPr>
            <p:nvPr/>
          </p:nvSpPr>
          <p:spPr bwMode="auto">
            <a:xfrm>
              <a:off x="5397866" y="1864497"/>
              <a:ext cx="92213" cy="18862"/>
            </a:xfrm>
            <a:custGeom>
              <a:avLst/>
              <a:gdLst>
                <a:gd name="T0" fmla="*/ 1 w 44"/>
                <a:gd name="T1" fmla="*/ 9 h 9"/>
                <a:gd name="T2" fmla="*/ 0 w 44"/>
                <a:gd name="T3" fmla="*/ 5 h 9"/>
                <a:gd name="T4" fmla="*/ 43 w 44"/>
                <a:gd name="T5" fmla="*/ 0 h 9"/>
                <a:gd name="T6" fmla="*/ 44 w 44"/>
                <a:gd name="T7" fmla="*/ 5 h 9"/>
                <a:gd name="T8" fmla="*/ 1 w 44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">
                  <a:moveTo>
                    <a:pt x="1" y="9"/>
                  </a:moveTo>
                  <a:lnTo>
                    <a:pt x="0" y="5"/>
                  </a:lnTo>
                  <a:lnTo>
                    <a:pt x="43" y="0"/>
                  </a:lnTo>
                  <a:lnTo>
                    <a:pt x="44" y="5"/>
                  </a:lnTo>
                  <a:lnTo>
                    <a:pt x="1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6049645" y="1652826"/>
            <a:ext cx="209575" cy="301788"/>
            <a:chOff x="6049645" y="1652826"/>
            <a:chExt cx="209575" cy="301788"/>
          </a:xfrm>
          <a:solidFill>
            <a:schemeClr val="tx2"/>
          </a:solidFill>
        </p:grpSpPr>
        <p:sp>
          <p:nvSpPr>
            <p:cNvPr id="317" name="Freeform 318"/>
            <p:cNvSpPr>
              <a:spLocks noEditPoints="1"/>
            </p:cNvSpPr>
            <p:nvPr/>
          </p:nvSpPr>
          <p:spPr bwMode="auto">
            <a:xfrm>
              <a:off x="6049645" y="1652826"/>
              <a:ext cx="209575" cy="301788"/>
            </a:xfrm>
            <a:custGeom>
              <a:avLst/>
              <a:gdLst>
                <a:gd name="T0" fmla="*/ 100 w 100"/>
                <a:gd name="T1" fmla="*/ 0 h 144"/>
                <a:gd name="T2" fmla="*/ 0 w 100"/>
                <a:gd name="T3" fmla="*/ 0 h 144"/>
                <a:gd name="T4" fmla="*/ 0 w 100"/>
                <a:gd name="T5" fmla="*/ 144 h 144"/>
                <a:gd name="T6" fmla="*/ 100 w 100"/>
                <a:gd name="T7" fmla="*/ 144 h 144"/>
                <a:gd name="T8" fmla="*/ 100 w 100"/>
                <a:gd name="T9" fmla="*/ 0 h 144"/>
                <a:gd name="T10" fmla="*/ 95 w 100"/>
                <a:gd name="T11" fmla="*/ 4 h 144"/>
                <a:gd name="T12" fmla="*/ 95 w 100"/>
                <a:gd name="T13" fmla="*/ 18 h 144"/>
                <a:gd name="T14" fmla="*/ 5 w 100"/>
                <a:gd name="T15" fmla="*/ 18 h 144"/>
                <a:gd name="T16" fmla="*/ 5 w 100"/>
                <a:gd name="T17" fmla="*/ 4 h 144"/>
                <a:gd name="T18" fmla="*/ 95 w 100"/>
                <a:gd name="T19" fmla="*/ 4 h 144"/>
                <a:gd name="T20" fmla="*/ 95 w 100"/>
                <a:gd name="T21" fmla="*/ 22 h 144"/>
                <a:gd name="T22" fmla="*/ 95 w 100"/>
                <a:gd name="T23" fmla="*/ 112 h 144"/>
                <a:gd name="T24" fmla="*/ 5 w 100"/>
                <a:gd name="T25" fmla="*/ 112 h 144"/>
                <a:gd name="T26" fmla="*/ 5 w 100"/>
                <a:gd name="T27" fmla="*/ 22 h 144"/>
                <a:gd name="T28" fmla="*/ 95 w 100"/>
                <a:gd name="T29" fmla="*/ 22 h 144"/>
                <a:gd name="T30" fmla="*/ 5 w 100"/>
                <a:gd name="T31" fmla="*/ 139 h 144"/>
                <a:gd name="T32" fmla="*/ 5 w 100"/>
                <a:gd name="T33" fmla="*/ 117 h 144"/>
                <a:gd name="T34" fmla="*/ 95 w 100"/>
                <a:gd name="T35" fmla="*/ 117 h 144"/>
                <a:gd name="T36" fmla="*/ 95 w 100"/>
                <a:gd name="T37" fmla="*/ 139 h 144"/>
                <a:gd name="T38" fmla="*/ 5 w 100"/>
                <a:gd name="T39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0" h="144">
                  <a:moveTo>
                    <a:pt x="100" y="0"/>
                  </a:moveTo>
                  <a:lnTo>
                    <a:pt x="0" y="0"/>
                  </a:lnTo>
                  <a:lnTo>
                    <a:pt x="0" y="144"/>
                  </a:lnTo>
                  <a:lnTo>
                    <a:pt x="100" y="144"/>
                  </a:lnTo>
                  <a:lnTo>
                    <a:pt x="100" y="0"/>
                  </a:lnTo>
                  <a:close/>
                  <a:moveTo>
                    <a:pt x="95" y="4"/>
                  </a:moveTo>
                  <a:lnTo>
                    <a:pt x="95" y="18"/>
                  </a:lnTo>
                  <a:lnTo>
                    <a:pt x="5" y="18"/>
                  </a:lnTo>
                  <a:lnTo>
                    <a:pt x="5" y="4"/>
                  </a:lnTo>
                  <a:lnTo>
                    <a:pt x="95" y="4"/>
                  </a:lnTo>
                  <a:close/>
                  <a:moveTo>
                    <a:pt x="95" y="22"/>
                  </a:moveTo>
                  <a:lnTo>
                    <a:pt x="95" y="112"/>
                  </a:lnTo>
                  <a:lnTo>
                    <a:pt x="5" y="112"/>
                  </a:lnTo>
                  <a:lnTo>
                    <a:pt x="5" y="22"/>
                  </a:lnTo>
                  <a:lnTo>
                    <a:pt x="95" y="22"/>
                  </a:lnTo>
                  <a:close/>
                  <a:moveTo>
                    <a:pt x="5" y="139"/>
                  </a:moveTo>
                  <a:lnTo>
                    <a:pt x="5" y="117"/>
                  </a:lnTo>
                  <a:lnTo>
                    <a:pt x="95" y="117"/>
                  </a:lnTo>
                  <a:lnTo>
                    <a:pt x="95" y="139"/>
                  </a:lnTo>
                  <a:lnTo>
                    <a:pt x="5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8" name="Rectangle 319"/>
            <p:cNvSpPr>
              <a:spLocks noChangeArrowheads="1"/>
            </p:cNvSpPr>
            <p:nvPr/>
          </p:nvSpPr>
          <p:spPr bwMode="auto">
            <a:xfrm>
              <a:off x="6135570" y="1671688"/>
              <a:ext cx="37724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9" name="Freeform 320"/>
            <p:cNvSpPr>
              <a:spLocks noEditPoints="1"/>
            </p:cNvSpPr>
            <p:nvPr/>
          </p:nvSpPr>
          <p:spPr bwMode="auto">
            <a:xfrm>
              <a:off x="6139761" y="1906412"/>
              <a:ext cx="29341" cy="293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5" y="8"/>
                    <a:pt x="16" y="9"/>
                    <a:pt x="16" y="12"/>
                  </a:cubicBezTo>
                  <a:cubicBezTo>
                    <a:pt x="16" y="14"/>
                    <a:pt x="15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6397539" y="1652826"/>
            <a:ext cx="301788" cy="301788"/>
            <a:chOff x="6397539" y="1652826"/>
            <a:chExt cx="301788" cy="301788"/>
          </a:xfrm>
          <a:solidFill>
            <a:schemeClr val="tx2"/>
          </a:solidFill>
        </p:grpSpPr>
        <p:sp>
          <p:nvSpPr>
            <p:cNvPr id="320" name="Freeform 321"/>
            <p:cNvSpPr>
              <a:spLocks noEditPoints="1"/>
            </p:cNvSpPr>
            <p:nvPr/>
          </p:nvSpPr>
          <p:spPr bwMode="auto">
            <a:xfrm>
              <a:off x="6397539" y="1652826"/>
              <a:ext cx="301788" cy="301788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2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2 w 256"/>
                <a:gd name="T31" fmla="*/ 43 h 256"/>
                <a:gd name="T32" fmla="*/ 248 w 256"/>
                <a:gd name="T33" fmla="*/ 128 h 256"/>
                <a:gd name="T34" fmla="*/ 212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3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2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5" y="248"/>
                    <a:pt x="65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ubicBezTo>
                    <a:pt x="65" y="20"/>
                    <a:pt x="95" y="8"/>
                    <a:pt x="128" y="8"/>
                  </a:cubicBezTo>
                  <a:cubicBezTo>
                    <a:pt x="160" y="8"/>
                    <a:pt x="190" y="20"/>
                    <a:pt x="212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2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1" name="Freeform 322"/>
            <p:cNvSpPr>
              <a:spLocks noEditPoints="1"/>
            </p:cNvSpPr>
            <p:nvPr/>
          </p:nvSpPr>
          <p:spPr bwMode="auto">
            <a:xfrm>
              <a:off x="6435263" y="1690549"/>
              <a:ext cx="226341" cy="226341"/>
            </a:xfrm>
            <a:custGeom>
              <a:avLst/>
              <a:gdLst>
                <a:gd name="T0" fmla="*/ 96 w 192"/>
                <a:gd name="T1" fmla="*/ 0 h 192"/>
                <a:gd name="T2" fmla="*/ 28 w 192"/>
                <a:gd name="T3" fmla="*/ 28 h 192"/>
                <a:gd name="T4" fmla="*/ 0 w 192"/>
                <a:gd name="T5" fmla="*/ 96 h 192"/>
                <a:gd name="T6" fmla="*/ 28 w 192"/>
                <a:gd name="T7" fmla="*/ 163 h 192"/>
                <a:gd name="T8" fmla="*/ 96 w 192"/>
                <a:gd name="T9" fmla="*/ 192 h 192"/>
                <a:gd name="T10" fmla="*/ 163 w 192"/>
                <a:gd name="T11" fmla="*/ 163 h 192"/>
                <a:gd name="T12" fmla="*/ 192 w 192"/>
                <a:gd name="T13" fmla="*/ 96 h 192"/>
                <a:gd name="T14" fmla="*/ 163 w 192"/>
                <a:gd name="T15" fmla="*/ 28 h 192"/>
                <a:gd name="T16" fmla="*/ 96 w 192"/>
                <a:gd name="T17" fmla="*/ 0 h 192"/>
                <a:gd name="T18" fmla="*/ 158 w 192"/>
                <a:gd name="T19" fmla="*/ 158 h 192"/>
                <a:gd name="T20" fmla="*/ 96 w 192"/>
                <a:gd name="T21" fmla="*/ 184 h 192"/>
                <a:gd name="T22" fmla="*/ 33 w 192"/>
                <a:gd name="T23" fmla="*/ 158 h 192"/>
                <a:gd name="T24" fmla="*/ 8 w 192"/>
                <a:gd name="T25" fmla="*/ 96 h 192"/>
                <a:gd name="T26" fmla="*/ 33 w 192"/>
                <a:gd name="T27" fmla="*/ 33 h 192"/>
                <a:gd name="T28" fmla="*/ 96 w 192"/>
                <a:gd name="T29" fmla="*/ 8 h 192"/>
                <a:gd name="T30" fmla="*/ 158 w 192"/>
                <a:gd name="T31" fmla="*/ 33 h 192"/>
                <a:gd name="T32" fmla="*/ 184 w 192"/>
                <a:gd name="T33" fmla="*/ 96 h 192"/>
                <a:gd name="T34" fmla="*/ 158 w 192"/>
                <a:gd name="T35" fmla="*/ 158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2" h="192">
                  <a:moveTo>
                    <a:pt x="96" y="0"/>
                  </a:moveTo>
                  <a:cubicBezTo>
                    <a:pt x="70" y="0"/>
                    <a:pt x="46" y="10"/>
                    <a:pt x="28" y="28"/>
                  </a:cubicBezTo>
                  <a:cubicBezTo>
                    <a:pt x="10" y="46"/>
                    <a:pt x="0" y="70"/>
                    <a:pt x="0" y="96"/>
                  </a:cubicBezTo>
                  <a:cubicBezTo>
                    <a:pt x="0" y="121"/>
                    <a:pt x="10" y="145"/>
                    <a:pt x="28" y="163"/>
                  </a:cubicBezTo>
                  <a:cubicBezTo>
                    <a:pt x="46" y="182"/>
                    <a:pt x="70" y="192"/>
                    <a:pt x="96" y="192"/>
                  </a:cubicBezTo>
                  <a:cubicBezTo>
                    <a:pt x="121" y="192"/>
                    <a:pt x="145" y="182"/>
                    <a:pt x="163" y="163"/>
                  </a:cubicBezTo>
                  <a:cubicBezTo>
                    <a:pt x="182" y="145"/>
                    <a:pt x="192" y="121"/>
                    <a:pt x="192" y="96"/>
                  </a:cubicBezTo>
                  <a:cubicBezTo>
                    <a:pt x="192" y="70"/>
                    <a:pt x="182" y="46"/>
                    <a:pt x="163" y="28"/>
                  </a:cubicBezTo>
                  <a:cubicBezTo>
                    <a:pt x="145" y="10"/>
                    <a:pt x="121" y="0"/>
                    <a:pt x="96" y="0"/>
                  </a:cubicBezTo>
                  <a:close/>
                  <a:moveTo>
                    <a:pt x="158" y="158"/>
                  </a:moveTo>
                  <a:cubicBezTo>
                    <a:pt x="141" y="174"/>
                    <a:pt x="119" y="184"/>
                    <a:pt x="96" y="184"/>
                  </a:cubicBezTo>
                  <a:cubicBezTo>
                    <a:pt x="72" y="184"/>
                    <a:pt x="50" y="174"/>
                    <a:pt x="33" y="158"/>
                  </a:cubicBezTo>
                  <a:cubicBezTo>
                    <a:pt x="17" y="141"/>
                    <a:pt x="8" y="119"/>
                    <a:pt x="8" y="96"/>
                  </a:cubicBezTo>
                  <a:cubicBezTo>
                    <a:pt x="8" y="72"/>
                    <a:pt x="17" y="50"/>
                    <a:pt x="33" y="33"/>
                  </a:cubicBezTo>
                  <a:cubicBezTo>
                    <a:pt x="50" y="17"/>
                    <a:pt x="72" y="8"/>
                    <a:pt x="96" y="8"/>
                  </a:cubicBezTo>
                  <a:cubicBezTo>
                    <a:pt x="119" y="8"/>
                    <a:pt x="141" y="17"/>
                    <a:pt x="158" y="33"/>
                  </a:cubicBezTo>
                  <a:cubicBezTo>
                    <a:pt x="174" y="50"/>
                    <a:pt x="184" y="72"/>
                    <a:pt x="184" y="96"/>
                  </a:cubicBezTo>
                  <a:cubicBezTo>
                    <a:pt x="184" y="119"/>
                    <a:pt x="174" y="141"/>
                    <a:pt x="158" y="1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2" name="Freeform 323"/>
            <p:cNvSpPr>
              <a:spLocks noEditPoints="1"/>
            </p:cNvSpPr>
            <p:nvPr/>
          </p:nvSpPr>
          <p:spPr bwMode="auto">
            <a:xfrm>
              <a:off x="6472986" y="1728273"/>
              <a:ext cx="150894" cy="150894"/>
            </a:xfrm>
            <a:custGeom>
              <a:avLst/>
              <a:gdLst>
                <a:gd name="T0" fmla="*/ 64 w 128"/>
                <a:gd name="T1" fmla="*/ 0 h 128"/>
                <a:gd name="T2" fmla="*/ 18 w 128"/>
                <a:gd name="T3" fmla="*/ 18 h 128"/>
                <a:gd name="T4" fmla="*/ 0 w 128"/>
                <a:gd name="T5" fmla="*/ 64 h 128"/>
                <a:gd name="T6" fmla="*/ 18 w 128"/>
                <a:gd name="T7" fmla="*/ 109 h 128"/>
                <a:gd name="T8" fmla="*/ 64 w 128"/>
                <a:gd name="T9" fmla="*/ 128 h 128"/>
                <a:gd name="T10" fmla="*/ 109 w 128"/>
                <a:gd name="T11" fmla="*/ 109 h 128"/>
                <a:gd name="T12" fmla="*/ 128 w 128"/>
                <a:gd name="T13" fmla="*/ 64 h 128"/>
                <a:gd name="T14" fmla="*/ 109 w 128"/>
                <a:gd name="T15" fmla="*/ 18 h 128"/>
                <a:gd name="T16" fmla="*/ 64 w 128"/>
                <a:gd name="T17" fmla="*/ 0 h 128"/>
                <a:gd name="T18" fmla="*/ 103 w 128"/>
                <a:gd name="T19" fmla="*/ 103 h 128"/>
                <a:gd name="T20" fmla="*/ 64 w 128"/>
                <a:gd name="T21" fmla="*/ 120 h 128"/>
                <a:gd name="T22" fmla="*/ 24 w 128"/>
                <a:gd name="T23" fmla="*/ 103 h 128"/>
                <a:gd name="T24" fmla="*/ 8 w 128"/>
                <a:gd name="T25" fmla="*/ 64 h 128"/>
                <a:gd name="T26" fmla="*/ 24 w 128"/>
                <a:gd name="T27" fmla="*/ 24 h 128"/>
                <a:gd name="T28" fmla="*/ 64 w 128"/>
                <a:gd name="T29" fmla="*/ 8 h 128"/>
                <a:gd name="T30" fmla="*/ 103 w 128"/>
                <a:gd name="T31" fmla="*/ 24 h 128"/>
                <a:gd name="T32" fmla="*/ 120 w 128"/>
                <a:gd name="T33" fmla="*/ 64 h 128"/>
                <a:gd name="T34" fmla="*/ 103 w 128"/>
                <a:gd name="T35" fmla="*/ 10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8" h="128">
                  <a:moveTo>
                    <a:pt x="64" y="0"/>
                  </a:moveTo>
                  <a:cubicBezTo>
                    <a:pt x="46" y="0"/>
                    <a:pt x="30" y="6"/>
                    <a:pt x="18" y="18"/>
                  </a:cubicBezTo>
                  <a:cubicBezTo>
                    <a:pt x="6" y="30"/>
                    <a:pt x="0" y="46"/>
                    <a:pt x="0" y="64"/>
                  </a:cubicBezTo>
                  <a:cubicBezTo>
                    <a:pt x="0" y="81"/>
                    <a:pt x="6" y="97"/>
                    <a:pt x="18" y="109"/>
                  </a:cubicBezTo>
                  <a:cubicBezTo>
                    <a:pt x="30" y="121"/>
                    <a:pt x="46" y="128"/>
                    <a:pt x="64" y="128"/>
                  </a:cubicBezTo>
                  <a:cubicBezTo>
                    <a:pt x="81" y="128"/>
                    <a:pt x="97" y="121"/>
                    <a:pt x="109" y="109"/>
                  </a:cubicBezTo>
                  <a:cubicBezTo>
                    <a:pt x="121" y="97"/>
                    <a:pt x="128" y="81"/>
                    <a:pt x="128" y="64"/>
                  </a:cubicBezTo>
                  <a:cubicBezTo>
                    <a:pt x="128" y="46"/>
                    <a:pt x="121" y="30"/>
                    <a:pt x="109" y="18"/>
                  </a:cubicBezTo>
                  <a:cubicBezTo>
                    <a:pt x="97" y="6"/>
                    <a:pt x="81" y="0"/>
                    <a:pt x="64" y="0"/>
                  </a:cubicBezTo>
                  <a:close/>
                  <a:moveTo>
                    <a:pt x="103" y="103"/>
                  </a:moveTo>
                  <a:cubicBezTo>
                    <a:pt x="93" y="114"/>
                    <a:pt x="79" y="120"/>
                    <a:pt x="64" y="120"/>
                  </a:cubicBezTo>
                  <a:cubicBezTo>
                    <a:pt x="49" y="120"/>
                    <a:pt x="35" y="114"/>
                    <a:pt x="24" y="103"/>
                  </a:cubicBezTo>
                  <a:cubicBezTo>
                    <a:pt x="13" y="93"/>
                    <a:pt x="8" y="79"/>
                    <a:pt x="8" y="64"/>
                  </a:cubicBezTo>
                  <a:cubicBezTo>
                    <a:pt x="8" y="49"/>
                    <a:pt x="13" y="35"/>
                    <a:pt x="24" y="24"/>
                  </a:cubicBezTo>
                  <a:cubicBezTo>
                    <a:pt x="35" y="13"/>
                    <a:pt x="49" y="8"/>
                    <a:pt x="64" y="8"/>
                  </a:cubicBezTo>
                  <a:cubicBezTo>
                    <a:pt x="79" y="8"/>
                    <a:pt x="93" y="13"/>
                    <a:pt x="103" y="24"/>
                  </a:cubicBezTo>
                  <a:cubicBezTo>
                    <a:pt x="114" y="35"/>
                    <a:pt x="120" y="49"/>
                    <a:pt x="120" y="64"/>
                  </a:cubicBezTo>
                  <a:cubicBezTo>
                    <a:pt x="120" y="79"/>
                    <a:pt x="114" y="93"/>
                    <a:pt x="103" y="1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3" name="Freeform 324"/>
            <p:cNvSpPr>
              <a:spLocks noEditPoints="1"/>
            </p:cNvSpPr>
            <p:nvPr/>
          </p:nvSpPr>
          <p:spPr bwMode="auto">
            <a:xfrm>
              <a:off x="6510710" y="1765996"/>
              <a:ext cx="75447" cy="75447"/>
            </a:xfrm>
            <a:custGeom>
              <a:avLst/>
              <a:gdLst>
                <a:gd name="T0" fmla="*/ 32 w 64"/>
                <a:gd name="T1" fmla="*/ 0 h 64"/>
                <a:gd name="T2" fmla="*/ 9 w 64"/>
                <a:gd name="T3" fmla="*/ 9 h 64"/>
                <a:gd name="T4" fmla="*/ 0 w 64"/>
                <a:gd name="T5" fmla="*/ 32 h 64"/>
                <a:gd name="T6" fmla="*/ 9 w 64"/>
                <a:gd name="T7" fmla="*/ 54 h 64"/>
                <a:gd name="T8" fmla="*/ 32 w 64"/>
                <a:gd name="T9" fmla="*/ 64 h 64"/>
                <a:gd name="T10" fmla="*/ 54 w 64"/>
                <a:gd name="T11" fmla="*/ 54 h 64"/>
                <a:gd name="T12" fmla="*/ 64 w 64"/>
                <a:gd name="T13" fmla="*/ 32 h 64"/>
                <a:gd name="T14" fmla="*/ 54 w 64"/>
                <a:gd name="T15" fmla="*/ 9 h 64"/>
                <a:gd name="T16" fmla="*/ 32 w 64"/>
                <a:gd name="T17" fmla="*/ 0 h 64"/>
                <a:gd name="T18" fmla="*/ 49 w 64"/>
                <a:gd name="T19" fmla="*/ 49 h 64"/>
                <a:gd name="T20" fmla="*/ 32 w 64"/>
                <a:gd name="T21" fmla="*/ 56 h 64"/>
                <a:gd name="T22" fmla="*/ 15 w 64"/>
                <a:gd name="T23" fmla="*/ 49 h 64"/>
                <a:gd name="T24" fmla="*/ 8 w 64"/>
                <a:gd name="T25" fmla="*/ 32 h 64"/>
                <a:gd name="T26" fmla="*/ 15 w 64"/>
                <a:gd name="T27" fmla="*/ 15 h 64"/>
                <a:gd name="T28" fmla="*/ 32 w 64"/>
                <a:gd name="T29" fmla="*/ 8 h 64"/>
                <a:gd name="T30" fmla="*/ 49 w 64"/>
                <a:gd name="T31" fmla="*/ 15 h 64"/>
                <a:gd name="T32" fmla="*/ 56 w 64"/>
                <a:gd name="T33" fmla="*/ 32 h 64"/>
                <a:gd name="T34" fmla="*/ 49 w 64"/>
                <a:gd name="T35" fmla="*/ 4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23" y="0"/>
                    <a:pt x="15" y="3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0"/>
                    <a:pt x="3" y="48"/>
                    <a:pt x="9" y="54"/>
                  </a:cubicBezTo>
                  <a:cubicBezTo>
                    <a:pt x="15" y="60"/>
                    <a:pt x="23" y="64"/>
                    <a:pt x="32" y="64"/>
                  </a:cubicBezTo>
                  <a:cubicBezTo>
                    <a:pt x="40" y="64"/>
                    <a:pt x="48" y="60"/>
                    <a:pt x="54" y="54"/>
                  </a:cubicBezTo>
                  <a:cubicBezTo>
                    <a:pt x="60" y="48"/>
                    <a:pt x="64" y="40"/>
                    <a:pt x="64" y="32"/>
                  </a:cubicBezTo>
                  <a:cubicBezTo>
                    <a:pt x="64" y="23"/>
                    <a:pt x="60" y="15"/>
                    <a:pt x="54" y="9"/>
                  </a:cubicBezTo>
                  <a:cubicBezTo>
                    <a:pt x="48" y="3"/>
                    <a:pt x="40" y="0"/>
                    <a:pt x="32" y="0"/>
                  </a:cubicBezTo>
                  <a:close/>
                  <a:moveTo>
                    <a:pt x="49" y="49"/>
                  </a:moveTo>
                  <a:cubicBezTo>
                    <a:pt x="44" y="53"/>
                    <a:pt x="38" y="56"/>
                    <a:pt x="32" y="56"/>
                  </a:cubicBezTo>
                  <a:cubicBezTo>
                    <a:pt x="25" y="56"/>
                    <a:pt x="19" y="53"/>
                    <a:pt x="15" y="49"/>
                  </a:cubicBezTo>
                  <a:cubicBezTo>
                    <a:pt x="10" y="44"/>
                    <a:pt x="8" y="38"/>
                    <a:pt x="8" y="32"/>
                  </a:cubicBezTo>
                  <a:cubicBezTo>
                    <a:pt x="8" y="25"/>
                    <a:pt x="10" y="19"/>
                    <a:pt x="15" y="15"/>
                  </a:cubicBezTo>
                  <a:cubicBezTo>
                    <a:pt x="19" y="10"/>
                    <a:pt x="25" y="8"/>
                    <a:pt x="32" y="8"/>
                  </a:cubicBezTo>
                  <a:cubicBezTo>
                    <a:pt x="38" y="8"/>
                    <a:pt x="44" y="10"/>
                    <a:pt x="49" y="15"/>
                  </a:cubicBezTo>
                  <a:cubicBezTo>
                    <a:pt x="53" y="19"/>
                    <a:pt x="56" y="25"/>
                    <a:pt x="56" y="32"/>
                  </a:cubicBezTo>
                  <a:cubicBezTo>
                    <a:pt x="56" y="38"/>
                    <a:pt x="53" y="44"/>
                    <a:pt x="49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24" name="Freeform 325"/>
          <p:cNvSpPr>
            <a:spLocks noEditPoints="1"/>
          </p:cNvSpPr>
          <p:nvPr/>
        </p:nvSpPr>
        <p:spPr bwMode="auto">
          <a:xfrm>
            <a:off x="6831359" y="1652826"/>
            <a:ext cx="217958" cy="301788"/>
          </a:xfrm>
          <a:custGeom>
            <a:avLst/>
            <a:gdLst>
              <a:gd name="T0" fmla="*/ 104 w 104"/>
              <a:gd name="T1" fmla="*/ 15 h 144"/>
              <a:gd name="T2" fmla="*/ 73 w 104"/>
              <a:gd name="T3" fmla="*/ 15 h 144"/>
              <a:gd name="T4" fmla="*/ 72 w 104"/>
              <a:gd name="T5" fmla="*/ 9 h 144"/>
              <a:gd name="T6" fmla="*/ 63 w 104"/>
              <a:gd name="T7" fmla="*/ 9 h 144"/>
              <a:gd name="T8" fmla="*/ 63 w 104"/>
              <a:gd name="T9" fmla="*/ 0 h 144"/>
              <a:gd name="T10" fmla="*/ 41 w 104"/>
              <a:gd name="T11" fmla="*/ 0 h 144"/>
              <a:gd name="T12" fmla="*/ 41 w 104"/>
              <a:gd name="T13" fmla="*/ 9 h 144"/>
              <a:gd name="T14" fmla="*/ 32 w 104"/>
              <a:gd name="T15" fmla="*/ 9 h 144"/>
              <a:gd name="T16" fmla="*/ 30 w 104"/>
              <a:gd name="T17" fmla="*/ 15 h 144"/>
              <a:gd name="T18" fmla="*/ 0 w 104"/>
              <a:gd name="T19" fmla="*/ 15 h 144"/>
              <a:gd name="T20" fmla="*/ 0 w 104"/>
              <a:gd name="T21" fmla="*/ 144 h 144"/>
              <a:gd name="T22" fmla="*/ 104 w 104"/>
              <a:gd name="T23" fmla="*/ 144 h 144"/>
              <a:gd name="T24" fmla="*/ 104 w 104"/>
              <a:gd name="T25" fmla="*/ 15 h 144"/>
              <a:gd name="T26" fmla="*/ 35 w 104"/>
              <a:gd name="T27" fmla="*/ 13 h 144"/>
              <a:gd name="T28" fmla="*/ 45 w 104"/>
              <a:gd name="T29" fmla="*/ 13 h 144"/>
              <a:gd name="T30" fmla="*/ 45 w 104"/>
              <a:gd name="T31" fmla="*/ 4 h 144"/>
              <a:gd name="T32" fmla="*/ 59 w 104"/>
              <a:gd name="T33" fmla="*/ 4 h 144"/>
              <a:gd name="T34" fmla="*/ 59 w 104"/>
              <a:gd name="T35" fmla="*/ 13 h 144"/>
              <a:gd name="T36" fmla="*/ 68 w 104"/>
              <a:gd name="T37" fmla="*/ 13 h 144"/>
              <a:gd name="T38" fmla="*/ 72 w 104"/>
              <a:gd name="T39" fmla="*/ 27 h 144"/>
              <a:gd name="T40" fmla="*/ 32 w 104"/>
              <a:gd name="T41" fmla="*/ 27 h 144"/>
              <a:gd name="T42" fmla="*/ 35 w 104"/>
              <a:gd name="T43" fmla="*/ 13 h 144"/>
              <a:gd name="T44" fmla="*/ 99 w 104"/>
              <a:gd name="T45" fmla="*/ 139 h 144"/>
              <a:gd name="T46" fmla="*/ 4 w 104"/>
              <a:gd name="T47" fmla="*/ 139 h 144"/>
              <a:gd name="T48" fmla="*/ 4 w 104"/>
              <a:gd name="T49" fmla="*/ 20 h 144"/>
              <a:gd name="T50" fmla="*/ 29 w 104"/>
              <a:gd name="T51" fmla="*/ 20 h 144"/>
              <a:gd name="T52" fmla="*/ 26 w 104"/>
              <a:gd name="T53" fmla="*/ 31 h 144"/>
              <a:gd name="T54" fmla="*/ 77 w 104"/>
              <a:gd name="T55" fmla="*/ 31 h 144"/>
              <a:gd name="T56" fmla="*/ 74 w 104"/>
              <a:gd name="T57" fmla="*/ 20 h 144"/>
              <a:gd name="T58" fmla="*/ 99 w 104"/>
              <a:gd name="T59" fmla="*/ 20 h 144"/>
              <a:gd name="T60" fmla="*/ 99 w 104"/>
              <a:gd name="T61" fmla="*/ 13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" h="144">
                <a:moveTo>
                  <a:pt x="104" y="15"/>
                </a:moveTo>
                <a:lnTo>
                  <a:pt x="73" y="15"/>
                </a:lnTo>
                <a:lnTo>
                  <a:pt x="72" y="9"/>
                </a:lnTo>
                <a:lnTo>
                  <a:pt x="63" y="9"/>
                </a:lnTo>
                <a:lnTo>
                  <a:pt x="63" y="0"/>
                </a:lnTo>
                <a:lnTo>
                  <a:pt x="41" y="0"/>
                </a:lnTo>
                <a:lnTo>
                  <a:pt x="41" y="9"/>
                </a:lnTo>
                <a:lnTo>
                  <a:pt x="32" y="9"/>
                </a:lnTo>
                <a:lnTo>
                  <a:pt x="30" y="15"/>
                </a:lnTo>
                <a:lnTo>
                  <a:pt x="0" y="15"/>
                </a:lnTo>
                <a:lnTo>
                  <a:pt x="0" y="144"/>
                </a:lnTo>
                <a:lnTo>
                  <a:pt x="104" y="144"/>
                </a:lnTo>
                <a:lnTo>
                  <a:pt x="104" y="15"/>
                </a:lnTo>
                <a:close/>
                <a:moveTo>
                  <a:pt x="35" y="13"/>
                </a:moveTo>
                <a:lnTo>
                  <a:pt x="45" y="13"/>
                </a:lnTo>
                <a:lnTo>
                  <a:pt x="45" y="4"/>
                </a:lnTo>
                <a:lnTo>
                  <a:pt x="59" y="4"/>
                </a:lnTo>
                <a:lnTo>
                  <a:pt x="59" y="13"/>
                </a:lnTo>
                <a:lnTo>
                  <a:pt x="68" y="13"/>
                </a:lnTo>
                <a:lnTo>
                  <a:pt x="72" y="27"/>
                </a:lnTo>
                <a:lnTo>
                  <a:pt x="32" y="27"/>
                </a:lnTo>
                <a:lnTo>
                  <a:pt x="35" y="13"/>
                </a:lnTo>
                <a:close/>
                <a:moveTo>
                  <a:pt x="99" y="139"/>
                </a:moveTo>
                <a:lnTo>
                  <a:pt x="4" y="139"/>
                </a:lnTo>
                <a:lnTo>
                  <a:pt x="4" y="20"/>
                </a:lnTo>
                <a:lnTo>
                  <a:pt x="29" y="20"/>
                </a:lnTo>
                <a:lnTo>
                  <a:pt x="26" y="31"/>
                </a:lnTo>
                <a:lnTo>
                  <a:pt x="77" y="31"/>
                </a:lnTo>
                <a:lnTo>
                  <a:pt x="74" y="20"/>
                </a:lnTo>
                <a:lnTo>
                  <a:pt x="99" y="20"/>
                </a:lnTo>
                <a:lnTo>
                  <a:pt x="99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" name="Group 3"/>
          <p:cNvGrpSpPr/>
          <p:nvPr/>
        </p:nvGrpSpPr>
        <p:grpSpPr>
          <a:xfrm>
            <a:off x="2082388" y="2044731"/>
            <a:ext cx="301788" cy="301788"/>
            <a:chOff x="2082388" y="2044731"/>
            <a:chExt cx="301788" cy="301788"/>
          </a:xfrm>
          <a:solidFill>
            <a:schemeClr val="tx2"/>
          </a:solidFill>
        </p:grpSpPr>
        <p:sp>
          <p:nvSpPr>
            <p:cNvPr id="325" name="Freeform 326"/>
            <p:cNvSpPr>
              <a:spLocks noEditPoints="1"/>
            </p:cNvSpPr>
            <p:nvPr/>
          </p:nvSpPr>
          <p:spPr bwMode="auto">
            <a:xfrm>
              <a:off x="2317112" y="2053114"/>
              <a:ext cx="67064" cy="289214"/>
            </a:xfrm>
            <a:custGeom>
              <a:avLst/>
              <a:gdLst>
                <a:gd name="T0" fmla="*/ 21 w 32"/>
                <a:gd name="T1" fmla="*/ 138 h 138"/>
                <a:gd name="T2" fmla="*/ 32 w 32"/>
                <a:gd name="T3" fmla="*/ 116 h 138"/>
                <a:gd name="T4" fmla="*/ 32 w 32"/>
                <a:gd name="T5" fmla="*/ 0 h 138"/>
                <a:gd name="T6" fmla="*/ 9 w 32"/>
                <a:gd name="T7" fmla="*/ 0 h 138"/>
                <a:gd name="T8" fmla="*/ 9 w 32"/>
                <a:gd name="T9" fmla="*/ 9 h 138"/>
                <a:gd name="T10" fmla="*/ 0 w 32"/>
                <a:gd name="T11" fmla="*/ 9 h 138"/>
                <a:gd name="T12" fmla="*/ 0 w 32"/>
                <a:gd name="T13" fmla="*/ 34 h 138"/>
                <a:gd name="T14" fmla="*/ 5 w 32"/>
                <a:gd name="T15" fmla="*/ 34 h 138"/>
                <a:gd name="T16" fmla="*/ 5 w 32"/>
                <a:gd name="T17" fmla="*/ 14 h 138"/>
                <a:gd name="T18" fmla="*/ 9 w 32"/>
                <a:gd name="T19" fmla="*/ 14 h 138"/>
                <a:gd name="T20" fmla="*/ 9 w 32"/>
                <a:gd name="T21" fmla="*/ 116 h 138"/>
                <a:gd name="T22" fmla="*/ 21 w 32"/>
                <a:gd name="T23" fmla="*/ 138 h 138"/>
                <a:gd name="T24" fmla="*/ 14 w 32"/>
                <a:gd name="T25" fmla="*/ 5 h 138"/>
                <a:gd name="T26" fmla="*/ 27 w 32"/>
                <a:gd name="T27" fmla="*/ 5 h 138"/>
                <a:gd name="T28" fmla="*/ 27 w 32"/>
                <a:gd name="T29" fmla="*/ 115 h 138"/>
                <a:gd name="T30" fmla="*/ 21 w 32"/>
                <a:gd name="T31" fmla="*/ 128 h 138"/>
                <a:gd name="T32" fmla="*/ 14 w 32"/>
                <a:gd name="T33" fmla="*/ 115 h 138"/>
                <a:gd name="T34" fmla="*/ 14 w 32"/>
                <a:gd name="T35" fmla="*/ 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21" y="138"/>
                  </a:moveTo>
                  <a:lnTo>
                    <a:pt x="32" y="116"/>
                  </a:lnTo>
                  <a:lnTo>
                    <a:pt x="32" y="0"/>
                  </a:lnTo>
                  <a:lnTo>
                    <a:pt x="9" y="0"/>
                  </a:lnTo>
                  <a:lnTo>
                    <a:pt x="9" y="9"/>
                  </a:lnTo>
                  <a:lnTo>
                    <a:pt x="0" y="9"/>
                  </a:lnTo>
                  <a:lnTo>
                    <a:pt x="0" y="34"/>
                  </a:lnTo>
                  <a:lnTo>
                    <a:pt x="5" y="34"/>
                  </a:lnTo>
                  <a:lnTo>
                    <a:pt x="5" y="14"/>
                  </a:lnTo>
                  <a:lnTo>
                    <a:pt x="9" y="14"/>
                  </a:lnTo>
                  <a:lnTo>
                    <a:pt x="9" y="116"/>
                  </a:lnTo>
                  <a:lnTo>
                    <a:pt x="21" y="138"/>
                  </a:lnTo>
                  <a:close/>
                  <a:moveTo>
                    <a:pt x="14" y="5"/>
                  </a:moveTo>
                  <a:lnTo>
                    <a:pt x="27" y="5"/>
                  </a:lnTo>
                  <a:lnTo>
                    <a:pt x="27" y="115"/>
                  </a:lnTo>
                  <a:lnTo>
                    <a:pt x="21" y="128"/>
                  </a:lnTo>
                  <a:lnTo>
                    <a:pt x="14" y="115"/>
                  </a:lnTo>
                  <a:lnTo>
                    <a:pt x="1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6" name="Freeform 327"/>
            <p:cNvSpPr>
              <a:spLocks noEditPoints="1"/>
            </p:cNvSpPr>
            <p:nvPr/>
          </p:nvSpPr>
          <p:spPr bwMode="auto">
            <a:xfrm>
              <a:off x="2082388" y="2044731"/>
              <a:ext cx="215863" cy="301788"/>
            </a:xfrm>
            <a:custGeom>
              <a:avLst/>
              <a:gdLst>
                <a:gd name="T0" fmla="*/ 103 w 103"/>
                <a:gd name="T1" fmla="*/ 16 h 144"/>
                <a:gd name="T2" fmla="*/ 73 w 103"/>
                <a:gd name="T3" fmla="*/ 16 h 144"/>
                <a:gd name="T4" fmla="*/ 71 w 103"/>
                <a:gd name="T5" fmla="*/ 9 h 144"/>
                <a:gd name="T6" fmla="*/ 63 w 103"/>
                <a:gd name="T7" fmla="*/ 9 h 144"/>
                <a:gd name="T8" fmla="*/ 63 w 103"/>
                <a:gd name="T9" fmla="*/ 0 h 144"/>
                <a:gd name="T10" fmla="*/ 40 w 103"/>
                <a:gd name="T11" fmla="*/ 0 h 144"/>
                <a:gd name="T12" fmla="*/ 40 w 103"/>
                <a:gd name="T13" fmla="*/ 9 h 144"/>
                <a:gd name="T14" fmla="*/ 32 w 103"/>
                <a:gd name="T15" fmla="*/ 9 h 144"/>
                <a:gd name="T16" fmla="*/ 30 w 103"/>
                <a:gd name="T17" fmla="*/ 16 h 144"/>
                <a:gd name="T18" fmla="*/ 0 w 103"/>
                <a:gd name="T19" fmla="*/ 16 h 144"/>
                <a:gd name="T20" fmla="*/ 0 w 103"/>
                <a:gd name="T21" fmla="*/ 144 h 144"/>
                <a:gd name="T22" fmla="*/ 103 w 103"/>
                <a:gd name="T23" fmla="*/ 144 h 144"/>
                <a:gd name="T24" fmla="*/ 103 w 103"/>
                <a:gd name="T25" fmla="*/ 16 h 144"/>
                <a:gd name="T26" fmla="*/ 35 w 103"/>
                <a:gd name="T27" fmla="*/ 13 h 144"/>
                <a:gd name="T28" fmla="*/ 45 w 103"/>
                <a:gd name="T29" fmla="*/ 13 h 144"/>
                <a:gd name="T30" fmla="*/ 45 w 103"/>
                <a:gd name="T31" fmla="*/ 4 h 144"/>
                <a:gd name="T32" fmla="*/ 58 w 103"/>
                <a:gd name="T33" fmla="*/ 4 h 144"/>
                <a:gd name="T34" fmla="*/ 58 w 103"/>
                <a:gd name="T35" fmla="*/ 13 h 144"/>
                <a:gd name="T36" fmla="*/ 68 w 103"/>
                <a:gd name="T37" fmla="*/ 13 h 144"/>
                <a:gd name="T38" fmla="*/ 71 w 103"/>
                <a:gd name="T39" fmla="*/ 27 h 144"/>
                <a:gd name="T40" fmla="*/ 32 w 103"/>
                <a:gd name="T41" fmla="*/ 27 h 144"/>
                <a:gd name="T42" fmla="*/ 35 w 103"/>
                <a:gd name="T43" fmla="*/ 13 h 144"/>
                <a:gd name="T44" fmla="*/ 99 w 103"/>
                <a:gd name="T45" fmla="*/ 139 h 144"/>
                <a:gd name="T46" fmla="*/ 4 w 103"/>
                <a:gd name="T47" fmla="*/ 139 h 144"/>
                <a:gd name="T48" fmla="*/ 4 w 103"/>
                <a:gd name="T49" fmla="*/ 20 h 144"/>
                <a:gd name="T50" fmla="*/ 29 w 103"/>
                <a:gd name="T51" fmla="*/ 20 h 144"/>
                <a:gd name="T52" fmla="*/ 26 w 103"/>
                <a:gd name="T53" fmla="*/ 31 h 144"/>
                <a:gd name="T54" fmla="*/ 77 w 103"/>
                <a:gd name="T55" fmla="*/ 31 h 144"/>
                <a:gd name="T56" fmla="*/ 74 w 103"/>
                <a:gd name="T57" fmla="*/ 20 h 144"/>
                <a:gd name="T58" fmla="*/ 99 w 103"/>
                <a:gd name="T59" fmla="*/ 20 h 144"/>
                <a:gd name="T60" fmla="*/ 99 w 103"/>
                <a:gd name="T61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3" h="144">
                  <a:moveTo>
                    <a:pt x="103" y="16"/>
                  </a:moveTo>
                  <a:lnTo>
                    <a:pt x="73" y="16"/>
                  </a:lnTo>
                  <a:lnTo>
                    <a:pt x="71" y="9"/>
                  </a:lnTo>
                  <a:lnTo>
                    <a:pt x="63" y="9"/>
                  </a:lnTo>
                  <a:lnTo>
                    <a:pt x="63" y="0"/>
                  </a:lnTo>
                  <a:lnTo>
                    <a:pt x="40" y="0"/>
                  </a:lnTo>
                  <a:lnTo>
                    <a:pt x="40" y="9"/>
                  </a:lnTo>
                  <a:lnTo>
                    <a:pt x="32" y="9"/>
                  </a:lnTo>
                  <a:lnTo>
                    <a:pt x="30" y="16"/>
                  </a:lnTo>
                  <a:lnTo>
                    <a:pt x="0" y="16"/>
                  </a:lnTo>
                  <a:lnTo>
                    <a:pt x="0" y="144"/>
                  </a:lnTo>
                  <a:lnTo>
                    <a:pt x="103" y="144"/>
                  </a:lnTo>
                  <a:lnTo>
                    <a:pt x="103" y="16"/>
                  </a:lnTo>
                  <a:close/>
                  <a:moveTo>
                    <a:pt x="35" y="13"/>
                  </a:moveTo>
                  <a:lnTo>
                    <a:pt x="45" y="13"/>
                  </a:lnTo>
                  <a:lnTo>
                    <a:pt x="45" y="4"/>
                  </a:lnTo>
                  <a:lnTo>
                    <a:pt x="58" y="4"/>
                  </a:lnTo>
                  <a:lnTo>
                    <a:pt x="58" y="13"/>
                  </a:lnTo>
                  <a:lnTo>
                    <a:pt x="68" y="13"/>
                  </a:lnTo>
                  <a:lnTo>
                    <a:pt x="71" y="27"/>
                  </a:lnTo>
                  <a:lnTo>
                    <a:pt x="32" y="27"/>
                  </a:lnTo>
                  <a:lnTo>
                    <a:pt x="35" y="13"/>
                  </a:lnTo>
                  <a:close/>
                  <a:moveTo>
                    <a:pt x="99" y="139"/>
                  </a:moveTo>
                  <a:lnTo>
                    <a:pt x="4" y="139"/>
                  </a:lnTo>
                  <a:lnTo>
                    <a:pt x="4" y="20"/>
                  </a:lnTo>
                  <a:lnTo>
                    <a:pt x="29" y="20"/>
                  </a:lnTo>
                  <a:lnTo>
                    <a:pt x="26" y="31"/>
                  </a:lnTo>
                  <a:lnTo>
                    <a:pt x="77" y="31"/>
                  </a:lnTo>
                  <a:lnTo>
                    <a:pt x="74" y="20"/>
                  </a:lnTo>
                  <a:lnTo>
                    <a:pt x="99" y="20"/>
                  </a:lnTo>
                  <a:lnTo>
                    <a:pt x="99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474294" y="2042635"/>
            <a:ext cx="301789" cy="303884"/>
            <a:chOff x="2474294" y="2042635"/>
            <a:chExt cx="301789" cy="303884"/>
          </a:xfrm>
          <a:solidFill>
            <a:schemeClr val="tx2"/>
          </a:solidFill>
        </p:grpSpPr>
        <p:sp>
          <p:nvSpPr>
            <p:cNvPr id="327" name="Freeform 328"/>
            <p:cNvSpPr>
              <a:spLocks noEditPoints="1"/>
            </p:cNvSpPr>
            <p:nvPr/>
          </p:nvSpPr>
          <p:spPr bwMode="auto">
            <a:xfrm>
              <a:off x="2727880" y="2042635"/>
              <a:ext cx="48203" cy="303884"/>
            </a:xfrm>
            <a:custGeom>
              <a:avLst/>
              <a:gdLst>
                <a:gd name="T0" fmla="*/ 0 w 23"/>
                <a:gd name="T1" fmla="*/ 122 h 145"/>
                <a:gd name="T2" fmla="*/ 12 w 23"/>
                <a:gd name="T3" fmla="*/ 145 h 145"/>
                <a:gd name="T4" fmla="*/ 23 w 23"/>
                <a:gd name="T5" fmla="*/ 122 h 145"/>
                <a:gd name="T6" fmla="*/ 23 w 23"/>
                <a:gd name="T7" fmla="*/ 0 h 145"/>
                <a:gd name="T8" fmla="*/ 0 w 23"/>
                <a:gd name="T9" fmla="*/ 0 h 145"/>
                <a:gd name="T10" fmla="*/ 0 w 23"/>
                <a:gd name="T11" fmla="*/ 122 h 145"/>
                <a:gd name="T12" fmla="*/ 12 w 23"/>
                <a:gd name="T13" fmla="*/ 135 h 145"/>
                <a:gd name="T14" fmla="*/ 5 w 23"/>
                <a:gd name="T15" fmla="*/ 121 h 145"/>
                <a:gd name="T16" fmla="*/ 5 w 23"/>
                <a:gd name="T17" fmla="*/ 27 h 145"/>
                <a:gd name="T18" fmla="*/ 18 w 23"/>
                <a:gd name="T19" fmla="*/ 27 h 145"/>
                <a:gd name="T20" fmla="*/ 18 w 23"/>
                <a:gd name="T21" fmla="*/ 121 h 145"/>
                <a:gd name="T22" fmla="*/ 12 w 23"/>
                <a:gd name="T23" fmla="*/ 135 h 145"/>
                <a:gd name="T24" fmla="*/ 18 w 23"/>
                <a:gd name="T25" fmla="*/ 5 h 145"/>
                <a:gd name="T26" fmla="*/ 18 w 23"/>
                <a:gd name="T27" fmla="*/ 23 h 145"/>
                <a:gd name="T28" fmla="*/ 5 w 23"/>
                <a:gd name="T29" fmla="*/ 23 h 145"/>
                <a:gd name="T30" fmla="*/ 5 w 23"/>
                <a:gd name="T31" fmla="*/ 5 h 145"/>
                <a:gd name="T32" fmla="*/ 18 w 23"/>
                <a:gd name="T33" fmla="*/ 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0" y="122"/>
                  </a:moveTo>
                  <a:lnTo>
                    <a:pt x="12" y="145"/>
                  </a:lnTo>
                  <a:lnTo>
                    <a:pt x="23" y="122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122"/>
                  </a:lnTo>
                  <a:close/>
                  <a:moveTo>
                    <a:pt x="12" y="135"/>
                  </a:moveTo>
                  <a:lnTo>
                    <a:pt x="5" y="121"/>
                  </a:lnTo>
                  <a:lnTo>
                    <a:pt x="5" y="27"/>
                  </a:lnTo>
                  <a:lnTo>
                    <a:pt x="18" y="27"/>
                  </a:lnTo>
                  <a:lnTo>
                    <a:pt x="18" y="121"/>
                  </a:lnTo>
                  <a:lnTo>
                    <a:pt x="12" y="135"/>
                  </a:lnTo>
                  <a:close/>
                  <a:moveTo>
                    <a:pt x="18" y="5"/>
                  </a:moveTo>
                  <a:lnTo>
                    <a:pt x="18" y="23"/>
                  </a:lnTo>
                  <a:lnTo>
                    <a:pt x="5" y="23"/>
                  </a:lnTo>
                  <a:lnTo>
                    <a:pt x="5" y="5"/>
                  </a:lnTo>
                  <a:lnTo>
                    <a:pt x="18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8" name="Freeform 329"/>
            <p:cNvSpPr>
              <a:spLocks noEditPoints="1"/>
            </p:cNvSpPr>
            <p:nvPr/>
          </p:nvSpPr>
          <p:spPr bwMode="auto">
            <a:xfrm>
              <a:off x="2474294" y="2042635"/>
              <a:ext cx="215863" cy="301788"/>
            </a:xfrm>
            <a:custGeom>
              <a:avLst/>
              <a:gdLst>
                <a:gd name="T0" fmla="*/ 103 w 103"/>
                <a:gd name="T1" fmla="*/ 16 h 144"/>
                <a:gd name="T2" fmla="*/ 73 w 103"/>
                <a:gd name="T3" fmla="*/ 16 h 144"/>
                <a:gd name="T4" fmla="*/ 71 w 103"/>
                <a:gd name="T5" fmla="*/ 9 h 144"/>
                <a:gd name="T6" fmla="*/ 63 w 103"/>
                <a:gd name="T7" fmla="*/ 9 h 144"/>
                <a:gd name="T8" fmla="*/ 63 w 103"/>
                <a:gd name="T9" fmla="*/ 0 h 144"/>
                <a:gd name="T10" fmla="*/ 40 w 103"/>
                <a:gd name="T11" fmla="*/ 0 h 144"/>
                <a:gd name="T12" fmla="*/ 40 w 103"/>
                <a:gd name="T13" fmla="*/ 9 h 144"/>
                <a:gd name="T14" fmla="*/ 32 w 103"/>
                <a:gd name="T15" fmla="*/ 9 h 144"/>
                <a:gd name="T16" fmla="*/ 30 w 103"/>
                <a:gd name="T17" fmla="*/ 16 h 144"/>
                <a:gd name="T18" fmla="*/ 0 w 103"/>
                <a:gd name="T19" fmla="*/ 16 h 144"/>
                <a:gd name="T20" fmla="*/ 0 w 103"/>
                <a:gd name="T21" fmla="*/ 144 h 144"/>
                <a:gd name="T22" fmla="*/ 103 w 103"/>
                <a:gd name="T23" fmla="*/ 144 h 144"/>
                <a:gd name="T24" fmla="*/ 103 w 103"/>
                <a:gd name="T25" fmla="*/ 16 h 144"/>
                <a:gd name="T26" fmla="*/ 35 w 103"/>
                <a:gd name="T27" fmla="*/ 14 h 144"/>
                <a:gd name="T28" fmla="*/ 45 w 103"/>
                <a:gd name="T29" fmla="*/ 14 h 144"/>
                <a:gd name="T30" fmla="*/ 45 w 103"/>
                <a:gd name="T31" fmla="*/ 5 h 144"/>
                <a:gd name="T32" fmla="*/ 58 w 103"/>
                <a:gd name="T33" fmla="*/ 5 h 144"/>
                <a:gd name="T34" fmla="*/ 58 w 103"/>
                <a:gd name="T35" fmla="*/ 14 h 144"/>
                <a:gd name="T36" fmla="*/ 68 w 103"/>
                <a:gd name="T37" fmla="*/ 14 h 144"/>
                <a:gd name="T38" fmla="*/ 71 w 103"/>
                <a:gd name="T39" fmla="*/ 27 h 144"/>
                <a:gd name="T40" fmla="*/ 32 w 103"/>
                <a:gd name="T41" fmla="*/ 27 h 144"/>
                <a:gd name="T42" fmla="*/ 35 w 103"/>
                <a:gd name="T43" fmla="*/ 14 h 144"/>
                <a:gd name="T44" fmla="*/ 99 w 103"/>
                <a:gd name="T45" fmla="*/ 140 h 144"/>
                <a:gd name="T46" fmla="*/ 4 w 103"/>
                <a:gd name="T47" fmla="*/ 140 h 144"/>
                <a:gd name="T48" fmla="*/ 4 w 103"/>
                <a:gd name="T49" fmla="*/ 20 h 144"/>
                <a:gd name="T50" fmla="*/ 29 w 103"/>
                <a:gd name="T51" fmla="*/ 20 h 144"/>
                <a:gd name="T52" fmla="*/ 26 w 103"/>
                <a:gd name="T53" fmla="*/ 32 h 144"/>
                <a:gd name="T54" fmla="*/ 77 w 103"/>
                <a:gd name="T55" fmla="*/ 32 h 144"/>
                <a:gd name="T56" fmla="*/ 74 w 103"/>
                <a:gd name="T57" fmla="*/ 20 h 144"/>
                <a:gd name="T58" fmla="*/ 99 w 103"/>
                <a:gd name="T59" fmla="*/ 20 h 144"/>
                <a:gd name="T60" fmla="*/ 99 w 103"/>
                <a:gd name="T61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3" h="144">
                  <a:moveTo>
                    <a:pt x="103" y="16"/>
                  </a:moveTo>
                  <a:lnTo>
                    <a:pt x="73" y="16"/>
                  </a:lnTo>
                  <a:lnTo>
                    <a:pt x="71" y="9"/>
                  </a:lnTo>
                  <a:lnTo>
                    <a:pt x="63" y="9"/>
                  </a:lnTo>
                  <a:lnTo>
                    <a:pt x="63" y="0"/>
                  </a:lnTo>
                  <a:lnTo>
                    <a:pt x="40" y="0"/>
                  </a:lnTo>
                  <a:lnTo>
                    <a:pt x="40" y="9"/>
                  </a:lnTo>
                  <a:lnTo>
                    <a:pt x="32" y="9"/>
                  </a:lnTo>
                  <a:lnTo>
                    <a:pt x="30" y="16"/>
                  </a:lnTo>
                  <a:lnTo>
                    <a:pt x="0" y="16"/>
                  </a:lnTo>
                  <a:lnTo>
                    <a:pt x="0" y="144"/>
                  </a:lnTo>
                  <a:lnTo>
                    <a:pt x="103" y="144"/>
                  </a:lnTo>
                  <a:lnTo>
                    <a:pt x="103" y="16"/>
                  </a:lnTo>
                  <a:close/>
                  <a:moveTo>
                    <a:pt x="35" y="14"/>
                  </a:moveTo>
                  <a:lnTo>
                    <a:pt x="45" y="14"/>
                  </a:lnTo>
                  <a:lnTo>
                    <a:pt x="45" y="5"/>
                  </a:lnTo>
                  <a:lnTo>
                    <a:pt x="58" y="5"/>
                  </a:lnTo>
                  <a:lnTo>
                    <a:pt x="58" y="14"/>
                  </a:lnTo>
                  <a:lnTo>
                    <a:pt x="68" y="14"/>
                  </a:lnTo>
                  <a:lnTo>
                    <a:pt x="71" y="27"/>
                  </a:lnTo>
                  <a:lnTo>
                    <a:pt x="32" y="27"/>
                  </a:lnTo>
                  <a:lnTo>
                    <a:pt x="35" y="14"/>
                  </a:lnTo>
                  <a:close/>
                  <a:moveTo>
                    <a:pt x="99" y="140"/>
                  </a:moveTo>
                  <a:lnTo>
                    <a:pt x="4" y="140"/>
                  </a:lnTo>
                  <a:lnTo>
                    <a:pt x="4" y="20"/>
                  </a:lnTo>
                  <a:lnTo>
                    <a:pt x="29" y="20"/>
                  </a:lnTo>
                  <a:lnTo>
                    <a:pt x="26" y="32"/>
                  </a:lnTo>
                  <a:lnTo>
                    <a:pt x="77" y="32"/>
                  </a:lnTo>
                  <a:lnTo>
                    <a:pt x="74" y="20"/>
                  </a:lnTo>
                  <a:lnTo>
                    <a:pt x="99" y="20"/>
                  </a:lnTo>
                  <a:lnTo>
                    <a:pt x="9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2908114" y="2044731"/>
            <a:ext cx="217958" cy="301788"/>
            <a:chOff x="2908114" y="2044731"/>
            <a:chExt cx="217958" cy="301788"/>
          </a:xfrm>
          <a:solidFill>
            <a:schemeClr val="tx2"/>
          </a:solidFill>
        </p:grpSpPr>
        <p:sp>
          <p:nvSpPr>
            <p:cNvPr id="329" name="Rectangle 330"/>
            <p:cNvSpPr>
              <a:spLocks noChangeArrowheads="1"/>
            </p:cNvSpPr>
            <p:nvPr/>
          </p:nvSpPr>
          <p:spPr bwMode="auto">
            <a:xfrm>
              <a:off x="2983561" y="2153710"/>
              <a:ext cx="104788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0" name="Rectangle 331"/>
            <p:cNvSpPr>
              <a:spLocks noChangeArrowheads="1"/>
            </p:cNvSpPr>
            <p:nvPr/>
          </p:nvSpPr>
          <p:spPr bwMode="auto">
            <a:xfrm>
              <a:off x="2983561" y="2199817"/>
              <a:ext cx="104788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1" name="Rectangle 332"/>
            <p:cNvSpPr>
              <a:spLocks noChangeArrowheads="1"/>
            </p:cNvSpPr>
            <p:nvPr/>
          </p:nvSpPr>
          <p:spPr bwMode="auto">
            <a:xfrm>
              <a:off x="2983561" y="2248019"/>
              <a:ext cx="104788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2" name="Rectangle 333"/>
            <p:cNvSpPr>
              <a:spLocks noChangeArrowheads="1"/>
            </p:cNvSpPr>
            <p:nvPr/>
          </p:nvSpPr>
          <p:spPr bwMode="auto">
            <a:xfrm>
              <a:off x="2983561" y="2294125"/>
              <a:ext cx="104788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3" name="Rectangle 334"/>
            <p:cNvSpPr>
              <a:spLocks noChangeArrowheads="1"/>
            </p:cNvSpPr>
            <p:nvPr/>
          </p:nvSpPr>
          <p:spPr bwMode="auto">
            <a:xfrm>
              <a:off x="2945838" y="2153710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4" name="Rectangle 335"/>
            <p:cNvSpPr>
              <a:spLocks noChangeArrowheads="1"/>
            </p:cNvSpPr>
            <p:nvPr/>
          </p:nvSpPr>
          <p:spPr bwMode="auto">
            <a:xfrm>
              <a:off x="2945838" y="2199817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5" name="Rectangle 336"/>
            <p:cNvSpPr>
              <a:spLocks noChangeArrowheads="1"/>
            </p:cNvSpPr>
            <p:nvPr/>
          </p:nvSpPr>
          <p:spPr bwMode="auto">
            <a:xfrm>
              <a:off x="2945838" y="2248019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6" name="Rectangle 337"/>
            <p:cNvSpPr>
              <a:spLocks noChangeArrowheads="1"/>
            </p:cNvSpPr>
            <p:nvPr/>
          </p:nvSpPr>
          <p:spPr bwMode="auto">
            <a:xfrm>
              <a:off x="2945838" y="229412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7" name="Freeform 338"/>
            <p:cNvSpPr>
              <a:spLocks noEditPoints="1"/>
            </p:cNvSpPr>
            <p:nvPr/>
          </p:nvSpPr>
          <p:spPr bwMode="auto">
            <a:xfrm>
              <a:off x="2908114" y="2044731"/>
              <a:ext cx="217958" cy="301788"/>
            </a:xfrm>
            <a:custGeom>
              <a:avLst/>
              <a:gdLst>
                <a:gd name="T0" fmla="*/ 41 w 104"/>
                <a:gd name="T1" fmla="*/ 0 h 144"/>
                <a:gd name="T2" fmla="*/ 41 w 104"/>
                <a:gd name="T3" fmla="*/ 9 h 144"/>
                <a:gd name="T4" fmla="*/ 32 w 104"/>
                <a:gd name="T5" fmla="*/ 9 h 144"/>
                <a:gd name="T6" fmla="*/ 30 w 104"/>
                <a:gd name="T7" fmla="*/ 16 h 144"/>
                <a:gd name="T8" fmla="*/ 0 w 104"/>
                <a:gd name="T9" fmla="*/ 16 h 144"/>
                <a:gd name="T10" fmla="*/ 0 w 104"/>
                <a:gd name="T11" fmla="*/ 144 h 144"/>
                <a:gd name="T12" fmla="*/ 104 w 104"/>
                <a:gd name="T13" fmla="*/ 144 h 144"/>
                <a:gd name="T14" fmla="*/ 104 w 104"/>
                <a:gd name="T15" fmla="*/ 16 h 144"/>
                <a:gd name="T16" fmla="*/ 74 w 104"/>
                <a:gd name="T17" fmla="*/ 16 h 144"/>
                <a:gd name="T18" fmla="*/ 72 w 104"/>
                <a:gd name="T19" fmla="*/ 9 h 144"/>
                <a:gd name="T20" fmla="*/ 63 w 104"/>
                <a:gd name="T21" fmla="*/ 9 h 144"/>
                <a:gd name="T22" fmla="*/ 63 w 104"/>
                <a:gd name="T23" fmla="*/ 0 h 144"/>
                <a:gd name="T24" fmla="*/ 41 w 104"/>
                <a:gd name="T25" fmla="*/ 0 h 144"/>
                <a:gd name="T26" fmla="*/ 78 w 104"/>
                <a:gd name="T27" fmla="*/ 31 h 144"/>
                <a:gd name="T28" fmla="*/ 75 w 104"/>
                <a:gd name="T29" fmla="*/ 20 h 144"/>
                <a:gd name="T30" fmla="*/ 99 w 104"/>
                <a:gd name="T31" fmla="*/ 20 h 144"/>
                <a:gd name="T32" fmla="*/ 99 w 104"/>
                <a:gd name="T33" fmla="*/ 139 h 144"/>
                <a:gd name="T34" fmla="*/ 5 w 104"/>
                <a:gd name="T35" fmla="*/ 139 h 144"/>
                <a:gd name="T36" fmla="*/ 5 w 104"/>
                <a:gd name="T37" fmla="*/ 20 h 144"/>
                <a:gd name="T38" fmla="*/ 29 w 104"/>
                <a:gd name="T39" fmla="*/ 20 h 144"/>
                <a:gd name="T40" fmla="*/ 27 w 104"/>
                <a:gd name="T41" fmla="*/ 31 h 144"/>
                <a:gd name="T42" fmla="*/ 78 w 104"/>
                <a:gd name="T43" fmla="*/ 31 h 144"/>
                <a:gd name="T44" fmla="*/ 68 w 104"/>
                <a:gd name="T45" fmla="*/ 13 h 144"/>
                <a:gd name="T46" fmla="*/ 72 w 104"/>
                <a:gd name="T47" fmla="*/ 27 h 144"/>
                <a:gd name="T48" fmla="*/ 33 w 104"/>
                <a:gd name="T49" fmla="*/ 27 h 144"/>
                <a:gd name="T50" fmla="*/ 36 w 104"/>
                <a:gd name="T51" fmla="*/ 13 h 144"/>
                <a:gd name="T52" fmla="*/ 45 w 104"/>
                <a:gd name="T53" fmla="*/ 13 h 144"/>
                <a:gd name="T54" fmla="*/ 45 w 104"/>
                <a:gd name="T55" fmla="*/ 4 h 144"/>
                <a:gd name="T56" fmla="*/ 59 w 104"/>
                <a:gd name="T57" fmla="*/ 4 h 144"/>
                <a:gd name="T58" fmla="*/ 59 w 104"/>
                <a:gd name="T59" fmla="*/ 13 h 144"/>
                <a:gd name="T60" fmla="*/ 68 w 104"/>
                <a:gd name="T61" fmla="*/ 1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4" h="144">
                  <a:moveTo>
                    <a:pt x="41" y="0"/>
                  </a:moveTo>
                  <a:lnTo>
                    <a:pt x="41" y="9"/>
                  </a:lnTo>
                  <a:lnTo>
                    <a:pt x="32" y="9"/>
                  </a:lnTo>
                  <a:lnTo>
                    <a:pt x="30" y="16"/>
                  </a:lnTo>
                  <a:lnTo>
                    <a:pt x="0" y="16"/>
                  </a:lnTo>
                  <a:lnTo>
                    <a:pt x="0" y="144"/>
                  </a:lnTo>
                  <a:lnTo>
                    <a:pt x="104" y="144"/>
                  </a:lnTo>
                  <a:lnTo>
                    <a:pt x="104" y="16"/>
                  </a:lnTo>
                  <a:lnTo>
                    <a:pt x="74" y="16"/>
                  </a:lnTo>
                  <a:lnTo>
                    <a:pt x="72" y="9"/>
                  </a:lnTo>
                  <a:lnTo>
                    <a:pt x="63" y="9"/>
                  </a:lnTo>
                  <a:lnTo>
                    <a:pt x="63" y="0"/>
                  </a:lnTo>
                  <a:lnTo>
                    <a:pt x="41" y="0"/>
                  </a:lnTo>
                  <a:close/>
                  <a:moveTo>
                    <a:pt x="78" y="31"/>
                  </a:moveTo>
                  <a:lnTo>
                    <a:pt x="75" y="20"/>
                  </a:lnTo>
                  <a:lnTo>
                    <a:pt x="99" y="20"/>
                  </a:lnTo>
                  <a:lnTo>
                    <a:pt x="99" y="139"/>
                  </a:lnTo>
                  <a:lnTo>
                    <a:pt x="5" y="139"/>
                  </a:lnTo>
                  <a:lnTo>
                    <a:pt x="5" y="20"/>
                  </a:lnTo>
                  <a:lnTo>
                    <a:pt x="29" y="20"/>
                  </a:lnTo>
                  <a:lnTo>
                    <a:pt x="27" y="31"/>
                  </a:lnTo>
                  <a:lnTo>
                    <a:pt x="78" y="31"/>
                  </a:lnTo>
                  <a:close/>
                  <a:moveTo>
                    <a:pt x="68" y="13"/>
                  </a:moveTo>
                  <a:lnTo>
                    <a:pt x="72" y="27"/>
                  </a:lnTo>
                  <a:lnTo>
                    <a:pt x="33" y="27"/>
                  </a:lnTo>
                  <a:lnTo>
                    <a:pt x="36" y="13"/>
                  </a:lnTo>
                  <a:lnTo>
                    <a:pt x="45" y="13"/>
                  </a:lnTo>
                  <a:lnTo>
                    <a:pt x="45" y="4"/>
                  </a:lnTo>
                  <a:lnTo>
                    <a:pt x="59" y="4"/>
                  </a:lnTo>
                  <a:lnTo>
                    <a:pt x="59" y="13"/>
                  </a:lnTo>
                  <a:lnTo>
                    <a:pt x="68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258105" y="2044731"/>
            <a:ext cx="303883" cy="301788"/>
            <a:chOff x="3258105" y="2044731"/>
            <a:chExt cx="303883" cy="301788"/>
          </a:xfrm>
          <a:solidFill>
            <a:schemeClr val="tx2"/>
          </a:solidFill>
        </p:grpSpPr>
        <p:sp>
          <p:nvSpPr>
            <p:cNvPr id="338" name="Rectangle 339"/>
            <p:cNvSpPr>
              <a:spLocks noChangeArrowheads="1"/>
            </p:cNvSpPr>
            <p:nvPr/>
          </p:nvSpPr>
          <p:spPr bwMode="auto">
            <a:xfrm>
              <a:off x="3333552" y="2153710"/>
              <a:ext cx="104788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9" name="Rectangle 340"/>
            <p:cNvSpPr>
              <a:spLocks noChangeArrowheads="1"/>
            </p:cNvSpPr>
            <p:nvPr/>
          </p:nvSpPr>
          <p:spPr bwMode="auto">
            <a:xfrm>
              <a:off x="3333552" y="2199817"/>
              <a:ext cx="104788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0" name="Rectangle 341"/>
            <p:cNvSpPr>
              <a:spLocks noChangeArrowheads="1"/>
            </p:cNvSpPr>
            <p:nvPr/>
          </p:nvSpPr>
          <p:spPr bwMode="auto">
            <a:xfrm>
              <a:off x="3333552" y="2248019"/>
              <a:ext cx="104788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1" name="Rectangle 342"/>
            <p:cNvSpPr>
              <a:spLocks noChangeArrowheads="1"/>
            </p:cNvSpPr>
            <p:nvPr/>
          </p:nvSpPr>
          <p:spPr bwMode="auto">
            <a:xfrm>
              <a:off x="3333552" y="2294125"/>
              <a:ext cx="104788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2" name="Rectangle 343"/>
            <p:cNvSpPr>
              <a:spLocks noChangeArrowheads="1"/>
            </p:cNvSpPr>
            <p:nvPr/>
          </p:nvSpPr>
          <p:spPr bwMode="auto">
            <a:xfrm>
              <a:off x="3295829" y="2153710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3" name="Rectangle 344"/>
            <p:cNvSpPr>
              <a:spLocks noChangeArrowheads="1"/>
            </p:cNvSpPr>
            <p:nvPr/>
          </p:nvSpPr>
          <p:spPr bwMode="auto">
            <a:xfrm>
              <a:off x="3295829" y="2199817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4" name="Rectangle 345"/>
            <p:cNvSpPr>
              <a:spLocks noChangeArrowheads="1"/>
            </p:cNvSpPr>
            <p:nvPr/>
          </p:nvSpPr>
          <p:spPr bwMode="auto">
            <a:xfrm>
              <a:off x="3295829" y="2248019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5" name="Rectangle 346"/>
            <p:cNvSpPr>
              <a:spLocks noChangeArrowheads="1"/>
            </p:cNvSpPr>
            <p:nvPr/>
          </p:nvSpPr>
          <p:spPr bwMode="auto">
            <a:xfrm>
              <a:off x="3295829" y="2294125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6" name="Freeform 347"/>
            <p:cNvSpPr>
              <a:spLocks noEditPoints="1"/>
            </p:cNvSpPr>
            <p:nvPr/>
          </p:nvSpPr>
          <p:spPr bwMode="auto">
            <a:xfrm>
              <a:off x="3258105" y="2044731"/>
              <a:ext cx="217958" cy="301788"/>
            </a:xfrm>
            <a:custGeom>
              <a:avLst/>
              <a:gdLst>
                <a:gd name="T0" fmla="*/ 104 w 104"/>
                <a:gd name="T1" fmla="*/ 16 h 144"/>
                <a:gd name="T2" fmla="*/ 74 w 104"/>
                <a:gd name="T3" fmla="*/ 16 h 144"/>
                <a:gd name="T4" fmla="*/ 72 w 104"/>
                <a:gd name="T5" fmla="*/ 9 h 144"/>
                <a:gd name="T6" fmla="*/ 64 w 104"/>
                <a:gd name="T7" fmla="*/ 9 h 144"/>
                <a:gd name="T8" fmla="*/ 64 w 104"/>
                <a:gd name="T9" fmla="*/ 0 h 144"/>
                <a:gd name="T10" fmla="*/ 41 w 104"/>
                <a:gd name="T11" fmla="*/ 0 h 144"/>
                <a:gd name="T12" fmla="*/ 41 w 104"/>
                <a:gd name="T13" fmla="*/ 9 h 144"/>
                <a:gd name="T14" fmla="*/ 32 w 104"/>
                <a:gd name="T15" fmla="*/ 9 h 144"/>
                <a:gd name="T16" fmla="*/ 30 w 104"/>
                <a:gd name="T17" fmla="*/ 16 h 144"/>
                <a:gd name="T18" fmla="*/ 0 w 104"/>
                <a:gd name="T19" fmla="*/ 16 h 144"/>
                <a:gd name="T20" fmla="*/ 0 w 104"/>
                <a:gd name="T21" fmla="*/ 144 h 144"/>
                <a:gd name="T22" fmla="*/ 104 w 104"/>
                <a:gd name="T23" fmla="*/ 144 h 144"/>
                <a:gd name="T24" fmla="*/ 104 w 104"/>
                <a:gd name="T25" fmla="*/ 16 h 144"/>
                <a:gd name="T26" fmla="*/ 36 w 104"/>
                <a:gd name="T27" fmla="*/ 13 h 144"/>
                <a:gd name="T28" fmla="*/ 45 w 104"/>
                <a:gd name="T29" fmla="*/ 13 h 144"/>
                <a:gd name="T30" fmla="*/ 45 w 104"/>
                <a:gd name="T31" fmla="*/ 4 h 144"/>
                <a:gd name="T32" fmla="*/ 59 w 104"/>
                <a:gd name="T33" fmla="*/ 4 h 144"/>
                <a:gd name="T34" fmla="*/ 59 w 104"/>
                <a:gd name="T35" fmla="*/ 13 h 144"/>
                <a:gd name="T36" fmla="*/ 68 w 104"/>
                <a:gd name="T37" fmla="*/ 13 h 144"/>
                <a:gd name="T38" fmla="*/ 71 w 104"/>
                <a:gd name="T39" fmla="*/ 27 h 144"/>
                <a:gd name="T40" fmla="*/ 33 w 104"/>
                <a:gd name="T41" fmla="*/ 27 h 144"/>
                <a:gd name="T42" fmla="*/ 36 w 104"/>
                <a:gd name="T43" fmla="*/ 13 h 144"/>
                <a:gd name="T44" fmla="*/ 100 w 104"/>
                <a:gd name="T45" fmla="*/ 139 h 144"/>
                <a:gd name="T46" fmla="*/ 5 w 104"/>
                <a:gd name="T47" fmla="*/ 139 h 144"/>
                <a:gd name="T48" fmla="*/ 5 w 104"/>
                <a:gd name="T49" fmla="*/ 20 h 144"/>
                <a:gd name="T50" fmla="*/ 29 w 104"/>
                <a:gd name="T51" fmla="*/ 20 h 144"/>
                <a:gd name="T52" fmla="*/ 26 w 104"/>
                <a:gd name="T53" fmla="*/ 31 h 144"/>
                <a:gd name="T54" fmla="*/ 78 w 104"/>
                <a:gd name="T55" fmla="*/ 31 h 144"/>
                <a:gd name="T56" fmla="*/ 75 w 104"/>
                <a:gd name="T57" fmla="*/ 20 h 144"/>
                <a:gd name="T58" fmla="*/ 100 w 104"/>
                <a:gd name="T59" fmla="*/ 20 h 144"/>
                <a:gd name="T60" fmla="*/ 100 w 104"/>
                <a:gd name="T61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4" h="144">
                  <a:moveTo>
                    <a:pt x="104" y="16"/>
                  </a:moveTo>
                  <a:lnTo>
                    <a:pt x="74" y="16"/>
                  </a:lnTo>
                  <a:lnTo>
                    <a:pt x="72" y="9"/>
                  </a:lnTo>
                  <a:lnTo>
                    <a:pt x="64" y="9"/>
                  </a:lnTo>
                  <a:lnTo>
                    <a:pt x="64" y="0"/>
                  </a:lnTo>
                  <a:lnTo>
                    <a:pt x="41" y="0"/>
                  </a:lnTo>
                  <a:lnTo>
                    <a:pt x="41" y="9"/>
                  </a:lnTo>
                  <a:lnTo>
                    <a:pt x="32" y="9"/>
                  </a:lnTo>
                  <a:lnTo>
                    <a:pt x="30" y="16"/>
                  </a:lnTo>
                  <a:lnTo>
                    <a:pt x="0" y="16"/>
                  </a:lnTo>
                  <a:lnTo>
                    <a:pt x="0" y="144"/>
                  </a:lnTo>
                  <a:lnTo>
                    <a:pt x="104" y="144"/>
                  </a:lnTo>
                  <a:lnTo>
                    <a:pt x="104" y="16"/>
                  </a:lnTo>
                  <a:close/>
                  <a:moveTo>
                    <a:pt x="36" y="13"/>
                  </a:moveTo>
                  <a:lnTo>
                    <a:pt x="45" y="13"/>
                  </a:lnTo>
                  <a:lnTo>
                    <a:pt x="45" y="4"/>
                  </a:lnTo>
                  <a:lnTo>
                    <a:pt x="59" y="4"/>
                  </a:lnTo>
                  <a:lnTo>
                    <a:pt x="59" y="13"/>
                  </a:lnTo>
                  <a:lnTo>
                    <a:pt x="68" y="13"/>
                  </a:lnTo>
                  <a:lnTo>
                    <a:pt x="71" y="27"/>
                  </a:lnTo>
                  <a:lnTo>
                    <a:pt x="33" y="27"/>
                  </a:lnTo>
                  <a:lnTo>
                    <a:pt x="36" y="13"/>
                  </a:lnTo>
                  <a:close/>
                  <a:moveTo>
                    <a:pt x="100" y="139"/>
                  </a:moveTo>
                  <a:lnTo>
                    <a:pt x="5" y="139"/>
                  </a:lnTo>
                  <a:lnTo>
                    <a:pt x="5" y="20"/>
                  </a:lnTo>
                  <a:lnTo>
                    <a:pt x="29" y="20"/>
                  </a:lnTo>
                  <a:lnTo>
                    <a:pt x="26" y="31"/>
                  </a:lnTo>
                  <a:lnTo>
                    <a:pt x="78" y="31"/>
                  </a:lnTo>
                  <a:lnTo>
                    <a:pt x="75" y="20"/>
                  </a:lnTo>
                  <a:lnTo>
                    <a:pt x="100" y="20"/>
                  </a:lnTo>
                  <a:lnTo>
                    <a:pt x="100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7" name="Freeform 348"/>
            <p:cNvSpPr>
              <a:spLocks noEditPoints="1"/>
            </p:cNvSpPr>
            <p:nvPr/>
          </p:nvSpPr>
          <p:spPr bwMode="auto">
            <a:xfrm>
              <a:off x="3494924" y="2053114"/>
              <a:ext cx="67064" cy="289214"/>
            </a:xfrm>
            <a:custGeom>
              <a:avLst/>
              <a:gdLst>
                <a:gd name="T0" fmla="*/ 32 w 32"/>
                <a:gd name="T1" fmla="*/ 0 h 138"/>
                <a:gd name="T2" fmla="*/ 9 w 32"/>
                <a:gd name="T3" fmla="*/ 0 h 138"/>
                <a:gd name="T4" fmla="*/ 9 w 32"/>
                <a:gd name="T5" fmla="*/ 9 h 138"/>
                <a:gd name="T6" fmla="*/ 0 w 32"/>
                <a:gd name="T7" fmla="*/ 9 h 138"/>
                <a:gd name="T8" fmla="*/ 0 w 32"/>
                <a:gd name="T9" fmla="*/ 34 h 138"/>
                <a:gd name="T10" fmla="*/ 5 w 32"/>
                <a:gd name="T11" fmla="*/ 34 h 138"/>
                <a:gd name="T12" fmla="*/ 5 w 32"/>
                <a:gd name="T13" fmla="*/ 14 h 138"/>
                <a:gd name="T14" fmla="*/ 9 w 32"/>
                <a:gd name="T15" fmla="*/ 14 h 138"/>
                <a:gd name="T16" fmla="*/ 9 w 32"/>
                <a:gd name="T17" fmla="*/ 116 h 138"/>
                <a:gd name="T18" fmla="*/ 20 w 32"/>
                <a:gd name="T19" fmla="*/ 138 h 138"/>
                <a:gd name="T20" fmla="*/ 32 w 32"/>
                <a:gd name="T21" fmla="*/ 116 h 138"/>
                <a:gd name="T22" fmla="*/ 32 w 32"/>
                <a:gd name="T23" fmla="*/ 0 h 138"/>
                <a:gd name="T24" fmla="*/ 27 w 32"/>
                <a:gd name="T25" fmla="*/ 115 h 138"/>
                <a:gd name="T26" fmla="*/ 20 w 32"/>
                <a:gd name="T27" fmla="*/ 128 h 138"/>
                <a:gd name="T28" fmla="*/ 14 w 32"/>
                <a:gd name="T29" fmla="*/ 115 h 138"/>
                <a:gd name="T30" fmla="*/ 14 w 32"/>
                <a:gd name="T31" fmla="*/ 5 h 138"/>
                <a:gd name="T32" fmla="*/ 27 w 32"/>
                <a:gd name="T33" fmla="*/ 5 h 138"/>
                <a:gd name="T34" fmla="*/ 27 w 32"/>
                <a:gd name="T35" fmla="*/ 11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38">
                  <a:moveTo>
                    <a:pt x="32" y="0"/>
                  </a:moveTo>
                  <a:lnTo>
                    <a:pt x="9" y="0"/>
                  </a:lnTo>
                  <a:lnTo>
                    <a:pt x="9" y="9"/>
                  </a:lnTo>
                  <a:lnTo>
                    <a:pt x="0" y="9"/>
                  </a:lnTo>
                  <a:lnTo>
                    <a:pt x="0" y="34"/>
                  </a:lnTo>
                  <a:lnTo>
                    <a:pt x="5" y="34"/>
                  </a:lnTo>
                  <a:lnTo>
                    <a:pt x="5" y="14"/>
                  </a:lnTo>
                  <a:lnTo>
                    <a:pt x="9" y="14"/>
                  </a:lnTo>
                  <a:lnTo>
                    <a:pt x="9" y="116"/>
                  </a:lnTo>
                  <a:lnTo>
                    <a:pt x="20" y="138"/>
                  </a:lnTo>
                  <a:lnTo>
                    <a:pt x="32" y="116"/>
                  </a:lnTo>
                  <a:lnTo>
                    <a:pt x="32" y="0"/>
                  </a:lnTo>
                  <a:close/>
                  <a:moveTo>
                    <a:pt x="27" y="115"/>
                  </a:moveTo>
                  <a:lnTo>
                    <a:pt x="20" y="128"/>
                  </a:lnTo>
                  <a:lnTo>
                    <a:pt x="14" y="115"/>
                  </a:lnTo>
                  <a:lnTo>
                    <a:pt x="14" y="5"/>
                  </a:lnTo>
                  <a:lnTo>
                    <a:pt x="27" y="5"/>
                  </a:lnTo>
                  <a:lnTo>
                    <a:pt x="27" y="1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3650010" y="2042635"/>
            <a:ext cx="303884" cy="303884"/>
            <a:chOff x="3650010" y="2042635"/>
            <a:chExt cx="303884" cy="303884"/>
          </a:xfrm>
          <a:solidFill>
            <a:schemeClr val="tx2"/>
          </a:solidFill>
        </p:grpSpPr>
        <p:sp>
          <p:nvSpPr>
            <p:cNvPr id="348" name="Rectangle 349"/>
            <p:cNvSpPr>
              <a:spLocks noChangeArrowheads="1"/>
            </p:cNvSpPr>
            <p:nvPr/>
          </p:nvSpPr>
          <p:spPr bwMode="auto">
            <a:xfrm>
              <a:off x="3727553" y="2151614"/>
              <a:ext cx="10269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9" name="Rectangle 350"/>
            <p:cNvSpPr>
              <a:spLocks noChangeArrowheads="1"/>
            </p:cNvSpPr>
            <p:nvPr/>
          </p:nvSpPr>
          <p:spPr bwMode="auto">
            <a:xfrm>
              <a:off x="3727553" y="2199817"/>
              <a:ext cx="10269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0" name="Rectangle 351"/>
            <p:cNvSpPr>
              <a:spLocks noChangeArrowheads="1"/>
            </p:cNvSpPr>
            <p:nvPr/>
          </p:nvSpPr>
          <p:spPr bwMode="auto">
            <a:xfrm>
              <a:off x="3727553" y="2245923"/>
              <a:ext cx="10269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1" name="Rectangle 352"/>
            <p:cNvSpPr>
              <a:spLocks noChangeArrowheads="1"/>
            </p:cNvSpPr>
            <p:nvPr/>
          </p:nvSpPr>
          <p:spPr bwMode="auto">
            <a:xfrm>
              <a:off x="3727553" y="2294125"/>
              <a:ext cx="10269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2" name="Rectangle 353"/>
            <p:cNvSpPr>
              <a:spLocks noChangeArrowheads="1"/>
            </p:cNvSpPr>
            <p:nvPr/>
          </p:nvSpPr>
          <p:spPr bwMode="auto">
            <a:xfrm>
              <a:off x="3689830" y="2151614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3" name="Rectangle 354"/>
            <p:cNvSpPr>
              <a:spLocks noChangeArrowheads="1"/>
            </p:cNvSpPr>
            <p:nvPr/>
          </p:nvSpPr>
          <p:spPr bwMode="auto">
            <a:xfrm>
              <a:off x="3689830" y="2199817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4" name="Rectangle 355"/>
            <p:cNvSpPr>
              <a:spLocks noChangeArrowheads="1"/>
            </p:cNvSpPr>
            <p:nvPr/>
          </p:nvSpPr>
          <p:spPr bwMode="auto">
            <a:xfrm>
              <a:off x="3689830" y="224592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5" name="Rectangle 356"/>
            <p:cNvSpPr>
              <a:spLocks noChangeArrowheads="1"/>
            </p:cNvSpPr>
            <p:nvPr/>
          </p:nvSpPr>
          <p:spPr bwMode="auto">
            <a:xfrm>
              <a:off x="3689830" y="2294125"/>
              <a:ext cx="18862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6" name="Freeform 357"/>
            <p:cNvSpPr>
              <a:spLocks noEditPoints="1"/>
            </p:cNvSpPr>
            <p:nvPr/>
          </p:nvSpPr>
          <p:spPr bwMode="auto">
            <a:xfrm>
              <a:off x="3650010" y="2042635"/>
              <a:ext cx="217958" cy="301788"/>
            </a:xfrm>
            <a:custGeom>
              <a:avLst/>
              <a:gdLst>
                <a:gd name="T0" fmla="*/ 104 w 104"/>
                <a:gd name="T1" fmla="*/ 16 h 144"/>
                <a:gd name="T2" fmla="*/ 74 w 104"/>
                <a:gd name="T3" fmla="*/ 16 h 144"/>
                <a:gd name="T4" fmla="*/ 72 w 104"/>
                <a:gd name="T5" fmla="*/ 9 h 144"/>
                <a:gd name="T6" fmla="*/ 64 w 104"/>
                <a:gd name="T7" fmla="*/ 9 h 144"/>
                <a:gd name="T8" fmla="*/ 64 w 104"/>
                <a:gd name="T9" fmla="*/ 0 h 144"/>
                <a:gd name="T10" fmla="*/ 41 w 104"/>
                <a:gd name="T11" fmla="*/ 0 h 144"/>
                <a:gd name="T12" fmla="*/ 41 w 104"/>
                <a:gd name="T13" fmla="*/ 9 h 144"/>
                <a:gd name="T14" fmla="*/ 33 w 104"/>
                <a:gd name="T15" fmla="*/ 9 h 144"/>
                <a:gd name="T16" fmla="*/ 31 w 104"/>
                <a:gd name="T17" fmla="*/ 16 h 144"/>
                <a:gd name="T18" fmla="*/ 0 w 104"/>
                <a:gd name="T19" fmla="*/ 16 h 144"/>
                <a:gd name="T20" fmla="*/ 0 w 104"/>
                <a:gd name="T21" fmla="*/ 144 h 144"/>
                <a:gd name="T22" fmla="*/ 104 w 104"/>
                <a:gd name="T23" fmla="*/ 144 h 144"/>
                <a:gd name="T24" fmla="*/ 104 w 104"/>
                <a:gd name="T25" fmla="*/ 16 h 144"/>
                <a:gd name="T26" fmla="*/ 36 w 104"/>
                <a:gd name="T27" fmla="*/ 14 h 144"/>
                <a:gd name="T28" fmla="*/ 46 w 104"/>
                <a:gd name="T29" fmla="*/ 14 h 144"/>
                <a:gd name="T30" fmla="*/ 46 w 104"/>
                <a:gd name="T31" fmla="*/ 5 h 144"/>
                <a:gd name="T32" fmla="*/ 59 w 104"/>
                <a:gd name="T33" fmla="*/ 5 h 144"/>
                <a:gd name="T34" fmla="*/ 59 w 104"/>
                <a:gd name="T35" fmla="*/ 14 h 144"/>
                <a:gd name="T36" fmla="*/ 69 w 104"/>
                <a:gd name="T37" fmla="*/ 14 h 144"/>
                <a:gd name="T38" fmla="*/ 72 w 104"/>
                <a:gd name="T39" fmla="*/ 27 h 144"/>
                <a:gd name="T40" fmla="*/ 33 w 104"/>
                <a:gd name="T41" fmla="*/ 27 h 144"/>
                <a:gd name="T42" fmla="*/ 36 w 104"/>
                <a:gd name="T43" fmla="*/ 14 h 144"/>
                <a:gd name="T44" fmla="*/ 100 w 104"/>
                <a:gd name="T45" fmla="*/ 140 h 144"/>
                <a:gd name="T46" fmla="*/ 5 w 104"/>
                <a:gd name="T47" fmla="*/ 140 h 144"/>
                <a:gd name="T48" fmla="*/ 5 w 104"/>
                <a:gd name="T49" fmla="*/ 20 h 144"/>
                <a:gd name="T50" fmla="*/ 30 w 104"/>
                <a:gd name="T51" fmla="*/ 20 h 144"/>
                <a:gd name="T52" fmla="*/ 27 w 104"/>
                <a:gd name="T53" fmla="*/ 32 h 144"/>
                <a:gd name="T54" fmla="*/ 78 w 104"/>
                <a:gd name="T55" fmla="*/ 32 h 144"/>
                <a:gd name="T56" fmla="*/ 75 w 104"/>
                <a:gd name="T57" fmla="*/ 20 h 144"/>
                <a:gd name="T58" fmla="*/ 100 w 104"/>
                <a:gd name="T59" fmla="*/ 20 h 144"/>
                <a:gd name="T60" fmla="*/ 100 w 104"/>
                <a:gd name="T61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4" h="144">
                  <a:moveTo>
                    <a:pt x="104" y="16"/>
                  </a:moveTo>
                  <a:lnTo>
                    <a:pt x="74" y="16"/>
                  </a:lnTo>
                  <a:lnTo>
                    <a:pt x="72" y="9"/>
                  </a:lnTo>
                  <a:lnTo>
                    <a:pt x="64" y="9"/>
                  </a:lnTo>
                  <a:lnTo>
                    <a:pt x="64" y="0"/>
                  </a:lnTo>
                  <a:lnTo>
                    <a:pt x="41" y="0"/>
                  </a:lnTo>
                  <a:lnTo>
                    <a:pt x="41" y="9"/>
                  </a:lnTo>
                  <a:lnTo>
                    <a:pt x="33" y="9"/>
                  </a:lnTo>
                  <a:lnTo>
                    <a:pt x="31" y="16"/>
                  </a:lnTo>
                  <a:lnTo>
                    <a:pt x="0" y="16"/>
                  </a:lnTo>
                  <a:lnTo>
                    <a:pt x="0" y="144"/>
                  </a:lnTo>
                  <a:lnTo>
                    <a:pt x="104" y="144"/>
                  </a:lnTo>
                  <a:lnTo>
                    <a:pt x="104" y="16"/>
                  </a:lnTo>
                  <a:close/>
                  <a:moveTo>
                    <a:pt x="36" y="14"/>
                  </a:moveTo>
                  <a:lnTo>
                    <a:pt x="46" y="14"/>
                  </a:lnTo>
                  <a:lnTo>
                    <a:pt x="46" y="5"/>
                  </a:lnTo>
                  <a:lnTo>
                    <a:pt x="59" y="5"/>
                  </a:lnTo>
                  <a:lnTo>
                    <a:pt x="59" y="14"/>
                  </a:lnTo>
                  <a:lnTo>
                    <a:pt x="69" y="14"/>
                  </a:lnTo>
                  <a:lnTo>
                    <a:pt x="72" y="27"/>
                  </a:lnTo>
                  <a:lnTo>
                    <a:pt x="33" y="27"/>
                  </a:lnTo>
                  <a:lnTo>
                    <a:pt x="36" y="14"/>
                  </a:lnTo>
                  <a:close/>
                  <a:moveTo>
                    <a:pt x="100" y="140"/>
                  </a:moveTo>
                  <a:lnTo>
                    <a:pt x="5" y="140"/>
                  </a:lnTo>
                  <a:lnTo>
                    <a:pt x="5" y="20"/>
                  </a:lnTo>
                  <a:lnTo>
                    <a:pt x="30" y="20"/>
                  </a:lnTo>
                  <a:lnTo>
                    <a:pt x="27" y="32"/>
                  </a:lnTo>
                  <a:lnTo>
                    <a:pt x="78" y="32"/>
                  </a:lnTo>
                  <a:lnTo>
                    <a:pt x="75" y="20"/>
                  </a:lnTo>
                  <a:lnTo>
                    <a:pt x="100" y="20"/>
                  </a:lnTo>
                  <a:lnTo>
                    <a:pt x="10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7" name="Freeform 358"/>
            <p:cNvSpPr>
              <a:spLocks noEditPoints="1"/>
            </p:cNvSpPr>
            <p:nvPr/>
          </p:nvSpPr>
          <p:spPr bwMode="auto">
            <a:xfrm>
              <a:off x="3905691" y="2042635"/>
              <a:ext cx="48203" cy="303884"/>
            </a:xfrm>
            <a:custGeom>
              <a:avLst/>
              <a:gdLst>
                <a:gd name="T0" fmla="*/ 23 w 23"/>
                <a:gd name="T1" fmla="*/ 122 h 145"/>
                <a:gd name="T2" fmla="*/ 23 w 23"/>
                <a:gd name="T3" fmla="*/ 0 h 145"/>
                <a:gd name="T4" fmla="*/ 0 w 23"/>
                <a:gd name="T5" fmla="*/ 0 h 145"/>
                <a:gd name="T6" fmla="*/ 0 w 23"/>
                <a:gd name="T7" fmla="*/ 122 h 145"/>
                <a:gd name="T8" fmla="*/ 11 w 23"/>
                <a:gd name="T9" fmla="*/ 145 h 145"/>
                <a:gd name="T10" fmla="*/ 23 w 23"/>
                <a:gd name="T11" fmla="*/ 122 h 145"/>
                <a:gd name="T12" fmla="*/ 18 w 23"/>
                <a:gd name="T13" fmla="*/ 5 h 145"/>
                <a:gd name="T14" fmla="*/ 18 w 23"/>
                <a:gd name="T15" fmla="*/ 23 h 145"/>
                <a:gd name="T16" fmla="*/ 5 w 23"/>
                <a:gd name="T17" fmla="*/ 23 h 145"/>
                <a:gd name="T18" fmla="*/ 5 w 23"/>
                <a:gd name="T19" fmla="*/ 5 h 145"/>
                <a:gd name="T20" fmla="*/ 18 w 23"/>
                <a:gd name="T21" fmla="*/ 5 h 145"/>
                <a:gd name="T22" fmla="*/ 5 w 23"/>
                <a:gd name="T23" fmla="*/ 27 h 145"/>
                <a:gd name="T24" fmla="*/ 18 w 23"/>
                <a:gd name="T25" fmla="*/ 27 h 145"/>
                <a:gd name="T26" fmla="*/ 18 w 23"/>
                <a:gd name="T27" fmla="*/ 121 h 145"/>
                <a:gd name="T28" fmla="*/ 11 w 23"/>
                <a:gd name="T29" fmla="*/ 135 h 145"/>
                <a:gd name="T30" fmla="*/ 5 w 23"/>
                <a:gd name="T31" fmla="*/ 121 h 145"/>
                <a:gd name="T32" fmla="*/ 5 w 23"/>
                <a:gd name="T33" fmla="*/ 27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145">
                  <a:moveTo>
                    <a:pt x="23" y="122"/>
                  </a:moveTo>
                  <a:lnTo>
                    <a:pt x="23" y="0"/>
                  </a:lnTo>
                  <a:lnTo>
                    <a:pt x="0" y="0"/>
                  </a:lnTo>
                  <a:lnTo>
                    <a:pt x="0" y="122"/>
                  </a:lnTo>
                  <a:lnTo>
                    <a:pt x="11" y="145"/>
                  </a:lnTo>
                  <a:lnTo>
                    <a:pt x="23" y="122"/>
                  </a:lnTo>
                  <a:close/>
                  <a:moveTo>
                    <a:pt x="18" y="5"/>
                  </a:moveTo>
                  <a:lnTo>
                    <a:pt x="18" y="23"/>
                  </a:lnTo>
                  <a:lnTo>
                    <a:pt x="5" y="23"/>
                  </a:lnTo>
                  <a:lnTo>
                    <a:pt x="5" y="5"/>
                  </a:lnTo>
                  <a:lnTo>
                    <a:pt x="18" y="5"/>
                  </a:lnTo>
                  <a:close/>
                  <a:moveTo>
                    <a:pt x="5" y="27"/>
                  </a:moveTo>
                  <a:lnTo>
                    <a:pt x="18" y="27"/>
                  </a:lnTo>
                  <a:lnTo>
                    <a:pt x="18" y="121"/>
                  </a:lnTo>
                  <a:lnTo>
                    <a:pt x="11" y="135"/>
                  </a:lnTo>
                  <a:lnTo>
                    <a:pt x="5" y="121"/>
                  </a:lnTo>
                  <a:lnTo>
                    <a:pt x="5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090117" y="2044731"/>
            <a:ext cx="207480" cy="301788"/>
            <a:chOff x="4090117" y="2044731"/>
            <a:chExt cx="207480" cy="301788"/>
          </a:xfrm>
          <a:solidFill>
            <a:schemeClr val="tx2"/>
          </a:solidFill>
        </p:grpSpPr>
        <p:sp>
          <p:nvSpPr>
            <p:cNvPr id="358" name="Freeform 359"/>
            <p:cNvSpPr>
              <a:spLocks noEditPoints="1"/>
            </p:cNvSpPr>
            <p:nvPr/>
          </p:nvSpPr>
          <p:spPr bwMode="auto">
            <a:xfrm>
              <a:off x="4090117" y="2044731"/>
              <a:ext cx="207480" cy="301788"/>
            </a:xfrm>
            <a:custGeom>
              <a:avLst/>
              <a:gdLst>
                <a:gd name="T0" fmla="*/ 7 w 99"/>
                <a:gd name="T1" fmla="*/ 144 h 144"/>
                <a:gd name="T2" fmla="*/ 93 w 99"/>
                <a:gd name="T3" fmla="*/ 144 h 144"/>
                <a:gd name="T4" fmla="*/ 93 w 99"/>
                <a:gd name="T5" fmla="*/ 22 h 144"/>
                <a:gd name="T6" fmla="*/ 99 w 99"/>
                <a:gd name="T7" fmla="*/ 22 h 144"/>
                <a:gd name="T8" fmla="*/ 99 w 99"/>
                <a:gd name="T9" fmla="*/ 18 h 144"/>
                <a:gd name="T10" fmla="*/ 68 w 99"/>
                <a:gd name="T11" fmla="*/ 18 h 144"/>
                <a:gd name="T12" fmla="*/ 68 w 99"/>
                <a:gd name="T13" fmla="*/ 0 h 144"/>
                <a:gd name="T14" fmla="*/ 32 w 99"/>
                <a:gd name="T15" fmla="*/ 0 h 144"/>
                <a:gd name="T16" fmla="*/ 32 w 99"/>
                <a:gd name="T17" fmla="*/ 18 h 144"/>
                <a:gd name="T18" fmla="*/ 0 w 99"/>
                <a:gd name="T19" fmla="*/ 18 h 144"/>
                <a:gd name="T20" fmla="*/ 0 w 99"/>
                <a:gd name="T21" fmla="*/ 22 h 144"/>
                <a:gd name="T22" fmla="*/ 7 w 99"/>
                <a:gd name="T23" fmla="*/ 22 h 144"/>
                <a:gd name="T24" fmla="*/ 7 w 99"/>
                <a:gd name="T25" fmla="*/ 144 h 144"/>
                <a:gd name="T26" fmla="*/ 36 w 99"/>
                <a:gd name="T27" fmla="*/ 4 h 144"/>
                <a:gd name="T28" fmla="*/ 63 w 99"/>
                <a:gd name="T29" fmla="*/ 4 h 144"/>
                <a:gd name="T30" fmla="*/ 63 w 99"/>
                <a:gd name="T31" fmla="*/ 18 h 144"/>
                <a:gd name="T32" fmla="*/ 36 w 99"/>
                <a:gd name="T33" fmla="*/ 18 h 144"/>
                <a:gd name="T34" fmla="*/ 36 w 99"/>
                <a:gd name="T35" fmla="*/ 4 h 144"/>
                <a:gd name="T36" fmla="*/ 88 w 99"/>
                <a:gd name="T37" fmla="*/ 22 h 144"/>
                <a:gd name="T38" fmla="*/ 88 w 99"/>
                <a:gd name="T39" fmla="*/ 139 h 144"/>
                <a:gd name="T40" fmla="*/ 11 w 99"/>
                <a:gd name="T41" fmla="*/ 139 h 144"/>
                <a:gd name="T42" fmla="*/ 11 w 99"/>
                <a:gd name="T43" fmla="*/ 22 h 144"/>
                <a:gd name="T44" fmla="*/ 88 w 99"/>
                <a:gd name="T45" fmla="*/ 2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" h="144">
                  <a:moveTo>
                    <a:pt x="7" y="144"/>
                  </a:moveTo>
                  <a:lnTo>
                    <a:pt x="93" y="144"/>
                  </a:lnTo>
                  <a:lnTo>
                    <a:pt x="93" y="22"/>
                  </a:lnTo>
                  <a:lnTo>
                    <a:pt x="99" y="22"/>
                  </a:lnTo>
                  <a:lnTo>
                    <a:pt x="99" y="18"/>
                  </a:lnTo>
                  <a:lnTo>
                    <a:pt x="68" y="18"/>
                  </a:lnTo>
                  <a:lnTo>
                    <a:pt x="68" y="0"/>
                  </a:lnTo>
                  <a:lnTo>
                    <a:pt x="32" y="0"/>
                  </a:lnTo>
                  <a:lnTo>
                    <a:pt x="32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7" y="22"/>
                  </a:lnTo>
                  <a:lnTo>
                    <a:pt x="7" y="144"/>
                  </a:lnTo>
                  <a:close/>
                  <a:moveTo>
                    <a:pt x="36" y="4"/>
                  </a:moveTo>
                  <a:lnTo>
                    <a:pt x="63" y="4"/>
                  </a:lnTo>
                  <a:lnTo>
                    <a:pt x="63" y="18"/>
                  </a:lnTo>
                  <a:lnTo>
                    <a:pt x="36" y="18"/>
                  </a:lnTo>
                  <a:lnTo>
                    <a:pt x="36" y="4"/>
                  </a:lnTo>
                  <a:close/>
                  <a:moveTo>
                    <a:pt x="88" y="22"/>
                  </a:moveTo>
                  <a:lnTo>
                    <a:pt x="88" y="139"/>
                  </a:lnTo>
                  <a:lnTo>
                    <a:pt x="11" y="139"/>
                  </a:lnTo>
                  <a:lnTo>
                    <a:pt x="11" y="22"/>
                  </a:lnTo>
                  <a:lnTo>
                    <a:pt x="88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9" name="Rectangle 360"/>
            <p:cNvSpPr>
              <a:spLocks noChangeArrowheads="1"/>
            </p:cNvSpPr>
            <p:nvPr/>
          </p:nvSpPr>
          <p:spPr bwMode="auto">
            <a:xfrm>
              <a:off x="4161373" y="2139040"/>
              <a:ext cx="8383" cy="15927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0" name="Rectangle 361"/>
            <p:cNvSpPr>
              <a:spLocks noChangeArrowheads="1"/>
            </p:cNvSpPr>
            <p:nvPr/>
          </p:nvSpPr>
          <p:spPr bwMode="auto">
            <a:xfrm>
              <a:off x="4217959" y="2139040"/>
              <a:ext cx="8383" cy="15927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456874" y="2044731"/>
            <a:ext cx="257778" cy="301788"/>
            <a:chOff x="4456874" y="2044731"/>
            <a:chExt cx="257778" cy="301788"/>
          </a:xfrm>
          <a:solidFill>
            <a:schemeClr val="tx2"/>
          </a:solidFill>
        </p:grpSpPr>
        <p:sp>
          <p:nvSpPr>
            <p:cNvPr id="361" name="Freeform 362"/>
            <p:cNvSpPr>
              <a:spLocks noEditPoints="1"/>
            </p:cNvSpPr>
            <p:nvPr/>
          </p:nvSpPr>
          <p:spPr bwMode="auto">
            <a:xfrm>
              <a:off x="4456874" y="2044731"/>
              <a:ext cx="257778" cy="301788"/>
            </a:xfrm>
            <a:custGeom>
              <a:avLst/>
              <a:gdLst>
                <a:gd name="T0" fmla="*/ 86 w 123"/>
                <a:gd name="T1" fmla="*/ 50 h 144"/>
                <a:gd name="T2" fmla="*/ 114 w 123"/>
                <a:gd name="T3" fmla="*/ 142 h 144"/>
                <a:gd name="T4" fmla="*/ 118 w 123"/>
                <a:gd name="T5" fmla="*/ 141 h 144"/>
                <a:gd name="T6" fmla="*/ 110 w 123"/>
                <a:gd name="T7" fmla="*/ 114 h 144"/>
                <a:gd name="T8" fmla="*/ 123 w 123"/>
                <a:gd name="T9" fmla="*/ 109 h 144"/>
                <a:gd name="T10" fmla="*/ 112 w 123"/>
                <a:gd name="T11" fmla="*/ 74 h 144"/>
                <a:gd name="T12" fmla="*/ 99 w 123"/>
                <a:gd name="T13" fmla="*/ 77 h 144"/>
                <a:gd name="T14" fmla="*/ 91 w 123"/>
                <a:gd name="T15" fmla="*/ 48 h 144"/>
                <a:gd name="T16" fmla="*/ 86 w 123"/>
                <a:gd name="T17" fmla="*/ 49 h 144"/>
                <a:gd name="T18" fmla="*/ 86 w 123"/>
                <a:gd name="T19" fmla="*/ 27 h 144"/>
                <a:gd name="T20" fmla="*/ 81 w 123"/>
                <a:gd name="T21" fmla="*/ 27 h 144"/>
                <a:gd name="T22" fmla="*/ 70 w 123"/>
                <a:gd name="T23" fmla="*/ 0 h 144"/>
                <a:gd name="T24" fmla="*/ 40 w 123"/>
                <a:gd name="T25" fmla="*/ 0 h 144"/>
                <a:gd name="T26" fmla="*/ 31 w 123"/>
                <a:gd name="T27" fmla="*/ 11 h 144"/>
                <a:gd name="T28" fmla="*/ 10 w 123"/>
                <a:gd name="T29" fmla="*/ 11 h 144"/>
                <a:gd name="T30" fmla="*/ 5 w 123"/>
                <a:gd name="T31" fmla="*/ 27 h 144"/>
                <a:gd name="T32" fmla="*/ 0 w 123"/>
                <a:gd name="T33" fmla="*/ 27 h 144"/>
                <a:gd name="T34" fmla="*/ 0 w 123"/>
                <a:gd name="T35" fmla="*/ 144 h 144"/>
                <a:gd name="T36" fmla="*/ 86 w 123"/>
                <a:gd name="T37" fmla="*/ 144 h 144"/>
                <a:gd name="T38" fmla="*/ 86 w 123"/>
                <a:gd name="T39" fmla="*/ 50 h 144"/>
                <a:gd name="T40" fmla="*/ 110 w 123"/>
                <a:gd name="T41" fmla="*/ 79 h 144"/>
                <a:gd name="T42" fmla="*/ 118 w 123"/>
                <a:gd name="T43" fmla="*/ 106 h 144"/>
                <a:gd name="T44" fmla="*/ 109 w 123"/>
                <a:gd name="T45" fmla="*/ 109 h 144"/>
                <a:gd name="T46" fmla="*/ 101 w 123"/>
                <a:gd name="T47" fmla="*/ 82 h 144"/>
                <a:gd name="T48" fmla="*/ 110 w 123"/>
                <a:gd name="T49" fmla="*/ 79 h 144"/>
                <a:gd name="T50" fmla="*/ 42 w 123"/>
                <a:gd name="T51" fmla="*/ 4 h 144"/>
                <a:gd name="T52" fmla="*/ 67 w 123"/>
                <a:gd name="T53" fmla="*/ 4 h 144"/>
                <a:gd name="T54" fmla="*/ 76 w 123"/>
                <a:gd name="T55" fmla="*/ 27 h 144"/>
                <a:gd name="T56" fmla="*/ 38 w 123"/>
                <a:gd name="T57" fmla="*/ 27 h 144"/>
                <a:gd name="T58" fmla="*/ 34 w 123"/>
                <a:gd name="T59" fmla="*/ 14 h 144"/>
                <a:gd name="T60" fmla="*/ 42 w 123"/>
                <a:gd name="T61" fmla="*/ 4 h 144"/>
                <a:gd name="T62" fmla="*/ 13 w 123"/>
                <a:gd name="T63" fmla="*/ 16 h 144"/>
                <a:gd name="T64" fmla="*/ 30 w 123"/>
                <a:gd name="T65" fmla="*/ 16 h 144"/>
                <a:gd name="T66" fmla="*/ 34 w 123"/>
                <a:gd name="T67" fmla="*/ 27 h 144"/>
                <a:gd name="T68" fmla="*/ 10 w 123"/>
                <a:gd name="T69" fmla="*/ 27 h 144"/>
                <a:gd name="T70" fmla="*/ 13 w 123"/>
                <a:gd name="T71" fmla="*/ 16 h 144"/>
                <a:gd name="T72" fmla="*/ 81 w 123"/>
                <a:gd name="T73" fmla="*/ 139 h 144"/>
                <a:gd name="T74" fmla="*/ 5 w 123"/>
                <a:gd name="T75" fmla="*/ 139 h 144"/>
                <a:gd name="T76" fmla="*/ 5 w 123"/>
                <a:gd name="T77" fmla="*/ 31 h 144"/>
                <a:gd name="T78" fmla="*/ 81 w 123"/>
                <a:gd name="T79" fmla="*/ 31 h 144"/>
                <a:gd name="T80" fmla="*/ 81 w 123"/>
                <a:gd name="T81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144">
                  <a:moveTo>
                    <a:pt x="86" y="50"/>
                  </a:moveTo>
                  <a:lnTo>
                    <a:pt x="114" y="142"/>
                  </a:lnTo>
                  <a:lnTo>
                    <a:pt x="118" y="141"/>
                  </a:lnTo>
                  <a:lnTo>
                    <a:pt x="110" y="114"/>
                  </a:lnTo>
                  <a:lnTo>
                    <a:pt x="123" y="109"/>
                  </a:lnTo>
                  <a:lnTo>
                    <a:pt x="112" y="74"/>
                  </a:lnTo>
                  <a:lnTo>
                    <a:pt x="99" y="77"/>
                  </a:lnTo>
                  <a:lnTo>
                    <a:pt x="91" y="48"/>
                  </a:lnTo>
                  <a:lnTo>
                    <a:pt x="86" y="49"/>
                  </a:lnTo>
                  <a:lnTo>
                    <a:pt x="86" y="27"/>
                  </a:lnTo>
                  <a:lnTo>
                    <a:pt x="81" y="27"/>
                  </a:lnTo>
                  <a:lnTo>
                    <a:pt x="70" y="0"/>
                  </a:lnTo>
                  <a:lnTo>
                    <a:pt x="40" y="0"/>
                  </a:lnTo>
                  <a:lnTo>
                    <a:pt x="31" y="11"/>
                  </a:lnTo>
                  <a:lnTo>
                    <a:pt x="10" y="11"/>
                  </a:lnTo>
                  <a:lnTo>
                    <a:pt x="5" y="27"/>
                  </a:lnTo>
                  <a:lnTo>
                    <a:pt x="0" y="27"/>
                  </a:lnTo>
                  <a:lnTo>
                    <a:pt x="0" y="144"/>
                  </a:lnTo>
                  <a:lnTo>
                    <a:pt x="86" y="144"/>
                  </a:lnTo>
                  <a:lnTo>
                    <a:pt x="86" y="50"/>
                  </a:lnTo>
                  <a:close/>
                  <a:moveTo>
                    <a:pt x="110" y="79"/>
                  </a:moveTo>
                  <a:lnTo>
                    <a:pt x="118" y="106"/>
                  </a:lnTo>
                  <a:lnTo>
                    <a:pt x="109" y="109"/>
                  </a:lnTo>
                  <a:lnTo>
                    <a:pt x="101" y="82"/>
                  </a:lnTo>
                  <a:lnTo>
                    <a:pt x="110" y="79"/>
                  </a:lnTo>
                  <a:close/>
                  <a:moveTo>
                    <a:pt x="42" y="4"/>
                  </a:moveTo>
                  <a:lnTo>
                    <a:pt x="67" y="4"/>
                  </a:lnTo>
                  <a:lnTo>
                    <a:pt x="76" y="27"/>
                  </a:lnTo>
                  <a:lnTo>
                    <a:pt x="38" y="27"/>
                  </a:lnTo>
                  <a:lnTo>
                    <a:pt x="34" y="14"/>
                  </a:lnTo>
                  <a:lnTo>
                    <a:pt x="42" y="4"/>
                  </a:lnTo>
                  <a:close/>
                  <a:moveTo>
                    <a:pt x="13" y="16"/>
                  </a:moveTo>
                  <a:lnTo>
                    <a:pt x="30" y="16"/>
                  </a:lnTo>
                  <a:lnTo>
                    <a:pt x="34" y="27"/>
                  </a:lnTo>
                  <a:lnTo>
                    <a:pt x="10" y="27"/>
                  </a:lnTo>
                  <a:lnTo>
                    <a:pt x="13" y="16"/>
                  </a:lnTo>
                  <a:close/>
                  <a:moveTo>
                    <a:pt x="81" y="139"/>
                  </a:moveTo>
                  <a:lnTo>
                    <a:pt x="5" y="139"/>
                  </a:lnTo>
                  <a:lnTo>
                    <a:pt x="5" y="31"/>
                  </a:lnTo>
                  <a:lnTo>
                    <a:pt x="81" y="31"/>
                  </a:lnTo>
                  <a:lnTo>
                    <a:pt x="81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2" name="Rectangle 363"/>
            <p:cNvSpPr>
              <a:spLocks noChangeArrowheads="1"/>
            </p:cNvSpPr>
            <p:nvPr/>
          </p:nvSpPr>
          <p:spPr bwMode="auto">
            <a:xfrm>
              <a:off x="4513459" y="2147423"/>
              <a:ext cx="10479" cy="16137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3" name="Rectangle 364"/>
            <p:cNvSpPr>
              <a:spLocks noChangeArrowheads="1"/>
            </p:cNvSpPr>
            <p:nvPr/>
          </p:nvSpPr>
          <p:spPr bwMode="auto">
            <a:xfrm>
              <a:off x="4570045" y="2147423"/>
              <a:ext cx="10479" cy="16137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873928" y="2044731"/>
            <a:ext cx="207480" cy="301788"/>
            <a:chOff x="4873928" y="2044731"/>
            <a:chExt cx="207480" cy="301788"/>
          </a:xfrm>
          <a:solidFill>
            <a:schemeClr val="tx2"/>
          </a:solidFill>
        </p:grpSpPr>
        <p:sp>
          <p:nvSpPr>
            <p:cNvPr id="364" name="Freeform 365"/>
            <p:cNvSpPr>
              <a:spLocks noEditPoints="1"/>
            </p:cNvSpPr>
            <p:nvPr/>
          </p:nvSpPr>
          <p:spPr bwMode="auto">
            <a:xfrm>
              <a:off x="4873928" y="2044731"/>
              <a:ext cx="207480" cy="301788"/>
            </a:xfrm>
            <a:custGeom>
              <a:avLst/>
              <a:gdLst>
                <a:gd name="T0" fmla="*/ 7 w 99"/>
                <a:gd name="T1" fmla="*/ 144 h 144"/>
                <a:gd name="T2" fmla="*/ 93 w 99"/>
                <a:gd name="T3" fmla="*/ 144 h 144"/>
                <a:gd name="T4" fmla="*/ 93 w 99"/>
                <a:gd name="T5" fmla="*/ 22 h 144"/>
                <a:gd name="T6" fmla="*/ 99 w 99"/>
                <a:gd name="T7" fmla="*/ 22 h 144"/>
                <a:gd name="T8" fmla="*/ 99 w 99"/>
                <a:gd name="T9" fmla="*/ 18 h 144"/>
                <a:gd name="T10" fmla="*/ 68 w 99"/>
                <a:gd name="T11" fmla="*/ 18 h 144"/>
                <a:gd name="T12" fmla="*/ 68 w 99"/>
                <a:gd name="T13" fmla="*/ 0 h 144"/>
                <a:gd name="T14" fmla="*/ 32 w 99"/>
                <a:gd name="T15" fmla="*/ 0 h 144"/>
                <a:gd name="T16" fmla="*/ 32 w 99"/>
                <a:gd name="T17" fmla="*/ 18 h 144"/>
                <a:gd name="T18" fmla="*/ 0 w 99"/>
                <a:gd name="T19" fmla="*/ 18 h 144"/>
                <a:gd name="T20" fmla="*/ 0 w 99"/>
                <a:gd name="T21" fmla="*/ 22 h 144"/>
                <a:gd name="T22" fmla="*/ 7 w 99"/>
                <a:gd name="T23" fmla="*/ 22 h 144"/>
                <a:gd name="T24" fmla="*/ 7 w 99"/>
                <a:gd name="T25" fmla="*/ 144 h 144"/>
                <a:gd name="T26" fmla="*/ 36 w 99"/>
                <a:gd name="T27" fmla="*/ 4 h 144"/>
                <a:gd name="T28" fmla="*/ 63 w 99"/>
                <a:gd name="T29" fmla="*/ 4 h 144"/>
                <a:gd name="T30" fmla="*/ 63 w 99"/>
                <a:gd name="T31" fmla="*/ 18 h 144"/>
                <a:gd name="T32" fmla="*/ 36 w 99"/>
                <a:gd name="T33" fmla="*/ 18 h 144"/>
                <a:gd name="T34" fmla="*/ 36 w 99"/>
                <a:gd name="T35" fmla="*/ 4 h 144"/>
                <a:gd name="T36" fmla="*/ 88 w 99"/>
                <a:gd name="T37" fmla="*/ 22 h 144"/>
                <a:gd name="T38" fmla="*/ 88 w 99"/>
                <a:gd name="T39" fmla="*/ 139 h 144"/>
                <a:gd name="T40" fmla="*/ 12 w 99"/>
                <a:gd name="T41" fmla="*/ 139 h 144"/>
                <a:gd name="T42" fmla="*/ 12 w 99"/>
                <a:gd name="T43" fmla="*/ 22 h 144"/>
                <a:gd name="T44" fmla="*/ 88 w 99"/>
                <a:gd name="T45" fmla="*/ 2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" h="144">
                  <a:moveTo>
                    <a:pt x="7" y="144"/>
                  </a:moveTo>
                  <a:lnTo>
                    <a:pt x="93" y="144"/>
                  </a:lnTo>
                  <a:lnTo>
                    <a:pt x="93" y="22"/>
                  </a:lnTo>
                  <a:lnTo>
                    <a:pt x="99" y="22"/>
                  </a:lnTo>
                  <a:lnTo>
                    <a:pt x="99" y="18"/>
                  </a:lnTo>
                  <a:lnTo>
                    <a:pt x="68" y="18"/>
                  </a:lnTo>
                  <a:lnTo>
                    <a:pt x="68" y="0"/>
                  </a:lnTo>
                  <a:lnTo>
                    <a:pt x="32" y="0"/>
                  </a:lnTo>
                  <a:lnTo>
                    <a:pt x="32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7" y="22"/>
                  </a:lnTo>
                  <a:lnTo>
                    <a:pt x="7" y="144"/>
                  </a:lnTo>
                  <a:close/>
                  <a:moveTo>
                    <a:pt x="36" y="4"/>
                  </a:moveTo>
                  <a:lnTo>
                    <a:pt x="63" y="4"/>
                  </a:lnTo>
                  <a:lnTo>
                    <a:pt x="63" y="18"/>
                  </a:lnTo>
                  <a:lnTo>
                    <a:pt x="36" y="18"/>
                  </a:lnTo>
                  <a:lnTo>
                    <a:pt x="36" y="4"/>
                  </a:lnTo>
                  <a:close/>
                  <a:moveTo>
                    <a:pt x="88" y="22"/>
                  </a:moveTo>
                  <a:lnTo>
                    <a:pt x="88" y="139"/>
                  </a:lnTo>
                  <a:lnTo>
                    <a:pt x="12" y="139"/>
                  </a:lnTo>
                  <a:lnTo>
                    <a:pt x="12" y="22"/>
                  </a:lnTo>
                  <a:lnTo>
                    <a:pt x="88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5" name="Freeform 366"/>
            <p:cNvSpPr>
              <a:spLocks/>
            </p:cNvSpPr>
            <p:nvPr/>
          </p:nvSpPr>
          <p:spPr bwMode="auto">
            <a:xfrm>
              <a:off x="4930514" y="2214487"/>
              <a:ext cx="67064" cy="62873"/>
            </a:xfrm>
            <a:custGeom>
              <a:avLst/>
              <a:gdLst>
                <a:gd name="T0" fmla="*/ 36 w 56"/>
                <a:gd name="T1" fmla="*/ 40 h 54"/>
                <a:gd name="T2" fmla="*/ 44 w 56"/>
                <a:gd name="T3" fmla="*/ 40 h 54"/>
                <a:gd name="T4" fmla="*/ 37 w 56"/>
                <a:gd name="T5" fmla="*/ 49 h 54"/>
                <a:gd name="T6" fmla="*/ 44 w 56"/>
                <a:gd name="T7" fmla="*/ 54 h 54"/>
                <a:gd name="T8" fmla="*/ 56 w 56"/>
                <a:gd name="T9" fmla="*/ 38 h 54"/>
                <a:gd name="T10" fmla="*/ 56 w 56"/>
                <a:gd name="T11" fmla="*/ 33 h 54"/>
                <a:gd name="T12" fmla="*/ 44 w 56"/>
                <a:gd name="T13" fmla="*/ 17 h 54"/>
                <a:gd name="T14" fmla="*/ 37 w 56"/>
                <a:gd name="T15" fmla="*/ 22 h 54"/>
                <a:gd name="T16" fmla="*/ 44 w 56"/>
                <a:gd name="T17" fmla="*/ 32 h 54"/>
                <a:gd name="T18" fmla="*/ 36 w 56"/>
                <a:gd name="T19" fmla="*/ 32 h 54"/>
                <a:gd name="T20" fmla="*/ 8 w 56"/>
                <a:gd name="T21" fmla="*/ 0 h 54"/>
                <a:gd name="T22" fmla="*/ 0 w 56"/>
                <a:gd name="T23" fmla="*/ 0 h 54"/>
                <a:gd name="T24" fmla="*/ 36 w 56"/>
                <a:gd name="T25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6" name="Freeform 367"/>
            <p:cNvSpPr>
              <a:spLocks/>
            </p:cNvSpPr>
            <p:nvPr/>
          </p:nvSpPr>
          <p:spPr bwMode="auto">
            <a:xfrm>
              <a:off x="4959854" y="2149519"/>
              <a:ext cx="64969" cy="64969"/>
            </a:xfrm>
            <a:custGeom>
              <a:avLst/>
              <a:gdLst>
                <a:gd name="T0" fmla="*/ 19 w 56"/>
                <a:gd name="T1" fmla="*/ 32 h 55"/>
                <a:gd name="T2" fmla="*/ 12 w 56"/>
                <a:gd name="T3" fmla="*/ 23 h 55"/>
                <a:gd name="T4" fmla="*/ 20 w 56"/>
                <a:gd name="T5" fmla="*/ 23 h 55"/>
                <a:gd name="T6" fmla="*/ 48 w 56"/>
                <a:gd name="T7" fmla="*/ 55 h 55"/>
                <a:gd name="T8" fmla="*/ 56 w 56"/>
                <a:gd name="T9" fmla="*/ 55 h 55"/>
                <a:gd name="T10" fmla="*/ 20 w 56"/>
                <a:gd name="T11" fmla="*/ 15 h 55"/>
                <a:gd name="T12" fmla="*/ 12 w 56"/>
                <a:gd name="T13" fmla="*/ 15 h 55"/>
                <a:gd name="T14" fmla="*/ 19 w 56"/>
                <a:gd name="T15" fmla="*/ 5 h 55"/>
                <a:gd name="T16" fmla="*/ 12 w 56"/>
                <a:gd name="T17" fmla="*/ 0 h 55"/>
                <a:gd name="T18" fmla="*/ 0 w 56"/>
                <a:gd name="T19" fmla="*/ 16 h 55"/>
                <a:gd name="T20" fmla="*/ 0 w 56"/>
                <a:gd name="T21" fmla="*/ 21 h 55"/>
                <a:gd name="T22" fmla="*/ 12 w 56"/>
                <a:gd name="T23" fmla="*/ 37 h 55"/>
                <a:gd name="T24" fmla="*/ 19 w 56"/>
                <a:gd name="T25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19" y="32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6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1" y="15"/>
                    <a:pt x="20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2" y="37"/>
                    <a:pt x="12" y="37"/>
                    <a:pt x="12" y="37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5265834" y="2044731"/>
            <a:ext cx="209575" cy="301788"/>
            <a:chOff x="5265834" y="2044731"/>
            <a:chExt cx="209575" cy="301788"/>
          </a:xfrm>
          <a:solidFill>
            <a:schemeClr val="tx2"/>
          </a:solidFill>
        </p:grpSpPr>
        <p:sp>
          <p:nvSpPr>
            <p:cNvPr id="367" name="Freeform 368"/>
            <p:cNvSpPr>
              <a:spLocks noEditPoints="1"/>
            </p:cNvSpPr>
            <p:nvPr/>
          </p:nvSpPr>
          <p:spPr bwMode="auto">
            <a:xfrm>
              <a:off x="5265834" y="2044731"/>
              <a:ext cx="209575" cy="301788"/>
            </a:xfrm>
            <a:custGeom>
              <a:avLst/>
              <a:gdLst>
                <a:gd name="T0" fmla="*/ 7 w 100"/>
                <a:gd name="T1" fmla="*/ 144 h 144"/>
                <a:gd name="T2" fmla="*/ 93 w 100"/>
                <a:gd name="T3" fmla="*/ 144 h 144"/>
                <a:gd name="T4" fmla="*/ 93 w 100"/>
                <a:gd name="T5" fmla="*/ 22 h 144"/>
                <a:gd name="T6" fmla="*/ 100 w 100"/>
                <a:gd name="T7" fmla="*/ 22 h 144"/>
                <a:gd name="T8" fmla="*/ 100 w 100"/>
                <a:gd name="T9" fmla="*/ 18 h 144"/>
                <a:gd name="T10" fmla="*/ 68 w 100"/>
                <a:gd name="T11" fmla="*/ 18 h 144"/>
                <a:gd name="T12" fmla="*/ 68 w 100"/>
                <a:gd name="T13" fmla="*/ 0 h 144"/>
                <a:gd name="T14" fmla="*/ 32 w 100"/>
                <a:gd name="T15" fmla="*/ 0 h 144"/>
                <a:gd name="T16" fmla="*/ 32 w 100"/>
                <a:gd name="T17" fmla="*/ 18 h 144"/>
                <a:gd name="T18" fmla="*/ 0 w 100"/>
                <a:gd name="T19" fmla="*/ 18 h 144"/>
                <a:gd name="T20" fmla="*/ 0 w 100"/>
                <a:gd name="T21" fmla="*/ 22 h 144"/>
                <a:gd name="T22" fmla="*/ 7 w 100"/>
                <a:gd name="T23" fmla="*/ 22 h 144"/>
                <a:gd name="T24" fmla="*/ 7 w 100"/>
                <a:gd name="T25" fmla="*/ 144 h 144"/>
                <a:gd name="T26" fmla="*/ 36 w 100"/>
                <a:gd name="T27" fmla="*/ 4 h 144"/>
                <a:gd name="T28" fmla="*/ 63 w 100"/>
                <a:gd name="T29" fmla="*/ 4 h 144"/>
                <a:gd name="T30" fmla="*/ 63 w 100"/>
                <a:gd name="T31" fmla="*/ 18 h 144"/>
                <a:gd name="T32" fmla="*/ 36 w 100"/>
                <a:gd name="T33" fmla="*/ 18 h 144"/>
                <a:gd name="T34" fmla="*/ 36 w 100"/>
                <a:gd name="T35" fmla="*/ 4 h 144"/>
                <a:gd name="T36" fmla="*/ 88 w 100"/>
                <a:gd name="T37" fmla="*/ 22 h 144"/>
                <a:gd name="T38" fmla="*/ 88 w 100"/>
                <a:gd name="T39" fmla="*/ 139 h 144"/>
                <a:gd name="T40" fmla="*/ 12 w 100"/>
                <a:gd name="T41" fmla="*/ 139 h 144"/>
                <a:gd name="T42" fmla="*/ 12 w 100"/>
                <a:gd name="T43" fmla="*/ 22 h 144"/>
                <a:gd name="T44" fmla="*/ 88 w 100"/>
                <a:gd name="T45" fmla="*/ 2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0" h="144">
                  <a:moveTo>
                    <a:pt x="7" y="144"/>
                  </a:moveTo>
                  <a:lnTo>
                    <a:pt x="93" y="144"/>
                  </a:lnTo>
                  <a:lnTo>
                    <a:pt x="93" y="22"/>
                  </a:lnTo>
                  <a:lnTo>
                    <a:pt x="100" y="22"/>
                  </a:lnTo>
                  <a:lnTo>
                    <a:pt x="100" y="18"/>
                  </a:lnTo>
                  <a:lnTo>
                    <a:pt x="68" y="18"/>
                  </a:lnTo>
                  <a:lnTo>
                    <a:pt x="68" y="0"/>
                  </a:lnTo>
                  <a:lnTo>
                    <a:pt x="32" y="0"/>
                  </a:lnTo>
                  <a:lnTo>
                    <a:pt x="32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7" y="22"/>
                  </a:lnTo>
                  <a:lnTo>
                    <a:pt x="7" y="144"/>
                  </a:lnTo>
                  <a:close/>
                  <a:moveTo>
                    <a:pt x="36" y="4"/>
                  </a:moveTo>
                  <a:lnTo>
                    <a:pt x="63" y="4"/>
                  </a:lnTo>
                  <a:lnTo>
                    <a:pt x="63" y="18"/>
                  </a:lnTo>
                  <a:lnTo>
                    <a:pt x="36" y="18"/>
                  </a:lnTo>
                  <a:lnTo>
                    <a:pt x="36" y="4"/>
                  </a:lnTo>
                  <a:close/>
                  <a:moveTo>
                    <a:pt x="88" y="22"/>
                  </a:moveTo>
                  <a:lnTo>
                    <a:pt x="88" y="139"/>
                  </a:lnTo>
                  <a:lnTo>
                    <a:pt x="12" y="139"/>
                  </a:lnTo>
                  <a:lnTo>
                    <a:pt x="12" y="22"/>
                  </a:lnTo>
                  <a:lnTo>
                    <a:pt x="88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8" name="Freeform 369"/>
            <p:cNvSpPr>
              <a:spLocks/>
            </p:cNvSpPr>
            <p:nvPr/>
          </p:nvSpPr>
          <p:spPr bwMode="auto">
            <a:xfrm>
              <a:off x="5332898" y="2176763"/>
              <a:ext cx="73352" cy="73352"/>
            </a:xfrm>
            <a:custGeom>
              <a:avLst/>
              <a:gdLst>
                <a:gd name="T0" fmla="*/ 4 w 35"/>
                <a:gd name="T1" fmla="*/ 35 h 35"/>
                <a:gd name="T2" fmla="*/ 18 w 35"/>
                <a:gd name="T3" fmla="*/ 21 h 35"/>
                <a:gd name="T4" fmla="*/ 32 w 35"/>
                <a:gd name="T5" fmla="*/ 35 h 35"/>
                <a:gd name="T6" fmla="*/ 35 w 35"/>
                <a:gd name="T7" fmla="*/ 32 h 35"/>
                <a:gd name="T8" fmla="*/ 21 w 35"/>
                <a:gd name="T9" fmla="*/ 18 h 35"/>
                <a:gd name="T10" fmla="*/ 35 w 35"/>
                <a:gd name="T11" fmla="*/ 4 h 35"/>
                <a:gd name="T12" fmla="*/ 32 w 35"/>
                <a:gd name="T13" fmla="*/ 0 h 35"/>
                <a:gd name="T14" fmla="*/ 18 w 35"/>
                <a:gd name="T15" fmla="*/ 14 h 35"/>
                <a:gd name="T16" fmla="*/ 4 w 35"/>
                <a:gd name="T17" fmla="*/ 0 h 35"/>
                <a:gd name="T18" fmla="*/ 0 w 35"/>
                <a:gd name="T19" fmla="*/ 4 h 35"/>
                <a:gd name="T20" fmla="*/ 15 w 35"/>
                <a:gd name="T21" fmla="*/ 18 h 35"/>
                <a:gd name="T22" fmla="*/ 0 w 35"/>
                <a:gd name="T23" fmla="*/ 32 h 35"/>
                <a:gd name="T24" fmla="*/ 4 w 35"/>
                <a:gd name="T25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35">
                  <a:moveTo>
                    <a:pt x="4" y="35"/>
                  </a:moveTo>
                  <a:lnTo>
                    <a:pt x="18" y="21"/>
                  </a:lnTo>
                  <a:lnTo>
                    <a:pt x="32" y="35"/>
                  </a:lnTo>
                  <a:lnTo>
                    <a:pt x="35" y="32"/>
                  </a:lnTo>
                  <a:lnTo>
                    <a:pt x="21" y="18"/>
                  </a:lnTo>
                  <a:lnTo>
                    <a:pt x="35" y="4"/>
                  </a:lnTo>
                  <a:lnTo>
                    <a:pt x="32" y="0"/>
                  </a:lnTo>
                  <a:lnTo>
                    <a:pt x="18" y="14"/>
                  </a:lnTo>
                  <a:lnTo>
                    <a:pt x="4" y="0"/>
                  </a:lnTo>
                  <a:lnTo>
                    <a:pt x="0" y="4"/>
                  </a:lnTo>
                  <a:lnTo>
                    <a:pt x="15" y="18"/>
                  </a:lnTo>
                  <a:lnTo>
                    <a:pt x="0" y="32"/>
                  </a:lnTo>
                  <a:lnTo>
                    <a:pt x="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5611632" y="2069880"/>
            <a:ext cx="301788" cy="251491"/>
            <a:chOff x="5611632" y="2069880"/>
            <a:chExt cx="301788" cy="251491"/>
          </a:xfrm>
          <a:solidFill>
            <a:schemeClr val="tx2"/>
          </a:solidFill>
        </p:grpSpPr>
        <p:sp>
          <p:nvSpPr>
            <p:cNvPr id="369" name="Freeform 370"/>
            <p:cNvSpPr>
              <a:spLocks/>
            </p:cNvSpPr>
            <p:nvPr/>
          </p:nvSpPr>
          <p:spPr bwMode="auto">
            <a:xfrm>
              <a:off x="5720611" y="2164189"/>
              <a:ext cx="83830" cy="157182"/>
            </a:xfrm>
            <a:custGeom>
              <a:avLst/>
              <a:gdLst>
                <a:gd name="T0" fmla="*/ 22 w 40"/>
                <a:gd name="T1" fmla="*/ 75 h 75"/>
                <a:gd name="T2" fmla="*/ 22 w 40"/>
                <a:gd name="T3" fmla="*/ 8 h 75"/>
                <a:gd name="T4" fmla="*/ 36 w 40"/>
                <a:gd name="T5" fmla="*/ 22 h 75"/>
                <a:gd name="T6" fmla="*/ 40 w 40"/>
                <a:gd name="T7" fmla="*/ 18 h 75"/>
                <a:gd name="T8" fmla="*/ 22 w 40"/>
                <a:gd name="T9" fmla="*/ 0 h 75"/>
                <a:gd name="T10" fmla="*/ 18 w 40"/>
                <a:gd name="T11" fmla="*/ 0 h 75"/>
                <a:gd name="T12" fmla="*/ 0 w 40"/>
                <a:gd name="T13" fmla="*/ 18 h 75"/>
                <a:gd name="T14" fmla="*/ 4 w 40"/>
                <a:gd name="T15" fmla="*/ 22 h 75"/>
                <a:gd name="T16" fmla="*/ 18 w 40"/>
                <a:gd name="T17" fmla="*/ 8 h 75"/>
                <a:gd name="T18" fmla="*/ 18 w 40"/>
                <a:gd name="T19" fmla="*/ 75 h 75"/>
                <a:gd name="T20" fmla="*/ 22 w 40"/>
                <a:gd name="T2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75">
                  <a:moveTo>
                    <a:pt x="22" y="75"/>
                  </a:moveTo>
                  <a:lnTo>
                    <a:pt x="22" y="8"/>
                  </a:lnTo>
                  <a:lnTo>
                    <a:pt x="36" y="22"/>
                  </a:lnTo>
                  <a:lnTo>
                    <a:pt x="40" y="18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4" y="22"/>
                  </a:lnTo>
                  <a:lnTo>
                    <a:pt x="18" y="8"/>
                  </a:lnTo>
                  <a:lnTo>
                    <a:pt x="18" y="75"/>
                  </a:lnTo>
                  <a:lnTo>
                    <a:pt x="22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0" name="Freeform 371"/>
            <p:cNvSpPr>
              <a:spLocks/>
            </p:cNvSpPr>
            <p:nvPr/>
          </p:nvSpPr>
          <p:spPr bwMode="auto">
            <a:xfrm>
              <a:off x="5611632" y="2069880"/>
              <a:ext cx="301788" cy="180235"/>
            </a:xfrm>
            <a:custGeom>
              <a:avLst/>
              <a:gdLst>
                <a:gd name="T0" fmla="*/ 54 w 144"/>
                <a:gd name="T1" fmla="*/ 81 h 86"/>
                <a:gd name="T2" fmla="*/ 4 w 144"/>
                <a:gd name="T3" fmla="*/ 81 h 86"/>
                <a:gd name="T4" fmla="*/ 4 w 144"/>
                <a:gd name="T5" fmla="*/ 5 h 86"/>
                <a:gd name="T6" fmla="*/ 140 w 144"/>
                <a:gd name="T7" fmla="*/ 5 h 86"/>
                <a:gd name="T8" fmla="*/ 140 w 144"/>
                <a:gd name="T9" fmla="*/ 81 h 86"/>
                <a:gd name="T10" fmla="*/ 90 w 144"/>
                <a:gd name="T11" fmla="*/ 81 h 86"/>
                <a:gd name="T12" fmla="*/ 90 w 144"/>
                <a:gd name="T13" fmla="*/ 86 h 86"/>
                <a:gd name="T14" fmla="*/ 144 w 144"/>
                <a:gd name="T15" fmla="*/ 86 h 86"/>
                <a:gd name="T16" fmla="*/ 144 w 144"/>
                <a:gd name="T17" fmla="*/ 0 h 86"/>
                <a:gd name="T18" fmla="*/ 0 w 144"/>
                <a:gd name="T19" fmla="*/ 0 h 86"/>
                <a:gd name="T20" fmla="*/ 0 w 144"/>
                <a:gd name="T21" fmla="*/ 86 h 86"/>
                <a:gd name="T22" fmla="*/ 54 w 144"/>
                <a:gd name="T23" fmla="*/ 86 h 86"/>
                <a:gd name="T24" fmla="*/ 54 w 144"/>
                <a:gd name="T25" fmla="*/ 8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4" h="86">
                  <a:moveTo>
                    <a:pt x="54" y="81"/>
                  </a:moveTo>
                  <a:lnTo>
                    <a:pt x="4" y="81"/>
                  </a:lnTo>
                  <a:lnTo>
                    <a:pt x="4" y="5"/>
                  </a:lnTo>
                  <a:lnTo>
                    <a:pt x="140" y="5"/>
                  </a:lnTo>
                  <a:lnTo>
                    <a:pt x="140" y="81"/>
                  </a:lnTo>
                  <a:lnTo>
                    <a:pt x="90" y="81"/>
                  </a:lnTo>
                  <a:lnTo>
                    <a:pt x="90" y="86"/>
                  </a:lnTo>
                  <a:lnTo>
                    <a:pt x="144" y="86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86"/>
                  </a:lnTo>
                  <a:lnTo>
                    <a:pt x="54" y="86"/>
                  </a:lnTo>
                  <a:lnTo>
                    <a:pt x="54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001442" y="2042635"/>
            <a:ext cx="305980" cy="305980"/>
            <a:chOff x="6001442" y="2042635"/>
            <a:chExt cx="305980" cy="305980"/>
          </a:xfrm>
          <a:solidFill>
            <a:schemeClr val="tx2"/>
          </a:solidFill>
        </p:grpSpPr>
        <p:sp>
          <p:nvSpPr>
            <p:cNvPr id="371" name="Freeform 372"/>
            <p:cNvSpPr>
              <a:spLocks noEditPoints="1"/>
            </p:cNvSpPr>
            <p:nvPr/>
          </p:nvSpPr>
          <p:spPr bwMode="auto">
            <a:xfrm>
              <a:off x="6001442" y="2042635"/>
              <a:ext cx="305980" cy="305980"/>
            </a:xfrm>
            <a:custGeom>
              <a:avLst/>
              <a:gdLst>
                <a:gd name="T0" fmla="*/ 64 w 146"/>
                <a:gd name="T1" fmla="*/ 31 h 146"/>
                <a:gd name="T2" fmla="*/ 33 w 146"/>
                <a:gd name="T3" fmla="*/ 0 h 146"/>
                <a:gd name="T4" fmla="*/ 0 w 146"/>
                <a:gd name="T5" fmla="*/ 32 h 146"/>
                <a:gd name="T6" fmla="*/ 32 w 146"/>
                <a:gd name="T7" fmla="*/ 64 h 146"/>
                <a:gd name="T8" fmla="*/ 23 w 146"/>
                <a:gd name="T9" fmla="*/ 73 h 146"/>
                <a:gd name="T10" fmla="*/ 96 w 146"/>
                <a:gd name="T11" fmla="*/ 146 h 146"/>
                <a:gd name="T12" fmla="*/ 146 w 146"/>
                <a:gd name="T13" fmla="*/ 95 h 146"/>
                <a:gd name="T14" fmla="*/ 73 w 146"/>
                <a:gd name="T15" fmla="*/ 22 h 146"/>
                <a:gd name="T16" fmla="*/ 64 w 146"/>
                <a:gd name="T17" fmla="*/ 31 h 146"/>
                <a:gd name="T18" fmla="*/ 7 w 146"/>
                <a:gd name="T19" fmla="*/ 32 h 146"/>
                <a:gd name="T20" fmla="*/ 33 w 146"/>
                <a:gd name="T21" fmla="*/ 6 h 146"/>
                <a:gd name="T22" fmla="*/ 61 w 146"/>
                <a:gd name="T23" fmla="*/ 35 h 146"/>
                <a:gd name="T24" fmla="*/ 35 w 146"/>
                <a:gd name="T25" fmla="*/ 60 h 146"/>
                <a:gd name="T26" fmla="*/ 7 w 146"/>
                <a:gd name="T27" fmla="*/ 32 h 146"/>
                <a:gd name="T28" fmla="*/ 96 w 146"/>
                <a:gd name="T29" fmla="*/ 139 h 146"/>
                <a:gd name="T30" fmla="*/ 29 w 146"/>
                <a:gd name="T31" fmla="*/ 73 h 146"/>
                <a:gd name="T32" fmla="*/ 35 w 146"/>
                <a:gd name="T33" fmla="*/ 67 h 146"/>
                <a:gd name="T34" fmla="*/ 67 w 146"/>
                <a:gd name="T35" fmla="*/ 35 h 146"/>
                <a:gd name="T36" fmla="*/ 73 w 146"/>
                <a:gd name="T37" fmla="*/ 28 h 146"/>
                <a:gd name="T38" fmla="*/ 140 w 146"/>
                <a:gd name="T39" fmla="*/ 95 h 146"/>
                <a:gd name="T40" fmla="*/ 96 w 146"/>
                <a:gd name="T41" fmla="*/ 13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6" h="146">
                  <a:moveTo>
                    <a:pt x="64" y="31"/>
                  </a:moveTo>
                  <a:lnTo>
                    <a:pt x="33" y="0"/>
                  </a:lnTo>
                  <a:lnTo>
                    <a:pt x="0" y="32"/>
                  </a:lnTo>
                  <a:lnTo>
                    <a:pt x="32" y="64"/>
                  </a:lnTo>
                  <a:lnTo>
                    <a:pt x="23" y="73"/>
                  </a:lnTo>
                  <a:lnTo>
                    <a:pt x="96" y="146"/>
                  </a:lnTo>
                  <a:lnTo>
                    <a:pt x="146" y="95"/>
                  </a:lnTo>
                  <a:lnTo>
                    <a:pt x="73" y="22"/>
                  </a:lnTo>
                  <a:lnTo>
                    <a:pt x="64" y="31"/>
                  </a:lnTo>
                  <a:close/>
                  <a:moveTo>
                    <a:pt x="7" y="32"/>
                  </a:moveTo>
                  <a:lnTo>
                    <a:pt x="33" y="6"/>
                  </a:lnTo>
                  <a:lnTo>
                    <a:pt x="61" y="35"/>
                  </a:lnTo>
                  <a:lnTo>
                    <a:pt x="35" y="60"/>
                  </a:lnTo>
                  <a:lnTo>
                    <a:pt x="7" y="32"/>
                  </a:lnTo>
                  <a:close/>
                  <a:moveTo>
                    <a:pt x="96" y="139"/>
                  </a:moveTo>
                  <a:lnTo>
                    <a:pt x="29" y="73"/>
                  </a:lnTo>
                  <a:lnTo>
                    <a:pt x="35" y="67"/>
                  </a:lnTo>
                  <a:lnTo>
                    <a:pt x="67" y="35"/>
                  </a:lnTo>
                  <a:lnTo>
                    <a:pt x="73" y="28"/>
                  </a:lnTo>
                  <a:lnTo>
                    <a:pt x="140" y="95"/>
                  </a:lnTo>
                  <a:lnTo>
                    <a:pt x="96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2" name="Freeform 373"/>
            <p:cNvSpPr>
              <a:spLocks/>
            </p:cNvSpPr>
            <p:nvPr/>
          </p:nvSpPr>
          <p:spPr bwMode="auto">
            <a:xfrm>
              <a:off x="6034974" y="2101316"/>
              <a:ext cx="48203" cy="50298"/>
            </a:xfrm>
            <a:custGeom>
              <a:avLst/>
              <a:gdLst>
                <a:gd name="T0" fmla="*/ 20 w 23"/>
                <a:gd name="T1" fmla="*/ 24 h 24"/>
                <a:gd name="T2" fmla="*/ 0 w 23"/>
                <a:gd name="T3" fmla="*/ 4 h 24"/>
                <a:gd name="T4" fmla="*/ 2 w 23"/>
                <a:gd name="T5" fmla="*/ 0 h 24"/>
                <a:gd name="T6" fmla="*/ 23 w 23"/>
                <a:gd name="T7" fmla="*/ 21 h 24"/>
                <a:gd name="T8" fmla="*/ 20 w 23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20" y="24"/>
                  </a:moveTo>
                  <a:lnTo>
                    <a:pt x="0" y="4"/>
                  </a:lnTo>
                  <a:lnTo>
                    <a:pt x="2" y="0"/>
                  </a:lnTo>
                  <a:lnTo>
                    <a:pt x="23" y="21"/>
                  </a:lnTo>
                  <a:lnTo>
                    <a:pt x="20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3" name="Freeform 374"/>
            <p:cNvSpPr>
              <a:spLocks/>
            </p:cNvSpPr>
            <p:nvPr/>
          </p:nvSpPr>
          <p:spPr bwMode="auto">
            <a:xfrm>
              <a:off x="6062219" y="2074072"/>
              <a:ext cx="48203" cy="48203"/>
            </a:xfrm>
            <a:custGeom>
              <a:avLst/>
              <a:gdLst>
                <a:gd name="T0" fmla="*/ 0 w 23"/>
                <a:gd name="T1" fmla="*/ 3 h 23"/>
                <a:gd name="T2" fmla="*/ 3 w 23"/>
                <a:gd name="T3" fmla="*/ 0 h 23"/>
                <a:gd name="T4" fmla="*/ 23 w 23"/>
                <a:gd name="T5" fmla="*/ 20 h 23"/>
                <a:gd name="T6" fmla="*/ 20 w 23"/>
                <a:gd name="T7" fmla="*/ 23 h 23"/>
                <a:gd name="T8" fmla="*/ 0 w 23"/>
                <a:gd name="T9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0" y="3"/>
                  </a:moveTo>
                  <a:lnTo>
                    <a:pt x="3" y="0"/>
                  </a:lnTo>
                  <a:lnTo>
                    <a:pt x="23" y="20"/>
                  </a:lnTo>
                  <a:lnTo>
                    <a:pt x="20" y="2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6397539" y="2092933"/>
            <a:ext cx="301788" cy="203288"/>
            <a:chOff x="6397539" y="2092933"/>
            <a:chExt cx="301788" cy="203288"/>
          </a:xfrm>
          <a:solidFill>
            <a:schemeClr val="tx2"/>
          </a:solidFill>
        </p:grpSpPr>
        <p:sp>
          <p:nvSpPr>
            <p:cNvPr id="374" name="Freeform 375"/>
            <p:cNvSpPr>
              <a:spLocks noEditPoints="1"/>
            </p:cNvSpPr>
            <p:nvPr/>
          </p:nvSpPr>
          <p:spPr bwMode="auto">
            <a:xfrm>
              <a:off x="6397539" y="2092933"/>
              <a:ext cx="301788" cy="203288"/>
            </a:xfrm>
            <a:custGeom>
              <a:avLst/>
              <a:gdLst>
                <a:gd name="T0" fmla="*/ 106 w 144"/>
                <a:gd name="T1" fmla="*/ 18 h 97"/>
                <a:gd name="T2" fmla="*/ 90 w 144"/>
                <a:gd name="T3" fmla="*/ 18 h 97"/>
                <a:gd name="T4" fmla="*/ 72 w 144"/>
                <a:gd name="T5" fmla="*/ 0 h 97"/>
                <a:gd name="T6" fmla="*/ 13 w 144"/>
                <a:gd name="T7" fmla="*/ 0 h 97"/>
                <a:gd name="T8" fmla="*/ 13 w 144"/>
                <a:gd name="T9" fmla="*/ 5 h 97"/>
                <a:gd name="T10" fmla="*/ 71 w 144"/>
                <a:gd name="T11" fmla="*/ 5 h 97"/>
                <a:gd name="T12" fmla="*/ 84 w 144"/>
                <a:gd name="T13" fmla="*/ 18 h 97"/>
                <a:gd name="T14" fmla="*/ 0 w 144"/>
                <a:gd name="T15" fmla="*/ 18 h 97"/>
                <a:gd name="T16" fmla="*/ 0 w 144"/>
                <a:gd name="T17" fmla="*/ 95 h 97"/>
                <a:gd name="T18" fmla="*/ 106 w 144"/>
                <a:gd name="T19" fmla="*/ 95 h 97"/>
                <a:gd name="T20" fmla="*/ 106 w 144"/>
                <a:gd name="T21" fmla="*/ 74 h 97"/>
                <a:gd name="T22" fmla="*/ 144 w 144"/>
                <a:gd name="T23" fmla="*/ 97 h 97"/>
                <a:gd name="T24" fmla="*/ 144 w 144"/>
                <a:gd name="T25" fmla="*/ 17 h 97"/>
                <a:gd name="T26" fmla="*/ 106 w 144"/>
                <a:gd name="T27" fmla="*/ 39 h 97"/>
                <a:gd name="T28" fmla="*/ 106 w 144"/>
                <a:gd name="T29" fmla="*/ 18 h 97"/>
                <a:gd name="T30" fmla="*/ 139 w 144"/>
                <a:gd name="T31" fmla="*/ 25 h 97"/>
                <a:gd name="T32" fmla="*/ 139 w 144"/>
                <a:gd name="T33" fmla="*/ 89 h 97"/>
                <a:gd name="T34" fmla="*/ 101 w 144"/>
                <a:gd name="T35" fmla="*/ 66 h 97"/>
                <a:gd name="T36" fmla="*/ 101 w 144"/>
                <a:gd name="T37" fmla="*/ 91 h 97"/>
                <a:gd name="T38" fmla="*/ 4 w 144"/>
                <a:gd name="T39" fmla="*/ 91 h 97"/>
                <a:gd name="T40" fmla="*/ 4 w 144"/>
                <a:gd name="T41" fmla="*/ 23 h 97"/>
                <a:gd name="T42" fmla="*/ 101 w 144"/>
                <a:gd name="T43" fmla="*/ 23 h 97"/>
                <a:gd name="T44" fmla="*/ 101 w 144"/>
                <a:gd name="T45" fmla="*/ 47 h 97"/>
                <a:gd name="T46" fmla="*/ 139 w 144"/>
                <a:gd name="T47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4" h="97">
                  <a:moveTo>
                    <a:pt x="106" y="18"/>
                  </a:moveTo>
                  <a:lnTo>
                    <a:pt x="90" y="18"/>
                  </a:lnTo>
                  <a:lnTo>
                    <a:pt x="72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71" y="5"/>
                  </a:lnTo>
                  <a:lnTo>
                    <a:pt x="84" y="18"/>
                  </a:lnTo>
                  <a:lnTo>
                    <a:pt x="0" y="18"/>
                  </a:lnTo>
                  <a:lnTo>
                    <a:pt x="0" y="95"/>
                  </a:lnTo>
                  <a:lnTo>
                    <a:pt x="106" y="95"/>
                  </a:lnTo>
                  <a:lnTo>
                    <a:pt x="106" y="74"/>
                  </a:lnTo>
                  <a:lnTo>
                    <a:pt x="144" y="97"/>
                  </a:lnTo>
                  <a:lnTo>
                    <a:pt x="144" y="17"/>
                  </a:lnTo>
                  <a:lnTo>
                    <a:pt x="106" y="39"/>
                  </a:lnTo>
                  <a:lnTo>
                    <a:pt x="106" y="18"/>
                  </a:lnTo>
                  <a:close/>
                  <a:moveTo>
                    <a:pt x="139" y="25"/>
                  </a:moveTo>
                  <a:lnTo>
                    <a:pt x="139" y="89"/>
                  </a:lnTo>
                  <a:lnTo>
                    <a:pt x="101" y="66"/>
                  </a:lnTo>
                  <a:lnTo>
                    <a:pt x="101" y="91"/>
                  </a:lnTo>
                  <a:lnTo>
                    <a:pt x="4" y="91"/>
                  </a:lnTo>
                  <a:lnTo>
                    <a:pt x="4" y="23"/>
                  </a:lnTo>
                  <a:lnTo>
                    <a:pt x="101" y="23"/>
                  </a:lnTo>
                  <a:lnTo>
                    <a:pt x="101" y="47"/>
                  </a:lnTo>
                  <a:lnTo>
                    <a:pt x="13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5" name="Rectangle 376"/>
            <p:cNvSpPr>
              <a:spLocks noChangeArrowheads="1"/>
            </p:cNvSpPr>
            <p:nvPr/>
          </p:nvSpPr>
          <p:spPr bwMode="auto">
            <a:xfrm>
              <a:off x="6424783" y="2168380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6" name="Rectangle 377"/>
            <p:cNvSpPr>
              <a:spLocks noChangeArrowheads="1"/>
            </p:cNvSpPr>
            <p:nvPr/>
          </p:nvSpPr>
          <p:spPr bwMode="auto">
            <a:xfrm>
              <a:off x="6462507" y="2168380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7" name="Freeform 378"/>
            <p:cNvSpPr>
              <a:spLocks noEditPoints="1"/>
            </p:cNvSpPr>
            <p:nvPr/>
          </p:nvSpPr>
          <p:spPr bwMode="auto">
            <a:xfrm>
              <a:off x="6424783" y="2206104"/>
              <a:ext cx="94309" cy="58681"/>
            </a:xfrm>
            <a:custGeom>
              <a:avLst/>
              <a:gdLst>
                <a:gd name="T0" fmla="*/ 0 w 45"/>
                <a:gd name="T1" fmla="*/ 28 h 28"/>
                <a:gd name="T2" fmla="*/ 45 w 45"/>
                <a:gd name="T3" fmla="*/ 28 h 28"/>
                <a:gd name="T4" fmla="*/ 45 w 45"/>
                <a:gd name="T5" fmla="*/ 0 h 28"/>
                <a:gd name="T6" fmla="*/ 0 w 45"/>
                <a:gd name="T7" fmla="*/ 0 h 28"/>
                <a:gd name="T8" fmla="*/ 0 w 45"/>
                <a:gd name="T9" fmla="*/ 28 h 28"/>
                <a:gd name="T10" fmla="*/ 5 w 45"/>
                <a:gd name="T11" fmla="*/ 5 h 28"/>
                <a:gd name="T12" fmla="*/ 41 w 45"/>
                <a:gd name="T13" fmla="*/ 5 h 28"/>
                <a:gd name="T14" fmla="*/ 41 w 45"/>
                <a:gd name="T15" fmla="*/ 23 h 28"/>
                <a:gd name="T16" fmla="*/ 5 w 45"/>
                <a:gd name="T17" fmla="*/ 23 h 28"/>
                <a:gd name="T18" fmla="*/ 5 w 45"/>
                <a:gd name="T19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28">
                  <a:moveTo>
                    <a:pt x="0" y="28"/>
                  </a:moveTo>
                  <a:lnTo>
                    <a:pt x="45" y="28"/>
                  </a:lnTo>
                  <a:lnTo>
                    <a:pt x="45" y="0"/>
                  </a:lnTo>
                  <a:lnTo>
                    <a:pt x="0" y="0"/>
                  </a:lnTo>
                  <a:lnTo>
                    <a:pt x="0" y="28"/>
                  </a:lnTo>
                  <a:close/>
                  <a:moveTo>
                    <a:pt x="5" y="5"/>
                  </a:moveTo>
                  <a:lnTo>
                    <a:pt x="41" y="5"/>
                  </a:lnTo>
                  <a:lnTo>
                    <a:pt x="41" y="23"/>
                  </a:lnTo>
                  <a:lnTo>
                    <a:pt x="5" y="23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6839742" y="2044731"/>
            <a:ext cx="199097" cy="301788"/>
            <a:chOff x="6839742" y="2044731"/>
            <a:chExt cx="199097" cy="301788"/>
          </a:xfrm>
          <a:solidFill>
            <a:schemeClr val="tx2"/>
          </a:solidFill>
        </p:grpSpPr>
        <p:sp>
          <p:nvSpPr>
            <p:cNvPr id="378" name="Freeform 379"/>
            <p:cNvSpPr>
              <a:spLocks noEditPoints="1"/>
            </p:cNvSpPr>
            <p:nvPr/>
          </p:nvSpPr>
          <p:spPr bwMode="auto">
            <a:xfrm>
              <a:off x="6839742" y="2044731"/>
              <a:ext cx="199097" cy="301788"/>
            </a:xfrm>
            <a:custGeom>
              <a:avLst/>
              <a:gdLst>
                <a:gd name="T0" fmla="*/ 168 w 168"/>
                <a:gd name="T1" fmla="*/ 128 h 256"/>
                <a:gd name="T2" fmla="*/ 133 w 168"/>
                <a:gd name="T3" fmla="*/ 60 h 256"/>
                <a:gd name="T4" fmla="*/ 136 w 168"/>
                <a:gd name="T5" fmla="*/ 60 h 256"/>
                <a:gd name="T6" fmla="*/ 136 w 168"/>
                <a:gd name="T7" fmla="*/ 0 h 256"/>
                <a:gd name="T8" fmla="*/ 32 w 168"/>
                <a:gd name="T9" fmla="*/ 0 h 256"/>
                <a:gd name="T10" fmla="*/ 32 w 168"/>
                <a:gd name="T11" fmla="*/ 60 h 256"/>
                <a:gd name="T12" fmla="*/ 35 w 168"/>
                <a:gd name="T13" fmla="*/ 60 h 256"/>
                <a:gd name="T14" fmla="*/ 0 w 168"/>
                <a:gd name="T15" fmla="*/ 128 h 256"/>
                <a:gd name="T16" fmla="*/ 35 w 168"/>
                <a:gd name="T17" fmla="*/ 196 h 256"/>
                <a:gd name="T18" fmla="*/ 32 w 168"/>
                <a:gd name="T19" fmla="*/ 196 h 256"/>
                <a:gd name="T20" fmla="*/ 32 w 168"/>
                <a:gd name="T21" fmla="*/ 256 h 256"/>
                <a:gd name="T22" fmla="*/ 136 w 168"/>
                <a:gd name="T23" fmla="*/ 256 h 256"/>
                <a:gd name="T24" fmla="*/ 136 w 168"/>
                <a:gd name="T25" fmla="*/ 196 h 256"/>
                <a:gd name="T26" fmla="*/ 133 w 168"/>
                <a:gd name="T27" fmla="*/ 196 h 256"/>
                <a:gd name="T28" fmla="*/ 168 w 168"/>
                <a:gd name="T29" fmla="*/ 128 h 256"/>
                <a:gd name="T30" fmla="*/ 40 w 168"/>
                <a:gd name="T31" fmla="*/ 8 h 256"/>
                <a:gd name="T32" fmla="*/ 128 w 168"/>
                <a:gd name="T33" fmla="*/ 8 h 256"/>
                <a:gd name="T34" fmla="*/ 128 w 168"/>
                <a:gd name="T35" fmla="*/ 56 h 256"/>
                <a:gd name="T36" fmla="*/ 84 w 168"/>
                <a:gd name="T37" fmla="*/ 44 h 256"/>
                <a:gd name="T38" fmla="*/ 40 w 168"/>
                <a:gd name="T39" fmla="*/ 56 h 256"/>
                <a:gd name="T40" fmla="*/ 40 w 168"/>
                <a:gd name="T41" fmla="*/ 8 h 256"/>
                <a:gd name="T42" fmla="*/ 128 w 168"/>
                <a:gd name="T43" fmla="*/ 248 h 256"/>
                <a:gd name="T44" fmla="*/ 40 w 168"/>
                <a:gd name="T45" fmla="*/ 248 h 256"/>
                <a:gd name="T46" fmla="*/ 40 w 168"/>
                <a:gd name="T47" fmla="*/ 199 h 256"/>
                <a:gd name="T48" fmla="*/ 84 w 168"/>
                <a:gd name="T49" fmla="*/ 212 h 256"/>
                <a:gd name="T50" fmla="*/ 128 w 168"/>
                <a:gd name="T51" fmla="*/ 199 h 256"/>
                <a:gd name="T52" fmla="*/ 128 w 168"/>
                <a:gd name="T53" fmla="*/ 248 h 256"/>
                <a:gd name="T54" fmla="*/ 84 w 168"/>
                <a:gd name="T55" fmla="*/ 204 h 256"/>
                <a:gd name="T56" fmla="*/ 8 w 168"/>
                <a:gd name="T57" fmla="*/ 128 h 256"/>
                <a:gd name="T58" fmla="*/ 84 w 168"/>
                <a:gd name="T59" fmla="*/ 52 h 256"/>
                <a:gd name="T60" fmla="*/ 160 w 168"/>
                <a:gd name="T61" fmla="*/ 128 h 256"/>
                <a:gd name="T62" fmla="*/ 84 w 168"/>
                <a:gd name="T63" fmla="*/ 20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" h="256">
                  <a:moveTo>
                    <a:pt x="168" y="128"/>
                  </a:moveTo>
                  <a:cubicBezTo>
                    <a:pt x="168" y="100"/>
                    <a:pt x="154" y="75"/>
                    <a:pt x="133" y="60"/>
                  </a:cubicBezTo>
                  <a:cubicBezTo>
                    <a:pt x="136" y="60"/>
                    <a:pt x="136" y="60"/>
                    <a:pt x="136" y="6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3" y="75"/>
                    <a:pt x="0" y="100"/>
                    <a:pt x="0" y="128"/>
                  </a:cubicBezTo>
                  <a:cubicBezTo>
                    <a:pt x="0" y="156"/>
                    <a:pt x="13" y="180"/>
                    <a:pt x="35" y="196"/>
                  </a:cubicBezTo>
                  <a:cubicBezTo>
                    <a:pt x="32" y="196"/>
                    <a:pt x="32" y="196"/>
                    <a:pt x="32" y="19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136" y="256"/>
                    <a:pt x="136" y="256"/>
                    <a:pt x="136" y="256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3" y="196"/>
                    <a:pt x="133" y="196"/>
                    <a:pt x="133" y="196"/>
                  </a:cubicBezTo>
                  <a:cubicBezTo>
                    <a:pt x="154" y="180"/>
                    <a:pt x="168" y="156"/>
                    <a:pt x="168" y="128"/>
                  </a:cubicBezTo>
                  <a:close/>
                  <a:moveTo>
                    <a:pt x="40" y="8"/>
                  </a:moveTo>
                  <a:cubicBezTo>
                    <a:pt x="128" y="8"/>
                    <a:pt x="128" y="8"/>
                    <a:pt x="128" y="8"/>
                  </a:cubicBezTo>
                  <a:cubicBezTo>
                    <a:pt x="128" y="56"/>
                    <a:pt x="128" y="56"/>
                    <a:pt x="128" y="56"/>
                  </a:cubicBezTo>
                  <a:cubicBezTo>
                    <a:pt x="115" y="48"/>
                    <a:pt x="100" y="44"/>
                    <a:pt x="84" y="44"/>
                  </a:cubicBezTo>
                  <a:cubicBezTo>
                    <a:pt x="68" y="44"/>
                    <a:pt x="52" y="48"/>
                    <a:pt x="40" y="56"/>
                  </a:cubicBezTo>
                  <a:lnTo>
                    <a:pt x="40" y="8"/>
                  </a:lnTo>
                  <a:close/>
                  <a:moveTo>
                    <a:pt x="128" y="248"/>
                  </a:moveTo>
                  <a:cubicBezTo>
                    <a:pt x="40" y="248"/>
                    <a:pt x="40" y="248"/>
                    <a:pt x="40" y="248"/>
                  </a:cubicBezTo>
                  <a:cubicBezTo>
                    <a:pt x="40" y="199"/>
                    <a:pt x="40" y="199"/>
                    <a:pt x="40" y="199"/>
                  </a:cubicBezTo>
                  <a:cubicBezTo>
                    <a:pt x="52" y="207"/>
                    <a:pt x="68" y="212"/>
                    <a:pt x="84" y="212"/>
                  </a:cubicBezTo>
                  <a:cubicBezTo>
                    <a:pt x="100" y="212"/>
                    <a:pt x="115" y="207"/>
                    <a:pt x="128" y="199"/>
                  </a:cubicBezTo>
                  <a:lnTo>
                    <a:pt x="128" y="248"/>
                  </a:lnTo>
                  <a:close/>
                  <a:moveTo>
                    <a:pt x="84" y="204"/>
                  </a:moveTo>
                  <a:cubicBezTo>
                    <a:pt x="42" y="204"/>
                    <a:pt x="8" y="170"/>
                    <a:pt x="8" y="128"/>
                  </a:cubicBezTo>
                  <a:cubicBezTo>
                    <a:pt x="8" y="86"/>
                    <a:pt x="42" y="52"/>
                    <a:pt x="84" y="52"/>
                  </a:cubicBezTo>
                  <a:cubicBezTo>
                    <a:pt x="126" y="52"/>
                    <a:pt x="160" y="86"/>
                    <a:pt x="160" y="128"/>
                  </a:cubicBezTo>
                  <a:cubicBezTo>
                    <a:pt x="160" y="170"/>
                    <a:pt x="126" y="204"/>
                    <a:pt x="84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9" name="Freeform 380"/>
            <p:cNvSpPr>
              <a:spLocks/>
            </p:cNvSpPr>
            <p:nvPr/>
          </p:nvSpPr>
          <p:spPr bwMode="auto">
            <a:xfrm>
              <a:off x="6936146" y="2139040"/>
              <a:ext cx="41915" cy="79639"/>
            </a:xfrm>
            <a:custGeom>
              <a:avLst/>
              <a:gdLst>
                <a:gd name="T0" fmla="*/ 4 w 20"/>
                <a:gd name="T1" fmla="*/ 0 h 38"/>
                <a:gd name="T2" fmla="*/ 0 w 20"/>
                <a:gd name="T3" fmla="*/ 0 h 38"/>
                <a:gd name="T4" fmla="*/ 0 w 20"/>
                <a:gd name="T5" fmla="*/ 28 h 38"/>
                <a:gd name="T6" fmla="*/ 19 w 20"/>
                <a:gd name="T7" fmla="*/ 38 h 38"/>
                <a:gd name="T8" fmla="*/ 20 w 20"/>
                <a:gd name="T9" fmla="*/ 34 h 38"/>
                <a:gd name="T10" fmla="*/ 4 w 20"/>
                <a:gd name="T11" fmla="*/ 25 h 38"/>
                <a:gd name="T12" fmla="*/ 4 w 20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8">
                  <a:moveTo>
                    <a:pt x="4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19" y="38"/>
                  </a:lnTo>
                  <a:lnTo>
                    <a:pt x="20" y="34"/>
                  </a:lnTo>
                  <a:lnTo>
                    <a:pt x="4" y="25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082388" y="2463881"/>
            <a:ext cx="301788" cy="245203"/>
            <a:chOff x="2082388" y="2463881"/>
            <a:chExt cx="301788" cy="245203"/>
          </a:xfrm>
          <a:solidFill>
            <a:schemeClr val="tx2"/>
          </a:solidFill>
        </p:grpSpPr>
        <p:sp>
          <p:nvSpPr>
            <p:cNvPr id="380" name="Freeform 381"/>
            <p:cNvSpPr>
              <a:spLocks noEditPoints="1"/>
            </p:cNvSpPr>
            <p:nvPr/>
          </p:nvSpPr>
          <p:spPr bwMode="auto">
            <a:xfrm>
              <a:off x="2082388" y="2463881"/>
              <a:ext cx="301788" cy="245203"/>
            </a:xfrm>
            <a:custGeom>
              <a:avLst/>
              <a:gdLst>
                <a:gd name="T0" fmla="*/ 0 w 144"/>
                <a:gd name="T1" fmla="*/ 117 h 117"/>
                <a:gd name="T2" fmla="*/ 144 w 144"/>
                <a:gd name="T3" fmla="*/ 117 h 117"/>
                <a:gd name="T4" fmla="*/ 144 w 144"/>
                <a:gd name="T5" fmla="*/ 0 h 117"/>
                <a:gd name="T6" fmla="*/ 0 w 144"/>
                <a:gd name="T7" fmla="*/ 0 h 117"/>
                <a:gd name="T8" fmla="*/ 0 w 144"/>
                <a:gd name="T9" fmla="*/ 117 h 117"/>
                <a:gd name="T10" fmla="*/ 4 w 144"/>
                <a:gd name="T11" fmla="*/ 113 h 117"/>
                <a:gd name="T12" fmla="*/ 4 w 144"/>
                <a:gd name="T13" fmla="*/ 23 h 117"/>
                <a:gd name="T14" fmla="*/ 139 w 144"/>
                <a:gd name="T15" fmla="*/ 23 h 117"/>
                <a:gd name="T16" fmla="*/ 139 w 144"/>
                <a:gd name="T17" fmla="*/ 113 h 117"/>
                <a:gd name="T18" fmla="*/ 4 w 144"/>
                <a:gd name="T19" fmla="*/ 113 h 117"/>
                <a:gd name="T20" fmla="*/ 139 w 144"/>
                <a:gd name="T21" fmla="*/ 5 h 117"/>
                <a:gd name="T22" fmla="*/ 139 w 144"/>
                <a:gd name="T23" fmla="*/ 18 h 117"/>
                <a:gd name="T24" fmla="*/ 4 w 144"/>
                <a:gd name="T25" fmla="*/ 18 h 117"/>
                <a:gd name="T26" fmla="*/ 4 w 144"/>
                <a:gd name="T27" fmla="*/ 5 h 117"/>
                <a:gd name="T28" fmla="*/ 139 w 144"/>
                <a:gd name="T29" fmla="*/ 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4" h="117">
                  <a:moveTo>
                    <a:pt x="0" y="117"/>
                  </a:moveTo>
                  <a:lnTo>
                    <a:pt x="144" y="117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17"/>
                  </a:lnTo>
                  <a:close/>
                  <a:moveTo>
                    <a:pt x="4" y="113"/>
                  </a:moveTo>
                  <a:lnTo>
                    <a:pt x="4" y="23"/>
                  </a:lnTo>
                  <a:lnTo>
                    <a:pt x="139" y="23"/>
                  </a:lnTo>
                  <a:lnTo>
                    <a:pt x="139" y="113"/>
                  </a:lnTo>
                  <a:lnTo>
                    <a:pt x="4" y="113"/>
                  </a:lnTo>
                  <a:close/>
                  <a:moveTo>
                    <a:pt x="139" y="5"/>
                  </a:moveTo>
                  <a:lnTo>
                    <a:pt x="139" y="18"/>
                  </a:lnTo>
                  <a:lnTo>
                    <a:pt x="4" y="18"/>
                  </a:lnTo>
                  <a:lnTo>
                    <a:pt x="4" y="5"/>
                  </a:lnTo>
                  <a:lnTo>
                    <a:pt x="139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1" name="Rectangle 382"/>
            <p:cNvSpPr>
              <a:spLocks noChangeArrowheads="1"/>
            </p:cNvSpPr>
            <p:nvPr/>
          </p:nvSpPr>
          <p:spPr bwMode="auto">
            <a:xfrm>
              <a:off x="2109634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2" name="Rectangle 383"/>
            <p:cNvSpPr>
              <a:spLocks noChangeArrowheads="1"/>
            </p:cNvSpPr>
            <p:nvPr/>
          </p:nvSpPr>
          <p:spPr bwMode="auto">
            <a:xfrm>
              <a:off x="2147357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3" name="Rectangle 384"/>
            <p:cNvSpPr>
              <a:spLocks noChangeArrowheads="1"/>
            </p:cNvSpPr>
            <p:nvPr/>
          </p:nvSpPr>
          <p:spPr bwMode="auto">
            <a:xfrm>
              <a:off x="2185081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474294" y="2463881"/>
            <a:ext cx="301788" cy="245203"/>
            <a:chOff x="2474294" y="2463881"/>
            <a:chExt cx="301788" cy="245203"/>
          </a:xfrm>
          <a:solidFill>
            <a:schemeClr val="tx2"/>
          </a:solidFill>
        </p:grpSpPr>
        <p:sp>
          <p:nvSpPr>
            <p:cNvPr id="384" name="Freeform 385"/>
            <p:cNvSpPr>
              <a:spLocks noEditPoints="1"/>
            </p:cNvSpPr>
            <p:nvPr/>
          </p:nvSpPr>
          <p:spPr bwMode="auto">
            <a:xfrm>
              <a:off x="2474294" y="2463881"/>
              <a:ext cx="301788" cy="245203"/>
            </a:xfrm>
            <a:custGeom>
              <a:avLst/>
              <a:gdLst>
                <a:gd name="T0" fmla="*/ 0 w 144"/>
                <a:gd name="T1" fmla="*/ 117 h 117"/>
                <a:gd name="T2" fmla="*/ 144 w 144"/>
                <a:gd name="T3" fmla="*/ 117 h 117"/>
                <a:gd name="T4" fmla="*/ 144 w 144"/>
                <a:gd name="T5" fmla="*/ 0 h 117"/>
                <a:gd name="T6" fmla="*/ 0 w 144"/>
                <a:gd name="T7" fmla="*/ 0 h 117"/>
                <a:gd name="T8" fmla="*/ 0 w 144"/>
                <a:gd name="T9" fmla="*/ 117 h 117"/>
                <a:gd name="T10" fmla="*/ 4 w 144"/>
                <a:gd name="T11" fmla="*/ 113 h 117"/>
                <a:gd name="T12" fmla="*/ 4 w 144"/>
                <a:gd name="T13" fmla="*/ 23 h 117"/>
                <a:gd name="T14" fmla="*/ 139 w 144"/>
                <a:gd name="T15" fmla="*/ 23 h 117"/>
                <a:gd name="T16" fmla="*/ 139 w 144"/>
                <a:gd name="T17" fmla="*/ 113 h 117"/>
                <a:gd name="T18" fmla="*/ 4 w 144"/>
                <a:gd name="T19" fmla="*/ 113 h 117"/>
                <a:gd name="T20" fmla="*/ 139 w 144"/>
                <a:gd name="T21" fmla="*/ 5 h 117"/>
                <a:gd name="T22" fmla="*/ 139 w 144"/>
                <a:gd name="T23" fmla="*/ 18 h 117"/>
                <a:gd name="T24" fmla="*/ 4 w 144"/>
                <a:gd name="T25" fmla="*/ 18 h 117"/>
                <a:gd name="T26" fmla="*/ 4 w 144"/>
                <a:gd name="T27" fmla="*/ 5 h 117"/>
                <a:gd name="T28" fmla="*/ 139 w 144"/>
                <a:gd name="T29" fmla="*/ 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4" h="117">
                  <a:moveTo>
                    <a:pt x="0" y="117"/>
                  </a:moveTo>
                  <a:lnTo>
                    <a:pt x="144" y="117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17"/>
                  </a:lnTo>
                  <a:close/>
                  <a:moveTo>
                    <a:pt x="4" y="113"/>
                  </a:moveTo>
                  <a:lnTo>
                    <a:pt x="4" y="23"/>
                  </a:lnTo>
                  <a:lnTo>
                    <a:pt x="139" y="23"/>
                  </a:lnTo>
                  <a:lnTo>
                    <a:pt x="139" y="113"/>
                  </a:lnTo>
                  <a:lnTo>
                    <a:pt x="4" y="113"/>
                  </a:lnTo>
                  <a:close/>
                  <a:moveTo>
                    <a:pt x="139" y="5"/>
                  </a:moveTo>
                  <a:lnTo>
                    <a:pt x="139" y="18"/>
                  </a:lnTo>
                  <a:lnTo>
                    <a:pt x="4" y="18"/>
                  </a:lnTo>
                  <a:lnTo>
                    <a:pt x="4" y="5"/>
                  </a:lnTo>
                  <a:lnTo>
                    <a:pt x="139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5" name="Rectangle 386"/>
            <p:cNvSpPr>
              <a:spLocks noChangeArrowheads="1"/>
            </p:cNvSpPr>
            <p:nvPr/>
          </p:nvSpPr>
          <p:spPr bwMode="auto">
            <a:xfrm>
              <a:off x="2501539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6" name="Rectangle 387"/>
            <p:cNvSpPr>
              <a:spLocks noChangeArrowheads="1"/>
            </p:cNvSpPr>
            <p:nvPr/>
          </p:nvSpPr>
          <p:spPr bwMode="auto">
            <a:xfrm>
              <a:off x="2539262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7" name="Rectangle 388"/>
            <p:cNvSpPr>
              <a:spLocks noChangeArrowheads="1"/>
            </p:cNvSpPr>
            <p:nvPr/>
          </p:nvSpPr>
          <p:spPr bwMode="auto">
            <a:xfrm>
              <a:off x="2576986" y="2482743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8" name="Rectangle 389"/>
            <p:cNvSpPr>
              <a:spLocks noChangeArrowheads="1"/>
            </p:cNvSpPr>
            <p:nvPr/>
          </p:nvSpPr>
          <p:spPr bwMode="auto">
            <a:xfrm>
              <a:off x="2501539" y="2549807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9" name="Rectangle 390"/>
            <p:cNvSpPr>
              <a:spLocks noChangeArrowheads="1"/>
            </p:cNvSpPr>
            <p:nvPr/>
          </p:nvSpPr>
          <p:spPr bwMode="auto">
            <a:xfrm>
              <a:off x="2501539" y="2587530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0" name="Rectangle 391"/>
            <p:cNvSpPr>
              <a:spLocks noChangeArrowheads="1"/>
            </p:cNvSpPr>
            <p:nvPr/>
          </p:nvSpPr>
          <p:spPr bwMode="auto">
            <a:xfrm>
              <a:off x="2501539" y="2625254"/>
              <a:ext cx="127841" cy="83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1" name="Freeform 392"/>
            <p:cNvSpPr>
              <a:spLocks noEditPoints="1"/>
            </p:cNvSpPr>
            <p:nvPr/>
          </p:nvSpPr>
          <p:spPr bwMode="auto">
            <a:xfrm>
              <a:off x="2648241" y="2549807"/>
              <a:ext cx="98501" cy="83830"/>
            </a:xfrm>
            <a:custGeom>
              <a:avLst/>
              <a:gdLst>
                <a:gd name="T0" fmla="*/ 0 w 47"/>
                <a:gd name="T1" fmla="*/ 40 h 40"/>
                <a:gd name="T2" fmla="*/ 47 w 47"/>
                <a:gd name="T3" fmla="*/ 40 h 40"/>
                <a:gd name="T4" fmla="*/ 47 w 47"/>
                <a:gd name="T5" fmla="*/ 0 h 40"/>
                <a:gd name="T6" fmla="*/ 0 w 47"/>
                <a:gd name="T7" fmla="*/ 0 h 40"/>
                <a:gd name="T8" fmla="*/ 0 w 47"/>
                <a:gd name="T9" fmla="*/ 40 h 40"/>
                <a:gd name="T10" fmla="*/ 5 w 47"/>
                <a:gd name="T11" fmla="*/ 4 h 40"/>
                <a:gd name="T12" fmla="*/ 43 w 47"/>
                <a:gd name="T13" fmla="*/ 4 h 40"/>
                <a:gd name="T14" fmla="*/ 43 w 47"/>
                <a:gd name="T15" fmla="*/ 36 h 40"/>
                <a:gd name="T16" fmla="*/ 5 w 47"/>
                <a:gd name="T17" fmla="*/ 36 h 40"/>
                <a:gd name="T18" fmla="*/ 5 w 47"/>
                <a:gd name="T19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0">
                  <a:moveTo>
                    <a:pt x="0" y="40"/>
                  </a:moveTo>
                  <a:lnTo>
                    <a:pt x="47" y="40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40"/>
                  </a:lnTo>
                  <a:close/>
                  <a:moveTo>
                    <a:pt x="5" y="4"/>
                  </a:moveTo>
                  <a:lnTo>
                    <a:pt x="43" y="4"/>
                  </a:lnTo>
                  <a:lnTo>
                    <a:pt x="43" y="36"/>
                  </a:lnTo>
                  <a:lnTo>
                    <a:pt x="5" y="36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2866199" y="2463881"/>
            <a:ext cx="301789" cy="245204"/>
            <a:chOff x="2866199" y="2463881"/>
            <a:chExt cx="301789" cy="245204"/>
          </a:xfrm>
          <a:solidFill>
            <a:schemeClr val="tx2"/>
          </a:solidFill>
        </p:grpSpPr>
        <p:sp>
          <p:nvSpPr>
            <p:cNvPr id="392" name="Freeform 393"/>
            <p:cNvSpPr>
              <a:spLocks noEditPoints="1"/>
            </p:cNvSpPr>
            <p:nvPr/>
          </p:nvSpPr>
          <p:spPr bwMode="auto">
            <a:xfrm>
              <a:off x="2866199" y="2501605"/>
              <a:ext cx="264065" cy="207480"/>
            </a:xfrm>
            <a:custGeom>
              <a:avLst/>
              <a:gdLst>
                <a:gd name="T0" fmla="*/ 126 w 126"/>
                <a:gd name="T1" fmla="*/ 0 h 99"/>
                <a:gd name="T2" fmla="*/ 0 w 126"/>
                <a:gd name="T3" fmla="*/ 0 h 99"/>
                <a:gd name="T4" fmla="*/ 0 w 126"/>
                <a:gd name="T5" fmla="*/ 99 h 99"/>
                <a:gd name="T6" fmla="*/ 126 w 126"/>
                <a:gd name="T7" fmla="*/ 99 h 99"/>
                <a:gd name="T8" fmla="*/ 126 w 126"/>
                <a:gd name="T9" fmla="*/ 0 h 99"/>
                <a:gd name="T10" fmla="*/ 121 w 126"/>
                <a:gd name="T11" fmla="*/ 5 h 99"/>
                <a:gd name="T12" fmla="*/ 121 w 126"/>
                <a:gd name="T13" fmla="*/ 18 h 99"/>
                <a:gd name="T14" fmla="*/ 4 w 126"/>
                <a:gd name="T15" fmla="*/ 18 h 99"/>
                <a:gd name="T16" fmla="*/ 4 w 126"/>
                <a:gd name="T17" fmla="*/ 5 h 99"/>
                <a:gd name="T18" fmla="*/ 121 w 126"/>
                <a:gd name="T19" fmla="*/ 5 h 99"/>
                <a:gd name="T20" fmla="*/ 4 w 126"/>
                <a:gd name="T21" fmla="*/ 95 h 99"/>
                <a:gd name="T22" fmla="*/ 4 w 126"/>
                <a:gd name="T23" fmla="*/ 23 h 99"/>
                <a:gd name="T24" fmla="*/ 121 w 126"/>
                <a:gd name="T25" fmla="*/ 23 h 99"/>
                <a:gd name="T26" fmla="*/ 121 w 126"/>
                <a:gd name="T27" fmla="*/ 95 h 99"/>
                <a:gd name="T28" fmla="*/ 4 w 126"/>
                <a:gd name="T29" fmla="*/ 9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6" h="99">
                  <a:moveTo>
                    <a:pt x="126" y="0"/>
                  </a:moveTo>
                  <a:lnTo>
                    <a:pt x="0" y="0"/>
                  </a:lnTo>
                  <a:lnTo>
                    <a:pt x="0" y="99"/>
                  </a:lnTo>
                  <a:lnTo>
                    <a:pt x="126" y="99"/>
                  </a:lnTo>
                  <a:lnTo>
                    <a:pt x="126" y="0"/>
                  </a:lnTo>
                  <a:close/>
                  <a:moveTo>
                    <a:pt x="121" y="5"/>
                  </a:moveTo>
                  <a:lnTo>
                    <a:pt x="121" y="18"/>
                  </a:lnTo>
                  <a:lnTo>
                    <a:pt x="4" y="18"/>
                  </a:lnTo>
                  <a:lnTo>
                    <a:pt x="4" y="5"/>
                  </a:lnTo>
                  <a:lnTo>
                    <a:pt x="121" y="5"/>
                  </a:lnTo>
                  <a:close/>
                  <a:moveTo>
                    <a:pt x="4" y="95"/>
                  </a:moveTo>
                  <a:lnTo>
                    <a:pt x="4" y="23"/>
                  </a:lnTo>
                  <a:lnTo>
                    <a:pt x="121" y="23"/>
                  </a:lnTo>
                  <a:lnTo>
                    <a:pt x="121" y="95"/>
                  </a:lnTo>
                  <a:lnTo>
                    <a:pt x="4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3" name="Freeform 394"/>
            <p:cNvSpPr>
              <a:spLocks/>
            </p:cNvSpPr>
            <p:nvPr/>
          </p:nvSpPr>
          <p:spPr bwMode="auto">
            <a:xfrm>
              <a:off x="2912306" y="2463881"/>
              <a:ext cx="255682" cy="213767"/>
            </a:xfrm>
            <a:custGeom>
              <a:avLst/>
              <a:gdLst>
                <a:gd name="T0" fmla="*/ 0 w 122"/>
                <a:gd name="T1" fmla="*/ 14 h 102"/>
                <a:gd name="T2" fmla="*/ 5 w 122"/>
                <a:gd name="T3" fmla="*/ 14 h 102"/>
                <a:gd name="T4" fmla="*/ 5 w 122"/>
                <a:gd name="T5" fmla="*/ 5 h 102"/>
                <a:gd name="T6" fmla="*/ 118 w 122"/>
                <a:gd name="T7" fmla="*/ 5 h 102"/>
                <a:gd name="T8" fmla="*/ 118 w 122"/>
                <a:gd name="T9" fmla="*/ 97 h 102"/>
                <a:gd name="T10" fmla="*/ 109 w 122"/>
                <a:gd name="T11" fmla="*/ 97 h 102"/>
                <a:gd name="T12" fmla="*/ 109 w 122"/>
                <a:gd name="T13" fmla="*/ 102 h 102"/>
                <a:gd name="T14" fmla="*/ 122 w 122"/>
                <a:gd name="T15" fmla="*/ 102 h 102"/>
                <a:gd name="T16" fmla="*/ 122 w 122"/>
                <a:gd name="T17" fmla="*/ 0 h 102"/>
                <a:gd name="T18" fmla="*/ 0 w 122"/>
                <a:gd name="T19" fmla="*/ 0 h 102"/>
                <a:gd name="T20" fmla="*/ 0 w 122"/>
                <a:gd name="T21" fmla="*/ 1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102">
                  <a:moveTo>
                    <a:pt x="0" y="14"/>
                  </a:moveTo>
                  <a:lnTo>
                    <a:pt x="5" y="14"/>
                  </a:lnTo>
                  <a:lnTo>
                    <a:pt x="5" y="5"/>
                  </a:lnTo>
                  <a:lnTo>
                    <a:pt x="118" y="5"/>
                  </a:lnTo>
                  <a:lnTo>
                    <a:pt x="118" y="97"/>
                  </a:lnTo>
                  <a:lnTo>
                    <a:pt x="109" y="97"/>
                  </a:lnTo>
                  <a:lnTo>
                    <a:pt x="109" y="102"/>
                  </a:lnTo>
                  <a:lnTo>
                    <a:pt x="122" y="102"/>
                  </a:lnTo>
                  <a:lnTo>
                    <a:pt x="122" y="0"/>
                  </a:lnTo>
                  <a:lnTo>
                    <a:pt x="0" y="0"/>
                  </a:lnTo>
                  <a:lnTo>
                    <a:pt x="0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4" name="Rectangle 395"/>
            <p:cNvSpPr>
              <a:spLocks noChangeArrowheads="1"/>
            </p:cNvSpPr>
            <p:nvPr/>
          </p:nvSpPr>
          <p:spPr bwMode="auto">
            <a:xfrm>
              <a:off x="2893444" y="252046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5" name="Rectangle 396"/>
            <p:cNvSpPr>
              <a:spLocks noChangeArrowheads="1"/>
            </p:cNvSpPr>
            <p:nvPr/>
          </p:nvSpPr>
          <p:spPr bwMode="auto">
            <a:xfrm>
              <a:off x="2931168" y="252046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6" name="Rectangle 397"/>
            <p:cNvSpPr>
              <a:spLocks noChangeArrowheads="1"/>
            </p:cNvSpPr>
            <p:nvPr/>
          </p:nvSpPr>
          <p:spPr bwMode="auto">
            <a:xfrm>
              <a:off x="2968892" y="252046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3258105" y="2450166"/>
            <a:ext cx="303884" cy="247299"/>
            <a:chOff x="3258105" y="2373764"/>
            <a:chExt cx="303884" cy="247299"/>
          </a:xfrm>
          <a:solidFill>
            <a:schemeClr val="tx2"/>
          </a:solidFill>
        </p:grpSpPr>
        <p:sp>
          <p:nvSpPr>
            <p:cNvPr id="397" name="Rectangle 398"/>
            <p:cNvSpPr>
              <a:spLocks noChangeArrowheads="1"/>
            </p:cNvSpPr>
            <p:nvPr/>
          </p:nvSpPr>
          <p:spPr bwMode="auto">
            <a:xfrm>
              <a:off x="3287446" y="2459690"/>
              <a:ext cx="24520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8" name="Rectangle 399"/>
            <p:cNvSpPr>
              <a:spLocks noChangeArrowheads="1"/>
            </p:cNvSpPr>
            <p:nvPr/>
          </p:nvSpPr>
          <p:spPr bwMode="auto">
            <a:xfrm>
              <a:off x="3287446" y="2497413"/>
              <a:ext cx="24520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9" name="Rectangle 400"/>
            <p:cNvSpPr>
              <a:spLocks noChangeArrowheads="1"/>
            </p:cNvSpPr>
            <p:nvPr/>
          </p:nvSpPr>
          <p:spPr bwMode="auto">
            <a:xfrm>
              <a:off x="3287446" y="2535137"/>
              <a:ext cx="245203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0" name="Freeform 401"/>
            <p:cNvSpPr>
              <a:spLocks noEditPoints="1"/>
            </p:cNvSpPr>
            <p:nvPr/>
          </p:nvSpPr>
          <p:spPr bwMode="auto">
            <a:xfrm>
              <a:off x="3258105" y="2373764"/>
              <a:ext cx="303884" cy="247299"/>
            </a:xfrm>
            <a:custGeom>
              <a:avLst/>
              <a:gdLst>
                <a:gd name="T0" fmla="*/ 145 w 145"/>
                <a:gd name="T1" fmla="*/ 0 h 118"/>
                <a:gd name="T2" fmla="*/ 0 w 145"/>
                <a:gd name="T3" fmla="*/ 0 h 118"/>
                <a:gd name="T4" fmla="*/ 0 w 145"/>
                <a:gd name="T5" fmla="*/ 118 h 118"/>
                <a:gd name="T6" fmla="*/ 145 w 145"/>
                <a:gd name="T7" fmla="*/ 118 h 118"/>
                <a:gd name="T8" fmla="*/ 145 w 145"/>
                <a:gd name="T9" fmla="*/ 0 h 118"/>
                <a:gd name="T10" fmla="*/ 140 w 145"/>
                <a:gd name="T11" fmla="*/ 5 h 118"/>
                <a:gd name="T12" fmla="*/ 140 w 145"/>
                <a:gd name="T13" fmla="*/ 18 h 118"/>
                <a:gd name="T14" fmla="*/ 5 w 145"/>
                <a:gd name="T15" fmla="*/ 18 h 118"/>
                <a:gd name="T16" fmla="*/ 5 w 145"/>
                <a:gd name="T17" fmla="*/ 5 h 118"/>
                <a:gd name="T18" fmla="*/ 140 w 145"/>
                <a:gd name="T19" fmla="*/ 5 h 118"/>
                <a:gd name="T20" fmla="*/ 5 w 145"/>
                <a:gd name="T21" fmla="*/ 113 h 118"/>
                <a:gd name="T22" fmla="*/ 5 w 145"/>
                <a:gd name="T23" fmla="*/ 23 h 118"/>
                <a:gd name="T24" fmla="*/ 140 w 145"/>
                <a:gd name="T25" fmla="*/ 23 h 118"/>
                <a:gd name="T26" fmla="*/ 140 w 145"/>
                <a:gd name="T27" fmla="*/ 113 h 118"/>
                <a:gd name="T28" fmla="*/ 5 w 145"/>
                <a:gd name="T29" fmla="*/ 11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5" h="118">
                  <a:moveTo>
                    <a:pt x="145" y="0"/>
                  </a:moveTo>
                  <a:lnTo>
                    <a:pt x="0" y="0"/>
                  </a:lnTo>
                  <a:lnTo>
                    <a:pt x="0" y="118"/>
                  </a:lnTo>
                  <a:lnTo>
                    <a:pt x="145" y="118"/>
                  </a:lnTo>
                  <a:lnTo>
                    <a:pt x="145" y="0"/>
                  </a:lnTo>
                  <a:close/>
                  <a:moveTo>
                    <a:pt x="140" y="5"/>
                  </a:moveTo>
                  <a:lnTo>
                    <a:pt x="140" y="18"/>
                  </a:lnTo>
                  <a:lnTo>
                    <a:pt x="5" y="18"/>
                  </a:lnTo>
                  <a:lnTo>
                    <a:pt x="5" y="5"/>
                  </a:lnTo>
                  <a:lnTo>
                    <a:pt x="140" y="5"/>
                  </a:lnTo>
                  <a:close/>
                  <a:moveTo>
                    <a:pt x="5" y="113"/>
                  </a:moveTo>
                  <a:lnTo>
                    <a:pt x="5" y="23"/>
                  </a:lnTo>
                  <a:lnTo>
                    <a:pt x="140" y="23"/>
                  </a:lnTo>
                  <a:lnTo>
                    <a:pt x="140" y="113"/>
                  </a:lnTo>
                  <a:lnTo>
                    <a:pt x="5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1" name="Rectangle 402"/>
            <p:cNvSpPr>
              <a:spLocks noChangeArrowheads="1"/>
            </p:cNvSpPr>
            <p:nvPr/>
          </p:nvSpPr>
          <p:spPr bwMode="auto">
            <a:xfrm>
              <a:off x="3287446" y="239262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2" name="Rectangle 403"/>
            <p:cNvSpPr>
              <a:spLocks noChangeArrowheads="1"/>
            </p:cNvSpPr>
            <p:nvPr/>
          </p:nvSpPr>
          <p:spPr bwMode="auto">
            <a:xfrm>
              <a:off x="3325169" y="239262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3" name="Rectangle 404"/>
            <p:cNvSpPr>
              <a:spLocks noChangeArrowheads="1"/>
            </p:cNvSpPr>
            <p:nvPr/>
          </p:nvSpPr>
          <p:spPr bwMode="auto">
            <a:xfrm>
              <a:off x="3362893" y="2392626"/>
              <a:ext cx="18862" cy="10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04" name="Freeform 405"/>
          <p:cNvSpPr>
            <a:spLocks noEditPoints="1"/>
          </p:cNvSpPr>
          <p:nvPr/>
        </p:nvSpPr>
        <p:spPr bwMode="auto">
          <a:xfrm>
            <a:off x="3650010" y="2436636"/>
            <a:ext cx="303884" cy="301788"/>
          </a:xfrm>
          <a:custGeom>
            <a:avLst/>
            <a:gdLst>
              <a:gd name="T0" fmla="*/ 38 w 257"/>
              <a:gd name="T1" fmla="*/ 37 h 256"/>
              <a:gd name="T2" fmla="*/ 38 w 257"/>
              <a:gd name="T3" fmla="*/ 219 h 256"/>
              <a:gd name="T4" fmla="*/ 129 w 257"/>
              <a:gd name="T5" fmla="*/ 256 h 256"/>
              <a:gd name="T6" fmla="*/ 257 w 257"/>
              <a:gd name="T7" fmla="*/ 128 h 256"/>
              <a:gd name="T8" fmla="*/ 129 w 257"/>
              <a:gd name="T9" fmla="*/ 0 h 256"/>
              <a:gd name="T10" fmla="*/ 188 w 257"/>
              <a:gd name="T11" fmla="*/ 73 h 256"/>
              <a:gd name="T12" fmla="*/ 214 w 257"/>
              <a:gd name="T13" fmla="*/ 43 h 256"/>
              <a:gd name="T14" fmla="*/ 135 w 257"/>
              <a:gd name="T15" fmla="*/ 248 h 256"/>
              <a:gd name="T16" fmla="*/ 133 w 257"/>
              <a:gd name="T17" fmla="*/ 172 h 256"/>
              <a:gd name="T18" fmla="*/ 135 w 257"/>
              <a:gd name="T19" fmla="*/ 248 h 256"/>
              <a:gd name="T20" fmla="*/ 125 w 257"/>
              <a:gd name="T21" fmla="*/ 172 h 256"/>
              <a:gd name="T22" fmla="*/ 122 w 257"/>
              <a:gd name="T23" fmla="*/ 248 h 256"/>
              <a:gd name="T24" fmla="*/ 122 w 257"/>
              <a:gd name="T25" fmla="*/ 8 h 256"/>
              <a:gd name="T26" fmla="*/ 125 w 257"/>
              <a:gd name="T27" fmla="*/ 84 h 256"/>
              <a:gd name="T28" fmla="*/ 122 w 257"/>
              <a:gd name="T29" fmla="*/ 8 h 256"/>
              <a:gd name="T30" fmla="*/ 133 w 257"/>
              <a:gd name="T31" fmla="*/ 84 h 256"/>
              <a:gd name="T32" fmla="*/ 135 w 257"/>
              <a:gd name="T33" fmla="*/ 8 h 256"/>
              <a:gd name="T34" fmla="*/ 133 w 257"/>
              <a:gd name="T35" fmla="*/ 92 h 256"/>
              <a:gd name="T36" fmla="*/ 189 w 257"/>
              <a:gd name="T37" fmla="*/ 124 h 256"/>
              <a:gd name="T38" fmla="*/ 133 w 257"/>
              <a:gd name="T39" fmla="*/ 92 h 256"/>
              <a:gd name="T40" fmla="*/ 125 w 257"/>
              <a:gd name="T41" fmla="*/ 124 h 256"/>
              <a:gd name="T42" fmla="*/ 75 w 257"/>
              <a:gd name="T43" fmla="*/ 84 h 256"/>
              <a:gd name="T44" fmla="*/ 61 w 257"/>
              <a:gd name="T45" fmla="*/ 124 h 256"/>
              <a:gd name="T46" fmla="*/ 33 w 257"/>
              <a:gd name="T47" fmla="*/ 55 h 256"/>
              <a:gd name="T48" fmla="*/ 61 w 257"/>
              <a:gd name="T49" fmla="*/ 124 h 256"/>
              <a:gd name="T50" fmla="*/ 67 w 257"/>
              <a:gd name="T51" fmla="*/ 175 h 256"/>
              <a:gd name="T52" fmla="*/ 8 w 257"/>
              <a:gd name="T53" fmla="*/ 132 h 256"/>
              <a:gd name="T54" fmla="*/ 69 w 257"/>
              <a:gd name="T55" fmla="*/ 132 h 256"/>
              <a:gd name="T56" fmla="*/ 125 w 257"/>
              <a:gd name="T57" fmla="*/ 164 h 256"/>
              <a:gd name="T58" fmla="*/ 69 w 257"/>
              <a:gd name="T59" fmla="*/ 132 h 256"/>
              <a:gd name="T60" fmla="*/ 133 w 257"/>
              <a:gd name="T61" fmla="*/ 132 h 256"/>
              <a:gd name="T62" fmla="*/ 182 w 257"/>
              <a:gd name="T63" fmla="*/ 172 h 256"/>
              <a:gd name="T64" fmla="*/ 197 w 257"/>
              <a:gd name="T65" fmla="*/ 132 h 256"/>
              <a:gd name="T66" fmla="*/ 225 w 257"/>
              <a:gd name="T67" fmla="*/ 201 h 256"/>
              <a:gd name="T68" fmla="*/ 197 w 257"/>
              <a:gd name="T69" fmla="*/ 132 h 256"/>
              <a:gd name="T70" fmla="*/ 190 w 257"/>
              <a:gd name="T71" fmla="*/ 81 h 256"/>
              <a:gd name="T72" fmla="*/ 249 w 257"/>
              <a:gd name="T73" fmla="*/ 124 h 256"/>
              <a:gd name="T74" fmla="*/ 109 w 257"/>
              <a:gd name="T75" fmla="*/ 9 h 256"/>
              <a:gd name="T76" fmla="*/ 55 w 257"/>
              <a:gd name="T77" fmla="*/ 65 h 256"/>
              <a:gd name="T78" fmla="*/ 44 w 257"/>
              <a:gd name="T79" fmla="*/ 43 h 256"/>
              <a:gd name="T80" fmla="*/ 38 w 257"/>
              <a:gd name="T81" fmla="*/ 207 h 256"/>
              <a:gd name="T82" fmla="*/ 109 w 257"/>
              <a:gd name="T83" fmla="*/ 247 h 256"/>
              <a:gd name="T84" fmla="*/ 38 w 257"/>
              <a:gd name="T85" fmla="*/ 207 h 256"/>
              <a:gd name="T86" fmla="*/ 129 w 257"/>
              <a:gd name="T87" fmla="*/ 252 h 256"/>
              <a:gd name="T88" fmla="*/ 148 w 257"/>
              <a:gd name="T89" fmla="*/ 247 h 256"/>
              <a:gd name="T90" fmla="*/ 202 w 257"/>
              <a:gd name="T91" fmla="*/ 191 h 256"/>
              <a:gd name="T92" fmla="*/ 148 w 257"/>
              <a:gd name="T93" fmla="*/ 247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7" h="256">
                <a:moveTo>
                  <a:pt x="129" y="0"/>
                </a:moveTo>
                <a:cubicBezTo>
                  <a:pt x="94" y="0"/>
                  <a:pt x="62" y="13"/>
                  <a:pt x="38" y="37"/>
                </a:cubicBezTo>
                <a:cubicBezTo>
                  <a:pt x="14" y="61"/>
                  <a:pt x="0" y="94"/>
                  <a:pt x="0" y="128"/>
                </a:cubicBezTo>
                <a:cubicBezTo>
                  <a:pt x="0" y="162"/>
                  <a:pt x="14" y="194"/>
                  <a:pt x="38" y="219"/>
                </a:cubicBezTo>
                <a:cubicBezTo>
                  <a:pt x="62" y="243"/>
                  <a:pt x="94" y="256"/>
                  <a:pt x="129" y="256"/>
                </a:cubicBezTo>
                <a:cubicBezTo>
                  <a:pt x="129" y="256"/>
                  <a:pt x="129" y="256"/>
                  <a:pt x="129" y="256"/>
                </a:cubicBezTo>
                <a:cubicBezTo>
                  <a:pt x="129" y="256"/>
                  <a:pt x="129" y="256"/>
                  <a:pt x="129" y="256"/>
                </a:cubicBezTo>
                <a:cubicBezTo>
                  <a:pt x="200" y="256"/>
                  <a:pt x="257" y="199"/>
                  <a:pt x="257" y="128"/>
                </a:cubicBezTo>
                <a:cubicBezTo>
                  <a:pt x="257" y="93"/>
                  <a:pt x="244" y="61"/>
                  <a:pt x="220" y="37"/>
                </a:cubicBezTo>
                <a:cubicBezTo>
                  <a:pt x="195" y="13"/>
                  <a:pt x="163" y="0"/>
                  <a:pt x="129" y="0"/>
                </a:cubicBezTo>
                <a:close/>
                <a:moveTo>
                  <a:pt x="219" y="49"/>
                </a:moveTo>
                <a:cubicBezTo>
                  <a:pt x="216" y="54"/>
                  <a:pt x="207" y="65"/>
                  <a:pt x="188" y="73"/>
                </a:cubicBezTo>
                <a:cubicBezTo>
                  <a:pt x="177" y="42"/>
                  <a:pt x="159" y="20"/>
                  <a:pt x="148" y="9"/>
                </a:cubicBezTo>
                <a:cubicBezTo>
                  <a:pt x="173" y="13"/>
                  <a:pt x="196" y="25"/>
                  <a:pt x="214" y="43"/>
                </a:cubicBezTo>
                <a:cubicBezTo>
                  <a:pt x="216" y="45"/>
                  <a:pt x="218" y="47"/>
                  <a:pt x="219" y="49"/>
                </a:cubicBezTo>
                <a:close/>
                <a:moveTo>
                  <a:pt x="135" y="248"/>
                </a:moveTo>
                <a:cubicBezTo>
                  <a:pt x="134" y="248"/>
                  <a:pt x="133" y="248"/>
                  <a:pt x="133" y="248"/>
                </a:cubicBezTo>
                <a:cubicBezTo>
                  <a:pt x="133" y="172"/>
                  <a:pt x="133" y="172"/>
                  <a:pt x="133" y="172"/>
                </a:cubicBezTo>
                <a:cubicBezTo>
                  <a:pt x="152" y="172"/>
                  <a:pt x="168" y="176"/>
                  <a:pt x="180" y="180"/>
                </a:cubicBezTo>
                <a:cubicBezTo>
                  <a:pt x="166" y="221"/>
                  <a:pt x="139" y="244"/>
                  <a:pt x="135" y="248"/>
                </a:cubicBezTo>
                <a:close/>
                <a:moveTo>
                  <a:pt x="77" y="180"/>
                </a:moveTo>
                <a:cubicBezTo>
                  <a:pt x="90" y="176"/>
                  <a:pt x="105" y="172"/>
                  <a:pt x="125" y="172"/>
                </a:cubicBezTo>
                <a:cubicBezTo>
                  <a:pt x="125" y="248"/>
                  <a:pt x="125" y="248"/>
                  <a:pt x="125" y="248"/>
                </a:cubicBezTo>
                <a:cubicBezTo>
                  <a:pt x="124" y="248"/>
                  <a:pt x="123" y="248"/>
                  <a:pt x="122" y="248"/>
                </a:cubicBezTo>
                <a:cubicBezTo>
                  <a:pt x="118" y="244"/>
                  <a:pt x="91" y="221"/>
                  <a:pt x="77" y="180"/>
                </a:cubicBezTo>
                <a:close/>
                <a:moveTo>
                  <a:pt x="122" y="8"/>
                </a:moveTo>
                <a:cubicBezTo>
                  <a:pt x="123" y="8"/>
                  <a:pt x="124" y="8"/>
                  <a:pt x="125" y="8"/>
                </a:cubicBezTo>
                <a:cubicBezTo>
                  <a:pt x="125" y="84"/>
                  <a:pt x="125" y="84"/>
                  <a:pt x="125" y="84"/>
                </a:cubicBezTo>
                <a:cubicBezTo>
                  <a:pt x="105" y="84"/>
                  <a:pt x="89" y="80"/>
                  <a:pt x="77" y="76"/>
                </a:cubicBezTo>
                <a:cubicBezTo>
                  <a:pt x="91" y="35"/>
                  <a:pt x="118" y="12"/>
                  <a:pt x="122" y="8"/>
                </a:cubicBezTo>
                <a:close/>
                <a:moveTo>
                  <a:pt x="180" y="76"/>
                </a:moveTo>
                <a:cubicBezTo>
                  <a:pt x="168" y="80"/>
                  <a:pt x="152" y="84"/>
                  <a:pt x="133" y="84"/>
                </a:cubicBezTo>
                <a:cubicBezTo>
                  <a:pt x="133" y="8"/>
                  <a:pt x="133" y="8"/>
                  <a:pt x="133" y="8"/>
                </a:cubicBezTo>
                <a:cubicBezTo>
                  <a:pt x="133" y="8"/>
                  <a:pt x="134" y="8"/>
                  <a:pt x="135" y="8"/>
                </a:cubicBezTo>
                <a:cubicBezTo>
                  <a:pt x="139" y="12"/>
                  <a:pt x="166" y="35"/>
                  <a:pt x="180" y="76"/>
                </a:cubicBezTo>
                <a:close/>
                <a:moveTo>
                  <a:pt x="133" y="92"/>
                </a:moveTo>
                <a:cubicBezTo>
                  <a:pt x="153" y="92"/>
                  <a:pt x="169" y="88"/>
                  <a:pt x="182" y="84"/>
                </a:cubicBezTo>
                <a:cubicBezTo>
                  <a:pt x="186" y="96"/>
                  <a:pt x="188" y="109"/>
                  <a:pt x="189" y="124"/>
                </a:cubicBezTo>
                <a:cubicBezTo>
                  <a:pt x="133" y="124"/>
                  <a:pt x="133" y="124"/>
                  <a:pt x="133" y="124"/>
                </a:cubicBezTo>
                <a:lnTo>
                  <a:pt x="133" y="92"/>
                </a:lnTo>
                <a:close/>
                <a:moveTo>
                  <a:pt x="125" y="92"/>
                </a:moveTo>
                <a:cubicBezTo>
                  <a:pt x="125" y="124"/>
                  <a:pt x="125" y="124"/>
                  <a:pt x="125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9" y="109"/>
                  <a:pt x="71" y="96"/>
                  <a:pt x="75" y="84"/>
                </a:cubicBezTo>
                <a:cubicBezTo>
                  <a:pt x="88" y="88"/>
                  <a:pt x="104" y="92"/>
                  <a:pt x="125" y="92"/>
                </a:cubicBezTo>
                <a:close/>
                <a:moveTo>
                  <a:pt x="61" y="124"/>
                </a:moveTo>
                <a:cubicBezTo>
                  <a:pt x="8" y="124"/>
                  <a:pt x="8" y="124"/>
                  <a:pt x="8" y="124"/>
                </a:cubicBezTo>
                <a:cubicBezTo>
                  <a:pt x="9" y="99"/>
                  <a:pt x="18" y="75"/>
                  <a:pt x="33" y="55"/>
                </a:cubicBezTo>
                <a:cubicBezTo>
                  <a:pt x="38" y="62"/>
                  <a:pt x="48" y="73"/>
                  <a:pt x="67" y="81"/>
                </a:cubicBezTo>
                <a:cubicBezTo>
                  <a:pt x="64" y="94"/>
                  <a:pt x="61" y="108"/>
                  <a:pt x="61" y="124"/>
                </a:cubicBezTo>
                <a:close/>
                <a:moveTo>
                  <a:pt x="61" y="132"/>
                </a:moveTo>
                <a:cubicBezTo>
                  <a:pt x="61" y="148"/>
                  <a:pt x="64" y="162"/>
                  <a:pt x="67" y="175"/>
                </a:cubicBezTo>
                <a:cubicBezTo>
                  <a:pt x="48" y="183"/>
                  <a:pt x="38" y="194"/>
                  <a:pt x="33" y="201"/>
                </a:cubicBezTo>
                <a:cubicBezTo>
                  <a:pt x="18" y="181"/>
                  <a:pt x="9" y="157"/>
                  <a:pt x="8" y="132"/>
                </a:cubicBezTo>
                <a:lnTo>
                  <a:pt x="61" y="132"/>
                </a:lnTo>
                <a:close/>
                <a:moveTo>
                  <a:pt x="69" y="132"/>
                </a:moveTo>
                <a:cubicBezTo>
                  <a:pt x="125" y="132"/>
                  <a:pt x="125" y="132"/>
                  <a:pt x="125" y="132"/>
                </a:cubicBezTo>
                <a:cubicBezTo>
                  <a:pt x="125" y="164"/>
                  <a:pt x="125" y="164"/>
                  <a:pt x="125" y="164"/>
                </a:cubicBezTo>
                <a:cubicBezTo>
                  <a:pt x="104" y="164"/>
                  <a:pt x="88" y="168"/>
                  <a:pt x="75" y="172"/>
                </a:cubicBezTo>
                <a:cubicBezTo>
                  <a:pt x="71" y="160"/>
                  <a:pt x="69" y="147"/>
                  <a:pt x="69" y="132"/>
                </a:cubicBezTo>
                <a:close/>
                <a:moveTo>
                  <a:pt x="133" y="164"/>
                </a:moveTo>
                <a:cubicBezTo>
                  <a:pt x="133" y="132"/>
                  <a:pt x="133" y="132"/>
                  <a:pt x="133" y="132"/>
                </a:cubicBezTo>
                <a:cubicBezTo>
                  <a:pt x="189" y="132"/>
                  <a:pt x="189" y="132"/>
                  <a:pt x="189" y="132"/>
                </a:cubicBezTo>
                <a:cubicBezTo>
                  <a:pt x="188" y="147"/>
                  <a:pt x="186" y="160"/>
                  <a:pt x="182" y="172"/>
                </a:cubicBezTo>
                <a:cubicBezTo>
                  <a:pt x="169" y="168"/>
                  <a:pt x="153" y="164"/>
                  <a:pt x="133" y="164"/>
                </a:cubicBezTo>
                <a:close/>
                <a:moveTo>
                  <a:pt x="197" y="132"/>
                </a:moveTo>
                <a:cubicBezTo>
                  <a:pt x="249" y="132"/>
                  <a:pt x="249" y="132"/>
                  <a:pt x="249" y="132"/>
                </a:cubicBezTo>
                <a:cubicBezTo>
                  <a:pt x="248" y="158"/>
                  <a:pt x="239" y="181"/>
                  <a:pt x="225" y="201"/>
                </a:cubicBezTo>
                <a:cubicBezTo>
                  <a:pt x="220" y="194"/>
                  <a:pt x="209" y="183"/>
                  <a:pt x="190" y="175"/>
                </a:cubicBezTo>
                <a:cubicBezTo>
                  <a:pt x="194" y="162"/>
                  <a:pt x="196" y="148"/>
                  <a:pt x="197" y="132"/>
                </a:cubicBezTo>
                <a:close/>
                <a:moveTo>
                  <a:pt x="197" y="124"/>
                </a:moveTo>
                <a:cubicBezTo>
                  <a:pt x="196" y="108"/>
                  <a:pt x="194" y="94"/>
                  <a:pt x="190" y="81"/>
                </a:cubicBezTo>
                <a:cubicBezTo>
                  <a:pt x="209" y="73"/>
                  <a:pt x="220" y="62"/>
                  <a:pt x="225" y="55"/>
                </a:cubicBezTo>
                <a:cubicBezTo>
                  <a:pt x="240" y="75"/>
                  <a:pt x="248" y="99"/>
                  <a:pt x="249" y="124"/>
                </a:cubicBezTo>
                <a:cubicBezTo>
                  <a:pt x="197" y="124"/>
                  <a:pt x="197" y="124"/>
                  <a:pt x="197" y="124"/>
                </a:cubicBezTo>
                <a:close/>
                <a:moveTo>
                  <a:pt x="109" y="9"/>
                </a:moveTo>
                <a:cubicBezTo>
                  <a:pt x="98" y="20"/>
                  <a:pt x="81" y="42"/>
                  <a:pt x="70" y="73"/>
                </a:cubicBezTo>
                <a:cubicBezTo>
                  <a:pt x="64" y="71"/>
                  <a:pt x="59" y="68"/>
                  <a:pt x="55" y="65"/>
                </a:cubicBezTo>
                <a:cubicBezTo>
                  <a:pt x="46" y="59"/>
                  <a:pt x="40" y="52"/>
                  <a:pt x="38" y="49"/>
                </a:cubicBezTo>
                <a:cubicBezTo>
                  <a:pt x="40" y="47"/>
                  <a:pt x="42" y="45"/>
                  <a:pt x="44" y="43"/>
                </a:cubicBezTo>
                <a:cubicBezTo>
                  <a:pt x="62" y="25"/>
                  <a:pt x="84" y="13"/>
                  <a:pt x="109" y="9"/>
                </a:cubicBezTo>
                <a:close/>
                <a:moveTo>
                  <a:pt x="38" y="207"/>
                </a:moveTo>
                <a:cubicBezTo>
                  <a:pt x="41" y="202"/>
                  <a:pt x="51" y="191"/>
                  <a:pt x="70" y="183"/>
                </a:cubicBezTo>
                <a:cubicBezTo>
                  <a:pt x="81" y="214"/>
                  <a:pt x="98" y="236"/>
                  <a:pt x="109" y="247"/>
                </a:cubicBezTo>
                <a:cubicBezTo>
                  <a:pt x="84" y="243"/>
                  <a:pt x="62" y="231"/>
                  <a:pt x="44" y="213"/>
                </a:cubicBezTo>
                <a:cubicBezTo>
                  <a:pt x="42" y="211"/>
                  <a:pt x="40" y="209"/>
                  <a:pt x="38" y="207"/>
                </a:cubicBezTo>
                <a:close/>
                <a:moveTo>
                  <a:pt x="129" y="252"/>
                </a:moveTo>
                <a:cubicBezTo>
                  <a:pt x="129" y="252"/>
                  <a:pt x="129" y="252"/>
                  <a:pt x="129" y="252"/>
                </a:cubicBezTo>
                <a:cubicBezTo>
                  <a:pt x="129" y="252"/>
                  <a:pt x="129" y="252"/>
                  <a:pt x="129" y="252"/>
                </a:cubicBezTo>
                <a:close/>
                <a:moveTo>
                  <a:pt x="148" y="247"/>
                </a:moveTo>
                <a:cubicBezTo>
                  <a:pt x="159" y="236"/>
                  <a:pt x="177" y="214"/>
                  <a:pt x="188" y="183"/>
                </a:cubicBezTo>
                <a:cubicBezTo>
                  <a:pt x="194" y="186"/>
                  <a:pt x="199" y="188"/>
                  <a:pt x="202" y="191"/>
                </a:cubicBezTo>
                <a:cubicBezTo>
                  <a:pt x="212" y="197"/>
                  <a:pt x="217" y="204"/>
                  <a:pt x="219" y="207"/>
                </a:cubicBezTo>
                <a:cubicBezTo>
                  <a:pt x="201" y="228"/>
                  <a:pt x="176" y="242"/>
                  <a:pt x="148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250791339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3425049" y="411510"/>
            <a:ext cx="232352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Basic Elaboration</a:t>
            </a:r>
            <a:endParaRPr lang="uk-UA" sz="2400" dirty="0">
              <a:solidFill>
                <a:schemeClr val="tx2"/>
              </a:solidFill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147490" y="1270288"/>
            <a:ext cx="140407" cy="303460"/>
            <a:chOff x="2147490" y="1270288"/>
            <a:chExt cx="140407" cy="303460"/>
          </a:xfrm>
          <a:solidFill>
            <a:schemeClr val="tx2"/>
          </a:solidFill>
        </p:grpSpPr>
        <p:sp>
          <p:nvSpPr>
            <p:cNvPr id="417" name="Freeform 9"/>
            <p:cNvSpPr>
              <a:spLocks noEditPoints="1"/>
            </p:cNvSpPr>
            <p:nvPr/>
          </p:nvSpPr>
          <p:spPr bwMode="auto">
            <a:xfrm>
              <a:off x="2147490" y="1270288"/>
              <a:ext cx="140407" cy="303460"/>
            </a:xfrm>
            <a:custGeom>
              <a:avLst/>
              <a:gdLst>
                <a:gd name="T0" fmla="*/ 31 w 62"/>
                <a:gd name="T1" fmla="*/ 103 h 134"/>
                <a:gd name="T2" fmla="*/ 62 w 62"/>
                <a:gd name="T3" fmla="*/ 134 h 134"/>
                <a:gd name="T4" fmla="*/ 62 w 62"/>
                <a:gd name="T5" fmla="*/ 0 h 134"/>
                <a:gd name="T6" fmla="*/ 0 w 62"/>
                <a:gd name="T7" fmla="*/ 0 h 134"/>
                <a:gd name="T8" fmla="*/ 0 w 62"/>
                <a:gd name="T9" fmla="*/ 134 h 134"/>
                <a:gd name="T10" fmla="*/ 31 w 62"/>
                <a:gd name="T11" fmla="*/ 103 h 134"/>
                <a:gd name="T12" fmla="*/ 4 w 62"/>
                <a:gd name="T13" fmla="*/ 4 h 134"/>
                <a:gd name="T14" fmla="*/ 58 w 62"/>
                <a:gd name="T15" fmla="*/ 4 h 134"/>
                <a:gd name="T16" fmla="*/ 58 w 62"/>
                <a:gd name="T17" fmla="*/ 124 h 134"/>
                <a:gd name="T18" fmla="*/ 31 w 62"/>
                <a:gd name="T19" fmla="*/ 97 h 134"/>
                <a:gd name="T20" fmla="*/ 4 w 62"/>
                <a:gd name="T21" fmla="*/ 124 h 134"/>
                <a:gd name="T22" fmla="*/ 4 w 62"/>
                <a:gd name="T23" fmla="*/ 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134">
                  <a:moveTo>
                    <a:pt x="31" y="103"/>
                  </a:moveTo>
                  <a:lnTo>
                    <a:pt x="62" y="134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31" y="103"/>
                  </a:lnTo>
                  <a:close/>
                  <a:moveTo>
                    <a:pt x="4" y="4"/>
                  </a:moveTo>
                  <a:lnTo>
                    <a:pt x="58" y="4"/>
                  </a:lnTo>
                  <a:lnTo>
                    <a:pt x="58" y="124"/>
                  </a:lnTo>
                  <a:lnTo>
                    <a:pt x="31" y="97"/>
                  </a:lnTo>
                  <a:lnTo>
                    <a:pt x="4" y="124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8" name="Freeform 10"/>
            <p:cNvSpPr>
              <a:spLocks/>
            </p:cNvSpPr>
            <p:nvPr/>
          </p:nvSpPr>
          <p:spPr bwMode="auto">
            <a:xfrm>
              <a:off x="2172400" y="1342756"/>
              <a:ext cx="101909" cy="70204"/>
            </a:xfrm>
            <a:custGeom>
              <a:avLst/>
              <a:gdLst>
                <a:gd name="T0" fmla="*/ 41 w 45"/>
                <a:gd name="T1" fmla="*/ 0 h 31"/>
                <a:gd name="T2" fmla="*/ 16 w 45"/>
                <a:gd name="T3" fmla="*/ 25 h 31"/>
                <a:gd name="T4" fmla="*/ 3 w 45"/>
                <a:gd name="T5" fmla="*/ 12 h 31"/>
                <a:gd name="T6" fmla="*/ 0 w 45"/>
                <a:gd name="T7" fmla="*/ 15 h 31"/>
                <a:gd name="T8" fmla="*/ 14 w 45"/>
                <a:gd name="T9" fmla="*/ 31 h 31"/>
                <a:gd name="T10" fmla="*/ 18 w 45"/>
                <a:gd name="T11" fmla="*/ 31 h 31"/>
                <a:gd name="T12" fmla="*/ 45 w 45"/>
                <a:gd name="T13" fmla="*/ 3 h 31"/>
                <a:gd name="T14" fmla="*/ 41 w 45"/>
                <a:gd name="T1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31">
                  <a:moveTo>
                    <a:pt x="41" y="0"/>
                  </a:moveTo>
                  <a:lnTo>
                    <a:pt x="16" y="25"/>
                  </a:lnTo>
                  <a:lnTo>
                    <a:pt x="3" y="12"/>
                  </a:lnTo>
                  <a:lnTo>
                    <a:pt x="0" y="15"/>
                  </a:lnTo>
                  <a:lnTo>
                    <a:pt x="14" y="31"/>
                  </a:lnTo>
                  <a:lnTo>
                    <a:pt x="18" y="31"/>
                  </a:lnTo>
                  <a:lnTo>
                    <a:pt x="45" y="3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539269" y="1270288"/>
            <a:ext cx="140407" cy="303460"/>
            <a:chOff x="2539269" y="1270288"/>
            <a:chExt cx="140407" cy="303460"/>
          </a:xfrm>
          <a:solidFill>
            <a:schemeClr val="tx2"/>
          </a:solidFill>
        </p:grpSpPr>
        <p:sp>
          <p:nvSpPr>
            <p:cNvPr id="419" name="Rectangle 11"/>
            <p:cNvSpPr>
              <a:spLocks noChangeArrowheads="1"/>
            </p:cNvSpPr>
            <p:nvPr/>
          </p:nvSpPr>
          <p:spPr bwMode="auto">
            <a:xfrm>
              <a:off x="2566445" y="1369932"/>
              <a:ext cx="86056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0" name="Freeform 12"/>
            <p:cNvSpPr>
              <a:spLocks noEditPoints="1"/>
            </p:cNvSpPr>
            <p:nvPr/>
          </p:nvSpPr>
          <p:spPr bwMode="auto">
            <a:xfrm>
              <a:off x="2539269" y="1270288"/>
              <a:ext cx="140407" cy="303460"/>
            </a:xfrm>
            <a:custGeom>
              <a:avLst/>
              <a:gdLst>
                <a:gd name="T0" fmla="*/ 31 w 62"/>
                <a:gd name="T1" fmla="*/ 103 h 134"/>
                <a:gd name="T2" fmla="*/ 62 w 62"/>
                <a:gd name="T3" fmla="*/ 134 h 134"/>
                <a:gd name="T4" fmla="*/ 62 w 62"/>
                <a:gd name="T5" fmla="*/ 0 h 134"/>
                <a:gd name="T6" fmla="*/ 0 w 62"/>
                <a:gd name="T7" fmla="*/ 0 h 134"/>
                <a:gd name="T8" fmla="*/ 0 w 62"/>
                <a:gd name="T9" fmla="*/ 134 h 134"/>
                <a:gd name="T10" fmla="*/ 31 w 62"/>
                <a:gd name="T11" fmla="*/ 103 h 134"/>
                <a:gd name="T12" fmla="*/ 4 w 62"/>
                <a:gd name="T13" fmla="*/ 4 h 134"/>
                <a:gd name="T14" fmla="*/ 58 w 62"/>
                <a:gd name="T15" fmla="*/ 4 h 134"/>
                <a:gd name="T16" fmla="*/ 58 w 62"/>
                <a:gd name="T17" fmla="*/ 124 h 134"/>
                <a:gd name="T18" fmla="*/ 31 w 62"/>
                <a:gd name="T19" fmla="*/ 97 h 134"/>
                <a:gd name="T20" fmla="*/ 4 w 62"/>
                <a:gd name="T21" fmla="*/ 124 h 134"/>
                <a:gd name="T22" fmla="*/ 4 w 62"/>
                <a:gd name="T23" fmla="*/ 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134">
                  <a:moveTo>
                    <a:pt x="31" y="103"/>
                  </a:moveTo>
                  <a:lnTo>
                    <a:pt x="62" y="134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31" y="103"/>
                  </a:lnTo>
                  <a:close/>
                  <a:moveTo>
                    <a:pt x="4" y="4"/>
                  </a:moveTo>
                  <a:lnTo>
                    <a:pt x="58" y="4"/>
                  </a:lnTo>
                  <a:lnTo>
                    <a:pt x="58" y="124"/>
                  </a:lnTo>
                  <a:lnTo>
                    <a:pt x="31" y="97"/>
                  </a:lnTo>
                  <a:lnTo>
                    <a:pt x="4" y="124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931050" y="1270288"/>
            <a:ext cx="140407" cy="303460"/>
            <a:chOff x="2931050" y="1270288"/>
            <a:chExt cx="140407" cy="303460"/>
          </a:xfrm>
          <a:solidFill>
            <a:schemeClr val="tx2"/>
          </a:solidFill>
        </p:grpSpPr>
        <p:sp>
          <p:nvSpPr>
            <p:cNvPr id="421" name="Freeform 13"/>
            <p:cNvSpPr>
              <a:spLocks/>
            </p:cNvSpPr>
            <p:nvPr/>
          </p:nvSpPr>
          <p:spPr bwMode="auto">
            <a:xfrm>
              <a:off x="2958226" y="1331432"/>
              <a:ext cx="83792" cy="86056"/>
            </a:xfrm>
            <a:custGeom>
              <a:avLst/>
              <a:gdLst>
                <a:gd name="T0" fmla="*/ 21 w 37"/>
                <a:gd name="T1" fmla="*/ 38 h 38"/>
                <a:gd name="T2" fmla="*/ 21 w 37"/>
                <a:gd name="T3" fmla="*/ 21 h 38"/>
                <a:gd name="T4" fmla="*/ 37 w 37"/>
                <a:gd name="T5" fmla="*/ 21 h 38"/>
                <a:gd name="T6" fmla="*/ 37 w 37"/>
                <a:gd name="T7" fmla="*/ 17 h 38"/>
                <a:gd name="T8" fmla="*/ 21 w 37"/>
                <a:gd name="T9" fmla="*/ 17 h 38"/>
                <a:gd name="T10" fmla="*/ 21 w 37"/>
                <a:gd name="T11" fmla="*/ 0 h 38"/>
                <a:gd name="T12" fmla="*/ 17 w 37"/>
                <a:gd name="T13" fmla="*/ 0 h 38"/>
                <a:gd name="T14" fmla="*/ 17 w 37"/>
                <a:gd name="T15" fmla="*/ 17 h 38"/>
                <a:gd name="T16" fmla="*/ 0 w 37"/>
                <a:gd name="T17" fmla="*/ 17 h 38"/>
                <a:gd name="T18" fmla="*/ 0 w 37"/>
                <a:gd name="T19" fmla="*/ 21 h 38"/>
                <a:gd name="T20" fmla="*/ 17 w 37"/>
                <a:gd name="T21" fmla="*/ 21 h 38"/>
                <a:gd name="T22" fmla="*/ 17 w 37"/>
                <a:gd name="T23" fmla="*/ 38 h 38"/>
                <a:gd name="T24" fmla="*/ 21 w 37"/>
                <a:gd name="T25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38">
                  <a:moveTo>
                    <a:pt x="21" y="38"/>
                  </a:moveTo>
                  <a:lnTo>
                    <a:pt x="21" y="21"/>
                  </a:lnTo>
                  <a:lnTo>
                    <a:pt x="37" y="21"/>
                  </a:lnTo>
                  <a:lnTo>
                    <a:pt x="37" y="17"/>
                  </a:lnTo>
                  <a:lnTo>
                    <a:pt x="21" y="17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7" y="17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8"/>
                  </a:lnTo>
                  <a:lnTo>
                    <a:pt x="21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2" name="Freeform 14"/>
            <p:cNvSpPr>
              <a:spLocks noEditPoints="1"/>
            </p:cNvSpPr>
            <p:nvPr/>
          </p:nvSpPr>
          <p:spPr bwMode="auto">
            <a:xfrm>
              <a:off x="2931050" y="1270288"/>
              <a:ext cx="140407" cy="303460"/>
            </a:xfrm>
            <a:custGeom>
              <a:avLst/>
              <a:gdLst>
                <a:gd name="T0" fmla="*/ 31 w 62"/>
                <a:gd name="T1" fmla="*/ 103 h 134"/>
                <a:gd name="T2" fmla="*/ 62 w 62"/>
                <a:gd name="T3" fmla="*/ 134 h 134"/>
                <a:gd name="T4" fmla="*/ 62 w 62"/>
                <a:gd name="T5" fmla="*/ 0 h 134"/>
                <a:gd name="T6" fmla="*/ 0 w 62"/>
                <a:gd name="T7" fmla="*/ 0 h 134"/>
                <a:gd name="T8" fmla="*/ 0 w 62"/>
                <a:gd name="T9" fmla="*/ 134 h 134"/>
                <a:gd name="T10" fmla="*/ 31 w 62"/>
                <a:gd name="T11" fmla="*/ 103 h 134"/>
                <a:gd name="T12" fmla="*/ 4 w 62"/>
                <a:gd name="T13" fmla="*/ 4 h 134"/>
                <a:gd name="T14" fmla="*/ 58 w 62"/>
                <a:gd name="T15" fmla="*/ 4 h 134"/>
                <a:gd name="T16" fmla="*/ 58 w 62"/>
                <a:gd name="T17" fmla="*/ 124 h 134"/>
                <a:gd name="T18" fmla="*/ 31 w 62"/>
                <a:gd name="T19" fmla="*/ 97 h 134"/>
                <a:gd name="T20" fmla="*/ 4 w 62"/>
                <a:gd name="T21" fmla="*/ 124 h 134"/>
                <a:gd name="T22" fmla="*/ 4 w 62"/>
                <a:gd name="T23" fmla="*/ 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134">
                  <a:moveTo>
                    <a:pt x="31" y="103"/>
                  </a:moveTo>
                  <a:lnTo>
                    <a:pt x="62" y="134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31" y="103"/>
                  </a:lnTo>
                  <a:close/>
                  <a:moveTo>
                    <a:pt x="4" y="4"/>
                  </a:moveTo>
                  <a:lnTo>
                    <a:pt x="58" y="4"/>
                  </a:lnTo>
                  <a:lnTo>
                    <a:pt x="58" y="124"/>
                  </a:lnTo>
                  <a:lnTo>
                    <a:pt x="31" y="97"/>
                  </a:lnTo>
                  <a:lnTo>
                    <a:pt x="4" y="124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3322829" y="1270288"/>
            <a:ext cx="140407" cy="303460"/>
            <a:chOff x="3322829" y="1270288"/>
            <a:chExt cx="140407" cy="303460"/>
          </a:xfrm>
          <a:solidFill>
            <a:schemeClr val="tx2"/>
          </a:solidFill>
        </p:grpSpPr>
        <p:sp>
          <p:nvSpPr>
            <p:cNvPr id="423" name="Freeform 15"/>
            <p:cNvSpPr>
              <a:spLocks noEditPoints="1"/>
            </p:cNvSpPr>
            <p:nvPr/>
          </p:nvSpPr>
          <p:spPr bwMode="auto">
            <a:xfrm>
              <a:off x="3322829" y="1270288"/>
              <a:ext cx="140407" cy="303460"/>
            </a:xfrm>
            <a:custGeom>
              <a:avLst/>
              <a:gdLst>
                <a:gd name="T0" fmla="*/ 31 w 62"/>
                <a:gd name="T1" fmla="*/ 103 h 134"/>
                <a:gd name="T2" fmla="*/ 62 w 62"/>
                <a:gd name="T3" fmla="*/ 134 h 134"/>
                <a:gd name="T4" fmla="*/ 62 w 62"/>
                <a:gd name="T5" fmla="*/ 0 h 134"/>
                <a:gd name="T6" fmla="*/ 0 w 62"/>
                <a:gd name="T7" fmla="*/ 0 h 134"/>
                <a:gd name="T8" fmla="*/ 0 w 62"/>
                <a:gd name="T9" fmla="*/ 134 h 134"/>
                <a:gd name="T10" fmla="*/ 31 w 62"/>
                <a:gd name="T11" fmla="*/ 103 h 134"/>
                <a:gd name="T12" fmla="*/ 4 w 62"/>
                <a:gd name="T13" fmla="*/ 4 h 134"/>
                <a:gd name="T14" fmla="*/ 58 w 62"/>
                <a:gd name="T15" fmla="*/ 4 h 134"/>
                <a:gd name="T16" fmla="*/ 58 w 62"/>
                <a:gd name="T17" fmla="*/ 124 h 134"/>
                <a:gd name="T18" fmla="*/ 31 w 62"/>
                <a:gd name="T19" fmla="*/ 97 h 134"/>
                <a:gd name="T20" fmla="*/ 4 w 62"/>
                <a:gd name="T21" fmla="*/ 124 h 134"/>
                <a:gd name="T22" fmla="*/ 4 w 62"/>
                <a:gd name="T23" fmla="*/ 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134">
                  <a:moveTo>
                    <a:pt x="31" y="103"/>
                  </a:moveTo>
                  <a:lnTo>
                    <a:pt x="62" y="134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31" y="103"/>
                  </a:lnTo>
                  <a:close/>
                  <a:moveTo>
                    <a:pt x="4" y="4"/>
                  </a:moveTo>
                  <a:lnTo>
                    <a:pt x="58" y="4"/>
                  </a:lnTo>
                  <a:lnTo>
                    <a:pt x="58" y="124"/>
                  </a:lnTo>
                  <a:lnTo>
                    <a:pt x="31" y="97"/>
                  </a:lnTo>
                  <a:lnTo>
                    <a:pt x="4" y="124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4" name="Freeform 16"/>
            <p:cNvSpPr>
              <a:spLocks/>
            </p:cNvSpPr>
            <p:nvPr/>
          </p:nvSpPr>
          <p:spPr bwMode="auto">
            <a:xfrm>
              <a:off x="3356800" y="1338227"/>
              <a:ext cx="72468" cy="72468"/>
            </a:xfrm>
            <a:custGeom>
              <a:avLst/>
              <a:gdLst>
                <a:gd name="T0" fmla="*/ 29 w 32"/>
                <a:gd name="T1" fmla="*/ 32 h 32"/>
                <a:gd name="T2" fmla="*/ 32 w 32"/>
                <a:gd name="T3" fmla="*/ 29 h 32"/>
                <a:gd name="T4" fmla="*/ 19 w 32"/>
                <a:gd name="T5" fmla="*/ 16 h 32"/>
                <a:gd name="T6" fmla="*/ 32 w 32"/>
                <a:gd name="T7" fmla="*/ 3 h 32"/>
                <a:gd name="T8" fmla="*/ 29 w 32"/>
                <a:gd name="T9" fmla="*/ 0 h 32"/>
                <a:gd name="T10" fmla="*/ 16 w 32"/>
                <a:gd name="T11" fmla="*/ 13 h 32"/>
                <a:gd name="T12" fmla="*/ 3 w 32"/>
                <a:gd name="T13" fmla="*/ 0 h 32"/>
                <a:gd name="T14" fmla="*/ 0 w 32"/>
                <a:gd name="T15" fmla="*/ 3 h 32"/>
                <a:gd name="T16" fmla="*/ 13 w 32"/>
                <a:gd name="T17" fmla="*/ 16 h 32"/>
                <a:gd name="T18" fmla="*/ 0 w 32"/>
                <a:gd name="T19" fmla="*/ 29 h 32"/>
                <a:gd name="T20" fmla="*/ 3 w 32"/>
                <a:gd name="T21" fmla="*/ 32 h 32"/>
                <a:gd name="T22" fmla="*/ 16 w 32"/>
                <a:gd name="T23" fmla="*/ 19 h 32"/>
                <a:gd name="T24" fmla="*/ 29 w 32"/>
                <a:gd name="T2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29" y="32"/>
                  </a:moveTo>
                  <a:lnTo>
                    <a:pt x="32" y="29"/>
                  </a:lnTo>
                  <a:lnTo>
                    <a:pt x="19" y="16"/>
                  </a:lnTo>
                  <a:lnTo>
                    <a:pt x="32" y="3"/>
                  </a:lnTo>
                  <a:lnTo>
                    <a:pt x="29" y="0"/>
                  </a:ln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lnTo>
                    <a:pt x="16" y="19"/>
                  </a:lnTo>
                  <a:lnTo>
                    <a:pt x="2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653465" y="1272552"/>
            <a:ext cx="262697" cy="301196"/>
            <a:chOff x="3653465" y="1272552"/>
            <a:chExt cx="262697" cy="301196"/>
          </a:xfrm>
          <a:solidFill>
            <a:schemeClr val="tx2"/>
          </a:solidFill>
        </p:grpSpPr>
        <p:sp>
          <p:nvSpPr>
            <p:cNvPr id="425" name="Freeform 17"/>
            <p:cNvSpPr>
              <a:spLocks noEditPoints="1"/>
            </p:cNvSpPr>
            <p:nvPr/>
          </p:nvSpPr>
          <p:spPr bwMode="auto">
            <a:xfrm>
              <a:off x="3653465" y="1272552"/>
              <a:ext cx="262697" cy="301196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8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8" y="160"/>
                    <a:pt x="8" y="160"/>
                    <a:pt x="8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7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6" name="Freeform 18"/>
            <p:cNvSpPr>
              <a:spLocks/>
            </p:cNvSpPr>
            <p:nvPr/>
          </p:nvSpPr>
          <p:spPr bwMode="auto">
            <a:xfrm>
              <a:off x="3739521" y="1342756"/>
              <a:ext cx="99644" cy="70204"/>
            </a:xfrm>
            <a:custGeom>
              <a:avLst/>
              <a:gdLst>
                <a:gd name="T0" fmla="*/ 17 w 44"/>
                <a:gd name="T1" fmla="*/ 31 h 31"/>
                <a:gd name="T2" fmla="*/ 44 w 44"/>
                <a:gd name="T3" fmla="*/ 4 h 31"/>
                <a:gd name="T4" fmla="*/ 41 w 44"/>
                <a:gd name="T5" fmla="*/ 0 h 31"/>
                <a:gd name="T6" fmla="*/ 16 w 44"/>
                <a:gd name="T7" fmla="*/ 26 h 31"/>
                <a:gd name="T8" fmla="*/ 3 w 44"/>
                <a:gd name="T9" fmla="*/ 13 h 31"/>
                <a:gd name="T10" fmla="*/ 0 w 44"/>
                <a:gd name="T11" fmla="*/ 16 h 31"/>
                <a:gd name="T12" fmla="*/ 14 w 44"/>
                <a:gd name="T13" fmla="*/ 31 h 31"/>
                <a:gd name="T14" fmla="*/ 17 w 44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1">
                  <a:moveTo>
                    <a:pt x="17" y="31"/>
                  </a:moveTo>
                  <a:lnTo>
                    <a:pt x="44" y="4"/>
                  </a:lnTo>
                  <a:lnTo>
                    <a:pt x="41" y="0"/>
                  </a:lnTo>
                  <a:lnTo>
                    <a:pt x="16" y="26"/>
                  </a:lnTo>
                  <a:lnTo>
                    <a:pt x="3" y="13"/>
                  </a:lnTo>
                  <a:lnTo>
                    <a:pt x="0" y="16"/>
                  </a:lnTo>
                  <a:lnTo>
                    <a:pt x="14" y="31"/>
                  </a:lnTo>
                  <a:lnTo>
                    <a:pt x="17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042980" y="1272552"/>
            <a:ext cx="264962" cy="301196"/>
            <a:chOff x="4042980" y="1272552"/>
            <a:chExt cx="264962" cy="301196"/>
          </a:xfrm>
          <a:solidFill>
            <a:schemeClr val="tx2"/>
          </a:solidFill>
        </p:grpSpPr>
        <p:sp>
          <p:nvSpPr>
            <p:cNvPr id="427" name="Freeform 19"/>
            <p:cNvSpPr>
              <a:spLocks noEditPoints="1"/>
            </p:cNvSpPr>
            <p:nvPr/>
          </p:nvSpPr>
          <p:spPr bwMode="auto">
            <a:xfrm>
              <a:off x="4042980" y="1272552"/>
              <a:ext cx="264962" cy="301196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8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8" y="160"/>
                    <a:pt x="8" y="160"/>
                    <a:pt x="8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8" name="Freeform 20"/>
            <p:cNvSpPr>
              <a:spLocks/>
            </p:cNvSpPr>
            <p:nvPr/>
          </p:nvSpPr>
          <p:spPr bwMode="auto">
            <a:xfrm>
              <a:off x="4133565" y="1333698"/>
              <a:ext cx="83792" cy="97380"/>
            </a:xfrm>
            <a:custGeom>
              <a:avLst/>
              <a:gdLst>
                <a:gd name="T0" fmla="*/ 20 w 37"/>
                <a:gd name="T1" fmla="*/ 43 h 43"/>
                <a:gd name="T2" fmla="*/ 37 w 37"/>
                <a:gd name="T3" fmla="*/ 26 h 43"/>
                <a:gd name="T4" fmla="*/ 34 w 37"/>
                <a:gd name="T5" fmla="*/ 23 h 43"/>
                <a:gd name="T6" fmla="*/ 21 w 37"/>
                <a:gd name="T7" fmla="*/ 36 h 43"/>
                <a:gd name="T8" fmla="*/ 21 w 37"/>
                <a:gd name="T9" fmla="*/ 0 h 43"/>
                <a:gd name="T10" fmla="*/ 17 w 37"/>
                <a:gd name="T11" fmla="*/ 0 h 43"/>
                <a:gd name="T12" fmla="*/ 17 w 37"/>
                <a:gd name="T13" fmla="*/ 36 h 43"/>
                <a:gd name="T14" fmla="*/ 4 w 37"/>
                <a:gd name="T15" fmla="*/ 23 h 43"/>
                <a:gd name="T16" fmla="*/ 0 w 37"/>
                <a:gd name="T17" fmla="*/ 26 h 43"/>
                <a:gd name="T18" fmla="*/ 17 w 37"/>
                <a:gd name="T19" fmla="*/ 43 h 43"/>
                <a:gd name="T20" fmla="*/ 20 w 37"/>
                <a:gd name="T21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43">
                  <a:moveTo>
                    <a:pt x="20" y="43"/>
                  </a:moveTo>
                  <a:lnTo>
                    <a:pt x="37" y="26"/>
                  </a:lnTo>
                  <a:lnTo>
                    <a:pt x="34" y="23"/>
                  </a:lnTo>
                  <a:lnTo>
                    <a:pt x="21" y="36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7" y="36"/>
                  </a:lnTo>
                  <a:lnTo>
                    <a:pt x="4" y="23"/>
                  </a:lnTo>
                  <a:lnTo>
                    <a:pt x="0" y="26"/>
                  </a:lnTo>
                  <a:lnTo>
                    <a:pt x="17" y="43"/>
                  </a:lnTo>
                  <a:lnTo>
                    <a:pt x="20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434761" y="1272552"/>
            <a:ext cx="264962" cy="301196"/>
            <a:chOff x="4434761" y="1272552"/>
            <a:chExt cx="264962" cy="301196"/>
          </a:xfrm>
          <a:solidFill>
            <a:schemeClr val="tx2"/>
          </a:solidFill>
        </p:grpSpPr>
        <p:sp>
          <p:nvSpPr>
            <p:cNvPr id="429" name="Freeform 21"/>
            <p:cNvSpPr>
              <a:spLocks noEditPoints="1"/>
            </p:cNvSpPr>
            <p:nvPr/>
          </p:nvSpPr>
          <p:spPr bwMode="auto">
            <a:xfrm>
              <a:off x="4434761" y="1272552"/>
              <a:ext cx="264962" cy="301196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0" name="Freeform 22"/>
            <p:cNvSpPr>
              <a:spLocks noEditPoints="1"/>
            </p:cNvSpPr>
            <p:nvPr/>
          </p:nvSpPr>
          <p:spPr bwMode="auto">
            <a:xfrm>
              <a:off x="4538934" y="1324639"/>
              <a:ext cx="83792" cy="106438"/>
            </a:xfrm>
            <a:custGeom>
              <a:avLst/>
              <a:gdLst>
                <a:gd name="T0" fmla="*/ 4 w 37"/>
                <a:gd name="T1" fmla="*/ 25 h 47"/>
                <a:gd name="T2" fmla="*/ 37 w 37"/>
                <a:gd name="T3" fmla="*/ 25 h 47"/>
                <a:gd name="T4" fmla="*/ 31 w 37"/>
                <a:gd name="T5" fmla="*/ 14 h 47"/>
                <a:gd name="T6" fmla="*/ 37 w 37"/>
                <a:gd name="T7" fmla="*/ 4 h 47"/>
                <a:gd name="T8" fmla="*/ 4 w 37"/>
                <a:gd name="T9" fmla="*/ 4 h 47"/>
                <a:gd name="T10" fmla="*/ 4 w 37"/>
                <a:gd name="T11" fmla="*/ 0 h 47"/>
                <a:gd name="T12" fmla="*/ 0 w 37"/>
                <a:gd name="T13" fmla="*/ 0 h 47"/>
                <a:gd name="T14" fmla="*/ 0 w 37"/>
                <a:gd name="T15" fmla="*/ 47 h 47"/>
                <a:gd name="T16" fmla="*/ 4 w 37"/>
                <a:gd name="T17" fmla="*/ 47 h 47"/>
                <a:gd name="T18" fmla="*/ 4 w 37"/>
                <a:gd name="T19" fmla="*/ 25 h 47"/>
                <a:gd name="T20" fmla="*/ 30 w 37"/>
                <a:gd name="T21" fmla="*/ 8 h 47"/>
                <a:gd name="T22" fmla="*/ 26 w 37"/>
                <a:gd name="T23" fmla="*/ 14 h 47"/>
                <a:gd name="T24" fmla="*/ 30 w 37"/>
                <a:gd name="T25" fmla="*/ 20 h 47"/>
                <a:gd name="T26" fmla="*/ 4 w 37"/>
                <a:gd name="T27" fmla="*/ 20 h 47"/>
                <a:gd name="T28" fmla="*/ 4 w 37"/>
                <a:gd name="T29" fmla="*/ 8 h 47"/>
                <a:gd name="T30" fmla="*/ 30 w 37"/>
                <a:gd name="T31" fmla="*/ 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" h="47">
                  <a:moveTo>
                    <a:pt x="4" y="25"/>
                  </a:moveTo>
                  <a:lnTo>
                    <a:pt x="37" y="25"/>
                  </a:lnTo>
                  <a:lnTo>
                    <a:pt x="31" y="14"/>
                  </a:lnTo>
                  <a:lnTo>
                    <a:pt x="37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7"/>
                  </a:lnTo>
                  <a:lnTo>
                    <a:pt x="4" y="47"/>
                  </a:lnTo>
                  <a:lnTo>
                    <a:pt x="4" y="25"/>
                  </a:lnTo>
                  <a:close/>
                  <a:moveTo>
                    <a:pt x="30" y="8"/>
                  </a:moveTo>
                  <a:lnTo>
                    <a:pt x="26" y="14"/>
                  </a:lnTo>
                  <a:lnTo>
                    <a:pt x="30" y="20"/>
                  </a:lnTo>
                  <a:lnTo>
                    <a:pt x="4" y="20"/>
                  </a:lnTo>
                  <a:lnTo>
                    <a:pt x="4" y="8"/>
                  </a:lnTo>
                  <a:lnTo>
                    <a:pt x="3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4826541" y="1272552"/>
            <a:ext cx="264962" cy="301196"/>
            <a:chOff x="4826541" y="1272552"/>
            <a:chExt cx="264962" cy="301196"/>
          </a:xfrm>
          <a:solidFill>
            <a:schemeClr val="tx2"/>
          </a:solidFill>
        </p:grpSpPr>
        <p:sp>
          <p:nvSpPr>
            <p:cNvPr id="431" name="Freeform 23"/>
            <p:cNvSpPr>
              <a:spLocks noEditPoints="1"/>
            </p:cNvSpPr>
            <p:nvPr/>
          </p:nvSpPr>
          <p:spPr bwMode="auto">
            <a:xfrm>
              <a:off x="4826541" y="1272552"/>
              <a:ext cx="264962" cy="301196"/>
            </a:xfrm>
            <a:custGeom>
              <a:avLst/>
              <a:gdLst>
                <a:gd name="T0" fmla="*/ 224 w 224"/>
                <a:gd name="T1" fmla="*/ 160 h 256"/>
                <a:gd name="T2" fmla="*/ 224 w 224"/>
                <a:gd name="T3" fmla="*/ 160 h 256"/>
                <a:gd name="T4" fmla="*/ 200 w 224"/>
                <a:gd name="T5" fmla="*/ 0 h 256"/>
                <a:gd name="T6" fmla="*/ 25 w 224"/>
                <a:gd name="T7" fmla="*/ 0 h 256"/>
                <a:gd name="T8" fmla="*/ 1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2 w 224"/>
                <a:gd name="T19" fmla="*/ 8 h 256"/>
                <a:gd name="T20" fmla="*/ 193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2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4" y="160"/>
                    <a:pt x="224" y="160"/>
                    <a:pt x="224" y="16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160"/>
                    <a:pt x="1" y="160"/>
                    <a:pt x="1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2" y="8"/>
                  </a:moveTo>
                  <a:cubicBezTo>
                    <a:pt x="193" y="8"/>
                    <a:pt x="193" y="8"/>
                    <a:pt x="193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2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2" name="Rectangle 24"/>
            <p:cNvSpPr>
              <a:spLocks noChangeArrowheads="1"/>
            </p:cNvSpPr>
            <p:nvPr/>
          </p:nvSpPr>
          <p:spPr bwMode="auto">
            <a:xfrm>
              <a:off x="4917126" y="1381254"/>
              <a:ext cx="8379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5" name="Group 644"/>
          <p:cNvGrpSpPr/>
          <p:nvPr/>
        </p:nvGrpSpPr>
        <p:grpSpPr>
          <a:xfrm>
            <a:off x="5218322" y="1272552"/>
            <a:ext cx="262697" cy="301196"/>
            <a:chOff x="5218322" y="1272552"/>
            <a:chExt cx="262697" cy="301196"/>
          </a:xfrm>
          <a:solidFill>
            <a:schemeClr val="tx2"/>
          </a:solidFill>
        </p:grpSpPr>
        <p:sp>
          <p:nvSpPr>
            <p:cNvPr id="433" name="Freeform 25"/>
            <p:cNvSpPr>
              <a:spLocks noEditPoints="1"/>
            </p:cNvSpPr>
            <p:nvPr/>
          </p:nvSpPr>
          <p:spPr bwMode="auto">
            <a:xfrm>
              <a:off x="5218322" y="1272552"/>
              <a:ext cx="262697" cy="301196"/>
            </a:xfrm>
            <a:custGeom>
              <a:avLst/>
              <a:gdLst>
                <a:gd name="T0" fmla="*/ 224 w 224"/>
                <a:gd name="T1" fmla="*/ 160 h 256"/>
                <a:gd name="T2" fmla="*/ 224 w 224"/>
                <a:gd name="T3" fmla="*/ 160 h 256"/>
                <a:gd name="T4" fmla="*/ 200 w 224"/>
                <a:gd name="T5" fmla="*/ 0 h 256"/>
                <a:gd name="T6" fmla="*/ 25 w 224"/>
                <a:gd name="T7" fmla="*/ 0 h 256"/>
                <a:gd name="T8" fmla="*/ 1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2 w 224"/>
                <a:gd name="T19" fmla="*/ 8 h 256"/>
                <a:gd name="T20" fmla="*/ 193 w 224"/>
                <a:gd name="T21" fmla="*/ 8 h 256"/>
                <a:gd name="T22" fmla="*/ 216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2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4" y="160"/>
                    <a:pt x="224" y="160"/>
                    <a:pt x="224" y="16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160"/>
                    <a:pt x="1" y="160"/>
                    <a:pt x="1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2" y="8"/>
                  </a:moveTo>
                  <a:cubicBezTo>
                    <a:pt x="193" y="8"/>
                    <a:pt x="193" y="8"/>
                    <a:pt x="193" y="8"/>
                  </a:cubicBezTo>
                  <a:cubicBezTo>
                    <a:pt x="216" y="160"/>
                    <a:pt x="216" y="160"/>
                    <a:pt x="216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2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4" name="Freeform 26"/>
            <p:cNvSpPr>
              <a:spLocks/>
            </p:cNvSpPr>
            <p:nvPr/>
          </p:nvSpPr>
          <p:spPr bwMode="auto">
            <a:xfrm>
              <a:off x="5306641" y="1342756"/>
              <a:ext cx="86056" cy="83792"/>
            </a:xfrm>
            <a:custGeom>
              <a:avLst/>
              <a:gdLst>
                <a:gd name="T0" fmla="*/ 17 w 38"/>
                <a:gd name="T1" fmla="*/ 37 h 37"/>
                <a:gd name="T2" fmla="*/ 21 w 38"/>
                <a:gd name="T3" fmla="*/ 37 h 37"/>
                <a:gd name="T4" fmla="*/ 21 w 38"/>
                <a:gd name="T5" fmla="*/ 21 h 37"/>
                <a:gd name="T6" fmla="*/ 38 w 38"/>
                <a:gd name="T7" fmla="*/ 21 h 37"/>
                <a:gd name="T8" fmla="*/ 38 w 38"/>
                <a:gd name="T9" fmla="*/ 17 h 37"/>
                <a:gd name="T10" fmla="*/ 21 w 38"/>
                <a:gd name="T11" fmla="*/ 17 h 37"/>
                <a:gd name="T12" fmla="*/ 21 w 38"/>
                <a:gd name="T13" fmla="*/ 0 h 37"/>
                <a:gd name="T14" fmla="*/ 17 w 38"/>
                <a:gd name="T15" fmla="*/ 0 h 37"/>
                <a:gd name="T16" fmla="*/ 17 w 38"/>
                <a:gd name="T17" fmla="*/ 17 h 37"/>
                <a:gd name="T18" fmla="*/ 0 w 38"/>
                <a:gd name="T19" fmla="*/ 17 h 37"/>
                <a:gd name="T20" fmla="*/ 0 w 38"/>
                <a:gd name="T21" fmla="*/ 21 h 37"/>
                <a:gd name="T22" fmla="*/ 17 w 38"/>
                <a:gd name="T23" fmla="*/ 21 h 37"/>
                <a:gd name="T24" fmla="*/ 17 w 38"/>
                <a:gd name="T2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7">
                  <a:moveTo>
                    <a:pt x="17" y="37"/>
                  </a:moveTo>
                  <a:lnTo>
                    <a:pt x="21" y="37"/>
                  </a:lnTo>
                  <a:lnTo>
                    <a:pt x="21" y="21"/>
                  </a:lnTo>
                  <a:lnTo>
                    <a:pt x="38" y="21"/>
                  </a:lnTo>
                  <a:lnTo>
                    <a:pt x="38" y="17"/>
                  </a:lnTo>
                  <a:lnTo>
                    <a:pt x="21" y="17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7" y="17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6" name="Group 645"/>
          <p:cNvGrpSpPr/>
          <p:nvPr/>
        </p:nvGrpSpPr>
        <p:grpSpPr>
          <a:xfrm>
            <a:off x="5610101" y="1272552"/>
            <a:ext cx="262697" cy="301196"/>
            <a:chOff x="5610101" y="1272552"/>
            <a:chExt cx="262697" cy="301196"/>
          </a:xfrm>
          <a:solidFill>
            <a:schemeClr val="tx2"/>
          </a:solidFill>
        </p:grpSpPr>
        <p:sp>
          <p:nvSpPr>
            <p:cNvPr id="435" name="Freeform 27"/>
            <p:cNvSpPr>
              <a:spLocks noEditPoints="1"/>
            </p:cNvSpPr>
            <p:nvPr/>
          </p:nvSpPr>
          <p:spPr bwMode="auto">
            <a:xfrm>
              <a:off x="5610101" y="1272552"/>
              <a:ext cx="262697" cy="301196"/>
            </a:xfrm>
            <a:custGeom>
              <a:avLst/>
              <a:gdLst>
                <a:gd name="T0" fmla="*/ 224 w 224"/>
                <a:gd name="T1" fmla="*/ 160 h 256"/>
                <a:gd name="T2" fmla="*/ 224 w 224"/>
                <a:gd name="T3" fmla="*/ 160 h 256"/>
                <a:gd name="T4" fmla="*/ 200 w 224"/>
                <a:gd name="T5" fmla="*/ 0 h 256"/>
                <a:gd name="T6" fmla="*/ 25 w 224"/>
                <a:gd name="T7" fmla="*/ 0 h 256"/>
                <a:gd name="T8" fmla="*/ 1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2 w 224"/>
                <a:gd name="T19" fmla="*/ 8 h 256"/>
                <a:gd name="T20" fmla="*/ 193 w 224"/>
                <a:gd name="T21" fmla="*/ 8 h 256"/>
                <a:gd name="T22" fmla="*/ 216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2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4" y="160"/>
                    <a:pt x="224" y="160"/>
                    <a:pt x="224" y="16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160"/>
                    <a:pt x="1" y="160"/>
                    <a:pt x="1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2" y="8"/>
                  </a:moveTo>
                  <a:cubicBezTo>
                    <a:pt x="193" y="8"/>
                    <a:pt x="193" y="8"/>
                    <a:pt x="193" y="8"/>
                  </a:cubicBezTo>
                  <a:cubicBezTo>
                    <a:pt x="216" y="160"/>
                    <a:pt x="216" y="160"/>
                    <a:pt x="216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2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7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6" name="Freeform 28"/>
            <p:cNvSpPr>
              <a:spLocks/>
            </p:cNvSpPr>
            <p:nvPr/>
          </p:nvSpPr>
          <p:spPr bwMode="auto">
            <a:xfrm>
              <a:off x="5698422" y="1385783"/>
              <a:ext cx="65675" cy="63410"/>
            </a:xfrm>
            <a:custGeom>
              <a:avLst/>
              <a:gdLst>
                <a:gd name="T0" fmla="*/ 36 w 56"/>
                <a:gd name="T1" fmla="*/ 40 h 54"/>
                <a:gd name="T2" fmla="*/ 44 w 56"/>
                <a:gd name="T3" fmla="*/ 40 h 54"/>
                <a:gd name="T4" fmla="*/ 37 w 56"/>
                <a:gd name="T5" fmla="*/ 49 h 54"/>
                <a:gd name="T6" fmla="*/ 44 w 56"/>
                <a:gd name="T7" fmla="*/ 54 h 54"/>
                <a:gd name="T8" fmla="*/ 56 w 56"/>
                <a:gd name="T9" fmla="*/ 38 h 54"/>
                <a:gd name="T10" fmla="*/ 56 w 56"/>
                <a:gd name="T11" fmla="*/ 33 h 54"/>
                <a:gd name="T12" fmla="*/ 44 w 56"/>
                <a:gd name="T13" fmla="*/ 17 h 54"/>
                <a:gd name="T14" fmla="*/ 37 w 56"/>
                <a:gd name="T15" fmla="*/ 22 h 54"/>
                <a:gd name="T16" fmla="*/ 44 w 56"/>
                <a:gd name="T17" fmla="*/ 32 h 54"/>
                <a:gd name="T18" fmla="*/ 36 w 56"/>
                <a:gd name="T19" fmla="*/ 32 h 54"/>
                <a:gd name="T20" fmla="*/ 8 w 56"/>
                <a:gd name="T21" fmla="*/ 0 h 54"/>
                <a:gd name="T22" fmla="*/ 0 w 56"/>
                <a:gd name="T23" fmla="*/ 0 h 54"/>
                <a:gd name="T24" fmla="*/ 36 w 56"/>
                <a:gd name="T25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1" y="32"/>
                    <a:pt x="8" y="1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"/>
                    <a:pt x="16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7" name="Freeform 29"/>
            <p:cNvSpPr>
              <a:spLocks/>
            </p:cNvSpPr>
            <p:nvPr/>
          </p:nvSpPr>
          <p:spPr bwMode="auto">
            <a:xfrm>
              <a:off x="5727862" y="1320110"/>
              <a:ext cx="65675" cy="65675"/>
            </a:xfrm>
            <a:custGeom>
              <a:avLst/>
              <a:gdLst>
                <a:gd name="T0" fmla="*/ 20 w 56"/>
                <a:gd name="T1" fmla="*/ 32 h 55"/>
                <a:gd name="T2" fmla="*/ 12 w 56"/>
                <a:gd name="T3" fmla="*/ 23 h 55"/>
                <a:gd name="T4" fmla="*/ 20 w 56"/>
                <a:gd name="T5" fmla="*/ 23 h 55"/>
                <a:gd name="T6" fmla="*/ 48 w 56"/>
                <a:gd name="T7" fmla="*/ 55 h 55"/>
                <a:gd name="T8" fmla="*/ 56 w 56"/>
                <a:gd name="T9" fmla="*/ 55 h 55"/>
                <a:gd name="T10" fmla="*/ 20 w 56"/>
                <a:gd name="T11" fmla="*/ 15 h 55"/>
                <a:gd name="T12" fmla="*/ 12 w 56"/>
                <a:gd name="T13" fmla="*/ 15 h 55"/>
                <a:gd name="T14" fmla="*/ 20 w 56"/>
                <a:gd name="T15" fmla="*/ 5 h 55"/>
                <a:gd name="T16" fmla="*/ 13 w 56"/>
                <a:gd name="T17" fmla="*/ 0 h 55"/>
                <a:gd name="T18" fmla="*/ 0 w 56"/>
                <a:gd name="T19" fmla="*/ 16 h 55"/>
                <a:gd name="T20" fmla="*/ 0 w 56"/>
                <a:gd name="T21" fmla="*/ 21 h 55"/>
                <a:gd name="T22" fmla="*/ 13 w 56"/>
                <a:gd name="T23" fmla="*/ 37 h 55"/>
                <a:gd name="T24" fmla="*/ 20 w 56"/>
                <a:gd name="T25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20" y="32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6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1" y="15"/>
                    <a:pt x="20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3" y="37"/>
                    <a:pt x="13" y="37"/>
                    <a:pt x="13" y="37"/>
                  </a:cubicBezTo>
                  <a:lnTo>
                    <a:pt x="20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7" name="Group 646"/>
          <p:cNvGrpSpPr/>
          <p:nvPr/>
        </p:nvGrpSpPr>
        <p:grpSpPr>
          <a:xfrm>
            <a:off x="5999617" y="1272552"/>
            <a:ext cx="264962" cy="301196"/>
            <a:chOff x="5999617" y="1272552"/>
            <a:chExt cx="264962" cy="301196"/>
          </a:xfrm>
          <a:solidFill>
            <a:schemeClr val="tx2"/>
          </a:solidFill>
        </p:grpSpPr>
        <p:sp>
          <p:nvSpPr>
            <p:cNvPr id="438" name="Freeform 30"/>
            <p:cNvSpPr>
              <a:spLocks noEditPoints="1"/>
            </p:cNvSpPr>
            <p:nvPr/>
          </p:nvSpPr>
          <p:spPr bwMode="auto">
            <a:xfrm>
              <a:off x="5999617" y="1272552"/>
              <a:ext cx="264962" cy="301196"/>
            </a:xfrm>
            <a:custGeom>
              <a:avLst/>
              <a:gdLst>
                <a:gd name="T0" fmla="*/ 224 w 224"/>
                <a:gd name="T1" fmla="*/ 160 h 256"/>
                <a:gd name="T2" fmla="*/ 224 w 224"/>
                <a:gd name="T3" fmla="*/ 160 h 256"/>
                <a:gd name="T4" fmla="*/ 200 w 224"/>
                <a:gd name="T5" fmla="*/ 0 h 256"/>
                <a:gd name="T6" fmla="*/ 25 w 224"/>
                <a:gd name="T7" fmla="*/ 0 h 256"/>
                <a:gd name="T8" fmla="*/ 1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2 w 224"/>
                <a:gd name="T19" fmla="*/ 8 h 256"/>
                <a:gd name="T20" fmla="*/ 193 w 224"/>
                <a:gd name="T21" fmla="*/ 8 h 256"/>
                <a:gd name="T22" fmla="*/ 216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2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5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4" y="160"/>
                    <a:pt x="224" y="160"/>
                    <a:pt x="224" y="16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160"/>
                    <a:pt x="1" y="160"/>
                    <a:pt x="1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2" y="8"/>
                  </a:moveTo>
                  <a:cubicBezTo>
                    <a:pt x="193" y="8"/>
                    <a:pt x="193" y="8"/>
                    <a:pt x="193" y="8"/>
                  </a:cubicBezTo>
                  <a:cubicBezTo>
                    <a:pt x="216" y="160"/>
                    <a:pt x="216" y="160"/>
                    <a:pt x="216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2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5" y="168"/>
                    <a:pt x="65" y="168"/>
                    <a:pt x="65" y="168"/>
                  </a:cubicBezTo>
                  <a:cubicBezTo>
                    <a:pt x="67" y="192"/>
                    <a:pt x="87" y="212"/>
                    <a:pt x="112" y="212"/>
                  </a:cubicBezTo>
                  <a:cubicBezTo>
                    <a:pt x="138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9" name="Freeform 31"/>
            <p:cNvSpPr>
              <a:spLocks/>
            </p:cNvSpPr>
            <p:nvPr/>
          </p:nvSpPr>
          <p:spPr bwMode="auto">
            <a:xfrm>
              <a:off x="6096996" y="1347285"/>
              <a:ext cx="72468" cy="72468"/>
            </a:xfrm>
            <a:custGeom>
              <a:avLst/>
              <a:gdLst>
                <a:gd name="T0" fmla="*/ 3 w 32"/>
                <a:gd name="T1" fmla="*/ 32 h 32"/>
                <a:gd name="T2" fmla="*/ 16 w 32"/>
                <a:gd name="T3" fmla="*/ 19 h 32"/>
                <a:gd name="T4" fmla="*/ 29 w 32"/>
                <a:gd name="T5" fmla="*/ 32 h 32"/>
                <a:gd name="T6" fmla="*/ 32 w 32"/>
                <a:gd name="T7" fmla="*/ 30 h 32"/>
                <a:gd name="T8" fmla="*/ 19 w 32"/>
                <a:gd name="T9" fmla="*/ 17 h 32"/>
                <a:gd name="T10" fmla="*/ 32 w 32"/>
                <a:gd name="T11" fmla="*/ 3 h 32"/>
                <a:gd name="T12" fmla="*/ 29 w 32"/>
                <a:gd name="T13" fmla="*/ 0 h 32"/>
                <a:gd name="T14" fmla="*/ 16 w 32"/>
                <a:gd name="T15" fmla="*/ 13 h 32"/>
                <a:gd name="T16" fmla="*/ 3 w 32"/>
                <a:gd name="T17" fmla="*/ 0 h 32"/>
                <a:gd name="T18" fmla="*/ 0 w 32"/>
                <a:gd name="T19" fmla="*/ 3 h 32"/>
                <a:gd name="T20" fmla="*/ 13 w 32"/>
                <a:gd name="T21" fmla="*/ 17 h 32"/>
                <a:gd name="T22" fmla="*/ 0 w 32"/>
                <a:gd name="T23" fmla="*/ 30 h 32"/>
                <a:gd name="T24" fmla="*/ 3 w 32"/>
                <a:gd name="T2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3" y="32"/>
                  </a:moveTo>
                  <a:lnTo>
                    <a:pt x="16" y="19"/>
                  </a:lnTo>
                  <a:lnTo>
                    <a:pt x="29" y="32"/>
                  </a:lnTo>
                  <a:lnTo>
                    <a:pt x="32" y="30"/>
                  </a:lnTo>
                  <a:lnTo>
                    <a:pt x="19" y="17"/>
                  </a:lnTo>
                  <a:lnTo>
                    <a:pt x="32" y="3"/>
                  </a:lnTo>
                  <a:lnTo>
                    <a:pt x="29" y="0"/>
                  </a:ln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7"/>
                  </a:lnTo>
                  <a:lnTo>
                    <a:pt x="0" y="30"/>
                  </a:lnTo>
                  <a:lnTo>
                    <a:pt x="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8" name="Group 647"/>
          <p:cNvGrpSpPr/>
          <p:nvPr/>
        </p:nvGrpSpPr>
        <p:grpSpPr>
          <a:xfrm>
            <a:off x="6393662" y="1272552"/>
            <a:ext cx="262697" cy="301196"/>
            <a:chOff x="6393662" y="1272552"/>
            <a:chExt cx="262697" cy="301196"/>
          </a:xfrm>
          <a:solidFill>
            <a:schemeClr val="tx2"/>
          </a:solidFill>
        </p:grpSpPr>
        <p:sp>
          <p:nvSpPr>
            <p:cNvPr id="440" name="Freeform 32"/>
            <p:cNvSpPr>
              <a:spLocks noEditPoints="1"/>
            </p:cNvSpPr>
            <p:nvPr/>
          </p:nvSpPr>
          <p:spPr bwMode="auto">
            <a:xfrm>
              <a:off x="6393662" y="1272552"/>
              <a:ext cx="262697" cy="301196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8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59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89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8" y="160"/>
                    <a:pt x="8" y="160"/>
                    <a:pt x="8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6" y="212"/>
                    <a:pt x="112" y="212"/>
                  </a:cubicBezTo>
                  <a:cubicBezTo>
                    <a:pt x="137" y="212"/>
                    <a:pt x="157" y="192"/>
                    <a:pt x="159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1" name="Freeform 33"/>
            <p:cNvSpPr>
              <a:spLocks noEditPoints="1"/>
            </p:cNvSpPr>
            <p:nvPr/>
          </p:nvSpPr>
          <p:spPr bwMode="auto">
            <a:xfrm>
              <a:off x="6477453" y="1338227"/>
              <a:ext cx="92850" cy="90585"/>
            </a:xfrm>
            <a:custGeom>
              <a:avLst/>
              <a:gdLst>
                <a:gd name="T0" fmla="*/ 28 w 78"/>
                <a:gd name="T1" fmla="*/ 56 h 78"/>
                <a:gd name="T2" fmla="*/ 44 w 78"/>
                <a:gd name="T3" fmla="*/ 50 h 78"/>
                <a:gd name="T4" fmla="*/ 73 w 78"/>
                <a:gd name="T5" fmla="*/ 78 h 78"/>
                <a:gd name="T6" fmla="*/ 78 w 78"/>
                <a:gd name="T7" fmla="*/ 73 h 78"/>
                <a:gd name="T8" fmla="*/ 50 w 78"/>
                <a:gd name="T9" fmla="*/ 44 h 78"/>
                <a:gd name="T10" fmla="*/ 56 w 78"/>
                <a:gd name="T11" fmla="*/ 28 h 78"/>
                <a:gd name="T12" fmla="*/ 28 w 78"/>
                <a:gd name="T13" fmla="*/ 0 h 78"/>
                <a:gd name="T14" fmla="*/ 0 w 78"/>
                <a:gd name="T15" fmla="*/ 28 h 78"/>
                <a:gd name="T16" fmla="*/ 28 w 78"/>
                <a:gd name="T17" fmla="*/ 56 h 78"/>
                <a:gd name="T18" fmla="*/ 28 w 78"/>
                <a:gd name="T19" fmla="*/ 8 h 78"/>
                <a:gd name="T20" fmla="*/ 48 w 78"/>
                <a:gd name="T21" fmla="*/ 28 h 78"/>
                <a:gd name="T22" fmla="*/ 28 w 78"/>
                <a:gd name="T23" fmla="*/ 48 h 78"/>
                <a:gd name="T24" fmla="*/ 8 w 78"/>
                <a:gd name="T25" fmla="*/ 28 h 78"/>
                <a:gd name="T26" fmla="*/ 28 w 78"/>
                <a:gd name="T27" fmla="*/ 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78">
                  <a:moveTo>
                    <a:pt x="28" y="56"/>
                  </a:moveTo>
                  <a:cubicBezTo>
                    <a:pt x="34" y="56"/>
                    <a:pt x="40" y="53"/>
                    <a:pt x="44" y="50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3" y="40"/>
                    <a:pt x="56" y="34"/>
                    <a:pt x="56" y="28"/>
                  </a:cubicBezTo>
                  <a:cubicBezTo>
                    <a:pt x="56" y="12"/>
                    <a:pt x="43" y="0"/>
                    <a:pt x="28" y="0"/>
                  </a:cubicBezTo>
                  <a:cubicBezTo>
                    <a:pt x="12" y="0"/>
                    <a:pt x="0" y="12"/>
                    <a:pt x="0" y="28"/>
                  </a:cubicBezTo>
                  <a:cubicBezTo>
                    <a:pt x="0" y="43"/>
                    <a:pt x="12" y="56"/>
                    <a:pt x="28" y="56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9" name="Group 648"/>
          <p:cNvGrpSpPr/>
          <p:nvPr/>
        </p:nvGrpSpPr>
        <p:grpSpPr>
          <a:xfrm>
            <a:off x="6785442" y="1272552"/>
            <a:ext cx="262697" cy="301196"/>
            <a:chOff x="6785442" y="1272552"/>
            <a:chExt cx="262697" cy="301196"/>
          </a:xfrm>
          <a:solidFill>
            <a:schemeClr val="tx2"/>
          </a:solidFill>
        </p:grpSpPr>
        <p:sp>
          <p:nvSpPr>
            <p:cNvPr id="442" name="Freeform 34"/>
            <p:cNvSpPr>
              <a:spLocks noEditPoints="1"/>
            </p:cNvSpPr>
            <p:nvPr/>
          </p:nvSpPr>
          <p:spPr bwMode="auto">
            <a:xfrm>
              <a:off x="6785442" y="1272552"/>
              <a:ext cx="262697" cy="301196"/>
            </a:xfrm>
            <a:custGeom>
              <a:avLst/>
              <a:gdLst>
                <a:gd name="T0" fmla="*/ 224 w 224"/>
                <a:gd name="T1" fmla="*/ 160 h 256"/>
                <a:gd name="T2" fmla="*/ 223 w 224"/>
                <a:gd name="T3" fmla="*/ 160 h 256"/>
                <a:gd name="T4" fmla="*/ 199 w 224"/>
                <a:gd name="T5" fmla="*/ 0 h 256"/>
                <a:gd name="T6" fmla="*/ 24 w 224"/>
                <a:gd name="T7" fmla="*/ 0 h 256"/>
                <a:gd name="T8" fmla="*/ 0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1 w 224"/>
                <a:gd name="T19" fmla="*/ 8 h 256"/>
                <a:gd name="T20" fmla="*/ 192 w 224"/>
                <a:gd name="T21" fmla="*/ 8 h 256"/>
                <a:gd name="T22" fmla="*/ 215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8 w 224"/>
                <a:gd name="T35" fmla="*/ 160 h 256"/>
                <a:gd name="T36" fmla="*/ 31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3" y="160"/>
                    <a:pt x="223" y="160"/>
                    <a:pt x="223" y="16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1" y="8"/>
                  </a:moveTo>
                  <a:cubicBezTo>
                    <a:pt x="192" y="8"/>
                    <a:pt x="192" y="8"/>
                    <a:pt x="192" y="8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8" y="160"/>
                    <a:pt x="8" y="160"/>
                    <a:pt x="8" y="160"/>
                  </a:cubicBezTo>
                  <a:lnTo>
                    <a:pt x="31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7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3" name="Freeform 35"/>
            <p:cNvSpPr>
              <a:spLocks noEditPoints="1"/>
            </p:cNvSpPr>
            <p:nvPr/>
          </p:nvSpPr>
          <p:spPr bwMode="auto">
            <a:xfrm>
              <a:off x="6862440" y="1322374"/>
              <a:ext cx="106438" cy="99644"/>
            </a:xfrm>
            <a:custGeom>
              <a:avLst/>
              <a:gdLst>
                <a:gd name="T0" fmla="*/ 16 w 89"/>
                <a:gd name="T1" fmla="*/ 79 h 85"/>
                <a:gd name="T2" fmla="*/ 18 w 89"/>
                <a:gd name="T3" fmla="*/ 84 h 85"/>
                <a:gd name="T4" fmla="*/ 22 w 89"/>
                <a:gd name="T5" fmla="*/ 84 h 85"/>
                <a:gd name="T6" fmla="*/ 45 w 89"/>
                <a:gd name="T7" fmla="*/ 69 h 85"/>
                <a:gd name="T8" fmla="*/ 66 w 89"/>
                <a:gd name="T9" fmla="*/ 84 h 85"/>
                <a:gd name="T10" fmla="*/ 68 w 89"/>
                <a:gd name="T11" fmla="*/ 85 h 85"/>
                <a:gd name="T12" fmla="*/ 71 w 89"/>
                <a:gd name="T13" fmla="*/ 84 h 85"/>
                <a:gd name="T14" fmla="*/ 72 w 89"/>
                <a:gd name="T15" fmla="*/ 80 h 85"/>
                <a:gd name="T16" fmla="*/ 65 w 89"/>
                <a:gd name="T17" fmla="*/ 54 h 85"/>
                <a:gd name="T18" fmla="*/ 87 w 89"/>
                <a:gd name="T19" fmla="*/ 40 h 85"/>
                <a:gd name="T20" fmla="*/ 88 w 89"/>
                <a:gd name="T21" fmla="*/ 35 h 85"/>
                <a:gd name="T22" fmla="*/ 85 w 89"/>
                <a:gd name="T23" fmla="*/ 33 h 85"/>
                <a:gd name="T24" fmla="*/ 59 w 89"/>
                <a:gd name="T25" fmla="*/ 33 h 85"/>
                <a:gd name="T26" fmla="*/ 48 w 89"/>
                <a:gd name="T27" fmla="*/ 3 h 85"/>
                <a:gd name="T28" fmla="*/ 45 w 89"/>
                <a:gd name="T29" fmla="*/ 1 h 85"/>
                <a:gd name="T30" fmla="*/ 41 w 89"/>
                <a:gd name="T31" fmla="*/ 3 h 85"/>
                <a:gd name="T32" fmla="*/ 31 w 89"/>
                <a:gd name="T33" fmla="*/ 33 h 85"/>
                <a:gd name="T34" fmla="*/ 5 w 89"/>
                <a:gd name="T35" fmla="*/ 33 h 85"/>
                <a:gd name="T36" fmla="*/ 1 w 89"/>
                <a:gd name="T37" fmla="*/ 35 h 85"/>
                <a:gd name="T38" fmla="*/ 2 w 89"/>
                <a:gd name="T39" fmla="*/ 40 h 85"/>
                <a:gd name="T40" fmla="*/ 24 w 89"/>
                <a:gd name="T41" fmla="*/ 54 h 85"/>
                <a:gd name="T42" fmla="*/ 16 w 89"/>
                <a:gd name="T43" fmla="*/ 79 h 85"/>
                <a:gd name="T44" fmla="*/ 18 w 89"/>
                <a:gd name="T45" fmla="*/ 41 h 85"/>
                <a:gd name="T46" fmla="*/ 34 w 89"/>
                <a:gd name="T47" fmla="*/ 41 h 85"/>
                <a:gd name="T48" fmla="*/ 37 w 89"/>
                <a:gd name="T49" fmla="*/ 38 h 85"/>
                <a:gd name="T50" fmla="*/ 45 w 89"/>
                <a:gd name="T51" fmla="*/ 16 h 85"/>
                <a:gd name="T52" fmla="*/ 53 w 89"/>
                <a:gd name="T53" fmla="*/ 38 h 85"/>
                <a:gd name="T54" fmla="*/ 57 w 89"/>
                <a:gd name="T55" fmla="*/ 41 h 85"/>
                <a:gd name="T56" fmla="*/ 71 w 89"/>
                <a:gd name="T57" fmla="*/ 41 h 85"/>
                <a:gd name="T58" fmla="*/ 58 w 89"/>
                <a:gd name="T59" fmla="*/ 49 h 85"/>
                <a:gd name="T60" fmla="*/ 57 w 89"/>
                <a:gd name="T61" fmla="*/ 54 h 85"/>
                <a:gd name="T62" fmla="*/ 62 w 89"/>
                <a:gd name="T63" fmla="*/ 71 h 85"/>
                <a:gd name="T64" fmla="*/ 47 w 89"/>
                <a:gd name="T65" fmla="*/ 61 h 85"/>
                <a:gd name="T66" fmla="*/ 42 w 89"/>
                <a:gd name="T67" fmla="*/ 61 h 85"/>
                <a:gd name="T68" fmla="*/ 27 w 89"/>
                <a:gd name="T69" fmla="*/ 71 h 85"/>
                <a:gd name="T70" fmla="*/ 33 w 89"/>
                <a:gd name="T71" fmla="*/ 54 h 85"/>
                <a:gd name="T72" fmla="*/ 31 w 89"/>
                <a:gd name="T73" fmla="*/ 49 h 85"/>
                <a:gd name="T74" fmla="*/ 18 w 89"/>
                <a:gd name="T75" fmla="*/ 4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5">
                  <a:moveTo>
                    <a:pt x="16" y="79"/>
                  </a:moveTo>
                  <a:cubicBezTo>
                    <a:pt x="16" y="81"/>
                    <a:pt x="16" y="83"/>
                    <a:pt x="18" y="84"/>
                  </a:cubicBezTo>
                  <a:cubicBezTo>
                    <a:pt x="19" y="85"/>
                    <a:pt x="21" y="85"/>
                    <a:pt x="22" y="84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7" y="84"/>
                    <a:pt x="68" y="85"/>
                    <a:pt x="68" y="85"/>
                  </a:cubicBezTo>
                  <a:cubicBezTo>
                    <a:pt x="69" y="85"/>
                    <a:pt x="70" y="84"/>
                    <a:pt x="71" y="84"/>
                  </a:cubicBezTo>
                  <a:cubicBezTo>
                    <a:pt x="72" y="83"/>
                    <a:pt x="73" y="81"/>
                    <a:pt x="72" y="80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8" y="39"/>
                    <a:pt x="89" y="37"/>
                    <a:pt x="88" y="35"/>
                  </a:cubicBezTo>
                  <a:cubicBezTo>
                    <a:pt x="88" y="34"/>
                    <a:pt x="86" y="33"/>
                    <a:pt x="85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2"/>
                    <a:pt x="46" y="0"/>
                    <a:pt x="45" y="1"/>
                  </a:cubicBezTo>
                  <a:cubicBezTo>
                    <a:pt x="43" y="1"/>
                    <a:pt x="41" y="2"/>
                    <a:pt x="41" y="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3" y="33"/>
                    <a:pt x="1" y="34"/>
                    <a:pt x="1" y="35"/>
                  </a:cubicBezTo>
                  <a:cubicBezTo>
                    <a:pt x="0" y="37"/>
                    <a:pt x="1" y="39"/>
                    <a:pt x="2" y="40"/>
                  </a:cubicBezTo>
                  <a:cubicBezTo>
                    <a:pt x="24" y="54"/>
                    <a:pt x="24" y="54"/>
                    <a:pt x="24" y="54"/>
                  </a:cubicBezTo>
                  <a:lnTo>
                    <a:pt x="16" y="79"/>
                  </a:lnTo>
                  <a:close/>
                  <a:moveTo>
                    <a:pt x="18" y="41"/>
                  </a:moveTo>
                  <a:cubicBezTo>
                    <a:pt x="34" y="41"/>
                    <a:pt x="34" y="41"/>
                    <a:pt x="34" y="41"/>
                  </a:cubicBezTo>
                  <a:cubicBezTo>
                    <a:pt x="35" y="41"/>
                    <a:pt x="37" y="40"/>
                    <a:pt x="37" y="38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4" y="40"/>
                    <a:pt x="55" y="41"/>
                    <a:pt x="57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7" y="50"/>
                    <a:pt x="56" y="52"/>
                    <a:pt x="57" y="54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0"/>
                    <a:pt x="44" y="60"/>
                    <a:pt x="42" y="6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2"/>
                    <a:pt x="32" y="50"/>
                    <a:pt x="31" y="49"/>
                  </a:cubicBezTo>
                  <a:lnTo>
                    <a:pt x="18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1" name="Group 630"/>
          <p:cNvGrpSpPr/>
          <p:nvPr/>
        </p:nvGrpSpPr>
        <p:grpSpPr>
          <a:xfrm>
            <a:off x="2086344" y="1662067"/>
            <a:ext cx="262697" cy="303460"/>
            <a:chOff x="2086344" y="1662067"/>
            <a:chExt cx="262697" cy="303460"/>
          </a:xfrm>
          <a:solidFill>
            <a:schemeClr val="tx2"/>
          </a:solidFill>
        </p:grpSpPr>
        <p:sp>
          <p:nvSpPr>
            <p:cNvPr id="444" name="Freeform 36"/>
            <p:cNvSpPr>
              <a:spLocks noEditPoints="1"/>
            </p:cNvSpPr>
            <p:nvPr/>
          </p:nvSpPr>
          <p:spPr bwMode="auto">
            <a:xfrm>
              <a:off x="2086344" y="1662067"/>
              <a:ext cx="262697" cy="303460"/>
            </a:xfrm>
            <a:custGeom>
              <a:avLst/>
              <a:gdLst>
                <a:gd name="T0" fmla="*/ 224 w 224"/>
                <a:gd name="T1" fmla="*/ 160 h 256"/>
                <a:gd name="T2" fmla="*/ 224 w 224"/>
                <a:gd name="T3" fmla="*/ 160 h 256"/>
                <a:gd name="T4" fmla="*/ 200 w 224"/>
                <a:gd name="T5" fmla="*/ 0 h 256"/>
                <a:gd name="T6" fmla="*/ 25 w 224"/>
                <a:gd name="T7" fmla="*/ 0 h 256"/>
                <a:gd name="T8" fmla="*/ 1 w 224"/>
                <a:gd name="T9" fmla="*/ 160 h 256"/>
                <a:gd name="T10" fmla="*/ 0 w 224"/>
                <a:gd name="T11" fmla="*/ 160 h 256"/>
                <a:gd name="T12" fmla="*/ 0 w 224"/>
                <a:gd name="T13" fmla="*/ 256 h 256"/>
                <a:gd name="T14" fmla="*/ 224 w 224"/>
                <a:gd name="T15" fmla="*/ 256 h 256"/>
                <a:gd name="T16" fmla="*/ 224 w 224"/>
                <a:gd name="T17" fmla="*/ 160 h 256"/>
                <a:gd name="T18" fmla="*/ 32 w 224"/>
                <a:gd name="T19" fmla="*/ 8 h 256"/>
                <a:gd name="T20" fmla="*/ 193 w 224"/>
                <a:gd name="T21" fmla="*/ 8 h 256"/>
                <a:gd name="T22" fmla="*/ 216 w 224"/>
                <a:gd name="T23" fmla="*/ 160 h 256"/>
                <a:gd name="T24" fmla="*/ 152 w 224"/>
                <a:gd name="T25" fmla="*/ 160 h 256"/>
                <a:gd name="T26" fmla="*/ 152 w 224"/>
                <a:gd name="T27" fmla="*/ 164 h 256"/>
                <a:gd name="T28" fmla="*/ 112 w 224"/>
                <a:gd name="T29" fmla="*/ 204 h 256"/>
                <a:gd name="T30" fmla="*/ 72 w 224"/>
                <a:gd name="T31" fmla="*/ 164 h 256"/>
                <a:gd name="T32" fmla="*/ 72 w 224"/>
                <a:gd name="T33" fmla="*/ 160 h 256"/>
                <a:gd name="T34" fmla="*/ 9 w 224"/>
                <a:gd name="T35" fmla="*/ 160 h 256"/>
                <a:gd name="T36" fmla="*/ 32 w 224"/>
                <a:gd name="T37" fmla="*/ 8 h 256"/>
                <a:gd name="T38" fmla="*/ 216 w 224"/>
                <a:gd name="T39" fmla="*/ 248 h 256"/>
                <a:gd name="T40" fmla="*/ 8 w 224"/>
                <a:gd name="T41" fmla="*/ 248 h 256"/>
                <a:gd name="T42" fmla="*/ 8 w 224"/>
                <a:gd name="T43" fmla="*/ 168 h 256"/>
                <a:gd name="T44" fmla="*/ 64 w 224"/>
                <a:gd name="T45" fmla="*/ 168 h 256"/>
                <a:gd name="T46" fmla="*/ 112 w 224"/>
                <a:gd name="T47" fmla="*/ 212 h 256"/>
                <a:gd name="T48" fmla="*/ 160 w 224"/>
                <a:gd name="T49" fmla="*/ 168 h 256"/>
                <a:gd name="T50" fmla="*/ 216 w 224"/>
                <a:gd name="T51" fmla="*/ 168 h 256"/>
                <a:gd name="T52" fmla="*/ 216 w 224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56">
                  <a:moveTo>
                    <a:pt x="224" y="160"/>
                  </a:moveTo>
                  <a:cubicBezTo>
                    <a:pt x="224" y="160"/>
                    <a:pt x="224" y="160"/>
                    <a:pt x="224" y="16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160"/>
                    <a:pt x="1" y="160"/>
                    <a:pt x="1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224" y="256"/>
                    <a:pt x="224" y="256"/>
                    <a:pt x="224" y="256"/>
                  </a:cubicBezTo>
                  <a:lnTo>
                    <a:pt x="224" y="160"/>
                  </a:lnTo>
                  <a:close/>
                  <a:moveTo>
                    <a:pt x="32" y="8"/>
                  </a:moveTo>
                  <a:cubicBezTo>
                    <a:pt x="193" y="8"/>
                    <a:pt x="193" y="8"/>
                    <a:pt x="193" y="8"/>
                  </a:cubicBezTo>
                  <a:cubicBezTo>
                    <a:pt x="216" y="160"/>
                    <a:pt x="216" y="160"/>
                    <a:pt x="216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2" y="164"/>
                    <a:pt x="152" y="164"/>
                    <a:pt x="152" y="164"/>
                  </a:cubicBezTo>
                  <a:cubicBezTo>
                    <a:pt x="152" y="186"/>
                    <a:pt x="134" y="204"/>
                    <a:pt x="112" y="204"/>
                  </a:cubicBezTo>
                  <a:cubicBezTo>
                    <a:pt x="90" y="204"/>
                    <a:pt x="72" y="186"/>
                    <a:pt x="72" y="164"/>
                  </a:cubicBezTo>
                  <a:cubicBezTo>
                    <a:pt x="72" y="160"/>
                    <a:pt x="72" y="160"/>
                    <a:pt x="72" y="160"/>
                  </a:cubicBezTo>
                  <a:cubicBezTo>
                    <a:pt x="9" y="160"/>
                    <a:pt x="9" y="160"/>
                    <a:pt x="9" y="160"/>
                  </a:cubicBezTo>
                  <a:lnTo>
                    <a:pt x="32" y="8"/>
                  </a:lnTo>
                  <a:close/>
                  <a:moveTo>
                    <a:pt x="216" y="248"/>
                  </a:moveTo>
                  <a:cubicBezTo>
                    <a:pt x="8" y="248"/>
                    <a:pt x="8" y="248"/>
                    <a:pt x="8" y="24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6" y="192"/>
                    <a:pt x="87" y="212"/>
                    <a:pt x="112" y="212"/>
                  </a:cubicBezTo>
                  <a:cubicBezTo>
                    <a:pt x="137" y="212"/>
                    <a:pt x="158" y="192"/>
                    <a:pt x="160" y="168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16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5" name="Freeform 37"/>
            <p:cNvSpPr>
              <a:spLocks/>
            </p:cNvSpPr>
            <p:nvPr/>
          </p:nvSpPr>
          <p:spPr bwMode="auto">
            <a:xfrm>
              <a:off x="2176929" y="1723213"/>
              <a:ext cx="81527" cy="99644"/>
            </a:xfrm>
            <a:custGeom>
              <a:avLst/>
              <a:gdLst>
                <a:gd name="T0" fmla="*/ 16 w 36"/>
                <a:gd name="T1" fmla="*/ 7 h 44"/>
                <a:gd name="T2" fmla="*/ 16 w 36"/>
                <a:gd name="T3" fmla="*/ 44 h 44"/>
                <a:gd name="T4" fmla="*/ 20 w 36"/>
                <a:gd name="T5" fmla="*/ 44 h 44"/>
                <a:gd name="T6" fmla="*/ 20 w 36"/>
                <a:gd name="T7" fmla="*/ 7 h 44"/>
                <a:gd name="T8" fmla="*/ 33 w 36"/>
                <a:gd name="T9" fmla="*/ 21 h 44"/>
                <a:gd name="T10" fmla="*/ 36 w 36"/>
                <a:gd name="T11" fmla="*/ 17 h 44"/>
                <a:gd name="T12" fmla="*/ 20 w 36"/>
                <a:gd name="T13" fmla="*/ 0 h 44"/>
                <a:gd name="T14" fmla="*/ 17 w 36"/>
                <a:gd name="T15" fmla="*/ 0 h 44"/>
                <a:gd name="T16" fmla="*/ 0 w 36"/>
                <a:gd name="T17" fmla="*/ 17 h 44"/>
                <a:gd name="T18" fmla="*/ 3 w 36"/>
                <a:gd name="T19" fmla="*/ 20 h 44"/>
                <a:gd name="T20" fmla="*/ 16 w 36"/>
                <a:gd name="T21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16" y="7"/>
                  </a:moveTo>
                  <a:lnTo>
                    <a:pt x="16" y="44"/>
                  </a:lnTo>
                  <a:lnTo>
                    <a:pt x="20" y="44"/>
                  </a:lnTo>
                  <a:lnTo>
                    <a:pt x="20" y="7"/>
                  </a:lnTo>
                  <a:lnTo>
                    <a:pt x="33" y="21"/>
                  </a:lnTo>
                  <a:lnTo>
                    <a:pt x="36" y="17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0" y="17"/>
                  </a:lnTo>
                  <a:lnTo>
                    <a:pt x="3" y="20"/>
                  </a:lnTo>
                  <a:lnTo>
                    <a:pt x="16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2" name="Group 631"/>
          <p:cNvGrpSpPr/>
          <p:nvPr/>
        </p:nvGrpSpPr>
        <p:grpSpPr>
          <a:xfrm>
            <a:off x="2457743" y="1691508"/>
            <a:ext cx="303460" cy="244580"/>
            <a:chOff x="2457743" y="1691508"/>
            <a:chExt cx="303460" cy="244580"/>
          </a:xfrm>
          <a:solidFill>
            <a:schemeClr val="tx2"/>
          </a:solidFill>
        </p:grpSpPr>
        <p:sp>
          <p:nvSpPr>
            <p:cNvPr id="446" name="Freeform 38"/>
            <p:cNvSpPr>
              <a:spLocks noEditPoints="1"/>
            </p:cNvSpPr>
            <p:nvPr/>
          </p:nvSpPr>
          <p:spPr bwMode="auto">
            <a:xfrm>
              <a:off x="2457743" y="1691508"/>
              <a:ext cx="303460" cy="244580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108 h 108"/>
                <a:gd name="T4" fmla="*/ 134 w 134"/>
                <a:gd name="T5" fmla="*/ 0 h 108"/>
                <a:gd name="T6" fmla="*/ 0 w 134"/>
                <a:gd name="T7" fmla="*/ 0 h 108"/>
                <a:gd name="T8" fmla="*/ 0 w 134"/>
                <a:gd name="T9" fmla="*/ 108 h 108"/>
                <a:gd name="T10" fmla="*/ 4 w 134"/>
                <a:gd name="T11" fmla="*/ 104 h 108"/>
                <a:gd name="T12" fmla="*/ 4 w 134"/>
                <a:gd name="T13" fmla="*/ 21 h 108"/>
                <a:gd name="T14" fmla="*/ 129 w 134"/>
                <a:gd name="T15" fmla="*/ 21 h 108"/>
                <a:gd name="T16" fmla="*/ 129 w 134"/>
                <a:gd name="T17" fmla="*/ 104 h 108"/>
                <a:gd name="T18" fmla="*/ 4 w 134"/>
                <a:gd name="T19" fmla="*/ 104 h 108"/>
                <a:gd name="T20" fmla="*/ 129 w 134"/>
                <a:gd name="T21" fmla="*/ 4 h 108"/>
                <a:gd name="T22" fmla="*/ 129 w 134"/>
                <a:gd name="T23" fmla="*/ 17 h 108"/>
                <a:gd name="T24" fmla="*/ 4 w 134"/>
                <a:gd name="T25" fmla="*/ 17 h 108"/>
                <a:gd name="T26" fmla="*/ 4 w 134"/>
                <a:gd name="T27" fmla="*/ 4 h 108"/>
                <a:gd name="T28" fmla="*/ 129 w 134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lnTo>
                    <a:pt x="134" y="10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7" name="Rectangle 39"/>
            <p:cNvSpPr>
              <a:spLocks noChangeArrowheads="1"/>
            </p:cNvSpPr>
            <p:nvPr/>
          </p:nvSpPr>
          <p:spPr bwMode="auto">
            <a:xfrm>
              <a:off x="2487183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8" name="Rectangle 40"/>
            <p:cNvSpPr>
              <a:spLocks noChangeArrowheads="1"/>
            </p:cNvSpPr>
            <p:nvPr/>
          </p:nvSpPr>
          <p:spPr bwMode="auto">
            <a:xfrm>
              <a:off x="2523417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9" name="Rectangle 41"/>
            <p:cNvSpPr>
              <a:spLocks noChangeArrowheads="1"/>
            </p:cNvSpPr>
            <p:nvPr/>
          </p:nvSpPr>
          <p:spPr bwMode="auto">
            <a:xfrm>
              <a:off x="2561915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0" name="Freeform 42"/>
            <p:cNvSpPr>
              <a:spLocks/>
            </p:cNvSpPr>
            <p:nvPr/>
          </p:nvSpPr>
          <p:spPr bwMode="auto">
            <a:xfrm>
              <a:off x="2564181" y="1795681"/>
              <a:ext cx="99644" cy="70204"/>
            </a:xfrm>
            <a:custGeom>
              <a:avLst/>
              <a:gdLst>
                <a:gd name="T0" fmla="*/ 16 w 44"/>
                <a:gd name="T1" fmla="*/ 26 h 31"/>
                <a:gd name="T2" fmla="*/ 3 w 44"/>
                <a:gd name="T3" fmla="*/ 13 h 31"/>
                <a:gd name="T4" fmla="*/ 0 w 44"/>
                <a:gd name="T5" fmla="*/ 16 h 31"/>
                <a:gd name="T6" fmla="*/ 15 w 44"/>
                <a:gd name="T7" fmla="*/ 31 h 31"/>
                <a:gd name="T8" fmla="*/ 17 w 44"/>
                <a:gd name="T9" fmla="*/ 31 h 31"/>
                <a:gd name="T10" fmla="*/ 44 w 44"/>
                <a:gd name="T11" fmla="*/ 3 h 31"/>
                <a:gd name="T12" fmla="*/ 42 w 44"/>
                <a:gd name="T13" fmla="*/ 0 h 31"/>
                <a:gd name="T14" fmla="*/ 16 w 44"/>
                <a:gd name="T15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1">
                  <a:moveTo>
                    <a:pt x="16" y="26"/>
                  </a:moveTo>
                  <a:lnTo>
                    <a:pt x="3" y="13"/>
                  </a:lnTo>
                  <a:lnTo>
                    <a:pt x="0" y="16"/>
                  </a:lnTo>
                  <a:lnTo>
                    <a:pt x="15" y="31"/>
                  </a:lnTo>
                  <a:lnTo>
                    <a:pt x="17" y="31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16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3" name="Group 632"/>
          <p:cNvGrpSpPr/>
          <p:nvPr/>
        </p:nvGrpSpPr>
        <p:grpSpPr>
          <a:xfrm>
            <a:off x="2849523" y="1691508"/>
            <a:ext cx="301196" cy="244580"/>
            <a:chOff x="2849523" y="1691508"/>
            <a:chExt cx="301196" cy="244580"/>
          </a:xfrm>
          <a:solidFill>
            <a:schemeClr val="tx2"/>
          </a:solidFill>
        </p:grpSpPr>
        <p:sp>
          <p:nvSpPr>
            <p:cNvPr id="451" name="Freeform 43"/>
            <p:cNvSpPr>
              <a:spLocks noEditPoints="1"/>
            </p:cNvSpPr>
            <p:nvPr/>
          </p:nvSpPr>
          <p:spPr bwMode="auto">
            <a:xfrm>
              <a:off x="2849523" y="1691508"/>
              <a:ext cx="301196" cy="244580"/>
            </a:xfrm>
            <a:custGeom>
              <a:avLst/>
              <a:gdLst>
                <a:gd name="T0" fmla="*/ 0 w 133"/>
                <a:gd name="T1" fmla="*/ 108 h 108"/>
                <a:gd name="T2" fmla="*/ 133 w 133"/>
                <a:gd name="T3" fmla="*/ 108 h 108"/>
                <a:gd name="T4" fmla="*/ 133 w 133"/>
                <a:gd name="T5" fmla="*/ 0 h 108"/>
                <a:gd name="T6" fmla="*/ 0 w 133"/>
                <a:gd name="T7" fmla="*/ 0 h 108"/>
                <a:gd name="T8" fmla="*/ 0 w 133"/>
                <a:gd name="T9" fmla="*/ 108 h 108"/>
                <a:gd name="T10" fmla="*/ 4 w 133"/>
                <a:gd name="T11" fmla="*/ 104 h 108"/>
                <a:gd name="T12" fmla="*/ 4 w 133"/>
                <a:gd name="T13" fmla="*/ 21 h 108"/>
                <a:gd name="T14" fmla="*/ 129 w 133"/>
                <a:gd name="T15" fmla="*/ 21 h 108"/>
                <a:gd name="T16" fmla="*/ 129 w 133"/>
                <a:gd name="T17" fmla="*/ 104 h 108"/>
                <a:gd name="T18" fmla="*/ 4 w 133"/>
                <a:gd name="T19" fmla="*/ 104 h 108"/>
                <a:gd name="T20" fmla="*/ 129 w 133"/>
                <a:gd name="T21" fmla="*/ 4 h 108"/>
                <a:gd name="T22" fmla="*/ 129 w 133"/>
                <a:gd name="T23" fmla="*/ 17 h 108"/>
                <a:gd name="T24" fmla="*/ 4 w 133"/>
                <a:gd name="T25" fmla="*/ 17 h 108"/>
                <a:gd name="T26" fmla="*/ 4 w 133"/>
                <a:gd name="T27" fmla="*/ 4 h 108"/>
                <a:gd name="T28" fmla="*/ 129 w 133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08">
                  <a:moveTo>
                    <a:pt x="0" y="108"/>
                  </a:moveTo>
                  <a:lnTo>
                    <a:pt x="133" y="108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2" name="Rectangle 44"/>
            <p:cNvSpPr>
              <a:spLocks noChangeArrowheads="1"/>
            </p:cNvSpPr>
            <p:nvPr/>
          </p:nvSpPr>
          <p:spPr bwMode="auto">
            <a:xfrm>
              <a:off x="2878963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3" name="Rectangle 45"/>
            <p:cNvSpPr>
              <a:spLocks noChangeArrowheads="1"/>
            </p:cNvSpPr>
            <p:nvPr/>
          </p:nvSpPr>
          <p:spPr bwMode="auto">
            <a:xfrm>
              <a:off x="2915197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4" name="Rectangle 46"/>
            <p:cNvSpPr>
              <a:spLocks noChangeArrowheads="1"/>
            </p:cNvSpPr>
            <p:nvPr/>
          </p:nvSpPr>
          <p:spPr bwMode="auto">
            <a:xfrm>
              <a:off x="2953696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5" name="Freeform 47"/>
            <p:cNvSpPr>
              <a:spLocks/>
            </p:cNvSpPr>
            <p:nvPr/>
          </p:nvSpPr>
          <p:spPr bwMode="auto">
            <a:xfrm>
              <a:off x="2960489" y="1786623"/>
              <a:ext cx="81527" cy="97380"/>
            </a:xfrm>
            <a:custGeom>
              <a:avLst/>
              <a:gdLst>
                <a:gd name="T0" fmla="*/ 20 w 36"/>
                <a:gd name="T1" fmla="*/ 36 h 43"/>
                <a:gd name="T2" fmla="*/ 20 w 36"/>
                <a:gd name="T3" fmla="*/ 0 h 43"/>
                <a:gd name="T4" fmla="*/ 16 w 36"/>
                <a:gd name="T5" fmla="*/ 0 h 43"/>
                <a:gd name="T6" fmla="*/ 16 w 36"/>
                <a:gd name="T7" fmla="*/ 36 h 43"/>
                <a:gd name="T8" fmla="*/ 3 w 36"/>
                <a:gd name="T9" fmla="*/ 23 h 43"/>
                <a:gd name="T10" fmla="*/ 0 w 36"/>
                <a:gd name="T11" fmla="*/ 26 h 43"/>
                <a:gd name="T12" fmla="*/ 17 w 36"/>
                <a:gd name="T13" fmla="*/ 43 h 43"/>
                <a:gd name="T14" fmla="*/ 19 w 36"/>
                <a:gd name="T15" fmla="*/ 43 h 43"/>
                <a:gd name="T16" fmla="*/ 36 w 36"/>
                <a:gd name="T17" fmla="*/ 26 h 43"/>
                <a:gd name="T18" fmla="*/ 33 w 36"/>
                <a:gd name="T19" fmla="*/ 23 h 43"/>
                <a:gd name="T20" fmla="*/ 20 w 36"/>
                <a:gd name="T21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3">
                  <a:moveTo>
                    <a:pt x="20" y="36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6" y="36"/>
                  </a:lnTo>
                  <a:lnTo>
                    <a:pt x="3" y="23"/>
                  </a:lnTo>
                  <a:lnTo>
                    <a:pt x="0" y="26"/>
                  </a:lnTo>
                  <a:lnTo>
                    <a:pt x="17" y="43"/>
                  </a:lnTo>
                  <a:lnTo>
                    <a:pt x="19" y="43"/>
                  </a:lnTo>
                  <a:lnTo>
                    <a:pt x="36" y="26"/>
                  </a:lnTo>
                  <a:lnTo>
                    <a:pt x="33" y="23"/>
                  </a:lnTo>
                  <a:lnTo>
                    <a:pt x="2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4" name="Group 633"/>
          <p:cNvGrpSpPr/>
          <p:nvPr/>
        </p:nvGrpSpPr>
        <p:grpSpPr>
          <a:xfrm>
            <a:off x="3241303" y="1691508"/>
            <a:ext cx="303460" cy="244580"/>
            <a:chOff x="3241303" y="1691508"/>
            <a:chExt cx="303460" cy="244580"/>
          </a:xfrm>
          <a:solidFill>
            <a:schemeClr val="tx2"/>
          </a:solidFill>
        </p:grpSpPr>
        <p:sp>
          <p:nvSpPr>
            <p:cNvPr id="456" name="Freeform 48"/>
            <p:cNvSpPr>
              <a:spLocks noEditPoints="1"/>
            </p:cNvSpPr>
            <p:nvPr/>
          </p:nvSpPr>
          <p:spPr bwMode="auto">
            <a:xfrm>
              <a:off x="3241303" y="1691508"/>
              <a:ext cx="303460" cy="244580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108 h 108"/>
                <a:gd name="T4" fmla="*/ 134 w 134"/>
                <a:gd name="T5" fmla="*/ 0 h 108"/>
                <a:gd name="T6" fmla="*/ 0 w 134"/>
                <a:gd name="T7" fmla="*/ 0 h 108"/>
                <a:gd name="T8" fmla="*/ 0 w 134"/>
                <a:gd name="T9" fmla="*/ 108 h 108"/>
                <a:gd name="T10" fmla="*/ 5 w 134"/>
                <a:gd name="T11" fmla="*/ 104 h 108"/>
                <a:gd name="T12" fmla="*/ 5 w 134"/>
                <a:gd name="T13" fmla="*/ 21 h 108"/>
                <a:gd name="T14" fmla="*/ 130 w 134"/>
                <a:gd name="T15" fmla="*/ 21 h 108"/>
                <a:gd name="T16" fmla="*/ 130 w 134"/>
                <a:gd name="T17" fmla="*/ 104 h 108"/>
                <a:gd name="T18" fmla="*/ 5 w 134"/>
                <a:gd name="T19" fmla="*/ 104 h 108"/>
                <a:gd name="T20" fmla="*/ 130 w 134"/>
                <a:gd name="T21" fmla="*/ 4 h 108"/>
                <a:gd name="T22" fmla="*/ 130 w 134"/>
                <a:gd name="T23" fmla="*/ 17 h 108"/>
                <a:gd name="T24" fmla="*/ 5 w 134"/>
                <a:gd name="T25" fmla="*/ 17 h 108"/>
                <a:gd name="T26" fmla="*/ 5 w 134"/>
                <a:gd name="T27" fmla="*/ 4 h 108"/>
                <a:gd name="T28" fmla="*/ 130 w 134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lnTo>
                    <a:pt x="134" y="10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5" y="104"/>
                  </a:moveTo>
                  <a:lnTo>
                    <a:pt x="5" y="21"/>
                  </a:lnTo>
                  <a:lnTo>
                    <a:pt x="130" y="21"/>
                  </a:lnTo>
                  <a:lnTo>
                    <a:pt x="130" y="104"/>
                  </a:lnTo>
                  <a:lnTo>
                    <a:pt x="5" y="104"/>
                  </a:lnTo>
                  <a:close/>
                  <a:moveTo>
                    <a:pt x="130" y="4"/>
                  </a:moveTo>
                  <a:lnTo>
                    <a:pt x="130" y="17"/>
                  </a:lnTo>
                  <a:lnTo>
                    <a:pt x="5" y="17"/>
                  </a:lnTo>
                  <a:lnTo>
                    <a:pt x="5" y="4"/>
                  </a:lnTo>
                  <a:lnTo>
                    <a:pt x="13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7" name="Rectangle 49"/>
            <p:cNvSpPr>
              <a:spLocks noChangeArrowheads="1"/>
            </p:cNvSpPr>
            <p:nvPr/>
          </p:nvSpPr>
          <p:spPr bwMode="auto">
            <a:xfrm>
              <a:off x="3270744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8" name="Rectangle 50"/>
            <p:cNvSpPr>
              <a:spLocks noChangeArrowheads="1"/>
            </p:cNvSpPr>
            <p:nvPr/>
          </p:nvSpPr>
          <p:spPr bwMode="auto">
            <a:xfrm>
              <a:off x="3309242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9" name="Rectangle 51"/>
            <p:cNvSpPr>
              <a:spLocks noChangeArrowheads="1"/>
            </p:cNvSpPr>
            <p:nvPr/>
          </p:nvSpPr>
          <p:spPr bwMode="auto">
            <a:xfrm>
              <a:off x="3345476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0" name="Rectangle 52"/>
            <p:cNvSpPr>
              <a:spLocks noChangeArrowheads="1"/>
            </p:cNvSpPr>
            <p:nvPr/>
          </p:nvSpPr>
          <p:spPr bwMode="auto">
            <a:xfrm>
              <a:off x="3350005" y="1831915"/>
              <a:ext cx="86056" cy="113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5" name="Group 634"/>
          <p:cNvGrpSpPr/>
          <p:nvPr/>
        </p:nvGrpSpPr>
        <p:grpSpPr>
          <a:xfrm>
            <a:off x="3633084" y="1691508"/>
            <a:ext cx="303460" cy="244580"/>
            <a:chOff x="3633084" y="1691508"/>
            <a:chExt cx="303460" cy="244580"/>
          </a:xfrm>
          <a:solidFill>
            <a:schemeClr val="tx2"/>
          </a:solidFill>
        </p:grpSpPr>
        <p:sp>
          <p:nvSpPr>
            <p:cNvPr id="461" name="Freeform 53"/>
            <p:cNvSpPr>
              <a:spLocks noEditPoints="1"/>
            </p:cNvSpPr>
            <p:nvPr/>
          </p:nvSpPr>
          <p:spPr bwMode="auto">
            <a:xfrm>
              <a:off x="3633084" y="1691508"/>
              <a:ext cx="303460" cy="244580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108 h 108"/>
                <a:gd name="T4" fmla="*/ 134 w 134"/>
                <a:gd name="T5" fmla="*/ 0 h 108"/>
                <a:gd name="T6" fmla="*/ 0 w 134"/>
                <a:gd name="T7" fmla="*/ 0 h 108"/>
                <a:gd name="T8" fmla="*/ 0 w 134"/>
                <a:gd name="T9" fmla="*/ 108 h 108"/>
                <a:gd name="T10" fmla="*/ 4 w 134"/>
                <a:gd name="T11" fmla="*/ 104 h 108"/>
                <a:gd name="T12" fmla="*/ 4 w 134"/>
                <a:gd name="T13" fmla="*/ 21 h 108"/>
                <a:gd name="T14" fmla="*/ 129 w 134"/>
                <a:gd name="T15" fmla="*/ 21 h 108"/>
                <a:gd name="T16" fmla="*/ 129 w 134"/>
                <a:gd name="T17" fmla="*/ 104 h 108"/>
                <a:gd name="T18" fmla="*/ 4 w 134"/>
                <a:gd name="T19" fmla="*/ 104 h 108"/>
                <a:gd name="T20" fmla="*/ 129 w 134"/>
                <a:gd name="T21" fmla="*/ 4 h 108"/>
                <a:gd name="T22" fmla="*/ 129 w 134"/>
                <a:gd name="T23" fmla="*/ 17 h 108"/>
                <a:gd name="T24" fmla="*/ 4 w 134"/>
                <a:gd name="T25" fmla="*/ 17 h 108"/>
                <a:gd name="T26" fmla="*/ 4 w 134"/>
                <a:gd name="T27" fmla="*/ 4 h 108"/>
                <a:gd name="T28" fmla="*/ 129 w 134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lnTo>
                    <a:pt x="134" y="10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2" name="Rectangle 54"/>
            <p:cNvSpPr>
              <a:spLocks noChangeArrowheads="1"/>
            </p:cNvSpPr>
            <p:nvPr/>
          </p:nvSpPr>
          <p:spPr bwMode="auto">
            <a:xfrm>
              <a:off x="3662523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3" name="Rectangle 55"/>
            <p:cNvSpPr>
              <a:spLocks noChangeArrowheads="1"/>
            </p:cNvSpPr>
            <p:nvPr/>
          </p:nvSpPr>
          <p:spPr bwMode="auto">
            <a:xfrm>
              <a:off x="3698757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4" name="Rectangle 56"/>
            <p:cNvSpPr>
              <a:spLocks noChangeArrowheads="1"/>
            </p:cNvSpPr>
            <p:nvPr/>
          </p:nvSpPr>
          <p:spPr bwMode="auto">
            <a:xfrm>
              <a:off x="3737257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5" name="Freeform 57"/>
            <p:cNvSpPr>
              <a:spLocks/>
            </p:cNvSpPr>
            <p:nvPr/>
          </p:nvSpPr>
          <p:spPr bwMode="auto">
            <a:xfrm>
              <a:off x="3741786" y="1795681"/>
              <a:ext cx="86056" cy="83792"/>
            </a:xfrm>
            <a:custGeom>
              <a:avLst/>
              <a:gdLst>
                <a:gd name="T0" fmla="*/ 21 w 38"/>
                <a:gd name="T1" fmla="*/ 0 h 37"/>
                <a:gd name="T2" fmla="*/ 17 w 38"/>
                <a:gd name="T3" fmla="*/ 0 h 37"/>
                <a:gd name="T4" fmla="*/ 17 w 38"/>
                <a:gd name="T5" fmla="*/ 16 h 37"/>
                <a:gd name="T6" fmla="*/ 0 w 38"/>
                <a:gd name="T7" fmla="*/ 16 h 37"/>
                <a:gd name="T8" fmla="*/ 0 w 38"/>
                <a:gd name="T9" fmla="*/ 21 h 37"/>
                <a:gd name="T10" fmla="*/ 17 w 38"/>
                <a:gd name="T11" fmla="*/ 21 h 37"/>
                <a:gd name="T12" fmla="*/ 17 w 38"/>
                <a:gd name="T13" fmla="*/ 37 h 37"/>
                <a:gd name="T14" fmla="*/ 21 w 38"/>
                <a:gd name="T15" fmla="*/ 37 h 37"/>
                <a:gd name="T16" fmla="*/ 21 w 38"/>
                <a:gd name="T17" fmla="*/ 21 h 37"/>
                <a:gd name="T18" fmla="*/ 38 w 38"/>
                <a:gd name="T19" fmla="*/ 21 h 37"/>
                <a:gd name="T20" fmla="*/ 38 w 38"/>
                <a:gd name="T21" fmla="*/ 16 h 37"/>
                <a:gd name="T22" fmla="*/ 21 w 38"/>
                <a:gd name="T23" fmla="*/ 16 h 37"/>
                <a:gd name="T24" fmla="*/ 21 w 38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7">
                  <a:moveTo>
                    <a:pt x="21" y="0"/>
                  </a:moveTo>
                  <a:lnTo>
                    <a:pt x="17" y="0"/>
                  </a:lnTo>
                  <a:lnTo>
                    <a:pt x="17" y="16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7"/>
                  </a:lnTo>
                  <a:lnTo>
                    <a:pt x="21" y="37"/>
                  </a:lnTo>
                  <a:lnTo>
                    <a:pt x="21" y="21"/>
                  </a:lnTo>
                  <a:lnTo>
                    <a:pt x="38" y="21"/>
                  </a:lnTo>
                  <a:lnTo>
                    <a:pt x="38" y="16"/>
                  </a:lnTo>
                  <a:lnTo>
                    <a:pt x="21" y="16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6" name="Group 635"/>
          <p:cNvGrpSpPr/>
          <p:nvPr/>
        </p:nvGrpSpPr>
        <p:grpSpPr>
          <a:xfrm>
            <a:off x="4024863" y="1691508"/>
            <a:ext cx="301196" cy="244580"/>
            <a:chOff x="4024863" y="1691508"/>
            <a:chExt cx="301196" cy="244580"/>
          </a:xfrm>
          <a:solidFill>
            <a:schemeClr val="tx2"/>
          </a:solidFill>
        </p:grpSpPr>
        <p:sp>
          <p:nvSpPr>
            <p:cNvPr id="466" name="Freeform 58"/>
            <p:cNvSpPr>
              <a:spLocks noEditPoints="1"/>
            </p:cNvSpPr>
            <p:nvPr/>
          </p:nvSpPr>
          <p:spPr bwMode="auto">
            <a:xfrm>
              <a:off x="4024863" y="1691508"/>
              <a:ext cx="301196" cy="244580"/>
            </a:xfrm>
            <a:custGeom>
              <a:avLst/>
              <a:gdLst>
                <a:gd name="T0" fmla="*/ 0 w 133"/>
                <a:gd name="T1" fmla="*/ 108 h 108"/>
                <a:gd name="T2" fmla="*/ 133 w 133"/>
                <a:gd name="T3" fmla="*/ 108 h 108"/>
                <a:gd name="T4" fmla="*/ 133 w 133"/>
                <a:gd name="T5" fmla="*/ 0 h 108"/>
                <a:gd name="T6" fmla="*/ 0 w 133"/>
                <a:gd name="T7" fmla="*/ 0 h 108"/>
                <a:gd name="T8" fmla="*/ 0 w 133"/>
                <a:gd name="T9" fmla="*/ 108 h 108"/>
                <a:gd name="T10" fmla="*/ 4 w 133"/>
                <a:gd name="T11" fmla="*/ 104 h 108"/>
                <a:gd name="T12" fmla="*/ 4 w 133"/>
                <a:gd name="T13" fmla="*/ 21 h 108"/>
                <a:gd name="T14" fmla="*/ 129 w 133"/>
                <a:gd name="T15" fmla="*/ 21 h 108"/>
                <a:gd name="T16" fmla="*/ 129 w 133"/>
                <a:gd name="T17" fmla="*/ 104 h 108"/>
                <a:gd name="T18" fmla="*/ 4 w 133"/>
                <a:gd name="T19" fmla="*/ 104 h 108"/>
                <a:gd name="T20" fmla="*/ 129 w 133"/>
                <a:gd name="T21" fmla="*/ 4 h 108"/>
                <a:gd name="T22" fmla="*/ 129 w 133"/>
                <a:gd name="T23" fmla="*/ 17 h 108"/>
                <a:gd name="T24" fmla="*/ 4 w 133"/>
                <a:gd name="T25" fmla="*/ 17 h 108"/>
                <a:gd name="T26" fmla="*/ 4 w 133"/>
                <a:gd name="T27" fmla="*/ 4 h 108"/>
                <a:gd name="T28" fmla="*/ 129 w 133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08">
                  <a:moveTo>
                    <a:pt x="0" y="108"/>
                  </a:moveTo>
                  <a:lnTo>
                    <a:pt x="133" y="108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7" name="Freeform 59"/>
            <p:cNvSpPr>
              <a:spLocks/>
            </p:cNvSpPr>
            <p:nvPr/>
          </p:nvSpPr>
          <p:spPr bwMode="auto">
            <a:xfrm>
              <a:off x="4133565" y="1836444"/>
              <a:ext cx="65675" cy="65675"/>
            </a:xfrm>
            <a:custGeom>
              <a:avLst/>
              <a:gdLst>
                <a:gd name="T0" fmla="*/ 37 w 56"/>
                <a:gd name="T1" fmla="*/ 22 h 54"/>
                <a:gd name="T2" fmla="*/ 44 w 56"/>
                <a:gd name="T3" fmla="*/ 32 h 54"/>
                <a:gd name="T4" fmla="*/ 36 w 56"/>
                <a:gd name="T5" fmla="*/ 32 h 54"/>
                <a:gd name="T6" fmla="*/ 8 w 56"/>
                <a:gd name="T7" fmla="*/ 0 h 54"/>
                <a:gd name="T8" fmla="*/ 0 w 56"/>
                <a:gd name="T9" fmla="*/ 0 h 54"/>
                <a:gd name="T10" fmla="*/ 36 w 56"/>
                <a:gd name="T11" fmla="*/ 40 h 54"/>
                <a:gd name="T12" fmla="*/ 44 w 56"/>
                <a:gd name="T13" fmla="*/ 40 h 54"/>
                <a:gd name="T14" fmla="*/ 37 w 56"/>
                <a:gd name="T15" fmla="*/ 49 h 54"/>
                <a:gd name="T16" fmla="*/ 43 w 56"/>
                <a:gd name="T17" fmla="*/ 54 h 54"/>
                <a:gd name="T18" fmla="*/ 56 w 56"/>
                <a:gd name="T19" fmla="*/ 38 h 54"/>
                <a:gd name="T20" fmla="*/ 56 w 56"/>
                <a:gd name="T21" fmla="*/ 33 h 54"/>
                <a:gd name="T22" fmla="*/ 43 w 56"/>
                <a:gd name="T23" fmla="*/ 17 h 54"/>
                <a:gd name="T24" fmla="*/ 37 w 56"/>
                <a:gd name="T2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7" y="22"/>
                  </a:move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3" y="17"/>
                    <a:pt x="43" y="17"/>
                    <a:pt x="43" y="17"/>
                  </a:cubicBezTo>
                  <a:lnTo>
                    <a:pt x="37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8" name="Freeform 60"/>
            <p:cNvSpPr>
              <a:spLocks/>
            </p:cNvSpPr>
            <p:nvPr/>
          </p:nvSpPr>
          <p:spPr bwMode="auto">
            <a:xfrm>
              <a:off x="4160741" y="1773035"/>
              <a:ext cx="67939" cy="63410"/>
            </a:xfrm>
            <a:custGeom>
              <a:avLst/>
              <a:gdLst>
                <a:gd name="T0" fmla="*/ 20 w 56"/>
                <a:gd name="T1" fmla="*/ 15 h 55"/>
                <a:gd name="T2" fmla="*/ 12 w 56"/>
                <a:gd name="T3" fmla="*/ 15 h 55"/>
                <a:gd name="T4" fmla="*/ 19 w 56"/>
                <a:gd name="T5" fmla="*/ 5 h 55"/>
                <a:gd name="T6" fmla="*/ 12 w 56"/>
                <a:gd name="T7" fmla="*/ 0 h 55"/>
                <a:gd name="T8" fmla="*/ 0 w 56"/>
                <a:gd name="T9" fmla="*/ 16 h 55"/>
                <a:gd name="T10" fmla="*/ 0 w 56"/>
                <a:gd name="T11" fmla="*/ 21 h 55"/>
                <a:gd name="T12" fmla="*/ 12 w 56"/>
                <a:gd name="T13" fmla="*/ 37 h 55"/>
                <a:gd name="T14" fmla="*/ 19 w 56"/>
                <a:gd name="T15" fmla="*/ 32 h 55"/>
                <a:gd name="T16" fmla="*/ 12 w 56"/>
                <a:gd name="T17" fmla="*/ 23 h 55"/>
                <a:gd name="T18" fmla="*/ 20 w 56"/>
                <a:gd name="T19" fmla="*/ 23 h 55"/>
                <a:gd name="T20" fmla="*/ 48 w 56"/>
                <a:gd name="T21" fmla="*/ 55 h 55"/>
                <a:gd name="T22" fmla="*/ 56 w 56"/>
                <a:gd name="T23" fmla="*/ 55 h 55"/>
                <a:gd name="T24" fmla="*/ 20 w 56"/>
                <a:gd name="T25" fmla="*/ 1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20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6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0" y="15"/>
                    <a:pt x="2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9" name="Rectangle 61"/>
            <p:cNvSpPr>
              <a:spLocks noChangeArrowheads="1"/>
            </p:cNvSpPr>
            <p:nvPr/>
          </p:nvSpPr>
          <p:spPr bwMode="auto">
            <a:xfrm>
              <a:off x="4054304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0" name="Rectangle 62"/>
            <p:cNvSpPr>
              <a:spLocks noChangeArrowheads="1"/>
            </p:cNvSpPr>
            <p:nvPr/>
          </p:nvSpPr>
          <p:spPr bwMode="auto">
            <a:xfrm>
              <a:off x="4090538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1" name="Rectangle 63"/>
            <p:cNvSpPr>
              <a:spLocks noChangeArrowheads="1"/>
            </p:cNvSpPr>
            <p:nvPr/>
          </p:nvSpPr>
          <p:spPr bwMode="auto">
            <a:xfrm>
              <a:off x="4129036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7" name="Group 636"/>
          <p:cNvGrpSpPr/>
          <p:nvPr/>
        </p:nvGrpSpPr>
        <p:grpSpPr>
          <a:xfrm>
            <a:off x="4416644" y="1691508"/>
            <a:ext cx="301196" cy="244580"/>
            <a:chOff x="4416644" y="1691508"/>
            <a:chExt cx="301196" cy="244580"/>
          </a:xfrm>
          <a:solidFill>
            <a:schemeClr val="tx2"/>
          </a:solidFill>
        </p:grpSpPr>
        <p:sp>
          <p:nvSpPr>
            <p:cNvPr id="472" name="Freeform 64"/>
            <p:cNvSpPr>
              <a:spLocks noEditPoints="1"/>
            </p:cNvSpPr>
            <p:nvPr/>
          </p:nvSpPr>
          <p:spPr bwMode="auto">
            <a:xfrm>
              <a:off x="4416644" y="1691508"/>
              <a:ext cx="301196" cy="244580"/>
            </a:xfrm>
            <a:custGeom>
              <a:avLst/>
              <a:gdLst>
                <a:gd name="T0" fmla="*/ 0 w 133"/>
                <a:gd name="T1" fmla="*/ 108 h 108"/>
                <a:gd name="T2" fmla="*/ 133 w 133"/>
                <a:gd name="T3" fmla="*/ 108 h 108"/>
                <a:gd name="T4" fmla="*/ 133 w 133"/>
                <a:gd name="T5" fmla="*/ 0 h 108"/>
                <a:gd name="T6" fmla="*/ 0 w 133"/>
                <a:gd name="T7" fmla="*/ 0 h 108"/>
                <a:gd name="T8" fmla="*/ 0 w 133"/>
                <a:gd name="T9" fmla="*/ 108 h 108"/>
                <a:gd name="T10" fmla="*/ 4 w 133"/>
                <a:gd name="T11" fmla="*/ 104 h 108"/>
                <a:gd name="T12" fmla="*/ 4 w 133"/>
                <a:gd name="T13" fmla="*/ 21 h 108"/>
                <a:gd name="T14" fmla="*/ 129 w 133"/>
                <a:gd name="T15" fmla="*/ 21 h 108"/>
                <a:gd name="T16" fmla="*/ 129 w 133"/>
                <a:gd name="T17" fmla="*/ 104 h 108"/>
                <a:gd name="T18" fmla="*/ 4 w 133"/>
                <a:gd name="T19" fmla="*/ 104 h 108"/>
                <a:gd name="T20" fmla="*/ 129 w 133"/>
                <a:gd name="T21" fmla="*/ 4 h 108"/>
                <a:gd name="T22" fmla="*/ 129 w 133"/>
                <a:gd name="T23" fmla="*/ 17 h 108"/>
                <a:gd name="T24" fmla="*/ 4 w 133"/>
                <a:gd name="T25" fmla="*/ 17 h 108"/>
                <a:gd name="T26" fmla="*/ 4 w 133"/>
                <a:gd name="T27" fmla="*/ 4 h 108"/>
                <a:gd name="T28" fmla="*/ 129 w 133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08">
                  <a:moveTo>
                    <a:pt x="0" y="108"/>
                  </a:moveTo>
                  <a:lnTo>
                    <a:pt x="133" y="108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3" name="Rectangle 65"/>
            <p:cNvSpPr>
              <a:spLocks noChangeArrowheads="1"/>
            </p:cNvSpPr>
            <p:nvPr/>
          </p:nvSpPr>
          <p:spPr bwMode="auto">
            <a:xfrm>
              <a:off x="4443820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4" name="Rectangle 66"/>
            <p:cNvSpPr>
              <a:spLocks noChangeArrowheads="1"/>
            </p:cNvSpPr>
            <p:nvPr/>
          </p:nvSpPr>
          <p:spPr bwMode="auto">
            <a:xfrm>
              <a:off x="4482318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5" name="Rectangle 67"/>
            <p:cNvSpPr>
              <a:spLocks noChangeArrowheads="1"/>
            </p:cNvSpPr>
            <p:nvPr/>
          </p:nvSpPr>
          <p:spPr bwMode="auto">
            <a:xfrm>
              <a:off x="4520817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6" name="Freeform 68"/>
            <p:cNvSpPr>
              <a:spLocks/>
            </p:cNvSpPr>
            <p:nvPr/>
          </p:nvSpPr>
          <p:spPr bwMode="auto">
            <a:xfrm>
              <a:off x="4529876" y="1800210"/>
              <a:ext cx="74733" cy="74733"/>
            </a:xfrm>
            <a:custGeom>
              <a:avLst/>
              <a:gdLst>
                <a:gd name="T0" fmla="*/ 30 w 33"/>
                <a:gd name="T1" fmla="*/ 0 h 33"/>
                <a:gd name="T2" fmla="*/ 17 w 33"/>
                <a:gd name="T3" fmla="*/ 13 h 33"/>
                <a:gd name="T4" fmla="*/ 3 w 33"/>
                <a:gd name="T5" fmla="*/ 0 h 33"/>
                <a:gd name="T6" fmla="*/ 0 w 33"/>
                <a:gd name="T7" fmla="*/ 3 h 33"/>
                <a:gd name="T8" fmla="*/ 13 w 33"/>
                <a:gd name="T9" fmla="*/ 16 h 33"/>
                <a:gd name="T10" fmla="*/ 0 w 33"/>
                <a:gd name="T11" fmla="*/ 29 h 33"/>
                <a:gd name="T12" fmla="*/ 3 w 33"/>
                <a:gd name="T13" fmla="*/ 33 h 33"/>
                <a:gd name="T14" fmla="*/ 17 w 33"/>
                <a:gd name="T15" fmla="*/ 19 h 33"/>
                <a:gd name="T16" fmla="*/ 30 w 33"/>
                <a:gd name="T17" fmla="*/ 33 h 33"/>
                <a:gd name="T18" fmla="*/ 33 w 33"/>
                <a:gd name="T19" fmla="*/ 29 h 33"/>
                <a:gd name="T20" fmla="*/ 20 w 33"/>
                <a:gd name="T21" fmla="*/ 16 h 33"/>
                <a:gd name="T22" fmla="*/ 33 w 33"/>
                <a:gd name="T23" fmla="*/ 3 h 33"/>
                <a:gd name="T24" fmla="*/ 30 w 33"/>
                <a:gd name="T2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33">
                  <a:moveTo>
                    <a:pt x="30" y="0"/>
                  </a:moveTo>
                  <a:lnTo>
                    <a:pt x="17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3"/>
                  </a:lnTo>
                  <a:lnTo>
                    <a:pt x="17" y="19"/>
                  </a:lnTo>
                  <a:lnTo>
                    <a:pt x="30" y="33"/>
                  </a:lnTo>
                  <a:lnTo>
                    <a:pt x="33" y="29"/>
                  </a:lnTo>
                  <a:lnTo>
                    <a:pt x="20" y="16"/>
                  </a:lnTo>
                  <a:lnTo>
                    <a:pt x="33" y="3"/>
                  </a:lnTo>
                  <a:lnTo>
                    <a:pt x="3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4" name="Group 643"/>
          <p:cNvGrpSpPr/>
          <p:nvPr/>
        </p:nvGrpSpPr>
        <p:grpSpPr>
          <a:xfrm>
            <a:off x="4808424" y="1691508"/>
            <a:ext cx="301196" cy="244580"/>
            <a:chOff x="4808424" y="1691508"/>
            <a:chExt cx="301196" cy="244580"/>
          </a:xfrm>
          <a:solidFill>
            <a:schemeClr val="tx2"/>
          </a:solidFill>
        </p:grpSpPr>
        <p:sp>
          <p:nvSpPr>
            <p:cNvPr id="477" name="Freeform 69"/>
            <p:cNvSpPr>
              <a:spLocks noEditPoints="1"/>
            </p:cNvSpPr>
            <p:nvPr/>
          </p:nvSpPr>
          <p:spPr bwMode="auto">
            <a:xfrm>
              <a:off x="4808424" y="1691508"/>
              <a:ext cx="301196" cy="244580"/>
            </a:xfrm>
            <a:custGeom>
              <a:avLst/>
              <a:gdLst>
                <a:gd name="T0" fmla="*/ 0 w 133"/>
                <a:gd name="T1" fmla="*/ 108 h 108"/>
                <a:gd name="T2" fmla="*/ 133 w 133"/>
                <a:gd name="T3" fmla="*/ 108 h 108"/>
                <a:gd name="T4" fmla="*/ 133 w 133"/>
                <a:gd name="T5" fmla="*/ 0 h 108"/>
                <a:gd name="T6" fmla="*/ 0 w 133"/>
                <a:gd name="T7" fmla="*/ 0 h 108"/>
                <a:gd name="T8" fmla="*/ 0 w 133"/>
                <a:gd name="T9" fmla="*/ 108 h 108"/>
                <a:gd name="T10" fmla="*/ 4 w 133"/>
                <a:gd name="T11" fmla="*/ 104 h 108"/>
                <a:gd name="T12" fmla="*/ 4 w 133"/>
                <a:gd name="T13" fmla="*/ 21 h 108"/>
                <a:gd name="T14" fmla="*/ 129 w 133"/>
                <a:gd name="T15" fmla="*/ 21 h 108"/>
                <a:gd name="T16" fmla="*/ 129 w 133"/>
                <a:gd name="T17" fmla="*/ 104 h 108"/>
                <a:gd name="T18" fmla="*/ 4 w 133"/>
                <a:gd name="T19" fmla="*/ 104 h 108"/>
                <a:gd name="T20" fmla="*/ 129 w 133"/>
                <a:gd name="T21" fmla="*/ 4 h 108"/>
                <a:gd name="T22" fmla="*/ 129 w 133"/>
                <a:gd name="T23" fmla="*/ 17 h 108"/>
                <a:gd name="T24" fmla="*/ 4 w 133"/>
                <a:gd name="T25" fmla="*/ 17 h 108"/>
                <a:gd name="T26" fmla="*/ 4 w 133"/>
                <a:gd name="T27" fmla="*/ 4 h 108"/>
                <a:gd name="T28" fmla="*/ 129 w 133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08">
                  <a:moveTo>
                    <a:pt x="0" y="108"/>
                  </a:moveTo>
                  <a:lnTo>
                    <a:pt x="133" y="108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8" name="Rectangle 70"/>
            <p:cNvSpPr>
              <a:spLocks noChangeArrowheads="1"/>
            </p:cNvSpPr>
            <p:nvPr/>
          </p:nvSpPr>
          <p:spPr bwMode="auto">
            <a:xfrm>
              <a:off x="4835599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9" name="Rectangle 71"/>
            <p:cNvSpPr>
              <a:spLocks noChangeArrowheads="1"/>
            </p:cNvSpPr>
            <p:nvPr/>
          </p:nvSpPr>
          <p:spPr bwMode="auto">
            <a:xfrm>
              <a:off x="4874099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0" name="Rectangle 72"/>
            <p:cNvSpPr>
              <a:spLocks noChangeArrowheads="1"/>
            </p:cNvSpPr>
            <p:nvPr/>
          </p:nvSpPr>
          <p:spPr bwMode="auto">
            <a:xfrm>
              <a:off x="4910333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1" name="Freeform 73"/>
            <p:cNvSpPr>
              <a:spLocks noEditPoints="1"/>
            </p:cNvSpPr>
            <p:nvPr/>
          </p:nvSpPr>
          <p:spPr bwMode="auto">
            <a:xfrm>
              <a:off x="4910333" y="1786623"/>
              <a:ext cx="95114" cy="92850"/>
            </a:xfrm>
            <a:custGeom>
              <a:avLst/>
              <a:gdLst>
                <a:gd name="T0" fmla="*/ 56 w 79"/>
                <a:gd name="T1" fmla="*/ 28 h 79"/>
                <a:gd name="T2" fmla="*/ 28 w 79"/>
                <a:gd name="T3" fmla="*/ 0 h 79"/>
                <a:gd name="T4" fmla="*/ 0 w 79"/>
                <a:gd name="T5" fmla="*/ 28 h 79"/>
                <a:gd name="T6" fmla="*/ 28 w 79"/>
                <a:gd name="T7" fmla="*/ 56 h 79"/>
                <a:gd name="T8" fmla="*/ 45 w 79"/>
                <a:gd name="T9" fmla="*/ 50 h 79"/>
                <a:gd name="T10" fmla="*/ 73 w 79"/>
                <a:gd name="T11" fmla="*/ 79 h 79"/>
                <a:gd name="T12" fmla="*/ 79 w 79"/>
                <a:gd name="T13" fmla="*/ 73 h 79"/>
                <a:gd name="T14" fmla="*/ 50 w 79"/>
                <a:gd name="T15" fmla="*/ 44 h 79"/>
                <a:gd name="T16" fmla="*/ 56 w 79"/>
                <a:gd name="T17" fmla="*/ 28 h 79"/>
                <a:gd name="T18" fmla="*/ 8 w 79"/>
                <a:gd name="T19" fmla="*/ 28 h 79"/>
                <a:gd name="T20" fmla="*/ 28 w 79"/>
                <a:gd name="T21" fmla="*/ 8 h 79"/>
                <a:gd name="T22" fmla="*/ 48 w 79"/>
                <a:gd name="T23" fmla="*/ 28 h 79"/>
                <a:gd name="T24" fmla="*/ 28 w 79"/>
                <a:gd name="T25" fmla="*/ 48 h 79"/>
                <a:gd name="T26" fmla="*/ 8 w 79"/>
                <a:gd name="T27" fmla="*/ 2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56" y="28"/>
                  </a:moveTo>
                  <a:cubicBezTo>
                    <a:pt x="56" y="12"/>
                    <a:pt x="44" y="0"/>
                    <a:pt x="28" y="0"/>
                  </a:cubicBez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34" y="56"/>
                    <a:pt x="40" y="54"/>
                    <a:pt x="45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4" y="40"/>
                    <a:pt x="56" y="34"/>
                    <a:pt x="56" y="28"/>
                  </a:cubicBezTo>
                  <a:close/>
                  <a:moveTo>
                    <a:pt x="8" y="28"/>
                  </a:move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4" name="Group 653"/>
          <p:cNvGrpSpPr/>
          <p:nvPr/>
        </p:nvGrpSpPr>
        <p:grpSpPr>
          <a:xfrm>
            <a:off x="5197939" y="1691508"/>
            <a:ext cx="303460" cy="244580"/>
            <a:chOff x="5197939" y="1691508"/>
            <a:chExt cx="303460" cy="244580"/>
          </a:xfrm>
          <a:solidFill>
            <a:schemeClr val="tx2"/>
          </a:solidFill>
        </p:grpSpPr>
        <p:sp>
          <p:nvSpPr>
            <p:cNvPr id="482" name="Freeform 74"/>
            <p:cNvSpPr>
              <a:spLocks noEditPoints="1"/>
            </p:cNvSpPr>
            <p:nvPr/>
          </p:nvSpPr>
          <p:spPr bwMode="auto">
            <a:xfrm>
              <a:off x="5197939" y="1691508"/>
              <a:ext cx="303460" cy="244580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108 h 108"/>
                <a:gd name="T4" fmla="*/ 134 w 134"/>
                <a:gd name="T5" fmla="*/ 0 h 108"/>
                <a:gd name="T6" fmla="*/ 0 w 134"/>
                <a:gd name="T7" fmla="*/ 0 h 108"/>
                <a:gd name="T8" fmla="*/ 0 w 134"/>
                <a:gd name="T9" fmla="*/ 108 h 108"/>
                <a:gd name="T10" fmla="*/ 5 w 134"/>
                <a:gd name="T11" fmla="*/ 104 h 108"/>
                <a:gd name="T12" fmla="*/ 5 w 134"/>
                <a:gd name="T13" fmla="*/ 21 h 108"/>
                <a:gd name="T14" fmla="*/ 130 w 134"/>
                <a:gd name="T15" fmla="*/ 21 h 108"/>
                <a:gd name="T16" fmla="*/ 130 w 134"/>
                <a:gd name="T17" fmla="*/ 104 h 108"/>
                <a:gd name="T18" fmla="*/ 5 w 134"/>
                <a:gd name="T19" fmla="*/ 104 h 108"/>
                <a:gd name="T20" fmla="*/ 130 w 134"/>
                <a:gd name="T21" fmla="*/ 4 h 108"/>
                <a:gd name="T22" fmla="*/ 130 w 134"/>
                <a:gd name="T23" fmla="*/ 17 h 108"/>
                <a:gd name="T24" fmla="*/ 5 w 134"/>
                <a:gd name="T25" fmla="*/ 17 h 108"/>
                <a:gd name="T26" fmla="*/ 5 w 134"/>
                <a:gd name="T27" fmla="*/ 4 h 108"/>
                <a:gd name="T28" fmla="*/ 130 w 134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lnTo>
                    <a:pt x="134" y="10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5" y="104"/>
                  </a:moveTo>
                  <a:lnTo>
                    <a:pt x="5" y="21"/>
                  </a:lnTo>
                  <a:lnTo>
                    <a:pt x="130" y="21"/>
                  </a:lnTo>
                  <a:lnTo>
                    <a:pt x="130" y="104"/>
                  </a:lnTo>
                  <a:lnTo>
                    <a:pt x="5" y="104"/>
                  </a:lnTo>
                  <a:close/>
                  <a:moveTo>
                    <a:pt x="130" y="4"/>
                  </a:moveTo>
                  <a:lnTo>
                    <a:pt x="130" y="17"/>
                  </a:lnTo>
                  <a:lnTo>
                    <a:pt x="5" y="17"/>
                  </a:lnTo>
                  <a:lnTo>
                    <a:pt x="5" y="4"/>
                  </a:lnTo>
                  <a:lnTo>
                    <a:pt x="13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3" name="Freeform 75"/>
            <p:cNvSpPr>
              <a:spLocks noEditPoints="1"/>
            </p:cNvSpPr>
            <p:nvPr/>
          </p:nvSpPr>
          <p:spPr bwMode="auto">
            <a:xfrm>
              <a:off x="5297583" y="1779828"/>
              <a:ext cx="106438" cy="99644"/>
            </a:xfrm>
            <a:custGeom>
              <a:avLst/>
              <a:gdLst>
                <a:gd name="T0" fmla="*/ 84 w 89"/>
                <a:gd name="T1" fmla="*/ 32 h 84"/>
                <a:gd name="T2" fmla="*/ 59 w 89"/>
                <a:gd name="T3" fmla="*/ 32 h 84"/>
                <a:gd name="T4" fmla="*/ 48 w 89"/>
                <a:gd name="T5" fmla="*/ 2 h 84"/>
                <a:gd name="T6" fmla="*/ 44 w 89"/>
                <a:gd name="T7" fmla="*/ 0 h 84"/>
                <a:gd name="T8" fmla="*/ 40 w 89"/>
                <a:gd name="T9" fmla="*/ 2 h 84"/>
                <a:gd name="T10" fmla="*/ 30 w 89"/>
                <a:gd name="T11" fmla="*/ 32 h 84"/>
                <a:gd name="T12" fmla="*/ 4 w 89"/>
                <a:gd name="T13" fmla="*/ 32 h 84"/>
                <a:gd name="T14" fmla="*/ 0 w 89"/>
                <a:gd name="T15" fmla="*/ 35 h 84"/>
                <a:gd name="T16" fmla="*/ 2 w 89"/>
                <a:gd name="T17" fmla="*/ 39 h 84"/>
                <a:gd name="T18" fmla="*/ 23 w 89"/>
                <a:gd name="T19" fmla="*/ 53 h 84"/>
                <a:gd name="T20" fmla="*/ 16 w 89"/>
                <a:gd name="T21" fmla="*/ 79 h 84"/>
                <a:gd name="T22" fmla="*/ 17 w 89"/>
                <a:gd name="T23" fmla="*/ 83 h 84"/>
                <a:gd name="T24" fmla="*/ 22 w 89"/>
                <a:gd name="T25" fmla="*/ 83 h 84"/>
                <a:gd name="T26" fmla="*/ 44 w 89"/>
                <a:gd name="T27" fmla="*/ 69 h 84"/>
                <a:gd name="T28" fmla="*/ 66 w 89"/>
                <a:gd name="T29" fmla="*/ 83 h 84"/>
                <a:gd name="T30" fmla="*/ 68 w 89"/>
                <a:gd name="T31" fmla="*/ 84 h 84"/>
                <a:gd name="T32" fmla="*/ 70 w 89"/>
                <a:gd name="T33" fmla="*/ 83 h 84"/>
                <a:gd name="T34" fmla="*/ 72 w 89"/>
                <a:gd name="T35" fmla="*/ 79 h 84"/>
                <a:gd name="T36" fmla="*/ 65 w 89"/>
                <a:gd name="T37" fmla="*/ 53 h 84"/>
                <a:gd name="T38" fmla="*/ 86 w 89"/>
                <a:gd name="T39" fmla="*/ 39 h 84"/>
                <a:gd name="T40" fmla="*/ 88 w 89"/>
                <a:gd name="T41" fmla="*/ 35 h 84"/>
                <a:gd name="T42" fmla="*/ 84 w 89"/>
                <a:gd name="T43" fmla="*/ 32 h 84"/>
                <a:gd name="T44" fmla="*/ 58 w 89"/>
                <a:gd name="T45" fmla="*/ 48 h 84"/>
                <a:gd name="T46" fmla="*/ 56 w 89"/>
                <a:gd name="T47" fmla="*/ 53 h 84"/>
                <a:gd name="T48" fmla="*/ 61 w 89"/>
                <a:gd name="T49" fmla="*/ 70 h 84"/>
                <a:gd name="T50" fmla="*/ 46 w 89"/>
                <a:gd name="T51" fmla="*/ 60 h 84"/>
                <a:gd name="T52" fmla="*/ 42 w 89"/>
                <a:gd name="T53" fmla="*/ 60 h 84"/>
                <a:gd name="T54" fmla="*/ 27 w 89"/>
                <a:gd name="T55" fmla="*/ 70 h 84"/>
                <a:gd name="T56" fmla="*/ 32 w 89"/>
                <a:gd name="T57" fmla="*/ 53 h 84"/>
                <a:gd name="T58" fmla="*/ 30 w 89"/>
                <a:gd name="T59" fmla="*/ 48 h 84"/>
                <a:gd name="T60" fmla="*/ 17 w 89"/>
                <a:gd name="T61" fmla="*/ 40 h 84"/>
                <a:gd name="T62" fmla="*/ 33 w 89"/>
                <a:gd name="T63" fmla="*/ 40 h 84"/>
                <a:gd name="T64" fmla="*/ 37 w 89"/>
                <a:gd name="T65" fmla="*/ 37 h 84"/>
                <a:gd name="T66" fmla="*/ 44 w 89"/>
                <a:gd name="T67" fmla="*/ 15 h 84"/>
                <a:gd name="T68" fmla="*/ 52 w 89"/>
                <a:gd name="T69" fmla="*/ 37 h 84"/>
                <a:gd name="T70" fmla="*/ 56 w 89"/>
                <a:gd name="T71" fmla="*/ 40 h 84"/>
                <a:gd name="T72" fmla="*/ 71 w 89"/>
                <a:gd name="T73" fmla="*/ 40 h 84"/>
                <a:gd name="T74" fmla="*/ 58 w 89"/>
                <a:gd name="T75" fmla="*/ 4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4">
                  <a:moveTo>
                    <a:pt x="84" y="32"/>
                  </a:moveTo>
                  <a:cubicBezTo>
                    <a:pt x="59" y="32"/>
                    <a:pt x="59" y="32"/>
                    <a:pt x="59" y="3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1"/>
                    <a:pt x="46" y="0"/>
                    <a:pt x="44" y="0"/>
                  </a:cubicBezTo>
                  <a:cubicBezTo>
                    <a:pt x="42" y="0"/>
                    <a:pt x="41" y="1"/>
                    <a:pt x="40" y="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2" y="32"/>
                    <a:pt x="1" y="33"/>
                    <a:pt x="0" y="35"/>
                  </a:cubicBezTo>
                  <a:cubicBezTo>
                    <a:pt x="0" y="36"/>
                    <a:pt x="1" y="38"/>
                    <a:pt x="2" y="39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5" y="80"/>
                    <a:pt x="16" y="82"/>
                    <a:pt x="17" y="83"/>
                  </a:cubicBezTo>
                  <a:cubicBezTo>
                    <a:pt x="19" y="84"/>
                    <a:pt x="20" y="84"/>
                    <a:pt x="22" y="83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3"/>
                    <a:pt x="67" y="84"/>
                    <a:pt x="68" y="84"/>
                  </a:cubicBezTo>
                  <a:cubicBezTo>
                    <a:pt x="69" y="84"/>
                    <a:pt x="70" y="83"/>
                    <a:pt x="70" y="83"/>
                  </a:cubicBezTo>
                  <a:cubicBezTo>
                    <a:pt x="72" y="82"/>
                    <a:pt x="72" y="80"/>
                    <a:pt x="72" y="79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8" y="38"/>
                    <a:pt x="89" y="36"/>
                    <a:pt x="88" y="35"/>
                  </a:cubicBezTo>
                  <a:cubicBezTo>
                    <a:pt x="88" y="33"/>
                    <a:pt x="86" y="32"/>
                    <a:pt x="84" y="32"/>
                  </a:cubicBezTo>
                  <a:close/>
                  <a:moveTo>
                    <a:pt x="58" y="48"/>
                  </a:moveTo>
                  <a:cubicBezTo>
                    <a:pt x="57" y="49"/>
                    <a:pt x="56" y="51"/>
                    <a:pt x="56" y="53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5" y="59"/>
                    <a:pt x="43" y="59"/>
                    <a:pt x="42" y="6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3" y="51"/>
                    <a:pt x="32" y="49"/>
                    <a:pt x="30" y="48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5" y="40"/>
                    <a:pt x="36" y="39"/>
                    <a:pt x="37" y="37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53" y="39"/>
                    <a:pt x="55" y="40"/>
                    <a:pt x="56" y="40"/>
                  </a:cubicBezTo>
                  <a:cubicBezTo>
                    <a:pt x="71" y="40"/>
                    <a:pt x="71" y="40"/>
                    <a:pt x="71" y="40"/>
                  </a:cubicBezTo>
                  <a:lnTo>
                    <a:pt x="58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4" name="Rectangle 76"/>
            <p:cNvSpPr>
              <a:spLocks noChangeArrowheads="1"/>
            </p:cNvSpPr>
            <p:nvPr/>
          </p:nvSpPr>
          <p:spPr bwMode="auto">
            <a:xfrm>
              <a:off x="5227380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5" name="Rectangle 77"/>
            <p:cNvSpPr>
              <a:spLocks noChangeArrowheads="1"/>
            </p:cNvSpPr>
            <p:nvPr/>
          </p:nvSpPr>
          <p:spPr bwMode="auto">
            <a:xfrm>
              <a:off x="5265878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6" name="Rectangle 78"/>
            <p:cNvSpPr>
              <a:spLocks noChangeArrowheads="1"/>
            </p:cNvSpPr>
            <p:nvPr/>
          </p:nvSpPr>
          <p:spPr bwMode="auto">
            <a:xfrm>
              <a:off x="5302112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3" name="Group 652"/>
          <p:cNvGrpSpPr/>
          <p:nvPr/>
        </p:nvGrpSpPr>
        <p:grpSpPr>
          <a:xfrm>
            <a:off x="5589720" y="1691508"/>
            <a:ext cx="303460" cy="244580"/>
            <a:chOff x="5589720" y="1691508"/>
            <a:chExt cx="303460" cy="244580"/>
          </a:xfrm>
          <a:solidFill>
            <a:schemeClr val="tx2"/>
          </a:solidFill>
        </p:grpSpPr>
        <p:sp>
          <p:nvSpPr>
            <p:cNvPr id="487" name="Freeform 79"/>
            <p:cNvSpPr>
              <a:spLocks noEditPoints="1"/>
            </p:cNvSpPr>
            <p:nvPr/>
          </p:nvSpPr>
          <p:spPr bwMode="auto">
            <a:xfrm>
              <a:off x="5589720" y="1691508"/>
              <a:ext cx="303460" cy="244580"/>
            </a:xfrm>
            <a:custGeom>
              <a:avLst/>
              <a:gdLst>
                <a:gd name="T0" fmla="*/ 0 w 134"/>
                <a:gd name="T1" fmla="*/ 108 h 108"/>
                <a:gd name="T2" fmla="*/ 134 w 134"/>
                <a:gd name="T3" fmla="*/ 108 h 108"/>
                <a:gd name="T4" fmla="*/ 134 w 134"/>
                <a:gd name="T5" fmla="*/ 0 h 108"/>
                <a:gd name="T6" fmla="*/ 0 w 134"/>
                <a:gd name="T7" fmla="*/ 0 h 108"/>
                <a:gd name="T8" fmla="*/ 0 w 134"/>
                <a:gd name="T9" fmla="*/ 108 h 108"/>
                <a:gd name="T10" fmla="*/ 4 w 134"/>
                <a:gd name="T11" fmla="*/ 104 h 108"/>
                <a:gd name="T12" fmla="*/ 4 w 134"/>
                <a:gd name="T13" fmla="*/ 21 h 108"/>
                <a:gd name="T14" fmla="*/ 129 w 134"/>
                <a:gd name="T15" fmla="*/ 21 h 108"/>
                <a:gd name="T16" fmla="*/ 129 w 134"/>
                <a:gd name="T17" fmla="*/ 104 h 108"/>
                <a:gd name="T18" fmla="*/ 4 w 134"/>
                <a:gd name="T19" fmla="*/ 104 h 108"/>
                <a:gd name="T20" fmla="*/ 129 w 134"/>
                <a:gd name="T21" fmla="*/ 4 h 108"/>
                <a:gd name="T22" fmla="*/ 129 w 134"/>
                <a:gd name="T23" fmla="*/ 17 h 108"/>
                <a:gd name="T24" fmla="*/ 4 w 134"/>
                <a:gd name="T25" fmla="*/ 17 h 108"/>
                <a:gd name="T26" fmla="*/ 4 w 134"/>
                <a:gd name="T27" fmla="*/ 4 h 108"/>
                <a:gd name="T28" fmla="*/ 129 w 134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08">
                  <a:moveTo>
                    <a:pt x="0" y="108"/>
                  </a:moveTo>
                  <a:lnTo>
                    <a:pt x="134" y="10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108"/>
                  </a:lnTo>
                  <a:close/>
                  <a:moveTo>
                    <a:pt x="4" y="104"/>
                  </a:moveTo>
                  <a:lnTo>
                    <a:pt x="4" y="21"/>
                  </a:lnTo>
                  <a:lnTo>
                    <a:pt x="129" y="21"/>
                  </a:lnTo>
                  <a:lnTo>
                    <a:pt x="129" y="104"/>
                  </a:lnTo>
                  <a:lnTo>
                    <a:pt x="4" y="104"/>
                  </a:lnTo>
                  <a:close/>
                  <a:moveTo>
                    <a:pt x="129" y="4"/>
                  </a:moveTo>
                  <a:lnTo>
                    <a:pt x="129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129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8" name="Rectangle 80"/>
            <p:cNvSpPr>
              <a:spLocks noChangeArrowheads="1"/>
            </p:cNvSpPr>
            <p:nvPr/>
          </p:nvSpPr>
          <p:spPr bwMode="auto">
            <a:xfrm>
              <a:off x="5619160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9" name="Rectangle 81"/>
            <p:cNvSpPr>
              <a:spLocks noChangeArrowheads="1"/>
            </p:cNvSpPr>
            <p:nvPr/>
          </p:nvSpPr>
          <p:spPr bwMode="auto">
            <a:xfrm>
              <a:off x="5655394" y="1709625"/>
              <a:ext cx="2038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0" name="Rectangle 82"/>
            <p:cNvSpPr>
              <a:spLocks noChangeArrowheads="1"/>
            </p:cNvSpPr>
            <p:nvPr/>
          </p:nvSpPr>
          <p:spPr bwMode="auto">
            <a:xfrm>
              <a:off x="5693893" y="1709625"/>
              <a:ext cx="18117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1" name="Freeform 83"/>
            <p:cNvSpPr>
              <a:spLocks/>
            </p:cNvSpPr>
            <p:nvPr/>
          </p:nvSpPr>
          <p:spPr bwMode="auto">
            <a:xfrm>
              <a:off x="5700686" y="1786623"/>
              <a:ext cx="81527" cy="97380"/>
            </a:xfrm>
            <a:custGeom>
              <a:avLst/>
              <a:gdLst>
                <a:gd name="T0" fmla="*/ 16 w 36"/>
                <a:gd name="T1" fmla="*/ 0 h 43"/>
                <a:gd name="T2" fmla="*/ 0 w 36"/>
                <a:gd name="T3" fmla="*/ 16 h 43"/>
                <a:gd name="T4" fmla="*/ 3 w 36"/>
                <a:gd name="T5" fmla="*/ 19 h 43"/>
                <a:gd name="T6" fmla="*/ 16 w 36"/>
                <a:gd name="T7" fmla="*/ 6 h 43"/>
                <a:gd name="T8" fmla="*/ 16 w 36"/>
                <a:gd name="T9" fmla="*/ 43 h 43"/>
                <a:gd name="T10" fmla="*/ 20 w 36"/>
                <a:gd name="T11" fmla="*/ 43 h 43"/>
                <a:gd name="T12" fmla="*/ 20 w 36"/>
                <a:gd name="T13" fmla="*/ 6 h 43"/>
                <a:gd name="T14" fmla="*/ 33 w 36"/>
                <a:gd name="T15" fmla="*/ 20 h 43"/>
                <a:gd name="T16" fmla="*/ 36 w 36"/>
                <a:gd name="T17" fmla="*/ 16 h 43"/>
                <a:gd name="T18" fmla="*/ 19 w 36"/>
                <a:gd name="T19" fmla="*/ 0 h 43"/>
                <a:gd name="T20" fmla="*/ 16 w 36"/>
                <a:gd name="T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3">
                  <a:moveTo>
                    <a:pt x="16" y="0"/>
                  </a:moveTo>
                  <a:lnTo>
                    <a:pt x="0" y="16"/>
                  </a:lnTo>
                  <a:lnTo>
                    <a:pt x="3" y="19"/>
                  </a:lnTo>
                  <a:lnTo>
                    <a:pt x="16" y="6"/>
                  </a:lnTo>
                  <a:lnTo>
                    <a:pt x="16" y="43"/>
                  </a:lnTo>
                  <a:lnTo>
                    <a:pt x="20" y="43"/>
                  </a:lnTo>
                  <a:lnTo>
                    <a:pt x="20" y="6"/>
                  </a:lnTo>
                  <a:lnTo>
                    <a:pt x="33" y="20"/>
                  </a:lnTo>
                  <a:lnTo>
                    <a:pt x="36" y="16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2" name="Group 651"/>
          <p:cNvGrpSpPr/>
          <p:nvPr/>
        </p:nvGrpSpPr>
        <p:grpSpPr>
          <a:xfrm>
            <a:off x="5981500" y="1686979"/>
            <a:ext cx="301196" cy="253638"/>
            <a:chOff x="5981500" y="1686979"/>
            <a:chExt cx="301196" cy="253638"/>
          </a:xfrm>
          <a:solidFill>
            <a:schemeClr val="tx2"/>
          </a:solidFill>
        </p:grpSpPr>
        <p:sp>
          <p:nvSpPr>
            <p:cNvPr id="492" name="Freeform 84"/>
            <p:cNvSpPr>
              <a:spLocks/>
            </p:cNvSpPr>
            <p:nvPr/>
          </p:nvSpPr>
          <p:spPr bwMode="auto">
            <a:xfrm>
              <a:off x="6087938" y="1800210"/>
              <a:ext cx="99644" cy="70204"/>
            </a:xfrm>
            <a:custGeom>
              <a:avLst/>
              <a:gdLst>
                <a:gd name="T0" fmla="*/ 16 w 44"/>
                <a:gd name="T1" fmla="*/ 26 h 31"/>
                <a:gd name="T2" fmla="*/ 3 w 44"/>
                <a:gd name="T3" fmla="*/ 13 h 31"/>
                <a:gd name="T4" fmla="*/ 0 w 44"/>
                <a:gd name="T5" fmla="*/ 16 h 31"/>
                <a:gd name="T6" fmla="*/ 15 w 44"/>
                <a:gd name="T7" fmla="*/ 31 h 31"/>
                <a:gd name="T8" fmla="*/ 17 w 44"/>
                <a:gd name="T9" fmla="*/ 31 h 31"/>
                <a:gd name="T10" fmla="*/ 44 w 44"/>
                <a:gd name="T11" fmla="*/ 3 h 31"/>
                <a:gd name="T12" fmla="*/ 42 w 44"/>
                <a:gd name="T13" fmla="*/ 0 h 31"/>
                <a:gd name="T14" fmla="*/ 16 w 44"/>
                <a:gd name="T15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1">
                  <a:moveTo>
                    <a:pt x="16" y="26"/>
                  </a:moveTo>
                  <a:lnTo>
                    <a:pt x="3" y="13"/>
                  </a:lnTo>
                  <a:lnTo>
                    <a:pt x="0" y="16"/>
                  </a:lnTo>
                  <a:lnTo>
                    <a:pt x="15" y="31"/>
                  </a:lnTo>
                  <a:lnTo>
                    <a:pt x="17" y="31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16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3" name="Freeform 85"/>
            <p:cNvSpPr>
              <a:spLocks noEditPoints="1"/>
            </p:cNvSpPr>
            <p:nvPr/>
          </p:nvSpPr>
          <p:spPr bwMode="auto">
            <a:xfrm>
              <a:off x="5981500" y="168697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6 w 133"/>
                <a:gd name="T39" fmla="*/ 4 h 112"/>
                <a:gd name="T40" fmla="*/ 36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1 h 112"/>
                <a:gd name="T68" fmla="*/ 40 w 133"/>
                <a:gd name="T69" fmla="*/ 21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1 h 112"/>
                <a:gd name="T76" fmla="*/ 110 w 133"/>
                <a:gd name="T77" fmla="*/ 21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40" y="21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1"/>
                  </a:lnTo>
                  <a:lnTo>
                    <a:pt x="110" y="21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1" name="Group 650"/>
          <p:cNvGrpSpPr/>
          <p:nvPr/>
        </p:nvGrpSpPr>
        <p:grpSpPr>
          <a:xfrm>
            <a:off x="6373281" y="1686979"/>
            <a:ext cx="303460" cy="253638"/>
            <a:chOff x="6373281" y="1686979"/>
            <a:chExt cx="303460" cy="253638"/>
          </a:xfrm>
          <a:solidFill>
            <a:schemeClr val="tx2"/>
          </a:solidFill>
        </p:grpSpPr>
        <p:sp>
          <p:nvSpPr>
            <p:cNvPr id="494" name="Freeform 86"/>
            <p:cNvSpPr>
              <a:spLocks noEditPoints="1"/>
            </p:cNvSpPr>
            <p:nvPr/>
          </p:nvSpPr>
          <p:spPr bwMode="auto">
            <a:xfrm>
              <a:off x="6373281" y="168697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7 w 134"/>
                <a:gd name="T29" fmla="*/ 4 h 112"/>
                <a:gd name="T30" fmla="*/ 107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8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8 w 134"/>
                <a:gd name="T43" fmla="*/ 16 h 112"/>
                <a:gd name="T44" fmla="*/ 28 w 134"/>
                <a:gd name="T45" fmla="*/ 4 h 112"/>
                <a:gd name="T46" fmla="*/ 5 w 134"/>
                <a:gd name="T47" fmla="*/ 108 h 112"/>
                <a:gd name="T48" fmla="*/ 5 w 134"/>
                <a:gd name="T49" fmla="*/ 29 h 112"/>
                <a:gd name="T50" fmla="*/ 130 w 134"/>
                <a:gd name="T51" fmla="*/ 29 h 112"/>
                <a:gd name="T52" fmla="*/ 130 w 134"/>
                <a:gd name="T53" fmla="*/ 108 h 112"/>
                <a:gd name="T54" fmla="*/ 5 w 134"/>
                <a:gd name="T55" fmla="*/ 108 h 112"/>
                <a:gd name="T56" fmla="*/ 130 w 134"/>
                <a:gd name="T57" fmla="*/ 12 h 112"/>
                <a:gd name="T58" fmla="*/ 130 w 134"/>
                <a:gd name="T59" fmla="*/ 25 h 112"/>
                <a:gd name="T60" fmla="*/ 5 w 134"/>
                <a:gd name="T61" fmla="*/ 25 h 112"/>
                <a:gd name="T62" fmla="*/ 5 w 134"/>
                <a:gd name="T63" fmla="*/ 12 h 112"/>
                <a:gd name="T64" fmla="*/ 23 w 134"/>
                <a:gd name="T65" fmla="*/ 12 h 112"/>
                <a:gd name="T66" fmla="*/ 23 w 134"/>
                <a:gd name="T67" fmla="*/ 21 h 112"/>
                <a:gd name="T68" fmla="*/ 40 w 134"/>
                <a:gd name="T69" fmla="*/ 21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1 h 112"/>
                <a:gd name="T76" fmla="*/ 111 w 134"/>
                <a:gd name="T77" fmla="*/ 21 h 112"/>
                <a:gd name="T78" fmla="*/ 111 w 134"/>
                <a:gd name="T79" fmla="*/ 12 h 112"/>
                <a:gd name="T80" fmla="*/ 130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7" y="4"/>
                  </a:lnTo>
                  <a:lnTo>
                    <a:pt x="107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8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8" y="16"/>
                  </a:lnTo>
                  <a:lnTo>
                    <a:pt x="28" y="4"/>
                  </a:lnTo>
                  <a:close/>
                  <a:moveTo>
                    <a:pt x="5" y="108"/>
                  </a:moveTo>
                  <a:lnTo>
                    <a:pt x="5" y="29"/>
                  </a:lnTo>
                  <a:lnTo>
                    <a:pt x="130" y="29"/>
                  </a:lnTo>
                  <a:lnTo>
                    <a:pt x="130" y="108"/>
                  </a:lnTo>
                  <a:lnTo>
                    <a:pt x="5" y="108"/>
                  </a:lnTo>
                  <a:close/>
                  <a:moveTo>
                    <a:pt x="130" y="12"/>
                  </a:moveTo>
                  <a:lnTo>
                    <a:pt x="130" y="25"/>
                  </a:lnTo>
                  <a:lnTo>
                    <a:pt x="5" y="25"/>
                  </a:lnTo>
                  <a:lnTo>
                    <a:pt x="5" y="12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40" y="21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1"/>
                  </a:lnTo>
                  <a:lnTo>
                    <a:pt x="111" y="21"/>
                  </a:lnTo>
                  <a:lnTo>
                    <a:pt x="111" y="12"/>
                  </a:lnTo>
                  <a:lnTo>
                    <a:pt x="13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5" name="Freeform 87"/>
            <p:cNvSpPr>
              <a:spLocks noEditPoints="1"/>
            </p:cNvSpPr>
            <p:nvPr/>
          </p:nvSpPr>
          <p:spPr bwMode="auto">
            <a:xfrm>
              <a:off x="6472924" y="1809269"/>
              <a:ext cx="104173" cy="65675"/>
            </a:xfrm>
            <a:custGeom>
              <a:avLst/>
              <a:gdLst>
                <a:gd name="T0" fmla="*/ 75 w 88"/>
                <a:gd name="T1" fmla="*/ 24 h 56"/>
                <a:gd name="T2" fmla="*/ 44 w 88"/>
                <a:gd name="T3" fmla="*/ 0 h 56"/>
                <a:gd name="T4" fmla="*/ 12 w 88"/>
                <a:gd name="T5" fmla="*/ 24 h 56"/>
                <a:gd name="T6" fmla="*/ 0 w 88"/>
                <a:gd name="T7" fmla="*/ 40 h 56"/>
                <a:gd name="T8" fmla="*/ 16 w 88"/>
                <a:gd name="T9" fmla="*/ 56 h 56"/>
                <a:gd name="T10" fmla="*/ 72 w 88"/>
                <a:gd name="T11" fmla="*/ 56 h 56"/>
                <a:gd name="T12" fmla="*/ 88 w 88"/>
                <a:gd name="T13" fmla="*/ 40 h 56"/>
                <a:gd name="T14" fmla="*/ 75 w 88"/>
                <a:gd name="T15" fmla="*/ 24 h 56"/>
                <a:gd name="T16" fmla="*/ 72 w 88"/>
                <a:gd name="T17" fmla="*/ 48 h 56"/>
                <a:gd name="T18" fmla="*/ 16 w 88"/>
                <a:gd name="T19" fmla="*/ 48 h 56"/>
                <a:gd name="T20" fmla="*/ 8 w 88"/>
                <a:gd name="T21" fmla="*/ 40 h 56"/>
                <a:gd name="T22" fmla="*/ 16 w 88"/>
                <a:gd name="T23" fmla="*/ 32 h 56"/>
                <a:gd name="T24" fmla="*/ 19 w 88"/>
                <a:gd name="T25" fmla="*/ 32 h 56"/>
                <a:gd name="T26" fmla="*/ 19 w 88"/>
                <a:gd name="T27" fmla="*/ 28 h 56"/>
                <a:gd name="T28" fmla="*/ 44 w 88"/>
                <a:gd name="T29" fmla="*/ 8 h 56"/>
                <a:gd name="T30" fmla="*/ 68 w 88"/>
                <a:gd name="T31" fmla="*/ 28 h 56"/>
                <a:gd name="T32" fmla="*/ 68 w 88"/>
                <a:gd name="T33" fmla="*/ 32 h 56"/>
                <a:gd name="T34" fmla="*/ 72 w 88"/>
                <a:gd name="T35" fmla="*/ 32 h 56"/>
                <a:gd name="T36" fmla="*/ 80 w 88"/>
                <a:gd name="T37" fmla="*/ 40 h 56"/>
                <a:gd name="T38" fmla="*/ 72 w 88"/>
                <a:gd name="T3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5" y="24"/>
                  </a:moveTo>
                  <a:cubicBezTo>
                    <a:pt x="73" y="10"/>
                    <a:pt x="60" y="0"/>
                    <a:pt x="44" y="0"/>
                  </a:cubicBezTo>
                  <a:cubicBezTo>
                    <a:pt x="29" y="0"/>
                    <a:pt x="16" y="12"/>
                    <a:pt x="12" y="24"/>
                  </a:cubicBezTo>
                  <a:cubicBezTo>
                    <a:pt x="4" y="26"/>
                    <a:pt x="0" y="35"/>
                    <a:pt x="0" y="40"/>
                  </a:cubicBezTo>
                  <a:cubicBezTo>
                    <a:pt x="0" y="50"/>
                    <a:pt x="5" y="56"/>
                    <a:pt x="16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3" y="26"/>
                    <a:pt x="75" y="24"/>
                  </a:cubicBezTo>
                  <a:close/>
                  <a:moveTo>
                    <a:pt x="72" y="48"/>
                  </a:move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5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1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5"/>
                    <a:pt x="77" y="48"/>
                    <a:pt x="72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0" name="Group 649"/>
          <p:cNvGrpSpPr/>
          <p:nvPr/>
        </p:nvGrpSpPr>
        <p:grpSpPr>
          <a:xfrm>
            <a:off x="6765060" y="1686979"/>
            <a:ext cx="301196" cy="253638"/>
            <a:chOff x="6765060" y="1686979"/>
            <a:chExt cx="301196" cy="253638"/>
          </a:xfrm>
          <a:solidFill>
            <a:schemeClr val="tx2"/>
          </a:solidFill>
        </p:grpSpPr>
        <p:sp>
          <p:nvSpPr>
            <p:cNvPr id="496" name="Freeform 88"/>
            <p:cNvSpPr>
              <a:spLocks/>
            </p:cNvSpPr>
            <p:nvPr/>
          </p:nvSpPr>
          <p:spPr bwMode="auto">
            <a:xfrm>
              <a:off x="6876027" y="1791152"/>
              <a:ext cx="81527" cy="97380"/>
            </a:xfrm>
            <a:custGeom>
              <a:avLst/>
              <a:gdLst>
                <a:gd name="T0" fmla="*/ 20 w 36"/>
                <a:gd name="T1" fmla="*/ 36 h 43"/>
                <a:gd name="T2" fmla="*/ 20 w 36"/>
                <a:gd name="T3" fmla="*/ 0 h 43"/>
                <a:gd name="T4" fmla="*/ 16 w 36"/>
                <a:gd name="T5" fmla="*/ 0 h 43"/>
                <a:gd name="T6" fmla="*/ 16 w 36"/>
                <a:gd name="T7" fmla="*/ 36 h 43"/>
                <a:gd name="T8" fmla="*/ 2 w 36"/>
                <a:gd name="T9" fmla="*/ 23 h 43"/>
                <a:gd name="T10" fmla="*/ 0 w 36"/>
                <a:gd name="T11" fmla="*/ 26 h 43"/>
                <a:gd name="T12" fmla="*/ 16 w 36"/>
                <a:gd name="T13" fmla="*/ 43 h 43"/>
                <a:gd name="T14" fmla="*/ 19 w 36"/>
                <a:gd name="T15" fmla="*/ 43 h 43"/>
                <a:gd name="T16" fmla="*/ 36 w 36"/>
                <a:gd name="T17" fmla="*/ 26 h 43"/>
                <a:gd name="T18" fmla="*/ 33 w 36"/>
                <a:gd name="T19" fmla="*/ 23 h 43"/>
                <a:gd name="T20" fmla="*/ 20 w 36"/>
                <a:gd name="T21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3">
                  <a:moveTo>
                    <a:pt x="20" y="36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6" y="36"/>
                  </a:lnTo>
                  <a:lnTo>
                    <a:pt x="2" y="23"/>
                  </a:lnTo>
                  <a:lnTo>
                    <a:pt x="0" y="26"/>
                  </a:lnTo>
                  <a:lnTo>
                    <a:pt x="16" y="43"/>
                  </a:lnTo>
                  <a:lnTo>
                    <a:pt x="19" y="43"/>
                  </a:lnTo>
                  <a:lnTo>
                    <a:pt x="36" y="26"/>
                  </a:lnTo>
                  <a:lnTo>
                    <a:pt x="33" y="23"/>
                  </a:lnTo>
                  <a:lnTo>
                    <a:pt x="2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7" name="Freeform 89"/>
            <p:cNvSpPr>
              <a:spLocks noEditPoints="1"/>
            </p:cNvSpPr>
            <p:nvPr/>
          </p:nvSpPr>
          <p:spPr bwMode="auto">
            <a:xfrm>
              <a:off x="6765060" y="1686979"/>
              <a:ext cx="301196" cy="253638"/>
            </a:xfrm>
            <a:custGeom>
              <a:avLst/>
              <a:gdLst>
                <a:gd name="T0" fmla="*/ 111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1 w 133"/>
                <a:gd name="T23" fmla="*/ 8 h 112"/>
                <a:gd name="T24" fmla="*/ 111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6 w 133"/>
                <a:gd name="T39" fmla="*/ 4 h 112"/>
                <a:gd name="T40" fmla="*/ 36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1 h 112"/>
                <a:gd name="T68" fmla="*/ 40 w 133"/>
                <a:gd name="T69" fmla="*/ 21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1 h 112"/>
                <a:gd name="T76" fmla="*/ 111 w 133"/>
                <a:gd name="T77" fmla="*/ 21 h 112"/>
                <a:gd name="T78" fmla="*/ 111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40" y="21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1"/>
                  </a:lnTo>
                  <a:lnTo>
                    <a:pt x="111" y="21"/>
                  </a:lnTo>
                  <a:lnTo>
                    <a:pt x="111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98" name="Freeform 90"/>
          <p:cNvSpPr>
            <a:spLocks noEditPoints="1"/>
          </p:cNvSpPr>
          <p:nvPr/>
        </p:nvSpPr>
        <p:spPr bwMode="auto">
          <a:xfrm>
            <a:off x="2068227" y="2078759"/>
            <a:ext cx="301196" cy="253638"/>
          </a:xfrm>
          <a:custGeom>
            <a:avLst/>
            <a:gdLst>
              <a:gd name="T0" fmla="*/ 110 w 133"/>
              <a:gd name="T1" fmla="*/ 0 h 112"/>
              <a:gd name="T2" fmla="*/ 93 w 133"/>
              <a:gd name="T3" fmla="*/ 0 h 112"/>
              <a:gd name="T4" fmla="*/ 93 w 133"/>
              <a:gd name="T5" fmla="*/ 8 h 112"/>
              <a:gd name="T6" fmla="*/ 39 w 133"/>
              <a:gd name="T7" fmla="*/ 8 h 112"/>
              <a:gd name="T8" fmla="*/ 39 w 133"/>
              <a:gd name="T9" fmla="*/ 0 h 112"/>
              <a:gd name="T10" fmla="*/ 22 w 133"/>
              <a:gd name="T11" fmla="*/ 0 h 112"/>
              <a:gd name="T12" fmla="*/ 22 w 133"/>
              <a:gd name="T13" fmla="*/ 8 h 112"/>
              <a:gd name="T14" fmla="*/ 0 w 133"/>
              <a:gd name="T15" fmla="*/ 8 h 112"/>
              <a:gd name="T16" fmla="*/ 0 w 133"/>
              <a:gd name="T17" fmla="*/ 112 h 112"/>
              <a:gd name="T18" fmla="*/ 133 w 133"/>
              <a:gd name="T19" fmla="*/ 112 h 112"/>
              <a:gd name="T20" fmla="*/ 133 w 133"/>
              <a:gd name="T21" fmla="*/ 8 h 112"/>
              <a:gd name="T22" fmla="*/ 110 w 133"/>
              <a:gd name="T23" fmla="*/ 8 h 112"/>
              <a:gd name="T24" fmla="*/ 110 w 133"/>
              <a:gd name="T25" fmla="*/ 0 h 112"/>
              <a:gd name="T26" fmla="*/ 97 w 133"/>
              <a:gd name="T27" fmla="*/ 4 h 112"/>
              <a:gd name="T28" fmla="*/ 106 w 133"/>
              <a:gd name="T29" fmla="*/ 4 h 112"/>
              <a:gd name="T30" fmla="*/ 106 w 133"/>
              <a:gd name="T31" fmla="*/ 16 h 112"/>
              <a:gd name="T32" fmla="*/ 97 w 133"/>
              <a:gd name="T33" fmla="*/ 16 h 112"/>
              <a:gd name="T34" fmla="*/ 97 w 133"/>
              <a:gd name="T35" fmla="*/ 4 h 112"/>
              <a:gd name="T36" fmla="*/ 27 w 133"/>
              <a:gd name="T37" fmla="*/ 4 h 112"/>
              <a:gd name="T38" fmla="*/ 35 w 133"/>
              <a:gd name="T39" fmla="*/ 4 h 112"/>
              <a:gd name="T40" fmla="*/ 35 w 133"/>
              <a:gd name="T41" fmla="*/ 16 h 112"/>
              <a:gd name="T42" fmla="*/ 27 w 133"/>
              <a:gd name="T43" fmla="*/ 16 h 112"/>
              <a:gd name="T44" fmla="*/ 27 w 133"/>
              <a:gd name="T45" fmla="*/ 4 h 112"/>
              <a:gd name="T46" fmla="*/ 4 w 133"/>
              <a:gd name="T47" fmla="*/ 108 h 112"/>
              <a:gd name="T48" fmla="*/ 4 w 133"/>
              <a:gd name="T49" fmla="*/ 29 h 112"/>
              <a:gd name="T50" fmla="*/ 129 w 133"/>
              <a:gd name="T51" fmla="*/ 29 h 112"/>
              <a:gd name="T52" fmla="*/ 129 w 133"/>
              <a:gd name="T53" fmla="*/ 108 h 112"/>
              <a:gd name="T54" fmla="*/ 4 w 133"/>
              <a:gd name="T55" fmla="*/ 108 h 112"/>
              <a:gd name="T56" fmla="*/ 129 w 133"/>
              <a:gd name="T57" fmla="*/ 12 h 112"/>
              <a:gd name="T58" fmla="*/ 129 w 133"/>
              <a:gd name="T59" fmla="*/ 25 h 112"/>
              <a:gd name="T60" fmla="*/ 4 w 133"/>
              <a:gd name="T61" fmla="*/ 25 h 112"/>
              <a:gd name="T62" fmla="*/ 4 w 133"/>
              <a:gd name="T63" fmla="*/ 12 h 112"/>
              <a:gd name="T64" fmla="*/ 22 w 133"/>
              <a:gd name="T65" fmla="*/ 12 h 112"/>
              <a:gd name="T66" fmla="*/ 22 w 133"/>
              <a:gd name="T67" fmla="*/ 20 h 112"/>
              <a:gd name="T68" fmla="*/ 39 w 133"/>
              <a:gd name="T69" fmla="*/ 20 h 112"/>
              <a:gd name="T70" fmla="*/ 39 w 133"/>
              <a:gd name="T71" fmla="*/ 12 h 112"/>
              <a:gd name="T72" fmla="*/ 93 w 133"/>
              <a:gd name="T73" fmla="*/ 12 h 112"/>
              <a:gd name="T74" fmla="*/ 93 w 133"/>
              <a:gd name="T75" fmla="*/ 20 h 112"/>
              <a:gd name="T76" fmla="*/ 110 w 133"/>
              <a:gd name="T77" fmla="*/ 20 h 112"/>
              <a:gd name="T78" fmla="*/ 110 w 133"/>
              <a:gd name="T79" fmla="*/ 12 h 112"/>
              <a:gd name="T80" fmla="*/ 129 w 133"/>
              <a:gd name="T81" fmla="*/ 1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3" h="112">
                <a:moveTo>
                  <a:pt x="110" y="0"/>
                </a:moveTo>
                <a:lnTo>
                  <a:pt x="93" y="0"/>
                </a:lnTo>
                <a:lnTo>
                  <a:pt x="93" y="8"/>
                </a:lnTo>
                <a:lnTo>
                  <a:pt x="39" y="8"/>
                </a:lnTo>
                <a:lnTo>
                  <a:pt x="39" y="0"/>
                </a:lnTo>
                <a:lnTo>
                  <a:pt x="22" y="0"/>
                </a:lnTo>
                <a:lnTo>
                  <a:pt x="22" y="8"/>
                </a:lnTo>
                <a:lnTo>
                  <a:pt x="0" y="8"/>
                </a:lnTo>
                <a:lnTo>
                  <a:pt x="0" y="112"/>
                </a:lnTo>
                <a:lnTo>
                  <a:pt x="133" y="112"/>
                </a:lnTo>
                <a:lnTo>
                  <a:pt x="133" y="8"/>
                </a:lnTo>
                <a:lnTo>
                  <a:pt x="110" y="8"/>
                </a:lnTo>
                <a:lnTo>
                  <a:pt x="110" y="0"/>
                </a:lnTo>
                <a:close/>
                <a:moveTo>
                  <a:pt x="97" y="4"/>
                </a:moveTo>
                <a:lnTo>
                  <a:pt x="106" y="4"/>
                </a:lnTo>
                <a:lnTo>
                  <a:pt x="106" y="16"/>
                </a:lnTo>
                <a:lnTo>
                  <a:pt x="97" y="16"/>
                </a:lnTo>
                <a:lnTo>
                  <a:pt x="97" y="4"/>
                </a:lnTo>
                <a:close/>
                <a:moveTo>
                  <a:pt x="27" y="4"/>
                </a:moveTo>
                <a:lnTo>
                  <a:pt x="35" y="4"/>
                </a:lnTo>
                <a:lnTo>
                  <a:pt x="35" y="16"/>
                </a:lnTo>
                <a:lnTo>
                  <a:pt x="27" y="16"/>
                </a:lnTo>
                <a:lnTo>
                  <a:pt x="27" y="4"/>
                </a:lnTo>
                <a:close/>
                <a:moveTo>
                  <a:pt x="4" y="108"/>
                </a:moveTo>
                <a:lnTo>
                  <a:pt x="4" y="29"/>
                </a:lnTo>
                <a:lnTo>
                  <a:pt x="129" y="29"/>
                </a:lnTo>
                <a:lnTo>
                  <a:pt x="129" y="108"/>
                </a:lnTo>
                <a:lnTo>
                  <a:pt x="4" y="108"/>
                </a:lnTo>
                <a:close/>
                <a:moveTo>
                  <a:pt x="129" y="12"/>
                </a:moveTo>
                <a:lnTo>
                  <a:pt x="129" y="25"/>
                </a:lnTo>
                <a:lnTo>
                  <a:pt x="4" y="25"/>
                </a:lnTo>
                <a:lnTo>
                  <a:pt x="4" y="12"/>
                </a:lnTo>
                <a:lnTo>
                  <a:pt x="22" y="12"/>
                </a:lnTo>
                <a:lnTo>
                  <a:pt x="22" y="20"/>
                </a:lnTo>
                <a:lnTo>
                  <a:pt x="39" y="20"/>
                </a:lnTo>
                <a:lnTo>
                  <a:pt x="39" y="12"/>
                </a:lnTo>
                <a:lnTo>
                  <a:pt x="93" y="12"/>
                </a:lnTo>
                <a:lnTo>
                  <a:pt x="93" y="20"/>
                </a:lnTo>
                <a:lnTo>
                  <a:pt x="110" y="20"/>
                </a:lnTo>
                <a:lnTo>
                  <a:pt x="110" y="12"/>
                </a:lnTo>
                <a:lnTo>
                  <a:pt x="129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8" name="Group 637"/>
          <p:cNvGrpSpPr/>
          <p:nvPr/>
        </p:nvGrpSpPr>
        <p:grpSpPr>
          <a:xfrm>
            <a:off x="2457743" y="2078759"/>
            <a:ext cx="303460" cy="253638"/>
            <a:chOff x="2457743" y="2078759"/>
            <a:chExt cx="303460" cy="253638"/>
          </a:xfrm>
          <a:solidFill>
            <a:schemeClr val="tx2"/>
          </a:solidFill>
        </p:grpSpPr>
        <p:sp>
          <p:nvSpPr>
            <p:cNvPr id="499" name="Freeform 91"/>
            <p:cNvSpPr>
              <a:spLocks noEditPoints="1"/>
            </p:cNvSpPr>
            <p:nvPr/>
          </p:nvSpPr>
          <p:spPr bwMode="auto">
            <a:xfrm>
              <a:off x="2457743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7 w 134"/>
                <a:gd name="T29" fmla="*/ 4 h 112"/>
                <a:gd name="T30" fmla="*/ 107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7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7 w 134"/>
                <a:gd name="T43" fmla="*/ 16 h 112"/>
                <a:gd name="T44" fmla="*/ 27 w 134"/>
                <a:gd name="T45" fmla="*/ 4 h 112"/>
                <a:gd name="T46" fmla="*/ 4 w 134"/>
                <a:gd name="T47" fmla="*/ 108 h 112"/>
                <a:gd name="T48" fmla="*/ 4 w 134"/>
                <a:gd name="T49" fmla="*/ 29 h 112"/>
                <a:gd name="T50" fmla="*/ 129 w 134"/>
                <a:gd name="T51" fmla="*/ 29 h 112"/>
                <a:gd name="T52" fmla="*/ 129 w 134"/>
                <a:gd name="T53" fmla="*/ 108 h 112"/>
                <a:gd name="T54" fmla="*/ 4 w 134"/>
                <a:gd name="T55" fmla="*/ 108 h 112"/>
                <a:gd name="T56" fmla="*/ 129 w 134"/>
                <a:gd name="T57" fmla="*/ 12 h 112"/>
                <a:gd name="T58" fmla="*/ 129 w 134"/>
                <a:gd name="T59" fmla="*/ 25 h 112"/>
                <a:gd name="T60" fmla="*/ 4 w 134"/>
                <a:gd name="T61" fmla="*/ 25 h 112"/>
                <a:gd name="T62" fmla="*/ 4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29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7" y="4"/>
                  </a:lnTo>
                  <a:lnTo>
                    <a:pt x="107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0" name="Freeform 92"/>
            <p:cNvSpPr>
              <a:spLocks noEditPoints="1"/>
            </p:cNvSpPr>
            <p:nvPr/>
          </p:nvSpPr>
          <p:spPr bwMode="auto">
            <a:xfrm>
              <a:off x="2580032" y="2180667"/>
              <a:ext cx="86056" cy="108702"/>
            </a:xfrm>
            <a:custGeom>
              <a:avLst/>
              <a:gdLst>
                <a:gd name="T0" fmla="*/ 5 w 38"/>
                <a:gd name="T1" fmla="*/ 5 h 48"/>
                <a:gd name="T2" fmla="*/ 5 w 38"/>
                <a:gd name="T3" fmla="*/ 0 h 48"/>
                <a:gd name="T4" fmla="*/ 0 w 38"/>
                <a:gd name="T5" fmla="*/ 0 h 48"/>
                <a:gd name="T6" fmla="*/ 0 w 38"/>
                <a:gd name="T7" fmla="*/ 48 h 48"/>
                <a:gd name="T8" fmla="*/ 5 w 38"/>
                <a:gd name="T9" fmla="*/ 48 h 48"/>
                <a:gd name="T10" fmla="*/ 5 w 38"/>
                <a:gd name="T11" fmla="*/ 25 h 48"/>
                <a:gd name="T12" fmla="*/ 38 w 38"/>
                <a:gd name="T13" fmla="*/ 25 h 48"/>
                <a:gd name="T14" fmla="*/ 31 w 38"/>
                <a:gd name="T15" fmla="*/ 15 h 48"/>
                <a:gd name="T16" fmla="*/ 38 w 38"/>
                <a:gd name="T17" fmla="*/ 5 h 48"/>
                <a:gd name="T18" fmla="*/ 5 w 38"/>
                <a:gd name="T19" fmla="*/ 5 h 48"/>
                <a:gd name="T20" fmla="*/ 30 w 38"/>
                <a:gd name="T21" fmla="*/ 21 h 48"/>
                <a:gd name="T22" fmla="*/ 5 w 38"/>
                <a:gd name="T23" fmla="*/ 21 h 48"/>
                <a:gd name="T24" fmla="*/ 5 w 38"/>
                <a:gd name="T25" fmla="*/ 9 h 48"/>
                <a:gd name="T26" fmla="*/ 30 w 38"/>
                <a:gd name="T27" fmla="*/ 9 h 48"/>
                <a:gd name="T28" fmla="*/ 26 w 38"/>
                <a:gd name="T29" fmla="*/ 15 h 48"/>
                <a:gd name="T30" fmla="*/ 30 w 38"/>
                <a:gd name="T31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48">
                  <a:moveTo>
                    <a:pt x="5" y="5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5" y="48"/>
                  </a:lnTo>
                  <a:lnTo>
                    <a:pt x="5" y="25"/>
                  </a:lnTo>
                  <a:lnTo>
                    <a:pt x="38" y="25"/>
                  </a:lnTo>
                  <a:lnTo>
                    <a:pt x="31" y="15"/>
                  </a:lnTo>
                  <a:lnTo>
                    <a:pt x="38" y="5"/>
                  </a:lnTo>
                  <a:lnTo>
                    <a:pt x="5" y="5"/>
                  </a:lnTo>
                  <a:close/>
                  <a:moveTo>
                    <a:pt x="30" y="21"/>
                  </a:moveTo>
                  <a:lnTo>
                    <a:pt x="5" y="21"/>
                  </a:lnTo>
                  <a:lnTo>
                    <a:pt x="5" y="9"/>
                  </a:lnTo>
                  <a:lnTo>
                    <a:pt x="30" y="9"/>
                  </a:lnTo>
                  <a:lnTo>
                    <a:pt x="26" y="15"/>
                  </a:lnTo>
                  <a:lnTo>
                    <a:pt x="30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9" name="Group 638"/>
          <p:cNvGrpSpPr/>
          <p:nvPr/>
        </p:nvGrpSpPr>
        <p:grpSpPr>
          <a:xfrm>
            <a:off x="2849523" y="2078759"/>
            <a:ext cx="301196" cy="253638"/>
            <a:chOff x="2849523" y="2078759"/>
            <a:chExt cx="301196" cy="253638"/>
          </a:xfrm>
          <a:solidFill>
            <a:schemeClr val="tx2"/>
          </a:solidFill>
        </p:grpSpPr>
        <p:sp>
          <p:nvSpPr>
            <p:cNvPr id="501" name="Freeform 93"/>
            <p:cNvSpPr>
              <a:spLocks noEditPoints="1"/>
            </p:cNvSpPr>
            <p:nvPr/>
          </p:nvSpPr>
          <p:spPr bwMode="auto">
            <a:xfrm>
              <a:off x="2849523" y="207875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6 w 133"/>
                <a:gd name="T39" fmla="*/ 4 h 112"/>
                <a:gd name="T40" fmla="*/ 36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40 w 133"/>
                <a:gd name="T69" fmla="*/ 20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0 h 112"/>
                <a:gd name="T76" fmla="*/ 110 w 133"/>
                <a:gd name="T77" fmla="*/ 20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0" y="20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2" name="Freeform 94"/>
            <p:cNvSpPr>
              <a:spLocks noEditPoints="1"/>
            </p:cNvSpPr>
            <p:nvPr/>
          </p:nvSpPr>
          <p:spPr bwMode="auto">
            <a:xfrm>
              <a:off x="2949167" y="2191990"/>
              <a:ext cx="104173" cy="88321"/>
            </a:xfrm>
            <a:custGeom>
              <a:avLst/>
              <a:gdLst>
                <a:gd name="T0" fmla="*/ 64 w 88"/>
                <a:gd name="T1" fmla="*/ 0 h 76"/>
                <a:gd name="T2" fmla="*/ 44 w 88"/>
                <a:gd name="T3" fmla="*/ 11 h 76"/>
                <a:gd name="T4" fmla="*/ 24 w 88"/>
                <a:gd name="T5" fmla="*/ 0 h 76"/>
                <a:gd name="T6" fmla="*/ 0 w 88"/>
                <a:gd name="T7" fmla="*/ 24 h 76"/>
                <a:gd name="T8" fmla="*/ 43 w 88"/>
                <a:gd name="T9" fmla="*/ 75 h 76"/>
                <a:gd name="T10" fmla="*/ 44 w 88"/>
                <a:gd name="T11" fmla="*/ 76 h 76"/>
                <a:gd name="T12" fmla="*/ 46 w 88"/>
                <a:gd name="T13" fmla="*/ 75 h 76"/>
                <a:gd name="T14" fmla="*/ 88 w 88"/>
                <a:gd name="T15" fmla="*/ 24 h 76"/>
                <a:gd name="T16" fmla="*/ 64 w 88"/>
                <a:gd name="T17" fmla="*/ 0 h 76"/>
                <a:gd name="T18" fmla="*/ 44 w 88"/>
                <a:gd name="T19" fmla="*/ 67 h 76"/>
                <a:gd name="T20" fmla="*/ 8 w 88"/>
                <a:gd name="T21" fmla="*/ 24 h 76"/>
                <a:gd name="T22" fmla="*/ 24 w 88"/>
                <a:gd name="T23" fmla="*/ 8 h 76"/>
                <a:gd name="T24" fmla="*/ 40 w 88"/>
                <a:gd name="T25" fmla="*/ 24 h 76"/>
                <a:gd name="T26" fmla="*/ 48 w 88"/>
                <a:gd name="T27" fmla="*/ 24 h 76"/>
                <a:gd name="T28" fmla="*/ 64 w 88"/>
                <a:gd name="T29" fmla="*/ 8 h 76"/>
                <a:gd name="T30" fmla="*/ 80 w 88"/>
                <a:gd name="T31" fmla="*/ 24 h 76"/>
                <a:gd name="T32" fmla="*/ 44 w 88"/>
                <a:gd name="T33" fmla="*/ 6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6">
                  <a:moveTo>
                    <a:pt x="64" y="0"/>
                  </a:moveTo>
                  <a:cubicBezTo>
                    <a:pt x="56" y="0"/>
                    <a:pt x="49" y="4"/>
                    <a:pt x="44" y="11"/>
                  </a:cubicBezTo>
                  <a:cubicBezTo>
                    <a:pt x="40" y="4"/>
                    <a:pt x="33" y="0"/>
                    <a:pt x="24" y="0"/>
                  </a:cubicBezTo>
                  <a:cubicBezTo>
                    <a:pt x="11" y="0"/>
                    <a:pt x="0" y="10"/>
                    <a:pt x="0" y="24"/>
                  </a:cubicBezTo>
                  <a:cubicBezTo>
                    <a:pt x="0" y="53"/>
                    <a:pt x="41" y="74"/>
                    <a:pt x="43" y="75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8" y="74"/>
                    <a:pt x="88" y="53"/>
                    <a:pt x="88" y="24"/>
                  </a:cubicBezTo>
                  <a:cubicBezTo>
                    <a:pt x="88" y="10"/>
                    <a:pt x="78" y="0"/>
                    <a:pt x="64" y="0"/>
                  </a:cubicBezTo>
                  <a:close/>
                  <a:moveTo>
                    <a:pt x="44" y="67"/>
                  </a:moveTo>
                  <a:cubicBezTo>
                    <a:pt x="37" y="63"/>
                    <a:pt x="8" y="45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6" y="8"/>
                    <a:pt x="64" y="8"/>
                  </a:cubicBezTo>
                  <a:cubicBezTo>
                    <a:pt x="74" y="8"/>
                    <a:pt x="80" y="15"/>
                    <a:pt x="80" y="24"/>
                  </a:cubicBezTo>
                  <a:cubicBezTo>
                    <a:pt x="80" y="45"/>
                    <a:pt x="52" y="63"/>
                    <a:pt x="44" y="6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3241303" y="2078759"/>
            <a:ext cx="303460" cy="253638"/>
            <a:chOff x="3241303" y="2078759"/>
            <a:chExt cx="303460" cy="253638"/>
          </a:xfrm>
          <a:solidFill>
            <a:schemeClr val="tx2"/>
          </a:solidFill>
        </p:grpSpPr>
        <p:sp>
          <p:nvSpPr>
            <p:cNvPr id="503" name="Rectangle 95"/>
            <p:cNvSpPr>
              <a:spLocks noChangeArrowheads="1"/>
            </p:cNvSpPr>
            <p:nvPr/>
          </p:nvSpPr>
          <p:spPr bwMode="auto">
            <a:xfrm>
              <a:off x="3350005" y="2228224"/>
              <a:ext cx="86056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4" name="Freeform 96"/>
            <p:cNvSpPr>
              <a:spLocks noEditPoints="1"/>
            </p:cNvSpPr>
            <p:nvPr/>
          </p:nvSpPr>
          <p:spPr bwMode="auto">
            <a:xfrm>
              <a:off x="3241303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7 w 134"/>
                <a:gd name="T29" fmla="*/ 4 h 112"/>
                <a:gd name="T30" fmla="*/ 107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8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8 w 134"/>
                <a:gd name="T43" fmla="*/ 16 h 112"/>
                <a:gd name="T44" fmla="*/ 28 w 134"/>
                <a:gd name="T45" fmla="*/ 4 h 112"/>
                <a:gd name="T46" fmla="*/ 5 w 134"/>
                <a:gd name="T47" fmla="*/ 108 h 112"/>
                <a:gd name="T48" fmla="*/ 5 w 134"/>
                <a:gd name="T49" fmla="*/ 29 h 112"/>
                <a:gd name="T50" fmla="*/ 130 w 134"/>
                <a:gd name="T51" fmla="*/ 29 h 112"/>
                <a:gd name="T52" fmla="*/ 130 w 134"/>
                <a:gd name="T53" fmla="*/ 108 h 112"/>
                <a:gd name="T54" fmla="*/ 5 w 134"/>
                <a:gd name="T55" fmla="*/ 108 h 112"/>
                <a:gd name="T56" fmla="*/ 130 w 134"/>
                <a:gd name="T57" fmla="*/ 12 h 112"/>
                <a:gd name="T58" fmla="*/ 130 w 134"/>
                <a:gd name="T59" fmla="*/ 25 h 112"/>
                <a:gd name="T60" fmla="*/ 5 w 134"/>
                <a:gd name="T61" fmla="*/ 25 h 112"/>
                <a:gd name="T62" fmla="*/ 5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30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7" y="4"/>
                  </a:lnTo>
                  <a:lnTo>
                    <a:pt x="107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8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8" y="16"/>
                  </a:lnTo>
                  <a:lnTo>
                    <a:pt x="28" y="4"/>
                  </a:lnTo>
                  <a:close/>
                  <a:moveTo>
                    <a:pt x="5" y="108"/>
                  </a:moveTo>
                  <a:lnTo>
                    <a:pt x="5" y="29"/>
                  </a:lnTo>
                  <a:lnTo>
                    <a:pt x="130" y="29"/>
                  </a:lnTo>
                  <a:lnTo>
                    <a:pt x="130" y="108"/>
                  </a:lnTo>
                  <a:lnTo>
                    <a:pt x="5" y="108"/>
                  </a:lnTo>
                  <a:close/>
                  <a:moveTo>
                    <a:pt x="130" y="12"/>
                  </a:moveTo>
                  <a:lnTo>
                    <a:pt x="130" y="25"/>
                  </a:lnTo>
                  <a:lnTo>
                    <a:pt x="5" y="25"/>
                  </a:lnTo>
                  <a:lnTo>
                    <a:pt x="5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3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0" name="Group 639"/>
          <p:cNvGrpSpPr/>
          <p:nvPr/>
        </p:nvGrpSpPr>
        <p:grpSpPr>
          <a:xfrm>
            <a:off x="3633084" y="2078759"/>
            <a:ext cx="303460" cy="253638"/>
            <a:chOff x="3633084" y="2078759"/>
            <a:chExt cx="303460" cy="253638"/>
          </a:xfrm>
          <a:solidFill>
            <a:schemeClr val="tx2"/>
          </a:solidFill>
        </p:grpSpPr>
        <p:sp>
          <p:nvSpPr>
            <p:cNvPr id="505" name="Freeform 97"/>
            <p:cNvSpPr>
              <a:spLocks noEditPoints="1"/>
            </p:cNvSpPr>
            <p:nvPr/>
          </p:nvSpPr>
          <p:spPr bwMode="auto">
            <a:xfrm>
              <a:off x="3633084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6 w 134"/>
                <a:gd name="T29" fmla="*/ 4 h 112"/>
                <a:gd name="T30" fmla="*/ 106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7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7 w 134"/>
                <a:gd name="T43" fmla="*/ 16 h 112"/>
                <a:gd name="T44" fmla="*/ 27 w 134"/>
                <a:gd name="T45" fmla="*/ 4 h 112"/>
                <a:gd name="T46" fmla="*/ 4 w 134"/>
                <a:gd name="T47" fmla="*/ 108 h 112"/>
                <a:gd name="T48" fmla="*/ 4 w 134"/>
                <a:gd name="T49" fmla="*/ 29 h 112"/>
                <a:gd name="T50" fmla="*/ 129 w 134"/>
                <a:gd name="T51" fmla="*/ 29 h 112"/>
                <a:gd name="T52" fmla="*/ 129 w 134"/>
                <a:gd name="T53" fmla="*/ 108 h 112"/>
                <a:gd name="T54" fmla="*/ 4 w 134"/>
                <a:gd name="T55" fmla="*/ 108 h 112"/>
                <a:gd name="T56" fmla="*/ 129 w 134"/>
                <a:gd name="T57" fmla="*/ 12 h 112"/>
                <a:gd name="T58" fmla="*/ 129 w 134"/>
                <a:gd name="T59" fmla="*/ 25 h 112"/>
                <a:gd name="T60" fmla="*/ 4 w 134"/>
                <a:gd name="T61" fmla="*/ 25 h 112"/>
                <a:gd name="T62" fmla="*/ 4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29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6" name="Freeform 98"/>
            <p:cNvSpPr>
              <a:spLocks/>
            </p:cNvSpPr>
            <p:nvPr/>
          </p:nvSpPr>
          <p:spPr bwMode="auto">
            <a:xfrm>
              <a:off x="3737257" y="2191990"/>
              <a:ext cx="99644" cy="81527"/>
            </a:xfrm>
            <a:custGeom>
              <a:avLst/>
              <a:gdLst>
                <a:gd name="T0" fmla="*/ 23 w 44"/>
                <a:gd name="T1" fmla="*/ 3 h 36"/>
                <a:gd name="T2" fmla="*/ 37 w 44"/>
                <a:gd name="T3" fmla="*/ 16 h 36"/>
                <a:gd name="T4" fmla="*/ 0 w 44"/>
                <a:gd name="T5" fmla="*/ 16 h 36"/>
                <a:gd name="T6" fmla="*/ 0 w 44"/>
                <a:gd name="T7" fmla="*/ 20 h 36"/>
                <a:gd name="T8" fmla="*/ 37 w 44"/>
                <a:gd name="T9" fmla="*/ 20 h 36"/>
                <a:gd name="T10" fmla="*/ 23 w 44"/>
                <a:gd name="T11" fmla="*/ 33 h 36"/>
                <a:gd name="T12" fmla="*/ 27 w 44"/>
                <a:gd name="T13" fmla="*/ 36 h 36"/>
                <a:gd name="T14" fmla="*/ 44 w 44"/>
                <a:gd name="T15" fmla="*/ 20 h 36"/>
                <a:gd name="T16" fmla="*/ 44 w 44"/>
                <a:gd name="T17" fmla="*/ 17 h 36"/>
                <a:gd name="T18" fmla="*/ 27 w 44"/>
                <a:gd name="T19" fmla="*/ 0 h 36"/>
                <a:gd name="T20" fmla="*/ 23 w 44"/>
                <a:gd name="T21" fmla="*/ 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6">
                  <a:moveTo>
                    <a:pt x="23" y="3"/>
                  </a:moveTo>
                  <a:lnTo>
                    <a:pt x="37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23" y="33"/>
                  </a:lnTo>
                  <a:lnTo>
                    <a:pt x="27" y="36"/>
                  </a:lnTo>
                  <a:lnTo>
                    <a:pt x="44" y="20"/>
                  </a:lnTo>
                  <a:lnTo>
                    <a:pt x="44" y="17"/>
                  </a:lnTo>
                  <a:lnTo>
                    <a:pt x="27" y="0"/>
                  </a:lnTo>
                  <a:lnTo>
                    <a:pt x="2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1" name="Group 640"/>
          <p:cNvGrpSpPr/>
          <p:nvPr/>
        </p:nvGrpSpPr>
        <p:grpSpPr>
          <a:xfrm>
            <a:off x="4024863" y="2078759"/>
            <a:ext cx="301196" cy="253638"/>
            <a:chOff x="4024863" y="2078759"/>
            <a:chExt cx="301196" cy="253638"/>
          </a:xfrm>
          <a:solidFill>
            <a:schemeClr val="tx2"/>
          </a:solidFill>
        </p:grpSpPr>
        <p:sp>
          <p:nvSpPr>
            <p:cNvPr id="507" name="Freeform 99"/>
            <p:cNvSpPr>
              <a:spLocks noEditPoints="1"/>
            </p:cNvSpPr>
            <p:nvPr/>
          </p:nvSpPr>
          <p:spPr bwMode="auto">
            <a:xfrm>
              <a:off x="4024863" y="207875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5 w 133"/>
                <a:gd name="T39" fmla="*/ 4 h 112"/>
                <a:gd name="T40" fmla="*/ 35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40 w 133"/>
                <a:gd name="T69" fmla="*/ 20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0 h 112"/>
                <a:gd name="T76" fmla="*/ 110 w 133"/>
                <a:gd name="T77" fmla="*/ 20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5" y="4"/>
                  </a:lnTo>
                  <a:lnTo>
                    <a:pt x="35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0" y="20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8" name="Freeform 100"/>
            <p:cNvSpPr>
              <a:spLocks noEditPoints="1"/>
            </p:cNvSpPr>
            <p:nvPr/>
          </p:nvSpPr>
          <p:spPr bwMode="auto">
            <a:xfrm>
              <a:off x="4129036" y="2185197"/>
              <a:ext cx="95114" cy="95114"/>
            </a:xfrm>
            <a:custGeom>
              <a:avLst/>
              <a:gdLst>
                <a:gd name="T0" fmla="*/ 40 w 80"/>
                <a:gd name="T1" fmla="*/ 0 h 80"/>
                <a:gd name="T2" fmla="*/ 12 w 80"/>
                <a:gd name="T3" fmla="*/ 12 h 80"/>
                <a:gd name="T4" fmla="*/ 0 w 80"/>
                <a:gd name="T5" fmla="*/ 40 h 80"/>
                <a:gd name="T6" fmla="*/ 12 w 80"/>
                <a:gd name="T7" fmla="*/ 68 h 80"/>
                <a:gd name="T8" fmla="*/ 40 w 80"/>
                <a:gd name="T9" fmla="*/ 80 h 80"/>
                <a:gd name="T10" fmla="*/ 40 w 80"/>
                <a:gd name="T11" fmla="*/ 80 h 80"/>
                <a:gd name="T12" fmla="*/ 80 w 80"/>
                <a:gd name="T13" fmla="*/ 40 h 80"/>
                <a:gd name="T14" fmla="*/ 68 w 80"/>
                <a:gd name="T15" fmla="*/ 12 h 80"/>
                <a:gd name="T16" fmla="*/ 40 w 80"/>
                <a:gd name="T17" fmla="*/ 0 h 80"/>
                <a:gd name="T18" fmla="*/ 40 w 80"/>
                <a:gd name="T19" fmla="*/ 72 h 80"/>
                <a:gd name="T20" fmla="*/ 17 w 80"/>
                <a:gd name="T21" fmla="*/ 62 h 80"/>
                <a:gd name="T22" fmla="*/ 8 w 80"/>
                <a:gd name="T23" fmla="*/ 40 h 80"/>
                <a:gd name="T24" fmla="*/ 15 w 80"/>
                <a:gd name="T25" fmla="*/ 20 h 80"/>
                <a:gd name="T26" fmla="*/ 59 w 80"/>
                <a:gd name="T27" fmla="*/ 65 h 80"/>
                <a:gd name="T28" fmla="*/ 40 w 80"/>
                <a:gd name="T29" fmla="*/ 72 h 80"/>
                <a:gd name="T30" fmla="*/ 65 w 80"/>
                <a:gd name="T31" fmla="*/ 59 h 80"/>
                <a:gd name="T32" fmla="*/ 20 w 80"/>
                <a:gd name="T33" fmla="*/ 15 h 80"/>
                <a:gd name="T34" fmla="*/ 40 w 80"/>
                <a:gd name="T35" fmla="*/ 8 h 80"/>
                <a:gd name="T36" fmla="*/ 62 w 80"/>
                <a:gd name="T37" fmla="*/ 17 h 80"/>
                <a:gd name="T38" fmla="*/ 72 w 80"/>
                <a:gd name="T39" fmla="*/ 40 h 80"/>
                <a:gd name="T40" fmla="*/ 65 w 80"/>
                <a:gd name="T41" fmla="*/ 5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cubicBezTo>
                    <a:pt x="29" y="0"/>
                    <a:pt x="19" y="4"/>
                    <a:pt x="12" y="12"/>
                  </a:cubicBezTo>
                  <a:cubicBezTo>
                    <a:pt x="4" y="19"/>
                    <a:pt x="0" y="29"/>
                    <a:pt x="0" y="40"/>
                  </a:cubicBezTo>
                  <a:cubicBezTo>
                    <a:pt x="0" y="51"/>
                    <a:pt x="4" y="61"/>
                    <a:pt x="12" y="68"/>
                  </a:cubicBez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8" y="12"/>
                  </a:cubicBezTo>
                  <a:cubicBezTo>
                    <a:pt x="61" y="4"/>
                    <a:pt x="51" y="0"/>
                    <a:pt x="40" y="0"/>
                  </a:cubicBezTo>
                  <a:close/>
                  <a:moveTo>
                    <a:pt x="40" y="72"/>
                  </a:moveTo>
                  <a:cubicBezTo>
                    <a:pt x="31" y="72"/>
                    <a:pt x="23" y="69"/>
                    <a:pt x="17" y="62"/>
                  </a:cubicBezTo>
                  <a:cubicBezTo>
                    <a:pt x="11" y="56"/>
                    <a:pt x="8" y="48"/>
                    <a:pt x="8" y="40"/>
                  </a:cubicBezTo>
                  <a:cubicBezTo>
                    <a:pt x="8" y="33"/>
                    <a:pt x="10" y="26"/>
                    <a:pt x="15" y="20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4" y="69"/>
                    <a:pt x="47" y="72"/>
                    <a:pt x="40" y="72"/>
                  </a:cubicBezTo>
                  <a:close/>
                  <a:moveTo>
                    <a:pt x="65" y="59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26" y="10"/>
                    <a:pt x="33" y="8"/>
                    <a:pt x="40" y="8"/>
                  </a:cubicBezTo>
                  <a:cubicBezTo>
                    <a:pt x="48" y="8"/>
                    <a:pt x="56" y="11"/>
                    <a:pt x="62" y="17"/>
                  </a:cubicBezTo>
                  <a:cubicBezTo>
                    <a:pt x="68" y="23"/>
                    <a:pt x="72" y="31"/>
                    <a:pt x="72" y="40"/>
                  </a:cubicBezTo>
                  <a:cubicBezTo>
                    <a:pt x="72" y="47"/>
                    <a:pt x="69" y="54"/>
                    <a:pt x="65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2" name="Group 641"/>
          <p:cNvGrpSpPr/>
          <p:nvPr/>
        </p:nvGrpSpPr>
        <p:grpSpPr>
          <a:xfrm>
            <a:off x="4416644" y="2078759"/>
            <a:ext cx="301196" cy="253638"/>
            <a:chOff x="4416644" y="2078759"/>
            <a:chExt cx="301196" cy="253638"/>
          </a:xfrm>
          <a:solidFill>
            <a:schemeClr val="tx2"/>
          </a:solidFill>
        </p:grpSpPr>
        <p:sp>
          <p:nvSpPr>
            <p:cNvPr id="509" name="Freeform 101"/>
            <p:cNvSpPr>
              <a:spLocks noEditPoints="1"/>
            </p:cNvSpPr>
            <p:nvPr/>
          </p:nvSpPr>
          <p:spPr bwMode="auto">
            <a:xfrm>
              <a:off x="4416644" y="207875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39 w 133"/>
                <a:gd name="T7" fmla="*/ 8 h 112"/>
                <a:gd name="T8" fmla="*/ 39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5 w 133"/>
                <a:gd name="T39" fmla="*/ 4 h 112"/>
                <a:gd name="T40" fmla="*/ 35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39 w 133"/>
                <a:gd name="T69" fmla="*/ 20 h 112"/>
                <a:gd name="T70" fmla="*/ 39 w 133"/>
                <a:gd name="T71" fmla="*/ 12 h 112"/>
                <a:gd name="T72" fmla="*/ 94 w 133"/>
                <a:gd name="T73" fmla="*/ 12 h 112"/>
                <a:gd name="T74" fmla="*/ 94 w 133"/>
                <a:gd name="T75" fmla="*/ 20 h 112"/>
                <a:gd name="T76" fmla="*/ 110 w 133"/>
                <a:gd name="T77" fmla="*/ 20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39" y="8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5" y="4"/>
                  </a:lnTo>
                  <a:lnTo>
                    <a:pt x="35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39" y="20"/>
                  </a:lnTo>
                  <a:lnTo>
                    <a:pt x="39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0" y="20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0" name="Freeform 102"/>
            <p:cNvSpPr>
              <a:spLocks noEditPoints="1"/>
            </p:cNvSpPr>
            <p:nvPr/>
          </p:nvSpPr>
          <p:spPr bwMode="auto">
            <a:xfrm>
              <a:off x="4514022" y="2178402"/>
              <a:ext cx="106438" cy="108702"/>
            </a:xfrm>
            <a:custGeom>
              <a:avLst/>
              <a:gdLst>
                <a:gd name="T0" fmla="*/ 3 w 47"/>
                <a:gd name="T1" fmla="*/ 34 h 48"/>
                <a:gd name="T2" fmla="*/ 0 w 47"/>
                <a:gd name="T3" fmla="*/ 48 h 48"/>
                <a:gd name="T4" fmla="*/ 14 w 47"/>
                <a:gd name="T5" fmla="*/ 45 h 48"/>
                <a:gd name="T6" fmla="*/ 47 w 47"/>
                <a:gd name="T7" fmla="*/ 12 h 48"/>
                <a:gd name="T8" fmla="*/ 36 w 47"/>
                <a:gd name="T9" fmla="*/ 0 h 48"/>
                <a:gd name="T10" fmla="*/ 3 w 47"/>
                <a:gd name="T11" fmla="*/ 34 h 48"/>
                <a:gd name="T12" fmla="*/ 12 w 47"/>
                <a:gd name="T13" fmla="*/ 41 h 48"/>
                <a:gd name="T14" fmla="*/ 5 w 47"/>
                <a:gd name="T15" fmla="*/ 42 h 48"/>
                <a:gd name="T16" fmla="*/ 7 w 47"/>
                <a:gd name="T17" fmla="*/ 36 h 48"/>
                <a:gd name="T18" fmla="*/ 30 w 47"/>
                <a:gd name="T19" fmla="*/ 12 h 48"/>
                <a:gd name="T20" fmla="*/ 35 w 47"/>
                <a:gd name="T21" fmla="*/ 18 h 48"/>
                <a:gd name="T22" fmla="*/ 12 w 47"/>
                <a:gd name="T23" fmla="*/ 41 h 48"/>
                <a:gd name="T24" fmla="*/ 38 w 47"/>
                <a:gd name="T25" fmla="*/ 15 h 48"/>
                <a:gd name="T26" fmla="*/ 33 w 47"/>
                <a:gd name="T27" fmla="*/ 10 h 48"/>
                <a:gd name="T28" fmla="*/ 36 w 47"/>
                <a:gd name="T29" fmla="*/ 6 h 48"/>
                <a:gd name="T30" fmla="*/ 41 w 47"/>
                <a:gd name="T31" fmla="*/ 12 h 48"/>
                <a:gd name="T32" fmla="*/ 38 w 47"/>
                <a:gd name="T33" fmla="*/ 1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48">
                  <a:moveTo>
                    <a:pt x="3" y="34"/>
                  </a:moveTo>
                  <a:lnTo>
                    <a:pt x="0" y="48"/>
                  </a:lnTo>
                  <a:lnTo>
                    <a:pt x="14" y="45"/>
                  </a:lnTo>
                  <a:lnTo>
                    <a:pt x="47" y="12"/>
                  </a:lnTo>
                  <a:lnTo>
                    <a:pt x="36" y="0"/>
                  </a:lnTo>
                  <a:lnTo>
                    <a:pt x="3" y="34"/>
                  </a:lnTo>
                  <a:close/>
                  <a:moveTo>
                    <a:pt x="12" y="41"/>
                  </a:moveTo>
                  <a:lnTo>
                    <a:pt x="5" y="42"/>
                  </a:lnTo>
                  <a:lnTo>
                    <a:pt x="7" y="36"/>
                  </a:lnTo>
                  <a:lnTo>
                    <a:pt x="30" y="12"/>
                  </a:lnTo>
                  <a:lnTo>
                    <a:pt x="35" y="18"/>
                  </a:lnTo>
                  <a:lnTo>
                    <a:pt x="12" y="41"/>
                  </a:lnTo>
                  <a:close/>
                  <a:moveTo>
                    <a:pt x="38" y="15"/>
                  </a:moveTo>
                  <a:lnTo>
                    <a:pt x="33" y="10"/>
                  </a:lnTo>
                  <a:lnTo>
                    <a:pt x="36" y="6"/>
                  </a:lnTo>
                  <a:lnTo>
                    <a:pt x="41" y="12"/>
                  </a:lnTo>
                  <a:lnTo>
                    <a:pt x="38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3" name="Group 642"/>
          <p:cNvGrpSpPr/>
          <p:nvPr/>
        </p:nvGrpSpPr>
        <p:grpSpPr>
          <a:xfrm>
            <a:off x="4808424" y="2078759"/>
            <a:ext cx="301196" cy="253638"/>
            <a:chOff x="4808424" y="2078759"/>
            <a:chExt cx="301196" cy="253638"/>
          </a:xfrm>
          <a:solidFill>
            <a:schemeClr val="tx2"/>
          </a:solidFill>
        </p:grpSpPr>
        <p:sp>
          <p:nvSpPr>
            <p:cNvPr id="511" name="Freeform 103"/>
            <p:cNvSpPr>
              <a:spLocks noEditPoints="1"/>
            </p:cNvSpPr>
            <p:nvPr/>
          </p:nvSpPr>
          <p:spPr bwMode="auto">
            <a:xfrm>
              <a:off x="4808424" y="207875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3 w 133"/>
                <a:gd name="T3" fmla="*/ 0 h 112"/>
                <a:gd name="T4" fmla="*/ 93 w 133"/>
                <a:gd name="T5" fmla="*/ 8 h 112"/>
                <a:gd name="T6" fmla="*/ 39 w 133"/>
                <a:gd name="T7" fmla="*/ 8 h 112"/>
                <a:gd name="T8" fmla="*/ 39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5 w 133"/>
                <a:gd name="T39" fmla="*/ 4 h 112"/>
                <a:gd name="T40" fmla="*/ 35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39 w 133"/>
                <a:gd name="T69" fmla="*/ 20 h 112"/>
                <a:gd name="T70" fmla="*/ 39 w 133"/>
                <a:gd name="T71" fmla="*/ 12 h 112"/>
                <a:gd name="T72" fmla="*/ 93 w 133"/>
                <a:gd name="T73" fmla="*/ 12 h 112"/>
                <a:gd name="T74" fmla="*/ 93 w 133"/>
                <a:gd name="T75" fmla="*/ 20 h 112"/>
                <a:gd name="T76" fmla="*/ 110 w 133"/>
                <a:gd name="T77" fmla="*/ 20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3" y="0"/>
                  </a:lnTo>
                  <a:lnTo>
                    <a:pt x="93" y="8"/>
                  </a:lnTo>
                  <a:lnTo>
                    <a:pt x="39" y="8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5" y="4"/>
                  </a:lnTo>
                  <a:lnTo>
                    <a:pt x="35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39" y="20"/>
                  </a:lnTo>
                  <a:lnTo>
                    <a:pt x="39" y="12"/>
                  </a:lnTo>
                  <a:lnTo>
                    <a:pt x="93" y="12"/>
                  </a:lnTo>
                  <a:lnTo>
                    <a:pt x="93" y="20"/>
                  </a:lnTo>
                  <a:lnTo>
                    <a:pt x="110" y="20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2" name="Freeform 104"/>
            <p:cNvSpPr>
              <a:spLocks/>
            </p:cNvSpPr>
            <p:nvPr/>
          </p:nvSpPr>
          <p:spPr bwMode="auto">
            <a:xfrm>
              <a:off x="4917126" y="2191990"/>
              <a:ext cx="83792" cy="83792"/>
            </a:xfrm>
            <a:custGeom>
              <a:avLst/>
              <a:gdLst>
                <a:gd name="T0" fmla="*/ 20 w 37"/>
                <a:gd name="T1" fmla="*/ 0 h 37"/>
                <a:gd name="T2" fmla="*/ 16 w 37"/>
                <a:gd name="T3" fmla="*/ 0 h 37"/>
                <a:gd name="T4" fmla="*/ 16 w 37"/>
                <a:gd name="T5" fmla="*/ 16 h 37"/>
                <a:gd name="T6" fmla="*/ 0 w 37"/>
                <a:gd name="T7" fmla="*/ 16 h 37"/>
                <a:gd name="T8" fmla="*/ 0 w 37"/>
                <a:gd name="T9" fmla="*/ 20 h 37"/>
                <a:gd name="T10" fmla="*/ 16 w 37"/>
                <a:gd name="T11" fmla="*/ 20 h 37"/>
                <a:gd name="T12" fmla="*/ 16 w 37"/>
                <a:gd name="T13" fmla="*/ 37 h 37"/>
                <a:gd name="T14" fmla="*/ 20 w 37"/>
                <a:gd name="T15" fmla="*/ 37 h 37"/>
                <a:gd name="T16" fmla="*/ 20 w 37"/>
                <a:gd name="T17" fmla="*/ 20 h 37"/>
                <a:gd name="T18" fmla="*/ 37 w 37"/>
                <a:gd name="T19" fmla="*/ 20 h 37"/>
                <a:gd name="T20" fmla="*/ 37 w 37"/>
                <a:gd name="T21" fmla="*/ 16 h 37"/>
                <a:gd name="T22" fmla="*/ 20 w 37"/>
                <a:gd name="T23" fmla="*/ 16 h 37"/>
                <a:gd name="T24" fmla="*/ 20 w 3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37">
                  <a:moveTo>
                    <a:pt x="20" y="0"/>
                  </a:moveTo>
                  <a:lnTo>
                    <a:pt x="16" y="0"/>
                  </a:lnTo>
                  <a:lnTo>
                    <a:pt x="16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16" y="20"/>
                  </a:lnTo>
                  <a:lnTo>
                    <a:pt x="16" y="37"/>
                  </a:lnTo>
                  <a:lnTo>
                    <a:pt x="20" y="37"/>
                  </a:lnTo>
                  <a:lnTo>
                    <a:pt x="20" y="20"/>
                  </a:lnTo>
                  <a:lnTo>
                    <a:pt x="37" y="20"/>
                  </a:lnTo>
                  <a:lnTo>
                    <a:pt x="37" y="16"/>
                  </a:lnTo>
                  <a:lnTo>
                    <a:pt x="20" y="16"/>
                  </a:lnTo>
                  <a:lnTo>
                    <a:pt x="2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5" name="Group 654"/>
          <p:cNvGrpSpPr/>
          <p:nvPr/>
        </p:nvGrpSpPr>
        <p:grpSpPr>
          <a:xfrm>
            <a:off x="5197939" y="2078759"/>
            <a:ext cx="303460" cy="253638"/>
            <a:chOff x="5197939" y="2078759"/>
            <a:chExt cx="303460" cy="253638"/>
          </a:xfrm>
          <a:solidFill>
            <a:schemeClr val="tx2"/>
          </a:solidFill>
        </p:grpSpPr>
        <p:sp>
          <p:nvSpPr>
            <p:cNvPr id="513" name="Freeform 105"/>
            <p:cNvSpPr>
              <a:spLocks noEditPoints="1"/>
            </p:cNvSpPr>
            <p:nvPr/>
          </p:nvSpPr>
          <p:spPr bwMode="auto">
            <a:xfrm>
              <a:off x="5197939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7 w 134"/>
                <a:gd name="T29" fmla="*/ 4 h 112"/>
                <a:gd name="T30" fmla="*/ 107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8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8 w 134"/>
                <a:gd name="T43" fmla="*/ 16 h 112"/>
                <a:gd name="T44" fmla="*/ 28 w 134"/>
                <a:gd name="T45" fmla="*/ 4 h 112"/>
                <a:gd name="T46" fmla="*/ 5 w 134"/>
                <a:gd name="T47" fmla="*/ 108 h 112"/>
                <a:gd name="T48" fmla="*/ 5 w 134"/>
                <a:gd name="T49" fmla="*/ 29 h 112"/>
                <a:gd name="T50" fmla="*/ 130 w 134"/>
                <a:gd name="T51" fmla="*/ 29 h 112"/>
                <a:gd name="T52" fmla="*/ 130 w 134"/>
                <a:gd name="T53" fmla="*/ 108 h 112"/>
                <a:gd name="T54" fmla="*/ 5 w 134"/>
                <a:gd name="T55" fmla="*/ 108 h 112"/>
                <a:gd name="T56" fmla="*/ 130 w 134"/>
                <a:gd name="T57" fmla="*/ 12 h 112"/>
                <a:gd name="T58" fmla="*/ 130 w 134"/>
                <a:gd name="T59" fmla="*/ 25 h 112"/>
                <a:gd name="T60" fmla="*/ 5 w 134"/>
                <a:gd name="T61" fmla="*/ 25 h 112"/>
                <a:gd name="T62" fmla="*/ 5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30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7" y="4"/>
                  </a:lnTo>
                  <a:lnTo>
                    <a:pt x="107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8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8" y="16"/>
                  </a:lnTo>
                  <a:lnTo>
                    <a:pt x="28" y="4"/>
                  </a:lnTo>
                  <a:close/>
                  <a:moveTo>
                    <a:pt x="5" y="108"/>
                  </a:moveTo>
                  <a:lnTo>
                    <a:pt x="5" y="29"/>
                  </a:lnTo>
                  <a:lnTo>
                    <a:pt x="130" y="29"/>
                  </a:lnTo>
                  <a:lnTo>
                    <a:pt x="130" y="108"/>
                  </a:lnTo>
                  <a:lnTo>
                    <a:pt x="5" y="108"/>
                  </a:lnTo>
                  <a:close/>
                  <a:moveTo>
                    <a:pt x="130" y="12"/>
                  </a:moveTo>
                  <a:lnTo>
                    <a:pt x="130" y="25"/>
                  </a:lnTo>
                  <a:lnTo>
                    <a:pt x="5" y="25"/>
                  </a:lnTo>
                  <a:lnTo>
                    <a:pt x="5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3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4" name="Freeform 106"/>
            <p:cNvSpPr>
              <a:spLocks/>
            </p:cNvSpPr>
            <p:nvPr/>
          </p:nvSpPr>
          <p:spPr bwMode="auto">
            <a:xfrm>
              <a:off x="5297583" y="2191990"/>
              <a:ext cx="99644" cy="81527"/>
            </a:xfrm>
            <a:custGeom>
              <a:avLst/>
              <a:gdLst>
                <a:gd name="T0" fmla="*/ 21 w 44"/>
                <a:gd name="T1" fmla="*/ 3 h 36"/>
                <a:gd name="T2" fmla="*/ 17 w 44"/>
                <a:gd name="T3" fmla="*/ 0 h 36"/>
                <a:gd name="T4" fmla="*/ 0 w 44"/>
                <a:gd name="T5" fmla="*/ 17 h 36"/>
                <a:gd name="T6" fmla="*/ 0 w 44"/>
                <a:gd name="T7" fmla="*/ 20 h 36"/>
                <a:gd name="T8" fmla="*/ 17 w 44"/>
                <a:gd name="T9" fmla="*/ 36 h 36"/>
                <a:gd name="T10" fmla="*/ 21 w 44"/>
                <a:gd name="T11" fmla="*/ 33 h 36"/>
                <a:gd name="T12" fmla="*/ 8 w 44"/>
                <a:gd name="T13" fmla="*/ 20 h 36"/>
                <a:gd name="T14" fmla="*/ 44 w 44"/>
                <a:gd name="T15" fmla="*/ 20 h 36"/>
                <a:gd name="T16" fmla="*/ 44 w 44"/>
                <a:gd name="T17" fmla="*/ 16 h 36"/>
                <a:gd name="T18" fmla="*/ 8 w 44"/>
                <a:gd name="T19" fmla="*/ 16 h 36"/>
                <a:gd name="T20" fmla="*/ 21 w 44"/>
                <a:gd name="T21" fmla="*/ 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6">
                  <a:moveTo>
                    <a:pt x="21" y="3"/>
                  </a:moveTo>
                  <a:lnTo>
                    <a:pt x="17" y="0"/>
                  </a:lnTo>
                  <a:lnTo>
                    <a:pt x="0" y="17"/>
                  </a:lnTo>
                  <a:lnTo>
                    <a:pt x="0" y="20"/>
                  </a:lnTo>
                  <a:lnTo>
                    <a:pt x="17" y="36"/>
                  </a:lnTo>
                  <a:lnTo>
                    <a:pt x="21" y="33"/>
                  </a:lnTo>
                  <a:lnTo>
                    <a:pt x="8" y="20"/>
                  </a:lnTo>
                  <a:lnTo>
                    <a:pt x="44" y="20"/>
                  </a:lnTo>
                  <a:lnTo>
                    <a:pt x="44" y="16"/>
                  </a:lnTo>
                  <a:lnTo>
                    <a:pt x="8" y="16"/>
                  </a:lnTo>
                  <a:lnTo>
                    <a:pt x="2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6" name="Group 655"/>
          <p:cNvGrpSpPr/>
          <p:nvPr/>
        </p:nvGrpSpPr>
        <p:grpSpPr>
          <a:xfrm>
            <a:off x="5589720" y="2078759"/>
            <a:ext cx="303460" cy="253638"/>
            <a:chOff x="5589720" y="2078759"/>
            <a:chExt cx="303460" cy="253638"/>
          </a:xfrm>
          <a:solidFill>
            <a:schemeClr val="tx2"/>
          </a:solidFill>
        </p:grpSpPr>
        <p:sp>
          <p:nvSpPr>
            <p:cNvPr id="515" name="Freeform 107"/>
            <p:cNvSpPr>
              <a:spLocks/>
            </p:cNvSpPr>
            <p:nvPr/>
          </p:nvSpPr>
          <p:spPr bwMode="auto">
            <a:xfrm>
              <a:off x="5698422" y="2232753"/>
              <a:ext cx="65675" cy="63410"/>
            </a:xfrm>
            <a:custGeom>
              <a:avLst/>
              <a:gdLst>
                <a:gd name="T0" fmla="*/ 37 w 56"/>
                <a:gd name="T1" fmla="*/ 22 h 54"/>
                <a:gd name="T2" fmla="*/ 44 w 56"/>
                <a:gd name="T3" fmla="*/ 32 h 54"/>
                <a:gd name="T4" fmla="*/ 36 w 56"/>
                <a:gd name="T5" fmla="*/ 32 h 54"/>
                <a:gd name="T6" fmla="*/ 8 w 56"/>
                <a:gd name="T7" fmla="*/ 0 h 54"/>
                <a:gd name="T8" fmla="*/ 0 w 56"/>
                <a:gd name="T9" fmla="*/ 0 h 54"/>
                <a:gd name="T10" fmla="*/ 36 w 56"/>
                <a:gd name="T11" fmla="*/ 40 h 54"/>
                <a:gd name="T12" fmla="*/ 44 w 56"/>
                <a:gd name="T13" fmla="*/ 40 h 54"/>
                <a:gd name="T14" fmla="*/ 37 w 56"/>
                <a:gd name="T15" fmla="*/ 49 h 54"/>
                <a:gd name="T16" fmla="*/ 44 w 56"/>
                <a:gd name="T17" fmla="*/ 54 h 54"/>
                <a:gd name="T18" fmla="*/ 56 w 56"/>
                <a:gd name="T19" fmla="*/ 38 h 54"/>
                <a:gd name="T20" fmla="*/ 56 w 56"/>
                <a:gd name="T21" fmla="*/ 33 h 54"/>
                <a:gd name="T22" fmla="*/ 44 w 56"/>
                <a:gd name="T23" fmla="*/ 17 h 54"/>
                <a:gd name="T24" fmla="*/ 37 w 56"/>
                <a:gd name="T2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7" y="22"/>
                  </a:move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1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6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4" y="17"/>
                    <a:pt x="44" y="17"/>
                    <a:pt x="44" y="17"/>
                  </a:cubicBezTo>
                  <a:lnTo>
                    <a:pt x="37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6" name="Freeform 108"/>
            <p:cNvSpPr>
              <a:spLocks/>
            </p:cNvSpPr>
            <p:nvPr/>
          </p:nvSpPr>
          <p:spPr bwMode="auto">
            <a:xfrm>
              <a:off x="5727862" y="2169344"/>
              <a:ext cx="65675" cy="63410"/>
            </a:xfrm>
            <a:custGeom>
              <a:avLst/>
              <a:gdLst>
                <a:gd name="T0" fmla="*/ 20 w 56"/>
                <a:gd name="T1" fmla="*/ 15 h 55"/>
                <a:gd name="T2" fmla="*/ 12 w 56"/>
                <a:gd name="T3" fmla="*/ 15 h 55"/>
                <a:gd name="T4" fmla="*/ 20 w 56"/>
                <a:gd name="T5" fmla="*/ 5 h 55"/>
                <a:gd name="T6" fmla="*/ 13 w 56"/>
                <a:gd name="T7" fmla="*/ 0 h 55"/>
                <a:gd name="T8" fmla="*/ 0 w 56"/>
                <a:gd name="T9" fmla="*/ 16 h 55"/>
                <a:gd name="T10" fmla="*/ 0 w 56"/>
                <a:gd name="T11" fmla="*/ 21 h 55"/>
                <a:gd name="T12" fmla="*/ 13 w 56"/>
                <a:gd name="T13" fmla="*/ 37 h 55"/>
                <a:gd name="T14" fmla="*/ 19 w 56"/>
                <a:gd name="T15" fmla="*/ 32 h 55"/>
                <a:gd name="T16" fmla="*/ 12 w 56"/>
                <a:gd name="T17" fmla="*/ 23 h 55"/>
                <a:gd name="T18" fmla="*/ 20 w 56"/>
                <a:gd name="T19" fmla="*/ 23 h 55"/>
                <a:gd name="T20" fmla="*/ 48 w 56"/>
                <a:gd name="T21" fmla="*/ 55 h 55"/>
                <a:gd name="T22" fmla="*/ 56 w 56"/>
                <a:gd name="T23" fmla="*/ 55 h 55"/>
                <a:gd name="T24" fmla="*/ 20 w 56"/>
                <a:gd name="T25" fmla="*/ 1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20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6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1" y="15"/>
                    <a:pt x="2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7" name="Freeform 109"/>
            <p:cNvSpPr>
              <a:spLocks noEditPoints="1"/>
            </p:cNvSpPr>
            <p:nvPr/>
          </p:nvSpPr>
          <p:spPr bwMode="auto">
            <a:xfrm>
              <a:off x="5589720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6 w 134"/>
                <a:gd name="T29" fmla="*/ 4 h 112"/>
                <a:gd name="T30" fmla="*/ 106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7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7 w 134"/>
                <a:gd name="T43" fmla="*/ 16 h 112"/>
                <a:gd name="T44" fmla="*/ 27 w 134"/>
                <a:gd name="T45" fmla="*/ 4 h 112"/>
                <a:gd name="T46" fmla="*/ 4 w 134"/>
                <a:gd name="T47" fmla="*/ 108 h 112"/>
                <a:gd name="T48" fmla="*/ 4 w 134"/>
                <a:gd name="T49" fmla="*/ 29 h 112"/>
                <a:gd name="T50" fmla="*/ 129 w 134"/>
                <a:gd name="T51" fmla="*/ 29 h 112"/>
                <a:gd name="T52" fmla="*/ 129 w 134"/>
                <a:gd name="T53" fmla="*/ 108 h 112"/>
                <a:gd name="T54" fmla="*/ 4 w 134"/>
                <a:gd name="T55" fmla="*/ 108 h 112"/>
                <a:gd name="T56" fmla="*/ 129 w 134"/>
                <a:gd name="T57" fmla="*/ 12 h 112"/>
                <a:gd name="T58" fmla="*/ 129 w 134"/>
                <a:gd name="T59" fmla="*/ 25 h 112"/>
                <a:gd name="T60" fmla="*/ 4 w 134"/>
                <a:gd name="T61" fmla="*/ 25 h 112"/>
                <a:gd name="T62" fmla="*/ 4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29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7" name="Group 656"/>
          <p:cNvGrpSpPr/>
          <p:nvPr/>
        </p:nvGrpSpPr>
        <p:grpSpPr>
          <a:xfrm>
            <a:off x="5981500" y="2078759"/>
            <a:ext cx="301196" cy="253638"/>
            <a:chOff x="5981500" y="2078759"/>
            <a:chExt cx="301196" cy="253638"/>
          </a:xfrm>
          <a:solidFill>
            <a:schemeClr val="tx2"/>
          </a:solidFill>
        </p:grpSpPr>
        <p:sp>
          <p:nvSpPr>
            <p:cNvPr id="518" name="Freeform 110"/>
            <p:cNvSpPr>
              <a:spLocks/>
            </p:cNvSpPr>
            <p:nvPr/>
          </p:nvSpPr>
          <p:spPr bwMode="auto">
            <a:xfrm>
              <a:off x="6096996" y="2196519"/>
              <a:ext cx="72468" cy="72468"/>
            </a:xfrm>
            <a:custGeom>
              <a:avLst/>
              <a:gdLst>
                <a:gd name="T0" fmla="*/ 29 w 32"/>
                <a:gd name="T1" fmla="*/ 0 h 32"/>
                <a:gd name="T2" fmla="*/ 16 w 32"/>
                <a:gd name="T3" fmla="*/ 13 h 32"/>
                <a:gd name="T4" fmla="*/ 3 w 32"/>
                <a:gd name="T5" fmla="*/ 0 h 32"/>
                <a:gd name="T6" fmla="*/ 0 w 32"/>
                <a:gd name="T7" fmla="*/ 3 h 32"/>
                <a:gd name="T8" fmla="*/ 13 w 32"/>
                <a:gd name="T9" fmla="*/ 16 h 32"/>
                <a:gd name="T10" fmla="*/ 0 w 32"/>
                <a:gd name="T11" fmla="*/ 29 h 32"/>
                <a:gd name="T12" fmla="*/ 3 w 32"/>
                <a:gd name="T13" fmla="*/ 32 h 32"/>
                <a:gd name="T14" fmla="*/ 16 w 32"/>
                <a:gd name="T15" fmla="*/ 19 h 32"/>
                <a:gd name="T16" fmla="*/ 29 w 32"/>
                <a:gd name="T17" fmla="*/ 32 h 32"/>
                <a:gd name="T18" fmla="*/ 32 w 32"/>
                <a:gd name="T19" fmla="*/ 29 h 32"/>
                <a:gd name="T20" fmla="*/ 19 w 32"/>
                <a:gd name="T21" fmla="*/ 16 h 32"/>
                <a:gd name="T22" fmla="*/ 32 w 32"/>
                <a:gd name="T23" fmla="*/ 3 h 32"/>
                <a:gd name="T24" fmla="*/ 29 w 32"/>
                <a:gd name="T2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29" y="0"/>
                  </a:move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lnTo>
                    <a:pt x="16" y="19"/>
                  </a:lnTo>
                  <a:lnTo>
                    <a:pt x="29" y="32"/>
                  </a:lnTo>
                  <a:lnTo>
                    <a:pt x="32" y="29"/>
                  </a:lnTo>
                  <a:lnTo>
                    <a:pt x="19" y="16"/>
                  </a:lnTo>
                  <a:lnTo>
                    <a:pt x="32" y="3"/>
                  </a:ln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9" name="Freeform 111"/>
            <p:cNvSpPr>
              <a:spLocks noEditPoints="1"/>
            </p:cNvSpPr>
            <p:nvPr/>
          </p:nvSpPr>
          <p:spPr bwMode="auto">
            <a:xfrm>
              <a:off x="5981500" y="2078759"/>
              <a:ext cx="301196" cy="253638"/>
            </a:xfrm>
            <a:custGeom>
              <a:avLst/>
              <a:gdLst>
                <a:gd name="T0" fmla="*/ 110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0 w 133"/>
                <a:gd name="T23" fmla="*/ 8 h 112"/>
                <a:gd name="T24" fmla="*/ 110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6 w 133"/>
                <a:gd name="T39" fmla="*/ 4 h 112"/>
                <a:gd name="T40" fmla="*/ 36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40 w 133"/>
                <a:gd name="T69" fmla="*/ 20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0 h 112"/>
                <a:gd name="T76" fmla="*/ 110 w 133"/>
                <a:gd name="T77" fmla="*/ 20 h 112"/>
                <a:gd name="T78" fmla="*/ 110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0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0" y="8"/>
                  </a:lnTo>
                  <a:lnTo>
                    <a:pt x="110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0" y="20"/>
                  </a:lnTo>
                  <a:lnTo>
                    <a:pt x="110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8" name="Group 657"/>
          <p:cNvGrpSpPr/>
          <p:nvPr/>
        </p:nvGrpSpPr>
        <p:grpSpPr>
          <a:xfrm>
            <a:off x="6373281" y="2078759"/>
            <a:ext cx="303460" cy="253638"/>
            <a:chOff x="6373281" y="2078759"/>
            <a:chExt cx="303460" cy="253638"/>
          </a:xfrm>
          <a:solidFill>
            <a:schemeClr val="tx2"/>
          </a:solidFill>
        </p:grpSpPr>
        <p:sp>
          <p:nvSpPr>
            <p:cNvPr id="520" name="Freeform 112"/>
            <p:cNvSpPr>
              <a:spLocks noEditPoints="1"/>
            </p:cNvSpPr>
            <p:nvPr/>
          </p:nvSpPr>
          <p:spPr bwMode="auto">
            <a:xfrm>
              <a:off x="6477453" y="2185197"/>
              <a:ext cx="92850" cy="95114"/>
            </a:xfrm>
            <a:custGeom>
              <a:avLst/>
              <a:gdLst>
                <a:gd name="T0" fmla="*/ 56 w 78"/>
                <a:gd name="T1" fmla="*/ 28 h 79"/>
                <a:gd name="T2" fmla="*/ 28 w 78"/>
                <a:gd name="T3" fmla="*/ 0 h 79"/>
                <a:gd name="T4" fmla="*/ 0 w 78"/>
                <a:gd name="T5" fmla="*/ 28 h 79"/>
                <a:gd name="T6" fmla="*/ 28 w 78"/>
                <a:gd name="T7" fmla="*/ 56 h 79"/>
                <a:gd name="T8" fmla="*/ 44 w 78"/>
                <a:gd name="T9" fmla="*/ 50 h 79"/>
                <a:gd name="T10" fmla="*/ 73 w 78"/>
                <a:gd name="T11" fmla="*/ 79 h 79"/>
                <a:gd name="T12" fmla="*/ 78 w 78"/>
                <a:gd name="T13" fmla="*/ 73 h 79"/>
                <a:gd name="T14" fmla="*/ 50 w 78"/>
                <a:gd name="T15" fmla="*/ 45 h 79"/>
                <a:gd name="T16" fmla="*/ 56 w 78"/>
                <a:gd name="T17" fmla="*/ 28 h 79"/>
                <a:gd name="T18" fmla="*/ 8 w 78"/>
                <a:gd name="T19" fmla="*/ 28 h 79"/>
                <a:gd name="T20" fmla="*/ 28 w 78"/>
                <a:gd name="T21" fmla="*/ 8 h 79"/>
                <a:gd name="T22" fmla="*/ 48 w 78"/>
                <a:gd name="T23" fmla="*/ 28 h 79"/>
                <a:gd name="T24" fmla="*/ 28 w 78"/>
                <a:gd name="T25" fmla="*/ 48 h 79"/>
                <a:gd name="T26" fmla="*/ 8 w 78"/>
                <a:gd name="T27" fmla="*/ 2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79">
                  <a:moveTo>
                    <a:pt x="56" y="28"/>
                  </a:moveTo>
                  <a:cubicBezTo>
                    <a:pt x="56" y="12"/>
                    <a:pt x="43" y="0"/>
                    <a:pt x="28" y="0"/>
                  </a:cubicBezTo>
                  <a:cubicBezTo>
                    <a:pt x="12" y="0"/>
                    <a:pt x="0" y="12"/>
                    <a:pt x="0" y="28"/>
                  </a:cubicBezTo>
                  <a:cubicBezTo>
                    <a:pt x="0" y="43"/>
                    <a:pt x="12" y="56"/>
                    <a:pt x="28" y="56"/>
                  </a:cubicBezTo>
                  <a:cubicBezTo>
                    <a:pt x="34" y="56"/>
                    <a:pt x="40" y="54"/>
                    <a:pt x="44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3" y="40"/>
                    <a:pt x="56" y="34"/>
                    <a:pt x="56" y="28"/>
                  </a:cubicBezTo>
                  <a:close/>
                  <a:moveTo>
                    <a:pt x="8" y="28"/>
                  </a:move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1" name="Freeform 113"/>
            <p:cNvSpPr>
              <a:spLocks noEditPoints="1"/>
            </p:cNvSpPr>
            <p:nvPr/>
          </p:nvSpPr>
          <p:spPr bwMode="auto">
            <a:xfrm>
              <a:off x="6373281" y="2078759"/>
              <a:ext cx="303460" cy="253638"/>
            </a:xfrm>
            <a:custGeom>
              <a:avLst/>
              <a:gdLst>
                <a:gd name="T0" fmla="*/ 111 w 134"/>
                <a:gd name="T1" fmla="*/ 0 h 112"/>
                <a:gd name="T2" fmla="*/ 94 w 134"/>
                <a:gd name="T3" fmla="*/ 0 h 112"/>
                <a:gd name="T4" fmla="*/ 94 w 134"/>
                <a:gd name="T5" fmla="*/ 8 h 112"/>
                <a:gd name="T6" fmla="*/ 40 w 134"/>
                <a:gd name="T7" fmla="*/ 8 h 112"/>
                <a:gd name="T8" fmla="*/ 40 w 134"/>
                <a:gd name="T9" fmla="*/ 0 h 112"/>
                <a:gd name="T10" fmla="*/ 23 w 134"/>
                <a:gd name="T11" fmla="*/ 0 h 112"/>
                <a:gd name="T12" fmla="*/ 23 w 134"/>
                <a:gd name="T13" fmla="*/ 8 h 112"/>
                <a:gd name="T14" fmla="*/ 0 w 134"/>
                <a:gd name="T15" fmla="*/ 8 h 112"/>
                <a:gd name="T16" fmla="*/ 0 w 134"/>
                <a:gd name="T17" fmla="*/ 112 h 112"/>
                <a:gd name="T18" fmla="*/ 134 w 134"/>
                <a:gd name="T19" fmla="*/ 112 h 112"/>
                <a:gd name="T20" fmla="*/ 134 w 134"/>
                <a:gd name="T21" fmla="*/ 8 h 112"/>
                <a:gd name="T22" fmla="*/ 111 w 134"/>
                <a:gd name="T23" fmla="*/ 8 h 112"/>
                <a:gd name="T24" fmla="*/ 111 w 134"/>
                <a:gd name="T25" fmla="*/ 0 h 112"/>
                <a:gd name="T26" fmla="*/ 98 w 134"/>
                <a:gd name="T27" fmla="*/ 4 h 112"/>
                <a:gd name="T28" fmla="*/ 107 w 134"/>
                <a:gd name="T29" fmla="*/ 4 h 112"/>
                <a:gd name="T30" fmla="*/ 107 w 134"/>
                <a:gd name="T31" fmla="*/ 16 h 112"/>
                <a:gd name="T32" fmla="*/ 98 w 134"/>
                <a:gd name="T33" fmla="*/ 16 h 112"/>
                <a:gd name="T34" fmla="*/ 98 w 134"/>
                <a:gd name="T35" fmla="*/ 4 h 112"/>
                <a:gd name="T36" fmla="*/ 28 w 134"/>
                <a:gd name="T37" fmla="*/ 4 h 112"/>
                <a:gd name="T38" fmla="*/ 36 w 134"/>
                <a:gd name="T39" fmla="*/ 4 h 112"/>
                <a:gd name="T40" fmla="*/ 36 w 134"/>
                <a:gd name="T41" fmla="*/ 16 h 112"/>
                <a:gd name="T42" fmla="*/ 28 w 134"/>
                <a:gd name="T43" fmla="*/ 16 h 112"/>
                <a:gd name="T44" fmla="*/ 28 w 134"/>
                <a:gd name="T45" fmla="*/ 4 h 112"/>
                <a:gd name="T46" fmla="*/ 5 w 134"/>
                <a:gd name="T47" fmla="*/ 108 h 112"/>
                <a:gd name="T48" fmla="*/ 5 w 134"/>
                <a:gd name="T49" fmla="*/ 29 h 112"/>
                <a:gd name="T50" fmla="*/ 130 w 134"/>
                <a:gd name="T51" fmla="*/ 29 h 112"/>
                <a:gd name="T52" fmla="*/ 130 w 134"/>
                <a:gd name="T53" fmla="*/ 108 h 112"/>
                <a:gd name="T54" fmla="*/ 5 w 134"/>
                <a:gd name="T55" fmla="*/ 108 h 112"/>
                <a:gd name="T56" fmla="*/ 130 w 134"/>
                <a:gd name="T57" fmla="*/ 12 h 112"/>
                <a:gd name="T58" fmla="*/ 130 w 134"/>
                <a:gd name="T59" fmla="*/ 25 h 112"/>
                <a:gd name="T60" fmla="*/ 5 w 134"/>
                <a:gd name="T61" fmla="*/ 25 h 112"/>
                <a:gd name="T62" fmla="*/ 5 w 134"/>
                <a:gd name="T63" fmla="*/ 12 h 112"/>
                <a:gd name="T64" fmla="*/ 23 w 134"/>
                <a:gd name="T65" fmla="*/ 12 h 112"/>
                <a:gd name="T66" fmla="*/ 23 w 134"/>
                <a:gd name="T67" fmla="*/ 20 h 112"/>
                <a:gd name="T68" fmla="*/ 40 w 134"/>
                <a:gd name="T69" fmla="*/ 20 h 112"/>
                <a:gd name="T70" fmla="*/ 40 w 134"/>
                <a:gd name="T71" fmla="*/ 12 h 112"/>
                <a:gd name="T72" fmla="*/ 94 w 134"/>
                <a:gd name="T73" fmla="*/ 12 h 112"/>
                <a:gd name="T74" fmla="*/ 94 w 134"/>
                <a:gd name="T75" fmla="*/ 20 h 112"/>
                <a:gd name="T76" fmla="*/ 111 w 134"/>
                <a:gd name="T77" fmla="*/ 20 h 112"/>
                <a:gd name="T78" fmla="*/ 111 w 134"/>
                <a:gd name="T79" fmla="*/ 12 h 112"/>
                <a:gd name="T80" fmla="*/ 130 w 134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4" y="112"/>
                  </a:lnTo>
                  <a:lnTo>
                    <a:pt x="134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7" y="4"/>
                  </a:lnTo>
                  <a:lnTo>
                    <a:pt x="107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8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8" y="16"/>
                  </a:lnTo>
                  <a:lnTo>
                    <a:pt x="28" y="4"/>
                  </a:lnTo>
                  <a:close/>
                  <a:moveTo>
                    <a:pt x="5" y="108"/>
                  </a:moveTo>
                  <a:lnTo>
                    <a:pt x="5" y="29"/>
                  </a:lnTo>
                  <a:lnTo>
                    <a:pt x="130" y="29"/>
                  </a:lnTo>
                  <a:lnTo>
                    <a:pt x="130" y="108"/>
                  </a:lnTo>
                  <a:lnTo>
                    <a:pt x="5" y="108"/>
                  </a:lnTo>
                  <a:close/>
                  <a:moveTo>
                    <a:pt x="130" y="12"/>
                  </a:moveTo>
                  <a:lnTo>
                    <a:pt x="130" y="25"/>
                  </a:lnTo>
                  <a:lnTo>
                    <a:pt x="5" y="25"/>
                  </a:lnTo>
                  <a:lnTo>
                    <a:pt x="5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3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59" name="Group 658"/>
          <p:cNvGrpSpPr/>
          <p:nvPr/>
        </p:nvGrpSpPr>
        <p:grpSpPr>
          <a:xfrm>
            <a:off x="6765060" y="2078759"/>
            <a:ext cx="301196" cy="253638"/>
            <a:chOff x="6765060" y="2078759"/>
            <a:chExt cx="301196" cy="253638"/>
          </a:xfrm>
          <a:solidFill>
            <a:schemeClr val="tx2"/>
          </a:solidFill>
        </p:grpSpPr>
        <p:sp>
          <p:nvSpPr>
            <p:cNvPr id="522" name="Freeform 114"/>
            <p:cNvSpPr>
              <a:spLocks noEditPoints="1"/>
            </p:cNvSpPr>
            <p:nvPr/>
          </p:nvSpPr>
          <p:spPr bwMode="auto">
            <a:xfrm>
              <a:off x="6765060" y="2078759"/>
              <a:ext cx="301196" cy="253638"/>
            </a:xfrm>
            <a:custGeom>
              <a:avLst/>
              <a:gdLst>
                <a:gd name="T0" fmla="*/ 111 w 133"/>
                <a:gd name="T1" fmla="*/ 0 h 112"/>
                <a:gd name="T2" fmla="*/ 94 w 133"/>
                <a:gd name="T3" fmla="*/ 0 h 112"/>
                <a:gd name="T4" fmla="*/ 94 w 133"/>
                <a:gd name="T5" fmla="*/ 8 h 112"/>
                <a:gd name="T6" fmla="*/ 40 w 133"/>
                <a:gd name="T7" fmla="*/ 8 h 112"/>
                <a:gd name="T8" fmla="*/ 40 w 133"/>
                <a:gd name="T9" fmla="*/ 0 h 112"/>
                <a:gd name="T10" fmla="*/ 23 w 133"/>
                <a:gd name="T11" fmla="*/ 0 h 112"/>
                <a:gd name="T12" fmla="*/ 23 w 133"/>
                <a:gd name="T13" fmla="*/ 8 h 112"/>
                <a:gd name="T14" fmla="*/ 0 w 133"/>
                <a:gd name="T15" fmla="*/ 8 h 112"/>
                <a:gd name="T16" fmla="*/ 0 w 133"/>
                <a:gd name="T17" fmla="*/ 112 h 112"/>
                <a:gd name="T18" fmla="*/ 133 w 133"/>
                <a:gd name="T19" fmla="*/ 112 h 112"/>
                <a:gd name="T20" fmla="*/ 133 w 133"/>
                <a:gd name="T21" fmla="*/ 8 h 112"/>
                <a:gd name="T22" fmla="*/ 111 w 133"/>
                <a:gd name="T23" fmla="*/ 8 h 112"/>
                <a:gd name="T24" fmla="*/ 111 w 133"/>
                <a:gd name="T25" fmla="*/ 0 h 112"/>
                <a:gd name="T26" fmla="*/ 98 w 133"/>
                <a:gd name="T27" fmla="*/ 4 h 112"/>
                <a:gd name="T28" fmla="*/ 106 w 133"/>
                <a:gd name="T29" fmla="*/ 4 h 112"/>
                <a:gd name="T30" fmla="*/ 106 w 133"/>
                <a:gd name="T31" fmla="*/ 16 h 112"/>
                <a:gd name="T32" fmla="*/ 98 w 133"/>
                <a:gd name="T33" fmla="*/ 16 h 112"/>
                <a:gd name="T34" fmla="*/ 98 w 133"/>
                <a:gd name="T35" fmla="*/ 4 h 112"/>
                <a:gd name="T36" fmla="*/ 27 w 133"/>
                <a:gd name="T37" fmla="*/ 4 h 112"/>
                <a:gd name="T38" fmla="*/ 36 w 133"/>
                <a:gd name="T39" fmla="*/ 4 h 112"/>
                <a:gd name="T40" fmla="*/ 36 w 133"/>
                <a:gd name="T41" fmla="*/ 16 h 112"/>
                <a:gd name="T42" fmla="*/ 27 w 133"/>
                <a:gd name="T43" fmla="*/ 16 h 112"/>
                <a:gd name="T44" fmla="*/ 27 w 133"/>
                <a:gd name="T45" fmla="*/ 4 h 112"/>
                <a:gd name="T46" fmla="*/ 4 w 133"/>
                <a:gd name="T47" fmla="*/ 108 h 112"/>
                <a:gd name="T48" fmla="*/ 4 w 133"/>
                <a:gd name="T49" fmla="*/ 29 h 112"/>
                <a:gd name="T50" fmla="*/ 129 w 133"/>
                <a:gd name="T51" fmla="*/ 29 h 112"/>
                <a:gd name="T52" fmla="*/ 129 w 133"/>
                <a:gd name="T53" fmla="*/ 108 h 112"/>
                <a:gd name="T54" fmla="*/ 4 w 133"/>
                <a:gd name="T55" fmla="*/ 108 h 112"/>
                <a:gd name="T56" fmla="*/ 129 w 133"/>
                <a:gd name="T57" fmla="*/ 12 h 112"/>
                <a:gd name="T58" fmla="*/ 129 w 133"/>
                <a:gd name="T59" fmla="*/ 25 h 112"/>
                <a:gd name="T60" fmla="*/ 4 w 133"/>
                <a:gd name="T61" fmla="*/ 25 h 112"/>
                <a:gd name="T62" fmla="*/ 4 w 133"/>
                <a:gd name="T63" fmla="*/ 12 h 112"/>
                <a:gd name="T64" fmla="*/ 23 w 133"/>
                <a:gd name="T65" fmla="*/ 12 h 112"/>
                <a:gd name="T66" fmla="*/ 23 w 133"/>
                <a:gd name="T67" fmla="*/ 20 h 112"/>
                <a:gd name="T68" fmla="*/ 40 w 133"/>
                <a:gd name="T69" fmla="*/ 20 h 112"/>
                <a:gd name="T70" fmla="*/ 40 w 133"/>
                <a:gd name="T71" fmla="*/ 12 h 112"/>
                <a:gd name="T72" fmla="*/ 94 w 133"/>
                <a:gd name="T73" fmla="*/ 12 h 112"/>
                <a:gd name="T74" fmla="*/ 94 w 133"/>
                <a:gd name="T75" fmla="*/ 20 h 112"/>
                <a:gd name="T76" fmla="*/ 111 w 133"/>
                <a:gd name="T77" fmla="*/ 20 h 112"/>
                <a:gd name="T78" fmla="*/ 111 w 133"/>
                <a:gd name="T79" fmla="*/ 12 h 112"/>
                <a:gd name="T80" fmla="*/ 129 w 133"/>
                <a:gd name="T81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2">
                  <a:moveTo>
                    <a:pt x="111" y="0"/>
                  </a:moveTo>
                  <a:lnTo>
                    <a:pt x="94" y="0"/>
                  </a:lnTo>
                  <a:lnTo>
                    <a:pt x="94" y="8"/>
                  </a:lnTo>
                  <a:lnTo>
                    <a:pt x="40" y="8"/>
                  </a:lnTo>
                  <a:lnTo>
                    <a:pt x="40" y="0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0" y="8"/>
                  </a:lnTo>
                  <a:lnTo>
                    <a:pt x="0" y="112"/>
                  </a:lnTo>
                  <a:lnTo>
                    <a:pt x="133" y="112"/>
                  </a:lnTo>
                  <a:lnTo>
                    <a:pt x="133" y="8"/>
                  </a:lnTo>
                  <a:lnTo>
                    <a:pt x="111" y="8"/>
                  </a:lnTo>
                  <a:lnTo>
                    <a:pt x="111" y="0"/>
                  </a:lnTo>
                  <a:close/>
                  <a:moveTo>
                    <a:pt x="98" y="4"/>
                  </a:moveTo>
                  <a:lnTo>
                    <a:pt x="106" y="4"/>
                  </a:lnTo>
                  <a:lnTo>
                    <a:pt x="106" y="16"/>
                  </a:lnTo>
                  <a:lnTo>
                    <a:pt x="98" y="16"/>
                  </a:lnTo>
                  <a:lnTo>
                    <a:pt x="98" y="4"/>
                  </a:lnTo>
                  <a:close/>
                  <a:moveTo>
                    <a:pt x="27" y="4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27" y="16"/>
                  </a:lnTo>
                  <a:lnTo>
                    <a:pt x="27" y="4"/>
                  </a:lnTo>
                  <a:close/>
                  <a:moveTo>
                    <a:pt x="4" y="108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8"/>
                  </a:lnTo>
                  <a:lnTo>
                    <a:pt x="4" y="108"/>
                  </a:lnTo>
                  <a:close/>
                  <a:moveTo>
                    <a:pt x="129" y="12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23" y="12"/>
                  </a:lnTo>
                  <a:lnTo>
                    <a:pt x="23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94" y="12"/>
                  </a:lnTo>
                  <a:lnTo>
                    <a:pt x="94" y="20"/>
                  </a:lnTo>
                  <a:lnTo>
                    <a:pt x="111" y="20"/>
                  </a:lnTo>
                  <a:lnTo>
                    <a:pt x="111" y="12"/>
                  </a:lnTo>
                  <a:lnTo>
                    <a:pt x="12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3" name="Freeform 115"/>
            <p:cNvSpPr>
              <a:spLocks noEditPoints="1"/>
            </p:cNvSpPr>
            <p:nvPr/>
          </p:nvSpPr>
          <p:spPr bwMode="auto">
            <a:xfrm>
              <a:off x="6862440" y="2180667"/>
              <a:ext cx="106438" cy="99644"/>
            </a:xfrm>
            <a:custGeom>
              <a:avLst/>
              <a:gdLst>
                <a:gd name="T0" fmla="*/ 85 w 89"/>
                <a:gd name="T1" fmla="*/ 32 h 84"/>
                <a:gd name="T2" fmla="*/ 59 w 89"/>
                <a:gd name="T3" fmla="*/ 32 h 84"/>
                <a:gd name="T4" fmla="*/ 48 w 89"/>
                <a:gd name="T5" fmla="*/ 2 h 84"/>
                <a:gd name="T6" fmla="*/ 45 w 89"/>
                <a:gd name="T7" fmla="*/ 0 h 84"/>
                <a:gd name="T8" fmla="*/ 41 w 89"/>
                <a:gd name="T9" fmla="*/ 3 h 84"/>
                <a:gd name="T10" fmla="*/ 31 w 89"/>
                <a:gd name="T11" fmla="*/ 32 h 84"/>
                <a:gd name="T12" fmla="*/ 5 w 89"/>
                <a:gd name="T13" fmla="*/ 32 h 84"/>
                <a:gd name="T14" fmla="*/ 1 w 89"/>
                <a:gd name="T15" fmla="*/ 35 h 84"/>
                <a:gd name="T16" fmla="*/ 2 w 89"/>
                <a:gd name="T17" fmla="*/ 39 h 84"/>
                <a:gd name="T18" fmla="*/ 24 w 89"/>
                <a:gd name="T19" fmla="*/ 54 h 84"/>
                <a:gd name="T20" fmla="*/ 16 w 89"/>
                <a:gd name="T21" fmla="*/ 79 h 84"/>
                <a:gd name="T22" fmla="*/ 18 w 89"/>
                <a:gd name="T23" fmla="*/ 83 h 84"/>
                <a:gd name="T24" fmla="*/ 22 w 89"/>
                <a:gd name="T25" fmla="*/ 83 h 84"/>
                <a:gd name="T26" fmla="*/ 45 w 89"/>
                <a:gd name="T27" fmla="*/ 69 h 84"/>
                <a:gd name="T28" fmla="*/ 66 w 89"/>
                <a:gd name="T29" fmla="*/ 83 h 84"/>
                <a:gd name="T30" fmla="*/ 68 w 89"/>
                <a:gd name="T31" fmla="*/ 84 h 84"/>
                <a:gd name="T32" fmla="*/ 71 w 89"/>
                <a:gd name="T33" fmla="*/ 83 h 84"/>
                <a:gd name="T34" fmla="*/ 72 w 89"/>
                <a:gd name="T35" fmla="*/ 79 h 84"/>
                <a:gd name="T36" fmla="*/ 65 w 89"/>
                <a:gd name="T37" fmla="*/ 54 h 84"/>
                <a:gd name="T38" fmla="*/ 87 w 89"/>
                <a:gd name="T39" fmla="*/ 39 h 84"/>
                <a:gd name="T40" fmla="*/ 88 w 89"/>
                <a:gd name="T41" fmla="*/ 35 h 84"/>
                <a:gd name="T42" fmla="*/ 85 w 89"/>
                <a:gd name="T43" fmla="*/ 32 h 84"/>
                <a:gd name="T44" fmla="*/ 58 w 89"/>
                <a:gd name="T45" fmla="*/ 49 h 84"/>
                <a:gd name="T46" fmla="*/ 57 w 89"/>
                <a:gd name="T47" fmla="*/ 53 h 84"/>
                <a:gd name="T48" fmla="*/ 62 w 89"/>
                <a:gd name="T49" fmla="*/ 70 h 84"/>
                <a:gd name="T50" fmla="*/ 47 w 89"/>
                <a:gd name="T51" fmla="*/ 61 h 84"/>
                <a:gd name="T52" fmla="*/ 42 w 89"/>
                <a:gd name="T53" fmla="*/ 60 h 84"/>
                <a:gd name="T54" fmla="*/ 27 w 89"/>
                <a:gd name="T55" fmla="*/ 70 h 84"/>
                <a:gd name="T56" fmla="*/ 33 w 89"/>
                <a:gd name="T57" fmla="*/ 53 h 84"/>
                <a:gd name="T58" fmla="*/ 31 w 89"/>
                <a:gd name="T59" fmla="*/ 49 h 84"/>
                <a:gd name="T60" fmla="*/ 18 w 89"/>
                <a:gd name="T61" fmla="*/ 40 h 84"/>
                <a:gd name="T62" fmla="*/ 34 w 89"/>
                <a:gd name="T63" fmla="*/ 40 h 84"/>
                <a:gd name="T64" fmla="*/ 37 w 89"/>
                <a:gd name="T65" fmla="*/ 37 h 84"/>
                <a:gd name="T66" fmla="*/ 45 w 89"/>
                <a:gd name="T67" fmla="*/ 16 h 84"/>
                <a:gd name="T68" fmla="*/ 53 w 89"/>
                <a:gd name="T69" fmla="*/ 37 h 84"/>
                <a:gd name="T70" fmla="*/ 57 w 89"/>
                <a:gd name="T71" fmla="*/ 40 h 84"/>
                <a:gd name="T72" fmla="*/ 71 w 89"/>
                <a:gd name="T73" fmla="*/ 40 h 84"/>
                <a:gd name="T74" fmla="*/ 58 w 89"/>
                <a:gd name="T75" fmla="*/ 4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4">
                  <a:moveTo>
                    <a:pt x="85" y="32"/>
                  </a:moveTo>
                  <a:cubicBezTo>
                    <a:pt x="59" y="32"/>
                    <a:pt x="59" y="32"/>
                    <a:pt x="59" y="3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1"/>
                    <a:pt x="46" y="0"/>
                    <a:pt x="45" y="0"/>
                  </a:cubicBezTo>
                  <a:cubicBezTo>
                    <a:pt x="43" y="0"/>
                    <a:pt x="41" y="1"/>
                    <a:pt x="41" y="3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3" y="32"/>
                    <a:pt x="1" y="33"/>
                    <a:pt x="1" y="35"/>
                  </a:cubicBezTo>
                  <a:cubicBezTo>
                    <a:pt x="0" y="36"/>
                    <a:pt x="1" y="38"/>
                    <a:pt x="2" y="39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0"/>
                    <a:pt x="16" y="82"/>
                    <a:pt x="18" y="83"/>
                  </a:cubicBezTo>
                  <a:cubicBezTo>
                    <a:pt x="19" y="84"/>
                    <a:pt x="21" y="84"/>
                    <a:pt x="22" y="83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4"/>
                    <a:pt x="68" y="84"/>
                    <a:pt x="68" y="84"/>
                  </a:cubicBezTo>
                  <a:cubicBezTo>
                    <a:pt x="69" y="84"/>
                    <a:pt x="70" y="84"/>
                    <a:pt x="71" y="83"/>
                  </a:cubicBezTo>
                  <a:cubicBezTo>
                    <a:pt x="72" y="82"/>
                    <a:pt x="73" y="80"/>
                    <a:pt x="72" y="79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8" y="38"/>
                    <a:pt x="89" y="36"/>
                    <a:pt x="88" y="35"/>
                  </a:cubicBezTo>
                  <a:cubicBezTo>
                    <a:pt x="88" y="33"/>
                    <a:pt x="86" y="32"/>
                    <a:pt x="85" y="32"/>
                  </a:cubicBezTo>
                  <a:close/>
                  <a:moveTo>
                    <a:pt x="58" y="49"/>
                  </a:moveTo>
                  <a:cubicBezTo>
                    <a:pt x="57" y="49"/>
                    <a:pt x="56" y="51"/>
                    <a:pt x="57" y="53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0"/>
                    <a:pt x="44" y="60"/>
                    <a:pt x="42" y="6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1"/>
                    <a:pt x="32" y="49"/>
                    <a:pt x="31" y="4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40"/>
                    <a:pt x="37" y="39"/>
                    <a:pt x="37" y="37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4" y="39"/>
                    <a:pt x="55" y="40"/>
                    <a:pt x="57" y="40"/>
                  </a:cubicBezTo>
                  <a:cubicBezTo>
                    <a:pt x="71" y="40"/>
                    <a:pt x="71" y="40"/>
                    <a:pt x="71" y="40"/>
                  </a:cubicBezTo>
                  <a:lnTo>
                    <a:pt x="58" y="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3" name="Group 682"/>
          <p:cNvGrpSpPr/>
          <p:nvPr/>
        </p:nvGrpSpPr>
        <p:grpSpPr>
          <a:xfrm>
            <a:off x="2068227" y="2468274"/>
            <a:ext cx="301196" cy="255903"/>
            <a:chOff x="2068227" y="2468274"/>
            <a:chExt cx="301196" cy="255903"/>
          </a:xfrm>
          <a:solidFill>
            <a:schemeClr val="tx2"/>
          </a:solidFill>
        </p:grpSpPr>
        <p:sp>
          <p:nvSpPr>
            <p:cNvPr id="524" name="Freeform 116"/>
            <p:cNvSpPr>
              <a:spLocks/>
            </p:cNvSpPr>
            <p:nvPr/>
          </p:nvSpPr>
          <p:spPr bwMode="auto">
            <a:xfrm>
              <a:off x="2176929" y="2572447"/>
              <a:ext cx="81527" cy="99644"/>
            </a:xfrm>
            <a:custGeom>
              <a:avLst/>
              <a:gdLst>
                <a:gd name="T0" fmla="*/ 17 w 36"/>
                <a:gd name="T1" fmla="*/ 0 h 44"/>
                <a:gd name="T2" fmla="*/ 0 w 36"/>
                <a:gd name="T3" fmla="*/ 17 h 44"/>
                <a:gd name="T4" fmla="*/ 3 w 36"/>
                <a:gd name="T5" fmla="*/ 20 h 44"/>
                <a:gd name="T6" fmla="*/ 16 w 36"/>
                <a:gd name="T7" fmla="*/ 7 h 44"/>
                <a:gd name="T8" fmla="*/ 16 w 36"/>
                <a:gd name="T9" fmla="*/ 44 h 44"/>
                <a:gd name="T10" fmla="*/ 20 w 36"/>
                <a:gd name="T11" fmla="*/ 44 h 44"/>
                <a:gd name="T12" fmla="*/ 20 w 36"/>
                <a:gd name="T13" fmla="*/ 7 h 44"/>
                <a:gd name="T14" fmla="*/ 33 w 36"/>
                <a:gd name="T15" fmla="*/ 20 h 44"/>
                <a:gd name="T16" fmla="*/ 36 w 36"/>
                <a:gd name="T17" fmla="*/ 17 h 44"/>
                <a:gd name="T18" fmla="*/ 20 w 36"/>
                <a:gd name="T19" fmla="*/ 0 h 44"/>
                <a:gd name="T20" fmla="*/ 17 w 36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17" y="0"/>
                  </a:moveTo>
                  <a:lnTo>
                    <a:pt x="0" y="17"/>
                  </a:lnTo>
                  <a:lnTo>
                    <a:pt x="3" y="20"/>
                  </a:lnTo>
                  <a:lnTo>
                    <a:pt x="16" y="7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7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20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5" name="Freeform 117"/>
            <p:cNvSpPr>
              <a:spLocks noEditPoints="1"/>
            </p:cNvSpPr>
            <p:nvPr/>
          </p:nvSpPr>
          <p:spPr bwMode="auto">
            <a:xfrm>
              <a:off x="2068227" y="2468274"/>
              <a:ext cx="301196" cy="255903"/>
            </a:xfrm>
            <a:custGeom>
              <a:avLst/>
              <a:gdLst>
                <a:gd name="T0" fmla="*/ 110 w 133"/>
                <a:gd name="T1" fmla="*/ 0 h 113"/>
                <a:gd name="T2" fmla="*/ 93 w 133"/>
                <a:gd name="T3" fmla="*/ 0 h 113"/>
                <a:gd name="T4" fmla="*/ 93 w 133"/>
                <a:gd name="T5" fmla="*/ 9 h 113"/>
                <a:gd name="T6" fmla="*/ 39 w 133"/>
                <a:gd name="T7" fmla="*/ 9 h 113"/>
                <a:gd name="T8" fmla="*/ 39 w 133"/>
                <a:gd name="T9" fmla="*/ 0 h 113"/>
                <a:gd name="T10" fmla="*/ 22 w 133"/>
                <a:gd name="T11" fmla="*/ 0 h 113"/>
                <a:gd name="T12" fmla="*/ 22 w 133"/>
                <a:gd name="T13" fmla="*/ 9 h 113"/>
                <a:gd name="T14" fmla="*/ 0 w 133"/>
                <a:gd name="T15" fmla="*/ 9 h 113"/>
                <a:gd name="T16" fmla="*/ 0 w 133"/>
                <a:gd name="T17" fmla="*/ 113 h 113"/>
                <a:gd name="T18" fmla="*/ 133 w 133"/>
                <a:gd name="T19" fmla="*/ 113 h 113"/>
                <a:gd name="T20" fmla="*/ 133 w 133"/>
                <a:gd name="T21" fmla="*/ 9 h 113"/>
                <a:gd name="T22" fmla="*/ 110 w 133"/>
                <a:gd name="T23" fmla="*/ 9 h 113"/>
                <a:gd name="T24" fmla="*/ 110 w 133"/>
                <a:gd name="T25" fmla="*/ 0 h 113"/>
                <a:gd name="T26" fmla="*/ 97 w 133"/>
                <a:gd name="T27" fmla="*/ 4 h 113"/>
                <a:gd name="T28" fmla="*/ 106 w 133"/>
                <a:gd name="T29" fmla="*/ 4 h 113"/>
                <a:gd name="T30" fmla="*/ 106 w 133"/>
                <a:gd name="T31" fmla="*/ 17 h 113"/>
                <a:gd name="T32" fmla="*/ 97 w 133"/>
                <a:gd name="T33" fmla="*/ 17 h 113"/>
                <a:gd name="T34" fmla="*/ 97 w 133"/>
                <a:gd name="T35" fmla="*/ 4 h 113"/>
                <a:gd name="T36" fmla="*/ 27 w 133"/>
                <a:gd name="T37" fmla="*/ 4 h 113"/>
                <a:gd name="T38" fmla="*/ 35 w 133"/>
                <a:gd name="T39" fmla="*/ 4 h 113"/>
                <a:gd name="T40" fmla="*/ 35 w 133"/>
                <a:gd name="T41" fmla="*/ 17 h 113"/>
                <a:gd name="T42" fmla="*/ 27 w 133"/>
                <a:gd name="T43" fmla="*/ 17 h 113"/>
                <a:gd name="T44" fmla="*/ 27 w 133"/>
                <a:gd name="T45" fmla="*/ 4 h 113"/>
                <a:gd name="T46" fmla="*/ 4 w 133"/>
                <a:gd name="T47" fmla="*/ 109 h 113"/>
                <a:gd name="T48" fmla="*/ 4 w 133"/>
                <a:gd name="T49" fmla="*/ 29 h 113"/>
                <a:gd name="T50" fmla="*/ 129 w 133"/>
                <a:gd name="T51" fmla="*/ 29 h 113"/>
                <a:gd name="T52" fmla="*/ 129 w 133"/>
                <a:gd name="T53" fmla="*/ 109 h 113"/>
                <a:gd name="T54" fmla="*/ 4 w 133"/>
                <a:gd name="T55" fmla="*/ 109 h 113"/>
                <a:gd name="T56" fmla="*/ 129 w 133"/>
                <a:gd name="T57" fmla="*/ 13 h 113"/>
                <a:gd name="T58" fmla="*/ 129 w 133"/>
                <a:gd name="T59" fmla="*/ 25 h 113"/>
                <a:gd name="T60" fmla="*/ 4 w 133"/>
                <a:gd name="T61" fmla="*/ 25 h 113"/>
                <a:gd name="T62" fmla="*/ 4 w 133"/>
                <a:gd name="T63" fmla="*/ 13 h 113"/>
                <a:gd name="T64" fmla="*/ 22 w 133"/>
                <a:gd name="T65" fmla="*/ 13 h 113"/>
                <a:gd name="T66" fmla="*/ 22 w 133"/>
                <a:gd name="T67" fmla="*/ 21 h 113"/>
                <a:gd name="T68" fmla="*/ 39 w 133"/>
                <a:gd name="T69" fmla="*/ 21 h 113"/>
                <a:gd name="T70" fmla="*/ 39 w 133"/>
                <a:gd name="T71" fmla="*/ 13 h 113"/>
                <a:gd name="T72" fmla="*/ 93 w 133"/>
                <a:gd name="T73" fmla="*/ 13 h 113"/>
                <a:gd name="T74" fmla="*/ 93 w 133"/>
                <a:gd name="T75" fmla="*/ 21 h 113"/>
                <a:gd name="T76" fmla="*/ 110 w 133"/>
                <a:gd name="T77" fmla="*/ 21 h 113"/>
                <a:gd name="T78" fmla="*/ 110 w 133"/>
                <a:gd name="T79" fmla="*/ 13 h 113"/>
                <a:gd name="T80" fmla="*/ 129 w 133"/>
                <a:gd name="T81" fmla="*/ 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113">
                  <a:moveTo>
                    <a:pt x="110" y="0"/>
                  </a:moveTo>
                  <a:lnTo>
                    <a:pt x="93" y="0"/>
                  </a:lnTo>
                  <a:lnTo>
                    <a:pt x="93" y="9"/>
                  </a:lnTo>
                  <a:lnTo>
                    <a:pt x="39" y="9"/>
                  </a:lnTo>
                  <a:lnTo>
                    <a:pt x="39" y="0"/>
                  </a:lnTo>
                  <a:lnTo>
                    <a:pt x="22" y="0"/>
                  </a:lnTo>
                  <a:lnTo>
                    <a:pt x="22" y="9"/>
                  </a:lnTo>
                  <a:lnTo>
                    <a:pt x="0" y="9"/>
                  </a:lnTo>
                  <a:lnTo>
                    <a:pt x="0" y="113"/>
                  </a:lnTo>
                  <a:lnTo>
                    <a:pt x="133" y="113"/>
                  </a:lnTo>
                  <a:lnTo>
                    <a:pt x="133" y="9"/>
                  </a:lnTo>
                  <a:lnTo>
                    <a:pt x="110" y="9"/>
                  </a:lnTo>
                  <a:lnTo>
                    <a:pt x="110" y="0"/>
                  </a:lnTo>
                  <a:close/>
                  <a:moveTo>
                    <a:pt x="97" y="4"/>
                  </a:moveTo>
                  <a:lnTo>
                    <a:pt x="106" y="4"/>
                  </a:lnTo>
                  <a:lnTo>
                    <a:pt x="106" y="17"/>
                  </a:lnTo>
                  <a:lnTo>
                    <a:pt x="97" y="17"/>
                  </a:lnTo>
                  <a:lnTo>
                    <a:pt x="97" y="4"/>
                  </a:lnTo>
                  <a:close/>
                  <a:moveTo>
                    <a:pt x="27" y="4"/>
                  </a:moveTo>
                  <a:lnTo>
                    <a:pt x="35" y="4"/>
                  </a:lnTo>
                  <a:lnTo>
                    <a:pt x="35" y="17"/>
                  </a:lnTo>
                  <a:lnTo>
                    <a:pt x="27" y="17"/>
                  </a:lnTo>
                  <a:lnTo>
                    <a:pt x="27" y="4"/>
                  </a:lnTo>
                  <a:close/>
                  <a:moveTo>
                    <a:pt x="4" y="109"/>
                  </a:moveTo>
                  <a:lnTo>
                    <a:pt x="4" y="29"/>
                  </a:lnTo>
                  <a:lnTo>
                    <a:pt x="129" y="29"/>
                  </a:lnTo>
                  <a:lnTo>
                    <a:pt x="129" y="109"/>
                  </a:lnTo>
                  <a:lnTo>
                    <a:pt x="4" y="109"/>
                  </a:lnTo>
                  <a:close/>
                  <a:moveTo>
                    <a:pt x="129" y="13"/>
                  </a:moveTo>
                  <a:lnTo>
                    <a:pt x="129" y="25"/>
                  </a:lnTo>
                  <a:lnTo>
                    <a:pt x="4" y="25"/>
                  </a:lnTo>
                  <a:lnTo>
                    <a:pt x="4" y="13"/>
                  </a:lnTo>
                  <a:lnTo>
                    <a:pt x="22" y="13"/>
                  </a:lnTo>
                  <a:lnTo>
                    <a:pt x="22" y="21"/>
                  </a:lnTo>
                  <a:lnTo>
                    <a:pt x="39" y="21"/>
                  </a:lnTo>
                  <a:lnTo>
                    <a:pt x="39" y="13"/>
                  </a:lnTo>
                  <a:lnTo>
                    <a:pt x="93" y="13"/>
                  </a:lnTo>
                  <a:lnTo>
                    <a:pt x="93" y="21"/>
                  </a:lnTo>
                  <a:lnTo>
                    <a:pt x="110" y="21"/>
                  </a:lnTo>
                  <a:lnTo>
                    <a:pt x="110" y="13"/>
                  </a:lnTo>
                  <a:lnTo>
                    <a:pt x="129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2" name="Group 681"/>
          <p:cNvGrpSpPr/>
          <p:nvPr/>
        </p:nvGrpSpPr>
        <p:grpSpPr>
          <a:xfrm>
            <a:off x="2457743" y="2506773"/>
            <a:ext cx="303460" cy="178906"/>
            <a:chOff x="2457743" y="2506773"/>
            <a:chExt cx="303460" cy="178906"/>
          </a:xfrm>
          <a:solidFill>
            <a:schemeClr val="tx2"/>
          </a:solidFill>
        </p:grpSpPr>
        <p:sp>
          <p:nvSpPr>
            <p:cNvPr id="526" name="Freeform 118"/>
            <p:cNvSpPr>
              <a:spLocks/>
            </p:cNvSpPr>
            <p:nvPr/>
          </p:nvSpPr>
          <p:spPr bwMode="auto">
            <a:xfrm>
              <a:off x="2564181" y="2574712"/>
              <a:ext cx="99644" cy="67939"/>
            </a:xfrm>
            <a:custGeom>
              <a:avLst/>
              <a:gdLst>
                <a:gd name="T0" fmla="*/ 16 w 44"/>
                <a:gd name="T1" fmla="*/ 25 h 30"/>
                <a:gd name="T2" fmla="*/ 3 w 44"/>
                <a:gd name="T3" fmla="*/ 12 h 30"/>
                <a:gd name="T4" fmla="*/ 0 w 44"/>
                <a:gd name="T5" fmla="*/ 15 h 30"/>
                <a:gd name="T6" fmla="*/ 15 w 44"/>
                <a:gd name="T7" fmla="*/ 30 h 30"/>
                <a:gd name="T8" fmla="*/ 17 w 44"/>
                <a:gd name="T9" fmla="*/ 30 h 30"/>
                <a:gd name="T10" fmla="*/ 44 w 44"/>
                <a:gd name="T11" fmla="*/ 3 h 30"/>
                <a:gd name="T12" fmla="*/ 42 w 44"/>
                <a:gd name="T13" fmla="*/ 0 h 30"/>
                <a:gd name="T14" fmla="*/ 16 w 44"/>
                <a:gd name="T15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16" y="25"/>
                  </a:moveTo>
                  <a:lnTo>
                    <a:pt x="3" y="12"/>
                  </a:lnTo>
                  <a:lnTo>
                    <a:pt x="0" y="15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16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7" name="Freeform 119"/>
            <p:cNvSpPr>
              <a:spLocks noEditPoints="1"/>
            </p:cNvSpPr>
            <p:nvPr/>
          </p:nvSpPr>
          <p:spPr bwMode="auto">
            <a:xfrm>
              <a:off x="2457743" y="2506773"/>
              <a:ext cx="303460" cy="178906"/>
            </a:xfrm>
            <a:custGeom>
              <a:avLst/>
              <a:gdLst>
                <a:gd name="T0" fmla="*/ 224 w 256"/>
                <a:gd name="T1" fmla="*/ 80 h 152"/>
                <a:gd name="T2" fmla="*/ 137 w 256"/>
                <a:gd name="T3" fmla="*/ 0 h 152"/>
                <a:gd name="T4" fmla="*/ 49 w 256"/>
                <a:gd name="T5" fmla="*/ 64 h 152"/>
                <a:gd name="T6" fmla="*/ 46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6 w 256"/>
                <a:gd name="T25" fmla="*/ 72 h 152"/>
                <a:gd name="T26" fmla="*/ 56 w 256"/>
                <a:gd name="T27" fmla="*/ 72 h 152"/>
                <a:gd name="T28" fmla="*/ 56 w 256"/>
                <a:gd name="T29" fmla="*/ 69 h 152"/>
                <a:gd name="T30" fmla="*/ 137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4" y="0"/>
                    <a:pt x="137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21" y="64"/>
                    <a:pt x="0" y="84"/>
                    <a:pt x="0" y="108"/>
                  </a:cubicBezTo>
                  <a:cubicBezTo>
                    <a:pt x="0" y="133"/>
                    <a:pt x="20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1" y="152"/>
                    <a:pt x="256" y="136"/>
                    <a:pt x="256" y="116"/>
                  </a:cubicBezTo>
                  <a:cubicBezTo>
                    <a:pt x="256" y="97"/>
                    <a:pt x="243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8" y="8"/>
                    <a:pt x="137" y="8"/>
                  </a:cubicBezTo>
                  <a:cubicBezTo>
                    <a:pt x="181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1" name="Group 680"/>
          <p:cNvGrpSpPr/>
          <p:nvPr/>
        </p:nvGrpSpPr>
        <p:grpSpPr>
          <a:xfrm>
            <a:off x="2849523" y="2506773"/>
            <a:ext cx="301196" cy="178906"/>
            <a:chOff x="2849523" y="2506773"/>
            <a:chExt cx="301196" cy="178906"/>
          </a:xfrm>
          <a:solidFill>
            <a:schemeClr val="tx2"/>
          </a:solidFill>
        </p:grpSpPr>
        <p:sp>
          <p:nvSpPr>
            <p:cNvPr id="528" name="Freeform 120"/>
            <p:cNvSpPr>
              <a:spLocks noEditPoints="1"/>
            </p:cNvSpPr>
            <p:nvPr/>
          </p:nvSpPr>
          <p:spPr bwMode="auto">
            <a:xfrm>
              <a:off x="2849523" y="2506773"/>
              <a:ext cx="301196" cy="178906"/>
            </a:xfrm>
            <a:custGeom>
              <a:avLst/>
              <a:gdLst>
                <a:gd name="T0" fmla="*/ 224 w 256"/>
                <a:gd name="T1" fmla="*/ 80 h 152"/>
                <a:gd name="T2" fmla="*/ 137 w 256"/>
                <a:gd name="T3" fmla="*/ 0 h 152"/>
                <a:gd name="T4" fmla="*/ 49 w 256"/>
                <a:gd name="T5" fmla="*/ 64 h 152"/>
                <a:gd name="T6" fmla="*/ 46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6 w 256"/>
                <a:gd name="T25" fmla="*/ 72 h 152"/>
                <a:gd name="T26" fmla="*/ 56 w 256"/>
                <a:gd name="T27" fmla="*/ 72 h 152"/>
                <a:gd name="T28" fmla="*/ 56 w 256"/>
                <a:gd name="T29" fmla="*/ 69 h 152"/>
                <a:gd name="T30" fmla="*/ 137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4" y="0"/>
                    <a:pt x="137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21" y="64"/>
                    <a:pt x="0" y="84"/>
                    <a:pt x="0" y="108"/>
                  </a:cubicBezTo>
                  <a:cubicBezTo>
                    <a:pt x="0" y="133"/>
                    <a:pt x="20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1" y="152"/>
                    <a:pt x="256" y="136"/>
                    <a:pt x="256" y="116"/>
                  </a:cubicBezTo>
                  <a:cubicBezTo>
                    <a:pt x="256" y="97"/>
                    <a:pt x="243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8" y="8"/>
                    <a:pt x="137" y="8"/>
                  </a:cubicBezTo>
                  <a:cubicBezTo>
                    <a:pt x="181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9" name="Freeform 121"/>
            <p:cNvSpPr>
              <a:spLocks/>
            </p:cNvSpPr>
            <p:nvPr/>
          </p:nvSpPr>
          <p:spPr bwMode="auto">
            <a:xfrm>
              <a:off x="2960489" y="2563388"/>
              <a:ext cx="81527" cy="99644"/>
            </a:xfrm>
            <a:custGeom>
              <a:avLst/>
              <a:gdLst>
                <a:gd name="T0" fmla="*/ 20 w 36"/>
                <a:gd name="T1" fmla="*/ 36 h 44"/>
                <a:gd name="T2" fmla="*/ 20 w 36"/>
                <a:gd name="T3" fmla="*/ 0 h 44"/>
                <a:gd name="T4" fmla="*/ 16 w 36"/>
                <a:gd name="T5" fmla="*/ 0 h 44"/>
                <a:gd name="T6" fmla="*/ 16 w 36"/>
                <a:gd name="T7" fmla="*/ 36 h 44"/>
                <a:gd name="T8" fmla="*/ 3 w 36"/>
                <a:gd name="T9" fmla="*/ 23 h 44"/>
                <a:gd name="T10" fmla="*/ 0 w 36"/>
                <a:gd name="T11" fmla="*/ 26 h 44"/>
                <a:gd name="T12" fmla="*/ 17 w 36"/>
                <a:gd name="T13" fmla="*/ 44 h 44"/>
                <a:gd name="T14" fmla="*/ 19 w 36"/>
                <a:gd name="T15" fmla="*/ 44 h 44"/>
                <a:gd name="T16" fmla="*/ 36 w 36"/>
                <a:gd name="T17" fmla="*/ 26 h 44"/>
                <a:gd name="T18" fmla="*/ 33 w 36"/>
                <a:gd name="T19" fmla="*/ 23 h 44"/>
                <a:gd name="T20" fmla="*/ 20 w 36"/>
                <a:gd name="T21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20" y="36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6" y="36"/>
                  </a:lnTo>
                  <a:lnTo>
                    <a:pt x="3" y="23"/>
                  </a:lnTo>
                  <a:lnTo>
                    <a:pt x="0" y="26"/>
                  </a:lnTo>
                  <a:lnTo>
                    <a:pt x="17" y="44"/>
                  </a:lnTo>
                  <a:lnTo>
                    <a:pt x="19" y="44"/>
                  </a:lnTo>
                  <a:lnTo>
                    <a:pt x="36" y="26"/>
                  </a:lnTo>
                  <a:lnTo>
                    <a:pt x="33" y="23"/>
                  </a:lnTo>
                  <a:lnTo>
                    <a:pt x="2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9" name="Group 678"/>
          <p:cNvGrpSpPr/>
          <p:nvPr/>
        </p:nvGrpSpPr>
        <p:grpSpPr>
          <a:xfrm>
            <a:off x="3241303" y="2506773"/>
            <a:ext cx="303460" cy="178906"/>
            <a:chOff x="3241303" y="2506773"/>
            <a:chExt cx="303460" cy="178906"/>
          </a:xfrm>
          <a:solidFill>
            <a:schemeClr val="tx2"/>
          </a:solidFill>
        </p:grpSpPr>
        <p:sp>
          <p:nvSpPr>
            <p:cNvPr id="530" name="Freeform 122"/>
            <p:cNvSpPr>
              <a:spLocks noEditPoints="1"/>
            </p:cNvSpPr>
            <p:nvPr/>
          </p:nvSpPr>
          <p:spPr bwMode="auto">
            <a:xfrm>
              <a:off x="3241303" y="2506773"/>
              <a:ext cx="303460" cy="178906"/>
            </a:xfrm>
            <a:custGeom>
              <a:avLst/>
              <a:gdLst>
                <a:gd name="T0" fmla="*/ 223 w 256"/>
                <a:gd name="T1" fmla="*/ 80 h 152"/>
                <a:gd name="T2" fmla="*/ 136 w 256"/>
                <a:gd name="T3" fmla="*/ 0 h 152"/>
                <a:gd name="T4" fmla="*/ 48 w 256"/>
                <a:gd name="T5" fmla="*/ 64 h 152"/>
                <a:gd name="T6" fmla="*/ 45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3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5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3" y="80"/>
                  </a:moveTo>
                  <a:cubicBezTo>
                    <a:pt x="221" y="36"/>
                    <a:pt x="183" y="0"/>
                    <a:pt x="136" y="0"/>
                  </a:cubicBezTo>
                  <a:cubicBezTo>
                    <a:pt x="94" y="0"/>
                    <a:pt x="57" y="27"/>
                    <a:pt x="48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20" y="64"/>
                    <a:pt x="0" y="84"/>
                    <a:pt x="0" y="108"/>
                  </a:cubicBezTo>
                  <a:cubicBezTo>
                    <a:pt x="0" y="133"/>
                    <a:pt x="19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3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3" y="144"/>
                    <a:pt x="8" y="128"/>
                    <a:pt x="8" y="108"/>
                  </a:cubicBezTo>
                  <a:cubicBezTo>
                    <a:pt x="8" y="88"/>
                    <a:pt x="24" y="72"/>
                    <a:pt x="4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5" y="88"/>
                    <a:pt x="248" y="100"/>
                    <a:pt x="248" y="116"/>
                  </a:cubicBezTo>
                  <a:cubicBezTo>
                    <a:pt x="248" y="132"/>
                    <a:pt x="235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1" name="Rectangle 123"/>
            <p:cNvSpPr>
              <a:spLocks noChangeArrowheads="1"/>
            </p:cNvSpPr>
            <p:nvPr/>
          </p:nvSpPr>
          <p:spPr bwMode="auto">
            <a:xfrm>
              <a:off x="3350005" y="2601888"/>
              <a:ext cx="86056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6" name="Group 675"/>
          <p:cNvGrpSpPr/>
          <p:nvPr/>
        </p:nvGrpSpPr>
        <p:grpSpPr>
          <a:xfrm>
            <a:off x="3633084" y="2506773"/>
            <a:ext cx="303460" cy="178906"/>
            <a:chOff x="3633084" y="2506773"/>
            <a:chExt cx="303460" cy="178906"/>
          </a:xfrm>
          <a:solidFill>
            <a:schemeClr val="tx2"/>
          </a:solidFill>
        </p:grpSpPr>
        <p:sp>
          <p:nvSpPr>
            <p:cNvPr id="532" name="Freeform 124"/>
            <p:cNvSpPr>
              <a:spLocks noEditPoints="1"/>
            </p:cNvSpPr>
            <p:nvPr/>
          </p:nvSpPr>
          <p:spPr bwMode="auto">
            <a:xfrm>
              <a:off x="3633084" y="2506773"/>
              <a:ext cx="303460" cy="178906"/>
            </a:xfrm>
            <a:custGeom>
              <a:avLst/>
              <a:gdLst>
                <a:gd name="T0" fmla="*/ 224 w 256"/>
                <a:gd name="T1" fmla="*/ 80 h 152"/>
                <a:gd name="T2" fmla="*/ 136 w 256"/>
                <a:gd name="T3" fmla="*/ 0 h 152"/>
                <a:gd name="T4" fmla="*/ 48 w 256"/>
                <a:gd name="T5" fmla="*/ 64 h 152"/>
                <a:gd name="T6" fmla="*/ 45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5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3" y="0"/>
                    <a:pt x="136" y="0"/>
                  </a:cubicBezTo>
                  <a:cubicBezTo>
                    <a:pt x="94" y="0"/>
                    <a:pt x="57" y="27"/>
                    <a:pt x="48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20" y="64"/>
                    <a:pt x="0" y="84"/>
                    <a:pt x="0" y="108"/>
                  </a:cubicBezTo>
                  <a:cubicBezTo>
                    <a:pt x="0" y="133"/>
                    <a:pt x="19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4" y="72"/>
                    <a:pt x="4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5" y="88"/>
                    <a:pt x="248" y="100"/>
                    <a:pt x="248" y="116"/>
                  </a:cubicBezTo>
                  <a:cubicBezTo>
                    <a:pt x="248" y="132"/>
                    <a:pt x="235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3" name="Freeform 125"/>
            <p:cNvSpPr>
              <a:spLocks noEditPoints="1"/>
            </p:cNvSpPr>
            <p:nvPr/>
          </p:nvSpPr>
          <p:spPr bwMode="auto">
            <a:xfrm>
              <a:off x="3737257" y="2558859"/>
              <a:ext cx="95114" cy="92850"/>
            </a:xfrm>
            <a:custGeom>
              <a:avLst/>
              <a:gdLst>
                <a:gd name="T0" fmla="*/ 40 w 80"/>
                <a:gd name="T1" fmla="*/ 0 h 80"/>
                <a:gd name="T2" fmla="*/ 11 w 80"/>
                <a:gd name="T3" fmla="*/ 12 h 80"/>
                <a:gd name="T4" fmla="*/ 0 w 80"/>
                <a:gd name="T5" fmla="*/ 40 h 80"/>
                <a:gd name="T6" fmla="*/ 11 w 80"/>
                <a:gd name="T7" fmla="*/ 68 h 80"/>
                <a:gd name="T8" fmla="*/ 40 w 80"/>
                <a:gd name="T9" fmla="*/ 80 h 80"/>
                <a:gd name="T10" fmla="*/ 40 w 80"/>
                <a:gd name="T11" fmla="*/ 80 h 80"/>
                <a:gd name="T12" fmla="*/ 80 w 80"/>
                <a:gd name="T13" fmla="*/ 40 h 80"/>
                <a:gd name="T14" fmla="*/ 68 w 80"/>
                <a:gd name="T15" fmla="*/ 12 h 80"/>
                <a:gd name="T16" fmla="*/ 40 w 80"/>
                <a:gd name="T17" fmla="*/ 0 h 80"/>
                <a:gd name="T18" fmla="*/ 40 w 80"/>
                <a:gd name="T19" fmla="*/ 72 h 80"/>
                <a:gd name="T20" fmla="*/ 17 w 80"/>
                <a:gd name="T21" fmla="*/ 63 h 80"/>
                <a:gd name="T22" fmla="*/ 8 w 80"/>
                <a:gd name="T23" fmla="*/ 40 h 80"/>
                <a:gd name="T24" fmla="*/ 14 w 80"/>
                <a:gd name="T25" fmla="*/ 20 h 80"/>
                <a:gd name="T26" fmla="*/ 59 w 80"/>
                <a:gd name="T27" fmla="*/ 65 h 80"/>
                <a:gd name="T28" fmla="*/ 40 w 80"/>
                <a:gd name="T29" fmla="*/ 72 h 80"/>
                <a:gd name="T30" fmla="*/ 65 w 80"/>
                <a:gd name="T31" fmla="*/ 60 h 80"/>
                <a:gd name="T32" fmla="*/ 20 w 80"/>
                <a:gd name="T33" fmla="*/ 15 h 80"/>
                <a:gd name="T34" fmla="*/ 40 w 80"/>
                <a:gd name="T35" fmla="*/ 8 h 80"/>
                <a:gd name="T36" fmla="*/ 62 w 80"/>
                <a:gd name="T37" fmla="*/ 17 h 80"/>
                <a:gd name="T38" fmla="*/ 72 w 80"/>
                <a:gd name="T39" fmla="*/ 40 h 80"/>
                <a:gd name="T40" fmla="*/ 65 w 80"/>
                <a:gd name="T41" fmla="*/ 6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cubicBezTo>
                    <a:pt x="29" y="0"/>
                    <a:pt x="19" y="4"/>
                    <a:pt x="11" y="12"/>
                  </a:cubicBezTo>
                  <a:cubicBezTo>
                    <a:pt x="4" y="19"/>
                    <a:pt x="0" y="29"/>
                    <a:pt x="0" y="40"/>
                  </a:cubicBezTo>
                  <a:cubicBezTo>
                    <a:pt x="0" y="51"/>
                    <a:pt x="4" y="61"/>
                    <a:pt x="11" y="68"/>
                  </a:cubicBez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8" y="12"/>
                  </a:cubicBezTo>
                  <a:cubicBezTo>
                    <a:pt x="60" y="4"/>
                    <a:pt x="50" y="0"/>
                    <a:pt x="40" y="0"/>
                  </a:cubicBezTo>
                  <a:close/>
                  <a:moveTo>
                    <a:pt x="40" y="72"/>
                  </a:moveTo>
                  <a:cubicBezTo>
                    <a:pt x="31" y="72"/>
                    <a:pt x="23" y="69"/>
                    <a:pt x="17" y="63"/>
                  </a:cubicBezTo>
                  <a:cubicBezTo>
                    <a:pt x="11" y="57"/>
                    <a:pt x="8" y="49"/>
                    <a:pt x="8" y="40"/>
                  </a:cubicBezTo>
                  <a:cubicBezTo>
                    <a:pt x="8" y="33"/>
                    <a:pt x="10" y="26"/>
                    <a:pt x="14" y="20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4" y="69"/>
                    <a:pt x="47" y="72"/>
                    <a:pt x="40" y="72"/>
                  </a:cubicBezTo>
                  <a:close/>
                  <a:moveTo>
                    <a:pt x="65" y="60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26" y="10"/>
                    <a:pt x="33" y="8"/>
                    <a:pt x="40" y="8"/>
                  </a:cubicBezTo>
                  <a:cubicBezTo>
                    <a:pt x="48" y="8"/>
                    <a:pt x="56" y="11"/>
                    <a:pt x="62" y="17"/>
                  </a:cubicBezTo>
                  <a:cubicBezTo>
                    <a:pt x="68" y="23"/>
                    <a:pt x="72" y="31"/>
                    <a:pt x="72" y="40"/>
                  </a:cubicBezTo>
                  <a:cubicBezTo>
                    <a:pt x="72" y="47"/>
                    <a:pt x="69" y="54"/>
                    <a:pt x="65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5" name="Group 674"/>
          <p:cNvGrpSpPr/>
          <p:nvPr/>
        </p:nvGrpSpPr>
        <p:grpSpPr>
          <a:xfrm>
            <a:off x="4024863" y="2506773"/>
            <a:ext cx="301196" cy="178906"/>
            <a:chOff x="4024863" y="2506773"/>
            <a:chExt cx="301196" cy="178906"/>
          </a:xfrm>
          <a:solidFill>
            <a:schemeClr val="tx2"/>
          </a:solidFill>
        </p:grpSpPr>
        <p:sp>
          <p:nvSpPr>
            <p:cNvPr id="534" name="Freeform 126"/>
            <p:cNvSpPr>
              <a:spLocks noEditPoints="1"/>
            </p:cNvSpPr>
            <p:nvPr/>
          </p:nvSpPr>
          <p:spPr bwMode="auto">
            <a:xfrm>
              <a:off x="4024863" y="2506773"/>
              <a:ext cx="301196" cy="178906"/>
            </a:xfrm>
            <a:custGeom>
              <a:avLst/>
              <a:gdLst>
                <a:gd name="T0" fmla="*/ 224 w 256"/>
                <a:gd name="T1" fmla="*/ 80 h 152"/>
                <a:gd name="T2" fmla="*/ 136 w 256"/>
                <a:gd name="T3" fmla="*/ 0 h 152"/>
                <a:gd name="T4" fmla="*/ 49 w 256"/>
                <a:gd name="T5" fmla="*/ 64 h 152"/>
                <a:gd name="T6" fmla="*/ 45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5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3" y="0"/>
                    <a:pt x="136" y="0"/>
                  </a:cubicBezTo>
                  <a:cubicBezTo>
                    <a:pt x="94" y="0"/>
                    <a:pt x="57" y="27"/>
                    <a:pt x="49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20" y="64"/>
                    <a:pt x="0" y="84"/>
                    <a:pt x="0" y="108"/>
                  </a:cubicBezTo>
                  <a:cubicBezTo>
                    <a:pt x="0" y="133"/>
                    <a:pt x="19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5" name="Freeform 127"/>
            <p:cNvSpPr>
              <a:spLocks/>
            </p:cNvSpPr>
            <p:nvPr/>
          </p:nvSpPr>
          <p:spPr bwMode="auto">
            <a:xfrm>
              <a:off x="4133565" y="2563388"/>
              <a:ext cx="83792" cy="83792"/>
            </a:xfrm>
            <a:custGeom>
              <a:avLst/>
              <a:gdLst>
                <a:gd name="T0" fmla="*/ 21 w 37"/>
                <a:gd name="T1" fmla="*/ 0 h 37"/>
                <a:gd name="T2" fmla="*/ 17 w 37"/>
                <a:gd name="T3" fmla="*/ 0 h 37"/>
                <a:gd name="T4" fmla="*/ 17 w 37"/>
                <a:gd name="T5" fmla="*/ 17 h 37"/>
                <a:gd name="T6" fmla="*/ 0 w 37"/>
                <a:gd name="T7" fmla="*/ 17 h 37"/>
                <a:gd name="T8" fmla="*/ 0 w 37"/>
                <a:gd name="T9" fmla="*/ 21 h 37"/>
                <a:gd name="T10" fmla="*/ 17 w 37"/>
                <a:gd name="T11" fmla="*/ 21 h 37"/>
                <a:gd name="T12" fmla="*/ 17 w 37"/>
                <a:gd name="T13" fmla="*/ 37 h 37"/>
                <a:gd name="T14" fmla="*/ 21 w 37"/>
                <a:gd name="T15" fmla="*/ 37 h 37"/>
                <a:gd name="T16" fmla="*/ 21 w 37"/>
                <a:gd name="T17" fmla="*/ 21 h 37"/>
                <a:gd name="T18" fmla="*/ 37 w 37"/>
                <a:gd name="T19" fmla="*/ 21 h 37"/>
                <a:gd name="T20" fmla="*/ 37 w 37"/>
                <a:gd name="T21" fmla="*/ 17 h 37"/>
                <a:gd name="T22" fmla="*/ 21 w 37"/>
                <a:gd name="T23" fmla="*/ 17 h 37"/>
                <a:gd name="T24" fmla="*/ 21 w 3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37">
                  <a:moveTo>
                    <a:pt x="21" y="0"/>
                  </a:moveTo>
                  <a:lnTo>
                    <a:pt x="17" y="0"/>
                  </a:lnTo>
                  <a:lnTo>
                    <a:pt x="17" y="17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7"/>
                  </a:lnTo>
                  <a:lnTo>
                    <a:pt x="21" y="37"/>
                  </a:lnTo>
                  <a:lnTo>
                    <a:pt x="21" y="21"/>
                  </a:lnTo>
                  <a:lnTo>
                    <a:pt x="37" y="21"/>
                  </a:lnTo>
                  <a:lnTo>
                    <a:pt x="37" y="17"/>
                  </a:lnTo>
                  <a:lnTo>
                    <a:pt x="21" y="17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2" name="Group 671"/>
          <p:cNvGrpSpPr/>
          <p:nvPr/>
        </p:nvGrpSpPr>
        <p:grpSpPr>
          <a:xfrm>
            <a:off x="4416644" y="2506773"/>
            <a:ext cx="301196" cy="178906"/>
            <a:chOff x="4416644" y="2506773"/>
            <a:chExt cx="301196" cy="178906"/>
          </a:xfrm>
          <a:solidFill>
            <a:schemeClr val="tx2"/>
          </a:solidFill>
        </p:grpSpPr>
        <p:sp>
          <p:nvSpPr>
            <p:cNvPr id="536" name="Freeform 128"/>
            <p:cNvSpPr>
              <a:spLocks noEditPoints="1"/>
            </p:cNvSpPr>
            <p:nvPr/>
          </p:nvSpPr>
          <p:spPr bwMode="auto">
            <a:xfrm>
              <a:off x="4416644" y="2506773"/>
              <a:ext cx="301196" cy="178906"/>
            </a:xfrm>
            <a:custGeom>
              <a:avLst/>
              <a:gdLst>
                <a:gd name="T0" fmla="*/ 224 w 256"/>
                <a:gd name="T1" fmla="*/ 80 h 152"/>
                <a:gd name="T2" fmla="*/ 136 w 256"/>
                <a:gd name="T3" fmla="*/ 0 h 152"/>
                <a:gd name="T4" fmla="*/ 49 w 256"/>
                <a:gd name="T5" fmla="*/ 64 h 152"/>
                <a:gd name="T6" fmla="*/ 45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5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3" y="0"/>
                    <a:pt x="136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20" y="64"/>
                    <a:pt x="0" y="84"/>
                    <a:pt x="0" y="108"/>
                  </a:cubicBezTo>
                  <a:cubicBezTo>
                    <a:pt x="0" y="133"/>
                    <a:pt x="19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7" name="Freeform 129"/>
            <p:cNvSpPr>
              <a:spLocks/>
            </p:cNvSpPr>
            <p:nvPr/>
          </p:nvSpPr>
          <p:spPr bwMode="auto">
            <a:xfrm>
              <a:off x="4525346" y="2595093"/>
              <a:ext cx="65675" cy="65675"/>
            </a:xfrm>
            <a:custGeom>
              <a:avLst/>
              <a:gdLst>
                <a:gd name="T0" fmla="*/ 37 w 56"/>
                <a:gd name="T1" fmla="*/ 22 h 54"/>
                <a:gd name="T2" fmla="*/ 44 w 56"/>
                <a:gd name="T3" fmla="*/ 32 h 54"/>
                <a:gd name="T4" fmla="*/ 36 w 56"/>
                <a:gd name="T5" fmla="*/ 32 h 54"/>
                <a:gd name="T6" fmla="*/ 8 w 56"/>
                <a:gd name="T7" fmla="*/ 0 h 54"/>
                <a:gd name="T8" fmla="*/ 0 w 56"/>
                <a:gd name="T9" fmla="*/ 0 h 54"/>
                <a:gd name="T10" fmla="*/ 36 w 56"/>
                <a:gd name="T11" fmla="*/ 40 h 54"/>
                <a:gd name="T12" fmla="*/ 44 w 56"/>
                <a:gd name="T13" fmla="*/ 40 h 54"/>
                <a:gd name="T14" fmla="*/ 37 w 56"/>
                <a:gd name="T15" fmla="*/ 50 h 54"/>
                <a:gd name="T16" fmla="*/ 44 w 56"/>
                <a:gd name="T17" fmla="*/ 54 h 54"/>
                <a:gd name="T18" fmla="*/ 56 w 56"/>
                <a:gd name="T19" fmla="*/ 38 h 54"/>
                <a:gd name="T20" fmla="*/ 56 w 56"/>
                <a:gd name="T21" fmla="*/ 34 h 54"/>
                <a:gd name="T22" fmla="*/ 44 w 56"/>
                <a:gd name="T23" fmla="*/ 18 h 54"/>
                <a:gd name="T24" fmla="*/ 37 w 56"/>
                <a:gd name="T2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7" y="22"/>
                  </a:move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4" y="18"/>
                    <a:pt x="44" y="18"/>
                    <a:pt x="44" y="18"/>
                  </a:cubicBezTo>
                  <a:lnTo>
                    <a:pt x="37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8" name="Freeform 130"/>
            <p:cNvSpPr>
              <a:spLocks/>
            </p:cNvSpPr>
            <p:nvPr/>
          </p:nvSpPr>
          <p:spPr bwMode="auto">
            <a:xfrm>
              <a:off x="4552522" y="2531684"/>
              <a:ext cx="65675" cy="63410"/>
            </a:xfrm>
            <a:custGeom>
              <a:avLst/>
              <a:gdLst>
                <a:gd name="T0" fmla="*/ 20 w 56"/>
                <a:gd name="T1" fmla="*/ 14 h 54"/>
                <a:gd name="T2" fmla="*/ 12 w 56"/>
                <a:gd name="T3" fmla="*/ 14 h 54"/>
                <a:gd name="T4" fmla="*/ 19 w 56"/>
                <a:gd name="T5" fmla="*/ 4 h 54"/>
                <a:gd name="T6" fmla="*/ 12 w 56"/>
                <a:gd name="T7" fmla="*/ 0 h 54"/>
                <a:gd name="T8" fmla="*/ 0 w 56"/>
                <a:gd name="T9" fmla="*/ 16 h 54"/>
                <a:gd name="T10" fmla="*/ 0 w 56"/>
                <a:gd name="T11" fmla="*/ 20 h 54"/>
                <a:gd name="T12" fmla="*/ 12 w 56"/>
                <a:gd name="T13" fmla="*/ 36 h 54"/>
                <a:gd name="T14" fmla="*/ 19 w 56"/>
                <a:gd name="T15" fmla="*/ 32 h 54"/>
                <a:gd name="T16" fmla="*/ 12 w 56"/>
                <a:gd name="T17" fmla="*/ 22 h 54"/>
                <a:gd name="T18" fmla="*/ 20 w 56"/>
                <a:gd name="T19" fmla="*/ 22 h 54"/>
                <a:gd name="T20" fmla="*/ 48 w 56"/>
                <a:gd name="T21" fmla="*/ 54 h 54"/>
                <a:gd name="T22" fmla="*/ 56 w 56"/>
                <a:gd name="T23" fmla="*/ 54 h 54"/>
                <a:gd name="T24" fmla="*/ 20 w 56"/>
                <a:gd name="T25" fmla="*/ 1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20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36" y="22"/>
                    <a:pt x="48" y="39"/>
                    <a:pt x="48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35"/>
                    <a:pt x="41" y="14"/>
                    <a:pt x="2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1" name="Group 670"/>
          <p:cNvGrpSpPr/>
          <p:nvPr/>
        </p:nvGrpSpPr>
        <p:grpSpPr>
          <a:xfrm>
            <a:off x="4808424" y="2506773"/>
            <a:ext cx="301196" cy="178906"/>
            <a:chOff x="4808424" y="2506773"/>
            <a:chExt cx="301196" cy="178906"/>
          </a:xfrm>
          <a:solidFill>
            <a:schemeClr val="tx2"/>
          </a:solidFill>
        </p:grpSpPr>
        <p:sp>
          <p:nvSpPr>
            <p:cNvPr id="539" name="Freeform 131"/>
            <p:cNvSpPr>
              <a:spLocks noEditPoints="1"/>
            </p:cNvSpPr>
            <p:nvPr/>
          </p:nvSpPr>
          <p:spPr bwMode="auto">
            <a:xfrm>
              <a:off x="4808424" y="2506773"/>
              <a:ext cx="301196" cy="178906"/>
            </a:xfrm>
            <a:custGeom>
              <a:avLst/>
              <a:gdLst>
                <a:gd name="T0" fmla="*/ 224 w 256"/>
                <a:gd name="T1" fmla="*/ 80 h 152"/>
                <a:gd name="T2" fmla="*/ 136 w 256"/>
                <a:gd name="T3" fmla="*/ 0 h 152"/>
                <a:gd name="T4" fmla="*/ 49 w 256"/>
                <a:gd name="T5" fmla="*/ 64 h 152"/>
                <a:gd name="T6" fmla="*/ 45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5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3" y="0"/>
                    <a:pt x="136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20" y="64"/>
                    <a:pt x="0" y="84"/>
                    <a:pt x="0" y="108"/>
                  </a:cubicBezTo>
                  <a:cubicBezTo>
                    <a:pt x="0" y="133"/>
                    <a:pt x="19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5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0" name="Freeform 132"/>
            <p:cNvSpPr>
              <a:spLocks/>
            </p:cNvSpPr>
            <p:nvPr/>
          </p:nvSpPr>
          <p:spPr bwMode="auto">
            <a:xfrm>
              <a:off x="4921655" y="2570183"/>
              <a:ext cx="72468" cy="72468"/>
            </a:xfrm>
            <a:custGeom>
              <a:avLst/>
              <a:gdLst>
                <a:gd name="T0" fmla="*/ 29 w 32"/>
                <a:gd name="T1" fmla="*/ 0 h 32"/>
                <a:gd name="T2" fmla="*/ 16 w 32"/>
                <a:gd name="T3" fmla="*/ 13 h 32"/>
                <a:gd name="T4" fmla="*/ 3 w 32"/>
                <a:gd name="T5" fmla="*/ 0 h 32"/>
                <a:gd name="T6" fmla="*/ 0 w 32"/>
                <a:gd name="T7" fmla="*/ 3 h 32"/>
                <a:gd name="T8" fmla="*/ 13 w 32"/>
                <a:gd name="T9" fmla="*/ 16 h 32"/>
                <a:gd name="T10" fmla="*/ 0 w 32"/>
                <a:gd name="T11" fmla="*/ 29 h 32"/>
                <a:gd name="T12" fmla="*/ 3 w 32"/>
                <a:gd name="T13" fmla="*/ 32 h 32"/>
                <a:gd name="T14" fmla="*/ 16 w 32"/>
                <a:gd name="T15" fmla="*/ 19 h 32"/>
                <a:gd name="T16" fmla="*/ 29 w 32"/>
                <a:gd name="T17" fmla="*/ 32 h 32"/>
                <a:gd name="T18" fmla="*/ 32 w 32"/>
                <a:gd name="T19" fmla="*/ 29 h 32"/>
                <a:gd name="T20" fmla="*/ 19 w 32"/>
                <a:gd name="T21" fmla="*/ 16 h 32"/>
                <a:gd name="T22" fmla="*/ 32 w 32"/>
                <a:gd name="T23" fmla="*/ 3 h 32"/>
                <a:gd name="T24" fmla="*/ 29 w 32"/>
                <a:gd name="T2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29" y="0"/>
                  </a:move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lnTo>
                    <a:pt x="16" y="19"/>
                  </a:lnTo>
                  <a:lnTo>
                    <a:pt x="29" y="32"/>
                  </a:lnTo>
                  <a:lnTo>
                    <a:pt x="32" y="29"/>
                  </a:lnTo>
                  <a:lnTo>
                    <a:pt x="19" y="16"/>
                  </a:lnTo>
                  <a:lnTo>
                    <a:pt x="32" y="3"/>
                  </a:ln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8" name="Group 667"/>
          <p:cNvGrpSpPr/>
          <p:nvPr/>
        </p:nvGrpSpPr>
        <p:grpSpPr>
          <a:xfrm>
            <a:off x="5197939" y="2506773"/>
            <a:ext cx="303460" cy="178906"/>
            <a:chOff x="5197939" y="2506773"/>
            <a:chExt cx="303460" cy="178906"/>
          </a:xfrm>
          <a:solidFill>
            <a:schemeClr val="tx2"/>
          </a:solidFill>
        </p:grpSpPr>
        <p:sp>
          <p:nvSpPr>
            <p:cNvPr id="541" name="Freeform 133"/>
            <p:cNvSpPr>
              <a:spLocks noEditPoints="1"/>
            </p:cNvSpPr>
            <p:nvPr/>
          </p:nvSpPr>
          <p:spPr bwMode="auto">
            <a:xfrm>
              <a:off x="5197939" y="2506773"/>
              <a:ext cx="303460" cy="178906"/>
            </a:xfrm>
            <a:custGeom>
              <a:avLst/>
              <a:gdLst>
                <a:gd name="T0" fmla="*/ 224 w 256"/>
                <a:gd name="T1" fmla="*/ 80 h 152"/>
                <a:gd name="T2" fmla="*/ 136 w 256"/>
                <a:gd name="T3" fmla="*/ 0 h 152"/>
                <a:gd name="T4" fmla="*/ 49 w 256"/>
                <a:gd name="T5" fmla="*/ 64 h 152"/>
                <a:gd name="T6" fmla="*/ 46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6 w 256"/>
                <a:gd name="T25" fmla="*/ 72 h 152"/>
                <a:gd name="T26" fmla="*/ 55 w 256"/>
                <a:gd name="T27" fmla="*/ 72 h 152"/>
                <a:gd name="T28" fmla="*/ 56 w 256"/>
                <a:gd name="T29" fmla="*/ 69 h 152"/>
                <a:gd name="T30" fmla="*/ 136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3" y="0"/>
                    <a:pt x="136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21" y="64"/>
                    <a:pt x="0" y="84"/>
                    <a:pt x="0" y="108"/>
                  </a:cubicBezTo>
                  <a:cubicBezTo>
                    <a:pt x="0" y="133"/>
                    <a:pt x="20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6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2" name="Freeform 134"/>
            <p:cNvSpPr>
              <a:spLocks noEditPoints="1"/>
            </p:cNvSpPr>
            <p:nvPr/>
          </p:nvSpPr>
          <p:spPr bwMode="auto">
            <a:xfrm>
              <a:off x="5302112" y="2558859"/>
              <a:ext cx="92850" cy="92850"/>
            </a:xfrm>
            <a:custGeom>
              <a:avLst/>
              <a:gdLst>
                <a:gd name="T0" fmla="*/ 56 w 79"/>
                <a:gd name="T1" fmla="*/ 28 h 79"/>
                <a:gd name="T2" fmla="*/ 28 w 79"/>
                <a:gd name="T3" fmla="*/ 0 h 79"/>
                <a:gd name="T4" fmla="*/ 0 w 79"/>
                <a:gd name="T5" fmla="*/ 28 h 79"/>
                <a:gd name="T6" fmla="*/ 28 w 79"/>
                <a:gd name="T7" fmla="*/ 56 h 79"/>
                <a:gd name="T8" fmla="*/ 45 w 79"/>
                <a:gd name="T9" fmla="*/ 50 h 79"/>
                <a:gd name="T10" fmla="*/ 73 w 79"/>
                <a:gd name="T11" fmla="*/ 79 h 79"/>
                <a:gd name="T12" fmla="*/ 79 w 79"/>
                <a:gd name="T13" fmla="*/ 73 h 79"/>
                <a:gd name="T14" fmla="*/ 51 w 79"/>
                <a:gd name="T15" fmla="*/ 45 h 79"/>
                <a:gd name="T16" fmla="*/ 56 w 79"/>
                <a:gd name="T17" fmla="*/ 28 h 79"/>
                <a:gd name="T18" fmla="*/ 8 w 79"/>
                <a:gd name="T19" fmla="*/ 28 h 79"/>
                <a:gd name="T20" fmla="*/ 28 w 79"/>
                <a:gd name="T21" fmla="*/ 8 h 79"/>
                <a:gd name="T22" fmla="*/ 48 w 79"/>
                <a:gd name="T23" fmla="*/ 28 h 79"/>
                <a:gd name="T24" fmla="*/ 28 w 79"/>
                <a:gd name="T25" fmla="*/ 48 h 79"/>
                <a:gd name="T26" fmla="*/ 8 w 79"/>
                <a:gd name="T27" fmla="*/ 2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56" y="28"/>
                  </a:moveTo>
                  <a:cubicBezTo>
                    <a:pt x="56" y="13"/>
                    <a:pt x="44" y="0"/>
                    <a:pt x="28" y="0"/>
                  </a:cubicBezTo>
                  <a:cubicBezTo>
                    <a:pt x="13" y="0"/>
                    <a:pt x="0" y="13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34" y="56"/>
                    <a:pt x="40" y="54"/>
                    <a:pt x="45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4" y="40"/>
                    <a:pt x="56" y="34"/>
                    <a:pt x="56" y="28"/>
                  </a:cubicBezTo>
                  <a:close/>
                  <a:moveTo>
                    <a:pt x="8" y="28"/>
                  </a:move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7" name="Group 666"/>
          <p:cNvGrpSpPr/>
          <p:nvPr/>
        </p:nvGrpSpPr>
        <p:grpSpPr>
          <a:xfrm>
            <a:off x="5589720" y="2506773"/>
            <a:ext cx="303460" cy="178906"/>
            <a:chOff x="5589720" y="2506773"/>
            <a:chExt cx="303460" cy="178906"/>
          </a:xfrm>
          <a:solidFill>
            <a:schemeClr val="tx2"/>
          </a:solidFill>
        </p:grpSpPr>
        <p:sp>
          <p:nvSpPr>
            <p:cNvPr id="543" name="Freeform 135"/>
            <p:cNvSpPr>
              <a:spLocks noEditPoints="1"/>
            </p:cNvSpPr>
            <p:nvPr/>
          </p:nvSpPr>
          <p:spPr bwMode="auto">
            <a:xfrm>
              <a:off x="5589720" y="2506773"/>
              <a:ext cx="303460" cy="178906"/>
            </a:xfrm>
            <a:custGeom>
              <a:avLst/>
              <a:gdLst>
                <a:gd name="T0" fmla="*/ 224 w 256"/>
                <a:gd name="T1" fmla="*/ 80 h 152"/>
                <a:gd name="T2" fmla="*/ 137 w 256"/>
                <a:gd name="T3" fmla="*/ 0 h 152"/>
                <a:gd name="T4" fmla="*/ 49 w 256"/>
                <a:gd name="T5" fmla="*/ 64 h 152"/>
                <a:gd name="T6" fmla="*/ 46 w 256"/>
                <a:gd name="T7" fmla="*/ 64 h 152"/>
                <a:gd name="T8" fmla="*/ 0 w 256"/>
                <a:gd name="T9" fmla="*/ 108 h 152"/>
                <a:gd name="T10" fmla="*/ 44 w 256"/>
                <a:gd name="T11" fmla="*/ 152 h 152"/>
                <a:gd name="T12" fmla="*/ 220 w 256"/>
                <a:gd name="T13" fmla="*/ 152 h 152"/>
                <a:gd name="T14" fmla="*/ 256 w 256"/>
                <a:gd name="T15" fmla="*/ 116 h 152"/>
                <a:gd name="T16" fmla="*/ 224 w 256"/>
                <a:gd name="T17" fmla="*/ 80 h 152"/>
                <a:gd name="T18" fmla="*/ 220 w 256"/>
                <a:gd name="T19" fmla="*/ 144 h 152"/>
                <a:gd name="T20" fmla="*/ 44 w 256"/>
                <a:gd name="T21" fmla="*/ 144 h 152"/>
                <a:gd name="T22" fmla="*/ 8 w 256"/>
                <a:gd name="T23" fmla="*/ 108 h 152"/>
                <a:gd name="T24" fmla="*/ 46 w 256"/>
                <a:gd name="T25" fmla="*/ 72 h 152"/>
                <a:gd name="T26" fmla="*/ 56 w 256"/>
                <a:gd name="T27" fmla="*/ 72 h 152"/>
                <a:gd name="T28" fmla="*/ 56 w 256"/>
                <a:gd name="T29" fmla="*/ 69 h 152"/>
                <a:gd name="T30" fmla="*/ 137 w 256"/>
                <a:gd name="T31" fmla="*/ 8 h 152"/>
                <a:gd name="T32" fmla="*/ 216 w 256"/>
                <a:gd name="T33" fmla="*/ 84 h 152"/>
                <a:gd name="T34" fmla="*/ 216 w 256"/>
                <a:gd name="T35" fmla="*/ 88 h 152"/>
                <a:gd name="T36" fmla="*/ 220 w 256"/>
                <a:gd name="T37" fmla="*/ 88 h 152"/>
                <a:gd name="T38" fmla="*/ 248 w 256"/>
                <a:gd name="T39" fmla="*/ 116 h 152"/>
                <a:gd name="T40" fmla="*/ 220 w 256"/>
                <a:gd name="T41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2">
                  <a:moveTo>
                    <a:pt x="224" y="80"/>
                  </a:moveTo>
                  <a:cubicBezTo>
                    <a:pt x="222" y="36"/>
                    <a:pt x="184" y="0"/>
                    <a:pt x="137" y="0"/>
                  </a:cubicBezTo>
                  <a:cubicBezTo>
                    <a:pt x="95" y="0"/>
                    <a:pt x="58" y="27"/>
                    <a:pt x="49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21" y="64"/>
                    <a:pt x="0" y="84"/>
                    <a:pt x="0" y="108"/>
                  </a:cubicBezTo>
                  <a:cubicBezTo>
                    <a:pt x="0" y="133"/>
                    <a:pt x="20" y="152"/>
                    <a:pt x="44" y="152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40" y="152"/>
                    <a:pt x="256" y="136"/>
                    <a:pt x="256" y="116"/>
                  </a:cubicBezTo>
                  <a:cubicBezTo>
                    <a:pt x="256" y="97"/>
                    <a:pt x="242" y="82"/>
                    <a:pt x="224" y="80"/>
                  </a:cubicBezTo>
                  <a:close/>
                  <a:moveTo>
                    <a:pt x="220" y="144"/>
                  </a:moveTo>
                  <a:cubicBezTo>
                    <a:pt x="44" y="144"/>
                    <a:pt x="44" y="144"/>
                    <a:pt x="44" y="144"/>
                  </a:cubicBezTo>
                  <a:cubicBezTo>
                    <a:pt x="24" y="144"/>
                    <a:pt x="8" y="128"/>
                    <a:pt x="8" y="108"/>
                  </a:cubicBezTo>
                  <a:cubicBezTo>
                    <a:pt x="8" y="88"/>
                    <a:pt x="25" y="72"/>
                    <a:pt x="4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7" y="8"/>
                  </a:cubicBezTo>
                  <a:cubicBezTo>
                    <a:pt x="181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0"/>
                    <a:pt x="248" y="116"/>
                  </a:cubicBezTo>
                  <a:cubicBezTo>
                    <a:pt x="248" y="132"/>
                    <a:pt x="236" y="144"/>
                    <a:pt x="220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4" name="Freeform 136"/>
            <p:cNvSpPr>
              <a:spLocks/>
            </p:cNvSpPr>
            <p:nvPr/>
          </p:nvSpPr>
          <p:spPr bwMode="auto">
            <a:xfrm>
              <a:off x="5700686" y="2563388"/>
              <a:ext cx="81527" cy="99644"/>
            </a:xfrm>
            <a:custGeom>
              <a:avLst/>
              <a:gdLst>
                <a:gd name="T0" fmla="*/ 16 w 36"/>
                <a:gd name="T1" fmla="*/ 0 h 44"/>
                <a:gd name="T2" fmla="*/ 0 w 36"/>
                <a:gd name="T3" fmla="*/ 17 h 44"/>
                <a:gd name="T4" fmla="*/ 3 w 36"/>
                <a:gd name="T5" fmla="*/ 20 h 44"/>
                <a:gd name="T6" fmla="*/ 16 w 36"/>
                <a:gd name="T7" fmla="*/ 7 h 44"/>
                <a:gd name="T8" fmla="*/ 16 w 36"/>
                <a:gd name="T9" fmla="*/ 44 h 44"/>
                <a:gd name="T10" fmla="*/ 20 w 36"/>
                <a:gd name="T11" fmla="*/ 44 h 44"/>
                <a:gd name="T12" fmla="*/ 20 w 36"/>
                <a:gd name="T13" fmla="*/ 7 h 44"/>
                <a:gd name="T14" fmla="*/ 33 w 36"/>
                <a:gd name="T15" fmla="*/ 20 h 44"/>
                <a:gd name="T16" fmla="*/ 36 w 36"/>
                <a:gd name="T17" fmla="*/ 17 h 44"/>
                <a:gd name="T18" fmla="*/ 19 w 36"/>
                <a:gd name="T19" fmla="*/ 0 h 44"/>
                <a:gd name="T20" fmla="*/ 16 w 36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16" y="0"/>
                  </a:moveTo>
                  <a:lnTo>
                    <a:pt x="0" y="17"/>
                  </a:lnTo>
                  <a:lnTo>
                    <a:pt x="3" y="20"/>
                  </a:lnTo>
                  <a:lnTo>
                    <a:pt x="16" y="7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7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2" name="Group 661"/>
          <p:cNvGrpSpPr/>
          <p:nvPr/>
        </p:nvGrpSpPr>
        <p:grpSpPr>
          <a:xfrm>
            <a:off x="6019999" y="2445628"/>
            <a:ext cx="226463" cy="301196"/>
            <a:chOff x="6019999" y="2445628"/>
            <a:chExt cx="226463" cy="301196"/>
          </a:xfrm>
          <a:solidFill>
            <a:schemeClr val="tx2"/>
          </a:solidFill>
        </p:grpSpPr>
        <p:sp>
          <p:nvSpPr>
            <p:cNvPr id="545" name="Freeform 137"/>
            <p:cNvSpPr>
              <a:spLocks noEditPoints="1"/>
            </p:cNvSpPr>
            <p:nvPr/>
          </p:nvSpPr>
          <p:spPr bwMode="auto">
            <a:xfrm>
              <a:off x="6019999" y="2445628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6" name="Freeform 138"/>
            <p:cNvSpPr>
              <a:spLocks/>
            </p:cNvSpPr>
            <p:nvPr/>
          </p:nvSpPr>
          <p:spPr bwMode="auto">
            <a:xfrm>
              <a:off x="6087938" y="2583771"/>
              <a:ext cx="99644" cy="67939"/>
            </a:xfrm>
            <a:custGeom>
              <a:avLst/>
              <a:gdLst>
                <a:gd name="T0" fmla="*/ 3 w 44"/>
                <a:gd name="T1" fmla="*/ 12 h 30"/>
                <a:gd name="T2" fmla="*/ 0 w 44"/>
                <a:gd name="T3" fmla="*/ 15 h 30"/>
                <a:gd name="T4" fmla="*/ 15 w 44"/>
                <a:gd name="T5" fmla="*/ 30 h 30"/>
                <a:gd name="T6" fmla="*/ 17 w 44"/>
                <a:gd name="T7" fmla="*/ 30 h 30"/>
                <a:gd name="T8" fmla="*/ 44 w 44"/>
                <a:gd name="T9" fmla="*/ 3 h 30"/>
                <a:gd name="T10" fmla="*/ 42 w 44"/>
                <a:gd name="T11" fmla="*/ 0 h 30"/>
                <a:gd name="T12" fmla="*/ 16 w 44"/>
                <a:gd name="T13" fmla="*/ 25 h 30"/>
                <a:gd name="T14" fmla="*/ 3 w 44"/>
                <a:gd name="T15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3" y="12"/>
                  </a:moveTo>
                  <a:lnTo>
                    <a:pt x="0" y="15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16" y="25"/>
                  </a:lnTo>
                  <a:lnTo>
                    <a:pt x="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1" name="Group 660"/>
          <p:cNvGrpSpPr/>
          <p:nvPr/>
        </p:nvGrpSpPr>
        <p:grpSpPr>
          <a:xfrm>
            <a:off x="6411779" y="2445628"/>
            <a:ext cx="226463" cy="301196"/>
            <a:chOff x="6411779" y="2445628"/>
            <a:chExt cx="226463" cy="301196"/>
          </a:xfrm>
          <a:solidFill>
            <a:schemeClr val="tx2"/>
          </a:solidFill>
        </p:grpSpPr>
        <p:sp>
          <p:nvSpPr>
            <p:cNvPr id="547" name="Freeform 139"/>
            <p:cNvSpPr>
              <a:spLocks noEditPoints="1"/>
            </p:cNvSpPr>
            <p:nvPr/>
          </p:nvSpPr>
          <p:spPr bwMode="auto">
            <a:xfrm>
              <a:off x="6411779" y="2445628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0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8" name="Freeform 140"/>
            <p:cNvSpPr>
              <a:spLocks noEditPoints="1"/>
            </p:cNvSpPr>
            <p:nvPr/>
          </p:nvSpPr>
          <p:spPr bwMode="auto">
            <a:xfrm>
              <a:off x="6472924" y="2581505"/>
              <a:ext cx="104173" cy="65675"/>
            </a:xfrm>
            <a:custGeom>
              <a:avLst/>
              <a:gdLst>
                <a:gd name="T0" fmla="*/ 0 w 88"/>
                <a:gd name="T1" fmla="*/ 40 h 56"/>
                <a:gd name="T2" fmla="*/ 16 w 88"/>
                <a:gd name="T3" fmla="*/ 56 h 56"/>
                <a:gd name="T4" fmla="*/ 72 w 88"/>
                <a:gd name="T5" fmla="*/ 56 h 56"/>
                <a:gd name="T6" fmla="*/ 88 w 88"/>
                <a:gd name="T7" fmla="*/ 40 h 56"/>
                <a:gd name="T8" fmla="*/ 75 w 88"/>
                <a:gd name="T9" fmla="*/ 24 h 56"/>
                <a:gd name="T10" fmla="*/ 44 w 88"/>
                <a:gd name="T11" fmla="*/ 0 h 56"/>
                <a:gd name="T12" fmla="*/ 12 w 88"/>
                <a:gd name="T13" fmla="*/ 24 h 56"/>
                <a:gd name="T14" fmla="*/ 0 w 88"/>
                <a:gd name="T15" fmla="*/ 40 h 56"/>
                <a:gd name="T16" fmla="*/ 19 w 88"/>
                <a:gd name="T17" fmla="*/ 32 h 56"/>
                <a:gd name="T18" fmla="*/ 19 w 88"/>
                <a:gd name="T19" fmla="*/ 29 h 56"/>
                <a:gd name="T20" fmla="*/ 44 w 88"/>
                <a:gd name="T21" fmla="*/ 8 h 56"/>
                <a:gd name="T22" fmla="*/ 68 w 88"/>
                <a:gd name="T23" fmla="*/ 28 h 56"/>
                <a:gd name="T24" fmla="*/ 68 w 88"/>
                <a:gd name="T25" fmla="*/ 32 h 56"/>
                <a:gd name="T26" fmla="*/ 72 w 88"/>
                <a:gd name="T27" fmla="*/ 32 h 56"/>
                <a:gd name="T28" fmla="*/ 80 w 88"/>
                <a:gd name="T29" fmla="*/ 40 h 56"/>
                <a:gd name="T30" fmla="*/ 72 w 88"/>
                <a:gd name="T31" fmla="*/ 48 h 56"/>
                <a:gd name="T32" fmla="*/ 16 w 88"/>
                <a:gd name="T33" fmla="*/ 48 h 56"/>
                <a:gd name="T34" fmla="*/ 8 w 88"/>
                <a:gd name="T35" fmla="*/ 40 h 56"/>
                <a:gd name="T36" fmla="*/ 16 w 88"/>
                <a:gd name="T37" fmla="*/ 32 h 56"/>
                <a:gd name="T38" fmla="*/ 19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0" y="40"/>
                  </a:moveTo>
                  <a:cubicBezTo>
                    <a:pt x="0" y="50"/>
                    <a:pt x="5" y="56"/>
                    <a:pt x="16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3" y="26"/>
                    <a:pt x="75" y="24"/>
                  </a:cubicBezTo>
                  <a:cubicBezTo>
                    <a:pt x="73" y="10"/>
                    <a:pt x="60" y="0"/>
                    <a:pt x="44" y="0"/>
                  </a:cubicBezTo>
                  <a:cubicBezTo>
                    <a:pt x="29" y="0"/>
                    <a:pt x="16" y="12"/>
                    <a:pt x="12" y="24"/>
                  </a:cubicBezTo>
                  <a:cubicBezTo>
                    <a:pt x="4" y="26"/>
                    <a:pt x="0" y="35"/>
                    <a:pt x="0" y="40"/>
                  </a:cubicBezTo>
                  <a:close/>
                  <a:moveTo>
                    <a:pt x="19" y="32"/>
                  </a:moveTo>
                  <a:cubicBezTo>
                    <a:pt x="19" y="29"/>
                    <a:pt x="19" y="29"/>
                    <a:pt x="19" y="29"/>
                  </a:cubicBezTo>
                  <a:cubicBezTo>
                    <a:pt x="21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5"/>
                    <a:pt x="77" y="48"/>
                    <a:pt x="72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6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0" name="Group 659"/>
          <p:cNvGrpSpPr/>
          <p:nvPr/>
        </p:nvGrpSpPr>
        <p:grpSpPr>
          <a:xfrm>
            <a:off x="6803559" y="2445628"/>
            <a:ext cx="226463" cy="301196"/>
            <a:chOff x="6803559" y="2445628"/>
            <a:chExt cx="226463" cy="301196"/>
          </a:xfrm>
          <a:solidFill>
            <a:schemeClr val="tx2"/>
          </a:solidFill>
        </p:grpSpPr>
        <p:sp>
          <p:nvSpPr>
            <p:cNvPr id="549" name="Freeform 141"/>
            <p:cNvSpPr>
              <a:spLocks noEditPoints="1"/>
            </p:cNvSpPr>
            <p:nvPr/>
          </p:nvSpPr>
          <p:spPr bwMode="auto">
            <a:xfrm>
              <a:off x="6803559" y="2445628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0" name="Freeform 142"/>
            <p:cNvSpPr>
              <a:spLocks/>
            </p:cNvSpPr>
            <p:nvPr/>
          </p:nvSpPr>
          <p:spPr bwMode="auto">
            <a:xfrm>
              <a:off x="6876027" y="2563388"/>
              <a:ext cx="81527" cy="99644"/>
            </a:xfrm>
            <a:custGeom>
              <a:avLst/>
              <a:gdLst>
                <a:gd name="T0" fmla="*/ 2 w 36"/>
                <a:gd name="T1" fmla="*/ 23 h 44"/>
                <a:gd name="T2" fmla="*/ 0 w 36"/>
                <a:gd name="T3" fmla="*/ 26 h 44"/>
                <a:gd name="T4" fmla="*/ 16 w 36"/>
                <a:gd name="T5" fmla="*/ 44 h 44"/>
                <a:gd name="T6" fmla="*/ 19 w 36"/>
                <a:gd name="T7" fmla="*/ 44 h 44"/>
                <a:gd name="T8" fmla="*/ 36 w 36"/>
                <a:gd name="T9" fmla="*/ 26 h 44"/>
                <a:gd name="T10" fmla="*/ 33 w 36"/>
                <a:gd name="T11" fmla="*/ 23 h 44"/>
                <a:gd name="T12" fmla="*/ 20 w 36"/>
                <a:gd name="T13" fmla="*/ 36 h 44"/>
                <a:gd name="T14" fmla="*/ 20 w 36"/>
                <a:gd name="T15" fmla="*/ 0 h 44"/>
                <a:gd name="T16" fmla="*/ 16 w 36"/>
                <a:gd name="T17" fmla="*/ 0 h 44"/>
                <a:gd name="T18" fmla="*/ 16 w 36"/>
                <a:gd name="T19" fmla="*/ 36 h 44"/>
                <a:gd name="T20" fmla="*/ 2 w 36"/>
                <a:gd name="T21" fmla="*/ 2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2" y="23"/>
                  </a:moveTo>
                  <a:lnTo>
                    <a:pt x="0" y="26"/>
                  </a:lnTo>
                  <a:lnTo>
                    <a:pt x="16" y="44"/>
                  </a:lnTo>
                  <a:lnTo>
                    <a:pt x="19" y="44"/>
                  </a:lnTo>
                  <a:lnTo>
                    <a:pt x="36" y="26"/>
                  </a:lnTo>
                  <a:lnTo>
                    <a:pt x="33" y="23"/>
                  </a:lnTo>
                  <a:lnTo>
                    <a:pt x="20" y="36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6" y="36"/>
                  </a:lnTo>
                  <a:lnTo>
                    <a:pt x="2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4" name="Group 683"/>
          <p:cNvGrpSpPr/>
          <p:nvPr/>
        </p:nvGrpSpPr>
        <p:grpSpPr>
          <a:xfrm>
            <a:off x="2104461" y="2837409"/>
            <a:ext cx="226463" cy="301196"/>
            <a:chOff x="2104461" y="2837409"/>
            <a:chExt cx="226463" cy="301196"/>
          </a:xfrm>
          <a:solidFill>
            <a:schemeClr val="tx2"/>
          </a:solidFill>
        </p:grpSpPr>
        <p:sp>
          <p:nvSpPr>
            <p:cNvPr id="551" name="Freeform 143"/>
            <p:cNvSpPr>
              <a:spLocks noEditPoints="1"/>
            </p:cNvSpPr>
            <p:nvPr/>
          </p:nvSpPr>
          <p:spPr bwMode="auto">
            <a:xfrm>
              <a:off x="2104461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1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2" name="Freeform 144"/>
            <p:cNvSpPr>
              <a:spLocks noEditPoints="1"/>
            </p:cNvSpPr>
            <p:nvPr/>
          </p:nvSpPr>
          <p:spPr bwMode="auto">
            <a:xfrm>
              <a:off x="2190517" y="2934787"/>
              <a:ext cx="83792" cy="108702"/>
            </a:xfrm>
            <a:custGeom>
              <a:avLst/>
              <a:gdLst>
                <a:gd name="T0" fmla="*/ 4 w 37"/>
                <a:gd name="T1" fmla="*/ 48 h 48"/>
                <a:gd name="T2" fmla="*/ 4 w 37"/>
                <a:gd name="T3" fmla="*/ 25 h 48"/>
                <a:gd name="T4" fmla="*/ 37 w 37"/>
                <a:gd name="T5" fmla="*/ 25 h 48"/>
                <a:gd name="T6" fmla="*/ 30 w 37"/>
                <a:gd name="T7" fmla="*/ 15 h 48"/>
                <a:gd name="T8" fmla="*/ 37 w 37"/>
                <a:gd name="T9" fmla="*/ 5 h 48"/>
                <a:gd name="T10" fmla="*/ 4 w 37"/>
                <a:gd name="T11" fmla="*/ 5 h 48"/>
                <a:gd name="T12" fmla="*/ 4 w 37"/>
                <a:gd name="T13" fmla="*/ 0 h 48"/>
                <a:gd name="T14" fmla="*/ 0 w 37"/>
                <a:gd name="T15" fmla="*/ 0 h 48"/>
                <a:gd name="T16" fmla="*/ 0 w 37"/>
                <a:gd name="T17" fmla="*/ 48 h 48"/>
                <a:gd name="T18" fmla="*/ 4 w 37"/>
                <a:gd name="T19" fmla="*/ 48 h 48"/>
                <a:gd name="T20" fmla="*/ 29 w 37"/>
                <a:gd name="T21" fmla="*/ 9 h 48"/>
                <a:gd name="T22" fmla="*/ 25 w 37"/>
                <a:gd name="T23" fmla="*/ 15 h 48"/>
                <a:gd name="T24" fmla="*/ 29 w 37"/>
                <a:gd name="T25" fmla="*/ 21 h 48"/>
                <a:gd name="T26" fmla="*/ 4 w 37"/>
                <a:gd name="T27" fmla="*/ 21 h 48"/>
                <a:gd name="T28" fmla="*/ 4 w 37"/>
                <a:gd name="T29" fmla="*/ 9 h 48"/>
                <a:gd name="T30" fmla="*/ 29 w 37"/>
                <a:gd name="T31" fmla="*/ 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" h="48">
                  <a:moveTo>
                    <a:pt x="4" y="48"/>
                  </a:moveTo>
                  <a:lnTo>
                    <a:pt x="4" y="25"/>
                  </a:lnTo>
                  <a:lnTo>
                    <a:pt x="37" y="25"/>
                  </a:lnTo>
                  <a:lnTo>
                    <a:pt x="30" y="15"/>
                  </a:lnTo>
                  <a:lnTo>
                    <a:pt x="37" y="5"/>
                  </a:lnTo>
                  <a:lnTo>
                    <a:pt x="4" y="5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4" y="48"/>
                  </a:lnTo>
                  <a:close/>
                  <a:moveTo>
                    <a:pt x="29" y="9"/>
                  </a:moveTo>
                  <a:lnTo>
                    <a:pt x="25" y="15"/>
                  </a:lnTo>
                  <a:lnTo>
                    <a:pt x="29" y="21"/>
                  </a:lnTo>
                  <a:lnTo>
                    <a:pt x="4" y="21"/>
                  </a:lnTo>
                  <a:lnTo>
                    <a:pt x="4" y="9"/>
                  </a:lnTo>
                  <a:lnTo>
                    <a:pt x="2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5" name="Group 684"/>
          <p:cNvGrpSpPr/>
          <p:nvPr/>
        </p:nvGrpSpPr>
        <p:grpSpPr>
          <a:xfrm>
            <a:off x="2496242" y="2837409"/>
            <a:ext cx="226463" cy="301196"/>
            <a:chOff x="2496242" y="2837409"/>
            <a:chExt cx="226463" cy="301196"/>
          </a:xfrm>
          <a:solidFill>
            <a:schemeClr val="tx2"/>
          </a:solidFill>
        </p:grpSpPr>
        <p:sp>
          <p:nvSpPr>
            <p:cNvPr id="553" name="Freeform 145"/>
            <p:cNvSpPr>
              <a:spLocks noEditPoints="1"/>
            </p:cNvSpPr>
            <p:nvPr/>
          </p:nvSpPr>
          <p:spPr bwMode="auto">
            <a:xfrm>
              <a:off x="2496242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1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4" name="Freeform 146"/>
            <p:cNvSpPr>
              <a:spLocks noEditPoints="1"/>
            </p:cNvSpPr>
            <p:nvPr/>
          </p:nvSpPr>
          <p:spPr bwMode="auto">
            <a:xfrm>
              <a:off x="2552857" y="2959699"/>
              <a:ext cx="113231" cy="92850"/>
            </a:xfrm>
            <a:custGeom>
              <a:avLst/>
              <a:gdLst>
                <a:gd name="T0" fmla="*/ 17 w 50"/>
                <a:gd name="T1" fmla="*/ 21 h 41"/>
                <a:gd name="T2" fmla="*/ 4 w 50"/>
                <a:gd name="T3" fmla="*/ 21 h 41"/>
                <a:gd name="T4" fmla="*/ 4 w 50"/>
                <a:gd name="T5" fmla="*/ 37 h 41"/>
                <a:gd name="T6" fmla="*/ 0 w 50"/>
                <a:gd name="T7" fmla="*/ 37 h 41"/>
                <a:gd name="T8" fmla="*/ 0 w 50"/>
                <a:gd name="T9" fmla="*/ 41 h 41"/>
                <a:gd name="T10" fmla="*/ 50 w 50"/>
                <a:gd name="T11" fmla="*/ 41 h 41"/>
                <a:gd name="T12" fmla="*/ 50 w 50"/>
                <a:gd name="T13" fmla="*/ 37 h 41"/>
                <a:gd name="T14" fmla="*/ 46 w 50"/>
                <a:gd name="T15" fmla="*/ 37 h 41"/>
                <a:gd name="T16" fmla="*/ 46 w 50"/>
                <a:gd name="T17" fmla="*/ 14 h 41"/>
                <a:gd name="T18" fmla="*/ 33 w 50"/>
                <a:gd name="T19" fmla="*/ 14 h 41"/>
                <a:gd name="T20" fmla="*/ 33 w 50"/>
                <a:gd name="T21" fmla="*/ 37 h 41"/>
                <a:gd name="T22" fmla="*/ 31 w 50"/>
                <a:gd name="T23" fmla="*/ 37 h 41"/>
                <a:gd name="T24" fmla="*/ 31 w 50"/>
                <a:gd name="T25" fmla="*/ 0 h 41"/>
                <a:gd name="T26" fmla="*/ 19 w 50"/>
                <a:gd name="T27" fmla="*/ 0 h 41"/>
                <a:gd name="T28" fmla="*/ 19 w 50"/>
                <a:gd name="T29" fmla="*/ 37 h 41"/>
                <a:gd name="T30" fmla="*/ 17 w 50"/>
                <a:gd name="T31" fmla="*/ 37 h 41"/>
                <a:gd name="T32" fmla="*/ 17 w 50"/>
                <a:gd name="T33" fmla="*/ 21 h 41"/>
                <a:gd name="T34" fmla="*/ 37 w 50"/>
                <a:gd name="T35" fmla="*/ 18 h 41"/>
                <a:gd name="T36" fmla="*/ 42 w 50"/>
                <a:gd name="T37" fmla="*/ 18 h 41"/>
                <a:gd name="T38" fmla="*/ 42 w 50"/>
                <a:gd name="T39" fmla="*/ 37 h 41"/>
                <a:gd name="T40" fmla="*/ 37 w 50"/>
                <a:gd name="T41" fmla="*/ 37 h 41"/>
                <a:gd name="T42" fmla="*/ 37 w 50"/>
                <a:gd name="T43" fmla="*/ 18 h 41"/>
                <a:gd name="T44" fmla="*/ 23 w 50"/>
                <a:gd name="T45" fmla="*/ 4 h 41"/>
                <a:gd name="T46" fmla="*/ 27 w 50"/>
                <a:gd name="T47" fmla="*/ 4 h 41"/>
                <a:gd name="T48" fmla="*/ 27 w 50"/>
                <a:gd name="T49" fmla="*/ 37 h 41"/>
                <a:gd name="T50" fmla="*/ 23 w 50"/>
                <a:gd name="T51" fmla="*/ 37 h 41"/>
                <a:gd name="T52" fmla="*/ 23 w 50"/>
                <a:gd name="T53" fmla="*/ 4 h 41"/>
                <a:gd name="T54" fmla="*/ 8 w 50"/>
                <a:gd name="T55" fmla="*/ 37 h 41"/>
                <a:gd name="T56" fmla="*/ 8 w 50"/>
                <a:gd name="T57" fmla="*/ 25 h 41"/>
                <a:gd name="T58" fmla="*/ 12 w 50"/>
                <a:gd name="T59" fmla="*/ 25 h 41"/>
                <a:gd name="T60" fmla="*/ 12 w 50"/>
                <a:gd name="T61" fmla="*/ 37 h 41"/>
                <a:gd name="T62" fmla="*/ 8 w 50"/>
                <a:gd name="T63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0" h="41">
                  <a:moveTo>
                    <a:pt x="17" y="21"/>
                  </a:moveTo>
                  <a:lnTo>
                    <a:pt x="4" y="21"/>
                  </a:lnTo>
                  <a:lnTo>
                    <a:pt x="4" y="37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50" y="41"/>
                  </a:lnTo>
                  <a:lnTo>
                    <a:pt x="50" y="37"/>
                  </a:lnTo>
                  <a:lnTo>
                    <a:pt x="46" y="37"/>
                  </a:lnTo>
                  <a:lnTo>
                    <a:pt x="46" y="14"/>
                  </a:lnTo>
                  <a:lnTo>
                    <a:pt x="33" y="14"/>
                  </a:lnTo>
                  <a:lnTo>
                    <a:pt x="33" y="37"/>
                  </a:lnTo>
                  <a:lnTo>
                    <a:pt x="31" y="37"/>
                  </a:lnTo>
                  <a:lnTo>
                    <a:pt x="31" y="0"/>
                  </a:lnTo>
                  <a:lnTo>
                    <a:pt x="19" y="0"/>
                  </a:lnTo>
                  <a:lnTo>
                    <a:pt x="19" y="37"/>
                  </a:lnTo>
                  <a:lnTo>
                    <a:pt x="17" y="37"/>
                  </a:lnTo>
                  <a:lnTo>
                    <a:pt x="17" y="21"/>
                  </a:lnTo>
                  <a:close/>
                  <a:moveTo>
                    <a:pt x="37" y="18"/>
                  </a:moveTo>
                  <a:lnTo>
                    <a:pt x="42" y="18"/>
                  </a:lnTo>
                  <a:lnTo>
                    <a:pt x="42" y="37"/>
                  </a:lnTo>
                  <a:lnTo>
                    <a:pt x="37" y="37"/>
                  </a:lnTo>
                  <a:lnTo>
                    <a:pt x="37" y="18"/>
                  </a:lnTo>
                  <a:close/>
                  <a:moveTo>
                    <a:pt x="23" y="4"/>
                  </a:moveTo>
                  <a:lnTo>
                    <a:pt x="27" y="4"/>
                  </a:lnTo>
                  <a:lnTo>
                    <a:pt x="27" y="37"/>
                  </a:lnTo>
                  <a:lnTo>
                    <a:pt x="23" y="37"/>
                  </a:lnTo>
                  <a:lnTo>
                    <a:pt x="23" y="4"/>
                  </a:lnTo>
                  <a:close/>
                  <a:moveTo>
                    <a:pt x="8" y="37"/>
                  </a:moveTo>
                  <a:lnTo>
                    <a:pt x="8" y="25"/>
                  </a:lnTo>
                  <a:lnTo>
                    <a:pt x="12" y="25"/>
                  </a:lnTo>
                  <a:lnTo>
                    <a:pt x="12" y="37"/>
                  </a:lnTo>
                  <a:lnTo>
                    <a:pt x="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0" name="Group 679"/>
          <p:cNvGrpSpPr/>
          <p:nvPr/>
        </p:nvGrpSpPr>
        <p:grpSpPr>
          <a:xfrm>
            <a:off x="2888021" y="2837409"/>
            <a:ext cx="226463" cy="301196"/>
            <a:chOff x="2888021" y="2837409"/>
            <a:chExt cx="226463" cy="301196"/>
          </a:xfrm>
          <a:solidFill>
            <a:schemeClr val="tx2"/>
          </a:solidFill>
        </p:grpSpPr>
        <p:sp>
          <p:nvSpPr>
            <p:cNvPr id="555" name="Freeform 147"/>
            <p:cNvSpPr>
              <a:spLocks noEditPoints="1"/>
            </p:cNvSpPr>
            <p:nvPr/>
          </p:nvSpPr>
          <p:spPr bwMode="auto">
            <a:xfrm>
              <a:off x="2888021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1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6" name="Freeform 148"/>
            <p:cNvSpPr>
              <a:spLocks noEditPoints="1"/>
            </p:cNvSpPr>
            <p:nvPr/>
          </p:nvSpPr>
          <p:spPr bwMode="auto">
            <a:xfrm>
              <a:off x="2949167" y="2964228"/>
              <a:ext cx="104173" cy="90585"/>
            </a:xfrm>
            <a:custGeom>
              <a:avLst/>
              <a:gdLst>
                <a:gd name="T0" fmla="*/ 0 w 88"/>
                <a:gd name="T1" fmla="*/ 24 h 77"/>
                <a:gd name="T2" fmla="*/ 43 w 88"/>
                <a:gd name="T3" fmla="*/ 76 h 77"/>
                <a:gd name="T4" fmla="*/ 44 w 88"/>
                <a:gd name="T5" fmla="*/ 77 h 77"/>
                <a:gd name="T6" fmla="*/ 46 w 88"/>
                <a:gd name="T7" fmla="*/ 76 h 77"/>
                <a:gd name="T8" fmla="*/ 88 w 88"/>
                <a:gd name="T9" fmla="*/ 24 h 77"/>
                <a:gd name="T10" fmla="*/ 64 w 88"/>
                <a:gd name="T11" fmla="*/ 0 h 77"/>
                <a:gd name="T12" fmla="*/ 44 w 88"/>
                <a:gd name="T13" fmla="*/ 11 h 77"/>
                <a:gd name="T14" fmla="*/ 24 w 88"/>
                <a:gd name="T15" fmla="*/ 0 h 77"/>
                <a:gd name="T16" fmla="*/ 0 w 88"/>
                <a:gd name="T17" fmla="*/ 24 h 77"/>
                <a:gd name="T18" fmla="*/ 40 w 88"/>
                <a:gd name="T19" fmla="*/ 24 h 77"/>
                <a:gd name="T20" fmla="*/ 48 w 88"/>
                <a:gd name="T21" fmla="*/ 24 h 77"/>
                <a:gd name="T22" fmla="*/ 64 w 88"/>
                <a:gd name="T23" fmla="*/ 8 h 77"/>
                <a:gd name="T24" fmla="*/ 80 w 88"/>
                <a:gd name="T25" fmla="*/ 24 h 77"/>
                <a:gd name="T26" fmla="*/ 44 w 88"/>
                <a:gd name="T27" fmla="*/ 67 h 77"/>
                <a:gd name="T28" fmla="*/ 8 w 88"/>
                <a:gd name="T29" fmla="*/ 24 h 77"/>
                <a:gd name="T30" fmla="*/ 24 w 88"/>
                <a:gd name="T31" fmla="*/ 8 h 77"/>
                <a:gd name="T32" fmla="*/ 40 w 88"/>
                <a:gd name="T33" fmla="*/ 2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7">
                  <a:moveTo>
                    <a:pt x="0" y="24"/>
                  </a:moveTo>
                  <a:cubicBezTo>
                    <a:pt x="0" y="53"/>
                    <a:pt x="41" y="75"/>
                    <a:pt x="43" y="76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8" y="75"/>
                    <a:pt x="88" y="53"/>
                    <a:pt x="88" y="24"/>
                  </a:cubicBezTo>
                  <a:cubicBezTo>
                    <a:pt x="88" y="10"/>
                    <a:pt x="78" y="0"/>
                    <a:pt x="64" y="0"/>
                  </a:cubicBezTo>
                  <a:cubicBezTo>
                    <a:pt x="56" y="0"/>
                    <a:pt x="49" y="4"/>
                    <a:pt x="44" y="11"/>
                  </a:cubicBezTo>
                  <a:cubicBezTo>
                    <a:pt x="40" y="4"/>
                    <a:pt x="33" y="0"/>
                    <a:pt x="24" y="0"/>
                  </a:cubicBezTo>
                  <a:cubicBezTo>
                    <a:pt x="11" y="0"/>
                    <a:pt x="0" y="10"/>
                    <a:pt x="0" y="24"/>
                  </a:cubicBezTo>
                  <a:close/>
                  <a:moveTo>
                    <a:pt x="40" y="24"/>
                  </a:move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6" y="8"/>
                    <a:pt x="64" y="8"/>
                  </a:cubicBezTo>
                  <a:cubicBezTo>
                    <a:pt x="74" y="8"/>
                    <a:pt x="80" y="15"/>
                    <a:pt x="80" y="24"/>
                  </a:cubicBezTo>
                  <a:cubicBezTo>
                    <a:pt x="80" y="45"/>
                    <a:pt x="52" y="63"/>
                    <a:pt x="44" y="67"/>
                  </a:cubicBezTo>
                  <a:cubicBezTo>
                    <a:pt x="37" y="63"/>
                    <a:pt x="8" y="45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8" name="Group 677"/>
          <p:cNvGrpSpPr/>
          <p:nvPr/>
        </p:nvGrpSpPr>
        <p:grpSpPr>
          <a:xfrm>
            <a:off x="3279802" y="2837409"/>
            <a:ext cx="226463" cy="301196"/>
            <a:chOff x="3279802" y="2837409"/>
            <a:chExt cx="226463" cy="301196"/>
          </a:xfrm>
          <a:solidFill>
            <a:schemeClr val="tx2"/>
          </a:solidFill>
        </p:grpSpPr>
        <p:sp>
          <p:nvSpPr>
            <p:cNvPr id="557" name="Freeform 149"/>
            <p:cNvSpPr>
              <a:spLocks noEditPoints="1"/>
            </p:cNvSpPr>
            <p:nvPr/>
          </p:nvSpPr>
          <p:spPr bwMode="auto">
            <a:xfrm>
              <a:off x="3279802" y="2837409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8" name="Rectangle 150"/>
            <p:cNvSpPr>
              <a:spLocks noChangeArrowheads="1"/>
            </p:cNvSpPr>
            <p:nvPr/>
          </p:nvSpPr>
          <p:spPr bwMode="auto">
            <a:xfrm>
              <a:off x="3350005" y="3000462"/>
              <a:ext cx="86056" cy="113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7" name="Group 676"/>
          <p:cNvGrpSpPr/>
          <p:nvPr/>
        </p:nvGrpSpPr>
        <p:grpSpPr>
          <a:xfrm>
            <a:off x="3671582" y="2837409"/>
            <a:ext cx="226463" cy="301196"/>
            <a:chOff x="3671582" y="2837409"/>
            <a:chExt cx="226463" cy="301196"/>
          </a:xfrm>
          <a:solidFill>
            <a:schemeClr val="tx2"/>
          </a:solidFill>
        </p:grpSpPr>
        <p:sp>
          <p:nvSpPr>
            <p:cNvPr id="559" name="Freeform 151"/>
            <p:cNvSpPr>
              <a:spLocks noEditPoints="1"/>
            </p:cNvSpPr>
            <p:nvPr/>
          </p:nvSpPr>
          <p:spPr bwMode="auto">
            <a:xfrm>
              <a:off x="3671582" y="2837409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0" name="Freeform 152"/>
            <p:cNvSpPr>
              <a:spLocks/>
            </p:cNvSpPr>
            <p:nvPr/>
          </p:nvSpPr>
          <p:spPr bwMode="auto">
            <a:xfrm>
              <a:off x="3737257" y="2964228"/>
              <a:ext cx="99644" cy="83792"/>
            </a:xfrm>
            <a:custGeom>
              <a:avLst/>
              <a:gdLst>
                <a:gd name="T0" fmla="*/ 37 w 44"/>
                <a:gd name="T1" fmla="*/ 16 h 37"/>
                <a:gd name="T2" fmla="*/ 0 w 44"/>
                <a:gd name="T3" fmla="*/ 16 h 37"/>
                <a:gd name="T4" fmla="*/ 0 w 44"/>
                <a:gd name="T5" fmla="*/ 21 h 37"/>
                <a:gd name="T6" fmla="*/ 37 w 44"/>
                <a:gd name="T7" fmla="*/ 21 h 37"/>
                <a:gd name="T8" fmla="*/ 23 w 44"/>
                <a:gd name="T9" fmla="*/ 34 h 37"/>
                <a:gd name="T10" fmla="*/ 27 w 44"/>
                <a:gd name="T11" fmla="*/ 37 h 37"/>
                <a:gd name="T12" fmla="*/ 44 w 44"/>
                <a:gd name="T13" fmla="*/ 20 h 37"/>
                <a:gd name="T14" fmla="*/ 44 w 44"/>
                <a:gd name="T15" fmla="*/ 17 h 37"/>
                <a:gd name="T16" fmla="*/ 27 w 44"/>
                <a:gd name="T17" fmla="*/ 0 h 37"/>
                <a:gd name="T18" fmla="*/ 23 w 44"/>
                <a:gd name="T19" fmla="*/ 3 h 37"/>
                <a:gd name="T20" fmla="*/ 37 w 44"/>
                <a:gd name="T21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7">
                  <a:moveTo>
                    <a:pt x="37" y="16"/>
                  </a:moveTo>
                  <a:lnTo>
                    <a:pt x="0" y="16"/>
                  </a:lnTo>
                  <a:lnTo>
                    <a:pt x="0" y="21"/>
                  </a:lnTo>
                  <a:lnTo>
                    <a:pt x="37" y="21"/>
                  </a:lnTo>
                  <a:lnTo>
                    <a:pt x="23" y="34"/>
                  </a:lnTo>
                  <a:lnTo>
                    <a:pt x="27" y="37"/>
                  </a:lnTo>
                  <a:lnTo>
                    <a:pt x="44" y="20"/>
                  </a:lnTo>
                  <a:lnTo>
                    <a:pt x="44" y="17"/>
                  </a:lnTo>
                  <a:lnTo>
                    <a:pt x="27" y="0"/>
                  </a:lnTo>
                  <a:lnTo>
                    <a:pt x="23" y="3"/>
                  </a:lnTo>
                  <a:lnTo>
                    <a:pt x="37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4" name="Group 673"/>
          <p:cNvGrpSpPr/>
          <p:nvPr/>
        </p:nvGrpSpPr>
        <p:grpSpPr>
          <a:xfrm>
            <a:off x="4063363" y="2837409"/>
            <a:ext cx="226463" cy="301196"/>
            <a:chOff x="4063363" y="2837409"/>
            <a:chExt cx="226463" cy="301196"/>
          </a:xfrm>
          <a:solidFill>
            <a:schemeClr val="tx2"/>
          </a:solidFill>
        </p:grpSpPr>
        <p:sp>
          <p:nvSpPr>
            <p:cNvPr id="561" name="Freeform 153"/>
            <p:cNvSpPr>
              <a:spLocks noEditPoints="1"/>
            </p:cNvSpPr>
            <p:nvPr/>
          </p:nvSpPr>
          <p:spPr bwMode="auto">
            <a:xfrm>
              <a:off x="4063363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0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6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6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6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6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2" name="Freeform 154"/>
            <p:cNvSpPr>
              <a:spLocks noEditPoints="1"/>
            </p:cNvSpPr>
            <p:nvPr/>
          </p:nvSpPr>
          <p:spPr bwMode="auto">
            <a:xfrm>
              <a:off x="4129036" y="2959699"/>
              <a:ext cx="95114" cy="92850"/>
            </a:xfrm>
            <a:custGeom>
              <a:avLst/>
              <a:gdLst>
                <a:gd name="T0" fmla="*/ 0 w 80"/>
                <a:gd name="T1" fmla="*/ 40 h 80"/>
                <a:gd name="T2" fmla="*/ 12 w 80"/>
                <a:gd name="T3" fmla="*/ 68 h 80"/>
                <a:gd name="T4" fmla="*/ 40 w 80"/>
                <a:gd name="T5" fmla="*/ 80 h 80"/>
                <a:gd name="T6" fmla="*/ 40 w 80"/>
                <a:gd name="T7" fmla="*/ 80 h 80"/>
                <a:gd name="T8" fmla="*/ 80 w 80"/>
                <a:gd name="T9" fmla="*/ 40 h 80"/>
                <a:gd name="T10" fmla="*/ 68 w 80"/>
                <a:gd name="T11" fmla="*/ 12 h 80"/>
                <a:gd name="T12" fmla="*/ 40 w 80"/>
                <a:gd name="T13" fmla="*/ 0 h 80"/>
                <a:gd name="T14" fmla="*/ 12 w 80"/>
                <a:gd name="T15" fmla="*/ 12 h 80"/>
                <a:gd name="T16" fmla="*/ 0 w 80"/>
                <a:gd name="T17" fmla="*/ 40 h 80"/>
                <a:gd name="T18" fmla="*/ 40 w 80"/>
                <a:gd name="T19" fmla="*/ 72 h 80"/>
                <a:gd name="T20" fmla="*/ 17 w 80"/>
                <a:gd name="T21" fmla="*/ 63 h 80"/>
                <a:gd name="T22" fmla="*/ 8 w 80"/>
                <a:gd name="T23" fmla="*/ 40 h 80"/>
                <a:gd name="T24" fmla="*/ 15 w 80"/>
                <a:gd name="T25" fmla="*/ 20 h 80"/>
                <a:gd name="T26" fmla="*/ 59 w 80"/>
                <a:gd name="T27" fmla="*/ 65 h 80"/>
                <a:gd name="T28" fmla="*/ 40 w 80"/>
                <a:gd name="T29" fmla="*/ 72 h 80"/>
                <a:gd name="T30" fmla="*/ 40 w 80"/>
                <a:gd name="T31" fmla="*/ 8 h 80"/>
                <a:gd name="T32" fmla="*/ 62 w 80"/>
                <a:gd name="T33" fmla="*/ 17 h 80"/>
                <a:gd name="T34" fmla="*/ 72 w 80"/>
                <a:gd name="T35" fmla="*/ 40 h 80"/>
                <a:gd name="T36" fmla="*/ 65 w 80"/>
                <a:gd name="T37" fmla="*/ 60 h 80"/>
                <a:gd name="T38" fmla="*/ 20 w 80"/>
                <a:gd name="T39" fmla="*/ 15 h 80"/>
                <a:gd name="T40" fmla="*/ 40 w 80"/>
                <a:gd name="T41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0" y="40"/>
                  </a:moveTo>
                  <a:cubicBezTo>
                    <a:pt x="0" y="51"/>
                    <a:pt x="4" y="61"/>
                    <a:pt x="12" y="68"/>
                  </a:cubicBez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8" y="12"/>
                  </a:cubicBezTo>
                  <a:cubicBezTo>
                    <a:pt x="61" y="4"/>
                    <a:pt x="51" y="0"/>
                    <a:pt x="40" y="0"/>
                  </a:cubicBezTo>
                  <a:cubicBezTo>
                    <a:pt x="29" y="0"/>
                    <a:pt x="19" y="4"/>
                    <a:pt x="12" y="12"/>
                  </a:cubicBezTo>
                  <a:cubicBezTo>
                    <a:pt x="4" y="19"/>
                    <a:pt x="0" y="29"/>
                    <a:pt x="0" y="40"/>
                  </a:cubicBezTo>
                  <a:close/>
                  <a:moveTo>
                    <a:pt x="40" y="72"/>
                  </a:moveTo>
                  <a:cubicBezTo>
                    <a:pt x="31" y="72"/>
                    <a:pt x="23" y="69"/>
                    <a:pt x="17" y="63"/>
                  </a:cubicBezTo>
                  <a:cubicBezTo>
                    <a:pt x="11" y="57"/>
                    <a:pt x="8" y="49"/>
                    <a:pt x="8" y="40"/>
                  </a:cubicBezTo>
                  <a:cubicBezTo>
                    <a:pt x="8" y="33"/>
                    <a:pt x="10" y="26"/>
                    <a:pt x="15" y="20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4" y="70"/>
                    <a:pt x="47" y="72"/>
                    <a:pt x="40" y="72"/>
                  </a:cubicBezTo>
                  <a:close/>
                  <a:moveTo>
                    <a:pt x="40" y="8"/>
                  </a:moveTo>
                  <a:cubicBezTo>
                    <a:pt x="48" y="8"/>
                    <a:pt x="56" y="11"/>
                    <a:pt x="62" y="17"/>
                  </a:cubicBezTo>
                  <a:cubicBezTo>
                    <a:pt x="68" y="23"/>
                    <a:pt x="72" y="32"/>
                    <a:pt x="72" y="40"/>
                  </a:cubicBezTo>
                  <a:cubicBezTo>
                    <a:pt x="72" y="47"/>
                    <a:pt x="69" y="54"/>
                    <a:pt x="65" y="60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6" y="10"/>
                    <a:pt x="33" y="8"/>
                    <a:pt x="4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3" name="Group 672"/>
          <p:cNvGrpSpPr/>
          <p:nvPr/>
        </p:nvGrpSpPr>
        <p:grpSpPr>
          <a:xfrm>
            <a:off x="4455142" y="2837409"/>
            <a:ext cx="224199" cy="301196"/>
            <a:chOff x="4455142" y="2837409"/>
            <a:chExt cx="224199" cy="301196"/>
          </a:xfrm>
          <a:solidFill>
            <a:schemeClr val="tx2"/>
          </a:solidFill>
        </p:grpSpPr>
        <p:sp>
          <p:nvSpPr>
            <p:cNvPr id="563" name="Freeform 155"/>
            <p:cNvSpPr>
              <a:spLocks noEditPoints="1"/>
            </p:cNvSpPr>
            <p:nvPr/>
          </p:nvSpPr>
          <p:spPr bwMode="auto">
            <a:xfrm>
              <a:off x="4455142" y="2837409"/>
              <a:ext cx="224199" cy="301196"/>
            </a:xfrm>
            <a:custGeom>
              <a:avLst/>
              <a:gdLst>
                <a:gd name="T0" fmla="*/ 0 w 99"/>
                <a:gd name="T1" fmla="*/ 133 h 133"/>
                <a:gd name="T2" fmla="*/ 99 w 99"/>
                <a:gd name="T3" fmla="*/ 133 h 133"/>
                <a:gd name="T4" fmla="*/ 99 w 99"/>
                <a:gd name="T5" fmla="*/ 0 h 133"/>
                <a:gd name="T6" fmla="*/ 30 w 99"/>
                <a:gd name="T7" fmla="*/ 0 h 133"/>
                <a:gd name="T8" fmla="*/ 0 w 99"/>
                <a:gd name="T9" fmla="*/ 30 h 133"/>
                <a:gd name="T10" fmla="*/ 0 w 99"/>
                <a:gd name="T11" fmla="*/ 133 h 133"/>
                <a:gd name="T12" fmla="*/ 95 w 99"/>
                <a:gd name="T13" fmla="*/ 129 h 133"/>
                <a:gd name="T14" fmla="*/ 4 w 99"/>
                <a:gd name="T15" fmla="*/ 129 h 133"/>
                <a:gd name="T16" fmla="*/ 4 w 99"/>
                <a:gd name="T17" fmla="*/ 33 h 133"/>
                <a:gd name="T18" fmla="*/ 33 w 99"/>
                <a:gd name="T19" fmla="*/ 33 h 133"/>
                <a:gd name="T20" fmla="*/ 33 w 99"/>
                <a:gd name="T21" fmla="*/ 4 h 133"/>
                <a:gd name="T22" fmla="*/ 95 w 99"/>
                <a:gd name="T23" fmla="*/ 4 h 133"/>
                <a:gd name="T24" fmla="*/ 95 w 99"/>
                <a:gd name="T25" fmla="*/ 129 h 133"/>
                <a:gd name="T26" fmla="*/ 7 w 99"/>
                <a:gd name="T27" fmla="*/ 29 h 133"/>
                <a:gd name="T28" fmla="*/ 29 w 99"/>
                <a:gd name="T29" fmla="*/ 7 h 133"/>
                <a:gd name="T30" fmla="*/ 29 w 99"/>
                <a:gd name="T31" fmla="*/ 29 h 133"/>
                <a:gd name="T32" fmla="*/ 7 w 99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9" h="133">
                  <a:moveTo>
                    <a:pt x="0" y="133"/>
                  </a:moveTo>
                  <a:lnTo>
                    <a:pt x="99" y="133"/>
                  </a:lnTo>
                  <a:lnTo>
                    <a:pt x="99" y="0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5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5" y="4"/>
                  </a:lnTo>
                  <a:lnTo>
                    <a:pt x="95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4" name="Freeform 156"/>
            <p:cNvSpPr>
              <a:spLocks noEditPoints="1"/>
            </p:cNvSpPr>
            <p:nvPr/>
          </p:nvSpPr>
          <p:spPr bwMode="auto">
            <a:xfrm>
              <a:off x="4516288" y="2952904"/>
              <a:ext cx="83792" cy="104173"/>
            </a:xfrm>
            <a:custGeom>
              <a:avLst/>
              <a:gdLst>
                <a:gd name="T0" fmla="*/ 16 w 72"/>
                <a:gd name="T1" fmla="*/ 57 h 89"/>
                <a:gd name="T2" fmla="*/ 0 w 72"/>
                <a:gd name="T3" fmla="*/ 73 h 89"/>
                <a:gd name="T4" fmla="*/ 16 w 72"/>
                <a:gd name="T5" fmla="*/ 89 h 89"/>
                <a:gd name="T6" fmla="*/ 32 w 72"/>
                <a:gd name="T7" fmla="*/ 73 h 89"/>
                <a:gd name="T8" fmla="*/ 32 w 72"/>
                <a:gd name="T9" fmla="*/ 32 h 89"/>
                <a:gd name="T10" fmla="*/ 64 w 72"/>
                <a:gd name="T11" fmla="*/ 26 h 89"/>
                <a:gd name="T12" fmla="*/ 64 w 72"/>
                <a:gd name="T13" fmla="*/ 51 h 89"/>
                <a:gd name="T14" fmla="*/ 56 w 72"/>
                <a:gd name="T15" fmla="*/ 49 h 89"/>
                <a:gd name="T16" fmla="*/ 40 w 72"/>
                <a:gd name="T17" fmla="*/ 65 h 89"/>
                <a:gd name="T18" fmla="*/ 56 w 72"/>
                <a:gd name="T19" fmla="*/ 81 h 89"/>
                <a:gd name="T20" fmla="*/ 72 w 72"/>
                <a:gd name="T21" fmla="*/ 65 h 89"/>
                <a:gd name="T22" fmla="*/ 72 w 72"/>
                <a:gd name="T23" fmla="*/ 0 h 89"/>
                <a:gd name="T24" fmla="*/ 24 w 72"/>
                <a:gd name="T25" fmla="*/ 10 h 89"/>
                <a:gd name="T26" fmla="*/ 24 w 72"/>
                <a:gd name="T27" fmla="*/ 59 h 89"/>
                <a:gd name="T28" fmla="*/ 16 w 72"/>
                <a:gd name="T29" fmla="*/ 57 h 89"/>
                <a:gd name="T30" fmla="*/ 16 w 72"/>
                <a:gd name="T31" fmla="*/ 81 h 89"/>
                <a:gd name="T32" fmla="*/ 8 w 72"/>
                <a:gd name="T33" fmla="*/ 73 h 89"/>
                <a:gd name="T34" fmla="*/ 16 w 72"/>
                <a:gd name="T35" fmla="*/ 65 h 89"/>
                <a:gd name="T36" fmla="*/ 24 w 72"/>
                <a:gd name="T37" fmla="*/ 73 h 89"/>
                <a:gd name="T38" fmla="*/ 16 w 72"/>
                <a:gd name="T39" fmla="*/ 81 h 89"/>
                <a:gd name="T40" fmla="*/ 56 w 72"/>
                <a:gd name="T41" fmla="*/ 73 h 89"/>
                <a:gd name="T42" fmla="*/ 48 w 72"/>
                <a:gd name="T43" fmla="*/ 65 h 89"/>
                <a:gd name="T44" fmla="*/ 56 w 72"/>
                <a:gd name="T45" fmla="*/ 57 h 89"/>
                <a:gd name="T46" fmla="*/ 64 w 72"/>
                <a:gd name="T47" fmla="*/ 65 h 89"/>
                <a:gd name="T48" fmla="*/ 56 w 72"/>
                <a:gd name="T49" fmla="*/ 73 h 89"/>
                <a:gd name="T50" fmla="*/ 64 w 72"/>
                <a:gd name="T51" fmla="*/ 10 h 89"/>
                <a:gd name="T52" fmla="*/ 64 w 72"/>
                <a:gd name="T53" fmla="*/ 18 h 89"/>
                <a:gd name="T54" fmla="*/ 32 w 72"/>
                <a:gd name="T55" fmla="*/ 24 h 89"/>
                <a:gd name="T56" fmla="*/ 32 w 72"/>
                <a:gd name="T57" fmla="*/ 16 h 89"/>
                <a:gd name="T58" fmla="*/ 64 w 72"/>
                <a:gd name="T59" fmla="*/ 1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9">
                  <a:moveTo>
                    <a:pt x="16" y="57"/>
                  </a:moveTo>
                  <a:cubicBezTo>
                    <a:pt x="7" y="57"/>
                    <a:pt x="0" y="64"/>
                    <a:pt x="0" y="73"/>
                  </a:cubicBezTo>
                  <a:cubicBezTo>
                    <a:pt x="0" y="82"/>
                    <a:pt x="7" y="89"/>
                    <a:pt x="16" y="89"/>
                  </a:cubicBezTo>
                  <a:cubicBezTo>
                    <a:pt x="25" y="89"/>
                    <a:pt x="32" y="82"/>
                    <a:pt x="32" y="7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2" y="50"/>
                    <a:pt x="59" y="49"/>
                    <a:pt x="56" y="49"/>
                  </a:cubicBezTo>
                  <a:cubicBezTo>
                    <a:pt x="47" y="49"/>
                    <a:pt x="40" y="56"/>
                    <a:pt x="40" y="65"/>
                  </a:cubicBezTo>
                  <a:cubicBezTo>
                    <a:pt x="40" y="74"/>
                    <a:pt x="47" y="81"/>
                    <a:pt x="56" y="81"/>
                  </a:cubicBezTo>
                  <a:cubicBezTo>
                    <a:pt x="65" y="81"/>
                    <a:pt x="72" y="74"/>
                    <a:pt x="72" y="65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2" y="58"/>
                    <a:pt x="19" y="57"/>
                    <a:pt x="16" y="57"/>
                  </a:cubicBezTo>
                  <a:close/>
                  <a:moveTo>
                    <a:pt x="16" y="81"/>
                  </a:moveTo>
                  <a:cubicBezTo>
                    <a:pt x="12" y="81"/>
                    <a:pt x="8" y="77"/>
                    <a:pt x="8" y="73"/>
                  </a:cubicBezTo>
                  <a:cubicBezTo>
                    <a:pt x="8" y="69"/>
                    <a:pt x="12" y="65"/>
                    <a:pt x="16" y="65"/>
                  </a:cubicBezTo>
                  <a:cubicBezTo>
                    <a:pt x="20" y="65"/>
                    <a:pt x="24" y="69"/>
                    <a:pt x="24" y="73"/>
                  </a:cubicBezTo>
                  <a:cubicBezTo>
                    <a:pt x="24" y="77"/>
                    <a:pt x="20" y="81"/>
                    <a:pt x="16" y="81"/>
                  </a:cubicBezTo>
                  <a:close/>
                  <a:moveTo>
                    <a:pt x="56" y="73"/>
                  </a:moveTo>
                  <a:cubicBezTo>
                    <a:pt x="52" y="73"/>
                    <a:pt x="48" y="69"/>
                    <a:pt x="48" y="65"/>
                  </a:cubicBezTo>
                  <a:cubicBezTo>
                    <a:pt x="48" y="61"/>
                    <a:pt x="52" y="57"/>
                    <a:pt x="56" y="57"/>
                  </a:cubicBezTo>
                  <a:cubicBezTo>
                    <a:pt x="60" y="57"/>
                    <a:pt x="64" y="61"/>
                    <a:pt x="64" y="65"/>
                  </a:cubicBezTo>
                  <a:cubicBezTo>
                    <a:pt x="64" y="69"/>
                    <a:pt x="60" y="73"/>
                    <a:pt x="56" y="73"/>
                  </a:cubicBezTo>
                  <a:close/>
                  <a:moveTo>
                    <a:pt x="64" y="10"/>
                  </a:moveTo>
                  <a:cubicBezTo>
                    <a:pt x="64" y="18"/>
                    <a:pt x="64" y="18"/>
                    <a:pt x="64" y="18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64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70" name="Group 669"/>
          <p:cNvGrpSpPr/>
          <p:nvPr/>
        </p:nvGrpSpPr>
        <p:grpSpPr>
          <a:xfrm>
            <a:off x="4844658" y="2837409"/>
            <a:ext cx="226463" cy="301196"/>
            <a:chOff x="4844658" y="2837409"/>
            <a:chExt cx="226463" cy="301196"/>
          </a:xfrm>
          <a:solidFill>
            <a:schemeClr val="tx2"/>
          </a:solidFill>
        </p:grpSpPr>
        <p:sp>
          <p:nvSpPr>
            <p:cNvPr id="565" name="Freeform 157"/>
            <p:cNvSpPr>
              <a:spLocks noEditPoints="1"/>
            </p:cNvSpPr>
            <p:nvPr/>
          </p:nvSpPr>
          <p:spPr bwMode="auto">
            <a:xfrm>
              <a:off x="4844658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1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5 w 100"/>
                <a:gd name="T15" fmla="*/ 129 h 133"/>
                <a:gd name="T16" fmla="*/ 5 w 100"/>
                <a:gd name="T17" fmla="*/ 33 h 133"/>
                <a:gd name="T18" fmla="*/ 34 w 100"/>
                <a:gd name="T19" fmla="*/ 33 h 133"/>
                <a:gd name="T20" fmla="*/ 34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8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8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5" y="129"/>
                  </a:lnTo>
                  <a:lnTo>
                    <a:pt x="5" y="33"/>
                  </a:lnTo>
                  <a:lnTo>
                    <a:pt x="34" y="33"/>
                  </a:lnTo>
                  <a:lnTo>
                    <a:pt x="34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8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8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6" name="Freeform 158"/>
            <p:cNvSpPr>
              <a:spLocks noEditPoints="1"/>
            </p:cNvSpPr>
            <p:nvPr/>
          </p:nvSpPr>
          <p:spPr bwMode="auto">
            <a:xfrm>
              <a:off x="4905803" y="2952904"/>
              <a:ext cx="106438" cy="106438"/>
            </a:xfrm>
            <a:custGeom>
              <a:avLst/>
              <a:gdLst>
                <a:gd name="T0" fmla="*/ 2 w 47"/>
                <a:gd name="T1" fmla="*/ 33 h 47"/>
                <a:gd name="T2" fmla="*/ 0 w 47"/>
                <a:gd name="T3" fmla="*/ 47 h 47"/>
                <a:gd name="T4" fmla="*/ 14 w 47"/>
                <a:gd name="T5" fmla="*/ 44 h 47"/>
                <a:gd name="T6" fmla="*/ 47 w 47"/>
                <a:gd name="T7" fmla="*/ 11 h 47"/>
                <a:gd name="T8" fmla="*/ 36 w 47"/>
                <a:gd name="T9" fmla="*/ 0 h 47"/>
                <a:gd name="T10" fmla="*/ 2 w 47"/>
                <a:gd name="T11" fmla="*/ 33 h 47"/>
                <a:gd name="T12" fmla="*/ 12 w 47"/>
                <a:gd name="T13" fmla="*/ 40 h 47"/>
                <a:gd name="T14" fmla="*/ 5 w 47"/>
                <a:gd name="T15" fmla="*/ 42 h 47"/>
                <a:gd name="T16" fmla="*/ 7 w 47"/>
                <a:gd name="T17" fmla="*/ 35 h 47"/>
                <a:gd name="T18" fmla="*/ 30 w 47"/>
                <a:gd name="T19" fmla="*/ 12 h 47"/>
                <a:gd name="T20" fmla="*/ 35 w 47"/>
                <a:gd name="T21" fmla="*/ 17 h 47"/>
                <a:gd name="T22" fmla="*/ 12 w 47"/>
                <a:gd name="T23" fmla="*/ 40 h 47"/>
                <a:gd name="T24" fmla="*/ 38 w 47"/>
                <a:gd name="T25" fmla="*/ 14 h 47"/>
                <a:gd name="T26" fmla="*/ 33 w 47"/>
                <a:gd name="T27" fmla="*/ 9 h 47"/>
                <a:gd name="T28" fmla="*/ 36 w 47"/>
                <a:gd name="T29" fmla="*/ 6 h 47"/>
                <a:gd name="T30" fmla="*/ 41 w 47"/>
                <a:gd name="T31" fmla="*/ 11 h 47"/>
                <a:gd name="T32" fmla="*/ 38 w 47"/>
                <a:gd name="T33" fmla="*/ 1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47">
                  <a:moveTo>
                    <a:pt x="2" y="33"/>
                  </a:moveTo>
                  <a:lnTo>
                    <a:pt x="0" y="47"/>
                  </a:lnTo>
                  <a:lnTo>
                    <a:pt x="14" y="44"/>
                  </a:lnTo>
                  <a:lnTo>
                    <a:pt x="47" y="11"/>
                  </a:lnTo>
                  <a:lnTo>
                    <a:pt x="36" y="0"/>
                  </a:lnTo>
                  <a:lnTo>
                    <a:pt x="2" y="33"/>
                  </a:lnTo>
                  <a:close/>
                  <a:moveTo>
                    <a:pt x="12" y="40"/>
                  </a:moveTo>
                  <a:lnTo>
                    <a:pt x="5" y="42"/>
                  </a:lnTo>
                  <a:lnTo>
                    <a:pt x="7" y="35"/>
                  </a:lnTo>
                  <a:lnTo>
                    <a:pt x="30" y="12"/>
                  </a:lnTo>
                  <a:lnTo>
                    <a:pt x="35" y="17"/>
                  </a:lnTo>
                  <a:lnTo>
                    <a:pt x="12" y="40"/>
                  </a:lnTo>
                  <a:close/>
                  <a:moveTo>
                    <a:pt x="38" y="14"/>
                  </a:moveTo>
                  <a:lnTo>
                    <a:pt x="33" y="9"/>
                  </a:lnTo>
                  <a:lnTo>
                    <a:pt x="36" y="6"/>
                  </a:lnTo>
                  <a:lnTo>
                    <a:pt x="41" y="11"/>
                  </a:lnTo>
                  <a:lnTo>
                    <a:pt x="38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9" name="Group 668"/>
          <p:cNvGrpSpPr/>
          <p:nvPr/>
        </p:nvGrpSpPr>
        <p:grpSpPr>
          <a:xfrm>
            <a:off x="5236439" y="2837409"/>
            <a:ext cx="226463" cy="301196"/>
            <a:chOff x="5236439" y="2837409"/>
            <a:chExt cx="226463" cy="301196"/>
          </a:xfrm>
          <a:solidFill>
            <a:schemeClr val="tx2"/>
          </a:solidFill>
        </p:grpSpPr>
        <p:sp>
          <p:nvSpPr>
            <p:cNvPr id="567" name="Freeform 159"/>
            <p:cNvSpPr>
              <a:spLocks noEditPoints="1"/>
            </p:cNvSpPr>
            <p:nvPr/>
          </p:nvSpPr>
          <p:spPr bwMode="auto">
            <a:xfrm>
              <a:off x="5236439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1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8" name="Freeform 160"/>
            <p:cNvSpPr>
              <a:spLocks noEditPoints="1"/>
            </p:cNvSpPr>
            <p:nvPr/>
          </p:nvSpPr>
          <p:spPr bwMode="auto">
            <a:xfrm>
              <a:off x="5297583" y="2968757"/>
              <a:ext cx="104173" cy="74733"/>
            </a:xfrm>
            <a:custGeom>
              <a:avLst/>
              <a:gdLst>
                <a:gd name="T0" fmla="*/ 0 w 88"/>
                <a:gd name="T1" fmla="*/ 0 h 64"/>
                <a:gd name="T2" fmla="*/ 0 w 88"/>
                <a:gd name="T3" fmla="*/ 64 h 64"/>
                <a:gd name="T4" fmla="*/ 88 w 88"/>
                <a:gd name="T5" fmla="*/ 64 h 64"/>
                <a:gd name="T6" fmla="*/ 88 w 88"/>
                <a:gd name="T7" fmla="*/ 0 h 64"/>
                <a:gd name="T8" fmla="*/ 0 w 88"/>
                <a:gd name="T9" fmla="*/ 0 h 64"/>
                <a:gd name="T10" fmla="*/ 80 w 88"/>
                <a:gd name="T11" fmla="*/ 16 h 64"/>
                <a:gd name="T12" fmla="*/ 72 w 88"/>
                <a:gd name="T13" fmla="*/ 24 h 64"/>
                <a:gd name="T14" fmla="*/ 64 w 88"/>
                <a:gd name="T15" fmla="*/ 16 h 64"/>
                <a:gd name="T16" fmla="*/ 72 w 88"/>
                <a:gd name="T17" fmla="*/ 8 h 64"/>
                <a:gd name="T18" fmla="*/ 80 w 88"/>
                <a:gd name="T19" fmla="*/ 16 h 64"/>
                <a:gd name="T20" fmla="*/ 58 w 88"/>
                <a:gd name="T21" fmla="*/ 8 h 64"/>
                <a:gd name="T22" fmla="*/ 56 w 88"/>
                <a:gd name="T23" fmla="*/ 16 h 64"/>
                <a:gd name="T24" fmla="*/ 72 w 88"/>
                <a:gd name="T25" fmla="*/ 32 h 64"/>
                <a:gd name="T26" fmla="*/ 80 w 88"/>
                <a:gd name="T27" fmla="*/ 30 h 64"/>
                <a:gd name="T28" fmla="*/ 80 w 88"/>
                <a:gd name="T29" fmla="*/ 51 h 64"/>
                <a:gd name="T30" fmla="*/ 56 w 88"/>
                <a:gd name="T31" fmla="*/ 31 h 64"/>
                <a:gd name="T32" fmla="*/ 49 w 88"/>
                <a:gd name="T33" fmla="*/ 38 h 64"/>
                <a:gd name="T34" fmla="*/ 33 w 88"/>
                <a:gd name="T35" fmla="*/ 18 h 64"/>
                <a:gd name="T36" fmla="*/ 8 w 88"/>
                <a:gd name="T37" fmla="*/ 42 h 64"/>
                <a:gd name="T38" fmla="*/ 8 w 88"/>
                <a:gd name="T39" fmla="*/ 8 h 64"/>
                <a:gd name="T40" fmla="*/ 58 w 88"/>
                <a:gd name="T41" fmla="*/ 8 h 64"/>
                <a:gd name="T42" fmla="*/ 8 w 88"/>
                <a:gd name="T43" fmla="*/ 54 h 64"/>
                <a:gd name="T44" fmla="*/ 32 w 88"/>
                <a:gd name="T45" fmla="*/ 30 h 64"/>
                <a:gd name="T46" fmla="*/ 48 w 88"/>
                <a:gd name="T47" fmla="*/ 50 h 64"/>
                <a:gd name="T48" fmla="*/ 56 w 88"/>
                <a:gd name="T49" fmla="*/ 41 h 64"/>
                <a:gd name="T50" fmla="*/ 74 w 88"/>
                <a:gd name="T51" fmla="*/ 56 h 64"/>
                <a:gd name="T52" fmla="*/ 8 w 88"/>
                <a:gd name="T53" fmla="*/ 56 h 64"/>
                <a:gd name="T54" fmla="*/ 8 w 88"/>
                <a:gd name="T55" fmla="*/ 5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8" h="64">
                  <a:moveTo>
                    <a:pt x="0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8" y="0"/>
                    <a:pt x="88" y="0"/>
                    <a:pt x="88" y="0"/>
                  </a:cubicBezTo>
                  <a:lnTo>
                    <a:pt x="0" y="0"/>
                  </a:lnTo>
                  <a:close/>
                  <a:moveTo>
                    <a:pt x="80" y="16"/>
                  </a:moveTo>
                  <a:cubicBezTo>
                    <a:pt x="80" y="20"/>
                    <a:pt x="77" y="24"/>
                    <a:pt x="72" y="24"/>
                  </a:cubicBezTo>
                  <a:cubicBezTo>
                    <a:pt x="68" y="24"/>
                    <a:pt x="64" y="20"/>
                    <a:pt x="64" y="16"/>
                  </a:cubicBezTo>
                  <a:cubicBezTo>
                    <a:pt x="64" y="12"/>
                    <a:pt x="68" y="8"/>
                    <a:pt x="72" y="8"/>
                  </a:cubicBezTo>
                  <a:cubicBezTo>
                    <a:pt x="77" y="8"/>
                    <a:pt x="80" y="12"/>
                    <a:pt x="80" y="16"/>
                  </a:cubicBezTo>
                  <a:close/>
                  <a:moveTo>
                    <a:pt x="58" y="8"/>
                  </a:moveTo>
                  <a:cubicBezTo>
                    <a:pt x="57" y="10"/>
                    <a:pt x="56" y="13"/>
                    <a:pt x="56" y="16"/>
                  </a:cubicBezTo>
                  <a:cubicBezTo>
                    <a:pt x="56" y="25"/>
                    <a:pt x="63" y="32"/>
                    <a:pt x="72" y="32"/>
                  </a:cubicBezTo>
                  <a:cubicBezTo>
                    <a:pt x="75" y="32"/>
                    <a:pt x="78" y="31"/>
                    <a:pt x="80" y="30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58" y="8"/>
                  </a:lnTo>
                  <a:close/>
                  <a:moveTo>
                    <a:pt x="8" y="54"/>
                  </a:moveTo>
                  <a:cubicBezTo>
                    <a:pt x="32" y="30"/>
                    <a:pt x="32" y="30"/>
                    <a:pt x="32" y="3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8" y="56"/>
                    <a:pt x="8" y="56"/>
                    <a:pt x="8" y="56"/>
                  </a:cubicBezTo>
                  <a:lnTo>
                    <a:pt x="8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6" name="Group 665"/>
          <p:cNvGrpSpPr/>
          <p:nvPr/>
        </p:nvGrpSpPr>
        <p:grpSpPr>
          <a:xfrm>
            <a:off x="5628218" y="2837409"/>
            <a:ext cx="226463" cy="301196"/>
            <a:chOff x="5628218" y="2837409"/>
            <a:chExt cx="226463" cy="301196"/>
          </a:xfrm>
          <a:solidFill>
            <a:schemeClr val="tx2"/>
          </a:solidFill>
        </p:grpSpPr>
        <p:sp>
          <p:nvSpPr>
            <p:cNvPr id="569" name="Freeform 161"/>
            <p:cNvSpPr>
              <a:spLocks noEditPoints="1"/>
            </p:cNvSpPr>
            <p:nvPr/>
          </p:nvSpPr>
          <p:spPr bwMode="auto">
            <a:xfrm>
              <a:off x="5628218" y="2837409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1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1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0" name="Freeform 162"/>
            <p:cNvSpPr>
              <a:spLocks/>
            </p:cNvSpPr>
            <p:nvPr/>
          </p:nvSpPr>
          <p:spPr bwMode="auto">
            <a:xfrm>
              <a:off x="5698422" y="2964228"/>
              <a:ext cx="86056" cy="83792"/>
            </a:xfrm>
            <a:custGeom>
              <a:avLst/>
              <a:gdLst>
                <a:gd name="T0" fmla="*/ 17 w 38"/>
                <a:gd name="T1" fmla="*/ 0 h 37"/>
                <a:gd name="T2" fmla="*/ 17 w 38"/>
                <a:gd name="T3" fmla="*/ 16 h 37"/>
                <a:gd name="T4" fmla="*/ 0 w 38"/>
                <a:gd name="T5" fmla="*/ 16 h 37"/>
                <a:gd name="T6" fmla="*/ 0 w 38"/>
                <a:gd name="T7" fmla="*/ 21 h 37"/>
                <a:gd name="T8" fmla="*/ 17 w 38"/>
                <a:gd name="T9" fmla="*/ 21 h 37"/>
                <a:gd name="T10" fmla="*/ 17 w 38"/>
                <a:gd name="T11" fmla="*/ 37 h 37"/>
                <a:gd name="T12" fmla="*/ 21 w 38"/>
                <a:gd name="T13" fmla="*/ 37 h 37"/>
                <a:gd name="T14" fmla="*/ 21 w 38"/>
                <a:gd name="T15" fmla="*/ 21 h 37"/>
                <a:gd name="T16" fmla="*/ 38 w 38"/>
                <a:gd name="T17" fmla="*/ 21 h 37"/>
                <a:gd name="T18" fmla="*/ 38 w 38"/>
                <a:gd name="T19" fmla="*/ 16 h 37"/>
                <a:gd name="T20" fmla="*/ 21 w 38"/>
                <a:gd name="T21" fmla="*/ 16 h 37"/>
                <a:gd name="T22" fmla="*/ 21 w 38"/>
                <a:gd name="T23" fmla="*/ 0 h 37"/>
                <a:gd name="T24" fmla="*/ 17 w 38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7">
                  <a:moveTo>
                    <a:pt x="17" y="0"/>
                  </a:moveTo>
                  <a:lnTo>
                    <a:pt x="17" y="16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7"/>
                  </a:lnTo>
                  <a:lnTo>
                    <a:pt x="21" y="37"/>
                  </a:lnTo>
                  <a:lnTo>
                    <a:pt x="21" y="21"/>
                  </a:lnTo>
                  <a:lnTo>
                    <a:pt x="38" y="21"/>
                  </a:lnTo>
                  <a:lnTo>
                    <a:pt x="38" y="16"/>
                  </a:lnTo>
                  <a:lnTo>
                    <a:pt x="21" y="16"/>
                  </a:lnTo>
                  <a:lnTo>
                    <a:pt x="21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5" name="Group 664"/>
          <p:cNvGrpSpPr/>
          <p:nvPr/>
        </p:nvGrpSpPr>
        <p:grpSpPr>
          <a:xfrm>
            <a:off x="6019999" y="2837409"/>
            <a:ext cx="226463" cy="301196"/>
            <a:chOff x="6019999" y="2837409"/>
            <a:chExt cx="226463" cy="301196"/>
          </a:xfrm>
          <a:solidFill>
            <a:schemeClr val="tx2"/>
          </a:solidFill>
        </p:grpSpPr>
        <p:sp>
          <p:nvSpPr>
            <p:cNvPr id="571" name="Freeform 163"/>
            <p:cNvSpPr>
              <a:spLocks noEditPoints="1"/>
            </p:cNvSpPr>
            <p:nvPr/>
          </p:nvSpPr>
          <p:spPr bwMode="auto">
            <a:xfrm>
              <a:off x="6019999" y="2837409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2" name="Freeform 164"/>
            <p:cNvSpPr>
              <a:spLocks/>
            </p:cNvSpPr>
            <p:nvPr/>
          </p:nvSpPr>
          <p:spPr bwMode="auto">
            <a:xfrm>
              <a:off x="6081143" y="2964228"/>
              <a:ext cx="99644" cy="83792"/>
            </a:xfrm>
            <a:custGeom>
              <a:avLst/>
              <a:gdLst>
                <a:gd name="T0" fmla="*/ 17 w 44"/>
                <a:gd name="T1" fmla="*/ 0 h 37"/>
                <a:gd name="T2" fmla="*/ 0 w 44"/>
                <a:gd name="T3" fmla="*/ 17 h 37"/>
                <a:gd name="T4" fmla="*/ 0 w 44"/>
                <a:gd name="T5" fmla="*/ 20 h 37"/>
                <a:gd name="T6" fmla="*/ 17 w 44"/>
                <a:gd name="T7" fmla="*/ 37 h 37"/>
                <a:gd name="T8" fmla="*/ 20 w 44"/>
                <a:gd name="T9" fmla="*/ 34 h 37"/>
                <a:gd name="T10" fmla="*/ 7 w 44"/>
                <a:gd name="T11" fmla="*/ 21 h 37"/>
                <a:gd name="T12" fmla="*/ 44 w 44"/>
                <a:gd name="T13" fmla="*/ 21 h 37"/>
                <a:gd name="T14" fmla="*/ 44 w 44"/>
                <a:gd name="T15" fmla="*/ 16 h 37"/>
                <a:gd name="T16" fmla="*/ 7 w 44"/>
                <a:gd name="T17" fmla="*/ 16 h 37"/>
                <a:gd name="T18" fmla="*/ 20 w 44"/>
                <a:gd name="T19" fmla="*/ 3 h 37"/>
                <a:gd name="T20" fmla="*/ 17 w 44"/>
                <a:gd name="T2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7">
                  <a:moveTo>
                    <a:pt x="17" y="0"/>
                  </a:moveTo>
                  <a:lnTo>
                    <a:pt x="0" y="17"/>
                  </a:lnTo>
                  <a:lnTo>
                    <a:pt x="0" y="20"/>
                  </a:lnTo>
                  <a:lnTo>
                    <a:pt x="17" y="37"/>
                  </a:lnTo>
                  <a:lnTo>
                    <a:pt x="20" y="34"/>
                  </a:lnTo>
                  <a:lnTo>
                    <a:pt x="7" y="21"/>
                  </a:lnTo>
                  <a:lnTo>
                    <a:pt x="44" y="21"/>
                  </a:lnTo>
                  <a:lnTo>
                    <a:pt x="44" y="16"/>
                  </a:lnTo>
                  <a:lnTo>
                    <a:pt x="7" y="16"/>
                  </a:lnTo>
                  <a:lnTo>
                    <a:pt x="20" y="3"/>
                  </a:ln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4" name="Group 663"/>
          <p:cNvGrpSpPr/>
          <p:nvPr/>
        </p:nvGrpSpPr>
        <p:grpSpPr>
          <a:xfrm>
            <a:off x="6411779" y="2837409"/>
            <a:ext cx="226463" cy="301196"/>
            <a:chOff x="6411779" y="2837409"/>
            <a:chExt cx="226463" cy="301196"/>
          </a:xfrm>
          <a:solidFill>
            <a:schemeClr val="tx2"/>
          </a:solidFill>
        </p:grpSpPr>
        <p:sp>
          <p:nvSpPr>
            <p:cNvPr id="573" name="Freeform 165"/>
            <p:cNvSpPr>
              <a:spLocks noEditPoints="1"/>
            </p:cNvSpPr>
            <p:nvPr/>
          </p:nvSpPr>
          <p:spPr bwMode="auto">
            <a:xfrm>
              <a:off x="6411779" y="2837409"/>
              <a:ext cx="226463" cy="301196"/>
            </a:xfrm>
            <a:custGeom>
              <a:avLst/>
              <a:gdLst>
                <a:gd name="T0" fmla="*/ 0 w 100"/>
                <a:gd name="T1" fmla="*/ 133 h 133"/>
                <a:gd name="T2" fmla="*/ 100 w 100"/>
                <a:gd name="T3" fmla="*/ 133 h 133"/>
                <a:gd name="T4" fmla="*/ 100 w 100"/>
                <a:gd name="T5" fmla="*/ 0 h 133"/>
                <a:gd name="T6" fmla="*/ 30 w 100"/>
                <a:gd name="T7" fmla="*/ 0 h 133"/>
                <a:gd name="T8" fmla="*/ 0 w 100"/>
                <a:gd name="T9" fmla="*/ 30 h 133"/>
                <a:gd name="T10" fmla="*/ 0 w 100"/>
                <a:gd name="T11" fmla="*/ 133 h 133"/>
                <a:gd name="T12" fmla="*/ 96 w 100"/>
                <a:gd name="T13" fmla="*/ 129 h 133"/>
                <a:gd name="T14" fmla="*/ 4 w 100"/>
                <a:gd name="T15" fmla="*/ 129 h 133"/>
                <a:gd name="T16" fmla="*/ 4 w 100"/>
                <a:gd name="T17" fmla="*/ 33 h 133"/>
                <a:gd name="T18" fmla="*/ 33 w 100"/>
                <a:gd name="T19" fmla="*/ 33 h 133"/>
                <a:gd name="T20" fmla="*/ 33 w 100"/>
                <a:gd name="T21" fmla="*/ 4 h 133"/>
                <a:gd name="T22" fmla="*/ 96 w 100"/>
                <a:gd name="T23" fmla="*/ 4 h 133"/>
                <a:gd name="T24" fmla="*/ 96 w 100"/>
                <a:gd name="T25" fmla="*/ 129 h 133"/>
                <a:gd name="T26" fmla="*/ 7 w 100"/>
                <a:gd name="T27" fmla="*/ 29 h 133"/>
                <a:gd name="T28" fmla="*/ 29 w 100"/>
                <a:gd name="T29" fmla="*/ 7 h 133"/>
                <a:gd name="T30" fmla="*/ 29 w 100"/>
                <a:gd name="T31" fmla="*/ 29 h 133"/>
                <a:gd name="T32" fmla="*/ 7 w 100"/>
                <a:gd name="T33" fmla="*/ 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0" y="133"/>
                  </a:moveTo>
                  <a:lnTo>
                    <a:pt x="100" y="133"/>
                  </a:lnTo>
                  <a:lnTo>
                    <a:pt x="100" y="0"/>
                  </a:ln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  <a:moveTo>
                    <a:pt x="7" y="29"/>
                  </a:moveTo>
                  <a:lnTo>
                    <a:pt x="29" y="7"/>
                  </a:lnTo>
                  <a:lnTo>
                    <a:pt x="29" y="29"/>
                  </a:lnTo>
                  <a:lnTo>
                    <a:pt x="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4" name="Freeform 166"/>
            <p:cNvSpPr>
              <a:spLocks/>
            </p:cNvSpPr>
            <p:nvPr/>
          </p:nvSpPr>
          <p:spPr bwMode="auto">
            <a:xfrm>
              <a:off x="6481983" y="3007255"/>
              <a:ext cx="65675" cy="63410"/>
            </a:xfrm>
            <a:custGeom>
              <a:avLst/>
              <a:gdLst>
                <a:gd name="T0" fmla="*/ 0 w 56"/>
                <a:gd name="T1" fmla="*/ 0 h 54"/>
                <a:gd name="T2" fmla="*/ 36 w 56"/>
                <a:gd name="T3" fmla="*/ 40 h 54"/>
                <a:gd name="T4" fmla="*/ 44 w 56"/>
                <a:gd name="T5" fmla="*/ 40 h 54"/>
                <a:gd name="T6" fmla="*/ 36 w 56"/>
                <a:gd name="T7" fmla="*/ 50 h 54"/>
                <a:gd name="T8" fmla="*/ 43 w 56"/>
                <a:gd name="T9" fmla="*/ 54 h 54"/>
                <a:gd name="T10" fmla="*/ 56 w 56"/>
                <a:gd name="T11" fmla="*/ 38 h 54"/>
                <a:gd name="T12" fmla="*/ 56 w 56"/>
                <a:gd name="T13" fmla="*/ 34 h 54"/>
                <a:gd name="T14" fmla="*/ 43 w 56"/>
                <a:gd name="T15" fmla="*/ 18 h 54"/>
                <a:gd name="T16" fmla="*/ 37 w 56"/>
                <a:gd name="T17" fmla="*/ 22 h 54"/>
                <a:gd name="T18" fmla="*/ 44 w 56"/>
                <a:gd name="T19" fmla="*/ 32 h 54"/>
                <a:gd name="T20" fmla="*/ 36 w 56"/>
                <a:gd name="T21" fmla="*/ 32 h 54"/>
                <a:gd name="T22" fmla="*/ 8 w 56"/>
                <a:gd name="T23" fmla="*/ 0 h 54"/>
                <a:gd name="T24" fmla="*/ 0 w 56"/>
                <a:gd name="T2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0" y="0"/>
                  </a:moveTo>
                  <a:cubicBezTo>
                    <a:pt x="0" y="19"/>
                    <a:pt x="15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5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5" name="Freeform 167"/>
            <p:cNvSpPr>
              <a:spLocks/>
            </p:cNvSpPr>
            <p:nvPr/>
          </p:nvSpPr>
          <p:spPr bwMode="auto">
            <a:xfrm>
              <a:off x="6511422" y="2941582"/>
              <a:ext cx="65675" cy="65675"/>
            </a:xfrm>
            <a:custGeom>
              <a:avLst/>
              <a:gdLst>
                <a:gd name="T0" fmla="*/ 19 w 56"/>
                <a:gd name="T1" fmla="*/ 32 h 54"/>
                <a:gd name="T2" fmla="*/ 12 w 56"/>
                <a:gd name="T3" fmla="*/ 22 h 54"/>
                <a:gd name="T4" fmla="*/ 20 w 56"/>
                <a:gd name="T5" fmla="*/ 22 h 54"/>
                <a:gd name="T6" fmla="*/ 48 w 56"/>
                <a:gd name="T7" fmla="*/ 54 h 54"/>
                <a:gd name="T8" fmla="*/ 56 w 56"/>
                <a:gd name="T9" fmla="*/ 54 h 54"/>
                <a:gd name="T10" fmla="*/ 20 w 56"/>
                <a:gd name="T11" fmla="*/ 14 h 54"/>
                <a:gd name="T12" fmla="*/ 12 w 56"/>
                <a:gd name="T13" fmla="*/ 14 h 54"/>
                <a:gd name="T14" fmla="*/ 19 w 56"/>
                <a:gd name="T15" fmla="*/ 4 h 54"/>
                <a:gd name="T16" fmla="*/ 12 w 56"/>
                <a:gd name="T17" fmla="*/ 0 h 54"/>
                <a:gd name="T18" fmla="*/ 0 w 56"/>
                <a:gd name="T19" fmla="*/ 16 h 54"/>
                <a:gd name="T20" fmla="*/ 0 w 56"/>
                <a:gd name="T21" fmla="*/ 20 h 54"/>
                <a:gd name="T22" fmla="*/ 12 w 56"/>
                <a:gd name="T23" fmla="*/ 36 h 54"/>
                <a:gd name="T24" fmla="*/ 19 w 56"/>
                <a:gd name="T2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19" y="32"/>
                  </a:moveTo>
                  <a:cubicBezTo>
                    <a:pt x="12" y="22"/>
                    <a:pt x="12" y="22"/>
                    <a:pt x="12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35" y="22"/>
                    <a:pt x="48" y="39"/>
                    <a:pt x="48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35"/>
                    <a:pt x="40" y="14"/>
                    <a:pt x="20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2" y="36"/>
                    <a:pt x="12" y="36"/>
                    <a:pt x="12" y="36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63" name="Group 662"/>
          <p:cNvGrpSpPr/>
          <p:nvPr/>
        </p:nvGrpSpPr>
        <p:grpSpPr>
          <a:xfrm>
            <a:off x="6803559" y="2837409"/>
            <a:ext cx="226463" cy="301196"/>
            <a:chOff x="6803559" y="2837409"/>
            <a:chExt cx="226463" cy="301196"/>
          </a:xfrm>
          <a:solidFill>
            <a:schemeClr val="tx2"/>
          </a:solidFill>
        </p:grpSpPr>
        <p:sp>
          <p:nvSpPr>
            <p:cNvPr id="576" name="Freeform 168"/>
            <p:cNvSpPr>
              <a:spLocks noEditPoints="1"/>
            </p:cNvSpPr>
            <p:nvPr/>
          </p:nvSpPr>
          <p:spPr bwMode="auto">
            <a:xfrm>
              <a:off x="6803559" y="2837409"/>
              <a:ext cx="226463" cy="301196"/>
            </a:xfrm>
            <a:custGeom>
              <a:avLst/>
              <a:gdLst>
                <a:gd name="T0" fmla="*/ 100 w 100"/>
                <a:gd name="T1" fmla="*/ 0 h 133"/>
                <a:gd name="T2" fmla="*/ 30 w 100"/>
                <a:gd name="T3" fmla="*/ 0 h 133"/>
                <a:gd name="T4" fmla="*/ 0 w 100"/>
                <a:gd name="T5" fmla="*/ 30 h 133"/>
                <a:gd name="T6" fmla="*/ 0 w 100"/>
                <a:gd name="T7" fmla="*/ 133 h 133"/>
                <a:gd name="T8" fmla="*/ 100 w 100"/>
                <a:gd name="T9" fmla="*/ 133 h 133"/>
                <a:gd name="T10" fmla="*/ 100 w 100"/>
                <a:gd name="T11" fmla="*/ 0 h 133"/>
                <a:gd name="T12" fmla="*/ 29 w 100"/>
                <a:gd name="T13" fmla="*/ 7 h 133"/>
                <a:gd name="T14" fmla="*/ 29 w 100"/>
                <a:gd name="T15" fmla="*/ 29 h 133"/>
                <a:gd name="T16" fmla="*/ 7 w 100"/>
                <a:gd name="T17" fmla="*/ 29 h 133"/>
                <a:gd name="T18" fmla="*/ 29 w 100"/>
                <a:gd name="T19" fmla="*/ 7 h 133"/>
                <a:gd name="T20" fmla="*/ 96 w 100"/>
                <a:gd name="T21" fmla="*/ 129 h 133"/>
                <a:gd name="T22" fmla="*/ 4 w 100"/>
                <a:gd name="T23" fmla="*/ 129 h 133"/>
                <a:gd name="T24" fmla="*/ 4 w 100"/>
                <a:gd name="T25" fmla="*/ 33 h 133"/>
                <a:gd name="T26" fmla="*/ 33 w 100"/>
                <a:gd name="T27" fmla="*/ 33 h 133"/>
                <a:gd name="T28" fmla="*/ 33 w 100"/>
                <a:gd name="T29" fmla="*/ 4 h 133"/>
                <a:gd name="T30" fmla="*/ 96 w 100"/>
                <a:gd name="T31" fmla="*/ 4 h 133"/>
                <a:gd name="T32" fmla="*/ 96 w 100"/>
                <a:gd name="T33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3">
                  <a:moveTo>
                    <a:pt x="100" y="0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0" y="133"/>
                  </a:lnTo>
                  <a:lnTo>
                    <a:pt x="100" y="133"/>
                  </a:lnTo>
                  <a:lnTo>
                    <a:pt x="100" y="0"/>
                  </a:lnTo>
                  <a:close/>
                  <a:moveTo>
                    <a:pt x="29" y="7"/>
                  </a:moveTo>
                  <a:lnTo>
                    <a:pt x="29" y="29"/>
                  </a:lnTo>
                  <a:lnTo>
                    <a:pt x="7" y="29"/>
                  </a:lnTo>
                  <a:lnTo>
                    <a:pt x="29" y="7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3"/>
                  </a:lnTo>
                  <a:lnTo>
                    <a:pt x="33" y="33"/>
                  </a:lnTo>
                  <a:lnTo>
                    <a:pt x="33" y="4"/>
                  </a:lnTo>
                  <a:lnTo>
                    <a:pt x="96" y="4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7" name="Freeform 169"/>
            <p:cNvSpPr>
              <a:spLocks/>
            </p:cNvSpPr>
            <p:nvPr/>
          </p:nvSpPr>
          <p:spPr bwMode="auto">
            <a:xfrm>
              <a:off x="6880557" y="2975550"/>
              <a:ext cx="70204" cy="72468"/>
            </a:xfrm>
            <a:custGeom>
              <a:avLst/>
              <a:gdLst>
                <a:gd name="T0" fmla="*/ 0 w 31"/>
                <a:gd name="T1" fmla="*/ 29 h 32"/>
                <a:gd name="T2" fmla="*/ 2 w 31"/>
                <a:gd name="T3" fmla="*/ 32 h 32"/>
                <a:gd name="T4" fmla="*/ 16 w 31"/>
                <a:gd name="T5" fmla="*/ 19 h 32"/>
                <a:gd name="T6" fmla="*/ 29 w 31"/>
                <a:gd name="T7" fmla="*/ 32 h 32"/>
                <a:gd name="T8" fmla="*/ 31 w 31"/>
                <a:gd name="T9" fmla="*/ 29 h 32"/>
                <a:gd name="T10" fmla="*/ 18 w 31"/>
                <a:gd name="T11" fmla="*/ 16 h 32"/>
                <a:gd name="T12" fmla="*/ 31 w 31"/>
                <a:gd name="T13" fmla="*/ 3 h 32"/>
                <a:gd name="T14" fmla="*/ 29 w 31"/>
                <a:gd name="T15" fmla="*/ 0 h 32"/>
                <a:gd name="T16" fmla="*/ 16 w 31"/>
                <a:gd name="T17" fmla="*/ 13 h 32"/>
                <a:gd name="T18" fmla="*/ 2 w 31"/>
                <a:gd name="T19" fmla="*/ 0 h 32"/>
                <a:gd name="T20" fmla="*/ 0 w 31"/>
                <a:gd name="T21" fmla="*/ 3 h 32"/>
                <a:gd name="T22" fmla="*/ 13 w 31"/>
                <a:gd name="T23" fmla="*/ 16 h 32"/>
                <a:gd name="T24" fmla="*/ 0 w 31"/>
                <a:gd name="T25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32">
                  <a:moveTo>
                    <a:pt x="0" y="29"/>
                  </a:moveTo>
                  <a:lnTo>
                    <a:pt x="2" y="32"/>
                  </a:lnTo>
                  <a:lnTo>
                    <a:pt x="16" y="19"/>
                  </a:lnTo>
                  <a:lnTo>
                    <a:pt x="29" y="32"/>
                  </a:lnTo>
                  <a:lnTo>
                    <a:pt x="31" y="29"/>
                  </a:lnTo>
                  <a:lnTo>
                    <a:pt x="18" y="16"/>
                  </a:lnTo>
                  <a:lnTo>
                    <a:pt x="31" y="3"/>
                  </a:lnTo>
                  <a:lnTo>
                    <a:pt x="29" y="0"/>
                  </a:lnTo>
                  <a:lnTo>
                    <a:pt x="16" y="13"/>
                  </a:lnTo>
                  <a:lnTo>
                    <a:pt x="2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6" name="Group 685"/>
          <p:cNvGrpSpPr/>
          <p:nvPr/>
        </p:nvGrpSpPr>
        <p:grpSpPr>
          <a:xfrm>
            <a:off x="2104461" y="3226924"/>
            <a:ext cx="226463" cy="303460"/>
            <a:chOff x="2104461" y="3226924"/>
            <a:chExt cx="226463" cy="303460"/>
          </a:xfrm>
          <a:solidFill>
            <a:schemeClr val="tx2"/>
          </a:solidFill>
        </p:grpSpPr>
        <p:sp>
          <p:nvSpPr>
            <p:cNvPr id="578" name="Freeform 170"/>
            <p:cNvSpPr>
              <a:spLocks noEditPoints="1"/>
            </p:cNvSpPr>
            <p:nvPr/>
          </p:nvSpPr>
          <p:spPr bwMode="auto">
            <a:xfrm>
              <a:off x="2104461" y="3226924"/>
              <a:ext cx="226463" cy="303460"/>
            </a:xfrm>
            <a:custGeom>
              <a:avLst/>
              <a:gdLst>
                <a:gd name="T0" fmla="*/ 0 w 100"/>
                <a:gd name="T1" fmla="*/ 31 h 134"/>
                <a:gd name="T2" fmla="*/ 0 w 100"/>
                <a:gd name="T3" fmla="*/ 134 h 134"/>
                <a:gd name="T4" fmla="*/ 100 w 100"/>
                <a:gd name="T5" fmla="*/ 134 h 134"/>
                <a:gd name="T6" fmla="*/ 100 w 100"/>
                <a:gd name="T7" fmla="*/ 0 h 134"/>
                <a:gd name="T8" fmla="*/ 31 w 100"/>
                <a:gd name="T9" fmla="*/ 0 h 134"/>
                <a:gd name="T10" fmla="*/ 0 w 100"/>
                <a:gd name="T11" fmla="*/ 31 h 134"/>
                <a:gd name="T12" fmla="*/ 29 w 100"/>
                <a:gd name="T13" fmla="*/ 8 h 134"/>
                <a:gd name="T14" fmla="*/ 29 w 100"/>
                <a:gd name="T15" fmla="*/ 30 h 134"/>
                <a:gd name="T16" fmla="*/ 7 w 100"/>
                <a:gd name="T17" fmla="*/ 30 h 134"/>
                <a:gd name="T18" fmla="*/ 29 w 100"/>
                <a:gd name="T19" fmla="*/ 8 h 134"/>
                <a:gd name="T20" fmla="*/ 96 w 100"/>
                <a:gd name="T21" fmla="*/ 129 h 134"/>
                <a:gd name="T22" fmla="*/ 4 w 100"/>
                <a:gd name="T23" fmla="*/ 129 h 134"/>
                <a:gd name="T24" fmla="*/ 4 w 100"/>
                <a:gd name="T25" fmla="*/ 34 h 134"/>
                <a:gd name="T26" fmla="*/ 33 w 100"/>
                <a:gd name="T27" fmla="*/ 34 h 134"/>
                <a:gd name="T28" fmla="*/ 33 w 100"/>
                <a:gd name="T29" fmla="*/ 5 h 134"/>
                <a:gd name="T30" fmla="*/ 96 w 100"/>
                <a:gd name="T31" fmla="*/ 5 h 134"/>
                <a:gd name="T32" fmla="*/ 96 w 100"/>
                <a:gd name="T33" fmla="*/ 12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4">
                  <a:moveTo>
                    <a:pt x="0" y="31"/>
                  </a:moveTo>
                  <a:lnTo>
                    <a:pt x="0" y="134"/>
                  </a:lnTo>
                  <a:lnTo>
                    <a:pt x="100" y="134"/>
                  </a:lnTo>
                  <a:lnTo>
                    <a:pt x="100" y="0"/>
                  </a:lnTo>
                  <a:lnTo>
                    <a:pt x="31" y="0"/>
                  </a:lnTo>
                  <a:lnTo>
                    <a:pt x="0" y="31"/>
                  </a:lnTo>
                  <a:close/>
                  <a:moveTo>
                    <a:pt x="29" y="8"/>
                  </a:moveTo>
                  <a:lnTo>
                    <a:pt x="29" y="30"/>
                  </a:lnTo>
                  <a:lnTo>
                    <a:pt x="7" y="30"/>
                  </a:lnTo>
                  <a:lnTo>
                    <a:pt x="29" y="8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4"/>
                  </a:lnTo>
                  <a:lnTo>
                    <a:pt x="33" y="34"/>
                  </a:lnTo>
                  <a:lnTo>
                    <a:pt x="33" y="5"/>
                  </a:lnTo>
                  <a:lnTo>
                    <a:pt x="96" y="5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9" name="Freeform 171"/>
            <p:cNvSpPr>
              <a:spLocks noEditPoints="1"/>
            </p:cNvSpPr>
            <p:nvPr/>
          </p:nvSpPr>
          <p:spPr bwMode="auto">
            <a:xfrm>
              <a:off x="2170136" y="3360537"/>
              <a:ext cx="92850" cy="92850"/>
            </a:xfrm>
            <a:custGeom>
              <a:avLst/>
              <a:gdLst>
                <a:gd name="T0" fmla="*/ 0 w 79"/>
                <a:gd name="T1" fmla="*/ 28 h 79"/>
                <a:gd name="T2" fmla="*/ 28 w 79"/>
                <a:gd name="T3" fmla="*/ 56 h 79"/>
                <a:gd name="T4" fmla="*/ 45 w 79"/>
                <a:gd name="T5" fmla="*/ 51 h 79"/>
                <a:gd name="T6" fmla="*/ 73 w 79"/>
                <a:gd name="T7" fmla="*/ 79 h 79"/>
                <a:gd name="T8" fmla="*/ 79 w 79"/>
                <a:gd name="T9" fmla="*/ 73 h 79"/>
                <a:gd name="T10" fmla="*/ 51 w 79"/>
                <a:gd name="T11" fmla="*/ 45 h 79"/>
                <a:gd name="T12" fmla="*/ 56 w 79"/>
                <a:gd name="T13" fmla="*/ 28 h 79"/>
                <a:gd name="T14" fmla="*/ 28 w 79"/>
                <a:gd name="T15" fmla="*/ 0 h 79"/>
                <a:gd name="T16" fmla="*/ 0 w 79"/>
                <a:gd name="T17" fmla="*/ 28 h 79"/>
                <a:gd name="T18" fmla="*/ 28 w 79"/>
                <a:gd name="T19" fmla="*/ 8 h 79"/>
                <a:gd name="T20" fmla="*/ 48 w 79"/>
                <a:gd name="T21" fmla="*/ 28 h 79"/>
                <a:gd name="T22" fmla="*/ 28 w 79"/>
                <a:gd name="T23" fmla="*/ 48 h 79"/>
                <a:gd name="T24" fmla="*/ 8 w 79"/>
                <a:gd name="T25" fmla="*/ 28 h 79"/>
                <a:gd name="T26" fmla="*/ 28 w 79"/>
                <a:gd name="T27" fmla="*/ 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0" y="28"/>
                  </a:moveTo>
                  <a:cubicBezTo>
                    <a:pt x="0" y="44"/>
                    <a:pt x="13" y="56"/>
                    <a:pt x="28" y="56"/>
                  </a:cubicBezTo>
                  <a:cubicBezTo>
                    <a:pt x="34" y="56"/>
                    <a:pt x="40" y="54"/>
                    <a:pt x="45" y="51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4" y="40"/>
                    <a:pt x="56" y="34"/>
                    <a:pt x="56" y="28"/>
                  </a:cubicBezTo>
                  <a:cubicBezTo>
                    <a:pt x="56" y="13"/>
                    <a:pt x="44" y="0"/>
                    <a:pt x="28" y="0"/>
                  </a:cubicBezTo>
                  <a:cubicBezTo>
                    <a:pt x="13" y="0"/>
                    <a:pt x="0" y="13"/>
                    <a:pt x="0" y="28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3" name="Group 692"/>
          <p:cNvGrpSpPr/>
          <p:nvPr/>
        </p:nvGrpSpPr>
        <p:grpSpPr>
          <a:xfrm>
            <a:off x="2496242" y="3226924"/>
            <a:ext cx="226463" cy="303460"/>
            <a:chOff x="2496242" y="3226924"/>
            <a:chExt cx="226463" cy="303460"/>
          </a:xfrm>
          <a:solidFill>
            <a:schemeClr val="tx2"/>
          </a:solidFill>
        </p:grpSpPr>
        <p:sp>
          <p:nvSpPr>
            <p:cNvPr id="580" name="Freeform 172"/>
            <p:cNvSpPr>
              <a:spLocks noEditPoints="1"/>
            </p:cNvSpPr>
            <p:nvPr/>
          </p:nvSpPr>
          <p:spPr bwMode="auto">
            <a:xfrm>
              <a:off x="2496242" y="3226924"/>
              <a:ext cx="226463" cy="303460"/>
            </a:xfrm>
            <a:custGeom>
              <a:avLst/>
              <a:gdLst>
                <a:gd name="T0" fmla="*/ 100 w 100"/>
                <a:gd name="T1" fmla="*/ 0 h 134"/>
                <a:gd name="T2" fmla="*/ 31 w 100"/>
                <a:gd name="T3" fmla="*/ 0 h 134"/>
                <a:gd name="T4" fmla="*/ 0 w 100"/>
                <a:gd name="T5" fmla="*/ 31 h 134"/>
                <a:gd name="T6" fmla="*/ 0 w 100"/>
                <a:gd name="T7" fmla="*/ 134 h 134"/>
                <a:gd name="T8" fmla="*/ 100 w 100"/>
                <a:gd name="T9" fmla="*/ 134 h 134"/>
                <a:gd name="T10" fmla="*/ 100 w 100"/>
                <a:gd name="T11" fmla="*/ 0 h 134"/>
                <a:gd name="T12" fmla="*/ 29 w 100"/>
                <a:gd name="T13" fmla="*/ 8 h 134"/>
                <a:gd name="T14" fmla="*/ 29 w 100"/>
                <a:gd name="T15" fmla="*/ 30 h 134"/>
                <a:gd name="T16" fmla="*/ 7 w 100"/>
                <a:gd name="T17" fmla="*/ 30 h 134"/>
                <a:gd name="T18" fmla="*/ 29 w 100"/>
                <a:gd name="T19" fmla="*/ 8 h 134"/>
                <a:gd name="T20" fmla="*/ 96 w 100"/>
                <a:gd name="T21" fmla="*/ 129 h 134"/>
                <a:gd name="T22" fmla="*/ 4 w 100"/>
                <a:gd name="T23" fmla="*/ 129 h 134"/>
                <a:gd name="T24" fmla="*/ 4 w 100"/>
                <a:gd name="T25" fmla="*/ 34 h 134"/>
                <a:gd name="T26" fmla="*/ 33 w 100"/>
                <a:gd name="T27" fmla="*/ 34 h 134"/>
                <a:gd name="T28" fmla="*/ 33 w 100"/>
                <a:gd name="T29" fmla="*/ 5 h 134"/>
                <a:gd name="T30" fmla="*/ 96 w 100"/>
                <a:gd name="T31" fmla="*/ 5 h 134"/>
                <a:gd name="T32" fmla="*/ 96 w 100"/>
                <a:gd name="T33" fmla="*/ 12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4">
                  <a:moveTo>
                    <a:pt x="100" y="0"/>
                  </a:moveTo>
                  <a:lnTo>
                    <a:pt x="31" y="0"/>
                  </a:lnTo>
                  <a:lnTo>
                    <a:pt x="0" y="31"/>
                  </a:lnTo>
                  <a:lnTo>
                    <a:pt x="0" y="134"/>
                  </a:lnTo>
                  <a:lnTo>
                    <a:pt x="100" y="134"/>
                  </a:lnTo>
                  <a:lnTo>
                    <a:pt x="100" y="0"/>
                  </a:lnTo>
                  <a:close/>
                  <a:moveTo>
                    <a:pt x="29" y="8"/>
                  </a:moveTo>
                  <a:lnTo>
                    <a:pt x="29" y="30"/>
                  </a:lnTo>
                  <a:lnTo>
                    <a:pt x="7" y="30"/>
                  </a:lnTo>
                  <a:lnTo>
                    <a:pt x="29" y="8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4"/>
                  </a:lnTo>
                  <a:lnTo>
                    <a:pt x="33" y="34"/>
                  </a:lnTo>
                  <a:lnTo>
                    <a:pt x="33" y="5"/>
                  </a:lnTo>
                  <a:lnTo>
                    <a:pt x="96" y="5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1" name="Freeform 173"/>
            <p:cNvSpPr>
              <a:spLocks noEditPoints="1"/>
            </p:cNvSpPr>
            <p:nvPr/>
          </p:nvSpPr>
          <p:spPr bwMode="auto">
            <a:xfrm>
              <a:off x="2557386" y="3335626"/>
              <a:ext cx="104173" cy="99644"/>
            </a:xfrm>
            <a:custGeom>
              <a:avLst/>
              <a:gdLst>
                <a:gd name="T0" fmla="*/ 4 w 89"/>
                <a:gd name="T1" fmla="*/ 32 h 84"/>
                <a:gd name="T2" fmla="*/ 1 w 89"/>
                <a:gd name="T3" fmla="*/ 35 h 84"/>
                <a:gd name="T4" fmla="*/ 2 w 89"/>
                <a:gd name="T5" fmla="*/ 40 h 84"/>
                <a:gd name="T6" fmla="*/ 24 w 89"/>
                <a:gd name="T7" fmla="*/ 54 h 84"/>
                <a:gd name="T8" fmla="*/ 16 w 89"/>
                <a:gd name="T9" fmla="*/ 79 h 84"/>
                <a:gd name="T10" fmla="*/ 17 w 89"/>
                <a:gd name="T11" fmla="*/ 83 h 84"/>
                <a:gd name="T12" fmla="*/ 22 w 89"/>
                <a:gd name="T13" fmla="*/ 84 h 84"/>
                <a:gd name="T14" fmla="*/ 44 w 89"/>
                <a:gd name="T15" fmla="*/ 69 h 84"/>
                <a:gd name="T16" fmla="*/ 66 w 89"/>
                <a:gd name="T17" fmla="*/ 84 h 84"/>
                <a:gd name="T18" fmla="*/ 68 w 89"/>
                <a:gd name="T19" fmla="*/ 84 h 84"/>
                <a:gd name="T20" fmla="*/ 70 w 89"/>
                <a:gd name="T21" fmla="*/ 83 h 84"/>
                <a:gd name="T22" fmla="*/ 72 w 89"/>
                <a:gd name="T23" fmla="*/ 79 h 84"/>
                <a:gd name="T24" fmla="*/ 65 w 89"/>
                <a:gd name="T25" fmla="*/ 54 h 84"/>
                <a:gd name="T26" fmla="*/ 87 w 89"/>
                <a:gd name="T27" fmla="*/ 40 h 84"/>
                <a:gd name="T28" fmla="*/ 88 w 89"/>
                <a:gd name="T29" fmla="*/ 35 h 84"/>
                <a:gd name="T30" fmla="*/ 84 w 89"/>
                <a:gd name="T31" fmla="*/ 32 h 84"/>
                <a:gd name="T32" fmla="*/ 59 w 89"/>
                <a:gd name="T33" fmla="*/ 32 h 84"/>
                <a:gd name="T34" fmla="*/ 48 w 89"/>
                <a:gd name="T35" fmla="*/ 3 h 84"/>
                <a:gd name="T36" fmla="*/ 44 w 89"/>
                <a:gd name="T37" fmla="*/ 0 h 84"/>
                <a:gd name="T38" fmla="*/ 41 w 89"/>
                <a:gd name="T39" fmla="*/ 3 h 84"/>
                <a:gd name="T40" fmla="*/ 30 w 89"/>
                <a:gd name="T41" fmla="*/ 32 h 84"/>
                <a:gd name="T42" fmla="*/ 4 w 89"/>
                <a:gd name="T43" fmla="*/ 32 h 84"/>
                <a:gd name="T44" fmla="*/ 37 w 89"/>
                <a:gd name="T45" fmla="*/ 38 h 84"/>
                <a:gd name="T46" fmla="*/ 44 w 89"/>
                <a:gd name="T47" fmla="*/ 16 h 84"/>
                <a:gd name="T48" fmla="*/ 53 w 89"/>
                <a:gd name="T49" fmla="*/ 38 h 84"/>
                <a:gd name="T50" fmla="*/ 56 w 89"/>
                <a:gd name="T51" fmla="*/ 40 h 84"/>
                <a:gd name="T52" fmla="*/ 71 w 89"/>
                <a:gd name="T53" fmla="*/ 40 h 84"/>
                <a:gd name="T54" fmla="*/ 58 w 89"/>
                <a:gd name="T55" fmla="*/ 49 h 84"/>
                <a:gd name="T56" fmla="*/ 56 w 89"/>
                <a:gd name="T57" fmla="*/ 53 h 84"/>
                <a:gd name="T58" fmla="*/ 61 w 89"/>
                <a:gd name="T59" fmla="*/ 71 h 84"/>
                <a:gd name="T60" fmla="*/ 47 w 89"/>
                <a:gd name="T61" fmla="*/ 61 h 84"/>
                <a:gd name="T62" fmla="*/ 42 w 89"/>
                <a:gd name="T63" fmla="*/ 61 h 84"/>
                <a:gd name="T64" fmla="*/ 27 w 89"/>
                <a:gd name="T65" fmla="*/ 71 h 84"/>
                <a:gd name="T66" fmla="*/ 32 w 89"/>
                <a:gd name="T67" fmla="*/ 53 h 84"/>
                <a:gd name="T68" fmla="*/ 31 w 89"/>
                <a:gd name="T69" fmla="*/ 49 h 84"/>
                <a:gd name="T70" fmla="*/ 18 w 89"/>
                <a:gd name="T71" fmla="*/ 40 h 84"/>
                <a:gd name="T72" fmla="*/ 33 w 89"/>
                <a:gd name="T73" fmla="*/ 40 h 84"/>
                <a:gd name="T74" fmla="*/ 37 w 89"/>
                <a:gd name="T75" fmla="*/ 3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4">
                  <a:moveTo>
                    <a:pt x="4" y="32"/>
                  </a:moveTo>
                  <a:cubicBezTo>
                    <a:pt x="3" y="32"/>
                    <a:pt x="1" y="33"/>
                    <a:pt x="1" y="35"/>
                  </a:cubicBezTo>
                  <a:cubicBezTo>
                    <a:pt x="0" y="37"/>
                    <a:pt x="1" y="39"/>
                    <a:pt x="2" y="40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1"/>
                    <a:pt x="16" y="82"/>
                    <a:pt x="17" y="83"/>
                  </a:cubicBezTo>
                  <a:cubicBezTo>
                    <a:pt x="19" y="84"/>
                    <a:pt x="21" y="84"/>
                    <a:pt x="22" y="84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7" y="84"/>
                    <a:pt x="67" y="84"/>
                    <a:pt x="68" y="84"/>
                  </a:cubicBezTo>
                  <a:cubicBezTo>
                    <a:pt x="69" y="84"/>
                    <a:pt x="70" y="84"/>
                    <a:pt x="70" y="83"/>
                  </a:cubicBezTo>
                  <a:cubicBezTo>
                    <a:pt x="72" y="82"/>
                    <a:pt x="72" y="81"/>
                    <a:pt x="72" y="79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8" y="39"/>
                    <a:pt x="89" y="37"/>
                    <a:pt x="88" y="35"/>
                  </a:cubicBezTo>
                  <a:cubicBezTo>
                    <a:pt x="88" y="33"/>
                    <a:pt x="86" y="32"/>
                    <a:pt x="84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1"/>
                    <a:pt x="46" y="0"/>
                    <a:pt x="44" y="0"/>
                  </a:cubicBezTo>
                  <a:cubicBezTo>
                    <a:pt x="43" y="0"/>
                    <a:pt x="41" y="1"/>
                    <a:pt x="41" y="3"/>
                  </a:cubicBezTo>
                  <a:cubicBezTo>
                    <a:pt x="30" y="32"/>
                    <a:pt x="30" y="32"/>
                    <a:pt x="30" y="32"/>
                  </a:cubicBezTo>
                  <a:lnTo>
                    <a:pt x="4" y="32"/>
                  </a:lnTo>
                  <a:close/>
                  <a:moveTo>
                    <a:pt x="37" y="38"/>
                  </a:moveTo>
                  <a:cubicBezTo>
                    <a:pt x="44" y="16"/>
                    <a:pt x="44" y="16"/>
                    <a:pt x="44" y="16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3" y="39"/>
                    <a:pt x="55" y="40"/>
                    <a:pt x="56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7" y="50"/>
                    <a:pt x="56" y="52"/>
                    <a:pt x="56" y="53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5" y="60"/>
                    <a:pt x="43" y="60"/>
                    <a:pt x="42" y="6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3" y="52"/>
                    <a:pt x="32" y="50"/>
                    <a:pt x="31" y="4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5" y="40"/>
                    <a:pt x="36" y="39"/>
                    <a:pt x="37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6" name="Group 695"/>
          <p:cNvGrpSpPr/>
          <p:nvPr/>
        </p:nvGrpSpPr>
        <p:grpSpPr>
          <a:xfrm>
            <a:off x="2888021" y="3226924"/>
            <a:ext cx="226463" cy="303460"/>
            <a:chOff x="2888021" y="3226924"/>
            <a:chExt cx="226463" cy="303460"/>
          </a:xfrm>
          <a:solidFill>
            <a:schemeClr val="tx2"/>
          </a:solidFill>
        </p:grpSpPr>
        <p:sp>
          <p:nvSpPr>
            <p:cNvPr id="582" name="Freeform 174"/>
            <p:cNvSpPr>
              <a:spLocks noEditPoints="1"/>
            </p:cNvSpPr>
            <p:nvPr/>
          </p:nvSpPr>
          <p:spPr bwMode="auto">
            <a:xfrm>
              <a:off x="2888021" y="3226924"/>
              <a:ext cx="226463" cy="303460"/>
            </a:xfrm>
            <a:custGeom>
              <a:avLst/>
              <a:gdLst>
                <a:gd name="T0" fmla="*/ 100 w 100"/>
                <a:gd name="T1" fmla="*/ 0 h 134"/>
                <a:gd name="T2" fmla="*/ 31 w 100"/>
                <a:gd name="T3" fmla="*/ 0 h 134"/>
                <a:gd name="T4" fmla="*/ 0 w 100"/>
                <a:gd name="T5" fmla="*/ 31 h 134"/>
                <a:gd name="T6" fmla="*/ 0 w 100"/>
                <a:gd name="T7" fmla="*/ 134 h 134"/>
                <a:gd name="T8" fmla="*/ 100 w 100"/>
                <a:gd name="T9" fmla="*/ 134 h 134"/>
                <a:gd name="T10" fmla="*/ 100 w 100"/>
                <a:gd name="T11" fmla="*/ 0 h 134"/>
                <a:gd name="T12" fmla="*/ 29 w 100"/>
                <a:gd name="T13" fmla="*/ 8 h 134"/>
                <a:gd name="T14" fmla="*/ 29 w 100"/>
                <a:gd name="T15" fmla="*/ 30 h 134"/>
                <a:gd name="T16" fmla="*/ 7 w 100"/>
                <a:gd name="T17" fmla="*/ 30 h 134"/>
                <a:gd name="T18" fmla="*/ 29 w 100"/>
                <a:gd name="T19" fmla="*/ 8 h 134"/>
                <a:gd name="T20" fmla="*/ 96 w 100"/>
                <a:gd name="T21" fmla="*/ 129 h 134"/>
                <a:gd name="T22" fmla="*/ 4 w 100"/>
                <a:gd name="T23" fmla="*/ 129 h 134"/>
                <a:gd name="T24" fmla="*/ 4 w 100"/>
                <a:gd name="T25" fmla="*/ 34 h 134"/>
                <a:gd name="T26" fmla="*/ 33 w 100"/>
                <a:gd name="T27" fmla="*/ 34 h 134"/>
                <a:gd name="T28" fmla="*/ 33 w 100"/>
                <a:gd name="T29" fmla="*/ 5 h 134"/>
                <a:gd name="T30" fmla="*/ 96 w 100"/>
                <a:gd name="T31" fmla="*/ 5 h 134"/>
                <a:gd name="T32" fmla="*/ 96 w 100"/>
                <a:gd name="T33" fmla="*/ 12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4">
                  <a:moveTo>
                    <a:pt x="100" y="0"/>
                  </a:moveTo>
                  <a:lnTo>
                    <a:pt x="31" y="0"/>
                  </a:lnTo>
                  <a:lnTo>
                    <a:pt x="0" y="31"/>
                  </a:lnTo>
                  <a:lnTo>
                    <a:pt x="0" y="134"/>
                  </a:lnTo>
                  <a:lnTo>
                    <a:pt x="100" y="134"/>
                  </a:lnTo>
                  <a:lnTo>
                    <a:pt x="100" y="0"/>
                  </a:lnTo>
                  <a:close/>
                  <a:moveTo>
                    <a:pt x="29" y="8"/>
                  </a:moveTo>
                  <a:lnTo>
                    <a:pt x="29" y="30"/>
                  </a:lnTo>
                  <a:lnTo>
                    <a:pt x="7" y="30"/>
                  </a:lnTo>
                  <a:lnTo>
                    <a:pt x="29" y="8"/>
                  </a:lnTo>
                  <a:close/>
                  <a:moveTo>
                    <a:pt x="96" y="129"/>
                  </a:moveTo>
                  <a:lnTo>
                    <a:pt x="4" y="129"/>
                  </a:lnTo>
                  <a:lnTo>
                    <a:pt x="4" y="34"/>
                  </a:lnTo>
                  <a:lnTo>
                    <a:pt x="33" y="34"/>
                  </a:lnTo>
                  <a:lnTo>
                    <a:pt x="33" y="5"/>
                  </a:lnTo>
                  <a:lnTo>
                    <a:pt x="96" y="5"/>
                  </a:lnTo>
                  <a:lnTo>
                    <a:pt x="96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3" name="Freeform 175"/>
            <p:cNvSpPr>
              <a:spLocks/>
            </p:cNvSpPr>
            <p:nvPr/>
          </p:nvSpPr>
          <p:spPr bwMode="auto">
            <a:xfrm>
              <a:off x="2960489" y="3344685"/>
              <a:ext cx="81527" cy="99644"/>
            </a:xfrm>
            <a:custGeom>
              <a:avLst/>
              <a:gdLst>
                <a:gd name="T0" fmla="*/ 0 w 36"/>
                <a:gd name="T1" fmla="*/ 18 h 44"/>
                <a:gd name="T2" fmla="*/ 3 w 36"/>
                <a:gd name="T3" fmla="*/ 21 h 44"/>
                <a:gd name="T4" fmla="*/ 16 w 36"/>
                <a:gd name="T5" fmla="*/ 8 h 44"/>
                <a:gd name="T6" fmla="*/ 16 w 36"/>
                <a:gd name="T7" fmla="*/ 44 h 44"/>
                <a:gd name="T8" fmla="*/ 20 w 36"/>
                <a:gd name="T9" fmla="*/ 44 h 44"/>
                <a:gd name="T10" fmla="*/ 20 w 36"/>
                <a:gd name="T11" fmla="*/ 8 h 44"/>
                <a:gd name="T12" fmla="*/ 33 w 36"/>
                <a:gd name="T13" fmla="*/ 21 h 44"/>
                <a:gd name="T14" fmla="*/ 36 w 36"/>
                <a:gd name="T15" fmla="*/ 18 h 44"/>
                <a:gd name="T16" fmla="*/ 19 w 36"/>
                <a:gd name="T17" fmla="*/ 0 h 44"/>
                <a:gd name="T18" fmla="*/ 17 w 36"/>
                <a:gd name="T19" fmla="*/ 0 h 44"/>
                <a:gd name="T20" fmla="*/ 0 w 36"/>
                <a:gd name="T21" fmla="*/ 1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0" y="18"/>
                  </a:moveTo>
                  <a:lnTo>
                    <a:pt x="3" y="21"/>
                  </a:lnTo>
                  <a:lnTo>
                    <a:pt x="16" y="8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8"/>
                  </a:lnTo>
                  <a:lnTo>
                    <a:pt x="33" y="21"/>
                  </a:lnTo>
                  <a:lnTo>
                    <a:pt x="36" y="18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7" name="Group 696"/>
          <p:cNvGrpSpPr/>
          <p:nvPr/>
        </p:nvGrpSpPr>
        <p:grpSpPr>
          <a:xfrm>
            <a:off x="3241303" y="3269952"/>
            <a:ext cx="303460" cy="217404"/>
            <a:chOff x="3241303" y="3269952"/>
            <a:chExt cx="303460" cy="217404"/>
          </a:xfrm>
          <a:solidFill>
            <a:schemeClr val="tx2"/>
          </a:solidFill>
        </p:grpSpPr>
        <p:sp>
          <p:nvSpPr>
            <p:cNvPr id="584" name="Freeform 176"/>
            <p:cNvSpPr>
              <a:spLocks noEditPoints="1"/>
            </p:cNvSpPr>
            <p:nvPr/>
          </p:nvSpPr>
          <p:spPr bwMode="auto">
            <a:xfrm>
              <a:off x="3241303" y="326995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3 w 134"/>
                <a:gd name="T11" fmla="*/ 17 h 96"/>
                <a:gd name="T12" fmla="*/ 47 w 134"/>
                <a:gd name="T13" fmla="*/ 0 h 96"/>
                <a:gd name="T14" fmla="*/ 130 w 134"/>
                <a:gd name="T15" fmla="*/ 92 h 96"/>
                <a:gd name="T16" fmla="*/ 5 w 134"/>
                <a:gd name="T17" fmla="*/ 92 h 96"/>
                <a:gd name="T18" fmla="*/ 5 w 134"/>
                <a:gd name="T19" fmla="*/ 4 h 96"/>
                <a:gd name="T20" fmla="*/ 45 w 134"/>
                <a:gd name="T21" fmla="*/ 4 h 96"/>
                <a:gd name="T22" fmla="*/ 62 w 134"/>
                <a:gd name="T23" fmla="*/ 21 h 96"/>
                <a:gd name="T24" fmla="*/ 130 w 134"/>
                <a:gd name="T25" fmla="*/ 21 h 96"/>
                <a:gd name="T26" fmla="*/ 130 w 134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30" y="92"/>
                  </a:moveTo>
                  <a:lnTo>
                    <a:pt x="5" y="92"/>
                  </a:lnTo>
                  <a:lnTo>
                    <a:pt x="5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30" y="21"/>
                  </a:lnTo>
                  <a:lnTo>
                    <a:pt x="130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5" name="Freeform 177"/>
            <p:cNvSpPr>
              <a:spLocks/>
            </p:cNvSpPr>
            <p:nvPr/>
          </p:nvSpPr>
          <p:spPr bwMode="auto">
            <a:xfrm>
              <a:off x="3347741" y="3367331"/>
              <a:ext cx="99644" cy="67939"/>
            </a:xfrm>
            <a:custGeom>
              <a:avLst/>
              <a:gdLst>
                <a:gd name="T0" fmla="*/ 0 w 44"/>
                <a:gd name="T1" fmla="*/ 15 h 30"/>
                <a:gd name="T2" fmla="*/ 14 w 44"/>
                <a:gd name="T3" fmla="*/ 30 h 30"/>
                <a:gd name="T4" fmla="*/ 17 w 44"/>
                <a:gd name="T5" fmla="*/ 30 h 30"/>
                <a:gd name="T6" fmla="*/ 44 w 44"/>
                <a:gd name="T7" fmla="*/ 3 h 30"/>
                <a:gd name="T8" fmla="*/ 41 w 44"/>
                <a:gd name="T9" fmla="*/ 0 h 30"/>
                <a:gd name="T10" fmla="*/ 16 w 44"/>
                <a:gd name="T11" fmla="*/ 25 h 30"/>
                <a:gd name="T12" fmla="*/ 2 w 44"/>
                <a:gd name="T13" fmla="*/ 12 h 30"/>
                <a:gd name="T14" fmla="*/ 0 w 44"/>
                <a:gd name="T15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0" y="15"/>
                  </a:moveTo>
                  <a:lnTo>
                    <a:pt x="14" y="30"/>
                  </a:lnTo>
                  <a:lnTo>
                    <a:pt x="17" y="30"/>
                  </a:lnTo>
                  <a:lnTo>
                    <a:pt x="44" y="3"/>
                  </a:lnTo>
                  <a:lnTo>
                    <a:pt x="41" y="0"/>
                  </a:lnTo>
                  <a:lnTo>
                    <a:pt x="16" y="25"/>
                  </a:lnTo>
                  <a:lnTo>
                    <a:pt x="2" y="12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0" name="Group 699"/>
          <p:cNvGrpSpPr/>
          <p:nvPr/>
        </p:nvGrpSpPr>
        <p:grpSpPr>
          <a:xfrm>
            <a:off x="3633084" y="3269952"/>
            <a:ext cx="303460" cy="217404"/>
            <a:chOff x="3633084" y="3269952"/>
            <a:chExt cx="303460" cy="217404"/>
          </a:xfrm>
          <a:solidFill>
            <a:schemeClr val="tx2"/>
          </a:solidFill>
        </p:grpSpPr>
        <p:sp>
          <p:nvSpPr>
            <p:cNvPr id="586" name="Freeform 178"/>
            <p:cNvSpPr>
              <a:spLocks noEditPoints="1"/>
            </p:cNvSpPr>
            <p:nvPr/>
          </p:nvSpPr>
          <p:spPr bwMode="auto">
            <a:xfrm>
              <a:off x="3633084" y="326995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3 w 134"/>
                <a:gd name="T11" fmla="*/ 17 h 96"/>
                <a:gd name="T12" fmla="*/ 47 w 134"/>
                <a:gd name="T13" fmla="*/ 0 h 96"/>
                <a:gd name="T14" fmla="*/ 129 w 134"/>
                <a:gd name="T15" fmla="*/ 92 h 96"/>
                <a:gd name="T16" fmla="*/ 4 w 134"/>
                <a:gd name="T17" fmla="*/ 92 h 96"/>
                <a:gd name="T18" fmla="*/ 4 w 134"/>
                <a:gd name="T19" fmla="*/ 4 h 96"/>
                <a:gd name="T20" fmla="*/ 45 w 134"/>
                <a:gd name="T21" fmla="*/ 4 h 96"/>
                <a:gd name="T22" fmla="*/ 62 w 134"/>
                <a:gd name="T23" fmla="*/ 21 h 96"/>
                <a:gd name="T24" fmla="*/ 129 w 134"/>
                <a:gd name="T25" fmla="*/ 21 h 96"/>
                <a:gd name="T26" fmla="*/ 129 w 134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7" name="Freeform 179"/>
            <p:cNvSpPr>
              <a:spLocks noEditPoints="1"/>
            </p:cNvSpPr>
            <p:nvPr/>
          </p:nvSpPr>
          <p:spPr bwMode="auto">
            <a:xfrm>
              <a:off x="3732727" y="3365066"/>
              <a:ext cx="104173" cy="65675"/>
            </a:xfrm>
            <a:custGeom>
              <a:avLst/>
              <a:gdLst>
                <a:gd name="T0" fmla="*/ 13 w 88"/>
                <a:gd name="T1" fmla="*/ 25 h 56"/>
                <a:gd name="T2" fmla="*/ 0 w 88"/>
                <a:gd name="T3" fmla="*/ 40 h 56"/>
                <a:gd name="T4" fmla="*/ 16 w 88"/>
                <a:gd name="T5" fmla="*/ 56 h 56"/>
                <a:gd name="T6" fmla="*/ 72 w 88"/>
                <a:gd name="T7" fmla="*/ 56 h 56"/>
                <a:gd name="T8" fmla="*/ 88 w 88"/>
                <a:gd name="T9" fmla="*/ 40 h 56"/>
                <a:gd name="T10" fmla="*/ 75 w 88"/>
                <a:gd name="T11" fmla="*/ 25 h 56"/>
                <a:gd name="T12" fmla="*/ 44 w 88"/>
                <a:gd name="T13" fmla="*/ 0 h 56"/>
                <a:gd name="T14" fmla="*/ 13 w 88"/>
                <a:gd name="T15" fmla="*/ 25 h 56"/>
                <a:gd name="T16" fmla="*/ 44 w 88"/>
                <a:gd name="T17" fmla="*/ 8 h 56"/>
                <a:gd name="T18" fmla="*/ 68 w 88"/>
                <a:gd name="T19" fmla="*/ 28 h 56"/>
                <a:gd name="T20" fmla="*/ 68 w 88"/>
                <a:gd name="T21" fmla="*/ 32 h 56"/>
                <a:gd name="T22" fmla="*/ 72 w 88"/>
                <a:gd name="T23" fmla="*/ 32 h 56"/>
                <a:gd name="T24" fmla="*/ 80 w 88"/>
                <a:gd name="T25" fmla="*/ 40 h 56"/>
                <a:gd name="T26" fmla="*/ 72 w 88"/>
                <a:gd name="T27" fmla="*/ 48 h 56"/>
                <a:gd name="T28" fmla="*/ 16 w 88"/>
                <a:gd name="T29" fmla="*/ 48 h 56"/>
                <a:gd name="T30" fmla="*/ 8 w 88"/>
                <a:gd name="T31" fmla="*/ 40 h 56"/>
                <a:gd name="T32" fmla="*/ 16 w 88"/>
                <a:gd name="T33" fmla="*/ 32 h 56"/>
                <a:gd name="T34" fmla="*/ 19 w 88"/>
                <a:gd name="T35" fmla="*/ 32 h 56"/>
                <a:gd name="T36" fmla="*/ 20 w 88"/>
                <a:gd name="T37" fmla="*/ 29 h 56"/>
                <a:gd name="T38" fmla="*/ 44 w 88"/>
                <a:gd name="T3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13" y="25"/>
                  </a:moveTo>
                  <a:cubicBezTo>
                    <a:pt x="4" y="26"/>
                    <a:pt x="0" y="35"/>
                    <a:pt x="0" y="40"/>
                  </a:cubicBezTo>
                  <a:cubicBezTo>
                    <a:pt x="0" y="50"/>
                    <a:pt x="6" y="56"/>
                    <a:pt x="16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4" y="27"/>
                    <a:pt x="75" y="25"/>
                  </a:cubicBezTo>
                  <a:cubicBezTo>
                    <a:pt x="74" y="10"/>
                    <a:pt x="61" y="0"/>
                    <a:pt x="44" y="0"/>
                  </a:cubicBezTo>
                  <a:cubicBezTo>
                    <a:pt x="29" y="0"/>
                    <a:pt x="16" y="12"/>
                    <a:pt x="13" y="25"/>
                  </a:cubicBezTo>
                  <a:close/>
                  <a:moveTo>
                    <a:pt x="44" y="8"/>
                  </a:move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6"/>
                    <a:pt x="77" y="48"/>
                    <a:pt x="72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6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32" y="8"/>
                    <a:pt x="4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1" name="Group 700"/>
          <p:cNvGrpSpPr/>
          <p:nvPr/>
        </p:nvGrpSpPr>
        <p:grpSpPr>
          <a:xfrm>
            <a:off x="4024863" y="3269952"/>
            <a:ext cx="301196" cy="217404"/>
            <a:chOff x="4024863" y="3269952"/>
            <a:chExt cx="301196" cy="217404"/>
          </a:xfrm>
          <a:solidFill>
            <a:schemeClr val="tx2"/>
          </a:solidFill>
        </p:grpSpPr>
        <p:sp>
          <p:nvSpPr>
            <p:cNvPr id="588" name="Freeform 180"/>
            <p:cNvSpPr>
              <a:spLocks noEditPoints="1"/>
            </p:cNvSpPr>
            <p:nvPr/>
          </p:nvSpPr>
          <p:spPr bwMode="auto">
            <a:xfrm>
              <a:off x="4024863" y="3269952"/>
              <a:ext cx="301196" cy="217404"/>
            </a:xfrm>
            <a:custGeom>
              <a:avLst/>
              <a:gdLst>
                <a:gd name="T0" fmla="*/ 46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6 w 133"/>
                <a:gd name="T13" fmla="*/ 0 h 96"/>
                <a:gd name="T14" fmla="*/ 129 w 133"/>
                <a:gd name="T15" fmla="*/ 92 h 96"/>
                <a:gd name="T16" fmla="*/ 4 w 133"/>
                <a:gd name="T17" fmla="*/ 92 h 96"/>
                <a:gd name="T18" fmla="*/ 4 w 133"/>
                <a:gd name="T19" fmla="*/ 4 h 96"/>
                <a:gd name="T20" fmla="*/ 45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6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6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9" name="Freeform 181"/>
            <p:cNvSpPr>
              <a:spLocks noEditPoints="1"/>
            </p:cNvSpPr>
            <p:nvPr/>
          </p:nvSpPr>
          <p:spPr bwMode="auto">
            <a:xfrm>
              <a:off x="4138095" y="3344685"/>
              <a:ext cx="74733" cy="104173"/>
            </a:xfrm>
            <a:custGeom>
              <a:avLst/>
              <a:gdLst>
                <a:gd name="T0" fmla="*/ 0 w 33"/>
                <a:gd name="T1" fmla="*/ 46 h 46"/>
                <a:gd name="T2" fmla="*/ 33 w 33"/>
                <a:gd name="T3" fmla="*/ 46 h 46"/>
                <a:gd name="T4" fmla="*/ 33 w 33"/>
                <a:gd name="T5" fmla="*/ 0 h 46"/>
                <a:gd name="T6" fmla="*/ 16 w 33"/>
                <a:gd name="T7" fmla="*/ 0 h 46"/>
                <a:gd name="T8" fmla="*/ 0 w 33"/>
                <a:gd name="T9" fmla="*/ 17 h 46"/>
                <a:gd name="T10" fmla="*/ 0 w 33"/>
                <a:gd name="T11" fmla="*/ 46 h 46"/>
                <a:gd name="T12" fmla="*/ 29 w 33"/>
                <a:gd name="T13" fmla="*/ 42 h 46"/>
                <a:gd name="T14" fmla="*/ 4 w 33"/>
                <a:gd name="T15" fmla="*/ 42 h 46"/>
                <a:gd name="T16" fmla="*/ 4 w 33"/>
                <a:gd name="T17" fmla="*/ 19 h 46"/>
                <a:gd name="T18" fmla="*/ 19 w 33"/>
                <a:gd name="T19" fmla="*/ 19 h 46"/>
                <a:gd name="T20" fmla="*/ 19 w 33"/>
                <a:gd name="T21" fmla="*/ 5 h 46"/>
                <a:gd name="T22" fmla="*/ 29 w 33"/>
                <a:gd name="T23" fmla="*/ 5 h 46"/>
                <a:gd name="T24" fmla="*/ 29 w 33"/>
                <a:gd name="T25" fmla="*/ 42 h 46"/>
                <a:gd name="T26" fmla="*/ 7 w 33"/>
                <a:gd name="T27" fmla="*/ 15 h 46"/>
                <a:gd name="T28" fmla="*/ 15 w 33"/>
                <a:gd name="T29" fmla="*/ 8 h 46"/>
                <a:gd name="T30" fmla="*/ 15 w 33"/>
                <a:gd name="T31" fmla="*/ 15 h 46"/>
                <a:gd name="T32" fmla="*/ 7 w 33"/>
                <a:gd name="T33" fmla="*/ 1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46">
                  <a:moveTo>
                    <a:pt x="0" y="46"/>
                  </a:moveTo>
                  <a:lnTo>
                    <a:pt x="33" y="46"/>
                  </a:lnTo>
                  <a:lnTo>
                    <a:pt x="33" y="0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0" y="46"/>
                  </a:lnTo>
                  <a:close/>
                  <a:moveTo>
                    <a:pt x="29" y="42"/>
                  </a:moveTo>
                  <a:lnTo>
                    <a:pt x="4" y="42"/>
                  </a:lnTo>
                  <a:lnTo>
                    <a:pt x="4" y="19"/>
                  </a:lnTo>
                  <a:lnTo>
                    <a:pt x="19" y="19"/>
                  </a:lnTo>
                  <a:lnTo>
                    <a:pt x="19" y="5"/>
                  </a:lnTo>
                  <a:lnTo>
                    <a:pt x="29" y="5"/>
                  </a:lnTo>
                  <a:lnTo>
                    <a:pt x="29" y="42"/>
                  </a:lnTo>
                  <a:close/>
                  <a:moveTo>
                    <a:pt x="7" y="15"/>
                  </a:moveTo>
                  <a:lnTo>
                    <a:pt x="15" y="8"/>
                  </a:lnTo>
                  <a:lnTo>
                    <a:pt x="15" y="15"/>
                  </a:lnTo>
                  <a:lnTo>
                    <a:pt x="7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4" name="Group 703"/>
          <p:cNvGrpSpPr/>
          <p:nvPr/>
        </p:nvGrpSpPr>
        <p:grpSpPr>
          <a:xfrm>
            <a:off x="4416644" y="3269952"/>
            <a:ext cx="301196" cy="217404"/>
            <a:chOff x="4416644" y="3269952"/>
            <a:chExt cx="301196" cy="217404"/>
          </a:xfrm>
          <a:solidFill>
            <a:schemeClr val="tx2"/>
          </a:solidFill>
        </p:grpSpPr>
        <p:sp>
          <p:nvSpPr>
            <p:cNvPr id="590" name="Freeform 182"/>
            <p:cNvSpPr>
              <a:spLocks noEditPoints="1"/>
            </p:cNvSpPr>
            <p:nvPr/>
          </p:nvSpPr>
          <p:spPr bwMode="auto">
            <a:xfrm>
              <a:off x="4416644" y="326995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7 w 133"/>
                <a:gd name="T13" fmla="*/ 0 h 96"/>
                <a:gd name="T14" fmla="*/ 129 w 133"/>
                <a:gd name="T15" fmla="*/ 92 h 96"/>
                <a:gd name="T16" fmla="*/ 4 w 133"/>
                <a:gd name="T17" fmla="*/ 92 h 96"/>
                <a:gd name="T18" fmla="*/ 4 w 133"/>
                <a:gd name="T19" fmla="*/ 4 h 96"/>
                <a:gd name="T20" fmla="*/ 45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1" name="Freeform 183"/>
            <p:cNvSpPr>
              <a:spLocks/>
            </p:cNvSpPr>
            <p:nvPr/>
          </p:nvSpPr>
          <p:spPr bwMode="auto">
            <a:xfrm>
              <a:off x="4525346" y="3344685"/>
              <a:ext cx="83792" cy="99644"/>
            </a:xfrm>
            <a:custGeom>
              <a:avLst/>
              <a:gdLst>
                <a:gd name="T0" fmla="*/ 3 w 37"/>
                <a:gd name="T1" fmla="*/ 24 h 44"/>
                <a:gd name="T2" fmla="*/ 0 w 37"/>
                <a:gd name="T3" fmla="*/ 27 h 44"/>
                <a:gd name="T4" fmla="*/ 17 w 37"/>
                <a:gd name="T5" fmla="*/ 44 h 44"/>
                <a:gd name="T6" fmla="*/ 20 w 37"/>
                <a:gd name="T7" fmla="*/ 44 h 44"/>
                <a:gd name="T8" fmla="*/ 37 w 37"/>
                <a:gd name="T9" fmla="*/ 27 h 44"/>
                <a:gd name="T10" fmla="*/ 34 w 37"/>
                <a:gd name="T11" fmla="*/ 24 h 44"/>
                <a:gd name="T12" fmla="*/ 21 w 37"/>
                <a:gd name="T13" fmla="*/ 37 h 44"/>
                <a:gd name="T14" fmla="*/ 21 w 37"/>
                <a:gd name="T15" fmla="*/ 0 h 44"/>
                <a:gd name="T16" fmla="*/ 16 w 37"/>
                <a:gd name="T17" fmla="*/ 0 h 44"/>
                <a:gd name="T18" fmla="*/ 16 w 37"/>
                <a:gd name="T19" fmla="*/ 37 h 44"/>
                <a:gd name="T20" fmla="*/ 3 w 37"/>
                <a:gd name="T21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44">
                  <a:moveTo>
                    <a:pt x="3" y="24"/>
                  </a:moveTo>
                  <a:lnTo>
                    <a:pt x="0" y="27"/>
                  </a:lnTo>
                  <a:lnTo>
                    <a:pt x="17" y="44"/>
                  </a:lnTo>
                  <a:lnTo>
                    <a:pt x="20" y="44"/>
                  </a:lnTo>
                  <a:lnTo>
                    <a:pt x="37" y="27"/>
                  </a:lnTo>
                  <a:lnTo>
                    <a:pt x="34" y="24"/>
                  </a:lnTo>
                  <a:lnTo>
                    <a:pt x="21" y="37"/>
                  </a:lnTo>
                  <a:lnTo>
                    <a:pt x="21" y="0"/>
                  </a:lnTo>
                  <a:lnTo>
                    <a:pt x="16" y="0"/>
                  </a:lnTo>
                  <a:lnTo>
                    <a:pt x="16" y="37"/>
                  </a:lnTo>
                  <a:lnTo>
                    <a:pt x="3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5" name="Group 704"/>
          <p:cNvGrpSpPr/>
          <p:nvPr/>
        </p:nvGrpSpPr>
        <p:grpSpPr>
          <a:xfrm>
            <a:off x="4808424" y="3269952"/>
            <a:ext cx="301196" cy="217404"/>
            <a:chOff x="4808424" y="3269952"/>
            <a:chExt cx="301196" cy="217404"/>
          </a:xfrm>
          <a:solidFill>
            <a:schemeClr val="tx2"/>
          </a:solidFill>
        </p:grpSpPr>
        <p:sp>
          <p:nvSpPr>
            <p:cNvPr id="592" name="Freeform 184"/>
            <p:cNvSpPr>
              <a:spLocks noEditPoints="1"/>
            </p:cNvSpPr>
            <p:nvPr/>
          </p:nvSpPr>
          <p:spPr bwMode="auto">
            <a:xfrm>
              <a:off x="4808424" y="326995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7 w 133"/>
                <a:gd name="T13" fmla="*/ 0 h 96"/>
                <a:gd name="T14" fmla="*/ 129 w 133"/>
                <a:gd name="T15" fmla="*/ 92 h 96"/>
                <a:gd name="T16" fmla="*/ 4 w 133"/>
                <a:gd name="T17" fmla="*/ 92 h 96"/>
                <a:gd name="T18" fmla="*/ 4 w 133"/>
                <a:gd name="T19" fmla="*/ 4 h 96"/>
                <a:gd name="T20" fmla="*/ 44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4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3" name="Freeform 185"/>
            <p:cNvSpPr>
              <a:spLocks noEditPoints="1"/>
            </p:cNvSpPr>
            <p:nvPr/>
          </p:nvSpPr>
          <p:spPr bwMode="auto">
            <a:xfrm>
              <a:off x="4930714" y="3335626"/>
              <a:ext cx="83792" cy="108702"/>
            </a:xfrm>
            <a:custGeom>
              <a:avLst/>
              <a:gdLst>
                <a:gd name="T0" fmla="*/ 4 w 37"/>
                <a:gd name="T1" fmla="*/ 4 h 48"/>
                <a:gd name="T2" fmla="*/ 4 w 37"/>
                <a:gd name="T3" fmla="*/ 0 h 48"/>
                <a:gd name="T4" fmla="*/ 0 w 37"/>
                <a:gd name="T5" fmla="*/ 0 h 48"/>
                <a:gd name="T6" fmla="*/ 0 w 37"/>
                <a:gd name="T7" fmla="*/ 48 h 48"/>
                <a:gd name="T8" fmla="*/ 4 w 37"/>
                <a:gd name="T9" fmla="*/ 48 h 48"/>
                <a:gd name="T10" fmla="*/ 4 w 37"/>
                <a:gd name="T11" fmla="*/ 25 h 48"/>
                <a:gd name="T12" fmla="*/ 37 w 37"/>
                <a:gd name="T13" fmla="*/ 25 h 48"/>
                <a:gd name="T14" fmla="*/ 31 w 37"/>
                <a:gd name="T15" fmla="*/ 15 h 48"/>
                <a:gd name="T16" fmla="*/ 37 w 37"/>
                <a:gd name="T17" fmla="*/ 4 h 48"/>
                <a:gd name="T18" fmla="*/ 4 w 37"/>
                <a:gd name="T19" fmla="*/ 4 h 48"/>
                <a:gd name="T20" fmla="*/ 29 w 37"/>
                <a:gd name="T21" fmla="*/ 21 h 48"/>
                <a:gd name="T22" fmla="*/ 4 w 37"/>
                <a:gd name="T23" fmla="*/ 21 h 48"/>
                <a:gd name="T24" fmla="*/ 4 w 37"/>
                <a:gd name="T25" fmla="*/ 9 h 48"/>
                <a:gd name="T26" fmla="*/ 29 w 37"/>
                <a:gd name="T27" fmla="*/ 9 h 48"/>
                <a:gd name="T28" fmla="*/ 25 w 37"/>
                <a:gd name="T29" fmla="*/ 15 h 48"/>
                <a:gd name="T30" fmla="*/ 29 w 37"/>
                <a:gd name="T31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" h="48"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4" y="25"/>
                  </a:lnTo>
                  <a:lnTo>
                    <a:pt x="37" y="25"/>
                  </a:lnTo>
                  <a:lnTo>
                    <a:pt x="31" y="15"/>
                  </a:lnTo>
                  <a:lnTo>
                    <a:pt x="37" y="4"/>
                  </a:lnTo>
                  <a:lnTo>
                    <a:pt x="4" y="4"/>
                  </a:lnTo>
                  <a:close/>
                  <a:moveTo>
                    <a:pt x="29" y="21"/>
                  </a:moveTo>
                  <a:lnTo>
                    <a:pt x="4" y="21"/>
                  </a:lnTo>
                  <a:lnTo>
                    <a:pt x="4" y="9"/>
                  </a:lnTo>
                  <a:lnTo>
                    <a:pt x="29" y="9"/>
                  </a:lnTo>
                  <a:lnTo>
                    <a:pt x="25" y="15"/>
                  </a:lnTo>
                  <a:lnTo>
                    <a:pt x="29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8" name="Group 707"/>
          <p:cNvGrpSpPr/>
          <p:nvPr/>
        </p:nvGrpSpPr>
        <p:grpSpPr>
          <a:xfrm>
            <a:off x="5197939" y="3269952"/>
            <a:ext cx="303460" cy="217404"/>
            <a:chOff x="5197939" y="3269952"/>
            <a:chExt cx="303460" cy="217404"/>
          </a:xfrm>
          <a:solidFill>
            <a:schemeClr val="tx2"/>
          </a:solidFill>
        </p:grpSpPr>
        <p:sp>
          <p:nvSpPr>
            <p:cNvPr id="594" name="Freeform 186"/>
            <p:cNvSpPr>
              <a:spLocks noEditPoints="1"/>
            </p:cNvSpPr>
            <p:nvPr/>
          </p:nvSpPr>
          <p:spPr bwMode="auto">
            <a:xfrm>
              <a:off x="5197939" y="326995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4 w 134"/>
                <a:gd name="T11" fmla="*/ 17 h 96"/>
                <a:gd name="T12" fmla="*/ 47 w 134"/>
                <a:gd name="T13" fmla="*/ 0 h 96"/>
                <a:gd name="T14" fmla="*/ 130 w 134"/>
                <a:gd name="T15" fmla="*/ 92 h 96"/>
                <a:gd name="T16" fmla="*/ 5 w 134"/>
                <a:gd name="T17" fmla="*/ 92 h 96"/>
                <a:gd name="T18" fmla="*/ 5 w 134"/>
                <a:gd name="T19" fmla="*/ 4 h 96"/>
                <a:gd name="T20" fmla="*/ 46 w 134"/>
                <a:gd name="T21" fmla="*/ 4 h 96"/>
                <a:gd name="T22" fmla="*/ 62 w 134"/>
                <a:gd name="T23" fmla="*/ 21 h 96"/>
                <a:gd name="T24" fmla="*/ 130 w 134"/>
                <a:gd name="T25" fmla="*/ 21 h 96"/>
                <a:gd name="T26" fmla="*/ 130 w 134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30" y="92"/>
                  </a:moveTo>
                  <a:lnTo>
                    <a:pt x="5" y="92"/>
                  </a:lnTo>
                  <a:lnTo>
                    <a:pt x="5" y="4"/>
                  </a:lnTo>
                  <a:lnTo>
                    <a:pt x="46" y="4"/>
                  </a:lnTo>
                  <a:lnTo>
                    <a:pt x="62" y="21"/>
                  </a:lnTo>
                  <a:lnTo>
                    <a:pt x="130" y="21"/>
                  </a:lnTo>
                  <a:lnTo>
                    <a:pt x="130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5" name="Freeform 187"/>
            <p:cNvSpPr>
              <a:spLocks noEditPoints="1"/>
            </p:cNvSpPr>
            <p:nvPr/>
          </p:nvSpPr>
          <p:spPr bwMode="auto">
            <a:xfrm>
              <a:off x="5293054" y="3349214"/>
              <a:ext cx="113231" cy="95114"/>
            </a:xfrm>
            <a:custGeom>
              <a:avLst/>
              <a:gdLst>
                <a:gd name="T0" fmla="*/ 19 w 50"/>
                <a:gd name="T1" fmla="*/ 0 h 42"/>
                <a:gd name="T2" fmla="*/ 19 w 50"/>
                <a:gd name="T3" fmla="*/ 38 h 42"/>
                <a:gd name="T4" fmla="*/ 17 w 50"/>
                <a:gd name="T5" fmla="*/ 38 h 42"/>
                <a:gd name="T6" fmla="*/ 17 w 50"/>
                <a:gd name="T7" fmla="*/ 21 h 42"/>
                <a:gd name="T8" fmla="*/ 4 w 50"/>
                <a:gd name="T9" fmla="*/ 21 h 42"/>
                <a:gd name="T10" fmla="*/ 4 w 50"/>
                <a:gd name="T11" fmla="*/ 38 h 42"/>
                <a:gd name="T12" fmla="*/ 0 w 50"/>
                <a:gd name="T13" fmla="*/ 38 h 42"/>
                <a:gd name="T14" fmla="*/ 0 w 50"/>
                <a:gd name="T15" fmla="*/ 42 h 42"/>
                <a:gd name="T16" fmla="*/ 50 w 50"/>
                <a:gd name="T17" fmla="*/ 42 h 42"/>
                <a:gd name="T18" fmla="*/ 50 w 50"/>
                <a:gd name="T19" fmla="*/ 38 h 42"/>
                <a:gd name="T20" fmla="*/ 46 w 50"/>
                <a:gd name="T21" fmla="*/ 38 h 42"/>
                <a:gd name="T22" fmla="*/ 46 w 50"/>
                <a:gd name="T23" fmla="*/ 15 h 42"/>
                <a:gd name="T24" fmla="*/ 33 w 50"/>
                <a:gd name="T25" fmla="*/ 15 h 42"/>
                <a:gd name="T26" fmla="*/ 33 w 50"/>
                <a:gd name="T27" fmla="*/ 38 h 42"/>
                <a:gd name="T28" fmla="*/ 31 w 50"/>
                <a:gd name="T29" fmla="*/ 38 h 42"/>
                <a:gd name="T30" fmla="*/ 31 w 50"/>
                <a:gd name="T31" fmla="*/ 0 h 42"/>
                <a:gd name="T32" fmla="*/ 19 w 50"/>
                <a:gd name="T33" fmla="*/ 0 h 42"/>
                <a:gd name="T34" fmla="*/ 8 w 50"/>
                <a:gd name="T35" fmla="*/ 38 h 42"/>
                <a:gd name="T36" fmla="*/ 8 w 50"/>
                <a:gd name="T37" fmla="*/ 25 h 42"/>
                <a:gd name="T38" fmla="*/ 13 w 50"/>
                <a:gd name="T39" fmla="*/ 25 h 42"/>
                <a:gd name="T40" fmla="*/ 13 w 50"/>
                <a:gd name="T41" fmla="*/ 38 h 42"/>
                <a:gd name="T42" fmla="*/ 8 w 50"/>
                <a:gd name="T43" fmla="*/ 38 h 42"/>
                <a:gd name="T44" fmla="*/ 38 w 50"/>
                <a:gd name="T45" fmla="*/ 19 h 42"/>
                <a:gd name="T46" fmla="*/ 42 w 50"/>
                <a:gd name="T47" fmla="*/ 19 h 42"/>
                <a:gd name="T48" fmla="*/ 42 w 50"/>
                <a:gd name="T49" fmla="*/ 38 h 42"/>
                <a:gd name="T50" fmla="*/ 38 w 50"/>
                <a:gd name="T51" fmla="*/ 38 h 42"/>
                <a:gd name="T52" fmla="*/ 38 w 50"/>
                <a:gd name="T53" fmla="*/ 19 h 42"/>
                <a:gd name="T54" fmla="*/ 23 w 50"/>
                <a:gd name="T55" fmla="*/ 38 h 42"/>
                <a:gd name="T56" fmla="*/ 23 w 50"/>
                <a:gd name="T57" fmla="*/ 5 h 42"/>
                <a:gd name="T58" fmla="*/ 27 w 50"/>
                <a:gd name="T59" fmla="*/ 5 h 42"/>
                <a:gd name="T60" fmla="*/ 27 w 50"/>
                <a:gd name="T61" fmla="*/ 38 h 42"/>
                <a:gd name="T62" fmla="*/ 23 w 50"/>
                <a:gd name="T63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0" h="42">
                  <a:moveTo>
                    <a:pt x="19" y="0"/>
                  </a:moveTo>
                  <a:lnTo>
                    <a:pt x="19" y="38"/>
                  </a:lnTo>
                  <a:lnTo>
                    <a:pt x="17" y="38"/>
                  </a:lnTo>
                  <a:lnTo>
                    <a:pt x="17" y="21"/>
                  </a:lnTo>
                  <a:lnTo>
                    <a:pt x="4" y="21"/>
                  </a:lnTo>
                  <a:lnTo>
                    <a:pt x="4" y="38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50" y="42"/>
                  </a:lnTo>
                  <a:lnTo>
                    <a:pt x="50" y="38"/>
                  </a:lnTo>
                  <a:lnTo>
                    <a:pt x="46" y="38"/>
                  </a:lnTo>
                  <a:lnTo>
                    <a:pt x="46" y="15"/>
                  </a:lnTo>
                  <a:lnTo>
                    <a:pt x="33" y="15"/>
                  </a:lnTo>
                  <a:lnTo>
                    <a:pt x="33" y="38"/>
                  </a:lnTo>
                  <a:lnTo>
                    <a:pt x="31" y="38"/>
                  </a:lnTo>
                  <a:lnTo>
                    <a:pt x="31" y="0"/>
                  </a:lnTo>
                  <a:lnTo>
                    <a:pt x="19" y="0"/>
                  </a:lnTo>
                  <a:close/>
                  <a:moveTo>
                    <a:pt x="8" y="38"/>
                  </a:moveTo>
                  <a:lnTo>
                    <a:pt x="8" y="25"/>
                  </a:lnTo>
                  <a:lnTo>
                    <a:pt x="13" y="25"/>
                  </a:lnTo>
                  <a:lnTo>
                    <a:pt x="13" y="38"/>
                  </a:lnTo>
                  <a:lnTo>
                    <a:pt x="8" y="38"/>
                  </a:lnTo>
                  <a:close/>
                  <a:moveTo>
                    <a:pt x="38" y="19"/>
                  </a:moveTo>
                  <a:lnTo>
                    <a:pt x="42" y="19"/>
                  </a:lnTo>
                  <a:lnTo>
                    <a:pt x="42" y="38"/>
                  </a:lnTo>
                  <a:lnTo>
                    <a:pt x="38" y="38"/>
                  </a:lnTo>
                  <a:lnTo>
                    <a:pt x="38" y="19"/>
                  </a:lnTo>
                  <a:close/>
                  <a:moveTo>
                    <a:pt x="23" y="38"/>
                  </a:moveTo>
                  <a:lnTo>
                    <a:pt x="23" y="5"/>
                  </a:lnTo>
                  <a:lnTo>
                    <a:pt x="27" y="5"/>
                  </a:lnTo>
                  <a:lnTo>
                    <a:pt x="27" y="38"/>
                  </a:lnTo>
                  <a:lnTo>
                    <a:pt x="23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9" name="Group 708"/>
          <p:cNvGrpSpPr/>
          <p:nvPr/>
        </p:nvGrpSpPr>
        <p:grpSpPr>
          <a:xfrm>
            <a:off x="5589720" y="3269952"/>
            <a:ext cx="303460" cy="217404"/>
            <a:chOff x="5589720" y="3269952"/>
            <a:chExt cx="303460" cy="217404"/>
          </a:xfrm>
          <a:solidFill>
            <a:schemeClr val="tx2"/>
          </a:solidFill>
        </p:grpSpPr>
        <p:sp>
          <p:nvSpPr>
            <p:cNvPr id="596" name="Freeform 188"/>
            <p:cNvSpPr>
              <a:spLocks noEditPoints="1"/>
            </p:cNvSpPr>
            <p:nvPr/>
          </p:nvSpPr>
          <p:spPr bwMode="auto">
            <a:xfrm>
              <a:off x="5589720" y="326995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4 w 134"/>
                <a:gd name="T11" fmla="*/ 17 h 96"/>
                <a:gd name="T12" fmla="*/ 47 w 134"/>
                <a:gd name="T13" fmla="*/ 0 h 96"/>
                <a:gd name="T14" fmla="*/ 129 w 134"/>
                <a:gd name="T15" fmla="*/ 92 h 96"/>
                <a:gd name="T16" fmla="*/ 4 w 134"/>
                <a:gd name="T17" fmla="*/ 92 h 96"/>
                <a:gd name="T18" fmla="*/ 4 w 134"/>
                <a:gd name="T19" fmla="*/ 4 h 96"/>
                <a:gd name="T20" fmla="*/ 46 w 134"/>
                <a:gd name="T21" fmla="*/ 4 h 96"/>
                <a:gd name="T22" fmla="*/ 62 w 134"/>
                <a:gd name="T23" fmla="*/ 21 h 96"/>
                <a:gd name="T24" fmla="*/ 129 w 134"/>
                <a:gd name="T25" fmla="*/ 21 h 96"/>
                <a:gd name="T26" fmla="*/ 129 w 134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6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7" name="Freeform 189"/>
            <p:cNvSpPr>
              <a:spLocks noEditPoints="1"/>
            </p:cNvSpPr>
            <p:nvPr/>
          </p:nvSpPr>
          <p:spPr bwMode="auto">
            <a:xfrm>
              <a:off x="5689364" y="3356007"/>
              <a:ext cx="104173" cy="90585"/>
            </a:xfrm>
            <a:custGeom>
              <a:avLst/>
              <a:gdLst>
                <a:gd name="T0" fmla="*/ 0 w 88"/>
                <a:gd name="T1" fmla="*/ 24 h 77"/>
                <a:gd name="T2" fmla="*/ 42 w 88"/>
                <a:gd name="T3" fmla="*/ 76 h 77"/>
                <a:gd name="T4" fmla="*/ 44 w 88"/>
                <a:gd name="T5" fmla="*/ 77 h 77"/>
                <a:gd name="T6" fmla="*/ 46 w 88"/>
                <a:gd name="T7" fmla="*/ 76 h 77"/>
                <a:gd name="T8" fmla="*/ 88 w 88"/>
                <a:gd name="T9" fmla="*/ 24 h 77"/>
                <a:gd name="T10" fmla="*/ 64 w 88"/>
                <a:gd name="T11" fmla="*/ 0 h 77"/>
                <a:gd name="T12" fmla="*/ 44 w 88"/>
                <a:gd name="T13" fmla="*/ 11 h 77"/>
                <a:gd name="T14" fmla="*/ 24 w 88"/>
                <a:gd name="T15" fmla="*/ 0 h 77"/>
                <a:gd name="T16" fmla="*/ 0 w 88"/>
                <a:gd name="T17" fmla="*/ 24 h 77"/>
                <a:gd name="T18" fmla="*/ 40 w 88"/>
                <a:gd name="T19" fmla="*/ 24 h 77"/>
                <a:gd name="T20" fmla="*/ 48 w 88"/>
                <a:gd name="T21" fmla="*/ 24 h 77"/>
                <a:gd name="T22" fmla="*/ 64 w 88"/>
                <a:gd name="T23" fmla="*/ 8 h 77"/>
                <a:gd name="T24" fmla="*/ 80 w 88"/>
                <a:gd name="T25" fmla="*/ 24 h 77"/>
                <a:gd name="T26" fmla="*/ 44 w 88"/>
                <a:gd name="T27" fmla="*/ 68 h 77"/>
                <a:gd name="T28" fmla="*/ 8 w 88"/>
                <a:gd name="T29" fmla="*/ 24 h 77"/>
                <a:gd name="T30" fmla="*/ 24 w 88"/>
                <a:gd name="T31" fmla="*/ 8 h 77"/>
                <a:gd name="T32" fmla="*/ 40 w 88"/>
                <a:gd name="T33" fmla="*/ 2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7">
                  <a:moveTo>
                    <a:pt x="0" y="24"/>
                  </a:moveTo>
                  <a:cubicBezTo>
                    <a:pt x="0" y="53"/>
                    <a:pt x="41" y="75"/>
                    <a:pt x="42" y="76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8" y="75"/>
                    <a:pt x="88" y="53"/>
                    <a:pt x="88" y="24"/>
                  </a:cubicBezTo>
                  <a:cubicBezTo>
                    <a:pt x="88" y="11"/>
                    <a:pt x="78" y="0"/>
                    <a:pt x="64" y="0"/>
                  </a:cubicBezTo>
                  <a:cubicBezTo>
                    <a:pt x="56" y="0"/>
                    <a:pt x="49" y="4"/>
                    <a:pt x="44" y="11"/>
                  </a:cubicBezTo>
                  <a:cubicBezTo>
                    <a:pt x="40" y="4"/>
                    <a:pt x="33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lose/>
                  <a:moveTo>
                    <a:pt x="40" y="24"/>
                  </a:move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5" y="8"/>
                    <a:pt x="64" y="8"/>
                  </a:cubicBezTo>
                  <a:cubicBezTo>
                    <a:pt x="74" y="8"/>
                    <a:pt x="80" y="15"/>
                    <a:pt x="80" y="24"/>
                  </a:cubicBezTo>
                  <a:cubicBezTo>
                    <a:pt x="80" y="45"/>
                    <a:pt x="52" y="63"/>
                    <a:pt x="44" y="68"/>
                  </a:cubicBezTo>
                  <a:cubicBezTo>
                    <a:pt x="37" y="63"/>
                    <a:pt x="8" y="45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4" name="Group 713"/>
          <p:cNvGrpSpPr/>
          <p:nvPr/>
        </p:nvGrpSpPr>
        <p:grpSpPr>
          <a:xfrm>
            <a:off x="5981500" y="3269952"/>
            <a:ext cx="301196" cy="217404"/>
            <a:chOff x="5981500" y="3269952"/>
            <a:chExt cx="301196" cy="217404"/>
          </a:xfrm>
          <a:solidFill>
            <a:schemeClr val="tx2"/>
          </a:solidFill>
        </p:grpSpPr>
        <p:sp>
          <p:nvSpPr>
            <p:cNvPr id="598" name="Freeform 190"/>
            <p:cNvSpPr>
              <a:spLocks noEditPoints="1"/>
            </p:cNvSpPr>
            <p:nvPr/>
          </p:nvSpPr>
          <p:spPr bwMode="auto">
            <a:xfrm>
              <a:off x="5981500" y="326995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4 w 133"/>
                <a:gd name="T11" fmla="*/ 17 h 96"/>
                <a:gd name="T12" fmla="*/ 47 w 133"/>
                <a:gd name="T13" fmla="*/ 0 h 96"/>
                <a:gd name="T14" fmla="*/ 129 w 133"/>
                <a:gd name="T15" fmla="*/ 92 h 96"/>
                <a:gd name="T16" fmla="*/ 4 w 133"/>
                <a:gd name="T17" fmla="*/ 92 h 96"/>
                <a:gd name="T18" fmla="*/ 4 w 133"/>
                <a:gd name="T19" fmla="*/ 4 h 96"/>
                <a:gd name="T20" fmla="*/ 45 w 133"/>
                <a:gd name="T21" fmla="*/ 4 h 96"/>
                <a:gd name="T22" fmla="*/ 62 w 133"/>
                <a:gd name="T23" fmla="*/ 21 h 96"/>
                <a:gd name="T24" fmla="*/ 129 w 133"/>
                <a:gd name="T25" fmla="*/ 21 h 96"/>
                <a:gd name="T26" fmla="*/ 129 w 133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9" name="Rectangle 191"/>
            <p:cNvSpPr>
              <a:spLocks noChangeArrowheads="1"/>
            </p:cNvSpPr>
            <p:nvPr/>
          </p:nvSpPr>
          <p:spPr bwMode="auto">
            <a:xfrm>
              <a:off x="6090202" y="3392241"/>
              <a:ext cx="8379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5" name="Group 714"/>
          <p:cNvGrpSpPr/>
          <p:nvPr/>
        </p:nvGrpSpPr>
        <p:grpSpPr>
          <a:xfrm>
            <a:off x="6373281" y="3269952"/>
            <a:ext cx="303460" cy="217404"/>
            <a:chOff x="6373281" y="3269952"/>
            <a:chExt cx="303460" cy="217404"/>
          </a:xfrm>
          <a:solidFill>
            <a:schemeClr val="tx2"/>
          </a:solidFill>
        </p:grpSpPr>
        <p:sp>
          <p:nvSpPr>
            <p:cNvPr id="600" name="Freeform 192"/>
            <p:cNvSpPr>
              <a:spLocks noEditPoints="1"/>
            </p:cNvSpPr>
            <p:nvPr/>
          </p:nvSpPr>
          <p:spPr bwMode="auto">
            <a:xfrm>
              <a:off x="6373281" y="326995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3 w 134"/>
                <a:gd name="T11" fmla="*/ 17 h 96"/>
                <a:gd name="T12" fmla="*/ 47 w 134"/>
                <a:gd name="T13" fmla="*/ 0 h 96"/>
                <a:gd name="T14" fmla="*/ 130 w 134"/>
                <a:gd name="T15" fmla="*/ 92 h 96"/>
                <a:gd name="T16" fmla="*/ 5 w 134"/>
                <a:gd name="T17" fmla="*/ 92 h 96"/>
                <a:gd name="T18" fmla="*/ 5 w 134"/>
                <a:gd name="T19" fmla="*/ 4 h 96"/>
                <a:gd name="T20" fmla="*/ 45 w 134"/>
                <a:gd name="T21" fmla="*/ 4 h 96"/>
                <a:gd name="T22" fmla="*/ 62 w 134"/>
                <a:gd name="T23" fmla="*/ 21 h 96"/>
                <a:gd name="T24" fmla="*/ 130 w 134"/>
                <a:gd name="T25" fmla="*/ 21 h 96"/>
                <a:gd name="T26" fmla="*/ 130 w 134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30" y="92"/>
                  </a:moveTo>
                  <a:lnTo>
                    <a:pt x="5" y="92"/>
                  </a:lnTo>
                  <a:lnTo>
                    <a:pt x="5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30" y="21"/>
                  </a:lnTo>
                  <a:lnTo>
                    <a:pt x="130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1" name="Freeform 193"/>
            <p:cNvSpPr>
              <a:spLocks/>
            </p:cNvSpPr>
            <p:nvPr/>
          </p:nvSpPr>
          <p:spPr bwMode="auto">
            <a:xfrm>
              <a:off x="6477453" y="3356007"/>
              <a:ext cx="99644" cy="83792"/>
            </a:xfrm>
            <a:custGeom>
              <a:avLst/>
              <a:gdLst>
                <a:gd name="T0" fmla="*/ 0 w 44"/>
                <a:gd name="T1" fmla="*/ 16 h 37"/>
                <a:gd name="T2" fmla="*/ 0 w 44"/>
                <a:gd name="T3" fmla="*/ 20 h 37"/>
                <a:gd name="T4" fmla="*/ 37 w 44"/>
                <a:gd name="T5" fmla="*/ 20 h 37"/>
                <a:gd name="T6" fmla="*/ 24 w 44"/>
                <a:gd name="T7" fmla="*/ 33 h 37"/>
                <a:gd name="T8" fmla="*/ 27 w 44"/>
                <a:gd name="T9" fmla="*/ 37 h 37"/>
                <a:gd name="T10" fmla="*/ 44 w 44"/>
                <a:gd name="T11" fmla="*/ 20 h 37"/>
                <a:gd name="T12" fmla="*/ 44 w 44"/>
                <a:gd name="T13" fmla="*/ 17 h 37"/>
                <a:gd name="T14" fmla="*/ 27 w 44"/>
                <a:gd name="T15" fmla="*/ 0 h 37"/>
                <a:gd name="T16" fmla="*/ 24 w 44"/>
                <a:gd name="T17" fmla="*/ 3 h 37"/>
                <a:gd name="T18" fmla="*/ 37 w 44"/>
                <a:gd name="T19" fmla="*/ 16 h 37"/>
                <a:gd name="T20" fmla="*/ 0 w 44"/>
                <a:gd name="T21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7">
                  <a:moveTo>
                    <a:pt x="0" y="16"/>
                  </a:moveTo>
                  <a:lnTo>
                    <a:pt x="0" y="20"/>
                  </a:lnTo>
                  <a:lnTo>
                    <a:pt x="37" y="20"/>
                  </a:lnTo>
                  <a:lnTo>
                    <a:pt x="24" y="33"/>
                  </a:lnTo>
                  <a:lnTo>
                    <a:pt x="27" y="37"/>
                  </a:lnTo>
                  <a:lnTo>
                    <a:pt x="44" y="20"/>
                  </a:lnTo>
                  <a:lnTo>
                    <a:pt x="44" y="17"/>
                  </a:lnTo>
                  <a:lnTo>
                    <a:pt x="27" y="0"/>
                  </a:lnTo>
                  <a:lnTo>
                    <a:pt x="24" y="3"/>
                  </a:lnTo>
                  <a:lnTo>
                    <a:pt x="37" y="16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6" name="Group 715"/>
          <p:cNvGrpSpPr/>
          <p:nvPr/>
        </p:nvGrpSpPr>
        <p:grpSpPr>
          <a:xfrm>
            <a:off x="6765060" y="3269952"/>
            <a:ext cx="301196" cy="217404"/>
            <a:chOff x="6765060" y="3269952"/>
            <a:chExt cx="301196" cy="217404"/>
          </a:xfrm>
          <a:solidFill>
            <a:schemeClr val="tx2"/>
          </a:solidFill>
        </p:grpSpPr>
        <p:sp>
          <p:nvSpPr>
            <p:cNvPr id="602" name="Freeform 194"/>
            <p:cNvSpPr>
              <a:spLocks noEditPoints="1"/>
            </p:cNvSpPr>
            <p:nvPr/>
          </p:nvSpPr>
          <p:spPr bwMode="auto">
            <a:xfrm>
              <a:off x="6765060" y="326995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7 w 133"/>
                <a:gd name="T13" fmla="*/ 0 h 96"/>
                <a:gd name="T14" fmla="*/ 129 w 133"/>
                <a:gd name="T15" fmla="*/ 92 h 96"/>
                <a:gd name="T16" fmla="*/ 4 w 133"/>
                <a:gd name="T17" fmla="*/ 92 h 96"/>
                <a:gd name="T18" fmla="*/ 4 w 133"/>
                <a:gd name="T19" fmla="*/ 4 h 96"/>
                <a:gd name="T20" fmla="*/ 45 w 133"/>
                <a:gd name="T21" fmla="*/ 4 h 96"/>
                <a:gd name="T22" fmla="*/ 62 w 133"/>
                <a:gd name="T23" fmla="*/ 21 h 96"/>
                <a:gd name="T24" fmla="*/ 129 w 133"/>
                <a:gd name="T25" fmla="*/ 21 h 96"/>
                <a:gd name="T26" fmla="*/ 129 w 133"/>
                <a:gd name="T27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2"/>
                  </a:moveTo>
                  <a:lnTo>
                    <a:pt x="4" y="92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3" name="Freeform 195"/>
            <p:cNvSpPr>
              <a:spLocks noEditPoints="1"/>
            </p:cNvSpPr>
            <p:nvPr/>
          </p:nvSpPr>
          <p:spPr bwMode="auto">
            <a:xfrm>
              <a:off x="6869233" y="3349214"/>
              <a:ext cx="95114" cy="95114"/>
            </a:xfrm>
            <a:custGeom>
              <a:avLst/>
              <a:gdLst>
                <a:gd name="T0" fmla="*/ 0 w 80"/>
                <a:gd name="T1" fmla="*/ 40 h 80"/>
                <a:gd name="T2" fmla="*/ 11 w 80"/>
                <a:gd name="T3" fmla="*/ 68 h 80"/>
                <a:gd name="T4" fmla="*/ 40 w 80"/>
                <a:gd name="T5" fmla="*/ 80 h 80"/>
                <a:gd name="T6" fmla="*/ 40 w 80"/>
                <a:gd name="T7" fmla="*/ 80 h 80"/>
                <a:gd name="T8" fmla="*/ 80 w 80"/>
                <a:gd name="T9" fmla="*/ 40 h 80"/>
                <a:gd name="T10" fmla="*/ 68 w 80"/>
                <a:gd name="T11" fmla="*/ 12 h 80"/>
                <a:gd name="T12" fmla="*/ 40 w 80"/>
                <a:gd name="T13" fmla="*/ 0 h 80"/>
                <a:gd name="T14" fmla="*/ 11 w 80"/>
                <a:gd name="T15" fmla="*/ 12 h 80"/>
                <a:gd name="T16" fmla="*/ 0 w 80"/>
                <a:gd name="T17" fmla="*/ 40 h 80"/>
                <a:gd name="T18" fmla="*/ 40 w 80"/>
                <a:gd name="T19" fmla="*/ 72 h 80"/>
                <a:gd name="T20" fmla="*/ 17 w 80"/>
                <a:gd name="T21" fmla="*/ 63 h 80"/>
                <a:gd name="T22" fmla="*/ 8 w 80"/>
                <a:gd name="T23" fmla="*/ 40 h 80"/>
                <a:gd name="T24" fmla="*/ 14 w 80"/>
                <a:gd name="T25" fmla="*/ 21 h 80"/>
                <a:gd name="T26" fmla="*/ 59 w 80"/>
                <a:gd name="T27" fmla="*/ 65 h 80"/>
                <a:gd name="T28" fmla="*/ 40 w 80"/>
                <a:gd name="T29" fmla="*/ 72 h 80"/>
                <a:gd name="T30" fmla="*/ 40 w 80"/>
                <a:gd name="T31" fmla="*/ 8 h 80"/>
                <a:gd name="T32" fmla="*/ 62 w 80"/>
                <a:gd name="T33" fmla="*/ 18 h 80"/>
                <a:gd name="T34" fmla="*/ 72 w 80"/>
                <a:gd name="T35" fmla="*/ 40 h 80"/>
                <a:gd name="T36" fmla="*/ 65 w 80"/>
                <a:gd name="T37" fmla="*/ 60 h 80"/>
                <a:gd name="T38" fmla="*/ 20 w 80"/>
                <a:gd name="T39" fmla="*/ 15 h 80"/>
                <a:gd name="T40" fmla="*/ 40 w 80"/>
                <a:gd name="T41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0" y="40"/>
                  </a:moveTo>
                  <a:cubicBezTo>
                    <a:pt x="0" y="51"/>
                    <a:pt x="4" y="61"/>
                    <a:pt x="11" y="68"/>
                  </a:cubicBez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30"/>
                    <a:pt x="76" y="19"/>
                    <a:pt x="68" y="12"/>
                  </a:cubicBezTo>
                  <a:cubicBezTo>
                    <a:pt x="60" y="4"/>
                    <a:pt x="50" y="0"/>
                    <a:pt x="40" y="0"/>
                  </a:cubicBezTo>
                  <a:cubicBezTo>
                    <a:pt x="29" y="0"/>
                    <a:pt x="19" y="4"/>
                    <a:pt x="11" y="12"/>
                  </a:cubicBezTo>
                  <a:cubicBezTo>
                    <a:pt x="4" y="19"/>
                    <a:pt x="0" y="30"/>
                    <a:pt x="0" y="40"/>
                  </a:cubicBezTo>
                  <a:close/>
                  <a:moveTo>
                    <a:pt x="40" y="72"/>
                  </a:moveTo>
                  <a:cubicBezTo>
                    <a:pt x="31" y="72"/>
                    <a:pt x="23" y="69"/>
                    <a:pt x="17" y="63"/>
                  </a:cubicBezTo>
                  <a:cubicBezTo>
                    <a:pt x="11" y="57"/>
                    <a:pt x="8" y="49"/>
                    <a:pt x="8" y="40"/>
                  </a:cubicBezTo>
                  <a:cubicBezTo>
                    <a:pt x="8" y="33"/>
                    <a:pt x="10" y="26"/>
                    <a:pt x="14" y="21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4" y="70"/>
                    <a:pt x="47" y="72"/>
                    <a:pt x="40" y="72"/>
                  </a:cubicBezTo>
                  <a:close/>
                  <a:moveTo>
                    <a:pt x="40" y="8"/>
                  </a:moveTo>
                  <a:cubicBezTo>
                    <a:pt x="48" y="8"/>
                    <a:pt x="56" y="12"/>
                    <a:pt x="62" y="18"/>
                  </a:cubicBezTo>
                  <a:cubicBezTo>
                    <a:pt x="68" y="24"/>
                    <a:pt x="72" y="32"/>
                    <a:pt x="72" y="40"/>
                  </a:cubicBezTo>
                  <a:cubicBezTo>
                    <a:pt x="72" y="48"/>
                    <a:pt x="69" y="54"/>
                    <a:pt x="65" y="60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6" y="11"/>
                    <a:pt x="32" y="8"/>
                    <a:pt x="4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88" name="Group 687"/>
          <p:cNvGrpSpPr/>
          <p:nvPr/>
        </p:nvGrpSpPr>
        <p:grpSpPr>
          <a:xfrm>
            <a:off x="2068227" y="3661732"/>
            <a:ext cx="301196" cy="217404"/>
            <a:chOff x="2068227" y="3661732"/>
            <a:chExt cx="301196" cy="217404"/>
          </a:xfrm>
          <a:solidFill>
            <a:schemeClr val="tx2"/>
          </a:solidFill>
        </p:grpSpPr>
        <p:sp>
          <p:nvSpPr>
            <p:cNvPr id="604" name="Freeform 196"/>
            <p:cNvSpPr>
              <a:spLocks noEditPoints="1"/>
            </p:cNvSpPr>
            <p:nvPr/>
          </p:nvSpPr>
          <p:spPr bwMode="auto">
            <a:xfrm>
              <a:off x="2068227" y="3661732"/>
              <a:ext cx="301196" cy="217404"/>
            </a:xfrm>
            <a:custGeom>
              <a:avLst/>
              <a:gdLst>
                <a:gd name="T0" fmla="*/ 46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6 w 133"/>
                <a:gd name="T13" fmla="*/ 0 h 96"/>
                <a:gd name="T14" fmla="*/ 129 w 133"/>
                <a:gd name="T15" fmla="*/ 91 h 96"/>
                <a:gd name="T16" fmla="*/ 4 w 133"/>
                <a:gd name="T17" fmla="*/ 91 h 96"/>
                <a:gd name="T18" fmla="*/ 4 w 133"/>
                <a:gd name="T19" fmla="*/ 4 h 96"/>
                <a:gd name="T20" fmla="*/ 45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6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6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5" name="Freeform 197"/>
            <p:cNvSpPr>
              <a:spLocks noEditPoints="1"/>
            </p:cNvSpPr>
            <p:nvPr/>
          </p:nvSpPr>
          <p:spPr bwMode="auto">
            <a:xfrm>
              <a:off x="2165607" y="3736464"/>
              <a:ext cx="86056" cy="104173"/>
            </a:xfrm>
            <a:custGeom>
              <a:avLst/>
              <a:gdLst>
                <a:gd name="T0" fmla="*/ 24 w 72"/>
                <a:gd name="T1" fmla="*/ 60 h 89"/>
                <a:gd name="T2" fmla="*/ 16 w 72"/>
                <a:gd name="T3" fmla="*/ 57 h 89"/>
                <a:gd name="T4" fmla="*/ 0 w 72"/>
                <a:gd name="T5" fmla="*/ 73 h 89"/>
                <a:gd name="T6" fmla="*/ 16 w 72"/>
                <a:gd name="T7" fmla="*/ 89 h 89"/>
                <a:gd name="T8" fmla="*/ 32 w 72"/>
                <a:gd name="T9" fmla="*/ 73 h 89"/>
                <a:gd name="T10" fmla="*/ 32 w 72"/>
                <a:gd name="T11" fmla="*/ 33 h 89"/>
                <a:gd name="T12" fmla="*/ 64 w 72"/>
                <a:gd name="T13" fmla="*/ 26 h 89"/>
                <a:gd name="T14" fmla="*/ 64 w 72"/>
                <a:gd name="T15" fmla="*/ 52 h 89"/>
                <a:gd name="T16" fmla="*/ 56 w 72"/>
                <a:gd name="T17" fmla="*/ 49 h 89"/>
                <a:gd name="T18" fmla="*/ 40 w 72"/>
                <a:gd name="T19" fmla="*/ 65 h 89"/>
                <a:gd name="T20" fmla="*/ 56 w 72"/>
                <a:gd name="T21" fmla="*/ 81 h 89"/>
                <a:gd name="T22" fmla="*/ 72 w 72"/>
                <a:gd name="T23" fmla="*/ 65 h 89"/>
                <a:gd name="T24" fmla="*/ 72 w 72"/>
                <a:gd name="T25" fmla="*/ 0 h 89"/>
                <a:gd name="T26" fmla="*/ 24 w 72"/>
                <a:gd name="T27" fmla="*/ 10 h 89"/>
                <a:gd name="T28" fmla="*/ 24 w 72"/>
                <a:gd name="T29" fmla="*/ 60 h 89"/>
                <a:gd name="T30" fmla="*/ 16 w 72"/>
                <a:gd name="T31" fmla="*/ 81 h 89"/>
                <a:gd name="T32" fmla="*/ 8 w 72"/>
                <a:gd name="T33" fmla="*/ 73 h 89"/>
                <a:gd name="T34" fmla="*/ 16 w 72"/>
                <a:gd name="T35" fmla="*/ 65 h 89"/>
                <a:gd name="T36" fmla="*/ 24 w 72"/>
                <a:gd name="T37" fmla="*/ 73 h 89"/>
                <a:gd name="T38" fmla="*/ 16 w 72"/>
                <a:gd name="T39" fmla="*/ 81 h 89"/>
                <a:gd name="T40" fmla="*/ 56 w 72"/>
                <a:gd name="T41" fmla="*/ 73 h 89"/>
                <a:gd name="T42" fmla="*/ 48 w 72"/>
                <a:gd name="T43" fmla="*/ 65 h 89"/>
                <a:gd name="T44" fmla="*/ 56 w 72"/>
                <a:gd name="T45" fmla="*/ 57 h 89"/>
                <a:gd name="T46" fmla="*/ 64 w 72"/>
                <a:gd name="T47" fmla="*/ 65 h 89"/>
                <a:gd name="T48" fmla="*/ 56 w 72"/>
                <a:gd name="T49" fmla="*/ 73 h 89"/>
                <a:gd name="T50" fmla="*/ 64 w 72"/>
                <a:gd name="T51" fmla="*/ 10 h 89"/>
                <a:gd name="T52" fmla="*/ 64 w 72"/>
                <a:gd name="T53" fmla="*/ 18 h 89"/>
                <a:gd name="T54" fmla="*/ 32 w 72"/>
                <a:gd name="T55" fmla="*/ 24 h 89"/>
                <a:gd name="T56" fmla="*/ 32 w 72"/>
                <a:gd name="T57" fmla="*/ 17 h 89"/>
                <a:gd name="T58" fmla="*/ 64 w 72"/>
                <a:gd name="T59" fmla="*/ 1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9">
                  <a:moveTo>
                    <a:pt x="24" y="60"/>
                  </a:moveTo>
                  <a:cubicBezTo>
                    <a:pt x="22" y="58"/>
                    <a:pt x="19" y="57"/>
                    <a:pt x="16" y="57"/>
                  </a:cubicBezTo>
                  <a:cubicBezTo>
                    <a:pt x="7" y="57"/>
                    <a:pt x="0" y="64"/>
                    <a:pt x="0" y="73"/>
                  </a:cubicBezTo>
                  <a:cubicBezTo>
                    <a:pt x="0" y="82"/>
                    <a:pt x="7" y="89"/>
                    <a:pt x="16" y="89"/>
                  </a:cubicBezTo>
                  <a:cubicBezTo>
                    <a:pt x="25" y="89"/>
                    <a:pt x="32" y="82"/>
                    <a:pt x="32" y="7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2" y="50"/>
                    <a:pt x="59" y="49"/>
                    <a:pt x="56" y="49"/>
                  </a:cubicBezTo>
                  <a:cubicBezTo>
                    <a:pt x="47" y="49"/>
                    <a:pt x="40" y="56"/>
                    <a:pt x="40" y="65"/>
                  </a:cubicBezTo>
                  <a:cubicBezTo>
                    <a:pt x="40" y="74"/>
                    <a:pt x="47" y="81"/>
                    <a:pt x="56" y="81"/>
                  </a:cubicBezTo>
                  <a:cubicBezTo>
                    <a:pt x="65" y="81"/>
                    <a:pt x="72" y="74"/>
                    <a:pt x="72" y="65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60"/>
                  </a:lnTo>
                  <a:close/>
                  <a:moveTo>
                    <a:pt x="16" y="81"/>
                  </a:moveTo>
                  <a:cubicBezTo>
                    <a:pt x="12" y="81"/>
                    <a:pt x="8" y="78"/>
                    <a:pt x="8" y="73"/>
                  </a:cubicBezTo>
                  <a:cubicBezTo>
                    <a:pt x="8" y="69"/>
                    <a:pt x="12" y="65"/>
                    <a:pt x="16" y="65"/>
                  </a:cubicBezTo>
                  <a:cubicBezTo>
                    <a:pt x="21" y="65"/>
                    <a:pt x="24" y="69"/>
                    <a:pt x="24" y="73"/>
                  </a:cubicBezTo>
                  <a:cubicBezTo>
                    <a:pt x="24" y="78"/>
                    <a:pt x="21" y="81"/>
                    <a:pt x="16" y="81"/>
                  </a:cubicBezTo>
                  <a:close/>
                  <a:moveTo>
                    <a:pt x="56" y="73"/>
                  </a:moveTo>
                  <a:cubicBezTo>
                    <a:pt x="52" y="73"/>
                    <a:pt x="48" y="70"/>
                    <a:pt x="48" y="65"/>
                  </a:cubicBezTo>
                  <a:cubicBezTo>
                    <a:pt x="48" y="61"/>
                    <a:pt x="52" y="57"/>
                    <a:pt x="56" y="57"/>
                  </a:cubicBezTo>
                  <a:cubicBezTo>
                    <a:pt x="61" y="57"/>
                    <a:pt x="64" y="61"/>
                    <a:pt x="64" y="65"/>
                  </a:cubicBezTo>
                  <a:cubicBezTo>
                    <a:pt x="64" y="70"/>
                    <a:pt x="61" y="73"/>
                    <a:pt x="56" y="73"/>
                  </a:cubicBezTo>
                  <a:close/>
                  <a:moveTo>
                    <a:pt x="64" y="10"/>
                  </a:moveTo>
                  <a:cubicBezTo>
                    <a:pt x="64" y="18"/>
                    <a:pt x="64" y="18"/>
                    <a:pt x="64" y="18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7"/>
                    <a:pt x="32" y="17"/>
                    <a:pt x="32" y="17"/>
                  </a:cubicBezTo>
                  <a:lnTo>
                    <a:pt x="64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4" name="Group 693"/>
          <p:cNvGrpSpPr/>
          <p:nvPr/>
        </p:nvGrpSpPr>
        <p:grpSpPr>
          <a:xfrm>
            <a:off x="2457743" y="3661732"/>
            <a:ext cx="303460" cy="217404"/>
            <a:chOff x="2457743" y="3661732"/>
            <a:chExt cx="303460" cy="217404"/>
          </a:xfrm>
          <a:solidFill>
            <a:schemeClr val="tx2"/>
          </a:solidFill>
        </p:grpSpPr>
        <p:sp>
          <p:nvSpPr>
            <p:cNvPr id="606" name="Freeform 198"/>
            <p:cNvSpPr>
              <a:spLocks noEditPoints="1"/>
            </p:cNvSpPr>
            <p:nvPr/>
          </p:nvSpPr>
          <p:spPr bwMode="auto">
            <a:xfrm>
              <a:off x="2457743" y="366173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4 w 134"/>
                <a:gd name="T11" fmla="*/ 17 h 96"/>
                <a:gd name="T12" fmla="*/ 47 w 134"/>
                <a:gd name="T13" fmla="*/ 0 h 96"/>
                <a:gd name="T14" fmla="*/ 129 w 134"/>
                <a:gd name="T15" fmla="*/ 91 h 96"/>
                <a:gd name="T16" fmla="*/ 4 w 134"/>
                <a:gd name="T17" fmla="*/ 91 h 96"/>
                <a:gd name="T18" fmla="*/ 4 w 134"/>
                <a:gd name="T19" fmla="*/ 4 h 96"/>
                <a:gd name="T20" fmla="*/ 46 w 134"/>
                <a:gd name="T21" fmla="*/ 4 h 96"/>
                <a:gd name="T22" fmla="*/ 62 w 134"/>
                <a:gd name="T23" fmla="*/ 21 h 96"/>
                <a:gd name="T24" fmla="*/ 129 w 134"/>
                <a:gd name="T25" fmla="*/ 21 h 96"/>
                <a:gd name="T26" fmla="*/ 129 w 134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6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7" name="Freeform 199"/>
            <p:cNvSpPr>
              <a:spLocks noEditPoints="1"/>
            </p:cNvSpPr>
            <p:nvPr/>
          </p:nvSpPr>
          <p:spPr bwMode="auto">
            <a:xfrm>
              <a:off x="2557386" y="3736464"/>
              <a:ext cx="106438" cy="104173"/>
            </a:xfrm>
            <a:custGeom>
              <a:avLst/>
              <a:gdLst>
                <a:gd name="T0" fmla="*/ 0 w 47"/>
                <a:gd name="T1" fmla="*/ 46 h 46"/>
                <a:gd name="T2" fmla="*/ 14 w 47"/>
                <a:gd name="T3" fmla="*/ 44 h 46"/>
                <a:gd name="T4" fmla="*/ 47 w 47"/>
                <a:gd name="T5" fmla="*/ 11 h 46"/>
                <a:gd name="T6" fmla="*/ 35 w 47"/>
                <a:gd name="T7" fmla="*/ 0 h 46"/>
                <a:gd name="T8" fmla="*/ 3 w 47"/>
                <a:gd name="T9" fmla="*/ 32 h 46"/>
                <a:gd name="T10" fmla="*/ 0 w 47"/>
                <a:gd name="T11" fmla="*/ 46 h 46"/>
                <a:gd name="T12" fmla="*/ 41 w 47"/>
                <a:gd name="T13" fmla="*/ 11 h 46"/>
                <a:gd name="T14" fmla="*/ 38 w 47"/>
                <a:gd name="T15" fmla="*/ 14 h 46"/>
                <a:gd name="T16" fmla="*/ 32 w 47"/>
                <a:gd name="T17" fmla="*/ 8 h 46"/>
                <a:gd name="T18" fmla="*/ 35 w 47"/>
                <a:gd name="T19" fmla="*/ 5 h 46"/>
                <a:gd name="T20" fmla="*/ 41 w 47"/>
                <a:gd name="T21" fmla="*/ 11 h 46"/>
                <a:gd name="T22" fmla="*/ 6 w 47"/>
                <a:gd name="T23" fmla="*/ 34 h 46"/>
                <a:gd name="T24" fmla="*/ 29 w 47"/>
                <a:gd name="T25" fmla="*/ 12 h 46"/>
                <a:gd name="T26" fmla="*/ 35 w 47"/>
                <a:gd name="T27" fmla="*/ 17 h 46"/>
                <a:gd name="T28" fmla="*/ 12 w 47"/>
                <a:gd name="T29" fmla="*/ 40 h 46"/>
                <a:gd name="T30" fmla="*/ 5 w 47"/>
                <a:gd name="T31" fmla="*/ 41 h 46"/>
                <a:gd name="T32" fmla="*/ 6 w 47"/>
                <a:gd name="T33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46">
                  <a:moveTo>
                    <a:pt x="0" y="46"/>
                  </a:moveTo>
                  <a:lnTo>
                    <a:pt x="14" y="44"/>
                  </a:lnTo>
                  <a:lnTo>
                    <a:pt x="47" y="11"/>
                  </a:lnTo>
                  <a:lnTo>
                    <a:pt x="35" y="0"/>
                  </a:lnTo>
                  <a:lnTo>
                    <a:pt x="3" y="32"/>
                  </a:lnTo>
                  <a:lnTo>
                    <a:pt x="0" y="46"/>
                  </a:lnTo>
                  <a:close/>
                  <a:moveTo>
                    <a:pt x="41" y="11"/>
                  </a:moveTo>
                  <a:lnTo>
                    <a:pt x="38" y="14"/>
                  </a:lnTo>
                  <a:lnTo>
                    <a:pt x="32" y="8"/>
                  </a:lnTo>
                  <a:lnTo>
                    <a:pt x="35" y="5"/>
                  </a:lnTo>
                  <a:lnTo>
                    <a:pt x="41" y="11"/>
                  </a:lnTo>
                  <a:close/>
                  <a:moveTo>
                    <a:pt x="6" y="34"/>
                  </a:moveTo>
                  <a:lnTo>
                    <a:pt x="29" y="12"/>
                  </a:lnTo>
                  <a:lnTo>
                    <a:pt x="35" y="17"/>
                  </a:lnTo>
                  <a:lnTo>
                    <a:pt x="12" y="40"/>
                  </a:lnTo>
                  <a:lnTo>
                    <a:pt x="5" y="41"/>
                  </a:lnTo>
                  <a:lnTo>
                    <a:pt x="6" y="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5" name="Group 694"/>
          <p:cNvGrpSpPr/>
          <p:nvPr/>
        </p:nvGrpSpPr>
        <p:grpSpPr>
          <a:xfrm>
            <a:off x="2849523" y="3661732"/>
            <a:ext cx="301196" cy="217404"/>
            <a:chOff x="2849523" y="3661732"/>
            <a:chExt cx="301196" cy="217404"/>
          </a:xfrm>
          <a:solidFill>
            <a:schemeClr val="tx2"/>
          </a:solidFill>
        </p:grpSpPr>
        <p:sp>
          <p:nvSpPr>
            <p:cNvPr id="608" name="Freeform 200"/>
            <p:cNvSpPr>
              <a:spLocks noEditPoints="1"/>
            </p:cNvSpPr>
            <p:nvPr/>
          </p:nvSpPr>
          <p:spPr bwMode="auto">
            <a:xfrm>
              <a:off x="2849523" y="366173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4 w 133"/>
                <a:gd name="T11" fmla="*/ 17 h 96"/>
                <a:gd name="T12" fmla="*/ 47 w 133"/>
                <a:gd name="T13" fmla="*/ 0 h 96"/>
                <a:gd name="T14" fmla="*/ 129 w 133"/>
                <a:gd name="T15" fmla="*/ 91 h 96"/>
                <a:gd name="T16" fmla="*/ 4 w 133"/>
                <a:gd name="T17" fmla="*/ 91 h 96"/>
                <a:gd name="T18" fmla="*/ 4 w 133"/>
                <a:gd name="T19" fmla="*/ 4 h 96"/>
                <a:gd name="T20" fmla="*/ 45 w 133"/>
                <a:gd name="T21" fmla="*/ 4 h 96"/>
                <a:gd name="T22" fmla="*/ 62 w 133"/>
                <a:gd name="T23" fmla="*/ 21 h 96"/>
                <a:gd name="T24" fmla="*/ 129 w 133"/>
                <a:gd name="T25" fmla="*/ 21 h 96"/>
                <a:gd name="T26" fmla="*/ 129 w 133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9" name="Freeform 201"/>
            <p:cNvSpPr>
              <a:spLocks noEditPoints="1"/>
            </p:cNvSpPr>
            <p:nvPr/>
          </p:nvSpPr>
          <p:spPr bwMode="auto">
            <a:xfrm>
              <a:off x="2949167" y="3750052"/>
              <a:ext cx="104173" cy="76997"/>
            </a:xfrm>
            <a:custGeom>
              <a:avLst/>
              <a:gdLst>
                <a:gd name="T0" fmla="*/ 0 w 88"/>
                <a:gd name="T1" fmla="*/ 64 h 64"/>
                <a:gd name="T2" fmla="*/ 88 w 88"/>
                <a:gd name="T3" fmla="*/ 64 h 64"/>
                <a:gd name="T4" fmla="*/ 88 w 88"/>
                <a:gd name="T5" fmla="*/ 0 h 64"/>
                <a:gd name="T6" fmla="*/ 0 w 88"/>
                <a:gd name="T7" fmla="*/ 0 h 64"/>
                <a:gd name="T8" fmla="*/ 0 w 88"/>
                <a:gd name="T9" fmla="*/ 64 h 64"/>
                <a:gd name="T10" fmla="*/ 8 w 88"/>
                <a:gd name="T11" fmla="*/ 54 h 64"/>
                <a:gd name="T12" fmla="*/ 32 w 88"/>
                <a:gd name="T13" fmla="*/ 30 h 64"/>
                <a:gd name="T14" fmla="*/ 48 w 88"/>
                <a:gd name="T15" fmla="*/ 50 h 64"/>
                <a:gd name="T16" fmla="*/ 57 w 88"/>
                <a:gd name="T17" fmla="*/ 42 h 64"/>
                <a:gd name="T18" fmla="*/ 74 w 88"/>
                <a:gd name="T19" fmla="*/ 56 h 64"/>
                <a:gd name="T20" fmla="*/ 8 w 88"/>
                <a:gd name="T21" fmla="*/ 56 h 64"/>
                <a:gd name="T22" fmla="*/ 8 w 88"/>
                <a:gd name="T23" fmla="*/ 54 h 64"/>
                <a:gd name="T24" fmla="*/ 72 w 88"/>
                <a:gd name="T25" fmla="*/ 8 h 64"/>
                <a:gd name="T26" fmla="*/ 80 w 88"/>
                <a:gd name="T27" fmla="*/ 16 h 64"/>
                <a:gd name="T28" fmla="*/ 72 w 88"/>
                <a:gd name="T29" fmla="*/ 24 h 64"/>
                <a:gd name="T30" fmla="*/ 64 w 88"/>
                <a:gd name="T31" fmla="*/ 16 h 64"/>
                <a:gd name="T32" fmla="*/ 72 w 88"/>
                <a:gd name="T33" fmla="*/ 8 h 64"/>
                <a:gd name="T34" fmla="*/ 59 w 88"/>
                <a:gd name="T35" fmla="*/ 8 h 64"/>
                <a:gd name="T36" fmla="*/ 56 w 88"/>
                <a:gd name="T37" fmla="*/ 16 h 64"/>
                <a:gd name="T38" fmla="*/ 72 w 88"/>
                <a:gd name="T39" fmla="*/ 32 h 64"/>
                <a:gd name="T40" fmla="*/ 80 w 88"/>
                <a:gd name="T41" fmla="*/ 30 h 64"/>
                <a:gd name="T42" fmla="*/ 80 w 88"/>
                <a:gd name="T43" fmla="*/ 51 h 64"/>
                <a:gd name="T44" fmla="*/ 56 w 88"/>
                <a:gd name="T45" fmla="*/ 31 h 64"/>
                <a:gd name="T46" fmla="*/ 49 w 88"/>
                <a:gd name="T47" fmla="*/ 38 h 64"/>
                <a:gd name="T48" fmla="*/ 33 w 88"/>
                <a:gd name="T49" fmla="*/ 18 h 64"/>
                <a:gd name="T50" fmla="*/ 8 w 88"/>
                <a:gd name="T51" fmla="*/ 43 h 64"/>
                <a:gd name="T52" fmla="*/ 8 w 88"/>
                <a:gd name="T53" fmla="*/ 8 h 64"/>
                <a:gd name="T54" fmla="*/ 59 w 88"/>
                <a:gd name="T55" fmla="*/ 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8" h="64">
                  <a:moveTo>
                    <a:pt x="0" y="64"/>
                  </a:moveTo>
                  <a:cubicBezTo>
                    <a:pt x="88" y="64"/>
                    <a:pt x="88" y="64"/>
                    <a:pt x="88" y="64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64"/>
                  </a:lnTo>
                  <a:close/>
                  <a:moveTo>
                    <a:pt x="8" y="54"/>
                  </a:moveTo>
                  <a:cubicBezTo>
                    <a:pt x="32" y="30"/>
                    <a:pt x="32" y="30"/>
                    <a:pt x="32" y="3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57" y="42"/>
                    <a:pt x="57" y="42"/>
                    <a:pt x="57" y="42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8" y="56"/>
                    <a:pt x="8" y="56"/>
                    <a:pt x="8" y="56"/>
                  </a:cubicBezTo>
                  <a:lnTo>
                    <a:pt x="8" y="54"/>
                  </a:lnTo>
                  <a:close/>
                  <a:moveTo>
                    <a:pt x="72" y="8"/>
                  </a:moveTo>
                  <a:cubicBezTo>
                    <a:pt x="77" y="8"/>
                    <a:pt x="80" y="12"/>
                    <a:pt x="80" y="16"/>
                  </a:cubicBezTo>
                  <a:cubicBezTo>
                    <a:pt x="80" y="21"/>
                    <a:pt x="77" y="24"/>
                    <a:pt x="72" y="24"/>
                  </a:cubicBezTo>
                  <a:cubicBezTo>
                    <a:pt x="68" y="24"/>
                    <a:pt x="64" y="21"/>
                    <a:pt x="64" y="16"/>
                  </a:cubicBezTo>
                  <a:cubicBezTo>
                    <a:pt x="64" y="12"/>
                    <a:pt x="68" y="8"/>
                    <a:pt x="72" y="8"/>
                  </a:cubicBezTo>
                  <a:close/>
                  <a:moveTo>
                    <a:pt x="59" y="8"/>
                  </a:moveTo>
                  <a:cubicBezTo>
                    <a:pt x="57" y="11"/>
                    <a:pt x="56" y="13"/>
                    <a:pt x="56" y="16"/>
                  </a:cubicBezTo>
                  <a:cubicBezTo>
                    <a:pt x="56" y="25"/>
                    <a:pt x="64" y="32"/>
                    <a:pt x="72" y="32"/>
                  </a:cubicBezTo>
                  <a:cubicBezTo>
                    <a:pt x="75" y="32"/>
                    <a:pt x="78" y="31"/>
                    <a:pt x="80" y="30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5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8" name="Group 697"/>
          <p:cNvGrpSpPr/>
          <p:nvPr/>
        </p:nvGrpSpPr>
        <p:grpSpPr>
          <a:xfrm>
            <a:off x="3241303" y="3661732"/>
            <a:ext cx="303460" cy="217404"/>
            <a:chOff x="3241303" y="3661732"/>
            <a:chExt cx="303460" cy="217404"/>
          </a:xfrm>
          <a:solidFill>
            <a:schemeClr val="tx2"/>
          </a:solidFill>
        </p:grpSpPr>
        <p:sp>
          <p:nvSpPr>
            <p:cNvPr id="610" name="Freeform 202"/>
            <p:cNvSpPr>
              <a:spLocks/>
            </p:cNvSpPr>
            <p:nvPr/>
          </p:nvSpPr>
          <p:spPr bwMode="auto">
            <a:xfrm>
              <a:off x="3350005" y="3745523"/>
              <a:ext cx="86056" cy="86056"/>
            </a:xfrm>
            <a:custGeom>
              <a:avLst/>
              <a:gdLst>
                <a:gd name="T0" fmla="*/ 0 w 38"/>
                <a:gd name="T1" fmla="*/ 17 h 38"/>
                <a:gd name="T2" fmla="*/ 0 w 38"/>
                <a:gd name="T3" fmla="*/ 21 h 38"/>
                <a:gd name="T4" fmla="*/ 17 w 38"/>
                <a:gd name="T5" fmla="*/ 21 h 38"/>
                <a:gd name="T6" fmla="*/ 17 w 38"/>
                <a:gd name="T7" fmla="*/ 38 h 38"/>
                <a:gd name="T8" fmla="*/ 21 w 38"/>
                <a:gd name="T9" fmla="*/ 38 h 38"/>
                <a:gd name="T10" fmla="*/ 21 w 38"/>
                <a:gd name="T11" fmla="*/ 21 h 38"/>
                <a:gd name="T12" fmla="*/ 38 w 38"/>
                <a:gd name="T13" fmla="*/ 21 h 38"/>
                <a:gd name="T14" fmla="*/ 38 w 38"/>
                <a:gd name="T15" fmla="*/ 17 h 38"/>
                <a:gd name="T16" fmla="*/ 21 w 38"/>
                <a:gd name="T17" fmla="*/ 17 h 38"/>
                <a:gd name="T18" fmla="*/ 21 w 38"/>
                <a:gd name="T19" fmla="*/ 0 h 38"/>
                <a:gd name="T20" fmla="*/ 17 w 38"/>
                <a:gd name="T21" fmla="*/ 0 h 38"/>
                <a:gd name="T22" fmla="*/ 17 w 38"/>
                <a:gd name="T23" fmla="*/ 17 h 38"/>
                <a:gd name="T24" fmla="*/ 0 w 38"/>
                <a:gd name="T25" fmla="*/ 1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8">
                  <a:moveTo>
                    <a:pt x="0" y="17"/>
                  </a:moveTo>
                  <a:lnTo>
                    <a:pt x="0" y="21"/>
                  </a:lnTo>
                  <a:lnTo>
                    <a:pt x="17" y="21"/>
                  </a:lnTo>
                  <a:lnTo>
                    <a:pt x="17" y="38"/>
                  </a:lnTo>
                  <a:lnTo>
                    <a:pt x="21" y="38"/>
                  </a:lnTo>
                  <a:lnTo>
                    <a:pt x="21" y="21"/>
                  </a:lnTo>
                  <a:lnTo>
                    <a:pt x="38" y="21"/>
                  </a:lnTo>
                  <a:lnTo>
                    <a:pt x="38" y="17"/>
                  </a:lnTo>
                  <a:lnTo>
                    <a:pt x="21" y="17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7" y="17"/>
                  </a:lnTo>
                  <a:lnTo>
                    <a:pt x="0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1" name="Freeform 203"/>
            <p:cNvSpPr>
              <a:spLocks noEditPoints="1"/>
            </p:cNvSpPr>
            <p:nvPr/>
          </p:nvSpPr>
          <p:spPr bwMode="auto">
            <a:xfrm>
              <a:off x="3241303" y="366173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3 w 134"/>
                <a:gd name="T11" fmla="*/ 17 h 96"/>
                <a:gd name="T12" fmla="*/ 47 w 134"/>
                <a:gd name="T13" fmla="*/ 0 h 96"/>
                <a:gd name="T14" fmla="*/ 130 w 134"/>
                <a:gd name="T15" fmla="*/ 91 h 96"/>
                <a:gd name="T16" fmla="*/ 5 w 134"/>
                <a:gd name="T17" fmla="*/ 91 h 96"/>
                <a:gd name="T18" fmla="*/ 5 w 134"/>
                <a:gd name="T19" fmla="*/ 4 h 96"/>
                <a:gd name="T20" fmla="*/ 45 w 134"/>
                <a:gd name="T21" fmla="*/ 4 h 96"/>
                <a:gd name="T22" fmla="*/ 62 w 134"/>
                <a:gd name="T23" fmla="*/ 21 h 96"/>
                <a:gd name="T24" fmla="*/ 130 w 134"/>
                <a:gd name="T25" fmla="*/ 21 h 96"/>
                <a:gd name="T26" fmla="*/ 130 w 134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30" y="91"/>
                  </a:moveTo>
                  <a:lnTo>
                    <a:pt x="5" y="91"/>
                  </a:lnTo>
                  <a:lnTo>
                    <a:pt x="5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30" y="21"/>
                  </a:lnTo>
                  <a:lnTo>
                    <a:pt x="130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99" name="Group 698"/>
          <p:cNvGrpSpPr/>
          <p:nvPr/>
        </p:nvGrpSpPr>
        <p:grpSpPr>
          <a:xfrm>
            <a:off x="3633084" y="3661732"/>
            <a:ext cx="303460" cy="217404"/>
            <a:chOff x="3633084" y="3661732"/>
            <a:chExt cx="303460" cy="217404"/>
          </a:xfrm>
          <a:solidFill>
            <a:schemeClr val="tx2"/>
          </a:solidFill>
        </p:grpSpPr>
        <p:sp>
          <p:nvSpPr>
            <p:cNvPr id="612" name="Freeform 204"/>
            <p:cNvSpPr>
              <a:spLocks noEditPoints="1"/>
            </p:cNvSpPr>
            <p:nvPr/>
          </p:nvSpPr>
          <p:spPr bwMode="auto">
            <a:xfrm>
              <a:off x="3633084" y="366173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3 w 134"/>
                <a:gd name="T11" fmla="*/ 17 h 96"/>
                <a:gd name="T12" fmla="*/ 47 w 134"/>
                <a:gd name="T13" fmla="*/ 0 h 96"/>
                <a:gd name="T14" fmla="*/ 129 w 134"/>
                <a:gd name="T15" fmla="*/ 91 h 96"/>
                <a:gd name="T16" fmla="*/ 4 w 134"/>
                <a:gd name="T17" fmla="*/ 91 h 96"/>
                <a:gd name="T18" fmla="*/ 4 w 134"/>
                <a:gd name="T19" fmla="*/ 4 h 96"/>
                <a:gd name="T20" fmla="*/ 45 w 134"/>
                <a:gd name="T21" fmla="*/ 4 h 96"/>
                <a:gd name="T22" fmla="*/ 62 w 134"/>
                <a:gd name="T23" fmla="*/ 21 h 96"/>
                <a:gd name="T24" fmla="*/ 129 w 134"/>
                <a:gd name="T25" fmla="*/ 21 h 96"/>
                <a:gd name="T26" fmla="*/ 129 w 134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3" name="Freeform 206"/>
            <p:cNvSpPr>
              <a:spLocks/>
            </p:cNvSpPr>
            <p:nvPr/>
          </p:nvSpPr>
          <p:spPr bwMode="auto">
            <a:xfrm>
              <a:off x="3732726" y="3747788"/>
              <a:ext cx="99644" cy="81527"/>
            </a:xfrm>
            <a:custGeom>
              <a:avLst/>
              <a:gdLst>
                <a:gd name="T0" fmla="*/ 17 w 44"/>
                <a:gd name="T1" fmla="*/ 0 h 36"/>
                <a:gd name="T2" fmla="*/ 0 w 44"/>
                <a:gd name="T3" fmla="*/ 16 h 36"/>
                <a:gd name="T4" fmla="*/ 0 w 44"/>
                <a:gd name="T5" fmla="*/ 20 h 36"/>
                <a:gd name="T6" fmla="*/ 17 w 44"/>
                <a:gd name="T7" fmla="*/ 36 h 36"/>
                <a:gd name="T8" fmla="*/ 20 w 44"/>
                <a:gd name="T9" fmla="*/ 33 h 36"/>
                <a:gd name="T10" fmla="*/ 7 w 44"/>
                <a:gd name="T11" fmla="*/ 20 h 36"/>
                <a:gd name="T12" fmla="*/ 44 w 44"/>
                <a:gd name="T13" fmla="*/ 20 h 36"/>
                <a:gd name="T14" fmla="*/ 44 w 44"/>
                <a:gd name="T15" fmla="*/ 16 h 36"/>
                <a:gd name="T16" fmla="*/ 7 w 44"/>
                <a:gd name="T17" fmla="*/ 16 h 36"/>
                <a:gd name="T18" fmla="*/ 20 w 44"/>
                <a:gd name="T19" fmla="*/ 3 h 36"/>
                <a:gd name="T20" fmla="*/ 17 w 44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6">
                  <a:moveTo>
                    <a:pt x="17" y="0"/>
                  </a:moveTo>
                  <a:lnTo>
                    <a:pt x="0" y="16"/>
                  </a:lnTo>
                  <a:lnTo>
                    <a:pt x="0" y="20"/>
                  </a:lnTo>
                  <a:lnTo>
                    <a:pt x="17" y="36"/>
                  </a:lnTo>
                  <a:lnTo>
                    <a:pt x="20" y="33"/>
                  </a:lnTo>
                  <a:lnTo>
                    <a:pt x="7" y="20"/>
                  </a:lnTo>
                  <a:lnTo>
                    <a:pt x="44" y="20"/>
                  </a:lnTo>
                  <a:lnTo>
                    <a:pt x="44" y="16"/>
                  </a:lnTo>
                  <a:lnTo>
                    <a:pt x="7" y="16"/>
                  </a:lnTo>
                  <a:lnTo>
                    <a:pt x="20" y="3"/>
                  </a:ln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2" name="Group 701"/>
          <p:cNvGrpSpPr/>
          <p:nvPr/>
        </p:nvGrpSpPr>
        <p:grpSpPr>
          <a:xfrm>
            <a:off x="4024863" y="3661732"/>
            <a:ext cx="301196" cy="217404"/>
            <a:chOff x="4024863" y="3661732"/>
            <a:chExt cx="301196" cy="217404"/>
          </a:xfrm>
          <a:solidFill>
            <a:schemeClr val="tx2"/>
          </a:solidFill>
        </p:grpSpPr>
        <p:sp>
          <p:nvSpPr>
            <p:cNvPr id="614" name="Freeform 207"/>
            <p:cNvSpPr>
              <a:spLocks noEditPoints="1"/>
            </p:cNvSpPr>
            <p:nvPr/>
          </p:nvSpPr>
          <p:spPr bwMode="auto">
            <a:xfrm>
              <a:off x="4024863" y="3661732"/>
              <a:ext cx="301196" cy="217404"/>
            </a:xfrm>
            <a:custGeom>
              <a:avLst/>
              <a:gdLst>
                <a:gd name="T0" fmla="*/ 46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6 w 133"/>
                <a:gd name="T13" fmla="*/ 0 h 96"/>
                <a:gd name="T14" fmla="*/ 129 w 133"/>
                <a:gd name="T15" fmla="*/ 91 h 96"/>
                <a:gd name="T16" fmla="*/ 4 w 133"/>
                <a:gd name="T17" fmla="*/ 91 h 96"/>
                <a:gd name="T18" fmla="*/ 4 w 133"/>
                <a:gd name="T19" fmla="*/ 4 h 96"/>
                <a:gd name="T20" fmla="*/ 45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6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6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5" name="Freeform 208"/>
            <p:cNvSpPr>
              <a:spLocks/>
            </p:cNvSpPr>
            <p:nvPr/>
          </p:nvSpPr>
          <p:spPr bwMode="auto">
            <a:xfrm>
              <a:off x="4133565" y="3788551"/>
              <a:ext cx="65675" cy="65675"/>
            </a:xfrm>
            <a:custGeom>
              <a:avLst/>
              <a:gdLst>
                <a:gd name="T0" fmla="*/ 37 w 56"/>
                <a:gd name="T1" fmla="*/ 23 h 55"/>
                <a:gd name="T2" fmla="*/ 44 w 56"/>
                <a:gd name="T3" fmla="*/ 32 h 55"/>
                <a:gd name="T4" fmla="*/ 36 w 56"/>
                <a:gd name="T5" fmla="*/ 32 h 55"/>
                <a:gd name="T6" fmla="*/ 8 w 56"/>
                <a:gd name="T7" fmla="*/ 0 h 55"/>
                <a:gd name="T8" fmla="*/ 0 w 56"/>
                <a:gd name="T9" fmla="*/ 0 h 55"/>
                <a:gd name="T10" fmla="*/ 36 w 56"/>
                <a:gd name="T11" fmla="*/ 40 h 55"/>
                <a:gd name="T12" fmla="*/ 44 w 56"/>
                <a:gd name="T13" fmla="*/ 40 h 55"/>
                <a:gd name="T14" fmla="*/ 37 w 56"/>
                <a:gd name="T15" fmla="*/ 50 h 55"/>
                <a:gd name="T16" fmla="*/ 43 w 56"/>
                <a:gd name="T17" fmla="*/ 55 h 55"/>
                <a:gd name="T18" fmla="*/ 56 w 56"/>
                <a:gd name="T19" fmla="*/ 39 h 55"/>
                <a:gd name="T20" fmla="*/ 56 w 56"/>
                <a:gd name="T21" fmla="*/ 34 h 55"/>
                <a:gd name="T22" fmla="*/ 43 w 56"/>
                <a:gd name="T23" fmla="*/ 18 h 55"/>
                <a:gd name="T24" fmla="*/ 37 w 56"/>
                <a:gd name="T25" fmla="*/ 2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37" y="23"/>
                  </a:move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3" y="18"/>
                    <a:pt x="43" y="18"/>
                    <a:pt x="43" y="18"/>
                  </a:cubicBezTo>
                  <a:lnTo>
                    <a:pt x="3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6" name="Freeform 209"/>
            <p:cNvSpPr>
              <a:spLocks/>
            </p:cNvSpPr>
            <p:nvPr/>
          </p:nvSpPr>
          <p:spPr bwMode="auto">
            <a:xfrm>
              <a:off x="4160741" y="3725142"/>
              <a:ext cx="67939" cy="63410"/>
            </a:xfrm>
            <a:custGeom>
              <a:avLst/>
              <a:gdLst>
                <a:gd name="T0" fmla="*/ 0 w 56"/>
                <a:gd name="T1" fmla="*/ 21 h 54"/>
                <a:gd name="T2" fmla="*/ 12 w 56"/>
                <a:gd name="T3" fmla="*/ 37 h 54"/>
                <a:gd name="T4" fmla="*/ 19 w 56"/>
                <a:gd name="T5" fmla="*/ 32 h 54"/>
                <a:gd name="T6" fmla="*/ 12 w 56"/>
                <a:gd name="T7" fmla="*/ 22 h 54"/>
                <a:gd name="T8" fmla="*/ 20 w 56"/>
                <a:gd name="T9" fmla="*/ 22 h 54"/>
                <a:gd name="T10" fmla="*/ 48 w 56"/>
                <a:gd name="T11" fmla="*/ 54 h 54"/>
                <a:gd name="T12" fmla="*/ 56 w 56"/>
                <a:gd name="T13" fmla="*/ 54 h 54"/>
                <a:gd name="T14" fmla="*/ 20 w 56"/>
                <a:gd name="T15" fmla="*/ 14 h 54"/>
                <a:gd name="T16" fmla="*/ 12 w 56"/>
                <a:gd name="T17" fmla="*/ 14 h 54"/>
                <a:gd name="T18" fmla="*/ 19 w 56"/>
                <a:gd name="T19" fmla="*/ 5 h 54"/>
                <a:gd name="T20" fmla="*/ 12 w 56"/>
                <a:gd name="T21" fmla="*/ 0 h 54"/>
                <a:gd name="T22" fmla="*/ 0 w 56"/>
                <a:gd name="T23" fmla="*/ 16 h 54"/>
                <a:gd name="T24" fmla="*/ 0 w 56"/>
                <a:gd name="T25" fmla="*/ 2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0" y="21"/>
                  </a:moveTo>
                  <a:cubicBezTo>
                    <a:pt x="12" y="37"/>
                    <a:pt x="12" y="37"/>
                    <a:pt x="12" y="37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36" y="22"/>
                    <a:pt x="48" y="40"/>
                    <a:pt x="48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35"/>
                    <a:pt x="40" y="14"/>
                    <a:pt x="20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lnTo>
                    <a:pt x="0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3" name="Group 702"/>
          <p:cNvGrpSpPr/>
          <p:nvPr/>
        </p:nvGrpSpPr>
        <p:grpSpPr>
          <a:xfrm>
            <a:off x="4416643" y="3661732"/>
            <a:ext cx="301196" cy="217404"/>
            <a:chOff x="4416643" y="3661732"/>
            <a:chExt cx="301196" cy="217404"/>
          </a:xfrm>
          <a:solidFill>
            <a:schemeClr val="tx2"/>
          </a:solidFill>
        </p:grpSpPr>
        <p:sp>
          <p:nvSpPr>
            <p:cNvPr id="617" name="Freeform 210"/>
            <p:cNvSpPr>
              <a:spLocks noEditPoints="1"/>
            </p:cNvSpPr>
            <p:nvPr/>
          </p:nvSpPr>
          <p:spPr bwMode="auto">
            <a:xfrm>
              <a:off x="4416643" y="366173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7 w 133"/>
                <a:gd name="T13" fmla="*/ 0 h 96"/>
                <a:gd name="T14" fmla="*/ 129 w 133"/>
                <a:gd name="T15" fmla="*/ 91 h 96"/>
                <a:gd name="T16" fmla="*/ 4 w 133"/>
                <a:gd name="T17" fmla="*/ 91 h 96"/>
                <a:gd name="T18" fmla="*/ 4 w 133"/>
                <a:gd name="T19" fmla="*/ 4 h 96"/>
                <a:gd name="T20" fmla="*/ 45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5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8" name="Freeform 211"/>
            <p:cNvSpPr>
              <a:spLocks/>
            </p:cNvSpPr>
            <p:nvPr/>
          </p:nvSpPr>
          <p:spPr bwMode="auto">
            <a:xfrm>
              <a:off x="4529874" y="3756847"/>
              <a:ext cx="74733" cy="72468"/>
            </a:xfrm>
            <a:custGeom>
              <a:avLst/>
              <a:gdLst>
                <a:gd name="T0" fmla="*/ 3 w 33"/>
                <a:gd name="T1" fmla="*/ 0 h 32"/>
                <a:gd name="T2" fmla="*/ 0 w 33"/>
                <a:gd name="T3" fmla="*/ 3 h 32"/>
                <a:gd name="T4" fmla="*/ 13 w 33"/>
                <a:gd name="T5" fmla="*/ 16 h 32"/>
                <a:gd name="T6" fmla="*/ 0 w 33"/>
                <a:gd name="T7" fmla="*/ 29 h 32"/>
                <a:gd name="T8" fmla="*/ 3 w 33"/>
                <a:gd name="T9" fmla="*/ 32 h 32"/>
                <a:gd name="T10" fmla="*/ 17 w 33"/>
                <a:gd name="T11" fmla="*/ 19 h 32"/>
                <a:gd name="T12" fmla="*/ 30 w 33"/>
                <a:gd name="T13" fmla="*/ 32 h 32"/>
                <a:gd name="T14" fmla="*/ 33 w 33"/>
                <a:gd name="T15" fmla="*/ 29 h 32"/>
                <a:gd name="T16" fmla="*/ 20 w 33"/>
                <a:gd name="T17" fmla="*/ 16 h 32"/>
                <a:gd name="T18" fmla="*/ 33 w 33"/>
                <a:gd name="T19" fmla="*/ 3 h 32"/>
                <a:gd name="T20" fmla="*/ 30 w 33"/>
                <a:gd name="T21" fmla="*/ 0 h 32"/>
                <a:gd name="T22" fmla="*/ 17 w 33"/>
                <a:gd name="T23" fmla="*/ 14 h 32"/>
                <a:gd name="T24" fmla="*/ 3 w 33"/>
                <a:gd name="T2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32">
                  <a:moveTo>
                    <a:pt x="3" y="0"/>
                  </a:move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lnTo>
                    <a:pt x="17" y="19"/>
                  </a:lnTo>
                  <a:lnTo>
                    <a:pt x="30" y="32"/>
                  </a:lnTo>
                  <a:lnTo>
                    <a:pt x="33" y="29"/>
                  </a:lnTo>
                  <a:lnTo>
                    <a:pt x="20" y="16"/>
                  </a:lnTo>
                  <a:lnTo>
                    <a:pt x="33" y="3"/>
                  </a:lnTo>
                  <a:lnTo>
                    <a:pt x="30" y="0"/>
                  </a:lnTo>
                  <a:lnTo>
                    <a:pt x="17" y="14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6" name="Group 705"/>
          <p:cNvGrpSpPr/>
          <p:nvPr/>
        </p:nvGrpSpPr>
        <p:grpSpPr>
          <a:xfrm>
            <a:off x="4808424" y="3661732"/>
            <a:ext cx="301196" cy="217404"/>
            <a:chOff x="4808424" y="3661732"/>
            <a:chExt cx="301196" cy="217404"/>
          </a:xfrm>
          <a:solidFill>
            <a:schemeClr val="tx2"/>
          </a:solidFill>
        </p:grpSpPr>
        <p:sp>
          <p:nvSpPr>
            <p:cNvPr id="619" name="Freeform 212"/>
            <p:cNvSpPr>
              <a:spLocks noEditPoints="1"/>
            </p:cNvSpPr>
            <p:nvPr/>
          </p:nvSpPr>
          <p:spPr bwMode="auto">
            <a:xfrm>
              <a:off x="4808424" y="3661732"/>
              <a:ext cx="301196" cy="217404"/>
            </a:xfrm>
            <a:custGeom>
              <a:avLst/>
              <a:gdLst>
                <a:gd name="T0" fmla="*/ 47 w 133"/>
                <a:gd name="T1" fmla="*/ 0 h 96"/>
                <a:gd name="T2" fmla="*/ 0 w 133"/>
                <a:gd name="T3" fmla="*/ 0 h 96"/>
                <a:gd name="T4" fmla="*/ 0 w 133"/>
                <a:gd name="T5" fmla="*/ 96 h 96"/>
                <a:gd name="T6" fmla="*/ 133 w 133"/>
                <a:gd name="T7" fmla="*/ 96 h 96"/>
                <a:gd name="T8" fmla="*/ 133 w 133"/>
                <a:gd name="T9" fmla="*/ 17 h 96"/>
                <a:gd name="T10" fmla="*/ 63 w 133"/>
                <a:gd name="T11" fmla="*/ 17 h 96"/>
                <a:gd name="T12" fmla="*/ 47 w 133"/>
                <a:gd name="T13" fmla="*/ 0 h 96"/>
                <a:gd name="T14" fmla="*/ 129 w 133"/>
                <a:gd name="T15" fmla="*/ 91 h 96"/>
                <a:gd name="T16" fmla="*/ 4 w 133"/>
                <a:gd name="T17" fmla="*/ 91 h 96"/>
                <a:gd name="T18" fmla="*/ 4 w 133"/>
                <a:gd name="T19" fmla="*/ 4 h 96"/>
                <a:gd name="T20" fmla="*/ 44 w 133"/>
                <a:gd name="T21" fmla="*/ 4 h 96"/>
                <a:gd name="T22" fmla="*/ 61 w 133"/>
                <a:gd name="T23" fmla="*/ 21 h 96"/>
                <a:gd name="T24" fmla="*/ 129 w 133"/>
                <a:gd name="T25" fmla="*/ 21 h 96"/>
                <a:gd name="T26" fmla="*/ 129 w 133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3" y="96"/>
                  </a:lnTo>
                  <a:lnTo>
                    <a:pt x="133" y="17"/>
                  </a:lnTo>
                  <a:lnTo>
                    <a:pt x="63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4" y="4"/>
                  </a:lnTo>
                  <a:lnTo>
                    <a:pt x="61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0" name="Freeform 213"/>
            <p:cNvSpPr>
              <a:spLocks noEditPoints="1"/>
            </p:cNvSpPr>
            <p:nvPr/>
          </p:nvSpPr>
          <p:spPr bwMode="auto">
            <a:xfrm>
              <a:off x="4910331" y="3750052"/>
              <a:ext cx="95114" cy="92850"/>
            </a:xfrm>
            <a:custGeom>
              <a:avLst/>
              <a:gdLst>
                <a:gd name="T0" fmla="*/ 0 w 79"/>
                <a:gd name="T1" fmla="*/ 28 h 79"/>
                <a:gd name="T2" fmla="*/ 28 w 79"/>
                <a:gd name="T3" fmla="*/ 56 h 79"/>
                <a:gd name="T4" fmla="*/ 45 w 79"/>
                <a:gd name="T5" fmla="*/ 51 h 79"/>
                <a:gd name="T6" fmla="*/ 73 w 79"/>
                <a:gd name="T7" fmla="*/ 79 h 79"/>
                <a:gd name="T8" fmla="*/ 79 w 79"/>
                <a:gd name="T9" fmla="*/ 73 h 79"/>
                <a:gd name="T10" fmla="*/ 50 w 79"/>
                <a:gd name="T11" fmla="*/ 45 h 79"/>
                <a:gd name="T12" fmla="*/ 56 w 79"/>
                <a:gd name="T13" fmla="*/ 28 h 79"/>
                <a:gd name="T14" fmla="*/ 28 w 79"/>
                <a:gd name="T15" fmla="*/ 0 h 79"/>
                <a:gd name="T16" fmla="*/ 0 w 79"/>
                <a:gd name="T17" fmla="*/ 28 h 79"/>
                <a:gd name="T18" fmla="*/ 48 w 79"/>
                <a:gd name="T19" fmla="*/ 28 h 79"/>
                <a:gd name="T20" fmla="*/ 28 w 79"/>
                <a:gd name="T21" fmla="*/ 48 h 79"/>
                <a:gd name="T22" fmla="*/ 8 w 79"/>
                <a:gd name="T23" fmla="*/ 28 h 79"/>
                <a:gd name="T24" fmla="*/ 28 w 79"/>
                <a:gd name="T25" fmla="*/ 8 h 79"/>
                <a:gd name="T26" fmla="*/ 48 w 79"/>
                <a:gd name="T27" fmla="*/ 2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0" y="28"/>
                  </a:moveTo>
                  <a:cubicBezTo>
                    <a:pt x="0" y="44"/>
                    <a:pt x="13" y="56"/>
                    <a:pt x="28" y="56"/>
                  </a:cubicBezTo>
                  <a:cubicBezTo>
                    <a:pt x="34" y="56"/>
                    <a:pt x="40" y="54"/>
                    <a:pt x="45" y="51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4" y="40"/>
                    <a:pt x="56" y="35"/>
                    <a:pt x="56" y="28"/>
                  </a:cubicBezTo>
                  <a:cubicBezTo>
                    <a:pt x="56" y="13"/>
                    <a:pt x="44" y="0"/>
                    <a:pt x="28" y="0"/>
                  </a:cubicBezTo>
                  <a:cubicBezTo>
                    <a:pt x="13" y="0"/>
                    <a:pt x="0" y="13"/>
                    <a:pt x="0" y="28"/>
                  </a:cubicBezTo>
                  <a:close/>
                  <a:moveTo>
                    <a:pt x="48" y="28"/>
                  </a:move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07" name="Group 706"/>
          <p:cNvGrpSpPr/>
          <p:nvPr/>
        </p:nvGrpSpPr>
        <p:grpSpPr>
          <a:xfrm>
            <a:off x="5197939" y="3661732"/>
            <a:ext cx="303460" cy="217404"/>
            <a:chOff x="5197939" y="3661732"/>
            <a:chExt cx="303460" cy="217404"/>
          </a:xfrm>
          <a:solidFill>
            <a:schemeClr val="tx2"/>
          </a:solidFill>
        </p:grpSpPr>
        <p:sp>
          <p:nvSpPr>
            <p:cNvPr id="621" name="Freeform 214"/>
            <p:cNvSpPr>
              <a:spLocks noEditPoints="1"/>
            </p:cNvSpPr>
            <p:nvPr/>
          </p:nvSpPr>
          <p:spPr bwMode="auto">
            <a:xfrm>
              <a:off x="5197939" y="366173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4 w 134"/>
                <a:gd name="T11" fmla="*/ 17 h 96"/>
                <a:gd name="T12" fmla="*/ 47 w 134"/>
                <a:gd name="T13" fmla="*/ 0 h 96"/>
                <a:gd name="T14" fmla="*/ 130 w 134"/>
                <a:gd name="T15" fmla="*/ 91 h 96"/>
                <a:gd name="T16" fmla="*/ 5 w 134"/>
                <a:gd name="T17" fmla="*/ 91 h 96"/>
                <a:gd name="T18" fmla="*/ 5 w 134"/>
                <a:gd name="T19" fmla="*/ 4 h 96"/>
                <a:gd name="T20" fmla="*/ 46 w 134"/>
                <a:gd name="T21" fmla="*/ 4 h 96"/>
                <a:gd name="T22" fmla="*/ 62 w 134"/>
                <a:gd name="T23" fmla="*/ 21 h 96"/>
                <a:gd name="T24" fmla="*/ 130 w 134"/>
                <a:gd name="T25" fmla="*/ 21 h 96"/>
                <a:gd name="T26" fmla="*/ 130 w 134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30" y="91"/>
                  </a:moveTo>
                  <a:lnTo>
                    <a:pt x="5" y="91"/>
                  </a:lnTo>
                  <a:lnTo>
                    <a:pt x="5" y="4"/>
                  </a:lnTo>
                  <a:lnTo>
                    <a:pt x="46" y="4"/>
                  </a:lnTo>
                  <a:lnTo>
                    <a:pt x="62" y="21"/>
                  </a:lnTo>
                  <a:lnTo>
                    <a:pt x="130" y="21"/>
                  </a:lnTo>
                  <a:lnTo>
                    <a:pt x="130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2" name="Freeform 215"/>
            <p:cNvSpPr>
              <a:spLocks noEditPoints="1"/>
            </p:cNvSpPr>
            <p:nvPr/>
          </p:nvSpPr>
          <p:spPr bwMode="auto">
            <a:xfrm>
              <a:off x="5297583" y="3736464"/>
              <a:ext cx="106438" cy="99644"/>
            </a:xfrm>
            <a:custGeom>
              <a:avLst/>
              <a:gdLst>
                <a:gd name="T0" fmla="*/ 4 w 89"/>
                <a:gd name="T1" fmla="*/ 32 h 85"/>
                <a:gd name="T2" fmla="*/ 0 w 89"/>
                <a:gd name="T3" fmla="*/ 35 h 85"/>
                <a:gd name="T4" fmla="*/ 2 w 89"/>
                <a:gd name="T5" fmla="*/ 40 h 85"/>
                <a:gd name="T6" fmla="*/ 23 w 89"/>
                <a:gd name="T7" fmla="*/ 54 h 85"/>
                <a:gd name="T8" fmla="*/ 16 w 89"/>
                <a:gd name="T9" fmla="*/ 79 h 85"/>
                <a:gd name="T10" fmla="*/ 17 w 89"/>
                <a:gd name="T11" fmla="*/ 84 h 85"/>
                <a:gd name="T12" fmla="*/ 22 w 89"/>
                <a:gd name="T13" fmla="*/ 84 h 85"/>
                <a:gd name="T14" fmla="*/ 44 w 89"/>
                <a:gd name="T15" fmla="*/ 69 h 85"/>
                <a:gd name="T16" fmla="*/ 66 w 89"/>
                <a:gd name="T17" fmla="*/ 84 h 85"/>
                <a:gd name="T18" fmla="*/ 68 w 89"/>
                <a:gd name="T19" fmla="*/ 84 h 85"/>
                <a:gd name="T20" fmla="*/ 70 w 89"/>
                <a:gd name="T21" fmla="*/ 84 h 85"/>
                <a:gd name="T22" fmla="*/ 72 w 89"/>
                <a:gd name="T23" fmla="*/ 79 h 85"/>
                <a:gd name="T24" fmla="*/ 65 w 89"/>
                <a:gd name="T25" fmla="*/ 54 h 85"/>
                <a:gd name="T26" fmla="*/ 86 w 89"/>
                <a:gd name="T27" fmla="*/ 40 h 85"/>
                <a:gd name="T28" fmla="*/ 88 w 89"/>
                <a:gd name="T29" fmla="*/ 35 h 85"/>
                <a:gd name="T30" fmla="*/ 84 w 89"/>
                <a:gd name="T31" fmla="*/ 32 h 85"/>
                <a:gd name="T32" fmla="*/ 59 w 89"/>
                <a:gd name="T33" fmla="*/ 32 h 85"/>
                <a:gd name="T34" fmla="*/ 48 w 89"/>
                <a:gd name="T35" fmla="*/ 3 h 85"/>
                <a:gd name="T36" fmla="*/ 44 w 89"/>
                <a:gd name="T37" fmla="*/ 0 h 85"/>
                <a:gd name="T38" fmla="*/ 44 w 89"/>
                <a:gd name="T39" fmla="*/ 0 h 85"/>
                <a:gd name="T40" fmla="*/ 40 w 89"/>
                <a:gd name="T41" fmla="*/ 3 h 85"/>
                <a:gd name="T42" fmla="*/ 30 w 89"/>
                <a:gd name="T43" fmla="*/ 32 h 85"/>
                <a:gd name="T44" fmla="*/ 4 w 89"/>
                <a:gd name="T45" fmla="*/ 32 h 85"/>
                <a:gd name="T46" fmla="*/ 37 w 89"/>
                <a:gd name="T47" fmla="*/ 38 h 85"/>
                <a:gd name="T48" fmla="*/ 44 w 89"/>
                <a:gd name="T49" fmla="*/ 16 h 85"/>
                <a:gd name="T50" fmla="*/ 52 w 89"/>
                <a:gd name="T51" fmla="*/ 38 h 85"/>
                <a:gd name="T52" fmla="*/ 56 w 89"/>
                <a:gd name="T53" fmla="*/ 40 h 85"/>
                <a:gd name="T54" fmla="*/ 71 w 89"/>
                <a:gd name="T55" fmla="*/ 40 h 85"/>
                <a:gd name="T56" fmla="*/ 58 w 89"/>
                <a:gd name="T57" fmla="*/ 49 h 85"/>
                <a:gd name="T58" fmla="*/ 56 w 89"/>
                <a:gd name="T59" fmla="*/ 53 h 85"/>
                <a:gd name="T60" fmla="*/ 61 w 89"/>
                <a:gd name="T61" fmla="*/ 71 h 85"/>
                <a:gd name="T62" fmla="*/ 46 w 89"/>
                <a:gd name="T63" fmla="*/ 61 h 85"/>
                <a:gd name="T64" fmla="*/ 42 w 89"/>
                <a:gd name="T65" fmla="*/ 61 h 85"/>
                <a:gd name="T66" fmla="*/ 27 w 89"/>
                <a:gd name="T67" fmla="*/ 71 h 85"/>
                <a:gd name="T68" fmla="*/ 32 w 89"/>
                <a:gd name="T69" fmla="*/ 53 h 85"/>
                <a:gd name="T70" fmla="*/ 30 w 89"/>
                <a:gd name="T71" fmla="*/ 49 h 85"/>
                <a:gd name="T72" fmla="*/ 17 w 89"/>
                <a:gd name="T73" fmla="*/ 40 h 85"/>
                <a:gd name="T74" fmla="*/ 33 w 89"/>
                <a:gd name="T75" fmla="*/ 40 h 85"/>
                <a:gd name="T76" fmla="*/ 37 w 89"/>
                <a:gd name="T77" fmla="*/ 3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9" h="85">
                  <a:moveTo>
                    <a:pt x="4" y="32"/>
                  </a:moveTo>
                  <a:cubicBezTo>
                    <a:pt x="2" y="32"/>
                    <a:pt x="1" y="33"/>
                    <a:pt x="0" y="35"/>
                  </a:cubicBezTo>
                  <a:cubicBezTo>
                    <a:pt x="0" y="37"/>
                    <a:pt x="1" y="39"/>
                    <a:pt x="2" y="40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5" y="81"/>
                    <a:pt x="16" y="83"/>
                    <a:pt x="17" y="84"/>
                  </a:cubicBezTo>
                  <a:cubicBezTo>
                    <a:pt x="19" y="85"/>
                    <a:pt x="20" y="85"/>
                    <a:pt x="22" y="84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7" y="84"/>
                    <a:pt x="68" y="84"/>
                  </a:cubicBezTo>
                  <a:cubicBezTo>
                    <a:pt x="69" y="84"/>
                    <a:pt x="70" y="84"/>
                    <a:pt x="70" y="84"/>
                  </a:cubicBezTo>
                  <a:cubicBezTo>
                    <a:pt x="72" y="83"/>
                    <a:pt x="72" y="81"/>
                    <a:pt x="72" y="79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8" y="39"/>
                    <a:pt x="89" y="37"/>
                    <a:pt x="88" y="35"/>
                  </a:cubicBezTo>
                  <a:cubicBezTo>
                    <a:pt x="88" y="33"/>
                    <a:pt x="86" y="32"/>
                    <a:pt x="84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1"/>
                    <a:pt x="46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2" y="0"/>
                    <a:pt x="41" y="1"/>
                    <a:pt x="40" y="3"/>
                  </a:cubicBezTo>
                  <a:cubicBezTo>
                    <a:pt x="30" y="32"/>
                    <a:pt x="30" y="32"/>
                    <a:pt x="30" y="32"/>
                  </a:cubicBezTo>
                  <a:lnTo>
                    <a:pt x="4" y="32"/>
                  </a:lnTo>
                  <a:close/>
                  <a:moveTo>
                    <a:pt x="37" y="38"/>
                  </a:moveTo>
                  <a:cubicBezTo>
                    <a:pt x="44" y="16"/>
                    <a:pt x="44" y="16"/>
                    <a:pt x="44" y="16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3" y="39"/>
                    <a:pt x="55" y="40"/>
                    <a:pt x="56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7" y="50"/>
                    <a:pt x="56" y="52"/>
                    <a:pt x="56" y="53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5" y="60"/>
                    <a:pt x="43" y="60"/>
                    <a:pt x="42" y="6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3" y="52"/>
                    <a:pt x="32" y="50"/>
                    <a:pt x="30" y="49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5" y="40"/>
                    <a:pt x="36" y="39"/>
                    <a:pt x="37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0" name="Group 709"/>
          <p:cNvGrpSpPr/>
          <p:nvPr/>
        </p:nvGrpSpPr>
        <p:grpSpPr>
          <a:xfrm>
            <a:off x="5589719" y="3661732"/>
            <a:ext cx="303460" cy="217404"/>
            <a:chOff x="5589719" y="3661732"/>
            <a:chExt cx="303460" cy="217404"/>
          </a:xfrm>
          <a:solidFill>
            <a:schemeClr val="tx2"/>
          </a:solidFill>
        </p:grpSpPr>
        <p:sp>
          <p:nvSpPr>
            <p:cNvPr id="623" name="Freeform 216"/>
            <p:cNvSpPr>
              <a:spLocks noEditPoints="1"/>
            </p:cNvSpPr>
            <p:nvPr/>
          </p:nvSpPr>
          <p:spPr bwMode="auto">
            <a:xfrm>
              <a:off x="5589719" y="3661732"/>
              <a:ext cx="303460" cy="217404"/>
            </a:xfrm>
            <a:custGeom>
              <a:avLst/>
              <a:gdLst>
                <a:gd name="T0" fmla="*/ 47 w 134"/>
                <a:gd name="T1" fmla="*/ 0 h 96"/>
                <a:gd name="T2" fmla="*/ 0 w 134"/>
                <a:gd name="T3" fmla="*/ 0 h 96"/>
                <a:gd name="T4" fmla="*/ 0 w 134"/>
                <a:gd name="T5" fmla="*/ 96 h 96"/>
                <a:gd name="T6" fmla="*/ 134 w 134"/>
                <a:gd name="T7" fmla="*/ 96 h 96"/>
                <a:gd name="T8" fmla="*/ 134 w 134"/>
                <a:gd name="T9" fmla="*/ 17 h 96"/>
                <a:gd name="T10" fmla="*/ 64 w 134"/>
                <a:gd name="T11" fmla="*/ 17 h 96"/>
                <a:gd name="T12" fmla="*/ 47 w 134"/>
                <a:gd name="T13" fmla="*/ 0 h 96"/>
                <a:gd name="T14" fmla="*/ 129 w 134"/>
                <a:gd name="T15" fmla="*/ 91 h 96"/>
                <a:gd name="T16" fmla="*/ 4 w 134"/>
                <a:gd name="T17" fmla="*/ 91 h 96"/>
                <a:gd name="T18" fmla="*/ 4 w 134"/>
                <a:gd name="T19" fmla="*/ 4 h 96"/>
                <a:gd name="T20" fmla="*/ 46 w 134"/>
                <a:gd name="T21" fmla="*/ 4 h 96"/>
                <a:gd name="T22" fmla="*/ 62 w 134"/>
                <a:gd name="T23" fmla="*/ 21 h 96"/>
                <a:gd name="T24" fmla="*/ 129 w 134"/>
                <a:gd name="T25" fmla="*/ 21 h 96"/>
                <a:gd name="T26" fmla="*/ 129 w 134"/>
                <a:gd name="T2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96">
                  <a:moveTo>
                    <a:pt x="47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34" y="96"/>
                  </a:lnTo>
                  <a:lnTo>
                    <a:pt x="134" y="17"/>
                  </a:lnTo>
                  <a:lnTo>
                    <a:pt x="64" y="17"/>
                  </a:lnTo>
                  <a:lnTo>
                    <a:pt x="47" y="0"/>
                  </a:lnTo>
                  <a:close/>
                  <a:moveTo>
                    <a:pt x="129" y="91"/>
                  </a:moveTo>
                  <a:lnTo>
                    <a:pt x="4" y="91"/>
                  </a:lnTo>
                  <a:lnTo>
                    <a:pt x="4" y="4"/>
                  </a:lnTo>
                  <a:lnTo>
                    <a:pt x="46" y="4"/>
                  </a:lnTo>
                  <a:lnTo>
                    <a:pt x="62" y="21"/>
                  </a:lnTo>
                  <a:lnTo>
                    <a:pt x="129" y="21"/>
                  </a:lnTo>
                  <a:lnTo>
                    <a:pt x="129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4" name="Freeform 217"/>
            <p:cNvSpPr>
              <a:spLocks/>
            </p:cNvSpPr>
            <p:nvPr/>
          </p:nvSpPr>
          <p:spPr bwMode="auto">
            <a:xfrm>
              <a:off x="5700686" y="3736464"/>
              <a:ext cx="81527" cy="99644"/>
            </a:xfrm>
            <a:custGeom>
              <a:avLst/>
              <a:gdLst>
                <a:gd name="T0" fmla="*/ 3 w 36"/>
                <a:gd name="T1" fmla="*/ 20 h 44"/>
                <a:gd name="T2" fmla="*/ 16 w 36"/>
                <a:gd name="T3" fmla="*/ 7 h 44"/>
                <a:gd name="T4" fmla="*/ 16 w 36"/>
                <a:gd name="T5" fmla="*/ 44 h 44"/>
                <a:gd name="T6" fmla="*/ 20 w 36"/>
                <a:gd name="T7" fmla="*/ 44 h 44"/>
                <a:gd name="T8" fmla="*/ 20 w 36"/>
                <a:gd name="T9" fmla="*/ 7 h 44"/>
                <a:gd name="T10" fmla="*/ 33 w 36"/>
                <a:gd name="T11" fmla="*/ 20 h 44"/>
                <a:gd name="T12" fmla="*/ 36 w 36"/>
                <a:gd name="T13" fmla="*/ 17 h 44"/>
                <a:gd name="T14" fmla="*/ 19 w 36"/>
                <a:gd name="T15" fmla="*/ 0 h 44"/>
                <a:gd name="T16" fmla="*/ 16 w 36"/>
                <a:gd name="T17" fmla="*/ 0 h 44"/>
                <a:gd name="T18" fmla="*/ 0 w 36"/>
                <a:gd name="T19" fmla="*/ 17 h 44"/>
                <a:gd name="T20" fmla="*/ 3 w 36"/>
                <a:gd name="T21" fmla="*/ 2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3" y="20"/>
                  </a:moveTo>
                  <a:lnTo>
                    <a:pt x="16" y="7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7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3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3" name="Group 712"/>
          <p:cNvGrpSpPr/>
          <p:nvPr/>
        </p:nvGrpSpPr>
        <p:grpSpPr>
          <a:xfrm>
            <a:off x="5981500" y="3618704"/>
            <a:ext cx="301196" cy="301196"/>
            <a:chOff x="5981500" y="3618704"/>
            <a:chExt cx="301196" cy="301196"/>
          </a:xfrm>
          <a:solidFill>
            <a:schemeClr val="tx2"/>
          </a:solidFill>
        </p:grpSpPr>
        <p:sp>
          <p:nvSpPr>
            <p:cNvPr id="625" name="Freeform 218"/>
            <p:cNvSpPr>
              <a:spLocks/>
            </p:cNvSpPr>
            <p:nvPr/>
          </p:nvSpPr>
          <p:spPr bwMode="auto">
            <a:xfrm>
              <a:off x="6087936" y="3682113"/>
              <a:ext cx="99644" cy="67939"/>
            </a:xfrm>
            <a:custGeom>
              <a:avLst/>
              <a:gdLst>
                <a:gd name="T0" fmla="*/ 17 w 44"/>
                <a:gd name="T1" fmla="*/ 30 h 30"/>
                <a:gd name="T2" fmla="*/ 44 w 44"/>
                <a:gd name="T3" fmla="*/ 3 h 30"/>
                <a:gd name="T4" fmla="*/ 42 w 44"/>
                <a:gd name="T5" fmla="*/ 0 h 30"/>
                <a:gd name="T6" fmla="*/ 16 w 44"/>
                <a:gd name="T7" fmla="*/ 26 h 30"/>
                <a:gd name="T8" fmla="*/ 3 w 44"/>
                <a:gd name="T9" fmla="*/ 13 h 30"/>
                <a:gd name="T10" fmla="*/ 0 w 44"/>
                <a:gd name="T11" fmla="*/ 16 h 30"/>
                <a:gd name="T12" fmla="*/ 15 w 44"/>
                <a:gd name="T13" fmla="*/ 30 h 30"/>
                <a:gd name="T14" fmla="*/ 17 w 44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17" y="30"/>
                  </a:moveTo>
                  <a:lnTo>
                    <a:pt x="44" y="3"/>
                  </a:lnTo>
                  <a:lnTo>
                    <a:pt x="42" y="0"/>
                  </a:lnTo>
                  <a:lnTo>
                    <a:pt x="16" y="26"/>
                  </a:lnTo>
                  <a:lnTo>
                    <a:pt x="3" y="13"/>
                  </a:lnTo>
                  <a:lnTo>
                    <a:pt x="0" y="16"/>
                  </a:lnTo>
                  <a:lnTo>
                    <a:pt x="15" y="30"/>
                  </a:lnTo>
                  <a:lnTo>
                    <a:pt x="17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6" name="Freeform 219"/>
            <p:cNvSpPr>
              <a:spLocks noEditPoints="1"/>
            </p:cNvSpPr>
            <p:nvPr/>
          </p:nvSpPr>
          <p:spPr bwMode="auto">
            <a:xfrm>
              <a:off x="5981500" y="3618704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1 w 133"/>
                <a:gd name="T31" fmla="*/ 64 h 133"/>
                <a:gd name="T32" fmla="*/ 7 w 133"/>
                <a:gd name="T33" fmla="*/ 55 h 133"/>
                <a:gd name="T34" fmla="*/ 21 w 133"/>
                <a:gd name="T35" fmla="*/ 49 h 133"/>
                <a:gd name="T36" fmla="*/ 21 w 133"/>
                <a:gd name="T37" fmla="*/ 64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5 h 133"/>
                <a:gd name="T52" fmla="*/ 113 w 133"/>
                <a:gd name="T53" fmla="*/ 64 h 133"/>
                <a:gd name="T54" fmla="*/ 113 w 133"/>
                <a:gd name="T55" fmla="*/ 49 h 133"/>
                <a:gd name="T56" fmla="*/ 127 w 133"/>
                <a:gd name="T57" fmla="*/ 5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4"/>
                  </a:moveTo>
                  <a:lnTo>
                    <a:pt x="7" y="55"/>
                  </a:lnTo>
                  <a:lnTo>
                    <a:pt x="21" y="49"/>
                  </a:lnTo>
                  <a:lnTo>
                    <a:pt x="21" y="64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5"/>
                  </a:moveTo>
                  <a:lnTo>
                    <a:pt x="113" y="64"/>
                  </a:lnTo>
                  <a:lnTo>
                    <a:pt x="113" y="49"/>
                  </a:lnTo>
                  <a:lnTo>
                    <a:pt x="127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7" name="Group 716"/>
          <p:cNvGrpSpPr/>
          <p:nvPr/>
        </p:nvGrpSpPr>
        <p:grpSpPr>
          <a:xfrm>
            <a:off x="6373279" y="3618704"/>
            <a:ext cx="303460" cy="301196"/>
            <a:chOff x="6373279" y="3618704"/>
            <a:chExt cx="303460" cy="301196"/>
          </a:xfrm>
          <a:solidFill>
            <a:schemeClr val="tx2"/>
          </a:solidFill>
        </p:grpSpPr>
        <p:sp>
          <p:nvSpPr>
            <p:cNvPr id="627" name="Freeform 220"/>
            <p:cNvSpPr>
              <a:spLocks noEditPoints="1"/>
            </p:cNvSpPr>
            <p:nvPr/>
          </p:nvSpPr>
          <p:spPr bwMode="auto">
            <a:xfrm>
              <a:off x="6472923" y="3688908"/>
              <a:ext cx="104173" cy="65675"/>
            </a:xfrm>
            <a:custGeom>
              <a:avLst/>
              <a:gdLst>
                <a:gd name="T0" fmla="*/ 16 w 88"/>
                <a:gd name="T1" fmla="*/ 56 h 56"/>
                <a:gd name="T2" fmla="*/ 72 w 88"/>
                <a:gd name="T3" fmla="*/ 56 h 56"/>
                <a:gd name="T4" fmla="*/ 88 w 88"/>
                <a:gd name="T5" fmla="*/ 40 h 56"/>
                <a:gd name="T6" fmla="*/ 75 w 88"/>
                <a:gd name="T7" fmla="*/ 25 h 56"/>
                <a:gd name="T8" fmla="*/ 44 w 88"/>
                <a:gd name="T9" fmla="*/ 0 h 56"/>
                <a:gd name="T10" fmla="*/ 12 w 88"/>
                <a:gd name="T11" fmla="*/ 25 h 56"/>
                <a:gd name="T12" fmla="*/ 0 w 88"/>
                <a:gd name="T13" fmla="*/ 40 h 56"/>
                <a:gd name="T14" fmla="*/ 16 w 88"/>
                <a:gd name="T15" fmla="*/ 56 h 56"/>
                <a:gd name="T16" fmla="*/ 16 w 88"/>
                <a:gd name="T17" fmla="*/ 32 h 56"/>
                <a:gd name="T18" fmla="*/ 19 w 88"/>
                <a:gd name="T19" fmla="*/ 32 h 56"/>
                <a:gd name="T20" fmla="*/ 19 w 88"/>
                <a:gd name="T21" fmla="*/ 29 h 56"/>
                <a:gd name="T22" fmla="*/ 44 w 88"/>
                <a:gd name="T23" fmla="*/ 8 h 56"/>
                <a:gd name="T24" fmla="*/ 68 w 88"/>
                <a:gd name="T25" fmla="*/ 28 h 56"/>
                <a:gd name="T26" fmla="*/ 68 w 88"/>
                <a:gd name="T27" fmla="*/ 32 h 56"/>
                <a:gd name="T28" fmla="*/ 72 w 88"/>
                <a:gd name="T29" fmla="*/ 32 h 56"/>
                <a:gd name="T30" fmla="*/ 80 w 88"/>
                <a:gd name="T31" fmla="*/ 40 h 56"/>
                <a:gd name="T32" fmla="*/ 72 w 88"/>
                <a:gd name="T33" fmla="*/ 48 h 56"/>
                <a:gd name="T34" fmla="*/ 16 w 88"/>
                <a:gd name="T35" fmla="*/ 48 h 56"/>
                <a:gd name="T36" fmla="*/ 8 w 88"/>
                <a:gd name="T37" fmla="*/ 40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16" y="56"/>
                  </a:move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3" y="27"/>
                    <a:pt x="75" y="25"/>
                  </a:cubicBezTo>
                  <a:cubicBezTo>
                    <a:pt x="73" y="11"/>
                    <a:pt x="60" y="0"/>
                    <a:pt x="44" y="0"/>
                  </a:cubicBezTo>
                  <a:cubicBezTo>
                    <a:pt x="29" y="0"/>
                    <a:pt x="16" y="12"/>
                    <a:pt x="12" y="25"/>
                  </a:cubicBezTo>
                  <a:cubicBezTo>
                    <a:pt x="4" y="26"/>
                    <a:pt x="0" y="35"/>
                    <a:pt x="0" y="40"/>
                  </a:cubicBezTo>
                  <a:cubicBezTo>
                    <a:pt x="0" y="50"/>
                    <a:pt x="5" y="56"/>
                    <a:pt x="16" y="56"/>
                  </a:cubicBezTo>
                  <a:close/>
                  <a:moveTo>
                    <a:pt x="16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1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6"/>
                    <a:pt x="77" y="48"/>
                    <a:pt x="72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6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8" name="Freeform 221"/>
            <p:cNvSpPr>
              <a:spLocks noEditPoints="1"/>
            </p:cNvSpPr>
            <p:nvPr/>
          </p:nvSpPr>
          <p:spPr bwMode="auto">
            <a:xfrm>
              <a:off x="6373279" y="3618704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4 h 133"/>
                <a:gd name="T32" fmla="*/ 7 w 134"/>
                <a:gd name="T33" fmla="*/ 55 h 133"/>
                <a:gd name="T34" fmla="*/ 21 w 134"/>
                <a:gd name="T35" fmla="*/ 49 h 133"/>
                <a:gd name="T36" fmla="*/ 21 w 134"/>
                <a:gd name="T37" fmla="*/ 64 h 133"/>
                <a:gd name="T38" fmla="*/ 5 w 134"/>
                <a:gd name="T39" fmla="*/ 129 h 133"/>
                <a:gd name="T40" fmla="*/ 5 w 134"/>
                <a:gd name="T41" fmla="*/ 58 h 133"/>
                <a:gd name="T42" fmla="*/ 67 w 134"/>
                <a:gd name="T43" fmla="*/ 97 h 133"/>
                <a:gd name="T44" fmla="*/ 130 w 134"/>
                <a:gd name="T45" fmla="*/ 58 h 133"/>
                <a:gd name="T46" fmla="*/ 130 w 134"/>
                <a:gd name="T47" fmla="*/ 129 h 133"/>
                <a:gd name="T48" fmla="*/ 5 w 134"/>
                <a:gd name="T49" fmla="*/ 129 h 133"/>
                <a:gd name="T50" fmla="*/ 127 w 134"/>
                <a:gd name="T51" fmla="*/ 55 h 133"/>
                <a:gd name="T52" fmla="*/ 113 w 134"/>
                <a:gd name="T53" fmla="*/ 64 h 133"/>
                <a:gd name="T54" fmla="*/ 113 w 134"/>
                <a:gd name="T55" fmla="*/ 49 h 133"/>
                <a:gd name="T56" fmla="*/ 127 w 134"/>
                <a:gd name="T57" fmla="*/ 5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4"/>
                  </a:moveTo>
                  <a:lnTo>
                    <a:pt x="7" y="55"/>
                  </a:lnTo>
                  <a:lnTo>
                    <a:pt x="21" y="49"/>
                  </a:lnTo>
                  <a:lnTo>
                    <a:pt x="21" y="64"/>
                  </a:lnTo>
                  <a:close/>
                  <a:moveTo>
                    <a:pt x="5" y="129"/>
                  </a:moveTo>
                  <a:lnTo>
                    <a:pt x="5" y="58"/>
                  </a:lnTo>
                  <a:lnTo>
                    <a:pt x="67" y="97"/>
                  </a:lnTo>
                  <a:lnTo>
                    <a:pt x="130" y="58"/>
                  </a:lnTo>
                  <a:lnTo>
                    <a:pt x="130" y="129"/>
                  </a:lnTo>
                  <a:lnTo>
                    <a:pt x="5" y="129"/>
                  </a:lnTo>
                  <a:close/>
                  <a:moveTo>
                    <a:pt x="127" y="55"/>
                  </a:moveTo>
                  <a:lnTo>
                    <a:pt x="113" y="64"/>
                  </a:lnTo>
                  <a:lnTo>
                    <a:pt x="113" y="49"/>
                  </a:lnTo>
                  <a:lnTo>
                    <a:pt x="127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718" name="Group 717"/>
          <p:cNvGrpSpPr/>
          <p:nvPr/>
        </p:nvGrpSpPr>
        <p:grpSpPr>
          <a:xfrm>
            <a:off x="6765060" y="3618704"/>
            <a:ext cx="301196" cy="301196"/>
            <a:chOff x="6765060" y="3618704"/>
            <a:chExt cx="301196" cy="301196"/>
          </a:xfrm>
          <a:solidFill>
            <a:schemeClr val="tx2"/>
          </a:solidFill>
        </p:grpSpPr>
        <p:sp>
          <p:nvSpPr>
            <p:cNvPr id="629" name="Freeform 222"/>
            <p:cNvSpPr>
              <a:spLocks noEditPoints="1"/>
            </p:cNvSpPr>
            <p:nvPr/>
          </p:nvSpPr>
          <p:spPr bwMode="auto">
            <a:xfrm>
              <a:off x="6878291" y="3661732"/>
              <a:ext cx="76997" cy="104173"/>
            </a:xfrm>
            <a:custGeom>
              <a:avLst/>
              <a:gdLst>
                <a:gd name="T0" fmla="*/ 34 w 34"/>
                <a:gd name="T1" fmla="*/ 0 h 46"/>
                <a:gd name="T2" fmla="*/ 16 w 34"/>
                <a:gd name="T3" fmla="*/ 0 h 46"/>
                <a:gd name="T4" fmla="*/ 0 w 34"/>
                <a:gd name="T5" fmla="*/ 16 h 46"/>
                <a:gd name="T6" fmla="*/ 0 w 34"/>
                <a:gd name="T7" fmla="*/ 46 h 46"/>
                <a:gd name="T8" fmla="*/ 34 w 34"/>
                <a:gd name="T9" fmla="*/ 46 h 46"/>
                <a:gd name="T10" fmla="*/ 34 w 34"/>
                <a:gd name="T11" fmla="*/ 0 h 46"/>
                <a:gd name="T12" fmla="*/ 15 w 34"/>
                <a:gd name="T13" fmla="*/ 7 h 46"/>
                <a:gd name="T14" fmla="*/ 15 w 34"/>
                <a:gd name="T15" fmla="*/ 14 h 46"/>
                <a:gd name="T16" fmla="*/ 7 w 34"/>
                <a:gd name="T17" fmla="*/ 14 h 46"/>
                <a:gd name="T18" fmla="*/ 15 w 34"/>
                <a:gd name="T19" fmla="*/ 7 h 46"/>
                <a:gd name="T20" fmla="*/ 29 w 34"/>
                <a:gd name="T21" fmla="*/ 41 h 46"/>
                <a:gd name="T22" fmla="*/ 4 w 34"/>
                <a:gd name="T23" fmla="*/ 41 h 46"/>
                <a:gd name="T24" fmla="*/ 4 w 34"/>
                <a:gd name="T25" fmla="*/ 19 h 46"/>
                <a:gd name="T26" fmla="*/ 19 w 34"/>
                <a:gd name="T27" fmla="*/ 19 h 46"/>
                <a:gd name="T28" fmla="*/ 19 w 34"/>
                <a:gd name="T29" fmla="*/ 4 h 46"/>
                <a:gd name="T30" fmla="*/ 29 w 34"/>
                <a:gd name="T31" fmla="*/ 4 h 46"/>
                <a:gd name="T32" fmla="*/ 29 w 34"/>
                <a:gd name="T33" fmla="*/ 4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46">
                  <a:moveTo>
                    <a:pt x="34" y="0"/>
                  </a:moveTo>
                  <a:lnTo>
                    <a:pt x="16" y="0"/>
                  </a:lnTo>
                  <a:lnTo>
                    <a:pt x="0" y="16"/>
                  </a:lnTo>
                  <a:lnTo>
                    <a:pt x="0" y="46"/>
                  </a:lnTo>
                  <a:lnTo>
                    <a:pt x="34" y="46"/>
                  </a:lnTo>
                  <a:lnTo>
                    <a:pt x="34" y="0"/>
                  </a:lnTo>
                  <a:close/>
                  <a:moveTo>
                    <a:pt x="15" y="7"/>
                  </a:moveTo>
                  <a:lnTo>
                    <a:pt x="15" y="14"/>
                  </a:lnTo>
                  <a:lnTo>
                    <a:pt x="7" y="14"/>
                  </a:lnTo>
                  <a:lnTo>
                    <a:pt x="15" y="7"/>
                  </a:lnTo>
                  <a:close/>
                  <a:moveTo>
                    <a:pt x="29" y="41"/>
                  </a:moveTo>
                  <a:lnTo>
                    <a:pt x="4" y="41"/>
                  </a:lnTo>
                  <a:lnTo>
                    <a:pt x="4" y="19"/>
                  </a:lnTo>
                  <a:lnTo>
                    <a:pt x="19" y="19"/>
                  </a:lnTo>
                  <a:lnTo>
                    <a:pt x="19" y="4"/>
                  </a:lnTo>
                  <a:lnTo>
                    <a:pt x="29" y="4"/>
                  </a:lnTo>
                  <a:lnTo>
                    <a:pt x="29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0" name="Freeform 223"/>
            <p:cNvSpPr>
              <a:spLocks noEditPoints="1"/>
            </p:cNvSpPr>
            <p:nvPr/>
          </p:nvSpPr>
          <p:spPr bwMode="auto">
            <a:xfrm>
              <a:off x="6765060" y="3618704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9 w 133"/>
                <a:gd name="T19" fmla="*/ 4 h 133"/>
                <a:gd name="T20" fmla="*/ 109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9 w 133"/>
                <a:gd name="T29" fmla="*/ 4 h 133"/>
                <a:gd name="T30" fmla="*/ 21 w 133"/>
                <a:gd name="T31" fmla="*/ 64 h 133"/>
                <a:gd name="T32" fmla="*/ 6 w 133"/>
                <a:gd name="T33" fmla="*/ 55 h 133"/>
                <a:gd name="T34" fmla="*/ 21 w 133"/>
                <a:gd name="T35" fmla="*/ 49 h 133"/>
                <a:gd name="T36" fmla="*/ 21 w 133"/>
                <a:gd name="T37" fmla="*/ 64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5 h 133"/>
                <a:gd name="T52" fmla="*/ 113 w 133"/>
                <a:gd name="T53" fmla="*/ 64 h 133"/>
                <a:gd name="T54" fmla="*/ 113 w 133"/>
                <a:gd name="T55" fmla="*/ 49 h 133"/>
                <a:gd name="T56" fmla="*/ 127 w 133"/>
                <a:gd name="T57" fmla="*/ 5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4"/>
                  </a:moveTo>
                  <a:lnTo>
                    <a:pt x="6" y="55"/>
                  </a:lnTo>
                  <a:lnTo>
                    <a:pt x="21" y="49"/>
                  </a:lnTo>
                  <a:lnTo>
                    <a:pt x="21" y="64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5"/>
                  </a:moveTo>
                  <a:lnTo>
                    <a:pt x="113" y="64"/>
                  </a:lnTo>
                  <a:lnTo>
                    <a:pt x="113" y="49"/>
                  </a:lnTo>
                  <a:lnTo>
                    <a:pt x="127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329400704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3425049" y="411510"/>
            <a:ext cx="232352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Basic Elaboration</a:t>
            </a:r>
            <a:endParaRPr lang="uk-UA" sz="2400" dirty="0">
              <a:solidFill>
                <a:schemeClr val="tx2"/>
              </a:solidFill>
            </a:endParaRPr>
          </a:p>
        </p:txBody>
      </p:sp>
      <p:grpSp>
        <p:nvGrpSpPr>
          <p:cNvPr id="18" name="Группа 17"/>
          <p:cNvGrpSpPr/>
          <p:nvPr/>
        </p:nvGrpSpPr>
        <p:grpSpPr>
          <a:xfrm>
            <a:off x="2068227" y="1275606"/>
            <a:ext cx="301196" cy="301196"/>
            <a:chOff x="2068227" y="1275606"/>
            <a:chExt cx="301196" cy="301196"/>
          </a:xfrm>
          <a:solidFill>
            <a:schemeClr val="tx2"/>
          </a:solidFill>
        </p:grpSpPr>
        <p:sp>
          <p:nvSpPr>
            <p:cNvPr id="220" name="Freeform 224"/>
            <p:cNvSpPr>
              <a:spLocks/>
            </p:cNvSpPr>
            <p:nvPr/>
          </p:nvSpPr>
          <p:spPr bwMode="auto">
            <a:xfrm>
              <a:off x="2176929" y="1327691"/>
              <a:ext cx="81527" cy="97380"/>
            </a:xfrm>
            <a:custGeom>
              <a:avLst/>
              <a:gdLst>
                <a:gd name="T0" fmla="*/ 20 w 36"/>
                <a:gd name="T1" fmla="*/ 43 h 43"/>
                <a:gd name="T2" fmla="*/ 36 w 36"/>
                <a:gd name="T3" fmla="*/ 27 h 43"/>
                <a:gd name="T4" fmla="*/ 33 w 36"/>
                <a:gd name="T5" fmla="*/ 24 h 43"/>
                <a:gd name="T6" fmla="*/ 20 w 36"/>
                <a:gd name="T7" fmla="*/ 37 h 43"/>
                <a:gd name="T8" fmla="*/ 20 w 36"/>
                <a:gd name="T9" fmla="*/ 0 h 43"/>
                <a:gd name="T10" fmla="*/ 16 w 36"/>
                <a:gd name="T11" fmla="*/ 0 h 43"/>
                <a:gd name="T12" fmla="*/ 16 w 36"/>
                <a:gd name="T13" fmla="*/ 37 h 43"/>
                <a:gd name="T14" fmla="*/ 3 w 36"/>
                <a:gd name="T15" fmla="*/ 24 h 43"/>
                <a:gd name="T16" fmla="*/ 0 w 36"/>
                <a:gd name="T17" fmla="*/ 27 h 43"/>
                <a:gd name="T18" fmla="*/ 17 w 36"/>
                <a:gd name="T19" fmla="*/ 43 h 43"/>
                <a:gd name="T20" fmla="*/ 20 w 36"/>
                <a:gd name="T21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3">
                  <a:moveTo>
                    <a:pt x="20" y="43"/>
                  </a:moveTo>
                  <a:lnTo>
                    <a:pt x="36" y="27"/>
                  </a:lnTo>
                  <a:lnTo>
                    <a:pt x="33" y="24"/>
                  </a:lnTo>
                  <a:lnTo>
                    <a:pt x="20" y="37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6" y="37"/>
                  </a:lnTo>
                  <a:lnTo>
                    <a:pt x="3" y="24"/>
                  </a:lnTo>
                  <a:lnTo>
                    <a:pt x="0" y="27"/>
                  </a:lnTo>
                  <a:lnTo>
                    <a:pt x="17" y="43"/>
                  </a:lnTo>
                  <a:lnTo>
                    <a:pt x="20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21" name="Freeform 225"/>
            <p:cNvSpPr>
              <a:spLocks noEditPoints="1"/>
            </p:cNvSpPr>
            <p:nvPr/>
          </p:nvSpPr>
          <p:spPr bwMode="auto">
            <a:xfrm>
              <a:off x="2068227" y="1275606"/>
              <a:ext cx="301196" cy="301196"/>
            </a:xfrm>
            <a:custGeom>
              <a:avLst/>
              <a:gdLst>
                <a:gd name="T0" fmla="*/ 112 w 133"/>
                <a:gd name="T1" fmla="*/ 0 h 133"/>
                <a:gd name="T2" fmla="*/ 20 w 133"/>
                <a:gd name="T3" fmla="*/ 0 h 133"/>
                <a:gd name="T4" fmla="*/ 20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2 w 133"/>
                <a:gd name="T15" fmla="*/ 44 h 133"/>
                <a:gd name="T16" fmla="*/ 112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6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0 w 133"/>
                <a:gd name="T31" fmla="*/ 63 h 133"/>
                <a:gd name="T32" fmla="*/ 6 w 133"/>
                <a:gd name="T33" fmla="*/ 54 h 133"/>
                <a:gd name="T34" fmla="*/ 20 w 133"/>
                <a:gd name="T35" fmla="*/ 49 h 133"/>
                <a:gd name="T36" fmla="*/ 20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6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2 w 133"/>
                <a:gd name="T53" fmla="*/ 63 h 133"/>
                <a:gd name="T54" fmla="*/ 112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2" y="0"/>
                  </a:moveTo>
                  <a:lnTo>
                    <a:pt x="20" y="0"/>
                  </a:lnTo>
                  <a:lnTo>
                    <a:pt x="20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2" y="44"/>
                  </a:lnTo>
                  <a:lnTo>
                    <a:pt x="112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6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0" y="63"/>
                  </a:moveTo>
                  <a:lnTo>
                    <a:pt x="6" y="54"/>
                  </a:lnTo>
                  <a:lnTo>
                    <a:pt x="20" y="49"/>
                  </a:lnTo>
                  <a:lnTo>
                    <a:pt x="20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6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2" y="63"/>
                  </a:lnTo>
                  <a:lnTo>
                    <a:pt x="112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9" name="Группа 18"/>
          <p:cNvGrpSpPr/>
          <p:nvPr/>
        </p:nvGrpSpPr>
        <p:grpSpPr>
          <a:xfrm>
            <a:off x="2457743" y="1275606"/>
            <a:ext cx="303460" cy="301196"/>
            <a:chOff x="2457743" y="1275606"/>
            <a:chExt cx="303460" cy="301196"/>
          </a:xfrm>
          <a:solidFill>
            <a:schemeClr val="tx2"/>
          </a:solidFill>
        </p:grpSpPr>
        <p:sp>
          <p:nvSpPr>
            <p:cNvPr id="222" name="Freeform 226"/>
            <p:cNvSpPr>
              <a:spLocks noEditPoints="1"/>
            </p:cNvSpPr>
            <p:nvPr/>
          </p:nvSpPr>
          <p:spPr bwMode="auto">
            <a:xfrm>
              <a:off x="2457743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4 w 134"/>
                <a:gd name="T39" fmla="*/ 129 h 133"/>
                <a:gd name="T40" fmla="*/ 4 w 134"/>
                <a:gd name="T41" fmla="*/ 58 h 133"/>
                <a:gd name="T42" fmla="*/ 67 w 134"/>
                <a:gd name="T43" fmla="*/ 97 h 133"/>
                <a:gd name="T44" fmla="*/ 129 w 134"/>
                <a:gd name="T45" fmla="*/ 58 h 133"/>
                <a:gd name="T46" fmla="*/ 129 w 134"/>
                <a:gd name="T47" fmla="*/ 129 h 133"/>
                <a:gd name="T48" fmla="*/ 4 w 134"/>
                <a:gd name="T49" fmla="*/ 129 h 133"/>
                <a:gd name="T50" fmla="*/ 127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7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23" name="Freeform 227"/>
            <p:cNvSpPr>
              <a:spLocks noEditPoints="1"/>
            </p:cNvSpPr>
            <p:nvPr/>
          </p:nvSpPr>
          <p:spPr bwMode="auto">
            <a:xfrm>
              <a:off x="2580032" y="1318633"/>
              <a:ext cx="86056" cy="106438"/>
            </a:xfrm>
            <a:custGeom>
              <a:avLst/>
              <a:gdLst>
                <a:gd name="T0" fmla="*/ 5 w 38"/>
                <a:gd name="T1" fmla="*/ 25 h 47"/>
                <a:gd name="T2" fmla="*/ 38 w 38"/>
                <a:gd name="T3" fmla="*/ 25 h 47"/>
                <a:gd name="T4" fmla="*/ 31 w 38"/>
                <a:gd name="T5" fmla="*/ 14 h 47"/>
                <a:gd name="T6" fmla="*/ 38 w 38"/>
                <a:gd name="T7" fmla="*/ 4 h 47"/>
                <a:gd name="T8" fmla="*/ 5 w 38"/>
                <a:gd name="T9" fmla="*/ 4 h 47"/>
                <a:gd name="T10" fmla="*/ 5 w 38"/>
                <a:gd name="T11" fmla="*/ 0 h 47"/>
                <a:gd name="T12" fmla="*/ 0 w 38"/>
                <a:gd name="T13" fmla="*/ 0 h 47"/>
                <a:gd name="T14" fmla="*/ 0 w 38"/>
                <a:gd name="T15" fmla="*/ 47 h 47"/>
                <a:gd name="T16" fmla="*/ 5 w 38"/>
                <a:gd name="T17" fmla="*/ 47 h 47"/>
                <a:gd name="T18" fmla="*/ 5 w 38"/>
                <a:gd name="T19" fmla="*/ 25 h 47"/>
                <a:gd name="T20" fmla="*/ 30 w 38"/>
                <a:gd name="T21" fmla="*/ 8 h 47"/>
                <a:gd name="T22" fmla="*/ 26 w 38"/>
                <a:gd name="T23" fmla="*/ 14 h 47"/>
                <a:gd name="T24" fmla="*/ 30 w 38"/>
                <a:gd name="T25" fmla="*/ 20 h 47"/>
                <a:gd name="T26" fmla="*/ 5 w 38"/>
                <a:gd name="T27" fmla="*/ 20 h 47"/>
                <a:gd name="T28" fmla="*/ 5 w 38"/>
                <a:gd name="T29" fmla="*/ 8 h 47"/>
                <a:gd name="T30" fmla="*/ 30 w 38"/>
                <a:gd name="T31" fmla="*/ 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47">
                  <a:moveTo>
                    <a:pt x="5" y="25"/>
                  </a:moveTo>
                  <a:lnTo>
                    <a:pt x="38" y="25"/>
                  </a:lnTo>
                  <a:lnTo>
                    <a:pt x="31" y="14"/>
                  </a:lnTo>
                  <a:lnTo>
                    <a:pt x="38" y="4"/>
                  </a:lnTo>
                  <a:lnTo>
                    <a:pt x="5" y="4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47"/>
                  </a:lnTo>
                  <a:lnTo>
                    <a:pt x="5" y="47"/>
                  </a:lnTo>
                  <a:lnTo>
                    <a:pt x="5" y="25"/>
                  </a:lnTo>
                  <a:close/>
                  <a:moveTo>
                    <a:pt x="30" y="8"/>
                  </a:moveTo>
                  <a:lnTo>
                    <a:pt x="26" y="14"/>
                  </a:lnTo>
                  <a:lnTo>
                    <a:pt x="30" y="20"/>
                  </a:lnTo>
                  <a:lnTo>
                    <a:pt x="5" y="20"/>
                  </a:lnTo>
                  <a:lnTo>
                    <a:pt x="5" y="8"/>
                  </a:lnTo>
                  <a:lnTo>
                    <a:pt x="3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0" name="Группа 19"/>
          <p:cNvGrpSpPr/>
          <p:nvPr/>
        </p:nvGrpSpPr>
        <p:grpSpPr>
          <a:xfrm>
            <a:off x="2849522" y="1275606"/>
            <a:ext cx="301196" cy="301196"/>
            <a:chOff x="2849522" y="1275606"/>
            <a:chExt cx="301196" cy="301196"/>
          </a:xfrm>
          <a:solidFill>
            <a:schemeClr val="tx2"/>
          </a:solidFill>
        </p:grpSpPr>
        <p:sp>
          <p:nvSpPr>
            <p:cNvPr id="224" name="Freeform 228"/>
            <p:cNvSpPr>
              <a:spLocks noEditPoints="1"/>
            </p:cNvSpPr>
            <p:nvPr/>
          </p:nvSpPr>
          <p:spPr bwMode="auto">
            <a:xfrm>
              <a:off x="2849522" y="1275606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1 w 133"/>
                <a:gd name="T31" fmla="*/ 63 h 133"/>
                <a:gd name="T32" fmla="*/ 7 w 133"/>
                <a:gd name="T33" fmla="*/ 54 h 133"/>
                <a:gd name="T34" fmla="*/ 21 w 133"/>
                <a:gd name="T35" fmla="*/ 49 h 133"/>
                <a:gd name="T36" fmla="*/ 21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3 w 133"/>
                <a:gd name="T53" fmla="*/ 63 h 133"/>
                <a:gd name="T54" fmla="*/ 113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25" name="Freeform 229"/>
            <p:cNvSpPr>
              <a:spLocks noEditPoints="1"/>
            </p:cNvSpPr>
            <p:nvPr/>
          </p:nvSpPr>
          <p:spPr bwMode="auto">
            <a:xfrm>
              <a:off x="2949166" y="1336750"/>
              <a:ext cx="104173" cy="90585"/>
            </a:xfrm>
            <a:custGeom>
              <a:avLst/>
              <a:gdLst>
                <a:gd name="T0" fmla="*/ 43 w 88"/>
                <a:gd name="T1" fmla="*/ 76 h 77"/>
                <a:gd name="T2" fmla="*/ 44 w 88"/>
                <a:gd name="T3" fmla="*/ 77 h 77"/>
                <a:gd name="T4" fmla="*/ 46 w 88"/>
                <a:gd name="T5" fmla="*/ 76 h 77"/>
                <a:gd name="T6" fmla="*/ 88 w 88"/>
                <a:gd name="T7" fmla="*/ 24 h 77"/>
                <a:gd name="T8" fmla="*/ 64 w 88"/>
                <a:gd name="T9" fmla="*/ 0 h 77"/>
                <a:gd name="T10" fmla="*/ 44 w 88"/>
                <a:gd name="T11" fmla="*/ 11 h 77"/>
                <a:gd name="T12" fmla="*/ 24 w 88"/>
                <a:gd name="T13" fmla="*/ 0 h 77"/>
                <a:gd name="T14" fmla="*/ 0 w 88"/>
                <a:gd name="T15" fmla="*/ 24 h 77"/>
                <a:gd name="T16" fmla="*/ 43 w 88"/>
                <a:gd name="T17" fmla="*/ 76 h 77"/>
                <a:gd name="T18" fmla="*/ 24 w 88"/>
                <a:gd name="T19" fmla="*/ 8 h 77"/>
                <a:gd name="T20" fmla="*/ 40 w 88"/>
                <a:gd name="T21" fmla="*/ 24 h 77"/>
                <a:gd name="T22" fmla="*/ 48 w 88"/>
                <a:gd name="T23" fmla="*/ 24 h 77"/>
                <a:gd name="T24" fmla="*/ 64 w 88"/>
                <a:gd name="T25" fmla="*/ 8 h 77"/>
                <a:gd name="T26" fmla="*/ 80 w 88"/>
                <a:gd name="T27" fmla="*/ 24 h 77"/>
                <a:gd name="T28" fmla="*/ 44 w 88"/>
                <a:gd name="T29" fmla="*/ 68 h 77"/>
                <a:gd name="T30" fmla="*/ 8 w 88"/>
                <a:gd name="T31" fmla="*/ 24 h 77"/>
                <a:gd name="T32" fmla="*/ 24 w 88"/>
                <a:gd name="T33" fmla="*/ 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7">
                  <a:moveTo>
                    <a:pt x="43" y="76"/>
                  </a:moveTo>
                  <a:cubicBezTo>
                    <a:pt x="44" y="77"/>
                    <a:pt x="44" y="77"/>
                    <a:pt x="44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8" y="75"/>
                    <a:pt x="88" y="53"/>
                    <a:pt x="88" y="24"/>
                  </a:cubicBezTo>
                  <a:cubicBezTo>
                    <a:pt x="88" y="11"/>
                    <a:pt x="78" y="0"/>
                    <a:pt x="64" y="0"/>
                  </a:cubicBezTo>
                  <a:cubicBezTo>
                    <a:pt x="56" y="0"/>
                    <a:pt x="49" y="5"/>
                    <a:pt x="44" y="11"/>
                  </a:cubicBezTo>
                  <a:cubicBezTo>
                    <a:pt x="40" y="5"/>
                    <a:pt x="33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53"/>
                    <a:pt x="41" y="75"/>
                    <a:pt x="43" y="76"/>
                  </a:cubicBezTo>
                  <a:close/>
                  <a:moveTo>
                    <a:pt x="24" y="8"/>
                  </a:moveTo>
                  <a:cubicBezTo>
                    <a:pt x="33" y="8"/>
                    <a:pt x="40" y="16"/>
                    <a:pt x="40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6"/>
                    <a:pt x="56" y="8"/>
                    <a:pt x="64" y="8"/>
                  </a:cubicBezTo>
                  <a:cubicBezTo>
                    <a:pt x="74" y="8"/>
                    <a:pt x="80" y="15"/>
                    <a:pt x="80" y="24"/>
                  </a:cubicBezTo>
                  <a:cubicBezTo>
                    <a:pt x="80" y="45"/>
                    <a:pt x="52" y="63"/>
                    <a:pt x="44" y="68"/>
                  </a:cubicBezTo>
                  <a:cubicBezTo>
                    <a:pt x="37" y="63"/>
                    <a:pt x="8" y="45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1" name="Группа 20"/>
          <p:cNvGrpSpPr/>
          <p:nvPr/>
        </p:nvGrpSpPr>
        <p:grpSpPr>
          <a:xfrm>
            <a:off x="3241303" y="1275606"/>
            <a:ext cx="303460" cy="301196"/>
            <a:chOff x="3241303" y="1275606"/>
            <a:chExt cx="303460" cy="301196"/>
          </a:xfrm>
          <a:solidFill>
            <a:schemeClr val="tx2"/>
          </a:solidFill>
        </p:grpSpPr>
        <p:sp>
          <p:nvSpPr>
            <p:cNvPr id="226" name="Freeform 230"/>
            <p:cNvSpPr>
              <a:spLocks/>
            </p:cNvSpPr>
            <p:nvPr/>
          </p:nvSpPr>
          <p:spPr bwMode="auto">
            <a:xfrm>
              <a:off x="3345476" y="1339015"/>
              <a:ext cx="99644" cy="81527"/>
            </a:xfrm>
            <a:custGeom>
              <a:avLst/>
              <a:gdLst>
                <a:gd name="T0" fmla="*/ 24 w 44"/>
                <a:gd name="T1" fmla="*/ 33 h 36"/>
                <a:gd name="T2" fmla="*/ 27 w 44"/>
                <a:gd name="T3" fmla="*/ 36 h 36"/>
                <a:gd name="T4" fmla="*/ 44 w 44"/>
                <a:gd name="T5" fmla="*/ 19 h 36"/>
                <a:gd name="T6" fmla="*/ 44 w 44"/>
                <a:gd name="T7" fmla="*/ 17 h 36"/>
                <a:gd name="T8" fmla="*/ 27 w 44"/>
                <a:gd name="T9" fmla="*/ 0 h 36"/>
                <a:gd name="T10" fmla="*/ 24 w 44"/>
                <a:gd name="T11" fmla="*/ 3 h 36"/>
                <a:gd name="T12" fmla="*/ 37 w 44"/>
                <a:gd name="T13" fmla="*/ 16 h 36"/>
                <a:gd name="T14" fmla="*/ 0 w 44"/>
                <a:gd name="T15" fmla="*/ 16 h 36"/>
                <a:gd name="T16" fmla="*/ 0 w 44"/>
                <a:gd name="T17" fmla="*/ 20 h 36"/>
                <a:gd name="T18" fmla="*/ 37 w 44"/>
                <a:gd name="T19" fmla="*/ 20 h 36"/>
                <a:gd name="T20" fmla="*/ 24 w 44"/>
                <a:gd name="T21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6">
                  <a:moveTo>
                    <a:pt x="24" y="33"/>
                  </a:moveTo>
                  <a:lnTo>
                    <a:pt x="27" y="36"/>
                  </a:lnTo>
                  <a:lnTo>
                    <a:pt x="44" y="19"/>
                  </a:lnTo>
                  <a:lnTo>
                    <a:pt x="44" y="17"/>
                  </a:lnTo>
                  <a:lnTo>
                    <a:pt x="27" y="0"/>
                  </a:lnTo>
                  <a:lnTo>
                    <a:pt x="24" y="3"/>
                  </a:lnTo>
                  <a:lnTo>
                    <a:pt x="37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24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27" name="Freeform 231"/>
            <p:cNvSpPr>
              <a:spLocks noEditPoints="1"/>
            </p:cNvSpPr>
            <p:nvPr/>
          </p:nvSpPr>
          <p:spPr bwMode="auto">
            <a:xfrm>
              <a:off x="3241303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5 w 134"/>
                <a:gd name="T39" fmla="*/ 129 h 133"/>
                <a:gd name="T40" fmla="*/ 5 w 134"/>
                <a:gd name="T41" fmla="*/ 58 h 133"/>
                <a:gd name="T42" fmla="*/ 67 w 134"/>
                <a:gd name="T43" fmla="*/ 97 h 133"/>
                <a:gd name="T44" fmla="*/ 130 w 134"/>
                <a:gd name="T45" fmla="*/ 58 h 133"/>
                <a:gd name="T46" fmla="*/ 130 w 134"/>
                <a:gd name="T47" fmla="*/ 129 h 133"/>
                <a:gd name="T48" fmla="*/ 5 w 134"/>
                <a:gd name="T49" fmla="*/ 129 h 133"/>
                <a:gd name="T50" fmla="*/ 127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7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5" y="129"/>
                  </a:moveTo>
                  <a:lnTo>
                    <a:pt x="5" y="58"/>
                  </a:lnTo>
                  <a:lnTo>
                    <a:pt x="67" y="97"/>
                  </a:lnTo>
                  <a:lnTo>
                    <a:pt x="130" y="58"/>
                  </a:lnTo>
                  <a:lnTo>
                    <a:pt x="130" y="129"/>
                  </a:lnTo>
                  <a:lnTo>
                    <a:pt x="5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2" name="Группа 21"/>
          <p:cNvGrpSpPr/>
          <p:nvPr/>
        </p:nvGrpSpPr>
        <p:grpSpPr>
          <a:xfrm>
            <a:off x="3633082" y="1275606"/>
            <a:ext cx="303460" cy="301196"/>
            <a:chOff x="3633082" y="1275606"/>
            <a:chExt cx="303460" cy="301196"/>
          </a:xfrm>
          <a:solidFill>
            <a:schemeClr val="tx2"/>
          </a:solidFill>
        </p:grpSpPr>
        <p:sp>
          <p:nvSpPr>
            <p:cNvPr id="228" name="Freeform 232"/>
            <p:cNvSpPr>
              <a:spLocks noEditPoints="1"/>
            </p:cNvSpPr>
            <p:nvPr/>
          </p:nvSpPr>
          <p:spPr bwMode="auto">
            <a:xfrm>
              <a:off x="3737255" y="1332221"/>
              <a:ext cx="95114" cy="92850"/>
            </a:xfrm>
            <a:custGeom>
              <a:avLst/>
              <a:gdLst>
                <a:gd name="T0" fmla="*/ 40 w 80"/>
                <a:gd name="T1" fmla="*/ 80 h 80"/>
                <a:gd name="T2" fmla="*/ 40 w 80"/>
                <a:gd name="T3" fmla="*/ 80 h 80"/>
                <a:gd name="T4" fmla="*/ 80 w 80"/>
                <a:gd name="T5" fmla="*/ 40 h 80"/>
                <a:gd name="T6" fmla="*/ 68 w 80"/>
                <a:gd name="T7" fmla="*/ 12 h 80"/>
                <a:gd name="T8" fmla="*/ 40 w 80"/>
                <a:gd name="T9" fmla="*/ 0 h 80"/>
                <a:gd name="T10" fmla="*/ 11 w 80"/>
                <a:gd name="T11" fmla="*/ 12 h 80"/>
                <a:gd name="T12" fmla="*/ 0 w 80"/>
                <a:gd name="T13" fmla="*/ 40 h 80"/>
                <a:gd name="T14" fmla="*/ 11 w 80"/>
                <a:gd name="T15" fmla="*/ 69 h 80"/>
                <a:gd name="T16" fmla="*/ 40 w 80"/>
                <a:gd name="T17" fmla="*/ 80 h 80"/>
                <a:gd name="T18" fmla="*/ 40 w 80"/>
                <a:gd name="T19" fmla="*/ 8 h 80"/>
                <a:gd name="T20" fmla="*/ 62 w 80"/>
                <a:gd name="T21" fmla="*/ 18 h 80"/>
                <a:gd name="T22" fmla="*/ 72 w 80"/>
                <a:gd name="T23" fmla="*/ 40 h 80"/>
                <a:gd name="T24" fmla="*/ 65 w 80"/>
                <a:gd name="T25" fmla="*/ 60 h 80"/>
                <a:gd name="T26" fmla="*/ 20 w 80"/>
                <a:gd name="T27" fmla="*/ 15 h 80"/>
                <a:gd name="T28" fmla="*/ 40 w 80"/>
                <a:gd name="T29" fmla="*/ 8 h 80"/>
                <a:gd name="T30" fmla="*/ 14 w 80"/>
                <a:gd name="T31" fmla="*/ 21 h 80"/>
                <a:gd name="T32" fmla="*/ 59 w 80"/>
                <a:gd name="T33" fmla="*/ 66 h 80"/>
                <a:gd name="T34" fmla="*/ 40 w 80"/>
                <a:gd name="T35" fmla="*/ 72 h 80"/>
                <a:gd name="T36" fmla="*/ 17 w 80"/>
                <a:gd name="T37" fmla="*/ 63 h 80"/>
                <a:gd name="T38" fmla="*/ 8 w 80"/>
                <a:gd name="T39" fmla="*/ 40 h 80"/>
                <a:gd name="T40" fmla="*/ 14 w 80"/>
                <a:gd name="T41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40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30"/>
                    <a:pt x="76" y="20"/>
                    <a:pt x="68" y="12"/>
                  </a:cubicBezTo>
                  <a:cubicBezTo>
                    <a:pt x="60" y="5"/>
                    <a:pt x="50" y="0"/>
                    <a:pt x="40" y="0"/>
                  </a:cubicBezTo>
                  <a:cubicBezTo>
                    <a:pt x="29" y="0"/>
                    <a:pt x="19" y="5"/>
                    <a:pt x="11" y="12"/>
                  </a:cubicBezTo>
                  <a:cubicBezTo>
                    <a:pt x="4" y="20"/>
                    <a:pt x="0" y="30"/>
                    <a:pt x="0" y="40"/>
                  </a:cubicBezTo>
                  <a:cubicBezTo>
                    <a:pt x="0" y="51"/>
                    <a:pt x="4" y="61"/>
                    <a:pt x="11" y="69"/>
                  </a:cubicBezTo>
                  <a:cubicBezTo>
                    <a:pt x="19" y="76"/>
                    <a:pt x="29" y="80"/>
                    <a:pt x="40" y="80"/>
                  </a:cubicBezTo>
                  <a:close/>
                  <a:moveTo>
                    <a:pt x="40" y="8"/>
                  </a:moveTo>
                  <a:cubicBezTo>
                    <a:pt x="48" y="8"/>
                    <a:pt x="56" y="12"/>
                    <a:pt x="62" y="18"/>
                  </a:cubicBezTo>
                  <a:cubicBezTo>
                    <a:pt x="68" y="24"/>
                    <a:pt x="72" y="32"/>
                    <a:pt x="72" y="40"/>
                  </a:cubicBezTo>
                  <a:cubicBezTo>
                    <a:pt x="72" y="48"/>
                    <a:pt x="69" y="55"/>
                    <a:pt x="65" y="60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6" y="11"/>
                    <a:pt x="33" y="8"/>
                    <a:pt x="40" y="8"/>
                  </a:cubicBezTo>
                  <a:close/>
                  <a:moveTo>
                    <a:pt x="14" y="21"/>
                  </a:moveTo>
                  <a:cubicBezTo>
                    <a:pt x="59" y="66"/>
                    <a:pt x="59" y="66"/>
                    <a:pt x="59" y="66"/>
                  </a:cubicBezTo>
                  <a:cubicBezTo>
                    <a:pt x="54" y="70"/>
                    <a:pt x="47" y="72"/>
                    <a:pt x="40" y="72"/>
                  </a:cubicBezTo>
                  <a:cubicBezTo>
                    <a:pt x="31" y="72"/>
                    <a:pt x="23" y="69"/>
                    <a:pt x="17" y="63"/>
                  </a:cubicBezTo>
                  <a:cubicBezTo>
                    <a:pt x="11" y="57"/>
                    <a:pt x="8" y="49"/>
                    <a:pt x="8" y="40"/>
                  </a:cubicBezTo>
                  <a:cubicBezTo>
                    <a:pt x="8" y="33"/>
                    <a:pt x="10" y="26"/>
                    <a:pt x="14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29" name="Freeform 233"/>
            <p:cNvSpPr>
              <a:spLocks noEditPoints="1"/>
            </p:cNvSpPr>
            <p:nvPr/>
          </p:nvSpPr>
          <p:spPr bwMode="auto">
            <a:xfrm>
              <a:off x="3633082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4 w 134"/>
                <a:gd name="T39" fmla="*/ 129 h 133"/>
                <a:gd name="T40" fmla="*/ 4 w 134"/>
                <a:gd name="T41" fmla="*/ 58 h 133"/>
                <a:gd name="T42" fmla="*/ 67 w 134"/>
                <a:gd name="T43" fmla="*/ 97 h 133"/>
                <a:gd name="T44" fmla="*/ 129 w 134"/>
                <a:gd name="T45" fmla="*/ 58 h 133"/>
                <a:gd name="T46" fmla="*/ 129 w 134"/>
                <a:gd name="T47" fmla="*/ 129 h 133"/>
                <a:gd name="T48" fmla="*/ 4 w 134"/>
                <a:gd name="T49" fmla="*/ 129 h 133"/>
                <a:gd name="T50" fmla="*/ 127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7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3" name="Группа 22"/>
          <p:cNvGrpSpPr/>
          <p:nvPr/>
        </p:nvGrpSpPr>
        <p:grpSpPr>
          <a:xfrm>
            <a:off x="4024863" y="1275606"/>
            <a:ext cx="301196" cy="301196"/>
            <a:chOff x="4024863" y="1275606"/>
            <a:chExt cx="301196" cy="301196"/>
          </a:xfrm>
          <a:solidFill>
            <a:schemeClr val="tx2"/>
          </a:solidFill>
        </p:grpSpPr>
        <p:sp>
          <p:nvSpPr>
            <p:cNvPr id="230" name="Freeform 234"/>
            <p:cNvSpPr>
              <a:spLocks noEditPoints="1"/>
            </p:cNvSpPr>
            <p:nvPr/>
          </p:nvSpPr>
          <p:spPr bwMode="auto">
            <a:xfrm>
              <a:off x="4124507" y="1327691"/>
              <a:ext cx="83792" cy="104173"/>
            </a:xfrm>
            <a:custGeom>
              <a:avLst/>
              <a:gdLst>
                <a:gd name="T0" fmla="*/ 16 w 72"/>
                <a:gd name="T1" fmla="*/ 88 h 88"/>
                <a:gd name="T2" fmla="*/ 32 w 72"/>
                <a:gd name="T3" fmla="*/ 72 h 88"/>
                <a:gd name="T4" fmla="*/ 32 w 72"/>
                <a:gd name="T5" fmla="*/ 32 h 88"/>
                <a:gd name="T6" fmla="*/ 64 w 72"/>
                <a:gd name="T7" fmla="*/ 25 h 88"/>
                <a:gd name="T8" fmla="*/ 64 w 72"/>
                <a:gd name="T9" fmla="*/ 51 h 88"/>
                <a:gd name="T10" fmla="*/ 56 w 72"/>
                <a:gd name="T11" fmla="*/ 48 h 88"/>
                <a:gd name="T12" fmla="*/ 40 w 72"/>
                <a:gd name="T13" fmla="*/ 64 h 88"/>
                <a:gd name="T14" fmla="*/ 56 w 72"/>
                <a:gd name="T15" fmla="*/ 80 h 88"/>
                <a:gd name="T16" fmla="*/ 72 w 72"/>
                <a:gd name="T17" fmla="*/ 64 h 88"/>
                <a:gd name="T18" fmla="*/ 72 w 72"/>
                <a:gd name="T19" fmla="*/ 0 h 88"/>
                <a:gd name="T20" fmla="*/ 24 w 72"/>
                <a:gd name="T21" fmla="*/ 9 h 88"/>
                <a:gd name="T22" fmla="*/ 24 w 72"/>
                <a:gd name="T23" fmla="*/ 59 h 88"/>
                <a:gd name="T24" fmla="*/ 16 w 72"/>
                <a:gd name="T25" fmla="*/ 56 h 88"/>
                <a:gd name="T26" fmla="*/ 0 w 72"/>
                <a:gd name="T27" fmla="*/ 72 h 88"/>
                <a:gd name="T28" fmla="*/ 16 w 72"/>
                <a:gd name="T29" fmla="*/ 88 h 88"/>
                <a:gd name="T30" fmla="*/ 56 w 72"/>
                <a:gd name="T31" fmla="*/ 72 h 88"/>
                <a:gd name="T32" fmla="*/ 48 w 72"/>
                <a:gd name="T33" fmla="*/ 64 h 88"/>
                <a:gd name="T34" fmla="*/ 56 w 72"/>
                <a:gd name="T35" fmla="*/ 56 h 88"/>
                <a:gd name="T36" fmla="*/ 64 w 72"/>
                <a:gd name="T37" fmla="*/ 64 h 88"/>
                <a:gd name="T38" fmla="*/ 56 w 72"/>
                <a:gd name="T39" fmla="*/ 72 h 88"/>
                <a:gd name="T40" fmla="*/ 64 w 72"/>
                <a:gd name="T41" fmla="*/ 9 h 88"/>
                <a:gd name="T42" fmla="*/ 64 w 72"/>
                <a:gd name="T43" fmla="*/ 17 h 88"/>
                <a:gd name="T44" fmla="*/ 32 w 72"/>
                <a:gd name="T45" fmla="*/ 24 h 88"/>
                <a:gd name="T46" fmla="*/ 32 w 72"/>
                <a:gd name="T47" fmla="*/ 16 h 88"/>
                <a:gd name="T48" fmla="*/ 64 w 72"/>
                <a:gd name="T49" fmla="*/ 9 h 88"/>
                <a:gd name="T50" fmla="*/ 16 w 72"/>
                <a:gd name="T51" fmla="*/ 64 h 88"/>
                <a:gd name="T52" fmla="*/ 24 w 72"/>
                <a:gd name="T53" fmla="*/ 72 h 88"/>
                <a:gd name="T54" fmla="*/ 16 w 72"/>
                <a:gd name="T55" fmla="*/ 80 h 88"/>
                <a:gd name="T56" fmla="*/ 8 w 72"/>
                <a:gd name="T57" fmla="*/ 72 h 88"/>
                <a:gd name="T58" fmla="*/ 16 w 72"/>
                <a:gd name="T59" fmla="*/ 6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8">
                  <a:moveTo>
                    <a:pt x="16" y="88"/>
                  </a:moveTo>
                  <a:cubicBezTo>
                    <a:pt x="25" y="88"/>
                    <a:pt x="32" y="81"/>
                    <a:pt x="32" y="7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1" y="49"/>
                    <a:pt x="59" y="48"/>
                    <a:pt x="56" y="48"/>
                  </a:cubicBezTo>
                  <a:cubicBezTo>
                    <a:pt x="47" y="48"/>
                    <a:pt x="40" y="56"/>
                    <a:pt x="40" y="64"/>
                  </a:cubicBezTo>
                  <a:cubicBezTo>
                    <a:pt x="40" y="73"/>
                    <a:pt x="47" y="80"/>
                    <a:pt x="56" y="80"/>
                  </a:cubicBezTo>
                  <a:cubicBezTo>
                    <a:pt x="65" y="80"/>
                    <a:pt x="72" y="73"/>
                    <a:pt x="72" y="64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1" y="57"/>
                    <a:pt x="19" y="56"/>
                    <a:pt x="16" y="56"/>
                  </a:cubicBezTo>
                  <a:cubicBezTo>
                    <a:pt x="7" y="56"/>
                    <a:pt x="0" y="64"/>
                    <a:pt x="0" y="72"/>
                  </a:cubicBezTo>
                  <a:cubicBezTo>
                    <a:pt x="0" y="81"/>
                    <a:pt x="7" y="88"/>
                    <a:pt x="16" y="88"/>
                  </a:cubicBezTo>
                  <a:close/>
                  <a:moveTo>
                    <a:pt x="56" y="72"/>
                  </a:moveTo>
                  <a:cubicBezTo>
                    <a:pt x="51" y="72"/>
                    <a:pt x="48" y="69"/>
                    <a:pt x="48" y="64"/>
                  </a:cubicBezTo>
                  <a:cubicBezTo>
                    <a:pt x="48" y="60"/>
                    <a:pt x="51" y="56"/>
                    <a:pt x="56" y="56"/>
                  </a:cubicBezTo>
                  <a:cubicBezTo>
                    <a:pt x="60" y="56"/>
                    <a:pt x="64" y="60"/>
                    <a:pt x="64" y="64"/>
                  </a:cubicBezTo>
                  <a:cubicBezTo>
                    <a:pt x="64" y="69"/>
                    <a:pt x="60" y="72"/>
                    <a:pt x="56" y="72"/>
                  </a:cubicBezTo>
                  <a:close/>
                  <a:moveTo>
                    <a:pt x="64" y="9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64" y="9"/>
                  </a:lnTo>
                  <a:close/>
                  <a:moveTo>
                    <a:pt x="16" y="64"/>
                  </a:moveTo>
                  <a:cubicBezTo>
                    <a:pt x="20" y="64"/>
                    <a:pt x="24" y="68"/>
                    <a:pt x="24" y="72"/>
                  </a:cubicBezTo>
                  <a:cubicBezTo>
                    <a:pt x="24" y="77"/>
                    <a:pt x="20" y="80"/>
                    <a:pt x="16" y="80"/>
                  </a:cubicBezTo>
                  <a:cubicBezTo>
                    <a:pt x="11" y="80"/>
                    <a:pt x="8" y="77"/>
                    <a:pt x="8" y="72"/>
                  </a:cubicBezTo>
                  <a:cubicBezTo>
                    <a:pt x="8" y="68"/>
                    <a:pt x="11" y="64"/>
                    <a:pt x="16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31" name="Freeform 235"/>
            <p:cNvSpPr>
              <a:spLocks noEditPoints="1"/>
            </p:cNvSpPr>
            <p:nvPr/>
          </p:nvSpPr>
          <p:spPr bwMode="auto">
            <a:xfrm>
              <a:off x="4024863" y="1275606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1 w 133"/>
                <a:gd name="T31" fmla="*/ 63 h 133"/>
                <a:gd name="T32" fmla="*/ 6 w 133"/>
                <a:gd name="T33" fmla="*/ 54 h 133"/>
                <a:gd name="T34" fmla="*/ 21 w 133"/>
                <a:gd name="T35" fmla="*/ 49 h 133"/>
                <a:gd name="T36" fmla="*/ 21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3 w 133"/>
                <a:gd name="T53" fmla="*/ 63 h 133"/>
                <a:gd name="T54" fmla="*/ 113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3"/>
                  </a:moveTo>
                  <a:lnTo>
                    <a:pt x="6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4" name="Группа 23"/>
          <p:cNvGrpSpPr/>
          <p:nvPr/>
        </p:nvGrpSpPr>
        <p:grpSpPr>
          <a:xfrm>
            <a:off x="4416643" y="1275606"/>
            <a:ext cx="301196" cy="301196"/>
            <a:chOff x="4416643" y="1275606"/>
            <a:chExt cx="301196" cy="301196"/>
          </a:xfrm>
          <a:solidFill>
            <a:schemeClr val="tx2"/>
          </a:solidFill>
        </p:grpSpPr>
        <p:sp>
          <p:nvSpPr>
            <p:cNvPr id="232" name="Freeform 236"/>
            <p:cNvSpPr>
              <a:spLocks noEditPoints="1"/>
            </p:cNvSpPr>
            <p:nvPr/>
          </p:nvSpPr>
          <p:spPr bwMode="auto">
            <a:xfrm>
              <a:off x="4514022" y="1325428"/>
              <a:ext cx="106438" cy="108702"/>
            </a:xfrm>
            <a:custGeom>
              <a:avLst/>
              <a:gdLst>
                <a:gd name="T0" fmla="*/ 47 w 47"/>
                <a:gd name="T1" fmla="*/ 11 h 48"/>
                <a:gd name="T2" fmla="*/ 36 w 47"/>
                <a:gd name="T3" fmla="*/ 0 h 48"/>
                <a:gd name="T4" fmla="*/ 3 w 47"/>
                <a:gd name="T5" fmla="*/ 33 h 48"/>
                <a:gd name="T6" fmla="*/ 0 w 47"/>
                <a:gd name="T7" fmla="*/ 48 h 48"/>
                <a:gd name="T8" fmla="*/ 14 w 47"/>
                <a:gd name="T9" fmla="*/ 44 h 48"/>
                <a:gd name="T10" fmla="*/ 47 w 47"/>
                <a:gd name="T11" fmla="*/ 11 h 48"/>
                <a:gd name="T12" fmla="*/ 41 w 47"/>
                <a:gd name="T13" fmla="*/ 11 h 48"/>
                <a:gd name="T14" fmla="*/ 38 w 47"/>
                <a:gd name="T15" fmla="*/ 15 h 48"/>
                <a:gd name="T16" fmla="*/ 33 w 47"/>
                <a:gd name="T17" fmla="*/ 9 h 48"/>
                <a:gd name="T18" fmla="*/ 36 w 47"/>
                <a:gd name="T19" fmla="*/ 6 h 48"/>
                <a:gd name="T20" fmla="*/ 41 w 47"/>
                <a:gd name="T21" fmla="*/ 11 h 48"/>
                <a:gd name="T22" fmla="*/ 5 w 47"/>
                <a:gd name="T23" fmla="*/ 42 h 48"/>
                <a:gd name="T24" fmla="*/ 7 w 47"/>
                <a:gd name="T25" fmla="*/ 35 h 48"/>
                <a:gd name="T26" fmla="*/ 30 w 47"/>
                <a:gd name="T27" fmla="*/ 12 h 48"/>
                <a:gd name="T28" fmla="*/ 35 w 47"/>
                <a:gd name="T29" fmla="*/ 17 h 48"/>
                <a:gd name="T30" fmla="*/ 12 w 47"/>
                <a:gd name="T31" fmla="*/ 41 h 48"/>
                <a:gd name="T32" fmla="*/ 5 w 47"/>
                <a:gd name="T33" fmla="*/ 4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48">
                  <a:moveTo>
                    <a:pt x="47" y="11"/>
                  </a:moveTo>
                  <a:lnTo>
                    <a:pt x="36" y="0"/>
                  </a:lnTo>
                  <a:lnTo>
                    <a:pt x="3" y="33"/>
                  </a:lnTo>
                  <a:lnTo>
                    <a:pt x="0" y="48"/>
                  </a:lnTo>
                  <a:lnTo>
                    <a:pt x="14" y="44"/>
                  </a:lnTo>
                  <a:lnTo>
                    <a:pt x="47" y="11"/>
                  </a:lnTo>
                  <a:close/>
                  <a:moveTo>
                    <a:pt x="41" y="11"/>
                  </a:moveTo>
                  <a:lnTo>
                    <a:pt x="38" y="15"/>
                  </a:lnTo>
                  <a:lnTo>
                    <a:pt x="33" y="9"/>
                  </a:lnTo>
                  <a:lnTo>
                    <a:pt x="36" y="6"/>
                  </a:lnTo>
                  <a:lnTo>
                    <a:pt x="41" y="11"/>
                  </a:lnTo>
                  <a:close/>
                  <a:moveTo>
                    <a:pt x="5" y="42"/>
                  </a:moveTo>
                  <a:lnTo>
                    <a:pt x="7" y="35"/>
                  </a:lnTo>
                  <a:lnTo>
                    <a:pt x="30" y="12"/>
                  </a:lnTo>
                  <a:lnTo>
                    <a:pt x="35" y="17"/>
                  </a:lnTo>
                  <a:lnTo>
                    <a:pt x="12" y="41"/>
                  </a:lnTo>
                  <a:lnTo>
                    <a:pt x="5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33" name="Freeform 237"/>
            <p:cNvSpPr>
              <a:spLocks noEditPoints="1"/>
            </p:cNvSpPr>
            <p:nvPr/>
          </p:nvSpPr>
          <p:spPr bwMode="auto">
            <a:xfrm>
              <a:off x="4416643" y="1275606"/>
              <a:ext cx="301196" cy="301196"/>
            </a:xfrm>
            <a:custGeom>
              <a:avLst/>
              <a:gdLst>
                <a:gd name="T0" fmla="*/ 112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2 w 133"/>
                <a:gd name="T15" fmla="*/ 44 h 133"/>
                <a:gd name="T16" fmla="*/ 112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1 w 133"/>
                <a:gd name="T31" fmla="*/ 63 h 133"/>
                <a:gd name="T32" fmla="*/ 7 w 133"/>
                <a:gd name="T33" fmla="*/ 54 h 133"/>
                <a:gd name="T34" fmla="*/ 21 w 133"/>
                <a:gd name="T35" fmla="*/ 49 h 133"/>
                <a:gd name="T36" fmla="*/ 21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6 w 133"/>
                <a:gd name="T51" fmla="*/ 54 h 133"/>
                <a:gd name="T52" fmla="*/ 112 w 133"/>
                <a:gd name="T53" fmla="*/ 63 h 133"/>
                <a:gd name="T54" fmla="*/ 112 w 133"/>
                <a:gd name="T55" fmla="*/ 49 h 133"/>
                <a:gd name="T56" fmla="*/ 126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2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2" y="44"/>
                  </a:lnTo>
                  <a:lnTo>
                    <a:pt x="112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6" y="54"/>
                  </a:moveTo>
                  <a:lnTo>
                    <a:pt x="112" y="63"/>
                  </a:lnTo>
                  <a:lnTo>
                    <a:pt x="112" y="49"/>
                  </a:lnTo>
                  <a:lnTo>
                    <a:pt x="126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5" name="Группа 24"/>
          <p:cNvGrpSpPr/>
          <p:nvPr/>
        </p:nvGrpSpPr>
        <p:grpSpPr>
          <a:xfrm>
            <a:off x="4808424" y="1275606"/>
            <a:ext cx="301196" cy="301196"/>
            <a:chOff x="4808424" y="1275606"/>
            <a:chExt cx="301196" cy="301196"/>
          </a:xfrm>
          <a:solidFill>
            <a:schemeClr val="tx2"/>
          </a:solidFill>
        </p:grpSpPr>
        <p:sp>
          <p:nvSpPr>
            <p:cNvPr id="234" name="Freeform 238"/>
            <p:cNvSpPr>
              <a:spLocks noEditPoints="1"/>
            </p:cNvSpPr>
            <p:nvPr/>
          </p:nvSpPr>
          <p:spPr bwMode="auto">
            <a:xfrm>
              <a:off x="4905802" y="1341279"/>
              <a:ext cx="104173" cy="74733"/>
            </a:xfrm>
            <a:custGeom>
              <a:avLst/>
              <a:gdLst>
                <a:gd name="T0" fmla="*/ 88 w 88"/>
                <a:gd name="T1" fmla="*/ 0 h 64"/>
                <a:gd name="T2" fmla="*/ 0 w 88"/>
                <a:gd name="T3" fmla="*/ 0 h 64"/>
                <a:gd name="T4" fmla="*/ 0 w 88"/>
                <a:gd name="T5" fmla="*/ 64 h 64"/>
                <a:gd name="T6" fmla="*/ 88 w 88"/>
                <a:gd name="T7" fmla="*/ 64 h 64"/>
                <a:gd name="T8" fmla="*/ 88 w 88"/>
                <a:gd name="T9" fmla="*/ 0 h 64"/>
                <a:gd name="T10" fmla="*/ 72 w 88"/>
                <a:gd name="T11" fmla="*/ 8 h 64"/>
                <a:gd name="T12" fmla="*/ 80 w 88"/>
                <a:gd name="T13" fmla="*/ 16 h 64"/>
                <a:gd name="T14" fmla="*/ 72 w 88"/>
                <a:gd name="T15" fmla="*/ 24 h 64"/>
                <a:gd name="T16" fmla="*/ 64 w 88"/>
                <a:gd name="T17" fmla="*/ 16 h 64"/>
                <a:gd name="T18" fmla="*/ 72 w 88"/>
                <a:gd name="T19" fmla="*/ 8 h 64"/>
                <a:gd name="T20" fmla="*/ 58 w 88"/>
                <a:gd name="T21" fmla="*/ 8 h 64"/>
                <a:gd name="T22" fmla="*/ 56 w 88"/>
                <a:gd name="T23" fmla="*/ 16 h 64"/>
                <a:gd name="T24" fmla="*/ 72 w 88"/>
                <a:gd name="T25" fmla="*/ 32 h 64"/>
                <a:gd name="T26" fmla="*/ 80 w 88"/>
                <a:gd name="T27" fmla="*/ 30 h 64"/>
                <a:gd name="T28" fmla="*/ 80 w 88"/>
                <a:gd name="T29" fmla="*/ 51 h 64"/>
                <a:gd name="T30" fmla="*/ 56 w 88"/>
                <a:gd name="T31" fmla="*/ 31 h 64"/>
                <a:gd name="T32" fmla="*/ 48 w 88"/>
                <a:gd name="T33" fmla="*/ 38 h 64"/>
                <a:gd name="T34" fmla="*/ 32 w 88"/>
                <a:gd name="T35" fmla="*/ 18 h 64"/>
                <a:gd name="T36" fmla="*/ 8 w 88"/>
                <a:gd name="T37" fmla="*/ 43 h 64"/>
                <a:gd name="T38" fmla="*/ 8 w 88"/>
                <a:gd name="T39" fmla="*/ 8 h 64"/>
                <a:gd name="T40" fmla="*/ 58 w 88"/>
                <a:gd name="T41" fmla="*/ 8 h 64"/>
                <a:gd name="T42" fmla="*/ 8 w 88"/>
                <a:gd name="T43" fmla="*/ 54 h 64"/>
                <a:gd name="T44" fmla="*/ 32 w 88"/>
                <a:gd name="T45" fmla="*/ 30 h 64"/>
                <a:gd name="T46" fmla="*/ 48 w 88"/>
                <a:gd name="T47" fmla="*/ 50 h 64"/>
                <a:gd name="T48" fmla="*/ 56 w 88"/>
                <a:gd name="T49" fmla="*/ 42 h 64"/>
                <a:gd name="T50" fmla="*/ 74 w 88"/>
                <a:gd name="T51" fmla="*/ 56 h 64"/>
                <a:gd name="T52" fmla="*/ 8 w 88"/>
                <a:gd name="T53" fmla="*/ 56 h 64"/>
                <a:gd name="T54" fmla="*/ 8 w 88"/>
                <a:gd name="T55" fmla="*/ 5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8" h="64">
                  <a:moveTo>
                    <a:pt x="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88" y="64"/>
                    <a:pt x="88" y="64"/>
                    <a:pt x="88" y="64"/>
                  </a:cubicBezTo>
                  <a:lnTo>
                    <a:pt x="88" y="0"/>
                  </a:lnTo>
                  <a:close/>
                  <a:moveTo>
                    <a:pt x="72" y="8"/>
                  </a:moveTo>
                  <a:cubicBezTo>
                    <a:pt x="76" y="8"/>
                    <a:pt x="80" y="12"/>
                    <a:pt x="80" y="16"/>
                  </a:cubicBezTo>
                  <a:cubicBezTo>
                    <a:pt x="80" y="21"/>
                    <a:pt x="76" y="24"/>
                    <a:pt x="72" y="24"/>
                  </a:cubicBezTo>
                  <a:cubicBezTo>
                    <a:pt x="68" y="24"/>
                    <a:pt x="64" y="21"/>
                    <a:pt x="64" y="16"/>
                  </a:cubicBezTo>
                  <a:cubicBezTo>
                    <a:pt x="64" y="12"/>
                    <a:pt x="68" y="8"/>
                    <a:pt x="72" y="8"/>
                  </a:cubicBezTo>
                  <a:close/>
                  <a:moveTo>
                    <a:pt x="58" y="8"/>
                  </a:moveTo>
                  <a:cubicBezTo>
                    <a:pt x="57" y="11"/>
                    <a:pt x="56" y="14"/>
                    <a:pt x="56" y="16"/>
                  </a:cubicBezTo>
                  <a:cubicBezTo>
                    <a:pt x="56" y="25"/>
                    <a:pt x="63" y="32"/>
                    <a:pt x="72" y="32"/>
                  </a:cubicBezTo>
                  <a:cubicBezTo>
                    <a:pt x="75" y="32"/>
                    <a:pt x="78" y="32"/>
                    <a:pt x="80" y="30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58" y="8"/>
                  </a:lnTo>
                  <a:close/>
                  <a:moveTo>
                    <a:pt x="8" y="54"/>
                  </a:moveTo>
                  <a:cubicBezTo>
                    <a:pt x="32" y="30"/>
                    <a:pt x="32" y="30"/>
                    <a:pt x="32" y="3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8" y="56"/>
                    <a:pt x="8" y="56"/>
                    <a:pt x="8" y="56"/>
                  </a:cubicBezTo>
                  <a:lnTo>
                    <a:pt x="8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35" name="Freeform 239"/>
            <p:cNvSpPr>
              <a:spLocks noEditPoints="1"/>
            </p:cNvSpPr>
            <p:nvPr/>
          </p:nvSpPr>
          <p:spPr bwMode="auto">
            <a:xfrm>
              <a:off x="4808424" y="1275606"/>
              <a:ext cx="301196" cy="301196"/>
            </a:xfrm>
            <a:custGeom>
              <a:avLst/>
              <a:gdLst>
                <a:gd name="T0" fmla="*/ 112 w 133"/>
                <a:gd name="T1" fmla="*/ 44 h 133"/>
                <a:gd name="T2" fmla="*/ 112 w 133"/>
                <a:gd name="T3" fmla="*/ 0 h 133"/>
                <a:gd name="T4" fmla="*/ 21 w 133"/>
                <a:gd name="T5" fmla="*/ 0 h 133"/>
                <a:gd name="T6" fmla="*/ 21 w 133"/>
                <a:gd name="T7" fmla="*/ 44 h 133"/>
                <a:gd name="T8" fmla="*/ 0 w 133"/>
                <a:gd name="T9" fmla="*/ 53 h 133"/>
                <a:gd name="T10" fmla="*/ 0 w 133"/>
                <a:gd name="T11" fmla="*/ 133 h 133"/>
                <a:gd name="T12" fmla="*/ 133 w 133"/>
                <a:gd name="T13" fmla="*/ 133 h 133"/>
                <a:gd name="T14" fmla="*/ 133 w 133"/>
                <a:gd name="T15" fmla="*/ 53 h 133"/>
                <a:gd name="T16" fmla="*/ 112 w 133"/>
                <a:gd name="T17" fmla="*/ 44 h 133"/>
                <a:gd name="T18" fmla="*/ 126 w 133"/>
                <a:gd name="T19" fmla="*/ 54 h 133"/>
                <a:gd name="T20" fmla="*/ 112 w 133"/>
                <a:gd name="T21" fmla="*/ 63 h 133"/>
                <a:gd name="T22" fmla="*/ 112 w 133"/>
                <a:gd name="T23" fmla="*/ 49 h 133"/>
                <a:gd name="T24" fmla="*/ 126 w 133"/>
                <a:gd name="T25" fmla="*/ 54 h 133"/>
                <a:gd name="T26" fmla="*/ 108 w 133"/>
                <a:gd name="T27" fmla="*/ 4 h 133"/>
                <a:gd name="T28" fmla="*/ 108 w 133"/>
                <a:gd name="T29" fmla="*/ 66 h 133"/>
                <a:gd name="T30" fmla="*/ 66 w 133"/>
                <a:gd name="T31" fmla="*/ 92 h 133"/>
                <a:gd name="T32" fmla="*/ 25 w 133"/>
                <a:gd name="T33" fmla="*/ 66 h 133"/>
                <a:gd name="T34" fmla="*/ 25 w 133"/>
                <a:gd name="T35" fmla="*/ 4 h 133"/>
                <a:gd name="T36" fmla="*/ 108 w 133"/>
                <a:gd name="T37" fmla="*/ 4 h 133"/>
                <a:gd name="T38" fmla="*/ 21 w 133"/>
                <a:gd name="T39" fmla="*/ 63 h 133"/>
                <a:gd name="T40" fmla="*/ 6 w 133"/>
                <a:gd name="T41" fmla="*/ 54 h 133"/>
                <a:gd name="T42" fmla="*/ 21 w 133"/>
                <a:gd name="T43" fmla="*/ 49 h 133"/>
                <a:gd name="T44" fmla="*/ 21 w 133"/>
                <a:gd name="T45" fmla="*/ 63 h 133"/>
                <a:gd name="T46" fmla="*/ 4 w 133"/>
                <a:gd name="T47" fmla="*/ 129 h 133"/>
                <a:gd name="T48" fmla="*/ 4 w 133"/>
                <a:gd name="T49" fmla="*/ 58 h 133"/>
                <a:gd name="T50" fmla="*/ 66 w 133"/>
                <a:gd name="T51" fmla="*/ 97 h 133"/>
                <a:gd name="T52" fmla="*/ 129 w 133"/>
                <a:gd name="T53" fmla="*/ 58 h 133"/>
                <a:gd name="T54" fmla="*/ 129 w 133"/>
                <a:gd name="T55" fmla="*/ 129 h 133"/>
                <a:gd name="T56" fmla="*/ 4 w 133"/>
                <a:gd name="T57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2" y="44"/>
                  </a:moveTo>
                  <a:lnTo>
                    <a:pt x="112" y="0"/>
                  </a:ln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2" y="44"/>
                  </a:lnTo>
                  <a:close/>
                  <a:moveTo>
                    <a:pt x="126" y="54"/>
                  </a:moveTo>
                  <a:lnTo>
                    <a:pt x="112" y="63"/>
                  </a:lnTo>
                  <a:lnTo>
                    <a:pt x="112" y="49"/>
                  </a:lnTo>
                  <a:lnTo>
                    <a:pt x="126" y="54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6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3"/>
                  </a:moveTo>
                  <a:lnTo>
                    <a:pt x="6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6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6" name="Группа 25"/>
          <p:cNvGrpSpPr/>
          <p:nvPr/>
        </p:nvGrpSpPr>
        <p:grpSpPr>
          <a:xfrm>
            <a:off x="5197939" y="1275606"/>
            <a:ext cx="303460" cy="301196"/>
            <a:chOff x="5197939" y="1275606"/>
            <a:chExt cx="303460" cy="301196"/>
          </a:xfrm>
          <a:solidFill>
            <a:schemeClr val="tx2"/>
          </a:solidFill>
        </p:grpSpPr>
        <p:sp>
          <p:nvSpPr>
            <p:cNvPr id="236" name="Freeform 240"/>
            <p:cNvSpPr>
              <a:spLocks/>
            </p:cNvSpPr>
            <p:nvPr/>
          </p:nvSpPr>
          <p:spPr bwMode="auto">
            <a:xfrm>
              <a:off x="5297583" y="1339015"/>
              <a:ext cx="99644" cy="81527"/>
            </a:xfrm>
            <a:custGeom>
              <a:avLst/>
              <a:gdLst>
                <a:gd name="T0" fmla="*/ 21 w 44"/>
                <a:gd name="T1" fmla="*/ 33 h 36"/>
                <a:gd name="T2" fmla="*/ 8 w 44"/>
                <a:gd name="T3" fmla="*/ 20 h 36"/>
                <a:gd name="T4" fmla="*/ 44 w 44"/>
                <a:gd name="T5" fmla="*/ 20 h 36"/>
                <a:gd name="T6" fmla="*/ 44 w 44"/>
                <a:gd name="T7" fmla="*/ 16 h 36"/>
                <a:gd name="T8" fmla="*/ 8 w 44"/>
                <a:gd name="T9" fmla="*/ 16 h 36"/>
                <a:gd name="T10" fmla="*/ 21 w 44"/>
                <a:gd name="T11" fmla="*/ 3 h 36"/>
                <a:gd name="T12" fmla="*/ 17 w 44"/>
                <a:gd name="T13" fmla="*/ 0 h 36"/>
                <a:gd name="T14" fmla="*/ 0 w 44"/>
                <a:gd name="T15" fmla="*/ 17 h 36"/>
                <a:gd name="T16" fmla="*/ 0 w 44"/>
                <a:gd name="T17" fmla="*/ 19 h 36"/>
                <a:gd name="T18" fmla="*/ 17 w 44"/>
                <a:gd name="T19" fmla="*/ 36 h 36"/>
                <a:gd name="T20" fmla="*/ 21 w 44"/>
                <a:gd name="T21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6">
                  <a:moveTo>
                    <a:pt x="21" y="33"/>
                  </a:moveTo>
                  <a:lnTo>
                    <a:pt x="8" y="20"/>
                  </a:lnTo>
                  <a:lnTo>
                    <a:pt x="44" y="20"/>
                  </a:lnTo>
                  <a:lnTo>
                    <a:pt x="44" y="16"/>
                  </a:lnTo>
                  <a:lnTo>
                    <a:pt x="8" y="16"/>
                  </a:lnTo>
                  <a:lnTo>
                    <a:pt x="21" y="3"/>
                  </a:lnTo>
                  <a:lnTo>
                    <a:pt x="17" y="0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17" y="36"/>
                  </a:lnTo>
                  <a:lnTo>
                    <a:pt x="21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37" name="Freeform 241"/>
            <p:cNvSpPr>
              <a:spLocks noEditPoints="1"/>
            </p:cNvSpPr>
            <p:nvPr/>
          </p:nvSpPr>
          <p:spPr bwMode="auto">
            <a:xfrm>
              <a:off x="5197939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5 w 134"/>
                <a:gd name="T39" fmla="*/ 129 h 133"/>
                <a:gd name="T40" fmla="*/ 5 w 134"/>
                <a:gd name="T41" fmla="*/ 58 h 133"/>
                <a:gd name="T42" fmla="*/ 67 w 134"/>
                <a:gd name="T43" fmla="*/ 97 h 133"/>
                <a:gd name="T44" fmla="*/ 130 w 134"/>
                <a:gd name="T45" fmla="*/ 58 h 133"/>
                <a:gd name="T46" fmla="*/ 130 w 134"/>
                <a:gd name="T47" fmla="*/ 129 h 133"/>
                <a:gd name="T48" fmla="*/ 5 w 134"/>
                <a:gd name="T49" fmla="*/ 129 h 133"/>
                <a:gd name="T50" fmla="*/ 128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8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5" y="129"/>
                  </a:moveTo>
                  <a:lnTo>
                    <a:pt x="5" y="58"/>
                  </a:lnTo>
                  <a:lnTo>
                    <a:pt x="67" y="97"/>
                  </a:lnTo>
                  <a:lnTo>
                    <a:pt x="130" y="58"/>
                  </a:lnTo>
                  <a:lnTo>
                    <a:pt x="130" y="129"/>
                  </a:lnTo>
                  <a:lnTo>
                    <a:pt x="5" y="129"/>
                  </a:lnTo>
                  <a:close/>
                  <a:moveTo>
                    <a:pt x="128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8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7" name="Группа 26"/>
          <p:cNvGrpSpPr/>
          <p:nvPr/>
        </p:nvGrpSpPr>
        <p:grpSpPr>
          <a:xfrm>
            <a:off x="5589719" y="1275606"/>
            <a:ext cx="303460" cy="301196"/>
            <a:chOff x="5589719" y="1275606"/>
            <a:chExt cx="303460" cy="301196"/>
          </a:xfrm>
          <a:solidFill>
            <a:schemeClr val="tx2"/>
          </a:solidFill>
        </p:grpSpPr>
        <p:sp>
          <p:nvSpPr>
            <p:cNvPr id="238" name="Freeform 242"/>
            <p:cNvSpPr>
              <a:spLocks/>
            </p:cNvSpPr>
            <p:nvPr/>
          </p:nvSpPr>
          <p:spPr bwMode="auto">
            <a:xfrm>
              <a:off x="5698421" y="1379779"/>
              <a:ext cx="65675" cy="63410"/>
            </a:xfrm>
            <a:custGeom>
              <a:avLst/>
              <a:gdLst>
                <a:gd name="T0" fmla="*/ 36 w 56"/>
                <a:gd name="T1" fmla="*/ 40 h 55"/>
                <a:gd name="T2" fmla="*/ 44 w 56"/>
                <a:gd name="T3" fmla="*/ 40 h 55"/>
                <a:gd name="T4" fmla="*/ 37 w 56"/>
                <a:gd name="T5" fmla="*/ 50 h 55"/>
                <a:gd name="T6" fmla="*/ 44 w 56"/>
                <a:gd name="T7" fmla="*/ 55 h 55"/>
                <a:gd name="T8" fmla="*/ 56 w 56"/>
                <a:gd name="T9" fmla="*/ 39 h 55"/>
                <a:gd name="T10" fmla="*/ 56 w 56"/>
                <a:gd name="T11" fmla="*/ 34 h 55"/>
                <a:gd name="T12" fmla="*/ 44 w 56"/>
                <a:gd name="T13" fmla="*/ 18 h 55"/>
                <a:gd name="T14" fmla="*/ 37 w 56"/>
                <a:gd name="T15" fmla="*/ 23 h 55"/>
                <a:gd name="T16" fmla="*/ 44 w 56"/>
                <a:gd name="T17" fmla="*/ 32 h 55"/>
                <a:gd name="T18" fmla="*/ 36 w 56"/>
                <a:gd name="T19" fmla="*/ 32 h 55"/>
                <a:gd name="T20" fmla="*/ 8 w 56"/>
                <a:gd name="T21" fmla="*/ 0 h 55"/>
                <a:gd name="T22" fmla="*/ 0 w 56"/>
                <a:gd name="T23" fmla="*/ 0 h 55"/>
                <a:gd name="T24" fmla="*/ 36 w 56"/>
                <a:gd name="T25" fmla="*/ 4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1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6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39" name="Freeform 243"/>
            <p:cNvSpPr>
              <a:spLocks/>
            </p:cNvSpPr>
            <p:nvPr/>
          </p:nvSpPr>
          <p:spPr bwMode="auto">
            <a:xfrm>
              <a:off x="5727862" y="1316369"/>
              <a:ext cx="65675" cy="63410"/>
            </a:xfrm>
            <a:custGeom>
              <a:avLst/>
              <a:gdLst>
                <a:gd name="T0" fmla="*/ 20 w 56"/>
                <a:gd name="T1" fmla="*/ 32 h 54"/>
                <a:gd name="T2" fmla="*/ 12 w 56"/>
                <a:gd name="T3" fmla="*/ 22 h 54"/>
                <a:gd name="T4" fmla="*/ 20 w 56"/>
                <a:gd name="T5" fmla="*/ 22 h 54"/>
                <a:gd name="T6" fmla="*/ 48 w 56"/>
                <a:gd name="T7" fmla="*/ 54 h 54"/>
                <a:gd name="T8" fmla="*/ 56 w 56"/>
                <a:gd name="T9" fmla="*/ 54 h 54"/>
                <a:gd name="T10" fmla="*/ 20 w 56"/>
                <a:gd name="T11" fmla="*/ 14 h 54"/>
                <a:gd name="T12" fmla="*/ 12 w 56"/>
                <a:gd name="T13" fmla="*/ 14 h 54"/>
                <a:gd name="T14" fmla="*/ 20 w 56"/>
                <a:gd name="T15" fmla="*/ 5 h 54"/>
                <a:gd name="T16" fmla="*/ 13 w 56"/>
                <a:gd name="T17" fmla="*/ 0 h 54"/>
                <a:gd name="T18" fmla="*/ 0 w 56"/>
                <a:gd name="T19" fmla="*/ 16 h 54"/>
                <a:gd name="T20" fmla="*/ 0 w 56"/>
                <a:gd name="T21" fmla="*/ 21 h 54"/>
                <a:gd name="T22" fmla="*/ 13 w 56"/>
                <a:gd name="T23" fmla="*/ 37 h 54"/>
                <a:gd name="T24" fmla="*/ 20 w 56"/>
                <a:gd name="T2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20" y="32"/>
                  </a:moveTo>
                  <a:cubicBezTo>
                    <a:pt x="12" y="22"/>
                    <a:pt x="12" y="22"/>
                    <a:pt x="12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36" y="22"/>
                    <a:pt x="48" y="40"/>
                    <a:pt x="48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36"/>
                    <a:pt x="41" y="14"/>
                    <a:pt x="20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3" y="37"/>
                    <a:pt x="13" y="37"/>
                    <a:pt x="13" y="37"/>
                  </a:cubicBezTo>
                  <a:lnTo>
                    <a:pt x="20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40" name="Freeform 244"/>
            <p:cNvSpPr>
              <a:spLocks noEditPoints="1"/>
            </p:cNvSpPr>
            <p:nvPr/>
          </p:nvSpPr>
          <p:spPr bwMode="auto">
            <a:xfrm>
              <a:off x="5589719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4 w 134"/>
                <a:gd name="T39" fmla="*/ 129 h 133"/>
                <a:gd name="T40" fmla="*/ 4 w 134"/>
                <a:gd name="T41" fmla="*/ 58 h 133"/>
                <a:gd name="T42" fmla="*/ 67 w 134"/>
                <a:gd name="T43" fmla="*/ 97 h 133"/>
                <a:gd name="T44" fmla="*/ 129 w 134"/>
                <a:gd name="T45" fmla="*/ 58 h 133"/>
                <a:gd name="T46" fmla="*/ 129 w 134"/>
                <a:gd name="T47" fmla="*/ 129 h 133"/>
                <a:gd name="T48" fmla="*/ 4 w 134"/>
                <a:gd name="T49" fmla="*/ 129 h 133"/>
                <a:gd name="T50" fmla="*/ 127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7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8" name="Группа 27"/>
          <p:cNvGrpSpPr/>
          <p:nvPr/>
        </p:nvGrpSpPr>
        <p:grpSpPr>
          <a:xfrm>
            <a:off x="5981500" y="1275606"/>
            <a:ext cx="301196" cy="301196"/>
            <a:chOff x="5981500" y="1275606"/>
            <a:chExt cx="301196" cy="301196"/>
          </a:xfrm>
          <a:solidFill>
            <a:schemeClr val="tx2"/>
          </a:solidFill>
        </p:grpSpPr>
        <p:sp>
          <p:nvSpPr>
            <p:cNvPr id="241" name="Freeform 245"/>
            <p:cNvSpPr>
              <a:spLocks/>
            </p:cNvSpPr>
            <p:nvPr/>
          </p:nvSpPr>
          <p:spPr bwMode="auto">
            <a:xfrm>
              <a:off x="6096995" y="1343545"/>
              <a:ext cx="72468" cy="72468"/>
            </a:xfrm>
            <a:custGeom>
              <a:avLst/>
              <a:gdLst>
                <a:gd name="T0" fmla="*/ 3 w 32"/>
                <a:gd name="T1" fmla="*/ 32 h 32"/>
                <a:gd name="T2" fmla="*/ 16 w 32"/>
                <a:gd name="T3" fmla="*/ 19 h 32"/>
                <a:gd name="T4" fmla="*/ 29 w 32"/>
                <a:gd name="T5" fmla="*/ 32 h 32"/>
                <a:gd name="T6" fmla="*/ 32 w 32"/>
                <a:gd name="T7" fmla="*/ 29 h 32"/>
                <a:gd name="T8" fmla="*/ 19 w 32"/>
                <a:gd name="T9" fmla="*/ 16 h 32"/>
                <a:gd name="T10" fmla="*/ 32 w 32"/>
                <a:gd name="T11" fmla="*/ 3 h 32"/>
                <a:gd name="T12" fmla="*/ 29 w 32"/>
                <a:gd name="T13" fmla="*/ 0 h 32"/>
                <a:gd name="T14" fmla="*/ 16 w 32"/>
                <a:gd name="T15" fmla="*/ 13 h 32"/>
                <a:gd name="T16" fmla="*/ 3 w 32"/>
                <a:gd name="T17" fmla="*/ 0 h 32"/>
                <a:gd name="T18" fmla="*/ 0 w 32"/>
                <a:gd name="T19" fmla="*/ 3 h 32"/>
                <a:gd name="T20" fmla="*/ 13 w 32"/>
                <a:gd name="T21" fmla="*/ 16 h 32"/>
                <a:gd name="T22" fmla="*/ 0 w 32"/>
                <a:gd name="T23" fmla="*/ 29 h 32"/>
                <a:gd name="T24" fmla="*/ 3 w 32"/>
                <a:gd name="T2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3" y="32"/>
                  </a:moveTo>
                  <a:lnTo>
                    <a:pt x="16" y="19"/>
                  </a:lnTo>
                  <a:lnTo>
                    <a:pt x="29" y="32"/>
                  </a:lnTo>
                  <a:lnTo>
                    <a:pt x="32" y="29"/>
                  </a:lnTo>
                  <a:lnTo>
                    <a:pt x="19" y="16"/>
                  </a:lnTo>
                  <a:lnTo>
                    <a:pt x="32" y="3"/>
                  </a:lnTo>
                  <a:lnTo>
                    <a:pt x="29" y="0"/>
                  </a:ln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42" name="Freeform 246"/>
            <p:cNvSpPr>
              <a:spLocks noEditPoints="1"/>
            </p:cNvSpPr>
            <p:nvPr/>
          </p:nvSpPr>
          <p:spPr bwMode="auto">
            <a:xfrm>
              <a:off x="5981500" y="1275606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1 w 133"/>
                <a:gd name="T31" fmla="*/ 63 h 133"/>
                <a:gd name="T32" fmla="*/ 7 w 133"/>
                <a:gd name="T33" fmla="*/ 54 h 133"/>
                <a:gd name="T34" fmla="*/ 21 w 133"/>
                <a:gd name="T35" fmla="*/ 49 h 133"/>
                <a:gd name="T36" fmla="*/ 21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3 w 133"/>
                <a:gd name="T53" fmla="*/ 63 h 133"/>
                <a:gd name="T54" fmla="*/ 113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9" name="Группа 28"/>
          <p:cNvGrpSpPr/>
          <p:nvPr/>
        </p:nvGrpSpPr>
        <p:grpSpPr>
          <a:xfrm>
            <a:off x="6373279" y="1275606"/>
            <a:ext cx="303460" cy="301196"/>
            <a:chOff x="6373279" y="1275606"/>
            <a:chExt cx="303460" cy="301196"/>
          </a:xfrm>
          <a:solidFill>
            <a:schemeClr val="tx2"/>
          </a:solidFill>
        </p:grpSpPr>
        <p:sp>
          <p:nvSpPr>
            <p:cNvPr id="243" name="Freeform 247"/>
            <p:cNvSpPr>
              <a:spLocks noEditPoints="1"/>
            </p:cNvSpPr>
            <p:nvPr/>
          </p:nvSpPr>
          <p:spPr bwMode="auto">
            <a:xfrm>
              <a:off x="6477452" y="1332221"/>
              <a:ext cx="92850" cy="92850"/>
            </a:xfrm>
            <a:custGeom>
              <a:avLst/>
              <a:gdLst>
                <a:gd name="T0" fmla="*/ 28 w 78"/>
                <a:gd name="T1" fmla="*/ 56 h 79"/>
                <a:gd name="T2" fmla="*/ 44 w 78"/>
                <a:gd name="T3" fmla="*/ 51 h 79"/>
                <a:gd name="T4" fmla="*/ 73 w 78"/>
                <a:gd name="T5" fmla="*/ 79 h 79"/>
                <a:gd name="T6" fmla="*/ 78 w 78"/>
                <a:gd name="T7" fmla="*/ 74 h 79"/>
                <a:gd name="T8" fmla="*/ 50 w 78"/>
                <a:gd name="T9" fmla="*/ 45 h 79"/>
                <a:gd name="T10" fmla="*/ 56 w 78"/>
                <a:gd name="T11" fmla="*/ 28 h 79"/>
                <a:gd name="T12" fmla="*/ 28 w 78"/>
                <a:gd name="T13" fmla="*/ 0 h 79"/>
                <a:gd name="T14" fmla="*/ 0 w 78"/>
                <a:gd name="T15" fmla="*/ 28 h 79"/>
                <a:gd name="T16" fmla="*/ 28 w 78"/>
                <a:gd name="T17" fmla="*/ 56 h 79"/>
                <a:gd name="T18" fmla="*/ 28 w 78"/>
                <a:gd name="T19" fmla="*/ 8 h 79"/>
                <a:gd name="T20" fmla="*/ 48 w 78"/>
                <a:gd name="T21" fmla="*/ 28 h 79"/>
                <a:gd name="T22" fmla="*/ 28 w 78"/>
                <a:gd name="T23" fmla="*/ 48 h 79"/>
                <a:gd name="T24" fmla="*/ 8 w 78"/>
                <a:gd name="T25" fmla="*/ 28 h 79"/>
                <a:gd name="T26" fmla="*/ 28 w 78"/>
                <a:gd name="T27" fmla="*/ 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79">
                  <a:moveTo>
                    <a:pt x="28" y="56"/>
                  </a:moveTo>
                  <a:cubicBezTo>
                    <a:pt x="34" y="56"/>
                    <a:pt x="40" y="54"/>
                    <a:pt x="44" y="51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3" y="41"/>
                    <a:pt x="56" y="35"/>
                    <a:pt x="56" y="28"/>
                  </a:cubicBezTo>
                  <a:cubicBezTo>
                    <a:pt x="56" y="13"/>
                    <a:pt x="43" y="0"/>
                    <a:pt x="28" y="0"/>
                  </a:cubicBezTo>
                  <a:cubicBezTo>
                    <a:pt x="12" y="0"/>
                    <a:pt x="0" y="13"/>
                    <a:pt x="0" y="28"/>
                  </a:cubicBezTo>
                  <a:cubicBezTo>
                    <a:pt x="0" y="44"/>
                    <a:pt x="12" y="56"/>
                    <a:pt x="28" y="56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44" name="Freeform 248"/>
            <p:cNvSpPr>
              <a:spLocks noEditPoints="1"/>
            </p:cNvSpPr>
            <p:nvPr/>
          </p:nvSpPr>
          <p:spPr bwMode="auto">
            <a:xfrm>
              <a:off x="6373279" y="1275606"/>
              <a:ext cx="303460" cy="301196"/>
            </a:xfrm>
            <a:custGeom>
              <a:avLst/>
              <a:gdLst>
                <a:gd name="T0" fmla="*/ 113 w 134"/>
                <a:gd name="T1" fmla="*/ 0 h 133"/>
                <a:gd name="T2" fmla="*/ 21 w 134"/>
                <a:gd name="T3" fmla="*/ 0 h 133"/>
                <a:gd name="T4" fmla="*/ 21 w 134"/>
                <a:gd name="T5" fmla="*/ 44 h 133"/>
                <a:gd name="T6" fmla="*/ 0 w 134"/>
                <a:gd name="T7" fmla="*/ 53 h 133"/>
                <a:gd name="T8" fmla="*/ 0 w 134"/>
                <a:gd name="T9" fmla="*/ 133 h 133"/>
                <a:gd name="T10" fmla="*/ 134 w 134"/>
                <a:gd name="T11" fmla="*/ 133 h 133"/>
                <a:gd name="T12" fmla="*/ 134 w 134"/>
                <a:gd name="T13" fmla="*/ 53 h 133"/>
                <a:gd name="T14" fmla="*/ 113 w 134"/>
                <a:gd name="T15" fmla="*/ 44 h 133"/>
                <a:gd name="T16" fmla="*/ 113 w 134"/>
                <a:gd name="T17" fmla="*/ 0 h 133"/>
                <a:gd name="T18" fmla="*/ 109 w 134"/>
                <a:gd name="T19" fmla="*/ 4 h 133"/>
                <a:gd name="T20" fmla="*/ 109 w 134"/>
                <a:gd name="T21" fmla="*/ 66 h 133"/>
                <a:gd name="T22" fmla="*/ 67 w 134"/>
                <a:gd name="T23" fmla="*/ 92 h 133"/>
                <a:gd name="T24" fmla="*/ 25 w 134"/>
                <a:gd name="T25" fmla="*/ 66 h 133"/>
                <a:gd name="T26" fmla="*/ 25 w 134"/>
                <a:gd name="T27" fmla="*/ 4 h 133"/>
                <a:gd name="T28" fmla="*/ 109 w 134"/>
                <a:gd name="T29" fmla="*/ 4 h 133"/>
                <a:gd name="T30" fmla="*/ 21 w 134"/>
                <a:gd name="T31" fmla="*/ 63 h 133"/>
                <a:gd name="T32" fmla="*/ 7 w 134"/>
                <a:gd name="T33" fmla="*/ 54 h 133"/>
                <a:gd name="T34" fmla="*/ 21 w 134"/>
                <a:gd name="T35" fmla="*/ 49 h 133"/>
                <a:gd name="T36" fmla="*/ 21 w 134"/>
                <a:gd name="T37" fmla="*/ 63 h 133"/>
                <a:gd name="T38" fmla="*/ 5 w 134"/>
                <a:gd name="T39" fmla="*/ 129 h 133"/>
                <a:gd name="T40" fmla="*/ 5 w 134"/>
                <a:gd name="T41" fmla="*/ 58 h 133"/>
                <a:gd name="T42" fmla="*/ 67 w 134"/>
                <a:gd name="T43" fmla="*/ 97 h 133"/>
                <a:gd name="T44" fmla="*/ 130 w 134"/>
                <a:gd name="T45" fmla="*/ 58 h 133"/>
                <a:gd name="T46" fmla="*/ 130 w 134"/>
                <a:gd name="T47" fmla="*/ 129 h 133"/>
                <a:gd name="T48" fmla="*/ 5 w 134"/>
                <a:gd name="T49" fmla="*/ 129 h 133"/>
                <a:gd name="T50" fmla="*/ 127 w 134"/>
                <a:gd name="T51" fmla="*/ 54 h 133"/>
                <a:gd name="T52" fmla="*/ 113 w 134"/>
                <a:gd name="T53" fmla="*/ 63 h 133"/>
                <a:gd name="T54" fmla="*/ 113 w 134"/>
                <a:gd name="T55" fmla="*/ 49 h 133"/>
                <a:gd name="T56" fmla="*/ 127 w 134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4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4" y="133"/>
                  </a:lnTo>
                  <a:lnTo>
                    <a:pt x="134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7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5" y="129"/>
                  </a:moveTo>
                  <a:lnTo>
                    <a:pt x="5" y="58"/>
                  </a:lnTo>
                  <a:lnTo>
                    <a:pt x="67" y="97"/>
                  </a:lnTo>
                  <a:lnTo>
                    <a:pt x="130" y="58"/>
                  </a:lnTo>
                  <a:lnTo>
                    <a:pt x="130" y="129"/>
                  </a:lnTo>
                  <a:lnTo>
                    <a:pt x="5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0" name="Группа 29"/>
          <p:cNvGrpSpPr/>
          <p:nvPr/>
        </p:nvGrpSpPr>
        <p:grpSpPr>
          <a:xfrm>
            <a:off x="6765060" y="1275606"/>
            <a:ext cx="301196" cy="301196"/>
            <a:chOff x="6765060" y="1275606"/>
            <a:chExt cx="301196" cy="301196"/>
          </a:xfrm>
          <a:solidFill>
            <a:schemeClr val="tx2"/>
          </a:solidFill>
        </p:grpSpPr>
        <p:sp>
          <p:nvSpPr>
            <p:cNvPr id="245" name="Freeform 249"/>
            <p:cNvSpPr>
              <a:spLocks noEditPoints="1"/>
            </p:cNvSpPr>
            <p:nvPr/>
          </p:nvSpPr>
          <p:spPr bwMode="auto">
            <a:xfrm>
              <a:off x="6765060" y="1275606"/>
              <a:ext cx="301196" cy="301196"/>
            </a:xfrm>
            <a:custGeom>
              <a:avLst/>
              <a:gdLst>
                <a:gd name="T0" fmla="*/ 113 w 133"/>
                <a:gd name="T1" fmla="*/ 0 h 133"/>
                <a:gd name="T2" fmla="*/ 21 w 133"/>
                <a:gd name="T3" fmla="*/ 0 h 133"/>
                <a:gd name="T4" fmla="*/ 21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3 w 133"/>
                <a:gd name="T15" fmla="*/ 44 h 133"/>
                <a:gd name="T16" fmla="*/ 113 w 133"/>
                <a:gd name="T17" fmla="*/ 0 h 133"/>
                <a:gd name="T18" fmla="*/ 109 w 133"/>
                <a:gd name="T19" fmla="*/ 4 h 133"/>
                <a:gd name="T20" fmla="*/ 109 w 133"/>
                <a:gd name="T21" fmla="*/ 66 h 133"/>
                <a:gd name="T22" fmla="*/ 67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9 w 133"/>
                <a:gd name="T29" fmla="*/ 4 h 133"/>
                <a:gd name="T30" fmla="*/ 21 w 133"/>
                <a:gd name="T31" fmla="*/ 63 h 133"/>
                <a:gd name="T32" fmla="*/ 6 w 133"/>
                <a:gd name="T33" fmla="*/ 54 h 133"/>
                <a:gd name="T34" fmla="*/ 21 w 133"/>
                <a:gd name="T35" fmla="*/ 49 h 133"/>
                <a:gd name="T36" fmla="*/ 21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7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3 w 133"/>
                <a:gd name="T53" fmla="*/ 63 h 133"/>
                <a:gd name="T54" fmla="*/ 113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3" y="0"/>
                  </a:moveTo>
                  <a:lnTo>
                    <a:pt x="21" y="0"/>
                  </a:lnTo>
                  <a:lnTo>
                    <a:pt x="21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3" y="44"/>
                  </a:lnTo>
                  <a:lnTo>
                    <a:pt x="113" y="0"/>
                  </a:lnTo>
                  <a:close/>
                  <a:moveTo>
                    <a:pt x="109" y="4"/>
                  </a:moveTo>
                  <a:lnTo>
                    <a:pt x="109" y="66"/>
                  </a:lnTo>
                  <a:lnTo>
                    <a:pt x="67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9" y="4"/>
                  </a:lnTo>
                  <a:close/>
                  <a:moveTo>
                    <a:pt x="21" y="63"/>
                  </a:moveTo>
                  <a:lnTo>
                    <a:pt x="6" y="54"/>
                  </a:lnTo>
                  <a:lnTo>
                    <a:pt x="21" y="49"/>
                  </a:lnTo>
                  <a:lnTo>
                    <a:pt x="21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7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3" y="63"/>
                  </a:lnTo>
                  <a:lnTo>
                    <a:pt x="113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46" name="Freeform 250"/>
            <p:cNvSpPr>
              <a:spLocks noEditPoints="1"/>
            </p:cNvSpPr>
            <p:nvPr/>
          </p:nvSpPr>
          <p:spPr bwMode="auto">
            <a:xfrm>
              <a:off x="6862438" y="1327691"/>
              <a:ext cx="106438" cy="99644"/>
            </a:xfrm>
            <a:custGeom>
              <a:avLst/>
              <a:gdLst>
                <a:gd name="T0" fmla="*/ 2 w 89"/>
                <a:gd name="T1" fmla="*/ 40 h 85"/>
                <a:gd name="T2" fmla="*/ 24 w 89"/>
                <a:gd name="T3" fmla="*/ 54 h 85"/>
                <a:gd name="T4" fmla="*/ 16 w 89"/>
                <a:gd name="T5" fmla="*/ 79 h 85"/>
                <a:gd name="T6" fmla="*/ 18 w 89"/>
                <a:gd name="T7" fmla="*/ 84 h 85"/>
                <a:gd name="T8" fmla="*/ 22 w 89"/>
                <a:gd name="T9" fmla="*/ 84 h 85"/>
                <a:gd name="T10" fmla="*/ 45 w 89"/>
                <a:gd name="T11" fmla="*/ 69 h 85"/>
                <a:gd name="T12" fmla="*/ 66 w 89"/>
                <a:gd name="T13" fmla="*/ 84 h 85"/>
                <a:gd name="T14" fmla="*/ 68 w 89"/>
                <a:gd name="T15" fmla="*/ 84 h 85"/>
                <a:gd name="T16" fmla="*/ 71 w 89"/>
                <a:gd name="T17" fmla="*/ 84 h 85"/>
                <a:gd name="T18" fmla="*/ 72 w 89"/>
                <a:gd name="T19" fmla="*/ 79 h 85"/>
                <a:gd name="T20" fmla="*/ 65 w 89"/>
                <a:gd name="T21" fmla="*/ 54 h 85"/>
                <a:gd name="T22" fmla="*/ 87 w 89"/>
                <a:gd name="T23" fmla="*/ 40 h 85"/>
                <a:gd name="T24" fmla="*/ 88 w 89"/>
                <a:gd name="T25" fmla="*/ 35 h 85"/>
                <a:gd name="T26" fmla="*/ 85 w 89"/>
                <a:gd name="T27" fmla="*/ 32 h 85"/>
                <a:gd name="T28" fmla="*/ 59 w 89"/>
                <a:gd name="T29" fmla="*/ 32 h 85"/>
                <a:gd name="T30" fmla="*/ 48 w 89"/>
                <a:gd name="T31" fmla="*/ 3 h 85"/>
                <a:gd name="T32" fmla="*/ 45 w 89"/>
                <a:gd name="T33" fmla="*/ 0 h 85"/>
                <a:gd name="T34" fmla="*/ 41 w 89"/>
                <a:gd name="T35" fmla="*/ 3 h 85"/>
                <a:gd name="T36" fmla="*/ 31 w 89"/>
                <a:gd name="T37" fmla="*/ 32 h 85"/>
                <a:gd name="T38" fmla="*/ 5 w 89"/>
                <a:gd name="T39" fmla="*/ 32 h 85"/>
                <a:gd name="T40" fmla="*/ 1 w 89"/>
                <a:gd name="T41" fmla="*/ 35 h 85"/>
                <a:gd name="T42" fmla="*/ 2 w 89"/>
                <a:gd name="T43" fmla="*/ 40 h 85"/>
                <a:gd name="T44" fmla="*/ 34 w 89"/>
                <a:gd name="T45" fmla="*/ 40 h 85"/>
                <a:gd name="T46" fmla="*/ 37 w 89"/>
                <a:gd name="T47" fmla="*/ 38 h 85"/>
                <a:gd name="T48" fmla="*/ 45 w 89"/>
                <a:gd name="T49" fmla="*/ 16 h 85"/>
                <a:gd name="T50" fmla="*/ 53 w 89"/>
                <a:gd name="T51" fmla="*/ 38 h 85"/>
                <a:gd name="T52" fmla="*/ 57 w 89"/>
                <a:gd name="T53" fmla="*/ 40 h 85"/>
                <a:gd name="T54" fmla="*/ 71 w 89"/>
                <a:gd name="T55" fmla="*/ 40 h 85"/>
                <a:gd name="T56" fmla="*/ 58 w 89"/>
                <a:gd name="T57" fmla="*/ 49 h 85"/>
                <a:gd name="T58" fmla="*/ 57 w 89"/>
                <a:gd name="T59" fmla="*/ 54 h 85"/>
                <a:gd name="T60" fmla="*/ 62 w 89"/>
                <a:gd name="T61" fmla="*/ 71 h 85"/>
                <a:gd name="T62" fmla="*/ 47 w 89"/>
                <a:gd name="T63" fmla="*/ 61 h 85"/>
                <a:gd name="T64" fmla="*/ 42 w 89"/>
                <a:gd name="T65" fmla="*/ 61 h 85"/>
                <a:gd name="T66" fmla="*/ 27 w 89"/>
                <a:gd name="T67" fmla="*/ 71 h 85"/>
                <a:gd name="T68" fmla="*/ 33 w 89"/>
                <a:gd name="T69" fmla="*/ 54 h 85"/>
                <a:gd name="T70" fmla="*/ 31 w 89"/>
                <a:gd name="T71" fmla="*/ 49 h 85"/>
                <a:gd name="T72" fmla="*/ 18 w 89"/>
                <a:gd name="T73" fmla="*/ 40 h 85"/>
                <a:gd name="T74" fmla="*/ 34 w 89"/>
                <a:gd name="T75" fmla="*/ 4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5">
                  <a:moveTo>
                    <a:pt x="2" y="40"/>
                  </a:moveTo>
                  <a:cubicBezTo>
                    <a:pt x="24" y="54"/>
                    <a:pt x="24" y="54"/>
                    <a:pt x="24" y="5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1"/>
                    <a:pt x="16" y="83"/>
                    <a:pt x="18" y="84"/>
                  </a:cubicBezTo>
                  <a:cubicBezTo>
                    <a:pt x="19" y="85"/>
                    <a:pt x="21" y="85"/>
                    <a:pt x="22" y="84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7" y="84"/>
                    <a:pt x="68" y="84"/>
                    <a:pt x="68" y="84"/>
                  </a:cubicBezTo>
                  <a:cubicBezTo>
                    <a:pt x="69" y="84"/>
                    <a:pt x="70" y="84"/>
                    <a:pt x="71" y="84"/>
                  </a:cubicBezTo>
                  <a:cubicBezTo>
                    <a:pt x="72" y="83"/>
                    <a:pt x="73" y="81"/>
                    <a:pt x="72" y="79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8" y="39"/>
                    <a:pt x="89" y="37"/>
                    <a:pt x="88" y="35"/>
                  </a:cubicBezTo>
                  <a:cubicBezTo>
                    <a:pt x="88" y="34"/>
                    <a:pt x="86" y="32"/>
                    <a:pt x="85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1"/>
                    <a:pt x="46" y="0"/>
                    <a:pt x="45" y="0"/>
                  </a:cubicBezTo>
                  <a:cubicBezTo>
                    <a:pt x="43" y="0"/>
                    <a:pt x="41" y="2"/>
                    <a:pt x="41" y="3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3" y="32"/>
                    <a:pt x="1" y="34"/>
                    <a:pt x="1" y="35"/>
                  </a:cubicBezTo>
                  <a:cubicBezTo>
                    <a:pt x="0" y="37"/>
                    <a:pt x="1" y="39"/>
                    <a:pt x="2" y="40"/>
                  </a:cubicBezTo>
                  <a:close/>
                  <a:moveTo>
                    <a:pt x="34" y="40"/>
                  </a:moveTo>
                  <a:cubicBezTo>
                    <a:pt x="35" y="40"/>
                    <a:pt x="37" y="39"/>
                    <a:pt x="37" y="38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4" y="39"/>
                    <a:pt x="55" y="40"/>
                    <a:pt x="57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7" y="50"/>
                    <a:pt x="56" y="52"/>
                    <a:pt x="57" y="54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0"/>
                    <a:pt x="44" y="60"/>
                    <a:pt x="42" y="6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2"/>
                    <a:pt x="32" y="50"/>
                    <a:pt x="31" y="49"/>
                  </a:cubicBezTo>
                  <a:cubicBezTo>
                    <a:pt x="18" y="40"/>
                    <a:pt x="18" y="40"/>
                    <a:pt x="18" y="40"/>
                  </a:cubicBezTo>
                  <a:lnTo>
                    <a:pt x="34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1" name="Группа 30"/>
          <p:cNvGrpSpPr/>
          <p:nvPr/>
        </p:nvGrpSpPr>
        <p:grpSpPr>
          <a:xfrm>
            <a:off x="2068227" y="1667385"/>
            <a:ext cx="301196" cy="301196"/>
            <a:chOff x="2068227" y="1667385"/>
            <a:chExt cx="301196" cy="301196"/>
          </a:xfrm>
          <a:solidFill>
            <a:schemeClr val="tx2"/>
          </a:solidFill>
        </p:grpSpPr>
        <p:sp>
          <p:nvSpPr>
            <p:cNvPr id="247" name="Freeform 251"/>
            <p:cNvSpPr>
              <a:spLocks/>
            </p:cNvSpPr>
            <p:nvPr/>
          </p:nvSpPr>
          <p:spPr bwMode="auto">
            <a:xfrm>
              <a:off x="2176929" y="1719472"/>
              <a:ext cx="81527" cy="99644"/>
            </a:xfrm>
            <a:custGeom>
              <a:avLst/>
              <a:gdLst>
                <a:gd name="T0" fmla="*/ 16 w 36"/>
                <a:gd name="T1" fmla="*/ 7 h 44"/>
                <a:gd name="T2" fmla="*/ 16 w 36"/>
                <a:gd name="T3" fmla="*/ 44 h 44"/>
                <a:gd name="T4" fmla="*/ 20 w 36"/>
                <a:gd name="T5" fmla="*/ 44 h 44"/>
                <a:gd name="T6" fmla="*/ 20 w 36"/>
                <a:gd name="T7" fmla="*/ 7 h 44"/>
                <a:gd name="T8" fmla="*/ 33 w 36"/>
                <a:gd name="T9" fmla="*/ 20 h 44"/>
                <a:gd name="T10" fmla="*/ 36 w 36"/>
                <a:gd name="T11" fmla="*/ 17 h 44"/>
                <a:gd name="T12" fmla="*/ 20 w 36"/>
                <a:gd name="T13" fmla="*/ 0 h 44"/>
                <a:gd name="T14" fmla="*/ 17 w 36"/>
                <a:gd name="T15" fmla="*/ 0 h 44"/>
                <a:gd name="T16" fmla="*/ 0 w 36"/>
                <a:gd name="T17" fmla="*/ 17 h 44"/>
                <a:gd name="T18" fmla="*/ 3 w 36"/>
                <a:gd name="T19" fmla="*/ 20 h 44"/>
                <a:gd name="T20" fmla="*/ 16 w 36"/>
                <a:gd name="T21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16" y="7"/>
                  </a:moveTo>
                  <a:lnTo>
                    <a:pt x="16" y="44"/>
                  </a:lnTo>
                  <a:lnTo>
                    <a:pt x="20" y="44"/>
                  </a:lnTo>
                  <a:lnTo>
                    <a:pt x="20" y="7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0" y="17"/>
                  </a:lnTo>
                  <a:lnTo>
                    <a:pt x="3" y="20"/>
                  </a:lnTo>
                  <a:lnTo>
                    <a:pt x="16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48" name="Freeform 252"/>
            <p:cNvSpPr>
              <a:spLocks noEditPoints="1"/>
            </p:cNvSpPr>
            <p:nvPr/>
          </p:nvSpPr>
          <p:spPr bwMode="auto">
            <a:xfrm>
              <a:off x="2068227" y="1667385"/>
              <a:ext cx="301196" cy="301196"/>
            </a:xfrm>
            <a:custGeom>
              <a:avLst/>
              <a:gdLst>
                <a:gd name="T0" fmla="*/ 112 w 133"/>
                <a:gd name="T1" fmla="*/ 0 h 133"/>
                <a:gd name="T2" fmla="*/ 20 w 133"/>
                <a:gd name="T3" fmla="*/ 0 h 133"/>
                <a:gd name="T4" fmla="*/ 20 w 133"/>
                <a:gd name="T5" fmla="*/ 44 h 133"/>
                <a:gd name="T6" fmla="*/ 0 w 133"/>
                <a:gd name="T7" fmla="*/ 53 h 133"/>
                <a:gd name="T8" fmla="*/ 0 w 133"/>
                <a:gd name="T9" fmla="*/ 133 h 133"/>
                <a:gd name="T10" fmla="*/ 133 w 133"/>
                <a:gd name="T11" fmla="*/ 133 h 133"/>
                <a:gd name="T12" fmla="*/ 133 w 133"/>
                <a:gd name="T13" fmla="*/ 53 h 133"/>
                <a:gd name="T14" fmla="*/ 112 w 133"/>
                <a:gd name="T15" fmla="*/ 44 h 133"/>
                <a:gd name="T16" fmla="*/ 112 w 133"/>
                <a:gd name="T17" fmla="*/ 0 h 133"/>
                <a:gd name="T18" fmla="*/ 108 w 133"/>
                <a:gd name="T19" fmla="*/ 4 h 133"/>
                <a:gd name="T20" fmla="*/ 108 w 133"/>
                <a:gd name="T21" fmla="*/ 66 h 133"/>
                <a:gd name="T22" fmla="*/ 66 w 133"/>
                <a:gd name="T23" fmla="*/ 92 h 133"/>
                <a:gd name="T24" fmla="*/ 25 w 133"/>
                <a:gd name="T25" fmla="*/ 66 h 133"/>
                <a:gd name="T26" fmla="*/ 25 w 133"/>
                <a:gd name="T27" fmla="*/ 4 h 133"/>
                <a:gd name="T28" fmla="*/ 108 w 133"/>
                <a:gd name="T29" fmla="*/ 4 h 133"/>
                <a:gd name="T30" fmla="*/ 20 w 133"/>
                <a:gd name="T31" fmla="*/ 63 h 133"/>
                <a:gd name="T32" fmla="*/ 6 w 133"/>
                <a:gd name="T33" fmla="*/ 54 h 133"/>
                <a:gd name="T34" fmla="*/ 20 w 133"/>
                <a:gd name="T35" fmla="*/ 49 h 133"/>
                <a:gd name="T36" fmla="*/ 20 w 133"/>
                <a:gd name="T37" fmla="*/ 63 h 133"/>
                <a:gd name="T38" fmla="*/ 4 w 133"/>
                <a:gd name="T39" fmla="*/ 129 h 133"/>
                <a:gd name="T40" fmla="*/ 4 w 133"/>
                <a:gd name="T41" fmla="*/ 58 h 133"/>
                <a:gd name="T42" fmla="*/ 66 w 133"/>
                <a:gd name="T43" fmla="*/ 97 h 133"/>
                <a:gd name="T44" fmla="*/ 129 w 133"/>
                <a:gd name="T45" fmla="*/ 58 h 133"/>
                <a:gd name="T46" fmla="*/ 129 w 133"/>
                <a:gd name="T47" fmla="*/ 129 h 133"/>
                <a:gd name="T48" fmla="*/ 4 w 133"/>
                <a:gd name="T49" fmla="*/ 129 h 133"/>
                <a:gd name="T50" fmla="*/ 127 w 133"/>
                <a:gd name="T51" fmla="*/ 54 h 133"/>
                <a:gd name="T52" fmla="*/ 112 w 133"/>
                <a:gd name="T53" fmla="*/ 63 h 133"/>
                <a:gd name="T54" fmla="*/ 112 w 133"/>
                <a:gd name="T55" fmla="*/ 49 h 133"/>
                <a:gd name="T56" fmla="*/ 127 w 133"/>
                <a:gd name="T57" fmla="*/ 5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2" y="0"/>
                  </a:moveTo>
                  <a:lnTo>
                    <a:pt x="20" y="0"/>
                  </a:lnTo>
                  <a:lnTo>
                    <a:pt x="20" y="44"/>
                  </a:lnTo>
                  <a:lnTo>
                    <a:pt x="0" y="53"/>
                  </a:lnTo>
                  <a:lnTo>
                    <a:pt x="0" y="133"/>
                  </a:lnTo>
                  <a:lnTo>
                    <a:pt x="133" y="133"/>
                  </a:lnTo>
                  <a:lnTo>
                    <a:pt x="133" y="53"/>
                  </a:lnTo>
                  <a:lnTo>
                    <a:pt x="112" y="44"/>
                  </a:lnTo>
                  <a:lnTo>
                    <a:pt x="112" y="0"/>
                  </a:lnTo>
                  <a:close/>
                  <a:moveTo>
                    <a:pt x="108" y="4"/>
                  </a:moveTo>
                  <a:lnTo>
                    <a:pt x="108" y="66"/>
                  </a:lnTo>
                  <a:lnTo>
                    <a:pt x="66" y="92"/>
                  </a:lnTo>
                  <a:lnTo>
                    <a:pt x="25" y="66"/>
                  </a:lnTo>
                  <a:lnTo>
                    <a:pt x="25" y="4"/>
                  </a:lnTo>
                  <a:lnTo>
                    <a:pt x="108" y="4"/>
                  </a:lnTo>
                  <a:close/>
                  <a:moveTo>
                    <a:pt x="20" y="63"/>
                  </a:moveTo>
                  <a:lnTo>
                    <a:pt x="6" y="54"/>
                  </a:lnTo>
                  <a:lnTo>
                    <a:pt x="20" y="49"/>
                  </a:lnTo>
                  <a:lnTo>
                    <a:pt x="20" y="63"/>
                  </a:lnTo>
                  <a:close/>
                  <a:moveTo>
                    <a:pt x="4" y="129"/>
                  </a:moveTo>
                  <a:lnTo>
                    <a:pt x="4" y="58"/>
                  </a:lnTo>
                  <a:lnTo>
                    <a:pt x="66" y="97"/>
                  </a:lnTo>
                  <a:lnTo>
                    <a:pt x="129" y="58"/>
                  </a:lnTo>
                  <a:lnTo>
                    <a:pt x="129" y="129"/>
                  </a:lnTo>
                  <a:lnTo>
                    <a:pt x="4" y="129"/>
                  </a:lnTo>
                  <a:close/>
                  <a:moveTo>
                    <a:pt x="127" y="54"/>
                  </a:moveTo>
                  <a:lnTo>
                    <a:pt x="112" y="63"/>
                  </a:lnTo>
                  <a:lnTo>
                    <a:pt x="112" y="49"/>
                  </a:lnTo>
                  <a:lnTo>
                    <a:pt x="127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0" name="Группа 369"/>
          <p:cNvGrpSpPr/>
          <p:nvPr/>
        </p:nvGrpSpPr>
        <p:grpSpPr>
          <a:xfrm>
            <a:off x="2457743" y="1683238"/>
            <a:ext cx="303460" cy="269491"/>
            <a:chOff x="2457743" y="1683238"/>
            <a:chExt cx="303460" cy="269491"/>
          </a:xfrm>
          <a:solidFill>
            <a:schemeClr val="tx2"/>
          </a:solidFill>
        </p:grpSpPr>
        <p:sp>
          <p:nvSpPr>
            <p:cNvPr id="249" name="Freeform 253"/>
            <p:cNvSpPr>
              <a:spLocks noEditPoints="1"/>
            </p:cNvSpPr>
            <p:nvPr/>
          </p:nvSpPr>
          <p:spPr bwMode="auto">
            <a:xfrm>
              <a:off x="2457743" y="1683238"/>
              <a:ext cx="303460" cy="269491"/>
            </a:xfrm>
            <a:custGeom>
              <a:avLst/>
              <a:gdLst>
                <a:gd name="T0" fmla="*/ 0 w 134"/>
                <a:gd name="T1" fmla="*/ 91 h 119"/>
                <a:gd name="T2" fmla="*/ 36 w 134"/>
                <a:gd name="T3" fmla="*/ 91 h 119"/>
                <a:gd name="T4" fmla="*/ 36 w 134"/>
                <a:gd name="T5" fmla="*/ 119 h 119"/>
                <a:gd name="T6" fmla="*/ 68 w 134"/>
                <a:gd name="T7" fmla="*/ 91 h 119"/>
                <a:gd name="T8" fmla="*/ 134 w 134"/>
                <a:gd name="T9" fmla="*/ 91 h 119"/>
                <a:gd name="T10" fmla="*/ 134 w 134"/>
                <a:gd name="T11" fmla="*/ 0 h 119"/>
                <a:gd name="T12" fmla="*/ 0 w 134"/>
                <a:gd name="T13" fmla="*/ 0 h 119"/>
                <a:gd name="T14" fmla="*/ 0 w 134"/>
                <a:gd name="T15" fmla="*/ 91 h 119"/>
                <a:gd name="T16" fmla="*/ 4 w 134"/>
                <a:gd name="T17" fmla="*/ 4 h 119"/>
                <a:gd name="T18" fmla="*/ 129 w 134"/>
                <a:gd name="T19" fmla="*/ 4 h 119"/>
                <a:gd name="T20" fmla="*/ 129 w 134"/>
                <a:gd name="T21" fmla="*/ 87 h 119"/>
                <a:gd name="T22" fmla="*/ 66 w 134"/>
                <a:gd name="T23" fmla="*/ 87 h 119"/>
                <a:gd name="T24" fmla="*/ 40 w 134"/>
                <a:gd name="T25" fmla="*/ 110 h 119"/>
                <a:gd name="T26" fmla="*/ 40 w 134"/>
                <a:gd name="T27" fmla="*/ 87 h 119"/>
                <a:gd name="T28" fmla="*/ 4 w 134"/>
                <a:gd name="T29" fmla="*/ 87 h 119"/>
                <a:gd name="T30" fmla="*/ 4 w 134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4" y="91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0" name="Freeform 254"/>
            <p:cNvSpPr>
              <a:spLocks/>
            </p:cNvSpPr>
            <p:nvPr/>
          </p:nvSpPr>
          <p:spPr bwMode="auto">
            <a:xfrm>
              <a:off x="2564179" y="1755706"/>
              <a:ext cx="99644" cy="67939"/>
            </a:xfrm>
            <a:custGeom>
              <a:avLst/>
              <a:gdLst>
                <a:gd name="T0" fmla="*/ 17 w 44"/>
                <a:gd name="T1" fmla="*/ 30 h 30"/>
                <a:gd name="T2" fmla="*/ 44 w 44"/>
                <a:gd name="T3" fmla="*/ 3 h 30"/>
                <a:gd name="T4" fmla="*/ 42 w 44"/>
                <a:gd name="T5" fmla="*/ 0 h 30"/>
                <a:gd name="T6" fmla="*/ 16 w 44"/>
                <a:gd name="T7" fmla="*/ 26 h 30"/>
                <a:gd name="T8" fmla="*/ 3 w 44"/>
                <a:gd name="T9" fmla="*/ 12 h 30"/>
                <a:gd name="T10" fmla="*/ 0 w 44"/>
                <a:gd name="T11" fmla="*/ 16 h 30"/>
                <a:gd name="T12" fmla="*/ 15 w 44"/>
                <a:gd name="T13" fmla="*/ 30 h 30"/>
                <a:gd name="T14" fmla="*/ 17 w 44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0">
                  <a:moveTo>
                    <a:pt x="17" y="30"/>
                  </a:moveTo>
                  <a:lnTo>
                    <a:pt x="44" y="3"/>
                  </a:lnTo>
                  <a:lnTo>
                    <a:pt x="42" y="0"/>
                  </a:lnTo>
                  <a:lnTo>
                    <a:pt x="16" y="26"/>
                  </a:lnTo>
                  <a:lnTo>
                    <a:pt x="3" y="12"/>
                  </a:lnTo>
                  <a:lnTo>
                    <a:pt x="0" y="16"/>
                  </a:lnTo>
                  <a:lnTo>
                    <a:pt x="15" y="30"/>
                  </a:lnTo>
                  <a:lnTo>
                    <a:pt x="17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1" name="Группа 370"/>
          <p:cNvGrpSpPr/>
          <p:nvPr/>
        </p:nvGrpSpPr>
        <p:grpSpPr>
          <a:xfrm>
            <a:off x="2849522" y="1683238"/>
            <a:ext cx="301196" cy="269491"/>
            <a:chOff x="2849522" y="1683238"/>
            <a:chExt cx="301196" cy="269491"/>
          </a:xfrm>
          <a:solidFill>
            <a:schemeClr val="tx2"/>
          </a:solidFill>
        </p:grpSpPr>
        <p:sp>
          <p:nvSpPr>
            <p:cNvPr id="251" name="Freeform 255"/>
            <p:cNvSpPr>
              <a:spLocks noEditPoints="1"/>
            </p:cNvSpPr>
            <p:nvPr/>
          </p:nvSpPr>
          <p:spPr bwMode="auto">
            <a:xfrm>
              <a:off x="2849522" y="1683238"/>
              <a:ext cx="301196" cy="269491"/>
            </a:xfrm>
            <a:custGeom>
              <a:avLst/>
              <a:gdLst>
                <a:gd name="T0" fmla="*/ 0 w 133"/>
                <a:gd name="T1" fmla="*/ 91 h 119"/>
                <a:gd name="T2" fmla="*/ 36 w 133"/>
                <a:gd name="T3" fmla="*/ 91 h 119"/>
                <a:gd name="T4" fmla="*/ 36 w 133"/>
                <a:gd name="T5" fmla="*/ 119 h 119"/>
                <a:gd name="T6" fmla="*/ 68 w 133"/>
                <a:gd name="T7" fmla="*/ 91 h 119"/>
                <a:gd name="T8" fmla="*/ 133 w 133"/>
                <a:gd name="T9" fmla="*/ 91 h 119"/>
                <a:gd name="T10" fmla="*/ 133 w 133"/>
                <a:gd name="T11" fmla="*/ 0 h 119"/>
                <a:gd name="T12" fmla="*/ 0 w 133"/>
                <a:gd name="T13" fmla="*/ 0 h 119"/>
                <a:gd name="T14" fmla="*/ 0 w 133"/>
                <a:gd name="T15" fmla="*/ 91 h 119"/>
                <a:gd name="T16" fmla="*/ 4 w 133"/>
                <a:gd name="T17" fmla="*/ 4 h 119"/>
                <a:gd name="T18" fmla="*/ 129 w 133"/>
                <a:gd name="T19" fmla="*/ 4 h 119"/>
                <a:gd name="T20" fmla="*/ 129 w 133"/>
                <a:gd name="T21" fmla="*/ 87 h 119"/>
                <a:gd name="T22" fmla="*/ 66 w 133"/>
                <a:gd name="T23" fmla="*/ 87 h 119"/>
                <a:gd name="T24" fmla="*/ 40 w 133"/>
                <a:gd name="T25" fmla="*/ 110 h 119"/>
                <a:gd name="T26" fmla="*/ 40 w 133"/>
                <a:gd name="T27" fmla="*/ 87 h 119"/>
                <a:gd name="T28" fmla="*/ 4 w 133"/>
                <a:gd name="T29" fmla="*/ 87 h 119"/>
                <a:gd name="T30" fmla="*/ 4 w 133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3" y="91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2" name="Rectangle 256"/>
            <p:cNvSpPr>
              <a:spLocks noChangeArrowheads="1"/>
            </p:cNvSpPr>
            <p:nvPr/>
          </p:nvSpPr>
          <p:spPr bwMode="auto">
            <a:xfrm>
              <a:off x="2987665" y="1782882"/>
              <a:ext cx="27176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3" name="Rectangle 257"/>
            <p:cNvSpPr>
              <a:spLocks noChangeArrowheads="1"/>
            </p:cNvSpPr>
            <p:nvPr/>
          </p:nvSpPr>
          <p:spPr bwMode="auto">
            <a:xfrm>
              <a:off x="3032957" y="1782882"/>
              <a:ext cx="29441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4" name="Rectangle 258"/>
            <p:cNvSpPr>
              <a:spLocks noChangeArrowheads="1"/>
            </p:cNvSpPr>
            <p:nvPr/>
          </p:nvSpPr>
          <p:spPr bwMode="auto">
            <a:xfrm>
              <a:off x="2940107" y="1782882"/>
              <a:ext cx="27176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2" name="Группа 371"/>
          <p:cNvGrpSpPr/>
          <p:nvPr/>
        </p:nvGrpSpPr>
        <p:grpSpPr>
          <a:xfrm>
            <a:off x="3241303" y="1683238"/>
            <a:ext cx="303460" cy="269491"/>
            <a:chOff x="3241303" y="1683238"/>
            <a:chExt cx="303460" cy="269491"/>
          </a:xfrm>
          <a:solidFill>
            <a:schemeClr val="tx2"/>
          </a:solidFill>
        </p:grpSpPr>
        <p:sp>
          <p:nvSpPr>
            <p:cNvPr id="255" name="Freeform 259"/>
            <p:cNvSpPr>
              <a:spLocks/>
            </p:cNvSpPr>
            <p:nvPr/>
          </p:nvSpPr>
          <p:spPr bwMode="auto">
            <a:xfrm>
              <a:off x="3350005" y="1805528"/>
              <a:ext cx="86056" cy="43029"/>
            </a:xfrm>
            <a:custGeom>
              <a:avLst/>
              <a:gdLst>
                <a:gd name="T0" fmla="*/ 36 w 72"/>
                <a:gd name="T1" fmla="*/ 36 h 36"/>
                <a:gd name="T2" fmla="*/ 72 w 72"/>
                <a:gd name="T3" fmla="*/ 0 h 36"/>
                <a:gd name="T4" fmla="*/ 64 w 72"/>
                <a:gd name="T5" fmla="*/ 0 h 36"/>
                <a:gd name="T6" fmla="*/ 36 w 72"/>
                <a:gd name="T7" fmla="*/ 28 h 36"/>
                <a:gd name="T8" fmla="*/ 8 w 72"/>
                <a:gd name="T9" fmla="*/ 0 h 36"/>
                <a:gd name="T10" fmla="*/ 0 w 72"/>
                <a:gd name="T11" fmla="*/ 0 h 36"/>
                <a:gd name="T12" fmla="*/ 36 w 72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36">
                  <a:moveTo>
                    <a:pt x="36" y="36"/>
                  </a:moveTo>
                  <a:cubicBezTo>
                    <a:pt x="55" y="36"/>
                    <a:pt x="72" y="20"/>
                    <a:pt x="72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16"/>
                    <a:pt x="51" y="28"/>
                    <a:pt x="36" y="28"/>
                  </a:cubicBezTo>
                  <a:cubicBezTo>
                    <a:pt x="20" y="28"/>
                    <a:pt x="8" y="16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"/>
                    <a:pt x="16" y="36"/>
                    <a:pt x="36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6" name="Rectangle 260"/>
            <p:cNvSpPr>
              <a:spLocks noChangeArrowheads="1"/>
            </p:cNvSpPr>
            <p:nvPr/>
          </p:nvSpPr>
          <p:spPr bwMode="auto">
            <a:xfrm>
              <a:off x="3327359" y="1753441"/>
              <a:ext cx="905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7" name="Rectangle 261"/>
            <p:cNvSpPr>
              <a:spLocks noChangeArrowheads="1"/>
            </p:cNvSpPr>
            <p:nvPr/>
          </p:nvSpPr>
          <p:spPr bwMode="auto">
            <a:xfrm>
              <a:off x="3449649" y="1753441"/>
              <a:ext cx="905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58" name="Freeform 262"/>
            <p:cNvSpPr>
              <a:spLocks noEditPoints="1"/>
            </p:cNvSpPr>
            <p:nvPr/>
          </p:nvSpPr>
          <p:spPr bwMode="auto">
            <a:xfrm>
              <a:off x="3241303" y="1683238"/>
              <a:ext cx="303460" cy="269491"/>
            </a:xfrm>
            <a:custGeom>
              <a:avLst/>
              <a:gdLst>
                <a:gd name="T0" fmla="*/ 0 w 134"/>
                <a:gd name="T1" fmla="*/ 91 h 119"/>
                <a:gd name="T2" fmla="*/ 36 w 134"/>
                <a:gd name="T3" fmla="*/ 91 h 119"/>
                <a:gd name="T4" fmla="*/ 36 w 134"/>
                <a:gd name="T5" fmla="*/ 119 h 119"/>
                <a:gd name="T6" fmla="*/ 68 w 134"/>
                <a:gd name="T7" fmla="*/ 91 h 119"/>
                <a:gd name="T8" fmla="*/ 134 w 134"/>
                <a:gd name="T9" fmla="*/ 91 h 119"/>
                <a:gd name="T10" fmla="*/ 134 w 134"/>
                <a:gd name="T11" fmla="*/ 0 h 119"/>
                <a:gd name="T12" fmla="*/ 0 w 134"/>
                <a:gd name="T13" fmla="*/ 0 h 119"/>
                <a:gd name="T14" fmla="*/ 0 w 134"/>
                <a:gd name="T15" fmla="*/ 91 h 119"/>
                <a:gd name="T16" fmla="*/ 5 w 134"/>
                <a:gd name="T17" fmla="*/ 4 h 119"/>
                <a:gd name="T18" fmla="*/ 130 w 134"/>
                <a:gd name="T19" fmla="*/ 4 h 119"/>
                <a:gd name="T20" fmla="*/ 130 w 134"/>
                <a:gd name="T21" fmla="*/ 87 h 119"/>
                <a:gd name="T22" fmla="*/ 66 w 134"/>
                <a:gd name="T23" fmla="*/ 87 h 119"/>
                <a:gd name="T24" fmla="*/ 40 w 134"/>
                <a:gd name="T25" fmla="*/ 110 h 119"/>
                <a:gd name="T26" fmla="*/ 40 w 134"/>
                <a:gd name="T27" fmla="*/ 87 h 119"/>
                <a:gd name="T28" fmla="*/ 5 w 134"/>
                <a:gd name="T29" fmla="*/ 87 h 119"/>
                <a:gd name="T30" fmla="*/ 5 w 134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4" y="91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5" y="4"/>
                  </a:moveTo>
                  <a:lnTo>
                    <a:pt x="130" y="4"/>
                  </a:lnTo>
                  <a:lnTo>
                    <a:pt x="130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5" y="87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3" name="Группа 372"/>
          <p:cNvGrpSpPr/>
          <p:nvPr/>
        </p:nvGrpSpPr>
        <p:grpSpPr>
          <a:xfrm>
            <a:off x="3633082" y="1683238"/>
            <a:ext cx="303460" cy="269491"/>
            <a:chOff x="3633082" y="1683238"/>
            <a:chExt cx="303460" cy="269491"/>
          </a:xfrm>
          <a:solidFill>
            <a:schemeClr val="tx2"/>
          </a:solidFill>
        </p:grpSpPr>
        <p:sp>
          <p:nvSpPr>
            <p:cNvPr id="259" name="Freeform 263"/>
            <p:cNvSpPr>
              <a:spLocks noEditPoints="1"/>
            </p:cNvSpPr>
            <p:nvPr/>
          </p:nvSpPr>
          <p:spPr bwMode="auto">
            <a:xfrm>
              <a:off x="3633082" y="1683238"/>
              <a:ext cx="303460" cy="269491"/>
            </a:xfrm>
            <a:custGeom>
              <a:avLst/>
              <a:gdLst>
                <a:gd name="T0" fmla="*/ 0 w 134"/>
                <a:gd name="T1" fmla="*/ 91 h 119"/>
                <a:gd name="T2" fmla="*/ 36 w 134"/>
                <a:gd name="T3" fmla="*/ 91 h 119"/>
                <a:gd name="T4" fmla="*/ 36 w 134"/>
                <a:gd name="T5" fmla="*/ 119 h 119"/>
                <a:gd name="T6" fmla="*/ 67 w 134"/>
                <a:gd name="T7" fmla="*/ 91 h 119"/>
                <a:gd name="T8" fmla="*/ 134 w 134"/>
                <a:gd name="T9" fmla="*/ 91 h 119"/>
                <a:gd name="T10" fmla="*/ 134 w 134"/>
                <a:gd name="T11" fmla="*/ 0 h 119"/>
                <a:gd name="T12" fmla="*/ 0 w 134"/>
                <a:gd name="T13" fmla="*/ 0 h 119"/>
                <a:gd name="T14" fmla="*/ 0 w 134"/>
                <a:gd name="T15" fmla="*/ 91 h 119"/>
                <a:gd name="T16" fmla="*/ 4 w 134"/>
                <a:gd name="T17" fmla="*/ 4 h 119"/>
                <a:gd name="T18" fmla="*/ 129 w 134"/>
                <a:gd name="T19" fmla="*/ 4 h 119"/>
                <a:gd name="T20" fmla="*/ 129 w 134"/>
                <a:gd name="T21" fmla="*/ 87 h 119"/>
                <a:gd name="T22" fmla="*/ 66 w 134"/>
                <a:gd name="T23" fmla="*/ 87 h 119"/>
                <a:gd name="T24" fmla="*/ 40 w 134"/>
                <a:gd name="T25" fmla="*/ 110 h 119"/>
                <a:gd name="T26" fmla="*/ 40 w 134"/>
                <a:gd name="T27" fmla="*/ 87 h 119"/>
                <a:gd name="T28" fmla="*/ 4 w 134"/>
                <a:gd name="T29" fmla="*/ 87 h 119"/>
                <a:gd name="T30" fmla="*/ 4 w 134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7" y="91"/>
                  </a:lnTo>
                  <a:lnTo>
                    <a:pt x="134" y="91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0" name="Freeform 264"/>
            <p:cNvSpPr>
              <a:spLocks noEditPoints="1"/>
            </p:cNvSpPr>
            <p:nvPr/>
          </p:nvSpPr>
          <p:spPr bwMode="auto">
            <a:xfrm>
              <a:off x="3732726" y="1744382"/>
              <a:ext cx="104173" cy="90585"/>
            </a:xfrm>
            <a:custGeom>
              <a:avLst/>
              <a:gdLst>
                <a:gd name="T0" fmla="*/ 42 w 88"/>
                <a:gd name="T1" fmla="*/ 76 h 77"/>
                <a:gd name="T2" fmla="*/ 44 w 88"/>
                <a:gd name="T3" fmla="*/ 77 h 77"/>
                <a:gd name="T4" fmla="*/ 46 w 88"/>
                <a:gd name="T5" fmla="*/ 76 h 77"/>
                <a:gd name="T6" fmla="*/ 88 w 88"/>
                <a:gd name="T7" fmla="*/ 24 h 77"/>
                <a:gd name="T8" fmla="*/ 64 w 88"/>
                <a:gd name="T9" fmla="*/ 0 h 77"/>
                <a:gd name="T10" fmla="*/ 44 w 88"/>
                <a:gd name="T11" fmla="*/ 11 h 77"/>
                <a:gd name="T12" fmla="*/ 24 w 88"/>
                <a:gd name="T13" fmla="*/ 0 h 77"/>
                <a:gd name="T14" fmla="*/ 0 w 88"/>
                <a:gd name="T15" fmla="*/ 24 h 77"/>
                <a:gd name="T16" fmla="*/ 42 w 88"/>
                <a:gd name="T17" fmla="*/ 76 h 77"/>
                <a:gd name="T18" fmla="*/ 24 w 88"/>
                <a:gd name="T19" fmla="*/ 8 h 77"/>
                <a:gd name="T20" fmla="*/ 40 w 88"/>
                <a:gd name="T21" fmla="*/ 24 h 77"/>
                <a:gd name="T22" fmla="*/ 48 w 88"/>
                <a:gd name="T23" fmla="*/ 24 h 77"/>
                <a:gd name="T24" fmla="*/ 64 w 88"/>
                <a:gd name="T25" fmla="*/ 8 h 77"/>
                <a:gd name="T26" fmla="*/ 80 w 88"/>
                <a:gd name="T27" fmla="*/ 24 h 77"/>
                <a:gd name="T28" fmla="*/ 44 w 88"/>
                <a:gd name="T29" fmla="*/ 68 h 77"/>
                <a:gd name="T30" fmla="*/ 8 w 88"/>
                <a:gd name="T31" fmla="*/ 24 h 77"/>
                <a:gd name="T32" fmla="*/ 24 w 88"/>
                <a:gd name="T33" fmla="*/ 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7">
                  <a:moveTo>
                    <a:pt x="42" y="76"/>
                  </a:moveTo>
                  <a:cubicBezTo>
                    <a:pt x="44" y="77"/>
                    <a:pt x="44" y="77"/>
                    <a:pt x="44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7" y="75"/>
                    <a:pt x="88" y="53"/>
                    <a:pt x="88" y="24"/>
                  </a:cubicBezTo>
                  <a:cubicBezTo>
                    <a:pt x="88" y="11"/>
                    <a:pt x="77" y="0"/>
                    <a:pt x="64" y="0"/>
                  </a:cubicBezTo>
                  <a:cubicBezTo>
                    <a:pt x="55" y="0"/>
                    <a:pt x="48" y="4"/>
                    <a:pt x="44" y="11"/>
                  </a:cubicBezTo>
                  <a:cubicBezTo>
                    <a:pt x="39" y="4"/>
                    <a:pt x="32" y="0"/>
                    <a:pt x="24" y="0"/>
                  </a:cubicBezTo>
                  <a:cubicBezTo>
                    <a:pt x="10" y="0"/>
                    <a:pt x="0" y="11"/>
                    <a:pt x="0" y="24"/>
                  </a:cubicBezTo>
                  <a:cubicBezTo>
                    <a:pt x="0" y="53"/>
                    <a:pt x="40" y="75"/>
                    <a:pt x="42" y="76"/>
                  </a:cubicBezTo>
                  <a:close/>
                  <a:moveTo>
                    <a:pt x="24" y="8"/>
                  </a:moveTo>
                  <a:cubicBezTo>
                    <a:pt x="33" y="8"/>
                    <a:pt x="40" y="15"/>
                    <a:pt x="40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5" y="8"/>
                    <a:pt x="64" y="8"/>
                  </a:cubicBezTo>
                  <a:cubicBezTo>
                    <a:pt x="73" y="8"/>
                    <a:pt x="80" y="15"/>
                    <a:pt x="80" y="24"/>
                  </a:cubicBezTo>
                  <a:cubicBezTo>
                    <a:pt x="80" y="45"/>
                    <a:pt x="51" y="63"/>
                    <a:pt x="44" y="68"/>
                  </a:cubicBezTo>
                  <a:cubicBezTo>
                    <a:pt x="36" y="63"/>
                    <a:pt x="8" y="45"/>
                    <a:pt x="8" y="24"/>
                  </a:cubicBezTo>
                  <a:cubicBezTo>
                    <a:pt x="8" y="15"/>
                    <a:pt x="14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4" name="Группа 373"/>
          <p:cNvGrpSpPr/>
          <p:nvPr/>
        </p:nvGrpSpPr>
        <p:grpSpPr>
          <a:xfrm>
            <a:off x="4024863" y="1683238"/>
            <a:ext cx="301196" cy="269491"/>
            <a:chOff x="4024863" y="1683238"/>
            <a:chExt cx="301196" cy="269491"/>
          </a:xfrm>
          <a:solidFill>
            <a:schemeClr val="tx2"/>
          </a:solidFill>
        </p:grpSpPr>
        <p:sp>
          <p:nvSpPr>
            <p:cNvPr id="261" name="Rectangle 265"/>
            <p:cNvSpPr>
              <a:spLocks noChangeArrowheads="1"/>
            </p:cNvSpPr>
            <p:nvPr/>
          </p:nvSpPr>
          <p:spPr bwMode="auto">
            <a:xfrm>
              <a:off x="4133565" y="1782882"/>
              <a:ext cx="83792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2" name="Freeform 266"/>
            <p:cNvSpPr>
              <a:spLocks noEditPoints="1"/>
            </p:cNvSpPr>
            <p:nvPr/>
          </p:nvSpPr>
          <p:spPr bwMode="auto">
            <a:xfrm>
              <a:off x="4024863" y="1683238"/>
              <a:ext cx="301196" cy="269491"/>
            </a:xfrm>
            <a:custGeom>
              <a:avLst/>
              <a:gdLst>
                <a:gd name="T0" fmla="*/ 0 w 133"/>
                <a:gd name="T1" fmla="*/ 91 h 119"/>
                <a:gd name="T2" fmla="*/ 35 w 133"/>
                <a:gd name="T3" fmla="*/ 91 h 119"/>
                <a:gd name="T4" fmla="*/ 35 w 133"/>
                <a:gd name="T5" fmla="*/ 119 h 119"/>
                <a:gd name="T6" fmla="*/ 67 w 133"/>
                <a:gd name="T7" fmla="*/ 91 h 119"/>
                <a:gd name="T8" fmla="*/ 133 w 133"/>
                <a:gd name="T9" fmla="*/ 91 h 119"/>
                <a:gd name="T10" fmla="*/ 133 w 133"/>
                <a:gd name="T11" fmla="*/ 0 h 119"/>
                <a:gd name="T12" fmla="*/ 0 w 133"/>
                <a:gd name="T13" fmla="*/ 0 h 119"/>
                <a:gd name="T14" fmla="*/ 0 w 133"/>
                <a:gd name="T15" fmla="*/ 91 h 119"/>
                <a:gd name="T16" fmla="*/ 4 w 133"/>
                <a:gd name="T17" fmla="*/ 4 h 119"/>
                <a:gd name="T18" fmla="*/ 129 w 133"/>
                <a:gd name="T19" fmla="*/ 4 h 119"/>
                <a:gd name="T20" fmla="*/ 129 w 133"/>
                <a:gd name="T21" fmla="*/ 87 h 119"/>
                <a:gd name="T22" fmla="*/ 66 w 133"/>
                <a:gd name="T23" fmla="*/ 87 h 119"/>
                <a:gd name="T24" fmla="*/ 40 w 133"/>
                <a:gd name="T25" fmla="*/ 110 h 119"/>
                <a:gd name="T26" fmla="*/ 40 w 133"/>
                <a:gd name="T27" fmla="*/ 87 h 119"/>
                <a:gd name="T28" fmla="*/ 4 w 133"/>
                <a:gd name="T29" fmla="*/ 87 h 119"/>
                <a:gd name="T30" fmla="*/ 4 w 133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19">
                  <a:moveTo>
                    <a:pt x="0" y="91"/>
                  </a:moveTo>
                  <a:lnTo>
                    <a:pt x="35" y="91"/>
                  </a:lnTo>
                  <a:lnTo>
                    <a:pt x="35" y="119"/>
                  </a:lnTo>
                  <a:lnTo>
                    <a:pt x="67" y="91"/>
                  </a:lnTo>
                  <a:lnTo>
                    <a:pt x="133" y="91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5" name="Группа 374"/>
          <p:cNvGrpSpPr/>
          <p:nvPr/>
        </p:nvGrpSpPr>
        <p:grpSpPr>
          <a:xfrm>
            <a:off x="4416643" y="1683238"/>
            <a:ext cx="301196" cy="269491"/>
            <a:chOff x="4416643" y="1683238"/>
            <a:chExt cx="301196" cy="269491"/>
          </a:xfrm>
          <a:solidFill>
            <a:schemeClr val="tx2"/>
          </a:solidFill>
        </p:grpSpPr>
        <p:sp>
          <p:nvSpPr>
            <p:cNvPr id="263" name="Freeform 267"/>
            <p:cNvSpPr>
              <a:spLocks noEditPoints="1"/>
            </p:cNvSpPr>
            <p:nvPr/>
          </p:nvSpPr>
          <p:spPr bwMode="auto">
            <a:xfrm>
              <a:off x="4416643" y="1683238"/>
              <a:ext cx="301196" cy="269491"/>
            </a:xfrm>
            <a:custGeom>
              <a:avLst/>
              <a:gdLst>
                <a:gd name="T0" fmla="*/ 0 w 133"/>
                <a:gd name="T1" fmla="*/ 0 h 119"/>
                <a:gd name="T2" fmla="*/ 0 w 133"/>
                <a:gd name="T3" fmla="*/ 91 h 119"/>
                <a:gd name="T4" fmla="*/ 35 w 133"/>
                <a:gd name="T5" fmla="*/ 91 h 119"/>
                <a:gd name="T6" fmla="*/ 35 w 133"/>
                <a:gd name="T7" fmla="*/ 119 h 119"/>
                <a:gd name="T8" fmla="*/ 67 w 133"/>
                <a:gd name="T9" fmla="*/ 91 h 119"/>
                <a:gd name="T10" fmla="*/ 133 w 133"/>
                <a:gd name="T11" fmla="*/ 91 h 119"/>
                <a:gd name="T12" fmla="*/ 133 w 133"/>
                <a:gd name="T13" fmla="*/ 0 h 119"/>
                <a:gd name="T14" fmla="*/ 0 w 133"/>
                <a:gd name="T15" fmla="*/ 0 h 119"/>
                <a:gd name="T16" fmla="*/ 129 w 133"/>
                <a:gd name="T17" fmla="*/ 87 h 119"/>
                <a:gd name="T18" fmla="*/ 65 w 133"/>
                <a:gd name="T19" fmla="*/ 87 h 119"/>
                <a:gd name="T20" fmla="*/ 39 w 133"/>
                <a:gd name="T21" fmla="*/ 110 h 119"/>
                <a:gd name="T22" fmla="*/ 39 w 133"/>
                <a:gd name="T23" fmla="*/ 87 h 119"/>
                <a:gd name="T24" fmla="*/ 4 w 133"/>
                <a:gd name="T25" fmla="*/ 87 h 119"/>
                <a:gd name="T26" fmla="*/ 4 w 133"/>
                <a:gd name="T27" fmla="*/ 4 h 119"/>
                <a:gd name="T28" fmla="*/ 129 w 133"/>
                <a:gd name="T29" fmla="*/ 4 h 119"/>
                <a:gd name="T30" fmla="*/ 129 w 133"/>
                <a:gd name="T31" fmla="*/ 87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19">
                  <a:moveTo>
                    <a:pt x="0" y="0"/>
                  </a:moveTo>
                  <a:lnTo>
                    <a:pt x="0" y="91"/>
                  </a:lnTo>
                  <a:lnTo>
                    <a:pt x="35" y="91"/>
                  </a:lnTo>
                  <a:lnTo>
                    <a:pt x="35" y="119"/>
                  </a:lnTo>
                  <a:lnTo>
                    <a:pt x="67" y="91"/>
                  </a:lnTo>
                  <a:lnTo>
                    <a:pt x="133" y="91"/>
                  </a:lnTo>
                  <a:lnTo>
                    <a:pt x="133" y="0"/>
                  </a:lnTo>
                  <a:lnTo>
                    <a:pt x="0" y="0"/>
                  </a:lnTo>
                  <a:close/>
                  <a:moveTo>
                    <a:pt x="129" y="87"/>
                  </a:moveTo>
                  <a:lnTo>
                    <a:pt x="65" y="87"/>
                  </a:lnTo>
                  <a:lnTo>
                    <a:pt x="39" y="110"/>
                  </a:lnTo>
                  <a:lnTo>
                    <a:pt x="39" y="87"/>
                  </a:lnTo>
                  <a:lnTo>
                    <a:pt x="4" y="87"/>
                  </a:lnTo>
                  <a:lnTo>
                    <a:pt x="4" y="4"/>
                  </a:lnTo>
                  <a:lnTo>
                    <a:pt x="129" y="4"/>
                  </a:lnTo>
                  <a:lnTo>
                    <a:pt x="129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4" name="Freeform 268"/>
            <p:cNvSpPr>
              <a:spLocks noEditPoints="1"/>
            </p:cNvSpPr>
            <p:nvPr/>
          </p:nvSpPr>
          <p:spPr bwMode="auto">
            <a:xfrm>
              <a:off x="4516286" y="1733060"/>
              <a:ext cx="83792" cy="106438"/>
            </a:xfrm>
            <a:custGeom>
              <a:avLst/>
              <a:gdLst>
                <a:gd name="T0" fmla="*/ 16 w 72"/>
                <a:gd name="T1" fmla="*/ 89 h 89"/>
                <a:gd name="T2" fmla="*/ 32 w 72"/>
                <a:gd name="T3" fmla="*/ 73 h 89"/>
                <a:gd name="T4" fmla="*/ 32 w 72"/>
                <a:gd name="T5" fmla="*/ 32 h 89"/>
                <a:gd name="T6" fmla="*/ 64 w 72"/>
                <a:gd name="T7" fmla="*/ 26 h 89"/>
                <a:gd name="T8" fmla="*/ 64 w 72"/>
                <a:gd name="T9" fmla="*/ 51 h 89"/>
                <a:gd name="T10" fmla="*/ 56 w 72"/>
                <a:gd name="T11" fmla="*/ 49 h 89"/>
                <a:gd name="T12" fmla="*/ 40 w 72"/>
                <a:gd name="T13" fmla="*/ 65 h 89"/>
                <a:gd name="T14" fmla="*/ 56 w 72"/>
                <a:gd name="T15" fmla="*/ 81 h 89"/>
                <a:gd name="T16" fmla="*/ 72 w 72"/>
                <a:gd name="T17" fmla="*/ 65 h 89"/>
                <a:gd name="T18" fmla="*/ 72 w 72"/>
                <a:gd name="T19" fmla="*/ 0 h 89"/>
                <a:gd name="T20" fmla="*/ 24 w 72"/>
                <a:gd name="T21" fmla="*/ 10 h 89"/>
                <a:gd name="T22" fmla="*/ 24 w 72"/>
                <a:gd name="T23" fmla="*/ 59 h 89"/>
                <a:gd name="T24" fmla="*/ 16 w 72"/>
                <a:gd name="T25" fmla="*/ 57 h 89"/>
                <a:gd name="T26" fmla="*/ 0 w 72"/>
                <a:gd name="T27" fmla="*/ 73 h 89"/>
                <a:gd name="T28" fmla="*/ 16 w 72"/>
                <a:gd name="T29" fmla="*/ 89 h 89"/>
                <a:gd name="T30" fmla="*/ 56 w 72"/>
                <a:gd name="T31" fmla="*/ 73 h 89"/>
                <a:gd name="T32" fmla="*/ 48 w 72"/>
                <a:gd name="T33" fmla="*/ 65 h 89"/>
                <a:gd name="T34" fmla="*/ 56 w 72"/>
                <a:gd name="T35" fmla="*/ 57 h 89"/>
                <a:gd name="T36" fmla="*/ 64 w 72"/>
                <a:gd name="T37" fmla="*/ 65 h 89"/>
                <a:gd name="T38" fmla="*/ 56 w 72"/>
                <a:gd name="T39" fmla="*/ 73 h 89"/>
                <a:gd name="T40" fmla="*/ 64 w 72"/>
                <a:gd name="T41" fmla="*/ 10 h 89"/>
                <a:gd name="T42" fmla="*/ 64 w 72"/>
                <a:gd name="T43" fmla="*/ 18 h 89"/>
                <a:gd name="T44" fmla="*/ 32 w 72"/>
                <a:gd name="T45" fmla="*/ 24 h 89"/>
                <a:gd name="T46" fmla="*/ 32 w 72"/>
                <a:gd name="T47" fmla="*/ 16 h 89"/>
                <a:gd name="T48" fmla="*/ 64 w 72"/>
                <a:gd name="T49" fmla="*/ 10 h 89"/>
                <a:gd name="T50" fmla="*/ 16 w 72"/>
                <a:gd name="T51" fmla="*/ 65 h 89"/>
                <a:gd name="T52" fmla="*/ 24 w 72"/>
                <a:gd name="T53" fmla="*/ 73 h 89"/>
                <a:gd name="T54" fmla="*/ 16 w 72"/>
                <a:gd name="T55" fmla="*/ 81 h 89"/>
                <a:gd name="T56" fmla="*/ 8 w 72"/>
                <a:gd name="T57" fmla="*/ 73 h 89"/>
                <a:gd name="T58" fmla="*/ 16 w 72"/>
                <a:gd name="T59" fmla="*/ 6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9">
                  <a:moveTo>
                    <a:pt x="16" y="89"/>
                  </a:moveTo>
                  <a:cubicBezTo>
                    <a:pt x="25" y="89"/>
                    <a:pt x="32" y="82"/>
                    <a:pt x="32" y="7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2" y="50"/>
                    <a:pt x="59" y="49"/>
                    <a:pt x="56" y="49"/>
                  </a:cubicBezTo>
                  <a:cubicBezTo>
                    <a:pt x="47" y="49"/>
                    <a:pt x="40" y="56"/>
                    <a:pt x="40" y="65"/>
                  </a:cubicBezTo>
                  <a:cubicBezTo>
                    <a:pt x="40" y="74"/>
                    <a:pt x="47" y="81"/>
                    <a:pt x="56" y="81"/>
                  </a:cubicBezTo>
                  <a:cubicBezTo>
                    <a:pt x="65" y="81"/>
                    <a:pt x="72" y="74"/>
                    <a:pt x="72" y="65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2" y="58"/>
                    <a:pt x="19" y="57"/>
                    <a:pt x="16" y="57"/>
                  </a:cubicBezTo>
                  <a:cubicBezTo>
                    <a:pt x="7" y="57"/>
                    <a:pt x="0" y="64"/>
                    <a:pt x="0" y="73"/>
                  </a:cubicBezTo>
                  <a:cubicBezTo>
                    <a:pt x="0" y="82"/>
                    <a:pt x="7" y="89"/>
                    <a:pt x="16" y="89"/>
                  </a:cubicBezTo>
                  <a:close/>
                  <a:moveTo>
                    <a:pt x="56" y="73"/>
                  </a:moveTo>
                  <a:cubicBezTo>
                    <a:pt x="52" y="73"/>
                    <a:pt x="48" y="70"/>
                    <a:pt x="48" y="65"/>
                  </a:cubicBezTo>
                  <a:cubicBezTo>
                    <a:pt x="48" y="61"/>
                    <a:pt x="52" y="57"/>
                    <a:pt x="56" y="57"/>
                  </a:cubicBezTo>
                  <a:cubicBezTo>
                    <a:pt x="60" y="57"/>
                    <a:pt x="64" y="61"/>
                    <a:pt x="64" y="65"/>
                  </a:cubicBezTo>
                  <a:cubicBezTo>
                    <a:pt x="64" y="70"/>
                    <a:pt x="60" y="73"/>
                    <a:pt x="56" y="73"/>
                  </a:cubicBezTo>
                  <a:close/>
                  <a:moveTo>
                    <a:pt x="64" y="10"/>
                  </a:moveTo>
                  <a:cubicBezTo>
                    <a:pt x="64" y="18"/>
                    <a:pt x="64" y="18"/>
                    <a:pt x="64" y="18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64" y="10"/>
                  </a:lnTo>
                  <a:close/>
                  <a:moveTo>
                    <a:pt x="16" y="65"/>
                  </a:moveTo>
                  <a:cubicBezTo>
                    <a:pt x="20" y="65"/>
                    <a:pt x="24" y="69"/>
                    <a:pt x="24" y="73"/>
                  </a:cubicBezTo>
                  <a:cubicBezTo>
                    <a:pt x="24" y="78"/>
                    <a:pt x="20" y="81"/>
                    <a:pt x="16" y="81"/>
                  </a:cubicBezTo>
                  <a:cubicBezTo>
                    <a:pt x="12" y="81"/>
                    <a:pt x="8" y="78"/>
                    <a:pt x="8" y="73"/>
                  </a:cubicBezTo>
                  <a:cubicBezTo>
                    <a:pt x="8" y="69"/>
                    <a:pt x="12" y="65"/>
                    <a:pt x="16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6" name="Группа 375"/>
          <p:cNvGrpSpPr/>
          <p:nvPr/>
        </p:nvGrpSpPr>
        <p:grpSpPr>
          <a:xfrm>
            <a:off x="4808424" y="1683238"/>
            <a:ext cx="301196" cy="269491"/>
            <a:chOff x="4808424" y="1683238"/>
            <a:chExt cx="301196" cy="269491"/>
          </a:xfrm>
          <a:solidFill>
            <a:schemeClr val="tx2"/>
          </a:solidFill>
        </p:grpSpPr>
        <p:sp>
          <p:nvSpPr>
            <p:cNvPr id="265" name="Freeform 269"/>
            <p:cNvSpPr>
              <a:spLocks/>
            </p:cNvSpPr>
            <p:nvPr/>
          </p:nvSpPr>
          <p:spPr bwMode="auto">
            <a:xfrm>
              <a:off x="4917126" y="1744382"/>
              <a:ext cx="83792" cy="83792"/>
            </a:xfrm>
            <a:custGeom>
              <a:avLst/>
              <a:gdLst>
                <a:gd name="T0" fmla="*/ 16 w 37"/>
                <a:gd name="T1" fmla="*/ 37 h 37"/>
                <a:gd name="T2" fmla="*/ 20 w 37"/>
                <a:gd name="T3" fmla="*/ 37 h 37"/>
                <a:gd name="T4" fmla="*/ 20 w 37"/>
                <a:gd name="T5" fmla="*/ 21 h 37"/>
                <a:gd name="T6" fmla="*/ 37 w 37"/>
                <a:gd name="T7" fmla="*/ 21 h 37"/>
                <a:gd name="T8" fmla="*/ 37 w 37"/>
                <a:gd name="T9" fmla="*/ 17 h 37"/>
                <a:gd name="T10" fmla="*/ 20 w 37"/>
                <a:gd name="T11" fmla="*/ 17 h 37"/>
                <a:gd name="T12" fmla="*/ 20 w 37"/>
                <a:gd name="T13" fmla="*/ 0 h 37"/>
                <a:gd name="T14" fmla="*/ 16 w 37"/>
                <a:gd name="T15" fmla="*/ 0 h 37"/>
                <a:gd name="T16" fmla="*/ 16 w 37"/>
                <a:gd name="T17" fmla="*/ 17 h 37"/>
                <a:gd name="T18" fmla="*/ 0 w 37"/>
                <a:gd name="T19" fmla="*/ 17 h 37"/>
                <a:gd name="T20" fmla="*/ 0 w 37"/>
                <a:gd name="T21" fmla="*/ 21 h 37"/>
                <a:gd name="T22" fmla="*/ 16 w 37"/>
                <a:gd name="T23" fmla="*/ 21 h 37"/>
                <a:gd name="T24" fmla="*/ 16 w 37"/>
                <a:gd name="T2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37">
                  <a:moveTo>
                    <a:pt x="16" y="37"/>
                  </a:moveTo>
                  <a:lnTo>
                    <a:pt x="20" y="37"/>
                  </a:lnTo>
                  <a:lnTo>
                    <a:pt x="20" y="21"/>
                  </a:lnTo>
                  <a:lnTo>
                    <a:pt x="37" y="21"/>
                  </a:lnTo>
                  <a:lnTo>
                    <a:pt x="37" y="17"/>
                  </a:lnTo>
                  <a:lnTo>
                    <a:pt x="20" y="17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6" y="17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6" y="21"/>
                  </a:lnTo>
                  <a:lnTo>
                    <a:pt x="16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6" name="Freeform 270"/>
            <p:cNvSpPr>
              <a:spLocks noEditPoints="1"/>
            </p:cNvSpPr>
            <p:nvPr/>
          </p:nvSpPr>
          <p:spPr bwMode="auto">
            <a:xfrm>
              <a:off x="4808424" y="1683238"/>
              <a:ext cx="301196" cy="269491"/>
            </a:xfrm>
            <a:custGeom>
              <a:avLst/>
              <a:gdLst>
                <a:gd name="T0" fmla="*/ 0 w 133"/>
                <a:gd name="T1" fmla="*/ 91 h 119"/>
                <a:gd name="T2" fmla="*/ 35 w 133"/>
                <a:gd name="T3" fmla="*/ 91 h 119"/>
                <a:gd name="T4" fmla="*/ 35 w 133"/>
                <a:gd name="T5" fmla="*/ 119 h 119"/>
                <a:gd name="T6" fmla="*/ 67 w 133"/>
                <a:gd name="T7" fmla="*/ 91 h 119"/>
                <a:gd name="T8" fmla="*/ 133 w 133"/>
                <a:gd name="T9" fmla="*/ 91 h 119"/>
                <a:gd name="T10" fmla="*/ 133 w 133"/>
                <a:gd name="T11" fmla="*/ 0 h 119"/>
                <a:gd name="T12" fmla="*/ 0 w 133"/>
                <a:gd name="T13" fmla="*/ 0 h 119"/>
                <a:gd name="T14" fmla="*/ 0 w 133"/>
                <a:gd name="T15" fmla="*/ 91 h 119"/>
                <a:gd name="T16" fmla="*/ 4 w 133"/>
                <a:gd name="T17" fmla="*/ 4 h 119"/>
                <a:gd name="T18" fmla="*/ 129 w 133"/>
                <a:gd name="T19" fmla="*/ 4 h 119"/>
                <a:gd name="T20" fmla="*/ 129 w 133"/>
                <a:gd name="T21" fmla="*/ 87 h 119"/>
                <a:gd name="T22" fmla="*/ 66 w 133"/>
                <a:gd name="T23" fmla="*/ 87 h 119"/>
                <a:gd name="T24" fmla="*/ 39 w 133"/>
                <a:gd name="T25" fmla="*/ 110 h 119"/>
                <a:gd name="T26" fmla="*/ 39 w 133"/>
                <a:gd name="T27" fmla="*/ 87 h 119"/>
                <a:gd name="T28" fmla="*/ 4 w 133"/>
                <a:gd name="T29" fmla="*/ 87 h 119"/>
                <a:gd name="T30" fmla="*/ 4 w 133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19">
                  <a:moveTo>
                    <a:pt x="0" y="91"/>
                  </a:moveTo>
                  <a:lnTo>
                    <a:pt x="35" y="91"/>
                  </a:lnTo>
                  <a:lnTo>
                    <a:pt x="35" y="119"/>
                  </a:lnTo>
                  <a:lnTo>
                    <a:pt x="67" y="91"/>
                  </a:lnTo>
                  <a:lnTo>
                    <a:pt x="133" y="91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39" y="110"/>
                  </a:lnTo>
                  <a:lnTo>
                    <a:pt x="39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7" name="Группа 376"/>
          <p:cNvGrpSpPr/>
          <p:nvPr/>
        </p:nvGrpSpPr>
        <p:grpSpPr>
          <a:xfrm>
            <a:off x="5197939" y="1683238"/>
            <a:ext cx="303460" cy="269491"/>
            <a:chOff x="5197939" y="1683238"/>
            <a:chExt cx="303460" cy="269491"/>
          </a:xfrm>
          <a:solidFill>
            <a:schemeClr val="tx2"/>
          </a:solidFill>
        </p:grpSpPr>
        <p:sp>
          <p:nvSpPr>
            <p:cNvPr id="267" name="Freeform 271"/>
            <p:cNvSpPr>
              <a:spLocks noEditPoints="1"/>
            </p:cNvSpPr>
            <p:nvPr/>
          </p:nvSpPr>
          <p:spPr bwMode="auto">
            <a:xfrm>
              <a:off x="5197939" y="1683238"/>
              <a:ext cx="303460" cy="269491"/>
            </a:xfrm>
            <a:custGeom>
              <a:avLst/>
              <a:gdLst>
                <a:gd name="T0" fmla="*/ 0 w 134"/>
                <a:gd name="T1" fmla="*/ 91 h 119"/>
                <a:gd name="T2" fmla="*/ 36 w 134"/>
                <a:gd name="T3" fmla="*/ 91 h 119"/>
                <a:gd name="T4" fmla="*/ 36 w 134"/>
                <a:gd name="T5" fmla="*/ 119 h 119"/>
                <a:gd name="T6" fmla="*/ 68 w 134"/>
                <a:gd name="T7" fmla="*/ 91 h 119"/>
                <a:gd name="T8" fmla="*/ 134 w 134"/>
                <a:gd name="T9" fmla="*/ 91 h 119"/>
                <a:gd name="T10" fmla="*/ 134 w 134"/>
                <a:gd name="T11" fmla="*/ 0 h 119"/>
                <a:gd name="T12" fmla="*/ 0 w 134"/>
                <a:gd name="T13" fmla="*/ 0 h 119"/>
                <a:gd name="T14" fmla="*/ 0 w 134"/>
                <a:gd name="T15" fmla="*/ 91 h 119"/>
                <a:gd name="T16" fmla="*/ 5 w 134"/>
                <a:gd name="T17" fmla="*/ 4 h 119"/>
                <a:gd name="T18" fmla="*/ 130 w 134"/>
                <a:gd name="T19" fmla="*/ 4 h 119"/>
                <a:gd name="T20" fmla="*/ 130 w 134"/>
                <a:gd name="T21" fmla="*/ 87 h 119"/>
                <a:gd name="T22" fmla="*/ 67 w 134"/>
                <a:gd name="T23" fmla="*/ 87 h 119"/>
                <a:gd name="T24" fmla="*/ 40 w 134"/>
                <a:gd name="T25" fmla="*/ 110 h 119"/>
                <a:gd name="T26" fmla="*/ 40 w 134"/>
                <a:gd name="T27" fmla="*/ 87 h 119"/>
                <a:gd name="T28" fmla="*/ 5 w 134"/>
                <a:gd name="T29" fmla="*/ 87 h 119"/>
                <a:gd name="T30" fmla="*/ 5 w 134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4" y="91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5" y="4"/>
                  </a:moveTo>
                  <a:lnTo>
                    <a:pt x="130" y="4"/>
                  </a:lnTo>
                  <a:lnTo>
                    <a:pt x="130" y="87"/>
                  </a:lnTo>
                  <a:lnTo>
                    <a:pt x="67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5" y="87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8" name="Freeform 272"/>
            <p:cNvSpPr>
              <a:spLocks/>
            </p:cNvSpPr>
            <p:nvPr/>
          </p:nvSpPr>
          <p:spPr bwMode="auto">
            <a:xfrm>
              <a:off x="5306641" y="1787411"/>
              <a:ext cx="67939" cy="63410"/>
            </a:xfrm>
            <a:custGeom>
              <a:avLst/>
              <a:gdLst>
                <a:gd name="T0" fmla="*/ 36 w 56"/>
                <a:gd name="T1" fmla="*/ 40 h 55"/>
                <a:gd name="T2" fmla="*/ 44 w 56"/>
                <a:gd name="T3" fmla="*/ 40 h 55"/>
                <a:gd name="T4" fmla="*/ 37 w 56"/>
                <a:gd name="T5" fmla="*/ 50 h 55"/>
                <a:gd name="T6" fmla="*/ 44 w 56"/>
                <a:gd name="T7" fmla="*/ 55 h 55"/>
                <a:gd name="T8" fmla="*/ 56 w 56"/>
                <a:gd name="T9" fmla="*/ 39 h 55"/>
                <a:gd name="T10" fmla="*/ 56 w 56"/>
                <a:gd name="T11" fmla="*/ 34 h 55"/>
                <a:gd name="T12" fmla="*/ 44 w 56"/>
                <a:gd name="T13" fmla="*/ 18 h 55"/>
                <a:gd name="T14" fmla="*/ 37 w 56"/>
                <a:gd name="T15" fmla="*/ 23 h 55"/>
                <a:gd name="T16" fmla="*/ 44 w 56"/>
                <a:gd name="T17" fmla="*/ 32 h 55"/>
                <a:gd name="T18" fmla="*/ 36 w 56"/>
                <a:gd name="T19" fmla="*/ 32 h 55"/>
                <a:gd name="T20" fmla="*/ 8 w 56"/>
                <a:gd name="T21" fmla="*/ 0 h 55"/>
                <a:gd name="T22" fmla="*/ 0 w 56"/>
                <a:gd name="T23" fmla="*/ 0 h 55"/>
                <a:gd name="T24" fmla="*/ 36 w 56"/>
                <a:gd name="T25" fmla="*/ 4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6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69" name="Freeform 273"/>
            <p:cNvSpPr>
              <a:spLocks/>
            </p:cNvSpPr>
            <p:nvPr/>
          </p:nvSpPr>
          <p:spPr bwMode="auto">
            <a:xfrm>
              <a:off x="5336081" y="1724002"/>
              <a:ext cx="65675" cy="63410"/>
            </a:xfrm>
            <a:custGeom>
              <a:avLst/>
              <a:gdLst>
                <a:gd name="T0" fmla="*/ 19 w 56"/>
                <a:gd name="T1" fmla="*/ 32 h 54"/>
                <a:gd name="T2" fmla="*/ 12 w 56"/>
                <a:gd name="T3" fmla="*/ 22 h 54"/>
                <a:gd name="T4" fmla="*/ 20 w 56"/>
                <a:gd name="T5" fmla="*/ 22 h 54"/>
                <a:gd name="T6" fmla="*/ 48 w 56"/>
                <a:gd name="T7" fmla="*/ 54 h 54"/>
                <a:gd name="T8" fmla="*/ 56 w 56"/>
                <a:gd name="T9" fmla="*/ 54 h 54"/>
                <a:gd name="T10" fmla="*/ 20 w 56"/>
                <a:gd name="T11" fmla="*/ 14 h 54"/>
                <a:gd name="T12" fmla="*/ 12 w 56"/>
                <a:gd name="T13" fmla="*/ 14 h 54"/>
                <a:gd name="T14" fmla="*/ 19 w 56"/>
                <a:gd name="T15" fmla="*/ 5 h 54"/>
                <a:gd name="T16" fmla="*/ 13 w 56"/>
                <a:gd name="T17" fmla="*/ 0 h 54"/>
                <a:gd name="T18" fmla="*/ 0 w 56"/>
                <a:gd name="T19" fmla="*/ 16 h 54"/>
                <a:gd name="T20" fmla="*/ 0 w 56"/>
                <a:gd name="T21" fmla="*/ 21 h 54"/>
                <a:gd name="T22" fmla="*/ 13 w 56"/>
                <a:gd name="T23" fmla="*/ 37 h 54"/>
                <a:gd name="T24" fmla="*/ 19 w 56"/>
                <a:gd name="T25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19" y="32"/>
                  </a:moveTo>
                  <a:cubicBezTo>
                    <a:pt x="12" y="22"/>
                    <a:pt x="12" y="22"/>
                    <a:pt x="12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36" y="22"/>
                    <a:pt x="48" y="39"/>
                    <a:pt x="48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35"/>
                    <a:pt x="41" y="14"/>
                    <a:pt x="20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3" y="37"/>
                    <a:pt x="13" y="37"/>
                    <a:pt x="13" y="37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8" name="Группа 377"/>
          <p:cNvGrpSpPr/>
          <p:nvPr/>
        </p:nvGrpSpPr>
        <p:grpSpPr>
          <a:xfrm>
            <a:off x="5589719" y="1683238"/>
            <a:ext cx="303460" cy="269491"/>
            <a:chOff x="5589719" y="1683238"/>
            <a:chExt cx="303460" cy="269491"/>
          </a:xfrm>
          <a:solidFill>
            <a:schemeClr val="tx2"/>
          </a:solidFill>
        </p:grpSpPr>
        <p:sp>
          <p:nvSpPr>
            <p:cNvPr id="270" name="Freeform 274"/>
            <p:cNvSpPr>
              <a:spLocks noEditPoints="1"/>
            </p:cNvSpPr>
            <p:nvPr/>
          </p:nvSpPr>
          <p:spPr bwMode="auto">
            <a:xfrm>
              <a:off x="5589719" y="1683238"/>
              <a:ext cx="303460" cy="269491"/>
            </a:xfrm>
            <a:custGeom>
              <a:avLst/>
              <a:gdLst>
                <a:gd name="T0" fmla="*/ 0 w 134"/>
                <a:gd name="T1" fmla="*/ 91 h 119"/>
                <a:gd name="T2" fmla="*/ 36 w 134"/>
                <a:gd name="T3" fmla="*/ 91 h 119"/>
                <a:gd name="T4" fmla="*/ 36 w 134"/>
                <a:gd name="T5" fmla="*/ 119 h 119"/>
                <a:gd name="T6" fmla="*/ 68 w 134"/>
                <a:gd name="T7" fmla="*/ 91 h 119"/>
                <a:gd name="T8" fmla="*/ 134 w 134"/>
                <a:gd name="T9" fmla="*/ 91 h 119"/>
                <a:gd name="T10" fmla="*/ 134 w 134"/>
                <a:gd name="T11" fmla="*/ 0 h 119"/>
                <a:gd name="T12" fmla="*/ 0 w 134"/>
                <a:gd name="T13" fmla="*/ 0 h 119"/>
                <a:gd name="T14" fmla="*/ 0 w 134"/>
                <a:gd name="T15" fmla="*/ 91 h 119"/>
                <a:gd name="T16" fmla="*/ 4 w 134"/>
                <a:gd name="T17" fmla="*/ 4 h 119"/>
                <a:gd name="T18" fmla="*/ 129 w 134"/>
                <a:gd name="T19" fmla="*/ 4 h 119"/>
                <a:gd name="T20" fmla="*/ 129 w 134"/>
                <a:gd name="T21" fmla="*/ 87 h 119"/>
                <a:gd name="T22" fmla="*/ 66 w 134"/>
                <a:gd name="T23" fmla="*/ 87 h 119"/>
                <a:gd name="T24" fmla="*/ 40 w 134"/>
                <a:gd name="T25" fmla="*/ 110 h 119"/>
                <a:gd name="T26" fmla="*/ 40 w 134"/>
                <a:gd name="T27" fmla="*/ 87 h 119"/>
                <a:gd name="T28" fmla="*/ 4 w 134"/>
                <a:gd name="T29" fmla="*/ 87 h 119"/>
                <a:gd name="T30" fmla="*/ 4 w 134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4" y="91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1" name="Freeform 275"/>
            <p:cNvSpPr>
              <a:spLocks/>
            </p:cNvSpPr>
            <p:nvPr/>
          </p:nvSpPr>
          <p:spPr bwMode="auto">
            <a:xfrm>
              <a:off x="5705215" y="1751177"/>
              <a:ext cx="72468" cy="72468"/>
            </a:xfrm>
            <a:custGeom>
              <a:avLst/>
              <a:gdLst>
                <a:gd name="T0" fmla="*/ 3 w 32"/>
                <a:gd name="T1" fmla="*/ 32 h 32"/>
                <a:gd name="T2" fmla="*/ 16 w 32"/>
                <a:gd name="T3" fmla="*/ 19 h 32"/>
                <a:gd name="T4" fmla="*/ 29 w 32"/>
                <a:gd name="T5" fmla="*/ 32 h 32"/>
                <a:gd name="T6" fmla="*/ 32 w 32"/>
                <a:gd name="T7" fmla="*/ 29 h 32"/>
                <a:gd name="T8" fmla="*/ 19 w 32"/>
                <a:gd name="T9" fmla="*/ 16 h 32"/>
                <a:gd name="T10" fmla="*/ 32 w 32"/>
                <a:gd name="T11" fmla="*/ 3 h 32"/>
                <a:gd name="T12" fmla="*/ 29 w 32"/>
                <a:gd name="T13" fmla="*/ 0 h 32"/>
                <a:gd name="T14" fmla="*/ 16 w 32"/>
                <a:gd name="T15" fmla="*/ 13 h 32"/>
                <a:gd name="T16" fmla="*/ 3 w 32"/>
                <a:gd name="T17" fmla="*/ 0 h 32"/>
                <a:gd name="T18" fmla="*/ 0 w 32"/>
                <a:gd name="T19" fmla="*/ 3 h 32"/>
                <a:gd name="T20" fmla="*/ 13 w 32"/>
                <a:gd name="T21" fmla="*/ 16 h 32"/>
                <a:gd name="T22" fmla="*/ 0 w 32"/>
                <a:gd name="T23" fmla="*/ 29 h 32"/>
                <a:gd name="T24" fmla="*/ 3 w 32"/>
                <a:gd name="T2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2">
                  <a:moveTo>
                    <a:pt x="3" y="32"/>
                  </a:moveTo>
                  <a:lnTo>
                    <a:pt x="16" y="19"/>
                  </a:lnTo>
                  <a:lnTo>
                    <a:pt x="29" y="32"/>
                  </a:lnTo>
                  <a:lnTo>
                    <a:pt x="32" y="29"/>
                  </a:lnTo>
                  <a:lnTo>
                    <a:pt x="19" y="16"/>
                  </a:lnTo>
                  <a:lnTo>
                    <a:pt x="32" y="3"/>
                  </a:lnTo>
                  <a:lnTo>
                    <a:pt x="29" y="0"/>
                  </a:lnTo>
                  <a:lnTo>
                    <a:pt x="16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3" y="16"/>
                  </a:lnTo>
                  <a:lnTo>
                    <a:pt x="0" y="29"/>
                  </a:lnTo>
                  <a:lnTo>
                    <a:pt x="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79" name="Группа 378"/>
          <p:cNvGrpSpPr/>
          <p:nvPr/>
        </p:nvGrpSpPr>
        <p:grpSpPr>
          <a:xfrm>
            <a:off x="5981500" y="1683238"/>
            <a:ext cx="301196" cy="269491"/>
            <a:chOff x="5981500" y="1683238"/>
            <a:chExt cx="301196" cy="269491"/>
          </a:xfrm>
          <a:solidFill>
            <a:schemeClr val="tx2"/>
          </a:solidFill>
        </p:grpSpPr>
        <p:sp>
          <p:nvSpPr>
            <p:cNvPr id="272" name="Rectangle 276"/>
            <p:cNvSpPr>
              <a:spLocks noChangeArrowheads="1"/>
            </p:cNvSpPr>
            <p:nvPr/>
          </p:nvSpPr>
          <p:spPr bwMode="auto">
            <a:xfrm>
              <a:off x="6067555" y="1753441"/>
              <a:ext cx="905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3" name="Rectangle 277"/>
            <p:cNvSpPr>
              <a:spLocks noChangeArrowheads="1"/>
            </p:cNvSpPr>
            <p:nvPr/>
          </p:nvSpPr>
          <p:spPr bwMode="auto">
            <a:xfrm>
              <a:off x="6189845" y="1753441"/>
              <a:ext cx="905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4" name="Freeform 278"/>
            <p:cNvSpPr>
              <a:spLocks noEditPoints="1"/>
            </p:cNvSpPr>
            <p:nvPr/>
          </p:nvSpPr>
          <p:spPr bwMode="auto">
            <a:xfrm>
              <a:off x="5981500" y="1683238"/>
              <a:ext cx="301196" cy="269491"/>
            </a:xfrm>
            <a:custGeom>
              <a:avLst/>
              <a:gdLst>
                <a:gd name="T0" fmla="*/ 0 w 133"/>
                <a:gd name="T1" fmla="*/ 91 h 119"/>
                <a:gd name="T2" fmla="*/ 36 w 133"/>
                <a:gd name="T3" fmla="*/ 91 h 119"/>
                <a:gd name="T4" fmla="*/ 36 w 133"/>
                <a:gd name="T5" fmla="*/ 119 h 119"/>
                <a:gd name="T6" fmla="*/ 68 w 133"/>
                <a:gd name="T7" fmla="*/ 91 h 119"/>
                <a:gd name="T8" fmla="*/ 133 w 133"/>
                <a:gd name="T9" fmla="*/ 91 h 119"/>
                <a:gd name="T10" fmla="*/ 133 w 133"/>
                <a:gd name="T11" fmla="*/ 0 h 119"/>
                <a:gd name="T12" fmla="*/ 0 w 133"/>
                <a:gd name="T13" fmla="*/ 0 h 119"/>
                <a:gd name="T14" fmla="*/ 0 w 133"/>
                <a:gd name="T15" fmla="*/ 91 h 119"/>
                <a:gd name="T16" fmla="*/ 4 w 133"/>
                <a:gd name="T17" fmla="*/ 4 h 119"/>
                <a:gd name="T18" fmla="*/ 129 w 133"/>
                <a:gd name="T19" fmla="*/ 4 h 119"/>
                <a:gd name="T20" fmla="*/ 129 w 133"/>
                <a:gd name="T21" fmla="*/ 87 h 119"/>
                <a:gd name="T22" fmla="*/ 66 w 133"/>
                <a:gd name="T23" fmla="*/ 87 h 119"/>
                <a:gd name="T24" fmla="*/ 40 w 133"/>
                <a:gd name="T25" fmla="*/ 110 h 119"/>
                <a:gd name="T26" fmla="*/ 40 w 133"/>
                <a:gd name="T27" fmla="*/ 87 h 119"/>
                <a:gd name="T28" fmla="*/ 4 w 133"/>
                <a:gd name="T29" fmla="*/ 87 h 119"/>
                <a:gd name="T30" fmla="*/ 4 w 133"/>
                <a:gd name="T3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19">
                  <a:moveTo>
                    <a:pt x="0" y="91"/>
                  </a:moveTo>
                  <a:lnTo>
                    <a:pt x="36" y="91"/>
                  </a:lnTo>
                  <a:lnTo>
                    <a:pt x="36" y="119"/>
                  </a:lnTo>
                  <a:lnTo>
                    <a:pt x="68" y="91"/>
                  </a:lnTo>
                  <a:lnTo>
                    <a:pt x="133" y="91"/>
                  </a:lnTo>
                  <a:lnTo>
                    <a:pt x="133" y="0"/>
                  </a:lnTo>
                  <a:lnTo>
                    <a:pt x="0" y="0"/>
                  </a:lnTo>
                  <a:lnTo>
                    <a:pt x="0" y="91"/>
                  </a:lnTo>
                  <a:close/>
                  <a:moveTo>
                    <a:pt x="4" y="4"/>
                  </a:moveTo>
                  <a:lnTo>
                    <a:pt x="129" y="4"/>
                  </a:lnTo>
                  <a:lnTo>
                    <a:pt x="129" y="87"/>
                  </a:lnTo>
                  <a:lnTo>
                    <a:pt x="66" y="87"/>
                  </a:lnTo>
                  <a:lnTo>
                    <a:pt x="40" y="110"/>
                  </a:lnTo>
                  <a:lnTo>
                    <a:pt x="40" y="87"/>
                  </a:lnTo>
                  <a:lnTo>
                    <a:pt x="4" y="8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5" name="Freeform 279"/>
            <p:cNvSpPr>
              <a:spLocks/>
            </p:cNvSpPr>
            <p:nvPr/>
          </p:nvSpPr>
          <p:spPr bwMode="auto">
            <a:xfrm>
              <a:off x="6090202" y="1800999"/>
              <a:ext cx="83792" cy="43029"/>
            </a:xfrm>
            <a:custGeom>
              <a:avLst/>
              <a:gdLst>
                <a:gd name="T0" fmla="*/ 36 w 72"/>
                <a:gd name="T1" fmla="*/ 8 h 36"/>
                <a:gd name="T2" fmla="*/ 64 w 72"/>
                <a:gd name="T3" fmla="*/ 36 h 36"/>
                <a:gd name="T4" fmla="*/ 72 w 72"/>
                <a:gd name="T5" fmla="*/ 36 h 36"/>
                <a:gd name="T6" fmla="*/ 36 w 72"/>
                <a:gd name="T7" fmla="*/ 0 h 36"/>
                <a:gd name="T8" fmla="*/ 0 w 72"/>
                <a:gd name="T9" fmla="*/ 36 h 36"/>
                <a:gd name="T10" fmla="*/ 8 w 72"/>
                <a:gd name="T11" fmla="*/ 36 h 36"/>
                <a:gd name="T12" fmla="*/ 36 w 72"/>
                <a:gd name="T13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36">
                  <a:moveTo>
                    <a:pt x="36" y="8"/>
                  </a:moveTo>
                  <a:cubicBezTo>
                    <a:pt x="52" y="8"/>
                    <a:pt x="64" y="21"/>
                    <a:pt x="64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  <a:cubicBezTo>
                    <a:pt x="17" y="0"/>
                    <a:pt x="0" y="16"/>
                    <a:pt x="0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21"/>
                    <a:pt x="21" y="8"/>
                    <a:pt x="3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0" name="Группа 379"/>
          <p:cNvGrpSpPr/>
          <p:nvPr/>
        </p:nvGrpSpPr>
        <p:grpSpPr>
          <a:xfrm>
            <a:off x="6445747" y="1667385"/>
            <a:ext cx="158524" cy="301196"/>
            <a:chOff x="6445747" y="1667385"/>
            <a:chExt cx="158524" cy="301196"/>
          </a:xfrm>
          <a:solidFill>
            <a:schemeClr val="tx2"/>
          </a:solidFill>
        </p:grpSpPr>
        <p:sp>
          <p:nvSpPr>
            <p:cNvPr id="276" name="Freeform 280"/>
            <p:cNvSpPr>
              <a:spLocks noEditPoints="1"/>
            </p:cNvSpPr>
            <p:nvPr/>
          </p:nvSpPr>
          <p:spPr bwMode="auto">
            <a:xfrm>
              <a:off x="6445747" y="1667385"/>
              <a:ext cx="158524" cy="301196"/>
            </a:xfrm>
            <a:custGeom>
              <a:avLst/>
              <a:gdLst>
                <a:gd name="T0" fmla="*/ 70 w 70"/>
                <a:gd name="T1" fmla="*/ 0 h 133"/>
                <a:gd name="T2" fmla="*/ 0 w 70"/>
                <a:gd name="T3" fmla="*/ 0 h 133"/>
                <a:gd name="T4" fmla="*/ 0 w 70"/>
                <a:gd name="T5" fmla="*/ 133 h 133"/>
                <a:gd name="T6" fmla="*/ 70 w 70"/>
                <a:gd name="T7" fmla="*/ 133 h 133"/>
                <a:gd name="T8" fmla="*/ 70 w 70"/>
                <a:gd name="T9" fmla="*/ 0 h 133"/>
                <a:gd name="T10" fmla="*/ 66 w 70"/>
                <a:gd name="T11" fmla="*/ 4 h 133"/>
                <a:gd name="T12" fmla="*/ 66 w 70"/>
                <a:gd name="T13" fmla="*/ 17 h 133"/>
                <a:gd name="T14" fmla="*/ 4 w 70"/>
                <a:gd name="T15" fmla="*/ 17 h 133"/>
                <a:gd name="T16" fmla="*/ 4 w 70"/>
                <a:gd name="T17" fmla="*/ 4 h 133"/>
                <a:gd name="T18" fmla="*/ 66 w 70"/>
                <a:gd name="T19" fmla="*/ 4 h 133"/>
                <a:gd name="T20" fmla="*/ 66 w 70"/>
                <a:gd name="T21" fmla="*/ 21 h 133"/>
                <a:gd name="T22" fmla="*/ 66 w 70"/>
                <a:gd name="T23" fmla="*/ 104 h 133"/>
                <a:gd name="T24" fmla="*/ 4 w 70"/>
                <a:gd name="T25" fmla="*/ 104 h 133"/>
                <a:gd name="T26" fmla="*/ 4 w 70"/>
                <a:gd name="T27" fmla="*/ 21 h 133"/>
                <a:gd name="T28" fmla="*/ 66 w 70"/>
                <a:gd name="T29" fmla="*/ 21 h 133"/>
                <a:gd name="T30" fmla="*/ 4 w 70"/>
                <a:gd name="T31" fmla="*/ 129 h 133"/>
                <a:gd name="T32" fmla="*/ 4 w 70"/>
                <a:gd name="T33" fmla="*/ 108 h 133"/>
                <a:gd name="T34" fmla="*/ 66 w 70"/>
                <a:gd name="T35" fmla="*/ 108 h 133"/>
                <a:gd name="T36" fmla="*/ 66 w 70"/>
                <a:gd name="T37" fmla="*/ 129 h 133"/>
                <a:gd name="T38" fmla="*/ 4 w 70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" h="133">
                  <a:moveTo>
                    <a:pt x="70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0" y="133"/>
                  </a:lnTo>
                  <a:lnTo>
                    <a:pt x="70" y="0"/>
                  </a:lnTo>
                  <a:close/>
                  <a:moveTo>
                    <a:pt x="66" y="4"/>
                  </a:moveTo>
                  <a:lnTo>
                    <a:pt x="66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6" y="4"/>
                  </a:lnTo>
                  <a:close/>
                  <a:moveTo>
                    <a:pt x="66" y="21"/>
                  </a:moveTo>
                  <a:lnTo>
                    <a:pt x="66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6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6" y="108"/>
                  </a:lnTo>
                  <a:lnTo>
                    <a:pt x="66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7" name="Rectangle 281"/>
            <p:cNvSpPr>
              <a:spLocks noChangeArrowheads="1"/>
            </p:cNvSpPr>
            <p:nvPr/>
          </p:nvSpPr>
          <p:spPr bwMode="auto">
            <a:xfrm>
              <a:off x="6506893" y="1685502"/>
              <a:ext cx="36234" cy="113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8" name="Freeform 282"/>
            <p:cNvSpPr>
              <a:spLocks noEditPoints="1"/>
            </p:cNvSpPr>
            <p:nvPr/>
          </p:nvSpPr>
          <p:spPr bwMode="auto">
            <a:xfrm>
              <a:off x="6511422" y="1923289"/>
              <a:ext cx="27176" cy="27176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79" name="Freeform 283"/>
            <p:cNvSpPr>
              <a:spLocks noEditPoints="1"/>
            </p:cNvSpPr>
            <p:nvPr/>
          </p:nvSpPr>
          <p:spPr bwMode="auto">
            <a:xfrm>
              <a:off x="6472923" y="1776087"/>
              <a:ext cx="104173" cy="65675"/>
            </a:xfrm>
            <a:custGeom>
              <a:avLst/>
              <a:gdLst>
                <a:gd name="T0" fmla="*/ 16 w 88"/>
                <a:gd name="T1" fmla="*/ 56 h 56"/>
                <a:gd name="T2" fmla="*/ 72 w 88"/>
                <a:gd name="T3" fmla="*/ 56 h 56"/>
                <a:gd name="T4" fmla="*/ 88 w 88"/>
                <a:gd name="T5" fmla="*/ 40 h 56"/>
                <a:gd name="T6" fmla="*/ 75 w 88"/>
                <a:gd name="T7" fmla="*/ 24 h 56"/>
                <a:gd name="T8" fmla="*/ 44 w 88"/>
                <a:gd name="T9" fmla="*/ 0 h 56"/>
                <a:gd name="T10" fmla="*/ 12 w 88"/>
                <a:gd name="T11" fmla="*/ 24 h 56"/>
                <a:gd name="T12" fmla="*/ 0 w 88"/>
                <a:gd name="T13" fmla="*/ 40 h 56"/>
                <a:gd name="T14" fmla="*/ 16 w 88"/>
                <a:gd name="T15" fmla="*/ 56 h 56"/>
                <a:gd name="T16" fmla="*/ 16 w 88"/>
                <a:gd name="T17" fmla="*/ 32 h 56"/>
                <a:gd name="T18" fmla="*/ 19 w 88"/>
                <a:gd name="T19" fmla="*/ 32 h 56"/>
                <a:gd name="T20" fmla="*/ 19 w 88"/>
                <a:gd name="T21" fmla="*/ 28 h 56"/>
                <a:gd name="T22" fmla="*/ 44 w 88"/>
                <a:gd name="T23" fmla="*/ 8 h 56"/>
                <a:gd name="T24" fmla="*/ 68 w 88"/>
                <a:gd name="T25" fmla="*/ 28 h 56"/>
                <a:gd name="T26" fmla="*/ 68 w 88"/>
                <a:gd name="T27" fmla="*/ 32 h 56"/>
                <a:gd name="T28" fmla="*/ 72 w 88"/>
                <a:gd name="T29" fmla="*/ 32 h 56"/>
                <a:gd name="T30" fmla="*/ 80 w 88"/>
                <a:gd name="T31" fmla="*/ 40 h 56"/>
                <a:gd name="T32" fmla="*/ 72 w 88"/>
                <a:gd name="T33" fmla="*/ 48 h 56"/>
                <a:gd name="T34" fmla="*/ 16 w 88"/>
                <a:gd name="T35" fmla="*/ 48 h 56"/>
                <a:gd name="T36" fmla="*/ 8 w 88"/>
                <a:gd name="T37" fmla="*/ 40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16" y="56"/>
                  </a:move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3" y="26"/>
                    <a:pt x="75" y="24"/>
                  </a:cubicBezTo>
                  <a:cubicBezTo>
                    <a:pt x="73" y="10"/>
                    <a:pt x="60" y="0"/>
                    <a:pt x="44" y="0"/>
                  </a:cubicBezTo>
                  <a:cubicBezTo>
                    <a:pt x="29" y="0"/>
                    <a:pt x="16" y="12"/>
                    <a:pt x="12" y="24"/>
                  </a:cubicBezTo>
                  <a:cubicBezTo>
                    <a:pt x="4" y="26"/>
                    <a:pt x="0" y="34"/>
                    <a:pt x="0" y="40"/>
                  </a:cubicBezTo>
                  <a:cubicBezTo>
                    <a:pt x="0" y="50"/>
                    <a:pt x="5" y="56"/>
                    <a:pt x="16" y="56"/>
                  </a:cubicBezTo>
                  <a:close/>
                  <a:moveTo>
                    <a:pt x="16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1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5"/>
                    <a:pt x="77" y="48"/>
                    <a:pt x="72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5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1" name="Группа 380"/>
          <p:cNvGrpSpPr/>
          <p:nvPr/>
        </p:nvGrpSpPr>
        <p:grpSpPr>
          <a:xfrm>
            <a:off x="6835263" y="1667385"/>
            <a:ext cx="160789" cy="301196"/>
            <a:chOff x="6835263" y="1667385"/>
            <a:chExt cx="160789" cy="301196"/>
          </a:xfrm>
          <a:solidFill>
            <a:schemeClr val="tx2"/>
          </a:solidFill>
        </p:grpSpPr>
        <p:sp>
          <p:nvSpPr>
            <p:cNvPr id="280" name="Freeform 284"/>
            <p:cNvSpPr>
              <a:spLocks noEditPoints="1"/>
            </p:cNvSpPr>
            <p:nvPr/>
          </p:nvSpPr>
          <p:spPr bwMode="auto">
            <a:xfrm>
              <a:off x="6835263" y="1667385"/>
              <a:ext cx="160789" cy="301196"/>
            </a:xfrm>
            <a:custGeom>
              <a:avLst/>
              <a:gdLst>
                <a:gd name="T0" fmla="*/ 71 w 71"/>
                <a:gd name="T1" fmla="*/ 0 h 133"/>
                <a:gd name="T2" fmla="*/ 0 w 71"/>
                <a:gd name="T3" fmla="*/ 0 h 133"/>
                <a:gd name="T4" fmla="*/ 0 w 71"/>
                <a:gd name="T5" fmla="*/ 133 h 133"/>
                <a:gd name="T6" fmla="*/ 71 w 71"/>
                <a:gd name="T7" fmla="*/ 133 h 133"/>
                <a:gd name="T8" fmla="*/ 71 w 71"/>
                <a:gd name="T9" fmla="*/ 0 h 133"/>
                <a:gd name="T10" fmla="*/ 67 w 71"/>
                <a:gd name="T11" fmla="*/ 4 h 133"/>
                <a:gd name="T12" fmla="*/ 67 w 71"/>
                <a:gd name="T13" fmla="*/ 17 h 133"/>
                <a:gd name="T14" fmla="*/ 5 w 71"/>
                <a:gd name="T15" fmla="*/ 17 h 133"/>
                <a:gd name="T16" fmla="*/ 5 w 71"/>
                <a:gd name="T17" fmla="*/ 4 h 133"/>
                <a:gd name="T18" fmla="*/ 67 w 71"/>
                <a:gd name="T19" fmla="*/ 4 h 133"/>
                <a:gd name="T20" fmla="*/ 67 w 71"/>
                <a:gd name="T21" fmla="*/ 21 h 133"/>
                <a:gd name="T22" fmla="*/ 67 w 71"/>
                <a:gd name="T23" fmla="*/ 104 h 133"/>
                <a:gd name="T24" fmla="*/ 5 w 71"/>
                <a:gd name="T25" fmla="*/ 104 h 133"/>
                <a:gd name="T26" fmla="*/ 5 w 71"/>
                <a:gd name="T27" fmla="*/ 21 h 133"/>
                <a:gd name="T28" fmla="*/ 67 w 71"/>
                <a:gd name="T29" fmla="*/ 21 h 133"/>
                <a:gd name="T30" fmla="*/ 5 w 71"/>
                <a:gd name="T31" fmla="*/ 129 h 133"/>
                <a:gd name="T32" fmla="*/ 5 w 71"/>
                <a:gd name="T33" fmla="*/ 108 h 133"/>
                <a:gd name="T34" fmla="*/ 67 w 71"/>
                <a:gd name="T35" fmla="*/ 108 h 133"/>
                <a:gd name="T36" fmla="*/ 67 w 71"/>
                <a:gd name="T37" fmla="*/ 129 h 133"/>
                <a:gd name="T38" fmla="*/ 5 w 7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133">
                  <a:moveTo>
                    <a:pt x="7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1" y="133"/>
                  </a:lnTo>
                  <a:lnTo>
                    <a:pt x="71" y="0"/>
                  </a:lnTo>
                  <a:close/>
                  <a:moveTo>
                    <a:pt x="67" y="4"/>
                  </a:moveTo>
                  <a:lnTo>
                    <a:pt x="67" y="17"/>
                  </a:lnTo>
                  <a:lnTo>
                    <a:pt x="5" y="17"/>
                  </a:lnTo>
                  <a:lnTo>
                    <a:pt x="5" y="4"/>
                  </a:lnTo>
                  <a:lnTo>
                    <a:pt x="67" y="4"/>
                  </a:lnTo>
                  <a:close/>
                  <a:moveTo>
                    <a:pt x="67" y="21"/>
                  </a:moveTo>
                  <a:lnTo>
                    <a:pt x="67" y="104"/>
                  </a:lnTo>
                  <a:lnTo>
                    <a:pt x="5" y="104"/>
                  </a:lnTo>
                  <a:lnTo>
                    <a:pt x="5" y="21"/>
                  </a:lnTo>
                  <a:lnTo>
                    <a:pt x="67" y="21"/>
                  </a:lnTo>
                  <a:close/>
                  <a:moveTo>
                    <a:pt x="5" y="129"/>
                  </a:moveTo>
                  <a:lnTo>
                    <a:pt x="5" y="108"/>
                  </a:lnTo>
                  <a:lnTo>
                    <a:pt x="67" y="108"/>
                  </a:lnTo>
                  <a:lnTo>
                    <a:pt x="67" y="129"/>
                  </a:lnTo>
                  <a:lnTo>
                    <a:pt x="5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1" name="Rectangle 285"/>
            <p:cNvSpPr>
              <a:spLocks noChangeArrowheads="1"/>
            </p:cNvSpPr>
            <p:nvPr/>
          </p:nvSpPr>
          <p:spPr bwMode="auto">
            <a:xfrm>
              <a:off x="6898672" y="1685502"/>
              <a:ext cx="36234" cy="113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2" name="Freeform 286"/>
            <p:cNvSpPr>
              <a:spLocks noEditPoints="1"/>
            </p:cNvSpPr>
            <p:nvPr/>
          </p:nvSpPr>
          <p:spPr bwMode="auto">
            <a:xfrm>
              <a:off x="6903202" y="1923289"/>
              <a:ext cx="27176" cy="27176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3" name="Freeform 287"/>
            <p:cNvSpPr>
              <a:spLocks noEditPoints="1"/>
            </p:cNvSpPr>
            <p:nvPr/>
          </p:nvSpPr>
          <p:spPr bwMode="auto">
            <a:xfrm>
              <a:off x="6864704" y="1767029"/>
              <a:ext cx="104173" cy="88321"/>
            </a:xfrm>
            <a:custGeom>
              <a:avLst/>
              <a:gdLst>
                <a:gd name="T0" fmla="*/ 42 w 88"/>
                <a:gd name="T1" fmla="*/ 75 h 76"/>
                <a:gd name="T2" fmla="*/ 44 w 88"/>
                <a:gd name="T3" fmla="*/ 76 h 76"/>
                <a:gd name="T4" fmla="*/ 46 w 88"/>
                <a:gd name="T5" fmla="*/ 75 h 76"/>
                <a:gd name="T6" fmla="*/ 88 w 88"/>
                <a:gd name="T7" fmla="*/ 24 h 76"/>
                <a:gd name="T8" fmla="*/ 64 w 88"/>
                <a:gd name="T9" fmla="*/ 0 h 76"/>
                <a:gd name="T10" fmla="*/ 44 w 88"/>
                <a:gd name="T11" fmla="*/ 10 h 76"/>
                <a:gd name="T12" fmla="*/ 24 w 88"/>
                <a:gd name="T13" fmla="*/ 0 h 76"/>
                <a:gd name="T14" fmla="*/ 0 w 88"/>
                <a:gd name="T15" fmla="*/ 24 h 76"/>
                <a:gd name="T16" fmla="*/ 42 w 88"/>
                <a:gd name="T17" fmla="*/ 75 h 76"/>
                <a:gd name="T18" fmla="*/ 24 w 88"/>
                <a:gd name="T19" fmla="*/ 8 h 76"/>
                <a:gd name="T20" fmla="*/ 40 w 88"/>
                <a:gd name="T21" fmla="*/ 24 h 76"/>
                <a:gd name="T22" fmla="*/ 48 w 88"/>
                <a:gd name="T23" fmla="*/ 24 h 76"/>
                <a:gd name="T24" fmla="*/ 64 w 88"/>
                <a:gd name="T25" fmla="*/ 8 h 76"/>
                <a:gd name="T26" fmla="*/ 80 w 88"/>
                <a:gd name="T27" fmla="*/ 24 h 76"/>
                <a:gd name="T28" fmla="*/ 44 w 88"/>
                <a:gd name="T29" fmla="*/ 67 h 76"/>
                <a:gd name="T30" fmla="*/ 8 w 88"/>
                <a:gd name="T31" fmla="*/ 24 h 76"/>
                <a:gd name="T32" fmla="*/ 24 w 88"/>
                <a:gd name="T33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6">
                  <a:moveTo>
                    <a:pt x="42" y="75"/>
                  </a:moveTo>
                  <a:cubicBezTo>
                    <a:pt x="44" y="76"/>
                    <a:pt x="44" y="76"/>
                    <a:pt x="44" y="76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7" y="74"/>
                    <a:pt x="88" y="52"/>
                    <a:pt x="88" y="24"/>
                  </a:cubicBezTo>
                  <a:cubicBezTo>
                    <a:pt x="88" y="10"/>
                    <a:pt x="77" y="0"/>
                    <a:pt x="64" y="0"/>
                  </a:cubicBezTo>
                  <a:cubicBezTo>
                    <a:pt x="55" y="0"/>
                    <a:pt x="48" y="4"/>
                    <a:pt x="44" y="10"/>
                  </a:cubicBezTo>
                  <a:cubicBezTo>
                    <a:pt x="39" y="4"/>
                    <a:pt x="32" y="0"/>
                    <a:pt x="24" y="0"/>
                  </a:cubicBezTo>
                  <a:cubicBezTo>
                    <a:pt x="10" y="0"/>
                    <a:pt x="0" y="10"/>
                    <a:pt x="0" y="24"/>
                  </a:cubicBezTo>
                  <a:cubicBezTo>
                    <a:pt x="0" y="52"/>
                    <a:pt x="40" y="74"/>
                    <a:pt x="42" y="75"/>
                  </a:cubicBezTo>
                  <a:close/>
                  <a:moveTo>
                    <a:pt x="24" y="8"/>
                  </a:moveTo>
                  <a:cubicBezTo>
                    <a:pt x="32" y="8"/>
                    <a:pt x="40" y="15"/>
                    <a:pt x="40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5" y="8"/>
                    <a:pt x="64" y="8"/>
                  </a:cubicBezTo>
                  <a:cubicBezTo>
                    <a:pt x="73" y="8"/>
                    <a:pt x="80" y="14"/>
                    <a:pt x="80" y="24"/>
                  </a:cubicBezTo>
                  <a:cubicBezTo>
                    <a:pt x="80" y="44"/>
                    <a:pt x="51" y="62"/>
                    <a:pt x="44" y="67"/>
                  </a:cubicBezTo>
                  <a:cubicBezTo>
                    <a:pt x="36" y="62"/>
                    <a:pt x="8" y="44"/>
                    <a:pt x="8" y="24"/>
                  </a:cubicBezTo>
                  <a:cubicBezTo>
                    <a:pt x="8" y="14"/>
                    <a:pt x="14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2" name="Группа 381"/>
          <p:cNvGrpSpPr/>
          <p:nvPr/>
        </p:nvGrpSpPr>
        <p:grpSpPr>
          <a:xfrm>
            <a:off x="2138430" y="2059166"/>
            <a:ext cx="160789" cy="301196"/>
            <a:chOff x="2138430" y="2059166"/>
            <a:chExt cx="160789" cy="301196"/>
          </a:xfrm>
          <a:solidFill>
            <a:schemeClr val="tx2"/>
          </a:solidFill>
        </p:grpSpPr>
        <p:sp>
          <p:nvSpPr>
            <p:cNvPr id="284" name="Freeform 288"/>
            <p:cNvSpPr>
              <a:spLocks noEditPoints="1"/>
            </p:cNvSpPr>
            <p:nvPr/>
          </p:nvSpPr>
          <p:spPr bwMode="auto">
            <a:xfrm>
              <a:off x="2138430" y="2059166"/>
              <a:ext cx="160789" cy="301196"/>
            </a:xfrm>
            <a:custGeom>
              <a:avLst/>
              <a:gdLst>
                <a:gd name="T0" fmla="*/ 71 w 71"/>
                <a:gd name="T1" fmla="*/ 0 h 133"/>
                <a:gd name="T2" fmla="*/ 0 w 71"/>
                <a:gd name="T3" fmla="*/ 0 h 133"/>
                <a:gd name="T4" fmla="*/ 0 w 71"/>
                <a:gd name="T5" fmla="*/ 133 h 133"/>
                <a:gd name="T6" fmla="*/ 71 w 71"/>
                <a:gd name="T7" fmla="*/ 133 h 133"/>
                <a:gd name="T8" fmla="*/ 71 w 71"/>
                <a:gd name="T9" fmla="*/ 0 h 133"/>
                <a:gd name="T10" fmla="*/ 66 w 71"/>
                <a:gd name="T11" fmla="*/ 4 h 133"/>
                <a:gd name="T12" fmla="*/ 66 w 71"/>
                <a:gd name="T13" fmla="*/ 17 h 133"/>
                <a:gd name="T14" fmla="*/ 4 w 71"/>
                <a:gd name="T15" fmla="*/ 17 h 133"/>
                <a:gd name="T16" fmla="*/ 4 w 71"/>
                <a:gd name="T17" fmla="*/ 4 h 133"/>
                <a:gd name="T18" fmla="*/ 66 w 71"/>
                <a:gd name="T19" fmla="*/ 4 h 133"/>
                <a:gd name="T20" fmla="*/ 66 w 71"/>
                <a:gd name="T21" fmla="*/ 21 h 133"/>
                <a:gd name="T22" fmla="*/ 66 w 71"/>
                <a:gd name="T23" fmla="*/ 104 h 133"/>
                <a:gd name="T24" fmla="*/ 4 w 71"/>
                <a:gd name="T25" fmla="*/ 104 h 133"/>
                <a:gd name="T26" fmla="*/ 4 w 71"/>
                <a:gd name="T27" fmla="*/ 21 h 133"/>
                <a:gd name="T28" fmla="*/ 66 w 71"/>
                <a:gd name="T29" fmla="*/ 21 h 133"/>
                <a:gd name="T30" fmla="*/ 4 w 71"/>
                <a:gd name="T31" fmla="*/ 129 h 133"/>
                <a:gd name="T32" fmla="*/ 4 w 71"/>
                <a:gd name="T33" fmla="*/ 108 h 133"/>
                <a:gd name="T34" fmla="*/ 66 w 71"/>
                <a:gd name="T35" fmla="*/ 108 h 133"/>
                <a:gd name="T36" fmla="*/ 66 w 71"/>
                <a:gd name="T37" fmla="*/ 129 h 133"/>
                <a:gd name="T38" fmla="*/ 4 w 7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133">
                  <a:moveTo>
                    <a:pt x="7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1" y="133"/>
                  </a:lnTo>
                  <a:lnTo>
                    <a:pt x="71" y="0"/>
                  </a:lnTo>
                  <a:close/>
                  <a:moveTo>
                    <a:pt x="66" y="4"/>
                  </a:moveTo>
                  <a:lnTo>
                    <a:pt x="66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6" y="4"/>
                  </a:lnTo>
                  <a:close/>
                  <a:moveTo>
                    <a:pt x="66" y="21"/>
                  </a:moveTo>
                  <a:lnTo>
                    <a:pt x="66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6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6" y="108"/>
                  </a:lnTo>
                  <a:lnTo>
                    <a:pt x="66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5" name="Rectangle 289"/>
            <p:cNvSpPr>
              <a:spLocks noChangeArrowheads="1"/>
            </p:cNvSpPr>
            <p:nvPr/>
          </p:nvSpPr>
          <p:spPr bwMode="auto">
            <a:xfrm>
              <a:off x="2199575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6" name="Freeform 290"/>
            <p:cNvSpPr>
              <a:spLocks noEditPoints="1"/>
            </p:cNvSpPr>
            <p:nvPr/>
          </p:nvSpPr>
          <p:spPr bwMode="auto">
            <a:xfrm>
              <a:off x="2204105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7" name="Freeform 291"/>
            <p:cNvSpPr>
              <a:spLocks noEditPoints="1"/>
            </p:cNvSpPr>
            <p:nvPr/>
          </p:nvSpPr>
          <p:spPr bwMode="auto">
            <a:xfrm>
              <a:off x="2170134" y="2152015"/>
              <a:ext cx="95114" cy="95114"/>
            </a:xfrm>
            <a:custGeom>
              <a:avLst/>
              <a:gdLst>
                <a:gd name="T0" fmla="*/ 12 w 80"/>
                <a:gd name="T1" fmla="*/ 68 h 80"/>
                <a:gd name="T2" fmla="*/ 40 w 80"/>
                <a:gd name="T3" fmla="*/ 80 h 80"/>
                <a:gd name="T4" fmla="*/ 40 w 80"/>
                <a:gd name="T5" fmla="*/ 80 h 80"/>
                <a:gd name="T6" fmla="*/ 80 w 80"/>
                <a:gd name="T7" fmla="*/ 40 h 80"/>
                <a:gd name="T8" fmla="*/ 69 w 80"/>
                <a:gd name="T9" fmla="*/ 11 h 80"/>
                <a:gd name="T10" fmla="*/ 40 w 80"/>
                <a:gd name="T11" fmla="*/ 0 h 80"/>
                <a:gd name="T12" fmla="*/ 12 w 80"/>
                <a:gd name="T13" fmla="*/ 11 h 80"/>
                <a:gd name="T14" fmla="*/ 0 w 80"/>
                <a:gd name="T15" fmla="*/ 40 h 80"/>
                <a:gd name="T16" fmla="*/ 12 w 80"/>
                <a:gd name="T17" fmla="*/ 68 h 80"/>
                <a:gd name="T18" fmla="*/ 40 w 80"/>
                <a:gd name="T19" fmla="*/ 8 h 80"/>
                <a:gd name="T20" fmla="*/ 63 w 80"/>
                <a:gd name="T21" fmla="*/ 17 h 80"/>
                <a:gd name="T22" fmla="*/ 72 w 80"/>
                <a:gd name="T23" fmla="*/ 40 h 80"/>
                <a:gd name="T24" fmla="*/ 65 w 80"/>
                <a:gd name="T25" fmla="*/ 59 h 80"/>
                <a:gd name="T26" fmla="*/ 21 w 80"/>
                <a:gd name="T27" fmla="*/ 14 h 80"/>
                <a:gd name="T28" fmla="*/ 40 w 80"/>
                <a:gd name="T29" fmla="*/ 8 h 80"/>
                <a:gd name="T30" fmla="*/ 15 w 80"/>
                <a:gd name="T31" fmla="*/ 20 h 80"/>
                <a:gd name="T32" fmla="*/ 60 w 80"/>
                <a:gd name="T33" fmla="*/ 65 h 80"/>
                <a:gd name="T34" fmla="*/ 40 w 80"/>
                <a:gd name="T35" fmla="*/ 72 h 80"/>
                <a:gd name="T36" fmla="*/ 18 w 80"/>
                <a:gd name="T37" fmla="*/ 62 h 80"/>
                <a:gd name="T38" fmla="*/ 8 w 80"/>
                <a:gd name="T39" fmla="*/ 40 h 80"/>
                <a:gd name="T40" fmla="*/ 15 w 80"/>
                <a:gd name="T41" fmla="*/ 2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12" y="68"/>
                  </a:moveTo>
                  <a:cubicBezTo>
                    <a:pt x="19" y="76"/>
                    <a:pt x="30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9" y="11"/>
                  </a:cubicBezTo>
                  <a:cubicBezTo>
                    <a:pt x="61" y="4"/>
                    <a:pt x="51" y="0"/>
                    <a:pt x="40" y="0"/>
                  </a:cubicBezTo>
                  <a:cubicBezTo>
                    <a:pt x="30" y="0"/>
                    <a:pt x="19" y="4"/>
                    <a:pt x="12" y="11"/>
                  </a:cubicBezTo>
                  <a:cubicBezTo>
                    <a:pt x="4" y="19"/>
                    <a:pt x="0" y="29"/>
                    <a:pt x="0" y="40"/>
                  </a:cubicBezTo>
                  <a:cubicBezTo>
                    <a:pt x="0" y="50"/>
                    <a:pt x="4" y="60"/>
                    <a:pt x="12" y="68"/>
                  </a:cubicBezTo>
                  <a:close/>
                  <a:moveTo>
                    <a:pt x="40" y="8"/>
                  </a:moveTo>
                  <a:cubicBezTo>
                    <a:pt x="49" y="8"/>
                    <a:pt x="57" y="11"/>
                    <a:pt x="63" y="17"/>
                  </a:cubicBezTo>
                  <a:cubicBezTo>
                    <a:pt x="69" y="23"/>
                    <a:pt x="72" y="31"/>
                    <a:pt x="72" y="40"/>
                  </a:cubicBezTo>
                  <a:cubicBezTo>
                    <a:pt x="72" y="47"/>
                    <a:pt x="70" y="54"/>
                    <a:pt x="65" y="59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6" y="10"/>
                    <a:pt x="33" y="8"/>
                    <a:pt x="40" y="8"/>
                  </a:cubicBezTo>
                  <a:close/>
                  <a:moveTo>
                    <a:pt x="15" y="20"/>
                  </a:moveTo>
                  <a:cubicBezTo>
                    <a:pt x="60" y="65"/>
                    <a:pt x="60" y="65"/>
                    <a:pt x="60" y="65"/>
                  </a:cubicBezTo>
                  <a:cubicBezTo>
                    <a:pt x="54" y="69"/>
                    <a:pt x="48" y="72"/>
                    <a:pt x="40" y="72"/>
                  </a:cubicBezTo>
                  <a:cubicBezTo>
                    <a:pt x="32" y="72"/>
                    <a:pt x="24" y="68"/>
                    <a:pt x="18" y="62"/>
                  </a:cubicBezTo>
                  <a:cubicBezTo>
                    <a:pt x="12" y="56"/>
                    <a:pt x="8" y="48"/>
                    <a:pt x="8" y="40"/>
                  </a:cubicBezTo>
                  <a:cubicBezTo>
                    <a:pt x="8" y="32"/>
                    <a:pt x="11" y="26"/>
                    <a:pt x="15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3" name="Группа 382"/>
          <p:cNvGrpSpPr/>
          <p:nvPr/>
        </p:nvGrpSpPr>
        <p:grpSpPr>
          <a:xfrm>
            <a:off x="2530211" y="2059166"/>
            <a:ext cx="158524" cy="301196"/>
            <a:chOff x="2530211" y="2059166"/>
            <a:chExt cx="158524" cy="301196"/>
          </a:xfrm>
          <a:solidFill>
            <a:schemeClr val="tx2"/>
          </a:solidFill>
        </p:grpSpPr>
        <p:sp>
          <p:nvSpPr>
            <p:cNvPr id="288" name="Freeform 292"/>
            <p:cNvSpPr>
              <a:spLocks noEditPoints="1"/>
            </p:cNvSpPr>
            <p:nvPr/>
          </p:nvSpPr>
          <p:spPr bwMode="auto">
            <a:xfrm>
              <a:off x="2530211" y="2059166"/>
              <a:ext cx="158524" cy="301196"/>
            </a:xfrm>
            <a:custGeom>
              <a:avLst/>
              <a:gdLst>
                <a:gd name="T0" fmla="*/ 70 w 70"/>
                <a:gd name="T1" fmla="*/ 0 h 133"/>
                <a:gd name="T2" fmla="*/ 0 w 70"/>
                <a:gd name="T3" fmla="*/ 0 h 133"/>
                <a:gd name="T4" fmla="*/ 0 w 70"/>
                <a:gd name="T5" fmla="*/ 133 h 133"/>
                <a:gd name="T6" fmla="*/ 70 w 70"/>
                <a:gd name="T7" fmla="*/ 133 h 133"/>
                <a:gd name="T8" fmla="*/ 70 w 70"/>
                <a:gd name="T9" fmla="*/ 0 h 133"/>
                <a:gd name="T10" fmla="*/ 66 w 70"/>
                <a:gd name="T11" fmla="*/ 4 h 133"/>
                <a:gd name="T12" fmla="*/ 66 w 70"/>
                <a:gd name="T13" fmla="*/ 17 h 133"/>
                <a:gd name="T14" fmla="*/ 4 w 70"/>
                <a:gd name="T15" fmla="*/ 17 h 133"/>
                <a:gd name="T16" fmla="*/ 4 w 70"/>
                <a:gd name="T17" fmla="*/ 4 h 133"/>
                <a:gd name="T18" fmla="*/ 66 w 70"/>
                <a:gd name="T19" fmla="*/ 4 h 133"/>
                <a:gd name="T20" fmla="*/ 66 w 70"/>
                <a:gd name="T21" fmla="*/ 21 h 133"/>
                <a:gd name="T22" fmla="*/ 66 w 70"/>
                <a:gd name="T23" fmla="*/ 104 h 133"/>
                <a:gd name="T24" fmla="*/ 4 w 70"/>
                <a:gd name="T25" fmla="*/ 104 h 133"/>
                <a:gd name="T26" fmla="*/ 4 w 70"/>
                <a:gd name="T27" fmla="*/ 21 h 133"/>
                <a:gd name="T28" fmla="*/ 66 w 70"/>
                <a:gd name="T29" fmla="*/ 21 h 133"/>
                <a:gd name="T30" fmla="*/ 4 w 70"/>
                <a:gd name="T31" fmla="*/ 129 h 133"/>
                <a:gd name="T32" fmla="*/ 4 w 70"/>
                <a:gd name="T33" fmla="*/ 108 h 133"/>
                <a:gd name="T34" fmla="*/ 66 w 70"/>
                <a:gd name="T35" fmla="*/ 108 h 133"/>
                <a:gd name="T36" fmla="*/ 66 w 70"/>
                <a:gd name="T37" fmla="*/ 129 h 133"/>
                <a:gd name="T38" fmla="*/ 4 w 70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" h="133">
                  <a:moveTo>
                    <a:pt x="70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0" y="133"/>
                  </a:lnTo>
                  <a:lnTo>
                    <a:pt x="70" y="0"/>
                  </a:lnTo>
                  <a:close/>
                  <a:moveTo>
                    <a:pt x="66" y="4"/>
                  </a:moveTo>
                  <a:lnTo>
                    <a:pt x="66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6" y="4"/>
                  </a:lnTo>
                  <a:close/>
                  <a:moveTo>
                    <a:pt x="66" y="21"/>
                  </a:moveTo>
                  <a:lnTo>
                    <a:pt x="66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6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6" y="108"/>
                  </a:lnTo>
                  <a:lnTo>
                    <a:pt x="66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89" name="Rectangle 293"/>
            <p:cNvSpPr>
              <a:spLocks noChangeArrowheads="1"/>
            </p:cNvSpPr>
            <p:nvPr/>
          </p:nvSpPr>
          <p:spPr bwMode="auto">
            <a:xfrm>
              <a:off x="2591355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0" name="Freeform 294"/>
            <p:cNvSpPr>
              <a:spLocks noEditPoints="1"/>
            </p:cNvSpPr>
            <p:nvPr/>
          </p:nvSpPr>
          <p:spPr bwMode="auto">
            <a:xfrm>
              <a:off x="2595884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5" y="8"/>
                    <a:pt x="16" y="9"/>
                    <a:pt x="16" y="12"/>
                  </a:cubicBezTo>
                  <a:cubicBezTo>
                    <a:pt x="16" y="14"/>
                    <a:pt x="15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1" name="Freeform 295"/>
            <p:cNvSpPr>
              <a:spLocks noEditPoints="1"/>
            </p:cNvSpPr>
            <p:nvPr/>
          </p:nvSpPr>
          <p:spPr bwMode="auto">
            <a:xfrm>
              <a:off x="2557386" y="2147486"/>
              <a:ext cx="86056" cy="104173"/>
            </a:xfrm>
            <a:custGeom>
              <a:avLst/>
              <a:gdLst>
                <a:gd name="T0" fmla="*/ 16 w 72"/>
                <a:gd name="T1" fmla="*/ 89 h 89"/>
                <a:gd name="T2" fmla="*/ 32 w 72"/>
                <a:gd name="T3" fmla="*/ 73 h 89"/>
                <a:gd name="T4" fmla="*/ 32 w 72"/>
                <a:gd name="T5" fmla="*/ 32 h 89"/>
                <a:gd name="T6" fmla="*/ 64 w 72"/>
                <a:gd name="T7" fmla="*/ 26 h 89"/>
                <a:gd name="T8" fmla="*/ 64 w 72"/>
                <a:gd name="T9" fmla="*/ 51 h 89"/>
                <a:gd name="T10" fmla="*/ 56 w 72"/>
                <a:gd name="T11" fmla="*/ 49 h 89"/>
                <a:gd name="T12" fmla="*/ 40 w 72"/>
                <a:gd name="T13" fmla="*/ 65 h 89"/>
                <a:gd name="T14" fmla="*/ 56 w 72"/>
                <a:gd name="T15" fmla="*/ 81 h 89"/>
                <a:gd name="T16" fmla="*/ 72 w 72"/>
                <a:gd name="T17" fmla="*/ 65 h 89"/>
                <a:gd name="T18" fmla="*/ 72 w 72"/>
                <a:gd name="T19" fmla="*/ 0 h 89"/>
                <a:gd name="T20" fmla="*/ 24 w 72"/>
                <a:gd name="T21" fmla="*/ 9 h 89"/>
                <a:gd name="T22" fmla="*/ 24 w 72"/>
                <a:gd name="T23" fmla="*/ 59 h 89"/>
                <a:gd name="T24" fmla="*/ 16 w 72"/>
                <a:gd name="T25" fmla="*/ 57 h 89"/>
                <a:gd name="T26" fmla="*/ 0 w 72"/>
                <a:gd name="T27" fmla="*/ 73 h 89"/>
                <a:gd name="T28" fmla="*/ 16 w 72"/>
                <a:gd name="T29" fmla="*/ 89 h 89"/>
                <a:gd name="T30" fmla="*/ 56 w 72"/>
                <a:gd name="T31" fmla="*/ 73 h 89"/>
                <a:gd name="T32" fmla="*/ 48 w 72"/>
                <a:gd name="T33" fmla="*/ 65 h 89"/>
                <a:gd name="T34" fmla="*/ 56 w 72"/>
                <a:gd name="T35" fmla="*/ 57 h 89"/>
                <a:gd name="T36" fmla="*/ 64 w 72"/>
                <a:gd name="T37" fmla="*/ 65 h 89"/>
                <a:gd name="T38" fmla="*/ 56 w 72"/>
                <a:gd name="T39" fmla="*/ 73 h 89"/>
                <a:gd name="T40" fmla="*/ 64 w 72"/>
                <a:gd name="T41" fmla="*/ 10 h 89"/>
                <a:gd name="T42" fmla="*/ 64 w 72"/>
                <a:gd name="T43" fmla="*/ 17 h 89"/>
                <a:gd name="T44" fmla="*/ 32 w 72"/>
                <a:gd name="T45" fmla="*/ 24 h 89"/>
                <a:gd name="T46" fmla="*/ 32 w 72"/>
                <a:gd name="T47" fmla="*/ 16 h 89"/>
                <a:gd name="T48" fmla="*/ 64 w 72"/>
                <a:gd name="T49" fmla="*/ 10 h 89"/>
                <a:gd name="T50" fmla="*/ 16 w 72"/>
                <a:gd name="T51" fmla="*/ 65 h 89"/>
                <a:gd name="T52" fmla="*/ 24 w 72"/>
                <a:gd name="T53" fmla="*/ 73 h 89"/>
                <a:gd name="T54" fmla="*/ 16 w 72"/>
                <a:gd name="T55" fmla="*/ 81 h 89"/>
                <a:gd name="T56" fmla="*/ 8 w 72"/>
                <a:gd name="T57" fmla="*/ 73 h 89"/>
                <a:gd name="T58" fmla="*/ 16 w 72"/>
                <a:gd name="T59" fmla="*/ 6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9">
                  <a:moveTo>
                    <a:pt x="16" y="89"/>
                  </a:moveTo>
                  <a:cubicBezTo>
                    <a:pt x="25" y="89"/>
                    <a:pt x="32" y="82"/>
                    <a:pt x="32" y="7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2" y="50"/>
                    <a:pt x="59" y="49"/>
                    <a:pt x="56" y="49"/>
                  </a:cubicBezTo>
                  <a:cubicBezTo>
                    <a:pt x="48" y="49"/>
                    <a:pt x="40" y="56"/>
                    <a:pt x="40" y="65"/>
                  </a:cubicBezTo>
                  <a:cubicBezTo>
                    <a:pt x="40" y="74"/>
                    <a:pt x="48" y="81"/>
                    <a:pt x="56" y="81"/>
                  </a:cubicBezTo>
                  <a:cubicBezTo>
                    <a:pt x="65" y="81"/>
                    <a:pt x="72" y="74"/>
                    <a:pt x="72" y="65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2" y="58"/>
                    <a:pt x="19" y="57"/>
                    <a:pt x="16" y="57"/>
                  </a:cubicBezTo>
                  <a:cubicBezTo>
                    <a:pt x="8" y="57"/>
                    <a:pt x="0" y="64"/>
                    <a:pt x="0" y="73"/>
                  </a:cubicBezTo>
                  <a:cubicBezTo>
                    <a:pt x="0" y="82"/>
                    <a:pt x="8" y="89"/>
                    <a:pt x="16" y="89"/>
                  </a:cubicBezTo>
                  <a:close/>
                  <a:moveTo>
                    <a:pt x="56" y="73"/>
                  </a:moveTo>
                  <a:cubicBezTo>
                    <a:pt x="52" y="73"/>
                    <a:pt x="48" y="69"/>
                    <a:pt x="48" y="65"/>
                  </a:cubicBezTo>
                  <a:cubicBezTo>
                    <a:pt x="48" y="60"/>
                    <a:pt x="52" y="57"/>
                    <a:pt x="56" y="57"/>
                  </a:cubicBezTo>
                  <a:cubicBezTo>
                    <a:pt x="61" y="57"/>
                    <a:pt x="64" y="60"/>
                    <a:pt x="64" y="65"/>
                  </a:cubicBezTo>
                  <a:cubicBezTo>
                    <a:pt x="64" y="69"/>
                    <a:pt x="61" y="73"/>
                    <a:pt x="56" y="73"/>
                  </a:cubicBezTo>
                  <a:close/>
                  <a:moveTo>
                    <a:pt x="64" y="10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64" y="10"/>
                  </a:lnTo>
                  <a:close/>
                  <a:moveTo>
                    <a:pt x="16" y="65"/>
                  </a:moveTo>
                  <a:cubicBezTo>
                    <a:pt x="21" y="65"/>
                    <a:pt x="24" y="68"/>
                    <a:pt x="24" y="73"/>
                  </a:cubicBezTo>
                  <a:cubicBezTo>
                    <a:pt x="24" y="77"/>
                    <a:pt x="21" y="81"/>
                    <a:pt x="16" y="81"/>
                  </a:cubicBezTo>
                  <a:cubicBezTo>
                    <a:pt x="12" y="81"/>
                    <a:pt x="8" y="77"/>
                    <a:pt x="8" y="73"/>
                  </a:cubicBezTo>
                  <a:cubicBezTo>
                    <a:pt x="8" y="68"/>
                    <a:pt x="12" y="65"/>
                    <a:pt x="16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4" name="Группа 383"/>
          <p:cNvGrpSpPr/>
          <p:nvPr/>
        </p:nvGrpSpPr>
        <p:grpSpPr>
          <a:xfrm>
            <a:off x="2919726" y="2059166"/>
            <a:ext cx="160789" cy="301196"/>
            <a:chOff x="2919726" y="2059166"/>
            <a:chExt cx="160789" cy="301196"/>
          </a:xfrm>
          <a:solidFill>
            <a:schemeClr val="tx2"/>
          </a:solidFill>
        </p:grpSpPr>
        <p:sp>
          <p:nvSpPr>
            <p:cNvPr id="292" name="Freeform 296"/>
            <p:cNvSpPr>
              <a:spLocks noEditPoints="1"/>
            </p:cNvSpPr>
            <p:nvPr/>
          </p:nvSpPr>
          <p:spPr bwMode="auto">
            <a:xfrm>
              <a:off x="2919726" y="2059166"/>
              <a:ext cx="160789" cy="301196"/>
            </a:xfrm>
            <a:custGeom>
              <a:avLst/>
              <a:gdLst>
                <a:gd name="T0" fmla="*/ 71 w 71"/>
                <a:gd name="T1" fmla="*/ 0 h 133"/>
                <a:gd name="T2" fmla="*/ 0 w 71"/>
                <a:gd name="T3" fmla="*/ 0 h 133"/>
                <a:gd name="T4" fmla="*/ 0 w 71"/>
                <a:gd name="T5" fmla="*/ 133 h 133"/>
                <a:gd name="T6" fmla="*/ 71 w 71"/>
                <a:gd name="T7" fmla="*/ 133 h 133"/>
                <a:gd name="T8" fmla="*/ 71 w 71"/>
                <a:gd name="T9" fmla="*/ 0 h 133"/>
                <a:gd name="T10" fmla="*/ 67 w 71"/>
                <a:gd name="T11" fmla="*/ 4 h 133"/>
                <a:gd name="T12" fmla="*/ 67 w 71"/>
                <a:gd name="T13" fmla="*/ 17 h 133"/>
                <a:gd name="T14" fmla="*/ 5 w 71"/>
                <a:gd name="T15" fmla="*/ 17 h 133"/>
                <a:gd name="T16" fmla="*/ 5 w 71"/>
                <a:gd name="T17" fmla="*/ 4 h 133"/>
                <a:gd name="T18" fmla="*/ 67 w 71"/>
                <a:gd name="T19" fmla="*/ 4 h 133"/>
                <a:gd name="T20" fmla="*/ 67 w 71"/>
                <a:gd name="T21" fmla="*/ 21 h 133"/>
                <a:gd name="T22" fmla="*/ 67 w 71"/>
                <a:gd name="T23" fmla="*/ 104 h 133"/>
                <a:gd name="T24" fmla="*/ 5 w 71"/>
                <a:gd name="T25" fmla="*/ 104 h 133"/>
                <a:gd name="T26" fmla="*/ 5 w 71"/>
                <a:gd name="T27" fmla="*/ 21 h 133"/>
                <a:gd name="T28" fmla="*/ 67 w 71"/>
                <a:gd name="T29" fmla="*/ 21 h 133"/>
                <a:gd name="T30" fmla="*/ 5 w 71"/>
                <a:gd name="T31" fmla="*/ 129 h 133"/>
                <a:gd name="T32" fmla="*/ 5 w 71"/>
                <a:gd name="T33" fmla="*/ 108 h 133"/>
                <a:gd name="T34" fmla="*/ 67 w 71"/>
                <a:gd name="T35" fmla="*/ 108 h 133"/>
                <a:gd name="T36" fmla="*/ 67 w 71"/>
                <a:gd name="T37" fmla="*/ 129 h 133"/>
                <a:gd name="T38" fmla="*/ 5 w 7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133">
                  <a:moveTo>
                    <a:pt x="7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1" y="133"/>
                  </a:lnTo>
                  <a:lnTo>
                    <a:pt x="71" y="0"/>
                  </a:lnTo>
                  <a:close/>
                  <a:moveTo>
                    <a:pt x="67" y="4"/>
                  </a:moveTo>
                  <a:lnTo>
                    <a:pt x="67" y="17"/>
                  </a:lnTo>
                  <a:lnTo>
                    <a:pt x="5" y="17"/>
                  </a:lnTo>
                  <a:lnTo>
                    <a:pt x="5" y="4"/>
                  </a:lnTo>
                  <a:lnTo>
                    <a:pt x="67" y="4"/>
                  </a:lnTo>
                  <a:close/>
                  <a:moveTo>
                    <a:pt x="67" y="21"/>
                  </a:moveTo>
                  <a:lnTo>
                    <a:pt x="67" y="104"/>
                  </a:lnTo>
                  <a:lnTo>
                    <a:pt x="5" y="104"/>
                  </a:lnTo>
                  <a:lnTo>
                    <a:pt x="5" y="21"/>
                  </a:lnTo>
                  <a:lnTo>
                    <a:pt x="67" y="21"/>
                  </a:lnTo>
                  <a:close/>
                  <a:moveTo>
                    <a:pt x="5" y="129"/>
                  </a:moveTo>
                  <a:lnTo>
                    <a:pt x="5" y="108"/>
                  </a:lnTo>
                  <a:lnTo>
                    <a:pt x="67" y="108"/>
                  </a:lnTo>
                  <a:lnTo>
                    <a:pt x="67" y="129"/>
                  </a:lnTo>
                  <a:lnTo>
                    <a:pt x="5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3" name="Rectangle 297"/>
            <p:cNvSpPr>
              <a:spLocks noChangeArrowheads="1"/>
            </p:cNvSpPr>
            <p:nvPr/>
          </p:nvSpPr>
          <p:spPr bwMode="auto">
            <a:xfrm>
              <a:off x="2980870" y="2077283"/>
              <a:ext cx="3849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4" name="Freeform 298"/>
            <p:cNvSpPr>
              <a:spLocks noEditPoints="1"/>
            </p:cNvSpPr>
            <p:nvPr/>
          </p:nvSpPr>
          <p:spPr bwMode="auto">
            <a:xfrm>
              <a:off x="2987665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5" y="8"/>
                    <a:pt x="16" y="9"/>
                    <a:pt x="16" y="12"/>
                  </a:cubicBezTo>
                  <a:cubicBezTo>
                    <a:pt x="16" y="14"/>
                    <a:pt x="15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5" name="Freeform 299"/>
            <p:cNvSpPr>
              <a:spLocks noEditPoints="1"/>
            </p:cNvSpPr>
            <p:nvPr/>
          </p:nvSpPr>
          <p:spPr bwMode="auto">
            <a:xfrm>
              <a:off x="2946902" y="2145222"/>
              <a:ext cx="108702" cy="108702"/>
            </a:xfrm>
            <a:custGeom>
              <a:avLst/>
              <a:gdLst>
                <a:gd name="T0" fmla="*/ 14 w 48"/>
                <a:gd name="T1" fmla="*/ 45 h 48"/>
                <a:gd name="T2" fmla="*/ 48 w 48"/>
                <a:gd name="T3" fmla="*/ 12 h 48"/>
                <a:gd name="T4" fmla="*/ 36 w 48"/>
                <a:gd name="T5" fmla="*/ 0 h 48"/>
                <a:gd name="T6" fmla="*/ 3 w 48"/>
                <a:gd name="T7" fmla="*/ 34 h 48"/>
                <a:gd name="T8" fmla="*/ 0 w 48"/>
                <a:gd name="T9" fmla="*/ 48 h 48"/>
                <a:gd name="T10" fmla="*/ 14 w 48"/>
                <a:gd name="T11" fmla="*/ 45 h 48"/>
                <a:gd name="T12" fmla="*/ 42 w 48"/>
                <a:gd name="T13" fmla="*/ 12 h 48"/>
                <a:gd name="T14" fmla="*/ 38 w 48"/>
                <a:gd name="T15" fmla="*/ 15 h 48"/>
                <a:gd name="T16" fmla="*/ 33 w 48"/>
                <a:gd name="T17" fmla="*/ 10 h 48"/>
                <a:gd name="T18" fmla="*/ 36 w 48"/>
                <a:gd name="T19" fmla="*/ 6 h 48"/>
                <a:gd name="T20" fmla="*/ 42 w 48"/>
                <a:gd name="T21" fmla="*/ 12 h 48"/>
                <a:gd name="T22" fmla="*/ 7 w 48"/>
                <a:gd name="T23" fmla="*/ 36 h 48"/>
                <a:gd name="T24" fmla="*/ 30 w 48"/>
                <a:gd name="T25" fmla="*/ 12 h 48"/>
                <a:gd name="T26" fmla="*/ 36 w 48"/>
                <a:gd name="T27" fmla="*/ 18 h 48"/>
                <a:gd name="T28" fmla="*/ 12 w 48"/>
                <a:gd name="T29" fmla="*/ 41 h 48"/>
                <a:gd name="T30" fmla="*/ 6 w 48"/>
                <a:gd name="T31" fmla="*/ 43 h 48"/>
                <a:gd name="T32" fmla="*/ 7 w 48"/>
                <a:gd name="T33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48">
                  <a:moveTo>
                    <a:pt x="14" y="45"/>
                  </a:moveTo>
                  <a:lnTo>
                    <a:pt x="48" y="12"/>
                  </a:lnTo>
                  <a:lnTo>
                    <a:pt x="36" y="0"/>
                  </a:lnTo>
                  <a:lnTo>
                    <a:pt x="3" y="34"/>
                  </a:lnTo>
                  <a:lnTo>
                    <a:pt x="0" y="48"/>
                  </a:lnTo>
                  <a:lnTo>
                    <a:pt x="14" y="45"/>
                  </a:lnTo>
                  <a:close/>
                  <a:moveTo>
                    <a:pt x="42" y="12"/>
                  </a:moveTo>
                  <a:lnTo>
                    <a:pt x="38" y="15"/>
                  </a:lnTo>
                  <a:lnTo>
                    <a:pt x="33" y="10"/>
                  </a:lnTo>
                  <a:lnTo>
                    <a:pt x="36" y="6"/>
                  </a:lnTo>
                  <a:lnTo>
                    <a:pt x="42" y="12"/>
                  </a:lnTo>
                  <a:close/>
                  <a:moveTo>
                    <a:pt x="7" y="36"/>
                  </a:moveTo>
                  <a:lnTo>
                    <a:pt x="30" y="12"/>
                  </a:lnTo>
                  <a:lnTo>
                    <a:pt x="36" y="18"/>
                  </a:lnTo>
                  <a:lnTo>
                    <a:pt x="12" y="41"/>
                  </a:lnTo>
                  <a:lnTo>
                    <a:pt x="6" y="43"/>
                  </a:lnTo>
                  <a:lnTo>
                    <a:pt x="7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5" name="Группа 384"/>
          <p:cNvGrpSpPr/>
          <p:nvPr/>
        </p:nvGrpSpPr>
        <p:grpSpPr>
          <a:xfrm>
            <a:off x="3313771" y="2059166"/>
            <a:ext cx="158524" cy="301196"/>
            <a:chOff x="3313771" y="2059166"/>
            <a:chExt cx="158524" cy="301196"/>
          </a:xfrm>
          <a:solidFill>
            <a:schemeClr val="tx2"/>
          </a:solidFill>
        </p:grpSpPr>
        <p:sp>
          <p:nvSpPr>
            <p:cNvPr id="296" name="Freeform 300"/>
            <p:cNvSpPr>
              <a:spLocks noEditPoints="1"/>
            </p:cNvSpPr>
            <p:nvPr/>
          </p:nvSpPr>
          <p:spPr bwMode="auto">
            <a:xfrm>
              <a:off x="3313771" y="2059166"/>
              <a:ext cx="158524" cy="301196"/>
            </a:xfrm>
            <a:custGeom>
              <a:avLst/>
              <a:gdLst>
                <a:gd name="T0" fmla="*/ 70 w 70"/>
                <a:gd name="T1" fmla="*/ 0 h 133"/>
                <a:gd name="T2" fmla="*/ 0 w 70"/>
                <a:gd name="T3" fmla="*/ 0 h 133"/>
                <a:gd name="T4" fmla="*/ 0 w 70"/>
                <a:gd name="T5" fmla="*/ 133 h 133"/>
                <a:gd name="T6" fmla="*/ 70 w 70"/>
                <a:gd name="T7" fmla="*/ 133 h 133"/>
                <a:gd name="T8" fmla="*/ 70 w 70"/>
                <a:gd name="T9" fmla="*/ 0 h 133"/>
                <a:gd name="T10" fmla="*/ 66 w 70"/>
                <a:gd name="T11" fmla="*/ 4 h 133"/>
                <a:gd name="T12" fmla="*/ 66 w 70"/>
                <a:gd name="T13" fmla="*/ 17 h 133"/>
                <a:gd name="T14" fmla="*/ 4 w 70"/>
                <a:gd name="T15" fmla="*/ 17 h 133"/>
                <a:gd name="T16" fmla="*/ 4 w 70"/>
                <a:gd name="T17" fmla="*/ 4 h 133"/>
                <a:gd name="T18" fmla="*/ 66 w 70"/>
                <a:gd name="T19" fmla="*/ 4 h 133"/>
                <a:gd name="T20" fmla="*/ 66 w 70"/>
                <a:gd name="T21" fmla="*/ 21 h 133"/>
                <a:gd name="T22" fmla="*/ 66 w 70"/>
                <a:gd name="T23" fmla="*/ 104 h 133"/>
                <a:gd name="T24" fmla="*/ 4 w 70"/>
                <a:gd name="T25" fmla="*/ 104 h 133"/>
                <a:gd name="T26" fmla="*/ 4 w 70"/>
                <a:gd name="T27" fmla="*/ 21 h 133"/>
                <a:gd name="T28" fmla="*/ 66 w 70"/>
                <a:gd name="T29" fmla="*/ 21 h 133"/>
                <a:gd name="T30" fmla="*/ 4 w 70"/>
                <a:gd name="T31" fmla="*/ 129 h 133"/>
                <a:gd name="T32" fmla="*/ 4 w 70"/>
                <a:gd name="T33" fmla="*/ 108 h 133"/>
                <a:gd name="T34" fmla="*/ 66 w 70"/>
                <a:gd name="T35" fmla="*/ 108 h 133"/>
                <a:gd name="T36" fmla="*/ 66 w 70"/>
                <a:gd name="T37" fmla="*/ 129 h 133"/>
                <a:gd name="T38" fmla="*/ 4 w 70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" h="133">
                  <a:moveTo>
                    <a:pt x="70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0" y="133"/>
                  </a:lnTo>
                  <a:lnTo>
                    <a:pt x="70" y="0"/>
                  </a:lnTo>
                  <a:close/>
                  <a:moveTo>
                    <a:pt x="66" y="4"/>
                  </a:moveTo>
                  <a:lnTo>
                    <a:pt x="66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6" y="4"/>
                  </a:lnTo>
                  <a:close/>
                  <a:moveTo>
                    <a:pt x="66" y="21"/>
                  </a:moveTo>
                  <a:lnTo>
                    <a:pt x="66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6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6" y="108"/>
                  </a:lnTo>
                  <a:lnTo>
                    <a:pt x="66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7" name="Rectangle 301"/>
            <p:cNvSpPr>
              <a:spLocks noChangeArrowheads="1"/>
            </p:cNvSpPr>
            <p:nvPr/>
          </p:nvSpPr>
          <p:spPr bwMode="auto">
            <a:xfrm>
              <a:off x="3374915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8" name="Freeform 302"/>
            <p:cNvSpPr>
              <a:spLocks noEditPoints="1"/>
            </p:cNvSpPr>
            <p:nvPr/>
          </p:nvSpPr>
          <p:spPr bwMode="auto">
            <a:xfrm>
              <a:off x="3379444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299" name="Freeform 303"/>
            <p:cNvSpPr>
              <a:spLocks noEditPoints="1"/>
            </p:cNvSpPr>
            <p:nvPr/>
          </p:nvSpPr>
          <p:spPr bwMode="auto">
            <a:xfrm>
              <a:off x="3340946" y="2163339"/>
              <a:ext cx="104173" cy="74733"/>
            </a:xfrm>
            <a:custGeom>
              <a:avLst/>
              <a:gdLst>
                <a:gd name="T0" fmla="*/ 88 w 88"/>
                <a:gd name="T1" fmla="*/ 64 h 64"/>
                <a:gd name="T2" fmla="*/ 88 w 88"/>
                <a:gd name="T3" fmla="*/ 0 h 64"/>
                <a:gd name="T4" fmla="*/ 0 w 88"/>
                <a:gd name="T5" fmla="*/ 0 h 64"/>
                <a:gd name="T6" fmla="*/ 0 w 88"/>
                <a:gd name="T7" fmla="*/ 64 h 64"/>
                <a:gd name="T8" fmla="*/ 88 w 88"/>
                <a:gd name="T9" fmla="*/ 64 h 64"/>
                <a:gd name="T10" fmla="*/ 8 w 88"/>
                <a:gd name="T11" fmla="*/ 53 h 64"/>
                <a:gd name="T12" fmla="*/ 31 w 88"/>
                <a:gd name="T13" fmla="*/ 30 h 64"/>
                <a:gd name="T14" fmla="*/ 47 w 88"/>
                <a:gd name="T15" fmla="*/ 50 h 64"/>
                <a:gd name="T16" fmla="*/ 56 w 88"/>
                <a:gd name="T17" fmla="*/ 41 h 64"/>
                <a:gd name="T18" fmla="*/ 73 w 88"/>
                <a:gd name="T19" fmla="*/ 56 h 64"/>
                <a:gd name="T20" fmla="*/ 8 w 88"/>
                <a:gd name="T21" fmla="*/ 56 h 64"/>
                <a:gd name="T22" fmla="*/ 8 w 88"/>
                <a:gd name="T23" fmla="*/ 53 h 64"/>
                <a:gd name="T24" fmla="*/ 72 w 88"/>
                <a:gd name="T25" fmla="*/ 8 h 64"/>
                <a:gd name="T26" fmla="*/ 80 w 88"/>
                <a:gd name="T27" fmla="*/ 16 h 64"/>
                <a:gd name="T28" fmla="*/ 72 w 88"/>
                <a:gd name="T29" fmla="*/ 24 h 64"/>
                <a:gd name="T30" fmla="*/ 64 w 88"/>
                <a:gd name="T31" fmla="*/ 16 h 64"/>
                <a:gd name="T32" fmla="*/ 72 w 88"/>
                <a:gd name="T33" fmla="*/ 8 h 64"/>
                <a:gd name="T34" fmla="*/ 58 w 88"/>
                <a:gd name="T35" fmla="*/ 8 h 64"/>
                <a:gd name="T36" fmla="*/ 56 w 88"/>
                <a:gd name="T37" fmla="*/ 16 h 64"/>
                <a:gd name="T38" fmla="*/ 72 w 88"/>
                <a:gd name="T39" fmla="*/ 32 h 64"/>
                <a:gd name="T40" fmla="*/ 80 w 88"/>
                <a:gd name="T41" fmla="*/ 29 h 64"/>
                <a:gd name="T42" fmla="*/ 80 w 88"/>
                <a:gd name="T43" fmla="*/ 50 h 64"/>
                <a:gd name="T44" fmla="*/ 55 w 88"/>
                <a:gd name="T45" fmla="*/ 30 h 64"/>
                <a:gd name="T46" fmla="*/ 48 w 88"/>
                <a:gd name="T47" fmla="*/ 38 h 64"/>
                <a:gd name="T48" fmla="*/ 32 w 88"/>
                <a:gd name="T49" fmla="*/ 18 h 64"/>
                <a:gd name="T50" fmla="*/ 8 w 88"/>
                <a:gd name="T51" fmla="*/ 42 h 64"/>
                <a:gd name="T52" fmla="*/ 8 w 88"/>
                <a:gd name="T53" fmla="*/ 8 h 64"/>
                <a:gd name="T54" fmla="*/ 58 w 88"/>
                <a:gd name="T55" fmla="*/ 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8" h="64">
                  <a:moveTo>
                    <a:pt x="88" y="64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lnTo>
                    <a:pt x="88" y="64"/>
                  </a:lnTo>
                  <a:close/>
                  <a:moveTo>
                    <a:pt x="8" y="53"/>
                  </a:moveTo>
                  <a:cubicBezTo>
                    <a:pt x="31" y="30"/>
                    <a:pt x="31" y="30"/>
                    <a:pt x="31" y="3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8" y="56"/>
                    <a:pt x="8" y="56"/>
                    <a:pt x="8" y="56"/>
                  </a:cubicBezTo>
                  <a:lnTo>
                    <a:pt x="8" y="53"/>
                  </a:lnTo>
                  <a:close/>
                  <a:moveTo>
                    <a:pt x="72" y="8"/>
                  </a:moveTo>
                  <a:cubicBezTo>
                    <a:pt x="76" y="8"/>
                    <a:pt x="80" y="11"/>
                    <a:pt x="80" y="16"/>
                  </a:cubicBezTo>
                  <a:cubicBezTo>
                    <a:pt x="80" y="20"/>
                    <a:pt x="76" y="24"/>
                    <a:pt x="72" y="24"/>
                  </a:cubicBezTo>
                  <a:cubicBezTo>
                    <a:pt x="67" y="24"/>
                    <a:pt x="64" y="20"/>
                    <a:pt x="64" y="16"/>
                  </a:cubicBezTo>
                  <a:cubicBezTo>
                    <a:pt x="64" y="11"/>
                    <a:pt x="67" y="8"/>
                    <a:pt x="72" y="8"/>
                  </a:cubicBezTo>
                  <a:close/>
                  <a:moveTo>
                    <a:pt x="58" y="8"/>
                  </a:moveTo>
                  <a:cubicBezTo>
                    <a:pt x="56" y="10"/>
                    <a:pt x="56" y="13"/>
                    <a:pt x="56" y="16"/>
                  </a:cubicBezTo>
                  <a:cubicBezTo>
                    <a:pt x="56" y="25"/>
                    <a:pt x="63" y="32"/>
                    <a:pt x="72" y="32"/>
                  </a:cubicBezTo>
                  <a:cubicBezTo>
                    <a:pt x="75" y="32"/>
                    <a:pt x="77" y="31"/>
                    <a:pt x="80" y="29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5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6" name="Группа 385"/>
          <p:cNvGrpSpPr/>
          <p:nvPr/>
        </p:nvGrpSpPr>
        <p:grpSpPr>
          <a:xfrm>
            <a:off x="3705550" y="2059166"/>
            <a:ext cx="158524" cy="301196"/>
            <a:chOff x="3705550" y="2059166"/>
            <a:chExt cx="158524" cy="301196"/>
          </a:xfrm>
          <a:solidFill>
            <a:schemeClr val="tx2"/>
          </a:solidFill>
        </p:grpSpPr>
        <p:sp>
          <p:nvSpPr>
            <p:cNvPr id="300" name="Freeform 304"/>
            <p:cNvSpPr>
              <a:spLocks noEditPoints="1"/>
            </p:cNvSpPr>
            <p:nvPr/>
          </p:nvSpPr>
          <p:spPr bwMode="auto">
            <a:xfrm>
              <a:off x="3705550" y="2059166"/>
              <a:ext cx="158524" cy="301196"/>
            </a:xfrm>
            <a:custGeom>
              <a:avLst/>
              <a:gdLst>
                <a:gd name="T0" fmla="*/ 70 w 70"/>
                <a:gd name="T1" fmla="*/ 0 h 133"/>
                <a:gd name="T2" fmla="*/ 0 w 70"/>
                <a:gd name="T3" fmla="*/ 0 h 133"/>
                <a:gd name="T4" fmla="*/ 0 w 70"/>
                <a:gd name="T5" fmla="*/ 133 h 133"/>
                <a:gd name="T6" fmla="*/ 70 w 70"/>
                <a:gd name="T7" fmla="*/ 133 h 133"/>
                <a:gd name="T8" fmla="*/ 70 w 70"/>
                <a:gd name="T9" fmla="*/ 0 h 133"/>
                <a:gd name="T10" fmla="*/ 66 w 70"/>
                <a:gd name="T11" fmla="*/ 4 h 133"/>
                <a:gd name="T12" fmla="*/ 66 w 70"/>
                <a:gd name="T13" fmla="*/ 17 h 133"/>
                <a:gd name="T14" fmla="*/ 4 w 70"/>
                <a:gd name="T15" fmla="*/ 17 h 133"/>
                <a:gd name="T16" fmla="*/ 4 w 70"/>
                <a:gd name="T17" fmla="*/ 4 h 133"/>
                <a:gd name="T18" fmla="*/ 66 w 70"/>
                <a:gd name="T19" fmla="*/ 4 h 133"/>
                <a:gd name="T20" fmla="*/ 66 w 70"/>
                <a:gd name="T21" fmla="*/ 21 h 133"/>
                <a:gd name="T22" fmla="*/ 66 w 70"/>
                <a:gd name="T23" fmla="*/ 104 h 133"/>
                <a:gd name="T24" fmla="*/ 4 w 70"/>
                <a:gd name="T25" fmla="*/ 104 h 133"/>
                <a:gd name="T26" fmla="*/ 4 w 70"/>
                <a:gd name="T27" fmla="*/ 21 h 133"/>
                <a:gd name="T28" fmla="*/ 66 w 70"/>
                <a:gd name="T29" fmla="*/ 21 h 133"/>
                <a:gd name="T30" fmla="*/ 4 w 70"/>
                <a:gd name="T31" fmla="*/ 129 h 133"/>
                <a:gd name="T32" fmla="*/ 4 w 70"/>
                <a:gd name="T33" fmla="*/ 108 h 133"/>
                <a:gd name="T34" fmla="*/ 66 w 70"/>
                <a:gd name="T35" fmla="*/ 108 h 133"/>
                <a:gd name="T36" fmla="*/ 66 w 70"/>
                <a:gd name="T37" fmla="*/ 129 h 133"/>
                <a:gd name="T38" fmla="*/ 4 w 70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" h="133">
                  <a:moveTo>
                    <a:pt x="70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0" y="133"/>
                  </a:lnTo>
                  <a:lnTo>
                    <a:pt x="70" y="0"/>
                  </a:lnTo>
                  <a:close/>
                  <a:moveTo>
                    <a:pt x="66" y="4"/>
                  </a:moveTo>
                  <a:lnTo>
                    <a:pt x="66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6" y="4"/>
                  </a:lnTo>
                  <a:close/>
                  <a:moveTo>
                    <a:pt x="66" y="21"/>
                  </a:moveTo>
                  <a:lnTo>
                    <a:pt x="66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6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6" y="108"/>
                  </a:lnTo>
                  <a:lnTo>
                    <a:pt x="66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1" name="Rectangle 305"/>
            <p:cNvSpPr>
              <a:spLocks noChangeArrowheads="1"/>
            </p:cNvSpPr>
            <p:nvPr/>
          </p:nvSpPr>
          <p:spPr bwMode="auto">
            <a:xfrm>
              <a:off x="3766696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2" name="Freeform 306"/>
            <p:cNvSpPr>
              <a:spLocks noEditPoints="1"/>
            </p:cNvSpPr>
            <p:nvPr/>
          </p:nvSpPr>
          <p:spPr bwMode="auto">
            <a:xfrm>
              <a:off x="3771225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3" name="Freeform 307"/>
            <p:cNvSpPr>
              <a:spLocks/>
            </p:cNvSpPr>
            <p:nvPr/>
          </p:nvSpPr>
          <p:spPr bwMode="auto">
            <a:xfrm>
              <a:off x="3741784" y="2199573"/>
              <a:ext cx="65675" cy="63410"/>
            </a:xfrm>
            <a:custGeom>
              <a:avLst/>
              <a:gdLst>
                <a:gd name="T0" fmla="*/ 36 w 56"/>
                <a:gd name="T1" fmla="*/ 40 h 54"/>
                <a:gd name="T2" fmla="*/ 44 w 56"/>
                <a:gd name="T3" fmla="*/ 40 h 54"/>
                <a:gd name="T4" fmla="*/ 37 w 56"/>
                <a:gd name="T5" fmla="*/ 49 h 54"/>
                <a:gd name="T6" fmla="*/ 43 w 56"/>
                <a:gd name="T7" fmla="*/ 54 h 54"/>
                <a:gd name="T8" fmla="*/ 56 w 56"/>
                <a:gd name="T9" fmla="*/ 38 h 54"/>
                <a:gd name="T10" fmla="*/ 56 w 56"/>
                <a:gd name="T11" fmla="*/ 33 h 54"/>
                <a:gd name="T12" fmla="*/ 43 w 56"/>
                <a:gd name="T13" fmla="*/ 17 h 54"/>
                <a:gd name="T14" fmla="*/ 37 w 56"/>
                <a:gd name="T15" fmla="*/ 22 h 54"/>
                <a:gd name="T16" fmla="*/ 44 w 56"/>
                <a:gd name="T17" fmla="*/ 32 h 54"/>
                <a:gd name="T18" fmla="*/ 36 w 56"/>
                <a:gd name="T19" fmla="*/ 32 h 54"/>
                <a:gd name="T20" fmla="*/ 8 w 56"/>
                <a:gd name="T21" fmla="*/ 0 h 54"/>
                <a:gd name="T22" fmla="*/ 0 w 56"/>
                <a:gd name="T23" fmla="*/ 0 h 54"/>
                <a:gd name="T24" fmla="*/ 36 w 56"/>
                <a:gd name="T25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4" name="Freeform 308"/>
            <p:cNvSpPr>
              <a:spLocks/>
            </p:cNvSpPr>
            <p:nvPr/>
          </p:nvSpPr>
          <p:spPr bwMode="auto">
            <a:xfrm>
              <a:off x="3771225" y="2136163"/>
              <a:ext cx="65675" cy="63410"/>
            </a:xfrm>
            <a:custGeom>
              <a:avLst/>
              <a:gdLst>
                <a:gd name="T0" fmla="*/ 19 w 56"/>
                <a:gd name="T1" fmla="*/ 32 h 55"/>
                <a:gd name="T2" fmla="*/ 12 w 56"/>
                <a:gd name="T3" fmla="*/ 23 h 55"/>
                <a:gd name="T4" fmla="*/ 20 w 56"/>
                <a:gd name="T5" fmla="*/ 23 h 55"/>
                <a:gd name="T6" fmla="*/ 48 w 56"/>
                <a:gd name="T7" fmla="*/ 55 h 55"/>
                <a:gd name="T8" fmla="*/ 56 w 56"/>
                <a:gd name="T9" fmla="*/ 55 h 55"/>
                <a:gd name="T10" fmla="*/ 20 w 56"/>
                <a:gd name="T11" fmla="*/ 15 h 55"/>
                <a:gd name="T12" fmla="*/ 12 w 56"/>
                <a:gd name="T13" fmla="*/ 15 h 55"/>
                <a:gd name="T14" fmla="*/ 19 w 56"/>
                <a:gd name="T15" fmla="*/ 5 h 55"/>
                <a:gd name="T16" fmla="*/ 12 w 56"/>
                <a:gd name="T17" fmla="*/ 0 h 55"/>
                <a:gd name="T18" fmla="*/ 0 w 56"/>
                <a:gd name="T19" fmla="*/ 16 h 55"/>
                <a:gd name="T20" fmla="*/ 0 w 56"/>
                <a:gd name="T21" fmla="*/ 21 h 55"/>
                <a:gd name="T22" fmla="*/ 12 w 56"/>
                <a:gd name="T23" fmla="*/ 37 h 55"/>
                <a:gd name="T24" fmla="*/ 19 w 56"/>
                <a:gd name="T25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19" y="32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5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0" y="15"/>
                    <a:pt x="20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2" y="37"/>
                    <a:pt x="12" y="37"/>
                    <a:pt x="12" y="37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7" name="Группа 386"/>
          <p:cNvGrpSpPr/>
          <p:nvPr/>
        </p:nvGrpSpPr>
        <p:grpSpPr>
          <a:xfrm>
            <a:off x="4095066" y="2059166"/>
            <a:ext cx="160789" cy="301196"/>
            <a:chOff x="4095066" y="2059166"/>
            <a:chExt cx="160789" cy="301196"/>
          </a:xfrm>
          <a:solidFill>
            <a:schemeClr val="tx2"/>
          </a:solidFill>
        </p:grpSpPr>
        <p:sp>
          <p:nvSpPr>
            <p:cNvPr id="305" name="Freeform 309"/>
            <p:cNvSpPr>
              <a:spLocks noEditPoints="1"/>
            </p:cNvSpPr>
            <p:nvPr/>
          </p:nvSpPr>
          <p:spPr bwMode="auto">
            <a:xfrm>
              <a:off x="4095066" y="2059166"/>
              <a:ext cx="160789" cy="301196"/>
            </a:xfrm>
            <a:custGeom>
              <a:avLst/>
              <a:gdLst>
                <a:gd name="T0" fmla="*/ 71 w 71"/>
                <a:gd name="T1" fmla="*/ 0 h 133"/>
                <a:gd name="T2" fmla="*/ 0 w 71"/>
                <a:gd name="T3" fmla="*/ 0 h 133"/>
                <a:gd name="T4" fmla="*/ 0 w 71"/>
                <a:gd name="T5" fmla="*/ 133 h 133"/>
                <a:gd name="T6" fmla="*/ 71 w 71"/>
                <a:gd name="T7" fmla="*/ 133 h 133"/>
                <a:gd name="T8" fmla="*/ 71 w 71"/>
                <a:gd name="T9" fmla="*/ 0 h 133"/>
                <a:gd name="T10" fmla="*/ 67 w 71"/>
                <a:gd name="T11" fmla="*/ 4 h 133"/>
                <a:gd name="T12" fmla="*/ 67 w 71"/>
                <a:gd name="T13" fmla="*/ 17 h 133"/>
                <a:gd name="T14" fmla="*/ 4 w 71"/>
                <a:gd name="T15" fmla="*/ 17 h 133"/>
                <a:gd name="T16" fmla="*/ 4 w 71"/>
                <a:gd name="T17" fmla="*/ 4 h 133"/>
                <a:gd name="T18" fmla="*/ 67 w 71"/>
                <a:gd name="T19" fmla="*/ 4 h 133"/>
                <a:gd name="T20" fmla="*/ 67 w 71"/>
                <a:gd name="T21" fmla="*/ 21 h 133"/>
                <a:gd name="T22" fmla="*/ 67 w 71"/>
                <a:gd name="T23" fmla="*/ 104 h 133"/>
                <a:gd name="T24" fmla="*/ 4 w 71"/>
                <a:gd name="T25" fmla="*/ 104 h 133"/>
                <a:gd name="T26" fmla="*/ 4 w 71"/>
                <a:gd name="T27" fmla="*/ 21 h 133"/>
                <a:gd name="T28" fmla="*/ 67 w 71"/>
                <a:gd name="T29" fmla="*/ 21 h 133"/>
                <a:gd name="T30" fmla="*/ 4 w 71"/>
                <a:gd name="T31" fmla="*/ 129 h 133"/>
                <a:gd name="T32" fmla="*/ 4 w 71"/>
                <a:gd name="T33" fmla="*/ 108 h 133"/>
                <a:gd name="T34" fmla="*/ 67 w 71"/>
                <a:gd name="T35" fmla="*/ 108 h 133"/>
                <a:gd name="T36" fmla="*/ 67 w 71"/>
                <a:gd name="T37" fmla="*/ 129 h 133"/>
                <a:gd name="T38" fmla="*/ 4 w 7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" h="133">
                  <a:moveTo>
                    <a:pt x="7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71" y="133"/>
                  </a:lnTo>
                  <a:lnTo>
                    <a:pt x="71" y="0"/>
                  </a:lnTo>
                  <a:close/>
                  <a:moveTo>
                    <a:pt x="67" y="4"/>
                  </a:moveTo>
                  <a:lnTo>
                    <a:pt x="67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67" y="4"/>
                  </a:lnTo>
                  <a:close/>
                  <a:moveTo>
                    <a:pt x="67" y="21"/>
                  </a:moveTo>
                  <a:lnTo>
                    <a:pt x="67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67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67" y="108"/>
                  </a:lnTo>
                  <a:lnTo>
                    <a:pt x="67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6" name="Rectangle 310"/>
            <p:cNvSpPr>
              <a:spLocks noChangeArrowheads="1"/>
            </p:cNvSpPr>
            <p:nvPr/>
          </p:nvSpPr>
          <p:spPr bwMode="auto">
            <a:xfrm>
              <a:off x="4156212" y="2077283"/>
              <a:ext cx="3849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7" name="Freeform 311"/>
            <p:cNvSpPr>
              <a:spLocks noEditPoints="1"/>
            </p:cNvSpPr>
            <p:nvPr/>
          </p:nvSpPr>
          <p:spPr bwMode="auto">
            <a:xfrm>
              <a:off x="4160741" y="2312804"/>
              <a:ext cx="29441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08" name="Freeform 312"/>
            <p:cNvSpPr>
              <a:spLocks noEditPoints="1"/>
            </p:cNvSpPr>
            <p:nvPr/>
          </p:nvSpPr>
          <p:spPr bwMode="auto">
            <a:xfrm>
              <a:off x="4129036" y="2152015"/>
              <a:ext cx="92850" cy="95114"/>
            </a:xfrm>
            <a:custGeom>
              <a:avLst/>
              <a:gdLst>
                <a:gd name="T0" fmla="*/ 28 w 79"/>
                <a:gd name="T1" fmla="*/ 56 h 79"/>
                <a:gd name="T2" fmla="*/ 45 w 79"/>
                <a:gd name="T3" fmla="*/ 50 h 79"/>
                <a:gd name="T4" fmla="*/ 73 w 79"/>
                <a:gd name="T5" fmla="*/ 79 h 79"/>
                <a:gd name="T6" fmla="*/ 79 w 79"/>
                <a:gd name="T7" fmla="*/ 73 h 79"/>
                <a:gd name="T8" fmla="*/ 50 w 79"/>
                <a:gd name="T9" fmla="*/ 44 h 79"/>
                <a:gd name="T10" fmla="*/ 56 w 79"/>
                <a:gd name="T11" fmla="*/ 28 h 79"/>
                <a:gd name="T12" fmla="*/ 28 w 79"/>
                <a:gd name="T13" fmla="*/ 0 h 79"/>
                <a:gd name="T14" fmla="*/ 0 w 79"/>
                <a:gd name="T15" fmla="*/ 28 h 79"/>
                <a:gd name="T16" fmla="*/ 28 w 79"/>
                <a:gd name="T17" fmla="*/ 56 h 79"/>
                <a:gd name="T18" fmla="*/ 28 w 79"/>
                <a:gd name="T19" fmla="*/ 8 h 79"/>
                <a:gd name="T20" fmla="*/ 48 w 79"/>
                <a:gd name="T21" fmla="*/ 28 h 79"/>
                <a:gd name="T22" fmla="*/ 28 w 79"/>
                <a:gd name="T23" fmla="*/ 48 h 79"/>
                <a:gd name="T24" fmla="*/ 8 w 79"/>
                <a:gd name="T25" fmla="*/ 28 h 79"/>
                <a:gd name="T26" fmla="*/ 28 w 79"/>
                <a:gd name="T27" fmla="*/ 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28" y="56"/>
                  </a:moveTo>
                  <a:cubicBezTo>
                    <a:pt x="34" y="56"/>
                    <a:pt x="40" y="54"/>
                    <a:pt x="45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4" y="40"/>
                    <a:pt x="56" y="34"/>
                    <a:pt x="56" y="28"/>
                  </a:cubicBezTo>
                  <a:cubicBezTo>
                    <a:pt x="56" y="12"/>
                    <a:pt x="43" y="0"/>
                    <a:pt x="28" y="0"/>
                  </a:cubicBezTo>
                  <a:cubicBezTo>
                    <a:pt x="12" y="0"/>
                    <a:pt x="0" y="12"/>
                    <a:pt x="0" y="28"/>
                  </a:cubicBezTo>
                  <a:cubicBezTo>
                    <a:pt x="0" y="43"/>
                    <a:pt x="12" y="56"/>
                    <a:pt x="28" y="56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8" name="Группа 387"/>
          <p:cNvGrpSpPr/>
          <p:nvPr/>
        </p:nvGrpSpPr>
        <p:grpSpPr>
          <a:xfrm>
            <a:off x="4464201" y="2059166"/>
            <a:ext cx="206082" cy="301196"/>
            <a:chOff x="4464201" y="2059166"/>
            <a:chExt cx="206082" cy="301196"/>
          </a:xfrm>
          <a:solidFill>
            <a:schemeClr val="tx2"/>
          </a:solidFill>
        </p:grpSpPr>
        <p:sp>
          <p:nvSpPr>
            <p:cNvPr id="309" name="Freeform 313"/>
            <p:cNvSpPr>
              <a:spLocks noEditPoints="1"/>
            </p:cNvSpPr>
            <p:nvPr/>
          </p:nvSpPr>
          <p:spPr bwMode="auto">
            <a:xfrm>
              <a:off x="4516286" y="2167868"/>
              <a:ext cx="101909" cy="65675"/>
            </a:xfrm>
            <a:custGeom>
              <a:avLst/>
              <a:gdLst>
                <a:gd name="T0" fmla="*/ 16 w 88"/>
                <a:gd name="T1" fmla="*/ 56 h 56"/>
                <a:gd name="T2" fmla="*/ 72 w 88"/>
                <a:gd name="T3" fmla="*/ 56 h 56"/>
                <a:gd name="T4" fmla="*/ 88 w 88"/>
                <a:gd name="T5" fmla="*/ 40 h 56"/>
                <a:gd name="T6" fmla="*/ 76 w 88"/>
                <a:gd name="T7" fmla="*/ 24 h 56"/>
                <a:gd name="T8" fmla="*/ 44 w 88"/>
                <a:gd name="T9" fmla="*/ 0 h 56"/>
                <a:gd name="T10" fmla="*/ 13 w 88"/>
                <a:gd name="T11" fmla="*/ 24 h 56"/>
                <a:gd name="T12" fmla="*/ 0 w 88"/>
                <a:gd name="T13" fmla="*/ 40 h 56"/>
                <a:gd name="T14" fmla="*/ 16 w 88"/>
                <a:gd name="T15" fmla="*/ 56 h 56"/>
                <a:gd name="T16" fmla="*/ 16 w 88"/>
                <a:gd name="T17" fmla="*/ 32 h 56"/>
                <a:gd name="T18" fmla="*/ 19 w 88"/>
                <a:gd name="T19" fmla="*/ 32 h 56"/>
                <a:gd name="T20" fmla="*/ 20 w 88"/>
                <a:gd name="T21" fmla="*/ 28 h 56"/>
                <a:gd name="T22" fmla="*/ 44 w 88"/>
                <a:gd name="T23" fmla="*/ 8 h 56"/>
                <a:gd name="T24" fmla="*/ 68 w 88"/>
                <a:gd name="T25" fmla="*/ 28 h 56"/>
                <a:gd name="T26" fmla="*/ 68 w 88"/>
                <a:gd name="T27" fmla="*/ 32 h 56"/>
                <a:gd name="T28" fmla="*/ 72 w 88"/>
                <a:gd name="T29" fmla="*/ 32 h 56"/>
                <a:gd name="T30" fmla="*/ 80 w 88"/>
                <a:gd name="T31" fmla="*/ 40 h 56"/>
                <a:gd name="T32" fmla="*/ 72 w 88"/>
                <a:gd name="T33" fmla="*/ 48 h 56"/>
                <a:gd name="T34" fmla="*/ 16 w 88"/>
                <a:gd name="T35" fmla="*/ 48 h 56"/>
                <a:gd name="T36" fmla="*/ 8 w 88"/>
                <a:gd name="T37" fmla="*/ 40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16" y="56"/>
                  </a:move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4" y="26"/>
                    <a:pt x="76" y="24"/>
                  </a:cubicBezTo>
                  <a:cubicBezTo>
                    <a:pt x="74" y="10"/>
                    <a:pt x="61" y="0"/>
                    <a:pt x="44" y="0"/>
                  </a:cubicBezTo>
                  <a:cubicBezTo>
                    <a:pt x="29" y="0"/>
                    <a:pt x="17" y="12"/>
                    <a:pt x="13" y="24"/>
                  </a:cubicBezTo>
                  <a:cubicBezTo>
                    <a:pt x="4" y="26"/>
                    <a:pt x="0" y="35"/>
                    <a:pt x="0" y="40"/>
                  </a:cubicBezTo>
                  <a:cubicBezTo>
                    <a:pt x="0" y="50"/>
                    <a:pt x="6" y="56"/>
                    <a:pt x="16" y="56"/>
                  </a:cubicBezTo>
                  <a:close/>
                  <a:moveTo>
                    <a:pt x="16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2" y="19"/>
                    <a:pt x="32" y="8"/>
                    <a:pt x="44" y="8"/>
                  </a:cubicBezTo>
                  <a:cubicBezTo>
                    <a:pt x="56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8" y="32"/>
                    <a:pt x="80" y="38"/>
                    <a:pt x="80" y="40"/>
                  </a:cubicBezTo>
                  <a:cubicBezTo>
                    <a:pt x="80" y="45"/>
                    <a:pt x="77" y="48"/>
                    <a:pt x="72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5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0" name="Freeform 314"/>
            <p:cNvSpPr>
              <a:spLocks noEditPoints="1"/>
            </p:cNvSpPr>
            <p:nvPr/>
          </p:nvSpPr>
          <p:spPr bwMode="auto">
            <a:xfrm>
              <a:off x="4464201" y="2059166"/>
              <a:ext cx="206082" cy="301196"/>
            </a:xfrm>
            <a:custGeom>
              <a:avLst/>
              <a:gdLst>
                <a:gd name="T0" fmla="*/ 91 w 91"/>
                <a:gd name="T1" fmla="*/ 0 h 133"/>
                <a:gd name="T2" fmla="*/ 0 w 91"/>
                <a:gd name="T3" fmla="*/ 0 h 133"/>
                <a:gd name="T4" fmla="*/ 0 w 91"/>
                <a:gd name="T5" fmla="*/ 133 h 133"/>
                <a:gd name="T6" fmla="*/ 91 w 91"/>
                <a:gd name="T7" fmla="*/ 133 h 133"/>
                <a:gd name="T8" fmla="*/ 91 w 91"/>
                <a:gd name="T9" fmla="*/ 0 h 133"/>
                <a:gd name="T10" fmla="*/ 87 w 91"/>
                <a:gd name="T11" fmla="*/ 4 h 133"/>
                <a:gd name="T12" fmla="*/ 87 w 91"/>
                <a:gd name="T13" fmla="*/ 17 h 133"/>
                <a:gd name="T14" fmla="*/ 4 w 91"/>
                <a:gd name="T15" fmla="*/ 17 h 133"/>
                <a:gd name="T16" fmla="*/ 4 w 91"/>
                <a:gd name="T17" fmla="*/ 4 h 133"/>
                <a:gd name="T18" fmla="*/ 87 w 91"/>
                <a:gd name="T19" fmla="*/ 4 h 133"/>
                <a:gd name="T20" fmla="*/ 87 w 91"/>
                <a:gd name="T21" fmla="*/ 21 h 133"/>
                <a:gd name="T22" fmla="*/ 87 w 91"/>
                <a:gd name="T23" fmla="*/ 104 h 133"/>
                <a:gd name="T24" fmla="*/ 4 w 91"/>
                <a:gd name="T25" fmla="*/ 104 h 133"/>
                <a:gd name="T26" fmla="*/ 4 w 91"/>
                <a:gd name="T27" fmla="*/ 21 h 133"/>
                <a:gd name="T28" fmla="*/ 87 w 91"/>
                <a:gd name="T29" fmla="*/ 21 h 133"/>
                <a:gd name="T30" fmla="*/ 4 w 91"/>
                <a:gd name="T31" fmla="*/ 129 h 133"/>
                <a:gd name="T32" fmla="*/ 4 w 91"/>
                <a:gd name="T33" fmla="*/ 108 h 133"/>
                <a:gd name="T34" fmla="*/ 87 w 91"/>
                <a:gd name="T35" fmla="*/ 108 h 133"/>
                <a:gd name="T36" fmla="*/ 87 w 91"/>
                <a:gd name="T37" fmla="*/ 129 h 133"/>
                <a:gd name="T38" fmla="*/ 4 w 9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1" h="133">
                  <a:moveTo>
                    <a:pt x="9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1" y="133"/>
                  </a:lnTo>
                  <a:lnTo>
                    <a:pt x="91" y="0"/>
                  </a:lnTo>
                  <a:close/>
                  <a:moveTo>
                    <a:pt x="87" y="4"/>
                  </a:moveTo>
                  <a:lnTo>
                    <a:pt x="87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7" y="4"/>
                  </a:lnTo>
                  <a:close/>
                  <a:moveTo>
                    <a:pt x="87" y="21"/>
                  </a:moveTo>
                  <a:lnTo>
                    <a:pt x="87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7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7" y="108"/>
                  </a:lnTo>
                  <a:lnTo>
                    <a:pt x="87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1" name="Rectangle 315"/>
            <p:cNvSpPr>
              <a:spLocks noChangeArrowheads="1"/>
            </p:cNvSpPr>
            <p:nvPr/>
          </p:nvSpPr>
          <p:spPr bwMode="auto">
            <a:xfrm>
              <a:off x="4547991" y="2077283"/>
              <a:ext cx="3849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2" name="Freeform 316"/>
            <p:cNvSpPr>
              <a:spLocks noEditPoints="1"/>
            </p:cNvSpPr>
            <p:nvPr/>
          </p:nvSpPr>
          <p:spPr bwMode="auto">
            <a:xfrm>
              <a:off x="4552520" y="2312804"/>
              <a:ext cx="29441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89" name="Группа 388"/>
          <p:cNvGrpSpPr/>
          <p:nvPr/>
        </p:nvGrpSpPr>
        <p:grpSpPr>
          <a:xfrm>
            <a:off x="4855980" y="2059166"/>
            <a:ext cx="206082" cy="301196"/>
            <a:chOff x="4855980" y="2059166"/>
            <a:chExt cx="206082" cy="301196"/>
          </a:xfrm>
          <a:solidFill>
            <a:schemeClr val="tx2"/>
          </a:solidFill>
        </p:grpSpPr>
        <p:sp>
          <p:nvSpPr>
            <p:cNvPr id="313" name="Freeform 317"/>
            <p:cNvSpPr>
              <a:spLocks noEditPoints="1"/>
            </p:cNvSpPr>
            <p:nvPr/>
          </p:nvSpPr>
          <p:spPr bwMode="auto">
            <a:xfrm>
              <a:off x="4855980" y="2059166"/>
              <a:ext cx="206082" cy="301196"/>
            </a:xfrm>
            <a:custGeom>
              <a:avLst/>
              <a:gdLst>
                <a:gd name="T0" fmla="*/ 91 w 91"/>
                <a:gd name="T1" fmla="*/ 0 h 133"/>
                <a:gd name="T2" fmla="*/ 0 w 91"/>
                <a:gd name="T3" fmla="*/ 0 h 133"/>
                <a:gd name="T4" fmla="*/ 0 w 91"/>
                <a:gd name="T5" fmla="*/ 133 h 133"/>
                <a:gd name="T6" fmla="*/ 91 w 91"/>
                <a:gd name="T7" fmla="*/ 133 h 133"/>
                <a:gd name="T8" fmla="*/ 91 w 91"/>
                <a:gd name="T9" fmla="*/ 0 h 133"/>
                <a:gd name="T10" fmla="*/ 87 w 91"/>
                <a:gd name="T11" fmla="*/ 4 h 133"/>
                <a:gd name="T12" fmla="*/ 87 w 91"/>
                <a:gd name="T13" fmla="*/ 17 h 133"/>
                <a:gd name="T14" fmla="*/ 4 w 91"/>
                <a:gd name="T15" fmla="*/ 17 h 133"/>
                <a:gd name="T16" fmla="*/ 4 w 91"/>
                <a:gd name="T17" fmla="*/ 4 h 133"/>
                <a:gd name="T18" fmla="*/ 87 w 91"/>
                <a:gd name="T19" fmla="*/ 4 h 133"/>
                <a:gd name="T20" fmla="*/ 87 w 91"/>
                <a:gd name="T21" fmla="*/ 21 h 133"/>
                <a:gd name="T22" fmla="*/ 87 w 91"/>
                <a:gd name="T23" fmla="*/ 104 h 133"/>
                <a:gd name="T24" fmla="*/ 4 w 91"/>
                <a:gd name="T25" fmla="*/ 104 h 133"/>
                <a:gd name="T26" fmla="*/ 4 w 91"/>
                <a:gd name="T27" fmla="*/ 21 h 133"/>
                <a:gd name="T28" fmla="*/ 87 w 91"/>
                <a:gd name="T29" fmla="*/ 21 h 133"/>
                <a:gd name="T30" fmla="*/ 4 w 91"/>
                <a:gd name="T31" fmla="*/ 129 h 133"/>
                <a:gd name="T32" fmla="*/ 4 w 91"/>
                <a:gd name="T33" fmla="*/ 108 h 133"/>
                <a:gd name="T34" fmla="*/ 87 w 91"/>
                <a:gd name="T35" fmla="*/ 108 h 133"/>
                <a:gd name="T36" fmla="*/ 87 w 91"/>
                <a:gd name="T37" fmla="*/ 129 h 133"/>
                <a:gd name="T38" fmla="*/ 4 w 91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1" h="133">
                  <a:moveTo>
                    <a:pt x="91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1" y="133"/>
                  </a:lnTo>
                  <a:lnTo>
                    <a:pt x="91" y="0"/>
                  </a:lnTo>
                  <a:close/>
                  <a:moveTo>
                    <a:pt x="87" y="4"/>
                  </a:moveTo>
                  <a:lnTo>
                    <a:pt x="87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7" y="4"/>
                  </a:lnTo>
                  <a:close/>
                  <a:moveTo>
                    <a:pt x="87" y="21"/>
                  </a:moveTo>
                  <a:lnTo>
                    <a:pt x="87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7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7" y="108"/>
                  </a:lnTo>
                  <a:lnTo>
                    <a:pt x="87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4" name="Freeform 318"/>
            <p:cNvSpPr>
              <a:spLocks noEditPoints="1"/>
            </p:cNvSpPr>
            <p:nvPr/>
          </p:nvSpPr>
          <p:spPr bwMode="auto">
            <a:xfrm>
              <a:off x="4905802" y="2158810"/>
              <a:ext cx="104173" cy="88321"/>
            </a:xfrm>
            <a:custGeom>
              <a:avLst/>
              <a:gdLst>
                <a:gd name="T0" fmla="*/ 42 w 88"/>
                <a:gd name="T1" fmla="*/ 75 h 76"/>
                <a:gd name="T2" fmla="*/ 44 w 88"/>
                <a:gd name="T3" fmla="*/ 76 h 76"/>
                <a:gd name="T4" fmla="*/ 46 w 88"/>
                <a:gd name="T5" fmla="*/ 75 h 76"/>
                <a:gd name="T6" fmla="*/ 88 w 88"/>
                <a:gd name="T7" fmla="*/ 24 h 76"/>
                <a:gd name="T8" fmla="*/ 64 w 88"/>
                <a:gd name="T9" fmla="*/ 0 h 76"/>
                <a:gd name="T10" fmla="*/ 44 w 88"/>
                <a:gd name="T11" fmla="*/ 10 h 76"/>
                <a:gd name="T12" fmla="*/ 24 w 88"/>
                <a:gd name="T13" fmla="*/ 0 h 76"/>
                <a:gd name="T14" fmla="*/ 0 w 88"/>
                <a:gd name="T15" fmla="*/ 24 h 76"/>
                <a:gd name="T16" fmla="*/ 42 w 88"/>
                <a:gd name="T17" fmla="*/ 75 h 76"/>
                <a:gd name="T18" fmla="*/ 24 w 88"/>
                <a:gd name="T19" fmla="*/ 8 h 76"/>
                <a:gd name="T20" fmla="*/ 40 w 88"/>
                <a:gd name="T21" fmla="*/ 24 h 76"/>
                <a:gd name="T22" fmla="*/ 48 w 88"/>
                <a:gd name="T23" fmla="*/ 24 h 76"/>
                <a:gd name="T24" fmla="*/ 64 w 88"/>
                <a:gd name="T25" fmla="*/ 8 h 76"/>
                <a:gd name="T26" fmla="*/ 80 w 88"/>
                <a:gd name="T27" fmla="*/ 24 h 76"/>
                <a:gd name="T28" fmla="*/ 44 w 88"/>
                <a:gd name="T29" fmla="*/ 67 h 76"/>
                <a:gd name="T30" fmla="*/ 8 w 88"/>
                <a:gd name="T31" fmla="*/ 24 h 76"/>
                <a:gd name="T32" fmla="*/ 24 w 88"/>
                <a:gd name="T33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76">
                  <a:moveTo>
                    <a:pt x="42" y="75"/>
                  </a:moveTo>
                  <a:cubicBezTo>
                    <a:pt x="44" y="76"/>
                    <a:pt x="44" y="76"/>
                    <a:pt x="44" y="76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8" y="74"/>
                    <a:pt x="88" y="52"/>
                    <a:pt x="88" y="24"/>
                  </a:cubicBezTo>
                  <a:cubicBezTo>
                    <a:pt x="88" y="10"/>
                    <a:pt x="78" y="0"/>
                    <a:pt x="64" y="0"/>
                  </a:cubicBezTo>
                  <a:cubicBezTo>
                    <a:pt x="56" y="0"/>
                    <a:pt x="48" y="4"/>
                    <a:pt x="44" y="10"/>
                  </a:cubicBezTo>
                  <a:cubicBezTo>
                    <a:pt x="40" y="4"/>
                    <a:pt x="32" y="0"/>
                    <a:pt x="24" y="0"/>
                  </a:cubicBezTo>
                  <a:cubicBezTo>
                    <a:pt x="10" y="0"/>
                    <a:pt x="0" y="10"/>
                    <a:pt x="0" y="24"/>
                  </a:cubicBezTo>
                  <a:cubicBezTo>
                    <a:pt x="0" y="52"/>
                    <a:pt x="40" y="74"/>
                    <a:pt x="42" y="75"/>
                  </a:cubicBezTo>
                  <a:close/>
                  <a:moveTo>
                    <a:pt x="24" y="8"/>
                  </a:moveTo>
                  <a:cubicBezTo>
                    <a:pt x="33" y="8"/>
                    <a:pt x="40" y="15"/>
                    <a:pt x="40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5"/>
                    <a:pt x="55" y="8"/>
                    <a:pt x="64" y="8"/>
                  </a:cubicBezTo>
                  <a:cubicBezTo>
                    <a:pt x="73" y="8"/>
                    <a:pt x="80" y="14"/>
                    <a:pt x="80" y="24"/>
                  </a:cubicBezTo>
                  <a:cubicBezTo>
                    <a:pt x="80" y="44"/>
                    <a:pt x="52" y="63"/>
                    <a:pt x="44" y="67"/>
                  </a:cubicBezTo>
                  <a:cubicBezTo>
                    <a:pt x="36" y="63"/>
                    <a:pt x="8" y="44"/>
                    <a:pt x="8" y="24"/>
                  </a:cubicBezTo>
                  <a:cubicBezTo>
                    <a:pt x="8" y="14"/>
                    <a:pt x="15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5" name="Rectangle 319"/>
            <p:cNvSpPr>
              <a:spLocks noChangeArrowheads="1"/>
            </p:cNvSpPr>
            <p:nvPr/>
          </p:nvSpPr>
          <p:spPr bwMode="auto">
            <a:xfrm>
              <a:off x="4939772" y="2077283"/>
              <a:ext cx="3849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6" name="Freeform 320"/>
            <p:cNvSpPr>
              <a:spLocks noEditPoints="1"/>
            </p:cNvSpPr>
            <p:nvPr/>
          </p:nvSpPr>
          <p:spPr bwMode="auto">
            <a:xfrm>
              <a:off x="4944301" y="2312804"/>
              <a:ext cx="29441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90" name="Группа 389"/>
          <p:cNvGrpSpPr/>
          <p:nvPr/>
        </p:nvGrpSpPr>
        <p:grpSpPr>
          <a:xfrm>
            <a:off x="5245496" y="2059166"/>
            <a:ext cx="208346" cy="301196"/>
            <a:chOff x="5245496" y="2059166"/>
            <a:chExt cx="208346" cy="301196"/>
          </a:xfrm>
          <a:solidFill>
            <a:schemeClr val="tx2"/>
          </a:solidFill>
        </p:grpSpPr>
        <p:sp>
          <p:nvSpPr>
            <p:cNvPr id="317" name="Freeform 321"/>
            <p:cNvSpPr>
              <a:spLocks noEditPoints="1"/>
            </p:cNvSpPr>
            <p:nvPr/>
          </p:nvSpPr>
          <p:spPr bwMode="auto">
            <a:xfrm>
              <a:off x="5302112" y="2152015"/>
              <a:ext cx="95114" cy="95114"/>
            </a:xfrm>
            <a:custGeom>
              <a:avLst/>
              <a:gdLst>
                <a:gd name="T0" fmla="*/ 12 w 80"/>
                <a:gd name="T1" fmla="*/ 68 h 80"/>
                <a:gd name="T2" fmla="*/ 40 w 80"/>
                <a:gd name="T3" fmla="*/ 80 h 80"/>
                <a:gd name="T4" fmla="*/ 40 w 80"/>
                <a:gd name="T5" fmla="*/ 80 h 80"/>
                <a:gd name="T6" fmla="*/ 80 w 80"/>
                <a:gd name="T7" fmla="*/ 40 h 80"/>
                <a:gd name="T8" fmla="*/ 68 w 80"/>
                <a:gd name="T9" fmla="*/ 11 h 80"/>
                <a:gd name="T10" fmla="*/ 40 w 80"/>
                <a:gd name="T11" fmla="*/ 0 h 80"/>
                <a:gd name="T12" fmla="*/ 12 w 80"/>
                <a:gd name="T13" fmla="*/ 11 h 80"/>
                <a:gd name="T14" fmla="*/ 0 w 80"/>
                <a:gd name="T15" fmla="*/ 40 h 80"/>
                <a:gd name="T16" fmla="*/ 12 w 80"/>
                <a:gd name="T17" fmla="*/ 68 h 80"/>
                <a:gd name="T18" fmla="*/ 40 w 80"/>
                <a:gd name="T19" fmla="*/ 8 h 80"/>
                <a:gd name="T20" fmla="*/ 63 w 80"/>
                <a:gd name="T21" fmla="*/ 17 h 80"/>
                <a:gd name="T22" fmla="*/ 72 w 80"/>
                <a:gd name="T23" fmla="*/ 40 h 80"/>
                <a:gd name="T24" fmla="*/ 65 w 80"/>
                <a:gd name="T25" fmla="*/ 59 h 80"/>
                <a:gd name="T26" fmla="*/ 21 w 80"/>
                <a:gd name="T27" fmla="*/ 14 h 80"/>
                <a:gd name="T28" fmla="*/ 40 w 80"/>
                <a:gd name="T29" fmla="*/ 8 h 80"/>
                <a:gd name="T30" fmla="*/ 15 w 80"/>
                <a:gd name="T31" fmla="*/ 20 h 80"/>
                <a:gd name="T32" fmla="*/ 60 w 80"/>
                <a:gd name="T33" fmla="*/ 65 h 80"/>
                <a:gd name="T34" fmla="*/ 40 w 80"/>
                <a:gd name="T35" fmla="*/ 72 h 80"/>
                <a:gd name="T36" fmla="*/ 18 w 80"/>
                <a:gd name="T37" fmla="*/ 62 h 80"/>
                <a:gd name="T38" fmla="*/ 8 w 80"/>
                <a:gd name="T39" fmla="*/ 40 h 80"/>
                <a:gd name="T40" fmla="*/ 15 w 80"/>
                <a:gd name="T41" fmla="*/ 2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12" y="68"/>
                  </a:move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8" y="11"/>
                  </a:cubicBezTo>
                  <a:cubicBezTo>
                    <a:pt x="61" y="4"/>
                    <a:pt x="51" y="0"/>
                    <a:pt x="40" y="0"/>
                  </a:cubicBezTo>
                  <a:cubicBezTo>
                    <a:pt x="29" y="0"/>
                    <a:pt x="19" y="4"/>
                    <a:pt x="12" y="11"/>
                  </a:cubicBezTo>
                  <a:cubicBezTo>
                    <a:pt x="4" y="19"/>
                    <a:pt x="0" y="29"/>
                    <a:pt x="0" y="40"/>
                  </a:cubicBezTo>
                  <a:cubicBezTo>
                    <a:pt x="0" y="50"/>
                    <a:pt x="4" y="60"/>
                    <a:pt x="12" y="68"/>
                  </a:cubicBezTo>
                  <a:close/>
                  <a:moveTo>
                    <a:pt x="40" y="8"/>
                  </a:moveTo>
                  <a:cubicBezTo>
                    <a:pt x="49" y="8"/>
                    <a:pt x="57" y="11"/>
                    <a:pt x="63" y="17"/>
                  </a:cubicBezTo>
                  <a:cubicBezTo>
                    <a:pt x="69" y="23"/>
                    <a:pt x="72" y="31"/>
                    <a:pt x="72" y="40"/>
                  </a:cubicBezTo>
                  <a:cubicBezTo>
                    <a:pt x="72" y="47"/>
                    <a:pt x="70" y="54"/>
                    <a:pt x="65" y="59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6" y="10"/>
                    <a:pt x="33" y="8"/>
                    <a:pt x="40" y="8"/>
                  </a:cubicBezTo>
                  <a:close/>
                  <a:moveTo>
                    <a:pt x="15" y="20"/>
                  </a:moveTo>
                  <a:cubicBezTo>
                    <a:pt x="60" y="65"/>
                    <a:pt x="60" y="65"/>
                    <a:pt x="60" y="65"/>
                  </a:cubicBezTo>
                  <a:cubicBezTo>
                    <a:pt x="54" y="69"/>
                    <a:pt x="48" y="72"/>
                    <a:pt x="40" y="72"/>
                  </a:cubicBezTo>
                  <a:cubicBezTo>
                    <a:pt x="32" y="72"/>
                    <a:pt x="24" y="68"/>
                    <a:pt x="18" y="62"/>
                  </a:cubicBezTo>
                  <a:cubicBezTo>
                    <a:pt x="12" y="56"/>
                    <a:pt x="8" y="48"/>
                    <a:pt x="8" y="40"/>
                  </a:cubicBezTo>
                  <a:cubicBezTo>
                    <a:pt x="8" y="32"/>
                    <a:pt x="11" y="26"/>
                    <a:pt x="15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8" name="Freeform 322"/>
            <p:cNvSpPr>
              <a:spLocks noEditPoints="1"/>
            </p:cNvSpPr>
            <p:nvPr/>
          </p:nvSpPr>
          <p:spPr bwMode="auto">
            <a:xfrm>
              <a:off x="5245496" y="205916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8 w 92"/>
                <a:gd name="T11" fmla="*/ 4 h 133"/>
                <a:gd name="T12" fmla="*/ 88 w 92"/>
                <a:gd name="T13" fmla="*/ 17 h 133"/>
                <a:gd name="T14" fmla="*/ 4 w 92"/>
                <a:gd name="T15" fmla="*/ 17 h 133"/>
                <a:gd name="T16" fmla="*/ 4 w 92"/>
                <a:gd name="T17" fmla="*/ 4 h 133"/>
                <a:gd name="T18" fmla="*/ 88 w 92"/>
                <a:gd name="T19" fmla="*/ 4 h 133"/>
                <a:gd name="T20" fmla="*/ 88 w 92"/>
                <a:gd name="T21" fmla="*/ 21 h 133"/>
                <a:gd name="T22" fmla="*/ 88 w 92"/>
                <a:gd name="T23" fmla="*/ 104 h 133"/>
                <a:gd name="T24" fmla="*/ 4 w 92"/>
                <a:gd name="T25" fmla="*/ 104 h 133"/>
                <a:gd name="T26" fmla="*/ 4 w 92"/>
                <a:gd name="T27" fmla="*/ 21 h 133"/>
                <a:gd name="T28" fmla="*/ 88 w 92"/>
                <a:gd name="T29" fmla="*/ 21 h 133"/>
                <a:gd name="T30" fmla="*/ 4 w 92"/>
                <a:gd name="T31" fmla="*/ 129 h 133"/>
                <a:gd name="T32" fmla="*/ 4 w 92"/>
                <a:gd name="T33" fmla="*/ 108 h 133"/>
                <a:gd name="T34" fmla="*/ 88 w 92"/>
                <a:gd name="T35" fmla="*/ 108 h 133"/>
                <a:gd name="T36" fmla="*/ 88 w 92"/>
                <a:gd name="T37" fmla="*/ 129 h 133"/>
                <a:gd name="T38" fmla="*/ 4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8" y="4"/>
                  </a:moveTo>
                  <a:lnTo>
                    <a:pt x="88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8" y="4"/>
                  </a:lnTo>
                  <a:close/>
                  <a:moveTo>
                    <a:pt x="88" y="21"/>
                  </a:moveTo>
                  <a:lnTo>
                    <a:pt x="88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8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8" y="108"/>
                  </a:lnTo>
                  <a:lnTo>
                    <a:pt x="88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19" name="Rectangle 323"/>
            <p:cNvSpPr>
              <a:spLocks noChangeArrowheads="1"/>
            </p:cNvSpPr>
            <p:nvPr/>
          </p:nvSpPr>
          <p:spPr bwMode="auto">
            <a:xfrm>
              <a:off x="5331552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0" name="Freeform 324"/>
            <p:cNvSpPr>
              <a:spLocks noEditPoints="1"/>
            </p:cNvSpPr>
            <p:nvPr/>
          </p:nvSpPr>
          <p:spPr bwMode="auto">
            <a:xfrm>
              <a:off x="5336081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91" name="Группа 390"/>
          <p:cNvGrpSpPr/>
          <p:nvPr/>
        </p:nvGrpSpPr>
        <p:grpSpPr>
          <a:xfrm>
            <a:off x="5637277" y="2059166"/>
            <a:ext cx="208346" cy="301196"/>
            <a:chOff x="5637277" y="2059166"/>
            <a:chExt cx="208346" cy="301196"/>
          </a:xfrm>
          <a:solidFill>
            <a:schemeClr val="tx2"/>
          </a:solidFill>
        </p:grpSpPr>
        <p:sp>
          <p:nvSpPr>
            <p:cNvPr id="321" name="Freeform 325"/>
            <p:cNvSpPr>
              <a:spLocks noEditPoints="1"/>
            </p:cNvSpPr>
            <p:nvPr/>
          </p:nvSpPr>
          <p:spPr bwMode="auto">
            <a:xfrm>
              <a:off x="5689362" y="2147486"/>
              <a:ext cx="86056" cy="104173"/>
            </a:xfrm>
            <a:custGeom>
              <a:avLst/>
              <a:gdLst>
                <a:gd name="T0" fmla="*/ 16 w 72"/>
                <a:gd name="T1" fmla="*/ 89 h 89"/>
                <a:gd name="T2" fmla="*/ 32 w 72"/>
                <a:gd name="T3" fmla="*/ 73 h 89"/>
                <a:gd name="T4" fmla="*/ 32 w 72"/>
                <a:gd name="T5" fmla="*/ 32 h 89"/>
                <a:gd name="T6" fmla="*/ 64 w 72"/>
                <a:gd name="T7" fmla="*/ 26 h 89"/>
                <a:gd name="T8" fmla="*/ 64 w 72"/>
                <a:gd name="T9" fmla="*/ 51 h 89"/>
                <a:gd name="T10" fmla="*/ 56 w 72"/>
                <a:gd name="T11" fmla="*/ 49 h 89"/>
                <a:gd name="T12" fmla="*/ 40 w 72"/>
                <a:gd name="T13" fmla="*/ 65 h 89"/>
                <a:gd name="T14" fmla="*/ 56 w 72"/>
                <a:gd name="T15" fmla="*/ 81 h 89"/>
                <a:gd name="T16" fmla="*/ 72 w 72"/>
                <a:gd name="T17" fmla="*/ 65 h 89"/>
                <a:gd name="T18" fmla="*/ 72 w 72"/>
                <a:gd name="T19" fmla="*/ 0 h 89"/>
                <a:gd name="T20" fmla="*/ 24 w 72"/>
                <a:gd name="T21" fmla="*/ 9 h 89"/>
                <a:gd name="T22" fmla="*/ 24 w 72"/>
                <a:gd name="T23" fmla="*/ 59 h 89"/>
                <a:gd name="T24" fmla="*/ 16 w 72"/>
                <a:gd name="T25" fmla="*/ 57 h 89"/>
                <a:gd name="T26" fmla="*/ 0 w 72"/>
                <a:gd name="T27" fmla="*/ 73 h 89"/>
                <a:gd name="T28" fmla="*/ 16 w 72"/>
                <a:gd name="T29" fmla="*/ 89 h 89"/>
                <a:gd name="T30" fmla="*/ 56 w 72"/>
                <a:gd name="T31" fmla="*/ 73 h 89"/>
                <a:gd name="T32" fmla="*/ 48 w 72"/>
                <a:gd name="T33" fmla="*/ 65 h 89"/>
                <a:gd name="T34" fmla="*/ 56 w 72"/>
                <a:gd name="T35" fmla="*/ 57 h 89"/>
                <a:gd name="T36" fmla="*/ 64 w 72"/>
                <a:gd name="T37" fmla="*/ 65 h 89"/>
                <a:gd name="T38" fmla="*/ 56 w 72"/>
                <a:gd name="T39" fmla="*/ 73 h 89"/>
                <a:gd name="T40" fmla="*/ 64 w 72"/>
                <a:gd name="T41" fmla="*/ 10 h 89"/>
                <a:gd name="T42" fmla="*/ 64 w 72"/>
                <a:gd name="T43" fmla="*/ 17 h 89"/>
                <a:gd name="T44" fmla="*/ 32 w 72"/>
                <a:gd name="T45" fmla="*/ 24 h 89"/>
                <a:gd name="T46" fmla="*/ 32 w 72"/>
                <a:gd name="T47" fmla="*/ 16 h 89"/>
                <a:gd name="T48" fmla="*/ 64 w 72"/>
                <a:gd name="T49" fmla="*/ 10 h 89"/>
                <a:gd name="T50" fmla="*/ 16 w 72"/>
                <a:gd name="T51" fmla="*/ 65 h 89"/>
                <a:gd name="T52" fmla="*/ 24 w 72"/>
                <a:gd name="T53" fmla="*/ 73 h 89"/>
                <a:gd name="T54" fmla="*/ 16 w 72"/>
                <a:gd name="T55" fmla="*/ 81 h 89"/>
                <a:gd name="T56" fmla="*/ 8 w 72"/>
                <a:gd name="T57" fmla="*/ 73 h 89"/>
                <a:gd name="T58" fmla="*/ 16 w 72"/>
                <a:gd name="T59" fmla="*/ 6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2" h="89">
                  <a:moveTo>
                    <a:pt x="16" y="89"/>
                  </a:moveTo>
                  <a:cubicBezTo>
                    <a:pt x="25" y="89"/>
                    <a:pt x="32" y="82"/>
                    <a:pt x="32" y="7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2" y="50"/>
                    <a:pt x="59" y="49"/>
                    <a:pt x="56" y="49"/>
                  </a:cubicBezTo>
                  <a:cubicBezTo>
                    <a:pt x="47" y="49"/>
                    <a:pt x="40" y="56"/>
                    <a:pt x="40" y="65"/>
                  </a:cubicBezTo>
                  <a:cubicBezTo>
                    <a:pt x="40" y="74"/>
                    <a:pt x="47" y="81"/>
                    <a:pt x="56" y="81"/>
                  </a:cubicBezTo>
                  <a:cubicBezTo>
                    <a:pt x="65" y="81"/>
                    <a:pt x="72" y="74"/>
                    <a:pt x="72" y="65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2" y="58"/>
                    <a:pt x="19" y="57"/>
                    <a:pt x="16" y="57"/>
                  </a:cubicBezTo>
                  <a:cubicBezTo>
                    <a:pt x="7" y="57"/>
                    <a:pt x="0" y="64"/>
                    <a:pt x="0" y="73"/>
                  </a:cubicBezTo>
                  <a:cubicBezTo>
                    <a:pt x="0" y="82"/>
                    <a:pt x="7" y="89"/>
                    <a:pt x="16" y="89"/>
                  </a:cubicBezTo>
                  <a:close/>
                  <a:moveTo>
                    <a:pt x="56" y="73"/>
                  </a:moveTo>
                  <a:cubicBezTo>
                    <a:pt x="52" y="73"/>
                    <a:pt x="48" y="69"/>
                    <a:pt x="48" y="65"/>
                  </a:cubicBezTo>
                  <a:cubicBezTo>
                    <a:pt x="48" y="60"/>
                    <a:pt x="52" y="57"/>
                    <a:pt x="56" y="57"/>
                  </a:cubicBezTo>
                  <a:cubicBezTo>
                    <a:pt x="61" y="57"/>
                    <a:pt x="64" y="60"/>
                    <a:pt x="64" y="65"/>
                  </a:cubicBezTo>
                  <a:cubicBezTo>
                    <a:pt x="64" y="69"/>
                    <a:pt x="61" y="73"/>
                    <a:pt x="56" y="73"/>
                  </a:cubicBezTo>
                  <a:close/>
                  <a:moveTo>
                    <a:pt x="64" y="10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64" y="10"/>
                  </a:lnTo>
                  <a:close/>
                  <a:moveTo>
                    <a:pt x="16" y="65"/>
                  </a:moveTo>
                  <a:cubicBezTo>
                    <a:pt x="21" y="65"/>
                    <a:pt x="24" y="68"/>
                    <a:pt x="24" y="73"/>
                  </a:cubicBezTo>
                  <a:cubicBezTo>
                    <a:pt x="24" y="77"/>
                    <a:pt x="21" y="81"/>
                    <a:pt x="16" y="81"/>
                  </a:cubicBezTo>
                  <a:cubicBezTo>
                    <a:pt x="12" y="81"/>
                    <a:pt x="8" y="77"/>
                    <a:pt x="8" y="73"/>
                  </a:cubicBezTo>
                  <a:cubicBezTo>
                    <a:pt x="8" y="68"/>
                    <a:pt x="12" y="65"/>
                    <a:pt x="16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2" name="Freeform 326"/>
            <p:cNvSpPr>
              <a:spLocks noEditPoints="1"/>
            </p:cNvSpPr>
            <p:nvPr/>
          </p:nvSpPr>
          <p:spPr bwMode="auto">
            <a:xfrm>
              <a:off x="5637277" y="205916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8 w 92"/>
                <a:gd name="T11" fmla="*/ 4 h 133"/>
                <a:gd name="T12" fmla="*/ 88 w 92"/>
                <a:gd name="T13" fmla="*/ 17 h 133"/>
                <a:gd name="T14" fmla="*/ 4 w 92"/>
                <a:gd name="T15" fmla="*/ 17 h 133"/>
                <a:gd name="T16" fmla="*/ 4 w 92"/>
                <a:gd name="T17" fmla="*/ 4 h 133"/>
                <a:gd name="T18" fmla="*/ 88 w 92"/>
                <a:gd name="T19" fmla="*/ 4 h 133"/>
                <a:gd name="T20" fmla="*/ 88 w 92"/>
                <a:gd name="T21" fmla="*/ 21 h 133"/>
                <a:gd name="T22" fmla="*/ 88 w 92"/>
                <a:gd name="T23" fmla="*/ 104 h 133"/>
                <a:gd name="T24" fmla="*/ 4 w 92"/>
                <a:gd name="T25" fmla="*/ 104 h 133"/>
                <a:gd name="T26" fmla="*/ 4 w 92"/>
                <a:gd name="T27" fmla="*/ 21 h 133"/>
                <a:gd name="T28" fmla="*/ 88 w 92"/>
                <a:gd name="T29" fmla="*/ 21 h 133"/>
                <a:gd name="T30" fmla="*/ 4 w 92"/>
                <a:gd name="T31" fmla="*/ 129 h 133"/>
                <a:gd name="T32" fmla="*/ 4 w 92"/>
                <a:gd name="T33" fmla="*/ 108 h 133"/>
                <a:gd name="T34" fmla="*/ 88 w 92"/>
                <a:gd name="T35" fmla="*/ 108 h 133"/>
                <a:gd name="T36" fmla="*/ 88 w 92"/>
                <a:gd name="T37" fmla="*/ 129 h 133"/>
                <a:gd name="T38" fmla="*/ 4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8" y="4"/>
                  </a:moveTo>
                  <a:lnTo>
                    <a:pt x="88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8" y="4"/>
                  </a:lnTo>
                  <a:close/>
                  <a:moveTo>
                    <a:pt x="88" y="21"/>
                  </a:moveTo>
                  <a:lnTo>
                    <a:pt x="88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8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8" y="108"/>
                  </a:lnTo>
                  <a:lnTo>
                    <a:pt x="88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3" name="Rectangle 327"/>
            <p:cNvSpPr>
              <a:spLocks noChangeArrowheads="1"/>
            </p:cNvSpPr>
            <p:nvPr/>
          </p:nvSpPr>
          <p:spPr bwMode="auto">
            <a:xfrm>
              <a:off x="5723332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4" name="Freeform 328"/>
            <p:cNvSpPr>
              <a:spLocks noEditPoints="1"/>
            </p:cNvSpPr>
            <p:nvPr/>
          </p:nvSpPr>
          <p:spPr bwMode="auto">
            <a:xfrm>
              <a:off x="5727862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5" y="8"/>
                    <a:pt x="16" y="9"/>
                    <a:pt x="16" y="12"/>
                  </a:cubicBezTo>
                  <a:cubicBezTo>
                    <a:pt x="16" y="14"/>
                    <a:pt x="15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92" name="Группа 391"/>
          <p:cNvGrpSpPr/>
          <p:nvPr/>
        </p:nvGrpSpPr>
        <p:grpSpPr>
          <a:xfrm>
            <a:off x="6029056" y="2059166"/>
            <a:ext cx="208346" cy="301196"/>
            <a:chOff x="6029056" y="2059166"/>
            <a:chExt cx="208346" cy="301196"/>
          </a:xfrm>
          <a:solidFill>
            <a:schemeClr val="tx2"/>
          </a:solidFill>
        </p:grpSpPr>
        <p:sp>
          <p:nvSpPr>
            <p:cNvPr id="325" name="Freeform 329"/>
            <p:cNvSpPr>
              <a:spLocks noEditPoints="1"/>
            </p:cNvSpPr>
            <p:nvPr/>
          </p:nvSpPr>
          <p:spPr bwMode="auto">
            <a:xfrm>
              <a:off x="6078878" y="2145222"/>
              <a:ext cx="108702" cy="108702"/>
            </a:xfrm>
            <a:custGeom>
              <a:avLst/>
              <a:gdLst>
                <a:gd name="T0" fmla="*/ 14 w 48"/>
                <a:gd name="T1" fmla="*/ 45 h 48"/>
                <a:gd name="T2" fmla="*/ 48 w 48"/>
                <a:gd name="T3" fmla="*/ 12 h 48"/>
                <a:gd name="T4" fmla="*/ 36 w 48"/>
                <a:gd name="T5" fmla="*/ 0 h 48"/>
                <a:gd name="T6" fmla="*/ 3 w 48"/>
                <a:gd name="T7" fmla="*/ 34 h 48"/>
                <a:gd name="T8" fmla="*/ 0 w 48"/>
                <a:gd name="T9" fmla="*/ 48 h 48"/>
                <a:gd name="T10" fmla="*/ 14 w 48"/>
                <a:gd name="T11" fmla="*/ 45 h 48"/>
                <a:gd name="T12" fmla="*/ 42 w 48"/>
                <a:gd name="T13" fmla="*/ 12 h 48"/>
                <a:gd name="T14" fmla="*/ 38 w 48"/>
                <a:gd name="T15" fmla="*/ 15 h 48"/>
                <a:gd name="T16" fmla="*/ 33 w 48"/>
                <a:gd name="T17" fmla="*/ 10 h 48"/>
                <a:gd name="T18" fmla="*/ 36 w 48"/>
                <a:gd name="T19" fmla="*/ 6 h 48"/>
                <a:gd name="T20" fmla="*/ 42 w 48"/>
                <a:gd name="T21" fmla="*/ 12 h 48"/>
                <a:gd name="T22" fmla="*/ 7 w 48"/>
                <a:gd name="T23" fmla="*/ 36 h 48"/>
                <a:gd name="T24" fmla="*/ 30 w 48"/>
                <a:gd name="T25" fmla="*/ 12 h 48"/>
                <a:gd name="T26" fmla="*/ 36 w 48"/>
                <a:gd name="T27" fmla="*/ 18 h 48"/>
                <a:gd name="T28" fmla="*/ 12 w 48"/>
                <a:gd name="T29" fmla="*/ 41 h 48"/>
                <a:gd name="T30" fmla="*/ 6 w 48"/>
                <a:gd name="T31" fmla="*/ 43 h 48"/>
                <a:gd name="T32" fmla="*/ 7 w 48"/>
                <a:gd name="T33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48">
                  <a:moveTo>
                    <a:pt x="14" y="45"/>
                  </a:moveTo>
                  <a:lnTo>
                    <a:pt x="48" y="12"/>
                  </a:lnTo>
                  <a:lnTo>
                    <a:pt x="36" y="0"/>
                  </a:lnTo>
                  <a:lnTo>
                    <a:pt x="3" y="34"/>
                  </a:lnTo>
                  <a:lnTo>
                    <a:pt x="0" y="48"/>
                  </a:lnTo>
                  <a:lnTo>
                    <a:pt x="14" y="45"/>
                  </a:lnTo>
                  <a:close/>
                  <a:moveTo>
                    <a:pt x="42" y="12"/>
                  </a:moveTo>
                  <a:lnTo>
                    <a:pt x="38" y="15"/>
                  </a:lnTo>
                  <a:lnTo>
                    <a:pt x="33" y="10"/>
                  </a:lnTo>
                  <a:lnTo>
                    <a:pt x="36" y="6"/>
                  </a:lnTo>
                  <a:lnTo>
                    <a:pt x="42" y="12"/>
                  </a:lnTo>
                  <a:close/>
                  <a:moveTo>
                    <a:pt x="7" y="36"/>
                  </a:moveTo>
                  <a:lnTo>
                    <a:pt x="30" y="12"/>
                  </a:lnTo>
                  <a:lnTo>
                    <a:pt x="36" y="18"/>
                  </a:lnTo>
                  <a:lnTo>
                    <a:pt x="12" y="41"/>
                  </a:lnTo>
                  <a:lnTo>
                    <a:pt x="6" y="43"/>
                  </a:lnTo>
                  <a:lnTo>
                    <a:pt x="7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6" name="Freeform 330"/>
            <p:cNvSpPr>
              <a:spLocks noEditPoints="1"/>
            </p:cNvSpPr>
            <p:nvPr/>
          </p:nvSpPr>
          <p:spPr bwMode="auto">
            <a:xfrm>
              <a:off x="6029056" y="205916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7 w 92"/>
                <a:gd name="T11" fmla="*/ 4 h 133"/>
                <a:gd name="T12" fmla="*/ 87 w 92"/>
                <a:gd name="T13" fmla="*/ 17 h 133"/>
                <a:gd name="T14" fmla="*/ 4 w 92"/>
                <a:gd name="T15" fmla="*/ 17 h 133"/>
                <a:gd name="T16" fmla="*/ 4 w 92"/>
                <a:gd name="T17" fmla="*/ 4 h 133"/>
                <a:gd name="T18" fmla="*/ 87 w 92"/>
                <a:gd name="T19" fmla="*/ 4 h 133"/>
                <a:gd name="T20" fmla="*/ 87 w 92"/>
                <a:gd name="T21" fmla="*/ 21 h 133"/>
                <a:gd name="T22" fmla="*/ 87 w 92"/>
                <a:gd name="T23" fmla="*/ 104 h 133"/>
                <a:gd name="T24" fmla="*/ 4 w 92"/>
                <a:gd name="T25" fmla="*/ 104 h 133"/>
                <a:gd name="T26" fmla="*/ 4 w 92"/>
                <a:gd name="T27" fmla="*/ 21 h 133"/>
                <a:gd name="T28" fmla="*/ 87 w 92"/>
                <a:gd name="T29" fmla="*/ 21 h 133"/>
                <a:gd name="T30" fmla="*/ 4 w 92"/>
                <a:gd name="T31" fmla="*/ 129 h 133"/>
                <a:gd name="T32" fmla="*/ 4 w 92"/>
                <a:gd name="T33" fmla="*/ 108 h 133"/>
                <a:gd name="T34" fmla="*/ 87 w 92"/>
                <a:gd name="T35" fmla="*/ 108 h 133"/>
                <a:gd name="T36" fmla="*/ 87 w 92"/>
                <a:gd name="T37" fmla="*/ 129 h 133"/>
                <a:gd name="T38" fmla="*/ 4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7" y="4"/>
                  </a:moveTo>
                  <a:lnTo>
                    <a:pt x="87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7" y="4"/>
                  </a:lnTo>
                  <a:close/>
                  <a:moveTo>
                    <a:pt x="87" y="21"/>
                  </a:moveTo>
                  <a:lnTo>
                    <a:pt x="87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7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7" y="108"/>
                  </a:lnTo>
                  <a:lnTo>
                    <a:pt x="87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7" name="Rectangle 331"/>
            <p:cNvSpPr>
              <a:spLocks noChangeArrowheads="1"/>
            </p:cNvSpPr>
            <p:nvPr/>
          </p:nvSpPr>
          <p:spPr bwMode="auto">
            <a:xfrm>
              <a:off x="6112848" y="2077283"/>
              <a:ext cx="38499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28" name="Freeform 332"/>
            <p:cNvSpPr>
              <a:spLocks noEditPoints="1"/>
            </p:cNvSpPr>
            <p:nvPr/>
          </p:nvSpPr>
          <p:spPr bwMode="auto">
            <a:xfrm>
              <a:off x="6117377" y="2312804"/>
              <a:ext cx="29441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9"/>
                    <a:pt x="10" y="8"/>
                    <a:pt x="12" y="8"/>
                  </a:cubicBezTo>
                  <a:cubicBezTo>
                    <a:pt x="15" y="8"/>
                    <a:pt x="16" y="9"/>
                    <a:pt x="16" y="12"/>
                  </a:cubicBezTo>
                  <a:cubicBezTo>
                    <a:pt x="16" y="14"/>
                    <a:pt x="15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93" name="Группа 392"/>
          <p:cNvGrpSpPr/>
          <p:nvPr/>
        </p:nvGrpSpPr>
        <p:grpSpPr>
          <a:xfrm>
            <a:off x="6420837" y="2059166"/>
            <a:ext cx="208346" cy="301196"/>
            <a:chOff x="6420837" y="2059166"/>
            <a:chExt cx="208346" cy="301196"/>
          </a:xfrm>
          <a:solidFill>
            <a:schemeClr val="tx2"/>
          </a:solidFill>
        </p:grpSpPr>
        <p:sp>
          <p:nvSpPr>
            <p:cNvPr id="329" name="Freeform 333"/>
            <p:cNvSpPr>
              <a:spLocks noEditPoints="1"/>
            </p:cNvSpPr>
            <p:nvPr/>
          </p:nvSpPr>
          <p:spPr bwMode="auto">
            <a:xfrm>
              <a:off x="6472923" y="2163339"/>
              <a:ext cx="104173" cy="74733"/>
            </a:xfrm>
            <a:custGeom>
              <a:avLst/>
              <a:gdLst>
                <a:gd name="T0" fmla="*/ 88 w 88"/>
                <a:gd name="T1" fmla="*/ 64 h 64"/>
                <a:gd name="T2" fmla="*/ 88 w 88"/>
                <a:gd name="T3" fmla="*/ 0 h 64"/>
                <a:gd name="T4" fmla="*/ 0 w 88"/>
                <a:gd name="T5" fmla="*/ 0 h 64"/>
                <a:gd name="T6" fmla="*/ 0 w 88"/>
                <a:gd name="T7" fmla="*/ 64 h 64"/>
                <a:gd name="T8" fmla="*/ 88 w 88"/>
                <a:gd name="T9" fmla="*/ 64 h 64"/>
                <a:gd name="T10" fmla="*/ 8 w 88"/>
                <a:gd name="T11" fmla="*/ 53 h 64"/>
                <a:gd name="T12" fmla="*/ 31 w 88"/>
                <a:gd name="T13" fmla="*/ 30 h 64"/>
                <a:gd name="T14" fmla="*/ 47 w 88"/>
                <a:gd name="T15" fmla="*/ 50 h 64"/>
                <a:gd name="T16" fmla="*/ 56 w 88"/>
                <a:gd name="T17" fmla="*/ 41 h 64"/>
                <a:gd name="T18" fmla="*/ 73 w 88"/>
                <a:gd name="T19" fmla="*/ 56 h 64"/>
                <a:gd name="T20" fmla="*/ 8 w 88"/>
                <a:gd name="T21" fmla="*/ 56 h 64"/>
                <a:gd name="T22" fmla="*/ 8 w 88"/>
                <a:gd name="T23" fmla="*/ 53 h 64"/>
                <a:gd name="T24" fmla="*/ 72 w 88"/>
                <a:gd name="T25" fmla="*/ 8 h 64"/>
                <a:gd name="T26" fmla="*/ 80 w 88"/>
                <a:gd name="T27" fmla="*/ 16 h 64"/>
                <a:gd name="T28" fmla="*/ 72 w 88"/>
                <a:gd name="T29" fmla="*/ 24 h 64"/>
                <a:gd name="T30" fmla="*/ 64 w 88"/>
                <a:gd name="T31" fmla="*/ 16 h 64"/>
                <a:gd name="T32" fmla="*/ 72 w 88"/>
                <a:gd name="T33" fmla="*/ 8 h 64"/>
                <a:gd name="T34" fmla="*/ 58 w 88"/>
                <a:gd name="T35" fmla="*/ 8 h 64"/>
                <a:gd name="T36" fmla="*/ 56 w 88"/>
                <a:gd name="T37" fmla="*/ 16 h 64"/>
                <a:gd name="T38" fmla="*/ 72 w 88"/>
                <a:gd name="T39" fmla="*/ 32 h 64"/>
                <a:gd name="T40" fmla="*/ 80 w 88"/>
                <a:gd name="T41" fmla="*/ 29 h 64"/>
                <a:gd name="T42" fmla="*/ 80 w 88"/>
                <a:gd name="T43" fmla="*/ 50 h 64"/>
                <a:gd name="T44" fmla="*/ 55 w 88"/>
                <a:gd name="T45" fmla="*/ 30 h 64"/>
                <a:gd name="T46" fmla="*/ 48 w 88"/>
                <a:gd name="T47" fmla="*/ 38 h 64"/>
                <a:gd name="T48" fmla="*/ 32 w 88"/>
                <a:gd name="T49" fmla="*/ 18 h 64"/>
                <a:gd name="T50" fmla="*/ 8 w 88"/>
                <a:gd name="T51" fmla="*/ 42 h 64"/>
                <a:gd name="T52" fmla="*/ 8 w 88"/>
                <a:gd name="T53" fmla="*/ 8 h 64"/>
                <a:gd name="T54" fmla="*/ 58 w 88"/>
                <a:gd name="T55" fmla="*/ 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8" h="64">
                  <a:moveTo>
                    <a:pt x="88" y="64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lnTo>
                    <a:pt x="88" y="64"/>
                  </a:lnTo>
                  <a:close/>
                  <a:moveTo>
                    <a:pt x="8" y="53"/>
                  </a:moveTo>
                  <a:cubicBezTo>
                    <a:pt x="31" y="30"/>
                    <a:pt x="31" y="30"/>
                    <a:pt x="31" y="3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8" y="56"/>
                    <a:pt x="8" y="56"/>
                    <a:pt x="8" y="56"/>
                  </a:cubicBezTo>
                  <a:lnTo>
                    <a:pt x="8" y="53"/>
                  </a:lnTo>
                  <a:close/>
                  <a:moveTo>
                    <a:pt x="72" y="8"/>
                  </a:moveTo>
                  <a:cubicBezTo>
                    <a:pt x="76" y="8"/>
                    <a:pt x="80" y="11"/>
                    <a:pt x="80" y="16"/>
                  </a:cubicBezTo>
                  <a:cubicBezTo>
                    <a:pt x="80" y="20"/>
                    <a:pt x="76" y="24"/>
                    <a:pt x="72" y="24"/>
                  </a:cubicBezTo>
                  <a:cubicBezTo>
                    <a:pt x="67" y="24"/>
                    <a:pt x="64" y="20"/>
                    <a:pt x="64" y="16"/>
                  </a:cubicBezTo>
                  <a:cubicBezTo>
                    <a:pt x="64" y="11"/>
                    <a:pt x="67" y="8"/>
                    <a:pt x="72" y="8"/>
                  </a:cubicBezTo>
                  <a:close/>
                  <a:moveTo>
                    <a:pt x="58" y="8"/>
                  </a:moveTo>
                  <a:cubicBezTo>
                    <a:pt x="56" y="10"/>
                    <a:pt x="56" y="13"/>
                    <a:pt x="56" y="16"/>
                  </a:cubicBezTo>
                  <a:cubicBezTo>
                    <a:pt x="56" y="25"/>
                    <a:pt x="63" y="32"/>
                    <a:pt x="72" y="32"/>
                  </a:cubicBezTo>
                  <a:cubicBezTo>
                    <a:pt x="74" y="32"/>
                    <a:pt x="77" y="31"/>
                    <a:pt x="80" y="29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8"/>
                    <a:pt x="8" y="8"/>
                    <a:pt x="8" y="8"/>
                  </a:cubicBezTo>
                  <a:lnTo>
                    <a:pt x="5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0" name="Freeform 334"/>
            <p:cNvSpPr>
              <a:spLocks noEditPoints="1"/>
            </p:cNvSpPr>
            <p:nvPr/>
          </p:nvSpPr>
          <p:spPr bwMode="auto">
            <a:xfrm>
              <a:off x="6420837" y="205916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8 w 92"/>
                <a:gd name="T11" fmla="*/ 4 h 133"/>
                <a:gd name="T12" fmla="*/ 88 w 92"/>
                <a:gd name="T13" fmla="*/ 17 h 133"/>
                <a:gd name="T14" fmla="*/ 4 w 92"/>
                <a:gd name="T15" fmla="*/ 17 h 133"/>
                <a:gd name="T16" fmla="*/ 4 w 92"/>
                <a:gd name="T17" fmla="*/ 4 h 133"/>
                <a:gd name="T18" fmla="*/ 88 w 92"/>
                <a:gd name="T19" fmla="*/ 4 h 133"/>
                <a:gd name="T20" fmla="*/ 88 w 92"/>
                <a:gd name="T21" fmla="*/ 21 h 133"/>
                <a:gd name="T22" fmla="*/ 88 w 92"/>
                <a:gd name="T23" fmla="*/ 104 h 133"/>
                <a:gd name="T24" fmla="*/ 4 w 92"/>
                <a:gd name="T25" fmla="*/ 104 h 133"/>
                <a:gd name="T26" fmla="*/ 4 w 92"/>
                <a:gd name="T27" fmla="*/ 21 h 133"/>
                <a:gd name="T28" fmla="*/ 88 w 92"/>
                <a:gd name="T29" fmla="*/ 21 h 133"/>
                <a:gd name="T30" fmla="*/ 4 w 92"/>
                <a:gd name="T31" fmla="*/ 129 h 133"/>
                <a:gd name="T32" fmla="*/ 4 w 92"/>
                <a:gd name="T33" fmla="*/ 108 h 133"/>
                <a:gd name="T34" fmla="*/ 88 w 92"/>
                <a:gd name="T35" fmla="*/ 108 h 133"/>
                <a:gd name="T36" fmla="*/ 88 w 92"/>
                <a:gd name="T37" fmla="*/ 129 h 133"/>
                <a:gd name="T38" fmla="*/ 4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8" y="4"/>
                  </a:moveTo>
                  <a:lnTo>
                    <a:pt x="88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8" y="4"/>
                  </a:lnTo>
                  <a:close/>
                  <a:moveTo>
                    <a:pt x="88" y="21"/>
                  </a:moveTo>
                  <a:lnTo>
                    <a:pt x="88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8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8" y="108"/>
                  </a:lnTo>
                  <a:lnTo>
                    <a:pt x="88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1" name="Rectangle 335"/>
            <p:cNvSpPr>
              <a:spLocks noChangeArrowheads="1"/>
            </p:cNvSpPr>
            <p:nvPr/>
          </p:nvSpPr>
          <p:spPr bwMode="auto">
            <a:xfrm>
              <a:off x="6506893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2" name="Freeform 336"/>
            <p:cNvSpPr>
              <a:spLocks noEditPoints="1"/>
            </p:cNvSpPr>
            <p:nvPr/>
          </p:nvSpPr>
          <p:spPr bwMode="auto">
            <a:xfrm>
              <a:off x="6511422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812617" y="2059166"/>
            <a:ext cx="208346" cy="301196"/>
            <a:chOff x="6812617" y="2059166"/>
            <a:chExt cx="208346" cy="301196"/>
          </a:xfrm>
          <a:solidFill>
            <a:schemeClr val="tx2"/>
          </a:solidFill>
        </p:grpSpPr>
        <p:sp>
          <p:nvSpPr>
            <p:cNvPr id="333" name="Freeform 337"/>
            <p:cNvSpPr>
              <a:spLocks/>
            </p:cNvSpPr>
            <p:nvPr/>
          </p:nvSpPr>
          <p:spPr bwMode="auto">
            <a:xfrm>
              <a:off x="6873762" y="2199573"/>
              <a:ext cx="65675" cy="63410"/>
            </a:xfrm>
            <a:custGeom>
              <a:avLst/>
              <a:gdLst>
                <a:gd name="T0" fmla="*/ 36 w 56"/>
                <a:gd name="T1" fmla="*/ 40 h 54"/>
                <a:gd name="T2" fmla="*/ 44 w 56"/>
                <a:gd name="T3" fmla="*/ 40 h 54"/>
                <a:gd name="T4" fmla="*/ 36 w 56"/>
                <a:gd name="T5" fmla="*/ 49 h 54"/>
                <a:gd name="T6" fmla="*/ 43 w 56"/>
                <a:gd name="T7" fmla="*/ 54 h 54"/>
                <a:gd name="T8" fmla="*/ 56 w 56"/>
                <a:gd name="T9" fmla="*/ 38 h 54"/>
                <a:gd name="T10" fmla="*/ 56 w 56"/>
                <a:gd name="T11" fmla="*/ 33 h 54"/>
                <a:gd name="T12" fmla="*/ 43 w 56"/>
                <a:gd name="T13" fmla="*/ 17 h 54"/>
                <a:gd name="T14" fmla="*/ 37 w 56"/>
                <a:gd name="T15" fmla="*/ 22 h 54"/>
                <a:gd name="T16" fmla="*/ 44 w 56"/>
                <a:gd name="T17" fmla="*/ 32 h 54"/>
                <a:gd name="T18" fmla="*/ 36 w 56"/>
                <a:gd name="T19" fmla="*/ 32 h 54"/>
                <a:gd name="T20" fmla="*/ 8 w 56"/>
                <a:gd name="T21" fmla="*/ 0 h 54"/>
                <a:gd name="T22" fmla="*/ 0 w 56"/>
                <a:gd name="T23" fmla="*/ 0 h 54"/>
                <a:gd name="T24" fmla="*/ 36 w 56"/>
                <a:gd name="T25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6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0" y="32"/>
                    <a:pt x="8" y="14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5" y="40"/>
                    <a:pt x="3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4" name="Freeform 338"/>
            <p:cNvSpPr>
              <a:spLocks/>
            </p:cNvSpPr>
            <p:nvPr/>
          </p:nvSpPr>
          <p:spPr bwMode="auto">
            <a:xfrm>
              <a:off x="6903202" y="2136163"/>
              <a:ext cx="65675" cy="63410"/>
            </a:xfrm>
            <a:custGeom>
              <a:avLst/>
              <a:gdLst>
                <a:gd name="T0" fmla="*/ 19 w 56"/>
                <a:gd name="T1" fmla="*/ 32 h 55"/>
                <a:gd name="T2" fmla="*/ 12 w 56"/>
                <a:gd name="T3" fmla="*/ 23 h 55"/>
                <a:gd name="T4" fmla="*/ 20 w 56"/>
                <a:gd name="T5" fmla="*/ 23 h 55"/>
                <a:gd name="T6" fmla="*/ 48 w 56"/>
                <a:gd name="T7" fmla="*/ 55 h 55"/>
                <a:gd name="T8" fmla="*/ 56 w 56"/>
                <a:gd name="T9" fmla="*/ 55 h 55"/>
                <a:gd name="T10" fmla="*/ 20 w 56"/>
                <a:gd name="T11" fmla="*/ 15 h 55"/>
                <a:gd name="T12" fmla="*/ 12 w 56"/>
                <a:gd name="T13" fmla="*/ 15 h 55"/>
                <a:gd name="T14" fmla="*/ 19 w 56"/>
                <a:gd name="T15" fmla="*/ 5 h 55"/>
                <a:gd name="T16" fmla="*/ 12 w 56"/>
                <a:gd name="T17" fmla="*/ 0 h 55"/>
                <a:gd name="T18" fmla="*/ 0 w 56"/>
                <a:gd name="T19" fmla="*/ 16 h 55"/>
                <a:gd name="T20" fmla="*/ 0 w 56"/>
                <a:gd name="T21" fmla="*/ 21 h 55"/>
                <a:gd name="T22" fmla="*/ 12 w 56"/>
                <a:gd name="T23" fmla="*/ 37 h 55"/>
                <a:gd name="T24" fmla="*/ 19 w 56"/>
                <a:gd name="T25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19" y="32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5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0" y="15"/>
                    <a:pt x="20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2" y="37"/>
                    <a:pt x="12" y="37"/>
                    <a:pt x="12" y="37"/>
                  </a:cubicBezTo>
                  <a:lnTo>
                    <a:pt x="19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5" name="Freeform 339"/>
            <p:cNvSpPr>
              <a:spLocks noEditPoints="1"/>
            </p:cNvSpPr>
            <p:nvPr/>
          </p:nvSpPr>
          <p:spPr bwMode="auto">
            <a:xfrm>
              <a:off x="6812617" y="205916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8 w 92"/>
                <a:gd name="T11" fmla="*/ 4 h 133"/>
                <a:gd name="T12" fmla="*/ 88 w 92"/>
                <a:gd name="T13" fmla="*/ 17 h 133"/>
                <a:gd name="T14" fmla="*/ 4 w 92"/>
                <a:gd name="T15" fmla="*/ 17 h 133"/>
                <a:gd name="T16" fmla="*/ 4 w 92"/>
                <a:gd name="T17" fmla="*/ 4 h 133"/>
                <a:gd name="T18" fmla="*/ 88 w 92"/>
                <a:gd name="T19" fmla="*/ 4 h 133"/>
                <a:gd name="T20" fmla="*/ 88 w 92"/>
                <a:gd name="T21" fmla="*/ 21 h 133"/>
                <a:gd name="T22" fmla="*/ 88 w 92"/>
                <a:gd name="T23" fmla="*/ 104 h 133"/>
                <a:gd name="T24" fmla="*/ 4 w 92"/>
                <a:gd name="T25" fmla="*/ 104 h 133"/>
                <a:gd name="T26" fmla="*/ 4 w 92"/>
                <a:gd name="T27" fmla="*/ 21 h 133"/>
                <a:gd name="T28" fmla="*/ 88 w 92"/>
                <a:gd name="T29" fmla="*/ 21 h 133"/>
                <a:gd name="T30" fmla="*/ 4 w 92"/>
                <a:gd name="T31" fmla="*/ 129 h 133"/>
                <a:gd name="T32" fmla="*/ 4 w 92"/>
                <a:gd name="T33" fmla="*/ 108 h 133"/>
                <a:gd name="T34" fmla="*/ 88 w 92"/>
                <a:gd name="T35" fmla="*/ 108 h 133"/>
                <a:gd name="T36" fmla="*/ 88 w 92"/>
                <a:gd name="T37" fmla="*/ 129 h 133"/>
                <a:gd name="T38" fmla="*/ 4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8" y="4"/>
                  </a:moveTo>
                  <a:lnTo>
                    <a:pt x="88" y="17"/>
                  </a:lnTo>
                  <a:lnTo>
                    <a:pt x="4" y="17"/>
                  </a:lnTo>
                  <a:lnTo>
                    <a:pt x="4" y="4"/>
                  </a:lnTo>
                  <a:lnTo>
                    <a:pt x="88" y="4"/>
                  </a:lnTo>
                  <a:close/>
                  <a:moveTo>
                    <a:pt x="88" y="21"/>
                  </a:moveTo>
                  <a:lnTo>
                    <a:pt x="88" y="104"/>
                  </a:lnTo>
                  <a:lnTo>
                    <a:pt x="4" y="104"/>
                  </a:lnTo>
                  <a:lnTo>
                    <a:pt x="4" y="21"/>
                  </a:lnTo>
                  <a:lnTo>
                    <a:pt x="88" y="21"/>
                  </a:lnTo>
                  <a:close/>
                  <a:moveTo>
                    <a:pt x="4" y="129"/>
                  </a:moveTo>
                  <a:lnTo>
                    <a:pt x="4" y="108"/>
                  </a:lnTo>
                  <a:lnTo>
                    <a:pt x="88" y="108"/>
                  </a:lnTo>
                  <a:lnTo>
                    <a:pt x="88" y="129"/>
                  </a:lnTo>
                  <a:lnTo>
                    <a:pt x="4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6" name="Rectangle 340"/>
            <p:cNvSpPr>
              <a:spLocks noChangeArrowheads="1"/>
            </p:cNvSpPr>
            <p:nvPr/>
          </p:nvSpPr>
          <p:spPr bwMode="auto">
            <a:xfrm>
              <a:off x="6898672" y="207728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7" name="Freeform 341"/>
            <p:cNvSpPr>
              <a:spLocks noEditPoints="1"/>
            </p:cNvSpPr>
            <p:nvPr/>
          </p:nvSpPr>
          <p:spPr bwMode="auto">
            <a:xfrm>
              <a:off x="6903202" y="2312804"/>
              <a:ext cx="27176" cy="29441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  <a:moveTo>
                    <a:pt x="12" y="16"/>
                  </a:moveTo>
                  <a:cubicBezTo>
                    <a:pt x="9" y="16"/>
                    <a:pt x="8" y="14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14" y="8"/>
                    <a:pt x="16" y="9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113520" y="2450946"/>
            <a:ext cx="208346" cy="301196"/>
            <a:chOff x="2113520" y="2450946"/>
            <a:chExt cx="208346" cy="301196"/>
          </a:xfrm>
          <a:solidFill>
            <a:schemeClr val="tx2"/>
          </a:solidFill>
        </p:grpSpPr>
        <p:sp>
          <p:nvSpPr>
            <p:cNvPr id="338" name="Freeform 342"/>
            <p:cNvSpPr>
              <a:spLocks noEditPoints="1"/>
            </p:cNvSpPr>
            <p:nvPr/>
          </p:nvSpPr>
          <p:spPr bwMode="auto">
            <a:xfrm>
              <a:off x="2170134" y="2543796"/>
              <a:ext cx="92850" cy="92850"/>
            </a:xfrm>
            <a:custGeom>
              <a:avLst/>
              <a:gdLst>
                <a:gd name="T0" fmla="*/ 28 w 79"/>
                <a:gd name="T1" fmla="*/ 56 h 79"/>
                <a:gd name="T2" fmla="*/ 45 w 79"/>
                <a:gd name="T3" fmla="*/ 50 h 79"/>
                <a:gd name="T4" fmla="*/ 73 w 79"/>
                <a:gd name="T5" fmla="*/ 79 h 79"/>
                <a:gd name="T6" fmla="*/ 79 w 79"/>
                <a:gd name="T7" fmla="*/ 73 h 79"/>
                <a:gd name="T8" fmla="*/ 51 w 79"/>
                <a:gd name="T9" fmla="*/ 45 h 79"/>
                <a:gd name="T10" fmla="*/ 56 w 79"/>
                <a:gd name="T11" fmla="*/ 28 h 79"/>
                <a:gd name="T12" fmla="*/ 28 w 79"/>
                <a:gd name="T13" fmla="*/ 0 h 79"/>
                <a:gd name="T14" fmla="*/ 0 w 79"/>
                <a:gd name="T15" fmla="*/ 28 h 79"/>
                <a:gd name="T16" fmla="*/ 28 w 79"/>
                <a:gd name="T17" fmla="*/ 56 h 79"/>
                <a:gd name="T18" fmla="*/ 28 w 79"/>
                <a:gd name="T19" fmla="*/ 8 h 79"/>
                <a:gd name="T20" fmla="*/ 48 w 79"/>
                <a:gd name="T21" fmla="*/ 28 h 79"/>
                <a:gd name="T22" fmla="*/ 28 w 79"/>
                <a:gd name="T23" fmla="*/ 48 h 79"/>
                <a:gd name="T24" fmla="*/ 8 w 79"/>
                <a:gd name="T25" fmla="*/ 28 h 79"/>
                <a:gd name="T26" fmla="*/ 28 w 79"/>
                <a:gd name="T27" fmla="*/ 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79">
                  <a:moveTo>
                    <a:pt x="28" y="56"/>
                  </a:moveTo>
                  <a:cubicBezTo>
                    <a:pt x="34" y="56"/>
                    <a:pt x="40" y="54"/>
                    <a:pt x="45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4" y="40"/>
                    <a:pt x="56" y="34"/>
                    <a:pt x="56" y="28"/>
                  </a:cubicBezTo>
                  <a:cubicBezTo>
                    <a:pt x="56" y="12"/>
                    <a:pt x="44" y="0"/>
                    <a:pt x="28" y="0"/>
                  </a:cubicBez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39" name="Freeform 343"/>
            <p:cNvSpPr>
              <a:spLocks noEditPoints="1"/>
            </p:cNvSpPr>
            <p:nvPr/>
          </p:nvSpPr>
          <p:spPr bwMode="auto">
            <a:xfrm>
              <a:off x="2113520" y="2450946"/>
              <a:ext cx="208346" cy="301196"/>
            </a:xfrm>
            <a:custGeom>
              <a:avLst/>
              <a:gdLst>
                <a:gd name="T0" fmla="*/ 92 w 92"/>
                <a:gd name="T1" fmla="*/ 0 h 133"/>
                <a:gd name="T2" fmla="*/ 0 w 92"/>
                <a:gd name="T3" fmla="*/ 0 h 133"/>
                <a:gd name="T4" fmla="*/ 0 w 92"/>
                <a:gd name="T5" fmla="*/ 133 h 133"/>
                <a:gd name="T6" fmla="*/ 92 w 92"/>
                <a:gd name="T7" fmla="*/ 133 h 133"/>
                <a:gd name="T8" fmla="*/ 92 w 92"/>
                <a:gd name="T9" fmla="*/ 0 h 133"/>
                <a:gd name="T10" fmla="*/ 88 w 92"/>
                <a:gd name="T11" fmla="*/ 4 h 133"/>
                <a:gd name="T12" fmla="*/ 88 w 92"/>
                <a:gd name="T13" fmla="*/ 16 h 133"/>
                <a:gd name="T14" fmla="*/ 5 w 92"/>
                <a:gd name="T15" fmla="*/ 16 h 133"/>
                <a:gd name="T16" fmla="*/ 5 w 92"/>
                <a:gd name="T17" fmla="*/ 4 h 133"/>
                <a:gd name="T18" fmla="*/ 88 w 92"/>
                <a:gd name="T19" fmla="*/ 4 h 133"/>
                <a:gd name="T20" fmla="*/ 88 w 92"/>
                <a:gd name="T21" fmla="*/ 20 h 133"/>
                <a:gd name="T22" fmla="*/ 88 w 92"/>
                <a:gd name="T23" fmla="*/ 104 h 133"/>
                <a:gd name="T24" fmla="*/ 5 w 92"/>
                <a:gd name="T25" fmla="*/ 104 h 133"/>
                <a:gd name="T26" fmla="*/ 5 w 92"/>
                <a:gd name="T27" fmla="*/ 20 h 133"/>
                <a:gd name="T28" fmla="*/ 88 w 92"/>
                <a:gd name="T29" fmla="*/ 20 h 133"/>
                <a:gd name="T30" fmla="*/ 5 w 92"/>
                <a:gd name="T31" fmla="*/ 129 h 133"/>
                <a:gd name="T32" fmla="*/ 5 w 92"/>
                <a:gd name="T33" fmla="*/ 108 h 133"/>
                <a:gd name="T34" fmla="*/ 88 w 92"/>
                <a:gd name="T35" fmla="*/ 108 h 133"/>
                <a:gd name="T36" fmla="*/ 88 w 92"/>
                <a:gd name="T37" fmla="*/ 129 h 133"/>
                <a:gd name="T38" fmla="*/ 5 w 92"/>
                <a:gd name="T39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133">
                  <a:moveTo>
                    <a:pt x="92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92" y="133"/>
                  </a:lnTo>
                  <a:lnTo>
                    <a:pt x="92" y="0"/>
                  </a:lnTo>
                  <a:close/>
                  <a:moveTo>
                    <a:pt x="88" y="4"/>
                  </a:moveTo>
                  <a:lnTo>
                    <a:pt x="88" y="16"/>
                  </a:lnTo>
                  <a:lnTo>
                    <a:pt x="5" y="16"/>
                  </a:lnTo>
                  <a:lnTo>
                    <a:pt x="5" y="4"/>
                  </a:lnTo>
                  <a:lnTo>
                    <a:pt x="88" y="4"/>
                  </a:lnTo>
                  <a:close/>
                  <a:moveTo>
                    <a:pt x="88" y="20"/>
                  </a:moveTo>
                  <a:lnTo>
                    <a:pt x="88" y="104"/>
                  </a:lnTo>
                  <a:lnTo>
                    <a:pt x="5" y="104"/>
                  </a:lnTo>
                  <a:lnTo>
                    <a:pt x="5" y="20"/>
                  </a:lnTo>
                  <a:lnTo>
                    <a:pt x="88" y="20"/>
                  </a:lnTo>
                  <a:close/>
                  <a:moveTo>
                    <a:pt x="5" y="129"/>
                  </a:moveTo>
                  <a:lnTo>
                    <a:pt x="5" y="108"/>
                  </a:lnTo>
                  <a:lnTo>
                    <a:pt x="88" y="108"/>
                  </a:lnTo>
                  <a:lnTo>
                    <a:pt x="88" y="129"/>
                  </a:lnTo>
                  <a:lnTo>
                    <a:pt x="5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40" name="Rectangle 344"/>
            <p:cNvSpPr>
              <a:spLocks noChangeArrowheads="1"/>
            </p:cNvSpPr>
            <p:nvPr/>
          </p:nvSpPr>
          <p:spPr bwMode="auto">
            <a:xfrm>
              <a:off x="2199575" y="2469063"/>
              <a:ext cx="36234" cy="905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41" name="Freeform 345"/>
            <p:cNvSpPr>
              <a:spLocks noEditPoints="1"/>
            </p:cNvSpPr>
            <p:nvPr/>
          </p:nvSpPr>
          <p:spPr bwMode="auto">
            <a:xfrm>
              <a:off x="2204105" y="2704584"/>
              <a:ext cx="27176" cy="27176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2 h 24"/>
                <a:gd name="T8" fmla="*/ 12 w 24"/>
                <a:gd name="T9" fmla="*/ 0 h 24"/>
                <a:gd name="T10" fmla="*/ 12 w 24"/>
                <a:gd name="T11" fmla="*/ 16 h 24"/>
                <a:gd name="T12" fmla="*/ 8 w 24"/>
                <a:gd name="T13" fmla="*/ 12 h 24"/>
                <a:gd name="T14" fmla="*/ 12 w 24"/>
                <a:gd name="T15" fmla="*/ 8 h 24"/>
                <a:gd name="T16" fmla="*/ 16 w 24"/>
                <a:gd name="T17" fmla="*/ 12 h 24"/>
                <a:gd name="T18" fmla="*/ 12 w 24"/>
                <a:gd name="T1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  <a:moveTo>
                    <a:pt x="12" y="16"/>
                  </a:moveTo>
                  <a:cubicBezTo>
                    <a:pt x="10" y="16"/>
                    <a:pt x="8" y="14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14" y="8"/>
                    <a:pt x="16" y="10"/>
                    <a:pt x="16" y="12"/>
                  </a:cubicBezTo>
                  <a:cubicBezTo>
                    <a:pt x="16" y="14"/>
                    <a:pt x="14" y="16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2500770" y="2450946"/>
            <a:ext cx="217404" cy="301196"/>
          </a:xfrm>
          <a:custGeom>
            <a:avLst/>
            <a:gdLst>
              <a:gd name="T0" fmla="*/ 66 w 96"/>
              <a:gd name="T1" fmla="*/ 8 h 133"/>
              <a:gd name="T2" fmla="*/ 58 w 96"/>
              <a:gd name="T3" fmla="*/ 8 h 133"/>
              <a:gd name="T4" fmla="*/ 58 w 96"/>
              <a:gd name="T5" fmla="*/ 0 h 133"/>
              <a:gd name="T6" fmla="*/ 38 w 96"/>
              <a:gd name="T7" fmla="*/ 0 h 133"/>
              <a:gd name="T8" fmla="*/ 38 w 96"/>
              <a:gd name="T9" fmla="*/ 8 h 133"/>
              <a:gd name="T10" fmla="*/ 30 w 96"/>
              <a:gd name="T11" fmla="*/ 8 h 133"/>
              <a:gd name="T12" fmla="*/ 28 w 96"/>
              <a:gd name="T13" fmla="*/ 14 h 133"/>
              <a:gd name="T14" fmla="*/ 0 w 96"/>
              <a:gd name="T15" fmla="*/ 14 h 133"/>
              <a:gd name="T16" fmla="*/ 0 w 96"/>
              <a:gd name="T17" fmla="*/ 133 h 133"/>
              <a:gd name="T18" fmla="*/ 96 w 96"/>
              <a:gd name="T19" fmla="*/ 133 h 133"/>
              <a:gd name="T20" fmla="*/ 96 w 96"/>
              <a:gd name="T21" fmla="*/ 14 h 133"/>
              <a:gd name="T22" fmla="*/ 68 w 96"/>
              <a:gd name="T23" fmla="*/ 14 h 133"/>
              <a:gd name="T24" fmla="*/ 66 w 96"/>
              <a:gd name="T25" fmla="*/ 8 h 133"/>
              <a:gd name="T26" fmla="*/ 33 w 96"/>
              <a:gd name="T27" fmla="*/ 12 h 133"/>
              <a:gd name="T28" fmla="*/ 42 w 96"/>
              <a:gd name="T29" fmla="*/ 12 h 133"/>
              <a:gd name="T30" fmla="*/ 42 w 96"/>
              <a:gd name="T31" fmla="*/ 4 h 133"/>
              <a:gd name="T32" fmla="*/ 54 w 96"/>
              <a:gd name="T33" fmla="*/ 4 h 133"/>
              <a:gd name="T34" fmla="*/ 54 w 96"/>
              <a:gd name="T35" fmla="*/ 12 h 133"/>
              <a:gd name="T36" fmla="*/ 63 w 96"/>
              <a:gd name="T37" fmla="*/ 12 h 133"/>
              <a:gd name="T38" fmla="*/ 66 w 96"/>
              <a:gd name="T39" fmla="*/ 25 h 133"/>
              <a:gd name="T40" fmla="*/ 30 w 96"/>
              <a:gd name="T41" fmla="*/ 25 h 133"/>
              <a:gd name="T42" fmla="*/ 33 w 96"/>
              <a:gd name="T43" fmla="*/ 12 h 133"/>
              <a:gd name="T44" fmla="*/ 71 w 96"/>
              <a:gd name="T45" fmla="*/ 29 h 133"/>
              <a:gd name="T46" fmla="*/ 83 w 96"/>
              <a:gd name="T47" fmla="*/ 29 h 133"/>
              <a:gd name="T48" fmla="*/ 83 w 96"/>
              <a:gd name="T49" fmla="*/ 120 h 133"/>
              <a:gd name="T50" fmla="*/ 13 w 96"/>
              <a:gd name="T51" fmla="*/ 120 h 133"/>
              <a:gd name="T52" fmla="*/ 13 w 96"/>
              <a:gd name="T53" fmla="*/ 29 h 133"/>
              <a:gd name="T54" fmla="*/ 25 w 96"/>
              <a:gd name="T55" fmla="*/ 29 h 133"/>
              <a:gd name="T56" fmla="*/ 71 w 96"/>
              <a:gd name="T57" fmla="*/ 29 h 133"/>
              <a:gd name="T58" fmla="*/ 92 w 96"/>
              <a:gd name="T59" fmla="*/ 18 h 133"/>
              <a:gd name="T60" fmla="*/ 92 w 96"/>
              <a:gd name="T61" fmla="*/ 129 h 133"/>
              <a:gd name="T62" fmla="*/ 4 w 96"/>
              <a:gd name="T63" fmla="*/ 129 h 133"/>
              <a:gd name="T64" fmla="*/ 4 w 96"/>
              <a:gd name="T65" fmla="*/ 18 h 133"/>
              <a:gd name="T66" fmla="*/ 27 w 96"/>
              <a:gd name="T67" fmla="*/ 18 h 133"/>
              <a:gd name="T68" fmla="*/ 26 w 96"/>
              <a:gd name="T69" fmla="*/ 25 h 133"/>
              <a:gd name="T70" fmla="*/ 8 w 96"/>
              <a:gd name="T71" fmla="*/ 25 h 133"/>
              <a:gd name="T72" fmla="*/ 8 w 96"/>
              <a:gd name="T73" fmla="*/ 124 h 133"/>
              <a:gd name="T74" fmla="*/ 88 w 96"/>
              <a:gd name="T75" fmla="*/ 124 h 133"/>
              <a:gd name="T76" fmla="*/ 88 w 96"/>
              <a:gd name="T77" fmla="*/ 25 h 133"/>
              <a:gd name="T78" fmla="*/ 70 w 96"/>
              <a:gd name="T79" fmla="*/ 25 h 133"/>
              <a:gd name="T80" fmla="*/ 69 w 96"/>
              <a:gd name="T81" fmla="*/ 18 h 133"/>
              <a:gd name="T82" fmla="*/ 92 w 96"/>
              <a:gd name="T83" fmla="*/ 1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6" h="133">
                <a:moveTo>
                  <a:pt x="66" y="8"/>
                </a:moveTo>
                <a:lnTo>
                  <a:pt x="58" y="8"/>
                </a:lnTo>
                <a:lnTo>
                  <a:pt x="58" y="0"/>
                </a:lnTo>
                <a:lnTo>
                  <a:pt x="38" y="0"/>
                </a:lnTo>
                <a:lnTo>
                  <a:pt x="38" y="8"/>
                </a:lnTo>
                <a:lnTo>
                  <a:pt x="30" y="8"/>
                </a:lnTo>
                <a:lnTo>
                  <a:pt x="28" y="14"/>
                </a:lnTo>
                <a:lnTo>
                  <a:pt x="0" y="14"/>
                </a:lnTo>
                <a:lnTo>
                  <a:pt x="0" y="133"/>
                </a:lnTo>
                <a:lnTo>
                  <a:pt x="96" y="133"/>
                </a:lnTo>
                <a:lnTo>
                  <a:pt x="96" y="14"/>
                </a:lnTo>
                <a:lnTo>
                  <a:pt x="68" y="14"/>
                </a:lnTo>
                <a:lnTo>
                  <a:pt x="66" y="8"/>
                </a:lnTo>
                <a:close/>
                <a:moveTo>
                  <a:pt x="33" y="12"/>
                </a:moveTo>
                <a:lnTo>
                  <a:pt x="42" y="12"/>
                </a:lnTo>
                <a:lnTo>
                  <a:pt x="42" y="4"/>
                </a:lnTo>
                <a:lnTo>
                  <a:pt x="54" y="4"/>
                </a:lnTo>
                <a:lnTo>
                  <a:pt x="54" y="12"/>
                </a:lnTo>
                <a:lnTo>
                  <a:pt x="63" y="12"/>
                </a:lnTo>
                <a:lnTo>
                  <a:pt x="66" y="25"/>
                </a:lnTo>
                <a:lnTo>
                  <a:pt x="30" y="25"/>
                </a:lnTo>
                <a:lnTo>
                  <a:pt x="33" y="12"/>
                </a:lnTo>
                <a:close/>
                <a:moveTo>
                  <a:pt x="71" y="29"/>
                </a:moveTo>
                <a:lnTo>
                  <a:pt x="83" y="29"/>
                </a:lnTo>
                <a:lnTo>
                  <a:pt x="83" y="120"/>
                </a:lnTo>
                <a:lnTo>
                  <a:pt x="13" y="120"/>
                </a:lnTo>
                <a:lnTo>
                  <a:pt x="13" y="29"/>
                </a:lnTo>
                <a:lnTo>
                  <a:pt x="25" y="29"/>
                </a:lnTo>
                <a:lnTo>
                  <a:pt x="71" y="29"/>
                </a:lnTo>
                <a:close/>
                <a:moveTo>
                  <a:pt x="92" y="18"/>
                </a:moveTo>
                <a:lnTo>
                  <a:pt x="92" y="129"/>
                </a:lnTo>
                <a:lnTo>
                  <a:pt x="4" y="129"/>
                </a:lnTo>
                <a:lnTo>
                  <a:pt x="4" y="18"/>
                </a:lnTo>
                <a:lnTo>
                  <a:pt x="27" y="18"/>
                </a:lnTo>
                <a:lnTo>
                  <a:pt x="26" y="25"/>
                </a:lnTo>
                <a:lnTo>
                  <a:pt x="8" y="25"/>
                </a:lnTo>
                <a:lnTo>
                  <a:pt x="8" y="124"/>
                </a:lnTo>
                <a:lnTo>
                  <a:pt x="88" y="124"/>
                </a:lnTo>
                <a:lnTo>
                  <a:pt x="88" y="25"/>
                </a:lnTo>
                <a:lnTo>
                  <a:pt x="70" y="25"/>
                </a:lnTo>
                <a:lnTo>
                  <a:pt x="69" y="18"/>
                </a:lnTo>
                <a:lnTo>
                  <a:pt x="92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uk-UA" sz="2400"/>
          </a:p>
        </p:txBody>
      </p:sp>
      <p:grpSp>
        <p:nvGrpSpPr>
          <p:cNvPr id="5" name="Group 4"/>
          <p:cNvGrpSpPr/>
          <p:nvPr/>
        </p:nvGrpSpPr>
        <p:grpSpPr>
          <a:xfrm>
            <a:off x="2892551" y="2450946"/>
            <a:ext cx="217404" cy="301196"/>
            <a:chOff x="2892551" y="2450946"/>
            <a:chExt cx="217404" cy="301196"/>
          </a:xfrm>
          <a:solidFill>
            <a:schemeClr val="tx2"/>
          </a:solidFill>
        </p:grpSpPr>
        <p:sp>
          <p:nvSpPr>
            <p:cNvPr id="343" name="Freeform 347"/>
            <p:cNvSpPr>
              <a:spLocks/>
            </p:cNvSpPr>
            <p:nvPr/>
          </p:nvSpPr>
          <p:spPr bwMode="auto">
            <a:xfrm>
              <a:off x="2955960" y="2577765"/>
              <a:ext cx="99644" cy="70204"/>
            </a:xfrm>
            <a:custGeom>
              <a:avLst/>
              <a:gdLst>
                <a:gd name="T0" fmla="*/ 16 w 44"/>
                <a:gd name="T1" fmla="*/ 26 h 31"/>
                <a:gd name="T2" fmla="*/ 3 w 44"/>
                <a:gd name="T3" fmla="*/ 13 h 31"/>
                <a:gd name="T4" fmla="*/ 0 w 44"/>
                <a:gd name="T5" fmla="*/ 16 h 31"/>
                <a:gd name="T6" fmla="*/ 15 w 44"/>
                <a:gd name="T7" fmla="*/ 31 h 31"/>
                <a:gd name="T8" fmla="*/ 17 w 44"/>
                <a:gd name="T9" fmla="*/ 31 h 31"/>
                <a:gd name="T10" fmla="*/ 44 w 44"/>
                <a:gd name="T11" fmla="*/ 3 h 31"/>
                <a:gd name="T12" fmla="*/ 42 w 44"/>
                <a:gd name="T13" fmla="*/ 0 h 31"/>
                <a:gd name="T14" fmla="*/ 16 w 44"/>
                <a:gd name="T15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1">
                  <a:moveTo>
                    <a:pt x="16" y="26"/>
                  </a:moveTo>
                  <a:lnTo>
                    <a:pt x="3" y="13"/>
                  </a:lnTo>
                  <a:lnTo>
                    <a:pt x="0" y="16"/>
                  </a:lnTo>
                  <a:lnTo>
                    <a:pt x="15" y="31"/>
                  </a:lnTo>
                  <a:lnTo>
                    <a:pt x="17" y="31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16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44" name="Freeform 348"/>
            <p:cNvSpPr>
              <a:spLocks noEditPoints="1"/>
            </p:cNvSpPr>
            <p:nvPr/>
          </p:nvSpPr>
          <p:spPr bwMode="auto">
            <a:xfrm>
              <a:off x="2892551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7 w 96"/>
                <a:gd name="T7" fmla="*/ 0 h 133"/>
                <a:gd name="T8" fmla="*/ 37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1 w 96"/>
                <a:gd name="T45" fmla="*/ 18 h 133"/>
                <a:gd name="T46" fmla="*/ 91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2 w 96"/>
                <a:gd name="T57" fmla="*/ 29 h 133"/>
                <a:gd name="T58" fmla="*/ 69 w 96"/>
                <a:gd name="T59" fmla="*/ 18 h 133"/>
                <a:gd name="T60" fmla="*/ 91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1" y="18"/>
                  </a:moveTo>
                  <a:lnTo>
                    <a:pt x="91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2" y="29"/>
                  </a:lnTo>
                  <a:lnTo>
                    <a:pt x="69" y="18"/>
                  </a:lnTo>
                  <a:lnTo>
                    <a:pt x="9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284330" y="2450946"/>
            <a:ext cx="217404" cy="301196"/>
            <a:chOff x="3284330" y="2450946"/>
            <a:chExt cx="217404" cy="301196"/>
          </a:xfrm>
          <a:solidFill>
            <a:schemeClr val="tx2"/>
          </a:solidFill>
        </p:grpSpPr>
        <p:sp>
          <p:nvSpPr>
            <p:cNvPr id="345" name="Freeform 349"/>
            <p:cNvSpPr>
              <a:spLocks noEditPoints="1"/>
            </p:cNvSpPr>
            <p:nvPr/>
          </p:nvSpPr>
          <p:spPr bwMode="auto">
            <a:xfrm>
              <a:off x="3340946" y="2586823"/>
              <a:ext cx="104173" cy="65675"/>
            </a:xfrm>
            <a:custGeom>
              <a:avLst/>
              <a:gdLst>
                <a:gd name="T0" fmla="*/ 75 w 88"/>
                <a:gd name="T1" fmla="*/ 24 h 56"/>
                <a:gd name="T2" fmla="*/ 44 w 88"/>
                <a:gd name="T3" fmla="*/ 0 h 56"/>
                <a:gd name="T4" fmla="*/ 12 w 88"/>
                <a:gd name="T5" fmla="*/ 24 h 56"/>
                <a:gd name="T6" fmla="*/ 0 w 88"/>
                <a:gd name="T7" fmla="*/ 40 h 56"/>
                <a:gd name="T8" fmla="*/ 16 w 88"/>
                <a:gd name="T9" fmla="*/ 56 h 56"/>
                <a:gd name="T10" fmla="*/ 72 w 88"/>
                <a:gd name="T11" fmla="*/ 56 h 56"/>
                <a:gd name="T12" fmla="*/ 88 w 88"/>
                <a:gd name="T13" fmla="*/ 40 h 56"/>
                <a:gd name="T14" fmla="*/ 75 w 88"/>
                <a:gd name="T15" fmla="*/ 24 h 56"/>
                <a:gd name="T16" fmla="*/ 72 w 88"/>
                <a:gd name="T17" fmla="*/ 48 h 56"/>
                <a:gd name="T18" fmla="*/ 16 w 88"/>
                <a:gd name="T19" fmla="*/ 48 h 56"/>
                <a:gd name="T20" fmla="*/ 8 w 88"/>
                <a:gd name="T21" fmla="*/ 40 h 56"/>
                <a:gd name="T22" fmla="*/ 16 w 88"/>
                <a:gd name="T23" fmla="*/ 32 h 56"/>
                <a:gd name="T24" fmla="*/ 19 w 88"/>
                <a:gd name="T25" fmla="*/ 32 h 56"/>
                <a:gd name="T26" fmla="*/ 20 w 88"/>
                <a:gd name="T27" fmla="*/ 29 h 56"/>
                <a:gd name="T28" fmla="*/ 44 w 88"/>
                <a:gd name="T29" fmla="*/ 8 h 56"/>
                <a:gd name="T30" fmla="*/ 68 w 88"/>
                <a:gd name="T31" fmla="*/ 28 h 56"/>
                <a:gd name="T32" fmla="*/ 68 w 88"/>
                <a:gd name="T33" fmla="*/ 32 h 56"/>
                <a:gd name="T34" fmla="*/ 72 w 88"/>
                <a:gd name="T35" fmla="*/ 32 h 56"/>
                <a:gd name="T36" fmla="*/ 80 w 88"/>
                <a:gd name="T37" fmla="*/ 40 h 56"/>
                <a:gd name="T38" fmla="*/ 72 w 88"/>
                <a:gd name="T3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5" y="24"/>
                  </a:moveTo>
                  <a:cubicBezTo>
                    <a:pt x="73" y="10"/>
                    <a:pt x="60" y="0"/>
                    <a:pt x="44" y="0"/>
                  </a:cubicBezTo>
                  <a:cubicBezTo>
                    <a:pt x="29" y="0"/>
                    <a:pt x="16" y="12"/>
                    <a:pt x="12" y="24"/>
                  </a:cubicBezTo>
                  <a:cubicBezTo>
                    <a:pt x="4" y="26"/>
                    <a:pt x="0" y="35"/>
                    <a:pt x="0" y="40"/>
                  </a:cubicBezTo>
                  <a:cubicBezTo>
                    <a:pt x="0" y="50"/>
                    <a:pt x="5" y="56"/>
                    <a:pt x="16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82" y="56"/>
                    <a:pt x="88" y="50"/>
                    <a:pt x="88" y="40"/>
                  </a:cubicBezTo>
                  <a:cubicBezTo>
                    <a:pt x="88" y="35"/>
                    <a:pt x="83" y="26"/>
                    <a:pt x="75" y="24"/>
                  </a:cubicBezTo>
                  <a:close/>
                  <a:moveTo>
                    <a:pt x="72" y="48"/>
                  </a:moveTo>
                  <a:cubicBezTo>
                    <a:pt x="16" y="48"/>
                    <a:pt x="16" y="48"/>
                    <a:pt x="16" y="48"/>
                  </a:cubicBezTo>
                  <a:cubicBezTo>
                    <a:pt x="10" y="48"/>
                    <a:pt x="8" y="46"/>
                    <a:pt x="8" y="40"/>
                  </a:cubicBezTo>
                  <a:cubicBezTo>
                    <a:pt x="8" y="38"/>
                    <a:pt x="10" y="32"/>
                    <a:pt x="16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19"/>
                    <a:pt x="32" y="8"/>
                    <a:pt x="44" y="8"/>
                  </a:cubicBezTo>
                  <a:cubicBezTo>
                    <a:pt x="55" y="8"/>
                    <a:pt x="68" y="15"/>
                    <a:pt x="68" y="28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32"/>
                    <a:pt x="80" y="38"/>
                    <a:pt x="80" y="40"/>
                  </a:cubicBezTo>
                  <a:cubicBezTo>
                    <a:pt x="80" y="45"/>
                    <a:pt x="77" y="48"/>
                    <a:pt x="72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46" name="Freeform 350"/>
            <p:cNvSpPr>
              <a:spLocks noEditPoints="1"/>
            </p:cNvSpPr>
            <p:nvPr/>
          </p:nvSpPr>
          <p:spPr bwMode="auto">
            <a:xfrm>
              <a:off x="3284330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8 w 96"/>
                <a:gd name="T7" fmla="*/ 0 h 133"/>
                <a:gd name="T8" fmla="*/ 38 w 96"/>
                <a:gd name="T9" fmla="*/ 8 h 133"/>
                <a:gd name="T10" fmla="*/ 29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2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8" y="0"/>
                  </a:lnTo>
                  <a:lnTo>
                    <a:pt x="38" y="8"/>
                  </a:lnTo>
                  <a:lnTo>
                    <a:pt x="29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2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3676111" y="2450946"/>
            <a:ext cx="217404" cy="301196"/>
            <a:chOff x="3676111" y="2450946"/>
            <a:chExt cx="217404" cy="301196"/>
          </a:xfrm>
          <a:solidFill>
            <a:schemeClr val="tx2"/>
          </a:solidFill>
        </p:grpSpPr>
        <p:sp>
          <p:nvSpPr>
            <p:cNvPr id="347" name="Freeform 351"/>
            <p:cNvSpPr>
              <a:spLocks/>
            </p:cNvSpPr>
            <p:nvPr/>
          </p:nvSpPr>
          <p:spPr bwMode="auto">
            <a:xfrm>
              <a:off x="3744050" y="2568706"/>
              <a:ext cx="81527" cy="97380"/>
            </a:xfrm>
            <a:custGeom>
              <a:avLst/>
              <a:gdLst>
                <a:gd name="T0" fmla="*/ 20 w 36"/>
                <a:gd name="T1" fmla="*/ 36 h 43"/>
                <a:gd name="T2" fmla="*/ 20 w 36"/>
                <a:gd name="T3" fmla="*/ 0 h 43"/>
                <a:gd name="T4" fmla="*/ 16 w 36"/>
                <a:gd name="T5" fmla="*/ 0 h 43"/>
                <a:gd name="T6" fmla="*/ 16 w 36"/>
                <a:gd name="T7" fmla="*/ 36 h 43"/>
                <a:gd name="T8" fmla="*/ 3 w 36"/>
                <a:gd name="T9" fmla="*/ 23 h 43"/>
                <a:gd name="T10" fmla="*/ 0 w 36"/>
                <a:gd name="T11" fmla="*/ 26 h 43"/>
                <a:gd name="T12" fmla="*/ 16 w 36"/>
                <a:gd name="T13" fmla="*/ 43 h 43"/>
                <a:gd name="T14" fmla="*/ 19 w 36"/>
                <a:gd name="T15" fmla="*/ 43 h 43"/>
                <a:gd name="T16" fmla="*/ 36 w 36"/>
                <a:gd name="T17" fmla="*/ 26 h 43"/>
                <a:gd name="T18" fmla="*/ 33 w 36"/>
                <a:gd name="T19" fmla="*/ 23 h 43"/>
                <a:gd name="T20" fmla="*/ 20 w 36"/>
                <a:gd name="T21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3">
                  <a:moveTo>
                    <a:pt x="20" y="36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6" y="36"/>
                  </a:lnTo>
                  <a:lnTo>
                    <a:pt x="3" y="23"/>
                  </a:lnTo>
                  <a:lnTo>
                    <a:pt x="0" y="26"/>
                  </a:lnTo>
                  <a:lnTo>
                    <a:pt x="16" y="43"/>
                  </a:lnTo>
                  <a:lnTo>
                    <a:pt x="19" y="43"/>
                  </a:lnTo>
                  <a:lnTo>
                    <a:pt x="36" y="26"/>
                  </a:lnTo>
                  <a:lnTo>
                    <a:pt x="33" y="23"/>
                  </a:lnTo>
                  <a:lnTo>
                    <a:pt x="2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48" name="Freeform 352"/>
            <p:cNvSpPr>
              <a:spLocks noEditPoints="1"/>
            </p:cNvSpPr>
            <p:nvPr/>
          </p:nvSpPr>
          <p:spPr bwMode="auto">
            <a:xfrm>
              <a:off x="3676111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7 w 96"/>
                <a:gd name="T7" fmla="*/ 0 h 133"/>
                <a:gd name="T8" fmla="*/ 37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1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1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067891" y="2450946"/>
            <a:ext cx="217404" cy="301196"/>
            <a:chOff x="4067891" y="2450946"/>
            <a:chExt cx="217404" cy="301196"/>
          </a:xfrm>
          <a:solidFill>
            <a:schemeClr val="tx2"/>
          </a:solidFill>
        </p:grpSpPr>
        <p:sp>
          <p:nvSpPr>
            <p:cNvPr id="349" name="Freeform 353"/>
            <p:cNvSpPr>
              <a:spLocks noEditPoints="1"/>
            </p:cNvSpPr>
            <p:nvPr/>
          </p:nvSpPr>
          <p:spPr bwMode="auto">
            <a:xfrm>
              <a:off x="4067891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7 w 96"/>
                <a:gd name="T7" fmla="*/ 0 h 133"/>
                <a:gd name="T8" fmla="*/ 37 w 96"/>
                <a:gd name="T9" fmla="*/ 8 h 133"/>
                <a:gd name="T10" fmla="*/ 29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7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1 w 96"/>
                <a:gd name="T29" fmla="*/ 12 h 133"/>
                <a:gd name="T30" fmla="*/ 41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29 w 96"/>
                <a:gd name="T41" fmla="*/ 25 h 133"/>
                <a:gd name="T42" fmla="*/ 33 w 96"/>
                <a:gd name="T43" fmla="*/ 12 h 133"/>
                <a:gd name="T44" fmla="*/ 91 w 96"/>
                <a:gd name="T45" fmla="*/ 18 h 133"/>
                <a:gd name="T46" fmla="*/ 91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1 w 96"/>
                <a:gd name="T57" fmla="*/ 29 h 133"/>
                <a:gd name="T58" fmla="*/ 69 w 96"/>
                <a:gd name="T59" fmla="*/ 18 h 133"/>
                <a:gd name="T60" fmla="*/ 91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29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7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1" y="12"/>
                  </a:lnTo>
                  <a:lnTo>
                    <a:pt x="41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29" y="25"/>
                  </a:lnTo>
                  <a:lnTo>
                    <a:pt x="33" y="12"/>
                  </a:lnTo>
                  <a:close/>
                  <a:moveTo>
                    <a:pt x="91" y="18"/>
                  </a:moveTo>
                  <a:lnTo>
                    <a:pt x="91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1" y="29"/>
                  </a:lnTo>
                  <a:lnTo>
                    <a:pt x="69" y="18"/>
                  </a:lnTo>
                  <a:lnTo>
                    <a:pt x="9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50" name="Freeform 354"/>
            <p:cNvSpPr>
              <a:spLocks noEditPoints="1"/>
            </p:cNvSpPr>
            <p:nvPr/>
          </p:nvSpPr>
          <p:spPr bwMode="auto">
            <a:xfrm>
              <a:off x="4147153" y="2557384"/>
              <a:ext cx="83792" cy="108702"/>
            </a:xfrm>
            <a:custGeom>
              <a:avLst/>
              <a:gdLst>
                <a:gd name="T0" fmla="*/ 4 w 37"/>
                <a:gd name="T1" fmla="*/ 5 h 48"/>
                <a:gd name="T2" fmla="*/ 4 w 37"/>
                <a:gd name="T3" fmla="*/ 0 h 48"/>
                <a:gd name="T4" fmla="*/ 0 w 37"/>
                <a:gd name="T5" fmla="*/ 0 h 48"/>
                <a:gd name="T6" fmla="*/ 0 w 37"/>
                <a:gd name="T7" fmla="*/ 48 h 48"/>
                <a:gd name="T8" fmla="*/ 4 w 37"/>
                <a:gd name="T9" fmla="*/ 48 h 48"/>
                <a:gd name="T10" fmla="*/ 4 w 37"/>
                <a:gd name="T11" fmla="*/ 25 h 48"/>
                <a:gd name="T12" fmla="*/ 37 w 37"/>
                <a:gd name="T13" fmla="*/ 25 h 48"/>
                <a:gd name="T14" fmla="*/ 30 w 37"/>
                <a:gd name="T15" fmla="*/ 15 h 48"/>
                <a:gd name="T16" fmla="*/ 37 w 37"/>
                <a:gd name="T17" fmla="*/ 5 h 48"/>
                <a:gd name="T18" fmla="*/ 4 w 37"/>
                <a:gd name="T19" fmla="*/ 5 h 48"/>
                <a:gd name="T20" fmla="*/ 30 w 37"/>
                <a:gd name="T21" fmla="*/ 21 h 48"/>
                <a:gd name="T22" fmla="*/ 4 w 37"/>
                <a:gd name="T23" fmla="*/ 21 h 48"/>
                <a:gd name="T24" fmla="*/ 4 w 37"/>
                <a:gd name="T25" fmla="*/ 9 h 48"/>
                <a:gd name="T26" fmla="*/ 30 w 37"/>
                <a:gd name="T27" fmla="*/ 9 h 48"/>
                <a:gd name="T28" fmla="*/ 26 w 37"/>
                <a:gd name="T29" fmla="*/ 15 h 48"/>
                <a:gd name="T30" fmla="*/ 30 w 37"/>
                <a:gd name="T31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" h="48">
                  <a:moveTo>
                    <a:pt x="4" y="5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4" y="25"/>
                  </a:lnTo>
                  <a:lnTo>
                    <a:pt x="37" y="25"/>
                  </a:lnTo>
                  <a:lnTo>
                    <a:pt x="30" y="15"/>
                  </a:lnTo>
                  <a:lnTo>
                    <a:pt x="37" y="5"/>
                  </a:lnTo>
                  <a:lnTo>
                    <a:pt x="4" y="5"/>
                  </a:lnTo>
                  <a:close/>
                  <a:moveTo>
                    <a:pt x="30" y="21"/>
                  </a:moveTo>
                  <a:lnTo>
                    <a:pt x="4" y="21"/>
                  </a:lnTo>
                  <a:lnTo>
                    <a:pt x="4" y="9"/>
                  </a:lnTo>
                  <a:lnTo>
                    <a:pt x="30" y="9"/>
                  </a:lnTo>
                  <a:lnTo>
                    <a:pt x="26" y="15"/>
                  </a:lnTo>
                  <a:lnTo>
                    <a:pt x="30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4459671" y="2450946"/>
            <a:ext cx="215140" cy="301196"/>
            <a:chOff x="4459671" y="2450946"/>
            <a:chExt cx="215140" cy="301196"/>
          </a:xfrm>
          <a:solidFill>
            <a:schemeClr val="tx2"/>
          </a:solidFill>
        </p:grpSpPr>
        <p:sp>
          <p:nvSpPr>
            <p:cNvPr id="351" name="Rectangle 355"/>
            <p:cNvSpPr>
              <a:spLocks noChangeArrowheads="1"/>
            </p:cNvSpPr>
            <p:nvPr/>
          </p:nvSpPr>
          <p:spPr bwMode="auto">
            <a:xfrm>
              <a:off x="4525345" y="2613999"/>
              <a:ext cx="83792" cy="1132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52" name="Freeform 356"/>
            <p:cNvSpPr>
              <a:spLocks noEditPoints="1"/>
            </p:cNvSpPr>
            <p:nvPr/>
          </p:nvSpPr>
          <p:spPr bwMode="auto">
            <a:xfrm>
              <a:off x="4459671" y="2450946"/>
              <a:ext cx="215140" cy="301196"/>
            </a:xfrm>
            <a:custGeom>
              <a:avLst/>
              <a:gdLst>
                <a:gd name="T0" fmla="*/ 66 w 95"/>
                <a:gd name="T1" fmla="*/ 8 h 133"/>
                <a:gd name="T2" fmla="*/ 58 w 95"/>
                <a:gd name="T3" fmla="*/ 8 h 133"/>
                <a:gd name="T4" fmla="*/ 58 w 95"/>
                <a:gd name="T5" fmla="*/ 0 h 133"/>
                <a:gd name="T6" fmla="*/ 37 w 95"/>
                <a:gd name="T7" fmla="*/ 0 h 133"/>
                <a:gd name="T8" fmla="*/ 37 w 95"/>
                <a:gd name="T9" fmla="*/ 8 h 133"/>
                <a:gd name="T10" fmla="*/ 29 w 95"/>
                <a:gd name="T11" fmla="*/ 8 h 133"/>
                <a:gd name="T12" fmla="*/ 28 w 95"/>
                <a:gd name="T13" fmla="*/ 14 h 133"/>
                <a:gd name="T14" fmla="*/ 0 w 95"/>
                <a:gd name="T15" fmla="*/ 14 h 133"/>
                <a:gd name="T16" fmla="*/ 0 w 95"/>
                <a:gd name="T17" fmla="*/ 133 h 133"/>
                <a:gd name="T18" fmla="*/ 95 w 95"/>
                <a:gd name="T19" fmla="*/ 133 h 133"/>
                <a:gd name="T20" fmla="*/ 95 w 95"/>
                <a:gd name="T21" fmla="*/ 14 h 133"/>
                <a:gd name="T22" fmla="*/ 67 w 95"/>
                <a:gd name="T23" fmla="*/ 14 h 133"/>
                <a:gd name="T24" fmla="*/ 66 w 95"/>
                <a:gd name="T25" fmla="*/ 8 h 133"/>
                <a:gd name="T26" fmla="*/ 32 w 95"/>
                <a:gd name="T27" fmla="*/ 12 h 133"/>
                <a:gd name="T28" fmla="*/ 41 w 95"/>
                <a:gd name="T29" fmla="*/ 12 h 133"/>
                <a:gd name="T30" fmla="*/ 41 w 95"/>
                <a:gd name="T31" fmla="*/ 4 h 133"/>
                <a:gd name="T32" fmla="*/ 54 w 95"/>
                <a:gd name="T33" fmla="*/ 4 h 133"/>
                <a:gd name="T34" fmla="*/ 54 w 95"/>
                <a:gd name="T35" fmla="*/ 12 h 133"/>
                <a:gd name="T36" fmla="*/ 63 w 95"/>
                <a:gd name="T37" fmla="*/ 12 h 133"/>
                <a:gd name="T38" fmla="*/ 66 w 95"/>
                <a:gd name="T39" fmla="*/ 25 h 133"/>
                <a:gd name="T40" fmla="*/ 29 w 95"/>
                <a:gd name="T41" fmla="*/ 25 h 133"/>
                <a:gd name="T42" fmla="*/ 32 w 95"/>
                <a:gd name="T43" fmla="*/ 12 h 133"/>
                <a:gd name="T44" fmla="*/ 91 w 95"/>
                <a:gd name="T45" fmla="*/ 18 h 133"/>
                <a:gd name="T46" fmla="*/ 91 w 95"/>
                <a:gd name="T47" fmla="*/ 129 h 133"/>
                <a:gd name="T48" fmla="*/ 4 w 95"/>
                <a:gd name="T49" fmla="*/ 129 h 133"/>
                <a:gd name="T50" fmla="*/ 4 w 95"/>
                <a:gd name="T51" fmla="*/ 18 h 133"/>
                <a:gd name="T52" fmla="*/ 27 w 95"/>
                <a:gd name="T53" fmla="*/ 18 h 133"/>
                <a:gd name="T54" fmla="*/ 24 w 95"/>
                <a:gd name="T55" fmla="*/ 29 h 133"/>
                <a:gd name="T56" fmla="*/ 71 w 95"/>
                <a:gd name="T57" fmla="*/ 29 h 133"/>
                <a:gd name="T58" fmla="*/ 68 w 95"/>
                <a:gd name="T59" fmla="*/ 18 h 133"/>
                <a:gd name="T60" fmla="*/ 91 w 95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5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29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5" y="133"/>
                  </a:lnTo>
                  <a:lnTo>
                    <a:pt x="95" y="14"/>
                  </a:lnTo>
                  <a:lnTo>
                    <a:pt x="67" y="14"/>
                  </a:lnTo>
                  <a:lnTo>
                    <a:pt x="66" y="8"/>
                  </a:lnTo>
                  <a:close/>
                  <a:moveTo>
                    <a:pt x="32" y="12"/>
                  </a:moveTo>
                  <a:lnTo>
                    <a:pt x="41" y="12"/>
                  </a:lnTo>
                  <a:lnTo>
                    <a:pt x="41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29" y="25"/>
                  </a:lnTo>
                  <a:lnTo>
                    <a:pt x="32" y="12"/>
                  </a:lnTo>
                  <a:close/>
                  <a:moveTo>
                    <a:pt x="91" y="18"/>
                  </a:moveTo>
                  <a:lnTo>
                    <a:pt x="91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1" y="29"/>
                  </a:lnTo>
                  <a:lnTo>
                    <a:pt x="68" y="18"/>
                  </a:lnTo>
                  <a:lnTo>
                    <a:pt x="9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849187" y="2450946"/>
            <a:ext cx="217404" cy="301196"/>
            <a:chOff x="4849187" y="2450946"/>
            <a:chExt cx="217404" cy="301196"/>
          </a:xfrm>
          <a:solidFill>
            <a:schemeClr val="tx2"/>
          </a:solidFill>
        </p:grpSpPr>
        <p:sp>
          <p:nvSpPr>
            <p:cNvPr id="353" name="Freeform 357"/>
            <p:cNvSpPr>
              <a:spLocks noEditPoints="1"/>
            </p:cNvSpPr>
            <p:nvPr/>
          </p:nvSpPr>
          <p:spPr bwMode="auto">
            <a:xfrm>
              <a:off x="4910331" y="2573235"/>
              <a:ext cx="95114" cy="92850"/>
            </a:xfrm>
            <a:custGeom>
              <a:avLst/>
              <a:gdLst>
                <a:gd name="T0" fmla="*/ 40 w 80"/>
                <a:gd name="T1" fmla="*/ 0 h 80"/>
                <a:gd name="T2" fmla="*/ 12 w 80"/>
                <a:gd name="T3" fmla="*/ 12 h 80"/>
                <a:gd name="T4" fmla="*/ 0 w 80"/>
                <a:gd name="T5" fmla="*/ 40 h 80"/>
                <a:gd name="T6" fmla="*/ 12 w 80"/>
                <a:gd name="T7" fmla="*/ 68 h 80"/>
                <a:gd name="T8" fmla="*/ 40 w 80"/>
                <a:gd name="T9" fmla="*/ 80 h 80"/>
                <a:gd name="T10" fmla="*/ 40 w 80"/>
                <a:gd name="T11" fmla="*/ 80 h 80"/>
                <a:gd name="T12" fmla="*/ 80 w 80"/>
                <a:gd name="T13" fmla="*/ 40 h 80"/>
                <a:gd name="T14" fmla="*/ 68 w 80"/>
                <a:gd name="T15" fmla="*/ 12 h 80"/>
                <a:gd name="T16" fmla="*/ 40 w 80"/>
                <a:gd name="T17" fmla="*/ 0 h 80"/>
                <a:gd name="T18" fmla="*/ 40 w 80"/>
                <a:gd name="T19" fmla="*/ 72 h 80"/>
                <a:gd name="T20" fmla="*/ 17 w 80"/>
                <a:gd name="T21" fmla="*/ 62 h 80"/>
                <a:gd name="T22" fmla="*/ 8 w 80"/>
                <a:gd name="T23" fmla="*/ 40 h 80"/>
                <a:gd name="T24" fmla="*/ 15 w 80"/>
                <a:gd name="T25" fmla="*/ 20 h 80"/>
                <a:gd name="T26" fmla="*/ 60 w 80"/>
                <a:gd name="T27" fmla="*/ 65 h 80"/>
                <a:gd name="T28" fmla="*/ 40 w 80"/>
                <a:gd name="T29" fmla="*/ 72 h 80"/>
                <a:gd name="T30" fmla="*/ 65 w 80"/>
                <a:gd name="T31" fmla="*/ 59 h 80"/>
                <a:gd name="T32" fmla="*/ 20 w 80"/>
                <a:gd name="T33" fmla="*/ 15 h 80"/>
                <a:gd name="T34" fmla="*/ 40 w 80"/>
                <a:gd name="T35" fmla="*/ 8 h 80"/>
                <a:gd name="T36" fmla="*/ 63 w 80"/>
                <a:gd name="T37" fmla="*/ 17 h 80"/>
                <a:gd name="T38" fmla="*/ 72 w 80"/>
                <a:gd name="T39" fmla="*/ 40 h 80"/>
                <a:gd name="T40" fmla="*/ 65 w 80"/>
                <a:gd name="T41" fmla="*/ 5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cubicBezTo>
                    <a:pt x="29" y="0"/>
                    <a:pt x="19" y="4"/>
                    <a:pt x="12" y="12"/>
                  </a:cubicBezTo>
                  <a:cubicBezTo>
                    <a:pt x="4" y="19"/>
                    <a:pt x="0" y="29"/>
                    <a:pt x="0" y="40"/>
                  </a:cubicBezTo>
                  <a:cubicBezTo>
                    <a:pt x="0" y="50"/>
                    <a:pt x="4" y="61"/>
                    <a:pt x="12" y="68"/>
                  </a:cubicBezTo>
                  <a:cubicBezTo>
                    <a:pt x="19" y="76"/>
                    <a:pt x="29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62" y="80"/>
                    <a:pt x="80" y="62"/>
                    <a:pt x="80" y="40"/>
                  </a:cubicBezTo>
                  <a:cubicBezTo>
                    <a:pt x="80" y="29"/>
                    <a:pt x="76" y="19"/>
                    <a:pt x="68" y="12"/>
                  </a:cubicBezTo>
                  <a:cubicBezTo>
                    <a:pt x="61" y="4"/>
                    <a:pt x="51" y="0"/>
                    <a:pt x="40" y="0"/>
                  </a:cubicBezTo>
                  <a:close/>
                  <a:moveTo>
                    <a:pt x="40" y="72"/>
                  </a:moveTo>
                  <a:cubicBezTo>
                    <a:pt x="32" y="72"/>
                    <a:pt x="23" y="68"/>
                    <a:pt x="17" y="62"/>
                  </a:cubicBezTo>
                  <a:cubicBezTo>
                    <a:pt x="11" y="56"/>
                    <a:pt x="8" y="48"/>
                    <a:pt x="8" y="40"/>
                  </a:cubicBezTo>
                  <a:cubicBezTo>
                    <a:pt x="8" y="33"/>
                    <a:pt x="10" y="26"/>
                    <a:pt x="15" y="20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54" y="69"/>
                    <a:pt x="47" y="72"/>
                    <a:pt x="40" y="72"/>
                  </a:cubicBezTo>
                  <a:close/>
                  <a:moveTo>
                    <a:pt x="65" y="59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26" y="10"/>
                    <a:pt x="33" y="8"/>
                    <a:pt x="40" y="8"/>
                  </a:cubicBezTo>
                  <a:cubicBezTo>
                    <a:pt x="49" y="8"/>
                    <a:pt x="57" y="11"/>
                    <a:pt x="63" y="17"/>
                  </a:cubicBezTo>
                  <a:cubicBezTo>
                    <a:pt x="69" y="23"/>
                    <a:pt x="72" y="31"/>
                    <a:pt x="72" y="40"/>
                  </a:cubicBezTo>
                  <a:cubicBezTo>
                    <a:pt x="72" y="47"/>
                    <a:pt x="70" y="54"/>
                    <a:pt x="65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54" name="Freeform 358"/>
            <p:cNvSpPr>
              <a:spLocks noEditPoints="1"/>
            </p:cNvSpPr>
            <p:nvPr/>
          </p:nvSpPr>
          <p:spPr bwMode="auto">
            <a:xfrm>
              <a:off x="4849187" y="2450946"/>
              <a:ext cx="217404" cy="301196"/>
            </a:xfrm>
            <a:custGeom>
              <a:avLst/>
              <a:gdLst>
                <a:gd name="T0" fmla="*/ 67 w 96"/>
                <a:gd name="T1" fmla="*/ 8 h 133"/>
                <a:gd name="T2" fmla="*/ 59 w 96"/>
                <a:gd name="T3" fmla="*/ 8 h 133"/>
                <a:gd name="T4" fmla="*/ 59 w 96"/>
                <a:gd name="T5" fmla="*/ 0 h 133"/>
                <a:gd name="T6" fmla="*/ 38 w 96"/>
                <a:gd name="T7" fmla="*/ 0 h 133"/>
                <a:gd name="T8" fmla="*/ 38 w 96"/>
                <a:gd name="T9" fmla="*/ 8 h 133"/>
                <a:gd name="T10" fmla="*/ 30 w 96"/>
                <a:gd name="T11" fmla="*/ 8 h 133"/>
                <a:gd name="T12" fmla="*/ 29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7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5 w 96"/>
                <a:gd name="T33" fmla="*/ 4 h 133"/>
                <a:gd name="T34" fmla="*/ 55 w 96"/>
                <a:gd name="T35" fmla="*/ 12 h 133"/>
                <a:gd name="T36" fmla="*/ 63 w 96"/>
                <a:gd name="T37" fmla="*/ 12 h 133"/>
                <a:gd name="T38" fmla="*/ 67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5 w 96"/>
                <a:gd name="T49" fmla="*/ 129 h 133"/>
                <a:gd name="T50" fmla="*/ 5 w 96"/>
                <a:gd name="T51" fmla="*/ 18 h 133"/>
                <a:gd name="T52" fmla="*/ 27 w 96"/>
                <a:gd name="T53" fmla="*/ 18 h 133"/>
                <a:gd name="T54" fmla="*/ 25 w 96"/>
                <a:gd name="T55" fmla="*/ 29 h 133"/>
                <a:gd name="T56" fmla="*/ 72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7" y="8"/>
                  </a:moveTo>
                  <a:lnTo>
                    <a:pt x="59" y="8"/>
                  </a:lnTo>
                  <a:lnTo>
                    <a:pt x="59" y="0"/>
                  </a:lnTo>
                  <a:lnTo>
                    <a:pt x="38" y="0"/>
                  </a:lnTo>
                  <a:lnTo>
                    <a:pt x="38" y="8"/>
                  </a:lnTo>
                  <a:lnTo>
                    <a:pt x="30" y="8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7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5" y="4"/>
                  </a:lnTo>
                  <a:lnTo>
                    <a:pt x="55" y="12"/>
                  </a:lnTo>
                  <a:lnTo>
                    <a:pt x="63" y="12"/>
                  </a:lnTo>
                  <a:lnTo>
                    <a:pt x="67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5" y="129"/>
                  </a:lnTo>
                  <a:lnTo>
                    <a:pt x="5" y="18"/>
                  </a:lnTo>
                  <a:lnTo>
                    <a:pt x="27" y="18"/>
                  </a:lnTo>
                  <a:lnTo>
                    <a:pt x="25" y="29"/>
                  </a:lnTo>
                  <a:lnTo>
                    <a:pt x="72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5240966" y="2450946"/>
            <a:ext cx="217404" cy="301196"/>
            <a:chOff x="5240966" y="2450946"/>
            <a:chExt cx="217404" cy="301196"/>
          </a:xfrm>
          <a:solidFill>
            <a:schemeClr val="tx2"/>
          </a:solidFill>
        </p:grpSpPr>
        <p:sp>
          <p:nvSpPr>
            <p:cNvPr id="355" name="Freeform 359"/>
            <p:cNvSpPr>
              <a:spLocks noEditPoints="1"/>
            </p:cNvSpPr>
            <p:nvPr/>
          </p:nvSpPr>
          <p:spPr bwMode="auto">
            <a:xfrm>
              <a:off x="5297583" y="2566442"/>
              <a:ext cx="106438" cy="106438"/>
            </a:xfrm>
            <a:custGeom>
              <a:avLst/>
              <a:gdLst>
                <a:gd name="T0" fmla="*/ 3 w 47"/>
                <a:gd name="T1" fmla="*/ 33 h 47"/>
                <a:gd name="T2" fmla="*/ 0 w 47"/>
                <a:gd name="T3" fmla="*/ 47 h 47"/>
                <a:gd name="T4" fmla="*/ 14 w 47"/>
                <a:gd name="T5" fmla="*/ 44 h 47"/>
                <a:gd name="T6" fmla="*/ 47 w 47"/>
                <a:gd name="T7" fmla="*/ 11 h 47"/>
                <a:gd name="T8" fmla="*/ 36 w 47"/>
                <a:gd name="T9" fmla="*/ 0 h 47"/>
                <a:gd name="T10" fmla="*/ 3 w 47"/>
                <a:gd name="T11" fmla="*/ 33 h 47"/>
                <a:gd name="T12" fmla="*/ 12 w 47"/>
                <a:gd name="T13" fmla="*/ 40 h 47"/>
                <a:gd name="T14" fmla="*/ 5 w 47"/>
                <a:gd name="T15" fmla="*/ 42 h 47"/>
                <a:gd name="T16" fmla="*/ 6 w 47"/>
                <a:gd name="T17" fmla="*/ 35 h 47"/>
                <a:gd name="T18" fmla="*/ 29 w 47"/>
                <a:gd name="T19" fmla="*/ 12 h 47"/>
                <a:gd name="T20" fmla="*/ 35 w 47"/>
                <a:gd name="T21" fmla="*/ 17 h 47"/>
                <a:gd name="T22" fmla="*/ 12 w 47"/>
                <a:gd name="T23" fmla="*/ 40 h 47"/>
                <a:gd name="T24" fmla="*/ 38 w 47"/>
                <a:gd name="T25" fmla="*/ 14 h 47"/>
                <a:gd name="T26" fmla="*/ 32 w 47"/>
                <a:gd name="T27" fmla="*/ 9 h 47"/>
                <a:gd name="T28" fmla="*/ 36 w 47"/>
                <a:gd name="T29" fmla="*/ 5 h 47"/>
                <a:gd name="T30" fmla="*/ 41 w 47"/>
                <a:gd name="T31" fmla="*/ 11 h 47"/>
                <a:gd name="T32" fmla="*/ 38 w 47"/>
                <a:gd name="T33" fmla="*/ 1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47">
                  <a:moveTo>
                    <a:pt x="3" y="33"/>
                  </a:moveTo>
                  <a:lnTo>
                    <a:pt x="0" y="47"/>
                  </a:lnTo>
                  <a:lnTo>
                    <a:pt x="14" y="44"/>
                  </a:lnTo>
                  <a:lnTo>
                    <a:pt x="47" y="11"/>
                  </a:lnTo>
                  <a:lnTo>
                    <a:pt x="36" y="0"/>
                  </a:lnTo>
                  <a:lnTo>
                    <a:pt x="3" y="33"/>
                  </a:lnTo>
                  <a:close/>
                  <a:moveTo>
                    <a:pt x="12" y="40"/>
                  </a:moveTo>
                  <a:lnTo>
                    <a:pt x="5" y="42"/>
                  </a:lnTo>
                  <a:lnTo>
                    <a:pt x="6" y="35"/>
                  </a:lnTo>
                  <a:lnTo>
                    <a:pt x="29" y="12"/>
                  </a:lnTo>
                  <a:lnTo>
                    <a:pt x="35" y="17"/>
                  </a:lnTo>
                  <a:lnTo>
                    <a:pt x="12" y="40"/>
                  </a:lnTo>
                  <a:close/>
                  <a:moveTo>
                    <a:pt x="38" y="14"/>
                  </a:moveTo>
                  <a:lnTo>
                    <a:pt x="32" y="9"/>
                  </a:lnTo>
                  <a:lnTo>
                    <a:pt x="36" y="5"/>
                  </a:lnTo>
                  <a:lnTo>
                    <a:pt x="41" y="11"/>
                  </a:lnTo>
                  <a:lnTo>
                    <a:pt x="38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56" name="Freeform 360"/>
            <p:cNvSpPr>
              <a:spLocks noEditPoints="1"/>
            </p:cNvSpPr>
            <p:nvPr/>
          </p:nvSpPr>
          <p:spPr bwMode="auto">
            <a:xfrm>
              <a:off x="5240966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9 w 96"/>
                <a:gd name="T3" fmla="*/ 8 h 133"/>
                <a:gd name="T4" fmla="*/ 59 w 96"/>
                <a:gd name="T5" fmla="*/ 0 h 133"/>
                <a:gd name="T6" fmla="*/ 38 w 96"/>
                <a:gd name="T7" fmla="*/ 0 h 133"/>
                <a:gd name="T8" fmla="*/ 38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5 w 96"/>
                <a:gd name="T55" fmla="*/ 29 h 133"/>
                <a:gd name="T56" fmla="*/ 72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9" y="8"/>
                  </a:lnTo>
                  <a:lnTo>
                    <a:pt x="59" y="0"/>
                  </a:lnTo>
                  <a:lnTo>
                    <a:pt x="38" y="0"/>
                  </a:lnTo>
                  <a:lnTo>
                    <a:pt x="38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5" y="29"/>
                  </a:lnTo>
                  <a:lnTo>
                    <a:pt x="72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5632747" y="2450946"/>
            <a:ext cx="217404" cy="301196"/>
            <a:chOff x="5632747" y="2450946"/>
            <a:chExt cx="217404" cy="301196"/>
          </a:xfrm>
          <a:solidFill>
            <a:schemeClr val="tx2"/>
          </a:solidFill>
        </p:grpSpPr>
        <p:sp>
          <p:nvSpPr>
            <p:cNvPr id="357" name="Freeform 361"/>
            <p:cNvSpPr>
              <a:spLocks/>
            </p:cNvSpPr>
            <p:nvPr/>
          </p:nvSpPr>
          <p:spPr bwMode="auto">
            <a:xfrm>
              <a:off x="5698421" y="2577765"/>
              <a:ext cx="86056" cy="83792"/>
            </a:xfrm>
            <a:custGeom>
              <a:avLst/>
              <a:gdLst>
                <a:gd name="T0" fmla="*/ 21 w 38"/>
                <a:gd name="T1" fmla="*/ 0 h 37"/>
                <a:gd name="T2" fmla="*/ 17 w 38"/>
                <a:gd name="T3" fmla="*/ 0 h 37"/>
                <a:gd name="T4" fmla="*/ 17 w 38"/>
                <a:gd name="T5" fmla="*/ 16 h 37"/>
                <a:gd name="T6" fmla="*/ 0 w 38"/>
                <a:gd name="T7" fmla="*/ 16 h 37"/>
                <a:gd name="T8" fmla="*/ 0 w 38"/>
                <a:gd name="T9" fmla="*/ 21 h 37"/>
                <a:gd name="T10" fmla="*/ 17 w 38"/>
                <a:gd name="T11" fmla="*/ 21 h 37"/>
                <a:gd name="T12" fmla="*/ 17 w 38"/>
                <a:gd name="T13" fmla="*/ 37 h 37"/>
                <a:gd name="T14" fmla="*/ 21 w 38"/>
                <a:gd name="T15" fmla="*/ 37 h 37"/>
                <a:gd name="T16" fmla="*/ 21 w 38"/>
                <a:gd name="T17" fmla="*/ 21 h 37"/>
                <a:gd name="T18" fmla="*/ 38 w 38"/>
                <a:gd name="T19" fmla="*/ 21 h 37"/>
                <a:gd name="T20" fmla="*/ 38 w 38"/>
                <a:gd name="T21" fmla="*/ 16 h 37"/>
                <a:gd name="T22" fmla="*/ 21 w 38"/>
                <a:gd name="T23" fmla="*/ 16 h 37"/>
                <a:gd name="T24" fmla="*/ 21 w 38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7">
                  <a:moveTo>
                    <a:pt x="21" y="0"/>
                  </a:moveTo>
                  <a:lnTo>
                    <a:pt x="17" y="0"/>
                  </a:lnTo>
                  <a:lnTo>
                    <a:pt x="17" y="16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17" y="21"/>
                  </a:lnTo>
                  <a:lnTo>
                    <a:pt x="17" y="37"/>
                  </a:lnTo>
                  <a:lnTo>
                    <a:pt x="21" y="37"/>
                  </a:lnTo>
                  <a:lnTo>
                    <a:pt x="21" y="21"/>
                  </a:lnTo>
                  <a:lnTo>
                    <a:pt x="38" y="21"/>
                  </a:lnTo>
                  <a:lnTo>
                    <a:pt x="38" y="16"/>
                  </a:lnTo>
                  <a:lnTo>
                    <a:pt x="21" y="16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58" name="Freeform 362"/>
            <p:cNvSpPr>
              <a:spLocks noEditPoints="1"/>
            </p:cNvSpPr>
            <p:nvPr/>
          </p:nvSpPr>
          <p:spPr bwMode="auto">
            <a:xfrm>
              <a:off x="5632747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8 w 96"/>
                <a:gd name="T7" fmla="*/ 0 h 133"/>
                <a:gd name="T8" fmla="*/ 38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5 w 96"/>
                <a:gd name="T55" fmla="*/ 29 h 133"/>
                <a:gd name="T56" fmla="*/ 71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8" y="0"/>
                  </a:lnTo>
                  <a:lnTo>
                    <a:pt x="38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5" y="29"/>
                  </a:lnTo>
                  <a:lnTo>
                    <a:pt x="71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024527" y="2450946"/>
            <a:ext cx="217404" cy="301196"/>
            <a:chOff x="6024527" y="2450946"/>
            <a:chExt cx="217404" cy="301196"/>
          </a:xfrm>
          <a:solidFill>
            <a:schemeClr val="tx2"/>
          </a:solidFill>
        </p:grpSpPr>
        <p:sp>
          <p:nvSpPr>
            <p:cNvPr id="359" name="Freeform 363"/>
            <p:cNvSpPr>
              <a:spLocks/>
            </p:cNvSpPr>
            <p:nvPr/>
          </p:nvSpPr>
          <p:spPr bwMode="auto">
            <a:xfrm>
              <a:off x="6090202" y="2620793"/>
              <a:ext cx="65675" cy="63410"/>
            </a:xfrm>
            <a:custGeom>
              <a:avLst/>
              <a:gdLst>
                <a:gd name="T0" fmla="*/ 37 w 56"/>
                <a:gd name="T1" fmla="*/ 22 h 54"/>
                <a:gd name="T2" fmla="*/ 44 w 56"/>
                <a:gd name="T3" fmla="*/ 32 h 54"/>
                <a:gd name="T4" fmla="*/ 36 w 56"/>
                <a:gd name="T5" fmla="*/ 32 h 54"/>
                <a:gd name="T6" fmla="*/ 8 w 56"/>
                <a:gd name="T7" fmla="*/ 0 h 54"/>
                <a:gd name="T8" fmla="*/ 0 w 56"/>
                <a:gd name="T9" fmla="*/ 0 h 54"/>
                <a:gd name="T10" fmla="*/ 36 w 56"/>
                <a:gd name="T11" fmla="*/ 40 h 54"/>
                <a:gd name="T12" fmla="*/ 44 w 56"/>
                <a:gd name="T13" fmla="*/ 40 h 54"/>
                <a:gd name="T14" fmla="*/ 37 w 56"/>
                <a:gd name="T15" fmla="*/ 49 h 54"/>
                <a:gd name="T16" fmla="*/ 44 w 56"/>
                <a:gd name="T17" fmla="*/ 54 h 54"/>
                <a:gd name="T18" fmla="*/ 56 w 56"/>
                <a:gd name="T19" fmla="*/ 38 h 54"/>
                <a:gd name="T20" fmla="*/ 56 w 56"/>
                <a:gd name="T21" fmla="*/ 33 h 54"/>
                <a:gd name="T22" fmla="*/ 44 w 56"/>
                <a:gd name="T23" fmla="*/ 17 h 54"/>
                <a:gd name="T24" fmla="*/ 37 w 56"/>
                <a:gd name="T2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4">
                  <a:moveTo>
                    <a:pt x="37" y="22"/>
                  </a:moveTo>
                  <a:cubicBezTo>
                    <a:pt x="44" y="32"/>
                    <a:pt x="44" y="32"/>
                    <a:pt x="44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21" y="32"/>
                    <a:pt x="8" y="15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16" y="40"/>
                    <a:pt x="36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44" y="17"/>
                    <a:pt x="44" y="17"/>
                    <a:pt x="44" y="17"/>
                  </a:cubicBezTo>
                  <a:lnTo>
                    <a:pt x="37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0" name="Freeform 364"/>
            <p:cNvSpPr>
              <a:spLocks/>
            </p:cNvSpPr>
            <p:nvPr/>
          </p:nvSpPr>
          <p:spPr bwMode="auto">
            <a:xfrm>
              <a:off x="6117377" y="2555118"/>
              <a:ext cx="67939" cy="65675"/>
            </a:xfrm>
            <a:custGeom>
              <a:avLst/>
              <a:gdLst>
                <a:gd name="T0" fmla="*/ 20 w 56"/>
                <a:gd name="T1" fmla="*/ 15 h 55"/>
                <a:gd name="T2" fmla="*/ 12 w 56"/>
                <a:gd name="T3" fmla="*/ 15 h 55"/>
                <a:gd name="T4" fmla="*/ 20 w 56"/>
                <a:gd name="T5" fmla="*/ 5 h 55"/>
                <a:gd name="T6" fmla="*/ 13 w 56"/>
                <a:gd name="T7" fmla="*/ 0 h 55"/>
                <a:gd name="T8" fmla="*/ 0 w 56"/>
                <a:gd name="T9" fmla="*/ 16 h 55"/>
                <a:gd name="T10" fmla="*/ 0 w 56"/>
                <a:gd name="T11" fmla="*/ 21 h 55"/>
                <a:gd name="T12" fmla="*/ 13 w 56"/>
                <a:gd name="T13" fmla="*/ 37 h 55"/>
                <a:gd name="T14" fmla="*/ 19 w 56"/>
                <a:gd name="T15" fmla="*/ 32 h 55"/>
                <a:gd name="T16" fmla="*/ 12 w 56"/>
                <a:gd name="T17" fmla="*/ 23 h 55"/>
                <a:gd name="T18" fmla="*/ 20 w 56"/>
                <a:gd name="T19" fmla="*/ 23 h 55"/>
                <a:gd name="T20" fmla="*/ 48 w 56"/>
                <a:gd name="T21" fmla="*/ 55 h 55"/>
                <a:gd name="T22" fmla="*/ 56 w 56"/>
                <a:gd name="T23" fmla="*/ 55 h 55"/>
                <a:gd name="T24" fmla="*/ 20 w 56"/>
                <a:gd name="T25" fmla="*/ 1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5">
                  <a:moveTo>
                    <a:pt x="20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36" y="23"/>
                    <a:pt x="48" y="40"/>
                    <a:pt x="48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36"/>
                    <a:pt x="41" y="15"/>
                    <a:pt x="2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1" name="Freeform 365"/>
            <p:cNvSpPr>
              <a:spLocks noEditPoints="1"/>
            </p:cNvSpPr>
            <p:nvPr/>
          </p:nvSpPr>
          <p:spPr bwMode="auto">
            <a:xfrm>
              <a:off x="6024527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7 w 96"/>
                <a:gd name="T7" fmla="*/ 0 h 133"/>
                <a:gd name="T8" fmla="*/ 37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1 w 96"/>
                <a:gd name="T29" fmla="*/ 12 h 133"/>
                <a:gd name="T30" fmla="*/ 41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1 w 96"/>
                <a:gd name="T45" fmla="*/ 18 h 133"/>
                <a:gd name="T46" fmla="*/ 91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2 w 96"/>
                <a:gd name="T57" fmla="*/ 29 h 133"/>
                <a:gd name="T58" fmla="*/ 69 w 96"/>
                <a:gd name="T59" fmla="*/ 18 h 133"/>
                <a:gd name="T60" fmla="*/ 91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1" y="12"/>
                  </a:lnTo>
                  <a:lnTo>
                    <a:pt x="41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1" y="18"/>
                  </a:moveTo>
                  <a:lnTo>
                    <a:pt x="91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2" y="29"/>
                  </a:lnTo>
                  <a:lnTo>
                    <a:pt x="69" y="18"/>
                  </a:lnTo>
                  <a:lnTo>
                    <a:pt x="9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416308" y="2450946"/>
            <a:ext cx="217404" cy="301196"/>
            <a:chOff x="6416308" y="2450946"/>
            <a:chExt cx="217404" cy="301196"/>
          </a:xfrm>
          <a:solidFill>
            <a:schemeClr val="tx2"/>
          </a:solidFill>
        </p:grpSpPr>
        <p:sp>
          <p:nvSpPr>
            <p:cNvPr id="362" name="Freeform 366"/>
            <p:cNvSpPr>
              <a:spLocks/>
            </p:cNvSpPr>
            <p:nvPr/>
          </p:nvSpPr>
          <p:spPr bwMode="auto">
            <a:xfrm>
              <a:off x="6488776" y="2582294"/>
              <a:ext cx="72468" cy="74733"/>
            </a:xfrm>
            <a:custGeom>
              <a:avLst/>
              <a:gdLst>
                <a:gd name="T0" fmla="*/ 29 w 32"/>
                <a:gd name="T1" fmla="*/ 0 h 33"/>
                <a:gd name="T2" fmla="*/ 16 w 32"/>
                <a:gd name="T3" fmla="*/ 13 h 33"/>
                <a:gd name="T4" fmla="*/ 3 w 32"/>
                <a:gd name="T5" fmla="*/ 0 h 33"/>
                <a:gd name="T6" fmla="*/ 0 w 32"/>
                <a:gd name="T7" fmla="*/ 4 h 33"/>
                <a:gd name="T8" fmla="*/ 13 w 32"/>
                <a:gd name="T9" fmla="*/ 17 h 33"/>
                <a:gd name="T10" fmla="*/ 0 w 32"/>
                <a:gd name="T11" fmla="*/ 30 h 33"/>
                <a:gd name="T12" fmla="*/ 3 w 32"/>
                <a:gd name="T13" fmla="*/ 33 h 33"/>
                <a:gd name="T14" fmla="*/ 16 w 32"/>
                <a:gd name="T15" fmla="*/ 19 h 33"/>
                <a:gd name="T16" fmla="*/ 29 w 32"/>
                <a:gd name="T17" fmla="*/ 33 h 33"/>
                <a:gd name="T18" fmla="*/ 32 w 32"/>
                <a:gd name="T19" fmla="*/ 30 h 33"/>
                <a:gd name="T20" fmla="*/ 19 w 32"/>
                <a:gd name="T21" fmla="*/ 17 h 33"/>
                <a:gd name="T22" fmla="*/ 32 w 32"/>
                <a:gd name="T23" fmla="*/ 4 h 33"/>
                <a:gd name="T24" fmla="*/ 29 w 32"/>
                <a:gd name="T2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3">
                  <a:moveTo>
                    <a:pt x="29" y="0"/>
                  </a:moveTo>
                  <a:lnTo>
                    <a:pt x="16" y="13"/>
                  </a:lnTo>
                  <a:lnTo>
                    <a:pt x="3" y="0"/>
                  </a:lnTo>
                  <a:lnTo>
                    <a:pt x="0" y="4"/>
                  </a:lnTo>
                  <a:lnTo>
                    <a:pt x="13" y="17"/>
                  </a:lnTo>
                  <a:lnTo>
                    <a:pt x="0" y="30"/>
                  </a:lnTo>
                  <a:lnTo>
                    <a:pt x="3" y="33"/>
                  </a:lnTo>
                  <a:lnTo>
                    <a:pt x="16" y="19"/>
                  </a:lnTo>
                  <a:lnTo>
                    <a:pt x="29" y="33"/>
                  </a:lnTo>
                  <a:lnTo>
                    <a:pt x="32" y="30"/>
                  </a:lnTo>
                  <a:lnTo>
                    <a:pt x="19" y="17"/>
                  </a:lnTo>
                  <a:lnTo>
                    <a:pt x="32" y="4"/>
                  </a:ln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3" name="Freeform 367"/>
            <p:cNvSpPr>
              <a:spLocks noEditPoints="1"/>
            </p:cNvSpPr>
            <p:nvPr/>
          </p:nvSpPr>
          <p:spPr bwMode="auto">
            <a:xfrm>
              <a:off x="6416308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8 w 96"/>
                <a:gd name="T7" fmla="*/ 0 h 133"/>
                <a:gd name="T8" fmla="*/ 38 w 96"/>
                <a:gd name="T9" fmla="*/ 8 h 133"/>
                <a:gd name="T10" fmla="*/ 29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1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8" y="0"/>
                  </a:lnTo>
                  <a:lnTo>
                    <a:pt x="38" y="8"/>
                  </a:lnTo>
                  <a:lnTo>
                    <a:pt x="29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1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808087" y="2450946"/>
            <a:ext cx="217404" cy="301196"/>
            <a:chOff x="6808087" y="2450946"/>
            <a:chExt cx="217404" cy="301196"/>
          </a:xfrm>
          <a:solidFill>
            <a:schemeClr val="tx2"/>
          </a:solidFill>
        </p:grpSpPr>
        <p:sp>
          <p:nvSpPr>
            <p:cNvPr id="364" name="Freeform 368"/>
            <p:cNvSpPr>
              <a:spLocks noEditPoints="1"/>
            </p:cNvSpPr>
            <p:nvPr/>
          </p:nvSpPr>
          <p:spPr bwMode="auto">
            <a:xfrm>
              <a:off x="6869233" y="2573235"/>
              <a:ext cx="92850" cy="92850"/>
            </a:xfrm>
            <a:custGeom>
              <a:avLst/>
              <a:gdLst>
                <a:gd name="T0" fmla="*/ 56 w 78"/>
                <a:gd name="T1" fmla="*/ 28 h 79"/>
                <a:gd name="T2" fmla="*/ 28 w 78"/>
                <a:gd name="T3" fmla="*/ 0 h 79"/>
                <a:gd name="T4" fmla="*/ 0 w 78"/>
                <a:gd name="T5" fmla="*/ 28 h 79"/>
                <a:gd name="T6" fmla="*/ 28 w 78"/>
                <a:gd name="T7" fmla="*/ 56 h 79"/>
                <a:gd name="T8" fmla="*/ 44 w 78"/>
                <a:gd name="T9" fmla="*/ 50 h 79"/>
                <a:gd name="T10" fmla="*/ 73 w 78"/>
                <a:gd name="T11" fmla="*/ 79 h 79"/>
                <a:gd name="T12" fmla="*/ 78 w 78"/>
                <a:gd name="T13" fmla="*/ 73 h 79"/>
                <a:gd name="T14" fmla="*/ 50 w 78"/>
                <a:gd name="T15" fmla="*/ 45 h 79"/>
                <a:gd name="T16" fmla="*/ 56 w 78"/>
                <a:gd name="T17" fmla="*/ 28 h 79"/>
                <a:gd name="T18" fmla="*/ 8 w 78"/>
                <a:gd name="T19" fmla="*/ 28 h 79"/>
                <a:gd name="T20" fmla="*/ 28 w 78"/>
                <a:gd name="T21" fmla="*/ 8 h 79"/>
                <a:gd name="T22" fmla="*/ 48 w 78"/>
                <a:gd name="T23" fmla="*/ 28 h 79"/>
                <a:gd name="T24" fmla="*/ 28 w 78"/>
                <a:gd name="T25" fmla="*/ 48 h 79"/>
                <a:gd name="T26" fmla="*/ 8 w 78"/>
                <a:gd name="T27" fmla="*/ 2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79">
                  <a:moveTo>
                    <a:pt x="56" y="28"/>
                  </a:moveTo>
                  <a:cubicBezTo>
                    <a:pt x="56" y="12"/>
                    <a:pt x="43" y="0"/>
                    <a:pt x="28" y="0"/>
                  </a:cubicBezTo>
                  <a:cubicBezTo>
                    <a:pt x="12" y="0"/>
                    <a:pt x="0" y="12"/>
                    <a:pt x="0" y="28"/>
                  </a:cubicBezTo>
                  <a:cubicBezTo>
                    <a:pt x="0" y="43"/>
                    <a:pt x="12" y="56"/>
                    <a:pt x="28" y="56"/>
                  </a:cubicBezTo>
                  <a:cubicBezTo>
                    <a:pt x="34" y="56"/>
                    <a:pt x="40" y="54"/>
                    <a:pt x="44" y="5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4" y="40"/>
                    <a:pt x="56" y="34"/>
                    <a:pt x="56" y="28"/>
                  </a:cubicBezTo>
                  <a:close/>
                  <a:moveTo>
                    <a:pt x="8" y="28"/>
                  </a:move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5" name="Freeform 369"/>
            <p:cNvSpPr>
              <a:spLocks noEditPoints="1"/>
            </p:cNvSpPr>
            <p:nvPr/>
          </p:nvSpPr>
          <p:spPr bwMode="auto">
            <a:xfrm>
              <a:off x="6808087" y="2450946"/>
              <a:ext cx="217404" cy="301196"/>
            </a:xfrm>
            <a:custGeom>
              <a:avLst/>
              <a:gdLst>
                <a:gd name="T0" fmla="*/ 66 w 96"/>
                <a:gd name="T1" fmla="*/ 8 h 133"/>
                <a:gd name="T2" fmla="*/ 58 w 96"/>
                <a:gd name="T3" fmla="*/ 8 h 133"/>
                <a:gd name="T4" fmla="*/ 58 w 96"/>
                <a:gd name="T5" fmla="*/ 0 h 133"/>
                <a:gd name="T6" fmla="*/ 37 w 96"/>
                <a:gd name="T7" fmla="*/ 0 h 133"/>
                <a:gd name="T8" fmla="*/ 37 w 96"/>
                <a:gd name="T9" fmla="*/ 8 h 133"/>
                <a:gd name="T10" fmla="*/ 30 w 96"/>
                <a:gd name="T11" fmla="*/ 8 h 133"/>
                <a:gd name="T12" fmla="*/ 28 w 96"/>
                <a:gd name="T13" fmla="*/ 14 h 133"/>
                <a:gd name="T14" fmla="*/ 0 w 96"/>
                <a:gd name="T15" fmla="*/ 14 h 133"/>
                <a:gd name="T16" fmla="*/ 0 w 96"/>
                <a:gd name="T17" fmla="*/ 133 h 133"/>
                <a:gd name="T18" fmla="*/ 96 w 96"/>
                <a:gd name="T19" fmla="*/ 133 h 133"/>
                <a:gd name="T20" fmla="*/ 96 w 96"/>
                <a:gd name="T21" fmla="*/ 14 h 133"/>
                <a:gd name="T22" fmla="*/ 68 w 96"/>
                <a:gd name="T23" fmla="*/ 14 h 133"/>
                <a:gd name="T24" fmla="*/ 66 w 96"/>
                <a:gd name="T25" fmla="*/ 8 h 133"/>
                <a:gd name="T26" fmla="*/ 33 w 96"/>
                <a:gd name="T27" fmla="*/ 12 h 133"/>
                <a:gd name="T28" fmla="*/ 42 w 96"/>
                <a:gd name="T29" fmla="*/ 12 h 133"/>
                <a:gd name="T30" fmla="*/ 42 w 96"/>
                <a:gd name="T31" fmla="*/ 4 h 133"/>
                <a:gd name="T32" fmla="*/ 54 w 96"/>
                <a:gd name="T33" fmla="*/ 4 h 133"/>
                <a:gd name="T34" fmla="*/ 54 w 96"/>
                <a:gd name="T35" fmla="*/ 12 h 133"/>
                <a:gd name="T36" fmla="*/ 63 w 96"/>
                <a:gd name="T37" fmla="*/ 12 h 133"/>
                <a:gd name="T38" fmla="*/ 66 w 96"/>
                <a:gd name="T39" fmla="*/ 25 h 133"/>
                <a:gd name="T40" fmla="*/ 30 w 96"/>
                <a:gd name="T41" fmla="*/ 25 h 133"/>
                <a:gd name="T42" fmla="*/ 33 w 96"/>
                <a:gd name="T43" fmla="*/ 12 h 133"/>
                <a:gd name="T44" fmla="*/ 92 w 96"/>
                <a:gd name="T45" fmla="*/ 18 h 133"/>
                <a:gd name="T46" fmla="*/ 92 w 96"/>
                <a:gd name="T47" fmla="*/ 129 h 133"/>
                <a:gd name="T48" fmla="*/ 4 w 96"/>
                <a:gd name="T49" fmla="*/ 129 h 133"/>
                <a:gd name="T50" fmla="*/ 4 w 96"/>
                <a:gd name="T51" fmla="*/ 18 h 133"/>
                <a:gd name="T52" fmla="*/ 27 w 96"/>
                <a:gd name="T53" fmla="*/ 18 h 133"/>
                <a:gd name="T54" fmla="*/ 24 w 96"/>
                <a:gd name="T55" fmla="*/ 29 h 133"/>
                <a:gd name="T56" fmla="*/ 71 w 96"/>
                <a:gd name="T57" fmla="*/ 29 h 133"/>
                <a:gd name="T58" fmla="*/ 69 w 96"/>
                <a:gd name="T59" fmla="*/ 18 h 133"/>
                <a:gd name="T60" fmla="*/ 92 w 96"/>
                <a:gd name="T61" fmla="*/ 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3">
                  <a:moveTo>
                    <a:pt x="66" y="8"/>
                  </a:moveTo>
                  <a:lnTo>
                    <a:pt x="58" y="8"/>
                  </a:lnTo>
                  <a:lnTo>
                    <a:pt x="58" y="0"/>
                  </a:lnTo>
                  <a:lnTo>
                    <a:pt x="37" y="0"/>
                  </a:lnTo>
                  <a:lnTo>
                    <a:pt x="37" y="8"/>
                  </a:lnTo>
                  <a:lnTo>
                    <a:pt x="30" y="8"/>
                  </a:lnTo>
                  <a:lnTo>
                    <a:pt x="28" y="14"/>
                  </a:lnTo>
                  <a:lnTo>
                    <a:pt x="0" y="14"/>
                  </a:lnTo>
                  <a:lnTo>
                    <a:pt x="0" y="133"/>
                  </a:lnTo>
                  <a:lnTo>
                    <a:pt x="96" y="133"/>
                  </a:lnTo>
                  <a:lnTo>
                    <a:pt x="96" y="14"/>
                  </a:lnTo>
                  <a:lnTo>
                    <a:pt x="68" y="14"/>
                  </a:lnTo>
                  <a:lnTo>
                    <a:pt x="66" y="8"/>
                  </a:lnTo>
                  <a:close/>
                  <a:moveTo>
                    <a:pt x="33" y="12"/>
                  </a:moveTo>
                  <a:lnTo>
                    <a:pt x="42" y="12"/>
                  </a:lnTo>
                  <a:lnTo>
                    <a:pt x="42" y="4"/>
                  </a:lnTo>
                  <a:lnTo>
                    <a:pt x="54" y="4"/>
                  </a:lnTo>
                  <a:lnTo>
                    <a:pt x="54" y="12"/>
                  </a:lnTo>
                  <a:lnTo>
                    <a:pt x="63" y="12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2"/>
                  </a:lnTo>
                  <a:close/>
                  <a:moveTo>
                    <a:pt x="92" y="18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8"/>
                  </a:lnTo>
                  <a:lnTo>
                    <a:pt x="27" y="18"/>
                  </a:lnTo>
                  <a:lnTo>
                    <a:pt x="24" y="29"/>
                  </a:lnTo>
                  <a:lnTo>
                    <a:pt x="71" y="29"/>
                  </a:lnTo>
                  <a:lnTo>
                    <a:pt x="69" y="18"/>
                  </a:lnTo>
                  <a:lnTo>
                    <a:pt x="9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108990" y="2840461"/>
            <a:ext cx="217404" cy="303460"/>
            <a:chOff x="2108990" y="2840461"/>
            <a:chExt cx="217404" cy="303460"/>
          </a:xfrm>
          <a:solidFill>
            <a:schemeClr val="tx2"/>
          </a:solidFill>
        </p:grpSpPr>
        <p:sp>
          <p:nvSpPr>
            <p:cNvPr id="366" name="Freeform 370"/>
            <p:cNvSpPr>
              <a:spLocks noEditPoints="1"/>
            </p:cNvSpPr>
            <p:nvPr/>
          </p:nvSpPr>
          <p:spPr bwMode="auto">
            <a:xfrm>
              <a:off x="2108990" y="2840461"/>
              <a:ext cx="217404" cy="303460"/>
            </a:xfrm>
            <a:custGeom>
              <a:avLst/>
              <a:gdLst>
                <a:gd name="T0" fmla="*/ 66 w 96"/>
                <a:gd name="T1" fmla="*/ 9 h 134"/>
                <a:gd name="T2" fmla="*/ 59 w 96"/>
                <a:gd name="T3" fmla="*/ 9 h 134"/>
                <a:gd name="T4" fmla="*/ 59 w 96"/>
                <a:gd name="T5" fmla="*/ 0 h 134"/>
                <a:gd name="T6" fmla="*/ 38 w 96"/>
                <a:gd name="T7" fmla="*/ 0 h 134"/>
                <a:gd name="T8" fmla="*/ 38 w 96"/>
                <a:gd name="T9" fmla="*/ 9 h 134"/>
                <a:gd name="T10" fmla="*/ 30 w 96"/>
                <a:gd name="T11" fmla="*/ 9 h 134"/>
                <a:gd name="T12" fmla="*/ 28 w 96"/>
                <a:gd name="T13" fmla="*/ 15 h 134"/>
                <a:gd name="T14" fmla="*/ 0 w 96"/>
                <a:gd name="T15" fmla="*/ 15 h 134"/>
                <a:gd name="T16" fmla="*/ 0 w 96"/>
                <a:gd name="T17" fmla="*/ 134 h 134"/>
                <a:gd name="T18" fmla="*/ 96 w 96"/>
                <a:gd name="T19" fmla="*/ 134 h 134"/>
                <a:gd name="T20" fmla="*/ 96 w 96"/>
                <a:gd name="T21" fmla="*/ 15 h 134"/>
                <a:gd name="T22" fmla="*/ 68 w 96"/>
                <a:gd name="T23" fmla="*/ 15 h 134"/>
                <a:gd name="T24" fmla="*/ 66 w 96"/>
                <a:gd name="T25" fmla="*/ 9 h 134"/>
                <a:gd name="T26" fmla="*/ 33 w 96"/>
                <a:gd name="T27" fmla="*/ 13 h 134"/>
                <a:gd name="T28" fmla="*/ 42 w 96"/>
                <a:gd name="T29" fmla="*/ 13 h 134"/>
                <a:gd name="T30" fmla="*/ 42 w 96"/>
                <a:gd name="T31" fmla="*/ 5 h 134"/>
                <a:gd name="T32" fmla="*/ 54 w 96"/>
                <a:gd name="T33" fmla="*/ 5 h 134"/>
                <a:gd name="T34" fmla="*/ 54 w 96"/>
                <a:gd name="T35" fmla="*/ 13 h 134"/>
                <a:gd name="T36" fmla="*/ 63 w 96"/>
                <a:gd name="T37" fmla="*/ 13 h 134"/>
                <a:gd name="T38" fmla="*/ 66 w 96"/>
                <a:gd name="T39" fmla="*/ 25 h 134"/>
                <a:gd name="T40" fmla="*/ 30 w 96"/>
                <a:gd name="T41" fmla="*/ 25 h 134"/>
                <a:gd name="T42" fmla="*/ 33 w 96"/>
                <a:gd name="T43" fmla="*/ 13 h 134"/>
                <a:gd name="T44" fmla="*/ 92 w 96"/>
                <a:gd name="T45" fmla="*/ 19 h 134"/>
                <a:gd name="T46" fmla="*/ 92 w 96"/>
                <a:gd name="T47" fmla="*/ 129 h 134"/>
                <a:gd name="T48" fmla="*/ 4 w 96"/>
                <a:gd name="T49" fmla="*/ 129 h 134"/>
                <a:gd name="T50" fmla="*/ 4 w 96"/>
                <a:gd name="T51" fmla="*/ 19 h 134"/>
                <a:gd name="T52" fmla="*/ 27 w 96"/>
                <a:gd name="T53" fmla="*/ 19 h 134"/>
                <a:gd name="T54" fmla="*/ 25 w 96"/>
                <a:gd name="T55" fmla="*/ 29 h 134"/>
                <a:gd name="T56" fmla="*/ 72 w 96"/>
                <a:gd name="T57" fmla="*/ 29 h 134"/>
                <a:gd name="T58" fmla="*/ 69 w 96"/>
                <a:gd name="T59" fmla="*/ 19 h 134"/>
                <a:gd name="T60" fmla="*/ 92 w 96"/>
                <a:gd name="T61" fmla="*/ 1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4">
                  <a:moveTo>
                    <a:pt x="66" y="9"/>
                  </a:moveTo>
                  <a:lnTo>
                    <a:pt x="59" y="9"/>
                  </a:lnTo>
                  <a:lnTo>
                    <a:pt x="59" y="0"/>
                  </a:lnTo>
                  <a:lnTo>
                    <a:pt x="38" y="0"/>
                  </a:lnTo>
                  <a:lnTo>
                    <a:pt x="38" y="9"/>
                  </a:lnTo>
                  <a:lnTo>
                    <a:pt x="30" y="9"/>
                  </a:lnTo>
                  <a:lnTo>
                    <a:pt x="28" y="15"/>
                  </a:lnTo>
                  <a:lnTo>
                    <a:pt x="0" y="15"/>
                  </a:lnTo>
                  <a:lnTo>
                    <a:pt x="0" y="134"/>
                  </a:lnTo>
                  <a:lnTo>
                    <a:pt x="96" y="134"/>
                  </a:lnTo>
                  <a:lnTo>
                    <a:pt x="96" y="15"/>
                  </a:lnTo>
                  <a:lnTo>
                    <a:pt x="68" y="15"/>
                  </a:lnTo>
                  <a:lnTo>
                    <a:pt x="66" y="9"/>
                  </a:lnTo>
                  <a:close/>
                  <a:moveTo>
                    <a:pt x="33" y="13"/>
                  </a:moveTo>
                  <a:lnTo>
                    <a:pt x="42" y="13"/>
                  </a:lnTo>
                  <a:lnTo>
                    <a:pt x="42" y="5"/>
                  </a:lnTo>
                  <a:lnTo>
                    <a:pt x="54" y="5"/>
                  </a:lnTo>
                  <a:lnTo>
                    <a:pt x="54" y="13"/>
                  </a:lnTo>
                  <a:lnTo>
                    <a:pt x="63" y="13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3"/>
                  </a:lnTo>
                  <a:close/>
                  <a:moveTo>
                    <a:pt x="92" y="19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9"/>
                  </a:lnTo>
                  <a:lnTo>
                    <a:pt x="27" y="19"/>
                  </a:lnTo>
                  <a:lnTo>
                    <a:pt x="25" y="29"/>
                  </a:lnTo>
                  <a:lnTo>
                    <a:pt x="72" y="29"/>
                  </a:lnTo>
                  <a:lnTo>
                    <a:pt x="69" y="19"/>
                  </a:lnTo>
                  <a:lnTo>
                    <a:pt x="92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7" name="Freeform 371"/>
            <p:cNvSpPr>
              <a:spLocks noEditPoints="1"/>
            </p:cNvSpPr>
            <p:nvPr/>
          </p:nvSpPr>
          <p:spPr bwMode="auto">
            <a:xfrm>
              <a:off x="2165605" y="2958222"/>
              <a:ext cx="106438" cy="99644"/>
            </a:xfrm>
            <a:custGeom>
              <a:avLst/>
              <a:gdLst>
                <a:gd name="T0" fmla="*/ 84 w 89"/>
                <a:gd name="T1" fmla="*/ 32 h 84"/>
                <a:gd name="T2" fmla="*/ 59 w 89"/>
                <a:gd name="T3" fmla="*/ 32 h 84"/>
                <a:gd name="T4" fmla="*/ 48 w 89"/>
                <a:gd name="T5" fmla="*/ 3 h 84"/>
                <a:gd name="T6" fmla="*/ 44 w 89"/>
                <a:gd name="T7" fmla="*/ 0 h 84"/>
                <a:gd name="T8" fmla="*/ 40 w 89"/>
                <a:gd name="T9" fmla="*/ 3 h 84"/>
                <a:gd name="T10" fmla="*/ 30 w 89"/>
                <a:gd name="T11" fmla="*/ 32 h 84"/>
                <a:gd name="T12" fmla="*/ 4 w 89"/>
                <a:gd name="T13" fmla="*/ 32 h 84"/>
                <a:gd name="T14" fmla="*/ 0 w 89"/>
                <a:gd name="T15" fmla="*/ 35 h 84"/>
                <a:gd name="T16" fmla="*/ 2 w 89"/>
                <a:gd name="T17" fmla="*/ 39 h 84"/>
                <a:gd name="T18" fmla="*/ 24 w 89"/>
                <a:gd name="T19" fmla="*/ 54 h 84"/>
                <a:gd name="T20" fmla="*/ 16 w 89"/>
                <a:gd name="T21" fmla="*/ 79 h 84"/>
                <a:gd name="T22" fmla="*/ 17 w 89"/>
                <a:gd name="T23" fmla="*/ 83 h 84"/>
                <a:gd name="T24" fmla="*/ 22 w 89"/>
                <a:gd name="T25" fmla="*/ 83 h 84"/>
                <a:gd name="T26" fmla="*/ 44 w 89"/>
                <a:gd name="T27" fmla="*/ 69 h 84"/>
                <a:gd name="T28" fmla="*/ 66 w 89"/>
                <a:gd name="T29" fmla="*/ 83 h 84"/>
                <a:gd name="T30" fmla="*/ 68 w 89"/>
                <a:gd name="T31" fmla="*/ 84 h 84"/>
                <a:gd name="T32" fmla="*/ 70 w 89"/>
                <a:gd name="T33" fmla="*/ 83 h 84"/>
                <a:gd name="T34" fmla="*/ 72 w 89"/>
                <a:gd name="T35" fmla="*/ 79 h 84"/>
                <a:gd name="T36" fmla="*/ 65 w 89"/>
                <a:gd name="T37" fmla="*/ 54 h 84"/>
                <a:gd name="T38" fmla="*/ 86 w 89"/>
                <a:gd name="T39" fmla="*/ 39 h 84"/>
                <a:gd name="T40" fmla="*/ 88 w 89"/>
                <a:gd name="T41" fmla="*/ 35 h 84"/>
                <a:gd name="T42" fmla="*/ 84 w 89"/>
                <a:gd name="T43" fmla="*/ 32 h 84"/>
                <a:gd name="T44" fmla="*/ 58 w 89"/>
                <a:gd name="T45" fmla="*/ 49 h 84"/>
                <a:gd name="T46" fmla="*/ 56 w 89"/>
                <a:gd name="T47" fmla="*/ 53 h 84"/>
                <a:gd name="T48" fmla="*/ 61 w 89"/>
                <a:gd name="T49" fmla="*/ 71 h 84"/>
                <a:gd name="T50" fmla="*/ 46 w 89"/>
                <a:gd name="T51" fmla="*/ 61 h 84"/>
                <a:gd name="T52" fmla="*/ 42 w 89"/>
                <a:gd name="T53" fmla="*/ 61 h 84"/>
                <a:gd name="T54" fmla="*/ 27 w 89"/>
                <a:gd name="T55" fmla="*/ 71 h 84"/>
                <a:gd name="T56" fmla="*/ 32 w 89"/>
                <a:gd name="T57" fmla="*/ 53 h 84"/>
                <a:gd name="T58" fmla="*/ 30 w 89"/>
                <a:gd name="T59" fmla="*/ 49 h 84"/>
                <a:gd name="T60" fmla="*/ 17 w 89"/>
                <a:gd name="T61" fmla="*/ 40 h 84"/>
                <a:gd name="T62" fmla="*/ 33 w 89"/>
                <a:gd name="T63" fmla="*/ 40 h 84"/>
                <a:gd name="T64" fmla="*/ 37 w 89"/>
                <a:gd name="T65" fmla="*/ 37 h 84"/>
                <a:gd name="T66" fmla="*/ 44 w 89"/>
                <a:gd name="T67" fmla="*/ 16 h 84"/>
                <a:gd name="T68" fmla="*/ 52 w 89"/>
                <a:gd name="T69" fmla="*/ 38 h 84"/>
                <a:gd name="T70" fmla="*/ 56 w 89"/>
                <a:gd name="T71" fmla="*/ 40 h 84"/>
                <a:gd name="T72" fmla="*/ 71 w 89"/>
                <a:gd name="T73" fmla="*/ 40 h 84"/>
                <a:gd name="T74" fmla="*/ 58 w 89"/>
                <a:gd name="T75" fmla="*/ 4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4">
                  <a:moveTo>
                    <a:pt x="84" y="32"/>
                  </a:moveTo>
                  <a:cubicBezTo>
                    <a:pt x="59" y="32"/>
                    <a:pt x="59" y="32"/>
                    <a:pt x="59" y="3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1"/>
                    <a:pt x="46" y="0"/>
                    <a:pt x="44" y="0"/>
                  </a:cubicBezTo>
                  <a:cubicBezTo>
                    <a:pt x="42" y="0"/>
                    <a:pt x="41" y="1"/>
                    <a:pt x="40" y="3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2" y="32"/>
                    <a:pt x="1" y="33"/>
                    <a:pt x="0" y="35"/>
                  </a:cubicBezTo>
                  <a:cubicBezTo>
                    <a:pt x="0" y="37"/>
                    <a:pt x="1" y="38"/>
                    <a:pt x="2" y="39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5" y="81"/>
                    <a:pt x="16" y="82"/>
                    <a:pt x="17" y="83"/>
                  </a:cubicBezTo>
                  <a:cubicBezTo>
                    <a:pt x="19" y="84"/>
                    <a:pt x="20" y="84"/>
                    <a:pt x="22" y="83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4"/>
                    <a:pt x="67" y="84"/>
                    <a:pt x="68" y="84"/>
                  </a:cubicBezTo>
                  <a:cubicBezTo>
                    <a:pt x="69" y="84"/>
                    <a:pt x="70" y="84"/>
                    <a:pt x="70" y="83"/>
                  </a:cubicBezTo>
                  <a:cubicBezTo>
                    <a:pt x="72" y="82"/>
                    <a:pt x="72" y="81"/>
                    <a:pt x="72" y="79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8" y="38"/>
                    <a:pt x="89" y="37"/>
                    <a:pt x="88" y="35"/>
                  </a:cubicBezTo>
                  <a:cubicBezTo>
                    <a:pt x="88" y="33"/>
                    <a:pt x="86" y="32"/>
                    <a:pt x="84" y="32"/>
                  </a:cubicBezTo>
                  <a:close/>
                  <a:moveTo>
                    <a:pt x="58" y="49"/>
                  </a:moveTo>
                  <a:cubicBezTo>
                    <a:pt x="57" y="50"/>
                    <a:pt x="56" y="52"/>
                    <a:pt x="56" y="53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5" y="60"/>
                    <a:pt x="43" y="60"/>
                    <a:pt x="42" y="6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3" y="52"/>
                    <a:pt x="32" y="50"/>
                    <a:pt x="30" y="49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5" y="40"/>
                    <a:pt x="36" y="39"/>
                    <a:pt x="37" y="3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3" y="39"/>
                    <a:pt x="55" y="40"/>
                    <a:pt x="56" y="40"/>
                  </a:cubicBezTo>
                  <a:cubicBezTo>
                    <a:pt x="71" y="40"/>
                    <a:pt x="71" y="40"/>
                    <a:pt x="71" y="40"/>
                  </a:cubicBezTo>
                  <a:lnTo>
                    <a:pt x="58" y="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500770" y="2840461"/>
            <a:ext cx="217404" cy="303460"/>
            <a:chOff x="2500770" y="2840461"/>
            <a:chExt cx="217404" cy="303460"/>
          </a:xfrm>
          <a:solidFill>
            <a:schemeClr val="tx2"/>
          </a:solidFill>
        </p:grpSpPr>
        <p:sp>
          <p:nvSpPr>
            <p:cNvPr id="368" name="Freeform 372"/>
            <p:cNvSpPr>
              <a:spLocks/>
            </p:cNvSpPr>
            <p:nvPr/>
          </p:nvSpPr>
          <p:spPr bwMode="auto">
            <a:xfrm>
              <a:off x="2568709" y="2958222"/>
              <a:ext cx="81527" cy="99644"/>
            </a:xfrm>
            <a:custGeom>
              <a:avLst/>
              <a:gdLst>
                <a:gd name="T0" fmla="*/ 16 w 36"/>
                <a:gd name="T1" fmla="*/ 0 h 44"/>
                <a:gd name="T2" fmla="*/ 0 w 36"/>
                <a:gd name="T3" fmla="*/ 18 h 44"/>
                <a:gd name="T4" fmla="*/ 3 w 36"/>
                <a:gd name="T5" fmla="*/ 21 h 44"/>
                <a:gd name="T6" fmla="*/ 16 w 36"/>
                <a:gd name="T7" fmla="*/ 8 h 44"/>
                <a:gd name="T8" fmla="*/ 16 w 36"/>
                <a:gd name="T9" fmla="*/ 44 h 44"/>
                <a:gd name="T10" fmla="*/ 20 w 36"/>
                <a:gd name="T11" fmla="*/ 44 h 44"/>
                <a:gd name="T12" fmla="*/ 20 w 36"/>
                <a:gd name="T13" fmla="*/ 8 h 44"/>
                <a:gd name="T14" fmla="*/ 34 w 36"/>
                <a:gd name="T15" fmla="*/ 21 h 44"/>
                <a:gd name="T16" fmla="*/ 36 w 36"/>
                <a:gd name="T17" fmla="*/ 18 h 44"/>
                <a:gd name="T18" fmla="*/ 20 w 36"/>
                <a:gd name="T19" fmla="*/ 0 h 44"/>
                <a:gd name="T20" fmla="*/ 16 w 36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">
                  <a:moveTo>
                    <a:pt x="16" y="0"/>
                  </a:moveTo>
                  <a:lnTo>
                    <a:pt x="0" y="18"/>
                  </a:lnTo>
                  <a:lnTo>
                    <a:pt x="3" y="21"/>
                  </a:lnTo>
                  <a:lnTo>
                    <a:pt x="16" y="8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8"/>
                  </a:lnTo>
                  <a:lnTo>
                    <a:pt x="34" y="21"/>
                  </a:lnTo>
                  <a:lnTo>
                    <a:pt x="36" y="18"/>
                  </a:lnTo>
                  <a:lnTo>
                    <a:pt x="20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  <p:sp>
          <p:nvSpPr>
            <p:cNvPr id="369" name="Freeform 373"/>
            <p:cNvSpPr>
              <a:spLocks noEditPoints="1"/>
            </p:cNvSpPr>
            <p:nvPr/>
          </p:nvSpPr>
          <p:spPr bwMode="auto">
            <a:xfrm>
              <a:off x="2500770" y="2840461"/>
              <a:ext cx="217404" cy="303460"/>
            </a:xfrm>
            <a:custGeom>
              <a:avLst/>
              <a:gdLst>
                <a:gd name="T0" fmla="*/ 66 w 96"/>
                <a:gd name="T1" fmla="*/ 9 h 134"/>
                <a:gd name="T2" fmla="*/ 58 w 96"/>
                <a:gd name="T3" fmla="*/ 9 h 134"/>
                <a:gd name="T4" fmla="*/ 58 w 96"/>
                <a:gd name="T5" fmla="*/ 0 h 134"/>
                <a:gd name="T6" fmla="*/ 38 w 96"/>
                <a:gd name="T7" fmla="*/ 0 h 134"/>
                <a:gd name="T8" fmla="*/ 38 w 96"/>
                <a:gd name="T9" fmla="*/ 9 h 134"/>
                <a:gd name="T10" fmla="*/ 30 w 96"/>
                <a:gd name="T11" fmla="*/ 9 h 134"/>
                <a:gd name="T12" fmla="*/ 28 w 96"/>
                <a:gd name="T13" fmla="*/ 15 h 134"/>
                <a:gd name="T14" fmla="*/ 0 w 96"/>
                <a:gd name="T15" fmla="*/ 15 h 134"/>
                <a:gd name="T16" fmla="*/ 0 w 96"/>
                <a:gd name="T17" fmla="*/ 134 h 134"/>
                <a:gd name="T18" fmla="*/ 96 w 96"/>
                <a:gd name="T19" fmla="*/ 134 h 134"/>
                <a:gd name="T20" fmla="*/ 96 w 96"/>
                <a:gd name="T21" fmla="*/ 15 h 134"/>
                <a:gd name="T22" fmla="*/ 68 w 96"/>
                <a:gd name="T23" fmla="*/ 15 h 134"/>
                <a:gd name="T24" fmla="*/ 66 w 96"/>
                <a:gd name="T25" fmla="*/ 9 h 134"/>
                <a:gd name="T26" fmla="*/ 33 w 96"/>
                <a:gd name="T27" fmla="*/ 13 h 134"/>
                <a:gd name="T28" fmla="*/ 42 w 96"/>
                <a:gd name="T29" fmla="*/ 13 h 134"/>
                <a:gd name="T30" fmla="*/ 42 w 96"/>
                <a:gd name="T31" fmla="*/ 5 h 134"/>
                <a:gd name="T32" fmla="*/ 54 w 96"/>
                <a:gd name="T33" fmla="*/ 5 h 134"/>
                <a:gd name="T34" fmla="*/ 54 w 96"/>
                <a:gd name="T35" fmla="*/ 13 h 134"/>
                <a:gd name="T36" fmla="*/ 63 w 96"/>
                <a:gd name="T37" fmla="*/ 13 h 134"/>
                <a:gd name="T38" fmla="*/ 66 w 96"/>
                <a:gd name="T39" fmla="*/ 25 h 134"/>
                <a:gd name="T40" fmla="*/ 30 w 96"/>
                <a:gd name="T41" fmla="*/ 25 h 134"/>
                <a:gd name="T42" fmla="*/ 33 w 96"/>
                <a:gd name="T43" fmla="*/ 13 h 134"/>
                <a:gd name="T44" fmla="*/ 92 w 96"/>
                <a:gd name="T45" fmla="*/ 19 h 134"/>
                <a:gd name="T46" fmla="*/ 92 w 96"/>
                <a:gd name="T47" fmla="*/ 129 h 134"/>
                <a:gd name="T48" fmla="*/ 4 w 96"/>
                <a:gd name="T49" fmla="*/ 129 h 134"/>
                <a:gd name="T50" fmla="*/ 4 w 96"/>
                <a:gd name="T51" fmla="*/ 19 h 134"/>
                <a:gd name="T52" fmla="*/ 27 w 96"/>
                <a:gd name="T53" fmla="*/ 19 h 134"/>
                <a:gd name="T54" fmla="*/ 25 w 96"/>
                <a:gd name="T55" fmla="*/ 29 h 134"/>
                <a:gd name="T56" fmla="*/ 71 w 96"/>
                <a:gd name="T57" fmla="*/ 29 h 134"/>
                <a:gd name="T58" fmla="*/ 69 w 96"/>
                <a:gd name="T59" fmla="*/ 19 h 134"/>
                <a:gd name="T60" fmla="*/ 92 w 96"/>
                <a:gd name="T61" fmla="*/ 1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" h="134">
                  <a:moveTo>
                    <a:pt x="66" y="9"/>
                  </a:moveTo>
                  <a:lnTo>
                    <a:pt x="58" y="9"/>
                  </a:lnTo>
                  <a:lnTo>
                    <a:pt x="58" y="0"/>
                  </a:lnTo>
                  <a:lnTo>
                    <a:pt x="38" y="0"/>
                  </a:lnTo>
                  <a:lnTo>
                    <a:pt x="38" y="9"/>
                  </a:lnTo>
                  <a:lnTo>
                    <a:pt x="30" y="9"/>
                  </a:lnTo>
                  <a:lnTo>
                    <a:pt x="28" y="15"/>
                  </a:lnTo>
                  <a:lnTo>
                    <a:pt x="0" y="15"/>
                  </a:lnTo>
                  <a:lnTo>
                    <a:pt x="0" y="134"/>
                  </a:lnTo>
                  <a:lnTo>
                    <a:pt x="96" y="134"/>
                  </a:lnTo>
                  <a:lnTo>
                    <a:pt x="96" y="15"/>
                  </a:lnTo>
                  <a:lnTo>
                    <a:pt x="68" y="15"/>
                  </a:lnTo>
                  <a:lnTo>
                    <a:pt x="66" y="9"/>
                  </a:lnTo>
                  <a:close/>
                  <a:moveTo>
                    <a:pt x="33" y="13"/>
                  </a:moveTo>
                  <a:lnTo>
                    <a:pt x="42" y="13"/>
                  </a:lnTo>
                  <a:lnTo>
                    <a:pt x="42" y="5"/>
                  </a:lnTo>
                  <a:lnTo>
                    <a:pt x="54" y="5"/>
                  </a:lnTo>
                  <a:lnTo>
                    <a:pt x="54" y="13"/>
                  </a:lnTo>
                  <a:lnTo>
                    <a:pt x="63" y="13"/>
                  </a:lnTo>
                  <a:lnTo>
                    <a:pt x="66" y="25"/>
                  </a:lnTo>
                  <a:lnTo>
                    <a:pt x="30" y="25"/>
                  </a:lnTo>
                  <a:lnTo>
                    <a:pt x="33" y="13"/>
                  </a:lnTo>
                  <a:close/>
                  <a:moveTo>
                    <a:pt x="92" y="19"/>
                  </a:moveTo>
                  <a:lnTo>
                    <a:pt x="92" y="129"/>
                  </a:lnTo>
                  <a:lnTo>
                    <a:pt x="4" y="129"/>
                  </a:lnTo>
                  <a:lnTo>
                    <a:pt x="4" y="19"/>
                  </a:lnTo>
                  <a:lnTo>
                    <a:pt x="27" y="19"/>
                  </a:lnTo>
                  <a:lnTo>
                    <a:pt x="25" y="29"/>
                  </a:lnTo>
                  <a:lnTo>
                    <a:pt x="71" y="29"/>
                  </a:lnTo>
                  <a:lnTo>
                    <a:pt x="69" y="19"/>
                  </a:lnTo>
                  <a:lnTo>
                    <a:pt x="92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uk-UA" sz="2400"/>
            </a:p>
          </p:txBody>
        </p:sp>
      </p:grpSp>
    </p:spTree>
    <p:extLst>
      <p:ext uri="{BB962C8B-B14F-4D97-AF65-F5344CB8AC3E}">
        <p14:creationId xmlns:p14="http://schemas.microsoft.com/office/powerpoint/2010/main" val="10695585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4051664" y="411510"/>
            <a:ext cx="10702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Arrows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5" name="Freeform 11"/>
          <p:cNvSpPr>
            <a:spLocks/>
          </p:cNvSpPr>
          <p:nvPr/>
        </p:nvSpPr>
        <p:spPr bwMode="auto">
          <a:xfrm>
            <a:off x="2065823" y="1264880"/>
            <a:ext cx="302608" cy="302608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24 w 256"/>
              <a:gd name="T5" fmla="*/ 202 h 256"/>
              <a:gd name="T6" fmla="*/ 42 w 256"/>
              <a:gd name="T7" fmla="*/ 220 h 256"/>
              <a:gd name="T8" fmla="*/ 8 w 256"/>
              <a:gd name="T9" fmla="*/ 220 h 256"/>
              <a:gd name="T10" fmla="*/ 8 w 256"/>
              <a:gd name="T11" fmla="*/ 228 h 256"/>
              <a:gd name="T12" fmla="*/ 52 w 256"/>
              <a:gd name="T13" fmla="*/ 228 h 256"/>
              <a:gd name="T14" fmla="*/ 56 w 256"/>
              <a:gd name="T15" fmla="*/ 224 h 256"/>
              <a:gd name="T16" fmla="*/ 56 w 256"/>
              <a:gd name="T17" fmla="*/ 180 h 256"/>
              <a:gd name="T18" fmla="*/ 48 w 256"/>
              <a:gd name="T19" fmla="*/ 180 h 256"/>
              <a:gd name="T20" fmla="*/ 48 w 256"/>
              <a:gd name="T21" fmla="*/ 215 h 256"/>
              <a:gd name="T22" fmla="*/ 30 w 256"/>
              <a:gd name="T23" fmla="*/ 197 h 256"/>
              <a:gd name="T24" fmla="*/ 8 w 256"/>
              <a:gd name="T25" fmla="*/ 128 h 256"/>
              <a:gd name="T26" fmla="*/ 128 w 256"/>
              <a:gd name="T27" fmla="*/ 8 h 256"/>
              <a:gd name="T28" fmla="*/ 248 w 256"/>
              <a:gd name="T29" fmla="*/ 128 h 256"/>
              <a:gd name="T30" fmla="*/ 128 w 256"/>
              <a:gd name="T31" fmla="*/ 248 h 256"/>
              <a:gd name="T32" fmla="*/ 128 w 256"/>
              <a:gd name="T33" fmla="*/ 256 h 256"/>
              <a:gd name="T34" fmla="*/ 256 w 256"/>
              <a:gd name="T35" fmla="*/ 128 h 256"/>
              <a:gd name="T36" fmla="*/ 128 w 256"/>
              <a:gd name="T37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8" y="0"/>
                  <a:pt x="0" y="57"/>
                  <a:pt x="0" y="128"/>
                </a:cubicBezTo>
                <a:cubicBezTo>
                  <a:pt x="0" y="154"/>
                  <a:pt x="8" y="180"/>
                  <a:pt x="24" y="202"/>
                </a:cubicBezTo>
                <a:cubicBezTo>
                  <a:pt x="42" y="220"/>
                  <a:pt x="42" y="220"/>
                  <a:pt x="42" y="220"/>
                </a:cubicBezTo>
                <a:cubicBezTo>
                  <a:pt x="8" y="220"/>
                  <a:pt x="8" y="220"/>
                  <a:pt x="8" y="220"/>
                </a:cubicBezTo>
                <a:cubicBezTo>
                  <a:pt x="8" y="228"/>
                  <a:pt x="8" y="228"/>
                  <a:pt x="8" y="228"/>
                </a:cubicBezTo>
                <a:cubicBezTo>
                  <a:pt x="52" y="228"/>
                  <a:pt x="52" y="228"/>
                  <a:pt x="52" y="228"/>
                </a:cubicBezTo>
                <a:cubicBezTo>
                  <a:pt x="56" y="224"/>
                  <a:pt x="56" y="224"/>
                  <a:pt x="56" y="224"/>
                </a:cubicBezTo>
                <a:cubicBezTo>
                  <a:pt x="56" y="180"/>
                  <a:pt x="56" y="180"/>
                  <a:pt x="56" y="180"/>
                </a:cubicBezTo>
                <a:cubicBezTo>
                  <a:pt x="48" y="180"/>
                  <a:pt x="48" y="180"/>
                  <a:pt x="48" y="180"/>
                </a:cubicBezTo>
                <a:cubicBezTo>
                  <a:pt x="48" y="215"/>
                  <a:pt x="48" y="215"/>
                  <a:pt x="48" y="215"/>
                </a:cubicBezTo>
                <a:cubicBezTo>
                  <a:pt x="30" y="197"/>
                  <a:pt x="30" y="197"/>
                  <a:pt x="30" y="197"/>
                </a:cubicBezTo>
                <a:cubicBezTo>
                  <a:pt x="16" y="177"/>
                  <a:pt x="8" y="153"/>
                  <a:pt x="8" y="128"/>
                </a:cubicBezTo>
                <a:cubicBezTo>
                  <a:pt x="8" y="61"/>
                  <a:pt x="62" y="8"/>
                  <a:pt x="128" y="8"/>
                </a:cubicBezTo>
                <a:cubicBezTo>
                  <a:pt x="194" y="8"/>
                  <a:pt x="248" y="61"/>
                  <a:pt x="248" y="128"/>
                </a:cubicBezTo>
                <a:cubicBezTo>
                  <a:pt x="248" y="194"/>
                  <a:pt x="194" y="248"/>
                  <a:pt x="128" y="248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" name="Группа 1"/>
          <p:cNvGrpSpPr/>
          <p:nvPr/>
        </p:nvGrpSpPr>
        <p:grpSpPr>
          <a:xfrm>
            <a:off x="2458794" y="1264880"/>
            <a:ext cx="302608" cy="302608"/>
            <a:chOff x="2458794" y="1264880"/>
            <a:chExt cx="302608" cy="302608"/>
          </a:xfrm>
          <a:solidFill>
            <a:schemeClr val="tx2"/>
          </a:solidFill>
        </p:grpSpPr>
        <p:sp>
          <p:nvSpPr>
            <p:cNvPr id="6" name="Freeform 12"/>
            <p:cNvSpPr>
              <a:spLocks/>
            </p:cNvSpPr>
            <p:nvPr/>
          </p:nvSpPr>
          <p:spPr bwMode="auto">
            <a:xfrm>
              <a:off x="2458794" y="1264880"/>
              <a:ext cx="161812" cy="268985"/>
            </a:xfrm>
            <a:custGeom>
              <a:avLst/>
              <a:gdLst>
                <a:gd name="T0" fmla="*/ 128 w 137"/>
                <a:gd name="T1" fmla="*/ 0 h 228"/>
                <a:gd name="T2" fmla="*/ 0 w 137"/>
                <a:gd name="T3" fmla="*/ 128 h 228"/>
                <a:gd name="T4" fmla="*/ 24 w 137"/>
                <a:gd name="T5" fmla="*/ 202 h 228"/>
                <a:gd name="T6" fmla="*/ 42 w 137"/>
                <a:gd name="T7" fmla="*/ 220 h 228"/>
                <a:gd name="T8" fmla="*/ 8 w 137"/>
                <a:gd name="T9" fmla="*/ 220 h 228"/>
                <a:gd name="T10" fmla="*/ 8 w 137"/>
                <a:gd name="T11" fmla="*/ 228 h 228"/>
                <a:gd name="T12" fmla="*/ 52 w 137"/>
                <a:gd name="T13" fmla="*/ 228 h 228"/>
                <a:gd name="T14" fmla="*/ 56 w 137"/>
                <a:gd name="T15" fmla="*/ 224 h 228"/>
                <a:gd name="T16" fmla="*/ 56 w 137"/>
                <a:gd name="T17" fmla="*/ 180 h 228"/>
                <a:gd name="T18" fmla="*/ 48 w 137"/>
                <a:gd name="T19" fmla="*/ 180 h 228"/>
                <a:gd name="T20" fmla="*/ 48 w 137"/>
                <a:gd name="T21" fmla="*/ 215 h 228"/>
                <a:gd name="T22" fmla="*/ 30 w 137"/>
                <a:gd name="T23" fmla="*/ 197 h 228"/>
                <a:gd name="T24" fmla="*/ 8 w 137"/>
                <a:gd name="T25" fmla="*/ 128 h 228"/>
                <a:gd name="T26" fmla="*/ 128 w 137"/>
                <a:gd name="T27" fmla="*/ 8 h 228"/>
                <a:gd name="T28" fmla="*/ 136 w 137"/>
                <a:gd name="T29" fmla="*/ 8 h 228"/>
                <a:gd name="T30" fmla="*/ 137 w 137"/>
                <a:gd name="T31" fmla="*/ 0 h 228"/>
                <a:gd name="T32" fmla="*/ 128 w 137"/>
                <a:gd name="T33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228">
                  <a:moveTo>
                    <a:pt x="128" y="0"/>
                  </a:moveTo>
                  <a:cubicBezTo>
                    <a:pt x="58" y="0"/>
                    <a:pt x="0" y="57"/>
                    <a:pt x="0" y="128"/>
                  </a:cubicBezTo>
                  <a:cubicBezTo>
                    <a:pt x="0" y="154"/>
                    <a:pt x="9" y="180"/>
                    <a:pt x="24" y="202"/>
                  </a:cubicBezTo>
                  <a:cubicBezTo>
                    <a:pt x="42" y="220"/>
                    <a:pt x="42" y="220"/>
                    <a:pt x="42" y="220"/>
                  </a:cubicBezTo>
                  <a:cubicBezTo>
                    <a:pt x="8" y="220"/>
                    <a:pt x="8" y="220"/>
                    <a:pt x="8" y="220"/>
                  </a:cubicBezTo>
                  <a:cubicBezTo>
                    <a:pt x="8" y="228"/>
                    <a:pt x="8" y="228"/>
                    <a:pt x="8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6" y="224"/>
                    <a:pt x="56" y="224"/>
                    <a:pt x="56" y="224"/>
                  </a:cubicBezTo>
                  <a:cubicBezTo>
                    <a:pt x="56" y="180"/>
                    <a:pt x="56" y="180"/>
                    <a:pt x="56" y="180"/>
                  </a:cubicBezTo>
                  <a:cubicBezTo>
                    <a:pt x="48" y="180"/>
                    <a:pt x="48" y="180"/>
                    <a:pt x="48" y="180"/>
                  </a:cubicBezTo>
                  <a:cubicBezTo>
                    <a:pt x="48" y="215"/>
                    <a:pt x="48" y="215"/>
                    <a:pt x="48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16" y="177"/>
                    <a:pt x="8" y="153"/>
                    <a:pt x="8" y="128"/>
                  </a:cubicBezTo>
                  <a:cubicBezTo>
                    <a:pt x="8" y="61"/>
                    <a:pt x="62" y="8"/>
                    <a:pt x="128" y="8"/>
                  </a:cubicBezTo>
                  <a:cubicBezTo>
                    <a:pt x="131" y="8"/>
                    <a:pt x="134" y="8"/>
                    <a:pt x="136" y="8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4" y="0"/>
                    <a:pt x="131" y="0"/>
                    <a:pt x="1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" name="Freeform 13"/>
            <p:cNvSpPr>
              <a:spLocks/>
            </p:cNvSpPr>
            <p:nvPr/>
          </p:nvSpPr>
          <p:spPr bwMode="auto">
            <a:xfrm>
              <a:off x="2702561" y="1300604"/>
              <a:ext cx="21014" cy="21014"/>
            </a:xfrm>
            <a:custGeom>
              <a:avLst/>
              <a:gdLst>
                <a:gd name="T0" fmla="*/ 6 w 18"/>
                <a:gd name="T1" fmla="*/ 0 h 17"/>
                <a:gd name="T2" fmla="*/ 0 w 18"/>
                <a:gd name="T3" fmla="*/ 6 h 17"/>
                <a:gd name="T4" fmla="*/ 12 w 18"/>
                <a:gd name="T5" fmla="*/ 17 h 17"/>
                <a:gd name="T6" fmla="*/ 18 w 18"/>
                <a:gd name="T7" fmla="*/ 12 h 17"/>
                <a:gd name="T8" fmla="*/ 6 w 18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10"/>
                    <a:pt x="8" y="13"/>
                    <a:pt x="12" y="17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4" y="8"/>
                    <a:pt x="10" y="4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14"/>
            <p:cNvSpPr>
              <a:spLocks/>
            </p:cNvSpPr>
            <p:nvPr/>
          </p:nvSpPr>
          <p:spPr bwMode="auto">
            <a:xfrm>
              <a:off x="2738285" y="1460314"/>
              <a:ext cx="14711" cy="23117"/>
            </a:xfrm>
            <a:custGeom>
              <a:avLst/>
              <a:gdLst>
                <a:gd name="T0" fmla="*/ 14 w 14"/>
                <a:gd name="T1" fmla="*/ 3 h 18"/>
                <a:gd name="T2" fmla="*/ 6 w 14"/>
                <a:gd name="T3" fmla="*/ 0 h 18"/>
                <a:gd name="T4" fmla="*/ 0 w 14"/>
                <a:gd name="T5" fmla="*/ 15 h 18"/>
                <a:gd name="T6" fmla="*/ 7 w 14"/>
                <a:gd name="T7" fmla="*/ 18 h 18"/>
                <a:gd name="T8" fmla="*/ 14 w 14"/>
                <a:gd name="T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14" y="3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5"/>
                    <a:pt x="2" y="10"/>
                    <a:pt x="0" y="15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0" y="13"/>
                    <a:pt x="12" y="8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" name="Freeform 15"/>
            <p:cNvSpPr>
              <a:spLocks/>
            </p:cNvSpPr>
            <p:nvPr/>
          </p:nvSpPr>
          <p:spPr bwMode="auto">
            <a:xfrm>
              <a:off x="2681547" y="1529662"/>
              <a:ext cx="21014" cy="16812"/>
            </a:xfrm>
            <a:custGeom>
              <a:avLst/>
              <a:gdLst>
                <a:gd name="T0" fmla="*/ 4 w 18"/>
                <a:gd name="T1" fmla="*/ 15 h 15"/>
                <a:gd name="T2" fmla="*/ 18 w 18"/>
                <a:gd name="T3" fmla="*/ 6 h 15"/>
                <a:gd name="T4" fmla="*/ 13 w 18"/>
                <a:gd name="T5" fmla="*/ 0 h 15"/>
                <a:gd name="T6" fmla="*/ 0 w 18"/>
                <a:gd name="T7" fmla="*/ 8 h 15"/>
                <a:gd name="T8" fmla="*/ 4 w 18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4" y="15"/>
                  </a:moveTo>
                  <a:cubicBezTo>
                    <a:pt x="9" y="13"/>
                    <a:pt x="14" y="9"/>
                    <a:pt x="18" y="6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9" y="3"/>
                    <a:pt x="5" y="6"/>
                    <a:pt x="0" y="8"/>
                  </a:cubicBezTo>
                  <a:lnTo>
                    <a:pt x="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" name="Freeform 16"/>
            <p:cNvSpPr>
              <a:spLocks/>
            </p:cNvSpPr>
            <p:nvPr/>
          </p:nvSpPr>
          <p:spPr bwMode="auto">
            <a:xfrm>
              <a:off x="2681547" y="1285894"/>
              <a:ext cx="21014" cy="16812"/>
            </a:xfrm>
            <a:custGeom>
              <a:avLst/>
              <a:gdLst>
                <a:gd name="T0" fmla="*/ 0 w 18"/>
                <a:gd name="T1" fmla="*/ 7 h 15"/>
                <a:gd name="T2" fmla="*/ 13 w 18"/>
                <a:gd name="T3" fmla="*/ 15 h 15"/>
                <a:gd name="T4" fmla="*/ 18 w 18"/>
                <a:gd name="T5" fmla="*/ 9 h 15"/>
                <a:gd name="T6" fmla="*/ 4 w 18"/>
                <a:gd name="T7" fmla="*/ 0 h 15"/>
                <a:gd name="T8" fmla="*/ 0 w 18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0" y="7"/>
                  </a:moveTo>
                  <a:cubicBezTo>
                    <a:pt x="5" y="9"/>
                    <a:pt x="9" y="12"/>
                    <a:pt x="13" y="15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4" y="6"/>
                    <a:pt x="9" y="2"/>
                    <a:pt x="4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" name="Freeform 17"/>
            <p:cNvSpPr>
              <a:spLocks/>
            </p:cNvSpPr>
            <p:nvPr/>
          </p:nvSpPr>
          <p:spPr bwMode="auto">
            <a:xfrm>
              <a:off x="2750894" y="1405676"/>
              <a:ext cx="10508" cy="21014"/>
            </a:xfrm>
            <a:custGeom>
              <a:avLst/>
              <a:gdLst>
                <a:gd name="T0" fmla="*/ 0 w 8"/>
                <a:gd name="T1" fmla="*/ 1 h 17"/>
                <a:gd name="T2" fmla="*/ 0 w 8"/>
                <a:gd name="T3" fmla="*/ 9 h 17"/>
                <a:gd name="T4" fmla="*/ 0 w 8"/>
                <a:gd name="T5" fmla="*/ 16 h 17"/>
                <a:gd name="T6" fmla="*/ 8 w 8"/>
                <a:gd name="T7" fmla="*/ 17 h 17"/>
                <a:gd name="T8" fmla="*/ 8 w 8"/>
                <a:gd name="T9" fmla="*/ 9 h 17"/>
                <a:gd name="T10" fmla="*/ 8 w 8"/>
                <a:gd name="T11" fmla="*/ 0 h 17"/>
                <a:gd name="T12" fmla="*/ 0 w 8"/>
                <a:gd name="T1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7">
                  <a:moveTo>
                    <a:pt x="0" y="1"/>
                  </a:moveTo>
                  <a:cubicBezTo>
                    <a:pt x="0" y="3"/>
                    <a:pt x="0" y="6"/>
                    <a:pt x="0" y="9"/>
                  </a:cubicBezTo>
                  <a:cubicBezTo>
                    <a:pt x="0" y="11"/>
                    <a:pt x="0" y="14"/>
                    <a:pt x="0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4"/>
                    <a:pt x="8" y="11"/>
                    <a:pt x="8" y="9"/>
                  </a:cubicBezTo>
                  <a:cubicBezTo>
                    <a:pt x="8" y="6"/>
                    <a:pt x="8" y="3"/>
                    <a:pt x="8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" name="Freeform 18"/>
            <p:cNvSpPr>
              <a:spLocks/>
            </p:cNvSpPr>
            <p:nvPr/>
          </p:nvSpPr>
          <p:spPr bwMode="auto">
            <a:xfrm>
              <a:off x="2656330" y="1542271"/>
              <a:ext cx="21014" cy="16812"/>
            </a:xfrm>
            <a:custGeom>
              <a:avLst/>
              <a:gdLst>
                <a:gd name="T0" fmla="*/ 3 w 18"/>
                <a:gd name="T1" fmla="*/ 14 h 14"/>
                <a:gd name="T2" fmla="*/ 18 w 18"/>
                <a:gd name="T3" fmla="*/ 7 h 14"/>
                <a:gd name="T4" fmla="*/ 15 w 18"/>
                <a:gd name="T5" fmla="*/ 0 h 14"/>
                <a:gd name="T6" fmla="*/ 0 w 18"/>
                <a:gd name="T7" fmla="*/ 6 h 14"/>
                <a:gd name="T8" fmla="*/ 3 w 1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3" y="14"/>
                  </a:moveTo>
                  <a:cubicBezTo>
                    <a:pt x="8" y="12"/>
                    <a:pt x="13" y="10"/>
                    <a:pt x="18" y="7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3"/>
                    <a:pt x="5" y="5"/>
                    <a:pt x="0" y="6"/>
                  </a:cubicBezTo>
                  <a:lnTo>
                    <a:pt x="3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Freeform 19"/>
            <p:cNvSpPr>
              <a:spLocks/>
            </p:cNvSpPr>
            <p:nvPr/>
          </p:nvSpPr>
          <p:spPr bwMode="auto">
            <a:xfrm>
              <a:off x="2629010" y="1552777"/>
              <a:ext cx="21014" cy="12609"/>
            </a:xfrm>
            <a:custGeom>
              <a:avLst/>
              <a:gdLst>
                <a:gd name="T0" fmla="*/ 1 w 18"/>
                <a:gd name="T1" fmla="*/ 11 h 11"/>
                <a:gd name="T2" fmla="*/ 18 w 18"/>
                <a:gd name="T3" fmla="*/ 8 h 11"/>
                <a:gd name="T4" fmla="*/ 16 w 18"/>
                <a:gd name="T5" fmla="*/ 0 h 11"/>
                <a:gd name="T6" fmla="*/ 0 w 18"/>
                <a:gd name="T7" fmla="*/ 4 h 11"/>
                <a:gd name="T8" fmla="*/ 1 w 18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1" y="11"/>
                  </a:moveTo>
                  <a:cubicBezTo>
                    <a:pt x="7" y="11"/>
                    <a:pt x="12" y="10"/>
                    <a:pt x="18" y="8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2"/>
                    <a:pt x="5" y="3"/>
                    <a:pt x="0" y="4"/>
                  </a:cubicBezTo>
                  <a:lnTo>
                    <a:pt x="1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" name="Freeform 20"/>
            <p:cNvSpPr>
              <a:spLocks/>
            </p:cNvSpPr>
            <p:nvPr/>
          </p:nvSpPr>
          <p:spPr bwMode="auto">
            <a:xfrm>
              <a:off x="2629010" y="1266981"/>
              <a:ext cx="18914" cy="12609"/>
            </a:xfrm>
            <a:custGeom>
              <a:avLst/>
              <a:gdLst>
                <a:gd name="T0" fmla="*/ 0 w 17"/>
                <a:gd name="T1" fmla="*/ 8 h 11"/>
                <a:gd name="T2" fmla="*/ 15 w 17"/>
                <a:gd name="T3" fmla="*/ 11 h 11"/>
                <a:gd name="T4" fmla="*/ 17 w 17"/>
                <a:gd name="T5" fmla="*/ 3 h 11"/>
                <a:gd name="T6" fmla="*/ 1 w 17"/>
                <a:gd name="T7" fmla="*/ 0 h 11"/>
                <a:gd name="T8" fmla="*/ 0 w 1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0" y="8"/>
                  </a:moveTo>
                  <a:cubicBezTo>
                    <a:pt x="5" y="8"/>
                    <a:pt x="10" y="9"/>
                    <a:pt x="15" y="11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2" y="1"/>
                    <a:pt x="6" y="0"/>
                    <a:pt x="1" y="0"/>
                  </a:cubicBez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" name="Freeform 21"/>
            <p:cNvSpPr>
              <a:spLocks/>
            </p:cNvSpPr>
            <p:nvPr/>
          </p:nvSpPr>
          <p:spPr bwMode="auto">
            <a:xfrm>
              <a:off x="2746691" y="1376256"/>
              <a:ext cx="12609" cy="21014"/>
            </a:xfrm>
            <a:custGeom>
              <a:avLst/>
              <a:gdLst>
                <a:gd name="T0" fmla="*/ 8 w 11"/>
                <a:gd name="T1" fmla="*/ 0 h 18"/>
                <a:gd name="T2" fmla="*/ 0 w 11"/>
                <a:gd name="T3" fmla="*/ 2 h 18"/>
                <a:gd name="T4" fmla="*/ 3 w 11"/>
                <a:gd name="T5" fmla="*/ 18 h 18"/>
                <a:gd name="T6" fmla="*/ 11 w 11"/>
                <a:gd name="T7" fmla="*/ 17 h 18"/>
                <a:gd name="T8" fmla="*/ 8 w 11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8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7"/>
                    <a:pt x="3" y="13"/>
                    <a:pt x="3" y="18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1"/>
                    <a:pt x="9" y="6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Freeform 22"/>
            <p:cNvSpPr>
              <a:spLocks/>
            </p:cNvSpPr>
            <p:nvPr/>
          </p:nvSpPr>
          <p:spPr bwMode="auto">
            <a:xfrm>
              <a:off x="2704662" y="1510748"/>
              <a:ext cx="18914" cy="18914"/>
            </a:xfrm>
            <a:custGeom>
              <a:avLst/>
              <a:gdLst>
                <a:gd name="T0" fmla="*/ 0 w 17"/>
                <a:gd name="T1" fmla="*/ 11 h 17"/>
                <a:gd name="T2" fmla="*/ 5 w 17"/>
                <a:gd name="T3" fmla="*/ 17 h 17"/>
                <a:gd name="T4" fmla="*/ 17 w 17"/>
                <a:gd name="T5" fmla="*/ 5 h 17"/>
                <a:gd name="T6" fmla="*/ 11 w 17"/>
                <a:gd name="T7" fmla="*/ 0 h 17"/>
                <a:gd name="T8" fmla="*/ 0 w 17"/>
                <a:gd name="T9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0" y="11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9" y="13"/>
                    <a:pt x="13" y="9"/>
                    <a:pt x="17" y="5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7" y="4"/>
                    <a:pt x="3" y="7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" name="Freeform 23"/>
            <p:cNvSpPr>
              <a:spLocks/>
            </p:cNvSpPr>
            <p:nvPr/>
          </p:nvSpPr>
          <p:spPr bwMode="auto">
            <a:xfrm>
              <a:off x="2746691" y="1432996"/>
              <a:ext cx="12609" cy="23117"/>
            </a:xfrm>
            <a:custGeom>
              <a:avLst/>
              <a:gdLst>
                <a:gd name="T0" fmla="*/ 11 w 11"/>
                <a:gd name="T1" fmla="*/ 1 h 18"/>
                <a:gd name="T2" fmla="*/ 3 w 11"/>
                <a:gd name="T3" fmla="*/ 0 h 18"/>
                <a:gd name="T4" fmla="*/ 0 w 11"/>
                <a:gd name="T5" fmla="*/ 16 h 18"/>
                <a:gd name="T6" fmla="*/ 8 w 11"/>
                <a:gd name="T7" fmla="*/ 18 h 18"/>
                <a:gd name="T8" fmla="*/ 11 w 11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11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2" y="11"/>
                    <a:pt x="0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2"/>
                    <a:pt x="11" y="7"/>
                    <a:pt x="1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721474" y="1323720"/>
              <a:ext cx="18914" cy="21014"/>
            </a:xfrm>
            <a:custGeom>
              <a:avLst/>
              <a:gdLst>
                <a:gd name="T0" fmla="*/ 0 w 16"/>
                <a:gd name="T1" fmla="*/ 4 h 18"/>
                <a:gd name="T2" fmla="*/ 9 w 16"/>
                <a:gd name="T3" fmla="*/ 18 h 18"/>
                <a:gd name="T4" fmla="*/ 16 w 16"/>
                <a:gd name="T5" fmla="*/ 13 h 18"/>
                <a:gd name="T6" fmla="*/ 7 w 16"/>
                <a:gd name="T7" fmla="*/ 0 h 18"/>
                <a:gd name="T8" fmla="*/ 0 w 16"/>
                <a:gd name="T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0" y="4"/>
                  </a:moveTo>
                  <a:cubicBezTo>
                    <a:pt x="4" y="9"/>
                    <a:pt x="7" y="13"/>
                    <a:pt x="9" y="18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3" y="9"/>
                    <a:pt x="10" y="4"/>
                    <a:pt x="7" y="0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" name="Freeform 25"/>
            <p:cNvSpPr>
              <a:spLocks/>
            </p:cNvSpPr>
            <p:nvPr/>
          </p:nvSpPr>
          <p:spPr bwMode="auto">
            <a:xfrm>
              <a:off x="2738285" y="1348938"/>
              <a:ext cx="14711" cy="21014"/>
            </a:xfrm>
            <a:custGeom>
              <a:avLst/>
              <a:gdLst>
                <a:gd name="T0" fmla="*/ 0 w 14"/>
                <a:gd name="T1" fmla="*/ 3 h 18"/>
                <a:gd name="T2" fmla="*/ 6 w 14"/>
                <a:gd name="T3" fmla="*/ 18 h 18"/>
                <a:gd name="T4" fmla="*/ 14 w 14"/>
                <a:gd name="T5" fmla="*/ 15 h 18"/>
                <a:gd name="T6" fmla="*/ 7 w 14"/>
                <a:gd name="T7" fmla="*/ 0 h 18"/>
                <a:gd name="T8" fmla="*/ 0 w 14"/>
                <a:gd name="T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0" y="3"/>
                  </a:moveTo>
                  <a:cubicBezTo>
                    <a:pt x="2" y="8"/>
                    <a:pt x="4" y="13"/>
                    <a:pt x="6" y="18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0"/>
                    <a:pt x="10" y="5"/>
                    <a:pt x="7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" name="Freeform 26"/>
            <p:cNvSpPr>
              <a:spLocks/>
            </p:cNvSpPr>
            <p:nvPr/>
          </p:nvSpPr>
          <p:spPr bwMode="auto">
            <a:xfrm>
              <a:off x="2656330" y="1271184"/>
              <a:ext cx="21014" cy="16812"/>
            </a:xfrm>
            <a:custGeom>
              <a:avLst/>
              <a:gdLst>
                <a:gd name="T0" fmla="*/ 0 w 18"/>
                <a:gd name="T1" fmla="*/ 8 h 14"/>
                <a:gd name="T2" fmla="*/ 14 w 18"/>
                <a:gd name="T3" fmla="*/ 14 h 14"/>
                <a:gd name="T4" fmla="*/ 18 w 18"/>
                <a:gd name="T5" fmla="*/ 7 h 14"/>
                <a:gd name="T6" fmla="*/ 2 w 18"/>
                <a:gd name="T7" fmla="*/ 0 h 14"/>
                <a:gd name="T8" fmla="*/ 0 w 18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0" y="8"/>
                  </a:moveTo>
                  <a:cubicBezTo>
                    <a:pt x="5" y="10"/>
                    <a:pt x="10" y="12"/>
                    <a:pt x="14" y="14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3" y="4"/>
                    <a:pt x="8" y="2"/>
                    <a:pt x="2" y="0"/>
                  </a:cubicBez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Freeform 27"/>
            <p:cNvSpPr>
              <a:spLocks/>
            </p:cNvSpPr>
            <p:nvPr/>
          </p:nvSpPr>
          <p:spPr bwMode="auto">
            <a:xfrm>
              <a:off x="2723576" y="1487633"/>
              <a:ext cx="16812" cy="18914"/>
            </a:xfrm>
            <a:custGeom>
              <a:avLst/>
              <a:gdLst>
                <a:gd name="T0" fmla="*/ 15 w 15"/>
                <a:gd name="T1" fmla="*/ 4 h 17"/>
                <a:gd name="T2" fmla="*/ 8 w 15"/>
                <a:gd name="T3" fmla="*/ 0 h 17"/>
                <a:gd name="T4" fmla="*/ 0 w 15"/>
                <a:gd name="T5" fmla="*/ 13 h 17"/>
                <a:gd name="T6" fmla="*/ 6 w 15"/>
                <a:gd name="T7" fmla="*/ 17 h 17"/>
                <a:gd name="T8" fmla="*/ 15 w 15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15" y="4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4"/>
                    <a:pt x="3" y="8"/>
                    <a:pt x="0" y="13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9" y="13"/>
                    <a:pt x="12" y="8"/>
                    <a:pt x="1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" name="Freeform 28"/>
            <p:cNvSpPr>
              <a:spLocks/>
            </p:cNvSpPr>
            <p:nvPr/>
          </p:nvSpPr>
          <p:spPr bwMode="auto">
            <a:xfrm>
              <a:off x="2610098" y="1556980"/>
              <a:ext cx="10508" cy="10508"/>
            </a:xfrm>
            <a:custGeom>
              <a:avLst/>
              <a:gdLst>
                <a:gd name="T0" fmla="*/ 0 w 9"/>
                <a:gd name="T1" fmla="*/ 1 h 9"/>
                <a:gd name="T2" fmla="*/ 0 w 9"/>
                <a:gd name="T3" fmla="*/ 9 h 9"/>
                <a:gd name="T4" fmla="*/ 9 w 9"/>
                <a:gd name="T5" fmla="*/ 8 h 9"/>
                <a:gd name="T6" fmla="*/ 8 w 9"/>
                <a:gd name="T7" fmla="*/ 0 h 9"/>
                <a:gd name="T8" fmla="*/ 0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3" y="9"/>
                    <a:pt x="6" y="9"/>
                    <a:pt x="9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1"/>
                    <a:pt x="3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" name="Группа 2"/>
          <p:cNvGrpSpPr/>
          <p:nvPr/>
        </p:nvGrpSpPr>
        <p:grpSpPr>
          <a:xfrm>
            <a:off x="2921111" y="1264880"/>
            <a:ext cx="161812" cy="302608"/>
            <a:chOff x="2921111" y="1264880"/>
            <a:chExt cx="161812" cy="302608"/>
          </a:xfrm>
          <a:solidFill>
            <a:schemeClr val="tx2"/>
          </a:solidFill>
        </p:grpSpPr>
        <p:sp>
          <p:nvSpPr>
            <p:cNvPr id="23" name="Freeform 29"/>
            <p:cNvSpPr>
              <a:spLocks noEditPoints="1"/>
            </p:cNvSpPr>
            <p:nvPr/>
          </p:nvSpPr>
          <p:spPr bwMode="auto">
            <a:xfrm>
              <a:off x="2921111" y="1264880"/>
              <a:ext cx="161812" cy="302608"/>
            </a:xfrm>
            <a:custGeom>
              <a:avLst/>
              <a:gdLst>
                <a:gd name="T0" fmla="*/ 68 w 136"/>
                <a:gd name="T1" fmla="*/ 0 h 256"/>
                <a:gd name="T2" fmla="*/ 0 w 136"/>
                <a:gd name="T3" fmla="*/ 68 h 256"/>
                <a:gd name="T4" fmla="*/ 0 w 136"/>
                <a:gd name="T5" fmla="*/ 188 h 256"/>
                <a:gd name="T6" fmla="*/ 68 w 136"/>
                <a:gd name="T7" fmla="*/ 256 h 256"/>
                <a:gd name="T8" fmla="*/ 136 w 136"/>
                <a:gd name="T9" fmla="*/ 188 h 256"/>
                <a:gd name="T10" fmla="*/ 136 w 136"/>
                <a:gd name="T11" fmla="*/ 68 h 256"/>
                <a:gd name="T12" fmla="*/ 68 w 136"/>
                <a:gd name="T13" fmla="*/ 0 h 256"/>
                <a:gd name="T14" fmla="*/ 128 w 136"/>
                <a:gd name="T15" fmla="*/ 188 h 256"/>
                <a:gd name="T16" fmla="*/ 68 w 136"/>
                <a:gd name="T17" fmla="*/ 248 h 256"/>
                <a:gd name="T18" fmla="*/ 8 w 136"/>
                <a:gd name="T19" fmla="*/ 188 h 256"/>
                <a:gd name="T20" fmla="*/ 8 w 136"/>
                <a:gd name="T21" fmla="*/ 68 h 256"/>
                <a:gd name="T22" fmla="*/ 68 w 136"/>
                <a:gd name="T23" fmla="*/ 8 h 256"/>
                <a:gd name="T24" fmla="*/ 128 w 136"/>
                <a:gd name="T25" fmla="*/ 68 h 256"/>
                <a:gd name="T26" fmla="*/ 128 w 136"/>
                <a:gd name="T27" fmla="*/ 18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6" h="256">
                  <a:moveTo>
                    <a:pt x="68" y="0"/>
                  </a:moveTo>
                  <a:cubicBezTo>
                    <a:pt x="31" y="0"/>
                    <a:pt x="0" y="30"/>
                    <a:pt x="0" y="68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225"/>
                    <a:pt x="31" y="256"/>
                    <a:pt x="68" y="256"/>
                  </a:cubicBezTo>
                  <a:cubicBezTo>
                    <a:pt x="106" y="256"/>
                    <a:pt x="136" y="225"/>
                    <a:pt x="136" y="188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36" y="30"/>
                    <a:pt x="106" y="0"/>
                    <a:pt x="68" y="0"/>
                  </a:cubicBezTo>
                  <a:close/>
                  <a:moveTo>
                    <a:pt x="128" y="188"/>
                  </a:moveTo>
                  <a:cubicBezTo>
                    <a:pt x="128" y="221"/>
                    <a:pt x="102" y="248"/>
                    <a:pt x="68" y="248"/>
                  </a:cubicBezTo>
                  <a:cubicBezTo>
                    <a:pt x="35" y="248"/>
                    <a:pt x="8" y="221"/>
                    <a:pt x="8" y="18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35"/>
                    <a:pt x="35" y="8"/>
                    <a:pt x="68" y="8"/>
                  </a:cubicBezTo>
                  <a:cubicBezTo>
                    <a:pt x="102" y="8"/>
                    <a:pt x="128" y="35"/>
                    <a:pt x="128" y="68"/>
                  </a:cubicBezTo>
                  <a:lnTo>
                    <a:pt x="128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" name="Freeform 30"/>
            <p:cNvSpPr>
              <a:spLocks noEditPoints="1"/>
            </p:cNvSpPr>
            <p:nvPr/>
          </p:nvSpPr>
          <p:spPr bwMode="auto">
            <a:xfrm>
              <a:off x="2940024" y="1426691"/>
              <a:ext cx="123986" cy="121884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4" y="0"/>
                    <a:pt x="0" y="23"/>
                    <a:pt x="0" y="52"/>
                  </a:cubicBezTo>
                  <a:cubicBezTo>
                    <a:pt x="0" y="80"/>
                    <a:pt x="24" y="104"/>
                    <a:pt x="52" y="104"/>
                  </a:cubicBezTo>
                  <a:cubicBezTo>
                    <a:pt x="81" y="104"/>
                    <a:pt x="104" y="80"/>
                    <a:pt x="104" y="52"/>
                  </a:cubicBezTo>
                  <a:cubicBezTo>
                    <a:pt x="104" y="23"/>
                    <a:pt x="81" y="0"/>
                    <a:pt x="52" y="0"/>
                  </a:cubicBezTo>
                  <a:close/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77" y="8"/>
                    <a:pt x="96" y="27"/>
                    <a:pt x="96" y="52"/>
                  </a:cubicBezTo>
                  <a:cubicBezTo>
                    <a:pt x="96" y="76"/>
                    <a:pt x="77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" name="Группа 3"/>
          <p:cNvGrpSpPr/>
          <p:nvPr/>
        </p:nvGrpSpPr>
        <p:grpSpPr>
          <a:xfrm>
            <a:off x="3244734" y="1336329"/>
            <a:ext cx="304710" cy="159710"/>
            <a:chOff x="3244734" y="1336329"/>
            <a:chExt cx="304710" cy="159710"/>
          </a:xfrm>
          <a:solidFill>
            <a:schemeClr val="tx2"/>
          </a:solidFill>
        </p:grpSpPr>
        <p:sp>
          <p:nvSpPr>
            <p:cNvPr id="25" name="Freeform 31"/>
            <p:cNvSpPr>
              <a:spLocks noEditPoints="1"/>
            </p:cNvSpPr>
            <p:nvPr/>
          </p:nvSpPr>
          <p:spPr bwMode="auto">
            <a:xfrm>
              <a:off x="3244734" y="1336329"/>
              <a:ext cx="304710" cy="159710"/>
            </a:xfrm>
            <a:custGeom>
              <a:avLst/>
              <a:gdLst>
                <a:gd name="T0" fmla="*/ 188 w 256"/>
                <a:gd name="T1" fmla="*/ 0 h 136"/>
                <a:gd name="T2" fmla="*/ 68 w 256"/>
                <a:gd name="T3" fmla="*/ 0 h 136"/>
                <a:gd name="T4" fmla="*/ 0 w 256"/>
                <a:gd name="T5" fmla="*/ 68 h 136"/>
                <a:gd name="T6" fmla="*/ 68 w 256"/>
                <a:gd name="T7" fmla="*/ 136 h 136"/>
                <a:gd name="T8" fmla="*/ 188 w 256"/>
                <a:gd name="T9" fmla="*/ 136 h 136"/>
                <a:gd name="T10" fmla="*/ 256 w 256"/>
                <a:gd name="T11" fmla="*/ 68 h 136"/>
                <a:gd name="T12" fmla="*/ 188 w 256"/>
                <a:gd name="T13" fmla="*/ 0 h 136"/>
                <a:gd name="T14" fmla="*/ 188 w 256"/>
                <a:gd name="T15" fmla="*/ 128 h 136"/>
                <a:gd name="T16" fmla="*/ 68 w 256"/>
                <a:gd name="T17" fmla="*/ 128 h 136"/>
                <a:gd name="T18" fmla="*/ 8 w 256"/>
                <a:gd name="T19" fmla="*/ 68 h 136"/>
                <a:gd name="T20" fmla="*/ 68 w 256"/>
                <a:gd name="T21" fmla="*/ 8 h 136"/>
                <a:gd name="T22" fmla="*/ 188 w 256"/>
                <a:gd name="T23" fmla="*/ 8 h 136"/>
                <a:gd name="T24" fmla="*/ 248 w 256"/>
                <a:gd name="T25" fmla="*/ 68 h 136"/>
                <a:gd name="T26" fmla="*/ 188 w 256"/>
                <a:gd name="T27" fmla="*/ 1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6" h="136">
                  <a:moveTo>
                    <a:pt x="188" y="0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30" y="0"/>
                    <a:pt x="0" y="30"/>
                    <a:pt x="0" y="68"/>
                  </a:cubicBezTo>
                  <a:cubicBezTo>
                    <a:pt x="0" y="105"/>
                    <a:pt x="30" y="136"/>
                    <a:pt x="68" y="136"/>
                  </a:cubicBezTo>
                  <a:cubicBezTo>
                    <a:pt x="188" y="136"/>
                    <a:pt x="188" y="136"/>
                    <a:pt x="188" y="136"/>
                  </a:cubicBezTo>
                  <a:cubicBezTo>
                    <a:pt x="225" y="136"/>
                    <a:pt x="256" y="105"/>
                    <a:pt x="256" y="68"/>
                  </a:cubicBezTo>
                  <a:cubicBezTo>
                    <a:pt x="256" y="30"/>
                    <a:pt x="225" y="0"/>
                    <a:pt x="188" y="0"/>
                  </a:cubicBezTo>
                  <a:close/>
                  <a:moveTo>
                    <a:pt x="188" y="128"/>
                  </a:moveTo>
                  <a:cubicBezTo>
                    <a:pt x="68" y="128"/>
                    <a:pt x="68" y="128"/>
                    <a:pt x="68" y="128"/>
                  </a:cubicBezTo>
                  <a:cubicBezTo>
                    <a:pt x="34" y="128"/>
                    <a:pt x="8" y="101"/>
                    <a:pt x="8" y="68"/>
                  </a:cubicBezTo>
                  <a:cubicBezTo>
                    <a:pt x="8" y="35"/>
                    <a:pt x="34" y="8"/>
                    <a:pt x="68" y="8"/>
                  </a:cubicBezTo>
                  <a:cubicBezTo>
                    <a:pt x="188" y="8"/>
                    <a:pt x="188" y="8"/>
                    <a:pt x="188" y="8"/>
                  </a:cubicBezTo>
                  <a:cubicBezTo>
                    <a:pt x="221" y="8"/>
                    <a:pt x="248" y="35"/>
                    <a:pt x="248" y="68"/>
                  </a:cubicBezTo>
                  <a:cubicBezTo>
                    <a:pt x="248" y="101"/>
                    <a:pt x="221" y="128"/>
                    <a:pt x="188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" name="Freeform 32"/>
            <p:cNvSpPr>
              <a:spLocks noEditPoints="1"/>
            </p:cNvSpPr>
            <p:nvPr/>
          </p:nvSpPr>
          <p:spPr bwMode="auto">
            <a:xfrm>
              <a:off x="3263646" y="1355241"/>
              <a:ext cx="123986" cy="121884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80"/>
                    <a:pt x="23" y="104"/>
                    <a:pt x="52" y="104"/>
                  </a:cubicBezTo>
                  <a:cubicBezTo>
                    <a:pt x="80" y="104"/>
                    <a:pt x="104" y="80"/>
                    <a:pt x="104" y="52"/>
                  </a:cubicBezTo>
                  <a:cubicBezTo>
                    <a:pt x="104" y="23"/>
                    <a:pt x="80" y="0"/>
                    <a:pt x="52" y="0"/>
                  </a:cubicBezTo>
                  <a:close/>
                  <a:moveTo>
                    <a:pt x="52" y="96"/>
                  </a:moveTo>
                  <a:cubicBezTo>
                    <a:pt x="27" y="96"/>
                    <a:pt x="8" y="76"/>
                    <a:pt x="8" y="52"/>
                  </a:cubicBezTo>
                  <a:cubicBezTo>
                    <a:pt x="8" y="27"/>
                    <a:pt x="27" y="8"/>
                    <a:pt x="52" y="8"/>
                  </a:cubicBezTo>
                  <a:cubicBezTo>
                    <a:pt x="76" y="8"/>
                    <a:pt x="96" y="27"/>
                    <a:pt x="96" y="52"/>
                  </a:cubicBezTo>
                  <a:cubicBezTo>
                    <a:pt x="96" y="76"/>
                    <a:pt x="76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7" name="Группа 296"/>
          <p:cNvGrpSpPr/>
          <p:nvPr/>
        </p:nvGrpSpPr>
        <p:grpSpPr>
          <a:xfrm>
            <a:off x="3637703" y="1336329"/>
            <a:ext cx="304710" cy="159710"/>
            <a:chOff x="3637703" y="1336329"/>
            <a:chExt cx="304710" cy="159710"/>
          </a:xfrm>
          <a:solidFill>
            <a:schemeClr val="tx2"/>
          </a:solidFill>
        </p:grpSpPr>
        <p:sp>
          <p:nvSpPr>
            <p:cNvPr id="27" name="Freeform 33"/>
            <p:cNvSpPr>
              <a:spLocks noEditPoints="1"/>
            </p:cNvSpPr>
            <p:nvPr/>
          </p:nvSpPr>
          <p:spPr bwMode="auto">
            <a:xfrm>
              <a:off x="3637703" y="1336329"/>
              <a:ext cx="304710" cy="159710"/>
            </a:xfrm>
            <a:custGeom>
              <a:avLst/>
              <a:gdLst>
                <a:gd name="T0" fmla="*/ 188 w 256"/>
                <a:gd name="T1" fmla="*/ 0 h 136"/>
                <a:gd name="T2" fmla="*/ 68 w 256"/>
                <a:gd name="T3" fmla="*/ 0 h 136"/>
                <a:gd name="T4" fmla="*/ 0 w 256"/>
                <a:gd name="T5" fmla="*/ 68 h 136"/>
                <a:gd name="T6" fmla="*/ 68 w 256"/>
                <a:gd name="T7" fmla="*/ 136 h 136"/>
                <a:gd name="T8" fmla="*/ 188 w 256"/>
                <a:gd name="T9" fmla="*/ 136 h 136"/>
                <a:gd name="T10" fmla="*/ 256 w 256"/>
                <a:gd name="T11" fmla="*/ 68 h 136"/>
                <a:gd name="T12" fmla="*/ 188 w 256"/>
                <a:gd name="T13" fmla="*/ 0 h 136"/>
                <a:gd name="T14" fmla="*/ 188 w 256"/>
                <a:gd name="T15" fmla="*/ 128 h 136"/>
                <a:gd name="T16" fmla="*/ 68 w 256"/>
                <a:gd name="T17" fmla="*/ 128 h 136"/>
                <a:gd name="T18" fmla="*/ 8 w 256"/>
                <a:gd name="T19" fmla="*/ 68 h 136"/>
                <a:gd name="T20" fmla="*/ 68 w 256"/>
                <a:gd name="T21" fmla="*/ 8 h 136"/>
                <a:gd name="T22" fmla="*/ 188 w 256"/>
                <a:gd name="T23" fmla="*/ 8 h 136"/>
                <a:gd name="T24" fmla="*/ 248 w 256"/>
                <a:gd name="T25" fmla="*/ 68 h 136"/>
                <a:gd name="T26" fmla="*/ 188 w 256"/>
                <a:gd name="T27" fmla="*/ 1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6" h="136">
                  <a:moveTo>
                    <a:pt x="188" y="0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30" y="0"/>
                    <a:pt x="0" y="30"/>
                    <a:pt x="0" y="68"/>
                  </a:cubicBezTo>
                  <a:cubicBezTo>
                    <a:pt x="0" y="105"/>
                    <a:pt x="30" y="136"/>
                    <a:pt x="68" y="136"/>
                  </a:cubicBezTo>
                  <a:cubicBezTo>
                    <a:pt x="188" y="136"/>
                    <a:pt x="188" y="136"/>
                    <a:pt x="188" y="136"/>
                  </a:cubicBezTo>
                  <a:cubicBezTo>
                    <a:pt x="225" y="136"/>
                    <a:pt x="256" y="105"/>
                    <a:pt x="256" y="68"/>
                  </a:cubicBezTo>
                  <a:cubicBezTo>
                    <a:pt x="256" y="30"/>
                    <a:pt x="225" y="0"/>
                    <a:pt x="188" y="0"/>
                  </a:cubicBezTo>
                  <a:close/>
                  <a:moveTo>
                    <a:pt x="188" y="128"/>
                  </a:moveTo>
                  <a:cubicBezTo>
                    <a:pt x="68" y="128"/>
                    <a:pt x="68" y="128"/>
                    <a:pt x="68" y="128"/>
                  </a:cubicBezTo>
                  <a:cubicBezTo>
                    <a:pt x="35" y="128"/>
                    <a:pt x="8" y="101"/>
                    <a:pt x="8" y="68"/>
                  </a:cubicBezTo>
                  <a:cubicBezTo>
                    <a:pt x="8" y="35"/>
                    <a:pt x="35" y="8"/>
                    <a:pt x="68" y="8"/>
                  </a:cubicBezTo>
                  <a:cubicBezTo>
                    <a:pt x="188" y="8"/>
                    <a:pt x="188" y="8"/>
                    <a:pt x="188" y="8"/>
                  </a:cubicBezTo>
                  <a:cubicBezTo>
                    <a:pt x="221" y="8"/>
                    <a:pt x="248" y="35"/>
                    <a:pt x="248" y="68"/>
                  </a:cubicBezTo>
                  <a:cubicBezTo>
                    <a:pt x="248" y="101"/>
                    <a:pt x="221" y="128"/>
                    <a:pt x="188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" name="Freeform 34"/>
            <p:cNvSpPr>
              <a:spLocks noEditPoints="1"/>
            </p:cNvSpPr>
            <p:nvPr/>
          </p:nvSpPr>
          <p:spPr bwMode="auto">
            <a:xfrm>
              <a:off x="3799515" y="1355241"/>
              <a:ext cx="123986" cy="121884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80"/>
                    <a:pt x="23" y="104"/>
                    <a:pt x="52" y="104"/>
                  </a:cubicBezTo>
                  <a:cubicBezTo>
                    <a:pt x="80" y="104"/>
                    <a:pt x="104" y="80"/>
                    <a:pt x="104" y="52"/>
                  </a:cubicBezTo>
                  <a:cubicBezTo>
                    <a:pt x="104" y="23"/>
                    <a:pt x="80" y="0"/>
                    <a:pt x="52" y="0"/>
                  </a:cubicBezTo>
                  <a:close/>
                  <a:moveTo>
                    <a:pt x="52" y="96"/>
                  </a:moveTo>
                  <a:cubicBezTo>
                    <a:pt x="27" y="96"/>
                    <a:pt x="8" y="76"/>
                    <a:pt x="8" y="52"/>
                  </a:cubicBezTo>
                  <a:cubicBezTo>
                    <a:pt x="8" y="27"/>
                    <a:pt x="27" y="8"/>
                    <a:pt x="52" y="8"/>
                  </a:cubicBezTo>
                  <a:cubicBezTo>
                    <a:pt x="76" y="8"/>
                    <a:pt x="96" y="27"/>
                    <a:pt x="96" y="52"/>
                  </a:cubicBezTo>
                  <a:cubicBezTo>
                    <a:pt x="96" y="76"/>
                    <a:pt x="76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8" name="Группа 297"/>
          <p:cNvGrpSpPr/>
          <p:nvPr/>
        </p:nvGrpSpPr>
        <p:grpSpPr>
          <a:xfrm>
            <a:off x="4102123" y="1264880"/>
            <a:ext cx="161812" cy="302608"/>
            <a:chOff x="4102123" y="1264880"/>
            <a:chExt cx="161812" cy="302608"/>
          </a:xfrm>
          <a:solidFill>
            <a:schemeClr val="tx2"/>
          </a:solidFill>
        </p:grpSpPr>
        <p:sp>
          <p:nvSpPr>
            <p:cNvPr id="29" name="Freeform 35"/>
            <p:cNvSpPr>
              <a:spLocks noEditPoints="1"/>
            </p:cNvSpPr>
            <p:nvPr/>
          </p:nvSpPr>
          <p:spPr bwMode="auto">
            <a:xfrm>
              <a:off x="4102123" y="1264880"/>
              <a:ext cx="161812" cy="302608"/>
            </a:xfrm>
            <a:custGeom>
              <a:avLst/>
              <a:gdLst>
                <a:gd name="T0" fmla="*/ 136 w 136"/>
                <a:gd name="T1" fmla="*/ 188 h 256"/>
                <a:gd name="T2" fmla="*/ 136 w 136"/>
                <a:gd name="T3" fmla="*/ 68 h 256"/>
                <a:gd name="T4" fmla="*/ 68 w 136"/>
                <a:gd name="T5" fmla="*/ 0 h 256"/>
                <a:gd name="T6" fmla="*/ 0 w 136"/>
                <a:gd name="T7" fmla="*/ 68 h 256"/>
                <a:gd name="T8" fmla="*/ 0 w 136"/>
                <a:gd name="T9" fmla="*/ 188 h 256"/>
                <a:gd name="T10" fmla="*/ 68 w 136"/>
                <a:gd name="T11" fmla="*/ 256 h 256"/>
                <a:gd name="T12" fmla="*/ 136 w 136"/>
                <a:gd name="T13" fmla="*/ 188 h 256"/>
                <a:gd name="T14" fmla="*/ 68 w 136"/>
                <a:gd name="T15" fmla="*/ 248 h 256"/>
                <a:gd name="T16" fmla="*/ 8 w 136"/>
                <a:gd name="T17" fmla="*/ 188 h 256"/>
                <a:gd name="T18" fmla="*/ 8 w 136"/>
                <a:gd name="T19" fmla="*/ 68 h 256"/>
                <a:gd name="T20" fmla="*/ 68 w 136"/>
                <a:gd name="T21" fmla="*/ 8 h 256"/>
                <a:gd name="T22" fmla="*/ 128 w 136"/>
                <a:gd name="T23" fmla="*/ 68 h 256"/>
                <a:gd name="T24" fmla="*/ 128 w 136"/>
                <a:gd name="T25" fmla="*/ 188 h 256"/>
                <a:gd name="T26" fmla="*/ 68 w 136"/>
                <a:gd name="T27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6" h="256">
                  <a:moveTo>
                    <a:pt x="136" y="188"/>
                  </a:moveTo>
                  <a:cubicBezTo>
                    <a:pt x="136" y="68"/>
                    <a:pt x="136" y="68"/>
                    <a:pt x="136" y="68"/>
                  </a:cubicBezTo>
                  <a:cubicBezTo>
                    <a:pt x="136" y="30"/>
                    <a:pt x="105" y="0"/>
                    <a:pt x="68" y="0"/>
                  </a:cubicBezTo>
                  <a:cubicBezTo>
                    <a:pt x="30" y="0"/>
                    <a:pt x="0" y="30"/>
                    <a:pt x="0" y="68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225"/>
                    <a:pt x="30" y="256"/>
                    <a:pt x="68" y="256"/>
                  </a:cubicBezTo>
                  <a:cubicBezTo>
                    <a:pt x="105" y="256"/>
                    <a:pt x="136" y="225"/>
                    <a:pt x="136" y="188"/>
                  </a:cubicBezTo>
                  <a:close/>
                  <a:moveTo>
                    <a:pt x="68" y="248"/>
                  </a:moveTo>
                  <a:cubicBezTo>
                    <a:pt x="35" y="248"/>
                    <a:pt x="8" y="221"/>
                    <a:pt x="8" y="18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35"/>
                    <a:pt x="35" y="8"/>
                    <a:pt x="68" y="8"/>
                  </a:cubicBezTo>
                  <a:cubicBezTo>
                    <a:pt x="101" y="8"/>
                    <a:pt x="128" y="35"/>
                    <a:pt x="128" y="68"/>
                  </a:cubicBezTo>
                  <a:cubicBezTo>
                    <a:pt x="128" y="188"/>
                    <a:pt x="128" y="188"/>
                    <a:pt x="128" y="188"/>
                  </a:cubicBezTo>
                  <a:cubicBezTo>
                    <a:pt x="128" y="221"/>
                    <a:pt x="101" y="248"/>
                    <a:pt x="68" y="2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" name="Freeform 36"/>
            <p:cNvSpPr>
              <a:spLocks noEditPoints="1"/>
            </p:cNvSpPr>
            <p:nvPr/>
          </p:nvSpPr>
          <p:spPr bwMode="auto">
            <a:xfrm>
              <a:off x="4121035" y="1283792"/>
              <a:ext cx="123986" cy="123986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80"/>
                    <a:pt x="23" y="104"/>
                    <a:pt x="52" y="104"/>
                  </a:cubicBezTo>
                  <a:cubicBezTo>
                    <a:pt x="80" y="104"/>
                    <a:pt x="104" y="80"/>
                    <a:pt x="104" y="52"/>
                  </a:cubicBezTo>
                  <a:cubicBezTo>
                    <a:pt x="104" y="23"/>
                    <a:pt x="80" y="0"/>
                    <a:pt x="52" y="0"/>
                  </a:cubicBezTo>
                  <a:close/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76" y="8"/>
                    <a:pt x="96" y="27"/>
                    <a:pt x="96" y="52"/>
                  </a:cubicBezTo>
                  <a:cubicBezTo>
                    <a:pt x="96" y="76"/>
                    <a:pt x="76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0" name="Группа 299"/>
          <p:cNvGrpSpPr/>
          <p:nvPr/>
        </p:nvGrpSpPr>
        <p:grpSpPr>
          <a:xfrm>
            <a:off x="4816614" y="1264880"/>
            <a:ext cx="304710" cy="302608"/>
            <a:chOff x="4816614" y="1264880"/>
            <a:chExt cx="304710" cy="302608"/>
          </a:xfrm>
          <a:solidFill>
            <a:schemeClr val="tx2"/>
          </a:solidFill>
        </p:grpSpPr>
        <p:sp>
          <p:nvSpPr>
            <p:cNvPr id="31" name="Freeform 38"/>
            <p:cNvSpPr>
              <a:spLocks/>
            </p:cNvSpPr>
            <p:nvPr/>
          </p:nvSpPr>
          <p:spPr bwMode="auto">
            <a:xfrm>
              <a:off x="4875454" y="1361546"/>
              <a:ext cx="178623" cy="121884"/>
            </a:xfrm>
            <a:custGeom>
              <a:avLst/>
              <a:gdLst>
                <a:gd name="T0" fmla="*/ 31 w 85"/>
                <a:gd name="T1" fmla="*/ 58 h 58"/>
                <a:gd name="T2" fmla="*/ 85 w 85"/>
                <a:gd name="T3" fmla="*/ 3 h 58"/>
                <a:gd name="T4" fmla="*/ 81 w 85"/>
                <a:gd name="T5" fmla="*/ 0 h 58"/>
                <a:gd name="T6" fmla="*/ 29 w 85"/>
                <a:gd name="T7" fmla="*/ 52 h 58"/>
                <a:gd name="T8" fmla="*/ 3 w 85"/>
                <a:gd name="T9" fmla="*/ 27 h 58"/>
                <a:gd name="T10" fmla="*/ 0 w 85"/>
                <a:gd name="T11" fmla="*/ 30 h 58"/>
                <a:gd name="T12" fmla="*/ 27 w 85"/>
                <a:gd name="T13" fmla="*/ 58 h 58"/>
                <a:gd name="T14" fmla="*/ 31 w 85"/>
                <a:gd name="T1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" h="58">
                  <a:moveTo>
                    <a:pt x="31" y="58"/>
                  </a:moveTo>
                  <a:lnTo>
                    <a:pt x="85" y="3"/>
                  </a:lnTo>
                  <a:lnTo>
                    <a:pt x="81" y="0"/>
                  </a:lnTo>
                  <a:lnTo>
                    <a:pt x="29" y="52"/>
                  </a:lnTo>
                  <a:lnTo>
                    <a:pt x="3" y="27"/>
                  </a:lnTo>
                  <a:lnTo>
                    <a:pt x="0" y="30"/>
                  </a:lnTo>
                  <a:lnTo>
                    <a:pt x="27" y="58"/>
                  </a:lnTo>
                  <a:lnTo>
                    <a:pt x="31" y="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39"/>
            <p:cNvSpPr>
              <a:spLocks noEditPoints="1"/>
            </p:cNvSpPr>
            <p:nvPr/>
          </p:nvSpPr>
          <p:spPr bwMode="auto">
            <a:xfrm>
              <a:off x="4816614" y="1264880"/>
              <a:ext cx="304710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9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5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2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1" name="Группа 300"/>
          <p:cNvGrpSpPr/>
          <p:nvPr/>
        </p:nvGrpSpPr>
        <p:grpSpPr>
          <a:xfrm>
            <a:off x="5211685" y="1264880"/>
            <a:ext cx="302608" cy="302608"/>
            <a:chOff x="5211685" y="1264880"/>
            <a:chExt cx="302608" cy="302608"/>
          </a:xfrm>
          <a:solidFill>
            <a:schemeClr val="tx2"/>
          </a:solidFill>
        </p:grpSpPr>
        <p:sp>
          <p:nvSpPr>
            <p:cNvPr id="33" name="Freeform 40"/>
            <p:cNvSpPr>
              <a:spLocks/>
            </p:cNvSpPr>
            <p:nvPr/>
          </p:nvSpPr>
          <p:spPr bwMode="auto">
            <a:xfrm>
              <a:off x="5278932" y="1374155"/>
              <a:ext cx="168116" cy="90363"/>
            </a:xfrm>
            <a:custGeom>
              <a:avLst/>
              <a:gdLst>
                <a:gd name="T0" fmla="*/ 41 w 80"/>
                <a:gd name="T1" fmla="*/ 43 h 43"/>
                <a:gd name="T2" fmla="*/ 80 w 80"/>
                <a:gd name="T3" fmla="*/ 4 h 43"/>
                <a:gd name="T4" fmla="*/ 76 w 80"/>
                <a:gd name="T5" fmla="*/ 0 h 43"/>
                <a:gd name="T6" fmla="*/ 40 w 80"/>
                <a:gd name="T7" fmla="*/ 37 h 43"/>
                <a:gd name="T8" fmla="*/ 3 w 80"/>
                <a:gd name="T9" fmla="*/ 0 h 43"/>
                <a:gd name="T10" fmla="*/ 0 w 80"/>
                <a:gd name="T11" fmla="*/ 4 h 43"/>
                <a:gd name="T12" fmla="*/ 38 w 80"/>
                <a:gd name="T13" fmla="*/ 43 h 43"/>
                <a:gd name="T14" fmla="*/ 41 w 80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3">
                  <a:moveTo>
                    <a:pt x="41" y="43"/>
                  </a:moveTo>
                  <a:lnTo>
                    <a:pt x="80" y="4"/>
                  </a:lnTo>
                  <a:lnTo>
                    <a:pt x="76" y="0"/>
                  </a:lnTo>
                  <a:lnTo>
                    <a:pt x="40" y="37"/>
                  </a:lnTo>
                  <a:lnTo>
                    <a:pt x="3" y="0"/>
                  </a:lnTo>
                  <a:lnTo>
                    <a:pt x="0" y="4"/>
                  </a:lnTo>
                  <a:lnTo>
                    <a:pt x="38" y="43"/>
                  </a:lnTo>
                  <a:lnTo>
                    <a:pt x="41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" name="Freeform 41"/>
            <p:cNvSpPr>
              <a:spLocks noEditPoints="1"/>
            </p:cNvSpPr>
            <p:nvPr/>
          </p:nvSpPr>
          <p:spPr bwMode="auto">
            <a:xfrm>
              <a:off x="5211685" y="1264880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9" y="37"/>
                  </a:cubicBezTo>
                  <a:cubicBezTo>
                    <a:pt x="195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3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5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2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2" name="Группа 301"/>
          <p:cNvGrpSpPr/>
          <p:nvPr/>
        </p:nvGrpSpPr>
        <p:grpSpPr>
          <a:xfrm>
            <a:off x="5604655" y="1264880"/>
            <a:ext cx="302608" cy="302608"/>
            <a:chOff x="5604655" y="1264880"/>
            <a:chExt cx="302608" cy="302608"/>
          </a:xfrm>
          <a:solidFill>
            <a:schemeClr val="tx2"/>
          </a:solidFill>
        </p:grpSpPr>
        <p:sp>
          <p:nvSpPr>
            <p:cNvPr id="35" name="Freeform 42"/>
            <p:cNvSpPr>
              <a:spLocks noEditPoints="1"/>
            </p:cNvSpPr>
            <p:nvPr/>
          </p:nvSpPr>
          <p:spPr bwMode="auto">
            <a:xfrm>
              <a:off x="5604655" y="1264880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3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5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2"/>
                  </a:cubicBezTo>
                  <a:cubicBezTo>
                    <a:pt x="191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Freeform 43"/>
            <p:cNvSpPr>
              <a:spLocks/>
            </p:cNvSpPr>
            <p:nvPr/>
          </p:nvSpPr>
          <p:spPr bwMode="auto">
            <a:xfrm>
              <a:off x="5707626" y="1344735"/>
              <a:ext cx="119783" cy="119783"/>
            </a:xfrm>
            <a:custGeom>
              <a:avLst/>
              <a:gdLst>
                <a:gd name="T0" fmla="*/ 57 w 57"/>
                <a:gd name="T1" fmla="*/ 57 h 57"/>
                <a:gd name="T2" fmla="*/ 57 w 57"/>
                <a:gd name="T3" fmla="*/ 52 h 57"/>
                <a:gd name="T4" fmla="*/ 5 w 57"/>
                <a:gd name="T5" fmla="*/ 52 h 57"/>
                <a:gd name="T6" fmla="*/ 5 w 57"/>
                <a:gd name="T7" fmla="*/ 0 h 57"/>
                <a:gd name="T8" fmla="*/ 0 w 57"/>
                <a:gd name="T9" fmla="*/ 0 h 57"/>
                <a:gd name="T10" fmla="*/ 0 w 57"/>
                <a:gd name="T11" fmla="*/ 54 h 57"/>
                <a:gd name="T12" fmla="*/ 2 w 57"/>
                <a:gd name="T13" fmla="*/ 57 h 57"/>
                <a:gd name="T14" fmla="*/ 57 w 57"/>
                <a:gd name="T15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57">
                  <a:moveTo>
                    <a:pt x="57" y="57"/>
                  </a:moveTo>
                  <a:lnTo>
                    <a:pt x="57" y="52"/>
                  </a:lnTo>
                  <a:lnTo>
                    <a:pt x="5" y="52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2" y="57"/>
                  </a:lnTo>
                  <a:lnTo>
                    <a:pt x="57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3" name="Группа 302"/>
          <p:cNvGrpSpPr/>
          <p:nvPr/>
        </p:nvGrpSpPr>
        <p:grpSpPr>
          <a:xfrm>
            <a:off x="5997626" y="1264880"/>
            <a:ext cx="302608" cy="302608"/>
            <a:chOff x="5997626" y="1264880"/>
            <a:chExt cx="302608" cy="302608"/>
          </a:xfrm>
          <a:solidFill>
            <a:schemeClr val="tx2"/>
          </a:solidFill>
        </p:grpSpPr>
        <p:sp>
          <p:nvSpPr>
            <p:cNvPr id="37" name="Freeform 44"/>
            <p:cNvSpPr>
              <a:spLocks noEditPoints="1"/>
            </p:cNvSpPr>
            <p:nvPr/>
          </p:nvSpPr>
          <p:spPr bwMode="auto">
            <a:xfrm>
              <a:off x="5997626" y="1264880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4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4 w 256"/>
                <a:gd name="T41" fmla="*/ 212 h 256"/>
                <a:gd name="T42" fmla="*/ 8 w 256"/>
                <a:gd name="T43" fmla="*/ 128 h 256"/>
                <a:gd name="T44" fmla="*/ 44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3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4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1" y="20"/>
                    <a:pt x="213" y="43"/>
                  </a:cubicBezTo>
                  <a:cubicBezTo>
                    <a:pt x="236" y="65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2"/>
                  </a:cubicBezTo>
                  <a:cubicBezTo>
                    <a:pt x="191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4" y="212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5"/>
                    <a:pt x="44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" name="Freeform 45"/>
            <p:cNvSpPr>
              <a:spLocks/>
            </p:cNvSpPr>
            <p:nvPr/>
          </p:nvSpPr>
          <p:spPr bwMode="auto">
            <a:xfrm>
              <a:off x="6077480" y="1344735"/>
              <a:ext cx="117681" cy="119783"/>
            </a:xfrm>
            <a:custGeom>
              <a:avLst/>
              <a:gdLst>
                <a:gd name="T0" fmla="*/ 56 w 56"/>
                <a:gd name="T1" fmla="*/ 54 h 57"/>
                <a:gd name="T2" fmla="*/ 56 w 56"/>
                <a:gd name="T3" fmla="*/ 0 h 57"/>
                <a:gd name="T4" fmla="*/ 52 w 56"/>
                <a:gd name="T5" fmla="*/ 0 h 57"/>
                <a:gd name="T6" fmla="*/ 52 w 56"/>
                <a:gd name="T7" fmla="*/ 52 h 57"/>
                <a:gd name="T8" fmla="*/ 0 w 56"/>
                <a:gd name="T9" fmla="*/ 52 h 57"/>
                <a:gd name="T10" fmla="*/ 0 w 56"/>
                <a:gd name="T11" fmla="*/ 57 h 57"/>
                <a:gd name="T12" fmla="*/ 54 w 56"/>
                <a:gd name="T13" fmla="*/ 57 h 57"/>
                <a:gd name="T14" fmla="*/ 56 w 56"/>
                <a:gd name="T15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7">
                  <a:moveTo>
                    <a:pt x="56" y="54"/>
                  </a:moveTo>
                  <a:lnTo>
                    <a:pt x="56" y="0"/>
                  </a:lnTo>
                  <a:lnTo>
                    <a:pt x="52" y="0"/>
                  </a:lnTo>
                  <a:lnTo>
                    <a:pt x="52" y="52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54" y="57"/>
                  </a:lnTo>
                  <a:lnTo>
                    <a:pt x="56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4" name="Группа 303"/>
          <p:cNvGrpSpPr/>
          <p:nvPr/>
        </p:nvGrpSpPr>
        <p:grpSpPr>
          <a:xfrm>
            <a:off x="6390595" y="1264880"/>
            <a:ext cx="302608" cy="302608"/>
            <a:chOff x="6390595" y="1264880"/>
            <a:chExt cx="302608" cy="302608"/>
          </a:xfrm>
          <a:solidFill>
            <a:schemeClr val="tx2"/>
          </a:solidFill>
        </p:grpSpPr>
        <p:sp>
          <p:nvSpPr>
            <p:cNvPr id="39" name="Freeform 46"/>
            <p:cNvSpPr>
              <a:spLocks/>
            </p:cNvSpPr>
            <p:nvPr/>
          </p:nvSpPr>
          <p:spPr bwMode="auto">
            <a:xfrm>
              <a:off x="6514581" y="1332126"/>
              <a:ext cx="90363" cy="166015"/>
            </a:xfrm>
            <a:custGeom>
              <a:avLst/>
              <a:gdLst>
                <a:gd name="T0" fmla="*/ 4 w 43"/>
                <a:gd name="T1" fmla="*/ 79 h 79"/>
                <a:gd name="T2" fmla="*/ 43 w 43"/>
                <a:gd name="T3" fmla="*/ 41 h 79"/>
                <a:gd name="T4" fmla="*/ 43 w 43"/>
                <a:gd name="T5" fmla="*/ 38 h 79"/>
                <a:gd name="T6" fmla="*/ 4 w 43"/>
                <a:gd name="T7" fmla="*/ 0 h 79"/>
                <a:gd name="T8" fmla="*/ 0 w 43"/>
                <a:gd name="T9" fmla="*/ 3 h 79"/>
                <a:gd name="T10" fmla="*/ 37 w 43"/>
                <a:gd name="T11" fmla="*/ 40 h 79"/>
                <a:gd name="T12" fmla="*/ 0 w 43"/>
                <a:gd name="T13" fmla="*/ 77 h 79"/>
                <a:gd name="T14" fmla="*/ 4 w 43"/>
                <a:gd name="T1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79">
                  <a:moveTo>
                    <a:pt x="4" y="79"/>
                  </a:moveTo>
                  <a:lnTo>
                    <a:pt x="43" y="41"/>
                  </a:lnTo>
                  <a:lnTo>
                    <a:pt x="43" y="38"/>
                  </a:lnTo>
                  <a:lnTo>
                    <a:pt x="4" y="0"/>
                  </a:lnTo>
                  <a:lnTo>
                    <a:pt x="0" y="3"/>
                  </a:lnTo>
                  <a:lnTo>
                    <a:pt x="37" y="40"/>
                  </a:lnTo>
                  <a:lnTo>
                    <a:pt x="0" y="77"/>
                  </a:lnTo>
                  <a:lnTo>
                    <a:pt x="4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Freeform 47"/>
            <p:cNvSpPr>
              <a:spLocks noEditPoints="1"/>
            </p:cNvSpPr>
            <p:nvPr/>
          </p:nvSpPr>
          <p:spPr bwMode="auto">
            <a:xfrm>
              <a:off x="6390595" y="1264880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8 w 256"/>
                <a:gd name="T5" fmla="*/ 218 h 256"/>
                <a:gd name="T6" fmla="*/ 256 w 256"/>
                <a:gd name="T7" fmla="*/ 128 h 256"/>
                <a:gd name="T8" fmla="*/ 218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7 w 256"/>
                <a:gd name="T15" fmla="*/ 37 h 256"/>
                <a:gd name="T16" fmla="*/ 0 w 256"/>
                <a:gd name="T17" fmla="*/ 128 h 256"/>
                <a:gd name="T18" fmla="*/ 37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2 w 256"/>
                <a:gd name="T29" fmla="*/ 43 h 256"/>
                <a:gd name="T30" fmla="*/ 248 w 256"/>
                <a:gd name="T31" fmla="*/ 128 h 256"/>
                <a:gd name="T32" fmla="*/ 212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3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5" y="20"/>
                    <a:pt x="95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2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2" y="212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5" y="248"/>
                    <a:pt x="65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9" name="Группа 298"/>
          <p:cNvGrpSpPr/>
          <p:nvPr/>
        </p:nvGrpSpPr>
        <p:grpSpPr>
          <a:xfrm>
            <a:off x="4423643" y="1264880"/>
            <a:ext cx="304710" cy="302608"/>
            <a:chOff x="4423643" y="1264880"/>
            <a:chExt cx="304710" cy="302608"/>
          </a:xfrm>
          <a:solidFill>
            <a:schemeClr val="tx2"/>
          </a:solidFill>
        </p:grpSpPr>
        <p:sp>
          <p:nvSpPr>
            <p:cNvPr id="41" name="Rectangle 48"/>
            <p:cNvSpPr>
              <a:spLocks noChangeArrowheads="1"/>
            </p:cNvSpPr>
            <p:nvPr/>
          </p:nvSpPr>
          <p:spPr bwMode="auto">
            <a:xfrm>
              <a:off x="4490890" y="1407778"/>
              <a:ext cx="170218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" name="Freeform 49"/>
            <p:cNvSpPr>
              <a:spLocks noEditPoints="1"/>
            </p:cNvSpPr>
            <p:nvPr/>
          </p:nvSpPr>
          <p:spPr bwMode="auto">
            <a:xfrm>
              <a:off x="4423643" y="1264880"/>
              <a:ext cx="304710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8 w 256"/>
                <a:gd name="T5" fmla="*/ 218 h 256"/>
                <a:gd name="T6" fmla="*/ 256 w 256"/>
                <a:gd name="T7" fmla="*/ 128 h 256"/>
                <a:gd name="T8" fmla="*/ 218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7 w 256"/>
                <a:gd name="T15" fmla="*/ 37 h 256"/>
                <a:gd name="T16" fmla="*/ 0 w 256"/>
                <a:gd name="T17" fmla="*/ 128 h 256"/>
                <a:gd name="T18" fmla="*/ 37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6" name="Группа 305"/>
          <p:cNvGrpSpPr/>
          <p:nvPr/>
        </p:nvGrpSpPr>
        <p:grpSpPr>
          <a:xfrm>
            <a:off x="2065823" y="1657849"/>
            <a:ext cx="302608" cy="302608"/>
            <a:chOff x="2065823" y="1657849"/>
            <a:chExt cx="302608" cy="302608"/>
          </a:xfrm>
          <a:solidFill>
            <a:schemeClr val="tx2"/>
          </a:solidFill>
        </p:grpSpPr>
        <p:sp>
          <p:nvSpPr>
            <p:cNvPr id="43" name="Freeform 50"/>
            <p:cNvSpPr>
              <a:spLocks/>
            </p:cNvSpPr>
            <p:nvPr/>
          </p:nvSpPr>
          <p:spPr bwMode="auto">
            <a:xfrm>
              <a:off x="2130969" y="1725096"/>
              <a:ext cx="170218" cy="170218"/>
            </a:xfrm>
            <a:custGeom>
              <a:avLst/>
              <a:gdLst>
                <a:gd name="T0" fmla="*/ 38 w 81"/>
                <a:gd name="T1" fmla="*/ 81 h 81"/>
                <a:gd name="T2" fmla="*/ 43 w 81"/>
                <a:gd name="T3" fmla="*/ 81 h 81"/>
                <a:gd name="T4" fmla="*/ 43 w 81"/>
                <a:gd name="T5" fmla="*/ 42 h 81"/>
                <a:gd name="T6" fmla="*/ 81 w 81"/>
                <a:gd name="T7" fmla="*/ 42 h 81"/>
                <a:gd name="T8" fmla="*/ 81 w 81"/>
                <a:gd name="T9" fmla="*/ 38 h 81"/>
                <a:gd name="T10" fmla="*/ 43 w 81"/>
                <a:gd name="T11" fmla="*/ 38 h 81"/>
                <a:gd name="T12" fmla="*/ 43 w 81"/>
                <a:gd name="T13" fmla="*/ 0 h 81"/>
                <a:gd name="T14" fmla="*/ 38 w 81"/>
                <a:gd name="T15" fmla="*/ 0 h 81"/>
                <a:gd name="T16" fmla="*/ 38 w 81"/>
                <a:gd name="T17" fmla="*/ 38 h 81"/>
                <a:gd name="T18" fmla="*/ 0 w 81"/>
                <a:gd name="T19" fmla="*/ 38 h 81"/>
                <a:gd name="T20" fmla="*/ 0 w 81"/>
                <a:gd name="T21" fmla="*/ 42 h 81"/>
                <a:gd name="T22" fmla="*/ 38 w 81"/>
                <a:gd name="T23" fmla="*/ 42 h 81"/>
                <a:gd name="T24" fmla="*/ 38 w 81"/>
                <a:gd name="T25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81">
                  <a:moveTo>
                    <a:pt x="38" y="81"/>
                  </a:moveTo>
                  <a:lnTo>
                    <a:pt x="43" y="81"/>
                  </a:lnTo>
                  <a:lnTo>
                    <a:pt x="43" y="42"/>
                  </a:lnTo>
                  <a:lnTo>
                    <a:pt x="81" y="42"/>
                  </a:lnTo>
                  <a:lnTo>
                    <a:pt x="81" y="38"/>
                  </a:lnTo>
                  <a:lnTo>
                    <a:pt x="43" y="38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38" y="38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38" y="42"/>
                  </a:lnTo>
                  <a:lnTo>
                    <a:pt x="38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" name="Freeform 51"/>
            <p:cNvSpPr>
              <a:spLocks noEditPoints="1"/>
            </p:cNvSpPr>
            <p:nvPr/>
          </p:nvSpPr>
          <p:spPr bwMode="auto">
            <a:xfrm>
              <a:off x="2065823" y="1657849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3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3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5" name="Группа 304"/>
          <p:cNvGrpSpPr/>
          <p:nvPr/>
        </p:nvGrpSpPr>
        <p:grpSpPr>
          <a:xfrm>
            <a:off x="6783566" y="1264880"/>
            <a:ext cx="304710" cy="302608"/>
            <a:chOff x="6783566" y="1264880"/>
            <a:chExt cx="304710" cy="302608"/>
          </a:xfrm>
          <a:solidFill>
            <a:schemeClr val="tx2"/>
          </a:solidFill>
        </p:grpSpPr>
        <p:sp>
          <p:nvSpPr>
            <p:cNvPr id="45" name="Freeform 52"/>
            <p:cNvSpPr>
              <a:spLocks/>
            </p:cNvSpPr>
            <p:nvPr/>
          </p:nvSpPr>
          <p:spPr bwMode="auto">
            <a:xfrm>
              <a:off x="6869724" y="1342633"/>
              <a:ext cx="130290" cy="130290"/>
            </a:xfrm>
            <a:custGeom>
              <a:avLst/>
              <a:gdLst>
                <a:gd name="T0" fmla="*/ 0 w 62"/>
                <a:gd name="T1" fmla="*/ 58 h 62"/>
                <a:gd name="T2" fmla="*/ 4 w 62"/>
                <a:gd name="T3" fmla="*/ 62 h 62"/>
                <a:gd name="T4" fmla="*/ 31 w 62"/>
                <a:gd name="T5" fmla="*/ 34 h 62"/>
                <a:gd name="T6" fmla="*/ 59 w 62"/>
                <a:gd name="T7" fmla="*/ 62 h 62"/>
                <a:gd name="T8" fmla="*/ 62 w 62"/>
                <a:gd name="T9" fmla="*/ 58 h 62"/>
                <a:gd name="T10" fmla="*/ 34 w 62"/>
                <a:gd name="T11" fmla="*/ 31 h 62"/>
                <a:gd name="T12" fmla="*/ 62 w 62"/>
                <a:gd name="T13" fmla="*/ 3 h 62"/>
                <a:gd name="T14" fmla="*/ 59 w 62"/>
                <a:gd name="T15" fmla="*/ 0 h 62"/>
                <a:gd name="T16" fmla="*/ 31 w 62"/>
                <a:gd name="T17" fmla="*/ 27 h 62"/>
                <a:gd name="T18" fmla="*/ 3 w 62"/>
                <a:gd name="T19" fmla="*/ 0 h 62"/>
                <a:gd name="T20" fmla="*/ 0 w 62"/>
                <a:gd name="T21" fmla="*/ 3 h 62"/>
                <a:gd name="T22" fmla="*/ 28 w 62"/>
                <a:gd name="T23" fmla="*/ 31 h 62"/>
                <a:gd name="T24" fmla="*/ 0 w 62"/>
                <a:gd name="T25" fmla="*/ 5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62">
                  <a:moveTo>
                    <a:pt x="0" y="58"/>
                  </a:moveTo>
                  <a:lnTo>
                    <a:pt x="4" y="62"/>
                  </a:lnTo>
                  <a:lnTo>
                    <a:pt x="31" y="34"/>
                  </a:lnTo>
                  <a:lnTo>
                    <a:pt x="59" y="62"/>
                  </a:lnTo>
                  <a:lnTo>
                    <a:pt x="62" y="58"/>
                  </a:lnTo>
                  <a:lnTo>
                    <a:pt x="34" y="31"/>
                  </a:lnTo>
                  <a:lnTo>
                    <a:pt x="62" y="3"/>
                  </a:lnTo>
                  <a:lnTo>
                    <a:pt x="59" y="0"/>
                  </a:lnTo>
                  <a:lnTo>
                    <a:pt x="31" y="27"/>
                  </a:lnTo>
                  <a:lnTo>
                    <a:pt x="3" y="0"/>
                  </a:lnTo>
                  <a:lnTo>
                    <a:pt x="0" y="3"/>
                  </a:lnTo>
                  <a:lnTo>
                    <a:pt x="28" y="31"/>
                  </a:lnTo>
                  <a:lnTo>
                    <a:pt x="0" y="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Freeform 53"/>
            <p:cNvSpPr>
              <a:spLocks noEditPoints="1"/>
            </p:cNvSpPr>
            <p:nvPr/>
          </p:nvSpPr>
          <p:spPr bwMode="auto">
            <a:xfrm>
              <a:off x="6783566" y="1264880"/>
              <a:ext cx="304710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8 w 256"/>
                <a:gd name="T5" fmla="*/ 218 h 256"/>
                <a:gd name="T6" fmla="*/ 256 w 256"/>
                <a:gd name="T7" fmla="*/ 128 h 256"/>
                <a:gd name="T8" fmla="*/ 218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7 w 256"/>
                <a:gd name="T15" fmla="*/ 37 h 256"/>
                <a:gd name="T16" fmla="*/ 0 w 256"/>
                <a:gd name="T17" fmla="*/ 128 h 256"/>
                <a:gd name="T18" fmla="*/ 37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2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2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3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5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5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7" name="Группа 306"/>
          <p:cNvGrpSpPr/>
          <p:nvPr/>
        </p:nvGrpSpPr>
        <p:grpSpPr>
          <a:xfrm>
            <a:off x="2458794" y="1657849"/>
            <a:ext cx="302608" cy="302608"/>
            <a:chOff x="2458794" y="1657849"/>
            <a:chExt cx="302608" cy="302608"/>
          </a:xfrm>
          <a:solidFill>
            <a:schemeClr val="tx2"/>
          </a:solidFill>
        </p:grpSpPr>
        <p:sp>
          <p:nvSpPr>
            <p:cNvPr id="47" name="Freeform 54"/>
            <p:cNvSpPr>
              <a:spLocks/>
            </p:cNvSpPr>
            <p:nvPr/>
          </p:nvSpPr>
          <p:spPr bwMode="auto">
            <a:xfrm>
              <a:off x="2547054" y="1725096"/>
              <a:ext cx="90363" cy="168116"/>
            </a:xfrm>
            <a:custGeom>
              <a:avLst/>
              <a:gdLst>
                <a:gd name="T0" fmla="*/ 43 w 43"/>
                <a:gd name="T1" fmla="*/ 77 h 80"/>
                <a:gd name="T2" fmla="*/ 6 w 43"/>
                <a:gd name="T3" fmla="*/ 40 h 80"/>
                <a:gd name="T4" fmla="*/ 43 w 43"/>
                <a:gd name="T5" fmla="*/ 3 h 80"/>
                <a:gd name="T6" fmla="*/ 39 w 43"/>
                <a:gd name="T7" fmla="*/ 0 h 80"/>
                <a:gd name="T8" fmla="*/ 0 w 43"/>
                <a:gd name="T9" fmla="*/ 38 h 80"/>
                <a:gd name="T10" fmla="*/ 0 w 43"/>
                <a:gd name="T11" fmla="*/ 42 h 80"/>
                <a:gd name="T12" fmla="*/ 39 w 43"/>
                <a:gd name="T13" fmla="*/ 80 h 80"/>
                <a:gd name="T14" fmla="*/ 43 w 43"/>
                <a:gd name="T15" fmla="*/ 7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80">
                  <a:moveTo>
                    <a:pt x="43" y="77"/>
                  </a:moveTo>
                  <a:lnTo>
                    <a:pt x="6" y="40"/>
                  </a:lnTo>
                  <a:lnTo>
                    <a:pt x="43" y="3"/>
                  </a:lnTo>
                  <a:lnTo>
                    <a:pt x="39" y="0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39" y="80"/>
                  </a:lnTo>
                  <a:lnTo>
                    <a:pt x="4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" name="Freeform 55"/>
            <p:cNvSpPr>
              <a:spLocks noEditPoints="1"/>
            </p:cNvSpPr>
            <p:nvPr/>
          </p:nvSpPr>
          <p:spPr bwMode="auto">
            <a:xfrm>
              <a:off x="2458794" y="1657849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3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3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1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ubicBezTo>
                    <a:pt x="191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8" name="Группа 307"/>
          <p:cNvGrpSpPr/>
          <p:nvPr/>
        </p:nvGrpSpPr>
        <p:grpSpPr>
          <a:xfrm>
            <a:off x="2851763" y="1657849"/>
            <a:ext cx="302608" cy="302608"/>
            <a:chOff x="2851763" y="1657849"/>
            <a:chExt cx="302608" cy="302608"/>
          </a:xfrm>
          <a:solidFill>
            <a:schemeClr val="tx2"/>
          </a:solidFill>
        </p:grpSpPr>
        <p:sp>
          <p:nvSpPr>
            <p:cNvPr id="49" name="Freeform 56"/>
            <p:cNvSpPr>
              <a:spLocks/>
            </p:cNvSpPr>
            <p:nvPr/>
          </p:nvSpPr>
          <p:spPr bwMode="auto">
            <a:xfrm>
              <a:off x="2919009" y="1762922"/>
              <a:ext cx="168116" cy="88261"/>
            </a:xfrm>
            <a:custGeom>
              <a:avLst/>
              <a:gdLst>
                <a:gd name="T0" fmla="*/ 40 w 80"/>
                <a:gd name="T1" fmla="*/ 5 h 42"/>
                <a:gd name="T2" fmla="*/ 77 w 80"/>
                <a:gd name="T3" fmla="*/ 42 h 42"/>
                <a:gd name="T4" fmla="*/ 80 w 80"/>
                <a:gd name="T5" fmla="*/ 38 h 42"/>
                <a:gd name="T6" fmla="*/ 41 w 80"/>
                <a:gd name="T7" fmla="*/ 0 h 42"/>
                <a:gd name="T8" fmla="*/ 39 w 80"/>
                <a:gd name="T9" fmla="*/ 0 h 42"/>
                <a:gd name="T10" fmla="*/ 0 w 80"/>
                <a:gd name="T11" fmla="*/ 38 h 42"/>
                <a:gd name="T12" fmla="*/ 3 w 80"/>
                <a:gd name="T13" fmla="*/ 41 h 42"/>
                <a:gd name="T14" fmla="*/ 40 w 80"/>
                <a:gd name="T15" fmla="*/ 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40" y="5"/>
                  </a:moveTo>
                  <a:lnTo>
                    <a:pt x="77" y="42"/>
                  </a:lnTo>
                  <a:lnTo>
                    <a:pt x="80" y="38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4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" name="Freeform 57"/>
            <p:cNvSpPr>
              <a:spLocks noEditPoints="1"/>
            </p:cNvSpPr>
            <p:nvPr/>
          </p:nvSpPr>
          <p:spPr bwMode="auto">
            <a:xfrm>
              <a:off x="2851763" y="1657849"/>
              <a:ext cx="302608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9 w 256"/>
                <a:gd name="T5" fmla="*/ 218 h 256"/>
                <a:gd name="T6" fmla="*/ 256 w 256"/>
                <a:gd name="T7" fmla="*/ 128 h 256"/>
                <a:gd name="T8" fmla="*/ 219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8 w 256"/>
                <a:gd name="T15" fmla="*/ 37 h 256"/>
                <a:gd name="T16" fmla="*/ 0 w 256"/>
                <a:gd name="T17" fmla="*/ 128 h 256"/>
                <a:gd name="T18" fmla="*/ 38 w 256"/>
                <a:gd name="T19" fmla="*/ 218 h 256"/>
                <a:gd name="T20" fmla="*/ 128 w 256"/>
                <a:gd name="T21" fmla="*/ 256 h 256"/>
                <a:gd name="T22" fmla="*/ 44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3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4 w 256"/>
                <a:gd name="T41" fmla="*/ 213 h 256"/>
                <a:gd name="T42" fmla="*/ 8 w 256"/>
                <a:gd name="T43" fmla="*/ 128 h 256"/>
                <a:gd name="T44" fmla="*/ 44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lose/>
                  <a:moveTo>
                    <a:pt x="44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1" y="8"/>
                    <a:pt x="191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ubicBezTo>
                    <a:pt x="191" y="235"/>
                    <a:pt x="161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4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4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9" name="Группа 308"/>
          <p:cNvGrpSpPr/>
          <p:nvPr/>
        </p:nvGrpSpPr>
        <p:grpSpPr>
          <a:xfrm>
            <a:off x="3244734" y="1657849"/>
            <a:ext cx="304710" cy="302608"/>
            <a:chOff x="3244734" y="1657849"/>
            <a:chExt cx="304710" cy="302608"/>
          </a:xfrm>
          <a:solidFill>
            <a:schemeClr val="tx2"/>
          </a:solidFill>
        </p:grpSpPr>
        <p:sp>
          <p:nvSpPr>
            <p:cNvPr id="51" name="Freeform 58"/>
            <p:cNvSpPr>
              <a:spLocks noEditPoints="1"/>
            </p:cNvSpPr>
            <p:nvPr/>
          </p:nvSpPr>
          <p:spPr bwMode="auto">
            <a:xfrm>
              <a:off x="3244734" y="1657849"/>
              <a:ext cx="304710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8 w 256"/>
                <a:gd name="T5" fmla="*/ 218 h 256"/>
                <a:gd name="T6" fmla="*/ 256 w 256"/>
                <a:gd name="T7" fmla="*/ 128 h 256"/>
                <a:gd name="T8" fmla="*/ 218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7 w 256"/>
                <a:gd name="T15" fmla="*/ 37 h 256"/>
                <a:gd name="T16" fmla="*/ 0 w 256"/>
                <a:gd name="T17" fmla="*/ 128 h 256"/>
                <a:gd name="T18" fmla="*/ 37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2 w 256"/>
                <a:gd name="T29" fmla="*/ 43 h 256"/>
                <a:gd name="T30" fmla="*/ 248 w 256"/>
                <a:gd name="T31" fmla="*/ 128 h 256"/>
                <a:gd name="T32" fmla="*/ 212 w 256"/>
                <a:gd name="T33" fmla="*/ 213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3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4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4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5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2" y="43"/>
                  </a:cubicBezTo>
                  <a:cubicBezTo>
                    <a:pt x="235" y="66"/>
                    <a:pt x="248" y="96"/>
                    <a:pt x="248" y="128"/>
                  </a:cubicBezTo>
                  <a:cubicBezTo>
                    <a:pt x="248" y="160"/>
                    <a:pt x="235" y="190"/>
                    <a:pt x="212" y="213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5" y="235"/>
                    <a:pt x="43" y="213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Freeform 59"/>
            <p:cNvSpPr>
              <a:spLocks/>
            </p:cNvSpPr>
            <p:nvPr/>
          </p:nvSpPr>
          <p:spPr bwMode="auto">
            <a:xfrm>
              <a:off x="3349806" y="1762922"/>
              <a:ext cx="117681" cy="117681"/>
            </a:xfrm>
            <a:custGeom>
              <a:avLst/>
              <a:gdLst>
                <a:gd name="T0" fmla="*/ 4 w 56"/>
                <a:gd name="T1" fmla="*/ 4 h 56"/>
                <a:gd name="T2" fmla="*/ 56 w 56"/>
                <a:gd name="T3" fmla="*/ 4 h 56"/>
                <a:gd name="T4" fmla="*/ 56 w 56"/>
                <a:gd name="T5" fmla="*/ 0 h 56"/>
                <a:gd name="T6" fmla="*/ 0 w 56"/>
                <a:gd name="T7" fmla="*/ 0 h 56"/>
                <a:gd name="T8" fmla="*/ 0 w 56"/>
                <a:gd name="T9" fmla="*/ 56 h 56"/>
                <a:gd name="T10" fmla="*/ 4 w 56"/>
                <a:gd name="T11" fmla="*/ 56 h 56"/>
                <a:gd name="T12" fmla="*/ 4 w 56"/>
                <a:gd name="T13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56">
                  <a:moveTo>
                    <a:pt x="4" y="4"/>
                  </a:moveTo>
                  <a:lnTo>
                    <a:pt x="56" y="4"/>
                  </a:lnTo>
                  <a:lnTo>
                    <a:pt x="56" y="0"/>
                  </a:lnTo>
                  <a:lnTo>
                    <a:pt x="0" y="0"/>
                  </a:lnTo>
                  <a:lnTo>
                    <a:pt x="0" y="56"/>
                  </a:lnTo>
                  <a:lnTo>
                    <a:pt x="4" y="56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0" name="Группа 309"/>
          <p:cNvGrpSpPr/>
          <p:nvPr/>
        </p:nvGrpSpPr>
        <p:grpSpPr>
          <a:xfrm>
            <a:off x="3637703" y="1657849"/>
            <a:ext cx="304710" cy="302608"/>
            <a:chOff x="3637703" y="1657849"/>
            <a:chExt cx="304710" cy="302608"/>
          </a:xfrm>
          <a:solidFill>
            <a:schemeClr val="tx2"/>
          </a:solidFill>
        </p:grpSpPr>
        <p:sp>
          <p:nvSpPr>
            <p:cNvPr id="53" name="Freeform 60"/>
            <p:cNvSpPr>
              <a:spLocks noEditPoints="1"/>
            </p:cNvSpPr>
            <p:nvPr/>
          </p:nvSpPr>
          <p:spPr bwMode="auto">
            <a:xfrm>
              <a:off x="3637703" y="1657849"/>
              <a:ext cx="304710" cy="302608"/>
            </a:xfrm>
            <a:custGeom>
              <a:avLst/>
              <a:gdLst>
                <a:gd name="T0" fmla="*/ 128 w 256"/>
                <a:gd name="T1" fmla="*/ 256 h 256"/>
                <a:gd name="T2" fmla="*/ 128 w 256"/>
                <a:gd name="T3" fmla="*/ 256 h 256"/>
                <a:gd name="T4" fmla="*/ 218 w 256"/>
                <a:gd name="T5" fmla="*/ 218 h 256"/>
                <a:gd name="T6" fmla="*/ 256 w 256"/>
                <a:gd name="T7" fmla="*/ 128 h 256"/>
                <a:gd name="T8" fmla="*/ 218 w 256"/>
                <a:gd name="T9" fmla="*/ 37 h 256"/>
                <a:gd name="T10" fmla="*/ 128 w 256"/>
                <a:gd name="T11" fmla="*/ 0 h 256"/>
                <a:gd name="T12" fmla="*/ 128 w 256"/>
                <a:gd name="T13" fmla="*/ 0 h 256"/>
                <a:gd name="T14" fmla="*/ 37 w 256"/>
                <a:gd name="T15" fmla="*/ 37 h 256"/>
                <a:gd name="T16" fmla="*/ 0 w 256"/>
                <a:gd name="T17" fmla="*/ 128 h 256"/>
                <a:gd name="T18" fmla="*/ 37 w 256"/>
                <a:gd name="T19" fmla="*/ 218 h 256"/>
                <a:gd name="T20" fmla="*/ 128 w 256"/>
                <a:gd name="T21" fmla="*/ 256 h 256"/>
                <a:gd name="T22" fmla="*/ 43 w 256"/>
                <a:gd name="T23" fmla="*/ 43 h 256"/>
                <a:gd name="T24" fmla="*/ 128 w 256"/>
                <a:gd name="T25" fmla="*/ 8 h 256"/>
                <a:gd name="T26" fmla="*/ 128 w 256"/>
                <a:gd name="T27" fmla="*/ 8 h 256"/>
                <a:gd name="T28" fmla="*/ 213 w 256"/>
                <a:gd name="T29" fmla="*/ 43 h 256"/>
                <a:gd name="T30" fmla="*/ 248 w 256"/>
                <a:gd name="T31" fmla="*/ 128 h 256"/>
                <a:gd name="T32" fmla="*/ 213 w 256"/>
                <a:gd name="T33" fmla="*/ 213 h 256"/>
                <a:gd name="T34" fmla="*/ 128 w 256"/>
                <a:gd name="T35" fmla="*/ 248 h 256"/>
                <a:gd name="T36" fmla="*/ 128 w 256"/>
                <a:gd name="T37" fmla="*/ 248 h 256"/>
                <a:gd name="T38" fmla="*/ 128 w 256"/>
                <a:gd name="T39" fmla="*/ 248 h 256"/>
                <a:gd name="T40" fmla="*/ 43 w 256"/>
                <a:gd name="T41" fmla="*/ 213 h 256"/>
                <a:gd name="T42" fmla="*/ 8 w 256"/>
                <a:gd name="T43" fmla="*/ 128 h 256"/>
                <a:gd name="T44" fmla="*/ 43 w 256"/>
                <a:gd name="T45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28" y="256"/>
                    <a:pt x="128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4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94" y="0"/>
                    <a:pt x="61" y="13"/>
                    <a:pt x="37" y="37"/>
                  </a:cubicBezTo>
                  <a:cubicBezTo>
                    <a:pt x="13" y="61"/>
                    <a:pt x="0" y="94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4" y="256"/>
                    <a:pt x="128" y="256"/>
                  </a:cubicBezTo>
                  <a:close/>
                  <a:moveTo>
                    <a:pt x="43" y="43"/>
                  </a:moveTo>
                  <a:cubicBezTo>
                    <a:pt x="66" y="20"/>
                    <a:pt x="96" y="8"/>
                    <a:pt x="128" y="8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6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3"/>
                  </a:cubicBezTo>
                  <a:cubicBezTo>
                    <a:pt x="190" y="235"/>
                    <a:pt x="160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6"/>
                    <a:pt x="43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Freeform 61"/>
            <p:cNvSpPr>
              <a:spLocks/>
            </p:cNvSpPr>
            <p:nvPr/>
          </p:nvSpPr>
          <p:spPr bwMode="auto">
            <a:xfrm>
              <a:off x="3719660" y="1762922"/>
              <a:ext cx="117681" cy="117681"/>
            </a:xfrm>
            <a:custGeom>
              <a:avLst/>
              <a:gdLst>
                <a:gd name="T0" fmla="*/ 51 w 56"/>
                <a:gd name="T1" fmla="*/ 56 h 56"/>
                <a:gd name="T2" fmla="*/ 56 w 56"/>
                <a:gd name="T3" fmla="*/ 56 h 56"/>
                <a:gd name="T4" fmla="*/ 56 w 56"/>
                <a:gd name="T5" fmla="*/ 2 h 56"/>
                <a:gd name="T6" fmla="*/ 54 w 56"/>
                <a:gd name="T7" fmla="*/ 0 h 56"/>
                <a:gd name="T8" fmla="*/ 0 w 56"/>
                <a:gd name="T9" fmla="*/ 0 h 56"/>
                <a:gd name="T10" fmla="*/ 0 w 56"/>
                <a:gd name="T11" fmla="*/ 4 h 56"/>
                <a:gd name="T12" fmla="*/ 51 w 56"/>
                <a:gd name="T13" fmla="*/ 4 h 56"/>
                <a:gd name="T14" fmla="*/ 51 w 56"/>
                <a:gd name="T1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6">
                  <a:moveTo>
                    <a:pt x="51" y="56"/>
                  </a:moveTo>
                  <a:lnTo>
                    <a:pt x="56" y="56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51" y="4"/>
                  </a:lnTo>
                  <a:lnTo>
                    <a:pt x="51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5" name="Freeform 62"/>
          <p:cNvSpPr>
            <a:spLocks/>
          </p:cNvSpPr>
          <p:nvPr/>
        </p:nvSpPr>
        <p:spPr bwMode="auto">
          <a:xfrm>
            <a:off x="4030674" y="1657849"/>
            <a:ext cx="304710" cy="302608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128 w 256"/>
              <a:gd name="T5" fmla="*/ 256 h 256"/>
              <a:gd name="T6" fmla="*/ 128 w 256"/>
              <a:gd name="T7" fmla="*/ 248 h 256"/>
              <a:gd name="T8" fmla="*/ 8 w 256"/>
              <a:gd name="T9" fmla="*/ 128 h 256"/>
              <a:gd name="T10" fmla="*/ 128 w 256"/>
              <a:gd name="T11" fmla="*/ 8 h 256"/>
              <a:gd name="T12" fmla="*/ 248 w 256"/>
              <a:gd name="T13" fmla="*/ 128 h 256"/>
              <a:gd name="T14" fmla="*/ 226 w 256"/>
              <a:gd name="T15" fmla="*/ 197 h 256"/>
              <a:gd name="T16" fmla="*/ 208 w 256"/>
              <a:gd name="T17" fmla="*/ 215 h 256"/>
              <a:gd name="T18" fmla="*/ 208 w 256"/>
              <a:gd name="T19" fmla="*/ 180 h 256"/>
              <a:gd name="T20" fmla="*/ 200 w 256"/>
              <a:gd name="T21" fmla="*/ 180 h 256"/>
              <a:gd name="T22" fmla="*/ 200 w 256"/>
              <a:gd name="T23" fmla="*/ 224 h 256"/>
              <a:gd name="T24" fmla="*/ 204 w 256"/>
              <a:gd name="T25" fmla="*/ 228 h 256"/>
              <a:gd name="T26" fmla="*/ 248 w 256"/>
              <a:gd name="T27" fmla="*/ 228 h 256"/>
              <a:gd name="T28" fmla="*/ 248 w 256"/>
              <a:gd name="T29" fmla="*/ 220 h 256"/>
              <a:gd name="T30" fmla="*/ 214 w 256"/>
              <a:gd name="T31" fmla="*/ 220 h 256"/>
              <a:gd name="T32" fmla="*/ 232 w 256"/>
              <a:gd name="T33" fmla="*/ 203 h 256"/>
              <a:gd name="T34" fmla="*/ 232 w 256"/>
              <a:gd name="T35" fmla="*/ 202 h 256"/>
              <a:gd name="T36" fmla="*/ 256 w 256"/>
              <a:gd name="T37" fmla="*/ 128 h 256"/>
              <a:gd name="T38" fmla="*/ 128 w 256"/>
              <a:gd name="T39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ubicBezTo>
                  <a:pt x="128" y="248"/>
                  <a:pt x="128" y="248"/>
                  <a:pt x="128" y="248"/>
                </a:cubicBezTo>
                <a:cubicBezTo>
                  <a:pt x="62" y="248"/>
                  <a:pt x="8" y="194"/>
                  <a:pt x="8" y="128"/>
                </a:cubicBezTo>
                <a:cubicBezTo>
                  <a:pt x="8" y="62"/>
                  <a:pt x="62" y="8"/>
                  <a:pt x="128" y="8"/>
                </a:cubicBezTo>
                <a:cubicBezTo>
                  <a:pt x="194" y="8"/>
                  <a:pt x="248" y="62"/>
                  <a:pt x="248" y="128"/>
                </a:cubicBezTo>
                <a:cubicBezTo>
                  <a:pt x="248" y="153"/>
                  <a:pt x="240" y="177"/>
                  <a:pt x="226" y="197"/>
                </a:cubicBezTo>
                <a:cubicBezTo>
                  <a:pt x="208" y="215"/>
                  <a:pt x="208" y="215"/>
                  <a:pt x="208" y="215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0" y="180"/>
                  <a:pt x="200" y="180"/>
                  <a:pt x="200" y="180"/>
                </a:cubicBezTo>
                <a:cubicBezTo>
                  <a:pt x="200" y="224"/>
                  <a:pt x="200" y="224"/>
                  <a:pt x="200" y="224"/>
                </a:cubicBezTo>
                <a:cubicBezTo>
                  <a:pt x="204" y="228"/>
                  <a:pt x="204" y="228"/>
                  <a:pt x="204" y="228"/>
                </a:cubicBezTo>
                <a:cubicBezTo>
                  <a:pt x="248" y="228"/>
                  <a:pt x="248" y="228"/>
                  <a:pt x="248" y="228"/>
                </a:cubicBezTo>
                <a:cubicBezTo>
                  <a:pt x="248" y="220"/>
                  <a:pt x="248" y="220"/>
                  <a:pt x="248" y="220"/>
                </a:cubicBezTo>
                <a:cubicBezTo>
                  <a:pt x="214" y="220"/>
                  <a:pt x="214" y="220"/>
                  <a:pt x="214" y="220"/>
                </a:cubicBezTo>
                <a:cubicBezTo>
                  <a:pt x="232" y="203"/>
                  <a:pt x="232" y="203"/>
                  <a:pt x="232" y="203"/>
                </a:cubicBezTo>
                <a:cubicBezTo>
                  <a:pt x="232" y="202"/>
                  <a:pt x="232" y="202"/>
                  <a:pt x="232" y="202"/>
                </a:cubicBezTo>
                <a:cubicBezTo>
                  <a:pt x="248" y="180"/>
                  <a:pt x="256" y="155"/>
                  <a:pt x="256" y="128"/>
                </a:cubicBezTo>
                <a:cubicBezTo>
                  <a:pt x="256" y="57"/>
                  <a:pt x="198" y="0"/>
                  <a:pt x="12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11" name="Группа 310"/>
          <p:cNvGrpSpPr/>
          <p:nvPr/>
        </p:nvGrpSpPr>
        <p:grpSpPr>
          <a:xfrm>
            <a:off x="4423643" y="1657849"/>
            <a:ext cx="304711" cy="302610"/>
            <a:chOff x="4423643" y="1657849"/>
            <a:chExt cx="304711" cy="302610"/>
          </a:xfrm>
          <a:solidFill>
            <a:schemeClr val="tx2"/>
          </a:solidFill>
        </p:grpSpPr>
        <p:sp>
          <p:nvSpPr>
            <p:cNvPr id="56" name="Freeform 63"/>
            <p:cNvSpPr>
              <a:spLocks/>
            </p:cNvSpPr>
            <p:nvPr/>
          </p:nvSpPr>
          <p:spPr bwMode="auto">
            <a:xfrm>
              <a:off x="4444658" y="1880602"/>
              <a:ext cx="18914" cy="21014"/>
            </a:xfrm>
            <a:custGeom>
              <a:avLst/>
              <a:gdLst>
                <a:gd name="T0" fmla="*/ 16 w 16"/>
                <a:gd name="T1" fmla="*/ 13 h 18"/>
                <a:gd name="T2" fmla="*/ 7 w 16"/>
                <a:gd name="T3" fmla="*/ 0 h 18"/>
                <a:gd name="T4" fmla="*/ 0 w 16"/>
                <a:gd name="T5" fmla="*/ 4 h 18"/>
                <a:gd name="T6" fmla="*/ 9 w 16"/>
                <a:gd name="T7" fmla="*/ 18 h 18"/>
                <a:gd name="T8" fmla="*/ 16 w 16"/>
                <a:gd name="T9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16" y="13"/>
                  </a:moveTo>
                  <a:cubicBezTo>
                    <a:pt x="12" y="9"/>
                    <a:pt x="10" y="4"/>
                    <a:pt x="7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8"/>
                    <a:pt x="6" y="13"/>
                    <a:pt x="9" y="18"/>
                  </a:cubicBezTo>
                  <a:lnTo>
                    <a:pt x="16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64"/>
            <p:cNvSpPr>
              <a:spLocks/>
            </p:cNvSpPr>
            <p:nvPr/>
          </p:nvSpPr>
          <p:spPr bwMode="auto">
            <a:xfrm>
              <a:off x="4444658" y="1716690"/>
              <a:ext cx="18914" cy="21014"/>
            </a:xfrm>
            <a:custGeom>
              <a:avLst/>
              <a:gdLst>
                <a:gd name="T0" fmla="*/ 0 w 16"/>
                <a:gd name="T1" fmla="*/ 14 h 18"/>
                <a:gd name="T2" fmla="*/ 7 w 16"/>
                <a:gd name="T3" fmla="*/ 18 h 18"/>
                <a:gd name="T4" fmla="*/ 16 w 16"/>
                <a:gd name="T5" fmla="*/ 5 h 18"/>
                <a:gd name="T6" fmla="*/ 9 w 16"/>
                <a:gd name="T7" fmla="*/ 0 h 18"/>
                <a:gd name="T8" fmla="*/ 0 w 16"/>
                <a:gd name="T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0" y="14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10" y="13"/>
                    <a:pt x="13" y="9"/>
                    <a:pt x="16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4"/>
                    <a:pt x="3" y="9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" name="Freeform 65"/>
            <p:cNvSpPr>
              <a:spLocks/>
            </p:cNvSpPr>
            <p:nvPr/>
          </p:nvSpPr>
          <p:spPr bwMode="auto">
            <a:xfrm>
              <a:off x="4423643" y="1798647"/>
              <a:ext cx="10508" cy="21014"/>
            </a:xfrm>
            <a:custGeom>
              <a:avLst/>
              <a:gdLst>
                <a:gd name="T0" fmla="*/ 0 w 8"/>
                <a:gd name="T1" fmla="*/ 9 h 17"/>
                <a:gd name="T2" fmla="*/ 0 w 8"/>
                <a:gd name="T3" fmla="*/ 17 h 17"/>
                <a:gd name="T4" fmla="*/ 8 w 8"/>
                <a:gd name="T5" fmla="*/ 16 h 17"/>
                <a:gd name="T6" fmla="*/ 8 w 8"/>
                <a:gd name="T7" fmla="*/ 9 h 17"/>
                <a:gd name="T8" fmla="*/ 8 w 8"/>
                <a:gd name="T9" fmla="*/ 1 h 17"/>
                <a:gd name="T10" fmla="*/ 0 w 8"/>
                <a:gd name="T11" fmla="*/ 0 h 17"/>
                <a:gd name="T12" fmla="*/ 0 w 8"/>
                <a:gd name="T13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7">
                  <a:moveTo>
                    <a:pt x="0" y="9"/>
                  </a:moveTo>
                  <a:cubicBezTo>
                    <a:pt x="0" y="11"/>
                    <a:pt x="0" y="14"/>
                    <a:pt x="0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4"/>
                    <a:pt x="8" y="11"/>
                    <a:pt x="8" y="9"/>
                  </a:cubicBezTo>
                  <a:cubicBezTo>
                    <a:pt x="8" y="6"/>
                    <a:pt x="8" y="3"/>
                    <a:pt x="8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" name="Freeform 66"/>
            <p:cNvSpPr>
              <a:spLocks/>
            </p:cNvSpPr>
            <p:nvPr/>
          </p:nvSpPr>
          <p:spPr bwMode="auto">
            <a:xfrm>
              <a:off x="4425745" y="1828067"/>
              <a:ext cx="12609" cy="21014"/>
            </a:xfrm>
            <a:custGeom>
              <a:avLst/>
              <a:gdLst>
                <a:gd name="T0" fmla="*/ 0 w 11"/>
                <a:gd name="T1" fmla="*/ 1 h 18"/>
                <a:gd name="T2" fmla="*/ 3 w 11"/>
                <a:gd name="T3" fmla="*/ 18 h 18"/>
                <a:gd name="T4" fmla="*/ 11 w 11"/>
                <a:gd name="T5" fmla="*/ 16 h 18"/>
                <a:gd name="T6" fmla="*/ 8 w 11"/>
                <a:gd name="T7" fmla="*/ 0 h 18"/>
                <a:gd name="T8" fmla="*/ 0 w 11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0" y="1"/>
                  </a:moveTo>
                  <a:cubicBezTo>
                    <a:pt x="1" y="7"/>
                    <a:pt x="2" y="12"/>
                    <a:pt x="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1"/>
                    <a:pt x="9" y="5"/>
                    <a:pt x="8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" name="Freeform 67"/>
            <p:cNvSpPr>
              <a:spLocks/>
            </p:cNvSpPr>
            <p:nvPr/>
          </p:nvSpPr>
          <p:spPr bwMode="auto">
            <a:xfrm>
              <a:off x="4425745" y="1769227"/>
              <a:ext cx="12609" cy="21014"/>
            </a:xfrm>
            <a:custGeom>
              <a:avLst/>
              <a:gdLst>
                <a:gd name="T0" fmla="*/ 0 w 11"/>
                <a:gd name="T1" fmla="*/ 17 h 18"/>
                <a:gd name="T2" fmla="*/ 8 w 11"/>
                <a:gd name="T3" fmla="*/ 18 h 18"/>
                <a:gd name="T4" fmla="*/ 11 w 11"/>
                <a:gd name="T5" fmla="*/ 3 h 18"/>
                <a:gd name="T6" fmla="*/ 3 w 11"/>
                <a:gd name="T7" fmla="*/ 0 h 18"/>
                <a:gd name="T8" fmla="*/ 0 w 11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0" y="17"/>
                  </a:moveTo>
                  <a:cubicBezTo>
                    <a:pt x="8" y="18"/>
                    <a:pt x="8" y="18"/>
                    <a:pt x="8" y="18"/>
                  </a:cubicBezTo>
                  <a:cubicBezTo>
                    <a:pt x="9" y="13"/>
                    <a:pt x="10" y="8"/>
                    <a:pt x="11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6"/>
                    <a:pt x="1" y="11"/>
                    <a:pt x="0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68"/>
            <p:cNvSpPr>
              <a:spLocks/>
            </p:cNvSpPr>
            <p:nvPr/>
          </p:nvSpPr>
          <p:spPr bwMode="auto">
            <a:xfrm>
              <a:off x="4432049" y="1741907"/>
              <a:ext cx="16812" cy="21014"/>
            </a:xfrm>
            <a:custGeom>
              <a:avLst/>
              <a:gdLst>
                <a:gd name="T0" fmla="*/ 0 w 13"/>
                <a:gd name="T1" fmla="*/ 15 h 18"/>
                <a:gd name="T2" fmla="*/ 7 w 13"/>
                <a:gd name="T3" fmla="*/ 18 h 18"/>
                <a:gd name="T4" fmla="*/ 13 w 13"/>
                <a:gd name="T5" fmla="*/ 4 h 18"/>
                <a:gd name="T6" fmla="*/ 6 w 13"/>
                <a:gd name="T7" fmla="*/ 0 h 18"/>
                <a:gd name="T8" fmla="*/ 0 w 13"/>
                <a:gd name="T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0" y="15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9" y="13"/>
                    <a:pt x="11" y="8"/>
                    <a:pt x="13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5"/>
                    <a:pt x="2" y="10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Freeform 69"/>
            <p:cNvSpPr>
              <a:spLocks/>
            </p:cNvSpPr>
            <p:nvPr/>
          </p:nvSpPr>
          <p:spPr bwMode="auto">
            <a:xfrm>
              <a:off x="4432049" y="1853284"/>
              <a:ext cx="16812" cy="23117"/>
            </a:xfrm>
            <a:custGeom>
              <a:avLst/>
              <a:gdLst>
                <a:gd name="T0" fmla="*/ 13 w 13"/>
                <a:gd name="T1" fmla="*/ 15 h 18"/>
                <a:gd name="T2" fmla="*/ 7 w 13"/>
                <a:gd name="T3" fmla="*/ 0 h 18"/>
                <a:gd name="T4" fmla="*/ 0 w 13"/>
                <a:gd name="T5" fmla="*/ 3 h 18"/>
                <a:gd name="T6" fmla="*/ 6 w 13"/>
                <a:gd name="T7" fmla="*/ 18 h 18"/>
                <a:gd name="T8" fmla="*/ 13 w 13"/>
                <a:gd name="T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13" y="15"/>
                  </a:moveTo>
                  <a:cubicBezTo>
                    <a:pt x="11" y="10"/>
                    <a:pt x="9" y="5"/>
                    <a:pt x="7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8"/>
                    <a:pt x="4" y="13"/>
                    <a:pt x="6" y="18"/>
                  </a:cubicBezTo>
                  <a:lnTo>
                    <a:pt x="13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70"/>
            <p:cNvSpPr>
              <a:spLocks/>
            </p:cNvSpPr>
            <p:nvPr/>
          </p:nvSpPr>
          <p:spPr bwMode="auto">
            <a:xfrm>
              <a:off x="4507701" y="1664154"/>
              <a:ext cx="23117" cy="16812"/>
            </a:xfrm>
            <a:custGeom>
              <a:avLst/>
              <a:gdLst>
                <a:gd name="T0" fmla="*/ 18 w 18"/>
                <a:gd name="T1" fmla="*/ 8 h 14"/>
                <a:gd name="T2" fmla="*/ 16 w 18"/>
                <a:gd name="T3" fmla="*/ 0 h 14"/>
                <a:gd name="T4" fmla="*/ 0 w 18"/>
                <a:gd name="T5" fmla="*/ 7 h 14"/>
                <a:gd name="T6" fmla="*/ 4 w 18"/>
                <a:gd name="T7" fmla="*/ 14 h 14"/>
                <a:gd name="T8" fmla="*/ 18 w 18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8" y="8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1" y="2"/>
                    <a:pt x="5" y="4"/>
                    <a:pt x="0" y="7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9" y="12"/>
                    <a:pt x="14" y="10"/>
                    <a:pt x="1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" name="Freeform 71"/>
            <p:cNvSpPr>
              <a:spLocks/>
            </p:cNvSpPr>
            <p:nvPr/>
          </p:nvSpPr>
          <p:spPr bwMode="auto">
            <a:xfrm>
              <a:off x="4484586" y="1922631"/>
              <a:ext cx="21014" cy="18914"/>
            </a:xfrm>
            <a:custGeom>
              <a:avLst/>
              <a:gdLst>
                <a:gd name="T0" fmla="*/ 14 w 18"/>
                <a:gd name="T1" fmla="*/ 16 h 16"/>
                <a:gd name="T2" fmla="*/ 18 w 18"/>
                <a:gd name="T3" fmla="*/ 9 h 16"/>
                <a:gd name="T4" fmla="*/ 5 w 18"/>
                <a:gd name="T5" fmla="*/ 0 h 16"/>
                <a:gd name="T6" fmla="*/ 0 w 18"/>
                <a:gd name="T7" fmla="*/ 6 h 16"/>
                <a:gd name="T8" fmla="*/ 14 w 18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4" y="16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3" y="6"/>
                    <a:pt x="9" y="3"/>
                    <a:pt x="5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0"/>
                    <a:pt x="9" y="13"/>
                    <a:pt x="1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" name="Freeform 72"/>
            <p:cNvSpPr>
              <a:spLocks/>
            </p:cNvSpPr>
            <p:nvPr/>
          </p:nvSpPr>
          <p:spPr bwMode="auto">
            <a:xfrm>
              <a:off x="4537121" y="1945748"/>
              <a:ext cx="21014" cy="14711"/>
            </a:xfrm>
            <a:custGeom>
              <a:avLst/>
              <a:gdLst>
                <a:gd name="T0" fmla="*/ 16 w 17"/>
                <a:gd name="T1" fmla="*/ 11 h 11"/>
                <a:gd name="T2" fmla="*/ 17 w 17"/>
                <a:gd name="T3" fmla="*/ 3 h 11"/>
                <a:gd name="T4" fmla="*/ 2 w 17"/>
                <a:gd name="T5" fmla="*/ 0 h 11"/>
                <a:gd name="T6" fmla="*/ 0 w 17"/>
                <a:gd name="T7" fmla="*/ 7 h 11"/>
                <a:gd name="T8" fmla="*/ 16 w 17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6" y="11"/>
                  </a:moveTo>
                  <a:cubicBezTo>
                    <a:pt x="17" y="3"/>
                    <a:pt x="17" y="3"/>
                    <a:pt x="17" y="3"/>
                  </a:cubicBezTo>
                  <a:cubicBezTo>
                    <a:pt x="12" y="2"/>
                    <a:pt x="7" y="1"/>
                    <a:pt x="2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9"/>
                    <a:pt x="11" y="10"/>
                    <a:pt x="16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Freeform 73"/>
            <p:cNvSpPr>
              <a:spLocks/>
            </p:cNvSpPr>
            <p:nvPr/>
          </p:nvSpPr>
          <p:spPr bwMode="auto">
            <a:xfrm>
              <a:off x="4507701" y="1935240"/>
              <a:ext cx="23117" cy="16812"/>
            </a:xfrm>
            <a:custGeom>
              <a:avLst/>
              <a:gdLst>
                <a:gd name="T0" fmla="*/ 16 w 18"/>
                <a:gd name="T1" fmla="*/ 14 h 14"/>
                <a:gd name="T2" fmla="*/ 18 w 18"/>
                <a:gd name="T3" fmla="*/ 6 h 14"/>
                <a:gd name="T4" fmla="*/ 4 w 18"/>
                <a:gd name="T5" fmla="*/ 0 h 14"/>
                <a:gd name="T6" fmla="*/ 0 w 18"/>
                <a:gd name="T7" fmla="*/ 7 h 14"/>
                <a:gd name="T8" fmla="*/ 16 w 1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6" y="14"/>
                  </a:moveTo>
                  <a:cubicBezTo>
                    <a:pt x="18" y="6"/>
                    <a:pt x="18" y="6"/>
                    <a:pt x="18" y="6"/>
                  </a:cubicBezTo>
                  <a:cubicBezTo>
                    <a:pt x="13" y="5"/>
                    <a:pt x="8" y="3"/>
                    <a:pt x="4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0"/>
                    <a:pt x="10" y="12"/>
                    <a:pt x="16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Freeform 74"/>
            <p:cNvSpPr>
              <a:spLocks/>
            </p:cNvSpPr>
            <p:nvPr/>
          </p:nvSpPr>
          <p:spPr bwMode="auto">
            <a:xfrm>
              <a:off x="4484586" y="1678864"/>
              <a:ext cx="21014" cy="16812"/>
            </a:xfrm>
            <a:custGeom>
              <a:avLst/>
              <a:gdLst>
                <a:gd name="T0" fmla="*/ 18 w 18"/>
                <a:gd name="T1" fmla="*/ 7 h 15"/>
                <a:gd name="T2" fmla="*/ 14 w 18"/>
                <a:gd name="T3" fmla="*/ 0 h 15"/>
                <a:gd name="T4" fmla="*/ 0 w 18"/>
                <a:gd name="T5" fmla="*/ 9 h 15"/>
                <a:gd name="T6" fmla="*/ 5 w 18"/>
                <a:gd name="T7" fmla="*/ 15 h 15"/>
                <a:gd name="T8" fmla="*/ 18 w 18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18" y="7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9" y="3"/>
                    <a:pt x="5" y="6"/>
                    <a:pt x="0" y="9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2"/>
                    <a:pt x="14" y="9"/>
                    <a:pt x="1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Freeform 75"/>
            <p:cNvSpPr>
              <a:spLocks/>
            </p:cNvSpPr>
            <p:nvPr/>
          </p:nvSpPr>
          <p:spPr bwMode="auto">
            <a:xfrm>
              <a:off x="4537121" y="1659951"/>
              <a:ext cx="21014" cy="12609"/>
            </a:xfrm>
            <a:custGeom>
              <a:avLst/>
              <a:gdLst>
                <a:gd name="T0" fmla="*/ 17 w 17"/>
                <a:gd name="T1" fmla="*/ 8 h 11"/>
                <a:gd name="T2" fmla="*/ 16 w 17"/>
                <a:gd name="T3" fmla="*/ 0 h 11"/>
                <a:gd name="T4" fmla="*/ 0 w 17"/>
                <a:gd name="T5" fmla="*/ 3 h 11"/>
                <a:gd name="T6" fmla="*/ 2 w 17"/>
                <a:gd name="T7" fmla="*/ 11 h 11"/>
                <a:gd name="T8" fmla="*/ 17 w 1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8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1" y="0"/>
                    <a:pt x="5" y="2"/>
                    <a:pt x="0" y="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7" y="9"/>
                    <a:pt x="12" y="8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9" name="Freeform 76"/>
            <p:cNvSpPr>
              <a:spLocks/>
            </p:cNvSpPr>
            <p:nvPr/>
          </p:nvSpPr>
          <p:spPr bwMode="auto">
            <a:xfrm>
              <a:off x="4461469" y="1693575"/>
              <a:ext cx="21014" cy="23117"/>
            </a:xfrm>
            <a:custGeom>
              <a:avLst/>
              <a:gdLst>
                <a:gd name="T0" fmla="*/ 12 w 17"/>
                <a:gd name="T1" fmla="*/ 0 h 18"/>
                <a:gd name="T2" fmla="*/ 0 w 17"/>
                <a:gd name="T3" fmla="*/ 12 h 18"/>
                <a:gd name="T4" fmla="*/ 6 w 17"/>
                <a:gd name="T5" fmla="*/ 18 h 18"/>
                <a:gd name="T6" fmla="*/ 17 w 17"/>
                <a:gd name="T7" fmla="*/ 6 h 18"/>
                <a:gd name="T8" fmla="*/ 12 w 17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8">
                  <a:moveTo>
                    <a:pt x="12" y="0"/>
                  </a:moveTo>
                  <a:cubicBezTo>
                    <a:pt x="7" y="4"/>
                    <a:pt x="3" y="8"/>
                    <a:pt x="0" y="12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4"/>
                    <a:pt x="13" y="10"/>
                    <a:pt x="17" y="6"/>
                  </a:cubicBez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Freeform 77"/>
            <p:cNvSpPr>
              <a:spLocks/>
            </p:cNvSpPr>
            <p:nvPr/>
          </p:nvSpPr>
          <p:spPr bwMode="auto">
            <a:xfrm>
              <a:off x="4461469" y="1903719"/>
              <a:ext cx="21014" cy="18914"/>
            </a:xfrm>
            <a:custGeom>
              <a:avLst/>
              <a:gdLst>
                <a:gd name="T0" fmla="*/ 11 w 17"/>
                <a:gd name="T1" fmla="*/ 17 h 17"/>
                <a:gd name="T2" fmla="*/ 17 w 17"/>
                <a:gd name="T3" fmla="*/ 11 h 17"/>
                <a:gd name="T4" fmla="*/ 6 w 17"/>
                <a:gd name="T5" fmla="*/ 0 h 17"/>
                <a:gd name="T6" fmla="*/ 0 w 17"/>
                <a:gd name="T7" fmla="*/ 5 h 17"/>
                <a:gd name="T8" fmla="*/ 11 w 17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1" y="17"/>
                  </a:moveTo>
                  <a:cubicBezTo>
                    <a:pt x="17" y="11"/>
                    <a:pt x="17" y="11"/>
                    <a:pt x="17" y="11"/>
                  </a:cubicBezTo>
                  <a:cubicBezTo>
                    <a:pt x="13" y="7"/>
                    <a:pt x="9" y="4"/>
                    <a:pt x="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9"/>
                    <a:pt x="7" y="13"/>
                    <a:pt x="11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1" name="Freeform 78"/>
            <p:cNvSpPr>
              <a:spLocks/>
            </p:cNvSpPr>
            <p:nvPr/>
          </p:nvSpPr>
          <p:spPr bwMode="auto">
            <a:xfrm>
              <a:off x="4566542" y="1949951"/>
              <a:ext cx="10508" cy="10508"/>
            </a:xfrm>
            <a:custGeom>
              <a:avLst/>
              <a:gdLst>
                <a:gd name="T0" fmla="*/ 8 w 8"/>
                <a:gd name="T1" fmla="*/ 1 h 9"/>
                <a:gd name="T2" fmla="*/ 0 w 8"/>
                <a:gd name="T3" fmla="*/ 0 h 9"/>
                <a:gd name="T4" fmla="*/ 0 w 8"/>
                <a:gd name="T5" fmla="*/ 8 h 9"/>
                <a:gd name="T6" fmla="*/ 8 w 8"/>
                <a:gd name="T7" fmla="*/ 9 h 9"/>
                <a:gd name="T8" fmla="*/ 8 w 8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5" y="1"/>
                    <a:pt x="3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9"/>
                    <a:pt x="5" y="9"/>
                    <a:pt x="8" y="9"/>
                  </a:cubicBezTo>
                  <a:lnTo>
                    <a:pt x="8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Freeform 79"/>
            <p:cNvSpPr>
              <a:spLocks/>
            </p:cNvSpPr>
            <p:nvPr/>
          </p:nvSpPr>
          <p:spPr bwMode="auto">
            <a:xfrm>
              <a:off x="4566542" y="1657849"/>
              <a:ext cx="161812" cy="268985"/>
            </a:xfrm>
            <a:custGeom>
              <a:avLst/>
              <a:gdLst>
                <a:gd name="T0" fmla="*/ 8 w 136"/>
                <a:gd name="T1" fmla="*/ 0 h 228"/>
                <a:gd name="T2" fmla="*/ 0 w 136"/>
                <a:gd name="T3" fmla="*/ 0 h 228"/>
                <a:gd name="T4" fmla="*/ 0 w 136"/>
                <a:gd name="T5" fmla="*/ 8 h 228"/>
                <a:gd name="T6" fmla="*/ 8 w 136"/>
                <a:gd name="T7" fmla="*/ 8 h 228"/>
                <a:gd name="T8" fmla="*/ 128 w 136"/>
                <a:gd name="T9" fmla="*/ 128 h 228"/>
                <a:gd name="T10" fmla="*/ 106 w 136"/>
                <a:gd name="T11" fmla="*/ 197 h 228"/>
                <a:gd name="T12" fmla="*/ 88 w 136"/>
                <a:gd name="T13" fmla="*/ 215 h 228"/>
                <a:gd name="T14" fmla="*/ 88 w 136"/>
                <a:gd name="T15" fmla="*/ 180 h 228"/>
                <a:gd name="T16" fmla="*/ 80 w 136"/>
                <a:gd name="T17" fmla="*/ 180 h 228"/>
                <a:gd name="T18" fmla="*/ 80 w 136"/>
                <a:gd name="T19" fmla="*/ 224 h 228"/>
                <a:gd name="T20" fmla="*/ 84 w 136"/>
                <a:gd name="T21" fmla="*/ 228 h 228"/>
                <a:gd name="T22" fmla="*/ 128 w 136"/>
                <a:gd name="T23" fmla="*/ 228 h 228"/>
                <a:gd name="T24" fmla="*/ 128 w 136"/>
                <a:gd name="T25" fmla="*/ 220 h 228"/>
                <a:gd name="T26" fmla="*/ 95 w 136"/>
                <a:gd name="T27" fmla="*/ 220 h 228"/>
                <a:gd name="T28" fmla="*/ 112 w 136"/>
                <a:gd name="T29" fmla="*/ 203 h 228"/>
                <a:gd name="T30" fmla="*/ 112 w 136"/>
                <a:gd name="T31" fmla="*/ 202 h 228"/>
                <a:gd name="T32" fmla="*/ 136 w 136"/>
                <a:gd name="T33" fmla="*/ 128 h 228"/>
                <a:gd name="T34" fmla="*/ 8 w 136"/>
                <a:gd name="T35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6" h="228">
                  <a:moveTo>
                    <a:pt x="8" y="0"/>
                  </a:moveTo>
                  <a:cubicBezTo>
                    <a:pt x="5" y="0"/>
                    <a:pt x="2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8"/>
                    <a:pt x="5" y="8"/>
                    <a:pt x="8" y="8"/>
                  </a:cubicBezTo>
                  <a:cubicBezTo>
                    <a:pt x="74" y="8"/>
                    <a:pt x="128" y="62"/>
                    <a:pt x="128" y="128"/>
                  </a:cubicBezTo>
                  <a:cubicBezTo>
                    <a:pt x="128" y="153"/>
                    <a:pt x="120" y="177"/>
                    <a:pt x="106" y="197"/>
                  </a:cubicBezTo>
                  <a:cubicBezTo>
                    <a:pt x="88" y="215"/>
                    <a:pt x="88" y="215"/>
                    <a:pt x="88" y="215"/>
                  </a:cubicBezTo>
                  <a:cubicBezTo>
                    <a:pt x="88" y="180"/>
                    <a:pt x="88" y="180"/>
                    <a:pt x="88" y="180"/>
                  </a:cubicBezTo>
                  <a:cubicBezTo>
                    <a:pt x="80" y="180"/>
                    <a:pt x="80" y="180"/>
                    <a:pt x="80" y="180"/>
                  </a:cubicBezTo>
                  <a:cubicBezTo>
                    <a:pt x="80" y="224"/>
                    <a:pt x="80" y="224"/>
                    <a:pt x="80" y="224"/>
                  </a:cubicBezTo>
                  <a:cubicBezTo>
                    <a:pt x="84" y="228"/>
                    <a:pt x="84" y="228"/>
                    <a:pt x="84" y="228"/>
                  </a:cubicBezTo>
                  <a:cubicBezTo>
                    <a:pt x="128" y="228"/>
                    <a:pt x="128" y="228"/>
                    <a:pt x="128" y="228"/>
                  </a:cubicBezTo>
                  <a:cubicBezTo>
                    <a:pt x="128" y="220"/>
                    <a:pt x="128" y="220"/>
                    <a:pt x="128" y="220"/>
                  </a:cubicBezTo>
                  <a:cubicBezTo>
                    <a:pt x="95" y="220"/>
                    <a:pt x="95" y="220"/>
                    <a:pt x="95" y="220"/>
                  </a:cubicBezTo>
                  <a:cubicBezTo>
                    <a:pt x="112" y="203"/>
                    <a:pt x="112" y="203"/>
                    <a:pt x="112" y="203"/>
                  </a:cubicBezTo>
                  <a:cubicBezTo>
                    <a:pt x="112" y="202"/>
                    <a:pt x="112" y="202"/>
                    <a:pt x="112" y="202"/>
                  </a:cubicBezTo>
                  <a:cubicBezTo>
                    <a:pt x="128" y="180"/>
                    <a:pt x="136" y="155"/>
                    <a:pt x="136" y="128"/>
                  </a:cubicBezTo>
                  <a:cubicBezTo>
                    <a:pt x="136" y="57"/>
                    <a:pt x="79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2" name="Группа 311"/>
          <p:cNvGrpSpPr/>
          <p:nvPr/>
        </p:nvGrpSpPr>
        <p:grpSpPr>
          <a:xfrm>
            <a:off x="4816614" y="1657849"/>
            <a:ext cx="304710" cy="302608"/>
            <a:chOff x="4816614" y="1657849"/>
            <a:chExt cx="304710" cy="302608"/>
          </a:xfrm>
          <a:solidFill>
            <a:schemeClr val="tx2"/>
          </a:solidFill>
        </p:grpSpPr>
        <p:sp>
          <p:nvSpPr>
            <p:cNvPr id="73" name="Freeform 80"/>
            <p:cNvSpPr>
              <a:spLocks/>
            </p:cNvSpPr>
            <p:nvPr/>
          </p:nvSpPr>
          <p:spPr bwMode="auto">
            <a:xfrm>
              <a:off x="5001541" y="1773429"/>
              <a:ext cx="119783" cy="73551"/>
            </a:xfrm>
            <a:custGeom>
              <a:avLst/>
              <a:gdLst>
                <a:gd name="T0" fmla="*/ 20 w 57"/>
                <a:gd name="T1" fmla="*/ 3 h 35"/>
                <a:gd name="T2" fmla="*/ 17 w 57"/>
                <a:gd name="T3" fmla="*/ 0 h 35"/>
                <a:gd name="T4" fmla="*/ 0 w 57"/>
                <a:gd name="T5" fmla="*/ 15 h 35"/>
                <a:gd name="T6" fmla="*/ 0 w 57"/>
                <a:gd name="T7" fmla="*/ 19 h 35"/>
                <a:gd name="T8" fmla="*/ 17 w 57"/>
                <a:gd name="T9" fmla="*/ 35 h 35"/>
                <a:gd name="T10" fmla="*/ 20 w 57"/>
                <a:gd name="T11" fmla="*/ 31 h 35"/>
                <a:gd name="T12" fmla="*/ 8 w 57"/>
                <a:gd name="T13" fmla="*/ 19 h 35"/>
                <a:gd name="T14" fmla="*/ 57 w 57"/>
                <a:gd name="T15" fmla="*/ 19 h 35"/>
                <a:gd name="T16" fmla="*/ 57 w 57"/>
                <a:gd name="T17" fmla="*/ 15 h 35"/>
                <a:gd name="T18" fmla="*/ 8 w 57"/>
                <a:gd name="T19" fmla="*/ 15 h 35"/>
                <a:gd name="T20" fmla="*/ 20 w 57"/>
                <a:gd name="T21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35">
                  <a:moveTo>
                    <a:pt x="20" y="3"/>
                  </a:moveTo>
                  <a:lnTo>
                    <a:pt x="17" y="0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7" y="35"/>
                  </a:lnTo>
                  <a:lnTo>
                    <a:pt x="20" y="31"/>
                  </a:lnTo>
                  <a:lnTo>
                    <a:pt x="8" y="19"/>
                  </a:lnTo>
                  <a:lnTo>
                    <a:pt x="57" y="19"/>
                  </a:lnTo>
                  <a:lnTo>
                    <a:pt x="57" y="15"/>
                  </a:lnTo>
                  <a:lnTo>
                    <a:pt x="8" y="15"/>
                  </a:lnTo>
                  <a:lnTo>
                    <a:pt x="2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4" name="Freeform 81"/>
            <p:cNvSpPr>
              <a:spLocks/>
            </p:cNvSpPr>
            <p:nvPr/>
          </p:nvSpPr>
          <p:spPr bwMode="auto">
            <a:xfrm>
              <a:off x="4816614" y="1773429"/>
              <a:ext cx="119783" cy="73551"/>
            </a:xfrm>
            <a:custGeom>
              <a:avLst/>
              <a:gdLst>
                <a:gd name="T0" fmla="*/ 37 w 57"/>
                <a:gd name="T1" fmla="*/ 31 h 35"/>
                <a:gd name="T2" fmla="*/ 40 w 57"/>
                <a:gd name="T3" fmla="*/ 35 h 35"/>
                <a:gd name="T4" fmla="*/ 57 w 57"/>
                <a:gd name="T5" fmla="*/ 19 h 35"/>
                <a:gd name="T6" fmla="*/ 57 w 57"/>
                <a:gd name="T7" fmla="*/ 15 h 35"/>
                <a:gd name="T8" fmla="*/ 40 w 57"/>
                <a:gd name="T9" fmla="*/ 0 h 35"/>
                <a:gd name="T10" fmla="*/ 38 w 57"/>
                <a:gd name="T11" fmla="*/ 3 h 35"/>
                <a:gd name="T12" fmla="*/ 49 w 57"/>
                <a:gd name="T13" fmla="*/ 15 h 35"/>
                <a:gd name="T14" fmla="*/ 0 w 57"/>
                <a:gd name="T15" fmla="*/ 15 h 35"/>
                <a:gd name="T16" fmla="*/ 0 w 57"/>
                <a:gd name="T17" fmla="*/ 19 h 35"/>
                <a:gd name="T18" fmla="*/ 49 w 57"/>
                <a:gd name="T19" fmla="*/ 19 h 35"/>
                <a:gd name="T20" fmla="*/ 37 w 57"/>
                <a:gd name="T21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35">
                  <a:moveTo>
                    <a:pt x="37" y="31"/>
                  </a:moveTo>
                  <a:lnTo>
                    <a:pt x="40" y="35"/>
                  </a:lnTo>
                  <a:lnTo>
                    <a:pt x="57" y="19"/>
                  </a:lnTo>
                  <a:lnTo>
                    <a:pt x="57" y="15"/>
                  </a:lnTo>
                  <a:lnTo>
                    <a:pt x="40" y="0"/>
                  </a:lnTo>
                  <a:lnTo>
                    <a:pt x="38" y="3"/>
                  </a:lnTo>
                  <a:lnTo>
                    <a:pt x="49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49" y="19"/>
                  </a:lnTo>
                  <a:lnTo>
                    <a:pt x="37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Freeform 82"/>
            <p:cNvSpPr>
              <a:spLocks/>
            </p:cNvSpPr>
            <p:nvPr/>
          </p:nvSpPr>
          <p:spPr bwMode="auto">
            <a:xfrm>
              <a:off x="4932193" y="1842776"/>
              <a:ext cx="73551" cy="117681"/>
            </a:xfrm>
            <a:custGeom>
              <a:avLst/>
              <a:gdLst>
                <a:gd name="T0" fmla="*/ 16 w 35"/>
                <a:gd name="T1" fmla="*/ 0 h 56"/>
                <a:gd name="T2" fmla="*/ 0 w 35"/>
                <a:gd name="T3" fmla="*/ 16 h 56"/>
                <a:gd name="T4" fmla="*/ 4 w 35"/>
                <a:gd name="T5" fmla="*/ 19 h 56"/>
                <a:gd name="T6" fmla="*/ 15 w 35"/>
                <a:gd name="T7" fmla="*/ 7 h 56"/>
                <a:gd name="T8" fmla="*/ 15 w 35"/>
                <a:gd name="T9" fmla="*/ 56 h 56"/>
                <a:gd name="T10" fmla="*/ 20 w 35"/>
                <a:gd name="T11" fmla="*/ 56 h 56"/>
                <a:gd name="T12" fmla="*/ 20 w 35"/>
                <a:gd name="T13" fmla="*/ 7 h 56"/>
                <a:gd name="T14" fmla="*/ 32 w 35"/>
                <a:gd name="T15" fmla="*/ 20 h 56"/>
                <a:gd name="T16" fmla="*/ 35 w 35"/>
                <a:gd name="T17" fmla="*/ 16 h 56"/>
                <a:gd name="T18" fmla="*/ 19 w 35"/>
                <a:gd name="T19" fmla="*/ 0 h 56"/>
                <a:gd name="T20" fmla="*/ 16 w 35"/>
                <a:gd name="T2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56">
                  <a:moveTo>
                    <a:pt x="16" y="0"/>
                  </a:moveTo>
                  <a:lnTo>
                    <a:pt x="0" y="16"/>
                  </a:lnTo>
                  <a:lnTo>
                    <a:pt x="4" y="19"/>
                  </a:lnTo>
                  <a:lnTo>
                    <a:pt x="15" y="7"/>
                  </a:lnTo>
                  <a:lnTo>
                    <a:pt x="15" y="56"/>
                  </a:lnTo>
                  <a:lnTo>
                    <a:pt x="20" y="56"/>
                  </a:lnTo>
                  <a:lnTo>
                    <a:pt x="20" y="7"/>
                  </a:lnTo>
                  <a:lnTo>
                    <a:pt x="32" y="20"/>
                  </a:lnTo>
                  <a:lnTo>
                    <a:pt x="35" y="16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6" name="Freeform 83"/>
            <p:cNvSpPr>
              <a:spLocks/>
            </p:cNvSpPr>
            <p:nvPr/>
          </p:nvSpPr>
          <p:spPr bwMode="auto">
            <a:xfrm>
              <a:off x="4932193" y="1657849"/>
              <a:ext cx="73551" cy="117681"/>
            </a:xfrm>
            <a:custGeom>
              <a:avLst/>
              <a:gdLst>
                <a:gd name="T0" fmla="*/ 15 w 35"/>
                <a:gd name="T1" fmla="*/ 0 h 56"/>
                <a:gd name="T2" fmla="*/ 15 w 35"/>
                <a:gd name="T3" fmla="*/ 48 h 56"/>
                <a:gd name="T4" fmla="*/ 4 w 35"/>
                <a:gd name="T5" fmla="*/ 37 h 56"/>
                <a:gd name="T6" fmla="*/ 0 w 35"/>
                <a:gd name="T7" fmla="*/ 40 h 56"/>
                <a:gd name="T8" fmla="*/ 16 w 35"/>
                <a:gd name="T9" fmla="*/ 56 h 56"/>
                <a:gd name="T10" fmla="*/ 19 w 35"/>
                <a:gd name="T11" fmla="*/ 56 h 56"/>
                <a:gd name="T12" fmla="*/ 35 w 35"/>
                <a:gd name="T13" fmla="*/ 40 h 56"/>
                <a:gd name="T14" fmla="*/ 32 w 35"/>
                <a:gd name="T15" fmla="*/ 37 h 56"/>
                <a:gd name="T16" fmla="*/ 20 w 35"/>
                <a:gd name="T17" fmla="*/ 48 h 56"/>
                <a:gd name="T18" fmla="*/ 20 w 35"/>
                <a:gd name="T19" fmla="*/ 0 h 56"/>
                <a:gd name="T20" fmla="*/ 15 w 35"/>
                <a:gd name="T2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56">
                  <a:moveTo>
                    <a:pt x="15" y="0"/>
                  </a:moveTo>
                  <a:lnTo>
                    <a:pt x="15" y="48"/>
                  </a:lnTo>
                  <a:lnTo>
                    <a:pt x="4" y="37"/>
                  </a:lnTo>
                  <a:lnTo>
                    <a:pt x="0" y="40"/>
                  </a:lnTo>
                  <a:lnTo>
                    <a:pt x="16" y="56"/>
                  </a:lnTo>
                  <a:lnTo>
                    <a:pt x="19" y="56"/>
                  </a:lnTo>
                  <a:lnTo>
                    <a:pt x="35" y="40"/>
                  </a:lnTo>
                  <a:lnTo>
                    <a:pt x="32" y="37"/>
                  </a:lnTo>
                  <a:lnTo>
                    <a:pt x="20" y="48"/>
                  </a:lnTo>
                  <a:lnTo>
                    <a:pt x="20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77" name="Freeform 84"/>
          <p:cNvSpPr>
            <a:spLocks noEditPoints="1"/>
          </p:cNvSpPr>
          <p:nvPr/>
        </p:nvSpPr>
        <p:spPr bwMode="auto">
          <a:xfrm>
            <a:off x="5211685" y="1657849"/>
            <a:ext cx="302608" cy="302608"/>
          </a:xfrm>
          <a:custGeom>
            <a:avLst/>
            <a:gdLst>
              <a:gd name="T0" fmla="*/ 128 w 256"/>
              <a:gd name="T1" fmla="*/ 0 h 256"/>
              <a:gd name="T2" fmla="*/ 38 w 256"/>
              <a:gd name="T3" fmla="*/ 37 h 256"/>
              <a:gd name="T4" fmla="*/ 0 w 256"/>
              <a:gd name="T5" fmla="*/ 128 h 256"/>
              <a:gd name="T6" fmla="*/ 38 w 256"/>
              <a:gd name="T7" fmla="*/ 218 h 256"/>
              <a:gd name="T8" fmla="*/ 128 w 256"/>
              <a:gd name="T9" fmla="*/ 256 h 256"/>
              <a:gd name="T10" fmla="*/ 219 w 256"/>
              <a:gd name="T11" fmla="*/ 218 h 256"/>
              <a:gd name="T12" fmla="*/ 256 w 256"/>
              <a:gd name="T13" fmla="*/ 128 h 256"/>
              <a:gd name="T14" fmla="*/ 219 w 256"/>
              <a:gd name="T15" fmla="*/ 37 h 256"/>
              <a:gd name="T16" fmla="*/ 128 w 256"/>
              <a:gd name="T17" fmla="*/ 0 h 256"/>
              <a:gd name="T18" fmla="*/ 43 w 256"/>
              <a:gd name="T19" fmla="*/ 213 h 256"/>
              <a:gd name="T20" fmla="*/ 8 w 256"/>
              <a:gd name="T21" fmla="*/ 128 h 256"/>
              <a:gd name="T22" fmla="*/ 41 w 256"/>
              <a:gd name="T23" fmla="*/ 46 h 256"/>
              <a:gd name="T24" fmla="*/ 210 w 256"/>
              <a:gd name="T25" fmla="*/ 215 h 256"/>
              <a:gd name="T26" fmla="*/ 128 w 256"/>
              <a:gd name="T27" fmla="*/ 248 h 256"/>
              <a:gd name="T28" fmla="*/ 43 w 256"/>
              <a:gd name="T29" fmla="*/ 213 h 256"/>
              <a:gd name="T30" fmla="*/ 216 w 256"/>
              <a:gd name="T31" fmla="*/ 210 h 256"/>
              <a:gd name="T32" fmla="*/ 46 w 256"/>
              <a:gd name="T33" fmla="*/ 40 h 256"/>
              <a:gd name="T34" fmla="*/ 128 w 256"/>
              <a:gd name="T35" fmla="*/ 8 h 256"/>
              <a:gd name="T36" fmla="*/ 213 w 256"/>
              <a:gd name="T37" fmla="*/ 43 h 256"/>
              <a:gd name="T38" fmla="*/ 248 w 256"/>
              <a:gd name="T39" fmla="*/ 128 h 256"/>
              <a:gd name="T40" fmla="*/ 216 w 256"/>
              <a:gd name="T41" fmla="*/ 21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94" y="0"/>
                  <a:pt x="62" y="13"/>
                  <a:pt x="38" y="37"/>
                </a:cubicBezTo>
                <a:cubicBezTo>
                  <a:pt x="14" y="61"/>
                  <a:pt x="0" y="94"/>
                  <a:pt x="0" y="128"/>
                </a:cubicBezTo>
                <a:cubicBezTo>
                  <a:pt x="0" y="162"/>
                  <a:pt x="14" y="194"/>
                  <a:pt x="38" y="218"/>
                </a:cubicBezTo>
                <a:cubicBezTo>
                  <a:pt x="62" y="242"/>
                  <a:pt x="94" y="256"/>
                  <a:pt x="128" y="256"/>
                </a:cubicBezTo>
                <a:cubicBezTo>
                  <a:pt x="162" y="256"/>
                  <a:pt x="195" y="242"/>
                  <a:pt x="219" y="218"/>
                </a:cubicBezTo>
                <a:cubicBezTo>
                  <a:pt x="243" y="194"/>
                  <a:pt x="256" y="162"/>
                  <a:pt x="256" y="128"/>
                </a:cubicBezTo>
                <a:cubicBezTo>
                  <a:pt x="256" y="94"/>
                  <a:pt x="243" y="61"/>
                  <a:pt x="219" y="37"/>
                </a:cubicBezTo>
                <a:cubicBezTo>
                  <a:pt x="195" y="13"/>
                  <a:pt x="162" y="0"/>
                  <a:pt x="128" y="0"/>
                </a:cubicBezTo>
                <a:close/>
                <a:moveTo>
                  <a:pt x="43" y="213"/>
                </a:moveTo>
                <a:cubicBezTo>
                  <a:pt x="21" y="190"/>
                  <a:pt x="8" y="160"/>
                  <a:pt x="8" y="128"/>
                </a:cubicBezTo>
                <a:cubicBezTo>
                  <a:pt x="8" y="97"/>
                  <a:pt x="20" y="68"/>
                  <a:pt x="41" y="46"/>
                </a:cubicBezTo>
                <a:cubicBezTo>
                  <a:pt x="210" y="215"/>
                  <a:pt x="210" y="215"/>
                  <a:pt x="210" y="215"/>
                </a:cubicBezTo>
                <a:cubicBezTo>
                  <a:pt x="188" y="236"/>
                  <a:pt x="159" y="248"/>
                  <a:pt x="128" y="248"/>
                </a:cubicBezTo>
                <a:cubicBezTo>
                  <a:pt x="96" y="248"/>
                  <a:pt x="66" y="235"/>
                  <a:pt x="43" y="213"/>
                </a:cubicBezTo>
                <a:close/>
                <a:moveTo>
                  <a:pt x="216" y="210"/>
                </a:moveTo>
                <a:cubicBezTo>
                  <a:pt x="46" y="40"/>
                  <a:pt x="46" y="40"/>
                  <a:pt x="46" y="40"/>
                </a:cubicBezTo>
                <a:cubicBezTo>
                  <a:pt x="69" y="19"/>
                  <a:pt x="97" y="8"/>
                  <a:pt x="128" y="8"/>
                </a:cubicBezTo>
                <a:cubicBezTo>
                  <a:pt x="160" y="8"/>
                  <a:pt x="190" y="20"/>
                  <a:pt x="213" y="43"/>
                </a:cubicBezTo>
                <a:cubicBezTo>
                  <a:pt x="236" y="66"/>
                  <a:pt x="248" y="96"/>
                  <a:pt x="248" y="128"/>
                </a:cubicBezTo>
                <a:cubicBezTo>
                  <a:pt x="248" y="158"/>
                  <a:pt x="237" y="187"/>
                  <a:pt x="216" y="2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8" name="Freeform 85"/>
          <p:cNvSpPr>
            <a:spLocks/>
          </p:cNvSpPr>
          <p:nvPr/>
        </p:nvSpPr>
        <p:spPr bwMode="auto">
          <a:xfrm>
            <a:off x="6390595" y="2443789"/>
            <a:ext cx="302608" cy="302608"/>
          </a:xfrm>
          <a:custGeom>
            <a:avLst/>
            <a:gdLst>
              <a:gd name="T0" fmla="*/ 117 w 144"/>
              <a:gd name="T1" fmla="*/ 0 h 144"/>
              <a:gd name="T2" fmla="*/ 117 w 144"/>
              <a:gd name="T3" fmla="*/ 5 h 144"/>
              <a:gd name="T4" fmla="*/ 137 w 144"/>
              <a:gd name="T5" fmla="*/ 5 h 144"/>
              <a:gd name="T6" fmla="*/ 5 w 144"/>
              <a:gd name="T7" fmla="*/ 136 h 144"/>
              <a:gd name="T8" fmla="*/ 5 w 144"/>
              <a:gd name="T9" fmla="*/ 117 h 144"/>
              <a:gd name="T10" fmla="*/ 0 w 144"/>
              <a:gd name="T11" fmla="*/ 117 h 144"/>
              <a:gd name="T12" fmla="*/ 0 w 144"/>
              <a:gd name="T13" fmla="*/ 142 h 144"/>
              <a:gd name="T14" fmla="*/ 3 w 144"/>
              <a:gd name="T15" fmla="*/ 144 h 144"/>
              <a:gd name="T16" fmla="*/ 27 w 144"/>
              <a:gd name="T17" fmla="*/ 144 h 144"/>
              <a:gd name="T18" fmla="*/ 27 w 144"/>
              <a:gd name="T19" fmla="*/ 140 h 144"/>
              <a:gd name="T20" fmla="*/ 8 w 144"/>
              <a:gd name="T21" fmla="*/ 140 h 144"/>
              <a:gd name="T22" fmla="*/ 140 w 144"/>
              <a:gd name="T23" fmla="*/ 8 h 144"/>
              <a:gd name="T24" fmla="*/ 140 w 144"/>
              <a:gd name="T25" fmla="*/ 27 h 144"/>
              <a:gd name="T26" fmla="*/ 144 w 144"/>
              <a:gd name="T27" fmla="*/ 27 h 144"/>
              <a:gd name="T28" fmla="*/ 144 w 144"/>
              <a:gd name="T29" fmla="*/ 2 h 144"/>
              <a:gd name="T30" fmla="*/ 142 w 144"/>
              <a:gd name="T31" fmla="*/ 0 h 144"/>
              <a:gd name="T32" fmla="*/ 117 w 144"/>
              <a:gd name="T33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4" h="144">
                <a:moveTo>
                  <a:pt x="117" y="0"/>
                </a:moveTo>
                <a:lnTo>
                  <a:pt x="117" y="5"/>
                </a:lnTo>
                <a:lnTo>
                  <a:pt x="137" y="5"/>
                </a:lnTo>
                <a:lnTo>
                  <a:pt x="5" y="136"/>
                </a:lnTo>
                <a:lnTo>
                  <a:pt x="5" y="117"/>
                </a:lnTo>
                <a:lnTo>
                  <a:pt x="0" y="117"/>
                </a:lnTo>
                <a:lnTo>
                  <a:pt x="0" y="142"/>
                </a:lnTo>
                <a:lnTo>
                  <a:pt x="3" y="144"/>
                </a:lnTo>
                <a:lnTo>
                  <a:pt x="27" y="144"/>
                </a:lnTo>
                <a:lnTo>
                  <a:pt x="27" y="140"/>
                </a:lnTo>
                <a:lnTo>
                  <a:pt x="8" y="140"/>
                </a:lnTo>
                <a:lnTo>
                  <a:pt x="140" y="8"/>
                </a:lnTo>
                <a:lnTo>
                  <a:pt x="140" y="27"/>
                </a:lnTo>
                <a:lnTo>
                  <a:pt x="144" y="27"/>
                </a:lnTo>
                <a:lnTo>
                  <a:pt x="144" y="2"/>
                </a:lnTo>
                <a:lnTo>
                  <a:pt x="142" y="0"/>
                </a:lnTo>
                <a:lnTo>
                  <a:pt x="117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9" name="Freeform 86"/>
          <p:cNvSpPr>
            <a:spLocks/>
          </p:cNvSpPr>
          <p:nvPr/>
        </p:nvSpPr>
        <p:spPr bwMode="auto">
          <a:xfrm>
            <a:off x="5997626" y="2443789"/>
            <a:ext cx="302608" cy="302608"/>
          </a:xfrm>
          <a:custGeom>
            <a:avLst/>
            <a:gdLst>
              <a:gd name="T0" fmla="*/ 139 w 144"/>
              <a:gd name="T1" fmla="*/ 136 h 144"/>
              <a:gd name="T2" fmla="*/ 8 w 144"/>
              <a:gd name="T3" fmla="*/ 5 h 144"/>
              <a:gd name="T4" fmla="*/ 27 w 144"/>
              <a:gd name="T5" fmla="*/ 5 h 144"/>
              <a:gd name="T6" fmla="*/ 27 w 144"/>
              <a:gd name="T7" fmla="*/ 0 h 144"/>
              <a:gd name="T8" fmla="*/ 2 w 144"/>
              <a:gd name="T9" fmla="*/ 0 h 144"/>
              <a:gd name="T10" fmla="*/ 0 w 144"/>
              <a:gd name="T11" fmla="*/ 2 h 144"/>
              <a:gd name="T12" fmla="*/ 0 w 144"/>
              <a:gd name="T13" fmla="*/ 27 h 144"/>
              <a:gd name="T14" fmla="*/ 4 w 144"/>
              <a:gd name="T15" fmla="*/ 27 h 144"/>
              <a:gd name="T16" fmla="*/ 4 w 144"/>
              <a:gd name="T17" fmla="*/ 8 h 144"/>
              <a:gd name="T18" fmla="*/ 137 w 144"/>
              <a:gd name="T19" fmla="*/ 140 h 144"/>
              <a:gd name="T20" fmla="*/ 117 w 144"/>
              <a:gd name="T21" fmla="*/ 140 h 144"/>
              <a:gd name="T22" fmla="*/ 117 w 144"/>
              <a:gd name="T23" fmla="*/ 144 h 144"/>
              <a:gd name="T24" fmla="*/ 142 w 144"/>
              <a:gd name="T25" fmla="*/ 144 h 144"/>
              <a:gd name="T26" fmla="*/ 144 w 144"/>
              <a:gd name="T27" fmla="*/ 142 h 144"/>
              <a:gd name="T28" fmla="*/ 144 w 144"/>
              <a:gd name="T29" fmla="*/ 117 h 144"/>
              <a:gd name="T30" fmla="*/ 139 w 144"/>
              <a:gd name="T31" fmla="*/ 117 h 144"/>
              <a:gd name="T32" fmla="*/ 139 w 144"/>
              <a:gd name="T33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4" h="144">
                <a:moveTo>
                  <a:pt x="139" y="136"/>
                </a:moveTo>
                <a:lnTo>
                  <a:pt x="8" y="5"/>
                </a:lnTo>
                <a:lnTo>
                  <a:pt x="27" y="5"/>
                </a:lnTo>
                <a:lnTo>
                  <a:pt x="27" y="0"/>
                </a:lnTo>
                <a:lnTo>
                  <a:pt x="2" y="0"/>
                </a:lnTo>
                <a:lnTo>
                  <a:pt x="0" y="2"/>
                </a:lnTo>
                <a:lnTo>
                  <a:pt x="0" y="27"/>
                </a:lnTo>
                <a:lnTo>
                  <a:pt x="4" y="27"/>
                </a:lnTo>
                <a:lnTo>
                  <a:pt x="4" y="8"/>
                </a:lnTo>
                <a:lnTo>
                  <a:pt x="137" y="140"/>
                </a:lnTo>
                <a:lnTo>
                  <a:pt x="117" y="140"/>
                </a:lnTo>
                <a:lnTo>
                  <a:pt x="117" y="144"/>
                </a:lnTo>
                <a:lnTo>
                  <a:pt x="142" y="144"/>
                </a:lnTo>
                <a:lnTo>
                  <a:pt x="144" y="142"/>
                </a:lnTo>
                <a:lnTo>
                  <a:pt x="144" y="117"/>
                </a:lnTo>
                <a:lnTo>
                  <a:pt x="139" y="117"/>
                </a:lnTo>
                <a:lnTo>
                  <a:pt x="139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0" name="Freeform 92"/>
          <p:cNvSpPr>
            <a:spLocks noEditPoints="1"/>
          </p:cNvSpPr>
          <p:nvPr/>
        </p:nvSpPr>
        <p:spPr bwMode="auto">
          <a:xfrm>
            <a:off x="2141475" y="2050820"/>
            <a:ext cx="151304" cy="302608"/>
          </a:xfrm>
          <a:custGeom>
            <a:avLst/>
            <a:gdLst>
              <a:gd name="T0" fmla="*/ 64 w 128"/>
              <a:gd name="T1" fmla="*/ 0 h 256"/>
              <a:gd name="T2" fmla="*/ 0 w 128"/>
              <a:gd name="T3" fmla="*/ 64 h 256"/>
              <a:gd name="T4" fmla="*/ 60 w 128"/>
              <a:gd name="T5" fmla="*/ 128 h 256"/>
              <a:gd name="T6" fmla="*/ 60 w 128"/>
              <a:gd name="T7" fmla="*/ 242 h 256"/>
              <a:gd name="T8" fmla="*/ 31 w 128"/>
              <a:gd name="T9" fmla="*/ 213 h 256"/>
              <a:gd name="T10" fmla="*/ 25 w 128"/>
              <a:gd name="T11" fmla="*/ 219 h 256"/>
              <a:gd name="T12" fmla="*/ 61 w 128"/>
              <a:gd name="T13" fmla="*/ 256 h 256"/>
              <a:gd name="T14" fmla="*/ 67 w 128"/>
              <a:gd name="T15" fmla="*/ 256 h 256"/>
              <a:gd name="T16" fmla="*/ 103 w 128"/>
              <a:gd name="T17" fmla="*/ 219 h 256"/>
              <a:gd name="T18" fmla="*/ 97 w 128"/>
              <a:gd name="T19" fmla="*/ 213 h 256"/>
              <a:gd name="T20" fmla="*/ 68 w 128"/>
              <a:gd name="T21" fmla="*/ 242 h 256"/>
              <a:gd name="T22" fmla="*/ 68 w 128"/>
              <a:gd name="T23" fmla="*/ 128 h 256"/>
              <a:gd name="T24" fmla="*/ 128 w 128"/>
              <a:gd name="T25" fmla="*/ 64 h 256"/>
              <a:gd name="T26" fmla="*/ 64 w 128"/>
              <a:gd name="T27" fmla="*/ 0 h 256"/>
              <a:gd name="T28" fmla="*/ 64 w 128"/>
              <a:gd name="T29" fmla="*/ 120 h 256"/>
              <a:gd name="T30" fmla="*/ 8 w 128"/>
              <a:gd name="T31" fmla="*/ 64 h 256"/>
              <a:gd name="T32" fmla="*/ 64 w 128"/>
              <a:gd name="T33" fmla="*/ 8 h 256"/>
              <a:gd name="T34" fmla="*/ 120 w 128"/>
              <a:gd name="T35" fmla="*/ 64 h 256"/>
              <a:gd name="T36" fmla="*/ 64 w 128"/>
              <a:gd name="T37" fmla="*/ 12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256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8"/>
                  <a:pt x="27" y="126"/>
                  <a:pt x="60" y="128"/>
                </a:cubicBezTo>
                <a:cubicBezTo>
                  <a:pt x="60" y="242"/>
                  <a:pt x="60" y="242"/>
                  <a:pt x="60" y="242"/>
                </a:cubicBezTo>
                <a:cubicBezTo>
                  <a:pt x="31" y="213"/>
                  <a:pt x="31" y="213"/>
                  <a:pt x="31" y="213"/>
                </a:cubicBezTo>
                <a:cubicBezTo>
                  <a:pt x="25" y="219"/>
                  <a:pt x="25" y="219"/>
                  <a:pt x="25" y="219"/>
                </a:cubicBezTo>
                <a:cubicBezTo>
                  <a:pt x="61" y="256"/>
                  <a:pt x="61" y="256"/>
                  <a:pt x="61" y="256"/>
                </a:cubicBezTo>
                <a:cubicBezTo>
                  <a:pt x="67" y="256"/>
                  <a:pt x="67" y="256"/>
                  <a:pt x="67" y="256"/>
                </a:cubicBezTo>
                <a:cubicBezTo>
                  <a:pt x="103" y="219"/>
                  <a:pt x="103" y="219"/>
                  <a:pt x="103" y="219"/>
                </a:cubicBezTo>
                <a:cubicBezTo>
                  <a:pt x="97" y="213"/>
                  <a:pt x="97" y="213"/>
                  <a:pt x="97" y="213"/>
                </a:cubicBezTo>
                <a:cubicBezTo>
                  <a:pt x="68" y="242"/>
                  <a:pt x="68" y="242"/>
                  <a:pt x="68" y="242"/>
                </a:cubicBezTo>
                <a:cubicBezTo>
                  <a:pt x="68" y="128"/>
                  <a:pt x="68" y="128"/>
                  <a:pt x="68" y="128"/>
                </a:cubicBezTo>
                <a:cubicBezTo>
                  <a:pt x="102" y="126"/>
                  <a:pt x="128" y="98"/>
                  <a:pt x="128" y="64"/>
                </a:cubicBezTo>
                <a:cubicBezTo>
                  <a:pt x="128" y="29"/>
                  <a:pt x="100" y="0"/>
                  <a:pt x="64" y="0"/>
                </a:cubicBezTo>
                <a:close/>
                <a:moveTo>
                  <a:pt x="64" y="120"/>
                </a:moveTo>
                <a:cubicBezTo>
                  <a:pt x="33" y="120"/>
                  <a:pt x="8" y="95"/>
                  <a:pt x="8" y="64"/>
                </a:cubicBezTo>
                <a:cubicBezTo>
                  <a:pt x="8" y="33"/>
                  <a:pt x="33" y="8"/>
                  <a:pt x="64" y="8"/>
                </a:cubicBezTo>
                <a:cubicBezTo>
                  <a:pt x="95" y="8"/>
                  <a:pt x="120" y="33"/>
                  <a:pt x="120" y="64"/>
                </a:cubicBezTo>
                <a:cubicBezTo>
                  <a:pt x="120" y="95"/>
                  <a:pt x="95" y="120"/>
                  <a:pt x="64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17" name="Группа 316"/>
          <p:cNvGrpSpPr/>
          <p:nvPr/>
        </p:nvGrpSpPr>
        <p:grpSpPr>
          <a:xfrm>
            <a:off x="2534446" y="2050820"/>
            <a:ext cx="151304" cy="302608"/>
            <a:chOff x="2534446" y="2050820"/>
            <a:chExt cx="151304" cy="302608"/>
          </a:xfrm>
          <a:solidFill>
            <a:schemeClr val="tx2"/>
          </a:solidFill>
        </p:grpSpPr>
        <p:sp>
          <p:nvSpPr>
            <p:cNvPr id="81" name="Rectangle 93"/>
            <p:cNvSpPr>
              <a:spLocks noChangeArrowheads="1"/>
            </p:cNvSpPr>
            <p:nvPr/>
          </p:nvSpPr>
          <p:spPr bwMode="auto">
            <a:xfrm>
              <a:off x="2603793" y="2311399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Rectangle 94"/>
            <p:cNvSpPr>
              <a:spLocks noChangeArrowheads="1"/>
            </p:cNvSpPr>
            <p:nvPr/>
          </p:nvSpPr>
          <p:spPr bwMode="auto">
            <a:xfrm>
              <a:off x="2603793" y="2281979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Rectangle 95"/>
            <p:cNvSpPr>
              <a:spLocks noChangeArrowheads="1"/>
            </p:cNvSpPr>
            <p:nvPr/>
          </p:nvSpPr>
          <p:spPr bwMode="auto">
            <a:xfrm>
              <a:off x="2603793" y="2225239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Rectangle 96"/>
            <p:cNvSpPr>
              <a:spLocks noChangeArrowheads="1"/>
            </p:cNvSpPr>
            <p:nvPr/>
          </p:nvSpPr>
          <p:spPr bwMode="auto">
            <a:xfrm>
              <a:off x="2603793" y="2254659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5" name="Freeform 97"/>
            <p:cNvSpPr>
              <a:spLocks noEditPoints="1"/>
            </p:cNvSpPr>
            <p:nvPr/>
          </p:nvSpPr>
          <p:spPr bwMode="auto">
            <a:xfrm>
              <a:off x="2534446" y="2050820"/>
              <a:ext cx="151304" cy="166015"/>
            </a:xfrm>
            <a:custGeom>
              <a:avLst/>
              <a:gdLst>
                <a:gd name="T0" fmla="*/ 128 w 128"/>
                <a:gd name="T1" fmla="*/ 64 h 140"/>
                <a:gd name="T2" fmla="*/ 64 w 128"/>
                <a:gd name="T3" fmla="*/ 0 h 140"/>
                <a:gd name="T4" fmla="*/ 0 w 128"/>
                <a:gd name="T5" fmla="*/ 64 h 140"/>
                <a:gd name="T6" fmla="*/ 60 w 128"/>
                <a:gd name="T7" fmla="*/ 128 h 140"/>
                <a:gd name="T8" fmla="*/ 60 w 128"/>
                <a:gd name="T9" fmla="*/ 140 h 140"/>
                <a:gd name="T10" fmla="*/ 68 w 128"/>
                <a:gd name="T11" fmla="*/ 140 h 140"/>
                <a:gd name="T12" fmla="*/ 68 w 128"/>
                <a:gd name="T13" fmla="*/ 128 h 140"/>
                <a:gd name="T14" fmla="*/ 128 w 128"/>
                <a:gd name="T15" fmla="*/ 64 h 140"/>
                <a:gd name="T16" fmla="*/ 64 w 128"/>
                <a:gd name="T17" fmla="*/ 120 h 140"/>
                <a:gd name="T18" fmla="*/ 8 w 128"/>
                <a:gd name="T19" fmla="*/ 64 h 140"/>
                <a:gd name="T20" fmla="*/ 64 w 128"/>
                <a:gd name="T21" fmla="*/ 8 h 140"/>
                <a:gd name="T22" fmla="*/ 120 w 128"/>
                <a:gd name="T23" fmla="*/ 64 h 140"/>
                <a:gd name="T24" fmla="*/ 64 w 128"/>
                <a:gd name="T25" fmla="*/ 12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40">
                  <a:moveTo>
                    <a:pt x="128" y="64"/>
                  </a:moveTo>
                  <a:cubicBezTo>
                    <a:pt x="128" y="29"/>
                    <a:pt x="100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8"/>
                    <a:pt x="27" y="126"/>
                    <a:pt x="60" y="128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28"/>
                    <a:pt x="68" y="128"/>
                    <a:pt x="68" y="128"/>
                  </a:cubicBezTo>
                  <a:cubicBezTo>
                    <a:pt x="102" y="126"/>
                    <a:pt x="128" y="98"/>
                    <a:pt x="128" y="64"/>
                  </a:cubicBezTo>
                  <a:close/>
                  <a:moveTo>
                    <a:pt x="64" y="120"/>
                  </a:moveTo>
                  <a:cubicBezTo>
                    <a:pt x="33" y="120"/>
                    <a:pt x="8" y="95"/>
                    <a:pt x="8" y="64"/>
                  </a:cubicBezTo>
                  <a:cubicBezTo>
                    <a:pt x="8" y="33"/>
                    <a:pt x="33" y="8"/>
                    <a:pt x="64" y="8"/>
                  </a:cubicBezTo>
                  <a:cubicBezTo>
                    <a:pt x="95" y="8"/>
                    <a:pt x="120" y="33"/>
                    <a:pt x="120" y="64"/>
                  </a:cubicBezTo>
                  <a:cubicBezTo>
                    <a:pt x="120" y="95"/>
                    <a:pt x="95" y="120"/>
                    <a:pt x="64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6" name="Freeform 98"/>
            <p:cNvSpPr>
              <a:spLocks/>
            </p:cNvSpPr>
            <p:nvPr/>
          </p:nvSpPr>
          <p:spPr bwMode="auto">
            <a:xfrm>
              <a:off x="2563866" y="2302993"/>
              <a:ext cx="92464" cy="50435"/>
            </a:xfrm>
            <a:custGeom>
              <a:avLst/>
              <a:gdLst>
                <a:gd name="T0" fmla="*/ 3 w 44"/>
                <a:gd name="T1" fmla="*/ 0 h 24"/>
                <a:gd name="T2" fmla="*/ 0 w 44"/>
                <a:gd name="T3" fmla="*/ 3 h 24"/>
                <a:gd name="T4" fmla="*/ 21 w 44"/>
                <a:gd name="T5" fmla="*/ 24 h 24"/>
                <a:gd name="T6" fmla="*/ 23 w 44"/>
                <a:gd name="T7" fmla="*/ 24 h 24"/>
                <a:gd name="T8" fmla="*/ 44 w 44"/>
                <a:gd name="T9" fmla="*/ 3 h 24"/>
                <a:gd name="T10" fmla="*/ 41 w 44"/>
                <a:gd name="T11" fmla="*/ 0 h 24"/>
                <a:gd name="T12" fmla="*/ 23 w 44"/>
                <a:gd name="T13" fmla="*/ 17 h 24"/>
                <a:gd name="T14" fmla="*/ 21 w 44"/>
                <a:gd name="T15" fmla="*/ 17 h 24"/>
                <a:gd name="T16" fmla="*/ 3 w 4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4">
                  <a:moveTo>
                    <a:pt x="3" y="0"/>
                  </a:moveTo>
                  <a:lnTo>
                    <a:pt x="0" y="3"/>
                  </a:lnTo>
                  <a:lnTo>
                    <a:pt x="21" y="24"/>
                  </a:lnTo>
                  <a:lnTo>
                    <a:pt x="23" y="24"/>
                  </a:lnTo>
                  <a:lnTo>
                    <a:pt x="44" y="3"/>
                  </a:lnTo>
                  <a:lnTo>
                    <a:pt x="41" y="0"/>
                  </a:lnTo>
                  <a:lnTo>
                    <a:pt x="23" y="17"/>
                  </a:lnTo>
                  <a:lnTo>
                    <a:pt x="21" y="17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8" name="Группа 317"/>
          <p:cNvGrpSpPr/>
          <p:nvPr/>
        </p:nvGrpSpPr>
        <p:grpSpPr>
          <a:xfrm>
            <a:off x="2961038" y="2050820"/>
            <a:ext cx="84058" cy="302608"/>
            <a:chOff x="2961038" y="2050820"/>
            <a:chExt cx="84058" cy="302608"/>
          </a:xfrm>
          <a:solidFill>
            <a:schemeClr val="tx2"/>
          </a:solidFill>
        </p:grpSpPr>
        <p:sp>
          <p:nvSpPr>
            <p:cNvPr id="87" name="Rectangle 99"/>
            <p:cNvSpPr>
              <a:spLocks noChangeArrowheads="1"/>
            </p:cNvSpPr>
            <p:nvPr/>
          </p:nvSpPr>
          <p:spPr bwMode="auto">
            <a:xfrm>
              <a:off x="2961038" y="2050820"/>
              <a:ext cx="8406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8" name="Rectangle 100"/>
            <p:cNvSpPr>
              <a:spLocks noChangeArrowheads="1"/>
            </p:cNvSpPr>
            <p:nvPr/>
          </p:nvSpPr>
          <p:spPr bwMode="auto">
            <a:xfrm>
              <a:off x="2998864" y="2050820"/>
              <a:ext cx="8406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Rectangle 101"/>
            <p:cNvSpPr>
              <a:spLocks noChangeArrowheads="1"/>
            </p:cNvSpPr>
            <p:nvPr/>
          </p:nvSpPr>
          <p:spPr bwMode="auto">
            <a:xfrm>
              <a:off x="3036690" y="2050820"/>
              <a:ext cx="8406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0" name="Freeform 102"/>
          <p:cNvSpPr>
            <a:spLocks noEditPoints="1"/>
          </p:cNvSpPr>
          <p:nvPr/>
        </p:nvSpPr>
        <p:spPr bwMode="auto">
          <a:xfrm>
            <a:off x="3244734" y="2126472"/>
            <a:ext cx="304710" cy="151304"/>
          </a:xfrm>
          <a:custGeom>
            <a:avLst/>
            <a:gdLst>
              <a:gd name="T0" fmla="*/ 192 w 256"/>
              <a:gd name="T1" fmla="*/ 0 h 128"/>
              <a:gd name="T2" fmla="*/ 128 w 256"/>
              <a:gd name="T3" fmla="*/ 60 h 128"/>
              <a:gd name="T4" fmla="*/ 13 w 256"/>
              <a:gd name="T5" fmla="*/ 60 h 128"/>
              <a:gd name="T6" fmla="*/ 42 w 256"/>
              <a:gd name="T7" fmla="*/ 31 h 128"/>
              <a:gd name="T8" fmla="*/ 36 w 256"/>
              <a:gd name="T9" fmla="*/ 25 h 128"/>
              <a:gd name="T10" fmla="*/ 0 w 256"/>
              <a:gd name="T11" fmla="*/ 61 h 128"/>
              <a:gd name="T12" fmla="*/ 0 w 256"/>
              <a:gd name="T13" fmla="*/ 67 h 128"/>
              <a:gd name="T14" fmla="*/ 36 w 256"/>
              <a:gd name="T15" fmla="*/ 103 h 128"/>
              <a:gd name="T16" fmla="*/ 42 w 256"/>
              <a:gd name="T17" fmla="*/ 97 h 128"/>
              <a:gd name="T18" fmla="*/ 13 w 256"/>
              <a:gd name="T19" fmla="*/ 68 h 128"/>
              <a:gd name="T20" fmla="*/ 128 w 256"/>
              <a:gd name="T21" fmla="*/ 68 h 128"/>
              <a:gd name="T22" fmla="*/ 192 w 256"/>
              <a:gd name="T23" fmla="*/ 128 h 128"/>
              <a:gd name="T24" fmla="*/ 256 w 256"/>
              <a:gd name="T25" fmla="*/ 64 h 128"/>
              <a:gd name="T26" fmla="*/ 192 w 256"/>
              <a:gd name="T27" fmla="*/ 0 h 128"/>
              <a:gd name="T28" fmla="*/ 192 w 256"/>
              <a:gd name="T29" fmla="*/ 120 h 128"/>
              <a:gd name="T30" fmla="*/ 136 w 256"/>
              <a:gd name="T31" fmla="*/ 64 h 128"/>
              <a:gd name="T32" fmla="*/ 192 w 256"/>
              <a:gd name="T33" fmla="*/ 8 h 128"/>
              <a:gd name="T34" fmla="*/ 248 w 256"/>
              <a:gd name="T35" fmla="*/ 64 h 128"/>
              <a:gd name="T36" fmla="*/ 192 w 256"/>
              <a:gd name="T37" fmla="*/ 12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56" h="128">
                <a:moveTo>
                  <a:pt x="192" y="0"/>
                </a:moveTo>
                <a:cubicBezTo>
                  <a:pt x="158" y="0"/>
                  <a:pt x="130" y="26"/>
                  <a:pt x="128" y="60"/>
                </a:cubicBezTo>
                <a:cubicBezTo>
                  <a:pt x="13" y="60"/>
                  <a:pt x="13" y="60"/>
                  <a:pt x="13" y="60"/>
                </a:cubicBezTo>
                <a:cubicBezTo>
                  <a:pt x="42" y="31"/>
                  <a:pt x="42" y="31"/>
                  <a:pt x="42" y="31"/>
                </a:cubicBezTo>
                <a:cubicBezTo>
                  <a:pt x="36" y="25"/>
                  <a:pt x="36" y="25"/>
                  <a:pt x="36" y="25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7"/>
                  <a:pt x="0" y="67"/>
                  <a:pt x="0" y="67"/>
                </a:cubicBezTo>
                <a:cubicBezTo>
                  <a:pt x="36" y="103"/>
                  <a:pt x="36" y="103"/>
                  <a:pt x="36" y="103"/>
                </a:cubicBezTo>
                <a:cubicBezTo>
                  <a:pt x="42" y="97"/>
                  <a:pt x="42" y="97"/>
                  <a:pt x="42" y="97"/>
                </a:cubicBezTo>
                <a:cubicBezTo>
                  <a:pt x="13" y="68"/>
                  <a:pt x="13" y="68"/>
                  <a:pt x="13" y="68"/>
                </a:cubicBezTo>
                <a:cubicBezTo>
                  <a:pt x="128" y="68"/>
                  <a:pt x="128" y="68"/>
                  <a:pt x="128" y="68"/>
                </a:cubicBezTo>
                <a:cubicBezTo>
                  <a:pt x="130" y="101"/>
                  <a:pt x="158" y="128"/>
                  <a:pt x="192" y="128"/>
                </a:cubicBezTo>
                <a:cubicBezTo>
                  <a:pt x="227" y="128"/>
                  <a:pt x="256" y="99"/>
                  <a:pt x="256" y="64"/>
                </a:cubicBezTo>
                <a:cubicBezTo>
                  <a:pt x="256" y="29"/>
                  <a:pt x="227" y="0"/>
                  <a:pt x="192" y="0"/>
                </a:cubicBezTo>
                <a:close/>
                <a:moveTo>
                  <a:pt x="192" y="120"/>
                </a:moveTo>
                <a:cubicBezTo>
                  <a:pt x="161" y="120"/>
                  <a:pt x="136" y="95"/>
                  <a:pt x="136" y="64"/>
                </a:cubicBezTo>
                <a:cubicBezTo>
                  <a:pt x="136" y="33"/>
                  <a:pt x="161" y="8"/>
                  <a:pt x="192" y="8"/>
                </a:cubicBezTo>
                <a:cubicBezTo>
                  <a:pt x="222" y="8"/>
                  <a:pt x="248" y="33"/>
                  <a:pt x="248" y="64"/>
                </a:cubicBezTo>
                <a:cubicBezTo>
                  <a:pt x="248" y="95"/>
                  <a:pt x="222" y="120"/>
                  <a:pt x="192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19" name="Группа 318"/>
          <p:cNvGrpSpPr/>
          <p:nvPr/>
        </p:nvGrpSpPr>
        <p:grpSpPr>
          <a:xfrm>
            <a:off x="3637703" y="2126472"/>
            <a:ext cx="304711" cy="151304"/>
            <a:chOff x="3637703" y="2126472"/>
            <a:chExt cx="304711" cy="151304"/>
          </a:xfrm>
          <a:solidFill>
            <a:schemeClr val="tx2"/>
          </a:solidFill>
        </p:grpSpPr>
        <p:sp>
          <p:nvSpPr>
            <p:cNvPr id="91" name="Rectangle 103"/>
            <p:cNvSpPr>
              <a:spLocks noChangeArrowheads="1"/>
            </p:cNvSpPr>
            <p:nvPr/>
          </p:nvSpPr>
          <p:spPr bwMode="auto">
            <a:xfrm>
              <a:off x="3662921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2" name="Rectangle 104"/>
            <p:cNvSpPr>
              <a:spLocks noChangeArrowheads="1"/>
            </p:cNvSpPr>
            <p:nvPr/>
          </p:nvSpPr>
          <p:spPr bwMode="auto">
            <a:xfrm>
              <a:off x="3746978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3" name="Rectangle 105"/>
            <p:cNvSpPr>
              <a:spLocks noChangeArrowheads="1"/>
            </p:cNvSpPr>
            <p:nvPr/>
          </p:nvSpPr>
          <p:spPr bwMode="auto">
            <a:xfrm>
              <a:off x="3719660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4" name="Rectangle 106"/>
            <p:cNvSpPr>
              <a:spLocks noChangeArrowheads="1"/>
            </p:cNvSpPr>
            <p:nvPr/>
          </p:nvSpPr>
          <p:spPr bwMode="auto">
            <a:xfrm>
              <a:off x="3690240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5" name="Freeform 107"/>
            <p:cNvSpPr>
              <a:spLocks noEditPoints="1"/>
            </p:cNvSpPr>
            <p:nvPr/>
          </p:nvSpPr>
          <p:spPr bwMode="auto">
            <a:xfrm>
              <a:off x="3776399" y="2126472"/>
              <a:ext cx="166015" cy="151304"/>
            </a:xfrm>
            <a:custGeom>
              <a:avLst/>
              <a:gdLst>
                <a:gd name="T0" fmla="*/ 76 w 140"/>
                <a:gd name="T1" fmla="*/ 0 h 128"/>
                <a:gd name="T2" fmla="*/ 12 w 140"/>
                <a:gd name="T3" fmla="*/ 60 h 128"/>
                <a:gd name="T4" fmla="*/ 0 w 140"/>
                <a:gd name="T5" fmla="*/ 60 h 128"/>
                <a:gd name="T6" fmla="*/ 0 w 140"/>
                <a:gd name="T7" fmla="*/ 68 h 128"/>
                <a:gd name="T8" fmla="*/ 12 w 140"/>
                <a:gd name="T9" fmla="*/ 68 h 128"/>
                <a:gd name="T10" fmla="*/ 76 w 140"/>
                <a:gd name="T11" fmla="*/ 128 h 128"/>
                <a:gd name="T12" fmla="*/ 140 w 140"/>
                <a:gd name="T13" fmla="*/ 64 h 128"/>
                <a:gd name="T14" fmla="*/ 76 w 140"/>
                <a:gd name="T15" fmla="*/ 0 h 128"/>
                <a:gd name="T16" fmla="*/ 76 w 140"/>
                <a:gd name="T17" fmla="*/ 120 h 128"/>
                <a:gd name="T18" fmla="*/ 20 w 140"/>
                <a:gd name="T19" fmla="*/ 64 h 128"/>
                <a:gd name="T20" fmla="*/ 76 w 140"/>
                <a:gd name="T21" fmla="*/ 8 h 128"/>
                <a:gd name="T22" fmla="*/ 132 w 140"/>
                <a:gd name="T23" fmla="*/ 64 h 128"/>
                <a:gd name="T24" fmla="*/ 76 w 140"/>
                <a:gd name="T25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" h="128">
                  <a:moveTo>
                    <a:pt x="76" y="0"/>
                  </a:moveTo>
                  <a:cubicBezTo>
                    <a:pt x="42" y="0"/>
                    <a:pt x="14" y="26"/>
                    <a:pt x="12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4" y="101"/>
                    <a:pt x="42" y="128"/>
                    <a:pt x="76" y="128"/>
                  </a:cubicBezTo>
                  <a:cubicBezTo>
                    <a:pt x="111" y="128"/>
                    <a:pt x="140" y="99"/>
                    <a:pt x="140" y="64"/>
                  </a:cubicBezTo>
                  <a:cubicBezTo>
                    <a:pt x="140" y="29"/>
                    <a:pt x="111" y="0"/>
                    <a:pt x="76" y="0"/>
                  </a:cubicBezTo>
                  <a:close/>
                  <a:moveTo>
                    <a:pt x="76" y="120"/>
                  </a:moveTo>
                  <a:cubicBezTo>
                    <a:pt x="45" y="120"/>
                    <a:pt x="20" y="95"/>
                    <a:pt x="20" y="64"/>
                  </a:cubicBezTo>
                  <a:cubicBezTo>
                    <a:pt x="20" y="33"/>
                    <a:pt x="45" y="8"/>
                    <a:pt x="76" y="8"/>
                  </a:cubicBezTo>
                  <a:cubicBezTo>
                    <a:pt x="107" y="8"/>
                    <a:pt x="132" y="33"/>
                    <a:pt x="132" y="64"/>
                  </a:cubicBezTo>
                  <a:cubicBezTo>
                    <a:pt x="132" y="95"/>
                    <a:pt x="107" y="120"/>
                    <a:pt x="76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6" name="Freeform 108"/>
            <p:cNvSpPr>
              <a:spLocks/>
            </p:cNvSpPr>
            <p:nvPr/>
          </p:nvSpPr>
          <p:spPr bwMode="auto">
            <a:xfrm>
              <a:off x="3637703" y="2155892"/>
              <a:ext cx="50435" cy="92464"/>
            </a:xfrm>
            <a:custGeom>
              <a:avLst/>
              <a:gdLst>
                <a:gd name="T0" fmla="*/ 21 w 24"/>
                <a:gd name="T1" fmla="*/ 0 h 44"/>
                <a:gd name="T2" fmla="*/ 0 w 24"/>
                <a:gd name="T3" fmla="*/ 20 h 44"/>
                <a:gd name="T4" fmla="*/ 0 w 24"/>
                <a:gd name="T5" fmla="*/ 24 h 44"/>
                <a:gd name="T6" fmla="*/ 21 w 24"/>
                <a:gd name="T7" fmla="*/ 44 h 44"/>
                <a:gd name="T8" fmla="*/ 24 w 24"/>
                <a:gd name="T9" fmla="*/ 41 h 44"/>
                <a:gd name="T10" fmla="*/ 7 w 24"/>
                <a:gd name="T11" fmla="*/ 23 h 44"/>
                <a:gd name="T12" fmla="*/ 7 w 24"/>
                <a:gd name="T13" fmla="*/ 20 h 44"/>
                <a:gd name="T14" fmla="*/ 24 w 24"/>
                <a:gd name="T15" fmla="*/ 4 h 44"/>
                <a:gd name="T16" fmla="*/ 21 w 24"/>
                <a:gd name="T1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44">
                  <a:moveTo>
                    <a:pt x="21" y="0"/>
                  </a:moveTo>
                  <a:lnTo>
                    <a:pt x="0" y="20"/>
                  </a:lnTo>
                  <a:lnTo>
                    <a:pt x="0" y="24"/>
                  </a:lnTo>
                  <a:lnTo>
                    <a:pt x="21" y="44"/>
                  </a:lnTo>
                  <a:lnTo>
                    <a:pt x="24" y="41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24" y="4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7" name="Freeform 109"/>
          <p:cNvSpPr>
            <a:spLocks noEditPoints="1"/>
          </p:cNvSpPr>
          <p:nvPr/>
        </p:nvSpPr>
        <p:spPr bwMode="auto">
          <a:xfrm>
            <a:off x="5211685" y="2126472"/>
            <a:ext cx="302608" cy="151304"/>
          </a:xfrm>
          <a:custGeom>
            <a:avLst/>
            <a:gdLst>
              <a:gd name="T0" fmla="*/ 213 w 256"/>
              <a:gd name="T1" fmla="*/ 31 h 128"/>
              <a:gd name="T2" fmla="*/ 243 w 256"/>
              <a:gd name="T3" fmla="*/ 60 h 128"/>
              <a:gd name="T4" fmla="*/ 128 w 256"/>
              <a:gd name="T5" fmla="*/ 60 h 128"/>
              <a:gd name="T6" fmla="*/ 64 w 256"/>
              <a:gd name="T7" fmla="*/ 0 h 128"/>
              <a:gd name="T8" fmla="*/ 0 w 256"/>
              <a:gd name="T9" fmla="*/ 64 h 128"/>
              <a:gd name="T10" fmla="*/ 64 w 256"/>
              <a:gd name="T11" fmla="*/ 128 h 128"/>
              <a:gd name="T12" fmla="*/ 128 w 256"/>
              <a:gd name="T13" fmla="*/ 68 h 128"/>
              <a:gd name="T14" fmla="*/ 243 w 256"/>
              <a:gd name="T15" fmla="*/ 68 h 128"/>
              <a:gd name="T16" fmla="*/ 213 w 256"/>
              <a:gd name="T17" fmla="*/ 97 h 128"/>
              <a:gd name="T18" fmla="*/ 220 w 256"/>
              <a:gd name="T19" fmla="*/ 103 h 128"/>
              <a:gd name="T20" fmla="*/ 256 w 256"/>
              <a:gd name="T21" fmla="*/ 67 h 128"/>
              <a:gd name="T22" fmla="*/ 256 w 256"/>
              <a:gd name="T23" fmla="*/ 61 h 128"/>
              <a:gd name="T24" fmla="*/ 220 w 256"/>
              <a:gd name="T25" fmla="*/ 25 h 128"/>
              <a:gd name="T26" fmla="*/ 213 w 256"/>
              <a:gd name="T27" fmla="*/ 31 h 128"/>
              <a:gd name="T28" fmla="*/ 64 w 256"/>
              <a:gd name="T29" fmla="*/ 120 h 128"/>
              <a:gd name="T30" fmla="*/ 8 w 256"/>
              <a:gd name="T31" fmla="*/ 64 h 128"/>
              <a:gd name="T32" fmla="*/ 64 w 256"/>
              <a:gd name="T33" fmla="*/ 8 h 128"/>
              <a:gd name="T34" fmla="*/ 120 w 256"/>
              <a:gd name="T35" fmla="*/ 64 h 128"/>
              <a:gd name="T36" fmla="*/ 64 w 256"/>
              <a:gd name="T37" fmla="*/ 12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56" h="128">
                <a:moveTo>
                  <a:pt x="213" y="31"/>
                </a:moveTo>
                <a:cubicBezTo>
                  <a:pt x="243" y="60"/>
                  <a:pt x="243" y="60"/>
                  <a:pt x="243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6" y="26"/>
                  <a:pt x="98" y="0"/>
                  <a:pt x="64" y="0"/>
                </a:cubicBez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8" y="128"/>
                  <a:pt x="126" y="101"/>
                  <a:pt x="128" y="68"/>
                </a:cubicBezTo>
                <a:cubicBezTo>
                  <a:pt x="243" y="68"/>
                  <a:pt x="243" y="68"/>
                  <a:pt x="243" y="68"/>
                </a:cubicBezTo>
                <a:cubicBezTo>
                  <a:pt x="213" y="97"/>
                  <a:pt x="213" y="97"/>
                  <a:pt x="213" y="97"/>
                </a:cubicBezTo>
                <a:cubicBezTo>
                  <a:pt x="220" y="103"/>
                  <a:pt x="220" y="103"/>
                  <a:pt x="220" y="103"/>
                </a:cubicBezTo>
                <a:cubicBezTo>
                  <a:pt x="256" y="67"/>
                  <a:pt x="256" y="67"/>
                  <a:pt x="256" y="67"/>
                </a:cubicBezTo>
                <a:cubicBezTo>
                  <a:pt x="256" y="61"/>
                  <a:pt x="256" y="61"/>
                  <a:pt x="256" y="61"/>
                </a:cubicBezTo>
                <a:cubicBezTo>
                  <a:pt x="220" y="25"/>
                  <a:pt x="220" y="25"/>
                  <a:pt x="220" y="25"/>
                </a:cubicBezTo>
                <a:lnTo>
                  <a:pt x="213" y="31"/>
                </a:lnTo>
                <a:close/>
                <a:moveTo>
                  <a:pt x="64" y="120"/>
                </a:moveTo>
                <a:cubicBezTo>
                  <a:pt x="33" y="120"/>
                  <a:pt x="8" y="95"/>
                  <a:pt x="8" y="64"/>
                </a:cubicBezTo>
                <a:cubicBezTo>
                  <a:pt x="8" y="33"/>
                  <a:pt x="33" y="8"/>
                  <a:pt x="64" y="8"/>
                </a:cubicBezTo>
                <a:cubicBezTo>
                  <a:pt x="95" y="8"/>
                  <a:pt x="120" y="33"/>
                  <a:pt x="120" y="64"/>
                </a:cubicBezTo>
                <a:cubicBezTo>
                  <a:pt x="120" y="95"/>
                  <a:pt x="95" y="120"/>
                  <a:pt x="64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84" name="Группа 383"/>
          <p:cNvGrpSpPr/>
          <p:nvPr/>
        </p:nvGrpSpPr>
        <p:grpSpPr>
          <a:xfrm>
            <a:off x="4030674" y="2126472"/>
            <a:ext cx="304710" cy="151304"/>
            <a:chOff x="4030674" y="2126472"/>
            <a:chExt cx="304710" cy="151304"/>
          </a:xfrm>
          <a:solidFill>
            <a:schemeClr val="tx2"/>
          </a:solidFill>
        </p:grpSpPr>
        <p:sp>
          <p:nvSpPr>
            <p:cNvPr id="98" name="Rectangle 110"/>
            <p:cNvSpPr>
              <a:spLocks noChangeArrowheads="1"/>
            </p:cNvSpPr>
            <p:nvPr/>
          </p:nvSpPr>
          <p:spPr bwMode="auto">
            <a:xfrm>
              <a:off x="4207195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9" name="Rectangle 111"/>
            <p:cNvSpPr>
              <a:spLocks noChangeArrowheads="1"/>
            </p:cNvSpPr>
            <p:nvPr/>
          </p:nvSpPr>
          <p:spPr bwMode="auto">
            <a:xfrm>
              <a:off x="4234513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0" name="Rectangle 112"/>
            <p:cNvSpPr>
              <a:spLocks noChangeArrowheads="1"/>
            </p:cNvSpPr>
            <p:nvPr/>
          </p:nvSpPr>
          <p:spPr bwMode="auto">
            <a:xfrm>
              <a:off x="4291253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1" name="Rectangle 113"/>
            <p:cNvSpPr>
              <a:spLocks noChangeArrowheads="1"/>
            </p:cNvSpPr>
            <p:nvPr/>
          </p:nvSpPr>
          <p:spPr bwMode="auto">
            <a:xfrm>
              <a:off x="4263934" y="2197921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2" name="Freeform 114"/>
            <p:cNvSpPr>
              <a:spLocks noEditPoints="1"/>
            </p:cNvSpPr>
            <p:nvPr/>
          </p:nvSpPr>
          <p:spPr bwMode="auto">
            <a:xfrm>
              <a:off x="4030674" y="2126472"/>
              <a:ext cx="166015" cy="151304"/>
            </a:xfrm>
            <a:custGeom>
              <a:avLst/>
              <a:gdLst>
                <a:gd name="T0" fmla="*/ 128 w 140"/>
                <a:gd name="T1" fmla="*/ 68 h 128"/>
                <a:gd name="T2" fmla="*/ 140 w 140"/>
                <a:gd name="T3" fmla="*/ 68 h 128"/>
                <a:gd name="T4" fmla="*/ 140 w 140"/>
                <a:gd name="T5" fmla="*/ 60 h 128"/>
                <a:gd name="T6" fmla="*/ 128 w 140"/>
                <a:gd name="T7" fmla="*/ 60 h 128"/>
                <a:gd name="T8" fmla="*/ 64 w 140"/>
                <a:gd name="T9" fmla="*/ 0 h 128"/>
                <a:gd name="T10" fmla="*/ 0 w 140"/>
                <a:gd name="T11" fmla="*/ 64 h 128"/>
                <a:gd name="T12" fmla="*/ 64 w 140"/>
                <a:gd name="T13" fmla="*/ 128 h 128"/>
                <a:gd name="T14" fmla="*/ 128 w 140"/>
                <a:gd name="T15" fmla="*/ 68 h 128"/>
                <a:gd name="T16" fmla="*/ 64 w 140"/>
                <a:gd name="T17" fmla="*/ 120 h 128"/>
                <a:gd name="T18" fmla="*/ 8 w 140"/>
                <a:gd name="T19" fmla="*/ 64 h 128"/>
                <a:gd name="T20" fmla="*/ 64 w 140"/>
                <a:gd name="T21" fmla="*/ 8 h 128"/>
                <a:gd name="T22" fmla="*/ 120 w 140"/>
                <a:gd name="T23" fmla="*/ 64 h 128"/>
                <a:gd name="T24" fmla="*/ 64 w 140"/>
                <a:gd name="T25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" h="128">
                  <a:moveTo>
                    <a:pt x="128" y="68"/>
                  </a:moveTo>
                  <a:cubicBezTo>
                    <a:pt x="140" y="68"/>
                    <a:pt x="140" y="68"/>
                    <a:pt x="140" y="68"/>
                  </a:cubicBezTo>
                  <a:cubicBezTo>
                    <a:pt x="140" y="60"/>
                    <a:pt x="140" y="60"/>
                    <a:pt x="140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26"/>
                    <a:pt x="98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8"/>
                    <a:pt x="64" y="128"/>
                  </a:cubicBezTo>
                  <a:cubicBezTo>
                    <a:pt x="98" y="128"/>
                    <a:pt x="126" y="101"/>
                    <a:pt x="128" y="68"/>
                  </a:cubicBezTo>
                  <a:close/>
                  <a:moveTo>
                    <a:pt x="64" y="120"/>
                  </a:moveTo>
                  <a:cubicBezTo>
                    <a:pt x="33" y="120"/>
                    <a:pt x="8" y="95"/>
                    <a:pt x="8" y="64"/>
                  </a:cubicBezTo>
                  <a:cubicBezTo>
                    <a:pt x="8" y="33"/>
                    <a:pt x="33" y="8"/>
                    <a:pt x="64" y="8"/>
                  </a:cubicBezTo>
                  <a:cubicBezTo>
                    <a:pt x="95" y="8"/>
                    <a:pt x="120" y="33"/>
                    <a:pt x="120" y="64"/>
                  </a:cubicBezTo>
                  <a:cubicBezTo>
                    <a:pt x="120" y="95"/>
                    <a:pt x="95" y="120"/>
                    <a:pt x="64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3" name="Freeform 115"/>
            <p:cNvSpPr>
              <a:spLocks/>
            </p:cNvSpPr>
            <p:nvPr/>
          </p:nvSpPr>
          <p:spPr bwMode="auto">
            <a:xfrm>
              <a:off x="4282847" y="2155892"/>
              <a:ext cx="52537" cy="92464"/>
            </a:xfrm>
            <a:custGeom>
              <a:avLst/>
              <a:gdLst>
                <a:gd name="T0" fmla="*/ 0 w 25"/>
                <a:gd name="T1" fmla="*/ 4 h 44"/>
                <a:gd name="T2" fmla="*/ 18 w 25"/>
                <a:gd name="T3" fmla="*/ 20 h 44"/>
                <a:gd name="T4" fmla="*/ 18 w 25"/>
                <a:gd name="T5" fmla="*/ 23 h 44"/>
                <a:gd name="T6" fmla="*/ 0 w 25"/>
                <a:gd name="T7" fmla="*/ 41 h 44"/>
                <a:gd name="T8" fmla="*/ 4 w 25"/>
                <a:gd name="T9" fmla="*/ 44 h 44"/>
                <a:gd name="T10" fmla="*/ 25 w 25"/>
                <a:gd name="T11" fmla="*/ 24 h 44"/>
                <a:gd name="T12" fmla="*/ 25 w 25"/>
                <a:gd name="T13" fmla="*/ 20 h 44"/>
                <a:gd name="T14" fmla="*/ 4 w 25"/>
                <a:gd name="T15" fmla="*/ 0 h 44"/>
                <a:gd name="T16" fmla="*/ 0 w 25"/>
                <a:gd name="T17" fmla="*/ 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44">
                  <a:moveTo>
                    <a:pt x="0" y="4"/>
                  </a:moveTo>
                  <a:lnTo>
                    <a:pt x="18" y="20"/>
                  </a:lnTo>
                  <a:lnTo>
                    <a:pt x="18" y="23"/>
                  </a:lnTo>
                  <a:lnTo>
                    <a:pt x="0" y="41"/>
                  </a:lnTo>
                  <a:lnTo>
                    <a:pt x="4" y="44"/>
                  </a:lnTo>
                  <a:lnTo>
                    <a:pt x="25" y="24"/>
                  </a:lnTo>
                  <a:lnTo>
                    <a:pt x="25" y="20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04" name="Freeform 116"/>
          <p:cNvSpPr>
            <a:spLocks noEditPoints="1"/>
          </p:cNvSpPr>
          <p:nvPr/>
        </p:nvSpPr>
        <p:spPr bwMode="auto">
          <a:xfrm>
            <a:off x="4499295" y="2050820"/>
            <a:ext cx="153406" cy="302608"/>
          </a:xfrm>
          <a:custGeom>
            <a:avLst/>
            <a:gdLst>
              <a:gd name="T0" fmla="*/ 68 w 128"/>
              <a:gd name="T1" fmla="*/ 128 h 256"/>
              <a:gd name="T2" fmla="*/ 68 w 128"/>
              <a:gd name="T3" fmla="*/ 13 h 256"/>
              <a:gd name="T4" fmla="*/ 97 w 128"/>
              <a:gd name="T5" fmla="*/ 43 h 256"/>
              <a:gd name="T6" fmla="*/ 103 w 128"/>
              <a:gd name="T7" fmla="*/ 36 h 256"/>
              <a:gd name="T8" fmla="*/ 67 w 128"/>
              <a:gd name="T9" fmla="*/ 0 h 256"/>
              <a:gd name="T10" fmla="*/ 61 w 128"/>
              <a:gd name="T11" fmla="*/ 0 h 256"/>
              <a:gd name="T12" fmla="*/ 25 w 128"/>
              <a:gd name="T13" fmla="*/ 36 h 256"/>
              <a:gd name="T14" fmla="*/ 31 w 128"/>
              <a:gd name="T15" fmla="*/ 42 h 256"/>
              <a:gd name="T16" fmla="*/ 60 w 128"/>
              <a:gd name="T17" fmla="*/ 13 h 256"/>
              <a:gd name="T18" fmla="*/ 60 w 128"/>
              <a:gd name="T19" fmla="*/ 128 h 256"/>
              <a:gd name="T20" fmla="*/ 0 w 128"/>
              <a:gd name="T21" fmla="*/ 192 h 256"/>
              <a:gd name="T22" fmla="*/ 64 w 128"/>
              <a:gd name="T23" fmla="*/ 256 h 256"/>
              <a:gd name="T24" fmla="*/ 128 w 128"/>
              <a:gd name="T25" fmla="*/ 192 h 256"/>
              <a:gd name="T26" fmla="*/ 68 w 128"/>
              <a:gd name="T27" fmla="*/ 128 h 256"/>
              <a:gd name="T28" fmla="*/ 64 w 128"/>
              <a:gd name="T29" fmla="*/ 248 h 256"/>
              <a:gd name="T30" fmla="*/ 8 w 128"/>
              <a:gd name="T31" fmla="*/ 192 h 256"/>
              <a:gd name="T32" fmla="*/ 64 w 128"/>
              <a:gd name="T33" fmla="*/ 136 h 256"/>
              <a:gd name="T34" fmla="*/ 120 w 128"/>
              <a:gd name="T35" fmla="*/ 192 h 256"/>
              <a:gd name="T36" fmla="*/ 64 w 128"/>
              <a:gd name="T37" fmla="*/ 2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256">
                <a:moveTo>
                  <a:pt x="68" y="128"/>
                </a:moveTo>
                <a:cubicBezTo>
                  <a:pt x="68" y="13"/>
                  <a:pt x="68" y="13"/>
                  <a:pt x="68" y="13"/>
                </a:cubicBezTo>
                <a:cubicBezTo>
                  <a:pt x="97" y="43"/>
                  <a:pt x="97" y="43"/>
                  <a:pt x="97" y="43"/>
                </a:cubicBezTo>
                <a:cubicBezTo>
                  <a:pt x="103" y="36"/>
                  <a:pt x="103" y="36"/>
                  <a:pt x="103" y="36"/>
                </a:cubicBezTo>
                <a:cubicBezTo>
                  <a:pt x="67" y="0"/>
                  <a:pt x="67" y="0"/>
                  <a:pt x="67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25" y="36"/>
                  <a:pt x="25" y="36"/>
                  <a:pt x="25" y="36"/>
                </a:cubicBezTo>
                <a:cubicBezTo>
                  <a:pt x="31" y="42"/>
                  <a:pt x="31" y="42"/>
                  <a:pt x="31" y="42"/>
                </a:cubicBezTo>
                <a:cubicBezTo>
                  <a:pt x="60" y="13"/>
                  <a:pt x="60" y="13"/>
                  <a:pt x="60" y="13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27" y="130"/>
                  <a:pt x="0" y="158"/>
                  <a:pt x="0" y="192"/>
                </a:cubicBezTo>
                <a:cubicBezTo>
                  <a:pt x="0" y="227"/>
                  <a:pt x="29" y="256"/>
                  <a:pt x="64" y="256"/>
                </a:cubicBezTo>
                <a:cubicBezTo>
                  <a:pt x="99" y="256"/>
                  <a:pt x="128" y="227"/>
                  <a:pt x="128" y="192"/>
                </a:cubicBezTo>
                <a:cubicBezTo>
                  <a:pt x="128" y="158"/>
                  <a:pt x="101" y="130"/>
                  <a:pt x="68" y="128"/>
                </a:cubicBezTo>
                <a:close/>
                <a:moveTo>
                  <a:pt x="64" y="248"/>
                </a:moveTo>
                <a:cubicBezTo>
                  <a:pt x="33" y="248"/>
                  <a:pt x="8" y="223"/>
                  <a:pt x="8" y="192"/>
                </a:cubicBezTo>
                <a:cubicBezTo>
                  <a:pt x="8" y="161"/>
                  <a:pt x="33" y="136"/>
                  <a:pt x="64" y="136"/>
                </a:cubicBezTo>
                <a:cubicBezTo>
                  <a:pt x="95" y="136"/>
                  <a:pt x="120" y="161"/>
                  <a:pt x="120" y="192"/>
                </a:cubicBezTo>
                <a:cubicBezTo>
                  <a:pt x="120" y="223"/>
                  <a:pt x="95" y="248"/>
                  <a:pt x="64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85" name="Группа 384"/>
          <p:cNvGrpSpPr/>
          <p:nvPr/>
        </p:nvGrpSpPr>
        <p:grpSpPr>
          <a:xfrm>
            <a:off x="4894367" y="2050820"/>
            <a:ext cx="151304" cy="302608"/>
            <a:chOff x="4894367" y="2050820"/>
            <a:chExt cx="151304" cy="302608"/>
          </a:xfrm>
          <a:solidFill>
            <a:schemeClr val="tx2"/>
          </a:solidFill>
        </p:grpSpPr>
        <p:sp>
          <p:nvSpPr>
            <p:cNvPr id="105" name="Rectangle 117"/>
            <p:cNvSpPr>
              <a:spLocks noChangeArrowheads="1"/>
            </p:cNvSpPr>
            <p:nvPr/>
          </p:nvSpPr>
          <p:spPr bwMode="auto">
            <a:xfrm>
              <a:off x="4963715" y="213067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6" name="Rectangle 118"/>
            <p:cNvSpPr>
              <a:spLocks noChangeArrowheads="1"/>
            </p:cNvSpPr>
            <p:nvPr/>
          </p:nvSpPr>
          <p:spPr bwMode="auto">
            <a:xfrm>
              <a:off x="4963715" y="207393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7" name="Rectangle 119"/>
            <p:cNvSpPr>
              <a:spLocks noChangeArrowheads="1"/>
            </p:cNvSpPr>
            <p:nvPr/>
          </p:nvSpPr>
          <p:spPr bwMode="auto">
            <a:xfrm>
              <a:off x="4963715" y="210335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8" name="Rectangle 120"/>
            <p:cNvSpPr>
              <a:spLocks noChangeArrowheads="1"/>
            </p:cNvSpPr>
            <p:nvPr/>
          </p:nvSpPr>
          <p:spPr bwMode="auto">
            <a:xfrm>
              <a:off x="4963715" y="216009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9" name="Freeform 121"/>
            <p:cNvSpPr>
              <a:spLocks noEditPoints="1"/>
            </p:cNvSpPr>
            <p:nvPr/>
          </p:nvSpPr>
          <p:spPr bwMode="auto">
            <a:xfrm>
              <a:off x="4894367" y="2187413"/>
              <a:ext cx="151304" cy="166015"/>
            </a:xfrm>
            <a:custGeom>
              <a:avLst/>
              <a:gdLst>
                <a:gd name="T0" fmla="*/ 0 w 128"/>
                <a:gd name="T1" fmla="*/ 76 h 140"/>
                <a:gd name="T2" fmla="*/ 64 w 128"/>
                <a:gd name="T3" fmla="*/ 140 h 140"/>
                <a:gd name="T4" fmla="*/ 128 w 128"/>
                <a:gd name="T5" fmla="*/ 76 h 140"/>
                <a:gd name="T6" fmla="*/ 68 w 128"/>
                <a:gd name="T7" fmla="*/ 12 h 140"/>
                <a:gd name="T8" fmla="*/ 68 w 128"/>
                <a:gd name="T9" fmla="*/ 0 h 140"/>
                <a:gd name="T10" fmla="*/ 60 w 128"/>
                <a:gd name="T11" fmla="*/ 0 h 140"/>
                <a:gd name="T12" fmla="*/ 60 w 128"/>
                <a:gd name="T13" fmla="*/ 12 h 140"/>
                <a:gd name="T14" fmla="*/ 0 w 128"/>
                <a:gd name="T15" fmla="*/ 76 h 140"/>
                <a:gd name="T16" fmla="*/ 64 w 128"/>
                <a:gd name="T17" fmla="*/ 20 h 140"/>
                <a:gd name="T18" fmla="*/ 120 w 128"/>
                <a:gd name="T19" fmla="*/ 76 h 140"/>
                <a:gd name="T20" fmla="*/ 64 w 128"/>
                <a:gd name="T21" fmla="*/ 132 h 140"/>
                <a:gd name="T22" fmla="*/ 8 w 128"/>
                <a:gd name="T23" fmla="*/ 76 h 140"/>
                <a:gd name="T24" fmla="*/ 64 w 128"/>
                <a:gd name="T25" fmla="*/ 2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40">
                  <a:moveTo>
                    <a:pt x="0" y="76"/>
                  </a:moveTo>
                  <a:cubicBezTo>
                    <a:pt x="0" y="111"/>
                    <a:pt x="29" y="140"/>
                    <a:pt x="64" y="140"/>
                  </a:cubicBezTo>
                  <a:cubicBezTo>
                    <a:pt x="99" y="140"/>
                    <a:pt x="128" y="111"/>
                    <a:pt x="128" y="76"/>
                  </a:cubicBezTo>
                  <a:cubicBezTo>
                    <a:pt x="128" y="42"/>
                    <a:pt x="101" y="14"/>
                    <a:pt x="68" y="12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27" y="14"/>
                    <a:pt x="0" y="42"/>
                    <a:pt x="0" y="76"/>
                  </a:cubicBezTo>
                  <a:close/>
                  <a:moveTo>
                    <a:pt x="64" y="20"/>
                  </a:moveTo>
                  <a:cubicBezTo>
                    <a:pt x="95" y="20"/>
                    <a:pt x="120" y="45"/>
                    <a:pt x="120" y="76"/>
                  </a:cubicBezTo>
                  <a:cubicBezTo>
                    <a:pt x="120" y="107"/>
                    <a:pt x="95" y="132"/>
                    <a:pt x="64" y="132"/>
                  </a:cubicBezTo>
                  <a:cubicBezTo>
                    <a:pt x="33" y="132"/>
                    <a:pt x="8" y="107"/>
                    <a:pt x="8" y="76"/>
                  </a:cubicBezTo>
                  <a:cubicBezTo>
                    <a:pt x="8" y="45"/>
                    <a:pt x="33" y="20"/>
                    <a:pt x="6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0" name="Freeform 122"/>
            <p:cNvSpPr>
              <a:spLocks/>
            </p:cNvSpPr>
            <p:nvPr/>
          </p:nvSpPr>
          <p:spPr bwMode="auto">
            <a:xfrm>
              <a:off x="4923787" y="2050820"/>
              <a:ext cx="92464" cy="50435"/>
            </a:xfrm>
            <a:custGeom>
              <a:avLst/>
              <a:gdLst>
                <a:gd name="T0" fmla="*/ 40 w 44"/>
                <a:gd name="T1" fmla="*/ 24 h 24"/>
                <a:gd name="T2" fmla="*/ 44 w 44"/>
                <a:gd name="T3" fmla="*/ 20 h 24"/>
                <a:gd name="T4" fmla="*/ 23 w 44"/>
                <a:gd name="T5" fmla="*/ 0 h 24"/>
                <a:gd name="T6" fmla="*/ 20 w 44"/>
                <a:gd name="T7" fmla="*/ 0 h 24"/>
                <a:gd name="T8" fmla="*/ 0 w 44"/>
                <a:gd name="T9" fmla="*/ 20 h 24"/>
                <a:gd name="T10" fmla="*/ 3 w 44"/>
                <a:gd name="T11" fmla="*/ 24 h 24"/>
                <a:gd name="T12" fmla="*/ 20 w 44"/>
                <a:gd name="T13" fmla="*/ 7 h 24"/>
                <a:gd name="T14" fmla="*/ 23 w 44"/>
                <a:gd name="T15" fmla="*/ 7 h 24"/>
                <a:gd name="T16" fmla="*/ 40 w 44"/>
                <a:gd name="T1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4">
                  <a:moveTo>
                    <a:pt x="40" y="24"/>
                  </a:moveTo>
                  <a:lnTo>
                    <a:pt x="44" y="2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0" y="20"/>
                  </a:lnTo>
                  <a:lnTo>
                    <a:pt x="3" y="24"/>
                  </a:lnTo>
                  <a:lnTo>
                    <a:pt x="20" y="7"/>
                  </a:lnTo>
                  <a:lnTo>
                    <a:pt x="23" y="7"/>
                  </a:lnTo>
                  <a:lnTo>
                    <a:pt x="40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4" name="Группа 413"/>
          <p:cNvGrpSpPr/>
          <p:nvPr/>
        </p:nvGrpSpPr>
        <p:grpSpPr>
          <a:xfrm>
            <a:off x="2851763" y="3339004"/>
            <a:ext cx="302608" cy="84058"/>
            <a:chOff x="2851763" y="3339004"/>
            <a:chExt cx="302608" cy="84058"/>
          </a:xfrm>
          <a:solidFill>
            <a:schemeClr val="tx2"/>
          </a:solidFill>
        </p:grpSpPr>
        <p:sp>
          <p:nvSpPr>
            <p:cNvPr id="111" name="Rectangle 123"/>
            <p:cNvSpPr>
              <a:spLocks noChangeArrowheads="1"/>
            </p:cNvSpPr>
            <p:nvPr/>
          </p:nvSpPr>
          <p:spPr bwMode="auto">
            <a:xfrm>
              <a:off x="2851763" y="3414656"/>
              <a:ext cx="302608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2" name="Rectangle 124"/>
            <p:cNvSpPr>
              <a:spLocks noChangeArrowheads="1"/>
            </p:cNvSpPr>
            <p:nvPr/>
          </p:nvSpPr>
          <p:spPr bwMode="auto">
            <a:xfrm>
              <a:off x="2851763" y="3376830"/>
              <a:ext cx="302608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3" name="Rectangle 125"/>
            <p:cNvSpPr>
              <a:spLocks noChangeArrowheads="1"/>
            </p:cNvSpPr>
            <p:nvPr/>
          </p:nvSpPr>
          <p:spPr bwMode="auto">
            <a:xfrm>
              <a:off x="2851763" y="3339004"/>
              <a:ext cx="302608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9" name="Группа 388"/>
          <p:cNvGrpSpPr/>
          <p:nvPr/>
        </p:nvGrpSpPr>
        <p:grpSpPr>
          <a:xfrm>
            <a:off x="2065823" y="2443789"/>
            <a:ext cx="302608" cy="302608"/>
            <a:chOff x="2065823" y="2443789"/>
            <a:chExt cx="302608" cy="302608"/>
          </a:xfrm>
          <a:solidFill>
            <a:schemeClr val="tx2"/>
          </a:solidFill>
        </p:grpSpPr>
        <p:sp>
          <p:nvSpPr>
            <p:cNvPr id="114" name="Freeform 126"/>
            <p:cNvSpPr>
              <a:spLocks noEditPoints="1"/>
            </p:cNvSpPr>
            <p:nvPr/>
          </p:nvSpPr>
          <p:spPr bwMode="auto">
            <a:xfrm>
              <a:off x="2065823" y="2443789"/>
              <a:ext cx="302608" cy="30260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219 w 256"/>
                <a:gd name="T11" fmla="*/ 218 h 256"/>
                <a:gd name="T12" fmla="*/ 256 w 256"/>
                <a:gd name="T13" fmla="*/ 128 h 256"/>
                <a:gd name="T14" fmla="*/ 219 w 256"/>
                <a:gd name="T15" fmla="*/ 37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4" y="62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3"/>
                    <a:pt x="94" y="256"/>
                    <a:pt x="128" y="256"/>
                  </a:cubicBezTo>
                  <a:cubicBezTo>
                    <a:pt x="162" y="256"/>
                    <a:pt x="195" y="243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2"/>
                    <a:pt x="219" y="37"/>
                  </a:cubicBezTo>
                  <a:cubicBezTo>
                    <a:pt x="195" y="13"/>
                    <a:pt x="162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5" name="Rectangle 127"/>
            <p:cNvSpPr>
              <a:spLocks noChangeArrowheads="1"/>
            </p:cNvSpPr>
            <p:nvPr/>
          </p:nvSpPr>
          <p:spPr bwMode="auto">
            <a:xfrm>
              <a:off x="2210823" y="2523644"/>
              <a:ext cx="10508" cy="10507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6" name="Rectangle 128"/>
            <p:cNvSpPr>
              <a:spLocks noChangeArrowheads="1"/>
            </p:cNvSpPr>
            <p:nvPr/>
          </p:nvSpPr>
          <p:spPr bwMode="auto">
            <a:xfrm>
              <a:off x="2210823" y="2647630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8" name="Группа 387"/>
          <p:cNvGrpSpPr/>
          <p:nvPr/>
        </p:nvGrpSpPr>
        <p:grpSpPr>
          <a:xfrm>
            <a:off x="6783566" y="2050820"/>
            <a:ext cx="304708" cy="302608"/>
            <a:chOff x="6783566" y="2050820"/>
            <a:chExt cx="304708" cy="302608"/>
          </a:xfrm>
          <a:solidFill>
            <a:schemeClr val="tx2"/>
          </a:solidFill>
        </p:grpSpPr>
        <p:sp>
          <p:nvSpPr>
            <p:cNvPr id="117" name="Freeform 129"/>
            <p:cNvSpPr>
              <a:spLocks/>
            </p:cNvSpPr>
            <p:nvPr/>
          </p:nvSpPr>
          <p:spPr bwMode="auto">
            <a:xfrm>
              <a:off x="6783566" y="2050820"/>
              <a:ext cx="107174" cy="107174"/>
            </a:xfrm>
            <a:custGeom>
              <a:avLst/>
              <a:gdLst>
                <a:gd name="T0" fmla="*/ 5 w 51"/>
                <a:gd name="T1" fmla="*/ 7 h 51"/>
                <a:gd name="T2" fmla="*/ 48 w 51"/>
                <a:gd name="T3" fmla="*/ 51 h 51"/>
                <a:gd name="T4" fmla="*/ 51 w 51"/>
                <a:gd name="T5" fmla="*/ 48 h 51"/>
                <a:gd name="T6" fmla="*/ 8 w 51"/>
                <a:gd name="T7" fmla="*/ 4 h 51"/>
                <a:gd name="T8" fmla="*/ 27 w 51"/>
                <a:gd name="T9" fmla="*/ 4 h 51"/>
                <a:gd name="T10" fmla="*/ 27 w 51"/>
                <a:gd name="T11" fmla="*/ 0 h 51"/>
                <a:gd name="T12" fmla="*/ 3 w 51"/>
                <a:gd name="T13" fmla="*/ 0 h 51"/>
                <a:gd name="T14" fmla="*/ 0 w 51"/>
                <a:gd name="T15" fmla="*/ 2 h 51"/>
                <a:gd name="T16" fmla="*/ 0 w 51"/>
                <a:gd name="T17" fmla="*/ 27 h 51"/>
                <a:gd name="T18" fmla="*/ 5 w 51"/>
                <a:gd name="T19" fmla="*/ 27 h 51"/>
                <a:gd name="T20" fmla="*/ 5 w 51"/>
                <a:gd name="T21" fmla="*/ 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51">
                  <a:moveTo>
                    <a:pt x="5" y="7"/>
                  </a:moveTo>
                  <a:lnTo>
                    <a:pt x="48" y="51"/>
                  </a:lnTo>
                  <a:lnTo>
                    <a:pt x="51" y="48"/>
                  </a:lnTo>
                  <a:lnTo>
                    <a:pt x="8" y="4"/>
                  </a:lnTo>
                  <a:lnTo>
                    <a:pt x="27" y="4"/>
                  </a:lnTo>
                  <a:lnTo>
                    <a:pt x="27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27"/>
                  </a:lnTo>
                  <a:lnTo>
                    <a:pt x="5" y="27"/>
                  </a:lnTo>
                  <a:lnTo>
                    <a:pt x="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8" name="Freeform 130"/>
            <p:cNvSpPr>
              <a:spLocks/>
            </p:cNvSpPr>
            <p:nvPr/>
          </p:nvSpPr>
          <p:spPr bwMode="auto">
            <a:xfrm>
              <a:off x="6783566" y="2246254"/>
              <a:ext cx="107174" cy="107174"/>
            </a:xfrm>
            <a:custGeom>
              <a:avLst/>
              <a:gdLst>
                <a:gd name="T0" fmla="*/ 27 w 51"/>
                <a:gd name="T1" fmla="*/ 51 h 51"/>
                <a:gd name="T2" fmla="*/ 27 w 51"/>
                <a:gd name="T3" fmla="*/ 47 h 51"/>
                <a:gd name="T4" fmla="*/ 8 w 51"/>
                <a:gd name="T5" fmla="*/ 47 h 51"/>
                <a:gd name="T6" fmla="*/ 51 w 51"/>
                <a:gd name="T7" fmla="*/ 3 h 51"/>
                <a:gd name="T8" fmla="*/ 48 w 51"/>
                <a:gd name="T9" fmla="*/ 0 h 51"/>
                <a:gd name="T10" fmla="*/ 5 w 51"/>
                <a:gd name="T11" fmla="*/ 43 h 51"/>
                <a:gd name="T12" fmla="*/ 5 w 51"/>
                <a:gd name="T13" fmla="*/ 24 h 51"/>
                <a:gd name="T14" fmla="*/ 0 w 51"/>
                <a:gd name="T15" fmla="*/ 24 h 51"/>
                <a:gd name="T16" fmla="*/ 0 w 51"/>
                <a:gd name="T17" fmla="*/ 49 h 51"/>
                <a:gd name="T18" fmla="*/ 3 w 51"/>
                <a:gd name="T19" fmla="*/ 51 h 51"/>
                <a:gd name="T20" fmla="*/ 27 w 51"/>
                <a:gd name="T2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51">
                  <a:moveTo>
                    <a:pt x="27" y="51"/>
                  </a:moveTo>
                  <a:lnTo>
                    <a:pt x="27" y="47"/>
                  </a:lnTo>
                  <a:lnTo>
                    <a:pt x="8" y="47"/>
                  </a:lnTo>
                  <a:lnTo>
                    <a:pt x="51" y="3"/>
                  </a:lnTo>
                  <a:lnTo>
                    <a:pt x="48" y="0"/>
                  </a:lnTo>
                  <a:lnTo>
                    <a:pt x="5" y="43"/>
                  </a:lnTo>
                  <a:lnTo>
                    <a:pt x="5" y="24"/>
                  </a:lnTo>
                  <a:lnTo>
                    <a:pt x="0" y="24"/>
                  </a:lnTo>
                  <a:lnTo>
                    <a:pt x="0" y="49"/>
                  </a:lnTo>
                  <a:lnTo>
                    <a:pt x="3" y="51"/>
                  </a:lnTo>
                  <a:lnTo>
                    <a:pt x="27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9" name="Freeform 131"/>
            <p:cNvSpPr>
              <a:spLocks/>
            </p:cNvSpPr>
            <p:nvPr/>
          </p:nvSpPr>
          <p:spPr bwMode="auto">
            <a:xfrm>
              <a:off x="6978999" y="2246254"/>
              <a:ext cx="109275" cy="107174"/>
            </a:xfrm>
            <a:custGeom>
              <a:avLst/>
              <a:gdLst>
                <a:gd name="T0" fmla="*/ 47 w 52"/>
                <a:gd name="T1" fmla="*/ 43 h 51"/>
                <a:gd name="T2" fmla="*/ 3 w 52"/>
                <a:gd name="T3" fmla="*/ 0 h 51"/>
                <a:gd name="T4" fmla="*/ 0 w 52"/>
                <a:gd name="T5" fmla="*/ 3 h 51"/>
                <a:gd name="T6" fmla="*/ 44 w 52"/>
                <a:gd name="T7" fmla="*/ 47 h 51"/>
                <a:gd name="T8" fmla="*/ 24 w 52"/>
                <a:gd name="T9" fmla="*/ 47 h 51"/>
                <a:gd name="T10" fmla="*/ 24 w 52"/>
                <a:gd name="T11" fmla="*/ 51 h 51"/>
                <a:gd name="T12" fmla="*/ 49 w 52"/>
                <a:gd name="T13" fmla="*/ 51 h 51"/>
                <a:gd name="T14" fmla="*/ 52 w 52"/>
                <a:gd name="T15" fmla="*/ 49 h 51"/>
                <a:gd name="T16" fmla="*/ 52 w 52"/>
                <a:gd name="T17" fmla="*/ 24 h 51"/>
                <a:gd name="T18" fmla="*/ 47 w 52"/>
                <a:gd name="T19" fmla="*/ 24 h 51"/>
                <a:gd name="T20" fmla="*/ 47 w 52"/>
                <a:gd name="T21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51">
                  <a:moveTo>
                    <a:pt x="47" y="43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44" y="47"/>
                  </a:lnTo>
                  <a:lnTo>
                    <a:pt x="24" y="47"/>
                  </a:lnTo>
                  <a:lnTo>
                    <a:pt x="24" y="51"/>
                  </a:lnTo>
                  <a:lnTo>
                    <a:pt x="49" y="51"/>
                  </a:lnTo>
                  <a:lnTo>
                    <a:pt x="52" y="49"/>
                  </a:lnTo>
                  <a:lnTo>
                    <a:pt x="52" y="24"/>
                  </a:lnTo>
                  <a:lnTo>
                    <a:pt x="47" y="24"/>
                  </a:lnTo>
                  <a:lnTo>
                    <a:pt x="47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0" name="Freeform 132"/>
            <p:cNvSpPr>
              <a:spLocks/>
            </p:cNvSpPr>
            <p:nvPr/>
          </p:nvSpPr>
          <p:spPr bwMode="auto">
            <a:xfrm>
              <a:off x="6978999" y="2050820"/>
              <a:ext cx="109275" cy="107174"/>
            </a:xfrm>
            <a:custGeom>
              <a:avLst/>
              <a:gdLst>
                <a:gd name="T0" fmla="*/ 24 w 52"/>
                <a:gd name="T1" fmla="*/ 0 h 51"/>
                <a:gd name="T2" fmla="*/ 24 w 52"/>
                <a:gd name="T3" fmla="*/ 4 h 51"/>
                <a:gd name="T4" fmla="*/ 44 w 52"/>
                <a:gd name="T5" fmla="*/ 4 h 51"/>
                <a:gd name="T6" fmla="*/ 0 w 52"/>
                <a:gd name="T7" fmla="*/ 48 h 51"/>
                <a:gd name="T8" fmla="*/ 3 w 52"/>
                <a:gd name="T9" fmla="*/ 51 h 51"/>
                <a:gd name="T10" fmla="*/ 47 w 52"/>
                <a:gd name="T11" fmla="*/ 7 h 51"/>
                <a:gd name="T12" fmla="*/ 47 w 52"/>
                <a:gd name="T13" fmla="*/ 27 h 51"/>
                <a:gd name="T14" fmla="*/ 52 w 52"/>
                <a:gd name="T15" fmla="*/ 27 h 51"/>
                <a:gd name="T16" fmla="*/ 52 w 52"/>
                <a:gd name="T17" fmla="*/ 2 h 51"/>
                <a:gd name="T18" fmla="*/ 49 w 52"/>
                <a:gd name="T19" fmla="*/ 0 h 51"/>
                <a:gd name="T20" fmla="*/ 24 w 52"/>
                <a:gd name="T2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51">
                  <a:moveTo>
                    <a:pt x="24" y="0"/>
                  </a:moveTo>
                  <a:lnTo>
                    <a:pt x="24" y="4"/>
                  </a:lnTo>
                  <a:lnTo>
                    <a:pt x="44" y="4"/>
                  </a:lnTo>
                  <a:lnTo>
                    <a:pt x="0" y="48"/>
                  </a:lnTo>
                  <a:lnTo>
                    <a:pt x="3" y="51"/>
                  </a:lnTo>
                  <a:lnTo>
                    <a:pt x="47" y="7"/>
                  </a:lnTo>
                  <a:lnTo>
                    <a:pt x="47" y="27"/>
                  </a:lnTo>
                  <a:lnTo>
                    <a:pt x="52" y="27"/>
                  </a:lnTo>
                  <a:lnTo>
                    <a:pt x="52" y="2"/>
                  </a:lnTo>
                  <a:lnTo>
                    <a:pt x="49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0" name="Группа 389"/>
          <p:cNvGrpSpPr/>
          <p:nvPr/>
        </p:nvGrpSpPr>
        <p:grpSpPr>
          <a:xfrm>
            <a:off x="2458794" y="2443789"/>
            <a:ext cx="302608" cy="302608"/>
            <a:chOff x="2458794" y="2443789"/>
            <a:chExt cx="302608" cy="302608"/>
          </a:xfrm>
          <a:solidFill>
            <a:schemeClr val="tx2"/>
          </a:solidFill>
        </p:grpSpPr>
        <p:sp>
          <p:nvSpPr>
            <p:cNvPr id="121" name="Freeform 133"/>
            <p:cNvSpPr>
              <a:spLocks/>
            </p:cNvSpPr>
            <p:nvPr/>
          </p:nvSpPr>
          <p:spPr bwMode="auto">
            <a:xfrm>
              <a:off x="2517634" y="2443789"/>
              <a:ext cx="243768" cy="245870"/>
            </a:xfrm>
            <a:custGeom>
              <a:avLst/>
              <a:gdLst>
                <a:gd name="T0" fmla="*/ 89 w 116"/>
                <a:gd name="T1" fmla="*/ 0 h 117"/>
                <a:gd name="T2" fmla="*/ 89 w 116"/>
                <a:gd name="T3" fmla="*/ 5 h 117"/>
                <a:gd name="T4" fmla="*/ 109 w 116"/>
                <a:gd name="T5" fmla="*/ 5 h 117"/>
                <a:gd name="T6" fmla="*/ 57 w 116"/>
                <a:gd name="T7" fmla="*/ 55 h 117"/>
                <a:gd name="T8" fmla="*/ 3 w 116"/>
                <a:gd name="T9" fmla="*/ 1 h 117"/>
                <a:gd name="T10" fmla="*/ 0 w 116"/>
                <a:gd name="T11" fmla="*/ 4 h 117"/>
                <a:gd name="T12" fmla="*/ 112 w 116"/>
                <a:gd name="T13" fmla="*/ 117 h 117"/>
                <a:gd name="T14" fmla="*/ 115 w 116"/>
                <a:gd name="T15" fmla="*/ 113 h 117"/>
                <a:gd name="T16" fmla="*/ 61 w 116"/>
                <a:gd name="T17" fmla="*/ 59 h 117"/>
                <a:gd name="T18" fmla="*/ 111 w 116"/>
                <a:gd name="T19" fmla="*/ 8 h 117"/>
                <a:gd name="T20" fmla="*/ 111 w 116"/>
                <a:gd name="T21" fmla="*/ 27 h 117"/>
                <a:gd name="T22" fmla="*/ 116 w 116"/>
                <a:gd name="T23" fmla="*/ 27 h 117"/>
                <a:gd name="T24" fmla="*/ 116 w 116"/>
                <a:gd name="T25" fmla="*/ 2 h 117"/>
                <a:gd name="T26" fmla="*/ 114 w 116"/>
                <a:gd name="T27" fmla="*/ 0 h 117"/>
                <a:gd name="T28" fmla="*/ 89 w 116"/>
                <a:gd name="T2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6" h="117">
                  <a:moveTo>
                    <a:pt x="89" y="0"/>
                  </a:moveTo>
                  <a:lnTo>
                    <a:pt x="89" y="5"/>
                  </a:lnTo>
                  <a:lnTo>
                    <a:pt x="109" y="5"/>
                  </a:lnTo>
                  <a:lnTo>
                    <a:pt x="57" y="55"/>
                  </a:lnTo>
                  <a:lnTo>
                    <a:pt x="3" y="1"/>
                  </a:lnTo>
                  <a:lnTo>
                    <a:pt x="0" y="4"/>
                  </a:lnTo>
                  <a:lnTo>
                    <a:pt x="112" y="117"/>
                  </a:lnTo>
                  <a:lnTo>
                    <a:pt x="115" y="113"/>
                  </a:lnTo>
                  <a:lnTo>
                    <a:pt x="61" y="59"/>
                  </a:lnTo>
                  <a:lnTo>
                    <a:pt x="111" y="8"/>
                  </a:lnTo>
                  <a:lnTo>
                    <a:pt x="111" y="27"/>
                  </a:lnTo>
                  <a:lnTo>
                    <a:pt x="116" y="27"/>
                  </a:lnTo>
                  <a:lnTo>
                    <a:pt x="116" y="2"/>
                  </a:lnTo>
                  <a:lnTo>
                    <a:pt x="114" y="0"/>
                  </a:lnTo>
                  <a:lnTo>
                    <a:pt x="8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2" name="Freeform 134"/>
            <p:cNvSpPr>
              <a:spLocks/>
            </p:cNvSpPr>
            <p:nvPr/>
          </p:nvSpPr>
          <p:spPr bwMode="auto">
            <a:xfrm>
              <a:off x="2458794" y="2502630"/>
              <a:ext cx="245870" cy="243767"/>
            </a:xfrm>
            <a:custGeom>
              <a:avLst/>
              <a:gdLst>
                <a:gd name="T0" fmla="*/ 27 w 117"/>
                <a:gd name="T1" fmla="*/ 116 h 116"/>
                <a:gd name="T2" fmla="*/ 27 w 117"/>
                <a:gd name="T3" fmla="*/ 112 h 116"/>
                <a:gd name="T4" fmla="*/ 8 w 117"/>
                <a:gd name="T5" fmla="*/ 112 h 116"/>
                <a:gd name="T6" fmla="*/ 58 w 117"/>
                <a:gd name="T7" fmla="*/ 61 h 116"/>
                <a:gd name="T8" fmla="*/ 113 w 117"/>
                <a:gd name="T9" fmla="*/ 116 h 116"/>
                <a:gd name="T10" fmla="*/ 117 w 117"/>
                <a:gd name="T11" fmla="*/ 113 h 116"/>
                <a:gd name="T12" fmla="*/ 4 w 117"/>
                <a:gd name="T13" fmla="*/ 0 h 116"/>
                <a:gd name="T14" fmla="*/ 1 w 117"/>
                <a:gd name="T15" fmla="*/ 3 h 116"/>
                <a:gd name="T16" fmla="*/ 55 w 117"/>
                <a:gd name="T17" fmla="*/ 58 h 116"/>
                <a:gd name="T18" fmla="*/ 4 w 117"/>
                <a:gd name="T19" fmla="*/ 108 h 116"/>
                <a:gd name="T20" fmla="*/ 4 w 117"/>
                <a:gd name="T21" fmla="*/ 89 h 116"/>
                <a:gd name="T22" fmla="*/ 0 w 117"/>
                <a:gd name="T23" fmla="*/ 89 h 116"/>
                <a:gd name="T24" fmla="*/ 0 w 117"/>
                <a:gd name="T25" fmla="*/ 114 h 116"/>
                <a:gd name="T26" fmla="*/ 2 w 117"/>
                <a:gd name="T27" fmla="*/ 116 h 116"/>
                <a:gd name="T28" fmla="*/ 27 w 117"/>
                <a:gd name="T2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7" h="116">
                  <a:moveTo>
                    <a:pt x="27" y="116"/>
                  </a:moveTo>
                  <a:lnTo>
                    <a:pt x="27" y="112"/>
                  </a:lnTo>
                  <a:lnTo>
                    <a:pt x="8" y="112"/>
                  </a:lnTo>
                  <a:lnTo>
                    <a:pt x="58" y="61"/>
                  </a:lnTo>
                  <a:lnTo>
                    <a:pt x="113" y="116"/>
                  </a:lnTo>
                  <a:lnTo>
                    <a:pt x="117" y="113"/>
                  </a:lnTo>
                  <a:lnTo>
                    <a:pt x="4" y="0"/>
                  </a:lnTo>
                  <a:lnTo>
                    <a:pt x="1" y="3"/>
                  </a:lnTo>
                  <a:lnTo>
                    <a:pt x="55" y="58"/>
                  </a:lnTo>
                  <a:lnTo>
                    <a:pt x="4" y="108"/>
                  </a:lnTo>
                  <a:lnTo>
                    <a:pt x="4" y="89"/>
                  </a:lnTo>
                  <a:lnTo>
                    <a:pt x="0" y="89"/>
                  </a:lnTo>
                  <a:lnTo>
                    <a:pt x="0" y="114"/>
                  </a:lnTo>
                  <a:lnTo>
                    <a:pt x="2" y="116"/>
                  </a:lnTo>
                  <a:lnTo>
                    <a:pt x="27" y="1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1" name="Группа 390"/>
          <p:cNvGrpSpPr/>
          <p:nvPr/>
        </p:nvGrpSpPr>
        <p:grpSpPr>
          <a:xfrm>
            <a:off x="2851763" y="2443789"/>
            <a:ext cx="302608" cy="302608"/>
            <a:chOff x="2851763" y="2443789"/>
            <a:chExt cx="302608" cy="302608"/>
          </a:xfrm>
          <a:solidFill>
            <a:schemeClr val="tx2"/>
          </a:solidFill>
        </p:grpSpPr>
        <p:sp>
          <p:nvSpPr>
            <p:cNvPr id="123" name="Freeform 135"/>
            <p:cNvSpPr>
              <a:spLocks/>
            </p:cNvSpPr>
            <p:nvPr/>
          </p:nvSpPr>
          <p:spPr bwMode="auto">
            <a:xfrm>
              <a:off x="3049299" y="2443789"/>
              <a:ext cx="105072" cy="302608"/>
            </a:xfrm>
            <a:custGeom>
              <a:avLst/>
              <a:gdLst>
                <a:gd name="T0" fmla="*/ 0 w 50"/>
                <a:gd name="T1" fmla="*/ 0 h 144"/>
                <a:gd name="T2" fmla="*/ 0 w 50"/>
                <a:gd name="T3" fmla="*/ 144 h 144"/>
                <a:gd name="T4" fmla="*/ 5 w 50"/>
                <a:gd name="T5" fmla="*/ 144 h 144"/>
                <a:gd name="T6" fmla="*/ 5 w 50"/>
                <a:gd name="T7" fmla="*/ 74 h 144"/>
                <a:gd name="T8" fmla="*/ 43 w 50"/>
                <a:gd name="T9" fmla="*/ 74 h 144"/>
                <a:gd name="T10" fmla="*/ 31 w 50"/>
                <a:gd name="T11" fmla="*/ 86 h 144"/>
                <a:gd name="T12" fmla="*/ 34 w 50"/>
                <a:gd name="T13" fmla="*/ 90 h 144"/>
                <a:gd name="T14" fmla="*/ 50 w 50"/>
                <a:gd name="T15" fmla="*/ 74 h 144"/>
                <a:gd name="T16" fmla="*/ 50 w 50"/>
                <a:gd name="T17" fmla="*/ 70 h 144"/>
                <a:gd name="T18" fmla="*/ 34 w 50"/>
                <a:gd name="T19" fmla="*/ 55 h 144"/>
                <a:gd name="T20" fmla="*/ 31 w 50"/>
                <a:gd name="T21" fmla="*/ 58 h 144"/>
                <a:gd name="T22" fmla="*/ 43 w 50"/>
                <a:gd name="T23" fmla="*/ 70 h 144"/>
                <a:gd name="T24" fmla="*/ 5 w 50"/>
                <a:gd name="T25" fmla="*/ 70 h 144"/>
                <a:gd name="T26" fmla="*/ 5 w 50"/>
                <a:gd name="T27" fmla="*/ 0 h 144"/>
                <a:gd name="T28" fmla="*/ 0 w 50"/>
                <a:gd name="T2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144">
                  <a:moveTo>
                    <a:pt x="0" y="0"/>
                  </a:moveTo>
                  <a:lnTo>
                    <a:pt x="0" y="144"/>
                  </a:lnTo>
                  <a:lnTo>
                    <a:pt x="5" y="144"/>
                  </a:lnTo>
                  <a:lnTo>
                    <a:pt x="5" y="74"/>
                  </a:lnTo>
                  <a:lnTo>
                    <a:pt x="43" y="74"/>
                  </a:lnTo>
                  <a:lnTo>
                    <a:pt x="31" y="86"/>
                  </a:lnTo>
                  <a:lnTo>
                    <a:pt x="34" y="90"/>
                  </a:lnTo>
                  <a:lnTo>
                    <a:pt x="50" y="74"/>
                  </a:lnTo>
                  <a:lnTo>
                    <a:pt x="50" y="70"/>
                  </a:lnTo>
                  <a:lnTo>
                    <a:pt x="34" y="55"/>
                  </a:lnTo>
                  <a:lnTo>
                    <a:pt x="31" y="58"/>
                  </a:lnTo>
                  <a:lnTo>
                    <a:pt x="43" y="70"/>
                  </a:lnTo>
                  <a:lnTo>
                    <a:pt x="5" y="7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4" name="Freeform 136"/>
            <p:cNvSpPr>
              <a:spLocks/>
            </p:cNvSpPr>
            <p:nvPr/>
          </p:nvSpPr>
          <p:spPr bwMode="auto">
            <a:xfrm>
              <a:off x="2851763" y="2443789"/>
              <a:ext cx="102971" cy="302608"/>
            </a:xfrm>
            <a:custGeom>
              <a:avLst/>
              <a:gdLst>
                <a:gd name="T0" fmla="*/ 16 w 49"/>
                <a:gd name="T1" fmla="*/ 55 h 144"/>
                <a:gd name="T2" fmla="*/ 0 w 49"/>
                <a:gd name="T3" fmla="*/ 70 h 144"/>
                <a:gd name="T4" fmla="*/ 0 w 49"/>
                <a:gd name="T5" fmla="*/ 74 h 144"/>
                <a:gd name="T6" fmla="*/ 16 w 49"/>
                <a:gd name="T7" fmla="*/ 90 h 144"/>
                <a:gd name="T8" fmla="*/ 19 w 49"/>
                <a:gd name="T9" fmla="*/ 86 h 144"/>
                <a:gd name="T10" fmla="*/ 8 w 49"/>
                <a:gd name="T11" fmla="*/ 74 h 144"/>
                <a:gd name="T12" fmla="*/ 45 w 49"/>
                <a:gd name="T13" fmla="*/ 74 h 144"/>
                <a:gd name="T14" fmla="*/ 45 w 49"/>
                <a:gd name="T15" fmla="*/ 144 h 144"/>
                <a:gd name="T16" fmla="*/ 49 w 49"/>
                <a:gd name="T17" fmla="*/ 144 h 144"/>
                <a:gd name="T18" fmla="*/ 49 w 49"/>
                <a:gd name="T19" fmla="*/ 0 h 144"/>
                <a:gd name="T20" fmla="*/ 45 w 49"/>
                <a:gd name="T21" fmla="*/ 0 h 144"/>
                <a:gd name="T22" fmla="*/ 45 w 49"/>
                <a:gd name="T23" fmla="*/ 70 h 144"/>
                <a:gd name="T24" fmla="*/ 8 w 49"/>
                <a:gd name="T25" fmla="*/ 70 h 144"/>
                <a:gd name="T26" fmla="*/ 19 w 49"/>
                <a:gd name="T27" fmla="*/ 58 h 144"/>
                <a:gd name="T28" fmla="*/ 16 w 49"/>
                <a:gd name="T29" fmla="*/ 5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9" h="144">
                  <a:moveTo>
                    <a:pt x="16" y="55"/>
                  </a:moveTo>
                  <a:lnTo>
                    <a:pt x="0" y="70"/>
                  </a:lnTo>
                  <a:lnTo>
                    <a:pt x="0" y="74"/>
                  </a:lnTo>
                  <a:lnTo>
                    <a:pt x="16" y="90"/>
                  </a:lnTo>
                  <a:lnTo>
                    <a:pt x="19" y="86"/>
                  </a:lnTo>
                  <a:lnTo>
                    <a:pt x="8" y="74"/>
                  </a:lnTo>
                  <a:lnTo>
                    <a:pt x="45" y="74"/>
                  </a:lnTo>
                  <a:lnTo>
                    <a:pt x="45" y="144"/>
                  </a:lnTo>
                  <a:lnTo>
                    <a:pt x="49" y="144"/>
                  </a:lnTo>
                  <a:lnTo>
                    <a:pt x="49" y="0"/>
                  </a:lnTo>
                  <a:lnTo>
                    <a:pt x="45" y="0"/>
                  </a:lnTo>
                  <a:lnTo>
                    <a:pt x="45" y="70"/>
                  </a:lnTo>
                  <a:lnTo>
                    <a:pt x="8" y="70"/>
                  </a:lnTo>
                  <a:lnTo>
                    <a:pt x="19" y="58"/>
                  </a:lnTo>
                  <a:lnTo>
                    <a:pt x="16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2" name="Группа 391"/>
          <p:cNvGrpSpPr/>
          <p:nvPr/>
        </p:nvGrpSpPr>
        <p:grpSpPr>
          <a:xfrm>
            <a:off x="3244734" y="2443789"/>
            <a:ext cx="304710" cy="302609"/>
            <a:chOff x="3244734" y="2443789"/>
            <a:chExt cx="304710" cy="302609"/>
          </a:xfrm>
          <a:solidFill>
            <a:schemeClr val="tx2"/>
          </a:solidFill>
        </p:grpSpPr>
        <p:sp>
          <p:nvSpPr>
            <p:cNvPr id="125" name="Freeform 137"/>
            <p:cNvSpPr>
              <a:spLocks/>
            </p:cNvSpPr>
            <p:nvPr/>
          </p:nvSpPr>
          <p:spPr bwMode="auto">
            <a:xfrm>
              <a:off x="3244734" y="2643427"/>
              <a:ext cx="304710" cy="102971"/>
            </a:xfrm>
            <a:custGeom>
              <a:avLst/>
              <a:gdLst>
                <a:gd name="T0" fmla="*/ 0 w 145"/>
                <a:gd name="T1" fmla="*/ 4 h 49"/>
                <a:gd name="T2" fmla="*/ 70 w 145"/>
                <a:gd name="T3" fmla="*/ 4 h 49"/>
                <a:gd name="T4" fmla="*/ 70 w 145"/>
                <a:gd name="T5" fmla="*/ 41 h 49"/>
                <a:gd name="T6" fmla="*/ 58 w 145"/>
                <a:gd name="T7" fmla="*/ 30 h 49"/>
                <a:gd name="T8" fmla="*/ 55 w 145"/>
                <a:gd name="T9" fmla="*/ 33 h 49"/>
                <a:gd name="T10" fmla="*/ 71 w 145"/>
                <a:gd name="T11" fmla="*/ 49 h 49"/>
                <a:gd name="T12" fmla="*/ 74 w 145"/>
                <a:gd name="T13" fmla="*/ 49 h 49"/>
                <a:gd name="T14" fmla="*/ 89 w 145"/>
                <a:gd name="T15" fmla="*/ 33 h 49"/>
                <a:gd name="T16" fmla="*/ 86 w 145"/>
                <a:gd name="T17" fmla="*/ 30 h 49"/>
                <a:gd name="T18" fmla="*/ 75 w 145"/>
                <a:gd name="T19" fmla="*/ 41 h 49"/>
                <a:gd name="T20" fmla="*/ 75 w 145"/>
                <a:gd name="T21" fmla="*/ 4 h 49"/>
                <a:gd name="T22" fmla="*/ 145 w 145"/>
                <a:gd name="T23" fmla="*/ 4 h 49"/>
                <a:gd name="T24" fmla="*/ 145 w 145"/>
                <a:gd name="T25" fmla="*/ 0 h 49"/>
                <a:gd name="T26" fmla="*/ 0 w 145"/>
                <a:gd name="T27" fmla="*/ 0 h 49"/>
                <a:gd name="T28" fmla="*/ 0 w 145"/>
                <a:gd name="T29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5" h="49">
                  <a:moveTo>
                    <a:pt x="0" y="4"/>
                  </a:moveTo>
                  <a:lnTo>
                    <a:pt x="70" y="4"/>
                  </a:lnTo>
                  <a:lnTo>
                    <a:pt x="70" y="41"/>
                  </a:lnTo>
                  <a:lnTo>
                    <a:pt x="58" y="30"/>
                  </a:lnTo>
                  <a:lnTo>
                    <a:pt x="55" y="33"/>
                  </a:lnTo>
                  <a:lnTo>
                    <a:pt x="71" y="49"/>
                  </a:lnTo>
                  <a:lnTo>
                    <a:pt x="74" y="49"/>
                  </a:lnTo>
                  <a:lnTo>
                    <a:pt x="89" y="33"/>
                  </a:lnTo>
                  <a:lnTo>
                    <a:pt x="86" y="30"/>
                  </a:lnTo>
                  <a:lnTo>
                    <a:pt x="75" y="41"/>
                  </a:lnTo>
                  <a:lnTo>
                    <a:pt x="75" y="4"/>
                  </a:lnTo>
                  <a:lnTo>
                    <a:pt x="145" y="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6" name="Freeform 138"/>
            <p:cNvSpPr>
              <a:spLocks/>
            </p:cNvSpPr>
            <p:nvPr/>
          </p:nvSpPr>
          <p:spPr bwMode="auto">
            <a:xfrm>
              <a:off x="3244734" y="2443789"/>
              <a:ext cx="304710" cy="105072"/>
            </a:xfrm>
            <a:custGeom>
              <a:avLst/>
              <a:gdLst>
                <a:gd name="T0" fmla="*/ 75 w 145"/>
                <a:gd name="T1" fmla="*/ 8 h 50"/>
                <a:gd name="T2" fmla="*/ 86 w 145"/>
                <a:gd name="T3" fmla="*/ 20 h 50"/>
                <a:gd name="T4" fmla="*/ 89 w 145"/>
                <a:gd name="T5" fmla="*/ 16 h 50"/>
                <a:gd name="T6" fmla="*/ 74 w 145"/>
                <a:gd name="T7" fmla="*/ 0 h 50"/>
                <a:gd name="T8" fmla="*/ 71 w 145"/>
                <a:gd name="T9" fmla="*/ 0 h 50"/>
                <a:gd name="T10" fmla="*/ 55 w 145"/>
                <a:gd name="T11" fmla="*/ 16 h 50"/>
                <a:gd name="T12" fmla="*/ 58 w 145"/>
                <a:gd name="T13" fmla="*/ 19 h 50"/>
                <a:gd name="T14" fmla="*/ 70 w 145"/>
                <a:gd name="T15" fmla="*/ 8 h 50"/>
                <a:gd name="T16" fmla="*/ 70 w 145"/>
                <a:gd name="T17" fmla="*/ 45 h 50"/>
                <a:gd name="T18" fmla="*/ 0 w 145"/>
                <a:gd name="T19" fmla="*/ 45 h 50"/>
                <a:gd name="T20" fmla="*/ 0 w 145"/>
                <a:gd name="T21" fmla="*/ 50 h 50"/>
                <a:gd name="T22" fmla="*/ 145 w 145"/>
                <a:gd name="T23" fmla="*/ 50 h 50"/>
                <a:gd name="T24" fmla="*/ 145 w 145"/>
                <a:gd name="T25" fmla="*/ 45 h 50"/>
                <a:gd name="T26" fmla="*/ 75 w 145"/>
                <a:gd name="T27" fmla="*/ 45 h 50"/>
                <a:gd name="T28" fmla="*/ 75 w 145"/>
                <a:gd name="T29" fmla="*/ 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5" h="50">
                  <a:moveTo>
                    <a:pt x="75" y="8"/>
                  </a:moveTo>
                  <a:lnTo>
                    <a:pt x="86" y="20"/>
                  </a:lnTo>
                  <a:lnTo>
                    <a:pt x="89" y="16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55" y="16"/>
                  </a:lnTo>
                  <a:lnTo>
                    <a:pt x="58" y="19"/>
                  </a:lnTo>
                  <a:lnTo>
                    <a:pt x="70" y="8"/>
                  </a:lnTo>
                  <a:lnTo>
                    <a:pt x="70" y="45"/>
                  </a:lnTo>
                  <a:lnTo>
                    <a:pt x="0" y="45"/>
                  </a:lnTo>
                  <a:lnTo>
                    <a:pt x="0" y="50"/>
                  </a:lnTo>
                  <a:lnTo>
                    <a:pt x="145" y="50"/>
                  </a:lnTo>
                  <a:lnTo>
                    <a:pt x="145" y="45"/>
                  </a:lnTo>
                  <a:lnTo>
                    <a:pt x="75" y="45"/>
                  </a:lnTo>
                  <a:lnTo>
                    <a:pt x="75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3" name="Группа 392"/>
          <p:cNvGrpSpPr/>
          <p:nvPr/>
        </p:nvGrpSpPr>
        <p:grpSpPr>
          <a:xfrm>
            <a:off x="3637703" y="2443789"/>
            <a:ext cx="304710" cy="302608"/>
            <a:chOff x="3637703" y="2443789"/>
            <a:chExt cx="304710" cy="302608"/>
          </a:xfrm>
          <a:solidFill>
            <a:schemeClr val="tx2"/>
          </a:solidFill>
        </p:grpSpPr>
        <p:sp>
          <p:nvSpPr>
            <p:cNvPr id="127" name="Freeform 139"/>
            <p:cNvSpPr>
              <a:spLocks/>
            </p:cNvSpPr>
            <p:nvPr/>
          </p:nvSpPr>
          <p:spPr bwMode="auto">
            <a:xfrm>
              <a:off x="3675529" y="2559369"/>
              <a:ext cx="229058" cy="73551"/>
            </a:xfrm>
            <a:custGeom>
              <a:avLst/>
              <a:gdLst>
                <a:gd name="T0" fmla="*/ 20 w 109"/>
                <a:gd name="T1" fmla="*/ 31 h 35"/>
                <a:gd name="T2" fmla="*/ 8 w 109"/>
                <a:gd name="T3" fmla="*/ 19 h 35"/>
                <a:gd name="T4" fmla="*/ 101 w 109"/>
                <a:gd name="T5" fmla="*/ 19 h 35"/>
                <a:gd name="T6" fmla="*/ 89 w 109"/>
                <a:gd name="T7" fmla="*/ 31 h 35"/>
                <a:gd name="T8" fmla="*/ 92 w 109"/>
                <a:gd name="T9" fmla="*/ 35 h 35"/>
                <a:gd name="T10" fmla="*/ 109 w 109"/>
                <a:gd name="T11" fmla="*/ 19 h 35"/>
                <a:gd name="T12" fmla="*/ 109 w 109"/>
                <a:gd name="T13" fmla="*/ 15 h 35"/>
                <a:gd name="T14" fmla="*/ 92 w 109"/>
                <a:gd name="T15" fmla="*/ 0 h 35"/>
                <a:gd name="T16" fmla="*/ 89 w 109"/>
                <a:gd name="T17" fmla="*/ 3 h 35"/>
                <a:gd name="T18" fmla="*/ 101 w 109"/>
                <a:gd name="T19" fmla="*/ 15 h 35"/>
                <a:gd name="T20" fmla="*/ 8 w 109"/>
                <a:gd name="T21" fmla="*/ 15 h 35"/>
                <a:gd name="T22" fmla="*/ 20 w 109"/>
                <a:gd name="T23" fmla="*/ 3 h 35"/>
                <a:gd name="T24" fmla="*/ 16 w 109"/>
                <a:gd name="T25" fmla="*/ 0 h 35"/>
                <a:gd name="T26" fmla="*/ 0 w 109"/>
                <a:gd name="T27" fmla="*/ 15 h 35"/>
                <a:gd name="T28" fmla="*/ 0 w 109"/>
                <a:gd name="T29" fmla="*/ 19 h 35"/>
                <a:gd name="T30" fmla="*/ 16 w 109"/>
                <a:gd name="T31" fmla="*/ 35 h 35"/>
                <a:gd name="T32" fmla="*/ 20 w 109"/>
                <a:gd name="T33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9" h="35">
                  <a:moveTo>
                    <a:pt x="20" y="31"/>
                  </a:moveTo>
                  <a:lnTo>
                    <a:pt x="8" y="19"/>
                  </a:lnTo>
                  <a:lnTo>
                    <a:pt x="101" y="19"/>
                  </a:lnTo>
                  <a:lnTo>
                    <a:pt x="89" y="31"/>
                  </a:lnTo>
                  <a:lnTo>
                    <a:pt x="92" y="35"/>
                  </a:lnTo>
                  <a:lnTo>
                    <a:pt x="109" y="19"/>
                  </a:lnTo>
                  <a:lnTo>
                    <a:pt x="109" y="15"/>
                  </a:lnTo>
                  <a:lnTo>
                    <a:pt x="92" y="0"/>
                  </a:lnTo>
                  <a:lnTo>
                    <a:pt x="89" y="3"/>
                  </a:lnTo>
                  <a:lnTo>
                    <a:pt x="101" y="15"/>
                  </a:lnTo>
                  <a:lnTo>
                    <a:pt x="8" y="15"/>
                  </a:lnTo>
                  <a:lnTo>
                    <a:pt x="20" y="3"/>
                  </a:lnTo>
                  <a:lnTo>
                    <a:pt x="16" y="0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6" y="35"/>
                  </a:lnTo>
                  <a:lnTo>
                    <a:pt x="2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8" name="Rectangle 140"/>
            <p:cNvSpPr>
              <a:spLocks noChangeArrowheads="1"/>
            </p:cNvSpPr>
            <p:nvPr/>
          </p:nvSpPr>
          <p:spPr bwMode="auto">
            <a:xfrm>
              <a:off x="3931905" y="2443789"/>
              <a:ext cx="10508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9" name="Rectangle 141"/>
            <p:cNvSpPr>
              <a:spLocks noChangeArrowheads="1"/>
            </p:cNvSpPr>
            <p:nvPr/>
          </p:nvSpPr>
          <p:spPr bwMode="auto">
            <a:xfrm>
              <a:off x="3637703" y="2443789"/>
              <a:ext cx="10508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4" name="Группа 393"/>
          <p:cNvGrpSpPr/>
          <p:nvPr/>
        </p:nvGrpSpPr>
        <p:grpSpPr>
          <a:xfrm>
            <a:off x="4030674" y="2443789"/>
            <a:ext cx="304710" cy="302608"/>
            <a:chOff x="4030674" y="2443789"/>
            <a:chExt cx="304710" cy="302608"/>
          </a:xfrm>
          <a:solidFill>
            <a:schemeClr val="tx2"/>
          </a:solidFill>
        </p:grpSpPr>
        <p:sp>
          <p:nvSpPr>
            <p:cNvPr id="130" name="Freeform 142"/>
            <p:cNvSpPr>
              <a:spLocks/>
            </p:cNvSpPr>
            <p:nvPr/>
          </p:nvSpPr>
          <p:spPr bwMode="auto">
            <a:xfrm>
              <a:off x="4146253" y="2481615"/>
              <a:ext cx="73551" cy="226956"/>
            </a:xfrm>
            <a:custGeom>
              <a:avLst/>
              <a:gdLst>
                <a:gd name="T0" fmla="*/ 3 w 35"/>
                <a:gd name="T1" fmla="*/ 88 h 108"/>
                <a:gd name="T2" fmla="*/ 0 w 35"/>
                <a:gd name="T3" fmla="*/ 92 h 108"/>
                <a:gd name="T4" fmla="*/ 16 w 35"/>
                <a:gd name="T5" fmla="*/ 108 h 108"/>
                <a:gd name="T6" fmla="*/ 19 w 35"/>
                <a:gd name="T7" fmla="*/ 108 h 108"/>
                <a:gd name="T8" fmla="*/ 35 w 35"/>
                <a:gd name="T9" fmla="*/ 92 h 108"/>
                <a:gd name="T10" fmla="*/ 32 w 35"/>
                <a:gd name="T11" fmla="*/ 88 h 108"/>
                <a:gd name="T12" fmla="*/ 20 w 35"/>
                <a:gd name="T13" fmla="*/ 100 h 108"/>
                <a:gd name="T14" fmla="*/ 20 w 35"/>
                <a:gd name="T15" fmla="*/ 8 h 108"/>
                <a:gd name="T16" fmla="*/ 32 w 35"/>
                <a:gd name="T17" fmla="*/ 20 h 108"/>
                <a:gd name="T18" fmla="*/ 35 w 35"/>
                <a:gd name="T19" fmla="*/ 16 h 108"/>
                <a:gd name="T20" fmla="*/ 19 w 35"/>
                <a:gd name="T21" fmla="*/ 0 h 108"/>
                <a:gd name="T22" fmla="*/ 16 w 35"/>
                <a:gd name="T23" fmla="*/ 0 h 108"/>
                <a:gd name="T24" fmla="*/ 0 w 35"/>
                <a:gd name="T25" fmla="*/ 16 h 108"/>
                <a:gd name="T26" fmla="*/ 3 w 35"/>
                <a:gd name="T27" fmla="*/ 19 h 108"/>
                <a:gd name="T28" fmla="*/ 15 w 35"/>
                <a:gd name="T29" fmla="*/ 8 h 108"/>
                <a:gd name="T30" fmla="*/ 15 w 35"/>
                <a:gd name="T31" fmla="*/ 100 h 108"/>
                <a:gd name="T32" fmla="*/ 3 w 35"/>
                <a:gd name="T33" fmla="*/ 8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108">
                  <a:moveTo>
                    <a:pt x="3" y="88"/>
                  </a:moveTo>
                  <a:lnTo>
                    <a:pt x="0" y="92"/>
                  </a:lnTo>
                  <a:lnTo>
                    <a:pt x="16" y="108"/>
                  </a:lnTo>
                  <a:lnTo>
                    <a:pt x="19" y="108"/>
                  </a:lnTo>
                  <a:lnTo>
                    <a:pt x="35" y="92"/>
                  </a:lnTo>
                  <a:lnTo>
                    <a:pt x="32" y="88"/>
                  </a:lnTo>
                  <a:lnTo>
                    <a:pt x="20" y="100"/>
                  </a:lnTo>
                  <a:lnTo>
                    <a:pt x="20" y="8"/>
                  </a:lnTo>
                  <a:lnTo>
                    <a:pt x="32" y="20"/>
                  </a:lnTo>
                  <a:lnTo>
                    <a:pt x="35" y="16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0" y="16"/>
                  </a:lnTo>
                  <a:lnTo>
                    <a:pt x="3" y="19"/>
                  </a:lnTo>
                  <a:lnTo>
                    <a:pt x="15" y="8"/>
                  </a:lnTo>
                  <a:lnTo>
                    <a:pt x="15" y="100"/>
                  </a:lnTo>
                  <a:lnTo>
                    <a:pt x="3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1" name="Rectangle 143"/>
            <p:cNvSpPr>
              <a:spLocks noChangeArrowheads="1"/>
            </p:cNvSpPr>
            <p:nvPr/>
          </p:nvSpPr>
          <p:spPr bwMode="auto">
            <a:xfrm>
              <a:off x="4030674" y="2443789"/>
              <a:ext cx="304710" cy="105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2" name="Rectangle 144"/>
            <p:cNvSpPr>
              <a:spLocks noChangeArrowheads="1"/>
            </p:cNvSpPr>
            <p:nvPr/>
          </p:nvSpPr>
          <p:spPr bwMode="auto">
            <a:xfrm>
              <a:off x="4030674" y="2737991"/>
              <a:ext cx="304710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5" name="Группа 394"/>
          <p:cNvGrpSpPr/>
          <p:nvPr/>
        </p:nvGrpSpPr>
        <p:grpSpPr>
          <a:xfrm>
            <a:off x="4423643" y="2443789"/>
            <a:ext cx="304710" cy="302609"/>
            <a:chOff x="4423643" y="2443789"/>
            <a:chExt cx="304710" cy="302609"/>
          </a:xfrm>
          <a:solidFill>
            <a:schemeClr val="tx2"/>
          </a:solidFill>
        </p:grpSpPr>
        <p:sp>
          <p:nvSpPr>
            <p:cNvPr id="133" name="Freeform 145"/>
            <p:cNvSpPr>
              <a:spLocks/>
            </p:cNvSpPr>
            <p:nvPr/>
          </p:nvSpPr>
          <p:spPr bwMode="auto">
            <a:xfrm>
              <a:off x="4505600" y="2672847"/>
              <a:ext cx="140797" cy="73551"/>
            </a:xfrm>
            <a:custGeom>
              <a:avLst/>
              <a:gdLst>
                <a:gd name="T0" fmla="*/ 34 w 67"/>
                <a:gd name="T1" fmla="*/ 30 h 35"/>
                <a:gd name="T2" fmla="*/ 4 w 67"/>
                <a:gd name="T3" fmla="*/ 0 h 35"/>
                <a:gd name="T4" fmla="*/ 0 w 67"/>
                <a:gd name="T5" fmla="*/ 3 h 35"/>
                <a:gd name="T6" fmla="*/ 32 w 67"/>
                <a:gd name="T7" fmla="*/ 35 h 35"/>
                <a:gd name="T8" fmla="*/ 35 w 67"/>
                <a:gd name="T9" fmla="*/ 35 h 35"/>
                <a:gd name="T10" fmla="*/ 67 w 67"/>
                <a:gd name="T11" fmla="*/ 3 h 35"/>
                <a:gd name="T12" fmla="*/ 63 w 67"/>
                <a:gd name="T13" fmla="*/ 0 h 35"/>
                <a:gd name="T14" fmla="*/ 34 w 67"/>
                <a:gd name="T15" fmla="*/ 3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35">
                  <a:moveTo>
                    <a:pt x="34" y="30"/>
                  </a:moveTo>
                  <a:lnTo>
                    <a:pt x="4" y="0"/>
                  </a:lnTo>
                  <a:lnTo>
                    <a:pt x="0" y="3"/>
                  </a:lnTo>
                  <a:lnTo>
                    <a:pt x="32" y="35"/>
                  </a:lnTo>
                  <a:lnTo>
                    <a:pt x="35" y="35"/>
                  </a:lnTo>
                  <a:lnTo>
                    <a:pt x="67" y="3"/>
                  </a:lnTo>
                  <a:lnTo>
                    <a:pt x="63" y="0"/>
                  </a:lnTo>
                  <a:lnTo>
                    <a:pt x="34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4" name="Freeform 146"/>
            <p:cNvSpPr>
              <a:spLocks/>
            </p:cNvSpPr>
            <p:nvPr/>
          </p:nvSpPr>
          <p:spPr bwMode="auto">
            <a:xfrm>
              <a:off x="4505600" y="2443789"/>
              <a:ext cx="140797" cy="75652"/>
            </a:xfrm>
            <a:custGeom>
              <a:avLst/>
              <a:gdLst>
                <a:gd name="T0" fmla="*/ 32 w 67"/>
                <a:gd name="T1" fmla="*/ 0 h 36"/>
                <a:gd name="T2" fmla="*/ 0 w 67"/>
                <a:gd name="T3" fmla="*/ 32 h 36"/>
                <a:gd name="T4" fmla="*/ 4 w 67"/>
                <a:gd name="T5" fmla="*/ 36 h 36"/>
                <a:gd name="T6" fmla="*/ 34 w 67"/>
                <a:gd name="T7" fmla="*/ 5 h 36"/>
                <a:gd name="T8" fmla="*/ 63 w 67"/>
                <a:gd name="T9" fmla="*/ 36 h 36"/>
                <a:gd name="T10" fmla="*/ 67 w 67"/>
                <a:gd name="T11" fmla="*/ 32 h 36"/>
                <a:gd name="T12" fmla="*/ 35 w 67"/>
                <a:gd name="T13" fmla="*/ 0 h 36"/>
                <a:gd name="T14" fmla="*/ 32 w 67"/>
                <a:gd name="T1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36">
                  <a:moveTo>
                    <a:pt x="32" y="0"/>
                  </a:moveTo>
                  <a:lnTo>
                    <a:pt x="0" y="32"/>
                  </a:lnTo>
                  <a:lnTo>
                    <a:pt x="4" y="36"/>
                  </a:lnTo>
                  <a:lnTo>
                    <a:pt x="34" y="5"/>
                  </a:lnTo>
                  <a:lnTo>
                    <a:pt x="63" y="36"/>
                  </a:lnTo>
                  <a:lnTo>
                    <a:pt x="67" y="32"/>
                  </a:lnTo>
                  <a:lnTo>
                    <a:pt x="35" y="0"/>
                  </a:lnTo>
                  <a:lnTo>
                    <a:pt x="3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5" name="Freeform 147"/>
            <p:cNvSpPr>
              <a:spLocks noEditPoints="1"/>
            </p:cNvSpPr>
            <p:nvPr/>
          </p:nvSpPr>
          <p:spPr bwMode="auto">
            <a:xfrm>
              <a:off x="4547629" y="2567775"/>
              <a:ext cx="56740" cy="56740"/>
            </a:xfrm>
            <a:custGeom>
              <a:avLst/>
              <a:gdLst>
                <a:gd name="T0" fmla="*/ 48 w 48"/>
                <a:gd name="T1" fmla="*/ 24 h 48"/>
                <a:gd name="T2" fmla="*/ 24 w 48"/>
                <a:gd name="T3" fmla="*/ 0 h 48"/>
                <a:gd name="T4" fmla="*/ 0 w 48"/>
                <a:gd name="T5" fmla="*/ 24 h 48"/>
                <a:gd name="T6" fmla="*/ 24 w 48"/>
                <a:gd name="T7" fmla="*/ 48 h 48"/>
                <a:gd name="T8" fmla="*/ 48 w 48"/>
                <a:gd name="T9" fmla="*/ 24 h 48"/>
                <a:gd name="T10" fmla="*/ 8 w 48"/>
                <a:gd name="T11" fmla="*/ 24 h 48"/>
                <a:gd name="T12" fmla="*/ 24 w 48"/>
                <a:gd name="T13" fmla="*/ 8 h 48"/>
                <a:gd name="T14" fmla="*/ 40 w 48"/>
                <a:gd name="T15" fmla="*/ 24 h 48"/>
                <a:gd name="T16" fmla="*/ 24 w 48"/>
                <a:gd name="T17" fmla="*/ 40 h 48"/>
                <a:gd name="T18" fmla="*/ 8 w 48"/>
                <a:gd name="T1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48" y="24"/>
                  </a:moveTo>
                  <a:cubicBezTo>
                    <a:pt x="48" y="11"/>
                    <a:pt x="37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7"/>
                    <a:pt x="11" y="48"/>
                    <a:pt x="24" y="48"/>
                  </a:cubicBezTo>
                  <a:cubicBezTo>
                    <a:pt x="37" y="48"/>
                    <a:pt x="48" y="37"/>
                    <a:pt x="48" y="24"/>
                  </a:cubicBezTo>
                  <a:close/>
                  <a:moveTo>
                    <a:pt x="8" y="24"/>
                  </a:move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ubicBezTo>
                    <a:pt x="40" y="33"/>
                    <a:pt x="33" y="40"/>
                    <a:pt x="24" y="40"/>
                  </a:cubicBezTo>
                  <a:cubicBezTo>
                    <a:pt x="15" y="40"/>
                    <a:pt x="8" y="33"/>
                    <a:pt x="8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6" name="Freeform 148"/>
            <p:cNvSpPr>
              <a:spLocks/>
            </p:cNvSpPr>
            <p:nvPr/>
          </p:nvSpPr>
          <p:spPr bwMode="auto">
            <a:xfrm>
              <a:off x="4652701" y="2525746"/>
              <a:ext cx="75652" cy="138695"/>
            </a:xfrm>
            <a:custGeom>
              <a:avLst/>
              <a:gdLst>
                <a:gd name="T0" fmla="*/ 0 w 36"/>
                <a:gd name="T1" fmla="*/ 3 h 66"/>
                <a:gd name="T2" fmla="*/ 30 w 36"/>
                <a:gd name="T3" fmla="*/ 33 h 66"/>
                <a:gd name="T4" fmla="*/ 0 w 36"/>
                <a:gd name="T5" fmla="*/ 63 h 66"/>
                <a:gd name="T6" fmla="*/ 4 w 36"/>
                <a:gd name="T7" fmla="*/ 66 h 66"/>
                <a:gd name="T8" fmla="*/ 36 w 36"/>
                <a:gd name="T9" fmla="*/ 35 h 66"/>
                <a:gd name="T10" fmla="*/ 36 w 36"/>
                <a:gd name="T11" fmla="*/ 31 h 66"/>
                <a:gd name="T12" fmla="*/ 4 w 36"/>
                <a:gd name="T13" fmla="*/ 0 h 66"/>
                <a:gd name="T14" fmla="*/ 0 w 36"/>
                <a:gd name="T15" fmla="*/ 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66">
                  <a:moveTo>
                    <a:pt x="0" y="3"/>
                  </a:moveTo>
                  <a:lnTo>
                    <a:pt x="30" y="33"/>
                  </a:lnTo>
                  <a:lnTo>
                    <a:pt x="0" y="63"/>
                  </a:lnTo>
                  <a:lnTo>
                    <a:pt x="4" y="66"/>
                  </a:lnTo>
                  <a:lnTo>
                    <a:pt x="36" y="35"/>
                  </a:lnTo>
                  <a:lnTo>
                    <a:pt x="36" y="31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7" name="Freeform 149"/>
            <p:cNvSpPr>
              <a:spLocks/>
            </p:cNvSpPr>
            <p:nvPr/>
          </p:nvSpPr>
          <p:spPr bwMode="auto">
            <a:xfrm>
              <a:off x="4423643" y="2525746"/>
              <a:ext cx="75652" cy="138695"/>
            </a:xfrm>
            <a:custGeom>
              <a:avLst/>
              <a:gdLst>
                <a:gd name="T0" fmla="*/ 36 w 36"/>
                <a:gd name="T1" fmla="*/ 3 h 66"/>
                <a:gd name="T2" fmla="*/ 32 w 36"/>
                <a:gd name="T3" fmla="*/ 0 h 66"/>
                <a:gd name="T4" fmla="*/ 0 w 36"/>
                <a:gd name="T5" fmla="*/ 31 h 66"/>
                <a:gd name="T6" fmla="*/ 0 w 36"/>
                <a:gd name="T7" fmla="*/ 35 h 66"/>
                <a:gd name="T8" fmla="*/ 33 w 36"/>
                <a:gd name="T9" fmla="*/ 66 h 66"/>
                <a:gd name="T10" fmla="*/ 36 w 36"/>
                <a:gd name="T11" fmla="*/ 63 h 66"/>
                <a:gd name="T12" fmla="*/ 6 w 36"/>
                <a:gd name="T13" fmla="*/ 33 h 66"/>
                <a:gd name="T14" fmla="*/ 36 w 36"/>
                <a:gd name="T15" fmla="*/ 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66">
                  <a:moveTo>
                    <a:pt x="36" y="3"/>
                  </a:moveTo>
                  <a:lnTo>
                    <a:pt x="32" y="0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33" y="66"/>
                  </a:lnTo>
                  <a:lnTo>
                    <a:pt x="36" y="63"/>
                  </a:lnTo>
                  <a:lnTo>
                    <a:pt x="6" y="33"/>
                  </a:lnTo>
                  <a:lnTo>
                    <a:pt x="36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6" name="Группа 395"/>
          <p:cNvGrpSpPr/>
          <p:nvPr/>
        </p:nvGrpSpPr>
        <p:grpSpPr>
          <a:xfrm>
            <a:off x="4816614" y="2511036"/>
            <a:ext cx="304710" cy="168116"/>
            <a:chOff x="4816614" y="2511036"/>
            <a:chExt cx="304710" cy="168116"/>
          </a:xfrm>
          <a:solidFill>
            <a:schemeClr val="tx2"/>
          </a:solidFill>
        </p:grpSpPr>
        <p:sp>
          <p:nvSpPr>
            <p:cNvPr id="138" name="Freeform 150"/>
            <p:cNvSpPr>
              <a:spLocks/>
            </p:cNvSpPr>
            <p:nvPr/>
          </p:nvSpPr>
          <p:spPr bwMode="auto">
            <a:xfrm>
              <a:off x="5030961" y="2511036"/>
              <a:ext cx="90363" cy="168116"/>
            </a:xfrm>
            <a:custGeom>
              <a:avLst/>
              <a:gdLst>
                <a:gd name="T0" fmla="*/ 0 w 43"/>
                <a:gd name="T1" fmla="*/ 4 h 80"/>
                <a:gd name="T2" fmla="*/ 37 w 43"/>
                <a:gd name="T3" fmla="*/ 40 h 80"/>
                <a:gd name="T4" fmla="*/ 0 w 43"/>
                <a:gd name="T5" fmla="*/ 77 h 80"/>
                <a:gd name="T6" fmla="*/ 4 w 43"/>
                <a:gd name="T7" fmla="*/ 80 h 80"/>
                <a:gd name="T8" fmla="*/ 43 w 43"/>
                <a:gd name="T9" fmla="*/ 42 h 80"/>
                <a:gd name="T10" fmla="*/ 43 w 43"/>
                <a:gd name="T11" fmla="*/ 38 h 80"/>
                <a:gd name="T12" fmla="*/ 4 w 43"/>
                <a:gd name="T13" fmla="*/ 0 h 80"/>
                <a:gd name="T14" fmla="*/ 0 w 43"/>
                <a:gd name="T15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80">
                  <a:moveTo>
                    <a:pt x="0" y="4"/>
                  </a:moveTo>
                  <a:lnTo>
                    <a:pt x="37" y="40"/>
                  </a:lnTo>
                  <a:lnTo>
                    <a:pt x="0" y="77"/>
                  </a:lnTo>
                  <a:lnTo>
                    <a:pt x="4" y="80"/>
                  </a:lnTo>
                  <a:lnTo>
                    <a:pt x="43" y="42"/>
                  </a:lnTo>
                  <a:lnTo>
                    <a:pt x="43" y="38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9" name="Freeform 151"/>
            <p:cNvSpPr>
              <a:spLocks/>
            </p:cNvSpPr>
            <p:nvPr/>
          </p:nvSpPr>
          <p:spPr bwMode="auto">
            <a:xfrm>
              <a:off x="4816614" y="2511036"/>
              <a:ext cx="90363" cy="168116"/>
            </a:xfrm>
            <a:custGeom>
              <a:avLst/>
              <a:gdLst>
                <a:gd name="T0" fmla="*/ 39 w 43"/>
                <a:gd name="T1" fmla="*/ 0 h 80"/>
                <a:gd name="T2" fmla="*/ 0 w 43"/>
                <a:gd name="T3" fmla="*/ 38 h 80"/>
                <a:gd name="T4" fmla="*/ 0 w 43"/>
                <a:gd name="T5" fmla="*/ 42 h 80"/>
                <a:gd name="T6" fmla="*/ 39 w 43"/>
                <a:gd name="T7" fmla="*/ 80 h 80"/>
                <a:gd name="T8" fmla="*/ 43 w 43"/>
                <a:gd name="T9" fmla="*/ 77 h 80"/>
                <a:gd name="T10" fmla="*/ 6 w 43"/>
                <a:gd name="T11" fmla="*/ 40 h 80"/>
                <a:gd name="T12" fmla="*/ 43 w 43"/>
                <a:gd name="T13" fmla="*/ 4 h 80"/>
                <a:gd name="T14" fmla="*/ 39 w 4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80">
                  <a:moveTo>
                    <a:pt x="39" y="0"/>
                  </a:moveTo>
                  <a:lnTo>
                    <a:pt x="0" y="38"/>
                  </a:lnTo>
                  <a:lnTo>
                    <a:pt x="0" y="42"/>
                  </a:lnTo>
                  <a:lnTo>
                    <a:pt x="39" y="80"/>
                  </a:lnTo>
                  <a:lnTo>
                    <a:pt x="43" y="77"/>
                  </a:lnTo>
                  <a:lnTo>
                    <a:pt x="6" y="40"/>
                  </a:lnTo>
                  <a:lnTo>
                    <a:pt x="43" y="4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0" name="Freeform 152"/>
            <p:cNvSpPr>
              <a:spLocks noEditPoints="1"/>
            </p:cNvSpPr>
            <p:nvPr/>
          </p:nvSpPr>
          <p:spPr bwMode="auto">
            <a:xfrm>
              <a:off x="4940599" y="2567775"/>
              <a:ext cx="56740" cy="56740"/>
            </a:xfrm>
            <a:custGeom>
              <a:avLst/>
              <a:gdLst>
                <a:gd name="T0" fmla="*/ 24 w 48"/>
                <a:gd name="T1" fmla="*/ 0 h 48"/>
                <a:gd name="T2" fmla="*/ 0 w 48"/>
                <a:gd name="T3" fmla="*/ 24 h 48"/>
                <a:gd name="T4" fmla="*/ 24 w 48"/>
                <a:gd name="T5" fmla="*/ 48 h 48"/>
                <a:gd name="T6" fmla="*/ 48 w 48"/>
                <a:gd name="T7" fmla="*/ 24 h 48"/>
                <a:gd name="T8" fmla="*/ 24 w 48"/>
                <a:gd name="T9" fmla="*/ 0 h 48"/>
                <a:gd name="T10" fmla="*/ 24 w 48"/>
                <a:gd name="T11" fmla="*/ 40 h 48"/>
                <a:gd name="T12" fmla="*/ 8 w 48"/>
                <a:gd name="T13" fmla="*/ 24 h 48"/>
                <a:gd name="T14" fmla="*/ 24 w 48"/>
                <a:gd name="T15" fmla="*/ 8 h 48"/>
                <a:gd name="T16" fmla="*/ 40 w 48"/>
                <a:gd name="T17" fmla="*/ 24 h 48"/>
                <a:gd name="T18" fmla="*/ 24 w 48"/>
                <a:gd name="T19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37"/>
                    <a:pt x="11" y="48"/>
                    <a:pt x="24" y="48"/>
                  </a:cubicBezTo>
                  <a:cubicBezTo>
                    <a:pt x="37" y="48"/>
                    <a:pt x="48" y="37"/>
                    <a:pt x="48" y="24"/>
                  </a:cubicBezTo>
                  <a:cubicBezTo>
                    <a:pt x="48" y="11"/>
                    <a:pt x="37" y="0"/>
                    <a:pt x="24" y="0"/>
                  </a:cubicBezTo>
                  <a:close/>
                  <a:moveTo>
                    <a:pt x="24" y="40"/>
                  </a:moveTo>
                  <a:cubicBezTo>
                    <a:pt x="15" y="40"/>
                    <a:pt x="8" y="33"/>
                    <a:pt x="8" y="24"/>
                  </a:cubicBez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ubicBezTo>
                    <a:pt x="40" y="33"/>
                    <a:pt x="33" y="40"/>
                    <a:pt x="24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7" name="Группа 396"/>
          <p:cNvGrpSpPr/>
          <p:nvPr/>
        </p:nvGrpSpPr>
        <p:grpSpPr>
          <a:xfrm>
            <a:off x="5278932" y="2443789"/>
            <a:ext cx="168116" cy="302609"/>
            <a:chOff x="5278932" y="2443789"/>
            <a:chExt cx="168116" cy="302609"/>
          </a:xfrm>
          <a:solidFill>
            <a:schemeClr val="tx2"/>
          </a:solidFill>
        </p:grpSpPr>
        <p:sp>
          <p:nvSpPr>
            <p:cNvPr id="141" name="Freeform 153"/>
            <p:cNvSpPr>
              <a:spLocks/>
            </p:cNvSpPr>
            <p:nvPr/>
          </p:nvSpPr>
          <p:spPr bwMode="auto">
            <a:xfrm>
              <a:off x="5278932" y="2658137"/>
              <a:ext cx="168116" cy="88261"/>
            </a:xfrm>
            <a:custGeom>
              <a:avLst/>
              <a:gdLst>
                <a:gd name="T0" fmla="*/ 40 w 80"/>
                <a:gd name="T1" fmla="*/ 37 h 42"/>
                <a:gd name="T2" fmla="*/ 3 w 80"/>
                <a:gd name="T3" fmla="*/ 0 h 42"/>
                <a:gd name="T4" fmla="*/ 0 w 80"/>
                <a:gd name="T5" fmla="*/ 3 h 42"/>
                <a:gd name="T6" fmla="*/ 38 w 80"/>
                <a:gd name="T7" fmla="*/ 42 h 42"/>
                <a:gd name="T8" fmla="*/ 41 w 80"/>
                <a:gd name="T9" fmla="*/ 42 h 42"/>
                <a:gd name="T10" fmla="*/ 80 w 80"/>
                <a:gd name="T11" fmla="*/ 3 h 42"/>
                <a:gd name="T12" fmla="*/ 76 w 80"/>
                <a:gd name="T13" fmla="*/ 0 h 42"/>
                <a:gd name="T14" fmla="*/ 40 w 80"/>
                <a:gd name="T15" fmla="*/ 3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40" y="37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38" y="42"/>
                  </a:lnTo>
                  <a:lnTo>
                    <a:pt x="41" y="42"/>
                  </a:lnTo>
                  <a:lnTo>
                    <a:pt x="80" y="3"/>
                  </a:lnTo>
                  <a:lnTo>
                    <a:pt x="76" y="0"/>
                  </a:lnTo>
                  <a:lnTo>
                    <a:pt x="4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2" name="Freeform 154"/>
            <p:cNvSpPr>
              <a:spLocks/>
            </p:cNvSpPr>
            <p:nvPr/>
          </p:nvSpPr>
          <p:spPr bwMode="auto">
            <a:xfrm>
              <a:off x="5278932" y="2443789"/>
              <a:ext cx="168116" cy="88261"/>
            </a:xfrm>
            <a:custGeom>
              <a:avLst/>
              <a:gdLst>
                <a:gd name="T0" fmla="*/ 38 w 80"/>
                <a:gd name="T1" fmla="*/ 0 h 42"/>
                <a:gd name="T2" fmla="*/ 0 w 80"/>
                <a:gd name="T3" fmla="*/ 38 h 42"/>
                <a:gd name="T4" fmla="*/ 3 w 80"/>
                <a:gd name="T5" fmla="*/ 42 h 42"/>
                <a:gd name="T6" fmla="*/ 40 w 80"/>
                <a:gd name="T7" fmla="*/ 5 h 42"/>
                <a:gd name="T8" fmla="*/ 76 w 80"/>
                <a:gd name="T9" fmla="*/ 42 h 42"/>
                <a:gd name="T10" fmla="*/ 80 w 80"/>
                <a:gd name="T11" fmla="*/ 38 h 42"/>
                <a:gd name="T12" fmla="*/ 41 w 80"/>
                <a:gd name="T13" fmla="*/ 0 h 42"/>
                <a:gd name="T14" fmla="*/ 38 w 80"/>
                <a:gd name="T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38" y="0"/>
                  </a:moveTo>
                  <a:lnTo>
                    <a:pt x="0" y="38"/>
                  </a:lnTo>
                  <a:lnTo>
                    <a:pt x="3" y="42"/>
                  </a:lnTo>
                  <a:lnTo>
                    <a:pt x="40" y="5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41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3" name="Freeform 155"/>
            <p:cNvSpPr>
              <a:spLocks noEditPoints="1"/>
            </p:cNvSpPr>
            <p:nvPr/>
          </p:nvSpPr>
          <p:spPr bwMode="auto">
            <a:xfrm>
              <a:off x="5333569" y="2567775"/>
              <a:ext cx="56740" cy="56740"/>
            </a:xfrm>
            <a:custGeom>
              <a:avLst/>
              <a:gdLst>
                <a:gd name="T0" fmla="*/ 48 w 48"/>
                <a:gd name="T1" fmla="*/ 24 h 48"/>
                <a:gd name="T2" fmla="*/ 24 w 48"/>
                <a:gd name="T3" fmla="*/ 0 h 48"/>
                <a:gd name="T4" fmla="*/ 0 w 48"/>
                <a:gd name="T5" fmla="*/ 24 h 48"/>
                <a:gd name="T6" fmla="*/ 24 w 48"/>
                <a:gd name="T7" fmla="*/ 48 h 48"/>
                <a:gd name="T8" fmla="*/ 48 w 48"/>
                <a:gd name="T9" fmla="*/ 24 h 48"/>
                <a:gd name="T10" fmla="*/ 8 w 48"/>
                <a:gd name="T11" fmla="*/ 24 h 48"/>
                <a:gd name="T12" fmla="*/ 24 w 48"/>
                <a:gd name="T13" fmla="*/ 8 h 48"/>
                <a:gd name="T14" fmla="*/ 40 w 48"/>
                <a:gd name="T15" fmla="*/ 24 h 48"/>
                <a:gd name="T16" fmla="*/ 24 w 48"/>
                <a:gd name="T17" fmla="*/ 40 h 48"/>
                <a:gd name="T18" fmla="*/ 8 w 48"/>
                <a:gd name="T1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48" y="24"/>
                  </a:moveTo>
                  <a:cubicBezTo>
                    <a:pt x="48" y="11"/>
                    <a:pt x="37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7"/>
                    <a:pt x="11" y="48"/>
                    <a:pt x="24" y="48"/>
                  </a:cubicBezTo>
                  <a:cubicBezTo>
                    <a:pt x="37" y="48"/>
                    <a:pt x="48" y="37"/>
                    <a:pt x="48" y="24"/>
                  </a:cubicBezTo>
                  <a:close/>
                  <a:moveTo>
                    <a:pt x="8" y="24"/>
                  </a:moveTo>
                  <a:cubicBezTo>
                    <a:pt x="8" y="15"/>
                    <a:pt x="15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ubicBezTo>
                    <a:pt x="40" y="33"/>
                    <a:pt x="33" y="40"/>
                    <a:pt x="24" y="40"/>
                  </a:cubicBezTo>
                  <a:cubicBezTo>
                    <a:pt x="15" y="40"/>
                    <a:pt x="8" y="33"/>
                    <a:pt x="8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6" name="Группа 425"/>
          <p:cNvGrpSpPr/>
          <p:nvPr/>
        </p:nvGrpSpPr>
        <p:grpSpPr>
          <a:xfrm>
            <a:off x="2122563" y="3713061"/>
            <a:ext cx="189130" cy="121884"/>
            <a:chOff x="2122563" y="3713061"/>
            <a:chExt cx="189130" cy="121884"/>
          </a:xfrm>
          <a:solidFill>
            <a:schemeClr val="tx2"/>
          </a:solidFill>
        </p:grpSpPr>
        <p:sp>
          <p:nvSpPr>
            <p:cNvPr id="144" name="Rectangle 156"/>
            <p:cNvSpPr>
              <a:spLocks noChangeArrowheads="1"/>
            </p:cNvSpPr>
            <p:nvPr/>
          </p:nvSpPr>
          <p:spPr bwMode="auto">
            <a:xfrm>
              <a:off x="2122563" y="3713061"/>
              <a:ext cx="189130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5" name="Rectangle 157"/>
            <p:cNvSpPr>
              <a:spLocks noChangeArrowheads="1"/>
            </p:cNvSpPr>
            <p:nvPr/>
          </p:nvSpPr>
          <p:spPr bwMode="auto">
            <a:xfrm>
              <a:off x="2122563" y="3769801"/>
              <a:ext cx="189130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6" name="Rectangle 158"/>
            <p:cNvSpPr>
              <a:spLocks noChangeArrowheads="1"/>
            </p:cNvSpPr>
            <p:nvPr/>
          </p:nvSpPr>
          <p:spPr bwMode="auto">
            <a:xfrm>
              <a:off x="2122563" y="3826539"/>
              <a:ext cx="189130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7" name="Группа 426"/>
          <p:cNvGrpSpPr/>
          <p:nvPr/>
        </p:nvGrpSpPr>
        <p:grpSpPr>
          <a:xfrm>
            <a:off x="2458794" y="3713061"/>
            <a:ext cx="302608" cy="121884"/>
            <a:chOff x="2458794" y="3713061"/>
            <a:chExt cx="302608" cy="121884"/>
          </a:xfrm>
          <a:solidFill>
            <a:schemeClr val="tx2"/>
          </a:solidFill>
        </p:grpSpPr>
        <p:sp>
          <p:nvSpPr>
            <p:cNvPr id="147" name="Rectangle 159"/>
            <p:cNvSpPr>
              <a:spLocks noChangeArrowheads="1"/>
            </p:cNvSpPr>
            <p:nvPr/>
          </p:nvSpPr>
          <p:spPr bwMode="auto">
            <a:xfrm>
              <a:off x="2458794" y="3713061"/>
              <a:ext cx="27319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8" name="Rectangle 160"/>
            <p:cNvSpPr>
              <a:spLocks noChangeArrowheads="1"/>
            </p:cNvSpPr>
            <p:nvPr/>
          </p:nvSpPr>
          <p:spPr bwMode="auto">
            <a:xfrm>
              <a:off x="2534446" y="3713061"/>
              <a:ext cx="226956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9" name="Rectangle 161"/>
            <p:cNvSpPr>
              <a:spLocks noChangeArrowheads="1"/>
            </p:cNvSpPr>
            <p:nvPr/>
          </p:nvSpPr>
          <p:spPr bwMode="auto">
            <a:xfrm>
              <a:off x="2458794" y="3769801"/>
              <a:ext cx="27319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0" name="Rectangle 162"/>
            <p:cNvSpPr>
              <a:spLocks noChangeArrowheads="1"/>
            </p:cNvSpPr>
            <p:nvPr/>
          </p:nvSpPr>
          <p:spPr bwMode="auto">
            <a:xfrm>
              <a:off x="2534446" y="3769801"/>
              <a:ext cx="226956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1" name="Rectangle 163"/>
            <p:cNvSpPr>
              <a:spLocks noChangeArrowheads="1"/>
            </p:cNvSpPr>
            <p:nvPr/>
          </p:nvSpPr>
          <p:spPr bwMode="auto">
            <a:xfrm>
              <a:off x="2458794" y="3826539"/>
              <a:ext cx="27319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2" name="Rectangle 164"/>
            <p:cNvSpPr>
              <a:spLocks noChangeArrowheads="1"/>
            </p:cNvSpPr>
            <p:nvPr/>
          </p:nvSpPr>
          <p:spPr bwMode="auto">
            <a:xfrm>
              <a:off x="2534446" y="3826539"/>
              <a:ext cx="226956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53" name="Freeform 165"/>
          <p:cNvSpPr>
            <a:spLocks/>
          </p:cNvSpPr>
          <p:nvPr/>
        </p:nvSpPr>
        <p:spPr bwMode="auto">
          <a:xfrm>
            <a:off x="6783566" y="2559369"/>
            <a:ext cx="304710" cy="73551"/>
          </a:xfrm>
          <a:custGeom>
            <a:avLst/>
            <a:gdLst>
              <a:gd name="T0" fmla="*/ 16 w 145"/>
              <a:gd name="T1" fmla="*/ 0 h 35"/>
              <a:gd name="T2" fmla="*/ 0 w 145"/>
              <a:gd name="T3" fmla="*/ 15 h 35"/>
              <a:gd name="T4" fmla="*/ 0 w 145"/>
              <a:gd name="T5" fmla="*/ 19 h 35"/>
              <a:gd name="T6" fmla="*/ 16 w 145"/>
              <a:gd name="T7" fmla="*/ 35 h 35"/>
              <a:gd name="T8" fmla="*/ 19 w 145"/>
              <a:gd name="T9" fmla="*/ 31 h 35"/>
              <a:gd name="T10" fmla="*/ 8 w 145"/>
              <a:gd name="T11" fmla="*/ 19 h 35"/>
              <a:gd name="T12" fmla="*/ 137 w 145"/>
              <a:gd name="T13" fmla="*/ 19 h 35"/>
              <a:gd name="T14" fmla="*/ 125 w 145"/>
              <a:gd name="T15" fmla="*/ 31 h 35"/>
              <a:gd name="T16" fmla="*/ 128 w 145"/>
              <a:gd name="T17" fmla="*/ 35 h 35"/>
              <a:gd name="T18" fmla="*/ 145 w 145"/>
              <a:gd name="T19" fmla="*/ 19 h 35"/>
              <a:gd name="T20" fmla="*/ 145 w 145"/>
              <a:gd name="T21" fmla="*/ 15 h 35"/>
              <a:gd name="T22" fmla="*/ 128 w 145"/>
              <a:gd name="T23" fmla="*/ 0 h 35"/>
              <a:gd name="T24" fmla="*/ 125 w 145"/>
              <a:gd name="T25" fmla="*/ 3 h 35"/>
              <a:gd name="T26" fmla="*/ 137 w 145"/>
              <a:gd name="T27" fmla="*/ 15 h 35"/>
              <a:gd name="T28" fmla="*/ 8 w 145"/>
              <a:gd name="T29" fmla="*/ 15 h 35"/>
              <a:gd name="T30" fmla="*/ 19 w 145"/>
              <a:gd name="T31" fmla="*/ 3 h 35"/>
              <a:gd name="T32" fmla="*/ 16 w 145"/>
              <a:gd name="T33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5" h="35">
                <a:moveTo>
                  <a:pt x="16" y="0"/>
                </a:moveTo>
                <a:lnTo>
                  <a:pt x="0" y="15"/>
                </a:lnTo>
                <a:lnTo>
                  <a:pt x="0" y="19"/>
                </a:lnTo>
                <a:lnTo>
                  <a:pt x="16" y="35"/>
                </a:lnTo>
                <a:lnTo>
                  <a:pt x="19" y="31"/>
                </a:lnTo>
                <a:lnTo>
                  <a:pt x="8" y="19"/>
                </a:lnTo>
                <a:lnTo>
                  <a:pt x="137" y="19"/>
                </a:lnTo>
                <a:lnTo>
                  <a:pt x="125" y="31"/>
                </a:lnTo>
                <a:lnTo>
                  <a:pt x="128" y="35"/>
                </a:lnTo>
                <a:lnTo>
                  <a:pt x="145" y="19"/>
                </a:lnTo>
                <a:lnTo>
                  <a:pt x="145" y="15"/>
                </a:lnTo>
                <a:lnTo>
                  <a:pt x="128" y="0"/>
                </a:lnTo>
                <a:lnTo>
                  <a:pt x="125" y="3"/>
                </a:lnTo>
                <a:lnTo>
                  <a:pt x="137" y="15"/>
                </a:lnTo>
                <a:lnTo>
                  <a:pt x="8" y="15"/>
                </a:lnTo>
                <a:lnTo>
                  <a:pt x="19" y="3"/>
                </a:lnTo>
                <a:lnTo>
                  <a:pt x="16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12" name="Группа 411"/>
          <p:cNvGrpSpPr/>
          <p:nvPr/>
        </p:nvGrpSpPr>
        <p:grpSpPr>
          <a:xfrm>
            <a:off x="2065823" y="3229729"/>
            <a:ext cx="302608" cy="302608"/>
            <a:chOff x="2065823" y="3229729"/>
            <a:chExt cx="302608" cy="302608"/>
          </a:xfrm>
          <a:solidFill>
            <a:schemeClr val="tx2"/>
          </a:solidFill>
        </p:grpSpPr>
        <p:sp>
          <p:nvSpPr>
            <p:cNvPr id="154" name="Freeform 166"/>
            <p:cNvSpPr>
              <a:spLocks noEditPoints="1"/>
            </p:cNvSpPr>
            <p:nvPr/>
          </p:nvSpPr>
          <p:spPr bwMode="auto">
            <a:xfrm>
              <a:off x="2065823" y="3229729"/>
              <a:ext cx="302608" cy="30260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8 h 256"/>
                <a:gd name="T4" fmla="*/ 0 w 256"/>
                <a:gd name="T5" fmla="*/ 128 h 256"/>
                <a:gd name="T6" fmla="*/ 38 w 256"/>
                <a:gd name="T7" fmla="*/ 219 h 256"/>
                <a:gd name="T8" fmla="*/ 128 w 256"/>
                <a:gd name="T9" fmla="*/ 256 h 256"/>
                <a:gd name="T10" fmla="*/ 219 w 256"/>
                <a:gd name="T11" fmla="*/ 219 h 256"/>
                <a:gd name="T12" fmla="*/ 256 w 256"/>
                <a:gd name="T13" fmla="*/ 128 h 256"/>
                <a:gd name="T14" fmla="*/ 219 w 256"/>
                <a:gd name="T15" fmla="*/ 38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4"/>
                    <a:pt x="38" y="38"/>
                  </a:cubicBezTo>
                  <a:cubicBezTo>
                    <a:pt x="14" y="62"/>
                    <a:pt x="0" y="94"/>
                    <a:pt x="0" y="128"/>
                  </a:cubicBezTo>
                  <a:cubicBezTo>
                    <a:pt x="0" y="162"/>
                    <a:pt x="14" y="195"/>
                    <a:pt x="38" y="219"/>
                  </a:cubicBezTo>
                  <a:cubicBezTo>
                    <a:pt x="62" y="243"/>
                    <a:pt x="94" y="256"/>
                    <a:pt x="128" y="256"/>
                  </a:cubicBezTo>
                  <a:cubicBezTo>
                    <a:pt x="162" y="256"/>
                    <a:pt x="195" y="243"/>
                    <a:pt x="219" y="219"/>
                  </a:cubicBezTo>
                  <a:cubicBezTo>
                    <a:pt x="243" y="195"/>
                    <a:pt x="256" y="162"/>
                    <a:pt x="256" y="128"/>
                  </a:cubicBezTo>
                  <a:cubicBezTo>
                    <a:pt x="256" y="94"/>
                    <a:pt x="243" y="62"/>
                    <a:pt x="219" y="38"/>
                  </a:cubicBezTo>
                  <a:cubicBezTo>
                    <a:pt x="195" y="14"/>
                    <a:pt x="162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0" y="236"/>
                    <a:pt x="160" y="248"/>
                    <a:pt x="128" y="248"/>
                  </a:cubicBezTo>
                  <a:cubicBezTo>
                    <a:pt x="96" y="248"/>
                    <a:pt x="66" y="236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ubicBezTo>
                    <a:pt x="66" y="21"/>
                    <a:pt x="96" y="8"/>
                    <a:pt x="128" y="8"/>
                  </a:cubicBezTo>
                  <a:cubicBezTo>
                    <a:pt x="160" y="8"/>
                    <a:pt x="190" y="21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5" name="Rectangle 167"/>
            <p:cNvSpPr>
              <a:spLocks noChangeArrowheads="1"/>
            </p:cNvSpPr>
            <p:nvPr/>
          </p:nvSpPr>
          <p:spPr bwMode="auto">
            <a:xfrm>
              <a:off x="2210823" y="3347410"/>
              <a:ext cx="10508" cy="10507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6" name="Rectangle 168"/>
            <p:cNvSpPr>
              <a:spLocks noChangeArrowheads="1"/>
            </p:cNvSpPr>
            <p:nvPr/>
          </p:nvSpPr>
          <p:spPr bwMode="auto">
            <a:xfrm>
              <a:off x="2210823" y="3309584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0" name="Группа 399"/>
          <p:cNvGrpSpPr/>
          <p:nvPr/>
        </p:nvGrpSpPr>
        <p:grpSpPr>
          <a:xfrm>
            <a:off x="2458794" y="2836760"/>
            <a:ext cx="302608" cy="302608"/>
            <a:chOff x="2458794" y="2836760"/>
            <a:chExt cx="302608" cy="302608"/>
          </a:xfrm>
          <a:solidFill>
            <a:schemeClr val="tx2"/>
          </a:solidFill>
        </p:grpSpPr>
        <p:sp>
          <p:nvSpPr>
            <p:cNvPr id="157" name="Freeform 169"/>
            <p:cNvSpPr>
              <a:spLocks noEditPoints="1"/>
            </p:cNvSpPr>
            <p:nvPr/>
          </p:nvSpPr>
          <p:spPr bwMode="auto">
            <a:xfrm>
              <a:off x="2458794" y="2836760"/>
              <a:ext cx="302608" cy="302608"/>
            </a:xfrm>
            <a:custGeom>
              <a:avLst/>
              <a:gdLst>
                <a:gd name="T0" fmla="*/ 2 w 144"/>
                <a:gd name="T1" fmla="*/ 0 h 144"/>
                <a:gd name="T2" fmla="*/ 0 w 144"/>
                <a:gd name="T3" fmla="*/ 2 h 144"/>
                <a:gd name="T4" fmla="*/ 0 w 144"/>
                <a:gd name="T5" fmla="*/ 142 h 144"/>
                <a:gd name="T6" fmla="*/ 2 w 144"/>
                <a:gd name="T7" fmla="*/ 144 h 144"/>
                <a:gd name="T8" fmla="*/ 142 w 144"/>
                <a:gd name="T9" fmla="*/ 144 h 144"/>
                <a:gd name="T10" fmla="*/ 144 w 144"/>
                <a:gd name="T11" fmla="*/ 142 h 144"/>
                <a:gd name="T12" fmla="*/ 144 w 144"/>
                <a:gd name="T13" fmla="*/ 2 h 144"/>
                <a:gd name="T14" fmla="*/ 142 w 144"/>
                <a:gd name="T15" fmla="*/ 0 h 144"/>
                <a:gd name="T16" fmla="*/ 2 w 144"/>
                <a:gd name="T17" fmla="*/ 0 h 144"/>
                <a:gd name="T18" fmla="*/ 139 w 144"/>
                <a:gd name="T19" fmla="*/ 140 h 144"/>
                <a:gd name="T20" fmla="*/ 4 w 144"/>
                <a:gd name="T21" fmla="*/ 140 h 144"/>
                <a:gd name="T22" fmla="*/ 4 w 144"/>
                <a:gd name="T23" fmla="*/ 5 h 144"/>
                <a:gd name="T24" fmla="*/ 139 w 144"/>
                <a:gd name="T25" fmla="*/ 5 h 144"/>
                <a:gd name="T26" fmla="*/ 139 w 144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44">
                  <a:moveTo>
                    <a:pt x="2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2" y="144"/>
                  </a:lnTo>
                  <a:lnTo>
                    <a:pt x="142" y="144"/>
                  </a:lnTo>
                  <a:lnTo>
                    <a:pt x="144" y="142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2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8" name="Freeform 170"/>
            <p:cNvSpPr>
              <a:spLocks/>
            </p:cNvSpPr>
            <p:nvPr/>
          </p:nvSpPr>
          <p:spPr bwMode="auto">
            <a:xfrm>
              <a:off x="2486112" y="2946035"/>
              <a:ext cx="245870" cy="94566"/>
            </a:xfrm>
            <a:custGeom>
              <a:avLst/>
              <a:gdLst>
                <a:gd name="T0" fmla="*/ 53 w 117"/>
                <a:gd name="T1" fmla="*/ 44 h 45"/>
                <a:gd name="T2" fmla="*/ 54 w 117"/>
                <a:gd name="T3" fmla="*/ 45 h 45"/>
                <a:gd name="T4" fmla="*/ 117 w 117"/>
                <a:gd name="T5" fmla="*/ 45 h 45"/>
                <a:gd name="T6" fmla="*/ 117 w 117"/>
                <a:gd name="T7" fmla="*/ 40 h 45"/>
                <a:gd name="T8" fmla="*/ 55 w 117"/>
                <a:gd name="T9" fmla="*/ 40 h 45"/>
                <a:gd name="T10" fmla="*/ 29 w 117"/>
                <a:gd name="T11" fmla="*/ 1 h 45"/>
                <a:gd name="T12" fmla="*/ 27 w 117"/>
                <a:gd name="T13" fmla="*/ 0 h 45"/>
                <a:gd name="T14" fmla="*/ 0 w 117"/>
                <a:gd name="T15" fmla="*/ 0 h 45"/>
                <a:gd name="T16" fmla="*/ 0 w 117"/>
                <a:gd name="T17" fmla="*/ 4 h 45"/>
                <a:gd name="T18" fmla="*/ 26 w 117"/>
                <a:gd name="T19" fmla="*/ 4 h 45"/>
                <a:gd name="T20" fmla="*/ 53 w 117"/>
                <a:gd name="T21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7" h="45">
                  <a:moveTo>
                    <a:pt x="53" y="44"/>
                  </a:moveTo>
                  <a:lnTo>
                    <a:pt x="54" y="45"/>
                  </a:lnTo>
                  <a:lnTo>
                    <a:pt x="117" y="45"/>
                  </a:lnTo>
                  <a:lnTo>
                    <a:pt x="117" y="40"/>
                  </a:lnTo>
                  <a:lnTo>
                    <a:pt x="55" y="40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6" y="4"/>
                  </a:lnTo>
                  <a:lnTo>
                    <a:pt x="53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9" name="Rectangle 171"/>
            <p:cNvSpPr>
              <a:spLocks noChangeArrowheads="1"/>
            </p:cNvSpPr>
            <p:nvPr/>
          </p:nvSpPr>
          <p:spPr bwMode="auto">
            <a:xfrm>
              <a:off x="2599590" y="2946035"/>
              <a:ext cx="132392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1" name="Группа 400"/>
          <p:cNvGrpSpPr/>
          <p:nvPr/>
        </p:nvGrpSpPr>
        <p:grpSpPr>
          <a:xfrm>
            <a:off x="2851763" y="2836760"/>
            <a:ext cx="302608" cy="302608"/>
            <a:chOff x="2851763" y="2836760"/>
            <a:chExt cx="302608" cy="302608"/>
          </a:xfrm>
          <a:solidFill>
            <a:schemeClr val="tx2"/>
          </a:solidFill>
        </p:grpSpPr>
        <p:sp>
          <p:nvSpPr>
            <p:cNvPr id="160" name="Freeform 172"/>
            <p:cNvSpPr>
              <a:spLocks noEditPoints="1"/>
            </p:cNvSpPr>
            <p:nvPr/>
          </p:nvSpPr>
          <p:spPr bwMode="auto">
            <a:xfrm>
              <a:off x="2851763" y="2836760"/>
              <a:ext cx="302608" cy="302608"/>
            </a:xfrm>
            <a:custGeom>
              <a:avLst/>
              <a:gdLst>
                <a:gd name="T0" fmla="*/ 2 w 144"/>
                <a:gd name="T1" fmla="*/ 0 h 144"/>
                <a:gd name="T2" fmla="*/ 0 w 144"/>
                <a:gd name="T3" fmla="*/ 2 h 144"/>
                <a:gd name="T4" fmla="*/ 0 w 144"/>
                <a:gd name="T5" fmla="*/ 142 h 144"/>
                <a:gd name="T6" fmla="*/ 2 w 144"/>
                <a:gd name="T7" fmla="*/ 144 h 144"/>
                <a:gd name="T8" fmla="*/ 142 w 144"/>
                <a:gd name="T9" fmla="*/ 144 h 144"/>
                <a:gd name="T10" fmla="*/ 144 w 144"/>
                <a:gd name="T11" fmla="*/ 142 h 144"/>
                <a:gd name="T12" fmla="*/ 144 w 144"/>
                <a:gd name="T13" fmla="*/ 2 h 144"/>
                <a:gd name="T14" fmla="*/ 142 w 144"/>
                <a:gd name="T15" fmla="*/ 0 h 144"/>
                <a:gd name="T16" fmla="*/ 2 w 144"/>
                <a:gd name="T17" fmla="*/ 0 h 144"/>
                <a:gd name="T18" fmla="*/ 139 w 144"/>
                <a:gd name="T19" fmla="*/ 140 h 144"/>
                <a:gd name="T20" fmla="*/ 4 w 144"/>
                <a:gd name="T21" fmla="*/ 140 h 144"/>
                <a:gd name="T22" fmla="*/ 4 w 144"/>
                <a:gd name="T23" fmla="*/ 5 h 144"/>
                <a:gd name="T24" fmla="*/ 139 w 144"/>
                <a:gd name="T25" fmla="*/ 5 h 144"/>
                <a:gd name="T26" fmla="*/ 139 w 144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44">
                  <a:moveTo>
                    <a:pt x="2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2" y="144"/>
                  </a:lnTo>
                  <a:lnTo>
                    <a:pt x="142" y="144"/>
                  </a:lnTo>
                  <a:lnTo>
                    <a:pt x="144" y="142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2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1" name="Freeform 173"/>
            <p:cNvSpPr>
              <a:spLocks noEditPoints="1"/>
            </p:cNvSpPr>
            <p:nvPr/>
          </p:nvSpPr>
          <p:spPr bwMode="auto">
            <a:xfrm>
              <a:off x="2927415" y="2912412"/>
              <a:ext cx="151304" cy="151304"/>
            </a:xfrm>
            <a:custGeom>
              <a:avLst/>
              <a:gdLst>
                <a:gd name="T0" fmla="*/ 24 w 128"/>
                <a:gd name="T1" fmla="*/ 80 h 128"/>
                <a:gd name="T2" fmla="*/ 0 w 128"/>
                <a:gd name="T3" fmla="*/ 104 h 128"/>
                <a:gd name="T4" fmla="*/ 24 w 128"/>
                <a:gd name="T5" fmla="*/ 128 h 128"/>
                <a:gd name="T6" fmla="*/ 48 w 128"/>
                <a:gd name="T7" fmla="*/ 104 h 128"/>
                <a:gd name="T8" fmla="*/ 48 w 128"/>
                <a:gd name="T9" fmla="*/ 88 h 128"/>
                <a:gd name="T10" fmla="*/ 80 w 128"/>
                <a:gd name="T11" fmla="*/ 88 h 128"/>
                <a:gd name="T12" fmla="*/ 80 w 128"/>
                <a:gd name="T13" fmla="*/ 104 h 128"/>
                <a:gd name="T14" fmla="*/ 104 w 128"/>
                <a:gd name="T15" fmla="*/ 128 h 128"/>
                <a:gd name="T16" fmla="*/ 128 w 128"/>
                <a:gd name="T17" fmla="*/ 104 h 128"/>
                <a:gd name="T18" fmla="*/ 104 w 128"/>
                <a:gd name="T19" fmla="*/ 80 h 128"/>
                <a:gd name="T20" fmla="*/ 88 w 128"/>
                <a:gd name="T21" fmla="*/ 80 h 128"/>
                <a:gd name="T22" fmla="*/ 88 w 128"/>
                <a:gd name="T23" fmla="*/ 48 h 128"/>
                <a:gd name="T24" fmla="*/ 104 w 128"/>
                <a:gd name="T25" fmla="*/ 48 h 128"/>
                <a:gd name="T26" fmla="*/ 128 w 128"/>
                <a:gd name="T27" fmla="*/ 24 h 128"/>
                <a:gd name="T28" fmla="*/ 104 w 128"/>
                <a:gd name="T29" fmla="*/ 0 h 128"/>
                <a:gd name="T30" fmla="*/ 80 w 128"/>
                <a:gd name="T31" fmla="*/ 24 h 128"/>
                <a:gd name="T32" fmla="*/ 80 w 128"/>
                <a:gd name="T33" fmla="*/ 40 h 128"/>
                <a:gd name="T34" fmla="*/ 48 w 128"/>
                <a:gd name="T35" fmla="*/ 40 h 128"/>
                <a:gd name="T36" fmla="*/ 48 w 128"/>
                <a:gd name="T37" fmla="*/ 24 h 128"/>
                <a:gd name="T38" fmla="*/ 24 w 128"/>
                <a:gd name="T39" fmla="*/ 0 h 128"/>
                <a:gd name="T40" fmla="*/ 0 w 128"/>
                <a:gd name="T41" fmla="*/ 24 h 128"/>
                <a:gd name="T42" fmla="*/ 24 w 128"/>
                <a:gd name="T43" fmla="*/ 48 h 128"/>
                <a:gd name="T44" fmla="*/ 40 w 128"/>
                <a:gd name="T45" fmla="*/ 48 h 128"/>
                <a:gd name="T46" fmla="*/ 40 w 128"/>
                <a:gd name="T47" fmla="*/ 80 h 128"/>
                <a:gd name="T48" fmla="*/ 24 w 128"/>
                <a:gd name="T49" fmla="*/ 80 h 128"/>
                <a:gd name="T50" fmla="*/ 40 w 128"/>
                <a:gd name="T51" fmla="*/ 104 h 128"/>
                <a:gd name="T52" fmla="*/ 24 w 128"/>
                <a:gd name="T53" fmla="*/ 120 h 128"/>
                <a:gd name="T54" fmla="*/ 8 w 128"/>
                <a:gd name="T55" fmla="*/ 104 h 128"/>
                <a:gd name="T56" fmla="*/ 24 w 128"/>
                <a:gd name="T57" fmla="*/ 88 h 128"/>
                <a:gd name="T58" fmla="*/ 40 w 128"/>
                <a:gd name="T59" fmla="*/ 88 h 128"/>
                <a:gd name="T60" fmla="*/ 40 w 128"/>
                <a:gd name="T61" fmla="*/ 104 h 128"/>
                <a:gd name="T62" fmla="*/ 88 w 128"/>
                <a:gd name="T63" fmla="*/ 24 h 128"/>
                <a:gd name="T64" fmla="*/ 104 w 128"/>
                <a:gd name="T65" fmla="*/ 8 h 128"/>
                <a:gd name="T66" fmla="*/ 120 w 128"/>
                <a:gd name="T67" fmla="*/ 24 h 128"/>
                <a:gd name="T68" fmla="*/ 104 w 128"/>
                <a:gd name="T69" fmla="*/ 40 h 128"/>
                <a:gd name="T70" fmla="*/ 88 w 128"/>
                <a:gd name="T71" fmla="*/ 40 h 128"/>
                <a:gd name="T72" fmla="*/ 88 w 128"/>
                <a:gd name="T73" fmla="*/ 24 h 128"/>
                <a:gd name="T74" fmla="*/ 88 w 128"/>
                <a:gd name="T75" fmla="*/ 88 h 128"/>
                <a:gd name="T76" fmla="*/ 104 w 128"/>
                <a:gd name="T77" fmla="*/ 88 h 128"/>
                <a:gd name="T78" fmla="*/ 120 w 128"/>
                <a:gd name="T79" fmla="*/ 104 h 128"/>
                <a:gd name="T80" fmla="*/ 104 w 128"/>
                <a:gd name="T81" fmla="*/ 120 h 128"/>
                <a:gd name="T82" fmla="*/ 88 w 128"/>
                <a:gd name="T83" fmla="*/ 104 h 128"/>
                <a:gd name="T84" fmla="*/ 88 w 128"/>
                <a:gd name="T85" fmla="*/ 88 h 128"/>
                <a:gd name="T86" fmla="*/ 48 w 128"/>
                <a:gd name="T87" fmla="*/ 48 h 128"/>
                <a:gd name="T88" fmla="*/ 80 w 128"/>
                <a:gd name="T89" fmla="*/ 48 h 128"/>
                <a:gd name="T90" fmla="*/ 80 w 128"/>
                <a:gd name="T91" fmla="*/ 80 h 128"/>
                <a:gd name="T92" fmla="*/ 48 w 128"/>
                <a:gd name="T93" fmla="*/ 80 h 128"/>
                <a:gd name="T94" fmla="*/ 48 w 128"/>
                <a:gd name="T95" fmla="*/ 48 h 128"/>
                <a:gd name="T96" fmla="*/ 24 w 128"/>
                <a:gd name="T97" fmla="*/ 40 h 128"/>
                <a:gd name="T98" fmla="*/ 8 w 128"/>
                <a:gd name="T99" fmla="*/ 24 h 128"/>
                <a:gd name="T100" fmla="*/ 24 w 128"/>
                <a:gd name="T101" fmla="*/ 8 h 128"/>
                <a:gd name="T102" fmla="*/ 40 w 128"/>
                <a:gd name="T103" fmla="*/ 24 h 128"/>
                <a:gd name="T104" fmla="*/ 40 w 128"/>
                <a:gd name="T105" fmla="*/ 40 h 128"/>
                <a:gd name="T106" fmla="*/ 24 w 128"/>
                <a:gd name="T107" fmla="*/ 4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8" h="128">
                  <a:moveTo>
                    <a:pt x="24" y="80"/>
                  </a:moveTo>
                  <a:cubicBezTo>
                    <a:pt x="11" y="80"/>
                    <a:pt x="0" y="91"/>
                    <a:pt x="0" y="104"/>
                  </a:cubicBezTo>
                  <a:cubicBezTo>
                    <a:pt x="0" y="117"/>
                    <a:pt x="11" y="128"/>
                    <a:pt x="24" y="128"/>
                  </a:cubicBezTo>
                  <a:cubicBezTo>
                    <a:pt x="38" y="128"/>
                    <a:pt x="48" y="117"/>
                    <a:pt x="48" y="104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80" y="88"/>
                    <a:pt x="80" y="88"/>
                    <a:pt x="80" y="88"/>
                  </a:cubicBezTo>
                  <a:cubicBezTo>
                    <a:pt x="80" y="104"/>
                    <a:pt x="80" y="104"/>
                    <a:pt x="80" y="104"/>
                  </a:cubicBezTo>
                  <a:cubicBezTo>
                    <a:pt x="80" y="117"/>
                    <a:pt x="91" y="128"/>
                    <a:pt x="104" y="128"/>
                  </a:cubicBezTo>
                  <a:cubicBezTo>
                    <a:pt x="118" y="128"/>
                    <a:pt x="128" y="117"/>
                    <a:pt x="128" y="104"/>
                  </a:cubicBezTo>
                  <a:cubicBezTo>
                    <a:pt x="128" y="91"/>
                    <a:pt x="118" y="80"/>
                    <a:pt x="104" y="80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118" y="48"/>
                    <a:pt x="128" y="37"/>
                    <a:pt x="128" y="24"/>
                  </a:cubicBezTo>
                  <a:cubicBezTo>
                    <a:pt x="128" y="11"/>
                    <a:pt x="118" y="0"/>
                    <a:pt x="104" y="0"/>
                  </a:cubicBezTo>
                  <a:cubicBezTo>
                    <a:pt x="91" y="0"/>
                    <a:pt x="80" y="11"/>
                    <a:pt x="80" y="2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11"/>
                    <a:pt x="38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7"/>
                    <a:pt x="11" y="48"/>
                    <a:pt x="24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80"/>
                    <a:pt x="40" y="80"/>
                    <a:pt x="40" y="80"/>
                  </a:cubicBezTo>
                  <a:lnTo>
                    <a:pt x="24" y="80"/>
                  </a:lnTo>
                  <a:close/>
                  <a:moveTo>
                    <a:pt x="40" y="104"/>
                  </a:moveTo>
                  <a:cubicBezTo>
                    <a:pt x="40" y="113"/>
                    <a:pt x="33" y="120"/>
                    <a:pt x="24" y="120"/>
                  </a:cubicBezTo>
                  <a:cubicBezTo>
                    <a:pt x="16" y="120"/>
                    <a:pt x="8" y="113"/>
                    <a:pt x="8" y="104"/>
                  </a:cubicBezTo>
                  <a:cubicBezTo>
                    <a:pt x="8" y="95"/>
                    <a:pt x="16" y="88"/>
                    <a:pt x="24" y="88"/>
                  </a:cubicBezTo>
                  <a:cubicBezTo>
                    <a:pt x="40" y="88"/>
                    <a:pt x="40" y="88"/>
                    <a:pt x="40" y="88"/>
                  </a:cubicBezTo>
                  <a:lnTo>
                    <a:pt x="40" y="104"/>
                  </a:lnTo>
                  <a:close/>
                  <a:moveTo>
                    <a:pt x="88" y="24"/>
                  </a:moveTo>
                  <a:cubicBezTo>
                    <a:pt x="88" y="15"/>
                    <a:pt x="96" y="8"/>
                    <a:pt x="104" y="8"/>
                  </a:cubicBezTo>
                  <a:cubicBezTo>
                    <a:pt x="113" y="8"/>
                    <a:pt x="120" y="15"/>
                    <a:pt x="120" y="24"/>
                  </a:cubicBezTo>
                  <a:cubicBezTo>
                    <a:pt x="120" y="33"/>
                    <a:pt x="113" y="40"/>
                    <a:pt x="104" y="40"/>
                  </a:cubicBezTo>
                  <a:cubicBezTo>
                    <a:pt x="88" y="40"/>
                    <a:pt x="88" y="40"/>
                    <a:pt x="88" y="40"/>
                  </a:cubicBezTo>
                  <a:lnTo>
                    <a:pt x="88" y="24"/>
                  </a:lnTo>
                  <a:close/>
                  <a:moveTo>
                    <a:pt x="88" y="88"/>
                  </a:moveTo>
                  <a:cubicBezTo>
                    <a:pt x="104" y="88"/>
                    <a:pt x="104" y="88"/>
                    <a:pt x="104" y="88"/>
                  </a:cubicBezTo>
                  <a:cubicBezTo>
                    <a:pt x="113" y="88"/>
                    <a:pt x="120" y="95"/>
                    <a:pt x="120" y="104"/>
                  </a:cubicBezTo>
                  <a:cubicBezTo>
                    <a:pt x="120" y="113"/>
                    <a:pt x="113" y="120"/>
                    <a:pt x="104" y="120"/>
                  </a:cubicBezTo>
                  <a:cubicBezTo>
                    <a:pt x="96" y="120"/>
                    <a:pt x="88" y="113"/>
                    <a:pt x="88" y="104"/>
                  </a:cubicBezTo>
                  <a:lnTo>
                    <a:pt x="88" y="88"/>
                  </a:lnTo>
                  <a:close/>
                  <a:moveTo>
                    <a:pt x="48" y="48"/>
                  </a:moveTo>
                  <a:cubicBezTo>
                    <a:pt x="80" y="48"/>
                    <a:pt x="80" y="48"/>
                    <a:pt x="80" y="48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48" y="80"/>
                    <a:pt x="48" y="80"/>
                    <a:pt x="48" y="80"/>
                  </a:cubicBezTo>
                  <a:lnTo>
                    <a:pt x="48" y="48"/>
                  </a:lnTo>
                  <a:close/>
                  <a:moveTo>
                    <a:pt x="24" y="40"/>
                  </a:moveTo>
                  <a:cubicBezTo>
                    <a:pt x="16" y="40"/>
                    <a:pt x="8" y="33"/>
                    <a:pt x="8" y="24"/>
                  </a:cubicBezTo>
                  <a:cubicBezTo>
                    <a:pt x="8" y="15"/>
                    <a:pt x="16" y="8"/>
                    <a:pt x="24" y="8"/>
                  </a:cubicBezTo>
                  <a:cubicBezTo>
                    <a:pt x="33" y="8"/>
                    <a:pt x="40" y="15"/>
                    <a:pt x="40" y="24"/>
                  </a:cubicBezTo>
                  <a:cubicBezTo>
                    <a:pt x="40" y="40"/>
                    <a:pt x="40" y="40"/>
                    <a:pt x="40" y="40"/>
                  </a:cubicBezTo>
                  <a:lnTo>
                    <a:pt x="24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2" name="Группа 401"/>
          <p:cNvGrpSpPr/>
          <p:nvPr/>
        </p:nvGrpSpPr>
        <p:grpSpPr>
          <a:xfrm>
            <a:off x="3244734" y="2836760"/>
            <a:ext cx="304710" cy="302608"/>
            <a:chOff x="3244734" y="2836760"/>
            <a:chExt cx="304710" cy="302608"/>
          </a:xfrm>
          <a:solidFill>
            <a:schemeClr val="tx2"/>
          </a:solidFill>
        </p:grpSpPr>
        <p:sp>
          <p:nvSpPr>
            <p:cNvPr id="162" name="Freeform 174"/>
            <p:cNvSpPr>
              <a:spLocks noEditPoints="1"/>
            </p:cNvSpPr>
            <p:nvPr/>
          </p:nvSpPr>
          <p:spPr bwMode="auto">
            <a:xfrm>
              <a:off x="3244734" y="2836760"/>
              <a:ext cx="304710" cy="302608"/>
            </a:xfrm>
            <a:custGeom>
              <a:avLst/>
              <a:gdLst>
                <a:gd name="T0" fmla="*/ 3 w 145"/>
                <a:gd name="T1" fmla="*/ 0 h 144"/>
                <a:gd name="T2" fmla="*/ 0 w 145"/>
                <a:gd name="T3" fmla="*/ 2 h 144"/>
                <a:gd name="T4" fmla="*/ 0 w 145"/>
                <a:gd name="T5" fmla="*/ 142 h 144"/>
                <a:gd name="T6" fmla="*/ 3 w 145"/>
                <a:gd name="T7" fmla="*/ 144 h 144"/>
                <a:gd name="T8" fmla="*/ 142 w 145"/>
                <a:gd name="T9" fmla="*/ 144 h 144"/>
                <a:gd name="T10" fmla="*/ 145 w 145"/>
                <a:gd name="T11" fmla="*/ 142 h 144"/>
                <a:gd name="T12" fmla="*/ 145 w 145"/>
                <a:gd name="T13" fmla="*/ 2 h 144"/>
                <a:gd name="T14" fmla="*/ 142 w 145"/>
                <a:gd name="T15" fmla="*/ 0 h 144"/>
                <a:gd name="T16" fmla="*/ 3 w 145"/>
                <a:gd name="T17" fmla="*/ 0 h 144"/>
                <a:gd name="T18" fmla="*/ 140 w 145"/>
                <a:gd name="T19" fmla="*/ 140 h 144"/>
                <a:gd name="T20" fmla="*/ 5 w 145"/>
                <a:gd name="T21" fmla="*/ 140 h 144"/>
                <a:gd name="T22" fmla="*/ 5 w 145"/>
                <a:gd name="T23" fmla="*/ 5 h 144"/>
                <a:gd name="T24" fmla="*/ 140 w 145"/>
                <a:gd name="T25" fmla="*/ 5 h 144"/>
                <a:gd name="T26" fmla="*/ 140 w 145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44">
                  <a:moveTo>
                    <a:pt x="3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3" y="144"/>
                  </a:lnTo>
                  <a:lnTo>
                    <a:pt x="142" y="144"/>
                  </a:lnTo>
                  <a:lnTo>
                    <a:pt x="145" y="142"/>
                  </a:lnTo>
                  <a:lnTo>
                    <a:pt x="145" y="2"/>
                  </a:lnTo>
                  <a:lnTo>
                    <a:pt x="142" y="0"/>
                  </a:lnTo>
                  <a:lnTo>
                    <a:pt x="3" y="0"/>
                  </a:lnTo>
                  <a:close/>
                  <a:moveTo>
                    <a:pt x="140" y="140"/>
                  </a:moveTo>
                  <a:lnTo>
                    <a:pt x="5" y="140"/>
                  </a:lnTo>
                  <a:lnTo>
                    <a:pt x="5" y="5"/>
                  </a:lnTo>
                  <a:lnTo>
                    <a:pt x="140" y="5"/>
                  </a:lnTo>
                  <a:lnTo>
                    <a:pt x="14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3" name="Freeform 175"/>
            <p:cNvSpPr>
              <a:spLocks noEditPoints="1"/>
            </p:cNvSpPr>
            <p:nvPr/>
          </p:nvSpPr>
          <p:spPr bwMode="auto">
            <a:xfrm>
              <a:off x="3280458" y="2927121"/>
              <a:ext cx="229058" cy="121884"/>
            </a:xfrm>
            <a:custGeom>
              <a:avLst/>
              <a:gdLst>
                <a:gd name="T0" fmla="*/ 109 w 109"/>
                <a:gd name="T1" fmla="*/ 58 h 58"/>
                <a:gd name="T2" fmla="*/ 109 w 109"/>
                <a:gd name="T3" fmla="*/ 0 h 58"/>
                <a:gd name="T4" fmla="*/ 25 w 109"/>
                <a:gd name="T5" fmla="*/ 0 h 58"/>
                <a:gd name="T6" fmla="*/ 0 w 109"/>
                <a:gd name="T7" fmla="*/ 29 h 58"/>
                <a:gd name="T8" fmla="*/ 25 w 109"/>
                <a:gd name="T9" fmla="*/ 58 h 58"/>
                <a:gd name="T10" fmla="*/ 109 w 109"/>
                <a:gd name="T11" fmla="*/ 58 h 58"/>
                <a:gd name="T12" fmla="*/ 27 w 109"/>
                <a:gd name="T13" fmla="*/ 4 h 58"/>
                <a:gd name="T14" fmla="*/ 105 w 109"/>
                <a:gd name="T15" fmla="*/ 4 h 58"/>
                <a:gd name="T16" fmla="*/ 105 w 109"/>
                <a:gd name="T17" fmla="*/ 54 h 58"/>
                <a:gd name="T18" fmla="*/ 27 w 109"/>
                <a:gd name="T19" fmla="*/ 54 h 58"/>
                <a:gd name="T20" fmla="*/ 6 w 109"/>
                <a:gd name="T21" fmla="*/ 29 h 58"/>
                <a:gd name="T22" fmla="*/ 27 w 109"/>
                <a:gd name="T23" fmla="*/ 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58">
                  <a:moveTo>
                    <a:pt x="109" y="58"/>
                  </a:moveTo>
                  <a:lnTo>
                    <a:pt x="109" y="0"/>
                  </a:lnTo>
                  <a:lnTo>
                    <a:pt x="25" y="0"/>
                  </a:lnTo>
                  <a:lnTo>
                    <a:pt x="0" y="29"/>
                  </a:lnTo>
                  <a:lnTo>
                    <a:pt x="25" y="58"/>
                  </a:lnTo>
                  <a:lnTo>
                    <a:pt x="109" y="58"/>
                  </a:lnTo>
                  <a:close/>
                  <a:moveTo>
                    <a:pt x="27" y="4"/>
                  </a:moveTo>
                  <a:lnTo>
                    <a:pt x="105" y="4"/>
                  </a:lnTo>
                  <a:lnTo>
                    <a:pt x="105" y="54"/>
                  </a:lnTo>
                  <a:lnTo>
                    <a:pt x="27" y="54"/>
                  </a:lnTo>
                  <a:lnTo>
                    <a:pt x="6" y="29"/>
                  </a:lnTo>
                  <a:lnTo>
                    <a:pt x="27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4" name="Freeform 176"/>
            <p:cNvSpPr>
              <a:spLocks/>
            </p:cNvSpPr>
            <p:nvPr/>
          </p:nvSpPr>
          <p:spPr bwMode="auto">
            <a:xfrm>
              <a:off x="3368718" y="2952339"/>
              <a:ext cx="73551" cy="73551"/>
            </a:xfrm>
            <a:custGeom>
              <a:avLst/>
              <a:gdLst>
                <a:gd name="T0" fmla="*/ 3 w 35"/>
                <a:gd name="T1" fmla="*/ 35 h 35"/>
                <a:gd name="T2" fmla="*/ 18 w 35"/>
                <a:gd name="T3" fmla="*/ 21 h 35"/>
                <a:gd name="T4" fmla="*/ 32 w 35"/>
                <a:gd name="T5" fmla="*/ 35 h 35"/>
                <a:gd name="T6" fmla="*/ 35 w 35"/>
                <a:gd name="T7" fmla="*/ 31 h 35"/>
                <a:gd name="T8" fmla="*/ 21 w 35"/>
                <a:gd name="T9" fmla="*/ 17 h 35"/>
                <a:gd name="T10" fmla="*/ 35 w 35"/>
                <a:gd name="T11" fmla="*/ 3 h 35"/>
                <a:gd name="T12" fmla="*/ 32 w 35"/>
                <a:gd name="T13" fmla="*/ 0 h 35"/>
                <a:gd name="T14" fmla="*/ 18 w 35"/>
                <a:gd name="T15" fmla="*/ 14 h 35"/>
                <a:gd name="T16" fmla="*/ 3 w 35"/>
                <a:gd name="T17" fmla="*/ 0 h 35"/>
                <a:gd name="T18" fmla="*/ 0 w 35"/>
                <a:gd name="T19" fmla="*/ 3 h 35"/>
                <a:gd name="T20" fmla="*/ 15 w 35"/>
                <a:gd name="T21" fmla="*/ 17 h 35"/>
                <a:gd name="T22" fmla="*/ 0 w 35"/>
                <a:gd name="T23" fmla="*/ 31 h 35"/>
                <a:gd name="T24" fmla="*/ 3 w 35"/>
                <a:gd name="T25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35">
                  <a:moveTo>
                    <a:pt x="3" y="35"/>
                  </a:moveTo>
                  <a:lnTo>
                    <a:pt x="18" y="21"/>
                  </a:lnTo>
                  <a:lnTo>
                    <a:pt x="32" y="35"/>
                  </a:lnTo>
                  <a:lnTo>
                    <a:pt x="35" y="31"/>
                  </a:lnTo>
                  <a:lnTo>
                    <a:pt x="21" y="17"/>
                  </a:lnTo>
                  <a:lnTo>
                    <a:pt x="35" y="3"/>
                  </a:lnTo>
                  <a:lnTo>
                    <a:pt x="32" y="0"/>
                  </a:lnTo>
                  <a:lnTo>
                    <a:pt x="18" y="14"/>
                  </a:lnTo>
                  <a:lnTo>
                    <a:pt x="3" y="0"/>
                  </a:lnTo>
                  <a:lnTo>
                    <a:pt x="0" y="3"/>
                  </a:lnTo>
                  <a:lnTo>
                    <a:pt x="15" y="17"/>
                  </a:lnTo>
                  <a:lnTo>
                    <a:pt x="0" y="31"/>
                  </a:lnTo>
                  <a:lnTo>
                    <a:pt x="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3" name="Группа 402"/>
          <p:cNvGrpSpPr/>
          <p:nvPr/>
        </p:nvGrpSpPr>
        <p:grpSpPr>
          <a:xfrm>
            <a:off x="3637703" y="2836760"/>
            <a:ext cx="304710" cy="302608"/>
            <a:chOff x="3637703" y="2836760"/>
            <a:chExt cx="304710" cy="302608"/>
          </a:xfrm>
          <a:solidFill>
            <a:schemeClr val="tx2"/>
          </a:solidFill>
        </p:grpSpPr>
        <p:sp>
          <p:nvSpPr>
            <p:cNvPr id="165" name="Freeform 177"/>
            <p:cNvSpPr>
              <a:spLocks noEditPoints="1"/>
            </p:cNvSpPr>
            <p:nvPr/>
          </p:nvSpPr>
          <p:spPr bwMode="auto">
            <a:xfrm>
              <a:off x="3637703" y="2836760"/>
              <a:ext cx="304710" cy="302608"/>
            </a:xfrm>
            <a:custGeom>
              <a:avLst/>
              <a:gdLst>
                <a:gd name="T0" fmla="*/ 3 w 145"/>
                <a:gd name="T1" fmla="*/ 0 h 144"/>
                <a:gd name="T2" fmla="*/ 0 w 145"/>
                <a:gd name="T3" fmla="*/ 2 h 144"/>
                <a:gd name="T4" fmla="*/ 0 w 145"/>
                <a:gd name="T5" fmla="*/ 142 h 144"/>
                <a:gd name="T6" fmla="*/ 3 w 145"/>
                <a:gd name="T7" fmla="*/ 144 h 144"/>
                <a:gd name="T8" fmla="*/ 142 w 145"/>
                <a:gd name="T9" fmla="*/ 144 h 144"/>
                <a:gd name="T10" fmla="*/ 145 w 145"/>
                <a:gd name="T11" fmla="*/ 142 h 144"/>
                <a:gd name="T12" fmla="*/ 145 w 145"/>
                <a:gd name="T13" fmla="*/ 2 h 144"/>
                <a:gd name="T14" fmla="*/ 142 w 145"/>
                <a:gd name="T15" fmla="*/ 0 h 144"/>
                <a:gd name="T16" fmla="*/ 3 w 145"/>
                <a:gd name="T17" fmla="*/ 0 h 144"/>
                <a:gd name="T18" fmla="*/ 140 w 145"/>
                <a:gd name="T19" fmla="*/ 140 h 144"/>
                <a:gd name="T20" fmla="*/ 5 w 145"/>
                <a:gd name="T21" fmla="*/ 140 h 144"/>
                <a:gd name="T22" fmla="*/ 5 w 145"/>
                <a:gd name="T23" fmla="*/ 5 h 144"/>
                <a:gd name="T24" fmla="*/ 140 w 145"/>
                <a:gd name="T25" fmla="*/ 5 h 144"/>
                <a:gd name="T26" fmla="*/ 140 w 145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44">
                  <a:moveTo>
                    <a:pt x="3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3" y="144"/>
                  </a:lnTo>
                  <a:lnTo>
                    <a:pt x="142" y="144"/>
                  </a:lnTo>
                  <a:lnTo>
                    <a:pt x="145" y="142"/>
                  </a:lnTo>
                  <a:lnTo>
                    <a:pt x="145" y="2"/>
                  </a:lnTo>
                  <a:lnTo>
                    <a:pt x="142" y="0"/>
                  </a:lnTo>
                  <a:lnTo>
                    <a:pt x="3" y="0"/>
                  </a:lnTo>
                  <a:close/>
                  <a:moveTo>
                    <a:pt x="140" y="140"/>
                  </a:moveTo>
                  <a:lnTo>
                    <a:pt x="5" y="140"/>
                  </a:lnTo>
                  <a:lnTo>
                    <a:pt x="5" y="5"/>
                  </a:lnTo>
                  <a:lnTo>
                    <a:pt x="140" y="5"/>
                  </a:lnTo>
                  <a:lnTo>
                    <a:pt x="14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6" name="Freeform 178"/>
            <p:cNvSpPr>
              <a:spLocks noEditPoints="1"/>
            </p:cNvSpPr>
            <p:nvPr/>
          </p:nvSpPr>
          <p:spPr bwMode="auto">
            <a:xfrm>
              <a:off x="3732269" y="2954441"/>
              <a:ext cx="113478" cy="86160"/>
            </a:xfrm>
            <a:custGeom>
              <a:avLst/>
              <a:gdLst>
                <a:gd name="T0" fmla="*/ 29 w 54"/>
                <a:gd name="T1" fmla="*/ 41 h 41"/>
                <a:gd name="T2" fmla="*/ 54 w 54"/>
                <a:gd name="T3" fmla="*/ 4 h 41"/>
                <a:gd name="T4" fmla="*/ 52 w 54"/>
                <a:gd name="T5" fmla="*/ 0 h 41"/>
                <a:gd name="T6" fmla="*/ 3 w 54"/>
                <a:gd name="T7" fmla="*/ 0 h 41"/>
                <a:gd name="T8" fmla="*/ 0 w 54"/>
                <a:gd name="T9" fmla="*/ 4 h 41"/>
                <a:gd name="T10" fmla="*/ 25 w 54"/>
                <a:gd name="T11" fmla="*/ 41 h 41"/>
                <a:gd name="T12" fmla="*/ 29 w 54"/>
                <a:gd name="T13" fmla="*/ 41 h 41"/>
                <a:gd name="T14" fmla="*/ 48 w 54"/>
                <a:gd name="T15" fmla="*/ 5 h 41"/>
                <a:gd name="T16" fmla="*/ 27 w 54"/>
                <a:gd name="T17" fmla="*/ 35 h 41"/>
                <a:gd name="T18" fmla="*/ 7 w 54"/>
                <a:gd name="T19" fmla="*/ 5 h 41"/>
                <a:gd name="T20" fmla="*/ 48 w 54"/>
                <a:gd name="T21" fmla="*/ 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41">
                  <a:moveTo>
                    <a:pt x="29" y="41"/>
                  </a:moveTo>
                  <a:lnTo>
                    <a:pt x="54" y="4"/>
                  </a:lnTo>
                  <a:lnTo>
                    <a:pt x="52" y="0"/>
                  </a:lnTo>
                  <a:lnTo>
                    <a:pt x="3" y="0"/>
                  </a:lnTo>
                  <a:lnTo>
                    <a:pt x="0" y="4"/>
                  </a:lnTo>
                  <a:lnTo>
                    <a:pt x="25" y="41"/>
                  </a:lnTo>
                  <a:lnTo>
                    <a:pt x="29" y="41"/>
                  </a:lnTo>
                  <a:close/>
                  <a:moveTo>
                    <a:pt x="48" y="5"/>
                  </a:moveTo>
                  <a:lnTo>
                    <a:pt x="27" y="35"/>
                  </a:lnTo>
                  <a:lnTo>
                    <a:pt x="7" y="5"/>
                  </a:lnTo>
                  <a:lnTo>
                    <a:pt x="48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4" name="Группа 403"/>
          <p:cNvGrpSpPr/>
          <p:nvPr/>
        </p:nvGrpSpPr>
        <p:grpSpPr>
          <a:xfrm>
            <a:off x="4030674" y="2836760"/>
            <a:ext cx="304710" cy="302608"/>
            <a:chOff x="4030674" y="2836760"/>
            <a:chExt cx="304710" cy="302608"/>
          </a:xfrm>
          <a:solidFill>
            <a:schemeClr val="tx2"/>
          </a:solidFill>
        </p:grpSpPr>
        <p:sp>
          <p:nvSpPr>
            <p:cNvPr id="167" name="Freeform 179"/>
            <p:cNvSpPr>
              <a:spLocks noEditPoints="1"/>
            </p:cNvSpPr>
            <p:nvPr/>
          </p:nvSpPr>
          <p:spPr bwMode="auto">
            <a:xfrm>
              <a:off x="4030674" y="2836760"/>
              <a:ext cx="304710" cy="302608"/>
            </a:xfrm>
            <a:custGeom>
              <a:avLst/>
              <a:gdLst>
                <a:gd name="T0" fmla="*/ 3 w 145"/>
                <a:gd name="T1" fmla="*/ 0 h 144"/>
                <a:gd name="T2" fmla="*/ 0 w 145"/>
                <a:gd name="T3" fmla="*/ 2 h 144"/>
                <a:gd name="T4" fmla="*/ 0 w 145"/>
                <a:gd name="T5" fmla="*/ 142 h 144"/>
                <a:gd name="T6" fmla="*/ 3 w 145"/>
                <a:gd name="T7" fmla="*/ 144 h 144"/>
                <a:gd name="T8" fmla="*/ 142 w 145"/>
                <a:gd name="T9" fmla="*/ 144 h 144"/>
                <a:gd name="T10" fmla="*/ 145 w 145"/>
                <a:gd name="T11" fmla="*/ 142 h 144"/>
                <a:gd name="T12" fmla="*/ 145 w 145"/>
                <a:gd name="T13" fmla="*/ 2 h 144"/>
                <a:gd name="T14" fmla="*/ 142 w 145"/>
                <a:gd name="T15" fmla="*/ 0 h 144"/>
                <a:gd name="T16" fmla="*/ 3 w 145"/>
                <a:gd name="T17" fmla="*/ 0 h 144"/>
                <a:gd name="T18" fmla="*/ 140 w 145"/>
                <a:gd name="T19" fmla="*/ 140 h 144"/>
                <a:gd name="T20" fmla="*/ 5 w 145"/>
                <a:gd name="T21" fmla="*/ 140 h 144"/>
                <a:gd name="T22" fmla="*/ 5 w 145"/>
                <a:gd name="T23" fmla="*/ 5 h 144"/>
                <a:gd name="T24" fmla="*/ 140 w 145"/>
                <a:gd name="T25" fmla="*/ 5 h 144"/>
                <a:gd name="T26" fmla="*/ 140 w 145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44">
                  <a:moveTo>
                    <a:pt x="3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3" y="144"/>
                  </a:lnTo>
                  <a:lnTo>
                    <a:pt x="142" y="144"/>
                  </a:lnTo>
                  <a:lnTo>
                    <a:pt x="145" y="142"/>
                  </a:lnTo>
                  <a:lnTo>
                    <a:pt x="145" y="2"/>
                  </a:lnTo>
                  <a:lnTo>
                    <a:pt x="142" y="0"/>
                  </a:lnTo>
                  <a:lnTo>
                    <a:pt x="3" y="0"/>
                  </a:lnTo>
                  <a:close/>
                  <a:moveTo>
                    <a:pt x="140" y="140"/>
                  </a:moveTo>
                  <a:lnTo>
                    <a:pt x="5" y="140"/>
                  </a:lnTo>
                  <a:lnTo>
                    <a:pt x="5" y="5"/>
                  </a:lnTo>
                  <a:lnTo>
                    <a:pt x="140" y="5"/>
                  </a:lnTo>
                  <a:lnTo>
                    <a:pt x="14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8" name="Freeform 180"/>
            <p:cNvSpPr>
              <a:spLocks noEditPoints="1"/>
            </p:cNvSpPr>
            <p:nvPr/>
          </p:nvSpPr>
          <p:spPr bwMode="auto">
            <a:xfrm>
              <a:off x="4131543" y="2933426"/>
              <a:ext cx="84058" cy="111377"/>
            </a:xfrm>
            <a:custGeom>
              <a:avLst/>
              <a:gdLst>
                <a:gd name="T0" fmla="*/ 40 w 40"/>
                <a:gd name="T1" fmla="*/ 51 h 53"/>
                <a:gd name="T2" fmla="*/ 40 w 40"/>
                <a:gd name="T3" fmla="*/ 1 h 53"/>
                <a:gd name="T4" fmla="*/ 36 w 40"/>
                <a:gd name="T5" fmla="*/ 0 h 53"/>
                <a:gd name="T6" fmla="*/ 0 w 40"/>
                <a:gd name="T7" fmla="*/ 24 h 53"/>
                <a:gd name="T8" fmla="*/ 0 w 40"/>
                <a:gd name="T9" fmla="*/ 28 h 53"/>
                <a:gd name="T10" fmla="*/ 36 w 40"/>
                <a:gd name="T11" fmla="*/ 53 h 53"/>
                <a:gd name="T12" fmla="*/ 40 w 40"/>
                <a:gd name="T13" fmla="*/ 51 h 53"/>
                <a:gd name="T14" fmla="*/ 36 w 40"/>
                <a:gd name="T15" fmla="*/ 46 h 53"/>
                <a:gd name="T16" fmla="*/ 6 w 40"/>
                <a:gd name="T17" fmla="*/ 26 h 53"/>
                <a:gd name="T18" fmla="*/ 36 w 40"/>
                <a:gd name="T19" fmla="*/ 6 h 53"/>
                <a:gd name="T20" fmla="*/ 36 w 40"/>
                <a:gd name="T21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53">
                  <a:moveTo>
                    <a:pt x="40" y="51"/>
                  </a:moveTo>
                  <a:lnTo>
                    <a:pt x="40" y="1"/>
                  </a:lnTo>
                  <a:lnTo>
                    <a:pt x="36" y="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36" y="53"/>
                  </a:lnTo>
                  <a:lnTo>
                    <a:pt x="40" y="51"/>
                  </a:lnTo>
                  <a:close/>
                  <a:moveTo>
                    <a:pt x="36" y="46"/>
                  </a:moveTo>
                  <a:lnTo>
                    <a:pt x="6" y="26"/>
                  </a:lnTo>
                  <a:lnTo>
                    <a:pt x="36" y="6"/>
                  </a:lnTo>
                  <a:lnTo>
                    <a:pt x="36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5" name="Группа 404"/>
          <p:cNvGrpSpPr/>
          <p:nvPr/>
        </p:nvGrpSpPr>
        <p:grpSpPr>
          <a:xfrm>
            <a:off x="4423643" y="2836760"/>
            <a:ext cx="304710" cy="302608"/>
            <a:chOff x="4423643" y="2836760"/>
            <a:chExt cx="304710" cy="302608"/>
          </a:xfrm>
          <a:solidFill>
            <a:schemeClr val="tx2"/>
          </a:solidFill>
        </p:grpSpPr>
        <p:sp>
          <p:nvSpPr>
            <p:cNvPr id="169" name="Freeform 181"/>
            <p:cNvSpPr>
              <a:spLocks noEditPoints="1"/>
            </p:cNvSpPr>
            <p:nvPr/>
          </p:nvSpPr>
          <p:spPr bwMode="auto">
            <a:xfrm>
              <a:off x="4423643" y="2836760"/>
              <a:ext cx="304710" cy="302608"/>
            </a:xfrm>
            <a:custGeom>
              <a:avLst/>
              <a:gdLst>
                <a:gd name="T0" fmla="*/ 3 w 145"/>
                <a:gd name="T1" fmla="*/ 0 h 144"/>
                <a:gd name="T2" fmla="*/ 0 w 145"/>
                <a:gd name="T3" fmla="*/ 2 h 144"/>
                <a:gd name="T4" fmla="*/ 0 w 145"/>
                <a:gd name="T5" fmla="*/ 142 h 144"/>
                <a:gd name="T6" fmla="*/ 3 w 145"/>
                <a:gd name="T7" fmla="*/ 144 h 144"/>
                <a:gd name="T8" fmla="*/ 142 w 145"/>
                <a:gd name="T9" fmla="*/ 144 h 144"/>
                <a:gd name="T10" fmla="*/ 145 w 145"/>
                <a:gd name="T11" fmla="*/ 142 h 144"/>
                <a:gd name="T12" fmla="*/ 145 w 145"/>
                <a:gd name="T13" fmla="*/ 2 h 144"/>
                <a:gd name="T14" fmla="*/ 142 w 145"/>
                <a:gd name="T15" fmla="*/ 0 h 144"/>
                <a:gd name="T16" fmla="*/ 3 w 145"/>
                <a:gd name="T17" fmla="*/ 0 h 144"/>
                <a:gd name="T18" fmla="*/ 140 w 145"/>
                <a:gd name="T19" fmla="*/ 140 h 144"/>
                <a:gd name="T20" fmla="*/ 5 w 145"/>
                <a:gd name="T21" fmla="*/ 140 h 144"/>
                <a:gd name="T22" fmla="*/ 5 w 145"/>
                <a:gd name="T23" fmla="*/ 5 h 144"/>
                <a:gd name="T24" fmla="*/ 140 w 145"/>
                <a:gd name="T25" fmla="*/ 5 h 144"/>
                <a:gd name="T26" fmla="*/ 140 w 145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44">
                  <a:moveTo>
                    <a:pt x="3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3" y="144"/>
                  </a:lnTo>
                  <a:lnTo>
                    <a:pt x="142" y="144"/>
                  </a:lnTo>
                  <a:lnTo>
                    <a:pt x="145" y="142"/>
                  </a:lnTo>
                  <a:lnTo>
                    <a:pt x="145" y="2"/>
                  </a:lnTo>
                  <a:lnTo>
                    <a:pt x="142" y="0"/>
                  </a:lnTo>
                  <a:lnTo>
                    <a:pt x="3" y="0"/>
                  </a:lnTo>
                  <a:close/>
                  <a:moveTo>
                    <a:pt x="140" y="140"/>
                  </a:moveTo>
                  <a:lnTo>
                    <a:pt x="5" y="140"/>
                  </a:lnTo>
                  <a:lnTo>
                    <a:pt x="5" y="5"/>
                  </a:lnTo>
                  <a:lnTo>
                    <a:pt x="140" y="5"/>
                  </a:lnTo>
                  <a:lnTo>
                    <a:pt x="14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0" name="Freeform 182"/>
            <p:cNvSpPr>
              <a:spLocks/>
            </p:cNvSpPr>
            <p:nvPr/>
          </p:nvSpPr>
          <p:spPr bwMode="auto">
            <a:xfrm>
              <a:off x="4461469" y="2916615"/>
              <a:ext cx="229058" cy="140797"/>
            </a:xfrm>
            <a:custGeom>
              <a:avLst/>
              <a:gdLst>
                <a:gd name="T0" fmla="*/ 25 w 109"/>
                <a:gd name="T1" fmla="*/ 64 h 67"/>
                <a:gd name="T2" fmla="*/ 8 w 109"/>
                <a:gd name="T3" fmla="*/ 48 h 67"/>
                <a:gd name="T4" fmla="*/ 109 w 109"/>
                <a:gd name="T5" fmla="*/ 48 h 67"/>
                <a:gd name="T6" fmla="*/ 109 w 109"/>
                <a:gd name="T7" fmla="*/ 0 h 67"/>
                <a:gd name="T8" fmla="*/ 82 w 109"/>
                <a:gd name="T9" fmla="*/ 0 h 67"/>
                <a:gd name="T10" fmla="*/ 82 w 109"/>
                <a:gd name="T11" fmla="*/ 5 h 67"/>
                <a:gd name="T12" fmla="*/ 104 w 109"/>
                <a:gd name="T13" fmla="*/ 5 h 67"/>
                <a:gd name="T14" fmla="*/ 104 w 109"/>
                <a:gd name="T15" fmla="*/ 43 h 67"/>
                <a:gd name="T16" fmla="*/ 8 w 109"/>
                <a:gd name="T17" fmla="*/ 43 h 67"/>
                <a:gd name="T18" fmla="*/ 25 w 109"/>
                <a:gd name="T19" fmla="*/ 27 h 67"/>
                <a:gd name="T20" fmla="*/ 21 w 109"/>
                <a:gd name="T21" fmla="*/ 23 h 67"/>
                <a:gd name="T22" fmla="*/ 0 w 109"/>
                <a:gd name="T23" fmla="*/ 44 h 67"/>
                <a:gd name="T24" fmla="*/ 0 w 109"/>
                <a:gd name="T25" fmla="*/ 47 h 67"/>
                <a:gd name="T26" fmla="*/ 21 w 109"/>
                <a:gd name="T27" fmla="*/ 67 h 67"/>
                <a:gd name="T28" fmla="*/ 25 w 109"/>
                <a:gd name="T29" fmla="*/ 6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67">
                  <a:moveTo>
                    <a:pt x="25" y="64"/>
                  </a:moveTo>
                  <a:lnTo>
                    <a:pt x="8" y="48"/>
                  </a:lnTo>
                  <a:lnTo>
                    <a:pt x="109" y="48"/>
                  </a:lnTo>
                  <a:lnTo>
                    <a:pt x="109" y="0"/>
                  </a:lnTo>
                  <a:lnTo>
                    <a:pt x="82" y="0"/>
                  </a:lnTo>
                  <a:lnTo>
                    <a:pt x="82" y="5"/>
                  </a:lnTo>
                  <a:lnTo>
                    <a:pt x="104" y="5"/>
                  </a:lnTo>
                  <a:lnTo>
                    <a:pt x="104" y="43"/>
                  </a:lnTo>
                  <a:lnTo>
                    <a:pt x="8" y="43"/>
                  </a:lnTo>
                  <a:lnTo>
                    <a:pt x="25" y="27"/>
                  </a:lnTo>
                  <a:lnTo>
                    <a:pt x="21" y="23"/>
                  </a:lnTo>
                  <a:lnTo>
                    <a:pt x="0" y="44"/>
                  </a:lnTo>
                  <a:lnTo>
                    <a:pt x="0" y="47"/>
                  </a:lnTo>
                  <a:lnTo>
                    <a:pt x="21" y="67"/>
                  </a:lnTo>
                  <a:lnTo>
                    <a:pt x="25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6" name="Группа 405"/>
          <p:cNvGrpSpPr/>
          <p:nvPr/>
        </p:nvGrpSpPr>
        <p:grpSpPr>
          <a:xfrm>
            <a:off x="4816614" y="2836760"/>
            <a:ext cx="304710" cy="302608"/>
            <a:chOff x="4816614" y="2836760"/>
            <a:chExt cx="304710" cy="302608"/>
          </a:xfrm>
          <a:solidFill>
            <a:schemeClr val="tx2"/>
          </a:solidFill>
        </p:grpSpPr>
        <p:sp>
          <p:nvSpPr>
            <p:cNvPr id="171" name="Freeform 183"/>
            <p:cNvSpPr>
              <a:spLocks noEditPoints="1"/>
            </p:cNvSpPr>
            <p:nvPr/>
          </p:nvSpPr>
          <p:spPr bwMode="auto">
            <a:xfrm>
              <a:off x="4816614" y="2836760"/>
              <a:ext cx="304710" cy="302608"/>
            </a:xfrm>
            <a:custGeom>
              <a:avLst/>
              <a:gdLst>
                <a:gd name="T0" fmla="*/ 3 w 145"/>
                <a:gd name="T1" fmla="*/ 0 h 144"/>
                <a:gd name="T2" fmla="*/ 0 w 145"/>
                <a:gd name="T3" fmla="*/ 2 h 144"/>
                <a:gd name="T4" fmla="*/ 0 w 145"/>
                <a:gd name="T5" fmla="*/ 142 h 144"/>
                <a:gd name="T6" fmla="*/ 3 w 145"/>
                <a:gd name="T7" fmla="*/ 144 h 144"/>
                <a:gd name="T8" fmla="*/ 142 w 145"/>
                <a:gd name="T9" fmla="*/ 144 h 144"/>
                <a:gd name="T10" fmla="*/ 145 w 145"/>
                <a:gd name="T11" fmla="*/ 142 h 144"/>
                <a:gd name="T12" fmla="*/ 145 w 145"/>
                <a:gd name="T13" fmla="*/ 2 h 144"/>
                <a:gd name="T14" fmla="*/ 142 w 145"/>
                <a:gd name="T15" fmla="*/ 0 h 144"/>
                <a:gd name="T16" fmla="*/ 3 w 145"/>
                <a:gd name="T17" fmla="*/ 0 h 144"/>
                <a:gd name="T18" fmla="*/ 140 w 145"/>
                <a:gd name="T19" fmla="*/ 140 h 144"/>
                <a:gd name="T20" fmla="*/ 5 w 145"/>
                <a:gd name="T21" fmla="*/ 140 h 144"/>
                <a:gd name="T22" fmla="*/ 5 w 145"/>
                <a:gd name="T23" fmla="*/ 5 h 144"/>
                <a:gd name="T24" fmla="*/ 140 w 145"/>
                <a:gd name="T25" fmla="*/ 5 h 144"/>
                <a:gd name="T26" fmla="*/ 140 w 145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44">
                  <a:moveTo>
                    <a:pt x="3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3" y="144"/>
                  </a:lnTo>
                  <a:lnTo>
                    <a:pt x="142" y="144"/>
                  </a:lnTo>
                  <a:lnTo>
                    <a:pt x="145" y="142"/>
                  </a:lnTo>
                  <a:lnTo>
                    <a:pt x="145" y="2"/>
                  </a:lnTo>
                  <a:lnTo>
                    <a:pt x="142" y="0"/>
                  </a:lnTo>
                  <a:lnTo>
                    <a:pt x="3" y="0"/>
                  </a:lnTo>
                  <a:close/>
                  <a:moveTo>
                    <a:pt x="140" y="140"/>
                  </a:moveTo>
                  <a:lnTo>
                    <a:pt x="5" y="140"/>
                  </a:lnTo>
                  <a:lnTo>
                    <a:pt x="5" y="5"/>
                  </a:lnTo>
                  <a:lnTo>
                    <a:pt x="140" y="5"/>
                  </a:lnTo>
                  <a:lnTo>
                    <a:pt x="14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2" name="Freeform 184"/>
            <p:cNvSpPr>
              <a:spLocks noEditPoints="1"/>
            </p:cNvSpPr>
            <p:nvPr/>
          </p:nvSpPr>
          <p:spPr bwMode="auto">
            <a:xfrm>
              <a:off x="4936396" y="2933426"/>
              <a:ext cx="84058" cy="111377"/>
            </a:xfrm>
            <a:custGeom>
              <a:avLst/>
              <a:gdLst>
                <a:gd name="T0" fmla="*/ 40 w 40"/>
                <a:gd name="T1" fmla="*/ 28 h 53"/>
                <a:gd name="T2" fmla="*/ 40 w 40"/>
                <a:gd name="T3" fmla="*/ 24 h 53"/>
                <a:gd name="T4" fmla="*/ 4 w 40"/>
                <a:gd name="T5" fmla="*/ 0 h 53"/>
                <a:gd name="T6" fmla="*/ 0 w 40"/>
                <a:gd name="T7" fmla="*/ 1 h 53"/>
                <a:gd name="T8" fmla="*/ 0 w 40"/>
                <a:gd name="T9" fmla="*/ 51 h 53"/>
                <a:gd name="T10" fmla="*/ 4 w 40"/>
                <a:gd name="T11" fmla="*/ 53 h 53"/>
                <a:gd name="T12" fmla="*/ 40 w 40"/>
                <a:gd name="T13" fmla="*/ 28 h 53"/>
                <a:gd name="T14" fmla="*/ 4 w 40"/>
                <a:gd name="T15" fmla="*/ 6 h 53"/>
                <a:gd name="T16" fmla="*/ 34 w 40"/>
                <a:gd name="T17" fmla="*/ 26 h 53"/>
                <a:gd name="T18" fmla="*/ 4 w 40"/>
                <a:gd name="T19" fmla="*/ 46 h 53"/>
                <a:gd name="T20" fmla="*/ 4 w 40"/>
                <a:gd name="T21" fmla="*/ 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53">
                  <a:moveTo>
                    <a:pt x="40" y="28"/>
                  </a:moveTo>
                  <a:lnTo>
                    <a:pt x="40" y="24"/>
                  </a:lnTo>
                  <a:lnTo>
                    <a:pt x="4" y="0"/>
                  </a:lnTo>
                  <a:lnTo>
                    <a:pt x="0" y="1"/>
                  </a:lnTo>
                  <a:lnTo>
                    <a:pt x="0" y="51"/>
                  </a:lnTo>
                  <a:lnTo>
                    <a:pt x="4" y="53"/>
                  </a:lnTo>
                  <a:lnTo>
                    <a:pt x="40" y="28"/>
                  </a:lnTo>
                  <a:close/>
                  <a:moveTo>
                    <a:pt x="4" y="6"/>
                  </a:moveTo>
                  <a:lnTo>
                    <a:pt x="34" y="26"/>
                  </a:lnTo>
                  <a:lnTo>
                    <a:pt x="4" y="46"/>
                  </a:lnTo>
                  <a:lnTo>
                    <a:pt x="4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7" name="Группа 406"/>
          <p:cNvGrpSpPr/>
          <p:nvPr/>
        </p:nvGrpSpPr>
        <p:grpSpPr>
          <a:xfrm>
            <a:off x="5211685" y="2836760"/>
            <a:ext cx="302608" cy="302608"/>
            <a:chOff x="5211685" y="2836760"/>
            <a:chExt cx="302608" cy="302608"/>
          </a:xfrm>
          <a:solidFill>
            <a:schemeClr val="tx2"/>
          </a:solidFill>
        </p:grpSpPr>
        <p:sp>
          <p:nvSpPr>
            <p:cNvPr id="173" name="Freeform 185"/>
            <p:cNvSpPr>
              <a:spLocks noEditPoints="1"/>
            </p:cNvSpPr>
            <p:nvPr/>
          </p:nvSpPr>
          <p:spPr bwMode="auto">
            <a:xfrm>
              <a:off x="5211685" y="2836760"/>
              <a:ext cx="302608" cy="302608"/>
            </a:xfrm>
            <a:custGeom>
              <a:avLst/>
              <a:gdLst>
                <a:gd name="T0" fmla="*/ 2 w 144"/>
                <a:gd name="T1" fmla="*/ 0 h 144"/>
                <a:gd name="T2" fmla="*/ 0 w 144"/>
                <a:gd name="T3" fmla="*/ 2 h 144"/>
                <a:gd name="T4" fmla="*/ 0 w 144"/>
                <a:gd name="T5" fmla="*/ 142 h 144"/>
                <a:gd name="T6" fmla="*/ 2 w 144"/>
                <a:gd name="T7" fmla="*/ 144 h 144"/>
                <a:gd name="T8" fmla="*/ 142 w 144"/>
                <a:gd name="T9" fmla="*/ 144 h 144"/>
                <a:gd name="T10" fmla="*/ 144 w 144"/>
                <a:gd name="T11" fmla="*/ 142 h 144"/>
                <a:gd name="T12" fmla="*/ 144 w 144"/>
                <a:gd name="T13" fmla="*/ 2 h 144"/>
                <a:gd name="T14" fmla="*/ 142 w 144"/>
                <a:gd name="T15" fmla="*/ 0 h 144"/>
                <a:gd name="T16" fmla="*/ 2 w 144"/>
                <a:gd name="T17" fmla="*/ 0 h 144"/>
                <a:gd name="T18" fmla="*/ 139 w 144"/>
                <a:gd name="T19" fmla="*/ 140 h 144"/>
                <a:gd name="T20" fmla="*/ 4 w 144"/>
                <a:gd name="T21" fmla="*/ 140 h 144"/>
                <a:gd name="T22" fmla="*/ 4 w 144"/>
                <a:gd name="T23" fmla="*/ 5 h 144"/>
                <a:gd name="T24" fmla="*/ 139 w 144"/>
                <a:gd name="T25" fmla="*/ 5 h 144"/>
                <a:gd name="T26" fmla="*/ 139 w 144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44">
                  <a:moveTo>
                    <a:pt x="2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2" y="144"/>
                  </a:lnTo>
                  <a:lnTo>
                    <a:pt x="142" y="144"/>
                  </a:lnTo>
                  <a:lnTo>
                    <a:pt x="144" y="142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2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4" name="Freeform 186"/>
            <p:cNvSpPr>
              <a:spLocks noEditPoints="1"/>
            </p:cNvSpPr>
            <p:nvPr/>
          </p:nvSpPr>
          <p:spPr bwMode="auto">
            <a:xfrm>
              <a:off x="5287337" y="2916615"/>
              <a:ext cx="149203" cy="142898"/>
            </a:xfrm>
            <a:custGeom>
              <a:avLst/>
              <a:gdLst>
                <a:gd name="T0" fmla="*/ 18 w 71"/>
                <a:gd name="T1" fmla="*/ 45 h 68"/>
                <a:gd name="T2" fmla="*/ 18 w 71"/>
                <a:gd name="T3" fmla="*/ 66 h 68"/>
                <a:gd name="T4" fmla="*/ 20 w 71"/>
                <a:gd name="T5" fmla="*/ 68 h 68"/>
                <a:gd name="T6" fmla="*/ 51 w 71"/>
                <a:gd name="T7" fmla="*/ 68 h 68"/>
                <a:gd name="T8" fmla="*/ 54 w 71"/>
                <a:gd name="T9" fmla="*/ 66 h 68"/>
                <a:gd name="T10" fmla="*/ 54 w 71"/>
                <a:gd name="T11" fmla="*/ 45 h 68"/>
                <a:gd name="T12" fmla="*/ 69 w 71"/>
                <a:gd name="T13" fmla="*/ 45 h 68"/>
                <a:gd name="T14" fmla="*/ 71 w 71"/>
                <a:gd name="T15" fmla="*/ 41 h 68"/>
                <a:gd name="T16" fmla="*/ 37 w 71"/>
                <a:gd name="T17" fmla="*/ 0 h 68"/>
                <a:gd name="T18" fmla="*/ 34 w 71"/>
                <a:gd name="T19" fmla="*/ 0 h 68"/>
                <a:gd name="T20" fmla="*/ 0 w 71"/>
                <a:gd name="T21" fmla="*/ 41 h 68"/>
                <a:gd name="T22" fmla="*/ 2 w 71"/>
                <a:gd name="T23" fmla="*/ 45 h 68"/>
                <a:gd name="T24" fmla="*/ 18 w 71"/>
                <a:gd name="T25" fmla="*/ 45 h 68"/>
                <a:gd name="T26" fmla="*/ 36 w 71"/>
                <a:gd name="T27" fmla="*/ 6 h 68"/>
                <a:gd name="T28" fmla="*/ 65 w 71"/>
                <a:gd name="T29" fmla="*/ 41 h 68"/>
                <a:gd name="T30" fmla="*/ 51 w 71"/>
                <a:gd name="T31" fmla="*/ 41 h 68"/>
                <a:gd name="T32" fmla="*/ 49 w 71"/>
                <a:gd name="T33" fmla="*/ 43 h 68"/>
                <a:gd name="T34" fmla="*/ 49 w 71"/>
                <a:gd name="T35" fmla="*/ 63 h 68"/>
                <a:gd name="T36" fmla="*/ 22 w 71"/>
                <a:gd name="T37" fmla="*/ 63 h 68"/>
                <a:gd name="T38" fmla="*/ 22 w 71"/>
                <a:gd name="T39" fmla="*/ 43 h 68"/>
                <a:gd name="T40" fmla="*/ 20 w 71"/>
                <a:gd name="T41" fmla="*/ 41 h 68"/>
                <a:gd name="T42" fmla="*/ 7 w 71"/>
                <a:gd name="T43" fmla="*/ 41 h 68"/>
                <a:gd name="T44" fmla="*/ 36 w 71"/>
                <a:gd name="T45" fmla="*/ 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1" h="68">
                  <a:moveTo>
                    <a:pt x="18" y="45"/>
                  </a:moveTo>
                  <a:lnTo>
                    <a:pt x="18" y="66"/>
                  </a:lnTo>
                  <a:lnTo>
                    <a:pt x="20" y="68"/>
                  </a:lnTo>
                  <a:lnTo>
                    <a:pt x="51" y="68"/>
                  </a:lnTo>
                  <a:lnTo>
                    <a:pt x="54" y="66"/>
                  </a:lnTo>
                  <a:lnTo>
                    <a:pt x="54" y="45"/>
                  </a:lnTo>
                  <a:lnTo>
                    <a:pt x="69" y="45"/>
                  </a:lnTo>
                  <a:lnTo>
                    <a:pt x="71" y="4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0" y="41"/>
                  </a:lnTo>
                  <a:lnTo>
                    <a:pt x="2" y="45"/>
                  </a:lnTo>
                  <a:lnTo>
                    <a:pt x="18" y="45"/>
                  </a:lnTo>
                  <a:close/>
                  <a:moveTo>
                    <a:pt x="36" y="6"/>
                  </a:moveTo>
                  <a:lnTo>
                    <a:pt x="65" y="41"/>
                  </a:lnTo>
                  <a:lnTo>
                    <a:pt x="51" y="41"/>
                  </a:lnTo>
                  <a:lnTo>
                    <a:pt x="49" y="43"/>
                  </a:lnTo>
                  <a:lnTo>
                    <a:pt x="49" y="63"/>
                  </a:lnTo>
                  <a:lnTo>
                    <a:pt x="22" y="63"/>
                  </a:lnTo>
                  <a:lnTo>
                    <a:pt x="22" y="43"/>
                  </a:lnTo>
                  <a:lnTo>
                    <a:pt x="20" y="41"/>
                  </a:lnTo>
                  <a:lnTo>
                    <a:pt x="7" y="41"/>
                  </a:lnTo>
                  <a:lnTo>
                    <a:pt x="3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8" name="Группа 407"/>
          <p:cNvGrpSpPr/>
          <p:nvPr/>
        </p:nvGrpSpPr>
        <p:grpSpPr>
          <a:xfrm>
            <a:off x="5604655" y="2836760"/>
            <a:ext cx="302608" cy="302608"/>
            <a:chOff x="5604655" y="2836760"/>
            <a:chExt cx="302608" cy="302608"/>
          </a:xfrm>
          <a:solidFill>
            <a:schemeClr val="tx2"/>
          </a:solidFill>
        </p:grpSpPr>
        <p:sp>
          <p:nvSpPr>
            <p:cNvPr id="175" name="Freeform 187"/>
            <p:cNvSpPr>
              <a:spLocks noEditPoints="1"/>
            </p:cNvSpPr>
            <p:nvPr/>
          </p:nvSpPr>
          <p:spPr bwMode="auto">
            <a:xfrm>
              <a:off x="5604655" y="2836760"/>
              <a:ext cx="302608" cy="302608"/>
            </a:xfrm>
            <a:custGeom>
              <a:avLst/>
              <a:gdLst>
                <a:gd name="T0" fmla="*/ 2 w 144"/>
                <a:gd name="T1" fmla="*/ 0 h 144"/>
                <a:gd name="T2" fmla="*/ 0 w 144"/>
                <a:gd name="T3" fmla="*/ 2 h 144"/>
                <a:gd name="T4" fmla="*/ 0 w 144"/>
                <a:gd name="T5" fmla="*/ 142 h 144"/>
                <a:gd name="T6" fmla="*/ 2 w 144"/>
                <a:gd name="T7" fmla="*/ 144 h 144"/>
                <a:gd name="T8" fmla="*/ 142 w 144"/>
                <a:gd name="T9" fmla="*/ 144 h 144"/>
                <a:gd name="T10" fmla="*/ 144 w 144"/>
                <a:gd name="T11" fmla="*/ 142 h 144"/>
                <a:gd name="T12" fmla="*/ 144 w 144"/>
                <a:gd name="T13" fmla="*/ 2 h 144"/>
                <a:gd name="T14" fmla="*/ 142 w 144"/>
                <a:gd name="T15" fmla="*/ 0 h 144"/>
                <a:gd name="T16" fmla="*/ 2 w 144"/>
                <a:gd name="T17" fmla="*/ 0 h 144"/>
                <a:gd name="T18" fmla="*/ 139 w 144"/>
                <a:gd name="T19" fmla="*/ 140 h 144"/>
                <a:gd name="T20" fmla="*/ 4 w 144"/>
                <a:gd name="T21" fmla="*/ 140 h 144"/>
                <a:gd name="T22" fmla="*/ 4 w 144"/>
                <a:gd name="T23" fmla="*/ 5 h 144"/>
                <a:gd name="T24" fmla="*/ 139 w 144"/>
                <a:gd name="T25" fmla="*/ 5 h 144"/>
                <a:gd name="T26" fmla="*/ 139 w 144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44">
                  <a:moveTo>
                    <a:pt x="2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2" y="144"/>
                  </a:lnTo>
                  <a:lnTo>
                    <a:pt x="142" y="144"/>
                  </a:lnTo>
                  <a:lnTo>
                    <a:pt x="144" y="142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2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6" name="Freeform 188"/>
            <p:cNvSpPr>
              <a:spLocks/>
            </p:cNvSpPr>
            <p:nvPr/>
          </p:nvSpPr>
          <p:spPr bwMode="auto">
            <a:xfrm>
              <a:off x="5661395" y="2952339"/>
              <a:ext cx="166015" cy="73551"/>
            </a:xfrm>
            <a:custGeom>
              <a:avLst/>
              <a:gdLst>
                <a:gd name="T0" fmla="*/ 59 w 79"/>
                <a:gd name="T1" fmla="*/ 31 h 35"/>
                <a:gd name="T2" fmla="*/ 63 w 79"/>
                <a:gd name="T3" fmla="*/ 35 h 35"/>
                <a:gd name="T4" fmla="*/ 79 w 79"/>
                <a:gd name="T5" fmla="*/ 19 h 35"/>
                <a:gd name="T6" fmla="*/ 79 w 79"/>
                <a:gd name="T7" fmla="*/ 15 h 35"/>
                <a:gd name="T8" fmla="*/ 63 w 79"/>
                <a:gd name="T9" fmla="*/ 0 h 35"/>
                <a:gd name="T10" fmla="*/ 59 w 79"/>
                <a:gd name="T11" fmla="*/ 3 h 35"/>
                <a:gd name="T12" fmla="*/ 71 w 79"/>
                <a:gd name="T13" fmla="*/ 15 h 35"/>
                <a:gd name="T14" fmla="*/ 0 w 79"/>
                <a:gd name="T15" fmla="*/ 15 h 35"/>
                <a:gd name="T16" fmla="*/ 0 w 79"/>
                <a:gd name="T17" fmla="*/ 19 h 35"/>
                <a:gd name="T18" fmla="*/ 71 w 79"/>
                <a:gd name="T19" fmla="*/ 19 h 35"/>
                <a:gd name="T20" fmla="*/ 59 w 79"/>
                <a:gd name="T21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35">
                  <a:moveTo>
                    <a:pt x="59" y="31"/>
                  </a:moveTo>
                  <a:lnTo>
                    <a:pt x="63" y="35"/>
                  </a:lnTo>
                  <a:lnTo>
                    <a:pt x="79" y="19"/>
                  </a:lnTo>
                  <a:lnTo>
                    <a:pt x="79" y="15"/>
                  </a:lnTo>
                  <a:lnTo>
                    <a:pt x="63" y="0"/>
                  </a:lnTo>
                  <a:lnTo>
                    <a:pt x="59" y="3"/>
                  </a:lnTo>
                  <a:lnTo>
                    <a:pt x="71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71" y="19"/>
                  </a:lnTo>
                  <a:lnTo>
                    <a:pt x="59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7" name="Rectangle 189"/>
            <p:cNvSpPr>
              <a:spLocks noChangeArrowheads="1"/>
            </p:cNvSpPr>
            <p:nvPr/>
          </p:nvSpPr>
          <p:spPr bwMode="auto">
            <a:xfrm>
              <a:off x="5835814" y="2946035"/>
              <a:ext cx="10508" cy="8405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9" name="Группа 408"/>
          <p:cNvGrpSpPr/>
          <p:nvPr/>
        </p:nvGrpSpPr>
        <p:grpSpPr>
          <a:xfrm>
            <a:off x="5997626" y="2836760"/>
            <a:ext cx="302608" cy="302608"/>
            <a:chOff x="5997626" y="2836760"/>
            <a:chExt cx="302608" cy="302608"/>
          </a:xfrm>
          <a:solidFill>
            <a:schemeClr val="tx2"/>
          </a:solidFill>
        </p:grpSpPr>
        <p:sp>
          <p:nvSpPr>
            <p:cNvPr id="178" name="Freeform 190"/>
            <p:cNvSpPr>
              <a:spLocks noEditPoints="1"/>
            </p:cNvSpPr>
            <p:nvPr/>
          </p:nvSpPr>
          <p:spPr bwMode="auto">
            <a:xfrm>
              <a:off x="5997626" y="2836760"/>
              <a:ext cx="302608" cy="302608"/>
            </a:xfrm>
            <a:custGeom>
              <a:avLst/>
              <a:gdLst>
                <a:gd name="T0" fmla="*/ 2 w 144"/>
                <a:gd name="T1" fmla="*/ 0 h 144"/>
                <a:gd name="T2" fmla="*/ 0 w 144"/>
                <a:gd name="T3" fmla="*/ 2 h 144"/>
                <a:gd name="T4" fmla="*/ 0 w 144"/>
                <a:gd name="T5" fmla="*/ 142 h 144"/>
                <a:gd name="T6" fmla="*/ 2 w 144"/>
                <a:gd name="T7" fmla="*/ 144 h 144"/>
                <a:gd name="T8" fmla="*/ 142 w 144"/>
                <a:gd name="T9" fmla="*/ 144 h 144"/>
                <a:gd name="T10" fmla="*/ 144 w 144"/>
                <a:gd name="T11" fmla="*/ 142 h 144"/>
                <a:gd name="T12" fmla="*/ 144 w 144"/>
                <a:gd name="T13" fmla="*/ 2 h 144"/>
                <a:gd name="T14" fmla="*/ 142 w 144"/>
                <a:gd name="T15" fmla="*/ 0 h 144"/>
                <a:gd name="T16" fmla="*/ 2 w 144"/>
                <a:gd name="T17" fmla="*/ 0 h 144"/>
                <a:gd name="T18" fmla="*/ 139 w 144"/>
                <a:gd name="T19" fmla="*/ 140 h 144"/>
                <a:gd name="T20" fmla="*/ 4 w 144"/>
                <a:gd name="T21" fmla="*/ 140 h 144"/>
                <a:gd name="T22" fmla="*/ 4 w 144"/>
                <a:gd name="T23" fmla="*/ 5 h 144"/>
                <a:gd name="T24" fmla="*/ 139 w 144"/>
                <a:gd name="T25" fmla="*/ 5 h 144"/>
                <a:gd name="T26" fmla="*/ 139 w 144"/>
                <a:gd name="T27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44">
                  <a:moveTo>
                    <a:pt x="2" y="0"/>
                  </a:moveTo>
                  <a:lnTo>
                    <a:pt x="0" y="2"/>
                  </a:lnTo>
                  <a:lnTo>
                    <a:pt x="0" y="142"/>
                  </a:lnTo>
                  <a:lnTo>
                    <a:pt x="2" y="144"/>
                  </a:lnTo>
                  <a:lnTo>
                    <a:pt x="142" y="144"/>
                  </a:lnTo>
                  <a:lnTo>
                    <a:pt x="144" y="142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2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9" name="Freeform 191"/>
            <p:cNvSpPr>
              <a:spLocks noEditPoints="1"/>
            </p:cNvSpPr>
            <p:nvPr/>
          </p:nvSpPr>
          <p:spPr bwMode="auto">
            <a:xfrm>
              <a:off x="6092190" y="2946035"/>
              <a:ext cx="113478" cy="84058"/>
            </a:xfrm>
            <a:custGeom>
              <a:avLst/>
              <a:gdLst>
                <a:gd name="T0" fmla="*/ 52 w 54"/>
                <a:gd name="T1" fmla="*/ 40 h 40"/>
                <a:gd name="T2" fmla="*/ 54 w 54"/>
                <a:gd name="T3" fmla="*/ 36 h 40"/>
                <a:gd name="T4" fmla="*/ 29 w 54"/>
                <a:gd name="T5" fmla="*/ 0 h 40"/>
                <a:gd name="T6" fmla="*/ 25 w 54"/>
                <a:gd name="T7" fmla="*/ 0 h 40"/>
                <a:gd name="T8" fmla="*/ 0 w 54"/>
                <a:gd name="T9" fmla="*/ 36 h 40"/>
                <a:gd name="T10" fmla="*/ 2 w 54"/>
                <a:gd name="T11" fmla="*/ 40 h 40"/>
                <a:gd name="T12" fmla="*/ 52 w 54"/>
                <a:gd name="T13" fmla="*/ 40 h 40"/>
                <a:gd name="T14" fmla="*/ 27 w 54"/>
                <a:gd name="T15" fmla="*/ 6 h 40"/>
                <a:gd name="T16" fmla="*/ 48 w 54"/>
                <a:gd name="T17" fmla="*/ 36 h 40"/>
                <a:gd name="T18" fmla="*/ 6 w 54"/>
                <a:gd name="T19" fmla="*/ 36 h 40"/>
                <a:gd name="T20" fmla="*/ 27 w 54"/>
                <a:gd name="T21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40">
                  <a:moveTo>
                    <a:pt x="52" y="40"/>
                  </a:moveTo>
                  <a:lnTo>
                    <a:pt x="54" y="36"/>
                  </a:lnTo>
                  <a:lnTo>
                    <a:pt x="29" y="0"/>
                  </a:lnTo>
                  <a:lnTo>
                    <a:pt x="25" y="0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52" y="40"/>
                  </a:lnTo>
                  <a:close/>
                  <a:moveTo>
                    <a:pt x="27" y="6"/>
                  </a:moveTo>
                  <a:lnTo>
                    <a:pt x="48" y="36"/>
                  </a:lnTo>
                  <a:lnTo>
                    <a:pt x="6" y="36"/>
                  </a:lnTo>
                  <a:lnTo>
                    <a:pt x="27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6" name="Группа 385"/>
          <p:cNvGrpSpPr/>
          <p:nvPr/>
        </p:nvGrpSpPr>
        <p:grpSpPr>
          <a:xfrm>
            <a:off x="5604655" y="2050820"/>
            <a:ext cx="302609" cy="302608"/>
            <a:chOff x="5604655" y="2050820"/>
            <a:chExt cx="302609" cy="302608"/>
          </a:xfrm>
          <a:solidFill>
            <a:schemeClr val="tx2"/>
          </a:solidFill>
        </p:grpSpPr>
        <p:sp>
          <p:nvSpPr>
            <p:cNvPr id="180" name="Freeform 196"/>
            <p:cNvSpPr>
              <a:spLocks/>
            </p:cNvSpPr>
            <p:nvPr/>
          </p:nvSpPr>
          <p:spPr bwMode="auto">
            <a:xfrm>
              <a:off x="5604655" y="2166399"/>
              <a:ext cx="126087" cy="73551"/>
            </a:xfrm>
            <a:custGeom>
              <a:avLst/>
              <a:gdLst>
                <a:gd name="T0" fmla="*/ 19 w 60"/>
                <a:gd name="T1" fmla="*/ 3 h 35"/>
                <a:gd name="T2" fmla="*/ 16 w 60"/>
                <a:gd name="T3" fmla="*/ 0 h 35"/>
                <a:gd name="T4" fmla="*/ 0 w 60"/>
                <a:gd name="T5" fmla="*/ 15 h 35"/>
                <a:gd name="T6" fmla="*/ 0 w 60"/>
                <a:gd name="T7" fmla="*/ 19 h 35"/>
                <a:gd name="T8" fmla="*/ 16 w 60"/>
                <a:gd name="T9" fmla="*/ 35 h 35"/>
                <a:gd name="T10" fmla="*/ 19 w 60"/>
                <a:gd name="T11" fmla="*/ 31 h 35"/>
                <a:gd name="T12" fmla="*/ 7 w 60"/>
                <a:gd name="T13" fmla="*/ 19 h 35"/>
                <a:gd name="T14" fmla="*/ 60 w 60"/>
                <a:gd name="T15" fmla="*/ 19 h 35"/>
                <a:gd name="T16" fmla="*/ 60 w 60"/>
                <a:gd name="T17" fmla="*/ 15 h 35"/>
                <a:gd name="T18" fmla="*/ 7 w 60"/>
                <a:gd name="T19" fmla="*/ 15 h 35"/>
                <a:gd name="T20" fmla="*/ 19 w 60"/>
                <a:gd name="T21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35">
                  <a:moveTo>
                    <a:pt x="19" y="3"/>
                  </a:moveTo>
                  <a:lnTo>
                    <a:pt x="16" y="0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6" y="35"/>
                  </a:lnTo>
                  <a:lnTo>
                    <a:pt x="19" y="31"/>
                  </a:lnTo>
                  <a:lnTo>
                    <a:pt x="7" y="19"/>
                  </a:lnTo>
                  <a:lnTo>
                    <a:pt x="60" y="19"/>
                  </a:lnTo>
                  <a:lnTo>
                    <a:pt x="60" y="15"/>
                  </a:lnTo>
                  <a:lnTo>
                    <a:pt x="7" y="15"/>
                  </a:lnTo>
                  <a:lnTo>
                    <a:pt x="19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1" name="Freeform 197"/>
            <p:cNvSpPr>
              <a:spLocks/>
            </p:cNvSpPr>
            <p:nvPr/>
          </p:nvSpPr>
          <p:spPr bwMode="auto">
            <a:xfrm>
              <a:off x="5779075" y="2166399"/>
              <a:ext cx="128189" cy="73551"/>
            </a:xfrm>
            <a:custGeom>
              <a:avLst/>
              <a:gdLst>
                <a:gd name="T0" fmla="*/ 0 w 61"/>
                <a:gd name="T1" fmla="*/ 19 h 35"/>
                <a:gd name="T2" fmla="*/ 54 w 61"/>
                <a:gd name="T3" fmla="*/ 19 h 35"/>
                <a:gd name="T4" fmla="*/ 41 w 61"/>
                <a:gd name="T5" fmla="*/ 31 h 35"/>
                <a:gd name="T6" fmla="*/ 45 w 61"/>
                <a:gd name="T7" fmla="*/ 35 h 35"/>
                <a:gd name="T8" fmla="*/ 61 w 61"/>
                <a:gd name="T9" fmla="*/ 19 h 35"/>
                <a:gd name="T10" fmla="*/ 61 w 61"/>
                <a:gd name="T11" fmla="*/ 15 h 35"/>
                <a:gd name="T12" fmla="*/ 45 w 61"/>
                <a:gd name="T13" fmla="*/ 0 h 35"/>
                <a:gd name="T14" fmla="*/ 42 w 61"/>
                <a:gd name="T15" fmla="*/ 3 h 35"/>
                <a:gd name="T16" fmla="*/ 54 w 61"/>
                <a:gd name="T17" fmla="*/ 15 h 35"/>
                <a:gd name="T18" fmla="*/ 0 w 61"/>
                <a:gd name="T19" fmla="*/ 15 h 35"/>
                <a:gd name="T20" fmla="*/ 0 w 61"/>
                <a:gd name="T21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35">
                  <a:moveTo>
                    <a:pt x="0" y="19"/>
                  </a:moveTo>
                  <a:lnTo>
                    <a:pt x="54" y="19"/>
                  </a:lnTo>
                  <a:lnTo>
                    <a:pt x="41" y="31"/>
                  </a:lnTo>
                  <a:lnTo>
                    <a:pt x="45" y="35"/>
                  </a:lnTo>
                  <a:lnTo>
                    <a:pt x="61" y="19"/>
                  </a:lnTo>
                  <a:lnTo>
                    <a:pt x="61" y="15"/>
                  </a:lnTo>
                  <a:lnTo>
                    <a:pt x="45" y="0"/>
                  </a:lnTo>
                  <a:lnTo>
                    <a:pt x="42" y="3"/>
                  </a:lnTo>
                  <a:lnTo>
                    <a:pt x="54" y="15"/>
                  </a:lnTo>
                  <a:lnTo>
                    <a:pt x="0" y="15"/>
                  </a:lnTo>
                  <a:lnTo>
                    <a:pt x="0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2" name="Freeform 198"/>
            <p:cNvSpPr>
              <a:spLocks/>
            </p:cNvSpPr>
            <p:nvPr/>
          </p:nvSpPr>
          <p:spPr bwMode="auto">
            <a:xfrm>
              <a:off x="5718133" y="2050820"/>
              <a:ext cx="73551" cy="128189"/>
            </a:xfrm>
            <a:custGeom>
              <a:avLst/>
              <a:gdLst>
                <a:gd name="T0" fmla="*/ 16 w 35"/>
                <a:gd name="T1" fmla="*/ 0 h 61"/>
                <a:gd name="T2" fmla="*/ 0 w 35"/>
                <a:gd name="T3" fmla="*/ 16 h 61"/>
                <a:gd name="T4" fmla="*/ 4 w 35"/>
                <a:gd name="T5" fmla="*/ 19 h 61"/>
                <a:gd name="T6" fmla="*/ 15 w 35"/>
                <a:gd name="T7" fmla="*/ 7 h 61"/>
                <a:gd name="T8" fmla="*/ 15 w 35"/>
                <a:gd name="T9" fmla="*/ 61 h 61"/>
                <a:gd name="T10" fmla="*/ 20 w 35"/>
                <a:gd name="T11" fmla="*/ 61 h 61"/>
                <a:gd name="T12" fmla="*/ 20 w 35"/>
                <a:gd name="T13" fmla="*/ 7 h 61"/>
                <a:gd name="T14" fmla="*/ 32 w 35"/>
                <a:gd name="T15" fmla="*/ 20 h 61"/>
                <a:gd name="T16" fmla="*/ 35 w 35"/>
                <a:gd name="T17" fmla="*/ 16 h 61"/>
                <a:gd name="T18" fmla="*/ 19 w 35"/>
                <a:gd name="T19" fmla="*/ 0 h 61"/>
                <a:gd name="T20" fmla="*/ 16 w 35"/>
                <a:gd name="T2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1">
                  <a:moveTo>
                    <a:pt x="16" y="0"/>
                  </a:moveTo>
                  <a:lnTo>
                    <a:pt x="0" y="16"/>
                  </a:lnTo>
                  <a:lnTo>
                    <a:pt x="4" y="19"/>
                  </a:lnTo>
                  <a:lnTo>
                    <a:pt x="15" y="7"/>
                  </a:lnTo>
                  <a:lnTo>
                    <a:pt x="15" y="61"/>
                  </a:lnTo>
                  <a:lnTo>
                    <a:pt x="20" y="61"/>
                  </a:lnTo>
                  <a:lnTo>
                    <a:pt x="20" y="7"/>
                  </a:lnTo>
                  <a:lnTo>
                    <a:pt x="32" y="20"/>
                  </a:lnTo>
                  <a:lnTo>
                    <a:pt x="35" y="16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3" name="Freeform 199"/>
            <p:cNvSpPr>
              <a:spLocks/>
            </p:cNvSpPr>
            <p:nvPr/>
          </p:nvSpPr>
          <p:spPr bwMode="auto">
            <a:xfrm>
              <a:off x="5718133" y="2225239"/>
              <a:ext cx="73551" cy="128189"/>
            </a:xfrm>
            <a:custGeom>
              <a:avLst/>
              <a:gdLst>
                <a:gd name="T0" fmla="*/ 15 w 35"/>
                <a:gd name="T1" fmla="*/ 0 h 61"/>
                <a:gd name="T2" fmla="*/ 15 w 35"/>
                <a:gd name="T3" fmla="*/ 53 h 61"/>
                <a:gd name="T4" fmla="*/ 4 w 35"/>
                <a:gd name="T5" fmla="*/ 41 h 61"/>
                <a:gd name="T6" fmla="*/ 0 w 35"/>
                <a:gd name="T7" fmla="*/ 45 h 61"/>
                <a:gd name="T8" fmla="*/ 16 w 35"/>
                <a:gd name="T9" fmla="*/ 61 h 61"/>
                <a:gd name="T10" fmla="*/ 19 w 35"/>
                <a:gd name="T11" fmla="*/ 61 h 61"/>
                <a:gd name="T12" fmla="*/ 35 w 35"/>
                <a:gd name="T13" fmla="*/ 45 h 61"/>
                <a:gd name="T14" fmla="*/ 32 w 35"/>
                <a:gd name="T15" fmla="*/ 41 h 61"/>
                <a:gd name="T16" fmla="*/ 20 w 35"/>
                <a:gd name="T17" fmla="*/ 53 h 61"/>
                <a:gd name="T18" fmla="*/ 20 w 35"/>
                <a:gd name="T19" fmla="*/ 0 h 61"/>
                <a:gd name="T20" fmla="*/ 15 w 35"/>
                <a:gd name="T2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1">
                  <a:moveTo>
                    <a:pt x="15" y="0"/>
                  </a:moveTo>
                  <a:lnTo>
                    <a:pt x="15" y="53"/>
                  </a:lnTo>
                  <a:lnTo>
                    <a:pt x="4" y="41"/>
                  </a:lnTo>
                  <a:lnTo>
                    <a:pt x="0" y="45"/>
                  </a:lnTo>
                  <a:lnTo>
                    <a:pt x="16" y="61"/>
                  </a:lnTo>
                  <a:lnTo>
                    <a:pt x="19" y="61"/>
                  </a:lnTo>
                  <a:lnTo>
                    <a:pt x="35" y="45"/>
                  </a:lnTo>
                  <a:lnTo>
                    <a:pt x="32" y="41"/>
                  </a:lnTo>
                  <a:lnTo>
                    <a:pt x="20" y="53"/>
                  </a:lnTo>
                  <a:lnTo>
                    <a:pt x="20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8" name="Группа 427"/>
          <p:cNvGrpSpPr/>
          <p:nvPr/>
        </p:nvGrpSpPr>
        <p:grpSpPr>
          <a:xfrm>
            <a:off x="4030674" y="3643714"/>
            <a:ext cx="304710" cy="260580"/>
            <a:chOff x="4030674" y="3643714"/>
            <a:chExt cx="304710" cy="260580"/>
          </a:xfrm>
          <a:solidFill>
            <a:schemeClr val="tx2"/>
          </a:solidFill>
        </p:grpSpPr>
        <p:sp>
          <p:nvSpPr>
            <p:cNvPr id="184" name="Freeform 200"/>
            <p:cNvSpPr>
              <a:spLocks/>
            </p:cNvSpPr>
            <p:nvPr/>
          </p:nvSpPr>
          <p:spPr bwMode="auto">
            <a:xfrm>
              <a:off x="4146253" y="3643714"/>
              <a:ext cx="73551" cy="222753"/>
            </a:xfrm>
            <a:custGeom>
              <a:avLst/>
              <a:gdLst>
                <a:gd name="T0" fmla="*/ 19 w 35"/>
                <a:gd name="T1" fmla="*/ 106 h 106"/>
                <a:gd name="T2" fmla="*/ 35 w 35"/>
                <a:gd name="T3" fmla="*/ 90 h 106"/>
                <a:gd name="T4" fmla="*/ 32 w 35"/>
                <a:gd name="T5" fmla="*/ 87 h 106"/>
                <a:gd name="T6" fmla="*/ 20 w 35"/>
                <a:gd name="T7" fmla="*/ 99 h 106"/>
                <a:gd name="T8" fmla="*/ 20 w 35"/>
                <a:gd name="T9" fmla="*/ 0 h 106"/>
                <a:gd name="T10" fmla="*/ 15 w 35"/>
                <a:gd name="T11" fmla="*/ 0 h 106"/>
                <a:gd name="T12" fmla="*/ 15 w 35"/>
                <a:gd name="T13" fmla="*/ 99 h 106"/>
                <a:gd name="T14" fmla="*/ 3 w 35"/>
                <a:gd name="T15" fmla="*/ 86 h 106"/>
                <a:gd name="T16" fmla="*/ 0 w 35"/>
                <a:gd name="T17" fmla="*/ 90 h 106"/>
                <a:gd name="T18" fmla="*/ 16 w 35"/>
                <a:gd name="T19" fmla="*/ 106 h 106"/>
                <a:gd name="T20" fmla="*/ 19 w 35"/>
                <a:gd name="T2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06">
                  <a:moveTo>
                    <a:pt x="19" y="106"/>
                  </a:moveTo>
                  <a:lnTo>
                    <a:pt x="35" y="90"/>
                  </a:lnTo>
                  <a:lnTo>
                    <a:pt x="32" y="87"/>
                  </a:lnTo>
                  <a:lnTo>
                    <a:pt x="20" y="99"/>
                  </a:lnTo>
                  <a:lnTo>
                    <a:pt x="20" y="0"/>
                  </a:lnTo>
                  <a:lnTo>
                    <a:pt x="15" y="0"/>
                  </a:lnTo>
                  <a:lnTo>
                    <a:pt x="15" y="99"/>
                  </a:lnTo>
                  <a:lnTo>
                    <a:pt x="3" y="86"/>
                  </a:lnTo>
                  <a:lnTo>
                    <a:pt x="0" y="90"/>
                  </a:lnTo>
                  <a:lnTo>
                    <a:pt x="16" y="106"/>
                  </a:lnTo>
                  <a:lnTo>
                    <a:pt x="19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5" name="Rectangle 201"/>
            <p:cNvSpPr>
              <a:spLocks noChangeArrowheads="1"/>
            </p:cNvSpPr>
            <p:nvPr/>
          </p:nvSpPr>
          <p:spPr bwMode="auto">
            <a:xfrm>
              <a:off x="4030674" y="3895888"/>
              <a:ext cx="304710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9" name="Группа 428"/>
          <p:cNvGrpSpPr/>
          <p:nvPr/>
        </p:nvGrpSpPr>
        <p:grpSpPr>
          <a:xfrm>
            <a:off x="4446760" y="3622700"/>
            <a:ext cx="260579" cy="302608"/>
            <a:chOff x="4446760" y="3622700"/>
            <a:chExt cx="260579" cy="302608"/>
          </a:xfrm>
          <a:solidFill>
            <a:schemeClr val="tx2"/>
          </a:solidFill>
        </p:grpSpPr>
        <p:sp>
          <p:nvSpPr>
            <p:cNvPr id="186" name="Freeform 202"/>
            <p:cNvSpPr>
              <a:spLocks/>
            </p:cNvSpPr>
            <p:nvPr/>
          </p:nvSpPr>
          <p:spPr bwMode="auto">
            <a:xfrm>
              <a:off x="4484586" y="3738279"/>
              <a:ext cx="222753" cy="73551"/>
            </a:xfrm>
            <a:custGeom>
              <a:avLst/>
              <a:gdLst>
                <a:gd name="T0" fmla="*/ 19 w 106"/>
                <a:gd name="T1" fmla="*/ 31 h 35"/>
                <a:gd name="T2" fmla="*/ 7 w 106"/>
                <a:gd name="T3" fmla="*/ 19 h 35"/>
                <a:gd name="T4" fmla="*/ 106 w 106"/>
                <a:gd name="T5" fmla="*/ 19 h 35"/>
                <a:gd name="T6" fmla="*/ 106 w 106"/>
                <a:gd name="T7" fmla="*/ 15 h 35"/>
                <a:gd name="T8" fmla="*/ 7 w 106"/>
                <a:gd name="T9" fmla="*/ 15 h 35"/>
                <a:gd name="T10" fmla="*/ 19 w 106"/>
                <a:gd name="T11" fmla="*/ 3 h 35"/>
                <a:gd name="T12" fmla="*/ 16 w 106"/>
                <a:gd name="T13" fmla="*/ 0 h 35"/>
                <a:gd name="T14" fmla="*/ 0 w 106"/>
                <a:gd name="T15" fmla="*/ 16 h 35"/>
                <a:gd name="T16" fmla="*/ 0 w 106"/>
                <a:gd name="T17" fmla="*/ 19 h 35"/>
                <a:gd name="T18" fmla="*/ 16 w 106"/>
                <a:gd name="T19" fmla="*/ 35 h 35"/>
                <a:gd name="T20" fmla="*/ 19 w 106"/>
                <a:gd name="T21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" h="35">
                  <a:moveTo>
                    <a:pt x="19" y="31"/>
                  </a:moveTo>
                  <a:lnTo>
                    <a:pt x="7" y="19"/>
                  </a:lnTo>
                  <a:lnTo>
                    <a:pt x="106" y="19"/>
                  </a:lnTo>
                  <a:lnTo>
                    <a:pt x="106" y="15"/>
                  </a:lnTo>
                  <a:lnTo>
                    <a:pt x="7" y="15"/>
                  </a:lnTo>
                  <a:lnTo>
                    <a:pt x="19" y="3"/>
                  </a:lnTo>
                  <a:lnTo>
                    <a:pt x="16" y="0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16" y="35"/>
                  </a:lnTo>
                  <a:lnTo>
                    <a:pt x="19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7" name="Rectangle 203"/>
            <p:cNvSpPr>
              <a:spLocks noChangeArrowheads="1"/>
            </p:cNvSpPr>
            <p:nvPr/>
          </p:nvSpPr>
          <p:spPr bwMode="auto">
            <a:xfrm>
              <a:off x="4446760" y="3622700"/>
              <a:ext cx="8406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0" name="Группа 429"/>
          <p:cNvGrpSpPr/>
          <p:nvPr/>
        </p:nvGrpSpPr>
        <p:grpSpPr>
          <a:xfrm>
            <a:off x="4839729" y="3622700"/>
            <a:ext cx="260579" cy="302608"/>
            <a:chOff x="4839729" y="3622700"/>
            <a:chExt cx="260579" cy="302608"/>
          </a:xfrm>
          <a:solidFill>
            <a:schemeClr val="tx2"/>
          </a:solidFill>
        </p:grpSpPr>
        <p:sp>
          <p:nvSpPr>
            <p:cNvPr id="188" name="Freeform 204"/>
            <p:cNvSpPr>
              <a:spLocks/>
            </p:cNvSpPr>
            <p:nvPr/>
          </p:nvSpPr>
          <p:spPr bwMode="auto">
            <a:xfrm>
              <a:off x="4839729" y="3738279"/>
              <a:ext cx="222753" cy="73551"/>
            </a:xfrm>
            <a:custGeom>
              <a:avLst/>
              <a:gdLst>
                <a:gd name="T0" fmla="*/ 86 w 106"/>
                <a:gd name="T1" fmla="*/ 31 h 35"/>
                <a:gd name="T2" fmla="*/ 89 w 106"/>
                <a:gd name="T3" fmla="*/ 35 h 35"/>
                <a:gd name="T4" fmla="*/ 106 w 106"/>
                <a:gd name="T5" fmla="*/ 19 h 35"/>
                <a:gd name="T6" fmla="*/ 106 w 106"/>
                <a:gd name="T7" fmla="*/ 16 h 35"/>
                <a:gd name="T8" fmla="*/ 89 w 106"/>
                <a:gd name="T9" fmla="*/ 0 h 35"/>
                <a:gd name="T10" fmla="*/ 86 w 106"/>
                <a:gd name="T11" fmla="*/ 3 h 35"/>
                <a:gd name="T12" fmla="*/ 98 w 106"/>
                <a:gd name="T13" fmla="*/ 15 h 35"/>
                <a:gd name="T14" fmla="*/ 0 w 106"/>
                <a:gd name="T15" fmla="*/ 15 h 35"/>
                <a:gd name="T16" fmla="*/ 0 w 106"/>
                <a:gd name="T17" fmla="*/ 19 h 35"/>
                <a:gd name="T18" fmla="*/ 98 w 106"/>
                <a:gd name="T19" fmla="*/ 19 h 35"/>
                <a:gd name="T20" fmla="*/ 86 w 106"/>
                <a:gd name="T21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" h="35">
                  <a:moveTo>
                    <a:pt x="86" y="31"/>
                  </a:moveTo>
                  <a:lnTo>
                    <a:pt x="89" y="35"/>
                  </a:lnTo>
                  <a:lnTo>
                    <a:pt x="106" y="19"/>
                  </a:lnTo>
                  <a:lnTo>
                    <a:pt x="106" y="16"/>
                  </a:lnTo>
                  <a:lnTo>
                    <a:pt x="89" y="0"/>
                  </a:lnTo>
                  <a:lnTo>
                    <a:pt x="86" y="3"/>
                  </a:lnTo>
                  <a:lnTo>
                    <a:pt x="98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98" y="19"/>
                  </a:lnTo>
                  <a:lnTo>
                    <a:pt x="86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9" name="Rectangle 206"/>
            <p:cNvSpPr>
              <a:spLocks noChangeArrowheads="1"/>
            </p:cNvSpPr>
            <p:nvPr/>
          </p:nvSpPr>
          <p:spPr bwMode="auto">
            <a:xfrm>
              <a:off x="5089800" y="3622700"/>
              <a:ext cx="10508" cy="3026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1" name="Группа 430"/>
          <p:cNvGrpSpPr/>
          <p:nvPr/>
        </p:nvGrpSpPr>
        <p:grpSpPr>
          <a:xfrm>
            <a:off x="5211684" y="3643714"/>
            <a:ext cx="302608" cy="260579"/>
            <a:chOff x="5211684" y="3643714"/>
            <a:chExt cx="302608" cy="260579"/>
          </a:xfrm>
          <a:solidFill>
            <a:schemeClr val="tx2"/>
          </a:solidFill>
        </p:grpSpPr>
        <p:sp>
          <p:nvSpPr>
            <p:cNvPr id="190" name="Freeform 207"/>
            <p:cNvSpPr>
              <a:spLocks/>
            </p:cNvSpPr>
            <p:nvPr/>
          </p:nvSpPr>
          <p:spPr bwMode="auto">
            <a:xfrm>
              <a:off x="5325162" y="3681540"/>
              <a:ext cx="73551" cy="222753"/>
            </a:xfrm>
            <a:custGeom>
              <a:avLst/>
              <a:gdLst>
                <a:gd name="T0" fmla="*/ 20 w 35"/>
                <a:gd name="T1" fmla="*/ 106 h 106"/>
                <a:gd name="T2" fmla="*/ 20 w 35"/>
                <a:gd name="T3" fmla="*/ 8 h 106"/>
                <a:gd name="T4" fmla="*/ 32 w 35"/>
                <a:gd name="T5" fmla="*/ 20 h 106"/>
                <a:gd name="T6" fmla="*/ 35 w 35"/>
                <a:gd name="T7" fmla="*/ 17 h 106"/>
                <a:gd name="T8" fmla="*/ 19 w 35"/>
                <a:gd name="T9" fmla="*/ 0 h 106"/>
                <a:gd name="T10" fmla="*/ 16 w 35"/>
                <a:gd name="T11" fmla="*/ 0 h 106"/>
                <a:gd name="T12" fmla="*/ 0 w 35"/>
                <a:gd name="T13" fmla="*/ 17 h 106"/>
                <a:gd name="T14" fmla="*/ 4 w 35"/>
                <a:gd name="T15" fmla="*/ 20 h 106"/>
                <a:gd name="T16" fmla="*/ 15 w 35"/>
                <a:gd name="T17" fmla="*/ 8 h 106"/>
                <a:gd name="T18" fmla="*/ 15 w 35"/>
                <a:gd name="T19" fmla="*/ 106 h 106"/>
                <a:gd name="T20" fmla="*/ 20 w 35"/>
                <a:gd name="T2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06">
                  <a:moveTo>
                    <a:pt x="20" y="106"/>
                  </a:moveTo>
                  <a:lnTo>
                    <a:pt x="20" y="8"/>
                  </a:lnTo>
                  <a:lnTo>
                    <a:pt x="32" y="20"/>
                  </a:lnTo>
                  <a:lnTo>
                    <a:pt x="35" y="17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4" y="20"/>
                  </a:lnTo>
                  <a:lnTo>
                    <a:pt x="15" y="8"/>
                  </a:lnTo>
                  <a:lnTo>
                    <a:pt x="15" y="106"/>
                  </a:lnTo>
                  <a:lnTo>
                    <a:pt x="20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1" name="Rectangle 208"/>
            <p:cNvSpPr>
              <a:spLocks noChangeArrowheads="1"/>
            </p:cNvSpPr>
            <p:nvPr/>
          </p:nvSpPr>
          <p:spPr bwMode="auto">
            <a:xfrm>
              <a:off x="5211684" y="3643714"/>
              <a:ext cx="302608" cy="1050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92" name="Freeform 209"/>
          <p:cNvSpPr>
            <a:spLocks/>
          </p:cNvSpPr>
          <p:nvPr/>
        </p:nvSpPr>
        <p:spPr bwMode="auto">
          <a:xfrm>
            <a:off x="5997624" y="2050820"/>
            <a:ext cx="302608" cy="302608"/>
          </a:xfrm>
          <a:custGeom>
            <a:avLst/>
            <a:gdLst>
              <a:gd name="T0" fmla="*/ 0 w 144"/>
              <a:gd name="T1" fmla="*/ 74 h 144"/>
              <a:gd name="T2" fmla="*/ 16 w 144"/>
              <a:gd name="T3" fmla="*/ 90 h 144"/>
              <a:gd name="T4" fmla="*/ 19 w 144"/>
              <a:gd name="T5" fmla="*/ 86 h 144"/>
              <a:gd name="T6" fmla="*/ 8 w 144"/>
              <a:gd name="T7" fmla="*/ 74 h 144"/>
              <a:gd name="T8" fmla="*/ 70 w 144"/>
              <a:gd name="T9" fmla="*/ 74 h 144"/>
              <a:gd name="T10" fmla="*/ 70 w 144"/>
              <a:gd name="T11" fmla="*/ 136 h 144"/>
              <a:gd name="T12" fmla="*/ 58 w 144"/>
              <a:gd name="T13" fmla="*/ 124 h 144"/>
              <a:gd name="T14" fmla="*/ 55 w 144"/>
              <a:gd name="T15" fmla="*/ 128 h 144"/>
              <a:gd name="T16" fmla="*/ 71 w 144"/>
              <a:gd name="T17" fmla="*/ 144 h 144"/>
              <a:gd name="T18" fmla="*/ 73 w 144"/>
              <a:gd name="T19" fmla="*/ 144 h 144"/>
              <a:gd name="T20" fmla="*/ 89 w 144"/>
              <a:gd name="T21" fmla="*/ 128 h 144"/>
              <a:gd name="T22" fmla="*/ 86 w 144"/>
              <a:gd name="T23" fmla="*/ 124 h 144"/>
              <a:gd name="T24" fmla="*/ 74 w 144"/>
              <a:gd name="T25" fmla="*/ 136 h 144"/>
              <a:gd name="T26" fmla="*/ 74 w 144"/>
              <a:gd name="T27" fmla="*/ 74 h 144"/>
              <a:gd name="T28" fmla="*/ 137 w 144"/>
              <a:gd name="T29" fmla="*/ 74 h 144"/>
              <a:gd name="T30" fmla="*/ 125 w 144"/>
              <a:gd name="T31" fmla="*/ 86 h 144"/>
              <a:gd name="T32" fmla="*/ 128 w 144"/>
              <a:gd name="T33" fmla="*/ 90 h 144"/>
              <a:gd name="T34" fmla="*/ 144 w 144"/>
              <a:gd name="T35" fmla="*/ 74 h 144"/>
              <a:gd name="T36" fmla="*/ 144 w 144"/>
              <a:gd name="T37" fmla="*/ 70 h 144"/>
              <a:gd name="T38" fmla="*/ 128 w 144"/>
              <a:gd name="T39" fmla="*/ 55 h 144"/>
              <a:gd name="T40" fmla="*/ 125 w 144"/>
              <a:gd name="T41" fmla="*/ 58 h 144"/>
              <a:gd name="T42" fmla="*/ 137 w 144"/>
              <a:gd name="T43" fmla="*/ 70 h 144"/>
              <a:gd name="T44" fmla="*/ 74 w 144"/>
              <a:gd name="T45" fmla="*/ 70 h 144"/>
              <a:gd name="T46" fmla="*/ 74 w 144"/>
              <a:gd name="T47" fmla="*/ 7 h 144"/>
              <a:gd name="T48" fmla="*/ 86 w 144"/>
              <a:gd name="T49" fmla="*/ 20 h 144"/>
              <a:gd name="T50" fmla="*/ 89 w 144"/>
              <a:gd name="T51" fmla="*/ 16 h 144"/>
              <a:gd name="T52" fmla="*/ 73 w 144"/>
              <a:gd name="T53" fmla="*/ 0 h 144"/>
              <a:gd name="T54" fmla="*/ 71 w 144"/>
              <a:gd name="T55" fmla="*/ 0 h 144"/>
              <a:gd name="T56" fmla="*/ 55 w 144"/>
              <a:gd name="T57" fmla="*/ 16 h 144"/>
              <a:gd name="T58" fmla="*/ 58 w 144"/>
              <a:gd name="T59" fmla="*/ 19 h 144"/>
              <a:gd name="T60" fmla="*/ 70 w 144"/>
              <a:gd name="T61" fmla="*/ 7 h 144"/>
              <a:gd name="T62" fmla="*/ 70 w 144"/>
              <a:gd name="T63" fmla="*/ 70 h 144"/>
              <a:gd name="T64" fmla="*/ 8 w 144"/>
              <a:gd name="T65" fmla="*/ 70 h 144"/>
              <a:gd name="T66" fmla="*/ 19 w 144"/>
              <a:gd name="T67" fmla="*/ 58 h 144"/>
              <a:gd name="T68" fmla="*/ 16 w 144"/>
              <a:gd name="T69" fmla="*/ 55 h 144"/>
              <a:gd name="T70" fmla="*/ 0 w 144"/>
              <a:gd name="T71" fmla="*/ 70 h 144"/>
              <a:gd name="T72" fmla="*/ 0 w 144"/>
              <a:gd name="T73" fmla="*/ 7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4" h="144">
                <a:moveTo>
                  <a:pt x="0" y="74"/>
                </a:moveTo>
                <a:lnTo>
                  <a:pt x="16" y="90"/>
                </a:lnTo>
                <a:lnTo>
                  <a:pt x="19" y="86"/>
                </a:lnTo>
                <a:lnTo>
                  <a:pt x="8" y="74"/>
                </a:lnTo>
                <a:lnTo>
                  <a:pt x="70" y="74"/>
                </a:lnTo>
                <a:lnTo>
                  <a:pt x="70" y="136"/>
                </a:lnTo>
                <a:lnTo>
                  <a:pt x="58" y="124"/>
                </a:lnTo>
                <a:lnTo>
                  <a:pt x="55" y="128"/>
                </a:lnTo>
                <a:lnTo>
                  <a:pt x="71" y="144"/>
                </a:lnTo>
                <a:lnTo>
                  <a:pt x="73" y="144"/>
                </a:lnTo>
                <a:lnTo>
                  <a:pt x="89" y="128"/>
                </a:lnTo>
                <a:lnTo>
                  <a:pt x="86" y="124"/>
                </a:lnTo>
                <a:lnTo>
                  <a:pt x="74" y="136"/>
                </a:lnTo>
                <a:lnTo>
                  <a:pt x="74" y="74"/>
                </a:lnTo>
                <a:lnTo>
                  <a:pt x="137" y="74"/>
                </a:lnTo>
                <a:lnTo>
                  <a:pt x="125" y="86"/>
                </a:lnTo>
                <a:lnTo>
                  <a:pt x="128" y="90"/>
                </a:lnTo>
                <a:lnTo>
                  <a:pt x="144" y="74"/>
                </a:lnTo>
                <a:lnTo>
                  <a:pt x="144" y="70"/>
                </a:lnTo>
                <a:lnTo>
                  <a:pt x="128" y="55"/>
                </a:lnTo>
                <a:lnTo>
                  <a:pt x="125" y="58"/>
                </a:lnTo>
                <a:lnTo>
                  <a:pt x="137" y="70"/>
                </a:lnTo>
                <a:lnTo>
                  <a:pt x="74" y="70"/>
                </a:lnTo>
                <a:lnTo>
                  <a:pt x="74" y="7"/>
                </a:lnTo>
                <a:lnTo>
                  <a:pt x="86" y="20"/>
                </a:lnTo>
                <a:lnTo>
                  <a:pt x="89" y="16"/>
                </a:lnTo>
                <a:lnTo>
                  <a:pt x="73" y="0"/>
                </a:lnTo>
                <a:lnTo>
                  <a:pt x="71" y="0"/>
                </a:lnTo>
                <a:lnTo>
                  <a:pt x="55" y="16"/>
                </a:lnTo>
                <a:lnTo>
                  <a:pt x="58" y="19"/>
                </a:lnTo>
                <a:lnTo>
                  <a:pt x="70" y="7"/>
                </a:lnTo>
                <a:lnTo>
                  <a:pt x="70" y="70"/>
                </a:lnTo>
                <a:lnTo>
                  <a:pt x="8" y="70"/>
                </a:lnTo>
                <a:lnTo>
                  <a:pt x="19" y="58"/>
                </a:lnTo>
                <a:lnTo>
                  <a:pt x="16" y="55"/>
                </a:lnTo>
                <a:lnTo>
                  <a:pt x="0" y="70"/>
                </a:lnTo>
                <a:lnTo>
                  <a:pt x="0" y="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13" name="Группа 412"/>
          <p:cNvGrpSpPr/>
          <p:nvPr/>
        </p:nvGrpSpPr>
        <p:grpSpPr>
          <a:xfrm>
            <a:off x="2458792" y="3229729"/>
            <a:ext cx="302608" cy="302608"/>
            <a:chOff x="2458792" y="3229729"/>
            <a:chExt cx="302608" cy="302608"/>
          </a:xfrm>
          <a:solidFill>
            <a:schemeClr val="tx2"/>
          </a:solidFill>
        </p:grpSpPr>
        <p:sp>
          <p:nvSpPr>
            <p:cNvPr id="193" name="Freeform 211"/>
            <p:cNvSpPr>
              <a:spLocks noEditPoints="1"/>
            </p:cNvSpPr>
            <p:nvPr/>
          </p:nvSpPr>
          <p:spPr bwMode="auto">
            <a:xfrm>
              <a:off x="2458792" y="3229729"/>
              <a:ext cx="302608" cy="30260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8 h 256"/>
                <a:gd name="T4" fmla="*/ 0 w 256"/>
                <a:gd name="T5" fmla="*/ 128 h 256"/>
                <a:gd name="T6" fmla="*/ 38 w 256"/>
                <a:gd name="T7" fmla="*/ 219 h 256"/>
                <a:gd name="T8" fmla="*/ 128 w 256"/>
                <a:gd name="T9" fmla="*/ 256 h 256"/>
                <a:gd name="T10" fmla="*/ 219 w 256"/>
                <a:gd name="T11" fmla="*/ 219 h 256"/>
                <a:gd name="T12" fmla="*/ 256 w 256"/>
                <a:gd name="T13" fmla="*/ 128 h 256"/>
                <a:gd name="T14" fmla="*/ 219 w 256"/>
                <a:gd name="T15" fmla="*/ 38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4"/>
                    <a:pt x="38" y="38"/>
                  </a:cubicBezTo>
                  <a:cubicBezTo>
                    <a:pt x="14" y="62"/>
                    <a:pt x="0" y="94"/>
                    <a:pt x="0" y="128"/>
                  </a:cubicBezTo>
                  <a:cubicBezTo>
                    <a:pt x="0" y="162"/>
                    <a:pt x="14" y="195"/>
                    <a:pt x="38" y="219"/>
                  </a:cubicBezTo>
                  <a:cubicBezTo>
                    <a:pt x="62" y="243"/>
                    <a:pt x="94" y="256"/>
                    <a:pt x="128" y="256"/>
                  </a:cubicBezTo>
                  <a:cubicBezTo>
                    <a:pt x="163" y="256"/>
                    <a:pt x="195" y="243"/>
                    <a:pt x="219" y="219"/>
                  </a:cubicBezTo>
                  <a:cubicBezTo>
                    <a:pt x="243" y="195"/>
                    <a:pt x="256" y="162"/>
                    <a:pt x="256" y="128"/>
                  </a:cubicBezTo>
                  <a:cubicBezTo>
                    <a:pt x="256" y="94"/>
                    <a:pt x="243" y="62"/>
                    <a:pt x="219" y="38"/>
                  </a:cubicBezTo>
                  <a:cubicBezTo>
                    <a:pt x="195" y="14"/>
                    <a:pt x="163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1" y="236"/>
                    <a:pt x="160" y="248"/>
                    <a:pt x="128" y="248"/>
                  </a:cubicBezTo>
                  <a:cubicBezTo>
                    <a:pt x="96" y="248"/>
                    <a:pt x="66" y="236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ubicBezTo>
                    <a:pt x="66" y="21"/>
                    <a:pt x="96" y="8"/>
                    <a:pt x="128" y="8"/>
                  </a:cubicBezTo>
                  <a:cubicBezTo>
                    <a:pt x="160" y="8"/>
                    <a:pt x="191" y="21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Rectangle 212"/>
            <p:cNvSpPr>
              <a:spLocks noChangeArrowheads="1"/>
            </p:cNvSpPr>
            <p:nvPr/>
          </p:nvSpPr>
          <p:spPr bwMode="auto">
            <a:xfrm>
              <a:off x="2595387" y="3433570"/>
              <a:ext cx="8406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5" name="Freeform 213"/>
            <p:cNvSpPr>
              <a:spLocks/>
            </p:cNvSpPr>
            <p:nvPr/>
          </p:nvSpPr>
          <p:spPr bwMode="auto">
            <a:xfrm>
              <a:off x="2565967" y="3301178"/>
              <a:ext cx="86160" cy="113478"/>
            </a:xfrm>
            <a:custGeom>
              <a:avLst/>
              <a:gdLst>
                <a:gd name="T0" fmla="*/ 36 w 72"/>
                <a:gd name="T1" fmla="*/ 0 h 96"/>
                <a:gd name="T2" fmla="*/ 0 w 72"/>
                <a:gd name="T3" fmla="*/ 24 h 96"/>
                <a:gd name="T4" fmla="*/ 8 w 72"/>
                <a:gd name="T5" fmla="*/ 24 h 96"/>
                <a:gd name="T6" fmla="*/ 36 w 72"/>
                <a:gd name="T7" fmla="*/ 8 h 96"/>
                <a:gd name="T8" fmla="*/ 64 w 72"/>
                <a:gd name="T9" fmla="*/ 32 h 96"/>
                <a:gd name="T10" fmla="*/ 43 w 72"/>
                <a:gd name="T11" fmla="*/ 57 h 96"/>
                <a:gd name="T12" fmla="*/ 24 w 72"/>
                <a:gd name="T13" fmla="*/ 92 h 96"/>
                <a:gd name="T14" fmla="*/ 24 w 72"/>
                <a:gd name="T15" fmla="*/ 96 h 96"/>
                <a:gd name="T16" fmla="*/ 32 w 72"/>
                <a:gd name="T17" fmla="*/ 96 h 96"/>
                <a:gd name="T18" fmla="*/ 32 w 72"/>
                <a:gd name="T19" fmla="*/ 92 h 96"/>
                <a:gd name="T20" fmla="*/ 46 w 72"/>
                <a:gd name="T21" fmla="*/ 64 h 96"/>
                <a:gd name="T22" fmla="*/ 72 w 72"/>
                <a:gd name="T23" fmla="*/ 32 h 96"/>
                <a:gd name="T24" fmla="*/ 36 w 72"/>
                <a:gd name="T2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96">
                  <a:moveTo>
                    <a:pt x="36" y="0"/>
                  </a:moveTo>
                  <a:cubicBezTo>
                    <a:pt x="12" y="0"/>
                    <a:pt x="0" y="8"/>
                    <a:pt x="0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17"/>
                    <a:pt x="12" y="8"/>
                    <a:pt x="36" y="8"/>
                  </a:cubicBezTo>
                  <a:cubicBezTo>
                    <a:pt x="53" y="8"/>
                    <a:pt x="64" y="18"/>
                    <a:pt x="64" y="32"/>
                  </a:cubicBezTo>
                  <a:cubicBezTo>
                    <a:pt x="64" y="43"/>
                    <a:pt x="49" y="54"/>
                    <a:pt x="43" y="57"/>
                  </a:cubicBezTo>
                  <a:cubicBezTo>
                    <a:pt x="42" y="57"/>
                    <a:pt x="24" y="66"/>
                    <a:pt x="24" y="92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2" y="71"/>
                    <a:pt x="46" y="64"/>
                    <a:pt x="46" y="64"/>
                  </a:cubicBezTo>
                  <a:cubicBezTo>
                    <a:pt x="47" y="63"/>
                    <a:pt x="72" y="50"/>
                    <a:pt x="72" y="32"/>
                  </a:cubicBezTo>
                  <a:cubicBezTo>
                    <a:pt x="72" y="13"/>
                    <a:pt x="58" y="0"/>
                    <a:pt x="3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5" name="Группа 314"/>
          <p:cNvGrpSpPr/>
          <p:nvPr/>
        </p:nvGrpSpPr>
        <p:grpSpPr>
          <a:xfrm>
            <a:off x="6375884" y="1657849"/>
            <a:ext cx="332029" cy="302608"/>
            <a:chOff x="6375884" y="1657849"/>
            <a:chExt cx="332029" cy="302608"/>
          </a:xfrm>
          <a:solidFill>
            <a:schemeClr val="tx2"/>
          </a:solidFill>
        </p:grpSpPr>
        <p:sp>
          <p:nvSpPr>
            <p:cNvPr id="196" name="Freeform 218"/>
            <p:cNvSpPr>
              <a:spLocks/>
            </p:cNvSpPr>
            <p:nvPr/>
          </p:nvSpPr>
          <p:spPr bwMode="auto">
            <a:xfrm>
              <a:off x="6548203" y="1657849"/>
              <a:ext cx="159710" cy="264782"/>
            </a:xfrm>
            <a:custGeom>
              <a:avLst/>
              <a:gdLst>
                <a:gd name="T0" fmla="*/ 0 w 136"/>
                <a:gd name="T1" fmla="*/ 8 h 224"/>
                <a:gd name="T2" fmla="*/ 82 w 136"/>
                <a:gd name="T3" fmla="*/ 42 h 224"/>
                <a:gd name="T4" fmla="*/ 93 w 136"/>
                <a:gd name="T5" fmla="*/ 193 h 224"/>
                <a:gd name="T6" fmla="*/ 76 w 136"/>
                <a:gd name="T7" fmla="*/ 210 h 224"/>
                <a:gd name="T8" fmla="*/ 76 w 136"/>
                <a:gd name="T9" fmla="*/ 176 h 224"/>
                <a:gd name="T10" fmla="*/ 68 w 136"/>
                <a:gd name="T11" fmla="*/ 176 h 224"/>
                <a:gd name="T12" fmla="*/ 68 w 136"/>
                <a:gd name="T13" fmla="*/ 220 h 224"/>
                <a:gd name="T14" fmla="*/ 72 w 136"/>
                <a:gd name="T15" fmla="*/ 224 h 224"/>
                <a:gd name="T16" fmla="*/ 116 w 136"/>
                <a:gd name="T17" fmla="*/ 224 h 224"/>
                <a:gd name="T18" fmla="*/ 116 w 136"/>
                <a:gd name="T19" fmla="*/ 216 h 224"/>
                <a:gd name="T20" fmla="*/ 81 w 136"/>
                <a:gd name="T21" fmla="*/ 216 h 224"/>
                <a:gd name="T22" fmla="*/ 98 w 136"/>
                <a:gd name="T23" fmla="*/ 199 h 224"/>
                <a:gd name="T24" fmla="*/ 99 w 136"/>
                <a:gd name="T25" fmla="*/ 198 h 224"/>
                <a:gd name="T26" fmla="*/ 87 w 136"/>
                <a:gd name="T27" fmla="*/ 36 h 224"/>
                <a:gd name="T28" fmla="*/ 0 w 136"/>
                <a:gd name="T29" fmla="*/ 0 h 224"/>
                <a:gd name="T30" fmla="*/ 0 w 136"/>
                <a:gd name="T31" fmla="*/ 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6" h="224">
                  <a:moveTo>
                    <a:pt x="0" y="8"/>
                  </a:moveTo>
                  <a:cubicBezTo>
                    <a:pt x="31" y="8"/>
                    <a:pt x="60" y="20"/>
                    <a:pt x="82" y="42"/>
                  </a:cubicBezTo>
                  <a:cubicBezTo>
                    <a:pt x="122" y="82"/>
                    <a:pt x="127" y="147"/>
                    <a:pt x="93" y="193"/>
                  </a:cubicBezTo>
                  <a:cubicBezTo>
                    <a:pt x="76" y="210"/>
                    <a:pt x="76" y="210"/>
                    <a:pt x="76" y="210"/>
                  </a:cubicBezTo>
                  <a:cubicBezTo>
                    <a:pt x="76" y="176"/>
                    <a:pt x="76" y="176"/>
                    <a:pt x="76" y="176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68" y="220"/>
                    <a:pt x="68" y="220"/>
                    <a:pt x="68" y="220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6" y="216"/>
                    <a:pt x="116" y="216"/>
                    <a:pt x="116" y="216"/>
                  </a:cubicBezTo>
                  <a:cubicBezTo>
                    <a:pt x="81" y="216"/>
                    <a:pt x="81" y="216"/>
                    <a:pt x="81" y="216"/>
                  </a:cubicBezTo>
                  <a:cubicBezTo>
                    <a:pt x="98" y="199"/>
                    <a:pt x="98" y="199"/>
                    <a:pt x="98" y="199"/>
                  </a:cubicBezTo>
                  <a:cubicBezTo>
                    <a:pt x="99" y="198"/>
                    <a:pt x="99" y="198"/>
                    <a:pt x="99" y="198"/>
                  </a:cubicBezTo>
                  <a:cubicBezTo>
                    <a:pt x="136" y="149"/>
                    <a:pt x="131" y="79"/>
                    <a:pt x="87" y="36"/>
                  </a:cubicBezTo>
                  <a:cubicBezTo>
                    <a:pt x="64" y="13"/>
                    <a:pt x="33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7" name="Freeform 219"/>
            <p:cNvSpPr>
              <a:spLocks/>
            </p:cNvSpPr>
            <p:nvPr/>
          </p:nvSpPr>
          <p:spPr bwMode="auto">
            <a:xfrm>
              <a:off x="6375884" y="1695675"/>
              <a:ext cx="161812" cy="264782"/>
            </a:xfrm>
            <a:custGeom>
              <a:avLst/>
              <a:gdLst>
                <a:gd name="T0" fmla="*/ 44 w 137"/>
                <a:gd name="T1" fmla="*/ 30 h 224"/>
                <a:gd name="T2" fmla="*/ 61 w 137"/>
                <a:gd name="T3" fmla="*/ 13 h 224"/>
                <a:gd name="T4" fmla="*/ 61 w 137"/>
                <a:gd name="T5" fmla="*/ 48 h 224"/>
                <a:gd name="T6" fmla="*/ 69 w 137"/>
                <a:gd name="T7" fmla="*/ 48 h 224"/>
                <a:gd name="T8" fmla="*/ 69 w 137"/>
                <a:gd name="T9" fmla="*/ 4 h 224"/>
                <a:gd name="T10" fmla="*/ 65 w 137"/>
                <a:gd name="T11" fmla="*/ 0 h 224"/>
                <a:gd name="T12" fmla="*/ 21 w 137"/>
                <a:gd name="T13" fmla="*/ 0 h 224"/>
                <a:gd name="T14" fmla="*/ 21 w 137"/>
                <a:gd name="T15" fmla="*/ 8 h 224"/>
                <a:gd name="T16" fmla="*/ 55 w 137"/>
                <a:gd name="T17" fmla="*/ 8 h 224"/>
                <a:gd name="T18" fmla="*/ 38 w 137"/>
                <a:gd name="T19" fmla="*/ 25 h 224"/>
                <a:gd name="T20" fmla="*/ 37 w 137"/>
                <a:gd name="T21" fmla="*/ 25 h 224"/>
                <a:gd name="T22" fmla="*/ 49 w 137"/>
                <a:gd name="T23" fmla="*/ 187 h 224"/>
                <a:gd name="T24" fmla="*/ 137 w 137"/>
                <a:gd name="T25" fmla="*/ 224 h 224"/>
                <a:gd name="T26" fmla="*/ 137 w 137"/>
                <a:gd name="T27" fmla="*/ 216 h 224"/>
                <a:gd name="T28" fmla="*/ 55 w 137"/>
                <a:gd name="T29" fmla="*/ 182 h 224"/>
                <a:gd name="T30" fmla="*/ 44 w 137"/>
                <a:gd name="T31" fmla="*/ 3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7" h="224">
                  <a:moveTo>
                    <a:pt x="44" y="30"/>
                  </a:moveTo>
                  <a:cubicBezTo>
                    <a:pt x="61" y="13"/>
                    <a:pt x="61" y="13"/>
                    <a:pt x="61" y="13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0" y="74"/>
                    <a:pt x="5" y="144"/>
                    <a:pt x="49" y="187"/>
                  </a:cubicBezTo>
                  <a:cubicBezTo>
                    <a:pt x="72" y="211"/>
                    <a:pt x="103" y="224"/>
                    <a:pt x="137" y="224"/>
                  </a:cubicBezTo>
                  <a:cubicBezTo>
                    <a:pt x="137" y="216"/>
                    <a:pt x="137" y="216"/>
                    <a:pt x="137" y="216"/>
                  </a:cubicBezTo>
                  <a:cubicBezTo>
                    <a:pt x="106" y="216"/>
                    <a:pt x="76" y="204"/>
                    <a:pt x="55" y="182"/>
                  </a:cubicBezTo>
                  <a:cubicBezTo>
                    <a:pt x="14" y="141"/>
                    <a:pt x="9" y="76"/>
                    <a:pt x="44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6" name="Группа 315"/>
          <p:cNvGrpSpPr/>
          <p:nvPr/>
        </p:nvGrpSpPr>
        <p:grpSpPr>
          <a:xfrm>
            <a:off x="6770956" y="1657849"/>
            <a:ext cx="329927" cy="302608"/>
            <a:chOff x="6770956" y="1657849"/>
            <a:chExt cx="329927" cy="302608"/>
          </a:xfrm>
          <a:solidFill>
            <a:schemeClr val="tx2"/>
          </a:solidFill>
        </p:grpSpPr>
        <p:sp>
          <p:nvSpPr>
            <p:cNvPr id="198" name="Freeform 220"/>
            <p:cNvSpPr>
              <a:spLocks/>
            </p:cNvSpPr>
            <p:nvPr/>
          </p:nvSpPr>
          <p:spPr bwMode="auto">
            <a:xfrm>
              <a:off x="6770956" y="1657849"/>
              <a:ext cx="159710" cy="264782"/>
            </a:xfrm>
            <a:custGeom>
              <a:avLst/>
              <a:gdLst>
                <a:gd name="T0" fmla="*/ 36 w 136"/>
                <a:gd name="T1" fmla="*/ 198 h 224"/>
                <a:gd name="T2" fmla="*/ 54 w 136"/>
                <a:gd name="T3" fmla="*/ 216 h 224"/>
                <a:gd name="T4" fmla="*/ 20 w 136"/>
                <a:gd name="T5" fmla="*/ 216 h 224"/>
                <a:gd name="T6" fmla="*/ 20 w 136"/>
                <a:gd name="T7" fmla="*/ 224 h 224"/>
                <a:gd name="T8" fmla="*/ 64 w 136"/>
                <a:gd name="T9" fmla="*/ 224 h 224"/>
                <a:gd name="T10" fmla="*/ 68 w 136"/>
                <a:gd name="T11" fmla="*/ 220 h 224"/>
                <a:gd name="T12" fmla="*/ 68 w 136"/>
                <a:gd name="T13" fmla="*/ 176 h 224"/>
                <a:gd name="T14" fmla="*/ 60 w 136"/>
                <a:gd name="T15" fmla="*/ 176 h 224"/>
                <a:gd name="T16" fmla="*/ 60 w 136"/>
                <a:gd name="T17" fmla="*/ 210 h 224"/>
                <a:gd name="T18" fmla="*/ 43 w 136"/>
                <a:gd name="T19" fmla="*/ 193 h 224"/>
                <a:gd name="T20" fmla="*/ 54 w 136"/>
                <a:gd name="T21" fmla="*/ 42 h 224"/>
                <a:gd name="T22" fmla="*/ 136 w 136"/>
                <a:gd name="T23" fmla="*/ 8 h 224"/>
                <a:gd name="T24" fmla="*/ 136 w 136"/>
                <a:gd name="T25" fmla="*/ 0 h 224"/>
                <a:gd name="T26" fmla="*/ 48 w 136"/>
                <a:gd name="T27" fmla="*/ 36 h 224"/>
                <a:gd name="T28" fmla="*/ 36 w 136"/>
                <a:gd name="T29" fmla="*/ 19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24">
                  <a:moveTo>
                    <a:pt x="36" y="198"/>
                  </a:moveTo>
                  <a:cubicBezTo>
                    <a:pt x="54" y="216"/>
                    <a:pt x="54" y="216"/>
                    <a:pt x="54" y="216"/>
                  </a:cubicBezTo>
                  <a:cubicBezTo>
                    <a:pt x="20" y="216"/>
                    <a:pt x="20" y="216"/>
                    <a:pt x="20" y="216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64" y="224"/>
                    <a:pt x="64" y="224"/>
                    <a:pt x="64" y="224"/>
                  </a:cubicBezTo>
                  <a:cubicBezTo>
                    <a:pt x="68" y="220"/>
                    <a:pt x="68" y="220"/>
                    <a:pt x="68" y="220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60" y="176"/>
                    <a:pt x="60" y="176"/>
                    <a:pt x="60" y="176"/>
                  </a:cubicBezTo>
                  <a:cubicBezTo>
                    <a:pt x="60" y="210"/>
                    <a:pt x="60" y="210"/>
                    <a:pt x="60" y="210"/>
                  </a:cubicBezTo>
                  <a:cubicBezTo>
                    <a:pt x="43" y="193"/>
                    <a:pt x="43" y="193"/>
                    <a:pt x="43" y="193"/>
                  </a:cubicBezTo>
                  <a:cubicBezTo>
                    <a:pt x="8" y="147"/>
                    <a:pt x="13" y="82"/>
                    <a:pt x="54" y="42"/>
                  </a:cubicBezTo>
                  <a:cubicBezTo>
                    <a:pt x="76" y="20"/>
                    <a:pt x="105" y="8"/>
                    <a:pt x="136" y="8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03" y="0"/>
                    <a:pt x="71" y="13"/>
                    <a:pt x="48" y="36"/>
                  </a:cubicBezTo>
                  <a:cubicBezTo>
                    <a:pt x="5" y="79"/>
                    <a:pt x="0" y="149"/>
                    <a:pt x="36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9" name="Freeform 221"/>
            <p:cNvSpPr>
              <a:spLocks/>
            </p:cNvSpPr>
            <p:nvPr/>
          </p:nvSpPr>
          <p:spPr bwMode="auto">
            <a:xfrm>
              <a:off x="6941173" y="1695675"/>
              <a:ext cx="159710" cy="264782"/>
            </a:xfrm>
            <a:custGeom>
              <a:avLst/>
              <a:gdLst>
                <a:gd name="T0" fmla="*/ 81 w 136"/>
                <a:gd name="T1" fmla="*/ 8 h 224"/>
                <a:gd name="T2" fmla="*/ 116 w 136"/>
                <a:gd name="T3" fmla="*/ 8 h 224"/>
                <a:gd name="T4" fmla="*/ 116 w 136"/>
                <a:gd name="T5" fmla="*/ 0 h 224"/>
                <a:gd name="T6" fmla="*/ 72 w 136"/>
                <a:gd name="T7" fmla="*/ 0 h 224"/>
                <a:gd name="T8" fmla="*/ 68 w 136"/>
                <a:gd name="T9" fmla="*/ 4 h 224"/>
                <a:gd name="T10" fmla="*/ 68 w 136"/>
                <a:gd name="T11" fmla="*/ 48 h 224"/>
                <a:gd name="T12" fmla="*/ 76 w 136"/>
                <a:gd name="T13" fmla="*/ 48 h 224"/>
                <a:gd name="T14" fmla="*/ 76 w 136"/>
                <a:gd name="T15" fmla="*/ 13 h 224"/>
                <a:gd name="T16" fmla="*/ 93 w 136"/>
                <a:gd name="T17" fmla="*/ 30 h 224"/>
                <a:gd name="T18" fmla="*/ 82 w 136"/>
                <a:gd name="T19" fmla="*/ 182 h 224"/>
                <a:gd name="T20" fmla="*/ 0 w 136"/>
                <a:gd name="T21" fmla="*/ 216 h 224"/>
                <a:gd name="T22" fmla="*/ 0 w 136"/>
                <a:gd name="T23" fmla="*/ 224 h 224"/>
                <a:gd name="T24" fmla="*/ 87 w 136"/>
                <a:gd name="T25" fmla="*/ 187 h 224"/>
                <a:gd name="T26" fmla="*/ 99 w 136"/>
                <a:gd name="T27" fmla="*/ 25 h 224"/>
                <a:gd name="T28" fmla="*/ 81 w 136"/>
                <a:gd name="T29" fmla="*/ 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24">
                  <a:moveTo>
                    <a:pt x="81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76" y="48"/>
                    <a:pt x="76" y="48"/>
                    <a:pt x="76" y="48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93" y="30"/>
                    <a:pt x="93" y="30"/>
                    <a:pt x="93" y="30"/>
                  </a:cubicBezTo>
                  <a:cubicBezTo>
                    <a:pt x="127" y="76"/>
                    <a:pt x="122" y="141"/>
                    <a:pt x="82" y="182"/>
                  </a:cubicBezTo>
                  <a:cubicBezTo>
                    <a:pt x="60" y="204"/>
                    <a:pt x="31" y="216"/>
                    <a:pt x="0" y="216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33" y="224"/>
                    <a:pt x="64" y="211"/>
                    <a:pt x="87" y="187"/>
                  </a:cubicBezTo>
                  <a:cubicBezTo>
                    <a:pt x="131" y="144"/>
                    <a:pt x="136" y="74"/>
                    <a:pt x="99" y="25"/>
                  </a:cubicBezTo>
                  <a:lnTo>
                    <a:pt x="81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01" name="Freeform 223"/>
          <p:cNvSpPr>
            <a:spLocks/>
          </p:cNvSpPr>
          <p:nvPr/>
        </p:nvSpPr>
        <p:spPr bwMode="auto">
          <a:xfrm>
            <a:off x="5997624" y="1809153"/>
            <a:ext cx="10508" cy="18914"/>
          </a:xfrm>
          <a:custGeom>
            <a:avLst/>
            <a:gdLst>
              <a:gd name="T0" fmla="*/ 2 w 10"/>
              <a:gd name="T1" fmla="*/ 17 h 17"/>
              <a:gd name="T2" fmla="*/ 10 w 10"/>
              <a:gd name="T3" fmla="*/ 16 h 17"/>
              <a:gd name="T4" fmla="*/ 8 w 10"/>
              <a:gd name="T5" fmla="*/ 0 h 17"/>
              <a:gd name="T6" fmla="*/ 0 w 10"/>
              <a:gd name="T7" fmla="*/ 0 h 17"/>
              <a:gd name="T8" fmla="*/ 2 w 10"/>
              <a:gd name="T9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7">
                <a:moveTo>
                  <a:pt x="2" y="17"/>
                </a:moveTo>
                <a:cubicBezTo>
                  <a:pt x="10" y="16"/>
                  <a:pt x="10" y="16"/>
                  <a:pt x="10" y="16"/>
                </a:cubicBezTo>
                <a:cubicBezTo>
                  <a:pt x="9" y="10"/>
                  <a:pt x="9" y="5"/>
                  <a:pt x="8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6"/>
                  <a:pt x="1" y="11"/>
                  <a:pt x="2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2" name="Freeform 224"/>
          <p:cNvSpPr>
            <a:spLocks/>
          </p:cNvSpPr>
          <p:nvPr/>
        </p:nvSpPr>
        <p:spPr bwMode="auto">
          <a:xfrm>
            <a:off x="5997624" y="1777632"/>
            <a:ext cx="10508" cy="21014"/>
          </a:xfrm>
          <a:custGeom>
            <a:avLst/>
            <a:gdLst>
              <a:gd name="T0" fmla="*/ 0 w 9"/>
              <a:gd name="T1" fmla="*/ 17 h 18"/>
              <a:gd name="T2" fmla="*/ 8 w 9"/>
              <a:gd name="T3" fmla="*/ 18 h 18"/>
              <a:gd name="T4" fmla="*/ 9 w 9"/>
              <a:gd name="T5" fmla="*/ 2 h 18"/>
              <a:gd name="T6" fmla="*/ 2 w 9"/>
              <a:gd name="T7" fmla="*/ 0 h 18"/>
              <a:gd name="T8" fmla="*/ 0 w 9"/>
              <a:gd name="T9" fmla="*/ 17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18">
                <a:moveTo>
                  <a:pt x="0" y="17"/>
                </a:moveTo>
                <a:cubicBezTo>
                  <a:pt x="8" y="18"/>
                  <a:pt x="8" y="18"/>
                  <a:pt x="8" y="18"/>
                </a:cubicBezTo>
                <a:cubicBezTo>
                  <a:pt x="8" y="12"/>
                  <a:pt x="8" y="7"/>
                  <a:pt x="9" y="2"/>
                </a:cubicBezTo>
                <a:cubicBezTo>
                  <a:pt x="2" y="0"/>
                  <a:pt x="2" y="0"/>
                  <a:pt x="2" y="0"/>
                </a:cubicBezTo>
                <a:cubicBezTo>
                  <a:pt x="0" y="6"/>
                  <a:pt x="0" y="11"/>
                  <a:pt x="0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3" name="Freeform 225"/>
          <p:cNvSpPr>
            <a:spLocks/>
          </p:cNvSpPr>
          <p:nvPr/>
        </p:nvSpPr>
        <p:spPr bwMode="auto">
          <a:xfrm>
            <a:off x="6001827" y="1748212"/>
            <a:ext cx="14711" cy="21014"/>
          </a:xfrm>
          <a:custGeom>
            <a:avLst/>
            <a:gdLst>
              <a:gd name="T0" fmla="*/ 0 w 13"/>
              <a:gd name="T1" fmla="*/ 17 h 19"/>
              <a:gd name="T2" fmla="*/ 8 w 13"/>
              <a:gd name="T3" fmla="*/ 19 h 19"/>
              <a:gd name="T4" fmla="*/ 13 w 13"/>
              <a:gd name="T5" fmla="*/ 3 h 19"/>
              <a:gd name="T6" fmla="*/ 6 w 13"/>
              <a:gd name="T7" fmla="*/ 0 h 19"/>
              <a:gd name="T8" fmla="*/ 0 w 13"/>
              <a:gd name="T9" fmla="*/ 17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9">
                <a:moveTo>
                  <a:pt x="0" y="17"/>
                </a:moveTo>
                <a:cubicBezTo>
                  <a:pt x="8" y="19"/>
                  <a:pt x="8" y="19"/>
                  <a:pt x="8" y="19"/>
                </a:cubicBezTo>
                <a:cubicBezTo>
                  <a:pt x="9" y="13"/>
                  <a:pt x="11" y="8"/>
                  <a:pt x="13" y="3"/>
                </a:cubicBezTo>
                <a:cubicBezTo>
                  <a:pt x="6" y="0"/>
                  <a:pt x="6" y="0"/>
                  <a:pt x="6" y="0"/>
                </a:cubicBezTo>
                <a:cubicBezTo>
                  <a:pt x="4" y="6"/>
                  <a:pt x="2" y="11"/>
                  <a:pt x="0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9" name="Freeform 231"/>
          <p:cNvSpPr>
            <a:spLocks/>
          </p:cNvSpPr>
          <p:nvPr/>
        </p:nvSpPr>
        <p:spPr bwMode="auto">
          <a:xfrm>
            <a:off x="6001827" y="1836473"/>
            <a:ext cx="14711" cy="21014"/>
          </a:xfrm>
          <a:custGeom>
            <a:avLst/>
            <a:gdLst>
              <a:gd name="T0" fmla="*/ 0 w 12"/>
              <a:gd name="T1" fmla="*/ 1 h 18"/>
              <a:gd name="T2" fmla="*/ 5 w 12"/>
              <a:gd name="T3" fmla="*/ 18 h 18"/>
              <a:gd name="T4" fmla="*/ 12 w 12"/>
              <a:gd name="T5" fmla="*/ 15 h 18"/>
              <a:gd name="T6" fmla="*/ 8 w 12"/>
              <a:gd name="T7" fmla="*/ 0 h 18"/>
              <a:gd name="T8" fmla="*/ 0 w 12"/>
              <a:gd name="T9" fmla="*/ 1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8">
                <a:moveTo>
                  <a:pt x="0" y="1"/>
                </a:moveTo>
                <a:cubicBezTo>
                  <a:pt x="1" y="7"/>
                  <a:pt x="3" y="12"/>
                  <a:pt x="5" y="18"/>
                </a:cubicBezTo>
                <a:cubicBezTo>
                  <a:pt x="12" y="15"/>
                  <a:pt x="12" y="15"/>
                  <a:pt x="12" y="15"/>
                </a:cubicBezTo>
                <a:cubicBezTo>
                  <a:pt x="10" y="10"/>
                  <a:pt x="9" y="5"/>
                  <a:pt x="8" y="0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14" name="Группа 313"/>
          <p:cNvGrpSpPr/>
          <p:nvPr/>
        </p:nvGrpSpPr>
        <p:grpSpPr>
          <a:xfrm>
            <a:off x="6006030" y="1657849"/>
            <a:ext cx="294204" cy="302610"/>
            <a:chOff x="6006030" y="1657849"/>
            <a:chExt cx="294204" cy="302610"/>
          </a:xfrm>
          <a:solidFill>
            <a:schemeClr val="tx2"/>
          </a:solidFill>
        </p:grpSpPr>
        <p:sp>
          <p:nvSpPr>
            <p:cNvPr id="200" name="Freeform 222"/>
            <p:cNvSpPr>
              <a:spLocks/>
            </p:cNvSpPr>
            <p:nvPr/>
          </p:nvSpPr>
          <p:spPr bwMode="auto">
            <a:xfrm>
              <a:off x="6134219" y="1657849"/>
              <a:ext cx="10508" cy="8406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0 h 8"/>
                <a:gd name="T4" fmla="*/ 1 w 8"/>
                <a:gd name="T5" fmla="*/ 8 h 8"/>
                <a:gd name="T6" fmla="*/ 8 w 8"/>
                <a:gd name="T7" fmla="*/ 8 h 8"/>
                <a:gd name="T8" fmla="*/ 8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" y="8"/>
                    <a:pt x="6" y="8"/>
                    <a:pt x="8" y="8"/>
                  </a:cubicBez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Freeform 226"/>
            <p:cNvSpPr>
              <a:spLocks/>
            </p:cNvSpPr>
            <p:nvPr/>
          </p:nvSpPr>
          <p:spPr bwMode="auto">
            <a:xfrm>
              <a:off x="6027044" y="1886907"/>
              <a:ext cx="21014" cy="21014"/>
            </a:xfrm>
            <a:custGeom>
              <a:avLst/>
              <a:gdLst>
                <a:gd name="T0" fmla="*/ 4 w 10"/>
                <a:gd name="T1" fmla="*/ 0 h 10"/>
                <a:gd name="T2" fmla="*/ 10 w 10"/>
                <a:gd name="T3" fmla="*/ 6 h 10"/>
                <a:gd name="T4" fmla="*/ 7 w 10"/>
                <a:gd name="T5" fmla="*/ 10 h 10"/>
                <a:gd name="T6" fmla="*/ 0 w 10"/>
                <a:gd name="T7" fmla="*/ 3 h 10"/>
                <a:gd name="T8" fmla="*/ 4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10" y="6"/>
                  </a:lnTo>
                  <a:lnTo>
                    <a:pt x="7" y="10"/>
                  </a:lnTo>
                  <a:lnTo>
                    <a:pt x="0" y="3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Freeform 227"/>
            <p:cNvSpPr>
              <a:spLocks/>
            </p:cNvSpPr>
            <p:nvPr/>
          </p:nvSpPr>
          <p:spPr bwMode="auto">
            <a:xfrm>
              <a:off x="6104799" y="1659951"/>
              <a:ext cx="21014" cy="12609"/>
            </a:xfrm>
            <a:custGeom>
              <a:avLst/>
              <a:gdLst>
                <a:gd name="T0" fmla="*/ 17 w 18"/>
                <a:gd name="T1" fmla="*/ 0 h 11"/>
                <a:gd name="T2" fmla="*/ 0 w 18"/>
                <a:gd name="T3" fmla="*/ 3 h 11"/>
                <a:gd name="T4" fmla="*/ 2 w 18"/>
                <a:gd name="T5" fmla="*/ 11 h 11"/>
                <a:gd name="T6" fmla="*/ 18 w 18"/>
                <a:gd name="T7" fmla="*/ 8 h 11"/>
                <a:gd name="T8" fmla="*/ 17 w 18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17" y="0"/>
                  </a:moveTo>
                  <a:cubicBezTo>
                    <a:pt x="11" y="1"/>
                    <a:pt x="5" y="2"/>
                    <a:pt x="0" y="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7" y="10"/>
                    <a:pt x="12" y="8"/>
                    <a:pt x="18" y="8"/>
                  </a:cubicBez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Freeform 228"/>
            <p:cNvSpPr>
              <a:spLocks/>
            </p:cNvSpPr>
            <p:nvPr/>
          </p:nvSpPr>
          <p:spPr bwMode="auto">
            <a:xfrm>
              <a:off x="6075378" y="1666255"/>
              <a:ext cx="23117" cy="16812"/>
            </a:xfrm>
            <a:custGeom>
              <a:avLst/>
              <a:gdLst>
                <a:gd name="T0" fmla="*/ 16 w 18"/>
                <a:gd name="T1" fmla="*/ 0 h 14"/>
                <a:gd name="T2" fmla="*/ 0 w 18"/>
                <a:gd name="T3" fmla="*/ 7 h 14"/>
                <a:gd name="T4" fmla="*/ 3 w 18"/>
                <a:gd name="T5" fmla="*/ 14 h 14"/>
                <a:gd name="T6" fmla="*/ 18 w 18"/>
                <a:gd name="T7" fmla="*/ 7 h 14"/>
                <a:gd name="T8" fmla="*/ 16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6" y="0"/>
                  </a:moveTo>
                  <a:cubicBezTo>
                    <a:pt x="10" y="2"/>
                    <a:pt x="5" y="4"/>
                    <a:pt x="0" y="7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8" y="11"/>
                    <a:pt x="13" y="9"/>
                    <a:pt x="18" y="7"/>
                  </a:cubicBez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Freeform 229"/>
            <p:cNvSpPr>
              <a:spLocks/>
            </p:cNvSpPr>
            <p:nvPr/>
          </p:nvSpPr>
          <p:spPr bwMode="auto">
            <a:xfrm>
              <a:off x="6010233" y="1861690"/>
              <a:ext cx="18914" cy="23117"/>
            </a:xfrm>
            <a:custGeom>
              <a:avLst/>
              <a:gdLst>
                <a:gd name="T0" fmla="*/ 0 w 15"/>
                <a:gd name="T1" fmla="*/ 4 h 19"/>
                <a:gd name="T2" fmla="*/ 9 w 15"/>
                <a:gd name="T3" fmla="*/ 19 h 19"/>
                <a:gd name="T4" fmla="*/ 15 w 15"/>
                <a:gd name="T5" fmla="*/ 14 h 19"/>
                <a:gd name="T6" fmla="*/ 8 w 15"/>
                <a:gd name="T7" fmla="*/ 0 h 19"/>
                <a:gd name="T8" fmla="*/ 0 w 15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9">
                  <a:moveTo>
                    <a:pt x="0" y="4"/>
                  </a:moveTo>
                  <a:cubicBezTo>
                    <a:pt x="3" y="9"/>
                    <a:pt x="6" y="14"/>
                    <a:pt x="9" y="19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2" y="10"/>
                    <a:pt x="10" y="5"/>
                    <a:pt x="8" y="0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8" name="Freeform 230"/>
            <p:cNvSpPr>
              <a:spLocks/>
            </p:cNvSpPr>
            <p:nvPr/>
          </p:nvSpPr>
          <p:spPr bwMode="auto">
            <a:xfrm>
              <a:off x="6012335" y="1720893"/>
              <a:ext cx="18914" cy="23117"/>
            </a:xfrm>
            <a:custGeom>
              <a:avLst/>
              <a:gdLst>
                <a:gd name="T0" fmla="*/ 0 w 16"/>
                <a:gd name="T1" fmla="*/ 14 h 18"/>
                <a:gd name="T2" fmla="*/ 8 w 16"/>
                <a:gd name="T3" fmla="*/ 18 h 18"/>
                <a:gd name="T4" fmla="*/ 16 w 16"/>
                <a:gd name="T5" fmla="*/ 4 h 18"/>
                <a:gd name="T6" fmla="*/ 9 w 16"/>
                <a:gd name="T7" fmla="*/ 0 h 18"/>
                <a:gd name="T8" fmla="*/ 0 w 16"/>
                <a:gd name="T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0" y="14"/>
                  </a:moveTo>
                  <a:cubicBezTo>
                    <a:pt x="8" y="18"/>
                    <a:pt x="8" y="18"/>
                    <a:pt x="8" y="18"/>
                  </a:cubicBezTo>
                  <a:cubicBezTo>
                    <a:pt x="10" y="13"/>
                    <a:pt x="13" y="9"/>
                    <a:pt x="16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4"/>
                    <a:pt x="3" y="9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0" name="Freeform 232"/>
            <p:cNvSpPr>
              <a:spLocks/>
            </p:cNvSpPr>
            <p:nvPr/>
          </p:nvSpPr>
          <p:spPr bwMode="auto">
            <a:xfrm>
              <a:off x="6050161" y="1678864"/>
              <a:ext cx="21014" cy="18914"/>
            </a:xfrm>
            <a:custGeom>
              <a:avLst/>
              <a:gdLst>
                <a:gd name="T0" fmla="*/ 18 w 18"/>
                <a:gd name="T1" fmla="*/ 7 h 16"/>
                <a:gd name="T2" fmla="*/ 14 w 18"/>
                <a:gd name="T3" fmla="*/ 0 h 16"/>
                <a:gd name="T4" fmla="*/ 0 w 18"/>
                <a:gd name="T5" fmla="*/ 10 h 16"/>
                <a:gd name="T6" fmla="*/ 5 w 18"/>
                <a:gd name="T7" fmla="*/ 16 h 16"/>
                <a:gd name="T8" fmla="*/ 18 w 18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8" y="7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9" y="3"/>
                    <a:pt x="5" y="7"/>
                    <a:pt x="0" y="10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10" y="13"/>
                    <a:pt x="14" y="10"/>
                    <a:pt x="1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Freeform 233"/>
            <p:cNvSpPr>
              <a:spLocks/>
            </p:cNvSpPr>
            <p:nvPr/>
          </p:nvSpPr>
          <p:spPr bwMode="auto">
            <a:xfrm>
              <a:off x="6029147" y="1697777"/>
              <a:ext cx="18914" cy="21014"/>
            </a:xfrm>
            <a:custGeom>
              <a:avLst/>
              <a:gdLst>
                <a:gd name="T0" fmla="*/ 10 w 17"/>
                <a:gd name="T1" fmla="*/ 2 h 18"/>
                <a:gd name="T2" fmla="*/ 0 w 17"/>
                <a:gd name="T3" fmla="*/ 13 h 18"/>
                <a:gd name="T4" fmla="*/ 7 w 17"/>
                <a:gd name="T5" fmla="*/ 18 h 18"/>
                <a:gd name="T6" fmla="*/ 15 w 17"/>
                <a:gd name="T7" fmla="*/ 8 h 18"/>
                <a:gd name="T8" fmla="*/ 17 w 17"/>
                <a:gd name="T9" fmla="*/ 6 h 18"/>
                <a:gd name="T10" fmla="*/ 12 w 17"/>
                <a:gd name="T11" fmla="*/ 0 h 18"/>
                <a:gd name="T12" fmla="*/ 10 w 17"/>
                <a:gd name="T13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8">
                  <a:moveTo>
                    <a:pt x="10" y="2"/>
                  </a:moveTo>
                  <a:cubicBezTo>
                    <a:pt x="6" y="5"/>
                    <a:pt x="3" y="9"/>
                    <a:pt x="0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9" y="14"/>
                    <a:pt x="12" y="11"/>
                    <a:pt x="15" y="8"/>
                  </a:cubicBezTo>
                  <a:cubicBezTo>
                    <a:pt x="16" y="7"/>
                    <a:pt x="17" y="6"/>
                    <a:pt x="17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1"/>
                    <a:pt x="10" y="1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Freeform 234"/>
            <p:cNvSpPr>
              <a:spLocks/>
            </p:cNvSpPr>
            <p:nvPr/>
          </p:nvSpPr>
          <p:spPr bwMode="auto">
            <a:xfrm>
              <a:off x="6153131" y="1949951"/>
              <a:ext cx="10508" cy="10508"/>
            </a:xfrm>
            <a:custGeom>
              <a:avLst/>
              <a:gdLst>
                <a:gd name="T0" fmla="*/ 0 w 9"/>
                <a:gd name="T1" fmla="*/ 1 h 9"/>
                <a:gd name="T2" fmla="*/ 0 w 9"/>
                <a:gd name="T3" fmla="*/ 9 h 9"/>
                <a:gd name="T4" fmla="*/ 9 w 9"/>
                <a:gd name="T5" fmla="*/ 8 h 9"/>
                <a:gd name="T6" fmla="*/ 8 w 9"/>
                <a:gd name="T7" fmla="*/ 0 h 9"/>
                <a:gd name="T8" fmla="*/ 0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3" y="9"/>
                    <a:pt x="6" y="9"/>
                    <a:pt x="9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1"/>
                    <a:pt x="3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3" name="Freeform 235"/>
            <p:cNvSpPr>
              <a:spLocks/>
            </p:cNvSpPr>
            <p:nvPr/>
          </p:nvSpPr>
          <p:spPr bwMode="auto">
            <a:xfrm>
              <a:off x="6281320" y="1760821"/>
              <a:ext cx="14711" cy="21014"/>
            </a:xfrm>
            <a:custGeom>
              <a:avLst/>
              <a:gdLst>
                <a:gd name="T0" fmla="*/ 7 w 12"/>
                <a:gd name="T1" fmla="*/ 0 h 18"/>
                <a:gd name="T2" fmla="*/ 0 w 12"/>
                <a:gd name="T3" fmla="*/ 3 h 18"/>
                <a:gd name="T4" fmla="*/ 4 w 12"/>
                <a:gd name="T5" fmla="*/ 18 h 18"/>
                <a:gd name="T6" fmla="*/ 12 w 12"/>
                <a:gd name="T7" fmla="*/ 16 h 18"/>
                <a:gd name="T8" fmla="*/ 7 w 1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7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8"/>
                    <a:pt x="3" y="13"/>
                    <a:pt x="4" y="18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0"/>
                    <a:pt x="9" y="5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4" name="Freeform 236"/>
            <p:cNvSpPr>
              <a:spLocks/>
            </p:cNvSpPr>
            <p:nvPr/>
          </p:nvSpPr>
          <p:spPr bwMode="auto">
            <a:xfrm>
              <a:off x="6281320" y="1849081"/>
              <a:ext cx="14711" cy="21014"/>
            </a:xfrm>
            <a:custGeom>
              <a:avLst/>
              <a:gdLst>
                <a:gd name="T0" fmla="*/ 12 w 12"/>
                <a:gd name="T1" fmla="*/ 2 h 18"/>
                <a:gd name="T2" fmla="*/ 5 w 12"/>
                <a:gd name="T3" fmla="*/ 0 h 18"/>
                <a:gd name="T4" fmla="*/ 0 w 12"/>
                <a:gd name="T5" fmla="*/ 15 h 18"/>
                <a:gd name="T6" fmla="*/ 7 w 12"/>
                <a:gd name="T7" fmla="*/ 18 h 18"/>
                <a:gd name="T8" fmla="*/ 12 w 12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12" y="2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5"/>
                    <a:pt x="2" y="10"/>
                    <a:pt x="0" y="15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9" y="13"/>
                    <a:pt x="11" y="7"/>
                    <a:pt x="1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Freeform 237"/>
            <p:cNvSpPr>
              <a:spLocks/>
            </p:cNvSpPr>
            <p:nvPr/>
          </p:nvSpPr>
          <p:spPr bwMode="auto">
            <a:xfrm>
              <a:off x="6289726" y="1788139"/>
              <a:ext cx="10508" cy="23117"/>
            </a:xfrm>
            <a:custGeom>
              <a:avLst/>
              <a:gdLst>
                <a:gd name="T0" fmla="*/ 0 w 9"/>
                <a:gd name="T1" fmla="*/ 2 h 18"/>
                <a:gd name="T2" fmla="*/ 1 w 9"/>
                <a:gd name="T3" fmla="*/ 18 h 18"/>
                <a:gd name="T4" fmla="*/ 9 w 9"/>
                <a:gd name="T5" fmla="*/ 18 h 18"/>
                <a:gd name="T6" fmla="*/ 8 w 9"/>
                <a:gd name="T7" fmla="*/ 0 h 18"/>
                <a:gd name="T8" fmla="*/ 0 w 9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8">
                  <a:moveTo>
                    <a:pt x="0" y="2"/>
                  </a:moveTo>
                  <a:cubicBezTo>
                    <a:pt x="1" y="7"/>
                    <a:pt x="1" y="12"/>
                    <a:pt x="1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2"/>
                    <a:pt x="9" y="6"/>
                    <a:pt x="8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Freeform 238"/>
            <p:cNvSpPr>
              <a:spLocks/>
            </p:cNvSpPr>
            <p:nvPr/>
          </p:nvSpPr>
          <p:spPr bwMode="auto">
            <a:xfrm>
              <a:off x="6287623" y="1819661"/>
              <a:ext cx="12609" cy="21014"/>
            </a:xfrm>
            <a:custGeom>
              <a:avLst/>
              <a:gdLst>
                <a:gd name="T0" fmla="*/ 0 w 10"/>
                <a:gd name="T1" fmla="*/ 16 h 17"/>
                <a:gd name="T2" fmla="*/ 8 w 10"/>
                <a:gd name="T3" fmla="*/ 17 h 17"/>
                <a:gd name="T4" fmla="*/ 10 w 10"/>
                <a:gd name="T5" fmla="*/ 0 h 17"/>
                <a:gd name="T6" fmla="*/ 2 w 10"/>
                <a:gd name="T7" fmla="*/ 0 h 17"/>
                <a:gd name="T8" fmla="*/ 0 w 10"/>
                <a:gd name="T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0" y="16"/>
                  </a:moveTo>
                  <a:cubicBezTo>
                    <a:pt x="8" y="17"/>
                    <a:pt x="8" y="17"/>
                    <a:pt x="8" y="17"/>
                  </a:cubicBezTo>
                  <a:cubicBezTo>
                    <a:pt x="9" y="12"/>
                    <a:pt x="10" y="6"/>
                    <a:pt x="1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5"/>
                    <a:pt x="1" y="11"/>
                    <a:pt x="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7" name="Freeform 239"/>
            <p:cNvSpPr>
              <a:spLocks/>
            </p:cNvSpPr>
            <p:nvPr/>
          </p:nvSpPr>
          <p:spPr bwMode="auto">
            <a:xfrm>
              <a:off x="6224580" y="1918428"/>
              <a:ext cx="23117" cy="18914"/>
            </a:xfrm>
            <a:custGeom>
              <a:avLst/>
              <a:gdLst>
                <a:gd name="T0" fmla="*/ 5 w 19"/>
                <a:gd name="T1" fmla="*/ 16 h 16"/>
                <a:gd name="T2" fmla="*/ 19 w 19"/>
                <a:gd name="T3" fmla="*/ 6 h 16"/>
                <a:gd name="T4" fmla="*/ 13 w 19"/>
                <a:gd name="T5" fmla="*/ 0 h 16"/>
                <a:gd name="T6" fmla="*/ 0 w 19"/>
                <a:gd name="T7" fmla="*/ 9 h 16"/>
                <a:gd name="T8" fmla="*/ 5 w 19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6">
                  <a:moveTo>
                    <a:pt x="5" y="16"/>
                  </a:moveTo>
                  <a:cubicBezTo>
                    <a:pt x="9" y="13"/>
                    <a:pt x="14" y="10"/>
                    <a:pt x="19" y="6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9" y="3"/>
                    <a:pt x="5" y="7"/>
                    <a:pt x="0" y="9"/>
                  </a:cubicBezTo>
                  <a:lnTo>
                    <a:pt x="5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8" name="Freeform 240"/>
            <p:cNvSpPr>
              <a:spLocks/>
            </p:cNvSpPr>
            <p:nvPr/>
          </p:nvSpPr>
          <p:spPr bwMode="auto">
            <a:xfrm>
              <a:off x="6247697" y="1899516"/>
              <a:ext cx="21014" cy="18914"/>
            </a:xfrm>
            <a:custGeom>
              <a:avLst/>
              <a:gdLst>
                <a:gd name="T0" fmla="*/ 6 w 18"/>
                <a:gd name="T1" fmla="*/ 17 h 17"/>
                <a:gd name="T2" fmla="*/ 8 w 18"/>
                <a:gd name="T3" fmla="*/ 15 h 17"/>
                <a:gd name="T4" fmla="*/ 18 w 18"/>
                <a:gd name="T5" fmla="*/ 5 h 17"/>
                <a:gd name="T6" fmla="*/ 11 w 18"/>
                <a:gd name="T7" fmla="*/ 0 h 17"/>
                <a:gd name="T8" fmla="*/ 2 w 18"/>
                <a:gd name="T9" fmla="*/ 10 h 17"/>
                <a:gd name="T10" fmla="*/ 0 w 18"/>
                <a:gd name="T11" fmla="*/ 12 h 17"/>
                <a:gd name="T12" fmla="*/ 6 w 18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7" y="17"/>
                    <a:pt x="7" y="16"/>
                    <a:pt x="8" y="15"/>
                  </a:cubicBezTo>
                  <a:cubicBezTo>
                    <a:pt x="11" y="12"/>
                    <a:pt x="15" y="8"/>
                    <a:pt x="18" y="5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3"/>
                    <a:pt x="6" y="7"/>
                    <a:pt x="2" y="10"/>
                  </a:cubicBezTo>
                  <a:cubicBezTo>
                    <a:pt x="2" y="10"/>
                    <a:pt x="1" y="11"/>
                    <a:pt x="0" y="12"/>
                  </a:cubicBezTo>
                  <a:lnTo>
                    <a:pt x="6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9" name="Freeform 241"/>
            <p:cNvSpPr>
              <a:spLocks/>
            </p:cNvSpPr>
            <p:nvPr/>
          </p:nvSpPr>
          <p:spPr bwMode="auto">
            <a:xfrm>
              <a:off x="6266609" y="1874299"/>
              <a:ext cx="18914" cy="23117"/>
            </a:xfrm>
            <a:custGeom>
              <a:avLst/>
              <a:gdLst>
                <a:gd name="T0" fmla="*/ 15 w 15"/>
                <a:gd name="T1" fmla="*/ 4 h 19"/>
                <a:gd name="T2" fmla="*/ 8 w 15"/>
                <a:gd name="T3" fmla="*/ 0 h 19"/>
                <a:gd name="T4" fmla="*/ 0 w 15"/>
                <a:gd name="T5" fmla="*/ 14 h 19"/>
                <a:gd name="T6" fmla="*/ 7 w 15"/>
                <a:gd name="T7" fmla="*/ 19 h 19"/>
                <a:gd name="T8" fmla="*/ 15 w 15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9">
                  <a:moveTo>
                    <a:pt x="15" y="4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5"/>
                    <a:pt x="3" y="10"/>
                    <a:pt x="0" y="14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0" y="14"/>
                    <a:pt x="13" y="9"/>
                    <a:pt x="1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0" name="Freeform 242"/>
            <p:cNvSpPr>
              <a:spLocks/>
            </p:cNvSpPr>
            <p:nvPr/>
          </p:nvSpPr>
          <p:spPr bwMode="auto">
            <a:xfrm>
              <a:off x="6172045" y="1945748"/>
              <a:ext cx="21014" cy="14711"/>
            </a:xfrm>
            <a:custGeom>
              <a:avLst/>
              <a:gdLst>
                <a:gd name="T0" fmla="*/ 16 w 18"/>
                <a:gd name="T1" fmla="*/ 0 h 12"/>
                <a:gd name="T2" fmla="*/ 0 w 18"/>
                <a:gd name="T3" fmla="*/ 4 h 12"/>
                <a:gd name="T4" fmla="*/ 1 w 18"/>
                <a:gd name="T5" fmla="*/ 12 h 12"/>
                <a:gd name="T6" fmla="*/ 18 w 18"/>
                <a:gd name="T7" fmla="*/ 8 h 12"/>
                <a:gd name="T8" fmla="*/ 16 w 1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2">
                  <a:moveTo>
                    <a:pt x="16" y="0"/>
                  </a:moveTo>
                  <a:cubicBezTo>
                    <a:pt x="11" y="2"/>
                    <a:pt x="5" y="3"/>
                    <a:pt x="0" y="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7" y="11"/>
                    <a:pt x="13" y="10"/>
                    <a:pt x="18" y="8"/>
                  </a:cubicBez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Freeform 243"/>
            <p:cNvSpPr>
              <a:spLocks/>
            </p:cNvSpPr>
            <p:nvPr/>
          </p:nvSpPr>
          <p:spPr bwMode="auto">
            <a:xfrm>
              <a:off x="6201465" y="1935240"/>
              <a:ext cx="21014" cy="16812"/>
            </a:xfrm>
            <a:custGeom>
              <a:avLst/>
              <a:gdLst>
                <a:gd name="T0" fmla="*/ 14 w 18"/>
                <a:gd name="T1" fmla="*/ 0 h 14"/>
                <a:gd name="T2" fmla="*/ 0 w 18"/>
                <a:gd name="T3" fmla="*/ 7 h 14"/>
                <a:gd name="T4" fmla="*/ 2 w 18"/>
                <a:gd name="T5" fmla="*/ 14 h 14"/>
                <a:gd name="T6" fmla="*/ 18 w 18"/>
                <a:gd name="T7" fmla="*/ 8 h 14"/>
                <a:gd name="T8" fmla="*/ 1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4" y="0"/>
                  </a:moveTo>
                  <a:cubicBezTo>
                    <a:pt x="10" y="3"/>
                    <a:pt x="5" y="5"/>
                    <a:pt x="0" y="7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8" y="13"/>
                    <a:pt x="13" y="10"/>
                    <a:pt x="18" y="8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2" name="Freeform 244"/>
            <p:cNvSpPr>
              <a:spLocks/>
            </p:cNvSpPr>
            <p:nvPr/>
          </p:nvSpPr>
          <p:spPr bwMode="auto">
            <a:xfrm>
              <a:off x="6268711" y="1733501"/>
              <a:ext cx="18914" cy="21014"/>
            </a:xfrm>
            <a:custGeom>
              <a:avLst/>
              <a:gdLst>
                <a:gd name="T0" fmla="*/ 16 w 16"/>
                <a:gd name="T1" fmla="*/ 15 h 18"/>
                <a:gd name="T2" fmla="*/ 7 w 16"/>
                <a:gd name="T3" fmla="*/ 0 h 18"/>
                <a:gd name="T4" fmla="*/ 0 w 16"/>
                <a:gd name="T5" fmla="*/ 4 h 18"/>
                <a:gd name="T6" fmla="*/ 8 w 16"/>
                <a:gd name="T7" fmla="*/ 18 h 18"/>
                <a:gd name="T8" fmla="*/ 16 w 16"/>
                <a:gd name="T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16" y="15"/>
                  </a:moveTo>
                  <a:cubicBezTo>
                    <a:pt x="13" y="10"/>
                    <a:pt x="10" y="4"/>
                    <a:pt x="7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9"/>
                    <a:pt x="6" y="13"/>
                    <a:pt x="8" y="18"/>
                  </a:cubicBezTo>
                  <a:lnTo>
                    <a:pt x="16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3" name="Freeform 245"/>
            <p:cNvSpPr>
              <a:spLocks/>
            </p:cNvSpPr>
            <p:nvPr/>
          </p:nvSpPr>
          <p:spPr bwMode="auto">
            <a:xfrm>
              <a:off x="6249798" y="1710386"/>
              <a:ext cx="21014" cy="2101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3 h 10"/>
                <a:gd name="T4" fmla="*/ 3 w 10"/>
                <a:gd name="T5" fmla="*/ 0 h 10"/>
                <a:gd name="T6" fmla="*/ 10 w 10"/>
                <a:gd name="T7" fmla="*/ 7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3"/>
                  </a:lnTo>
                  <a:lnTo>
                    <a:pt x="3" y="0"/>
                  </a:lnTo>
                  <a:lnTo>
                    <a:pt x="10" y="7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4" name="Freeform 246"/>
            <p:cNvSpPr>
              <a:spLocks/>
            </p:cNvSpPr>
            <p:nvPr/>
          </p:nvSpPr>
          <p:spPr bwMode="auto">
            <a:xfrm>
              <a:off x="6006030" y="1865893"/>
              <a:ext cx="56740" cy="56740"/>
            </a:xfrm>
            <a:custGeom>
              <a:avLst/>
              <a:gdLst>
                <a:gd name="T0" fmla="*/ 0 w 27"/>
                <a:gd name="T1" fmla="*/ 23 h 27"/>
                <a:gd name="T2" fmla="*/ 0 w 27"/>
                <a:gd name="T3" fmla="*/ 27 h 27"/>
                <a:gd name="T4" fmla="*/ 25 w 27"/>
                <a:gd name="T5" fmla="*/ 27 h 27"/>
                <a:gd name="T6" fmla="*/ 27 w 27"/>
                <a:gd name="T7" fmla="*/ 25 h 27"/>
                <a:gd name="T8" fmla="*/ 27 w 27"/>
                <a:gd name="T9" fmla="*/ 0 h 27"/>
                <a:gd name="T10" fmla="*/ 23 w 27"/>
                <a:gd name="T11" fmla="*/ 0 h 27"/>
                <a:gd name="T12" fmla="*/ 23 w 27"/>
                <a:gd name="T13" fmla="*/ 20 h 27"/>
                <a:gd name="T14" fmla="*/ 21 w 27"/>
                <a:gd name="T15" fmla="*/ 23 h 27"/>
                <a:gd name="T16" fmla="*/ 0 w 27"/>
                <a:gd name="T17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0" y="23"/>
                  </a:moveTo>
                  <a:lnTo>
                    <a:pt x="0" y="27"/>
                  </a:lnTo>
                  <a:lnTo>
                    <a:pt x="25" y="27"/>
                  </a:lnTo>
                  <a:lnTo>
                    <a:pt x="27" y="25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3" y="20"/>
                  </a:lnTo>
                  <a:lnTo>
                    <a:pt x="21" y="23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5" name="Freeform 247"/>
            <p:cNvSpPr>
              <a:spLocks/>
            </p:cNvSpPr>
            <p:nvPr/>
          </p:nvSpPr>
          <p:spPr bwMode="auto">
            <a:xfrm>
              <a:off x="6232986" y="1695675"/>
              <a:ext cx="56740" cy="56740"/>
            </a:xfrm>
            <a:custGeom>
              <a:avLst/>
              <a:gdLst>
                <a:gd name="T0" fmla="*/ 0 w 27"/>
                <a:gd name="T1" fmla="*/ 2 h 27"/>
                <a:gd name="T2" fmla="*/ 0 w 27"/>
                <a:gd name="T3" fmla="*/ 27 h 27"/>
                <a:gd name="T4" fmla="*/ 5 w 27"/>
                <a:gd name="T5" fmla="*/ 27 h 27"/>
                <a:gd name="T6" fmla="*/ 5 w 27"/>
                <a:gd name="T7" fmla="*/ 6 h 27"/>
                <a:gd name="T8" fmla="*/ 7 w 27"/>
                <a:gd name="T9" fmla="*/ 4 h 27"/>
                <a:gd name="T10" fmla="*/ 27 w 27"/>
                <a:gd name="T11" fmla="*/ 4 h 27"/>
                <a:gd name="T12" fmla="*/ 27 w 27"/>
                <a:gd name="T13" fmla="*/ 0 h 27"/>
                <a:gd name="T14" fmla="*/ 3 w 27"/>
                <a:gd name="T15" fmla="*/ 0 h 27"/>
                <a:gd name="T16" fmla="*/ 0 w 27"/>
                <a:gd name="T1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0" y="2"/>
                  </a:moveTo>
                  <a:lnTo>
                    <a:pt x="0" y="27"/>
                  </a:lnTo>
                  <a:lnTo>
                    <a:pt x="5" y="27"/>
                  </a:lnTo>
                  <a:lnTo>
                    <a:pt x="5" y="6"/>
                  </a:lnTo>
                  <a:lnTo>
                    <a:pt x="7" y="4"/>
                  </a:lnTo>
                  <a:lnTo>
                    <a:pt x="27" y="4"/>
                  </a:lnTo>
                  <a:lnTo>
                    <a:pt x="27" y="0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13" name="Группа 312"/>
          <p:cNvGrpSpPr/>
          <p:nvPr/>
        </p:nvGrpSpPr>
        <p:grpSpPr>
          <a:xfrm>
            <a:off x="5604655" y="1657849"/>
            <a:ext cx="302608" cy="302610"/>
            <a:chOff x="5604655" y="1657849"/>
            <a:chExt cx="302608" cy="302610"/>
          </a:xfrm>
          <a:solidFill>
            <a:schemeClr val="tx2"/>
          </a:solidFill>
        </p:grpSpPr>
        <p:sp>
          <p:nvSpPr>
            <p:cNvPr id="226" name="Freeform 248"/>
            <p:cNvSpPr>
              <a:spLocks/>
            </p:cNvSpPr>
            <p:nvPr/>
          </p:nvSpPr>
          <p:spPr bwMode="auto">
            <a:xfrm>
              <a:off x="5760162" y="1657849"/>
              <a:ext cx="10508" cy="8406"/>
            </a:xfrm>
            <a:custGeom>
              <a:avLst/>
              <a:gdLst>
                <a:gd name="T0" fmla="*/ 0 w 9"/>
                <a:gd name="T1" fmla="*/ 0 h 8"/>
                <a:gd name="T2" fmla="*/ 0 w 9"/>
                <a:gd name="T3" fmla="*/ 8 h 8"/>
                <a:gd name="T4" fmla="*/ 8 w 9"/>
                <a:gd name="T5" fmla="*/ 8 h 8"/>
                <a:gd name="T6" fmla="*/ 9 w 9"/>
                <a:gd name="T7" fmla="*/ 0 h 8"/>
                <a:gd name="T8" fmla="*/ 0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" y="8"/>
                    <a:pt x="5" y="8"/>
                    <a:pt x="8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3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7" name="Freeform 249"/>
            <p:cNvSpPr>
              <a:spLocks/>
            </p:cNvSpPr>
            <p:nvPr/>
          </p:nvSpPr>
          <p:spPr bwMode="auto">
            <a:xfrm>
              <a:off x="5779074" y="1659951"/>
              <a:ext cx="21014" cy="12609"/>
            </a:xfrm>
            <a:custGeom>
              <a:avLst/>
              <a:gdLst>
                <a:gd name="T0" fmla="*/ 1 w 18"/>
                <a:gd name="T1" fmla="*/ 0 h 11"/>
                <a:gd name="T2" fmla="*/ 0 w 18"/>
                <a:gd name="T3" fmla="*/ 8 h 11"/>
                <a:gd name="T4" fmla="*/ 16 w 18"/>
                <a:gd name="T5" fmla="*/ 11 h 11"/>
                <a:gd name="T6" fmla="*/ 18 w 18"/>
                <a:gd name="T7" fmla="*/ 3 h 11"/>
                <a:gd name="T8" fmla="*/ 1 w 18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1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5" y="8"/>
                    <a:pt x="11" y="10"/>
                    <a:pt x="16" y="11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2" y="2"/>
                    <a:pt x="7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8" name="Freeform 250"/>
            <p:cNvSpPr>
              <a:spLocks/>
            </p:cNvSpPr>
            <p:nvPr/>
          </p:nvSpPr>
          <p:spPr bwMode="auto">
            <a:xfrm>
              <a:off x="5888349" y="1836473"/>
              <a:ext cx="14711" cy="21014"/>
            </a:xfrm>
            <a:custGeom>
              <a:avLst/>
              <a:gdLst>
                <a:gd name="T0" fmla="*/ 13 w 13"/>
                <a:gd name="T1" fmla="*/ 1 h 18"/>
                <a:gd name="T2" fmla="*/ 5 w 13"/>
                <a:gd name="T3" fmla="*/ 0 h 18"/>
                <a:gd name="T4" fmla="*/ 0 w 13"/>
                <a:gd name="T5" fmla="*/ 15 h 18"/>
                <a:gd name="T6" fmla="*/ 8 w 13"/>
                <a:gd name="T7" fmla="*/ 18 h 18"/>
                <a:gd name="T8" fmla="*/ 13 w 13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13" y="1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5"/>
                    <a:pt x="2" y="10"/>
                    <a:pt x="0" y="15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0" y="12"/>
                    <a:pt x="12" y="7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9" name="Freeform 251"/>
            <p:cNvSpPr>
              <a:spLocks/>
            </p:cNvSpPr>
            <p:nvPr/>
          </p:nvSpPr>
          <p:spPr bwMode="auto">
            <a:xfrm>
              <a:off x="5896755" y="1809153"/>
              <a:ext cx="10508" cy="18914"/>
            </a:xfrm>
            <a:custGeom>
              <a:avLst/>
              <a:gdLst>
                <a:gd name="T0" fmla="*/ 9 w 9"/>
                <a:gd name="T1" fmla="*/ 0 h 17"/>
                <a:gd name="T2" fmla="*/ 1 w 9"/>
                <a:gd name="T3" fmla="*/ 0 h 17"/>
                <a:gd name="T4" fmla="*/ 0 w 9"/>
                <a:gd name="T5" fmla="*/ 16 h 17"/>
                <a:gd name="T6" fmla="*/ 8 w 9"/>
                <a:gd name="T7" fmla="*/ 17 h 17"/>
                <a:gd name="T8" fmla="*/ 9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5"/>
                    <a:pt x="1" y="10"/>
                    <a:pt x="0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1"/>
                    <a:pt x="9" y="5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0" name="Freeform 252"/>
            <p:cNvSpPr>
              <a:spLocks/>
            </p:cNvSpPr>
            <p:nvPr/>
          </p:nvSpPr>
          <p:spPr bwMode="auto">
            <a:xfrm>
              <a:off x="5856828" y="1886907"/>
              <a:ext cx="21014" cy="21014"/>
            </a:xfrm>
            <a:custGeom>
              <a:avLst/>
              <a:gdLst>
                <a:gd name="T0" fmla="*/ 3 w 10"/>
                <a:gd name="T1" fmla="*/ 10 h 10"/>
                <a:gd name="T2" fmla="*/ 0 w 10"/>
                <a:gd name="T3" fmla="*/ 6 h 10"/>
                <a:gd name="T4" fmla="*/ 6 w 10"/>
                <a:gd name="T5" fmla="*/ 0 h 10"/>
                <a:gd name="T6" fmla="*/ 10 w 10"/>
                <a:gd name="T7" fmla="*/ 3 h 10"/>
                <a:gd name="T8" fmla="*/ 3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3" y="10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10" y="3"/>
                  </a:lnTo>
                  <a:lnTo>
                    <a:pt x="3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1" name="Freeform 253"/>
            <p:cNvSpPr>
              <a:spLocks/>
            </p:cNvSpPr>
            <p:nvPr/>
          </p:nvSpPr>
          <p:spPr bwMode="auto">
            <a:xfrm>
              <a:off x="5808494" y="1666255"/>
              <a:ext cx="21014" cy="16812"/>
            </a:xfrm>
            <a:custGeom>
              <a:avLst/>
              <a:gdLst>
                <a:gd name="T0" fmla="*/ 2 w 18"/>
                <a:gd name="T1" fmla="*/ 0 h 14"/>
                <a:gd name="T2" fmla="*/ 0 w 18"/>
                <a:gd name="T3" fmla="*/ 8 h 14"/>
                <a:gd name="T4" fmla="*/ 14 w 18"/>
                <a:gd name="T5" fmla="*/ 14 h 14"/>
                <a:gd name="T6" fmla="*/ 18 w 18"/>
                <a:gd name="T7" fmla="*/ 7 h 14"/>
                <a:gd name="T8" fmla="*/ 2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2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5" y="9"/>
                    <a:pt x="10" y="11"/>
                    <a:pt x="14" y="14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3" y="4"/>
                    <a:pt x="8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2" name="Freeform 254"/>
            <p:cNvSpPr>
              <a:spLocks/>
            </p:cNvSpPr>
            <p:nvPr/>
          </p:nvSpPr>
          <p:spPr bwMode="auto">
            <a:xfrm>
              <a:off x="5875740" y="1861690"/>
              <a:ext cx="16812" cy="23117"/>
            </a:xfrm>
            <a:custGeom>
              <a:avLst/>
              <a:gdLst>
                <a:gd name="T0" fmla="*/ 15 w 15"/>
                <a:gd name="T1" fmla="*/ 4 h 19"/>
                <a:gd name="T2" fmla="*/ 8 w 15"/>
                <a:gd name="T3" fmla="*/ 0 h 19"/>
                <a:gd name="T4" fmla="*/ 0 w 15"/>
                <a:gd name="T5" fmla="*/ 14 h 19"/>
                <a:gd name="T6" fmla="*/ 7 w 15"/>
                <a:gd name="T7" fmla="*/ 19 h 19"/>
                <a:gd name="T8" fmla="*/ 15 w 15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9">
                  <a:moveTo>
                    <a:pt x="15" y="4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5"/>
                    <a:pt x="3" y="10"/>
                    <a:pt x="0" y="14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0" y="14"/>
                    <a:pt x="13" y="9"/>
                    <a:pt x="1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Freeform 255"/>
            <p:cNvSpPr>
              <a:spLocks/>
            </p:cNvSpPr>
            <p:nvPr/>
          </p:nvSpPr>
          <p:spPr bwMode="auto">
            <a:xfrm>
              <a:off x="5894654" y="1777632"/>
              <a:ext cx="12609" cy="21014"/>
            </a:xfrm>
            <a:custGeom>
              <a:avLst/>
              <a:gdLst>
                <a:gd name="T0" fmla="*/ 0 w 10"/>
                <a:gd name="T1" fmla="*/ 2 h 18"/>
                <a:gd name="T2" fmla="*/ 2 w 10"/>
                <a:gd name="T3" fmla="*/ 18 h 18"/>
                <a:gd name="T4" fmla="*/ 10 w 10"/>
                <a:gd name="T5" fmla="*/ 17 h 18"/>
                <a:gd name="T6" fmla="*/ 8 w 10"/>
                <a:gd name="T7" fmla="*/ 0 h 18"/>
                <a:gd name="T8" fmla="*/ 0 w 10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2"/>
                  </a:moveTo>
                  <a:cubicBezTo>
                    <a:pt x="1" y="7"/>
                    <a:pt x="2" y="12"/>
                    <a:pt x="2" y="18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1"/>
                    <a:pt x="9" y="6"/>
                    <a:pt x="8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4" name="Freeform 256"/>
            <p:cNvSpPr>
              <a:spLocks/>
            </p:cNvSpPr>
            <p:nvPr/>
          </p:nvSpPr>
          <p:spPr bwMode="auto">
            <a:xfrm>
              <a:off x="5873640" y="1720893"/>
              <a:ext cx="18914" cy="23117"/>
            </a:xfrm>
            <a:custGeom>
              <a:avLst/>
              <a:gdLst>
                <a:gd name="T0" fmla="*/ 0 w 15"/>
                <a:gd name="T1" fmla="*/ 4 h 18"/>
                <a:gd name="T2" fmla="*/ 8 w 15"/>
                <a:gd name="T3" fmla="*/ 18 h 18"/>
                <a:gd name="T4" fmla="*/ 15 w 15"/>
                <a:gd name="T5" fmla="*/ 14 h 18"/>
                <a:gd name="T6" fmla="*/ 7 w 15"/>
                <a:gd name="T7" fmla="*/ 0 h 18"/>
                <a:gd name="T8" fmla="*/ 0 w 15"/>
                <a:gd name="T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8">
                  <a:moveTo>
                    <a:pt x="0" y="4"/>
                  </a:moveTo>
                  <a:cubicBezTo>
                    <a:pt x="3" y="9"/>
                    <a:pt x="6" y="13"/>
                    <a:pt x="8" y="18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3" y="9"/>
                    <a:pt x="10" y="4"/>
                    <a:pt x="7" y="0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5" name="Freeform 257"/>
            <p:cNvSpPr>
              <a:spLocks/>
            </p:cNvSpPr>
            <p:nvPr/>
          </p:nvSpPr>
          <p:spPr bwMode="auto">
            <a:xfrm>
              <a:off x="5888349" y="1748212"/>
              <a:ext cx="14711" cy="21014"/>
            </a:xfrm>
            <a:custGeom>
              <a:avLst/>
              <a:gdLst>
                <a:gd name="T0" fmla="*/ 0 w 12"/>
                <a:gd name="T1" fmla="*/ 3 h 19"/>
                <a:gd name="T2" fmla="*/ 5 w 12"/>
                <a:gd name="T3" fmla="*/ 19 h 19"/>
                <a:gd name="T4" fmla="*/ 12 w 12"/>
                <a:gd name="T5" fmla="*/ 17 h 19"/>
                <a:gd name="T6" fmla="*/ 7 w 12"/>
                <a:gd name="T7" fmla="*/ 0 h 19"/>
                <a:gd name="T8" fmla="*/ 0 w 12"/>
                <a:gd name="T9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9">
                  <a:moveTo>
                    <a:pt x="0" y="3"/>
                  </a:moveTo>
                  <a:cubicBezTo>
                    <a:pt x="2" y="8"/>
                    <a:pt x="3" y="13"/>
                    <a:pt x="5" y="19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1"/>
                    <a:pt x="9" y="6"/>
                    <a:pt x="7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6" name="Freeform 258"/>
            <p:cNvSpPr>
              <a:spLocks/>
            </p:cNvSpPr>
            <p:nvPr/>
          </p:nvSpPr>
          <p:spPr bwMode="auto">
            <a:xfrm>
              <a:off x="5854726" y="1697777"/>
              <a:ext cx="21014" cy="21014"/>
            </a:xfrm>
            <a:custGeom>
              <a:avLst/>
              <a:gdLst>
                <a:gd name="T0" fmla="*/ 6 w 17"/>
                <a:gd name="T1" fmla="*/ 0 h 18"/>
                <a:gd name="T2" fmla="*/ 0 w 17"/>
                <a:gd name="T3" fmla="*/ 6 h 18"/>
                <a:gd name="T4" fmla="*/ 2 w 17"/>
                <a:gd name="T5" fmla="*/ 8 h 18"/>
                <a:gd name="T6" fmla="*/ 11 w 17"/>
                <a:gd name="T7" fmla="*/ 18 h 18"/>
                <a:gd name="T8" fmla="*/ 17 w 17"/>
                <a:gd name="T9" fmla="*/ 13 h 18"/>
                <a:gd name="T10" fmla="*/ 8 w 17"/>
                <a:gd name="T11" fmla="*/ 2 h 18"/>
                <a:gd name="T12" fmla="*/ 6 w 17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8">
                  <a:moveTo>
                    <a:pt x="6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2" y="7"/>
                    <a:pt x="2" y="8"/>
                  </a:cubicBezTo>
                  <a:cubicBezTo>
                    <a:pt x="5" y="11"/>
                    <a:pt x="8" y="14"/>
                    <a:pt x="11" y="18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5" y="9"/>
                    <a:pt x="11" y="5"/>
                    <a:pt x="8" y="2"/>
                  </a:cubicBezTo>
                  <a:cubicBezTo>
                    <a:pt x="7" y="1"/>
                    <a:pt x="7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7" name="Freeform 259"/>
            <p:cNvSpPr>
              <a:spLocks/>
            </p:cNvSpPr>
            <p:nvPr/>
          </p:nvSpPr>
          <p:spPr bwMode="auto">
            <a:xfrm>
              <a:off x="5831611" y="1678864"/>
              <a:ext cx="21014" cy="18914"/>
            </a:xfrm>
            <a:custGeom>
              <a:avLst/>
              <a:gdLst>
                <a:gd name="T0" fmla="*/ 0 w 18"/>
                <a:gd name="T1" fmla="*/ 7 h 16"/>
                <a:gd name="T2" fmla="*/ 13 w 18"/>
                <a:gd name="T3" fmla="*/ 16 h 16"/>
                <a:gd name="T4" fmla="*/ 18 w 18"/>
                <a:gd name="T5" fmla="*/ 10 h 16"/>
                <a:gd name="T6" fmla="*/ 4 w 18"/>
                <a:gd name="T7" fmla="*/ 0 h 16"/>
                <a:gd name="T8" fmla="*/ 0 w 18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0" y="7"/>
                  </a:moveTo>
                  <a:cubicBezTo>
                    <a:pt x="5" y="10"/>
                    <a:pt x="9" y="13"/>
                    <a:pt x="13" y="16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4" y="7"/>
                    <a:pt x="9" y="3"/>
                    <a:pt x="4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8" name="Freeform 260"/>
            <p:cNvSpPr>
              <a:spLocks/>
            </p:cNvSpPr>
            <p:nvPr/>
          </p:nvSpPr>
          <p:spPr bwMode="auto">
            <a:xfrm>
              <a:off x="5840017" y="1865893"/>
              <a:ext cx="56740" cy="56740"/>
            </a:xfrm>
            <a:custGeom>
              <a:avLst/>
              <a:gdLst>
                <a:gd name="T0" fmla="*/ 5 w 27"/>
                <a:gd name="T1" fmla="*/ 20 h 27"/>
                <a:gd name="T2" fmla="*/ 5 w 27"/>
                <a:gd name="T3" fmla="*/ 0 h 27"/>
                <a:gd name="T4" fmla="*/ 0 w 27"/>
                <a:gd name="T5" fmla="*/ 0 h 27"/>
                <a:gd name="T6" fmla="*/ 0 w 27"/>
                <a:gd name="T7" fmla="*/ 25 h 27"/>
                <a:gd name="T8" fmla="*/ 3 w 27"/>
                <a:gd name="T9" fmla="*/ 27 h 27"/>
                <a:gd name="T10" fmla="*/ 27 w 27"/>
                <a:gd name="T11" fmla="*/ 27 h 27"/>
                <a:gd name="T12" fmla="*/ 27 w 27"/>
                <a:gd name="T13" fmla="*/ 23 h 27"/>
                <a:gd name="T14" fmla="*/ 7 w 27"/>
                <a:gd name="T15" fmla="*/ 23 h 27"/>
                <a:gd name="T16" fmla="*/ 5 w 27"/>
                <a:gd name="T17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5" y="20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0" y="25"/>
                  </a:lnTo>
                  <a:lnTo>
                    <a:pt x="3" y="27"/>
                  </a:lnTo>
                  <a:lnTo>
                    <a:pt x="27" y="27"/>
                  </a:lnTo>
                  <a:lnTo>
                    <a:pt x="27" y="23"/>
                  </a:lnTo>
                  <a:lnTo>
                    <a:pt x="7" y="23"/>
                  </a:lnTo>
                  <a:lnTo>
                    <a:pt x="5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9" name="Freeform 261"/>
            <p:cNvSpPr>
              <a:spLocks/>
            </p:cNvSpPr>
            <p:nvPr/>
          </p:nvSpPr>
          <p:spPr bwMode="auto">
            <a:xfrm>
              <a:off x="5741248" y="1949951"/>
              <a:ext cx="8406" cy="10508"/>
            </a:xfrm>
            <a:custGeom>
              <a:avLst/>
              <a:gdLst>
                <a:gd name="T0" fmla="*/ 8 w 8"/>
                <a:gd name="T1" fmla="*/ 1 h 9"/>
                <a:gd name="T2" fmla="*/ 1 w 8"/>
                <a:gd name="T3" fmla="*/ 0 h 9"/>
                <a:gd name="T4" fmla="*/ 0 w 8"/>
                <a:gd name="T5" fmla="*/ 8 h 9"/>
                <a:gd name="T6" fmla="*/ 8 w 8"/>
                <a:gd name="T7" fmla="*/ 9 h 9"/>
                <a:gd name="T8" fmla="*/ 8 w 8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6" y="1"/>
                    <a:pt x="3" y="1"/>
                    <a:pt x="1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9"/>
                    <a:pt x="6" y="9"/>
                    <a:pt x="8" y="9"/>
                  </a:cubicBezTo>
                  <a:lnTo>
                    <a:pt x="8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0" name="Freeform 262"/>
            <p:cNvSpPr>
              <a:spLocks/>
            </p:cNvSpPr>
            <p:nvPr/>
          </p:nvSpPr>
          <p:spPr bwMode="auto">
            <a:xfrm>
              <a:off x="5657190" y="1918428"/>
              <a:ext cx="21014" cy="18914"/>
            </a:xfrm>
            <a:custGeom>
              <a:avLst/>
              <a:gdLst>
                <a:gd name="T0" fmla="*/ 0 w 18"/>
                <a:gd name="T1" fmla="*/ 6 h 16"/>
                <a:gd name="T2" fmla="*/ 14 w 18"/>
                <a:gd name="T3" fmla="*/ 16 h 16"/>
                <a:gd name="T4" fmla="*/ 18 w 18"/>
                <a:gd name="T5" fmla="*/ 9 h 16"/>
                <a:gd name="T6" fmla="*/ 5 w 18"/>
                <a:gd name="T7" fmla="*/ 0 h 16"/>
                <a:gd name="T8" fmla="*/ 0 w 18"/>
                <a:gd name="T9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0" y="6"/>
                  </a:moveTo>
                  <a:cubicBezTo>
                    <a:pt x="5" y="10"/>
                    <a:pt x="9" y="13"/>
                    <a:pt x="14" y="1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4" y="7"/>
                    <a:pt x="9" y="3"/>
                    <a:pt x="5" y="0"/>
                  </a:cubicBez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1" name="Freeform 263"/>
            <p:cNvSpPr>
              <a:spLocks/>
            </p:cNvSpPr>
            <p:nvPr/>
          </p:nvSpPr>
          <p:spPr bwMode="auto">
            <a:xfrm>
              <a:off x="5604655" y="1819661"/>
              <a:ext cx="10508" cy="21014"/>
            </a:xfrm>
            <a:custGeom>
              <a:avLst/>
              <a:gdLst>
                <a:gd name="T0" fmla="*/ 0 w 10"/>
                <a:gd name="T1" fmla="*/ 0 h 17"/>
                <a:gd name="T2" fmla="*/ 2 w 10"/>
                <a:gd name="T3" fmla="*/ 17 h 17"/>
                <a:gd name="T4" fmla="*/ 10 w 10"/>
                <a:gd name="T5" fmla="*/ 16 h 17"/>
                <a:gd name="T6" fmla="*/ 8 w 10"/>
                <a:gd name="T7" fmla="*/ 0 h 17"/>
                <a:gd name="T8" fmla="*/ 0 w 10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1" y="6"/>
                    <a:pt x="1" y="12"/>
                    <a:pt x="2" y="17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1"/>
                    <a:pt x="9" y="5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2" name="Freeform 264"/>
            <p:cNvSpPr>
              <a:spLocks/>
            </p:cNvSpPr>
            <p:nvPr/>
          </p:nvSpPr>
          <p:spPr bwMode="auto">
            <a:xfrm>
              <a:off x="5608858" y="1849081"/>
              <a:ext cx="14711" cy="21014"/>
            </a:xfrm>
            <a:custGeom>
              <a:avLst/>
              <a:gdLst>
                <a:gd name="T0" fmla="*/ 0 w 13"/>
                <a:gd name="T1" fmla="*/ 2 h 18"/>
                <a:gd name="T2" fmla="*/ 6 w 13"/>
                <a:gd name="T3" fmla="*/ 18 h 18"/>
                <a:gd name="T4" fmla="*/ 13 w 13"/>
                <a:gd name="T5" fmla="*/ 15 h 18"/>
                <a:gd name="T6" fmla="*/ 8 w 13"/>
                <a:gd name="T7" fmla="*/ 0 h 18"/>
                <a:gd name="T8" fmla="*/ 0 w 13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0" y="2"/>
                  </a:moveTo>
                  <a:cubicBezTo>
                    <a:pt x="2" y="7"/>
                    <a:pt x="4" y="13"/>
                    <a:pt x="6" y="18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1" y="10"/>
                    <a:pt x="9" y="5"/>
                    <a:pt x="8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3" name="Freeform 265"/>
            <p:cNvSpPr>
              <a:spLocks/>
            </p:cNvSpPr>
            <p:nvPr/>
          </p:nvSpPr>
          <p:spPr bwMode="auto">
            <a:xfrm>
              <a:off x="5608858" y="1760821"/>
              <a:ext cx="14711" cy="21014"/>
            </a:xfrm>
            <a:custGeom>
              <a:avLst/>
              <a:gdLst>
                <a:gd name="T0" fmla="*/ 7 w 12"/>
                <a:gd name="T1" fmla="*/ 18 h 18"/>
                <a:gd name="T2" fmla="*/ 12 w 12"/>
                <a:gd name="T3" fmla="*/ 3 h 18"/>
                <a:gd name="T4" fmla="*/ 5 w 12"/>
                <a:gd name="T5" fmla="*/ 0 h 18"/>
                <a:gd name="T6" fmla="*/ 0 w 12"/>
                <a:gd name="T7" fmla="*/ 16 h 18"/>
                <a:gd name="T8" fmla="*/ 7 w 12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7" y="18"/>
                  </a:moveTo>
                  <a:cubicBezTo>
                    <a:pt x="9" y="13"/>
                    <a:pt x="10" y="7"/>
                    <a:pt x="12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5"/>
                    <a:pt x="1" y="10"/>
                    <a:pt x="0" y="16"/>
                  </a:cubicBezTo>
                  <a:lnTo>
                    <a:pt x="7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Freeform 266"/>
            <p:cNvSpPr>
              <a:spLocks/>
            </p:cNvSpPr>
            <p:nvPr/>
          </p:nvSpPr>
          <p:spPr bwMode="auto">
            <a:xfrm>
              <a:off x="5682408" y="1935240"/>
              <a:ext cx="21014" cy="16812"/>
            </a:xfrm>
            <a:custGeom>
              <a:avLst/>
              <a:gdLst>
                <a:gd name="T0" fmla="*/ 3 w 18"/>
                <a:gd name="T1" fmla="*/ 0 h 14"/>
                <a:gd name="T2" fmla="*/ 0 w 18"/>
                <a:gd name="T3" fmla="*/ 8 h 14"/>
                <a:gd name="T4" fmla="*/ 15 w 18"/>
                <a:gd name="T5" fmla="*/ 14 h 14"/>
                <a:gd name="T6" fmla="*/ 18 w 18"/>
                <a:gd name="T7" fmla="*/ 7 h 14"/>
                <a:gd name="T8" fmla="*/ 3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3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5" y="10"/>
                    <a:pt x="10" y="13"/>
                    <a:pt x="15" y="14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3" y="5"/>
                    <a:pt x="8" y="3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Freeform 267"/>
            <p:cNvSpPr>
              <a:spLocks/>
            </p:cNvSpPr>
            <p:nvPr/>
          </p:nvSpPr>
          <p:spPr bwMode="auto">
            <a:xfrm>
              <a:off x="5604655" y="1788139"/>
              <a:ext cx="10508" cy="23117"/>
            </a:xfrm>
            <a:custGeom>
              <a:avLst/>
              <a:gdLst>
                <a:gd name="T0" fmla="*/ 0 w 10"/>
                <a:gd name="T1" fmla="*/ 18 h 18"/>
                <a:gd name="T2" fmla="*/ 8 w 10"/>
                <a:gd name="T3" fmla="*/ 18 h 18"/>
                <a:gd name="T4" fmla="*/ 10 w 10"/>
                <a:gd name="T5" fmla="*/ 2 h 18"/>
                <a:gd name="T6" fmla="*/ 2 w 10"/>
                <a:gd name="T7" fmla="*/ 0 h 18"/>
                <a:gd name="T8" fmla="*/ 0 w 10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8" y="18"/>
                    <a:pt x="8" y="18"/>
                    <a:pt x="8" y="18"/>
                  </a:cubicBezTo>
                  <a:cubicBezTo>
                    <a:pt x="8" y="12"/>
                    <a:pt x="9" y="7"/>
                    <a:pt x="1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0" y="12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Freeform 268"/>
            <p:cNvSpPr>
              <a:spLocks/>
            </p:cNvSpPr>
            <p:nvPr/>
          </p:nvSpPr>
          <p:spPr bwMode="auto">
            <a:xfrm>
              <a:off x="5617264" y="1733501"/>
              <a:ext cx="18914" cy="21014"/>
            </a:xfrm>
            <a:custGeom>
              <a:avLst/>
              <a:gdLst>
                <a:gd name="T0" fmla="*/ 0 w 15"/>
                <a:gd name="T1" fmla="*/ 15 h 18"/>
                <a:gd name="T2" fmla="*/ 7 w 15"/>
                <a:gd name="T3" fmla="*/ 18 h 18"/>
                <a:gd name="T4" fmla="*/ 15 w 15"/>
                <a:gd name="T5" fmla="*/ 4 h 18"/>
                <a:gd name="T6" fmla="*/ 9 w 15"/>
                <a:gd name="T7" fmla="*/ 0 h 18"/>
                <a:gd name="T8" fmla="*/ 0 w 15"/>
                <a:gd name="T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8">
                  <a:moveTo>
                    <a:pt x="0" y="15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10" y="13"/>
                    <a:pt x="12" y="9"/>
                    <a:pt x="15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4"/>
                    <a:pt x="3" y="10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7" name="Freeform 269"/>
            <p:cNvSpPr>
              <a:spLocks/>
            </p:cNvSpPr>
            <p:nvPr/>
          </p:nvSpPr>
          <p:spPr bwMode="auto">
            <a:xfrm>
              <a:off x="5619364" y="1874299"/>
              <a:ext cx="18914" cy="23117"/>
            </a:xfrm>
            <a:custGeom>
              <a:avLst/>
              <a:gdLst>
                <a:gd name="T0" fmla="*/ 0 w 16"/>
                <a:gd name="T1" fmla="*/ 4 h 19"/>
                <a:gd name="T2" fmla="*/ 9 w 16"/>
                <a:gd name="T3" fmla="*/ 19 h 19"/>
                <a:gd name="T4" fmla="*/ 16 w 16"/>
                <a:gd name="T5" fmla="*/ 14 h 19"/>
                <a:gd name="T6" fmla="*/ 7 w 16"/>
                <a:gd name="T7" fmla="*/ 0 h 19"/>
                <a:gd name="T8" fmla="*/ 0 w 16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9">
                  <a:moveTo>
                    <a:pt x="0" y="4"/>
                  </a:moveTo>
                  <a:cubicBezTo>
                    <a:pt x="3" y="9"/>
                    <a:pt x="6" y="14"/>
                    <a:pt x="9" y="19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0"/>
                    <a:pt x="10" y="5"/>
                    <a:pt x="7" y="0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8" name="Freeform 270"/>
            <p:cNvSpPr>
              <a:spLocks/>
            </p:cNvSpPr>
            <p:nvPr/>
          </p:nvSpPr>
          <p:spPr bwMode="auto">
            <a:xfrm>
              <a:off x="5636176" y="1899516"/>
              <a:ext cx="18914" cy="18914"/>
            </a:xfrm>
            <a:custGeom>
              <a:avLst/>
              <a:gdLst>
                <a:gd name="T0" fmla="*/ 12 w 17"/>
                <a:gd name="T1" fmla="*/ 17 h 17"/>
                <a:gd name="T2" fmla="*/ 17 w 17"/>
                <a:gd name="T3" fmla="*/ 12 h 17"/>
                <a:gd name="T4" fmla="*/ 15 w 17"/>
                <a:gd name="T5" fmla="*/ 10 h 17"/>
                <a:gd name="T6" fmla="*/ 6 w 17"/>
                <a:gd name="T7" fmla="*/ 0 h 17"/>
                <a:gd name="T8" fmla="*/ 0 w 17"/>
                <a:gd name="T9" fmla="*/ 5 h 17"/>
                <a:gd name="T10" fmla="*/ 10 w 17"/>
                <a:gd name="T11" fmla="*/ 15 h 17"/>
                <a:gd name="T12" fmla="*/ 12 w 17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7">
                  <a:moveTo>
                    <a:pt x="12" y="17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6" y="10"/>
                    <a:pt x="15" y="10"/>
                  </a:cubicBezTo>
                  <a:cubicBezTo>
                    <a:pt x="12" y="7"/>
                    <a:pt x="9" y="3"/>
                    <a:pt x="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8"/>
                    <a:pt x="6" y="12"/>
                    <a:pt x="10" y="15"/>
                  </a:cubicBezTo>
                  <a:cubicBezTo>
                    <a:pt x="10" y="16"/>
                    <a:pt x="11" y="17"/>
                    <a:pt x="12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9" name="Freeform 271"/>
            <p:cNvSpPr>
              <a:spLocks/>
            </p:cNvSpPr>
            <p:nvPr/>
          </p:nvSpPr>
          <p:spPr bwMode="auto">
            <a:xfrm>
              <a:off x="5634075" y="1710386"/>
              <a:ext cx="21014" cy="21014"/>
            </a:xfrm>
            <a:custGeom>
              <a:avLst/>
              <a:gdLst>
                <a:gd name="T0" fmla="*/ 4 w 10"/>
                <a:gd name="T1" fmla="*/ 10 h 10"/>
                <a:gd name="T2" fmla="*/ 0 w 10"/>
                <a:gd name="T3" fmla="*/ 7 h 10"/>
                <a:gd name="T4" fmla="*/ 7 w 10"/>
                <a:gd name="T5" fmla="*/ 0 h 10"/>
                <a:gd name="T6" fmla="*/ 10 w 10"/>
                <a:gd name="T7" fmla="*/ 3 h 10"/>
                <a:gd name="T8" fmla="*/ 4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10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0" y="3"/>
                  </a:lnTo>
                  <a:lnTo>
                    <a:pt x="4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0" name="Freeform 272"/>
            <p:cNvSpPr>
              <a:spLocks/>
            </p:cNvSpPr>
            <p:nvPr/>
          </p:nvSpPr>
          <p:spPr bwMode="auto">
            <a:xfrm>
              <a:off x="5711828" y="1945748"/>
              <a:ext cx="21014" cy="14711"/>
            </a:xfrm>
            <a:custGeom>
              <a:avLst/>
              <a:gdLst>
                <a:gd name="T0" fmla="*/ 2 w 18"/>
                <a:gd name="T1" fmla="*/ 0 h 12"/>
                <a:gd name="T2" fmla="*/ 0 w 18"/>
                <a:gd name="T3" fmla="*/ 8 h 12"/>
                <a:gd name="T4" fmla="*/ 16 w 18"/>
                <a:gd name="T5" fmla="*/ 12 h 12"/>
                <a:gd name="T6" fmla="*/ 18 w 18"/>
                <a:gd name="T7" fmla="*/ 4 h 12"/>
                <a:gd name="T8" fmla="*/ 2 w 1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2">
                  <a:moveTo>
                    <a:pt x="2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5" y="10"/>
                    <a:pt x="11" y="11"/>
                    <a:pt x="16" y="1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2" y="3"/>
                    <a:pt x="7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1" name="Freeform 273"/>
            <p:cNvSpPr>
              <a:spLocks/>
            </p:cNvSpPr>
            <p:nvPr/>
          </p:nvSpPr>
          <p:spPr bwMode="auto">
            <a:xfrm>
              <a:off x="5613061" y="1695675"/>
              <a:ext cx="56740" cy="56740"/>
            </a:xfrm>
            <a:custGeom>
              <a:avLst/>
              <a:gdLst>
                <a:gd name="T0" fmla="*/ 0 w 27"/>
                <a:gd name="T1" fmla="*/ 0 h 27"/>
                <a:gd name="T2" fmla="*/ 0 w 27"/>
                <a:gd name="T3" fmla="*/ 4 h 27"/>
                <a:gd name="T4" fmla="*/ 21 w 27"/>
                <a:gd name="T5" fmla="*/ 4 h 27"/>
                <a:gd name="T6" fmla="*/ 23 w 27"/>
                <a:gd name="T7" fmla="*/ 6 h 27"/>
                <a:gd name="T8" fmla="*/ 23 w 27"/>
                <a:gd name="T9" fmla="*/ 27 h 27"/>
                <a:gd name="T10" fmla="*/ 27 w 27"/>
                <a:gd name="T11" fmla="*/ 27 h 27"/>
                <a:gd name="T12" fmla="*/ 27 w 27"/>
                <a:gd name="T13" fmla="*/ 2 h 27"/>
                <a:gd name="T14" fmla="*/ 25 w 27"/>
                <a:gd name="T15" fmla="*/ 0 h 27"/>
                <a:gd name="T16" fmla="*/ 0 w 27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0" y="0"/>
                  </a:moveTo>
                  <a:lnTo>
                    <a:pt x="0" y="4"/>
                  </a:lnTo>
                  <a:lnTo>
                    <a:pt x="21" y="4"/>
                  </a:lnTo>
                  <a:lnTo>
                    <a:pt x="23" y="6"/>
                  </a:lnTo>
                  <a:lnTo>
                    <a:pt x="23" y="27"/>
                  </a:lnTo>
                  <a:lnTo>
                    <a:pt x="27" y="27"/>
                  </a:lnTo>
                  <a:lnTo>
                    <a:pt x="27" y="2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7" name="Группа 386"/>
          <p:cNvGrpSpPr/>
          <p:nvPr/>
        </p:nvGrpSpPr>
        <p:grpSpPr>
          <a:xfrm>
            <a:off x="6392696" y="2052921"/>
            <a:ext cx="298406" cy="300507"/>
            <a:chOff x="6392696" y="2052921"/>
            <a:chExt cx="298406" cy="300507"/>
          </a:xfrm>
          <a:solidFill>
            <a:schemeClr val="tx2"/>
          </a:solidFill>
        </p:grpSpPr>
        <p:sp>
          <p:nvSpPr>
            <p:cNvPr id="252" name="Freeform 274"/>
            <p:cNvSpPr>
              <a:spLocks/>
            </p:cNvSpPr>
            <p:nvPr/>
          </p:nvSpPr>
          <p:spPr bwMode="auto">
            <a:xfrm>
              <a:off x="6392696" y="2239950"/>
              <a:ext cx="111377" cy="113478"/>
            </a:xfrm>
            <a:custGeom>
              <a:avLst/>
              <a:gdLst>
                <a:gd name="T0" fmla="*/ 3 w 53"/>
                <a:gd name="T1" fmla="*/ 54 h 54"/>
                <a:gd name="T2" fmla="*/ 49 w 53"/>
                <a:gd name="T3" fmla="*/ 7 h 54"/>
                <a:gd name="T4" fmla="*/ 49 w 53"/>
                <a:gd name="T5" fmla="*/ 27 h 54"/>
                <a:gd name="T6" fmla="*/ 53 w 53"/>
                <a:gd name="T7" fmla="*/ 27 h 54"/>
                <a:gd name="T8" fmla="*/ 53 w 53"/>
                <a:gd name="T9" fmla="*/ 2 h 54"/>
                <a:gd name="T10" fmla="*/ 51 w 53"/>
                <a:gd name="T11" fmla="*/ 0 h 54"/>
                <a:gd name="T12" fmla="*/ 26 w 53"/>
                <a:gd name="T13" fmla="*/ 0 h 54"/>
                <a:gd name="T14" fmla="*/ 26 w 53"/>
                <a:gd name="T15" fmla="*/ 5 h 54"/>
                <a:gd name="T16" fmla="*/ 45 w 53"/>
                <a:gd name="T17" fmla="*/ 5 h 54"/>
                <a:gd name="T18" fmla="*/ 0 w 53"/>
                <a:gd name="T19" fmla="*/ 50 h 54"/>
                <a:gd name="T20" fmla="*/ 3 w 53"/>
                <a:gd name="T2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54">
                  <a:moveTo>
                    <a:pt x="3" y="54"/>
                  </a:moveTo>
                  <a:lnTo>
                    <a:pt x="49" y="7"/>
                  </a:lnTo>
                  <a:lnTo>
                    <a:pt x="49" y="27"/>
                  </a:lnTo>
                  <a:lnTo>
                    <a:pt x="53" y="27"/>
                  </a:lnTo>
                  <a:lnTo>
                    <a:pt x="53" y="2"/>
                  </a:lnTo>
                  <a:lnTo>
                    <a:pt x="51" y="0"/>
                  </a:lnTo>
                  <a:lnTo>
                    <a:pt x="26" y="0"/>
                  </a:lnTo>
                  <a:lnTo>
                    <a:pt x="26" y="5"/>
                  </a:lnTo>
                  <a:lnTo>
                    <a:pt x="45" y="5"/>
                  </a:lnTo>
                  <a:lnTo>
                    <a:pt x="0" y="50"/>
                  </a:lnTo>
                  <a:lnTo>
                    <a:pt x="3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3" name="Freeform 275"/>
            <p:cNvSpPr>
              <a:spLocks/>
            </p:cNvSpPr>
            <p:nvPr/>
          </p:nvSpPr>
          <p:spPr bwMode="auto">
            <a:xfrm>
              <a:off x="6579725" y="2239950"/>
              <a:ext cx="111377" cy="113478"/>
            </a:xfrm>
            <a:custGeom>
              <a:avLst/>
              <a:gdLst>
                <a:gd name="T0" fmla="*/ 0 w 53"/>
                <a:gd name="T1" fmla="*/ 27 h 54"/>
                <a:gd name="T2" fmla="*/ 5 w 53"/>
                <a:gd name="T3" fmla="*/ 27 h 54"/>
                <a:gd name="T4" fmla="*/ 5 w 53"/>
                <a:gd name="T5" fmla="*/ 7 h 54"/>
                <a:gd name="T6" fmla="*/ 51 w 53"/>
                <a:gd name="T7" fmla="*/ 54 h 54"/>
                <a:gd name="T8" fmla="*/ 53 w 53"/>
                <a:gd name="T9" fmla="*/ 50 h 54"/>
                <a:gd name="T10" fmla="*/ 8 w 53"/>
                <a:gd name="T11" fmla="*/ 5 h 54"/>
                <a:gd name="T12" fmla="*/ 27 w 53"/>
                <a:gd name="T13" fmla="*/ 5 h 54"/>
                <a:gd name="T14" fmla="*/ 27 w 53"/>
                <a:gd name="T15" fmla="*/ 0 h 54"/>
                <a:gd name="T16" fmla="*/ 3 w 53"/>
                <a:gd name="T17" fmla="*/ 0 h 54"/>
                <a:gd name="T18" fmla="*/ 0 w 53"/>
                <a:gd name="T19" fmla="*/ 2 h 54"/>
                <a:gd name="T20" fmla="*/ 0 w 53"/>
                <a:gd name="T21" fmla="*/ 2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54">
                  <a:moveTo>
                    <a:pt x="0" y="27"/>
                  </a:moveTo>
                  <a:lnTo>
                    <a:pt x="5" y="27"/>
                  </a:lnTo>
                  <a:lnTo>
                    <a:pt x="5" y="7"/>
                  </a:lnTo>
                  <a:lnTo>
                    <a:pt x="51" y="54"/>
                  </a:lnTo>
                  <a:lnTo>
                    <a:pt x="53" y="50"/>
                  </a:lnTo>
                  <a:lnTo>
                    <a:pt x="8" y="5"/>
                  </a:lnTo>
                  <a:lnTo>
                    <a:pt x="27" y="5"/>
                  </a:lnTo>
                  <a:lnTo>
                    <a:pt x="27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Freeform 276"/>
            <p:cNvSpPr>
              <a:spLocks/>
            </p:cNvSpPr>
            <p:nvPr/>
          </p:nvSpPr>
          <p:spPr bwMode="auto">
            <a:xfrm>
              <a:off x="6579725" y="2052921"/>
              <a:ext cx="111377" cy="111377"/>
            </a:xfrm>
            <a:custGeom>
              <a:avLst/>
              <a:gdLst>
                <a:gd name="T0" fmla="*/ 0 w 53"/>
                <a:gd name="T1" fmla="*/ 26 h 53"/>
                <a:gd name="T2" fmla="*/ 0 w 53"/>
                <a:gd name="T3" fmla="*/ 51 h 53"/>
                <a:gd name="T4" fmla="*/ 3 w 53"/>
                <a:gd name="T5" fmla="*/ 53 h 53"/>
                <a:gd name="T6" fmla="*/ 27 w 53"/>
                <a:gd name="T7" fmla="*/ 53 h 53"/>
                <a:gd name="T8" fmla="*/ 27 w 53"/>
                <a:gd name="T9" fmla="*/ 49 h 53"/>
                <a:gd name="T10" fmla="*/ 8 w 53"/>
                <a:gd name="T11" fmla="*/ 49 h 53"/>
                <a:gd name="T12" fmla="*/ 53 w 53"/>
                <a:gd name="T13" fmla="*/ 3 h 53"/>
                <a:gd name="T14" fmla="*/ 51 w 53"/>
                <a:gd name="T15" fmla="*/ 0 h 53"/>
                <a:gd name="T16" fmla="*/ 5 w 53"/>
                <a:gd name="T17" fmla="*/ 45 h 53"/>
                <a:gd name="T18" fmla="*/ 5 w 53"/>
                <a:gd name="T19" fmla="*/ 26 h 53"/>
                <a:gd name="T20" fmla="*/ 0 w 53"/>
                <a:gd name="T21" fmla="*/ 2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53">
                  <a:moveTo>
                    <a:pt x="0" y="26"/>
                  </a:moveTo>
                  <a:lnTo>
                    <a:pt x="0" y="51"/>
                  </a:lnTo>
                  <a:lnTo>
                    <a:pt x="3" y="53"/>
                  </a:lnTo>
                  <a:lnTo>
                    <a:pt x="27" y="53"/>
                  </a:lnTo>
                  <a:lnTo>
                    <a:pt x="27" y="49"/>
                  </a:lnTo>
                  <a:lnTo>
                    <a:pt x="8" y="49"/>
                  </a:lnTo>
                  <a:lnTo>
                    <a:pt x="53" y="3"/>
                  </a:lnTo>
                  <a:lnTo>
                    <a:pt x="51" y="0"/>
                  </a:lnTo>
                  <a:lnTo>
                    <a:pt x="5" y="45"/>
                  </a:lnTo>
                  <a:lnTo>
                    <a:pt x="5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Freeform 277"/>
            <p:cNvSpPr>
              <a:spLocks/>
            </p:cNvSpPr>
            <p:nvPr/>
          </p:nvSpPr>
          <p:spPr bwMode="auto">
            <a:xfrm>
              <a:off x="6392696" y="2052921"/>
              <a:ext cx="111377" cy="111377"/>
            </a:xfrm>
            <a:custGeom>
              <a:avLst/>
              <a:gdLst>
                <a:gd name="T0" fmla="*/ 26 w 53"/>
                <a:gd name="T1" fmla="*/ 53 h 53"/>
                <a:gd name="T2" fmla="*/ 51 w 53"/>
                <a:gd name="T3" fmla="*/ 53 h 53"/>
                <a:gd name="T4" fmla="*/ 53 w 53"/>
                <a:gd name="T5" fmla="*/ 51 h 53"/>
                <a:gd name="T6" fmla="*/ 53 w 53"/>
                <a:gd name="T7" fmla="*/ 26 h 53"/>
                <a:gd name="T8" fmla="*/ 49 w 53"/>
                <a:gd name="T9" fmla="*/ 26 h 53"/>
                <a:gd name="T10" fmla="*/ 49 w 53"/>
                <a:gd name="T11" fmla="*/ 45 h 53"/>
                <a:gd name="T12" fmla="*/ 3 w 53"/>
                <a:gd name="T13" fmla="*/ 0 h 53"/>
                <a:gd name="T14" fmla="*/ 0 w 53"/>
                <a:gd name="T15" fmla="*/ 3 h 53"/>
                <a:gd name="T16" fmla="*/ 45 w 53"/>
                <a:gd name="T17" fmla="*/ 49 h 53"/>
                <a:gd name="T18" fmla="*/ 26 w 53"/>
                <a:gd name="T19" fmla="*/ 49 h 53"/>
                <a:gd name="T20" fmla="*/ 26 w 53"/>
                <a:gd name="T2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53">
                  <a:moveTo>
                    <a:pt x="26" y="53"/>
                  </a:moveTo>
                  <a:lnTo>
                    <a:pt x="51" y="53"/>
                  </a:lnTo>
                  <a:lnTo>
                    <a:pt x="53" y="51"/>
                  </a:lnTo>
                  <a:lnTo>
                    <a:pt x="53" y="26"/>
                  </a:lnTo>
                  <a:lnTo>
                    <a:pt x="49" y="26"/>
                  </a:lnTo>
                  <a:lnTo>
                    <a:pt x="49" y="45"/>
                  </a:lnTo>
                  <a:lnTo>
                    <a:pt x="3" y="0"/>
                  </a:lnTo>
                  <a:lnTo>
                    <a:pt x="0" y="3"/>
                  </a:lnTo>
                  <a:lnTo>
                    <a:pt x="45" y="49"/>
                  </a:lnTo>
                  <a:lnTo>
                    <a:pt x="26" y="49"/>
                  </a:lnTo>
                  <a:lnTo>
                    <a:pt x="26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8" name="Группа 397"/>
          <p:cNvGrpSpPr/>
          <p:nvPr/>
        </p:nvGrpSpPr>
        <p:grpSpPr>
          <a:xfrm>
            <a:off x="5604655" y="2445891"/>
            <a:ext cx="300507" cy="300507"/>
            <a:chOff x="5604655" y="2445891"/>
            <a:chExt cx="300507" cy="300507"/>
          </a:xfrm>
          <a:solidFill>
            <a:schemeClr val="tx2"/>
          </a:solidFill>
        </p:grpSpPr>
        <p:sp>
          <p:nvSpPr>
            <p:cNvPr id="256" name="Freeform 278"/>
            <p:cNvSpPr>
              <a:spLocks/>
            </p:cNvSpPr>
            <p:nvPr/>
          </p:nvSpPr>
          <p:spPr bwMode="auto">
            <a:xfrm>
              <a:off x="5604655" y="2605601"/>
              <a:ext cx="140797" cy="140797"/>
            </a:xfrm>
            <a:custGeom>
              <a:avLst/>
              <a:gdLst>
                <a:gd name="T0" fmla="*/ 4 w 67"/>
                <a:gd name="T1" fmla="*/ 5 h 67"/>
                <a:gd name="T2" fmla="*/ 0 w 67"/>
                <a:gd name="T3" fmla="*/ 8 h 67"/>
                <a:gd name="T4" fmla="*/ 59 w 67"/>
                <a:gd name="T5" fmla="*/ 67 h 67"/>
                <a:gd name="T6" fmla="*/ 62 w 67"/>
                <a:gd name="T7" fmla="*/ 63 h 67"/>
                <a:gd name="T8" fmla="*/ 35 w 67"/>
                <a:gd name="T9" fmla="*/ 36 h 67"/>
                <a:gd name="T10" fmla="*/ 63 w 67"/>
                <a:gd name="T11" fmla="*/ 8 h 67"/>
                <a:gd name="T12" fmla="*/ 63 w 67"/>
                <a:gd name="T13" fmla="*/ 27 h 67"/>
                <a:gd name="T14" fmla="*/ 67 w 67"/>
                <a:gd name="T15" fmla="*/ 27 h 67"/>
                <a:gd name="T16" fmla="*/ 67 w 67"/>
                <a:gd name="T17" fmla="*/ 2 h 67"/>
                <a:gd name="T18" fmla="*/ 65 w 67"/>
                <a:gd name="T19" fmla="*/ 0 h 67"/>
                <a:gd name="T20" fmla="*/ 40 w 67"/>
                <a:gd name="T21" fmla="*/ 0 h 67"/>
                <a:gd name="T22" fmla="*/ 40 w 67"/>
                <a:gd name="T23" fmla="*/ 4 h 67"/>
                <a:gd name="T24" fmla="*/ 60 w 67"/>
                <a:gd name="T25" fmla="*/ 4 h 67"/>
                <a:gd name="T26" fmla="*/ 31 w 67"/>
                <a:gd name="T27" fmla="*/ 32 h 67"/>
                <a:gd name="T28" fmla="*/ 4 w 67"/>
                <a:gd name="T29" fmla="*/ 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7" h="67">
                  <a:moveTo>
                    <a:pt x="4" y="5"/>
                  </a:moveTo>
                  <a:lnTo>
                    <a:pt x="0" y="8"/>
                  </a:lnTo>
                  <a:lnTo>
                    <a:pt x="59" y="67"/>
                  </a:lnTo>
                  <a:lnTo>
                    <a:pt x="62" y="63"/>
                  </a:lnTo>
                  <a:lnTo>
                    <a:pt x="35" y="36"/>
                  </a:lnTo>
                  <a:lnTo>
                    <a:pt x="63" y="8"/>
                  </a:lnTo>
                  <a:lnTo>
                    <a:pt x="63" y="27"/>
                  </a:lnTo>
                  <a:lnTo>
                    <a:pt x="67" y="27"/>
                  </a:lnTo>
                  <a:lnTo>
                    <a:pt x="67" y="2"/>
                  </a:lnTo>
                  <a:lnTo>
                    <a:pt x="65" y="0"/>
                  </a:lnTo>
                  <a:lnTo>
                    <a:pt x="40" y="0"/>
                  </a:lnTo>
                  <a:lnTo>
                    <a:pt x="40" y="4"/>
                  </a:lnTo>
                  <a:lnTo>
                    <a:pt x="60" y="4"/>
                  </a:lnTo>
                  <a:lnTo>
                    <a:pt x="31" y="32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7" name="Freeform 279"/>
            <p:cNvSpPr>
              <a:spLocks/>
            </p:cNvSpPr>
            <p:nvPr/>
          </p:nvSpPr>
          <p:spPr bwMode="auto">
            <a:xfrm>
              <a:off x="5764365" y="2445891"/>
              <a:ext cx="140797" cy="140797"/>
            </a:xfrm>
            <a:custGeom>
              <a:avLst/>
              <a:gdLst>
                <a:gd name="T0" fmla="*/ 0 w 67"/>
                <a:gd name="T1" fmla="*/ 40 h 67"/>
                <a:gd name="T2" fmla="*/ 0 w 67"/>
                <a:gd name="T3" fmla="*/ 64 h 67"/>
                <a:gd name="T4" fmla="*/ 2 w 67"/>
                <a:gd name="T5" fmla="*/ 67 h 67"/>
                <a:gd name="T6" fmla="*/ 27 w 67"/>
                <a:gd name="T7" fmla="*/ 67 h 67"/>
                <a:gd name="T8" fmla="*/ 27 w 67"/>
                <a:gd name="T9" fmla="*/ 62 h 67"/>
                <a:gd name="T10" fmla="*/ 8 w 67"/>
                <a:gd name="T11" fmla="*/ 62 h 67"/>
                <a:gd name="T12" fmla="*/ 36 w 67"/>
                <a:gd name="T13" fmla="*/ 34 h 67"/>
                <a:gd name="T14" fmla="*/ 64 w 67"/>
                <a:gd name="T15" fmla="*/ 62 h 67"/>
                <a:gd name="T16" fmla="*/ 67 w 67"/>
                <a:gd name="T17" fmla="*/ 58 h 67"/>
                <a:gd name="T18" fmla="*/ 9 w 67"/>
                <a:gd name="T19" fmla="*/ 0 h 67"/>
                <a:gd name="T20" fmla="*/ 5 w 67"/>
                <a:gd name="T21" fmla="*/ 3 h 67"/>
                <a:gd name="T22" fmla="*/ 33 w 67"/>
                <a:gd name="T23" fmla="*/ 31 h 67"/>
                <a:gd name="T24" fmla="*/ 5 w 67"/>
                <a:gd name="T25" fmla="*/ 59 h 67"/>
                <a:gd name="T26" fmla="*/ 5 w 67"/>
                <a:gd name="T27" fmla="*/ 40 h 67"/>
                <a:gd name="T28" fmla="*/ 0 w 67"/>
                <a:gd name="T29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7" h="67">
                  <a:moveTo>
                    <a:pt x="0" y="40"/>
                  </a:moveTo>
                  <a:lnTo>
                    <a:pt x="0" y="64"/>
                  </a:lnTo>
                  <a:lnTo>
                    <a:pt x="2" y="67"/>
                  </a:lnTo>
                  <a:lnTo>
                    <a:pt x="27" y="67"/>
                  </a:lnTo>
                  <a:lnTo>
                    <a:pt x="27" y="62"/>
                  </a:lnTo>
                  <a:lnTo>
                    <a:pt x="8" y="62"/>
                  </a:lnTo>
                  <a:lnTo>
                    <a:pt x="36" y="34"/>
                  </a:lnTo>
                  <a:lnTo>
                    <a:pt x="64" y="62"/>
                  </a:lnTo>
                  <a:lnTo>
                    <a:pt x="67" y="58"/>
                  </a:lnTo>
                  <a:lnTo>
                    <a:pt x="9" y="0"/>
                  </a:lnTo>
                  <a:lnTo>
                    <a:pt x="5" y="3"/>
                  </a:lnTo>
                  <a:lnTo>
                    <a:pt x="33" y="31"/>
                  </a:lnTo>
                  <a:lnTo>
                    <a:pt x="5" y="59"/>
                  </a:lnTo>
                  <a:lnTo>
                    <a:pt x="5" y="40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5" name="Группа 434"/>
          <p:cNvGrpSpPr/>
          <p:nvPr/>
        </p:nvGrpSpPr>
        <p:grpSpPr>
          <a:xfrm>
            <a:off x="6783564" y="3738279"/>
            <a:ext cx="304711" cy="73551"/>
            <a:chOff x="6783564" y="3738279"/>
            <a:chExt cx="304711" cy="73551"/>
          </a:xfrm>
          <a:solidFill>
            <a:schemeClr val="tx2"/>
          </a:solidFill>
        </p:grpSpPr>
        <p:sp>
          <p:nvSpPr>
            <p:cNvPr id="258" name="Freeform 282"/>
            <p:cNvSpPr>
              <a:spLocks/>
            </p:cNvSpPr>
            <p:nvPr/>
          </p:nvSpPr>
          <p:spPr bwMode="auto">
            <a:xfrm>
              <a:off x="6960086" y="3738279"/>
              <a:ext cx="128189" cy="73551"/>
            </a:xfrm>
            <a:custGeom>
              <a:avLst/>
              <a:gdLst>
                <a:gd name="T0" fmla="*/ 19 w 61"/>
                <a:gd name="T1" fmla="*/ 3 h 35"/>
                <a:gd name="T2" fmla="*/ 15 w 61"/>
                <a:gd name="T3" fmla="*/ 0 h 35"/>
                <a:gd name="T4" fmla="*/ 0 w 61"/>
                <a:gd name="T5" fmla="*/ 16 h 35"/>
                <a:gd name="T6" fmla="*/ 0 w 61"/>
                <a:gd name="T7" fmla="*/ 19 h 35"/>
                <a:gd name="T8" fmla="*/ 15 w 61"/>
                <a:gd name="T9" fmla="*/ 35 h 35"/>
                <a:gd name="T10" fmla="*/ 19 w 61"/>
                <a:gd name="T11" fmla="*/ 31 h 35"/>
                <a:gd name="T12" fmla="*/ 7 w 61"/>
                <a:gd name="T13" fmla="*/ 19 h 35"/>
                <a:gd name="T14" fmla="*/ 61 w 61"/>
                <a:gd name="T15" fmla="*/ 19 h 35"/>
                <a:gd name="T16" fmla="*/ 61 w 61"/>
                <a:gd name="T17" fmla="*/ 15 h 35"/>
                <a:gd name="T18" fmla="*/ 7 w 61"/>
                <a:gd name="T19" fmla="*/ 15 h 35"/>
                <a:gd name="T20" fmla="*/ 19 w 61"/>
                <a:gd name="T21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35">
                  <a:moveTo>
                    <a:pt x="19" y="3"/>
                  </a:moveTo>
                  <a:lnTo>
                    <a:pt x="15" y="0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15" y="35"/>
                  </a:lnTo>
                  <a:lnTo>
                    <a:pt x="19" y="31"/>
                  </a:lnTo>
                  <a:lnTo>
                    <a:pt x="7" y="19"/>
                  </a:lnTo>
                  <a:lnTo>
                    <a:pt x="61" y="19"/>
                  </a:lnTo>
                  <a:lnTo>
                    <a:pt x="61" y="15"/>
                  </a:lnTo>
                  <a:lnTo>
                    <a:pt x="7" y="15"/>
                  </a:lnTo>
                  <a:lnTo>
                    <a:pt x="19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Freeform 283"/>
            <p:cNvSpPr>
              <a:spLocks/>
            </p:cNvSpPr>
            <p:nvPr/>
          </p:nvSpPr>
          <p:spPr bwMode="auto">
            <a:xfrm>
              <a:off x="6783564" y="3738279"/>
              <a:ext cx="128189" cy="73551"/>
            </a:xfrm>
            <a:custGeom>
              <a:avLst/>
              <a:gdLst>
                <a:gd name="T0" fmla="*/ 41 w 61"/>
                <a:gd name="T1" fmla="*/ 3 h 35"/>
                <a:gd name="T2" fmla="*/ 53 w 61"/>
                <a:gd name="T3" fmla="*/ 15 h 35"/>
                <a:gd name="T4" fmla="*/ 0 w 61"/>
                <a:gd name="T5" fmla="*/ 15 h 35"/>
                <a:gd name="T6" fmla="*/ 0 w 61"/>
                <a:gd name="T7" fmla="*/ 19 h 35"/>
                <a:gd name="T8" fmla="*/ 53 w 61"/>
                <a:gd name="T9" fmla="*/ 19 h 35"/>
                <a:gd name="T10" fmla="*/ 41 w 61"/>
                <a:gd name="T11" fmla="*/ 31 h 35"/>
                <a:gd name="T12" fmla="*/ 45 w 61"/>
                <a:gd name="T13" fmla="*/ 35 h 35"/>
                <a:gd name="T14" fmla="*/ 61 w 61"/>
                <a:gd name="T15" fmla="*/ 19 h 35"/>
                <a:gd name="T16" fmla="*/ 61 w 61"/>
                <a:gd name="T17" fmla="*/ 16 h 35"/>
                <a:gd name="T18" fmla="*/ 45 w 61"/>
                <a:gd name="T19" fmla="*/ 0 h 35"/>
                <a:gd name="T20" fmla="*/ 41 w 61"/>
                <a:gd name="T21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35">
                  <a:moveTo>
                    <a:pt x="41" y="3"/>
                  </a:moveTo>
                  <a:lnTo>
                    <a:pt x="53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53" y="19"/>
                  </a:lnTo>
                  <a:lnTo>
                    <a:pt x="41" y="31"/>
                  </a:lnTo>
                  <a:lnTo>
                    <a:pt x="45" y="35"/>
                  </a:lnTo>
                  <a:lnTo>
                    <a:pt x="61" y="19"/>
                  </a:lnTo>
                  <a:lnTo>
                    <a:pt x="61" y="16"/>
                  </a:lnTo>
                  <a:lnTo>
                    <a:pt x="45" y="0"/>
                  </a:lnTo>
                  <a:lnTo>
                    <a:pt x="4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4" name="Группа 433"/>
          <p:cNvGrpSpPr/>
          <p:nvPr/>
        </p:nvGrpSpPr>
        <p:grpSpPr>
          <a:xfrm>
            <a:off x="6409507" y="3622700"/>
            <a:ext cx="264783" cy="302608"/>
            <a:chOff x="6409507" y="3622700"/>
            <a:chExt cx="264783" cy="302608"/>
          </a:xfrm>
          <a:solidFill>
            <a:schemeClr val="tx2"/>
          </a:solidFill>
        </p:grpSpPr>
        <p:sp>
          <p:nvSpPr>
            <p:cNvPr id="260" name="Freeform 284"/>
            <p:cNvSpPr>
              <a:spLocks/>
            </p:cNvSpPr>
            <p:nvPr/>
          </p:nvSpPr>
          <p:spPr bwMode="auto">
            <a:xfrm>
              <a:off x="6409507" y="3622700"/>
              <a:ext cx="109275" cy="302608"/>
            </a:xfrm>
            <a:custGeom>
              <a:avLst/>
              <a:gdLst>
                <a:gd name="T0" fmla="*/ 0 w 52"/>
                <a:gd name="T1" fmla="*/ 0 h 144"/>
                <a:gd name="T2" fmla="*/ 0 w 52"/>
                <a:gd name="T3" fmla="*/ 144 h 144"/>
                <a:gd name="T4" fmla="*/ 5 w 52"/>
                <a:gd name="T5" fmla="*/ 144 h 144"/>
                <a:gd name="T6" fmla="*/ 5 w 52"/>
                <a:gd name="T7" fmla="*/ 74 h 144"/>
                <a:gd name="T8" fmla="*/ 44 w 52"/>
                <a:gd name="T9" fmla="*/ 74 h 144"/>
                <a:gd name="T10" fmla="*/ 32 w 52"/>
                <a:gd name="T11" fmla="*/ 86 h 144"/>
                <a:gd name="T12" fmla="*/ 36 w 52"/>
                <a:gd name="T13" fmla="*/ 90 h 144"/>
                <a:gd name="T14" fmla="*/ 52 w 52"/>
                <a:gd name="T15" fmla="*/ 74 h 144"/>
                <a:gd name="T16" fmla="*/ 52 w 52"/>
                <a:gd name="T17" fmla="*/ 71 h 144"/>
                <a:gd name="T18" fmla="*/ 36 w 52"/>
                <a:gd name="T19" fmla="*/ 55 h 144"/>
                <a:gd name="T20" fmla="*/ 32 w 52"/>
                <a:gd name="T21" fmla="*/ 58 h 144"/>
                <a:gd name="T22" fmla="*/ 44 w 52"/>
                <a:gd name="T23" fmla="*/ 70 h 144"/>
                <a:gd name="T24" fmla="*/ 5 w 52"/>
                <a:gd name="T25" fmla="*/ 70 h 144"/>
                <a:gd name="T26" fmla="*/ 5 w 52"/>
                <a:gd name="T27" fmla="*/ 0 h 144"/>
                <a:gd name="T28" fmla="*/ 0 w 52"/>
                <a:gd name="T2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" h="144">
                  <a:moveTo>
                    <a:pt x="0" y="0"/>
                  </a:moveTo>
                  <a:lnTo>
                    <a:pt x="0" y="144"/>
                  </a:lnTo>
                  <a:lnTo>
                    <a:pt x="5" y="144"/>
                  </a:lnTo>
                  <a:lnTo>
                    <a:pt x="5" y="74"/>
                  </a:lnTo>
                  <a:lnTo>
                    <a:pt x="44" y="74"/>
                  </a:lnTo>
                  <a:lnTo>
                    <a:pt x="32" y="86"/>
                  </a:lnTo>
                  <a:lnTo>
                    <a:pt x="36" y="90"/>
                  </a:lnTo>
                  <a:lnTo>
                    <a:pt x="52" y="74"/>
                  </a:lnTo>
                  <a:lnTo>
                    <a:pt x="52" y="71"/>
                  </a:lnTo>
                  <a:lnTo>
                    <a:pt x="36" y="55"/>
                  </a:lnTo>
                  <a:lnTo>
                    <a:pt x="32" y="58"/>
                  </a:lnTo>
                  <a:lnTo>
                    <a:pt x="44" y="70"/>
                  </a:lnTo>
                  <a:lnTo>
                    <a:pt x="5" y="7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1" name="Freeform 285"/>
            <p:cNvSpPr>
              <a:spLocks/>
            </p:cNvSpPr>
            <p:nvPr/>
          </p:nvSpPr>
          <p:spPr bwMode="auto">
            <a:xfrm>
              <a:off x="6567116" y="3622700"/>
              <a:ext cx="107174" cy="302608"/>
            </a:xfrm>
            <a:custGeom>
              <a:avLst/>
              <a:gdLst>
                <a:gd name="T0" fmla="*/ 15 w 51"/>
                <a:gd name="T1" fmla="*/ 55 h 144"/>
                <a:gd name="T2" fmla="*/ 0 w 51"/>
                <a:gd name="T3" fmla="*/ 71 h 144"/>
                <a:gd name="T4" fmla="*/ 0 w 51"/>
                <a:gd name="T5" fmla="*/ 74 h 144"/>
                <a:gd name="T6" fmla="*/ 15 w 51"/>
                <a:gd name="T7" fmla="*/ 90 h 144"/>
                <a:gd name="T8" fmla="*/ 19 w 51"/>
                <a:gd name="T9" fmla="*/ 86 h 144"/>
                <a:gd name="T10" fmla="*/ 7 w 51"/>
                <a:gd name="T11" fmla="*/ 74 h 144"/>
                <a:gd name="T12" fmla="*/ 47 w 51"/>
                <a:gd name="T13" fmla="*/ 74 h 144"/>
                <a:gd name="T14" fmla="*/ 47 w 51"/>
                <a:gd name="T15" fmla="*/ 144 h 144"/>
                <a:gd name="T16" fmla="*/ 51 w 51"/>
                <a:gd name="T17" fmla="*/ 144 h 144"/>
                <a:gd name="T18" fmla="*/ 51 w 51"/>
                <a:gd name="T19" fmla="*/ 0 h 144"/>
                <a:gd name="T20" fmla="*/ 47 w 51"/>
                <a:gd name="T21" fmla="*/ 0 h 144"/>
                <a:gd name="T22" fmla="*/ 47 w 51"/>
                <a:gd name="T23" fmla="*/ 70 h 144"/>
                <a:gd name="T24" fmla="*/ 7 w 51"/>
                <a:gd name="T25" fmla="*/ 70 h 144"/>
                <a:gd name="T26" fmla="*/ 19 w 51"/>
                <a:gd name="T27" fmla="*/ 58 h 144"/>
                <a:gd name="T28" fmla="*/ 15 w 51"/>
                <a:gd name="T29" fmla="*/ 5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144">
                  <a:moveTo>
                    <a:pt x="15" y="55"/>
                  </a:moveTo>
                  <a:lnTo>
                    <a:pt x="0" y="71"/>
                  </a:lnTo>
                  <a:lnTo>
                    <a:pt x="0" y="74"/>
                  </a:lnTo>
                  <a:lnTo>
                    <a:pt x="15" y="90"/>
                  </a:lnTo>
                  <a:lnTo>
                    <a:pt x="19" y="86"/>
                  </a:lnTo>
                  <a:lnTo>
                    <a:pt x="7" y="74"/>
                  </a:lnTo>
                  <a:lnTo>
                    <a:pt x="47" y="74"/>
                  </a:lnTo>
                  <a:lnTo>
                    <a:pt x="47" y="144"/>
                  </a:lnTo>
                  <a:lnTo>
                    <a:pt x="51" y="144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7" y="70"/>
                  </a:lnTo>
                  <a:lnTo>
                    <a:pt x="7" y="70"/>
                  </a:lnTo>
                  <a:lnTo>
                    <a:pt x="19" y="58"/>
                  </a:lnTo>
                  <a:lnTo>
                    <a:pt x="15" y="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3" name="Группа 432"/>
          <p:cNvGrpSpPr/>
          <p:nvPr/>
        </p:nvGrpSpPr>
        <p:grpSpPr>
          <a:xfrm>
            <a:off x="5997624" y="3641612"/>
            <a:ext cx="302608" cy="264782"/>
            <a:chOff x="5997624" y="3641612"/>
            <a:chExt cx="302608" cy="264782"/>
          </a:xfrm>
          <a:solidFill>
            <a:schemeClr val="tx2"/>
          </a:solidFill>
        </p:grpSpPr>
        <p:sp>
          <p:nvSpPr>
            <p:cNvPr id="262" name="Freeform 286"/>
            <p:cNvSpPr>
              <a:spLocks/>
            </p:cNvSpPr>
            <p:nvPr/>
          </p:nvSpPr>
          <p:spPr bwMode="auto">
            <a:xfrm>
              <a:off x="5997624" y="3641612"/>
              <a:ext cx="302608" cy="109275"/>
            </a:xfrm>
            <a:custGeom>
              <a:avLst/>
              <a:gdLst>
                <a:gd name="T0" fmla="*/ 0 w 144"/>
                <a:gd name="T1" fmla="*/ 5 h 52"/>
                <a:gd name="T2" fmla="*/ 70 w 144"/>
                <a:gd name="T3" fmla="*/ 5 h 52"/>
                <a:gd name="T4" fmla="*/ 70 w 144"/>
                <a:gd name="T5" fmla="*/ 45 h 52"/>
                <a:gd name="T6" fmla="*/ 58 w 144"/>
                <a:gd name="T7" fmla="*/ 32 h 52"/>
                <a:gd name="T8" fmla="*/ 55 w 144"/>
                <a:gd name="T9" fmla="*/ 36 h 52"/>
                <a:gd name="T10" fmla="*/ 71 w 144"/>
                <a:gd name="T11" fmla="*/ 52 h 52"/>
                <a:gd name="T12" fmla="*/ 73 w 144"/>
                <a:gd name="T13" fmla="*/ 52 h 52"/>
                <a:gd name="T14" fmla="*/ 89 w 144"/>
                <a:gd name="T15" fmla="*/ 36 h 52"/>
                <a:gd name="T16" fmla="*/ 86 w 144"/>
                <a:gd name="T17" fmla="*/ 33 h 52"/>
                <a:gd name="T18" fmla="*/ 74 w 144"/>
                <a:gd name="T19" fmla="*/ 45 h 52"/>
                <a:gd name="T20" fmla="*/ 74 w 144"/>
                <a:gd name="T21" fmla="*/ 5 h 52"/>
                <a:gd name="T22" fmla="*/ 144 w 144"/>
                <a:gd name="T23" fmla="*/ 5 h 52"/>
                <a:gd name="T24" fmla="*/ 144 w 144"/>
                <a:gd name="T25" fmla="*/ 0 h 52"/>
                <a:gd name="T26" fmla="*/ 0 w 144"/>
                <a:gd name="T27" fmla="*/ 0 h 52"/>
                <a:gd name="T28" fmla="*/ 0 w 144"/>
                <a:gd name="T29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4" h="52">
                  <a:moveTo>
                    <a:pt x="0" y="5"/>
                  </a:moveTo>
                  <a:lnTo>
                    <a:pt x="70" y="5"/>
                  </a:lnTo>
                  <a:lnTo>
                    <a:pt x="70" y="45"/>
                  </a:lnTo>
                  <a:lnTo>
                    <a:pt x="58" y="32"/>
                  </a:lnTo>
                  <a:lnTo>
                    <a:pt x="55" y="36"/>
                  </a:lnTo>
                  <a:lnTo>
                    <a:pt x="71" y="52"/>
                  </a:lnTo>
                  <a:lnTo>
                    <a:pt x="73" y="52"/>
                  </a:lnTo>
                  <a:lnTo>
                    <a:pt x="89" y="36"/>
                  </a:lnTo>
                  <a:lnTo>
                    <a:pt x="86" y="33"/>
                  </a:lnTo>
                  <a:lnTo>
                    <a:pt x="74" y="45"/>
                  </a:lnTo>
                  <a:lnTo>
                    <a:pt x="74" y="5"/>
                  </a:lnTo>
                  <a:lnTo>
                    <a:pt x="144" y="5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Freeform 287"/>
            <p:cNvSpPr>
              <a:spLocks/>
            </p:cNvSpPr>
            <p:nvPr/>
          </p:nvSpPr>
          <p:spPr bwMode="auto">
            <a:xfrm>
              <a:off x="5997624" y="3797119"/>
              <a:ext cx="302608" cy="109275"/>
            </a:xfrm>
            <a:custGeom>
              <a:avLst/>
              <a:gdLst>
                <a:gd name="T0" fmla="*/ 74 w 144"/>
                <a:gd name="T1" fmla="*/ 8 h 52"/>
                <a:gd name="T2" fmla="*/ 86 w 144"/>
                <a:gd name="T3" fmla="*/ 20 h 52"/>
                <a:gd name="T4" fmla="*/ 89 w 144"/>
                <a:gd name="T5" fmla="*/ 17 h 52"/>
                <a:gd name="T6" fmla="*/ 73 w 144"/>
                <a:gd name="T7" fmla="*/ 0 h 52"/>
                <a:gd name="T8" fmla="*/ 71 w 144"/>
                <a:gd name="T9" fmla="*/ 0 h 52"/>
                <a:gd name="T10" fmla="*/ 55 w 144"/>
                <a:gd name="T11" fmla="*/ 17 h 52"/>
                <a:gd name="T12" fmla="*/ 58 w 144"/>
                <a:gd name="T13" fmla="*/ 20 h 52"/>
                <a:gd name="T14" fmla="*/ 70 w 144"/>
                <a:gd name="T15" fmla="*/ 8 h 52"/>
                <a:gd name="T16" fmla="*/ 70 w 144"/>
                <a:gd name="T17" fmla="*/ 48 h 52"/>
                <a:gd name="T18" fmla="*/ 0 w 144"/>
                <a:gd name="T19" fmla="*/ 48 h 52"/>
                <a:gd name="T20" fmla="*/ 0 w 144"/>
                <a:gd name="T21" fmla="*/ 52 h 52"/>
                <a:gd name="T22" fmla="*/ 144 w 144"/>
                <a:gd name="T23" fmla="*/ 52 h 52"/>
                <a:gd name="T24" fmla="*/ 144 w 144"/>
                <a:gd name="T25" fmla="*/ 48 h 52"/>
                <a:gd name="T26" fmla="*/ 74 w 144"/>
                <a:gd name="T27" fmla="*/ 48 h 52"/>
                <a:gd name="T28" fmla="*/ 74 w 144"/>
                <a:gd name="T29" fmla="*/ 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4" h="52">
                  <a:moveTo>
                    <a:pt x="74" y="8"/>
                  </a:moveTo>
                  <a:lnTo>
                    <a:pt x="86" y="20"/>
                  </a:lnTo>
                  <a:lnTo>
                    <a:pt x="89" y="17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55" y="17"/>
                  </a:lnTo>
                  <a:lnTo>
                    <a:pt x="58" y="20"/>
                  </a:lnTo>
                  <a:lnTo>
                    <a:pt x="70" y="8"/>
                  </a:lnTo>
                  <a:lnTo>
                    <a:pt x="70" y="48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144" y="52"/>
                  </a:lnTo>
                  <a:lnTo>
                    <a:pt x="144" y="48"/>
                  </a:lnTo>
                  <a:lnTo>
                    <a:pt x="74" y="48"/>
                  </a:lnTo>
                  <a:lnTo>
                    <a:pt x="74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2" name="Группа 431"/>
          <p:cNvGrpSpPr/>
          <p:nvPr/>
        </p:nvGrpSpPr>
        <p:grpSpPr>
          <a:xfrm>
            <a:off x="5718133" y="3622700"/>
            <a:ext cx="73551" cy="302608"/>
            <a:chOff x="5718133" y="3622700"/>
            <a:chExt cx="73551" cy="302608"/>
          </a:xfrm>
          <a:solidFill>
            <a:schemeClr val="tx2"/>
          </a:solidFill>
        </p:grpSpPr>
        <p:sp>
          <p:nvSpPr>
            <p:cNvPr id="264" name="Freeform 288"/>
            <p:cNvSpPr>
              <a:spLocks/>
            </p:cNvSpPr>
            <p:nvPr/>
          </p:nvSpPr>
          <p:spPr bwMode="auto">
            <a:xfrm>
              <a:off x="5718133" y="3622700"/>
              <a:ext cx="73551" cy="128189"/>
            </a:xfrm>
            <a:custGeom>
              <a:avLst/>
              <a:gdLst>
                <a:gd name="T0" fmla="*/ 20 w 35"/>
                <a:gd name="T1" fmla="*/ 54 h 61"/>
                <a:gd name="T2" fmla="*/ 20 w 35"/>
                <a:gd name="T3" fmla="*/ 0 h 61"/>
                <a:gd name="T4" fmla="*/ 15 w 35"/>
                <a:gd name="T5" fmla="*/ 0 h 61"/>
                <a:gd name="T6" fmla="*/ 15 w 35"/>
                <a:gd name="T7" fmla="*/ 54 h 61"/>
                <a:gd name="T8" fmla="*/ 4 w 35"/>
                <a:gd name="T9" fmla="*/ 41 h 61"/>
                <a:gd name="T10" fmla="*/ 0 w 35"/>
                <a:gd name="T11" fmla="*/ 45 h 61"/>
                <a:gd name="T12" fmla="*/ 16 w 35"/>
                <a:gd name="T13" fmla="*/ 61 h 61"/>
                <a:gd name="T14" fmla="*/ 19 w 35"/>
                <a:gd name="T15" fmla="*/ 61 h 61"/>
                <a:gd name="T16" fmla="*/ 35 w 35"/>
                <a:gd name="T17" fmla="*/ 45 h 61"/>
                <a:gd name="T18" fmla="*/ 32 w 35"/>
                <a:gd name="T19" fmla="*/ 42 h 61"/>
                <a:gd name="T20" fmla="*/ 20 w 35"/>
                <a:gd name="T21" fmla="*/ 5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1">
                  <a:moveTo>
                    <a:pt x="20" y="54"/>
                  </a:moveTo>
                  <a:lnTo>
                    <a:pt x="20" y="0"/>
                  </a:lnTo>
                  <a:lnTo>
                    <a:pt x="15" y="0"/>
                  </a:lnTo>
                  <a:lnTo>
                    <a:pt x="15" y="54"/>
                  </a:lnTo>
                  <a:lnTo>
                    <a:pt x="4" y="41"/>
                  </a:lnTo>
                  <a:lnTo>
                    <a:pt x="0" y="45"/>
                  </a:lnTo>
                  <a:lnTo>
                    <a:pt x="16" y="61"/>
                  </a:lnTo>
                  <a:lnTo>
                    <a:pt x="19" y="61"/>
                  </a:lnTo>
                  <a:lnTo>
                    <a:pt x="35" y="45"/>
                  </a:lnTo>
                  <a:lnTo>
                    <a:pt x="32" y="42"/>
                  </a:lnTo>
                  <a:lnTo>
                    <a:pt x="20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Freeform 289"/>
            <p:cNvSpPr>
              <a:spLocks/>
            </p:cNvSpPr>
            <p:nvPr/>
          </p:nvSpPr>
          <p:spPr bwMode="auto">
            <a:xfrm>
              <a:off x="5718133" y="3797119"/>
              <a:ext cx="73551" cy="128189"/>
            </a:xfrm>
            <a:custGeom>
              <a:avLst/>
              <a:gdLst>
                <a:gd name="T0" fmla="*/ 16 w 35"/>
                <a:gd name="T1" fmla="*/ 0 h 61"/>
                <a:gd name="T2" fmla="*/ 0 w 35"/>
                <a:gd name="T3" fmla="*/ 17 h 61"/>
                <a:gd name="T4" fmla="*/ 4 w 35"/>
                <a:gd name="T5" fmla="*/ 20 h 61"/>
                <a:gd name="T6" fmla="*/ 15 w 35"/>
                <a:gd name="T7" fmla="*/ 8 h 61"/>
                <a:gd name="T8" fmla="*/ 15 w 35"/>
                <a:gd name="T9" fmla="*/ 61 h 61"/>
                <a:gd name="T10" fmla="*/ 20 w 35"/>
                <a:gd name="T11" fmla="*/ 61 h 61"/>
                <a:gd name="T12" fmla="*/ 20 w 35"/>
                <a:gd name="T13" fmla="*/ 8 h 61"/>
                <a:gd name="T14" fmla="*/ 32 w 35"/>
                <a:gd name="T15" fmla="*/ 20 h 61"/>
                <a:gd name="T16" fmla="*/ 35 w 35"/>
                <a:gd name="T17" fmla="*/ 17 h 61"/>
                <a:gd name="T18" fmla="*/ 19 w 35"/>
                <a:gd name="T19" fmla="*/ 0 h 61"/>
                <a:gd name="T20" fmla="*/ 16 w 35"/>
                <a:gd name="T2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1">
                  <a:moveTo>
                    <a:pt x="16" y="0"/>
                  </a:moveTo>
                  <a:lnTo>
                    <a:pt x="0" y="17"/>
                  </a:lnTo>
                  <a:lnTo>
                    <a:pt x="4" y="20"/>
                  </a:lnTo>
                  <a:lnTo>
                    <a:pt x="15" y="8"/>
                  </a:lnTo>
                  <a:lnTo>
                    <a:pt x="15" y="61"/>
                  </a:lnTo>
                  <a:lnTo>
                    <a:pt x="20" y="61"/>
                  </a:lnTo>
                  <a:lnTo>
                    <a:pt x="20" y="8"/>
                  </a:lnTo>
                  <a:lnTo>
                    <a:pt x="32" y="20"/>
                  </a:lnTo>
                  <a:lnTo>
                    <a:pt x="35" y="17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0" name="Группа 409"/>
          <p:cNvGrpSpPr/>
          <p:nvPr/>
        </p:nvGrpSpPr>
        <p:grpSpPr>
          <a:xfrm>
            <a:off x="6390595" y="2836760"/>
            <a:ext cx="302608" cy="302608"/>
            <a:chOff x="6390595" y="2836760"/>
            <a:chExt cx="302608" cy="302608"/>
          </a:xfrm>
          <a:solidFill>
            <a:schemeClr val="tx2"/>
          </a:solidFill>
        </p:grpSpPr>
        <p:sp>
          <p:nvSpPr>
            <p:cNvPr id="266" name="Freeform 350"/>
            <p:cNvSpPr>
              <a:spLocks/>
            </p:cNvSpPr>
            <p:nvPr/>
          </p:nvSpPr>
          <p:spPr bwMode="auto">
            <a:xfrm>
              <a:off x="6449435" y="2933426"/>
              <a:ext cx="176521" cy="121884"/>
            </a:xfrm>
            <a:custGeom>
              <a:avLst/>
              <a:gdLst>
                <a:gd name="T0" fmla="*/ 29 w 84"/>
                <a:gd name="T1" fmla="*/ 52 h 58"/>
                <a:gd name="T2" fmla="*/ 3 w 84"/>
                <a:gd name="T3" fmla="*/ 27 h 58"/>
                <a:gd name="T4" fmla="*/ 0 w 84"/>
                <a:gd name="T5" fmla="*/ 30 h 58"/>
                <a:gd name="T6" fmla="*/ 27 w 84"/>
                <a:gd name="T7" fmla="*/ 58 h 58"/>
                <a:gd name="T8" fmla="*/ 30 w 84"/>
                <a:gd name="T9" fmla="*/ 58 h 58"/>
                <a:gd name="T10" fmla="*/ 84 w 84"/>
                <a:gd name="T11" fmla="*/ 3 h 58"/>
                <a:gd name="T12" fmla="*/ 81 w 84"/>
                <a:gd name="T13" fmla="*/ 0 h 58"/>
                <a:gd name="T14" fmla="*/ 29 w 84"/>
                <a:gd name="T15" fmla="*/ 5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8">
                  <a:moveTo>
                    <a:pt x="29" y="52"/>
                  </a:moveTo>
                  <a:lnTo>
                    <a:pt x="3" y="27"/>
                  </a:lnTo>
                  <a:lnTo>
                    <a:pt x="0" y="30"/>
                  </a:lnTo>
                  <a:lnTo>
                    <a:pt x="27" y="58"/>
                  </a:lnTo>
                  <a:lnTo>
                    <a:pt x="30" y="58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29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7" name="Freeform 351"/>
            <p:cNvSpPr>
              <a:spLocks noEditPoints="1"/>
            </p:cNvSpPr>
            <p:nvPr/>
          </p:nvSpPr>
          <p:spPr bwMode="auto">
            <a:xfrm>
              <a:off x="6390595" y="2836760"/>
              <a:ext cx="302608" cy="302608"/>
            </a:xfrm>
            <a:custGeom>
              <a:avLst/>
              <a:gdLst>
                <a:gd name="T0" fmla="*/ 0 w 144"/>
                <a:gd name="T1" fmla="*/ 144 h 144"/>
                <a:gd name="T2" fmla="*/ 144 w 144"/>
                <a:gd name="T3" fmla="*/ 144 h 144"/>
                <a:gd name="T4" fmla="*/ 144 w 144"/>
                <a:gd name="T5" fmla="*/ 0 h 144"/>
                <a:gd name="T6" fmla="*/ 0 w 144"/>
                <a:gd name="T7" fmla="*/ 0 h 144"/>
                <a:gd name="T8" fmla="*/ 0 w 144"/>
                <a:gd name="T9" fmla="*/ 144 h 144"/>
                <a:gd name="T10" fmla="*/ 5 w 144"/>
                <a:gd name="T11" fmla="*/ 5 h 144"/>
                <a:gd name="T12" fmla="*/ 140 w 144"/>
                <a:gd name="T13" fmla="*/ 5 h 144"/>
                <a:gd name="T14" fmla="*/ 140 w 144"/>
                <a:gd name="T15" fmla="*/ 140 h 144"/>
                <a:gd name="T16" fmla="*/ 5 w 144"/>
                <a:gd name="T17" fmla="*/ 140 h 144"/>
                <a:gd name="T18" fmla="*/ 5 w 144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1" name="Группа 410"/>
          <p:cNvGrpSpPr/>
          <p:nvPr/>
        </p:nvGrpSpPr>
        <p:grpSpPr>
          <a:xfrm>
            <a:off x="6783564" y="2836760"/>
            <a:ext cx="304710" cy="302608"/>
            <a:chOff x="6783564" y="2836760"/>
            <a:chExt cx="304710" cy="302608"/>
          </a:xfrm>
          <a:solidFill>
            <a:schemeClr val="tx2"/>
          </a:solidFill>
        </p:grpSpPr>
        <p:sp>
          <p:nvSpPr>
            <p:cNvPr id="268" name="Freeform 352"/>
            <p:cNvSpPr>
              <a:spLocks/>
            </p:cNvSpPr>
            <p:nvPr/>
          </p:nvSpPr>
          <p:spPr bwMode="auto">
            <a:xfrm>
              <a:off x="6850810" y="2946035"/>
              <a:ext cx="168116" cy="90363"/>
            </a:xfrm>
            <a:custGeom>
              <a:avLst/>
              <a:gdLst>
                <a:gd name="T0" fmla="*/ 40 w 80"/>
                <a:gd name="T1" fmla="*/ 37 h 43"/>
                <a:gd name="T2" fmla="*/ 3 w 80"/>
                <a:gd name="T3" fmla="*/ 0 h 43"/>
                <a:gd name="T4" fmla="*/ 0 w 80"/>
                <a:gd name="T5" fmla="*/ 4 h 43"/>
                <a:gd name="T6" fmla="*/ 39 w 80"/>
                <a:gd name="T7" fmla="*/ 43 h 43"/>
                <a:gd name="T8" fmla="*/ 42 w 80"/>
                <a:gd name="T9" fmla="*/ 43 h 43"/>
                <a:gd name="T10" fmla="*/ 80 w 80"/>
                <a:gd name="T11" fmla="*/ 4 h 43"/>
                <a:gd name="T12" fmla="*/ 77 w 80"/>
                <a:gd name="T13" fmla="*/ 1 h 43"/>
                <a:gd name="T14" fmla="*/ 40 w 80"/>
                <a:gd name="T15" fmla="*/ 3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3">
                  <a:moveTo>
                    <a:pt x="40" y="37"/>
                  </a:moveTo>
                  <a:lnTo>
                    <a:pt x="3" y="0"/>
                  </a:lnTo>
                  <a:lnTo>
                    <a:pt x="0" y="4"/>
                  </a:lnTo>
                  <a:lnTo>
                    <a:pt x="39" y="43"/>
                  </a:lnTo>
                  <a:lnTo>
                    <a:pt x="42" y="43"/>
                  </a:lnTo>
                  <a:lnTo>
                    <a:pt x="80" y="4"/>
                  </a:lnTo>
                  <a:lnTo>
                    <a:pt x="77" y="1"/>
                  </a:lnTo>
                  <a:lnTo>
                    <a:pt x="4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9" name="Freeform 353"/>
            <p:cNvSpPr>
              <a:spLocks noEditPoints="1"/>
            </p:cNvSpPr>
            <p:nvPr/>
          </p:nvSpPr>
          <p:spPr bwMode="auto">
            <a:xfrm>
              <a:off x="6783564" y="2836760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9" name="Группа 398"/>
          <p:cNvGrpSpPr/>
          <p:nvPr/>
        </p:nvGrpSpPr>
        <p:grpSpPr>
          <a:xfrm>
            <a:off x="2065823" y="2836760"/>
            <a:ext cx="302608" cy="302608"/>
            <a:chOff x="2065823" y="2836760"/>
            <a:chExt cx="302608" cy="302608"/>
          </a:xfrm>
          <a:solidFill>
            <a:schemeClr val="tx2"/>
          </a:solidFill>
        </p:grpSpPr>
        <p:sp>
          <p:nvSpPr>
            <p:cNvPr id="270" name="Freeform 354"/>
            <p:cNvSpPr>
              <a:spLocks/>
            </p:cNvSpPr>
            <p:nvPr/>
          </p:nvSpPr>
          <p:spPr bwMode="auto">
            <a:xfrm>
              <a:off x="2168793" y="2916615"/>
              <a:ext cx="117681" cy="119783"/>
            </a:xfrm>
            <a:custGeom>
              <a:avLst/>
              <a:gdLst>
                <a:gd name="T0" fmla="*/ 5 w 56"/>
                <a:gd name="T1" fmla="*/ 0 h 57"/>
                <a:gd name="T2" fmla="*/ 0 w 56"/>
                <a:gd name="T3" fmla="*/ 0 h 57"/>
                <a:gd name="T4" fmla="*/ 0 w 56"/>
                <a:gd name="T5" fmla="*/ 54 h 57"/>
                <a:gd name="T6" fmla="*/ 2 w 56"/>
                <a:gd name="T7" fmla="*/ 57 h 57"/>
                <a:gd name="T8" fmla="*/ 56 w 56"/>
                <a:gd name="T9" fmla="*/ 57 h 57"/>
                <a:gd name="T10" fmla="*/ 56 w 56"/>
                <a:gd name="T11" fmla="*/ 52 h 57"/>
                <a:gd name="T12" fmla="*/ 5 w 56"/>
                <a:gd name="T13" fmla="*/ 52 h 57"/>
                <a:gd name="T14" fmla="*/ 5 w 56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7">
                  <a:moveTo>
                    <a:pt x="5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2" y="57"/>
                  </a:lnTo>
                  <a:lnTo>
                    <a:pt x="56" y="57"/>
                  </a:lnTo>
                  <a:lnTo>
                    <a:pt x="56" y="52"/>
                  </a:lnTo>
                  <a:lnTo>
                    <a:pt x="5" y="52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1" name="Freeform 355"/>
            <p:cNvSpPr>
              <a:spLocks noEditPoints="1"/>
            </p:cNvSpPr>
            <p:nvPr/>
          </p:nvSpPr>
          <p:spPr bwMode="auto">
            <a:xfrm>
              <a:off x="2065823" y="2836760"/>
              <a:ext cx="302608" cy="302608"/>
            </a:xfrm>
            <a:custGeom>
              <a:avLst/>
              <a:gdLst>
                <a:gd name="T0" fmla="*/ 0 w 144"/>
                <a:gd name="T1" fmla="*/ 144 h 144"/>
                <a:gd name="T2" fmla="*/ 144 w 144"/>
                <a:gd name="T3" fmla="*/ 144 h 144"/>
                <a:gd name="T4" fmla="*/ 144 w 144"/>
                <a:gd name="T5" fmla="*/ 0 h 144"/>
                <a:gd name="T6" fmla="*/ 0 w 144"/>
                <a:gd name="T7" fmla="*/ 0 h 144"/>
                <a:gd name="T8" fmla="*/ 0 w 144"/>
                <a:gd name="T9" fmla="*/ 144 h 144"/>
                <a:gd name="T10" fmla="*/ 4 w 144"/>
                <a:gd name="T11" fmla="*/ 5 h 144"/>
                <a:gd name="T12" fmla="*/ 139 w 144"/>
                <a:gd name="T13" fmla="*/ 5 h 144"/>
                <a:gd name="T14" fmla="*/ 139 w 144"/>
                <a:gd name="T15" fmla="*/ 140 h 144"/>
                <a:gd name="T16" fmla="*/ 4 w 144"/>
                <a:gd name="T17" fmla="*/ 140 h 144"/>
                <a:gd name="T18" fmla="*/ 4 w 144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4" y="5"/>
                  </a:moveTo>
                  <a:lnTo>
                    <a:pt x="139" y="5"/>
                  </a:lnTo>
                  <a:lnTo>
                    <a:pt x="139" y="140"/>
                  </a:lnTo>
                  <a:lnTo>
                    <a:pt x="4" y="140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5" name="Группа 424"/>
          <p:cNvGrpSpPr/>
          <p:nvPr/>
        </p:nvGrpSpPr>
        <p:grpSpPr>
          <a:xfrm>
            <a:off x="6783564" y="3229729"/>
            <a:ext cx="304710" cy="302608"/>
            <a:chOff x="6783564" y="3229729"/>
            <a:chExt cx="304710" cy="302608"/>
          </a:xfrm>
          <a:solidFill>
            <a:schemeClr val="tx2"/>
          </a:solidFill>
        </p:grpSpPr>
        <p:sp>
          <p:nvSpPr>
            <p:cNvPr id="272" name="Freeform 356"/>
            <p:cNvSpPr>
              <a:spLocks/>
            </p:cNvSpPr>
            <p:nvPr/>
          </p:nvSpPr>
          <p:spPr bwMode="auto">
            <a:xfrm>
              <a:off x="6865521" y="3309584"/>
              <a:ext cx="117681" cy="119783"/>
            </a:xfrm>
            <a:custGeom>
              <a:avLst/>
              <a:gdLst>
                <a:gd name="T0" fmla="*/ 51 w 56"/>
                <a:gd name="T1" fmla="*/ 52 h 57"/>
                <a:gd name="T2" fmla="*/ 0 w 56"/>
                <a:gd name="T3" fmla="*/ 52 h 57"/>
                <a:gd name="T4" fmla="*/ 0 w 56"/>
                <a:gd name="T5" fmla="*/ 57 h 57"/>
                <a:gd name="T6" fmla="*/ 54 w 56"/>
                <a:gd name="T7" fmla="*/ 57 h 57"/>
                <a:gd name="T8" fmla="*/ 56 w 56"/>
                <a:gd name="T9" fmla="*/ 54 h 57"/>
                <a:gd name="T10" fmla="*/ 56 w 56"/>
                <a:gd name="T11" fmla="*/ 0 h 57"/>
                <a:gd name="T12" fmla="*/ 51 w 56"/>
                <a:gd name="T13" fmla="*/ 0 h 57"/>
                <a:gd name="T14" fmla="*/ 51 w 56"/>
                <a:gd name="T15" fmla="*/ 5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7">
                  <a:moveTo>
                    <a:pt x="51" y="52"/>
                  </a:moveTo>
                  <a:lnTo>
                    <a:pt x="0" y="52"/>
                  </a:lnTo>
                  <a:lnTo>
                    <a:pt x="0" y="57"/>
                  </a:lnTo>
                  <a:lnTo>
                    <a:pt x="54" y="57"/>
                  </a:lnTo>
                  <a:lnTo>
                    <a:pt x="56" y="54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5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3" name="Freeform 357"/>
            <p:cNvSpPr>
              <a:spLocks noEditPoints="1"/>
            </p:cNvSpPr>
            <p:nvPr/>
          </p:nvSpPr>
          <p:spPr bwMode="auto">
            <a:xfrm>
              <a:off x="6783564" y="3229729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4" name="Группа 423"/>
          <p:cNvGrpSpPr/>
          <p:nvPr/>
        </p:nvGrpSpPr>
        <p:grpSpPr>
          <a:xfrm>
            <a:off x="6390595" y="3229729"/>
            <a:ext cx="302608" cy="302608"/>
            <a:chOff x="6390595" y="3229729"/>
            <a:chExt cx="302608" cy="302608"/>
          </a:xfrm>
          <a:solidFill>
            <a:schemeClr val="tx2"/>
          </a:solidFill>
        </p:grpSpPr>
        <p:sp>
          <p:nvSpPr>
            <p:cNvPr id="274" name="Freeform 358"/>
            <p:cNvSpPr>
              <a:spLocks/>
            </p:cNvSpPr>
            <p:nvPr/>
          </p:nvSpPr>
          <p:spPr bwMode="auto">
            <a:xfrm>
              <a:off x="6480956" y="3296976"/>
              <a:ext cx="88261" cy="168116"/>
            </a:xfrm>
            <a:custGeom>
              <a:avLst/>
              <a:gdLst>
                <a:gd name="T0" fmla="*/ 38 w 42"/>
                <a:gd name="T1" fmla="*/ 0 h 80"/>
                <a:gd name="T2" fmla="*/ 0 w 42"/>
                <a:gd name="T3" fmla="*/ 38 h 80"/>
                <a:gd name="T4" fmla="*/ 0 w 42"/>
                <a:gd name="T5" fmla="*/ 42 h 80"/>
                <a:gd name="T6" fmla="*/ 38 w 42"/>
                <a:gd name="T7" fmla="*/ 80 h 80"/>
                <a:gd name="T8" fmla="*/ 42 w 42"/>
                <a:gd name="T9" fmla="*/ 77 h 80"/>
                <a:gd name="T10" fmla="*/ 5 w 42"/>
                <a:gd name="T11" fmla="*/ 40 h 80"/>
                <a:gd name="T12" fmla="*/ 42 w 42"/>
                <a:gd name="T13" fmla="*/ 4 h 80"/>
                <a:gd name="T14" fmla="*/ 38 w 42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80">
                  <a:moveTo>
                    <a:pt x="38" y="0"/>
                  </a:moveTo>
                  <a:lnTo>
                    <a:pt x="0" y="38"/>
                  </a:lnTo>
                  <a:lnTo>
                    <a:pt x="0" y="42"/>
                  </a:lnTo>
                  <a:lnTo>
                    <a:pt x="38" y="80"/>
                  </a:lnTo>
                  <a:lnTo>
                    <a:pt x="42" y="77"/>
                  </a:lnTo>
                  <a:lnTo>
                    <a:pt x="5" y="40"/>
                  </a:lnTo>
                  <a:lnTo>
                    <a:pt x="42" y="4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Freeform 359"/>
            <p:cNvSpPr>
              <a:spLocks noEditPoints="1"/>
            </p:cNvSpPr>
            <p:nvPr/>
          </p:nvSpPr>
          <p:spPr bwMode="auto">
            <a:xfrm>
              <a:off x="6390595" y="3229729"/>
              <a:ext cx="302608" cy="302608"/>
            </a:xfrm>
            <a:custGeom>
              <a:avLst/>
              <a:gdLst>
                <a:gd name="T0" fmla="*/ 0 w 144"/>
                <a:gd name="T1" fmla="*/ 144 h 144"/>
                <a:gd name="T2" fmla="*/ 144 w 144"/>
                <a:gd name="T3" fmla="*/ 144 h 144"/>
                <a:gd name="T4" fmla="*/ 144 w 144"/>
                <a:gd name="T5" fmla="*/ 0 h 144"/>
                <a:gd name="T6" fmla="*/ 0 w 144"/>
                <a:gd name="T7" fmla="*/ 0 h 144"/>
                <a:gd name="T8" fmla="*/ 0 w 144"/>
                <a:gd name="T9" fmla="*/ 144 h 144"/>
                <a:gd name="T10" fmla="*/ 5 w 144"/>
                <a:gd name="T11" fmla="*/ 5 h 144"/>
                <a:gd name="T12" fmla="*/ 140 w 144"/>
                <a:gd name="T13" fmla="*/ 5 h 144"/>
                <a:gd name="T14" fmla="*/ 140 w 144"/>
                <a:gd name="T15" fmla="*/ 140 h 144"/>
                <a:gd name="T16" fmla="*/ 5 w 144"/>
                <a:gd name="T17" fmla="*/ 140 h 144"/>
                <a:gd name="T18" fmla="*/ 5 w 144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3" name="Группа 422"/>
          <p:cNvGrpSpPr/>
          <p:nvPr/>
        </p:nvGrpSpPr>
        <p:grpSpPr>
          <a:xfrm>
            <a:off x="5997624" y="3229729"/>
            <a:ext cx="302608" cy="302608"/>
            <a:chOff x="5997624" y="3229729"/>
            <a:chExt cx="302608" cy="302608"/>
          </a:xfrm>
          <a:solidFill>
            <a:schemeClr val="tx2"/>
          </a:solidFill>
        </p:grpSpPr>
        <p:sp>
          <p:nvSpPr>
            <p:cNvPr id="276" name="Rectangle 360"/>
            <p:cNvSpPr>
              <a:spLocks noChangeArrowheads="1"/>
            </p:cNvSpPr>
            <p:nvPr/>
          </p:nvSpPr>
          <p:spPr bwMode="auto">
            <a:xfrm>
              <a:off x="6062770" y="3372628"/>
              <a:ext cx="170218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7" name="Freeform 361"/>
            <p:cNvSpPr>
              <a:spLocks noEditPoints="1"/>
            </p:cNvSpPr>
            <p:nvPr/>
          </p:nvSpPr>
          <p:spPr bwMode="auto">
            <a:xfrm>
              <a:off x="5997624" y="3229729"/>
              <a:ext cx="302608" cy="302608"/>
            </a:xfrm>
            <a:custGeom>
              <a:avLst/>
              <a:gdLst>
                <a:gd name="T0" fmla="*/ 0 w 144"/>
                <a:gd name="T1" fmla="*/ 144 h 144"/>
                <a:gd name="T2" fmla="*/ 144 w 144"/>
                <a:gd name="T3" fmla="*/ 144 h 144"/>
                <a:gd name="T4" fmla="*/ 144 w 144"/>
                <a:gd name="T5" fmla="*/ 0 h 144"/>
                <a:gd name="T6" fmla="*/ 0 w 144"/>
                <a:gd name="T7" fmla="*/ 0 h 144"/>
                <a:gd name="T8" fmla="*/ 0 w 144"/>
                <a:gd name="T9" fmla="*/ 144 h 144"/>
                <a:gd name="T10" fmla="*/ 4 w 144"/>
                <a:gd name="T11" fmla="*/ 5 h 144"/>
                <a:gd name="T12" fmla="*/ 139 w 144"/>
                <a:gd name="T13" fmla="*/ 5 h 144"/>
                <a:gd name="T14" fmla="*/ 139 w 144"/>
                <a:gd name="T15" fmla="*/ 140 h 144"/>
                <a:gd name="T16" fmla="*/ 4 w 144"/>
                <a:gd name="T17" fmla="*/ 140 h 144"/>
                <a:gd name="T18" fmla="*/ 4 w 144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4" y="5"/>
                  </a:moveTo>
                  <a:lnTo>
                    <a:pt x="139" y="5"/>
                  </a:lnTo>
                  <a:lnTo>
                    <a:pt x="139" y="140"/>
                  </a:lnTo>
                  <a:lnTo>
                    <a:pt x="4" y="140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2" name="Группа 421"/>
          <p:cNvGrpSpPr/>
          <p:nvPr/>
        </p:nvGrpSpPr>
        <p:grpSpPr>
          <a:xfrm>
            <a:off x="5604655" y="3229729"/>
            <a:ext cx="302608" cy="302608"/>
            <a:chOff x="5604655" y="3229729"/>
            <a:chExt cx="302608" cy="302608"/>
          </a:xfrm>
          <a:solidFill>
            <a:schemeClr val="tx2"/>
          </a:solidFill>
        </p:grpSpPr>
        <p:sp>
          <p:nvSpPr>
            <p:cNvPr id="278" name="Freeform 362"/>
            <p:cNvSpPr>
              <a:spLocks/>
            </p:cNvSpPr>
            <p:nvPr/>
          </p:nvSpPr>
          <p:spPr bwMode="auto">
            <a:xfrm>
              <a:off x="5669799" y="3296976"/>
              <a:ext cx="170218" cy="170218"/>
            </a:xfrm>
            <a:custGeom>
              <a:avLst/>
              <a:gdLst>
                <a:gd name="T0" fmla="*/ 38 w 81"/>
                <a:gd name="T1" fmla="*/ 81 h 81"/>
                <a:gd name="T2" fmla="*/ 43 w 81"/>
                <a:gd name="T3" fmla="*/ 81 h 81"/>
                <a:gd name="T4" fmla="*/ 43 w 81"/>
                <a:gd name="T5" fmla="*/ 42 h 81"/>
                <a:gd name="T6" fmla="*/ 81 w 81"/>
                <a:gd name="T7" fmla="*/ 42 h 81"/>
                <a:gd name="T8" fmla="*/ 81 w 81"/>
                <a:gd name="T9" fmla="*/ 38 h 81"/>
                <a:gd name="T10" fmla="*/ 43 w 81"/>
                <a:gd name="T11" fmla="*/ 38 h 81"/>
                <a:gd name="T12" fmla="*/ 43 w 81"/>
                <a:gd name="T13" fmla="*/ 0 h 81"/>
                <a:gd name="T14" fmla="*/ 38 w 81"/>
                <a:gd name="T15" fmla="*/ 0 h 81"/>
                <a:gd name="T16" fmla="*/ 38 w 81"/>
                <a:gd name="T17" fmla="*/ 38 h 81"/>
                <a:gd name="T18" fmla="*/ 0 w 81"/>
                <a:gd name="T19" fmla="*/ 38 h 81"/>
                <a:gd name="T20" fmla="*/ 0 w 81"/>
                <a:gd name="T21" fmla="*/ 42 h 81"/>
                <a:gd name="T22" fmla="*/ 38 w 81"/>
                <a:gd name="T23" fmla="*/ 42 h 81"/>
                <a:gd name="T24" fmla="*/ 38 w 81"/>
                <a:gd name="T25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81">
                  <a:moveTo>
                    <a:pt x="38" y="81"/>
                  </a:moveTo>
                  <a:lnTo>
                    <a:pt x="43" y="81"/>
                  </a:lnTo>
                  <a:lnTo>
                    <a:pt x="43" y="42"/>
                  </a:lnTo>
                  <a:lnTo>
                    <a:pt x="81" y="42"/>
                  </a:lnTo>
                  <a:lnTo>
                    <a:pt x="81" y="38"/>
                  </a:lnTo>
                  <a:lnTo>
                    <a:pt x="43" y="38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38" y="38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38" y="42"/>
                  </a:lnTo>
                  <a:lnTo>
                    <a:pt x="38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9" name="Freeform 363"/>
            <p:cNvSpPr>
              <a:spLocks noEditPoints="1"/>
            </p:cNvSpPr>
            <p:nvPr/>
          </p:nvSpPr>
          <p:spPr bwMode="auto">
            <a:xfrm>
              <a:off x="5604655" y="3229729"/>
              <a:ext cx="302608" cy="302608"/>
            </a:xfrm>
            <a:custGeom>
              <a:avLst/>
              <a:gdLst>
                <a:gd name="T0" fmla="*/ 0 w 144"/>
                <a:gd name="T1" fmla="*/ 0 h 144"/>
                <a:gd name="T2" fmla="*/ 0 w 144"/>
                <a:gd name="T3" fmla="*/ 144 h 144"/>
                <a:gd name="T4" fmla="*/ 144 w 144"/>
                <a:gd name="T5" fmla="*/ 144 h 144"/>
                <a:gd name="T6" fmla="*/ 144 w 144"/>
                <a:gd name="T7" fmla="*/ 0 h 144"/>
                <a:gd name="T8" fmla="*/ 0 w 144"/>
                <a:gd name="T9" fmla="*/ 0 h 144"/>
                <a:gd name="T10" fmla="*/ 139 w 144"/>
                <a:gd name="T11" fmla="*/ 140 h 144"/>
                <a:gd name="T12" fmla="*/ 4 w 144"/>
                <a:gd name="T13" fmla="*/ 140 h 144"/>
                <a:gd name="T14" fmla="*/ 4 w 144"/>
                <a:gd name="T15" fmla="*/ 5 h 144"/>
                <a:gd name="T16" fmla="*/ 139 w 144"/>
                <a:gd name="T17" fmla="*/ 5 h 144"/>
                <a:gd name="T18" fmla="*/ 139 w 144"/>
                <a:gd name="T19" fmla="*/ 14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0"/>
                  </a:moveTo>
                  <a:lnTo>
                    <a:pt x="0" y="144"/>
                  </a:ln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close/>
                  <a:moveTo>
                    <a:pt x="139" y="140"/>
                  </a:moveTo>
                  <a:lnTo>
                    <a:pt x="4" y="140"/>
                  </a:lnTo>
                  <a:lnTo>
                    <a:pt x="4" y="5"/>
                  </a:lnTo>
                  <a:lnTo>
                    <a:pt x="139" y="5"/>
                  </a:lnTo>
                  <a:lnTo>
                    <a:pt x="139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1" name="Группа 420"/>
          <p:cNvGrpSpPr/>
          <p:nvPr/>
        </p:nvGrpSpPr>
        <p:grpSpPr>
          <a:xfrm>
            <a:off x="5211684" y="3229729"/>
            <a:ext cx="302608" cy="302608"/>
            <a:chOff x="5211684" y="3229729"/>
            <a:chExt cx="302608" cy="302608"/>
          </a:xfrm>
          <a:solidFill>
            <a:schemeClr val="tx2"/>
          </a:solidFill>
        </p:grpSpPr>
        <p:sp>
          <p:nvSpPr>
            <p:cNvPr id="280" name="Freeform 364"/>
            <p:cNvSpPr>
              <a:spLocks/>
            </p:cNvSpPr>
            <p:nvPr/>
          </p:nvSpPr>
          <p:spPr bwMode="auto">
            <a:xfrm>
              <a:off x="5297844" y="3307483"/>
              <a:ext cx="130290" cy="130290"/>
            </a:xfrm>
            <a:custGeom>
              <a:avLst/>
              <a:gdLst>
                <a:gd name="T0" fmla="*/ 62 w 62"/>
                <a:gd name="T1" fmla="*/ 3 h 62"/>
                <a:gd name="T2" fmla="*/ 58 w 62"/>
                <a:gd name="T3" fmla="*/ 0 h 62"/>
                <a:gd name="T4" fmla="*/ 31 w 62"/>
                <a:gd name="T5" fmla="*/ 28 h 62"/>
                <a:gd name="T6" fmla="*/ 3 w 62"/>
                <a:gd name="T7" fmla="*/ 0 h 62"/>
                <a:gd name="T8" fmla="*/ 0 w 62"/>
                <a:gd name="T9" fmla="*/ 4 h 62"/>
                <a:gd name="T10" fmla="*/ 28 w 62"/>
                <a:gd name="T11" fmla="*/ 31 h 62"/>
                <a:gd name="T12" fmla="*/ 0 w 62"/>
                <a:gd name="T13" fmla="*/ 59 h 62"/>
                <a:gd name="T14" fmla="*/ 3 w 62"/>
                <a:gd name="T15" fmla="*/ 62 h 62"/>
                <a:gd name="T16" fmla="*/ 31 w 62"/>
                <a:gd name="T17" fmla="*/ 34 h 62"/>
                <a:gd name="T18" fmla="*/ 59 w 62"/>
                <a:gd name="T19" fmla="*/ 62 h 62"/>
                <a:gd name="T20" fmla="*/ 62 w 62"/>
                <a:gd name="T21" fmla="*/ 59 h 62"/>
                <a:gd name="T22" fmla="*/ 34 w 62"/>
                <a:gd name="T23" fmla="*/ 31 h 62"/>
                <a:gd name="T24" fmla="*/ 62 w 62"/>
                <a:gd name="T25" fmla="*/ 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62">
                  <a:moveTo>
                    <a:pt x="62" y="3"/>
                  </a:moveTo>
                  <a:lnTo>
                    <a:pt x="58" y="0"/>
                  </a:lnTo>
                  <a:lnTo>
                    <a:pt x="31" y="28"/>
                  </a:lnTo>
                  <a:lnTo>
                    <a:pt x="3" y="0"/>
                  </a:lnTo>
                  <a:lnTo>
                    <a:pt x="0" y="4"/>
                  </a:lnTo>
                  <a:lnTo>
                    <a:pt x="28" y="31"/>
                  </a:lnTo>
                  <a:lnTo>
                    <a:pt x="0" y="59"/>
                  </a:lnTo>
                  <a:lnTo>
                    <a:pt x="3" y="62"/>
                  </a:lnTo>
                  <a:lnTo>
                    <a:pt x="31" y="34"/>
                  </a:lnTo>
                  <a:lnTo>
                    <a:pt x="59" y="62"/>
                  </a:lnTo>
                  <a:lnTo>
                    <a:pt x="62" y="59"/>
                  </a:lnTo>
                  <a:lnTo>
                    <a:pt x="34" y="31"/>
                  </a:lnTo>
                  <a:lnTo>
                    <a:pt x="6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Freeform 365"/>
            <p:cNvSpPr>
              <a:spLocks noEditPoints="1"/>
            </p:cNvSpPr>
            <p:nvPr/>
          </p:nvSpPr>
          <p:spPr bwMode="auto">
            <a:xfrm>
              <a:off x="5211684" y="3229729"/>
              <a:ext cx="302608" cy="302608"/>
            </a:xfrm>
            <a:custGeom>
              <a:avLst/>
              <a:gdLst>
                <a:gd name="T0" fmla="*/ 0 w 144"/>
                <a:gd name="T1" fmla="*/ 144 h 144"/>
                <a:gd name="T2" fmla="*/ 144 w 144"/>
                <a:gd name="T3" fmla="*/ 144 h 144"/>
                <a:gd name="T4" fmla="*/ 144 w 144"/>
                <a:gd name="T5" fmla="*/ 0 h 144"/>
                <a:gd name="T6" fmla="*/ 0 w 144"/>
                <a:gd name="T7" fmla="*/ 0 h 144"/>
                <a:gd name="T8" fmla="*/ 0 w 144"/>
                <a:gd name="T9" fmla="*/ 144 h 144"/>
                <a:gd name="T10" fmla="*/ 4 w 144"/>
                <a:gd name="T11" fmla="*/ 5 h 144"/>
                <a:gd name="T12" fmla="*/ 139 w 144"/>
                <a:gd name="T13" fmla="*/ 5 h 144"/>
                <a:gd name="T14" fmla="*/ 139 w 144"/>
                <a:gd name="T15" fmla="*/ 140 h 144"/>
                <a:gd name="T16" fmla="*/ 4 w 144"/>
                <a:gd name="T17" fmla="*/ 140 h 144"/>
                <a:gd name="T18" fmla="*/ 4 w 144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144" y="144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4" y="5"/>
                  </a:moveTo>
                  <a:lnTo>
                    <a:pt x="139" y="5"/>
                  </a:lnTo>
                  <a:lnTo>
                    <a:pt x="139" y="140"/>
                  </a:lnTo>
                  <a:lnTo>
                    <a:pt x="4" y="140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0" name="Группа 419"/>
          <p:cNvGrpSpPr/>
          <p:nvPr/>
        </p:nvGrpSpPr>
        <p:grpSpPr>
          <a:xfrm>
            <a:off x="4816613" y="3229729"/>
            <a:ext cx="304710" cy="302608"/>
            <a:chOff x="4816613" y="3229729"/>
            <a:chExt cx="304710" cy="302608"/>
          </a:xfrm>
          <a:solidFill>
            <a:schemeClr val="tx2"/>
          </a:solidFill>
        </p:grpSpPr>
        <p:sp>
          <p:nvSpPr>
            <p:cNvPr id="282" name="Freeform 366"/>
            <p:cNvSpPr>
              <a:spLocks/>
            </p:cNvSpPr>
            <p:nvPr/>
          </p:nvSpPr>
          <p:spPr bwMode="auto">
            <a:xfrm>
              <a:off x="4942699" y="3296976"/>
              <a:ext cx="88261" cy="168116"/>
            </a:xfrm>
            <a:custGeom>
              <a:avLst/>
              <a:gdLst>
                <a:gd name="T0" fmla="*/ 0 w 42"/>
                <a:gd name="T1" fmla="*/ 4 h 80"/>
                <a:gd name="T2" fmla="*/ 36 w 42"/>
                <a:gd name="T3" fmla="*/ 40 h 80"/>
                <a:gd name="T4" fmla="*/ 0 w 42"/>
                <a:gd name="T5" fmla="*/ 77 h 80"/>
                <a:gd name="T6" fmla="*/ 3 w 42"/>
                <a:gd name="T7" fmla="*/ 80 h 80"/>
                <a:gd name="T8" fmla="*/ 42 w 42"/>
                <a:gd name="T9" fmla="*/ 42 h 80"/>
                <a:gd name="T10" fmla="*/ 42 w 42"/>
                <a:gd name="T11" fmla="*/ 38 h 80"/>
                <a:gd name="T12" fmla="*/ 3 w 42"/>
                <a:gd name="T13" fmla="*/ 0 h 80"/>
                <a:gd name="T14" fmla="*/ 0 w 42"/>
                <a:gd name="T15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80">
                  <a:moveTo>
                    <a:pt x="0" y="4"/>
                  </a:moveTo>
                  <a:lnTo>
                    <a:pt x="36" y="40"/>
                  </a:lnTo>
                  <a:lnTo>
                    <a:pt x="0" y="77"/>
                  </a:lnTo>
                  <a:lnTo>
                    <a:pt x="3" y="80"/>
                  </a:lnTo>
                  <a:lnTo>
                    <a:pt x="42" y="42"/>
                  </a:lnTo>
                  <a:lnTo>
                    <a:pt x="42" y="38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3" name="Freeform 367"/>
            <p:cNvSpPr>
              <a:spLocks noEditPoints="1"/>
            </p:cNvSpPr>
            <p:nvPr/>
          </p:nvSpPr>
          <p:spPr bwMode="auto">
            <a:xfrm>
              <a:off x="4816613" y="3229729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9" name="Группа 418"/>
          <p:cNvGrpSpPr/>
          <p:nvPr/>
        </p:nvGrpSpPr>
        <p:grpSpPr>
          <a:xfrm>
            <a:off x="4423643" y="3229729"/>
            <a:ext cx="304710" cy="302608"/>
            <a:chOff x="4423643" y="3229729"/>
            <a:chExt cx="304710" cy="302608"/>
          </a:xfrm>
          <a:solidFill>
            <a:schemeClr val="tx2"/>
          </a:solidFill>
        </p:grpSpPr>
        <p:sp>
          <p:nvSpPr>
            <p:cNvPr id="284" name="Freeform 368"/>
            <p:cNvSpPr>
              <a:spLocks/>
            </p:cNvSpPr>
            <p:nvPr/>
          </p:nvSpPr>
          <p:spPr bwMode="auto">
            <a:xfrm>
              <a:off x="4492990" y="3334802"/>
              <a:ext cx="168116" cy="88261"/>
            </a:xfrm>
            <a:custGeom>
              <a:avLst/>
              <a:gdLst>
                <a:gd name="T0" fmla="*/ 38 w 80"/>
                <a:gd name="T1" fmla="*/ 0 h 42"/>
                <a:gd name="T2" fmla="*/ 0 w 80"/>
                <a:gd name="T3" fmla="*/ 39 h 42"/>
                <a:gd name="T4" fmla="*/ 3 w 80"/>
                <a:gd name="T5" fmla="*/ 42 h 42"/>
                <a:gd name="T6" fmla="*/ 40 w 80"/>
                <a:gd name="T7" fmla="*/ 5 h 42"/>
                <a:gd name="T8" fmla="*/ 76 w 80"/>
                <a:gd name="T9" fmla="*/ 42 h 42"/>
                <a:gd name="T10" fmla="*/ 80 w 80"/>
                <a:gd name="T11" fmla="*/ 39 h 42"/>
                <a:gd name="T12" fmla="*/ 41 w 80"/>
                <a:gd name="T13" fmla="*/ 0 h 42"/>
                <a:gd name="T14" fmla="*/ 38 w 80"/>
                <a:gd name="T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38" y="0"/>
                  </a:moveTo>
                  <a:lnTo>
                    <a:pt x="0" y="39"/>
                  </a:lnTo>
                  <a:lnTo>
                    <a:pt x="3" y="42"/>
                  </a:lnTo>
                  <a:lnTo>
                    <a:pt x="40" y="5"/>
                  </a:lnTo>
                  <a:lnTo>
                    <a:pt x="76" y="42"/>
                  </a:lnTo>
                  <a:lnTo>
                    <a:pt x="80" y="39"/>
                  </a:lnTo>
                  <a:lnTo>
                    <a:pt x="41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Freeform 369"/>
            <p:cNvSpPr>
              <a:spLocks noEditPoints="1"/>
            </p:cNvSpPr>
            <p:nvPr/>
          </p:nvSpPr>
          <p:spPr bwMode="auto">
            <a:xfrm>
              <a:off x="4423643" y="3229729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8" name="Группа 417"/>
          <p:cNvGrpSpPr/>
          <p:nvPr/>
        </p:nvGrpSpPr>
        <p:grpSpPr>
          <a:xfrm>
            <a:off x="4030673" y="3229729"/>
            <a:ext cx="304710" cy="302608"/>
            <a:chOff x="4030673" y="3229729"/>
            <a:chExt cx="304710" cy="302608"/>
          </a:xfrm>
          <a:solidFill>
            <a:schemeClr val="tx2"/>
          </a:solidFill>
        </p:grpSpPr>
        <p:sp>
          <p:nvSpPr>
            <p:cNvPr id="286" name="Freeform 370"/>
            <p:cNvSpPr>
              <a:spLocks/>
            </p:cNvSpPr>
            <p:nvPr/>
          </p:nvSpPr>
          <p:spPr bwMode="auto">
            <a:xfrm>
              <a:off x="4135745" y="3334802"/>
              <a:ext cx="117681" cy="117681"/>
            </a:xfrm>
            <a:custGeom>
              <a:avLst/>
              <a:gdLst>
                <a:gd name="T0" fmla="*/ 0 w 56"/>
                <a:gd name="T1" fmla="*/ 2 h 56"/>
                <a:gd name="T2" fmla="*/ 0 w 56"/>
                <a:gd name="T3" fmla="*/ 56 h 56"/>
                <a:gd name="T4" fmla="*/ 4 w 56"/>
                <a:gd name="T5" fmla="*/ 56 h 56"/>
                <a:gd name="T6" fmla="*/ 4 w 56"/>
                <a:gd name="T7" fmla="*/ 4 h 56"/>
                <a:gd name="T8" fmla="*/ 56 w 56"/>
                <a:gd name="T9" fmla="*/ 4 h 56"/>
                <a:gd name="T10" fmla="*/ 56 w 56"/>
                <a:gd name="T11" fmla="*/ 0 h 56"/>
                <a:gd name="T12" fmla="*/ 2 w 56"/>
                <a:gd name="T13" fmla="*/ 0 h 56"/>
                <a:gd name="T14" fmla="*/ 0 w 56"/>
                <a:gd name="T15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6">
                  <a:moveTo>
                    <a:pt x="0" y="2"/>
                  </a:moveTo>
                  <a:lnTo>
                    <a:pt x="0" y="56"/>
                  </a:lnTo>
                  <a:lnTo>
                    <a:pt x="4" y="56"/>
                  </a:lnTo>
                  <a:lnTo>
                    <a:pt x="4" y="4"/>
                  </a:lnTo>
                  <a:lnTo>
                    <a:pt x="56" y="4"/>
                  </a:lnTo>
                  <a:lnTo>
                    <a:pt x="56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7" name="Freeform 371"/>
            <p:cNvSpPr>
              <a:spLocks noEditPoints="1"/>
            </p:cNvSpPr>
            <p:nvPr/>
          </p:nvSpPr>
          <p:spPr bwMode="auto">
            <a:xfrm>
              <a:off x="4030673" y="3229729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7" name="Группа 416"/>
          <p:cNvGrpSpPr/>
          <p:nvPr/>
        </p:nvGrpSpPr>
        <p:grpSpPr>
          <a:xfrm>
            <a:off x="3637703" y="3229729"/>
            <a:ext cx="304710" cy="302608"/>
            <a:chOff x="3637703" y="3229729"/>
            <a:chExt cx="304710" cy="302608"/>
          </a:xfrm>
          <a:solidFill>
            <a:schemeClr val="tx2"/>
          </a:solidFill>
        </p:grpSpPr>
        <p:sp>
          <p:nvSpPr>
            <p:cNvPr id="288" name="Freeform 372"/>
            <p:cNvSpPr>
              <a:spLocks/>
            </p:cNvSpPr>
            <p:nvPr/>
          </p:nvSpPr>
          <p:spPr bwMode="auto">
            <a:xfrm>
              <a:off x="3719659" y="3334802"/>
              <a:ext cx="117681" cy="117681"/>
            </a:xfrm>
            <a:custGeom>
              <a:avLst/>
              <a:gdLst>
                <a:gd name="T0" fmla="*/ 0 w 56"/>
                <a:gd name="T1" fmla="*/ 0 h 56"/>
                <a:gd name="T2" fmla="*/ 0 w 56"/>
                <a:gd name="T3" fmla="*/ 4 h 56"/>
                <a:gd name="T4" fmla="*/ 51 w 56"/>
                <a:gd name="T5" fmla="*/ 4 h 56"/>
                <a:gd name="T6" fmla="*/ 51 w 56"/>
                <a:gd name="T7" fmla="*/ 56 h 56"/>
                <a:gd name="T8" fmla="*/ 56 w 56"/>
                <a:gd name="T9" fmla="*/ 56 h 56"/>
                <a:gd name="T10" fmla="*/ 56 w 56"/>
                <a:gd name="T11" fmla="*/ 2 h 56"/>
                <a:gd name="T12" fmla="*/ 54 w 56"/>
                <a:gd name="T13" fmla="*/ 0 h 56"/>
                <a:gd name="T14" fmla="*/ 0 w 56"/>
                <a:gd name="T1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56">
                  <a:moveTo>
                    <a:pt x="0" y="0"/>
                  </a:moveTo>
                  <a:lnTo>
                    <a:pt x="0" y="4"/>
                  </a:lnTo>
                  <a:lnTo>
                    <a:pt x="51" y="4"/>
                  </a:lnTo>
                  <a:lnTo>
                    <a:pt x="51" y="56"/>
                  </a:lnTo>
                  <a:lnTo>
                    <a:pt x="56" y="56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Freeform 373"/>
            <p:cNvSpPr>
              <a:spLocks noEditPoints="1"/>
            </p:cNvSpPr>
            <p:nvPr/>
          </p:nvSpPr>
          <p:spPr bwMode="auto">
            <a:xfrm>
              <a:off x="3637703" y="3229729"/>
              <a:ext cx="304710" cy="302608"/>
            </a:xfrm>
            <a:custGeom>
              <a:avLst/>
              <a:gdLst>
                <a:gd name="T0" fmla="*/ 0 w 145"/>
                <a:gd name="T1" fmla="*/ 144 h 144"/>
                <a:gd name="T2" fmla="*/ 145 w 145"/>
                <a:gd name="T3" fmla="*/ 144 h 144"/>
                <a:gd name="T4" fmla="*/ 145 w 145"/>
                <a:gd name="T5" fmla="*/ 0 h 144"/>
                <a:gd name="T6" fmla="*/ 0 w 145"/>
                <a:gd name="T7" fmla="*/ 0 h 144"/>
                <a:gd name="T8" fmla="*/ 0 w 145"/>
                <a:gd name="T9" fmla="*/ 144 h 144"/>
                <a:gd name="T10" fmla="*/ 5 w 145"/>
                <a:gd name="T11" fmla="*/ 5 h 144"/>
                <a:gd name="T12" fmla="*/ 140 w 145"/>
                <a:gd name="T13" fmla="*/ 5 h 144"/>
                <a:gd name="T14" fmla="*/ 140 w 145"/>
                <a:gd name="T15" fmla="*/ 140 h 144"/>
                <a:gd name="T16" fmla="*/ 5 w 145"/>
                <a:gd name="T17" fmla="*/ 140 h 144"/>
                <a:gd name="T18" fmla="*/ 5 w 145"/>
                <a:gd name="T19" fmla="*/ 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144">
                  <a:moveTo>
                    <a:pt x="0" y="144"/>
                  </a:moveTo>
                  <a:lnTo>
                    <a:pt x="145" y="144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44"/>
                  </a:lnTo>
                  <a:close/>
                  <a:moveTo>
                    <a:pt x="5" y="5"/>
                  </a:moveTo>
                  <a:lnTo>
                    <a:pt x="140" y="5"/>
                  </a:lnTo>
                  <a:lnTo>
                    <a:pt x="140" y="140"/>
                  </a:lnTo>
                  <a:lnTo>
                    <a:pt x="5" y="140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6" name="Группа 415"/>
          <p:cNvGrpSpPr/>
          <p:nvPr/>
        </p:nvGrpSpPr>
        <p:grpSpPr>
          <a:xfrm>
            <a:off x="3244733" y="3229729"/>
            <a:ext cx="304709" cy="302610"/>
            <a:chOff x="3244733" y="3229729"/>
            <a:chExt cx="304709" cy="302610"/>
          </a:xfrm>
          <a:solidFill>
            <a:schemeClr val="tx2"/>
          </a:solidFill>
        </p:grpSpPr>
        <p:sp>
          <p:nvSpPr>
            <p:cNvPr id="290" name="Freeform 374"/>
            <p:cNvSpPr>
              <a:spLocks noEditPoints="1"/>
            </p:cNvSpPr>
            <p:nvPr/>
          </p:nvSpPr>
          <p:spPr bwMode="auto">
            <a:xfrm>
              <a:off x="3244733" y="3229729"/>
              <a:ext cx="138695" cy="136595"/>
            </a:xfrm>
            <a:custGeom>
              <a:avLst/>
              <a:gdLst>
                <a:gd name="T0" fmla="*/ 66 w 66"/>
                <a:gd name="T1" fmla="*/ 0 h 65"/>
                <a:gd name="T2" fmla="*/ 0 w 66"/>
                <a:gd name="T3" fmla="*/ 0 h 65"/>
                <a:gd name="T4" fmla="*/ 0 w 66"/>
                <a:gd name="T5" fmla="*/ 65 h 65"/>
                <a:gd name="T6" fmla="*/ 66 w 66"/>
                <a:gd name="T7" fmla="*/ 65 h 65"/>
                <a:gd name="T8" fmla="*/ 66 w 66"/>
                <a:gd name="T9" fmla="*/ 0 h 65"/>
                <a:gd name="T10" fmla="*/ 61 w 66"/>
                <a:gd name="T11" fmla="*/ 61 h 65"/>
                <a:gd name="T12" fmla="*/ 5 w 66"/>
                <a:gd name="T13" fmla="*/ 61 h 65"/>
                <a:gd name="T14" fmla="*/ 5 w 66"/>
                <a:gd name="T15" fmla="*/ 5 h 65"/>
                <a:gd name="T16" fmla="*/ 61 w 66"/>
                <a:gd name="T17" fmla="*/ 5 h 65"/>
                <a:gd name="T18" fmla="*/ 61 w 66"/>
                <a:gd name="T19" fmla="*/ 6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65">
                  <a:moveTo>
                    <a:pt x="66" y="0"/>
                  </a:moveTo>
                  <a:lnTo>
                    <a:pt x="0" y="0"/>
                  </a:lnTo>
                  <a:lnTo>
                    <a:pt x="0" y="65"/>
                  </a:lnTo>
                  <a:lnTo>
                    <a:pt x="66" y="65"/>
                  </a:lnTo>
                  <a:lnTo>
                    <a:pt x="66" y="0"/>
                  </a:lnTo>
                  <a:close/>
                  <a:moveTo>
                    <a:pt x="61" y="61"/>
                  </a:moveTo>
                  <a:lnTo>
                    <a:pt x="5" y="61"/>
                  </a:lnTo>
                  <a:lnTo>
                    <a:pt x="5" y="5"/>
                  </a:lnTo>
                  <a:lnTo>
                    <a:pt x="61" y="5"/>
                  </a:lnTo>
                  <a:lnTo>
                    <a:pt x="61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Freeform 375"/>
            <p:cNvSpPr>
              <a:spLocks noEditPoints="1"/>
            </p:cNvSpPr>
            <p:nvPr/>
          </p:nvSpPr>
          <p:spPr bwMode="auto">
            <a:xfrm>
              <a:off x="3410747" y="3229729"/>
              <a:ext cx="138695" cy="136595"/>
            </a:xfrm>
            <a:custGeom>
              <a:avLst/>
              <a:gdLst>
                <a:gd name="T0" fmla="*/ 0 w 66"/>
                <a:gd name="T1" fmla="*/ 65 h 65"/>
                <a:gd name="T2" fmla="*/ 66 w 66"/>
                <a:gd name="T3" fmla="*/ 65 h 65"/>
                <a:gd name="T4" fmla="*/ 66 w 66"/>
                <a:gd name="T5" fmla="*/ 0 h 65"/>
                <a:gd name="T6" fmla="*/ 0 w 66"/>
                <a:gd name="T7" fmla="*/ 0 h 65"/>
                <a:gd name="T8" fmla="*/ 0 w 66"/>
                <a:gd name="T9" fmla="*/ 65 h 65"/>
                <a:gd name="T10" fmla="*/ 5 w 66"/>
                <a:gd name="T11" fmla="*/ 5 h 65"/>
                <a:gd name="T12" fmla="*/ 61 w 66"/>
                <a:gd name="T13" fmla="*/ 5 h 65"/>
                <a:gd name="T14" fmla="*/ 61 w 66"/>
                <a:gd name="T15" fmla="*/ 61 h 65"/>
                <a:gd name="T16" fmla="*/ 5 w 66"/>
                <a:gd name="T17" fmla="*/ 61 h 65"/>
                <a:gd name="T18" fmla="*/ 5 w 66"/>
                <a:gd name="T19" fmla="*/ 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65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  <a:close/>
                  <a:moveTo>
                    <a:pt x="5" y="5"/>
                  </a:moveTo>
                  <a:lnTo>
                    <a:pt x="61" y="5"/>
                  </a:lnTo>
                  <a:lnTo>
                    <a:pt x="61" y="61"/>
                  </a:lnTo>
                  <a:lnTo>
                    <a:pt x="5" y="61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2" name="Freeform 376"/>
            <p:cNvSpPr>
              <a:spLocks noEditPoints="1"/>
            </p:cNvSpPr>
            <p:nvPr/>
          </p:nvSpPr>
          <p:spPr bwMode="auto">
            <a:xfrm>
              <a:off x="3244733" y="3395744"/>
              <a:ext cx="138695" cy="136595"/>
            </a:xfrm>
            <a:custGeom>
              <a:avLst/>
              <a:gdLst>
                <a:gd name="T0" fmla="*/ 66 w 66"/>
                <a:gd name="T1" fmla="*/ 0 h 65"/>
                <a:gd name="T2" fmla="*/ 0 w 66"/>
                <a:gd name="T3" fmla="*/ 0 h 65"/>
                <a:gd name="T4" fmla="*/ 0 w 66"/>
                <a:gd name="T5" fmla="*/ 65 h 65"/>
                <a:gd name="T6" fmla="*/ 66 w 66"/>
                <a:gd name="T7" fmla="*/ 65 h 65"/>
                <a:gd name="T8" fmla="*/ 66 w 66"/>
                <a:gd name="T9" fmla="*/ 0 h 65"/>
                <a:gd name="T10" fmla="*/ 61 w 66"/>
                <a:gd name="T11" fmla="*/ 61 h 65"/>
                <a:gd name="T12" fmla="*/ 5 w 66"/>
                <a:gd name="T13" fmla="*/ 61 h 65"/>
                <a:gd name="T14" fmla="*/ 5 w 66"/>
                <a:gd name="T15" fmla="*/ 4 h 65"/>
                <a:gd name="T16" fmla="*/ 61 w 66"/>
                <a:gd name="T17" fmla="*/ 4 h 65"/>
                <a:gd name="T18" fmla="*/ 61 w 66"/>
                <a:gd name="T19" fmla="*/ 6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65">
                  <a:moveTo>
                    <a:pt x="66" y="0"/>
                  </a:moveTo>
                  <a:lnTo>
                    <a:pt x="0" y="0"/>
                  </a:lnTo>
                  <a:lnTo>
                    <a:pt x="0" y="65"/>
                  </a:lnTo>
                  <a:lnTo>
                    <a:pt x="66" y="65"/>
                  </a:lnTo>
                  <a:lnTo>
                    <a:pt x="66" y="0"/>
                  </a:lnTo>
                  <a:close/>
                  <a:moveTo>
                    <a:pt x="61" y="61"/>
                  </a:moveTo>
                  <a:lnTo>
                    <a:pt x="5" y="61"/>
                  </a:lnTo>
                  <a:lnTo>
                    <a:pt x="5" y="4"/>
                  </a:lnTo>
                  <a:lnTo>
                    <a:pt x="61" y="4"/>
                  </a:lnTo>
                  <a:lnTo>
                    <a:pt x="61" y="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3" name="Freeform 377"/>
            <p:cNvSpPr>
              <a:spLocks noEditPoints="1"/>
            </p:cNvSpPr>
            <p:nvPr/>
          </p:nvSpPr>
          <p:spPr bwMode="auto">
            <a:xfrm>
              <a:off x="3410747" y="3395744"/>
              <a:ext cx="138695" cy="136595"/>
            </a:xfrm>
            <a:custGeom>
              <a:avLst/>
              <a:gdLst>
                <a:gd name="T0" fmla="*/ 0 w 66"/>
                <a:gd name="T1" fmla="*/ 65 h 65"/>
                <a:gd name="T2" fmla="*/ 66 w 66"/>
                <a:gd name="T3" fmla="*/ 65 h 65"/>
                <a:gd name="T4" fmla="*/ 66 w 66"/>
                <a:gd name="T5" fmla="*/ 0 h 65"/>
                <a:gd name="T6" fmla="*/ 0 w 66"/>
                <a:gd name="T7" fmla="*/ 0 h 65"/>
                <a:gd name="T8" fmla="*/ 0 w 66"/>
                <a:gd name="T9" fmla="*/ 65 h 65"/>
                <a:gd name="T10" fmla="*/ 5 w 66"/>
                <a:gd name="T11" fmla="*/ 4 h 65"/>
                <a:gd name="T12" fmla="*/ 61 w 66"/>
                <a:gd name="T13" fmla="*/ 4 h 65"/>
                <a:gd name="T14" fmla="*/ 61 w 66"/>
                <a:gd name="T15" fmla="*/ 61 h 65"/>
                <a:gd name="T16" fmla="*/ 5 w 66"/>
                <a:gd name="T17" fmla="*/ 61 h 65"/>
                <a:gd name="T18" fmla="*/ 5 w 66"/>
                <a:gd name="T19" fmla="*/ 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65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  <a:close/>
                  <a:moveTo>
                    <a:pt x="5" y="4"/>
                  </a:moveTo>
                  <a:lnTo>
                    <a:pt x="61" y="4"/>
                  </a:lnTo>
                  <a:lnTo>
                    <a:pt x="61" y="61"/>
                  </a:lnTo>
                  <a:lnTo>
                    <a:pt x="5" y="61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94" name="Freeform 401"/>
          <p:cNvSpPr>
            <a:spLocks/>
          </p:cNvSpPr>
          <p:nvPr/>
        </p:nvSpPr>
        <p:spPr bwMode="auto">
          <a:xfrm>
            <a:off x="3337196" y="3715164"/>
            <a:ext cx="119783" cy="117681"/>
          </a:xfrm>
          <a:custGeom>
            <a:avLst/>
            <a:gdLst>
              <a:gd name="T0" fmla="*/ 5 w 57"/>
              <a:gd name="T1" fmla="*/ 5 h 56"/>
              <a:gd name="T2" fmla="*/ 57 w 57"/>
              <a:gd name="T3" fmla="*/ 5 h 56"/>
              <a:gd name="T4" fmla="*/ 57 w 57"/>
              <a:gd name="T5" fmla="*/ 0 h 56"/>
              <a:gd name="T6" fmla="*/ 2 w 57"/>
              <a:gd name="T7" fmla="*/ 0 h 56"/>
              <a:gd name="T8" fmla="*/ 0 w 57"/>
              <a:gd name="T9" fmla="*/ 2 h 56"/>
              <a:gd name="T10" fmla="*/ 0 w 57"/>
              <a:gd name="T11" fmla="*/ 56 h 56"/>
              <a:gd name="T12" fmla="*/ 5 w 57"/>
              <a:gd name="T13" fmla="*/ 56 h 56"/>
              <a:gd name="T14" fmla="*/ 5 w 57"/>
              <a:gd name="T15" fmla="*/ 5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7" h="56">
                <a:moveTo>
                  <a:pt x="5" y="5"/>
                </a:moveTo>
                <a:lnTo>
                  <a:pt x="57" y="5"/>
                </a:lnTo>
                <a:lnTo>
                  <a:pt x="57" y="0"/>
                </a:lnTo>
                <a:lnTo>
                  <a:pt x="2" y="0"/>
                </a:lnTo>
                <a:lnTo>
                  <a:pt x="0" y="2"/>
                </a:lnTo>
                <a:lnTo>
                  <a:pt x="0" y="56"/>
                </a:lnTo>
                <a:lnTo>
                  <a:pt x="5" y="56"/>
                </a:lnTo>
                <a:lnTo>
                  <a:pt x="5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5" name="Freeform 402"/>
          <p:cNvSpPr>
            <a:spLocks/>
          </p:cNvSpPr>
          <p:nvPr/>
        </p:nvSpPr>
        <p:spPr bwMode="auto">
          <a:xfrm>
            <a:off x="3730167" y="3715164"/>
            <a:ext cx="119783" cy="117681"/>
          </a:xfrm>
          <a:custGeom>
            <a:avLst/>
            <a:gdLst>
              <a:gd name="T0" fmla="*/ 57 w 57"/>
              <a:gd name="T1" fmla="*/ 56 h 56"/>
              <a:gd name="T2" fmla="*/ 57 w 57"/>
              <a:gd name="T3" fmla="*/ 2 h 56"/>
              <a:gd name="T4" fmla="*/ 54 w 57"/>
              <a:gd name="T5" fmla="*/ 0 h 56"/>
              <a:gd name="T6" fmla="*/ 0 w 57"/>
              <a:gd name="T7" fmla="*/ 0 h 56"/>
              <a:gd name="T8" fmla="*/ 0 w 57"/>
              <a:gd name="T9" fmla="*/ 5 h 56"/>
              <a:gd name="T10" fmla="*/ 52 w 57"/>
              <a:gd name="T11" fmla="*/ 5 h 56"/>
              <a:gd name="T12" fmla="*/ 52 w 57"/>
              <a:gd name="T13" fmla="*/ 56 h 56"/>
              <a:gd name="T14" fmla="*/ 57 w 57"/>
              <a:gd name="T15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7" h="56">
                <a:moveTo>
                  <a:pt x="57" y="56"/>
                </a:moveTo>
                <a:lnTo>
                  <a:pt x="57" y="2"/>
                </a:lnTo>
                <a:lnTo>
                  <a:pt x="54" y="0"/>
                </a:lnTo>
                <a:lnTo>
                  <a:pt x="0" y="0"/>
                </a:lnTo>
                <a:lnTo>
                  <a:pt x="0" y="5"/>
                </a:lnTo>
                <a:lnTo>
                  <a:pt x="52" y="5"/>
                </a:lnTo>
                <a:lnTo>
                  <a:pt x="52" y="56"/>
                </a:lnTo>
                <a:lnTo>
                  <a:pt x="57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6" name="Freeform 403"/>
          <p:cNvSpPr>
            <a:spLocks/>
          </p:cNvSpPr>
          <p:nvPr/>
        </p:nvSpPr>
        <p:spPr bwMode="auto">
          <a:xfrm>
            <a:off x="2967342" y="3622700"/>
            <a:ext cx="71449" cy="302608"/>
          </a:xfrm>
          <a:custGeom>
            <a:avLst/>
            <a:gdLst>
              <a:gd name="T0" fmla="*/ 3 w 34"/>
              <a:gd name="T1" fmla="*/ 125 h 144"/>
              <a:gd name="T2" fmla="*/ 0 w 34"/>
              <a:gd name="T3" fmla="*/ 129 h 144"/>
              <a:gd name="T4" fmla="*/ 16 w 34"/>
              <a:gd name="T5" fmla="*/ 144 h 144"/>
              <a:gd name="T6" fmla="*/ 18 w 34"/>
              <a:gd name="T7" fmla="*/ 144 h 144"/>
              <a:gd name="T8" fmla="*/ 34 w 34"/>
              <a:gd name="T9" fmla="*/ 129 h 144"/>
              <a:gd name="T10" fmla="*/ 31 w 34"/>
              <a:gd name="T11" fmla="*/ 125 h 144"/>
              <a:gd name="T12" fmla="*/ 19 w 34"/>
              <a:gd name="T13" fmla="*/ 137 h 144"/>
              <a:gd name="T14" fmla="*/ 19 w 34"/>
              <a:gd name="T15" fmla="*/ 8 h 144"/>
              <a:gd name="T16" fmla="*/ 31 w 34"/>
              <a:gd name="T17" fmla="*/ 20 h 144"/>
              <a:gd name="T18" fmla="*/ 34 w 34"/>
              <a:gd name="T19" fmla="*/ 16 h 144"/>
              <a:gd name="T20" fmla="*/ 18 w 34"/>
              <a:gd name="T21" fmla="*/ 0 h 144"/>
              <a:gd name="T22" fmla="*/ 16 w 34"/>
              <a:gd name="T23" fmla="*/ 0 h 144"/>
              <a:gd name="T24" fmla="*/ 0 w 34"/>
              <a:gd name="T25" fmla="*/ 16 h 144"/>
              <a:gd name="T26" fmla="*/ 3 w 34"/>
              <a:gd name="T27" fmla="*/ 20 h 144"/>
              <a:gd name="T28" fmla="*/ 15 w 34"/>
              <a:gd name="T29" fmla="*/ 8 h 144"/>
              <a:gd name="T30" fmla="*/ 15 w 34"/>
              <a:gd name="T31" fmla="*/ 137 h 144"/>
              <a:gd name="T32" fmla="*/ 3 w 34"/>
              <a:gd name="T33" fmla="*/ 12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4" h="144">
                <a:moveTo>
                  <a:pt x="3" y="125"/>
                </a:moveTo>
                <a:lnTo>
                  <a:pt x="0" y="129"/>
                </a:lnTo>
                <a:lnTo>
                  <a:pt x="16" y="144"/>
                </a:lnTo>
                <a:lnTo>
                  <a:pt x="18" y="144"/>
                </a:lnTo>
                <a:lnTo>
                  <a:pt x="34" y="129"/>
                </a:lnTo>
                <a:lnTo>
                  <a:pt x="31" y="125"/>
                </a:lnTo>
                <a:lnTo>
                  <a:pt x="19" y="137"/>
                </a:lnTo>
                <a:lnTo>
                  <a:pt x="19" y="8"/>
                </a:lnTo>
                <a:lnTo>
                  <a:pt x="31" y="20"/>
                </a:lnTo>
                <a:lnTo>
                  <a:pt x="34" y="16"/>
                </a:lnTo>
                <a:lnTo>
                  <a:pt x="18" y="0"/>
                </a:lnTo>
                <a:lnTo>
                  <a:pt x="16" y="0"/>
                </a:lnTo>
                <a:lnTo>
                  <a:pt x="0" y="16"/>
                </a:lnTo>
                <a:lnTo>
                  <a:pt x="3" y="20"/>
                </a:lnTo>
                <a:lnTo>
                  <a:pt x="15" y="8"/>
                </a:lnTo>
                <a:lnTo>
                  <a:pt x="15" y="137"/>
                </a:lnTo>
                <a:lnTo>
                  <a:pt x="3" y="1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86986866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4051664" y="411510"/>
            <a:ext cx="10702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Arrows</a:t>
            </a:r>
            <a:endParaRPr lang="uk-UA" sz="2400" dirty="0">
              <a:solidFill>
                <a:schemeClr val="tx2"/>
              </a:solidFill>
            </a:endParaRPr>
          </a:p>
        </p:txBody>
      </p:sp>
      <p:sp>
        <p:nvSpPr>
          <p:cNvPr id="5" name="Freeform 37"/>
          <p:cNvSpPr>
            <a:spLocks/>
          </p:cNvSpPr>
          <p:nvPr/>
        </p:nvSpPr>
        <p:spPr bwMode="auto">
          <a:xfrm>
            <a:off x="6846609" y="2154010"/>
            <a:ext cx="178623" cy="121884"/>
          </a:xfrm>
          <a:custGeom>
            <a:avLst/>
            <a:gdLst>
              <a:gd name="T0" fmla="*/ 4 w 85"/>
              <a:gd name="T1" fmla="*/ 27 h 58"/>
              <a:gd name="T2" fmla="*/ 0 w 85"/>
              <a:gd name="T3" fmla="*/ 30 h 58"/>
              <a:gd name="T4" fmla="*/ 27 w 85"/>
              <a:gd name="T5" fmla="*/ 58 h 58"/>
              <a:gd name="T6" fmla="*/ 31 w 85"/>
              <a:gd name="T7" fmla="*/ 58 h 58"/>
              <a:gd name="T8" fmla="*/ 85 w 85"/>
              <a:gd name="T9" fmla="*/ 3 h 58"/>
              <a:gd name="T10" fmla="*/ 81 w 85"/>
              <a:gd name="T11" fmla="*/ 0 h 58"/>
              <a:gd name="T12" fmla="*/ 29 w 85"/>
              <a:gd name="T13" fmla="*/ 52 h 58"/>
              <a:gd name="T14" fmla="*/ 4 w 85"/>
              <a:gd name="T15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58">
                <a:moveTo>
                  <a:pt x="4" y="27"/>
                </a:moveTo>
                <a:lnTo>
                  <a:pt x="0" y="30"/>
                </a:lnTo>
                <a:lnTo>
                  <a:pt x="27" y="58"/>
                </a:lnTo>
                <a:lnTo>
                  <a:pt x="31" y="58"/>
                </a:lnTo>
                <a:lnTo>
                  <a:pt x="85" y="3"/>
                </a:lnTo>
                <a:lnTo>
                  <a:pt x="81" y="0"/>
                </a:lnTo>
                <a:lnTo>
                  <a:pt x="29" y="52"/>
                </a:lnTo>
                <a:lnTo>
                  <a:pt x="4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" name="Freeform 87"/>
          <p:cNvSpPr>
            <a:spLocks/>
          </p:cNvSpPr>
          <p:nvPr/>
        </p:nvSpPr>
        <p:spPr bwMode="auto">
          <a:xfrm>
            <a:off x="2526040" y="2168721"/>
            <a:ext cx="168116" cy="90363"/>
          </a:xfrm>
          <a:custGeom>
            <a:avLst/>
            <a:gdLst>
              <a:gd name="T0" fmla="*/ 77 w 80"/>
              <a:gd name="T1" fmla="*/ 0 h 43"/>
              <a:gd name="T2" fmla="*/ 40 w 80"/>
              <a:gd name="T3" fmla="*/ 37 h 43"/>
              <a:gd name="T4" fmla="*/ 3 w 80"/>
              <a:gd name="T5" fmla="*/ 0 h 43"/>
              <a:gd name="T6" fmla="*/ 0 w 80"/>
              <a:gd name="T7" fmla="*/ 4 h 43"/>
              <a:gd name="T8" fmla="*/ 39 w 80"/>
              <a:gd name="T9" fmla="*/ 43 h 43"/>
              <a:gd name="T10" fmla="*/ 41 w 80"/>
              <a:gd name="T11" fmla="*/ 43 h 43"/>
              <a:gd name="T12" fmla="*/ 80 w 80"/>
              <a:gd name="T13" fmla="*/ 4 h 43"/>
              <a:gd name="T14" fmla="*/ 77 w 80"/>
              <a:gd name="T15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0" h="43">
                <a:moveTo>
                  <a:pt x="77" y="0"/>
                </a:moveTo>
                <a:lnTo>
                  <a:pt x="40" y="37"/>
                </a:lnTo>
                <a:lnTo>
                  <a:pt x="3" y="0"/>
                </a:lnTo>
                <a:lnTo>
                  <a:pt x="0" y="4"/>
                </a:lnTo>
                <a:lnTo>
                  <a:pt x="39" y="43"/>
                </a:lnTo>
                <a:lnTo>
                  <a:pt x="41" y="43"/>
                </a:lnTo>
                <a:lnTo>
                  <a:pt x="80" y="4"/>
                </a:lnTo>
                <a:lnTo>
                  <a:pt x="77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0" name="Группа 109"/>
          <p:cNvGrpSpPr/>
          <p:nvPr/>
        </p:nvGrpSpPr>
        <p:grpSpPr>
          <a:xfrm>
            <a:off x="4100021" y="2135098"/>
            <a:ext cx="168116" cy="159710"/>
            <a:chOff x="4100021" y="2135098"/>
            <a:chExt cx="168116" cy="159710"/>
          </a:xfrm>
          <a:solidFill>
            <a:schemeClr val="tx2"/>
          </a:solidFill>
        </p:grpSpPr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4100021" y="2204445"/>
              <a:ext cx="168116" cy="90363"/>
            </a:xfrm>
            <a:custGeom>
              <a:avLst/>
              <a:gdLst>
                <a:gd name="T0" fmla="*/ 40 w 80"/>
                <a:gd name="T1" fmla="*/ 37 h 43"/>
                <a:gd name="T2" fmla="*/ 3 w 80"/>
                <a:gd name="T3" fmla="*/ 0 h 43"/>
                <a:gd name="T4" fmla="*/ 0 w 80"/>
                <a:gd name="T5" fmla="*/ 4 h 43"/>
                <a:gd name="T6" fmla="*/ 38 w 80"/>
                <a:gd name="T7" fmla="*/ 43 h 43"/>
                <a:gd name="T8" fmla="*/ 41 w 80"/>
                <a:gd name="T9" fmla="*/ 43 h 43"/>
                <a:gd name="T10" fmla="*/ 80 w 80"/>
                <a:gd name="T11" fmla="*/ 4 h 43"/>
                <a:gd name="T12" fmla="*/ 76 w 80"/>
                <a:gd name="T13" fmla="*/ 1 h 43"/>
                <a:gd name="T14" fmla="*/ 40 w 80"/>
                <a:gd name="T15" fmla="*/ 3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3">
                  <a:moveTo>
                    <a:pt x="40" y="37"/>
                  </a:moveTo>
                  <a:lnTo>
                    <a:pt x="3" y="0"/>
                  </a:lnTo>
                  <a:lnTo>
                    <a:pt x="0" y="4"/>
                  </a:lnTo>
                  <a:lnTo>
                    <a:pt x="38" y="43"/>
                  </a:lnTo>
                  <a:lnTo>
                    <a:pt x="41" y="43"/>
                  </a:lnTo>
                  <a:lnTo>
                    <a:pt x="80" y="4"/>
                  </a:lnTo>
                  <a:lnTo>
                    <a:pt x="76" y="1"/>
                  </a:lnTo>
                  <a:lnTo>
                    <a:pt x="4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89"/>
            <p:cNvSpPr>
              <a:spLocks/>
            </p:cNvSpPr>
            <p:nvPr/>
          </p:nvSpPr>
          <p:spPr bwMode="auto">
            <a:xfrm>
              <a:off x="4100021" y="2135098"/>
              <a:ext cx="168116" cy="88261"/>
            </a:xfrm>
            <a:custGeom>
              <a:avLst/>
              <a:gdLst>
                <a:gd name="T0" fmla="*/ 40 w 80"/>
                <a:gd name="T1" fmla="*/ 36 h 42"/>
                <a:gd name="T2" fmla="*/ 3 w 80"/>
                <a:gd name="T3" fmla="*/ 0 h 42"/>
                <a:gd name="T4" fmla="*/ 0 w 80"/>
                <a:gd name="T5" fmla="*/ 3 h 42"/>
                <a:gd name="T6" fmla="*/ 38 w 80"/>
                <a:gd name="T7" fmla="*/ 42 h 42"/>
                <a:gd name="T8" fmla="*/ 41 w 80"/>
                <a:gd name="T9" fmla="*/ 42 h 42"/>
                <a:gd name="T10" fmla="*/ 80 w 80"/>
                <a:gd name="T11" fmla="*/ 3 h 42"/>
                <a:gd name="T12" fmla="*/ 76 w 80"/>
                <a:gd name="T13" fmla="*/ 0 h 42"/>
                <a:gd name="T14" fmla="*/ 40 w 80"/>
                <a:gd name="T15" fmla="*/ 3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40" y="36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38" y="42"/>
                  </a:lnTo>
                  <a:lnTo>
                    <a:pt x="41" y="42"/>
                  </a:lnTo>
                  <a:lnTo>
                    <a:pt x="80" y="3"/>
                  </a:lnTo>
                  <a:lnTo>
                    <a:pt x="76" y="0"/>
                  </a:lnTo>
                  <a:lnTo>
                    <a:pt x="4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" name="Freeform 90"/>
          <p:cNvSpPr>
            <a:spLocks/>
          </p:cNvSpPr>
          <p:nvPr/>
        </p:nvSpPr>
        <p:spPr bwMode="auto">
          <a:xfrm>
            <a:off x="2944227" y="2156112"/>
            <a:ext cx="117681" cy="117681"/>
          </a:xfrm>
          <a:custGeom>
            <a:avLst/>
            <a:gdLst>
              <a:gd name="T0" fmla="*/ 0 w 56"/>
              <a:gd name="T1" fmla="*/ 0 h 56"/>
              <a:gd name="T2" fmla="*/ 0 w 56"/>
              <a:gd name="T3" fmla="*/ 54 h 56"/>
              <a:gd name="T4" fmla="*/ 2 w 56"/>
              <a:gd name="T5" fmla="*/ 56 h 56"/>
              <a:gd name="T6" fmla="*/ 56 w 56"/>
              <a:gd name="T7" fmla="*/ 56 h 56"/>
              <a:gd name="T8" fmla="*/ 56 w 56"/>
              <a:gd name="T9" fmla="*/ 52 h 56"/>
              <a:gd name="T10" fmla="*/ 4 w 56"/>
              <a:gd name="T11" fmla="*/ 52 h 56"/>
              <a:gd name="T12" fmla="*/ 4 w 56"/>
              <a:gd name="T13" fmla="*/ 0 h 56"/>
              <a:gd name="T14" fmla="*/ 0 w 56"/>
              <a:gd name="T15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56">
                <a:moveTo>
                  <a:pt x="0" y="0"/>
                </a:moveTo>
                <a:lnTo>
                  <a:pt x="0" y="54"/>
                </a:lnTo>
                <a:lnTo>
                  <a:pt x="2" y="56"/>
                </a:lnTo>
                <a:lnTo>
                  <a:pt x="56" y="56"/>
                </a:lnTo>
                <a:lnTo>
                  <a:pt x="56" y="52"/>
                </a:lnTo>
                <a:lnTo>
                  <a:pt x="4" y="52"/>
                </a:lnTo>
                <a:lnTo>
                  <a:pt x="4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91"/>
          <p:cNvSpPr>
            <a:spLocks/>
          </p:cNvSpPr>
          <p:nvPr/>
        </p:nvSpPr>
        <p:spPr bwMode="auto">
          <a:xfrm>
            <a:off x="3337197" y="2156112"/>
            <a:ext cx="119783" cy="117681"/>
          </a:xfrm>
          <a:custGeom>
            <a:avLst/>
            <a:gdLst>
              <a:gd name="T0" fmla="*/ 0 w 57"/>
              <a:gd name="T1" fmla="*/ 52 h 56"/>
              <a:gd name="T2" fmla="*/ 0 w 57"/>
              <a:gd name="T3" fmla="*/ 56 h 56"/>
              <a:gd name="T4" fmla="*/ 54 w 57"/>
              <a:gd name="T5" fmla="*/ 56 h 56"/>
              <a:gd name="T6" fmla="*/ 57 w 57"/>
              <a:gd name="T7" fmla="*/ 54 h 56"/>
              <a:gd name="T8" fmla="*/ 57 w 57"/>
              <a:gd name="T9" fmla="*/ 0 h 56"/>
              <a:gd name="T10" fmla="*/ 52 w 57"/>
              <a:gd name="T11" fmla="*/ 0 h 56"/>
              <a:gd name="T12" fmla="*/ 52 w 57"/>
              <a:gd name="T13" fmla="*/ 52 h 56"/>
              <a:gd name="T14" fmla="*/ 0 w 57"/>
              <a:gd name="T15" fmla="*/ 5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7" h="56">
                <a:moveTo>
                  <a:pt x="0" y="52"/>
                </a:moveTo>
                <a:lnTo>
                  <a:pt x="0" y="56"/>
                </a:lnTo>
                <a:lnTo>
                  <a:pt x="54" y="56"/>
                </a:lnTo>
                <a:lnTo>
                  <a:pt x="57" y="54"/>
                </a:lnTo>
                <a:lnTo>
                  <a:pt x="57" y="0"/>
                </a:lnTo>
                <a:lnTo>
                  <a:pt x="52" y="0"/>
                </a:lnTo>
                <a:lnTo>
                  <a:pt x="52" y="52"/>
                </a:lnTo>
                <a:lnTo>
                  <a:pt x="0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192"/>
          <p:cNvSpPr>
            <a:spLocks/>
          </p:cNvSpPr>
          <p:nvPr/>
        </p:nvSpPr>
        <p:spPr bwMode="auto">
          <a:xfrm>
            <a:off x="2172997" y="2130895"/>
            <a:ext cx="88261" cy="168116"/>
          </a:xfrm>
          <a:custGeom>
            <a:avLst/>
            <a:gdLst>
              <a:gd name="T0" fmla="*/ 39 w 42"/>
              <a:gd name="T1" fmla="*/ 0 h 80"/>
              <a:gd name="T2" fmla="*/ 0 w 42"/>
              <a:gd name="T3" fmla="*/ 38 h 80"/>
              <a:gd name="T4" fmla="*/ 0 w 42"/>
              <a:gd name="T5" fmla="*/ 42 h 80"/>
              <a:gd name="T6" fmla="*/ 39 w 42"/>
              <a:gd name="T7" fmla="*/ 80 h 80"/>
              <a:gd name="T8" fmla="*/ 42 w 42"/>
              <a:gd name="T9" fmla="*/ 76 h 80"/>
              <a:gd name="T10" fmla="*/ 5 w 42"/>
              <a:gd name="T11" fmla="*/ 40 h 80"/>
              <a:gd name="T12" fmla="*/ 42 w 42"/>
              <a:gd name="T13" fmla="*/ 3 h 80"/>
              <a:gd name="T14" fmla="*/ 39 w 42"/>
              <a:gd name="T15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" h="80">
                <a:moveTo>
                  <a:pt x="39" y="0"/>
                </a:moveTo>
                <a:lnTo>
                  <a:pt x="0" y="38"/>
                </a:lnTo>
                <a:lnTo>
                  <a:pt x="0" y="42"/>
                </a:lnTo>
                <a:lnTo>
                  <a:pt x="39" y="80"/>
                </a:lnTo>
                <a:lnTo>
                  <a:pt x="42" y="76"/>
                </a:lnTo>
                <a:lnTo>
                  <a:pt x="5" y="40"/>
                </a:lnTo>
                <a:lnTo>
                  <a:pt x="42" y="3"/>
                </a:lnTo>
                <a:lnTo>
                  <a:pt x="39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1" name="Группа 110"/>
          <p:cNvGrpSpPr/>
          <p:nvPr/>
        </p:nvGrpSpPr>
        <p:grpSpPr>
          <a:xfrm>
            <a:off x="3711254" y="2130895"/>
            <a:ext cx="157610" cy="168116"/>
            <a:chOff x="3711254" y="2130895"/>
            <a:chExt cx="157610" cy="168116"/>
          </a:xfrm>
          <a:solidFill>
            <a:schemeClr val="tx2"/>
          </a:solidFill>
        </p:grpSpPr>
        <p:sp>
          <p:nvSpPr>
            <p:cNvPr id="12" name="Freeform 193"/>
            <p:cNvSpPr>
              <a:spLocks/>
            </p:cNvSpPr>
            <p:nvPr/>
          </p:nvSpPr>
          <p:spPr bwMode="auto">
            <a:xfrm>
              <a:off x="3711254" y="2130895"/>
              <a:ext cx="86160" cy="168116"/>
            </a:xfrm>
            <a:custGeom>
              <a:avLst/>
              <a:gdLst>
                <a:gd name="T0" fmla="*/ 41 w 41"/>
                <a:gd name="T1" fmla="*/ 3 h 80"/>
                <a:gd name="T2" fmla="*/ 38 w 41"/>
                <a:gd name="T3" fmla="*/ 0 h 80"/>
                <a:gd name="T4" fmla="*/ 0 w 41"/>
                <a:gd name="T5" fmla="*/ 38 h 80"/>
                <a:gd name="T6" fmla="*/ 0 w 41"/>
                <a:gd name="T7" fmla="*/ 42 h 80"/>
                <a:gd name="T8" fmla="*/ 38 w 41"/>
                <a:gd name="T9" fmla="*/ 80 h 80"/>
                <a:gd name="T10" fmla="*/ 41 w 41"/>
                <a:gd name="T11" fmla="*/ 76 h 80"/>
                <a:gd name="T12" fmla="*/ 5 w 41"/>
                <a:gd name="T13" fmla="*/ 40 h 80"/>
                <a:gd name="T14" fmla="*/ 41 w 41"/>
                <a:gd name="T15" fmla="*/ 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80">
                  <a:moveTo>
                    <a:pt x="41" y="3"/>
                  </a:moveTo>
                  <a:lnTo>
                    <a:pt x="38" y="0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38" y="80"/>
                  </a:lnTo>
                  <a:lnTo>
                    <a:pt x="41" y="76"/>
                  </a:lnTo>
                  <a:lnTo>
                    <a:pt x="5" y="40"/>
                  </a:lnTo>
                  <a:lnTo>
                    <a:pt x="4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Freeform 194"/>
            <p:cNvSpPr>
              <a:spLocks/>
            </p:cNvSpPr>
            <p:nvPr/>
          </p:nvSpPr>
          <p:spPr bwMode="auto">
            <a:xfrm>
              <a:off x="3782704" y="2130895"/>
              <a:ext cx="86160" cy="168116"/>
            </a:xfrm>
            <a:custGeom>
              <a:avLst/>
              <a:gdLst>
                <a:gd name="T0" fmla="*/ 38 w 41"/>
                <a:gd name="T1" fmla="*/ 0 h 80"/>
                <a:gd name="T2" fmla="*/ 0 w 41"/>
                <a:gd name="T3" fmla="*/ 38 h 80"/>
                <a:gd name="T4" fmla="*/ 0 w 41"/>
                <a:gd name="T5" fmla="*/ 42 h 80"/>
                <a:gd name="T6" fmla="*/ 38 w 41"/>
                <a:gd name="T7" fmla="*/ 80 h 80"/>
                <a:gd name="T8" fmla="*/ 41 w 41"/>
                <a:gd name="T9" fmla="*/ 76 h 80"/>
                <a:gd name="T10" fmla="*/ 5 w 41"/>
                <a:gd name="T11" fmla="*/ 40 h 80"/>
                <a:gd name="T12" fmla="*/ 41 w 41"/>
                <a:gd name="T13" fmla="*/ 3 h 80"/>
                <a:gd name="T14" fmla="*/ 38 w 41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80">
                  <a:moveTo>
                    <a:pt x="38" y="0"/>
                  </a:moveTo>
                  <a:lnTo>
                    <a:pt x="0" y="38"/>
                  </a:lnTo>
                  <a:lnTo>
                    <a:pt x="0" y="42"/>
                  </a:lnTo>
                  <a:lnTo>
                    <a:pt x="38" y="80"/>
                  </a:lnTo>
                  <a:lnTo>
                    <a:pt x="41" y="76"/>
                  </a:lnTo>
                  <a:lnTo>
                    <a:pt x="5" y="40"/>
                  </a:lnTo>
                  <a:lnTo>
                    <a:pt x="41" y="3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4" name="Rectangle 195"/>
          <p:cNvSpPr>
            <a:spLocks noChangeArrowheads="1"/>
          </p:cNvSpPr>
          <p:nvPr/>
        </p:nvSpPr>
        <p:spPr bwMode="auto">
          <a:xfrm>
            <a:off x="5276830" y="2210749"/>
            <a:ext cx="170218" cy="8406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" name="Freeform 210"/>
          <p:cNvSpPr>
            <a:spLocks/>
          </p:cNvSpPr>
          <p:nvPr/>
        </p:nvSpPr>
        <p:spPr bwMode="auto">
          <a:xfrm>
            <a:off x="5669799" y="2128793"/>
            <a:ext cx="170218" cy="170218"/>
          </a:xfrm>
          <a:custGeom>
            <a:avLst/>
            <a:gdLst>
              <a:gd name="T0" fmla="*/ 38 w 81"/>
              <a:gd name="T1" fmla="*/ 0 h 81"/>
              <a:gd name="T2" fmla="*/ 38 w 81"/>
              <a:gd name="T3" fmla="*/ 39 h 81"/>
              <a:gd name="T4" fmla="*/ 0 w 81"/>
              <a:gd name="T5" fmla="*/ 39 h 81"/>
              <a:gd name="T6" fmla="*/ 0 w 81"/>
              <a:gd name="T7" fmla="*/ 43 h 81"/>
              <a:gd name="T8" fmla="*/ 38 w 81"/>
              <a:gd name="T9" fmla="*/ 43 h 81"/>
              <a:gd name="T10" fmla="*/ 38 w 81"/>
              <a:gd name="T11" fmla="*/ 81 h 81"/>
              <a:gd name="T12" fmla="*/ 43 w 81"/>
              <a:gd name="T13" fmla="*/ 81 h 81"/>
              <a:gd name="T14" fmla="*/ 43 w 81"/>
              <a:gd name="T15" fmla="*/ 43 h 81"/>
              <a:gd name="T16" fmla="*/ 81 w 81"/>
              <a:gd name="T17" fmla="*/ 43 h 81"/>
              <a:gd name="T18" fmla="*/ 81 w 81"/>
              <a:gd name="T19" fmla="*/ 39 h 81"/>
              <a:gd name="T20" fmla="*/ 43 w 81"/>
              <a:gd name="T21" fmla="*/ 39 h 81"/>
              <a:gd name="T22" fmla="*/ 43 w 81"/>
              <a:gd name="T23" fmla="*/ 0 h 81"/>
              <a:gd name="T24" fmla="*/ 38 w 81"/>
              <a:gd name="T25" fmla="*/ 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1" h="81">
                <a:moveTo>
                  <a:pt x="38" y="0"/>
                </a:moveTo>
                <a:lnTo>
                  <a:pt x="38" y="39"/>
                </a:lnTo>
                <a:lnTo>
                  <a:pt x="0" y="39"/>
                </a:lnTo>
                <a:lnTo>
                  <a:pt x="0" y="43"/>
                </a:lnTo>
                <a:lnTo>
                  <a:pt x="38" y="43"/>
                </a:lnTo>
                <a:lnTo>
                  <a:pt x="38" y="81"/>
                </a:lnTo>
                <a:lnTo>
                  <a:pt x="43" y="81"/>
                </a:lnTo>
                <a:lnTo>
                  <a:pt x="43" y="43"/>
                </a:lnTo>
                <a:lnTo>
                  <a:pt x="81" y="43"/>
                </a:lnTo>
                <a:lnTo>
                  <a:pt x="81" y="39"/>
                </a:lnTo>
                <a:lnTo>
                  <a:pt x="43" y="39"/>
                </a:lnTo>
                <a:lnTo>
                  <a:pt x="43" y="0"/>
                </a:lnTo>
                <a:lnTo>
                  <a:pt x="38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6" name="Freeform 214"/>
          <p:cNvSpPr>
            <a:spLocks/>
          </p:cNvSpPr>
          <p:nvPr/>
        </p:nvSpPr>
        <p:spPr bwMode="auto">
          <a:xfrm>
            <a:off x="6083784" y="2149807"/>
            <a:ext cx="130290" cy="130290"/>
          </a:xfrm>
          <a:custGeom>
            <a:avLst/>
            <a:gdLst>
              <a:gd name="T0" fmla="*/ 58 w 62"/>
              <a:gd name="T1" fmla="*/ 0 h 62"/>
              <a:gd name="T2" fmla="*/ 31 w 62"/>
              <a:gd name="T3" fmla="*/ 27 h 62"/>
              <a:gd name="T4" fmla="*/ 3 w 62"/>
              <a:gd name="T5" fmla="*/ 0 h 62"/>
              <a:gd name="T6" fmla="*/ 0 w 62"/>
              <a:gd name="T7" fmla="*/ 3 h 62"/>
              <a:gd name="T8" fmla="*/ 28 w 62"/>
              <a:gd name="T9" fmla="*/ 31 h 62"/>
              <a:gd name="T10" fmla="*/ 0 w 62"/>
              <a:gd name="T11" fmla="*/ 58 h 62"/>
              <a:gd name="T12" fmla="*/ 3 w 62"/>
              <a:gd name="T13" fmla="*/ 62 h 62"/>
              <a:gd name="T14" fmla="*/ 31 w 62"/>
              <a:gd name="T15" fmla="*/ 34 h 62"/>
              <a:gd name="T16" fmla="*/ 59 w 62"/>
              <a:gd name="T17" fmla="*/ 61 h 62"/>
              <a:gd name="T18" fmla="*/ 62 w 62"/>
              <a:gd name="T19" fmla="*/ 58 h 62"/>
              <a:gd name="T20" fmla="*/ 34 w 62"/>
              <a:gd name="T21" fmla="*/ 31 h 62"/>
              <a:gd name="T22" fmla="*/ 62 w 62"/>
              <a:gd name="T23" fmla="*/ 3 h 62"/>
              <a:gd name="T24" fmla="*/ 58 w 62"/>
              <a:gd name="T25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2" h="62">
                <a:moveTo>
                  <a:pt x="58" y="0"/>
                </a:moveTo>
                <a:lnTo>
                  <a:pt x="31" y="27"/>
                </a:lnTo>
                <a:lnTo>
                  <a:pt x="3" y="0"/>
                </a:lnTo>
                <a:lnTo>
                  <a:pt x="0" y="3"/>
                </a:lnTo>
                <a:lnTo>
                  <a:pt x="28" y="31"/>
                </a:lnTo>
                <a:lnTo>
                  <a:pt x="0" y="58"/>
                </a:lnTo>
                <a:lnTo>
                  <a:pt x="3" y="62"/>
                </a:lnTo>
                <a:lnTo>
                  <a:pt x="31" y="34"/>
                </a:lnTo>
                <a:lnTo>
                  <a:pt x="59" y="61"/>
                </a:lnTo>
                <a:lnTo>
                  <a:pt x="62" y="58"/>
                </a:lnTo>
                <a:lnTo>
                  <a:pt x="34" y="31"/>
                </a:lnTo>
                <a:lnTo>
                  <a:pt x="62" y="3"/>
                </a:lnTo>
                <a:lnTo>
                  <a:pt x="58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7" name="Freeform 215"/>
          <p:cNvSpPr>
            <a:spLocks/>
          </p:cNvSpPr>
          <p:nvPr/>
        </p:nvSpPr>
        <p:spPr bwMode="auto">
          <a:xfrm>
            <a:off x="6497768" y="2130895"/>
            <a:ext cx="88261" cy="168116"/>
          </a:xfrm>
          <a:custGeom>
            <a:avLst/>
            <a:gdLst>
              <a:gd name="T0" fmla="*/ 42 w 42"/>
              <a:gd name="T1" fmla="*/ 38 h 80"/>
              <a:gd name="T2" fmla="*/ 3 w 42"/>
              <a:gd name="T3" fmla="*/ 0 h 80"/>
              <a:gd name="T4" fmla="*/ 0 w 42"/>
              <a:gd name="T5" fmla="*/ 3 h 80"/>
              <a:gd name="T6" fmla="*/ 37 w 42"/>
              <a:gd name="T7" fmla="*/ 40 h 80"/>
              <a:gd name="T8" fmla="*/ 0 w 42"/>
              <a:gd name="T9" fmla="*/ 76 h 80"/>
              <a:gd name="T10" fmla="*/ 3 w 42"/>
              <a:gd name="T11" fmla="*/ 80 h 80"/>
              <a:gd name="T12" fmla="*/ 42 w 42"/>
              <a:gd name="T13" fmla="*/ 42 h 80"/>
              <a:gd name="T14" fmla="*/ 42 w 42"/>
              <a:gd name="T15" fmla="*/ 3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" h="80">
                <a:moveTo>
                  <a:pt x="42" y="38"/>
                </a:moveTo>
                <a:lnTo>
                  <a:pt x="3" y="0"/>
                </a:lnTo>
                <a:lnTo>
                  <a:pt x="0" y="3"/>
                </a:lnTo>
                <a:lnTo>
                  <a:pt x="37" y="40"/>
                </a:lnTo>
                <a:lnTo>
                  <a:pt x="0" y="76"/>
                </a:lnTo>
                <a:lnTo>
                  <a:pt x="3" y="80"/>
                </a:lnTo>
                <a:lnTo>
                  <a:pt x="42" y="42"/>
                </a:lnTo>
                <a:lnTo>
                  <a:pt x="42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2" name="Группа 111"/>
          <p:cNvGrpSpPr/>
          <p:nvPr/>
        </p:nvGrpSpPr>
        <p:grpSpPr>
          <a:xfrm>
            <a:off x="4497193" y="2130895"/>
            <a:ext cx="157610" cy="168116"/>
            <a:chOff x="4497193" y="2130895"/>
            <a:chExt cx="157610" cy="168116"/>
          </a:xfrm>
          <a:solidFill>
            <a:schemeClr val="tx2"/>
          </a:solidFill>
        </p:grpSpPr>
        <p:sp>
          <p:nvSpPr>
            <p:cNvPr id="18" name="Freeform 216"/>
            <p:cNvSpPr>
              <a:spLocks/>
            </p:cNvSpPr>
            <p:nvPr/>
          </p:nvSpPr>
          <p:spPr bwMode="auto">
            <a:xfrm>
              <a:off x="4566542" y="2130895"/>
              <a:ext cx="88261" cy="168116"/>
            </a:xfrm>
            <a:custGeom>
              <a:avLst/>
              <a:gdLst>
                <a:gd name="T0" fmla="*/ 0 w 42"/>
                <a:gd name="T1" fmla="*/ 3 h 80"/>
                <a:gd name="T2" fmla="*/ 37 w 42"/>
                <a:gd name="T3" fmla="*/ 40 h 80"/>
                <a:gd name="T4" fmla="*/ 0 w 42"/>
                <a:gd name="T5" fmla="*/ 76 h 80"/>
                <a:gd name="T6" fmla="*/ 4 w 42"/>
                <a:gd name="T7" fmla="*/ 80 h 80"/>
                <a:gd name="T8" fmla="*/ 42 w 42"/>
                <a:gd name="T9" fmla="*/ 42 h 80"/>
                <a:gd name="T10" fmla="*/ 42 w 42"/>
                <a:gd name="T11" fmla="*/ 38 h 80"/>
                <a:gd name="T12" fmla="*/ 4 w 42"/>
                <a:gd name="T13" fmla="*/ 0 h 80"/>
                <a:gd name="T14" fmla="*/ 0 w 42"/>
                <a:gd name="T15" fmla="*/ 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80">
                  <a:moveTo>
                    <a:pt x="0" y="3"/>
                  </a:moveTo>
                  <a:lnTo>
                    <a:pt x="37" y="40"/>
                  </a:lnTo>
                  <a:lnTo>
                    <a:pt x="0" y="76"/>
                  </a:lnTo>
                  <a:lnTo>
                    <a:pt x="4" y="80"/>
                  </a:lnTo>
                  <a:lnTo>
                    <a:pt x="42" y="42"/>
                  </a:lnTo>
                  <a:lnTo>
                    <a:pt x="42" y="38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" name="Freeform 217"/>
            <p:cNvSpPr>
              <a:spLocks/>
            </p:cNvSpPr>
            <p:nvPr/>
          </p:nvSpPr>
          <p:spPr bwMode="auto">
            <a:xfrm>
              <a:off x="4497193" y="2130895"/>
              <a:ext cx="88261" cy="168116"/>
            </a:xfrm>
            <a:custGeom>
              <a:avLst/>
              <a:gdLst>
                <a:gd name="T0" fmla="*/ 42 w 42"/>
                <a:gd name="T1" fmla="*/ 38 h 80"/>
                <a:gd name="T2" fmla="*/ 3 w 42"/>
                <a:gd name="T3" fmla="*/ 0 h 80"/>
                <a:gd name="T4" fmla="*/ 0 w 42"/>
                <a:gd name="T5" fmla="*/ 3 h 80"/>
                <a:gd name="T6" fmla="*/ 36 w 42"/>
                <a:gd name="T7" fmla="*/ 40 h 80"/>
                <a:gd name="T8" fmla="*/ 0 w 42"/>
                <a:gd name="T9" fmla="*/ 76 h 80"/>
                <a:gd name="T10" fmla="*/ 3 w 42"/>
                <a:gd name="T11" fmla="*/ 80 h 80"/>
                <a:gd name="T12" fmla="*/ 42 w 42"/>
                <a:gd name="T13" fmla="*/ 42 h 80"/>
                <a:gd name="T14" fmla="*/ 42 w 42"/>
                <a:gd name="T15" fmla="*/ 3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80">
                  <a:moveTo>
                    <a:pt x="42" y="38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36" y="40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42" y="42"/>
                  </a:lnTo>
                  <a:lnTo>
                    <a:pt x="42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17" name="Группа 116"/>
          <p:cNvGrpSpPr/>
          <p:nvPr/>
        </p:nvGrpSpPr>
        <p:grpSpPr>
          <a:xfrm>
            <a:off x="3639804" y="2456618"/>
            <a:ext cx="300507" cy="300506"/>
            <a:chOff x="3639804" y="2456618"/>
            <a:chExt cx="300507" cy="300506"/>
          </a:xfrm>
          <a:solidFill>
            <a:schemeClr val="tx2"/>
          </a:solidFill>
        </p:grpSpPr>
        <p:sp>
          <p:nvSpPr>
            <p:cNvPr id="20" name="Freeform 280"/>
            <p:cNvSpPr>
              <a:spLocks/>
            </p:cNvSpPr>
            <p:nvPr/>
          </p:nvSpPr>
          <p:spPr bwMode="auto">
            <a:xfrm>
              <a:off x="3799514" y="2456618"/>
              <a:ext cx="140797" cy="140797"/>
            </a:xfrm>
            <a:custGeom>
              <a:avLst/>
              <a:gdLst>
                <a:gd name="T0" fmla="*/ 27 w 67"/>
                <a:gd name="T1" fmla="*/ 67 h 67"/>
                <a:gd name="T2" fmla="*/ 27 w 67"/>
                <a:gd name="T3" fmla="*/ 63 h 67"/>
                <a:gd name="T4" fmla="*/ 7 w 67"/>
                <a:gd name="T5" fmla="*/ 63 h 67"/>
                <a:gd name="T6" fmla="*/ 67 w 67"/>
                <a:gd name="T7" fmla="*/ 4 h 67"/>
                <a:gd name="T8" fmla="*/ 64 w 67"/>
                <a:gd name="T9" fmla="*/ 0 h 67"/>
                <a:gd name="T10" fmla="*/ 4 w 67"/>
                <a:gd name="T11" fmla="*/ 59 h 67"/>
                <a:gd name="T12" fmla="*/ 4 w 67"/>
                <a:gd name="T13" fmla="*/ 40 h 67"/>
                <a:gd name="T14" fmla="*/ 0 w 67"/>
                <a:gd name="T15" fmla="*/ 40 h 67"/>
                <a:gd name="T16" fmla="*/ 0 w 67"/>
                <a:gd name="T17" fmla="*/ 65 h 67"/>
                <a:gd name="T18" fmla="*/ 2 w 67"/>
                <a:gd name="T19" fmla="*/ 67 h 67"/>
                <a:gd name="T20" fmla="*/ 27 w 67"/>
                <a:gd name="T2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67">
                  <a:moveTo>
                    <a:pt x="27" y="67"/>
                  </a:moveTo>
                  <a:lnTo>
                    <a:pt x="27" y="63"/>
                  </a:lnTo>
                  <a:lnTo>
                    <a:pt x="7" y="63"/>
                  </a:lnTo>
                  <a:lnTo>
                    <a:pt x="67" y="4"/>
                  </a:lnTo>
                  <a:lnTo>
                    <a:pt x="64" y="0"/>
                  </a:lnTo>
                  <a:lnTo>
                    <a:pt x="4" y="59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0" y="65"/>
                  </a:lnTo>
                  <a:lnTo>
                    <a:pt x="2" y="67"/>
                  </a:lnTo>
                  <a:lnTo>
                    <a:pt x="27" y="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Freeform 281"/>
            <p:cNvSpPr>
              <a:spLocks/>
            </p:cNvSpPr>
            <p:nvPr/>
          </p:nvSpPr>
          <p:spPr bwMode="auto">
            <a:xfrm>
              <a:off x="3639804" y="2616327"/>
              <a:ext cx="140797" cy="140797"/>
            </a:xfrm>
            <a:custGeom>
              <a:avLst/>
              <a:gdLst>
                <a:gd name="T0" fmla="*/ 3 w 67"/>
                <a:gd name="T1" fmla="*/ 67 h 67"/>
                <a:gd name="T2" fmla="*/ 62 w 67"/>
                <a:gd name="T3" fmla="*/ 8 h 67"/>
                <a:gd name="T4" fmla="*/ 62 w 67"/>
                <a:gd name="T5" fmla="*/ 27 h 67"/>
                <a:gd name="T6" fmla="*/ 67 w 67"/>
                <a:gd name="T7" fmla="*/ 27 h 67"/>
                <a:gd name="T8" fmla="*/ 67 w 67"/>
                <a:gd name="T9" fmla="*/ 3 h 67"/>
                <a:gd name="T10" fmla="*/ 65 w 67"/>
                <a:gd name="T11" fmla="*/ 0 h 67"/>
                <a:gd name="T12" fmla="*/ 40 w 67"/>
                <a:gd name="T13" fmla="*/ 0 h 67"/>
                <a:gd name="T14" fmla="*/ 40 w 67"/>
                <a:gd name="T15" fmla="*/ 5 h 67"/>
                <a:gd name="T16" fmla="*/ 59 w 67"/>
                <a:gd name="T17" fmla="*/ 5 h 67"/>
                <a:gd name="T18" fmla="*/ 0 w 67"/>
                <a:gd name="T19" fmla="*/ 64 h 67"/>
                <a:gd name="T20" fmla="*/ 3 w 67"/>
                <a:gd name="T2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67">
                  <a:moveTo>
                    <a:pt x="3" y="67"/>
                  </a:moveTo>
                  <a:lnTo>
                    <a:pt x="62" y="8"/>
                  </a:lnTo>
                  <a:lnTo>
                    <a:pt x="62" y="27"/>
                  </a:lnTo>
                  <a:lnTo>
                    <a:pt x="67" y="27"/>
                  </a:lnTo>
                  <a:lnTo>
                    <a:pt x="67" y="3"/>
                  </a:lnTo>
                  <a:lnTo>
                    <a:pt x="65" y="0"/>
                  </a:lnTo>
                  <a:lnTo>
                    <a:pt x="40" y="0"/>
                  </a:lnTo>
                  <a:lnTo>
                    <a:pt x="40" y="5"/>
                  </a:lnTo>
                  <a:lnTo>
                    <a:pt x="59" y="5"/>
                  </a:lnTo>
                  <a:lnTo>
                    <a:pt x="0" y="64"/>
                  </a:lnTo>
                  <a:lnTo>
                    <a:pt x="3" y="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2" name="Freeform 290"/>
          <p:cNvSpPr>
            <a:spLocks noEditPoints="1"/>
          </p:cNvSpPr>
          <p:nvPr/>
        </p:nvSpPr>
        <p:spPr bwMode="auto">
          <a:xfrm>
            <a:off x="2523938" y="1275606"/>
            <a:ext cx="170218" cy="304710"/>
          </a:xfrm>
          <a:custGeom>
            <a:avLst/>
            <a:gdLst>
              <a:gd name="T0" fmla="*/ 0 w 81"/>
              <a:gd name="T1" fmla="*/ 102 h 145"/>
              <a:gd name="T2" fmla="*/ 41 w 81"/>
              <a:gd name="T3" fmla="*/ 145 h 145"/>
              <a:gd name="T4" fmla="*/ 81 w 81"/>
              <a:gd name="T5" fmla="*/ 102 h 145"/>
              <a:gd name="T6" fmla="*/ 81 w 81"/>
              <a:gd name="T7" fmla="*/ 0 h 145"/>
              <a:gd name="T8" fmla="*/ 0 w 81"/>
              <a:gd name="T9" fmla="*/ 0 h 145"/>
              <a:gd name="T10" fmla="*/ 0 w 81"/>
              <a:gd name="T11" fmla="*/ 102 h 145"/>
              <a:gd name="T12" fmla="*/ 5 w 81"/>
              <a:gd name="T13" fmla="*/ 5 h 145"/>
              <a:gd name="T14" fmla="*/ 77 w 81"/>
              <a:gd name="T15" fmla="*/ 5 h 145"/>
              <a:gd name="T16" fmla="*/ 77 w 81"/>
              <a:gd name="T17" fmla="*/ 100 h 145"/>
              <a:gd name="T18" fmla="*/ 41 w 81"/>
              <a:gd name="T19" fmla="*/ 139 h 145"/>
              <a:gd name="T20" fmla="*/ 5 w 81"/>
              <a:gd name="T21" fmla="*/ 100 h 145"/>
              <a:gd name="T22" fmla="*/ 5 w 81"/>
              <a:gd name="T23" fmla="*/ 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1" h="145">
                <a:moveTo>
                  <a:pt x="0" y="102"/>
                </a:moveTo>
                <a:lnTo>
                  <a:pt x="41" y="145"/>
                </a:lnTo>
                <a:lnTo>
                  <a:pt x="81" y="102"/>
                </a:lnTo>
                <a:lnTo>
                  <a:pt x="81" y="0"/>
                </a:lnTo>
                <a:lnTo>
                  <a:pt x="0" y="0"/>
                </a:lnTo>
                <a:lnTo>
                  <a:pt x="0" y="102"/>
                </a:lnTo>
                <a:close/>
                <a:moveTo>
                  <a:pt x="5" y="5"/>
                </a:moveTo>
                <a:lnTo>
                  <a:pt x="77" y="5"/>
                </a:lnTo>
                <a:lnTo>
                  <a:pt x="77" y="100"/>
                </a:lnTo>
                <a:lnTo>
                  <a:pt x="41" y="139"/>
                </a:lnTo>
                <a:lnTo>
                  <a:pt x="5" y="100"/>
                </a:lnTo>
                <a:lnTo>
                  <a:pt x="5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291"/>
          <p:cNvSpPr>
            <a:spLocks noEditPoints="1"/>
          </p:cNvSpPr>
          <p:nvPr/>
        </p:nvSpPr>
        <p:spPr bwMode="auto">
          <a:xfrm>
            <a:off x="2851763" y="1342853"/>
            <a:ext cx="302608" cy="170218"/>
          </a:xfrm>
          <a:custGeom>
            <a:avLst/>
            <a:gdLst>
              <a:gd name="T0" fmla="*/ 42 w 144"/>
              <a:gd name="T1" fmla="*/ 0 h 81"/>
              <a:gd name="T2" fmla="*/ 0 w 144"/>
              <a:gd name="T3" fmla="*/ 40 h 81"/>
              <a:gd name="T4" fmla="*/ 42 w 144"/>
              <a:gd name="T5" fmla="*/ 81 h 81"/>
              <a:gd name="T6" fmla="*/ 144 w 144"/>
              <a:gd name="T7" fmla="*/ 81 h 81"/>
              <a:gd name="T8" fmla="*/ 144 w 144"/>
              <a:gd name="T9" fmla="*/ 0 h 81"/>
              <a:gd name="T10" fmla="*/ 42 w 144"/>
              <a:gd name="T11" fmla="*/ 0 h 81"/>
              <a:gd name="T12" fmla="*/ 140 w 144"/>
              <a:gd name="T13" fmla="*/ 76 h 81"/>
              <a:gd name="T14" fmla="*/ 44 w 144"/>
              <a:gd name="T15" fmla="*/ 76 h 81"/>
              <a:gd name="T16" fmla="*/ 6 w 144"/>
              <a:gd name="T17" fmla="*/ 40 h 81"/>
              <a:gd name="T18" fmla="*/ 44 w 144"/>
              <a:gd name="T19" fmla="*/ 4 h 81"/>
              <a:gd name="T20" fmla="*/ 140 w 144"/>
              <a:gd name="T21" fmla="*/ 4 h 81"/>
              <a:gd name="T22" fmla="*/ 140 w 144"/>
              <a:gd name="T23" fmla="*/ 7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4" h="81">
                <a:moveTo>
                  <a:pt x="42" y="0"/>
                </a:moveTo>
                <a:lnTo>
                  <a:pt x="0" y="40"/>
                </a:lnTo>
                <a:lnTo>
                  <a:pt x="42" y="81"/>
                </a:lnTo>
                <a:lnTo>
                  <a:pt x="144" y="81"/>
                </a:lnTo>
                <a:lnTo>
                  <a:pt x="144" y="0"/>
                </a:lnTo>
                <a:lnTo>
                  <a:pt x="42" y="0"/>
                </a:lnTo>
                <a:close/>
                <a:moveTo>
                  <a:pt x="140" y="76"/>
                </a:moveTo>
                <a:lnTo>
                  <a:pt x="44" y="76"/>
                </a:lnTo>
                <a:lnTo>
                  <a:pt x="6" y="40"/>
                </a:lnTo>
                <a:lnTo>
                  <a:pt x="44" y="4"/>
                </a:lnTo>
                <a:lnTo>
                  <a:pt x="140" y="4"/>
                </a:lnTo>
                <a:lnTo>
                  <a:pt x="140" y="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92"/>
          <p:cNvSpPr>
            <a:spLocks noEditPoints="1"/>
          </p:cNvSpPr>
          <p:nvPr/>
        </p:nvSpPr>
        <p:spPr bwMode="auto">
          <a:xfrm>
            <a:off x="2063721" y="1342853"/>
            <a:ext cx="304710" cy="170218"/>
          </a:xfrm>
          <a:custGeom>
            <a:avLst/>
            <a:gdLst>
              <a:gd name="T0" fmla="*/ 0 w 145"/>
              <a:gd name="T1" fmla="*/ 0 h 81"/>
              <a:gd name="T2" fmla="*/ 0 w 145"/>
              <a:gd name="T3" fmla="*/ 81 h 81"/>
              <a:gd name="T4" fmla="*/ 103 w 145"/>
              <a:gd name="T5" fmla="*/ 81 h 81"/>
              <a:gd name="T6" fmla="*/ 145 w 145"/>
              <a:gd name="T7" fmla="*/ 40 h 81"/>
              <a:gd name="T8" fmla="*/ 103 w 145"/>
              <a:gd name="T9" fmla="*/ 0 h 81"/>
              <a:gd name="T10" fmla="*/ 0 w 145"/>
              <a:gd name="T11" fmla="*/ 0 h 81"/>
              <a:gd name="T12" fmla="*/ 101 w 145"/>
              <a:gd name="T13" fmla="*/ 76 h 81"/>
              <a:gd name="T14" fmla="*/ 5 w 145"/>
              <a:gd name="T15" fmla="*/ 76 h 81"/>
              <a:gd name="T16" fmla="*/ 5 w 145"/>
              <a:gd name="T17" fmla="*/ 4 h 81"/>
              <a:gd name="T18" fmla="*/ 101 w 145"/>
              <a:gd name="T19" fmla="*/ 4 h 81"/>
              <a:gd name="T20" fmla="*/ 139 w 145"/>
              <a:gd name="T21" fmla="*/ 40 h 81"/>
              <a:gd name="T22" fmla="*/ 101 w 145"/>
              <a:gd name="T23" fmla="*/ 7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5" h="81">
                <a:moveTo>
                  <a:pt x="0" y="0"/>
                </a:moveTo>
                <a:lnTo>
                  <a:pt x="0" y="81"/>
                </a:lnTo>
                <a:lnTo>
                  <a:pt x="103" y="81"/>
                </a:lnTo>
                <a:lnTo>
                  <a:pt x="145" y="40"/>
                </a:lnTo>
                <a:lnTo>
                  <a:pt x="103" y="0"/>
                </a:lnTo>
                <a:lnTo>
                  <a:pt x="0" y="0"/>
                </a:lnTo>
                <a:close/>
                <a:moveTo>
                  <a:pt x="101" y="76"/>
                </a:moveTo>
                <a:lnTo>
                  <a:pt x="5" y="76"/>
                </a:lnTo>
                <a:lnTo>
                  <a:pt x="5" y="4"/>
                </a:lnTo>
                <a:lnTo>
                  <a:pt x="101" y="4"/>
                </a:lnTo>
                <a:lnTo>
                  <a:pt x="139" y="40"/>
                </a:lnTo>
                <a:lnTo>
                  <a:pt x="101" y="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293"/>
          <p:cNvSpPr>
            <a:spLocks noEditPoints="1"/>
          </p:cNvSpPr>
          <p:nvPr/>
        </p:nvSpPr>
        <p:spPr bwMode="auto">
          <a:xfrm>
            <a:off x="3311979" y="1275606"/>
            <a:ext cx="170218" cy="304710"/>
          </a:xfrm>
          <a:custGeom>
            <a:avLst/>
            <a:gdLst>
              <a:gd name="T0" fmla="*/ 40 w 81"/>
              <a:gd name="T1" fmla="*/ 0 h 145"/>
              <a:gd name="T2" fmla="*/ 0 w 81"/>
              <a:gd name="T3" fmla="*/ 43 h 145"/>
              <a:gd name="T4" fmla="*/ 0 w 81"/>
              <a:gd name="T5" fmla="*/ 145 h 145"/>
              <a:gd name="T6" fmla="*/ 81 w 81"/>
              <a:gd name="T7" fmla="*/ 145 h 145"/>
              <a:gd name="T8" fmla="*/ 81 w 81"/>
              <a:gd name="T9" fmla="*/ 43 h 145"/>
              <a:gd name="T10" fmla="*/ 40 w 81"/>
              <a:gd name="T11" fmla="*/ 0 h 145"/>
              <a:gd name="T12" fmla="*/ 76 w 81"/>
              <a:gd name="T13" fmla="*/ 140 h 145"/>
              <a:gd name="T14" fmla="*/ 4 w 81"/>
              <a:gd name="T15" fmla="*/ 140 h 145"/>
              <a:gd name="T16" fmla="*/ 4 w 81"/>
              <a:gd name="T17" fmla="*/ 45 h 145"/>
              <a:gd name="T18" fmla="*/ 40 w 81"/>
              <a:gd name="T19" fmla="*/ 6 h 145"/>
              <a:gd name="T20" fmla="*/ 76 w 81"/>
              <a:gd name="T21" fmla="*/ 45 h 145"/>
              <a:gd name="T22" fmla="*/ 76 w 81"/>
              <a:gd name="T23" fmla="*/ 140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1" h="145">
                <a:moveTo>
                  <a:pt x="40" y="0"/>
                </a:moveTo>
                <a:lnTo>
                  <a:pt x="0" y="43"/>
                </a:lnTo>
                <a:lnTo>
                  <a:pt x="0" y="145"/>
                </a:lnTo>
                <a:lnTo>
                  <a:pt x="81" y="145"/>
                </a:lnTo>
                <a:lnTo>
                  <a:pt x="81" y="43"/>
                </a:lnTo>
                <a:lnTo>
                  <a:pt x="40" y="0"/>
                </a:lnTo>
                <a:close/>
                <a:moveTo>
                  <a:pt x="76" y="140"/>
                </a:moveTo>
                <a:lnTo>
                  <a:pt x="4" y="140"/>
                </a:lnTo>
                <a:lnTo>
                  <a:pt x="4" y="45"/>
                </a:lnTo>
                <a:lnTo>
                  <a:pt x="40" y="6"/>
                </a:lnTo>
                <a:lnTo>
                  <a:pt x="76" y="45"/>
                </a:lnTo>
                <a:lnTo>
                  <a:pt x="76" y="1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294"/>
          <p:cNvSpPr>
            <a:spLocks/>
          </p:cNvSpPr>
          <p:nvPr/>
        </p:nvSpPr>
        <p:spPr bwMode="auto">
          <a:xfrm>
            <a:off x="3721761" y="1275606"/>
            <a:ext cx="136595" cy="302608"/>
          </a:xfrm>
          <a:custGeom>
            <a:avLst/>
            <a:gdLst>
              <a:gd name="T0" fmla="*/ 65 w 65"/>
              <a:gd name="T1" fmla="*/ 5 h 144"/>
              <a:gd name="T2" fmla="*/ 65 w 65"/>
              <a:gd name="T3" fmla="*/ 0 h 144"/>
              <a:gd name="T4" fmla="*/ 19 w 65"/>
              <a:gd name="T5" fmla="*/ 0 h 144"/>
              <a:gd name="T6" fmla="*/ 19 w 65"/>
              <a:gd name="T7" fmla="*/ 137 h 144"/>
              <a:gd name="T8" fmla="*/ 3 w 65"/>
              <a:gd name="T9" fmla="*/ 121 h 144"/>
              <a:gd name="T10" fmla="*/ 0 w 65"/>
              <a:gd name="T11" fmla="*/ 124 h 144"/>
              <a:gd name="T12" fmla="*/ 20 w 65"/>
              <a:gd name="T13" fmla="*/ 144 h 144"/>
              <a:gd name="T14" fmla="*/ 23 w 65"/>
              <a:gd name="T15" fmla="*/ 144 h 144"/>
              <a:gd name="T16" fmla="*/ 44 w 65"/>
              <a:gd name="T17" fmla="*/ 124 h 144"/>
              <a:gd name="T18" fmla="*/ 40 w 65"/>
              <a:gd name="T19" fmla="*/ 121 h 144"/>
              <a:gd name="T20" fmla="*/ 24 w 65"/>
              <a:gd name="T21" fmla="*/ 137 h 144"/>
              <a:gd name="T22" fmla="*/ 24 w 65"/>
              <a:gd name="T23" fmla="*/ 5 h 144"/>
              <a:gd name="T24" fmla="*/ 65 w 65"/>
              <a:gd name="T25" fmla="*/ 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5" h="144">
                <a:moveTo>
                  <a:pt x="65" y="5"/>
                </a:moveTo>
                <a:lnTo>
                  <a:pt x="65" y="0"/>
                </a:lnTo>
                <a:lnTo>
                  <a:pt x="19" y="0"/>
                </a:lnTo>
                <a:lnTo>
                  <a:pt x="19" y="137"/>
                </a:lnTo>
                <a:lnTo>
                  <a:pt x="3" y="121"/>
                </a:lnTo>
                <a:lnTo>
                  <a:pt x="0" y="124"/>
                </a:lnTo>
                <a:lnTo>
                  <a:pt x="20" y="144"/>
                </a:lnTo>
                <a:lnTo>
                  <a:pt x="23" y="144"/>
                </a:lnTo>
                <a:lnTo>
                  <a:pt x="44" y="124"/>
                </a:lnTo>
                <a:lnTo>
                  <a:pt x="40" y="121"/>
                </a:lnTo>
                <a:lnTo>
                  <a:pt x="24" y="137"/>
                </a:lnTo>
                <a:lnTo>
                  <a:pt x="24" y="5"/>
                </a:lnTo>
                <a:lnTo>
                  <a:pt x="65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295"/>
          <p:cNvSpPr>
            <a:spLocks/>
          </p:cNvSpPr>
          <p:nvPr/>
        </p:nvSpPr>
        <p:spPr bwMode="auto">
          <a:xfrm>
            <a:off x="4114730" y="1275606"/>
            <a:ext cx="136595" cy="302608"/>
          </a:xfrm>
          <a:custGeom>
            <a:avLst/>
            <a:gdLst>
              <a:gd name="T0" fmla="*/ 0 w 65"/>
              <a:gd name="T1" fmla="*/ 5 h 144"/>
              <a:gd name="T2" fmla="*/ 40 w 65"/>
              <a:gd name="T3" fmla="*/ 5 h 144"/>
              <a:gd name="T4" fmla="*/ 40 w 65"/>
              <a:gd name="T5" fmla="*/ 137 h 144"/>
              <a:gd name="T6" fmla="*/ 24 w 65"/>
              <a:gd name="T7" fmla="*/ 121 h 144"/>
              <a:gd name="T8" fmla="*/ 21 w 65"/>
              <a:gd name="T9" fmla="*/ 124 h 144"/>
              <a:gd name="T10" fmla="*/ 42 w 65"/>
              <a:gd name="T11" fmla="*/ 144 h 144"/>
              <a:gd name="T12" fmla="*/ 44 w 65"/>
              <a:gd name="T13" fmla="*/ 144 h 144"/>
              <a:gd name="T14" fmla="*/ 65 w 65"/>
              <a:gd name="T15" fmla="*/ 124 h 144"/>
              <a:gd name="T16" fmla="*/ 62 w 65"/>
              <a:gd name="T17" fmla="*/ 121 h 144"/>
              <a:gd name="T18" fmla="*/ 45 w 65"/>
              <a:gd name="T19" fmla="*/ 137 h 144"/>
              <a:gd name="T20" fmla="*/ 45 w 65"/>
              <a:gd name="T21" fmla="*/ 0 h 144"/>
              <a:gd name="T22" fmla="*/ 0 w 65"/>
              <a:gd name="T23" fmla="*/ 0 h 144"/>
              <a:gd name="T24" fmla="*/ 0 w 65"/>
              <a:gd name="T25" fmla="*/ 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5" h="144">
                <a:moveTo>
                  <a:pt x="0" y="5"/>
                </a:moveTo>
                <a:lnTo>
                  <a:pt x="40" y="5"/>
                </a:lnTo>
                <a:lnTo>
                  <a:pt x="40" y="137"/>
                </a:lnTo>
                <a:lnTo>
                  <a:pt x="24" y="121"/>
                </a:lnTo>
                <a:lnTo>
                  <a:pt x="21" y="124"/>
                </a:lnTo>
                <a:lnTo>
                  <a:pt x="42" y="144"/>
                </a:lnTo>
                <a:lnTo>
                  <a:pt x="44" y="144"/>
                </a:lnTo>
                <a:lnTo>
                  <a:pt x="65" y="124"/>
                </a:lnTo>
                <a:lnTo>
                  <a:pt x="62" y="121"/>
                </a:lnTo>
                <a:lnTo>
                  <a:pt x="45" y="137"/>
                </a:lnTo>
                <a:lnTo>
                  <a:pt x="45" y="0"/>
                </a:lnTo>
                <a:lnTo>
                  <a:pt x="0" y="0"/>
                </a:lnTo>
                <a:lnTo>
                  <a:pt x="0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296"/>
          <p:cNvSpPr>
            <a:spLocks/>
          </p:cNvSpPr>
          <p:nvPr/>
        </p:nvSpPr>
        <p:spPr bwMode="auto">
          <a:xfrm>
            <a:off x="4423643" y="1359664"/>
            <a:ext cx="304710" cy="136595"/>
          </a:xfrm>
          <a:custGeom>
            <a:avLst/>
            <a:gdLst>
              <a:gd name="T0" fmla="*/ 25 w 145"/>
              <a:gd name="T1" fmla="*/ 3 h 65"/>
              <a:gd name="T2" fmla="*/ 21 w 145"/>
              <a:gd name="T3" fmla="*/ 0 h 65"/>
              <a:gd name="T4" fmla="*/ 0 w 145"/>
              <a:gd name="T5" fmla="*/ 20 h 65"/>
              <a:gd name="T6" fmla="*/ 0 w 145"/>
              <a:gd name="T7" fmla="*/ 24 h 65"/>
              <a:gd name="T8" fmla="*/ 21 w 145"/>
              <a:gd name="T9" fmla="*/ 44 h 65"/>
              <a:gd name="T10" fmla="*/ 24 w 145"/>
              <a:gd name="T11" fmla="*/ 41 h 65"/>
              <a:gd name="T12" fmla="*/ 8 w 145"/>
              <a:gd name="T13" fmla="*/ 24 h 65"/>
              <a:gd name="T14" fmla="*/ 140 w 145"/>
              <a:gd name="T15" fmla="*/ 24 h 65"/>
              <a:gd name="T16" fmla="*/ 140 w 145"/>
              <a:gd name="T17" fmla="*/ 65 h 65"/>
              <a:gd name="T18" fmla="*/ 145 w 145"/>
              <a:gd name="T19" fmla="*/ 65 h 65"/>
              <a:gd name="T20" fmla="*/ 145 w 145"/>
              <a:gd name="T21" fmla="*/ 20 h 65"/>
              <a:gd name="T22" fmla="*/ 8 w 145"/>
              <a:gd name="T23" fmla="*/ 20 h 65"/>
              <a:gd name="T24" fmla="*/ 25 w 145"/>
              <a:gd name="T25" fmla="*/ 3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5" h="65">
                <a:moveTo>
                  <a:pt x="25" y="3"/>
                </a:moveTo>
                <a:lnTo>
                  <a:pt x="21" y="0"/>
                </a:lnTo>
                <a:lnTo>
                  <a:pt x="0" y="20"/>
                </a:lnTo>
                <a:lnTo>
                  <a:pt x="0" y="24"/>
                </a:lnTo>
                <a:lnTo>
                  <a:pt x="21" y="44"/>
                </a:lnTo>
                <a:lnTo>
                  <a:pt x="24" y="41"/>
                </a:lnTo>
                <a:lnTo>
                  <a:pt x="8" y="24"/>
                </a:lnTo>
                <a:lnTo>
                  <a:pt x="140" y="24"/>
                </a:lnTo>
                <a:lnTo>
                  <a:pt x="140" y="65"/>
                </a:lnTo>
                <a:lnTo>
                  <a:pt x="145" y="65"/>
                </a:lnTo>
                <a:lnTo>
                  <a:pt x="145" y="20"/>
                </a:lnTo>
                <a:lnTo>
                  <a:pt x="8" y="20"/>
                </a:lnTo>
                <a:lnTo>
                  <a:pt x="25" y="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297"/>
          <p:cNvSpPr>
            <a:spLocks/>
          </p:cNvSpPr>
          <p:nvPr/>
        </p:nvSpPr>
        <p:spPr bwMode="auto">
          <a:xfrm>
            <a:off x="4816613" y="1359664"/>
            <a:ext cx="304710" cy="136595"/>
          </a:xfrm>
          <a:custGeom>
            <a:avLst/>
            <a:gdLst>
              <a:gd name="T0" fmla="*/ 140 w 145"/>
              <a:gd name="T1" fmla="*/ 41 h 65"/>
              <a:gd name="T2" fmla="*/ 8 w 145"/>
              <a:gd name="T3" fmla="*/ 41 h 65"/>
              <a:gd name="T4" fmla="*/ 25 w 145"/>
              <a:gd name="T5" fmla="*/ 24 h 65"/>
              <a:gd name="T6" fmla="*/ 21 w 145"/>
              <a:gd name="T7" fmla="*/ 21 h 65"/>
              <a:gd name="T8" fmla="*/ 0 w 145"/>
              <a:gd name="T9" fmla="*/ 41 h 65"/>
              <a:gd name="T10" fmla="*/ 0 w 145"/>
              <a:gd name="T11" fmla="*/ 45 h 65"/>
              <a:gd name="T12" fmla="*/ 21 w 145"/>
              <a:gd name="T13" fmla="*/ 65 h 65"/>
              <a:gd name="T14" fmla="*/ 25 w 145"/>
              <a:gd name="T15" fmla="*/ 62 h 65"/>
              <a:gd name="T16" fmla="*/ 8 w 145"/>
              <a:gd name="T17" fmla="*/ 45 h 65"/>
              <a:gd name="T18" fmla="*/ 145 w 145"/>
              <a:gd name="T19" fmla="*/ 45 h 65"/>
              <a:gd name="T20" fmla="*/ 145 w 145"/>
              <a:gd name="T21" fmla="*/ 0 h 65"/>
              <a:gd name="T22" fmla="*/ 140 w 145"/>
              <a:gd name="T23" fmla="*/ 0 h 65"/>
              <a:gd name="T24" fmla="*/ 140 w 145"/>
              <a:gd name="T25" fmla="*/ 41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5" h="65">
                <a:moveTo>
                  <a:pt x="140" y="41"/>
                </a:moveTo>
                <a:lnTo>
                  <a:pt x="8" y="41"/>
                </a:lnTo>
                <a:lnTo>
                  <a:pt x="25" y="24"/>
                </a:lnTo>
                <a:lnTo>
                  <a:pt x="21" y="21"/>
                </a:lnTo>
                <a:lnTo>
                  <a:pt x="0" y="41"/>
                </a:lnTo>
                <a:lnTo>
                  <a:pt x="0" y="45"/>
                </a:lnTo>
                <a:lnTo>
                  <a:pt x="21" y="65"/>
                </a:lnTo>
                <a:lnTo>
                  <a:pt x="25" y="62"/>
                </a:lnTo>
                <a:lnTo>
                  <a:pt x="8" y="45"/>
                </a:lnTo>
                <a:lnTo>
                  <a:pt x="145" y="45"/>
                </a:lnTo>
                <a:lnTo>
                  <a:pt x="145" y="0"/>
                </a:lnTo>
                <a:lnTo>
                  <a:pt x="140" y="0"/>
                </a:lnTo>
                <a:lnTo>
                  <a:pt x="140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298"/>
          <p:cNvSpPr>
            <a:spLocks/>
          </p:cNvSpPr>
          <p:nvPr/>
        </p:nvSpPr>
        <p:spPr bwMode="auto">
          <a:xfrm>
            <a:off x="5211684" y="1359664"/>
            <a:ext cx="302608" cy="136595"/>
          </a:xfrm>
          <a:custGeom>
            <a:avLst/>
            <a:gdLst>
              <a:gd name="T0" fmla="*/ 4 w 144"/>
              <a:gd name="T1" fmla="*/ 24 h 65"/>
              <a:gd name="T2" fmla="*/ 136 w 144"/>
              <a:gd name="T3" fmla="*/ 24 h 65"/>
              <a:gd name="T4" fmla="*/ 120 w 144"/>
              <a:gd name="T5" fmla="*/ 41 h 65"/>
              <a:gd name="T6" fmla="*/ 123 w 144"/>
              <a:gd name="T7" fmla="*/ 44 h 65"/>
              <a:gd name="T8" fmla="*/ 144 w 144"/>
              <a:gd name="T9" fmla="*/ 24 h 65"/>
              <a:gd name="T10" fmla="*/ 144 w 144"/>
              <a:gd name="T11" fmla="*/ 20 h 65"/>
              <a:gd name="T12" fmla="*/ 123 w 144"/>
              <a:gd name="T13" fmla="*/ 0 h 65"/>
              <a:gd name="T14" fmla="*/ 120 w 144"/>
              <a:gd name="T15" fmla="*/ 3 h 65"/>
              <a:gd name="T16" fmla="*/ 136 w 144"/>
              <a:gd name="T17" fmla="*/ 20 h 65"/>
              <a:gd name="T18" fmla="*/ 0 w 144"/>
              <a:gd name="T19" fmla="*/ 20 h 65"/>
              <a:gd name="T20" fmla="*/ 0 w 144"/>
              <a:gd name="T21" fmla="*/ 65 h 65"/>
              <a:gd name="T22" fmla="*/ 4 w 144"/>
              <a:gd name="T23" fmla="*/ 65 h 65"/>
              <a:gd name="T24" fmla="*/ 4 w 144"/>
              <a:gd name="T25" fmla="*/ 2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4" h="65">
                <a:moveTo>
                  <a:pt x="4" y="24"/>
                </a:moveTo>
                <a:lnTo>
                  <a:pt x="136" y="24"/>
                </a:lnTo>
                <a:lnTo>
                  <a:pt x="120" y="41"/>
                </a:lnTo>
                <a:lnTo>
                  <a:pt x="123" y="44"/>
                </a:lnTo>
                <a:lnTo>
                  <a:pt x="144" y="24"/>
                </a:lnTo>
                <a:lnTo>
                  <a:pt x="144" y="20"/>
                </a:lnTo>
                <a:lnTo>
                  <a:pt x="123" y="0"/>
                </a:lnTo>
                <a:lnTo>
                  <a:pt x="120" y="3"/>
                </a:lnTo>
                <a:lnTo>
                  <a:pt x="136" y="20"/>
                </a:lnTo>
                <a:lnTo>
                  <a:pt x="0" y="20"/>
                </a:lnTo>
                <a:lnTo>
                  <a:pt x="0" y="65"/>
                </a:lnTo>
                <a:lnTo>
                  <a:pt x="4" y="65"/>
                </a:lnTo>
                <a:lnTo>
                  <a:pt x="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299"/>
          <p:cNvSpPr>
            <a:spLocks/>
          </p:cNvSpPr>
          <p:nvPr/>
        </p:nvSpPr>
        <p:spPr bwMode="auto">
          <a:xfrm>
            <a:off x="5604655" y="1359664"/>
            <a:ext cx="302608" cy="136595"/>
          </a:xfrm>
          <a:custGeom>
            <a:avLst/>
            <a:gdLst>
              <a:gd name="T0" fmla="*/ 120 w 144"/>
              <a:gd name="T1" fmla="*/ 62 h 65"/>
              <a:gd name="T2" fmla="*/ 124 w 144"/>
              <a:gd name="T3" fmla="*/ 65 h 65"/>
              <a:gd name="T4" fmla="*/ 144 w 144"/>
              <a:gd name="T5" fmla="*/ 45 h 65"/>
              <a:gd name="T6" fmla="*/ 144 w 144"/>
              <a:gd name="T7" fmla="*/ 41 h 65"/>
              <a:gd name="T8" fmla="*/ 124 w 144"/>
              <a:gd name="T9" fmla="*/ 21 h 65"/>
              <a:gd name="T10" fmla="*/ 120 w 144"/>
              <a:gd name="T11" fmla="*/ 24 h 65"/>
              <a:gd name="T12" fmla="*/ 137 w 144"/>
              <a:gd name="T13" fmla="*/ 41 h 65"/>
              <a:gd name="T14" fmla="*/ 4 w 144"/>
              <a:gd name="T15" fmla="*/ 41 h 65"/>
              <a:gd name="T16" fmla="*/ 4 w 144"/>
              <a:gd name="T17" fmla="*/ 0 h 65"/>
              <a:gd name="T18" fmla="*/ 0 w 144"/>
              <a:gd name="T19" fmla="*/ 0 h 65"/>
              <a:gd name="T20" fmla="*/ 0 w 144"/>
              <a:gd name="T21" fmla="*/ 45 h 65"/>
              <a:gd name="T22" fmla="*/ 137 w 144"/>
              <a:gd name="T23" fmla="*/ 45 h 65"/>
              <a:gd name="T24" fmla="*/ 120 w 144"/>
              <a:gd name="T25" fmla="*/ 6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4" h="65">
                <a:moveTo>
                  <a:pt x="120" y="62"/>
                </a:moveTo>
                <a:lnTo>
                  <a:pt x="124" y="65"/>
                </a:lnTo>
                <a:lnTo>
                  <a:pt x="144" y="45"/>
                </a:lnTo>
                <a:lnTo>
                  <a:pt x="144" y="41"/>
                </a:lnTo>
                <a:lnTo>
                  <a:pt x="124" y="21"/>
                </a:lnTo>
                <a:lnTo>
                  <a:pt x="120" y="24"/>
                </a:lnTo>
                <a:lnTo>
                  <a:pt x="137" y="41"/>
                </a:lnTo>
                <a:lnTo>
                  <a:pt x="4" y="41"/>
                </a:lnTo>
                <a:lnTo>
                  <a:pt x="4" y="0"/>
                </a:lnTo>
                <a:lnTo>
                  <a:pt x="0" y="0"/>
                </a:lnTo>
                <a:lnTo>
                  <a:pt x="0" y="45"/>
                </a:lnTo>
                <a:lnTo>
                  <a:pt x="137" y="45"/>
                </a:lnTo>
                <a:lnTo>
                  <a:pt x="120" y="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300"/>
          <p:cNvSpPr>
            <a:spLocks/>
          </p:cNvSpPr>
          <p:nvPr/>
        </p:nvSpPr>
        <p:spPr bwMode="auto">
          <a:xfrm>
            <a:off x="6081682" y="1275606"/>
            <a:ext cx="134492" cy="302608"/>
          </a:xfrm>
          <a:custGeom>
            <a:avLst/>
            <a:gdLst>
              <a:gd name="T0" fmla="*/ 0 w 64"/>
              <a:gd name="T1" fmla="*/ 140 h 144"/>
              <a:gd name="T2" fmla="*/ 0 w 64"/>
              <a:gd name="T3" fmla="*/ 144 h 144"/>
              <a:gd name="T4" fmla="*/ 45 w 64"/>
              <a:gd name="T5" fmla="*/ 144 h 144"/>
              <a:gd name="T6" fmla="*/ 45 w 64"/>
              <a:gd name="T7" fmla="*/ 8 h 144"/>
              <a:gd name="T8" fmla="*/ 61 w 64"/>
              <a:gd name="T9" fmla="*/ 24 h 144"/>
              <a:gd name="T10" fmla="*/ 64 w 64"/>
              <a:gd name="T11" fmla="*/ 21 h 144"/>
              <a:gd name="T12" fmla="*/ 44 w 64"/>
              <a:gd name="T13" fmla="*/ 0 h 144"/>
              <a:gd name="T14" fmla="*/ 41 w 64"/>
              <a:gd name="T15" fmla="*/ 0 h 144"/>
              <a:gd name="T16" fmla="*/ 20 w 64"/>
              <a:gd name="T17" fmla="*/ 21 h 144"/>
              <a:gd name="T18" fmla="*/ 24 w 64"/>
              <a:gd name="T19" fmla="*/ 24 h 144"/>
              <a:gd name="T20" fmla="*/ 40 w 64"/>
              <a:gd name="T21" fmla="*/ 8 h 144"/>
              <a:gd name="T22" fmla="*/ 40 w 64"/>
              <a:gd name="T23" fmla="*/ 140 h 144"/>
              <a:gd name="T24" fmla="*/ 0 w 64"/>
              <a:gd name="T25" fmla="*/ 14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4" h="144">
                <a:moveTo>
                  <a:pt x="0" y="140"/>
                </a:moveTo>
                <a:lnTo>
                  <a:pt x="0" y="144"/>
                </a:lnTo>
                <a:lnTo>
                  <a:pt x="45" y="144"/>
                </a:lnTo>
                <a:lnTo>
                  <a:pt x="45" y="8"/>
                </a:lnTo>
                <a:lnTo>
                  <a:pt x="61" y="24"/>
                </a:lnTo>
                <a:lnTo>
                  <a:pt x="64" y="21"/>
                </a:lnTo>
                <a:lnTo>
                  <a:pt x="44" y="0"/>
                </a:lnTo>
                <a:lnTo>
                  <a:pt x="41" y="0"/>
                </a:lnTo>
                <a:lnTo>
                  <a:pt x="20" y="21"/>
                </a:lnTo>
                <a:lnTo>
                  <a:pt x="24" y="24"/>
                </a:lnTo>
                <a:lnTo>
                  <a:pt x="40" y="8"/>
                </a:lnTo>
                <a:lnTo>
                  <a:pt x="40" y="140"/>
                </a:lnTo>
                <a:lnTo>
                  <a:pt x="0" y="1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301"/>
          <p:cNvSpPr>
            <a:spLocks/>
          </p:cNvSpPr>
          <p:nvPr/>
        </p:nvSpPr>
        <p:spPr bwMode="auto">
          <a:xfrm>
            <a:off x="6474653" y="1275606"/>
            <a:ext cx="134492" cy="302608"/>
          </a:xfrm>
          <a:custGeom>
            <a:avLst/>
            <a:gdLst>
              <a:gd name="T0" fmla="*/ 64 w 64"/>
              <a:gd name="T1" fmla="*/ 144 h 144"/>
              <a:gd name="T2" fmla="*/ 64 w 64"/>
              <a:gd name="T3" fmla="*/ 140 h 144"/>
              <a:gd name="T4" fmla="*/ 24 w 64"/>
              <a:gd name="T5" fmla="*/ 140 h 144"/>
              <a:gd name="T6" fmla="*/ 24 w 64"/>
              <a:gd name="T7" fmla="*/ 8 h 144"/>
              <a:gd name="T8" fmla="*/ 40 w 64"/>
              <a:gd name="T9" fmla="*/ 24 h 144"/>
              <a:gd name="T10" fmla="*/ 44 w 64"/>
              <a:gd name="T11" fmla="*/ 21 h 144"/>
              <a:gd name="T12" fmla="*/ 23 w 64"/>
              <a:gd name="T13" fmla="*/ 0 h 144"/>
              <a:gd name="T14" fmla="*/ 20 w 64"/>
              <a:gd name="T15" fmla="*/ 0 h 144"/>
              <a:gd name="T16" fmla="*/ 0 w 64"/>
              <a:gd name="T17" fmla="*/ 21 h 144"/>
              <a:gd name="T18" fmla="*/ 3 w 64"/>
              <a:gd name="T19" fmla="*/ 24 h 144"/>
              <a:gd name="T20" fmla="*/ 19 w 64"/>
              <a:gd name="T21" fmla="*/ 8 h 144"/>
              <a:gd name="T22" fmla="*/ 19 w 64"/>
              <a:gd name="T23" fmla="*/ 144 h 144"/>
              <a:gd name="T24" fmla="*/ 64 w 64"/>
              <a:gd name="T25" fmla="*/ 1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4" h="144">
                <a:moveTo>
                  <a:pt x="64" y="144"/>
                </a:moveTo>
                <a:lnTo>
                  <a:pt x="64" y="140"/>
                </a:lnTo>
                <a:lnTo>
                  <a:pt x="24" y="140"/>
                </a:lnTo>
                <a:lnTo>
                  <a:pt x="24" y="8"/>
                </a:lnTo>
                <a:lnTo>
                  <a:pt x="40" y="24"/>
                </a:lnTo>
                <a:lnTo>
                  <a:pt x="44" y="21"/>
                </a:lnTo>
                <a:lnTo>
                  <a:pt x="23" y="0"/>
                </a:lnTo>
                <a:lnTo>
                  <a:pt x="20" y="0"/>
                </a:lnTo>
                <a:lnTo>
                  <a:pt x="0" y="21"/>
                </a:lnTo>
                <a:lnTo>
                  <a:pt x="3" y="24"/>
                </a:lnTo>
                <a:lnTo>
                  <a:pt x="19" y="8"/>
                </a:lnTo>
                <a:lnTo>
                  <a:pt x="19" y="144"/>
                </a:lnTo>
                <a:lnTo>
                  <a:pt x="64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302"/>
          <p:cNvSpPr>
            <a:spLocks/>
          </p:cNvSpPr>
          <p:nvPr/>
        </p:nvSpPr>
        <p:spPr bwMode="auto">
          <a:xfrm>
            <a:off x="6888636" y="1275606"/>
            <a:ext cx="92464" cy="302608"/>
          </a:xfrm>
          <a:custGeom>
            <a:avLst/>
            <a:gdLst>
              <a:gd name="T0" fmla="*/ 20 w 44"/>
              <a:gd name="T1" fmla="*/ 0 h 144"/>
              <a:gd name="T2" fmla="*/ 20 w 44"/>
              <a:gd name="T3" fmla="*/ 137 h 144"/>
              <a:gd name="T4" fmla="*/ 3 w 44"/>
              <a:gd name="T5" fmla="*/ 121 h 144"/>
              <a:gd name="T6" fmla="*/ 0 w 44"/>
              <a:gd name="T7" fmla="*/ 124 h 144"/>
              <a:gd name="T8" fmla="*/ 21 w 44"/>
              <a:gd name="T9" fmla="*/ 144 h 144"/>
              <a:gd name="T10" fmla="*/ 24 w 44"/>
              <a:gd name="T11" fmla="*/ 144 h 144"/>
              <a:gd name="T12" fmla="*/ 44 w 44"/>
              <a:gd name="T13" fmla="*/ 124 h 144"/>
              <a:gd name="T14" fmla="*/ 41 w 44"/>
              <a:gd name="T15" fmla="*/ 121 h 144"/>
              <a:gd name="T16" fmla="*/ 25 w 44"/>
              <a:gd name="T17" fmla="*/ 137 h 144"/>
              <a:gd name="T18" fmla="*/ 25 w 44"/>
              <a:gd name="T19" fmla="*/ 0 h 144"/>
              <a:gd name="T20" fmla="*/ 20 w 44"/>
              <a:gd name="T21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4" h="144">
                <a:moveTo>
                  <a:pt x="20" y="0"/>
                </a:moveTo>
                <a:lnTo>
                  <a:pt x="20" y="137"/>
                </a:lnTo>
                <a:lnTo>
                  <a:pt x="3" y="121"/>
                </a:lnTo>
                <a:lnTo>
                  <a:pt x="0" y="124"/>
                </a:lnTo>
                <a:lnTo>
                  <a:pt x="21" y="144"/>
                </a:lnTo>
                <a:lnTo>
                  <a:pt x="24" y="144"/>
                </a:lnTo>
                <a:lnTo>
                  <a:pt x="44" y="124"/>
                </a:lnTo>
                <a:lnTo>
                  <a:pt x="41" y="121"/>
                </a:lnTo>
                <a:lnTo>
                  <a:pt x="25" y="137"/>
                </a:lnTo>
                <a:lnTo>
                  <a:pt x="25" y="0"/>
                </a:lnTo>
                <a:lnTo>
                  <a:pt x="2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" name="Группа 1"/>
          <p:cNvGrpSpPr/>
          <p:nvPr/>
        </p:nvGrpSpPr>
        <p:grpSpPr>
          <a:xfrm>
            <a:off x="2563865" y="1670678"/>
            <a:ext cx="92464" cy="302608"/>
            <a:chOff x="2563865" y="1670678"/>
            <a:chExt cx="92464" cy="302608"/>
          </a:xfrm>
          <a:solidFill>
            <a:schemeClr val="tx2"/>
          </a:solidFill>
        </p:grpSpPr>
        <p:sp>
          <p:nvSpPr>
            <p:cNvPr id="35" name="Rectangle 303"/>
            <p:cNvSpPr>
              <a:spLocks noChangeArrowheads="1"/>
            </p:cNvSpPr>
            <p:nvPr/>
          </p:nvSpPr>
          <p:spPr bwMode="auto">
            <a:xfrm>
              <a:off x="2603793" y="184089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Rectangle 304"/>
            <p:cNvSpPr>
              <a:spLocks noChangeArrowheads="1"/>
            </p:cNvSpPr>
            <p:nvPr/>
          </p:nvSpPr>
          <p:spPr bwMode="auto">
            <a:xfrm>
              <a:off x="2603793" y="1754736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Rectangle 305"/>
            <p:cNvSpPr>
              <a:spLocks noChangeArrowheads="1"/>
            </p:cNvSpPr>
            <p:nvPr/>
          </p:nvSpPr>
          <p:spPr bwMode="auto">
            <a:xfrm>
              <a:off x="2603793" y="181147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" name="Rectangle 306"/>
            <p:cNvSpPr>
              <a:spLocks noChangeArrowheads="1"/>
            </p:cNvSpPr>
            <p:nvPr/>
          </p:nvSpPr>
          <p:spPr bwMode="auto">
            <a:xfrm>
              <a:off x="2603793" y="1784156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Rectangle 307"/>
            <p:cNvSpPr>
              <a:spLocks noChangeArrowheads="1"/>
            </p:cNvSpPr>
            <p:nvPr/>
          </p:nvSpPr>
          <p:spPr bwMode="auto">
            <a:xfrm>
              <a:off x="2603793" y="1727417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Rectangle 308"/>
            <p:cNvSpPr>
              <a:spLocks noChangeArrowheads="1"/>
            </p:cNvSpPr>
            <p:nvPr/>
          </p:nvSpPr>
          <p:spPr bwMode="auto">
            <a:xfrm>
              <a:off x="2603793" y="1670678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" name="Rectangle 309"/>
            <p:cNvSpPr>
              <a:spLocks noChangeArrowheads="1"/>
            </p:cNvSpPr>
            <p:nvPr/>
          </p:nvSpPr>
          <p:spPr bwMode="auto">
            <a:xfrm>
              <a:off x="2603793" y="1697997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" name="Rectangle 310"/>
            <p:cNvSpPr>
              <a:spLocks noChangeArrowheads="1"/>
            </p:cNvSpPr>
            <p:nvPr/>
          </p:nvSpPr>
          <p:spPr bwMode="auto">
            <a:xfrm>
              <a:off x="2603793" y="1868213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Rectangle 311"/>
            <p:cNvSpPr>
              <a:spLocks noChangeArrowheads="1"/>
            </p:cNvSpPr>
            <p:nvPr/>
          </p:nvSpPr>
          <p:spPr bwMode="auto">
            <a:xfrm>
              <a:off x="2603793" y="1897634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" name="Rectangle 312"/>
            <p:cNvSpPr>
              <a:spLocks noChangeArrowheads="1"/>
            </p:cNvSpPr>
            <p:nvPr/>
          </p:nvSpPr>
          <p:spPr bwMode="auto">
            <a:xfrm>
              <a:off x="2603793" y="1924953"/>
              <a:ext cx="10508" cy="63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Freeform 313"/>
            <p:cNvSpPr>
              <a:spLocks/>
            </p:cNvSpPr>
            <p:nvPr/>
          </p:nvSpPr>
          <p:spPr bwMode="auto">
            <a:xfrm>
              <a:off x="2563865" y="1922851"/>
              <a:ext cx="92464" cy="50435"/>
            </a:xfrm>
            <a:custGeom>
              <a:avLst/>
              <a:gdLst>
                <a:gd name="T0" fmla="*/ 21 w 44"/>
                <a:gd name="T1" fmla="*/ 24 h 24"/>
                <a:gd name="T2" fmla="*/ 23 w 44"/>
                <a:gd name="T3" fmla="*/ 24 h 24"/>
                <a:gd name="T4" fmla="*/ 44 w 44"/>
                <a:gd name="T5" fmla="*/ 3 h 24"/>
                <a:gd name="T6" fmla="*/ 41 w 44"/>
                <a:gd name="T7" fmla="*/ 0 h 24"/>
                <a:gd name="T8" fmla="*/ 22 w 44"/>
                <a:gd name="T9" fmla="*/ 18 h 24"/>
                <a:gd name="T10" fmla="*/ 3 w 44"/>
                <a:gd name="T11" fmla="*/ 0 h 24"/>
                <a:gd name="T12" fmla="*/ 0 w 44"/>
                <a:gd name="T13" fmla="*/ 3 h 24"/>
                <a:gd name="T14" fmla="*/ 21 w 44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4">
                  <a:moveTo>
                    <a:pt x="21" y="24"/>
                  </a:moveTo>
                  <a:lnTo>
                    <a:pt x="23" y="24"/>
                  </a:lnTo>
                  <a:lnTo>
                    <a:pt x="44" y="3"/>
                  </a:lnTo>
                  <a:lnTo>
                    <a:pt x="41" y="0"/>
                  </a:lnTo>
                  <a:lnTo>
                    <a:pt x="22" y="18"/>
                  </a:lnTo>
                  <a:lnTo>
                    <a:pt x="3" y="0"/>
                  </a:lnTo>
                  <a:lnTo>
                    <a:pt x="0" y="3"/>
                  </a:lnTo>
                  <a:lnTo>
                    <a:pt x="21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6" name="Freeform 314"/>
          <p:cNvSpPr>
            <a:spLocks/>
          </p:cNvSpPr>
          <p:nvPr/>
        </p:nvSpPr>
        <p:spPr bwMode="auto">
          <a:xfrm>
            <a:off x="2065823" y="1775750"/>
            <a:ext cx="302608" cy="90363"/>
          </a:xfrm>
          <a:custGeom>
            <a:avLst/>
            <a:gdLst>
              <a:gd name="T0" fmla="*/ 24 w 144"/>
              <a:gd name="T1" fmla="*/ 3 h 43"/>
              <a:gd name="T2" fmla="*/ 20 w 144"/>
              <a:gd name="T3" fmla="*/ 0 h 43"/>
              <a:gd name="T4" fmla="*/ 0 w 144"/>
              <a:gd name="T5" fmla="*/ 20 h 43"/>
              <a:gd name="T6" fmla="*/ 0 w 144"/>
              <a:gd name="T7" fmla="*/ 23 h 43"/>
              <a:gd name="T8" fmla="*/ 20 w 144"/>
              <a:gd name="T9" fmla="*/ 43 h 43"/>
              <a:gd name="T10" fmla="*/ 24 w 144"/>
              <a:gd name="T11" fmla="*/ 40 h 43"/>
              <a:gd name="T12" fmla="*/ 7 w 144"/>
              <a:gd name="T13" fmla="*/ 24 h 43"/>
              <a:gd name="T14" fmla="*/ 144 w 144"/>
              <a:gd name="T15" fmla="*/ 24 h 43"/>
              <a:gd name="T16" fmla="*/ 144 w 144"/>
              <a:gd name="T17" fmla="*/ 20 h 43"/>
              <a:gd name="T18" fmla="*/ 7 w 144"/>
              <a:gd name="T19" fmla="*/ 20 h 43"/>
              <a:gd name="T20" fmla="*/ 24 w 144"/>
              <a:gd name="T21" fmla="*/ 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4" h="43">
                <a:moveTo>
                  <a:pt x="24" y="3"/>
                </a:moveTo>
                <a:lnTo>
                  <a:pt x="20" y="0"/>
                </a:lnTo>
                <a:lnTo>
                  <a:pt x="0" y="20"/>
                </a:lnTo>
                <a:lnTo>
                  <a:pt x="0" y="23"/>
                </a:lnTo>
                <a:lnTo>
                  <a:pt x="20" y="43"/>
                </a:lnTo>
                <a:lnTo>
                  <a:pt x="24" y="40"/>
                </a:lnTo>
                <a:lnTo>
                  <a:pt x="7" y="24"/>
                </a:lnTo>
                <a:lnTo>
                  <a:pt x="144" y="24"/>
                </a:lnTo>
                <a:lnTo>
                  <a:pt x="144" y="20"/>
                </a:lnTo>
                <a:lnTo>
                  <a:pt x="7" y="20"/>
                </a:lnTo>
                <a:lnTo>
                  <a:pt x="24" y="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" name="Группа 2"/>
          <p:cNvGrpSpPr/>
          <p:nvPr/>
        </p:nvGrpSpPr>
        <p:grpSpPr>
          <a:xfrm>
            <a:off x="2851763" y="1775750"/>
            <a:ext cx="302608" cy="90363"/>
            <a:chOff x="2851763" y="1775750"/>
            <a:chExt cx="302608" cy="90363"/>
          </a:xfrm>
          <a:solidFill>
            <a:schemeClr val="tx2"/>
          </a:solidFill>
        </p:grpSpPr>
        <p:sp>
          <p:nvSpPr>
            <p:cNvPr id="47" name="Rectangle 315"/>
            <p:cNvSpPr>
              <a:spLocks noChangeArrowheads="1"/>
            </p:cNvSpPr>
            <p:nvPr/>
          </p:nvSpPr>
          <p:spPr bwMode="auto">
            <a:xfrm>
              <a:off x="3049299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" name="Rectangle 316"/>
            <p:cNvSpPr>
              <a:spLocks noChangeArrowheads="1"/>
            </p:cNvSpPr>
            <p:nvPr/>
          </p:nvSpPr>
          <p:spPr bwMode="auto">
            <a:xfrm>
              <a:off x="3021979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" name="Rectangle 317"/>
            <p:cNvSpPr>
              <a:spLocks noChangeArrowheads="1"/>
            </p:cNvSpPr>
            <p:nvPr/>
          </p:nvSpPr>
          <p:spPr bwMode="auto">
            <a:xfrm>
              <a:off x="2992559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" name="Rectangle 318"/>
            <p:cNvSpPr>
              <a:spLocks noChangeArrowheads="1"/>
            </p:cNvSpPr>
            <p:nvPr/>
          </p:nvSpPr>
          <p:spPr bwMode="auto">
            <a:xfrm>
              <a:off x="3078719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" name="Rectangle 319"/>
            <p:cNvSpPr>
              <a:spLocks noChangeArrowheads="1"/>
            </p:cNvSpPr>
            <p:nvPr/>
          </p:nvSpPr>
          <p:spPr bwMode="auto">
            <a:xfrm>
              <a:off x="3106037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Rectangle 320"/>
            <p:cNvSpPr>
              <a:spLocks noChangeArrowheads="1"/>
            </p:cNvSpPr>
            <p:nvPr/>
          </p:nvSpPr>
          <p:spPr bwMode="auto">
            <a:xfrm>
              <a:off x="3135457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" name="Rectangle 321"/>
            <p:cNvSpPr>
              <a:spLocks noChangeArrowheads="1"/>
            </p:cNvSpPr>
            <p:nvPr/>
          </p:nvSpPr>
          <p:spPr bwMode="auto">
            <a:xfrm>
              <a:off x="290850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Rectangle 322"/>
            <p:cNvSpPr>
              <a:spLocks noChangeArrowheads="1"/>
            </p:cNvSpPr>
            <p:nvPr/>
          </p:nvSpPr>
          <p:spPr bwMode="auto">
            <a:xfrm>
              <a:off x="293582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" name="Rectangle 323"/>
            <p:cNvSpPr>
              <a:spLocks noChangeArrowheads="1"/>
            </p:cNvSpPr>
            <p:nvPr/>
          </p:nvSpPr>
          <p:spPr bwMode="auto">
            <a:xfrm>
              <a:off x="296524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" name="Rectangle 324"/>
            <p:cNvSpPr>
              <a:spLocks noChangeArrowheads="1"/>
            </p:cNvSpPr>
            <p:nvPr/>
          </p:nvSpPr>
          <p:spPr bwMode="auto">
            <a:xfrm>
              <a:off x="287908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325"/>
            <p:cNvSpPr>
              <a:spLocks/>
            </p:cNvSpPr>
            <p:nvPr/>
          </p:nvSpPr>
          <p:spPr bwMode="auto">
            <a:xfrm>
              <a:off x="2851763" y="1775750"/>
              <a:ext cx="50435" cy="90363"/>
            </a:xfrm>
            <a:custGeom>
              <a:avLst/>
              <a:gdLst>
                <a:gd name="T0" fmla="*/ 21 w 24"/>
                <a:gd name="T1" fmla="*/ 0 h 43"/>
                <a:gd name="T2" fmla="*/ 0 w 24"/>
                <a:gd name="T3" fmla="*/ 20 h 43"/>
                <a:gd name="T4" fmla="*/ 0 w 24"/>
                <a:gd name="T5" fmla="*/ 23 h 43"/>
                <a:gd name="T6" fmla="*/ 21 w 24"/>
                <a:gd name="T7" fmla="*/ 43 h 43"/>
                <a:gd name="T8" fmla="*/ 24 w 24"/>
                <a:gd name="T9" fmla="*/ 40 h 43"/>
                <a:gd name="T10" fmla="*/ 8 w 24"/>
                <a:gd name="T11" fmla="*/ 24 h 43"/>
                <a:gd name="T12" fmla="*/ 9 w 24"/>
                <a:gd name="T13" fmla="*/ 24 h 43"/>
                <a:gd name="T14" fmla="*/ 9 w 24"/>
                <a:gd name="T15" fmla="*/ 20 h 43"/>
                <a:gd name="T16" fmla="*/ 8 w 24"/>
                <a:gd name="T17" fmla="*/ 20 h 43"/>
                <a:gd name="T18" fmla="*/ 24 w 24"/>
                <a:gd name="T19" fmla="*/ 3 h 43"/>
                <a:gd name="T20" fmla="*/ 21 w 24"/>
                <a:gd name="T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43">
                  <a:moveTo>
                    <a:pt x="21" y="0"/>
                  </a:moveTo>
                  <a:lnTo>
                    <a:pt x="0" y="20"/>
                  </a:lnTo>
                  <a:lnTo>
                    <a:pt x="0" y="23"/>
                  </a:lnTo>
                  <a:lnTo>
                    <a:pt x="21" y="43"/>
                  </a:lnTo>
                  <a:lnTo>
                    <a:pt x="24" y="40"/>
                  </a:lnTo>
                  <a:lnTo>
                    <a:pt x="8" y="24"/>
                  </a:lnTo>
                  <a:lnTo>
                    <a:pt x="9" y="24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24" y="3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8" name="Freeform 326"/>
          <p:cNvSpPr>
            <a:spLocks/>
          </p:cNvSpPr>
          <p:nvPr/>
        </p:nvSpPr>
        <p:spPr bwMode="auto">
          <a:xfrm>
            <a:off x="3244733" y="1775750"/>
            <a:ext cx="304710" cy="90363"/>
          </a:xfrm>
          <a:custGeom>
            <a:avLst/>
            <a:gdLst>
              <a:gd name="T0" fmla="*/ 120 w 145"/>
              <a:gd name="T1" fmla="*/ 40 h 43"/>
              <a:gd name="T2" fmla="*/ 124 w 145"/>
              <a:gd name="T3" fmla="*/ 43 h 43"/>
              <a:gd name="T4" fmla="*/ 145 w 145"/>
              <a:gd name="T5" fmla="*/ 23 h 43"/>
              <a:gd name="T6" fmla="*/ 145 w 145"/>
              <a:gd name="T7" fmla="*/ 20 h 43"/>
              <a:gd name="T8" fmla="*/ 124 w 145"/>
              <a:gd name="T9" fmla="*/ 0 h 43"/>
              <a:gd name="T10" fmla="*/ 120 w 145"/>
              <a:gd name="T11" fmla="*/ 3 h 43"/>
              <a:gd name="T12" fmla="*/ 137 w 145"/>
              <a:gd name="T13" fmla="*/ 20 h 43"/>
              <a:gd name="T14" fmla="*/ 0 w 145"/>
              <a:gd name="T15" fmla="*/ 20 h 43"/>
              <a:gd name="T16" fmla="*/ 0 w 145"/>
              <a:gd name="T17" fmla="*/ 24 h 43"/>
              <a:gd name="T18" fmla="*/ 137 w 145"/>
              <a:gd name="T19" fmla="*/ 24 h 43"/>
              <a:gd name="T20" fmla="*/ 120 w 145"/>
              <a:gd name="T21" fmla="*/ 4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5" h="43">
                <a:moveTo>
                  <a:pt x="120" y="40"/>
                </a:moveTo>
                <a:lnTo>
                  <a:pt x="124" y="43"/>
                </a:lnTo>
                <a:lnTo>
                  <a:pt x="145" y="23"/>
                </a:lnTo>
                <a:lnTo>
                  <a:pt x="145" y="20"/>
                </a:lnTo>
                <a:lnTo>
                  <a:pt x="124" y="0"/>
                </a:lnTo>
                <a:lnTo>
                  <a:pt x="120" y="3"/>
                </a:lnTo>
                <a:lnTo>
                  <a:pt x="137" y="20"/>
                </a:lnTo>
                <a:lnTo>
                  <a:pt x="0" y="20"/>
                </a:lnTo>
                <a:lnTo>
                  <a:pt x="0" y="24"/>
                </a:lnTo>
                <a:lnTo>
                  <a:pt x="137" y="24"/>
                </a:lnTo>
                <a:lnTo>
                  <a:pt x="120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05" name="Группа 104"/>
          <p:cNvGrpSpPr/>
          <p:nvPr/>
        </p:nvGrpSpPr>
        <p:grpSpPr>
          <a:xfrm>
            <a:off x="3637703" y="1775750"/>
            <a:ext cx="304711" cy="90363"/>
            <a:chOff x="3637703" y="1775750"/>
            <a:chExt cx="304711" cy="90363"/>
          </a:xfrm>
          <a:solidFill>
            <a:schemeClr val="tx2"/>
          </a:solidFill>
        </p:grpSpPr>
        <p:sp>
          <p:nvSpPr>
            <p:cNvPr id="59" name="Rectangle 327"/>
            <p:cNvSpPr>
              <a:spLocks noChangeArrowheads="1"/>
            </p:cNvSpPr>
            <p:nvPr/>
          </p:nvSpPr>
          <p:spPr bwMode="auto">
            <a:xfrm>
              <a:off x="375118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" name="Rectangle 328"/>
            <p:cNvSpPr>
              <a:spLocks noChangeArrowheads="1"/>
            </p:cNvSpPr>
            <p:nvPr/>
          </p:nvSpPr>
          <p:spPr bwMode="auto">
            <a:xfrm>
              <a:off x="3667123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Rectangle 329"/>
            <p:cNvSpPr>
              <a:spLocks noChangeArrowheads="1"/>
            </p:cNvSpPr>
            <p:nvPr/>
          </p:nvSpPr>
          <p:spPr bwMode="auto">
            <a:xfrm>
              <a:off x="3694442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Rectangle 330"/>
            <p:cNvSpPr>
              <a:spLocks noChangeArrowheads="1"/>
            </p:cNvSpPr>
            <p:nvPr/>
          </p:nvSpPr>
          <p:spPr bwMode="auto">
            <a:xfrm>
              <a:off x="3723862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Rectangle 331"/>
            <p:cNvSpPr>
              <a:spLocks noChangeArrowheads="1"/>
            </p:cNvSpPr>
            <p:nvPr/>
          </p:nvSpPr>
          <p:spPr bwMode="auto">
            <a:xfrm>
              <a:off x="3637703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" name="Rectangle 332"/>
            <p:cNvSpPr>
              <a:spLocks noChangeArrowheads="1"/>
            </p:cNvSpPr>
            <p:nvPr/>
          </p:nvSpPr>
          <p:spPr bwMode="auto">
            <a:xfrm>
              <a:off x="3894079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" name="Rectangle 333"/>
            <p:cNvSpPr>
              <a:spLocks noChangeArrowheads="1"/>
            </p:cNvSpPr>
            <p:nvPr/>
          </p:nvSpPr>
          <p:spPr bwMode="auto">
            <a:xfrm>
              <a:off x="3866760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Rectangle 334"/>
            <p:cNvSpPr>
              <a:spLocks noChangeArrowheads="1"/>
            </p:cNvSpPr>
            <p:nvPr/>
          </p:nvSpPr>
          <p:spPr bwMode="auto">
            <a:xfrm>
              <a:off x="3837340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Rectangle 335"/>
            <p:cNvSpPr>
              <a:spLocks noChangeArrowheads="1"/>
            </p:cNvSpPr>
            <p:nvPr/>
          </p:nvSpPr>
          <p:spPr bwMode="auto">
            <a:xfrm>
              <a:off x="3807920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Rectangle 336"/>
            <p:cNvSpPr>
              <a:spLocks noChangeArrowheads="1"/>
            </p:cNvSpPr>
            <p:nvPr/>
          </p:nvSpPr>
          <p:spPr bwMode="auto">
            <a:xfrm>
              <a:off x="3780601" y="1817779"/>
              <a:ext cx="18914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9" name="Freeform 337"/>
            <p:cNvSpPr>
              <a:spLocks/>
            </p:cNvSpPr>
            <p:nvPr/>
          </p:nvSpPr>
          <p:spPr bwMode="auto">
            <a:xfrm>
              <a:off x="3889877" y="1775750"/>
              <a:ext cx="52537" cy="90363"/>
            </a:xfrm>
            <a:custGeom>
              <a:avLst/>
              <a:gdLst>
                <a:gd name="T0" fmla="*/ 4 w 25"/>
                <a:gd name="T1" fmla="*/ 43 h 43"/>
                <a:gd name="T2" fmla="*/ 25 w 25"/>
                <a:gd name="T3" fmla="*/ 23 h 43"/>
                <a:gd name="T4" fmla="*/ 25 w 25"/>
                <a:gd name="T5" fmla="*/ 20 h 43"/>
                <a:gd name="T6" fmla="*/ 4 w 25"/>
                <a:gd name="T7" fmla="*/ 0 h 43"/>
                <a:gd name="T8" fmla="*/ 0 w 25"/>
                <a:gd name="T9" fmla="*/ 3 h 43"/>
                <a:gd name="T10" fmla="*/ 17 w 25"/>
                <a:gd name="T11" fmla="*/ 20 h 43"/>
                <a:gd name="T12" fmla="*/ 16 w 25"/>
                <a:gd name="T13" fmla="*/ 20 h 43"/>
                <a:gd name="T14" fmla="*/ 16 w 25"/>
                <a:gd name="T15" fmla="*/ 24 h 43"/>
                <a:gd name="T16" fmla="*/ 17 w 25"/>
                <a:gd name="T17" fmla="*/ 24 h 43"/>
                <a:gd name="T18" fmla="*/ 0 w 25"/>
                <a:gd name="T19" fmla="*/ 40 h 43"/>
                <a:gd name="T20" fmla="*/ 4 w 25"/>
                <a:gd name="T21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43">
                  <a:moveTo>
                    <a:pt x="4" y="43"/>
                  </a:moveTo>
                  <a:lnTo>
                    <a:pt x="25" y="23"/>
                  </a:lnTo>
                  <a:lnTo>
                    <a:pt x="25" y="20"/>
                  </a:lnTo>
                  <a:lnTo>
                    <a:pt x="4" y="0"/>
                  </a:lnTo>
                  <a:lnTo>
                    <a:pt x="0" y="3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6" y="24"/>
                  </a:lnTo>
                  <a:lnTo>
                    <a:pt x="17" y="24"/>
                  </a:lnTo>
                  <a:lnTo>
                    <a:pt x="0" y="40"/>
                  </a:lnTo>
                  <a:lnTo>
                    <a:pt x="4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70" name="Freeform 338"/>
          <p:cNvSpPr>
            <a:spLocks/>
          </p:cNvSpPr>
          <p:nvPr/>
        </p:nvSpPr>
        <p:spPr bwMode="auto">
          <a:xfrm>
            <a:off x="4137847" y="1670678"/>
            <a:ext cx="90363" cy="302608"/>
          </a:xfrm>
          <a:custGeom>
            <a:avLst/>
            <a:gdLst>
              <a:gd name="T0" fmla="*/ 24 w 43"/>
              <a:gd name="T1" fmla="*/ 144 h 144"/>
              <a:gd name="T2" fmla="*/ 24 w 43"/>
              <a:gd name="T3" fmla="*/ 7 h 144"/>
              <a:gd name="T4" fmla="*/ 40 w 43"/>
              <a:gd name="T5" fmla="*/ 23 h 144"/>
              <a:gd name="T6" fmla="*/ 43 w 43"/>
              <a:gd name="T7" fmla="*/ 20 h 144"/>
              <a:gd name="T8" fmla="*/ 23 w 43"/>
              <a:gd name="T9" fmla="*/ 0 h 144"/>
              <a:gd name="T10" fmla="*/ 20 w 43"/>
              <a:gd name="T11" fmla="*/ 0 h 144"/>
              <a:gd name="T12" fmla="*/ 0 w 43"/>
              <a:gd name="T13" fmla="*/ 20 h 144"/>
              <a:gd name="T14" fmla="*/ 3 w 43"/>
              <a:gd name="T15" fmla="*/ 23 h 144"/>
              <a:gd name="T16" fmla="*/ 19 w 43"/>
              <a:gd name="T17" fmla="*/ 7 h 144"/>
              <a:gd name="T18" fmla="*/ 19 w 43"/>
              <a:gd name="T19" fmla="*/ 144 h 144"/>
              <a:gd name="T20" fmla="*/ 24 w 43"/>
              <a:gd name="T21" fmla="*/ 1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" h="144">
                <a:moveTo>
                  <a:pt x="24" y="144"/>
                </a:moveTo>
                <a:lnTo>
                  <a:pt x="24" y="7"/>
                </a:lnTo>
                <a:lnTo>
                  <a:pt x="40" y="23"/>
                </a:lnTo>
                <a:lnTo>
                  <a:pt x="43" y="20"/>
                </a:lnTo>
                <a:lnTo>
                  <a:pt x="23" y="0"/>
                </a:lnTo>
                <a:lnTo>
                  <a:pt x="20" y="0"/>
                </a:lnTo>
                <a:lnTo>
                  <a:pt x="0" y="20"/>
                </a:lnTo>
                <a:lnTo>
                  <a:pt x="3" y="23"/>
                </a:lnTo>
                <a:lnTo>
                  <a:pt x="19" y="7"/>
                </a:lnTo>
                <a:lnTo>
                  <a:pt x="19" y="144"/>
                </a:lnTo>
                <a:lnTo>
                  <a:pt x="24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06" name="Группа 105"/>
          <p:cNvGrpSpPr/>
          <p:nvPr/>
        </p:nvGrpSpPr>
        <p:grpSpPr>
          <a:xfrm>
            <a:off x="4530816" y="1670678"/>
            <a:ext cx="92464" cy="302609"/>
            <a:chOff x="4530816" y="1670678"/>
            <a:chExt cx="92464" cy="302609"/>
          </a:xfrm>
          <a:solidFill>
            <a:schemeClr val="tx2"/>
          </a:solidFill>
        </p:grpSpPr>
        <p:sp>
          <p:nvSpPr>
            <p:cNvPr id="71" name="Rectangle 339"/>
            <p:cNvSpPr>
              <a:spLocks noChangeArrowheads="1"/>
            </p:cNvSpPr>
            <p:nvPr/>
          </p:nvSpPr>
          <p:spPr bwMode="auto">
            <a:xfrm>
              <a:off x="4570744" y="1924953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Rectangle 340"/>
            <p:cNvSpPr>
              <a:spLocks noChangeArrowheads="1"/>
            </p:cNvSpPr>
            <p:nvPr/>
          </p:nvSpPr>
          <p:spPr bwMode="auto">
            <a:xfrm>
              <a:off x="4570744" y="1754736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3" name="Rectangle 341"/>
            <p:cNvSpPr>
              <a:spLocks noChangeArrowheads="1"/>
            </p:cNvSpPr>
            <p:nvPr/>
          </p:nvSpPr>
          <p:spPr bwMode="auto">
            <a:xfrm>
              <a:off x="4570744" y="1897634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4" name="Rectangle 342"/>
            <p:cNvSpPr>
              <a:spLocks noChangeArrowheads="1"/>
            </p:cNvSpPr>
            <p:nvPr/>
          </p:nvSpPr>
          <p:spPr bwMode="auto">
            <a:xfrm>
              <a:off x="4570744" y="184089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Rectangle 343"/>
            <p:cNvSpPr>
              <a:spLocks noChangeArrowheads="1"/>
            </p:cNvSpPr>
            <p:nvPr/>
          </p:nvSpPr>
          <p:spPr bwMode="auto">
            <a:xfrm>
              <a:off x="4570744" y="1727417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6" name="Rectangle 344"/>
            <p:cNvSpPr>
              <a:spLocks noChangeArrowheads="1"/>
            </p:cNvSpPr>
            <p:nvPr/>
          </p:nvSpPr>
          <p:spPr bwMode="auto">
            <a:xfrm>
              <a:off x="4570744" y="1868213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7" name="Rectangle 345"/>
            <p:cNvSpPr>
              <a:spLocks noChangeArrowheads="1"/>
            </p:cNvSpPr>
            <p:nvPr/>
          </p:nvSpPr>
          <p:spPr bwMode="auto">
            <a:xfrm>
              <a:off x="4570744" y="1811475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8" name="Rectangle 346"/>
            <p:cNvSpPr>
              <a:spLocks noChangeArrowheads="1"/>
            </p:cNvSpPr>
            <p:nvPr/>
          </p:nvSpPr>
          <p:spPr bwMode="auto">
            <a:xfrm>
              <a:off x="4570744" y="1697997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9" name="Rectangle 347"/>
            <p:cNvSpPr>
              <a:spLocks noChangeArrowheads="1"/>
            </p:cNvSpPr>
            <p:nvPr/>
          </p:nvSpPr>
          <p:spPr bwMode="auto">
            <a:xfrm>
              <a:off x="4570744" y="1954373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Rectangle 348"/>
            <p:cNvSpPr>
              <a:spLocks noChangeArrowheads="1"/>
            </p:cNvSpPr>
            <p:nvPr/>
          </p:nvSpPr>
          <p:spPr bwMode="auto">
            <a:xfrm>
              <a:off x="4570744" y="1784156"/>
              <a:ext cx="10508" cy="1891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1" name="Freeform 349"/>
            <p:cNvSpPr>
              <a:spLocks/>
            </p:cNvSpPr>
            <p:nvPr/>
          </p:nvSpPr>
          <p:spPr bwMode="auto">
            <a:xfrm>
              <a:off x="4530816" y="1670678"/>
              <a:ext cx="92464" cy="48334"/>
            </a:xfrm>
            <a:custGeom>
              <a:avLst/>
              <a:gdLst>
                <a:gd name="T0" fmla="*/ 3 w 44"/>
                <a:gd name="T1" fmla="*/ 23 h 23"/>
                <a:gd name="T2" fmla="*/ 19 w 44"/>
                <a:gd name="T3" fmla="*/ 7 h 23"/>
                <a:gd name="T4" fmla="*/ 19 w 44"/>
                <a:gd name="T5" fmla="*/ 9 h 23"/>
                <a:gd name="T6" fmla="*/ 24 w 44"/>
                <a:gd name="T7" fmla="*/ 9 h 23"/>
                <a:gd name="T8" fmla="*/ 24 w 44"/>
                <a:gd name="T9" fmla="*/ 7 h 23"/>
                <a:gd name="T10" fmla="*/ 40 w 44"/>
                <a:gd name="T11" fmla="*/ 23 h 23"/>
                <a:gd name="T12" fmla="*/ 44 w 44"/>
                <a:gd name="T13" fmla="*/ 20 h 23"/>
                <a:gd name="T14" fmla="*/ 23 w 44"/>
                <a:gd name="T15" fmla="*/ 0 h 23"/>
                <a:gd name="T16" fmla="*/ 20 w 44"/>
                <a:gd name="T17" fmla="*/ 0 h 23"/>
                <a:gd name="T18" fmla="*/ 0 w 44"/>
                <a:gd name="T19" fmla="*/ 20 h 23"/>
                <a:gd name="T20" fmla="*/ 3 w 44"/>
                <a:gd name="T2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23">
                  <a:moveTo>
                    <a:pt x="3" y="23"/>
                  </a:moveTo>
                  <a:lnTo>
                    <a:pt x="19" y="7"/>
                  </a:lnTo>
                  <a:lnTo>
                    <a:pt x="19" y="9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40" y="23"/>
                  </a:lnTo>
                  <a:lnTo>
                    <a:pt x="44" y="2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0" y="20"/>
                  </a:lnTo>
                  <a:lnTo>
                    <a:pt x="3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08" name="Группа 107"/>
          <p:cNvGrpSpPr/>
          <p:nvPr/>
        </p:nvGrpSpPr>
        <p:grpSpPr>
          <a:xfrm>
            <a:off x="5211684" y="1670678"/>
            <a:ext cx="302610" cy="302608"/>
            <a:chOff x="5211684" y="1670678"/>
            <a:chExt cx="302610" cy="302608"/>
          </a:xfrm>
          <a:solidFill>
            <a:schemeClr val="tx2"/>
          </a:solidFill>
        </p:grpSpPr>
        <p:sp>
          <p:nvSpPr>
            <p:cNvPr id="82" name="Freeform 378"/>
            <p:cNvSpPr>
              <a:spLocks/>
            </p:cNvSpPr>
            <p:nvPr/>
          </p:nvSpPr>
          <p:spPr bwMode="auto">
            <a:xfrm>
              <a:off x="5386105" y="1670678"/>
              <a:ext cx="128189" cy="123986"/>
            </a:xfrm>
            <a:custGeom>
              <a:avLst/>
              <a:gdLst>
                <a:gd name="T0" fmla="*/ 34 w 61"/>
                <a:gd name="T1" fmla="*/ 0 h 59"/>
                <a:gd name="T2" fmla="*/ 34 w 61"/>
                <a:gd name="T3" fmla="*/ 4 h 59"/>
                <a:gd name="T4" fmla="*/ 53 w 61"/>
                <a:gd name="T5" fmla="*/ 4 h 59"/>
                <a:gd name="T6" fmla="*/ 0 w 61"/>
                <a:gd name="T7" fmla="*/ 57 h 59"/>
                <a:gd name="T8" fmla="*/ 4 w 61"/>
                <a:gd name="T9" fmla="*/ 59 h 59"/>
                <a:gd name="T10" fmla="*/ 56 w 61"/>
                <a:gd name="T11" fmla="*/ 7 h 59"/>
                <a:gd name="T12" fmla="*/ 56 w 61"/>
                <a:gd name="T13" fmla="*/ 27 h 59"/>
                <a:gd name="T14" fmla="*/ 61 w 61"/>
                <a:gd name="T15" fmla="*/ 27 h 59"/>
                <a:gd name="T16" fmla="*/ 61 w 61"/>
                <a:gd name="T17" fmla="*/ 2 h 59"/>
                <a:gd name="T18" fmla="*/ 59 w 61"/>
                <a:gd name="T19" fmla="*/ 0 h 59"/>
                <a:gd name="T20" fmla="*/ 34 w 61"/>
                <a:gd name="T2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59">
                  <a:moveTo>
                    <a:pt x="34" y="0"/>
                  </a:moveTo>
                  <a:lnTo>
                    <a:pt x="34" y="4"/>
                  </a:lnTo>
                  <a:lnTo>
                    <a:pt x="53" y="4"/>
                  </a:lnTo>
                  <a:lnTo>
                    <a:pt x="0" y="57"/>
                  </a:lnTo>
                  <a:lnTo>
                    <a:pt x="4" y="59"/>
                  </a:lnTo>
                  <a:lnTo>
                    <a:pt x="56" y="7"/>
                  </a:lnTo>
                  <a:lnTo>
                    <a:pt x="56" y="27"/>
                  </a:lnTo>
                  <a:lnTo>
                    <a:pt x="61" y="27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Freeform 379"/>
            <p:cNvSpPr>
              <a:spLocks/>
            </p:cNvSpPr>
            <p:nvPr/>
          </p:nvSpPr>
          <p:spPr bwMode="auto">
            <a:xfrm>
              <a:off x="5211684" y="1847199"/>
              <a:ext cx="126087" cy="126087"/>
            </a:xfrm>
            <a:custGeom>
              <a:avLst/>
              <a:gdLst>
                <a:gd name="T0" fmla="*/ 56 w 60"/>
                <a:gd name="T1" fmla="*/ 0 h 60"/>
                <a:gd name="T2" fmla="*/ 4 w 60"/>
                <a:gd name="T3" fmla="*/ 52 h 60"/>
                <a:gd name="T4" fmla="*/ 4 w 60"/>
                <a:gd name="T5" fmla="*/ 33 h 60"/>
                <a:gd name="T6" fmla="*/ 0 w 60"/>
                <a:gd name="T7" fmla="*/ 33 h 60"/>
                <a:gd name="T8" fmla="*/ 0 w 60"/>
                <a:gd name="T9" fmla="*/ 58 h 60"/>
                <a:gd name="T10" fmla="*/ 2 w 60"/>
                <a:gd name="T11" fmla="*/ 60 h 60"/>
                <a:gd name="T12" fmla="*/ 27 w 60"/>
                <a:gd name="T13" fmla="*/ 60 h 60"/>
                <a:gd name="T14" fmla="*/ 27 w 60"/>
                <a:gd name="T15" fmla="*/ 55 h 60"/>
                <a:gd name="T16" fmla="*/ 7 w 60"/>
                <a:gd name="T17" fmla="*/ 55 h 60"/>
                <a:gd name="T18" fmla="*/ 60 w 60"/>
                <a:gd name="T19" fmla="*/ 2 h 60"/>
                <a:gd name="T20" fmla="*/ 56 w 60"/>
                <a:gd name="T2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60">
                  <a:moveTo>
                    <a:pt x="56" y="0"/>
                  </a:moveTo>
                  <a:lnTo>
                    <a:pt x="4" y="52"/>
                  </a:lnTo>
                  <a:lnTo>
                    <a:pt x="4" y="33"/>
                  </a:lnTo>
                  <a:lnTo>
                    <a:pt x="0" y="33"/>
                  </a:lnTo>
                  <a:lnTo>
                    <a:pt x="0" y="58"/>
                  </a:lnTo>
                  <a:lnTo>
                    <a:pt x="2" y="60"/>
                  </a:lnTo>
                  <a:lnTo>
                    <a:pt x="27" y="60"/>
                  </a:lnTo>
                  <a:lnTo>
                    <a:pt x="27" y="55"/>
                  </a:lnTo>
                  <a:lnTo>
                    <a:pt x="7" y="55"/>
                  </a:lnTo>
                  <a:lnTo>
                    <a:pt x="60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Freeform 380"/>
            <p:cNvSpPr>
              <a:spLocks/>
            </p:cNvSpPr>
            <p:nvPr/>
          </p:nvSpPr>
          <p:spPr bwMode="auto">
            <a:xfrm>
              <a:off x="5320959" y="1779953"/>
              <a:ext cx="81957" cy="81957"/>
            </a:xfrm>
            <a:custGeom>
              <a:avLst/>
              <a:gdLst>
                <a:gd name="T0" fmla="*/ 36 w 39"/>
                <a:gd name="T1" fmla="*/ 39 h 39"/>
                <a:gd name="T2" fmla="*/ 0 w 39"/>
                <a:gd name="T3" fmla="*/ 3 h 39"/>
                <a:gd name="T4" fmla="*/ 3 w 39"/>
                <a:gd name="T5" fmla="*/ 0 h 39"/>
                <a:gd name="T6" fmla="*/ 39 w 39"/>
                <a:gd name="T7" fmla="*/ 36 h 39"/>
                <a:gd name="T8" fmla="*/ 36 w 39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36" y="39"/>
                  </a:moveTo>
                  <a:lnTo>
                    <a:pt x="0" y="3"/>
                  </a:lnTo>
                  <a:lnTo>
                    <a:pt x="3" y="0"/>
                  </a:lnTo>
                  <a:lnTo>
                    <a:pt x="39" y="36"/>
                  </a:lnTo>
                  <a:lnTo>
                    <a:pt x="3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07" name="Группа 106"/>
          <p:cNvGrpSpPr/>
          <p:nvPr/>
        </p:nvGrpSpPr>
        <p:grpSpPr>
          <a:xfrm>
            <a:off x="4816613" y="1670678"/>
            <a:ext cx="304710" cy="302608"/>
            <a:chOff x="4816613" y="1670678"/>
            <a:chExt cx="304710" cy="302608"/>
          </a:xfrm>
          <a:solidFill>
            <a:schemeClr val="tx2"/>
          </a:solidFill>
        </p:grpSpPr>
        <p:sp>
          <p:nvSpPr>
            <p:cNvPr id="85" name="Freeform 381"/>
            <p:cNvSpPr>
              <a:spLocks/>
            </p:cNvSpPr>
            <p:nvPr/>
          </p:nvSpPr>
          <p:spPr bwMode="auto">
            <a:xfrm>
              <a:off x="4993134" y="1847199"/>
              <a:ext cx="128189" cy="126087"/>
            </a:xfrm>
            <a:custGeom>
              <a:avLst/>
              <a:gdLst>
                <a:gd name="T0" fmla="*/ 56 w 61"/>
                <a:gd name="T1" fmla="*/ 52 h 60"/>
                <a:gd name="T2" fmla="*/ 4 w 61"/>
                <a:gd name="T3" fmla="*/ 0 h 60"/>
                <a:gd name="T4" fmla="*/ 0 w 61"/>
                <a:gd name="T5" fmla="*/ 2 h 60"/>
                <a:gd name="T6" fmla="*/ 53 w 61"/>
                <a:gd name="T7" fmla="*/ 55 h 60"/>
                <a:gd name="T8" fmla="*/ 34 w 61"/>
                <a:gd name="T9" fmla="*/ 55 h 60"/>
                <a:gd name="T10" fmla="*/ 34 w 61"/>
                <a:gd name="T11" fmla="*/ 60 h 60"/>
                <a:gd name="T12" fmla="*/ 58 w 61"/>
                <a:gd name="T13" fmla="*/ 60 h 60"/>
                <a:gd name="T14" fmla="*/ 61 w 61"/>
                <a:gd name="T15" fmla="*/ 58 h 60"/>
                <a:gd name="T16" fmla="*/ 61 w 61"/>
                <a:gd name="T17" fmla="*/ 33 h 60"/>
                <a:gd name="T18" fmla="*/ 56 w 61"/>
                <a:gd name="T19" fmla="*/ 33 h 60"/>
                <a:gd name="T20" fmla="*/ 56 w 61"/>
                <a:gd name="T21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60">
                  <a:moveTo>
                    <a:pt x="56" y="52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53" y="55"/>
                  </a:lnTo>
                  <a:lnTo>
                    <a:pt x="34" y="55"/>
                  </a:lnTo>
                  <a:lnTo>
                    <a:pt x="34" y="60"/>
                  </a:lnTo>
                  <a:lnTo>
                    <a:pt x="58" y="60"/>
                  </a:lnTo>
                  <a:lnTo>
                    <a:pt x="61" y="58"/>
                  </a:lnTo>
                  <a:lnTo>
                    <a:pt x="61" y="33"/>
                  </a:lnTo>
                  <a:lnTo>
                    <a:pt x="56" y="33"/>
                  </a:lnTo>
                  <a:lnTo>
                    <a:pt x="56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6" name="Freeform 382"/>
            <p:cNvSpPr>
              <a:spLocks/>
            </p:cNvSpPr>
            <p:nvPr/>
          </p:nvSpPr>
          <p:spPr bwMode="auto">
            <a:xfrm>
              <a:off x="4816613" y="1670678"/>
              <a:ext cx="128189" cy="123986"/>
            </a:xfrm>
            <a:custGeom>
              <a:avLst/>
              <a:gdLst>
                <a:gd name="T0" fmla="*/ 57 w 61"/>
                <a:gd name="T1" fmla="*/ 59 h 59"/>
                <a:gd name="T2" fmla="*/ 61 w 61"/>
                <a:gd name="T3" fmla="*/ 57 h 59"/>
                <a:gd name="T4" fmla="*/ 8 w 61"/>
                <a:gd name="T5" fmla="*/ 4 h 59"/>
                <a:gd name="T6" fmla="*/ 28 w 61"/>
                <a:gd name="T7" fmla="*/ 4 h 59"/>
                <a:gd name="T8" fmla="*/ 28 w 61"/>
                <a:gd name="T9" fmla="*/ 0 h 59"/>
                <a:gd name="T10" fmla="*/ 3 w 61"/>
                <a:gd name="T11" fmla="*/ 0 h 59"/>
                <a:gd name="T12" fmla="*/ 0 w 61"/>
                <a:gd name="T13" fmla="*/ 2 h 59"/>
                <a:gd name="T14" fmla="*/ 0 w 61"/>
                <a:gd name="T15" fmla="*/ 27 h 59"/>
                <a:gd name="T16" fmla="*/ 5 w 61"/>
                <a:gd name="T17" fmla="*/ 27 h 59"/>
                <a:gd name="T18" fmla="*/ 5 w 61"/>
                <a:gd name="T19" fmla="*/ 7 h 59"/>
                <a:gd name="T20" fmla="*/ 57 w 61"/>
                <a:gd name="T21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59">
                  <a:moveTo>
                    <a:pt x="57" y="59"/>
                  </a:moveTo>
                  <a:lnTo>
                    <a:pt x="61" y="57"/>
                  </a:lnTo>
                  <a:lnTo>
                    <a:pt x="8" y="4"/>
                  </a:lnTo>
                  <a:lnTo>
                    <a:pt x="28" y="4"/>
                  </a:lnTo>
                  <a:lnTo>
                    <a:pt x="28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27"/>
                  </a:lnTo>
                  <a:lnTo>
                    <a:pt x="5" y="27"/>
                  </a:lnTo>
                  <a:lnTo>
                    <a:pt x="5" y="7"/>
                  </a:lnTo>
                  <a:lnTo>
                    <a:pt x="57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7" name="Freeform 383"/>
            <p:cNvSpPr>
              <a:spLocks/>
            </p:cNvSpPr>
            <p:nvPr/>
          </p:nvSpPr>
          <p:spPr bwMode="auto">
            <a:xfrm>
              <a:off x="4927990" y="1779953"/>
              <a:ext cx="81957" cy="81957"/>
            </a:xfrm>
            <a:custGeom>
              <a:avLst/>
              <a:gdLst>
                <a:gd name="T0" fmla="*/ 0 w 39"/>
                <a:gd name="T1" fmla="*/ 36 h 39"/>
                <a:gd name="T2" fmla="*/ 36 w 39"/>
                <a:gd name="T3" fmla="*/ 0 h 39"/>
                <a:gd name="T4" fmla="*/ 39 w 39"/>
                <a:gd name="T5" fmla="*/ 3 h 39"/>
                <a:gd name="T6" fmla="*/ 3 w 39"/>
                <a:gd name="T7" fmla="*/ 39 h 39"/>
                <a:gd name="T8" fmla="*/ 0 w 39"/>
                <a:gd name="T9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0" y="36"/>
                  </a:moveTo>
                  <a:lnTo>
                    <a:pt x="36" y="0"/>
                  </a:lnTo>
                  <a:lnTo>
                    <a:pt x="39" y="3"/>
                  </a:lnTo>
                  <a:lnTo>
                    <a:pt x="3" y="39"/>
                  </a:lnTo>
                  <a:lnTo>
                    <a:pt x="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88" name="Freeform 384"/>
          <p:cNvSpPr>
            <a:spLocks/>
          </p:cNvSpPr>
          <p:nvPr/>
        </p:nvSpPr>
        <p:spPr bwMode="auto">
          <a:xfrm>
            <a:off x="5604655" y="1670678"/>
            <a:ext cx="302608" cy="302608"/>
          </a:xfrm>
          <a:custGeom>
            <a:avLst/>
            <a:gdLst>
              <a:gd name="T0" fmla="*/ 117 w 144"/>
              <a:gd name="T1" fmla="*/ 0 h 144"/>
              <a:gd name="T2" fmla="*/ 117 w 144"/>
              <a:gd name="T3" fmla="*/ 4 h 144"/>
              <a:gd name="T4" fmla="*/ 137 w 144"/>
              <a:gd name="T5" fmla="*/ 4 h 144"/>
              <a:gd name="T6" fmla="*/ 72 w 144"/>
              <a:gd name="T7" fmla="*/ 68 h 144"/>
              <a:gd name="T8" fmla="*/ 4 w 144"/>
              <a:gd name="T9" fmla="*/ 0 h 144"/>
              <a:gd name="T10" fmla="*/ 0 w 144"/>
              <a:gd name="T11" fmla="*/ 3 h 144"/>
              <a:gd name="T12" fmla="*/ 69 w 144"/>
              <a:gd name="T13" fmla="*/ 72 h 144"/>
              <a:gd name="T14" fmla="*/ 4 w 144"/>
              <a:gd name="T15" fmla="*/ 136 h 144"/>
              <a:gd name="T16" fmla="*/ 4 w 144"/>
              <a:gd name="T17" fmla="*/ 117 h 144"/>
              <a:gd name="T18" fmla="*/ 0 w 144"/>
              <a:gd name="T19" fmla="*/ 117 h 144"/>
              <a:gd name="T20" fmla="*/ 0 w 144"/>
              <a:gd name="T21" fmla="*/ 142 h 144"/>
              <a:gd name="T22" fmla="*/ 2 w 144"/>
              <a:gd name="T23" fmla="*/ 144 h 144"/>
              <a:gd name="T24" fmla="*/ 27 w 144"/>
              <a:gd name="T25" fmla="*/ 144 h 144"/>
              <a:gd name="T26" fmla="*/ 27 w 144"/>
              <a:gd name="T27" fmla="*/ 139 h 144"/>
              <a:gd name="T28" fmla="*/ 7 w 144"/>
              <a:gd name="T29" fmla="*/ 139 h 144"/>
              <a:gd name="T30" fmla="*/ 72 w 144"/>
              <a:gd name="T31" fmla="*/ 75 h 144"/>
              <a:gd name="T32" fmla="*/ 140 w 144"/>
              <a:gd name="T33" fmla="*/ 143 h 144"/>
              <a:gd name="T34" fmla="*/ 143 w 144"/>
              <a:gd name="T35" fmla="*/ 140 h 144"/>
              <a:gd name="T36" fmla="*/ 75 w 144"/>
              <a:gd name="T37" fmla="*/ 72 h 144"/>
              <a:gd name="T38" fmla="*/ 139 w 144"/>
              <a:gd name="T39" fmla="*/ 7 h 144"/>
              <a:gd name="T40" fmla="*/ 139 w 144"/>
              <a:gd name="T41" fmla="*/ 27 h 144"/>
              <a:gd name="T42" fmla="*/ 144 w 144"/>
              <a:gd name="T43" fmla="*/ 27 h 144"/>
              <a:gd name="T44" fmla="*/ 144 w 144"/>
              <a:gd name="T45" fmla="*/ 2 h 144"/>
              <a:gd name="T46" fmla="*/ 142 w 144"/>
              <a:gd name="T47" fmla="*/ 0 h 144"/>
              <a:gd name="T48" fmla="*/ 117 w 144"/>
              <a:gd name="T49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4" h="144">
                <a:moveTo>
                  <a:pt x="117" y="0"/>
                </a:moveTo>
                <a:lnTo>
                  <a:pt x="117" y="4"/>
                </a:lnTo>
                <a:lnTo>
                  <a:pt x="137" y="4"/>
                </a:lnTo>
                <a:lnTo>
                  <a:pt x="72" y="68"/>
                </a:lnTo>
                <a:lnTo>
                  <a:pt x="4" y="0"/>
                </a:lnTo>
                <a:lnTo>
                  <a:pt x="0" y="3"/>
                </a:lnTo>
                <a:lnTo>
                  <a:pt x="69" y="72"/>
                </a:lnTo>
                <a:lnTo>
                  <a:pt x="4" y="136"/>
                </a:lnTo>
                <a:lnTo>
                  <a:pt x="4" y="117"/>
                </a:lnTo>
                <a:lnTo>
                  <a:pt x="0" y="117"/>
                </a:lnTo>
                <a:lnTo>
                  <a:pt x="0" y="142"/>
                </a:lnTo>
                <a:lnTo>
                  <a:pt x="2" y="144"/>
                </a:lnTo>
                <a:lnTo>
                  <a:pt x="27" y="144"/>
                </a:lnTo>
                <a:lnTo>
                  <a:pt x="27" y="139"/>
                </a:lnTo>
                <a:lnTo>
                  <a:pt x="7" y="139"/>
                </a:lnTo>
                <a:lnTo>
                  <a:pt x="72" y="75"/>
                </a:lnTo>
                <a:lnTo>
                  <a:pt x="140" y="143"/>
                </a:lnTo>
                <a:lnTo>
                  <a:pt x="143" y="140"/>
                </a:lnTo>
                <a:lnTo>
                  <a:pt x="75" y="72"/>
                </a:lnTo>
                <a:lnTo>
                  <a:pt x="139" y="7"/>
                </a:lnTo>
                <a:lnTo>
                  <a:pt x="139" y="27"/>
                </a:lnTo>
                <a:lnTo>
                  <a:pt x="144" y="27"/>
                </a:lnTo>
                <a:lnTo>
                  <a:pt x="144" y="2"/>
                </a:lnTo>
                <a:lnTo>
                  <a:pt x="142" y="0"/>
                </a:lnTo>
                <a:lnTo>
                  <a:pt x="117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9" name="Freeform 385"/>
          <p:cNvSpPr>
            <a:spLocks/>
          </p:cNvSpPr>
          <p:nvPr/>
        </p:nvSpPr>
        <p:spPr bwMode="auto">
          <a:xfrm>
            <a:off x="5997624" y="1670678"/>
            <a:ext cx="302608" cy="302608"/>
          </a:xfrm>
          <a:custGeom>
            <a:avLst/>
            <a:gdLst>
              <a:gd name="T0" fmla="*/ 139 w 144"/>
              <a:gd name="T1" fmla="*/ 136 h 144"/>
              <a:gd name="T2" fmla="*/ 75 w 144"/>
              <a:gd name="T3" fmla="*/ 72 h 144"/>
              <a:gd name="T4" fmla="*/ 143 w 144"/>
              <a:gd name="T5" fmla="*/ 3 h 144"/>
              <a:gd name="T6" fmla="*/ 140 w 144"/>
              <a:gd name="T7" fmla="*/ 0 h 144"/>
              <a:gd name="T8" fmla="*/ 72 w 144"/>
              <a:gd name="T9" fmla="*/ 68 h 144"/>
              <a:gd name="T10" fmla="*/ 8 w 144"/>
              <a:gd name="T11" fmla="*/ 4 h 144"/>
              <a:gd name="T12" fmla="*/ 27 w 144"/>
              <a:gd name="T13" fmla="*/ 4 h 144"/>
              <a:gd name="T14" fmla="*/ 27 w 144"/>
              <a:gd name="T15" fmla="*/ 0 h 144"/>
              <a:gd name="T16" fmla="*/ 2 w 144"/>
              <a:gd name="T17" fmla="*/ 0 h 144"/>
              <a:gd name="T18" fmla="*/ 0 w 144"/>
              <a:gd name="T19" fmla="*/ 2 h 144"/>
              <a:gd name="T20" fmla="*/ 0 w 144"/>
              <a:gd name="T21" fmla="*/ 27 h 144"/>
              <a:gd name="T22" fmla="*/ 4 w 144"/>
              <a:gd name="T23" fmla="*/ 27 h 144"/>
              <a:gd name="T24" fmla="*/ 4 w 144"/>
              <a:gd name="T25" fmla="*/ 7 h 144"/>
              <a:gd name="T26" fmla="*/ 69 w 144"/>
              <a:gd name="T27" fmla="*/ 72 h 144"/>
              <a:gd name="T28" fmla="*/ 1 w 144"/>
              <a:gd name="T29" fmla="*/ 140 h 144"/>
              <a:gd name="T30" fmla="*/ 4 w 144"/>
              <a:gd name="T31" fmla="*/ 143 h 144"/>
              <a:gd name="T32" fmla="*/ 72 w 144"/>
              <a:gd name="T33" fmla="*/ 75 h 144"/>
              <a:gd name="T34" fmla="*/ 137 w 144"/>
              <a:gd name="T35" fmla="*/ 139 h 144"/>
              <a:gd name="T36" fmla="*/ 117 w 144"/>
              <a:gd name="T37" fmla="*/ 139 h 144"/>
              <a:gd name="T38" fmla="*/ 117 w 144"/>
              <a:gd name="T39" fmla="*/ 144 h 144"/>
              <a:gd name="T40" fmla="*/ 142 w 144"/>
              <a:gd name="T41" fmla="*/ 144 h 144"/>
              <a:gd name="T42" fmla="*/ 144 w 144"/>
              <a:gd name="T43" fmla="*/ 142 h 144"/>
              <a:gd name="T44" fmla="*/ 144 w 144"/>
              <a:gd name="T45" fmla="*/ 117 h 144"/>
              <a:gd name="T46" fmla="*/ 139 w 144"/>
              <a:gd name="T47" fmla="*/ 117 h 144"/>
              <a:gd name="T48" fmla="*/ 139 w 144"/>
              <a:gd name="T49" fmla="*/ 13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4" h="144">
                <a:moveTo>
                  <a:pt x="139" y="136"/>
                </a:moveTo>
                <a:lnTo>
                  <a:pt x="75" y="72"/>
                </a:lnTo>
                <a:lnTo>
                  <a:pt x="143" y="3"/>
                </a:lnTo>
                <a:lnTo>
                  <a:pt x="140" y="0"/>
                </a:lnTo>
                <a:lnTo>
                  <a:pt x="72" y="68"/>
                </a:lnTo>
                <a:lnTo>
                  <a:pt x="8" y="4"/>
                </a:lnTo>
                <a:lnTo>
                  <a:pt x="27" y="4"/>
                </a:lnTo>
                <a:lnTo>
                  <a:pt x="27" y="0"/>
                </a:lnTo>
                <a:lnTo>
                  <a:pt x="2" y="0"/>
                </a:lnTo>
                <a:lnTo>
                  <a:pt x="0" y="2"/>
                </a:lnTo>
                <a:lnTo>
                  <a:pt x="0" y="27"/>
                </a:lnTo>
                <a:lnTo>
                  <a:pt x="4" y="27"/>
                </a:lnTo>
                <a:lnTo>
                  <a:pt x="4" y="7"/>
                </a:lnTo>
                <a:lnTo>
                  <a:pt x="69" y="72"/>
                </a:lnTo>
                <a:lnTo>
                  <a:pt x="1" y="140"/>
                </a:lnTo>
                <a:lnTo>
                  <a:pt x="4" y="143"/>
                </a:lnTo>
                <a:lnTo>
                  <a:pt x="72" y="75"/>
                </a:lnTo>
                <a:lnTo>
                  <a:pt x="137" y="139"/>
                </a:lnTo>
                <a:lnTo>
                  <a:pt x="117" y="139"/>
                </a:lnTo>
                <a:lnTo>
                  <a:pt x="117" y="144"/>
                </a:lnTo>
                <a:lnTo>
                  <a:pt x="142" y="144"/>
                </a:lnTo>
                <a:lnTo>
                  <a:pt x="144" y="142"/>
                </a:lnTo>
                <a:lnTo>
                  <a:pt x="144" y="117"/>
                </a:lnTo>
                <a:lnTo>
                  <a:pt x="139" y="117"/>
                </a:lnTo>
                <a:lnTo>
                  <a:pt x="139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09" name="Группа 108"/>
          <p:cNvGrpSpPr/>
          <p:nvPr/>
        </p:nvGrpSpPr>
        <p:grpSpPr>
          <a:xfrm>
            <a:off x="6390595" y="1769446"/>
            <a:ext cx="302608" cy="105072"/>
            <a:chOff x="6390595" y="1769446"/>
            <a:chExt cx="302608" cy="105072"/>
          </a:xfrm>
          <a:solidFill>
            <a:schemeClr val="tx2"/>
          </a:solidFill>
        </p:grpSpPr>
        <p:sp>
          <p:nvSpPr>
            <p:cNvPr id="90" name="Freeform 386"/>
            <p:cNvSpPr>
              <a:spLocks/>
            </p:cNvSpPr>
            <p:nvPr/>
          </p:nvSpPr>
          <p:spPr bwMode="auto">
            <a:xfrm>
              <a:off x="6571319" y="1779953"/>
              <a:ext cx="121884" cy="81957"/>
            </a:xfrm>
            <a:custGeom>
              <a:avLst/>
              <a:gdLst>
                <a:gd name="T0" fmla="*/ 37 w 58"/>
                <a:gd name="T1" fmla="*/ 3 h 39"/>
                <a:gd name="T2" fmla="*/ 51 w 58"/>
                <a:gd name="T3" fmla="*/ 18 h 39"/>
                <a:gd name="T4" fmla="*/ 0 w 58"/>
                <a:gd name="T5" fmla="*/ 18 h 39"/>
                <a:gd name="T6" fmla="*/ 0 w 58"/>
                <a:gd name="T7" fmla="*/ 22 h 39"/>
                <a:gd name="T8" fmla="*/ 51 w 58"/>
                <a:gd name="T9" fmla="*/ 22 h 39"/>
                <a:gd name="T10" fmla="*/ 37 w 58"/>
                <a:gd name="T11" fmla="*/ 36 h 39"/>
                <a:gd name="T12" fmla="*/ 40 w 58"/>
                <a:gd name="T13" fmla="*/ 39 h 39"/>
                <a:gd name="T14" fmla="*/ 58 w 58"/>
                <a:gd name="T15" fmla="*/ 21 h 39"/>
                <a:gd name="T16" fmla="*/ 58 w 58"/>
                <a:gd name="T17" fmla="*/ 18 h 39"/>
                <a:gd name="T18" fmla="*/ 40 w 58"/>
                <a:gd name="T19" fmla="*/ 0 h 39"/>
                <a:gd name="T20" fmla="*/ 37 w 58"/>
                <a:gd name="T21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39">
                  <a:moveTo>
                    <a:pt x="37" y="3"/>
                  </a:moveTo>
                  <a:lnTo>
                    <a:pt x="51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51" y="22"/>
                  </a:lnTo>
                  <a:lnTo>
                    <a:pt x="37" y="36"/>
                  </a:lnTo>
                  <a:lnTo>
                    <a:pt x="40" y="39"/>
                  </a:lnTo>
                  <a:lnTo>
                    <a:pt x="58" y="21"/>
                  </a:lnTo>
                  <a:lnTo>
                    <a:pt x="58" y="18"/>
                  </a:lnTo>
                  <a:lnTo>
                    <a:pt x="40" y="0"/>
                  </a:lnTo>
                  <a:lnTo>
                    <a:pt x="37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1" name="Freeform 387"/>
            <p:cNvSpPr>
              <a:spLocks/>
            </p:cNvSpPr>
            <p:nvPr/>
          </p:nvSpPr>
          <p:spPr bwMode="auto">
            <a:xfrm>
              <a:off x="6390595" y="1779953"/>
              <a:ext cx="123986" cy="81957"/>
            </a:xfrm>
            <a:custGeom>
              <a:avLst/>
              <a:gdLst>
                <a:gd name="T0" fmla="*/ 22 w 59"/>
                <a:gd name="T1" fmla="*/ 3 h 39"/>
                <a:gd name="T2" fmla="*/ 18 w 59"/>
                <a:gd name="T3" fmla="*/ 0 h 39"/>
                <a:gd name="T4" fmla="*/ 0 w 59"/>
                <a:gd name="T5" fmla="*/ 18 h 39"/>
                <a:gd name="T6" fmla="*/ 0 w 59"/>
                <a:gd name="T7" fmla="*/ 21 h 39"/>
                <a:gd name="T8" fmla="*/ 18 w 59"/>
                <a:gd name="T9" fmla="*/ 39 h 39"/>
                <a:gd name="T10" fmla="*/ 22 w 59"/>
                <a:gd name="T11" fmla="*/ 36 h 39"/>
                <a:gd name="T12" fmla="*/ 8 w 59"/>
                <a:gd name="T13" fmla="*/ 22 h 39"/>
                <a:gd name="T14" fmla="*/ 59 w 59"/>
                <a:gd name="T15" fmla="*/ 22 h 39"/>
                <a:gd name="T16" fmla="*/ 59 w 59"/>
                <a:gd name="T17" fmla="*/ 18 h 39"/>
                <a:gd name="T18" fmla="*/ 8 w 59"/>
                <a:gd name="T19" fmla="*/ 18 h 39"/>
                <a:gd name="T20" fmla="*/ 22 w 59"/>
                <a:gd name="T21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39">
                  <a:moveTo>
                    <a:pt x="22" y="3"/>
                  </a:moveTo>
                  <a:lnTo>
                    <a:pt x="18" y="0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8" y="39"/>
                  </a:lnTo>
                  <a:lnTo>
                    <a:pt x="22" y="36"/>
                  </a:lnTo>
                  <a:lnTo>
                    <a:pt x="8" y="22"/>
                  </a:lnTo>
                  <a:lnTo>
                    <a:pt x="59" y="22"/>
                  </a:lnTo>
                  <a:lnTo>
                    <a:pt x="59" y="18"/>
                  </a:lnTo>
                  <a:lnTo>
                    <a:pt x="8" y="18"/>
                  </a:lnTo>
                  <a:lnTo>
                    <a:pt x="2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2" name="Rectangle 388"/>
            <p:cNvSpPr>
              <a:spLocks noChangeArrowheads="1"/>
            </p:cNvSpPr>
            <p:nvPr/>
          </p:nvSpPr>
          <p:spPr bwMode="auto">
            <a:xfrm>
              <a:off x="6537696" y="1769446"/>
              <a:ext cx="10508" cy="10507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3" name="Freeform 389"/>
          <p:cNvSpPr>
            <a:spLocks/>
          </p:cNvSpPr>
          <p:nvPr/>
        </p:nvSpPr>
        <p:spPr bwMode="auto">
          <a:xfrm>
            <a:off x="6783564" y="1670678"/>
            <a:ext cx="304710" cy="302608"/>
          </a:xfrm>
          <a:custGeom>
            <a:avLst/>
            <a:gdLst>
              <a:gd name="T0" fmla="*/ 123 w 145"/>
              <a:gd name="T1" fmla="*/ 55 h 144"/>
              <a:gd name="T2" fmla="*/ 137 w 145"/>
              <a:gd name="T3" fmla="*/ 70 h 144"/>
              <a:gd name="T4" fmla="*/ 75 w 145"/>
              <a:gd name="T5" fmla="*/ 70 h 144"/>
              <a:gd name="T6" fmla="*/ 75 w 145"/>
              <a:gd name="T7" fmla="*/ 0 h 144"/>
              <a:gd name="T8" fmla="*/ 70 w 145"/>
              <a:gd name="T9" fmla="*/ 0 h 144"/>
              <a:gd name="T10" fmla="*/ 70 w 145"/>
              <a:gd name="T11" fmla="*/ 70 h 144"/>
              <a:gd name="T12" fmla="*/ 8 w 145"/>
              <a:gd name="T13" fmla="*/ 70 h 144"/>
              <a:gd name="T14" fmla="*/ 22 w 145"/>
              <a:gd name="T15" fmla="*/ 55 h 144"/>
              <a:gd name="T16" fmla="*/ 18 w 145"/>
              <a:gd name="T17" fmla="*/ 52 h 144"/>
              <a:gd name="T18" fmla="*/ 0 w 145"/>
              <a:gd name="T19" fmla="*/ 70 h 144"/>
              <a:gd name="T20" fmla="*/ 0 w 145"/>
              <a:gd name="T21" fmla="*/ 73 h 144"/>
              <a:gd name="T22" fmla="*/ 18 w 145"/>
              <a:gd name="T23" fmla="*/ 91 h 144"/>
              <a:gd name="T24" fmla="*/ 22 w 145"/>
              <a:gd name="T25" fmla="*/ 88 h 144"/>
              <a:gd name="T26" fmla="*/ 8 w 145"/>
              <a:gd name="T27" fmla="*/ 74 h 144"/>
              <a:gd name="T28" fmla="*/ 70 w 145"/>
              <a:gd name="T29" fmla="*/ 74 h 144"/>
              <a:gd name="T30" fmla="*/ 70 w 145"/>
              <a:gd name="T31" fmla="*/ 144 h 144"/>
              <a:gd name="T32" fmla="*/ 75 w 145"/>
              <a:gd name="T33" fmla="*/ 144 h 144"/>
              <a:gd name="T34" fmla="*/ 75 w 145"/>
              <a:gd name="T35" fmla="*/ 74 h 144"/>
              <a:gd name="T36" fmla="*/ 137 w 145"/>
              <a:gd name="T37" fmla="*/ 74 h 144"/>
              <a:gd name="T38" fmla="*/ 123 w 145"/>
              <a:gd name="T39" fmla="*/ 88 h 144"/>
              <a:gd name="T40" fmla="*/ 126 w 145"/>
              <a:gd name="T41" fmla="*/ 91 h 144"/>
              <a:gd name="T42" fmla="*/ 145 w 145"/>
              <a:gd name="T43" fmla="*/ 73 h 144"/>
              <a:gd name="T44" fmla="*/ 145 w 145"/>
              <a:gd name="T45" fmla="*/ 70 h 144"/>
              <a:gd name="T46" fmla="*/ 126 w 145"/>
              <a:gd name="T47" fmla="*/ 52 h 144"/>
              <a:gd name="T48" fmla="*/ 123 w 145"/>
              <a:gd name="T49" fmla="*/ 55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5" h="144">
                <a:moveTo>
                  <a:pt x="123" y="55"/>
                </a:moveTo>
                <a:lnTo>
                  <a:pt x="137" y="70"/>
                </a:lnTo>
                <a:lnTo>
                  <a:pt x="75" y="70"/>
                </a:lnTo>
                <a:lnTo>
                  <a:pt x="75" y="0"/>
                </a:lnTo>
                <a:lnTo>
                  <a:pt x="70" y="0"/>
                </a:lnTo>
                <a:lnTo>
                  <a:pt x="70" y="70"/>
                </a:lnTo>
                <a:lnTo>
                  <a:pt x="8" y="70"/>
                </a:lnTo>
                <a:lnTo>
                  <a:pt x="22" y="55"/>
                </a:lnTo>
                <a:lnTo>
                  <a:pt x="18" y="52"/>
                </a:lnTo>
                <a:lnTo>
                  <a:pt x="0" y="70"/>
                </a:lnTo>
                <a:lnTo>
                  <a:pt x="0" y="73"/>
                </a:lnTo>
                <a:lnTo>
                  <a:pt x="18" y="91"/>
                </a:lnTo>
                <a:lnTo>
                  <a:pt x="22" y="88"/>
                </a:lnTo>
                <a:lnTo>
                  <a:pt x="8" y="74"/>
                </a:lnTo>
                <a:lnTo>
                  <a:pt x="70" y="74"/>
                </a:lnTo>
                <a:lnTo>
                  <a:pt x="70" y="144"/>
                </a:lnTo>
                <a:lnTo>
                  <a:pt x="75" y="144"/>
                </a:lnTo>
                <a:lnTo>
                  <a:pt x="75" y="74"/>
                </a:lnTo>
                <a:lnTo>
                  <a:pt x="137" y="74"/>
                </a:lnTo>
                <a:lnTo>
                  <a:pt x="123" y="88"/>
                </a:lnTo>
                <a:lnTo>
                  <a:pt x="126" y="91"/>
                </a:lnTo>
                <a:lnTo>
                  <a:pt x="145" y="73"/>
                </a:lnTo>
                <a:lnTo>
                  <a:pt x="145" y="70"/>
                </a:lnTo>
                <a:lnTo>
                  <a:pt x="126" y="52"/>
                </a:lnTo>
                <a:lnTo>
                  <a:pt x="123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6" name="Группа 115"/>
          <p:cNvGrpSpPr/>
          <p:nvPr/>
        </p:nvGrpSpPr>
        <p:grpSpPr>
          <a:xfrm>
            <a:off x="2950530" y="2456618"/>
            <a:ext cx="105072" cy="302609"/>
            <a:chOff x="2950530" y="2456618"/>
            <a:chExt cx="105072" cy="302609"/>
          </a:xfrm>
          <a:solidFill>
            <a:schemeClr val="tx2"/>
          </a:solidFill>
        </p:grpSpPr>
        <p:sp>
          <p:nvSpPr>
            <p:cNvPr id="94" name="Freeform 390"/>
            <p:cNvSpPr>
              <a:spLocks/>
            </p:cNvSpPr>
            <p:nvPr/>
          </p:nvSpPr>
          <p:spPr bwMode="auto">
            <a:xfrm>
              <a:off x="2963139" y="2456618"/>
              <a:ext cx="81957" cy="121884"/>
            </a:xfrm>
            <a:custGeom>
              <a:avLst/>
              <a:gdLst>
                <a:gd name="T0" fmla="*/ 18 w 39"/>
                <a:gd name="T1" fmla="*/ 0 h 58"/>
                <a:gd name="T2" fmla="*/ 0 w 39"/>
                <a:gd name="T3" fmla="*/ 18 h 58"/>
                <a:gd name="T4" fmla="*/ 2 w 39"/>
                <a:gd name="T5" fmla="*/ 21 h 58"/>
                <a:gd name="T6" fmla="*/ 17 w 39"/>
                <a:gd name="T7" fmla="*/ 7 h 58"/>
                <a:gd name="T8" fmla="*/ 17 w 39"/>
                <a:gd name="T9" fmla="*/ 58 h 58"/>
                <a:gd name="T10" fmla="*/ 21 w 39"/>
                <a:gd name="T11" fmla="*/ 58 h 58"/>
                <a:gd name="T12" fmla="*/ 21 w 39"/>
                <a:gd name="T13" fmla="*/ 7 h 58"/>
                <a:gd name="T14" fmla="*/ 36 w 39"/>
                <a:gd name="T15" fmla="*/ 22 h 58"/>
                <a:gd name="T16" fmla="*/ 39 w 39"/>
                <a:gd name="T17" fmla="*/ 18 h 58"/>
                <a:gd name="T18" fmla="*/ 20 w 39"/>
                <a:gd name="T19" fmla="*/ 0 h 58"/>
                <a:gd name="T20" fmla="*/ 18 w 39"/>
                <a:gd name="T2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58">
                  <a:moveTo>
                    <a:pt x="18" y="0"/>
                  </a:moveTo>
                  <a:lnTo>
                    <a:pt x="0" y="18"/>
                  </a:lnTo>
                  <a:lnTo>
                    <a:pt x="2" y="21"/>
                  </a:lnTo>
                  <a:lnTo>
                    <a:pt x="17" y="7"/>
                  </a:lnTo>
                  <a:lnTo>
                    <a:pt x="17" y="58"/>
                  </a:lnTo>
                  <a:lnTo>
                    <a:pt x="21" y="58"/>
                  </a:lnTo>
                  <a:lnTo>
                    <a:pt x="21" y="7"/>
                  </a:lnTo>
                  <a:lnTo>
                    <a:pt x="36" y="22"/>
                  </a:lnTo>
                  <a:lnTo>
                    <a:pt x="39" y="18"/>
                  </a:lnTo>
                  <a:lnTo>
                    <a:pt x="20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5" name="Freeform 391"/>
            <p:cNvSpPr>
              <a:spLocks/>
            </p:cNvSpPr>
            <p:nvPr/>
          </p:nvSpPr>
          <p:spPr bwMode="auto">
            <a:xfrm>
              <a:off x="2963139" y="2635241"/>
              <a:ext cx="81957" cy="123986"/>
            </a:xfrm>
            <a:custGeom>
              <a:avLst/>
              <a:gdLst>
                <a:gd name="T0" fmla="*/ 21 w 39"/>
                <a:gd name="T1" fmla="*/ 51 h 59"/>
                <a:gd name="T2" fmla="*/ 21 w 39"/>
                <a:gd name="T3" fmla="*/ 0 h 59"/>
                <a:gd name="T4" fmla="*/ 17 w 39"/>
                <a:gd name="T5" fmla="*/ 0 h 59"/>
                <a:gd name="T6" fmla="*/ 17 w 39"/>
                <a:gd name="T7" fmla="*/ 51 h 59"/>
                <a:gd name="T8" fmla="*/ 2 w 39"/>
                <a:gd name="T9" fmla="*/ 37 h 59"/>
                <a:gd name="T10" fmla="*/ 0 w 39"/>
                <a:gd name="T11" fmla="*/ 40 h 59"/>
                <a:gd name="T12" fmla="*/ 18 w 39"/>
                <a:gd name="T13" fmla="*/ 59 h 59"/>
                <a:gd name="T14" fmla="*/ 20 w 39"/>
                <a:gd name="T15" fmla="*/ 59 h 59"/>
                <a:gd name="T16" fmla="*/ 39 w 39"/>
                <a:gd name="T17" fmla="*/ 40 h 59"/>
                <a:gd name="T18" fmla="*/ 36 w 39"/>
                <a:gd name="T19" fmla="*/ 37 h 59"/>
                <a:gd name="T20" fmla="*/ 21 w 39"/>
                <a:gd name="T21" fmla="*/ 5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59">
                  <a:moveTo>
                    <a:pt x="21" y="51"/>
                  </a:moveTo>
                  <a:lnTo>
                    <a:pt x="21" y="0"/>
                  </a:lnTo>
                  <a:lnTo>
                    <a:pt x="17" y="0"/>
                  </a:lnTo>
                  <a:lnTo>
                    <a:pt x="17" y="51"/>
                  </a:lnTo>
                  <a:lnTo>
                    <a:pt x="2" y="37"/>
                  </a:lnTo>
                  <a:lnTo>
                    <a:pt x="0" y="40"/>
                  </a:lnTo>
                  <a:lnTo>
                    <a:pt x="18" y="59"/>
                  </a:lnTo>
                  <a:lnTo>
                    <a:pt x="20" y="59"/>
                  </a:lnTo>
                  <a:lnTo>
                    <a:pt x="39" y="40"/>
                  </a:lnTo>
                  <a:lnTo>
                    <a:pt x="36" y="37"/>
                  </a:lnTo>
                  <a:lnTo>
                    <a:pt x="2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6" name="Rectangle 392"/>
            <p:cNvSpPr>
              <a:spLocks noChangeArrowheads="1"/>
            </p:cNvSpPr>
            <p:nvPr/>
          </p:nvSpPr>
          <p:spPr bwMode="auto">
            <a:xfrm>
              <a:off x="2950530" y="2603719"/>
              <a:ext cx="105072" cy="840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7" name="Freeform 393"/>
          <p:cNvSpPr>
            <a:spLocks/>
          </p:cNvSpPr>
          <p:nvPr/>
        </p:nvSpPr>
        <p:spPr bwMode="auto">
          <a:xfrm>
            <a:off x="3244733" y="2456618"/>
            <a:ext cx="304710" cy="302608"/>
          </a:xfrm>
          <a:custGeom>
            <a:avLst/>
            <a:gdLst>
              <a:gd name="T0" fmla="*/ 75 w 145"/>
              <a:gd name="T1" fmla="*/ 7 h 144"/>
              <a:gd name="T2" fmla="*/ 89 w 145"/>
              <a:gd name="T3" fmla="*/ 22 h 144"/>
              <a:gd name="T4" fmla="*/ 92 w 145"/>
              <a:gd name="T5" fmla="*/ 18 h 144"/>
              <a:gd name="T6" fmla="*/ 74 w 145"/>
              <a:gd name="T7" fmla="*/ 0 h 144"/>
              <a:gd name="T8" fmla="*/ 71 w 145"/>
              <a:gd name="T9" fmla="*/ 0 h 144"/>
              <a:gd name="T10" fmla="*/ 53 w 145"/>
              <a:gd name="T11" fmla="*/ 18 h 144"/>
              <a:gd name="T12" fmla="*/ 56 w 145"/>
              <a:gd name="T13" fmla="*/ 21 h 144"/>
              <a:gd name="T14" fmla="*/ 70 w 145"/>
              <a:gd name="T15" fmla="*/ 7 h 144"/>
              <a:gd name="T16" fmla="*/ 70 w 145"/>
              <a:gd name="T17" fmla="*/ 70 h 144"/>
              <a:gd name="T18" fmla="*/ 0 w 145"/>
              <a:gd name="T19" fmla="*/ 70 h 144"/>
              <a:gd name="T20" fmla="*/ 0 w 145"/>
              <a:gd name="T21" fmla="*/ 74 h 144"/>
              <a:gd name="T22" fmla="*/ 70 w 145"/>
              <a:gd name="T23" fmla="*/ 74 h 144"/>
              <a:gd name="T24" fmla="*/ 70 w 145"/>
              <a:gd name="T25" fmla="*/ 136 h 144"/>
              <a:gd name="T26" fmla="*/ 56 w 145"/>
              <a:gd name="T27" fmla="*/ 122 h 144"/>
              <a:gd name="T28" fmla="*/ 53 w 145"/>
              <a:gd name="T29" fmla="*/ 125 h 144"/>
              <a:gd name="T30" fmla="*/ 71 w 145"/>
              <a:gd name="T31" fmla="*/ 144 h 144"/>
              <a:gd name="T32" fmla="*/ 74 w 145"/>
              <a:gd name="T33" fmla="*/ 144 h 144"/>
              <a:gd name="T34" fmla="*/ 92 w 145"/>
              <a:gd name="T35" fmla="*/ 125 h 144"/>
              <a:gd name="T36" fmla="*/ 89 w 145"/>
              <a:gd name="T37" fmla="*/ 122 h 144"/>
              <a:gd name="T38" fmla="*/ 75 w 145"/>
              <a:gd name="T39" fmla="*/ 136 h 144"/>
              <a:gd name="T40" fmla="*/ 75 w 145"/>
              <a:gd name="T41" fmla="*/ 74 h 144"/>
              <a:gd name="T42" fmla="*/ 145 w 145"/>
              <a:gd name="T43" fmla="*/ 74 h 144"/>
              <a:gd name="T44" fmla="*/ 145 w 145"/>
              <a:gd name="T45" fmla="*/ 70 h 144"/>
              <a:gd name="T46" fmla="*/ 75 w 145"/>
              <a:gd name="T47" fmla="*/ 70 h 144"/>
              <a:gd name="T48" fmla="*/ 75 w 145"/>
              <a:gd name="T49" fmla="*/ 7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5" h="144">
                <a:moveTo>
                  <a:pt x="75" y="7"/>
                </a:moveTo>
                <a:lnTo>
                  <a:pt x="89" y="22"/>
                </a:lnTo>
                <a:lnTo>
                  <a:pt x="92" y="18"/>
                </a:lnTo>
                <a:lnTo>
                  <a:pt x="74" y="0"/>
                </a:lnTo>
                <a:lnTo>
                  <a:pt x="71" y="0"/>
                </a:lnTo>
                <a:lnTo>
                  <a:pt x="53" y="18"/>
                </a:lnTo>
                <a:lnTo>
                  <a:pt x="56" y="21"/>
                </a:lnTo>
                <a:lnTo>
                  <a:pt x="70" y="7"/>
                </a:lnTo>
                <a:lnTo>
                  <a:pt x="70" y="70"/>
                </a:lnTo>
                <a:lnTo>
                  <a:pt x="0" y="70"/>
                </a:lnTo>
                <a:lnTo>
                  <a:pt x="0" y="74"/>
                </a:lnTo>
                <a:lnTo>
                  <a:pt x="70" y="74"/>
                </a:lnTo>
                <a:lnTo>
                  <a:pt x="70" y="136"/>
                </a:lnTo>
                <a:lnTo>
                  <a:pt x="56" y="122"/>
                </a:lnTo>
                <a:lnTo>
                  <a:pt x="53" y="125"/>
                </a:lnTo>
                <a:lnTo>
                  <a:pt x="71" y="144"/>
                </a:lnTo>
                <a:lnTo>
                  <a:pt x="74" y="144"/>
                </a:lnTo>
                <a:lnTo>
                  <a:pt x="92" y="125"/>
                </a:lnTo>
                <a:lnTo>
                  <a:pt x="89" y="122"/>
                </a:lnTo>
                <a:lnTo>
                  <a:pt x="75" y="136"/>
                </a:lnTo>
                <a:lnTo>
                  <a:pt x="75" y="74"/>
                </a:lnTo>
                <a:lnTo>
                  <a:pt x="145" y="74"/>
                </a:lnTo>
                <a:lnTo>
                  <a:pt x="145" y="70"/>
                </a:lnTo>
                <a:lnTo>
                  <a:pt x="75" y="70"/>
                </a:lnTo>
                <a:lnTo>
                  <a:pt x="75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4" name="Группа 113"/>
          <p:cNvGrpSpPr/>
          <p:nvPr/>
        </p:nvGrpSpPr>
        <p:grpSpPr>
          <a:xfrm>
            <a:off x="2065823" y="2513357"/>
            <a:ext cx="302608" cy="187029"/>
            <a:chOff x="2065823" y="2513357"/>
            <a:chExt cx="302608" cy="187029"/>
          </a:xfrm>
          <a:solidFill>
            <a:schemeClr val="tx2"/>
          </a:solidFill>
        </p:grpSpPr>
        <p:sp>
          <p:nvSpPr>
            <p:cNvPr id="98" name="Freeform 394"/>
            <p:cNvSpPr>
              <a:spLocks/>
            </p:cNvSpPr>
            <p:nvPr/>
          </p:nvSpPr>
          <p:spPr bwMode="auto">
            <a:xfrm>
              <a:off x="2107852" y="2607922"/>
              <a:ext cx="260579" cy="92464"/>
            </a:xfrm>
            <a:custGeom>
              <a:avLst/>
              <a:gdLst>
                <a:gd name="T0" fmla="*/ 104 w 124"/>
                <a:gd name="T1" fmla="*/ 44 h 44"/>
                <a:gd name="T2" fmla="*/ 124 w 124"/>
                <a:gd name="T3" fmla="*/ 24 h 44"/>
                <a:gd name="T4" fmla="*/ 124 w 124"/>
                <a:gd name="T5" fmla="*/ 21 h 44"/>
                <a:gd name="T6" fmla="*/ 104 w 124"/>
                <a:gd name="T7" fmla="*/ 0 h 44"/>
                <a:gd name="T8" fmla="*/ 100 w 124"/>
                <a:gd name="T9" fmla="*/ 4 h 44"/>
                <a:gd name="T10" fmla="*/ 116 w 124"/>
                <a:gd name="T11" fmla="*/ 20 h 44"/>
                <a:gd name="T12" fmla="*/ 0 w 124"/>
                <a:gd name="T13" fmla="*/ 20 h 44"/>
                <a:gd name="T14" fmla="*/ 0 w 124"/>
                <a:gd name="T15" fmla="*/ 25 h 44"/>
                <a:gd name="T16" fmla="*/ 116 w 124"/>
                <a:gd name="T17" fmla="*/ 25 h 44"/>
                <a:gd name="T18" fmla="*/ 100 w 124"/>
                <a:gd name="T19" fmla="*/ 41 h 44"/>
                <a:gd name="T20" fmla="*/ 104 w 124"/>
                <a:gd name="T2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44">
                  <a:moveTo>
                    <a:pt x="104" y="44"/>
                  </a:moveTo>
                  <a:lnTo>
                    <a:pt x="124" y="24"/>
                  </a:lnTo>
                  <a:lnTo>
                    <a:pt x="124" y="21"/>
                  </a:lnTo>
                  <a:lnTo>
                    <a:pt x="104" y="0"/>
                  </a:lnTo>
                  <a:lnTo>
                    <a:pt x="100" y="4"/>
                  </a:lnTo>
                  <a:lnTo>
                    <a:pt x="116" y="20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116" y="25"/>
                  </a:lnTo>
                  <a:lnTo>
                    <a:pt x="100" y="41"/>
                  </a:lnTo>
                  <a:lnTo>
                    <a:pt x="104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9" name="Freeform 395"/>
            <p:cNvSpPr>
              <a:spLocks/>
            </p:cNvSpPr>
            <p:nvPr/>
          </p:nvSpPr>
          <p:spPr bwMode="auto">
            <a:xfrm>
              <a:off x="2065823" y="2513357"/>
              <a:ext cx="260579" cy="92464"/>
            </a:xfrm>
            <a:custGeom>
              <a:avLst/>
              <a:gdLst>
                <a:gd name="T0" fmla="*/ 20 w 124"/>
                <a:gd name="T1" fmla="*/ 0 h 44"/>
                <a:gd name="T2" fmla="*/ 0 w 124"/>
                <a:gd name="T3" fmla="*/ 21 h 44"/>
                <a:gd name="T4" fmla="*/ 0 w 124"/>
                <a:gd name="T5" fmla="*/ 24 h 44"/>
                <a:gd name="T6" fmla="*/ 20 w 124"/>
                <a:gd name="T7" fmla="*/ 44 h 44"/>
                <a:gd name="T8" fmla="*/ 24 w 124"/>
                <a:gd name="T9" fmla="*/ 41 h 44"/>
                <a:gd name="T10" fmla="*/ 7 w 124"/>
                <a:gd name="T11" fmla="*/ 25 h 44"/>
                <a:gd name="T12" fmla="*/ 124 w 124"/>
                <a:gd name="T13" fmla="*/ 25 h 44"/>
                <a:gd name="T14" fmla="*/ 124 w 124"/>
                <a:gd name="T15" fmla="*/ 20 h 44"/>
                <a:gd name="T16" fmla="*/ 7 w 124"/>
                <a:gd name="T17" fmla="*/ 20 h 44"/>
                <a:gd name="T18" fmla="*/ 24 w 124"/>
                <a:gd name="T19" fmla="*/ 4 h 44"/>
                <a:gd name="T20" fmla="*/ 20 w 124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44">
                  <a:moveTo>
                    <a:pt x="20" y="0"/>
                  </a:moveTo>
                  <a:lnTo>
                    <a:pt x="0" y="21"/>
                  </a:lnTo>
                  <a:lnTo>
                    <a:pt x="0" y="24"/>
                  </a:lnTo>
                  <a:lnTo>
                    <a:pt x="20" y="44"/>
                  </a:lnTo>
                  <a:lnTo>
                    <a:pt x="24" y="41"/>
                  </a:lnTo>
                  <a:lnTo>
                    <a:pt x="7" y="25"/>
                  </a:lnTo>
                  <a:lnTo>
                    <a:pt x="124" y="25"/>
                  </a:lnTo>
                  <a:lnTo>
                    <a:pt x="124" y="20"/>
                  </a:lnTo>
                  <a:lnTo>
                    <a:pt x="7" y="20"/>
                  </a:lnTo>
                  <a:lnTo>
                    <a:pt x="24" y="4"/>
                  </a:lnTo>
                  <a:lnTo>
                    <a:pt x="2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115" name="Группа 114"/>
          <p:cNvGrpSpPr/>
          <p:nvPr/>
        </p:nvGrpSpPr>
        <p:grpSpPr>
          <a:xfrm>
            <a:off x="2517633" y="2456618"/>
            <a:ext cx="184929" cy="302608"/>
            <a:chOff x="2517633" y="2456618"/>
            <a:chExt cx="184929" cy="302608"/>
          </a:xfrm>
          <a:solidFill>
            <a:schemeClr val="tx2"/>
          </a:solidFill>
        </p:grpSpPr>
        <p:sp>
          <p:nvSpPr>
            <p:cNvPr id="100" name="Freeform 396"/>
            <p:cNvSpPr>
              <a:spLocks/>
            </p:cNvSpPr>
            <p:nvPr/>
          </p:nvSpPr>
          <p:spPr bwMode="auto">
            <a:xfrm>
              <a:off x="2612199" y="2456618"/>
              <a:ext cx="90363" cy="260579"/>
            </a:xfrm>
            <a:custGeom>
              <a:avLst/>
              <a:gdLst>
                <a:gd name="T0" fmla="*/ 24 w 43"/>
                <a:gd name="T1" fmla="*/ 124 h 124"/>
                <a:gd name="T2" fmla="*/ 24 w 43"/>
                <a:gd name="T3" fmla="*/ 7 h 124"/>
                <a:gd name="T4" fmla="*/ 40 w 43"/>
                <a:gd name="T5" fmla="*/ 24 h 124"/>
                <a:gd name="T6" fmla="*/ 43 w 43"/>
                <a:gd name="T7" fmla="*/ 20 h 124"/>
                <a:gd name="T8" fmla="*/ 23 w 43"/>
                <a:gd name="T9" fmla="*/ 0 h 124"/>
                <a:gd name="T10" fmla="*/ 20 w 43"/>
                <a:gd name="T11" fmla="*/ 0 h 124"/>
                <a:gd name="T12" fmla="*/ 0 w 43"/>
                <a:gd name="T13" fmla="*/ 20 h 124"/>
                <a:gd name="T14" fmla="*/ 3 w 43"/>
                <a:gd name="T15" fmla="*/ 23 h 124"/>
                <a:gd name="T16" fmla="*/ 19 w 43"/>
                <a:gd name="T17" fmla="*/ 7 h 124"/>
                <a:gd name="T18" fmla="*/ 19 w 43"/>
                <a:gd name="T19" fmla="*/ 124 h 124"/>
                <a:gd name="T20" fmla="*/ 24 w 43"/>
                <a:gd name="T21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4">
                  <a:moveTo>
                    <a:pt x="24" y="124"/>
                  </a:moveTo>
                  <a:lnTo>
                    <a:pt x="24" y="7"/>
                  </a:lnTo>
                  <a:lnTo>
                    <a:pt x="40" y="24"/>
                  </a:lnTo>
                  <a:lnTo>
                    <a:pt x="43" y="2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0" y="20"/>
                  </a:lnTo>
                  <a:lnTo>
                    <a:pt x="3" y="23"/>
                  </a:lnTo>
                  <a:lnTo>
                    <a:pt x="19" y="7"/>
                  </a:lnTo>
                  <a:lnTo>
                    <a:pt x="19" y="124"/>
                  </a:lnTo>
                  <a:lnTo>
                    <a:pt x="24" y="1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1" name="Freeform 397"/>
            <p:cNvSpPr>
              <a:spLocks/>
            </p:cNvSpPr>
            <p:nvPr/>
          </p:nvSpPr>
          <p:spPr bwMode="auto">
            <a:xfrm>
              <a:off x="2517633" y="2498647"/>
              <a:ext cx="90363" cy="260579"/>
            </a:xfrm>
            <a:custGeom>
              <a:avLst/>
              <a:gdLst>
                <a:gd name="T0" fmla="*/ 0 w 43"/>
                <a:gd name="T1" fmla="*/ 103 h 124"/>
                <a:gd name="T2" fmla="*/ 20 w 43"/>
                <a:gd name="T3" fmla="*/ 124 h 124"/>
                <a:gd name="T4" fmla="*/ 23 w 43"/>
                <a:gd name="T5" fmla="*/ 124 h 124"/>
                <a:gd name="T6" fmla="*/ 43 w 43"/>
                <a:gd name="T7" fmla="*/ 103 h 124"/>
                <a:gd name="T8" fmla="*/ 40 w 43"/>
                <a:gd name="T9" fmla="*/ 100 h 124"/>
                <a:gd name="T10" fmla="*/ 23 w 43"/>
                <a:gd name="T11" fmla="*/ 116 h 124"/>
                <a:gd name="T12" fmla="*/ 23 w 43"/>
                <a:gd name="T13" fmla="*/ 0 h 124"/>
                <a:gd name="T14" fmla="*/ 19 w 43"/>
                <a:gd name="T15" fmla="*/ 0 h 124"/>
                <a:gd name="T16" fmla="*/ 19 w 43"/>
                <a:gd name="T17" fmla="*/ 116 h 124"/>
                <a:gd name="T18" fmla="*/ 3 w 43"/>
                <a:gd name="T19" fmla="*/ 100 h 124"/>
                <a:gd name="T20" fmla="*/ 0 w 43"/>
                <a:gd name="T21" fmla="*/ 10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4">
                  <a:moveTo>
                    <a:pt x="0" y="103"/>
                  </a:moveTo>
                  <a:lnTo>
                    <a:pt x="20" y="124"/>
                  </a:lnTo>
                  <a:lnTo>
                    <a:pt x="23" y="124"/>
                  </a:lnTo>
                  <a:lnTo>
                    <a:pt x="43" y="103"/>
                  </a:lnTo>
                  <a:lnTo>
                    <a:pt x="40" y="100"/>
                  </a:lnTo>
                  <a:lnTo>
                    <a:pt x="23" y="116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9" y="116"/>
                  </a:lnTo>
                  <a:lnTo>
                    <a:pt x="3" y="100"/>
                  </a:lnTo>
                  <a:lnTo>
                    <a:pt x="0" y="1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02" name="Freeform 398"/>
          <p:cNvSpPr>
            <a:spLocks/>
          </p:cNvSpPr>
          <p:nvPr/>
        </p:nvSpPr>
        <p:spPr bwMode="auto">
          <a:xfrm>
            <a:off x="4100021" y="2563792"/>
            <a:ext cx="168116" cy="88261"/>
          </a:xfrm>
          <a:custGeom>
            <a:avLst/>
            <a:gdLst>
              <a:gd name="T0" fmla="*/ 80 w 80"/>
              <a:gd name="T1" fmla="*/ 38 h 42"/>
              <a:gd name="T2" fmla="*/ 41 w 80"/>
              <a:gd name="T3" fmla="*/ 0 h 42"/>
              <a:gd name="T4" fmla="*/ 38 w 80"/>
              <a:gd name="T5" fmla="*/ 0 h 42"/>
              <a:gd name="T6" fmla="*/ 0 w 80"/>
              <a:gd name="T7" fmla="*/ 38 h 42"/>
              <a:gd name="T8" fmla="*/ 3 w 80"/>
              <a:gd name="T9" fmla="*/ 42 h 42"/>
              <a:gd name="T10" fmla="*/ 40 w 80"/>
              <a:gd name="T11" fmla="*/ 5 h 42"/>
              <a:gd name="T12" fmla="*/ 76 w 80"/>
              <a:gd name="T13" fmla="*/ 42 h 42"/>
              <a:gd name="T14" fmla="*/ 80 w 80"/>
              <a:gd name="T15" fmla="*/ 3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0" h="42">
                <a:moveTo>
                  <a:pt x="80" y="38"/>
                </a:moveTo>
                <a:lnTo>
                  <a:pt x="41" y="0"/>
                </a:lnTo>
                <a:lnTo>
                  <a:pt x="38" y="0"/>
                </a:lnTo>
                <a:lnTo>
                  <a:pt x="0" y="38"/>
                </a:lnTo>
                <a:lnTo>
                  <a:pt x="3" y="42"/>
                </a:lnTo>
                <a:lnTo>
                  <a:pt x="40" y="5"/>
                </a:lnTo>
                <a:lnTo>
                  <a:pt x="76" y="42"/>
                </a:lnTo>
                <a:lnTo>
                  <a:pt x="80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113" name="Группа 112"/>
          <p:cNvGrpSpPr/>
          <p:nvPr/>
        </p:nvGrpSpPr>
        <p:grpSpPr>
          <a:xfrm>
            <a:off x="4885961" y="2135098"/>
            <a:ext cx="168116" cy="159710"/>
            <a:chOff x="4885961" y="2135098"/>
            <a:chExt cx="168116" cy="159710"/>
          </a:xfrm>
          <a:solidFill>
            <a:schemeClr val="tx2"/>
          </a:solidFill>
        </p:grpSpPr>
        <p:sp>
          <p:nvSpPr>
            <p:cNvPr id="103" name="Freeform 399"/>
            <p:cNvSpPr>
              <a:spLocks/>
            </p:cNvSpPr>
            <p:nvPr/>
          </p:nvSpPr>
          <p:spPr bwMode="auto">
            <a:xfrm>
              <a:off x="4885961" y="2135098"/>
              <a:ext cx="168116" cy="88261"/>
            </a:xfrm>
            <a:custGeom>
              <a:avLst/>
              <a:gdLst>
                <a:gd name="T0" fmla="*/ 38 w 80"/>
                <a:gd name="T1" fmla="*/ 0 h 42"/>
                <a:gd name="T2" fmla="*/ 0 w 80"/>
                <a:gd name="T3" fmla="*/ 38 h 42"/>
                <a:gd name="T4" fmla="*/ 3 w 80"/>
                <a:gd name="T5" fmla="*/ 42 h 42"/>
                <a:gd name="T6" fmla="*/ 40 w 80"/>
                <a:gd name="T7" fmla="*/ 5 h 42"/>
                <a:gd name="T8" fmla="*/ 76 w 80"/>
                <a:gd name="T9" fmla="*/ 42 h 42"/>
                <a:gd name="T10" fmla="*/ 80 w 80"/>
                <a:gd name="T11" fmla="*/ 38 h 42"/>
                <a:gd name="T12" fmla="*/ 41 w 80"/>
                <a:gd name="T13" fmla="*/ 0 h 42"/>
                <a:gd name="T14" fmla="*/ 38 w 80"/>
                <a:gd name="T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2">
                  <a:moveTo>
                    <a:pt x="38" y="0"/>
                  </a:moveTo>
                  <a:lnTo>
                    <a:pt x="0" y="38"/>
                  </a:lnTo>
                  <a:lnTo>
                    <a:pt x="3" y="42"/>
                  </a:lnTo>
                  <a:lnTo>
                    <a:pt x="40" y="5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41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4" name="Freeform 400"/>
            <p:cNvSpPr>
              <a:spLocks/>
            </p:cNvSpPr>
            <p:nvPr/>
          </p:nvSpPr>
          <p:spPr bwMode="auto">
            <a:xfrm>
              <a:off x="4885961" y="2204445"/>
              <a:ext cx="168116" cy="90363"/>
            </a:xfrm>
            <a:custGeom>
              <a:avLst/>
              <a:gdLst>
                <a:gd name="T0" fmla="*/ 38 w 80"/>
                <a:gd name="T1" fmla="*/ 0 h 43"/>
                <a:gd name="T2" fmla="*/ 0 w 80"/>
                <a:gd name="T3" fmla="*/ 39 h 43"/>
                <a:gd name="T4" fmla="*/ 3 w 80"/>
                <a:gd name="T5" fmla="*/ 43 h 43"/>
                <a:gd name="T6" fmla="*/ 40 w 80"/>
                <a:gd name="T7" fmla="*/ 6 h 43"/>
                <a:gd name="T8" fmla="*/ 76 w 80"/>
                <a:gd name="T9" fmla="*/ 43 h 43"/>
                <a:gd name="T10" fmla="*/ 80 w 80"/>
                <a:gd name="T11" fmla="*/ 39 h 43"/>
                <a:gd name="T12" fmla="*/ 41 w 80"/>
                <a:gd name="T13" fmla="*/ 0 h 43"/>
                <a:gd name="T14" fmla="*/ 38 w 80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43">
                  <a:moveTo>
                    <a:pt x="38" y="0"/>
                  </a:moveTo>
                  <a:lnTo>
                    <a:pt x="0" y="39"/>
                  </a:lnTo>
                  <a:lnTo>
                    <a:pt x="3" y="43"/>
                  </a:lnTo>
                  <a:lnTo>
                    <a:pt x="40" y="6"/>
                  </a:lnTo>
                  <a:lnTo>
                    <a:pt x="76" y="43"/>
                  </a:lnTo>
                  <a:lnTo>
                    <a:pt x="80" y="39"/>
                  </a:lnTo>
                  <a:lnTo>
                    <a:pt x="41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93915198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3761138" y="411510"/>
            <a:ext cx="16513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Ecommerce</a:t>
            </a:r>
            <a:endParaRPr lang="uk-UA" sz="2400" dirty="0">
              <a:solidFill>
                <a:schemeClr val="tx2"/>
              </a:solidFill>
            </a:endParaRPr>
          </a:p>
        </p:txBody>
      </p:sp>
      <p:grpSp>
        <p:nvGrpSpPr>
          <p:cNvPr id="2" name="Группа 1"/>
          <p:cNvGrpSpPr/>
          <p:nvPr/>
        </p:nvGrpSpPr>
        <p:grpSpPr>
          <a:xfrm>
            <a:off x="2116901" y="1265239"/>
            <a:ext cx="218125" cy="302560"/>
            <a:chOff x="2116901" y="1265239"/>
            <a:chExt cx="218125" cy="302560"/>
          </a:xfrm>
          <a:solidFill>
            <a:schemeClr val="tx2"/>
          </a:solidFill>
        </p:grpSpPr>
        <p:sp>
          <p:nvSpPr>
            <p:cNvPr id="5" name="Freeform 11"/>
            <p:cNvSpPr>
              <a:spLocks noEditPoints="1"/>
            </p:cNvSpPr>
            <p:nvPr/>
          </p:nvSpPr>
          <p:spPr bwMode="auto">
            <a:xfrm>
              <a:off x="2116901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" name="Freeform 12"/>
            <p:cNvSpPr>
              <a:spLocks/>
            </p:cNvSpPr>
            <p:nvPr/>
          </p:nvSpPr>
          <p:spPr bwMode="auto">
            <a:xfrm>
              <a:off x="2173191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" name="Группа 2"/>
          <p:cNvGrpSpPr/>
          <p:nvPr/>
        </p:nvGrpSpPr>
        <p:grpSpPr>
          <a:xfrm>
            <a:off x="2509525" y="1265239"/>
            <a:ext cx="218125" cy="302560"/>
            <a:chOff x="2509525" y="1265239"/>
            <a:chExt cx="218125" cy="302560"/>
          </a:xfrm>
          <a:solidFill>
            <a:schemeClr val="tx2"/>
          </a:solidFill>
        </p:grpSpPr>
        <p:sp>
          <p:nvSpPr>
            <p:cNvPr id="7" name="Freeform 13"/>
            <p:cNvSpPr>
              <a:spLocks noEditPoints="1"/>
            </p:cNvSpPr>
            <p:nvPr/>
          </p:nvSpPr>
          <p:spPr bwMode="auto">
            <a:xfrm>
              <a:off x="2509525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14"/>
            <p:cNvSpPr>
              <a:spLocks/>
            </p:cNvSpPr>
            <p:nvPr/>
          </p:nvSpPr>
          <p:spPr bwMode="auto">
            <a:xfrm>
              <a:off x="2574258" y="1421445"/>
              <a:ext cx="99915" cy="67548"/>
            </a:xfrm>
            <a:custGeom>
              <a:avLst/>
              <a:gdLst>
                <a:gd name="T0" fmla="*/ 27 w 71"/>
                <a:gd name="T1" fmla="*/ 48 h 48"/>
                <a:gd name="T2" fmla="*/ 23 w 71"/>
                <a:gd name="T3" fmla="*/ 48 h 48"/>
                <a:gd name="T4" fmla="*/ 0 w 71"/>
                <a:gd name="T5" fmla="*/ 25 h 48"/>
                <a:gd name="T6" fmla="*/ 4 w 71"/>
                <a:gd name="T7" fmla="*/ 21 h 48"/>
                <a:gd name="T8" fmla="*/ 25 w 71"/>
                <a:gd name="T9" fmla="*/ 42 h 48"/>
                <a:gd name="T10" fmla="*/ 67 w 71"/>
                <a:gd name="T11" fmla="*/ 0 h 48"/>
                <a:gd name="T12" fmla="*/ 71 w 71"/>
                <a:gd name="T13" fmla="*/ 5 h 48"/>
                <a:gd name="T14" fmla="*/ 27 w 71"/>
                <a:gd name="T1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48">
                  <a:moveTo>
                    <a:pt x="27" y="48"/>
                  </a:moveTo>
                  <a:lnTo>
                    <a:pt x="23" y="48"/>
                  </a:lnTo>
                  <a:lnTo>
                    <a:pt x="0" y="25"/>
                  </a:lnTo>
                  <a:lnTo>
                    <a:pt x="4" y="21"/>
                  </a:lnTo>
                  <a:lnTo>
                    <a:pt x="25" y="42"/>
                  </a:lnTo>
                  <a:lnTo>
                    <a:pt x="67" y="0"/>
                  </a:lnTo>
                  <a:lnTo>
                    <a:pt x="71" y="5"/>
                  </a:lnTo>
                  <a:lnTo>
                    <a:pt x="27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" name="Freeform 15"/>
            <p:cNvSpPr>
              <a:spLocks/>
            </p:cNvSpPr>
            <p:nvPr/>
          </p:nvSpPr>
          <p:spPr bwMode="auto">
            <a:xfrm>
              <a:off x="2567222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9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" name="Группа 3"/>
          <p:cNvGrpSpPr/>
          <p:nvPr/>
        </p:nvGrpSpPr>
        <p:grpSpPr>
          <a:xfrm>
            <a:off x="2902149" y="1265239"/>
            <a:ext cx="218125" cy="302560"/>
            <a:chOff x="2902149" y="1265239"/>
            <a:chExt cx="218125" cy="302560"/>
          </a:xfrm>
          <a:solidFill>
            <a:schemeClr val="tx2"/>
          </a:solidFill>
        </p:grpSpPr>
        <p:sp>
          <p:nvSpPr>
            <p:cNvPr id="10" name="Freeform 16"/>
            <p:cNvSpPr>
              <a:spLocks noEditPoints="1"/>
            </p:cNvSpPr>
            <p:nvPr/>
          </p:nvSpPr>
          <p:spPr bwMode="auto">
            <a:xfrm>
              <a:off x="2902149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" name="Freeform 17"/>
            <p:cNvSpPr>
              <a:spLocks/>
            </p:cNvSpPr>
            <p:nvPr/>
          </p:nvSpPr>
          <p:spPr bwMode="auto">
            <a:xfrm>
              <a:off x="2959846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5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9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" name="Freeform 18"/>
            <p:cNvSpPr>
              <a:spLocks noEditPoints="1"/>
            </p:cNvSpPr>
            <p:nvPr/>
          </p:nvSpPr>
          <p:spPr bwMode="auto">
            <a:xfrm>
              <a:off x="2959846" y="1429888"/>
              <a:ext cx="104137" cy="66141"/>
            </a:xfrm>
            <a:custGeom>
              <a:avLst/>
              <a:gdLst>
                <a:gd name="T0" fmla="*/ 72 w 88"/>
                <a:gd name="T1" fmla="*/ 56 h 56"/>
                <a:gd name="T2" fmla="*/ 16 w 88"/>
                <a:gd name="T3" fmla="*/ 56 h 56"/>
                <a:gd name="T4" fmla="*/ 0 w 88"/>
                <a:gd name="T5" fmla="*/ 40 h 56"/>
                <a:gd name="T6" fmla="*/ 13 w 88"/>
                <a:gd name="T7" fmla="*/ 24 h 56"/>
                <a:gd name="T8" fmla="*/ 44 w 88"/>
                <a:gd name="T9" fmla="*/ 0 h 56"/>
                <a:gd name="T10" fmla="*/ 76 w 88"/>
                <a:gd name="T11" fmla="*/ 24 h 56"/>
                <a:gd name="T12" fmla="*/ 88 w 88"/>
                <a:gd name="T13" fmla="*/ 40 h 56"/>
                <a:gd name="T14" fmla="*/ 72 w 88"/>
                <a:gd name="T15" fmla="*/ 56 h 56"/>
                <a:gd name="T16" fmla="*/ 16 w 88"/>
                <a:gd name="T17" fmla="*/ 32 h 56"/>
                <a:gd name="T18" fmla="*/ 8 w 88"/>
                <a:gd name="T19" fmla="*/ 40 h 56"/>
                <a:gd name="T20" fmla="*/ 16 w 88"/>
                <a:gd name="T21" fmla="*/ 48 h 56"/>
                <a:gd name="T22" fmla="*/ 72 w 88"/>
                <a:gd name="T23" fmla="*/ 48 h 56"/>
                <a:gd name="T24" fmla="*/ 80 w 88"/>
                <a:gd name="T25" fmla="*/ 40 h 56"/>
                <a:gd name="T26" fmla="*/ 72 w 88"/>
                <a:gd name="T27" fmla="*/ 32 h 56"/>
                <a:gd name="T28" fmla="*/ 68 w 88"/>
                <a:gd name="T29" fmla="*/ 32 h 56"/>
                <a:gd name="T30" fmla="*/ 68 w 88"/>
                <a:gd name="T31" fmla="*/ 28 h 56"/>
                <a:gd name="T32" fmla="*/ 44 w 88"/>
                <a:gd name="T33" fmla="*/ 8 h 56"/>
                <a:gd name="T34" fmla="*/ 20 w 88"/>
                <a:gd name="T35" fmla="*/ 28 h 56"/>
                <a:gd name="T36" fmla="*/ 20 w 88"/>
                <a:gd name="T37" fmla="*/ 32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2" y="56"/>
                  </a:moveTo>
                  <a:cubicBezTo>
                    <a:pt x="16" y="56"/>
                    <a:pt x="16" y="56"/>
                    <a:pt x="16" y="56"/>
                  </a:cubicBezTo>
                  <a:cubicBezTo>
                    <a:pt x="6" y="56"/>
                    <a:pt x="0" y="50"/>
                    <a:pt x="0" y="40"/>
                  </a:cubicBezTo>
                  <a:cubicBezTo>
                    <a:pt x="0" y="34"/>
                    <a:pt x="5" y="26"/>
                    <a:pt x="13" y="24"/>
                  </a:cubicBezTo>
                  <a:cubicBezTo>
                    <a:pt x="17" y="12"/>
                    <a:pt x="30" y="0"/>
                    <a:pt x="44" y="0"/>
                  </a:cubicBezTo>
                  <a:cubicBezTo>
                    <a:pt x="61" y="0"/>
                    <a:pt x="74" y="10"/>
                    <a:pt x="76" y="24"/>
                  </a:cubicBezTo>
                  <a:cubicBezTo>
                    <a:pt x="84" y="26"/>
                    <a:pt x="88" y="35"/>
                    <a:pt x="88" y="40"/>
                  </a:cubicBezTo>
                  <a:cubicBezTo>
                    <a:pt x="88" y="50"/>
                    <a:pt x="82" y="56"/>
                    <a:pt x="72" y="56"/>
                  </a:cubicBezTo>
                  <a:close/>
                  <a:moveTo>
                    <a:pt x="16" y="32"/>
                  </a:moveTo>
                  <a:cubicBezTo>
                    <a:pt x="11" y="32"/>
                    <a:pt x="8" y="38"/>
                    <a:pt x="8" y="40"/>
                  </a:cubicBezTo>
                  <a:cubicBezTo>
                    <a:pt x="8" y="45"/>
                    <a:pt x="11" y="48"/>
                    <a:pt x="16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8" y="48"/>
                    <a:pt x="80" y="45"/>
                    <a:pt x="80" y="40"/>
                  </a:cubicBezTo>
                  <a:cubicBezTo>
                    <a:pt x="80" y="38"/>
                    <a:pt x="78" y="32"/>
                    <a:pt x="72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8" y="15"/>
                    <a:pt x="56" y="8"/>
                    <a:pt x="44" y="8"/>
                  </a:cubicBezTo>
                  <a:cubicBezTo>
                    <a:pt x="33" y="8"/>
                    <a:pt x="22" y="19"/>
                    <a:pt x="20" y="28"/>
                  </a:cubicBezTo>
                  <a:cubicBezTo>
                    <a:pt x="20" y="32"/>
                    <a:pt x="20" y="32"/>
                    <a:pt x="20" y="32"/>
                  </a:cubicBezTo>
                  <a:lnTo>
                    <a:pt x="16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4" name="Группа 413"/>
          <p:cNvGrpSpPr/>
          <p:nvPr/>
        </p:nvGrpSpPr>
        <p:grpSpPr>
          <a:xfrm>
            <a:off x="3296180" y="1265239"/>
            <a:ext cx="218125" cy="302560"/>
            <a:chOff x="3296180" y="1265239"/>
            <a:chExt cx="218125" cy="302560"/>
          </a:xfrm>
          <a:solidFill>
            <a:schemeClr val="tx2"/>
          </a:solidFill>
        </p:grpSpPr>
        <p:sp>
          <p:nvSpPr>
            <p:cNvPr id="13" name="Freeform 19"/>
            <p:cNvSpPr>
              <a:spLocks/>
            </p:cNvSpPr>
            <p:nvPr/>
          </p:nvSpPr>
          <p:spPr bwMode="auto">
            <a:xfrm>
              <a:off x="3363728" y="1465069"/>
              <a:ext cx="81621" cy="43625"/>
            </a:xfrm>
            <a:custGeom>
              <a:avLst/>
              <a:gdLst>
                <a:gd name="T0" fmla="*/ 31 w 58"/>
                <a:gd name="T1" fmla="*/ 31 h 31"/>
                <a:gd name="T2" fmla="*/ 27 w 58"/>
                <a:gd name="T3" fmla="*/ 31 h 31"/>
                <a:gd name="T4" fmla="*/ 0 w 58"/>
                <a:gd name="T5" fmla="*/ 4 h 31"/>
                <a:gd name="T6" fmla="*/ 4 w 58"/>
                <a:gd name="T7" fmla="*/ 0 h 31"/>
                <a:gd name="T8" fmla="*/ 30 w 58"/>
                <a:gd name="T9" fmla="*/ 24 h 31"/>
                <a:gd name="T10" fmla="*/ 54 w 58"/>
                <a:gd name="T11" fmla="*/ 0 h 31"/>
                <a:gd name="T12" fmla="*/ 58 w 58"/>
                <a:gd name="T13" fmla="*/ 4 h 31"/>
                <a:gd name="T14" fmla="*/ 31 w 58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31">
                  <a:moveTo>
                    <a:pt x="31" y="31"/>
                  </a:moveTo>
                  <a:lnTo>
                    <a:pt x="27" y="31"/>
                  </a:lnTo>
                  <a:lnTo>
                    <a:pt x="0" y="4"/>
                  </a:lnTo>
                  <a:lnTo>
                    <a:pt x="4" y="0"/>
                  </a:lnTo>
                  <a:lnTo>
                    <a:pt x="30" y="24"/>
                  </a:lnTo>
                  <a:lnTo>
                    <a:pt x="54" y="0"/>
                  </a:lnTo>
                  <a:lnTo>
                    <a:pt x="58" y="4"/>
                  </a:lnTo>
                  <a:lnTo>
                    <a:pt x="31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" name="Rectangle 20"/>
            <p:cNvSpPr>
              <a:spLocks noChangeArrowheads="1"/>
            </p:cNvSpPr>
            <p:nvPr/>
          </p:nvSpPr>
          <p:spPr bwMode="auto">
            <a:xfrm>
              <a:off x="3400317" y="1411593"/>
              <a:ext cx="9851" cy="9428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" name="Freeform 21"/>
            <p:cNvSpPr>
              <a:spLocks noEditPoints="1"/>
            </p:cNvSpPr>
            <p:nvPr/>
          </p:nvSpPr>
          <p:spPr bwMode="auto">
            <a:xfrm>
              <a:off x="3296180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Freeform 22"/>
            <p:cNvSpPr>
              <a:spLocks/>
            </p:cNvSpPr>
            <p:nvPr/>
          </p:nvSpPr>
          <p:spPr bwMode="auto">
            <a:xfrm>
              <a:off x="3353877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3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19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3" name="Группа 432"/>
          <p:cNvGrpSpPr/>
          <p:nvPr/>
        </p:nvGrpSpPr>
        <p:grpSpPr>
          <a:xfrm>
            <a:off x="3688803" y="1265239"/>
            <a:ext cx="218125" cy="302560"/>
            <a:chOff x="3688803" y="1265239"/>
            <a:chExt cx="218125" cy="302560"/>
          </a:xfrm>
          <a:solidFill>
            <a:schemeClr val="tx2"/>
          </a:solidFill>
        </p:grpSpPr>
        <p:sp>
          <p:nvSpPr>
            <p:cNvPr id="17" name="Freeform 23"/>
            <p:cNvSpPr>
              <a:spLocks noEditPoints="1"/>
            </p:cNvSpPr>
            <p:nvPr/>
          </p:nvSpPr>
          <p:spPr bwMode="auto">
            <a:xfrm>
              <a:off x="3688803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Rectangle 24"/>
            <p:cNvSpPr>
              <a:spLocks noChangeArrowheads="1"/>
            </p:cNvSpPr>
            <p:nvPr/>
          </p:nvSpPr>
          <p:spPr bwMode="auto">
            <a:xfrm>
              <a:off x="3754945" y="1459440"/>
              <a:ext cx="85843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" name="Freeform 25"/>
            <p:cNvSpPr>
              <a:spLocks/>
            </p:cNvSpPr>
            <p:nvPr/>
          </p:nvSpPr>
          <p:spPr bwMode="auto">
            <a:xfrm>
              <a:off x="3746501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19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4" name="Группа 433"/>
          <p:cNvGrpSpPr/>
          <p:nvPr/>
        </p:nvGrpSpPr>
        <p:grpSpPr>
          <a:xfrm>
            <a:off x="4081427" y="1265239"/>
            <a:ext cx="218125" cy="302560"/>
            <a:chOff x="4081427" y="1265239"/>
            <a:chExt cx="218125" cy="302560"/>
          </a:xfrm>
          <a:solidFill>
            <a:schemeClr val="tx2"/>
          </a:solidFill>
        </p:grpSpPr>
        <p:sp>
          <p:nvSpPr>
            <p:cNvPr id="20" name="Rectangle 26"/>
            <p:cNvSpPr>
              <a:spLocks noChangeArrowheads="1"/>
            </p:cNvSpPr>
            <p:nvPr/>
          </p:nvSpPr>
          <p:spPr bwMode="auto">
            <a:xfrm>
              <a:off x="4185564" y="1421445"/>
              <a:ext cx="9851" cy="8443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Rectangle 27"/>
            <p:cNvSpPr>
              <a:spLocks noChangeArrowheads="1"/>
            </p:cNvSpPr>
            <p:nvPr/>
          </p:nvSpPr>
          <p:spPr bwMode="auto">
            <a:xfrm>
              <a:off x="4147568" y="1459440"/>
              <a:ext cx="85843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" name="Freeform 28"/>
            <p:cNvSpPr>
              <a:spLocks noEditPoints="1"/>
            </p:cNvSpPr>
            <p:nvPr/>
          </p:nvSpPr>
          <p:spPr bwMode="auto">
            <a:xfrm>
              <a:off x="4081427" y="1345453"/>
              <a:ext cx="218125" cy="222346"/>
            </a:xfrm>
            <a:custGeom>
              <a:avLst/>
              <a:gdLst>
                <a:gd name="T0" fmla="*/ 155 w 155"/>
                <a:gd name="T1" fmla="*/ 158 h 158"/>
                <a:gd name="T2" fmla="*/ 0 w 155"/>
                <a:gd name="T3" fmla="*/ 158 h 158"/>
                <a:gd name="T4" fmla="*/ 0 w 155"/>
                <a:gd name="T5" fmla="*/ 0 h 158"/>
                <a:gd name="T6" fmla="*/ 155 w 155"/>
                <a:gd name="T7" fmla="*/ 0 h 158"/>
                <a:gd name="T8" fmla="*/ 155 w 155"/>
                <a:gd name="T9" fmla="*/ 158 h 158"/>
                <a:gd name="T10" fmla="*/ 7 w 155"/>
                <a:gd name="T11" fmla="*/ 151 h 158"/>
                <a:gd name="T12" fmla="*/ 148 w 155"/>
                <a:gd name="T13" fmla="*/ 151 h 158"/>
                <a:gd name="T14" fmla="*/ 148 w 155"/>
                <a:gd name="T15" fmla="*/ 7 h 158"/>
                <a:gd name="T16" fmla="*/ 7 w 155"/>
                <a:gd name="T17" fmla="*/ 7 h 158"/>
                <a:gd name="T18" fmla="*/ 7 w 155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" h="158">
                  <a:moveTo>
                    <a:pt x="155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5" y="0"/>
                  </a:lnTo>
                  <a:lnTo>
                    <a:pt x="155" y="158"/>
                  </a:lnTo>
                  <a:close/>
                  <a:moveTo>
                    <a:pt x="7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" name="Freeform 29"/>
            <p:cNvSpPr>
              <a:spLocks/>
            </p:cNvSpPr>
            <p:nvPr/>
          </p:nvSpPr>
          <p:spPr bwMode="auto">
            <a:xfrm>
              <a:off x="4139124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5" name="Группа 434"/>
          <p:cNvGrpSpPr/>
          <p:nvPr/>
        </p:nvGrpSpPr>
        <p:grpSpPr>
          <a:xfrm>
            <a:off x="4475458" y="1265239"/>
            <a:ext cx="216717" cy="302560"/>
            <a:chOff x="4475458" y="1265239"/>
            <a:chExt cx="216717" cy="302560"/>
          </a:xfrm>
          <a:solidFill>
            <a:schemeClr val="tx2"/>
          </a:solidFill>
        </p:grpSpPr>
        <p:sp>
          <p:nvSpPr>
            <p:cNvPr id="24" name="Freeform 30"/>
            <p:cNvSpPr>
              <a:spLocks/>
            </p:cNvSpPr>
            <p:nvPr/>
          </p:nvSpPr>
          <p:spPr bwMode="auto">
            <a:xfrm>
              <a:off x="4541599" y="1463662"/>
              <a:ext cx="60512" cy="47847"/>
            </a:xfrm>
            <a:custGeom>
              <a:avLst/>
              <a:gdLst>
                <a:gd name="T0" fmla="*/ 52 w 52"/>
                <a:gd name="T1" fmla="*/ 40 h 40"/>
                <a:gd name="T2" fmla="*/ 36 w 52"/>
                <a:gd name="T3" fmla="*/ 40 h 40"/>
                <a:gd name="T4" fmla="*/ 0 w 52"/>
                <a:gd name="T5" fmla="*/ 0 h 40"/>
                <a:gd name="T6" fmla="*/ 8 w 52"/>
                <a:gd name="T7" fmla="*/ 0 h 40"/>
                <a:gd name="T8" fmla="*/ 36 w 52"/>
                <a:gd name="T9" fmla="*/ 32 h 40"/>
                <a:gd name="T10" fmla="*/ 52 w 52"/>
                <a:gd name="T11" fmla="*/ 32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36" y="40"/>
                    <a:pt x="36" y="40"/>
                    <a:pt x="36" y="40"/>
                  </a:cubicBezTo>
                  <a:cubicBezTo>
                    <a:pt x="15" y="40"/>
                    <a:pt x="0" y="18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4"/>
                    <a:pt x="20" y="32"/>
                    <a:pt x="36" y="32"/>
                  </a:cubicBezTo>
                  <a:cubicBezTo>
                    <a:pt x="52" y="32"/>
                    <a:pt x="52" y="32"/>
                    <a:pt x="52" y="32"/>
                  </a:cubicBezTo>
                  <a:lnTo>
                    <a:pt x="52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" name="Freeform 31"/>
            <p:cNvSpPr>
              <a:spLocks/>
            </p:cNvSpPr>
            <p:nvPr/>
          </p:nvSpPr>
          <p:spPr bwMode="auto">
            <a:xfrm>
              <a:off x="4585224" y="1483364"/>
              <a:ext cx="21109" cy="43625"/>
            </a:xfrm>
            <a:custGeom>
              <a:avLst/>
              <a:gdLst>
                <a:gd name="T0" fmla="*/ 5 w 15"/>
                <a:gd name="T1" fmla="*/ 31 h 31"/>
                <a:gd name="T2" fmla="*/ 0 w 15"/>
                <a:gd name="T3" fmla="*/ 27 h 31"/>
                <a:gd name="T4" fmla="*/ 8 w 15"/>
                <a:gd name="T5" fmla="*/ 16 h 31"/>
                <a:gd name="T6" fmla="*/ 0 w 15"/>
                <a:gd name="T7" fmla="*/ 4 h 31"/>
                <a:gd name="T8" fmla="*/ 5 w 15"/>
                <a:gd name="T9" fmla="*/ 0 h 31"/>
                <a:gd name="T10" fmla="*/ 15 w 15"/>
                <a:gd name="T11" fmla="*/ 14 h 31"/>
                <a:gd name="T12" fmla="*/ 15 w 15"/>
                <a:gd name="T13" fmla="*/ 18 h 31"/>
                <a:gd name="T14" fmla="*/ 5 w 1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1">
                  <a:moveTo>
                    <a:pt x="5" y="31"/>
                  </a:moveTo>
                  <a:lnTo>
                    <a:pt x="0" y="27"/>
                  </a:lnTo>
                  <a:lnTo>
                    <a:pt x="8" y="16"/>
                  </a:lnTo>
                  <a:lnTo>
                    <a:pt x="0" y="4"/>
                  </a:lnTo>
                  <a:lnTo>
                    <a:pt x="5" y="0"/>
                  </a:lnTo>
                  <a:lnTo>
                    <a:pt x="15" y="14"/>
                  </a:lnTo>
                  <a:lnTo>
                    <a:pt x="15" y="18"/>
                  </a:lnTo>
                  <a:lnTo>
                    <a:pt x="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" name="Freeform 32"/>
            <p:cNvSpPr>
              <a:spLocks/>
            </p:cNvSpPr>
            <p:nvPr/>
          </p:nvSpPr>
          <p:spPr bwMode="auto">
            <a:xfrm>
              <a:off x="4573966" y="1415816"/>
              <a:ext cx="61919" cy="47847"/>
            </a:xfrm>
            <a:custGeom>
              <a:avLst/>
              <a:gdLst>
                <a:gd name="T0" fmla="*/ 52 w 52"/>
                <a:gd name="T1" fmla="*/ 40 h 40"/>
                <a:gd name="T2" fmla="*/ 44 w 52"/>
                <a:gd name="T3" fmla="*/ 40 h 40"/>
                <a:gd name="T4" fmla="*/ 16 w 52"/>
                <a:gd name="T5" fmla="*/ 8 h 40"/>
                <a:gd name="T6" fmla="*/ 0 w 52"/>
                <a:gd name="T7" fmla="*/ 8 h 40"/>
                <a:gd name="T8" fmla="*/ 0 w 52"/>
                <a:gd name="T9" fmla="*/ 0 h 40"/>
                <a:gd name="T10" fmla="*/ 16 w 52"/>
                <a:gd name="T11" fmla="*/ 0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44" y="25"/>
                    <a:pt x="32" y="8"/>
                    <a:pt x="16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37" y="0"/>
                    <a:pt x="52" y="21"/>
                    <a:pt x="52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Freeform 33"/>
            <p:cNvSpPr>
              <a:spLocks/>
            </p:cNvSpPr>
            <p:nvPr/>
          </p:nvSpPr>
          <p:spPr bwMode="auto">
            <a:xfrm>
              <a:off x="4571152" y="1398929"/>
              <a:ext cx="21109" cy="43625"/>
            </a:xfrm>
            <a:custGeom>
              <a:avLst/>
              <a:gdLst>
                <a:gd name="T0" fmla="*/ 10 w 15"/>
                <a:gd name="T1" fmla="*/ 31 h 31"/>
                <a:gd name="T2" fmla="*/ 0 w 15"/>
                <a:gd name="T3" fmla="*/ 17 h 31"/>
                <a:gd name="T4" fmla="*/ 0 w 15"/>
                <a:gd name="T5" fmla="*/ 13 h 31"/>
                <a:gd name="T6" fmla="*/ 10 w 15"/>
                <a:gd name="T7" fmla="*/ 0 h 31"/>
                <a:gd name="T8" fmla="*/ 15 w 15"/>
                <a:gd name="T9" fmla="*/ 4 h 31"/>
                <a:gd name="T10" fmla="*/ 6 w 15"/>
                <a:gd name="T11" fmla="*/ 16 h 31"/>
                <a:gd name="T12" fmla="*/ 15 w 15"/>
                <a:gd name="T13" fmla="*/ 27 h 31"/>
                <a:gd name="T14" fmla="*/ 10 w 1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1">
                  <a:moveTo>
                    <a:pt x="10" y="31"/>
                  </a:moveTo>
                  <a:lnTo>
                    <a:pt x="0" y="17"/>
                  </a:lnTo>
                  <a:lnTo>
                    <a:pt x="0" y="13"/>
                  </a:lnTo>
                  <a:lnTo>
                    <a:pt x="10" y="0"/>
                  </a:lnTo>
                  <a:lnTo>
                    <a:pt x="15" y="4"/>
                  </a:lnTo>
                  <a:lnTo>
                    <a:pt x="6" y="16"/>
                  </a:lnTo>
                  <a:lnTo>
                    <a:pt x="15" y="27"/>
                  </a:lnTo>
                  <a:lnTo>
                    <a:pt x="1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" name="Freeform 34"/>
            <p:cNvSpPr>
              <a:spLocks noEditPoints="1"/>
            </p:cNvSpPr>
            <p:nvPr/>
          </p:nvSpPr>
          <p:spPr bwMode="auto">
            <a:xfrm>
              <a:off x="4475458" y="1345453"/>
              <a:ext cx="216717" cy="222346"/>
            </a:xfrm>
            <a:custGeom>
              <a:avLst/>
              <a:gdLst>
                <a:gd name="T0" fmla="*/ 154 w 154"/>
                <a:gd name="T1" fmla="*/ 158 h 158"/>
                <a:gd name="T2" fmla="*/ 0 w 154"/>
                <a:gd name="T3" fmla="*/ 158 h 158"/>
                <a:gd name="T4" fmla="*/ 0 w 154"/>
                <a:gd name="T5" fmla="*/ 0 h 158"/>
                <a:gd name="T6" fmla="*/ 154 w 154"/>
                <a:gd name="T7" fmla="*/ 0 h 158"/>
                <a:gd name="T8" fmla="*/ 154 w 154"/>
                <a:gd name="T9" fmla="*/ 158 h 158"/>
                <a:gd name="T10" fmla="*/ 6 w 154"/>
                <a:gd name="T11" fmla="*/ 151 h 158"/>
                <a:gd name="T12" fmla="*/ 147 w 154"/>
                <a:gd name="T13" fmla="*/ 151 h 158"/>
                <a:gd name="T14" fmla="*/ 147 w 154"/>
                <a:gd name="T15" fmla="*/ 7 h 158"/>
                <a:gd name="T16" fmla="*/ 6 w 154"/>
                <a:gd name="T17" fmla="*/ 7 h 158"/>
                <a:gd name="T18" fmla="*/ 6 w 154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4" h="158">
                  <a:moveTo>
                    <a:pt x="154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158"/>
                  </a:lnTo>
                  <a:close/>
                  <a:moveTo>
                    <a:pt x="6" y="151"/>
                  </a:moveTo>
                  <a:lnTo>
                    <a:pt x="147" y="151"/>
                  </a:lnTo>
                  <a:lnTo>
                    <a:pt x="147" y="7"/>
                  </a:lnTo>
                  <a:lnTo>
                    <a:pt x="6" y="7"/>
                  </a:lnTo>
                  <a:lnTo>
                    <a:pt x="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" name="Freeform 35"/>
            <p:cNvSpPr>
              <a:spLocks/>
            </p:cNvSpPr>
            <p:nvPr/>
          </p:nvSpPr>
          <p:spPr bwMode="auto">
            <a:xfrm>
              <a:off x="4531749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6" name="Группа 435"/>
          <p:cNvGrpSpPr/>
          <p:nvPr/>
        </p:nvGrpSpPr>
        <p:grpSpPr>
          <a:xfrm>
            <a:off x="4868082" y="1265239"/>
            <a:ext cx="216717" cy="302560"/>
            <a:chOff x="4868082" y="1265239"/>
            <a:chExt cx="216717" cy="302560"/>
          </a:xfrm>
          <a:solidFill>
            <a:schemeClr val="tx2"/>
          </a:solidFill>
        </p:grpSpPr>
        <p:sp>
          <p:nvSpPr>
            <p:cNvPr id="30" name="Freeform 36"/>
            <p:cNvSpPr>
              <a:spLocks noEditPoints="1"/>
            </p:cNvSpPr>
            <p:nvPr/>
          </p:nvSpPr>
          <p:spPr bwMode="auto">
            <a:xfrm>
              <a:off x="4868082" y="1345453"/>
              <a:ext cx="216717" cy="222346"/>
            </a:xfrm>
            <a:custGeom>
              <a:avLst/>
              <a:gdLst>
                <a:gd name="T0" fmla="*/ 154 w 154"/>
                <a:gd name="T1" fmla="*/ 158 h 158"/>
                <a:gd name="T2" fmla="*/ 0 w 154"/>
                <a:gd name="T3" fmla="*/ 158 h 158"/>
                <a:gd name="T4" fmla="*/ 0 w 154"/>
                <a:gd name="T5" fmla="*/ 0 h 158"/>
                <a:gd name="T6" fmla="*/ 154 w 154"/>
                <a:gd name="T7" fmla="*/ 0 h 158"/>
                <a:gd name="T8" fmla="*/ 154 w 154"/>
                <a:gd name="T9" fmla="*/ 158 h 158"/>
                <a:gd name="T10" fmla="*/ 6 w 154"/>
                <a:gd name="T11" fmla="*/ 151 h 158"/>
                <a:gd name="T12" fmla="*/ 148 w 154"/>
                <a:gd name="T13" fmla="*/ 151 h 158"/>
                <a:gd name="T14" fmla="*/ 148 w 154"/>
                <a:gd name="T15" fmla="*/ 7 h 158"/>
                <a:gd name="T16" fmla="*/ 6 w 154"/>
                <a:gd name="T17" fmla="*/ 7 h 158"/>
                <a:gd name="T18" fmla="*/ 6 w 154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4" h="158">
                  <a:moveTo>
                    <a:pt x="154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158"/>
                  </a:lnTo>
                  <a:close/>
                  <a:moveTo>
                    <a:pt x="6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6" y="7"/>
                  </a:lnTo>
                  <a:lnTo>
                    <a:pt x="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" name="Freeform 37"/>
            <p:cNvSpPr>
              <a:spLocks/>
            </p:cNvSpPr>
            <p:nvPr/>
          </p:nvSpPr>
          <p:spPr bwMode="auto">
            <a:xfrm>
              <a:off x="4939852" y="1427074"/>
              <a:ext cx="73177" cy="71770"/>
            </a:xfrm>
            <a:custGeom>
              <a:avLst/>
              <a:gdLst>
                <a:gd name="T0" fmla="*/ 5 w 52"/>
                <a:gd name="T1" fmla="*/ 0 h 51"/>
                <a:gd name="T2" fmla="*/ 52 w 52"/>
                <a:gd name="T3" fmla="*/ 47 h 51"/>
                <a:gd name="T4" fmla="*/ 47 w 52"/>
                <a:gd name="T5" fmla="*/ 51 h 51"/>
                <a:gd name="T6" fmla="*/ 0 w 52"/>
                <a:gd name="T7" fmla="*/ 4 h 51"/>
                <a:gd name="T8" fmla="*/ 5 w 52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1">
                  <a:moveTo>
                    <a:pt x="5" y="0"/>
                  </a:moveTo>
                  <a:lnTo>
                    <a:pt x="52" y="47"/>
                  </a:lnTo>
                  <a:lnTo>
                    <a:pt x="47" y="51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38"/>
            <p:cNvSpPr>
              <a:spLocks/>
            </p:cNvSpPr>
            <p:nvPr/>
          </p:nvSpPr>
          <p:spPr bwMode="auto">
            <a:xfrm>
              <a:off x="4939852" y="1427074"/>
              <a:ext cx="73177" cy="71770"/>
            </a:xfrm>
            <a:custGeom>
              <a:avLst/>
              <a:gdLst>
                <a:gd name="T0" fmla="*/ 47 w 52"/>
                <a:gd name="T1" fmla="*/ 0 h 51"/>
                <a:gd name="T2" fmla="*/ 52 w 52"/>
                <a:gd name="T3" fmla="*/ 4 h 51"/>
                <a:gd name="T4" fmla="*/ 5 w 52"/>
                <a:gd name="T5" fmla="*/ 51 h 51"/>
                <a:gd name="T6" fmla="*/ 0 w 52"/>
                <a:gd name="T7" fmla="*/ 47 h 51"/>
                <a:gd name="T8" fmla="*/ 47 w 52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1">
                  <a:moveTo>
                    <a:pt x="47" y="0"/>
                  </a:moveTo>
                  <a:lnTo>
                    <a:pt x="52" y="4"/>
                  </a:lnTo>
                  <a:lnTo>
                    <a:pt x="5" y="51"/>
                  </a:lnTo>
                  <a:lnTo>
                    <a:pt x="0" y="47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" name="Freeform 39"/>
            <p:cNvSpPr>
              <a:spLocks/>
            </p:cNvSpPr>
            <p:nvPr/>
          </p:nvSpPr>
          <p:spPr bwMode="auto">
            <a:xfrm>
              <a:off x="4924372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7" name="Группа 436"/>
          <p:cNvGrpSpPr/>
          <p:nvPr/>
        </p:nvGrpSpPr>
        <p:grpSpPr>
          <a:xfrm>
            <a:off x="5260706" y="1265239"/>
            <a:ext cx="216717" cy="302560"/>
            <a:chOff x="5260706" y="1265239"/>
            <a:chExt cx="216717" cy="302560"/>
          </a:xfrm>
          <a:solidFill>
            <a:schemeClr val="tx2"/>
          </a:solidFill>
        </p:grpSpPr>
        <p:sp>
          <p:nvSpPr>
            <p:cNvPr id="34" name="Freeform 40"/>
            <p:cNvSpPr>
              <a:spLocks noEditPoints="1"/>
            </p:cNvSpPr>
            <p:nvPr/>
          </p:nvSpPr>
          <p:spPr bwMode="auto">
            <a:xfrm>
              <a:off x="5321217" y="1415816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" name="Freeform 41"/>
            <p:cNvSpPr>
              <a:spLocks/>
            </p:cNvSpPr>
            <p:nvPr/>
          </p:nvSpPr>
          <p:spPr bwMode="auto">
            <a:xfrm>
              <a:off x="5370472" y="1465069"/>
              <a:ext cx="45032" cy="43625"/>
            </a:xfrm>
            <a:custGeom>
              <a:avLst/>
              <a:gdLst>
                <a:gd name="T0" fmla="*/ 5 w 32"/>
                <a:gd name="T1" fmla="*/ 0 h 31"/>
                <a:gd name="T2" fmla="*/ 32 w 32"/>
                <a:gd name="T3" fmla="*/ 27 h 31"/>
                <a:gd name="T4" fmla="*/ 27 w 32"/>
                <a:gd name="T5" fmla="*/ 31 h 31"/>
                <a:gd name="T6" fmla="*/ 0 w 32"/>
                <a:gd name="T7" fmla="*/ 4 h 31"/>
                <a:gd name="T8" fmla="*/ 5 w 32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1">
                  <a:moveTo>
                    <a:pt x="5" y="0"/>
                  </a:moveTo>
                  <a:lnTo>
                    <a:pt x="32" y="27"/>
                  </a:lnTo>
                  <a:lnTo>
                    <a:pt x="27" y="31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Freeform 42"/>
            <p:cNvSpPr>
              <a:spLocks noEditPoints="1"/>
            </p:cNvSpPr>
            <p:nvPr/>
          </p:nvSpPr>
          <p:spPr bwMode="auto">
            <a:xfrm>
              <a:off x="5260706" y="1345453"/>
              <a:ext cx="216717" cy="222346"/>
            </a:xfrm>
            <a:custGeom>
              <a:avLst/>
              <a:gdLst>
                <a:gd name="T0" fmla="*/ 154 w 154"/>
                <a:gd name="T1" fmla="*/ 158 h 158"/>
                <a:gd name="T2" fmla="*/ 0 w 154"/>
                <a:gd name="T3" fmla="*/ 158 h 158"/>
                <a:gd name="T4" fmla="*/ 0 w 154"/>
                <a:gd name="T5" fmla="*/ 0 h 158"/>
                <a:gd name="T6" fmla="*/ 154 w 154"/>
                <a:gd name="T7" fmla="*/ 0 h 158"/>
                <a:gd name="T8" fmla="*/ 154 w 154"/>
                <a:gd name="T9" fmla="*/ 158 h 158"/>
                <a:gd name="T10" fmla="*/ 6 w 154"/>
                <a:gd name="T11" fmla="*/ 151 h 158"/>
                <a:gd name="T12" fmla="*/ 148 w 154"/>
                <a:gd name="T13" fmla="*/ 151 h 158"/>
                <a:gd name="T14" fmla="*/ 148 w 154"/>
                <a:gd name="T15" fmla="*/ 7 h 158"/>
                <a:gd name="T16" fmla="*/ 6 w 154"/>
                <a:gd name="T17" fmla="*/ 7 h 158"/>
                <a:gd name="T18" fmla="*/ 6 w 154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4" h="158">
                  <a:moveTo>
                    <a:pt x="154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158"/>
                  </a:lnTo>
                  <a:close/>
                  <a:moveTo>
                    <a:pt x="6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6" y="7"/>
                  </a:lnTo>
                  <a:lnTo>
                    <a:pt x="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Freeform 43"/>
            <p:cNvSpPr>
              <a:spLocks/>
            </p:cNvSpPr>
            <p:nvPr/>
          </p:nvSpPr>
          <p:spPr bwMode="auto">
            <a:xfrm>
              <a:off x="5316996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8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8" name="Группа 437"/>
          <p:cNvGrpSpPr/>
          <p:nvPr/>
        </p:nvGrpSpPr>
        <p:grpSpPr>
          <a:xfrm>
            <a:off x="5653329" y="1265239"/>
            <a:ext cx="216717" cy="302560"/>
            <a:chOff x="5653329" y="1265239"/>
            <a:chExt cx="216717" cy="302560"/>
          </a:xfrm>
          <a:solidFill>
            <a:schemeClr val="tx2"/>
          </a:solidFill>
        </p:grpSpPr>
        <p:sp>
          <p:nvSpPr>
            <p:cNvPr id="38" name="Freeform 44"/>
            <p:cNvSpPr>
              <a:spLocks/>
            </p:cNvSpPr>
            <p:nvPr/>
          </p:nvSpPr>
          <p:spPr bwMode="auto">
            <a:xfrm>
              <a:off x="5720877" y="1413001"/>
              <a:ext cx="83028" cy="43625"/>
            </a:xfrm>
            <a:custGeom>
              <a:avLst/>
              <a:gdLst>
                <a:gd name="T0" fmla="*/ 53 w 59"/>
                <a:gd name="T1" fmla="*/ 31 h 31"/>
                <a:gd name="T2" fmla="*/ 29 w 59"/>
                <a:gd name="T3" fmla="*/ 6 h 31"/>
                <a:gd name="T4" fmla="*/ 5 w 59"/>
                <a:gd name="T5" fmla="*/ 31 h 31"/>
                <a:gd name="T6" fmla="*/ 0 w 59"/>
                <a:gd name="T7" fmla="*/ 27 h 31"/>
                <a:gd name="T8" fmla="*/ 27 w 59"/>
                <a:gd name="T9" fmla="*/ 0 h 31"/>
                <a:gd name="T10" fmla="*/ 32 w 59"/>
                <a:gd name="T11" fmla="*/ 0 h 31"/>
                <a:gd name="T12" fmla="*/ 59 w 59"/>
                <a:gd name="T13" fmla="*/ 27 h 31"/>
                <a:gd name="T14" fmla="*/ 53 w 59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1">
                  <a:moveTo>
                    <a:pt x="53" y="31"/>
                  </a:moveTo>
                  <a:lnTo>
                    <a:pt x="29" y="6"/>
                  </a:lnTo>
                  <a:lnTo>
                    <a:pt x="5" y="31"/>
                  </a:lnTo>
                  <a:lnTo>
                    <a:pt x="0" y="27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59" y="27"/>
                  </a:lnTo>
                  <a:lnTo>
                    <a:pt x="53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Rectangle 45"/>
            <p:cNvSpPr>
              <a:spLocks noChangeArrowheads="1"/>
            </p:cNvSpPr>
            <p:nvPr/>
          </p:nvSpPr>
          <p:spPr bwMode="auto">
            <a:xfrm>
              <a:off x="5757466" y="1415816"/>
              <a:ext cx="8444" cy="956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Freeform 46"/>
            <p:cNvSpPr>
              <a:spLocks noEditPoints="1"/>
            </p:cNvSpPr>
            <p:nvPr/>
          </p:nvSpPr>
          <p:spPr bwMode="auto">
            <a:xfrm>
              <a:off x="5653329" y="1345453"/>
              <a:ext cx="216717" cy="222346"/>
            </a:xfrm>
            <a:custGeom>
              <a:avLst/>
              <a:gdLst>
                <a:gd name="T0" fmla="*/ 154 w 154"/>
                <a:gd name="T1" fmla="*/ 158 h 158"/>
                <a:gd name="T2" fmla="*/ 0 w 154"/>
                <a:gd name="T3" fmla="*/ 158 h 158"/>
                <a:gd name="T4" fmla="*/ 0 w 154"/>
                <a:gd name="T5" fmla="*/ 0 h 158"/>
                <a:gd name="T6" fmla="*/ 154 w 154"/>
                <a:gd name="T7" fmla="*/ 0 h 158"/>
                <a:gd name="T8" fmla="*/ 154 w 154"/>
                <a:gd name="T9" fmla="*/ 158 h 158"/>
                <a:gd name="T10" fmla="*/ 6 w 154"/>
                <a:gd name="T11" fmla="*/ 151 h 158"/>
                <a:gd name="T12" fmla="*/ 148 w 154"/>
                <a:gd name="T13" fmla="*/ 151 h 158"/>
                <a:gd name="T14" fmla="*/ 148 w 154"/>
                <a:gd name="T15" fmla="*/ 7 h 158"/>
                <a:gd name="T16" fmla="*/ 6 w 154"/>
                <a:gd name="T17" fmla="*/ 7 h 158"/>
                <a:gd name="T18" fmla="*/ 6 w 154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4" h="158">
                  <a:moveTo>
                    <a:pt x="154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158"/>
                  </a:lnTo>
                  <a:close/>
                  <a:moveTo>
                    <a:pt x="6" y="151"/>
                  </a:moveTo>
                  <a:lnTo>
                    <a:pt x="148" y="151"/>
                  </a:lnTo>
                  <a:lnTo>
                    <a:pt x="148" y="7"/>
                  </a:lnTo>
                  <a:lnTo>
                    <a:pt x="6" y="7"/>
                  </a:lnTo>
                  <a:lnTo>
                    <a:pt x="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" name="Freeform 47"/>
            <p:cNvSpPr>
              <a:spLocks/>
            </p:cNvSpPr>
            <p:nvPr/>
          </p:nvSpPr>
          <p:spPr bwMode="auto">
            <a:xfrm>
              <a:off x="5709619" y="1265239"/>
              <a:ext cx="104137" cy="112580"/>
            </a:xfrm>
            <a:custGeom>
              <a:avLst/>
              <a:gdLst>
                <a:gd name="T0" fmla="*/ 88 w 88"/>
                <a:gd name="T1" fmla="*/ 96 h 96"/>
                <a:gd name="T2" fmla="*/ 80 w 88"/>
                <a:gd name="T3" fmla="*/ 96 h 96"/>
                <a:gd name="T4" fmla="*/ 80 w 88"/>
                <a:gd name="T5" fmla="*/ 44 h 96"/>
                <a:gd name="T6" fmla="*/ 44 w 88"/>
                <a:gd name="T7" fmla="*/ 8 h 96"/>
                <a:gd name="T8" fmla="*/ 8 w 88"/>
                <a:gd name="T9" fmla="*/ 44 h 96"/>
                <a:gd name="T10" fmla="*/ 8 w 88"/>
                <a:gd name="T11" fmla="*/ 96 h 96"/>
                <a:gd name="T12" fmla="*/ 0 w 88"/>
                <a:gd name="T13" fmla="*/ 96 h 96"/>
                <a:gd name="T14" fmla="*/ 0 w 88"/>
                <a:gd name="T15" fmla="*/ 44 h 96"/>
                <a:gd name="T16" fmla="*/ 44 w 88"/>
                <a:gd name="T17" fmla="*/ 0 h 96"/>
                <a:gd name="T18" fmla="*/ 88 w 88"/>
                <a:gd name="T19" fmla="*/ 44 h 96"/>
                <a:gd name="T20" fmla="*/ 88 w 88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96">
                  <a:moveTo>
                    <a:pt x="88" y="96"/>
                  </a:moveTo>
                  <a:cubicBezTo>
                    <a:pt x="80" y="96"/>
                    <a:pt x="80" y="96"/>
                    <a:pt x="80" y="9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0" y="24"/>
                    <a:pt x="64" y="8"/>
                    <a:pt x="44" y="8"/>
                  </a:cubicBezTo>
                  <a:cubicBezTo>
                    <a:pt x="24" y="8"/>
                    <a:pt x="8" y="24"/>
                    <a:pt x="8" y="44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19"/>
                    <a:pt x="20" y="0"/>
                    <a:pt x="44" y="0"/>
                  </a:cubicBezTo>
                  <a:cubicBezTo>
                    <a:pt x="69" y="0"/>
                    <a:pt x="88" y="19"/>
                    <a:pt x="88" y="44"/>
                  </a:cubicBezTo>
                  <a:lnTo>
                    <a:pt x="88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9" name="Группа 438"/>
          <p:cNvGrpSpPr/>
          <p:nvPr/>
        </p:nvGrpSpPr>
        <p:grpSpPr>
          <a:xfrm>
            <a:off x="6003736" y="1335602"/>
            <a:ext cx="302560" cy="160427"/>
            <a:chOff x="6003736" y="1335602"/>
            <a:chExt cx="302560" cy="160427"/>
          </a:xfrm>
          <a:solidFill>
            <a:schemeClr val="tx2"/>
          </a:solidFill>
        </p:grpSpPr>
        <p:sp>
          <p:nvSpPr>
            <p:cNvPr id="42" name="Freeform 48"/>
            <p:cNvSpPr>
              <a:spLocks noEditPoints="1"/>
            </p:cNvSpPr>
            <p:nvPr/>
          </p:nvSpPr>
          <p:spPr bwMode="auto">
            <a:xfrm>
              <a:off x="6003736" y="1335602"/>
              <a:ext cx="302560" cy="160427"/>
            </a:xfrm>
            <a:custGeom>
              <a:avLst/>
              <a:gdLst>
                <a:gd name="T0" fmla="*/ 215 w 215"/>
                <a:gd name="T1" fmla="*/ 114 h 114"/>
                <a:gd name="T2" fmla="*/ 0 w 215"/>
                <a:gd name="T3" fmla="*/ 114 h 114"/>
                <a:gd name="T4" fmla="*/ 0 w 215"/>
                <a:gd name="T5" fmla="*/ 0 h 114"/>
                <a:gd name="T6" fmla="*/ 215 w 215"/>
                <a:gd name="T7" fmla="*/ 0 h 114"/>
                <a:gd name="T8" fmla="*/ 215 w 215"/>
                <a:gd name="T9" fmla="*/ 114 h 114"/>
                <a:gd name="T10" fmla="*/ 6 w 215"/>
                <a:gd name="T11" fmla="*/ 108 h 114"/>
                <a:gd name="T12" fmla="*/ 208 w 215"/>
                <a:gd name="T13" fmla="*/ 108 h 114"/>
                <a:gd name="T14" fmla="*/ 208 w 215"/>
                <a:gd name="T15" fmla="*/ 7 h 114"/>
                <a:gd name="T16" fmla="*/ 6 w 215"/>
                <a:gd name="T17" fmla="*/ 7 h 114"/>
                <a:gd name="T18" fmla="*/ 6 w 215"/>
                <a:gd name="T19" fmla="*/ 10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114">
                  <a:moveTo>
                    <a:pt x="215" y="114"/>
                  </a:moveTo>
                  <a:lnTo>
                    <a:pt x="0" y="114"/>
                  </a:lnTo>
                  <a:lnTo>
                    <a:pt x="0" y="0"/>
                  </a:lnTo>
                  <a:lnTo>
                    <a:pt x="215" y="0"/>
                  </a:lnTo>
                  <a:lnTo>
                    <a:pt x="215" y="114"/>
                  </a:lnTo>
                  <a:close/>
                  <a:moveTo>
                    <a:pt x="6" y="108"/>
                  </a:moveTo>
                  <a:lnTo>
                    <a:pt x="208" y="108"/>
                  </a:lnTo>
                  <a:lnTo>
                    <a:pt x="208" y="7"/>
                  </a:lnTo>
                  <a:lnTo>
                    <a:pt x="6" y="7"/>
                  </a:lnTo>
                  <a:lnTo>
                    <a:pt x="6" y="1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Freeform 49"/>
            <p:cNvSpPr>
              <a:spLocks noEditPoints="1"/>
            </p:cNvSpPr>
            <p:nvPr/>
          </p:nvSpPr>
          <p:spPr bwMode="auto">
            <a:xfrm>
              <a:off x="6022030" y="1355303"/>
              <a:ext cx="264564" cy="122431"/>
            </a:xfrm>
            <a:custGeom>
              <a:avLst/>
              <a:gdLst>
                <a:gd name="T0" fmla="*/ 204 w 224"/>
                <a:gd name="T1" fmla="*/ 104 h 104"/>
                <a:gd name="T2" fmla="*/ 20 w 224"/>
                <a:gd name="T3" fmla="*/ 104 h 104"/>
                <a:gd name="T4" fmla="*/ 20 w 224"/>
                <a:gd name="T5" fmla="*/ 100 h 104"/>
                <a:gd name="T6" fmla="*/ 4 w 224"/>
                <a:gd name="T7" fmla="*/ 84 h 104"/>
                <a:gd name="T8" fmla="*/ 0 w 224"/>
                <a:gd name="T9" fmla="*/ 84 h 104"/>
                <a:gd name="T10" fmla="*/ 0 w 224"/>
                <a:gd name="T11" fmla="*/ 20 h 104"/>
                <a:gd name="T12" fmla="*/ 4 w 224"/>
                <a:gd name="T13" fmla="*/ 20 h 104"/>
                <a:gd name="T14" fmla="*/ 20 w 224"/>
                <a:gd name="T15" fmla="*/ 4 h 104"/>
                <a:gd name="T16" fmla="*/ 20 w 224"/>
                <a:gd name="T17" fmla="*/ 0 h 104"/>
                <a:gd name="T18" fmla="*/ 204 w 224"/>
                <a:gd name="T19" fmla="*/ 0 h 104"/>
                <a:gd name="T20" fmla="*/ 204 w 224"/>
                <a:gd name="T21" fmla="*/ 4 h 104"/>
                <a:gd name="T22" fmla="*/ 220 w 224"/>
                <a:gd name="T23" fmla="*/ 20 h 104"/>
                <a:gd name="T24" fmla="*/ 224 w 224"/>
                <a:gd name="T25" fmla="*/ 20 h 104"/>
                <a:gd name="T26" fmla="*/ 224 w 224"/>
                <a:gd name="T27" fmla="*/ 84 h 104"/>
                <a:gd name="T28" fmla="*/ 220 w 224"/>
                <a:gd name="T29" fmla="*/ 84 h 104"/>
                <a:gd name="T30" fmla="*/ 204 w 224"/>
                <a:gd name="T31" fmla="*/ 100 h 104"/>
                <a:gd name="T32" fmla="*/ 204 w 224"/>
                <a:gd name="T33" fmla="*/ 104 h 104"/>
                <a:gd name="T34" fmla="*/ 28 w 224"/>
                <a:gd name="T35" fmla="*/ 96 h 104"/>
                <a:gd name="T36" fmla="*/ 197 w 224"/>
                <a:gd name="T37" fmla="*/ 96 h 104"/>
                <a:gd name="T38" fmla="*/ 216 w 224"/>
                <a:gd name="T39" fmla="*/ 76 h 104"/>
                <a:gd name="T40" fmla="*/ 216 w 224"/>
                <a:gd name="T41" fmla="*/ 27 h 104"/>
                <a:gd name="T42" fmla="*/ 197 w 224"/>
                <a:gd name="T43" fmla="*/ 8 h 104"/>
                <a:gd name="T44" fmla="*/ 28 w 224"/>
                <a:gd name="T45" fmla="*/ 8 h 104"/>
                <a:gd name="T46" fmla="*/ 8 w 224"/>
                <a:gd name="T47" fmla="*/ 27 h 104"/>
                <a:gd name="T48" fmla="*/ 8 w 224"/>
                <a:gd name="T49" fmla="*/ 76 h 104"/>
                <a:gd name="T50" fmla="*/ 28 w 224"/>
                <a:gd name="T51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4" h="104">
                  <a:moveTo>
                    <a:pt x="204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91"/>
                    <a:pt x="13" y="84"/>
                    <a:pt x="4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13" y="20"/>
                    <a:pt x="20" y="12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4" y="12"/>
                    <a:pt x="212" y="20"/>
                    <a:pt x="220" y="20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84"/>
                    <a:pt x="224" y="84"/>
                    <a:pt x="224" y="84"/>
                  </a:cubicBezTo>
                  <a:cubicBezTo>
                    <a:pt x="220" y="84"/>
                    <a:pt x="220" y="84"/>
                    <a:pt x="220" y="84"/>
                  </a:cubicBezTo>
                  <a:cubicBezTo>
                    <a:pt x="212" y="84"/>
                    <a:pt x="204" y="91"/>
                    <a:pt x="204" y="100"/>
                  </a:cubicBezTo>
                  <a:lnTo>
                    <a:pt x="204" y="104"/>
                  </a:lnTo>
                  <a:close/>
                  <a:moveTo>
                    <a:pt x="28" y="96"/>
                  </a:moveTo>
                  <a:cubicBezTo>
                    <a:pt x="197" y="96"/>
                    <a:pt x="197" y="96"/>
                    <a:pt x="197" y="96"/>
                  </a:cubicBezTo>
                  <a:cubicBezTo>
                    <a:pt x="198" y="86"/>
                    <a:pt x="206" y="78"/>
                    <a:pt x="216" y="76"/>
                  </a:cubicBezTo>
                  <a:cubicBezTo>
                    <a:pt x="216" y="27"/>
                    <a:pt x="216" y="27"/>
                    <a:pt x="216" y="27"/>
                  </a:cubicBezTo>
                  <a:cubicBezTo>
                    <a:pt x="206" y="26"/>
                    <a:pt x="198" y="18"/>
                    <a:pt x="197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6" y="18"/>
                    <a:pt x="18" y="26"/>
                    <a:pt x="8" y="2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8" y="78"/>
                    <a:pt x="26" y="86"/>
                    <a:pt x="28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" name="Freeform 50"/>
            <p:cNvSpPr>
              <a:spLocks noEditPoints="1"/>
            </p:cNvSpPr>
            <p:nvPr/>
          </p:nvSpPr>
          <p:spPr bwMode="auto">
            <a:xfrm>
              <a:off x="6112094" y="1373598"/>
              <a:ext cx="84435" cy="85843"/>
            </a:xfrm>
            <a:custGeom>
              <a:avLst/>
              <a:gdLst>
                <a:gd name="T0" fmla="*/ 36 w 72"/>
                <a:gd name="T1" fmla="*/ 72 h 72"/>
                <a:gd name="T2" fmla="*/ 0 w 72"/>
                <a:gd name="T3" fmla="*/ 36 h 72"/>
                <a:gd name="T4" fmla="*/ 36 w 72"/>
                <a:gd name="T5" fmla="*/ 0 h 72"/>
                <a:gd name="T6" fmla="*/ 72 w 72"/>
                <a:gd name="T7" fmla="*/ 36 h 72"/>
                <a:gd name="T8" fmla="*/ 36 w 72"/>
                <a:gd name="T9" fmla="*/ 72 h 72"/>
                <a:gd name="T10" fmla="*/ 36 w 72"/>
                <a:gd name="T11" fmla="*/ 8 h 72"/>
                <a:gd name="T12" fmla="*/ 8 w 72"/>
                <a:gd name="T13" fmla="*/ 36 h 72"/>
                <a:gd name="T14" fmla="*/ 36 w 72"/>
                <a:gd name="T15" fmla="*/ 64 h 72"/>
                <a:gd name="T16" fmla="*/ 64 w 72"/>
                <a:gd name="T17" fmla="*/ 36 h 72"/>
                <a:gd name="T18" fmla="*/ 36 w 72"/>
                <a:gd name="T19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72">
                  <a:moveTo>
                    <a:pt x="36" y="72"/>
                  </a:moveTo>
                  <a:cubicBezTo>
                    <a:pt x="17" y="72"/>
                    <a:pt x="0" y="55"/>
                    <a:pt x="0" y="36"/>
                  </a:cubicBezTo>
                  <a:cubicBezTo>
                    <a:pt x="0" y="16"/>
                    <a:pt x="17" y="0"/>
                    <a:pt x="36" y="0"/>
                  </a:cubicBezTo>
                  <a:cubicBezTo>
                    <a:pt x="56" y="0"/>
                    <a:pt x="72" y="16"/>
                    <a:pt x="72" y="36"/>
                  </a:cubicBezTo>
                  <a:cubicBezTo>
                    <a:pt x="72" y="55"/>
                    <a:pt x="56" y="72"/>
                    <a:pt x="36" y="72"/>
                  </a:cubicBezTo>
                  <a:close/>
                  <a:moveTo>
                    <a:pt x="36" y="8"/>
                  </a:moveTo>
                  <a:cubicBezTo>
                    <a:pt x="21" y="8"/>
                    <a:pt x="8" y="20"/>
                    <a:pt x="8" y="36"/>
                  </a:cubicBezTo>
                  <a:cubicBezTo>
                    <a:pt x="8" y="51"/>
                    <a:pt x="21" y="64"/>
                    <a:pt x="36" y="64"/>
                  </a:cubicBezTo>
                  <a:cubicBezTo>
                    <a:pt x="52" y="64"/>
                    <a:pt x="64" y="51"/>
                    <a:pt x="64" y="36"/>
                  </a:cubicBezTo>
                  <a:cubicBezTo>
                    <a:pt x="64" y="20"/>
                    <a:pt x="52" y="8"/>
                    <a:pt x="3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0" name="Группа 439"/>
          <p:cNvGrpSpPr/>
          <p:nvPr/>
        </p:nvGrpSpPr>
        <p:grpSpPr>
          <a:xfrm>
            <a:off x="6397767" y="1325751"/>
            <a:ext cx="302559" cy="180129"/>
            <a:chOff x="6397767" y="1325751"/>
            <a:chExt cx="302559" cy="180129"/>
          </a:xfrm>
          <a:solidFill>
            <a:schemeClr val="tx2"/>
          </a:solidFill>
        </p:grpSpPr>
        <p:sp>
          <p:nvSpPr>
            <p:cNvPr id="45" name="Freeform 51"/>
            <p:cNvSpPr>
              <a:spLocks noEditPoints="1"/>
            </p:cNvSpPr>
            <p:nvPr/>
          </p:nvSpPr>
          <p:spPr bwMode="auto">
            <a:xfrm>
              <a:off x="6397767" y="1373598"/>
              <a:ext cx="254713" cy="132282"/>
            </a:xfrm>
            <a:custGeom>
              <a:avLst/>
              <a:gdLst>
                <a:gd name="T0" fmla="*/ 181 w 181"/>
                <a:gd name="T1" fmla="*/ 94 h 94"/>
                <a:gd name="T2" fmla="*/ 0 w 181"/>
                <a:gd name="T3" fmla="*/ 94 h 94"/>
                <a:gd name="T4" fmla="*/ 0 w 181"/>
                <a:gd name="T5" fmla="*/ 0 h 94"/>
                <a:gd name="T6" fmla="*/ 181 w 181"/>
                <a:gd name="T7" fmla="*/ 0 h 94"/>
                <a:gd name="T8" fmla="*/ 181 w 181"/>
                <a:gd name="T9" fmla="*/ 94 h 94"/>
                <a:gd name="T10" fmla="*/ 6 w 181"/>
                <a:gd name="T11" fmla="*/ 87 h 94"/>
                <a:gd name="T12" fmla="*/ 174 w 181"/>
                <a:gd name="T13" fmla="*/ 87 h 94"/>
                <a:gd name="T14" fmla="*/ 174 w 181"/>
                <a:gd name="T15" fmla="*/ 7 h 94"/>
                <a:gd name="T16" fmla="*/ 6 w 181"/>
                <a:gd name="T17" fmla="*/ 7 h 94"/>
                <a:gd name="T18" fmla="*/ 6 w 181"/>
                <a:gd name="T19" fmla="*/ 8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1" h="94">
                  <a:moveTo>
                    <a:pt x="181" y="94"/>
                  </a:moveTo>
                  <a:lnTo>
                    <a:pt x="0" y="94"/>
                  </a:lnTo>
                  <a:lnTo>
                    <a:pt x="0" y="0"/>
                  </a:lnTo>
                  <a:lnTo>
                    <a:pt x="181" y="0"/>
                  </a:lnTo>
                  <a:lnTo>
                    <a:pt x="181" y="94"/>
                  </a:lnTo>
                  <a:close/>
                  <a:moveTo>
                    <a:pt x="6" y="87"/>
                  </a:moveTo>
                  <a:lnTo>
                    <a:pt x="174" y="87"/>
                  </a:lnTo>
                  <a:lnTo>
                    <a:pt x="174" y="7"/>
                  </a:lnTo>
                  <a:lnTo>
                    <a:pt x="6" y="7"/>
                  </a:lnTo>
                  <a:lnTo>
                    <a:pt x="6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Freeform 52"/>
            <p:cNvSpPr>
              <a:spLocks/>
            </p:cNvSpPr>
            <p:nvPr/>
          </p:nvSpPr>
          <p:spPr bwMode="auto">
            <a:xfrm>
              <a:off x="6444206" y="1325751"/>
              <a:ext cx="256120" cy="133690"/>
            </a:xfrm>
            <a:custGeom>
              <a:avLst/>
              <a:gdLst>
                <a:gd name="T0" fmla="*/ 182 w 182"/>
                <a:gd name="T1" fmla="*/ 95 h 95"/>
                <a:gd name="T2" fmla="*/ 151 w 182"/>
                <a:gd name="T3" fmla="*/ 95 h 95"/>
                <a:gd name="T4" fmla="*/ 151 w 182"/>
                <a:gd name="T5" fmla="*/ 88 h 95"/>
                <a:gd name="T6" fmla="*/ 175 w 182"/>
                <a:gd name="T7" fmla="*/ 88 h 95"/>
                <a:gd name="T8" fmla="*/ 175 w 182"/>
                <a:gd name="T9" fmla="*/ 7 h 95"/>
                <a:gd name="T10" fmla="*/ 7 w 182"/>
                <a:gd name="T11" fmla="*/ 7 h 95"/>
                <a:gd name="T12" fmla="*/ 7 w 182"/>
                <a:gd name="T13" fmla="*/ 31 h 95"/>
                <a:gd name="T14" fmla="*/ 0 w 182"/>
                <a:gd name="T15" fmla="*/ 31 h 95"/>
                <a:gd name="T16" fmla="*/ 0 w 182"/>
                <a:gd name="T17" fmla="*/ 0 h 95"/>
                <a:gd name="T18" fmla="*/ 182 w 182"/>
                <a:gd name="T19" fmla="*/ 0 h 95"/>
                <a:gd name="T20" fmla="*/ 182 w 182"/>
                <a:gd name="T2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2" h="95">
                  <a:moveTo>
                    <a:pt x="182" y="95"/>
                  </a:moveTo>
                  <a:lnTo>
                    <a:pt x="151" y="95"/>
                  </a:lnTo>
                  <a:lnTo>
                    <a:pt x="151" y="88"/>
                  </a:lnTo>
                  <a:lnTo>
                    <a:pt x="175" y="88"/>
                  </a:lnTo>
                  <a:lnTo>
                    <a:pt x="175" y="7"/>
                  </a:lnTo>
                  <a:lnTo>
                    <a:pt x="7" y="7"/>
                  </a:lnTo>
                  <a:lnTo>
                    <a:pt x="7" y="31"/>
                  </a:lnTo>
                  <a:lnTo>
                    <a:pt x="0" y="31"/>
                  </a:lnTo>
                  <a:lnTo>
                    <a:pt x="0" y="0"/>
                  </a:lnTo>
                  <a:lnTo>
                    <a:pt x="182" y="0"/>
                  </a:lnTo>
                  <a:lnTo>
                    <a:pt x="182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" name="Freeform 53"/>
            <p:cNvSpPr>
              <a:spLocks noEditPoints="1"/>
            </p:cNvSpPr>
            <p:nvPr/>
          </p:nvSpPr>
          <p:spPr bwMode="auto">
            <a:xfrm>
              <a:off x="6416061" y="1391892"/>
              <a:ext cx="218125" cy="95693"/>
            </a:xfrm>
            <a:custGeom>
              <a:avLst/>
              <a:gdLst>
                <a:gd name="T0" fmla="*/ 168 w 184"/>
                <a:gd name="T1" fmla="*/ 80 h 80"/>
                <a:gd name="T2" fmla="*/ 20 w 184"/>
                <a:gd name="T3" fmla="*/ 80 h 80"/>
                <a:gd name="T4" fmla="*/ 20 w 184"/>
                <a:gd name="T5" fmla="*/ 76 h 80"/>
                <a:gd name="T6" fmla="*/ 4 w 184"/>
                <a:gd name="T7" fmla="*/ 64 h 80"/>
                <a:gd name="T8" fmla="*/ 0 w 184"/>
                <a:gd name="T9" fmla="*/ 64 h 80"/>
                <a:gd name="T10" fmla="*/ 0 w 184"/>
                <a:gd name="T11" fmla="*/ 16 h 80"/>
                <a:gd name="T12" fmla="*/ 4 w 184"/>
                <a:gd name="T13" fmla="*/ 16 h 80"/>
                <a:gd name="T14" fmla="*/ 20 w 184"/>
                <a:gd name="T15" fmla="*/ 4 h 80"/>
                <a:gd name="T16" fmla="*/ 20 w 184"/>
                <a:gd name="T17" fmla="*/ 0 h 80"/>
                <a:gd name="T18" fmla="*/ 168 w 184"/>
                <a:gd name="T19" fmla="*/ 0 h 80"/>
                <a:gd name="T20" fmla="*/ 168 w 184"/>
                <a:gd name="T21" fmla="*/ 4 h 80"/>
                <a:gd name="T22" fmla="*/ 180 w 184"/>
                <a:gd name="T23" fmla="*/ 16 h 80"/>
                <a:gd name="T24" fmla="*/ 184 w 184"/>
                <a:gd name="T25" fmla="*/ 16 h 80"/>
                <a:gd name="T26" fmla="*/ 184 w 184"/>
                <a:gd name="T27" fmla="*/ 64 h 80"/>
                <a:gd name="T28" fmla="*/ 180 w 184"/>
                <a:gd name="T29" fmla="*/ 64 h 80"/>
                <a:gd name="T30" fmla="*/ 168 w 184"/>
                <a:gd name="T31" fmla="*/ 76 h 80"/>
                <a:gd name="T32" fmla="*/ 168 w 184"/>
                <a:gd name="T33" fmla="*/ 80 h 80"/>
                <a:gd name="T34" fmla="*/ 27 w 184"/>
                <a:gd name="T35" fmla="*/ 72 h 80"/>
                <a:gd name="T36" fmla="*/ 160 w 184"/>
                <a:gd name="T37" fmla="*/ 72 h 80"/>
                <a:gd name="T38" fmla="*/ 176 w 184"/>
                <a:gd name="T39" fmla="*/ 56 h 80"/>
                <a:gd name="T40" fmla="*/ 176 w 184"/>
                <a:gd name="T41" fmla="*/ 23 h 80"/>
                <a:gd name="T42" fmla="*/ 160 w 184"/>
                <a:gd name="T43" fmla="*/ 8 h 80"/>
                <a:gd name="T44" fmla="*/ 27 w 184"/>
                <a:gd name="T45" fmla="*/ 8 h 80"/>
                <a:gd name="T46" fmla="*/ 8 w 184"/>
                <a:gd name="T47" fmla="*/ 23 h 80"/>
                <a:gd name="T48" fmla="*/ 8 w 184"/>
                <a:gd name="T49" fmla="*/ 56 h 80"/>
                <a:gd name="T50" fmla="*/ 27 w 184"/>
                <a:gd name="T51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4" h="80">
                  <a:moveTo>
                    <a:pt x="168" y="80"/>
                  </a:moveTo>
                  <a:cubicBezTo>
                    <a:pt x="20" y="80"/>
                    <a:pt x="20" y="80"/>
                    <a:pt x="20" y="80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69"/>
                    <a:pt x="18" y="64"/>
                    <a:pt x="4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8" y="16"/>
                    <a:pt x="20" y="10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68" y="14"/>
                    <a:pt x="174" y="16"/>
                    <a:pt x="180" y="16"/>
                  </a:cubicBezTo>
                  <a:cubicBezTo>
                    <a:pt x="184" y="16"/>
                    <a:pt x="184" y="16"/>
                    <a:pt x="184" y="16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0" y="64"/>
                    <a:pt x="180" y="64"/>
                    <a:pt x="180" y="64"/>
                  </a:cubicBezTo>
                  <a:cubicBezTo>
                    <a:pt x="174" y="64"/>
                    <a:pt x="168" y="66"/>
                    <a:pt x="168" y="76"/>
                  </a:cubicBezTo>
                  <a:lnTo>
                    <a:pt x="168" y="80"/>
                  </a:lnTo>
                  <a:close/>
                  <a:moveTo>
                    <a:pt x="27" y="72"/>
                  </a:moveTo>
                  <a:cubicBezTo>
                    <a:pt x="160" y="72"/>
                    <a:pt x="160" y="72"/>
                    <a:pt x="160" y="72"/>
                  </a:cubicBezTo>
                  <a:cubicBezTo>
                    <a:pt x="161" y="62"/>
                    <a:pt x="168" y="57"/>
                    <a:pt x="176" y="56"/>
                  </a:cubicBezTo>
                  <a:cubicBezTo>
                    <a:pt x="176" y="23"/>
                    <a:pt x="176" y="23"/>
                    <a:pt x="176" y="23"/>
                  </a:cubicBezTo>
                  <a:cubicBezTo>
                    <a:pt x="168" y="22"/>
                    <a:pt x="161" y="18"/>
                    <a:pt x="160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15"/>
                    <a:pt x="21" y="22"/>
                    <a:pt x="8" y="23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21" y="57"/>
                    <a:pt x="26" y="64"/>
                    <a:pt x="27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" name="Freeform 54"/>
            <p:cNvSpPr>
              <a:spLocks noEditPoints="1"/>
            </p:cNvSpPr>
            <p:nvPr/>
          </p:nvSpPr>
          <p:spPr bwMode="auto">
            <a:xfrm>
              <a:off x="6496275" y="1411593"/>
              <a:ext cx="56290" cy="56290"/>
            </a:xfrm>
            <a:custGeom>
              <a:avLst/>
              <a:gdLst>
                <a:gd name="T0" fmla="*/ 24 w 48"/>
                <a:gd name="T1" fmla="*/ 48 h 48"/>
                <a:gd name="T2" fmla="*/ 0 w 48"/>
                <a:gd name="T3" fmla="*/ 24 h 48"/>
                <a:gd name="T4" fmla="*/ 24 w 48"/>
                <a:gd name="T5" fmla="*/ 0 h 48"/>
                <a:gd name="T6" fmla="*/ 48 w 48"/>
                <a:gd name="T7" fmla="*/ 24 h 48"/>
                <a:gd name="T8" fmla="*/ 24 w 48"/>
                <a:gd name="T9" fmla="*/ 48 h 48"/>
                <a:gd name="T10" fmla="*/ 24 w 48"/>
                <a:gd name="T11" fmla="*/ 8 h 48"/>
                <a:gd name="T12" fmla="*/ 8 w 48"/>
                <a:gd name="T13" fmla="*/ 24 h 48"/>
                <a:gd name="T14" fmla="*/ 24 w 48"/>
                <a:gd name="T15" fmla="*/ 40 h 48"/>
                <a:gd name="T16" fmla="*/ 40 w 48"/>
                <a:gd name="T17" fmla="*/ 24 h 48"/>
                <a:gd name="T18" fmla="*/ 24 w 48"/>
                <a:gd name="T19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10" y="48"/>
                    <a:pt x="0" y="37"/>
                    <a:pt x="0" y="24"/>
                  </a:cubicBezTo>
                  <a:cubicBezTo>
                    <a:pt x="0" y="10"/>
                    <a:pt x="10" y="0"/>
                    <a:pt x="24" y="0"/>
                  </a:cubicBezTo>
                  <a:cubicBezTo>
                    <a:pt x="37" y="0"/>
                    <a:pt x="48" y="10"/>
                    <a:pt x="48" y="24"/>
                  </a:cubicBezTo>
                  <a:cubicBezTo>
                    <a:pt x="48" y="37"/>
                    <a:pt x="37" y="48"/>
                    <a:pt x="24" y="48"/>
                  </a:cubicBezTo>
                  <a:close/>
                  <a:moveTo>
                    <a:pt x="24" y="8"/>
                  </a:moveTo>
                  <a:cubicBezTo>
                    <a:pt x="15" y="8"/>
                    <a:pt x="8" y="15"/>
                    <a:pt x="8" y="24"/>
                  </a:cubicBezTo>
                  <a:cubicBezTo>
                    <a:pt x="8" y="32"/>
                    <a:pt x="15" y="40"/>
                    <a:pt x="24" y="40"/>
                  </a:cubicBezTo>
                  <a:cubicBezTo>
                    <a:pt x="32" y="40"/>
                    <a:pt x="40" y="32"/>
                    <a:pt x="40" y="24"/>
                  </a:cubicBezTo>
                  <a:cubicBezTo>
                    <a:pt x="40" y="15"/>
                    <a:pt x="32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2" name="Группа 441"/>
          <p:cNvGrpSpPr/>
          <p:nvPr/>
        </p:nvGrpSpPr>
        <p:grpSpPr>
          <a:xfrm>
            <a:off x="2073276" y="1677565"/>
            <a:ext cx="306781" cy="261749"/>
            <a:chOff x="2073276" y="1677565"/>
            <a:chExt cx="306781" cy="261749"/>
          </a:xfrm>
          <a:solidFill>
            <a:schemeClr val="tx2"/>
          </a:solidFill>
        </p:grpSpPr>
        <p:sp>
          <p:nvSpPr>
            <p:cNvPr id="49" name="Freeform 55"/>
            <p:cNvSpPr>
              <a:spLocks noEditPoints="1"/>
            </p:cNvSpPr>
            <p:nvPr/>
          </p:nvSpPr>
          <p:spPr bwMode="auto">
            <a:xfrm>
              <a:off x="2073276" y="1769036"/>
              <a:ext cx="306781" cy="170278"/>
            </a:xfrm>
            <a:custGeom>
              <a:avLst/>
              <a:gdLst>
                <a:gd name="T0" fmla="*/ 178 w 218"/>
                <a:gd name="T1" fmla="*/ 121 h 121"/>
                <a:gd name="T2" fmla="*/ 39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8 w 218"/>
                <a:gd name="T9" fmla="*/ 121 h 121"/>
                <a:gd name="T10" fmla="*/ 44 w 218"/>
                <a:gd name="T11" fmla="*/ 114 h 121"/>
                <a:gd name="T12" fmla="*/ 173 w 218"/>
                <a:gd name="T13" fmla="*/ 114 h 121"/>
                <a:gd name="T14" fmla="*/ 208 w 218"/>
                <a:gd name="T15" fmla="*/ 7 h 121"/>
                <a:gd name="T16" fmla="*/ 9 w 218"/>
                <a:gd name="T17" fmla="*/ 7 h 121"/>
                <a:gd name="T18" fmla="*/ 44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8" y="121"/>
                  </a:moveTo>
                  <a:lnTo>
                    <a:pt x="39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8" y="121"/>
                  </a:lnTo>
                  <a:close/>
                  <a:moveTo>
                    <a:pt x="44" y="114"/>
                  </a:moveTo>
                  <a:lnTo>
                    <a:pt x="173" y="114"/>
                  </a:lnTo>
                  <a:lnTo>
                    <a:pt x="208" y="7"/>
                  </a:lnTo>
                  <a:lnTo>
                    <a:pt x="9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" name="Freeform 56"/>
            <p:cNvSpPr>
              <a:spLocks/>
            </p:cNvSpPr>
            <p:nvPr/>
          </p:nvSpPr>
          <p:spPr bwMode="auto">
            <a:xfrm>
              <a:off x="2136603" y="1677565"/>
              <a:ext cx="46440" cy="98508"/>
            </a:xfrm>
            <a:custGeom>
              <a:avLst/>
              <a:gdLst>
                <a:gd name="T0" fmla="*/ 26 w 33"/>
                <a:gd name="T1" fmla="*/ 0 h 70"/>
                <a:gd name="T2" fmla="*/ 33 w 33"/>
                <a:gd name="T3" fmla="*/ 3 h 70"/>
                <a:gd name="T4" fmla="*/ 6 w 33"/>
                <a:gd name="T5" fmla="*/ 70 h 70"/>
                <a:gd name="T6" fmla="*/ 0 w 33"/>
                <a:gd name="T7" fmla="*/ 67 h 70"/>
                <a:gd name="T8" fmla="*/ 2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26" y="0"/>
                  </a:moveTo>
                  <a:lnTo>
                    <a:pt x="33" y="3"/>
                  </a:lnTo>
                  <a:lnTo>
                    <a:pt x="6" y="70"/>
                  </a:lnTo>
                  <a:lnTo>
                    <a:pt x="0" y="67"/>
                  </a:lnTo>
                  <a:lnTo>
                    <a:pt x="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" name="Freeform 57"/>
            <p:cNvSpPr>
              <a:spLocks/>
            </p:cNvSpPr>
            <p:nvPr/>
          </p:nvSpPr>
          <p:spPr bwMode="auto">
            <a:xfrm>
              <a:off x="2268885" y="1677565"/>
              <a:ext cx="46440" cy="98508"/>
            </a:xfrm>
            <a:custGeom>
              <a:avLst/>
              <a:gdLst>
                <a:gd name="T0" fmla="*/ 6 w 33"/>
                <a:gd name="T1" fmla="*/ 0 h 70"/>
                <a:gd name="T2" fmla="*/ 33 w 33"/>
                <a:gd name="T3" fmla="*/ 67 h 70"/>
                <a:gd name="T4" fmla="*/ 27 w 33"/>
                <a:gd name="T5" fmla="*/ 70 h 70"/>
                <a:gd name="T6" fmla="*/ 0 w 33"/>
                <a:gd name="T7" fmla="*/ 3 h 70"/>
                <a:gd name="T8" fmla="*/ 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6" y="0"/>
                  </a:moveTo>
                  <a:lnTo>
                    <a:pt x="33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3" name="Группа 442"/>
          <p:cNvGrpSpPr/>
          <p:nvPr/>
        </p:nvGrpSpPr>
        <p:grpSpPr>
          <a:xfrm>
            <a:off x="2465900" y="1677565"/>
            <a:ext cx="306781" cy="261749"/>
            <a:chOff x="2465900" y="1677565"/>
            <a:chExt cx="306781" cy="261749"/>
          </a:xfrm>
          <a:solidFill>
            <a:schemeClr val="tx2"/>
          </a:solidFill>
        </p:grpSpPr>
        <p:sp>
          <p:nvSpPr>
            <p:cNvPr id="52" name="Freeform 58"/>
            <p:cNvSpPr>
              <a:spLocks noEditPoints="1"/>
            </p:cNvSpPr>
            <p:nvPr/>
          </p:nvSpPr>
          <p:spPr bwMode="auto">
            <a:xfrm>
              <a:off x="2465900" y="1769036"/>
              <a:ext cx="306781" cy="170278"/>
            </a:xfrm>
            <a:custGeom>
              <a:avLst/>
              <a:gdLst>
                <a:gd name="T0" fmla="*/ 178 w 218"/>
                <a:gd name="T1" fmla="*/ 121 h 121"/>
                <a:gd name="T2" fmla="*/ 39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8 w 218"/>
                <a:gd name="T9" fmla="*/ 121 h 121"/>
                <a:gd name="T10" fmla="*/ 44 w 218"/>
                <a:gd name="T11" fmla="*/ 114 h 121"/>
                <a:gd name="T12" fmla="*/ 173 w 218"/>
                <a:gd name="T13" fmla="*/ 114 h 121"/>
                <a:gd name="T14" fmla="*/ 209 w 218"/>
                <a:gd name="T15" fmla="*/ 7 h 121"/>
                <a:gd name="T16" fmla="*/ 9 w 218"/>
                <a:gd name="T17" fmla="*/ 7 h 121"/>
                <a:gd name="T18" fmla="*/ 44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8" y="121"/>
                  </a:moveTo>
                  <a:lnTo>
                    <a:pt x="39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8" y="121"/>
                  </a:lnTo>
                  <a:close/>
                  <a:moveTo>
                    <a:pt x="44" y="114"/>
                  </a:moveTo>
                  <a:lnTo>
                    <a:pt x="173" y="114"/>
                  </a:lnTo>
                  <a:lnTo>
                    <a:pt x="209" y="7"/>
                  </a:lnTo>
                  <a:lnTo>
                    <a:pt x="9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" name="Freeform 59"/>
            <p:cNvSpPr>
              <a:spLocks/>
            </p:cNvSpPr>
            <p:nvPr/>
          </p:nvSpPr>
          <p:spPr bwMode="auto">
            <a:xfrm>
              <a:off x="2530634" y="1677565"/>
              <a:ext cx="45032" cy="98508"/>
            </a:xfrm>
            <a:custGeom>
              <a:avLst/>
              <a:gdLst>
                <a:gd name="T0" fmla="*/ 26 w 32"/>
                <a:gd name="T1" fmla="*/ 0 h 70"/>
                <a:gd name="T2" fmla="*/ 32 w 32"/>
                <a:gd name="T3" fmla="*/ 3 h 70"/>
                <a:gd name="T4" fmla="*/ 5 w 32"/>
                <a:gd name="T5" fmla="*/ 70 h 70"/>
                <a:gd name="T6" fmla="*/ 0 w 32"/>
                <a:gd name="T7" fmla="*/ 67 h 70"/>
                <a:gd name="T8" fmla="*/ 26 w 32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26" y="0"/>
                  </a:moveTo>
                  <a:lnTo>
                    <a:pt x="32" y="3"/>
                  </a:lnTo>
                  <a:lnTo>
                    <a:pt x="5" y="70"/>
                  </a:lnTo>
                  <a:lnTo>
                    <a:pt x="0" y="67"/>
                  </a:lnTo>
                  <a:lnTo>
                    <a:pt x="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Freeform 60"/>
            <p:cNvSpPr>
              <a:spLocks/>
            </p:cNvSpPr>
            <p:nvPr/>
          </p:nvSpPr>
          <p:spPr bwMode="auto">
            <a:xfrm>
              <a:off x="2662916" y="1677565"/>
              <a:ext cx="45032" cy="98508"/>
            </a:xfrm>
            <a:custGeom>
              <a:avLst/>
              <a:gdLst>
                <a:gd name="T0" fmla="*/ 6 w 32"/>
                <a:gd name="T1" fmla="*/ 0 h 70"/>
                <a:gd name="T2" fmla="*/ 32 w 32"/>
                <a:gd name="T3" fmla="*/ 67 h 70"/>
                <a:gd name="T4" fmla="*/ 27 w 32"/>
                <a:gd name="T5" fmla="*/ 70 h 70"/>
                <a:gd name="T6" fmla="*/ 0 w 32"/>
                <a:gd name="T7" fmla="*/ 3 h 70"/>
                <a:gd name="T8" fmla="*/ 6 w 32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6" y="0"/>
                  </a:moveTo>
                  <a:lnTo>
                    <a:pt x="32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" name="Freeform 61"/>
            <p:cNvSpPr>
              <a:spLocks/>
            </p:cNvSpPr>
            <p:nvPr/>
          </p:nvSpPr>
          <p:spPr bwMode="auto">
            <a:xfrm>
              <a:off x="2574258" y="1818290"/>
              <a:ext cx="99915" cy="67548"/>
            </a:xfrm>
            <a:custGeom>
              <a:avLst/>
              <a:gdLst>
                <a:gd name="T0" fmla="*/ 27 w 71"/>
                <a:gd name="T1" fmla="*/ 48 h 48"/>
                <a:gd name="T2" fmla="*/ 23 w 71"/>
                <a:gd name="T3" fmla="*/ 48 h 48"/>
                <a:gd name="T4" fmla="*/ 0 w 71"/>
                <a:gd name="T5" fmla="*/ 25 h 48"/>
                <a:gd name="T6" fmla="*/ 4 w 71"/>
                <a:gd name="T7" fmla="*/ 20 h 48"/>
                <a:gd name="T8" fmla="*/ 25 w 71"/>
                <a:gd name="T9" fmla="*/ 41 h 48"/>
                <a:gd name="T10" fmla="*/ 67 w 71"/>
                <a:gd name="T11" fmla="*/ 0 h 48"/>
                <a:gd name="T12" fmla="*/ 71 w 71"/>
                <a:gd name="T13" fmla="*/ 4 h 48"/>
                <a:gd name="T14" fmla="*/ 27 w 71"/>
                <a:gd name="T1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48">
                  <a:moveTo>
                    <a:pt x="27" y="48"/>
                  </a:moveTo>
                  <a:lnTo>
                    <a:pt x="23" y="48"/>
                  </a:lnTo>
                  <a:lnTo>
                    <a:pt x="0" y="25"/>
                  </a:lnTo>
                  <a:lnTo>
                    <a:pt x="4" y="20"/>
                  </a:lnTo>
                  <a:lnTo>
                    <a:pt x="25" y="41"/>
                  </a:lnTo>
                  <a:lnTo>
                    <a:pt x="67" y="0"/>
                  </a:lnTo>
                  <a:lnTo>
                    <a:pt x="71" y="4"/>
                  </a:lnTo>
                  <a:lnTo>
                    <a:pt x="27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4" name="Группа 443"/>
          <p:cNvGrpSpPr/>
          <p:nvPr/>
        </p:nvGrpSpPr>
        <p:grpSpPr>
          <a:xfrm>
            <a:off x="2858524" y="1677565"/>
            <a:ext cx="306781" cy="261749"/>
            <a:chOff x="2858524" y="1677565"/>
            <a:chExt cx="306781" cy="261749"/>
          </a:xfrm>
          <a:solidFill>
            <a:schemeClr val="tx2"/>
          </a:solidFill>
        </p:grpSpPr>
        <p:sp>
          <p:nvSpPr>
            <p:cNvPr id="56" name="Freeform 62"/>
            <p:cNvSpPr>
              <a:spLocks noEditPoints="1"/>
            </p:cNvSpPr>
            <p:nvPr/>
          </p:nvSpPr>
          <p:spPr bwMode="auto">
            <a:xfrm>
              <a:off x="2858524" y="1769036"/>
              <a:ext cx="306781" cy="170278"/>
            </a:xfrm>
            <a:custGeom>
              <a:avLst/>
              <a:gdLst>
                <a:gd name="T0" fmla="*/ 178 w 218"/>
                <a:gd name="T1" fmla="*/ 121 h 121"/>
                <a:gd name="T2" fmla="*/ 40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8 w 218"/>
                <a:gd name="T9" fmla="*/ 121 h 121"/>
                <a:gd name="T10" fmla="*/ 44 w 218"/>
                <a:gd name="T11" fmla="*/ 114 h 121"/>
                <a:gd name="T12" fmla="*/ 174 w 218"/>
                <a:gd name="T13" fmla="*/ 114 h 121"/>
                <a:gd name="T14" fmla="*/ 209 w 218"/>
                <a:gd name="T15" fmla="*/ 7 h 121"/>
                <a:gd name="T16" fmla="*/ 9 w 218"/>
                <a:gd name="T17" fmla="*/ 7 h 121"/>
                <a:gd name="T18" fmla="*/ 44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8" y="121"/>
                  </a:moveTo>
                  <a:lnTo>
                    <a:pt x="40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8" y="121"/>
                  </a:lnTo>
                  <a:close/>
                  <a:moveTo>
                    <a:pt x="44" y="114"/>
                  </a:moveTo>
                  <a:lnTo>
                    <a:pt x="174" y="114"/>
                  </a:lnTo>
                  <a:lnTo>
                    <a:pt x="209" y="7"/>
                  </a:lnTo>
                  <a:lnTo>
                    <a:pt x="9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63"/>
            <p:cNvSpPr>
              <a:spLocks/>
            </p:cNvSpPr>
            <p:nvPr/>
          </p:nvSpPr>
          <p:spPr bwMode="auto">
            <a:xfrm>
              <a:off x="2923257" y="1677565"/>
              <a:ext cx="45032" cy="98508"/>
            </a:xfrm>
            <a:custGeom>
              <a:avLst/>
              <a:gdLst>
                <a:gd name="T0" fmla="*/ 26 w 32"/>
                <a:gd name="T1" fmla="*/ 0 h 70"/>
                <a:gd name="T2" fmla="*/ 32 w 32"/>
                <a:gd name="T3" fmla="*/ 3 h 70"/>
                <a:gd name="T4" fmla="*/ 5 w 32"/>
                <a:gd name="T5" fmla="*/ 70 h 70"/>
                <a:gd name="T6" fmla="*/ 0 w 32"/>
                <a:gd name="T7" fmla="*/ 67 h 70"/>
                <a:gd name="T8" fmla="*/ 26 w 32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26" y="0"/>
                  </a:moveTo>
                  <a:lnTo>
                    <a:pt x="32" y="3"/>
                  </a:lnTo>
                  <a:lnTo>
                    <a:pt x="5" y="70"/>
                  </a:lnTo>
                  <a:lnTo>
                    <a:pt x="0" y="67"/>
                  </a:lnTo>
                  <a:lnTo>
                    <a:pt x="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" name="Freeform 64"/>
            <p:cNvSpPr>
              <a:spLocks/>
            </p:cNvSpPr>
            <p:nvPr/>
          </p:nvSpPr>
          <p:spPr bwMode="auto">
            <a:xfrm>
              <a:off x="3055539" y="1677565"/>
              <a:ext cx="46440" cy="98508"/>
            </a:xfrm>
            <a:custGeom>
              <a:avLst/>
              <a:gdLst>
                <a:gd name="T0" fmla="*/ 6 w 33"/>
                <a:gd name="T1" fmla="*/ 0 h 70"/>
                <a:gd name="T2" fmla="*/ 33 w 33"/>
                <a:gd name="T3" fmla="*/ 67 h 70"/>
                <a:gd name="T4" fmla="*/ 27 w 33"/>
                <a:gd name="T5" fmla="*/ 70 h 70"/>
                <a:gd name="T6" fmla="*/ 0 w 33"/>
                <a:gd name="T7" fmla="*/ 3 h 70"/>
                <a:gd name="T8" fmla="*/ 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6" y="0"/>
                  </a:moveTo>
                  <a:lnTo>
                    <a:pt x="33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" name="Freeform 65"/>
            <p:cNvSpPr>
              <a:spLocks noEditPoints="1"/>
            </p:cNvSpPr>
            <p:nvPr/>
          </p:nvSpPr>
          <p:spPr bwMode="auto">
            <a:xfrm>
              <a:off x="2959846" y="1821105"/>
              <a:ext cx="104137" cy="66141"/>
            </a:xfrm>
            <a:custGeom>
              <a:avLst/>
              <a:gdLst>
                <a:gd name="T0" fmla="*/ 72 w 88"/>
                <a:gd name="T1" fmla="*/ 56 h 56"/>
                <a:gd name="T2" fmla="*/ 16 w 88"/>
                <a:gd name="T3" fmla="*/ 56 h 56"/>
                <a:gd name="T4" fmla="*/ 0 w 88"/>
                <a:gd name="T5" fmla="*/ 40 h 56"/>
                <a:gd name="T6" fmla="*/ 13 w 88"/>
                <a:gd name="T7" fmla="*/ 25 h 56"/>
                <a:gd name="T8" fmla="*/ 44 w 88"/>
                <a:gd name="T9" fmla="*/ 0 h 56"/>
                <a:gd name="T10" fmla="*/ 76 w 88"/>
                <a:gd name="T11" fmla="*/ 25 h 56"/>
                <a:gd name="T12" fmla="*/ 88 w 88"/>
                <a:gd name="T13" fmla="*/ 40 h 56"/>
                <a:gd name="T14" fmla="*/ 72 w 88"/>
                <a:gd name="T15" fmla="*/ 56 h 56"/>
                <a:gd name="T16" fmla="*/ 16 w 88"/>
                <a:gd name="T17" fmla="*/ 32 h 56"/>
                <a:gd name="T18" fmla="*/ 8 w 88"/>
                <a:gd name="T19" fmla="*/ 40 h 56"/>
                <a:gd name="T20" fmla="*/ 16 w 88"/>
                <a:gd name="T21" fmla="*/ 48 h 56"/>
                <a:gd name="T22" fmla="*/ 72 w 88"/>
                <a:gd name="T23" fmla="*/ 48 h 56"/>
                <a:gd name="T24" fmla="*/ 80 w 88"/>
                <a:gd name="T25" fmla="*/ 40 h 56"/>
                <a:gd name="T26" fmla="*/ 72 w 88"/>
                <a:gd name="T27" fmla="*/ 32 h 56"/>
                <a:gd name="T28" fmla="*/ 68 w 88"/>
                <a:gd name="T29" fmla="*/ 32 h 56"/>
                <a:gd name="T30" fmla="*/ 68 w 88"/>
                <a:gd name="T31" fmla="*/ 28 h 56"/>
                <a:gd name="T32" fmla="*/ 44 w 88"/>
                <a:gd name="T33" fmla="*/ 8 h 56"/>
                <a:gd name="T34" fmla="*/ 20 w 88"/>
                <a:gd name="T35" fmla="*/ 29 h 56"/>
                <a:gd name="T36" fmla="*/ 20 w 88"/>
                <a:gd name="T37" fmla="*/ 32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2" y="56"/>
                  </a:moveTo>
                  <a:cubicBezTo>
                    <a:pt x="16" y="56"/>
                    <a:pt x="16" y="56"/>
                    <a:pt x="16" y="56"/>
                  </a:cubicBezTo>
                  <a:cubicBezTo>
                    <a:pt x="6" y="56"/>
                    <a:pt x="0" y="51"/>
                    <a:pt x="0" y="40"/>
                  </a:cubicBezTo>
                  <a:cubicBezTo>
                    <a:pt x="0" y="35"/>
                    <a:pt x="5" y="27"/>
                    <a:pt x="13" y="25"/>
                  </a:cubicBezTo>
                  <a:cubicBezTo>
                    <a:pt x="17" y="13"/>
                    <a:pt x="30" y="0"/>
                    <a:pt x="44" y="0"/>
                  </a:cubicBezTo>
                  <a:cubicBezTo>
                    <a:pt x="61" y="0"/>
                    <a:pt x="74" y="11"/>
                    <a:pt x="76" y="25"/>
                  </a:cubicBezTo>
                  <a:cubicBezTo>
                    <a:pt x="84" y="27"/>
                    <a:pt x="88" y="35"/>
                    <a:pt x="88" y="40"/>
                  </a:cubicBezTo>
                  <a:cubicBezTo>
                    <a:pt x="88" y="50"/>
                    <a:pt x="82" y="56"/>
                    <a:pt x="72" y="56"/>
                  </a:cubicBezTo>
                  <a:close/>
                  <a:moveTo>
                    <a:pt x="16" y="32"/>
                  </a:moveTo>
                  <a:cubicBezTo>
                    <a:pt x="11" y="32"/>
                    <a:pt x="8" y="39"/>
                    <a:pt x="8" y="40"/>
                  </a:cubicBezTo>
                  <a:cubicBezTo>
                    <a:pt x="8" y="46"/>
                    <a:pt x="11" y="48"/>
                    <a:pt x="16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8" y="48"/>
                    <a:pt x="80" y="46"/>
                    <a:pt x="80" y="40"/>
                  </a:cubicBezTo>
                  <a:cubicBezTo>
                    <a:pt x="80" y="39"/>
                    <a:pt x="78" y="32"/>
                    <a:pt x="72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8" y="15"/>
                    <a:pt x="56" y="8"/>
                    <a:pt x="44" y="8"/>
                  </a:cubicBezTo>
                  <a:cubicBezTo>
                    <a:pt x="33" y="8"/>
                    <a:pt x="22" y="19"/>
                    <a:pt x="20" y="29"/>
                  </a:cubicBezTo>
                  <a:cubicBezTo>
                    <a:pt x="20" y="32"/>
                    <a:pt x="20" y="32"/>
                    <a:pt x="20" y="32"/>
                  </a:cubicBezTo>
                  <a:lnTo>
                    <a:pt x="16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5" name="Группа 444"/>
          <p:cNvGrpSpPr/>
          <p:nvPr/>
        </p:nvGrpSpPr>
        <p:grpSpPr>
          <a:xfrm>
            <a:off x="3251148" y="1677565"/>
            <a:ext cx="306781" cy="261749"/>
            <a:chOff x="3251148" y="1677565"/>
            <a:chExt cx="306781" cy="261749"/>
          </a:xfrm>
          <a:solidFill>
            <a:schemeClr val="tx2"/>
          </a:solidFill>
        </p:grpSpPr>
        <p:sp>
          <p:nvSpPr>
            <p:cNvPr id="60" name="Freeform 66"/>
            <p:cNvSpPr>
              <a:spLocks noEditPoints="1"/>
            </p:cNvSpPr>
            <p:nvPr/>
          </p:nvSpPr>
          <p:spPr bwMode="auto">
            <a:xfrm>
              <a:off x="3251148" y="1769036"/>
              <a:ext cx="306781" cy="170278"/>
            </a:xfrm>
            <a:custGeom>
              <a:avLst/>
              <a:gdLst>
                <a:gd name="T0" fmla="*/ 179 w 218"/>
                <a:gd name="T1" fmla="*/ 121 h 121"/>
                <a:gd name="T2" fmla="*/ 40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9 w 218"/>
                <a:gd name="T9" fmla="*/ 121 h 121"/>
                <a:gd name="T10" fmla="*/ 44 w 218"/>
                <a:gd name="T11" fmla="*/ 114 h 121"/>
                <a:gd name="T12" fmla="*/ 174 w 218"/>
                <a:gd name="T13" fmla="*/ 114 h 121"/>
                <a:gd name="T14" fmla="*/ 209 w 218"/>
                <a:gd name="T15" fmla="*/ 7 h 121"/>
                <a:gd name="T16" fmla="*/ 10 w 218"/>
                <a:gd name="T17" fmla="*/ 7 h 121"/>
                <a:gd name="T18" fmla="*/ 44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9" y="121"/>
                  </a:moveTo>
                  <a:lnTo>
                    <a:pt x="40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9" y="121"/>
                  </a:lnTo>
                  <a:close/>
                  <a:moveTo>
                    <a:pt x="44" y="114"/>
                  </a:moveTo>
                  <a:lnTo>
                    <a:pt x="174" y="114"/>
                  </a:lnTo>
                  <a:lnTo>
                    <a:pt x="209" y="7"/>
                  </a:lnTo>
                  <a:lnTo>
                    <a:pt x="10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67"/>
            <p:cNvSpPr>
              <a:spLocks/>
            </p:cNvSpPr>
            <p:nvPr/>
          </p:nvSpPr>
          <p:spPr bwMode="auto">
            <a:xfrm>
              <a:off x="3315881" y="1677565"/>
              <a:ext cx="45032" cy="98508"/>
            </a:xfrm>
            <a:custGeom>
              <a:avLst/>
              <a:gdLst>
                <a:gd name="T0" fmla="*/ 27 w 32"/>
                <a:gd name="T1" fmla="*/ 0 h 70"/>
                <a:gd name="T2" fmla="*/ 32 w 32"/>
                <a:gd name="T3" fmla="*/ 3 h 70"/>
                <a:gd name="T4" fmla="*/ 6 w 32"/>
                <a:gd name="T5" fmla="*/ 70 h 70"/>
                <a:gd name="T6" fmla="*/ 0 w 32"/>
                <a:gd name="T7" fmla="*/ 67 h 70"/>
                <a:gd name="T8" fmla="*/ 27 w 32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27" y="0"/>
                  </a:moveTo>
                  <a:lnTo>
                    <a:pt x="32" y="3"/>
                  </a:lnTo>
                  <a:lnTo>
                    <a:pt x="6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Freeform 68"/>
            <p:cNvSpPr>
              <a:spLocks/>
            </p:cNvSpPr>
            <p:nvPr/>
          </p:nvSpPr>
          <p:spPr bwMode="auto">
            <a:xfrm>
              <a:off x="3448163" y="1677565"/>
              <a:ext cx="46440" cy="98508"/>
            </a:xfrm>
            <a:custGeom>
              <a:avLst/>
              <a:gdLst>
                <a:gd name="T0" fmla="*/ 6 w 33"/>
                <a:gd name="T1" fmla="*/ 0 h 70"/>
                <a:gd name="T2" fmla="*/ 33 w 33"/>
                <a:gd name="T3" fmla="*/ 67 h 70"/>
                <a:gd name="T4" fmla="*/ 27 w 33"/>
                <a:gd name="T5" fmla="*/ 70 h 70"/>
                <a:gd name="T6" fmla="*/ 0 w 33"/>
                <a:gd name="T7" fmla="*/ 3 h 70"/>
                <a:gd name="T8" fmla="*/ 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6" y="0"/>
                  </a:moveTo>
                  <a:lnTo>
                    <a:pt x="33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69"/>
            <p:cNvSpPr>
              <a:spLocks/>
            </p:cNvSpPr>
            <p:nvPr/>
          </p:nvSpPr>
          <p:spPr bwMode="auto">
            <a:xfrm>
              <a:off x="3363728" y="1860508"/>
              <a:ext cx="81621" cy="45032"/>
            </a:xfrm>
            <a:custGeom>
              <a:avLst/>
              <a:gdLst>
                <a:gd name="T0" fmla="*/ 31 w 58"/>
                <a:gd name="T1" fmla="*/ 32 h 32"/>
                <a:gd name="T2" fmla="*/ 27 w 58"/>
                <a:gd name="T3" fmla="*/ 32 h 32"/>
                <a:gd name="T4" fmla="*/ 0 w 58"/>
                <a:gd name="T5" fmla="*/ 5 h 32"/>
                <a:gd name="T6" fmla="*/ 4 w 58"/>
                <a:gd name="T7" fmla="*/ 0 h 32"/>
                <a:gd name="T8" fmla="*/ 30 w 58"/>
                <a:gd name="T9" fmla="*/ 25 h 32"/>
                <a:gd name="T10" fmla="*/ 54 w 58"/>
                <a:gd name="T11" fmla="*/ 0 h 32"/>
                <a:gd name="T12" fmla="*/ 58 w 58"/>
                <a:gd name="T13" fmla="*/ 5 h 32"/>
                <a:gd name="T14" fmla="*/ 31 w 58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32">
                  <a:moveTo>
                    <a:pt x="31" y="32"/>
                  </a:moveTo>
                  <a:lnTo>
                    <a:pt x="27" y="32"/>
                  </a:lnTo>
                  <a:lnTo>
                    <a:pt x="0" y="5"/>
                  </a:lnTo>
                  <a:lnTo>
                    <a:pt x="4" y="0"/>
                  </a:lnTo>
                  <a:lnTo>
                    <a:pt x="30" y="25"/>
                  </a:lnTo>
                  <a:lnTo>
                    <a:pt x="54" y="0"/>
                  </a:lnTo>
                  <a:lnTo>
                    <a:pt x="58" y="5"/>
                  </a:lnTo>
                  <a:lnTo>
                    <a:pt x="31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" name="Rectangle 70"/>
            <p:cNvSpPr>
              <a:spLocks noChangeArrowheads="1"/>
            </p:cNvSpPr>
            <p:nvPr/>
          </p:nvSpPr>
          <p:spPr bwMode="auto">
            <a:xfrm>
              <a:off x="3400317" y="1807032"/>
              <a:ext cx="9851" cy="9428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6" name="Группа 445"/>
          <p:cNvGrpSpPr/>
          <p:nvPr/>
        </p:nvGrpSpPr>
        <p:grpSpPr>
          <a:xfrm>
            <a:off x="3643771" y="1677565"/>
            <a:ext cx="306781" cy="261749"/>
            <a:chOff x="3643771" y="1677565"/>
            <a:chExt cx="306781" cy="261749"/>
          </a:xfrm>
          <a:solidFill>
            <a:schemeClr val="tx2"/>
          </a:solidFill>
        </p:grpSpPr>
        <p:sp>
          <p:nvSpPr>
            <p:cNvPr id="65" name="Freeform 71"/>
            <p:cNvSpPr>
              <a:spLocks noEditPoints="1"/>
            </p:cNvSpPr>
            <p:nvPr/>
          </p:nvSpPr>
          <p:spPr bwMode="auto">
            <a:xfrm>
              <a:off x="3643771" y="1769036"/>
              <a:ext cx="306781" cy="170278"/>
            </a:xfrm>
            <a:custGeom>
              <a:avLst/>
              <a:gdLst>
                <a:gd name="T0" fmla="*/ 179 w 218"/>
                <a:gd name="T1" fmla="*/ 121 h 121"/>
                <a:gd name="T2" fmla="*/ 40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9 w 218"/>
                <a:gd name="T9" fmla="*/ 121 h 121"/>
                <a:gd name="T10" fmla="*/ 45 w 218"/>
                <a:gd name="T11" fmla="*/ 114 h 121"/>
                <a:gd name="T12" fmla="*/ 174 w 218"/>
                <a:gd name="T13" fmla="*/ 114 h 121"/>
                <a:gd name="T14" fmla="*/ 209 w 218"/>
                <a:gd name="T15" fmla="*/ 7 h 121"/>
                <a:gd name="T16" fmla="*/ 10 w 218"/>
                <a:gd name="T17" fmla="*/ 7 h 121"/>
                <a:gd name="T18" fmla="*/ 45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9" y="121"/>
                  </a:moveTo>
                  <a:lnTo>
                    <a:pt x="40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9" y="121"/>
                  </a:lnTo>
                  <a:close/>
                  <a:moveTo>
                    <a:pt x="45" y="114"/>
                  </a:moveTo>
                  <a:lnTo>
                    <a:pt x="174" y="114"/>
                  </a:lnTo>
                  <a:lnTo>
                    <a:pt x="209" y="7"/>
                  </a:lnTo>
                  <a:lnTo>
                    <a:pt x="10" y="7"/>
                  </a:lnTo>
                  <a:lnTo>
                    <a:pt x="45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Freeform 72"/>
            <p:cNvSpPr>
              <a:spLocks/>
            </p:cNvSpPr>
            <p:nvPr/>
          </p:nvSpPr>
          <p:spPr bwMode="auto">
            <a:xfrm>
              <a:off x="3708505" y="1677565"/>
              <a:ext cx="46440" cy="98508"/>
            </a:xfrm>
            <a:custGeom>
              <a:avLst/>
              <a:gdLst>
                <a:gd name="T0" fmla="*/ 27 w 33"/>
                <a:gd name="T1" fmla="*/ 0 h 70"/>
                <a:gd name="T2" fmla="*/ 33 w 33"/>
                <a:gd name="T3" fmla="*/ 3 h 70"/>
                <a:gd name="T4" fmla="*/ 6 w 33"/>
                <a:gd name="T5" fmla="*/ 70 h 70"/>
                <a:gd name="T6" fmla="*/ 0 w 33"/>
                <a:gd name="T7" fmla="*/ 67 h 70"/>
                <a:gd name="T8" fmla="*/ 27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27" y="0"/>
                  </a:moveTo>
                  <a:lnTo>
                    <a:pt x="33" y="3"/>
                  </a:lnTo>
                  <a:lnTo>
                    <a:pt x="6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Freeform 73"/>
            <p:cNvSpPr>
              <a:spLocks/>
            </p:cNvSpPr>
            <p:nvPr/>
          </p:nvSpPr>
          <p:spPr bwMode="auto">
            <a:xfrm>
              <a:off x="3840787" y="1677565"/>
              <a:ext cx="46440" cy="98508"/>
            </a:xfrm>
            <a:custGeom>
              <a:avLst/>
              <a:gdLst>
                <a:gd name="T0" fmla="*/ 6 w 33"/>
                <a:gd name="T1" fmla="*/ 0 h 70"/>
                <a:gd name="T2" fmla="*/ 33 w 33"/>
                <a:gd name="T3" fmla="*/ 67 h 70"/>
                <a:gd name="T4" fmla="*/ 27 w 33"/>
                <a:gd name="T5" fmla="*/ 70 h 70"/>
                <a:gd name="T6" fmla="*/ 0 w 33"/>
                <a:gd name="T7" fmla="*/ 3 h 70"/>
                <a:gd name="T8" fmla="*/ 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6" y="0"/>
                  </a:moveTo>
                  <a:lnTo>
                    <a:pt x="33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Rectangle 74"/>
            <p:cNvSpPr>
              <a:spLocks noChangeArrowheads="1"/>
            </p:cNvSpPr>
            <p:nvPr/>
          </p:nvSpPr>
          <p:spPr bwMode="auto">
            <a:xfrm>
              <a:off x="3754945" y="1853471"/>
              <a:ext cx="8584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7" name="Группа 446"/>
          <p:cNvGrpSpPr/>
          <p:nvPr/>
        </p:nvGrpSpPr>
        <p:grpSpPr>
          <a:xfrm>
            <a:off x="4036395" y="1677565"/>
            <a:ext cx="306781" cy="261749"/>
            <a:chOff x="4036395" y="1677565"/>
            <a:chExt cx="306781" cy="261749"/>
          </a:xfrm>
          <a:solidFill>
            <a:schemeClr val="tx2"/>
          </a:solidFill>
        </p:grpSpPr>
        <p:sp>
          <p:nvSpPr>
            <p:cNvPr id="69" name="Freeform 75"/>
            <p:cNvSpPr>
              <a:spLocks noEditPoints="1"/>
            </p:cNvSpPr>
            <p:nvPr/>
          </p:nvSpPr>
          <p:spPr bwMode="auto">
            <a:xfrm>
              <a:off x="4036395" y="1769036"/>
              <a:ext cx="306781" cy="170278"/>
            </a:xfrm>
            <a:custGeom>
              <a:avLst/>
              <a:gdLst>
                <a:gd name="T0" fmla="*/ 180 w 218"/>
                <a:gd name="T1" fmla="*/ 121 h 121"/>
                <a:gd name="T2" fmla="*/ 40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80 w 218"/>
                <a:gd name="T9" fmla="*/ 121 h 121"/>
                <a:gd name="T10" fmla="*/ 45 w 218"/>
                <a:gd name="T11" fmla="*/ 114 h 121"/>
                <a:gd name="T12" fmla="*/ 174 w 218"/>
                <a:gd name="T13" fmla="*/ 114 h 121"/>
                <a:gd name="T14" fmla="*/ 209 w 218"/>
                <a:gd name="T15" fmla="*/ 7 h 121"/>
                <a:gd name="T16" fmla="*/ 10 w 218"/>
                <a:gd name="T17" fmla="*/ 7 h 121"/>
                <a:gd name="T18" fmla="*/ 45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80" y="121"/>
                  </a:moveTo>
                  <a:lnTo>
                    <a:pt x="40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80" y="121"/>
                  </a:lnTo>
                  <a:close/>
                  <a:moveTo>
                    <a:pt x="45" y="114"/>
                  </a:moveTo>
                  <a:lnTo>
                    <a:pt x="174" y="114"/>
                  </a:lnTo>
                  <a:lnTo>
                    <a:pt x="209" y="7"/>
                  </a:lnTo>
                  <a:lnTo>
                    <a:pt x="10" y="7"/>
                  </a:lnTo>
                  <a:lnTo>
                    <a:pt x="45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Freeform 76"/>
            <p:cNvSpPr>
              <a:spLocks/>
            </p:cNvSpPr>
            <p:nvPr/>
          </p:nvSpPr>
          <p:spPr bwMode="auto">
            <a:xfrm>
              <a:off x="4101129" y="1677565"/>
              <a:ext cx="46440" cy="98508"/>
            </a:xfrm>
            <a:custGeom>
              <a:avLst/>
              <a:gdLst>
                <a:gd name="T0" fmla="*/ 27 w 33"/>
                <a:gd name="T1" fmla="*/ 0 h 70"/>
                <a:gd name="T2" fmla="*/ 33 w 33"/>
                <a:gd name="T3" fmla="*/ 3 h 70"/>
                <a:gd name="T4" fmla="*/ 7 w 33"/>
                <a:gd name="T5" fmla="*/ 70 h 70"/>
                <a:gd name="T6" fmla="*/ 0 w 33"/>
                <a:gd name="T7" fmla="*/ 67 h 70"/>
                <a:gd name="T8" fmla="*/ 27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27" y="0"/>
                  </a:moveTo>
                  <a:lnTo>
                    <a:pt x="33" y="3"/>
                  </a:lnTo>
                  <a:lnTo>
                    <a:pt x="7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1" name="Freeform 77"/>
            <p:cNvSpPr>
              <a:spLocks/>
            </p:cNvSpPr>
            <p:nvPr/>
          </p:nvSpPr>
          <p:spPr bwMode="auto">
            <a:xfrm>
              <a:off x="4233411" y="1677565"/>
              <a:ext cx="47847" cy="98508"/>
            </a:xfrm>
            <a:custGeom>
              <a:avLst/>
              <a:gdLst>
                <a:gd name="T0" fmla="*/ 7 w 34"/>
                <a:gd name="T1" fmla="*/ 0 h 70"/>
                <a:gd name="T2" fmla="*/ 34 w 34"/>
                <a:gd name="T3" fmla="*/ 67 h 70"/>
                <a:gd name="T4" fmla="*/ 27 w 34"/>
                <a:gd name="T5" fmla="*/ 70 h 70"/>
                <a:gd name="T6" fmla="*/ 0 w 34"/>
                <a:gd name="T7" fmla="*/ 3 h 70"/>
                <a:gd name="T8" fmla="*/ 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7" y="0"/>
                  </a:moveTo>
                  <a:lnTo>
                    <a:pt x="34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Rectangle 78"/>
            <p:cNvSpPr>
              <a:spLocks noChangeArrowheads="1"/>
            </p:cNvSpPr>
            <p:nvPr/>
          </p:nvSpPr>
          <p:spPr bwMode="auto">
            <a:xfrm>
              <a:off x="4185564" y="1815476"/>
              <a:ext cx="9851" cy="8584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3" name="Rectangle 79"/>
            <p:cNvSpPr>
              <a:spLocks noChangeArrowheads="1"/>
            </p:cNvSpPr>
            <p:nvPr/>
          </p:nvSpPr>
          <p:spPr bwMode="auto">
            <a:xfrm>
              <a:off x="4147568" y="1853471"/>
              <a:ext cx="8584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8" name="Группа 447"/>
          <p:cNvGrpSpPr/>
          <p:nvPr/>
        </p:nvGrpSpPr>
        <p:grpSpPr>
          <a:xfrm>
            <a:off x="4430426" y="1677565"/>
            <a:ext cx="305374" cy="261749"/>
            <a:chOff x="4430426" y="1677565"/>
            <a:chExt cx="305374" cy="261749"/>
          </a:xfrm>
          <a:solidFill>
            <a:schemeClr val="tx2"/>
          </a:solidFill>
        </p:grpSpPr>
        <p:sp>
          <p:nvSpPr>
            <p:cNvPr id="74" name="Freeform 80"/>
            <p:cNvSpPr>
              <a:spLocks noEditPoints="1"/>
            </p:cNvSpPr>
            <p:nvPr/>
          </p:nvSpPr>
          <p:spPr bwMode="auto">
            <a:xfrm>
              <a:off x="4430426" y="1769036"/>
              <a:ext cx="305374" cy="170278"/>
            </a:xfrm>
            <a:custGeom>
              <a:avLst/>
              <a:gdLst>
                <a:gd name="T0" fmla="*/ 179 w 217"/>
                <a:gd name="T1" fmla="*/ 121 h 121"/>
                <a:gd name="T2" fmla="*/ 39 w 217"/>
                <a:gd name="T3" fmla="*/ 121 h 121"/>
                <a:gd name="T4" fmla="*/ 0 w 217"/>
                <a:gd name="T5" fmla="*/ 0 h 121"/>
                <a:gd name="T6" fmla="*/ 217 w 217"/>
                <a:gd name="T7" fmla="*/ 0 h 121"/>
                <a:gd name="T8" fmla="*/ 179 w 217"/>
                <a:gd name="T9" fmla="*/ 121 h 121"/>
                <a:gd name="T10" fmla="*/ 44 w 217"/>
                <a:gd name="T11" fmla="*/ 114 h 121"/>
                <a:gd name="T12" fmla="*/ 174 w 217"/>
                <a:gd name="T13" fmla="*/ 114 h 121"/>
                <a:gd name="T14" fmla="*/ 208 w 217"/>
                <a:gd name="T15" fmla="*/ 7 h 121"/>
                <a:gd name="T16" fmla="*/ 9 w 217"/>
                <a:gd name="T17" fmla="*/ 7 h 121"/>
                <a:gd name="T18" fmla="*/ 44 w 217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121">
                  <a:moveTo>
                    <a:pt x="179" y="121"/>
                  </a:moveTo>
                  <a:lnTo>
                    <a:pt x="39" y="121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79" y="121"/>
                  </a:lnTo>
                  <a:close/>
                  <a:moveTo>
                    <a:pt x="44" y="114"/>
                  </a:moveTo>
                  <a:lnTo>
                    <a:pt x="174" y="114"/>
                  </a:lnTo>
                  <a:lnTo>
                    <a:pt x="208" y="7"/>
                  </a:lnTo>
                  <a:lnTo>
                    <a:pt x="9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Freeform 81"/>
            <p:cNvSpPr>
              <a:spLocks/>
            </p:cNvSpPr>
            <p:nvPr/>
          </p:nvSpPr>
          <p:spPr bwMode="auto">
            <a:xfrm>
              <a:off x="4493752" y="1677565"/>
              <a:ext cx="47847" cy="98508"/>
            </a:xfrm>
            <a:custGeom>
              <a:avLst/>
              <a:gdLst>
                <a:gd name="T0" fmla="*/ 27 w 34"/>
                <a:gd name="T1" fmla="*/ 0 h 70"/>
                <a:gd name="T2" fmla="*/ 34 w 34"/>
                <a:gd name="T3" fmla="*/ 3 h 70"/>
                <a:gd name="T4" fmla="*/ 7 w 34"/>
                <a:gd name="T5" fmla="*/ 70 h 70"/>
                <a:gd name="T6" fmla="*/ 0 w 34"/>
                <a:gd name="T7" fmla="*/ 67 h 70"/>
                <a:gd name="T8" fmla="*/ 2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27" y="0"/>
                  </a:moveTo>
                  <a:lnTo>
                    <a:pt x="34" y="3"/>
                  </a:lnTo>
                  <a:lnTo>
                    <a:pt x="7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6" name="Freeform 82"/>
            <p:cNvSpPr>
              <a:spLocks/>
            </p:cNvSpPr>
            <p:nvPr/>
          </p:nvSpPr>
          <p:spPr bwMode="auto">
            <a:xfrm>
              <a:off x="4626034" y="1677565"/>
              <a:ext cx="47847" cy="98508"/>
            </a:xfrm>
            <a:custGeom>
              <a:avLst/>
              <a:gdLst>
                <a:gd name="T0" fmla="*/ 7 w 34"/>
                <a:gd name="T1" fmla="*/ 0 h 70"/>
                <a:gd name="T2" fmla="*/ 34 w 34"/>
                <a:gd name="T3" fmla="*/ 67 h 70"/>
                <a:gd name="T4" fmla="*/ 27 w 34"/>
                <a:gd name="T5" fmla="*/ 70 h 70"/>
                <a:gd name="T6" fmla="*/ 0 w 34"/>
                <a:gd name="T7" fmla="*/ 3 h 70"/>
                <a:gd name="T8" fmla="*/ 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7" y="0"/>
                  </a:moveTo>
                  <a:lnTo>
                    <a:pt x="34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7" name="Freeform 83"/>
            <p:cNvSpPr>
              <a:spLocks/>
            </p:cNvSpPr>
            <p:nvPr/>
          </p:nvSpPr>
          <p:spPr bwMode="auto">
            <a:xfrm>
              <a:off x="4535970" y="1853471"/>
              <a:ext cx="61919" cy="47847"/>
            </a:xfrm>
            <a:custGeom>
              <a:avLst/>
              <a:gdLst>
                <a:gd name="T0" fmla="*/ 52 w 52"/>
                <a:gd name="T1" fmla="*/ 40 h 40"/>
                <a:gd name="T2" fmla="*/ 36 w 52"/>
                <a:gd name="T3" fmla="*/ 40 h 40"/>
                <a:gd name="T4" fmla="*/ 0 w 52"/>
                <a:gd name="T5" fmla="*/ 0 h 40"/>
                <a:gd name="T6" fmla="*/ 8 w 52"/>
                <a:gd name="T7" fmla="*/ 0 h 40"/>
                <a:gd name="T8" fmla="*/ 36 w 52"/>
                <a:gd name="T9" fmla="*/ 32 h 40"/>
                <a:gd name="T10" fmla="*/ 52 w 52"/>
                <a:gd name="T11" fmla="*/ 32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36" y="40"/>
                    <a:pt x="36" y="40"/>
                    <a:pt x="36" y="40"/>
                  </a:cubicBezTo>
                  <a:cubicBezTo>
                    <a:pt x="15" y="40"/>
                    <a:pt x="0" y="19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5"/>
                    <a:pt x="20" y="32"/>
                    <a:pt x="36" y="32"/>
                  </a:cubicBezTo>
                  <a:cubicBezTo>
                    <a:pt x="52" y="32"/>
                    <a:pt x="52" y="32"/>
                    <a:pt x="52" y="32"/>
                  </a:cubicBezTo>
                  <a:lnTo>
                    <a:pt x="52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8" name="Freeform 84"/>
            <p:cNvSpPr>
              <a:spLocks/>
            </p:cNvSpPr>
            <p:nvPr/>
          </p:nvSpPr>
          <p:spPr bwMode="auto">
            <a:xfrm>
              <a:off x="4579595" y="1875987"/>
              <a:ext cx="21109" cy="43625"/>
            </a:xfrm>
            <a:custGeom>
              <a:avLst/>
              <a:gdLst>
                <a:gd name="T0" fmla="*/ 5 w 15"/>
                <a:gd name="T1" fmla="*/ 31 h 31"/>
                <a:gd name="T2" fmla="*/ 0 w 15"/>
                <a:gd name="T3" fmla="*/ 26 h 31"/>
                <a:gd name="T4" fmla="*/ 9 w 15"/>
                <a:gd name="T5" fmla="*/ 15 h 31"/>
                <a:gd name="T6" fmla="*/ 0 w 15"/>
                <a:gd name="T7" fmla="*/ 4 h 31"/>
                <a:gd name="T8" fmla="*/ 5 w 15"/>
                <a:gd name="T9" fmla="*/ 0 h 31"/>
                <a:gd name="T10" fmla="*/ 15 w 15"/>
                <a:gd name="T11" fmla="*/ 13 h 31"/>
                <a:gd name="T12" fmla="*/ 15 w 15"/>
                <a:gd name="T13" fmla="*/ 17 h 31"/>
                <a:gd name="T14" fmla="*/ 5 w 1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1">
                  <a:moveTo>
                    <a:pt x="5" y="31"/>
                  </a:moveTo>
                  <a:lnTo>
                    <a:pt x="0" y="26"/>
                  </a:lnTo>
                  <a:lnTo>
                    <a:pt x="9" y="15"/>
                  </a:lnTo>
                  <a:lnTo>
                    <a:pt x="0" y="4"/>
                  </a:lnTo>
                  <a:lnTo>
                    <a:pt x="5" y="0"/>
                  </a:lnTo>
                  <a:lnTo>
                    <a:pt x="15" y="13"/>
                  </a:lnTo>
                  <a:lnTo>
                    <a:pt x="15" y="17"/>
                  </a:lnTo>
                  <a:lnTo>
                    <a:pt x="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9" name="Freeform 85"/>
            <p:cNvSpPr>
              <a:spLocks/>
            </p:cNvSpPr>
            <p:nvPr/>
          </p:nvSpPr>
          <p:spPr bwMode="auto">
            <a:xfrm>
              <a:off x="4569744" y="1807032"/>
              <a:ext cx="60512" cy="46440"/>
            </a:xfrm>
            <a:custGeom>
              <a:avLst/>
              <a:gdLst>
                <a:gd name="T0" fmla="*/ 52 w 52"/>
                <a:gd name="T1" fmla="*/ 40 h 40"/>
                <a:gd name="T2" fmla="*/ 44 w 52"/>
                <a:gd name="T3" fmla="*/ 40 h 40"/>
                <a:gd name="T4" fmla="*/ 16 w 52"/>
                <a:gd name="T5" fmla="*/ 8 h 40"/>
                <a:gd name="T6" fmla="*/ 0 w 52"/>
                <a:gd name="T7" fmla="*/ 8 h 40"/>
                <a:gd name="T8" fmla="*/ 0 w 52"/>
                <a:gd name="T9" fmla="*/ 0 h 40"/>
                <a:gd name="T10" fmla="*/ 16 w 52"/>
                <a:gd name="T11" fmla="*/ 0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44" y="26"/>
                    <a:pt x="32" y="8"/>
                    <a:pt x="16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37" y="0"/>
                    <a:pt x="52" y="22"/>
                    <a:pt x="52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Freeform 86"/>
            <p:cNvSpPr>
              <a:spLocks/>
            </p:cNvSpPr>
            <p:nvPr/>
          </p:nvSpPr>
          <p:spPr bwMode="auto">
            <a:xfrm>
              <a:off x="4565523" y="1790145"/>
              <a:ext cx="21109" cy="43625"/>
            </a:xfrm>
            <a:custGeom>
              <a:avLst/>
              <a:gdLst>
                <a:gd name="T0" fmla="*/ 10 w 15"/>
                <a:gd name="T1" fmla="*/ 31 h 31"/>
                <a:gd name="T2" fmla="*/ 0 w 15"/>
                <a:gd name="T3" fmla="*/ 18 h 31"/>
                <a:gd name="T4" fmla="*/ 0 w 15"/>
                <a:gd name="T5" fmla="*/ 13 h 31"/>
                <a:gd name="T6" fmla="*/ 10 w 15"/>
                <a:gd name="T7" fmla="*/ 0 h 31"/>
                <a:gd name="T8" fmla="*/ 15 w 15"/>
                <a:gd name="T9" fmla="*/ 4 h 31"/>
                <a:gd name="T10" fmla="*/ 7 w 15"/>
                <a:gd name="T11" fmla="*/ 15 h 31"/>
                <a:gd name="T12" fmla="*/ 15 w 15"/>
                <a:gd name="T13" fmla="*/ 27 h 31"/>
                <a:gd name="T14" fmla="*/ 10 w 1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1">
                  <a:moveTo>
                    <a:pt x="10" y="31"/>
                  </a:moveTo>
                  <a:lnTo>
                    <a:pt x="0" y="18"/>
                  </a:lnTo>
                  <a:lnTo>
                    <a:pt x="0" y="13"/>
                  </a:lnTo>
                  <a:lnTo>
                    <a:pt x="10" y="0"/>
                  </a:lnTo>
                  <a:lnTo>
                    <a:pt x="15" y="4"/>
                  </a:lnTo>
                  <a:lnTo>
                    <a:pt x="7" y="15"/>
                  </a:lnTo>
                  <a:lnTo>
                    <a:pt x="15" y="27"/>
                  </a:lnTo>
                  <a:lnTo>
                    <a:pt x="1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9" name="Группа 448"/>
          <p:cNvGrpSpPr/>
          <p:nvPr/>
        </p:nvGrpSpPr>
        <p:grpSpPr>
          <a:xfrm>
            <a:off x="4823050" y="1677565"/>
            <a:ext cx="306781" cy="261749"/>
            <a:chOff x="4823050" y="1677565"/>
            <a:chExt cx="306781" cy="261749"/>
          </a:xfrm>
          <a:solidFill>
            <a:schemeClr val="tx2"/>
          </a:solidFill>
        </p:grpSpPr>
        <p:sp>
          <p:nvSpPr>
            <p:cNvPr id="81" name="Freeform 87"/>
            <p:cNvSpPr>
              <a:spLocks noEditPoints="1"/>
            </p:cNvSpPr>
            <p:nvPr/>
          </p:nvSpPr>
          <p:spPr bwMode="auto">
            <a:xfrm>
              <a:off x="4823050" y="1769036"/>
              <a:ext cx="306781" cy="170278"/>
            </a:xfrm>
            <a:custGeom>
              <a:avLst/>
              <a:gdLst>
                <a:gd name="T0" fmla="*/ 179 w 218"/>
                <a:gd name="T1" fmla="*/ 121 h 121"/>
                <a:gd name="T2" fmla="*/ 39 w 218"/>
                <a:gd name="T3" fmla="*/ 121 h 121"/>
                <a:gd name="T4" fmla="*/ 0 w 218"/>
                <a:gd name="T5" fmla="*/ 0 h 121"/>
                <a:gd name="T6" fmla="*/ 218 w 218"/>
                <a:gd name="T7" fmla="*/ 0 h 121"/>
                <a:gd name="T8" fmla="*/ 179 w 218"/>
                <a:gd name="T9" fmla="*/ 121 h 121"/>
                <a:gd name="T10" fmla="*/ 44 w 218"/>
                <a:gd name="T11" fmla="*/ 114 h 121"/>
                <a:gd name="T12" fmla="*/ 174 w 218"/>
                <a:gd name="T13" fmla="*/ 114 h 121"/>
                <a:gd name="T14" fmla="*/ 209 w 218"/>
                <a:gd name="T15" fmla="*/ 7 h 121"/>
                <a:gd name="T16" fmla="*/ 10 w 218"/>
                <a:gd name="T17" fmla="*/ 7 h 121"/>
                <a:gd name="T18" fmla="*/ 44 w 218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" h="121">
                  <a:moveTo>
                    <a:pt x="179" y="121"/>
                  </a:moveTo>
                  <a:lnTo>
                    <a:pt x="39" y="121"/>
                  </a:lnTo>
                  <a:lnTo>
                    <a:pt x="0" y="0"/>
                  </a:lnTo>
                  <a:lnTo>
                    <a:pt x="218" y="0"/>
                  </a:lnTo>
                  <a:lnTo>
                    <a:pt x="179" y="121"/>
                  </a:lnTo>
                  <a:close/>
                  <a:moveTo>
                    <a:pt x="44" y="114"/>
                  </a:moveTo>
                  <a:lnTo>
                    <a:pt x="174" y="114"/>
                  </a:lnTo>
                  <a:lnTo>
                    <a:pt x="209" y="7"/>
                  </a:lnTo>
                  <a:lnTo>
                    <a:pt x="10" y="7"/>
                  </a:lnTo>
                  <a:lnTo>
                    <a:pt x="44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Freeform 88"/>
            <p:cNvSpPr>
              <a:spLocks/>
            </p:cNvSpPr>
            <p:nvPr/>
          </p:nvSpPr>
          <p:spPr bwMode="auto">
            <a:xfrm>
              <a:off x="4886376" y="1677565"/>
              <a:ext cx="47847" cy="98508"/>
            </a:xfrm>
            <a:custGeom>
              <a:avLst/>
              <a:gdLst>
                <a:gd name="T0" fmla="*/ 27 w 34"/>
                <a:gd name="T1" fmla="*/ 0 h 70"/>
                <a:gd name="T2" fmla="*/ 34 w 34"/>
                <a:gd name="T3" fmla="*/ 3 h 70"/>
                <a:gd name="T4" fmla="*/ 7 w 34"/>
                <a:gd name="T5" fmla="*/ 70 h 70"/>
                <a:gd name="T6" fmla="*/ 0 w 34"/>
                <a:gd name="T7" fmla="*/ 67 h 70"/>
                <a:gd name="T8" fmla="*/ 2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27" y="0"/>
                  </a:moveTo>
                  <a:lnTo>
                    <a:pt x="34" y="3"/>
                  </a:lnTo>
                  <a:lnTo>
                    <a:pt x="7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Freeform 89"/>
            <p:cNvSpPr>
              <a:spLocks/>
            </p:cNvSpPr>
            <p:nvPr/>
          </p:nvSpPr>
          <p:spPr bwMode="auto">
            <a:xfrm>
              <a:off x="5018658" y="1677565"/>
              <a:ext cx="47847" cy="98508"/>
            </a:xfrm>
            <a:custGeom>
              <a:avLst/>
              <a:gdLst>
                <a:gd name="T0" fmla="*/ 7 w 34"/>
                <a:gd name="T1" fmla="*/ 0 h 70"/>
                <a:gd name="T2" fmla="*/ 34 w 34"/>
                <a:gd name="T3" fmla="*/ 67 h 70"/>
                <a:gd name="T4" fmla="*/ 27 w 34"/>
                <a:gd name="T5" fmla="*/ 70 h 70"/>
                <a:gd name="T6" fmla="*/ 0 w 34"/>
                <a:gd name="T7" fmla="*/ 3 h 70"/>
                <a:gd name="T8" fmla="*/ 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7" y="0"/>
                  </a:moveTo>
                  <a:lnTo>
                    <a:pt x="34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Freeform 90"/>
            <p:cNvSpPr>
              <a:spLocks/>
            </p:cNvSpPr>
            <p:nvPr/>
          </p:nvSpPr>
          <p:spPr bwMode="auto">
            <a:xfrm>
              <a:off x="4939852" y="1823919"/>
              <a:ext cx="73177" cy="71770"/>
            </a:xfrm>
            <a:custGeom>
              <a:avLst/>
              <a:gdLst>
                <a:gd name="T0" fmla="*/ 5 w 52"/>
                <a:gd name="T1" fmla="*/ 0 h 51"/>
                <a:gd name="T2" fmla="*/ 52 w 52"/>
                <a:gd name="T3" fmla="*/ 47 h 51"/>
                <a:gd name="T4" fmla="*/ 47 w 52"/>
                <a:gd name="T5" fmla="*/ 51 h 51"/>
                <a:gd name="T6" fmla="*/ 0 w 52"/>
                <a:gd name="T7" fmla="*/ 4 h 51"/>
                <a:gd name="T8" fmla="*/ 5 w 52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1">
                  <a:moveTo>
                    <a:pt x="5" y="0"/>
                  </a:moveTo>
                  <a:lnTo>
                    <a:pt x="52" y="47"/>
                  </a:lnTo>
                  <a:lnTo>
                    <a:pt x="47" y="51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5" name="Freeform 91"/>
            <p:cNvSpPr>
              <a:spLocks/>
            </p:cNvSpPr>
            <p:nvPr/>
          </p:nvSpPr>
          <p:spPr bwMode="auto">
            <a:xfrm>
              <a:off x="4939852" y="1823919"/>
              <a:ext cx="73177" cy="71770"/>
            </a:xfrm>
            <a:custGeom>
              <a:avLst/>
              <a:gdLst>
                <a:gd name="T0" fmla="*/ 47 w 52"/>
                <a:gd name="T1" fmla="*/ 0 h 51"/>
                <a:gd name="T2" fmla="*/ 52 w 52"/>
                <a:gd name="T3" fmla="*/ 4 h 51"/>
                <a:gd name="T4" fmla="*/ 5 w 52"/>
                <a:gd name="T5" fmla="*/ 51 h 51"/>
                <a:gd name="T6" fmla="*/ 0 w 52"/>
                <a:gd name="T7" fmla="*/ 47 h 51"/>
                <a:gd name="T8" fmla="*/ 47 w 52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1">
                  <a:moveTo>
                    <a:pt x="47" y="0"/>
                  </a:moveTo>
                  <a:lnTo>
                    <a:pt x="52" y="4"/>
                  </a:lnTo>
                  <a:lnTo>
                    <a:pt x="5" y="51"/>
                  </a:lnTo>
                  <a:lnTo>
                    <a:pt x="0" y="47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0" name="Группа 449"/>
          <p:cNvGrpSpPr/>
          <p:nvPr/>
        </p:nvGrpSpPr>
        <p:grpSpPr>
          <a:xfrm>
            <a:off x="5217081" y="1677565"/>
            <a:ext cx="305374" cy="261749"/>
            <a:chOff x="5217081" y="1677565"/>
            <a:chExt cx="305374" cy="261749"/>
          </a:xfrm>
          <a:solidFill>
            <a:schemeClr val="tx2"/>
          </a:solidFill>
        </p:grpSpPr>
        <p:sp>
          <p:nvSpPr>
            <p:cNvPr id="86" name="Freeform 92"/>
            <p:cNvSpPr>
              <a:spLocks noEditPoints="1"/>
            </p:cNvSpPr>
            <p:nvPr/>
          </p:nvSpPr>
          <p:spPr bwMode="auto">
            <a:xfrm>
              <a:off x="5217081" y="1769036"/>
              <a:ext cx="305374" cy="170278"/>
            </a:xfrm>
            <a:custGeom>
              <a:avLst/>
              <a:gdLst>
                <a:gd name="T0" fmla="*/ 178 w 217"/>
                <a:gd name="T1" fmla="*/ 121 h 121"/>
                <a:gd name="T2" fmla="*/ 38 w 217"/>
                <a:gd name="T3" fmla="*/ 121 h 121"/>
                <a:gd name="T4" fmla="*/ 0 w 217"/>
                <a:gd name="T5" fmla="*/ 0 h 121"/>
                <a:gd name="T6" fmla="*/ 217 w 217"/>
                <a:gd name="T7" fmla="*/ 0 h 121"/>
                <a:gd name="T8" fmla="*/ 178 w 217"/>
                <a:gd name="T9" fmla="*/ 121 h 121"/>
                <a:gd name="T10" fmla="*/ 43 w 217"/>
                <a:gd name="T11" fmla="*/ 114 h 121"/>
                <a:gd name="T12" fmla="*/ 173 w 217"/>
                <a:gd name="T13" fmla="*/ 114 h 121"/>
                <a:gd name="T14" fmla="*/ 208 w 217"/>
                <a:gd name="T15" fmla="*/ 7 h 121"/>
                <a:gd name="T16" fmla="*/ 9 w 217"/>
                <a:gd name="T17" fmla="*/ 7 h 121"/>
                <a:gd name="T18" fmla="*/ 43 w 217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121">
                  <a:moveTo>
                    <a:pt x="178" y="121"/>
                  </a:moveTo>
                  <a:lnTo>
                    <a:pt x="38" y="121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78" y="121"/>
                  </a:lnTo>
                  <a:close/>
                  <a:moveTo>
                    <a:pt x="43" y="114"/>
                  </a:moveTo>
                  <a:lnTo>
                    <a:pt x="173" y="114"/>
                  </a:lnTo>
                  <a:lnTo>
                    <a:pt x="208" y="7"/>
                  </a:lnTo>
                  <a:lnTo>
                    <a:pt x="9" y="7"/>
                  </a:lnTo>
                  <a:lnTo>
                    <a:pt x="43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7" name="Freeform 93"/>
            <p:cNvSpPr>
              <a:spLocks/>
            </p:cNvSpPr>
            <p:nvPr/>
          </p:nvSpPr>
          <p:spPr bwMode="auto">
            <a:xfrm>
              <a:off x="5279000" y="1677565"/>
              <a:ext cx="47847" cy="98508"/>
            </a:xfrm>
            <a:custGeom>
              <a:avLst/>
              <a:gdLst>
                <a:gd name="T0" fmla="*/ 27 w 34"/>
                <a:gd name="T1" fmla="*/ 0 h 70"/>
                <a:gd name="T2" fmla="*/ 34 w 34"/>
                <a:gd name="T3" fmla="*/ 3 h 70"/>
                <a:gd name="T4" fmla="*/ 7 w 34"/>
                <a:gd name="T5" fmla="*/ 70 h 70"/>
                <a:gd name="T6" fmla="*/ 0 w 34"/>
                <a:gd name="T7" fmla="*/ 67 h 70"/>
                <a:gd name="T8" fmla="*/ 2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27" y="0"/>
                  </a:moveTo>
                  <a:lnTo>
                    <a:pt x="34" y="3"/>
                  </a:lnTo>
                  <a:lnTo>
                    <a:pt x="7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8" name="Freeform 94"/>
            <p:cNvSpPr>
              <a:spLocks/>
            </p:cNvSpPr>
            <p:nvPr/>
          </p:nvSpPr>
          <p:spPr bwMode="auto">
            <a:xfrm>
              <a:off x="5411282" y="1677565"/>
              <a:ext cx="47847" cy="98508"/>
            </a:xfrm>
            <a:custGeom>
              <a:avLst/>
              <a:gdLst>
                <a:gd name="T0" fmla="*/ 7 w 34"/>
                <a:gd name="T1" fmla="*/ 0 h 70"/>
                <a:gd name="T2" fmla="*/ 34 w 34"/>
                <a:gd name="T3" fmla="*/ 67 h 70"/>
                <a:gd name="T4" fmla="*/ 27 w 34"/>
                <a:gd name="T5" fmla="*/ 70 h 70"/>
                <a:gd name="T6" fmla="*/ 0 w 34"/>
                <a:gd name="T7" fmla="*/ 3 h 70"/>
                <a:gd name="T8" fmla="*/ 7 w 34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70">
                  <a:moveTo>
                    <a:pt x="7" y="0"/>
                  </a:moveTo>
                  <a:lnTo>
                    <a:pt x="34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Freeform 95"/>
            <p:cNvSpPr>
              <a:spLocks noEditPoints="1"/>
            </p:cNvSpPr>
            <p:nvPr/>
          </p:nvSpPr>
          <p:spPr bwMode="auto">
            <a:xfrm>
              <a:off x="5321217" y="1811253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4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cubicBezTo>
                    <a:pt x="44" y="0"/>
                    <a:pt x="56" y="13"/>
                    <a:pt x="56" y="28"/>
                  </a:cubicBezTo>
                  <a:cubicBezTo>
                    <a:pt x="56" y="44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0" name="Freeform 96"/>
            <p:cNvSpPr>
              <a:spLocks/>
            </p:cNvSpPr>
            <p:nvPr/>
          </p:nvSpPr>
          <p:spPr bwMode="auto">
            <a:xfrm>
              <a:off x="5370472" y="1860508"/>
              <a:ext cx="45032" cy="45032"/>
            </a:xfrm>
            <a:custGeom>
              <a:avLst/>
              <a:gdLst>
                <a:gd name="T0" fmla="*/ 5 w 32"/>
                <a:gd name="T1" fmla="*/ 0 h 32"/>
                <a:gd name="T2" fmla="*/ 32 w 32"/>
                <a:gd name="T3" fmla="*/ 27 h 32"/>
                <a:gd name="T4" fmla="*/ 27 w 32"/>
                <a:gd name="T5" fmla="*/ 32 h 32"/>
                <a:gd name="T6" fmla="*/ 0 w 32"/>
                <a:gd name="T7" fmla="*/ 5 h 32"/>
                <a:gd name="T8" fmla="*/ 5 w 32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5" y="0"/>
                  </a:moveTo>
                  <a:lnTo>
                    <a:pt x="32" y="27"/>
                  </a:lnTo>
                  <a:lnTo>
                    <a:pt x="27" y="3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1" name="Группа 450"/>
          <p:cNvGrpSpPr/>
          <p:nvPr/>
        </p:nvGrpSpPr>
        <p:grpSpPr>
          <a:xfrm>
            <a:off x="5609705" y="1677565"/>
            <a:ext cx="305374" cy="261749"/>
            <a:chOff x="5609705" y="1677565"/>
            <a:chExt cx="305374" cy="261749"/>
          </a:xfrm>
          <a:solidFill>
            <a:schemeClr val="tx2"/>
          </a:solidFill>
        </p:grpSpPr>
        <p:sp>
          <p:nvSpPr>
            <p:cNvPr id="91" name="Freeform 97"/>
            <p:cNvSpPr>
              <a:spLocks noEditPoints="1"/>
            </p:cNvSpPr>
            <p:nvPr/>
          </p:nvSpPr>
          <p:spPr bwMode="auto">
            <a:xfrm>
              <a:off x="5609705" y="1769036"/>
              <a:ext cx="305374" cy="170278"/>
            </a:xfrm>
            <a:custGeom>
              <a:avLst/>
              <a:gdLst>
                <a:gd name="T0" fmla="*/ 178 w 217"/>
                <a:gd name="T1" fmla="*/ 121 h 121"/>
                <a:gd name="T2" fmla="*/ 38 w 217"/>
                <a:gd name="T3" fmla="*/ 121 h 121"/>
                <a:gd name="T4" fmla="*/ 0 w 217"/>
                <a:gd name="T5" fmla="*/ 0 h 121"/>
                <a:gd name="T6" fmla="*/ 217 w 217"/>
                <a:gd name="T7" fmla="*/ 0 h 121"/>
                <a:gd name="T8" fmla="*/ 178 w 217"/>
                <a:gd name="T9" fmla="*/ 121 h 121"/>
                <a:gd name="T10" fmla="*/ 43 w 217"/>
                <a:gd name="T11" fmla="*/ 114 h 121"/>
                <a:gd name="T12" fmla="*/ 173 w 217"/>
                <a:gd name="T13" fmla="*/ 114 h 121"/>
                <a:gd name="T14" fmla="*/ 208 w 217"/>
                <a:gd name="T15" fmla="*/ 7 h 121"/>
                <a:gd name="T16" fmla="*/ 9 w 217"/>
                <a:gd name="T17" fmla="*/ 7 h 121"/>
                <a:gd name="T18" fmla="*/ 43 w 217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121">
                  <a:moveTo>
                    <a:pt x="178" y="121"/>
                  </a:moveTo>
                  <a:lnTo>
                    <a:pt x="38" y="121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78" y="121"/>
                  </a:lnTo>
                  <a:close/>
                  <a:moveTo>
                    <a:pt x="43" y="114"/>
                  </a:moveTo>
                  <a:lnTo>
                    <a:pt x="173" y="114"/>
                  </a:lnTo>
                  <a:lnTo>
                    <a:pt x="208" y="7"/>
                  </a:lnTo>
                  <a:lnTo>
                    <a:pt x="9" y="7"/>
                  </a:lnTo>
                  <a:lnTo>
                    <a:pt x="43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2" name="Freeform 98"/>
            <p:cNvSpPr>
              <a:spLocks/>
            </p:cNvSpPr>
            <p:nvPr/>
          </p:nvSpPr>
          <p:spPr bwMode="auto">
            <a:xfrm>
              <a:off x="5673031" y="1677565"/>
              <a:ext cx="46440" cy="98508"/>
            </a:xfrm>
            <a:custGeom>
              <a:avLst/>
              <a:gdLst>
                <a:gd name="T0" fmla="*/ 27 w 33"/>
                <a:gd name="T1" fmla="*/ 0 h 70"/>
                <a:gd name="T2" fmla="*/ 33 w 33"/>
                <a:gd name="T3" fmla="*/ 3 h 70"/>
                <a:gd name="T4" fmla="*/ 6 w 33"/>
                <a:gd name="T5" fmla="*/ 70 h 70"/>
                <a:gd name="T6" fmla="*/ 0 w 33"/>
                <a:gd name="T7" fmla="*/ 67 h 70"/>
                <a:gd name="T8" fmla="*/ 27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27" y="0"/>
                  </a:moveTo>
                  <a:lnTo>
                    <a:pt x="33" y="3"/>
                  </a:lnTo>
                  <a:lnTo>
                    <a:pt x="6" y="70"/>
                  </a:lnTo>
                  <a:lnTo>
                    <a:pt x="0" y="6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3" name="Freeform 99"/>
            <p:cNvSpPr>
              <a:spLocks/>
            </p:cNvSpPr>
            <p:nvPr/>
          </p:nvSpPr>
          <p:spPr bwMode="auto">
            <a:xfrm>
              <a:off x="5805313" y="1677565"/>
              <a:ext cx="46440" cy="98508"/>
            </a:xfrm>
            <a:custGeom>
              <a:avLst/>
              <a:gdLst>
                <a:gd name="T0" fmla="*/ 6 w 33"/>
                <a:gd name="T1" fmla="*/ 0 h 70"/>
                <a:gd name="T2" fmla="*/ 33 w 33"/>
                <a:gd name="T3" fmla="*/ 67 h 70"/>
                <a:gd name="T4" fmla="*/ 27 w 33"/>
                <a:gd name="T5" fmla="*/ 70 h 70"/>
                <a:gd name="T6" fmla="*/ 0 w 33"/>
                <a:gd name="T7" fmla="*/ 3 h 70"/>
                <a:gd name="T8" fmla="*/ 6 w 33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0">
                  <a:moveTo>
                    <a:pt x="6" y="0"/>
                  </a:moveTo>
                  <a:lnTo>
                    <a:pt x="33" y="67"/>
                  </a:lnTo>
                  <a:lnTo>
                    <a:pt x="27" y="7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4" name="Freeform 100"/>
            <p:cNvSpPr>
              <a:spLocks/>
            </p:cNvSpPr>
            <p:nvPr/>
          </p:nvSpPr>
          <p:spPr bwMode="auto">
            <a:xfrm>
              <a:off x="5720877" y="1808439"/>
              <a:ext cx="83028" cy="45032"/>
            </a:xfrm>
            <a:custGeom>
              <a:avLst/>
              <a:gdLst>
                <a:gd name="T0" fmla="*/ 53 w 59"/>
                <a:gd name="T1" fmla="*/ 32 h 32"/>
                <a:gd name="T2" fmla="*/ 29 w 59"/>
                <a:gd name="T3" fmla="*/ 7 h 32"/>
                <a:gd name="T4" fmla="*/ 5 w 59"/>
                <a:gd name="T5" fmla="*/ 32 h 32"/>
                <a:gd name="T6" fmla="*/ 0 w 59"/>
                <a:gd name="T7" fmla="*/ 27 h 32"/>
                <a:gd name="T8" fmla="*/ 27 w 59"/>
                <a:gd name="T9" fmla="*/ 0 h 32"/>
                <a:gd name="T10" fmla="*/ 32 w 59"/>
                <a:gd name="T11" fmla="*/ 0 h 32"/>
                <a:gd name="T12" fmla="*/ 59 w 59"/>
                <a:gd name="T13" fmla="*/ 27 h 32"/>
                <a:gd name="T14" fmla="*/ 53 w 59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2">
                  <a:moveTo>
                    <a:pt x="53" y="32"/>
                  </a:moveTo>
                  <a:lnTo>
                    <a:pt x="29" y="7"/>
                  </a:lnTo>
                  <a:lnTo>
                    <a:pt x="5" y="32"/>
                  </a:lnTo>
                  <a:lnTo>
                    <a:pt x="0" y="27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59" y="27"/>
                  </a:lnTo>
                  <a:lnTo>
                    <a:pt x="5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5" name="Rectangle 101"/>
            <p:cNvSpPr>
              <a:spLocks noChangeArrowheads="1"/>
            </p:cNvSpPr>
            <p:nvPr/>
          </p:nvSpPr>
          <p:spPr bwMode="auto">
            <a:xfrm>
              <a:off x="5757466" y="1811253"/>
              <a:ext cx="8444" cy="9428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9" name="Группа 478"/>
          <p:cNvGrpSpPr/>
          <p:nvPr/>
        </p:nvGrpSpPr>
        <p:grpSpPr>
          <a:xfrm>
            <a:off x="6397767" y="2443111"/>
            <a:ext cx="302560" cy="302560"/>
            <a:chOff x="6397767" y="2443111"/>
            <a:chExt cx="302560" cy="302560"/>
          </a:xfrm>
          <a:solidFill>
            <a:schemeClr val="tx2"/>
          </a:solidFill>
        </p:grpSpPr>
        <p:sp>
          <p:nvSpPr>
            <p:cNvPr id="96" name="Freeform 102"/>
            <p:cNvSpPr>
              <a:spLocks noEditPoints="1"/>
            </p:cNvSpPr>
            <p:nvPr/>
          </p:nvSpPr>
          <p:spPr bwMode="auto">
            <a:xfrm>
              <a:off x="6397767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2 w 256"/>
                <a:gd name="T29" fmla="*/ 213 h 256"/>
                <a:gd name="T30" fmla="*/ 248 w 256"/>
                <a:gd name="T31" fmla="*/ 128 h 256"/>
                <a:gd name="T32" fmla="*/ 212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3" y="256"/>
                    <a:pt x="61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1" y="13"/>
                    <a:pt x="93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2" y="62"/>
                    <a:pt x="256" y="94"/>
                    <a:pt x="256" y="128"/>
                  </a:cubicBezTo>
                  <a:cubicBezTo>
                    <a:pt x="256" y="162"/>
                    <a:pt x="242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5" y="8"/>
                    <a:pt x="65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5" y="235"/>
                    <a:pt x="95" y="248"/>
                    <a:pt x="128" y="248"/>
                  </a:cubicBezTo>
                  <a:cubicBezTo>
                    <a:pt x="160" y="248"/>
                    <a:pt x="190" y="235"/>
                    <a:pt x="212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2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7" name="Rectangle 103"/>
            <p:cNvSpPr>
              <a:spLocks noChangeArrowheads="1"/>
            </p:cNvSpPr>
            <p:nvPr/>
          </p:nvSpPr>
          <p:spPr bwMode="auto">
            <a:xfrm>
              <a:off x="6506125" y="2519102"/>
              <a:ext cx="9851" cy="1519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8" name="Freeform 104"/>
            <p:cNvSpPr>
              <a:spLocks/>
            </p:cNvSpPr>
            <p:nvPr/>
          </p:nvSpPr>
          <p:spPr bwMode="auto">
            <a:xfrm>
              <a:off x="6510347" y="2516288"/>
              <a:ext cx="71770" cy="78806"/>
            </a:xfrm>
            <a:custGeom>
              <a:avLst/>
              <a:gdLst>
                <a:gd name="T0" fmla="*/ 24 w 60"/>
                <a:gd name="T1" fmla="*/ 66 h 66"/>
                <a:gd name="T2" fmla="*/ 21 w 60"/>
                <a:gd name="T3" fmla="*/ 66 h 66"/>
                <a:gd name="T4" fmla="*/ 0 w 60"/>
                <a:gd name="T5" fmla="*/ 66 h 66"/>
                <a:gd name="T6" fmla="*/ 0 w 60"/>
                <a:gd name="T7" fmla="*/ 58 h 66"/>
                <a:gd name="T8" fmla="*/ 21 w 60"/>
                <a:gd name="T9" fmla="*/ 58 h 66"/>
                <a:gd name="T10" fmla="*/ 45 w 60"/>
                <a:gd name="T11" fmla="*/ 51 h 66"/>
                <a:gd name="T12" fmla="*/ 52 w 60"/>
                <a:gd name="T13" fmla="*/ 34 h 66"/>
                <a:gd name="T14" fmla="*/ 45 w 60"/>
                <a:gd name="T15" fmla="*/ 17 h 66"/>
                <a:gd name="T16" fmla="*/ 22 w 60"/>
                <a:gd name="T17" fmla="*/ 10 h 66"/>
                <a:gd name="T18" fmla="*/ 0 w 60"/>
                <a:gd name="T19" fmla="*/ 10 h 66"/>
                <a:gd name="T20" fmla="*/ 0 w 60"/>
                <a:gd name="T21" fmla="*/ 2 h 66"/>
                <a:gd name="T22" fmla="*/ 21 w 60"/>
                <a:gd name="T23" fmla="*/ 2 h 66"/>
                <a:gd name="T24" fmla="*/ 50 w 60"/>
                <a:gd name="T25" fmla="*/ 11 h 66"/>
                <a:gd name="T26" fmla="*/ 60 w 60"/>
                <a:gd name="T27" fmla="*/ 34 h 66"/>
                <a:gd name="T28" fmla="*/ 50 w 60"/>
                <a:gd name="T29" fmla="*/ 57 h 66"/>
                <a:gd name="T30" fmla="*/ 24 w 60"/>
                <a:gd name="T3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66">
                  <a:moveTo>
                    <a:pt x="24" y="66"/>
                  </a:moveTo>
                  <a:cubicBezTo>
                    <a:pt x="22" y="66"/>
                    <a:pt x="21" y="66"/>
                    <a:pt x="21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2" y="58"/>
                    <a:pt x="36" y="59"/>
                    <a:pt x="45" y="51"/>
                  </a:cubicBezTo>
                  <a:cubicBezTo>
                    <a:pt x="49" y="47"/>
                    <a:pt x="52" y="41"/>
                    <a:pt x="52" y="34"/>
                  </a:cubicBezTo>
                  <a:cubicBezTo>
                    <a:pt x="52" y="26"/>
                    <a:pt x="49" y="21"/>
                    <a:pt x="45" y="17"/>
                  </a:cubicBezTo>
                  <a:cubicBezTo>
                    <a:pt x="36" y="9"/>
                    <a:pt x="22" y="10"/>
                    <a:pt x="22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39" y="0"/>
                    <a:pt x="50" y="11"/>
                  </a:cubicBezTo>
                  <a:cubicBezTo>
                    <a:pt x="56" y="16"/>
                    <a:pt x="60" y="24"/>
                    <a:pt x="60" y="34"/>
                  </a:cubicBezTo>
                  <a:cubicBezTo>
                    <a:pt x="60" y="44"/>
                    <a:pt x="56" y="52"/>
                    <a:pt x="50" y="57"/>
                  </a:cubicBezTo>
                  <a:cubicBezTo>
                    <a:pt x="42" y="65"/>
                    <a:pt x="29" y="66"/>
                    <a:pt x="24" y="6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9" name="Freeform 105"/>
            <p:cNvSpPr>
              <a:spLocks/>
            </p:cNvSpPr>
            <p:nvPr/>
          </p:nvSpPr>
          <p:spPr bwMode="auto">
            <a:xfrm>
              <a:off x="6510347" y="2582428"/>
              <a:ext cx="80214" cy="88657"/>
            </a:xfrm>
            <a:custGeom>
              <a:avLst/>
              <a:gdLst>
                <a:gd name="T0" fmla="*/ 27 w 68"/>
                <a:gd name="T1" fmla="*/ 74 h 74"/>
                <a:gd name="T2" fmla="*/ 24 w 68"/>
                <a:gd name="T3" fmla="*/ 74 h 74"/>
                <a:gd name="T4" fmla="*/ 0 w 68"/>
                <a:gd name="T5" fmla="*/ 74 h 74"/>
                <a:gd name="T6" fmla="*/ 0 w 68"/>
                <a:gd name="T7" fmla="*/ 66 h 74"/>
                <a:gd name="T8" fmla="*/ 24 w 68"/>
                <a:gd name="T9" fmla="*/ 66 h 74"/>
                <a:gd name="T10" fmla="*/ 52 w 68"/>
                <a:gd name="T11" fmla="*/ 58 h 74"/>
                <a:gd name="T12" fmla="*/ 60 w 68"/>
                <a:gd name="T13" fmla="*/ 38 h 74"/>
                <a:gd name="T14" fmla="*/ 52 w 68"/>
                <a:gd name="T15" fmla="*/ 18 h 74"/>
                <a:gd name="T16" fmla="*/ 25 w 68"/>
                <a:gd name="T17" fmla="*/ 10 h 74"/>
                <a:gd name="T18" fmla="*/ 0 w 68"/>
                <a:gd name="T19" fmla="*/ 10 h 74"/>
                <a:gd name="T20" fmla="*/ 0 w 68"/>
                <a:gd name="T21" fmla="*/ 2 h 74"/>
                <a:gd name="T22" fmla="*/ 24 w 68"/>
                <a:gd name="T23" fmla="*/ 2 h 74"/>
                <a:gd name="T24" fmla="*/ 57 w 68"/>
                <a:gd name="T25" fmla="*/ 12 h 74"/>
                <a:gd name="T26" fmla="*/ 68 w 68"/>
                <a:gd name="T27" fmla="*/ 38 h 74"/>
                <a:gd name="T28" fmla="*/ 57 w 68"/>
                <a:gd name="T29" fmla="*/ 64 h 74"/>
                <a:gd name="T30" fmla="*/ 27 w 68"/>
                <a:gd name="T31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74">
                  <a:moveTo>
                    <a:pt x="27" y="74"/>
                  </a:moveTo>
                  <a:cubicBezTo>
                    <a:pt x="25" y="74"/>
                    <a:pt x="24" y="74"/>
                    <a:pt x="24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5" y="66"/>
                    <a:pt x="42" y="67"/>
                    <a:pt x="52" y="58"/>
                  </a:cubicBezTo>
                  <a:cubicBezTo>
                    <a:pt x="57" y="53"/>
                    <a:pt x="60" y="47"/>
                    <a:pt x="60" y="38"/>
                  </a:cubicBezTo>
                  <a:cubicBezTo>
                    <a:pt x="60" y="29"/>
                    <a:pt x="57" y="22"/>
                    <a:pt x="52" y="18"/>
                  </a:cubicBezTo>
                  <a:cubicBezTo>
                    <a:pt x="42" y="9"/>
                    <a:pt x="25" y="10"/>
                    <a:pt x="25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2"/>
                    <a:pt x="45" y="0"/>
                    <a:pt x="57" y="12"/>
                  </a:cubicBezTo>
                  <a:cubicBezTo>
                    <a:pt x="64" y="18"/>
                    <a:pt x="68" y="27"/>
                    <a:pt x="68" y="38"/>
                  </a:cubicBezTo>
                  <a:cubicBezTo>
                    <a:pt x="68" y="49"/>
                    <a:pt x="64" y="58"/>
                    <a:pt x="57" y="64"/>
                  </a:cubicBezTo>
                  <a:cubicBezTo>
                    <a:pt x="47" y="73"/>
                    <a:pt x="34" y="74"/>
                    <a:pt x="27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0" name="Rectangle 106"/>
            <p:cNvSpPr>
              <a:spLocks noChangeArrowheads="1"/>
            </p:cNvSpPr>
            <p:nvPr/>
          </p:nvSpPr>
          <p:spPr bwMode="auto">
            <a:xfrm>
              <a:off x="6534270" y="2505030"/>
              <a:ext cx="9851" cy="1843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5" name="Группа 454"/>
          <p:cNvGrpSpPr/>
          <p:nvPr/>
        </p:nvGrpSpPr>
        <p:grpSpPr>
          <a:xfrm>
            <a:off x="2074684" y="2050486"/>
            <a:ext cx="303967" cy="302560"/>
            <a:chOff x="2074684" y="2050486"/>
            <a:chExt cx="303967" cy="302560"/>
          </a:xfrm>
          <a:solidFill>
            <a:schemeClr val="tx2"/>
          </a:solidFill>
        </p:grpSpPr>
        <p:sp>
          <p:nvSpPr>
            <p:cNvPr id="101" name="Freeform 107"/>
            <p:cNvSpPr>
              <a:spLocks noEditPoints="1"/>
            </p:cNvSpPr>
            <p:nvPr/>
          </p:nvSpPr>
          <p:spPr bwMode="auto">
            <a:xfrm>
              <a:off x="2136603" y="2286905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2" name="Freeform 108"/>
            <p:cNvSpPr>
              <a:spLocks noEditPoints="1"/>
            </p:cNvSpPr>
            <p:nvPr/>
          </p:nvSpPr>
          <p:spPr bwMode="auto">
            <a:xfrm>
              <a:off x="2249183" y="2286905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3" name="Rectangle 109"/>
            <p:cNvSpPr>
              <a:spLocks noChangeArrowheads="1"/>
            </p:cNvSpPr>
            <p:nvPr/>
          </p:nvSpPr>
          <p:spPr bwMode="auto">
            <a:xfrm>
              <a:off x="2197114" y="2315050"/>
              <a:ext cx="5769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4" name="Freeform 110"/>
            <p:cNvSpPr>
              <a:spLocks/>
            </p:cNvSpPr>
            <p:nvPr/>
          </p:nvSpPr>
          <p:spPr bwMode="auto">
            <a:xfrm>
              <a:off x="2074684" y="2054709"/>
              <a:ext cx="70363" cy="265971"/>
            </a:xfrm>
            <a:custGeom>
              <a:avLst/>
              <a:gdLst>
                <a:gd name="T0" fmla="*/ 44 w 50"/>
                <a:gd name="T1" fmla="*/ 189 h 189"/>
                <a:gd name="T2" fmla="*/ 30 w 50"/>
                <a:gd name="T3" fmla="*/ 7 h 189"/>
                <a:gd name="T4" fmla="*/ 0 w 50"/>
                <a:gd name="T5" fmla="*/ 7 h 189"/>
                <a:gd name="T6" fmla="*/ 0 w 50"/>
                <a:gd name="T7" fmla="*/ 0 h 189"/>
                <a:gd name="T8" fmla="*/ 36 w 50"/>
                <a:gd name="T9" fmla="*/ 0 h 189"/>
                <a:gd name="T10" fmla="*/ 50 w 50"/>
                <a:gd name="T11" fmla="*/ 189 h 189"/>
                <a:gd name="T12" fmla="*/ 44 w 50"/>
                <a:gd name="T13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89">
                  <a:moveTo>
                    <a:pt x="44" y="189"/>
                  </a:moveTo>
                  <a:lnTo>
                    <a:pt x="30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50" y="189"/>
                  </a:lnTo>
                  <a:lnTo>
                    <a:pt x="44" y="1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5" name="Freeform 111"/>
            <p:cNvSpPr>
              <a:spLocks/>
            </p:cNvSpPr>
            <p:nvPr/>
          </p:nvSpPr>
          <p:spPr bwMode="auto">
            <a:xfrm>
              <a:off x="2126752" y="2092704"/>
              <a:ext cx="251899" cy="166056"/>
            </a:xfrm>
            <a:custGeom>
              <a:avLst/>
              <a:gdLst>
                <a:gd name="T0" fmla="*/ 7 w 179"/>
                <a:gd name="T1" fmla="*/ 118 h 118"/>
                <a:gd name="T2" fmla="*/ 6 w 179"/>
                <a:gd name="T3" fmla="*/ 111 h 118"/>
                <a:gd name="T4" fmla="*/ 148 w 179"/>
                <a:gd name="T5" fmla="*/ 101 h 118"/>
                <a:gd name="T6" fmla="*/ 170 w 179"/>
                <a:gd name="T7" fmla="*/ 7 h 118"/>
                <a:gd name="T8" fmla="*/ 0 w 179"/>
                <a:gd name="T9" fmla="*/ 7 h 118"/>
                <a:gd name="T10" fmla="*/ 0 w 179"/>
                <a:gd name="T11" fmla="*/ 0 h 118"/>
                <a:gd name="T12" fmla="*/ 179 w 179"/>
                <a:gd name="T13" fmla="*/ 0 h 118"/>
                <a:gd name="T14" fmla="*/ 154 w 179"/>
                <a:gd name="T15" fmla="*/ 108 h 118"/>
                <a:gd name="T16" fmla="*/ 7 w 179"/>
                <a:gd name="T17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8">
                  <a:moveTo>
                    <a:pt x="7" y="118"/>
                  </a:moveTo>
                  <a:lnTo>
                    <a:pt x="6" y="111"/>
                  </a:lnTo>
                  <a:lnTo>
                    <a:pt x="148" y="101"/>
                  </a:lnTo>
                  <a:lnTo>
                    <a:pt x="170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8"/>
                  </a:lnTo>
                  <a:lnTo>
                    <a:pt x="7" y="1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6" name="Freeform 112"/>
            <p:cNvSpPr>
              <a:spLocks/>
            </p:cNvSpPr>
            <p:nvPr/>
          </p:nvSpPr>
          <p:spPr bwMode="auto">
            <a:xfrm>
              <a:off x="2164748" y="2064559"/>
              <a:ext cx="74585" cy="33774"/>
            </a:xfrm>
            <a:custGeom>
              <a:avLst/>
              <a:gdLst>
                <a:gd name="T0" fmla="*/ 47 w 53"/>
                <a:gd name="T1" fmla="*/ 24 h 24"/>
                <a:gd name="T2" fmla="*/ 41 w 53"/>
                <a:gd name="T3" fmla="*/ 7 h 24"/>
                <a:gd name="T4" fmla="*/ 12 w 53"/>
                <a:gd name="T5" fmla="*/ 7 h 24"/>
                <a:gd name="T6" fmla="*/ 6 w 53"/>
                <a:gd name="T7" fmla="*/ 24 h 24"/>
                <a:gd name="T8" fmla="*/ 0 w 53"/>
                <a:gd name="T9" fmla="*/ 23 h 24"/>
                <a:gd name="T10" fmla="*/ 7 w 53"/>
                <a:gd name="T11" fmla="*/ 0 h 24"/>
                <a:gd name="T12" fmla="*/ 46 w 53"/>
                <a:gd name="T13" fmla="*/ 0 h 24"/>
                <a:gd name="T14" fmla="*/ 53 w 53"/>
                <a:gd name="T15" fmla="*/ 23 h 24"/>
                <a:gd name="T16" fmla="*/ 47 w 53"/>
                <a:gd name="T1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4">
                  <a:moveTo>
                    <a:pt x="47" y="24"/>
                  </a:moveTo>
                  <a:lnTo>
                    <a:pt x="41" y="7"/>
                  </a:lnTo>
                  <a:lnTo>
                    <a:pt x="12" y="7"/>
                  </a:lnTo>
                  <a:lnTo>
                    <a:pt x="6" y="24"/>
                  </a:lnTo>
                  <a:lnTo>
                    <a:pt x="0" y="23"/>
                  </a:lnTo>
                  <a:lnTo>
                    <a:pt x="7" y="0"/>
                  </a:lnTo>
                  <a:lnTo>
                    <a:pt x="46" y="0"/>
                  </a:lnTo>
                  <a:lnTo>
                    <a:pt x="53" y="23"/>
                  </a:lnTo>
                  <a:lnTo>
                    <a:pt x="4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7" name="Freeform 113"/>
            <p:cNvSpPr>
              <a:spLocks/>
            </p:cNvSpPr>
            <p:nvPr/>
          </p:nvSpPr>
          <p:spPr bwMode="auto">
            <a:xfrm>
              <a:off x="2223853" y="2050486"/>
              <a:ext cx="119617" cy="47847"/>
            </a:xfrm>
            <a:custGeom>
              <a:avLst/>
              <a:gdLst>
                <a:gd name="T0" fmla="*/ 79 w 85"/>
                <a:gd name="T1" fmla="*/ 34 h 34"/>
                <a:gd name="T2" fmla="*/ 70 w 85"/>
                <a:gd name="T3" fmla="*/ 7 h 34"/>
                <a:gd name="T4" fmla="*/ 19 w 85"/>
                <a:gd name="T5" fmla="*/ 7 h 34"/>
                <a:gd name="T6" fmla="*/ 3 w 85"/>
                <a:gd name="T7" fmla="*/ 16 h 34"/>
                <a:gd name="T8" fmla="*/ 0 w 85"/>
                <a:gd name="T9" fmla="*/ 10 h 34"/>
                <a:gd name="T10" fmla="*/ 17 w 85"/>
                <a:gd name="T11" fmla="*/ 0 h 34"/>
                <a:gd name="T12" fmla="*/ 75 w 85"/>
                <a:gd name="T13" fmla="*/ 0 h 34"/>
                <a:gd name="T14" fmla="*/ 85 w 85"/>
                <a:gd name="T15" fmla="*/ 33 h 34"/>
                <a:gd name="T16" fmla="*/ 79 w 85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34">
                  <a:moveTo>
                    <a:pt x="79" y="34"/>
                  </a:moveTo>
                  <a:lnTo>
                    <a:pt x="70" y="7"/>
                  </a:lnTo>
                  <a:lnTo>
                    <a:pt x="19" y="7"/>
                  </a:lnTo>
                  <a:lnTo>
                    <a:pt x="3" y="16"/>
                  </a:lnTo>
                  <a:lnTo>
                    <a:pt x="0" y="10"/>
                  </a:lnTo>
                  <a:lnTo>
                    <a:pt x="17" y="0"/>
                  </a:lnTo>
                  <a:lnTo>
                    <a:pt x="75" y="0"/>
                  </a:lnTo>
                  <a:lnTo>
                    <a:pt x="85" y="33"/>
                  </a:lnTo>
                  <a:lnTo>
                    <a:pt x="79" y="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6" name="Группа 455"/>
          <p:cNvGrpSpPr/>
          <p:nvPr/>
        </p:nvGrpSpPr>
        <p:grpSpPr>
          <a:xfrm>
            <a:off x="2467307" y="2053301"/>
            <a:ext cx="303968" cy="298338"/>
            <a:chOff x="2467307" y="2053301"/>
            <a:chExt cx="303968" cy="298338"/>
          </a:xfrm>
          <a:solidFill>
            <a:schemeClr val="tx2"/>
          </a:solidFill>
        </p:grpSpPr>
        <p:sp>
          <p:nvSpPr>
            <p:cNvPr id="108" name="Freeform 114"/>
            <p:cNvSpPr>
              <a:spLocks noEditPoints="1"/>
            </p:cNvSpPr>
            <p:nvPr/>
          </p:nvSpPr>
          <p:spPr bwMode="auto">
            <a:xfrm>
              <a:off x="2529226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9" name="Freeform 115"/>
            <p:cNvSpPr>
              <a:spLocks noEditPoints="1"/>
            </p:cNvSpPr>
            <p:nvPr/>
          </p:nvSpPr>
          <p:spPr bwMode="auto">
            <a:xfrm>
              <a:off x="2641806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0" name="Rectangle 116"/>
            <p:cNvSpPr>
              <a:spLocks noChangeArrowheads="1"/>
            </p:cNvSpPr>
            <p:nvPr/>
          </p:nvSpPr>
          <p:spPr bwMode="auto">
            <a:xfrm>
              <a:off x="2589739" y="2313643"/>
              <a:ext cx="57698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1" name="Freeform 117"/>
            <p:cNvSpPr>
              <a:spLocks/>
            </p:cNvSpPr>
            <p:nvPr/>
          </p:nvSpPr>
          <p:spPr bwMode="auto">
            <a:xfrm>
              <a:off x="2467307" y="2053301"/>
              <a:ext cx="70363" cy="264564"/>
            </a:xfrm>
            <a:custGeom>
              <a:avLst/>
              <a:gdLst>
                <a:gd name="T0" fmla="*/ 44 w 50"/>
                <a:gd name="T1" fmla="*/ 188 h 188"/>
                <a:gd name="T2" fmla="*/ 30 w 50"/>
                <a:gd name="T3" fmla="*/ 6 h 188"/>
                <a:gd name="T4" fmla="*/ 0 w 50"/>
                <a:gd name="T5" fmla="*/ 6 h 188"/>
                <a:gd name="T6" fmla="*/ 0 w 50"/>
                <a:gd name="T7" fmla="*/ 0 h 188"/>
                <a:gd name="T8" fmla="*/ 37 w 50"/>
                <a:gd name="T9" fmla="*/ 0 h 188"/>
                <a:gd name="T10" fmla="*/ 50 w 50"/>
                <a:gd name="T11" fmla="*/ 188 h 188"/>
                <a:gd name="T12" fmla="*/ 44 w 50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88">
                  <a:moveTo>
                    <a:pt x="44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0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2" name="Freeform 118"/>
            <p:cNvSpPr>
              <a:spLocks/>
            </p:cNvSpPr>
            <p:nvPr/>
          </p:nvSpPr>
          <p:spPr bwMode="auto">
            <a:xfrm>
              <a:off x="2519376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3" name="Freeform 119"/>
            <p:cNvSpPr>
              <a:spLocks/>
            </p:cNvSpPr>
            <p:nvPr/>
          </p:nvSpPr>
          <p:spPr bwMode="auto">
            <a:xfrm>
              <a:off x="2591145" y="2129293"/>
              <a:ext cx="102730" cy="68956"/>
            </a:xfrm>
            <a:custGeom>
              <a:avLst/>
              <a:gdLst>
                <a:gd name="T0" fmla="*/ 29 w 73"/>
                <a:gd name="T1" fmla="*/ 49 h 49"/>
                <a:gd name="T2" fmla="*/ 24 w 73"/>
                <a:gd name="T3" fmla="*/ 49 h 49"/>
                <a:gd name="T4" fmla="*/ 0 w 73"/>
                <a:gd name="T5" fmla="*/ 26 h 49"/>
                <a:gd name="T6" fmla="*/ 5 w 73"/>
                <a:gd name="T7" fmla="*/ 21 h 49"/>
                <a:gd name="T8" fmla="*/ 26 w 73"/>
                <a:gd name="T9" fmla="*/ 42 h 49"/>
                <a:gd name="T10" fmla="*/ 67 w 73"/>
                <a:gd name="T11" fmla="*/ 0 h 49"/>
                <a:gd name="T12" fmla="*/ 73 w 73"/>
                <a:gd name="T13" fmla="*/ 5 h 49"/>
                <a:gd name="T14" fmla="*/ 29 w 73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49">
                  <a:moveTo>
                    <a:pt x="29" y="49"/>
                  </a:moveTo>
                  <a:lnTo>
                    <a:pt x="24" y="49"/>
                  </a:lnTo>
                  <a:lnTo>
                    <a:pt x="0" y="26"/>
                  </a:lnTo>
                  <a:lnTo>
                    <a:pt x="5" y="21"/>
                  </a:lnTo>
                  <a:lnTo>
                    <a:pt x="26" y="42"/>
                  </a:lnTo>
                  <a:lnTo>
                    <a:pt x="67" y="0"/>
                  </a:lnTo>
                  <a:lnTo>
                    <a:pt x="73" y="5"/>
                  </a:lnTo>
                  <a:lnTo>
                    <a:pt x="29" y="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7" name="Группа 456"/>
          <p:cNvGrpSpPr/>
          <p:nvPr/>
        </p:nvGrpSpPr>
        <p:grpSpPr>
          <a:xfrm>
            <a:off x="2859931" y="2053301"/>
            <a:ext cx="303967" cy="298338"/>
            <a:chOff x="2859931" y="2053301"/>
            <a:chExt cx="303967" cy="298338"/>
          </a:xfrm>
          <a:solidFill>
            <a:schemeClr val="tx2"/>
          </a:solidFill>
        </p:grpSpPr>
        <p:sp>
          <p:nvSpPr>
            <p:cNvPr id="114" name="Freeform 120"/>
            <p:cNvSpPr>
              <a:spLocks noEditPoints="1"/>
            </p:cNvSpPr>
            <p:nvPr/>
          </p:nvSpPr>
          <p:spPr bwMode="auto">
            <a:xfrm>
              <a:off x="2921850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5" name="Freeform 121"/>
            <p:cNvSpPr>
              <a:spLocks noEditPoints="1"/>
            </p:cNvSpPr>
            <p:nvPr/>
          </p:nvSpPr>
          <p:spPr bwMode="auto">
            <a:xfrm>
              <a:off x="3034431" y="2285498"/>
              <a:ext cx="67548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6" name="Rectangle 122"/>
            <p:cNvSpPr>
              <a:spLocks noChangeArrowheads="1"/>
            </p:cNvSpPr>
            <p:nvPr/>
          </p:nvSpPr>
          <p:spPr bwMode="auto">
            <a:xfrm>
              <a:off x="2982362" y="2313643"/>
              <a:ext cx="57698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7" name="Freeform 123"/>
            <p:cNvSpPr>
              <a:spLocks/>
            </p:cNvSpPr>
            <p:nvPr/>
          </p:nvSpPr>
          <p:spPr bwMode="auto">
            <a:xfrm>
              <a:off x="2859931" y="2053301"/>
              <a:ext cx="70363" cy="264564"/>
            </a:xfrm>
            <a:custGeom>
              <a:avLst/>
              <a:gdLst>
                <a:gd name="T0" fmla="*/ 44 w 50"/>
                <a:gd name="T1" fmla="*/ 188 h 188"/>
                <a:gd name="T2" fmla="*/ 30 w 50"/>
                <a:gd name="T3" fmla="*/ 6 h 188"/>
                <a:gd name="T4" fmla="*/ 0 w 50"/>
                <a:gd name="T5" fmla="*/ 6 h 188"/>
                <a:gd name="T6" fmla="*/ 0 w 50"/>
                <a:gd name="T7" fmla="*/ 0 h 188"/>
                <a:gd name="T8" fmla="*/ 37 w 50"/>
                <a:gd name="T9" fmla="*/ 0 h 188"/>
                <a:gd name="T10" fmla="*/ 50 w 50"/>
                <a:gd name="T11" fmla="*/ 188 h 188"/>
                <a:gd name="T12" fmla="*/ 44 w 50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88">
                  <a:moveTo>
                    <a:pt x="44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0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8" name="Freeform 124"/>
            <p:cNvSpPr>
              <a:spLocks/>
            </p:cNvSpPr>
            <p:nvPr/>
          </p:nvSpPr>
          <p:spPr bwMode="auto">
            <a:xfrm>
              <a:off x="2911999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9" name="Freeform 125"/>
            <p:cNvSpPr>
              <a:spLocks noEditPoints="1"/>
            </p:cNvSpPr>
            <p:nvPr/>
          </p:nvSpPr>
          <p:spPr bwMode="auto">
            <a:xfrm>
              <a:off x="2978141" y="2133515"/>
              <a:ext cx="104137" cy="66141"/>
            </a:xfrm>
            <a:custGeom>
              <a:avLst/>
              <a:gdLst>
                <a:gd name="T0" fmla="*/ 72 w 88"/>
                <a:gd name="T1" fmla="*/ 56 h 56"/>
                <a:gd name="T2" fmla="*/ 16 w 88"/>
                <a:gd name="T3" fmla="*/ 56 h 56"/>
                <a:gd name="T4" fmla="*/ 0 w 88"/>
                <a:gd name="T5" fmla="*/ 40 h 56"/>
                <a:gd name="T6" fmla="*/ 13 w 88"/>
                <a:gd name="T7" fmla="*/ 24 h 56"/>
                <a:gd name="T8" fmla="*/ 44 w 88"/>
                <a:gd name="T9" fmla="*/ 0 h 56"/>
                <a:gd name="T10" fmla="*/ 76 w 88"/>
                <a:gd name="T11" fmla="*/ 24 h 56"/>
                <a:gd name="T12" fmla="*/ 88 w 88"/>
                <a:gd name="T13" fmla="*/ 40 h 56"/>
                <a:gd name="T14" fmla="*/ 72 w 88"/>
                <a:gd name="T15" fmla="*/ 56 h 56"/>
                <a:gd name="T16" fmla="*/ 16 w 88"/>
                <a:gd name="T17" fmla="*/ 32 h 56"/>
                <a:gd name="T18" fmla="*/ 8 w 88"/>
                <a:gd name="T19" fmla="*/ 40 h 56"/>
                <a:gd name="T20" fmla="*/ 16 w 88"/>
                <a:gd name="T21" fmla="*/ 48 h 56"/>
                <a:gd name="T22" fmla="*/ 72 w 88"/>
                <a:gd name="T23" fmla="*/ 48 h 56"/>
                <a:gd name="T24" fmla="*/ 80 w 88"/>
                <a:gd name="T25" fmla="*/ 40 h 56"/>
                <a:gd name="T26" fmla="*/ 72 w 88"/>
                <a:gd name="T27" fmla="*/ 32 h 56"/>
                <a:gd name="T28" fmla="*/ 68 w 88"/>
                <a:gd name="T29" fmla="*/ 32 h 56"/>
                <a:gd name="T30" fmla="*/ 68 w 88"/>
                <a:gd name="T31" fmla="*/ 28 h 56"/>
                <a:gd name="T32" fmla="*/ 44 w 88"/>
                <a:gd name="T33" fmla="*/ 8 h 56"/>
                <a:gd name="T34" fmla="*/ 20 w 88"/>
                <a:gd name="T35" fmla="*/ 29 h 56"/>
                <a:gd name="T36" fmla="*/ 19 w 88"/>
                <a:gd name="T37" fmla="*/ 32 h 56"/>
                <a:gd name="T38" fmla="*/ 16 w 88"/>
                <a:gd name="T3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56">
                  <a:moveTo>
                    <a:pt x="72" y="56"/>
                  </a:moveTo>
                  <a:cubicBezTo>
                    <a:pt x="16" y="56"/>
                    <a:pt x="16" y="56"/>
                    <a:pt x="16" y="56"/>
                  </a:cubicBezTo>
                  <a:cubicBezTo>
                    <a:pt x="6" y="56"/>
                    <a:pt x="0" y="50"/>
                    <a:pt x="0" y="40"/>
                  </a:cubicBezTo>
                  <a:cubicBezTo>
                    <a:pt x="0" y="35"/>
                    <a:pt x="4" y="26"/>
                    <a:pt x="13" y="24"/>
                  </a:cubicBezTo>
                  <a:cubicBezTo>
                    <a:pt x="17" y="12"/>
                    <a:pt x="29" y="0"/>
                    <a:pt x="44" y="0"/>
                  </a:cubicBezTo>
                  <a:cubicBezTo>
                    <a:pt x="61" y="0"/>
                    <a:pt x="74" y="10"/>
                    <a:pt x="76" y="24"/>
                  </a:cubicBezTo>
                  <a:cubicBezTo>
                    <a:pt x="84" y="26"/>
                    <a:pt x="88" y="35"/>
                    <a:pt x="88" y="40"/>
                  </a:cubicBezTo>
                  <a:cubicBezTo>
                    <a:pt x="88" y="50"/>
                    <a:pt x="82" y="56"/>
                    <a:pt x="72" y="56"/>
                  </a:cubicBezTo>
                  <a:close/>
                  <a:moveTo>
                    <a:pt x="16" y="32"/>
                  </a:moveTo>
                  <a:cubicBezTo>
                    <a:pt x="10" y="32"/>
                    <a:pt x="8" y="38"/>
                    <a:pt x="8" y="40"/>
                  </a:cubicBezTo>
                  <a:cubicBezTo>
                    <a:pt x="8" y="46"/>
                    <a:pt x="10" y="48"/>
                    <a:pt x="16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7" y="48"/>
                    <a:pt x="80" y="45"/>
                    <a:pt x="80" y="40"/>
                  </a:cubicBezTo>
                  <a:cubicBezTo>
                    <a:pt x="80" y="38"/>
                    <a:pt x="78" y="32"/>
                    <a:pt x="72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8" y="15"/>
                    <a:pt x="56" y="8"/>
                    <a:pt x="44" y="8"/>
                  </a:cubicBezTo>
                  <a:cubicBezTo>
                    <a:pt x="32" y="8"/>
                    <a:pt x="22" y="19"/>
                    <a:pt x="20" y="29"/>
                  </a:cubicBezTo>
                  <a:cubicBezTo>
                    <a:pt x="19" y="32"/>
                    <a:pt x="19" y="32"/>
                    <a:pt x="19" y="32"/>
                  </a:cubicBezTo>
                  <a:lnTo>
                    <a:pt x="16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8" name="Группа 457"/>
          <p:cNvGrpSpPr/>
          <p:nvPr/>
        </p:nvGrpSpPr>
        <p:grpSpPr>
          <a:xfrm>
            <a:off x="3252555" y="2053301"/>
            <a:ext cx="303967" cy="298338"/>
            <a:chOff x="3252555" y="2053301"/>
            <a:chExt cx="303967" cy="298338"/>
          </a:xfrm>
          <a:solidFill>
            <a:schemeClr val="tx2"/>
          </a:solidFill>
        </p:grpSpPr>
        <p:sp>
          <p:nvSpPr>
            <p:cNvPr id="120" name="Freeform 126"/>
            <p:cNvSpPr>
              <a:spLocks noEditPoints="1"/>
            </p:cNvSpPr>
            <p:nvPr/>
          </p:nvSpPr>
          <p:spPr bwMode="auto">
            <a:xfrm>
              <a:off x="3314474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1" name="Freeform 127"/>
            <p:cNvSpPr>
              <a:spLocks noEditPoints="1"/>
            </p:cNvSpPr>
            <p:nvPr/>
          </p:nvSpPr>
          <p:spPr bwMode="auto">
            <a:xfrm>
              <a:off x="3428462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2" name="Rectangle 128"/>
            <p:cNvSpPr>
              <a:spLocks noChangeArrowheads="1"/>
            </p:cNvSpPr>
            <p:nvPr/>
          </p:nvSpPr>
          <p:spPr bwMode="auto">
            <a:xfrm>
              <a:off x="3376393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3" name="Freeform 129"/>
            <p:cNvSpPr>
              <a:spLocks/>
            </p:cNvSpPr>
            <p:nvPr/>
          </p:nvSpPr>
          <p:spPr bwMode="auto">
            <a:xfrm>
              <a:off x="3252555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0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7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4" name="Freeform 130"/>
            <p:cNvSpPr>
              <a:spLocks/>
            </p:cNvSpPr>
            <p:nvPr/>
          </p:nvSpPr>
          <p:spPr bwMode="auto">
            <a:xfrm>
              <a:off x="3304623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9" name="Группа 458"/>
          <p:cNvGrpSpPr/>
          <p:nvPr/>
        </p:nvGrpSpPr>
        <p:grpSpPr>
          <a:xfrm>
            <a:off x="3645179" y="2053301"/>
            <a:ext cx="303967" cy="298338"/>
            <a:chOff x="3645179" y="2053301"/>
            <a:chExt cx="303967" cy="298338"/>
          </a:xfrm>
          <a:solidFill>
            <a:schemeClr val="tx2"/>
          </a:solidFill>
        </p:grpSpPr>
        <p:sp>
          <p:nvSpPr>
            <p:cNvPr id="125" name="Freeform 131"/>
            <p:cNvSpPr>
              <a:spLocks noEditPoints="1"/>
            </p:cNvSpPr>
            <p:nvPr/>
          </p:nvSpPr>
          <p:spPr bwMode="auto">
            <a:xfrm>
              <a:off x="3707098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6" name="Freeform 132"/>
            <p:cNvSpPr>
              <a:spLocks noEditPoints="1"/>
            </p:cNvSpPr>
            <p:nvPr/>
          </p:nvSpPr>
          <p:spPr bwMode="auto">
            <a:xfrm>
              <a:off x="3821085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7" name="Rectangle 133"/>
            <p:cNvSpPr>
              <a:spLocks noChangeArrowheads="1"/>
            </p:cNvSpPr>
            <p:nvPr/>
          </p:nvSpPr>
          <p:spPr bwMode="auto">
            <a:xfrm>
              <a:off x="3769017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8" name="Freeform 134"/>
            <p:cNvSpPr>
              <a:spLocks/>
            </p:cNvSpPr>
            <p:nvPr/>
          </p:nvSpPr>
          <p:spPr bwMode="auto">
            <a:xfrm>
              <a:off x="3645179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0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7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9" name="Freeform 135"/>
            <p:cNvSpPr>
              <a:spLocks/>
            </p:cNvSpPr>
            <p:nvPr/>
          </p:nvSpPr>
          <p:spPr bwMode="auto">
            <a:xfrm>
              <a:off x="3697247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0" name="Freeform 136"/>
            <p:cNvSpPr>
              <a:spLocks/>
            </p:cNvSpPr>
            <p:nvPr/>
          </p:nvSpPr>
          <p:spPr bwMode="auto">
            <a:xfrm>
              <a:off x="3774646" y="2172918"/>
              <a:ext cx="83028" cy="45032"/>
            </a:xfrm>
            <a:custGeom>
              <a:avLst/>
              <a:gdLst>
                <a:gd name="T0" fmla="*/ 32 w 59"/>
                <a:gd name="T1" fmla="*/ 32 h 32"/>
                <a:gd name="T2" fmla="*/ 27 w 59"/>
                <a:gd name="T3" fmla="*/ 32 h 32"/>
                <a:gd name="T4" fmla="*/ 0 w 59"/>
                <a:gd name="T5" fmla="*/ 5 h 32"/>
                <a:gd name="T6" fmla="*/ 5 w 59"/>
                <a:gd name="T7" fmla="*/ 0 h 32"/>
                <a:gd name="T8" fmla="*/ 29 w 59"/>
                <a:gd name="T9" fmla="*/ 24 h 32"/>
                <a:gd name="T10" fmla="*/ 54 w 59"/>
                <a:gd name="T11" fmla="*/ 0 h 32"/>
                <a:gd name="T12" fmla="*/ 59 w 59"/>
                <a:gd name="T13" fmla="*/ 5 h 32"/>
                <a:gd name="T14" fmla="*/ 32 w 59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2">
                  <a:moveTo>
                    <a:pt x="32" y="32"/>
                  </a:moveTo>
                  <a:lnTo>
                    <a:pt x="27" y="32"/>
                  </a:lnTo>
                  <a:lnTo>
                    <a:pt x="0" y="5"/>
                  </a:lnTo>
                  <a:lnTo>
                    <a:pt x="5" y="0"/>
                  </a:lnTo>
                  <a:lnTo>
                    <a:pt x="29" y="24"/>
                  </a:lnTo>
                  <a:lnTo>
                    <a:pt x="54" y="0"/>
                  </a:lnTo>
                  <a:lnTo>
                    <a:pt x="59" y="5"/>
                  </a:lnTo>
                  <a:lnTo>
                    <a:pt x="32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1" name="Rectangle 137"/>
            <p:cNvSpPr>
              <a:spLocks noChangeArrowheads="1"/>
            </p:cNvSpPr>
            <p:nvPr/>
          </p:nvSpPr>
          <p:spPr bwMode="auto">
            <a:xfrm>
              <a:off x="3811235" y="2119442"/>
              <a:ext cx="9851" cy="9428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0" name="Группа 459"/>
          <p:cNvGrpSpPr/>
          <p:nvPr/>
        </p:nvGrpSpPr>
        <p:grpSpPr>
          <a:xfrm>
            <a:off x="4037802" y="2053301"/>
            <a:ext cx="303968" cy="298338"/>
            <a:chOff x="4037802" y="2053301"/>
            <a:chExt cx="303968" cy="298338"/>
          </a:xfrm>
          <a:solidFill>
            <a:schemeClr val="tx2"/>
          </a:solidFill>
        </p:grpSpPr>
        <p:sp>
          <p:nvSpPr>
            <p:cNvPr id="132" name="Freeform 138"/>
            <p:cNvSpPr>
              <a:spLocks noEditPoints="1"/>
            </p:cNvSpPr>
            <p:nvPr/>
          </p:nvSpPr>
          <p:spPr bwMode="auto">
            <a:xfrm>
              <a:off x="4099721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3" name="Freeform 139"/>
            <p:cNvSpPr>
              <a:spLocks noEditPoints="1"/>
            </p:cNvSpPr>
            <p:nvPr/>
          </p:nvSpPr>
          <p:spPr bwMode="auto">
            <a:xfrm>
              <a:off x="4213709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4" name="Rectangle 140"/>
            <p:cNvSpPr>
              <a:spLocks noChangeArrowheads="1"/>
            </p:cNvSpPr>
            <p:nvPr/>
          </p:nvSpPr>
          <p:spPr bwMode="auto">
            <a:xfrm>
              <a:off x="4161640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5" name="Freeform 141"/>
            <p:cNvSpPr>
              <a:spLocks/>
            </p:cNvSpPr>
            <p:nvPr/>
          </p:nvSpPr>
          <p:spPr bwMode="auto">
            <a:xfrm>
              <a:off x="4037802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1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7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6" name="Freeform 142"/>
            <p:cNvSpPr>
              <a:spLocks/>
            </p:cNvSpPr>
            <p:nvPr/>
          </p:nvSpPr>
          <p:spPr bwMode="auto">
            <a:xfrm>
              <a:off x="4089871" y="2091297"/>
              <a:ext cx="251899" cy="164649"/>
            </a:xfrm>
            <a:custGeom>
              <a:avLst/>
              <a:gdLst>
                <a:gd name="T0" fmla="*/ 8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5 w 179"/>
                <a:gd name="T15" fmla="*/ 107 h 117"/>
                <a:gd name="T16" fmla="*/ 8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8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5" y="107"/>
                  </a:lnTo>
                  <a:lnTo>
                    <a:pt x="8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7" name="Rectangle 143"/>
            <p:cNvSpPr>
              <a:spLocks noChangeArrowheads="1"/>
            </p:cNvSpPr>
            <p:nvPr/>
          </p:nvSpPr>
          <p:spPr bwMode="auto">
            <a:xfrm>
              <a:off x="4165863" y="2165881"/>
              <a:ext cx="8584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1" name="Группа 460"/>
          <p:cNvGrpSpPr/>
          <p:nvPr/>
        </p:nvGrpSpPr>
        <p:grpSpPr>
          <a:xfrm>
            <a:off x="4430426" y="2053301"/>
            <a:ext cx="303967" cy="298338"/>
            <a:chOff x="4430426" y="2053301"/>
            <a:chExt cx="303967" cy="298338"/>
          </a:xfrm>
          <a:solidFill>
            <a:schemeClr val="tx2"/>
          </a:solidFill>
        </p:grpSpPr>
        <p:sp>
          <p:nvSpPr>
            <p:cNvPr id="138" name="Freeform 144"/>
            <p:cNvSpPr>
              <a:spLocks noEditPoints="1"/>
            </p:cNvSpPr>
            <p:nvPr/>
          </p:nvSpPr>
          <p:spPr bwMode="auto">
            <a:xfrm>
              <a:off x="4492345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9" name="Freeform 145"/>
            <p:cNvSpPr>
              <a:spLocks noEditPoints="1"/>
            </p:cNvSpPr>
            <p:nvPr/>
          </p:nvSpPr>
          <p:spPr bwMode="auto">
            <a:xfrm>
              <a:off x="4606333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3"/>
                    <a:pt x="0" y="28"/>
                  </a:cubicBezTo>
                  <a:cubicBezTo>
                    <a:pt x="0" y="12"/>
                    <a:pt x="13" y="0"/>
                    <a:pt x="28" y="0"/>
                  </a:cubicBezTo>
                  <a:cubicBezTo>
                    <a:pt x="44" y="0"/>
                    <a:pt x="56" y="12"/>
                    <a:pt x="56" y="28"/>
                  </a:cubicBezTo>
                  <a:cubicBezTo>
                    <a:pt x="56" y="43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0" name="Rectangle 146"/>
            <p:cNvSpPr>
              <a:spLocks noChangeArrowheads="1"/>
            </p:cNvSpPr>
            <p:nvPr/>
          </p:nvSpPr>
          <p:spPr bwMode="auto">
            <a:xfrm>
              <a:off x="4554265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1" name="Freeform 147"/>
            <p:cNvSpPr>
              <a:spLocks/>
            </p:cNvSpPr>
            <p:nvPr/>
          </p:nvSpPr>
          <p:spPr bwMode="auto">
            <a:xfrm>
              <a:off x="4430426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2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7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2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2" name="Freeform 148"/>
            <p:cNvSpPr>
              <a:spLocks/>
            </p:cNvSpPr>
            <p:nvPr/>
          </p:nvSpPr>
          <p:spPr bwMode="auto">
            <a:xfrm>
              <a:off x="4482494" y="2091297"/>
              <a:ext cx="251899" cy="164649"/>
            </a:xfrm>
            <a:custGeom>
              <a:avLst/>
              <a:gdLst>
                <a:gd name="T0" fmla="*/ 8 w 179"/>
                <a:gd name="T1" fmla="*/ 117 h 117"/>
                <a:gd name="T2" fmla="*/ 7 w 179"/>
                <a:gd name="T3" fmla="*/ 111 h 117"/>
                <a:gd name="T4" fmla="*/ 149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5 w 179"/>
                <a:gd name="T15" fmla="*/ 107 h 117"/>
                <a:gd name="T16" fmla="*/ 8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8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5" y="107"/>
                  </a:lnTo>
                  <a:lnTo>
                    <a:pt x="8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3" name="Rectangle 149"/>
            <p:cNvSpPr>
              <a:spLocks noChangeArrowheads="1"/>
            </p:cNvSpPr>
            <p:nvPr/>
          </p:nvSpPr>
          <p:spPr bwMode="auto">
            <a:xfrm>
              <a:off x="4596482" y="2129293"/>
              <a:ext cx="9851" cy="8443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4" name="Rectangle 150"/>
            <p:cNvSpPr>
              <a:spLocks noChangeArrowheads="1"/>
            </p:cNvSpPr>
            <p:nvPr/>
          </p:nvSpPr>
          <p:spPr bwMode="auto">
            <a:xfrm>
              <a:off x="4558486" y="2165881"/>
              <a:ext cx="8584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2" name="Группа 461"/>
          <p:cNvGrpSpPr/>
          <p:nvPr/>
        </p:nvGrpSpPr>
        <p:grpSpPr>
          <a:xfrm>
            <a:off x="4824457" y="2053301"/>
            <a:ext cx="303967" cy="298338"/>
            <a:chOff x="4824457" y="2053301"/>
            <a:chExt cx="303967" cy="298338"/>
          </a:xfrm>
          <a:solidFill>
            <a:schemeClr val="tx2"/>
          </a:solidFill>
        </p:grpSpPr>
        <p:sp>
          <p:nvSpPr>
            <p:cNvPr id="145" name="Freeform 151"/>
            <p:cNvSpPr>
              <a:spLocks noEditPoints="1"/>
            </p:cNvSpPr>
            <p:nvPr/>
          </p:nvSpPr>
          <p:spPr bwMode="auto">
            <a:xfrm>
              <a:off x="4886376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6" name="Freeform 152"/>
            <p:cNvSpPr>
              <a:spLocks noEditPoints="1"/>
            </p:cNvSpPr>
            <p:nvPr/>
          </p:nvSpPr>
          <p:spPr bwMode="auto">
            <a:xfrm>
              <a:off x="5000364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7" name="Rectangle 153"/>
            <p:cNvSpPr>
              <a:spLocks noChangeArrowheads="1"/>
            </p:cNvSpPr>
            <p:nvPr/>
          </p:nvSpPr>
          <p:spPr bwMode="auto">
            <a:xfrm>
              <a:off x="4948296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8" name="Freeform 154"/>
            <p:cNvSpPr>
              <a:spLocks/>
            </p:cNvSpPr>
            <p:nvPr/>
          </p:nvSpPr>
          <p:spPr bwMode="auto">
            <a:xfrm>
              <a:off x="4824457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1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6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9" name="Freeform 155"/>
            <p:cNvSpPr>
              <a:spLocks/>
            </p:cNvSpPr>
            <p:nvPr/>
          </p:nvSpPr>
          <p:spPr bwMode="auto">
            <a:xfrm>
              <a:off x="4876525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6 w 179"/>
                <a:gd name="T3" fmla="*/ 111 h 117"/>
                <a:gd name="T4" fmla="*/ 148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6" y="111"/>
                  </a:lnTo>
                  <a:lnTo>
                    <a:pt x="148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0" name="Freeform 156"/>
            <p:cNvSpPr>
              <a:spLocks/>
            </p:cNvSpPr>
            <p:nvPr/>
          </p:nvSpPr>
          <p:spPr bwMode="auto">
            <a:xfrm>
              <a:off x="4952517" y="2171510"/>
              <a:ext cx="61919" cy="46440"/>
            </a:xfrm>
            <a:custGeom>
              <a:avLst/>
              <a:gdLst>
                <a:gd name="T0" fmla="*/ 52 w 52"/>
                <a:gd name="T1" fmla="*/ 40 h 40"/>
                <a:gd name="T2" fmla="*/ 36 w 52"/>
                <a:gd name="T3" fmla="*/ 40 h 40"/>
                <a:gd name="T4" fmla="*/ 0 w 52"/>
                <a:gd name="T5" fmla="*/ 0 h 40"/>
                <a:gd name="T6" fmla="*/ 8 w 52"/>
                <a:gd name="T7" fmla="*/ 0 h 40"/>
                <a:gd name="T8" fmla="*/ 36 w 52"/>
                <a:gd name="T9" fmla="*/ 32 h 40"/>
                <a:gd name="T10" fmla="*/ 52 w 52"/>
                <a:gd name="T11" fmla="*/ 32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36" y="40"/>
                    <a:pt x="36" y="40"/>
                    <a:pt x="36" y="40"/>
                  </a:cubicBezTo>
                  <a:cubicBezTo>
                    <a:pt x="15" y="40"/>
                    <a:pt x="0" y="19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5"/>
                    <a:pt x="20" y="32"/>
                    <a:pt x="36" y="32"/>
                  </a:cubicBezTo>
                  <a:cubicBezTo>
                    <a:pt x="52" y="32"/>
                    <a:pt x="52" y="32"/>
                    <a:pt x="52" y="32"/>
                  </a:cubicBezTo>
                  <a:lnTo>
                    <a:pt x="52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1" name="Freeform 157"/>
            <p:cNvSpPr>
              <a:spLocks/>
            </p:cNvSpPr>
            <p:nvPr/>
          </p:nvSpPr>
          <p:spPr bwMode="auto">
            <a:xfrm>
              <a:off x="4994735" y="2191212"/>
              <a:ext cx="22516" cy="43625"/>
            </a:xfrm>
            <a:custGeom>
              <a:avLst/>
              <a:gdLst>
                <a:gd name="T0" fmla="*/ 6 w 16"/>
                <a:gd name="T1" fmla="*/ 31 h 31"/>
                <a:gd name="T2" fmla="*/ 0 w 16"/>
                <a:gd name="T3" fmla="*/ 27 h 31"/>
                <a:gd name="T4" fmla="*/ 10 w 16"/>
                <a:gd name="T5" fmla="*/ 16 h 31"/>
                <a:gd name="T6" fmla="*/ 0 w 16"/>
                <a:gd name="T7" fmla="*/ 4 h 31"/>
                <a:gd name="T8" fmla="*/ 6 w 16"/>
                <a:gd name="T9" fmla="*/ 0 h 31"/>
                <a:gd name="T10" fmla="*/ 16 w 16"/>
                <a:gd name="T11" fmla="*/ 14 h 31"/>
                <a:gd name="T12" fmla="*/ 16 w 16"/>
                <a:gd name="T13" fmla="*/ 18 h 31"/>
                <a:gd name="T14" fmla="*/ 6 w 16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1">
                  <a:moveTo>
                    <a:pt x="6" y="31"/>
                  </a:moveTo>
                  <a:lnTo>
                    <a:pt x="0" y="27"/>
                  </a:lnTo>
                  <a:lnTo>
                    <a:pt x="10" y="16"/>
                  </a:lnTo>
                  <a:lnTo>
                    <a:pt x="0" y="4"/>
                  </a:lnTo>
                  <a:lnTo>
                    <a:pt x="6" y="0"/>
                  </a:lnTo>
                  <a:lnTo>
                    <a:pt x="16" y="14"/>
                  </a:lnTo>
                  <a:lnTo>
                    <a:pt x="16" y="18"/>
                  </a:lnTo>
                  <a:lnTo>
                    <a:pt x="6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2" name="Freeform 158"/>
            <p:cNvSpPr>
              <a:spLocks/>
            </p:cNvSpPr>
            <p:nvPr/>
          </p:nvSpPr>
          <p:spPr bwMode="auto">
            <a:xfrm>
              <a:off x="4986291" y="2123664"/>
              <a:ext cx="60512" cy="47847"/>
            </a:xfrm>
            <a:custGeom>
              <a:avLst/>
              <a:gdLst>
                <a:gd name="T0" fmla="*/ 52 w 52"/>
                <a:gd name="T1" fmla="*/ 40 h 40"/>
                <a:gd name="T2" fmla="*/ 44 w 52"/>
                <a:gd name="T3" fmla="*/ 40 h 40"/>
                <a:gd name="T4" fmla="*/ 16 w 52"/>
                <a:gd name="T5" fmla="*/ 8 h 40"/>
                <a:gd name="T6" fmla="*/ 0 w 52"/>
                <a:gd name="T7" fmla="*/ 8 h 40"/>
                <a:gd name="T8" fmla="*/ 0 w 52"/>
                <a:gd name="T9" fmla="*/ 0 h 40"/>
                <a:gd name="T10" fmla="*/ 16 w 52"/>
                <a:gd name="T11" fmla="*/ 0 h 40"/>
                <a:gd name="T12" fmla="*/ 52 w 5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cubicBezTo>
                    <a:pt x="44" y="40"/>
                    <a:pt x="44" y="40"/>
                    <a:pt x="44" y="40"/>
                  </a:cubicBezTo>
                  <a:cubicBezTo>
                    <a:pt x="44" y="25"/>
                    <a:pt x="31" y="8"/>
                    <a:pt x="16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36" y="0"/>
                    <a:pt x="52" y="21"/>
                    <a:pt x="52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3" name="Freeform 159"/>
            <p:cNvSpPr>
              <a:spLocks/>
            </p:cNvSpPr>
            <p:nvPr/>
          </p:nvSpPr>
          <p:spPr bwMode="auto">
            <a:xfrm>
              <a:off x="4980662" y="2106777"/>
              <a:ext cx="22516" cy="43625"/>
            </a:xfrm>
            <a:custGeom>
              <a:avLst/>
              <a:gdLst>
                <a:gd name="T0" fmla="*/ 10 w 16"/>
                <a:gd name="T1" fmla="*/ 31 h 31"/>
                <a:gd name="T2" fmla="*/ 0 w 16"/>
                <a:gd name="T3" fmla="*/ 17 h 31"/>
                <a:gd name="T4" fmla="*/ 0 w 16"/>
                <a:gd name="T5" fmla="*/ 13 h 31"/>
                <a:gd name="T6" fmla="*/ 10 w 16"/>
                <a:gd name="T7" fmla="*/ 0 h 31"/>
                <a:gd name="T8" fmla="*/ 16 w 16"/>
                <a:gd name="T9" fmla="*/ 4 h 31"/>
                <a:gd name="T10" fmla="*/ 8 w 16"/>
                <a:gd name="T11" fmla="*/ 16 h 31"/>
                <a:gd name="T12" fmla="*/ 16 w 16"/>
                <a:gd name="T13" fmla="*/ 26 h 31"/>
                <a:gd name="T14" fmla="*/ 10 w 16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1">
                  <a:moveTo>
                    <a:pt x="10" y="31"/>
                  </a:moveTo>
                  <a:lnTo>
                    <a:pt x="0" y="17"/>
                  </a:lnTo>
                  <a:lnTo>
                    <a:pt x="0" y="13"/>
                  </a:lnTo>
                  <a:lnTo>
                    <a:pt x="10" y="0"/>
                  </a:lnTo>
                  <a:lnTo>
                    <a:pt x="16" y="4"/>
                  </a:lnTo>
                  <a:lnTo>
                    <a:pt x="8" y="16"/>
                  </a:lnTo>
                  <a:lnTo>
                    <a:pt x="16" y="26"/>
                  </a:lnTo>
                  <a:lnTo>
                    <a:pt x="1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3" name="Группа 462"/>
          <p:cNvGrpSpPr/>
          <p:nvPr/>
        </p:nvGrpSpPr>
        <p:grpSpPr>
          <a:xfrm>
            <a:off x="5217081" y="2053301"/>
            <a:ext cx="303967" cy="298338"/>
            <a:chOff x="5217081" y="2053301"/>
            <a:chExt cx="303967" cy="298338"/>
          </a:xfrm>
          <a:solidFill>
            <a:schemeClr val="tx2"/>
          </a:solidFill>
        </p:grpSpPr>
        <p:sp>
          <p:nvSpPr>
            <p:cNvPr id="154" name="Freeform 160"/>
            <p:cNvSpPr>
              <a:spLocks noEditPoints="1"/>
            </p:cNvSpPr>
            <p:nvPr/>
          </p:nvSpPr>
          <p:spPr bwMode="auto">
            <a:xfrm>
              <a:off x="5279000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5" name="Freeform 161"/>
            <p:cNvSpPr>
              <a:spLocks noEditPoints="1"/>
            </p:cNvSpPr>
            <p:nvPr/>
          </p:nvSpPr>
          <p:spPr bwMode="auto">
            <a:xfrm>
              <a:off x="5392988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6" name="Rectangle 162"/>
            <p:cNvSpPr>
              <a:spLocks noChangeArrowheads="1"/>
            </p:cNvSpPr>
            <p:nvPr/>
          </p:nvSpPr>
          <p:spPr bwMode="auto">
            <a:xfrm>
              <a:off x="5340919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7" name="Freeform 163"/>
            <p:cNvSpPr>
              <a:spLocks/>
            </p:cNvSpPr>
            <p:nvPr/>
          </p:nvSpPr>
          <p:spPr bwMode="auto">
            <a:xfrm>
              <a:off x="5217081" y="2053301"/>
              <a:ext cx="71770" cy="264564"/>
            </a:xfrm>
            <a:custGeom>
              <a:avLst/>
              <a:gdLst>
                <a:gd name="T0" fmla="*/ 44 w 51"/>
                <a:gd name="T1" fmla="*/ 188 h 188"/>
                <a:gd name="T2" fmla="*/ 31 w 51"/>
                <a:gd name="T3" fmla="*/ 6 h 188"/>
                <a:gd name="T4" fmla="*/ 0 w 51"/>
                <a:gd name="T5" fmla="*/ 6 h 188"/>
                <a:gd name="T6" fmla="*/ 0 w 51"/>
                <a:gd name="T7" fmla="*/ 0 h 188"/>
                <a:gd name="T8" fmla="*/ 37 w 51"/>
                <a:gd name="T9" fmla="*/ 0 h 188"/>
                <a:gd name="T10" fmla="*/ 51 w 51"/>
                <a:gd name="T11" fmla="*/ 188 h 188"/>
                <a:gd name="T12" fmla="*/ 44 w 51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88">
                  <a:moveTo>
                    <a:pt x="44" y="188"/>
                  </a:moveTo>
                  <a:lnTo>
                    <a:pt x="3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1" y="188"/>
                  </a:lnTo>
                  <a:lnTo>
                    <a:pt x="44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8" name="Freeform 164"/>
            <p:cNvSpPr>
              <a:spLocks/>
            </p:cNvSpPr>
            <p:nvPr/>
          </p:nvSpPr>
          <p:spPr bwMode="auto">
            <a:xfrm>
              <a:off x="5269149" y="2091297"/>
              <a:ext cx="251899" cy="164649"/>
            </a:xfrm>
            <a:custGeom>
              <a:avLst/>
              <a:gdLst>
                <a:gd name="T0" fmla="*/ 7 w 179"/>
                <a:gd name="T1" fmla="*/ 117 h 117"/>
                <a:gd name="T2" fmla="*/ 6 w 179"/>
                <a:gd name="T3" fmla="*/ 111 h 117"/>
                <a:gd name="T4" fmla="*/ 148 w 179"/>
                <a:gd name="T5" fmla="*/ 101 h 117"/>
                <a:gd name="T6" fmla="*/ 171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4 w 179"/>
                <a:gd name="T15" fmla="*/ 107 h 117"/>
                <a:gd name="T16" fmla="*/ 7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7" y="117"/>
                  </a:moveTo>
                  <a:lnTo>
                    <a:pt x="6" y="111"/>
                  </a:lnTo>
                  <a:lnTo>
                    <a:pt x="148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9" name="Freeform 165"/>
            <p:cNvSpPr>
              <a:spLocks/>
            </p:cNvSpPr>
            <p:nvPr/>
          </p:nvSpPr>
          <p:spPr bwMode="auto">
            <a:xfrm>
              <a:off x="5350770" y="2134922"/>
              <a:ext cx="73177" cy="73177"/>
            </a:xfrm>
            <a:custGeom>
              <a:avLst/>
              <a:gdLst>
                <a:gd name="T0" fmla="*/ 5 w 52"/>
                <a:gd name="T1" fmla="*/ 0 h 52"/>
                <a:gd name="T2" fmla="*/ 52 w 52"/>
                <a:gd name="T3" fmla="*/ 47 h 52"/>
                <a:gd name="T4" fmla="*/ 47 w 52"/>
                <a:gd name="T5" fmla="*/ 52 h 52"/>
                <a:gd name="T6" fmla="*/ 0 w 52"/>
                <a:gd name="T7" fmla="*/ 5 h 52"/>
                <a:gd name="T8" fmla="*/ 5 w 5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" y="0"/>
                  </a:moveTo>
                  <a:lnTo>
                    <a:pt x="52" y="47"/>
                  </a:lnTo>
                  <a:lnTo>
                    <a:pt x="47" y="5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0" name="Freeform 166"/>
            <p:cNvSpPr>
              <a:spLocks/>
            </p:cNvSpPr>
            <p:nvPr/>
          </p:nvSpPr>
          <p:spPr bwMode="auto">
            <a:xfrm>
              <a:off x="5350770" y="2134922"/>
              <a:ext cx="73177" cy="73177"/>
            </a:xfrm>
            <a:custGeom>
              <a:avLst/>
              <a:gdLst>
                <a:gd name="T0" fmla="*/ 47 w 52"/>
                <a:gd name="T1" fmla="*/ 0 h 52"/>
                <a:gd name="T2" fmla="*/ 52 w 52"/>
                <a:gd name="T3" fmla="*/ 5 h 52"/>
                <a:gd name="T4" fmla="*/ 5 w 52"/>
                <a:gd name="T5" fmla="*/ 52 h 52"/>
                <a:gd name="T6" fmla="*/ 0 w 52"/>
                <a:gd name="T7" fmla="*/ 47 h 52"/>
                <a:gd name="T8" fmla="*/ 47 w 5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47" y="0"/>
                  </a:moveTo>
                  <a:lnTo>
                    <a:pt x="52" y="5"/>
                  </a:lnTo>
                  <a:lnTo>
                    <a:pt x="5" y="52"/>
                  </a:lnTo>
                  <a:lnTo>
                    <a:pt x="0" y="47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4" name="Группа 463"/>
          <p:cNvGrpSpPr/>
          <p:nvPr/>
        </p:nvGrpSpPr>
        <p:grpSpPr>
          <a:xfrm>
            <a:off x="5611112" y="2053301"/>
            <a:ext cx="303967" cy="298338"/>
            <a:chOff x="5611112" y="2053301"/>
            <a:chExt cx="303967" cy="298338"/>
          </a:xfrm>
          <a:solidFill>
            <a:schemeClr val="tx2"/>
          </a:solidFill>
        </p:grpSpPr>
        <p:sp>
          <p:nvSpPr>
            <p:cNvPr id="161" name="Freeform 167"/>
            <p:cNvSpPr>
              <a:spLocks noEditPoints="1"/>
            </p:cNvSpPr>
            <p:nvPr/>
          </p:nvSpPr>
          <p:spPr bwMode="auto">
            <a:xfrm>
              <a:off x="5671624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2" name="Freeform 168"/>
            <p:cNvSpPr>
              <a:spLocks noEditPoints="1"/>
            </p:cNvSpPr>
            <p:nvPr/>
          </p:nvSpPr>
          <p:spPr bwMode="auto">
            <a:xfrm>
              <a:off x="5785611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3" name="Rectangle 169"/>
            <p:cNvSpPr>
              <a:spLocks noChangeArrowheads="1"/>
            </p:cNvSpPr>
            <p:nvPr/>
          </p:nvSpPr>
          <p:spPr bwMode="auto">
            <a:xfrm>
              <a:off x="5733543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4" name="Freeform 170"/>
            <p:cNvSpPr>
              <a:spLocks/>
            </p:cNvSpPr>
            <p:nvPr/>
          </p:nvSpPr>
          <p:spPr bwMode="auto">
            <a:xfrm>
              <a:off x="5611112" y="2053301"/>
              <a:ext cx="70363" cy="264564"/>
            </a:xfrm>
            <a:custGeom>
              <a:avLst/>
              <a:gdLst>
                <a:gd name="T0" fmla="*/ 43 w 50"/>
                <a:gd name="T1" fmla="*/ 188 h 188"/>
                <a:gd name="T2" fmla="*/ 30 w 50"/>
                <a:gd name="T3" fmla="*/ 6 h 188"/>
                <a:gd name="T4" fmla="*/ 0 w 50"/>
                <a:gd name="T5" fmla="*/ 6 h 188"/>
                <a:gd name="T6" fmla="*/ 0 w 50"/>
                <a:gd name="T7" fmla="*/ 0 h 188"/>
                <a:gd name="T8" fmla="*/ 36 w 50"/>
                <a:gd name="T9" fmla="*/ 0 h 188"/>
                <a:gd name="T10" fmla="*/ 50 w 50"/>
                <a:gd name="T11" fmla="*/ 188 h 188"/>
                <a:gd name="T12" fmla="*/ 43 w 50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88">
                  <a:moveTo>
                    <a:pt x="43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50" y="188"/>
                  </a:lnTo>
                  <a:lnTo>
                    <a:pt x="43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5" name="Freeform 171"/>
            <p:cNvSpPr>
              <a:spLocks/>
            </p:cNvSpPr>
            <p:nvPr/>
          </p:nvSpPr>
          <p:spPr bwMode="auto">
            <a:xfrm>
              <a:off x="5661773" y="2091297"/>
              <a:ext cx="253306" cy="164649"/>
            </a:xfrm>
            <a:custGeom>
              <a:avLst/>
              <a:gdLst>
                <a:gd name="T0" fmla="*/ 7 w 180"/>
                <a:gd name="T1" fmla="*/ 117 h 117"/>
                <a:gd name="T2" fmla="*/ 7 w 180"/>
                <a:gd name="T3" fmla="*/ 111 h 117"/>
                <a:gd name="T4" fmla="*/ 149 w 180"/>
                <a:gd name="T5" fmla="*/ 101 h 117"/>
                <a:gd name="T6" fmla="*/ 171 w 180"/>
                <a:gd name="T7" fmla="*/ 6 h 117"/>
                <a:gd name="T8" fmla="*/ 0 w 180"/>
                <a:gd name="T9" fmla="*/ 6 h 117"/>
                <a:gd name="T10" fmla="*/ 0 w 180"/>
                <a:gd name="T11" fmla="*/ 0 h 117"/>
                <a:gd name="T12" fmla="*/ 180 w 180"/>
                <a:gd name="T13" fmla="*/ 0 h 117"/>
                <a:gd name="T14" fmla="*/ 154 w 180"/>
                <a:gd name="T15" fmla="*/ 107 h 117"/>
                <a:gd name="T16" fmla="*/ 7 w 180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117">
                  <a:moveTo>
                    <a:pt x="7" y="117"/>
                  </a:moveTo>
                  <a:lnTo>
                    <a:pt x="7" y="111"/>
                  </a:lnTo>
                  <a:lnTo>
                    <a:pt x="149" y="101"/>
                  </a:lnTo>
                  <a:lnTo>
                    <a:pt x="171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80" y="0"/>
                  </a:lnTo>
                  <a:lnTo>
                    <a:pt x="154" y="107"/>
                  </a:lnTo>
                  <a:lnTo>
                    <a:pt x="7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6" name="Freeform 172"/>
            <p:cNvSpPr>
              <a:spLocks noEditPoints="1"/>
            </p:cNvSpPr>
            <p:nvPr/>
          </p:nvSpPr>
          <p:spPr bwMode="auto">
            <a:xfrm>
              <a:off x="5733543" y="2123664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7" name="Freeform 173"/>
            <p:cNvSpPr>
              <a:spLocks/>
            </p:cNvSpPr>
            <p:nvPr/>
          </p:nvSpPr>
          <p:spPr bwMode="auto">
            <a:xfrm>
              <a:off x="5781390" y="2172918"/>
              <a:ext cx="45032" cy="45032"/>
            </a:xfrm>
            <a:custGeom>
              <a:avLst/>
              <a:gdLst>
                <a:gd name="T0" fmla="*/ 5 w 32"/>
                <a:gd name="T1" fmla="*/ 0 h 32"/>
                <a:gd name="T2" fmla="*/ 32 w 32"/>
                <a:gd name="T3" fmla="*/ 27 h 32"/>
                <a:gd name="T4" fmla="*/ 27 w 32"/>
                <a:gd name="T5" fmla="*/ 32 h 32"/>
                <a:gd name="T6" fmla="*/ 0 w 32"/>
                <a:gd name="T7" fmla="*/ 5 h 32"/>
                <a:gd name="T8" fmla="*/ 5 w 32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5" y="0"/>
                  </a:moveTo>
                  <a:lnTo>
                    <a:pt x="32" y="27"/>
                  </a:lnTo>
                  <a:lnTo>
                    <a:pt x="27" y="3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5" name="Группа 464"/>
          <p:cNvGrpSpPr/>
          <p:nvPr/>
        </p:nvGrpSpPr>
        <p:grpSpPr>
          <a:xfrm>
            <a:off x="6003736" y="2053301"/>
            <a:ext cx="303967" cy="298338"/>
            <a:chOff x="6003736" y="2053301"/>
            <a:chExt cx="303967" cy="298338"/>
          </a:xfrm>
          <a:solidFill>
            <a:schemeClr val="tx2"/>
          </a:solidFill>
        </p:grpSpPr>
        <p:sp>
          <p:nvSpPr>
            <p:cNvPr id="168" name="Freeform 174"/>
            <p:cNvSpPr>
              <a:spLocks noEditPoints="1"/>
            </p:cNvSpPr>
            <p:nvPr/>
          </p:nvSpPr>
          <p:spPr bwMode="auto">
            <a:xfrm>
              <a:off x="6064247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9" name="Freeform 175"/>
            <p:cNvSpPr>
              <a:spLocks noEditPoints="1"/>
            </p:cNvSpPr>
            <p:nvPr/>
          </p:nvSpPr>
          <p:spPr bwMode="auto">
            <a:xfrm>
              <a:off x="6178235" y="22854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3"/>
                    <a:pt x="0" y="28"/>
                  </a:cubicBezTo>
                  <a:cubicBezTo>
                    <a:pt x="0" y="12"/>
                    <a:pt x="12" y="0"/>
                    <a:pt x="28" y="0"/>
                  </a:cubicBezTo>
                  <a:cubicBezTo>
                    <a:pt x="43" y="0"/>
                    <a:pt x="56" y="12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39" y="48"/>
                    <a:pt x="48" y="39"/>
                    <a:pt x="48" y="28"/>
                  </a:cubicBezTo>
                  <a:cubicBezTo>
                    <a:pt x="48" y="17"/>
                    <a:pt x="39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0" name="Rectangle 176"/>
            <p:cNvSpPr>
              <a:spLocks noChangeArrowheads="1"/>
            </p:cNvSpPr>
            <p:nvPr/>
          </p:nvSpPr>
          <p:spPr bwMode="auto">
            <a:xfrm>
              <a:off x="6126166" y="2313643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1" name="Freeform 177"/>
            <p:cNvSpPr>
              <a:spLocks/>
            </p:cNvSpPr>
            <p:nvPr/>
          </p:nvSpPr>
          <p:spPr bwMode="auto">
            <a:xfrm>
              <a:off x="6003736" y="2053301"/>
              <a:ext cx="70363" cy="264564"/>
            </a:xfrm>
            <a:custGeom>
              <a:avLst/>
              <a:gdLst>
                <a:gd name="T0" fmla="*/ 43 w 50"/>
                <a:gd name="T1" fmla="*/ 188 h 188"/>
                <a:gd name="T2" fmla="*/ 30 w 50"/>
                <a:gd name="T3" fmla="*/ 6 h 188"/>
                <a:gd name="T4" fmla="*/ 0 w 50"/>
                <a:gd name="T5" fmla="*/ 6 h 188"/>
                <a:gd name="T6" fmla="*/ 0 w 50"/>
                <a:gd name="T7" fmla="*/ 0 h 188"/>
                <a:gd name="T8" fmla="*/ 37 w 50"/>
                <a:gd name="T9" fmla="*/ 0 h 188"/>
                <a:gd name="T10" fmla="*/ 50 w 50"/>
                <a:gd name="T11" fmla="*/ 188 h 188"/>
                <a:gd name="T12" fmla="*/ 43 w 50"/>
                <a:gd name="T13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88">
                  <a:moveTo>
                    <a:pt x="43" y="188"/>
                  </a:moveTo>
                  <a:lnTo>
                    <a:pt x="3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50" y="188"/>
                  </a:lnTo>
                  <a:lnTo>
                    <a:pt x="43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2" name="Freeform 178"/>
            <p:cNvSpPr>
              <a:spLocks/>
            </p:cNvSpPr>
            <p:nvPr/>
          </p:nvSpPr>
          <p:spPr bwMode="auto">
            <a:xfrm>
              <a:off x="6055804" y="2091297"/>
              <a:ext cx="251899" cy="164649"/>
            </a:xfrm>
            <a:custGeom>
              <a:avLst/>
              <a:gdLst>
                <a:gd name="T0" fmla="*/ 6 w 179"/>
                <a:gd name="T1" fmla="*/ 117 h 117"/>
                <a:gd name="T2" fmla="*/ 6 w 179"/>
                <a:gd name="T3" fmla="*/ 111 h 117"/>
                <a:gd name="T4" fmla="*/ 148 w 179"/>
                <a:gd name="T5" fmla="*/ 101 h 117"/>
                <a:gd name="T6" fmla="*/ 170 w 179"/>
                <a:gd name="T7" fmla="*/ 6 h 117"/>
                <a:gd name="T8" fmla="*/ 0 w 179"/>
                <a:gd name="T9" fmla="*/ 6 h 117"/>
                <a:gd name="T10" fmla="*/ 0 w 179"/>
                <a:gd name="T11" fmla="*/ 0 h 117"/>
                <a:gd name="T12" fmla="*/ 179 w 179"/>
                <a:gd name="T13" fmla="*/ 0 h 117"/>
                <a:gd name="T14" fmla="*/ 153 w 179"/>
                <a:gd name="T15" fmla="*/ 107 h 117"/>
                <a:gd name="T16" fmla="*/ 6 w 179"/>
                <a:gd name="T1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17">
                  <a:moveTo>
                    <a:pt x="6" y="117"/>
                  </a:moveTo>
                  <a:lnTo>
                    <a:pt x="6" y="111"/>
                  </a:lnTo>
                  <a:lnTo>
                    <a:pt x="148" y="101"/>
                  </a:lnTo>
                  <a:lnTo>
                    <a:pt x="17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79" y="0"/>
                  </a:lnTo>
                  <a:lnTo>
                    <a:pt x="153" y="107"/>
                  </a:lnTo>
                  <a:lnTo>
                    <a:pt x="6" y="1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3" name="Freeform 179"/>
            <p:cNvSpPr>
              <a:spLocks/>
            </p:cNvSpPr>
            <p:nvPr/>
          </p:nvSpPr>
          <p:spPr bwMode="auto">
            <a:xfrm>
              <a:off x="6131795" y="2120849"/>
              <a:ext cx="83028" cy="45032"/>
            </a:xfrm>
            <a:custGeom>
              <a:avLst/>
              <a:gdLst>
                <a:gd name="T0" fmla="*/ 54 w 59"/>
                <a:gd name="T1" fmla="*/ 32 h 32"/>
                <a:gd name="T2" fmla="*/ 30 w 59"/>
                <a:gd name="T3" fmla="*/ 6 h 32"/>
                <a:gd name="T4" fmla="*/ 5 w 59"/>
                <a:gd name="T5" fmla="*/ 32 h 32"/>
                <a:gd name="T6" fmla="*/ 0 w 59"/>
                <a:gd name="T7" fmla="*/ 27 h 32"/>
                <a:gd name="T8" fmla="*/ 27 w 59"/>
                <a:gd name="T9" fmla="*/ 0 h 32"/>
                <a:gd name="T10" fmla="*/ 32 w 59"/>
                <a:gd name="T11" fmla="*/ 0 h 32"/>
                <a:gd name="T12" fmla="*/ 59 w 59"/>
                <a:gd name="T13" fmla="*/ 27 h 32"/>
                <a:gd name="T14" fmla="*/ 54 w 59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2">
                  <a:moveTo>
                    <a:pt x="54" y="32"/>
                  </a:moveTo>
                  <a:lnTo>
                    <a:pt x="30" y="6"/>
                  </a:lnTo>
                  <a:lnTo>
                    <a:pt x="5" y="32"/>
                  </a:lnTo>
                  <a:lnTo>
                    <a:pt x="0" y="27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59" y="27"/>
                  </a:lnTo>
                  <a:lnTo>
                    <a:pt x="54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4" name="Rectangle 180"/>
            <p:cNvSpPr>
              <a:spLocks noChangeArrowheads="1"/>
            </p:cNvSpPr>
            <p:nvPr/>
          </p:nvSpPr>
          <p:spPr bwMode="auto">
            <a:xfrm>
              <a:off x="6168384" y="2123664"/>
              <a:ext cx="9851" cy="9428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2" name="Группа 451"/>
          <p:cNvGrpSpPr/>
          <p:nvPr/>
        </p:nvGrpSpPr>
        <p:grpSpPr>
          <a:xfrm>
            <a:off x="6003736" y="1657863"/>
            <a:ext cx="302560" cy="302560"/>
            <a:chOff x="6003736" y="1657863"/>
            <a:chExt cx="302560" cy="302560"/>
          </a:xfrm>
          <a:solidFill>
            <a:schemeClr val="tx2"/>
          </a:solidFill>
        </p:grpSpPr>
        <p:sp>
          <p:nvSpPr>
            <p:cNvPr id="175" name="Freeform 181"/>
            <p:cNvSpPr>
              <a:spLocks noEditPoints="1"/>
            </p:cNvSpPr>
            <p:nvPr/>
          </p:nvSpPr>
          <p:spPr bwMode="auto">
            <a:xfrm>
              <a:off x="6003736" y="1657863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4 w 256"/>
                <a:gd name="T21" fmla="*/ 43 h 256"/>
                <a:gd name="T22" fmla="*/ 8 w 256"/>
                <a:gd name="T23" fmla="*/ 128 h 256"/>
                <a:gd name="T24" fmla="*/ 44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2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1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7"/>
                  </a:cubicBezTo>
                  <a:cubicBezTo>
                    <a:pt x="243" y="61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2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4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4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1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6" name="Freeform 182"/>
            <p:cNvSpPr>
              <a:spLocks/>
            </p:cNvSpPr>
            <p:nvPr/>
          </p:nvSpPr>
          <p:spPr bwMode="auto">
            <a:xfrm>
              <a:off x="6092392" y="1733855"/>
              <a:ext cx="113988" cy="150577"/>
            </a:xfrm>
            <a:custGeom>
              <a:avLst/>
              <a:gdLst>
                <a:gd name="T0" fmla="*/ 52 w 96"/>
                <a:gd name="T1" fmla="*/ 128 h 128"/>
                <a:gd name="T2" fmla="*/ 0 w 96"/>
                <a:gd name="T3" fmla="*/ 64 h 128"/>
                <a:gd name="T4" fmla="*/ 52 w 96"/>
                <a:gd name="T5" fmla="*/ 0 h 128"/>
                <a:gd name="T6" fmla="*/ 96 w 96"/>
                <a:gd name="T7" fmla="*/ 19 h 128"/>
                <a:gd name="T8" fmla="*/ 89 w 96"/>
                <a:gd name="T9" fmla="*/ 21 h 128"/>
                <a:gd name="T10" fmla="*/ 52 w 96"/>
                <a:gd name="T11" fmla="*/ 8 h 128"/>
                <a:gd name="T12" fmla="*/ 8 w 96"/>
                <a:gd name="T13" fmla="*/ 64 h 128"/>
                <a:gd name="T14" fmla="*/ 52 w 96"/>
                <a:gd name="T15" fmla="*/ 120 h 128"/>
                <a:gd name="T16" fmla="*/ 89 w 96"/>
                <a:gd name="T17" fmla="*/ 107 h 128"/>
                <a:gd name="T18" fmla="*/ 96 w 96"/>
                <a:gd name="T19" fmla="*/ 109 h 128"/>
                <a:gd name="T20" fmla="*/ 52 w 96"/>
                <a:gd name="T21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128">
                  <a:moveTo>
                    <a:pt x="52" y="128"/>
                  </a:moveTo>
                  <a:cubicBezTo>
                    <a:pt x="19" y="128"/>
                    <a:pt x="0" y="105"/>
                    <a:pt x="0" y="64"/>
                  </a:cubicBezTo>
                  <a:cubicBezTo>
                    <a:pt x="0" y="22"/>
                    <a:pt x="19" y="0"/>
                    <a:pt x="52" y="0"/>
                  </a:cubicBezTo>
                  <a:cubicBezTo>
                    <a:pt x="91" y="0"/>
                    <a:pt x="96" y="18"/>
                    <a:pt x="96" y="19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4" y="8"/>
                    <a:pt x="52" y="8"/>
                  </a:cubicBezTo>
                  <a:cubicBezTo>
                    <a:pt x="16" y="8"/>
                    <a:pt x="8" y="38"/>
                    <a:pt x="8" y="64"/>
                  </a:cubicBezTo>
                  <a:cubicBezTo>
                    <a:pt x="8" y="89"/>
                    <a:pt x="16" y="120"/>
                    <a:pt x="52" y="120"/>
                  </a:cubicBezTo>
                  <a:cubicBezTo>
                    <a:pt x="84" y="120"/>
                    <a:pt x="89" y="107"/>
                    <a:pt x="89" y="107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09"/>
                    <a:pt x="91" y="128"/>
                    <a:pt x="52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7" name="Rectangle 183"/>
            <p:cNvSpPr>
              <a:spLocks noChangeArrowheads="1"/>
            </p:cNvSpPr>
            <p:nvPr/>
          </p:nvSpPr>
          <p:spPr bwMode="auto">
            <a:xfrm>
              <a:off x="6150090" y="1714153"/>
              <a:ext cx="9851" cy="18998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3" name="Группа 452"/>
          <p:cNvGrpSpPr/>
          <p:nvPr/>
        </p:nvGrpSpPr>
        <p:grpSpPr>
          <a:xfrm>
            <a:off x="6397767" y="1657863"/>
            <a:ext cx="302560" cy="302560"/>
            <a:chOff x="6397767" y="1657863"/>
            <a:chExt cx="302560" cy="302560"/>
          </a:xfrm>
          <a:solidFill>
            <a:schemeClr val="tx2"/>
          </a:solidFill>
        </p:grpSpPr>
        <p:sp>
          <p:nvSpPr>
            <p:cNvPr id="178" name="Freeform 184"/>
            <p:cNvSpPr>
              <a:spLocks noEditPoints="1"/>
            </p:cNvSpPr>
            <p:nvPr/>
          </p:nvSpPr>
          <p:spPr bwMode="auto">
            <a:xfrm>
              <a:off x="6397767" y="1657863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2 w 256"/>
                <a:gd name="T29" fmla="*/ 213 h 256"/>
                <a:gd name="T30" fmla="*/ 248 w 256"/>
                <a:gd name="T31" fmla="*/ 128 h 256"/>
                <a:gd name="T32" fmla="*/ 212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3" y="256"/>
                    <a:pt x="61" y="242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1"/>
                    <a:pt x="37" y="37"/>
                  </a:cubicBezTo>
                  <a:cubicBezTo>
                    <a:pt x="61" y="13"/>
                    <a:pt x="93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2" y="61"/>
                    <a:pt x="256" y="94"/>
                    <a:pt x="256" y="128"/>
                  </a:cubicBezTo>
                  <a:cubicBezTo>
                    <a:pt x="256" y="162"/>
                    <a:pt x="242" y="194"/>
                    <a:pt x="218" y="218"/>
                  </a:cubicBezTo>
                  <a:cubicBezTo>
                    <a:pt x="194" y="242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5" y="8"/>
                    <a:pt x="65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5" y="235"/>
                    <a:pt x="95" y="248"/>
                    <a:pt x="128" y="248"/>
                  </a:cubicBezTo>
                  <a:cubicBezTo>
                    <a:pt x="160" y="248"/>
                    <a:pt x="190" y="235"/>
                    <a:pt x="212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2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9" name="Freeform 185"/>
            <p:cNvSpPr>
              <a:spLocks/>
            </p:cNvSpPr>
            <p:nvPr/>
          </p:nvSpPr>
          <p:spPr bwMode="auto">
            <a:xfrm>
              <a:off x="6486423" y="1733855"/>
              <a:ext cx="112580" cy="150577"/>
            </a:xfrm>
            <a:custGeom>
              <a:avLst/>
              <a:gdLst>
                <a:gd name="T0" fmla="*/ 52 w 95"/>
                <a:gd name="T1" fmla="*/ 128 h 128"/>
                <a:gd name="T2" fmla="*/ 0 w 95"/>
                <a:gd name="T3" fmla="*/ 64 h 128"/>
                <a:gd name="T4" fmla="*/ 52 w 95"/>
                <a:gd name="T5" fmla="*/ 0 h 128"/>
                <a:gd name="T6" fmla="*/ 95 w 95"/>
                <a:gd name="T7" fmla="*/ 19 h 128"/>
                <a:gd name="T8" fmla="*/ 88 w 95"/>
                <a:gd name="T9" fmla="*/ 21 h 128"/>
                <a:gd name="T10" fmla="*/ 52 w 95"/>
                <a:gd name="T11" fmla="*/ 8 h 128"/>
                <a:gd name="T12" fmla="*/ 8 w 95"/>
                <a:gd name="T13" fmla="*/ 64 h 128"/>
                <a:gd name="T14" fmla="*/ 52 w 95"/>
                <a:gd name="T15" fmla="*/ 120 h 128"/>
                <a:gd name="T16" fmla="*/ 88 w 95"/>
                <a:gd name="T17" fmla="*/ 107 h 128"/>
                <a:gd name="T18" fmla="*/ 95 w 95"/>
                <a:gd name="T19" fmla="*/ 109 h 128"/>
                <a:gd name="T20" fmla="*/ 52 w 95"/>
                <a:gd name="T21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128">
                  <a:moveTo>
                    <a:pt x="52" y="128"/>
                  </a:moveTo>
                  <a:cubicBezTo>
                    <a:pt x="18" y="128"/>
                    <a:pt x="0" y="105"/>
                    <a:pt x="0" y="64"/>
                  </a:cubicBezTo>
                  <a:cubicBezTo>
                    <a:pt x="0" y="22"/>
                    <a:pt x="18" y="0"/>
                    <a:pt x="52" y="0"/>
                  </a:cubicBezTo>
                  <a:cubicBezTo>
                    <a:pt x="90" y="0"/>
                    <a:pt x="95" y="18"/>
                    <a:pt x="95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3" y="8"/>
                    <a:pt x="52" y="8"/>
                  </a:cubicBezTo>
                  <a:cubicBezTo>
                    <a:pt x="15" y="8"/>
                    <a:pt x="8" y="38"/>
                    <a:pt x="8" y="64"/>
                  </a:cubicBezTo>
                  <a:cubicBezTo>
                    <a:pt x="8" y="89"/>
                    <a:pt x="15" y="120"/>
                    <a:pt x="52" y="120"/>
                  </a:cubicBezTo>
                  <a:cubicBezTo>
                    <a:pt x="83" y="120"/>
                    <a:pt x="88" y="107"/>
                    <a:pt x="88" y="107"/>
                  </a:cubicBezTo>
                  <a:cubicBezTo>
                    <a:pt x="95" y="109"/>
                    <a:pt x="95" y="109"/>
                    <a:pt x="95" y="109"/>
                  </a:cubicBezTo>
                  <a:cubicBezTo>
                    <a:pt x="95" y="109"/>
                    <a:pt x="90" y="128"/>
                    <a:pt x="52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0" name="Freeform 186"/>
            <p:cNvSpPr>
              <a:spLocks/>
            </p:cNvSpPr>
            <p:nvPr/>
          </p:nvSpPr>
          <p:spPr bwMode="auto">
            <a:xfrm>
              <a:off x="6492052" y="1721189"/>
              <a:ext cx="78806" cy="168870"/>
            </a:xfrm>
            <a:custGeom>
              <a:avLst/>
              <a:gdLst>
                <a:gd name="T0" fmla="*/ 50 w 56"/>
                <a:gd name="T1" fmla="*/ 0 h 120"/>
                <a:gd name="T2" fmla="*/ 56 w 56"/>
                <a:gd name="T3" fmla="*/ 3 h 120"/>
                <a:gd name="T4" fmla="*/ 6 w 56"/>
                <a:gd name="T5" fmla="*/ 120 h 120"/>
                <a:gd name="T6" fmla="*/ 0 w 56"/>
                <a:gd name="T7" fmla="*/ 118 h 120"/>
                <a:gd name="T8" fmla="*/ 50 w 56"/>
                <a:gd name="T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20">
                  <a:moveTo>
                    <a:pt x="50" y="0"/>
                  </a:moveTo>
                  <a:lnTo>
                    <a:pt x="56" y="3"/>
                  </a:lnTo>
                  <a:lnTo>
                    <a:pt x="6" y="120"/>
                  </a:lnTo>
                  <a:lnTo>
                    <a:pt x="0" y="118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1" name="Freeform 187"/>
            <p:cNvSpPr>
              <a:spLocks/>
            </p:cNvSpPr>
            <p:nvPr/>
          </p:nvSpPr>
          <p:spPr bwMode="auto">
            <a:xfrm>
              <a:off x="6515976" y="1721189"/>
              <a:ext cx="78806" cy="168870"/>
            </a:xfrm>
            <a:custGeom>
              <a:avLst/>
              <a:gdLst>
                <a:gd name="T0" fmla="*/ 50 w 56"/>
                <a:gd name="T1" fmla="*/ 0 h 120"/>
                <a:gd name="T2" fmla="*/ 56 w 56"/>
                <a:gd name="T3" fmla="*/ 3 h 120"/>
                <a:gd name="T4" fmla="*/ 5 w 56"/>
                <a:gd name="T5" fmla="*/ 120 h 120"/>
                <a:gd name="T6" fmla="*/ 0 w 56"/>
                <a:gd name="T7" fmla="*/ 118 h 120"/>
                <a:gd name="T8" fmla="*/ 50 w 56"/>
                <a:gd name="T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20">
                  <a:moveTo>
                    <a:pt x="50" y="0"/>
                  </a:moveTo>
                  <a:lnTo>
                    <a:pt x="56" y="3"/>
                  </a:lnTo>
                  <a:lnTo>
                    <a:pt x="5" y="120"/>
                  </a:lnTo>
                  <a:lnTo>
                    <a:pt x="0" y="118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4" name="Группа 453"/>
          <p:cNvGrpSpPr/>
          <p:nvPr/>
        </p:nvGrpSpPr>
        <p:grpSpPr>
          <a:xfrm>
            <a:off x="6790390" y="1704302"/>
            <a:ext cx="302560" cy="208274"/>
            <a:chOff x="6790390" y="1704302"/>
            <a:chExt cx="302560" cy="208274"/>
          </a:xfrm>
          <a:solidFill>
            <a:schemeClr val="tx2"/>
          </a:solidFill>
        </p:grpSpPr>
        <p:sp>
          <p:nvSpPr>
            <p:cNvPr id="182" name="Freeform 188"/>
            <p:cNvSpPr>
              <a:spLocks noEditPoints="1"/>
            </p:cNvSpPr>
            <p:nvPr/>
          </p:nvSpPr>
          <p:spPr bwMode="auto">
            <a:xfrm>
              <a:off x="6790390" y="1704302"/>
              <a:ext cx="302560" cy="208274"/>
            </a:xfrm>
            <a:custGeom>
              <a:avLst/>
              <a:gdLst>
                <a:gd name="T0" fmla="*/ 215 w 215"/>
                <a:gd name="T1" fmla="*/ 148 h 148"/>
                <a:gd name="T2" fmla="*/ 0 w 215"/>
                <a:gd name="T3" fmla="*/ 148 h 148"/>
                <a:gd name="T4" fmla="*/ 0 w 215"/>
                <a:gd name="T5" fmla="*/ 0 h 148"/>
                <a:gd name="T6" fmla="*/ 215 w 215"/>
                <a:gd name="T7" fmla="*/ 0 h 148"/>
                <a:gd name="T8" fmla="*/ 215 w 215"/>
                <a:gd name="T9" fmla="*/ 148 h 148"/>
                <a:gd name="T10" fmla="*/ 6 w 215"/>
                <a:gd name="T11" fmla="*/ 142 h 148"/>
                <a:gd name="T12" fmla="*/ 208 w 215"/>
                <a:gd name="T13" fmla="*/ 142 h 148"/>
                <a:gd name="T14" fmla="*/ 208 w 215"/>
                <a:gd name="T15" fmla="*/ 7 h 148"/>
                <a:gd name="T16" fmla="*/ 6 w 215"/>
                <a:gd name="T17" fmla="*/ 7 h 148"/>
                <a:gd name="T18" fmla="*/ 6 w 215"/>
                <a:gd name="T19" fmla="*/ 14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148">
                  <a:moveTo>
                    <a:pt x="215" y="148"/>
                  </a:moveTo>
                  <a:lnTo>
                    <a:pt x="0" y="148"/>
                  </a:lnTo>
                  <a:lnTo>
                    <a:pt x="0" y="0"/>
                  </a:lnTo>
                  <a:lnTo>
                    <a:pt x="215" y="0"/>
                  </a:lnTo>
                  <a:lnTo>
                    <a:pt x="215" y="148"/>
                  </a:lnTo>
                  <a:close/>
                  <a:moveTo>
                    <a:pt x="6" y="142"/>
                  </a:moveTo>
                  <a:lnTo>
                    <a:pt x="208" y="142"/>
                  </a:lnTo>
                  <a:lnTo>
                    <a:pt x="208" y="7"/>
                  </a:lnTo>
                  <a:lnTo>
                    <a:pt x="6" y="7"/>
                  </a:lnTo>
                  <a:lnTo>
                    <a:pt x="6" y="1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3" name="Rectangle 189"/>
            <p:cNvSpPr>
              <a:spLocks noChangeArrowheads="1"/>
            </p:cNvSpPr>
            <p:nvPr/>
          </p:nvSpPr>
          <p:spPr bwMode="auto">
            <a:xfrm>
              <a:off x="6794612" y="1733855"/>
              <a:ext cx="292709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4" name="Rectangle 190"/>
            <p:cNvSpPr>
              <a:spLocks noChangeArrowheads="1"/>
            </p:cNvSpPr>
            <p:nvPr/>
          </p:nvSpPr>
          <p:spPr bwMode="auto">
            <a:xfrm>
              <a:off x="6794612" y="1771850"/>
              <a:ext cx="292709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5" name="Rectangle 191"/>
            <p:cNvSpPr>
              <a:spLocks noChangeArrowheads="1"/>
            </p:cNvSpPr>
            <p:nvPr/>
          </p:nvSpPr>
          <p:spPr bwMode="auto">
            <a:xfrm>
              <a:off x="6818535" y="1875987"/>
              <a:ext cx="18295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6" name="Rectangle 192"/>
            <p:cNvSpPr>
              <a:spLocks noChangeArrowheads="1"/>
            </p:cNvSpPr>
            <p:nvPr/>
          </p:nvSpPr>
          <p:spPr bwMode="auto">
            <a:xfrm>
              <a:off x="6846680" y="1875987"/>
              <a:ext cx="136504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6" name="Группа 465"/>
          <p:cNvGrpSpPr/>
          <p:nvPr/>
        </p:nvGrpSpPr>
        <p:grpSpPr>
          <a:xfrm>
            <a:off x="6394952" y="2073003"/>
            <a:ext cx="306781" cy="257528"/>
            <a:chOff x="6394952" y="2073003"/>
            <a:chExt cx="306781" cy="257528"/>
          </a:xfrm>
          <a:solidFill>
            <a:schemeClr val="tx2"/>
          </a:solidFill>
        </p:grpSpPr>
        <p:sp>
          <p:nvSpPr>
            <p:cNvPr id="187" name="Freeform 193"/>
            <p:cNvSpPr>
              <a:spLocks noEditPoints="1"/>
            </p:cNvSpPr>
            <p:nvPr/>
          </p:nvSpPr>
          <p:spPr bwMode="auto">
            <a:xfrm>
              <a:off x="6394952" y="2073003"/>
              <a:ext cx="306781" cy="257528"/>
            </a:xfrm>
            <a:custGeom>
              <a:avLst/>
              <a:gdLst>
                <a:gd name="T0" fmla="*/ 109 w 218"/>
                <a:gd name="T1" fmla="*/ 183 h 183"/>
                <a:gd name="T2" fmla="*/ 0 w 218"/>
                <a:gd name="T3" fmla="*/ 74 h 183"/>
                <a:gd name="T4" fmla="*/ 60 w 218"/>
                <a:gd name="T5" fmla="*/ 0 h 183"/>
                <a:gd name="T6" fmla="*/ 157 w 218"/>
                <a:gd name="T7" fmla="*/ 0 h 183"/>
                <a:gd name="T8" fmla="*/ 218 w 218"/>
                <a:gd name="T9" fmla="*/ 74 h 183"/>
                <a:gd name="T10" fmla="*/ 109 w 218"/>
                <a:gd name="T11" fmla="*/ 183 h 183"/>
                <a:gd name="T12" fmla="*/ 112 w 218"/>
                <a:gd name="T13" fmla="*/ 7 h 183"/>
                <a:gd name="T14" fmla="*/ 112 w 218"/>
                <a:gd name="T15" fmla="*/ 170 h 183"/>
                <a:gd name="T16" fmla="*/ 208 w 218"/>
                <a:gd name="T17" fmla="*/ 74 h 183"/>
                <a:gd name="T18" fmla="*/ 155 w 218"/>
                <a:gd name="T19" fmla="*/ 7 h 183"/>
                <a:gd name="T20" fmla="*/ 112 w 218"/>
                <a:gd name="T21" fmla="*/ 7 h 183"/>
                <a:gd name="T22" fmla="*/ 9 w 218"/>
                <a:gd name="T23" fmla="*/ 74 h 183"/>
                <a:gd name="T24" fmla="*/ 106 w 218"/>
                <a:gd name="T25" fmla="*/ 170 h 183"/>
                <a:gd name="T26" fmla="*/ 106 w 218"/>
                <a:gd name="T27" fmla="*/ 7 h 183"/>
                <a:gd name="T28" fmla="*/ 63 w 218"/>
                <a:gd name="T29" fmla="*/ 7 h 183"/>
                <a:gd name="T30" fmla="*/ 9 w 218"/>
                <a:gd name="T31" fmla="*/ 74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8" h="183">
                  <a:moveTo>
                    <a:pt x="109" y="183"/>
                  </a:moveTo>
                  <a:lnTo>
                    <a:pt x="0" y="74"/>
                  </a:lnTo>
                  <a:lnTo>
                    <a:pt x="60" y="0"/>
                  </a:lnTo>
                  <a:lnTo>
                    <a:pt x="157" y="0"/>
                  </a:lnTo>
                  <a:lnTo>
                    <a:pt x="218" y="74"/>
                  </a:lnTo>
                  <a:lnTo>
                    <a:pt x="109" y="183"/>
                  </a:lnTo>
                  <a:close/>
                  <a:moveTo>
                    <a:pt x="112" y="7"/>
                  </a:moveTo>
                  <a:lnTo>
                    <a:pt x="112" y="170"/>
                  </a:lnTo>
                  <a:lnTo>
                    <a:pt x="208" y="74"/>
                  </a:lnTo>
                  <a:lnTo>
                    <a:pt x="155" y="7"/>
                  </a:lnTo>
                  <a:lnTo>
                    <a:pt x="112" y="7"/>
                  </a:lnTo>
                  <a:close/>
                  <a:moveTo>
                    <a:pt x="9" y="74"/>
                  </a:moveTo>
                  <a:lnTo>
                    <a:pt x="106" y="170"/>
                  </a:lnTo>
                  <a:lnTo>
                    <a:pt x="106" y="7"/>
                  </a:lnTo>
                  <a:lnTo>
                    <a:pt x="63" y="7"/>
                  </a:lnTo>
                  <a:lnTo>
                    <a:pt x="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8" name="Freeform 194"/>
            <p:cNvSpPr>
              <a:spLocks/>
            </p:cNvSpPr>
            <p:nvPr/>
          </p:nvSpPr>
          <p:spPr bwMode="auto">
            <a:xfrm>
              <a:off x="6476573" y="2077225"/>
              <a:ext cx="75992" cy="244862"/>
            </a:xfrm>
            <a:custGeom>
              <a:avLst/>
              <a:gdLst>
                <a:gd name="T0" fmla="*/ 48 w 54"/>
                <a:gd name="T1" fmla="*/ 174 h 174"/>
                <a:gd name="T2" fmla="*/ 0 w 54"/>
                <a:gd name="T3" fmla="*/ 71 h 174"/>
                <a:gd name="T4" fmla="*/ 21 w 54"/>
                <a:gd name="T5" fmla="*/ 0 h 174"/>
                <a:gd name="T6" fmla="*/ 27 w 54"/>
                <a:gd name="T7" fmla="*/ 1 h 174"/>
                <a:gd name="T8" fmla="*/ 7 w 54"/>
                <a:gd name="T9" fmla="*/ 71 h 174"/>
                <a:gd name="T10" fmla="*/ 54 w 54"/>
                <a:gd name="T11" fmla="*/ 170 h 174"/>
                <a:gd name="T12" fmla="*/ 48 w 54"/>
                <a:gd name="T13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74">
                  <a:moveTo>
                    <a:pt x="48" y="174"/>
                  </a:moveTo>
                  <a:lnTo>
                    <a:pt x="0" y="71"/>
                  </a:lnTo>
                  <a:lnTo>
                    <a:pt x="21" y="0"/>
                  </a:lnTo>
                  <a:lnTo>
                    <a:pt x="27" y="1"/>
                  </a:lnTo>
                  <a:lnTo>
                    <a:pt x="7" y="71"/>
                  </a:lnTo>
                  <a:lnTo>
                    <a:pt x="54" y="170"/>
                  </a:lnTo>
                  <a:lnTo>
                    <a:pt x="48" y="1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9" name="Freeform 195"/>
            <p:cNvSpPr>
              <a:spLocks/>
            </p:cNvSpPr>
            <p:nvPr/>
          </p:nvSpPr>
          <p:spPr bwMode="auto">
            <a:xfrm>
              <a:off x="6544121" y="2077225"/>
              <a:ext cx="75992" cy="244862"/>
            </a:xfrm>
            <a:custGeom>
              <a:avLst/>
              <a:gdLst>
                <a:gd name="T0" fmla="*/ 6 w 54"/>
                <a:gd name="T1" fmla="*/ 174 h 174"/>
                <a:gd name="T2" fmla="*/ 0 w 54"/>
                <a:gd name="T3" fmla="*/ 170 h 174"/>
                <a:gd name="T4" fmla="*/ 46 w 54"/>
                <a:gd name="T5" fmla="*/ 71 h 174"/>
                <a:gd name="T6" fmla="*/ 27 w 54"/>
                <a:gd name="T7" fmla="*/ 1 h 174"/>
                <a:gd name="T8" fmla="*/ 33 w 54"/>
                <a:gd name="T9" fmla="*/ 0 h 174"/>
                <a:gd name="T10" fmla="*/ 54 w 54"/>
                <a:gd name="T11" fmla="*/ 71 h 174"/>
                <a:gd name="T12" fmla="*/ 6 w 54"/>
                <a:gd name="T13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74">
                  <a:moveTo>
                    <a:pt x="6" y="174"/>
                  </a:moveTo>
                  <a:lnTo>
                    <a:pt x="0" y="170"/>
                  </a:lnTo>
                  <a:lnTo>
                    <a:pt x="46" y="71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54" y="71"/>
                  </a:lnTo>
                  <a:lnTo>
                    <a:pt x="6" y="1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0" name="Rectangle 196"/>
            <p:cNvSpPr>
              <a:spLocks noChangeArrowheads="1"/>
            </p:cNvSpPr>
            <p:nvPr/>
          </p:nvSpPr>
          <p:spPr bwMode="auto">
            <a:xfrm>
              <a:off x="6401988" y="2172918"/>
              <a:ext cx="292709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8" name="Группа 467"/>
          <p:cNvGrpSpPr/>
          <p:nvPr/>
        </p:nvGrpSpPr>
        <p:grpSpPr>
          <a:xfrm>
            <a:off x="2074684" y="2443111"/>
            <a:ext cx="302560" cy="302560"/>
            <a:chOff x="2074684" y="2443111"/>
            <a:chExt cx="302560" cy="302560"/>
          </a:xfrm>
          <a:solidFill>
            <a:schemeClr val="tx2"/>
          </a:solidFill>
        </p:grpSpPr>
        <p:sp>
          <p:nvSpPr>
            <p:cNvPr id="191" name="Rectangle 197"/>
            <p:cNvSpPr>
              <a:spLocks noChangeArrowheads="1"/>
            </p:cNvSpPr>
            <p:nvPr/>
          </p:nvSpPr>
          <p:spPr bwMode="auto">
            <a:xfrm>
              <a:off x="2211187" y="2505030"/>
              <a:ext cx="9851" cy="1843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2" name="Rectangle 198"/>
            <p:cNvSpPr>
              <a:spLocks noChangeArrowheads="1"/>
            </p:cNvSpPr>
            <p:nvPr/>
          </p:nvSpPr>
          <p:spPr bwMode="auto">
            <a:xfrm>
              <a:off x="2230888" y="2505030"/>
              <a:ext cx="9851" cy="1843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3" name="Freeform 199"/>
            <p:cNvSpPr>
              <a:spLocks/>
            </p:cNvSpPr>
            <p:nvPr/>
          </p:nvSpPr>
          <p:spPr bwMode="auto">
            <a:xfrm>
              <a:off x="2178820" y="2519102"/>
              <a:ext cx="99915" cy="146354"/>
            </a:xfrm>
            <a:custGeom>
              <a:avLst/>
              <a:gdLst>
                <a:gd name="T0" fmla="*/ 40 w 85"/>
                <a:gd name="T1" fmla="*/ 124 h 124"/>
                <a:gd name="T2" fmla="*/ 6 w 85"/>
                <a:gd name="T3" fmla="*/ 114 h 124"/>
                <a:gd name="T4" fmla="*/ 0 w 85"/>
                <a:gd name="T5" fmla="*/ 100 h 124"/>
                <a:gd name="T6" fmla="*/ 8 w 85"/>
                <a:gd name="T7" fmla="*/ 100 h 124"/>
                <a:gd name="T8" fmla="*/ 12 w 85"/>
                <a:gd name="T9" fmla="*/ 109 h 124"/>
                <a:gd name="T10" fmla="*/ 40 w 85"/>
                <a:gd name="T11" fmla="*/ 116 h 124"/>
                <a:gd name="T12" fmla="*/ 71 w 85"/>
                <a:gd name="T13" fmla="*/ 107 h 124"/>
                <a:gd name="T14" fmla="*/ 76 w 85"/>
                <a:gd name="T15" fmla="*/ 90 h 124"/>
                <a:gd name="T16" fmla="*/ 76 w 85"/>
                <a:gd name="T17" fmla="*/ 88 h 124"/>
                <a:gd name="T18" fmla="*/ 40 w 85"/>
                <a:gd name="T19" fmla="*/ 64 h 124"/>
                <a:gd name="T20" fmla="*/ 4 w 85"/>
                <a:gd name="T21" fmla="*/ 32 h 124"/>
                <a:gd name="T22" fmla="*/ 11 w 85"/>
                <a:gd name="T23" fmla="*/ 11 h 124"/>
                <a:gd name="T24" fmla="*/ 40 w 85"/>
                <a:gd name="T25" fmla="*/ 0 h 124"/>
                <a:gd name="T26" fmla="*/ 80 w 85"/>
                <a:gd name="T27" fmla="*/ 28 h 124"/>
                <a:gd name="T28" fmla="*/ 72 w 85"/>
                <a:gd name="T29" fmla="*/ 28 h 124"/>
                <a:gd name="T30" fmla="*/ 76 w 85"/>
                <a:gd name="T31" fmla="*/ 28 h 124"/>
                <a:gd name="T32" fmla="*/ 72 w 85"/>
                <a:gd name="T33" fmla="*/ 28 h 124"/>
                <a:gd name="T34" fmla="*/ 40 w 85"/>
                <a:gd name="T35" fmla="*/ 8 h 124"/>
                <a:gd name="T36" fmla="*/ 17 w 85"/>
                <a:gd name="T37" fmla="*/ 16 h 124"/>
                <a:gd name="T38" fmla="*/ 12 w 85"/>
                <a:gd name="T39" fmla="*/ 31 h 124"/>
                <a:gd name="T40" fmla="*/ 12 w 85"/>
                <a:gd name="T41" fmla="*/ 32 h 124"/>
                <a:gd name="T42" fmla="*/ 40 w 85"/>
                <a:gd name="T43" fmla="*/ 56 h 124"/>
                <a:gd name="T44" fmla="*/ 84 w 85"/>
                <a:gd name="T45" fmla="*/ 88 h 124"/>
                <a:gd name="T46" fmla="*/ 84 w 85"/>
                <a:gd name="T47" fmla="*/ 90 h 124"/>
                <a:gd name="T48" fmla="*/ 77 w 85"/>
                <a:gd name="T49" fmla="*/ 113 h 124"/>
                <a:gd name="T50" fmla="*/ 40 w 85"/>
                <a:gd name="T51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5" h="124">
                  <a:moveTo>
                    <a:pt x="40" y="124"/>
                  </a:moveTo>
                  <a:cubicBezTo>
                    <a:pt x="24" y="124"/>
                    <a:pt x="12" y="121"/>
                    <a:pt x="6" y="114"/>
                  </a:cubicBezTo>
                  <a:cubicBezTo>
                    <a:pt x="0" y="109"/>
                    <a:pt x="0" y="102"/>
                    <a:pt x="0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2"/>
                    <a:pt x="8" y="105"/>
                    <a:pt x="12" y="109"/>
                  </a:cubicBezTo>
                  <a:cubicBezTo>
                    <a:pt x="15" y="112"/>
                    <a:pt x="23" y="116"/>
                    <a:pt x="40" y="116"/>
                  </a:cubicBezTo>
                  <a:cubicBezTo>
                    <a:pt x="55" y="116"/>
                    <a:pt x="66" y="113"/>
                    <a:pt x="71" y="107"/>
                  </a:cubicBezTo>
                  <a:cubicBezTo>
                    <a:pt x="77" y="102"/>
                    <a:pt x="76" y="95"/>
                    <a:pt x="76" y="90"/>
                  </a:cubicBezTo>
                  <a:cubicBezTo>
                    <a:pt x="76" y="89"/>
                    <a:pt x="76" y="89"/>
                    <a:pt x="76" y="88"/>
                  </a:cubicBezTo>
                  <a:cubicBezTo>
                    <a:pt x="76" y="88"/>
                    <a:pt x="75" y="64"/>
                    <a:pt x="40" y="64"/>
                  </a:cubicBezTo>
                  <a:cubicBezTo>
                    <a:pt x="7" y="64"/>
                    <a:pt x="4" y="36"/>
                    <a:pt x="4" y="32"/>
                  </a:cubicBezTo>
                  <a:cubicBezTo>
                    <a:pt x="4" y="30"/>
                    <a:pt x="3" y="20"/>
                    <a:pt x="11" y="11"/>
                  </a:cubicBezTo>
                  <a:cubicBezTo>
                    <a:pt x="17" y="4"/>
                    <a:pt x="27" y="0"/>
                    <a:pt x="40" y="0"/>
                  </a:cubicBezTo>
                  <a:cubicBezTo>
                    <a:pt x="80" y="0"/>
                    <a:pt x="80" y="28"/>
                    <a:pt x="80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7"/>
                    <a:pt x="71" y="8"/>
                    <a:pt x="40" y="8"/>
                  </a:cubicBezTo>
                  <a:cubicBezTo>
                    <a:pt x="29" y="8"/>
                    <a:pt x="21" y="11"/>
                    <a:pt x="17" y="16"/>
                  </a:cubicBezTo>
                  <a:cubicBezTo>
                    <a:pt x="11" y="23"/>
                    <a:pt x="12" y="31"/>
                    <a:pt x="12" y="31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3"/>
                    <a:pt x="13" y="56"/>
                    <a:pt x="40" y="56"/>
                  </a:cubicBezTo>
                  <a:cubicBezTo>
                    <a:pt x="83" y="56"/>
                    <a:pt x="84" y="88"/>
                    <a:pt x="84" y="88"/>
                  </a:cubicBezTo>
                  <a:cubicBezTo>
                    <a:pt x="84" y="88"/>
                    <a:pt x="84" y="89"/>
                    <a:pt x="84" y="90"/>
                  </a:cubicBezTo>
                  <a:cubicBezTo>
                    <a:pt x="84" y="95"/>
                    <a:pt x="85" y="105"/>
                    <a:pt x="77" y="113"/>
                  </a:cubicBezTo>
                  <a:cubicBezTo>
                    <a:pt x="70" y="120"/>
                    <a:pt x="58" y="124"/>
                    <a:pt x="4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Freeform 200"/>
            <p:cNvSpPr>
              <a:spLocks noEditPoints="1"/>
            </p:cNvSpPr>
            <p:nvPr/>
          </p:nvSpPr>
          <p:spPr bwMode="auto">
            <a:xfrm>
              <a:off x="2074684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9" name="Группа 468"/>
          <p:cNvGrpSpPr/>
          <p:nvPr/>
        </p:nvGrpSpPr>
        <p:grpSpPr>
          <a:xfrm>
            <a:off x="2467307" y="2443111"/>
            <a:ext cx="302560" cy="302560"/>
            <a:chOff x="2467307" y="2443111"/>
            <a:chExt cx="302560" cy="302560"/>
          </a:xfrm>
          <a:solidFill>
            <a:schemeClr val="tx2"/>
          </a:solidFill>
        </p:grpSpPr>
        <p:sp>
          <p:nvSpPr>
            <p:cNvPr id="195" name="Freeform 201"/>
            <p:cNvSpPr>
              <a:spLocks noEditPoints="1"/>
            </p:cNvSpPr>
            <p:nvPr/>
          </p:nvSpPr>
          <p:spPr bwMode="auto">
            <a:xfrm>
              <a:off x="2467307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1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6" name="Freeform 202"/>
            <p:cNvSpPr>
              <a:spLocks/>
            </p:cNvSpPr>
            <p:nvPr/>
          </p:nvSpPr>
          <p:spPr bwMode="auto">
            <a:xfrm>
              <a:off x="2557371" y="2519102"/>
              <a:ext cx="113988" cy="151983"/>
            </a:xfrm>
            <a:custGeom>
              <a:avLst/>
              <a:gdLst>
                <a:gd name="T0" fmla="*/ 52 w 96"/>
                <a:gd name="T1" fmla="*/ 128 h 128"/>
                <a:gd name="T2" fmla="*/ 0 w 96"/>
                <a:gd name="T3" fmla="*/ 64 h 128"/>
                <a:gd name="T4" fmla="*/ 52 w 96"/>
                <a:gd name="T5" fmla="*/ 0 h 128"/>
                <a:gd name="T6" fmla="*/ 96 w 96"/>
                <a:gd name="T7" fmla="*/ 19 h 128"/>
                <a:gd name="T8" fmla="*/ 88 w 96"/>
                <a:gd name="T9" fmla="*/ 21 h 128"/>
                <a:gd name="T10" fmla="*/ 52 w 96"/>
                <a:gd name="T11" fmla="*/ 8 h 128"/>
                <a:gd name="T12" fmla="*/ 8 w 96"/>
                <a:gd name="T13" fmla="*/ 64 h 128"/>
                <a:gd name="T14" fmla="*/ 52 w 96"/>
                <a:gd name="T15" fmla="*/ 120 h 128"/>
                <a:gd name="T16" fmla="*/ 88 w 96"/>
                <a:gd name="T17" fmla="*/ 107 h 128"/>
                <a:gd name="T18" fmla="*/ 96 w 96"/>
                <a:gd name="T19" fmla="*/ 109 h 128"/>
                <a:gd name="T20" fmla="*/ 52 w 96"/>
                <a:gd name="T21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128">
                  <a:moveTo>
                    <a:pt x="52" y="128"/>
                  </a:moveTo>
                  <a:cubicBezTo>
                    <a:pt x="19" y="128"/>
                    <a:pt x="0" y="105"/>
                    <a:pt x="0" y="64"/>
                  </a:cubicBezTo>
                  <a:cubicBezTo>
                    <a:pt x="0" y="23"/>
                    <a:pt x="19" y="0"/>
                    <a:pt x="52" y="0"/>
                  </a:cubicBezTo>
                  <a:cubicBezTo>
                    <a:pt x="91" y="0"/>
                    <a:pt x="96" y="18"/>
                    <a:pt x="96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4" y="8"/>
                    <a:pt x="52" y="8"/>
                  </a:cubicBezTo>
                  <a:cubicBezTo>
                    <a:pt x="16" y="8"/>
                    <a:pt x="8" y="38"/>
                    <a:pt x="8" y="64"/>
                  </a:cubicBezTo>
                  <a:cubicBezTo>
                    <a:pt x="8" y="90"/>
                    <a:pt x="16" y="120"/>
                    <a:pt x="52" y="120"/>
                  </a:cubicBezTo>
                  <a:cubicBezTo>
                    <a:pt x="84" y="120"/>
                    <a:pt x="88" y="107"/>
                    <a:pt x="88" y="107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10"/>
                    <a:pt x="91" y="128"/>
                    <a:pt x="52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7" name="Rectangle 203"/>
            <p:cNvSpPr>
              <a:spLocks noChangeArrowheads="1"/>
            </p:cNvSpPr>
            <p:nvPr/>
          </p:nvSpPr>
          <p:spPr bwMode="auto">
            <a:xfrm>
              <a:off x="2537670" y="2581021"/>
              <a:ext cx="90064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8" name="Rectangle 204"/>
            <p:cNvSpPr>
              <a:spLocks noChangeArrowheads="1"/>
            </p:cNvSpPr>
            <p:nvPr/>
          </p:nvSpPr>
          <p:spPr bwMode="auto">
            <a:xfrm>
              <a:off x="2537670" y="2599315"/>
              <a:ext cx="90064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0" name="Группа 469"/>
          <p:cNvGrpSpPr/>
          <p:nvPr/>
        </p:nvGrpSpPr>
        <p:grpSpPr>
          <a:xfrm>
            <a:off x="2859931" y="2443111"/>
            <a:ext cx="302560" cy="302560"/>
            <a:chOff x="2859931" y="2443111"/>
            <a:chExt cx="302560" cy="302560"/>
          </a:xfrm>
          <a:solidFill>
            <a:schemeClr val="tx2"/>
          </a:solidFill>
        </p:grpSpPr>
        <p:sp>
          <p:nvSpPr>
            <p:cNvPr id="199" name="Freeform 206"/>
            <p:cNvSpPr>
              <a:spLocks noEditPoints="1"/>
            </p:cNvSpPr>
            <p:nvPr/>
          </p:nvSpPr>
          <p:spPr bwMode="auto">
            <a:xfrm>
              <a:off x="2859931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4 w 256"/>
                <a:gd name="T21" fmla="*/ 43 h 256"/>
                <a:gd name="T22" fmla="*/ 8 w 256"/>
                <a:gd name="T23" fmla="*/ 128 h 256"/>
                <a:gd name="T24" fmla="*/ 44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4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4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1" y="248"/>
                    <a:pt x="191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0"/>
                    <a:pt x="161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0" name="Freeform 207"/>
            <p:cNvSpPr>
              <a:spLocks/>
            </p:cNvSpPr>
            <p:nvPr/>
          </p:nvSpPr>
          <p:spPr bwMode="auto">
            <a:xfrm>
              <a:off x="2973919" y="2523325"/>
              <a:ext cx="80214" cy="147762"/>
            </a:xfrm>
            <a:custGeom>
              <a:avLst/>
              <a:gdLst>
                <a:gd name="T0" fmla="*/ 6 w 57"/>
                <a:gd name="T1" fmla="*/ 105 h 105"/>
                <a:gd name="T2" fmla="*/ 0 w 57"/>
                <a:gd name="T3" fmla="*/ 105 h 105"/>
                <a:gd name="T4" fmla="*/ 0 w 57"/>
                <a:gd name="T5" fmla="*/ 0 h 105"/>
                <a:gd name="T6" fmla="*/ 57 w 57"/>
                <a:gd name="T7" fmla="*/ 0 h 105"/>
                <a:gd name="T8" fmla="*/ 57 w 57"/>
                <a:gd name="T9" fmla="*/ 7 h 105"/>
                <a:gd name="T10" fmla="*/ 6 w 57"/>
                <a:gd name="T11" fmla="*/ 7 h 105"/>
                <a:gd name="T12" fmla="*/ 6 w 57"/>
                <a:gd name="T13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105">
                  <a:moveTo>
                    <a:pt x="6" y="105"/>
                  </a:moveTo>
                  <a:lnTo>
                    <a:pt x="0" y="105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7"/>
                  </a:lnTo>
                  <a:lnTo>
                    <a:pt x="6" y="7"/>
                  </a:lnTo>
                  <a:lnTo>
                    <a:pt x="6" y="1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1" name="Rectangle 208"/>
            <p:cNvSpPr>
              <a:spLocks noChangeArrowheads="1"/>
            </p:cNvSpPr>
            <p:nvPr/>
          </p:nvSpPr>
          <p:spPr bwMode="auto">
            <a:xfrm>
              <a:off x="2978141" y="2589465"/>
              <a:ext cx="66141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2" name="Rectangle 209"/>
            <p:cNvSpPr>
              <a:spLocks noChangeArrowheads="1"/>
            </p:cNvSpPr>
            <p:nvPr/>
          </p:nvSpPr>
          <p:spPr bwMode="auto">
            <a:xfrm>
              <a:off x="2954218" y="2619018"/>
              <a:ext cx="66141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67" name="Группа 466"/>
          <p:cNvGrpSpPr/>
          <p:nvPr/>
        </p:nvGrpSpPr>
        <p:grpSpPr>
          <a:xfrm>
            <a:off x="6790391" y="2071596"/>
            <a:ext cx="302560" cy="260342"/>
            <a:chOff x="6790391" y="2071596"/>
            <a:chExt cx="302560" cy="260342"/>
          </a:xfrm>
          <a:solidFill>
            <a:schemeClr val="tx2"/>
          </a:solidFill>
        </p:grpSpPr>
        <p:sp>
          <p:nvSpPr>
            <p:cNvPr id="203" name="Freeform 210"/>
            <p:cNvSpPr>
              <a:spLocks noEditPoints="1"/>
            </p:cNvSpPr>
            <p:nvPr/>
          </p:nvSpPr>
          <p:spPr bwMode="auto">
            <a:xfrm>
              <a:off x="6790391" y="2133515"/>
              <a:ext cx="302560" cy="52069"/>
            </a:xfrm>
            <a:custGeom>
              <a:avLst/>
              <a:gdLst>
                <a:gd name="T0" fmla="*/ 215 w 215"/>
                <a:gd name="T1" fmla="*/ 37 h 37"/>
                <a:gd name="T2" fmla="*/ 0 w 215"/>
                <a:gd name="T3" fmla="*/ 37 h 37"/>
                <a:gd name="T4" fmla="*/ 0 w 215"/>
                <a:gd name="T5" fmla="*/ 0 h 37"/>
                <a:gd name="T6" fmla="*/ 215 w 215"/>
                <a:gd name="T7" fmla="*/ 0 h 37"/>
                <a:gd name="T8" fmla="*/ 215 w 215"/>
                <a:gd name="T9" fmla="*/ 37 h 37"/>
                <a:gd name="T10" fmla="*/ 6 w 215"/>
                <a:gd name="T11" fmla="*/ 30 h 37"/>
                <a:gd name="T12" fmla="*/ 208 w 215"/>
                <a:gd name="T13" fmla="*/ 30 h 37"/>
                <a:gd name="T14" fmla="*/ 208 w 215"/>
                <a:gd name="T15" fmla="*/ 7 h 37"/>
                <a:gd name="T16" fmla="*/ 6 w 215"/>
                <a:gd name="T17" fmla="*/ 7 h 37"/>
                <a:gd name="T18" fmla="*/ 6 w 215"/>
                <a:gd name="T1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37">
                  <a:moveTo>
                    <a:pt x="215" y="37"/>
                  </a:moveTo>
                  <a:lnTo>
                    <a:pt x="0" y="37"/>
                  </a:lnTo>
                  <a:lnTo>
                    <a:pt x="0" y="0"/>
                  </a:lnTo>
                  <a:lnTo>
                    <a:pt x="215" y="0"/>
                  </a:lnTo>
                  <a:lnTo>
                    <a:pt x="215" y="37"/>
                  </a:lnTo>
                  <a:close/>
                  <a:moveTo>
                    <a:pt x="6" y="30"/>
                  </a:moveTo>
                  <a:lnTo>
                    <a:pt x="208" y="30"/>
                  </a:lnTo>
                  <a:lnTo>
                    <a:pt x="208" y="7"/>
                  </a:lnTo>
                  <a:lnTo>
                    <a:pt x="6" y="7"/>
                  </a:lnTo>
                  <a:lnTo>
                    <a:pt x="6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Freeform 211"/>
            <p:cNvSpPr>
              <a:spLocks noEditPoints="1"/>
            </p:cNvSpPr>
            <p:nvPr/>
          </p:nvSpPr>
          <p:spPr bwMode="auto">
            <a:xfrm>
              <a:off x="6812907" y="2175732"/>
              <a:ext cx="256120" cy="156206"/>
            </a:xfrm>
            <a:custGeom>
              <a:avLst/>
              <a:gdLst>
                <a:gd name="T0" fmla="*/ 182 w 182"/>
                <a:gd name="T1" fmla="*/ 111 h 111"/>
                <a:gd name="T2" fmla="*/ 0 w 182"/>
                <a:gd name="T3" fmla="*/ 111 h 111"/>
                <a:gd name="T4" fmla="*/ 0 w 182"/>
                <a:gd name="T5" fmla="*/ 0 h 111"/>
                <a:gd name="T6" fmla="*/ 182 w 182"/>
                <a:gd name="T7" fmla="*/ 0 h 111"/>
                <a:gd name="T8" fmla="*/ 182 w 182"/>
                <a:gd name="T9" fmla="*/ 111 h 111"/>
                <a:gd name="T10" fmla="*/ 7 w 182"/>
                <a:gd name="T11" fmla="*/ 104 h 111"/>
                <a:gd name="T12" fmla="*/ 175 w 182"/>
                <a:gd name="T13" fmla="*/ 104 h 111"/>
                <a:gd name="T14" fmla="*/ 175 w 182"/>
                <a:gd name="T15" fmla="*/ 7 h 111"/>
                <a:gd name="T16" fmla="*/ 7 w 182"/>
                <a:gd name="T17" fmla="*/ 7 h 111"/>
                <a:gd name="T18" fmla="*/ 7 w 182"/>
                <a:gd name="T19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11">
                  <a:moveTo>
                    <a:pt x="182" y="111"/>
                  </a:moveTo>
                  <a:lnTo>
                    <a:pt x="0" y="111"/>
                  </a:lnTo>
                  <a:lnTo>
                    <a:pt x="0" y="0"/>
                  </a:lnTo>
                  <a:lnTo>
                    <a:pt x="182" y="0"/>
                  </a:lnTo>
                  <a:lnTo>
                    <a:pt x="182" y="111"/>
                  </a:lnTo>
                  <a:close/>
                  <a:moveTo>
                    <a:pt x="7" y="104"/>
                  </a:moveTo>
                  <a:lnTo>
                    <a:pt x="175" y="104"/>
                  </a:lnTo>
                  <a:lnTo>
                    <a:pt x="175" y="7"/>
                  </a:lnTo>
                  <a:lnTo>
                    <a:pt x="7" y="7"/>
                  </a:lnTo>
                  <a:lnTo>
                    <a:pt x="7" y="1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Rectangle 212"/>
            <p:cNvSpPr>
              <a:spLocks noChangeArrowheads="1"/>
            </p:cNvSpPr>
            <p:nvPr/>
          </p:nvSpPr>
          <p:spPr bwMode="auto">
            <a:xfrm>
              <a:off x="6936745" y="2137737"/>
              <a:ext cx="9851" cy="18998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Freeform 213"/>
            <p:cNvSpPr>
              <a:spLocks noEditPoints="1"/>
            </p:cNvSpPr>
            <p:nvPr/>
          </p:nvSpPr>
          <p:spPr bwMode="auto">
            <a:xfrm>
              <a:off x="6874826" y="2071596"/>
              <a:ext cx="71770" cy="71770"/>
            </a:xfrm>
            <a:custGeom>
              <a:avLst/>
              <a:gdLst>
                <a:gd name="T0" fmla="*/ 56 w 60"/>
                <a:gd name="T1" fmla="*/ 60 h 60"/>
                <a:gd name="T2" fmla="*/ 27 w 60"/>
                <a:gd name="T3" fmla="*/ 55 h 60"/>
                <a:gd name="T4" fmla="*/ 0 w 60"/>
                <a:gd name="T5" fmla="*/ 20 h 60"/>
                <a:gd name="T6" fmla="*/ 23 w 60"/>
                <a:gd name="T7" fmla="*/ 0 h 60"/>
                <a:gd name="T8" fmla="*/ 60 w 60"/>
                <a:gd name="T9" fmla="*/ 28 h 60"/>
                <a:gd name="T10" fmla="*/ 60 w 60"/>
                <a:gd name="T11" fmla="*/ 60 h 60"/>
                <a:gd name="T12" fmla="*/ 56 w 60"/>
                <a:gd name="T13" fmla="*/ 60 h 60"/>
                <a:gd name="T14" fmla="*/ 23 w 60"/>
                <a:gd name="T15" fmla="*/ 8 h 60"/>
                <a:gd name="T16" fmla="*/ 8 w 60"/>
                <a:gd name="T17" fmla="*/ 20 h 60"/>
                <a:gd name="T18" fmla="*/ 52 w 60"/>
                <a:gd name="T19" fmla="*/ 52 h 60"/>
                <a:gd name="T20" fmla="*/ 52 w 60"/>
                <a:gd name="T21" fmla="*/ 28 h 60"/>
                <a:gd name="T22" fmla="*/ 23 w 60"/>
                <a:gd name="T23" fmla="*/ 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60">
                  <a:moveTo>
                    <a:pt x="56" y="60"/>
                  </a:moveTo>
                  <a:cubicBezTo>
                    <a:pt x="54" y="60"/>
                    <a:pt x="41" y="60"/>
                    <a:pt x="27" y="55"/>
                  </a:cubicBezTo>
                  <a:cubicBezTo>
                    <a:pt x="9" y="49"/>
                    <a:pt x="0" y="36"/>
                    <a:pt x="0" y="20"/>
                  </a:cubicBezTo>
                  <a:cubicBezTo>
                    <a:pt x="0" y="7"/>
                    <a:pt x="9" y="0"/>
                    <a:pt x="23" y="0"/>
                  </a:cubicBezTo>
                  <a:cubicBezTo>
                    <a:pt x="40" y="0"/>
                    <a:pt x="60" y="11"/>
                    <a:pt x="60" y="28"/>
                  </a:cubicBezTo>
                  <a:cubicBezTo>
                    <a:pt x="60" y="60"/>
                    <a:pt x="60" y="60"/>
                    <a:pt x="60" y="60"/>
                  </a:cubicBezTo>
                  <a:lnTo>
                    <a:pt x="56" y="60"/>
                  </a:lnTo>
                  <a:close/>
                  <a:moveTo>
                    <a:pt x="23" y="8"/>
                  </a:moveTo>
                  <a:cubicBezTo>
                    <a:pt x="17" y="8"/>
                    <a:pt x="8" y="9"/>
                    <a:pt x="8" y="20"/>
                  </a:cubicBezTo>
                  <a:cubicBezTo>
                    <a:pt x="8" y="47"/>
                    <a:pt x="40" y="51"/>
                    <a:pt x="52" y="52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17"/>
                    <a:pt x="36" y="8"/>
                    <a:pt x="2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Freeform 214"/>
            <p:cNvSpPr>
              <a:spLocks noEditPoints="1"/>
            </p:cNvSpPr>
            <p:nvPr/>
          </p:nvSpPr>
          <p:spPr bwMode="auto">
            <a:xfrm>
              <a:off x="6936745" y="2071596"/>
              <a:ext cx="70363" cy="71770"/>
            </a:xfrm>
            <a:custGeom>
              <a:avLst/>
              <a:gdLst>
                <a:gd name="T0" fmla="*/ 4 w 60"/>
                <a:gd name="T1" fmla="*/ 60 h 60"/>
                <a:gd name="T2" fmla="*/ 0 w 60"/>
                <a:gd name="T3" fmla="*/ 60 h 60"/>
                <a:gd name="T4" fmla="*/ 0 w 60"/>
                <a:gd name="T5" fmla="*/ 28 h 60"/>
                <a:gd name="T6" fmla="*/ 37 w 60"/>
                <a:gd name="T7" fmla="*/ 0 h 60"/>
                <a:gd name="T8" fmla="*/ 60 w 60"/>
                <a:gd name="T9" fmla="*/ 20 h 60"/>
                <a:gd name="T10" fmla="*/ 32 w 60"/>
                <a:gd name="T11" fmla="*/ 55 h 60"/>
                <a:gd name="T12" fmla="*/ 4 w 60"/>
                <a:gd name="T13" fmla="*/ 60 h 60"/>
                <a:gd name="T14" fmla="*/ 37 w 60"/>
                <a:gd name="T15" fmla="*/ 8 h 60"/>
                <a:gd name="T16" fmla="*/ 8 w 60"/>
                <a:gd name="T17" fmla="*/ 28 h 60"/>
                <a:gd name="T18" fmla="*/ 8 w 60"/>
                <a:gd name="T19" fmla="*/ 52 h 60"/>
                <a:gd name="T20" fmla="*/ 29 w 60"/>
                <a:gd name="T21" fmla="*/ 48 h 60"/>
                <a:gd name="T22" fmla="*/ 52 w 60"/>
                <a:gd name="T23" fmla="*/ 20 h 60"/>
                <a:gd name="T24" fmla="*/ 37 w 60"/>
                <a:gd name="T25" fmla="*/ 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60">
                  <a:moveTo>
                    <a:pt x="4" y="6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1"/>
                    <a:pt x="19" y="0"/>
                    <a:pt x="37" y="0"/>
                  </a:cubicBezTo>
                  <a:cubicBezTo>
                    <a:pt x="51" y="0"/>
                    <a:pt x="60" y="7"/>
                    <a:pt x="60" y="20"/>
                  </a:cubicBezTo>
                  <a:cubicBezTo>
                    <a:pt x="60" y="36"/>
                    <a:pt x="50" y="49"/>
                    <a:pt x="32" y="55"/>
                  </a:cubicBezTo>
                  <a:cubicBezTo>
                    <a:pt x="19" y="60"/>
                    <a:pt x="5" y="60"/>
                    <a:pt x="4" y="60"/>
                  </a:cubicBezTo>
                  <a:close/>
                  <a:moveTo>
                    <a:pt x="37" y="8"/>
                  </a:moveTo>
                  <a:cubicBezTo>
                    <a:pt x="23" y="8"/>
                    <a:pt x="8" y="17"/>
                    <a:pt x="8" y="28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12" y="51"/>
                    <a:pt x="21" y="51"/>
                    <a:pt x="29" y="48"/>
                  </a:cubicBezTo>
                  <a:cubicBezTo>
                    <a:pt x="44" y="42"/>
                    <a:pt x="52" y="33"/>
                    <a:pt x="52" y="20"/>
                  </a:cubicBezTo>
                  <a:cubicBezTo>
                    <a:pt x="52" y="9"/>
                    <a:pt x="42" y="8"/>
                    <a:pt x="3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9" name="Группа 508"/>
          <p:cNvGrpSpPr/>
          <p:nvPr/>
        </p:nvGrpSpPr>
        <p:grpSpPr>
          <a:xfrm>
            <a:off x="2902149" y="3623797"/>
            <a:ext cx="218124" cy="301152"/>
            <a:chOff x="2902149" y="3623797"/>
            <a:chExt cx="218124" cy="301152"/>
          </a:xfrm>
          <a:solidFill>
            <a:schemeClr val="tx2"/>
          </a:solidFill>
        </p:grpSpPr>
        <p:sp>
          <p:nvSpPr>
            <p:cNvPr id="208" name="Freeform 215"/>
            <p:cNvSpPr>
              <a:spLocks noEditPoints="1"/>
            </p:cNvSpPr>
            <p:nvPr/>
          </p:nvSpPr>
          <p:spPr bwMode="auto">
            <a:xfrm>
              <a:off x="2902149" y="3692752"/>
              <a:ext cx="66141" cy="232197"/>
            </a:xfrm>
            <a:custGeom>
              <a:avLst/>
              <a:gdLst>
                <a:gd name="T0" fmla="*/ 47 w 47"/>
                <a:gd name="T1" fmla="*/ 165 h 165"/>
                <a:gd name="T2" fmla="*/ 0 w 47"/>
                <a:gd name="T3" fmla="*/ 165 h 165"/>
                <a:gd name="T4" fmla="*/ 0 w 47"/>
                <a:gd name="T5" fmla="*/ 0 h 165"/>
                <a:gd name="T6" fmla="*/ 47 w 47"/>
                <a:gd name="T7" fmla="*/ 0 h 165"/>
                <a:gd name="T8" fmla="*/ 47 w 47"/>
                <a:gd name="T9" fmla="*/ 165 h 165"/>
                <a:gd name="T10" fmla="*/ 7 w 47"/>
                <a:gd name="T11" fmla="*/ 158 h 165"/>
                <a:gd name="T12" fmla="*/ 41 w 47"/>
                <a:gd name="T13" fmla="*/ 158 h 165"/>
                <a:gd name="T14" fmla="*/ 41 w 47"/>
                <a:gd name="T15" fmla="*/ 7 h 165"/>
                <a:gd name="T16" fmla="*/ 7 w 47"/>
                <a:gd name="T17" fmla="*/ 7 h 165"/>
                <a:gd name="T18" fmla="*/ 7 w 47"/>
                <a:gd name="T19" fmla="*/ 15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65">
                  <a:moveTo>
                    <a:pt x="47" y="165"/>
                  </a:moveTo>
                  <a:lnTo>
                    <a:pt x="0" y="165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65"/>
                  </a:lnTo>
                  <a:close/>
                  <a:moveTo>
                    <a:pt x="7" y="158"/>
                  </a:moveTo>
                  <a:lnTo>
                    <a:pt x="41" y="158"/>
                  </a:lnTo>
                  <a:lnTo>
                    <a:pt x="41" y="7"/>
                  </a:lnTo>
                  <a:lnTo>
                    <a:pt x="7" y="7"/>
                  </a:lnTo>
                  <a:lnTo>
                    <a:pt x="7" y="1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9" name="Freeform 216"/>
            <p:cNvSpPr>
              <a:spLocks noEditPoints="1"/>
            </p:cNvSpPr>
            <p:nvPr/>
          </p:nvSpPr>
          <p:spPr bwMode="auto">
            <a:xfrm>
              <a:off x="3054132" y="3830663"/>
              <a:ext cx="66141" cy="94286"/>
            </a:xfrm>
            <a:custGeom>
              <a:avLst/>
              <a:gdLst>
                <a:gd name="T0" fmla="*/ 47 w 47"/>
                <a:gd name="T1" fmla="*/ 67 h 67"/>
                <a:gd name="T2" fmla="*/ 0 w 47"/>
                <a:gd name="T3" fmla="*/ 67 h 67"/>
                <a:gd name="T4" fmla="*/ 0 w 47"/>
                <a:gd name="T5" fmla="*/ 0 h 67"/>
                <a:gd name="T6" fmla="*/ 47 w 47"/>
                <a:gd name="T7" fmla="*/ 0 h 67"/>
                <a:gd name="T8" fmla="*/ 47 w 47"/>
                <a:gd name="T9" fmla="*/ 67 h 67"/>
                <a:gd name="T10" fmla="*/ 7 w 47"/>
                <a:gd name="T11" fmla="*/ 60 h 67"/>
                <a:gd name="T12" fmla="*/ 40 w 47"/>
                <a:gd name="T13" fmla="*/ 60 h 67"/>
                <a:gd name="T14" fmla="*/ 40 w 47"/>
                <a:gd name="T15" fmla="*/ 6 h 67"/>
                <a:gd name="T16" fmla="*/ 7 w 47"/>
                <a:gd name="T17" fmla="*/ 6 h 67"/>
                <a:gd name="T18" fmla="*/ 7 w 47"/>
                <a:gd name="T19" fmla="*/ 6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67">
                  <a:moveTo>
                    <a:pt x="47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67"/>
                  </a:lnTo>
                  <a:close/>
                  <a:moveTo>
                    <a:pt x="7" y="60"/>
                  </a:moveTo>
                  <a:lnTo>
                    <a:pt x="40" y="60"/>
                  </a:lnTo>
                  <a:lnTo>
                    <a:pt x="40" y="6"/>
                  </a:lnTo>
                  <a:lnTo>
                    <a:pt x="7" y="6"/>
                  </a:lnTo>
                  <a:lnTo>
                    <a:pt x="7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0" name="Freeform 217"/>
            <p:cNvSpPr>
              <a:spLocks noEditPoints="1"/>
            </p:cNvSpPr>
            <p:nvPr/>
          </p:nvSpPr>
          <p:spPr bwMode="auto">
            <a:xfrm>
              <a:off x="2978141" y="3768743"/>
              <a:ext cx="66141" cy="156206"/>
            </a:xfrm>
            <a:custGeom>
              <a:avLst/>
              <a:gdLst>
                <a:gd name="T0" fmla="*/ 47 w 47"/>
                <a:gd name="T1" fmla="*/ 111 h 111"/>
                <a:gd name="T2" fmla="*/ 0 w 47"/>
                <a:gd name="T3" fmla="*/ 111 h 111"/>
                <a:gd name="T4" fmla="*/ 0 w 47"/>
                <a:gd name="T5" fmla="*/ 0 h 111"/>
                <a:gd name="T6" fmla="*/ 47 w 47"/>
                <a:gd name="T7" fmla="*/ 0 h 111"/>
                <a:gd name="T8" fmla="*/ 47 w 47"/>
                <a:gd name="T9" fmla="*/ 111 h 111"/>
                <a:gd name="T10" fmla="*/ 7 w 47"/>
                <a:gd name="T11" fmla="*/ 104 h 111"/>
                <a:gd name="T12" fmla="*/ 40 w 47"/>
                <a:gd name="T13" fmla="*/ 104 h 111"/>
                <a:gd name="T14" fmla="*/ 40 w 47"/>
                <a:gd name="T15" fmla="*/ 7 h 111"/>
                <a:gd name="T16" fmla="*/ 7 w 47"/>
                <a:gd name="T17" fmla="*/ 7 h 111"/>
                <a:gd name="T18" fmla="*/ 7 w 47"/>
                <a:gd name="T19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11">
                  <a:moveTo>
                    <a:pt x="47" y="111"/>
                  </a:moveTo>
                  <a:lnTo>
                    <a:pt x="0" y="111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11"/>
                  </a:lnTo>
                  <a:close/>
                  <a:moveTo>
                    <a:pt x="7" y="104"/>
                  </a:moveTo>
                  <a:lnTo>
                    <a:pt x="40" y="104"/>
                  </a:lnTo>
                  <a:lnTo>
                    <a:pt x="40" y="7"/>
                  </a:lnTo>
                  <a:lnTo>
                    <a:pt x="7" y="7"/>
                  </a:lnTo>
                  <a:lnTo>
                    <a:pt x="7" y="1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Freeform 218"/>
            <p:cNvSpPr>
              <a:spLocks/>
            </p:cNvSpPr>
            <p:nvPr/>
          </p:nvSpPr>
          <p:spPr bwMode="auto">
            <a:xfrm>
              <a:off x="2933108" y="3623797"/>
              <a:ext cx="185757" cy="185757"/>
            </a:xfrm>
            <a:custGeom>
              <a:avLst/>
              <a:gdLst>
                <a:gd name="T0" fmla="*/ 4 w 132"/>
                <a:gd name="T1" fmla="*/ 0 h 132"/>
                <a:gd name="T2" fmla="*/ 132 w 132"/>
                <a:gd name="T3" fmla="*/ 127 h 132"/>
                <a:gd name="T4" fmla="*/ 128 w 132"/>
                <a:gd name="T5" fmla="*/ 132 h 132"/>
                <a:gd name="T6" fmla="*/ 0 w 132"/>
                <a:gd name="T7" fmla="*/ 5 h 132"/>
                <a:gd name="T8" fmla="*/ 4 w 132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32">
                  <a:moveTo>
                    <a:pt x="4" y="0"/>
                  </a:moveTo>
                  <a:lnTo>
                    <a:pt x="132" y="127"/>
                  </a:lnTo>
                  <a:lnTo>
                    <a:pt x="128" y="132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Freeform 219"/>
            <p:cNvSpPr>
              <a:spLocks/>
            </p:cNvSpPr>
            <p:nvPr/>
          </p:nvSpPr>
          <p:spPr bwMode="auto">
            <a:xfrm>
              <a:off x="3063983" y="3754671"/>
              <a:ext cx="56290" cy="56290"/>
            </a:xfrm>
            <a:custGeom>
              <a:avLst/>
              <a:gdLst>
                <a:gd name="T0" fmla="*/ 37 w 40"/>
                <a:gd name="T1" fmla="*/ 40 h 40"/>
                <a:gd name="T2" fmla="*/ 0 w 40"/>
                <a:gd name="T3" fmla="*/ 40 h 40"/>
                <a:gd name="T4" fmla="*/ 0 w 40"/>
                <a:gd name="T5" fmla="*/ 34 h 40"/>
                <a:gd name="T6" fmla="*/ 33 w 40"/>
                <a:gd name="T7" fmla="*/ 34 h 40"/>
                <a:gd name="T8" fmla="*/ 33 w 40"/>
                <a:gd name="T9" fmla="*/ 0 h 40"/>
                <a:gd name="T10" fmla="*/ 40 w 40"/>
                <a:gd name="T11" fmla="*/ 0 h 40"/>
                <a:gd name="T12" fmla="*/ 40 w 40"/>
                <a:gd name="T13" fmla="*/ 37 h 40"/>
                <a:gd name="T14" fmla="*/ 37 w 40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40">
                  <a:moveTo>
                    <a:pt x="37" y="40"/>
                  </a:moveTo>
                  <a:lnTo>
                    <a:pt x="0" y="40"/>
                  </a:lnTo>
                  <a:lnTo>
                    <a:pt x="0" y="34"/>
                  </a:lnTo>
                  <a:lnTo>
                    <a:pt x="33" y="34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40" y="37"/>
                  </a:lnTo>
                  <a:lnTo>
                    <a:pt x="37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10" name="Группа 509"/>
          <p:cNvGrpSpPr/>
          <p:nvPr/>
        </p:nvGrpSpPr>
        <p:grpSpPr>
          <a:xfrm>
            <a:off x="3296180" y="3622389"/>
            <a:ext cx="218124" cy="302560"/>
            <a:chOff x="3296180" y="3622389"/>
            <a:chExt cx="218124" cy="302560"/>
          </a:xfrm>
          <a:solidFill>
            <a:schemeClr val="tx2"/>
          </a:solidFill>
        </p:grpSpPr>
        <p:sp>
          <p:nvSpPr>
            <p:cNvPr id="213" name="Freeform 220"/>
            <p:cNvSpPr>
              <a:spLocks noEditPoints="1"/>
            </p:cNvSpPr>
            <p:nvPr/>
          </p:nvSpPr>
          <p:spPr bwMode="auto">
            <a:xfrm>
              <a:off x="3296180" y="3830663"/>
              <a:ext cx="66141" cy="94286"/>
            </a:xfrm>
            <a:custGeom>
              <a:avLst/>
              <a:gdLst>
                <a:gd name="T0" fmla="*/ 47 w 47"/>
                <a:gd name="T1" fmla="*/ 67 h 67"/>
                <a:gd name="T2" fmla="*/ 0 w 47"/>
                <a:gd name="T3" fmla="*/ 67 h 67"/>
                <a:gd name="T4" fmla="*/ 0 w 47"/>
                <a:gd name="T5" fmla="*/ 0 h 67"/>
                <a:gd name="T6" fmla="*/ 47 w 47"/>
                <a:gd name="T7" fmla="*/ 0 h 67"/>
                <a:gd name="T8" fmla="*/ 47 w 47"/>
                <a:gd name="T9" fmla="*/ 67 h 67"/>
                <a:gd name="T10" fmla="*/ 7 w 47"/>
                <a:gd name="T11" fmla="*/ 60 h 67"/>
                <a:gd name="T12" fmla="*/ 41 w 47"/>
                <a:gd name="T13" fmla="*/ 60 h 67"/>
                <a:gd name="T14" fmla="*/ 41 w 47"/>
                <a:gd name="T15" fmla="*/ 6 h 67"/>
                <a:gd name="T16" fmla="*/ 7 w 47"/>
                <a:gd name="T17" fmla="*/ 6 h 67"/>
                <a:gd name="T18" fmla="*/ 7 w 47"/>
                <a:gd name="T19" fmla="*/ 6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67">
                  <a:moveTo>
                    <a:pt x="47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67"/>
                  </a:lnTo>
                  <a:close/>
                  <a:moveTo>
                    <a:pt x="7" y="60"/>
                  </a:moveTo>
                  <a:lnTo>
                    <a:pt x="41" y="60"/>
                  </a:lnTo>
                  <a:lnTo>
                    <a:pt x="41" y="6"/>
                  </a:lnTo>
                  <a:lnTo>
                    <a:pt x="7" y="6"/>
                  </a:lnTo>
                  <a:lnTo>
                    <a:pt x="7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4" name="Freeform 221"/>
            <p:cNvSpPr>
              <a:spLocks noEditPoints="1"/>
            </p:cNvSpPr>
            <p:nvPr/>
          </p:nvSpPr>
          <p:spPr bwMode="auto">
            <a:xfrm>
              <a:off x="3448163" y="3702603"/>
              <a:ext cx="66141" cy="222346"/>
            </a:xfrm>
            <a:custGeom>
              <a:avLst/>
              <a:gdLst>
                <a:gd name="T0" fmla="*/ 47 w 47"/>
                <a:gd name="T1" fmla="*/ 158 h 158"/>
                <a:gd name="T2" fmla="*/ 0 w 47"/>
                <a:gd name="T3" fmla="*/ 158 h 158"/>
                <a:gd name="T4" fmla="*/ 0 w 47"/>
                <a:gd name="T5" fmla="*/ 0 h 158"/>
                <a:gd name="T6" fmla="*/ 47 w 47"/>
                <a:gd name="T7" fmla="*/ 0 h 158"/>
                <a:gd name="T8" fmla="*/ 47 w 47"/>
                <a:gd name="T9" fmla="*/ 158 h 158"/>
                <a:gd name="T10" fmla="*/ 7 w 47"/>
                <a:gd name="T11" fmla="*/ 151 h 158"/>
                <a:gd name="T12" fmla="*/ 40 w 47"/>
                <a:gd name="T13" fmla="*/ 151 h 158"/>
                <a:gd name="T14" fmla="*/ 40 w 47"/>
                <a:gd name="T15" fmla="*/ 7 h 158"/>
                <a:gd name="T16" fmla="*/ 7 w 47"/>
                <a:gd name="T17" fmla="*/ 7 h 158"/>
                <a:gd name="T18" fmla="*/ 7 w 47"/>
                <a:gd name="T19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58">
                  <a:moveTo>
                    <a:pt x="47" y="158"/>
                  </a:moveTo>
                  <a:lnTo>
                    <a:pt x="0" y="158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58"/>
                  </a:lnTo>
                  <a:close/>
                  <a:moveTo>
                    <a:pt x="7" y="151"/>
                  </a:moveTo>
                  <a:lnTo>
                    <a:pt x="40" y="151"/>
                  </a:lnTo>
                  <a:lnTo>
                    <a:pt x="40" y="7"/>
                  </a:lnTo>
                  <a:lnTo>
                    <a:pt x="7" y="7"/>
                  </a:lnTo>
                  <a:lnTo>
                    <a:pt x="7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Freeform 222"/>
            <p:cNvSpPr>
              <a:spLocks noEditPoints="1"/>
            </p:cNvSpPr>
            <p:nvPr/>
          </p:nvSpPr>
          <p:spPr bwMode="auto">
            <a:xfrm>
              <a:off x="3372172" y="3768743"/>
              <a:ext cx="66141" cy="156206"/>
            </a:xfrm>
            <a:custGeom>
              <a:avLst/>
              <a:gdLst>
                <a:gd name="T0" fmla="*/ 47 w 47"/>
                <a:gd name="T1" fmla="*/ 111 h 111"/>
                <a:gd name="T2" fmla="*/ 0 w 47"/>
                <a:gd name="T3" fmla="*/ 111 h 111"/>
                <a:gd name="T4" fmla="*/ 0 w 47"/>
                <a:gd name="T5" fmla="*/ 0 h 111"/>
                <a:gd name="T6" fmla="*/ 47 w 47"/>
                <a:gd name="T7" fmla="*/ 0 h 111"/>
                <a:gd name="T8" fmla="*/ 47 w 47"/>
                <a:gd name="T9" fmla="*/ 111 h 111"/>
                <a:gd name="T10" fmla="*/ 7 w 47"/>
                <a:gd name="T11" fmla="*/ 104 h 111"/>
                <a:gd name="T12" fmla="*/ 40 w 47"/>
                <a:gd name="T13" fmla="*/ 104 h 111"/>
                <a:gd name="T14" fmla="*/ 40 w 47"/>
                <a:gd name="T15" fmla="*/ 7 h 111"/>
                <a:gd name="T16" fmla="*/ 7 w 47"/>
                <a:gd name="T17" fmla="*/ 7 h 111"/>
                <a:gd name="T18" fmla="*/ 7 w 47"/>
                <a:gd name="T19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11">
                  <a:moveTo>
                    <a:pt x="47" y="111"/>
                  </a:moveTo>
                  <a:lnTo>
                    <a:pt x="0" y="111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11"/>
                  </a:lnTo>
                  <a:close/>
                  <a:moveTo>
                    <a:pt x="7" y="104"/>
                  </a:moveTo>
                  <a:lnTo>
                    <a:pt x="40" y="104"/>
                  </a:lnTo>
                  <a:lnTo>
                    <a:pt x="40" y="7"/>
                  </a:lnTo>
                  <a:lnTo>
                    <a:pt x="7" y="7"/>
                  </a:lnTo>
                  <a:lnTo>
                    <a:pt x="7" y="1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Freeform 223"/>
            <p:cNvSpPr>
              <a:spLocks/>
            </p:cNvSpPr>
            <p:nvPr/>
          </p:nvSpPr>
          <p:spPr bwMode="auto">
            <a:xfrm>
              <a:off x="3317289" y="3623797"/>
              <a:ext cx="180128" cy="181536"/>
            </a:xfrm>
            <a:custGeom>
              <a:avLst/>
              <a:gdLst>
                <a:gd name="T0" fmla="*/ 124 w 128"/>
                <a:gd name="T1" fmla="*/ 0 h 129"/>
                <a:gd name="T2" fmla="*/ 128 w 128"/>
                <a:gd name="T3" fmla="*/ 5 h 129"/>
                <a:gd name="T4" fmla="*/ 4 w 128"/>
                <a:gd name="T5" fmla="*/ 129 h 129"/>
                <a:gd name="T6" fmla="*/ 0 w 128"/>
                <a:gd name="T7" fmla="*/ 124 h 129"/>
                <a:gd name="T8" fmla="*/ 124 w 128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8" h="129">
                  <a:moveTo>
                    <a:pt x="124" y="0"/>
                  </a:moveTo>
                  <a:lnTo>
                    <a:pt x="128" y="5"/>
                  </a:lnTo>
                  <a:lnTo>
                    <a:pt x="4" y="129"/>
                  </a:lnTo>
                  <a:lnTo>
                    <a:pt x="0" y="124"/>
                  </a:lnTo>
                  <a:lnTo>
                    <a:pt x="1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7" name="Freeform 224"/>
            <p:cNvSpPr>
              <a:spLocks/>
            </p:cNvSpPr>
            <p:nvPr/>
          </p:nvSpPr>
          <p:spPr bwMode="auto">
            <a:xfrm>
              <a:off x="3442534" y="3622389"/>
              <a:ext cx="57698" cy="56290"/>
            </a:xfrm>
            <a:custGeom>
              <a:avLst/>
              <a:gdLst>
                <a:gd name="T0" fmla="*/ 41 w 41"/>
                <a:gd name="T1" fmla="*/ 40 h 40"/>
                <a:gd name="T2" fmla="*/ 34 w 41"/>
                <a:gd name="T3" fmla="*/ 40 h 40"/>
                <a:gd name="T4" fmla="*/ 34 w 41"/>
                <a:gd name="T5" fmla="*/ 6 h 40"/>
                <a:gd name="T6" fmla="*/ 0 w 41"/>
                <a:gd name="T7" fmla="*/ 6 h 40"/>
                <a:gd name="T8" fmla="*/ 0 w 41"/>
                <a:gd name="T9" fmla="*/ 0 h 40"/>
                <a:gd name="T10" fmla="*/ 37 w 41"/>
                <a:gd name="T11" fmla="*/ 0 h 40"/>
                <a:gd name="T12" fmla="*/ 41 w 41"/>
                <a:gd name="T13" fmla="*/ 3 h 40"/>
                <a:gd name="T14" fmla="*/ 41 w 41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0">
                  <a:moveTo>
                    <a:pt x="41" y="40"/>
                  </a:moveTo>
                  <a:lnTo>
                    <a:pt x="34" y="40"/>
                  </a:lnTo>
                  <a:lnTo>
                    <a:pt x="34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41" y="3"/>
                  </a:lnTo>
                  <a:lnTo>
                    <a:pt x="41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11" name="Группа 510"/>
          <p:cNvGrpSpPr/>
          <p:nvPr/>
        </p:nvGrpSpPr>
        <p:grpSpPr>
          <a:xfrm>
            <a:off x="3646586" y="3622389"/>
            <a:ext cx="302560" cy="302560"/>
            <a:chOff x="3646586" y="3622389"/>
            <a:chExt cx="302560" cy="302560"/>
          </a:xfrm>
          <a:solidFill>
            <a:schemeClr val="tx2"/>
          </a:solidFill>
        </p:grpSpPr>
        <p:sp>
          <p:nvSpPr>
            <p:cNvPr id="218" name="Freeform 225"/>
            <p:cNvSpPr>
              <a:spLocks noEditPoints="1"/>
            </p:cNvSpPr>
            <p:nvPr/>
          </p:nvSpPr>
          <p:spPr bwMode="auto">
            <a:xfrm>
              <a:off x="3646586" y="3660385"/>
              <a:ext cx="264564" cy="264564"/>
            </a:xfrm>
            <a:custGeom>
              <a:avLst/>
              <a:gdLst>
                <a:gd name="T0" fmla="*/ 112 w 224"/>
                <a:gd name="T1" fmla="*/ 224 h 224"/>
                <a:gd name="T2" fmla="*/ 33 w 224"/>
                <a:gd name="T3" fmla="*/ 192 h 224"/>
                <a:gd name="T4" fmla="*/ 0 w 224"/>
                <a:gd name="T5" fmla="*/ 112 h 224"/>
                <a:gd name="T6" fmla="*/ 32 w 224"/>
                <a:gd name="T7" fmla="*/ 33 h 224"/>
                <a:gd name="T8" fmla="*/ 112 w 224"/>
                <a:gd name="T9" fmla="*/ 0 h 224"/>
                <a:gd name="T10" fmla="*/ 116 w 224"/>
                <a:gd name="T11" fmla="*/ 0 h 224"/>
                <a:gd name="T12" fmla="*/ 116 w 224"/>
                <a:gd name="T13" fmla="*/ 108 h 224"/>
                <a:gd name="T14" fmla="*/ 224 w 224"/>
                <a:gd name="T15" fmla="*/ 108 h 224"/>
                <a:gd name="T16" fmla="*/ 224 w 224"/>
                <a:gd name="T17" fmla="*/ 112 h 224"/>
                <a:gd name="T18" fmla="*/ 191 w 224"/>
                <a:gd name="T19" fmla="*/ 192 h 224"/>
                <a:gd name="T20" fmla="*/ 112 w 224"/>
                <a:gd name="T21" fmla="*/ 224 h 224"/>
                <a:gd name="T22" fmla="*/ 112 w 224"/>
                <a:gd name="T23" fmla="*/ 224 h 224"/>
                <a:gd name="T24" fmla="*/ 108 w 224"/>
                <a:gd name="T25" fmla="*/ 8 h 224"/>
                <a:gd name="T26" fmla="*/ 38 w 224"/>
                <a:gd name="T27" fmla="*/ 39 h 224"/>
                <a:gd name="T28" fmla="*/ 8 w 224"/>
                <a:gd name="T29" fmla="*/ 112 h 224"/>
                <a:gd name="T30" fmla="*/ 38 w 224"/>
                <a:gd name="T31" fmla="*/ 186 h 224"/>
                <a:gd name="T32" fmla="*/ 112 w 224"/>
                <a:gd name="T33" fmla="*/ 216 h 224"/>
                <a:gd name="T34" fmla="*/ 112 w 224"/>
                <a:gd name="T35" fmla="*/ 216 h 224"/>
                <a:gd name="T36" fmla="*/ 112 w 224"/>
                <a:gd name="T37" fmla="*/ 216 h 224"/>
                <a:gd name="T38" fmla="*/ 185 w 224"/>
                <a:gd name="T39" fmla="*/ 186 h 224"/>
                <a:gd name="T40" fmla="*/ 216 w 224"/>
                <a:gd name="T41" fmla="*/ 116 h 224"/>
                <a:gd name="T42" fmla="*/ 108 w 224"/>
                <a:gd name="T43" fmla="*/ 116 h 224"/>
                <a:gd name="T44" fmla="*/ 108 w 224"/>
                <a:gd name="T45" fmla="*/ 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224">
                  <a:moveTo>
                    <a:pt x="112" y="224"/>
                  </a:moveTo>
                  <a:cubicBezTo>
                    <a:pt x="82" y="224"/>
                    <a:pt x="54" y="213"/>
                    <a:pt x="33" y="192"/>
                  </a:cubicBezTo>
                  <a:cubicBezTo>
                    <a:pt x="11" y="170"/>
                    <a:pt x="0" y="142"/>
                    <a:pt x="0" y="112"/>
                  </a:cubicBezTo>
                  <a:cubicBezTo>
                    <a:pt x="0" y="82"/>
                    <a:pt x="11" y="54"/>
                    <a:pt x="32" y="33"/>
                  </a:cubicBezTo>
                  <a:cubicBezTo>
                    <a:pt x="53" y="12"/>
                    <a:pt x="82" y="0"/>
                    <a:pt x="11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224" y="108"/>
                    <a:pt x="224" y="108"/>
                    <a:pt x="224" y="108"/>
                  </a:cubicBezTo>
                  <a:cubicBezTo>
                    <a:pt x="224" y="112"/>
                    <a:pt x="224" y="112"/>
                    <a:pt x="224" y="112"/>
                  </a:cubicBezTo>
                  <a:cubicBezTo>
                    <a:pt x="224" y="142"/>
                    <a:pt x="212" y="170"/>
                    <a:pt x="191" y="192"/>
                  </a:cubicBezTo>
                  <a:cubicBezTo>
                    <a:pt x="170" y="213"/>
                    <a:pt x="142" y="224"/>
                    <a:pt x="112" y="224"/>
                  </a:cubicBezTo>
                  <a:cubicBezTo>
                    <a:pt x="112" y="224"/>
                    <a:pt x="112" y="224"/>
                    <a:pt x="112" y="224"/>
                  </a:cubicBezTo>
                  <a:close/>
                  <a:moveTo>
                    <a:pt x="108" y="8"/>
                  </a:moveTo>
                  <a:cubicBezTo>
                    <a:pt x="81" y="9"/>
                    <a:pt x="57" y="20"/>
                    <a:pt x="38" y="39"/>
                  </a:cubicBezTo>
                  <a:cubicBezTo>
                    <a:pt x="18" y="58"/>
                    <a:pt x="8" y="84"/>
                    <a:pt x="8" y="112"/>
                  </a:cubicBezTo>
                  <a:cubicBezTo>
                    <a:pt x="8" y="140"/>
                    <a:pt x="19" y="166"/>
                    <a:pt x="38" y="186"/>
                  </a:cubicBezTo>
                  <a:cubicBezTo>
                    <a:pt x="58" y="205"/>
                    <a:pt x="84" y="216"/>
                    <a:pt x="112" y="216"/>
                  </a:cubicBezTo>
                  <a:cubicBezTo>
                    <a:pt x="112" y="216"/>
                    <a:pt x="112" y="216"/>
                    <a:pt x="112" y="216"/>
                  </a:cubicBezTo>
                  <a:cubicBezTo>
                    <a:pt x="112" y="216"/>
                    <a:pt x="112" y="216"/>
                    <a:pt x="112" y="216"/>
                  </a:cubicBezTo>
                  <a:cubicBezTo>
                    <a:pt x="139" y="216"/>
                    <a:pt x="166" y="205"/>
                    <a:pt x="185" y="186"/>
                  </a:cubicBezTo>
                  <a:cubicBezTo>
                    <a:pt x="204" y="167"/>
                    <a:pt x="215" y="143"/>
                    <a:pt x="216" y="116"/>
                  </a:cubicBezTo>
                  <a:cubicBezTo>
                    <a:pt x="108" y="116"/>
                    <a:pt x="108" y="116"/>
                    <a:pt x="108" y="116"/>
                  </a:cubicBezTo>
                  <a:lnTo>
                    <a:pt x="10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9" name="Freeform 226"/>
            <p:cNvSpPr>
              <a:spLocks noEditPoints="1"/>
            </p:cNvSpPr>
            <p:nvPr/>
          </p:nvSpPr>
          <p:spPr bwMode="auto">
            <a:xfrm>
              <a:off x="3812642" y="3622389"/>
              <a:ext cx="136504" cy="136504"/>
            </a:xfrm>
            <a:custGeom>
              <a:avLst/>
              <a:gdLst>
                <a:gd name="T0" fmla="*/ 116 w 116"/>
                <a:gd name="T1" fmla="*/ 116 h 116"/>
                <a:gd name="T2" fmla="*/ 0 w 116"/>
                <a:gd name="T3" fmla="*/ 116 h 116"/>
                <a:gd name="T4" fmla="*/ 0 w 116"/>
                <a:gd name="T5" fmla="*/ 0 h 116"/>
                <a:gd name="T6" fmla="*/ 4 w 116"/>
                <a:gd name="T7" fmla="*/ 0 h 116"/>
                <a:gd name="T8" fmla="*/ 83 w 116"/>
                <a:gd name="T9" fmla="*/ 33 h 116"/>
                <a:gd name="T10" fmla="*/ 116 w 116"/>
                <a:gd name="T11" fmla="*/ 112 h 116"/>
                <a:gd name="T12" fmla="*/ 116 w 116"/>
                <a:gd name="T13" fmla="*/ 116 h 116"/>
                <a:gd name="T14" fmla="*/ 8 w 116"/>
                <a:gd name="T15" fmla="*/ 108 h 116"/>
                <a:gd name="T16" fmla="*/ 108 w 116"/>
                <a:gd name="T17" fmla="*/ 108 h 116"/>
                <a:gd name="T18" fmla="*/ 77 w 116"/>
                <a:gd name="T19" fmla="*/ 39 h 116"/>
                <a:gd name="T20" fmla="*/ 8 w 116"/>
                <a:gd name="T21" fmla="*/ 8 h 116"/>
                <a:gd name="T22" fmla="*/ 8 w 116"/>
                <a:gd name="T23" fmla="*/ 10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6" h="116">
                  <a:moveTo>
                    <a:pt x="116" y="116"/>
                  </a:moveTo>
                  <a:cubicBezTo>
                    <a:pt x="0" y="116"/>
                    <a:pt x="0" y="116"/>
                    <a:pt x="0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4" y="0"/>
                    <a:pt x="62" y="12"/>
                    <a:pt x="83" y="33"/>
                  </a:cubicBezTo>
                  <a:cubicBezTo>
                    <a:pt x="104" y="54"/>
                    <a:pt x="116" y="82"/>
                    <a:pt x="116" y="112"/>
                  </a:cubicBezTo>
                  <a:lnTo>
                    <a:pt x="116" y="116"/>
                  </a:lnTo>
                  <a:close/>
                  <a:moveTo>
                    <a:pt x="8" y="108"/>
                  </a:moveTo>
                  <a:cubicBezTo>
                    <a:pt x="108" y="108"/>
                    <a:pt x="108" y="108"/>
                    <a:pt x="108" y="108"/>
                  </a:cubicBezTo>
                  <a:cubicBezTo>
                    <a:pt x="107" y="82"/>
                    <a:pt x="96" y="57"/>
                    <a:pt x="77" y="39"/>
                  </a:cubicBezTo>
                  <a:cubicBezTo>
                    <a:pt x="59" y="20"/>
                    <a:pt x="34" y="9"/>
                    <a:pt x="8" y="8"/>
                  </a:cubicBezTo>
                  <a:lnTo>
                    <a:pt x="8" y="1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12" name="Группа 511"/>
          <p:cNvGrpSpPr/>
          <p:nvPr/>
        </p:nvGrpSpPr>
        <p:grpSpPr>
          <a:xfrm>
            <a:off x="4081427" y="3622389"/>
            <a:ext cx="218125" cy="302560"/>
            <a:chOff x="4081427" y="3622389"/>
            <a:chExt cx="218125" cy="302560"/>
          </a:xfrm>
          <a:solidFill>
            <a:schemeClr val="tx2"/>
          </a:solidFill>
        </p:grpSpPr>
        <p:sp>
          <p:nvSpPr>
            <p:cNvPr id="220" name="Freeform 227"/>
            <p:cNvSpPr>
              <a:spLocks noEditPoints="1"/>
            </p:cNvSpPr>
            <p:nvPr/>
          </p:nvSpPr>
          <p:spPr bwMode="auto">
            <a:xfrm>
              <a:off x="4081427" y="3754671"/>
              <a:ext cx="66141" cy="170278"/>
            </a:xfrm>
            <a:custGeom>
              <a:avLst/>
              <a:gdLst>
                <a:gd name="T0" fmla="*/ 47 w 47"/>
                <a:gd name="T1" fmla="*/ 121 h 121"/>
                <a:gd name="T2" fmla="*/ 0 w 47"/>
                <a:gd name="T3" fmla="*/ 121 h 121"/>
                <a:gd name="T4" fmla="*/ 0 w 47"/>
                <a:gd name="T5" fmla="*/ 0 h 121"/>
                <a:gd name="T6" fmla="*/ 47 w 47"/>
                <a:gd name="T7" fmla="*/ 0 h 121"/>
                <a:gd name="T8" fmla="*/ 47 w 47"/>
                <a:gd name="T9" fmla="*/ 121 h 121"/>
                <a:gd name="T10" fmla="*/ 7 w 47"/>
                <a:gd name="T11" fmla="*/ 114 h 121"/>
                <a:gd name="T12" fmla="*/ 41 w 47"/>
                <a:gd name="T13" fmla="*/ 114 h 121"/>
                <a:gd name="T14" fmla="*/ 41 w 47"/>
                <a:gd name="T15" fmla="*/ 7 h 121"/>
                <a:gd name="T16" fmla="*/ 7 w 47"/>
                <a:gd name="T17" fmla="*/ 7 h 121"/>
                <a:gd name="T18" fmla="*/ 7 w 47"/>
                <a:gd name="T19" fmla="*/ 1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21">
                  <a:moveTo>
                    <a:pt x="47" y="121"/>
                  </a:moveTo>
                  <a:lnTo>
                    <a:pt x="0" y="121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21"/>
                  </a:lnTo>
                  <a:close/>
                  <a:moveTo>
                    <a:pt x="7" y="114"/>
                  </a:moveTo>
                  <a:lnTo>
                    <a:pt x="41" y="114"/>
                  </a:lnTo>
                  <a:lnTo>
                    <a:pt x="41" y="7"/>
                  </a:lnTo>
                  <a:lnTo>
                    <a:pt x="7" y="7"/>
                  </a:lnTo>
                  <a:lnTo>
                    <a:pt x="7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Freeform 228"/>
            <p:cNvSpPr>
              <a:spLocks noEditPoints="1"/>
            </p:cNvSpPr>
            <p:nvPr/>
          </p:nvSpPr>
          <p:spPr bwMode="auto">
            <a:xfrm>
              <a:off x="4233411" y="3802518"/>
              <a:ext cx="66141" cy="122431"/>
            </a:xfrm>
            <a:custGeom>
              <a:avLst/>
              <a:gdLst>
                <a:gd name="T0" fmla="*/ 47 w 47"/>
                <a:gd name="T1" fmla="*/ 87 h 87"/>
                <a:gd name="T2" fmla="*/ 0 w 47"/>
                <a:gd name="T3" fmla="*/ 87 h 87"/>
                <a:gd name="T4" fmla="*/ 0 w 47"/>
                <a:gd name="T5" fmla="*/ 0 h 87"/>
                <a:gd name="T6" fmla="*/ 47 w 47"/>
                <a:gd name="T7" fmla="*/ 0 h 87"/>
                <a:gd name="T8" fmla="*/ 47 w 47"/>
                <a:gd name="T9" fmla="*/ 87 h 87"/>
                <a:gd name="T10" fmla="*/ 7 w 47"/>
                <a:gd name="T11" fmla="*/ 80 h 87"/>
                <a:gd name="T12" fmla="*/ 40 w 47"/>
                <a:gd name="T13" fmla="*/ 80 h 87"/>
                <a:gd name="T14" fmla="*/ 40 w 47"/>
                <a:gd name="T15" fmla="*/ 6 h 87"/>
                <a:gd name="T16" fmla="*/ 7 w 47"/>
                <a:gd name="T17" fmla="*/ 6 h 87"/>
                <a:gd name="T18" fmla="*/ 7 w 47"/>
                <a:gd name="T19" fmla="*/ 8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87">
                  <a:moveTo>
                    <a:pt x="47" y="87"/>
                  </a:moveTo>
                  <a:lnTo>
                    <a:pt x="0" y="87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87"/>
                  </a:lnTo>
                  <a:close/>
                  <a:moveTo>
                    <a:pt x="7" y="80"/>
                  </a:moveTo>
                  <a:lnTo>
                    <a:pt x="40" y="80"/>
                  </a:lnTo>
                  <a:lnTo>
                    <a:pt x="40" y="6"/>
                  </a:lnTo>
                  <a:lnTo>
                    <a:pt x="7" y="6"/>
                  </a:lnTo>
                  <a:lnTo>
                    <a:pt x="7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2" name="Freeform 229"/>
            <p:cNvSpPr>
              <a:spLocks noEditPoints="1"/>
            </p:cNvSpPr>
            <p:nvPr/>
          </p:nvSpPr>
          <p:spPr bwMode="auto">
            <a:xfrm>
              <a:off x="4157419" y="3622389"/>
              <a:ext cx="66141" cy="302560"/>
            </a:xfrm>
            <a:custGeom>
              <a:avLst/>
              <a:gdLst>
                <a:gd name="T0" fmla="*/ 47 w 47"/>
                <a:gd name="T1" fmla="*/ 215 h 215"/>
                <a:gd name="T2" fmla="*/ 0 w 47"/>
                <a:gd name="T3" fmla="*/ 215 h 215"/>
                <a:gd name="T4" fmla="*/ 0 w 47"/>
                <a:gd name="T5" fmla="*/ 0 h 215"/>
                <a:gd name="T6" fmla="*/ 47 w 47"/>
                <a:gd name="T7" fmla="*/ 0 h 215"/>
                <a:gd name="T8" fmla="*/ 47 w 47"/>
                <a:gd name="T9" fmla="*/ 215 h 215"/>
                <a:gd name="T10" fmla="*/ 7 w 47"/>
                <a:gd name="T11" fmla="*/ 208 h 215"/>
                <a:gd name="T12" fmla="*/ 41 w 47"/>
                <a:gd name="T13" fmla="*/ 208 h 215"/>
                <a:gd name="T14" fmla="*/ 41 w 47"/>
                <a:gd name="T15" fmla="*/ 6 h 215"/>
                <a:gd name="T16" fmla="*/ 7 w 47"/>
                <a:gd name="T17" fmla="*/ 6 h 215"/>
                <a:gd name="T18" fmla="*/ 7 w 47"/>
                <a:gd name="T19" fmla="*/ 20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215">
                  <a:moveTo>
                    <a:pt x="47" y="215"/>
                  </a:moveTo>
                  <a:lnTo>
                    <a:pt x="0" y="215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215"/>
                  </a:lnTo>
                  <a:close/>
                  <a:moveTo>
                    <a:pt x="7" y="208"/>
                  </a:moveTo>
                  <a:lnTo>
                    <a:pt x="41" y="208"/>
                  </a:lnTo>
                  <a:lnTo>
                    <a:pt x="41" y="6"/>
                  </a:lnTo>
                  <a:lnTo>
                    <a:pt x="7" y="6"/>
                  </a:lnTo>
                  <a:lnTo>
                    <a:pt x="7" y="2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13" name="Группа 512"/>
          <p:cNvGrpSpPr/>
          <p:nvPr/>
        </p:nvGrpSpPr>
        <p:grpSpPr>
          <a:xfrm>
            <a:off x="4431834" y="3622389"/>
            <a:ext cx="302560" cy="302560"/>
            <a:chOff x="4431834" y="3622389"/>
            <a:chExt cx="302560" cy="302560"/>
          </a:xfrm>
          <a:solidFill>
            <a:schemeClr val="tx2"/>
          </a:solidFill>
        </p:grpSpPr>
        <p:sp>
          <p:nvSpPr>
            <p:cNvPr id="223" name="Freeform 230"/>
            <p:cNvSpPr>
              <a:spLocks noEditPoints="1"/>
            </p:cNvSpPr>
            <p:nvPr/>
          </p:nvSpPr>
          <p:spPr bwMode="auto">
            <a:xfrm>
              <a:off x="4678103" y="3764522"/>
              <a:ext cx="37996" cy="37996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0" y="24"/>
                    <a:pt x="24" y="21"/>
                    <a:pt x="24" y="16"/>
                  </a:cubicBezTo>
                  <a:cubicBezTo>
                    <a:pt x="24" y="12"/>
                    <a:pt x="20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4" name="Freeform 231"/>
            <p:cNvSpPr>
              <a:spLocks noEditPoints="1"/>
            </p:cNvSpPr>
            <p:nvPr/>
          </p:nvSpPr>
          <p:spPr bwMode="auto">
            <a:xfrm>
              <a:off x="4517676" y="3622389"/>
              <a:ext cx="37996" cy="37996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0" y="24"/>
                    <a:pt x="24" y="21"/>
                    <a:pt x="24" y="16"/>
                  </a:cubicBezTo>
                  <a:cubicBezTo>
                    <a:pt x="24" y="12"/>
                    <a:pt x="20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5" name="Freeform 232"/>
            <p:cNvSpPr>
              <a:spLocks noEditPoints="1"/>
            </p:cNvSpPr>
            <p:nvPr/>
          </p:nvSpPr>
          <p:spPr bwMode="auto">
            <a:xfrm>
              <a:off x="4602111" y="3839106"/>
              <a:ext cx="37996" cy="37996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0" y="24"/>
                    <a:pt x="24" y="21"/>
                    <a:pt x="24" y="16"/>
                  </a:cubicBezTo>
                  <a:cubicBezTo>
                    <a:pt x="24" y="12"/>
                    <a:pt x="20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6" name="Freeform 233"/>
            <p:cNvSpPr>
              <a:spLocks noEditPoints="1"/>
            </p:cNvSpPr>
            <p:nvPr/>
          </p:nvSpPr>
          <p:spPr bwMode="auto">
            <a:xfrm>
              <a:off x="4445906" y="3750450"/>
              <a:ext cx="37996" cy="36589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0" y="24"/>
                    <a:pt x="24" y="21"/>
                    <a:pt x="24" y="16"/>
                  </a:cubicBezTo>
                  <a:cubicBezTo>
                    <a:pt x="24" y="12"/>
                    <a:pt x="20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7" name="Freeform 234"/>
            <p:cNvSpPr>
              <a:spLocks/>
            </p:cNvSpPr>
            <p:nvPr/>
          </p:nvSpPr>
          <p:spPr bwMode="auto">
            <a:xfrm>
              <a:off x="4465608" y="3647720"/>
              <a:ext cx="64734" cy="109766"/>
            </a:xfrm>
            <a:custGeom>
              <a:avLst/>
              <a:gdLst>
                <a:gd name="T0" fmla="*/ 40 w 46"/>
                <a:gd name="T1" fmla="*/ 0 h 78"/>
                <a:gd name="T2" fmla="*/ 46 w 46"/>
                <a:gd name="T3" fmla="*/ 4 h 78"/>
                <a:gd name="T4" fmla="*/ 6 w 46"/>
                <a:gd name="T5" fmla="*/ 78 h 78"/>
                <a:gd name="T6" fmla="*/ 0 w 46"/>
                <a:gd name="T7" fmla="*/ 74 h 78"/>
                <a:gd name="T8" fmla="*/ 40 w 46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78">
                  <a:moveTo>
                    <a:pt x="40" y="0"/>
                  </a:moveTo>
                  <a:lnTo>
                    <a:pt x="46" y="4"/>
                  </a:lnTo>
                  <a:lnTo>
                    <a:pt x="6" y="78"/>
                  </a:lnTo>
                  <a:lnTo>
                    <a:pt x="0" y="74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8" name="Freeform 235"/>
            <p:cNvSpPr>
              <a:spLocks/>
            </p:cNvSpPr>
            <p:nvPr/>
          </p:nvSpPr>
          <p:spPr bwMode="auto">
            <a:xfrm>
              <a:off x="4631664" y="3789853"/>
              <a:ext cx="59105" cy="63327"/>
            </a:xfrm>
            <a:custGeom>
              <a:avLst/>
              <a:gdLst>
                <a:gd name="T0" fmla="*/ 37 w 42"/>
                <a:gd name="T1" fmla="*/ 0 h 45"/>
                <a:gd name="T2" fmla="*/ 42 w 42"/>
                <a:gd name="T3" fmla="*/ 4 h 45"/>
                <a:gd name="T4" fmla="*/ 5 w 42"/>
                <a:gd name="T5" fmla="*/ 45 h 45"/>
                <a:gd name="T6" fmla="*/ 0 w 42"/>
                <a:gd name="T7" fmla="*/ 41 h 45"/>
                <a:gd name="T8" fmla="*/ 37 w 42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5">
                  <a:moveTo>
                    <a:pt x="37" y="0"/>
                  </a:moveTo>
                  <a:lnTo>
                    <a:pt x="42" y="4"/>
                  </a:lnTo>
                  <a:lnTo>
                    <a:pt x="5" y="45"/>
                  </a:lnTo>
                  <a:lnTo>
                    <a:pt x="0" y="41"/>
                  </a:lnTo>
                  <a:lnTo>
                    <a:pt x="3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9" name="Freeform 236"/>
            <p:cNvSpPr>
              <a:spLocks noEditPoints="1"/>
            </p:cNvSpPr>
            <p:nvPr/>
          </p:nvSpPr>
          <p:spPr bwMode="auto">
            <a:xfrm>
              <a:off x="4431834" y="3886953"/>
              <a:ext cx="302560" cy="37996"/>
            </a:xfrm>
            <a:custGeom>
              <a:avLst/>
              <a:gdLst>
                <a:gd name="T0" fmla="*/ 215 w 215"/>
                <a:gd name="T1" fmla="*/ 27 h 27"/>
                <a:gd name="T2" fmla="*/ 0 w 215"/>
                <a:gd name="T3" fmla="*/ 27 h 27"/>
                <a:gd name="T4" fmla="*/ 0 w 215"/>
                <a:gd name="T5" fmla="*/ 0 h 27"/>
                <a:gd name="T6" fmla="*/ 215 w 215"/>
                <a:gd name="T7" fmla="*/ 0 h 27"/>
                <a:gd name="T8" fmla="*/ 215 w 215"/>
                <a:gd name="T9" fmla="*/ 27 h 27"/>
                <a:gd name="T10" fmla="*/ 7 w 215"/>
                <a:gd name="T11" fmla="*/ 20 h 27"/>
                <a:gd name="T12" fmla="*/ 209 w 215"/>
                <a:gd name="T13" fmla="*/ 20 h 27"/>
                <a:gd name="T14" fmla="*/ 209 w 215"/>
                <a:gd name="T15" fmla="*/ 7 h 27"/>
                <a:gd name="T16" fmla="*/ 7 w 215"/>
                <a:gd name="T17" fmla="*/ 7 h 27"/>
                <a:gd name="T18" fmla="*/ 7 w 215"/>
                <a:gd name="T1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27">
                  <a:moveTo>
                    <a:pt x="215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215" y="0"/>
                  </a:lnTo>
                  <a:lnTo>
                    <a:pt x="215" y="27"/>
                  </a:lnTo>
                  <a:close/>
                  <a:moveTo>
                    <a:pt x="7" y="20"/>
                  </a:moveTo>
                  <a:lnTo>
                    <a:pt x="209" y="20"/>
                  </a:lnTo>
                  <a:lnTo>
                    <a:pt x="209" y="7"/>
                  </a:lnTo>
                  <a:lnTo>
                    <a:pt x="7" y="7"/>
                  </a:lnTo>
                  <a:lnTo>
                    <a:pt x="7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0" name="Freeform 237"/>
            <p:cNvSpPr>
              <a:spLocks/>
            </p:cNvSpPr>
            <p:nvPr/>
          </p:nvSpPr>
          <p:spPr bwMode="auto">
            <a:xfrm>
              <a:off x="4541600" y="3649127"/>
              <a:ext cx="74585" cy="198423"/>
            </a:xfrm>
            <a:custGeom>
              <a:avLst/>
              <a:gdLst>
                <a:gd name="T0" fmla="*/ 6 w 53"/>
                <a:gd name="T1" fmla="*/ 0 h 141"/>
                <a:gd name="T2" fmla="*/ 53 w 53"/>
                <a:gd name="T3" fmla="*/ 138 h 141"/>
                <a:gd name="T4" fmla="*/ 47 w 53"/>
                <a:gd name="T5" fmla="*/ 141 h 141"/>
                <a:gd name="T6" fmla="*/ 0 w 53"/>
                <a:gd name="T7" fmla="*/ 3 h 141"/>
                <a:gd name="T8" fmla="*/ 6 w 53"/>
                <a:gd name="T9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141">
                  <a:moveTo>
                    <a:pt x="6" y="0"/>
                  </a:moveTo>
                  <a:lnTo>
                    <a:pt x="53" y="138"/>
                  </a:lnTo>
                  <a:lnTo>
                    <a:pt x="47" y="141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6" name="Группа 475"/>
          <p:cNvGrpSpPr/>
          <p:nvPr/>
        </p:nvGrpSpPr>
        <p:grpSpPr>
          <a:xfrm>
            <a:off x="5217081" y="2443111"/>
            <a:ext cx="303967" cy="302560"/>
            <a:chOff x="5217081" y="2443111"/>
            <a:chExt cx="303967" cy="302560"/>
          </a:xfrm>
          <a:solidFill>
            <a:schemeClr val="tx2"/>
          </a:solidFill>
        </p:grpSpPr>
        <p:sp>
          <p:nvSpPr>
            <p:cNvPr id="231" name="Freeform 238"/>
            <p:cNvSpPr>
              <a:spLocks noEditPoints="1"/>
            </p:cNvSpPr>
            <p:nvPr/>
          </p:nvSpPr>
          <p:spPr bwMode="auto">
            <a:xfrm>
              <a:off x="5217081" y="2443111"/>
              <a:ext cx="303967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2" name="Freeform 239"/>
            <p:cNvSpPr>
              <a:spLocks/>
            </p:cNvSpPr>
            <p:nvPr/>
          </p:nvSpPr>
          <p:spPr bwMode="auto">
            <a:xfrm>
              <a:off x="5307146" y="2519102"/>
              <a:ext cx="113988" cy="151983"/>
            </a:xfrm>
            <a:custGeom>
              <a:avLst/>
              <a:gdLst>
                <a:gd name="T0" fmla="*/ 52 w 96"/>
                <a:gd name="T1" fmla="*/ 128 h 128"/>
                <a:gd name="T2" fmla="*/ 0 w 96"/>
                <a:gd name="T3" fmla="*/ 64 h 128"/>
                <a:gd name="T4" fmla="*/ 52 w 96"/>
                <a:gd name="T5" fmla="*/ 0 h 128"/>
                <a:gd name="T6" fmla="*/ 96 w 96"/>
                <a:gd name="T7" fmla="*/ 19 h 128"/>
                <a:gd name="T8" fmla="*/ 88 w 96"/>
                <a:gd name="T9" fmla="*/ 21 h 128"/>
                <a:gd name="T10" fmla="*/ 52 w 96"/>
                <a:gd name="T11" fmla="*/ 8 h 128"/>
                <a:gd name="T12" fmla="*/ 8 w 96"/>
                <a:gd name="T13" fmla="*/ 64 h 128"/>
                <a:gd name="T14" fmla="*/ 52 w 96"/>
                <a:gd name="T15" fmla="*/ 120 h 128"/>
                <a:gd name="T16" fmla="*/ 88 w 96"/>
                <a:gd name="T17" fmla="*/ 107 h 128"/>
                <a:gd name="T18" fmla="*/ 88 w 96"/>
                <a:gd name="T19" fmla="*/ 84 h 128"/>
                <a:gd name="T20" fmla="*/ 68 w 96"/>
                <a:gd name="T21" fmla="*/ 84 h 128"/>
                <a:gd name="T22" fmla="*/ 68 w 96"/>
                <a:gd name="T23" fmla="*/ 76 h 128"/>
                <a:gd name="T24" fmla="*/ 96 w 96"/>
                <a:gd name="T25" fmla="*/ 76 h 128"/>
                <a:gd name="T26" fmla="*/ 96 w 96"/>
                <a:gd name="T27" fmla="*/ 109 h 128"/>
                <a:gd name="T28" fmla="*/ 52 w 96"/>
                <a:gd name="T29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128">
                  <a:moveTo>
                    <a:pt x="52" y="128"/>
                  </a:moveTo>
                  <a:cubicBezTo>
                    <a:pt x="19" y="128"/>
                    <a:pt x="0" y="105"/>
                    <a:pt x="0" y="64"/>
                  </a:cubicBezTo>
                  <a:cubicBezTo>
                    <a:pt x="0" y="23"/>
                    <a:pt x="19" y="0"/>
                    <a:pt x="52" y="0"/>
                  </a:cubicBezTo>
                  <a:cubicBezTo>
                    <a:pt x="91" y="0"/>
                    <a:pt x="96" y="18"/>
                    <a:pt x="96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4" y="8"/>
                    <a:pt x="52" y="8"/>
                  </a:cubicBezTo>
                  <a:cubicBezTo>
                    <a:pt x="16" y="8"/>
                    <a:pt x="8" y="38"/>
                    <a:pt x="8" y="64"/>
                  </a:cubicBezTo>
                  <a:cubicBezTo>
                    <a:pt x="8" y="90"/>
                    <a:pt x="16" y="120"/>
                    <a:pt x="52" y="120"/>
                  </a:cubicBezTo>
                  <a:cubicBezTo>
                    <a:pt x="81" y="120"/>
                    <a:pt x="87" y="109"/>
                    <a:pt x="88" y="107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10"/>
                    <a:pt x="91" y="128"/>
                    <a:pt x="52" y="1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Rectangle 240"/>
            <p:cNvSpPr>
              <a:spLocks noChangeArrowheads="1"/>
            </p:cNvSpPr>
            <p:nvPr/>
          </p:nvSpPr>
          <p:spPr bwMode="auto">
            <a:xfrm>
              <a:off x="5364843" y="2500808"/>
              <a:ext cx="8444" cy="18857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7" name="Группа 476"/>
          <p:cNvGrpSpPr/>
          <p:nvPr/>
        </p:nvGrpSpPr>
        <p:grpSpPr>
          <a:xfrm>
            <a:off x="5611112" y="2443111"/>
            <a:ext cx="302560" cy="302560"/>
            <a:chOff x="5611112" y="2443111"/>
            <a:chExt cx="302560" cy="302560"/>
          </a:xfrm>
          <a:solidFill>
            <a:schemeClr val="tx2"/>
          </a:solidFill>
        </p:grpSpPr>
        <p:sp>
          <p:nvSpPr>
            <p:cNvPr id="234" name="Freeform 241"/>
            <p:cNvSpPr>
              <a:spLocks noEditPoints="1"/>
            </p:cNvSpPr>
            <p:nvPr/>
          </p:nvSpPr>
          <p:spPr bwMode="auto">
            <a:xfrm>
              <a:off x="5611112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5" name="Rectangle 242"/>
            <p:cNvSpPr>
              <a:spLocks noChangeArrowheads="1"/>
            </p:cNvSpPr>
            <p:nvPr/>
          </p:nvSpPr>
          <p:spPr bwMode="auto">
            <a:xfrm>
              <a:off x="5723693" y="2519102"/>
              <a:ext cx="9851" cy="1519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6" name="Freeform 243"/>
            <p:cNvSpPr>
              <a:spLocks/>
            </p:cNvSpPr>
            <p:nvPr/>
          </p:nvSpPr>
          <p:spPr bwMode="auto">
            <a:xfrm>
              <a:off x="5727914" y="2514881"/>
              <a:ext cx="90064" cy="159020"/>
            </a:xfrm>
            <a:custGeom>
              <a:avLst/>
              <a:gdLst>
                <a:gd name="T0" fmla="*/ 59 w 64"/>
                <a:gd name="T1" fmla="*/ 113 h 113"/>
                <a:gd name="T2" fmla="*/ 0 w 64"/>
                <a:gd name="T3" fmla="*/ 53 h 113"/>
                <a:gd name="T4" fmla="*/ 56 w 64"/>
                <a:gd name="T5" fmla="*/ 0 h 113"/>
                <a:gd name="T6" fmla="*/ 60 w 64"/>
                <a:gd name="T7" fmla="*/ 6 h 113"/>
                <a:gd name="T8" fmla="*/ 9 w 64"/>
                <a:gd name="T9" fmla="*/ 53 h 113"/>
                <a:gd name="T10" fmla="*/ 64 w 64"/>
                <a:gd name="T11" fmla="*/ 108 h 113"/>
                <a:gd name="T12" fmla="*/ 59 w 64"/>
                <a:gd name="T1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113">
                  <a:moveTo>
                    <a:pt x="59" y="113"/>
                  </a:moveTo>
                  <a:lnTo>
                    <a:pt x="0" y="53"/>
                  </a:lnTo>
                  <a:lnTo>
                    <a:pt x="56" y="0"/>
                  </a:lnTo>
                  <a:lnTo>
                    <a:pt x="60" y="6"/>
                  </a:lnTo>
                  <a:lnTo>
                    <a:pt x="9" y="53"/>
                  </a:lnTo>
                  <a:lnTo>
                    <a:pt x="64" y="108"/>
                  </a:lnTo>
                  <a:lnTo>
                    <a:pt x="59" y="1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7" name="Rectangle 244"/>
            <p:cNvSpPr>
              <a:spLocks noChangeArrowheads="1"/>
            </p:cNvSpPr>
            <p:nvPr/>
          </p:nvSpPr>
          <p:spPr bwMode="auto">
            <a:xfrm>
              <a:off x="5705398" y="2585244"/>
              <a:ext cx="90064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8" name="Группа 477"/>
          <p:cNvGrpSpPr/>
          <p:nvPr/>
        </p:nvGrpSpPr>
        <p:grpSpPr>
          <a:xfrm>
            <a:off x="6003736" y="2443111"/>
            <a:ext cx="302560" cy="302560"/>
            <a:chOff x="6003736" y="2443111"/>
            <a:chExt cx="302560" cy="302560"/>
          </a:xfrm>
          <a:solidFill>
            <a:schemeClr val="tx2"/>
          </a:solidFill>
        </p:grpSpPr>
        <p:sp>
          <p:nvSpPr>
            <p:cNvPr id="238" name="Freeform 245"/>
            <p:cNvSpPr>
              <a:spLocks noEditPoints="1"/>
            </p:cNvSpPr>
            <p:nvPr/>
          </p:nvSpPr>
          <p:spPr bwMode="auto">
            <a:xfrm>
              <a:off x="6003736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4 w 256"/>
                <a:gd name="T21" fmla="*/ 43 h 256"/>
                <a:gd name="T22" fmla="*/ 8 w 256"/>
                <a:gd name="T23" fmla="*/ 128 h 256"/>
                <a:gd name="T24" fmla="*/ 44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5" y="243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4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4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1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9" name="Freeform 246"/>
            <p:cNvSpPr>
              <a:spLocks/>
            </p:cNvSpPr>
            <p:nvPr/>
          </p:nvSpPr>
          <p:spPr bwMode="auto">
            <a:xfrm>
              <a:off x="6126167" y="2514881"/>
              <a:ext cx="80214" cy="164649"/>
            </a:xfrm>
            <a:custGeom>
              <a:avLst/>
              <a:gdLst>
                <a:gd name="T0" fmla="*/ 60 w 68"/>
                <a:gd name="T1" fmla="*/ 140 h 140"/>
                <a:gd name="T2" fmla="*/ 0 w 68"/>
                <a:gd name="T3" fmla="*/ 140 h 140"/>
                <a:gd name="T4" fmla="*/ 0 w 68"/>
                <a:gd name="T5" fmla="*/ 32 h 140"/>
                <a:gd name="T6" fmla="*/ 40 w 68"/>
                <a:gd name="T7" fmla="*/ 0 h 140"/>
                <a:gd name="T8" fmla="*/ 68 w 68"/>
                <a:gd name="T9" fmla="*/ 15 h 140"/>
                <a:gd name="T10" fmla="*/ 61 w 68"/>
                <a:gd name="T11" fmla="*/ 17 h 140"/>
                <a:gd name="T12" fmla="*/ 40 w 68"/>
                <a:gd name="T13" fmla="*/ 8 h 140"/>
                <a:gd name="T14" fmla="*/ 8 w 68"/>
                <a:gd name="T15" fmla="*/ 32 h 140"/>
                <a:gd name="T16" fmla="*/ 8 w 68"/>
                <a:gd name="T17" fmla="*/ 132 h 140"/>
                <a:gd name="T18" fmla="*/ 60 w 68"/>
                <a:gd name="T19" fmla="*/ 132 h 140"/>
                <a:gd name="T20" fmla="*/ 60 w 68"/>
                <a:gd name="T21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140">
                  <a:moveTo>
                    <a:pt x="60" y="140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2"/>
                    <a:pt x="15" y="0"/>
                    <a:pt x="40" y="0"/>
                  </a:cubicBezTo>
                  <a:cubicBezTo>
                    <a:pt x="63" y="0"/>
                    <a:pt x="68" y="14"/>
                    <a:pt x="68" y="15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7"/>
                    <a:pt x="57" y="8"/>
                    <a:pt x="40" y="8"/>
                  </a:cubicBezTo>
                  <a:cubicBezTo>
                    <a:pt x="28" y="8"/>
                    <a:pt x="8" y="11"/>
                    <a:pt x="8" y="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60" y="132"/>
                    <a:pt x="60" y="132"/>
                    <a:pt x="60" y="132"/>
                  </a:cubicBezTo>
                  <a:lnTo>
                    <a:pt x="6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0" name="Rectangle 247"/>
            <p:cNvSpPr>
              <a:spLocks noChangeArrowheads="1"/>
            </p:cNvSpPr>
            <p:nvPr/>
          </p:nvSpPr>
          <p:spPr bwMode="auto">
            <a:xfrm>
              <a:off x="6102244" y="2671086"/>
              <a:ext cx="28145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1" name="Rectangle 248"/>
            <p:cNvSpPr>
              <a:spLocks noChangeArrowheads="1"/>
            </p:cNvSpPr>
            <p:nvPr/>
          </p:nvSpPr>
          <p:spPr bwMode="auto">
            <a:xfrm>
              <a:off x="6102244" y="2589465"/>
              <a:ext cx="66141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2" name="Rectangle 249"/>
            <p:cNvSpPr>
              <a:spLocks noChangeArrowheads="1"/>
            </p:cNvSpPr>
            <p:nvPr/>
          </p:nvSpPr>
          <p:spPr bwMode="auto">
            <a:xfrm>
              <a:off x="6102244" y="2619018"/>
              <a:ext cx="66141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6" name="Группа 505"/>
          <p:cNvGrpSpPr/>
          <p:nvPr/>
        </p:nvGrpSpPr>
        <p:grpSpPr>
          <a:xfrm>
            <a:off x="6790391" y="3248060"/>
            <a:ext cx="302560" cy="264564"/>
            <a:chOff x="6790391" y="3248060"/>
            <a:chExt cx="302560" cy="264564"/>
          </a:xfrm>
          <a:solidFill>
            <a:schemeClr val="tx2"/>
          </a:solidFill>
        </p:grpSpPr>
        <p:sp>
          <p:nvSpPr>
            <p:cNvPr id="243" name="Freeform 250"/>
            <p:cNvSpPr>
              <a:spLocks noEditPoints="1"/>
            </p:cNvSpPr>
            <p:nvPr/>
          </p:nvSpPr>
          <p:spPr bwMode="auto">
            <a:xfrm>
              <a:off x="6790391" y="3248060"/>
              <a:ext cx="302560" cy="236419"/>
            </a:xfrm>
            <a:custGeom>
              <a:avLst/>
              <a:gdLst>
                <a:gd name="T0" fmla="*/ 215 w 215"/>
                <a:gd name="T1" fmla="*/ 168 h 168"/>
                <a:gd name="T2" fmla="*/ 203 w 215"/>
                <a:gd name="T3" fmla="*/ 168 h 168"/>
                <a:gd name="T4" fmla="*/ 151 w 215"/>
                <a:gd name="T5" fmla="*/ 128 h 168"/>
                <a:gd name="T6" fmla="*/ 21 w 215"/>
                <a:gd name="T7" fmla="*/ 128 h 168"/>
                <a:gd name="T8" fmla="*/ 0 w 215"/>
                <a:gd name="T9" fmla="*/ 106 h 168"/>
                <a:gd name="T10" fmla="*/ 0 w 215"/>
                <a:gd name="T11" fmla="*/ 63 h 168"/>
                <a:gd name="T12" fmla="*/ 21 w 215"/>
                <a:gd name="T13" fmla="*/ 40 h 168"/>
                <a:gd name="T14" fmla="*/ 151 w 215"/>
                <a:gd name="T15" fmla="*/ 40 h 168"/>
                <a:gd name="T16" fmla="*/ 203 w 215"/>
                <a:gd name="T17" fmla="*/ 0 h 168"/>
                <a:gd name="T18" fmla="*/ 215 w 215"/>
                <a:gd name="T19" fmla="*/ 0 h 168"/>
                <a:gd name="T20" fmla="*/ 215 w 215"/>
                <a:gd name="T21" fmla="*/ 168 h 168"/>
                <a:gd name="T22" fmla="*/ 206 w 215"/>
                <a:gd name="T23" fmla="*/ 161 h 168"/>
                <a:gd name="T24" fmla="*/ 208 w 215"/>
                <a:gd name="T25" fmla="*/ 161 h 168"/>
                <a:gd name="T26" fmla="*/ 208 w 215"/>
                <a:gd name="T27" fmla="*/ 7 h 168"/>
                <a:gd name="T28" fmla="*/ 206 w 215"/>
                <a:gd name="T29" fmla="*/ 7 h 168"/>
                <a:gd name="T30" fmla="*/ 153 w 215"/>
                <a:gd name="T31" fmla="*/ 47 h 168"/>
                <a:gd name="T32" fmla="*/ 24 w 215"/>
                <a:gd name="T33" fmla="*/ 47 h 168"/>
                <a:gd name="T34" fmla="*/ 6 w 215"/>
                <a:gd name="T35" fmla="*/ 66 h 168"/>
                <a:gd name="T36" fmla="*/ 6 w 215"/>
                <a:gd name="T37" fmla="*/ 103 h 168"/>
                <a:gd name="T38" fmla="*/ 24 w 215"/>
                <a:gd name="T39" fmla="*/ 121 h 168"/>
                <a:gd name="T40" fmla="*/ 153 w 215"/>
                <a:gd name="T41" fmla="*/ 121 h 168"/>
                <a:gd name="T42" fmla="*/ 206 w 215"/>
                <a:gd name="T43" fmla="*/ 16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5" h="168">
                  <a:moveTo>
                    <a:pt x="215" y="168"/>
                  </a:moveTo>
                  <a:lnTo>
                    <a:pt x="203" y="168"/>
                  </a:lnTo>
                  <a:lnTo>
                    <a:pt x="151" y="128"/>
                  </a:lnTo>
                  <a:lnTo>
                    <a:pt x="21" y="128"/>
                  </a:lnTo>
                  <a:lnTo>
                    <a:pt x="0" y="106"/>
                  </a:lnTo>
                  <a:lnTo>
                    <a:pt x="0" y="63"/>
                  </a:lnTo>
                  <a:lnTo>
                    <a:pt x="21" y="40"/>
                  </a:lnTo>
                  <a:lnTo>
                    <a:pt x="151" y="40"/>
                  </a:lnTo>
                  <a:lnTo>
                    <a:pt x="203" y="0"/>
                  </a:lnTo>
                  <a:lnTo>
                    <a:pt x="215" y="0"/>
                  </a:lnTo>
                  <a:lnTo>
                    <a:pt x="215" y="168"/>
                  </a:lnTo>
                  <a:close/>
                  <a:moveTo>
                    <a:pt x="206" y="161"/>
                  </a:moveTo>
                  <a:lnTo>
                    <a:pt x="208" y="161"/>
                  </a:lnTo>
                  <a:lnTo>
                    <a:pt x="208" y="7"/>
                  </a:lnTo>
                  <a:lnTo>
                    <a:pt x="206" y="7"/>
                  </a:lnTo>
                  <a:lnTo>
                    <a:pt x="153" y="47"/>
                  </a:lnTo>
                  <a:lnTo>
                    <a:pt x="24" y="47"/>
                  </a:lnTo>
                  <a:lnTo>
                    <a:pt x="6" y="66"/>
                  </a:lnTo>
                  <a:lnTo>
                    <a:pt x="6" y="103"/>
                  </a:lnTo>
                  <a:lnTo>
                    <a:pt x="24" y="121"/>
                  </a:lnTo>
                  <a:lnTo>
                    <a:pt x="153" y="121"/>
                  </a:lnTo>
                  <a:lnTo>
                    <a:pt x="206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Freeform 251"/>
            <p:cNvSpPr>
              <a:spLocks/>
            </p:cNvSpPr>
            <p:nvPr/>
          </p:nvSpPr>
          <p:spPr bwMode="auto">
            <a:xfrm>
              <a:off x="6839644" y="3421152"/>
              <a:ext cx="85843" cy="91472"/>
            </a:xfrm>
            <a:custGeom>
              <a:avLst/>
              <a:gdLst>
                <a:gd name="T0" fmla="*/ 27 w 61"/>
                <a:gd name="T1" fmla="*/ 65 h 65"/>
                <a:gd name="T2" fmla="*/ 0 w 61"/>
                <a:gd name="T3" fmla="*/ 65 h 65"/>
                <a:gd name="T4" fmla="*/ 25 w 61"/>
                <a:gd name="T5" fmla="*/ 1 h 65"/>
                <a:gd name="T6" fmla="*/ 31 w 61"/>
                <a:gd name="T7" fmla="*/ 3 h 65"/>
                <a:gd name="T8" fmla="*/ 10 w 61"/>
                <a:gd name="T9" fmla="*/ 59 h 65"/>
                <a:gd name="T10" fmla="*/ 23 w 61"/>
                <a:gd name="T11" fmla="*/ 59 h 65"/>
                <a:gd name="T12" fmla="*/ 55 w 61"/>
                <a:gd name="T13" fmla="*/ 0 h 65"/>
                <a:gd name="T14" fmla="*/ 61 w 61"/>
                <a:gd name="T15" fmla="*/ 3 h 65"/>
                <a:gd name="T16" fmla="*/ 27 w 61"/>
                <a:gd name="T1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5">
                  <a:moveTo>
                    <a:pt x="27" y="65"/>
                  </a:moveTo>
                  <a:lnTo>
                    <a:pt x="0" y="65"/>
                  </a:lnTo>
                  <a:lnTo>
                    <a:pt x="25" y="1"/>
                  </a:lnTo>
                  <a:lnTo>
                    <a:pt x="31" y="3"/>
                  </a:lnTo>
                  <a:lnTo>
                    <a:pt x="10" y="59"/>
                  </a:lnTo>
                  <a:lnTo>
                    <a:pt x="23" y="59"/>
                  </a:lnTo>
                  <a:lnTo>
                    <a:pt x="55" y="0"/>
                  </a:lnTo>
                  <a:lnTo>
                    <a:pt x="61" y="3"/>
                  </a:lnTo>
                  <a:lnTo>
                    <a:pt x="27" y="6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Rectangle 252"/>
            <p:cNvSpPr>
              <a:spLocks noChangeArrowheads="1"/>
            </p:cNvSpPr>
            <p:nvPr/>
          </p:nvSpPr>
          <p:spPr bwMode="auto">
            <a:xfrm>
              <a:off x="6988813" y="3309979"/>
              <a:ext cx="9851" cy="11258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Rectangle 253"/>
            <p:cNvSpPr>
              <a:spLocks noChangeArrowheads="1"/>
            </p:cNvSpPr>
            <p:nvPr/>
          </p:nvSpPr>
          <p:spPr bwMode="auto">
            <a:xfrm>
              <a:off x="6955039" y="3309979"/>
              <a:ext cx="9851" cy="11258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1" name="Группа 440"/>
          <p:cNvGrpSpPr/>
          <p:nvPr/>
        </p:nvGrpSpPr>
        <p:grpSpPr>
          <a:xfrm>
            <a:off x="6790391" y="1297606"/>
            <a:ext cx="302560" cy="236419"/>
            <a:chOff x="6790391" y="1297606"/>
            <a:chExt cx="302560" cy="236419"/>
          </a:xfrm>
          <a:solidFill>
            <a:schemeClr val="tx2"/>
          </a:solidFill>
        </p:grpSpPr>
        <p:sp>
          <p:nvSpPr>
            <p:cNvPr id="247" name="Freeform 254"/>
            <p:cNvSpPr>
              <a:spLocks noEditPoints="1"/>
            </p:cNvSpPr>
            <p:nvPr/>
          </p:nvSpPr>
          <p:spPr bwMode="auto">
            <a:xfrm>
              <a:off x="6902971" y="1345453"/>
              <a:ext cx="189980" cy="188572"/>
            </a:xfrm>
            <a:custGeom>
              <a:avLst/>
              <a:gdLst>
                <a:gd name="T0" fmla="*/ 80 w 160"/>
                <a:gd name="T1" fmla="*/ 160 h 160"/>
                <a:gd name="T2" fmla="*/ 0 w 160"/>
                <a:gd name="T3" fmla="*/ 80 h 160"/>
                <a:gd name="T4" fmla="*/ 80 w 160"/>
                <a:gd name="T5" fmla="*/ 0 h 160"/>
                <a:gd name="T6" fmla="*/ 160 w 160"/>
                <a:gd name="T7" fmla="*/ 80 h 160"/>
                <a:gd name="T8" fmla="*/ 80 w 160"/>
                <a:gd name="T9" fmla="*/ 160 h 160"/>
                <a:gd name="T10" fmla="*/ 80 w 160"/>
                <a:gd name="T11" fmla="*/ 8 h 160"/>
                <a:gd name="T12" fmla="*/ 8 w 160"/>
                <a:gd name="T13" fmla="*/ 80 h 160"/>
                <a:gd name="T14" fmla="*/ 80 w 160"/>
                <a:gd name="T15" fmla="*/ 152 h 160"/>
                <a:gd name="T16" fmla="*/ 152 w 160"/>
                <a:gd name="T17" fmla="*/ 80 h 160"/>
                <a:gd name="T18" fmla="*/ 80 w 160"/>
                <a:gd name="T19" fmla="*/ 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0" h="160">
                  <a:moveTo>
                    <a:pt x="80" y="160"/>
                  </a:moveTo>
                  <a:cubicBezTo>
                    <a:pt x="36" y="160"/>
                    <a:pt x="0" y="124"/>
                    <a:pt x="0" y="80"/>
                  </a:cubicBezTo>
                  <a:cubicBezTo>
                    <a:pt x="0" y="35"/>
                    <a:pt x="36" y="0"/>
                    <a:pt x="80" y="0"/>
                  </a:cubicBezTo>
                  <a:cubicBezTo>
                    <a:pt x="124" y="0"/>
                    <a:pt x="160" y="35"/>
                    <a:pt x="160" y="80"/>
                  </a:cubicBezTo>
                  <a:cubicBezTo>
                    <a:pt x="160" y="124"/>
                    <a:pt x="124" y="160"/>
                    <a:pt x="80" y="160"/>
                  </a:cubicBezTo>
                  <a:close/>
                  <a:moveTo>
                    <a:pt x="80" y="8"/>
                  </a:moveTo>
                  <a:cubicBezTo>
                    <a:pt x="40" y="8"/>
                    <a:pt x="8" y="40"/>
                    <a:pt x="8" y="80"/>
                  </a:cubicBezTo>
                  <a:cubicBezTo>
                    <a:pt x="8" y="119"/>
                    <a:pt x="40" y="152"/>
                    <a:pt x="80" y="152"/>
                  </a:cubicBezTo>
                  <a:cubicBezTo>
                    <a:pt x="119" y="152"/>
                    <a:pt x="152" y="119"/>
                    <a:pt x="152" y="80"/>
                  </a:cubicBezTo>
                  <a:cubicBezTo>
                    <a:pt x="152" y="40"/>
                    <a:pt x="119" y="8"/>
                    <a:pt x="8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8" name="Freeform 255"/>
            <p:cNvSpPr>
              <a:spLocks noEditPoints="1"/>
            </p:cNvSpPr>
            <p:nvPr/>
          </p:nvSpPr>
          <p:spPr bwMode="auto">
            <a:xfrm>
              <a:off x="6931116" y="1373598"/>
              <a:ext cx="133690" cy="132282"/>
            </a:xfrm>
            <a:custGeom>
              <a:avLst/>
              <a:gdLst>
                <a:gd name="T0" fmla="*/ 56 w 112"/>
                <a:gd name="T1" fmla="*/ 112 h 112"/>
                <a:gd name="T2" fmla="*/ 0 w 112"/>
                <a:gd name="T3" fmla="*/ 56 h 112"/>
                <a:gd name="T4" fmla="*/ 56 w 112"/>
                <a:gd name="T5" fmla="*/ 0 h 112"/>
                <a:gd name="T6" fmla="*/ 112 w 112"/>
                <a:gd name="T7" fmla="*/ 56 h 112"/>
                <a:gd name="T8" fmla="*/ 56 w 112"/>
                <a:gd name="T9" fmla="*/ 112 h 112"/>
                <a:gd name="T10" fmla="*/ 56 w 112"/>
                <a:gd name="T11" fmla="*/ 8 h 112"/>
                <a:gd name="T12" fmla="*/ 8 w 112"/>
                <a:gd name="T13" fmla="*/ 56 h 112"/>
                <a:gd name="T14" fmla="*/ 56 w 112"/>
                <a:gd name="T15" fmla="*/ 104 h 112"/>
                <a:gd name="T16" fmla="*/ 104 w 112"/>
                <a:gd name="T17" fmla="*/ 56 h 112"/>
                <a:gd name="T18" fmla="*/ 56 w 112"/>
                <a:gd name="T19" fmla="*/ 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112">
                  <a:moveTo>
                    <a:pt x="56" y="112"/>
                  </a:moveTo>
                  <a:cubicBezTo>
                    <a:pt x="25" y="112"/>
                    <a:pt x="0" y="86"/>
                    <a:pt x="0" y="56"/>
                  </a:cubicBezTo>
                  <a:cubicBezTo>
                    <a:pt x="0" y="25"/>
                    <a:pt x="25" y="0"/>
                    <a:pt x="56" y="0"/>
                  </a:cubicBezTo>
                  <a:cubicBezTo>
                    <a:pt x="87" y="0"/>
                    <a:pt x="112" y="25"/>
                    <a:pt x="112" y="56"/>
                  </a:cubicBezTo>
                  <a:cubicBezTo>
                    <a:pt x="112" y="86"/>
                    <a:pt x="87" y="112"/>
                    <a:pt x="56" y="112"/>
                  </a:cubicBezTo>
                  <a:close/>
                  <a:moveTo>
                    <a:pt x="56" y="8"/>
                  </a:moveTo>
                  <a:cubicBezTo>
                    <a:pt x="29" y="8"/>
                    <a:pt x="8" y="29"/>
                    <a:pt x="8" y="56"/>
                  </a:cubicBezTo>
                  <a:cubicBezTo>
                    <a:pt x="8" y="82"/>
                    <a:pt x="29" y="104"/>
                    <a:pt x="56" y="104"/>
                  </a:cubicBezTo>
                  <a:cubicBezTo>
                    <a:pt x="82" y="104"/>
                    <a:pt x="104" y="82"/>
                    <a:pt x="104" y="56"/>
                  </a:cubicBezTo>
                  <a:cubicBezTo>
                    <a:pt x="104" y="29"/>
                    <a:pt x="82" y="8"/>
                    <a:pt x="5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9" name="Freeform 256"/>
            <p:cNvSpPr>
              <a:spLocks/>
            </p:cNvSpPr>
            <p:nvPr/>
          </p:nvSpPr>
          <p:spPr bwMode="auto">
            <a:xfrm>
              <a:off x="6790391" y="1496029"/>
              <a:ext cx="184351" cy="37996"/>
            </a:xfrm>
            <a:custGeom>
              <a:avLst/>
              <a:gdLst>
                <a:gd name="T0" fmla="*/ 131 w 131"/>
                <a:gd name="T1" fmla="*/ 27 h 27"/>
                <a:gd name="T2" fmla="*/ 0 w 131"/>
                <a:gd name="T3" fmla="*/ 27 h 27"/>
                <a:gd name="T4" fmla="*/ 0 w 131"/>
                <a:gd name="T5" fmla="*/ 0 h 27"/>
                <a:gd name="T6" fmla="*/ 100 w 131"/>
                <a:gd name="T7" fmla="*/ 0 h 27"/>
                <a:gd name="T8" fmla="*/ 100 w 131"/>
                <a:gd name="T9" fmla="*/ 7 h 27"/>
                <a:gd name="T10" fmla="*/ 6 w 131"/>
                <a:gd name="T11" fmla="*/ 7 h 27"/>
                <a:gd name="T12" fmla="*/ 6 w 131"/>
                <a:gd name="T13" fmla="*/ 21 h 27"/>
                <a:gd name="T14" fmla="*/ 131 w 131"/>
                <a:gd name="T15" fmla="*/ 21 h 27"/>
                <a:gd name="T16" fmla="*/ 131 w 131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1" h="27">
                  <a:moveTo>
                    <a:pt x="131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100" y="0"/>
                  </a:lnTo>
                  <a:lnTo>
                    <a:pt x="100" y="7"/>
                  </a:lnTo>
                  <a:lnTo>
                    <a:pt x="6" y="7"/>
                  </a:lnTo>
                  <a:lnTo>
                    <a:pt x="6" y="21"/>
                  </a:lnTo>
                  <a:lnTo>
                    <a:pt x="131" y="21"/>
                  </a:lnTo>
                  <a:lnTo>
                    <a:pt x="131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0" name="Freeform 257"/>
            <p:cNvSpPr>
              <a:spLocks/>
            </p:cNvSpPr>
            <p:nvPr/>
          </p:nvSpPr>
          <p:spPr bwMode="auto">
            <a:xfrm>
              <a:off x="6798835" y="1467884"/>
              <a:ext cx="132282" cy="37996"/>
            </a:xfrm>
            <a:custGeom>
              <a:avLst/>
              <a:gdLst>
                <a:gd name="T0" fmla="*/ 94 w 94"/>
                <a:gd name="T1" fmla="*/ 27 h 27"/>
                <a:gd name="T2" fmla="*/ 0 w 94"/>
                <a:gd name="T3" fmla="*/ 27 h 27"/>
                <a:gd name="T4" fmla="*/ 0 w 94"/>
                <a:gd name="T5" fmla="*/ 0 h 27"/>
                <a:gd name="T6" fmla="*/ 84 w 94"/>
                <a:gd name="T7" fmla="*/ 0 h 27"/>
                <a:gd name="T8" fmla="*/ 84 w 94"/>
                <a:gd name="T9" fmla="*/ 7 h 27"/>
                <a:gd name="T10" fmla="*/ 7 w 94"/>
                <a:gd name="T11" fmla="*/ 7 h 27"/>
                <a:gd name="T12" fmla="*/ 7 w 94"/>
                <a:gd name="T13" fmla="*/ 20 h 27"/>
                <a:gd name="T14" fmla="*/ 94 w 94"/>
                <a:gd name="T15" fmla="*/ 20 h 27"/>
                <a:gd name="T16" fmla="*/ 94 w 94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27">
                  <a:moveTo>
                    <a:pt x="94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84" y="0"/>
                  </a:lnTo>
                  <a:lnTo>
                    <a:pt x="84" y="7"/>
                  </a:lnTo>
                  <a:lnTo>
                    <a:pt x="7" y="7"/>
                  </a:lnTo>
                  <a:lnTo>
                    <a:pt x="7" y="20"/>
                  </a:lnTo>
                  <a:lnTo>
                    <a:pt x="94" y="20"/>
                  </a:lnTo>
                  <a:lnTo>
                    <a:pt x="94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1" name="Freeform 258"/>
            <p:cNvSpPr>
              <a:spLocks/>
            </p:cNvSpPr>
            <p:nvPr/>
          </p:nvSpPr>
          <p:spPr bwMode="auto">
            <a:xfrm>
              <a:off x="6808685" y="1439739"/>
              <a:ext cx="108359" cy="37996"/>
            </a:xfrm>
            <a:custGeom>
              <a:avLst/>
              <a:gdLst>
                <a:gd name="T0" fmla="*/ 77 w 77"/>
                <a:gd name="T1" fmla="*/ 27 h 27"/>
                <a:gd name="T2" fmla="*/ 0 w 77"/>
                <a:gd name="T3" fmla="*/ 27 h 27"/>
                <a:gd name="T4" fmla="*/ 0 w 77"/>
                <a:gd name="T5" fmla="*/ 0 h 27"/>
                <a:gd name="T6" fmla="*/ 74 w 77"/>
                <a:gd name="T7" fmla="*/ 0 h 27"/>
                <a:gd name="T8" fmla="*/ 74 w 77"/>
                <a:gd name="T9" fmla="*/ 7 h 27"/>
                <a:gd name="T10" fmla="*/ 7 w 77"/>
                <a:gd name="T11" fmla="*/ 7 h 27"/>
                <a:gd name="T12" fmla="*/ 7 w 77"/>
                <a:gd name="T13" fmla="*/ 20 h 27"/>
                <a:gd name="T14" fmla="*/ 77 w 77"/>
                <a:gd name="T15" fmla="*/ 20 h 27"/>
                <a:gd name="T16" fmla="*/ 77 w 77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27">
                  <a:moveTo>
                    <a:pt x="77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74" y="0"/>
                  </a:lnTo>
                  <a:lnTo>
                    <a:pt x="74" y="7"/>
                  </a:lnTo>
                  <a:lnTo>
                    <a:pt x="7" y="7"/>
                  </a:lnTo>
                  <a:lnTo>
                    <a:pt x="7" y="20"/>
                  </a:lnTo>
                  <a:lnTo>
                    <a:pt x="77" y="20"/>
                  </a:lnTo>
                  <a:lnTo>
                    <a:pt x="77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2" name="Freeform 259"/>
            <p:cNvSpPr>
              <a:spLocks/>
            </p:cNvSpPr>
            <p:nvPr/>
          </p:nvSpPr>
          <p:spPr bwMode="auto">
            <a:xfrm>
              <a:off x="6790391" y="1411594"/>
              <a:ext cx="122432" cy="37996"/>
            </a:xfrm>
            <a:custGeom>
              <a:avLst/>
              <a:gdLst>
                <a:gd name="T0" fmla="*/ 87 w 87"/>
                <a:gd name="T1" fmla="*/ 27 h 27"/>
                <a:gd name="T2" fmla="*/ 0 w 87"/>
                <a:gd name="T3" fmla="*/ 27 h 27"/>
                <a:gd name="T4" fmla="*/ 0 w 87"/>
                <a:gd name="T5" fmla="*/ 0 h 27"/>
                <a:gd name="T6" fmla="*/ 87 w 87"/>
                <a:gd name="T7" fmla="*/ 0 h 27"/>
                <a:gd name="T8" fmla="*/ 87 w 87"/>
                <a:gd name="T9" fmla="*/ 7 h 27"/>
                <a:gd name="T10" fmla="*/ 6 w 87"/>
                <a:gd name="T11" fmla="*/ 7 h 27"/>
                <a:gd name="T12" fmla="*/ 6 w 87"/>
                <a:gd name="T13" fmla="*/ 20 h 27"/>
                <a:gd name="T14" fmla="*/ 87 w 87"/>
                <a:gd name="T15" fmla="*/ 20 h 27"/>
                <a:gd name="T16" fmla="*/ 87 w 87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27">
                  <a:moveTo>
                    <a:pt x="87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87" y="0"/>
                  </a:lnTo>
                  <a:lnTo>
                    <a:pt x="87" y="7"/>
                  </a:lnTo>
                  <a:lnTo>
                    <a:pt x="6" y="7"/>
                  </a:lnTo>
                  <a:lnTo>
                    <a:pt x="6" y="20"/>
                  </a:lnTo>
                  <a:lnTo>
                    <a:pt x="87" y="20"/>
                  </a:lnTo>
                  <a:lnTo>
                    <a:pt x="87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3" name="Freeform 260"/>
            <p:cNvSpPr>
              <a:spLocks/>
            </p:cNvSpPr>
            <p:nvPr/>
          </p:nvSpPr>
          <p:spPr bwMode="auto">
            <a:xfrm>
              <a:off x="6798835" y="1383449"/>
              <a:ext cx="128061" cy="37996"/>
            </a:xfrm>
            <a:custGeom>
              <a:avLst/>
              <a:gdLst>
                <a:gd name="T0" fmla="*/ 81 w 91"/>
                <a:gd name="T1" fmla="*/ 27 h 27"/>
                <a:gd name="T2" fmla="*/ 0 w 91"/>
                <a:gd name="T3" fmla="*/ 27 h 27"/>
                <a:gd name="T4" fmla="*/ 0 w 91"/>
                <a:gd name="T5" fmla="*/ 0 h 27"/>
                <a:gd name="T6" fmla="*/ 91 w 91"/>
                <a:gd name="T7" fmla="*/ 0 h 27"/>
                <a:gd name="T8" fmla="*/ 91 w 91"/>
                <a:gd name="T9" fmla="*/ 6 h 27"/>
                <a:gd name="T10" fmla="*/ 7 w 91"/>
                <a:gd name="T11" fmla="*/ 6 h 27"/>
                <a:gd name="T12" fmla="*/ 7 w 91"/>
                <a:gd name="T13" fmla="*/ 20 h 27"/>
                <a:gd name="T14" fmla="*/ 81 w 91"/>
                <a:gd name="T15" fmla="*/ 20 h 27"/>
                <a:gd name="T16" fmla="*/ 81 w 91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27">
                  <a:moveTo>
                    <a:pt x="81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91" y="0"/>
                  </a:lnTo>
                  <a:lnTo>
                    <a:pt x="91" y="6"/>
                  </a:lnTo>
                  <a:lnTo>
                    <a:pt x="7" y="6"/>
                  </a:lnTo>
                  <a:lnTo>
                    <a:pt x="7" y="20"/>
                  </a:lnTo>
                  <a:lnTo>
                    <a:pt x="81" y="20"/>
                  </a:lnTo>
                  <a:lnTo>
                    <a:pt x="81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Freeform 261"/>
            <p:cNvSpPr>
              <a:spLocks/>
            </p:cNvSpPr>
            <p:nvPr/>
          </p:nvSpPr>
          <p:spPr bwMode="auto">
            <a:xfrm>
              <a:off x="6790391" y="1355304"/>
              <a:ext cx="164649" cy="36589"/>
            </a:xfrm>
            <a:custGeom>
              <a:avLst/>
              <a:gdLst>
                <a:gd name="T0" fmla="*/ 97 w 117"/>
                <a:gd name="T1" fmla="*/ 26 h 26"/>
                <a:gd name="T2" fmla="*/ 0 w 117"/>
                <a:gd name="T3" fmla="*/ 26 h 26"/>
                <a:gd name="T4" fmla="*/ 0 w 117"/>
                <a:gd name="T5" fmla="*/ 0 h 26"/>
                <a:gd name="T6" fmla="*/ 117 w 117"/>
                <a:gd name="T7" fmla="*/ 0 h 26"/>
                <a:gd name="T8" fmla="*/ 117 w 117"/>
                <a:gd name="T9" fmla="*/ 6 h 26"/>
                <a:gd name="T10" fmla="*/ 6 w 117"/>
                <a:gd name="T11" fmla="*/ 6 h 26"/>
                <a:gd name="T12" fmla="*/ 6 w 117"/>
                <a:gd name="T13" fmla="*/ 20 h 26"/>
                <a:gd name="T14" fmla="*/ 97 w 117"/>
                <a:gd name="T15" fmla="*/ 20 h 26"/>
                <a:gd name="T16" fmla="*/ 97 w 117"/>
                <a:gd name="T1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" h="26">
                  <a:moveTo>
                    <a:pt x="97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117" y="0"/>
                  </a:lnTo>
                  <a:lnTo>
                    <a:pt x="117" y="6"/>
                  </a:lnTo>
                  <a:lnTo>
                    <a:pt x="6" y="6"/>
                  </a:lnTo>
                  <a:lnTo>
                    <a:pt x="6" y="20"/>
                  </a:lnTo>
                  <a:lnTo>
                    <a:pt x="97" y="20"/>
                  </a:lnTo>
                  <a:lnTo>
                    <a:pt x="97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Freeform 262"/>
            <p:cNvSpPr>
              <a:spLocks/>
            </p:cNvSpPr>
            <p:nvPr/>
          </p:nvSpPr>
          <p:spPr bwMode="auto">
            <a:xfrm>
              <a:off x="6798835" y="1325751"/>
              <a:ext cx="184351" cy="37996"/>
            </a:xfrm>
            <a:custGeom>
              <a:avLst/>
              <a:gdLst>
                <a:gd name="T0" fmla="*/ 111 w 131"/>
                <a:gd name="T1" fmla="*/ 27 h 27"/>
                <a:gd name="T2" fmla="*/ 0 w 131"/>
                <a:gd name="T3" fmla="*/ 27 h 27"/>
                <a:gd name="T4" fmla="*/ 0 w 131"/>
                <a:gd name="T5" fmla="*/ 0 h 27"/>
                <a:gd name="T6" fmla="*/ 131 w 131"/>
                <a:gd name="T7" fmla="*/ 0 h 27"/>
                <a:gd name="T8" fmla="*/ 131 w 131"/>
                <a:gd name="T9" fmla="*/ 21 h 27"/>
                <a:gd name="T10" fmla="*/ 125 w 131"/>
                <a:gd name="T11" fmla="*/ 21 h 27"/>
                <a:gd name="T12" fmla="*/ 125 w 131"/>
                <a:gd name="T13" fmla="*/ 7 h 27"/>
                <a:gd name="T14" fmla="*/ 7 w 131"/>
                <a:gd name="T15" fmla="*/ 7 h 27"/>
                <a:gd name="T16" fmla="*/ 7 w 131"/>
                <a:gd name="T17" fmla="*/ 21 h 27"/>
                <a:gd name="T18" fmla="*/ 111 w 131"/>
                <a:gd name="T19" fmla="*/ 21 h 27"/>
                <a:gd name="T20" fmla="*/ 111 w 131"/>
                <a:gd name="T2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1" h="27">
                  <a:moveTo>
                    <a:pt x="111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131" y="0"/>
                  </a:lnTo>
                  <a:lnTo>
                    <a:pt x="131" y="21"/>
                  </a:lnTo>
                  <a:lnTo>
                    <a:pt x="125" y="21"/>
                  </a:lnTo>
                  <a:lnTo>
                    <a:pt x="125" y="7"/>
                  </a:lnTo>
                  <a:lnTo>
                    <a:pt x="7" y="7"/>
                  </a:lnTo>
                  <a:lnTo>
                    <a:pt x="7" y="21"/>
                  </a:lnTo>
                  <a:lnTo>
                    <a:pt x="111" y="21"/>
                  </a:lnTo>
                  <a:lnTo>
                    <a:pt x="111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6" name="Freeform 263"/>
            <p:cNvSpPr>
              <a:spLocks noEditPoints="1"/>
            </p:cNvSpPr>
            <p:nvPr/>
          </p:nvSpPr>
          <p:spPr bwMode="auto">
            <a:xfrm>
              <a:off x="6790391" y="1297606"/>
              <a:ext cx="184351" cy="37996"/>
            </a:xfrm>
            <a:custGeom>
              <a:avLst/>
              <a:gdLst>
                <a:gd name="T0" fmla="*/ 131 w 131"/>
                <a:gd name="T1" fmla="*/ 27 h 27"/>
                <a:gd name="T2" fmla="*/ 0 w 131"/>
                <a:gd name="T3" fmla="*/ 27 h 27"/>
                <a:gd name="T4" fmla="*/ 0 w 131"/>
                <a:gd name="T5" fmla="*/ 0 h 27"/>
                <a:gd name="T6" fmla="*/ 131 w 131"/>
                <a:gd name="T7" fmla="*/ 0 h 27"/>
                <a:gd name="T8" fmla="*/ 131 w 131"/>
                <a:gd name="T9" fmla="*/ 27 h 27"/>
                <a:gd name="T10" fmla="*/ 6 w 131"/>
                <a:gd name="T11" fmla="*/ 20 h 27"/>
                <a:gd name="T12" fmla="*/ 124 w 131"/>
                <a:gd name="T13" fmla="*/ 20 h 27"/>
                <a:gd name="T14" fmla="*/ 124 w 131"/>
                <a:gd name="T15" fmla="*/ 7 h 27"/>
                <a:gd name="T16" fmla="*/ 6 w 131"/>
                <a:gd name="T17" fmla="*/ 7 h 27"/>
                <a:gd name="T18" fmla="*/ 6 w 131"/>
                <a:gd name="T1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" h="27">
                  <a:moveTo>
                    <a:pt x="131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131" y="0"/>
                  </a:lnTo>
                  <a:lnTo>
                    <a:pt x="131" y="27"/>
                  </a:lnTo>
                  <a:close/>
                  <a:moveTo>
                    <a:pt x="6" y="20"/>
                  </a:moveTo>
                  <a:lnTo>
                    <a:pt x="124" y="20"/>
                  </a:lnTo>
                  <a:lnTo>
                    <a:pt x="124" y="7"/>
                  </a:lnTo>
                  <a:lnTo>
                    <a:pt x="6" y="7"/>
                  </a:lnTo>
                  <a:lnTo>
                    <a:pt x="6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3" name="Группа 472"/>
          <p:cNvGrpSpPr/>
          <p:nvPr/>
        </p:nvGrpSpPr>
        <p:grpSpPr>
          <a:xfrm>
            <a:off x="4039210" y="2443111"/>
            <a:ext cx="302560" cy="302560"/>
            <a:chOff x="4039210" y="2443111"/>
            <a:chExt cx="302560" cy="302560"/>
          </a:xfrm>
          <a:solidFill>
            <a:schemeClr val="tx2"/>
          </a:solidFill>
        </p:grpSpPr>
        <p:sp>
          <p:nvSpPr>
            <p:cNvPr id="257" name="Freeform 264"/>
            <p:cNvSpPr>
              <a:spLocks noEditPoints="1"/>
            </p:cNvSpPr>
            <p:nvPr/>
          </p:nvSpPr>
          <p:spPr bwMode="auto">
            <a:xfrm>
              <a:off x="4039210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1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1" y="13"/>
                    <a:pt x="94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8" name="Freeform 265"/>
            <p:cNvSpPr>
              <a:spLocks/>
            </p:cNvSpPr>
            <p:nvPr/>
          </p:nvSpPr>
          <p:spPr bwMode="auto">
            <a:xfrm>
              <a:off x="4139125" y="2523325"/>
              <a:ext cx="94286" cy="151983"/>
            </a:xfrm>
            <a:custGeom>
              <a:avLst/>
              <a:gdLst>
                <a:gd name="T0" fmla="*/ 67 w 67"/>
                <a:gd name="T1" fmla="*/ 108 h 108"/>
                <a:gd name="T2" fmla="*/ 58 w 67"/>
                <a:gd name="T3" fmla="*/ 108 h 108"/>
                <a:gd name="T4" fmla="*/ 6 w 67"/>
                <a:gd name="T5" fmla="*/ 10 h 108"/>
                <a:gd name="T6" fmla="*/ 6 w 67"/>
                <a:gd name="T7" fmla="*/ 108 h 108"/>
                <a:gd name="T8" fmla="*/ 0 w 67"/>
                <a:gd name="T9" fmla="*/ 108 h 108"/>
                <a:gd name="T10" fmla="*/ 0 w 67"/>
                <a:gd name="T11" fmla="*/ 0 h 108"/>
                <a:gd name="T12" fmla="*/ 8 w 67"/>
                <a:gd name="T13" fmla="*/ 0 h 108"/>
                <a:gd name="T14" fmla="*/ 60 w 67"/>
                <a:gd name="T15" fmla="*/ 97 h 108"/>
                <a:gd name="T16" fmla="*/ 60 w 67"/>
                <a:gd name="T17" fmla="*/ 0 h 108"/>
                <a:gd name="T18" fmla="*/ 67 w 67"/>
                <a:gd name="T19" fmla="*/ 0 h 108"/>
                <a:gd name="T20" fmla="*/ 67 w 67"/>
                <a:gd name="T21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108">
                  <a:moveTo>
                    <a:pt x="67" y="108"/>
                  </a:moveTo>
                  <a:lnTo>
                    <a:pt x="58" y="108"/>
                  </a:lnTo>
                  <a:lnTo>
                    <a:pt x="6" y="10"/>
                  </a:lnTo>
                  <a:lnTo>
                    <a:pt x="6" y="108"/>
                  </a:lnTo>
                  <a:lnTo>
                    <a:pt x="0" y="108"/>
                  </a:lnTo>
                  <a:lnTo>
                    <a:pt x="0" y="0"/>
                  </a:lnTo>
                  <a:lnTo>
                    <a:pt x="8" y="0"/>
                  </a:lnTo>
                  <a:lnTo>
                    <a:pt x="60" y="97"/>
                  </a:lnTo>
                  <a:lnTo>
                    <a:pt x="60" y="0"/>
                  </a:lnTo>
                  <a:lnTo>
                    <a:pt x="67" y="0"/>
                  </a:lnTo>
                  <a:lnTo>
                    <a:pt x="67" y="1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Rectangle 266"/>
            <p:cNvSpPr>
              <a:spLocks noChangeArrowheads="1"/>
            </p:cNvSpPr>
            <p:nvPr/>
          </p:nvSpPr>
          <p:spPr bwMode="auto">
            <a:xfrm>
              <a:off x="4119424" y="2581021"/>
              <a:ext cx="132282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0" name="Rectangle 267"/>
            <p:cNvSpPr>
              <a:spLocks noChangeArrowheads="1"/>
            </p:cNvSpPr>
            <p:nvPr/>
          </p:nvSpPr>
          <p:spPr bwMode="auto">
            <a:xfrm>
              <a:off x="4119424" y="2609167"/>
              <a:ext cx="132282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4" name="Группа 473"/>
          <p:cNvGrpSpPr/>
          <p:nvPr/>
        </p:nvGrpSpPr>
        <p:grpSpPr>
          <a:xfrm>
            <a:off x="4431834" y="2443111"/>
            <a:ext cx="302560" cy="302560"/>
            <a:chOff x="4431834" y="2443111"/>
            <a:chExt cx="302560" cy="302560"/>
          </a:xfrm>
          <a:solidFill>
            <a:schemeClr val="tx2"/>
          </a:solidFill>
        </p:grpSpPr>
        <p:sp>
          <p:nvSpPr>
            <p:cNvPr id="261" name="Freeform 268"/>
            <p:cNvSpPr>
              <a:spLocks noEditPoints="1"/>
            </p:cNvSpPr>
            <p:nvPr/>
          </p:nvSpPr>
          <p:spPr bwMode="auto">
            <a:xfrm>
              <a:off x="4431834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2" name="Rectangle 269"/>
            <p:cNvSpPr>
              <a:spLocks noChangeArrowheads="1"/>
            </p:cNvSpPr>
            <p:nvPr/>
          </p:nvSpPr>
          <p:spPr bwMode="auto">
            <a:xfrm>
              <a:off x="4541600" y="2519102"/>
              <a:ext cx="8444" cy="1519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Freeform 270"/>
            <p:cNvSpPr>
              <a:spLocks/>
            </p:cNvSpPr>
            <p:nvPr/>
          </p:nvSpPr>
          <p:spPr bwMode="auto">
            <a:xfrm>
              <a:off x="4545821" y="2516288"/>
              <a:ext cx="90064" cy="97101"/>
            </a:xfrm>
            <a:custGeom>
              <a:avLst/>
              <a:gdLst>
                <a:gd name="T0" fmla="*/ 31 w 76"/>
                <a:gd name="T1" fmla="*/ 82 h 82"/>
                <a:gd name="T2" fmla="*/ 28 w 76"/>
                <a:gd name="T3" fmla="*/ 82 h 82"/>
                <a:gd name="T4" fmla="*/ 0 w 76"/>
                <a:gd name="T5" fmla="*/ 82 h 82"/>
                <a:gd name="T6" fmla="*/ 0 w 76"/>
                <a:gd name="T7" fmla="*/ 74 h 82"/>
                <a:gd name="T8" fmla="*/ 28 w 76"/>
                <a:gd name="T9" fmla="*/ 74 h 82"/>
                <a:gd name="T10" fmla="*/ 59 w 76"/>
                <a:gd name="T11" fmla="*/ 65 h 82"/>
                <a:gd name="T12" fmla="*/ 68 w 76"/>
                <a:gd name="T13" fmla="*/ 42 h 82"/>
                <a:gd name="T14" fmla="*/ 59 w 76"/>
                <a:gd name="T15" fmla="*/ 19 h 82"/>
                <a:gd name="T16" fmla="*/ 28 w 76"/>
                <a:gd name="T17" fmla="*/ 10 h 82"/>
                <a:gd name="T18" fmla="*/ 0 w 76"/>
                <a:gd name="T19" fmla="*/ 10 h 82"/>
                <a:gd name="T20" fmla="*/ 0 w 76"/>
                <a:gd name="T21" fmla="*/ 2 h 82"/>
                <a:gd name="T22" fmla="*/ 28 w 76"/>
                <a:gd name="T23" fmla="*/ 2 h 82"/>
                <a:gd name="T24" fmla="*/ 64 w 76"/>
                <a:gd name="T25" fmla="*/ 13 h 82"/>
                <a:gd name="T26" fmla="*/ 76 w 76"/>
                <a:gd name="T27" fmla="*/ 42 h 82"/>
                <a:gd name="T28" fmla="*/ 64 w 76"/>
                <a:gd name="T29" fmla="*/ 71 h 82"/>
                <a:gd name="T30" fmla="*/ 31 w 76"/>
                <a:gd name="T3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82">
                  <a:moveTo>
                    <a:pt x="31" y="82"/>
                  </a:moveTo>
                  <a:cubicBezTo>
                    <a:pt x="29" y="82"/>
                    <a:pt x="28" y="82"/>
                    <a:pt x="28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28" y="74"/>
                    <a:pt x="28" y="74"/>
                    <a:pt x="28" y="74"/>
                  </a:cubicBezTo>
                  <a:cubicBezTo>
                    <a:pt x="28" y="74"/>
                    <a:pt x="48" y="76"/>
                    <a:pt x="59" y="65"/>
                  </a:cubicBezTo>
                  <a:cubicBezTo>
                    <a:pt x="65" y="60"/>
                    <a:pt x="68" y="52"/>
                    <a:pt x="68" y="42"/>
                  </a:cubicBezTo>
                  <a:cubicBezTo>
                    <a:pt x="68" y="32"/>
                    <a:pt x="65" y="24"/>
                    <a:pt x="59" y="19"/>
                  </a:cubicBezTo>
                  <a:cubicBezTo>
                    <a:pt x="48" y="8"/>
                    <a:pt x="28" y="10"/>
                    <a:pt x="28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2"/>
                    <a:pt x="50" y="0"/>
                    <a:pt x="64" y="13"/>
                  </a:cubicBezTo>
                  <a:cubicBezTo>
                    <a:pt x="72" y="20"/>
                    <a:pt x="76" y="30"/>
                    <a:pt x="76" y="42"/>
                  </a:cubicBezTo>
                  <a:cubicBezTo>
                    <a:pt x="76" y="54"/>
                    <a:pt x="72" y="64"/>
                    <a:pt x="64" y="71"/>
                  </a:cubicBezTo>
                  <a:cubicBezTo>
                    <a:pt x="54" y="81"/>
                    <a:pt x="38" y="82"/>
                    <a:pt x="31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4" name="Rectangle 271"/>
            <p:cNvSpPr>
              <a:spLocks noChangeArrowheads="1"/>
            </p:cNvSpPr>
            <p:nvPr/>
          </p:nvSpPr>
          <p:spPr bwMode="auto">
            <a:xfrm>
              <a:off x="4521898" y="2552876"/>
              <a:ext cx="132282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Rectangle 272"/>
            <p:cNvSpPr>
              <a:spLocks noChangeArrowheads="1"/>
            </p:cNvSpPr>
            <p:nvPr/>
          </p:nvSpPr>
          <p:spPr bwMode="auto">
            <a:xfrm>
              <a:off x="4521898" y="2571171"/>
              <a:ext cx="132282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5" name="Группа 474"/>
          <p:cNvGrpSpPr/>
          <p:nvPr/>
        </p:nvGrpSpPr>
        <p:grpSpPr>
          <a:xfrm>
            <a:off x="4824457" y="2443111"/>
            <a:ext cx="303967" cy="302560"/>
            <a:chOff x="4824457" y="2443111"/>
            <a:chExt cx="303967" cy="302560"/>
          </a:xfrm>
          <a:solidFill>
            <a:schemeClr val="tx2"/>
          </a:solidFill>
        </p:grpSpPr>
        <p:sp>
          <p:nvSpPr>
            <p:cNvPr id="266" name="Freeform 273"/>
            <p:cNvSpPr>
              <a:spLocks noEditPoints="1"/>
            </p:cNvSpPr>
            <p:nvPr/>
          </p:nvSpPr>
          <p:spPr bwMode="auto">
            <a:xfrm>
              <a:off x="4824457" y="2443111"/>
              <a:ext cx="303967" cy="302560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8 h 256"/>
                <a:gd name="T4" fmla="*/ 0 w 256"/>
                <a:gd name="T5" fmla="*/ 128 h 256"/>
                <a:gd name="T6" fmla="*/ 38 w 256"/>
                <a:gd name="T7" fmla="*/ 37 h 256"/>
                <a:gd name="T8" fmla="*/ 128 w 256"/>
                <a:gd name="T9" fmla="*/ 0 h 256"/>
                <a:gd name="T10" fmla="*/ 219 w 256"/>
                <a:gd name="T11" fmla="*/ 37 h 256"/>
                <a:gd name="T12" fmla="*/ 256 w 256"/>
                <a:gd name="T13" fmla="*/ 128 h 256"/>
                <a:gd name="T14" fmla="*/ 219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8" y="37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4" y="13"/>
                    <a:pt x="219" y="37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7" name="Freeform 274"/>
            <p:cNvSpPr>
              <a:spLocks/>
            </p:cNvSpPr>
            <p:nvPr/>
          </p:nvSpPr>
          <p:spPr bwMode="auto">
            <a:xfrm>
              <a:off x="4948296" y="2514881"/>
              <a:ext cx="80214" cy="164649"/>
            </a:xfrm>
            <a:custGeom>
              <a:avLst/>
              <a:gdLst>
                <a:gd name="T0" fmla="*/ 60 w 68"/>
                <a:gd name="T1" fmla="*/ 140 h 140"/>
                <a:gd name="T2" fmla="*/ 0 w 68"/>
                <a:gd name="T3" fmla="*/ 140 h 140"/>
                <a:gd name="T4" fmla="*/ 0 w 68"/>
                <a:gd name="T5" fmla="*/ 32 h 140"/>
                <a:gd name="T6" fmla="*/ 40 w 68"/>
                <a:gd name="T7" fmla="*/ 0 h 140"/>
                <a:gd name="T8" fmla="*/ 68 w 68"/>
                <a:gd name="T9" fmla="*/ 15 h 140"/>
                <a:gd name="T10" fmla="*/ 60 w 68"/>
                <a:gd name="T11" fmla="*/ 17 h 140"/>
                <a:gd name="T12" fmla="*/ 40 w 68"/>
                <a:gd name="T13" fmla="*/ 8 h 140"/>
                <a:gd name="T14" fmla="*/ 8 w 68"/>
                <a:gd name="T15" fmla="*/ 32 h 140"/>
                <a:gd name="T16" fmla="*/ 8 w 68"/>
                <a:gd name="T17" fmla="*/ 132 h 140"/>
                <a:gd name="T18" fmla="*/ 60 w 68"/>
                <a:gd name="T19" fmla="*/ 132 h 140"/>
                <a:gd name="T20" fmla="*/ 60 w 68"/>
                <a:gd name="T21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140">
                  <a:moveTo>
                    <a:pt x="60" y="140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2"/>
                    <a:pt x="15" y="0"/>
                    <a:pt x="40" y="0"/>
                  </a:cubicBezTo>
                  <a:cubicBezTo>
                    <a:pt x="62" y="0"/>
                    <a:pt x="68" y="14"/>
                    <a:pt x="68" y="15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56" y="8"/>
                    <a:pt x="40" y="8"/>
                  </a:cubicBezTo>
                  <a:cubicBezTo>
                    <a:pt x="28" y="8"/>
                    <a:pt x="8" y="11"/>
                    <a:pt x="8" y="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60" y="132"/>
                    <a:pt x="60" y="132"/>
                    <a:pt x="60" y="132"/>
                  </a:cubicBezTo>
                  <a:lnTo>
                    <a:pt x="60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8" name="Rectangle 275"/>
            <p:cNvSpPr>
              <a:spLocks noChangeArrowheads="1"/>
            </p:cNvSpPr>
            <p:nvPr/>
          </p:nvSpPr>
          <p:spPr bwMode="auto">
            <a:xfrm>
              <a:off x="4924373" y="2671086"/>
              <a:ext cx="28145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9" name="Rectangle 276"/>
            <p:cNvSpPr>
              <a:spLocks noChangeArrowheads="1"/>
            </p:cNvSpPr>
            <p:nvPr/>
          </p:nvSpPr>
          <p:spPr bwMode="auto">
            <a:xfrm>
              <a:off x="4924373" y="2589465"/>
              <a:ext cx="66141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4" name="Группа 483"/>
          <p:cNvGrpSpPr/>
          <p:nvPr/>
        </p:nvGrpSpPr>
        <p:grpSpPr>
          <a:xfrm>
            <a:off x="3306031" y="2835735"/>
            <a:ext cx="198423" cy="303967"/>
            <a:chOff x="3306031" y="2835735"/>
            <a:chExt cx="198423" cy="303967"/>
          </a:xfrm>
          <a:solidFill>
            <a:schemeClr val="tx2"/>
          </a:solidFill>
        </p:grpSpPr>
        <p:sp>
          <p:nvSpPr>
            <p:cNvPr id="270" name="Rectangle 277"/>
            <p:cNvSpPr>
              <a:spLocks noChangeArrowheads="1"/>
            </p:cNvSpPr>
            <p:nvPr/>
          </p:nvSpPr>
          <p:spPr bwMode="auto">
            <a:xfrm>
              <a:off x="3405946" y="2901875"/>
              <a:ext cx="66141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1" name="Rectangle 278"/>
            <p:cNvSpPr>
              <a:spLocks noChangeArrowheads="1"/>
            </p:cNvSpPr>
            <p:nvPr/>
          </p:nvSpPr>
          <p:spPr bwMode="auto">
            <a:xfrm>
              <a:off x="3338397" y="2944093"/>
              <a:ext cx="133690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2" name="Rectangle 279"/>
            <p:cNvSpPr>
              <a:spLocks noChangeArrowheads="1"/>
            </p:cNvSpPr>
            <p:nvPr/>
          </p:nvSpPr>
          <p:spPr bwMode="auto">
            <a:xfrm>
              <a:off x="3338397" y="2991939"/>
              <a:ext cx="1336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3" name="Rectangle 280"/>
            <p:cNvSpPr>
              <a:spLocks noChangeArrowheads="1"/>
            </p:cNvSpPr>
            <p:nvPr/>
          </p:nvSpPr>
          <p:spPr bwMode="auto">
            <a:xfrm>
              <a:off x="3338397" y="3038379"/>
              <a:ext cx="133690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4" name="Rectangle 281"/>
            <p:cNvSpPr>
              <a:spLocks noChangeArrowheads="1"/>
            </p:cNvSpPr>
            <p:nvPr/>
          </p:nvSpPr>
          <p:spPr bwMode="auto">
            <a:xfrm>
              <a:off x="3338397" y="3086226"/>
              <a:ext cx="133690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Freeform 282"/>
            <p:cNvSpPr>
              <a:spLocks noEditPoints="1"/>
            </p:cNvSpPr>
            <p:nvPr/>
          </p:nvSpPr>
          <p:spPr bwMode="auto">
            <a:xfrm>
              <a:off x="3306031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9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4 w 141"/>
                <a:gd name="T11" fmla="*/ 208 h 216"/>
                <a:gd name="T12" fmla="*/ 111 w 141"/>
                <a:gd name="T13" fmla="*/ 215 h 216"/>
                <a:gd name="T14" fmla="*/ 97 w 141"/>
                <a:gd name="T15" fmla="*/ 208 h 216"/>
                <a:gd name="T16" fmla="*/ 84 w 141"/>
                <a:gd name="T17" fmla="*/ 215 h 216"/>
                <a:gd name="T18" fmla="*/ 71 w 141"/>
                <a:gd name="T19" fmla="*/ 208 h 216"/>
                <a:gd name="T20" fmla="*/ 57 w 141"/>
                <a:gd name="T21" fmla="*/ 215 h 216"/>
                <a:gd name="T22" fmla="*/ 44 w 141"/>
                <a:gd name="T23" fmla="*/ 208 h 216"/>
                <a:gd name="T24" fmla="*/ 30 w 141"/>
                <a:gd name="T25" fmla="*/ 215 h 216"/>
                <a:gd name="T26" fmla="*/ 17 w 141"/>
                <a:gd name="T27" fmla="*/ 208 h 216"/>
                <a:gd name="T28" fmla="*/ 0 w 141"/>
                <a:gd name="T29" fmla="*/ 216 h 216"/>
                <a:gd name="T30" fmla="*/ 97 w 141"/>
                <a:gd name="T31" fmla="*/ 201 h 216"/>
                <a:gd name="T32" fmla="*/ 111 w 141"/>
                <a:gd name="T33" fmla="*/ 207 h 216"/>
                <a:gd name="T34" fmla="*/ 124 w 141"/>
                <a:gd name="T35" fmla="*/ 201 h 216"/>
                <a:gd name="T36" fmla="*/ 134 w 141"/>
                <a:gd name="T37" fmla="*/ 206 h 216"/>
                <a:gd name="T38" fmla="*/ 134 w 141"/>
                <a:gd name="T39" fmla="*/ 6 h 216"/>
                <a:gd name="T40" fmla="*/ 51 w 141"/>
                <a:gd name="T41" fmla="*/ 6 h 216"/>
                <a:gd name="T42" fmla="*/ 7 w 141"/>
                <a:gd name="T43" fmla="*/ 51 h 216"/>
                <a:gd name="T44" fmla="*/ 7 w 141"/>
                <a:gd name="T45" fmla="*/ 206 h 216"/>
                <a:gd name="T46" fmla="*/ 17 w 141"/>
                <a:gd name="T47" fmla="*/ 201 h 216"/>
                <a:gd name="T48" fmla="*/ 30 w 141"/>
                <a:gd name="T49" fmla="*/ 207 h 216"/>
                <a:gd name="T50" fmla="*/ 44 w 141"/>
                <a:gd name="T51" fmla="*/ 201 h 216"/>
                <a:gd name="T52" fmla="*/ 57 w 141"/>
                <a:gd name="T53" fmla="*/ 207 h 216"/>
                <a:gd name="T54" fmla="*/ 71 w 141"/>
                <a:gd name="T55" fmla="*/ 201 h 216"/>
                <a:gd name="T56" fmla="*/ 84 w 141"/>
                <a:gd name="T57" fmla="*/ 207 h 216"/>
                <a:gd name="T58" fmla="*/ 97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1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6" name="Freeform 283"/>
            <p:cNvSpPr>
              <a:spLocks/>
            </p:cNvSpPr>
            <p:nvPr/>
          </p:nvSpPr>
          <p:spPr bwMode="auto">
            <a:xfrm>
              <a:off x="3310252" y="2839956"/>
              <a:ext cx="71770" cy="70363"/>
            </a:xfrm>
            <a:custGeom>
              <a:avLst/>
              <a:gdLst>
                <a:gd name="T0" fmla="*/ 51 w 51"/>
                <a:gd name="T1" fmla="*/ 50 h 50"/>
                <a:gd name="T2" fmla="*/ 0 w 51"/>
                <a:gd name="T3" fmla="*/ 50 h 50"/>
                <a:gd name="T4" fmla="*/ 0 w 51"/>
                <a:gd name="T5" fmla="*/ 44 h 50"/>
                <a:gd name="T6" fmla="*/ 44 w 51"/>
                <a:gd name="T7" fmla="*/ 44 h 50"/>
                <a:gd name="T8" fmla="*/ 44 w 51"/>
                <a:gd name="T9" fmla="*/ 0 h 50"/>
                <a:gd name="T10" fmla="*/ 51 w 51"/>
                <a:gd name="T11" fmla="*/ 0 h 50"/>
                <a:gd name="T12" fmla="*/ 51 w 51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0">
                  <a:moveTo>
                    <a:pt x="51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5" name="Группа 484"/>
          <p:cNvGrpSpPr/>
          <p:nvPr/>
        </p:nvGrpSpPr>
        <p:grpSpPr>
          <a:xfrm>
            <a:off x="3698654" y="2835735"/>
            <a:ext cx="198423" cy="303967"/>
            <a:chOff x="3698654" y="2835735"/>
            <a:chExt cx="198423" cy="303967"/>
          </a:xfrm>
          <a:solidFill>
            <a:schemeClr val="tx2"/>
          </a:solidFill>
        </p:grpSpPr>
        <p:sp>
          <p:nvSpPr>
            <p:cNvPr id="277" name="Freeform 284"/>
            <p:cNvSpPr>
              <a:spLocks noEditPoints="1"/>
            </p:cNvSpPr>
            <p:nvPr/>
          </p:nvSpPr>
          <p:spPr bwMode="auto">
            <a:xfrm>
              <a:off x="3698654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9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4 w 141"/>
                <a:gd name="T11" fmla="*/ 208 h 216"/>
                <a:gd name="T12" fmla="*/ 111 w 141"/>
                <a:gd name="T13" fmla="*/ 215 h 216"/>
                <a:gd name="T14" fmla="*/ 98 w 141"/>
                <a:gd name="T15" fmla="*/ 208 h 216"/>
                <a:gd name="T16" fmla="*/ 84 w 141"/>
                <a:gd name="T17" fmla="*/ 215 h 216"/>
                <a:gd name="T18" fmla="*/ 71 w 141"/>
                <a:gd name="T19" fmla="*/ 208 h 216"/>
                <a:gd name="T20" fmla="*/ 57 w 141"/>
                <a:gd name="T21" fmla="*/ 215 h 216"/>
                <a:gd name="T22" fmla="*/ 44 w 141"/>
                <a:gd name="T23" fmla="*/ 208 h 216"/>
                <a:gd name="T24" fmla="*/ 30 w 141"/>
                <a:gd name="T25" fmla="*/ 215 h 216"/>
                <a:gd name="T26" fmla="*/ 17 w 141"/>
                <a:gd name="T27" fmla="*/ 208 h 216"/>
                <a:gd name="T28" fmla="*/ 0 w 141"/>
                <a:gd name="T29" fmla="*/ 216 h 216"/>
                <a:gd name="T30" fmla="*/ 98 w 141"/>
                <a:gd name="T31" fmla="*/ 201 h 216"/>
                <a:gd name="T32" fmla="*/ 111 w 141"/>
                <a:gd name="T33" fmla="*/ 207 h 216"/>
                <a:gd name="T34" fmla="*/ 124 w 141"/>
                <a:gd name="T35" fmla="*/ 201 h 216"/>
                <a:gd name="T36" fmla="*/ 135 w 141"/>
                <a:gd name="T37" fmla="*/ 206 h 216"/>
                <a:gd name="T38" fmla="*/ 135 w 141"/>
                <a:gd name="T39" fmla="*/ 6 h 216"/>
                <a:gd name="T40" fmla="*/ 51 w 141"/>
                <a:gd name="T41" fmla="*/ 6 h 216"/>
                <a:gd name="T42" fmla="*/ 7 w 141"/>
                <a:gd name="T43" fmla="*/ 51 h 216"/>
                <a:gd name="T44" fmla="*/ 7 w 141"/>
                <a:gd name="T45" fmla="*/ 206 h 216"/>
                <a:gd name="T46" fmla="*/ 17 w 141"/>
                <a:gd name="T47" fmla="*/ 201 h 216"/>
                <a:gd name="T48" fmla="*/ 30 w 141"/>
                <a:gd name="T49" fmla="*/ 207 h 216"/>
                <a:gd name="T50" fmla="*/ 44 w 141"/>
                <a:gd name="T51" fmla="*/ 201 h 216"/>
                <a:gd name="T52" fmla="*/ 57 w 141"/>
                <a:gd name="T53" fmla="*/ 207 h 216"/>
                <a:gd name="T54" fmla="*/ 71 w 141"/>
                <a:gd name="T55" fmla="*/ 201 h 216"/>
                <a:gd name="T56" fmla="*/ 84 w 141"/>
                <a:gd name="T57" fmla="*/ 207 h 216"/>
                <a:gd name="T58" fmla="*/ 98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1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8" name="Freeform 285"/>
            <p:cNvSpPr>
              <a:spLocks/>
            </p:cNvSpPr>
            <p:nvPr/>
          </p:nvSpPr>
          <p:spPr bwMode="auto">
            <a:xfrm>
              <a:off x="3702877" y="2839956"/>
              <a:ext cx="71770" cy="70363"/>
            </a:xfrm>
            <a:custGeom>
              <a:avLst/>
              <a:gdLst>
                <a:gd name="T0" fmla="*/ 51 w 51"/>
                <a:gd name="T1" fmla="*/ 50 h 50"/>
                <a:gd name="T2" fmla="*/ 0 w 51"/>
                <a:gd name="T3" fmla="*/ 50 h 50"/>
                <a:gd name="T4" fmla="*/ 0 w 51"/>
                <a:gd name="T5" fmla="*/ 44 h 50"/>
                <a:gd name="T6" fmla="*/ 44 w 51"/>
                <a:gd name="T7" fmla="*/ 44 h 50"/>
                <a:gd name="T8" fmla="*/ 44 w 51"/>
                <a:gd name="T9" fmla="*/ 0 h 50"/>
                <a:gd name="T10" fmla="*/ 51 w 51"/>
                <a:gd name="T11" fmla="*/ 0 h 50"/>
                <a:gd name="T12" fmla="*/ 51 w 51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0">
                  <a:moveTo>
                    <a:pt x="51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9" name="Rectangle 286"/>
            <p:cNvSpPr>
              <a:spLocks noChangeArrowheads="1"/>
            </p:cNvSpPr>
            <p:nvPr/>
          </p:nvSpPr>
          <p:spPr bwMode="auto">
            <a:xfrm>
              <a:off x="3764796" y="2939872"/>
              <a:ext cx="9851" cy="12243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0" name="Freeform 287"/>
            <p:cNvSpPr>
              <a:spLocks/>
            </p:cNvSpPr>
            <p:nvPr/>
          </p:nvSpPr>
          <p:spPr bwMode="auto">
            <a:xfrm>
              <a:off x="3769017" y="2939872"/>
              <a:ext cx="57698" cy="60512"/>
            </a:xfrm>
            <a:custGeom>
              <a:avLst/>
              <a:gdLst>
                <a:gd name="T0" fmla="*/ 20 w 48"/>
                <a:gd name="T1" fmla="*/ 52 h 52"/>
                <a:gd name="T2" fmla="*/ 0 w 48"/>
                <a:gd name="T3" fmla="*/ 52 h 52"/>
                <a:gd name="T4" fmla="*/ 0 w 48"/>
                <a:gd name="T5" fmla="*/ 44 h 52"/>
                <a:gd name="T6" fmla="*/ 20 w 48"/>
                <a:gd name="T7" fmla="*/ 44 h 52"/>
                <a:gd name="T8" fmla="*/ 40 w 48"/>
                <a:gd name="T9" fmla="*/ 28 h 52"/>
                <a:gd name="T10" fmla="*/ 20 w 48"/>
                <a:gd name="T11" fmla="*/ 8 h 52"/>
                <a:gd name="T12" fmla="*/ 0 w 48"/>
                <a:gd name="T13" fmla="*/ 8 h 52"/>
                <a:gd name="T14" fmla="*/ 0 w 48"/>
                <a:gd name="T15" fmla="*/ 0 h 52"/>
                <a:gd name="T16" fmla="*/ 20 w 48"/>
                <a:gd name="T17" fmla="*/ 0 h 52"/>
                <a:gd name="T18" fmla="*/ 48 w 48"/>
                <a:gd name="T19" fmla="*/ 28 h 52"/>
                <a:gd name="T20" fmla="*/ 20 w 48"/>
                <a:gd name="T21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52">
                  <a:moveTo>
                    <a:pt x="20" y="52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1" y="44"/>
                    <a:pt x="40" y="44"/>
                    <a:pt x="40" y="28"/>
                  </a:cubicBezTo>
                  <a:cubicBezTo>
                    <a:pt x="40" y="8"/>
                    <a:pt x="21" y="8"/>
                    <a:pt x="2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9" y="0"/>
                    <a:pt x="48" y="6"/>
                    <a:pt x="48" y="28"/>
                  </a:cubicBezTo>
                  <a:cubicBezTo>
                    <a:pt x="48" y="47"/>
                    <a:pt x="29" y="52"/>
                    <a:pt x="20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Freeform 288"/>
            <p:cNvSpPr>
              <a:spLocks/>
            </p:cNvSpPr>
            <p:nvPr/>
          </p:nvSpPr>
          <p:spPr bwMode="auto">
            <a:xfrm>
              <a:off x="3769017" y="2990533"/>
              <a:ext cx="67548" cy="71770"/>
            </a:xfrm>
            <a:custGeom>
              <a:avLst/>
              <a:gdLst>
                <a:gd name="T0" fmla="*/ 24 w 56"/>
                <a:gd name="T1" fmla="*/ 61 h 61"/>
                <a:gd name="T2" fmla="*/ 0 w 56"/>
                <a:gd name="T3" fmla="*/ 61 h 61"/>
                <a:gd name="T4" fmla="*/ 0 w 56"/>
                <a:gd name="T5" fmla="*/ 53 h 61"/>
                <a:gd name="T6" fmla="*/ 24 w 56"/>
                <a:gd name="T7" fmla="*/ 53 h 61"/>
                <a:gd name="T8" fmla="*/ 48 w 56"/>
                <a:gd name="T9" fmla="*/ 33 h 61"/>
                <a:gd name="T10" fmla="*/ 41 w 56"/>
                <a:gd name="T11" fmla="*/ 15 h 61"/>
                <a:gd name="T12" fmla="*/ 24 w 56"/>
                <a:gd name="T13" fmla="*/ 9 h 61"/>
                <a:gd name="T14" fmla="*/ 4 w 56"/>
                <a:gd name="T15" fmla="*/ 9 h 61"/>
                <a:gd name="T16" fmla="*/ 4 w 56"/>
                <a:gd name="T17" fmla="*/ 1 h 61"/>
                <a:gd name="T18" fmla="*/ 24 w 56"/>
                <a:gd name="T19" fmla="*/ 1 h 61"/>
                <a:gd name="T20" fmla="*/ 47 w 56"/>
                <a:gd name="T21" fmla="*/ 10 h 61"/>
                <a:gd name="T22" fmla="*/ 56 w 56"/>
                <a:gd name="T23" fmla="*/ 33 h 61"/>
                <a:gd name="T24" fmla="*/ 24 w 56"/>
                <a:gd name="T25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61">
                  <a:moveTo>
                    <a:pt x="24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5" y="53"/>
                    <a:pt x="48" y="53"/>
                    <a:pt x="48" y="33"/>
                  </a:cubicBezTo>
                  <a:cubicBezTo>
                    <a:pt x="48" y="25"/>
                    <a:pt x="46" y="19"/>
                    <a:pt x="41" y="15"/>
                  </a:cubicBezTo>
                  <a:cubicBezTo>
                    <a:pt x="34" y="9"/>
                    <a:pt x="24" y="9"/>
                    <a:pt x="2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38" y="0"/>
                    <a:pt x="47" y="10"/>
                  </a:cubicBezTo>
                  <a:cubicBezTo>
                    <a:pt x="53" y="15"/>
                    <a:pt x="56" y="23"/>
                    <a:pt x="56" y="33"/>
                  </a:cubicBezTo>
                  <a:cubicBezTo>
                    <a:pt x="56" y="55"/>
                    <a:pt x="35" y="61"/>
                    <a:pt x="24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2" name="Rectangle 289"/>
            <p:cNvSpPr>
              <a:spLocks noChangeArrowheads="1"/>
            </p:cNvSpPr>
            <p:nvPr/>
          </p:nvSpPr>
          <p:spPr bwMode="auto">
            <a:xfrm>
              <a:off x="3792941" y="2930020"/>
              <a:ext cx="9851" cy="14213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6" name="Группа 485"/>
          <p:cNvGrpSpPr/>
          <p:nvPr/>
        </p:nvGrpSpPr>
        <p:grpSpPr>
          <a:xfrm>
            <a:off x="4091279" y="2835735"/>
            <a:ext cx="198423" cy="303967"/>
            <a:chOff x="4091279" y="2835735"/>
            <a:chExt cx="198423" cy="303967"/>
          </a:xfrm>
          <a:solidFill>
            <a:schemeClr val="tx2"/>
          </a:solidFill>
        </p:grpSpPr>
        <p:sp>
          <p:nvSpPr>
            <p:cNvPr id="283" name="Freeform 290"/>
            <p:cNvSpPr>
              <a:spLocks noEditPoints="1"/>
            </p:cNvSpPr>
            <p:nvPr/>
          </p:nvSpPr>
          <p:spPr bwMode="auto">
            <a:xfrm>
              <a:off x="4091279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9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5 w 141"/>
                <a:gd name="T11" fmla="*/ 208 h 216"/>
                <a:gd name="T12" fmla="*/ 111 w 141"/>
                <a:gd name="T13" fmla="*/ 215 h 216"/>
                <a:gd name="T14" fmla="*/ 98 w 141"/>
                <a:gd name="T15" fmla="*/ 208 h 216"/>
                <a:gd name="T16" fmla="*/ 84 w 141"/>
                <a:gd name="T17" fmla="*/ 215 h 216"/>
                <a:gd name="T18" fmla="*/ 71 w 141"/>
                <a:gd name="T19" fmla="*/ 208 h 216"/>
                <a:gd name="T20" fmla="*/ 57 w 141"/>
                <a:gd name="T21" fmla="*/ 215 h 216"/>
                <a:gd name="T22" fmla="*/ 44 w 141"/>
                <a:gd name="T23" fmla="*/ 208 h 216"/>
                <a:gd name="T24" fmla="*/ 30 w 141"/>
                <a:gd name="T25" fmla="*/ 215 h 216"/>
                <a:gd name="T26" fmla="*/ 17 w 141"/>
                <a:gd name="T27" fmla="*/ 208 h 216"/>
                <a:gd name="T28" fmla="*/ 0 w 141"/>
                <a:gd name="T29" fmla="*/ 216 h 216"/>
                <a:gd name="T30" fmla="*/ 98 w 141"/>
                <a:gd name="T31" fmla="*/ 201 h 216"/>
                <a:gd name="T32" fmla="*/ 111 w 141"/>
                <a:gd name="T33" fmla="*/ 207 h 216"/>
                <a:gd name="T34" fmla="*/ 125 w 141"/>
                <a:gd name="T35" fmla="*/ 201 h 216"/>
                <a:gd name="T36" fmla="*/ 135 w 141"/>
                <a:gd name="T37" fmla="*/ 206 h 216"/>
                <a:gd name="T38" fmla="*/ 135 w 141"/>
                <a:gd name="T39" fmla="*/ 6 h 216"/>
                <a:gd name="T40" fmla="*/ 51 w 141"/>
                <a:gd name="T41" fmla="*/ 6 h 216"/>
                <a:gd name="T42" fmla="*/ 7 w 141"/>
                <a:gd name="T43" fmla="*/ 51 h 216"/>
                <a:gd name="T44" fmla="*/ 7 w 141"/>
                <a:gd name="T45" fmla="*/ 206 h 216"/>
                <a:gd name="T46" fmla="*/ 17 w 141"/>
                <a:gd name="T47" fmla="*/ 201 h 216"/>
                <a:gd name="T48" fmla="*/ 30 w 141"/>
                <a:gd name="T49" fmla="*/ 207 h 216"/>
                <a:gd name="T50" fmla="*/ 44 w 141"/>
                <a:gd name="T51" fmla="*/ 201 h 216"/>
                <a:gd name="T52" fmla="*/ 57 w 141"/>
                <a:gd name="T53" fmla="*/ 207 h 216"/>
                <a:gd name="T54" fmla="*/ 71 w 141"/>
                <a:gd name="T55" fmla="*/ 201 h 216"/>
                <a:gd name="T56" fmla="*/ 84 w 141"/>
                <a:gd name="T57" fmla="*/ 207 h 216"/>
                <a:gd name="T58" fmla="*/ 98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1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4" name="Freeform 291"/>
            <p:cNvSpPr>
              <a:spLocks/>
            </p:cNvSpPr>
            <p:nvPr/>
          </p:nvSpPr>
          <p:spPr bwMode="auto">
            <a:xfrm>
              <a:off x="4095500" y="2839956"/>
              <a:ext cx="71770" cy="70363"/>
            </a:xfrm>
            <a:custGeom>
              <a:avLst/>
              <a:gdLst>
                <a:gd name="T0" fmla="*/ 51 w 51"/>
                <a:gd name="T1" fmla="*/ 50 h 50"/>
                <a:gd name="T2" fmla="*/ 0 w 51"/>
                <a:gd name="T3" fmla="*/ 50 h 50"/>
                <a:gd name="T4" fmla="*/ 0 w 51"/>
                <a:gd name="T5" fmla="*/ 44 h 50"/>
                <a:gd name="T6" fmla="*/ 44 w 51"/>
                <a:gd name="T7" fmla="*/ 44 h 50"/>
                <a:gd name="T8" fmla="*/ 44 w 51"/>
                <a:gd name="T9" fmla="*/ 0 h 50"/>
                <a:gd name="T10" fmla="*/ 51 w 51"/>
                <a:gd name="T11" fmla="*/ 0 h 50"/>
                <a:gd name="T12" fmla="*/ 51 w 51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0">
                  <a:moveTo>
                    <a:pt x="51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Freeform 292"/>
            <p:cNvSpPr>
              <a:spLocks/>
            </p:cNvSpPr>
            <p:nvPr/>
          </p:nvSpPr>
          <p:spPr bwMode="auto">
            <a:xfrm>
              <a:off x="4153198" y="2939872"/>
              <a:ext cx="90064" cy="118209"/>
            </a:xfrm>
            <a:custGeom>
              <a:avLst/>
              <a:gdLst>
                <a:gd name="T0" fmla="*/ 40 w 76"/>
                <a:gd name="T1" fmla="*/ 100 h 100"/>
                <a:gd name="T2" fmla="*/ 0 w 76"/>
                <a:gd name="T3" fmla="*/ 48 h 100"/>
                <a:gd name="T4" fmla="*/ 40 w 76"/>
                <a:gd name="T5" fmla="*/ 0 h 100"/>
                <a:gd name="T6" fmla="*/ 76 w 76"/>
                <a:gd name="T7" fmla="*/ 15 h 100"/>
                <a:gd name="T8" fmla="*/ 68 w 76"/>
                <a:gd name="T9" fmla="*/ 17 h 100"/>
                <a:gd name="T10" fmla="*/ 68 w 76"/>
                <a:gd name="T11" fmla="*/ 17 h 100"/>
                <a:gd name="T12" fmla="*/ 40 w 76"/>
                <a:gd name="T13" fmla="*/ 8 h 100"/>
                <a:gd name="T14" fmla="*/ 8 w 76"/>
                <a:gd name="T15" fmla="*/ 48 h 100"/>
                <a:gd name="T16" fmla="*/ 40 w 76"/>
                <a:gd name="T17" fmla="*/ 92 h 100"/>
                <a:gd name="T18" fmla="*/ 68 w 76"/>
                <a:gd name="T19" fmla="*/ 79 h 100"/>
                <a:gd name="T20" fmla="*/ 76 w 76"/>
                <a:gd name="T21" fmla="*/ 81 h 100"/>
                <a:gd name="T22" fmla="*/ 40 w 76"/>
                <a:gd name="T2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00">
                  <a:moveTo>
                    <a:pt x="40" y="100"/>
                  </a:moveTo>
                  <a:cubicBezTo>
                    <a:pt x="22" y="100"/>
                    <a:pt x="0" y="91"/>
                    <a:pt x="0" y="48"/>
                  </a:cubicBezTo>
                  <a:cubicBezTo>
                    <a:pt x="0" y="16"/>
                    <a:pt x="13" y="0"/>
                    <a:pt x="40" y="0"/>
                  </a:cubicBezTo>
                  <a:cubicBezTo>
                    <a:pt x="70" y="0"/>
                    <a:pt x="75" y="13"/>
                    <a:pt x="76" y="15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4" y="8"/>
                    <a:pt x="40" y="8"/>
                  </a:cubicBezTo>
                  <a:cubicBezTo>
                    <a:pt x="18" y="8"/>
                    <a:pt x="8" y="20"/>
                    <a:pt x="8" y="48"/>
                  </a:cubicBezTo>
                  <a:cubicBezTo>
                    <a:pt x="8" y="77"/>
                    <a:pt x="18" y="92"/>
                    <a:pt x="40" y="92"/>
                  </a:cubicBezTo>
                  <a:cubicBezTo>
                    <a:pt x="65" y="92"/>
                    <a:pt x="68" y="79"/>
                    <a:pt x="68" y="79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6" y="82"/>
                    <a:pt x="71" y="100"/>
                    <a:pt x="40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6" name="Rectangle 293"/>
            <p:cNvSpPr>
              <a:spLocks noChangeArrowheads="1"/>
            </p:cNvSpPr>
            <p:nvPr/>
          </p:nvSpPr>
          <p:spPr bwMode="auto">
            <a:xfrm>
              <a:off x="4195415" y="2930020"/>
              <a:ext cx="9851" cy="13650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7" name="Группа 486"/>
          <p:cNvGrpSpPr/>
          <p:nvPr/>
        </p:nvGrpSpPr>
        <p:grpSpPr>
          <a:xfrm>
            <a:off x="4483902" y="2835735"/>
            <a:ext cx="198423" cy="303967"/>
            <a:chOff x="4483902" y="2835735"/>
            <a:chExt cx="198423" cy="303967"/>
          </a:xfrm>
          <a:solidFill>
            <a:schemeClr val="tx2"/>
          </a:solidFill>
        </p:grpSpPr>
        <p:sp>
          <p:nvSpPr>
            <p:cNvPr id="287" name="Freeform 294"/>
            <p:cNvSpPr>
              <a:spLocks noEditPoints="1"/>
            </p:cNvSpPr>
            <p:nvPr/>
          </p:nvSpPr>
          <p:spPr bwMode="auto">
            <a:xfrm>
              <a:off x="4483902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9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5 w 141"/>
                <a:gd name="T11" fmla="*/ 208 h 216"/>
                <a:gd name="T12" fmla="*/ 111 w 141"/>
                <a:gd name="T13" fmla="*/ 215 h 216"/>
                <a:gd name="T14" fmla="*/ 98 w 141"/>
                <a:gd name="T15" fmla="*/ 208 h 216"/>
                <a:gd name="T16" fmla="*/ 84 w 141"/>
                <a:gd name="T17" fmla="*/ 215 h 216"/>
                <a:gd name="T18" fmla="*/ 71 w 141"/>
                <a:gd name="T19" fmla="*/ 208 h 216"/>
                <a:gd name="T20" fmla="*/ 57 w 141"/>
                <a:gd name="T21" fmla="*/ 215 h 216"/>
                <a:gd name="T22" fmla="*/ 44 w 141"/>
                <a:gd name="T23" fmla="*/ 208 h 216"/>
                <a:gd name="T24" fmla="*/ 30 w 141"/>
                <a:gd name="T25" fmla="*/ 215 h 216"/>
                <a:gd name="T26" fmla="*/ 17 w 141"/>
                <a:gd name="T27" fmla="*/ 208 h 216"/>
                <a:gd name="T28" fmla="*/ 0 w 141"/>
                <a:gd name="T29" fmla="*/ 216 h 216"/>
                <a:gd name="T30" fmla="*/ 98 w 141"/>
                <a:gd name="T31" fmla="*/ 201 h 216"/>
                <a:gd name="T32" fmla="*/ 111 w 141"/>
                <a:gd name="T33" fmla="*/ 207 h 216"/>
                <a:gd name="T34" fmla="*/ 125 w 141"/>
                <a:gd name="T35" fmla="*/ 201 h 216"/>
                <a:gd name="T36" fmla="*/ 135 w 141"/>
                <a:gd name="T37" fmla="*/ 206 h 216"/>
                <a:gd name="T38" fmla="*/ 135 w 141"/>
                <a:gd name="T39" fmla="*/ 6 h 216"/>
                <a:gd name="T40" fmla="*/ 52 w 141"/>
                <a:gd name="T41" fmla="*/ 6 h 216"/>
                <a:gd name="T42" fmla="*/ 7 w 141"/>
                <a:gd name="T43" fmla="*/ 51 h 216"/>
                <a:gd name="T44" fmla="*/ 7 w 141"/>
                <a:gd name="T45" fmla="*/ 206 h 216"/>
                <a:gd name="T46" fmla="*/ 17 w 141"/>
                <a:gd name="T47" fmla="*/ 201 h 216"/>
                <a:gd name="T48" fmla="*/ 30 w 141"/>
                <a:gd name="T49" fmla="*/ 207 h 216"/>
                <a:gd name="T50" fmla="*/ 44 w 141"/>
                <a:gd name="T51" fmla="*/ 201 h 216"/>
                <a:gd name="T52" fmla="*/ 57 w 141"/>
                <a:gd name="T53" fmla="*/ 207 h 216"/>
                <a:gd name="T54" fmla="*/ 71 w 141"/>
                <a:gd name="T55" fmla="*/ 201 h 216"/>
                <a:gd name="T56" fmla="*/ 84 w 141"/>
                <a:gd name="T57" fmla="*/ 207 h 216"/>
                <a:gd name="T58" fmla="*/ 98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2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8" name="Freeform 295"/>
            <p:cNvSpPr>
              <a:spLocks/>
            </p:cNvSpPr>
            <p:nvPr/>
          </p:nvSpPr>
          <p:spPr bwMode="auto">
            <a:xfrm>
              <a:off x="4489531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3 w 50"/>
                <a:gd name="T7" fmla="*/ 44 h 50"/>
                <a:gd name="T8" fmla="*/ 43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Freeform 296"/>
            <p:cNvSpPr>
              <a:spLocks/>
            </p:cNvSpPr>
            <p:nvPr/>
          </p:nvSpPr>
          <p:spPr bwMode="auto">
            <a:xfrm>
              <a:off x="4550043" y="2944093"/>
              <a:ext cx="71770" cy="104137"/>
            </a:xfrm>
            <a:custGeom>
              <a:avLst/>
              <a:gdLst>
                <a:gd name="T0" fmla="*/ 28 w 60"/>
                <a:gd name="T1" fmla="*/ 88 h 88"/>
                <a:gd name="T2" fmla="*/ 5 w 60"/>
                <a:gd name="T3" fmla="*/ 81 h 88"/>
                <a:gd name="T4" fmla="*/ 0 w 60"/>
                <a:gd name="T5" fmla="*/ 68 h 88"/>
                <a:gd name="T6" fmla="*/ 8 w 60"/>
                <a:gd name="T7" fmla="*/ 68 h 88"/>
                <a:gd name="T8" fmla="*/ 10 w 60"/>
                <a:gd name="T9" fmla="*/ 75 h 88"/>
                <a:gd name="T10" fmla="*/ 28 w 60"/>
                <a:gd name="T11" fmla="*/ 80 h 88"/>
                <a:gd name="T12" fmla="*/ 48 w 60"/>
                <a:gd name="T13" fmla="*/ 74 h 88"/>
                <a:gd name="T14" fmla="*/ 52 w 60"/>
                <a:gd name="T15" fmla="*/ 61 h 88"/>
                <a:gd name="T16" fmla="*/ 52 w 60"/>
                <a:gd name="T17" fmla="*/ 60 h 88"/>
                <a:gd name="T18" fmla="*/ 28 w 60"/>
                <a:gd name="T19" fmla="*/ 44 h 88"/>
                <a:gd name="T20" fmla="*/ 0 w 60"/>
                <a:gd name="T21" fmla="*/ 24 h 88"/>
                <a:gd name="T22" fmla="*/ 0 w 60"/>
                <a:gd name="T23" fmla="*/ 23 h 88"/>
                <a:gd name="T24" fmla="*/ 5 w 60"/>
                <a:gd name="T25" fmla="*/ 7 h 88"/>
                <a:gd name="T26" fmla="*/ 28 w 60"/>
                <a:gd name="T27" fmla="*/ 0 h 88"/>
                <a:gd name="T28" fmla="*/ 51 w 60"/>
                <a:gd name="T29" fmla="*/ 8 h 88"/>
                <a:gd name="T30" fmla="*/ 56 w 60"/>
                <a:gd name="T31" fmla="*/ 20 h 88"/>
                <a:gd name="T32" fmla="*/ 48 w 60"/>
                <a:gd name="T33" fmla="*/ 20 h 88"/>
                <a:gd name="T34" fmla="*/ 52 w 60"/>
                <a:gd name="T35" fmla="*/ 20 h 88"/>
                <a:gd name="T36" fmla="*/ 48 w 60"/>
                <a:gd name="T37" fmla="*/ 20 h 88"/>
                <a:gd name="T38" fmla="*/ 45 w 60"/>
                <a:gd name="T39" fmla="*/ 13 h 88"/>
                <a:gd name="T40" fmla="*/ 28 w 60"/>
                <a:gd name="T41" fmla="*/ 8 h 88"/>
                <a:gd name="T42" fmla="*/ 11 w 60"/>
                <a:gd name="T43" fmla="*/ 12 h 88"/>
                <a:gd name="T44" fmla="*/ 8 w 60"/>
                <a:gd name="T45" fmla="*/ 23 h 88"/>
                <a:gd name="T46" fmla="*/ 8 w 60"/>
                <a:gd name="T47" fmla="*/ 24 h 88"/>
                <a:gd name="T48" fmla="*/ 28 w 60"/>
                <a:gd name="T49" fmla="*/ 36 h 88"/>
                <a:gd name="T50" fmla="*/ 60 w 60"/>
                <a:gd name="T51" fmla="*/ 60 h 88"/>
                <a:gd name="T52" fmla="*/ 60 w 60"/>
                <a:gd name="T53" fmla="*/ 61 h 88"/>
                <a:gd name="T54" fmla="*/ 54 w 60"/>
                <a:gd name="T55" fmla="*/ 80 h 88"/>
                <a:gd name="T56" fmla="*/ 28 w 60"/>
                <a:gd name="T5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88">
                  <a:moveTo>
                    <a:pt x="28" y="88"/>
                  </a:moveTo>
                  <a:cubicBezTo>
                    <a:pt x="17" y="88"/>
                    <a:pt x="9" y="85"/>
                    <a:pt x="5" y="81"/>
                  </a:cubicBezTo>
                  <a:cubicBezTo>
                    <a:pt x="0" y="76"/>
                    <a:pt x="0" y="70"/>
                    <a:pt x="0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70"/>
                    <a:pt x="8" y="73"/>
                    <a:pt x="10" y="75"/>
                  </a:cubicBezTo>
                  <a:cubicBezTo>
                    <a:pt x="14" y="78"/>
                    <a:pt x="20" y="80"/>
                    <a:pt x="28" y="80"/>
                  </a:cubicBezTo>
                  <a:cubicBezTo>
                    <a:pt x="38" y="80"/>
                    <a:pt x="44" y="78"/>
                    <a:pt x="48" y="74"/>
                  </a:cubicBezTo>
                  <a:cubicBezTo>
                    <a:pt x="52" y="70"/>
                    <a:pt x="52" y="64"/>
                    <a:pt x="52" y="61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52" y="60"/>
                    <a:pt x="51" y="44"/>
                    <a:pt x="28" y="44"/>
                  </a:cubicBezTo>
                  <a:cubicBezTo>
                    <a:pt x="8" y="44"/>
                    <a:pt x="0" y="38"/>
                    <a:pt x="0" y="2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8"/>
                    <a:pt x="0" y="12"/>
                    <a:pt x="5" y="7"/>
                  </a:cubicBezTo>
                  <a:cubicBezTo>
                    <a:pt x="10" y="2"/>
                    <a:pt x="17" y="0"/>
                    <a:pt x="28" y="0"/>
                  </a:cubicBezTo>
                  <a:cubicBezTo>
                    <a:pt x="38" y="0"/>
                    <a:pt x="46" y="2"/>
                    <a:pt x="51" y="8"/>
                  </a:cubicBezTo>
                  <a:cubicBezTo>
                    <a:pt x="56" y="13"/>
                    <a:pt x="56" y="19"/>
                    <a:pt x="56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16"/>
                    <a:pt x="45" y="13"/>
                  </a:cubicBezTo>
                  <a:cubicBezTo>
                    <a:pt x="42" y="10"/>
                    <a:pt x="36" y="8"/>
                    <a:pt x="28" y="8"/>
                  </a:cubicBezTo>
                  <a:cubicBezTo>
                    <a:pt x="19" y="8"/>
                    <a:pt x="14" y="9"/>
                    <a:pt x="11" y="12"/>
                  </a:cubicBezTo>
                  <a:cubicBezTo>
                    <a:pt x="8" y="15"/>
                    <a:pt x="8" y="19"/>
                    <a:pt x="8" y="23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9"/>
                    <a:pt x="8" y="36"/>
                    <a:pt x="28" y="36"/>
                  </a:cubicBezTo>
                  <a:cubicBezTo>
                    <a:pt x="55" y="36"/>
                    <a:pt x="60" y="55"/>
                    <a:pt x="60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5"/>
                    <a:pt x="60" y="73"/>
                    <a:pt x="54" y="80"/>
                  </a:cubicBezTo>
                  <a:cubicBezTo>
                    <a:pt x="48" y="85"/>
                    <a:pt x="40" y="88"/>
                    <a:pt x="28" y="8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0" name="Rectangle 297"/>
            <p:cNvSpPr>
              <a:spLocks noChangeArrowheads="1"/>
            </p:cNvSpPr>
            <p:nvPr/>
          </p:nvSpPr>
          <p:spPr bwMode="auto">
            <a:xfrm>
              <a:off x="4588039" y="2934243"/>
              <a:ext cx="9851" cy="1280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Rectangle 298"/>
            <p:cNvSpPr>
              <a:spLocks noChangeArrowheads="1"/>
            </p:cNvSpPr>
            <p:nvPr/>
          </p:nvSpPr>
          <p:spPr bwMode="auto">
            <a:xfrm>
              <a:off x="4569745" y="2934243"/>
              <a:ext cx="8444" cy="1280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8" name="Группа 487"/>
          <p:cNvGrpSpPr/>
          <p:nvPr/>
        </p:nvGrpSpPr>
        <p:grpSpPr>
          <a:xfrm>
            <a:off x="4876526" y="2835735"/>
            <a:ext cx="199830" cy="303967"/>
            <a:chOff x="4876526" y="2835735"/>
            <a:chExt cx="199830" cy="303967"/>
          </a:xfrm>
          <a:solidFill>
            <a:schemeClr val="tx2"/>
          </a:solidFill>
        </p:grpSpPr>
        <p:sp>
          <p:nvSpPr>
            <p:cNvPr id="292" name="Freeform 299"/>
            <p:cNvSpPr>
              <a:spLocks noEditPoints="1"/>
            </p:cNvSpPr>
            <p:nvPr/>
          </p:nvSpPr>
          <p:spPr bwMode="auto">
            <a:xfrm>
              <a:off x="4876526" y="2835735"/>
              <a:ext cx="199830" cy="303967"/>
            </a:xfrm>
            <a:custGeom>
              <a:avLst/>
              <a:gdLst>
                <a:gd name="T0" fmla="*/ 0 w 142"/>
                <a:gd name="T1" fmla="*/ 216 h 216"/>
                <a:gd name="T2" fmla="*/ 0 w 142"/>
                <a:gd name="T3" fmla="*/ 48 h 216"/>
                <a:gd name="T4" fmla="*/ 49 w 142"/>
                <a:gd name="T5" fmla="*/ 0 h 216"/>
                <a:gd name="T6" fmla="*/ 142 w 142"/>
                <a:gd name="T7" fmla="*/ 0 h 216"/>
                <a:gd name="T8" fmla="*/ 142 w 142"/>
                <a:gd name="T9" fmla="*/ 216 h 216"/>
                <a:gd name="T10" fmla="*/ 125 w 142"/>
                <a:gd name="T11" fmla="*/ 208 h 216"/>
                <a:gd name="T12" fmla="*/ 111 w 142"/>
                <a:gd name="T13" fmla="*/ 215 h 216"/>
                <a:gd name="T14" fmla="*/ 98 w 142"/>
                <a:gd name="T15" fmla="*/ 208 h 216"/>
                <a:gd name="T16" fmla="*/ 84 w 142"/>
                <a:gd name="T17" fmla="*/ 215 h 216"/>
                <a:gd name="T18" fmla="*/ 71 w 142"/>
                <a:gd name="T19" fmla="*/ 208 h 216"/>
                <a:gd name="T20" fmla="*/ 57 w 142"/>
                <a:gd name="T21" fmla="*/ 215 h 216"/>
                <a:gd name="T22" fmla="*/ 44 w 142"/>
                <a:gd name="T23" fmla="*/ 208 h 216"/>
                <a:gd name="T24" fmla="*/ 31 w 142"/>
                <a:gd name="T25" fmla="*/ 215 h 216"/>
                <a:gd name="T26" fmla="*/ 17 w 142"/>
                <a:gd name="T27" fmla="*/ 208 h 216"/>
                <a:gd name="T28" fmla="*/ 0 w 142"/>
                <a:gd name="T29" fmla="*/ 216 h 216"/>
                <a:gd name="T30" fmla="*/ 98 w 142"/>
                <a:gd name="T31" fmla="*/ 201 h 216"/>
                <a:gd name="T32" fmla="*/ 111 w 142"/>
                <a:gd name="T33" fmla="*/ 207 h 216"/>
                <a:gd name="T34" fmla="*/ 125 w 142"/>
                <a:gd name="T35" fmla="*/ 201 h 216"/>
                <a:gd name="T36" fmla="*/ 135 w 142"/>
                <a:gd name="T37" fmla="*/ 206 h 216"/>
                <a:gd name="T38" fmla="*/ 135 w 142"/>
                <a:gd name="T39" fmla="*/ 6 h 216"/>
                <a:gd name="T40" fmla="*/ 52 w 142"/>
                <a:gd name="T41" fmla="*/ 6 h 216"/>
                <a:gd name="T42" fmla="*/ 7 w 142"/>
                <a:gd name="T43" fmla="*/ 51 h 216"/>
                <a:gd name="T44" fmla="*/ 7 w 142"/>
                <a:gd name="T45" fmla="*/ 206 h 216"/>
                <a:gd name="T46" fmla="*/ 17 w 142"/>
                <a:gd name="T47" fmla="*/ 201 h 216"/>
                <a:gd name="T48" fmla="*/ 31 w 142"/>
                <a:gd name="T49" fmla="*/ 207 h 216"/>
                <a:gd name="T50" fmla="*/ 44 w 142"/>
                <a:gd name="T51" fmla="*/ 201 h 216"/>
                <a:gd name="T52" fmla="*/ 57 w 142"/>
                <a:gd name="T53" fmla="*/ 207 h 216"/>
                <a:gd name="T54" fmla="*/ 71 w 142"/>
                <a:gd name="T55" fmla="*/ 201 h 216"/>
                <a:gd name="T56" fmla="*/ 84 w 142"/>
                <a:gd name="T57" fmla="*/ 207 h 216"/>
                <a:gd name="T58" fmla="*/ 98 w 142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2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2" y="0"/>
                  </a:lnTo>
                  <a:lnTo>
                    <a:pt x="142" y="216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1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2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1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3" name="Freeform 300"/>
            <p:cNvSpPr>
              <a:spLocks/>
            </p:cNvSpPr>
            <p:nvPr/>
          </p:nvSpPr>
          <p:spPr bwMode="auto">
            <a:xfrm>
              <a:off x="4882155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3 w 50"/>
                <a:gd name="T7" fmla="*/ 44 h 50"/>
                <a:gd name="T8" fmla="*/ 43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4" name="Freeform 301"/>
            <p:cNvSpPr>
              <a:spLocks/>
            </p:cNvSpPr>
            <p:nvPr/>
          </p:nvSpPr>
          <p:spPr bwMode="auto">
            <a:xfrm>
              <a:off x="4938445" y="2939872"/>
              <a:ext cx="90064" cy="118209"/>
            </a:xfrm>
            <a:custGeom>
              <a:avLst/>
              <a:gdLst>
                <a:gd name="T0" fmla="*/ 40 w 76"/>
                <a:gd name="T1" fmla="*/ 100 h 100"/>
                <a:gd name="T2" fmla="*/ 0 w 76"/>
                <a:gd name="T3" fmla="*/ 48 h 100"/>
                <a:gd name="T4" fmla="*/ 40 w 76"/>
                <a:gd name="T5" fmla="*/ 0 h 100"/>
                <a:gd name="T6" fmla="*/ 76 w 76"/>
                <a:gd name="T7" fmla="*/ 15 h 100"/>
                <a:gd name="T8" fmla="*/ 68 w 76"/>
                <a:gd name="T9" fmla="*/ 17 h 100"/>
                <a:gd name="T10" fmla="*/ 68 w 76"/>
                <a:gd name="T11" fmla="*/ 17 h 100"/>
                <a:gd name="T12" fmla="*/ 40 w 76"/>
                <a:gd name="T13" fmla="*/ 8 h 100"/>
                <a:gd name="T14" fmla="*/ 8 w 76"/>
                <a:gd name="T15" fmla="*/ 48 h 100"/>
                <a:gd name="T16" fmla="*/ 40 w 76"/>
                <a:gd name="T17" fmla="*/ 92 h 100"/>
                <a:gd name="T18" fmla="*/ 68 w 76"/>
                <a:gd name="T19" fmla="*/ 79 h 100"/>
                <a:gd name="T20" fmla="*/ 76 w 76"/>
                <a:gd name="T21" fmla="*/ 81 h 100"/>
                <a:gd name="T22" fmla="*/ 40 w 76"/>
                <a:gd name="T2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00">
                  <a:moveTo>
                    <a:pt x="40" y="100"/>
                  </a:moveTo>
                  <a:cubicBezTo>
                    <a:pt x="22" y="100"/>
                    <a:pt x="0" y="91"/>
                    <a:pt x="0" y="48"/>
                  </a:cubicBezTo>
                  <a:cubicBezTo>
                    <a:pt x="0" y="16"/>
                    <a:pt x="13" y="0"/>
                    <a:pt x="40" y="0"/>
                  </a:cubicBezTo>
                  <a:cubicBezTo>
                    <a:pt x="70" y="0"/>
                    <a:pt x="75" y="13"/>
                    <a:pt x="76" y="15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4" y="8"/>
                    <a:pt x="40" y="8"/>
                  </a:cubicBezTo>
                  <a:cubicBezTo>
                    <a:pt x="18" y="8"/>
                    <a:pt x="8" y="20"/>
                    <a:pt x="8" y="48"/>
                  </a:cubicBezTo>
                  <a:cubicBezTo>
                    <a:pt x="8" y="77"/>
                    <a:pt x="19" y="92"/>
                    <a:pt x="40" y="92"/>
                  </a:cubicBezTo>
                  <a:cubicBezTo>
                    <a:pt x="65" y="92"/>
                    <a:pt x="68" y="79"/>
                    <a:pt x="68" y="79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6" y="82"/>
                    <a:pt x="71" y="100"/>
                    <a:pt x="40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5" name="Rectangle 302"/>
            <p:cNvSpPr>
              <a:spLocks noChangeArrowheads="1"/>
            </p:cNvSpPr>
            <p:nvPr/>
          </p:nvSpPr>
          <p:spPr bwMode="auto">
            <a:xfrm>
              <a:off x="4924373" y="2986310"/>
              <a:ext cx="7036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6" name="Rectangle 303"/>
            <p:cNvSpPr>
              <a:spLocks noChangeArrowheads="1"/>
            </p:cNvSpPr>
            <p:nvPr/>
          </p:nvSpPr>
          <p:spPr bwMode="auto">
            <a:xfrm>
              <a:off x="4924373" y="3006012"/>
              <a:ext cx="70363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9" name="Группа 488"/>
          <p:cNvGrpSpPr/>
          <p:nvPr/>
        </p:nvGrpSpPr>
        <p:grpSpPr>
          <a:xfrm>
            <a:off x="5269149" y="2835735"/>
            <a:ext cx="199830" cy="303967"/>
            <a:chOff x="5269149" y="2835735"/>
            <a:chExt cx="199830" cy="303967"/>
          </a:xfrm>
          <a:solidFill>
            <a:schemeClr val="tx2"/>
          </a:solidFill>
        </p:grpSpPr>
        <p:sp>
          <p:nvSpPr>
            <p:cNvPr id="297" name="Freeform 304"/>
            <p:cNvSpPr>
              <a:spLocks noEditPoints="1"/>
            </p:cNvSpPr>
            <p:nvPr/>
          </p:nvSpPr>
          <p:spPr bwMode="auto">
            <a:xfrm>
              <a:off x="5269149" y="2835735"/>
              <a:ext cx="199830" cy="303967"/>
            </a:xfrm>
            <a:custGeom>
              <a:avLst/>
              <a:gdLst>
                <a:gd name="T0" fmla="*/ 0 w 142"/>
                <a:gd name="T1" fmla="*/ 216 h 216"/>
                <a:gd name="T2" fmla="*/ 0 w 142"/>
                <a:gd name="T3" fmla="*/ 48 h 216"/>
                <a:gd name="T4" fmla="*/ 50 w 142"/>
                <a:gd name="T5" fmla="*/ 0 h 216"/>
                <a:gd name="T6" fmla="*/ 142 w 142"/>
                <a:gd name="T7" fmla="*/ 0 h 216"/>
                <a:gd name="T8" fmla="*/ 142 w 142"/>
                <a:gd name="T9" fmla="*/ 216 h 216"/>
                <a:gd name="T10" fmla="*/ 125 w 142"/>
                <a:gd name="T11" fmla="*/ 208 h 216"/>
                <a:gd name="T12" fmla="*/ 111 w 142"/>
                <a:gd name="T13" fmla="*/ 215 h 216"/>
                <a:gd name="T14" fmla="*/ 98 w 142"/>
                <a:gd name="T15" fmla="*/ 208 h 216"/>
                <a:gd name="T16" fmla="*/ 84 w 142"/>
                <a:gd name="T17" fmla="*/ 215 h 216"/>
                <a:gd name="T18" fmla="*/ 71 w 142"/>
                <a:gd name="T19" fmla="*/ 208 h 216"/>
                <a:gd name="T20" fmla="*/ 58 w 142"/>
                <a:gd name="T21" fmla="*/ 215 h 216"/>
                <a:gd name="T22" fmla="*/ 44 w 142"/>
                <a:gd name="T23" fmla="*/ 208 h 216"/>
                <a:gd name="T24" fmla="*/ 31 w 142"/>
                <a:gd name="T25" fmla="*/ 215 h 216"/>
                <a:gd name="T26" fmla="*/ 17 w 142"/>
                <a:gd name="T27" fmla="*/ 208 h 216"/>
                <a:gd name="T28" fmla="*/ 0 w 142"/>
                <a:gd name="T29" fmla="*/ 216 h 216"/>
                <a:gd name="T30" fmla="*/ 98 w 142"/>
                <a:gd name="T31" fmla="*/ 201 h 216"/>
                <a:gd name="T32" fmla="*/ 111 w 142"/>
                <a:gd name="T33" fmla="*/ 207 h 216"/>
                <a:gd name="T34" fmla="*/ 125 w 142"/>
                <a:gd name="T35" fmla="*/ 201 h 216"/>
                <a:gd name="T36" fmla="*/ 135 w 142"/>
                <a:gd name="T37" fmla="*/ 206 h 216"/>
                <a:gd name="T38" fmla="*/ 135 w 142"/>
                <a:gd name="T39" fmla="*/ 6 h 216"/>
                <a:gd name="T40" fmla="*/ 53 w 142"/>
                <a:gd name="T41" fmla="*/ 6 h 216"/>
                <a:gd name="T42" fmla="*/ 7 w 142"/>
                <a:gd name="T43" fmla="*/ 51 h 216"/>
                <a:gd name="T44" fmla="*/ 7 w 142"/>
                <a:gd name="T45" fmla="*/ 206 h 216"/>
                <a:gd name="T46" fmla="*/ 17 w 142"/>
                <a:gd name="T47" fmla="*/ 201 h 216"/>
                <a:gd name="T48" fmla="*/ 31 w 142"/>
                <a:gd name="T49" fmla="*/ 207 h 216"/>
                <a:gd name="T50" fmla="*/ 44 w 142"/>
                <a:gd name="T51" fmla="*/ 201 h 216"/>
                <a:gd name="T52" fmla="*/ 58 w 142"/>
                <a:gd name="T53" fmla="*/ 207 h 216"/>
                <a:gd name="T54" fmla="*/ 71 w 142"/>
                <a:gd name="T55" fmla="*/ 201 h 216"/>
                <a:gd name="T56" fmla="*/ 84 w 142"/>
                <a:gd name="T57" fmla="*/ 207 h 216"/>
                <a:gd name="T58" fmla="*/ 98 w 142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2" h="216">
                  <a:moveTo>
                    <a:pt x="0" y="216"/>
                  </a:moveTo>
                  <a:lnTo>
                    <a:pt x="0" y="48"/>
                  </a:lnTo>
                  <a:lnTo>
                    <a:pt x="50" y="0"/>
                  </a:lnTo>
                  <a:lnTo>
                    <a:pt x="142" y="0"/>
                  </a:lnTo>
                  <a:lnTo>
                    <a:pt x="142" y="216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8" y="215"/>
                  </a:lnTo>
                  <a:lnTo>
                    <a:pt x="44" y="208"/>
                  </a:lnTo>
                  <a:lnTo>
                    <a:pt x="31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3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1" y="207"/>
                  </a:lnTo>
                  <a:lnTo>
                    <a:pt x="44" y="201"/>
                  </a:lnTo>
                  <a:lnTo>
                    <a:pt x="58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8" name="Freeform 305"/>
            <p:cNvSpPr>
              <a:spLocks/>
            </p:cNvSpPr>
            <p:nvPr/>
          </p:nvSpPr>
          <p:spPr bwMode="auto">
            <a:xfrm>
              <a:off x="5274778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3 w 50"/>
                <a:gd name="T7" fmla="*/ 44 h 50"/>
                <a:gd name="T8" fmla="*/ 43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9" name="Freeform 306"/>
            <p:cNvSpPr>
              <a:spLocks/>
            </p:cNvSpPr>
            <p:nvPr/>
          </p:nvSpPr>
          <p:spPr bwMode="auto">
            <a:xfrm>
              <a:off x="5340920" y="2930020"/>
              <a:ext cx="66141" cy="132282"/>
            </a:xfrm>
            <a:custGeom>
              <a:avLst/>
              <a:gdLst>
                <a:gd name="T0" fmla="*/ 7 w 47"/>
                <a:gd name="T1" fmla="*/ 94 h 94"/>
                <a:gd name="T2" fmla="*/ 0 w 47"/>
                <a:gd name="T3" fmla="*/ 94 h 94"/>
                <a:gd name="T4" fmla="*/ 0 w 47"/>
                <a:gd name="T5" fmla="*/ 0 h 94"/>
                <a:gd name="T6" fmla="*/ 47 w 47"/>
                <a:gd name="T7" fmla="*/ 0 h 94"/>
                <a:gd name="T8" fmla="*/ 47 w 47"/>
                <a:gd name="T9" fmla="*/ 7 h 94"/>
                <a:gd name="T10" fmla="*/ 7 w 47"/>
                <a:gd name="T11" fmla="*/ 7 h 94"/>
                <a:gd name="T12" fmla="*/ 7 w 47"/>
                <a:gd name="T1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94">
                  <a:moveTo>
                    <a:pt x="7" y="94"/>
                  </a:moveTo>
                  <a:lnTo>
                    <a:pt x="0" y="94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7"/>
                  </a:lnTo>
                  <a:lnTo>
                    <a:pt x="7" y="7"/>
                  </a:lnTo>
                  <a:lnTo>
                    <a:pt x="7" y="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0" name="Rectangle 307"/>
            <p:cNvSpPr>
              <a:spLocks noChangeArrowheads="1"/>
            </p:cNvSpPr>
            <p:nvPr/>
          </p:nvSpPr>
          <p:spPr bwMode="auto">
            <a:xfrm>
              <a:off x="5345141" y="2991939"/>
              <a:ext cx="52069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1" name="Rectangle 308"/>
            <p:cNvSpPr>
              <a:spLocks noChangeArrowheads="1"/>
            </p:cNvSpPr>
            <p:nvPr/>
          </p:nvSpPr>
          <p:spPr bwMode="auto">
            <a:xfrm>
              <a:off x="5326847" y="3014456"/>
              <a:ext cx="52069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0" name="Группа 489"/>
          <p:cNvGrpSpPr/>
          <p:nvPr/>
        </p:nvGrpSpPr>
        <p:grpSpPr>
          <a:xfrm>
            <a:off x="5661774" y="2835735"/>
            <a:ext cx="199830" cy="303967"/>
            <a:chOff x="5661774" y="2835735"/>
            <a:chExt cx="199830" cy="303967"/>
          </a:xfrm>
          <a:solidFill>
            <a:schemeClr val="tx2"/>
          </a:solidFill>
        </p:grpSpPr>
        <p:sp>
          <p:nvSpPr>
            <p:cNvPr id="302" name="Freeform 309"/>
            <p:cNvSpPr>
              <a:spLocks noEditPoints="1"/>
            </p:cNvSpPr>
            <p:nvPr/>
          </p:nvSpPr>
          <p:spPr bwMode="auto">
            <a:xfrm>
              <a:off x="5661774" y="2835735"/>
              <a:ext cx="199830" cy="303967"/>
            </a:xfrm>
            <a:custGeom>
              <a:avLst/>
              <a:gdLst>
                <a:gd name="T0" fmla="*/ 0 w 142"/>
                <a:gd name="T1" fmla="*/ 216 h 216"/>
                <a:gd name="T2" fmla="*/ 0 w 142"/>
                <a:gd name="T3" fmla="*/ 48 h 216"/>
                <a:gd name="T4" fmla="*/ 50 w 142"/>
                <a:gd name="T5" fmla="*/ 0 h 216"/>
                <a:gd name="T6" fmla="*/ 142 w 142"/>
                <a:gd name="T7" fmla="*/ 0 h 216"/>
                <a:gd name="T8" fmla="*/ 142 w 142"/>
                <a:gd name="T9" fmla="*/ 216 h 216"/>
                <a:gd name="T10" fmla="*/ 125 w 142"/>
                <a:gd name="T11" fmla="*/ 208 h 216"/>
                <a:gd name="T12" fmla="*/ 111 w 142"/>
                <a:gd name="T13" fmla="*/ 215 h 216"/>
                <a:gd name="T14" fmla="*/ 98 w 142"/>
                <a:gd name="T15" fmla="*/ 208 h 216"/>
                <a:gd name="T16" fmla="*/ 85 w 142"/>
                <a:gd name="T17" fmla="*/ 215 h 216"/>
                <a:gd name="T18" fmla="*/ 71 w 142"/>
                <a:gd name="T19" fmla="*/ 208 h 216"/>
                <a:gd name="T20" fmla="*/ 58 w 142"/>
                <a:gd name="T21" fmla="*/ 215 h 216"/>
                <a:gd name="T22" fmla="*/ 44 w 142"/>
                <a:gd name="T23" fmla="*/ 208 h 216"/>
                <a:gd name="T24" fmla="*/ 31 w 142"/>
                <a:gd name="T25" fmla="*/ 215 h 216"/>
                <a:gd name="T26" fmla="*/ 17 w 142"/>
                <a:gd name="T27" fmla="*/ 208 h 216"/>
                <a:gd name="T28" fmla="*/ 0 w 142"/>
                <a:gd name="T29" fmla="*/ 216 h 216"/>
                <a:gd name="T30" fmla="*/ 98 w 142"/>
                <a:gd name="T31" fmla="*/ 201 h 216"/>
                <a:gd name="T32" fmla="*/ 111 w 142"/>
                <a:gd name="T33" fmla="*/ 207 h 216"/>
                <a:gd name="T34" fmla="*/ 125 w 142"/>
                <a:gd name="T35" fmla="*/ 201 h 216"/>
                <a:gd name="T36" fmla="*/ 135 w 142"/>
                <a:gd name="T37" fmla="*/ 206 h 216"/>
                <a:gd name="T38" fmla="*/ 135 w 142"/>
                <a:gd name="T39" fmla="*/ 6 h 216"/>
                <a:gd name="T40" fmla="*/ 53 w 142"/>
                <a:gd name="T41" fmla="*/ 6 h 216"/>
                <a:gd name="T42" fmla="*/ 7 w 142"/>
                <a:gd name="T43" fmla="*/ 51 h 216"/>
                <a:gd name="T44" fmla="*/ 7 w 142"/>
                <a:gd name="T45" fmla="*/ 206 h 216"/>
                <a:gd name="T46" fmla="*/ 17 w 142"/>
                <a:gd name="T47" fmla="*/ 201 h 216"/>
                <a:gd name="T48" fmla="*/ 31 w 142"/>
                <a:gd name="T49" fmla="*/ 207 h 216"/>
                <a:gd name="T50" fmla="*/ 44 w 142"/>
                <a:gd name="T51" fmla="*/ 201 h 216"/>
                <a:gd name="T52" fmla="*/ 58 w 142"/>
                <a:gd name="T53" fmla="*/ 207 h 216"/>
                <a:gd name="T54" fmla="*/ 71 w 142"/>
                <a:gd name="T55" fmla="*/ 201 h 216"/>
                <a:gd name="T56" fmla="*/ 85 w 142"/>
                <a:gd name="T57" fmla="*/ 207 h 216"/>
                <a:gd name="T58" fmla="*/ 98 w 142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2" h="216">
                  <a:moveTo>
                    <a:pt x="0" y="216"/>
                  </a:moveTo>
                  <a:lnTo>
                    <a:pt x="0" y="48"/>
                  </a:lnTo>
                  <a:lnTo>
                    <a:pt x="50" y="0"/>
                  </a:lnTo>
                  <a:lnTo>
                    <a:pt x="142" y="0"/>
                  </a:lnTo>
                  <a:lnTo>
                    <a:pt x="142" y="216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5" y="215"/>
                  </a:lnTo>
                  <a:lnTo>
                    <a:pt x="71" y="208"/>
                  </a:lnTo>
                  <a:lnTo>
                    <a:pt x="58" y="215"/>
                  </a:lnTo>
                  <a:lnTo>
                    <a:pt x="44" y="208"/>
                  </a:lnTo>
                  <a:lnTo>
                    <a:pt x="31" y="215"/>
                  </a:lnTo>
                  <a:lnTo>
                    <a:pt x="17" y="208"/>
                  </a:lnTo>
                  <a:lnTo>
                    <a:pt x="0" y="216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3" y="6"/>
                  </a:lnTo>
                  <a:lnTo>
                    <a:pt x="7" y="51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1" y="207"/>
                  </a:lnTo>
                  <a:lnTo>
                    <a:pt x="44" y="201"/>
                  </a:lnTo>
                  <a:lnTo>
                    <a:pt x="58" y="207"/>
                  </a:lnTo>
                  <a:lnTo>
                    <a:pt x="71" y="201"/>
                  </a:lnTo>
                  <a:lnTo>
                    <a:pt x="85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3" name="Freeform 310"/>
            <p:cNvSpPr>
              <a:spLocks/>
            </p:cNvSpPr>
            <p:nvPr/>
          </p:nvSpPr>
          <p:spPr bwMode="auto">
            <a:xfrm>
              <a:off x="5667403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4 w 50"/>
                <a:gd name="T7" fmla="*/ 44 h 50"/>
                <a:gd name="T8" fmla="*/ 44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4" name="Freeform 311"/>
            <p:cNvSpPr>
              <a:spLocks/>
            </p:cNvSpPr>
            <p:nvPr/>
          </p:nvSpPr>
          <p:spPr bwMode="auto">
            <a:xfrm>
              <a:off x="5723693" y="2939872"/>
              <a:ext cx="90064" cy="118209"/>
            </a:xfrm>
            <a:custGeom>
              <a:avLst/>
              <a:gdLst>
                <a:gd name="T0" fmla="*/ 40 w 76"/>
                <a:gd name="T1" fmla="*/ 100 h 100"/>
                <a:gd name="T2" fmla="*/ 0 w 76"/>
                <a:gd name="T3" fmla="*/ 48 h 100"/>
                <a:gd name="T4" fmla="*/ 40 w 76"/>
                <a:gd name="T5" fmla="*/ 0 h 100"/>
                <a:gd name="T6" fmla="*/ 76 w 76"/>
                <a:gd name="T7" fmla="*/ 15 h 100"/>
                <a:gd name="T8" fmla="*/ 69 w 76"/>
                <a:gd name="T9" fmla="*/ 17 h 100"/>
                <a:gd name="T10" fmla="*/ 40 w 76"/>
                <a:gd name="T11" fmla="*/ 8 h 100"/>
                <a:gd name="T12" fmla="*/ 8 w 76"/>
                <a:gd name="T13" fmla="*/ 48 h 100"/>
                <a:gd name="T14" fmla="*/ 40 w 76"/>
                <a:gd name="T15" fmla="*/ 92 h 100"/>
                <a:gd name="T16" fmla="*/ 68 w 76"/>
                <a:gd name="T17" fmla="*/ 79 h 100"/>
                <a:gd name="T18" fmla="*/ 68 w 76"/>
                <a:gd name="T19" fmla="*/ 64 h 100"/>
                <a:gd name="T20" fmla="*/ 56 w 76"/>
                <a:gd name="T21" fmla="*/ 64 h 100"/>
                <a:gd name="T22" fmla="*/ 56 w 76"/>
                <a:gd name="T23" fmla="*/ 56 h 100"/>
                <a:gd name="T24" fmla="*/ 76 w 76"/>
                <a:gd name="T25" fmla="*/ 56 h 100"/>
                <a:gd name="T26" fmla="*/ 76 w 76"/>
                <a:gd name="T27" fmla="*/ 81 h 100"/>
                <a:gd name="T28" fmla="*/ 40 w 76"/>
                <a:gd name="T29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100">
                  <a:moveTo>
                    <a:pt x="40" y="100"/>
                  </a:moveTo>
                  <a:cubicBezTo>
                    <a:pt x="22" y="100"/>
                    <a:pt x="0" y="91"/>
                    <a:pt x="0" y="48"/>
                  </a:cubicBezTo>
                  <a:cubicBezTo>
                    <a:pt x="0" y="16"/>
                    <a:pt x="13" y="0"/>
                    <a:pt x="40" y="0"/>
                  </a:cubicBezTo>
                  <a:cubicBezTo>
                    <a:pt x="71" y="0"/>
                    <a:pt x="76" y="13"/>
                    <a:pt x="76" y="15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8" y="17"/>
                    <a:pt x="65" y="8"/>
                    <a:pt x="40" y="8"/>
                  </a:cubicBezTo>
                  <a:cubicBezTo>
                    <a:pt x="18" y="8"/>
                    <a:pt x="8" y="20"/>
                    <a:pt x="8" y="48"/>
                  </a:cubicBezTo>
                  <a:cubicBezTo>
                    <a:pt x="8" y="77"/>
                    <a:pt x="19" y="92"/>
                    <a:pt x="40" y="92"/>
                  </a:cubicBezTo>
                  <a:cubicBezTo>
                    <a:pt x="63" y="92"/>
                    <a:pt x="68" y="81"/>
                    <a:pt x="68" y="79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6" y="82"/>
                    <a:pt x="71" y="100"/>
                    <a:pt x="40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5" name="Rectangle 312"/>
            <p:cNvSpPr>
              <a:spLocks noChangeArrowheads="1"/>
            </p:cNvSpPr>
            <p:nvPr/>
          </p:nvSpPr>
          <p:spPr bwMode="auto">
            <a:xfrm>
              <a:off x="5765910" y="2930020"/>
              <a:ext cx="9851" cy="13650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1" name="Группа 490"/>
          <p:cNvGrpSpPr/>
          <p:nvPr/>
        </p:nvGrpSpPr>
        <p:grpSpPr>
          <a:xfrm>
            <a:off x="6055805" y="2835735"/>
            <a:ext cx="198423" cy="303967"/>
            <a:chOff x="6055805" y="2835735"/>
            <a:chExt cx="198423" cy="303967"/>
          </a:xfrm>
          <a:solidFill>
            <a:schemeClr val="tx2"/>
          </a:solidFill>
        </p:grpSpPr>
        <p:sp>
          <p:nvSpPr>
            <p:cNvPr id="306" name="Freeform 313"/>
            <p:cNvSpPr>
              <a:spLocks noEditPoints="1"/>
            </p:cNvSpPr>
            <p:nvPr/>
          </p:nvSpPr>
          <p:spPr bwMode="auto">
            <a:xfrm>
              <a:off x="6055805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9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4 w 141"/>
                <a:gd name="T11" fmla="*/ 208 h 216"/>
                <a:gd name="T12" fmla="*/ 111 w 141"/>
                <a:gd name="T13" fmla="*/ 215 h 216"/>
                <a:gd name="T14" fmla="*/ 97 w 141"/>
                <a:gd name="T15" fmla="*/ 208 h 216"/>
                <a:gd name="T16" fmla="*/ 84 w 141"/>
                <a:gd name="T17" fmla="*/ 215 h 216"/>
                <a:gd name="T18" fmla="*/ 70 w 141"/>
                <a:gd name="T19" fmla="*/ 208 h 216"/>
                <a:gd name="T20" fmla="*/ 57 w 141"/>
                <a:gd name="T21" fmla="*/ 215 h 216"/>
                <a:gd name="T22" fmla="*/ 43 w 141"/>
                <a:gd name="T23" fmla="*/ 208 h 216"/>
                <a:gd name="T24" fmla="*/ 30 w 141"/>
                <a:gd name="T25" fmla="*/ 215 h 216"/>
                <a:gd name="T26" fmla="*/ 16 w 141"/>
                <a:gd name="T27" fmla="*/ 208 h 216"/>
                <a:gd name="T28" fmla="*/ 0 w 141"/>
                <a:gd name="T29" fmla="*/ 216 h 216"/>
                <a:gd name="T30" fmla="*/ 97 w 141"/>
                <a:gd name="T31" fmla="*/ 201 h 216"/>
                <a:gd name="T32" fmla="*/ 111 w 141"/>
                <a:gd name="T33" fmla="*/ 207 h 216"/>
                <a:gd name="T34" fmla="*/ 124 w 141"/>
                <a:gd name="T35" fmla="*/ 201 h 216"/>
                <a:gd name="T36" fmla="*/ 134 w 141"/>
                <a:gd name="T37" fmla="*/ 206 h 216"/>
                <a:gd name="T38" fmla="*/ 134 w 141"/>
                <a:gd name="T39" fmla="*/ 6 h 216"/>
                <a:gd name="T40" fmla="*/ 52 w 141"/>
                <a:gd name="T41" fmla="*/ 6 h 216"/>
                <a:gd name="T42" fmla="*/ 6 w 141"/>
                <a:gd name="T43" fmla="*/ 51 h 216"/>
                <a:gd name="T44" fmla="*/ 6 w 141"/>
                <a:gd name="T45" fmla="*/ 206 h 216"/>
                <a:gd name="T46" fmla="*/ 16 w 141"/>
                <a:gd name="T47" fmla="*/ 201 h 216"/>
                <a:gd name="T48" fmla="*/ 30 w 141"/>
                <a:gd name="T49" fmla="*/ 207 h 216"/>
                <a:gd name="T50" fmla="*/ 43 w 141"/>
                <a:gd name="T51" fmla="*/ 201 h 216"/>
                <a:gd name="T52" fmla="*/ 57 w 141"/>
                <a:gd name="T53" fmla="*/ 207 h 216"/>
                <a:gd name="T54" fmla="*/ 70 w 141"/>
                <a:gd name="T55" fmla="*/ 201 h 216"/>
                <a:gd name="T56" fmla="*/ 84 w 141"/>
                <a:gd name="T57" fmla="*/ 207 h 216"/>
                <a:gd name="T58" fmla="*/ 97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0" y="208"/>
                  </a:lnTo>
                  <a:lnTo>
                    <a:pt x="57" y="215"/>
                  </a:lnTo>
                  <a:lnTo>
                    <a:pt x="43" y="208"/>
                  </a:lnTo>
                  <a:lnTo>
                    <a:pt x="30" y="215"/>
                  </a:lnTo>
                  <a:lnTo>
                    <a:pt x="16" y="208"/>
                  </a:lnTo>
                  <a:lnTo>
                    <a:pt x="0" y="216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2" y="6"/>
                  </a:lnTo>
                  <a:lnTo>
                    <a:pt x="6" y="51"/>
                  </a:lnTo>
                  <a:lnTo>
                    <a:pt x="6" y="206"/>
                  </a:lnTo>
                  <a:lnTo>
                    <a:pt x="16" y="201"/>
                  </a:lnTo>
                  <a:lnTo>
                    <a:pt x="30" y="207"/>
                  </a:lnTo>
                  <a:lnTo>
                    <a:pt x="43" y="201"/>
                  </a:lnTo>
                  <a:lnTo>
                    <a:pt x="57" y="207"/>
                  </a:lnTo>
                  <a:lnTo>
                    <a:pt x="70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7" name="Freeform 314"/>
            <p:cNvSpPr>
              <a:spLocks/>
            </p:cNvSpPr>
            <p:nvPr/>
          </p:nvSpPr>
          <p:spPr bwMode="auto">
            <a:xfrm>
              <a:off x="6060026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4 w 50"/>
                <a:gd name="T7" fmla="*/ 44 h 50"/>
                <a:gd name="T8" fmla="*/ 44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8" name="Rectangle 315"/>
            <p:cNvSpPr>
              <a:spLocks noChangeArrowheads="1"/>
            </p:cNvSpPr>
            <p:nvPr/>
          </p:nvSpPr>
          <p:spPr bwMode="auto">
            <a:xfrm>
              <a:off x="6126167" y="2930020"/>
              <a:ext cx="9851" cy="13228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9" name="Freeform 316"/>
            <p:cNvSpPr>
              <a:spLocks/>
            </p:cNvSpPr>
            <p:nvPr/>
          </p:nvSpPr>
          <p:spPr bwMode="auto">
            <a:xfrm>
              <a:off x="6123353" y="2925799"/>
              <a:ext cx="81621" cy="140725"/>
            </a:xfrm>
            <a:custGeom>
              <a:avLst/>
              <a:gdLst>
                <a:gd name="T0" fmla="*/ 54 w 58"/>
                <a:gd name="T1" fmla="*/ 100 h 100"/>
                <a:gd name="T2" fmla="*/ 0 w 58"/>
                <a:gd name="T3" fmla="*/ 47 h 100"/>
                <a:gd name="T4" fmla="*/ 47 w 58"/>
                <a:gd name="T5" fmla="*/ 0 h 100"/>
                <a:gd name="T6" fmla="*/ 52 w 58"/>
                <a:gd name="T7" fmla="*/ 5 h 100"/>
                <a:gd name="T8" fmla="*/ 10 w 58"/>
                <a:gd name="T9" fmla="*/ 47 h 100"/>
                <a:gd name="T10" fmla="*/ 58 w 58"/>
                <a:gd name="T11" fmla="*/ 94 h 100"/>
                <a:gd name="T12" fmla="*/ 54 w 58"/>
                <a:gd name="T1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00">
                  <a:moveTo>
                    <a:pt x="54" y="100"/>
                  </a:moveTo>
                  <a:lnTo>
                    <a:pt x="0" y="47"/>
                  </a:lnTo>
                  <a:lnTo>
                    <a:pt x="47" y="0"/>
                  </a:lnTo>
                  <a:lnTo>
                    <a:pt x="52" y="5"/>
                  </a:lnTo>
                  <a:lnTo>
                    <a:pt x="10" y="47"/>
                  </a:lnTo>
                  <a:lnTo>
                    <a:pt x="58" y="94"/>
                  </a:lnTo>
                  <a:lnTo>
                    <a:pt x="54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0" name="Rectangle 317"/>
            <p:cNvSpPr>
              <a:spLocks noChangeArrowheads="1"/>
            </p:cNvSpPr>
            <p:nvPr/>
          </p:nvSpPr>
          <p:spPr bwMode="auto">
            <a:xfrm>
              <a:off x="6107873" y="2986310"/>
              <a:ext cx="7036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2" name="Группа 491"/>
          <p:cNvGrpSpPr/>
          <p:nvPr/>
        </p:nvGrpSpPr>
        <p:grpSpPr>
          <a:xfrm>
            <a:off x="6449836" y="2835735"/>
            <a:ext cx="198423" cy="303967"/>
            <a:chOff x="6449836" y="2835735"/>
            <a:chExt cx="198423" cy="303967"/>
          </a:xfrm>
          <a:solidFill>
            <a:schemeClr val="tx2"/>
          </a:solidFill>
        </p:grpSpPr>
        <p:sp>
          <p:nvSpPr>
            <p:cNvPr id="311" name="Freeform 318"/>
            <p:cNvSpPr>
              <a:spLocks noEditPoints="1"/>
            </p:cNvSpPr>
            <p:nvPr/>
          </p:nvSpPr>
          <p:spPr bwMode="auto">
            <a:xfrm>
              <a:off x="6449836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8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4 w 141"/>
                <a:gd name="T11" fmla="*/ 208 h 216"/>
                <a:gd name="T12" fmla="*/ 110 w 141"/>
                <a:gd name="T13" fmla="*/ 215 h 216"/>
                <a:gd name="T14" fmla="*/ 97 w 141"/>
                <a:gd name="T15" fmla="*/ 208 h 216"/>
                <a:gd name="T16" fmla="*/ 84 w 141"/>
                <a:gd name="T17" fmla="*/ 215 h 216"/>
                <a:gd name="T18" fmla="*/ 70 w 141"/>
                <a:gd name="T19" fmla="*/ 208 h 216"/>
                <a:gd name="T20" fmla="*/ 57 w 141"/>
                <a:gd name="T21" fmla="*/ 215 h 216"/>
                <a:gd name="T22" fmla="*/ 43 w 141"/>
                <a:gd name="T23" fmla="*/ 208 h 216"/>
                <a:gd name="T24" fmla="*/ 30 w 141"/>
                <a:gd name="T25" fmla="*/ 215 h 216"/>
                <a:gd name="T26" fmla="*/ 16 w 141"/>
                <a:gd name="T27" fmla="*/ 208 h 216"/>
                <a:gd name="T28" fmla="*/ 0 w 141"/>
                <a:gd name="T29" fmla="*/ 216 h 216"/>
                <a:gd name="T30" fmla="*/ 97 w 141"/>
                <a:gd name="T31" fmla="*/ 201 h 216"/>
                <a:gd name="T32" fmla="*/ 110 w 141"/>
                <a:gd name="T33" fmla="*/ 207 h 216"/>
                <a:gd name="T34" fmla="*/ 124 w 141"/>
                <a:gd name="T35" fmla="*/ 201 h 216"/>
                <a:gd name="T36" fmla="*/ 134 w 141"/>
                <a:gd name="T37" fmla="*/ 206 h 216"/>
                <a:gd name="T38" fmla="*/ 134 w 141"/>
                <a:gd name="T39" fmla="*/ 6 h 216"/>
                <a:gd name="T40" fmla="*/ 51 w 141"/>
                <a:gd name="T41" fmla="*/ 6 h 216"/>
                <a:gd name="T42" fmla="*/ 6 w 141"/>
                <a:gd name="T43" fmla="*/ 51 h 216"/>
                <a:gd name="T44" fmla="*/ 6 w 141"/>
                <a:gd name="T45" fmla="*/ 206 h 216"/>
                <a:gd name="T46" fmla="*/ 16 w 141"/>
                <a:gd name="T47" fmla="*/ 201 h 216"/>
                <a:gd name="T48" fmla="*/ 30 w 141"/>
                <a:gd name="T49" fmla="*/ 207 h 216"/>
                <a:gd name="T50" fmla="*/ 43 w 141"/>
                <a:gd name="T51" fmla="*/ 201 h 216"/>
                <a:gd name="T52" fmla="*/ 57 w 141"/>
                <a:gd name="T53" fmla="*/ 207 h 216"/>
                <a:gd name="T54" fmla="*/ 70 w 141"/>
                <a:gd name="T55" fmla="*/ 201 h 216"/>
                <a:gd name="T56" fmla="*/ 84 w 141"/>
                <a:gd name="T57" fmla="*/ 207 h 216"/>
                <a:gd name="T58" fmla="*/ 97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8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4" y="208"/>
                  </a:lnTo>
                  <a:lnTo>
                    <a:pt x="110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0" y="208"/>
                  </a:lnTo>
                  <a:lnTo>
                    <a:pt x="57" y="215"/>
                  </a:lnTo>
                  <a:lnTo>
                    <a:pt x="43" y="208"/>
                  </a:lnTo>
                  <a:lnTo>
                    <a:pt x="30" y="215"/>
                  </a:lnTo>
                  <a:lnTo>
                    <a:pt x="16" y="208"/>
                  </a:lnTo>
                  <a:lnTo>
                    <a:pt x="0" y="216"/>
                  </a:lnTo>
                  <a:close/>
                  <a:moveTo>
                    <a:pt x="97" y="201"/>
                  </a:moveTo>
                  <a:lnTo>
                    <a:pt x="110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1" y="6"/>
                  </a:lnTo>
                  <a:lnTo>
                    <a:pt x="6" y="51"/>
                  </a:lnTo>
                  <a:lnTo>
                    <a:pt x="6" y="206"/>
                  </a:lnTo>
                  <a:lnTo>
                    <a:pt x="16" y="201"/>
                  </a:lnTo>
                  <a:lnTo>
                    <a:pt x="30" y="207"/>
                  </a:lnTo>
                  <a:lnTo>
                    <a:pt x="43" y="201"/>
                  </a:lnTo>
                  <a:lnTo>
                    <a:pt x="57" y="207"/>
                  </a:lnTo>
                  <a:lnTo>
                    <a:pt x="70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2" name="Freeform 319"/>
            <p:cNvSpPr>
              <a:spLocks/>
            </p:cNvSpPr>
            <p:nvPr/>
          </p:nvSpPr>
          <p:spPr bwMode="auto">
            <a:xfrm>
              <a:off x="6454057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4 w 50"/>
                <a:gd name="T7" fmla="*/ 44 h 50"/>
                <a:gd name="T8" fmla="*/ 44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3" name="Freeform 320"/>
            <p:cNvSpPr>
              <a:spLocks/>
            </p:cNvSpPr>
            <p:nvPr/>
          </p:nvSpPr>
          <p:spPr bwMode="auto">
            <a:xfrm>
              <a:off x="6520198" y="2930020"/>
              <a:ext cx="64734" cy="132282"/>
            </a:xfrm>
            <a:custGeom>
              <a:avLst/>
              <a:gdLst>
                <a:gd name="T0" fmla="*/ 48 w 55"/>
                <a:gd name="T1" fmla="*/ 112 h 112"/>
                <a:gd name="T2" fmla="*/ 0 w 55"/>
                <a:gd name="T3" fmla="*/ 112 h 112"/>
                <a:gd name="T4" fmla="*/ 0 w 55"/>
                <a:gd name="T5" fmla="*/ 24 h 112"/>
                <a:gd name="T6" fmla="*/ 32 w 55"/>
                <a:gd name="T7" fmla="*/ 0 h 112"/>
                <a:gd name="T8" fmla="*/ 55 w 55"/>
                <a:gd name="T9" fmla="*/ 10 h 112"/>
                <a:gd name="T10" fmla="*/ 48 w 55"/>
                <a:gd name="T11" fmla="*/ 14 h 112"/>
                <a:gd name="T12" fmla="*/ 32 w 55"/>
                <a:gd name="T13" fmla="*/ 8 h 112"/>
                <a:gd name="T14" fmla="*/ 8 w 55"/>
                <a:gd name="T15" fmla="*/ 24 h 112"/>
                <a:gd name="T16" fmla="*/ 8 w 55"/>
                <a:gd name="T17" fmla="*/ 104 h 112"/>
                <a:gd name="T18" fmla="*/ 48 w 55"/>
                <a:gd name="T19" fmla="*/ 104 h 112"/>
                <a:gd name="T20" fmla="*/ 48 w 55"/>
                <a:gd name="T21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112">
                  <a:moveTo>
                    <a:pt x="48" y="112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8"/>
                    <a:pt x="10" y="0"/>
                    <a:pt x="32" y="0"/>
                  </a:cubicBezTo>
                  <a:cubicBezTo>
                    <a:pt x="49" y="0"/>
                    <a:pt x="55" y="9"/>
                    <a:pt x="55" y="10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4"/>
                    <a:pt x="44" y="8"/>
                    <a:pt x="32" y="8"/>
                  </a:cubicBezTo>
                  <a:cubicBezTo>
                    <a:pt x="10" y="8"/>
                    <a:pt x="8" y="16"/>
                    <a:pt x="8" y="24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48" y="104"/>
                    <a:pt x="48" y="104"/>
                    <a:pt x="48" y="104"/>
                  </a:cubicBezTo>
                  <a:lnTo>
                    <a:pt x="48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4" name="Rectangle 321"/>
            <p:cNvSpPr>
              <a:spLocks noChangeArrowheads="1"/>
            </p:cNvSpPr>
            <p:nvPr/>
          </p:nvSpPr>
          <p:spPr bwMode="auto">
            <a:xfrm>
              <a:off x="6501904" y="2991939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5" name="Rectangle 322"/>
            <p:cNvSpPr>
              <a:spLocks noChangeArrowheads="1"/>
            </p:cNvSpPr>
            <p:nvPr/>
          </p:nvSpPr>
          <p:spPr bwMode="auto">
            <a:xfrm>
              <a:off x="6501904" y="3010234"/>
              <a:ext cx="56290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6" name="Rectangle 323"/>
            <p:cNvSpPr>
              <a:spLocks noChangeArrowheads="1"/>
            </p:cNvSpPr>
            <p:nvPr/>
          </p:nvSpPr>
          <p:spPr bwMode="auto">
            <a:xfrm>
              <a:off x="6501904" y="3052452"/>
              <a:ext cx="22516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3" name="Группа 492"/>
          <p:cNvGrpSpPr/>
          <p:nvPr/>
        </p:nvGrpSpPr>
        <p:grpSpPr>
          <a:xfrm>
            <a:off x="6842459" y="2835735"/>
            <a:ext cx="198423" cy="303967"/>
            <a:chOff x="6842459" y="2835735"/>
            <a:chExt cx="198423" cy="303967"/>
          </a:xfrm>
          <a:solidFill>
            <a:schemeClr val="tx2"/>
          </a:solidFill>
        </p:grpSpPr>
        <p:sp>
          <p:nvSpPr>
            <p:cNvPr id="317" name="Freeform 324"/>
            <p:cNvSpPr>
              <a:spLocks noEditPoints="1"/>
            </p:cNvSpPr>
            <p:nvPr/>
          </p:nvSpPr>
          <p:spPr bwMode="auto">
            <a:xfrm>
              <a:off x="6842459" y="2835735"/>
              <a:ext cx="198423" cy="303967"/>
            </a:xfrm>
            <a:custGeom>
              <a:avLst/>
              <a:gdLst>
                <a:gd name="T0" fmla="*/ 0 w 141"/>
                <a:gd name="T1" fmla="*/ 216 h 216"/>
                <a:gd name="T2" fmla="*/ 0 w 141"/>
                <a:gd name="T3" fmla="*/ 48 h 216"/>
                <a:gd name="T4" fmla="*/ 48 w 141"/>
                <a:gd name="T5" fmla="*/ 0 h 216"/>
                <a:gd name="T6" fmla="*/ 141 w 141"/>
                <a:gd name="T7" fmla="*/ 0 h 216"/>
                <a:gd name="T8" fmla="*/ 141 w 141"/>
                <a:gd name="T9" fmla="*/ 216 h 216"/>
                <a:gd name="T10" fmla="*/ 124 w 141"/>
                <a:gd name="T11" fmla="*/ 208 h 216"/>
                <a:gd name="T12" fmla="*/ 111 w 141"/>
                <a:gd name="T13" fmla="*/ 215 h 216"/>
                <a:gd name="T14" fmla="*/ 97 w 141"/>
                <a:gd name="T15" fmla="*/ 208 h 216"/>
                <a:gd name="T16" fmla="*/ 84 w 141"/>
                <a:gd name="T17" fmla="*/ 215 h 216"/>
                <a:gd name="T18" fmla="*/ 70 w 141"/>
                <a:gd name="T19" fmla="*/ 208 h 216"/>
                <a:gd name="T20" fmla="*/ 57 w 141"/>
                <a:gd name="T21" fmla="*/ 215 h 216"/>
                <a:gd name="T22" fmla="*/ 43 w 141"/>
                <a:gd name="T23" fmla="*/ 208 h 216"/>
                <a:gd name="T24" fmla="*/ 30 w 141"/>
                <a:gd name="T25" fmla="*/ 215 h 216"/>
                <a:gd name="T26" fmla="*/ 16 w 141"/>
                <a:gd name="T27" fmla="*/ 208 h 216"/>
                <a:gd name="T28" fmla="*/ 0 w 141"/>
                <a:gd name="T29" fmla="*/ 216 h 216"/>
                <a:gd name="T30" fmla="*/ 97 w 141"/>
                <a:gd name="T31" fmla="*/ 201 h 216"/>
                <a:gd name="T32" fmla="*/ 111 w 141"/>
                <a:gd name="T33" fmla="*/ 207 h 216"/>
                <a:gd name="T34" fmla="*/ 124 w 141"/>
                <a:gd name="T35" fmla="*/ 201 h 216"/>
                <a:gd name="T36" fmla="*/ 134 w 141"/>
                <a:gd name="T37" fmla="*/ 206 h 216"/>
                <a:gd name="T38" fmla="*/ 134 w 141"/>
                <a:gd name="T39" fmla="*/ 6 h 216"/>
                <a:gd name="T40" fmla="*/ 51 w 141"/>
                <a:gd name="T41" fmla="*/ 6 h 216"/>
                <a:gd name="T42" fmla="*/ 6 w 141"/>
                <a:gd name="T43" fmla="*/ 51 h 216"/>
                <a:gd name="T44" fmla="*/ 6 w 141"/>
                <a:gd name="T45" fmla="*/ 206 h 216"/>
                <a:gd name="T46" fmla="*/ 16 w 141"/>
                <a:gd name="T47" fmla="*/ 201 h 216"/>
                <a:gd name="T48" fmla="*/ 30 w 141"/>
                <a:gd name="T49" fmla="*/ 207 h 216"/>
                <a:gd name="T50" fmla="*/ 43 w 141"/>
                <a:gd name="T51" fmla="*/ 201 h 216"/>
                <a:gd name="T52" fmla="*/ 57 w 141"/>
                <a:gd name="T53" fmla="*/ 207 h 216"/>
                <a:gd name="T54" fmla="*/ 70 w 141"/>
                <a:gd name="T55" fmla="*/ 201 h 216"/>
                <a:gd name="T56" fmla="*/ 84 w 141"/>
                <a:gd name="T57" fmla="*/ 207 h 216"/>
                <a:gd name="T58" fmla="*/ 97 w 141"/>
                <a:gd name="T59" fmla="*/ 20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6">
                  <a:moveTo>
                    <a:pt x="0" y="216"/>
                  </a:moveTo>
                  <a:lnTo>
                    <a:pt x="0" y="48"/>
                  </a:lnTo>
                  <a:lnTo>
                    <a:pt x="48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0" y="208"/>
                  </a:lnTo>
                  <a:lnTo>
                    <a:pt x="57" y="215"/>
                  </a:lnTo>
                  <a:lnTo>
                    <a:pt x="43" y="208"/>
                  </a:lnTo>
                  <a:lnTo>
                    <a:pt x="30" y="215"/>
                  </a:lnTo>
                  <a:lnTo>
                    <a:pt x="16" y="208"/>
                  </a:lnTo>
                  <a:lnTo>
                    <a:pt x="0" y="216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1" y="6"/>
                  </a:lnTo>
                  <a:lnTo>
                    <a:pt x="6" y="51"/>
                  </a:lnTo>
                  <a:lnTo>
                    <a:pt x="6" y="206"/>
                  </a:lnTo>
                  <a:lnTo>
                    <a:pt x="16" y="201"/>
                  </a:lnTo>
                  <a:lnTo>
                    <a:pt x="30" y="207"/>
                  </a:lnTo>
                  <a:lnTo>
                    <a:pt x="43" y="201"/>
                  </a:lnTo>
                  <a:lnTo>
                    <a:pt x="57" y="207"/>
                  </a:lnTo>
                  <a:lnTo>
                    <a:pt x="70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8" name="Freeform 325"/>
            <p:cNvSpPr>
              <a:spLocks/>
            </p:cNvSpPr>
            <p:nvPr/>
          </p:nvSpPr>
          <p:spPr bwMode="auto">
            <a:xfrm>
              <a:off x="6846681" y="2839956"/>
              <a:ext cx="70363" cy="70363"/>
            </a:xfrm>
            <a:custGeom>
              <a:avLst/>
              <a:gdLst>
                <a:gd name="T0" fmla="*/ 50 w 50"/>
                <a:gd name="T1" fmla="*/ 50 h 50"/>
                <a:gd name="T2" fmla="*/ 0 w 50"/>
                <a:gd name="T3" fmla="*/ 50 h 50"/>
                <a:gd name="T4" fmla="*/ 0 w 50"/>
                <a:gd name="T5" fmla="*/ 44 h 50"/>
                <a:gd name="T6" fmla="*/ 44 w 50"/>
                <a:gd name="T7" fmla="*/ 44 h 50"/>
                <a:gd name="T8" fmla="*/ 44 w 50"/>
                <a:gd name="T9" fmla="*/ 0 h 50"/>
                <a:gd name="T10" fmla="*/ 50 w 50"/>
                <a:gd name="T11" fmla="*/ 0 h 50"/>
                <a:gd name="T12" fmla="*/ 50 w 5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50"/>
                  </a:moveTo>
                  <a:lnTo>
                    <a:pt x="0" y="50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9" name="Freeform 326"/>
            <p:cNvSpPr>
              <a:spLocks/>
            </p:cNvSpPr>
            <p:nvPr/>
          </p:nvSpPr>
          <p:spPr bwMode="auto">
            <a:xfrm>
              <a:off x="6902971" y="2930020"/>
              <a:ext cx="80214" cy="132282"/>
            </a:xfrm>
            <a:custGeom>
              <a:avLst/>
              <a:gdLst>
                <a:gd name="T0" fmla="*/ 57 w 57"/>
                <a:gd name="T1" fmla="*/ 94 h 94"/>
                <a:gd name="T2" fmla="*/ 48 w 57"/>
                <a:gd name="T3" fmla="*/ 94 h 94"/>
                <a:gd name="T4" fmla="*/ 7 w 57"/>
                <a:gd name="T5" fmla="*/ 11 h 94"/>
                <a:gd name="T6" fmla="*/ 7 w 57"/>
                <a:gd name="T7" fmla="*/ 94 h 94"/>
                <a:gd name="T8" fmla="*/ 0 w 57"/>
                <a:gd name="T9" fmla="*/ 94 h 94"/>
                <a:gd name="T10" fmla="*/ 0 w 57"/>
                <a:gd name="T11" fmla="*/ 0 h 94"/>
                <a:gd name="T12" fmla="*/ 9 w 57"/>
                <a:gd name="T13" fmla="*/ 0 h 94"/>
                <a:gd name="T14" fmla="*/ 51 w 57"/>
                <a:gd name="T15" fmla="*/ 82 h 94"/>
                <a:gd name="T16" fmla="*/ 51 w 57"/>
                <a:gd name="T17" fmla="*/ 0 h 94"/>
                <a:gd name="T18" fmla="*/ 57 w 57"/>
                <a:gd name="T19" fmla="*/ 0 h 94"/>
                <a:gd name="T20" fmla="*/ 57 w 57"/>
                <a:gd name="T21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94">
                  <a:moveTo>
                    <a:pt x="57" y="94"/>
                  </a:moveTo>
                  <a:lnTo>
                    <a:pt x="48" y="94"/>
                  </a:lnTo>
                  <a:lnTo>
                    <a:pt x="7" y="11"/>
                  </a:lnTo>
                  <a:lnTo>
                    <a:pt x="7" y="94"/>
                  </a:lnTo>
                  <a:lnTo>
                    <a:pt x="0" y="94"/>
                  </a:lnTo>
                  <a:lnTo>
                    <a:pt x="0" y="0"/>
                  </a:lnTo>
                  <a:lnTo>
                    <a:pt x="9" y="0"/>
                  </a:lnTo>
                  <a:lnTo>
                    <a:pt x="51" y="82"/>
                  </a:lnTo>
                  <a:lnTo>
                    <a:pt x="51" y="0"/>
                  </a:lnTo>
                  <a:lnTo>
                    <a:pt x="57" y="0"/>
                  </a:lnTo>
                  <a:lnTo>
                    <a:pt x="57" y="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0" name="Rectangle 327"/>
            <p:cNvSpPr>
              <a:spLocks noChangeArrowheads="1"/>
            </p:cNvSpPr>
            <p:nvPr/>
          </p:nvSpPr>
          <p:spPr bwMode="auto">
            <a:xfrm>
              <a:off x="6884677" y="2976460"/>
              <a:ext cx="11398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1" name="Rectangle 328"/>
            <p:cNvSpPr>
              <a:spLocks noChangeArrowheads="1"/>
            </p:cNvSpPr>
            <p:nvPr/>
          </p:nvSpPr>
          <p:spPr bwMode="auto">
            <a:xfrm>
              <a:off x="6884677" y="3006012"/>
              <a:ext cx="113988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4" name="Группа 493"/>
          <p:cNvGrpSpPr/>
          <p:nvPr/>
        </p:nvGrpSpPr>
        <p:grpSpPr>
          <a:xfrm>
            <a:off x="2126753" y="3228358"/>
            <a:ext cx="198423" cy="305374"/>
            <a:chOff x="2126753" y="3228358"/>
            <a:chExt cx="198423" cy="305374"/>
          </a:xfrm>
          <a:solidFill>
            <a:schemeClr val="tx2"/>
          </a:solidFill>
        </p:grpSpPr>
        <p:sp>
          <p:nvSpPr>
            <p:cNvPr id="322" name="Freeform 329"/>
            <p:cNvSpPr>
              <a:spLocks noEditPoints="1"/>
            </p:cNvSpPr>
            <p:nvPr/>
          </p:nvSpPr>
          <p:spPr bwMode="auto">
            <a:xfrm>
              <a:off x="2126753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49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4 w 141"/>
                <a:gd name="T11" fmla="*/ 208 h 217"/>
                <a:gd name="T12" fmla="*/ 111 w 141"/>
                <a:gd name="T13" fmla="*/ 215 h 217"/>
                <a:gd name="T14" fmla="*/ 97 w 141"/>
                <a:gd name="T15" fmla="*/ 208 h 217"/>
                <a:gd name="T16" fmla="*/ 84 w 141"/>
                <a:gd name="T17" fmla="*/ 215 h 217"/>
                <a:gd name="T18" fmla="*/ 70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7 w 141"/>
                <a:gd name="T31" fmla="*/ 201 h 217"/>
                <a:gd name="T32" fmla="*/ 111 w 141"/>
                <a:gd name="T33" fmla="*/ 207 h 217"/>
                <a:gd name="T34" fmla="*/ 124 w 141"/>
                <a:gd name="T35" fmla="*/ 201 h 217"/>
                <a:gd name="T36" fmla="*/ 134 w 141"/>
                <a:gd name="T37" fmla="*/ 206 h 217"/>
                <a:gd name="T38" fmla="*/ 134 w 141"/>
                <a:gd name="T39" fmla="*/ 6 h 217"/>
                <a:gd name="T40" fmla="*/ 52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0 w 141"/>
                <a:gd name="T55" fmla="*/ 201 h 217"/>
                <a:gd name="T56" fmla="*/ 84 w 141"/>
                <a:gd name="T57" fmla="*/ 207 h 217"/>
                <a:gd name="T58" fmla="*/ 97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0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2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0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3" name="Freeform 330"/>
            <p:cNvSpPr>
              <a:spLocks/>
            </p:cNvSpPr>
            <p:nvPr/>
          </p:nvSpPr>
          <p:spPr bwMode="auto">
            <a:xfrm>
              <a:off x="2130974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4" name="Rectangle 331"/>
            <p:cNvSpPr>
              <a:spLocks noChangeArrowheads="1"/>
            </p:cNvSpPr>
            <p:nvPr/>
          </p:nvSpPr>
          <p:spPr bwMode="auto">
            <a:xfrm>
              <a:off x="2183043" y="3322645"/>
              <a:ext cx="9851" cy="13228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5" name="Freeform 332"/>
            <p:cNvSpPr>
              <a:spLocks/>
            </p:cNvSpPr>
            <p:nvPr/>
          </p:nvSpPr>
          <p:spPr bwMode="auto">
            <a:xfrm>
              <a:off x="2188672" y="3321237"/>
              <a:ext cx="80214" cy="87250"/>
            </a:xfrm>
            <a:custGeom>
              <a:avLst/>
              <a:gdLst>
                <a:gd name="T0" fmla="*/ 26 w 68"/>
                <a:gd name="T1" fmla="*/ 73 h 73"/>
                <a:gd name="T2" fmla="*/ 24 w 68"/>
                <a:gd name="T3" fmla="*/ 73 h 73"/>
                <a:gd name="T4" fmla="*/ 0 w 68"/>
                <a:gd name="T5" fmla="*/ 73 h 73"/>
                <a:gd name="T6" fmla="*/ 0 w 68"/>
                <a:gd name="T7" fmla="*/ 65 h 73"/>
                <a:gd name="T8" fmla="*/ 24 w 68"/>
                <a:gd name="T9" fmla="*/ 65 h 73"/>
                <a:gd name="T10" fmla="*/ 53 w 68"/>
                <a:gd name="T11" fmla="*/ 56 h 73"/>
                <a:gd name="T12" fmla="*/ 60 w 68"/>
                <a:gd name="T13" fmla="*/ 37 h 73"/>
                <a:gd name="T14" fmla="*/ 53 w 68"/>
                <a:gd name="T15" fmla="*/ 18 h 73"/>
                <a:gd name="T16" fmla="*/ 24 w 68"/>
                <a:gd name="T17" fmla="*/ 9 h 73"/>
                <a:gd name="T18" fmla="*/ 0 w 68"/>
                <a:gd name="T19" fmla="*/ 9 h 73"/>
                <a:gd name="T20" fmla="*/ 0 w 68"/>
                <a:gd name="T21" fmla="*/ 1 h 73"/>
                <a:gd name="T22" fmla="*/ 24 w 68"/>
                <a:gd name="T23" fmla="*/ 1 h 73"/>
                <a:gd name="T24" fmla="*/ 58 w 68"/>
                <a:gd name="T25" fmla="*/ 12 h 73"/>
                <a:gd name="T26" fmla="*/ 68 w 68"/>
                <a:gd name="T27" fmla="*/ 37 h 73"/>
                <a:gd name="T28" fmla="*/ 58 w 68"/>
                <a:gd name="T29" fmla="*/ 62 h 73"/>
                <a:gd name="T30" fmla="*/ 26 w 68"/>
                <a:gd name="T3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73">
                  <a:moveTo>
                    <a:pt x="26" y="73"/>
                  </a:moveTo>
                  <a:cubicBezTo>
                    <a:pt x="25" y="73"/>
                    <a:pt x="24" y="73"/>
                    <a:pt x="24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5" y="65"/>
                    <a:pt x="42" y="66"/>
                    <a:pt x="53" y="56"/>
                  </a:cubicBezTo>
                  <a:cubicBezTo>
                    <a:pt x="58" y="52"/>
                    <a:pt x="60" y="45"/>
                    <a:pt x="60" y="37"/>
                  </a:cubicBezTo>
                  <a:cubicBezTo>
                    <a:pt x="60" y="29"/>
                    <a:pt x="58" y="22"/>
                    <a:pt x="53" y="18"/>
                  </a:cubicBezTo>
                  <a:cubicBezTo>
                    <a:pt x="42" y="8"/>
                    <a:pt x="25" y="9"/>
                    <a:pt x="24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5" y="1"/>
                    <a:pt x="45" y="0"/>
                    <a:pt x="58" y="12"/>
                  </a:cubicBezTo>
                  <a:cubicBezTo>
                    <a:pt x="65" y="18"/>
                    <a:pt x="68" y="26"/>
                    <a:pt x="68" y="37"/>
                  </a:cubicBezTo>
                  <a:cubicBezTo>
                    <a:pt x="68" y="48"/>
                    <a:pt x="65" y="56"/>
                    <a:pt x="58" y="62"/>
                  </a:cubicBezTo>
                  <a:cubicBezTo>
                    <a:pt x="48" y="72"/>
                    <a:pt x="32" y="73"/>
                    <a:pt x="26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6" name="Rectangle 333"/>
            <p:cNvSpPr>
              <a:spLocks noChangeArrowheads="1"/>
            </p:cNvSpPr>
            <p:nvPr/>
          </p:nvSpPr>
          <p:spPr bwMode="auto">
            <a:xfrm>
              <a:off x="2168970" y="3350790"/>
              <a:ext cx="11398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7" name="Rectangle 334"/>
            <p:cNvSpPr>
              <a:spLocks noChangeArrowheads="1"/>
            </p:cNvSpPr>
            <p:nvPr/>
          </p:nvSpPr>
          <p:spPr bwMode="auto">
            <a:xfrm>
              <a:off x="2168970" y="3370491"/>
              <a:ext cx="113988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5" name="Группа 494"/>
          <p:cNvGrpSpPr/>
          <p:nvPr/>
        </p:nvGrpSpPr>
        <p:grpSpPr>
          <a:xfrm>
            <a:off x="2519376" y="3228358"/>
            <a:ext cx="198423" cy="305374"/>
            <a:chOff x="2519376" y="3228358"/>
            <a:chExt cx="198423" cy="305374"/>
          </a:xfrm>
          <a:solidFill>
            <a:schemeClr val="tx2"/>
          </a:solidFill>
        </p:grpSpPr>
        <p:sp>
          <p:nvSpPr>
            <p:cNvPr id="328" name="Freeform 335"/>
            <p:cNvSpPr>
              <a:spLocks noEditPoints="1"/>
            </p:cNvSpPr>
            <p:nvPr/>
          </p:nvSpPr>
          <p:spPr bwMode="auto">
            <a:xfrm>
              <a:off x="2519376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50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4 w 141"/>
                <a:gd name="T11" fmla="*/ 208 h 217"/>
                <a:gd name="T12" fmla="*/ 111 w 141"/>
                <a:gd name="T13" fmla="*/ 215 h 217"/>
                <a:gd name="T14" fmla="*/ 97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7 w 141"/>
                <a:gd name="T31" fmla="*/ 201 h 217"/>
                <a:gd name="T32" fmla="*/ 111 w 141"/>
                <a:gd name="T33" fmla="*/ 207 h 217"/>
                <a:gd name="T34" fmla="*/ 124 w 141"/>
                <a:gd name="T35" fmla="*/ 201 h 217"/>
                <a:gd name="T36" fmla="*/ 134 w 141"/>
                <a:gd name="T37" fmla="*/ 206 h 217"/>
                <a:gd name="T38" fmla="*/ 134 w 141"/>
                <a:gd name="T39" fmla="*/ 6 h 217"/>
                <a:gd name="T40" fmla="*/ 52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7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50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2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9" name="Freeform 336"/>
            <p:cNvSpPr>
              <a:spLocks/>
            </p:cNvSpPr>
            <p:nvPr/>
          </p:nvSpPr>
          <p:spPr bwMode="auto">
            <a:xfrm>
              <a:off x="2523598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0" name="Freeform 337"/>
            <p:cNvSpPr>
              <a:spLocks/>
            </p:cNvSpPr>
            <p:nvPr/>
          </p:nvSpPr>
          <p:spPr bwMode="auto">
            <a:xfrm>
              <a:off x="2589739" y="3322645"/>
              <a:ext cx="66141" cy="132282"/>
            </a:xfrm>
            <a:custGeom>
              <a:avLst/>
              <a:gdLst>
                <a:gd name="T0" fmla="*/ 48 w 56"/>
                <a:gd name="T1" fmla="*/ 112 h 112"/>
                <a:gd name="T2" fmla="*/ 0 w 56"/>
                <a:gd name="T3" fmla="*/ 112 h 112"/>
                <a:gd name="T4" fmla="*/ 0 w 56"/>
                <a:gd name="T5" fmla="*/ 24 h 112"/>
                <a:gd name="T6" fmla="*/ 33 w 56"/>
                <a:gd name="T7" fmla="*/ 0 h 112"/>
                <a:gd name="T8" fmla="*/ 56 w 56"/>
                <a:gd name="T9" fmla="*/ 10 h 112"/>
                <a:gd name="T10" fmla="*/ 49 w 56"/>
                <a:gd name="T11" fmla="*/ 14 h 112"/>
                <a:gd name="T12" fmla="*/ 33 w 56"/>
                <a:gd name="T13" fmla="*/ 8 h 112"/>
                <a:gd name="T14" fmla="*/ 8 w 56"/>
                <a:gd name="T15" fmla="*/ 24 h 112"/>
                <a:gd name="T16" fmla="*/ 8 w 56"/>
                <a:gd name="T17" fmla="*/ 104 h 112"/>
                <a:gd name="T18" fmla="*/ 48 w 56"/>
                <a:gd name="T19" fmla="*/ 104 h 112"/>
                <a:gd name="T20" fmla="*/ 48 w 56"/>
                <a:gd name="T21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112">
                  <a:moveTo>
                    <a:pt x="48" y="112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8"/>
                    <a:pt x="11" y="0"/>
                    <a:pt x="33" y="0"/>
                  </a:cubicBezTo>
                  <a:cubicBezTo>
                    <a:pt x="50" y="0"/>
                    <a:pt x="55" y="9"/>
                    <a:pt x="56" y="10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9" y="14"/>
                    <a:pt x="45" y="8"/>
                    <a:pt x="33" y="8"/>
                  </a:cubicBezTo>
                  <a:cubicBezTo>
                    <a:pt x="11" y="8"/>
                    <a:pt x="8" y="16"/>
                    <a:pt x="8" y="24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48" y="104"/>
                    <a:pt x="48" y="104"/>
                    <a:pt x="48" y="104"/>
                  </a:cubicBezTo>
                  <a:lnTo>
                    <a:pt x="48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1" name="Rectangle 338"/>
            <p:cNvSpPr>
              <a:spLocks noChangeArrowheads="1"/>
            </p:cNvSpPr>
            <p:nvPr/>
          </p:nvSpPr>
          <p:spPr bwMode="auto">
            <a:xfrm>
              <a:off x="2571445" y="3384564"/>
              <a:ext cx="56290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2" name="Rectangle 339"/>
            <p:cNvSpPr>
              <a:spLocks noChangeArrowheads="1"/>
            </p:cNvSpPr>
            <p:nvPr/>
          </p:nvSpPr>
          <p:spPr bwMode="auto">
            <a:xfrm>
              <a:off x="2571445" y="3445075"/>
              <a:ext cx="23924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6" name="Группа 495"/>
          <p:cNvGrpSpPr/>
          <p:nvPr/>
        </p:nvGrpSpPr>
        <p:grpSpPr>
          <a:xfrm>
            <a:off x="2912000" y="3228358"/>
            <a:ext cx="198423" cy="305374"/>
            <a:chOff x="2912000" y="3228358"/>
            <a:chExt cx="198423" cy="305374"/>
          </a:xfrm>
          <a:solidFill>
            <a:schemeClr val="tx2"/>
          </a:solidFill>
        </p:grpSpPr>
        <p:sp>
          <p:nvSpPr>
            <p:cNvPr id="333" name="Freeform 340"/>
            <p:cNvSpPr>
              <a:spLocks noEditPoints="1"/>
            </p:cNvSpPr>
            <p:nvPr/>
          </p:nvSpPr>
          <p:spPr bwMode="auto">
            <a:xfrm>
              <a:off x="2912000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50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4 w 141"/>
                <a:gd name="T11" fmla="*/ 208 h 217"/>
                <a:gd name="T12" fmla="*/ 111 w 141"/>
                <a:gd name="T13" fmla="*/ 215 h 217"/>
                <a:gd name="T14" fmla="*/ 98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8 w 141"/>
                <a:gd name="T31" fmla="*/ 201 h 217"/>
                <a:gd name="T32" fmla="*/ 111 w 141"/>
                <a:gd name="T33" fmla="*/ 207 h 217"/>
                <a:gd name="T34" fmla="*/ 124 w 141"/>
                <a:gd name="T35" fmla="*/ 201 h 217"/>
                <a:gd name="T36" fmla="*/ 135 w 141"/>
                <a:gd name="T37" fmla="*/ 206 h 217"/>
                <a:gd name="T38" fmla="*/ 135 w 141"/>
                <a:gd name="T39" fmla="*/ 6 h 217"/>
                <a:gd name="T40" fmla="*/ 52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8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50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2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4" name="Freeform 341"/>
            <p:cNvSpPr>
              <a:spLocks/>
            </p:cNvSpPr>
            <p:nvPr/>
          </p:nvSpPr>
          <p:spPr bwMode="auto">
            <a:xfrm>
              <a:off x="2916221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5" name="Rectangle 342"/>
            <p:cNvSpPr>
              <a:spLocks noChangeArrowheads="1"/>
            </p:cNvSpPr>
            <p:nvPr/>
          </p:nvSpPr>
          <p:spPr bwMode="auto">
            <a:xfrm>
              <a:off x="2978141" y="3322645"/>
              <a:ext cx="9851" cy="13228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6" name="Freeform 343"/>
            <p:cNvSpPr>
              <a:spLocks/>
            </p:cNvSpPr>
            <p:nvPr/>
          </p:nvSpPr>
          <p:spPr bwMode="auto">
            <a:xfrm>
              <a:off x="2964068" y="3321237"/>
              <a:ext cx="99915" cy="87250"/>
            </a:xfrm>
            <a:custGeom>
              <a:avLst/>
              <a:gdLst>
                <a:gd name="T0" fmla="*/ 43 w 85"/>
                <a:gd name="T1" fmla="*/ 73 h 73"/>
                <a:gd name="T2" fmla="*/ 40 w 85"/>
                <a:gd name="T3" fmla="*/ 73 h 73"/>
                <a:gd name="T4" fmla="*/ 0 w 85"/>
                <a:gd name="T5" fmla="*/ 73 h 73"/>
                <a:gd name="T6" fmla="*/ 0 w 85"/>
                <a:gd name="T7" fmla="*/ 65 h 73"/>
                <a:gd name="T8" fmla="*/ 40 w 85"/>
                <a:gd name="T9" fmla="*/ 65 h 73"/>
                <a:gd name="T10" fmla="*/ 69 w 85"/>
                <a:gd name="T11" fmla="*/ 56 h 73"/>
                <a:gd name="T12" fmla="*/ 77 w 85"/>
                <a:gd name="T13" fmla="*/ 37 h 73"/>
                <a:gd name="T14" fmla="*/ 69 w 85"/>
                <a:gd name="T15" fmla="*/ 18 h 73"/>
                <a:gd name="T16" fmla="*/ 41 w 85"/>
                <a:gd name="T17" fmla="*/ 9 h 73"/>
                <a:gd name="T18" fmla="*/ 16 w 85"/>
                <a:gd name="T19" fmla="*/ 9 h 73"/>
                <a:gd name="T20" fmla="*/ 16 w 85"/>
                <a:gd name="T21" fmla="*/ 1 h 73"/>
                <a:gd name="T22" fmla="*/ 40 w 85"/>
                <a:gd name="T23" fmla="*/ 1 h 73"/>
                <a:gd name="T24" fmla="*/ 75 w 85"/>
                <a:gd name="T25" fmla="*/ 12 h 73"/>
                <a:gd name="T26" fmla="*/ 85 w 85"/>
                <a:gd name="T27" fmla="*/ 37 h 73"/>
                <a:gd name="T28" fmla="*/ 75 w 85"/>
                <a:gd name="T29" fmla="*/ 62 h 73"/>
                <a:gd name="T30" fmla="*/ 43 w 85"/>
                <a:gd name="T3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5" h="73">
                  <a:moveTo>
                    <a:pt x="43" y="73"/>
                  </a:moveTo>
                  <a:cubicBezTo>
                    <a:pt x="41" y="73"/>
                    <a:pt x="40" y="73"/>
                    <a:pt x="4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41" y="65"/>
                    <a:pt x="59" y="66"/>
                    <a:pt x="69" y="56"/>
                  </a:cubicBezTo>
                  <a:cubicBezTo>
                    <a:pt x="74" y="52"/>
                    <a:pt x="77" y="45"/>
                    <a:pt x="77" y="37"/>
                  </a:cubicBezTo>
                  <a:cubicBezTo>
                    <a:pt x="77" y="29"/>
                    <a:pt x="74" y="22"/>
                    <a:pt x="69" y="18"/>
                  </a:cubicBezTo>
                  <a:cubicBezTo>
                    <a:pt x="59" y="8"/>
                    <a:pt x="41" y="9"/>
                    <a:pt x="41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1"/>
                    <a:pt x="62" y="0"/>
                    <a:pt x="75" y="12"/>
                  </a:cubicBezTo>
                  <a:cubicBezTo>
                    <a:pt x="81" y="18"/>
                    <a:pt x="85" y="26"/>
                    <a:pt x="85" y="37"/>
                  </a:cubicBezTo>
                  <a:cubicBezTo>
                    <a:pt x="85" y="48"/>
                    <a:pt x="81" y="56"/>
                    <a:pt x="75" y="62"/>
                  </a:cubicBezTo>
                  <a:cubicBezTo>
                    <a:pt x="64" y="72"/>
                    <a:pt x="49" y="73"/>
                    <a:pt x="43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7" name="Rectangle 344"/>
            <p:cNvSpPr>
              <a:spLocks noChangeArrowheads="1"/>
            </p:cNvSpPr>
            <p:nvPr/>
          </p:nvSpPr>
          <p:spPr bwMode="auto">
            <a:xfrm>
              <a:off x="2964068" y="3422559"/>
              <a:ext cx="52069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7" name="Группа 496"/>
          <p:cNvGrpSpPr/>
          <p:nvPr/>
        </p:nvGrpSpPr>
        <p:grpSpPr>
          <a:xfrm>
            <a:off x="3306031" y="3228358"/>
            <a:ext cx="198423" cy="305374"/>
            <a:chOff x="3306031" y="3228358"/>
            <a:chExt cx="198423" cy="305374"/>
          </a:xfrm>
          <a:solidFill>
            <a:schemeClr val="tx2"/>
          </a:solidFill>
        </p:grpSpPr>
        <p:sp>
          <p:nvSpPr>
            <p:cNvPr id="338" name="Freeform 345"/>
            <p:cNvSpPr>
              <a:spLocks noEditPoints="1"/>
            </p:cNvSpPr>
            <p:nvPr/>
          </p:nvSpPr>
          <p:spPr bwMode="auto">
            <a:xfrm>
              <a:off x="3306031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49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4 w 141"/>
                <a:gd name="T11" fmla="*/ 208 h 217"/>
                <a:gd name="T12" fmla="*/ 111 w 141"/>
                <a:gd name="T13" fmla="*/ 215 h 217"/>
                <a:gd name="T14" fmla="*/ 97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7 w 141"/>
                <a:gd name="T31" fmla="*/ 201 h 217"/>
                <a:gd name="T32" fmla="*/ 111 w 141"/>
                <a:gd name="T33" fmla="*/ 207 h 217"/>
                <a:gd name="T34" fmla="*/ 124 w 141"/>
                <a:gd name="T35" fmla="*/ 201 h 217"/>
                <a:gd name="T36" fmla="*/ 134 w 141"/>
                <a:gd name="T37" fmla="*/ 206 h 217"/>
                <a:gd name="T38" fmla="*/ 134 w 141"/>
                <a:gd name="T39" fmla="*/ 6 h 217"/>
                <a:gd name="T40" fmla="*/ 51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7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7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7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4" y="206"/>
                  </a:lnTo>
                  <a:lnTo>
                    <a:pt x="134" y="6"/>
                  </a:lnTo>
                  <a:lnTo>
                    <a:pt x="51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9" name="Freeform 346"/>
            <p:cNvSpPr>
              <a:spLocks/>
            </p:cNvSpPr>
            <p:nvPr/>
          </p:nvSpPr>
          <p:spPr bwMode="auto">
            <a:xfrm>
              <a:off x="3310252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0" name="Freeform 347"/>
            <p:cNvSpPr>
              <a:spLocks/>
            </p:cNvSpPr>
            <p:nvPr/>
          </p:nvSpPr>
          <p:spPr bwMode="auto">
            <a:xfrm>
              <a:off x="3353878" y="3322645"/>
              <a:ext cx="84435" cy="144948"/>
            </a:xfrm>
            <a:custGeom>
              <a:avLst/>
              <a:gdLst>
                <a:gd name="T0" fmla="*/ 53 w 72"/>
                <a:gd name="T1" fmla="*/ 123 h 123"/>
                <a:gd name="T2" fmla="*/ 0 w 72"/>
                <a:gd name="T3" fmla="*/ 74 h 123"/>
                <a:gd name="T4" fmla="*/ 0 w 72"/>
                <a:gd name="T5" fmla="*/ 64 h 123"/>
                <a:gd name="T6" fmla="*/ 28 w 72"/>
                <a:gd name="T7" fmla="*/ 64 h 123"/>
                <a:gd name="T8" fmla="*/ 56 w 72"/>
                <a:gd name="T9" fmla="*/ 56 h 123"/>
                <a:gd name="T10" fmla="*/ 64 w 72"/>
                <a:gd name="T11" fmla="*/ 36 h 123"/>
                <a:gd name="T12" fmla="*/ 46 w 72"/>
                <a:gd name="T13" fmla="*/ 12 h 123"/>
                <a:gd name="T14" fmla="*/ 28 w 72"/>
                <a:gd name="T15" fmla="*/ 8 h 123"/>
                <a:gd name="T16" fmla="*/ 0 w 72"/>
                <a:gd name="T17" fmla="*/ 8 h 123"/>
                <a:gd name="T18" fmla="*/ 0 w 72"/>
                <a:gd name="T19" fmla="*/ 0 h 123"/>
                <a:gd name="T20" fmla="*/ 28 w 72"/>
                <a:gd name="T21" fmla="*/ 0 h 123"/>
                <a:gd name="T22" fmla="*/ 72 w 72"/>
                <a:gd name="T23" fmla="*/ 36 h 123"/>
                <a:gd name="T24" fmla="*/ 61 w 72"/>
                <a:gd name="T25" fmla="*/ 61 h 123"/>
                <a:gd name="T26" fmla="*/ 27 w 72"/>
                <a:gd name="T27" fmla="*/ 72 h 123"/>
                <a:gd name="T28" fmla="*/ 10 w 72"/>
                <a:gd name="T29" fmla="*/ 72 h 123"/>
                <a:gd name="T30" fmla="*/ 59 w 72"/>
                <a:gd name="T31" fmla="*/ 117 h 123"/>
                <a:gd name="T32" fmla="*/ 53 w 72"/>
                <a:gd name="T33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123">
                  <a:moveTo>
                    <a:pt x="53" y="123"/>
                  </a:moveTo>
                  <a:cubicBezTo>
                    <a:pt x="0" y="74"/>
                    <a:pt x="0" y="74"/>
                    <a:pt x="0" y="7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8" y="64"/>
                    <a:pt x="46" y="65"/>
                    <a:pt x="56" y="56"/>
                  </a:cubicBezTo>
                  <a:cubicBezTo>
                    <a:pt x="61" y="51"/>
                    <a:pt x="64" y="44"/>
                    <a:pt x="64" y="36"/>
                  </a:cubicBezTo>
                  <a:cubicBezTo>
                    <a:pt x="64" y="25"/>
                    <a:pt x="58" y="17"/>
                    <a:pt x="46" y="12"/>
                  </a:cubicBezTo>
                  <a:cubicBezTo>
                    <a:pt x="37" y="8"/>
                    <a:pt x="28" y="8"/>
                    <a:pt x="28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43" y="0"/>
                    <a:pt x="72" y="8"/>
                    <a:pt x="72" y="36"/>
                  </a:cubicBezTo>
                  <a:cubicBezTo>
                    <a:pt x="72" y="47"/>
                    <a:pt x="68" y="55"/>
                    <a:pt x="61" y="61"/>
                  </a:cubicBezTo>
                  <a:cubicBezTo>
                    <a:pt x="49" y="73"/>
                    <a:pt x="28" y="72"/>
                    <a:pt x="27" y="72"/>
                  </a:cubicBezTo>
                  <a:cubicBezTo>
                    <a:pt x="10" y="72"/>
                    <a:pt x="10" y="72"/>
                    <a:pt x="10" y="72"/>
                  </a:cubicBezTo>
                  <a:cubicBezTo>
                    <a:pt x="59" y="117"/>
                    <a:pt x="59" y="117"/>
                    <a:pt x="59" y="117"/>
                  </a:cubicBezTo>
                  <a:lnTo>
                    <a:pt x="53" y="1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1" name="Rectangle 348"/>
            <p:cNvSpPr>
              <a:spLocks noChangeArrowheads="1"/>
            </p:cNvSpPr>
            <p:nvPr/>
          </p:nvSpPr>
          <p:spPr bwMode="auto">
            <a:xfrm>
              <a:off x="3353878" y="3322645"/>
              <a:ext cx="10413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2" name="Rectangle 349"/>
            <p:cNvSpPr>
              <a:spLocks noChangeArrowheads="1"/>
            </p:cNvSpPr>
            <p:nvPr/>
          </p:nvSpPr>
          <p:spPr bwMode="auto">
            <a:xfrm>
              <a:off x="3353878" y="3346567"/>
              <a:ext cx="10413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8" name="Группа 497"/>
          <p:cNvGrpSpPr/>
          <p:nvPr/>
        </p:nvGrpSpPr>
        <p:grpSpPr>
          <a:xfrm>
            <a:off x="3698654" y="3228358"/>
            <a:ext cx="198423" cy="305374"/>
            <a:chOff x="3698654" y="3228358"/>
            <a:chExt cx="198423" cy="305374"/>
          </a:xfrm>
          <a:solidFill>
            <a:schemeClr val="tx2"/>
          </a:solidFill>
        </p:grpSpPr>
        <p:sp>
          <p:nvSpPr>
            <p:cNvPr id="343" name="Freeform 350"/>
            <p:cNvSpPr>
              <a:spLocks noEditPoints="1"/>
            </p:cNvSpPr>
            <p:nvPr/>
          </p:nvSpPr>
          <p:spPr bwMode="auto">
            <a:xfrm>
              <a:off x="3698654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49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4 w 141"/>
                <a:gd name="T11" fmla="*/ 208 h 217"/>
                <a:gd name="T12" fmla="*/ 111 w 141"/>
                <a:gd name="T13" fmla="*/ 215 h 217"/>
                <a:gd name="T14" fmla="*/ 98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8 w 141"/>
                <a:gd name="T31" fmla="*/ 201 h 217"/>
                <a:gd name="T32" fmla="*/ 111 w 141"/>
                <a:gd name="T33" fmla="*/ 207 h 217"/>
                <a:gd name="T34" fmla="*/ 124 w 141"/>
                <a:gd name="T35" fmla="*/ 201 h 217"/>
                <a:gd name="T36" fmla="*/ 135 w 141"/>
                <a:gd name="T37" fmla="*/ 206 h 217"/>
                <a:gd name="T38" fmla="*/ 135 w 141"/>
                <a:gd name="T39" fmla="*/ 6 h 217"/>
                <a:gd name="T40" fmla="*/ 51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8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4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4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1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4" name="Freeform 351"/>
            <p:cNvSpPr>
              <a:spLocks/>
            </p:cNvSpPr>
            <p:nvPr/>
          </p:nvSpPr>
          <p:spPr bwMode="auto">
            <a:xfrm>
              <a:off x="3702877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5" name="Rectangle 352"/>
            <p:cNvSpPr>
              <a:spLocks noChangeArrowheads="1"/>
            </p:cNvSpPr>
            <p:nvPr/>
          </p:nvSpPr>
          <p:spPr bwMode="auto">
            <a:xfrm>
              <a:off x="3792941" y="3326866"/>
              <a:ext cx="9851" cy="1280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6" name="Rectangle 353"/>
            <p:cNvSpPr>
              <a:spLocks noChangeArrowheads="1"/>
            </p:cNvSpPr>
            <p:nvPr/>
          </p:nvSpPr>
          <p:spPr bwMode="auto">
            <a:xfrm>
              <a:off x="3746501" y="3322645"/>
              <a:ext cx="10413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7" name="Freeform 354"/>
            <p:cNvSpPr>
              <a:spLocks/>
            </p:cNvSpPr>
            <p:nvPr/>
          </p:nvSpPr>
          <p:spPr bwMode="auto">
            <a:xfrm>
              <a:off x="3771832" y="3347975"/>
              <a:ext cx="52069" cy="35182"/>
            </a:xfrm>
            <a:custGeom>
              <a:avLst/>
              <a:gdLst>
                <a:gd name="T0" fmla="*/ 34 w 37"/>
                <a:gd name="T1" fmla="*/ 0 h 25"/>
                <a:gd name="T2" fmla="*/ 37 w 37"/>
                <a:gd name="T3" fmla="*/ 5 h 25"/>
                <a:gd name="T4" fmla="*/ 4 w 37"/>
                <a:gd name="T5" fmla="*/ 25 h 25"/>
                <a:gd name="T6" fmla="*/ 0 w 37"/>
                <a:gd name="T7" fmla="*/ 20 h 25"/>
                <a:gd name="T8" fmla="*/ 34 w 3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5">
                  <a:moveTo>
                    <a:pt x="34" y="0"/>
                  </a:moveTo>
                  <a:lnTo>
                    <a:pt x="37" y="5"/>
                  </a:lnTo>
                  <a:lnTo>
                    <a:pt x="4" y="25"/>
                  </a:lnTo>
                  <a:lnTo>
                    <a:pt x="0" y="20"/>
                  </a:ln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8" name="Freeform 355"/>
            <p:cNvSpPr>
              <a:spLocks/>
            </p:cNvSpPr>
            <p:nvPr/>
          </p:nvSpPr>
          <p:spPr bwMode="auto">
            <a:xfrm>
              <a:off x="3771832" y="3370491"/>
              <a:ext cx="52069" cy="36589"/>
            </a:xfrm>
            <a:custGeom>
              <a:avLst/>
              <a:gdLst>
                <a:gd name="T0" fmla="*/ 34 w 37"/>
                <a:gd name="T1" fmla="*/ 0 h 26"/>
                <a:gd name="T2" fmla="*/ 37 w 37"/>
                <a:gd name="T3" fmla="*/ 6 h 26"/>
                <a:gd name="T4" fmla="*/ 4 w 37"/>
                <a:gd name="T5" fmla="*/ 26 h 26"/>
                <a:gd name="T6" fmla="*/ 0 w 37"/>
                <a:gd name="T7" fmla="*/ 21 h 26"/>
                <a:gd name="T8" fmla="*/ 34 w 37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6">
                  <a:moveTo>
                    <a:pt x="34" y="0"/>
                  </a:moveTo>
                  <a:lnTo>
                    <a:pt x="37" y="6"/>
                  </a:lnTo>
                  <a:lnTo>
                    <a:pt x="4" y="26"/>
                  </a:lnTo>
                  <a:lnTo>
                    <a:pt x="0" y="21"/>
                  </a:ln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99" name="Группа 498"/>
          <p:cNvGrpSpPr/>
          <p:nvPr/>
        </p:nvGrpSpPr>
        <p:grpSpPr>
          <a:xfrm>
            <a:off x="4091279" y="3228358"/>
            <a:ext cx="198423" cy="305374"/>
            <a:chOff x="4091279" y="3228358"/>
            <a:chExt cx="198423" cy="305374"/>
          </a:xfrm>
          <a:solidFill>
            <a:schemeClr val="tx2"/>
          </a:solidFill>
        </p:grpSpPr>
        <p:sp>
          <p:nvSpPr>
            <p:cNvPr id="349" name="Freeform 356"/>
            <p:cNvSpPr>
              <a:spLocks noEditPoints="1"/>
            </p:cNvSpPr>
            <p:nvPr/>
          </p:nvSpPr>
          <p:spPr bwMode="auto">
            <a:xfrm>
              <a:off x="4091279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49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5 w 141"/>
                <a:gd name="T11" fmla="*/ 208 h 217"/>
                <a:gd name="T12" fmla="*/ 111 w 141"/>
                <a:gd name="T13" fmla="*/ 215 h 217"/>
                <a:gd name="T14" fmla="*/ 98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8 w 141"/>
                <a:gd name="T31" fmla="*/ 201 h 217"/>
                <a:gd name="T32" fmla="*/ 111 w 141"/>
                <a:gd name="T33" fmla="*/ 207 h 217"/>
                <a:gd name="T34" fmla="*/ 125 w 141"/>
                <a:gd name="T35" fmla="*/ 201 h 217"/>
                <a:gd name="T36" fmla="*/ 135 w 141"/>
                <a:gd name="T37" fmla="*/ 206 h 217"/>
                <a:gd name="T38" fmla="*/ 135 w 141"/>
                <a:gd name="T39" fmla="*/ 6 h 217"/>
                <a:gd name="T40" fmla="*/ 51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8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1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0" name="Freeform 357"/>
            <p:cNvSpPr>
              <a:spLocks/>
            </p:cNvSpPr>
            <p:nvPr/>
          </p:nvSpPr>
          <p:spPr bwMode="auto">
            <a:xfrm>
              <a:off x="4095500" y="3232580"/>
              <a:ext cx="71770" cy="71770"/>
            </a:xfrm>
            <a:custGeom>
              <a:avLst/>
              <a:gdLst>
                <a:gd name="T0" fmla="*/ 51 w 51"/>
                <a:gd name="T1" fmla="*/ 51 h 51"/>
                <a:gd name="T2" fmla="*/ 0 w 51"/>
                <a:gd name="T3" fmla="*/ 51 h 51"/>
                <a:gd name="T4" fmla="*/ 0 w 51"/>
                <a:gd name="T5" fmla="*/ 44 h 51"/>
                <a:gd name="T6" fmla="*/ 44 w 51"/>
                <a:gd name="T7" fmla="*/ 44 h 51"/>
                <a:gd name="T8" fmla="*/ 44 w 51"/>
                <a:gd name="T9" fmla="*/ 0 h 51"/>
                <a:gd name="T10" fmla="*/ 51 w 51"/>
                <a:gd name="T11" fmla="*/ 0 h 51"/>
                <a:gd name="T12" fmla="*/ 51 w 51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51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4" y="44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1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1" name="Freeform 358"/>
            <p:cNvSpPr>
              <a:spLocks/>
            </p:cNvSpPr>
            <p:nvPr/>
          </p:nvSpPr>
          <p:spPr bwMode="auto">
            <a:xfrm>
              <a:off x="4119424" y="3321237"/>
              <a:ext cx="142133" cy="133690"/>
            </a:xfrm>
            <a:custGeom>
              <a:avLst/>
              <a:gdLst>
                <a:gd name="T0" fmla="*/ 80 w 101"/>
                <a:gd name="T1" fmla="*/ 95 h 95"/>
                <a:gd name="T2" fmla="*/ 72 w 101"/>
                <a:gd name="T3" fmla="*/ 95 h 95"/>
                <a:gd name="T4" fmla="*/ 52 w 101"/>
                <a:gd name="T5" fmla="*/ 11 h 95"/>
                <a:gd name="T6" fmla="*/ 50 w 101"/>
                <a:gd name="T7" fmla="*/ 11 h 95"/>
                <a:gd name="T8" fmla="*/ 30 w 101"/>
                <a:gd name="T9" fmla="*/ 95 h 95"/>
                <a:gd name="T10" fmla="*/ 21 w 101"/>
                <a:gd name="T11" fmla="*/ 95 h 95"/>
                <a:gd name="T12" fmla="*/ 0 w 101"/>
                <a:gd name="T13" fmla="*/ 2 h 95"/>
                <a:gd name="T14" fmla="*/ 7 w 101"/>
                <a:gd name="T15" fmla="*/ 0 h 95"/>
                <a:gd name="T16" fmla="*/ 26 w 101"/>
                <a:gd name="T17" fmla="*/ 84 h 95"/>
                <a:gd name="T18" fmla="*/ 45 w 101"/>
                <a:gd name="T19" fmla="*/ 4 h 95"/>
                <a:gd name="T20" fmla="*/ 57 w 101"/>
                <a:gd name="T21" fmla="*/ 4 h 95"/>
                <a:gd name="T22" fmla="*/ 76 w 101"/>
                <a:gd name="T23" fmla="*/ 84 h 95"/>
                <a:gd name="T24" fmla="*/ 94 w 101"/>
                <a:gd name="T25" fmla="*/ 0 h 95"/>
                <a:gd name="T26" fmla="*/ 101 w 101"/>
                <a:gd name="T27" fmla="*/ 2 h 95"/>
                <a:gd name="T28" fmla="*/ 80 w 101"/>
                <a:gd name="T2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1" h="95">
                  <a:moveTo>
                    <a:pt x="80" y="95"/>
                  </a:moveTo>
                  <a:lnTo>
                    <a:pt x="72" y="95"/>
                  </a:lnTo>
                  <a:lnTo>
                    <a:pt x="52" y="11"/>
                  </a:lnTo>
                  <a:lnTo>
                    <a:pt x="50" y="11"/>
                  </a:lnTo>
                  <a:lnTo>
                    <a:pt x="30" y="95"/>
                  </a:lnTo>
                  <a:lnTo>
                    <a:pt x="21" y="95"/>
                  </a:lnTo>
                  <a:lnTo>
                    <a:pt x="0" y="2"/>
                  </a:lnTo>
                  <a:lnTo>
                    <a:pt x="7" y="0"/>
                  </a:lnTo>
                  <a:lnTo>
                    <a:pt x="26" y="84"/>
                  </a:lnTo>
                  <a:lnTo>
                    <a:pt x="45" y="4"/>
                  </a:lnTo>
                  <a:lnTo>
                    <a:pt x="57" y="4"/>
                  </a:lnTo>
                  <a:lnTo>
                    <a:pt x="76" y="84"/>
                  </a:lnTo>
                  <a:lnTo>
                    <a:pt x="94" y="0"/>
                  </a:lnTo>
                  <a:lnTo>
                    <a:pt x="101" y="2"/>
                  </a:lnTo>
                  <a:lnTo>
                    <a:pt x="80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2" name="Rectangle 359"/>
            <p:cNvSpPr>
              <a:spLocks noChangeArrowheads="1"/>
            </p:cNvSpPr>
            <p:nvPr/>
          </p:nvSpPr>
          <p:spPr bwMode="auto">
            <a:xfrm>
              <a:off x="4115201" y="3374712"/>
              <a:ext cx="15198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3" name="Rectangle 360"/>
            <p:cNvSpPr>
              <a:spLocks noChangeArrowheads="1"/>
            </p:cNvSpPr>
            <p:nvPr/>
          </p:nvSpPr>
          <p:spPr bwMode="auto">
            <a:xfrm>
              <a:off x="4115201" y="3398636"/>
              <a:ext cx="15198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0" name="Группа 499"/>
          <p:cNvGrpSpPr/>
          <p:nvPr/>
        </p:nvGrpSpPr>
        <p:grpSpPr>
          <a:xfrm>
            <a:off x="4483902" y="3228358"/>
            <a:ext cx="198423" cy="305374"/>
            <a:chOff x="4483902" y="3228358"/>
            <a:chExt cx="198423" cy="305374"/>
          </a:xfrm>
          <a:solidFill>
            <a:schemeClr val="tx2"/>
          </a:solidFill>
        </p:grpSpPr>
        <p:sp>
          <p:nvSpPr>
            <p:cNvPr id="354" name="Freeform 361"/>
            <p:cNvSpPr>
              <a:spLocks noEditPoints="1"/>
            </p:cNvSpPr>
            <p:nvPr/>
          </p:nvSpPr>
          <p:spPr bwMode="auto">
            <a:xfrm>
              <a:off x="4483902" y="3228358"/>
              <a:ext cx="198423" cy="305374"/>
            </a:xfrm>
            <a:custGeom>
              <a:avLst/>
              <a:gdLst>
                <a:gd name="T0" fmla="*/ 0 w 141"/>
                <a:gd name="T1" fmla="*/ 217 h 217"/>
                <a:gd name="T2" fmla="*/ 0 w 141"/>
                <a:gd name="T3" fmla="*/ 48 h 217"/>
                <a:gd name="T4" fmla="*/ 49 w 141"/>
                <a:gd name="T5" fmla="*/ 0 h 217"/>
                <a:gd name="T6" fmla="*/ 141 w 141"/>
                <a:gd name="T7" fmla="*/ 0 h 217"/>
                <a:gd name="T8" fmla="*/ 141 w 141"/>
                <a:gd name="T9" fmla="*/ 217 h 217"/>
                <a:gd name="T10" fmla="*/ 125 w 141"/>
                <a:gd name="T11" fmla="*/ 208 h 217"/>
                <a:gd name="T12" fmla="*/ 111 w 141"/>
                <a:gd name="T13" fmla="*/ 215 h 217"/>
                <a:gd name="T14" fmla="*/ 98 w 141"/>
                <a:gd name="T15" fmla="*/ 208 h 217"/>
                <a:gd name="T16" fmla="*/ 84 w 141"/>
                <a:gd name="T17" fmla="*/ 215 h 217"/>
                <a:gd name="T18" fmla="*/ 71 w 141"/>
                <a:gd name="T19" fmla="*/ 208 h 217"/>
                <a:gd name="T20" fmla="*/ 57 w 141"/>
                <a:gd name="T21" fmla="*/ 215 h 217"/>
                <a:gd name="T22" fmla="*/ 44 w 141"/>
                <a:gd name="T23" fmla="*/ 208 h 217"/>
                <a:gd name="T24" fmla="*/ 30 w 141"/>
                <a:gd name="T25" fmla="*/ 215 h 217"/>
                <a:gd name="T26" fmla="*/ 17 w 141"/>
                <a:gd name="T27" fmla="*/ 208 h 217"/>
                <a:gd name="T28" fmla="*/ 0 w 141"/>
                <a:gd name="T29" fmla="*/ 217 h 217"/>
                <a:gd name="T30" fmla="*/ 98 w 141"/>
                <a:gd name="T31" fmla="*/ 201 h 217"/>
                <a:gd name="T32" fmla="*/ 111 w 141"/>
                <a:gd name="T33" fmla="*/ 207 h 217"/>
                <a:gd name="T34" fmla="*/ 125 w 141"/>
                <a:gd name="T35" fmla="*/ 201 h 217"/>
                <a:gd name="T36" fmla="*/ 135 w 141"/>
                <a:gd name="T37" fmla="*/ 206 h 217"/>
                <a:gd name="T38" fmla="*/ 135 w 141"/>
                <a:gd name="T39" fmla="*/ 6 h 217"/>
                <a:gd name="T40" fmla="*/ 52 w 141"/>
                <a:gd name="T41" fmla="*/ 6 h 217"/>
                <a:gd name="T42" fmla="*/ 7 w 141"/>
                <a:gd name="T43" fmla="*/ 52 h 217"/>
                <a:gd name="T44" fmla="*/ 7 w 141"/>
                <a:gd name="T45" fmla="*/ 206 h 217"/>
                <a:gd name="T46" fmla="*/ 17 w 141"/>
                <a:gd name="T47" fmla="*/ 201 h 217"/>
                <a:gd name="T48" fmla="*/ 30 w 141"/>
                <a:gd name="T49" fmla="*/ 207 h 217"/>
                <a:gd name="T50" fmla="*/ 44 w 141"/>
                <a:gd name="T51" fmla="*/ 201 h 217"/>
                <a:gd name="T52" fmla="*/ 57 w 141"/>
                <a:gd name="T53" fmla="*/ 207 h 217"/>
                <a:gd name="T54" fmla="*/ 71 w 141"/>
                <a:gd name="T55" fmla="*/ 201 h 217"/>
                <a:gd name="T56" fmla="*/ 84 w 141"/>
                <a:gd name="T57" fmla="*/ 207 h 217"/>
                <a:gd name="T58" fmla="*/ 98 w 141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1" y="0"/>
                  </a:lnTo>
                  <a:lnTo>
                    <a:pt x="141" y="217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0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2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0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5" name="Freeform 362"/>
            <p:cNvSpPr>
              <a:spLocks/>
            </p:cNvSpPr>
            <p:nvPr/>
          </p:nvSpPr>
          <p:spPr bwMode="auto">
            <a:xfrm>
              <a:off x="4489531" y="3232580"/>
              <a:ext cx="70363" cy="71770"/>
            </a:xfrm>
            <a:custGeom>
              <a:avLst/>
              <a:gdLst>
                <a:gd name="T0" fmla="*/ 50 w 50"/>
                <a:gd name="T1" fmla="*/ 51 h 51"/>
                <a:gd name="T2" fmla="*/ 0 w 50"/>
                <a:gd name="T3" fmla="*/ 51 h 51"/>
                <a:gd name="T4" fmla="*/ 0 w 50"/>
                <a:gd name="T5" fmla="*/ 44 h 51"/>
                <a:gd name="T6" fmla="*/ 43 w 50"/>
                <a:gd name="T7" fmla="*/ 44 h 51"/>
                <a:gd name="T8" fmla="*/ 43 w 50"/>
                <a:gd name="T9" fmla="*/ 0 h 51"/>
                <a:gd name="T10" fmla="*/ 50 w 50"/>
                <a:gd name="T11" fmla="*/ 0 h 51"/>
                <a:gd name="T12" fmla="*/ 50 w 50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6" name="Freeform 363"/>
            <p:cNvSpPr>
              <a:spLocks/>
            </p:cNvSpPr>
            <p:nvPr/>
          </p:nvSpPr>
          <p:spPr bwMode="auto">
            <a:xfrm>
              <a:off x="4533156" y="3329680"/>
              <a:ext cx="54883" cy="125246"/>
            </a:xfrm>
            <a:custGeom>
              <a:avLst/>
              <a:gdLst>
                <a:gd name="T0" fmla="*/ 39 w 39"/>
                <a:gd name="T1" fmla="*/ 89 h 89"/>
                <a:gd name="T2" fmla="*/ 32 w 39"/>
                <a:gd name="T3" fmla="*/ 89 h 89"/>
                <a:gd name="T4" fmla="*/ 32 w 39"/>
                <a:gd name="T5" fmla="*/ 50 h 89"/>
                <a:gd name="T6" fmla="*/ 0 w 39"/>
                <a:gd name="T7" fmla="*/ 3 h 89"/>
                <a:gd name="T8" fmla="*/ 5 w 39"/>
                <a:gd name="T9" fmla="*/ 0 h 89"/>
                <a:gd name="T10" fmla="*/ 39 w 39"/>
                <a:gd name="T11" fmla="*/ 48 h 89"/>
                <a:gd name="T12" fmla="*/ 39 w 39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89">
                  <a:moveTo>
                    <a:pt x="39" y="89"/>
                  </a:moveTo>
                  <a:lnTo>
                    <a:pt x="32" y="89"/>
                  </a:lnTo>
                  <a:lnTo>
                    <a:pt x="32" y="50"/>
                  </a:lnTo>
                  <a:lnTo>
                    <a:pt x="0" y="3"/>
                  </a:lnTo>
                  <a:lnTo>
                    <a:pt x="5" y="0"/>
                  </a:lnTo>
                  <a:lnTo>
                    <a:pt x="39" y="48"/>
                  </a:lnTo>
                  <a:lnTo>
                    <a:pt x="39" y="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7" name="Freeform 364"/>
            <p:cNvSpPr>
              <a:spLocks/>
            </p:cNvSpPr>
            <p:nvPr/>
          </p:nvSpPr>
          <p:spPr bwMode="auto">
            <a:xfrm>
              <a:off x="4579595" y="3329680"/>
              <a:ext cx="54883" cy="71770"/>
            </a:xfrm>
            <a:custGeom>
              <a:avLst/>
              <a:gdLst>
                <a:gd name="T0" fmla="*/ 34 w 39"/>
                <a:gd name="T1" fmla="*/ 0 h 51"/>
                <a:gd name="T2" fmla="*/ 39 w 39"/>
                <a:gd name="T3" fmla="*/ 3 h 51"/>
                <a:gd name="T4" fmla="*/ 5 w 39"/>
                <a:gd name="T5" fmla="*/ 51 h 51"/>
                <a:gd name="T6" fmla="*/ 0 w 39"/>
                <a:gd name="T7" fmla="*/ 47 h 51"/>
                <a:gd name="T8" fmla="*/ 34 w 39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51">
                  <a:moveTo>
                    <a:pt x="34" y="0"/>
                  </a:moveTo>
                  <a:lnTo>
                    <a:pt x="39" y="3"/>
                  </a:lnTo>
                  <a:lnTo>
                    <a:pt x="5" y="51"/>
                  </a:lnTo>
                  <a:lnTo>
                    <a:pt x="0" y="47"/>
                  </a:ln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8" name="Rectangle 365"/>
            <p:cNvSpPr>
              <a:spLocks noChangeArrowheads="1"/>
            </p:cNvSpPr>
            <p:nvPr/>
          </p:nvSpPr>
          <p:spPr bwMode="auto">
            <a:xfrm>
              <a:off x="4541600" y="3402858"/>
              <a:ext cx="8443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9" name="Rectangle 366"/>
            <p:cNvSpPr>
              <a:spLocks noChangeArrowheads="1"/>
            </p:cNvSpPr>
            <p:nvPr/>
          </p:nvSpPr>
          <p:spPr bwMode="auto">
            <a:xfrm>
              <a:off x="4593668" y="3378935"/>
              <a:ext cx="3236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0" name="Rectangle 367"/>
            <p:cNvSpPr>
              <a:spLocks noChangeArrowheads="1"/>
            </p:cNvSpPr>
            <p:nvPr/>
          </p:nvSpPr>
          <p:spPr bwMode="auto">
            <a:xfrm>
              <a:off x="4541600" y="3378935"/>
              <a:ext cx="3236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1" name="Группа 500"/>
          <p:cNvGrpSpPr/>
          <p:nvPr/>
        </p:nvGrpSpPr>
        <p:grpSpPr>
          <a:xfrm>
            <a:off x="4876526" y="3228358"/>
            <a:ext cx="199830" cy="305374"/>
            <a:chOff x="4876526" y="3228358"/>
            <a:chExt cx="199830" cy="305374"/>
          </a:xfrm>
          <a:solidFill>
            <a:schemeClr val="tx2"/>
          </a:solidFill>
        </p:grpSpPr>
        <p:sp>
          <p:nvSpPr>
            <p:cNvPr id="361" name="Freeform 368"/>
            <p:cNvSpPr>
              <a:spLocks noEditPoints="1"/>
            </p:cNvSpPr>
            <p:nvPr/>
          </p:nvSpPr>
          <p:spPr bwMode="auto">
            <a:xfrm>
              <a:off x="4876526" y="3228358"/>
              <a:ext cx="199830" cy="305374"/>
            </a:xfrm>
            <a:custGeom>
              <a:avLst/>
              <a:gdLst>
                <a:gd name="T0" fmla="*/ 0 w 142"/>
                <a:gd name="T1" fmla="*/ 217 h 217"/>
                <a:gd name="T2" fmla="*/ 0 w 142"/>
                <a:gd name="T3" fmla="*/ 48 h 217"/>
                <a:gd name="T4" fmla="*/ 49 w 142"/>
                <a:gd name="T5" fmla="*/ 0 h 217"/>
                <a:gd name="T6" fmla="*/ 142 w 142"/>
                <a:gd name="T7" fmla="*/ 0 h 217"/>
                <a:gd name="T8" fmla="*/ 142 w 142"/>
                <a:gd name="T9" fmla="*/ 217 h 217"/>
                <a:gd name="T10" fmla="*/ 125 w 142"/>
                <a:gd name="T11" fmla="*/ 208 h 217"/>
                <a:gd name="T12" fmla="*/ 111 w 142"/>
                <a:gd name="T13" fmla="*/ 215 h 217"/>
                <a:gd name="T14" fmla="*/ 98 w 142"/>
                <a:gd name="T15" fmla="*/ 208 h 217"/>
                <a:gd name="T16" fmla="*/ 84 w 142"/>
                <a:gd name="T17" fmla="*/ 215 h 217"/>
                <a:gd name="T18" fmla="*/ 71 w 142"/>
                <a:gd name="T19" fmla="*/ 208 h 217"/>
                <a:gd name="T20" fmla="*/ 57 w 142"/>
                <a:gd name="T21" fmla="*/ 215 h 217"/>
                <a:gd name="T22" fmla="*/ 44 w 142"/>
                <a:gd name="T23" fmla="*/ 208 h 217"/>
                <a:gd name="T24" fmla="*/ 31 w 142"/>
                <a:gd name="T25" fmla="*/ 215 h 217"/>
                <a:gd name="T26" fmla="*/ 17 w 142"/>
                <a:gd name="T27" fmla="*/ 208 h 217"/>
                <a:gd name="T28" fmla="*/ 0 w 142"/>
                <a:gd name="T29" fmla="*/ 217 h 217"/>
                <a:gd name="T30" fmla="*/ 98 w 142"/>
                <a:gd name="T31" fmla="*/ 201 h 217"/>
                <a:gd name="T32" fmla="*/ 111 w 142"/>
                <a:gd name="T33" fmla="*/ 207 h 217"/>
                <a:gd name="T34" fmla="*/ 125 w 142"/>
                <a:gd name="T35" fmla="*/ 201 h 217"/>
                <a:gd name="T36" fmla="*/ 135 w 142"/>
                <a:gd name="T37" fmla="*/ 206 h 217"/>
                <a:gd name="T38" fmla="*/ 135 w 142"/>
                <a:gd name="T39" fmla="*/ 6 h 217"/>
                <a:gd name="T40" fmla="*/ 52 w 142"/>
                <a:gd name="T41" fmla="*/ 6 h 217"/>
                <a:gd name="T42" fmla="*/ 7 w 142"/>
                <a:gd name="T43" fmla="*/ 52 h 217"/>
                <a:gd name="T44" fmla="*/ 7 w 142"/>
                <a:gd name="T45" fmla="*/ 206 h 217"/>
                <a:gd name="T46" fmla="*/ 17 w 142"/>
                <a:gd name="T47" fmla="*/ 201 h 217"/>
                <a:gd name="T48" fmla="*/ 31 w 142"/>
                <a:gd name="T49" fmla="*/ 207 h 217"/>
                <a:gd name="T50" fmla="*/ 44 w 142"/>
                <a:gd name="T51" fmla="*/ 201 h 217"/>
                <a:gd name="T52" fmla="*/ 57 w 142"/>
                <a:gd name="T53" fmla="*/ 207 h 217"/>
                <a:gd name="T54" fmla="*/ 71 w 142"/>
                <a:gd name="T55" fmla="*/ 201 h 217"/>
                <a:gd name="T56" fmla="*/ 84 w 142"/>
                <a:gd name="T57" fmla="*/ 207 h 217"/>
                <a:gd name="T58" fmla="*/ 98 w 142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2" h="217">
                  <a:moveTo>
                    <a:pt x="0" y="217"/>
                  </a:moveTo>
                  <a:lnTo>
                    <a:pt x="0" y="48"/>
                  </a:lnTo>
                  <a:lnTo>
                    <a:pt x="49" y="0"/>
                  </a:lnTo>
                  <a:lnTo>
                    <a:pt x="142" y="0"/>
                  </a:lnTo>
                  <a:lnTo>
                    <a:pt x="142" y="217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7" y="215"/>
                  </a:lnTo>
                  <a:lnTo>
                    <a:pt x="44" y="208"/>
                  </a:lnTo>
                  <a:lnTo>
                    <a:pt x="31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2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1" y="207"/>
                  </a:lnTo>
                  <a:lnTo>
                    <a:pt x="44" y="201"/>
                  </a:lnTo>
                  <a:lnTo>
                    <a:pt x="57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2" name="Freeform 369"/>
            <p:cNvSpPr>
              <a:spLocks/>
            </p:cNvSpPr>
            <p:nvPr/>
          </p:nvSpPr>
          <p:spPr bwMode="auto">
            <a:xfrm>
              <a:off x="4882155" y="3232580"/>
              <a:ext cx="70363" cy="71770"/>
            </a:xfrm>
            <a:custGeom>
              <a:avLst/>
              <a:gdLst>
                <a:gd name="T0" fmla="*/ 50 w 50"/>
                <a:gd name="T1" fmla="*/ 51 h 51"/>
                <a:gd name="T2" fmla="*/ 0 w 50"/>
                <a:gd name="T3" fmla="*/ 51 h 51"/>
                <a:gd name="T4" fmla="*/ 0 w 50"/>
                <a:gd name="T5" fmla="*/ 44 h 51"/>
                <a:gd name="T6" fmla="*/ 43 w 50"/>
                <a:gd name="T7" fmla="*/ 44 h 51"/>
                <a:gd name="T8" fmla="*/ 43 w 50"/>
                <a:gd name="T9" fmla="*/ 0 h 51"/>
                <a:gd name="T10" fmla="*/ 50 w 50"/>
                <a:gd name="T11" fmla="*/ 0 h 51"/>
                <a:gd name="T12" fmla="*/ 50 w 50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3" name="Rectangle 370"/>
            <p:cNvSpPr>
              <a:spLocks noChangeArrowheads="1"/>
            </p:cNvSpPr>
            <p:nvPr/>
          </p:nvSpPr>
          <p:spPr bwMode="auto">
            <a:xfrm>
              <a:off x="4928594" y="3322645"/>
              <a:ext cx="95693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4" name="Rectangle 371"/>
            <p:cNvSpPr>
              <a:spLocks noChangeArrowheads="1"/>
            </p:cNvSpPr>
            <p:nvPr/>
          </p:nvSpPr>
          <p:spPr bwMode="auto">
            <a:xfrm>
              <a:off x="4914522" y="3346567"/>
              <a:ext cx="12383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5" name="Freeform 372"/>
            <p:cNvSpPr>
              <a:spLocks/>
            </p:cNvSpPr>
            <p:nvPr/>
          </p:nvSpPr>
          <p:spPr bwMode="auto">
            <a:xfrm>
              <a:off x="4928594" y="3356419"/>
              <a:ext cx="33774" cy="98508"/>
            </a:xfrm>
            <a:custGeom>
              <a:avLst/>
              <a:gdLst>
                <a:gd name="T0" fmla="*/ 12 w 28"/>
                <a:gd name="T1" fmla="*/ 84 h 84"/>
                <a:gd name="T2" fmla="*/ 0 w 28"/>
                <a:gd name="T3" fmla="*/ 84 h 84"/>
                <a:gd name="T4" fmla="*/ 0 w 28"/>
                <a:gd name="T5" fmla="*/ 76 h 84"/>
                <a:gd name="T6" fmla="*/ 12 w 28"/>
                <a:gd name="T7" fmla="*/ 76 h 84"/>
                <a:gd name="T8" fmla="*/ 20 w 28"/>
                <a:gd name="T9" fmla="*/ 64 h 84"/>
                <a:gd name="T10" fmla="*/ 20 w 28"/>
                <a:gd name="T11" fmla="*/ 0 h 84"/>
                <a:gd name="T12" fmla="*/ 28 w 28"/>
                <a:gd name="T13" fmla="*/ 0 h 84"/>
                <a:gd name="T14" fmla="*/ 28 w 28"/>
                <a:gd name="T15" fmla="*/ 65 h 84"/>
                <a:gd name="T16" fmla="*/ 12 w 28"/>
                <a:gd name="T1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84">
                  <a:moveTo>
                    <a:pt x="12" y="84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7" y="76"/>
                    <a:pt x="20" y="65"/>
                    <a:pt x="20" y="6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7" y="72"/>
                    <a:pt x="22" y="84"/>
                    <a:pt x="12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6" name="Freeform 373"/>
            <p:cNvSpPr>
              <a:spLocks/>
            </p:cNvSpPr>
            <p:nvPr/>
          </p:nvSpPr>
          <p:spPr bwMode="auto">
            <a:xfrm>
              <a:off x="4990513" y="3356419"/>
              <a:ext cx="33774" cy="98508"/>
            </a:xfrm>
            <a:custGeom>
              <a:avLst/>
              <a:gdLst>
                <a:gd name="T0" fmla="*/ 28 w 28"/>
                <a:gd name="T1" fmla="*/ 84 h 84"/>
                <a:gd name="T2" fmla="*/ 20 w 28"/>
                <a:gd name="T3" fmla="*/ 84 h 84"/>
                <a:gd name="T4" fmla="*/ 0 w 28"/>
                <a:gd name="T5" fmla="*/ 69 h 84"/>
                <a:gd name="T6" fmla="*/ 0 w 28"/>
                <a:gd name="T7" fmla="*/ 68 h 84"/>
                <a:gd name="T8" fmla="*/ 0 w 28"/>
                <a:gd name="T9" fmla="*/ 0 h 84"/>
                <a:gd name="T10" fmla="*/ 8 w 28"/>
                <a:gd name="T11" fmla="*/ 0 h 84"/>
                <a:gd name="T12" fmla="*/ 8 w 28"/>
                <a:gd name="T13" fmla="*/ 67 h 84"/>
                <a:gd name="T14" fmla="*/ 20 w 28"/>
                <a:gd name="T15" fmla="*/ 76 h 84"/>
                <a:gd name="T16" fmla="*/ 28 w 28"/>
                <a:gd name="T17" fmla="*/ 76 h 84"/>
                <a:gd name="T18" fmla="*/ 28 w 28"/>
                <a:gd name="T19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84">
                  <a:moveTo>
                    <a:pt x="28" y="84"/>
                  </a:moveTo>
                  <a:cubicBezTo>
                    <a:pt x="20" y="84"/>
                    <a:pt x="20" y="84"/>
                    <a:pt x="20" y="84"/>
                  </a:cubicBezTo>
                  <a:cubicBezTo>
                    <a:pt x="7" y="84"/>
                    <a:pt x="1" y="74"/>
                    <a:pt x="0" y="6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9" y="69"/>
                    <a:pt x="11" y="76"/>
                    <a:pt x="20" y="76"/>
                  </a:cubicBezTo>
                  <a:cubicBezTo>
                    <a:pt x="28" y="76"/>
                    <a:pt x="28" y="76"/>
                    <a:pt x="28" y="76"/>
                  </a:cubicBezTo>
                  <a:lnTo>
                    <a:pt x="28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2" name="Группа 501"/>
          <p:cNvGrpSpPr/>
          <p:nvPr/>
        </p:nvGrpSpPr>
        <p:grpSpPr>
          <a:xfrm>
            <a:off x="5269149" y="3228358"/>
            <a:ext cx="199830" cy="305374"/>
            <a:chOff x="5269149" y="3228358"/>
            <a:chExt cx="199830" cy="305374"/>
          </a:xfrm>
          <a:solidFill>
            <a:schemeClr val="tx2"/>
          </a:solidFill>
        </p:grpSpPr>
        <p:sp>
          <p:nvSpPr>
            <p:cNvPr id="367" name="Freeform 374"/>
            <p:cNvSpPr>
              <a:spLocks noEditPoints="1"/>
            </p:cNvSpPr>
            <p:nvPr/>
          </p:nvSpPr>
          <p:spPr bwMode="auto">
            <a:xfrm>
              <a:off x="5269149" y="3228358"/>
              <a:ext cx="199830" cy="305374"/>
            </a:xfrm>
            <a:custGeom>
              <a:avLst/>
              <a:gdLst>
                <a:gd name="T0" fmla="*/ 0 w 142"/>
                <a:gd name="T1" fmla="*/ 217 h 217"/>
                <a:gd name="T2" fmla="*/ 0 w 142"/>
                <a:gd name="T3" fmla="*/ 48 h 217"/>
                <a:gd name="T4" fmla="*/ 50 w 142"/>
                <a:gd name="T5" fmla="*/ 0 h 217"/>
                <a:gd name="T6" fmla="*/ 142 w 142"/>
                <a:gd name="T7" fmla="*/ 0 h 217"/>
                <a:gd name="T8" fmla="*/ 142 w 142"/>
                <a:gd name="T9" fmla="*/ 217 h 217"/>
                <a:gd name="T10" fmla="*/ 125 w 142"/>
                <a:gd name="T11" fmla="*/ 208 h 217"/>
                <a:gd name="T12" fmla="*/ 111 w 142"/>
                <a:gd name="T13" fmla="*/ 215 h 217"/>
                <a:gd name="T14" fmla="*/ 98 w 142"/>
                <a:gd name="T15" fmla="*/ 208 h 217"/>
                <a:gd name="T16" fmla="*/ 84 w 142"/>
                <a:gd name="T17" fmla="*/ 215 h 217"/>
                <a:gd name="T18" fmla="*/ 71 w 142"/>
                <a:gd name="T19" fmla="*/ 208 h 217"/>
                <a:gd name="T20" fmla="*/ 58 w 142"/>
                <a:gd name="T21" fmla="*/ 215 h 217"/>
                <a:gd name="T22" fmla="*/ 44 w 142"/>
                <a:gd name="T23" fmla="*/ 208 h 217"/>
                <a:gd name="T24" fmla="*/ 31 w 142"/>
                <a:gd name="T25" fmla="*/ 215 h 217"/>
                <a:gd name="T26" fmla="*/ 17 w 142"/>
                <a:gd name="T27" fmla="*/ 208 h 217"/>
                <a:gd name="T28" fmla="*/ 0 w 142"/>
                <a:gd name="T29" fmla="*/ 217 h 217"/>
                <a:gd name="T30" fmla="*/ 98 w 142"/>
                <a:gd name="T31" fmla="*/ 201 h 217"/>
                <a:gd name="T32" fmla="*/ 111 w 142"/>
                <a:gd name="T33" fmla="*/ 207 h 217"/>
                <a:gd name="T34" fmla="*/ 125 w 142"/>
                <a:gd name="T35" fmla="*/ 201 h 217"/>
                <a:gd name="T36" fmla="*/ 135 w 142"/>
                <a:gd name="T37" fmla="*/ 206 h 217"/>
                <a:gd name="T38" fmla="*/ 135 w 142"/>
                <a:gd name="T39" fmla="*/ 6 h 217"/>
                <a:gd name="T40" fmla="*/ 53 w 142"/>
                <a:gd name="T41" fmla="*/ 6 h 217"/>
                <a:gd name="T42" fmla="*/ 7 w 142"/>
                <a:gd name="T43" fmla="*/ 52 h 217"/>
                <a:gd name="T44" fmla="*/ 7 w 142"/>
                <a:gd name="T45" fmla="*/ 206 h 217"/>
                <a:gd name="T46" fmla="*/ 17 w 142"/>
                <a:gd name="T47" fmla="*/ 201 h 217"/>
                <a:gd name="T48" fmla="*/ 31 w 142"/>
                <a:gd name="T49" fmla="*/ 207 h 217"/>
                <a:gd name="T50" fmla="*/ 44 w 142"/>
                <a:gd name="T51" fmla="*/ 201 h 217"/>
                <a:gd name="T52" fmla="*/ 58 w 142"/>
                <a:gd name="T53" fmla="*/ 207 h 217"/>
                <a:gd name="T54" fmla="*/ 71 w 142"/>
                <a:gd name="T55" fmla="*/ 201 h 217"/>
                <a:gd name="T56" fmla="*/ 84 w 142"/>
                <a:gd name="T57" fmla="*/ 207 h 217"/>
                <a:gd name="T58" fmla="*/ 98 w 142"/>
                <a:gd name="T59" fmla="*/ 20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2" h="217">
                  <a:moveTo>
                    <a:pt x="0" y="217"/>
                  </a:moveTo>
                  <a:lnTo>
                    <a:pt x="0" y="48"/>
                  </a:lnTo>
                  <a:lnTo>
                    <a:pt x="50" y="0"/>
                  </a:lnTo>
                  <a:lnTo>
                    <a:pt x="142" y="0"/>
                  </a:lnTo>
                  <a:lnTo>
                    <a:pt x="142" y="217"/>
                  </a:lnTo>
                  <a:lnTo>
                    <a:pt x="125" y="208"/>
                  </a:lnTo>
                  <a:lnTo>
                    <a:pt x="111" y="215"/>
                  </a:lnTo>
                  <a:lnTo>
                    <a:pt x="98" y="208"/>
                  </a:lnTo>
                  <a:lnTo>
                    <a:pt x="84" y="215"/>
                  </a:lnTo>
                  <a:lnTo>
                    <a:pt x="71" y="208"/>
                  </a:lnTo>
                  <a:lnTo>
                    <a:pt x="58" y="215"/>
                  </a:lnTo>
                  <a:lnTo>
                    <a:pt x="44" y="208"/>
                  </a:lnTo>
                  <a:lnTo>
                    <a:pt x="31" y="215"/>
                  </a:lnTo>
                  <a:lnTo>
                    <a:pt x="17" y="208"/>
                  </a:lnTo>
                  <a:lnTo>
                    <a:pt x="0" y="217"/>
                  </a:lnTo>
                  <a:close/>
                  <a:moveTo>
                    <a:pt x="98" y="201"/>
                  </a:moveTo>
                  <a:lnTo>
                    <a:pt x="111" y="207"/>
                  </a:lnTo>
                  <a:lnTo>
                    <a:pt x="125" y="201"/>
                  </a:lnTo>
                  <a:lnTo>
                    <a:pt x="135" y="206"/>
                  </a:lnTo>
                  <a:lnTo>
                    <a:pt x="135" y="6"/>
                  </a:lnTo>
                  <a:lnTo>
                    <a:pt x="53" y="6"/>
                  </a:lnTo>
                  <a:lnTo>
                    <a:pt x="7" y="52"/>
                  </a:lnTo>
                  <a:lnTo>
                    <a:pt x="7" y="206"/>
                  </a:lnTo>
                  <a:lnTo>
                    <a:pt x="17" y="201"/>
                  </a:lnTo>
                  <a:lnTo>
                    <a:pt x="31" y="207"/>
                  </a:lnTo>
                  <a:lnTo>
                    <a:pt x="44" y="201"/>
                  </a:lnTo>
                  <a:lnTo>
                    <a:pt x="58" y="207"/>
                  </a:lnTo>
                  <a:lnTo>
                    <a:pt x="71" y="201"/>
                  </a:lnTo>
                  <a:lnTo>
                    <a:pt x="84" y="207"/>
                  </a:lnTo>
                  <a:lnTo>
                    <a:pt x="9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8" name="Freeform 375"/>
            <p:cNvSpPr>
              <a:spLocks/>
            </p:cNvSpPr>
            <p:nvPr/>
          </p:nvSpPr>
          <p:spPr bwMode="auto">
            <a:xfrm>
              <a:off x="5274778" y="3232580"/>
              <a:ext cx="70363" cy="71770"/>
            </a:xfrm>
            <a:custGeom>
              <a:avLst/>
              <a:gdLst>
                <a:gd name="T0" fmla="*/ 50 w 50"/>
                <a:gd name="T1" fmla="*/ 51 h 51"/>
                <a:gd name="T2" fmla="*/ 0 w 50"/>
                <a:gd name="T3" fmla="*/ 51 h 51"/>
                <a:gd name="T4" fmla="*/ 0 w 50"/>
                <a:gd name="T5" fmla="*/ 44 h 51"/>
                <a:gd name="T6" fmla="*/ 43 w 50"/>
                <a:gd name="T7" fmla="*/ 44 h 51"/>
                <a:gd name="T8" fmla="*/ 43 w 50"/>
                <a:gd name="T9" fmla="*/ 0 h 51"/>
                <a:gd name="T10" fmla="*/ 50 w 50"/>
                <a:gd name="T11" fmla="*/ 0 h 51"/>
                <a:gd name="T12" fmla="*/ 50 w 50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1">
                  <a:moveTo>
                    <a:pt x="50" y="51"/>
                  </a:moveTo>
                  <a:lnTo>
                    <a:pt x="0" y="51"/>
                  </a:lnTo>
                  <a:lnTo>
                    <a:pt x="0" y="44"/>
                  </a:lnTo>
                  <a:lnTo>
                    <a:pt x="43" y="44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50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9" name="Freeform 376"/>
            <p:cNvSpPr>
              <a:spLocks/>
            </p:cNvSpPr>
            <p:nvPr/>
          </p:nvSpPr>
          <p:spPr bwMode="auto">
            <a:xfrm>
              <a:off x="5331069" y="3332495"/>
              <a:ext cx="90064" cy="118209"/>
            </a:xfrm>
            <a:custGeom>
              <a:avLst/>
              <a:gdLst>
                <a:gd name="T0" fmla="*/ 40 w 76"/>
                <a:gd name="T1" fmla="*/ 100 h 100"/>
                <a:gd name="T2" fmla="*/ 0 w 76"/>
                <a:gd name="T3" fmla="*/ 48 h 100"/>
                <a:gd name="T4" fmla="*/ 40 w 76"/>
                <a:gd name="T5" fmla="*/ 0 h 100"/>
                <a:gd name="T6" fmla="*/ 76 w 76"/>
                <a:gd name="T7" fmla="*/ 15 h 100"/>
                <a:gd name="T8" fmla="*/ 68 w 76"/>
                <a:gd name="T9" fmla="*/ 17 h 100"/>
                <a:gd name="T10" fmla="*/ 68 w 76"/>
                <a:gd name="T11" fmla="*/ 17 h 100"/>
                <a:gd name="T12" fmla="*/ 40 w 76"/>
                <a:gd name="T13" fmla="*/ 8 h 100"/>
                <a:gd name="T14" fmla="*/ 8 w 76"/>
                <a:gd name="T15" fmla="*/ 48 h 100"/>
                <a:gd name="T16" fmla="*/ 40 w 76"/>
                <a:gd name="T17" fmla="*/ 92 h 100"/>
                <a:gd name="T18" fmla="*/ 68 w 76"/>
                <a:gd name="T19" fmla="*/ 79 h 100"/>
                <a:gd name="T20" fmla="*/ 76 w 76"/>
                <a:gd name="T21" fmla="*/ 81 h 100"/>
                <a:gd name="T22" fmla="*/ 40 w 76"/>
                <a:gd name="T2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00">
                  <a:moveTo>
                    <a:pt x="40" y="100"/>
                  </a:moveTo>
                  <a:cubicBezTo>
                    <a:pt x="22" y="100"/>
                    <a:pt x="0" y="91"/>
                    <a:pt x="0" y="48"/>
                  </a:cubicBezTo>
                  <a:cubicBezTo>
                    <a:pt x="0" y="16"/>
                    <a:pt x="13" y="0"/>
                    <a:pt x="40" y="0"/>
                  </a:cubicBezTo>
                  <a:cubicBezTo>
                    <a:pt x="71" y="0"/>
                    <a:pt x="76" y="13"/>
                    <a:pt x="76" y="15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4" y="8"/>
                    <a:pt x="40" y="8"/>
                  </a:cubicBezTo>
                  <a:cubicBezTo>
                    <a:pt x="18" y="8"/>
                    <a:pt x="8" y="20"/>
                    <a:pt x="8" y="48"/>
                  </a:cubicBezTo>
                  <a:cubicBezTo>
                    <a:pt x="8" y="78"/>
                    <a:pt x="19" y="92"/>
                    <a:pt x="40" y="92"/>
                  </a:cubicBezTo>
                  <a:cubicBezTo>
                    <a:pt x="65" y="92"/>
                    <a:pt x="68" y="79"/>
                    <a:pt x="68" y="79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6" y="82"/>
                    <a:pt x="71" y="100"/>
                    <a:pt x="40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0" name="Freeform 377"/>
            <p:cNvSpPr>
              <a:spLocks/>
            </p:cNvSpPr>
            <p:nvPr/>
          </p:nvSpPr>
          <p:spPr bwMode="auto">
            <a:xfrm>
              <a:off x="5328254" y="3319830"/>
              <a:ext cx="73177" cy="133690"/>
            </a:xfrm>
            <a:custGeom>
              <a:avLst/>
              <a:gdLst>
                <a:gd name="T0" fmla="*/ 46 w 52"/>
                <a:gd name="T1" fmla="*/ 0 h 95"/>
                <a:gd name="T2" fmla="*/ 52 w 52"/>
                <a:gd name="T3" fmla="*/ 4 h 95"/>
                <a:gd name="T4" fmla="*/ 5 w 52"/>
                <a:gd name="T5" fmla="*/ 95 h 95"/>
                <a:gd name="T6" fmla="*/ 0 w 52"/>
                <a:gd name="T7" fmla="*/ 91 h 95"/>
                <a:gd name="T8" fmla="*/ 46 w 52"/>
                <a:gd name="T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95">
                  <a:moveTo>
                    <a:pt x="46" y="0"/>
                  </a:moveTo>
                  <a:lnTo>
                    <a:pt x="52" y="4"/>
                  </a:lnTo>
                  <a:lnTo>
                    <a:pt x="5" y="95"/>
                  </a:lnTo>
                  <a:lnTo>
                    <a:pt x="0" y="91"/>
                  </a:lnTo>
                  <a:lnTo>
                    <a:pt x="4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1" name="Freeform 378"/>
            <p:cNvSpPr>
              <a:spLocks/>
            </p:cNvSpPr>
            <p:nvPr/>
          </p:nvSpPr>
          <p:spPr bwMode="auto">
            <a:xfrm>
              <a:off x="5346549" y="3325459"/>
              <a:ext cx="74585" cy="132282"/>
            </a:xfrm>
            <a:custGeom>
              <a:avLst/>
              <a:gdLst>
                <a:gd name="T0" fmla="*/ 47 w 53"/>
                <a:gd name="T1" fmla="*/ 0 h 94"/>
                <a:gd name="T2" fmla="*/ 53 w 53"/>
                <a:gd name="T3" fmla="*/ 3 h 94"/>
                <a:gd name="T4" fmla="*/ 6 w 53"/>
                <a:gd name="T5" fmla="*/ 94 h 94"/>
                <a:gd name="T6" fmla="*/ 0 w 53"/>
                <a:gd name="T7" fmla="*/ 91 h 94"/>
                <a:gd name="T8" fmla="*/ 47 w 53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94">
                  <a:moveTo>
                    <a:pt x="47" y="0"/>
                  </a:moveTo>
                  <a:lnTo>
                    <a:pt x="53" y="3"/>
                  </a:lnTo>
                  <a:lnTo>
                    <a:pt x="6" y="94"/>
                  </a:lnTo>
                  <a:lnTo>
                    <a:pt x="0" y="91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1" name="Группа 480"/>
          <p:cNvGrpSpPr/>
          <p:nvPr/>
        </p:nvGrpSpPr>
        <p:grpSpPr>
          <a:xfrm>
            <a:off x="2074684" y="2835735"/>
            <a:ext cx="302560" cy="303967"/>
            <a:chOff x="2074684" y="2835735"/>
            <a:chExt cx="302560" cy="303967"/>
          </a:xfrm>
          <a:solidFill>
            <a:schemeClr val="tx2"/>
          </a:solidFill>
        </p:grpSpPr>
        <p:sp>
          <p:nvSpPr>
            <p:cNvPr id="372" name="Freeform 379"/>
            <p:cNvSpPr>
              <a:spLocks noEditPoints="1"/>
            </p:cNvSpPr>
            <p:nvPr/>
          </p:nvSpPr>
          <p:spPr bwMode="auto">
            <a:xfrm>
              <a:off x="2074684" y="2835735"/>
              <a:ext cx="302560" cy="303967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9 h 256"/>
                <a:gd name="T4" fmla="*/ 0 w 256"/>
                <a:gd name="T5" fmla="*/ 128 h 256"/>
                <a:gd name="T6" fmla="*/ 38 w 256"/>
                <a:gd name="T7" fmla="*/ 38 h 256"/>
                <a:gd name="T8" fmla="*/ 128 w 256"/>
                <a:gd name="T9" fmla="*/ 0 h 256"/>
                <a:gd name="T10" fmla="*/ 219 w 256"/>
                <a:gd name="T11" fmla="*/ 38 h 256"/>
                <a:gd name="T12" fmla="*/ 256 w 256"/>
                <a:gd name="T13" fmla="*/ 128 h 256"/>
                <a:gd name="T14" fmla="*/ 219 w 256"/>
                <a:gd name="T15" fmla="*/ 219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9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8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2" y="0"/>
                    <a:pt x="195" y="13"/>
                    <a:pt x="219" y="38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9"/>
                  </a:cubicBezTo>
                  <a:cubicBezTo>
                    <a:pt x="195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1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6"/>
                    <a:pt x="96" y="248"/>
                    <a:pt x="128" y="248"/>
                  </a:cubicBezTo>
                  <a:cubicBezTo>
                    <a:pt x="160" y="248"/>
                    <a:pt x="190" y="236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0" y="21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3" name="Rectangle 380"/>
            <p:cNvSpPr>
              <a:spLocks noChangeArrowheads="1"/>
            </p:cNvSpPr>
            <p:nvPr/>
          </p:nvSpPr>
          <p:spPr bwMode="auto">
            <a:xfrm>
              <a:off x="2183043" y="2911726"/>
              <a:ext cx="9851" cy="15198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4" name="Freeform 381"/>
            <p:cNvSpPr>
              <a:spLocks/>
            </p:cNvSpPr>
            <p:nvPr/>
          </p:nvSpPr>
          <p:spPr bwMode="auto">
            <a:xfrm>
              <a:off x="2164748" y="2910319"/>
              <a:ext cx="112580" cy="95693"/>
            </a:xfrm>
            <a:custGeom>
              <a:avLst/>
              <a:gdLst>
                <a:gd name="T0" fmla="*/ 52 w 96"/>
                <a:gd name="T1" fmla="*/ 82 h 82"/>
                <a:gd name="T2" fmla="*/ 48 w 96"/>
                <a:gd name="T3" fmla="*/ 82 h 82"/>
                <a:gd name="T4" fmla="*/ 0 w 96"/>
                <a:gd name="T5" fmla="*/ 82 h 82"/>
                <a:gd name="T6" fmla="*/ 0 w 96"/>
                <a:gd name="T7" fmla="*/ 74 h 82"/>
                <a:gd name="T8" fmla="*/ 48 w 96"/>
                <a:gd name="T9" fmla="*/ 74 h 82"/>
                <a:gd name="T10" fmla="*/ 79 w 96"/>
                <a:gd name="T11" fmla="*/ 65 h 82"/>
                <a:gd name="T12" fmla="*/ 88 w 96"/>
                <a:gd name="T13" fmla="*/ 42 h 82"/>
                <a:gd name="T14" fmla="*/ 79 w 96"/>
                <a:gd name="T15" fmla="*/ 19 h 82"/>
                <a:gd name="T16" fmla="*/ 49 w 96"/>
                <a:gd name="T17" fmla="*/ 10 h 82"/>
                <a:gd name="T18" fmla="*/ 20 w 96"/>
                <a:gd name="T19" fmla="*/ 10 h 82"/>
                <a:gd name="T20" fmla="*/ 20 w 96"/>
                <a:gd name="T21" fmla="*/ 2 h 82"/>
                <a:gd name="T22" fmla="*/ 48 w 96"/>
                <a:gd name="T23" fmla="*/ 2 h 82"/>
                <a:gd name="T24" fmla="*/ 85 w 96"/>
                <a:gd name="T25" fmla="*/ 13 h 82"/>
                <a:gd name="T26" fmla="*/ 96 w 96"/>
                <a:gd name="T27" fmla="*/ 42 h 82"/>
                <a:gd name="T28" fmla="*/ 85 w 96"/>
                <a:gd name="T29" fmla="*/ 71 h 82"/>
                <a:gd name="T30" fmla="*/ 52 w 96"/>
                <a:gd name="T3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6" h="82">
                  <a:moveTo>
                    <a:pt x="52" y="82"/>
                  </a:moveTo>
                  <a:cubicBezTo>
                    <a:pt x="49" y="82"/>
                    <a:pt x="48" y="82"/>
                    <a:pt x="48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9" y="74"/>
                    <a:pt x="68" y="76"/>
                    <a:pt x="79" y="65"/>
                  </a:cubicBezTo>
                  <a:cubicBezTo>
                    <a:pt x="85" y="60"/>
                    <a:pt x="88" y="52"/>
                    <a:pt x="88" y="42"/>
                  </a:cubicBezTo>
                  <a:cubicBezTo>
                    <a:pt x="88" y="32"/>
                    <a:pt x="85" y="24"/>
                    <a:pt x="79" y="19"/>
                  </a:cubicBezTo>
                  <a:cubicBezTo>
                    <a:pt x="68" y="8"/>
                    <a:pt x="49" y="10"/>
                    <a:pt x="4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2"/>
                    <a:pt x="71" y="0"/>
                    <a:pt x="85" y="13"/>
                  </a:cubicBezTo>
                  <a:cubicBezTo>
                    <a:pt x="92" y="20"/>
                    <a:pt x="96" y="30"/>
                    <a:pt x="96" y="42"/>
                  </a:cubicBezTo>
                  <a:cubicBezTo>
                    <a:pt x="96" y="54"/>
                    <a:pt x="92" y="64"/>
                    <a:pt x="85" y="71"/>
                  </a:cubicBezTo>
                  <a:cubicBezTo>
                    <a:pt x="74" y="81"/>
                    <a:pt x="59" y="82"/>
                    <a:pt x="52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5" name="Rectangle 382"/>
            <p:cNvSpPr>
              <a:spLocks noChangeArrowheads="1"/>
            </p:cNvSpPr>
            <p:nvPr/>
          </p:nvSpPr>
          <p:spPr bwMode="auto">
            <a:xfrm>
              <a:off x="2164748" y="3025714"/>
              <a:ext cx="60512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2" name="Группа 481"/>
          <p:cNvGrpSpPr/>
          <p:nvPr/>
        </p:nvGrpSpPr>
        <p:grpSpPr>
          <a:xfrm>
            <a:off x="2467308" y="2835735"/>
            <a:ext cx="302560" cy="303967"/>
            <a:chOff x="2467308" y="2835735"/>
            <a:chExt cx="302560" cy="303967"/>
          </a:xfrm>
          <a:solidFill>
            <a:schemeClr val="tx2"/>
          </a:solidFill>
        </p:grpSpPr>
        <p:sp>
          <p:nvSpPr>
            <p:cNvPr id="376" name="Freeform 383"/>
            <p:cNvSpPr>
              <a:spLocks noEditPoints="1"/>
            </p:cNvSpPr>
            <p:nvPr/>
          </p:nvSpPr>
          <p:spPr bwMode="auto">
            <a:xfrm>
              <a:off x="2467308" y="2835735"/>
              <a:ext cx="302560" cy="303967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9 h 256"/>
                <a:gd name="T4" fmla="*/ 0 w 256"/>
                <a:gd name="T5" fmla="*/ 128 h 256"/>
                <a:gd name="T6" fmla="*/ 38 w 256"/>
                <a:gd name="T7" fmla="*/ 38 h 256"/>
                <a:gd name="T8" fmla="*/ 128 w 256"/>
                <a:gd name="T9" fmla="*/ 0 h 256"/>
                <a:gd name="T10" fmla="*/ 219 w 256"/>
                <a:gd name="T11" fmla="*/ 38 h 256"/>
                <a:gd name="T12" fmla="*/ 256 w 256"/>
                <a:gd name="T13" fmla="*/ 128 h 256"/>
                <a:gd name="T14" fmla="*/ 219 w 256"/>
                <a:gd name="T15" fmla="*/ 219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9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8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8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9"/>
                  </a:cubicBezTo>
                  <a:cubicBezTo>
                    <a:pt x="195" y="243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1"/>
                    <a:pt x="43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3" y="213"/>
                  </a:cubicBezTo>
                  <a:cubicBezTo>
                    <a:pt x="66" y="236"/>
                    <a:pt x="96" y="248"/>
                    <a:pt x="128" y="248"/>
                  </a:cubicBezTo>
                  <a:cubicBezTo>
                    <a:pt x="160" y="248"/>
                    <a:pt x="191" y="236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1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7" name="Freeform 384"/>
            <p:cNvSpPr>
              <a:spLocks/>
            </p:cNvSpPr>
            <p:nvPr/>
          </p:nvSpPr>
          <p:spPr bwMode="auto">
            <a:xfrm>
              <a:off x="2561593" y="2911726"/>
              <a:ext cx="94286" cy="164649"/>
            </a:xfrm>
            <a:custGeom>
              <a:avLst/>
              <a:gdLst>
                <a:gd name="T0" fmla="*/ 62 w 80"/>
                <a:gd name="T1" fmla="*/ 139 h 139"/>
                <a:gd name="T2" fmla="*/ 0 w 80"/>
                <a:gd name="T3" fmla="*/ 82 h 139"/>
                <a:gd name="T4" fmla="*/ 0 w 80"/>
                <a:gd name="T5" fmla="*/ 72 h 139"/>
                <a:gd name="T6" fmla="*/ 32 w 80"/>
                <a:gd name="T7" fmla="*/ 72 h 139"/>
                <a:gd name="T8" fmla="*/ 64 w 80"/>
                <a:gd name="T9" fmla="*/ 63 h 139"/>
                <a:gd name="T10" fmla="*/ 72 w 80"/>
                <a:gd name="T11" fmla="*/ 40 h 139"/>
                <a:gd name="T12" fmla="*/ 53 w 80"/>
                <a:gd name="T13" fmla="*/ 12 h 139"/>
                <a:gd name="T14" fmla="*/ 32 w 80"/>
                <a:gd name="T15" fmla="*/ 8 h 139"/>
                <a:gd name="T16" fmla="*/ 0 w 80"/>
                <a:gd name="T17" fmla="*/ 8 h 139"/>
                <a:gd name="T18" fmla="*/ 0 w 80"/>
                <a:gd name="T19" fmla="*/ 0 h 139"/>
                <a:gd name="T20" fmla="*/ 32 w 80"/>
                <a:gd name="T21" fmla="*/ 0 h 139"/>
                <a:gd name="T22" fmla="*/ 80 w 80"/>
                <a:gd name="T23" fmla="*/ 40 h 139"/>
                <a:gd name="T24" fmla="*/ 69 w 80"/>
                <a:gd name="T25" fmla="*/ 69 h 139"/>
                <a:gd name="T26" fmla="*/ 32 w 80"/>
                <a:gd name="T27" fmla="*/ 80 h 139"/>
                <a:gd name="T28" fmla="*/ 10 w 80"/>
                <a:gd name="T29" fmla="*/ 80 h 139"/>
                <a:gd name="T30" fmla="*/ 67 w 80"/>
                <a:gd name="T31" fmla="*/ 133 h 139"/>
                <a:gd name="T32" fmla="*/ 62 w 80"/>
                <a:gd name="T3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139">
                  <a:moveTo>
                    <a:pt x="62" y="139"/>
                  </a:moveTo>
                  <a:cubicBezTo>
                    <a:pt x="0" y="82"/>
                    <a:pt x="0" y="82"/>
                    <a:pt x="0" y="8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3" y="72"/>
                    <a:pt x="52" y="74"/>
                    <a:pt x="64" y="63"/>
                  </a:cubicBezTo>
                  <a:cubicBezTo>
                    <a:pt x="69" y="58"/>
                    <a:pt x="72" y="50"/>
                    <a:pt x="72" y="40"/>
                  </a:cubicBezTo>
                  <a:cubicBezTo>
                    <a:pt x="72" y="27"/>
                    <a:pt x="66" y="18"/>
                    <a:pt x="53" y="12"/>
                  </a:cubicBezTo>
                  <a:cubicBezTo>
                    <a:pt x="43" y="8"/>
                    <a:pt x="32" y="8"/>
                    <a:pt x="3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49" y="0"/>
                    <a:pt x="80" y="8"/>
                    <a:pt x="80" y="40"/>
                  </a:cubicBezTo>
                  <a:cubicBezTo>
                    <a:pt x="80" y="52"/>
                    <a:pt x="76" y="62"/>
                    <a:pt x="69" y="69"/>
                  </a:cubicBezTo>
                  <a:cubicBezTo>
                    <a:pt x="55" y="82"/>
                    <a:pt x="33" y="80"/>
                    <a:pt x="32" y="80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67" y="133"/>
                    <a:pt x="67" y="133"/>
                    <a:pt x="67" y="133"/>
                  </a:cubicBezTo>
                  <a:lnTo>
                    <a:pt x="62" y="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8" name="Rectangle 385"/>
            <p:cNvSpPr>
              <a:spLocks noChangeArrowheads="1"/>
            </p:cNvSpPr>
            <p:nvPr/>
          </p:nvSpPr>
          <p:spPr bwMode="auto">
            <a:xfrm>
              <a:off x="2561593" y="2911726"/>
              <a:ext cx="11398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9" name="Rectangle 386"/>
            <p:cNvSpPr>
              <a:spLocks noChangeArrowheads="1"/>
            </p:cNvSpPr>
            <p:nvPr/>
          </p:nvSpPr>
          <p:spPr bwMode="auto">
            <a:xfrm>
              <a:off x="2561593" y="2939872"/>
              <a:ext cx="11398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7" name="Группа 506"/>
          <p:cNvGrpSpPr/>
          <p:nvPr/>
        </p:nvGrpSpPr>
        <p:grpSpPr>
          <a:xfrm>
            <a:off x="2074684" y="3640684"/>
            <a:ext cx="302560" cy="265971"/>
            <a:chOff x="2074684" y="3640684"/>
            <a:chExt cx="302560" cy="265971"/>
          </a:xfrm>
          <a:solidFill>
            <a:schemeClr val="tx2"/>
          </a:solidFill>
        </p:grpSpPr>
        <p:sp>
          <p:nvSpPr>
            <p:cNvPr id="380" name="Freeform 387"/>
            <p:cNvSpPr>
              <a:spLocks noEditPoints="1"/>
            </p:cNvSpPr>
            <p:nvPr/>
          </p:nvSpPr>
          <p:spPr bwMode="auto">
            <a:xfrm>
              <a:off x="2074684" y="3640684"/>
              <a:ext cx="302560" cy="265971"/>
            </a:xfrm>
            <a:custGeom>
              <a:avLst/>
              <a:gdLst>
                <a:gd name="T0" fmla="*/ 215 w 215"/>
                <a:gd name="T1" fmla="*/ 189 h 189"/>
                <a:gd name="T2" fmla="*/ 0 w 215"/>
                <a:gd name="T3" fmla="*/ 189 h 189"/>
                <a:gd name="T4" fmla="*/ 0 w 215"/>
                <a:gd name="T5" fmla="*/ 0 h 189"/>
                <a:gd name="T6" fmla="*/ 215 w 215"/>
                <a:gd name="T7" fmla="*/ 0 h 189"/>
                <a:gd name="T8" fmla="*/ 215 w 215"/>
                <a:gd name="T9" fmla="*/ 189 h 189"/>
                <a:gd name="T10" fmla="*/ 7 w 215"/>
                <a:gd name="T11" fmla="*/ 182 h 189"/>
                <a:gd name="T12" fmla="*/ 208 w 215"/>
                <a:gd name="T13" fmla="*/ 182 h 189"/>
                <a:gd name="T14" fmla="*/ 208 w 215"/>
                <a:gd name="T15" fmla="*/ 7 h 189"/>
                <a:gd name="T16" fmla="*/ 7 w 215"/>
                <a:gd name="T17" fmla="*/ 7 h 189"/>
                <a:gd name="T18" fmla="*/ 7 w 215"/>
                <a:gd name="T19" fmla="*/ 18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189">
                  <a:moveTo>
                    <a:pt x="215" y="189"/>
                  </a:moveTo>
                  <a:lnTo>
                    <a:pt x="0" y="189"/>
                  </a:lnTo>
                  <a:lnTo>
                    <a:pt x="0" y="0"/>
                  </a:lnTo>
                  <a:lnTo>
                    <a:pt x="215" y="0"/>
                  </a:lnTo>
                  <a:lnTo>
                    <a:pt x="215" y="189"/>
                  </a:lnTo>
                  <a:close/>
                  <a:moveTo>
                    <a:pt x="7" y="182"/>
                  </a:moveTo>
                  <a:lnTo>
                    <a:pt x="208" y="182"/>
                  </a:lnTo>
                  <a:lnTo>
                    <a:pt x="208" y="7"/>
                  </a:lnTo>
                  <a:lnTo>
                    <a:pt x="7" y="7"/>
                  </a:lnTo>
                  <a:lnTo>
                    <a:pt x="7" y="1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1" name="Freeform 388"/>
            <p:cNvSpPr>
              <a:spLocks noEditPoints="1"/>
            </p:cNvSpPr>
            <p:nvPr/>
          </p:nvSpPr>
          <p:spPr bwMode="auto">
            <a:xfrm>
              <a:off x="2121124" y="3668829"/>
              <a:ext cx="227975" cy="208274"/>
            </a:xfrm>
            <a:custGeom>
              <a:avLst/>
              <a:gdLst>
                <a:gd name="T0" fmla="*/ 162 w 162"/>
                <a:gd name="T1" fmla="*/ 148 h 148"/>
                <a:gd name="T2" fmla="*/ 0 w 162"/>
                <a:gd name="T3" fmla="*/ 148 h 148"/>
                <a:gd name="T4" fmla="*/ 0 w 162"/>
                <a:gd name="T5" fmla="*/ 0 h 148"/>
                <a:gd name="T6" fmla="*/ 162 w 162"/>
                <a:gd name="T7" fmla="*/ 0 h 148"/>
                <a:gd name="T8" fmla="*/ 162 w 162"/>
                <a:gd name="T9" fmla="*/ 148 h 148"/>
                <a:gd name="T10" fmla="*/ 7 w 162"/>
                <a:gd name="T11" fmla="*/ 142 h 148"/>
                <a:gd name="T12" fmla="*/ 155 w 162"/>
                <a:gd name="T13" fmla="*/ 142 h 148"/>
                <a:gd name="T14" fmla="*/ 155 w 162"/>
                <a:gd name="T15" fmla="*/ 7 h 148"/>
                <a:gd name="T16" fmla="*/ 7 w 162"/>
                <a:gd name="T17" fmla="*/ 7 h 148"/>
                <a:gd name="T18" fmla="*/ 7 w 162"/>
                <a:gd name="T19" fmla="*/ 14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148">
                  <a:moveTo>
                    <a:pt x="162" y="148"/>
                  </a:moveTo>
                  <a:lnTo>
                    <a:pt x="0" y="148"/>
                  </a:lnTo>
                  <a:lnTo>
                    <a:pt x="0" y="0"/>
                  </a:lnTo>
                  <a:lnTo>
                    <a:pt x="162" y="0"/>
                  </a:lnTo>
                  <a:lnTo>
                    <a:pt x="162" y="148"/>
                  </a:lnTo>
                  <a:close/>
                  <a:moveTo>
                    <a:pt x="7" y="142"/>
                  </a:moveTo>
                  <a:lnTo>
                    <a:pt x="155" y="142"/>
                  </a:lnTo>
                  <a:lnTo>
                    <a:pt x="155" y="7"/>
                  </a:lnTo>
                  <a:lnTo>
                    <a:pt x="7" y="7"/>
                  </a:lnTo>
                  <a:lnTo>
                    <a:pt x="7" y="1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2" name="Rectangle 389"/>
            <p:cNvSpPr>
              <a:spLocks noChangeArrowheads="1"/>
            </p:cNvSpPr>
            <p:nvPr/>
          </p:nvSpPr>
          <p:spPr bwMode="auto">
            <a:xfrm>
              <a:off x="2102829" y="3698381"/>
              <a:ext cx="28145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3" name="Rectangle 390"/>
            <p:cNvSpPr>
              <a:spLocks noChangeArrowheads="1"/>
            </p:cNvSpPr>
            <p:nvPr/>
          </p:nvSpPr>
          <p:spPr bwMode="auto">
            <a:xfrm>
              <a:off x="2102829" y="3744821"/>
              <a:ext cx="2814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4" name="Rectangle 391"/>
            <p:cNvSpPr>
              <a:spLocks noChangeArrowheads="1"/>
            </p:cNvSpPr>
            <p:nvPr/>
          </p:nvSpPr>
          <p:spPr bwMode="auto">
            <a:xfrm>
              <a:off x="2102829" y="3792667"/>
              <a:ext cx="2814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5" name="Rectangle 392"/>
            <p:cNvSpPr>
              <a:spLocks noChangeArrowheads="1"/>
            </p:cNvSpPr>
            <p:nvPr/>
          </p:nvSpPr>
          <p:spPr bwMode="auto">
            <a:xfrm>
              <a:off x="2102829" y="3839106"/>
              <a:ext cx="2814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6" name="Freeform 393"/>
            <p:cNvSpPr>
              <a:spLocks noEditPoints="1"/>
            </p:cNvSpPr>
            <p:nvPr/>
          </p:nvSpPr>
          <p:spPr bwMode="auto">
            <a:xfrm>
              <a:off x="2263256" y="3754671"/>
              <a:ext cx="37996" cy="37996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7" y="32"/>
                    <a:pt x="0" y="25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1" y="24"/>
                    <a:pt x="24" y="21"/>
                    <a:pt x="24" y="16"/>
                  </a:cubicBezTo>
                  <a:cubicBezTo>
                    <a:pt x="24" y="12"/>
                    <a:pt x="21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7" name="Freeform 394"/>
            <p:cNvSpPr>
              <a:spLocks noEditPoints="1"/>
            </p:cNvSpPr>
            <p:nvPr/>
          </p:nvSpPr>
          <p:spPr bwMode="auto">
            <a:xfrm>
              <a:off x="2235111" y="3726526"/>
              <a:ext cx="94286" cy="94286"/>
            </a:xfrm>
            <a:custGeom>
              <a:avLst/>
              <a:gdLst>
                <a:gd name="T0" fmla="*/ 40 w 80"/>
                <a:gd name="T1" fmla="*/ 80 h 80"/>
                <a:gd name="T2" fmla="*/ 0 w 80"/>
                <a:gd name="T3" fmla="*/ 40 h 80"/>
                <a:gd name="T4" fmla="*/ 40 w 80"/>
                <a:gd name="T5" fmla="*/ 0 h 80"/>
                <a:gd name="T6" fmla="*/ 80 w 80"/>
                <a:gd name="T7" fmla="*/ 40 h 80"/>
                <a:gd name="T8" fmla="*/ 40 w 80"/>
                <a:gd name="T9" fmla="*/ 80 h 80"/>
                <a:gd name="T10" fmla="*/ 40 w 80"/>
                <a:gd name="T11" fmla="*/ 8 h 80"/>
                <a:gd name="T12" fmla="*/ 8 w 80"/>
                <a:gd name="T13" fmla="*/ 40 h 80"/>
                <a:gd name="T14" fmla="*/ 40 w 80"/>
                <a:gd name="T15" fmla="*/ 72 h 80"/>
                <a:gd name="T16" fmla="*/ 72 w 80"/>
                <a:gd name="T17" fmla="*/ 40 h 80"/>
                <a:gd name="T18" fmla="*/ 40 w 80"/>
                <a:gd name="T19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80">
                  <a:moveTo>
                    <a:pt x="40" y="80"/>
                  </a:moveTo>
                  <a:cubicBezTo>
                    <a:pt x="18" y="80"/>
                    <a:pt x="0" y="62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62" y="0"/>
                    <a:pt x="80" y="18"/>
                    <a:pt x="80" y="40"/>
                  </a:cubicBezTo>
                  <a:cubicBezTo>
                    <a:pt x="80" y="62"/>
                    <a:pt x="62" y="80"/>
                    <a:pt x="40" y="80"/>
                  </a:cubicBezTo>
                  <a:close/>
                  <a:moveTo>
                    <a:pt x="40" y="8"/>
                  </a:moveTo>
                  <a:cubicBezTo>
                    <a:pt x="23" y="8"/>
                    <a:pt x="8" y="23"/>
                    <a:pt x="8" y="40"/>
                  </a:cubicBezTo>
                  <a:cubicBezTo>
                    <a:pt x="8" y="58"/>
                    <a:pt x="23" y="72"/>
                    <a:pt x="40" y="72"/>
                  </a:cubicBezTo>
                  <a:cubicBezTo>
                    <a:pt x="58" y="72"/>
                    <a:pt x="72" y="58"/>
                    <a:pt x="72" y="40"/>
                  </a:cubicBezTo>
                  <a:cubicBezTo>
                    <a:pt x="72" y="23"/>
                    <a:pt x="58" y="8"/>
                    <a:pt x="4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8" name="Rectangle 395"/>
            <p:cNvSpPr>
              <a:spLocks noChangeArrowheads="1"/>
            </p:cNvSpPr>
            <p:nvPr/>
          </p:nvSpPr>
          <p:spPr bwMode="auto">
            <a:xfrm>
              <a:off x="2240740" y="3768743"/>
              <a:ext cx="2814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9" name="Rectangle 396"/>
            <p:cNvSpPr>
              <a:spLocks noChangeArrowheads="1"/>
            </p:cNvSpPr>
            <p:nvPr/>
          </p:nvSpPr>
          <p:spPr bwMode="auto">
            <a:xfrm>
              <a:off x="2277328" y="3730748"/>
              <a:ext cx="9851" cy="2814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0" name="Rectangle 397"/>
            <p:cNvSpPr>
              <a:spLocks noChangeArrowheads="1"/>
            </p:cNvSpPr>
            <p:nvPr/>
          </p:nvSpPr>
          <p:spPr bwMode="auto">
            <a:xfrm>
              <a:off x="2297030" y="3768743"/>
              <a:ext cx="28145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1" name="Rectangle 398"/>
            <p:cNvSpPr>
              <a:spLocks noChangeArrowheads="1"/>
            </p:cNvSpPr>
            <p:nvPr/>
          </p:nvSpPr>
          <p:spPr bwMode="auto">
            <a:xfrm>
              <a:off x="2277328" y="3787038"/>
              <a:ext cx="9851" cy="2955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2" name="Freeform 399"/>
            <p:cNvSpPr>
              <a:spLocks/>
            </p:cNvSpPr>
            <p:nvPr/>
          </p:nvSpPr>
          <p:spPr bwMode="auto">
            <a:xfrm>
              <a:off x="2288586" y="3780001"/>
              <a:ext cx="26738" cy="25331"/>
            </a:xfrm>
            <a:custGeom>
              <a:avLst/>
              <a:gdLst>
                <a:gd name="T0" fmla="*/ 5 w 19"/>
                <a:gd name="T1" fmla="*/ 0 h 18"/>
                <a:gd name="T2" fmla="*/ 19 w 19"/>
                <a:gd name="T3" fmla="*/ 13 h 18"/>
                <a:gd name="T4" fmla="*/ 13 w 19"/>
                <a:gd name="T5" fmla="*/ 18 h 18"/>
                <a:gd name="T6" fmla="*/ 0 w 19"/>
                <a:gd name="T7" fmla="*/ 5 h 18"/>
                <a:gd name="T8" fmla="*/ 5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5" y="0"/>
                  </a:moveTo>
                  <a:lnTo>
                    <a:pt x="19" y="13"/>
                  </a:lnTo>
                  <a:lnTo>
                    <a:pt x="13" y="18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3" name="Freeform 400"/>
            <p:cNvSpPr>
              <a:spLocks/>
            </p:cNvSpPr>
            <p:nvPr/>
          </p:nvSpPr>
          <p:spPr bwMode="auto">
            <a:xfrm>
              <a:off x="2288586" y="3742006"/>
              <a:ext cx="26738" cy="25331"/>
            </a:xfrm>
            <a:custGeom>
              <a:avLst/>
              <a:gdLst>
                <a:gd name="T0" fmla="*/ 13 w 19"/>
                <a:gd name="T1" fmla="*/ 0 h 18"/>
                <a:gd name="T2" fmla="*/ 19 w 19"/>
                <a:gd name="T3" fmla="*/ 5 h 18"/>
                <a:gd name="T4" fmla="*/ 5 w 19"/>
                <a:gd name="T5" fmla="*/ 18 h 18"/>
                <a:gd name="T6" fmla="*/ 0 w 19"/>
                <a:gd name="T7" fmla="*/ 13 h 18"/>
                <a:gd name="T8" fmla="*/ 13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13" y="0"/>
                  </a:moveTo>
                  <a:lnTo>
                    <a:pt x="19" y="5"/>
                  </a:lnTo>
                  <a:lnTo>
                    <a:pt x="5" y="18"/>
                  </a:lnTo>
                  <a:lnTo>
                    <a:pt x="0" y="13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4" name="Freeform 401"/>
            <p:cNvSpPr>
              <a:spLocks/>
            </p:cNvSpPr>
            <p:nvPr/>
          </p:nvSpPr>
          <p:spPr bwMode="auto">
            <a:xfrm>
              <a:off x="2250591" y="3742006"/>
              <a:ext cx="26738" cy="25331"/>
            </a:xfrm>
            <a:custGeom>
              <a:avLst/>
              <a:gdLst>
                <a:gd name="T0" fmla="*/ 5 w 19"/>
                <a:gd name="T1" fmla="*/ 0 h 18"/>
                <a:gd name="T2" fmla="*/ 19 w 19"/>
                <a:gd name="T3" fmla="*/ 13 h 18"/>
                <a:gd name="T4" fmla="*/ 14 w 19"/>
                <a:gd name="T5" fmla="*/ 18 h 18"/>
                <a:gd name="T6" fmla="*/ 0 w 19"/>
                <a:gd name="T7" fmla="*/ 5 h 18"/>
                <a:gd name="T8" fmla="*/ 5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5" y="0"/>
                  </a:moveTo>
                  <a:lnTo>
                    <a:pt x="19" y="13"/>
                  </a:lnTo>
                  <a:lnTo>
                    <a:pt x="14" y="18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5" name="Freeform 402"/>
            <p:cNvSpPr>
              <a:spLocks/>
            </p:cNvSpPr>
            <p:nvPr/>
          </p:nvSpPr>
          <p:spPr bwMode="auto">
            <a:xfrm>
              <a:off x="2250591" y="3780001"/>
              <a:ext cx="26738" cy="25331"/>
            </a:xfrm>
            <a:custGeom>
              <a:avLst/>
              <a:gdLst>
                <a:gd name="T0" fmla="*/ 14 w 19"/>
                <a:gd name="T1" fmla="*/ 0 h 18"/>
                <a:gd name="T2" fmla="*/ 19 w 19"/>
                <a:gd name="T3" fmla="*/ 5 h 18"/>
                <a:gd name="T4" fmla="*/ 5 w 19"/>
                <a:gd name="T5" fmla="*/ 18 h 18"/>
                <a:gd name="T6" fmla="*/ 0 w 19"/>
                <a:gd name="T7" fmla="*/ 13 h 18"/>
                <a:gd name="T8" fmla="*/ 14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14" y="0"/>
                  </a:moveTo>
                  <a:lnTo>
                    <a:pt x="19" y="5"/>
                  </a:lnTo>
                  <a:lnTo>
                    <a:pt x="5" y="18"/>
                  </a:lnTo>
                  <a:lnTo>
                    <a:pt x="0" y="13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3" name="Группа 502"/>
          <p:cNvGrpSpPr/>
          <p:nvPr/>
        </p:nvGrpSpPr>
        <p:grpSpPr>
          <a:xfrm>
            <a:off x="5609705" y="3228358"/>
            <a:ext cx="305374" cy="305374"/>
            <a:chOff x="5609705" y="3228358"/>
            <a:chExt cx="305374" cy="305374"/>
          </a:xfrm>
          <a:solidFill>
            <a:schemeClr val="tx2"/>
          </a:solidFill>
        </p:grpSpPr>
        <p:sp>
          <p:nvSpPr>
            <p:cNvPr id="396" name="Freeform 403"/>
            <p:cNvSpPr>
              <a:spLocks noEditPoints="1"/>
            </p:cNvSpPr>
            <p:nvPr/>
          </p:nvSpPr>
          <p:spPr bwMode="auto">
            <a:xfrm>
              <a:off x="5609705" y="3228358"/>
              <a:ext cx="305374" cy="305374"/>
            </a:xfrm>
            <a:custGeom>
              <a:avLst/>
              <a:gdLst>
                <a:gd name="T0" fmla="*/ 131 w 217"/>
                <a:gd name="T1" fmla="*/ 217 h 217"/>
                <a:gd name="T2" fmla="*/ 0 w 217"/>
                <a:gd name="T3" fmla="*/ 86 h 217"/>
                <a:gd name="T4" fmla="*/ 0 w 217"/>
                <a:gd name="T5" fmla="*/ 0 h 217"/>
                <a:gd name="T6" fmla="*/ 85 w 217"/>
                <a:gd name="T7" fmla="*/ 0 h 217"/>
                <a:gd name="T8" fmla="*/ 217 w 217"/>
                <a:gd name="T9" fmla="*/ 131 h 217"/>
                <a:gd name="T10" fmla="*/ 131 w 217"/>
                <a:gd name="T11" fmla="*/ 217 h 217"/>
                <a:gd name="T12" fmla="*/ 6 w 217"/>
                <a:gd name="T13" fmla="*/ 83 h 217"/>
                <a:gd name="T14" fmla="*/ 131 w 217"/>
                <a:gd name="T15" fmla="*/ 207 h 217"/>
                <a:gd name="T16" fmla="*/ 207 w 217"/>
                <a:gd name="T17" fmla="*/ 131 h 217"/>
                <a:gd name="T18" fmla="*/ 83 w 217"/>
                <a:gd name="T19" fmla="*/ 6 h 217"/>
                <a:gd name="T20" fmla="*/ 6 w 217"/>
                <a:gd name="T21" fmla="*/ 6 h 217"/>
                <a:gd name="T22" fmla="*/ 6 w 217"/>
                <a:gd name="T23" fmla="*/ 83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7" h="217">
                  <a:moveTo>
                    <a:pt x="131" y="217"/>
                  </a:moveTo>
                  <a:lnTo>
                    <a:pt x="0" y="86"/>
                  </a:lnTo>
                  <a:lnTo>
                    <a:pt x="0" y="0"/>
                  </a:lnTo>
                  <a:lnTo>
                    <a:pt x="85" y="0"/>
                  </a:lnTo>
                  <a:lnTo>
                    <a:pt x="217" y="131"/>
                  </a:lnTo>
                  <a:lnTo>
                    <a:pt x="131" y="217"/>
                  </a:lnTo>
                  <a:close/>
                  <a:moveTo>
                    <a:pt x="6" y="83"/>
                  </a:moveTo>
                  <a:lnTo>
                    <a:pt x="131" y="207"/>
                  </a:lnTo>
                  <a:lnTo>
                    <a:pt x="207" y="131"/>
                  </a:lnTo>
                  <a:lnTo>
                    <a:pt x="83" y="6"/>
                  </a:lnTo>
                  <a:lnTo>
                    <a:pt x="6" y="6"/>
                  </a:lnTo>
                  <a:lnTo>
                    <a:pt x="6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7" name="Freeform 404"/>
            <p:cNvSpPr>
              <a:spLocks noEditPoints="1"/>
            </p:cNvSpPr>
            <p:nvPr/>
          </p:nvSpPr>
          <p:spPr bwMode="auto">
            <a:xfrm>
              <a:off x="5656145" y="3274798"/>
              <a:ext cx="66141" cy="66141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8 w 56"/>
                <a:gd name="T13" fmla="*/ 28 h 56"/>
                <a:gd name="T14" fmla="*/ 28 w 56"/>
                <a:gd name="T15" fmla="*/ 48 h 56"/>
                <a:gd name="T16" fmla="*/ 4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3" y="56"/>
                    <a:pt x="0" y="44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cubicBezTo>
                    <a:pt x="44" y="0"/>
                    <a:pt x="56" y="13"/>
                    <a:pt x="56" y="28"/>
                  </a:cubicBezTo>
                  <a:cubicBezTo>
                    <a:pt x="56" y="44"/>
                    <a:pt x="44" y="56"/>
                    <a:pt x="28" y="56"/>
                  </a:cubicBezTo>
                  <a:close/>
                  <a:moveTo>
                    <a:pt x="28" y="8"/>
                  </a:moveTo>
                  <a:cubicBezTo>
                    <a:pt x="17" y="8"/>
                    <a:pt x="8" y="17"/>
                    <a:pt x="8" y="28"/>
                  </a:cubicBezTo>
                  <a:cubicBezTo>
                    <a:pt x="8" y="39"/>
                    <a:pt x="17" y="48"/>
                    <a:pt x="28" y="48"/>
                  </a:cubicBezTo>
                  <a:cubicBezTo>
                    <a:pt x="40" y="48"/>
                    <a:pt x="48" y="39"/>
                    <a:pt x="48" y="28"/>
                  </a:cubicBezTo>
                  <a:cubicBezTo>
                    <a:pt x="48" y="17"/>
                    <a:pt x="40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4" name="Группа 503"/>
          <p:cNvGrpSpPr/>
          <p:nvPr/>
        </p:nvGrpSpPr>
        <p:grpSpPr>
          <a:xfrm>
            <a:off x="6003736" y="3246653"/>
            <a:ext cx="303967" cy="267378"/>
            <a:chOff x="6003736" y="3246653"/>
            <a:chExt cx="303967" cy="267378"/>
          </a:xfrm>
          <a:solidFill>
            <a:schemeClr val="tx2"/>
          </a:solidFill>
        </p:grpSpPr>
        <p:sp>
          <p:nvSpPr>
            <p:cNvPr id="398" name="Freeform 405"/>
            <p:cNvSpPr>
              <a:spLocks noEditPoints="1"/>
            </p:cNvSpPr>
            <p:nvPr/>
          </p:nvSpPr>
          <p:spPr bwMode="auto">
            <a:xfrm>
              <a:off x="6003736" y="3246653"/>
              <a:ext cx="265971" cy="267378"/>
            </a:xfrm>
            <a:custGeom>
              <a:avLst/>
              <a:gdLst>
                <a:gd name="T0" fmla="*/ 114 w 189"/>
                <a:gd name="T1" fmla="*/ 190 h 190"/>
                <a:gd name="T2" fmla="*/ 0 w 189"/>
                <a:gd name="T3" fmla="*/ 76 h 190"/>
                <a:gd name="T4" fmla="*/ 0 w 189"/>
                <a:gd name="T5" fmla="*/ 0 h 190"/>
                <a:gd name="T6" fmla="*/ 74 w 189"/>
                <a:gd name="T7" fmla="*/ 0 h 190"/>
                <a:gd name="T8" fmla="*/ 189 w 189"/>
                <a:gd name="T9" fmla="*/ 115 h 190"/>
                <a:gd name="T10" fmla="*/ 114 w 189"/>
                <a:gd name="T11" fmla="*/ 190 h 190"/>
                <a:gd name="T12" fmla="*/ 6 w 189"/>
                <a:gd name="T13" fmla="*/ 73 h 190"/>
                <a:gd name="T14" fmla="*/ 114 w 189"/>
                <a:gd name="T15" fmla="*/ 181 h 190"/>
                <a:gd name="T16" fmla="*/ 179 w 189"/>
                <a:gd name="T17" fmla="*/ 115 h 190"/>
                <a:gd name="T18" fmla="*/ 72 w 189"/>
                <a:gd name="T19" fmla="*/ 7 h 190"/>
                <a:gd name="T20" fmla="*/ 6 w 189"/>
                <a:gd name="T21" fmla="*/ 7 h 190"/>
                <a:gd name="T22" fmla="*/ 6 w 189"/>
                <a:gd name="T23" fmla="*/ 73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190">
                  <a:moveTo>
                    <a:pt x="114" y="190"/>
                  </a:moveTo>
                  <a:lnTo>
                    <a:pt x="0" y="76"/>
                  </a:lnTo>
                  <a:lnTo>
                    <a:pt x="0" y="0"/>
                  </a:lnTo>
                  <a:lnTo>
                    <a:pt x="74" y="0"/>
                  </a:lnTo>
                  <a:lnTo>
                    <a:pt x="189" y="115"/>
                  </a:lnTo>
                  <a:lnTo>
                    <a:pt x="114" y="190"/>
                  </a:lnTo>
                  <a:close/>
                  <a:moveTo>
                    <a:pt x="6" y="73"/>
                  </a:moveTo>
                  <a:lnTo>
                    <a:pt x="114" y="181"/>
                  </a:lnTo>
                  <a:lnTo>
                    <a:pt x="179" y="115"/>
                  </a:lnTo>
                  <a:lnTo>
                    <a:pt x="72" y="7"/>
                  </a:lnTo>
                  <a:lnTo>
                    <a:pt x="6" y="7"/>
                  </a:lnTo>
                  <a:lnTo>
                    <a:pt x="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9" name="Freeform 407"/>
            <p:cNvSpPr>
              <a:spLocks/>
            </p:cNvSpPr>
            <p:nvPr/>
          </p:nvSpPr>
          <p:spPr bwMode="auto">
            <a:xfrm>
              <a:off x="6140239" y="3249466"/>
              <a:ext cx="167464" cy="261749"/>
            </a:xfrm>
            <a:custGeom>
              <a:avLst/>
              <a:gdLst>
                <a:gd name="T0" fmla="*/ 46 w 119"/>
                <a:gd name="T1" fmla="*/ 186 h 186"/>
                <a:gd name="T2" fmla="*/ 41 w 119"/>
                <a:gd name="T3" fmla="*/ 182 h 186"/>
                <a:gd name="T4" fmla="*/ 109 w 119"/>
                <a:gd name="T5" fmla="*/ 113 h 186"/>
                <a:gd name="T6" fmla="*/ 0 w 119"/>
                <a:gd name="T7" fmla="*/ 4 h 186"/>
                <a:gd name="T8" fmla="*/ 5 w 119"/>
                <a:gd name="T9" fmla="*/ 0 h 186"/>
                <a:gd name="T10" fmla="*/ 119 w 119"/>
                <a:gd name="T11" fmla="*/ 113 h 186"/>
                <a:gd name="T12" fmla="*/ 46 w 119"/>
                <a:gd name="T13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9" h="186">
                  <a:moveTo>
                    <a:pt x="46" y="186"/>
                  </a:moveTo>
                  <a:lnTo>
                    <a:pt x="41" y="182"/>
                  </a:lnTo>
                  <a:lnTo>
                    <a:pt x="109" y="113"/>
                  </a:lnTo>
                  <a:lnTo>
                    <a:pt x="0" y="4"/>
                  </a:lnTo>
                  <a:lnTo>
                    <a:pt x="5" y="0"/>
                  </a:lnTo>
                  <a:lnTo>
                    <a:pt x="119" y="113"/>
                  </a:lnTo>
                  <a:lnTo>
                    <a:pt x="46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0" name="Freeform 408"/>
            <p:cNvSpPr>
              <a:spLocks noEditPoints="1"/>
            </p:cNvSpPr>
            <p:nvPr/>
          </p:nvSpPr>
          <p:spPr bwMode="auto">
            <a:xfrm>
              <a:off x="6040324" y="3284648"/>
              <a:ext cx="57698" cy="56290"/>
            </a:xfrm>
            <a:custGeom>
              <a:avLst/>
              <a:gdLst>
                <a:gd name="T0" fmla="*/ 24 w 48"/>
                <a:gd name="T1" fmla="*/ 48 h 48"/>
                <a:gd name="T2" fmla="*/ 0 w 48"/>
                <a:gd name="T3" fmla="*/ 24 h 48"/>
                <a:gd name="T4" fmla="*/ 24 w 48"/>
                <a:gd name="T5" fmla="*/ 0 h 48"/>
                <a:gd name="T6" fmla="*/ 48 w 48"/>
                <a:gd name="T7" fmla="*/ 24 h 48"/>
                <a:gd name="T8" fmla="*/ 24 w 48"/>
                <a:gd name="T9" fmla="*/ 48 h 48"/>
                <a:gd name="T10" fmla="*/ 24 w 48"/>
                <a:gd name="T11" fmla="*/ 8 h 48"/>
                <a:gd name="T12" fmla="*/ 8 w 48"/>
                <a:gd name="T13" fmla="*/ 24 h 48"/>
                <a:gd name="T14" fmla="*/ 24 w 48"/>
                <a:gd name="T15" fmla="*/ 40 h 48"/>
                <a:gd name="T16" fmla="*/ 40 w 48"/>
                <a:gd name="T17" fmla="*/ 24 h 48"/>
                <a:gd name="T18" fmla="*/ 24 w 48"/>
                <a:gd name="T19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10" y="48"/>
                    <a:pt x="0" y="38"/>
                    <a:pt x="0" y="24"/>
                  </a:cubicBezTo>
                  <a:cubicBezTo>
                    <a:pt x="0" y="11"/>
                    <a:pt x="10" y="0"/>
                    <a:pt x="24" y="0"/>
                  </a:cubicBezTo>
                  <a:cubicBezTo>
                    <a:pt x="37" y="0"/>
                    <a:pt x="48" y="11"/>
                    <a:pt x="48" y="24"/>
                  </a:cubicBezTo>
                  <a:cubicBezTo>
                    <a:pt x="48" y="38"/>
                    <a:pt x="37" y="48"/>
                    <a:pt x="24" y="48"/>
                  </a:cubicBezTo>
                  <a:close/>
                  <a:moveTo>
                    <a:pt x="24" y="8"/>
                  </a:moveTo>
                  <a:cubicBezTo>
                    <a:pt x="15" y="8"/>
                    <a:pt x="8" y="16"/>
                    <a:pt x="8" y="24"/>
                  </a:cubicBezTo>
                  <a:cubicBezTo>
                    <a:pt x="8" y="33"/>
                    <a:pt x="15" y="40"/>
                    <a:pt x="24" y="40"/>
                  </a:cubicBezTo>
                  <a:cubicBezTo>
                    <a:pt x="32" y="40"/>
                    <a:pt x="40" y="33"/>
                    <a:pt x="40" y="24"/>
                  </a:cubicBezTo>
                  <a:cubicBezTo>
                    <a:pt x="40" y="16"/>
                    <a:pt x="32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5" name="Группа 504"/>
          <p:cNvGrpSpPr/>
          <p:nvPr/>
        </p:nvGrpSpPr>
        <p:grpSpPr>
          <a:xfrm>
            <a:off x="6394952" y="3228358"/>
            <a:ext cx="306781" cy="306781"/>
            <a:chOff x="6394952" y="3228358"/>
            <a:chExt cx="306781" cy="306781"/>
          </a:xfrm>
          <a:solidFill>
            <a:schemeClr val="tx2"/>
          </a:solidFill>
        </p:grpSpPr>
        <p:sp>
          <p:nvSpPr>
            <p:cNvPr id="401" name="Freeform 409"/>
            <p:cNvSpPr>
              <a:spLocks noEditPoints="1"/>
            </p:cNvSpPr>
            <p:nvPr/>
          </p:nvSpPr>
          <p:spPr bwMode="auto">
            <a:xfrm>
              <a:off x="6394952" y="3228358"/>
              <a:ext cx="306781" cy="306781"/>
            </a:xfrm>
            <a:custGeom>
              <a:avLst/>
              <a:gdLst>
                <a:gd name="T0" fmla="*/ 98 w 259"/>
                <a:gd name="T1" fmla="*/ 259 h 259"/>
                <a:gd name="T2" fmla="*/ 68 w 259"/>
                <a:gd name="T3" fmla="*/ 229 h 259"/>
                <a:gd name="T4" fmla="*/ 71 w 259"/>
                <a:gd name="T5" fmla="*/ 226 h 259"/>
                <a:gd name="T6" fmla="*/ 78 w 259"/>
                <a:gd name="T7" fmla="*/ 209 h 259"/>
                <a:gd name="T8" fmla="*/ 50 w 259"/>
                <a:gd name="T9" fmla="*/ 181 h 259"/>
                <a:gd name="T10" fmla="*/ 32 w 259"/>
                <a:gd name="T11" fmla="*/ 188 h 259"/>
                <a:gd name="T12" fmla="*/ 30 w 259"/>
                <a:gd name="T13" fmla="*/ 191 h 259"/>
                <a:gd name="T14" fmla="*/ 0 w 259"/>
                <a:gd name="T15" fmla="*/ 161 h 259"/>
                <a:gd name="T16" fmla="*/ 162 w 259"/>
                <a:gd name="T17" fmla="*/ 0 h 259"/>
                <a:gd name="T18" fmla="*/ 191 w 259"/>
                <a:gd name="T19" fmla="*/ 29 h 259"/>
                <a:gd name="T20" fmla="*/ 188 w 259"/>
                <a:gd name="T21" fmla="*/ 32 h 259"/>
                <a:gd name="T22" fmla="*/ 182 w 259"/>
                <a:gd name="T23" fmla="*/ 49 h 259"/>
                <a:gd name="T24" fmla="*/ 210 w 259"/>
                <a:gd name="T25" fmla="*/ 77 h 259"/>
                <a:gd name="T26" fmla="*/ 227 w 259"/>
                <a:gd name="T27" fmla="*/ 70 h 259"/>
                <a:gd name="T28" fmla="*/ 230 w 259"/>
                <a:gd name="T29" fmla="*/ 68 h 259"/>
                <a:gd name="T30" fmla="*/ 259 w 259"/>
                <a:gd name="T31" fmla="*/ 97 h 259"/>
                <a:gd name="T32" fmla="*/ 98 w 259"/>
                <a:gd name="T33" fmla="*/ 259 h 259"/>
                <a:gd name="T34" fmla="*/ 79 w 259"/>
                <a:gd name="T35" fmla="*/ 229 h 259"/>
                <a:gd name="T36" fmla="*/ 98 w 259"/>
                <a:gd name="T37" fmla="*/ 248 h 259"/>
                <a:gd name="T38" fmla="*/ 248 w 259"/>
                <a:gd name="T39" fmla="*/ 97 h 259"/>
                <a:gd name="T40" fmla="*/ 229 w 259"/>
                <a:gd name="T41" fmla="*/ 79 h 259"/>
                <a:gd name="T42" fmla="*/ 210 w 259"/>
                <a:gd name="T43" fmla="*/ 85 h 259"/>
                <a:gd name="T44" fmla="*/ 174 w 259"/>
                <a:gd name="T45" fmla="*/ 49 h 259"/>
                <a:gd name="T46" fmla="*/ 180 w 259"/>
                <a:gd name="T47" fmla="*/ 29 h 259"/>
                <a:gd name="T48" fmla="*/ 162 w 259"/>
                <a:gd name="T49" fmla="*/ 11 h 259"/>
                <a:gd name="T50" fmla="*/ 11 w 259"/>
                <a:gd name="T51" fmla="*/ 161 h 259"/>
                <a:gd name="T52" fmla="*/ 30 w 259"/>
                <a:gd name="T53" fmla="*/ 180 h 259"/>
                <a:gd name="T54" fmla="*/ 50 w 259"/>
                <a:gd name="T55" fmla="*/ 173 h 259"/>
                <a:gd name="T56" fmla="*/ 86 w 259"/>
                <a:gd name="T57" fmla="*/ 209 h 259"/>
                <a:gd name="T58" fmla="*/ 79 w 259"/>
                <a:gd name="T59" fmla="*/ 22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9" h="259">
                  <a:moveTo>
                    <a:pt x="98" y="259"/>
                  </a:moveTo>
                  <a:cubicBezTo>
                    <a:pt x="68" y="229"/>
                    <a:pt x="68" y="229"/>
                    <a:pt x="68" y="229"/>
                  </a:cubicBezTo>
                  <a:cubicBezTo>
                    <a:pt x="71" y="226"/>
                    <a:pt x="71" y="226"/>
                    <a:pt x="71" y="226"/>
                  </a:cubicBezTo>
                  <a:cubicBezTo>
                    <a:pt x="76" y="221"/>
                    <a:pt x="78" y="217"/>
                    <a:pt x="78" y="209"/>
                  </a:cubicBezTo>
                  <a:cubicBezTo>
                    <a:pt x="78" y="193"/>
                    <a:pt x="66" y="181"/>
                    <a:pt x="50" y="181"/>
                  </a:cubicBezTo>
                  <a:cubicBezTo>
                    <a:pt x="42" y="181"/>
                    <a:pt x="38" y="183"/>
                    <a:pt x="32" y="188"/>
                  </a:cubicBezTo>
                  <a:cubicBezTo>
                    <a:pt x="30" y="191"/>
                    <a:pt x="30" y="191"/>
                    <a:pt x="30" y="19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91" y="29"/>
                    <a:pt x="191" y="29"/>
                    <a:pt x="191" y="29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83" y="37"/>
                    <a:pt x="182" y="41"/>
                    <a:pt x="182" y="49"/>
                  </a:cubicBezTo>
                  <a:cubicBezTo>
                    <a:pt x="182" y="65"/>
                    <a:pt x="193" y="77"/>
                    <a:pt x="210" y="77"/>
                  </a:cubicBezTo>
                  <a:cubicBezTo>
                    <a:pt x="218" y="77"/>
                    <a:pt x="221" y="76"/>
                    <a:pt x="227" y="70"/>
                  </a:cubicBezTo>
                  <a:cubicBezTo>
                    <a:pt x="230" y="68"/>
                    <a:pt x="230" y="68"/>
                    <a:pt x="230" y="68"/>
                  </a:cubicBezTo>
                  <a:cubicBezTo>
                    <a:pt x="259" y="97"/>
                    <a:pt x="259" y="97"/>
                    <a:pt x="259" y="97"/>
                  </a:cubicBezTo>
                  <a:lnTo>
                    <a:pt x="98" y="259"/>
                  </a:lnTo>
                  <a:close/>
                  <a:moveTo>
                    <a:pt x="79" y="229"/>
                  </a:moveTo>
                  <a:cubicBezTo>
                    <a:pt x="98" y="248"/>
                    <a:pt x="98" y="248"/>
                    <a:pt x="98" y="248"/>
                  </a:cubicBezTo>
                  <a:cubicBezTo>
                    <a:pt x="248" y="97"/>
                    <a:pt x="248" y="97"/>
                    <a:pt x="248" y="97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4" y="84"/>
                    <a:pt x="218" y="85"/>
                    <a:pt x="210" y="85"/>
                  </a:cubicBezTo>
                  <a:cubicBezTo>
                    <a:pt x="189" y="85"/>
                    <a:pt x="174" y="70"/>
                    <a:pt x="174" y="49"/>
                  </a:cubicBezTo>
                  <a:cubicBezTo>
                    <a:pt x="174" y="40"/>
                    <a:pt x="175" y="35"/>
                    <a:pt x="180" y="2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30" y="180"/>
                    <a:pt x="30" y="180"/>
                    <a:pt x="30" y="180"/>
                  </a:cubicBezTo>
                  <a:cubicBezTo>
                    <a:pt x="35" y="175"/>
                    <a:pt x="41" y="173"/>
                    <a:pt x="50" y="173"/>
                  </a:cubicBezTo>
                  <a:cubicBezTo>
                    <a:pt x="70" y="173"/>
                    <a:pt x="86" y="189"/>
                    <a:pt x="86" y="209"/>
                  </a:cubicBezTo>
                  <a:cubicBezTo>
                    <a:pt x="86" y="218"/>
                    <a:pt x="84" y="223"/>
                    <a:pt x="79" y="2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2" name="Freeform 410"/>
            <p:cNvSpPr>
              <a:spLocks/>
            </p:cNvSpPr>
            <p:nvPr/>
          </p:nvSpPr>
          <p:spPr bwMode="auto">
            <a:xfrm>
              <a:off x="6515976" y="3295906"/>
              <a:ext cx="25331" cy="26738"/>
            </a:xfrm>
            <a:custGeom>
              <a:avLst/>
              <a:gdLst>
                <a:gd name="T0" fmla="*/ 5 w 18"/>
                <a:gd name="T1" fmla="*/ 0 h 19"/>
                <a:gd name="T2" fmla="*/ 18 w 18"/>
                <a:gd name="T3" fmla="*/ 14 h 19"/>
                <a:gd name="T4" fmla="*/ 14 w 18"/>
                <a:gd name="T5" fmla="*/ 19 h 19"/>
                <a:gd name="T6" fmla="*/ 0 w 18"/>
                <a:gd name="T7" fmla="*/ 6 h 19"/>
                <a:gd name="T8" fmla="*/ 5 w 18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5" y="0"/>
                  </a:moveTo>
                  <a:lnTo>
                    <a:pt x="18" y="14"/>
                  </a:lnTo>
                  <a:lnTo>
                    <a:pt x="14" y="19"/>
                  </a:lnTo>
                  <a:lnTo>
                    <a:pt x="0" y="6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3" name="Freeform 411"/>
            <p:cNvSpPr>
              <a:spLocks/>
            </p:cNvSpPr>
            <p:nvPr/>
          </p:nvSpPr>
          <p:spPr bwMode="auto">
            <a:xfrm>
              <a:off x="6606040" y="3385970"/>
              <a:ext cx="25331" cy="26738"/>
            </a:xfrm>
            <a:custGeom>
              <a:avLst/>
              <a:gdLst>
                <a:gd name="T0" fmla="*/ 5 w 18"/>
                <a:gd name="T1" fmla="*/ 0 h 19"/>
                <a:gd name="T2" fmla="*/ 18 w 18"/>
                <a:gd name="T3" fmla="*/ 14 h 19"/>
                <a:gd name="T4" fmla="*/ 14 w 18"/>
                <a:gd name="T5" fmla="*/ 19 h 19"/>
                <a:gd name="T6" fmla="*/ 0 w 18"/>
                <a:gd name="T7" fmla="*/ 5 h 19"/>
                <a:gd name="T8" fmla="*/ 5 w 18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5" y="0"/>
                  </a:moveTo>
                  <a:lnTo>
                    <a:pt x="18" y="14"/>
                  </a:lnTo>
                  <a:lnTo>
                    <a:pt x="14" y="19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4" name="Freeform 412"/>
            <p:cNvSpPr>
              <a:spLocks/>
            </p:cNvSpPr>
            <p:nvPr/>
          </p:nvSpPr>
          <p:spPr bwMode="auto">
            <a:xfrm>
              <a:off x="6545528" y="3325458"/>
              <a:ext cx="23924" cy="25331"/>
            </a:xfrm>
            <a:custGeom>
              <a:avLst/>
              <a:gdLst>
                <a:gd name="T0" fmla="*/ 4 w 17"/>
                <a:gd name="T1" fmla="*/ 0 h 18"/>
                <a:gd name="T2" fmla="*/ 17 w 17"/>
                <a:gd name="T3" fmla="*/ 13 h 18"/>
                <a:gd name="T4" fmla="*/ 13 w 17"/>
                <a:gd name="T5" fmla="*/ 18 h 18"/>
                <a:gd name="T6" fmla="*/ 0 w 17"/>
                <a:gd name="T7" fmla="*/ 5 h 18"/>
                <a:gd name="T8" fmla="*/ 4 w 17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8">
                  <a:moveTo>
                    <a:pt x="4" y="0"/>
                  </a:moveTo>
                  <a:lnTo>
                    <a:pt x="17" y="13"/>
                  </a:lnTo>
                  <a:lnTo>
                    <a:pt x="13" y="18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5" name="Freeform 413"/>
            <p:cNvSpPr>
              <a:spLocks/>
            </p:cNvSpPr>
            <p:nvPr/>
          </p:nvSpPr>
          <p:spPr bwMode="auto">
            <a:xfrm>
              <a:off x="6577895" y="3357825"/>
              <a:ext cx="25331" cy="26738"/>
            </a:xfrm>
            <a:custGeom>
              <a:avLst/>
              <a:gdLst>
                <a:gd name="T0" fmla="*/ 4 w 18"/>
                <a:gd name="T1" fmla="*/ 0 h 19"/>
                <a:gd name="T2" fmla="*/ 18 w 18"/>
                <a:gd name="T3" fmla="*/ 14 h 19"/>
                <a:gd name="T4" fmla="*/ 14 w 18"/>
                <a:gd name="T5" fmla="*/ 19 h 19"/>
                <a:gd name="T6" fmla="*/ 0 w 18"/>
                <a:gd name="T7" fmla="*/ 5 h 19"/>
                <a:gd name="T8" fmla="*/ 4 w 18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4" y="0"/>
                  </a:moveTo>
                  <a:lnTo>
                    <a:pt x="18" y="14"/>
                  </a:lnTo>
                  <a:lnTo>
                    <a:pt x="14" y="19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0" name="Группа 479"/>
          <p:cNvGrpSpPr/>
          <p:nvPr/>
        </p:nvGrpSpPr>
        <p:grpSpPr>
          <a:xfrm>
            <a:off x="6790390" y="2443111"/>
            <a:ext cx="302560" cy="302560"/>
            <a:chOff x="6790390" y="2443111"/>
            <a:chExt cx="302560" cy="302560"/>
          </a:xfrm>
          <a:solidFill>
            <a:schemeClr val="tx2"/>
          </a:solidFill>
        </p:grpSpPr>
        <p:sp>
          <p:nvSpPr>
            <p:cNvPr id="406" name="Freeform 414"/>
            <p:cNvSpPr>
              <a:spLocks noEditPoints="1"/>
            </p:cNvSpPr>
            <p:nvPr/>
          </p:nvSpPr>
          <p:spPr bwMode="auto">
            <a:xfrm>
              <a:off x="6790390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3" y="256"/>
                    <a:pt x="61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1" y="13"/>
                    <a:pt x="93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2" y="62"/>
                    <a:pt x="256" y="94"/>
                    <a:pt x="256" y="128"/>
                  </a:cubicBezTo>
                  <a:cubicBezTo>
                    <a:pt x="256" y="162"/>
                    <a:pt x="242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5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5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7" name="Rectangle 415"/>
            <p:cNvSpPr>
              <a:spLocks noChangeArrowheads="1"/>
            </p:cNvSpPr>
            <p:nvPr/>
          </p:nvSpPr>
          <p:spPr bwMode="auto">
            <a:xfrm>
              <a:off x="6936745" y="2523324"/>
              <a:ext cx="9851" cy="16605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8" name="Rectangle 416"/>
            <p:cNvSpPr>
              <a:spLocks noChangeArrowheads="1"/>
            </p:cNvSpPr>
            <p:nvPr/>
          </p:nvSpPr>
          <p:spPr bwMode="auto">
            <a:xfrm>
              <a:off x="6874825" y="2519102"/>
              <a:ext cx="132282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9" name="Freeform 417"/>
            <p:cNvSpPr>
              <a:spLocks/>
            </p:cNvSpPr>
            <p:nvPr/>
          </p:nvSpPr>
          <p:spPr bwMode="auto">
            <a:xfrm>
              <a:off x="6905785" y="2552876"/>
              <a:ext cx="70363" cy="45032"/>
            </a:xfrm>
            <a:custGeom>
              <a:avLst/>
              <a:gdLst>
                <a:gd name="T0" fmla="*/ 47 w 50"/>
                <a:gd name="T1" fmla="*/ 0 h 32"/>
                <a:gd name="T2" fmla="*/ 50 w 50"/>
                <a:gd name="T3" fmla="*/ 5 h 32"/>
                <a:gd name="T4" fmla="*/ 3 w 50"/>
                <a:gd name="T5" fmla="*/ 32 h 32"/>
                <a:gd name="T6" fmla="*/ 0 w 50"/>
                <a:gd name="T7" fmla="*/ 26 h 32"/>
                <a:gd name="T8" fmla="*/ 47 w 50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2">
                  <a:moveTo>
                    <a:pt x="47" y="0"/>
                  </a:moveTo>
                  <a:lnTo>
                    <a:pt x="50" y="5"/>
                  </a:lnTo>
                  <a:lnTo>
                    <a:pt x="3" y="32"/>
                  </a:lnTo>
                  <a:lnTo>
                    <a:pt x="0" y="26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0" name="Freeform 418"/>
            <p:cNvSpPr>
              <a:spLocks/>
            </p:cNvSpPr>
            <p:nvPr/>
          </p:nvSpPr>
          <p:spPr bwMode="auto">
            <a:xfrm>
              <a:off x="6905785" y="2581021"/>
              <a:ext cx="70363" cy="46440"/>
            </a:xfrm>
            <a:custGeom>
              <a:avLst/>
              <a:gdLst>
                <a:gd name="T0" fmla="*/ 47 w 50"/>
                <a:gd name="T1" fmla="*/ 0 h 33"/>
                <a:gd name="T2" fmla="*/ 50 w 50"/>
                <a:gd name="T3" fmla="*/ 6 h 33"/>
                <a:gd name="T4" fmla="*/ 3 w 50"/>
                <a:gd name="T5" fmla="*/ 33 h 33"/>
                <a:gd name="T6" fmla="*/ 0 w 50"/>
                <a:gd name="T7" fmla="*/ 27 h 33"/>
                <a:gd name="T8" fmla="*/ 47 w 5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3">
                  <a:moveTo>
                    <a:pt x="47" y="0"/>
                  </a:moveTo>
                  <a:lnTo>
                    <a:pt x="50" y="6"/>
                  </a:lnTo>
                  <a:lnTo>
                    <a:pt x="3" y="33"/>
                  </a:lnTo>
                  <a:lnTo>
                    <a:pt x="0" y="27"/>
                  </a:lnTo>
                  <a:lnTo>
                    <a:pt x="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08" name="Группа 507"/>
          <p:cNvGrpSpPr/>
          <p:nvPr/>
        </p:nvGrpSpPr>
        <p:grpSpPr>
          <a:xfrm>
            <a:off x="2467307" y="3660384"/>
            <a:ext cx="302560" cy="226569"/>
            <a:chOff x="2467307" y="3660384"/>
            <a:chExt cx="302560" cy="226569"/>
          </a:xfrm>
          <a:solidFill>
            <a:schemeClr val="tx2"/>
          </a:solidFill>
        </p:grpSpPr>
        <p:sp>
          <p:nvSpPr>
            <p:cNvPr id="411" name="Freeform 419"/>
            <p:cNvSpPr>
              <a:spLocks/>
            </p:cNvSpPr>
            <p:nvPr/>
          </p:nvSpPr>
          <p:spPr bwMode="auto">
            <a:xfrm>
              <a:off x="2467307" y="3688530"/>
              <a:ext cx="292709" cy="198423"/>
            </a:xfrm>
            <a:custGeom>
              <a:avLst/>
              <a:gdLst>
                <a:gd name="T0" fmla="*/ 208 w 208"/>
                <a:gd name="T1" fmla="*/ 141 h 141"/>
                <a:gd name="T2" fmla="*/ 0 w 208"/>
                <a:gd name="T3" fmla="*/ 141 h 141"/>
                <a:gd name="T4" fmla="*/ 0 w 208"/>
                <a:gd name="T5" fmla="*/ 0 h 141"/>
                <a:gd name="T6" fmla="*/ 208 w 208"/>
                <a:gd name="T7" fmla="*/ 0 h 141"/>
                <a:gd name="T8" fmla="*/ 208 w 208"/>
                <a:gd name="T9" fmla="*/ 40 h 141"/>
                <a:gd name="T10" fmla="*/ 202 w 208"/>
                <a:gd name="T11" fmla="*/ 40 h 141"/>
                <a:gd name="T12" fmla="*/ 202 w 208"/>
                <a:gd name="T13" fmla="*/ 7 h 141"/>
                <a:gd name="T14" fmla="*/ 7 w 208"/>
                <a:gd name="T15" fmla="*/ 7 h 141"/>
                <a:gd name="T16" fmla="*/ 7 w 208"/>
                <a:gd name="T17" fmla="*/ 134 h 141"/>
                <a:gd name="T18" fmla="*/ 202 w 208"/>
                <a:gd name="T19" fmla="*/ 134 h 141"/>
                <a:gd name="T20" fmla="*/ 202 w 208"/>
                <a:gd name="T21" fmla="*/ 101 h 141"/>
                <a:gd name="T22" fmla="*/ 208 w 208"/>
                <a:gd name="T23" fmla="*/ 101 h 141"/>
                <a:gd name="T24" fmla="*/ 208 w 208"/>
                <a:gd name="T25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8" h="141">
                  <a:moveTo>
                    <a:pt x="208" y="141"/>
                  </a:moveTo>
                  <a:lnTo>
                    <a:pt x="0" y="141"/>
                  </a:lnTo>
                  <a:lnTo>
                    <a:pt x="0" y="0"/>
                  </a:lnTo>
                  <a:lnTo>
                    <a:pt x="208" y="0"/>
                  </a:lnTo>
                  <a:lnTo>
                    <a:pt x="208" y="40"/>
                  </a:lnTo>
                  <a:lnTo>
                    <a:pt x="202" y="40"/>
                  </a:lnTo>
                  <a:lnTo>
                    <a:pt x="202" y="7"/>
                  </a:lnTo>
                  <a:lnTo>
                    <a:pt x="7" y="7"/>
                  </a:lnTo>
                  <a:lnTo>
                    <a:pt x="7" y="134"/>
                  </a:lnTo>
                  <a:lnTo>
                    <a:pt x="202" y="134"/>
                  </a:lnTo>
                  <a:lnTo>
                    <a:pt x="202" y="101"/>
                  </a:lnTo>
                  <a:lnTo>
                    <a:pt x="208" y="101"/>
                  </a:lnTo>
                  <a:lnTo>
                    <a:pt x="208" y="1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2" name="Freeform 420"/>
            <p:cNvSpPr>
              <a:spLocks/>
            </p:cNvSpPr>
            <p:nvPr/>
          </p:nvSpPr>
          <p:spPr bwMode="auto">
            <a:xfrm>
              <a:off x="2495452" y="3660384"/>
              <a:ext cx="232197" cy="32367"/>
            </a:xfrm>
            <a:custGeom>
              <a:avLst/>
              <a:gdLst>
                <a:gd name="T0" fmla="*/ 165 w 165"/>
                <a:gd name="T1" fmla="*/ 23 h 23"/>
                <a:gd name="T2" fmla="*/ 158 w 165"/>
                <a:gd name="T3" fmla="*/ 23 h 23"/>
                <a:gd name="T4" fmla="*/ 158 w 165"/>
                <a:gd name="T5" fmla="*/ 6 h 23"/>
                <a:gd name="T6" fmla="*/ 0 w 165"/>
                <a:gd name="T7" fmla="*/ 6 h 23"/>
                <a:gd name="T8" fmla="*/ 0 w 165"/>
                <a:gd name="T9" fmla="*/ 0 h 23"/>
                <a:gd name="T10" fmla="*/ 165 w 165"/>
                <a:gd name="T11" fmla="*/ 0 h 23"/>
                <a:gd name="T12" fmla="*/ 165 w 165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5" h="23">
                  <a:moveTo>
                    <a:pt x="165" y="23"/>
                  </a:moveTo>
                  <a:lnTo>
                    <a:pt x="158" y="23"/>
                  </a:lnTo>
                  <a:lnTo>
                    <a:pt x="158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65" y="0"/>
                  </a:lnTo>
                  <a:lnTo>
                    <a:pt x="165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3" name="Freeform 421"/>
            <p:cNvSpPr>
              <a:spLocks/>
            </p:cNvSpPr>
            <p:nvPr/>
          </p:nvSpPr>
          <p:spPr bwMode="auto">
            <a:xfrm>
              <a:off x="2467307" y="3660384"/>
              <a:ext cx="28145" cy="28145"/>
            </a:xfrm>
            <a:custGeom>
              <a:avLst/>
              <a:gdLst>
                <a:gd name="T0" fmla="*/ 8 w 24"/>
                <a:gd name="T1" fmla="*/ 24 h 24"/>
                <a:gd name="T2" fmla="*/ 0 w 24"/>
                <a:gd name="T3" fmla="*/ 24 h 24"/>
                <a:gd name="T4" fmla="*/ 24 w 24"/>
                <a:gd name="T5" fmla="*/ 0 h 24"/>
                <a:gd name="T6" fmla="*/ 24 w 24"/>
                <a:gd name="T7" fmla="*/ 8 h 24"/>
                <a:gd name="T8" fmla="*/ 8 w 24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8" y="24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16" y="8"/>
                    <a:pt x="8" y="15"/>
                    <a:pt x="8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6" name="Freeform 422"/>
            <p:cNvSpPr>
              <a:spLocks noEditPoints="1"/>
            </p:cNvSpPr>
            <p:nvPr/>
          </p:nvSpPr>
          <p:spPr bwMode="auto">
            <a:xfrm>
              <a:off x="2624919" y="3740598"/>
              <a:ext cx="144948" cy="94286"/>
            </a:xfrm>
            <a:custGeom>
              <a:avLst/>
              <a:gdLst>
                <a:gd name="T0" fmla="*/ 123 w 123"/>
                <a:gd name="T1" fmla="*/ 80 h 80"/>
                <a:gd name="T2" fmla="*/ 40 w 123"/>
                <a:gd name="T3" fmla="*/ 80 h 80"/>
                <a:gd name="T4" fmla="*/ 0 w 123"/>
                <a:gd name="T5" fmla="*/ 40 h 80"/>
                <a:gd name="T6" fmla="*/ 40 w 123"/>
                <a:gd name="T7" fmla="*/ 0 h 80"/>
                <a:gd name="T8" fmla="*/ 123 w 123"/>
                <a:gd name="T9" fmla="*/ 0 h 80"/>
                <a:gd name="T10" fmla="*/ 123 w 123"/>
                <a:gd name="T11" fmla="*/ 80 h 80"/>
                <a:gd name="T12" fmla="*/ 40 w 123"/>
                <a:gd name="T13" fmla="*/ 8 h 80"/>
                <a:gd name="T14" fmla="*/ 8 w 123"/>
                <a:gd name="T15" fmla="*/ 40 h 80"/>
                <a:gd name="T16" fmla="*/ 40 w 123"/>
                <a:gd name="T17" fmla="*/ 72 h 80"/>
                <a:gd name="T18" fmla="*/ 115 w 123"/>
                <a:gd name="T19" fmla="*/ 72 h 80"/>
                <a:gd name="T20" fmla="*/ 115 w 123"/>
                <a:gd name="T21" fmla="*/ 8 h 80"/>
                <a:gd name="T22" fmla="*/ 40 w 123"/>
                <a:gd name="T23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3" h="80">
                  <a:moveTo>
                    <a:pt x="123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18" y="80"/>
                    <a:pt x="0" y="62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23" y="0"/>
                    <a:pt x="123" y="0"/>
                    <a:pt x="123" y="0"/>
                  </a:cubicBezTo>
                  <a:lnTo>
                    <a:pt x="123" y="80"/>
                  </a:lnTo>
                  <a:close/>
                  <a:moveTo>
                    <a:pt x="40" y="8"/>
                  </a:moveTo>
                  <a:cubicBezTo>
                    <a:pt x="22" y="8"/>
                    <a:pt x="8" y="23"/>
                    <a:pt x="8" y="40"/>
                  </a:cubicBezTo>
                  <a:cubicBezTo>
                    <a:pt x="8" y="58"/>
                    <a:pt x="22" y="72"/>
                    <a:pt x="40" y="72"/>
                  </a:cubicBezTo>
                  <a:cubicBezTo>
                    <a:pt x="115" y="72"/>
                    <a:pt x="115" y="72"/>
                    <a:pt x="115" y="72"/>
                  </a:cubicBezTo>
                  <a:cubicBezTo>
                    <a:pt x="115" y="8"/>
                    <a:pt x="115" y="8"/>
                    <a:pt x="115" y="8"/>
                  </a:cubicBezTo>
                  <a:lnTo>
                    <a:pt x="4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7" name="Freeform 423"/>
            <p:cNvSpPr>
              <a:spLocks noEditPoints="1"/>
            </p:cNvSpPr>
            <p:nvPr/>
          </p:nvSpPr>
          <p:spPr bwMode="auto">
            <a:xfrm>
              <a:off x="2655879" y="3768743"/>
              <a:ext cx="37996" cy="37996"/>
            </a:xfrm>
            <a:custGeom>
              <a:avLst/>
              <a:gdLst>
                <a:gd name="T0" fmla="*/ 16 w 32"/>
                <a:gd name="T1" fmla="*/ 32 h 32"/>
                <a:gd name="T2" fmla="*/ 0 w 32"/>
                <a:gd name="T3" fmla="*/ 16 h 32"/>
                <a:gd name="T4" fmla="*/ 16 w 32"/>
                <a:gd name="T5" fmla="*/ 0 h 32"/>
                <a:gd name="T6" fmla="*/ 32 w 32"/>
                <a:gd name="T7" fmla="*/ 16 h 32"/>
                <a:gd name="T8" fmla="*/ 16 w 32"/>
                <a:gd name="T9" fmla="*/ 32 h 32"/>
                <a:gd name="T10" fmla="*/ 16 w 32"/>
                <a:gd name="T11" fmla="*/ 8 h 32"/>
                <a:gd name="T12" fmla="*/ 8 w 32"/>
                <a:gd name="T13" fmla="*/ 16 h 32"/>
                <a:gd name="T14" fmla="*/ 16 w 32"/>
                <a:gd name="T15" fmla="*/ 24 h 32"/>
                <a:gd name="T16" fmla="*/ 24 w 32"/>
                <a:gd name="T17" fmla="*/ 16 h 32"/>
                <a:gd name="T18" fmla="*/ 16 w 32"/>
                <a:gd name="T19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8" y="32"/>
                    <a:pt x="0" y="25"/>
                    <a:pt x="0" y="16"/>
                  </a:cubicBezTo>
                  <a:cubicBezTo>
                    <a:pt x="0" y="7"/>
                    <a:pt x="8" y="0"/>
                    <a:pt x="16" y="0"/>
                  </a:cubicBezTo>
                  <a:cubicBezTo>
                    <a:pt x="25" y="0"/>
                    <a:pt x="32" y="7"/>
                    <a:pt x="32" y="16"/>
                  </a:cubicBezTo>
                  <a:cubicBezTo>
                    <a:pt x="32" y="25"/>
                    <a:pt x="25" y="32"/>
                    <a:pt x="16" y="32"/>
                  </a:cubicBezTo>
                  <a:close/>
                  <a:moveTo>
                    <a:pt x="16" y="8"/>
                  </a:moveTo>
                  <a:cubicBezTo>
                    <a:pt x="12" y="8"/>
                    <a:pt x="8" y="12"/>
                    <a:pt x="8" y="16"/>
                  </a:cubicBezTo>
                  <a:cubicBezTo>
                    <a:pt x="8" y="21"/>
                    <a:pt x="12" y="24"/>
                    <a:pt x="16" y="24"/>
                  </a:cubicBezTo>
                  <a:cubicBezTo>
                    <a:pt x="21" y="24"/>
                    <a:pt x="24" y="21"/>
                    <a:pt x="24" y="16"/>
                  </a:cubicBezTo>
                  <a:cubicBezTo>
                    <a:pt x="24" y="12"/>
                    <a:pt x="21" y="8"/>
                    <a:pt x="1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83" name="Группа 482"/>
          <p:cNvGrpSpPr/>
          <p:nvPr/>
        </p:nvGrpSpPr>
        <p:grpSpPr>
          <a:xfrm>
            <a:off x="2859931" y="2835734"/>
            <a:ext cx="302560" cy="303967"/>
            <a:chOff x="2859931" y="2835734"/>
            <a:chExt cx="302560" cy="303967"/>
          </a:xfrm>
          <a:solidFill>
            <a:schemeClr val="tx2"/>
          </a:solidFill>
        </p:grpSpPr>
        <p:sp>
          <p:nvSpPr>
            <p:cNvPr id="418" name="Freeform 424"/>
            <p:cNvSpPr>
              <a:spLocks noEditPoints="1"/>
            </p:cNvSpPr>
            <p:nvPr/>
          </p:nvSpPr>
          <p:spPr bwMode="auto">
            <a:xfrm>
              <a:off x="2859931" y="2835734"/>
              <a:ext cx="302560" cy="303967"/>
            </a:xfrm>
            <a:custGeom>
              <a:avLst/>
              <a:gdLst>
                <a:gd name="T0" fmla="*/ 128 w 256"/>
                <a:gd name="T1" fmla="*/ 256 h 256"/>
                <a:gd name="T2" fmla="*/ 38 w 256"/>
                <a:gd name="T3" fmla="*/ 219 h 256"/>
                <a:gd name="T4" fmla="*/ 0 w 256"/>
                <a:gd name="T5" fmla="*/ 128 h 256"/>
                <a:gd name="T6" fmla="*/ 38 w 256"/>
                <a:gd name="T7" fmla="*/ 38 h 256"/>
                <a:gd name="T8" fmla="*/ 128 w 256"/>
                <a:gd name="T9" fmla="*/ 0 h 256"/>
                <a:gd name="T10" fmla="*/ 219 w 256"/>
                <a:gd name="T11" fmla="*/ 38 h 256"/>
                <a:gd name="T12" fmla="*/ 256 w 256"/>
                <a:gd name="T13" fmla="*/ 128 h 256"/>
                <a:gd name="T14" fmla="*/ 219 w 256"/>
                <a:gd name="T15" fmla="*/ 219 h 256"/>
                <a:gd name="T16" fmla="*/ 128 w 256"/>
                <a:gd name="T17" fmla="*/ 256 h 256"/>
                <a:gd name="T18" fmla="*/ 128 w 256"/>
                <a:gd name="T19" fmla="*/ 8 h 256"/>
                <a:gd name="T20" fmla="*/ 44 w 256"/>
                <a:gd name="T21" fmla="*/ 43 h 256"/>
                <a:gd name="T22" fmla="*/ 8 w 256"/>
                <a:gd name="T23" fmla="*/ 128 h 256"/>
                <a:gd name="T24" fmla="*/ 44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2" y="243"/>
                    <a:pt x="38" y="219"/>
                  </a:cubicBezTo>
                  <a:cubicBezTo>
                    <a:pt x="14" y="194"/>
                    <a:pt x="0" y="162"/>
                    <a:pt x="0" y="128"/>
                  </a:cubicBezTo>
                  <a:cubicBezTo>
                    <a:pt x="0" y="94"/>
                    <a:pt x="14" y="62"/>
                    <a:pt x="38" y="38"/>
                  </a:cubicBezTo>
                  <a:cubicBezTo>
                    <a:pt x="62" y="13"/>
                    <a:pt x="94" y="0"/>
                    <a:pt x="128" y="0"/>
                  </a:cubicBezTo>
                  <a:cubicBezTo>
                    <a:pt x="163" y="0"/>
                    <a:pt x="195" y="13"/>
                    <a:pt x="219" y="38"/>
                  </a:cubicBezTo>
                  <a:cubicBezTo>
                    <a:pt x="243" y="62"/>
                    <a:pt x="256" y="94"/>
                    <a:pt x="256" y="128"/>
                  </a:cubicBezTo>
                  <a:cubicBezTo>
                    <a:pt x="256" y="162"/>
                    <a:pt x="243" y="194"/>
                    <a:pt x="219" y="219"/>
                  </a:cubicBezTo>
                  <a:cubicBezTo>
                    <a:pt x="195" y="243"/>
                    <a:pt x="163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1"/>
                    <a:pt x="44" y="43"/>
                  </a:cubicBezTo>
                  <a:cubicBezTo>
                    <a:pt x="21" y="66"/>
                    <a:pt x="8" y="96"/>
                    <a:pt x="8" y="128"/>
                  </a:cubicBezTo>
                  <a:cubicBezTo>
                    <a:pt x="8" y="160"/>
                    <a:pt x="21" y="190"/>
                    <a:pt x="44" y="213"/>
                  </a:cubicBezTo>
                  <a:cubicBezTo>
                    <a:pt x="66" y="236"/>
                    <a:pt x="96" y="248"/>
                    <a:pt x="128" y="248"/>
                  </a:cubicBezTo>
                  <a:cubicBezTo>
                    <a:pt x="161" y="248"/>
                    <a:pt x="191" y="236"/>
                    <a:pt x="213" y="213"/>
                  </a:cubicBezTo>
                  <a:cubicBezTo>
                    <a:pt x="236" y="190"/>
                    <a:pt x="248" y="160"/>
                    <a:pt x="248" y="128"/>
                  </a:cubicBezTo>
                  <a:cubicBezTo>
                    <a:pt x="248" y="96"/>
                    <a:pt x="236" y="66"/>
                    <a:pt x="213" y="43"/>
                  </a:cubicBezTo>
                  <a:cubicBezTo>
                    <a:pt x="191" y="21"/>
                    <a:pt x="161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9" name="Freeform 425"/>
            <p:cNvSpPr>
              <a:spLocks/>
            </p:cNvSpPr>
            <p:nvPr/>
          </p:nvSpPr>
          <p:spPr bwMode="auto">
            <a:xfrm>
              <a:off x="2927479" y="2910319"/>
              <a:ext cx="168870" cy="157612"/>
            </a:xfrm>
            <a:custGeom>
              <a:avLst/>
              <a:gdLst>
                <a:gd name="T0" fmla="*/ 93 w 120"/>
                <a:gd name="T1" fmla="*/ 112 h 112"/>
                <a:gd name="T2" fmla="*/ 84 w 120"/>
                <a:gd name="T3" fmla="*/ 112 h 112"/>
                <a:gd name="T4" fmla="*/ 60 w 120"/>
                <a:gd name="T5" fmla="*/ 11 h 112"/>
                <a:gd name="T6" fmla="*/ 60 w 120"/>
                <a:gd name="T7" fmla="*/ 11 h 112"/>
                <a:gd name="T8" fmla="*/ 36 w 120"/>
                <a:gd name="T9" fmla="*/ 112 h 112"/>
                <a:gd name="T10" fmla="*/ 27 w 120"/>
                <a:gd name="T11" fmla="*/ 112 h 112"/>
                <a:gd name="T12" fmla="*/ 0 w 120"/>
                <a:gd name="T13" fmla="*/ 2 h 112"/>
                <a:gd name="T14" fmla="*/ 6 w 120"/>
                <a:gd name="T15" fmla="*/ 0 h 112"/>
                <a:gd name="T16" fmla="*/ 31 w 120"/>
                <a:gd name="T17" fmla="*/ 101 h 112"/>
                <a:gd name="T18" fmla="*/ 54 w 120"/>
                <a:gd name="T19" fmla="*/ 5 h 112"/>
                <a:gd name="T20" fmla="*/ 66 w 120"/>
                <a:gd name="T21" fmla="*/ 5 h 112"/>
                <a:gd name="T22" fmla="*/ 89 w 120"/>
                <a:gd name="T23" fmla="*/ 101 h 112"/>
                <a:gd name="T24" fmla="*/ 114 w 120"/>
                <a:gd name="T25" fmla="*/ 0 h 112"/>
                <a:gd name="T26" fmla="*/ 120 w 120"/>
                <a:gd name="T27" fmla="*/ 2 h 112"/>
                <a:gd name="T28" fmla="*/ 93 w 120"/>
                <a:gd name="T29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0" h="112">
                  <a:moveTo>
                    <a:pt x="93" y="112"/>
                  </a:moveTo>
                  <a:lnTo>
                    <a:pt x="84" y="112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36" y="112"/>
                  </a:lnTo>
                  <a:lnTo>
                    <a:pt x="27" y="112"/>
                  </a:lnTo>
                  <a:lnTo>
                    <a:pt x="0" y="2"/>
                  </a:lnTo>
                  <a:lnTo>
                    <a:pt x="6" y="0"/>
                  </a:lnTo>
                  <a:lnTo>
                    <a:pt x="31" y="101"/>
                  </a:lnTo>
                  <a:lnTo>
                    <a:pt x="54" y="5"/>
                  </a:lnTo>
                  <a:lnTo>
                    <a:pt x="66" y="5"/>
                  </a:lnTo>
                  <a:lnTo>
                    <a:pt x="89" y="101"/>
                  </a:lnTo>
                  <a:lnTo>
                    <a:pt x="114" y="0"/>
                  </a:lnTo>
                  <a:lnTo>
                    <a:pt x="120" y="2"/>
                  </a:lnTo>
                  <a:lnTo>
                    <a:pt x="93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0" name="Rectangle 426"/>
            <p:cNvSpPr>
              <a:spLocks noChangeArrowheads="1"/>
            </p:cNvSpPr>
            <p:nvPr/>
          </p:nvSpPr>
          <p:spPr bwMode="auto">
            <a:xfrm>
              <a:off x="2921850" y="2973645"/>
              <a:ext cx="18012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1" name="Rectangle 427"/>
            <p:cNvSpPr>
              <a:spLocks noChangeArrowheads="1"/>
            </p:cNvSpPr>
            <p:nvPr/>
          </p:nvSpPr>
          <p:spPr bwMode="auto">
            <a:xfrm>
              <a:off x="2921850" y="3001790"/>
              <a:ext cx="18012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2" name="Группа 471"/>
          <p:cNvGrpSpPr/>
          <p:nvPr/>
        </p:nvGrpSpPr>
        <p:grpSpPr>
          <a:xfrm>
            <a:off x="3646586" y="2443111"/>
            <a:ext cx="302560" cy="302560"/>
            <a:chOff x="3646586" y="2443111"/>
            <a:chExt cx="302560" cy="302560"/>
          </a:xfrm>
          <a:solidFill>
            <a:schemeClr val="tx2"/>
          </a:solidFill>
        </p:grpSpPr>
        <p:sp>
          <p:nvSpPr>
            <p:cNvPr id="422" name="Freeform 428"/>
            <p:cNvSpPr>
              <a:spLocks noEditPoints="1"/>
            </p:cNvSpPr>
            <p:nvPr/>
          </p:nvSpPr>
          <p:spPr bwMode="auto">
            <a:xfrm>
              <a:off x="3646586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3 w 256"/>
                <a:gd name="T29" fmla="*/ 213 h 256"/>
                <a:gd name="T30" fmla="*/ 248 w 256"/>
                <a:gd name="T31" fmla="*/ 128 h 256"/>
                <a:gd name="T32" fmla="*/ 213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4" y="256"/>
                    <a:pt x="61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1" y="13"/>
                    <a:pt x="94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2" y="62"/>
                    <a:pt x="256" y="94"/>
                    <a:pt x="256" y="128"/>
                  </a:cubicBezTo>
                  <a:cubicBezTo>
                    <a:pt x="256" y="162"/>
                    <a:pt x="242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6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6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3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3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3" name="Freeform 429"/>
            <p:cNvSpPr>
              <a:spLocks/>
            </p:cNvSpPr>
            <p:nvPr/>
          </p:nvSpPr>
          <p:spPr bwMode="auto">
            <a:xfrm>
              <a:off x="3736650" y="2516288"/>
              <a:ext cx="66141" cy="154798"/>
            </a:xfrm>
            <a:custGeom>
              <a:avLst/>
              <a:gdLst>
                <a:gd name="T0" fmla="*/ 47 w 47"/>
                <a:gd name="T1" fmla="*/ 110 h 110"/>
                <a:gd name="T2" fmla="*/ 40 w 47"/>
                <a:gd name="T3" fmla="*/ 110 h 110"/>
                <a:gd name="T4" fmla="*/ 40 w 47"/>
                <a:gd name="T5" fmla="*/ 60 h 110"/>
                <a:gd name="T6" fmla="*/ 0 w 47"/>
                <a:gd name="T7" fmla="*/ 4 h 110"/>
                <a:gd name="T8" fmla="*/ 6 w 47"/>
                <a:gd name="T9" fmla="*/ 0 h 110"/>
                <a:gd name="T10" fmla="*/ 47 w 47"/>
                <a:gd name="T11" fmla="*/ 58 h 110"/>
                <a:gd name="T12" fmla="*/ 47 w 47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110">
                  <a:moveTo>
                    <a:pt x="47" y="110"/>
                  </a:moveTo>
                  <a:lnTo>
                    <a:pt x="40" y="110"/>
                  </a:lnTo>
                  <a:lnTo>
                    <a:pt x="40" y="60"/>
                  </a:lnTo>
                  <a:lnTo>
                    <a:pt x="0" y="4"/>
                  </a:lnTo>
                  <a:lnTo>
                    <a:pt x="6" y="0"/>
                  </a:lnTo>
                  <a:lnTo>
                    <a:pt x="47" y="58"/>
                  </a:lnTo>
                  <a:lnTo>
                    <a:pt x="47" y="1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4" name="Freeform 430"/>
            <p:cNvSpPr>
              <a:spLocks/>
            </p:cNvSpPr>
            <p:nvPr/>
          </p:nvSpPr>
          <p:spPr bwMode="auto">
            <a:xfrm>
              <a:off x="3792940" y="2516288"/>
              <a:ext cx="66141" cy="85843"/>
            </a:xfrm>
            <a:custGeom>
              <a:avLst/>
              <a:gdLst>
                <a:gd name="T0" fmla="*/ 41 w 47"/>
                <a:gd name="T1" fmla="*/ 0 h 61"/>
                <a:gd name="T2" fmla="*/ 47 w 47"/>
                <a:gd name="T3" fmla="*/ 4 h 61"/>
                <a:gd name="T4" fmla="*/ 6 w 47"/>
                <a:gd name="T5" fmla="*/ 61 h 61"/>
                <a:gd name="T6" fmla="*/ 0 w 47"/>
                <a:gd name="T7" fmla="*/ 58 h 61"/>
                <a:gd name="T8" fmla="*/ 41 w 47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1">
                  <a:moveTo>
                    <a:pt x="41" y="0"/>
                  </a:moveTo>
                  <a:lnTo>
                    <a:pt x="47" y="4"/>
                  </a:lnTo>
                  <a:lnTo>
                    <a:pt x="6" y="61"/>
                  </a:lnTo>
                  <a:lnTo>
                    <a:pt x="0" y="58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5" name="Rectangle 431"/>
            <p:cNvSpPr>
              <a:spLocks noChangeArrowheads="1"/>
            </p:cNvSpPr>
            <p:nvPr/>
          </p:nvSpPr>
          <p:spPr bwMode="auto">
            <a:xfrm>
              <a:off x="3746501" y="2609167"/>
              <a:ext cx="10413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6" name="Rectangle 432"/>
            <p:cNvSpPr>
              <a:spLocks noChangeArrowheads="1"/>
            </p:cNvSpPr>
            <p:nvPr/>
          </p:nvSpPr>
          <p:spPr bwMode="auto">
            <a:xfrm>
              <a:off x="3807012" y="2581021"/>
              <a:ext cx="43625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7" name="Rectangle 433"/>
            <p:cNvSpPr>
              <a:spLocks noChangeArrowheads="1"/>
            </p:cNvSpPr>
            <p:nvPr/>
          </p:nvSpPr>
          <p:spPr bwMode="auto">
            <a:xfrm>
              <a:off x="3746501" y="2581021"/>
              <a:ext cx="42218" cy="84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71" name="Группа 470"/>
          <p:cNvGrpSpPr/>
          <p:nvPr/>
        </p:nvGrpSpPr>
        <p:grpSpPr>
          <a:xfrm>
            <a:off x="3253962" y="2443111"/>
            <a:ext cx="302560" cy="302560"/>
            <a:chOff x="3253962" y="2443111"/>
            <a:chExt cx="302560" cy="302560"/>
          </a:xfrm>
          <a:solidFill>
            <a:schemeClr val="tx2"/>
          </a:solidFill>
        </p:grpSpPr>
        <p:sp>
          <p:nvSpPr>
            <p:cNvPr id="428" name="Freeform 434"/>
            <p:cNvSpPr>
              <a:spLocks noEditPoints="1"/>
            </p:cNvSpPr>
            <p:nvPr/>
          </p:nvSpPr>
          <p:spPr bwMode="auto">
            <a:xfrm>
              <a:off x="3253962" y="2443111"/>
              <a:ext cx="302560" cy="302560"/>
            </a:xfrm>
            <a:custGeom>
              <a:avLst/>
              <a:gdLst>
                <a:gd name="T0" fmla="*/ 128 w 256"/>
                <a:gd name="T1" fmla="*/ 256 h 256"/>
                <a:gd name="T2" fmla="*/ 37 w 256"/>
                <a:gd name="T3" fmla="*/ 218 h 256"/>
                <a:gd name="T4" fmla="*/ 0 w 256"/>
                <a:gd name="T5" fmla="*/ 128 h 256"/>
                <a:gd name="T6" fmla="*/ 37 w 256"/>
                <a:gd name="T7" fmla="*/ 37 h 256"/>
                <a:gd name="T8" fmla="*/ 128 w 256"/>
                <a:gd name="T9" fmla="*/ 0 h 256"/>
                <a:gd name="T10" fmla="*/ 218 w 256"/>
                <a:gd name="T11" fmla="*/ 37 h 256"/>
                <a:gd name="T12" fmla="*/ 256 w 256"/>
                <a:gd name="T13" fmla="*/ 128 h 256"/>
                <a:gd name="T14" fmla="*/ 218 w 256"/>
                <a:gd name="T15" fmla="*/ 218 h 256"/>
                <a:gd name="T16" fmla="*/ 128 w 256"/>
                <a:gd name="T17" fmla="*/ 256 h 256"/>
                <a:gd name="T18" fmla="*/ 128 w 256"/>
                <a:gd name="T19" fmla="*/ 8 h 256"/>
                <a:gd name="T20" fmla="*/ 43 w 256"/>
                <a:gd name="T21" fmla="*/ 43 h 256"/>
                <a:gd name="T22" fmla="*/ 8 w 256"/>
                <a:gd name="T23" fmla="*/ 128 h 256"/>
                <a:gd name="T24" fmla="*/ 43 w 256"/>
                <a:gd name="T25" fmla="*/ 213 h 256"/>
                <a:gd name="T26" fmla="*/ 128 w 256"/>
                <a:gd name="T27" fmla="*/ 248 h 256"/>
                <a:gd name="T28" fmla="*/ 212 w 256"/>
                <a:gd name="T29" fmla="*/ 213 h 256"/>
                <a:gd name="T30" fmla="*/ 248 w 256"/>
                <a:gd name="T31" fmla="*/ 128 h 256"/>
                <a:gd name="T32" fmla="*/ 212 w 256"/>
                <a:gd name="T33" fmla="*/ 43 h 256"/>
                <a:gd name="T34" fmla="*/ 128 w 256"/>
                <a:gd name="T35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93" y="256"/>
                    <a:pt x="61" y="243"/>
                    <a:pt x="37" y="218"/>
                  </a:cubicBezTo>
                  <a:cubicBezTo>
                    <a:pt x="13" y="194"/>
                    <a:pt x="0" y="162"/>
                    <a:pt x="0" y="128"/>
                  </a:cubicBezTo>
                  <a:cubicBezTo>
                    <a:pt x="0" y="94"/>
                    <a:pt x="13" y="62"/>
                    <a:pt x="37" y="37"/>
                  </a:cubicBezTo>
                  <a:cubicBezTo>
                    <a:pt x="61" y="13"/>
                    <a:pt x="93" y="0"/>
                    <a:pt x="128" y="0"/>
                  </a:cubicBezTo>
                  <a:cubicBezTo>
                    <a:pt x="162" y="0"/>
                    <a:pt x="194" y="13"/>
                    <a:pt x="218" y="37"/>
                  </a:cubicBezTo>
                  <a:cubicBezTo>
                    <a:pt x="242" y="62"/>
                    <a:pt x="256" y="94"/>
                    <a:pt x="256" y="128"/>
                  </a:cubicBezTo>
                  <a:cubicBezTo>
                    <a:pt x="256" y="162"/>
                    <a:pt x="242" y="194"/>
                    <a:pt x="218" y="218"/>
                  </a:cubicBezTo>
                  <a:cubicBezTo>
                    <a:pt x="194" y="243"/>
                    <a:pt x="162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96" y="8"/>
                    <a:pt x="65" y="20"/>
                    <a:pt x="43" y="43"/>
                  </a:cubicBezTo>
                  <a:cubicBezTo>
                    <a:pt x="20" y="66"/>
                    <a:pt x="8" y="96"/>
                    <a:pt x="8" y="128"/>
                  </a:cubicBezTo>
                  <a:cubicBezTo>
                    <a:pt x="8" y="160"/>
                    <a:pt x="20" y="190"/>
                    <a:pt x="43" y="213"/>
                  </a:cubicBezTo>
                  <a:cubicBezTo>
                    <a:pt x="65" y="235"/>
                    <a:pt x="96" y="248"/>
                    <a:pt x="128" y="248"/>
                  </a:cubicBezTo>
                  <a:cubicBezTo>
                    <a:pt x="160" y="248"/>
                    <a:pt x="190" y="235"/>
                    <a:pt x="212" y="213"/>
                  </a:cubicBezTo>
                  <a:cubicBezTo>
                    <a:pt x="235" y="190"/>
                    <a:pt x="248" y="160"/>
                    <a:pt x="248" y="128"/>
                  </a:cubicBezTo>
                  <a:cubicBezTo>
                    <a:pt x="248" y="96"/>
                    <a:pt x="235" y="66"/>
                    <a:pt x="212" y="43"/>
                  </a:cubicBezTo>
                  <a:cubicBezTo>
                    <a:pt x="190" y="20"/>
                    <a:pt x="160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9" name="Rectangle 435"/>
            <p:cNvSpPr>
              <a:spLocks noChangeArrowheads="1"/>
            </p:cNvSpPr>
            <p:nvPr/>
          </p:nvSpPr>
          <p:spPr bwMode="auto">
            <a:xfrm>
              <a:off x="3348248" y="2519102"/>
              <a:ext cx="113988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0" name="Rectangle 436"/>
            <p:cNvSpPr>
              <a:spLocks noChangeArrowheads="1"/>
            </p:cNvSpPr>
            <p:nvPr/>
          </p:nvSpPr>
          <p:spPr bwMode="auto">
            <a:xfrm>
              <a:off x="3329954" y="2547247"/>
              <a:ext cx="150577" cy="98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1" name="Freeform 437"/>
            <p:cNvSpPr>
              <a:spLocks/>
            </p:cNvSpPr>
            <p:nvPr/>
          </p:nvSpPr>
          <p:spPr bwMode="auto">
            <a:xfrm>
              <a:off x="3344026" y="2552876"/>
              <a:ext cx="37996" cy="122431"/>
            </a:xfrm>
            <a:custGeom>
              <a:avLst/>
              <a:gdLst>
                <a:gd name="T0" fmla="*/ 16 w 32"/>
                <a:gd name="T1" fmla="*/ 104 h 104"/>
                <a:gd name="T2" fmla="*/ 0 w 32"/>
                <a:gd name="T3" fmla="*/ 104 h 104"/>
                <a:gd name="T4" fmla="*/ 0 w 32"/>
                <a:gd name="T5" fmla="*/ 96 h 104"/>
                <a:gd name="T6" fmla="*/ 16 w 32"/>
                <a:gd name="T7" fmla="*/ 96 h 104"/>
                <a:gd name="T8" fmla="*/ 24 w 32"/>
                <a:gd name="T9" fmla="*/ 80 h 104"/>
                <a:gd name="T10" fmla="*/ 24 w 32"/>
                <a:gd name="T11" fmla="*/ 0 h 104"/>
                <a:gd name="T12" fmla="*/ 32 w 32"/>
                <a:gd name="T13" fmla="*/ 0 h 104"/>
                <a:gd name="T14" fmla="*/ 32 w 32"/>
                <a:gd name="T15" fmla="*/ 80 h 104"/>
                <a:gd name="T16" fmla="*/ 16 w 32"/>
                <a:gd name="T17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104">
                  <a:moveTo>
                    <a:pt x="16" y="104"/>
                  </a:moveTo>
                  <a:cubicBezTo>
                    <a:pt x="0" y="104"/>
                    <a:pt x="0" y="104"/>
                    <a:pt x="0" y="104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23" y="96"/>
                    <a:pt x="24" y="80"/>
                    <a:pt x="24" y="8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9"/>
                    <a:pt x="28" y="104"/>
                    <a:pt x="16" y="1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2" name="Freeform 438"/>
            <p:cNvSpPr>
              <a:spLocks/>
            </p:cNvSpPr>
            <p:nvPr/>
          </p:nvSpPr>
          <p:spPr bwMode="auto">
            <a:xfrm>
              <a:off x="3424239" y="2552876"/>
              <a:ext cx="33774" cy="122431"/>
            </a:xfrm>
            <a:custGeom>
              <a:avLst/>
              <a:gdLst>
                <a:gd name="T0" fmla="*/ 28 w 28"/>
                <a:gd name="T1" fmla="*/ 104 h 104"/>
                <a:gd name="T2" fmla="*/ 20 w 28"/>
                <a:gd name="T3" fmla="*/ 104 h 104"/>
                <a:gd name="T4" fmla="*/ 0 w 28"/>
                <a:gd name="T5" fmla="*/ 84 h 104"/>
                <a:gd name="T6" fmla="*/ 0 w 28"/>
                <a:gd name="T7" fmla="*/ 0 h 104"/>
                <a:gd name="T8" fmla="*/ 8 w 28"/>
                <a:gd name="T9" fmla="*/ 0 h 104"/>
                <a:gd name="T10" fmla="*/ 8 w 28"/>
                <a:gd name="T11" fmla="*/ 84 h 104"/>
                <a:gd name="T12" fmla="*/ 20 w 28"/>
                <a:gd name="T13" fmla="*/ 96 h 104"/>
                <a:gd name="T14" fmla="*/ 28 w 28"/>
                <a:gd name="T15" fmla="*/ 96 h 104"/>
                <a:gd name="T16" fmla="*/ 28 w 28"/>
                <a:gd name="T17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04">
                  <a:moveTo>
                    <a:pt x="28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4" y="104"/>
                    <a:pt x="0" y="91"/>
                    <a:pt x="0" y="8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6"/>
                    <a:pt x="8" y="96"/>
                    <a:pt x="20" y="96"/>
                  </a:cubicBezTo>
                  <a:cubicBezTo>
                    <a:pt x="28" y="96"/>
                    <a:pt x="28" y="96"/>
                    <a:pt x="28" y="96"/>
                  </a:cubicBezTo>
                  <a:lnTo>
                    <a:pt x="28" y="1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421532389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4121779" y="411510"/>
            <a:ext cx="9300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Music</a:t>
            </a:r>
            <a:endParaRPr lang="uk-UA" sz="2400" dirty="0">
              <a:solidFill>
                <a:schemeClr val="tx2"/>
              </a:solidFill>
            </a:endParaRPr>
          </a:p>
        </p:txBody>
      </p:sp>
      <p:grpSp>
        <p:nvGrpSpPr>
          <p:cNvPr id="2" name="Группа 1"/>
          <p:cNvGrpSpPr/>
          <p:nvPr/>
        </p:nvGrpSpPr>
        <p:grpSpPr>
          <a:xfrm>
            <a:off x="2073276" y="1349664"/>
            <a:ext cx="303353" cy="304378"/>
            <a:chOff x="2073276" y="1349664"/>
            <a:chExt cx="303353" cy="304378"/>
          </a:xfrm>
          <a:solidFill>
            <a:schemeClr val="tx2"/>
          </a:solidFill>
        </p:grpSpPr>
        <p:sp>
          <p:nvSpPr>
            <p:cNvPr id="5" name="Freeform 6"/>
            <p:cNvSpPr>
              <a:spLocks noEditPoints="1"/>
            </p:cNvSpPr>
            <p:nvPr/>
          </p:nvSpPr>
          <p:spPr bwMode="auto">
            <a:xfrm>
              <a:off x="2154239" y="1444974"/>
              <a:ext cx="75839" cy="112732"/>
            </a:xfrm>
            <a:custGeom>
              <a:avLst/>
              <a:gdLst>
                <a:gd name="T0" fmla="*/ 0 w 74"/>
                <a:gd name="T1" fmla="*/ 51 h 110"/>
                <a:gd name="T2" fmla="*/ 0 w 74"/>
                <a:gd name="T3" fmla="*/ 59 h 110"/>
                <a:gd name="T4" fmla="*/ 66 w 74"/>
                <a:gd name="T5" fmla="*/ 110 h 110"/>
                <a:gd name="T6" fmla="*/ 74 w 74"/>
                <a:gd name="T7" fmla="*/ 106 h 110"/>
                <a:gd name="T8" fmla="*/ 74 w 74"/>
                <a:gd name="T9" fmla="*/ 5 h 110"/>
                <a:gd name="T10" fmla="*/ 66 w 74"/>
                <a:gd name="T11" fmla="*/ 0 h 110"/>
                <a:gd name="T12" fmla="*/ 0 w 74"/>
                <a:gd name="T13" fmla="*/ 51 h 110"/>
                <a:gd name="T14" fmla="*/ 64 w 74"/>
                <a:gd name="T15" fmla="*/ 96 h 110"/>
                <a:gd name="T16" fmla="*/ 12 w 74"/>
                <a:gd name="T17" fmla="*/ 56 h 110"/>
                <a:gd name="T18" fmla="*/ 64 w 74"/>
                <a:gd name="T19" fmla="*/ 14 h 110"/>
                <a:gd name="T20" fmla="*/ 64 w 74"/>
                <a:gd name="T21" fmla="*/ 9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1"/>
                  </a:moveTo>
                  <a:lnTo>
                    <a:pt x="0" y="59"/>
                  </a:lnTo>
                  <a:lnTo>
                    <a:pt x="66" y="110"/>
                  </a:lnTo>
                  <a:lnTo>
                    <a:pt x="74" y="106"/>
                  </a:lnTo>
                  <a:lnTo>
                    <a:pt x="74" y="5"/>
                  </a:lnTo>
                  <a:lnTo>
                    <a:pt x="66" y="0"/>
                  </a:lnTo>
                  <a:lnTo>
                    <a:pt x="0" y="51"/>
                  </a:lnTo>
                  <a:close/>
                  <a:moveTo>
                    <a:pt x="64" y="96"/>
                  </a:moveTo>
                  <a:lnTo>
                    <a:pt x="12" y="56"/>
                  </a:lnTo>
                  <a:lnTo>
                    <a:pt x="64" y="14"/>
                  </a:lnTo>
                  <a:lnTo>
                    <a:pt x="64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" name="Freeform 7"/>
            <p:cNvSpPr>
              <a:spLocks noEditPoints="1"/>
            </p:cNvSpPr>
            <p:nvPr/>
          </p:nvSpPr>
          <p:spPr bwMode="auto">
            <a:xfrm>
              <a:off x="2248524" y="1444974"/>
              <a:ext cx="75839" cy="112732"/>
            </a:xfrm>
            <a:custGeom>
              <a:avLst/>
              <a:gdLst>
                <a:gd name="T0" fmla="*/ 0 w 74"/>
                <a:gd name="T1" fmla="*/ 51 h 110"/>
                <a:gd name="T2" fmla="*/ 0 w 74"/>
                <a:gd name="T3" fmla="*/ 59 h 110"/>
                <a:gd name="T4" fmla="*/ 66 w 74"/>
                <a:gd name="T5" fmla="*/ 110 h 110"/>
                <a:gd name="T6" fmla="*/ 74 w 74"/>
                <a:gd name="T7" fmla="*/ 106 h 110"/>
                <a:gd name="T8" fmla="*/ 74 w 74"/>
                <a:gd name="T9" fmla="*/ 5 h 110"/>
                <a:gd name="T10" fmla="*/ 66 w 74"/>
                <a:gd name="T11" fmla="*/ 0 h 110"/>
                <a:gd name="T12" fmla="*/ 0 w 74"/>
                <a:gd name="T13" fmla="*/ 51 h 110"/>
                <a:gd name="T14" fmla="*/ 65 w 74"/>
                <a:gd name="T15" fmla="*/ 96 h 110"/>
                <a:gd name="T16" fmla="*/ 13 w 74"/>
                <a:gd name="T17" fmla="*/ 56 h 110"/>
                <a:gd name="T18" fmla="*/ 65 w 74"/>
                <a:gd name="T19" fmla="*/ 14 h 110"/>
                <a:gd name="T20" fmla="*/ 65 w 74"/>
                <a:gd name="T21" fmla="*/ 9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1"/>
                  </a:moveTo>
                  <a:lnTo>
                    <a:pt x="0" y="59"/>
                  </a:lnTo>
                  <a:lnTo>
                    <a:pt x="66" y="110"/>
                  </a:lnTo>
                  <a:lnTo>
                    <a:pt x="74" y="106"/>
                  </a:lnTo>
                  <a:lnTo>
                    <a:pt x="74" y="5"/>
                  </a:lnTo>
                  <a:lnTo>
                    <a:pt x="66" y="0"/>
                  </a:lnTo>
                  <a:lnTo>
                    <a:pt x="0" y="51"/>
                  </a:lnTo>
                  <a:close/>
                  <a:moveTo>
                    <a:pt x="65" y="96"/>
                  </a:moveTo>
                  <a:lnTo>
                    <a:pt x="13" y="56"/>
                  </a:lnTo>
                  <a:lnTo>
                    <a:pt x="65" y="14"/>
                  </a:lnTo>
                  <a:lnTo>
                    <a:pt x="65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" name="Rectangle 8"/>
            <p:cNvSpPr>
              <a:spLocks noChangeArrowheads="1"/>
            </p:cNvSpPr>
            <p:nvPr/>
          </p:nvSpPr>
          <p:spPr bwMode="auto">
            <a:xfrm>
              <a:off x="2125543" y="1459322"/>
              <a:ext cx="9223" cy="850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9"/>
            <p:cNvSpPr>
              <a:spLocks noEditPoints="1"/>
            </p:cNvSpPr>
            <p:nvPr/>
          </p:nvSpPr>
          <p:spPr bwMode="auto">
            <a:xfrm>
              <a:off x="2073276" y="1349664"/>
              <a:ext cx="303353" cy="304378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219 w 256"/>
                <a:gd name="T11" fmla="*/ 218 h 256"/>
                <a:gd name="T12" fmla="*/ 256 w 256"/>
                <a:gd name="T13" fmla="*/ 128 h 256"/>
                <a:gd name="T14" fmla="*/ 219 w 256"/>
                <a:gd name="T15" fmla="*/ 37 h 256"/>
                <a:gd name="T16" fmla="*/ 128 w 256"/>
                <a:gd name="T17" fmla="*/ 0 h 256"/>
                <a:gd name="T18" fmla="*/ 213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3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62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9" y="37"/>
                  </a:cubicBezTo>
                  <a:cubicBezTo>
                    <a:pt x="195" y="13"/>
                    <a:pt x="162" y="0"/>
                    <a:pt x="128" y="0"/>
                  </a:cubicBezTo>
                  <a:close/>
                  <a:moveTo>
                    <a:pt x="213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5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5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" name="Freeform 10"/>
          <p:cNvSpPr>
            <a:spLocks noEditPoints="1"/>
          </p:cNvSpPr>
          <p:nvPr/>
        </p:nvSpPr>
        <p:spPr bwMode="auto">
          <a:xfrm>
            <a:off x="2494486" y="1349664"/>
            <a:ext cx="245962" cy="304378"/>
          </a:xfrm>
          <a:custGeom>
            <a:avLst/>
            <a:gdLst>
              <a:gd name="T0" fmla="*/ 180 w 208"/>
              <a:gd name="T1" fmla="*/ 100 h 256"/>
              <a:gd name="T2" fmla="*/ 124 w 208"/>
              <a:gd name="T3" fmla="*/ 26 h 256"/>
              <a:gd name="T4" fmla="*/ 124 w 208"/>
              <a:gd name="T5" fmla="*/ 0 h 256"/>
              <a:gd name="T6" fmla="*/ 84 w 208"/>
              <a:gd name="T7" fmla="*/ 0 h 256"/>
              <a:gd name="T8" fmla="*/ 84 w 208"/>
              <a:gd name="T9" fmla="*/ 26 h 256"/>
              <a:gd name="T10" fmla="*/ 28 w 208"/>
              <a:gd name="T11" fmla="*/ 100 h 256"/>
              <a:gd name="T12" fmla="*/ 28 w 208"/>
              <a:gd name="T13" fmla="*/ 174 h 256"/>
              <a:gd name="T14" fmla="*/ 0 w 208"/>
              <a:gd name="T15" fmla="*/ 202 h 256"/>
              <a:gd name="T16" fmla="*/ 0 w 208"/>
              <a:gd name="T17" fmla="*/ 224 h 256"/>
              <a:gd name="T18" fmla="*/ 65 w 208"/>
              <a:gd name="T19" fmla="*/ 224 h 256"/>
              <a:gd name="T20" fmla="*/ 100 w 208"/>
              <a:gd name="T21" fmla="*/ 256 h 256"/>
              <a:gd name="T22" fmla="*/ 136 w 208"/>
              <a:gd name="T23" fmla="*/ 224 h 256"/>
              <a:gd name="T24" fmla="*/ 208 w 208"/>
              <a:gd name="T25" fmla="*/ 224 h 256"/>
              <a:gd name="T26" fmla="*/ 208 w 208"/>
              <a:gd name="T27" fmla="*/ 202 h 256"/>
              <a:gd name="T28" fmla="*/ 180 w 208"/>
              <a:gd name="T29" fmla="*/ 174 h 256"/>
              <a:gd name="T30" fmla="*/ 180 w 208"/>
              <a:gd name="T31" fmla="*/ 100 h 256"/>
              <a:gd name="T32" fmla="*/ 172 w 208"/>
              <a:gd name="T33" fmla="*/ 160 h 256"/>
              <a:gd name="T34" fmla="*/ 36 w 208"/>
              <a:gd name="T35" fmla="*/ 160 h 256"/>
              <a:gd name="T36" fmla="*/ 36 w 208"/>
              <a:gd name="T37" fmla="*/ 144 h 256"/>
              <a:gd name="T38" fmla="*/ 172 w 208"/>
              <a:gd name="T39" fmla="*/ 144 h 256"/>
              <a:gd name="T40" fmla="*/ 172 w 208"/>
              <a:gd name="T41" fmla="*/ 160 h 256"/>
              <a:gd name="T42" fmla="*/ 92 w 208"/>
              <a:gd name="T43" fmla="*/ 8 h 256"/>
              <a:gd name="T44" fmla="*/ 116 w 208"/>
              <a:gd name="T45" fmla="*/ 8 h 256"/>
              <a:gd name="T46" fmla="*/ 116 w 208"/>
              <a:gd name="T47" fmla="*/ 25 h 256"/>
              <a:gd name="T48" fmla="*/ 104 w 208"/>
              <a:gd name="T49" fmla="*/ 24 h 256"/>
              <a:gd name="T50" fmla="*/ 92 w 208"/>
              <a:gd name="T51" fmla="*/ 25 h 256"/>
              <a:gd name="T52" fmla="*/ 92 w 208"/>
              <a:gd name="T53" fmla="*/ 8 h 256"/>
              <a:gd name="T54" fmla="*/ 104 w 208"/>
              <a:gd name="T55" fmla="*/ 32 h 256"/>
              <a:gd name="T56" fmla="*/ 172 w 208"/>
              <a:gd name="T57" fmla="*/ 100 h 256"/>
              <a:gd name="T58" fmla="*/ 172 w 208"/>
              <a:gd name="T59" fmla="*/ 136 h 256"/>
              <a:gd name="T60" fmla="*/ 36 w 208"/>
              <a:gd name="T61" fmla="*/ 136 h 256"/>
              <a:gd name="T62" fmla="*/ 36 w 208"/>
              <a:gd name="T63" fmla="*/ 100 h 256"/>
              <a:gd name="T64" fmla="*/ 104 w 208"/>
              <a:gd name="T65" fmla="*/ 32 h 256"/>
              <a:gd name="T66" fmla="*/ 100 w 208"/>
              <a:gd name="T67" fmla="*/ 248 h 256"/>
              <a:gd name="T68" fmla="*/ 73 w 208"/>
              <a:gd name="T69" fmla="*/ 224 h 256"/>
              <a:gd name="T70" fmla="*/ 128 w 208"/>
              <a:gd name="T71" fmla="*/ 224 h 256"/>
              <a:gd name="T72" fmla="*/ 100 w 208"/>
              <a:gd name="T73" fmla="*/ 248 h 256"/>
              <a:gd name="T74" fmla="*/ 200 w 208"/>
              <a:gd name="T75" fmla="*/ 205 h 256"/>
              <a:gd name="T76" fmla="*/ 200 w 208"/>
              <a:gd name="T77" fmla="*/ 216 h 256"/>
              <a:gd name="T78" fmla="*/ 8 w 208"/>
              <a:gd name="T79" fmla="*/ 216 h 256"/>
              <a:gd name="T80" fmla="*/ 8 w 208"/>
              <a:gd name="T81" fmla="*/ 205 h 256"/>
              <a:gd name="T82" fmla="*/ 36 w 208"/>
              <a:gd name="T83" fmla="*/ 177 h 256"/>
              <a:gd name="T84" fmla="*/ 36 w 208"/>
              <a:gd name="T85" fmla="*/ 168 h 256"/>
              <a:gd name="T86" fmla="*/ 172 w 208"/>
              <a:gd name="T87" fmla="*/ 168 h 256"/>
              <a:gd name="T88" fmla="*/ 172 w 208"/>
              <a:gd name="T89" fmla="*/ 177 h 256"/>
              <a:gd name="T90" fmla="*/ 200 w 208"/>
              <a:gd name="T91" fmla="*/ 20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8" h="256">
                <a:moveTo>
                  <a:pt x="180" y="100"/>
                </a:moveTo>
                <a:cubicBezTo>
                  <a:pt x="180" y="65"/>
                  <a:pt x="157" y="35"/>
                  <a:pt x="124" y="26"/>
                </a:cubicBezTo>
                <a:cubicBezTo>
                  <a:pt x="124" y="0"/>
                  <a:pt x="124" y="0"/>
                  <a:pt x="12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26"/>
                  <a:pt x="84" y="26"/>
                  <a:pt x="84" y="26"/>
                </a:cubicBezTo>
                <a:cubicBezTo>
                  <a:pt x="52" y="35"/>
                  <a:pt x="28" y="65"/>
                  <a:pt x="28" y="100"/>
                </a:cubicBezTo>
                <a:cubicBezTo>
                  <a:pt x="28" y="174"/>
                  <a:pt x="28" y="174"/>
                  <a:pt x="28" y="174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224"/>
                  <a:pt x="0" y="224"/>
                  <a:pt x="0" y="224"/>
                </a:cubicBezTo>
                <a:cubicBezTo>
                  <a:pt x="65" y="224"/>
                  <a:pt x="65" y="224"/>
                  <a:pt x="65" y="224"/>
                </a:cubicBezTo>
                <a:cubicBezTo>
                  <a:pt x="67" y="242"/>
                  <a:pt x="82" y="256"/>
                  <a:pt x="100" y="256"/>
                </a:cubicBezTo>
                <a:cubicBezTo>
                  <a:pt x="119" y="256"/>
                  <a:pt x="134" y="242"/>
                  <a:pt x="136" y="224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08" y="202"/>
                  <a:pt x="208" y="202"/>
                  <a:pt x="208" y="202"/>
                </a:cubicBezTo>
                <a:cubicBezTo>
                  <a:pt x="180" y="174"/>
                  <a:pt x="180" y="174"/>
                  <a:pt x="180" y="174"/>
                </a:cubicBezTo>
                <a:lnTo>
                  <a:pt x="180" y="100"/>
                </a:lnTo>
                <a:close/>
                <a:moveTo>
                  <a:pt x="172" y="160"/>
                </a:moveTo>
                <a:cubicBezTo>
                  <a:pt x="36" y="160"/>
                  <a:pt x="36" y="160"/>
                  <a:pt x="36" y="160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172" y="144"/>
                  <a:pt x="172" y="144"/>
                  <a:pt x="172" y="144"/>
                </a:cubicBezTo>
                <a:lnTo>
                  <a:pt x="172" y="160"/>
                </a:lnTo>
                <a:close/>
                <a:moveTo>
                  <a:pt x="92" y="8"/>
                </a:moveTo>
                <a:cubicBezTo>
                  <a:pt x="116" y="8"/>
                  <a:pt x="116" y="8"/>
                  <a:pt x="116" y="8"/>
                </a:cubicBezTo>
                <a:cubicBezTo>
                  <a:pt x="116" y="25"/>
                  <a:pt x="116" y="25"/>
                  <a:pt x="116" y="25"/>
                </a:cubicBezTo>
                <a:cubicBezTo>
                  <a:pt x="112" y="24"/>
                  <a:pt x="108" y="24"/>
                  <a:pt x="104" y="24"/>
                </a:cubicBezTo>
                <a:cubicBezTo>
                  <a:pt x="100" y="24"/>
                  <a:pt x="96" y="24"/>
                  <a:pt x="92" y="25"/>
                </a:cubicBezTo>
                <a:lnTo>
                  <a:pt x="92" y="8"/>
                </a:lnTo>
                <a:close/>
                <a:moveTo>
                  <a:pt x="104" y="32"/>
                </a:moveTo>
                <a:cubicBezTo>
                  <a:pt x="142" y="32"/>
                  <a:pt x="172" y="62"/>
                  <a:pt x="172" y="100"/>
                </a:cubicBezTo>
                <a:cubicBezTo>
                  <a:pt x="172" y="136"/>
                  <a:pt x="172" y="136"/>
                  <a:pt x="172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62"/>
                  <a:pt x="67" y="32"/>
                  <a:pt x="104" y="32"/>
                </a:cubicBezTo>
                <a:close/>
                <a:moveTo>
                  <a:pt x="100" y="248"/>
                </a:moveTo>
                <a:cubicBezTo>
                  <a:pt x="86" y="248"/>
                  <a:pt x="75" y="237"/>
                  <a:pt x="73" y="224"/>
                </a:cubicBezTo>
                <a:cubicBezTo>
                  <a:pt x="128" y="224"/>
                  <a:pt x="128" y="224"/>
                  <a:pt x="128" y="224"/>
                </a:cubicBezTo>
                <a:cubicBezTo>
                  <a:pt x="126" y="237"/>
                  <a:pt x="114" y="248"/>
                  <a:pt x="100" y="248"/>
                </a:cubicBezTo>
                <a:close/>
                <a:moveTo>
                  <a:pt x="200" y="205"/>
                </a:moveTo>
                <a:cubicBezTo>
                  <a:pt x="200" y="216"/>
                  <a:pt x="200" y="216"/>
                  <a:pt x="200" y="216"/>
                </a:cubicBezTo>
                <a:cubicBezTo>
                  <a:pt x="8" y="216"/>
                  <a:pt x="8" y="216"/>
                  <a:pt x="8" y="216"/>
                </a:cubicBezTo>
                <a:cubicBezTo>
                  <a:pt x="8" y="205"/>
                  <a:pt x="8" y="205"/>
                  <a:pt x="8" y="205"/>
                </a:cubicBezTo>
                <a:cubicBezTo>
                  <a:pt x="36" y="177"/>
                  <a:pt x="36" y="177"/>
                  <a:pt x="36" y="177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77"/>
                  <a:pt x="172" y="177"/>
                  <a:pt x="172" y="177"/>
                </a:cubicBezTo>
                <a:lnTo>
                  <a:pt x="200" y="2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11"/>
          <p:cNvSpPr>
            <a:spLocks noEditPoints="1"/>
          </p:cNvSpPr>
          <p:nvPr/>
        </p:nvSpPr>
        <p:spPr bwMode="auto">
          <a:xfrm>
            <a:off x="2859330" y="1349664"/>
            <a:ext cx="302328" cy="304378"/>
          </a:xfrm>
          <a:custGeom>
            <a:avLst/>
            <a:gdLst>
              <a:gd name="T0" fmla="*/ 128 w 256"/>
              <a:gd name="T1" fmla="*/ 0 h 256"/>
              <a:gd name="T2" fmla="*/ 38 w 256"/>
              <a:gd name="T3" fmla="*/ 37 h 256"/>
              <a:gd name="T4" fmla="*/ 0 w 256"/>
              <a:gd name="T5" fmla="*/ 128 h 256"/>
              <a:gd name="T6" fmla="*/ 38 w 256"/>
              <a:gd name="T7" fmla="*/ 218 h 256"/>
              <a:gd name="T8" fmla="*/ 128 w 256"/>
              <a:gd name="T9" fmla="*/ 256 h 256"/>
              <a:gd name="T10" fmla="*/ 128 w 256"/>
              <a:gd name="T11" fmla="*/ 256 h 256"/>
              <a:gd name="T12" fmla="*/ 128 w 256"/>
              <a:gd name="T13" fmla="*/ 256 h 256"/>
              <a:gd name="T14" fmla="*/ 256 w 256"/>
              <a:gd name="T15" fmla="*/ 128 h 256"/>
              <a:gd name="T16" fmla="*/ 219 w 256"/>
              <a:gd name="T17" fmla="*/ 37 h 256"/>
              <a:gd name="T18" fmla="*/ 128 w 256"/>
              <a:gd name="T19" fmla="*/ 0 h 256"/>
              <a:gd name="T20" fmla="*/ 44 w 256"/>
              <a:gd name="T21" fmla="*/ 43 h 256"/>
              <a:gd name="T22" fmla="*/ 70 w 256"/>
              <a:gd name="T23" fmla="*/ 23 h 256"/>
              <a:gd name="T24" fmla="*/ 115 w 256"/>
              <a:gd name="T25" fmla="*/ 103 h 256"/>
              <a:gd name="T26" fmla="*/ 109 w 256"/>
              <a:gd name="T27" fmla="*/ 108 h 256"/>
              <a:gd name="T28" fmla="*/ 104 w 256"/>
              <a:gd name="T29" fmla="*/ 114 h 256"/>
              <a:gd name="T30" fmla="*/ 25 w 256"/>
              <a:gd name="T31" fmla="*/ 66 h 256"/>
              <a:gd name="T32" fmla="*/ 44 w 256"/>
              <a:gd name="T33" fmla="*/ 43 h 256"/>
              <a:gd name="T34" fmla="*/ 128 w 256"/>
              <a:gd name="T35" fmla="*/ 148 h 256"/>
              <a:gd name="T36" fmla="*/ 114 w 256"/>
              <a:gd name="T37" fmla="*/ 142 h 256"/>
              <a:gd name="T38" fmla="*/ 114 w 256"/>
              <a:gd name="T39" fmla="*/ 113 h 256"/>
              <a:gd name="T40" fmla="*/ 128 w 256"/>
              <a:gd name="T41" fmla="*/ 108 h 256"/>
              <a:gd name="T42" fmla="*/ 143 w 256"/>
              <a:gd name="T43" fmla="*/ 113 h 256"/>
              <a:gd name="T44" fmla="*/ 143 w 256"/>
              <a:gd name="T45" fmla="*/ 142 h 256"/>
              <a:gd name="T46" fmla="*/ 128 w 256"/>
              <a:gd name="T47" fmla="*/ 148 h 256"/>
              <a:gd name="T48" fmla="*/ 128 w 256"/>
              <a:gd name="T49" fmla="*/ 248 h 256"/>
              <a:gd name="T50" fmla="*/ 128 w 256"/>
              <a:gd name="T51" fmla="*/ 252 h 256"/>
              <a:gd name="T52" fmla="*/ 128 w 256"/>
              <a:gd name="T53" fmla="*/ 248 h 256"/>
              <a:gd name="T54" fmla="*/ 128 w 256"/>
              <a:gd name="T55" fmla="*/ 248 h 256"/>
              <a:gd name="T56" fmla="*/ 44 w 256"/>
              <a:gd name="T57" fmla="*/ 212 h 256"/>
              <a:gd name="T58" fmla="*/ 8 w 256"/>
              <a:gd name="T59" fmla="*/ 128 h 256"/>
              <a:gd name="T60" fmla="*/ 22 w 256"/>
              <a:gd name="T61" fmla="*/ 73 h 256"/>
              <a:gd name="T62" fmla="*/ 101 w 256"/>
              <a:gd name="T63" fmla="*/ 122 h 256"/>
              <a:gd name="T64" fmla="*/ 109 w 256"/>
              <a:gd name="T65" fmla="*/ 147 h 256"/>
              <a:gd name="T66" fmla="*/ 128 w 256"/>
              <a:gd name="T67" fmla="*/ 156 h 256"/>
              <a:gd name="T68" fmla="*/ 134 w 256"/>
              <a:gd name="T69" fmla="*/ 155 h 256"/>
              <a:gd name="T70" fmla="*/ 183 w 256"/>
              <a:gd name="T71" fmla="*/ 234 h 256"/>
              <a:gd name="T72" fmla="*/ 128 w 256"/>
              <a:gd name="T73" fmla="*/ 248 h 256"/>
              <a:gd name="T74" fmla="*/ 190 w 256"/>
              <a:gd name="T75" fmla="*/ 231 h 256"/>
              <a:gd name="T76" fmla="*/ 142 w 256"/>
              <a:gd name="T77" fmla="*/ 152 h 256"/>
              <a:gd name="T78" fmla="*/ 148 w 256"/>
              <a:gd name="T79" fmla="*/ 147 h 256"/>
              <a:gd name="T80" fmla="*/ 153 w 256"/>
              <a:gd name="T81" fmla="*/ 141 h 256"/>
              <a:gd name="T82" fmla="*/ 231 w 256"/>
              <a:gd name="T83" fmla="*/ 189 h 256"/>
              <a:gd name="T84" fmla="*/ 190 w 256"/>
              <a:gd name="T85" fmla="*/ 231 h 256"/>
              <a:gd name="T86" fmla="*/ 235 w 256"/>
              <a:gd name="T87" fmla="*/ 182 h 256"/>
              <a:gd name="T88" fmla="*/ 156 w 256"/>
              <a:gd name="T89" fmla="*/ 133 h 256"/>
              <a:gd name="T90" fmla="*/ 148 w 256"/>
              <a:gd name="T91" fmla="*/ 108 h 256"/>
              <a:gd name="T92" fmla="*/ 128 w 256"/>
              <a:gd name="T93" fmla="*/ 100 h 256"/>
              <a:gd name="T94" fmla="*/ 123 w 256"/>
              <a:gd name="T95" fmla="*/ 100 h 256"/>
              <a:gd name="T96" fmla="*/ 77 w 256"/>
              <a:gd name="T97" fmla="*/ 19 h 256"/>
              <a:gd name="T98" fmla="*/ 128 w 256"/>
              <a:gd name="T99" fmla="*/ 8 h 256"/>
              <a:gd name="T100" fmla="*/ 213 w 256"/>
              <a:gd name="T101" fmla="*/ 43 h 256"/>
              <a:gd name="T102" fmla="*/ 248 w 256"/>
              <a:gd name="T103" fmla="*/ 128 h 256"/>
              <a:gd name="T104" fmla="*/ 235 w 256"/>
              <a:gd name="T105" fmla="*/ 18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94" y="0"/>
                  <a:pt x="62" y="13"/>
                  <a:pt x="38" y="37"/>
                </a:cubicBezTo>
                <a:cubicBezTo>
                  <a:pt x="14" y="61"/>
                  <a:pt x="0" y="93"/>
                  <a:pt x="0" y="128"/>
                </a:cubicBezTo>
                <a:cubicBezTo>
                  <a:pt x="0" y="162"/>
                  <a:pt x="14" y="194"/>
                  <a:pt x="38" y="218"/>
                </a:cubicBezTo>
                <a:cubicBezTo>
                  <a:pt x="62" y="242"/>
                  <a:pt x="94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99" y="256"/>
                  <a:pt x="256" y="198"/>
                  <a:pt x="256" y="128"/>
                </a:cubicBezTo>
                <a:cubicBezTo>
                  <a:pt x="256" y="93"/>
                  <a:pt x="243" y="61"/>
                  <a:pt x="219" y="37"/>
                </a:cubicBezTo>
                <a:cubicBezTo>
                  <a:pt x="195" y="13"/>
                  <a:pt x="163" y="0"/>
                  <a:pt x="128" y="0"/>
                </a:cubicBezTo>
                <a:close/>
                <a:moveTo>
                  <a:pt x="44" y="43"/>
                </a:moveTo>
                <a:cubicBezTo>
                  <a:pt x="51" y="35"/>
                  <a:pt x="60" y="28"/>
                  <a:pt x="70" y="2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3" y="104"/>
                  <a:pt x="111" y="106"/>
                  <a:pt x="109" y="108"/>
                </a:cubicBezTo>
                <a:cubicBezTo>
                  <a:pt x="107" y="110"/>
                  <a:pt x="105" y="112"/>
                  <a:pt x="104" y="114"/>
                </a:cubicBezTo>
                <a:cubicBezTo>
                  <a:pt x="25" y="66"/>
                  <a:pt x="25" y="66"/>
                  <a:pt x="25" y="66"/>
                </a:cubicBezTo>
                <a:cubicBezTo>
                  <a:pt x="30" y="58"/>
                  <a:pt x="37" y="50"/>
                  <a:pt x="44" y="43"/>
                </a:cubicBezTo>
                <a:close/>
                <a:moveTo>
                  <a:pt x="128" y="148"/>
                </a:moveTo>
                <a:cubicBezTo>
                  <a:pt x="123" y="148"/>
                  <a:pt x="118" y="146"/>
                  <a:pt x="114" y="142"/>
                </a:cubicBezTo>
                <a:cubicBezTo>
                  <a:pt x="107" y="134"/>
                  <a:pt x="107" y="121"/>
                  <a:pt x="114" y="113"/>
                </a:cubicBezTo>
                <a:cubicBezTo>
                  <a:pt x="118" y="110"/>
                  <a:pt x="123" y="108"/>
                  <a:pt x="128" y="108"/>
                </a:cubicBezTo>
                <a:cubicBezTo>
                  <a:pt x="134" y="108"/>
                  <a:pt x="139" y="110"/>
                  <a:pt x="143" y="113"/>
                </a:cubicBezTo>
                <a:cubicBezTo>
                  <a:pt x="150" y="121"/>
                  <a:pt x="150" y="134"/>
                  <a:pt x="143" y="142"/>
                </a:cubicBezTo>
                <a:cubicBezTo>
                  <a:pt x="139" y="146"/>
                  <a:pt x="134" y="148"/>
                  <a:pt x="128" y="148"/>
                </a:cubicBezTo>
                <a:close/>
                <a:moveTo>
                  <a:pt x="128" y="248"/>
                </a:moveTo>
                <a:cubicBezTo>
                  <a:pt x="128" y="252"/>
                  <a:pt x="128" y="252"/>
                  <a:pt x="128" y="252"/>
                </a:cubicBezTo>
                <a:cubicBezTo>
                  <a:pt x="128" y="248"/>
                  <a:pt x="128" y="248"/>
                  <a:pt x="128" y="248"/>
                </a:cubicBezTo>
                <a:cubicBezTo>
                  <a:pt x="128" y="248"/>
                  <a:pt x="128" y="248"/>
                  <a:pt x="128" y="248"/>
                </a:cubicBezTo>
                <a:cubicBezTo>
                  <a:pt x="96" y="248"/>
                  <a:pt x="66" y="235"/>
                  <a:pt x="44" y="212"/>
                </a:cubicBezTo>
                <a:cubicBezTo>
                  <a:pt x="21" y="190"/>
                  <a:pt x="8" y="160"/>
                  <a:pt x="8" y="128"/>
                </a:cubicBezTo>
                <a:cubicBezTo>
                  <a:pt x="8" y="108"/>
                  <a:pt x="13" y="90"/>
                  <a:pt x="22" y="73"/>
                </a:cubicBezTo>
                <a:cubicBezTo>
                  <a:pt x="101" y="122"/>
                  <a:pt x="101" y="122"/>
                  <a:pt x="101" y="122"/>
                </a:cubicBezTo>
                <a:cubicBezTo>
                  <a:pt x="99" y="131"/>
                  <a:pt x="102" y="141"/>
                  <a:pt x="109" y="147"/>
                </a:cubicBezTo>
                <a:cubicBezTo>
                  <a:pt x="114" y="153"/>
                  <a:pt x="121" y="156"/>
                  <a:pt x="128" y="156"/>
                </a:cubicBezTo>
                <a:cubicBezTo>
                  <a:pt x="130" y="156"/>
                  <a:pt x="132" y="155"/>
                  <a:pt x="134" y="155"/>
                </a:cubicBezTo>
                <a:cubicBezTo>
                  <a:pt x="183" y="234"/>
                  <a:pt x="183" y="234"/>
                  <a:pt x="183" y="234"/>
                </a:cubicBezTo>
                <a:cubicBezTo>
                  <a:pt x="167" y="243"/>
                  <a:pt x="148" y="248"/>
                  <a:pt x="128" y="248"/>
                </a:cubicBezTo>
                <a:close/>
                <a:moveTo>
                  <a:pt x="190" y="231"/>
                </a:moveTo>
                <a:cubicBezTo>
                  <a:pt x="142" y="152"/>
                  <a:pt x="142" y="152"/>
                  <a:pt x="142" y="152"/>
                </a:cubicBezTo>
                <a:cubicBezTo>
                  <a:pt x="144" y="151"/>
                  <a:pt x="146" y="149"/>
                  <a:pt x="148" y="147"/>
                </a:cubicBezTo>
                <a:cubicBezTo>
                  <a:pt x="150" y="145"/>
                  <a:pt x="152" y="143"/>
                  <a:pt x="153" y="141"/>
                </a:cubicBezTo>
                <a:cubicBezTo>
                  <a:pt x="231" y="189"/>
                  <a:pt x="231" y="189"/>
                  <a:pt x="231" y="189"/>
                </a:cubicBezTo>
                <a:cubicBezTo>
                  <a:pt x="221" y="206"/>
                  <a:pt x="207" y="220"/>
                  <a:pt x="190" y="231"/>
                </a:cubicBezTo>
                <a:close/>
                <a:moveTo>
                  <a:pt x="235" y="182"/>
                </a:moveTo>
                <a:cubicBezTo>
                  <a:pt x="156" y="133"/>
                  <a:pt x="156" y="133"/>
                  <a:pt x="156" y="133"/>
                </a:cubicBezTo>
                <a:cubicBezTo>
                  <a:pt x="158" y="124"/>
                  <a:pt x="155" y="115"/>
                  <a:pt x="148" y="108"/>
                </a:cubicBezTo>
                <a:cubicBezTo>
                  <a:pt x="143" y="103"/>
                  <a:pt x="136" y="100"/>
                  <a:pt x="128" y="100"/>
                </a:cubicBezTo>
                <a:cubicBezTo>
                  <a:pt x="127" y="100"/>
                  <a:pt x="125" y="100"/>
                  <a:pt x="123" y="100"/>
                </a:cubicBezTo>
                <a:cubicBezTo>
                  <a:pt x="77" y="19"/>
                  <a:pt x="77" y="19"/>
                  <a:pt x="77" y="19"/>
                </a:cubicBezTo>
                <a:cubicBezTo>
                  <a:pt x="93" y="12"/>
                  <a:pt x="110" y="8"/>
                  <a:pt x="128" y="8"/>
                </a:cubicBezTo>
                <a:cubicBezTo>
                  <a:pt x="161" y="8"/>
                  <a:pt x="191" y="20"/>
                  <a:pt x="213" y="43"/>
                </a:cubicBezTo>
                <a:cubicBezTo>
                  <a:pt x="236" y="65"/>
                  <a:pt x="248" y="96"/>
                  <a:pt x="248" y="128"/>
                </a:cubicBezTo>
                <a:cubicBezTo>
                  <a:pt x="248" y="147"/>
                  <a:pt x="244" y="166"/>
                  <a:pt x="235" y="1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12"/>
          <p:cNvSpPr>
            <a:spLocks noEditPoints="1"/>
          </p:cNvSpPr>
          <p:nvPr/>
        </p:nvSpPr>
        <p:spPr bwMode="auto">
          <a:xfrm>
            <a:off x="3252869" y="1349664"/>
            <a:ext cx="302328" cy="302328"/>
          </a:xfrm>
          <a:custGeom>
            <a:avLst/>
            <a:gdLst>
              <a:gd name="T0" fmla="*/ 137 w 255"/>
              <a:gd name="T1" fmla="*/ 156 h 255"/>
              <a:gd name="T2" fmla="*/ 95 w 255"/>
              <a:gd name="T3" fmla="*/ 160 h 255"/>
              <a:gd name="T4" fmla="*/ 87 w 255"/>
              <a:gd name="T5" fmla="*/ 139 h 255"/>
              <a:gd name="T6" fmla="*/ 95 w 255"/>
              <a:gd name="T7" fmla="*/ 118 h 255"/>
              <a:gd name="T8" fmla="*/ 207 w 255"/>
              <a:gd name="T9" fmla="*/ 6 h 255"/>
              <a:gd name="T10" fmla="*/ 201 w 255"/>
              <a:gd name="T11" fmla="*/ 0 h 255"/>
              <a:gd name="T12" fmla="*/ 89 w 255"/>
              <a:gd name="T13" fmla="*/ 112 h 255"/>
              <a:gd name="T14" fmla="*/ 79 w 255"/>
              <a:gd name="T15" fmla="*/ 139 h 255"/>
              <a:gd name="T16" fmla="*/ 87 w 255"/>
              <a:gd name="T17" fmla="*/ 163 h 255"/>
              <a:gd name="T18" fmla="*/ 31 w 255"/>
              <a:gd name="T19" fmla="*/ 218 h 255"/>
              <a:gd name="T20" fmla="*/ 20 w 255"/>
              <a:gd name="T21" fmla="*/ 215 h 255"/>
              <a:gd name="T22" fmla="*/ 0 w 255"/>
              <a:gd name="T23" fmla="*/ 235 h 255"/>
              <a:gd name="T24" fmla="*/ 20 w 255"/>
              <a:gd name="T25" fmla="*/ 255 h 255"/>
              <a:gd name="T26" fmla="*/ 40 w 255"/>
              <a:gd name="T27" fmla="*/ 235 h 255"/>
              <a:gd name="T28" fmla="*/ 37 w 255"/>
              <a:gd name="T29" fmla="*/ 224 h 255"/>
              <a:gd name="T30" fmla="*/ 92 w 255"/>
              <a:gd name="T31" fmla="*/ 168 h 255"/>
              <a:gd name="T32" fmla="*/ 112 w 255"/>
              <a:gd name="T33" fmla="*/ 175 h 255"/>
              <a:gd name="T34" fmla="*/ 143 w 255"/>
              <a:gd name="T35" fmla="*/ 162 h 255"/>
              <a:gd name="T36" fmla="*/ 255 w 255"/>
              <a:gd name="T37" fmla="*/ 50 h 255"/>
              <a:gd name="T38" fmla="*/ 249 w 255"/>
              <a:gd name="T39" fmla="*/ 44 h 255"/>
              <a:gd name="T40" fmla="*/ 137 w 255"/>
              <a:gd name="T41" fmla="*/ 156 h 255"/>
              <a:gd name="T42" fmla="*/ 20 w 255"/>
              <a:gd name="T43" fmla="*/ 247 h 255"/>
              <a:gd name="T44" fmla="*/ 8 w 255"/>
              <a:gd name="T45" fmla="*/ 235 h 255"/>
              <a:gd name="T46" fmla="*/ 20 w 255"/>
              <a:gd name="T47" fmla="*/ 223 h 255"/>
              <a:gd name="T48" fmla="*/ 32 w 255"/>
              <a:gd name="T49" fmla="*/ 235 h 255"/>
              <a:gd name="T50" fmla="*/ 20 w 255"/>
              <a:gd name="T51" fmla="*/ 247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55" h="255">
                <a:moveTo>
                  <a:pt x="137" y="156"/>
                </a:moveTo>
                <a:cubicBezTo>
                  <a:pt x="126" y="167"/>
                  <a:pt x="106" y="171"/>
                  <a:pt x="95" y="160"/>
                </a:cubicBezTo>
                <a:cubicBezTo>
                  <a:pt x="90" y="155"/>
                  <a:pt x="87" y="147"/>
                  <a:pt x="87" y="139"/>
                </a:cubicBezTo>
                <a:cubicBezTo>
                  <a:pt x="87" y="131"/>
                  <a:pt x="90" y="123"/>
                  <a:pt x="95" y="118"/>
                </a:cubicBezTo>
                <a:cubicBezTo>
                  <a:pt x="207" y="6"/>
                  <a:pt x="207" y="6"/>
                  <a:pt x="207" y="6"/>
                </a:cubicBezTo>
                <a:cubicBezTo>
                  <a:pt x="201" y="0"/>
                  <a:pt x="201" y="0"/>
                  <a:pt x="201" y="0"/>
                </a:cubicBezTo>
                <a:cubicBezTo>
                  <a:pt x="89" y="112"/>
                  <a:pt x="89" y="112"/>
                  <a:pt x="89" y="112"/>
                </a:cubicBezTo>
                <a:cubicBezTo>
                  <a:pt x="83" y="119"/>
                  <a:pt x="79" y="129"/>
                  <a:pt x="79" y="139"/>
                </a:cubicBezTo>
                <a:cubicBezTo>
                  <a:pt x="79" y="148"/>
                  <a:pt x="82" y="156"/>
                  <a:pt x="87" y="163"/>
                </a:cubicBezTo>
                <a:cubicBezTo>
                  <a:pt x="31" y="218"/>
                  <a:pt x="31" y="218"/>
                  <a:pt x="31" y="218"/>
                </a:cubicBezTo>
                <a:cubicBezTo>
                  <a:pt x="28" y="216"/>
                  <a:pt x="24" y="215"/>
                  <a:pt x="20" y="215"/>
                </a:cubicBezTo>
                <a:cubicBezTo>
                  <a:pt x="9" y="215"/>
                  <a:pt x="0" y="224"/>
                  <a:pt x="0" y="235"/>
                </a:cubicBezTo>
                <a:cubicBezTo>
                  <a:pt x="0" y="246"/>
                  <a:pt x="9" y="255"/>
                  <a:pt x="20" y="255"/>
                </a:cubicBezTo>
                <a:cubicBezTo>
                  <a:pt x="31" y="255"/>
                  <a:pt x="40" y="246"/>
                  <a:pt x="40" y="235"/>
                </a:cubicBezTo>
                <a:cubicBezTo>
                  <a:pt x="40" y="231"/>
                  <a:pt x="39" y="227"/>
                  <a:pt x="37" y="224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8" y="173"/>
                  <a:pt x="105" y="175"/>
                  <a:pt x="112" y="175"/>
                </a:cubicBezTo>
                <a:cubicBezTo>
                  <a:pt x="123" y="175"/>
                  <a:pt x="135" y="170"/>
                  <a:pt x="143" y="162"/>
                </a:cubicBezTo>
                <a:cubicBezTo>
                  <a:pt x="255" y="50"/>
                  <a:pt x="255" y="50"/>
                  <a:pt x="255" y="50"/>
                </a:cubicBezTo>
                <a:cubicBezTo>
                  <a:pt x="249" y="44"/>
                  <a:pt x="249" y="44"/>
                  <a:pt x="249" y="44"/>
                </a:cubicBezTo>
                <a:lnTo>
                  <a:pt x="137" y="156"/>
                </a:lnTo>
                <a:close/>
                <a:moveTo>
                  <a:pt x="20" y="247"/>
                </a:moveTo>
                <a:cubicBezTo>
                  <a:pt x="14" y="247"/>
                  <a:pt x="8" y="242"/>
                  <a:pt x="8" y="235"/>
                </a:cubicBezTo>
                <a:cubicBezTo>
                  <a:pt x="8" y="228"/>
                  <a:pt x="14" y="223"/>
                  <a:pt x="20" y="223"/>
                </a:cubicBezTo>
                <a:cubicBezTo>
                  <a:pt x="27" y="223"/>
                  <a:pt x="32" y="228"/>
                  <a:pt x="32" y="235"/>
                </a:cubicBezTo>
                <a:cubicBezTo>
                  <a:pt x="32" y="242"/>
                  <a:pt x="27" y="247"/>
                  <a:pt x="20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" name="Группа 2"/>
          <p:cNvGrpSpPr/>
          <p:nvPr/>
        </p:nvGrpSpPr>
        <p:grpSpPr>
          <a:xfrm>
            <a:off x="3646409" y="1349664"/>
            <a:ext cx="302328" cy="304378"/>
            <a:chOff x="3646409" y="1349664"/>
            <a:chExt cx="302328" cy="304378"/>
          </a:xfrm>
          <a:solidFill>
            <a:schemeClr val="tx2"/>
          </a:solidFill>
        </p:grpSpPr>
        <p:sp>
          <p:nvSpPr>
            <p:cNvPr id="12" name="Freeform 13"/>
            <p:cNvSpPr>
              <a:spLocks noEditPoints="1"/>
            </p:cNvSpPr>
            <p:nvPr/>
          </p:nvSpPr>
          <p:spPr bwMode="auto">
            <a:xfrm>
              <a:off x="3741719" y="1439850"/>
              <a:ext cx="111708" cy="75839"/>
            </a:xfrm>
            <a:custGeom>
              <a:avLst/>
              <a:gdLst>
                <a:gd name="T0" fmla="*/ 51 w 109"/>
                <a:gd name="T1" fmla="*/ 0 h 74"/>
                <a:gd name="T2" fmla="*/ 0 w 109"/>
                <a:gd name="T3" fmla="*/ 65 h 74"/>
                <a:gd name="T4" fmla="*/ 4 w 109"/>
                <a:gd name="T5" fmla="*/ 74 h 74"/>
                <a:gd name="T6" fmla="*/ 105 w 109"/>
                <a:gd name="T7" fmla="*/ 74 h 74"/>
                <a:gd name="T8" fmla="*/ 109 w 109"/>
                <a:gd name="T9" fmla="*/ 65 h 74"/>
                <a:gd name="T10" fmla="*/ 58 w 109"/>
                <a:gd name="T11" fmla="*/ 0 h 74"/>
                <a:gd name="T12" fmla="*/ 51 w 109"/>
                <a:gd name="T13" fmla="*/ 0 h 74"/>
                <a:gd name="T14" fmla="*/ 13 w 109"/>
                <a:gd name="T15" fmla="*/ 65 h 74"/>
                <a:gd name="T16" fmla="*/ 55 w 109"/>
                <a:gd name="T17" fmla="*/ 12 h 74"/>
                <a:gd name="T18" fmla="*/ 95 w 109"/>
                <a:gd name="T19" fmla="*/ 65 h 74"/>
                <a:gd name="T20" fmla="*/ 13 w 109"/>
                <a:gd name="T21" fmla="*/ 65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74">
                  <a:moveTo>
                    <a:pt x="51" y="0"/>
                  </a:moveTo>
                  <a:lnTo>
                    <a:pt x="0" y="65"/>
                  </a:lnTo>
                  <a:lnTo>
                    <a:pt x="4" y="74"/>
                  </a:lnTo>
                  <a:lnTo>
                    <a:pt x="105" y="74"/>
                  </a:lnTo>
                  <a:lnTo>
                    <a:pt x="109" y="65"/>
                  </a:lnTo>
                  <a:lnTo>
                    <a:pt x="58" y="0"/>
                  </a:lnTo>
                  <a:lnTo>
                    <a:pt x="51" y="0"/>
                  </a:lnTo>
                  <a:close/>
                  <a:moveTo>
                    <a:pt x="13" y="65"/>
                  </a:moveTo>
                  <a:lnTo>
                    <a:pt x="55" y="12"/>
                  </a:lnTo>
                  <a:lnTo>
                    <a:pt x="95" y="65"/>
                  </a:lnTo>
                  <a:lnTo>
                    <a:pt x="13" y="6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Rectangle 14"/>
            <p:cNvSpPr>
              <a:spLocks noChangeArrowheads="1"/>
            </p:cNvSpPr>
            <p:nvPr/>
          </p:nvSpPr>
          <p:spPr bwMode="auto">
            <a:xfrm>
              <a:off x="3749918" y="1535160"/>
              <a:ext cx="95310" cy="922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" name="Freeform 15"/>
            <p:cNvSpPr>
              <a:spLocks noEditPoints="1"/>
            </p:cNvSpPr>
            <p:nvPr/>
          </p:nvSpPr>
          <p:spPr bwMode="auto">
            <a:xfrm>
              <a:off x="3646409" y="1349664"/>
              <a:ext cx="302328" cy="304378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3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4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3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3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91" name="Группа 90"/>
          <p:cNvGrpSpPr/>
          <p:nvPr/>
        </p:nvGrpSpPr>
        <p:grpSpPr>
          <a:xfrm>
            <a:off x="4038923" y="1349664"/>
            <a:ext cx="303353" cy="304378"/>
            <a:chOff x="4038923" y="1349664"/>
            <a:chExt cx="303353" cy="304378"/>
          </a:xfrm>
          <a:solidFill>
            <a:schemeClr val="tx2"/>
          </a:solidFill>
        </p:grpSpPr>
        <p:sp>
          <p:nvSpPr>
            <p:cNvPr id="15" name="Freeform 16"/>
            <p:cNvSpPr>
              <a:spLocks noEditPoints="1"/>
            </p:cNvSpPr>
            <p:nvPr/>
          </p:nvSpPr>
          <p:spPr bwMode="auto">
            <a:xfrm>
              <a:off x="4185475" y="1444974"/>
              <a:ext cx="75839" cy="112732"/>
            </a:xfrm>
            <a:custGeom>
              <a:avLst/>
              <a:gdLst>
                <a:gd name="T0" fmla="*/ 0 w 74"/>
                <a:gd name="T1" fmla="*/ 5 h 110"/>
                <a:gd name="T2" fmla="*/ 0 w 74"/>
                <a:gd name="T3" fmla="*/ 106 h 110"/>
                <a:gd name="T4" fmla="*/ 8 w 74"/>
                <a:gd name="T5" fmla="*/ 110 h 110"/>
                <a:gd name="T6" fmla="*/ 74 w 74"/>
                <a:gd name="T7" fmla="*/ 59 h 110"/>
                <a:gd name="T8" fmla="*/ 74 w 74"/>
                <a:gd name="T9" fmla="*/ 51 h 110"/>
                <a:gd name="T10" fmla="*/ 8 w 74"/>
                <a:gd name="T11" fmla="*/ 0 h 110"/>
                <a:gd name="T12" fmla="*/ 0 w 74"/>
                <a:gd name="T13" fmla="*/ 5 h 110"/>
                <a:gd name="T14" fmla="*/ 9 w 74"/>
                <a:gd name="T15" fmla="*/ 14 h 110"/>
                <a:gd name="T16" fmla="*/ 61 w 74"/>
                <a:gd name="T17" fmla="*/ 56 h 110"/>
                <a:gd name="T18" fmla="*/ 9 w 74"/>
                <a:gd name="T19" fmla="*/ 96 h 110"/>
                <a:gd name="T20" fmla="*/ 9 w 74"/>
                <a:gd name="T21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"/>
                  </a:moveTo>
                  <a:lnTo>
                    <a:pt x="0" y="106"/>
                  </a:lnTo>
                  <a:lnTo>
                    <a:pt x="8" y="110"/>
                  </a:lnTo>
                  <a:lnTo>
                    <a:pt x="74" y="59"/>
                  </a:lnTo>
                  <a:lnTo>
                    <a:pt x="74" y="51"/>
                  </a:lnTo>
                  <a:lnTo>
                    <a:pt x="8" y="0"/>
                  </a:lnTo>
                  <a:lnTo>
                    <a:pt x="0" y="5"/>
                  </a:lnTo>
                  <a:close/>
                  <a:moveTo>
                    <a:pt x="9" y="14"/>
                  </a:moveTo>
                  <a:lnTo>
                    <a:pt x="61" y="56"/>
                  </a:lnTo>
                  <a:lnTo>
                    <a:pt x="9" y="96"/>
                  </a:lnTo>
                  <a:lnTo>
                    <a:pt x="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Freeform 17"/>
            <p:cNvSpPr>
              <a:spLocks noEditPoints="1"/>
            </p:cNvSpPr>
            <p:nvPr/>
          </p:nvSpPr>
          <p:spPr bwMode="auto">
            <a:xfrm>
              <a:off x="4091190" y="1444974"/>
              <a:ext cx="75839" cy="112732"/>
            </a:xfrm>
            <a:custGeom>
              <a:avLst/>
              <a:gdLst>
                <a:gd name="T0" fmla="*/ 0 w 74"/>
                <a:gd name="T1" fmla="*/ 5 h 110"/>
                <a:gd name="T2" fmla="*/ 0 w 74"/>
                <a:gd name="T3" fmla="*/ 106 h 110"/>
                <a:gd name="T4" fmla="*/ 8 w 74"/>
                <a:gd name="T5" fmla="*/ 110 h 110"/>
                <a:gd name="T6" fmla="*/ 74 w 74"/>
                <a:gd name="T7" fmla="*/ 59 h 110"/>
                <a:gd name="T8" fmla="*/ 74 w 74"/>
                <a:gd name="T9" fmla="*/ 51 h 110"/>
                <a:gd name="T10" fmla="*/ 8 w 74"/>
                <a:gd name="T11" fmla="*/ 0 h 110"/>
                <a:gd name="T12" fmla="*/ 0 w 74"/>
                <a:gd name="T13" fmla="*/ 5 h 110"/>
                <a:gd name="T14" fmla="*/ 9 w 74"/>
                <a:gd name="T15" fmla="*/ 14 h 110"/>
                <a:gd name="T16" fmla="*/ 61 w 74"/>
                <a:gd name="T17" fmla="*/ 56 h 110"/>
                <a:gd name="T18" fmla="*/ 9 w 74"/>
                <a:gd name="T19" fmla="*/ 96 h 110"/>
                <a:gd name="T20" fmla="*/ 9 w 74"/>
                <a:gd name="T21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"/>
                  </a:moveTo>
                  <a:lnTo>
                    <a:pt x="0" y="106"/>
                  </a:lnTo>
                  <a:lnTo>
                    <a:pt x="8" y="110"/>
                  </a:lnTo>
                  <a:lnTo>
                    <a:pt x="74" y="59"/>
                  </a:lnTo>
                  <a:lnTo>
                    <a:pt x="74" y="51"/>
                  </a:lnTo>
                  <a:lnTo>
                    <a:pt x="8" y="0"/>
                  </a:lnTo>
                  <a:lnTo>
                    <a:pt x="0" y="5"/>
                  </a:lnTo>
                  <a:close/>
                  <a:moveTo>
                    <a:pt x="9" y="14"/>
                  </a:moveTo>
                  <a:lnTo>
                    <a:pt x="61" y="56"/>
                  </a:lnTo>
                  <a:lnTo>
                    <a:pt x="9" y="96"/>
                  </a:lnTo>
                  <a:lnTo>
                    <a:pt x="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" name="Rectangle 18"/>
            <p:cNvSpPr>
              <a:spLocks noChangeArrowheads="1"/>
            </p:cNvSpPr>
            <p:nvPr/>
          </p:nvSpPr>
          <p:spPr bwMode="auto">
            <a:xfrm>
              <a:off x="4280785" y="1459322"/>
              <a:ext cx="9223" cy="850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Freeform 19"/>
            <p:cNvSpPr>
              <a:spLocks noEditPoints="1"/>
            </p:cNvSpPr>
            <p:nvPr/>
          </p:nvSpPr>
          <p:spPr bwMode="auto">
            <a:xfrm>
              <a:off x="4038923" y="1349664"/>
              <a:ext cx="303353" cy="304378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3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4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3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92" name="Группа 91"/>
          <p:cNvGrpSpPr/>
          <p:nvPr/>
        </p:nvGrpSpPr>
        <p:grpSpPr>
          <a:xfrm>
            <a:off x="4431437" y="1349664"/>
            <a:ext cx="303353" cy="304378"/>
            <a:chOff x="4431437" y="1349664"/>
            <a:chExt cx="303353" cy="304378"/>
          </a:xfrm>
          <a:solidFill>
            <a:schemeClr val="tx2"/>
          </a:solidFill>
        </p:grpSpPr>
        <p:sp>
          <p:nvSpPr>
            <p:cNvPr id="19" name="Freeform 20"/>
            <p:cNvSpPr>
              <a:spLocks noEditPoints="1"/>
            </p:cNvSpPr>
            <p:nvPr/>
          </p:nvSpPr>
          <p:spPr bwMode="auto">
            <a:xfrm>
              <a:off x="4597462" y="1444974"/>
              <a:ext cx="75839" cy="112732"/>
            </a:xfrm>
            <a:custGeom>
              <a:avLst/>
              <a:gdLst>
                <a:gd name="T0" fmla="*/ 0 w 74"/>
                <a:gd name="T1" fmla="*/ 5 h 110"/>
                <a:gd name="T2" fmla="*/ 0 w 74"/>
                <a:gd name="T3" fmla="*/ 106 h 110"/>
                <a:gd name="T4" fmla="*/ 8 w 74"/>
                <a:gd name="T5" fmla="*/ 110 h 110"/>
                <a:gd name="T6" fmla="*/ 74 w 74"/>
                <a:gd name="T7" fmla="*/ 59 h 110"/>
                <a:gd name="T8" fmla="*/ 74 w 74"/>
                <a:gd name="T9" fmla="*/ 51 h 110"/>
                <a:gd name="T10" fmla="*/ 8 w 74"/>
                <a:gd name="T11" fmla="*/ 0 h 110"/>
                <a:gd name="T12" fmla="*/ 0 w 74"/>
                <a:gd name="T13" fmla="*/ 5 h 110"/>
                <a:gd name="T14" fmla="*/ 9 w 74"/>
                <a:gd name="T15" fmla="*/ 14 h 110"/>
                <a:gd name="T16" fmla="*/ 61 w 74"/>
                <a:gd name="T17" fmla="*/ 56 h 110"/>
                <a:gd name="T18" fmla="*/ 9 w 74"/>
                <a:gd name="T19" fmla="*/ 96 h 110"/>
                <a:gd name="T20" fmla="*/ 9 w 74"/>
                <a:gd name="T21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"/>
                  </a:moveTo>
                  <a:lnTo>
                    <a:pt x="0" y="106"/>
                  </a:lnTo>
                  <a:lnTo>
                    <a:pt x="8" y="110"/>
                  </a:lnTo>
                  <a:lnTo>
                    <a:pt x="74" y="59"/>
                  </a:lnTo>
                  <a:lnTo>
                    <a:pt x="74" y="51"/>
                  </a:lnTo>
                  <a:lnTo>
                    <a:pt x="8" y="0"/>
                  </a:lnTo>
                  <a:lnTo>
                    <a:pt x="0" y="5"/>
                  </a:lnTo>
                  <a:close/>
                  <a:moveTo>
                    <a:pt x="9" y="14"/>
                  </a:moveTo>
                  <a:lnTo>
                    <a:pt x="61" y="56"/>
                  </a:lnTo>
                  <a:lnTo>
                    <a:pt x="9" y="96"/>
                  </a:lnTo>
                  <a:lnTo>
                    <a:pt x="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" name="Freeform 21"/>
            <p:cNvSpPr>
              <a:spLocks noEditPoints="1"/>
            </p:cNvSpPr>
            <p:nvPr/>
          </p:nvSpPr>
          <p:spPr bwMode="auto">
            <a:xfrm>
              <a:off x="4503176" y="1444974"/>
              <a:ext cx="75839" cy="112732"/>
            </a:xfrm>
            <a:custGeom>
              <a:avLst/>
              <a:gdLst>
                <a:gd name="T0" fmla="*/ 0 w 74"/>
                <a:gd name="T1" fmla="*/ 5 h 110"/>
                <a:gd name="T2" fmla="*/ 0 w 74"/>
                <a:gd name="T3" fmla="*/ 106 h 110"/>
                <a:gd name="T4" fmla="*/ 8 w 74"/>
                <a:gd name="T5" fmla="*/ 110 h 110"/>
                <a:gd name="T6" fmla="*/ 74 w 74"/>
                <a:gd name="T7" fmla="*/ 59 h 110"/>
                <a:gd name="T8" fmla="*/ 74 w 74"/>
                <a:gd name="T9" fmla="*/ 51 h 110"/>
                <a:gd name="T10" fmla="*/ 8 w 74"/>
                <a:gd name="T11" fmla="*/ 0 h 110"/>
                <a:gd name="T12" fmla="*/ 0 w 74"/>
                <a:gd name="T13" fmla="*/ 5 h 110"/>
                <a:gd name="T14" fmla="*/ 9 w 74"/>
                <a:gd name="T15" fmla="*/ 14 h 110"/>
                <a:gd name="T16" fmla="*/ 61 w 74"/>
                <a:gd name="T17" fmla="*/ 56 h 110"/>
                <a:gd name="T18" fmla="*/ 9 w 74"/>
                <a:gd name="T19" fmla="*/ 96 h 110"/>
                <a:gd name="T20" fmla="*/ 9 w 74"/>
                <a:gd name="T21" fmla="*/ 1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10">
                  <a:moveTo>
                    <a:pt x="0" y="5"/>
                  </a:moveTo>
                  <a:lnTo>
                    <a:pt x="0" y="106"/>
                  </a:lnTo>
                  <a:lnTo>
                    <a:pt x="8" y="110"/>
                  </a:lnTo>
                  <a:lnTo>
                    <a:pt x="74" y="59"/>
                  </a:lnTo>
                  <a:lnTo>
                    <a:pt x="74" y="51"/>
                  </a:lnTo>
                  <a:lnTo>
                    <a:pt x="8" y="0"/>
                  </a:lnTo>
                  <a:lnTo>
                    <a:pt x="0" y="5"/>
                  </a:lnTo>
                  <a:close/>
                  <a:moveTo>
                    <a:pt x="9" y="14"/>
                  </a:moveTo>
                  <a:lnTo>
                    <a:pt x="61" y="56"/>
                  </a:lnTo>
                  <a:lnTo>
                    <a:pt x="9" y="96"/>
                  </a:lnTo>
                  <a:lnTo>
                    <a:pt x="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Freeform 22"/>
            <p:cNvSpPr>
              <a:spLocks noEditPoints="1"/>
            </p:cNvSpPr>
            <p:nvPr/>
          </p:nvSpPr>
          <p:spPr bwMode="auto">
            <a:xfrm>
              <a:off x="4431437" y="1349664"/>
              <a:ext cx="303353" cy="304378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3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3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2" name="Freeform 23"/>
          <p:cNvSpPr>
            <a:spLocks noEditPoints="1"/>
          </p:cNvSpPr>
          <p:nvPr/>
        </p:nvSpPr>
        <p:spPr bwMode="auto">
          <a:xfrm>
            <a:off x="4824976" y="1397832"/>
            <a:ext cx="302328" cy="208042"/>
          </a:xfrm>
          <a:custGeom>
            <a:avLst/>
            <a:gdLst>
              <a:gd name="T0" fmla="*/ 212 w 256"/>
              <a:gd name="T1" fmla="*/ 88 h 176"/>
              <a:gd name="T2" fmla="*/ 208 w 256"/>
              <a:gd name="T3" fmla="*/ 88 h 176"/>
              <a:gd name="T4" fmla="*/ 208 w 256"/>
              <a:gd name="T5" fmla="*/ 68 h 176"/>
              <a:gd name="T6" fmla="*/ 128 w 256"/>
              <a:gd name="T7" fmla="*/ 0 h 176"/>
              <a:gd name="T8" fmla="*/ 48 w 256"/>
              <a:gd name="T9" fmla="*/ 68 h 176"/>
              <a:gd name="T10" fmla="*/ 48 w 256"/>
              <a:gd name="T11" fmla="*/ 88 h 176"/>
              <a:gd name="T12" fmla="*/ 44 w 256"/>
              <a:gd name="T13" fmla="*/ 88 h 176"/>
              <a:gd name="T14" fmla="*/ 0 w 256"/>
              <a:gd name="T15" fmla="*/ 132 h 176"/>
              <a:gd name="T16" fmla="*/ 44 w 256"/>
              <a:gd name="T17" fmla="*/ 176 h 176"/>
              <a:gd name="T18" fmla="*/ 56 w 256"/>
              <a:gd name="T19" fmla="*/ 176 h 176"/>
              <a:gd name="T20" fmla="*/ 56 w 256"/>
              <a:gd name="T21" fmla="*/ 104 h 176"/>
              <a:gd name="T22" fmla="*/ 56 w 256"/>
              <a:gd name="T23" fmla="*/ 88 h 176"/>
              <a:gd name="T24" fmla="*/ 56 w 256"/>
              <a:gd name="T25" fmla="*/ 68 h 176"/>
              <a:gd name="T26" fmla="*/ 128 w 256"/>
              <a:gd name="T27" fmla="*/ 8 h 176"/>
              <a:gd name="T28" fmla="*/ 200 w 256"/>
              <a:gd name="T29" fmla="*/ 68 h 176"/>
              <a:gd name="T30" fmla="*/ 200 w 256"/>
              <a:gd name="T31" fmla="*/ 88 h 176"/>
              <a:gd name="T32" fmla="*/ 200 w 256"/>
              <a:gd name="T33" fmla="*/ 92 h 176"/>
              <a:gd name="T34" fmla="*/ 200 w 256"/>
              <a:gd name="T35" fmla="*/ 176 h 176"/>
              <a:gd name="T36" fmla="*/ 212 w 256"/>
              <a:gd name="T37" fmla="*/ 176 h 176"/>
              <a:gd name="T38" fmla="*/ 256 w 256"/>
              <a:gd name="T39" fmla="*/ 132 h 176"/>
              <a:gd name="T40" fmla="*/ 212 w 256"/>
              <a:gd name="T41" fmla="*/ 88 h 176"/>
              <a:gd name="T42" fmla="*/ 48 w 256"/>
              <a:gd name="T43" fmla="*/ 168 h 176"/>
              <a:gd name="T44" fmla="*/ 44 w 256"/>
              <a:gd name="T45" fmla="*/ 168 h 176"/>
              <a:gd name="T46" fmla="*/ 8 w 256"/>
              <a:gd name="T47" fmla="*/ 132 h 176"/>
              <a:gd name="T48" fmla="*/ 44 w 256"/>
              <a:gd name="T49" fmla="*/ 96 h 176"/>
              <a:gd name="T50" fmla="*/ 48 w 256"/>
              <a:gd name="T51" fmla="*/ 96 h 176"/>
              <a:gd name="T52" fmla="*/ 48 w 256"/>
              <a:gd name="T53" fmla="*/ 104 h 176"/>
              <a:gd name="T54" fmla="*/ 48 w 256"/>
              <a:gd name="T55" fmla="*/ 168 h 176"/>
              <a:gd name="T56" fmla="*/ 212 w 256"/>
              <a:gd name="T57" fmla="*/ 168 h 176"/>
              <a:gd name="T58" fmla="*/ 208 w 256"/>
              <a:gd name="T59" fmla="*/ 168 h 176"/>
              <a:gd name="T60" fmla="*/ 208 w 256"/>
              <a:gd name="T61" fmla="*/ 96 h 176"/>
              <a:gd name="T62" fmla="*/ 212 w 256"/>
              <a:gd name="T63" fmla="*/ 96 h 176"/>
              <a:gd name="T64" fmla="*/ 248 w 256"/>
              <a:gd name="T65" fmla="*/ 132 h 176"/>
              <a:gd name="T66" fmla="*/ 212 w 256"/>
              <a:gd name="T67" fmla="*/ 16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176">
                <a:moveTo>
                  <a:pt x="212" y="88"/>
                </a:moveTo>
                <a:cubicBezTo>
                  <a:pt x="208" y="88"/>
                  <a:pt x="208" y="88"/>
                  <a:pt x="208" y="88"/>
                </a:cubicBezTo>
                <a:cubicBezTo>
                  <a:pt x="208" y="68"/>
                  <a:pt x="208" y="68"/>
                  <a:pt x="208" y="68"/>
                </a:cubicBezTo>
                <a:cubicBezTo>
                  <a:pt x="208" y="67"/>
                  <a:pt x="207" y="0"/>
                  <a:pt x="128" y="0"/>
                </a:cubicBezTo>
                <a:cubicBezTo>
                  <a:pt x="49" y="0"/>
                  <a:pt x="48" y="67"/>
                  <a:pt x="48" y="68"/>
                </a:cubicBezTo>
                <a:cubicBezTo>
                  <a:pt x="48" y="88"/>
                  <a:pt x="48" y="88"/>
                  <a:pt x="48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20" y="88"/>
                  <a:pt x="0" y="107"/>
                  <a:pt x="0" y="132"/>
                </a:cubicBezTo>
                <a:cubicBezTo>
                  <a:pt x="0" y="156"/>
                  <a:pt x="20" y="176"/>
                  <a:pt x="44" y="176"/>
                </a:cubicBezTo>
                <a:cubicBezTo>
                  <a:pt x="56" y="176"/>
                  <a:pt x="56" y="176"/>
                  <a:pt x="56" y="176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5"/>
                  <a:pt x="57" y="8"/>
                  <a:pt x="128" y="8"/>
                </a:cubicBezTo>
                <a:cubicBezTo>
                  <a:pt x="199" y="8"/>
                  <a:pt x="200" y="65"/>
                  <a:pt x="200" y="68"/>
                </a:cubicBezTo>
                <a:cubicBezTo>
                  <a:pt x="200" y="88"/>
                  <a:pt x="200" y="88"/>
                  <a:pt x="200" y="88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76"/>
                  <a:pt x="200" y="176"/>
                  <a:pt x="200" y="176"/>
                </a:cubicBezTo>
                <a:cubicBezTo>
                  <a:pt x="212" y="176"/>
                  <a:pt x="212" y="176"/>
                  <a:pt x="212" y="176"/>
                </a:cubicBezTo>
                <a:cubicBezTo>
                  <a:pt x="236" y="176"/>
                  <a:pt x="256" y="156"/>
                  <a:pt x="256" y="132"/>
                </a:cubicBezTo>
                <a:cubicBezTo>
                  <a:pt x="256" y="107"/>
                  <a:pt x="236" y="88"/>
                  <a:pt x="212" y="88"/>
                </a:cubicBezTo>
                <a:close/>
                <a:moveTo>
                  <a:pt x="48" y="168"/>
                </a:moveTo>
                <a:cubicBezTo>
                  <a:pt x="44" y="168"/>
                  <a:pt x="44" y="168"/>
                  <a:pt x="44" y="168"/>
                </a:cubicBezTo>
                <a:cubicBezTo>
                  <a:pt x="24" y="168"/>
                  <a:pt x="8" y="151"/>
                  <a:pt x="8" y="132"/>
                </a:cubicBezTo>
                <a:cubicBezTo>
                  <a:pt x="8" y="112"/>
                  <a:pt x="24" y="96"/>
                  <a:pt x="44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4"/>
                  <a:pt x="48" y="104"/>
                  <a:pt x="48" y="104"/>
                </a:cubicBezTo>
                <a:lnTo>
                  <a:pt x="48" y="168"/>
                </a:lnTo>
                <a:close/>
                <a:moveTo>
                  <a:pt x="212" y="168"/>
                </a:moveTo>
                <a:cubicBezTo>
                  <a:pt x="208" y="168"/>
                  <a:pt x="208" y="168"/>
                  <a:pt x="208" y="168"/>
                </a:cubicBezTo>
                <a:cubicBezTo>
                  <a:pt x="208" y="96"/>
                  <a:pt x="208" y="96"/>
                  <a:pt x="208" y="96"/>
                </a:cubicBezTo>
                <a:cubicBezTo>
                  <a:pt x="212" y="96"/>
                  <a:pt x="212" y="96"/>
                  <a:pt x="212" y="96"/>
                </a:cubicBezTo>
                <a:cubicBezTo>
                  <a:pt x="232" y="96"/>
                  <a:pt x="248" y="112"/>
                  <a:pt x="248" y="132"/>
                </a:cubicBezTo>
                <a:cubicBezTo>
                  <a:pt x="248" y="151"/>
                  <a:pt x="232" y="168"/>
                  <a:pt x="212" y="1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93" name="Группа 92"/>
          <p:cNvGrpSpPr/>
          <p:nvPr/>
        </p:nvGrpSpPr>
        <p:grpSpPr>
          <a:xfrm>
            <a:off x="5288205" y="1349664"/>
            <a:ext cx="160900" cy="304378"/>
            <a:chOff x="5288205" y="1349664"/>
            <a:chExt cx="160900" cy="304378"/>
          </a:xfrm>
          <a:solidFill>
            <a:schemeClr val="tx2"/>
          </a:solidFill>
        </p:grpSpPr>
        <p:sp>
          <p:nvSpPr>
            <p:cNvPr id="23" name="Freeform 24"/>
            <p:cNvSpPr>
              <a:spLocks noEditPoints="1"/>
            </p:cNvSpPr>
            <p:nvPr/>
          </p:nvSpPr>
          <p:spPr bwMode="auto">
            <a:xfrm>
              <a:off x="5288205" y="1349664"/>
              <a:ext cx="160900" cy="304378"/>
            </a:xfrm>
            <a:custGeom>
              <a:avLst/>
              <a:gdLst>
                <a:gd name="T0" fmla="*/ 0 w 157"/>
                <a:gd name="T1" fmla="*/ 297 h 297"/>
                <a:gd name="T2" fmla="*/ 157 w 157"/>
                <a:gd name="T3" fmla="*/ 297 h 297"/>
                <a:gd name="T4" fmla="*/ 157 w 157"/>
                <a:gd name="T5" fmla="*/ 0 h 297"/>
                <a:gd name="T6" fmla="*/ 0 w 157"/>
                <a:gd name="T7" fmla="*/ 0 h 297"/>
                <a:gd name="T8" fmla="*/ 0 w 157"/>
                <a:gd name="T9" fmla="*/ 297 h 297"/>
                <a:gd name="T10" fmla="*/ 10 w 157"/>
                <a:gd name="T11" fmla="*/ 287 h 297"/>
                <a:gd name="T12" fmla="*/ 10 w 157"/>
                <a:gd name="T13" fmla="*/ 172 h 297"/>
                <a:gd name="T14" fmla="*/ 148 w 157"/>
                <a:gd name="T15" fmla="*/ 172 h 297"/>
                <a:gd name="T16" fmla="*/ 148 w 157"/>
                <a:gd name="T17" fmla="*/ 287 h 297"/>
                <a:gd name="T18" fmla="*/ 10 w 157"/>
                <a:gd name="T19" fmla="*/ 287 h 297"/>
                <a:gd name="T20" fmla="*/ 10 w 157"/>
                <a:gd name="T21" fmla="*/ 162 h 297"/>
                <a:gd name="T22" fmla="*/ 10 w 157"/>
                <a:gd name="T23" fmla="*/ 28 h 297"/>
                <a:gd name="T24" fmla="*/ 148 w 157"/>
                <a:gd name="T25" fmla="*/ 28 h 297"/>
                <a:gd name="T26" fmla="*/ 148 w 157"/>
                <a:gd name="T27" fmla="*/ 162 h 297"/>
                <a:gd name="T28" fmla="*/ 10 w 157"/>
                <a:gd name="T29" fmla="*/ 162 h 297"/>
                <a:gd name="T30" fmla="*/ 148 w 157"/>
                <a:gd name="T31" fmla="*/ 10 h 297"/>
                <a:gd name="T32" fmla="*/ 148 w 157"/>
                <a:gd name="T33" fmla="*/ 19 h 297"/>
                <a:gd name="T34" fmla="*/ 10 w 157"/>
                <a:gd name="T35" fmla="*/ 19 h 297"/>
                <a:gd name="T36" fmla="*/ 10 w 157"/>
                <a:gd name="T37" fmla="*/ 10 h 297"/>
                <a:gd name="T38" fmla="*/ 148 w 157"/>
                <a:gd name="T39" fmla="*/ 1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7" h="297">
                  <a:moveTo>
                    <a:pt x="0" y="297"/>
                  </a:moveTo>
                  <a:lnTo>
                    <a:pt x="157" y="297"/>
                  </a:lnTo>
                  <a:lnTo>
                    <a:pt x="157" y="0"/>
                  </a:lnTo>
                  <a:lnTo>
                    <a:pt x="0" y="0"/>
                  </a:lnTo>
                  <a:lnTo>
                    <a:pt x="0" y="297"/>
                  </a:lnTo>
                  <a:close/>
                  <a:moveTo>
                    <a:pt x="10" y="287"/>
                  </a:moveTo>
                  <a:lnTo>
                    <a:pt x="10" y="172"/>
                  </a:lnTo>
                  <a:lnTo>
                    <a:pt x="148" y="172"/>
                  </a:lnTo>
                  <a:lnTo>
                    <a:pt x="148" y="287"/>
                  </a:lnTo>
                  <a:lnTo>
                    <a:pt x="10" y="287"/>
                  </a:lnTo>
                  <a:close/>
                  <a:moveTo>
                    <a:pt x="10" y="162"/>
                  </a:moveTo>
                  <a:lnTo>
                    <a:pt x="10" y="28"/>
                  </a:lnTo>
                  <a:lnTo>
                    <a:pt x="148" y="28"/>
                  </a:lnTo>
                  <a:lnTo>
                    <a:pt x="148" y="162"/>
                  </a:lnTo>
                  <a:lnTo>
                    <a:pt x="10" y="162"/>
                  </a:lnTo>
                  <a:close/>
                  <a:moveTo>
                    <a:pt x="148" y="10"/>
                  </a:moveTo>
                  <a:lnTo>
                    <a:pt x="148" y="19"/>
                  </a:lnTo>
                  <a:lnTo>
                    <a:pt x="10" y="19"/>
                  </a:lnTo>
                  <a:lnTo>
                    <a:pt x="10" y="10"/>
                  </a:lnTo>
                  <a:lnTo>
                    <a:pt x="148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" name="Freeform 25"/>
            <p:cNvSpPr>
              <a:spLocks noEditPoints="1"/>
            </p:cNvSpPr>
            <p:nvPr/>
          </p:nvSpPr>
          <p:spPr bwMode="auto">
            <a:xfrm>
              <a:off x="5316901" y="1535160"/>
              <a:ext cx="99410" cy="99410"/>
            </a:xfrm>
            <a:custGeom>
              <a:avLst/>
              <a:gdLst>
                <a:gd name="T0" fmla="*/ 42 w 84"/>
                <a:gd name="T1" fmla="*/ 0 h 84"/>
                <a:gd name="T2" fmla="*/ 0 w 84"/>
                <a:gd name="T3" fmla="*/ 42 h 84"/>
                <a:gd name="T4" fmla="*/ 42 w 84"/>
                <a:gd name="T5" fmla="*/ 84 h 84"/>
                <a:gd name="T6" fmla="*/ 84 w 84"/>
                <a:gd name="T7" fmla="*/ 42 h 84"/>
                <a:gd name="T8" fmla="*/ 42 w 84"/>
                <a:gd name="T9" fmla="*/ 0 h 84"/>
                <a:gd name="T10" fmla="*/ 42 w 84"/>
                <a:gd name="T11" fmla="*/ 76 h 84"/>
                <a:gd name="T12" fmla="*/ 8 w 84"/>
                <a:gd name="T13" fmla="*/ 42 h 84"/>
                <a:gd name="T14" fmla="*/ 42 w 84"/>
                <a:gd name="T15" fmla="*/ 8 h 84"/>
                <a:gd name="T16" fmla="*/ 76 w 84"/>
                <a:gd name="T17" fmla="*/ 42 h 84"/>
                <a:gd name="T18" fmla="*/ 42 w 84"/>
                <a:gd name="T19" fmla="*/ 7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42" y="0"/>
                  </a:moveTo>
                  <a:cubicBezTo>
                    <a:pt x="19" y="0"/>
                    <a:pt x="0" y="18"/>
                    <a:pt x="0" y="42"/>
                  </a:cubicBezTo>
                  <a:cubicBezTo>
                    <a:pt x="0" y="65"/>
                    <a:pt x="19" y="84"/>
                    <a:pt x="42" y="84"/>
                  </a:cubicBezTo>
                  <a:cubicBezTo>
                    <a:pt x="65" y="84"/>
                    <a:pt x="84" y="65"/>
                    <a:pt x="84" y="42"/>
                  </a:cubicBezTo>
                  <a:cubicBezTo>
                    <a:pt x="84" y="18"/>
                    <a:pt x="65" y="0"/>
                    <a:pt x="42" y="0"/>
                  </a:cubicBezTo>
                  <a:close/>
                  <a:moveTo>
                    <a:pt x="42" y="76"/>
                  </a:moveTo>
                  <a:cubicBezTo>
                    <a:pt x="23" y="76"/>
                    <a:pt x="8" y="60"/>
                    <a:pt x="8" y="42"/>
                  </a:cubicBezTo>
                  <a:cubicBezTo>
                    <a:pt x="8" y="23"/>
                    <a:pt x="23" y="8"/>
                    <a:pt x="42" y="8"/>
                  </a:cubicBezTo>
                  <a:cubicBezTo>
                    <a:pt x="61" y="8"/>
                    <a:pt x="76" y="23"/>
                    <a:pt x="76" y="42"/>
                  </a:cubicBezTo>
                  <a:cubicBezTo>
                    <a:pt x="76" y="60"/>
                    <a:pt x="61" y="76"/>
                    <a:pt x="42" y="7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" name="Freeform 26"/>
            <p:cNvSpPr>
              <a:spLocks noEditPoints="1"/>
            </p:cNvSpPr>
            <p:nvPr/>
          </p:nvSpPr>
          <p:spPr bwMode="auto">
            <a:xfrm>
              <a:off x="5349695" y="1567955"/>
              <a:ext cx="33820" cy="33820"/>
            </a:xfrm>
            <a:custGeom>
              <a:avLst/>
              <a:gdLst>
                <a:gd name="T0" fmla="*/ 14 w 28"/>
                <a:gd name="T1" fmla="*/ 0 h 28"/>
                <a:gd name="T2" fmla="*/ 0 w 28"/>
                <a:gd name="T3" fmla="*/ 14 h 28"/>
                <a:gd name="T4" fmla="*/ 14 w 28"/>
                <a:gd name="T5" fmla="*/ 28 h 28"/>
                <a:gd name="T6" fmla="*/ 28 w 28"/>
                <a:gd name="T7" fmla="*/ 14 h 28"/>
                <a:gd name="T8" fmla="*/ 14 w 28"/>
                <a:gd name="T9" fmla="*/ 0 h 28"/>
                <a:gd name="T10" fmla="*/ 14 w 28"/>
                <a:gd name="T11" fmla="*/ 20 h 28"/>
                <a:gd name="T12" fmla="*/ 8 w 28"/>
                <a:gd name="T13" fmla="*/ 14 h 28"/>
                <a:gd name="T14" fmla="*/ 14 w 28"/>
                <a:gd name="T15" fmla="*/ 8 h 28"/>
                <a:gd name="T16" fmla="*/ 20 w 28"/>
                <a:gd name="T17" fmla="*/ 14 h 28"/>
                <a:gd name="T18" fmla="*/ 14 w 28"/>
                <a:gd name="T1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  <a:moveTo>
                    <a:pt x="14" y="20"/>
                  </a:moveTo>
                  <a:cubicBezTo>
                    <a:pt x="11" y="20"/>
                    <a:pt x="8" y="17"/>
                    <a:pt x="8" y="14"/>
                  </a:cubicBezTo>
                  <a:cubicBezTo>
                    <a:pt x="8" y="10"/>
                    <a:pt x="11" y="8"/>
                    <a:pt x="14" y="8"/>
                  </a:cubicBezTo>
                  <a:cubicBezTo>
                    <a:pt x="17" y="8"/>
                    <a:pt x="20" y="10"/>
                    <a:pt x="20" y="14"/>
                  </a:cubicBezTo>
                  <a:cubicBezTo>
                    <a:pt x="20" y="17"/>
                    <a:pt x="17" y="20"/>
                    <a:pt x="1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94" name="Группа 93"/>
          <p:cNvGrpSpPr/>
          <p:nvPr/>
        </p:nvGrpSpPr>
        <p:grpSpPr>
          <a:xfrm>
            <a:off x="5662272" y="1349664"/>
            <a:ext cx="198819" cy="304378"/>
            <a:chOff x="5662272" y="1349664"/>
            <a:chExt cx="198819" cy="304378"/>
          </a:xfrm>
          <a:solidFill>
            <a:schemeClr val="tx2"/>
          </a:solidFill>
        </p:grpSpPr>
        <p:sp>
          <p:nvSpPr>
            <p:cNvPr id="26" name="Freeform 27"/>
            <p:cNvSpPr>
              <a:spLocks noEditPoints="1"/>
            </p:cNvSpPr>
            <p:nvPr/>
          </p:nvSpPr>
          <p:spPr bwMode="auto">
            <a:xfrm>
              <a:off x="5662272" y="1349664"/>
              <a:ext cx="198819" cy="304378"/>
            </a:xfrm>
            <a:custGeom>
              <a:avLst/>
              <a:gdLst>
                <a:gd name="T0" fmla="*/ 0 w 194"/>
                <a:gd name="T1" fmla="*/ 297 h 297"/>
                <a:gd name="T2" fmla="*/ 194 w 194"/>
                <a:gd name="T3" fmla="*/ 297 h 297"/>
                <a:gd name="T4" fmla="*/ 194 w 194"/>
                <a:gd name="T5" fmla="*/ 0 h 297"/>
                <a:gd name="T6" fmla="*/ 0 w 194"/>
                <a:gd name="T7" fmla="*/ 0 h 297"/>
                <a:gd name="T8" fmla="*/ 0 w 194"/>
                <a:gd name="T9" fmla="*/ 297 h 297"/>
                <a:gd name="T10" fmla="*/ 9 w 194"/>
                <a:gd name="T11" fmla="*/ 10 h 297"/>
                <a:gd name="T12" fmla="*/ 185 w 194"/>
                <a:gd name="T13" fmla="*/ 10 h 297"/>
                <a:gd name="T14" fmla="*/ 185 w 194"/>
                <a:gd name="T15" fmla="*/ 287 h 297"/>
                <a:gd name="T16" fmla="*/ 9 w 194"/>
                <a:gd name="T17" fmla="*/ 287 h 297"/>
                <a:gd name="T18" fmla="*/ 9 w 194"/>
                <a:gd name="T19" fmla="*/ 1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4" h="297">
                  <a:moveTo>
                    <a:pt x="0" y="297"/>
                  </a:moveTo>
                  <a:lnTo>
                    <a:pt x="194" y="297"/>
                  </a:lnTo>
                  <a:lnTo>
                    <a:pt x="194" y="0"/>
                  </a:lnTo>
                  <a:lnTo>
                    <a:pt x="0" y="0"/>
                  </a:lnTo>
                  <a:lnTo>
                    <a:pt x="0" y="297"/>
                  </a:lnTo>
                  <a:close/>
                  <a:moveTo>
                    <a:pt x="9" y="10"/>
                  </a:moveTo>
                  <a:lnTo>
                    <a:pt x="185" y="10"/>
                  </a:lnTo>
                  <a:lnTo>
                    <a:pt x="185" y="287"/>
                  </a:lnTo>
                  <a:lnTo>
                    <a:pt x="9" y="287"/>
                  </a:lnTo>
                  <a:lnTo>
                    <a:pt x="9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Freeform 28"/>
            <p:cNvSpPr>
              <a:spLocks noEditPoints="1"/>
            </p:cNvSpPr>
            <p:nvPr/>
          </p:nvSpPr>
          <p:spPr bwMode="auto">
            <a:xfrm>
              <a:off x="5700191" y="1488018"/>
              <a:ext cx="122981" cy="122981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4" y="0"/>
                    <a:pt x="0" y="23"/>
                    <a:pt x="0" y="52"/>
                  </a:cubicBezTo>
                  <a:cubicBezTo>
                    <a:pt x="0" y="80"/>
                    <a:pt x="24" y="104"/>
                    <a:pt x="52" y="104"/>
                  </a:cubicBezTo>
                  <a:cubicBezTo>
                    <a:pt x="81" y="104"/>
                    <a:pt x="104" y="80"/>
                    <a:pt x="104" y="52"/>
                  </a:cubicBezTo>
                  <a:cubicBezTo>
                    <a:pt x="104" y="23"/>
                    <a:pt x="81" y="0"/>
                    <a:pt x="52" y="0"/>
                  </a:cubicBezTo>
                  <a:close/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77" y="8"/>
                    <a:pt x="96" y="27"/>
                    <a:pt x="96" y="52"/>
                  </a:cubicBezTo>
                  <a:cubicBezTo>
                    <a:pt x="96" y="76"/>
                    <a:pt x="77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" name="Freeform 29"/>
            <p:cNvSpPr>
              <a:spLocks noEditPoints="1"/>
            </p:cNvSpPr>
            <p:nvPr/>
          </p:nvSpPr>
          <p:spPr bwMode="auto">
            <a:xfrm>
              <a:off x="5728886" y="1392707"/>
              <a:ext cx="66614" cy="66614"/>
            </a:xfrm>
            <a:custGeom>
              <a:avLst/>
              <a:gdLst>
                <a:gd name="T0" fmla="*/ 28 w 56"/>
                <a:gd name="T1" fmla="*/ 56 h 56"/>
                <a:gd name="T2" fmla="*/ 56 w 56"/>
                <a:gd name="T3" fmla="*/ 28 h 56"/>
                <a:gd name="T4" fmla="*/ 28 w 56"/>
                <a:gd name="T5" fmla="*/ 0 h 56"/>
                <a:gd name="T6" fmla="*/ 0 w 56"/>
                <a:gd name="T7" fmla="*/ 28 h 56"/>
                <a:gd name="T8" fmla="*/ 28 w 56"/>
                <a:gd name="T9" fmla="*/ 56 h 56"/>
                <a:gd name="T10" fmla="*/ 28 w 56"/>
                <a:gd name="T11" fmla="*/ 8 h 56"/>
                <a:gd name="T12" fmla="*/ 48 w 56"/>
                <a:gd name="T13" fmla="*/ 28 h 56"/>
                <a:gd name="T14" fmla="*/ 28 w 56"/>
                <a:gd name="T15" fmla="*/ 48 h 56"/>
                <a:gd name="T16" fmla="*/ 8 w 56"/>
                <a:gd name="T17" fmla="*/ 28 h 56"/>
                <a:gd name="T18" fmla="*/ 28 w 56"/>
                <a:gd name="T19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44" y="56"/>
                    <a:pt x="56" y="43"/>
                    <a:pt x="56" y="28"/>
                  </a:cubicBezTo>
                  <a:cubicBezTo>
                    <a:pt x="56" y="12"/>
                    <a:pt x="44" y="0"/>
                    <a:pt x="28" y="0"/>
                  </a:cubicBez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lose/>
                  <a:moveTo>
                    <a:pt x="28" y="8"/>
                  </a:move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" name="Freeform 30"/>
            <p:cNvSpPr>
              <a:spLocks noEditPoints="1"/>
            </p:cNvSpPr>
            <p:nvPr/>
          </p:nvSpPr>
          <p:spPr bwMode="auto">
            <a:xfrm>
              <a:off x="5745284" y="1533110"/>
              <a:ext cx="32795" cy="32795"/>
            </a:xfrm>
            <a:custGeom>
              <a:avLst/>
              <a:gdLst>
                <a:gd name="T0" fmla="*/ 14 w 28"/>
                <a:gd name="T1" fmla="*/ 0 h 28"/>
                <a:gd name="T2" fmla="*/ 0 w 28"/>
                <a:gd name="T3" fmla="*/ 14 h 28"/>
                <a:gd name="T4" fmla="*/ 14 w 28"/>
                <a:gd name="T5" fmla="*/ 28 h 28"/>
                <a:gd name="T6" fmla="*/ 28 w 28"/>
                <a:gd name="T7" fmla="*/ 14 h 28"/>
                <a:gd name="T8" fmla="*/ 14 w 28"/>
                <a:gd name="T9" fmla="*/ 0 h 28"/>
                <a:gd name="T10" fmla="*/ 14 w 28"/>
                <a:gd name="T11" fmla="*/ 20 h 28"/>
                <a:gd name="T12" fmla="*/ 8 w 28"/>
                <a:gd name="T13" fmla="*/ 14 h 28"/>
                <a:gd name="T14" fmla="*/ 14 w 28"/>
                <a:gd name="T15" fmla="*/ 8 h 28"/>
                <a:gd name="T16" fmla="*/ 20 w 28"/>
                <a:gd name="T17" fmla="*/ 14 h 28"/>
                <a:gd name="T18" fmla="*/ 14 w 28"/>
                <a:gd name="T1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cubicBezTo>
                    <a:pt x="7" y="0"/>
                    <a:pt x="0" y="6"/>
                    <a:pt x="0" y="14"/>
                  </a:cubicBezTo>
                  <a:cubicBezTo>
                    <a:pt x="0" y="21"/>
                    <a:pt x="7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  <a:moveTo>
                    <a:pt x="14" y="20"/>
                  </a:moveTo>
                  <a:cubicBezTo>
                    <a:pt x="11" y="20"/>
                    <a:pt x="8" y="17"/>
                    <a:pt x="8" y="14"/>
                  </a:cubicBezTo>
                  <a:cubicBezTo>
                    <a:pt x="8" y="10"/>
                    <a:pt x="11" y="8"/>
                    <a:pt x="14" y="8"/>
                  </a:cubicBezTo>
                  <a:cubicBezTo>
                    <a:pt x="18" y="8"/>
                    <a:pt x="20" y="10"/>
                    <a:pt x="20" y="14"/>
                  </a:cubicBezTo>
                  <a:cubicBezTo>
                    <a:pt x="20" y="17"/>
                    <a:pt x="18" y="20"/>
                    <a:pt x="1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0" name="Freeform 31"/>
          <p:cNvSpPr>
            <a:spLocks noEditPoints="1"/>
          </p:cNvSpPr>
          <p:nvPr/>
        </p:nvSpPr>
        <p:spPr bwMode="auto">
          <a:xfrm>
            <a:off x="6025066" y="1349664"/>
            <a:ext cx="261335" cy="304378"/>
          </a:xfrm>
          <a:custGeom>
            <a:avLst/>
            <a:gdLst>
              <a:gd name="T0" fmla="*/ 161 w 221"/>
              <a:gd name="T1" fmla="*/ 0 h 256"/>
              <a:gd name="T2" fmla="*/ 101 w 221"/>
              <a:gd name="T3" fmla="*/ 60 h 256"/>
              <a:gd name="T4" fmla="*/ 104 w 221"/>
              <a:gd name="T5" fmla="*/ 79 h 256"/>
              <a:gd name="T6" fmla="*/ 0 w 221"/>
              <a:gd name="T7" fmla="*/ 184 h 256"/>
              <a:gd name="T8" fmla="*/ 16 w 221"/>
              <a:gd name="T9" fmla="*/ 200 h 256"/>
              <a:gd name="T10" fmla="*/ 0 w 221"/>
              <a:gd name="T11" fmla="*/ 216 h 256"/>
              <a:gd name="T12" fmla="*/ 40 w 221"/>
              <a:gd name="T13" fmla="*/ 256 h 256"/>
              <a:gd name="T14" fmla="*/ 63 w 221"/>
              <a:gd name="T15" fmla="*/ 256 h 256"/>
              <a:gd name="T16" fmla="*/ 149 w 221"/>
              <a:gd name="T17" fmla="*/ 169 h 256"/>
              <a:gd name="T18" fmla="*/ 164 w 221"/>
              <a:gd name="T19" fmla="*/ 184 h 256"/>
              <a:gd name="T20" fmla="*/ 138 w 221"/>
              <a:gd name="T21" fmla="*/ 209 h 256"/>
              <a:gd name="T22" fmla="*/ 144 w 221"/>
              <a:gd name="T23" fmla="*/ 214 h 256"/>
              <a:gd name="T24" fmla="*/ 175 w 221"/>
              <a:gd name="T25" fmla="*/ 184 h 256"/>
              <a:gd name="T26" fmla="*/ 149 w 221"/>
              <a:gd name="T27" fmla="*/ 158 h 256"/>
              <a:gd name="T28" fmla="*/ 60 w 221"/>
              <a:gd name="T29" fmla="*/ 248 h 256"/>
              <a:gd name="T30" fmla="*/ 43 w 221"/>
              <a:gd name="T31" fmla="*/ 248 h 256"/>
              <a:gd name="T32" fmla="*/ 11 w 221"/>
              <a:gd name="T33" fmla="*/ 216 h 256"/>
              <a:gd name="T34" fmla="*/ 21 w 221"/>
              <a:gd name="T35" fmla="*/ 205 h 256"/>
              <a:gd name="T36" fmla="*/ 37 w 221"/>
              <a:gd name="T37" fmla="*/ 221 h 256"/>
              <a:gd name="T38" fmla="*/ 142 w 221"/>
              <a:gd name="T39" fmla="*/ 116 h 256"/>
              <a:gd name="T40" fmla="*/ 161 w 221"/>
              <a:gd name="T41" fmla="*/ 120 h 256"/>
              <a:gd name="T42" fmla="*/ 221 w 221"/>
              <a:gd name="T43" fmla="*/ 60 h 256"/>
              <a:gd name="T44" fmla="*/ 161 w 221"/>
              <a:gd name="T45" fmla="*/ 0 h 256"/>
              <a:gd name="T46" fmla="*/ 11 w 221"/>
              <a:gd name="T47" fmla="*/ 184 h 256"/>
              <a:gd name="T48" fmla="*/ 77 w 221"/>
              <a:gd name="T49" fmla="*/ 117 h 256"/>
              <a:gd name="T50" fmla="*/ 104 w 221"/>
              <a:gd name="T51" fmla="*/ 144 h 256"/>
              <a:gd name="T52" fmla="*/ 37 w 221"/>
              <a:gd name="T53" fmla="*/ 210 h 256"/>
              <a:gd name="T54" fmla="*/ 11 w 221"/>
              <a:gd name="T55" fmla="*/ 184 h 256"/>
              <a:gd name="T56" fmla="*/ 109 w 221"/>
              <a:gd name="T57" fmla="*/ 138 h 256"/>
              <a:gd name="T58" fmla="*/ 83 w 221"/>
              <a:gd name="T59" fmla="*/ 112 h 256"/>
              <a:gd name="T60" fmla="*/ 108 w 221"/>
              <a:gd name="T61" fmla="*/ 87 h 256"/>
              <a:gd name="T62" fmla="*/ 134 w 221"/>
              <a:gd name="T63" fmla="*/ 113 h 256"/>
              <a:gd name="T64" fmla="*/ 109 w 221"/>
              <a:gd name="T65" fmla="*/ 138 h 256"/>
              <a:gd name="T66" fmla="*/ 161 w 221"/>
              <a:gd name="T67" fmla="*/ 112 h 256"/>
              <a:gd name="T68" fmla="*/ 109 w 221"/>
              <a:gd name="T69" fmla="*/ 60 h 256"/>
              <a:gd name="T70" fmla="*/ 161 w 221"/>
              <a:gd name="T71" fmla="*/ 8 h 256"/>
              <a:gd name="T72" fmla="*/ 213 w 221"/>
              <a:gd name="T73" fmla="*/ 60 h 256"/>
              <a:gd name="T74" fmla="*/ 161 w 221"/>
              <a:gd name="T75" fmla="*/ 11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21" h="256">
                <a:moveTo>
                  <a:pt x="161" y="0"/>
                </a:moveTo>
                <a:cubicBezTo>
                  <a:pt x="128" y="0"/>
                  <a:pt x="101" y="27"/>
                  <a:pt x="101" y="60"/>
                </a:cubicBezTo>
                <a:cubicBezTo>
                  <a:pt x="101" y="66"/>
                  <a:pt x="102" y="73"/>
                  <a:pt x="104" y="79"/>
                </a:cubicBezTo>
                <a:cubicBezTo>
                  <a:pt x="0" y="184"/>
                  <a:pt x="0" y="184"/>
                  <a:pt x="0" y="184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0" y="216"/>
                  <a:pt x="0" y="216"/>
                  <a:pt x="0" y="216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63" y="256"/>
                  <a:pt x="63" y="256"/>
                  <a:pt x="63" y="256"/>
                </a:cubicBezTo>
                <a:cubicBezTo>
                  <a:pt x="149" y="169"/>
                  <a:pt x="149" y="169"/>
                  <a:pt x="149" y="169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38" y="209"/>
                  <a:pt x="138" y="209"/>
                  <a:pt x="138" y="209"/>
                </a:cubicBezTo>
                <a:cubicBezTo>
                  <a:pt x="144" y="214"/>
                  <a:pt x="144" y="214"/>
                  <a:pt x="144" y="214"/>
                </a:cubicBezTo>
                <a:cubicBezTo>
                  <a:pt x="175" y="184"/>
                  <a:pt x="175" y="184"/>
                  <a:pt x="175" y="184"/>
                </a:cubicBezTo>
                <a:cubicBezTo>
                  <a:pt x="149" y="158"/>
                  <a:pt x="149" y="158"/>
                  <a:pt x="149" y="158"/>
                </a:cubicBezTo>
                <a:cubicBezTo>
                  <a:pt x="60" y="248"/>
                  <a:pt x="60" y="248"/>
                  <a:pt x="60" y="248"/>
                </a:cubicBezTo>
                <a:cubicBezTo>
                  <a:pt x="43" y="248"/>
                  <a:pt x="43" y="248"/>
                  <a:pt x="43" y="248"/>
                </a:cubicBezTo>
                <a:cubicBezTo>
                  <a:pt x="11" y="216"/>
                  <a:pt x="11" y="216"/>
                  <a:pt x="11" y="216"/>
                </a:cubicBezTo>
                <a:cubicBezTo>
                  <a:pt x="21" y="205"/>
                  <a:pt x="21" y="205"/>
                  <a:pt x="21" y="205"/>
                </a:cubicBezTo>
                <a:cubicBezTo>
                  <a:pt x="37" y="221"/>
                  <a:pt x="37" y="221"/>
                  <a:pt x="37" y="221"/>
                </a:cubicBezTo>
                <a:cubicBezTo>
                  <a:pt x="142" y="116"/>
                  <a:pt x="142" y="116"/>
                  <a:pt x="142" y="116"/>
                </a:cubicBezTo>
                <a:cubicBezTo>
                  <a:pt x="148" y="118"/>
                  <a:pt x="155" y="120"/>
                  <a:pt x="161" y="120"/>
                </a:cubicBezTo>
                <a:cubicBezTo>
                  <a:pt x="194" y="120"/>
                  <a:pt x="221" y="93"/>
                  <a:pt x="221" y="60"/>
                </a:cubicBezTo>
                <a:cubicBezTo>
                  <a:pt x="221" y="27"/>
                  <a:pt x="194" y="0"/>
                  <a:pt x="161" y="0"/>
                </a:cubicBezTo>
                <a:close/>
                <a:moveTo>
                  <a:pt x="11" y="184"/>
                </a:moveTo>
                <a:cubicBezTo>
                  <a:pt x="77" y="117"/>
                  <a:pt x="77" y="117"/>
                  <a:pt x="77" y="117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37" y="210"/>
                  <a:pt x="37" y="210"/>
                  <a:pt x="37" y="210"/>
                </a:cubicBezTo>
                <a:lnTo>
                  <a:pt x="11" y="184"/>
                </a:lnTo>
                <a:close/>
                <a:moveTo>
                  <a:pt x="109" y="138"/>
                </a:moveTo>
                <a:cubicBezTo>
                  <a:pt x="83" y="112"/>
                  <a:pt x="83" y="112"/>
                  <a:pt x="83" y="112"/>
                </a:cubicBezTo>
                <a:cubicBezTo>
                  <a:pt x="108" y="87"/>
                  <a:pt x="108" y="87"/>
                  <a:pt x="108" y="87"/>
                </a:cubicBezTo>
                <a:cubicBezTo>
                  <a:pt x="114" y="98"/>
                  <a:pt x="123" y="107"/>
                  <a:pt x="134" y="113"/>
                </a:cubicBezTo>
                <a:lnTo>
                  <a:pt x="109" y="138"/>
                </a:lnTo>
                <a:close/>
                <a:moveTo>
                  <a:pt x="161" y="112"/>
                </a:moveTo>
                <a:cubicBezTo>
                  <a:pt x="133" y="112"/>
                  <a:pt x="109" y="88"/>
                  <a:pt x="109" y="60"/>
                </a:cubicBezTo>
                <a:cubicBezTo>
                  <a:pt x="109" y="31"/>
                  <a:pt x="133" y="8"/>
                  <a:pt x="161" y="8"/>
                </a:cubicBezTo>
                <a:cubicBezTo>
                  <a:pt x="190" y="8"/>
                  <a:pt x="213" y="31"/>
                  <a:pt x="213" y="60"/>
                </a:cubicBezTo>
                <a:cubicBezTo>
                  <a:pt x="213" y="88"/>
                  <a:pt x="190" y="112"/>
                  <a:pt x="161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95" name="Группа 94"/>
          <p:cNvGrpSpPr/>
          <p:nvPr/>
        </p:nvGrpSpPr>
        <p:grpSpPr>
          <a:xfrm>
            <a:off x="6397084" y="1349664"/>
            <a:ext cx="303353" cy="304378"/>
            <a:chOff x="6397084" y="1349664"/>
            <a:chExt cx="303353" cy="304378"/>
          </a:xfrm>
          <a:solidFill>
            <a:schemeClr val="tx2"/>
          </a:solidFill>
        </p:grpSpPr>
        <p:sp>
          <p:nvSpPr>
            <p:cNvPr id="31" name="Freeform 32"/>
            <p:cNvSpPr>
              <a:spLocks noEditPoints="1"/>
            </p:cNvSpPr>
            <p:nvPr/>
          </p:nvSpPr>
          <p:spPr bwMode="auto">
            <a:xfrm>
              <a:off x="6397084" y="1349664"/>
              <a:ext cx="303353" cy="304378"/>
            </a:xfrm>
            <a:custGeom>
              <a:avLst/>
              <a:gdLst>
                <a:gd name="T0" fmla="*/ 0 w 296"/>
                <a:gd name="T1" fmla="*/ 297 h 297"/>
                <a:gd name="T2" fmla="*/ 296 w 296"/>
                <a:gd name="T3" fmla="*/ 297 h 297"/>
                <a:gd name="T4" fmla="*/ 296 w 296"/>
                <a:gd name="T5" fmla="*/ 0 h 297"/>
                <a:gd name="T6" fmla="*/ 0 w 296"/>
                <a:gd name="T7" fmla="*/ 0 h 297"/>
                <a:gd name="T8" fmla="*/ 0 w 296"/>
                <a:gd name="T9" fmla="*/ 297 h 297"/>
                <a:gd name="T10" fmla="*/ 9 w 296"/>
                <a:gd name="T11" fmla="*/ 10 h 297"/>
                <a:gd name="T12" fmla="*/ 287 w 296"/>
                <a:gd name="T13" fmla="*/ 10 h 297"/>
                <a:gd name="T14" fmla="*/ 287 w 296"/>
                <a:gd name="T15" fmla="*/ 287 h 297"/>
                <a:gd name="T16" fmla="*/ 9 w 296"/>
                <a:gd name="T17" fmla="*/ 287 h 297"/>
                <a:gd name="T18" fmla="*/ 9 w 296"/>
                <a:gd name="T19" fmla="*/ 1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6" h="297">
                  <a:moveTo>
                    <a:pt x="0" y="297"/>
                  </a:moveTo>
                  <a:lnTo>
                    <a:pt x="296" y="297"/>
                  </a:lnTo>
                  <a:lnTo>
                    <a:pt x="296" y="0"/>
                  </a:lnTo>
                  <a:lnTo>
                    <a:pt x="0" y="0"/>
                  </a:lnTo>
                  <a:lnTo>
                    <a:pt x="0" y="297"/>
                  </a:lnTo>
                  <a:close/>
                  <a:moveTo>
                    <a:pt x="9" y="10"/>
                  </a:moveTo>
                  <a:lnTo>
                    <a:pt x="287" y="10"/>
                  </a:lnTo>
                  <a:lnTo>
                    <a:pt x="287" y="287"/>
                  </a:lnTo>
                  <a:lnTo>
                    <a:pt x="9" y="287"/>
                  </a:lnTo>
                  <a:lnTo>
                    <a:pt x="9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33"/>
            <p:cNvSpPr>
              <a:spLocks/>
            </p:cNvSpPr>
            <p:nvPr/>
          </p:nvSpPr>
          <p:spPr bwMode="auto">
            <a:xfrm>
              <a:off x="6444227" y="1397832"/>
              <a:ext cx="57391" cy="208042"/>
            </a:xfrm>
            <a:custGeom>
              <a:avLst/>
              <a:gdLst>
                <a:gd name="T0" fmla="*/ 33 w 56"/>
                <a:gd name="T1" fmla="*/ 0 h 203"/>
                <a:gd name="T2" fmla="*/ 24 w 56"/>
                <a:gd name="T3" fmla="*/ 0 h 203"/>
                <a:gd name="T4" fmla="*/ 24 w 56"/>
                <a:gd name="T5" fmla="*/ 14 h 203"/>
                <a:gd name="T6" fmla="*/ 0 w 56"/>
                <a:gd name="T7" fmla="*/ 14 h 203"/>
                <a:gd name="T8" fmla="*/ 0 w 56"/>
                <a:gd name="T9" fmla="*/ 23 h 203"/>
                <a:gd name="T10" fmla="*/ 24 w 56"/>
                <a:gd name="T11" fmla="*/ 23 h 203"/>
                <a:gd name="T12" fmla="*/ 24 w 56"/>
                <a:gd name="T13" fmla="*/ 203 h 203"/>
                <a:gd name="T14" fmla="*/ 33 w 56"/>
                <a:gd name="T15" fmla="*/ 203 h 203"/>
                <a:gd name="T16" fmla="*/ 33 w 56"/>
                <a:gd name="T17" fmla="*/ 23 h 203"/>
                <a:gd name="T18" fmla="*/ 56 w 56"/>
                <a:gd name="T19" fmla="*/ 23 h 203"/>
                <a:gd name="T20" fmla="*/ 56 w 56"/>
                <a:gd name="T21" fmla="*/ 14 h 203"/>
                <a:gd name="T22" fmla="*/ 33 w 56"/>
                <a:gd name="T23" fmla="*/ 14 h 203"/>
                <a:gd name="T24" fmla="*/ 33 w 56"/>
                <a:gd name="T2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203">
                  <a:moveTo>
                    <a:pt x="33" y="0"/>
                  </a:moveTo>
                  <a:lnTo>
                    <a:pt x="24" y="0"/>
                  </a:lnTo>
                  <a:lnTo>
                    <a:pt x="24" y="14"/>
                  </a:lnTo>
                  <a:lnTo>
                    <a:pt x="0" y="14"/>
                  </a:lnTo>
                  <a:lnTo>
                    <a:pt x="0" y="23"/>
                  </a:lnTo>
                  <a:lnTo>
                    <a:pt x="24" y="23"/>
                  </a:lnTo>
                  <a:lnTo>
                    <a:pt x="24" y="203"/>
                  </a:lnTo>
                  <a:lnTo>
                    <a:pt x="33" y="203"/>
                  </a:lnTo>
                  <a:lnTo>
                    <a:pt x="33" y="23"/>
                  </a:lnTo>
                  <a:lnTo>
                    <a:pt x="56" y="23"/>
                  </a:lnTo>
                  <a:lnTo>
                    <a:pt x="56" y="14"/>
                  </a:lnTo>
                  <a:lnTo>
                    <a:pt x="33" y="14"/>
                  </a:lnTo>
                  <a:lnTo>
                    <a:pt x="3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" name="Freeform 34"/>
            <p:cNvSpPr>
              <a:spLocks/>
            </p:cNvSpPr>
            <p:nvPr/>
          </p:nvSpPr>
          <p:spPr bwMode="auto">
            <a:xfrm>
              <a:off x="6595903" y="1397832"/>
              <a:ext cx="57391" cy="208042"/>
            </a:xfrm>
            <a:custGeom>
              <a:avLst/>
              <a:gdLst>
                <a:gd name="T0" fmla="*/ 33 w 56"/>
                <a:gd name="T1" fmla="*/ 0 h 203"/>
                <a:gd name="T2" fmla="*/ 23 w 56"/>
                <a:gd name="T3" fmla="*/ 0 h 203"/>
                <a:gd name="T4" fmla="*/ 23 w 56"/>
                <a:gd name="T5" fmla="*/ 180 h 203"/>
                <a:gd name="T6" fmla="*/ 0 w 56"/>
                <a:gd name="T7" fmla="*/ 180 h 203"/>
                <a:gd name="T8" fmla="*/ 0 w 56"/>
                <a:gd name="T9" fmla="*/ 189 h 203"/>
                <a:gd name="T10" fmla="*/ 23 w 56"/>
                <a:gd name="T11" fmla="*/ 189 h 203"/>
                <a:gd name="T12" fmla="*/ 23 w 56"/>
                <a:gd name="T13" fmla="*/ 203 h 203"/>
                <a:gd name="T14" fmla="*/ 33 w 56"/>
                <a:gd name="T15" fmla="*/ 203 h 203"/>
                <a:gd name="T16" fmla="*/ 33 w 56"/>
                <a:gd name="T17" fmla="*/ 189 h 203"/>
                <a:gd name="T18" fmla="*/ 56 w 56"/>
                <a:gd name="T19" fmla="*/ 189 h 203"/>
                <a:gd name="T20" fmla="*/ 56 w 56"/>
                <a:gd name="T21" fmla="*/ 180 h 203"/>
                <a:gd name="T22" fmla="*/ 33 w 56"/>
                <a:gd name="T23" fmla="*/ 180 h 203"/>
                <a:gd name="T24" fmla="*/ 33 w 56"/>
                <a:gd name="T2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203">
                  <a:moveTo>
                    <a:pt x="33" y="0"/>
                  </a:moveTo>
                  <a:lnTo>
                    <a:pt x="23" y="0"/>
                  </a:lnTo>
                  <a:lnTo>
                    <a:pt x="23" y="180"/>
                  </a:lnTo>
                  <a:lnTo>
                    <a:pt x="0" y="180"/>
                  </a:lnTo>
                  <a:lnTo>
                    <a:pt x="0" y="189"/>
                  </a:lnTo>
                  <a:lnTo>
                    <a:pt x="23" y="189"/>
                  </a:lnTo>
                  <a:lnTo>
                    <a:pt x="23" y="203"/>
                  </a:lnTo>
                  <a:lnTo>
                    <a:pt x="33" y="203"/>
                  </a:lnTo>
                  <a:lnTo>
                    <a:pt x="33" y="189"/>
                  </a:lnTo>
                  <a:lnTo>
                    <a:pt x="56" y="189"/>
                  </a:lnTo>
                  <a:lnTo>
                    <a:pt x="56" y="180"/>
                  </a:lnTo>
                  <a:lnTo>
                    <a:pt x="33" y="180"/>
                  </a:lnTo>
                  <a:lnTo>
                    <a:pt x="3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" name="Freeform 35"/>
            <p:cNvSpPr>
              <a:spLocks/>
            </p:cNvSpPr>
            <p:nvPr/>
          </p:nvSpPr>
          <p:spPr bwMode="auto">
            <a:xfrm>
              <a:off x="6520065" y="1397832"/>
              <a:ext cx="57391" cy="208042"/>
            </a:xfrm>
            <a:custGeom>
              <a:avLst/>
              <a:gdLst>
                <a:gd name="T0" fmla="*/ 33 w 56"/>
                <a:gd name="T1" fmla="*/ 0 h 203"/>
                <a:gd name="T2" fmla="*/ 23 w 56"/>
                <a:gd name="T3" fmla="*/ 0 h 203"/>
                <a:gd name="T4" fmla="*/ 23 w 56"/>
                <a:gd name="T5" fmla="*/ 97 h 203"/>
                <a:gd name="T6" fmla="*/ 0 w 56"/>
                <a:gd name="T7" fmla="*/ 97 h 203"/>
                <a:gd name="T8" fmla="*/ 0 w 56"/>
                <a:gd name="T9" fmla="*/ 106 h 203"/>
                <a:gd name="T10" fmla="*/ 23 w 56"/>
                <a:gd name="T11" fmla="*/ 106 h 203"/>
                <a:gd name="T12" fmla="*/ 23 w 56"/>
                <a:gd name="T13" fmla="*/ 203 h 203"/>
                <a:gd name="T14" fmla="*/ 33 w 56"/>
                <a:gd name="T15" fmla="*/ 203 h 203"/>
                <a:gd name="T16" fmla="*/ 33 w 56"/>
                <a:gd name="T17" fmla="*/ 106 h 203"/>
                <a:gd name="T18" fmla="*/ 56 w 56"/>
                <a:gd name="T19" fmla="*/ 106 h 203"/>
                <a:gd name="T20" fmla="*/ 56 w 56"/>
                <a:gd name="T21" fmla="*/ 97 h 203"/>
                <a:gd name="T22" fmla="*/ 33 w 56"/>
                <a:gd name="T23" fmla="*/ 97 h 203"/>
                <a:gd name="T24" fmla="*/ 33 w 56"/>
                <a:gd name="T2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203">
                  <a:moveTo>
                    <a:pt x="33" y="0"/>
                  </a:moveTo>
                  <a:lnTo>
                    <a:pt x="23" y="0"/>
                  </a:lnTo>
                  <a:lnTo>
                    <a:pt x="23" y="97"/>
                  </a:lnTo>
                  <a:lnTo>
                    <a:pt x="0" y="97"/>
                  </a:lnTo>
                  <a:lnTo>
                    <a:pt x="0" y="106"/>
                  </a:lnTo>
                  <a:lnTo>
                    <a:pt x="23" y="106"/>
                  </a:lnTo>
                  <a:lnTo>
                    <a:pt x="23" y="203"/>
                  </a:lnTo>
                  <a:lnTo>
                    <a:pt x="33" y="203"/>
                  </a:lnTo>
                  <a:lnTo>
                    <a:pt x="33" y="106"/>
                  </a:lnTo>
                  <a:lnTo>
                    <a:pt x="56" y="106"/>
                  </a:lnTo>
                  <a:lnTo>
                    <a:pt x="56" y="97"/>
                  </a:lnTo>
                  <a:lnTo>
                    <a:pt x="33" y="97"/>
                  </a:lnTo>
                  <a:lnTo>
                    <a:pt x="3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4" name="Группа 383"/>
          <p:cNvGrpSpPr/>
          <p:nvPr/>
        </p:nvGrpSpPr>
        <p:grpSpPr>
          <a:xfrm>
            <a:off x="6803946" y="1347614"/>
            <a:ext cx="273632" cy="307453"/>
            <a:chOff x="6803946" y="1347614"/>
            <a:chExt cx="273632" cy="307453"/>
          </a:xfrm>
          <a:solidFill>
            <a:schemeClr val="tx2"/>
          </a:solidFill>
        </p:grpSpPr>
        <p:sp>
          <p:nvSpPr>
            <p:cNvPr id="35" name="Freeform 36"/>
            <p:cNvSpPr>
              <a:spLocks noEditPoints="1"/>
            </p:cNvSpPr>
            <p:nvPr/>
          </p:nvSpPr>
          <p:spPr bwMode="auto">
            <a:xfrm>
              <a:off x="6803946" y="1347614"/>
              <a:ext cx="151676" cy="307453"/>
            </a:xfrm>
            <a:custGeom>
              <a:avLst/>
              <a:gdLst>
                <a:gd name="T0" fmla="*/ 148 w 148"/>
                <a:gd name="T1" fmla="*/ 300 h 300"/>
                <a:gd name="T2" fmla="*/ 148 w 148"/>
                <a:gd name="T3" fmla="*/ 0 h 300"/>
                <a:gd name="T4" fmla="*/ 59 w 148"/>
                <a:gd name="T5" fmla="*/ 90 h 300"/>
                <a:gd name="T6" fmla="*/ 0 w 148"/>
                <a:gd name="T7" fmla="*/ 90 h 300"/>
                <a:gd name="T8" fmla="*/ 0 w 148"/>
                <a:gd name="T9" fmla="*/ 211 h 300"/>
                <a:gd name="T10" fmla="*/ 59 w 148"/>
                <a:gd name="T11" fmla="*/ 211 h 300"/>
                <a:gd name="T12" fmla="*/ 148 w 148"/>
                <a:gd name="T13" fmla="*/ 300 h 300"/>
                <a:gd name="T14" fmla="*/ 10 w 148"/>
                <a:gd name="T15" fmla="*/ 100 h 300"/>
                <a:gd name="T16" fmla="*/ 63 w 148"/>
                <a:gd name="T17" fmla="*/ 100 h 300"/>
                <a:gd name="T18" fmla="*/ 139 w 148"/>
                <a:gd name="T19" fmla="*/ 22 h 300"/>
                <a:gd name="T20" fmla="*/ 139 w 148"/>
                <a:gd name="T21" fmla="*/ 278 h 300"/>
                <a:gd name="T22" fmla="*/ 63 w 148"/>
                <a:gd name="T23" fmla="*/ 201 h 300"/>
                <a:gd name="T24" fmla="*/ 10 w 148"/>
                <a:gd name="T25" fmla="*/ 201 h 300"/>
                <a:gd name="T26" fmla="*/ 10 w 148"/>
                <a:gd name="T27" fmla="*/ 1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8" h="300">
                  <a:moveTo>
                    <a:pt x="148" y="300"/>
                  </a:moveTo>
                  <a:lnTo>
                    <a:pt x="148" y="0"/>
                  </a:lnTo>
                  <a:lnTo>
                    <a:pt x="59" y="90"/>
                  </a:lnTo>
                  <a:lnTo>
                    <a:pt x="0" y="90"/>
                  </a:lnTo>
                  <a:lnTo>
                    <a:pt x="0" y="211"/>
                  </a:lnTo>
                  <a:lnTo>
                    <a:pt x="59" y="211"/>
                  </a:lnTo>
                  <a:lnTo>
                    <a:pt x="148" y="300"/>
                  </a:lnTo>
                  <a:close/>
                  <a:moveTo>
                    <a:pt x="10" y="100"/>
                  </a:moveTo>
                  <a:lnTo>
                    <a:pt x="63" y="100"/>
                  </a:lnTo>
                  <a:lnTo>
                    <a:pt x="139" y="22"/>
                  </a:lnTo>
                  <a:lnTo>
                    <a:pt x="139" y="278"/>
                  </a:lnTo>
                  <a:lnTo>
                    <a:pt x="63" y="201"/>
                  </a:lnTo>
                  <a:lnTo>
                    <a:pt x="10" y="201"/>
                  </a:lnTo>
                  <a:lnTo>
                    <a:pt x="10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Freeform 37"/>
            <p:cNvSpPr>
              <a:spLocks/>
            </p:cNvSpPr>
            <p:nvPr/>
          </p:nvSpPr>
          <p:spPr bwMode="auto">
            <a:xfrm>
              <a:off x="6985343" y="1455222"/>
              <a:ext cx="92235" cy="91211"/>
            </a:xfrm>
            <a:custGeom>
              <a:avLst/>
              <a:gdLst>
                <a:gd name="T0" fmla="*/ 83 w 90"/>
                <a:gd name="T1" fmla="*/ 0 h 89"/>
                <a:gd name="T2" fmla="*/ 45 w 90"/>
                <a:gd name="T3" fmla="*/ 39 h 89"/>
                <a:gd name="T4" fmla="*/ 7 w 90"/>
                <a:gd name="T5" fmla="*/ 0 h 89"/>
                <a:gd name="T6" fmla="*/ 0 w 90"/>
                <a:gd name="T7" fmla="*/ 6 h 89"/>
                <a:gd name="T8" fmla="*/ 39 w 90"/>
                <a:gd name="T9" fmla="*/ 46 h 89"/>
                <a:gd name="T10" fmla="*/ 0 w 90"/>
                <a:gd name="T11" fmla="*/ 84 h 89"/>
                <a:gd name="T12" fmla="*/ 7 w 90"/>
                <a:gd name="T13" fmla="*/ 89 h 89"/>
                <a:gd name="T14" fmla="*/ 45 w 90"/>
                <a:gd name="T15" fmla="*/ 51 h 89"/>
                <a:gd name="T16" fmla="*/ 83 w 90"/>
                <a:gd name="T17" fmla="*/ 89 h 89"/>
                <a:gd name="T18" fmla="*/ 90 w 90"/>
                <a:gd name="T19" fmla="*/ 84 h 89"/>
                <a:gd name="T20" fmla="*/ 52 w 90"/>
                <a:gd name="T21" fmla="*/ 46 h 89"/>
                <a:gd name="T22" fmla="*/ 90 w 90"/>
                <a:gd name="T23" fmla="*/ 6 h 89"/>
                <a:gd name="T24" fmla="*/ 83 w 90"/>
                <a:gd name="T2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89">
                  <a:moveTo>
                    <a:pt x="83" y="0"/>
                  </a:moveTo>
                  <a:lnTo>
                    <a:pt x="45" y="39"/>
                  </a:lnTo>
                  <a:lnTo>
                    <a:pt x="7" y="0"/>
                  </a:lnTo>
                  <a:lnTo>
                    <a:pt x="0" y="6"/>
                  </a:lnTo>
                  <a:lnTo>
                    <a:pt x="39" y="46"/>
                  </a:lnTo>
                  <a:lnTo>
                    <a:pt x="0" y="84"/>
                  </a:lnTo>
                  <a:lnTo>
                    <a:pt x="7" y="89"/>
                  </a:lnTo>
                  <a:lnTo>
                    <a:pt x="45" y="51"/>
                  </a:lnTo>
                  <a:lnTo>
                    <a:pt x="83" y="89"/>
                  </a:lnTo>
                  <a:lnTo>
                    <a:pt x="90" y="84"/>
                  </a:lnTo>
                  <a:lnTo>
                    <a:pt x="52" y="46"/>
                  </a:lnTo>
                  <a:lnTo>
                    <a:pt x="90" y="6"/>
                  </a:lnTo>
                  <a:lnTo>
                    <a:pt x="8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7" name="Freeform 38"/>
          <p:cNvSpPr>
            <a:spLocks noEditPoints="1"/>
          </p:cNvSpPr>
          <p:nvPr/>
        </p:nvSpPr>
        <p:spPr bwMode="auto">
          <a:xfrm>
            <a:off x="2116319" y="1742178"/>
            <a:ext cx="217266" cy="305403"/>
          </a:xfrm>
          <a:custGeom>
            <a:avLst/>
            <a:gdLst>
              <a:gd name="T0" fmla="*/ 148 w 184"/>
              <a:gd name="T1" fmla="*/ 161 h 257"/>
              <a:gd name="T2" fmla="*/ 112 w 184"/>
              <a:gd name="T3" fmla="*/ 197 h 257"/>
              <a:gd name="T4" fmla="*/ 148 w 184"/>
              <a:gd name="T5" fmla="*/ 233 h 257"/>
              <a:gd name="T6" fmla="*/ 184 w 184"/>
              <a:gd name="T7" fmla="*/ 197 h 257"/>
              <a:gd name="T8" fmla="*/ 184 w 184"/>
              <a:gd name="T9" fmla="*/ 0 h 257"/>
              <a:gd name="T10" fmla="*/ 64 w 184"/>
              <a:gd name="T11" fmla="*/ 26 h 257"/>
              <a:gd name="T12" fmla="*/ 64 w 184"/>
              <a:gd name="T13" fmla="*/ 199 h 257"/>
              <a:gd name="T14" fmla="*/ 36 w 184"/>
              <a:gd name="T15" fmla="*/ 185 h 257"/>
              <a:gd name="T16" fmla="*/ 0 w 184"/>
              <a:gd name="T17" fmla="*/ 221 h 257"/>
              <a:gd name="T18" fmla="*/ 36 w 184"/>
              <a:gd name="T19" fmla="*/ 257 h 257"/>
              <a:gd name="T20" fmla="*/ 72 w 184"/>
              <a:gd name="T21" fmla="*/ 221 h 257"/>
              <a:gd name="T22" fmla="*/ 72 w 184"/>
              <a:gd name="T23" fmla="*/ 96 h 257"/>
              <a:gd name="T24" fmla="*/ 176 w 184"/>
              <a:gd name="T25" fmla="*/ 74 h 257"/>
              <a:gd name="T26" fmla="*/ 176 w 184"/>
              <a:gd name="T27" fmla="*/ 175 h 257"/>
              <a:gd name="T28" fmla="*/ 148 w 184"/>
              <a:gd name="T29" fmla="*/ 161 h 257"/>
              <a:gd name="T30" fmla="*/ 36 w 184"/>
              <a:gd name="T31" fmla="*/ 249 h 257"/>
              <a:gd name="T32" fmla="*/ 8 w 184"/>
              <a:gd name="T33" fmla="*/ 221 h 257"/>
              <a:gd name="T34" fmla="*/ 36 w 184"/>
              <a:gd name="T35" fmla="*/ 193 h 257"/>
              <a:gd name="T36" fmla="*/ 64 w 184"/>
              <a:gd name="T37" fmla="*/ 221 h 257"/>
              <a:gd name="T38" fmla="*/ 36 w 184"/>
              <a:gd name="T39" fmla="*/ 249 h 257"/>
              <a:gd name="T40" fmla="*/ 72 w 184"/>
              <a:gd name="T41" fmla="*/ 88 h 257"/>
              <a:gd name="T42" fmla="*/ 72 w 184"/>
              <a:gd name="T43" fmla="*/ 32 h 257"/>
              <a:gd name="T44" fmla="*/ 176 w 184"/>
              <a:gd name="T45" fmla="*/ 10 h 257"/>
              <a:gd name="T46" fmla="*/ 176 w 184"/>
              <a:gd name="T47" fmla="*/ 66 h 257"/>
              <a:gd name="T48" fmla="*/ 72 w 184"/>
              <a:gd name="T49" fmla="*/ 88 h 257"/>
              <a:gd name="T50" fmla="*/ 148 w 184"/>
              <a:gd name="T51" fmla="*/ 225 h 257"/>
              <a:gd name="T52" fmla="*/ 120 w 184"/>
              <a:gd name="T53" fmla="*/ 197 h 257"/>
              <a:gd name="T54" fmla="*/ 148 w 184"/>
              <a:gd name="T55" fmla="*/ 169 h 257"/>
              <a:gd name="T56" fmla="*/ 176 w 184"/>
              <a:gd name="T57" fmla="*/ 197 h 257"/>
              <a:gd name="T58" fmla="*/ 148 w 184"/>
              <a:gd name="T59" fmla="*/ 225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84" h="257">
                <a:moveTo>
                  <a:pt x="148" y="161"/>
                </a:moveTo>
                <a:cubicBezTo>
                  <a:pt x="128" y="161"/>
                  <a:pt x="112" y="177"/>
                  <a:pt x="112" y="197"/>
                </a:cubicBezTo>
                <a:cubicBezTo>
                  <a:pt x="112" y="217"/>
                  <a:pt x="128" y="233"/>
                  <a:pt x="148" y="233"/>
                </a:cubicBezTo>
                <a:cubicBezTo>
                  <a:pt x="168" y="233"/>
                  <a:pt x="184" y="217"/>
                  <a:pt x="184" y="197"/>
                </a:cubicBezTo>
                <a:cubicBezTo>
                  <a:pt x="184" y="0"/>
                  <a:pt x="184" y="0"/>
                  <a:pt x="184" y="0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99"/>
                  <a:pt x="64" y="199"/>
                  <a:pt x="64" y="199"/>
                </a:cubicBezTo>
                <a:cubicBezTo>
                  <a:pt x="58" y="190"/>
                  <a:pt x="48" y="185"/>
                  <a:pt x="36" y="185"/>
                </a:cubicBezTo>
                <a:cubicBezTo>
                  <a:pt x="16" y="185"/>
                  <a:pt x="0" y="201"/>
                  <a:pt x="0" y="221"/>
                </a:cubicBezTo>
                <a:cubicBezTo>
                  <a:pt x="0" y="241"/>
                  <a:pt x="16" y="257"/>
                  <a:pt x="36" y="257"/>
                </a:cubicBezTo>
                <a:cubicBezTo>
                  <a:pt x="56" y="257"/>
                  <a:pt x="72" y="241"/>
                  <a:pt x="72" y="221"/>
                </a:cubicBezTo>
                <a:cubicBezTo>
                  <a:pt x="72" y="96"/>
                  <a:pt x="72" y="96"/>
                  <a:pt x="72" y="96"/>
                </a:cubicBezTo>
                <a:cubicBezTo>
                  <a:pt x="176" y="74"/>
                  <a:pt x="176" y="74"/>
                  <a:pt x="176" y="74"/>
                </a:cubicBezTo>
                <a:cubicBezTo>
                  <a:pt x="176" y="175"/>
                  <a:pt x="176" y="175"/>
                  <a:pt x="176" y="175"/>
                </a:cubicBezTo>
                <a:cubicBezTo>
                  <a:pt x="170" y="166"/>
                  <a:pt x="160" y="161"/>
                  <a:pt x="148" y="161"/>
                </a:cubicBezTo>
                <a:close/>
                <a:moveTo>
                  <a:pt x="36" y="249"/>
                </a:moveTo>
                <a:cubicBezTo>
                  <a:pt x="21" y="249"/>
                  <a:pt x="8" y="237"/>
                  <a:pt x="8" y="221"/>
                </a:cubicBezTo>
                <a:cubicBezTo>
                  <a:pt x="8" y="206"/>
                  <a:pt x="21" y="193"/>
                  <a:pt x="36" y="193"/>
                </a:cubicBezTo>
                <a:cubicBezTo>
                  <a:pt x="52" y="193"/>
                  <a:pt x="64" y="206"/>
                  <a:pt x="64" y="221"/>
                </a:cubicBezTo>
                <a:cubicBezTo>
                  <a:pt x="64" y="237"/>
                  <a:pt x="52" y="249"/>
                  <a:pt x="36" y="249"/>
                </a:cubicBezTo>
                <a:close/>
                <a:moveTo>
                  <a:pt x="72" y="88"/>
                </a:moveTo>
                <a:cubicBezTo>
                  <a:pt x="72" y="32"/>
                  <a:pt x="72" y="32"/>
                  <a:pt x="72" y="32"/>
                </a:cubicBezTo>
                <a:cubicBezTo>
                  <a:pt x="176" y="10"/>
                  <a:pt x="176" y="10"/>
                  <a:pt x="176" y="10"/>
                </a:cubicBezTo>
                <a:cubicBezTo>
                  <a:pt x="176" y="66"/>
                  <a:pt x="176" y="66"/>
                  <a:pt x="176" y="66"/>
                </a:cubicBezTo>
                <a:lnTo>
                  <a:pt x="72" y="88"/>
                </a:lnTo>
                <a:close/>
                <a:moveTo>
                  <a:pt x="148" y="225"/>
                </a:moveTo>
                <a:cubicBezTo>
                  <a:pt x="133" y="225"/>
                  <a:pt x="120" y="213"/>
                  <a:pt x="120" y="197"/>
                </a:cubicBezTo>
                <a:cubicBezTo>
                  <a:pt x="120" y="182"/>
                  <a:pt x="133" y="169"/>
                  <a:pt x="148" y="169"/>
                </a:cubicBezTo>
                <a:cubicBezTo>
                  <a:pt x="164" y="169"/>
                  <a:pt x="176" y="182"/>
                  <a:pt x="176" y="197"/>
                </a:cubicBezTo>
                <a:cubicBezTo>
                  <a:pt x="176" y="213"/>
                  <a:pt x="164" y="225"/>
                  <a:pt x="148" y="2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39"/>
          <p:cNvSpPr>
            <a:spLocks noEditPoints="1"/>
          </p:cNvSpPr>
          <p:nvPr/>
        </p:nvSpPr>
        <p:spPr bwMode="auto">
          <a:xfrm>
            <a:off x="2528306" y="1742178"/>
            <a:ext cx="179348" cy="305403"/>
          </a:xfrm>
          <a:custGeom>
            <a:avLst/>
            <a:gdLst>
              <a:gd name="T0" fmla="*/ 72 w 152"/>
              <a:gd name="T1" fmla="*/ 221 h 257"/>
              <a:gd name="T2" fmla="*/ 72 w 152"/>
              <a:gd name="T3" fmla="*/ 88 h 257"/>
              <a:gd name="T4" fmla="*/ 152 w 152"/>
              <a:gd name="T5" fmla="*/ 64 h 257"/>
              <a:gd name="T6" fmla="*/ 152 w 152"/>
              <a:gd name="T7" fmla="*/ 0 h 257"/>
              <a:gd name="T8" fmla="*/ 64 w 152"/>
              <a:gd name="T9" fmla="*/ 26 h 257"/>
              <a:gd name="T10" fmla="*/ 64 w 152"/>
              <a:gd name="T11" fmla="*/ 199 h 257"/>
              <a:gd name="T12" fmla="*/ 36 w 152"/>
              <a:gd name="T13" fmla="*/ 185 h 257"/>
              <a:gd name="T14" fmla="*/ 0 w 152"/>
              <a:gd name="T15" fmla="*/ 221 h 257"/>
              <a:gd name="T16" fmla="*/ 36 w 152"/>
              <a:gd name="T17" fmla="*/ 257 h 257"/>
              <a:gd name="T18" fmla="*/ 72 w 152"/>
              <a:gd name="T19" fmla="*/ 221 h 257"/>
              <a:gd name="T20" fmla="*/ 72 w 152"/>
              <a:gd name="T21" fmla="*/ 32 h 257"/>
              <a:gd name="T22" fmla="*/ 144 w 152"/>
              <a:gd name="T23" fmla="*/ 11 h 257"/>
              <a:gd name="T24" fmla="*/ 144 w 152"/>
              <a:gd name="T25" fmla="*/ 58 h 257"/>
              <a:gd name="T26" fmla="*/ 72 w 152"/>
              <a:gd name="T27" fmla="*/ 80 h 257"/>
              <a:gd name="T28" fmla="*/ 72 w 152"/>
              <a:gd name="T29" fmla="*/ 32 h 257"/>
              <a:gd name="T30" fmla="*/ 8 w 152"/>
              <a:gd name="T31" fmla="*/ 221 h 257"/>
              <a:gd name="T32" fmla="*/ 36 w 152"/>
              <a:gd name="T33" fmla="*/ 193 h 257"/>
              <a:gd name="T34" fmla="*/ 64 w 152"/>
              <a:gd name="T35" fmla="*/ 221 h 257"/>
              <a:gd name="T36" fmla="*/ 36 w 152"/>
              <a:gd name="T37" fmla="*/ 249 h 257"/>
              <a:gd name="T38" fmla="*/ 8 w 152"/>
              <a:gd name="T39" fmla="*/ 221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2" h="257">
                <a:moveTo>
                  <a:pt x="72" y="221"/>
                </a:moveTo>
                <a:cubicBezTo>
                  <a:pt x="72" y="88"/>
                  <a:pt x="72" y="88"/>
                  <a:pt x="72" y="88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2" y="0"/>
                  <a:pt x="152" y="0"/>
                  <a:pt x="152" y="0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99"/>
                  <a:pt x="64" y="199"/>
                  <a:pt x="64" y="199"/>
                </a:cubicBezTo>
                <a:cubicBezTo>
                  <a:pt x="58" y="191"/>
                  <a:pt x="48" y="185"/>
                  <a:pt x="36" y="185"/>
                </a:cubicBezTo>
                <a:cubicBezTo>
                  <a:pt x="16" y="185"/>
                  <a:pt x="0" y="202"/>
                  <a:pt x="0" y="221"/>
                </a:cubicBezTo>
                <a:cubicBezTo>
                  <a:pt x="0" y="241"/>
                  <a:pt x="16" y="257"/>
                  <a:pt x="36" y="257"/>
                </a:cubicBezTo>
                <a:cubicBezTo>
                  <a:pt x="56" y="257"/>
                  <a:pt x="72" y="241"/>
                  <a:pt x="72" y="221"/>
                </a:cubicBezTo>
                <a:close/>
                <a:moveTo>
                  <a:pt x="72" y="32"/>
                </a:moveTo>
                <a:cubicBezTo>
                  <a:pt x="144" y="11"/>
                  <a:pt x="144" y="11"/>
                  <a:pt x="144" y="11"/>
                </a:cubicBezTo>
                <a:cubicBezTo>
                  <a:pt x="144" y="58"/>
                  <a:pt x="144" y="58"/>
                  <a:pt x="144" y="58"/>
                </a:cubicBezTo>
                <a:cubicBezTo>
                  <a:pt x="72" y="80"/>
                  <a:pt x="72" y="80"/>
                  <a:pt x="72" y="80"/>
                </a:cubicBezTo>
                <a:lnTo>
                  <a:pt x="72" y="32"/>
                </a:lnTo>
                <a:close/>
                <a:moveTo>
                  <a:pt x="8" y="221"/>
                </a:moveTo>
                <a:cubicBezTo>
                  <a:pt x="8" y="206"/>
                  <a:pt x="21" y="193"/>
                  <a:pt x="36" y="193"/>
                </a:cubicBezTo>
                <a:cubicBezTo>
                  <a:pt x="52" y="193"/>
                  <a:pt x="64" y="206"/>
                  <a:pt x="64" y="221"/>
                </a:cubicBezTo>
                <a:cubicBezTo>
                  <a:pt x="64" y="237"/>
                  <a:pt x="52" y="249"/>
                  <a:pt x="36" y="249"/>
                </a:cubicBezTo>
                <a:cubicBezTo>
                  <a:pt x="21" y="249"/>
                  <a:pt x="8" y="237"/>
                  <a:pt x="8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85" name="Группа 384"/>
          <p:cNvGrpSpPr/>
          <p:nvPr/>
        </p:nvGrpSpPr>
        <p:grpSpPr>
          <a:xfrm>
            <a:off x="2859330" y="1744227"/>
            <a:ext cx="302328" cy="303353"/>
            <a:chOff x="2859330" y="1744227"/>
            <a:chExt cx="302328" cy="303353"/>
          </a:xfrm>
          <a:solidFill>
            <a:schemeClr val="tx2"/>
          </a:solidFill>
        </p:grpSpPr>
        <p:sp>
          <p:nvSpPr>
            <p:cNvPr id="39" name="Rectangle 40"/>
            <p:cNvSpPr>
              <a:spLocks noChangeArrowheads="1"/>
            </p:cNvSpPr>
            <p:nvPr/>
          </p:nvSpPr>
          <p:spPr bwMode="auto">
            <a:xfrm>
              <a:off x="2973087" y="1852861"/>
              <a:ext cx="9223" cy="850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Rectangle 41"/>
            <p:cNvSpPr>
              <a:spLocks noChangeArrowheads="1"/>
            </p:cNvSpPr>
            <p:nvPr/>
          </p:nvSpPr>
          <p:spPr bwMode="auto">
            <a:xfrm>
              <a:off x="3034578" y="1852861"/>
              <a:ext cx="9223" cy="850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" name="Freeform 42"/>
            <p:cNvSpPr>
              <a:spLocks noEditPoints="1"/>
            </p:cNvSpPr>
            <p:nvPr/>
          </p:nvSpPr>
          <p:spPr bwMode="auto">
            <a:xfrm>
              <a:off x="2859330" y="1744227"/>
              <a:ext cx="302328" cy="303353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219 w 256"/>
                <a:gd name="T11" fmla="*/ 218 h 256"/>
                <a:gd name="T12" fmla="*/ 256 w 256"/>
                <a:gd name="T13" fmla="*/ 128 h 256"/>
                <a:gd name="T14" fmla="*/ 219 w 256"/>
                <a:gd name="T15" fmla="*/ 37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4 w 256"/>
                <a:gd name="T23" fmla="*/ 213 h 256"/>
                <a:gd name="T24" fmla="*/ 8 w 256"/>
                <a:gd name="T25" fmla="*/ 128 h 256"/>
                <a:gd name="T26" fmla="*/ 44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1" y="235"/>
                    <a:pt x="161" y="248"/>
                    <a:pt x="128" y="248"/>
                  </a:cubicBezTo>
                  <a:cubicBezTo>
                    <a:pt x="96" y="248"/>
                    <a:pt x="66" y="235"/>
                    <a:pt x="44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4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1" y="8"/>
                    <a:pt x="191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6" name="Группа 385"/>
          <p:cNvGrpSpPr/>
          <p:nvPr/>
        </p:nvGrpSpPr>
        <p:grpSpPr>
          <a:xfrm>
            <a:off x="3252869" y="1744227"/>
            <a:ext cx="303353" cy="303353"/>
            <a:chOff x="3252869" y="1744227"/>
            <a:chExt cx="303353" cy="303353"/>
          </a:xfrm>
          <a:solidFill>
            <a:schemeClr val="tx2"/>
          </a:solidFill>
        </p:grpSpPr>
        <p:sp>
          <p:nvSpPr>
            <p:cNvPr id="42" name="Freeform 43"/>
            <p:cNvSpPr>
              <a:spLocks noEditPoints="1"/>
            </p:cNvSpPr>
            <p:nvPr/>
          </p:nvSpPr>
          <p:spPr bwMode="auto">
            <a:xfrm>
              <a:off x="3375850" y="1839538"/>
              <a:ext cx="75839" cy="111708"/>
            </a:xfrm>
            <a:custGeom>
              <a:avLst/>
              <a:gdLst>
                <a:gd name="T0" fmla="*/ 0 w 74"/>
                <a:gd name="T1" fmla="*/ 4 h 109"/>
                <a:gd name="T2" fmla="*/ 0 w 74"/>
                <a:gd name="T3" fmla="*/ 105 h 109"/>
                <a:gd name="T4" fmla="*/ 9 w 74"/>
                <a:gd name="T5" fmla="*/ 109 h 109"/>
                <a:gd name="T6" fmla="*/ 74 w 74"/>
                <a:gd name="T7" fmla="*/ 58 h 109"/>
                <a:gd name="T8" fmla="*/ 74 w 74"/>
                <a:gd name="T9" fmla="*/ 51 h 109"/>
                <a:gd name="T10" fmla="*/ 9 w 74"/>
                <a:gd name="T11" fmla="*/ 0 h 109"/>
                <a:gd name="T12" fmla="*/ 0 w 74"/>
                <a:gd name="T13" fmla="*/ 4 h 109"/>
                <a:gd name="T14" fmla="*/ 10 w 74"/>
                <a:gd name="T15" fmla="*/ 13 h 109"/>
                <a:gd name="T16" fmla="*/ 62 w 74"/>
                <a:gd name="T17" fmla="*/ 55 h 109"/>
                <a:gd name="T18" fmla="*/ 10 w 74"/>
                <a:gd name="T19" fmla="*/ 95 h 109"/>
                <a:gd name="T20" fmla="*/ 10 w 74"/>
                <a:gd name="T21" fmla="*/ 1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09">
                  <a:moveTo>
                    <a:pt x="0" y="4"/>
                  </a:moveTo>
                  <a:lnTo>
                    <a:pt x="0" y="105"/>
                  </a:lnTo>
                  <a:lnTo>
                    <a:pt x="9" y="109"/>
                  </a:lnTo>
                  <a:lnTo>
                    <a:pt x="74" y="58"/>
                  </a:lnTo>
                  <a:lnTo>
                    <a:pt x="74" y="51"/>
                  </a:lnTo>
                  <a:lnTo>
                    <a:pt x="9" y="0"/>
                  </a:lnTo>
                  <a:lnTo>
                    <a:pt x="0" y="4"/>
                  </a:lnTo>
                  <a:close/>
                  <a:moveTo>
                    <a:pt x="10" y="13"/>
                  </a:moveTo>
                  <a:lnTo>
                    <a:pt x="62" y="55"/>
                  </a:lnTo>
                  <a:lnTo>
                    <a:pt x="10" y="95"/>
                  </a:lnTo>
                  <a:lnTo>
                    <a:pt x="10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Freeform 44"/>
            <p:cNvSpPr>
              <a:spLocks noEditPoints="1"/>
            </p:cNvSpPr>
            <p:nvPr/>
          </p:nvSpPr>
          <p:spPr bwMode="auto">
            <a:xfrm>
              <a:off x="3252869" y="1744227"/>
              <a:ext cx="303353" cy="303353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2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2 w 256"/>
                <a:gd name="T31" fmla="*/ 43 h 256"/>
                <a:gd name="T32" fmla="*/ 248 w 256"/>
                <a:gd name="T33" fmla="*/ 128 h 256"/>
                <a:gd name="T34" fmla="*/ 212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4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4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2" y="213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5" y="235"/>
                    <a:pt x="43" y="213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6"/>
                    <a:pt x="43" y="43"/>
                  </a:cubicBezTo>
                  <a:cubicBezTo>
                    <a:pt x="65" y="20"/>
                    <a:pt x="96" y="8"/>
                    <a:pt x="128" y="8"/>
                  </a:cubicBezTo>
                  <a:cubicBezTo>
                    <a:pt x="160" y="8"/>
                    <a:pt x="190" y="20"/>
                    <a:pt x="212" y="43"/>
                  </a:cubicBezTo>
                  <a:cubicBezTo>
                    <a:pt x="235" y="66"/>
                    <a:pt x="248" y="96"/>
                    <a:pt x="248" y="128"/>
                  </a:cubicBezTo>
                  <a:cubicBezTo>
                    <a:pt x="248" y="160"/>
                    <a:pt x="235" y="190"/>
                    <a:pt x="212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7" name="Группа 386"/>
          <p:cNvGrpSpPr/>
          <p:nvPr/>
        </p:nvGrpSpPr>
        <p:grpSpPr>
          <a:xfrm>
            <a:off x="3655632" y="1742178"/>
            <a:ext cx="283882" cy="305403"/>
            <a:chOff x="3655632" y="1742178"/>
            <a:chExt cx="283882" cy="305403"/>
          </a:xfrm>
          <a:solidFill>
            <a:schemeClr val="tx2"/>
          </a:solidFill>
        </p:grpSpPr>
        <p:sp>
          <p:nvSpPr>
            <p:cNvPr id="44" name="Freeform 45"/>
            <p:cNvSpPr>
              <a:spLocks noEditPoints="1"/>
            </p:cNvSpPr>
            <p:nvPr/>
          </p:nvSpPr>
          <p:spPr bwMode="auto">
            <a:xfrm>
              <a:off x="3760166" y="1742178"/>
              <a:ext cx="179348" cy="305403"/>
            </a:xfrm>
            <a:custGeom>
              <a:avLst/>
              <a:gdLst>
                <a:gd name="T0" fmla="*/ 64 w 152"/>
                <a:gd name="T1" fmla="*/ 199 h 257"/>
                <a:gd name="T2" fmla="*/ 36 w 152"/>
                <a:gd name="T3" fmla="*/ 185 h 257"/>
                <a:gd name="T4" fmla="*/ 0 w 152"/>
                <a:gd name="T5" fmla="*/ 221 h 257"/>
                <a:gd name="T6" fmla="*/ 36 w 152"/>
                <a:gd name="T7" fmla="*/ 257 h 257"/>
                <a:gd name="T8" fmla="*/ 72 w 152"/>
                <a:gd name="T9" fmla="*/ 221 h 257"/>
                <a:gd name="T10" fmla="*/ 72 w 152"/>
                <a:gd name="T11" fmla="*/ 88 h 257"/>
                <a:gd name="T12" fmla="*/ 152 w 152"/>
                <a:gd name="T13" fmla="*/ 64 h 257"/>
                <a:gd name="T14" fmla="*/ 152 w 152"/>
                <a:gd name="T15" fmla="*/ 0 h 257"/>
                <a:gd name="T16" fmla="*/ 64 w 152"/>
                <a:gd name="T17" fmla="*/ 26 h 257"/>
                <a:gd name="T18" fmla="*/ 64 w 152"/>
                <a:gd name="T19" fmla="*/ 199 h 257"/>
                <a:gd name="T20" fmla="*/ 36 w 152"/>
                <a:gd name="T21" fmla="*/ 249 h 257"/>
                <a:gd name="T22" fmla="*/ 8 w 152"/>
                <a:gd name="T23" fmla="*/ 221 h 257"/>
                <a:gd name="T24" fmla="*/ 36 w 152"/>
                <a:gd name="T25" fmla="*/ 193 h 257"/>
                <a:gd name="T26" fmla="*/ 64 w 152"/>
                <a:gd name="T27" fmla="*/ 221 h 257"/>
                <a:gd name="T28" fmla="*/ 36 w 152"/>
                <a:gd name="T29" fmla="*/ 249 h 257"/>
                <a:gd name="T30" fmla="*/ 72 w 152"/>
                <a:gd name="T31" fmla="*/ 32 h 257"/>
                <a:gd name="T32" fmla="*/ 144 w 152"/>
                <a:gd name="T33" fmla="*/ 11 h 257"/>
                <a:gd name="T34" fmla="*/ 144 w 152"/>
                <a:gd name="T35" fmla="*/ 58 h 257"/>
                <a:gd name="T36" fmla="*/ 72 w 152"/>
                <a:gd name="T37" fmla="*/ 80 h 257"/>
                <a:gd name="T38" fmla="*/ 72 w 152"/>
                <a:gd name="T39" fmla="*/ 3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2" h="257">
                  <a:moveTo>
                    <a:pt x="64" y="199"/>
                  </a:moveTo>
                  <a:cubicBezTo>
                    <a:pt x="57" y="191"/>
                    <a:pt x="47" y="185"/>
                    <a:pt x="36" y="185"/>
                  </a:cubicBezTo>
                  <a:cubicBezTo>
                    <a:pt x="16" y="185"/>
                    <a:pt x="0" y="202"/>
                    <a:pt x="0" y="221"/>
                  </a:cubicBezTo>
                  <a:cubicBezTo>
                    <a:pt x="0" y="241"/>
                    <a:pt x="16" y="257"/>
                    <a:pt x="36" y="257"/>
                  </a:cubicBezTo>
                  <a:cubicBezTo>
                    <a:pt x="56" y="257"/>
                    <a:pt x="72" y="241"/>
                    <a:pt x="72" y="221"/>
                  </a:cubicBezTo>
                  <a:cubicBezTo>
                    <a:pt x="72" y="88"/>
                    <a:pt x="72" y="88"/>
                    <a:pt x="72" y="88"/>
                  </a:cubicBezTo>
                  <a:cubicBezTo>
                    <a:pt x="152" y="64"/>
                    <a:pt x="152" y="64"/>
                    <a:pt x="152" y="64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64" y="26"/>
                    <a:pt x="64" y="26"/>
                    <a:pt x="64" y="26"/>
                  </a:cubicBezTo>
                  <a:lnTo>
                    <a:pt x="64" y="199"/>
                  </a:lnTo>
                  <a:close/>
                  <a:moveTo>
                    <a:pt x="36" y="249"/>
                  </a:moveTo>
                  <a:cubicBezTo>
                    <a:pt x="20" y="249"/>
                    <a:pt x="8" y="237"/>
                    <a:pt x="8" y="221"/>
                  </a:cubicBezTo>
                  <a:cubicBezTo>
                    <a:pt x="8" y="206"/>
                    <a:pt x="20" y="193"/>
                    <a:pt x="36" y="193"/>
                  </a:cubicBezTo>
                  <a:cubicBezTo>
                    <a:pt x="51" y="193"/>
                    <a:pt x="64" y="206"/>
                    <a:pt x="64" y="221"/>
                  </a:cubicBezTo>
                  <a:cubicBezTo>
                    <a:pt x="64" y="237"/>
                    <a:pt x="51" y="249"/>
                    <a:pt x="36" y="249"/>
                  </a:cubicBezTo>
                  <a:close/>
                  <a:moveTo>
                    <a:pt x="72" y="32"/>
                  </a:moveTo>
                  <a:cubicBezTo>
                    <a:pt x="144" y="11"/>
                    <a:pt x="144" y="11"/>
                    <a:pt x="144" y="11"/>
                  </a:cubicBezTo>
                  <a:cubicBezTo>
                    <a:pt x="144" y="58"/>
                    <a:pt x="144" y="58"/>
                    <a:pt x="144" y="58"/>
                  </a:cubicBezTo>
                  <a:cubicBezTo>
                    <a:pt x="72" y="80"/>
                    <a:pt x="72" y="80"/>
                    <a:pt x="72" y="80"/>
                  </a:cubicBezTo>
                  <a:lnTo>
                    <a:pt x="72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Rectangle 46"/>
            <p:cNvSpPr>
              <a:spLocks noChangeArrowheads="1"/>
            </p:cNvSpPr>
            <p:nvPr/>
          </p:nvSpPr>
          <p:spPr bwMode="auto">
            <a:xfrm>
              <a:off x="3655632" y="1814942"/>
              <a:ext cx="160900" cy="922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Rectangle 47"/>
            <p:cNvSpPr>
              <a:spLocks noChangeArrowheads="1"/>
            </p:cNvSpPr>
            <p:nvPr/>
          </p:nvSpPr>
          <p:spPr bwMode="auto">
            <a:xfrm>
              <a:off x="3655632" y="1862085"/>
              <a:ext cx="160900" cy="922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" name="Rectangle 48"/>
            <p:cNvSpPr>
              <a:spLocks noChangeArrowheads="1"/>
            </p:cNvSpPr>
            <p:nvPr/>
          </p:nvSpPr>
          <p:spPr bwMode="auto">
            <a:xfrm>
              <a:off x="3655632" y="1909227"/>
              <a:ext cx="160900" cy="1024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8" name="Группа 387"/>
          <p:cNvGrpSpPr/>
          <p:nvPr/>
        </p:nvGrpSpPr>
        <p:grpSpPr>
          <a:xfrm>
            <a:off x="4038923" y="1777023"/>
            <a:ext cx="303353" cy="236738"/>
            <a:chOff x="4038923" y="1777023"/>
            <a:chExt cx="303353" cy="236738"/>
          </a:xfrm>
          <a:solidFill>
            <a:schemeClr val="tx2"/>
          </a:solidFill>
        </p:grpSpPr>
        <p:sp>
          <p:nvSpPr>
            <p:cNvPr id="48" name="Freeform 49"/>
            <p:cNvSpPr>
              <a:spLocks noEditPoints="1"/>
            </p:cNvSpPr>
            <p:nvPr/>
          </p:nvSpPr>
          <p:spPr bwMode="auto">
            <a:xfrm>
              <a:off x="4067618" y="1871308"/>
              <a:ext cx="108633" cy="109658"/>
            </a:xfrm>
            <a:custGeom>
              <a:avLst/>
              <a:gdLst>
                <a:gd name="T0" fmla="*/ 46 w 92"/>
                <a:gd name="T1" fmla="*/ 92 h 92"/>
                <a:gd name="T2" fmla="*/ 92 w 92"/>
                <a:gd name="T3" fmla="*/ 46 h 92"/>
                <a:gd name="T4" fmla="*/ 46 w 92"/>
                <a:gd name="T5" fmla="*/ 0 h 92"/>
                <a:gd name="T6" fmla="*/ 0 w 92"/>
                <a:gd name="T7" fmla="*/ 46 h 92"/>
                <a:gd name="T8" fmla="*/ 46 w 92"/>
                <a:gd name="T9" fmla="*/ 92 h 92"/>
                <a:gd name="T10" fmla="*/ 12 w 92"/>
                <a:gd name="T11" fmla="*/ 64 h 92"/>
                <a:gd name="T12" fmla="*/ 28 w 92"/>
                <a:gd name="T13" fmla="*/ 64 h 92"/>
                <a:gd name="T14" fmla="*/ 28 w 92"/>
                <a:gd name="T15" fmla="*/ 79 h 92"/>
                <a:gd name="T16" fmla="*/ 12 w 92"/>
                <a:gd name="T17" fmla="*/ 64 h 92"/>
                <a:gd name="T18" fmla="*/ 36 w 92"/>
                <a:gd name="T19" fmla="*/ 82 h 92"/>
                <a:gd name="T20" fmla="*/ 36 w 92"/>
                <a:gd name="T21" fmla="*/ 64 h 92"/>
                <a:gd name="T22" fmla="*/ 56 w 92"/>
                <a:gd name="T23" fmla="*/ 64 h 92"/>
                <a:gd name="T24" fmla="*/ 56 w 92"/>
                <a:gd name="T25" fmla="*/ 82 h 92"/>
                <a:gd name="T26" fmla="*/ 46 w 92"/>
                <a:gd name="T27" fmla="*/ 84 h 92"/>
                <a:gd name="T28" fmla="*/ 36 w 92"/>
                <a:gd name="T29" fmla="*/ 82 h 92"/>
                <a:gd name="T30" fmla="*/ 36 w 92"/>
                <a:gd name="T31" fmla="*/ 56 h 92"/>
                <a:gd name="T32" fmla="*/ 36 w 92"/>
                <a:gd name="T33" fmla="*/ 36 h 92"/>
                <a:gd name="T34" fmla="*/ 56 w 92"/>
                <a:gd name="T35" fmla="*/ 36 h 92"/>
                <a:gd name="T36" fmla="*/ 56 w 92"/>
                <a:gd name="T37" fmla="*/ 56 h 92"/>
                <a:gd name="T38" fmla="*/ 36 w 92"/>
                <a:gd name="T39" fmla="*/ 56 h 92"/>
                <a:gd name="T40" fmla="*/ 64 w 92"/>
                <a:gd name="T41" fmla="*/ 79 h 92"/>
                <a:gd name="T42" fmla="*/ 64 w 92"/>
                <a:gd name="T43" fmla="*/ 64 h 92"/>
                <a:gd name="T44" fmla="*/ 79 w 92"/>
                <a:gd name="T45" fmla="*/ 64 h 92"/>
                <a:gd name="T46" fmla="*/ 64 w 92"/>
                <a:gd name="T47" fmla="*/ 79 h 92"/>
                <a:gd name="T48" fmla="*/ 82 w 92"/>
                <a:gd name="T49" fmla="*/ 56 h 92"/>
                <a:gd name="T50" fmla="*/ 64 w 92"/>
                <a:gd name="T51" fmla="*/ 56 h 92"/>
                <a:gd name="T52" fmla="*/ 64 w 92"/>
                <a:gd name="T53" fmla="*/ 36 h 92"/>
                <a:gd name="T54" fmla="*/ 82 w 92"/>
                <a:gd name="T55" fmla="*/ 36 h 92"/>
                <a:gd name="T56" fmla="*/ 84 w 92"/>
                <a:gd name="T57" fmla="*/ 46 h 92"/>
                <a:gd name="T58" fmla="*/ 82 w 92"/>
                <a:gd name="T59" fmla="*/ 56 h 92"/>
                <a:gd name="T60" fmla="*/ 79 w 92"/>
                <a:gd name="T61" fmla="*/ 28 h 92"/>
                <a:gd name="T62" fmla="*/ 64 w 92"/>
                <a:gd name="T63" fmla="*/ 28 h 92"/>
                <a:gd name="T64" fmla="*/ 64 w 92"/>
                <a:gd name="T65" fmla="*/ 12 h 92"/>
                <a:gd name="T66" fmla="*/ 79 w 92"/>
                <a:gd name="T67" fmla="*/ 28 h 92"/>
                <a:gd name="T68" fmla="*/ 56 w 92"/>
                <a:gd name="T69" fmla="*/ 9 h 92"/>
                <a:gd name="T70" fmla="*/ 56 w 92"/>
                <a:gd name="T71" fmla="*/ 28 h 92"/>
                <a:gd name="T72" fmla="*/ 36 w 92"/>
                <a:gd name="T73" fmla="*/ 28 h 92"/>
                <a:gd name="T74" fmla="*/ 36 w 92"/>
                <a:gd name="T75" fmla="*/ 9 h 92"/>
                <a:gd name="T76" fmla="*/ 46 w 92"/>
                <a:gd name="T77" fmla="*/ 8 h 92"/>
                <a:gd name="T78" fmla="*/ 56 w 92"/>
                <a:gd name="T79" fmla="*/ 9 h 92"/>
                <a:gd name="T80" fmla="*/ 28 w 92"/>
                <a:gd name="T81" fmla="*/ 12 h 92"/>
                <a:gd name="T82" fmla="*/ 28 w 92"/>
                <a:gd name="T83" fmla="*/ 28 h 92"/>
                <a:gd name="T84" fmla="*/ 12 w 92"/>
                <a:gd name="T85" fmla="*/ 28 h 92"/>
                <a:gd name="T86" fmla="*/ 28 w 92"/>
                <a:gd name="T87" fmla="*/ 12 h 92"/>
                <a:gd name="T88" fmla="*/ 9 w 92"/>
                <a:gd name="T89" fmla="*/ 36 h 92"/>
                <a:gd name="T90" fmla="*/ 28 w 92"/>
                <a:gd name="T91" fmla="*/ 36 h 92"/>
                <a:gd name="T92" fmla="*/ 28 w 92"/>
                <a:gd name="T93" fmla="*/ 56 h 92"/>
                <a:gd name="T94" fmla="*/ 9 w 92"/>
                <a:gd name="T95" fmla="*/ 56 h 92"/>
                <a:gd name="T96" fmla="*/ 8 w 92"/>
                <a:gd name="T97" fmla="*/ 46 h 92"/>
                <a:gd name="T98" fmla="*/ 9 w 92"/>
                <a:gd name="T99" fmla="*/ 3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2" h="92">
                  <a:moveTo>
                    <a:pt x="46" y="92"/>
                  </a:moveTo>
                  <a:cubicBezTo>
                    <a:pt x="71" y="92"/>
                    <a:pt x="92" y="71"/>
                    <a:pt x="92" y="46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0" y="0"/>
                    <a:pt x="0" y="20"/>
                    <a:pt x="0" y="46"/>
                  </a:cubicBezTo>
                  <a:cubicBezTo>
                    <a:pt x="0" y="71"/>
                    <a:pt x="20" y="92"/>
                    <a:pt x="46" y="92"/>
                  </a:cubicBezTo>
                  <a:close/>
                  <a:moveTo>
                    <a:pt x="12" y="64"/>
                  </a:moveTo>
                  <a:cubicBezTo>
                    <a:pt x="28" y="64"/>
                    <a:pt x="28" y="64"/>
                    <a:pt x="28" y="64"/>
                  </a:cubicBezTo>
                  <a:cubicBezTo>
                    <a:pt x="28" y="79"/>
                    <a:pt x="28" y="79"/>
                    <a:pt x="28" y="79"/>
                  </a:cubicBezTo>
                  <a:cubicBezTo>
                    <a:pt x="21" y="76"/>
                    <a:pt x="16" y="70"/>
                    <a:pt x="12" y="64"/>
                  </a:cubicBezTo>
                  <a:close/>
                  <a:moveTo>
                    <a:pt x="36" y="82"/>
                  </a:moveTo>
                  <a:cubicBezTo>
                    <a:pt x="36" y="64"/>
                    <a:pt x="36" y="64"/>
                    <a:pt x="3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3" y="83"/>
                    <a:pt x="49" y="84"/>
                    <a:pt x="46" y="84"/>
                  </a:cubicBezTo>
                  <a:cubicBezTo>
                    <a:pt x="42" y="84"/>
                    <a:pt x="39" y="83"/>
                    <a:pt x="36" y="82"/>
                  </a:cubicBezTo>
                  <a:close/>
                  <a:moveTo>
                    <a:pt x="36" y="56"/>
                  </a:moveTo>
                  <a:cubicBezTo>
                    <a:pt x="36" y="36"/>
                    <a:pt x="36" y="36"/>
                    <a:pt x="36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56"/>
                    <a:pt x="56" y="56"/>
                    <a:pt x="56" y="56"/>
                  </a:cubicBezTo>
                  <a:lnTo>
                    <a:pt x="36" y="56"/>
                  </a:lnTo>
                  <a:close/>
                  <a:moveTo>
                    <a:pt x="64" y="79"/>
                  </a:moveTo>
                  <a:cubicBezTo>
                    <a:pt x="64" y="64"/>
                    <a:pt x="64" y="64"/>
                    <a:pt x="64" y="64"/>
                  </a:cubicBezTo>
                  <a:cubicBezTo>
                    <a:pt x="79" y="64"/>
                    <a:pt x="79" y="64"/>
                    <a:pt x="79" y="64"/>
                  </a:cubicBezTo>
                  <a:cubicBezTo>
                    <a:pt x="76" y="70"/>
                    <a:pt x="70" y="76"/>
                    <a:pt x="64" y="79"/>
                  </a:cubicBezTo>
                  <a:close/>
                  <a:moveTo>
                    <a:pt x="82" y="56"/>
                  </a:moveTo>
                  <a:cubicBezTo>
                    <a:pt x="64" y="56"/>
                    <a:pt x="64" y="56"/>
                    <a:pt x="64" y="5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3" y="39"/>
                    <a:pt x="84" y="42"/>
                    <a:pt x="84" y="46"/>
                  </a:cubicBezTo>
                  <a:cubicBezTo>
                    <a:pt x="84" y="49"/>
                    <a:pt x="83" y="53"/>
                    <a:pt x="82" y="56"/>
                  </a:cubicBezTo>
                  <a:close/>
                  <a:moveTo>
                    <a:pt x="79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70" y="16"/>
                    <a:pt x="76" y="21"/>
                    <a:pt x="79" y="28"/>
                  </a:cubicBezTo>
                  <a:close/>
                  <a:moveTo>
                    <a:pt x="56" y="9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9" y="8"/>
                    <a:pt x="42" y="8"/>
                    <a:pt x="46" y="8"/>
                  </a:cubicBezTo>
                  <a:cubicBezTo>
                    <a:pt x="49" y="8"/>
                    <a:pt x="53" y="8"/>
                    <a:pt x="56" y="9"/>
                  </a:cubicBezTo>
                  <a:close/>
                  <a:moveTo>
                    <a:pt x="28" y="12"/>
                  </a:moveTo>
                  <a:cubicBezTo>
                    <a:pt x="28" y="28"/>
                    <a:pt x="28" y="28"/>
                    <a:pt x="2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6" y="21"/>
                    <a:pt x="21" y="16"/>
                    <a:pt x="28" y="12"/>
                  </a:cubicBezTo>
                  <a:close/>
                  <a:moveTo>
                    <a:pt x="9" y="36"/>
                  </a:moveTo>
                  <a:cubicBezTo>
                    <a:pt x="28" y="36"/>
                    <a:pt x="28" y="36"/>
                    <a:pt x="28" y="3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8" y="53"/>
                    <a:pt x="8" y="49"/>
                    <a:pt x="8" y="46"/>
                  </a:cubicBezTo>
                  <a:cubicBezTo>
                    <a:pt x="8" y="42"/>
                    <a:pt x="8" y="39"/>
                    <a:pt x="9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" name="Freeform 50"/>
            <p:cNvSpPr>
              <a:spLocks noEditPoints="1"/>
            </p:cNvSpPr>
            <p:nvPr/>
          </p:nvSpPr>
          <p:spPr bwMode="auto">
            <a:xfrm>
              <a:off x="4194699" y="1905128"/>
              <a:ext cx="118882" cy="80963"/>
            </a:xfrm>
            <a:custGeom>
              <a:avLst/>
              <a:gdLst>
                <a:gd name="T0" fmla="*/ 116 w 116"/>
                <a:gd name="T1" fmla="*/ 0 h 79"/>
                <a:gd name="T2" fmla="*/ 0 w 116"/>
                <a:gd name="T3" fmla="*/ 0 h 79"/>
                <a:gd name="T4" fmla="*/ 0 w 116"/>
                <a:gd name="T5" fmla="*/ 79 h 79"/>
                <a:gd name="T6" fmla="*/ 116 w 116"/>
                <a:gd name="T7" fmla="*/ 79 h 79"/>
                <a:gd name="T8" fmla="*/ 116 w 116"/>
                <a:gd name="T9" fmla="*/ 0 h 79"/>
                <a:gd name="T10" fmla="*/ 107 w 116"/>
                <a:gd name="T11" fmla="*/ 69 h 79"/>
                <a:gd name="T12" fmla="*/ 10 w 116"/>
                <a:gd name="T13" fmla="*/ 69 h 79"/>
                <a:gd name="T14" fmla="*/ 10 w 116"/>
                <a:gd name="T15" fmla="*/ 9 h 79"/>
                <a:gd name="T16" fmla="*/ 107 w 116"/>
                <a:gd name="T17" fmla="*/ 9 h 79"/>
                <a:gd name="T18" fmla="*/ 107 w 116"/>
                <a:gd name="T19" fmla="*/ 6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6" h="79">
                  <a:moveTo>
                    <a:pt x="116" y="0"/>
                  </a:moveTo>
                  <a:lnTo>
                    <a:pt x="0" y="0"/>
                  </a:lnTo>
                  <a:lnTo>
                    <a:pt x="0" y="79"/>
                  </a:lnTo>
                  <a:lnTo>
                    <a:pt x="116" y="79"/>
                  </a:lnTo>
                  <a:lnTo>
                    <a:pt x="116" y="0"/>
                  </a:lnTo>
                  <a:close/>
                  <a:moveTo>
                    <a:pt x="107" y="69"/>
                  </a:moveTo>
                  <a:lnTo>
                    <a:pt x="10" y="69"/>
                  </a:lnTo>
                  <a:lnTo>
                    <a:pt x="10" y="9"/>
                  </a:lnTo>
                  <a:lnTo>
                    <a:pt x="107" y="9"/>
                  </a:lnTo>
                  <a:lnTo>
                    <a:pt x="107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" name="Freeform 51"/>
            <p:cNvSpPr>
              <a:spLocks noEditPoints="1"/>
            </p:cNvSpPr>
            <p:nvPr/>
          </p:nvSpPr>
          <p:spPr bwMode="auto">
            <a:xfrm>
              <a:off x="4280785" y="1867209"/>
              <a:ext cx="32795" cy="28696"/>
            </a:xfrm>
            <a:custGeom>
              <a:avLst/>
              <a:gdLst>
                <a:gd name="T0" fmla="*/ 32 w 32"/>
                <a:gd name="T1" fmla="*/ 0 h 28"/>
                <a:gd name="T2" fmla="*/ 0 w 32"/>
                <a:gd name="T3" fmla="*/ 0 h 28"/>
                <a:gd name="T4" fmla="*/ 0 w 32"/>
                <a:gd name="T5" fmla="*/ 28 h 28"/>
                <a:gd name="T6" fmla="*/ 32 w 32"/>
                <a:gd name="T7" fmla="*/ 28 h 28"/>
                <a:gd name="T8" fmla="*/ 32 w 32"/>
                <a:gd name="T9" fmla="*/ 0 h 28"/>
                <a:gd name="T10" fmla="*/ 23 w 32"/>
                <a:gd name="T11" fmla="*/ 18 h 28"/>
                <a:gd name="T12" fmla="*/ 9 w 32"/>
                <a:gd name="T13" fmla="*/ 18 h 28"/>
                <a:gd name="T14" fmla="*/ 9 w 32"/>
                <a:gd name="T15" fmla="*/ 9 h 28"/>
                <a:gd name="T16" fmla="*/ 23 w 32"/>
                <a:gd name="T17" fmla="*/ 9 h 28"/>
                <a:gd name="T18" fmla="*/ 23 w 32"/>
                <a:gd name="T19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32" y="28"/>
                  </a:lnTo>
                  <a:lnTo>
                    <a:pt x="32" y="0"/>
                  </a:lnTo>
                  <a:close/>
                  <a:moveTo>
                    <a:pt x="23" y="18"/>
                  </a:moveTo>
                  <a:lnTo>
                    <a:pt x="9" y="18"/>
                  </a:lnTo>
                  <a:lnTo>
                    <a:pt x="9" y="9"/>
                  </a:lnTo>
                  <a:lnTo>
                    <a:pt x="23" y="9"/>
                  </a:lnTo>
                  <a:lnTo>
                    <a:pt x="23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" name="Freeform 52"/>
            <p:cNvSpPr>
              <a:spLocks noEditPoints="1"/>
            </p:cNvSpPr>
            <p:nvPr/>
          </p:nvSpPr>
          <p:spPr bwMode="auto">
            <a:xfrm>
              <a:off x="4237742" y="1867209"/>
              <a:ext cx="32795" cy="28696"/>
            </a:xfrm>
            <a:custGeom>
              <a:avLst/>
              <a:gdLst>
                <a:gd name="T0" fmla="*/ 32 w 32"/>
                <a:gd name="T1" fmla="*/ 0 h 28"/>
                <a:gd name="T2" fmla="*/ 0 w 32"/>
                <a:gd name="T3" fmla="*/ 0 h 28"/>
                <a:gd name="T4" fmla="*/ 0 w 32"/>
                <a:gd name="T5" fmla="*/ 28 h 28"/>
                <a:gd name="T6" fmla="*/ 32 w 32"/>
                <a:gd name="T7" fmla="*/ 28 h 28"/>
                <a:gd name="T8" fmla="*/ 32 w 32"/>
                <a:gd name="T9" fmla="*/ 0 h 28"/>
                <a:gd name="T10" fmla="*/ 23 w 32"/>
                <a:gd name="T11" fmla="*/ 18 h 28"/>
                <a:gd name="T12" fmla="*/ 9 w 32"/>
                <a:gd name="T13" fmla="*/ 18 h 28"/>
                <a:gd name="T14" fmla="*/ 9 w 32"/>
                <a:gd name="T15" fmla="*/ 9 h 28"/>
                <a:gd name="T16" fmla="*/ 23 w 32"/>
                <a:gd name="T17" fmla="*/ 9 h 28"/>
                <a:gd name="T18" fmla="*/ 23 w 32"/>
                <a:gd name="T19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32" y="28"/>
                  </a:lnTo>
                  <a:lnTo>
                    <a:pt x="32" y="0"/>
                  </a:lnTo>
                  <a:close/>
                  <a:moveTo>
                    <a:pt x="23" y="18"/>
                  </a:moveTo>
                  <a:lnTo>
                    <a:pt x="9" y="18"/>
                  </a:lnTo>
                  <a:lnTo>
                    <a:pt x="9" y="9"/>
                  </a:lnTo>
                  <a:lnTo>
                    <a:pt x="23" y="9"/>
                  </a:lnTo>
                  <a:lnTo>
                    <a:pt x="23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Freeform 53"/>
            <p:cNvSpPr>
              <a:spLocks noEditPoints="1"/>
            </p:cNvSpPr>
            <p:nvPr/>
          </p:nvSpPr>
          <p:spPr bwMode="auto">
            <a:xfrm>
              <a:off x="4194699" y="1867209"/>
              <a:ext cx="33820" cy="28696"/>
            </a:xfrm>
            <a:custGeom>
              <a:avLst/>
              <a:gdLst>
                <a:gd name="T0" fmla="*/ 33 w 33"/>
                <a:gd name="T1" fmla="*/ 0 h 28"/>
                <a:gd name="T2" fmla="*/ 0 w 33"/>
                <a:gd name="T3" fmla="*/ 0 h 28"/>
                <a:gd name="T4" fmla="*/ 0 w 33"/>
                <a:gd name="T5" fmla="*/ 28 h 28"/>
                <a:gd name="T6" fmla="*/ 33 w 33"/>
                <a:gd name="T7" fmla="*/ 28 h 28"/>
                <a:gd name="T8" fmla="*/ 33 w 33"/>
                <a:gd name="T9" fmla="*/ 0 h 28"/>
                <a:gd name="T10" fmla="*/ 24 w 33"/>
                <a:gd name="T11" fmla="*/ 18 h 28"/>
                <a:gd name="T12" fmla="*/ 10 w 33"/>
                <a:gd name="T13" fmla="*/ 18 h 28"/>
                <a:gd name="T14" fmla="*/ 10 w 33"/>
                <a:gd name="T15" fmla="*/ 9 h 28"/>
                <a:gd name="T16" fmla="*/ 24 w 33"/>
                <a:gd name="T17" fmla="*/ 9 h 28"/>
                <a:gd name="T18" fmla="*/ 24 w 33"/>
                <a:gd name="T19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28">
                  <a:moveTo>
                    <a:pt x="33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33" y="28"/>
                  </a:lnTo>
                  <a:lnTo>
                    <a:pt x="33" y="0"/>
                  </a:lnTo>
                  <a:close/>
                  <a:moveTo>
                    <a:pt x="24" y="18"/>
                  </a:moveTo>
                  <a:lnTo>
                    <a:pt x="10" y="18"/>
                  </a:lnTo>
                  <a:lnTo>
                    <a:pt x="10" y="9"/>
                  </a:lnTo>
                  <a:lnTo>
                    <a:pt x="24" y="9"/>
                  </a:lnTo>
                  <a:lnTo>
                    <a:pt x="24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" name="Freeform 54"/>
            <p:cNvSpPr>
              <a:spLocks noEditPoints="1"/>
            </p:cNvSpPr>
            <p:nvPr/>
          </p:nvSpPr>
          <p:spPr bwMode="auto">
            <a:xfrm>
              <a:off x="4038923" y="1777023"/>
              <a:ext cx="303353" cy="236738"/>
            </a:xfrm>
            <a:custGeom>
              <a:avLst/>
              <a:gdLst>
                <a:gd name="T0" fmla="*/ 277 w 296"/>
                <a:gd name="T1" fmla="*/ 0 h 231"/>
                <a:gd name="T2" fmla="*/ 19 w 296"/>
                <a:gd name="T3" fmla="*/ 0 h 231"/>
                <a:gd name="T4" fmla="*/ 19 w 296"/>
                <a:gd name="T5" fmla="*/ 60 h 231"/>
                <a:gd name="T6" fmla="*/ 0 w 296"/>
                <a:gd name="T7" fmla="*/ 60 h 231"/>
                <a:gd name="T8" fmla="*/ 0 w 296"/>
                <a:gd name="T9" fmla="*/ 231 h 231"/>
                <a:gd name="T10" fmla="*/ 296 w 296"/>
                <a:gd name="T11" fmla="*/ 231 h 231"/>
                <a:gd name="T12" fmla="*/ 296 w 296"/>
                <a:gd name="T13" fmla="*/ 60 h 231"/>
                <a:gd name="T14" fmla="*/ 277 w 296"/>
                <a:gd name="T15" fmla="*/ 60 h 231"/>
                <a:gd name="T16" fmla="*/ 277 w 296"/>
                <a:gd name="T17" fmla="*/ 0 h 231"/>
                <a:gd name="T18" fmla="*/ 268 w 296"/>
                <a:gd name="T19" fmla="*/ 9 h 231"/>
                <a:gd name="T20" fmla="*/ 268 w 296"/>
                <a:gd name="T21" fmla="*/ 18 h 231"/>
                <a:gd name="T22" fmla="*/ 28 w 296"/>
                <a:gd name="T23" fmla="*/ 18 h 231"/>
                <a:gd name="T24" fmla="*/ 28 w 296"/>
                <a:gd name="T25" fmla="*/ 9 h 231"/>
                <a:gd name="T26" fmla="*/ 268 w 296"/>
                <a:gd name="T27" fmla="*/ 9 h 231"/>
                <a:gd name="T28" fmla="*/ 28 w 296"/>
                <a:gd name="T29" fmla="*/ 28 h 231"/>
                <a:gd name="T30" fmla="*/ 268 w 296"/>
                <a:gd name="T31" fmla="*/ 28 h 231"/>
                <a:gd name="T32" fmla="*/ 268 w 296"/>
                <a:gd name="T33" fmla="*/ 60 h 231"/>
                <a:gd name="T34" fmla="*/ 28 w 296"/>
                <a:gd name="T35" fmla="*/ 60 h 231"/>
                <a:gd name="T36" fmla="*/ 28 w 296"/>
                <a:gd name="T37" fmla="*/ 28 h 231"/>
                <a:gd name="T38" fmla="*/ 286 w 296"/>
                <a:gd name="T39" fmla="*/ 222 h 231"/>
                <a:gd name="T40" fmla="*/ 9 w 296"/>
                <a:gd name="T41" fmla="*/ 222 h 231"/>
                <a:gd name="T42" fmla="*/ 9 w 296"/>
                <a:gd name="T43" fmla="*/ 69 h 231"/>
                <a:gd name="T44" fmla="*/ 286 w 296"/>
                <a:gd name="T45" fmla="*/ 69 h 231"/>
                <a:gd name="T46" fmla="*/ 286 w 296"/>
                <a:gd name="T47" fmla="*/ 222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6" h="231">
                  <a:moveTo>
                    <a:pt x="277" y="0"/>
                  </a:moveTo>
                  <a:lnTo>
                    <a:pt x="19" y="0"/>
                  </a:lnTo>
                  <a:lnTo>
                    <a:pt x="19" y="60"/>
                  </a:lnTo>
                  <a:lnTo>
                    <a:pt x="0" y="60"/>
                  </a:lnTo>
                  <a:lnTo>
                    <a:pt x="0" y="231"/>
                  </a:lnTo>
                  <a:lnTo>
                    <a:pt x="296" y="231"/>
                  </a:lnTo>
                  <a:lnTo>
                    <a:pt x="296" y="60"/>
                  </a:lnTo>
                  <a:lnTo>
                    <a:pt x="277" y="60"/>
                  </a:lnTo>
                  <a:lnTo>
                    <a:pt x="277" y="0"/>
                  </a:lnTo>
                  <a:close/>
                  <a:moveTo>
                    <a:pt x="268" y="9"/>
                  </a:moveTo>
                  <a:lnTo>
                    <a:pt x="268" y="18"/>
                  </a:lnTo>
                  <a:lnTo>
                    <a:pt x="28" y="18"/>
                  </a:lnTo>
                  <a:lnTo>
                    <a:pt x="28" y="9"/>
                  </a:lnTo>
                  <a:lnTo>
                    <a:pt x="268" y="9"/>
                  </a:lnTo>
                  <a:close/>
                  <a:moveTo>
                    <a:pt x="28" y="28"/>
                  </a:moveTo>
                  <a:lnTo>
                    <a:pt x="268" y="28"/>
                  </a:lnTo>
                  <a:lnTo>
                    <a:pt x="268" y="60"/>
                  </a:lnTo>
                  <a:lnTo>
                    <a:pt x="28" y="60"/>
                  </a:lnTo>
                  <a:lnTo>
                    <a:pt x="28" y="28"/>
                  </a:lnTo>
                  <a:close/>
                  <a:moveTo>
                    <a:pt x="286" y="222"/>
                  </a:moveTo>
                  <a:lnTo>
                    <a:pt x="9" y="222"/>
                  </a:lnTo>
                  <a:lnTo>
                    <a:pt x="9" y="69"/>
                  </a:lnTo>
                  <a:lnTo>
                    <a:pt x="286" y="69"/>
                  </a:lnTo>
                  <a:lnTo>
                    <a:pt x="286" y="2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89" name="Группа 388"/>
          <p:cNvGrpSpPr/>
          <p:nvPr/>
        </p:nvGrpSpPr>
        <p:grpSpPr>
          <a:xfrm>
            <a:off x="4431437" y="1757551"/>
            <a:ext cx="303353" cy="275682"/>
            <a:chOff x="4431437" y="1757551"/>
            <a:chExt cx="303353" cy="275682"/>
          </a:xfrm>
          <a:solidFill>
            <a:schemeClr val="tx2"/>
          </a:solidFill>
        </p:grpSpPr>
        <p:sp>
          <p:nvSpPr>
            <p:cNvPr id="54" name="Freeform 55"/>
            <p:cNvSpPr>
              <a:spLocks noEditPoints="1"/>
            </p:cNvSpPr>
            <p:nvPr/>
          </p:nvSpPr>
          <p:spPr bwMode="auto">
            <a:xfrm>
              <a:off x="4460133" y="1871308"/>
              <a:ext cx="132205" cy="133229"/>
            </a:xfrm>
            <a:custGeom>
              <a:avLst/>
              <a:gdLst>
                <a:gd name="T0" fmla="*/ 56 w 112"/>
                <a:gd name="T1" fmla="*/ 112 h 112"/>
                <a:gd name="T2" fmla="*/ 112 w 112"/>
                <a:gd name="T3" fmla="*/ 56 h 112"/>
                <a:gd name="T4" fmla="*/ 56 w 112"/>
                <a:gd name="T5" fmla="*/ 0 h 112"/>
                <a:gd name="T6" fmla="*/ 0 w 112"/>
                <a:gd name="T7" fmla="*/ 56 h 112"/>
                <a:gd name="T8" fmla="*/ 56 w 112"/>
                <a:gd name="T9" fmla="*/ 112 h 112"/>
                <a:gd name="T10" fmla="*/ 14 w 112"/>
                <a:gd name="T11" fmla="*/ 80 h 112"/>
                <a:gd name="T12" fmla="*/ 32 w 112"/>
                <a:gd name="T13" fmla="*/ 80 h 112"/>
                <a:gd name="T14" fmla="*/ 32 w 112"/>
                <a:gd name="T15" fmla="*/ 97 h 112"/>
                <a:gd name="T16" fmla="*/ 14 w 112"/>
                <a:gd name="T17" fmla="*/ 80 h 112"/>
                <a:gd name="T18" fmla="*/ 40 w 112"/>
                <a:gd name="T19" fmla="*/ 101 h 112"/>
                <a:gd name="T20" fmla="*/ 40 w 112"/>
                <a:gd name="T21" fmla="*/ 80 h 112"/>
                <a:gd name="T22" fmla="*/ 72 w 112"/>
                <a:gd name="T23" fmla="*/ 80 h 112"/>
                <a:gd name="T24" fmla="*/ 72 w 112"/>
                <a:gd name="T25" fmla="*/ 101 h 112"/>
                <a:gd name="T26" fmla="*/ 56 w 112"/>
                <a:gd name="T27" fmla="*/ 104 h 112"/>
                <a:gd name="T28" fmla="*/ 40 w 112"/>
                <a:gd name="T29" fmla="*/ 101 h 112"/>
                <a:gd name="T30" fmla="*/ 40 w 112"/>
                <a:gd name="T31" fmla="*/ 72 h 112"/>
                <a:gd name="T32" fmla="*/ 40 w 112"/>
                <a:gd name="T33" fmla="*/ 40 h 112"/>
                <a:gd name="T34" fmla="*/ 72 w 112"/>
                <a:gd name="T35" fmla="*/ 40 h 112"/>
                <a:gd name="T36" fmla="*/ 72 w 112"/>
                <a:gd name="T37" fmla="*/ 72 h 112"/>
                <a:gd name="T38" fmla="*/ 40 w 112"/>
                <a:gd name="T39" fmla="*/ 72 h 112"/>
                <a:gd name="T40" fmla="*/ 80 w 112"/>
                <a:gd name="T41" fmla="*/ 97 h 112"/>
                <a:gd name="T42" fmla="*/ 80 w 112"/>
                <a:gd name="T43" fmla="*/ 80 h 112"/>
                <a:gd name="T44" fmla="*/ 97 w 112"/>
                <a:gd name="T45" fmla="*/ 80 h 112"/>
                <a:gd name="T46" fmla="*/ 80 w 112"/>
                <a:gd name="T47" fmla="*/ 97 h 112"/>
                <a:gd name="T48" fmla="*/ 101 w 112"/>
                <a:gd name="T49" fmla="*/ 72 h 112"/>
                <a:gd name="T50" fmla="*/ 80 w 112"/>
                <a:gd name="T51" fmla="*/ 72 h 112"/>
                <a:gd name="T52" fmla="*/ 80 w 112"/>
                <a:gd name="T53" fmla="*/ 40 h 112"/>
                <a:gd name="T54" fmla="*/ 101 w 112"/>
                <a:gd name="T55" fmla="*/ 40 h 112"/>
                <a:gd name="T56" fmla="*/ 104 w 112"/>
                <a:gd name="T57" fmla="*/ 56 h 112"/>
                <a:gd name="T58" fmla="*/ 101 w 112"/>
                <a:gd name="T59" fmla="*/ 72 h 112"/>
                <a:gd name="T60" fmla="*/ 97 w 112"/>
                <a:gd name="T61" fmla="*/ 32 h 112"/>
                <a:gd name="T62" fmla="*/ 80 w 112"/>
                <a:gd name="T63" fmla="*/ 32 h 112"/>
                <a:gd name="T64" fmla="*/ 80 w 112"/>
                <a:gd name="T65" fmla="*/ 14 h 112"/>
                <a:gd name="T66" fmla="*/ 97 w 112"/>
                <a:gd name="T67" fmla="*/ 32 h 112"/>
                <a:gd name="T68" fmla="*/ 72 w 112"/>
                <a:gd name="T69" fmla="*/ 10 h 112"/>
                <a:gd name="T70" fmla="*/ 72 w 112"/>
                <a:gd name="T71" fmla="*/ 32 h 112"/>
                <a:gd name="T72" fmla="*/ 40 w 112"/>
                <a:gd name="T73" fmla="*/ 32 h 112"/>
                <a:gd name="T74" fmla="*/ 40 w 112"/>
                <a:gd name="T75" fmla="*/ 10 h 112"/>
                <a:gd name="T76" fmla="*/ 56 w 112"/>
                <a:gd name="T77" fmla="*/ 8 h 112"/>
                <a:gd name="T78" fmla="*/ 72 w 112"/>
                <a:gd name="T79" fmla="*/ 10 h 112"/>
                <a:gd name="T80" fmla="*/ 32 w 112"/>
                <a:gd name="T81" fmla="*/ 14 h 112"/>
                <a:gd name="T82" fmla="*/ 32 w 112"/>
                <a:gd name="T83" fmla="*/ 32 h 112"/>
                <a:gd name="T84" fmla="*/ 14 w 112"/>
                <a:gd name="T85" fmla="*/ 32 h 112"/>
                <a:gd name="T86" fmla="*/ 32 w 112"/>
                <a:gd name="T87" fmla="*/ 14 h 112"/>
                <a:gd name="T88" fmla="*/ 11 w 112"/>
                <a:gd name="T89" fmla="*/ 40 h 112"/>
                <a:gd name="T90" fmla="*/ 32 w 112"/>
                <a:gd name="T91" fmla="*/ 40 h 112"/>
                <a:gd name="T92" fmla="*/ 32 w 112"/>
                <a:gd name="T93" fmla="*/ 72 h 112"/>
                <a:gd name="T94" fmla="*/ 11 w 112"/>
                <a:gd name="T95" fmla="*/ 72 h 112"/>
                <a:gd name="T96" fmla="*/ 8 w 112"/>
                <a:gd name="T97" fmla="*/ 56 h 112"/>
                <a:gd name="T98" fmla="*/ 11 w 112"/>
                <a:gd name="T99" fmla="*/ 4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2" h="112">
                  <a:moveTo>
                    <a:pt x="56" y="112"/>
                  </a:moveTo>
                  <a:cubicBezTo>
                    <a:pt x="87" y="112"/>
                    <a:pt x="112" y="87"/>
                    <a:pt x="112" y="56"/>
                  </a:cubicBezTo>
                  <a:cubicBezTo>
                    <a:pt x="112" y="25"/>
                    <a:pt x="87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87"/>
                    <a:pt x="25" y="112"/>
                    <a:pt x="56" y="112"/>
                  </a:cubicBezTo>
                  <a:close/>
                  <a:moveTo>
                    <a:pt x="14" y="80"/>
                  </a:moveTo>
                  <a:cubicBezTo>
                    <a:pt x="32" y="80"/>
                    <a:pt x="32" y="80"/>
                    <a:pt x="32" y="80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25" y="93"/>
                    <a:pt x="19" y="87"/>
                    <a:pt x="14" y="80"/>
                  </a:cubicBezTo>
                  <a:close/>
                  <a:moveTo>
                    <a:pt x="40" y="101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67" y="103"/>
                    <a:pt x="62" y="104"/>
                    <a:pt x="56" y="104"/>
                  </a:cubicBezTo>
                  <a:cubicBezTo>
                    <a:pt x="50" y="104"/>
                    <a:pt x="45" y="103"/>
                    <a:pt x="40" y="101"/>
                  </a:cubicBezTo>
                  <a:close/>
                  <a:moveTo>
                    <a:pt x="40" y="72"/>
                  </a:moveTo>
                  <a:cubicBezTo>
                    <a:pt x="40" y="40"/>
                    <a:pt x="40" y="40"/>
                    <a:pt x="40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72"/>
                    <a:pt x="72" y="72"/>
                    <a:pt x="72" y="72"/>
                  </a:cubicBezTo>
                  <a:lnTo>
                    <a:pt x="40" y="72"/>
                  </a:lnTo>
                  <a:close/>
                  <a:moveTo>
                    <a:pt x="80" y="97"/>
                  </a:moveTo>
                  <a:cubicBezTo>
                    <a:pt x="80" y="80"/>
                    <a:pt x="80" y="80"/>
                    <a:pt x="80" y="80"/>
                  </a:cubicBezTo>
                  <a:cubicBezTo>
                    <a:pt x="97" y="80"/>
                    <a:pt x="97" y="80"/>
                    <a:pt x="97" y="80"/>
                  </a:cubicBezTo>
                  <a:cubicBezTo>
                    <a:pt x="93" y="87"/>
                    <a:pt x="87" y="93"/>
                    <a:pt x="80" y="97"/>
                  </a:cubicBezTo>
                  <a:close/>
                  <a:moveTo>
                    <a:pt x="101" y="72"/>
                  </a:moveTo>
                  <a:cubicBezTo>
                    <a:pt x="80" y="72"/>
                    <a:pt x="80" y="72"/>
                    <a:pt x="80" y="72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101" y="40"/>
                    <a:pt x="101" y="40"/>
                    <a:pt x="101" y="40"/>
                  </a:cubicBezTo>
                  <a:cubicBezTo>
                    <a:pt x="103" y="45"/>
                    <a:pt x="104" y="50"/>
                    <a:pt x="104" y="56"/>
                  </a:cubicBezTo>
                  <a:cubicBezTo>
                    <a:pt x="104" y="61"/>
                    <a:pt x="103" y="67"/>
                    <a:pt x="101" y="72"/>
                  </a:cubicBezTo>
                  <a:close/>
                  <a:moveTo>
                    <a:pt x="97" y="32"/>
                  </a:moveTo>
                  <a:cubicBezTo>
                    <a:pt x="80" y="32"/>
                    <a:pt x="80" y="32"/>
                    <a:pt x="80" y="32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7" y="18"/>
                    <a:pt x="93" y="24"/>
                    <a:pt x="97" y="32"/>
                  </a:cubicBezTo>
                  <a:close/>
                  <a:moveTo>
                    <a:pt x="72" y="10"/>
                  </a:moveTo>
                  <a:cubicBezTo>
                    <a:pt x="72" y="32"/>
                    <a:pt x="72" y="32"/>
                    <a:pt x="72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5" y="9"/>
                    <a:pt x="50" y="8"/>
                    <a:pt x="56" y="8"/>
                  </a:cubicBezTo>
                  <a:cubicBezTo>
                    <a:pt x="62" y="8"/>
                    <a:pt x="67" y="9"/>
                    <a:pt x="72" y="10"/>
                  </a:cubicBezTo>
                  <a:close/>
                  <a:moveTo>
                    <a:pt x="32" y="14"/>
                  </a:moveTo>
                  <a:cubicBezTo>
                    <a:pt x="32" y="32"/>
                    <a:pt x="32" y="32"/>
                    <a:pt x="32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9" y="24"/>
                    <a:pt x="25" y="18"/>
                    <a:pt x="32" y="14"/>
                  </a:cubicBezTo>
                  <a:close/>
                  <a:moveTo>
                    <a:pt x="11" y="40"/>
                  </a:moveTo>
                  <a:cubicBezTo>
                    <a:pt x="32" y="40"/>
                    <a:pt x="32" y="40"/>
                    <a:pt x="32" y="40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9" y="67"/>
                    <a:pt x="8" y="61"/>
                    <a:pt x="8" y="56"/>
                  </a:cubicBezTo>
                  <a:cubicBezTo>
                    <a:pt x="8" y="50"/>
                    <a:pt x="9" y="45"/>
                    <a:pt x="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" name="Freeform 56"/>
            <p:cNvSpPr>
              <a:spLocks noEditPoints="1"/>
            </p:cNvSpPr>
            <p:nvPr/>
          </p:nvSpPr>
          <p:spPr bwMode="auto">
            <a:xfrm>
              <a:off x="4630256" y="1871308"/>
              <a:ext cx="33820" cy="28696"/>
            </a:xfrm>
            <a:custGeom>
              <a:avLst/>
              <a:gdLst>
                <a:gd name="T0" fmla="*/ 33 w 33"/>
                <a:gd name="T1" fmla="*/ 0 h 28"/>
                <a:gd name="T2" fmla="*/ 0 w 33"/>
                <a:gd name="T3" fmla="*/ 0 h 28"/>
                <a:gd name="T4" fmla="*/ 0 w 33"/>
                <a:gd name="T5" fmla="*/ 28 h 28"/>
                <a:gd name="T6" fmla="*/ 33 w 33"/>
                <a:gd name="T7" fmla="*/ 28 h 28"/>
                <a:gd name="T8" fmla="*/ 33 w 33"/>
                <a:gd name="T9" fmla="*/ 0 h 28"/>
                <a:gd name="T10" fmla="*/ 23 w 33"/>
                <a:gd name="T11" fmla="*/ 19 h 28"/>
                <a:gd name="T12" fmla="*/ 10 w 33"/>
                <a:gd name="T13" fmla="*/ 19 h 28"/>
                <a:gd name="T14" fmla="*/ 10 w 33"/>
                <a:gd name="T15" fmla="*/ 10 h 28"/>
                <a:gd name="T16" fmla="*/ 23 w 33"/>
                <a:gd name="T17" fmla="*/ 10 h 28"/>
                <a:gd name="T18" fmla="*/ 23 w 33"/>
                <a:gd name="T19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28">
                  <a:moveTo>
                    <a:pt x="33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33" y="28"/>
                  </a:lnTo>
                  <a:lnTo>
                    <a:pt x="33" y="0"/>
                  </a:lnTo>
                  <a:close/>
                  <a:moveTo>
                    <a:pt x="23" y="19"/>
                  </a:moveTo>
                  <a:lnTo>
                    <a:pt x="10" y="19"/>
                  </a:lnTo>
                  <a:lnTo>
                    <a:pt x="10" y="10"/>
                  </a:lnTo>
                  <a:lnTo>
                    <a:pt x="23" y="10"/>
                  </a:lnTo>
                  <a:lnTo>
                    <a:pt x="23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" name="Freeform 57"/>
            <p:cNvSpPr>
              <a:spLocks noEditPoints="1"/>
            </p:cNvSpPr>
            <p:nvPr/>
          </p:nvSpPr>
          <p:spPr bwMode="auto">
            <a:xfrm>
              <a:off x="4673300" y="1871308"/>
              <a:ext cx="32795" cy="28696"/>
            </a:xfrm>
            <a:custGeom>
              <a:avLst/>
              <a:gdLst>
                <a:gd name="T0" fmla="*/ 32 w 32"/>
                <a:gd name="T1" fmla="*/ 0 h 28"/>
                <a:gd name="T2" fmla="*/ 0 w 32"/>
                <a:gd name="T3" fmla="*/ 0 h 28"/>
                <a:gd name="T4" fmla="*/ 0 w 32"/>
                <a:gd name="T5" fmla="*/ 28 h 28"/>
                <a:gd name="T6" fmla="*/ 32 w 32"/>
                <a:gd name="T7" fmla="*/ 28 h 28"/>
                <a:gd name="T8" fmla="*/ 32 w 32"/>
                <a:gd name="T9" fmla="*/ 0 h 28"/>
                <a:gd name="T10" fmla="*/ 23 w 32"/>
                <a:gd name="T11" fmla="*/ 19 h 28"/>
                <a:gd name="T12" fmla="*/ 9 w 32"/>
                <a:gd name="T13" fmla="*/ 19 h 28"/>
                <a:gd name="T14" fmla="*/ 9 w 32"/>
                <a:gd name="T15" fmla="*/ 10 h 28"/>
                <a:gd name="T16" fmla="*/ 23 w 32"/>
                <a:gd name="T17" fmla="*/ 10 h 28"/>
                <a:gd name="T18" fmla="*/ 23 w 32"/>
                <a:gd name="T19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32" y="28"/>
                  </a:lnTo>
                  <a:lnTo>
                    <a:pt x="32" y="0"/>
                  </a:lnTo>
                  <a:close/>
                  <a:moveTo>
                    <a:pt x="23" y="19"/>
                  </a:moveTo>
                  <a:lnTo>
                    <a:pt x="9" y="19"/>
                  </a:lnTo>
                  <a:lnTo>
                    <a:pt x="9" y="10"/>
                  </a:lnTo>
                  <a:lnTo>
                    <a:pt x="23" y="10"/>
                  </a:lnTo>
                  <a:lnTo>
                    <a:pt x="23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58"/>
            <p:cNvSpPr>
              <a:spLocks noEditPoints="1"/>
            </p:cNvSpPr>
            <p:nvPr/>
          </p:nvSpPr>
          <p:spPr bwMode="auto">
            <a:xfrm>
              <a:off x="4649729" y="1947147"/>
              <a:ext cx="56366" cy="57391"/>
            </a:xfrm>
            <a:custGeom>
              <a:avLst/>
              <a:gdLst>
                <a:gd name="T0" fmla="*/ 24 w 48"/>
                <a:gd name="T1" fmla="*/ 0 h 48"/>
                <a:gd name="T2" fmla="*/ 0 w 48"/>
                <a:gd name="T3" fmla="*/ 24 h 48"/>
                <a:gd name="T4" fmla="*/ 24 w 48"/>
                <a:gd name="T5" fmla="*/ 48 h 48"/>
                <a:gd name="T6" fmla="*/ 48 w 48"/>
                <a:gd name="T7" fmla="*/ 24 h 48"/>
                <a:gd name="T8" fmla="*/ 24 w 48"/>
                <a:gd name="T9" fmla="*/ 0 h 48"/>
                <a:gd name="T10" fmla="*/ 24 w 48"/>
                <a:gd name="T11" fmla="*/ 40 h 48"/>
                <a:gd name="T12" fmla="*/ 8 w 48"/>
                <a:gd name="T13" fmla="*/ 24 h 48"/>
                <a:gd name="T14" fmla="*/ 20 w 48"/>
                <a:gd name="T15" fmla="*/ 8 h 48"/>
                <a:gd name="T16" fmla="*/ 20 w 48"/>
                <a:gd name="T17" fmla="*/ 20 h 48"/>
                <a:gd name="T18" fmla="*/ 28 w 48"/>
                <a:gd name="T19" fmla="*/ 20 h 48"/>
                <a:gd name="T20" fmla="*/ 28 w 48"/>
                <a:gd name="T21" fmla="*/ 8 h 48"/>
                <a:gd name="T22" fmla="*/ 40 w 48"/>
                <a:gd name="T23" fmla="*/ 24 h 48"/>
                <a:gd name="T24" fmla="*/ 24 w 48"/>
                <a:gd name="T25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11" y="0"/>
                    <a:pt x="0" y="10"/>
                    <a:pt x="0" y="24"/>
                  </a:cubicBezTo>
                  <a:cubicBezTo>
                    <a:pt x="0" y="37"/>
                    <a:pt x="11" y="48"/>
                    <a:pt x="24" y="48"/>
                  </a:cubicBezTo>
                  <a:cubicBezTo>
                    <a:pt x="37" y="48"/>
                    <a:pt x="48" y="37"/>
                    <a:pt x="48" y="24"/>
                  </a:cubicBezTo>
                  <a:cubicBezTo>
                    <a:pt x="48" y="10"/>
                    <a:pt x="37" y="0"/>
                    <a:pt x="24" y="0"/>
                  </a:cubicBezTo>
                  <a:close/>
                  <a:moveTo>
                    <a:pt x="24" y="40"/>
                  </a:moveTo>
                  <a:cubicBezTo>
                    <a:pt x="15" y="40"/>
                    <a:pt x="8" y="32"/>
                    <a:pt x="8" y="24"/>
                  </a:cubicBezTo>
                  <a:cubicBezTo>
                    <a:pt x="8" y="16"/>
                    <a:pt x="13" y="10"/>
                    <a:pt x="20" y="8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5" y="10"/>
                    <a:pt x="40" y="16"/>
                    <a:pt x="40" y="24"/>
                  </a:cubicBezTo>
                  <a:cubicBezTo>
                    <a:pt x="40" y="32"/>
                    <a:pt x="33" y="40"/>
                    <a:pt x="24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" name="Freeform 59"/>
            <p:cNvSpPr>
              <a:spLocks noEditPoints="1"/>
            </p:cNvSpPr>
            <p:nvPr/>
          </p:nvSpPr>
          <p:spPr bwMode="auto">
            <a:xfrm>
              <a:off x="4431437" y="1757551"/>
              <a:ext cx="303353" cy="275682"/>
            </a:xfrm>
            <a:custGeom>
              <a:avLst/>
              <a:gdLst>
                <a:gd name="T0" fmla="*/ 47 w 296"/>
                <a:gd name="T1" fmla="*/ 65 h 269"/>
                <a:gd name="T2" fmla="*/ 33 w 296"/>
                <a:gd name="T3" fmla="*/ 65 h 269"/>
                <a:gd name="T4" fmla="*/ 33 w 296"/>
                <a:gd name="T5" fmla="*/ 64 h 269"/>
                <a:gd name="T6" fmla="*/ 246 w 296"/>
                <a:gd name="T7" fmla="*/ 10 h 269"/>
                <a:gd name="T8" fmla="*/ 244 w 296"/>
                <a:gd name="T9" fmla="*/ 0 h 269"/>
                <a:gd name="T10" fmla="*/ 23 w 296"/>
                <a:gd name="T11" fmla="*/ 57 h 269"/>
                <a:gd name="T12" fmla="*/ 23 w 296"/>
                <a:gd name="T13" fmla="*/ 65 h 269"/>
                <a:gd name="T14" fmla="*/ 10 w 296"/>
                <a:gd name="T15" fmla="*/ 65 h 269"/>
                <a:gd name="T16" fmla="*/ 10 w 296"/>
                <a:gd name="T17" fmla="*/ 84 h 269"/>
                <a:gd name="T18" fmla="*/ 0 w 296"/>
                <a:gd name="T19" fmla="*/ 84 h 269"/>
                <a:gd name="T20" fmla="*/ 0 w 296"/>
                <a:gd name="T21" fmla="*/ 269 h 269"/>
                <a:gd name="T22" fmla="*/ 296 w 296"/>
                <a:gd name="T23" fmla="*/ 269 h 269"/>
                <a:gd name="T24" fmla="*/ 296 w 296"/>
                <a:gd name="T25" fmla="*/ 84 h 269"/>
                <a:gd name="T26" fmla="*/ 47 w 296"/>
                <a:gd name="T27" fmla="*/ 84 h 269"/>
                <a:gd name="T28" fmla="*/ 47 w 296"/>
                <a:gd name="T29" fmla="*/ 65 h 269"/>
                <a:gd name="T30" fmla="*/ 19 w 296"/>
                <a:gd name="T31" fmla="*/ 74 h 269"/>
                <a:gd name="T32" fmla="*/ 37 w 296"/>
                <a:gd name="T33" fmla="*/ 74 h 269"/>
                <a:gd name="T34" fmla="*/ 37 w 296"/>
                <a:gd name="T35" fmla="*/ 84 h 269"/>
                <a:gd name="T36" fmla="*/ 19 w 296"/>
                <a:gd name="T37" fmla="*/ 84 h 269"/>
                <a:gd name="T38" fmla="*/ 19 w 296"/>
                <a:gd name="T39" fmla="*/ 74 h 269"/>
                <a:gd name="T40" fmla="*/ 287 w 296"/>
                <a:gd name="T41" fmla="*/ 260 h 269"/>
                <a:gd name="T42" fmla="*/ 10 w 296"/>
                <a:gd name="T43" fmla="*/ 260 h 269"/>
                <a:gd name="T44" fmla="*/ 10 w 296"/>
                <a:gd name="T45" fmla="*/ 93 h 269"/>
                <a:gd name="T46" fmla="*/ 287 w 296"/>
                <a:gd name="T47" fmla="*/ 93 h 269"/>
                <a:gd name="T48" fmla="*/ 287 w 296"/>
                <a:gd name="T49" fmla="*/ 26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96" h="269">
                  <a:moveTo>
                    <a:pt x="47" y="65"/>
                  </a:moveTo>
                  <a:lnTo>
                    <a:pt x="33" y="65"/>
                  </a:lnTo>
                  <a:lnTo>
                    <a:pt x="33" y="64"/>
                  </a:lnTo>
                  <a:lnTo>
                    <a:pt x="246" y="10"/>
                  </a:lnTo>
                  <a:lnTo>
                    <a:pt x="244" y="0"/>
                  </a:lnTo>
                  <a:lnTo>
                    <a:pt x="23" y="57"/>
                  </a:lnTo>
                  <a:lnTo>
                    <a:pt x="23" y="65"/>
                  </a:lnTo>
                  <a:lnTo>
                    <a:pt x="10" y="65"/>
                  </a:lnTo>
                  <a:lnTo>
                    <a:pt x="10" y="84"/>
                  </a:lnTo>
                  <a:lnTo>
                    <a:pt x="0" y="84"/>
                  </a:lnTo>
                  <a:lnTo>
                    <a:pt x="0" y="269"/>
                  </a:lnTo>
                  <a:lnTo>
                    <a:pt x="296" y="269"/>
                  </a:lnTo>
                  <a:lnTo>
                    <a:pt x="296" y="84"/>
                  </a:lnTo>
                  <a:lnTo>
                    <a:pt x="47" y="84"/>
                  </a:lnTo>
                  <a:lnTo>
                    <a:pt x="47" y="65"/>
                  </a:lnTo>
                  <a:close/>
                  <a:moveTo>
                    <a:pt x="19" y="74"/>
                  </a:moveTo>
                  <a:lnTo>
                    <a:pt x="37" y="74"/>
                  </a:lnTo>
                  <a:lnTo>
                    <a:pt x="37" y="84"/>
                  </a:lnTo>
                  <a:lnTo>
                    <a:pt x="19" y="84"/>
                  </a:lnTo>
                  <a:lnTo>
                    <a:pt x="19" y="74"/>
                  </a:lnTo>
                  <a:close/>
                  <a:moveTo>
                    <a:pt x="287" y="260"/>
                  </a:moveTo>
                  <a:lnTo>
                    <a:pt x="10" y="260"/>
                  </a:lnTo>
                  <a:lnTo>
                    <a:pt x="10" y="93"/>
                  </a:lnTo>
                  <a:lnTo>
                    <a:pt x="287" y="93"/>
                  </a:lnTo>
                  <a:lnTo>
                    <a:pt x="287" y="2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0" name="Группа 389"/>
          <p:cNvGrpSpPr/>
          <p:nvPr/>
        </p:nvGrpSpPr>
        <p:grpSpPr>
          <a:xfrm>
            <a:off x="4824976" y="1744227"/>
            <a:ext cx="302328" cy="303353"/>
            <a:chOff x="4824976" y="1744227"/>
            <a:chExt cx="302328" cy="303353"/>
          </a:xfrm>
          <a:solidFill>
            <a:schemeClr val="tx2"/>
          </a:solidFill>
        </p:grpSpPr>
        <p:sp>
          <p:nvSpPr>
            <p:cNvPr id="59" name="Freeform 60"/>
            <p:cNvSpPr>
              <a:spLocks noEditPoints="1"/>
            </p:cNvSpPr>
            <p:nvPr/>
          </p:nvSpPr>
          <p:spPr bwMode="auto">
            <a:xfrm>
              <a:off x="4824976" y="1744227"/>
              <a:ext cx="302328" cy="303353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128 w 256"/>
                <a:gd name="T11" fmla="*/ 256 h 256"/>
                <a:gd name="T12" fmla="*/ 128 w 256"/>
                <a:gd name="T13" fmla="*/ 256 h 256"/>
                <a:gd name="T14" fmla="*/ 256 w 256"/>
                <a:gd name="T15" fmla="*/ 128 h 256"/>
                <a:gd name="T16" fmla="*/ 219 w 256"/>
                <a:gd name="T17" fmla="*/ 37 h 256"/>
                <a:gd name="T18" fmla="*/ 128 w 256"/>
                <a:gd name="T19" fmla="*/ 0 h 256"/>
                <a:gd name="T20" fmla="*/ 128 w 256"/>
                <a:gd name="T21" fmla="*/ 248 h 256"/>
                <a:gd name="T22" fmla="*/ 128 w 256"/>
                <a:gd name="T23" fmla="*/ 252 h 256"/>
                <a:gd name="T24" fmla="*/ 128 w 256"/>
                <a:gd name="T25" fmla="*/ 248 h 256"/>
                <a:gd name="T26" fmla="*/ 128 w 256"/>
                <a:gd name="T27" fmla="*/ 248 h 256"/>
                <a:gd name="T28" fmla="*/ 43 w 256"/>
                <a:gd name="T29" fmla="*/ 213 h 256"/>
                <a:gd name="T30" fmla="*/ 8 w 256"/>
                <a:gd name="T31" fmla="*/ 128 h 256"/>
                <a:gd name="T32" fmla="*/ 43 w 256"/>
                <a:gd name="T33" fmla="*/ 43 h 256"/>
                <a:gd name="T34" fmla="*/ 128 w 256"/>
                <a:gd name="T35" fmla="*/ 8 h 256"/>
                <a:gd name="T36" fmla="*/ 213 w 256"/>
                <a:gd name="T37" fmla="*/ 43 h 256"/>
                <a:gd name="T38" fmla="*/ 248 w 256"/>
                <a:gd name="T39" fmla="*/ 128 h 256"/>
                <a:gd name="T40" fmla="*/ 128 w 256"/>
                <a:gd name="T41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3" y="61"/>
                    <a:pt x="0" y="94"/>
                    <a:pt x="0" y="128"/>
                  </a:cubicBezTo>
                  <a:cubicBezTo>
                    <a:pt x="0" y="162"/>
                    <a:pt x="13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28" y="256"/>
                    <a:pt x="128" y="256"/>
                    <a:pt x="128" y="256"/>
                  </a:cubicBezTo>
                  <a:cubicBezTo>
                    <a:pt x="128" y="256"/>
                    <a:pt x="128" y="256"/>
                    <a:pt x="128" y="256"/>
                  </a:cubicBezTo>
                  <a:cubicBezTo>
                    <a:pt x="199" y="256"/>
                    <a:pt x="256" y="198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128" y="248"/>
                  </a:moveTo>
                  <a:cubicBezTo>
                    <a:pt x="128" y="252"/>
                    <a:pt x="128" y="252"/>
                    <a:pt x="128" y="252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128" y="248"/>
                    <a:pt x="128" y="248"/>
                    <a:pt x="128" y="248"/>
                  </a:cubicBezTo>
                  <a:cubicBezTo>
                    <a:pt x="96" y="248"/>
                    <a:pt x="66" y="235"/>
                    <a:pt x="43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94"/>
                    <a:pt x="196" y="248"/>
                    <a:pt x="128" y="2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" name="Freeform 61"/>
            <p:cNvSpPr>
              <a:spLocks noEditPoints="1"/>
            </p:cNvSpPr>
            <p:nvPr/>
          </p:nvSpPr>
          <p:spPr bwMode="auto">
            <a:xfrm>
              <a:off x="4933610" y="1852861"/>
              <a:ext cx="85062" cy="85062"/>
            </a:xfrm>
            <a:custGeom>
              <a:avLst/>
              <a:gdLst>
                <a:gd name="T0" fmla="*/ 36 w 72"/>
                <a:gd name="T1" fmla="*/ 0 h 72"/>
                <a:gd name="T2" fmla="*/ 0 w 72"/>
                <a:gd name="T3" fmla="*/ 36 h 72"/>
                <a:gd name="T4" fmla="*/ 36 w 72"/>
                <a:gd name="T5" fmla="*/ 72 h 72"/>
                <a:gd name="T6" fmla="*/ 36 w 72"/>
                <a:gd name="T7" fmla="*/ 72 h 72"/>
                <a:gd name="T8" fmla="*/ 72 w 72"/>
                <a:gd name="T9" fmla="*/ 36 h 72"/>
                <a:gd name="T10" fmla="*/ 36 w 72"/>
                <a:gd name="T11" fmla="*/ 0 h 72"/>
                <a:gd name="T12" fmla="*/ 36 w 72"/>
                <a:gd name="T13" fmla="*/ 64 h 72"/>
                <a:gd name="T14" fmla="*/ 8 w 72"/>
                <a:gd name="T15" fmla="*/ 36 h 72"/>
                <a:gd name="T16" fmla="*/ 36 w 72"/>
                <a:gd name="T17" fmla="*/ 8 h 72"/>
                <a:gd name="T18" fmla="*/ 64 w 72"/>
                <a:gd name="T19" fmla="*/ 36 h 72"/>
                <a:gd name="T20" fmla="*/ 36 w 72"/>
                <a:gd name="T21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56" y="72"/>
                    <a:pt x="72" y="56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  <a:close/>
                  <a:moveTo>
                    <a:pt x="36" y="64"/>
                  </a:moveTo>
                  <a:cubicBezTo>
                    <a:pt x="21" y="64"/>
                    <a:pt x="8" y="51"/>
                    <a:pt x="8" y="36"/>
                  </a:cubicBezTo>
                  <a:cubicBezTo>
                    <a:pt x="8" y="20"/>
                    <a:pt x="21" y="8"/>
                    <a:pt x="36" y="8"/>
                  </a:cubicBezTo>
                  <a:cubicBezTo>
                    <a:pt x="52" y="8"/>
                    <a:pt x="64" y="20"/>
                    <a:pt x="64" y="36"/>
                  </a:cubicBezTo>
                  <a:cubicBezTo>
                    <a:pt x="64" y="51"/>
                    <a:pt x="52" y="64"/>
                    <a:pt x="36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62"/>
            <p:cNvSpPr>
              <a:spLocks/>
            </p:cNvSpPr>
            <p:nvPr/>
          </p:nvSpPr>
          <p:spPr bwMode="auto">
            <a:xfrm>
              <a:off x="4895691" y="1895905"/>
              <a:ext cx="80963" cy="79938"/>
            </a:xfrm>
            <a:custGeom>
              <a:avLst/>
              <a:gdLst>
                <a:gd name="T0" fmla="*/ 68 w 68"/>
                <a:gd name="T1" fmla="*/ 68 h 68"/>
                <a:gd name="T2" fmla="*/ 68 w 68"/>
                <a:gd name="T3" fmla="*/ 60 h 68"/>
                <a:gd name="T4" fmla="*/ 8 w 68"/>
                <a:gd name="T5" fmla="*/ 0 h 68"/>
                <a:gd name="T6" fmla="*/ 0 w 68"/>
                <a:gd name="T7" fmla="*/ 0 h 68"/>
                <a:gd name="T8" fmla="*/ 68 w 68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68" y="68"/>
                  </a:moveTo>
                  <a:cubicBezTo>
                    <a:pt x="68" y="60"/>
                    <a:pt x="68" y="60"/>
                    <a:pt x="68" y="60"/>
                  </a:cubicBezTo>
                  <a:cubicBezTo>
                    <a:pt x="35" y="60"/>
                    <a:pt x="8" y="33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7"/>
                    <a:pt x="31" y="68"/>
                    <a:pt x="68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Freeform 63"/>
            <p:cNvSpPr>
              <a:spLocks/>
            </p:cNvSpPr>
            <p:nvPr/>
          </p:nvSpPr>
          <p:spPr bwMode="auto">
            <a:xfrm>
              <a:off x="4976653" y="1814942"/>
              <a:ext cx="79938" cy="8096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8 h 68"/>
                <a:gd name="T4" fmla="*/ 60 w 68"/>
                <a:gd name="T5" fmla="*/ 68 h 68"/>
                <a:gd name="T6" fmla="*/ 68 w 68"/>
                <a:gd name="T7" fmla="*/ 68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3" y="8"/>
                    <a:pt x="60" y="35"/>
                    <a:pt x="60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30"/>
                    <a:pt x="38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64"/>
            <p:cNvSpPr>
              <a:spLocks/>
            </p:cNvSpPr>
            <p:nvPr/>
          </p:nvSpPr>
          <p:spPr bwMode="auto">
            <a:xfrm>
              <a:off x="4862895" y="1895905"/>
              <a:ext cx="113757" cy="113757"/>
            </a:xfrm>
            <a:custGeom>
              <a:avLst/>
              <a:gdLst>
                <a:gd name="T0" fmla="*/ 8 w 96"/>
                <a:gd name="T1" fmla="*/ 0 h 96"/>
                <a:gd name="T2" fmla="*/ 0 w 96"/>
                <a:gd name="T3" fmla="*/ 0 h 96"/>
                <a:gd name="T4" fmla="*/ 96 w 96"/>
                <a:gd name="T5" fmla="*/ 96 h 96"/>
                <a:gd name="T6" fmla="*/ 96 w 96"/>
                <a:gd name="T7" fmla="*/ 88 h 96"/>
                <a:gd name="T8" fmla="*/ 8 w 96"/>
                <a:gd name="T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96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3"/>
                    <a:pt x="44" y="96"/>
                    <a:pt x="96" y="96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48" y="88"/>
                    <a:pt x="8" y="48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" name="Freeform 65"/>
            <p:cNvSpPr>
              <a:spLocks/>
            </p:cNvSpPr>
            <p:nvPr/>
          </p:nvSpPr>
          <p:spPr bwMode="auto">
            <a:xfrm>
              <a:off x="4976653" y="1782147"/>
              <a:ext cx="112732" cy="113757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8 h 96"/>
                <a:gd name="T4" fmla="*/ 88 w 96"/>
                <a:gd name="T5" fmla="*/ 96 h 96"/>
                <a:gd name="T6" fmla="*/ 96 w 96"/>
                <a:gd name="T7" fmla="*/ 96 h 96"/>
                <a:gd name="T8" fmla="*/ 0 w 96"/>
                <a:gd name="T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96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49" y="8"/>
                    <a:pt x="88" y="47"/>
                    <a:pt x="88" y="96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6" y="43"/>
                    <a:pt x="53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1" name="Группа 390"/>
          <p:cNvGrpSpPr/>
          <p:nvPr/>
        </p:nvGrpSpPr>
        <p:grpSpPr>
          <a:xfrm>
            <a:off x="5217491" y="1744227"/>
            <a:ext cx="303353" cy="303353"/>
            <a:chOff x="5217491" y="1744227"/>
            <a:chExt cx="303353" cy="303353"/>
          </a:xfrm>
          <a:solidFill>
            <a:schemeClr val="tx2"/>
          </a:solidFill>
        </p:grpSpPr>
        <p:sp>
          <p:nvSpPr>
            <p:cNvPr id="65" name="Freeform 66"/>
            <p:cNvSpPr>
              <a:spLocks noEditPoints="1"/>
            </p:cNvSpPr>
            <p:nvPr/>
          </p:nvSpPr>
          <p:spPr bwMode="auto">
            <a:xfrm>
              <a:off x="5217491" y="1744227"/>
              <a:ext cx="303353" cy="303353"/>
            </a:xfrm>
            <a:custGeom>
              <a:avLst/>
              <a:gdLst>
                <a:gd name="T0" fmla="*/ 0 w 296"/>
                <a:gd name="T1" fmla="*/ 296 h 296"/>
                <a:gd name="T2" fmla="*/ 296 w 296"/>
                <a:gd name="T3" fmla="*/ 296 h 296"/>
                <a:gd name="T4" fmla="*/ 296 w 296"/>
                <a:gd name="T5" fmla="*/ 0 h 296"/>
                <a:gd name="T6" fmla="*/ 0 w 296"/>
                <a:gd name="T7" fmla="*/ 0 h 296"/>
                <a:gd name="T8" fmla="*/ 0 w 296"/>
                <a:gd name="T9" fmla="*/ 296 h 296"/>
                <a:gd name="T10" fmla="*/ 9 w 296"/>
                <a:gd name="T11" fmla="*/ 9 h 296"/>
                <a:gd name="T12" fmla="*/ 286 w 296"/>
                <a:gd name="T13" fmla="*/ 9 h 296"/>
                <a:gd name="T14" fmla="*/ 286 w 296"/>
                <a:gd name="T15" fmla="*/ 286 h 296"/>
                <a:gd name="T16" fmla="*/ 9 w 296"/>
                <a:gd name="T17" fmla="*/ 286 h 296"/>
                <a:gd name="T18" fmla="*/ 9 w 296"/>
                <a:gd name="T19" fmla="*/ 9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6" h="296">
                  <a:moveTo>
                    <a:pt x="0" y="296"/>
                  </a:moveTo>
                  <a:lnTo>
                    <a:pt x="296" y="296"/>
                  </a:lnTo>
                  <a:lnTo>
                    <a:pt x="296" y="0"/>
                  </a:lnTo>
                  <a:lnTo>
                    <a:pt x="0" y="0"/>
                  </a:lnTo>
                  <a:lnTo>
                    <a:pt x="0" y="296"/>
                  </a:lnTo>
                  <a:close/>
                  <a:moveTo>
                    <a:pt x="9" y="9"/>
                  </a:moveTo>
                  <a:lnTo>
                    <a:pt x="286" y="9"/>
                  </a:lnTo>
                  <a:lnTo>
                    <a:pt x="286" y="286"/>
                  </a:lnTo>
                  <a:lnTo>
                    <a:pt x="9" y="286"/>
                  </a:lnTo>
                  <a:lnTo>
                    <a:pt x="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Freeform 67"/>
            <p:cNvSpPr>
              <a:spLocks noEditPoints="1"/>
            </p:cNvSpPr>
            <p:nvPr/>
          </p:nvSpPr>
          <p:spPr bwMode="auto">
            <a:xfrm>
              <a:off x="5454230" y="1771899"/>
              <a:ext cx="37919" cy="222391"/>
            </a:xfrm>
            <a:custGeom>
              <a:avLst/>
              <a:gdLst>
                <a:gd name="T0" fmla="*/ 9 w 37"/>
                <a:gd name="T1" fmla="*/ 47 h 217"/>
                <a:gd name="T2" fmla="*/ 28 w 37"/>
                <a:gd name="T3" fmla="*/ 47 h 217"/>
                <a:gd name="T4" fmla="*/ 28 w 37"/>
                <a:gd name="T5" fmla="*/ 177 h 217"/>
                <a:gd name="T6" fmla="*/ 2 w 37"/>
                <a:gd name="T7" fmla="*/ 190 h 217"/>
                <a:gd name="T8" fmla="*/ 0 w 37"/>
                <a:gd name="T9" fmla="*/ 195 h 217"/>
                <a:gd name="T10" fmla="*/ 0 w 37"/>
                <a:gd name="T11" fmla="*/ 213 h 217"/>
                <a:gd name="T12" fmla="*/ 7 w 37"/>
                <a:gd name="T13" fmla="*/ 217 h 217"/>
                <a:gd name="T14" fmla="*/ 35 w 37"/>
                <a:gd name="T15" fmla="*/ 203 h 217"/>
                <a:gd name="T16" fmla="*/ 37 w 37"/>
                <a:gd name="T17" fmla="*/ 199 h 217"/>
                <a:gd name="T18" fmla="*/ 37 w 37"/>
                <a:gd name="T19" fmla="*/ 195 h 217"/>
                <a:gd name="T20" fmla="*/ 37 w 37"/>
                <a:gd name="T21" fmla="*/ 181 h 217"/>
                <a:gd name="T22" fmla="*/ 37 w 37"/>
                <a:gd name="T23" fmla="*/ 47 h 217"/>
                <a:gd name="T24" fmla="*/ 37 w 37"/>
                <a:gd name="T25" fmla="*/ 42 h 217"/>
                <a:gd name="T26" fmla="*/ 37 w 37"/>
                <a:gd name="T27" fmla="*/ 0 h 217"/>
                <a:gd name="T28" fmla="*/ 9 w 37"/>
                <a:gd name="T29" fmla="*/ 0 h 217"/>
                <a:gd name="T30" fmla="*/ 9 w 37"/>
                <a:gd name="T31" fmla="*/ 47 h 217"/>
                <a:gd name="T32" fmla="*/ 28 w 37"/>
                <a:gd name="T33" fmla="*/ 196 h 217"/>
                <a:gd name="T34" fmla="*/ 9 w 37"/>
                <a:gd name="T35" fmla="*/ 205 h 217"/>
                <a:gd name="T36" fmla="*/ 9 w 37"/>
                <a:gd name="T37" fmla="*/ 197 h 217"/>
                <a:gd name="T38" fmla="*/ 28 w 37"/>
                <a:gd name="T39" fmla="*/ 188 h 217"/>
                <a:gd name="T40" fmla="*/ 28 w 37"/>
                <a:gd name="T41" fmla="*/ 195 h 217"/>
                <a:gd name="T42" fmla="*/ 28 w 37"/>
                <a:gd name="T43" fmla="*/ 196 h 217"/>
                <a:gd name="T44" fmla="*/ 18 w 37"/>
                <a:gd name="T45" fmla="*/ 10 h 217"/>
                <a:gd name="T46" fmla="*/ 28 w 37"/>
                <a:gd name="T47" fmla="*/ 10 h 217"/>
                <a:gd name="T48" fmla="*/ 28 w 37"/>
                <a:gd name="T49" fmla="*/ 37 h 217"/>
                <a:gd name="T50" fmla="*/ 18 w 37"/>
                <a:gd name="T51" fmla="*/ 37 h 217"/>
                <a:gd name="T52" fmla="*/ 18 w 37"/>
                <a:gd name="T53" fmla="*/ 1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" h="217">
                  <a:moveTo>
                    <a:pt x="9" y="47"/>
                  </a:moveTo>
                  <a:lnTo>
                    <a:pt x="28" y="47"/>
                  </a:lnTo>
                  <a:lnTo>
                    <a:pt x="28" y="177"/>
                  </a:lnTo>
                  <a:lnTo>
                    <a:pt x="2" y="190"/>
                  </a:lnTo>
                  <a:lnTo>
                    <a:pt x="0" y="195"/>
                  </a:lnTo>
                  <a:lnTo>
                    <a:pt x="0" y="213"/>
                  </a:lnTo>
                  <a:lnTo>
                    <a:pt x="7" y="217"/>
                  </a:lnTo>
                  <a:lnTo>
                    <a:pt x="35" y="203"/>
                  </a:lnTo>
                  <a:lnTo>
                    <a:pt x="37" y="199"/>
                  </a:lnTo>
                  <a:lnTo>
                    <a:pt x="37" y="195"/>
                  </a:lnTo>
                  <a:lnTo>
                    <a:pt x="37" y="181"/>
                  </a:lnTo>
                  <a:lnTo>
                    <a:pt x="37" y="47"/>
                  </a:lnTo>
                  <a:lnTo>
                    <a:pt x="37" y="42"/>
                  </a:lnTo>
                  <a:lnTo>
                    <a:pt x="37" y="0"/>
                  </a:lnTo>
                  <a:lnTo>
                    <a:pt x="9" y="0"/>
                  </a:lnTo>
                  <a:lnTo>
                    <a:pt x="9" y="47"/>
                  </a:lnTo>
                  <a:close/>
                  <a:moveTo>
                    <a:pt x="28" y="196"/>
                  </a:moveTo>
                  <a:lnTo>
                    <a:pt x="9" y="205"/>
                  </a:lnTo>
                  <a:lnTo>
                    <a:pt x="9" y="197"/>
                  </a:lnTo>
                  <a:lnTo>
                    <a:pt x="28" y="188"/>
                  </a:lnTo>
                  <a:lnTo>
                    <a:pt x="28" y="195"/>
                  </a:lnTo>
                  <a:lnTo>
                    <a:pt x="28" y="196"/>
                  </a:lnTo>
                  <a:close/>
                  <a:moveTo>
                    <a:pt x="18" y="10"/>
                  </a:moveTo>
                  <a:lnTo>
                    <a:pt x="28" y="10"/>
                  </a:lnTo>
                  <a:lnTo>
                    <a:pt x="28" y="37"/>
                  </a:lnTo>
                  <a:lnTo>
                    <a:pt x="18" y="37"/>
                  </a:lnTo>
                  <a:lnTo>
                    <a:pt x="18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Freeform 68"/>
            <p:cNvSpPr>
              <a:spLocks noEditPoints="1"/>
            </p:cNvSpPr>
            <p:nvPr/>
          </p:nvSpPr>
          <p:spPr bwMode="auto">
            <a:xfrm>
              <a:off x="5236963" y="1762675"/>
              <a:ext cx="222391" cy="223415"/>
            </a:xfrm>
            <a:custGeom>
              <a:avLst/>
              <a:gdLst>
                <a:gd name="T0" fmla="*/ 94 w 188"/>
                <a:gd name="T1" fmla="*/ 0 h 188"/>
                <a:gd name="T2" fmla="*/ 0 w 188"/>
                <a:gd name="T3" fmla="*/ 94 h 188"/>
                <a:gd name="T4" fmla="*/ 94 w 188"/>
                <a:gd name="T5" fmla="*/ 188 h 188"/>
                <a:gd name="T6" fmla="*/ 188 w 188"/>
                <a:gd name="T7" fmla="*/ 94 h 188"/>
                <a:gd name="T8" fmla="*/ 94 w 188"/>
                <a:gd name="T9" fmla="*/ 0 h 188"/>
                <a:gd name="T10" fmla="*/ 94 w 188"/>
                <a:gd name="T11" fmla="*/ 180 h 188"/>
                <a:gd name="T12" fmla="*/ 8 w 188"/>
                <a:gd name="T13" fmla="*/ 94 h 188"/>
                <a:gd name="T14" fmla="*/ 94 w 188"/>
                <a:gd name="T15" fmla="*/ 8 h 188"/>
                <a:gd name="T16" fmla="*/ 180 w 188"/>
                <a:gd name="T17" fmla="*/ 94 h 188"/>
                <a:gd name="T18" fmla="*/ 94 w 188"/>
                <a:gd name="T19" fmla="*/ 18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188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46" y="188"/>
                    <a:pt x="188" y="146"/>
                    <a:pt x="188" y="94"/>
                  </a:cubicBezTo>
                  <a:cubicBezTo>
                    <a:pt x="188" y="42"/>
                    <a:pt x="146" y="0"/>
                    <a:pt x="94" y="0"/>
                  </a:cubicBezTo>
                  <a:close/>
                  <a:moveTo>
                    <a:pt x="94" y="180"/>
                  </a:moveTo>
                  <a:cubicBezTo>
                    <a:pt x="47" y="180"/>
                    <a:pt x="8" y="141"/>
                    <a:pt x="8" y="94"/>
                  </a:cubicBezTo>
                  <a:cubicBezTo>
                    <a:pt x="8" y="46"/>
                    <a:pt x="47" y="8"/>
                    <a:pt x="94" y="8"/>
                  </a:cubicBezTo>
                  <a:cubicBezTo>
                    <a:pt x="142" y="8"/>
                    <a:pt x="180" y="46"/>
                    <a:pt x="180" y="94"/>
                  </a:cubicBezTo>
                  <a:cubicBezTo>
                    <a:pt x="180" y="141"/>
                    <a:pt x="142" y="180"/>
                    <a:pt x="94" y="1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Freeform 69"/>
            <p:cNvSpPr>
              <a:spLocks noEditPoints="1"/>
            </p:cNvSpPr>
            <p:nvPr/>
          </p:nvSpPr>
          <p:spPr bwMode="auto">
            <a:xfrm>
              <a:off x="5314851" y="1840563"/>
              <a:ext cx="65590" cy="66614"/>
            </a:xfrm>
            <a:custGeom>
              <a:avLst/>
              <a:gdLst>
                <a:gd name="T0" fmla="*/ 28 w 56"/>
                <a:gd name="T1" fmla="*/ 0 h 56"/>
                <a:gd name="T2" fmla="*/ 0 w 56"/>
                <a:gd name="T3" fmla="*/ 28 h 56"/>
                <a:gd name="T4" fmla="*/ 28 w 56"/>
                <a:gd name="T5" fmla="*/ 56 h 56"/>
                <a:gd name="T6" fmla="*/ 56 w 56"/>
                <a:gd name="T7" fmla="*/ 28 h 56"/>
                <a:gd name="T8" fmla="*/ 28 w 56"/>
                <a:gd name="T9" fmla="*/ 0 h 56"/>
                <a:gd name="T10" fmla="*/ 28 w 56"/>
                <a:gd name="T11" fmla="*/ 48 h 56"/>
                <a:gd name="T12" fmla="*/ 8 w 56"/>
                <a:gd name="T13" fmla="*/ 28 h 56"/>
                <a:gd name="T14" fmla="*/ 28 w 56"/>
                <a:gd name="T15" fmla="*/ 8 h 56"/>
                <a:gd name="T16" fmla="*/ 48 w 56"/>
                <a:gd name="T17" fmla="*/ 28 h 56"/>
                <a:gd name="T18" fmla="*/ 28 w 56"/>
                <a:gd name="T1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44" y="56"/>
                    <a:pt x="56" y="43"/>
                    <a:pt x="56" y="28"/>
                  </a:cubicBezTo>
                  <a:cubicBezTo>
                    <a:pt x="56" y="12"/>
                    <a:pt x="44" y="0"/>
                    <a:pt x="28" y="0"/>
                  </a:cubicBezTo>
                  <a:close/>
                  <a:moveTo>
                    <a:pt x="28" y="48"/>
                  </a:move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9" name="Freeform 70"/>
            <p:cNvSpPr>
              <a:spLocks noEditPoints="1"/>
            </p:cNvSpPr>
            <p:nvPr/>
          </p:nvSpPr>
          <p:spPr bwMode="auto">
            <a:xfrm>
              <a:off x="5236963" y="2004538"/>
              <a:ext cx="36895" cy="23571"/>
            </a:xfrm>
            <a:custGeom>
              <a:avLst/>
              <a:gdLst>
                <a:gd name="T0" fmla="*/ 0 w 36"/>
                <a:gd name="T1" fmla="*/ 23 h 23"/>
                <a:gd name="T2" fmla="*/ 36 w 36"/>
                <a:gd name="T3" fmla="*/ 23 h 23"/>
                <a:gd name="T4" fmla="*/ 36 w 36"/>
                <a:gd name="T5" fmla="*/ 0 h 23"/>
                <a:gd name="T6" fmla="*/ 0 w 36"/>
                <a:gd name="T7" fmla="*/ 0 h 23"/>
                <a:gd name="T8" fmla="*/ 0 w 36"/>
                <a:gd name="T9" fmla="*/ 23 h 23"/>
                <a:gd name="T10" fmla="*/ 9 w 36"/>
                <a:gd name="T11" fmla="*/ 9 h 23"/>
                <a:gd name="T12" fmla="*/ 27 w 36"/>
                <a:gd name="T13" fmla="*/ 9 h 23"/>
                <a:gd name="T14" fmla="*/ 27 w 36"/>
                <a:gd name="T15" fmla="*/ 14 h 23"/>
                <a:gd name="T16" fmla="*/ 9 w 36"/>
                <a:gd name="T17" fmla="*/ 14 h 23"/>
                <a:gd name="T18" fmla="*/ 9 w 36"/>
                <a:gd name="T19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3">
                  <a:moveTo>
                    <a:pt x="0" y="23"/>
                  </a:moveTo>
                  <a:lnTo>
                    <a:pt x="36" y="23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23"/>
                  </a:lnTo>
                  <a:close/>
                  <a:moveTo>
                    <a:pt x="9" y="9"/>
                  </a:moveTo>
                  <a:lnTo>
                    <a:pt x="27" y="9"/>
                  </a:lnTo>
                  <a:lnTo>
                    <a:pt x="27" y="14"/>
                  </a:lnTo>
                  <a:lnTo>
                    <a:pt x="9" y="14"/>
                  </a:lnTo>
                  <a:lnTo>
                    <a:pt x="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Freeform 71"/>
            <p:cNvSpPr>
              <a:spLocks noEditPoints="1"/>
            </p:cNvSpPr>
            <p:nvPr/>
          </p:nvSpPr>
          <p:spPr bwMode="auto">
            <a:xfrm>
              <a:off x="5284105" y="2004538"/>
              <a:ext cx="37919" cy="23571"/>
            </a:xfrm>
            <a:custGeom>
              <a:avLst/>
              <a:gdLst>
                <a:gd name="T0" fmla="*/ 0 w 37"/>
                <a:gd name="T1" fmla="*/ 23 h 23"/>
                <a:gd name="T2" fmla="*/ 37 w 37"/>
                <a:gd name="T3" fmla="*/ 23 h 23"/>
                <a:gd name="T4" fmla="*/ 37 w 37"/>
                <a:gd name="T5" fmla="*/ 0 h 23"/>
                <a:gd name="T6" fmla="*/ 0 w 37"/>
                <a:gd name="T7" fmla="*/ 0 h 23"/>
                <a:gd name="T8" fmla="*/ 0 w 37"/>
                <a:gd name="T9" fmla="*/ 23 h 23"/>
                <a:gd name="T10" fmla="*/ 9 w 37"/>
                <a:gd name="T11" fmla="*/ 9 h 23"/>
                <a:gd name="T12" fmla="*/ 27 w 37"/>
                <a:gd name="T13" fmla="*/ 9 h 23"/>
                <a:gd name="T14" fmla="*/ 27 w 37"/>
                <a:gd name="T15" fmla="*/ 14 h 23"/>
                <a:gd name="T16" fmla="*/ 9 w 37"/>
                <a:gd name="T17" fmla="*/ 14 h 23"/>
                <a:gd name="T18" fmla="*/ 9 w 37"/>
                <a:gd name="T19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23">
                  <a:moveTo>
                    <a:pt x="0" y="23"/>
                  </a:moveTo>
                  <a:lnTo>
                    <a:pt x="37" y="23"/>
                  </a:lnTo>
                  <a:lnTo>
                    <a:pt x="37" y="0"/>
                  </a:lnTo>
                  <a:lnTo>
                    <a:pt x="0" y="0"/>
                  </a:lnTo>
                  <a:lnTo>
                    <a:pt x="0" y="23"/>
                  </a:lnTo>
                  <a:close/>
                  <a:moveTo>
                    <a:pt x="9" y="9"/>
                  </a:moveTo>
                  <a:lnTo>
                    <a:pt x="27" y="9"/>
                  </a:lnTo>
                  <a:lnTo>
                    <a:pt x="27" y="14"/>
                  </a:lnTo>
                  <a:lnTo>
                    <a:pt x="9" y="14"/>
                  </a:lnTo>
                  <a:lnTo>
                    <a:pt x="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2" name="Группа 391"/>
          <p:cNvGrpSpPr/>
          <p:nvPr/>
        </p:nvGrpSpPr>
        <p:grpSpPr>
          <a:xfrm>
            <a:off x="5612055" y="1814942"/>
            <a:ext cx="300279" cy="160900"/>
            <a:chOff x="5612055" y="1814942"/>
            <a:chExt cx="300279" cy="160900"/>
          </a:xfrm>
          <a:solidFill>
            <a:schemeClr val="tx2"/>
          </a:solidFill>
        </p:grpSpPr>
        <p:sp>
          <p:nvSpPr>
            <p:cNvPr id="71" name="Freeform 72"/>
            <p:cNvSpPr>
              <a:spLocks/>
            </p:cNvSpPr>
            <p:nvPr/>
          </p:nvSpPr>
          <p:spPr bwMode="auto">
            <a:xfrm>
              <a:off x="5647925" y="1814942"/>
              <a:ext cx="264409" cy="122981"/>
            </a:xfrm>
            <a:custGeom>
              <a:avLst/>
              <a:gdLst>
                <a:gd name="T0" fmla="*/ 217 w 258"/>
                <a:gd name="T1" fmla="*/ 104 h 120"/>
                <a:gd name="T2" fmla="*/ 193 w 258"/>
                <a:gd name="T3" fmla="*/ 80 h 120"/>
                <a:gd name="T4" fmla="*/ 186 w 258"/>
                <a:gd name="T5" fmla="*/ 87 h 120"/>
                <a:gd name="T6" fmla="*/ 219 w 258"/>
                <a:gd name="T7" fmla="*/ 120 h 120"/>
                <a:gd name="T8" fmla="*/ 226 w 258"/>
                <a:gd name="T9" fmla="*/ 120 h 120"/>
                <a:gd name="T10" fmla="*/ 258 w 258"/>
                <a:gd name="T11" fmla="*/ 87 h 120"/>
                <a:gd name="T12" fmla="*/ 251 w 258"/>
                <a:gd name="T13" fmla="*/ 80 h 120"/>
                <a:gd name="T14" fmla="*/ 227 w 258"/>
                <a:gd name="T15" fmla="*/ 104 h 120"/>
                <a:gd name="T16" fmla="*/ 227 w 258"/>
                <a:gd name="T17" fmla="*/ 0 h 120"/>
                <a:gd name="T18" fmla="*/ 0 w 258"/>
                <a:gd name="T19" fmla="*/ 0 h 120"/>
                <a:gd name="T20" fmla="*/ 0 w 258"/>
                <a:gd name="T21" fmla="*/ 9 h 120"/>
                <a:gd name="T22" fmla="*/ 217 w 258"/>
                <a:gd name="T23" fmla="*/ 9 h 120"/>
                <a:gd name="T24" fmla="*/ 217 w 258"/>
                <a:gd name="T25" fmla="*/ 10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8" h="120">
                  <a:moveTo>
                    <a:pt x="217" y="104"/>
                  </a:moveTo>
                  <a:lnTo>
                    <a:pt x="193" y="80"/>
                  </a:lnTo>
                  <a:lnTo>
                    <a:pt x="186" y="87"/>
                  </a:lnTo>
                  <a:lnTo>
                    <a:pt x="219" y="120"/>
                  </a:lnTo>
                  <a:lnTo>
                    <a:pt x="226" y="120"/>
                  </a:lnTo>
                  <a:lnTo>
                    <a:pt x="258" y="87"/>
                  </a:lnTo>
                  <a:lnTo>
                    <a:pt x="251" y="80"/>
                  </a:lnTo>
                  <a:lnTo>
                    <a:pt x="227" y="104"/>
                  </a:lnTo>
                  <a:lnTo>
                    <a:pt x="227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217" y="9"/>
                  </a:lnTo>
                  <a:lnTo>
                    <a:pt x="217" y="1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Freeform 73"/>
            <p:cNvSpPr>
              <a:spLocks/>
            </p:cNvSpPr>
            <p:nvPr/>
          </p:nvSpPr>
          <p:spPr bwMode="auto">
            <a:xfrm>
              <a:off x="5612055" y="1852861"/>
              <a:ext cx="263384" cy="122981"/>
            </a:xfrm>
            <a:custGeom>
              <a:avLst/>
              <a:gdLst>
                <a:gd name="T0" fmla="*/ 31 w 257"/>
                <a:gd name="T1" fmla="*/ 15 h 120"/>
                <a:gd name="T2" fmla="*/ 31 w 257"/>
                <a:gd name="T3" fmla="*/ 120 h 120"/>
                <a:gd name="T4" fmla="*/ 257 w 257"/>
                <a:gd name="T5" fmla="*/ 120 h 120"/>
                <a:gd name="T6" fmla="*/ 257 w 257"/>
                <a:gd name="T7" fmla="*/ 111 h 120"/>
                <a:gd name="T8" fmla="*/ 40 w 257"/>
                <a:gd name="T9" fmla="*/ 111 h 120"/>
                <a:gd name="T10" fmla="*/ 40 w 257"/>
                <a:gd name="T11" fmla="*/ 15 h 120"/>
                <a:gd name="T12" fmla="*/ 64 w 257"/>
                <a:gd name="T13" fmla="*/ 40 h 120"/>
                <a:gd name="T14" fmla="*/ 71 w 257"/>
                <a:gd name="T15" fmla="*/ 32 h 120"/>
                <a:gd name="T16" fmla="*/ 39 w 257"/>
                <a:gd name="T17" fmla="*/ 0 h 120"/>
                <a:gd name="T18" fmla="*/ 32 w 257"/>
                <a:gd name="T19" fmla="*/ 0 h 120"/>
                <a:gd name="T20" fmla="*/ 0 w 257"/>
                <a:gd name="T21" fmla="*/ 32 h 120"/>
                <a:gd name="T22" fmla="*/ 6 w 257"/>
                <a:gd name="T23" fmla="*/ 39 h 120"/>
                <a:gd name="T24" fmla="*/ 31 w 257"/>
                <a:gd name="T25" fmla="*/ 1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7" h="120">
                  <a:moveTo>
                    <a:pt x="31" y="15"/>
                  </a:moveTo>
                  <a:lnTo>
                    <a:pt x="31" y="120"/>
                  </a:lnTo>
                  <a:lnTo>
                    <a:pt x="257" y="120"/>
                  </a:lnTo>
                  <a:lnTo>
                    <a:pt x="257" y="111"/>
                  </a:lnTo>
                  <a:lnTo>
                    <a:pt x="40" y="111"/>
                  </a:lnTo>
                  <a:lnTo>
                    <a:pt x="40" y="15"/>
                  </a:lnTo>
                  <a:lnTo>
                    <a:pt x="64" y="40"/>
                  </a:lnTo>
                  <a:lnTo>
                    <a:pt x="71" y="32"/>
                  </a:lnTo>
                  <a:lnTo>
                    <a:pt x="39" y="0"/>
                  </a:lnTo>
                  <a:lnTo>
                    <a:pt x="32" y="0"/>
                  </a:lnTo>
                  <a:lnTo>
                    <a:pt x="0" y="32"/>
                  </a:lnTo>
                  <a:lnTo>
                    <a:pt x="6" y="39"/>
                  </a:lnTo>
                  <a:lnTo>
                    <a:pt x="31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3" name="Группа 392"/>
          <p:cNvGrpSpPr/>
          <p:nvPr/>
        </p:nvGrpSpPr>
        <p:grpSpPr>
          <a:xfrm>
            <a:off x="6003544" y="1744227"/>
            <a:ext cx="302328" cy="303353"/>
            <a:chOff x="6003544" y="1744227"/>
            <a:chExt cx="302328" cy="303353"/>
          </a:xfrm>
          <a:solidFill>
            <a:schemeClr val="tx2"/>
          </a:solidFill>
        </p:grpSpPr>
        <p:sp>
          <p:nvSpPr>
            <p:cNvPr id="73" name="Freeform 74"/>
            <p:cNvSpPr>
              <a:spLocks noEditPoints="1"/>
            </p:cNvSpPr>
            <p:nvPr/>
          </p:nvSpPr>
          <p:spPr bwMode="auto">
            <a:xfrm>
              <a:off x="6065035" y="1839538"/>
              <a:ext cx="75839" cy="111708"/>
            </a:xfrm>
            <a:custGeom>
              <a:avLst/>
              <a:gdLst>
                <a:gd name="T0" fmla="*/ 0 w 74"/>
                <a:gd name="T1" fmla="*/ 51 h 109"/>
                <a:gd name="T2" fmla="*/ 0 w 74"/>
                <a:gd name="T3" fmla="*/ 58 h 109"/>
                <a:gd name="T4" fmla="*/ 66 w 74"/>
                <a:gd name="T5" fmla="*/ 109 h 109"/>
                <a:gd name="T6" fmla="*/ 74 w 74"/>
                <a:gd name="T7" fmla="*/ 105 h 109"/>
                <a:gd name="T8" fmla="*/ 74 w 74"/>
                <a:gd name="T9" fmla="*/ 4 h 109"/>
                <a:gd name="T10" fmla="*/ 66 w 74"/>
                <a:gd name="T11" fmla="*/ 0 h 109"/>
                <a:gd name="T12" fmla="*/ 0 w 74"/>
                <a:gd name="T13" fmla="*/ 51 h 109"/>
                <a:gd name="T14" fmla="*/ 64 w 74"/>
                <a:gd name="T15" fmla="*/ 95 h 109"/>
                <a:gd name="T16" fmla="*/ 12 w 74"/>
                <a:gd name="T17" fmla="*/ 55 h 109"/>
                <a:gd name="T18" fmla="*/ 64 w 74"/>
                <a:gd name="T19" fmla="*/ 13 h 109"/>
                <a:gd name="T20" fmla="*/ 64 w 74"/>
                <a:gd name="T21" fmla="*/ 9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09">
                  <a:moveTo>
                    <a:pt x="0" y="51"/>
                  </a:moveTo>
                  <a:lnTo>
                    <a:pt x="0" y="58"/>
                  </a:lnTo>
                  <a:lnTo>
                    <a:pt x="66" y="109"/>
                  </a:lnTo>
                  <a:lnTo>
                    <a:pt x="74" y="105"/>
                  </a:lnTo>
                  <a:lnTo>
                    <a:pt x="74" y="4"/>
                  </a:lnTo>
                  <a:lnTo>
                    <a:pt x="66" y="0"/>
                  </a:lnTo>
                  <a:lnTo>
                    <a:pt x="0" y="51"/>
                  </a:lnTo>
                  <a:close/>
                  <a:moveTo>
                    <a:pt x="64" y="95"/>
                  </a:moveTo>
                  <a:lnTo>
                    <a:pt x="12" y="55"/>
                  </a:lnTo>
                  <a:lnTo>
                    <a:pt x="64" y="13"/>
                  </a:lnTo>
                  <a:lnTo>
                    <a:pt x="64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4" name="Freeform 75"/>
            <p:cNvSpPr>
              <a:spLocks noEditPoints="1"/>
            </p:cNvSpPr>
            <p:nvPr/>
          </p:nvSpPr>
          <p:spPr bwMode="auto">
            <a:xfrm>
              <a:off x="6159320" y="1839538"/>
              <a:ext cx="75839" cy="111708"/>
            </a:xfrm>
            <a:custGeom>
              <a:avLst/>
              <a:gdLst>
                <a:gd name="T0" fmla="*/ 0 w 74"/>
                <a:gd name="T1" fmla="*/ 51 h 109"/>
                <a:gd name="T2" fmla="*/ 0 w 74"/>
                <a:gd name="T3" fmla="*/ 58 h 109"/>
                <a:gd name="T4" fmla="*/ 66 w 74"/>
                <a:gd name="T5" fmla="*/ 109 h 109"/>
                <a:gd name="T6" fmla="*/ 74 w 74"/>
                <a:gd name="T7" fmla="*/ 105 h 109"/>
                <a:gd name="T8" fmla="*/ 74 w 74"/>
                <a:gd name="T9" fmla="*/ 4 h 109"/>
                <a:gd name="T10" fmla="*/ 66 w 74"/>
                <a:gd name="T11" fmla="*/ 0 h 109"/>
                <a:gd name="T12" fmla="*/ 0 w 74"/>
                <a:gd name="T13" fmla="*/ 51 h 109"/>
                <a:gd name="T14" fmla="*/ 65 w 74"/>
                <a:gd name="T15" fmla="*/ 95 h 109"/>
                <a:gd name="T16" fmla="*/ 13 w 74"/>
                <a:gd name="T17" fmla="*/ 55 h 109"/>
                <a:gd name="T18" fmla="*/ 65 w 74"/>
                <a:gd name="T19" fmla="*/ 13 h 109"/>
                <a:gd name="T20" fmla="*/ 65 w 74"/>
                <a:gd name="T21" fmla="*/ 9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09">
                  <a:moveTo>
                    <a:pt x="0" y="51"/>
                  </a:moveTo>
                  <a:lnTo>
                    <a:pt x="0" y="58"/>
                  </a:lnTo>
                  <a:lnTo>
                    <a:pt x="66" y="109"/>
                  </a:lnTo>
                  <a:lnTo>
                    <a:pt x="74" y="105"/>
                  </a:lnTo>
                  <a:lnTo>
                    <a:pt x="74" y="4"/>
                  </a:lnTo>
                  <a:lnTo>
                    <a:pt x="66" y="0"/>
                  </a:lnTo>
                  <a:lnTo>
                    <a:pt x="0" y="51"/>
                  </a:lnTo>
                  <a:close/>
                  <a:moveTo>
                    <a:pt x="65" y="95"/>
                  </a:moveTo>
                  <a:lnTo>
                    <a:pt x="13" y="55"/>
                  </a:lnTo>
                  <a:lnTo>
                    <a:pt x="65" y="13"/>
                  </a:lnTo>
                  <a:lnTo>
                    <a:pt x="65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Freeform 76"/>
            <p:cNvSpPr>
              <a:spLocks noEditPoints="1"/>
            </p:cNvSpPr>
            <p:nvPr/>
          </p:nvSpPr>
          <p:spPr bwMode="auto">
            <a:xfrm>
              <a:off x="6003544" y="1744227"/>
              <a:ext cx="302328" cy="303353"/>
            </a:xfrm>
            <a:custGeom>
              <a:avLst/>
              <a:gdLst>
                <a:gd name="T0" fmla="*/ 128 w 256"/>
                <a:gd name="T1" fmla="*/ 0 h 256"/>
                <a:gd name="T2" fmla="*/ 38 w 256"/>
                <a:gd name="T3" fmla="*/ 37 h 256"/>
                <a:gd name="T4" fmla="*/ 0 w 256"/>
                <a:gd name="T5" fmla="*/ 128 h 256"/>
                <a:gd name="T6" fmla="*/ 38 w 256"/>
                <a:gd name="T7" fmla="*/ 218 h 256"/>
                <a:gd name="T8" fmla="*/ 128 w 256"/>
                <a:gd name="T9" fmla="*/ 256 h 256"/>
                <a:gd name="T10" fmla="*/ 219 w 256"/>
                <a:gd name="T11" fmla="*/ 218 h 256"/>
                <a:gd name="T12" fmla="*/ 256 w 256"/>
                <a:gd name="T13" fmla="*/ 128 h 256"/>
                <a:gd name="T14" fmla="*/ 219 w 256"/>
                <a:gd name="T15" fmla="*/ 37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4 w 256"/>
                <a:gd name="T23" fmla="*/ 213 h 256"/>
                <a:gd name="T24" fmla="*/ 8 w 256"/>
                <a:gd name="T25" fmla="*/ 128 h 256"/>
                <a:gd name="T26" fmla="*/ 44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2" y="13"/>
                    <a:pt x="38" y="37"/>
                  </a:cubicBezTo>
                  <a:cubicBezTo>
                    <a:pt x="14" y="61"/>
                    <a:pt x="0" y="94"/>
                    <a:pt x="0" y="128"/>
                  </a:cubicBezTo>
                  <a:cubicBezTo>
                    <a:pt x="0" y="162"/>
                    <a:pt x="14" y="194"/>
                    <a:pt x="38" y="218"/>
                  </a:cubicBezTo>
                  <a:cubicBezTo>
                    <a:pt x="62" y="242"/>
                    <a:pt x="94" y="256"/>
                    <a:pt x="128" y="256"/>
                  </a:cubicBezTo>
                  <a:cubicBezTo>
                    <a:pt x="163" y="256"/>
                    <a:pt x="195" y="242"/>
                    <a:pt x="219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4"/>
                    <a:pt x="243" y="61"/>
                    <a:pt x="219" y="37"/>
                  </a:cubicBezTo>
                  <a:cubicBezTo>
                    <a:pt x="195" y="13"/>
                    <a:pt x="163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1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4" y="213"/>
                  </a:cubicBezTo>
                  <a:cubicBezTo>
                    <a:pt x="21" y="190"/>
                    <a:pt x="8" y="160"/>
                    <a:pt x="8" y="128"/>
                  </a:cubicBezTo>
                  <a:cubicBezTo>
                    <a:pt x="8" y="96"/>
                    <a:pt x="21" y="66"/>
                    <a:pt x="44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1" y="20"/>
                    <a:pt x="213" y="43"/>
                  </a:cubicBezTo>
                  <a:cubicBezTo>
                    <a:pt x="236" y="66"/>
                    <a:pt x="248" y="96"/>
                    <a:pt x="248" y="128"/>
                  </a:cubicBezTo>
                  <a:cubicBezTo>
                    <a:pt x="248" y="160"/>
                    <a:pt x="236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4" name="Группа 393"/>
          <p:cNvGrpSpPr/>
          <p:nvPr/>
        </p:nvGrpSpPr>
        <p:grpSpPr>
          <a:xfrm>
            <a:off x="6397084" y="1783172"/>
            <a:ext cx="303353" cy="224439"/>
            <a:chOff x="6397084" y="1783172"/>
            <a:chExt cx="303353" cy="224439"/>
          </a:xfrm>
          <a:solidFill>
            <a:schemeClr val="tx2"/>
          </a:solidFill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97084" y="1814942"/>
              <a:ext cx="120931" cy="55342"/>
            </a:xfrm>
            <a:custGeom>
              <a:avLst/>
              <a:gdLst>
                <a:gd name="T0" fmla="*/ 112 w 118"/>
                <a:gd name="T1" fmla="*/ 54 h 54"/>
                <a:gd name="T2" fmla="*/ 118 w 118"/>
                <a:gd name="T3" fmla="*/ 47 h 54"/>
                <a:gd name="T4" fmla="*/ 71 w 118"/>
                <a:gd name="T5" fmla="*/ 0 h 54"/>
                <a:gd name="T6" fmla="*/ 0 w 118"/>
                <a:gd name="T7" fmla="*/ 0 h 54"/>
                <a:gd name="T8" fmla="*/ 0 w 118"/>
                <a:gd name="T9" fmla="*/ 9 h 54"/>
                <a:gd name="T10" fmla="*/ 67 w 118"/>
                <a:gd name="T11" fmla="*/ 9 h 54"/>
                <a:gd name="T12" fmla="*/ 112 w 118"/>
                <a:gd name="T1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8" h="54">
                  <a:moveTo>
                    <a:pt x="112" y="54"/>
                  </a:moveTo>
                  <a:lnTo>
                    <a:pt x="118" y="47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7" y="9"/>
                  </a:lnTo>
                  <a:lnTo>
                    <a:pt x="112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397084" y="1783172"/>
              <a:ext cx="303353" cy="192670"/>
            </a:xfrm>
            <a:custGeom>
              <a:avLst/>
              <a:gdLst>
                <a:gd name="T0" fmla="*/ 255 w 296"/>
                <a:gd name="T1" fmla="*/ 7 h 188"/>
                <a:gd name="T2" fmla="*/ 280 w 296"/>
                <a:gd name="T3" fmla="*/ 31 h 188"/>
                <a:gd name="T4" fmla="*/ 215 w 296"/>
                <a:gd name="T5" fmla="*/ 31 h 188"/>
                <a:gd name="T6" fmla="*/ 67 w 296"/>
                <a:gd name="T7" fmla="*/ 179 h 188"/>
                <a:gd name="T8" fmla="*/ 0 w 296"/>
                <a:gd name="T9" fmla="*/ 179 h 188"/>
                <a:gd name="T10" fmla="*/ 0 w 296"/>
                <a:gd name="T11" fmla="*/ 188 h 188"/>
                <a:gd name="T12" fmla="*/ 71 w 296"/>
                <a:gd name="T13" fmla="*/ 188 h 188"/>
                <a:gd name="T14" fmla="*/ 218 w 296"/>
                <a:gd name="T15" fmla="*/ 40 h 188"/>
                <a:gd name="T16" fmla="*/ 280 w 296"/>
                <a:gd name="T17" fmla="*/ 40 h 188"/>
                <a:gd name="T18" fmla="*/ 255 w 296"/>
                <a:gd name="T19" fmla="*/ 64 h 188"/>
                <a:gd name="T20" fmla="*/ 262 w 296"/>
                <a:gd name="T21" fmla="*/ 71 h 188"/>
                <a:gd name="T22" fmla="*/ 296 w 296"/>
                <a:gd name="T23" fmla="*/ 39 h 188"/>
                <a:gd name="T24" fmla="*/ 296 w 296"/>
                <a:gd name="T25" fmla="*/ 32 h 188"/>
                <a:gd name="T26" fmla="*/ 262 w 296"/>
                <a:gd name="T27" fmla="*/ 0 h 188"/>
                <a:gd name="T28" fmla="*/ 255 w 296"/>
                <a:gd name="T29" fmla="*/ 7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6" h="188">
                  <a:moveTo>
                    <a:pt x="255" y="7"/>
                  </a:moveTo>
                  <a:lnTo>
                    <a:pt x="280" y="31"/>
                  </a:lnTo>
                  <a:lnTo>
                    <a:pt x="215" y="31"/>
                  </a:lnTo>
                  <a:lnTo>
                    <a:pt x="67" y="179"/>
                  </a:lnTo>
                  <a:lnTo>
                    <a:pt x="0" y="179"/>
                  </a:lnTo>
                  <a:lnTo>
                    <a:pt x="0" y="188"/>
                  </a:lnTo>
                  <a:lnTo>
                    <a:pt x="71" y="188"/>
                  </a:lnTo>
                  <a:lnTo>
                    <a:pt x="218" y="40"/>
                  </a:lnTo>
                  <a:lnTo>
                    <a:pt x="280" y="40"/>
                  </a:lnTo>
                  <a:lnTo>
                    <a:pt x="255" y="64"/>
                  </a:lnTo>
                  <a:lnTo>
                    <a:pt x="262" y="71"/>
                  </a:lnTo>
                  <a:lnTo>
                    <a:pt x="296" y="39"/>
                  </a:lnTo>
                  <a:lnTo>
                    <a:pt x="296" y="32"/>
                  </a:lnTo>
                  <a:lnTo>
                    <a:pt x="262" y="0"/>
                  </a:lnTo>
                  <a:lnTo>
                    <a:pt x="25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6569257" y="1920500"/>
              <a:ext cx="131179" cy="87111"/>
            </a:xfrm>
            <a:custGeom>
              <a:avLst/>
              <a:gdLst>
                <a:gd name="T0" fmla="*/ 87 w 128"/>
                <a:gd name="T1" fmla="*/ 21 h 85"/>
                <a:gd name="T2" fmla="*/ 112 w 128"/>
                <a:gd name="T3" fmla="*/ 45 h 85"/>
                <a:gd name="T4" fmla="*/ 50 w 128"/>
                <a:gd name="T5" fmla="*/ 45 h 85"/>
                <a:gd name="T6" fmla="*/ 5 w 128"/>
                <a:gd name="T7" fmla="*/ 0 h 85"/>
                <a:gd name="T8" fmla="*/ 0 w 128"/>
                <a:gd name="T9" fmla="*/ 7 h 85"/>
                <a:gd name="T10" fmla="*/ 47 w 128"/>
                <a:gd name="T11" fmla="*/ 54 h 85"/>
                <a:gd name="T12" fmla="*/ 112 w 128"/>
                <a:gd name="T13" fmla="*/ 54 h 85"/>
                <a:gd name="T14" fmla="*/ 87 w 128"/>
                <a:gd name="T15" fmla="*/ 79 h 85"/>
                <a:gd name="T16" fmla="*/ 94 w 128"/>
                <a:gd name="T17" fmla="*/ 85 h 85"/>
                <a:gd name="T18" fmla="*/ 128 w 128"/>
                <a:gd name="T19" fmla="*/ 53 h 85"/>
                <a:gd name="T20" fmla="*/ 128 w 128"/>
                <a:gd name="T21" fmla="*/ 46 h 85"/>
                <a:gd name="T22" fmla="*/ 94 w 128"/>
                <a:gd name="T23" fmla="*/ 14 h 85"/>
                <a:gd name="T24" fmla="*/ 87 w 128"/>
                <a:gd name="T25" fmla="*/ 2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85">
                  <a:moveTo>
                    <a:pt x="87" y="21"/>
                  </a:moveTo>
                  <a:lnTo>
                    <a:pt x="112" y="45"/>
                  </a:lnTo>
                  <a:lnTo>
                    <a:pt x="50" y="45"/>
                  </a:lnTo>
                  <a:lnTo>
                    <a:pt x="5" y="0"/>
                  </a:lnTo>
                  <a:lnTo>
                    <a:pt x="0" y="7"/>
                  </a:lnTo>
                  <a:lnTo>
                    <a:pt x="47" y="54"/>
                  </a:lnTo>
                  <a:lnTo>
                    <a:pt x="112" y="54"/>
                  </a:lnTo>
                  <a:lnTo>
                    <a:pt x="87" y="79"/>
                  </a:lnTo>
                  <a:lnTo>
                    <a:pt x="94" y="85"/>
                  </a:lnTo>
                  <a:lnTo>
                    <a:pt x="128" y="53"/>
                  </a:lnTo>
                  <a:lnTo>
                    <a:pt x="128" y="46"/>
                  </a:lnTo>
                  <a:lnTo>
                    <a:pt x="94" y="14"/>
                  </a:lnTo>
                  <a:lnTo>
                    <a:pt x="87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5" name="Группа 394"/>
          <p:cNvGrpSpPr/>
          <p:nvPr/>
        </p:nvGrpSpPr>
        <p:grpSpPr>
          <a:xfrm>
            <a:off x="6790623" y="1744227"/>
            <a:ext cx="302328" cy="303353"/>
            <a:chOff x="6790623" y="1744227"/>
            <a:chExt cx="302328" cy="303353"/>
          </a:xfrm>
          <a:solidFill>
            <a:schemeClr val="tx2"/>
          </a:solidFill>
        </p:grpSpPr>
        <p:sp>
          <p:nvSpPr>
            <p:cNvPr id="79" name="Freeform 80"/>
            <p:cNvSpPr>
              <a:spLocks noEditPoints="1"/>
            </p:cNvSpPr>
            <p:nvPr/>
          </p:nvSpPr>
          <p:spPr bwMode="auto">
            <a:xfrm>
              <a:off x="6890032" y="1843638"/>
              <a:ext cx="103509" cy="103509"/>
            </a:xfrm>
            <a:custGeom>
              <a:avLst/>
              <a:gdLst>
                <a:gd name="T0" fmla="*/ 4 w 101"/>
                <a:gd name="T1" fmla="*/ 0 h 101"/>
                <a:gd name="T2" fmla="*/ 0 w 101"/>
                <a:gd name="T3" fmla="*/ 4 h 101"/>
                <a:gd name="T4" fmla="*/ 0 w 101"/>
                <a:gd name="T5" fmla="*/ 97 h 101"/>
                <a:gd name="T6" fmla="*/ 4 w 101"/>
                <a:gd name="T7" fmla="*/ 101 h 101"/>
                <a:gd name="T8" fmla="*/ 97 w 101"/>
                <a:gd name="T9" fmla="*/ 101 h 101"/>
                <a:gd name="T10" fmla="*/ 101 w 101"/>
                <a:gd name="T11" fmla="*/ 97 h 101"/>
                <a:gd name="T12" fmla="*/ 101 w 101"/>
                <a:gd name="T13" fmla="*/ 4 h 101"/>
                <a:gd name="T14" fmla="*/ 97 w 101"/>
                <a:gd name="T15" fmla="*/ 0 h 101"/>
                <a:gd name="T16" fmla="*/ 4 w 101"/>
                <a:gd name="T17" fmla="*/ 0 h 101"/>
                <a:gd name="T18" fmla="*/ 92 w 101"/>
                <a:gd name="T19" fmla="*/ 92 h 101"/>
                <a:gd name="T20" fmla="*/ 9 w 101"/>
                <a:gd name="T21" fmla="*/ 92 h 101"/>
                <a:gd name="T22" fmla="*/ 9 w 101"/>
                <a:gd name="T23" fmla="*/ 9 h 101"/>
                <a:gd name="T24" fmla="*/ 92 w 101"/>
                <a:gd name="T25" fmla="*/ 9 h 101"/>
                <a:gd name="T26" fmla="*/ 92 w 101"/>
                <a:gd name="T27" fmla="*/ 9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1" h="101">
                  <a:moveTo>
                    <a:pt x="4" y="0"/>
                  </a:moveTo>
                  <a:lnTo>
                    <a:pt x="0" y="4"/>
                  </a:lnTo>
                  <a:lnTo>
                    <a:pt x="0" y="97"/>
                  </a:lnTo>
                  <a:lnTo>
                    <a:pt x="4" y="101"/>
                  </a:lnTo>
                  <a:lnTo>
                    <a:pt x="97" y="101"/>
                  </a:lnTo>
                  <a:lnTo>
                    <a:pt x="101" y="97"/>
                  </a:lnTo>
                  <a:lnTo>
                    <a:pt x="101" y="4"/>
                  </a:lnTo>
                  <a:lnTo>
                    <a:pt x="97" y="0"/>
                  </a:lnTo>
                  <a:lnTo>
                    <a:pt x="4" y="0"/>
                  </a:lnTo>
                  <a:close/>
                  <a:moveTo>
                    <a:pt x="92" y="92"/>
                  </a:moveTo>
                  <a:lnTo>
                    <a:pt x="9" y="92"/>
                  </a:lnTo>
                  <a:lnTo>
                    <a:pt x="9" y="9"/>
                  </a:lnTo>
                  <a:lnTo>
                    <a:pt x="92" y="9"/>
                  </a:lnTo>
                  <a:lnTo>
                    <a:pt x="92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Freeform 81"/>
            <p:cNvSpPr>
              <a:spLocks noEditPoints="1"/>
            </p:cNvSpPr>
            <p:nvPr/>
          </p:nvSpPr>
          <p:spPr bwMode="auto">
            <a:xfrm>
              <a:off x="6790623" y="1744227"/>
              <a:ext cx="302328" cy="303353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3 w 256"/>
                <a:gd name="T19" fmla="*/ 213 h 256"/>
                <a:gd name="T20" fmla="*/ 128 w 256"/>
                <a:gd name="T21" fmla="*/ 248 h 256"/>
                <a:gd name="T22" fmla="*/ 43 w 256"/>
                <a:gd name="T23" fmla="*/ 213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3" y="0"/>
                    <a:pt x="61" y="13"/>
                    <a:pt x="37" y="37"/>
                  </a:cubicBezTo>
                  <a:cubicBezTo>
                    <a:pt x="13" y="61"/>
                    <a:pt x="0" y="94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3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2" y="194"/>
                    <a:pt x="256" y="162"/>
                    <a:pt x="256" y="128"/>
                  </a:cubicBezTo>
                  <a:cubicBezTo>
                    <a:pt x="256" y="94"/>
                    <a:pt x="242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3" y="213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5" y="235"/>
                    <a:pt x="43" y="213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6"/>
                    <a:pt x="43" y="43"/>
                  </a:cubicBezTo>
                  <a:cubicBezTo>
                    <a:pt x="65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6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6" name="Группа 395"/>
          <p:cNvGrpSpPr/>
          <p:nvPr/>
        </p:nvGrpSpPr>
        <p:grpSpPr>
          <a:xfrm>
            <a:off x="2073276" y="2184910"/>
            <a:ext cx="303353" cy="208042"/>
            <a:chOff x="2073276" y="2184910"/>
            <a:chExt cx="303353" cy="208042"/>
          </a:xfrm>
          <a:solidFill>
            <a:schemeClr val="tx2"/>
          </a:solidFill>
        </p:grpSpPr>
        <p:sp>
          <p:nvSpPr>
            <p:cNvPr id="81" name="Freeform 82"/>
            <p:cNvSpPr>
              <a:spLocks noEditPoints="1"/>
            </p:cNvSpPr>
            <p:nvPr/>
          </p:nvSpPr>
          <p:spPr bwMode="auto">
            <a:xfrm>
              <a:off x="2073276" y="2184910"/>
              <a:ext cx="303353" cy="208042"/>
            </a:xfrm>
            <a:custGeom>
              <a:avLst/>
              <a:gdLst>
                <a:gd name="T0" fmla="*/ 0 w 296"/>
                <a:gd name="T1" fmla="*/ 203 h 203"/>
                <a:gd name="T2" fmla="*/ 296 w 296"/>
                <a:gd name="T3" fmla="*/ 203 h 203"/>
                <a:gd name="T4" fmla="*/ 296 w 296"/>
                <a:gd name="T5" fmla="*/ 0 h 203"/>
                <a:gd name="T6" fmla="*/ 0 w 296"/>
                <a:gd name="T7" fmla="*/ 0 h 203"/>
                <a:gd name="T8" fmla="*/ 0 w 296"/>
                <a:gd name="T9" fmla="*/ 203 h 203"/>
                <a:gd name="T10" fmla="*/ 39 w 296"/>
                <a:gd name="T11" fmla="*/ 194 h 203"/>
                <a:gd name="T12" fmla="*/ 50 w 296"/>
                <a:gd name="T13" fmla="*/ 157 h 203"/>
                <a:gd name="T14" fmla="*/ 246 w 296"/>
                <a:gd name="T15" fmla="*/ 157 h 203"/>
                <a:gd name="T16" fmla="*/ 258 w 296"/>
                <a:gd name="T17" fmla="*/ 194 h 203"/>
                <a:gd name="T18" fmla="*/ 39 w 296"/>
                <a:gd name="T19" fmla="*/ 194 h 203"/>
                <a:gd name="T20" fmla="*/ 9 w 296"/>
                <a:gd name="T21" fmla="*/ 9 h 203"/>
                <a:gd name="T22" fmla="*/ 287 w 296"/>
                <a:gd name="T23" fmla="*/ 9 h 203"/>
                <a:gd name="T24" fmla="*/ 287 w 296"/>
                <a:gd name="T25" fmla="*/ 194 h 203"/>
                <a:gd name="T26" fmla="*/ 267 w 296"/>
                <a:gd name="T27" fmla="*/ 194 h 203"/>
                <a:gd name="T28" fmla="*/ 253 w 296"/>
                <a:gd name="T29" fmla="*/ 148 h 203"/>
                <a:gd name="T30" fmla="*/ 43 w 296"/>
                <a:gd name="T31" fmla="*/ 148 h 203"/>
                <a:gd name="T32" fmla="*/ 29 w 296"/>
                <a:gd name="T33" fmla="*/ 194 h 203"/>
                <a:gd name="T34" fmla="*/ 9 w 296"/>
                <a:gd name="T35" fmla="*/ 194 h 203"/>
                <a:gd name="T36" fmla="*/ 9 w 296"/>
                <a:gd name="T37" fmla="*/ 9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6" h="203">
                  <a:moveTo>
                    <a:pt x="0" y="203"/>
                  </a:moveTo>
                  <a:lnTo>
                    <a:pt x="296" y="203"/>
                  </a:lnTo>
                  <a:lnTo>
                    <a:pt x="296" y="0"/>
                  </a:lnTo>
                  <a:lnTo>
                    <a:pt x="0" y="0"/>
                  </a:lnTo>
                  <a:lnTo>
                    <a:pt x="0" y="203"/>
                  </a:lnTo>
                  <a:close/>
                  <a:moveTo>
                    <a:pt x="39" y="194"/>
                  </a:moveTo>
                  <a:lnTo>
                    <a:pt x="50" y="157"/>
                  </a:lnTo>
                  <a:lnTo>
                    <a:pt x="246" y="157"/>
                  </a:lnTo>
                  <a:lnTo>
                    <a:pt x="258" y="194"/>
                  </a:lnTo>
                  <a:lnTo>
                    <a:pt x="39" y="194"/>
                  </a:lnTo>
                  <a:close/>
                  <a:moveTo>
                    <a:pt x="9" y="9"/>
                  </a:moveTo>
                  <a:lnTo>
                    <a:pt x="287" y="9"/>
                  </a:lnTo>
                  <a:lnTo>
                    <a:pt x="287" y="194"/>
                  </a:lnTo>
                  <a:lnTo>
                    <a:pt x="267" y="194"/>
                  </a:lnTo>
                  <a:lnTo>
                    <a:pt x="253" y="148"/>
                  </a:lnTo>
                  <a:lnTo>
                    <a:pt x="43" y="148"/>
                  </a:lnTo>
                  <a:lnTo>
                    <a:pt x="29" y="194"/>
                  </a:lnTo>
                  <a:lnTo>
                    <a:pt x="9" y="194"/>
                  </a:lnTo>
                  <a:lnTo>
                    <a:pt x="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Freeform 83"/>
            <p:cNvSpPr>
              <a:spLocks noEditPoints="1"/>
            </p:cNvSpPr>
            <p:nvPr/>
          </p:nvSpPr>
          <p:spPr bwMode="auto">
            <a:xfrm>
              <a:off x="2116319" y="2251524"/>
              <a:ext cx="65590" cy="65590"/>
            </a:xfrm>
            <a:custGeom>
              <a:avLst/>
              <a:gdLst>
                <a:gd name="T0" fmla="*/ 28 w 56"/>
                <a:gd name="T1" fmla="*/ 0 h 56"/>
                <a:gd name="T2" fmla="*/ 0 w 56"/>
                <a:gd name="T3" fmla="*/ 28 h 56"/>
                <a:gd name="T4" fmla="*/ 28 w 56"/>
                <a:gd name="T5" fmla="*/ 56 h 56"/>
                <a:gd name="T6" fmla="*/ 56 w 56"/>
                <a:gd name="T7" fmla="*/ 28 h 56"/>
                <a:gd name="T8" fmla="*/ 28 w 56"/>
                <a:gd name="T9" fmla="*/ 0 h 56"/>
                <a:gd name="T10" fmla="*/ 28 w 56"/>
                <a:gd name="T11" fmla="*/ 48 h 56"/>
                <a:gd name="T12" fmla="*/ 8 w 56"/>
                <a:gd name="T13" fmla="*/ 28 h 56"/>
                <a:gd name="T14" fmla="*/ 28 w 56"/>
                <a:gd name="T15" fmla="*/ 8 h 56"/>
                <a:gd name="T16" fmla="*/ 48 w 56"/>
                <a:gd name="T17" fmla="*/ 28 h 56"/>
                <a:gd name="T18" fmla="*/ 28 w 56"/>
                <a:gd name="T1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44" y="56"/>
                    <a:pt x="56" y="43"/>
                    <a:pt x="56" y="28"/>
                  </a:cubicBezTo>
                  <a:cubicBezTo>
                    <a:pt x="56" y="12"/>
                    <a:pt x="44" y="0"/>
                    <a:pt x="28" y="0"/>
                  </a:cubicBezTo>
                  <a:close/>
                  <a:moveTo>
                    <a:pt x="28" y="48"/>
                  </a:move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Freeform 84"/>
            <p:cNvSpPr>
              <a:spLocks noEditPoints="1"/>
            </p:cNvSpPr>
            <p:nvPr/>
          </p:nvSpPr>
          <p:spPr bwMode="auto">
            <a:xfrm>
              <a:off x="2267996" y="2251524"/>
              <a:ext cx="65590" cy="65590"/>
            </a:xfrm>
            <a:custGeom>
              <a:avLst/>
              <a:gdLst>
                <a:gd name="T0" fmla="*/ 28 w 56"/>
                <a:gd name="T1" fmla="*/ 0 h 56"/>
                <a:gd name="T2" fmla="*/ 0 w 56"/>
                <a:gd name="T3" fmla="*/ 28 h 56"/>
                <a:gd name="T4" fmla="*/ 28 w 56"/>
                <a:gd name="T5" fmla="*/ 56 h 56"/>
                <a:gd name="T6" fmla="*/ 56 w 56"/>
                <a:gd name="T7" fmla="*/ 28 h 56"/>
                <a:gd name="T8" fmla="*/ 28 w 56"/>
                <a:gd name="T9" fmla="*/ 0 h 56"/>
                <a:gd name="T10" fmla="*/ 28 w 56"/>
                <a:gd name="T11" fmla="*/ 48 h 56"/>
                <a:gd name="T12" fmla="*/ 8 w 56"/>
                <a:gd name="T13" fmla="*/ 28 h 56"/>
                <a:gd name="T14" fmla="*/ 28 w 56"/>
                <a:gd name="T15" fmla="*/ 8 h 56"/>
                <a:gd name="T16" fmla="*/ 48 w 56"/>
                <a:gd name="T17" fmla="*/ 28 h 56"/>
                <a:gd name="T18" fmla="*/ 28 w 56"/>
                <a:gd name="T1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6"/>
                    <a:pt x="28" y="56"/>
                  </a:cubicBezTo>
                  <a:cubicBezTo>
                    <a:pt x="44" y="56"/>
                    <a:pt x="56" y="43"/>
                    <a:pt x="56" y="28"/>
                  </a:cubicBezTo>
                  <a:cubicBezTo>
                    <a:pt x="56" y="12"/>
                    <a:pt x="44" y="0"/>
                    <a:pt x="28" y="0"/>
                  </a:cubicBezTo>
                  <a:close/>
                  <a:moveTo>
                    <a:pt x="28" y="48"/>
                  </a:moveTo>
                  <a:cubicBezTo>
                    <a:pt x="17" y="48"/>
                    <a:pt x="8" y="39"/>
                    <a:pt x="8" y="28"/>
                  </a:cubicBezTo>
                  <a:cubicBezTo>
                    <a:pt x="8" y="17"/>
                    <a:pt x="17" y="8"/>
                    <a:pt x="28" y="8"/>
                  </a:cubicBezTo>
                  <a:cubicBezTo>
                    <a:pt x="39" y="8"/>
                    <a:pt x="48" y="17"/>
                    <a:pt x="48" y="28"/>
                  </a:cubicBezTo>
                  <a:cubicBezTo>
                    <a:pt x="48" y="39"/>
                    <a:pt x="39" y="48"/>
                    <a:pt x="28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Freeform 85"/>
            <p:cNvSpPr>
              <a:spLocks noEditPoints="1"/>
            </p:cNvSpPr>
            <p:nvPr/>
          </p:nvSpPr>
          <p:spPr bwMode="auto">
            <a:xfrm>
              <a:off x="2092748" y="2203357"/>
              <a:ext cx="269534" cy="28696"/>
            </a:xfrm>
            <a:custGeom>
              <a:avLst/>
              <a:gdLst>
                <a:gd name="T0" fmla="*/ 263 w 263"/>
                <a:gd name="T1" fmla="*/ 0 h 28"/>
                <a:gd name="T2" fmla="*/ 0 w 263"/>
                <a:gd name="T3" fmla="*/ 0 h 28"/>
                <a:gd name="T4" fmla="*/ 0 w 263"/>
                <a:gd name="T5" fmla="*/ 28 h 28"/>
                <a:gd name="T6" fmla="*/ 263 w 263"/>
                <a:gd name="T7" fmla="*/ 28 h 28"/>
                <a:gd name="T8" fmla="*/ 263 w 263"/>
                <a:gd name="T9" fmla="*/ 0 h 28"/>
                <a:gd name="T10" fmla="*/ 254 w 263"/>
                <a:gd name="T11" fmla="*/ 19 h 28"/>
                <a:gd name="T12" fmla="*/ 9 w 263"/>
                <a:gd name="T13" fmla="*/ 19 h 28"/>
                <a:gd name="T14" fmla="*/ 9 w 263"/>
                <a:gd name="T15" fmla="*/ 10 h 28"/>
                <a:gd name="T16" fmla="*/ 254 w 263"/>
                <a:gd name="T17" fmla="*/ 10 h 28"/>
                <a:gd name="T18" fmla="*/ 254 w 263"/>
                <a:gd name="T19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3" h="28">
                  <a:moveTo>
                    <a:pt x="263" y="0"/>
                  </a:moveTo>
                  <a:lnTo>
                    <a:pt x="0" y="0"/>
                  </a:lnTo>
                  <a:lnTo>
                    <a:pt x="0" y="28"/>
                  </a:lnTo>
                  <a:lnTo>
                    <a:pt x="263" y="28"/>
                  </a:lnTo>
                  <a:lnTo>
                    <a:pt x="263" y="0"/>
                  </a:lnTo>
                  <a:close/>
                  <a:moveTo>
                    <a:pt x="254" y="19"/>
                  </a:moveTo>
                  <a:lnTo>
                    <a:pt x="9" y="19"/>
                  </a:lnTo>
                  <a:lnTo>
                    <a:pt x="9" y="10"/>
                  </a:lnTo>
                  <a:lnTo>
                    <a:pt x="254" y="10"/>
                  </a:lnTo>
                  <a:lnTo>
                    <a:pt x="254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5" name="Freeform 86"/>
            <p:cNvSpPr>
              <a:spLocks noEditPoints="1"/>
            </p:cNvSpPr>
            <p:nvPr/>
          </p:nvSpPr>
          <p:spPr bwMode="auto">
            <a:xfrm>
              <a:off x="2192158" y="2265872"/>
              <a:ext cx="65590" cy="37919"/>
            </a:xfrm>
            <a:custGeom>
              <a:avLst/>
              <a:gdLst>
                <a:gd name="T0" fmla="*/ 0 w 64"/>
                <a:gd name="T1" fmla="*/ 37 h 37"/>
                <a:gd name="T2" fmla="*/ 64 w 64"/>
                <a:gd name="T3" fmla="*/ 37 h 37"/>
                <a:gd name="T4" fmla="*/ 64 w 64"/>
                <a:gd name="T5" fmla="*/ 0 h 37"/>
                <a:gd name="T6" fmla="*/ 0 w 64"/>
                <a:gd name="T7" fmla="*/ 0 h 37"/>
                <a:gd name="T8" fmla="*/ 0 w 64"/>
                <a:gd name="T9" fmla="*/ 37 h 37"/>
                <a:gd name="T10" fmla="*/ 9 w 64"/>
                <a:gd name="T11" fmla="*/ 9 h 37"/>
                <a:gd name="T12" fmla="*/ 55 w 64"/>
                <a:gd name="T13" fmla="*/ 9 h 37"/>
                <a:gd name="T14" fmla="*/ 55 w 64"/>
                <a:gd name="T15" fmla="*/ 27 h 37"/>
                <a:gd name="T16" fmla="*/ 9 w 64"/>
                <a:gd name="T17" fmla="*/ 27 h 37"/>
                <a:gd name="T18" fmla="*/ 9 w 64"/>
                <a:gd name="T19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37">
                  <a:moveTo>
                    <a:pt x="0" y="37"/>
                  </a:moveTo>
                  <a:lnTo>
                    <a:pt x="64" y="37"/>
                  </a:lnTo>
                  <a:lnTo>
                    <a:pt x="64" y="0"/>
                  </a:lnTo>
                  <a:lnTo>
                    <a:pt x="0" y="0"/>
                  </a:lnTo>
                  <a:lnTo>
                    <a:pt x="0" y="37"/>
                  </a:lnTo>
                  <a:close/>
                  <a:moveTo>
                    <a:pt x="9" y="9"/>
                  </a:moveTo>
                  <a:lnTo>
                    <a:pt x="55" y="9"/>
                  </a:lnTo>
                  <a:lnTo>
                    <a:pt x="55" y="27"/>
                  </a:lnTo>
                  <a:lnTo>
                    <a:pt x="9" y="27"/>
                  </a:lnTo>
                  <a:lnTo>
                    <a:pt x="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7" name="Группа 396"/>
          <p:cNvGrpSpPr/>
          <p:nvPr/>
        </p:nvGrpSpPr>
        <p:grpSpPr>
          <a:xfrm>
            <a:off x="2499610" y="2134692"/>
            <a:ext cx="236739" cy="307453"/>
            <a:chOff x="2499610" y="2134692"/>
            <a:chExt cx="236739" cy="307453"/>
          </a:xfrm>
          <a:solidFill>
            <a:schemeClr val="tx2"/>
          </a:solidFill>
        </p:grpSpPr>
        <p:sp>
          <p:nvSpPr>
            <p:cNvPr id="86" name="Freeform 87"/>
            <p:cNvSpPr>
              <a:spLocks noEditPoints="1"/>
            </p:cNvSpPr>
            <p:nvPr/>
          </p:nvSpPr>
          <p:spPr bwMode="auto">
            <a:xfrm>
              <a:off x="2499610" y="2134692"/>
              <a:ext cx="151676" cy="307453"/>
            </a:xfrm>
            <a:custGeom>
              <a:avLst/>
              <a:gdLst>
                <a:gd name="T0" fmla="*/ 148 w 148"/>
                <a:gd name="T1" fmla="*/ 300 h 300"/>
                <a:gd name="T2" fmla="*/ 148 w 148"/>
                <a:gd name="T3" fmla="*/ 0 h 300"/>
                <a:gd name="T4" fmla="*/ 59 w 148"/>
                <a:gd name="T5" fmla="*/ 91 h 300"/>
                <a:gd name="T6" fmla="*/ 0 w 148"/>
                <a:gd name="T7" fmla="*/ 91 h 300"/>
                <a:gd name="T8" fmla="*/ 0 w 148"/>
                <a:gd name="T9" fmla="*/ 211 h 300"/>
                <a:gd name="T10" fmla="*/ 59 w 148"/>
                <a:gd name="T11" fmla="*/ 211 h 300"/>
                <a:gd name="T12" fmla="*/ 148 w 148"/>
                <a:gd name="T13" fmla="*/ 300 h 300"/>
                <a:gd name="T14" fmla="*/ 9 w 148"/>
                <a:gd name="T15" fmla="*/ 100 h 300"/>
                <a:gd name="T16" fmla="*/ 62 w 148"/>
                <a:gd name="T17" fmla="*/ 100 h 300"/>
                <a:gd name="T18" fmla="*/ 138 w 148"/>
                <a:gd name="T19" fmla="*/ 22 h 300"/>
                <a:gd name="T20" fmla="*/ 138 w 148"/>
                <a:gd name="T21" fmla="*/ 278 h 300"/>
                <a:gd name="T22" fmla="*/ 62 w 148"/>
                <a:gd name="T23" fmla="*/ 202 h 300"/>
                <a:gd name="T24" fmla="*/ 9 w 148"/>
                <a:gd name="T25" fmla="*/ 202 h 300"/>
                <a:gd name="T26" fmla="*/ 9 w 148"/>
                <a:gd name="T27" fmla="*/ 1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8" h="300">
                  <a:moveTo>
                    <a:pt x="148" y="300"/>
                  </a:moveTo>
                  <a:lnTo>
                    <a:pt x="148" y="0"/>
                  </a:lnTo>
                  <a:lnTo>
                    <a:pt x="59" y="91"/>
                  </a:lnTo>
                  <a:lnTo>
                    <a:pt x="0" y="91"/>
                  </a:lnTo>
                  <a:lnTo>
                    <a:pt x="0" y="211"/>
                  </a:lnTo>
                  <a:lnTo>
                    <a:pt x="59" y="211"/>
                  </a:lnTo>
                  <a:lnTo>
                    <a:pt x="148" y="300"/>
                  </a:lnTo>
                  <a:close/>
                  <a:moveTo>
                    <a:pt x="9" y="100"/>
                  </a:moveTo>
                  <a:lnTo>
                    <a:pt x="62" y="100"/>
                  </a:lnTo>
                  <a:lnTo>
                    <a:pt x="138" y="22"/>
                  </a:lnTo>
                  <a:lnTo>
                    <a:pt x="138" y="278"/>
                  </a:lnTo>
                  <a:lnTo>
                    <a:pt x="62" y="202"/>
                  </a:lnTo>
                  <a:lnTo>
                    <a:pt x="9" y="202"/>
                  </a:lnTo>
                  <a:lnTo>
                    <a:pt x="9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7" name="Freeform 88"/>
            <p:cNvSpPr>
              <a:spLocks/>
            </p:cNvSpPr>
            <p:nvPr/>
          </p:nvSpPr>
          <p:spPr bwMode="auto">
            <a:xfrm>
              <a:off x="2684082" y="2237176"/>
              <a:ext cx="52267" cy="104534"/>
            </a:xfrm>
            <a:custGeom>
              <a:avLst/>
              <a:gdLst>
                <a:gd name="T0" fmla="*/ 0 w 44"/>
                <a:gd name="T1" fmla="*/ 80 h 88"/>
                <a:gd name="T2" fmla="*/ 0 w 44"/>
                <a:gd name="T3" fmla="*/ 88 h 88"/>
                <a:gd name="T4" fmla="*/ 44 w 44"/>
                <a:gd name="T5" fmla="*/ 44 h 88"/>
                <a:gd name="T6" fmla="*/ 0 w 44"/>
                <a:gd name="T7" fmla="*/ 0 h 88"/>
                <a:gd name="T8" fmla="*/ 0 w 44"/>
                <a:gd name="T9" fmla="*/ 8 h 88"/>
                <a:gd name="T10" fmla="*/ 36 w 44"/>
                <a:gd name="T11" fmla="*/ 44 h 88"/>
                <a:gd name="T12" fmla="*/ 0 w 44"/>
                <a:gd name="T13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88">
                  <a:moveTo>
                    <a:pt x="0" y="80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25" y="88"/>
                    <a:pt x="44" y="68"/>
                    <a:pt x="44" y="44"/>
                  </a:cubicBezTo>
                  <a:cubicBezTo>
                    <a:pt x="44" y="20"/>
                    <a:pt x="25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0" y="8"/>
                    <a:pt x="36" y="24"/>
                    <a:pt x="36" y="44"/>
                  </a:cubicBezTo>
                  <a:cubicBezTo>
                    <a:pt x="36" y="64"/>
                    <a:pt x="20" y="80"/>
                    <a:pt x="0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98" name="Группа 397"/>
          <p:cNvGrpSpPr/>
          <p:nvPr/>
        </p:nvGrpSpPr>
        <p:grpSpPr>
          <a:xfrm>
            <a:off x="2868553" y="2134692"/>
            <a:ext cx="283882" cy="307453"/>
            <a:chOff x="2868553" y="2134692"/>
            <a:chExt cx="283882" cy="307453"/>
          </a:xfrm>
          <a:solidFill>
            <a:schemeClr val="tx2"/>
          </a:solidFill>
        </p:grpSpPr>
        <p:sp>
          <p:nvSpPr>
            <p:cNvPr id="88" name="Freeform 89"/>
            <p:cNvSpPr>
              <a:spLocks noEditPoints="1"/>
            </p:cNvSpPr>
            <p:nvPr/>
          </p:nvSpPr>
          <p:spPr bwMode="auto">
            <a:xfrm>
              <a:off x="2868553" y="2134692"/>
              <a:ext cx="151676" cy="307453"/>
            </a:xfrm>
            <a:custGeom>
              <a:avLst/>
              <a:gdLst>
                <a:gd name="T0" fmla="*/ 148 w 148"/>
                <a:gd name="T1" fmla="*/ 300 h 300"/>
                <a:gd name="T2" fmla="*/ 148 w 148"/>
                <a:gd name="T3" fmla="*/ 0 h 300"/>
                <a:gd name="T4" fmla="*/ 59 w 148"/>
                <a:gd name="T5" fmla="*/ 91 h 300"/>
                <a:gd name="T6" fmla="*/ 0 w 148"/>
                <a:gd name="T7" fmla="*/ 91 h 300"/>
                <a:gd name="T8" fmla="*/ 0 w 148"/>
                <a:gd name="T9" fmla="*/ 211 h 300"/>
                <a:gd name="T10" fmla="*/ 59 w 148"/>
                <a:gd name="T11" fmla="*/ 211 h 300"/>
                <a:gd name="T12" fmla="*/ 148 w 148"/>
                <a:gd name="T13" fmla="*/ 300 h 300"/>
                <a:gd name="T14" fmla="*/ 9 w 148"/>
                <a:gd name="T15" fmla="*/ 100 h 300"/>
                <a:gd name="T16" fmla="*/ 62 w 148"/>
                <a:gd name="T17" fmla="*/ 100 h 300"/>
                <a:gd name="T18" fmla="*/ 139 w 148"/>
                <a:gd name="T19" fmla="*/ 22 h 300"/>
                <a:gd name="T20" fmla="*/ 139 w 148"/>
                <a:gd name="T21" fmla="*/ 278 h 300"/>
                <a:gd name="T22" fmla="*/ 62 w 148"/>
                <a:gd name="T23" fmla="*/ 202 h 300"/>
                <a:gd name="T24" fmla="*/ 9 w 148"/>
                <a:gd name="T25" fmla="*/ 202 h 300"/>
                <a:gd name="T26" fmla="*/ 9 w 148"/>
                <a:gd name="T27" fmla="*/ 1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8" h="300">
                  <a:moveTo>
                    <a:pt x="148" y="300"/>
                  </a:moveTo>
                  <a:lnTo>
                    <a:pt x="148" y="0"/>
                  </a:lnTo>
                  <a:lnTo>
                    <a:pt x="59" y="91"/>
                  </a:lnTo>
                  <a:lnTo>
                    <a:pt x="0" y="91"/>
                  </a:lnTo>
                  <a:lnTo>
                    <a:pt x="0" y="211"/>
                  </a:lnTo>
                  <a:lnTo>
                    <a:pt x="59" y="211"/>
                  </a:lnTo>
                  <a:lnTo>
                    <a:pt x="148" y="300"/>
                  </a:lnTo>
                  <a:close/>
                  <a:moveTo>
                    <a:pt x="9" y="100"/>
                  </a:moveTo>
                  <a:lnTo>
                    <a:pt x="62" y="100"/>
                  </a:lnTo>
                  <a:lnTo>
                    <a:pt x="139" y="22"/>
                  </a:lnTo>
                  <a:lnTo>
                    <a:pt x="139" y="278"/>
                  </a:lnTo>
                  <a:lnTo>
                    <a:pt x="62" y="202"/>
                  </a:lnTo>
                  <a:lnTo>
                    <a:pt x="9" y="202"/>
                  </a:lnTo>
                  <a:lnTo>
                    <a:pt x="9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Freeform 90"/>
            <p:cNvSpPr>
              <a:spLocks/>
            </p:cNvSpPr>
            <p:nvPr/>
          </p:nvSpPr>
          <p:spPr bwMode="auto">
            <a:xfrm>
              <a:off x="3053025" y="2237176"/>
              <a:ext cx="52267" cy="104534"/>
            </a:xfrm>
            <a:custGeom>
              <a:avLst/>
              <a:gdLst>
                <a:gd name="T0" fmla="*/ 0 w 44"/>
                <a:gd name="T1" fmla="*/ 80 h 88"/>
                <a:gd name="T2" fmla="*/ 0 w 44"/>
                <a:gd name="T3" fmla="*/ 88 h 88"/>
                <a:gd name="T4" fmla="*/ 44 w 44"/>
                <a:gd name="T5" fmla="*/ 44 h 88"/>
                <a:gd name="T6" fmla="*/ 0 w 44"/>
                <a:gd name="T7" fmla="*/ 0 h 88"/>
                <a:gd name="T8" fmla="*/ 0 w 44"/>
                <a:gd name="T9" fmla="*/ 8 h 88"/>
                <a:gd name="T10" fmla="*/ 36 w 44"/>
                <a:gd name="T11" fmla="*/ 44 h 88"/>
                <a:gd name="T12" fmla="*/ 0 w 44"/>
                <a:gd name="T13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88">
                  <a:moveTo>
                    <a:pt x="0" y="80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25" y="88"/>
                    <a:pt x="44" y="68"/>
                    <a:pt x="44" y="44"/>
                  </a:cubicBezTo>
                  <a:cubicBezTo>
                    <a:pt x="44" y="20"/>
                    <a:pt x="25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0" y="8"/>
                    <a:pt x="36" y="24"/>
                    <a:pt x="36" y="44"/>
                  </a:cubicBezTo>
                  <a:cubicBezTo>
                    <a:pt x="36" y="64"/>
                    <a:pt x="20" y="80"/>
                    <a:pt x="0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0" name="Freeform 91"/>
            <p:cNvSpPr>
              <a:spLocks/>
            </p:cNvSpPr>
            <p:nvPr/>
          </p:nvSpPr>
          <p:spPr bwMode="auto">
            <a:xfrm>
              <a:off x="3053025" y="2189009"/>
              <a:ext cx="99410" cy="199844"/>
            </a:xfrm>
            <a:custGeom>
              <a:avLst/>
              <a:gdLst>
                <a:gd name="T0" fmla="*/ 0 w 84"/>
                <a:gd name="T1" fmla="*/ 168 h 168"/>
                <a:gd name="T2" fmla="*/ 84 w 84"/>
                <a:gd name="T3" fmla="*/ 84 h 168"/>
                <a:gd name="T4" fmla="*/ 0 w 84"/>
                <a:gd name="T5" fmla="*/ 0 h 168"/>
                <a:gd name="T6" fmla="*/ 0 w 84"/>
                <a:gd name="T7" fmla="*/ 8 h 168"/>
                <a:gd name="T8" fmla="*/ 76 w 84"/>
                <a:gd name="T9" fmla="*/ 84 h 168"/>
                <a:gd name="T10" fmla="*/ 0 w 84"/>
                <a:gd name="T11" fmla="*/ 160 h 168"/>
                <a:gd name="T12" fmla="*/ 0 w 84"/>
                <a:gd name="T1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68">
                  <a:moveTo>
                    <a:pt x="0" y="168"/>
                  </a:moveTo>
                  <a:cubicBezTo>
                    <a:pt x="47" y="168"/>
                    <a:pt x="84" y="130"/>
                    <a:pt x="84" y="84"/>
                  </a:cubicBezTo>
                  <a:cubicBezTo>
                    <a:pt x="84" y="38"/>
                    <a:pt x="47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2" y="8"/>
                    <a:pt x="76" y="42"/>
                    <a:pt x="76" y="84"/>
                  </a:cubicBezTo>
                  <a:cubicBezTo>
                    <a:pt x="76" y="126"/>
                    <a:pt x="42" y="160"/>
                    <a:pt x="0" y="160"/>
                  </a:cubicBezTo>
                  <a:lnTo>
                    <a:pt x="0" y="1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232312516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3933972" y="411510"/>
            <a:ext cx="13056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Software</a:t>
            </a:r>
            <a:endParaRPr lang="uk-UA" sz="2400" dirty="0">
              <a:solidFill>
                <a:schemeClr val="tx2"/>
              </a:solidFill>
            </a:endParaRPr>
          </a:p>
        </p:txBody>
      </p:sp>
      <p:grpSp>
        <p:nvGrpSpPr>
          <p:cNvPr id="2" name="Группа 1"/>
          <p:cNvGrpSpPr/>
          <p:nvPr/>
        </p:nvGrpSpPr>
        <p:grpSpPr>
          <a:xfrm>
            <a:off x="2054226" y="1245265"/>
            <a:ext cx="303212" cy="304800"/>
            <a:chOff x="2054226" y="1245265"/>
            <a:chExt cx="303212" cy="304800"/>
          </a:xfrm>
          <a:solidFill>
            <a:schemeClr val="tx2"/>
          </a:solidFill>
        </p:grpSpPr>
        <p:sp>
          <p:nvSpPr>
            <p:cNvPr id="5" name="Freeform 12"/>
            <p:cNvSpPr>
              <a:spLocks noEditPoints="1"/>
            </p:cNvSpPr>
            <p:nvPr/>
          </p:nvSpPr>
          <p:spPr bwMode="auto">
            <a:xfrm>
              <a:off x="2054226" y="1445290"/>
              <a:ext cx="104775" cy="104775"/>
            </a:xfrm>
            <a:custGeom>
              <a:avLst/>
              <a:gdLst>
                <a:gd name="T0" fmla="*/ 36 w 66"/>
                <a:gd name="T1" fmla="*/ 34 h 66"/>
                <a:gd name="T2" fmla="*/ 61 w 66"/>
                <a:gd name="T3" fmla="*/ 9 h 66"/>
                <a:gd name="T4" fmla="*/ 66 w 66"/>
                <a:gd name="T5" fmla="*/ 9 h 66"/>
                <a:gd name="T6" fmla="*/ 66 w 66"/>
                <a:gd name="T7" fmla="*/ 3 h 66"/>
                <a:gd name="T8" fmla="*/ 63 w 66"/>
                <a:gd name="T9" fmla="*/ 3 h 66"/>
                <a:gd name="T10" fmla="*/ 63 w 66"/>
                <a:gd name="T11" fmla="*/ 0 h 66"/>
                <a:gd name="T12" fmla="*/ 57 w 66"/>
                <a:gd name="T13" fmla="*/ 0 h 66"/>
                <a:gd name="T14" fmla="*/ 57 w 66"/>
                <a:gd name="T15" fmla="*/ 4 h 66"/>
                <a:gd name="T16" fmla="*/ 32 w 66"/>
                <a:gd name="T17" fmla="*/ 30 h 66"/>
                <a:gd name="T18" fmla="*/ 0 w 66"/>
                <a:gd name="T19" fmla="*/ 30 h 66"/>
                <a:gd name="T20" fmla="*/ 0 w 66"/>
                <a:gd name="T21" fmla="*/ 66 h 66"/>
                <a:gd name="T22" fmla="*/ 36 w 66"/>
                <a:gd name="T23" fmla="*/ 66 h 66"/>
                <a:gd name="T24" fmla="*/ 36 w 66"/>
                <a:gd name="T25" fmla="*/ 34 h 66"/>
                <a:gd name="T26" fmla="*/ 30 w 66"/>
                <a:gd name="T27" fmla="*/ 60 h 66"/>
                <a:gd name="T28" fmla="*/ 6 w 66"/>
                <a:gd name="T29" fmla="*/ 60 h 66"/>
                <a:gd name="T30" fmla="*/ 6 w 66"/>
                <a:gd name="T31" fmla="*/ 36 h 66"/>
                <a:gd name="T32" fmla="*/ 30 w 66"/>
                <a:gd name="T33" fmla="*/ 36 h 66"/>
                <a:gd name="T34" fmla="*/ 30 w 66"/>
                <a:gd name="T35" fmla="*/ 6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66">
                  <a:moveTo>
                    <a:pt x="36" y="34"/>
                  </a:moveTo>
                  <a:lnTo>
                    <a:pt x="61" y="9"/>
                  </a:lnTo>
                  <a:lnTo>
                    <a:pt x="66" y="9"/>
                  </a:lnTo>
                  <a:lnTo>
                    <a:pt x="66" y="3"/>
                  </a:lnTo>
                  <a:lnTo>
                    <a:pt x="63" y="3"/>
                  </a:lnTo>
                  <a:lnTo>
                    <a:pt x="63" y="0"/>
                  </a:lnTo>
                  <a:lnTo>
                    <a:pt x="57" y="0"/>
                  </a:lnTo>
                  <a:lnTo>
                    <a:pt x="57" y="4"/>
                  </a:lnTo>
                  <a:lnTo>
                    <a:pt x="32" y="30"/>
                  </a:lnTo>
                  <a:lnTo>
                    <a:pt x="0" y="30"/>
                  </a:lnTo>
                  <a:lnTo>
                    <a:pt x="0" y="66"/>
                  </a:lnTo>
                  <a:lnTo>
                    <a:pt x="36" y="66"/>
                  </a:lnTo>
                  <a:lnTo>
                    <a:pt x="36" y="34"/>
                  </a:lnTo>
                  <a:close/>
                  <a:moveTo>
                    <a:pt x="30" y="60"/>
                  </a:moveTo>
                  <a:lnTo>
                    <a:pt x="6" y="60"/>
                  </a:lnTo>
                  <a:lnTo>
                    <a:pt x="6" y="36"/>
                  </a:lnTo>
                  <a:lnTo>
                    <a:pt x="30" y="36"/>
                  </a:lnTo>
                  <a:lnTo>
                    <a:pt x="30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" name="Freeform 13"/>
            <p:cNvSpPr>
              <a:spLocks noEditPoints="1"/>
            </p:cNvSpPr>
            <p:nvPr/>
          </p:nvSpPr>
          <p:spPr bwMode="auto">
            <a:xfrm>
              <a:off x="2252663" y="1245265"/>
              <a:ext cx="104775" cy="104775"/>
            </a:xfrm>
            <a:custGeom>
              <a:avLst/>
              <a:gdLst>
                <a:gd name="T0" fmla="*/ 30 w 66"/>
                <a:gd name="T1" fmla="*/ 32 h 66"/>
                <a:gd name="T2" fmla="*/ 6 w 66"/>
                <a:gd name="T3" fmla="*/ 57 h 66"/>
                <a:gd name="T4" fmla="*/ 0 w 66"/>
                <a:gd name="T5" fmla="*/ 57 h 66"/>
                <a:gd name="T6" fmla="*/ 0 w 66"/>
                <a:gd name="T7" fmla="*/ 63 h 66"/>
                <a:gd name="T8" fmla="*/ 3 w 66"/>
                <a:gd name="T9" fmla="*/ 63 h 66"/>
                <a:gd name="T10" fmla="*/ 3 w 66"/>
                <a:gd name="T11" fmla="*/ 66 h 66"/>
                <a:gd name="T12" fmla="*/ 9 w 66"/>
                <a:gd name="T13" fmla="*/ 66 h 66"/>
                <a:gd name="T14" fmla="*/ 9 w 66"/>
                <a:gd name="T15" fmla="*/ 61 h 66"/>
                <a:gd name="T16" fmla="*/ 35 w 66"/>
                <a:gd name="T17" fmla="*/ 36 h 66"/>
                <a:gd name="T18" fmla="*/ 66 w 66"/>
                <a:gd name="T19" fmla="*/ 36 h 66"/>
                <a:gd name="T20" fmla="*/ 66 w 66"/>
                <a:gd name="T21" fmla="*/ 0 h 66"/>
                <a:gd name="T22" fmla="*/ 30 w 66"/>
                <a:gd name="T23" fmla="*/ 0 h 66"/>
                <a:gd name="T24" fmla="*/ 30 w 66"/>
                <a:gd name="T25" fmla="*/ 32 h 66"/>
                <a:gd name="T26" fmla="*/ 36 w 66"/>
                <a:gd name="T27" fmla="*/ 6 h 66"/>
                <a:gd name="T28" fmla="*/ 60 w 66"/>
                <a:gd name="T29" fmla="*/ 6 h 66"/>
                <a:gd name="T30" fmla="*/ 60 w 66"/>
                <a:gd name="T31" fmla="*/ 30 h 66"/>
                <a:gd name="T32" fmla="*/ 36 w 66"/>
                <a:gd name="T33" fmla="*/ 30 h 66"/>
                <a:gd name="T34" fmla="*/ 36 w 66"/>
                <a:gd name="T35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66">
                  <a:moveTo>
                    <a:pt x="30" y="32"/>
                  </a:moveTo>
                  <a:lnTo>
                    <a:pt x="6" y="57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3" y="63"/>
                  </a:lnTo>
                  <a:lnTo>
                    <a:pt x="3" y="66"/>
                  </a:lnTo>
                  <a:lnTo>
                    <a:pt x="9" y="66"/>
                  </a:lnTo>
                  <a:lnTo>
                    <a:pt x="9" y="61"/>
                  </a:lnTo>
                  <a:lnTo>
                    <a:pt x="35" y="36"/>
                  </a:lnTo>
                  <a:lnTo>
                    <a:pt x="66" y="36"/>
                  </a:lnTo>
                  <a:lnTo>
                    <a:pt x="66" y="0"/>
                  </a:lnTo>
                  <a:lnTo>
                    <a:pt x="30" y="0"/>
                  </a:lnTo>
                  <a:lnTo>
                    <a:pt x="30" y="32"/>
                  </a:lnTo>
                  <a:close/>
                  <a:moveTo>
                    <a:pt x="36" y="6"/>
                  </a:moveTo>
                  <a:lnTo>
                    <a:pt x="60" y="6"/>
                  </a:lnTo>
                  <a:lnTo>
                    <a:pt x="60" y="30"/>
                  </a:lnTo>
                  <a:lnTo>
                    <a:pt x="36" y="30"/>
                  </a:lnTo>
                  <a:lnTo>
                    <a:pt x="3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" name="Rectangle 14"/>
            <p:cNvSpPr>
              <a:spLocks noChangeArrowheads="1"/>
            </p:cNvSpPr>
            <p:nvPr/>
          </p:nvSpPr>
          <p:spPr bwMode="auto">
            <a:xfrm>
              <a:off x="2168526" y="133575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Rectangle 15"/>
            <p:cNvSpPr>
              <a:spLocks noChangeArrowheads="1"/>
            </p:cNvSpPr>
            <p:nvPr/>
          </p:nvSpPr>
          <p:spPr bwMode="auto">
            <a:xfrm>
              <a:off x="2225676" y="1335753"/>
              <a:ext cx="174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" name="Rectangle 16"/>
            <p:cNvSpPr>
              <a:spLocks noChangeArrowheads="1"/>
            </p:cNvSpPr>
            <p:nvPr/>
          </p:nvSpPr>
          <p:spPr bwMode="auto">
            <a:xfrm>
              <a:off x="2197101" y="133575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2144713" y="1335753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" name="Rectangle 18"/>
            <p:cNvSpPr>
              <a:spLocks noChangeArrowheads="1"/>
            </p:cNvSpPr>
            <p:nvPr/>
          </p:nvSpPr>
          <p:spPr bwMode="auto">
            <a:xfrm>
              <a:off x="2144713" y="14167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" name="Rectangle 19"/>
            <p:cNvSpPr>
              <a:spLocks noChangeArrowheads="1"/>
            </p:cNvSpPr>
            <p:nvPr/>
          </p:nvSpPr>
          <p:spPr bwMode="auto">
            <a:xfrm>
              <a:off x="2144713" y="13595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Rectangle 20"/>
            <p:cNvSpPr>
              <a:spLocks noChangeArrowheads="1"/>
            </p:cNvSpPr>
            <p:nvPr/>
          </p:nvSpPr>
          <p:spPr bwMode="auto">
            <a:xfrm>
              <a:off x="2144713" y="13881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" name="Rectangle 21"/>
            <p:cNvSpPr>
              <a:spLocks noChangeArrowheads="1"/>
            </p:cNvSpPr>
            <p:nvPr/>
          </p:nvSpPr>
          <p:spPr bwMode="auto">
            <a:xfrm>
              <a:off x="2168526" y="145005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" name="Rectangle 22"/>
            <p:cNvSpPr>
              <a:spLocks noChangeArrowheads="1"/>
            </p:cNvSpPr>
            <p:nvPr/>
          </p:nvSpPr>
          <p:spPr bwMode="auto">
            <a:xfrm>
              <a:off x="2197101" y="145005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Rectangle 23"/>
            <p:cNvSpPr>
              <a:spLocks noChangeArrowheads="1"/>
            </p:cNvSpPr>
            <p:nvPr/>
          </p:nvSpPr>
          <p:spPr bwMode="auto">
            <a:xfrm>
              <a:off x="2225676" y="1450053"/>
              <a:ext cx="174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" name="Freeform 24"/>
            <p:cNvSpPr>
              <a:spLocks/>
            </p:cNvSpPr>
            <p:nvPr/>
          </p:nvSpPr>
          <p:spPr bwMode="auto">
            <a:xfrm>
              <a:off x="2252663" y="1445290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Rectangle 25"/>
            <p:cNvSpPr>
              <a:spLocks noChangeArrowheads="1"/>
            </p:cNvSpPr>
            <p:nvPr/>
          </p:nvSpPr>
          <p:spPr bwMode="auto">
            <a:xfrm>
              <a:off x="2257426" y="13881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" name="Rectangle 26"/>
            <p:cNvSpPr>
              <a:spLocks noChangeArrowheads="1"/>
            </p:cNvSpPr>
            <p:nvPr/>
          </p:nvSpPr>
          <p:spPr bwMode="auto">
            <a:xfrm>
              <a:off x="2257426" y="14167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" name="Rectangle 27"/>
            <p:cNvSpPr>
              <a:spLocks noChangeArrowheads="1"/>
            </p:cNvSpPr>
            <p:nvPr/>
          </p:nvSpPr>
          <p:spPr bwMode="auto">
            <a:xfrm>
              <a:off x="2257426" y="13595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Freeform 28"/>
            <p:cNvSpPr>
              <a:spLocks/>
            </p:cNvSpPr>
            <p:nvPr/>
          </p:nvSpPr>
          <p:spPr bwMode="auto">
            <a:xfrm>
              <a:off x="2173288" y="1364328"/>
              <a:ext cx="65088" cy="66675"/>
            </a:xfrm>
            <a:custGeom>
              <a:avLst/>
              <a:gdLst>
                <a:gd name="T0" fmla="*/ 0 w 41"/>
                <a:gd name="T1" fmla="*/ 24 h 42"/>
                <a:gd name="T2" fmla="*/ 18 w 41"/>
                <a:gd name="T3" fmla="*/ 24 h 42"/>
                <a:gd name="T4" fmla="*/ 18 w 41"/>
                <a:gd name="T5" fmla="*/ 42 h 42"/>
                <a:gd name="T6" fmla="*/ 24 w 41"/>
                <a:gd name="T7" fmla="*/ 42 h 42"/>
                <a:gd name="T8" fmla="*/ 24 w 41"/>
                <a:gd name="T9" fmla="*/ 24 h 42"/>
                <a:gd name="T10" fmla="*/ 41 w 41"/>
                <a:gd name="T11" fmla="*/ 24 h 42"/>
                <a:gd name="T12" fmla="*/ 41 w 41"/>
                <a:gd name="T13" fmla="*/ 18 h 42"/>
                <a:gd name="T14" fmla="*/ 24 w 41"/>
                <a:gd name="T15" fmla="*/ 18 h 42"/>
                <a:gd name="T16" fmla="*/ 24 w 41"/>
                <a:gd name="T17" fmla="*/ 0 h 42"/>
                <a:gd name="T18" fmla="*/ 18 w 41"/>
                <a:gd name="T19" fmla="*/ 0 h 42"/>
                <a:gd name="T20" fmla="*/ 18 w 41"/>
                <a:gd name="T21" fmla="*/ 18 h 42"/>
                <a:gd name="T22" fmla="*/ 0 w 41"/>
                <a:gd name="T23" fmla="*/ 18 h 42"/>
                <a:gd name="T24" fmla="*/ 0 w 41"/>
                <a:gd name="T25" fmla="*/ 2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2">
                  <a:moveTo>
                    <a:pt x="0" y="24"/>
                  </a:moveTo>
                  <a:lnTo>
                    <a:pt x="18" y="24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24"/>
                  </a:lnTo>
                  <a:lnTo>
                    <a:pt x="41" y="24"/>
                  </a:lnTo>
                  <a:lnTo>
                    <a:pt x="41" y="18"/>
                  </a:lnTo>
                  <a:lnTo>
                    <a:pt x="24" y="18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0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2" name="Freeform 29"/>
          <p:cNvSpPr>
            <a:spLocks noEditPoints="1"/>
          </p:cNvSpPr>
          <p:nvPr/>
        </p:nvSpPr>
        <p:spPr bwMode="auto">
          <a:xfrm>
            <a:off x="2447926" y="1297653"/>
            <a:ext cx="304800" cy="200025"/>
          </a:xfrm>
          <a:custGeom>
            <a:avLst/>
            <a:gdLst>
              <a:gd name="T0" fmla="*/ 128 w 256"/>
              <a:gd name="T1" fmla="*/ 168 h 168"/>
              <a:gd name="T2" fmla="*/ 256 w 256"/>
              <a:gd name="T3" fmla="*/ 84 h 168"/>
              <a:gd name="T4" fmla="*/ 128 w 256"/>
              <a:gd name="T5" fmla="*/ 0 h 168"/>
              <a:gd name="T6" fmla="*/ 0 w 256"/>
              <a:gd name="T7" fmla="*/ 84 h 168"/>
              <a:gd name="T8" fmla="*/ 128 w 256"/>
              <a:gd name="T9" fmla="*/ 168 h 168"/>
              <a:gd name="T10" fmla="*/ 9 w 256"/>
              <a:gd name="T11" fmla="*/ 88 h 168"/>
              <a:gd name="T12" fmla="*/ 124 w 256"/>
              <a:gd name="T13" fmla="*/ 88 h 168"/>
              <a:gd name="T14" fmla="*/ 124 w 256"/>
              <a:gd name="T15" fmla="*/ 160 h 168"/>
              <a:gd name="T16" fmla="*/ 9 w 256"/>
              <a:gd name="T17" fmla="*/ 88 h 168"/>
              <a:gd name="T18" fmla="*/ 132 w 256"/>
              <a:gd name="T19" fmla="*/ 160 h 168"/>
              <a:gd name="T20" fmla="*/ 132 w 256"/>
              <a:gd name="T21" fmla="*/ 88 h 168"/>
              <a:gd name="T22" fmla="*/ 248 w 256"/>
              <a:gd name="T23" fmla="*/ 88 h 168"/>
              <a:gd name="T24" fmla="*/ 132 w 256"/>
              <a:gd name="T25" fmla="*/ 160 h 168"/>
              <a:gd name="T26" fmla="*/ 248 w 256"/>
              <a:gd name="T27" fmla="*/ 80 h 168"/>
              <a:gd name="T28" fmla="*/ 132 w 256"/>
              <a:gd name="T29" fmla="*/ 80 h 168"/>
              <a:gd name="T30" fmla="*/ 132 w 256"/>
              <a:gd name="T31" fmla="*/ 8 h 168"/>
              <a:gd name="T32" fmla="*/ 248 w 256"/>
              <a:gd name="T33" fmla="*/ 80 h 168"/>
              <a:gd name="T34" fmla="*/ 124 w 256"/>
              <a:gd name="T35" fmla="*/ 8 h 168"/>
              <a:gd name="T36" fmla="*/ 124 w 256"/>
              <a:gd name="T37" fmla="*/ 80 h 168"/>
              <a:gd name="T38" fmla="*/ 9 w 256"/>
              <a:gd name="T39" fmla="*/ 80 h 168"/>
              <a:gd name="T40" fmla="*/ 124 w 256"/>
              <a:gd name="T41" fmla="*/ 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6" h="168">
                <a:moveTo>
                  <a:pt x="128" y="168"/>
                </a:moveTo>
                <a:cubicBezTo>
                  <a:pt x="199" y="168"/>
                  <a:pt x="256" y="130"/>
                  <a:pt x="256" y="84"/>
                </a:cubicBezTo>
                <a:cubicBezTo>
                  <a:pt x="256" y="37"/>
                  <a:pt x="199" y="0"/>
                  <a:pt x="128" y="0"/>
                </a:cubicBezTo>
                <a:cubicBezTo>
                  <a:pt x="58" y="0"/>
                  <a:pt x="0" y="37"/>
                  <a:pt x="0" y="84"/>
                </a:cubicBezTo>
                <a:cubicBezTo>
                  <a:pt x="0" y="130"/>
                  <a:pt x="58" y="168"/>
                  <a:pt x="128" y="168"/>
                </a:cubicBezTo>
                <a:close/>
                <a:moveTo>
                  <a:pt x="9" y="88"/>
                </a:moveTo>
                <a:cubicBezTo>
                  <a:pt x="124" y="88"/>
                  <a:pt x="124" y="88"/>
                  <a:pt x="124" y="88"/>
                </a:cubicBezTo>
                <a:cubicBezTo>
                  <a:pt x="124" y="160"/>
                  <a:pt x="124" y="160"/>
                  <a:pt x="124" y="160"/>
                </a:cubicBezTo>
                <a:cubicBezTo>
                  <a:pt x="62" y="158"/>
                  <a:pt x="12" y="127"/>
                  <a:pt x="9" y="88"/>
                </a:cubicBezTo>
                <a:close/>
                <a:moveTo>
                  <a:pt x="132" y="160"/>
                </a:moveTo>
                <a:cubicBezTo>
                  <a:pt x="132" y="88"/>
                  <a:pt x="132" y="88"/>
                  <a:pt x="132" y="88"/>
                </a:cubicBezTo>
                <a:cubicBezTo>
                  <a:pt x="248" y="88"/>
                  <a:pt x="248" y="88"/>
                  <a:pt x="248" y="88"/>
                </a:cubicBezTo>
                <a:cubicBezTo>
                  <a:pt x="245" y="127"/>
                  <a:pt x="195" y="158"/>
                  <a:pt x="132" y="160"/>
                </a:cubicBezTo>
                <a:close/>
                <a:moveTo>
                  <a:pt x="248" y="80"/>
                </a:moveTo>
                <a:cubicBezTo>
                  <a:pt x="132" y="80"/>
                  <a:pt x="132" y="80"/>
                  <a:pt x="132" y="80"/>
                </a:cubicBezTo>
                <a:cubicBezTo>
                  <a:pt x="132" y="8"/>
                  <a:pt x="132" y="8"/>
                  <a:pt x="132" y="8"/>
                </a:cubicBezTo>
                <a:cubicBezTo>
                  <a:pt x="195" y="9"/>
                  <a:pt x="245" y="40"/>
                  <a:pt x="248" y="80"/>
                </a:cubicBezTo>
                <a:close/>
                <a:moveTo>
                  <a:pt x="124" y="8"/>
                </a:moveTo>
                <a:cubicBezTo>
                  <a:pt x="124" y="80"/>
                  <a:pt x="124" y="80"/>
                  <a:pt x="124" y="80"/>
                </a:cubicBezTo>
                <a:cubicBezTo>
                  <a:pt x="9" y="80"/>
                  <a:pt x="9" y="80"/>
                  <a:pt x="9" y="80"/>
                </a:cubicBezTo>
                <a:cubicBezTo>
                  <a:pt x="12" y="40"/>
                  <a:pt x="62" y="9"/>
                  <a:pt x="124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30"/>
          <p:cNvSpPr>
            <a:spLocks noEditPoints="1"/>
          </p:cNvSpPr>
          <p:nvPr/>
        </p:nvSpPr>
        <p:spPr bwMode="auto">
          <a:xfrm>
            <a:off x="2843213" y="1264315"/>
            <a:ext cx="303213" cy="266700"/>
          </a:xfrm>
          <a:custGeom>
            <a:avLst/>
            <a:gdLst>
              <a:gd name="T0" fmla="*/ 143 w 191"/>
              <a:gd name="T1" fmla="*/ 168 h 168"/>
              <a:gd name="T2" fmla="*/ 191 w 191"/>
              <a:gd name="T3" fmla="*/ 84 h 168"/>
              <a:gd name="T4" fmla="*/ 143 w 191"/>
              <a:gd name="T5" fmla="*/ 0 h 168"/>
              <a:gd name="T6" fmla="*/ 48 w 191"/>
              <a:gd name="T7" fmla="*/ 0 h 168"/>
              <a:gd name="T8" fmla="*/ 0 w 191"/>
              <a:gd name="T9" fmla="*/ 84 h 168"/>
              <a:gd name="T10" fmla="*/ 48 w 191"/>
              <a:gd name="T11" fmla="*/ 168 h 168"/>
              <a:gd name="T12" fmla="*/ 143 w 191"/>
              <a:gd name="T13" fmla="*/ 168 h 168"/>
              <a:gd name="T14" fmla="*/ 56 w 191"/>
              <a:gd name="T15" fmla="*/ 162 h 168"/>
              <a:gd name="T16" fmla="*/ 95 w 191"/>
              <a:gd name="T17" fmla="*/ 90 h 168"/>
              <a:gd name="T18" fmla="*/ 136 w 191"/>
              <a:gd name="T19" fmla="*/ 162 h 168"/>
              <a:gd name="T20" fmla="*/ 56 w 191"/>
              <a:gd name="T21" fmla="*/ 162 h 168"/>
              <a:gd name="T22" fmla="*/ 184 w 191"/>
              <a:gd name="T23" fmla="*/ 84 h 168"/>
              <a:gd name="T24" fmla="*/ 141 w 191"/>
              <a:gd name="T25" fmla="*/ 160 h 168"/>
              <a:gd name="T26" fmla="*/ 99 w 191"/>
              <a:gd name="T27" fmla="*/ 84 h 168"/>
              <a:gd name="T28" fmla="*/ 141 w 191"/>
              <a:gd name="T29" fmla="*/ 8 h 168"/>
              <a:gd name="T30" fmla="*/ 184 w 191"/>
              <a:gd name="T31" fmla="*/ 84 h 168"/>
              <a:gd name="T32" fmla="*/ 95 w 191"/>
              <a:gd name="T33" fmla="*/ 77 h 168"/>
              <a:gd name="T34" fmla="*/ 56 w 191"/>
              <a:gd name="T35" fmla="*/ 6 h 168"/>
              <a:gd name="T36" fmla="*/ 136 w 191"/>
              <a:gd name="T37" fmla="*/ 6 h 168"/>
              <a:gd name="T38" fmla="*/ 95 w 191"/>
              <a:gd name="T39" fmla="*/ 77 h 168"/>
              <a:gd name="T40" fmla="*/ 50 w 191"/>
              <a:gd name="T41" fmla="*/ 8 h 168"/>
              <a:gd name="T42" fmla="*/ 92 w 191"/>
              <a:gd name="T43" fmla="*/ 84 h 168"/>
              <a:gd name="T44" fmla="*/ 50 w 191"/>
              <a:gd name="T45" fmla="*/ 160 h 168"/>
              <a:gd name="T46" fmla="*/ 7 w 191"/>
              <a:gd name="T47" fmla="*/ 84 h 168"/>
              <a:gd name="T48" fmla="*/ 50 w 191"/>
              <a:gd name="T49" fmla="*/ 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91" h="168">
                <a:moveTo>
                  <a:pt x="143" y="168"/>
                </a:moveTo>
                <a:lnTo>
                  <a:pt x="191" y="84"/>
                </a:lnTo>
                <a:lnTo>
                  <a:pt x="143" y="0"/>
                </a:lnTo>
                <a:lnTo>
                  <a:pt x="48" y="0"/>
                </a:lnTo>
                <a:lnTo>
                  <a:pt x="0" y="84"/>
                </a:lnTo>
                <a:lnTo>
                  <a:pt x="48" y="168"/>
                </a:lnTo>
                <a:lnTo>
                  <a:pt x="143" y="168"/>
                </a:lnTo>
                <a:close/>
                <a:moveTo>
                  <a:pt x="56" y="162"/>
                </a:moveTo>
                <a:lnTo>
                  <a:pt x="95" y="90"/>
                </a:lnTo>
                <a:lnTo>
                  <a:pt x="136" y="162"/>
                </a:lnTo>
                <a:lnTo>
                  <a:pt x="56" y="162"/>
                </a:lnTo>
                <a:close/>
                <a:moveTo>
                  <a:pt x="184" y="84"/>
                </a:moveTo>
                <a:lnTo>
                  <a:pt x="141" y="160"/>
                </a:lnTo>
                <a:lnTo>
                  <a:pt x="99" y="84"/>
                </a:lnTo>
                <a:lnTo>
                  <a:pt x="141" y="8"/>
                </a:lnTo>
                <a:lnTo>
                  <a:pt x="184" y="84"/>
                </a:lnTo>
                <a:close/>
                <a:moveTo>
                  <a:pt x="95" y="77"/>
                </a:moveTo>
                <a:lnTo>
                  <a:pt x="56" y="6"/>
                </a:lnTo>
                <a:lnTo>
                  <a:pt x="136" y="6"/>
                </a:lnTo>
                <a:lnTo>
                  <a:pt x="95" y="77"/>
                </a:lnTo>
                <a:close/>
                <a:moveTo>
                  <a:pt x="50" y="8"/>
                </a:moveTo>
                <a:lnTo>
                  <a:pt x="92" y="84"/>
                </a:lnTo>
                <a:lnTo>
                  <a:pt x="50" y="160"/>
                </a:lnTo>
                <a:lnTo>
                  <a:pt x="7" y="84"/>
                </a:lnTo>
                <a:lnTo>
                  <a:pt x="50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31"/>
          <p:cNvSpPr>
            <a:spLocks noEditPoints="1"/>
          </p:cNvSpPr>
          <p:nvPr/>
        </p:nvSpPr>
        <p:spPr bwMode="auto">
          <a:xfrm>
            <a:off x="3238501" y="1297653"/>
            <a:ext cx="303213" cy="200025"/>
          </a:xfrm>
          <a:custGeom>
            <a:avLst/>
            <a:gdLst>
              <a:gd name="T0" fmla="*/ 0 w 191"/>
              <a:gd name="T1" fmla="*/ 126 h 126"/>
              <a:gd name="T2" fmla="*/ 191 w 191"/>
              <a:gd name="T3" fmla="*/ 126 h 126"/>
              <a:gd name="T4" fmla="*/ 191 w 191"/>
              <a:gd name="T5" fmla="*/ 0 h 126"/>
              <a:gd name="T6" fmla="*/ 0 w 191"/>
              <a:gd name="T7" fmla="*/ 0 h 126"/>
              <a:gd name="T8" fmla="*/ 0 w 191"/>
              <a:gd name="T9" fmla="*/ 126 h 126"/>
              <a:gd name="T10" fmla="*/ 101 w 191"/>
              <a:gd name="T11" fmla="*/ 63 h 126"/>
              <a:gd name="T12" fmla="*/ 185 w 191"/>
              <a:gd name="T13" fmla="*/ 8 h 126"/>
              <a:gd name="T14" fmla="*/ 185 w 191"/>
              <a:gd name="T15" fmla="*/ 117 h 126"/>
              <a:gd name="T16" fmla="*/ 101 w 191"/>
              <a:gd name="T17" fmla="*/ 63 h 126"/>
              <a:gd name="T18" fmla="*/ 178 w 191"/>
              <a:gd name="T19" fmla="*/ 120 h 126"/>
              <a:gd name="T20" fmla="*/ 12 w 191"/>
              <a:gd name="T21" fmla="*/ 120 h 126"/>
              <a:gd name="T22" fmla="*/ 96 w 191"/>
              <a:gd name="T23" fmla="*/ 66 h 126"/>
              <a:gd name="T24" fmla="*/ 178 w 191"/>
              <a:gd name="T25" fmla="*/ 120 h 126"/>
              <a:gd name="T26" fmla="*/ 96 w 191"/>
              <a:gd name="T27" fmla="*/ 59 h 126"/>
              <a:gd name="T28" fmla="*/ 12 w 191"/>
              <a:gd name="T29" fmla="*/ 6 h 126"/>
              <a:gd name="T30" fmla="*/ 178 w 191"/>
              <a:gd name="T31" fmla="*/ 6 h 126"/>
              <a:gd name="T32" fmla="*/ 96 w 191"/>
              <a:gd name="T33" fmla="*/ 59 h 126"/>
              <a:gd name="T34" fmla="*/ 90 w 191"/>
              <a:gd name="T35" fmla="*/ 63 h 126"/>
              <a:gd name="T36" fmla="*/ 6 w 191"/>
              <a:gd name="T37" fmla="*/ 117 h 126"/>
              <a:gd name="T38" fmla="*/ 6 w 191"/>
              <a:gd name="T39" fmla="*/ 8 h 126"/>
              <a:gd name="T40" fmla="*/ 90 w 191"/>
              <a:gd name="T41" fmla="*/ 63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1" h="126">
                <a:moveTo>
                  <a:pt x="0" y="126"/>
                </a:moveTo>
                <a:lnTo>
                  <a:pt x="191" y="126"/>
                </a:lnTo>
                <a:lnTo>
                  <a:pt x="191" y="0"/>
                </a:lnTo>
                <a:lnTo>
                  <a:pt x="0" y="0"/>
                </a:lnTo>
                <a:lnTo>
                  <a:pt x="0" y="126"/>
                </a:lnTo>
                <a:close/>
                <a:moveTo>
                  <a:pt x="101" y="63"/>
                </a:moveTo>
                <a:lnTo>
                  <a:pt x="185" y="8"/>
                </a:lnTo>
                <a:lnTo>
                  <a:pt x="185" y="117"/>
                </a:lnTo>
                <a:lnTo>
                  <a:pt x="101" y="63"/>
                </a:lnTo>
                <a:close/>
                <a:moveTo>
                  <a:pt x="178" y="120"/>
                </a:moveTo>
                <a:lnTo>
                  <a:pt x="12" y="120"/>
                </a:lnTo>
                <a:lnTo>
                  <a:pt x="96" y="66"/>
                </a:lnTo>
                <a:lnTo>
                  <a:pt x="178" y="120"/>
                </a:lnTo>
                <a:close/>
                <a:moveTo>
                  <a:pt x="96" y="59"/>
                </a:moveTo>
                <a:lnTo>
                  <a:pt x="12" y="6"/>
                </a:lnTo>
                <a:lnTo>
                  <a:pt x="178" y="6"/>
                </a:lnTo>
                <a:lnTo>
                  <a:pt x="96" y="59"/>
                </a:lnTo>
                <a:close/>
                <a:moveTo>
                  <a:pt x="90" y="63"/>
                </a:moveTo>
                <a:lnTo>
                  <a:pt x="6" y="117"/>
                </a:lnTo>
                <a:lnTo>
                  <a:pt x="6" y="8"/>
                </a:lnTo>
                <a:lnTo>
                  <a:pt x="90" y="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32"/>
          <p:cNvSpPr>
            <a:spLocks noEditPoints="1"/>
          </p:cNvSpPr>
          <p:nvPr/>
        </p:nvSpPr>
        <p:spPr bwMode="auto">
          <a:xfrm>
            <a:off x="3632201" y="1297653"/>
            <a:ext cx="304800" cy="200025"/>
          </a:xfrm>
          <a:custGeom>
            <a:avLst/>
            <a:gdLst>
              <a:gd name="T0" fmla="*/ 52 w 256"/>
              <a:gd name="T1" fmla="*/ 168 h 168"/>
              <a:gd name="T2" fmla="*/ 204 w 256"/>
              <a:gd name="T3" fmla="*/ 168 h 168"/>
              <a:gd name="T4" fmla="*/ 256 w 256"/>
              <a:gd name="T5" fmla="*/ 116 h 168"/>
              <a:gd name="T6" fmla="*/ 256 w 256"/>
              <a:gd name="T7" fmla="*/ 52 h 168"/>
              <a:gd name="T8" fmla="*/ 204 w 256"/>
              <a:gd name="T9" fmla="*/ 0 h 168"/>
              <a:gd name="T10" fmla="*/ 52 w 256"/>
              <a:gd name="T11" fmla="*/ 0 h 168"/>
              <a:gd name="T12" fmla="*/ 0 w 256"/>
              <a:gd name="T13" fmla="*/ 52 h 168"/>
              <a:gd name="T14" fmla="*/ 0 w 256"/>
              <a:gd name="T15" fmla="*/ 116 h 168"/>
              <a:gd name="T16" fmla="*/ 52 w 256"/>
              <a:gd name="T17" fmla="*/ 168 h 168"/>
              <a:gd name="T18" fmla="*/ 52 w 256"/>
              <a:gd name="T19" fmla="*/ 160 h 168"/>
              <a:gd name="T20" fmla="*/ 27 w 256"/>
              <a:gd name="T21" fmla="*/ 152 h 168"/>
              <a:gd name="T22" fmla="*/ 128 w 256"/>
              <a:gd name="T23" fmla="*/ 88 h 168"/>
              <a:gd name="T24" fmla="*/ 229 w 256"/>
              <a:gd name="T25" fmla="*/ 152 h 168"/>
              <a:gd name="T26" fmla="*/ 204 w 256"/>
              <a:gd name="T27" fmla="*/ 160 h 168"/>
              <a:gd name="T28" fmla="*/ 52 w 256"/>
              <a:gd name="T29" fmla="*/ 160 h 168"/>
              <a:gd name="T30" fmla="*/ 248 w 256"/>
              <a:gd name="T31" fmla="*/ 52 h 168"/>
              <a:gd name="T32" fmla="*/ 248 w 256"/>
              <a:gd name="T33" fmla="*/ 116 h 168"/>
              <a:gd name="T34" fmla="*/ 235 w 256"/>
              <a:gd name="T35" fmla="*/ 146 h 168"/>
              <a:gd name="T36" fmla="*/ 135 w 256"/>
              <a:gd name="T37" fmla="*/ 84 h 168"/>
              <a:gd name="T38" fmla="*/ 235 w 256"/>
              <a:gd name="T39" fmla="*/ 21 h 168"/>
              <a:gd name="T40" fmla="*/ 248 w 256"/>
              <a:gd name="T41" fmla="*/ 52 h 168"/>
              <a:gd name="T42" fmla="*/ 204 w 256"/>
              <a:gd name="T43" fmla="*/ 8 h 168"/>
              <a:gd name="T44" fmla="*/ 229 w 256"/>
              <a:gd name="T45" fmla="*/ 15 h 168"/>
              <a:gd name="T46" fmla="*/ 128 w 256"/>
              <a:gd name="T47" fmla="*/ 79 h 168"/>
              <a:gd name="T48" fmla="*/ 27 w 256"/>
              <a:gd name="T49" fmla="*/ 15 h 168"/>
              <a:gd name="T50" fmla="*/ 52 w 256"/>
              <a:gd name="T51" fmla="*/ 8 h 168"/>
              <a:gd name="T52" fmla="*/ 204 w 256"/>
              <a:gd name="T53" fmla="*/ 8 h 168"/>
              <a:gd name="T54" fmla="*/ 8 w 256"/>
              <a:gd name="T55" fmla="*/ 52 h 168"/>
              <a:gd name="T56" fmla="*/ 20 w 256"/>
              <a:gd name="T57" fmla="*/ 21 h 168"/>
              <a:gd name="T58" fmla="*/ 120 w 256"/>
              <a:gd name="T59" fmla="*/ 84 h 168"/>
              <a:gd name="T60" fmla="*/ 20 w 256"/>
              <a:gd name="T61" fmla="*/ 146 h 168"/>
              <a:gd name="T62" fmla="*/ 8 w 256"/>
              <a:gd name="T63" fmla="*/ 116 h 168"/>
              <a:gd name="T64" fmla="*/ 8 w 256"/>
              <a:gd name="T65" fmla="*/ 5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6" h="168">
                <a:moveTo>
                  <a:pt x="52" y="168"/>
                </a:moveTo>
                <a:cubicBezTo>
                  <a:pt x="204" y="168"/>
                  <a:pt x="204" y="168"/>
                  <a:pt x="204" y="168"/>
                </a:cubicBezTo>
                <a:cubicBezTo>
                  <a:pt x="232" y="168"/>
                  <a:pt x="256" y="144"/>
                  <a:pt x="256" y="116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23"/>
                  <a:pt x="232" y="0"/>
                  <a:pt x="204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23" y="0"/>
                  <a:pt x="0" y="23"/>
                  <a:pt x="0" y="52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44"/>
                  <a:pt x="23" y="168"/>
                  <a:pt x="52" y="168"/>
                </a:cubicBezTo>
                <a:close/>
                <a:moveTo>
                  <a:pt x="52" y="160"/>
                </a:moveTo>
                <a:cubicBezTo>
                  <a:pt x="42" y="160"/>
                  <a:pt x="34" y="157"/>
                  <a:pt x="27" y="152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229" y="152"/>
                  <a:pt x="229" y="152"/>
                  <a:pt x="229" y="152"/>
                </a:cubicBezTo>
                <a:cubicBezTo>
                  <a:pt x="222" y="157"/>
                  <a:pt x="213" y="160"/>
                  <a:pt x="204" y="160"/>
                </a:cubicBezTo>
                <a:lnTo>
                  <a:pt x="52" y="160"/>
                </a:lnTo>
                <a:close/>
                <a:moveTo>
                  <a:pt x="248" y="52"/>
                </a:moveTo>
                <a:cubicBezTo>
                  <a:pt x="248" y="116"/>
                  <a:pt x="248" y="116"/>
                  <a:pt x="248" y="116"/>
                </a:cubicBezTo>
                <a:cubicBezTo>
                  <a:pt x="248" y="128"/>
                  <a:pt x="243" y="138"/>
                  <a:pt x="235" y="146"/>
                </a:cubicBezTo>
                <a:cubicBezTo>
                  <a:pt x="135" y="84"/>
                  <a:pt x="135" y="84"/>
                  <a:pt x="135" y="84"/>
                </a:cubicBezTo>
                <a:cubicBezTo>
                  <a:pt x="235" y="21"/>
                  <a:pt x="235" y="21"/>
                  <a:pt x="235" y="21"/>
                </a:cubicBezTo>
                <a:cubicBezTo>
                  <a:pt x="243" y="29"/>
                  <a:pt x="248" y="40"/>
                  <a:pt x="248" y="52"/>
                </a:cubicBezTo>
                <a:close/>
                <a:moveTo>
                  <a:pt x="204" y="8"/>
                </a:moveTo>
                <a:cubicBezTo>
                  <a:pt x="213" y="8"/>
                  <a:pt x="222" y="10"/>
                  <a:pt x="229" y="15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27" y="15"/>
                  <a:pt x="27" y="15"/>
                  <a:pt x="27" y="15"/>
                </a:cubicBezTo>
                <a:cubicBezTo>
                  <a:pt x="34" y="10"/>
                  <a:pt x="42" y="8"/>
                  <a:pt x="52" y="8"/>
                </a:cubicBezTo>
                <a:lnTo>
                  <a:pt x="204" y="8"/>
                </a:lnTo>
                <a:close/>
                <a:moveTo>
                  <a:pt x="8" y="52"/>
                </a:moveTo>
                <a:cubicBezTo>
                  <a:pt x="8" y="40"/>
                  <a:pt x="13" y="29"/>
                  <a:pt x="20" y="21"/>
                </a:cubicBezTo>
                <a:cubicBezTo>
                  <a:pt x="120" y="84"/>
                  <a:pt x="120" y="84"/>
                  <a:pt x="120" y="84"/>
                </a:cubicBezTo>
                <a:cubicBezTo>
                  <a:pt x="20" y="146"/>
                  <a:pt x="20" y="146"/>
                  <a:pt x="20" y="146"/>
                </a:cubicBezTo>
                <a:cubicBezTo>
                  <a:pt x="13" y="138"/>
                  <a:pt x="8" y="128"/>
                  <a:pt x="8" y="116"/>
                </a:cubicBezTo>
                <a:lnTo>
                  <a:pt x="8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" name="Группа 2"/>
          <p:cNvGrpSpPr/>
          <p:nvPr/>
        </p:nvGrpSpPr>
        <p:grpSpPr>
          <a:xfrm>
            <a:off x="4078288" y="1245265"/>
            <a:ext cx="200025" cy="304800"/>
            <a:chOff x="4078288" y="1245265"/>
            <a:chExt cx="200025" cy="304800"/>
          </a:xfrm>
          <a:solidFill>
            <a:schemeClr val="tx2"/>
          </a:solidFill>
        </p:grpSpPr>
        <p:sp>
          <p:nvSpPr>
            <p:cNvPr id="26" name="Freeform 33"/>
            <p:cNvSpPr>
              <a:spLocks noEditPoints="1"/>
            </p:cNvSpPr>
            <p:nvPr/>
          </p:nvSpPr>
          <p:spPr bwMode="auto">
            <a:xfrm>
              <a:off x="4078288" y="1288128"/>
              <a:ext cx="157163" cy="209550"/>
            </a:xfrm>
            <a:custGeom>
              <a:avLst/>
              <a:gdLst>
                <a:gd name="T0" fmla="*/ 0 w 99"/>
                <a:gd name="T1" fmla="*/ 129 h 132"/>
                <a:gd name="T2" fmla="*/ 6 w 99"/>
                <a:gd name="T3" fmla="*/ 131 h 132"/>
                <a:gd name="T4" fmla="*/ 21 w 99"/>
                <a:gd name="T5" fmla="*/ 90 h 132"/>
                <a:gd name="T6" fmla="*/ 78 w 99"/>
                <a:gd name="T7" fmla="*/ 90 h 132"/>
                <a:gd name="T8" fmla="*/ 93 w 99"/>
                <a:gd name="T9" fmla="*/ 132 h 132"/>
                <a:gd name="T10" fmla="*/ 99 w 99"/>
                <a:gd name="T11" fmla="*/ 130 h 132"/>
                <a:gd name="T12" fmla="*/ 54 w 99"/>
                <a:gd name="T13" fmla="*/ 0 h 132"/>
                <a:gd name="T14" fmla="*/ 46 w 99"/>
                <a:gd name="T15" fmla="*/ 0 h 132"/>
                <a:gd name="T16" fmla="*/ 0 w 99"/>
                <a:gd name="T17" fmla="*/ 129 h 132"/>
                <a:gd name="T18" fmla="*/ 76 w 99"/>
                <a:gd name="T19" fmla="*/ 84 h 132"/>
                <a:gd name="T20" fmla="*/ 23 w 99"/>
                <a:gd name="T21" fmla="*/ 84 h 132"/>
                <a:gd name="T22" fmla="*/ 50 w 99"/>
                <a:gd name="T23" fmla="*/ 8 h 132"/>
                <a:gd name="T24" fmla="*/ 76 w 99"/>
                <a:gd name="T25" fmla="*/ 8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132">
                  <a:moveTo>
                    <a:pt x="0" y="129"/>
                  </a:moveTo>
                  <a:lnTo>
                    <a:pt x="6" y="131"/>
                  </a:lnTo>
                  <a:lnTo>
                    <a:pt x="21" y="90"/>
                  </a:lnTo>
                  <a:lnTo>
                    <a:pt x="78" y="90"/>
                  </a:lnTo>
                  <a:lnTo>
                    <a:pt x="93" y="132"/>
                  </a:lnTo>
                  <a:lnTo>
                    <a:pt x="99" y="130"/>
                  </a:lnTo>
                  <a:lnTo>
                    <a:pt x="54" y="0"/>
                  </a:lnTo>
                  <a:lnTo>
                    <a:pt x="46" y="0"/>
                  </a:lnTo>
                  <a:lnTo>
                    <a:pt x="0" y="129"/>
                  </a:lnTo>
                  <a:close/>
                  <a:moveTo>
                    <a:pt x="76" y="84"/>
                  </a:moveTo>
                  <a:lnTo>
                    <a:pt x="23" y="84"/>
                  </a:lnTo>
                  <a:lnTo>
                    <a:pt x="50" y="8"/>
                  </a:lnTo>
                  <a:lnTo>
                    <a:pt x="76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Rectangle 34"/>
            <p:cNvSpPr>
              <a:spLocks noChangeArrowheads="1"/>
            </p:cNvSpPr>
            <p:nvPr/>
          </p:nvSpPr>
          <p:spPr bwMode="auto">
            <a:xfrm>
              <a:off x="4268788" y="1245265"/>
              <a:ext cx="9525" cy="3048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8" name="Freeform 35"/>
          <p:cNvSpPr>
            <a:spLocks noEditPoints="1"/>
          </p:cNvSpPr>
          <p:nvPr/>
        </p:nvSpPr>
        <p:spPr bwMode="auto">
          <a:xfrm>
            <a:off x="4421188" y="1245265"/>
            <a:ext cx="304800" cy="304800"/>
          </a:xfrm>
          <a:custGeom>
            <a:avLst/>
            <a:gdLst>
              <a:gd name="T0" fmla="*/ 162 w 192"/>
              <a:gd name="T1" fmla="*/ 34 h 192"/>
              <a:gd name="T2" fmla="*/ 191 w 192"/>
              <a:gd name="T3" fmla="*/ 5 h 192"/>
              <a:gd name="T4" fmla="*/ 186 w 192"/>
              <a:gd name="T5" fmla="*/ 1 h 192"/>
              <a:gd name="T6" fmla="*/ 157 w 192"/>
              <a:gd name="T7" fmla="*/ 30 h 192"/>
              <a:gd name="T8" fmla="*/ 36 w 192"/>
              <a:gd name="T9" fmla="*/ 30 h 192"/>
              <a:gd name="T10" fmla="*/ 36 w 192"/>
              <a:gd name="T11" fmla="*/ 0 h 192"/>
              <a:gd name="T12" fmla="*/ 30 w 192"/>
              <a:gd name="T13" fmla="*/ 0 h 192"/>
              <a:gd name="T14" fmla="*/ 30 w 192"/>
              <a:gd name="T15" fmla="*/ 30 h 192"/>
              <a:gd name="T16" fmla="*/ 0 w 192"/>
              <a:gd name="T17" fmla="*/ 30 h 192"/>
              <a:gd name="T18" fmla="*/ 0 w 192"/>
              <a:gd name="T19" fmla="*/ 36 h 192"/>
              <a:gd name="T20" fmla="*/ 30 w 192"/>
              <a:gd name="T21" fmla="*/ 36 h 192"/>
              <a:gd name="T22" fmla="*/ 30 w 192"/>
              <a:gd name="T23" fmla="*/ 162 h 192"/>
              <a:gd name="T24" fmla="*/ 156 w 192"/>
              <a:gd name="T25" fmla="*/ 162 h 192"/>
              <a:gd name="T26" fmla="*/ 156 w 192"/>
              <a:gd name="T27" fmla="*/ 192 h 192"/>
              <a:gd name="T28" fmla="*/ 162 w 192"/>
              <a:gd name="T29" fmla="*/ 192 h 192"/>
              <a:gd name="T30" fmla="*/ 162 w 192"/>
              <a:gd name="T31" fmla="*/ 162 h 192"/>
              <a:gd name="T32" fmla="*/ 192 w 192"/>
              <a:gd name="T33" fmla="*/ 162 h 192"/>
              <a:gd name="T34" fmla="*/ 192 w 192"/>
              <a:gd name="T35" fmla="*/ 156 h 192"/>
              <a:gd name="T36" fmla="*/ 162 w 192"/>
              <a:gd name="T37" fmla="*/ 156 h 192"/>
              <a:gd name="T38" fmla="*/ 162 w 192"/>
              <a:gd name="T39" fmla="*/ 34 h 192"/>
              <a:gd name="T40" fmla="*/ 151 w 192"/>
              <a:gd name="T41" fmla="*/ 36 h 192"/>
              <a:gd name="T42" fmla="*/ 36 w 192"/>
              <a:gd name="T43" fmla="*/ 151 h 192"/>
              <a:gd name="T44" fmla="*/ 36 w 192"/>
              <a:gd name="T45" fmla="*/ 36 h 192"/>
              <a:gd name="T46" fmla="*/ 151 w 192"/>
              <a:gd name="T47" fmla="*/ 36 h 192"/>
              <a:gd name="T48" fmla="*/ 40 w 192"/>
              <a:gd name="T49" fmla="*/ 156 h 192"/>
              <a:gd name="T50" fmla="*/ 156 w 192"/>
              <a:gd name="T51" fmla="*/ 40 h 192"/>
              <a:gd name="T52" fmla="*/ 156 w 192"/>
              <a:gd name="T53" fmla="*/ 156 h 192"/>
              <a:gd name="T54" fmla="*/ 40 w 192"/>
              <a:gd name="T55" fmla="*/ 15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92" h="192">
                <a:moveTo>
                  <a:pt x="162" y="34"/>
                </a:moveTo>
                <a:lnTo>
                  <a:pt x="191" y="5"/>
                </a:lnTo>
                <a:lnTo>
                  <a:pt x="186" y="1"/>
                </a:lnTo>
                <a:lnTo>
                  <a:pt x="157" y="30"/>
                </a:lnTo>
                <a:lnTo>
                  <a:pt x="36" y="30"/>
                </a:lnTo>
                <a:lnTo>
                  <a:pt x="36" y="0"/>
                </a:lnTo>
                <a:lnTo>
                  <a:pt x="30" y="0"/>
                </a:lnTo>
                <a:lnTo>
                  <a:pt x="30" y="30"/>
                </a:lnTo>
                <a:lnTo>
                  <a:pt x="0" y="30"/>
                </a:lnTo>
                <a:lnTo>
                  <a:pt x="0" y="36"/>
                </a:lnTo>
                <a:lnTo>
                  <a:pt x="30" y="36"/>
                </a:lnTo>
                <a:lnTo>
                  <a:pt x="30" y="162"/>
                </a:lnTo>
                <a:lnTo>
                  <a:pt x="156" y="162"/>
                </a:lnTo>
                <a:lnTo>
                  <a:pt x="156" y="192"/>
                </a:lnTo>
                <a:lnTo>
                  <a:pt x="162" y="192"/>
                </a:lnTo>
                <a:lnTo>
                  <a:pt x="162" y="162"/>
                </a:lnTo>
                <a:lnTo>
                  <a:pt x="192" y="162"/>
                </a:lnTo>
                <a:lnTo>
                  <a:pt x="192" y="156"/>
                </a:lnTo>
                <a:lnTo>
                  <a:pt x="162" y="156"/>
                </a:lnTo>
                <a:lnTo>
                  <a:pt x="162" y="34"/>
                </a:lnTo>
                <a:close/>
                <a:moveTo>
                  <a:pt x="151" y="36"/>
                </a:moveTo>
                <a:lnTo>
                  <a:pt x="36" y="151"/>
                </a:lnTo>
                <a:lnTo>
                  <a:pt x="36" y="36"/>
                </a:lnTo>
                <a:lnTo>
                  <a:pt x="151" y="36"/>
                </a:lnTo>
                <a:close/>
                <a:moveTo>
                  <a:pt x="40" y="156"/>
                </a:moveTo>
                <a:lnTo>
                  <a:pt x="156" y="40"/>
                </a:lnTo>
                <a:lnTo>
                  <a:pt x="156" y="156"/>
                </a:lnTo>
                <a:lnTo>
                  <a:pt x="40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36"/>
          <p:cNvSpPr>
            <a:spLocks noEditPoints="1"/>
          </p:cNvSpPr>
          <p:nvPr/>
        </p:nvSpPr>
        <p:spPr bwMode="auto">
          <a:xfrm>
            <a:off x="4814888" y="1243678"/>
            <a:ext cx="306388" cy="306388"/>
          </a:xfrm>
          <a:custGeom>
            <a:avLst/>
            <a:gdLst>
              <a:gd name="T0" fmla="*/ 218 w 258"/>
              <a:gd name="T1" fmla="*/ 0 h 257"/>
              <a:gd name="T2" fmla="*/ 216 w 258"/>
              <a:gd name="T3" fmla="*/ 0 h 257"/>
              <a:gd name="T4" fmla="*/ 215 w 258"/>
              <a:gd name="T5" fmla="*/ 1 h 257"/>
              <a:gd name="T6" fmla="*/ 199 w 258"/>
              <a:gd name="T7" fmla="*/ 17 h 257"/>
              <a:gd name="T8" fmla="*/ 154 w 258"/>
              <a:gd name="T9" fmla="*/ 62 h 257"/>
              <a:gd name="T10" fmla="*/ 138 w 258"/>
              <a:gd name="T11" fmla="*/ 46 h 257"/>
              <a:gd name="T12" fmla="*/ 116 w 258"/>
              <a:gd name="T13" fmla="*/ 68 h 257"/>
              <a:gd name="T14" fmla="*/ 134 w 258"/>
              <a:gd name="T15" fmla="*/ 86 h 257"/>
              <a:gd name="T16" fmla="*/ 14 w 258"/>
              <a:gd name="T17" fmla="*/ 214 h 257"/>
              <a:gd name="T18" fmla="*/ 14 w 258"/>
              <a:gd name="T19" fmla="*/ 222 h 257"/>
              <a:gd name="T20" fmla="*/ 0 w 258"/>
              <a:gd name="T21" fmla="*/ 236 h 257"/>
              <a:gd name="T22" fmla="*/ 22 w 258"/>
              <a:gd name="T23" fmla="*/ 257 h 257"/>
              <a:gd name="T24" fmla="*/ 36 w 258"/>
              <a:gd name="T25" fmla="*/ 244 h 257"/>
              <a:gd name="T26" fmla="*/ 43 w 258"/>
              <a:gd name="T27" fmla="*/ 244 h 257"/>
              <a:gd name="T28" fmla="*/ 172 w 258"/>
              <a:gd name="T29" fmla="*/ 123 h 257"/>
              <a:gd name="T30" fmla="*/ 190 w 258"/>
              <a:gd name="T31" fmla="*/ 141 h 257"/>
              <a:gd name="T32" fmla="*/ 212 w 258"/>
              <a:gd name="T33" fmla="*/ 120 h 257"/>
              <a:gd name="T34" fmla="*/ 196 w 258"/>
              <a:gd name="T35" fmla="*/ 104 h 257"/>
              <a:gd name="T36" fmla="*/ 258 w 258"/>
              <a:gd name="T37" fmla="*/ 41 h 257"/>
              <a:gd name="T38" fmla="*/ 258 w 258"/>
              <a:gd name="T39" fmla="*/ 40 h 257"/>
              <a:gd name="T40" fmla="*/ 218 w 258"/>
              <a:gd name="T41" fmla="*/ 0 h 257"/>
              <a:gd name="T42" fmla="*/ 40 w 258"/>
              <a:gd name="T43" fmla="*/ 236 h 257"/>
              <a:gd name="T44" fmla="*/ 32 w 258"/>
              <a:gd name="T45" fmla="*/ 236 h 257"/>
              <a:gd name="T46" fmla="*/ 22 w 258"/>
              <a:gd name="T47" fmla="*/ 246 h 257"/>
              <a:gd name="T48" fmla="*/ 12 w 258"/>
              <a:gd name="T49" fmla="*/ 236 h 257"/>
              <a:gd name="T50" fmla="*/ 22 w 258"/>
              <a:gd name="T51" fmla="*/ 225 h 257"/>
              <a:gd name="T52" fmla="*/ 22 w 258"/>
              <a:gd name="T53" fmla="*/ 217 h 257"/>
              <a:gd name="T54" fmla="*/ 140 w 258"/>
              <a:gd name="T55" fmla="*/ 91 h 257"/>
              <a:gd name="T56" fmla="*/ 166 w 258"/>
              <a:gd name="T57" fmla="*/ 118 h 257"/>
              <a:gd name="T58" fmla="*/ 40 w 258"/>
              <a:gd name="T59" fmla="*/ 236 h 257"/>
              <a:gd name="T60" fmla="*/ 190 w 258"/>
              <a:gd name="T61" fmla="*/ 130 h 257"/>
              <a:gd name="T62" fmla="*/ 128 w 258"/>
              <a:gd name="T63" fmla="*/ 68 h 257"/>
              <a:gd name="T64" fmla="*/ 138 w 258"/>
              <a:gd name="T65" fmla="*/ 57 h 257"/>
              <a:gd name="T66" fmla="*/ 200 w 258"/>
              <a:gd name="T67" fmla="*/ 120 h 257"/>
              <a:gd name="T68" fmla="*/ 190 w 258"/>
              <a:gd name="T69" fmla="*/ 130 h 257"/>
              <a:gd name="T70" fmla="*/ 190 w 258"/>
              <a:gd name="T71" fmla="*/ 98 h 257"/>
              <a:gd name="T72" fmla="*/ 160 w 258"/>
              <a:gd name="T73" fmla="*/ 68 h 257"/>
              <a:gd name="T74" fmla="*/ 205 w 258"/>
              <a:gd name="T75" fmla="*/ 23 h 257"/>
              <a:gd name="T76" fmla="*/ 219 w 258"/>
              <a:gd name="T77" fmla="*/ 8 h 257"/>
              <a:gd name="T78" fmla="*/ 250 w 258"/>
              <a:gd name="T79" fmla="*/ 38 h 257"/>
              <a:gd name="T80" fmla="*/ 190 w 258"/>
              <a:gd name="T81" fmla="*/ 9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58" h="257">
                <a:moveTo>
                  <a:pt x="218" y="0"/>
                </a:moveTo>
                <a:cubicBezTo>
                  <a:pt x="216" y="0"/>
                  <a:pt x="216" y="0"/>
                  <a:pt x="216" y="0"/>
                </a:cubicBezTo>
                <a:cubicBezTo>
                  <a:pt x="215" y="1"/>
                  <a:pt x="215" y="1"/>
                  <a:pt x="215" y="1"/>
                </a:cubicBezTo>
                <a:cubicBezTo>
                  <a:pt x="215" y="1"/>
                  <a:pt x="205" y="11"/>
                  <a:pt x="199" y="17"/>
                </a:cubicBezTo>
                <a:cubicBezTo>
                  <a:pt x="154" y="62"/>
                  <a:pt x="154" y="62"/>
                  <a:pt x="154" y="62"/>
                </a:cubicBezTo>
                <a:cubicBezTo>
                  <a:pt x="138" y="46"/>
                  <a:pt x="138" y="46"/>
                  <a:pt x="138" y="46"/>
                </a:cubicBezTo>
                <a:cubicBezTo>
                  <a:pt x="116" y="68"/>
                  <a:pt x="116" y="68"/>
                  <a:pt x="116" y="68"/>
                </a:cubicBezTo>
                <a:cubicBezTo>
                  <a:pt x="134" y="86"/>
                  <a:pt x="134" y="86"/>
                  <a:pt x="134" y="86"/>
                </a:cubicBezTo>
                <a:cubicBezTo>
                  <a:pt x="14" y="214"/>
                  <a:pt x="14" y="214"/>
                  <a:pt x="14" y="214"/>
                </a:cubicBezTo>
                <a:cubicBezTo>
                  <a:pt x="14" y="222"/>
                  <a:pt x="14" y="222"/>
                  <a:pt x="14" y="222"/>
                </a:cubicBezTo>
                <a:cubicBezTo>
                  <a:pt x="0" y="236"/>
                  <a:pt x="0" y="236"/>
                  <a:pt x="0" y="236"/>
                </a:cubicBezTo>
                <a:cubicBezTo>
                  <a:pt x="22" y="257"/>
                  <a:pt x="22" y="257"/>
                  <a:pt x="22" y="257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43" y="244"/>
                  <a:pt x="43" y="244"/>
                  <a:pt x="43" y="244"/>
                </a:cubicBezTo>
                <a:cubicBezTo>
                  <a:pt x="172" y="123"/>
                  <a:pt x="172" y="123"/>
                  <a:pt x="172" y="123"/>
                </a:cubicBezTo>
                <a:cubicBezTo>
                  <a:pt x="190" y="141"/>
                  <a:pt x="190" y="141"/>
                  <a:pt x="190" y="141"/>
                </a:cubicBezTo>
                <a:cubicBezTo>
                  <a:pt x="212" y="120"/>
                  <a:pt x="212" y="120"/>
                  <a:pt x="212" y="120"/>
                </a:cubicBezTo>
                <a:cubicBezTo>
                  <a:pt x="196" y="104"/>
                  <a:pt x="196" y="104"/>
                  <a:pt x="196" y="104"/>
                </a:cubicBezTo>
                <a:cubicBezTo>
                  <a:pt x="258" y="41"/>
                  <a:pt x="258" y="41"/>
                  <a:pt x="258" y="41"/>
                </a:cubicBezTo>
                <a:cubicBezTo>
                  <a:pt x="258" y="40"/>
                  <a:pt x="258" y="40"/>
                  <a:pt x="258" y="40"/>
                </a:cubicBezTo>
                <a:cubicBezTo>
                  <a:pt x="258" y="20"/>
                  <a:pt x="238" y="0"/>
                  <a:pt x="218" y="0"/>
                </a:cubicBezTo>
                <a:close/>
                <a:moveTo>
                  <a:pt x="40" y="236"/>
                </a:moveTo>
                <a:cubicBezTo>
                  <a:pt x="32" y="236"/>
                  <a:pt x="32" y="236"/>
                  <a:pt x="32" y="236"/>
                </a:cubicBezTo>
                <a:cubicBezTo>
                  <a:pt x="22" y="246"/>
                  <a:pt x="22" y="246"/>
                  <a:pt x="22" y="246"/>
                </a:cubicBezTo>
                <a:cubicBezTo>
                  <a:pt x="12" y="236"/>
                  <a:pt x="12" y="236"/>
                  <a:pt x="12" y="236"/>
                </a:cubicBezTo>
                <a:cubicBezTo>
                  <a:pt x="22" y="225"/>
                  <a:pt x="22" y="225"/>
                  <a:pt x="22" y="225"/>
                </a:cubicBezTo>
                <a:cubicBezTo>
                  <a:pt x="22" y="217"/>
                  <a:pt x="22" y="217"/>
                  <a:pt x="22" y="217"/>
                </a:cubicBezTo>
                <a:cubicBezTo>
                  <a:pt x="140" y="91"/>
                  <a:pt x="140" y="91"/>
                  <a:pt x="140" y="91"/>
                </a:cubicBezTo>
                <a:cubicBezTo>
                  <a:pt x="166" y="118"/>
                  <a:pt x="166" y="118"/>
                  <a:pt x="166" y="118"/>
                </a:cubicBezTo>
                <a:lnTo>
                  <a:pt x="40" y="236"/>
                </a:lnTo>
                <a:close/>
                <a:moveTo>
                  <a:pt x="190" y="130"/>
                </a:moveTo>
                <a:cubicBezTo>
                  <a:pt x="128" y="68"/>
                  <a:pt x="128" y="68"/>
                  <a:pt x="128" y="68"/>
                </a:cubicBezTo>
                <a:cubicBezTo>
                  <a:pt x="138" y="57"/>
                  <a:pt x="138" y="57"/>
                  <a:pt x="138" y="57"/>
                </a:cubicBezTo>
                <a:cubicBezTo>
                  <a:pt x="200" y="120"/>
                  <a:pt x="200" y="120"/>
                  <a:pt x="200" y="120"/>
                </a:cubicBezTo>
                <a:lnTo>
                  <a:pt x="190" y="130"/>
                </a:lnTo>
                <a:close/>
                <a:moveTo>
                  <a:pt x="190" y="98"/>
                </a:moveTo>
                <a:cubicBezTo>
                  <a:pt x="160" y="68"/>
                  <a:pt x="160" y="68"/>
                  <a:pt x="160" y="68"/>
                </a:cubicBezTo>
                <a:cubicBezTo>
                  <a:pt x="205" y="23"/>
                  <a:pt x="205" y="23"/>
                  <a:pt x="205" y="23"/>
                </a:cubicBezTo>
                <a:cubicBezTo>
                  <a:pt x="209" y="18"/>
                  <a:pt x="217" y="11"/>
                  <a:pt x="219" y="8"/>
                </a:cubicBezTo>
                <a:cubicBezTo>
                  <a:pt x="234" y="9"/>
                  <a:pt x="249" y="24"/>
                  <a:pt x="250" y="38"/>
                </a:cubicBezTo>
                <a:lnTo>
                  <a:pt x="190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" name="Группа 3"/>
          <p:cNvGrpSpPr/>
          <p:nvPr/>
        </p:nvGrpSpPr>
        <p:grpSpPr>
          <a:xfrm>
            <a:off x="5210176" y="1245265"/>
            <a:ext cx="303213" cy="304800"/>
            <a:chOff x="5210176" y="1245265"/>
            <a:chExt cx="303213" cy="304800"/>
          </a:xfrm>
          <a:solidFill>
            <a:schemeClr val="tx2"/>
          </a:solidFill>
        </p:grpSpPr>
        <p:sp>
          <p:nvSpPr>
            <p:cNvPr id="30" name="Freeform 37"/>
            <p:cNvSpPr>
              <a:spLocks noEditPoints="1"/>
            </p:cNvSpPr>
            <p:nvPr/>
          </p:nvSpPr>
          <p:spPr bwMode="auto">
            <a:xfrm>
              <a:off x="5224463" y="1316703"/>
              <a:ext cx="138113" cy="173038"/>
            </a:xfrm>
            <a:custGeom>
              <a:avLst/>
              <a:gdLst>
                <a:gd name="T0" fmla="*/ 18 w 87"/>
                <a:gd name="T1" fmla="*/ 75 h 109"/>
                <a:gd name="T2" fmla="*/ 69 w 87"/>
                <a:gd name="T3" fmla="*/ 75 h 109"/>
                <a:gd name="T4" fmla="*/ 81 w 87"/>
                <a:gd name="T5" fmla="*/ 109 h 109"/>
                <a:gd name="T6" fmla="*/ 87 w 87"/>
                <a:gd name="T7" fmla="*/ 106 h 109"/>
                <a:gd name="T8" fmla="*/ 47 w 87"/>
                <a:gd name="T9" fmla="*/ 0 h 109"/>
                <a:gd name="T10" fmla="*/ 39 w 87"/>
                <a:gd name="T11" fmla="*/ 0 h 109"/>
                <a:gd name="T12" fmla="*/ 0 w 87"/>
                <a:gd name="T13" fmla="*/ 106 h 109"/>
                <a:gd name="T14" fmla="*/ 6 w 87"/>
                <a:gd name="T15" fmla="*/ 109 h 109"/>
                <a:gd name="T16" fmla="*/ 18 w 87"/>
                <a:gd name="T17" fmla="*/ 75 h 109"/>
                <a:gd name="T18" fmla="*/ 43 w 87"/>
                <a:gd name="T19" fmla="*/ 8 h 109"/>
                <a:gd name="T20" fmla="*/ 66 w 87"/>
                <a:gd name="T21" fmla="*/ 69 h 109"/>
                <a:gd name="T22" fmla="*/ 21 w 87"/>
                <a:gd name="T23" fmla="*/ 69 h 109"/>
                <a:gd name="T24" fmla="*/ 43 w 87"/>
                <a:gd name="T25" fmla="*/ 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" h="109">
                  <a:moveTo>
                    <a:pt x="18" y="75"/>
                  </a:moveTo>
                  <a:lnTo>
                    <a:pt x="69" y="75"/>
                  </a:lnTo>
                  <a:lnTo>
                    <a:pt x="81" y="109"/>
                  </a:lnTo>
                  <a:lnTo>
                    <a:pt x="87" y="106"/>
                  </a:lnTo>
                  <a:lnTo>
                    <a:pt x="47" y="0"/>
                  </a:lnTo>
                  <a:lnTo>
                    <a:pt x="39" y="0"/>
                  </a:lnTo>
                  <a:lnTo>
                    <a:pt x="0" y="106"/>
                  </a:lnTo>
                  <a:lnTo>
                    <a:pt x="6" y="109"/>
                  </a:lnTo>
                  <a:lnTo>
                    <a:pt x="18" y="75"/>
                  </a:lnTo>
                  <a:close/>
                  <a:moveTo>
                    <a:pt x="43" y="8"/>
                  </a:moveTo>
                  <a:lnTo>
                    <a:pt x="66" y="69"/>
                  </a:lnTo>
                  <a:lnTo>
                    <a:pt x="21" y="69"/>
                  </a:lnTo>
                  <a:lnTo>
                    <a:pt x="43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" name="Freeform 38"/>
            <p:cNvSpPr>
              <a:spLocks noEditPoints="1"/>
            </p:cNvSpPr>
            <p:nvPr/>
          </p:nvSpPr>
          <p:spPr bwMode="auto">
            <a:xfrm>
              <a:off x="5362576" y="1316703"/>
              <a:ext cx="136525" cy="173038"/>
            </a:xfrm>
            <a:custGeom>
              <a:avLst/>
              <a:gdLst>
                <a:gd name="T0" fmla="*/ 18 w 86"/>
                <a:gd name="T1" fmla="*/ 75 h 109"/>
                <a:gd name="T2" fmla="*/ 68 w 86"/>
                <a:gd name="T3" fmla="*/ 75 h 109"/>
                <a:gd name="T4" fmla="*/ 80 w 86"/>
                <a:gd name="T5" fmla="*/ 109 h 109"/>
                <a:gd name="T6" fmla="*/ 86 w 86"/>
                <a:gd name="T7" fmla="*/ 106 h 109"/>
                <a:gd name="T8" fmla="*/ 47 w 86"/>
                <a:gd name="T9" fmla="*/ 0 h 109"/>
                <a:gd name="T10" fmla="*/ 39 w 86"/>
                <a:gd name="T11" fmla="*/ 0 h 109"/>
                <a:gd name="T12" fmla="*/ 0 w 86"/>
                <a:gd name="T13" fmla="*/ 106 h 109"/>
                <a:gd name="T14" fmla="*/ 6 w 86"/>
                <a:gd name="T15" fmla="*/ 109 h 109"/>
                <a:gd name="T16" fmla="*/ 18 w 86"/>
                <a:gd name="T17" fmla="*/ 75 h 109"/>
                <a:gd name="T18" fmla="*/ 43 w 86"/>
                <a:gd name="T19" fmla="*/ 8 h 109"/>
                <a:gd name="T20" fmla="*/ 66 w 86"/>
                <a:gd name="T21" fmla="*/ 69 h 109"/>
                <a:gd name="T22" fmla="*/ 21 w 86"/>
                <a:gd name="T23" fmla="*/ 69 h 109"/>
                <a:gd name="T24" fmla="*/ 43 w 86"/>
                <a:gd name="T25" fmla="*/ 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6" h="109">
                  <a:moveTo>
                    <a:pt x="18" y="75"/>
                  </a:moveTo>
                  <a:lnTo>
                    <a:pt x="68" y="75"/>
                  </a:lnTo>
                  <a:lnTo>
                    <a:pt x="80" y="109"/>
                  </a:lnTo>
                  <a:lnTo>
                    <a:pt x="86" y="106"/>
                  </a:lnTo>
                  <a:lnTo>
                    <a:pt x="47" y="0"/>
                  </a:lnTo>
                  <a:lnTo>
                    <a:pt x="39" y="0"/>
                  </a:lnTo>
                  <a:lnTo>
                    <a:pt x="0" y="106"/>
                  </a:lnTo>
                  <a:lnTo>
                    <a:pt x="6" y="109"/>
                  </a:lnTo>
                  <a:lnTo>
                    <a:pt x="18" y="75"/>
                  </a:lnTo>
                  <a:close/>
                  <a:moveTo>
                    <a:pt x="43" y="8"/>
                  </a:moveTo>
                  <a:lnTo>
                    <a:pt x="66" y="69"/>
                  </a:lnTo>
                  <a:lnTo>
                    <a:pt x="21" y="69"/>
                  </a:lnTo>
                  <a:lnTo>
                    <a:pt x="43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39"/>
            <p:cNvSpPr>
              <a:spLocks noEditPoints="1"/>
            </p:cNvSpPr>
            <p:nvPr/>
          </p:nvSpPr>
          <p:spPr bwMode="auto">
            <a:xfrm>
              <a:off x="5210176" y="1245265"/>
              <a:ext cx="303213" cy="304800"/>
            </a:xfrm>
            <a:custGeom>
              <a:avLst/>
              <a:gdLst>
                <a:gd name="T0" fmla="*/ 191 w 191"/>
                <a:gd name="T1" fmla="*/ 0 h 192"/>
                <a:gd name="T2" fmla="*/ 0 w 191"/>
                <a:gd name="T3" fmla="*/ 0 h 192"/>
                <a:gd name="T4" fmla="*/ 0 w 191"/>
                <a:gd name="T5" fmla="*/ 192 h 192"/>
                <a:gd name="T6" fmla="*/ 191 w 191"/>
                <a:gd name="T7" fmla="*/ 192 h 192"/>
                <a:gd name="T8" fmla="*/ 191 w 191"/>
                <a:gd name="T9" fmla="*/ 0 h 192"/>
                <a:gd name="T10" fmla="*/ 185 w 191"/>
                <a:gd name="T11" fmla="*/ 186 h 192"/>
                <a:gd name="T12" fmla="*/ 6 w 191"/>
                <a:gd name="T13" fmla="*/ 186 h 192"/>
                <a:gd name="T14" fmla="*/ 6 w 191"/>
                <a:gd name="T15" fmla="*/ 6 h 192"/>
                <a:gd name="T16" fmla="*/ 185 w 191"/>
                <a:gd name="T17" fmla="*/ 6 h 192"/>
                <a:gd name="T18" fmla="*/ 185 w 191"/>
                <a:gd name="T19" fmla="*/ 18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1" h="192">
                  <a:moveTo>
                    <a:pt x="191" y="0"/>
                  </a:moveTo>
                  <a:lnTo>
                    <a:pt x="0" y="0"/>
                  </a:lnTo>
                  <a:lnTo>
                    <a:pt x="0" y="192"/>
                  </a:lnTo>
                  <a:lnTo>
                    <a:pt x="191" y="192"/>
                  </a:lnTo>
                  <a:lnTo>
                    <a:pt x="191" y="0"/>
                  </a:lnTo>
                  <a:close/>
                  <a:moveTo>
                    <a:pt x="185" y="186"/>
                  </a:moveTo>
                  <a:lnTo>
                    <a:pt x="6" y="186"/>
                  </a:lnTo>
                  <a:lnTo>
                    <a:pt x="6" y="6"/>
                  </a:lnTo>
                  <a:lnTo>
                    <a:pt x="185" y="6"/>
                  </a:lnTo>
                  <a:lnTo>
                    <a:pt x="185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6" name="Rectangle 43"/>
          <p:cNvSpPr>
            <a:spLocks noChangeArrowheads="1"/>
          </p:cNvSpPr>
          <p:nvPr/>
        </p:nvSpPr>
        <p:spPr bwMode="auto">
          <a:xfrm>
            <a:off x="5794376" y="1407190"/>
            <a:ext cx="104775" cy="9525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14" name="Группа 413"/>
          <p:cNvGrpSpPr/>
          <p:nvPr/>
        </p:nvGrpSpPr>
        <p:grpSpPr>
          <a:xfrm>
            <a:off x="5613401" y="1245265"/>
            <a:ext cx="276225" cy="304801"/>
            <a:chOff x="5613401" y="1245265"/>
            <a:chExt cx="276225" cy="304801"/>
          </a:xfrm>
          <a:solidFill>
            <a:schemeClr val="tx2"/>
          </a:solidFill>
        </p:grpSpPr>
        <p:sp>
          <p:nvSpPr>
            <p:cNvPr id="33" name="Freeform 40"/>
            <p:cNvSpPr>
              <a:spLocks noEditPoints="1"/>
            </p:cNvSpPr>
            <p:nvPr/>
          </p:nvSpPr>
          <p:spPr bwMode="auto">
            <a:xfrm>
              <a:off x="5624513" y="1245265"/>
              <a:ext cx="155575" cy="206375"/>
            </a:xfrm>
            <a:custGeom>
              <a:avLst/>
              <a:gdLst>
                <a:gd name="T0" fmla="*/ 78 w 98"/>
                <a:gd name="T1" fmla="*/ 90 h 130"/>
                <a:gd name="T2" fmla="*/ 93 w 98"/>
                <a:gd name="T3" fmla="*/ 130 h 130"/>
                <a:gd name="T4" fmla="*/ 98 w 98"/>
                <a:gd name="T5" fmla="*/ 127 h 130"/>
                <a:gd name="T6" fmla="*/ 52 w 98"/>
                <a:gd name="T7" fmla="*/ 0 h 130"/>
                <a:gd name="T8" fmla="*/ 45 w 98"/>
                <a:gd name="T9" fmla="*/ 0 h 130"/>
                <a:gd name="T10" fmla="*/ 0 w 98"/>
                <a:gd name="T11" fmla="*/ 127 h 130"/>
                <a:gd name="T12" fmla="*/ 5 w 98"/>
                <a:gd name="T13" fmla="*/ 130 h 130"/>
                <a:gd name="T14" fmla="*/ 19 w 98"/>
                <a:gd name="T15" fmla="*/ 90 h 130"/>
                <a:gd name="T16" fmla="*/ 78 w 98"/>
                <a:gd name="T17" fmla="*/ 90 h 130"/>
                <a:gd name="T18" fmla="*/ 49 w 98"/>
                <a:gd name="T19" fmla="*/ 8 h 130"/>
                <a:gd name="T20" fmla="*/ 76 w 98"/>
                <a:gd name="T21" fmla="*/ 84 h 130"/>
                <a:gd name="T22" fmla="*/ 22 w 98"/>
                <a:gd name="T23" fmla="*/ 84 h 130"/>
                <a:gd name="T24" fmla="*/ 49 w 98"/>
                <a:gd name="T25" fmla="*/ 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30">
                  <a:moveTo>
                    <a:pt x="78" y="90"/>
                  </a:moveTo>
                  <a:lnTo>
                    <a:pt x="93" y="130"/>
                  </a:lnTo>
                  <a:lnTo>
                    <a:pt x="98" y="127"/>
                  </a:lnTo>
                  <a:lnTo>
                    <a:pt x="52" y="0"/>
                  </a:lnTo>
                  <a:lnTo>
                    <a:pt x="45" y="0"/>
                  </a:lnTo>
                  <a:lnTo>
                    <a:pt x="0" y="127"/>
                  </a:lnTo>
                  <a:lnTo>
                    <a:pt x="5" y="130"/>
                  </a:lnTo>
                  <a:lnTo>
                    <a:pt x="19" y="90"/>
                  </a:lnTo>
                  <a:lnTo>
                    <a:pt x="78" y="90"/>
                  </a:lnTo>
                  <a:close/>
                  <a:moveTo>
                    <a:pt x="49" y="8"/>
                  </a:moveTo>
                  <a:lnTo>
                    <a:pt x="76" y="84"/>
                  </a:lnTo>
                  <a:lnTo>
                    <a:pt x="22" y="84"/>
                  </a:lnTo>
                  <a:lnTo>
                    <a:pt x="4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" name="Freeform 41"/>
            <p:cNvSpPr>
              <a:spLocks noEditPoints="1"/>
            </p:cNvSpPr>
            <p:nvPr/>
          </p:nvSpPr>
          <p:spPr bwMode="auto">
            <a:xfrm>
              <a:off x="5800726" y="1278603"/>
              <a:ext cx="88900" cy="115888"/>
            </a:xfrm>
            <a:custGeom>
              <a:avLst/>
              <a:gdLst>
                <a:gd name="T0" fmla="*/ 24 w 56"/>
                <a:gd name="T1" fmla="*/ 0 h 73"/>
                <a:gd name="T2" fmla="*/ 0 w 56"/>
                <a:gd name="T3" fmla="*/ 70 h 73"/>
                <a:gd name="T4" fmla="*/ 5 w 56"/>
                <a:gd name="T5" fmla="*/ 73 h 73"/>
                <a:gd name="T6" fmla="*/ 12 w 56"/>
                <a:gd name="T7" fmla="*/ 54 h 73"/>
                <a:gd name="T8" fmla="*/ 44 w 56"/>
                <a:gd name="T9" fmla="*/ 54 h 73"/>
                <a:gd name="T10" fmla="*/ 51 w 56"/>
                <a:gd name="T11" fmla="*/ 73 h 73"/>
                <a:gd name="T12" fmla="*/ 56 w 56"/>
                <a:gd name="T13" fmla="*/ 70 h 73"/>
                <a:gd name="T14" fmla="*/ 31 w 56"/>
                <a:gd name="T15" fmla="*/ 0 h 73"/>
                <a:gd name="T16" fmla="*/ 24 w 56"/>
                <a:gd name="T17" fmla="*/ 0 h 73"/>
                <a:gd name="T18" fmla="*/ 14 w 56"/>
                <a:gd name="T19" fmla="*/ 48 h 73"/>
                <a:gd name="T20" fmla="*/ 27 w 56"/>
                <a:gd name="T21" fmla="*/ 8 h 73"/>
                <a:gd name="T22" fmla="*/ 42 w 56"/>
                <a:gd name="T23" fmla="*/ 48 h 73"/>
                <a:gd name="T24" fmla="*/ 14 w 56"/>
                <a:gd name="T25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73">
                  <a:moveTo>
                    <a:pt x="24" y="0"/>
                  </a:moveTo>
                  <a:lnTo>
                    <a:pt x="0" y="70"/>
                  </a:lnTo>
                  <a:lnTo>
                    <a:pt x="5" y="73"/>
                  </a:lnTo>
                  <a:lnTo>
                    <a:pt x="12" y="54"/>
                  </a:lnTo>
                  <a:lnTo>
                    <a:pt x="44" y="54"/>
                  </a:lnTo>
                  <a:lnTo>
                    <a:pt x="51" y="73"/>
                  </a:lnTo>
                  <a:lnTo>
                    <a:pt x="56" y="70"/>
                  </a:lnTo>
                  <a:lnTo>
                    <a:pt x="31" y="0"/>
                  </a:lnTo>
                  <a:lnTo>
                    <a:pt x="24" y="0"/>
                  </a:lnTo>
                  <a:close/>
                  <a:moveTo>
                    <a:pt x="14" y="48"/>
                  </a:moveTo>
                  <a:lnTo>
                    <a:pt x="27" y="8"/>
                  </a:lnTo>
                  <a:lnTo>
                    <a:pt x="42" y="48"/>
                  </a:lnTo>
                  <a:lnTo>
                    <a:pt x="14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" name="Rectangle 42"/>
            <p:cNvSpPr>
              <a:spLocks noChangeArrowheads="1"/>
            </p:cNvSpPr>
            <p:nvPr/>
          </p:nvSpPr>
          <p:spPr bwMode="auto">
            <a:xfrm>
              <a:off x="5613401" y="1464340"/>
              <a:ext cx="1714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Freeform 44"/>
            <p:cNvSpPr>
              <a:spLocks/>
            </p:cNvSpPr>
            <p:nvPr/>
          </p:nvSpPr>
          <p:spPr bwMode="auto">
            <a:xfrm>
              <a:off x="5810251" y="1431003"/>
              <a:ext cx="73025" cy="119063"/>
            </a:xfrm>
            <a:custGeom>
              <a:avLst/>
              <a:gdLst>
                <a:gd name="T0" fmla="*/ 26 w 46"/>
                <a:gd name="T1" fmla="*/ 75 h 75"/>
                <a:gd name="T2" fmla="*/ 26 w 46"/>
                <a:gd name="T3" fmla="*/ 10 h 75"/>
                <a:gd name="T4" fmla="*/ 42 w 46"/>
                <a:gd name="T5" fmla="*/ 25 h 75"/>
                <a:gd name="T6" fmla="*/ 46 w 46"/>
                <a:gd name="T7" fmla="*/ 21 h 75"/>
                <a:gd name="T8" fmla="*/ 25 w 46"/>
                <a:gd name="T9" fmla="*/ 0 h 75"/>
                <a:gd name="T10" fmla="*/ 21 w 46"/>
                <a:gd name="T11" fmla="*/ 0 h 75"/>
                <a:gd name="T12" fmla="*/ 0 w 46"/>
                <a:gd name="T13" fmla="*/ 21 h 75"/>
                <a:gd name="T14" fmla="*/ 4 w 46"/>
                <a:gd name="T15" fmla="*/ 25 h 75"/>
                <a:gd name="T16" fmla="*/ 20 w 46"/>
                <a:gd name="T17" fmla="*/ 10 h 75"/>
                <a:gd name="T18" fmla="*/ 20 w 46"/>
                <a:gd name="T19" fmla="*/ 75 h 75"/>
                <a:gd name="T20" fmla="*/ 26 w 46"/>
                <a:gd name="T2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75">
                  <a:moveTo>
                    <a:pt x="26" y="75"/>
                  </a:moveTo>
                  <a:lnTo>
                    <a:pt x="26" y="10"/>
                  </a:lnTo>
                  <a:lnTo>
                    <a:pt x="42" y="25"/>
                  </a:lnTo>
                  <a:lnTo>
                    <a:pt x="46" y="21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4" y="25"/>
                  </a:lnTo>
                  <a:lnTo>
                    <a:pt x="20" y="10"/>
                  </a:lnTo>
                  <a:lnTo>
                    <a:pt x="20" y="75"/>
                  </a:lnTo>
                  <a:lnTo>
                    <a:pt x="2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6" name="Группа 595"/>
          <p:cNvGrpSpPr/>
          <p:nvPr/>
        </p:nvGrpSpPr>
        <p:grpSpPr>
          <a:xfrm>
            <a:off x="6003926" y="1248440"/>
            <a:ext cx="293688" cy="298451"/>
            <a:chOff x="6003926" y="1248440"/>
            <a:chExt cx="293688" cy="298451"/>
          </a:xfrm>
          <a:solidFill>
            <a:schemeClr val="tx2"/>
          </a:solidFill>
        </p:grpSpPr>
        <p:sp>
          <p:nvSpPr>
            <p:cNvPr id="38" name="Freeform 45"/>
            <p:cNvSpPr>
              <a:spLocks noEditPoints="1"/>
            </p:cNvSpPr>
            <p:nvPr/>
          </p:nvSpPr>
          <p:spPr bwMode="auto">
            <a:xfrm>
              <a:off x="6075363" y="1248440"/>
              <a:ext cx="155575" cy="206375"/>
            </a:xfrm>
            <a:custGeom>
              <a:avLst/>
              <a:gdLst>
                <a:gd name="T0" fmla="*/ 79 w 98"/>
                <a:gd name="T1" fmla="*/ 89 h 130"/>
                <a:gd name="T2" fmla="*/ 93 w 98"/>
                <a:gd name="T3" fmla="*/ 130 h 130"/>
                <a:gd name="T4" fmla="*/ 98 w 98"/>
                <a:gd name="T5" fmla="*/ 128 h 130"/>
                <a:gd name="T6" fmla="*/ 53 w 98"/>
                <a:gd name="T7" fmla="*/ 0 h 130"/>
                <a:gd name="T8" fmla="*/ 46 w 98"/>
                <a:gd name="T9" fmla="*/ 0 h 130"/>
                <a:gd name="T10" fmla="*/ 0 w 98"/>
                <a:gd name="T11" fmla="*/ 128 h 130"/>
                <a:gd name="T12" fmla="*/ 5 w 98"/>
                <a:gd name="T13" fmla="*/ 130 h 130"/>
                <a:gd name="T14" fmla="*/ 20 w 98"/>
                <a:gd name="T15" fmla="*/ 89 h 130"/>
                <a:gd name="T16" fmla="*/ 79 w 98"/>
                <a:gd name="T17" fmla="*/ 89 h 130"/>
                <a:gd name="T18" fmla="*/ 49 w 98"/>
                <a:gd name="T19" fmla="*/ 7 h 130"/>
                <a:gd name="T20" fmla="*/ 77 w 98"/>
                <a:gd name="T21" fmla="*/ 83 h 130"/>
                <a:gd name="T22" fmla="*/ 22 w 98"/>
                <a:gd name="T23" fmla="*/ 83 h 130"/>
                <a:gd name="T24" fmla="*/ 49 w 98"/>
                <a:gd name="T25" fmla="*/ 7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30">
                  <a:moveTo>
                    <a:pt x="79" y="89"/>
                  </a:moveTo>
                  <a:lnTo>
                    <a:pt x="93" y="130"/>
                  </a:lnTo>
                  <a:lnTo>
                    <a:pt x="98" y="128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0" y="128"/>
                  </a:lnTo>
                  <a:lnTo>
                    <a:pt x="5" y="130"/>
                  </a:lnTo>
                  <a:lnTo>
                    <a:pt x="20" y="89"/>
                  </a:lnTo>
                  <a:lnTo>
                    <a:pt x="79" y="89"/>
                  </a:lnTo>
                  <a:close/>
                  <a:moveTo>
                    <a:pt x="49" y="7"/>
                  </a:moveTo>
                  <a:lnTo>
                    <a:pt x="77" y="83"/>
                  </a:lnTo>
                  <a:lnTo>
                    <a:pt x="22" y="83"/>
                  </a:lnTo>
                  <a:lnTo>
                    <a:pt x="49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Freeform 46"/>
            <p:cNvSpPr>
              <a:spLocks/>
            </p:cNvSpPr>
            <p:nvPr/>
          </p:nvSpPr>
          <p:spPr bwMode="auto">
            <a:xfrm>
              <a:off x="6003926" y="1472278"/>
              <a:ext cx="293688" cy="74613"/>
            </a:xfrm>
            <a:custGeom>
              <a:avLst/>
              <a:gdLst>
                <a:gd name="T0" fmla="*/ 21 w 185"/>
                <a:gd name="T1" fmla="*/ 0 h 47"/>
                <a:gd name="T2" fmla="*/ 0 w 185"/>
                <a:gd name="T3" fmla="*/ 21 h 47"/>
                <a:gd name="T4" fmla="*/ 0 w 185"/>
                <a:gd name="T5" fmla="*/ 26 h 47"/>
                <a:gd name="T6" fmla="*/ 21 w 185"/>
                <a:gd name="T7" fmla="*/ 47 h 47"/>
                <a:gd name="T8" fmla="*/ 26 w 185"/>
                <a:gd name="T9" fmla="*/ 42 h 47"/>
                <a:gd name="T10" fmla="*/ 10 w 185"/>
                <a:gd name="T11" fmla="*/ 26 h 47"/>
                <a:gd name="T12" fmla="*/ 175 w 185"/>
                <a:gd name="T13" fmla="*/ 26 h 47"/>
                <a:gd name="T14" fmla="*/ 160 w 185"/>
                <a:gd name="T15" fmla="*/ 42 h 47"/>
                <a:gd name="T16" fmla="*/ 164 w 185"/>
                <a:gd name="T17" fmla="*/ 47 h 47"/>
                <a:gd name="T18" fmla="*/ 185 w 185"/>
                <a:gd name="T19" fmla="*/ 26 h 47"/>
                <a:gd name="T20" fmla="*/ 185 w 185"/>
                <a:gd name="T21" fmla="*/ 21 h 47"/>
                <a:gd name="T22" fmla="*/ 164 w 185"/>
                <a:gd name="T23" fmla="*/ 0 h 47"/>
                <a:gd name="T24" fmla="*/ 160 w 185"/>
                <a:gd name="T25" fmla="*/ 5 h 47"/>
                <a:gd name="T26" fmla="*/ 175 w 185"/>
                <a:gd name="T27" fmla="*/ 20 h 47"/>
                <a:gd name="T28" fmla="*/ 10 w 185"/>
                <a:gd name="T29" fmla="*/ 20 h 47"/>
                <a:gd name="T30" fmla="*/ 26 w 185"/>
                <a:gd name="T31" fmla="*/ 5 h 47"/>
                <a:gd name="T32" fmla="*/ 21 w 185"/>
                <a:gd name="T3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5" h="47">
                  <a:moveTo>
                    <a:pt x="21" y="0"/>
                  </a:moveTo>
                  <a:lnTo>
                    <a:pt x="0" y="21"/>
                  </a:lnTo>
                  <a:lnTo>
                    <a:pt x="0" y="26"/>
                  </a:lnTo>
                  <a:lnTo>
                    <a:pt x="21" y="47"/>
                  </a:lnTo>
                  <a:lnTo>
                    <a:pt x="26" y="42"/>
                  </a:lnTo>
                  <a:lnTo>
                    <a:pt x="10" y="26"/>
                  </a:lnTo>
                  <a:lnTo>
                    <a:pt x="175" y="26"/>
                  </a:lnTo>
                  <a:lnTo>
                    <a:pt x="160" y="42"/>
                  </a:lnTo>
                  <a:lnTo>
                    <a:pt x="164" y="47"/>
                  </a:lnTo>
                  <a:lnTo>
                    <a:pt x="185" y="26"/>
                  </a:lnTo>
                  <a:lnTo>
                    <a:pt x="185" y="21"/>
                  </a:lnTo>
                  <a:lnTo>
                    <a:pt x="164" y="0"/>
                  </a:lnTo>
                  <a:lnTo>
                    <a:pt x="160" y="5"/>
                  </a:lnTo>
                  <a:lnTo>
                    <a:pt x="175" y="20"/>
                  </a:lnTo>
                  <a:lnTo>
                    <a:pt x="10" y="20"/>
                  </a:lnTo>
                  <a:lnTo>
                    <a:pt x="26" y="5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7" name="Группа 596"/>
          <p:cNvGrpSpPr/>
          <p:nvPr/>
        </p:nvGrpSpPr>
        <p:grpSpPr>
          <a:xfrm>
            <a:off x="6399213" y="1283365"/>
            <a:ext cx="293688" cy="250825"/>
            <a:chOff x="6399213" y="1283365"/>
            <a:chExt cx="293688" cy="250825"/>
          </a:xfrm>
          <a:solidFill>
            <a:schemeClr val="tx2"/>
          </a:solidFill>
        </p:grpSpPr>
        <p:sp>
          <p:nvSpPr>
            <p:cNvPr id="40" name="Freeform 47"/>
            <p:cNvSpPr>
              <a:spLocks noEditPoints="1"/>
            </p:cNvSpPr>
            <p:nvPr/>
          </p:nvSpPr>
          <p:spPr bwMode="auto">
            <a:xfrm>
              <a:off x="6413501" y="1283365"/>
              <a:ext cx="88900" cy="115888"/>
            </a:xfrm>
            <a:custGeom>
              <a:avLst/>
              <a:gdLst>
                <a:gd name="T0" fmla="*/ 24 w 56"/>
                <a:gd name="T1" fmla="*/ 0 h 73"/>
                <a:gd name="T2" fmla="*/ 0 w 56"/>
                <a:gd name="T3" fmla="*/ 71 h 73"/>
                <a:gd name="T4" fmla="*/ 5 w 56"/>
                <a:gd name="T5" fmla="*/ 73 h 73"/>
                <a:gd name="T6" fmla="*/ 12 w 56"/>
                <a:gd name="T7" fmla="*/ 54 h 73"/>
                <a:gd name="T8" fmla="*/ 44 w 56"/>
                <a:gd name="T9" fmla="*/ 54 h 73"/>
                <a:gd name="T10" fmla="*/ 51 w 56"/>
                <a:gd name="T11" fmla="*/ 73 h 73"/>
                <a:gd name="T12" fmla="*/ 56 w 56"/>
                <a:gd name="T13" fmla="*/ 71 h 73"/>
                <a:gd name="T14" fmla="*/ 31 w 56"/>
                <a:gd name="T15" fmla="*/ 0 h 73"/>
                <a:gd name="T16" fmla="*/ 24 w 56"/>
                <a:gd name="T17" fmla="*/ 0 h 73"/>
                <a:gd name="T18" fmla="*/ 14 w 56"/>
                <a:gd name="T19" fmla="*/ 48 h 73"/>
                <a:gd name="T20" fmla="*/ 28 w 56"/>
                <a:gd name="T21" fmla="*/ 8 h 73"/>
                <a:gd name="T22" fmla="*/ 42 w 56"/>
                <a:gd name="T23" fmla="*/ 48 h 73"/>
                <a:gd name="T24" fmla="*/ 14 w 56"/>
                <a:gd name="T25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73">
                  <a:moveTo>
                    <a:pt x="24" y="0"/>
                  </a:moveTo>
                  <a:lnTo>
                    <a:pt x="0" y="71"/>
                  </a:lnTo>
                  <a:lnTo>
                    <a:pt x="5" y="73"/>
                  </a:lnTo>
                  <a:lnTo>
                    <a:pt x="12" y="54"/>
                  </a:lnTo>
                  <a:lnTo>
                    <a:pt x="44" y="54"/>
                  </a:lnTo>
                  <a:lnTo>
                    <a:pt x="51" y="73"/>
                  </a:lnTo>
                  <a:lnTo>
                    <a:pt x="56" y="71"/>
                  </a:lnTo>
                  <a:lnTo>
                    <a:pt x="31" y="0"/>
                  </a:lnTo>
                  <a:lnTo>
                    <a:pt x="24" y="0"/>
                  </a:lnTo>
                  <a:close/>
                  <a:moveTo>
                    <a:pt x="14" y="48"/>
                  </a:moveTo>
                  <a:lnTo>
                    <a:pt x="28" y="8"/>
                  </a:lnTo>
                  <a:lnTo>
                    <a:pt x="42" y="48"/>
                  </a:lnTo>
                  <a:lnTo>
                    <a:pt x="14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" name="Freeform 48"/>
            <p:cNvSpPr>
              <a:spLocks noEditPoints="1"/>
            </p:cNvSpPr>
            <p:nvPr/>
          </p:nvSpPr>
          <p:spPr bwMode="auto">
            <a:xfrm>
              <a:off x="6588126" y="1283365"/>
              <a:ext cx="90488" cy="115888"/>
            </a:xfrm>
            <a:custGeom>
              <a:avLst/>
              <a:gdLst>
                <a:gd name="T0" fmla="*/ 0 w 57"/>
                <a:gd name="T1" fmla="*/ 71 h 73"/>
                <a:gd name="T2" fmla="*/ 6 w 57"/>
                <a:gd name="T3" fmla="*/ 73 h 73"/>
                <a:gd name="T4" fmla="*/ 12 w 57"/>
                <a:gd name="T5" fmla="*/ 54 h 73"/>
                <a:gd name="T6" fmla="*/ 45 w 57"/>
                <a:gd name="T7" fmla="*/ 54 h 73"/>
                <a:gd name="T8" fmla="*/ 51 w 57"/>
                <a:gd name="T9" fmla="*/ 73 h 73"/>
                <a:gd name="T10" fmla="*/ 57 w 57"/>
                <a:gd name="T11" fmla="*/ 71 h 73"/>
                <a:gd name="T12" fmla="*/ 32 w 57"/>
                <a:gd name="T13" fmla="*/ 0 h 73"/>
                <a:gd name="T14" fmla="*/ 25 w 57"/>
                <a:gd name="T15" fmla="*/ 0 h 73"/>
                <a:gd name="T16" fmla="*/ 0 w 57"/>
                <a:gd name="T17" fmla="*/ 71 h 73"/>
                <a:gd name="T18" fmla="*/ 42 w 57"/>
                <a:gd name="T19" fmla="*/ 48 h 73"/>
                <a:gd name="T20" fmla="*/ 15 w 57"/>
                <a:gd name="T21" fmla="*/ 48 h 73"/>
                <a:gd name="T22" fmla="*/ 29 w 57"/>
                <a:gd name="T23" fmla="*/ 8 h 73"/>
                <a:gd name="T24" fmla="*/ 42 w 57"/>
                <a:gd name="T25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73">
                  <a:moveTo>
                    <a:pt x="0" y="71"/>
                  </a:moveTo>
                  <a:lnTo>
                    <a:pt x="6" y="73"/>
                  </a:lnTo>
                  <a:lnTo>
                    <a:pt x="12" y="54"/>
                  </a:lnTo>
                  <a:lnTo>
                    <a:pt x="45" y="54"/>
                  </a:lnTo>
                  <a:lnTo>
                    <a:pt x="51" y="73"/>
                  </a:lnTo>
                  <a:lnTo>
                    <a:pt x="57" y="71"/>
                  </a:lnTo>
                  <a:lnTo>
                    <a:pt x="32" y="0"/>
                  </a:lnTo>
                  <a:lnTo>
                    <a:pt x="25" y="0"/>
                  </a:lnTo>
                  <a:lnTo>
                    <a:pt x="0" y="71"/>
                  </a:lnTo>
                  <a:close/>
                  <a:moveTo>
                    <a:pt x="42" y="48"/>
                  </a:moveTo>
                  <a:lnTo>
                    <a:pt x="15" y="48"/>
                  </a:lnTo>
                  <a:lnTo>
                    <a:pt x="29" y="8"/>
                  </a:lnTo>
                  <a:lnTo>
                    <a:pt x="42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" name="Rectangle 50"/>
            <p:cNvSpPr>
              <a:spLocks noChangeArrowheads="1"/>
            </p:cNvSpPr>
            <p:nvPr/>
          </p:nvSpPr>
          <p:spPr bwMode="auto">
            <a:xfrm>
              <a:off x="6542088" y="139290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Rectangle 51"/>
            <p:cNvSpPr>
              <a:spLocks noChangeArrowheads="1"/>
            </p:cNvSpPr>
            <p:nvPr/>
          </p:nvSpPr>
          <p:spPr bwMode="auto">
            <a:xfrm>
              <a:off x="6542088" y="133575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" name="Rectangle 52"/>
            <p:cNvSpPr>
              <a:spLocks noChangeArrowheads="1"/>
            </p:cNvSpPr>
            <p:nvPr/>
          </p:nvSpPr>
          <p:spPr bwMode="auto">
            <a:xfrm>
              <a:off x="6542088" y="130717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Rectangle 53"/>
            <p:cNvSpPr>
              <a:spLocks noChangeArrowheads="1"/>
            </p:cNvSpPr>
            <p:nvPr/>
          </p:nvSpPr>
          <p:spPr bwMode="auto">
            <a:xfrm>
              <a:off x="6542088" y="13643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Rectangle 55"/>
            <p:cNvSpPr>
              <a:spLocks noChangeArrowheads="1"/>
            </p:cNvSpPr>
            <p:nvPr/>
          </p:nvSpPr>
          <p:spPr bwMode="auto">
            <a:xfrm>
              <a:off x="6542088" y="1421478"/>
              <a:ext cx="95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" name="Freeform 56"/>
            <p:cNvSpPr>
              <a:spLocks/>
            </p:cNvSpPr>
            <p:nvPr/>
          </p:nvSpPr>
          <p:spPr bwMode="auto">
            <a:xfrm>
              <a:off x="6399213" y="1461165"/>
              <a:ext cx="293688" cy="73025"/>
            </a:xfrm>
            <a:custGeom>
              <a:avLst/>
              <a:gdLst>
                <a:gd name="T0" fmla="*/ 164 w 185"/>
                <a:gd name="T1" fmla="*/ 46 h 46"/>
                <a:gd name="T2" fmla="*/ 185 w 185"/>
                <a:gd name="T3" fmla="*/ 25 h 46"/>
                <a:gd name="T4" fmla="*/ 185 w 185"/>
                <a:gd name="T5" fmla="*/ 21 h 46"/>
                <a:gd name="T6" fmla="*/ 164 w 185"/>
                <a:gd name="T7" fmla="*/ 0 h 46"/>
                <a:gd name="T8" fmla="*/ 159 w 185"/>
                <a:gd name="T9" fmla="*/ 4 h 46"/>
                <a:gd name="T10" fmla="*/ 175 w 185"/>
                <a:gd name="T11" fmla="*/ 20 h 46"/>
                <a:gd name="T12" fmla="*/ 9 w 185"/>
                <a:gd name="T13" fmla="*/ 20 h 46"/>
                <a:gd name="T14" fmla="*/ 25 w 185"/>
                <a:gd name="T15" fmla="*/ 4 h 46"/>
                <a:gd name="T16" fmla="*/ 21 w 185"/>
                <a:gd name="T17" fmla="*/ 0 h 46"/>
                <a:gd name="T18" fmla="*/ 0 w 185"/>
                <a:gd name="T19" fmla="*/ 21 h 46"/>
                <a:gd name="T20" fmla="*/ 0 w 185"/>
                <a:gd name="T21" fmla="*/ 25 h 46"/>
                <a:gd name="T22" fmla="*/ 21 w 185"/>
                <a:gd name="T23" fmla="*/ 46 h 46"/>
                <a:gd name="T24" fmla="*/ 25 w 185"/>
                <a:gd name="T25" fmla="*/ 42 h 46"/>
                <a:gd name="T26" fmla="*/ 9 w 185"/>
                <a:gd name="T27" fmla="*/ 26 h 46"/>
                <a:gd name="T28" fmla="*/ 175 w 185"/>
                <a:gd name="T29" fmla="*/ 26 h 46"/>
                <a:gd name="T30" fmla="*/ 159 w 185"/>
                <a:gd name="T31" fmla="*/ 42 h 46"/>
                <a:gd name="T32" fmla="*/ 164 w 185"/>
                <a:gd name="T3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5" h="46">
                  <a:moveTo>
                    <a:pt x="164" y="46"/>
                  </a:moveTo>
                  <a:lnTo>
                    <a:pt x="185" y="25"/>
                  </a:lnTo>
                  <a:lnTo>
                    <a:pt x="185" y="21"/>
                  </a:lnTo>
                  <a:lnTo>
                    <a:pt x="164" y="0"/>
                  </a:lnTo>
                  <a:lnTo>
                    <a:pt x="159" y="4"/>
                  </a:lnTo>
                  <a:lnTo>
                    <a:pt x="175" y="20"/>
                  </a:lnTo>
                  <a:lnTo>
                    <a:pt x="9" y="20"/>
                  </a:lnTo>
                  <a:lnTo>
                    <a:pt x="25" y="4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21" y="46"/>
                  </a:lnTo>
                  <a:lnTo>
                    <a:pt x="25" y="42"/>
                  </a:lnTo>
                  <a:lnTo>
                    <a:pt x="9" y="26"/>
                  </a:lnTo>
                  <a:lnTo>
                    <a:pt x="175" y="26"/>
                  </a:lnTo>
                  <a:lnTo>
                    <a:pt x="159" y="42"/>
                  </a:lnTo>
                  <a:lnTo>
                    <a:pt x="164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8" name="Группа 597"/>
          <p:cNvGrpSpPr/>
          <p:nvPr/>
        </p:nvGrpSpPr>
        <p:grpSpPr>
          <a:xfrm>
            <a:off x="6805613" y="1248440"/>
            <a:ext cx="269875" cy="298451"/>
            <a:chOff x="6805613" y="1248440"/>
            <a:chExt cx="269875" cy="298451"/>
          </a:xfrm>
          <a:solidFill>
            <a:schemeClr val="tx2"/>
          </a:solidFill>
        </p:grpSpPr>
        <p:sp>
          <p:nvSpPr>
            <p:cNvPr id="48" name="Freeform 57"/>
            <p:cNvSpPr>
              <a:spLocks noEditPoints="1"/>
            </p:cNvSpPr>
            <p:nvPr/>
          </p:nvSpPr>
          <p:spPr bwMode="auto">
            <a:xfrm>
              <a:off x="6951663" y="1248440"/>
              <a:ext cx="90488" cy="114300"/>
            </a:xfrm>
            <a:custGeom>
              <a:avLst/>
              <a:gdLst>
                <a:gd name="T0" fmla="*/ 24 w 57"/>
                <a:gd name="T1" fmla="*/ 0 h 72"/>
                <a:gd name="T2" fmla="*/ 0 w 57"/>
                <a:gd name="T3" fmla="*/ 70 h 72"/>
                <a:gd name="T4" fmla="*/ 6 w 57"/>
                <a:gd name="T5" fmla="*/ 72 h 72"/>
                <a:gd name="T6" fmla="*/ 12 w 57"/>
                <a:gd name="T7" fmla="*/ 54 h 72"/>
                <a:gd name="T8" fmla="*/ 45 w 57"/>
                <a:gd name="T9" fmla="*/ 54 h 72"/>
                <a:gd name="T10" fmla="*/ 51 w 57"/>
                <a:gd name="T11" fmla="*/ 72 h 72"/>
                <a:gd name="T12" fmla="*/ 57 w 57"/>
                <a:gd name="T13" fmla="*/ 70 h 72"/>
                <a:gd name="T14" fmla="*/ 32 w 57"/>
                <a:gd name="T15" fmla="*/ 0 h 72"/>
                <a:gd name="T16" fmla="*/ 24 w 57"/>
                <a:gd name="T17" fmla="*/ 0 h 72"/>
                <a:gd name="T18" fmla="*/ 14 w 57"/>
                <a:gd name="T19" fmla="*/ 48 h 72"/>
                <a:gd name="T20" fmla="*/ 28 w 57"/>
                <a:gd name="T21" fmla="*/ 7 h 72"/>
                <a:gd name="T22" fmla="*/ 42 w 57"/>
                <a:gd name="T23" fmla="*/ 48 h 72"/>
                <a:gd name="T24" fmla="*/ 14 w 57"/>
                <a:gd name="T25" fmla="*/ 4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72">
                  <a:moveTo>
                    <a:pt x="24" y="0"/>
                  </a:moveTo>
                  <a:lnTo>
                    <a:pt x="0" y="70"/>
                  </a:lnTo>
                  <a:lnTo>
                    <a:pt x="6" y="72"/>
                  </a:lnTo>
                  <a:lnTo>
                    <a:pt x="12" y="54"/>
                  </a:lnTo>
                  <a:lnTo>
                    <a:pt x="45" y="54"/>
                  </a:lnTo>
                  <a:lnTo>
                    <a:pt x="51" y="72"/>
                  </a:lnTo>
                  <a:lnTo>
                    <a:pt x="57" y="70"/>
                  </a:lnTo>
                  <a:lnTo>
                    <a:pt x="32" y="0"/>
                  </a:lnTo>
                  <a:lnTo>
                    <a:pt x="24" y="0"/>
                  </a:lnTo>
                  <a:close/>
                  <a:moveTo>
                    <a:pt x="14" y="48"/>
                  </a:moveTo>
                  <a:lnTo>
                    <a:pt x="28" y="7"/>
                  </a:lnTo>
                  <a:lnTo>
                    <a:pt x="42" y="48"/>
                  </a:lnTo>
                  <a:lnTo>
                    <a:pt x="14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" name="Rectangle 58"/>
            <p:cNvSpPr>
              <a:spLocks noChangeArrowheads="1"/>
            </p:cNvSpPr>
            <p:nvPr/>
          </p:nvSpPr>
          <p:spPr bwMode="auto">
            <a:xfrm>
              <a:off x="6913563" y="1375440"/>
              <a:ext cx="1619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" name="Freeform 59"/>
            <p:cNvSpPr>
              <a:spLocks noEditPoints="1"/>
            </p:cNvSpPr>
            <p:nvPr/>
          </p:nvSpPr>
          <p:spPr bwMode="auto">
            <a:xfrm>
              <a:off x="6951663" y="1404015"/>
              <a:ext cx="90488" cy="115888"/>
            </a:xfrm>
            <a:custGeom>
              <a:avLst/>
              <a:gdLst>
                <a:gd name="T0" fmla="*/ 44 w 57"/>
                <a:gd name="T1" fmla="*/ 54 h 73"/>
                <a:gd name="T2" fmla="*/ 51 w 57"/>
                <a:gd name="T3" fmla="*/ 73 h 73"/>
                <a:gd name="T4" fmla="*/ 57 w 57"/>
                <a:gd name="T5" fmla="*/ 71 h 73"/>
                <a:gd name="T6" fmla="*/ 32 w 57"/>
                <a:gd name="T7" fmla="*/ 0 h 73"/>
                <a:gd name="T8" fmla="*/ 24 w 57"/>
                <a:gd name="T9" fmla="*/ 0 h 73"/>
                <a:gd name="T10" fmla="*/ 0 w 57"/>
                <a:gd name="T11" fmla="*/ 71 h 73"/>
                <a:gd name="T12" fmla="*/ 6 w 57"/>
                <a:gd name="T13" fmla="*/ 73 h 73"/>
                <a:gd name="T14" fmla="*/ 12 w 57"/>
                <a:gd name="T15" fmla="*/ 54 h 73"/>
                <a:gd name="T16" fmla="*/ 44 w 57"/>
                <a:gd name="T17" fmla="*/ 54 h 73"/>
                <a:gd name="T18" fmla="*/ 28 w 57"/>
                <a:gd name="T19" fmla="*/ 8 h 73"/>
                <a:gd name="T20" fmla="*/ 42 w 57"/>
                <a:gd name="T21" fmla="*/ 48 h 73"/>
                <a:gd name="T22" fmla="*/ 14 w 57"/>
                <a:gd name="T23" fmla="*/ 48 h 73"/>
                <a:gd name="T24" fmla="*/ 28 w 57"/>
                <a:gd name="T25" fmla="*/ 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73">
                  <a:moveTo>
                    <a:pt x="44" y="54"/>
                  </a:moveTo>
                  <a:lnTo>
                    <a:pt x="51" y="73"/>
                  </a:lnTo>
                  <a:lnTo>
                    <a:pt x="57" y="71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0" y="71"/>
                  </a:lnTo>
                  <a:lnTo>
                    <a:pt x="6" y="73"/>
                  </a:lnTo>
                  <a:lnTo>
                    <a:pt x="12" y="54"/>
                  </a:lnTo>
                  <a:lnTo>
                    <a:pt x="44" y="54"/>
                  </a:lnTo>
                  <a:close/>
                  <a:moveTo>
                    <a:pt x="28" y="8"/>
                  </a:moveTo>
                  <a:lnTo>
                    <a:pt x="42" y="48"/>
                  </a:lnTo>
                  <a:lnTo>
                    <a:pt x="14" y="48"/>
                  </a:lnTo>
                  <a:lnTo>
                    <a:pt x="2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" name="Rectangle 60"/>
            <p:cNvSpPr>
              <a:spLocks noChangeArrowheads="1"/>
            </p:cNvSpPr>
            <p:nvPr/>
          </p:nvSpPr>
          <p:spPr bwMode="auto">
            <a:xfrm>
              <a:off x="6913563" y="1532603"/>
              <a:ext cx="1619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Freeform 61"/>
            <p:cNvSpPr>
              <a:spLocks/>
            </p:cNvSpPr>
            <p:nvPr/>
          </p:nvSpPr>
          <p:spPr bwMode="auto">
            <a:xfrm>
              <a:off x="6805613" y="1370678"/>
              <a:ext cx="73025" cy="176213"/>
            </a:xfrm>
            <a:custGeom>
              <a:avLst/>
              <a:gdLst>
                <a:gd name="T0" fmla="*/ 42 w 46"/>
                <a:gd name="T1" fmla="*/ 26 h 111"/>
                <a:gd name="T2" fmla="*/ 46 w 46"/>
                <a:gd name="T3" fmla="*/ 21 h 111"/>
                <a:gd name="T4" fmla="*/ 25 w 46"/>
                <a:gd name="T5" fmla="*/ 0 h 111"/>
                <a:gd name="T6" fmla="*/ 21 w 46"/>
                <a:gd name="T7" fmla="*/ 0 h 111"/>
                <a:gd name="T8" fmla="*/ 0 w 46"/>
                <a:gd name="T9" fmla="*/ 21 h 111"/>
                <a:gd name="T10" fmla="*/ 4 w 46"/>
                <a:gd name="T11" fmla="*/ 26 h 111"/>
                <a:gd name="T12" fmla="*/ 20 w 46"/>
                <a:gd name="T13" fmla="*/ 10 h 111"/>
                <a:gd name="T14" fmla="*/ 20 w 46"/>
                <a:gd name="T15" fmla="*/ 101 h 111"/>
                <a:gd name="T16" fmla="*/ 4 w 46"/>
                <a:gd name="T17" fmla="*/ 85 h 111"/>
                <a:gd name="T18" fmla="*/ 0 w 46"/>
                <a:gd name="T19" fmla="*/ 90 h 111"/>
                <a:gd name="T20" fmla="*/ 21 w 46"/>
                <a:gd name="T21" fmla="*/ 111 h 111"/>
                <a:gd name="T22" fmla="*/ 25 w 46"/>
                <a:gd name="T23" fmla="*/ 111 h 111"/>
                <a:gd name="T24" fmla="*/ 46 w 46"/>
                <a:gd name="T25" fmla="*/ 90 h 111"/>
                <a:gd name="T26" fmla="*/ 42 w 46"/>
                <a:gd name="T27" fmla="*/ 85 h 111"/>
                <a:gd name="T28" fmla="*/ 26 w 46"/>
                <a:gd name="T29" fmla="*/ 101 h 111"/>
                <a:gd name="T30" fmla="*/ 26 w 46"/>
                <a:gd name="T31" fmla="*/ 10 h 111"/>
                <a:gd name="T32" fmla="*/ 42 w 46"/>
                <a:gd name="T33" fmla="*/ 2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11">
                  <a:moveTo>
                    <a:pt x="42" y="26"/>
                  </a:moveTo>
                  <a:lnTo>
                    <a:pt x="46" y="21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4" y="26"/>
                  </a:lnTo>
                  <a:lnTo>
                    <a:pt x="20" y="10"/>
                  </a:lnTo>
                  <a:lnTo>
                    <a:pt x="20" y="101"/>
                  </a:lnTo>
                  <a:lnTo>
                    <a:pt x="4" y="85"/>
                  </a:lnTo>
                  <a:lnTo>
                    <a:pt x="0" y="90"/>
                  </a:lnTo>
                  <a:lnTo>
                    <a:pt x="21" y="111"/>
                  </a:lnTo>
                  <a:lnTo>
                    <a:pt x="25" y="111"/>
                  </a:lnTo>
                  <a:lnTo>
                    <a:pt x="46" y="90"/>
                  </a:lnTo>
                  <a:lnTo>
                    <a:pt x="42" y="85"/>
                  </a:lnTo>
                  <a:lnTo>
                    <a:pt x="26" y="101"/>
                  </a:lnTo>
                  <a:lnTo>
                    <a:pt x="26" y="10"/>
                  </a:lnTo>
                  <a:lnTo>
                    <a:pt x="42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9" name="Группа 598"/>
          <p:cNvGrpSpPr/>
          <p:nvPr/>
        </p:nvGrpSpPr>
        <p:grpSpPr>
          <a:xfrm>
            <a:off x="2054226" y="1640553"/>
            <a:ext cx="303213" cy="303213"/>
            <a:chOff x="2054226" y="1640553"/>
            <a:chExt cx="303213" cy="303213"/>
          </a:xfrm>
          <a:solidFill>
            <a:schemeClr val="tx2"/>
          </a:solidFill>
        </p:grpSpPr>
        <p:sp>
          <p:nvSpPr>
            <p:cNvPr id="53" name="Freeform 62"/>
            <p:cNvSpPr>
              <a:spLocks noEditPoints="1"/>
            </p:cNvSpPr>
            <p:nvPr/>
          </p:nvSpPr>
          <p:spPr bwMode="auto">
            <a:xfrm>
              <a:off x="2182813" y="1640553"/>
              <a:ext cx="155575" cy="206375"/>
            </a:xfrm>
            <a:custGeom>
              <a:avLst/>
              <a:gdLst>
                <a:gd name="T0" fmla="*/ 78 w 98"/>
                <a:gd name="T1" fmla="*/ 89 h 130"/>
                <a:gd name="T2" fmla="*/ 92 w 98"/>
                <a:gd name="T3" fmla="*/ 130 h 130"/>
                <a:gd name="T4" fmla="*/ 98 w 98"/>
                <a:gd name="T5" fmla="*/ 128 h 130"/>
                <a:gd name="T6" fmla="*/ 53 w 98"/>
                <a:gd name="T7" fmla="*/ 0 h 130"/>
                <a:gd name="T8" fmla="*/ 45 w 98"/>
                <a:gd name="T9" fmla="*/ 0 h 130"/>
                <a:gd name="T10" fmla="*/ 0 w 98"/>
                <a:gd name="T11" fmla="*/ 128 h 130"/>
                <a:gd name="T12" fmla="*/ 6 w 98"/>
                <a:gd name="T13" fmla="*/ 130 h 130"/>
                <a:gd name="T14" fmla="*/ 20 w 98"/>
                <a:gd name="T15" fmla="*/ 89 h 130"/>
                <a:gd name="T16" fmla="*/ 78 w 98"/>
                <a:gd name="T17" fmla="*/ 89 h 130"/>
                <a:gd name="T18" fmla="*/ 49 w 98"/>
                <a:gd name="T19" fmla="*/ 8 h 130"/>
                <a:gd name="T20" fmla="*/ 77 w 98"/>
                <a:gd name="T21" fmla="*/ 83 h 130"/>
                <a:gd name="T22" fmla="*/ 22 w 98"/>
                <a:gd name="T23" fmla="*/ 83 h 130"/>
                <a:gd name="T24" fmla="*/ 49 w 98"/>
                <a:gd name="T25" fmla="*/ 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30">
                  <a:moveTo>
                    <a:pt x="78" y="89"/>
                  </a:moveTo>
                  <a:lnTo>
                    <a:pt x="92" y="130"/>
                  </a:lnTo>
                  <a:lnTo>
                    <a:pt x="98" y="128"/>
                  </a:lnTo>
                  <a:lnTo>
                    <a:pt x="53" y="0"/>
                  </a:lnTo>
                  <a:lnTo>
                    <a:pt x="45" y="0"/>
                  </a:lnTo>
                  <a:lnTo>
                    <a:pt x="0" y="128"/>
                  </a:lnTo>
                  <a:lnTo>
                    <a:pt x="6" y="130"/>
                  </a:lnTo>
                  <a:lnTo>
                    <a:pt x="20" y="89"/>
                  </a:lnTo>
                  <a:lnTo>
                    <a:pt x="78" y="89"/>
                  </a:lnTo>
                  <a:close/>
                  <a:moveTo>
                    <a:pt x="49" y="8"/>
                  </a:moveTo>
                  <a:lnTo>
                    <a:pt x="77" y="83"/>
                  </a:lnTo>
                  <a:lnTo>
                    <a:pt x="22" y="83"/>
                  </a:lnTo>
                  <a:lnTo>
                    <a:pt x="4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Freeform 63"/>
            <p:cNvSpPr>
              <a:spLocks noEditPoints="1"/>
            </p:cNvSpPr>
            <p:nvPr/>
          </p:nvSpPr>
          <p:spPr bwMode="auto">
            <a:xfrm>
              <a:off x="2073276" y="1731040"/>
              <a:ext cx="90488" cy="115888"/>
            </a:xfrm>
            <a:custGeom>
              <a:avLst/>
              <a:gdLst>
                <a:gd name="T0" fmla="*/ 45 w 57"/>
                <a:gd name="T1" fmla="*/ 53 h 73"/>
                <a:gd name="T2" fmla="*/ 51 w 57"/>
                <a:gd name="T3" fmla="*/ 73 h 73"/>
                <a:gd name="T4" fmla="*/ 57 w 57"/>
                <a:gd name="T5" fmla="*/ 71 h 73"/>
                <a:gd name="T6" fmla="*/ 32 w 57"/>
                <a:gd name="T7" fmla="*/ 0 h 73"/>
                <a:gd name="T8" fmla="*/ 24 w 57"/>
                <a:gd name="T9" fmla="*/ 0 h 73"/>
                <a:gd name="T10" fmla="*/ 0 w 57"/>
                <a:gd name="T11" fmla="*/ 71 h 73"/>
                <a:gd name="T12" fmla="*/ 6 w 57"/>
                <a:gd name="T13" fmla="*/ 73 h 73"/>
                <a:gd name="T14" fmla="*/ 12 w 57"/>
                <a:gd name="T15" fmla="*/ 53 h 73"/>
                <a:gd name="T16" fmla="*/ 45 w 57"/>
                <a:gd name="T17" fmla="*/ 53 h 73"/>
                <a:gd name="T18" fmla="*/ 28 w 57"/>
                <a:gd name="T19" fmla="*/ 8 h 73"/>
                <a:gd name="T20" fmla="*/ 42 w 57"/>
                <a:gd name="T21" fmla="*/ 47 h 73"/>
                <a:gd name="T22" fmla="*/ 15 w 57"/>
                <a:gd name="T23" fmla="*/ 47 h 73"/>
                <a:gd name="T24" fmla="*/ 28 w 57"/>
                <a:gd name="T25" fmla="*/ 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73">
                  <a:moveTo>
                    <a:pt x="45" y="53"/>
                  </a:moveTo>
                  <a:lnTo>
                    <a:pt x="51" y="73"/>
                  </a:lnTo>
                  <a:lnTo>
                    <a:pt x="57" y="71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0" y="71"/>
                  </a:lnTo>
                  <a:lnTo>
                    <a:pt x="6" y="73"/>
                  </a:lnTo>
                  <a:lnTo>
                    <a:pt x="12" y="53"/>
                  </a:lnTo>
                  <a:lnTo>
                    <a:pt x="45" y="53"/>
                  </a:lnTo>
                  <a:close/>
                  <a:moveTo>
                    <a:pt x="28" y="8"/>
                  </a:moveTo>
                  <a:lnTo>
                    <a:pt x="42" y="47"/>
                  </a:lnTo>
                  <a:lnTo>
                    <a:pt x="15" y="47"/>
                  </a:lnTo>
                  <a:lnTo>
                    <a:pt x="2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" name="Freeform 64"/>
            <p:cNvSpPr>
              <a:spLocks/>
            </p:cNvSpPr>
            <p:nvPr/>
          </p:nvSpPr>
          <p:spPr bwMode="auto">
            <a:xfrm>
              <a:off x="2054226" y="1869153"/>
              <a:ext cx="303213" cy="74613"/>
            </a:xfrm>
            <a:custGeom>
              <a:avLst/>
              <a:gdLst>
                <a:gd name="T0" fmla="*/ 170 w 191"/>
                <a:gd name="T1" fmla="*/ 47 h 47"/>
                <a:gd name="T2" fmla="*/ 191 w 191"/>
                <a:gd name="T3" fmla="*/ 26 h 47"/>
                <a:gd name="T4" fmla="*/ 191 w 191"/>
                <a:gd name="T5" fmla="*/ 21 h 47"/>
                <a:gd name="T6" fmla="*/ 170 w 191"/>
                <a:gd name="T7" fmla="*/ 0 h 47"/>
                <a:gd name="T8" fmla="*/ 166 w 191"/>
                <a:gd name="T9" fmla="*/ 5 h 47"/>
                <a:gd name="T10" fmla="*/ 182 w 191"/>
                <a:gd name="T11" fmla="*/ 20 h 47"/>
                <a:gd name="T12" fmla="*/ 10 w 191"/>
                <a:gd name="T13" fmla="*/ 20 h 47"/>
                <a:gd name="T14" fmla="*/ 26 w 191"/>
                <a:gd name="T15" fmla="*/ 5 h 47"/>
                <a:gd name="T16" fmla="*/ 21 w 191"/>
                <a:gd name="T17" fmla="*/ 0 h 47"/>
                <a:gd name="T18" fmla="*/ 0 w 191"/>
                <a:gd name="T19" fmla="*/ 21 h 47"/>
                <a:gd name="T20" fmla="*/ 0 w 191"/>
                <a:gd name="T21" fmla="*/ 26 h 47"/>
                <a:gd name="T22" fmla="*/ 21 w 191"/>
                <a:gd name="T23" fmla="*/ 47 h 47"/>
                <a:gd name="T24" fmla="*/ 26 w 191"/>
                <a:gd name="T25" fmla="*/ 42 h 47"/>
                <a:gd name="T26" fmla="*/ 10 w 191"/>
                <a:gd name="T27" fmla="*/ 26 h 47"/>
                <a:gd name="T28" fmla="*/ 182 w 191"/>
                <a:gd name="T29" fmla="*/ 26 h 47"/>
                <a:gd name="T30" fmla="*/ 166 w 191"/>
                <a:gd name="T31" fmla="*/ 42 h 47"/>
                <a:gd name="T32" fmla="*/ 170 w 191"/>
                <a:gd name="T3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1" h="47">
                  <a:moveTo>
                    <a:pt x="170" y="47"/>
                  </a:moveTo>
                  <a:lnTo>
                    <a:pt x="191" y="26"/>
                  </a:lnTo>
                  <a:lnTo>
                    <a:pt x="191" y="21"/>
                  </a:lnTo>
                  <a:lnTo>
                    <a:pt x="170" y="0"/>
                  </a:lnTo>
                  <a:lnTo>
                    <a:pt x="166" y="5"/>
                  </a:lnTo>
                  <a:lnTo>
                    <a:pt x="182" y="20"/>
                  </a:lnTo>
                  <a:lnTo>
                    <a:pt x="10" y="20"/>
                  </a:lnTo>
                  <a:lnTo>
                    <a:pt x="26" y="5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21" y="47"/>
                  </a:lnTo>
                  <a:lnTo>
                    <a:pt x="26" y="42"/>
                  </a:lnTo>
                  <a:lnTo>
                    <a:pt x="10" y="26"/>
                  </a:lnTo>
                  <a:lnTo>
                    <a:pt x="182" y="26"/>
                  </a:lnTo>
                  <a:lnTo>
                    <a:pt x="166" y="42"/>
                  </a:lnTo>
                  <a:lnTo>
                    <a:pt x="17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0" name="Группа 599"/>
          <p:cNvGrpSpPr/>
          <p:nvPr/>
        </p:nvGrpSpPr>
        <p:grpSpPr>
          <a:xfrm>
            <a:off x="2447926" y="1640553"/>
            <a:ext cx="304800" cy="303213"/>
            <a:chOff x="2447926" y="1640553"/>
            <a:chExt cx="304800" cy="303213"/>
          </a:xfrm>
          <a:solidFill>
            <a:schemeClr val="tx2"/>
          </a:solidFill>
        </p:grpSpPr>
        <p:sp>
          <p:nvSpPr>
            <p:cNvPr id="56" name="Freeform 65"/>
            <p:cNvSpPr>
              <a:spLocks noEditPoints="1"/>
            </p:cNvSpPr>
            <p:nvPr/>
          </p:nvSpPr>
          <p:spPr bwMode="auto">
            <a:xfrm>
              <a:off x="2473326" y="1678653"/>
              <a:ext cx="155575" cy="204788"/>
            </a:xfrm>
            <a:custGeom>
              <a:avLst/>
              <a:gdLst>
                <a:gd name="T0" fmla="*/ 46 w 98"/>
                <a:gd name="T1" fmla="*/ 0 h 129"/>
                <a:gd name="T2" fmla="*/ 0 w 98"/>
                <a:gd name="T3" fmla="*/ 127 h 129"/>
                <a:gd name="T4" fmla="*/ 5 w 98"/>
                <a:gd name="T5" fmla="*/ 129 h 129"/>
                <a:gd name="T6" fmla="*/ 19 w 98"/>
                <a:gd name="T7" fmla="*/ 89 h 129"/>
                <a:gd name="T8" fmla="*/ 78 w 98"/>
                <a:gd name="T9" fmla="*/ 89 h 129"/>
                <a:gd name="T10" fmla="*/ 93 w 98"/>
                <a:gd name="T11" fmla="*/ 129 h 129"/>
                <a:gd name="T12" fmla="*/ 98 w 98"/>
                <a:gd name="T13" fmla="*/ 127 h 129"/>
                <a:gd name="T14" fmla="*/ 52 w 98"/>
                <a:gd name="T15" fmla="*/ 0 h 129"/>
                <a:gd name="T16" fmla="*/ 46 w 98"/>
                <a:gd name="T17" fmla="*/ 0 h 129"/>
                <a:gd name="T18" fmla="*/ 22 w 98"/>
                <a:gd name="T19" fmla="*/ 83 h 129"/>
                <a:gd name="T20" fmla="*/ 49 w 98"/>
                <a:gd name="T21" fmla="*/ 7 h 129"/>
                <a:gd name="T22" fmla="*/ 76 w 98"/>
                <a:gd name="T23" fmla="*/ 83 h 129"/>
                <a:gd name="T24" fmla="*/ 22 w 98"/>
                <a:gd name="T25" fmla="*/ 8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29">
                  <a:moveTo>
                    <a:pt x="46" y="0"/>
                  </a:moveTo>
                  <a:lnTo>
                    <a:pt x="0" y="127"/>
                  </a:lnTo>
                  <a:lnTo>
                    <a:pt x="5" y="129"/>
                  </a:lnTo>
                  <a:lnTo>
                    <a:pt x="19" y="89"/>
                  </a:lnTo>
                  <a:lnTo>
                    <a:pt x="78" y="89"/>
                  </a:lnTo>
                  <a:lnTo>
                    <a:pt x="93" y="129"/>
                  </a:lnTo>
                  <a:lnTo>
                    <a:pt x="98" y="127"/>
                  </a:lnTo>
                  <a:lnTo>
                    <a:pt x="52" y="0"/>
                  </a:lnTo>
                  <a:lnTo>
                    <a:pt x="46" y="0"/>
                  </a:lnTo>
                  <a:close/>
                  <a:moveTo>
                    <a:pt x="22" y="83"/>
                  </a:moveTo>
                  <a:lnTo>
                    <a:pt x="49" y="7"/>
                  </a:lnTo>
                  <a:lnTo>
                    <a:pt x="76" y="83"/>
                  </a:lnTo>
                  <a:lnTo>
                    <a:pt x="22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66"/>
            <p:cNvSpPr>
              <a:spLocks noEditPoints="1"/>
            </p:cNvSpPr>
            <p:nvPr/>
          </p:nvSpPr>
          <p:spPr bwMode="auto">
            <a:xfrm>
              <a:off x="2640013" y="1767553"/>
              <a:ext cx="88900" cy="115888"/>
            </a:xfrm>
            <a:custGeom>
              <a:avLst/>
              <a:gdLst>
                <a:gd name="T0" fmla="*/ 24 w 56"/>
                <a:gd name="T1" fmla="*/ 0 h 73"/>
                <a:gd name="T2" fmla="*/ 0 w 56"/>
                <a:gd name="T3" fmla="*/ 71 h 73"/>
                <a:gd name="T4" fmla="*/ 5 w 56"/>
                <a:gd name="T5" fmla="*/ 73 h 73"/>
                <a:gd name="T6" fmla="*/ 12 w 56"/>
                <a:gd name="T7" fmla="*/ 54 h 73"/>
                <a:gd name="T8" fmla="*/ 44 w 56"/>
                <a:gd name="T9" fmla="*/ 54 h 73"/>
                <a:gd name="T10" fmla="*/ 51 w 56"/>
                <a:gd name="T11" fmla="*/ 73 h 73"/>
                <a:gd name="T12" fmla="*/ 56 w 56"/>
                <a:gd name="T13" fmla="*/ 71 h 73"/>
                <a:gd name="T14" fmla="*/ 31 w 56"/>
                <a:gd name="T15" fmla="*/ 0 h 73"/>
                <a:gd name="T16" fmla="*/ 24 w 56"/>
                <a:gd name="T17" fmla="*/ 0 h 73"/>
                <a:gd name="T18" fmla="*/ 14 w 56"/>
                <a:gd name="T19" fmla="*/ 48 h 73"/>
                <a:gd name="T20" fmla="*/ 27 w 56"/>
                <a:gd name="T21" fmla="*/ 8 h 73"/>
                <a:gd name="T22" fmla="*/ 42 w 56"/>
                <a:gd name="T23" fmla="*/ 48 h 73"/>
                <a:gd name="T24" fmla="*/ 14 w 56"/>
                <a:gd name="T25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73">
                  <a:moveTo>
                    <a:pt x="24" y="0"/>
                  </a:moveTo>
                  <a:lnTo>
                    <a:pt x="0" y="71"/>
                  </a:lnTo>
                  <a:lnTo>
                    <a:pt x="5" y="73"/>
                  </a:lnTo>
                  <a:lnTo>
                    <a:pt x="12" y="54"/>
                  </a:lnTo>
                  <a:lnTo>
                    <a:pt x="44" y="54"/>
                  </a:lnTo>
                  <a:lnTo>
                    <a:pt x="51" y="73"/>
                  </a:lnTo>
                  <a:lnTo>
                    <a:pt x="56" y="71"/>
                  </a:lnTo>
                  <a:lnTo>
                    <a:pt x="31" y="0"/>
                  </a:lnTo>
                  <a:lnTo>
                    <a:pt x="24" y="0"/>
                  </a:lnTo>
                  <a:close/>
                  <a:moveTo>
                    <a:pt x="14" y="48"/>
                  </a:moveTo>
                  <a:lnTo>
                    <a:pt x="27" y="8"/>
                  </a:lnTo>
                  <a:lnTo>
                    <a:pt x="42" y="48"/>
                  </a:lnTo>
                  <a:lnTo>
                    <a:pt x="14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" name="Freeform 67"/>
            <p:cNvSpPr>
              <a:spLocks noEditPoints="1"/>
            </p:cNvSpPr>
            <p:nvPr/>
          </p:nvSpPr>
          <p:spPr bwMode="auto">
            <a:xfrm>
              <a:off x="2447926" y="1640553"/>
              <a:ext cx="304800" cy="303213"/>
            </a:xfrm>
            <a:custGeom>
              <a:avLst/>
              <a:gdLst>
                <a:gd name="T0" fmla="*/ 0 w 192"/>
                <a:gd name="T1" fmla="*/ 191 h 191"/>
                <a:gd name="T2" fmla="*/ 192 w 192"/>
                <a:gd name="T3" fmla="*/ 191 h 191"/>
                <a:gd name="T4" fmla="*/ 192 w 192"/>
                <a:gd name="T5" fmla="*/ 0 h 191"/>
                <a:gd name="T6" fmla="*/ 0 w 192"/>
                <a:gd name="T7" fmla="*/ 0 h 191"/>
                <a:gd name="T8" fmla="*/ 0 w 192"/>
                <a:gd name="T9" fmla="*/ 191 h 191"/>
                <a:gd name="T10" fmla="*/ 6 w 192"/>
                <a:gd name="T11" fmla="*/ 6 h 191"/>
                <a:gd name="T12" fmla="*/ 186 w 192"/>
                <a:gd name="T13" fmla="*/ 6 h 191"/>
                <a:gd name="T14" fmla="*/ 186 w 192"/>
                <a:gd name="T15" fmla="*/ 185 h 191"/>
                <a:gd name="T16" fmla="*/ 6 w 192"/>
                <a:gd name="T17" fmla="*/ 185 h 191"/>
                <a:gd name="T18" fmla="*/ 6 w 192"/>
                <a:gd name="T19" fmla="*/ 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2" h="191">
                  <a:moveTo>
                    <a:pt x="0" y="191"/>
                  </a:moveTo>
                  <a:lnTo>
                    <a:pt x="192" y="191"/>
                  </a:lnTo>
                  <a:lnTo>
                    <a:pt x="192" y="0"/>
                  </a:lnTo>
                  <a:lnTo>
                    <a:pt x="0" y="0"/>
                  </a:lnTo>
                  <a:lnTo>
                    <a:pt x="0" y="191"/>
                  </a:lnTo>
                  <a:close/>
                  <a:moveTo>
                    <a:pt x="6" y="6"/>
                  </a:moveTo>
                  <a:lnTo>
                    <a:pt x="186" y="6"/>
                  </a:lnTo>
                  <a:lnTo>
                    <a:pt x="186" y="185"/>
                  </a:lnTo>
                  <a:lnTo>
                    <a:pt x="6" y="185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1" name="Группа 600"/>
          <p:cNvGrpSpPr/>
          <p:nvPr/>
        </p:nvGrpSpPr>
        <p:grpSpPr>
          <a:xfrm>
            <a:off x="2843213" y="1640553"/>
            <a:ext cx="303213" cy="303213"/>
            <a:chOff x="2843213" y="1640553"/>
            <a:chExt cx="303213" cy="303213"/>
          </a:xfrm>
          <a:solidFill>
            <a:schemeClr val="tx2"/>
          </a:solidFill>
        </p:grpSpPr>
        <p:sp>
          <p:nvSpPr>
            <p:cNvPr id="59" name="Freeform 68"/>
            <p:cNvSpPr>
              <a:spLocks noEditPoints="1"/>
            </p:cNvSpPr>
            <p:nvPr/>
          </p:nvSpPr>
          <p:spPr bwMode="auto">
            <a:xfrm>
              <a:off x="2871788" y="1678653"/>
              <a:ext cx="155575" cy="204788"/>
            </a:xfrm>
            <a:custGeom>
              <a:avLst/>
              <a:gdLst>
                <a:gd name="T0" fmla="*/ 46 w 98"/>
                <a:gd name="T1" fmla="*/ 0 h 129"/>
                <a:gd name="T2" fmla="*/ 0 w 98"/>
                <a:gd name="T3" fmla="*/ 127 h 129"/>
                <a:gd name="T4" fmla="*/ 6 w 98"/>
                <a:gd name="T5" fmla="*/ 129 h 129"/>
                <a:gd name="T6" fmla="*/ 20 w 98"/>
                <a:gd name="T7" fmla="*/ 89 h 129"/>
                <a:gd name="T8" fmla="*/ 79 w 98"/>
                <a:gd name="T9" fmla="*/ 89 h 129"/>
                <a:gd name="T10" fmla="*/ 93 w 98"/>
                <a:gd name="T11" fmla="*/ 129 h 129"/>
                <a:gd name="T12" fmla="*/ 98 w 98"/>
                <a:gd name="T13" fmla="*/ 127 h 129"/>
                <a:gd name="T14" fmla="*/ 53 w 98"/>
                <a:gd name="T15" fmla="*/ 0 h 129"/>
                <a:gd name="T16" fmla="*/ 46 w 98"/>
                <a:gd name="T17" fmla="*/ 0 h 129"/>
                <a:gd name="T18" fmla="*/ 22 w 98"/>
                <a:gd name="T19" fmla="*/ 83 h 129"/>
                <a:gd name="T20" fmla="*/ 49 w 98"/>
                <a:gd name="T21" fmla="*/ 7 h 129"/>
                <a:gd name="T22" fmla="*/ 77 w 98"/>
                <a:gd name="T23" fmla="*/ 83 h 129"/>
                <a:gd name="T24" fmla="*/ 22 w 98"/>
                <a:gd name="T25" fmla="*/ 8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29">
                  <a:moveTo>
                    <a:pt x="46" y="0"/>
                  </a:moveTo>
                  <a:lnTo>
                    <a:pt x="0" y="127"/>
                  </a:lnTo>
                  <a:lnTo>
                    <a:pt x="6" y="129"/>
                  </a:lnTo>
                  <a:lnTo>
                    <a:pt x="20" y="89"/>
                  </a:lnTo>
                  <a:lnTo>
                    <a:pt x="79" y="89"/>
                  </a:lnTo>
                  <a:lnTo>
                    <a:pt x="93" y="129"/>
                  </a:lnTo>
                  <a:lnTo>
                    <a:pt x="98" y="127"/>
                  </a:lnTo>
                  <a:lnTo>
                    <a:pt x="53" y="0"/>
                  </a:lnTo>
                  <a:lnTo>
                    <a:pt x="46" y="0"/>
                  </a:lnTo>
                  <a:close/>
                  <a:moveTo>
                    <a:pt x="22" y="83"/>
                  </a:moveTo>
                  <a:lnTo>
                    <a:pt x="49" y="7"/>
                  </a:lnTo>
                  <a:lnTo>
                    <a:pt x="77" y="83"/>
                  </a:lnTo>
                  <a:lnTo>
                    <a:pt x="22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" name="Freeform 69"/>
            <p:cNvSpPr>
              <a:spLocks noEditPoints="1"/>
            </p:cNvSpPr>
            <p:nvPr/>
          </p:nvSpPr>
          <p:spPr bwMode="auto">
            <a:xfrm>
              <a:off x="3041651" y="1786603"/>
              <a:ext cx="71438" cy="95250"/>
            </a:xfrm>
            <a:custGeom>
              <a:avLst/>
              <a:gdLst>
                <a:gd name="T0" fmla="*/ 56 w 60"/>
                <a:gd name="T1" fmla="*/ 64 h 80"/>
                <a:gd name="T2" fmla="*/ 56 w 60"/>
                <a:gd name="T3" fmla="*/ 24 h 80"/>
                <a:gd name="T4" fmla="*/ 30 w 60"/>
                <a:gd name="T5" fmla="*/ 0 h 80"/>
                <a:gd name="T6" fmla="*/ 5 w 60"/>
                <a:gd name="T7" fmla="*/ 9 h 80"/>
                <a:gd name="T8" fmla="*/ 12 w 60"/>
                <a:gd name="T9" fmla="*/ 14 h 80"/>
                <a:gd name="T10" fmla="*/ 30 w 60"/>
                <a:gd name="T11" fmla="*/ 8 h 80"/>
                <a:gd name="T12" fmla="*/ 48 w 60"/>
                <a:gd name="T13" fmla="*/ 24 h 80"/>
                <a:gd name="T14" fmla="*/ 48 w 60"/>
                <a:gd name="T15" fmla="*/ 32 h 80"/>
                <a:gd name="T16" fmla="*/ 32 w 60"/>
                <a:gd name="T17" fmla="*/ 32 h 80"/>
                <a:gd name="T18" fmla="*/ 0 w 60"/>
                <a:gd name="T19" fmla="*/ 56 h 80"/>
                <a:gd name="T20" fmla="*/ 24 w 60"/>
                <a:gd name="T21" fmla="*/ 80 h 80"/>
                <a:gd name="T22" fmla="*/ 48 w 60"/>
                <a:gd name="T23" fmla="*/ 70 h 80"/>
                <a:gd name="T24" fmla="*/ 60 w 60"/>
                <a:gd name="T25" fmla="*/ 80 h 80"/>
                <a:gd name="T26" fmla="*/ 60 w 60"/>
                <a:gd name="T27" fmla="*/ 72 h 80"/>
                <a:gd name="T28" fmla="*/ 56 w 60"/>
                <a:gd name="T29" fmla="*/ 64 h 80"/>
                <a:gd name="T30" fmla="*/ 24 w 60"/>
                <a:gd name="T31" fmla="*/ 72 h 80"/>
                <a:gd name="T32" fmla="*/ 8 w 60"/>
                <a:gd name="T33" fmla="*/ 56 h 80"/>
                <a:gd name="T34" fmla="*/ 32 w 60"/>
                <a:gd name="T35" fmla="*/ 40 h 80"/>
                <a:gd name="T36" fmla="*/ 48 w 60"/>
                <a:gd name="T37" fmla="*/ 40 h 80"/>
                <a:gd name="T38" fmla="*/ 48 w 60"/>
                <a:gd name="T39" fmla="*/ 48 h 80"/>
                <a:gd name="T40" fmla="*/ 24 w 60"/>
                <a:gd name="T41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80">
                  <a:moveTo>
                    <a:pt x="56" y="64"/>
                  </a:moveTo>
                  <a:cubicBezTo>
                    <a:pt x="56" y="24"/>
                    <a:pt x="56" y="24"/>
                    <a:pt x="56" y="24"/>
                  </a:cubicBezTo>
                  <a:cubicBezTo>
                    <a:pt x="56" y="14"/>
                    <a:pt x="49" y="0"/>
                    <a:pt x="30" y="0"/>
                  </a:cubicBezTo>
                  <a:cubicBezTo>
                    <a:pt x="13" y="0"/>
                    <a:pt x="6" y="9"/>
                    <a:pt x="5" y="9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7" y="8"/>
                    <a:pt x="30" y="8"/>
                  </a:cubicBezTo>
                  <a:cubicBezTo>
                    <a:pt x="44" y="8"/>
                    <a:pt x="48" y="17"/>
                    <a:pt x="48" y="24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1" y="32"/>
                    <a:pt x="0" y="37"/>
                    <a:pt x="0" y="56"/>
                  </a:cubicBezTo>
                  <a:cubicBezTo>
                    <a:pt x="0" y="71"/>
                    <a:pt x="9" y="80"/>
                    <a:pt x="24" y="80"/>
                  </a:cubicBezTo>
                  <a:cubicBezTo>
                    <a:pt x="35" y="80"/>
                    <a:pt x="43" y="76"/>
                    <a:pt x="48" y="70"/>
                  </a:cubicBezTo>
                  <a:cubicBezTo>
                    <a:pt x="50" y="75"/>
                    <a:pt x="56" y="80"/>
                    <a:pt x="60" y="80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6" y="72"/>
                    <a:pt x="56" y="65"/>
                    <a:pt x="56" y="64"/>
                  </a:cubicBezTo>
                  <a:close/>
                  <a:moveTo>
                    <a:pt x="24" y="72"/>
                  </a:moveTo>
                  <a:cubicBezTo>
                    <a:pt x="18" y="72"/>
                    <a:pt x="8" y="70"/>
                    <a:pt x="8" y="56"/>
                  </a:cubicBezTo>
                  <a:cubicBezTo>
                    <a:pt x="8" y="40"/>
                    <a:pt x="31" y="40"/>
                    <a:pt x="32" y="4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68"/>
                    <a:pt x="35" y="72"/>
                    <a:pt x="24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70"/>
            <p:cNvSpPr>
              <a:spLocks noEditPoints="1"/>
            </p:cNvSpPr>
            <p:nvPr/>
          </p:nvSpPr>
          <p:spPr bwMode="auto">
            <a:xfrm>
              <a:off x="2843213" y="1640553"/>
              <a:ext cx="303213" cy="303213"/>
            </a:xfrm>
            <a:custGeom>
              <a:avLst/>
              <a:gdLst>
                <a:gd name="T0" fmla="*/ 0 w 191"/>
                <a:gd name="T1" fmla="*/ 191 h 191"/>
                <a:gd name="T2" fmla="*/ 191 w 191"/>
                <a:gd name="T3" fmla="*/ 191 h 191"/>
                <a:gd name="T4" fmla="*/ 191 w 191"/>
                <a:gd name="T5" fmla="*/ 0 h 191"/>
                <a:gd name="T6" fmla="*/ 0 w 191"/>
                <a:gd name="T7" fmla="*/ 0 h 191"/>
                <a:gd name="T8" fmla="*/ 0 w 191"/>
                <a:gd name="T9" fmla="*/ 191 h 191"/>
                <a:gd name="T10" fmla="*/ 6 w 191"/>
                <a:gd name="T11" fmla="*/ 6 h 191"/>
                <a:gd name="T12" fmla="*/ 185 w 191"/>
                <a:gd name="T13" fmla="*/ 6 h 191"/>
                <a:gd name="T14" fmla="*/ 185 w 191"/>
                <a:gd name="T15" fmla="*/ 185 h 191"/>
                <a:gd name="T16" fmla="*/ 6 w 191"/>
                <a:gd name="T17" fmla="*/ 185 h 191"/>
                <a:gd name="T18" fmla="*/ 6 w 191"/>
                <a:gd name="T19" fmla="*/ 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1" h="191">
                  <a:moveTo>
                    <a:pt x="0" y="191"/>
                  </a:moveTo>
                  <a:lnTo>
                    <a:pt x="191" y="191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191"/>
                  </a:lnTo>
                  <a:close/>
                  <a:moveTo>
                    <a:pt x="6" y="6"/>
                  </a:moveTo>
                  <a:lnTo>
                    <a:pt x="185" y="6"/>
                  </a:lnTo>
                  <a:lnTo>
                    <a:pt x="185" y="185"/>
                  </a:lnTo>
                  <a:lnTo>
                    <a:pt x="6" y="185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2" name="Группа 601"/>
          <p:cNvGrpSpPr/>
          <p:nvPr/>
        </p:nvGrpSpPr>
        <p:grpSpPr>
          <a:xfrm>
            <a:off x="3238501" y="1640553"/>
            <a:ext cx="303213" cy="303213"/>
            <a:chOff x="3238501" y="1640553"/>
            <a:chExt cx="303213" cy="303213"/>
          </a:xfrm>
          <a:solidFill>
            <a:schemeClr val="tx2"/>
          </a:solidFill>
        </p:grpSpPr>
        <p:sp>
          <p:nvSpPr>
            <p:cNvPr id="62" name="Freeform 71"/>
            <p:cNvSpPr>
              <a:spLocks noEditPoints="1"/>
            </p:cNvSpPr>
            <p:nvPr/>
          </p:nvSpPr>
          <p:spPr bwMode="auto">
            <a:xfrm>
              <a:off x="3267076" y="1678653"/>
              <a:ext cx="246063" cy="204788"/>
            </a:xfrm>
            <a:custGeom>
              <a:avLst/>
              <a:gdLst>
                <a:gd name="T0" fmla="*/ 200 w 208"/>
                <a:gd name="T1" fmla="*/ 116 h 173"/>
                <a:gd name="T2" fmla="*/ 174 w 208"/>
                <a:gd name="T3" fmla="*/ 92 h 173"/>
                <a:gd name="T4" fmla="*/ 148 w 208"/>
                <a:gd name="T5" fmla="*/ 101 h 173"/>
                <a:gd name="T6" fmla="*/ 155 w 208"/>
                <a:gd name="T7" fmla="*/ 106 h 173"/>
                <a:gd name="T8" fmla="*/ 174 w 208"/>
                <a:gd name="T9" fmla="*/ 100 h 173"/>
                <a:gd name="T10" fmla="*/ 192 w 208"/>
                <a:gd name="T11" fmla="*/ 116 h 173"/>
                <a:gd name="T12" fmla="*/ 192 w 208"/>
                <a:gd name="T13" fmla="*/ 124 h 173"/>
                <a:gd name="T14" fmla="*/ 176 w 208"/>
                <a:gd name="T15" fmla="*/ 124 h 173"/>
                <a:gd name="T16" fmla="*/ 145 w 208"/>
                <a:gd name="T17" fmla="*/ 140 h 173"/>
                <a:gd name="T18" fmla="*/ 120 w 208"/>
                <a:gd name="T19" fmla="*/ 140 h 173"/>
                <a:gd name="T20" fmla="*/ 70 w 208"/>
                <a:gd name="T21" fmla="*/ 0 h 173"/>
                <a:gd name="T22" fmla="*/ 61 w 208"/>
                <a:gd name="T23" fmla="*/ 0 h 173"/>
                <a:gd name="T24" fmla="*/ 11 w 208"/>
                <a:gd name="T25" fmla="*/ 140 h 173"/>
                <a:gd name="T26" fmla="*/ 0 w 208"/>
                <a:gd name="T27" fmla="*/ 140 h 173"/>
                <a:gd name="T28" fmla="*/ 0 w 208"/>
                <a:gd name="T29" fmla="*/ 148 h 173"/>
                <a:gd name="T30" fmla="*/ 8 w 208"/>
                <a:gd name="T31" fmla="*/ 148 h 173"/>
                <a:gd name="T32" fmla="*/ 0 w 208"/>
                <a:gd name="T33" fmla="*/ 170 h 173"/>
                <a:gd name="T34" fmla="*/ 7 w 208"/>
                <a:gd name="T35" fmla="*/ 173 h 173"/>
                <a:gd name="T36" fmla="*/ 16 w 208"/>
                <a:gd name="T37" fmla="*/ 148 h 173"/>
                <a:gd name="T38" fmla="*/ 115 w 208"/>
                <a:gd name="T39" fmla="*/ 148 h 173"/>
                <a:gd name="T40" fmla="*/ 124 w 208"/>
                <a:gd name="T41" fmla="*/ 173 h 173"/>
                <a:gd name="T42" fmla="*/ 131 w 208"/>
                <a:gd name="T43" fmla="*/ 170 h 173"/>
                <a:gd name="T44" fmla="*/ 123 w 208"/>
                <a:gd name="T45" fmla="*/ 148 h 173"/>
                <a:gd name="T46" fmla="*/ 144 w 208"/>
                <a:gd name="T47" fmla="*/ 148 h 173"/>
                <a:gd name="T48" fmla="*/ 168 w 208"/>
                <a:gd name="T49" fmla="*/ 172 h 173"/>
                <a:gd name="T50" fmla="*/ 192 w 208"/>
                <a:gd name="T51" fmla="*/ 162 h 173"/>
                <a:gd name="T52" fmla="*/ 204 w 208"/>
                <a:gd name="T53" fmla="*/ 172 h 173"/>
                <a:gd name="T54" fmla="*/ 204 w 208"/>
                <a:gd name="T55" fmla="*/ 164 h 173"/>
                <a:gd name="T56" fmla="*/ 200 w 208"/>
                <a:gd name="T57" fmla="*/ 156 h 173"/>
                <a:gd name="T58" fmla="*/ 200 w 208"/>
                <a:gd name="T59" fmla="*/ 148 h 173"/>
                <a:gd name="T60" fmla="*/ 208 w 208"/>
                <a:gd name="T61" fmla="*/ 148 h 173"/>
                <a:gd name="T62" fmla="*/ 208 w 208"/>
                <a:gd name="T63" fmla="*/ 140 h 173"/>
                <a:gd name="T64" fmla="*/ 200 w 208"/>
                <a:gd name="T65" fmla="*/ 140 h 173"/>
                <a:gd name="T66" fmla="*/ 200 w 208"/>
                <a:gd name="T67" fmla="*/ 116 h 173"/>
                <a:gd name="T68" fmla="*/ 66 w 208"/>
                <a:gd name="T69" fmla="*/ 10 h 173"/>
                <a:gd name="T70" fmla="*/ 99 w 208"/>
                <a:gd name="T71" fmla="*/ 104 h 173"/>
                <a:gd name="T72" fmla="*/ 32 w 208"/>
                <a:gd name="T73" fmla="*/ 104 h 173"/>
                <a:gd name="T74" fmla="*/ 66 w 208"/>
                <a:gd name="T75" fmla="*/ 10 h 173"/>
                <a:gd name="T76" fmla="*/ 19 w 208"/>
                <a:gd name="T77" fmla="*/ 140 h 173"/>
                <a:gd name="T78" fmla="*/ 29 w 208"/>
                <a:gd name="T79" fmla="*/ 112 h 173"/>
                <a:gd name="T80" fmla="*/ 102 w 208"/>
                <a:gd name="T81" fmla="*/ 112 h 173"/>
                <a:gd name="T82" fmla="*/ 112 w 208"/>
                <a:gd name="T83" fmla="*/ 140 h 173"/>
                <a:gd name="T84" fmla="*/ 19 w 208"/>
                <a:gd name="T85" fmla="*/ 140 h 173"/>
                <a:gd name="T86" fmla="*/ 168 w 208"/>
                <a:gd name="T87" fmla="*/ 164 h 173"/>
                <a:gd name="T88" fmla="*/ 152 w 208"/>
                <a:gd name="T89" fmla="*/ 148 h 173"/>
                <a:gd name="T90" fmla="*/ 191 w 208"/>
                <a:gd name="T91" fmla="*/ 148 h 173"/>
                <a:gd name="T92" fmla="*/ 168 w 208"/>
                <a:gd name="T93" fmla="*/ 164 h 173"/>
                <a:gd name="T94" fmla="*/ 154 w 208"/>
                <a:gd name="T95" fmla="*/ 140 h 173"/>
                <a:gd name="T96" fmla="*/ 176 w 208"/>
                <a:gd name="T97" fmla="*/ 132 h 173"/>
                <a:gd name="T98" fmla="*/ 192 w 208"/>
                <a:gd name="T99" fmla="*/ 132 h 173"/>
                <a:gd name="T100" fmla="*/ 192 w 208"/>
                <a:gd name="T101" fmla="*/ 140 h 173"/>
                <a:gd name="T102" fmla="*/ 154 w 208"/>
                <a:gd name="T103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8" h="173">
                  <a:moveTo>
                    <a:pt x="200" y="116"/>
                  </a:moveTo>
                  <a:cubicBezTo>
                    <a:pt x="200" y="106"/>
                    <a:pt x="193" y="92"/>
                    <a:pt x="174" y="92"/>
                  </a:cubicBezTo>
                  <a:cubicBezTo>
                    <a:pt x="156" y="92"/>
                    <a:pt x="149" y="101"/>
                    <a:pt x="148" y="101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5" y="106"/>
                    <a:pt x="160" y="100"/>
                    <a:pt x="174" y="100"/>
                  </a:cubicBezTo>
                  <a:cubicBezTo>
                    <a:pt x="187" y="100"/>
                    <a:pt x="192" y="109"/>
                    <a:pt x="192" y="116"/>
                  </a:cubicBezTo>
                  <a:cubicBezTo>
                    <a:pt x="192" y="124"/>
                    <a:pt x="192" y="124"/>
                    <a:pt x="192" y="124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66" y="124"/>
                    <a:pt x="150" y="127"/>
                    <a:pt x="145" y="140"/>
                  </a:cubicBezTo>
                  <a:cubicBezTo>
                    <a:pt x="120" y="140"/>
                    <a:pt x="120" y="140"/>
                    <a:pt x="120" y="14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16" y="148"/>
                    <a:pt x="16" y="148"/>
                    <a:pt x="16" y="148"/>
                  </a:cubicBezTo>
                  <a:cubicBezTo>
                    <a:pt x="115" y="148"/>
                    <a:pt x="115" y="148"/>
                    <a:pt x="115" y="148"/>
                  </a:cubicBezTo>
                  <a:cubicBezTo>
                    <a:pt x="124" y="173"/>
                    <a:pt x="124" y="173"/>
                    <a:pt x="124" y="173"/>
                  </a:cubicBezTo>
                  <a:cubicBezTo>
                    <a:pt x="131" y="170"/>
                    <a:pt x="131" y="170"/>
                    <a:pt x="131" y="170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44" y="148"/>
                    <a:pt x="144" y="148"/>
                    <a:pt x="144" y="148"/>
                  </a:cubicBezTo>
                  <a:cubicBezTo>
                    <a:pt x="144" y="163"/>
                    <a:pt x="152" y="172"/>
                    <a:pt x="168" y="172"/>
                  </a:cubicBezTo>
                  <a:cubicBezTo>
                    <a:pt x="179" y="172"/>
                    <a:pt x="186" y="168"/>
                    <a:pt x="192" y="162"/>
                  </a:cubicBezTo>
                  <a:cubicBezTo>
                    <a:pt x="193" y="167"/>
                    <a:pt x="200" y="172"/>
                    <a:pt x="204" y="172"/>
                  </a:cubicBezTo>
                  <a:cubicBezTo>
                    <a:pt x="204" y="164"/>
                    <a:pt x="204" y="164"/>
                    <a:pt x="204" y="164"/>
                  </a:cubicBezTo>
                  <a:cubicBezTo>
                    <a:pt x="200" y="164"/>
                    <a:pt x="200" y="157"/>
                    <a:pt x="200" y="156"/>
                  </a:cubicBezTo>
                  <a:cubicBezTo>
                    <a:pt x="200" y="148"/>
                    <a:pt x="200" y="148"/>
                    <a:pt x="200" y="148"/>
                  </a:cubicBezTo>
                  <a:cubicBezTo>
                    <a:pt x="208" y="148"/>
                    <a:pt x="208" y="148"/>
                    <a:pt x="208" y="148"/>
                  </a:cubicBezTo>
                  <a:cubicBezTo>
                    <a:pt x="208" y="140"/>
                    <a:pt x="208" y="140"/>
                    <a:pt x="208" y="140"/>
                  </a:cubicBezTo>
                  <a:cubicBezTo>
                    <a:pt x="200" y="140"/>
                    <a:pt x="200" y="140"/>
                    <a:pt x="200" y="140"/>
                  </a:cubicBezTo>
                  <a:lnTo>
                    <a:pt x="200" y="116"/>
                  </a:lnTo>
                  <a:close/>
                  <a:moveTo>
                    <a:pt x="66" y="10"/>
                  </a:moveTo>
                  <a:cubicBezTo>
                    <a:pt x="99" y="104"/>
                    <a:pt x="99" y="104"/>
                    <a:pt x="99" y="104"/>
                  </a:cubicBezTo>
                  <a:cubicBezTo>
                    <a:pt x="32" y="104"/>
                    <a:pt x="32" y="104"/>
                    <a:pt x="32" y="104"/>
                  </a:cubicBezTo>
                  <a:lnTo>
                    <a:pt x="66" y="10"/>
                  </a:lnTo>
                  <a:close/>
                  <a:moveTo>
                    <a:pt x="19" y="140"/>
                  </a:moveTo>
                  <a:cubicBezTo>
                    <a:pt x="29" y="112"/>
                    <a:pt x="29" y="112"/>
                    <a:pt x="29" y="112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12" y="140"/>
                    <a:pt x="112" y="140"/>
                    <a:pt x="112" y="140"/>
                  </a:cubicBezTo>
                  <a:lnTo>
                    <a:pt x="19" y="140"/>
                  </a:lnTo>
                  <a:close/>
                  <a:moveTo>
                    <a:pt x="168" y="164"/>
                  </a:moveTo>
                  <a:cubicBezTo>
                    <a:pt x="161" y="164"/>
                    <a:pt x="152" y="162"/>
                    <a:pt x="152" y="148"/>
                  </a:cubicBezTo>
                  <a:cubicBezTo>
                    <a:pt x="191" y="148"/>
                    <a:pt x="191" y="148"/>
                    <a:pt x="191" y="148"/>
                  </a:cubicBezTo>
                  <a:cubicBezTo>
                    <a:pt x="188" y="161"/>
                    <a:pt x="177" y="164"/>
                    <a:pt x="168" y="164"/>
                  </a:cubicBezTo>
                  <a:close/>
                  <a:moveTo>
                    <a:pt x="154" y="140"/>
                  </a:moveTo>
                  <a:cubicBezTo>
                    <a:pt x="160" y="132"/>
                    <a:pt x="175" y="132"/>
                    <a:pt x="176" y="132"/>
                  </a:cubicBezTo>
                  <a:cubicBezTo>
                    <a:pt x="192" y="132"/>
                    <a:pt x="192" y="132"/>
                    <a:pt x="192" y="132"/>
                  </a:cubicBezTo>
                  <a:cubicBezTo>
                    <a:pt x="192" y="140"/>
                    <a:pt x="192" y="140"/>
                    <a:pt x="192" y="140"/>
                  </a:cubicBezTo>
                  <a:lnTo>
                    <a:pt x="154" y="1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72"/>
            <p:cNvSpPr>
              <a:spLocks noEditPoints="1"/>
            </p:cNvSpPr>
            <p:nvPr/>
          </p:nvSpPr>
          <p:spPr bwMode="auto">
            <a:xfrm>
              <a:off x="3238501" y="1640553"/>
              <a:ext cx="303213" cy="303213"/>
            </a:xfrm>
            <a:custGeom>
              <a:avLst/>
              <a:gdLst>
                <a:gd name="T0" fmla="*/ 0 w 191"/>
                <a:gd name="T1" fmla="*/ 191 h 191"/>
                <a:gd name="T2" fmla="*/ 191 w 191"/>
                <a:gd name="T3" fmla="*/ 191 h 191"/>
                <a:gd name="T4" fmla="*/ 191 w 191"/>
                <a:gd name="T5" fmla="*/ 0 h 191"/>
                <a:gd name="T6" fmla="*/ 0 w 191"/>
                <a:gd name="T7" fmla="*/ 0 h 191"/>
                <a:gd name="T8" fmla="*/ 0 w 191"/>
                <a:gd name="T9" fmla="*/ 191 h 191"/>
                <a:gd name="T10" fmla="*/ 6 w 191"/>
                <a:gd name="T11" fmla="*/ 6 h 191"/>
                <a:gd name="T12" fmla="*/ 185 w 191"/>
                <a:gd name="T13" fmla="*/ 6 h 191"/>
                <a:gd name="T14" fmla="*/ 185 w 191"/>
                <a:gd name="T15" fmla="*/ 185 h 191"/>
                <a:gd name="T16" fmla="*/ 6 w 191"/>
                <a:gd name="T17" fmla="*/ 185 h 191"/>
                <a:gd name="T18" fmla="*/ 6 w 191"/>
                <a:gd name="T19" fmla="*/ 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1" h="191">
                  <a:moveTo>
                    <a:pt x="0" y="191"/>
                  </a:moveTo>
                  <a:lnTo>
                    <a:pt x="191" y="191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191"/>
                  </a:lnTo>
                  <a:close/>
                  <a:moveTo>
                    <a:pt x="6" y="6"/>
                  </a:moveTo>
                  <a:lnTo>
                    <a:pt x="185" y="6"/>
                  </a:lnTo>
                  <a:lnTo>
                    <a:pt x="185" y="185"/>
                  </a:lnTo>
                  <a:lnTo>
                    <a:pt x="6" y="185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3" name="Группа 602"/>
          <p:cNvGrpSpPr/>
          <p:nvPr/>
        </p:nvGrpSpPr>
        <p:grpSpPr>
          <a:xfrm>
            <a:off x="3636963" y="1654840"/>
            <a:ext cx="295275" cy="274638"/>
            <a:chOff x="3636963" y="1654840"/>
            <a:chExt cx="295275" cy="274638"/>
          </a:xfrm>
          <a:solidFill>
            <a:schemeClr val="tx2"/>
          </a:solidFill>
        </p:grpSpPr>
        <p:sp>
          <p:nvSpPr>
            <p:cNvPr id="64" name="Freeform 73"/>
            <p:cNvSpPr>
              <a:spLocks noEditPoints="1"/>
            </p:cNvSpPr>
            <p:nvPr/>
          </p:nvSpPr>
          <p:spPr bwMode="auto">
            <a:xfrm>
              <a:off x="3670301" y="1678653"/>
              <a:ext cx="88900" cy="115888"/>
            </a:xfrm>
            <a:custGeom>
              <a:avLst/>
              <a:gdLst>
                <a:gd name="T0" fmla="*/ 5 w 56"/>
                <a:gd name="T1" fmla="*/ 73 h 73"/>
                <a:gd name="T2" fmla="*/ 12 w 56"/>
                <a:gd name="T3" fmla="*/ 53 h 73"/>
                <a:gd name="T4" fmla="*/ 44 w 56"/>
                <a:gd name="T5" fmla="*/ 53 h 73"/>
                <a:gd name="T6" fmla="*/ 51 w 56"/>
                <a:gd name="T7" fmla="*/ 73 h 73"/>
                <a:gd name="T8" fmla="*/ 56 w 56"/>
                <a:gd name="T9" fmla="*/ 71 h 73"/>
                <a:gd name="T10" fmla="*/ 32 w 56"/>
                <a:gd name="T11" fmla="*/ 0 h 73"/>
                <a:gd name="T12" fmla="*/ 25 w 56"/>
                <a:gd name="T13" fmla="*/ 0 h 73"/>
                <a:gd name="T14" fmla="*/ 0 w 56"/>
                <a:gd name="T15" fmla="*/ 71 h 73"/>
                <a:gd name="T16" fmla="*/ 5 w 56"/>
                <a:gd name="T17" fmla="*/ 73 h 73"/>
                <a:gd name="T18" fmla="*/ 29 w 56"/>
                <a:gd name="T19" fmla="*/ 8 h 73"/>
                <a:gd name="T20" fmla="*/ 42 w 56"/>
                <a:gd name="T21" fmla="*/ 47 h 73"/>
                <a:gd name="T22" fmla="*/ 14 w 56"/>
                <a:gd name="T23" fmla="*/ 47 h 73"/>
                <a:gd name="T24" fmla="*/ 29 w 56"/>
                <a:gd name="T25" fmla="*/ 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73">
                  <a:moveTo>
                    <a:pt x="5" y="73"/>
                  </a:moveTo>
                  <a:lnTo>
                    <a:pt x="12" y="53"/>
                  </a:lnTo>
                  <a:lnTo>
                    <a:pt x="44" y="53"/>
                  </a:lnTo>
                  <a:lnTo>
                    <a:pt x="51" y="73"/>
                  </a:lnTo>
                  <a:lnTo>
                    <a:pt x="56" y="71"/>
                  </a:lnTo>
                  <a:lnTo>
                    <a:pt x="32" y="0"/>
                  </a:lnTo>
                  <a:lnTo>
                    <a:pt x="25" y="0"/>
                  </a:lnTo>
                  <a:lnTo>
                    <a:pt x="0" y="71"/>
                  </a:lnTo>
                  <a:lnTo>
                    <a:pt x="5" y="73"/>
                  </a:lnTo>
                  <a:close/>
                  <a:moveTo>
                    <a:pt x="29" y="8"/>
                  </a:moveTo>
                  <a:lnTo>
                    <a:pt x="42" y="47"/>
                  </a:lnTo>
                  <a:lnTo>
                    <a:pt x="14" y="47"/>
                  </a:lnTo>
                  <a:lnTo>
                    <a:pt x="2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" name="Freeform 74"/>
            <p:cNvSpPr>
              <a:spLocks noEditPoints="1"/>
            </p:cNvSpPr>
            <p:nvPr/>
          </p:nvSpPr>
          <p:spPr bwMode="auto">
            <a:xfrm>
              <a:off x="3808413" y="1678653"/>
              <a:ext cx="88900" cy="115888"/>
            </a:xfrm>
            <a:custGeom>
              <a:avLst/>
              <a:gdLst>
                <a:gd name="T0" fmla="*/ 25 w 56"/>
                <a:gd name="T1" fmla="*/ 0 h 73"/>
                <a:gd name="T2" fmla="*/ 0 w 56"/>
                <a:gd name="T3" fmla="*/ 71 h 73"/>
                <a:gd name="T4" fmla="*/ 5 w 56"/>
                <a:gd name="T5" fmla="*/ 73 h 73"/>
                <a:gd name="T6" fmla="*/ 12 w 56"/>
                <a:gd name="T7" fmla="*/ 53 h 73"/>
                <a:gd name="T8" fmla="*/ 44 w 56"/>
                <a:gd name="T9" fmla="*/ 53 h 73"/>
                <a:gd name="T10" fmla="*/ 51 w 56"/>
                <a:gd name="T11" fmla="*/ 73 h 73"/>
                <a:gd name="T12" fmla="*/ 56 w 56"/>
                <a:gd name="T13" fmla="*/ 71 h 73"/>
                <a:gd name="T14" fmla="*/ 32 w 56"/>
                <a:gd name="T15" fmla="*/ 0 h 73"/>
                <a:gd name="T16" fmla="*/ 25 w 56"/>
                <a:gd name="T17" fmla="*/ 0 h 73"/>
                <a:gd name="T18" fmla="*/ 14 w 56"/>
                <a:gd name="T19" fmla="*/ 47 h 73"/>
                <a:gd name="T20" fmla="*/ 28 w 56"/>
                <a:gd name="T21" fmla="*/ 8 h 73"/>
                <a:gd name="T22" fmla="*/ 42 w 56"/>
                <a:gd name="T23" fmla="*/ 47 h 73"/>
                <a:gd name="T24" fmla="*/ 14 w 56"/>
                <a:gd name="T25" fmla="*/ 4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73">
                  <a:moveTo>
                    <a:pt x="25" y="0"/>
                  </a:moveTo>
                  <a:lnTo>
                    <a:pt x="0" y="71"/>
                  </a:lnTo>
                  <a:lnTo>
                    <a:pt x="5" y="73"/>
                  </a:lnTo>
                  <a:lnTo>
                    <a:pt x="12" y="53"/>
                  </a:lnTo>
                  <a:lnTo>
                    <a:pt x="44" y="53"/>
                  </a:lnTo>
                  <a:lnTo>
                    <a:pt x="51" y="73"/>
                  </a:lnTo>
                  <a:lnTo>
                    <a:pt x="56" y="71"/>
                  </a:lnTo>
                  <a:lnTo>
                    <a:pt x="32" y="0"/>
                  </a:lnTo>
                  <a:lnTo>
                    <a:pt x="25" y="0"/>
                  </a:lnTo>
                  <a:close/>
                  <a:moveTo>
                    <a:pt x="14" y="47"/>
                  </a:moveTo>
                  <a:lnTo>
                    <a:pt x="28" y="8"/>
                  </a:lnTo>
                  <a:lnTo>
                    <a:pt x="42" y="47"/>
                  </a:lnTo>
                  <a:lnTo>
                    <a:pt x="14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Rectangle 75"/>
            <p:cNvSpPr>
              <a:spLocks noChangeArrowheads="1"/>
            </p:cNvSpPr>
            <p:nvPr/>
          </p:nvSpPr>
          <p:spPr bwMode="auto">
            <a:xfrm>
              <a:off x="3779838" y="1654840"/>
              <a:ext cx="95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Rectangle 76"/>
            <p:cNvSpPr>
              <a:spLocks noChangeArrowheads="1"/>
            </p:cNvSpPr>
            <p:nvPr/>
          </p:nvSpPr>
          <p:spPr bwMode="auto">
            <a:xfrm>
              <a:off x="3779838" y="1731040"/>
              <a:ext cx="9525" cy="174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Rectangle 77"/>
            <p:cNvSpPr>
              <a:spLocks noChangeArrowheads="1"/>
            </p:cNvSpPr>
            <p:nvPr/>
          </p:nvSpPr>
          <p:spPr bwMode="auto">
            <a:xfrm>
              <a:off x="3779838" y="178660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9" name="Rectangle 78"/>
            <p:cNvSpPr>
              <a:spLocks noChangeArrowheads="1"/>
            </p:cNvSpPr>
            <p:nvPr/>
          </p:nvSpPr>
          <p:spPr bwMode="auto">
            <a:xfrm>
              <a:off x="3779838" y="17580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Rectangle 79"/>
            <p:cNvSpPr>
              <a:spLocks noChangeArrowheads="1"/>
            </p:cNvSpPr>
            <p:nvPr/>
          </p:nvSpPr>
          <p:spPr bwMode="auto">
            <a:xfrm>
              <a:off x="3779838" y="16738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1" name="Rectangle 80"/>
            <p:cNvSpPr>
              <a:spLocks noChangeArrowheads="1"/>
            </p:cNvSpPr>
            <p:nvPr/>
          </p:nvSpPr>
          <p:spPr bwMode="auto">
            <a:xfrm>
              <a:off x="3779838" y="17024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Rectangle 81"/>
            <p:cNvSpPr>
              <a:spLocks noChangeArrowheads="1"/>
            </p:cNvSpPr>
            <p:nvPr/>
          </p:nvSpPr>
          <p:spPr bwMode="auto">
            <a:xfrm>
              <a:off x="3779838" y="1815178"/>
              <a:ext cx="95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3" name="Rectangle 82"/>
            <p:cNvSpPr>
              <a:spLocks noChangeArrowheads="1"/>
            </p:cNvSpPr>
            <p:nvPr/>
          </p:nvSpPr>
          <p:spPr bwMode="auto">
            <a:xfrm>
              <a:off x="3646488" y="1654840"/>
              <a:ext cx="95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4" name="Rectangle 83"/>
            <p:cNvSpPr>
              <a:spLocks noChangeArrowheads="1"/>
            </p:cNvSpPr>
            <p:nvPr/>
          </p:nvSpPr>
          <p:spPr bwMode="auto">
            <a:xfrm>
              <a:off x="3646488" y="17580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Rectangle 84"/>
            <p:cNvSpPr>
              <a:spLocks noChangeArrowheads="1"/>
            </p:cNvSpPr>
            <p:nvPr/>
          </p:nvSpPr>
          <p:spPr bwMode="auto">
            <a:xfrm>
              <a:off x="3646488" y="16738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6" name="Rectangle 85"/>
            <p:cNvSpPr>
              <a:spLocks noChangeArrowheads="1"/>
            </p:cNvSpPr>
            <p:nvPr/>
          </p:nvSpPr>
          <p:spPr bwMode="auto">
            <a:xfrm>
              <a:off x="3646488" y="178660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7" name="Rectangle 86"/>
            <p:cNvSpPr>
              <a:spLocks noChangeArrowheads="1"/>
            </p:cNvSpPr>
            <p:nvPr/>
          </p:nvSpPr>
          <p:spPr bwMode="auto">
            <a:xfrm>
              <a:off x="3646488" y="1731040"/>
              <a:ext cx="9525" cy="174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8" name="Rectangle 87"/>
            <p:cNvSpPr>
              <a:spLocks noChangeArrowheads="1"/>
            </p:cNvSpPr>
            <p:nvPr/>
          </p:nvSpPr>
          <p:spPr bwMode="auto">
            <a:xfrm>
              <a:off x="3646488" y="17024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9" name="Rectangle 88"/>
            <p:cNvSpPr>
              <a:spLocks noChangeArrowheads="1"/>
            </p:cNvSpPr>
            <p:nvPr/>
          </p:nvSpPr>
          <p:spPr bwMode="auto">
            <a:xfrm>
              <a:off x="3646488" y="1815178"/>
              <a:ext cx="95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Rectangle 89"/>
            <p:cNvSpPr>
              <a:spLocks noChangeArrowheads="1"/>
            </p:cNvSpPr>
            <p:nvPr/>
          </p:nvSpPr>
          <p:spPr bwMode="auto">
            <a:xfrm>
              <a:off x="3913188" y="1654840"/>
              <a:ext cx="95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1" name="Rectangle 90"/>
            <p:cNvSpPr>
              <a:spLocks noChangeArrowheads="1"/>
            </p:cNvSpPr>
            <p:nvPr/>
          </p:nvSpPr>
          <p:spPr bwMode="auto">
            <a:xfrm>
              <a:off x="3913188" y="1731040"/>
              <a:ext cx="9525" cy="174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Rectangle 91"/>
            <p:cNvSpPr>
              <a:spLocks noChangeArrowheads="1"/>
            </p:cNvSpPr>
            <p:nvPr/>
          </p:nvSpPr>
          <p:spPr bwMode="auto">
            <a:xfrm>
              <a:off x="3913188" y="17024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Rectangle 92"/>
            <p:cNvSpPr>
              <a:spLocks noChangeArrowheads="1"/>
            </p:cNvSpPr>
            <p:nvPr/>
          </p:nvSpPr>
          <p:spPr bwMode="auto">
            <a:xfrm>
              <a:off x="3913188" y="17580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Rectangle 93"/>
            <p:cNvSpPr>
              <a:spLocks noChangeArrowheads="1"/>
            </p:cNvSpPr>
            <p:nvPr/>
          </p:nvSpPr>
          <p:spPr bwMode="auto">
            <a:xfrm>
              <a:off x="3913188" y="16738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5" name="Rectangle 94"/>
            <p:cNvSpPr>
              <a:spLocks noChangeArrowheads="1"/>
            </p:cNvSpPr>
            <p:nvPr/>
          </p:nvSpPr>
          <p:spPr bwMode="auto">
            <a:xfrm>
              <a:off x="3913188" y="178660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6" name="Rectangle 95"/>
            <p:cNvSpPr>
              <a:spLocks noChangeArrowheads="1"/>
            </p:cNvSpPr>
            <p:nvPr/>
          </p:nvSpPr>
          <p:spPr bwMode="auto">
            <a:xfrm>
              <a:off x="3913188" y="1815178"/>
              <a:ext cx="95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7" name="Freeform 96"/>
            <p:cNvSpPr>
              <a:spLocks/>
            </p:cNvSpPr>
            <p:nvPr/>
          </p:nvSpPr>
          <p:spPr bwMode="auto">
            <a:xfrm>
              <a:off x="3636963" y="1854865"/>
              <a:ext cx="295275" cy="74613"/>
            </a:xfrm>
            <a:custGeom>
              <a:avLst/>
              <a:gdLst>
                <a:gd name="T0" fmla="*/ 164 w 186"/>
                <a:gd name="T1" fmla="*/ 47 h 47"/>
                <a:gd name="T2" fmla="*/ 186 w 186"/>
                <a:gd name="T3" fmla="*/ 26 h 47"/>
                <a:gd name="T4" fmla="*/ 186 w 186"/>
                <a:gd name="T5" fmla="*/ 21 h 47"/>
                <a:gd name="T6" fmla="*/ 164 w 186"/>
                <a:gd name="T7" fmla="*/ 0 h 47"/>
                <a:gd name="T8" fmla="*/ 160 w 186"/>
                <a:gd name="T9" fmla="*/ 5 h 47"/>
                <a:gd name="T10" fmla="*/ 175 w 186"/>
                <a:gd name="T11" fmla="*/ 20 h 47"/>
                <a:gd name="T12" fmla="*/ 10 w 186"/>
                <a:gd name="T13" fmla="*/ 20 h 47"/>
                <a:gd name="T14" fmla="*/ 26 w 186"/>
                <a:gd name="T15" fmla="*/ 5 h 47"/>
                <a:gd name="T16" fmla="*/ 21 w 186"/>
                <a:gd name="T17" fmla="*/ 0 h 47"/>
                <a:gd name="T18" fmla="*/ 0 w 186"/>
                <a:gd name="T19" fmla="*/ 21 h 47"/>
                <a:gd name="T20" fmla="*/ 0 w 186"/>
                <a:gd name="T21" fmla="*/ 26 h 47"/>
                <a:gd name="T22" fmla="*/ 21 w 186"/>
                <a:gd name="T23" fmla="*/ 47 h 47"/>
                <a:gd name="T24" fmla="*/ 26 w 186"/>
                <a:gd name="T25" fmla="*/ 42 h 47"/>
                <a:gd name="T26" fmla="*/ 10 w 186"/>
                <a:gd name="T27" fmla="*/ 26 h 47"/>
                <a:gd name="T28" fmla="*/ 175 w 186"/>
                <a:gd name="T29" fmla="*/ 26 h 47"/>
                <a:gd name="T30" fmla="*/ 160 w 186"/>
                <a:gd name="T31" fmla="*/ 42 h 47"/>
                <a:gd name="T32" fmla="*/ 164 w 186"/>
                <a:gd name="T3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6" h="47">
                  <a:moveTo>
                    <a:pt x="164" y="47"/>
                  </a:moveTo>
                  <a:lnTo>
                    <a:pt x="186" y="26"/>
                  </a:lnTo>
                  <a:lnTo>
                    <a:pt x="186" y="21"/>
                  </a:lnTo>
                  <a:lnTo>
                    <a:pt x="164" y="0"/>
                  </a:lnTo>
                  <a:lnTo>
                    <a:pt x="160" y="5"/>
                  </a:lnTo>
                  <a:lnTo>
                    <a:pt x="175" y="20"/>
                  </a:lnTo>
                  <a:lnTo>
                    <a:pt x="10" y="20"/>
                  </a:lnTo>
                  <a:lnTo>
                    <a:pt x="26" y="5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21" y="47"/>
                  </a:lnTo>
                  <a:lnTo>
                    <a:pt x="26" y="42"/>
                  </a:lnTo>
                  <a:lnTo>
                    <a:pt x="10" y="26"/>
                  </a:lnTo>
                  <a:lnTo>
                    <a:pt x="175" y="26"/>
                  </a:lnTo>
                  <a:lnTo>
                    <a:pt x="160" y="42"/>
                  </a:lnTo>
                  <a:lnTo>
                    <a:pt x="164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4" name="Группа 603"/>
          <p:cNvGrpSpPr/>
          <p:nvPr/>
        </p:nvGrpSpPr>
        <p:grpSpPr>
          <a:xfrm>
            <a:off x="4027488" y="1640553"/>
            <a:ext cx="303213" cy="303213"/>
            <a:chOff x="4027488" y="1640553"/>
            <a:chExt cx="303213" cy="303213"/>
          </a:xfrm>
          <a:solidFill>
            <a:schemeClr val="tx2"/>
          </a:solidFill>
        </p:grpSpPr>
        <p:sp>
          <p:nvSpPr>
            <p:cNvPr id="88" name="Freeform 97"/>
            <p:cNvSpPr>
              <a:spLocks noEditPoints="1"/>
            </p:cNvSpPr>
            <p:nvPr/>
          </p:nvSpPr>
          <p:spPr bwMode="auto">
            <a:xfrm>
              <a:off x="4056063" y="1678653"/>
              <a:ext cx="155575" cy="204788"/>
            </a:xfrm>
            <a:custGeom>
              <a:avLst/>
              <a:gdLst>
                <a:gd name="T0" fmla="*/ 21 w 98"/>
                <a:gd name="T1" fmla="*/ 83 h 129"/>
                <a:gd name="T2" fmla="*/ 76 w 98"/>
                <a:gd name="T3" fmla="*/ 83 h 129"/>
                <a:gd name="T4" fmla="*/ 92 w 98"/>
                <a:gd name="T5" fmla="*/ 129 h 129"/>
                <a:gd name="T6" fmla="*/ 98 w 98"/>
                <a:gd name="T7" fmla="*/ 127 h 129"/>
                <a:gd name="T8" fmla="*/ 53 w 98"/>
                <a:gd name="T9" fmla="*/ 0 h 129"/>
                <a:gd name="T10" fmla="*/ 45 w 98"/>
                <a:gd name="T11" fmla="*/ 0 h 129"/>
                <a:gd name="T12" fmla="*/ 0 w 98"/>
                <a:gd name="T13" fmla="*/ 127 h 129"/>
                <a:gd name="T14" fmla="*/ 6 w 98"/>
                <a:gd name="T15" fmla="*/ 129 h 129"/>
                <a:gd name="T16" fmla="*/ 21 w 98"/>
                <a:gd name="T17" fmla="*/ 83 h 129"/>
                <a:gd name="T18" fmla="*/ 49 w 98"/>
                <a:gd name="T19" fmla="*/ 7 h 129"/>
                <a:gd name="T20" fmla="*/ 74 w 98"/>
                <a:gd name="T21" fmla="*/ 77 h 129"/>
                <a:gd name="T22" fmla="*/ 23 w 98"/>
                <a:gd name="T23" fmla="*/ 77 h 129"/>
                <a:gd name="T24" fmla="*/ 49 w 98"/>
                <a:gd name="T25" fmla="*/ 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29">
                  <a:moveTo>
                    <a:pt x="21" y="83"/>
                  </a:moveTo>
                  <a:lnTo>
                    <a:pt x="76" y="83"/>
                  </a:lnTo>
                  <a:lnTo>
                    <a:pt x="92" y="129"/>
                  </a:lnTo>
                  <a:lnTo>
                    <a:pt x="98" y="127"/>
                  </a:lnTo>
                  <a:lnTo>
                    <a:pt x="53" y="0"/>
                  </a:lnTo>
                  <a:lnTo>
                    <a:pt x="45" y="0"/>
                  </a:lnTo>
                  <a:lnTo>
                    <a:pt x="0" y="127"/>
                  </a:lnTo>
                  <a:lnTo>
                    <a:pt x="6" y="129"/>
                  </a:lnTo>
                  <a:lnTo>
                    <a:pt x="21" y="83"/>
                  </a:lnTo>
                  <a:close/>
                  <a:moveTo>
                    <a:pt x="49" y="7"/>
                  </a:moveTo>
                  <a:lnTo>
                    <a:pt x="74" y="77"/>
                  </a:lnTo>
                  <a:lnTo>
                    <a:pt x="23" y="77"/>
                  </a:lnTo>
                  <a:lnTo>
                    <a:pt x="49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Freeform 98"/>
            <p:cNvSpPr>
              <a:spLocks noEditPoints="1"/>
            </p:cNvSpPr>
            <p:nvPr/>
          </p:nvSpPr>
          <p:spPr bwMode="auto">
            <a:xfrm>
              <a:off x="4225926" y="1786603"/>
              <a:ext cx="71438" cy="95250"/>
            </a:xfrm>
            <a:custGeom>
              <a:avLst/>
              <a:gdLst>
                <a:gd name="T0" fmla="*/ 32 w 60"/>
                <a:gd name="T1" fmla="*/ 32 h 80"/>
                <a:gd name="T2" fmla="*/ 0 w 60"/>
                <a:gd name="T3" fmla="*/ 56 h 80"/>
                <a:gd name="T4" fmla="*/ 24 w 60"/>
                <a:gd name="T5" fmla="*/ 80 h 80"/>
                <a:gd name="T6" fmla="*/ 48 w 60"/>
                <a:gd name="T7" fmla="*/ 70 h 80"/>
                <a:gd name="T8" fmla="*/ 60 w 60"/>
                <a:gd name="T9" fmla="*/ 80 h 80"/>
                <a:gd name="T10" fmla="*/ 60 w 60"/>
                <a:gd name="T11" fmla="*/ 72 h 80"/>
                <a:gd name="T12" fmla="*/ 56 w 60"/>
                <a:gd name="T13" fmla="*/ 64 h 80"/>
                <a:gd name="T14" fmla="*/ 56 w 60"/>
                <a:gd name="T15" fmla="*/ 24 h 80"/>
                <a:gd name="T16" fmla="*/ 30 w 60"/>
                <a:gd name="T17" fmla="*/ 0 h 80"/>
                <a:gd name="T18" fmla="*/ 5 w 60"/>
                <a:gd name="T19" fmla="*/ 9 h 80"/>
                <a:gd name="T20" fmla="*/ 11 w 60"/>
                <a:gd name="T21" fmla="*/ 14 h 80"/>
                <a:gd name="T22" fmla="*/ 30 w 60"/>
                <a:gd name="T23" fmla="*/ 8 h 80"/>
                <a:gd name="T24" fmla="*/ 48 w 60"/>
                <a:gd name="T25" fmla="*/ 24 h 80"/>
                <a:gd name="T26" fmla="*/ 48 w 60"/>
                <a:gd name="T27" fmla="*/ 32 h 80"/>
                <a:gd name="T28" fmla="*/ 32 w 60"/>
                <a:gd name="T29" fmla="*/ 32 h 80"/>
                <a:gd name="T30" fmla="*/ 24 w 60"/>
                <a:gd name="T31" fmla="*/ 72 h 80"/>
                <a:gd name="T32" fmla="*/ 8 w 60"/>
                <a:gd name="T33" fmla="*/ 56 h 80"/>
                <a:gd name="T34" fmla="*/ 32 w 60"/>
                <a:gd name="T35" fmla="*/ 40 h 80"/>
                <a:gd name="T36" fmla="*/ 48 w 60"/>
                <a:gd name="T37" fmla="*/ 40 h 80"/>
                <a:gd name="T38" fmla="*/ 48 w 60"/>
                <a:gd name="T39" fmla="*/ 48 h 80"/>
                <a:gd name="T40" fmla="*/ 24 w 60"/>
                <a:gd name="T41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80">
                  <a:moveTo>
                    <a:pt x="32" y="32"/>
                  </a:moveTo>
                  <a:cubicBezTo>
                    <a:pt x="21" y="32"/>
                    <a:pt x="0" y="37"/>
                    <a:pt x="0" y="56"/>
                  </a:cubicBezTo>
                  <a:cubicBezTo>
                    <a:pt x="0" y="71"/>
                    <a:pt x="9" y="80"/>
                    <a:pt x="24" y="80"/>
                  </a:cubicBezTo>
                  <a:cubicBezTo>
                    <a:pt x="35" y="80"/>
                    <a:pt x="42" y="76"/>
                    <a:pt x="48" y="70"/>
                  </a:cubicBezTo>
                  <a:cubicBezTo>
                    <a:pt x="49" y="75"/>
                    <a:pt x="56" y="80"/>
                    <a:pt x="60" y="80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6" y="72"/>
                    <a:pt x="56" y="65"/>
                    <a:pt x="56" y="6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14"/>
                    <a:pt x="49" y="0"/>
                    <a:pt x="30" y="0"/>
                  </a:cubicBezTo>
                  <a:cubicBezTo>
                    <a:pt x="12" y="0"/>
                    <a:pt x="5" y="9"/>
                    <a:pt x="5" y="9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6" y="8"/>
                    <a:pt x="30" y="8"/>
                  </a:cubicBezTo>
                  <a:cubicBezTo>
                    <a:pt x="43" y="8"/>
                    <a:pt x="48" y="17"/>
                    <a:pt x="48" y="24"/>
                  </a:cubicBezTo>
                  <a:cubicBezTo>
                    <a:pt x="48" y="32"/>
                    <a:pt x="48" y="32"/>
                    <a:pt x="48" y="32"/>
                  </a:cubicBezTo>
                  <a:lnTo>
                    <a:pt x="32" y="32"/>
                  </a:lnTo>
                  <a:close/>
                  <a:moveTo>
                    <a:pt x="24" y="72"/>
                  </a:moveTo>
                  <a:cubicBezTo>
                    <a:pt x="17" y="72"/>
                    <a:pt x="8" y="70"/>
                    <a:pt x="8" y="56"/>
                  </a:cubicBezTo>
                  <a:cubicBezTo>
                    <a:pt x="8" y="40"/>
                    <a:pt x="31" y="40"/>
                    <a:pt x="32" y="4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68"/>
                    <a:pt x="35" y="72"/>
                    <a:pt x="24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0" name="Freeform 99"/>
            <p:cNvSpPr>
              <a:spLocks noEditPoints="1"/>
            </p:cNvSpPr>
            <p:nvPr/>
          </p:nvSpPr>
          <p:spPr bwMode="auto">
            <a:xfrm>
              <a:off x="4027488" y="1640553"/>
              <a:ext cx="303213" cy="303213"/>
            </a:xfrm>
            <a:custGeom>
              <a:avLst/>
              <a:gdLst>
                <a:gd name="T0" fmla="*/ 191 w 191"/>
                <a:gd name="T1" fmla="*/ 0 h 191"/>
                <a:gd name="T2" fmla="*/ 0 w 191"/>
                <a:gd name="T3" fmla="*/ 0 h 191"/>
                <a:gd name="T4" fmla="*/ 0 w 191"/>
                <a:gd name="T5" fmla="*/ 191 h 191"/>
                <a:gd name="T6" fmla="*/ 191 w 191"/>
                <a:gd name="T7" fmla="*/ 191 h 191"/>
                <a:gd name="T8" fmla="*/ 191 w 191"/>
                <a:gd name="T9" fmla="*/ 0 h 191"/>
                <a:gd name="T10" fmla="*/ 185 w 191"/>
                <a:gd name="T11" fmla="*/ 185 h 191"/>
                <a:gd name="T12" fmla="*/ 6 w 191"/>
                <a:gd name="T13" fmla="*/ 185 h 191"/>
                <a:gd name="T14" fmla="*/ 6 w 191"/>
                <a:gd name="T15" fmla="*/ 6 h 191"/>
                <a:gd name="T16" fmla="*/ 185 w 191"/>
                <a:gd name="T17" fmla="*/ 6 h 191"/>
                <a:gd name="T18" fmla="*/ 185 w 191"/>
                <a:gd name="T19" fmla="*/ 185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1" h="191">
                  <a:moveTo>
                    <a:pt x="191" y="0"/>
                  </a:moveTo>
                  <a:lnTo>
                    <a:pt x="0" y="0"/>
                  </a:lnTo>
                  <a:lnTo>
                    <a:pt x="0" y="191"/>
                  </a:lnTo>
                  <a:lnTo>
                    <a:pt x="191" y="191"/>
                  </a:lnTo>
                  <a:lnTo>
                    <a:pt x="191" y="0"/>
                  </a:lnTo>
                  <a:close/>
                  <a:moveTo>
                    <a:pt x="185" y="185"/>
                  </a:moveTo>
                  <a:lnTo>
                    <a:pt x="6" y="185"/>
                  </a:lnTo>
                  <a:lnTo>
                    <a:pt x="6" y="6"/>
                  </a:lnTo>
                  <a:lnTo>
                    <a:pt x="185" y="6"/>
                  </a:lnTo>
                  <a:lnTo>
                    <a:pt x="185" y="1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1" name="Rectangle 100"/>
            <p:cNvSpPr>
              <a:spLocks noChangeArrowheads="1"/>
            </p:cNvSpPr>
            <p:nvPr/>
          </p:nvSpPr>
          <p:spPr bwMode="auto">
            <a:xfrm>
              <a:off x="4056063" y="1896140"/>
              <a:ext cx="2460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5" name="Группа 604"/>
          <p:cNvGrpSpPr/>
          <p:nvPr/>
        </p:nvGrpSpPr>
        <p:grpSpPr>
          <a:xfrm>
            <a:off x="4438651" y="1645315"/>
            <a:ext cx="268287" cy="293688"/>
            <a:chOff x="4438651" y="1645315"/>
            <a:chExt cx="268287" cy="293688"/>
          </a:xfrm>
          <a:solidFill>
            <a:schemeClr val="tx2"/>
          </a:solidFill>
        </p:grpSpPr>
        <p:sp>
          <p:nvSpPr>
            <p:cNvPr id="92" name="Freeform 101"/>
            <p:cNvSpPr>
              <a:spLocks noEditPoints="1"/>
            </p:cNvSpPr>
            <p:nvPr/>
          </p:nvSpPr>
          <p:spPr bwMode="auto">
            <a:xfrm>
              <a:off x="4551363" y="1688178"/>
              <a:ext cx="155575" cy="204788"/>
            </a:xfrm>
            <a:custGeom>
              <a:avLst/>
              <a:gdLst>
                <a:gd name="T0" fmla="*/ 6 w 98"/>
                <a:gd name="T1" fmla="*/ 129 h 129"/>
                <a:gd name="T2" fmla="*/ 20 w 98"/>
                <a:gd name="T3" fmla="*/ 89 h 129"/>
                <a:gd name="T4" fmla="*/ 79 w 98"/>
                <a:gd name="T5" fmla="*/ 89 h 129"/>
                <a:gd name="T6" fmla="*/ 93 w 98"/>
                <a:gd name="T7" fmla="*/ 129 h 129"/>
                <a:gd name="T8" fmla="*/ 98 w 98"/>
                <a:gd name="T9" fmla="*/ 127 h 129"/>
                <a:gd name="T10" fmla="*/ 53 w 98"/>
                <a:gd name="T11" fmla="*/ 0 h 129"/>
                <a:gd name="T12" fmla="*/ 46 w 98"/>
                <a:gd name="T13" fmla="*/ 0 h 129"/>
                <a:gd name="T14" fmla="*/ 0 w 98"/>
                <a:gd name="T15" fmla="*/ 127 h 129"/>
                <a:gd name="T16" fmla="*/ 6 w 98"/>
                <a:gd name="T17" fmla="*/ 129 h 129"/>
                <a:gd name="T18" fmla="*/ 49 w 98"/>
                <a:gd name="T19" fmla="*/ 7 h 129"/>
                <a:gd name="T20" fmla="*/ 77 w 98"/>
                <a:gd name="T21" fmla="*/ 83 h 129"/>
                <a:gd name="T22" fmla="*/ 22 w 98"/>
                <a:gd name="T23" fmla="*/ 83 h 129"/>
                <a:gd name="T24" fmla="*/ 49 w 98"/>
                <a:gd name="T25" fmla="*/ 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29">
                  <a:moveTo>
                    <a:pt x="6" y="129"/>
                  </a:moveTo>
                  <a:lnTo>
                    <a:pt x="20" y="89"/>
                  </a:lnTo>
                  <a:lnTo>
                    <a:pt x="79" y="89"/>
                  </a:lnTo>
                  <a:lnTo>
                    <a:pt x="93" y="129"/>
                  </a:lnTo>
                  <a:lnTo>
                    <a:pt x="98" y="127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0" y="127"/>
                  </a:lnTo>
                  <a:lnTo>
                    <a:pt x="6" y="129"/>
                  </a:lnTo>
                  <a:close/>
                  <a:moveTo>
                    <a:pt x="49" y="7"/>
                  </a:moveTo>
                  <a:lnTo>
                    <a:pt x="77" y="83"/>
                  </a:lnTo>
                  <a:lnTo>
                    <a:pt x="22" y="83"/>
                  </a:lnTo>
                  <a:lnTo>
                    <a:pt x="49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3" name="Freeform 102"/>
            <p:cNvSpPr>
              <a:spLocks/>
            </p:cNvSpPr>
            <p:nvPr/>
          </p:nvSpPr>
          <p:spPr bwMode="auto">
            <a:xfrm>
              <a:off x="4438651" y="1645315"/>
              <a:ext cx="73025" cy="293688"/>
            </a:xfrm>
            <a:custGeom>
              <a:avLst/>
              <a:gdLst>
                <a:gd name="T0" fmla="*/ 42 w 46"/>
                <a:gd name="T1" fmla="*/ 26 h 185"/>
                <a:gd name="T2" fmla="*/ 46 w 46"/>
                <a:gd name="T3" fmla="*/ 21 h 185"/>
                <a:gd name="T4" fmla="*/ 25 w 46"/>
                <a:gd name="T5" fmla="*/ 0 h 185"/>
                <a:gd name="T6" fmla="*/ 21 w 46"/>
                <a:gd name="T7" fmla="*/ 0 h 185"/>
                <a:gd name="T8" fmla="*/ 0 w 46"/>
                <a:gd name="T9" fmla="*/ 21 h 185"/>
                <a:gd name="T10" fmla="*/ 4 w 46"/>
                <a:gd name="T11" fmla="*/ 25 h 185"/>
                <a:gd name="T12" fmla="*/ 20 w 46"/>
                <a:gd name="T13" fmla="*/ 9 h 185"/>
                <a:gd name="T14" fmla="*/ 20 w 46"/>
                <a:gd name="T15" fmla="*/ 175 h 185"/>
                <a:gd name="T16" fmla="*/ 4 w 46"/>
                <a:gd name="T17" fmla="*/ 159 h 185"/>
                <a:gd name="T18" fmla="*/ 0 w 46"/>
                <a:gd name="T19" fmla="*/ 164 h 185"/>
                <a:gd name="T20" fmla="*/ 21 w 46"/>
                <a:gd name="T21" fmla="*/ 185 h 185"/>
                <a:gd name="T22" fmla="*/ 25 w 46"/>
                <a:gd name="T23" fmla="*/ 185 h 185"/>
                <a:gd name="T24" fmla="*/ 46 w 46"/>
                <a:gd name="T25" fmla="*/ 164 h 185"/>
                <a:gd name="T26" fmla="*/ 42 w 46"/>
                <a:gd name="T27" fmla="*/ 159 h 185"/>
                <a:gd name="T28" fmla="*/ 26 w 46"/>
                <a:gd name="T29" fmla="*/ 175 h 185"/>
                <a:gd name="T30" fmla="*/ 26 w 46"/>
                <a:gd name="T31" fmla="*/ 9 h 185"/>
                <a:gd name="T32" fmla="*/ 42 w 46"/>
                <a:gd name="T33" fmla="*/ 26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85">
                  <a:moveTo>
                    <a:pt x="42" y="26"/>
                  </a:moveTo>
                  <a:lnTo>
                    <a:pt x="46" y="21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4" y="25"/>
                  </a:lnTo>
                  <a:lnTo>
                    <a:pt x="20" y="9"/>
                  </a:lnTo>
                  <a:lnTo>
                    <a:pt x="20" y="175"/>
                  </a:lnTo>
                  <a:lnTo>
                    <a:pt x="4" y="159"/>
                  </a:lnTo>
                  <a:lnTo>
                    <a:pt x="0" y="164"/>
                  </a:lnTo>
                  <a:lnTo>
                    <a:pt x="21" y="185"/>
                  </a:lnTo>
                  <a:lnTo>
                    <a:pt x="25" y="185"/>
                  </a:lnTo>
                  <a:lnTo>
                    <a:pt x="46" y="164"/>
                  </a:lnTo>
                  <a:lnTo>
                    <a:pt x="42" y="159"/>
                  </a:lnTo>
                  <a:lnTo>
                    <a:pt x="26" y="175"/>
                  </a:lnTo>
                  <a:lnTo>
                    <a:pt x="26" y="9"/>
                  </a:lnTo>
                  <a:lnTo>
                    <a:pt x="42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4" name="Freeform 103"/>
          <p:cNvSpPr>
            <a:spLocks noEditPoints="1"/>
          </p:cNvSpPr>
          <p:nvPr/>
        </p:nvSpPr>
        <p:spPr bwMode="auto">
          <a:xfrm>
            <a:off x="4838701" y="1640553"/>
            <a:ext cx="257175" cy="303213"/>
          </a:xfrm>
          <a:custGeom>
            <a:avLst/>
            <a:gdLst>
              <a:gd name="T0" fmla="*/ 0 w 162"/>
              <a:gd name="T1" fmla="*/ 101 h 191"/>
              <a:gd name="T2" fmla="*/ 0 w 162"/>
              <a:gd name="T3" fmla="*/ 155 h 191"/>
              <a:gd name="T4" fmla="*/ 78 w 162"/>
              <a:gd name="T5" fmla="*/ 155 h 191"/>
              <a:gd name="T6" fmla="*/ 78 w 162"/>
              <a:gd name="T7" fmla="*/ 191 h 191"/>
              <a:gd name="T8" fmla="*/ 84 w 162"/>
              <a:gd name="T9" fmla="*/ 191 h 191"/>
              <a:gd name="T10" fmla="*/ 84 w 162"/>
              <a:gd name="T11" fmla="*/ 155 h 191"/>
              <a:gd name="T12" fmla="*/ 162 w 162"/>
              <a:gd name="T13" fmla="*/ 155 h 191"/>
              <a:gd name="T14" fmla="*/ 162 w 162"/>
              <a:gd name="T15" fmla="*/ 101 h 191"/>
              <a:gd name="T16" fmla="*/ 84 w 162"/>
              <a:gd name="T17" fmla="*/ 101 h 191"/>
              <a:gd name="T18" fmla="*/ 84 w 162"/>
              <a:gd name="T19" fmla="*/ 89 h 191"/>
              <a:gd name="T20" fmla="*/ 144 w 162"/>
              <a:gd name="T21" fmla="*/ 89 h 191"/>
              <a:gd name="T22" fmla="*/ 144 w 162"/>
              <a:gd name="T23" fmla="*/ 36 h 191"/>
              <a:gd name="T24" fmla="*/ 84 w 162"/>
              <a:gd name="T25" fmla="*/ 36 h 191"/>
              <a:gd name="T26" fmla="*/ 84 w 162"/>
              <a:gd name="T27" fmla="*/ 0 h 191"/>
              <a:gd name="T28" fmla="*/ 78 w 162"/>
              <a:gd name="T29" fmla="*/ 0 h 191"/>
              <a:gd name="T30" fmla="*/ 78 w 162"/>
              <a:gd name="T31" fmla="*/ 36 h 191"/>
              <a:gd name="T32" fmla="*/ 18 w 162"/>
              <a:gd name="T33" fmla="*/ 36 h 191"/>
              <a:gd name="T34" fmla="*/ 18 w 162"/>
              <a:gd name="T35" fmla="*/ 89 h 191"/>
              <a:gd name="T36" fmla="*/ 78 w 162"/>
              <a:gd name="T37" fmla="*/ 89 h 191"/>
              <a:gd name="T38" fmla="*/ 78 w 162"/>
              <a:gd name="T39" fmla="*/ 101 h 191"/>
              <a:gd name="T40" fmla="*/ 0 w 162"/>
              <a:gd name="T41" fmla="*/ 101 h 191"/>
              <a:gd name="T42" fmla="*/ 24 w 162"/>
              <a:gd name="T43" fmla="*/ 42 h 191"/>
              <a:gd name="T44" fmla="*/ 138 w 162"/>
              <a:gd name="T45" fmla="*/ 42 h 191"/>
              <a:gd name="T46" fmla="*/ 138 w 162"/>
              <a:gd name="T47" fmla="*/ 83 h 191"/>
              <a:gd name="T48" fmla="*/ 24 w 162"/>
              <a:gd name="T49" fmla="*/ 83 h 191"/>
              <a:gd name="T50" fmla="*/ 24 w 162"/>
              <a:gd name="T51" fmla="*/ 42 h 191"/>
              <a:gd name="T52" fmla="*/ 156 w 162"/>
              <a:gd name="T53" fmla="*/ 149 h 191"/>
              <a:gd name="T54" fmla="*/ 6 w 162"/>
              <a:gd name="T55" fmla="*/ 149 h 191"/>
              <a:gd name="T56" fmla="*/ 6 w 162"/>
              <a:gd name="T57" fmla="*/ 107 h 191"/>
              <a:gd name="T58" fmla="*/ 156 w 162"/>
              <a:gd name="T59" fmla="*/ 107 h 191"/>
              <a:gd name="T60" fmla="*/ 156 w 162"/>
              <a:gd name="T61" fmla="*/ 149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2" h="191">
                <a:moveTo>
                  <a:pt x="0" y="101"/>
                </a:moveTo>
                <a:lnTo>
                  <a:pt x="0" y="155"/>
                </a:lnTo>
                <a:lnTo>
                  <a:pt x="78" y="155"/>
                </a:lnTo>
                <a:lnTo>
                  <a:pt x="78" y="191"/>
                </a:lnTo>
                <a:lnTo>
                  <a:pt x="84" y="191"/>
                </a:lnTo>
                <a:lnTo>
                  <a:pt x="84" y="155"/>
                </a:lnTo>
                <a:lnTo>
                  <a:pt x="162" y="155"/>
                </a:lnTo>
                <a:lnTo>
                  <a:pt x="162" y="101"/>
                </a:lnTo>
                <a:lnTo>
                  <a:pt x="84" y="101"/>
                </a:lnTo>
                <a:lnTo>
                  <a:pt x="84" y="89"/>
                </a:lnTo>
                <a:lnTo>
                  <a:pt x="144" y="89"/>
                </a:lnTo>
                <a:lnTo>
                  <a:pt x="144" y="36"/>
                </a:lnTo>
                <a:lnTo>
                  <a:pt x="84" y="36"/>
                </a:lnTo>
                <a:lnTo>
                  <a:pt x="84" y="0"/>
                </a:lnTo>
                <a:lnTo>
                  <a:pt x="78" y="0"/>
                </a:lnTo>
                <a:lnTo>
                  <a:pt x="78" y="36"/>
                </a:lnTo>
                <a:lnTo>
                  <a:pt x="18" y="36"/>
                </a:lnTo>
                <a:lnTo>
                  <a:pt x="18" y="89"/>
                </a:lnTo>
                <a:lnTo>
                  <a:pt x="78" y="89"/>
                </a:lnTo>
                <a:lnTo>
                  <a:pt x="78" y="101"/>
                </a:lnTo>
                <a:lnTo>
                  <a:pt x="0" y="101"/>
                </a:lnTo>
                <a:close/>
                <a:moveTo>
                  <a:pt x="24" y="42"/>
                </a:moveTo>
                <a:lnTo>
                  <a:pt x="138" y="42"/>
                </a:lnTo>
                <a:lnTo>
                  <a:pt x="138" y="83"/>
                </a:lnTo>
                <a:lnTo>
                  <a:pt x="24" y="83"/>
                </a:lnTo>
                <a:lnTo>
                  <a:pt x="24" y="42"/>
                </a:lnTo>
                <a:close/>
                <a:moveTo>
                  <a:pt x="156" y="149"/>
                </a:moveTo>
                <a:lnTo>
                  <a:pt x="6" y="149"/>
                </a:lnTo>
                <a:lnTo>
                  <a:pt x="6" y="107"/>
                </a:lnTo>
                <a:lnTo>
                  <a:pt x="156" y="107"/>
                </a:lnTo>
                <a:lnTo>
                  <a:pt x="156" y="1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6" name="Группа 605"/>
          <p:cNvGrpSpPr/>
          <p:nvPr/>
        </p:nvGrpSpPr>
        <p:grpSpPr>
          <a:xfrm>
            <a:off x="5219701" y="1640553"/>
            <a:ext cx="284162" cy="303213"/>
            <a:chOff x="5219701" y="1640553"/>
            <a:chExt cx="284162" cy="303213"/>
          </a:xfrm>
          <a:solidFill>
            <a:schemeClr val="tx2"/>
          </a:solidFill>
        </p:grpSpPr>
        <p:sp>
          <p:nvSpPr>
            <p:cNvPr id="95" name="Rectangle 104"/>
            <p:cNvSpPr>
              <a:spLocks noChangeArrowheads="1"/>
            </p:cNvSpPr>
            <p:nvPr/>
          </p:nvSpPr>
          <p:spPr bwMode="auto">
            <a:xfrm>
              <a:off x="5494338" y="1640553"/>
              <a:ext cx="9525" cy="30321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6" name="Freeform 105"/>
            <p:cNvSpPr>
              <a:spLocks noEditPoints="1"/>
            </p:cNvSpPr>
            <p:nvPr/>
          </p:nvSpPr>
          <p:spPr bwMode="auto">
            <a:xfrm>
              <a:off x="5219701" y="1800890"/>
              <a:ext cx="255588" cy="85725"/>
            </a:xfrm>
            <a:custGeom>
              <a:avLst/>
              <a:gdLst>
                <a:gd name="T0" fmla="*/ 161 w 161"/>
                <a:gd name="T1" fmla="*/ 0 h 54"/>
                <a:gd name="T2" fmla="*/ 0 w 161"/>
                <a:gd name="T3" fmla="*/ 0 h 54"/>
                <a:gd name="T4" fmla="*/ 0 w 161"/>
                <a:gd name="T5" fmla="*/ 54 h 54"/>
                <a:gd name="T6" fmla="*/ 161 w 161"/>
                <a:gd name="T7" fmla="*/ 54 h 54"/>
                <a:gd name="T8" fmla="*/ 161 w 161"/>
                <a:gd name="T9" fmla="*/ 0 h 54"/>
                <a:gd name="T10" fmla="*/ 155 w 161"/>
                <a:gd name="T11" fmla="*/ 48 h 54"/>
                <a:gd name="T12" fmla="*/ 6 w 161"/>
                <a:gd name="T13" fmla="*/ 48 h 54"/>
                <a:gd name="T14" fmla="*/ 6 w 161"/>
                <a:gd name="T15" fmla="*/ 6 h 54"/>
                <a:gd name="T16" fmla="*/ 155 w 161"/>
                <a:gd name="T17" fmla="*/ 6 h 54"/>
                <a:gd name="T18" fmla="*/ 155 w 161"/>
                <a:gd name="T19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1" h="54">
                  <a:moveTo>
                    <a:pt x="161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161" y="54"/>
                  </a:lnTo>
                  <a:lnTo>
                    <a:pt x="161" y="0"/>
                  </a:lnTo>
                  <a:close/>
                  <a:moveTo>
                    <a:pt x="155" y="48"/>
                  </a:moveTo>
                  <a:lnTo>
                    <a:pt x="6" y="48"/>
                  </a:lnTo>
                  <a:lnTo>
                    <a:pt x="6" y="6"/>
                  </a:lnTo>
                  <a:lnTo>
                    <a:pt x="155" y="6"/>
                  </a:lnTo>
                  <a:lnTo>
                    <a:pt x="155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7" name="Freeform 106"/>
            <p:cNvSpPr>
              <a:spLocks noEditPoints="1"/>
            </p:cNvSpPr>
            <p:nvPr/>
          </p:nvSpPr>
          <p:spPr bwMode="auto">
            <a:xfrm>
              <a:off x="5276851" y="1697703"/>
              <a:ext cx="198438" cy="84138"/>
            </a:xfrm>
            <a:custGeom>
              <a:avLst/>
              <a:gdLst>
                <a:gd name="T0" fmla="*/ 125 w 125"/>
                <a:gd name="T1" fmla="*/ 0 h 53"/>
                <a:gd name="T2" fmla="*/ 0 w 125"/>
                <a:gd name="T3" fmla="*/ 0 h 53"/>
                <a:gd name="T4" fmla="*/ 0 w 125"/>
                <a:gd name="T5" fmla="*/ 53 h 53"/>
                <a:gd name="T6" fmla="*/ 125 w 125"/>
                <a:gd name="T7" fmla="*/ 53 h 53"/>
                <a:gd name="T8" fmla="*/ 125 w 125"/>
                <a:gd name="T9" fmla="*/ 0 h 53"/>
                <a:gd name="T10" fmla="*/ 119 w 125"/>
                <a:gd name="T11" fmla="*/ 47 h 53"/>
                <a:gd name="T12" fmla="*/ 6 w 125"/>
                <a:gd name="T13" fmla="*/ 47 h 53"/>
                <a:gd name="T14" fmla="*/ 6 w 125"/>
                <a:gd name="T15" fmla="*/ 6 h 53"/>
                <a:gd name="T16" fmla="*/ 119 w 125"/>
                <a:gd name="T17" fmla="*/ 6 h 53"/>
                <a:gd name="T18" fmla="*/ 119 w 125"/>
                <a:gd name="T19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53">
                  <a:moveTo>
                    <a:pt x="125" y="0"/>
                  </a:moveTo>
                  <a:lnTo>
                    <a:pt x="0" y="0"/>
                  </a:lnTo>
                  <a:lnTo>
                    <a:pt x="0" y="53"/>
                  </a:lnTo>
                  <a:lnTo>
                    <a:pt x="125" y="53"/>
                  </a:lnTo>
                  <a:lnTo>
                    <a:pt x="125" y="0"/>
                  </a:lnTo>
                  <a:close/>
                  <a:moveTo>
                    <a:pt x="119" y="47"/>
                  </a:moveTo>
                  <a:lnTo>
                    <a:pt x="6" y="47"/>
                  </a:lnTo>
                  <a:lnTo>
                    <a:pt x="6" y="6"/>
                  </a:lnTo>
                  <a:lnTo>
                    <a:pt x="119" y="6"/>
                  </a:lnTo>
                  <a:lnTo>
                    <a:pt x="119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7" name="Группа 606"/>
          <p:cNvGrpSpPr/>
          <p:nvPr/>
        </p:nvGrpSpPr>
        <p:grpSpPr>
          <a:xfrm>
            <a:off x="5661026" y="1640553"/>
            <a:ext cx="190500" cy="303213"/>
            <a:chOff x="5661026" y="1640553"/>
            <a:chExt cx="190500" cy="303213"/>
          </a:xfrm>
          <a:solidFill>
            <a:schemeClr val="tx2"/>
          </a:solidFill>
        </p:grpSpPr>
        <p:sp>
          <p:nvSpPr>
            <p:cNvPr id="98" name="Freeform 107"/>
            <p:cNvSpPr>
              <a:spLocks noEditPoints="1"/>
            </p:cNvSpPr>
            <p:nvPr/>
          </p:nvSpPr>
          <p:spPr bwMode="auto">
            <a:xfrm>
              <a:off x="5661026" y="1640553"/>
              <a:ext cx="85725" cy="303213"/>
            </a:xfrm>
            <a:custGeom>
              <a:avLst/>
              <a:gdLst>
                <a:gd name="T0" fmla="*/ 24 w 54"/>
                <a:gd name="T1" fmla="*/ 15 h 191"/>
                <a:gd name="T2" fmla="*/ 0 w 54"/>
                <a:gd name="T3" fmla="*/ 15 h 191"/>
                <a:gd name="T4" fmla="*/ 0 w 54"/>
                <a:gd name="T5" fmla="*/ 176 h 191"/>
                <a:gd name="T6" fmla="*/ 24 w 54"/>
                <a:gd name="T7" fmla="*/ 176 h 191"/>
                <a:gd name="T8" fmla="*/ 24 w 54"/>
                <a:gd name="T9" fmla="*/ 191 h 191"/>
                <a:gd name="T10" fmla="*/ 30 w 54"/>
                <a:gd name="T11" fmla="*/ 191 h 191"/>
                <a:gd name="T12" fmla="*/ 30 w 54"/>
                <a:gd name="T13" fmla="*/ 176 h 191"/>
                <a:gd name="T14" fmla="*/ 54 w 54"/>
                <a:gd name="T15" fmla="*/ 176 h 191"/>
                <a:gd name="T16" fmla="*/ 54 w 54"/>
                <a:gd name="T17" fmla="*/ 15 h 191"/>
                <a:gd name="T18" fmla="*/ 30 w 54"/>
                <a:gd name="T19" fmla="*/ 15 h 191"/>
                <a:gd name="T20" fmla="*/ 30 w 54"/>
                <a:gd name="T21" fmla="*/ 0 h 191"/>
                <a:gd name="T22" fmla="*/ 24 w 54"/>
                <a:gd name="T23" fmla="*/ 0 h 191"/>
                <a:gd name="T24" fmla="*/ 24 w 54"/>
                <a:gd name="T25" fmla="*/ 15 h 191"/>
                <a:gd name="T26" fmla="*/ 48 w 54"/>
                <a:gd name="T27" fmla="*/ 170 h 191"/>
                <a:gd name="T28" fmla="*/ 6 w 54"/>
                <a:gd name="T29" fmla="*/ 170 h 191"/>
                <a:gd name="T30" fmla="*/ 6 w 54"/>
                <a:gd name="T31" fmla="*/ 21 h 191"/>
                <a:gd name="T32" fmla="*/ 48 w 54"/>
                <a:gd name="T33" fmla="*/ 21 h 191"/>
                <a:gd name="T34" fmla="*/ 48 w 54"/>
                <a:gd name="T35" fmla="*/ 17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4" h="191">
                  <a:moveTo>
                    <a:pt x="24" y="15"/>
                  </a:moveTo>
                  <a:lnTo>
                    <a:pt x="0" y="15"/>
                  </a:lnTo>
                  <a:lnTo>
                    <a:pt x="0" y="176"/>
                  </a:lnTo>
                  <a:lnTo>
                    <a:pt x="24" y="176"/>
                  </a:lnTo>
                  <a:lnTo>
                    <a:pt x="24" y="191"/>
                  </a:lnTo>
                  <a:lnTo>
                    <a:pt x="30" y="191"/>
                  </a:lnTo>
                  <a:lnTo>
                    <a:pt x="30" y="176"/>
                  </a:lnTo>
                  <a:lnTo>
                    <a:pt x="54" y="176"/>
                  </a:lnTo>
                  <a:lnTo>
                    <a:pt x="54" y="15"/>
                  </a:lnTo>
                  <a:lnTo>
                    <a:pt x="30" y="15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24" y="15"/>
                  </a:lnTo>
                  <a:close/>
                  <a:moveTo>
                    <a:pt x="48" y="170"/>
                  </a:moveTo>
                  <a:lnTo>
                    <a:pt x="6" y="170"/>
                  </a:lnTo>
                  <a:lnTo>
                    <a:pt x="6" y="21"/>
                  </a:lnTo>
                  <a:lnTo>
                    <a:pt x="48" y="21"/>
                  </a:lnTo>
                  <a:lnTo>
                    <a:pt x="48" y="1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9" name="Freeform 108"/>
            <p:cNvSpPr>
              <a:spLocks noEditPoints="1"/>
            </p:cNvSpPr>
            <p:nvPr/>
          </p:nvSpPr>
          <p:spPr bwMode="auto">
            <a:xfrm>
              <a:off x="5765801" y="1640553"/>
              <a:ext cx="85725" cy="303213"/>
            </a:xfrm>
            <a:custGeom>
              <a:avLst/>
              <a:gdLst>
                <a:gd name="T0" fmla="*/ 0 w 54"/>
                <a:gd name="T1" fmla="*/ 158 h 191"/>
                <a:gd name="T2" fmla="*/ 24 w 54"/>
                <a:gd name="T3" fmla="*/ 158 h 191"/>
                <a:gd name="T4" fmla="*/ 24 w 54"/>
                <a:gd name="T5" fmla="*/ 191 h 191"/>
                <a:gd name="T6" fmla="*/ 30 w 54"/>
                <a:gd name="T7" fmla="*/ 191 h 191"/>
                <a:gd name="T8" fmla="*/ 30 w 54"/>
                <a:gd name="T9" fmla="*/ 158 h 191"/>
                <a:gd name="T10" fmla="*/ 54 w 54"/>
                <a:gd name="T11" fmla="*/ 158 h 191"/>
                <a:gd name="T12" fmla="*/ 54 w 54"/>
                <a:gd name="T13" fmla="*/ 33 h 191"/>
                <a:gd name="T14" fmla="*/ 30 w 54"/>
                <a:gd name="T15" fmla="*/ 33 h 191"/>
                <a:gd name="T16" fmla="*/ 30 w 54"/>
                <a:gd name="T17" fmla="*/ 0 h 191"/>
                <a:gd name="T18" fmla="*/ 24 w 54"/>
                <a:gd name="T19" fmla="*/ 0 h 191"/>
                <a:gd name="T20" fmla="*/ 24 w 54"/>
                <a:gd name="T21" fmla="*/ 33 h 191"/>
                <a:gd name="T22" fmla="*/ 0 w 54"/>
                <a:gd name="T23" fmla="*/ 33 h 191"/>
                <a:gd name="T24" fmla="*/ 0 w 54"/>
                <a:gd name="T25" fmla="*/ 158 h 191"/>
                <a:gd name="T26" fmla="*/ 6 w 54"/>
                <a:gd name="T27" fmla="*/ 39 h 191"/>
                <a:gd name="T28" fmla="*/ 48 w 54"/>
                <a:gd name="T29" fmla="*/ 39 h 191"/>
                <a:gd name="T30" fmla="*/ 48 w 54"/>
                <a:gd name="T31" fmla="*/ 152 h 191"/>
                <a:gd name="T32" fmla="*/ 6 w 54"/>
                <a:gd name="T33" fmla="*/ 152 h 191"/>
                <a:gd name="T34" fmla="*/ 6 w 54"/>
                <a:gd name="T35" fmla="*/ 39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4" h="191">
                  <a:moveTo>
                    <a:pt x="0" y="158"/>
                  </a:moveTo>
                  <a:lnTo>
                    <a:pt x="24" y="158"/>
                  </a:lnTo>
                  <a:lnTo>
                    <a:pt x="24" y="191"/>
                  </a:lnTo>
                  <a:lnTo>
                    <a:pt x="30" y="191"/>
                  </a:lnTo>
                  <a:lnTo>
                    <a:pt x="30" y="158"/>
                  </a:lnTo>
                  <a:lnTo>
                    <a:pt x="54" y="158"/>
                  </a:lnTo>
                  <a:lnTo>
                    <a:pt x="54" y="33"/>
                  </a:lnTo>
                  <a:lnTo>
                    <a:pt x="30" y="33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24" y="33"/>
                  </a:lnTo>
                  <a:lnTo>
                    <a:pt x="0" y="33"/>
                  </a:lnTo>
                  <a:lnTo>
                    <a:pt x="0" y="158"/>
                  </a:lnTo>
                  <a:close/>
                  <a:moveTo>
                    <a:pt x="6" y="39"/>
                  </a:moveTo>
                  <a:lnTo>
                    <a:pt x="48" y="39"/>
                  </a:lnTo>
                  <a:lnTo>
                    <a:pt x="48" y="152"/>
                  </a:lnTo>
                  <a:lnTo>
                    <a:pt x="6" y="152"/>
                  </a:lnTo>
                  <a:lnTo>
                    <a:pt x="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8" name="Группа 607"/>
          <p:cNvGrpSpPr/>
          <p:nvPr/>
        </p:nvGrpSpPr>
        <p:grpSpPr>
          <a:xfrm>
            <a:off x="6056313" y="1640553"/>
            <a:ext cx="188913" cy="303213"/>
            <a:chOff x="6056313" y="1640553"/>
            <a:chExt cx="188913" cy="303213"/>
          </a:xfrm>
          <a:solidFill>
            <a:schemeClr val="tx2"/>
          </a:solidFill>
        </p:grpSpPr>
        <p:sp>
          <p:nvSpPr>
            <p:cNvPr id="100" name="Freeform 109"/>
            <p:cNvSpPr>
              <a:spLocks noEditPoints="1"/>
            </p:cNvSpPr>
            <p:nvPr/>
          </p:nvSpPr>
          <p:spPr bwMode="auto">
            <a:xfrm>
              <a:off x="6159501" y="1640553"/>
              <a:ext cx="85725" cy="303213"/>
            </a:xfrm>
            <a:custGeom>
              <a:avLst/>
              <a:gdLst>
                <a:gd name="T0" fmla="*/ 0 w 54"/>
                <a:gd name="T1" fmla="*/ 0 h 191"/>
                <a:gd name="T2" fmla="*/ 0 w 54"/>
                <a:gd name="T3" fmla="*/ 33 h 191"/>
                <a:gd name="T4" fmla="*/ 0 w 54"/>
                <a:gd name="T5" fmla="*/ 158 h 191"/>
                <a:gd name="T6" fmla="*/ 0 w 54"/>
                <a:gd name="T7" fmla="*/ 191 h 191"/>
                <a:gd name="T8" fmla="*/ 6 w 54"/>
                <a:gd name="T9" fmla="*/ 191 h 191"/>
                <a:gd name="T10" fmla="*/ 6 w 54"/>
                <a:gd name="T11" fmla="*/ 158 h 191"/>
                <a:gd name="T12" fmla="*/ 54 w 54"/>
                <a:gd name="T13" fmla="*/ 158 h 191"/>
                <a:gd name="T14" fmla="*/ 54 w 54"/>
                <a:gd name="T15" fmla="*/ 33 h 191"/>
                <a:gd name="T16" fmla="*/ 6 w 54"/>
                <a:gd name="T17" fmla="*/ 33 h 191"/>
                <a:gd name="T18" fmla="*/ 6 w 54"/>
                <a:gd name="T19" fmla="*/ 0 h 191"/>
                <a:gd name="T20" fmla="*/ 0 w 54"/>
                <a:gd name="T21" fmla="*/ 0 h 191"/>
                <a:gd name="T22" fmla="*/ 48 w 54"/>
                <a:gd name="T23" fmla="*/ 39 h 191"/>
                <a:gd name="T24" fmla="*/ 48 w 54"/>
                <a:gd name="T25" fmla="*/ 152 h 191"/>
                <a:gd name="T26" fmla="*/ 6 w 54"/>
                <a:gd name="T27" fmla="*/ 152 h 191"/>
                <a:gd name="T28" fmla="*/ 6 w 54"/>
                <a:gd name="T29" fmla="*/ 39 h 191"/>
                <a:gd name="T30" fmla="*/ 48 w 54"/>
                <a:gd name="T31" fmla="*/ 39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" h="191">
                  <a:moveTo>
                    <a:pt x="0" y="0"/>
                  </a:moveTo>
                  <a:lnTo>
                    <a:pt x="0" y="33"/>
                  </a:lnTo>
                  <a:lnTo>
                    <a:pt x="0" y="158"/>
                  </a:lnTo>
                  <a:lnTo>
                    <a:pt x="0" y="191"/>
                  </a:lnTo>
                  <a:lnTo>
                    <a:pt x="6" y="191"/>
                  </a:lnTo>
                  <a:lnTo>
                    <a:pt x="6" y="158"/>
                  </a:lnTo>
                  <a:lnTo>
                    <a:pt x="54" y="158"/>
                  </a:lnTo>
                  <a:lnTo>
                    <a:pt x="54" y="33"/>
                  </a:lnTo>
                  <a:lnTo>
                    <a:pt x="6" y="33"/>
                  </a:lnTo>
                  <a:lnTo>
                    <a:pt x="6" y="0"/>
                  </a:lnTo>
                  <a:lnTo>
                    <a:pt x="0" y="0"/>
                  </a:lnTo>
                  <a:close/>
                  <a:moveTo>
                    <a:pt x="48" y="39"/>
                  </a:moveTo>
                  <a:lnTo>
                    <a:pt x="48" y="152"/>
                  </a:lnTo>
                  <a:lnTo>
                    <a:pt x="6" y="152"/>
                  </a:lnTo>
                  <a:lnTo>
                    <a:pt x="6" y="39"/>
                  </a:lnTo>
                  <a:lnTo>
                    <a:pt x="48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1" name="Freeform 110"/>
            <p:cNvSpPr>
              <a:spLocks noEditPoints="1"/>
            </p:cNvSpPr>
            <p:nvPr/>
          </p:nvSpPr>
          <p:spPr bwMode="auto">
            <a:xfrm>
              <a:off x="6056313" y="1640553"/>
              <a:ext cx="84138" cy="303213"/>
            </a:xfrm>
            <a:custGeom>
              <a:avLst/>
              <a:gdLst>
                <a:gd name="T0" fmla="*/ 0 w 53"/>
                <a:gd name="T1" fmla="*/ 0 h 191"/>
                <a:gd name="T2" fmla="*/ 0 w 53"/>
                <a:gd name="T3" fmla="*/ 15 h 191"/>
                <a:gd name="T4" fmla="*/ 0 w 53"/>
                <a:gd name="T5" fmla="*/ 176 h 191"/>
                <a:gd name="T6" fmla="*/ 0 w 53"/>
                <a:gd name="T7" fmla="*/ 191 h 191"/>
                <a:gd name="T8" fmla="*/ 6 w 53"/>
                <a:gd name="T9" fmla="*/ 191 h 191"/>
                <a:gd name="T10" fmla="*/ 6 w 53"/>
                <a:gd name="T11" fmla="*/ 176 h 191"/>
                <a:gd name="T12" fmla="*/ 53 w 53"/>
                <a:gd name="T13" fmla="*/ 176 h 191"/>
                <a:gd name="T14" fmla="*/ 53 w 53"/>
                <a:gd name="T15" fmla="*/ 15 h 191"/>
                <a:gd name="T16" fmla="*/ 6 w 53"/>
                <a:gd name="T17" fmla="*/ 15 h 191"/>
                <a:gd name="T18" fmla="*/ 6 w 53"/>
                <a:gd name="T19" fmla="*/ 0 h 191"/>
                <a:gd name="T20" fmla="*/ 0 w 53"/>
                <a:gd name="T21" fmla="*/ 0 h 191"/>
                <a:gd name="T22" fmla="*/ 47 w 53"/>
                <a:gd name="T23" fmla="*/ 21 h 191"/>
                <a:gd name="T24" fmla="*/ 47 w 53"/>
                <a:gd name="T25" fmla="*/ 170 h 191"/>
                <a:gd name="T26" fmla="*/ 6 w 53"/>
                <a:gd name="T27" fmla="*/ 170 h 191"/>
                <a:gd name="T28" fmla="*/ 6 w 53"/>
                <a:gd name="T29" fmla="*/ 21 h 191"/>
                <a:gd name="T30" fmla="*/ 47 w 53"/>
                <a:gd name="T31" fmla="*/ 2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191">
                  <a:moveTo>
                    <a:pt x="0" y="0"/>
                  </a:moveTo>
                  <a:lnTo>
                    <a:pt x="0" y="15"/>
                  </a:lnTo>
                  <a:lnTo>
                    <a:pt x="0" y="176"/>
                  </a:lnTo>
                  <a:lnTo>
                    <a:pt x="0" y="191"/>
                  </a:lnTo>
                  <a:lnTo>
                    <a:pt x="6" y="191"/>
                  </a:lnTo>
                  <a:lnTo>
                    <a:pt x="6" y="176"/>
                  </a:lnTo>
                  <a:lnTo>
                    <a:pt x="53" y="176"/>
                  </a:lnTo>
                  <a:lnTo>
                    <a:pt x="53" y="15"/>
                  </a:lnTo>
                  <a:lnTo>
                    <a:pt x="6" y="15"/>
                  </a:lnTo>
                  <a:lnTo>
                    <a:pt x="6" y="0"/>
                  </a:lnTo>
                  <a:lnTo>
                    <a:pt x="0" y="0"/>
                  </a:lnTo>
                  <a:close/>
                  <a:moveTo>
                    <a:pt x="47" y="21"/>
                  </a:moveTo>
                  <a:lnTo>
                    <a:pt x="47" y="170"/>
                  </a:lnTo>
                  <a:lnTo>
                    <a:pt x="6" y="170"/>
                  </a:lnTo>
                  <a:lnTo>
                    <a:pt x="6" y="21"/>
                  </a:lnTo>
                  <a:lnTo>
                    <a:pt x="47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9" name="Группа 608"/>
          <p:cNvGrpSpPr/>
          <p:nvPr/>
        </p:nvGrpSpPr>
        <p:grpSpPr>
          <a:xfrm>
            <a:off x="6451601" y="1640553"/>
            <a:ext cx="188913" cy="303213"/>
            <a:chOff x="6451601" y="1640553"/>
            <a:chExt cx="188913" cy="303213"/>
          </a:xfrm>
          <a:solidFill>
            <a:schemeClr val="tx2"/>
          </a:solidFill>
        </p:grpSpPr>
        <p:sp>
          <p:nvSpPr>
            <p:cNvPr id="102" name="Freeform 111"/>
            <p:cNvSpPr>
              <a:spLocks noEditPoints="1"/>
            </p:cNvSpPr>
            <p:nvPr/>
          </p:nvSpPr>
          <p:spPr bwMode="auto">
            <a:xfrm>
              <a:off x="6451601" y="1640553"/>
              <a:ext cx="85725" cy="303213"/>
            </a:xfrm>
            <a:custGeom>
              <a:avLst/>
              <a:gdLst>
                <a:gd name="T0" fmla="*/ 54 w 54"/>
                <a:gd name="T1" fmla="*/ 191 h 191"/>
                <a:gd name="T2" fmla="*/ 54 w 54"/>
                <a:gd name="T3" fmla="*/ 176 h 191"/>
                <a:gd name="T4" fmla="*/ 54 w 54"/>
                <a:gd name="T5" fmla="*/ 15 h 191"/>
                <a:gd name="T6" fmla="*/ 54 w 54"/>
                <a:gd name="T7" fmla="*/ 0 h 191"/>
                <a:gd name="T8" fmla="*/ 48 w 54"/>
                <a:gd name="T9" fmla="*/ 0 h 191"/>
                <a:gd name="T10" fmla="*/ 48 w 54"/>
                <a:gd name="T11" fmla="*/ 15 h 191"/>
                <a:gd name="T12" fmla="*/ 0 w 54"/>
                <a:gd name="T13" fmla="*/ 15 h 191"/>
                <a:gd name="T14" fmla="*/ 0 w 54"/>
                <a:gd name="T15" fmla="*/ 176 h 191"/>
                <a:gd name="T16" fmla="*/ 48 w 54"/>
                <a:gd name="T17" fmla="*/ 176 h 191"/>
                <a:gd name="T18" fmla="*/ 48 w 54"/>
                <a:gd name="T19" fmla="*/ 191 h 191"/>
                <a:gd name="T20" fmla="*/ 54 w 54"/>
                <a:gd name="T21" fmla="*/ 191 h 191"/>
                <a:gd name="T22" fmla="*/ 6 w 54"/>
                <a:gd name="T23" fmla="*/ 170 h 191"/>
                <a:gd name="T24" fmla="*/ 6 w 54"/>
                <a:gd name="T25" fmla="*/ 21 h 191"/>
                <a:gd name="T26" fmla="*/ 48 w 54"/>
                <a:gd name="T27" fmla="*/ 21 h 191"/>
                <a:gd name="T28" fmla="*/ 48 w 54"/>
                <a:gd name="T29" fmla="*/ 170 h 191"/>
                <a:gd name="T30" fmla="*/ 6 w 54"/>
                <a:gd name="T31" fmla="*/ 17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" h="191">
                  <a:moveTo>
                    <a:pt x="54" y="191"/>
                  </a:moveTo>
                  <a:lnTo>
                    <a:pt x="54" y="176"/>
                  </a:lnTo>
                  <a:lnTo>
                    <a:pt x="54" y="15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8" y="15"/>
                  </a:lnTo>
                  <a:lnTo>
                    <a:pt x="0" y="15"/>
                  </a:lnTo>
                  <a:lnTo>
                    <a:pt x="0" y="176"/>
                  </a:lnTo>
                  <a:lnTo>
                    <a:pt x="48" y="176"/>
                  </a:lnTo>
                  <a:lnTo>
                    <a:pt x="48" y="191"/>
                  </a:lnTo>
                  <a:lnTo>
                    <a:pt x="54" y="191"/>
                  </a:lnTo>
                  <a:close/>
                  <a:moveTo>
                    <a:pt x="6" y="170"/>
                  </a:moveTo>
                  <a:lnTo>
                    <a:pt x="6" y="21"/>
                  </a:lnTo>
                  <a:lnTo>
                    <a:pt x="48" y="21"/>
                  </a:lnTo>
                  <a:lnTo>
                    <a:pt x="48" y="170"/>
                  </a:lnTo>
                  <a:lnTo>
                    <a:pt x="6" y="1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3" name="Freeform 112"/>
            <p:cNvSpPr>
              <a:spLocks noEditPoints="1"/>
            </p:cNvSpPr>
            <p:nvPr/>
          </p:nvSpPr>
          <p:spPr bwMode="auto">
            <a:xfrm>
              <a:off x="6556376" y="1640553"/>
              <a:ext cx="84138" cy="303213"/>
            </a:xfrm>
            <a:custGeom>
              <a:avLst/>
              <a:gdLst>
                <a:gd name="T0" fmla="*/ 53 w 53"/>
                <a:gd name="T1" fmla="*/ 191 h 191"/>
                <a:gd name="T2" fmla="*/ 53 w 53"/>
                <a:gd name="T3" fmla="*/ 158 h 191"/>
                <a:gd name="T4" fmla="*/ 53 w 53"/>
                <a:gd name="T5" fmla="*/ 33 h 191"/>
                <a:gd name="T6" fmla="*/ 53 w 53"/>
                <a:gd name="T7" fmla="*/ 0 h 191"/>
                <a:gd name="T8" fmla="*/ 47 w 53"/>
                <a:gd name="T9" fmla="*/ 0 h 191"/>
                <a:gd name="T10" fmla="*/ 47 w 53"/>
                <a:gd name="T11" fmla="*/ 33 h 191"/>
                <a:gd name="T12" fmla="*/ 0 w 53"/>
                <a:gd name="T13" fmla="*/ 33 h 191"/>
                <a:gd name="T14" fmla="*/ 0 w 53"/>
                <a:gd name="T15" fmla="*/ 158 h 191"/>
                <a:gd name="T16" fmla="*/ 47 w 53"/>
                <a:gd name="T17" fmla="*/ 158 h 191"/>
                <a:gd name="T18" fmla="*/ 47 w 53"/>
                <a:gd name="T19" fmla="*/ 191 h 191"/>
                <a:gd name="T20" fmla="*/ 53 w 53"/>
                <a:gd name="T21" fmla="*/ 191 h 191"/>
                <a:gd name="T22" fmla="*/ 6 w 53"/>
                <a:gd name="T23" fmla="*/ 152 h 191"/>
                <a:gd name="T24" fmla="*/ 6 w 53"/>
                <a:gd name="T25" fmla="*/ 39 h 191"/>
                <a:gd name="T26" fmla="*/ 47 w 53"/>
                <a:gd name="T27" fmla="*/ 39 h 191"/>
                <a:gd name="T28" fmla="*/ 47 w 53"/>
                <a:gd name="T29" fmla="*/ 152 h 191"/>
                <a:gd name="T30" fmla="*/ 6 w 53"/>
                <a:gd name="T31" fmla="*/ 15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191">
                  <a:moveTo>
                    <a:pt x="53" y="191"/>
                  </a:moveTo>
                  <a:lnTo>
                    <a:pt x="53" y="158"/>
                  </a:lnTo>
                  <a:lnTo>
                    <a:pt x="53" y="33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7" y="33"/>
                  </a:lnTo>
                  <a:lnTo>
                    <a:pt x="0" y="33"/>
                  </a:lnTo>
                  <a:lnTo>
                    <a:pt x="0" y="158"/>
                  </a:lnTo>
                  <a:lnTo>
                    <a:pt x="47" y="158"/>
                  </a:lnTo>
                  <a:lnTo>
                    <a:pt x="47" y="191"/>
                  </a:lnTo>
                  <a:lnTo>
                    <a:pt x="53" y="191"/>
                  </a:lnTo>
                  <a:close/>
                  <a:moveTo>
                    <a:pt x="6" y="152"/>
                  </a:moveTo>
                  <a:lnTo>
                    <a:pt x="6" y="39"/>
                  </a:lnTo>
                  <a:lnTo>
                    <a:pt x="47" y="39"/>
                  </a:lnTo>
                  <a:lnTo>
                    <a:pt x="47" y="152"/>
                  </a:lnTo>
                  <a:lnTo>
                    <a:pt x="6" y="1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0" name="Группа 609"/>
          <p:cNvGrpSpPr/>
          <p:nvPr/>
        </p:nvGrpSpPr>
        <p:grpSpPr>
          <a:xfrm>
            <a:off x="6788151" y="1651665"/>
            <a:ext cx="304800" cy="279400"/>
            <a:chOff x="6788151" y="1651665"/>
            <a:chExt cx="304800" cy="279400"/>
          </a:xfrm>
          <a:solidFill>
            <a:schemeClr val="tx2"/>
          </a:solidFill>
        </p:grpSpPr>
        <p:sp>
          <p:nvSpPr>
            <p:cNvPr id="104" name="Rectangle 113"/>
            <p:cNvSpPr>
              <a:spLocks noChangeArrowheads="1"/>
            </p:cNvSpPr>
            <p:nvPr/>
          </p:nvSpPr>
          <p:spPr bwMode="auto">
            <a:xfrm>
              <a:off x="6931026" y="1683415"/>
              <a:ext cx="1619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5" name="Rectangle 114"/>
            <p:cNvSpPr>
              <a:spLocks noChangeArrowheads="1"/>
            </p:cNvSpPr>
            <p:nvPr/>
          </p:nvSpPr>
          <p:spPr bwMode="auto">
            <a:xfrm>
              <a:off x="6892926" y="1731040"/>
              <a:ext cx="14763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6" name="Rectangle 115"/>
            <p:cNvSpPr>
              <a:spLocks noChangeArrowheads="1"/>
            </p:cNvSpPr>
            <p:nvPr/>
          </p:nvSpPr>
          <p:spPr bwMode="auto">
            <a:xfrm>
              <a:off x="6892926" y="1778665"/>
              <a:ext cx="2000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7" name="Rectangle 116"/>
            <p:cNvSpPr>
              <a:spLocks noChangeArrowheads="1"/>
            </p:cNvSpPr>
            <p:nvPr/>
          </p:nvSpPr>
          <p:spPr bwMode="auto">
            <a:xfrm>
              <a:off x="6892926" y="1826290"/>
              <a:ext cx="1619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8" name="Rectangle 117"/>
            <p:cNvSpPr>
              <a:spLocks noChangeArrowheads="1"/>
            </p:cNvSpPr>
            <p:nvPr/>
          </p:nvSpPr>
          <p:spPr bwMode="auto">
            <a:xfrm>
              <a:off x="6892926" y="1873915"/>
              <a:ext cx="2000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9" name="Rectangle 118"/>
            <p:cNvSpPr>
              <a:spLocks noChangeArrowheads="1"/>
            </p:cNvSpPr>
            <p:nvPr/>
          </p:nvSpPr>
          <p:spPr bwMode="auto">
            <a:xfrm>
              <a:off x="6892926" y="1921540"/>
              <a:ext cx="1714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0" name="Freeform 119"/>
            <p:cNvSpPr>
              <a:spLocks/>
            </p:cNvSpPr>
            <p:nvPr/>
          </p:nvSpPr>
          <p:spPr bwMode="auto">
            <a:xfrm>
              <a:off x="6788151" y="1651665"/>
              <a:ext cx="114300" cy="74613"/>
            </a:xfrm>
            <a:custGeom>
              <a:avLst/>
              <a:gdLst>
                <a:gd name="T0" fmla="*/ 46 w 72"/>
                <a:gd name="T1" fmla="*/ 42 h 47"/>
                <a:gd name="T2" fmla="*/ 50 w 72"/>
                <a:gd name="T3" fmla="*/ 47 h 47"/>
                <a:gd name="T4" fmla="*/ 72 w 72"/>
                <a:gd name="T5" fmla="*/ 26 h 47"/>
                <a:gd name="T6" fmla="*/ 72 w 72"/>
                <a:gd name="T7" fmla="*/ 21 h 47"/>
                <a:gd name="T8" fmla="*/ 50 w 72"/>
                <a:gd name="T9" fmla="*/ 0 h 47"/>
                <a:gd name="T10" fmla="*/ 46 w 72"/>
                <a:gd name="T11" fmla="*/ 5 h 47"/>
                <a:gd name="T12" fmla="*/ 62 w 72"/>
                <a:gd name="T13" fmla="*/ 20 h 47"/>
                <a:gd name="T14" fmla="*/ 0 w 72"/>
                <a:gd name="T15" fmla="*/ 20 h 47"/>
                <a:gd name="T16" fmla="*/ 0 w 72"/>
                <a:gd name="T17" fmla="*/ 26 h 47"/>
                <a:gd name="T18" fmla="*/ 62 w 72"/>
                <a:gd name="T19" fmla="*/ 26 h 47"/>
                <a:gd name="T20" fmla="*/ 46 w 72"/>
                <a:gd name="T21" fmla="*/ 4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47">
                  <a:moveTo>
                    <a:pt x="46" y="42"/>
                  </a:moveTo>
                  <a:lnTo>
                    <a:pt x="50" y="47"/>
                  </a:lnTo>
                  <a:lnTo>
                    <a:pt x="72" y="26"/>
                  </a:lnTo>
                  <a:lnTo>
                    <a:pt x="72" y="21"/>
                  </a:lnTo>
                  <a:lnTo>
                    <a:pt x="50" y="0"/>
                  </a:lnTo>
                  <a:lnTo>
                    <a:pt x="46" y="5"/>
                  </a:lnTo>
                  <a:lnTo>
                    <a:pt x="62" y="20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62" y="26"/>
                  </a:lnTo>
                  <a:lnTo>
                    <a:pt x="46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1" name="Группа 610"/>
          <p:cNvGrpSpPr/>
          <p:nvPr/>
        </p:nvGrpSpPr>
        <p:grpSpPr>
          <a:xfrm>
            <a:off x="2054226" y="2034253"/>
            <a:ext cx="303213" cy="304800"/>
            <a:chOff x="2054226" y="2034253"/>
            <a:chExt cx="303213" cy="304800"/>
          </a:xfrm>
          <a:solidFill>
            <a:schemeClr val="tx2"/>
          </a:solidFill>
        </p:grpSpPr>
        <p:sp>
          <p:nvSpPr>
            <p:cNvPr id="111" name="Rectangle 120"/>
            <p:cNvSpPr>
              <a:spLocks noChangeArrowheads="1"/>
            </p:cNvSpPr>
            <p:nvPr/>
          </p:nvSpPr>
          <p:spPr bwMode="auto">
            <a:xfrm>
              <a:off x="2197101" y="2062828"/>
              <a:ext cx="16033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2" name="Rectangle 121"/>
            <p:cNvSpPr>
              <a:spLocks noChangeArrowheads="1"/>
            </p:cNvSpPr>
            <p:nvPr/>
          </p:nvSpPr>
          <p:spPr bwMode="auto">
            <a:xfrm>
              <a:off x="2197101" y="2110453"/>
              <a:ext cx="10318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3" name="Rectangle 122"/>
            <p:cNvSpPr>
              <a:spLocks noChangeArrowheads="1"/>
            </p:cNvSpPr>
            <p:nvPr/>
          </p:nvSpPr>
          <p:spPr bwMode="auto">
            <a:xfrm>
              <a:off x="2197101" y="2158078"/>
              <a:ext cx="16033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4" name="Rectangle 123"/>
            <p:cNvSpPr>
              <a:spLocks noChangeArrowheads="1"/>
            </p:cNvSpPr>
            <p:nvPr/>
          </p:nvSpPr>
          <p:spPr bwMode="auto">
            <a:xfrm>
              <a:off x="2197101" y="2205703"/>
              <a:ext cx="11747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5" name="Rectangle 124"/>
            <p:cNvSpPr>
              <a:spLocks noChangeArrowheads="1"/>
            </p:cNvSpPr>
            <p:nvPr/>
          </p:nvSpPr>
          <p:spPr bwMode="auto">
            <a:xfrm>
              <a:off x="2197101" y="2253328"/>
              <a:ext cx="16033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6" name="Rectangle 125"/>
            <p:cNvSpPr>
              <a:spLocks noChangeArrowheads="1"/>
            </p:cNvSpPr>
            <p:nvPr/>
          </p:nvSpPr>
          <p:spPr bwMode="auto">
            <a:xfrm>
              <a:off x="2197101" y="2300953"/>
              <a:ext cx="1270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7" name="Rectangle 126"/>
            <p:cNvSpPr>
              <a:spLocks noChangeArrowheads="1"/>
            </p:cNvSpPr>
            <p:nvPr/>
          </p:nvSpPr>
          <p:spPr bwMode="auto">
            <a:xfrm>
              <a:off x="2168526" y="2034253"/>
              <a:ext cx="9525" cy="3048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8" name="Freeform 127"/>
            <p:cNvSpPr>
              <a:spLocks/>
            </p:cNvSpPr>
            <p:nvPr/>
          </p:nvSpPr>
          <p:spPr bwMode="auto">
            <a:xfrm>
              <a:off x="2054226" y="2150140"/>
              <a:ext cx="95250" cy="73025"/>
            </a:xfrm>
            <a:custGeom>
              <a:avLst/>
              <a:gdLst>
                <a:gd name="T0" fmla="*/ 33 w 60"/>
                <a:gd name="T1" fmla="*/ 42 h 46"/>
                <a:gd name="T2" fmla="*/ 39 w 60"/>
                <a:gd name="T3" fmla="*/ 46 h 46"/>
                <a:gd name="T4" fmla="*/ 60 w 60"/>
                <a:gd name="T5" fmla="*/ 25 h 46"/>
                <a:gd name="T6" fmla="*/ 60 w 60"/>
                <a:gd name="T7" fmla="*/ 21 h 46"/>
                <a:gd name="T8" fmla="*/ 39 w 60"/>
                <a:gd name="T9" fmla="*/ 0 h 46"/>
                <a:gd name="T10" fmla="*/ 34 w 60"/>
                <a:gd name="T11" fmla="*/ 4 h 46"/>
                <a:gd name="T12" fmla="*/ 50 w 60"/>
                <a:gd name="T13" fmla="*/ 20 h 46"/>
                <a:gd name="T14" fmla="*/ 0 w 60"/>
                <a:gd name="T15" fmla="*/ 20 h 46"/>
                <a:gd name="T16" fmla="*/ 0 w 60"/>
                <a:gd name="T17" fmla="*/ 26 h 46"/>
                <a:gd name="T18" fmla="*/ 50 w 60"/>
                <a:gd name="T19" fmla="*/ 26 h 46"/>
                <a:gd name="T20" fmla="*/ 33 w 60"/>
                <a:gd name="T21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46">
                  <a:moveTo>
                    <a:pt x="33" y="42"/>
                  </a:moveTo>
                  <a:lnTo>
                    <a:pt x="39" y="46"/>
                  </a:lnTo>
                  <a:lnTo>
                    <a:pt x="60" y="25"/>
                  </a:lnTo>
                  <a:lnTo>
                    <a:pt x="60" y="21"/>
                  </a:lnTo>
                  <a:lnTo>
                    <a:pt x="39" y="0"/>
                  </a:lnTo>
                  <a:lnTo>
                    <a:pt x="34" y="4"/>
                  </a:lnTo>
                  <a:lnTo>
                    <a:pt x="50" y="20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50" y="26"/>
                  </a:lnTo>
                  <a:lnTo>
                    <a:pt x="33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25" name="Rectangle 134"/>
          <p:cNvSpPr>
            <a:spLocks noChangeArrowheads="1"/>
          </p:cNvSpPr>
          <p:nvPr/>
        </p:nvSpPr>
        <p:spPr bwMode="auto">
          <a:xfrm>
            <a:off x="2628901" y="2034253"/>
            <a:ext cx="9525" cy="3048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12" name="Группа 611"/>
          <p:cNvGrpSpPr/>
          <p:nvPr/>
        </p:nvGrpSpPr>
        <p:grpSpPr>
          <a:xfrm>
            <a:off x="2447926" y="2062828"/>
            <a:ext cx="304800" cy="247650"/>
            <a:chOff x="2447926" y="2062828"/>
            <a:chExt cx="304800" cy="247650"/>
          </a:xfrm>
          <a:solidFill>
            <a:schemeClr val="tx2"/>
          </a:solidFill>
        </p:grpSpPr>
        <p:sp>
          <p:nvSpPr>
            <p:cNvPr id="119" name="Rectangle 128"/>
            <p:cNvSpPr>
              <a:spLocks noChangeArrowheads="1"/>
            </p:cNvSpPr>
            <p:nvPr/>
          </p:nvSpPr>
          <p:spPr bwMode="auto">
            <a:xfrm>
              <a:off x="2447926" y="2062828"/>
              <a:ext cx="1619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0" name="Rectangle 129"/>
            <p:cNvSpPr>
              <a:spLocks noChangeArrowheads="1"/>
            </p:cNvSpPr>
            <p:nvPr/>
          </p:nvSpPr>
          <p:spPr bwMode="auto">
            <a:xfrm>
              <a:off x="2505076" y="2110453"/>
              <a:ext cx="10477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1" name="Rectangle 130"/>
            <p:cNvSpPr>
              <a:spLocks noChangeArrowheads="1"/>
            </p:cNvSpPr>
            <p:nvPr/>
          </p:nvSpPr>
          <p:spPr bwMode="auto">
            <a:xfrm>
              <a:off x="2447926" y="2158078"/>
              <a:ext cx="1619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2" name="Rectangle 131"/>
            <p:cNvSpPr>
              <a:spLocks noChangeArrowheads="1"/>
            </p:cNvSpPr>
            <p:nvPr/>
          </p:nvSpPr>
          <p:spPr bwMode="auto">
            <a:xfrm>
              <a:off x="2490788" y="2205703"/>
              <a:ext cx="1190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3" name="Rectangle 132"/>
            <p:cNvSpPr>
              <a:spLocks noChangeArrowheads="1"/>
            </p:cNvSpPr>
            <p:nvPr/>
          </p:nvSpPr>
          <p:spPr bwMode="auto">
            <a:xfrm>
              <a:off x="2447926" y="2253328"/>
              <a:ext cx="1619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4" name="Rectangle 133"/>
            <p:cNvSpPr>
              <a:spLocks noChangeArrowheads="1"/>
            </p:cNvSpPr>
            <p:nvPr/>
          </p:nvSpPr>
          <p:spPr bwMode="auto">
            <a:xfrm>
              <a:off x="2481263" y="2300953"/>
              <a:ext cx="12858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6" name="Freeform 135"/>
            <p:cNvSpPr>
              <a:spLocks/>
            </p:cNvSpPr>
            <p:nvPr/>
          </p:nvSpPr>
          <p:spPr bwMode="auto">
            <a:xfrm>
              <a:off x="2657476" y="2150140"/>
              <a:ext cx="95250" cy="73025"/>
            </a:xfrm>
            <a:custGeom>
              <a:avLst/>
              <a:gdLst>
                <a:gd name="T0" fmla="*/ 26 w 60"/>
                <a:gd name="T1" fmla="*/ 4 h 46"/>
                <a:gd name="T2" fmla="*/ 22 w 60"/>
                <a:gd name="T3" fmla="*/ 0 h 46"/>
                <a:gd name="T4" fmla="*/ 0 w 60"/>
                <a:gd name="T5" fmla="*/ 21 h 46"/>
                <a:gd name="T6" fmla="*/ 0 w 60"/>
                <a:gd name="T7" fmla="*/ 25 h 46"/>
                <a:gd name="T8" fmla="*/ 22 w 60"/>
                <a:gd name="T9" fmla="*/ 46 h 46"/>
                <a:gd name="T10" fmla="*/ 26 w 60"/>
                <a:gd name="T11" fmla="*/ 42 h 46"/>
                <a:gd name="T12" fmla="*/ 10 w 60"/>
                <a:gd name="T13" fmla="*/ 26 h 46"/>
                <a:gd name="T14" fmla="*/ 60 w 60"/>
                <a:gd name="T15" fmla="*/ 26 h 46"/>
                <a:gd name="T16" fmla="*/ 60 w 60"/>
                <a:gd name="T17" fmla="*/ 20 h 46"/>
                <a:gd name="T18" fmla="*/ 10 w 60"/>
                <a:gd name="T19" fmla="*/ 20 h 46"/>
                <a:gd name="T20" fmla="*/ 26 w 60"/>
                <a:gd name="T21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46">
                  <a:moveTo>
                    <a:pt x="26" y="4"/>
                  </a:moveTo>
                  <a:lnTo>
                    <a:pt x="22" y="0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22" y="46"/>
                  </a:lnTo>
                  <a:lnTo>
                    <a:pt x="26" y="42"/>
                  </a:lnTo>
                  <a:lnTo>
                    <a:pt x="10" y="26"/>
                  </a:lnTo>
                  <a:lnTo>
                    <a:pt x="60" y="26"/>
                  </a:lnTo>
                  <a:lnTo>
                    <a:pt x="60" y="20"/>
                  </a:lnTo>
                  <a:lnTo>
                    <a:pt x="10" y="20"/>
                  </a:lnTo>
                  <a:lnTo>
                    <a:pt x="26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27" name="Freeform 136"/>
          <p:cNvSpPr>
            <a:spLocks noEditPoints="1"/>
          </p:cNvSpPr>
          <p:nvPr/>
        </p:nvSpPr>
        <p:spPr bwMode="auto">
          <a:xfrm>
            <a:off x="2843213" y="2058065"/>
            <a:ext cx="303213" cy="257175"/>
          </a:xfrm>
          <a:custGeom>
            <a:avLst/>
            <a:gdLst>
              <a:gd name="T0" fmla="*/ 128 w 256"/>
              <a:gd name="T1" fmla="*/ 0 h 216"/>
              <a:gd name="T2" fmla="*/ 0 w 256"/>
              <a:gd name="T3" fmla="*/ 82 h 216"/>
              <a:gd name="T4" fmla="*/ 70 w 256"/>
              <a:gd name="T5" fmla="*/ 155 h 216"/>
              <a:gd name="T6" fmla="*/ 56 w 256"/>
              <a:gd name="T7" fmla="*/ 172 h 216"/>
              <a:gd name="T8" fmla="*/ 84 w 256"/>
              <a:gd name="T9" fmla="*/ 192 h 216"/>
              <a:gd name="T10" fmla="*/ 100 w 256"/>
              <a:gd name="T11" fmla="*/ 189 h 216"/>
              <a:gd name="T12" fmla="*/ 104 w 256"/>
              <a:gd name="T13" fmla="*/ 200 h 216"/>
              <a:gd name="T14" fmla="*/ 100 w 256"/>
              <a:gd name="T15" fmla="*/ 208 h 216"/>
              <a:gd name="T16" fmla="*/ 100 w 256"/>
              <a:gd name="T17" fmla="*/ 216 h 216"/>
              <a:gd name="T18" fmla="*/ 112 w 256"/>
              <a:gd name="T19" fmla="*/ 200 h 216"/>
              <a:gd name="T20" fmla="*/ 107 w 256"/>
              <a:gd name="T21" fmla="*/ 184 h 216"/>
              <a:gd name="T22" fmla="*/ 112 w 256"/>
              <a:gd name="T23" fmla="*/ 172 h 216"/>
              <a:gd name="T24" fmla="*/ 110 w 256"/>
              <a:gd name="T25" fmla="*/ 163 h 216"/>
              <a:gd name="T26" fmla="*/ 128 w 256"/>
              <a:gd name="T27" fmla="*/ 164 h 216"/>
              <a:gd name="T28" fmla="*/ 256 w 256"/>
              <a:gd name="T29" fmla="*/ 82 h 216"/>
              <a:gd name="T30" fmla="*/ 128 w 256"/>
              <a:gd name="T31" fmla="*/ 0 h 216"/>
              <a:gd name="T32" fmla="*/ 64 w 256"/>
              <a:gd name="T33" fmla="*/ 172 h 216"/>
              <a:gd name="T34" fmla="*/ 84 w 256"/>
              <a:gd name="T35" fmla="*/ 160 h 216"/>
              <a:gd name="T36" fmla="*/ 104 w 256"/>
              <a:gd name="T37" fmla="*/ 172 h 216"/>
              <a:gd name="T38" fmla="*/ 84 w 256"/>
              <a:gd name="T39" fmla="*/ 184 h 216"/>
              <a:gd name="T40" fmla="*/ 64 w 256"/>
              <a:gd name="T41" fmla="*/ 172 h 216"/>
              <a:gd name="T42" fmla="*/ 128 w 256"/>
              <a:gd name="T43" fmla="*/ 156 h 216"/>
              <a:gd name="T44" fmla="*/ 8 w 256"/>
              <a:gd name="T45" fmla="*/ 82 h 216"/>
              <a:gd name="T46" fmla="*/ 128 w 256"/>
              <a:gd name="T47" fmla="*/ 8 h 216"/>
              <a:gd name="T48" fmla="*/ 248 w 256"/>
              <a:gd name="T49" fmla="*/ 82 h 216"/>
              <a:gd name="T50" fmla="*/ 128 w 256"/>
              <a:gd name="T51" fmla="*/ 15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56" h="216">
                <a:moveTo>
                  <a:pt x="128" y="0"/>
                </a:moveTo>
                <a:cubicBezTo>
                  <a:pt x="58" y="0"/>
                  <a:pt x="0" y="37"/>
                  <a:pt x="0" y="82"/>
                </a:cubicBezTo>
                <a:cubicBezTo>
                  <a:pt x="0" y="114"/>
                  <a:pt x="29" y="141"/>
                  <a:pt x="70" y="155"/>
                </a:cubicBezTo>
                <a:cubicBezTo>
                  <a:pt x="62" y="158"/>
                  <a:pt x="56" y="164"/>
                  <a:pt x="56" y="172"/>
                </a:cubicBezTo>
                <a:cubicBezTo>
                  <a:pt x="56" y="183"/>
                  <a:pt x="69" y="192"/>
                  <a:pt x="84" y="192"/>
                </a:cubicBezTo>
                <a:cubicBezTo>
                  <a:pt x="90" y="192"/>
                  <a:pt x="96" y="191"/>
                  <a:pt x="100" y="189"/>
                </a:cubicBezTo>
                <a:cubicBezTo>
                  <a:pt x="102" y="190"/>
                  <a:pt x="104" y="194"/>
                  <a:pt x="104" y="200"/>
                </a:cubicBezTo>
                <a:cubicBezTo>
                  <a:pt x="104" y="207"/>
                  <a:pt x="101" y="208"/>
                  <a:pt x="100" y="208"/>
                </a:cubicBezTo>
                <a:cubicBezTo>
                  <a:pt x="100" y="216"/>
                  <a:pt x="100" y="216"/>
                  <a:pt x="100" y="216"/>
                </a:cubicBezTo>
                <a:cubicBezTo>
                  <a:pt x="105" y="216"/>
                  <a:pt x="112" y="212"/>
                  <a:pt x="112" y="200"/>
                </a:cubicBezTo>
                <a:cubicBezTo>
                  <a:pt x="112" y="192"/>
                  <a:pt x="110" y="187"/>
                  <a:pt x="107" y="184"/>
                </a:cubicBezTo>
                <a:cubicBezTo>
                  <a:pt x="110" y="181"/>
                  <a:pt x="112" y="176"/>
                  <a:pt x="112" y="172"/>
                </a:cubicBezTo>
                <a:cubicBezTo>
                  <a:pt x="112" y="169"/>
                  <a:pt x="111" y="166"/>
                  <a:pt x="110" y="163"/>
                </a:cubicBezTo>
                <a:cubicBezTo>
                  <a:pt x="116" y="164"/>
                  <a:pt x="122" y="164"/>
                  <a:pt x="128" y="164"/>
                </a:cubicBezTo>
                <a:cubicBezTo>
                  <a:pt x="199" y="164"/>
                  <a:pt x="256" y="127"/>
                  <a:pt x="256" y="82"/>
                </a:cubicBezTo>
                <a:cubicBezTo>
                  <a:pt x="256" y="37"/>
                  <a:pt x="199" y="0"/>
                  <a:pt x="128" y="0"/>
                </a:cubicBezTo>
                <a:close/>
                <a:moveTo>
                  <a:pt x="64" y="172"/>
                </a:moveTo>
                <a:cubicBezTo>
                  <a:pt x="64" y="165"/>
                  <a:pt x="74" y="160"/>
                  <a:pt x="84" y="160"/>
                </a:cubicBezTo>
                <a:cubicBezTo>
                  <a:pt x="95" y="160"/>
                  <a:pt x="104" y="165"/>
                  <a:pt x="104" y="172"/>
                </a:cubicBezTo>
                <a:cubicBezTo>
                  <a:pt x="104" y="178"/>
                  <a:pt x="95" y="184"/>
                  <a:pt x="84" y="184"/>
                </a:cubicBezTo>
                <a:cubicBezTo>
                  <a:pt x="74" y="184"/>
                  <a:pt x="64" y="178"/>
                  <a:pt x="64" y="172"/>
                </a:cubicBezTo>
                <a:close/>
                <a:moveTo>
                  <a:pt x="128" y="156"/>
                </a:moveTo>
                <a:cubicBezTo>
                  <a:pt x="62" y="156"/>
                  <a:pt x="8" y="123"/>
                  <a:pt x="8" y="82"/>
                </a:cubicBezTo>
                <a:cubicBezTo>
                  <a:pt x="8" y="41"/>
                  <a:pt x="62" y="8"/>
                  <a:pt x="128" y="8"/>
                </a:cubicBezTo>
                <a:cubicBezTo>
                  <a:pt x="195" y="8"/>
                  <a:pt x="248" y="41"/>
                  <a:pt x="248" y="82"/>
                </a:cubicBezTo>
                <a:cubicBezTo>
                  <a:pt x="248" y="123"/>
                  <a:pt x="195" y="156"/>
                  <a:pt x="128" y="1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8" name="Freeform 137"/>
          <p:cNvSpPr>
            <a:spLocks noEditPoints="1"/>
          </p:cNvSpPr>
          <p:nvPr/>
        </p:nvSpPr>
        <p:spPr bwMode="auto">
          <a:xfrm>
            <a:off x="3233738" y="2089815"/>
            <a:ext cx="311150" cy="192088"/>
          </a:xfrm>
          <a:custGeom>
            <a:avLst/>
            <a:gdLst>
              <a:gd name="T0" fmla="*/ 99 w 196"/>
              <a:gd name="T1" fmla="*/ 0 h 121"/>
              <a:gd name="T2" fmla="*/ 0 w 196"/>
              <a:gd name="T3" fmla="*/ 43 h 121"/>
              <a:gd name="T4" fmla="*/ 48 w 196"/>
              <a:gd name="T5" fmla="*/ 62 h 121"/>
              <a:gd name="T6" fmla="*/ 0 w 196"/>
              <a:gd name="T7" fmla="*/ 82 h 121"/>
              <a:gd name="T8" fmla="*/ 99 w 196"/>
              <a:gd name="T9" fmla="*/ 121 h 121"/>
              <a:gd name="T10" fmla="*/ 196 w 196"/>
              <a:gd name="T11" fmla="*/ 82 h 121"/>
              <a:gd name="T12" fmla="*/ 149 w 196"/>
              <a:gd name="T13" fmla="*/ 62 h 121"/>
              <a:gd name="T14" fmla="*/ 196 w 196"/>
              <a:gd name="T15" fmla="*/ 43 h 121"/>
              <a:gd name="T16" fmla="*/ 99 w 196"/>
              <a:gd name="T17" fmla="*/ 0 h 121"/>
              <a:gd name="T18" fmla="*/ 180 w 196"/>
              <a:gd name="T19" fmla="*/ 82 h 121"/>
              <a:gd name="T20" fmla="*/ 99 w 196"/>
              <a:gd name="T21" fmla="*/ 115 h 121"/>
              <a:gd name="T22" fmla="*/ 16 w 196"/>
              <a:gd name="T23" fmla="*/ 82 h 121"/>
              <a:gd name="T24" fmla="*/ 55 w 196"/>
              <a:gd name="T25" fmla="*/ 65 h 121"/>
              <a:gd name="T26" fmla="*/ 99 w 196"/>
              <a:gd name="T27" fmla="*/ 82 h 121"/>
              <a:gd name="T28" fmla="*/ 141 w 196"/>
              <a:gd name="T29" fmla="*/ 65 h 121"/>
              <a:gd name="T30" fmla="*/ 180 w 196"/>
              <a:gd name="T31" fmla="*/ 82 h 121"/>
              <a:gd name="T32" fmla="*/ 141 w 196"/>
              <a:gd name="T33" fmla="*/ 58 h 121"/>
              <a:gd name="T34" fmla="*/ 141 w 196"/>
              <a:gd name="T35" fmla="*/ 59 h 121"/>
              <a:gd name="T36" fmla="*/ 99 w 196"/>
              <a:gd name="T37" fmla="*/ 76 h 121"/>
              <a:gd name="T38" fmla="*/ 55 w 196"/>
              <a:gd name="T39" fmla="*/ 59 h 121"/>
              <a:gd name="T40" fmla="*/ 55 w 196"/>
              <a:gd name="T41" fmla="*/ 58 h 121"/>
              <a:gd name="T42" fmla="*/ 55 w 196"/>
              <a:gd name="T43" fmla="*/ 58 h 121"/>
              <a:gd name="T44" fmla="*/ 16 w 196"/>
              <a:gd name="T45" fmla="*/ 43 h 121"/>
              <a:gd name="T46" fmla="*/ 99 w 196"/>
              <a:gd name="T47" fmla="*/ 7 h 121"/>
              <a:gd name="T48" fmla="*/ 180 w 196"/>
              <a:gd name="T49" fmla="*/ 43 h 121"/>
              <a:gd name="T50" fmla="*/ 141 w 196"/>
              <a:gd name="T51" fmla="*/ 58 h 121"/>
              <a:gd name="T52" fmla="*/ 141 w 196"/>
              <a:gd name="T53" fmla="*/ 5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6" h="121">
                <a:moveTo>
                  <a:pt x="99" y="0"/>
                </a:moveTo>
                <a:lnTo>
                  <a:pt x="0" y="43"/>
                </a:lnTo>
                <a:lnTo>
                  <a:pt x="48" y="62"/>
                </a:lnTo>
                <a:lnTo>
                  <a:pt x="0" y="82"/>
                </a:lnTo>
                <a:lnTo>
                  <a:pt x="99" y="121"/>
                </a:lnTo>
                <a:lnTo>
                  <a:pt x="196" y="82"/>
                </a:lnTo>
                <a:lnTo>
                  <a:pt x="149" y="62"/>
                </a:lnTo>
                <a:lnTo>
                  <a:pt x="196" y="43"/>
                </a:lnTo>
                <a:lnTo>
                  <a:pt x="99" y="0"/>
                </a:lnTo>
                <a:close/>
                <a:moveTo>
                  <a:pt x="180" y="82"/>
                </a:moveTo>
                <a:lnTo>
                  <a:pt x="99" y="115"/>
                </a:lnTo>
                <a:lnTo>
                  <a:pt x="16" y="82"/>
                </a:lnTo>
                <a:lnTo>
                  <a:pt x="55" y="65"/>
                </a:lnTo>
                <a:lnTo>
                  <a:pt x="99" y="82"/>
                </a:lnTo>
                <a:lnTo>
                  <a:pt x="141" y="65"/>
                </a:lnTo>
                <a:lnTo>
                  <a:pt x="180" y="82"/>
                </a:lnTo>
                <a:close/>
                <a:moveTo>
                  <a:pt x="141" y="58"/>
                </a:moveTo>
                <a:lnTo>
                  <a:pt x="141" y="59"/>
                </a:lnTo>
                <a:lnTo>
                  <a:pt x="99" y="76"/>
                </a:lnTo>
                <a:lnTo>
                  <a:pt x="55" y="59"/>
                </a:lnTo>
                <a:lnTo>
                  <a:pt x="55" y="58"/>
                </a:lnTo>
                <a:lnTo>
                  <a:pt x="55" y="58"/>
                </a:lnTo>
                <a:lnTo>
                  <a:pt x="16" y="43"/>
                </a:lnTo>
                <a:lnTo>
                  <a:pt x="99" y="7"/>
                </a:lnTo>
                <a:lnTo>
                  <a:pt x="180" y="43"/>
                </a:lnTo>
                <a:lnTo>
                  <a:pt x="141" y="58"/>
                </a:lnTo>
                <a:lnTo>
                  <a:pt x="141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9" name="Freeform 138"/>
          <p:cNvSpPr>
            <a:spLocks noEditPoints="1"/>
          </p:cNvSpPr>
          <p:nvPr/>
        </p:nvSpPr>
        <p:spPr bwMode="auto">
          <a:xfrm>
            <a:off x="3629026" y="2059653"/>
            <a:ext cx="309563" cy="252413"/>
          </a:xfrm>
          <a:custGeom>
            <a:avLst/>
            <a:gdLst>
              <a:gd name="T0" fmla="*/ 98 w 195"/>
              <a:gd name="T1" fmla="*/ 0 h 159"/>
              <a:gd name="T2" fmla="*/ 0 w 195"/>
              <a:gd name="T3" fmla="*/ 43 h 159"/>
              <a:gd name="T4" fmla="*/ 47 w 195"/>
              <a:gd name="T5" fmla="*/ 61 h 159"/>
              <a:gd name="T6" fmla="*/ 0 w 195"/>
              <a:gd name="T7" fmla="*/ 81 h 159"/>
              <a:gd name="T8" fmla="*/ 47 w 195"/>
              <a:gd name="T9" fmla="*/ 100 h 159"/>
              <a:gd name="T10" fmla="*/ 0 w 195"/>
              <a:gd name="T11" fmla="*/ 120 h 159"/>
              <a:gd name="T12" fmla="*/ 98 w 195"/>
              <a:gd name="T13" fmla="*/ 159 h 159"/>
              <a:gd name="T14" fmla="*/ 195 w 195"/>
              <a:gd name="T15" fmla="*/ 120 h 159"/>
              <a:gd name="T16" fmla="*/ 149 w 195"/>
              <a:gd name="T17" fmla="*/ 100 h 159"/>
              <a:gd name="T18" fmla="*/ 195 w 195"/>
              <a:gd name="T19" fmla="*/ 81 h 159"/>
              <a:gd name="T20" fmla="*/ 149 w 195"/>
              <a:gd name="T21" fmla="*/ 61 h 159"/>
              <a:gd name="T22" fmla="*/ 195 w 195"/>
              <a:gd name="T23" fmla="*/ 43 h 159"/>
              <a:gd name="T24" fmla="*/ 98 w 195"/>
              <a:gd name="T25" fmla="*/ 0 h 159"/>
              <a:gd name="T26" fmla="*/ 179 w 195"/>
              <a:gd name="T27" fmla="*/ 120 h 159"/>
              <a:gd name="T28" fmla="*/ 98 w 195"/>
              <a:gd name="T29" fmla="*/ 153 h 159"/>
              <a:gd name="T30" fmla="*/ 16 w 195"/>
              <a:gd name="T31" fmla="*/ 120 h 159"/>
              <a:gd name="T32" fmla="*/ 55 w 195"/>
              <a:gd name="T33" fmla="*/ 103 h 159"/>
              <a:gd name="T34" fmla="*/ 98 w 195"/>
              <a:gd name="T35" fmla="*/ 120 h 159"/>
              <a:gd name="T36" fmla="*/ 141 w 195"/>
              <a:gd name="T37" fmla="*/ 103 h 159"/>
              <a:gd name="T38" fmla="*/ 179 w 195"/>
              <a:gd name="T39" fmla="*/ 120 h 159"/>
              <a:gd name="T40" fmla="*/ 179 w 195"/>
              <a:gd name="T41" fmla="*/ 81 h 159"/>
              <a:gd name="T42" fmla="*/ 141 w 195"/>
              <a:gd name="T43" fmla="*/ 96 h 159"/>
              <a:gd name="T44" fmla="*/ 141 w 195"/>
              <a:gd name="T45" fmla="*/ 96 h 159"/>
              <a:gd name="T46" fmla="*/ 141 w 195"/>
              <a:gd name="T47" fmla="*/ 97 h 159"/>
              <a:gd name="T48" fmla="*/ 98 w 195"/>
              <a:gd name="T49" fmla="*/ 114 h 159"/>
              <a:gd name="T50" fmla="*/ 55 w 195"/>
              <a:gd name="T51" fmla="*/ 97 h 159"/>
              <a:gd name="T52" fmla="*/ 55 w 195"/>
              <a:gd name="T53" fmla="*/ 96 h 159"/>
              <a:gd name="T54" fmla="*/ 55 w 195"/>
              <a:gd name="T55" fmla="*/ 96 h 159"/>
              <a:gd name="T56" fmla="*/ 16 w 195"/>
              <a:gd name="T57" fmla="*/ 81 h 159"/>
              <a:gd name="T58" fmla="*/ 55 w 195"/>
              <a:gd name="T59" fmla="*/ 64 h 159"/>
              <a:gd name="T60" fmla="*/ 98 w 195"/>
              <a:gd name="T61" fmla="*/ 81 h 159"/>
              <a:gd name="T62" fmla="*/ 141 w 195"/>
              <a:gd name="T63" fmla="*/ 64 h 159"/>
              <a:gd name="T64" fmla="*/ 179 w 195"/>
              <a:gd name="T65" fmla="*/ 81 h 159"/>
              <a:gd name="T66" fmla="*/ 141 w 195"/>
              <a:gd name="T67" fmla="*/ 57 h 159"/>
              <a:gd name="T68" fmla="*/ 141 w 195"/>
              <a:gd name="T69" fmla="*/ 58 h 159"/>
              <a:gd name="T70" fmla="*/ 98 w 195"/>
              <a:gd name="T71" fmla="*/ 75 h 159"/>
              <a:gd name="T72" fmla="*/ 55 w 195"/>
              <a:gd name="T73" fmla="*/ 58 h 159"/>
              <a:gd name="T74" fmla="*/ 55 w 195"/>
              <a:gd name="T75" fmla="*/ 57 h 159"/>
              <a:gd name="T76" fmla="*/ 55 w 195"/>
              <a:gd name="T77" fmla="*/ 57 h 159"/>
              <a:gd name="T78" fmla="*/ 16 w 195"/>
              <a:gd name="T79" fmla="*/ 43 h 159"/>
              <a:gd name="T80" fmla="*/ 98 w 195"/>
              <a:gd name="T81" fmla="*/ 7 h 159"/>
              <a:gd name="T82" fmla="*/ 179 w 195"/>
              <a:gd name="T83" fmla="*/ 43 h 159"/>
              <a:gd name="T84" fmla="*/ 141 w 195"/>
              <a:gd name="T85" fmla="*/ 57 h 159"/>
              <a:gd name="T86" fmla="*/ 141 w 195"/>
              <a:gd name="T87" fmla="*/ 5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5" h="159">
                <a:moveTo>
                  <a:pt x="98" y="0"/>
                </a:moveTo>
                <a:lnTo>
                  <a:pt x="0" y="43"/>
                </a:lnTo>
                <a:lnTo>
                  <a:pt x="47" y="61"/>
                </a:lnTo>
                <a:lnTo>
                  <a:pt x="0" y="81"/>
                </a:lnTo>
                <a:lnTo>
                  <a:pt x="47" y="100"/>
                </a:lnTo>
                <a:lnTo>
                  <a:pt x="0" y="120"/>
                </a:lnTo>
                <a:lnTo>
                  <a:pt x="98" y="159"/>
                </a:lnTo>
                <a:lnTo>
                  <a:pt x="195" y="120"/>
                </a:lnTo>
                <a:lnTo>
                  <a:pt x="149" y="100"/>
                </a:lnTo>
                <a:lnTo>
                  <a:pt x="195" y="81"/>
                </a:lnTo>
                <a:lnTo>
                  <a:pt x="149" y="61"/>
                </a:lnTo>
                <a:lnTo>
                  <a:pt x="195" y="43"/>
                </a:lnTo>
                <a:lnTo>
                  <a:pt x="98" y="0"/>
                </a:lnTo>
                <a:close/>
                <a:moveTo>
                  <a:pt x="179" y="120"/>
                </a:moveTo>
                <a:lnTo>
                  <a:pt x="98" y="153"/>
                </a:lnTo>
                <a:lnTo>
                  <a:pt x="16" y="120"/>
                </a:lnTo>
                <a:lnTo>
                  <a:pt x="55" y="103"/>
                </a:lnTo>
                <a:lnTo>
                  <a:pt x="98" y="120"/>
                </a:lnTo>
                <a:lnTo>
                  <a:pt x="141" y="103"/>
                </a:lnTo>
                <a:lnTo>
                  <a:pt x="179" y="120"/>
                </a:lnTo>
                <a:close/>
                <a:moveTo>
                  <a:pt x="179" y="81"/>
                </a:moveTo>
                <a:lnTo>
                  <a:pt x="141" y="96"/>
                </a:lnTo>
                <a:lnTo>
                  <a:pt x="141" y="96"/>
                </a:lnTo>
                <a:lnTo>
                  <a:pt x="141" y="97"/>
                </a:lnTo>
                <a:lnTo>
                  <a:pt x="98" y="114"/>
                </a:lnTo>
                <a:lnTo>
                  <a:pt x="55" y="97"/>
                </a:lnTo>
                <a:lnTo>
                  <a:pt x="55" y="96"/>
                </a:lnTo>
                <a:lnTo>
                  <a:pt x="55" y="96"/>
                </a:lnTo>
                <a:lnTo>
                  <a:pt x="16" y="81"/>
                </a:lnTo>
                <a:lnTo>
                  <a:pt x="55" y="64"/>
                </a:lnTo>
                <a:lnTo>
                  <a:pt x="98" y="81"/>
                </a:lnTo>
                <a:lnTo>
                  <a:pt x="141" y="64"/>
                </a:lnTo>
                <a:lnTo>
                  <a:pt x="179" y="81"/>
                </a:lnTo>
                <a:close/>
                <a:moveTo>
                  <a:pt x="141" y="57"/>
                </a:moveTo>
                <a:lnTo>
                  <a:pt x="141" y="58"/>
                </a:lnTo>
                <a:lnTo>
                  <a:pt x="98" y="75"/>
                </a:lnTo>
                <a:lnTo>
                  <a:pt x="55" y="58"/>
                </a:lnTo>
                <a:lnTo>
                  <a:pt x="55" y="57"/>
                </a:lnTo>
                <a:lnTo>
                  <a:pt x="55" y="57"/>
                </a:lnTo>
                <a:lnTo>
                  <a:pt x="16" y="43"/>
                </a:lnTo>
                <a:lnTo>
                  <a:pt x="98" y="7"/>
                </a:lnTo>
                <a:lnTo>
                  <a:pt x="179" y="43"/>
                </a:lnTo>
                <a:lnTo>
                  <a:pt x="141" y="57"/>
                </a:lnTo>
                <a:lnTo>
                  <a:pt x="14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0" name="Freeform 139"/>
          <p:cNvSpPr>
            <a:spLocks noEditPoints="1"/>
          </p:cNvSpPr>
          <p:nvPr/>
        </p:nvSpPr>
        <p:spPr bwMode="auto">
          <a:xfrm>
            <a:off x="4027488" y="2034253"/>
            <a:ext cx="303213" cy="304800"/>
          </a:xfrm>
          <a:custGeom>
            <a:avLst/>
            <a:gdLst>
              <a:gd name="T0" fmla="*/ 0 w 191"/>
              <a:gd name="T1" fmla="*/ 192 h 192"/>
              <a:gd name="T2" fmla="*/ 191 w 191"/>
              <a:gd name="T3" fmla="*/ 192 h 192"/>
              <a:gd name="T4" fmla="*/ 191 w 191"/>
              <a:gd name="T5" fmla="*/ 0 h 192"/>
              <a:gd name="T6" fmla="*/ 0 w 191"/>
              <a:gd name="T7" fmla="*/ 0 h 192"/>
              <a:gd name="T8" fmla="*/ 0 w 191"/>
              <a:gd name="T9" fmla="*/ 192 h 192"/>
              <a:gd name="T10" fmla="*/ 6 w 191"/>
              <a:gd name="T11" fmla="*/ 6 h 192"/>
              <a:gd name="T12" fmla="*/ 185 w 191"/>
              <a:gd name="T13" fmla="*/ 6 h 192"/>
              <a:gd name="T14" fmla="*/ 185 w 191"/>
              <a:gd name="T15" fmla="*/ 186 h 192"/>
              <a:gd name="T16" fmla="*/ 6 w 191"/>
              <a:gd name="T17" fmla="*/ 186 h 192"/>
              <a:gd name="T18" fmla="*/ 6 w 191"/>
              <a:gd name="T19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1" h="192">
                <a:moveTo>
                  <a:pt x="0" y="192"/>
                </a:moveTo>
                <a:lnTo>
                  <a:pt x="191" y="192"/>
                </a:lnTo>
                <a:lnTo>
                  <a:pt x="191" y="0"/>
                </a:lnTo>
                <a:lnTo>
                  <a:pt x="0" y="0"/>
                </a:lnTo>
                <a:lnTo>
                  <a:pt x="0" y="192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186"/>
                </a:lnTo>
                <a:lnTo>
                  <a:pt x="6" y="186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1" name="Freeform 140"/>
          <p:cNvSpPr>
            <a:spLocks noEditPoints="1"/>
          </p:cNvSpPr>
          <p:nvPr/>
        </p:nvSpPr>
        <p:spPr bwMode="auto">
          <a:xfrm>
            <a:off x="4421188" y="2034253"/>
            <a:ext cx="304800" cy="304800"/>
          </a:xfrm>
          <a:custGeom>
            <a:avLst/>
            <a:gdLst>
              <a:gd name="T0" fmla="*/ 93 w 192"/>
              <a:gd name="T1" fmla="*/ 0 h 192"/>
              <a:gd name="T2" fmla="*/ 0 w 192"/>
              <a:gd name="T3" fmla="*/ 0 h 192"/>
              <a:gd name="T4" fmla="*/ 0 w 192"/>
              <a:gd name="T5" fmla="*/ 192 h 192"/>
              <a:gd name="T6" fmla="*/ 93 w 192"/>
              <a:gd name="T7" fmla="*/ 192 h 192"/>
              <a:gd name="T8" fmla="*/ 99 w 192"/>
              <a:gd name="T9" fmla="*/ 192 h 192"/>
              <a:gd name="T10" fmla="*/ 192 w 192"/>
              <a:gd name="T11" fmla="*/ 192 h 192"/>
              <a:gd name="T12" fmla="*/ 192 w 192"/>
              <a:gd name="T13" fmla="*/ 0 h 192"/>
              <a:gd name="T14" fmla="*/ 99 w 192"/>
              <a:gd name="T15" fmla="*/ 0 h 192"/>
              <a:gd name="T16" fmla="*/ 93 w 192"/>
              <a:gd name="T17" fmla="*/ 0 h 192"/>
              <a:gd name="T18" fmla="*/ 93 w 192"/>
              <a:gd name="T19" fmla="*/ 186 h 192"/>
              <a:gd name="T20" fmla="*/ 6 w 192"/>
              <a:gd name="T21" fmla="*/ 186 h 192"/>
              <a:gd name="T22" fmla="*/ 6 w 192"/>
              <a:gd name="T23" fmla="*/ 6 h 192"/>
              <a:gd name="T24" fmla="*/ 93 w 192"/>
              <a:gd name="T25" fmla="*/ 6 h 192"/>
              <a:gd name="T26" fmla="*/ 93 w 192"/>
              <a:gd name="T27" fmla="*/ 186 h 192"/>
              <a:gd name="T28" fmla="*/ 186 w 192"/>
              <a:gd name="T29" fmla="*/ 6 h 192"/>
              <a:gd name="T30" fmla="*/ 186 w 192"/>
              <a:gd name="T31" fmla="*/ 186 h 192"/>
              <a:gd name="T32" fmla="*/ 99 w 192"/>
              <a:gd name="T33" fmla="*/ 186 h 192"/>
              <a:gd name="T34" fmla="*/ 99 w 192"/>
              <a:gd name="T35" fmla="*/ 6 h 192"/>
              <a:gd name="T36" fmla="*/ 186 w 192"/>
              <a:gd name="T37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2" h="192">
                <a:moveTo>
                  <a:pt x="93" y="0"/>
                </a:moveTo>
                <a:lnTo>
                  <a:pt x="0" y="0"/>
                </a:lnTo>
                <a:lnTo>
                  <a:pt x="0" y="192"/>
                </a:lnTo>
                <a:lnTo>
                  <a:pt x="93" y="192"/>
                </a:lnTo>
                <a:lnTo>
                  <a:pt x="99" y="192"/>
                </a:lnTo>
                <a:lnTo>
                  <a:pt x="192" y="192"/>
                </a:lnTo>
                <a:lnTo>
                  <a:pt x="192" y="0"/>
                </a:lnTo>
                <a:lnTo>
                  <a:pt x="99" y="0"/>
                </a:lnTo>
                <a:lnTo>
                  <a:pt x="93" y="0"/>
                </a:lnTo>
                <a:close/>
                <a:moveTo>
                  <a:pt x="93" y="186"/>
                </a:moveTo>
                <a:lnTo>
                  <a:pt x="6" y="186"/>
                </a:lnTo>
                <a:lnTo>
                  <a:pt x="6" y="6"/>
                </a:lnTo>
                <a:lnTo>
                  <a:pt x="93" y="6"/>
                </a:lnTo>
                <a:lnTo>
                  <a:pt x="93" y="186"/>
                </a:lnTo>
                <a:close/>
                <a:moveTo>
                  <a:pt x="186" y="6"/>
                </a:moveTo>
                <a:lnTo>
                  <a:pt x="186" y="186"/>
                </a:lnTo>
                <a:lnTo>
                  <a:pt x="99" y="186"/>
                </a:lnTo>
                <a:lnTo>
                  <a:pt x="99" y="6"/>
                </a:lnTo>
                <a:lnTo>
                  <a:pt x="18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2" name="Freeform 141"/>
          <p:cNvSpPr>
            <a:spLocks noEditPoints="1"/>
          </p:cNvSpPr>
          <p:nvPr/>
        </p:nvSpPr>
        <p:spPr bwMode="auto">
          <a:xfrm>
            <a:off x="4814888" y="2034253"/>
            <a:ext cx="304800" cy="304800"/>
          </a:xfrm>
          <a:custGeom>
            <a:avLst/>
            <a:gdLst>
              <a:gd name="T0" fmla="*/ 126 w 192"/>
              <a:gd name="T1" fmla="*/ 0 h 192"/>
              <a:gd name="T2" fmla="*/ 66 w 192"/>
              <a:gd name="T3" fmla="*/ 0 h 192"/>
              <a:gd name="T4" fmla="*/ 60 w 192"/>
              <a:gd name="T5" fmla="*/ 0 h 192"/>
              <a:gd name="T6" fmla="*/ 0 w 192"/>
              <a:gd name="T7" fmla="*/ 0 h 192"/>
              <a:gd name="T8" fmla="*/ 0 w 192"/>
              <a:gd name="T9" fmla="*/ 192 h 192"/>
              <a:gd name="T10" fmla="*/ 60 w 192"/>
              <a:gd name="T11" fmla="*/ 192 h 192"/>
              <a:gd name="T12" fmla="*/ 66 w 192"/>
              <a:gd name="T13" fmla="*/ 192 h 192"/>
              <a:gd name="T14" fmla="*/ 126 w 192"/>
              <a:gd name="T15" fmla="*/ 192 h 192"/>
              <a:gd name="T16" fmla="*/ 132 w 192"/>
              <a:gd name="T17" fmla="*/ 192 h 192"/>
              <a:gd name="T18" fmla="*/ 192 w 192"/>
              <a:gd name="T19" fmla="*/ 192 h 192"/>
              <a:gd name="T20" fmla="*/ 192 w 192"/>
              <a:gd name="T21" fmla="*/ 0 h 192"/>
              <a:gd name="T22" fmla="*/ 132 w 192"/>
              <a:gd name="T23" fmla="*/ 0 h 192"/>
              <a:gd name="T24" fmla="*/ 126 w 192"/>
              <a:gd name="T25" fmla="*/ 0 h 192"/>
              <a:gd name="T26" fmla="*/ 60 w 192"/>
              <a:gd name="T27" fmla="*/ 186 h 192"/>
              <a:gd name="T28" fmla="*/ 6 w 192"/>
              <a:gd name="T29" fmla="*/ 186 h 192"/>
              <a:gd name="T30" fmla="*/ 6 w 192"/>
              <a:gd name="T31" fmla="*/ 6 h 192"/>
              <a:gd name="T32" fmla="*/ 60 w 192"/>
              <a:gd name="T33" fmla="*/ 6 h 192"/>
              <a:gd name="T34" fmla="*/ 60 w 192"/>
              <a:gd name="T35" fmla="*/ 186 h 192"/>
              <a:gd name="T36" fmla="*/ 126 w 192"/>
              <a:gd name="T37" fmla="*/ 186 h 192"/>
              <a:gd name="T38" fmla="*/ 66 w 192"/>
              <a:gd name="T39" fmla="*/ 186 h 192"/>
              <a:gd name="T40" fmla="*/ 66 w 192"/>
              <a:gd name="T41" fmla="*/ 6 h 192"/>
              <a:gd name="T42" fmla="*/ 126 w 192"/>
              <a:gd name="T43" fmla="*/ 6 h 192"/>
              <a:gd name="T44" fmla="*/ 126 w 192"/>
              <a:gd name="T45" fmla="*/ 186 h 192"/>
              <a:gd name="T46" fmla="*/ 186 w 192"/>
              <a:gd name="T47" fmla="*/ 6 h 192"/>
              <a:gd name="T48" fmla="*/ 186 w 192"/>
              <a:gd name="T49" fmla="*/ 186 h 192"/>
              <a:gd name="T50" fmla="*/ 132 w 192"/>
              <a:gd name="T51" fmla="*/ 186 h 192"/>
              <a:gd name="T52" fmla="*/ 132 w 192"/>
              <a:gd name="T53" fmla="*/ 6 h 192"/>
              <a:gd name="T54" fmla="*/ 186 w 192"/>
              <a:gd name="T55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92" h="192">
                <a:moveTo>
                  <a:pt x="126" y="0"/>
                </a:moveTo>
                <a:lnTo>
                  <a:pt x="66" y="0"/>
                </a:lnTo>
                <a:lnTo>
                  <a:pt x="60" y="0"/>
                </a:lnTo>
                <a:lnTo>
                  <a:pt x="0" y="0"/>
                </a:lnTo>
                <a:lnTo>
                  <a:pt x="0" y="192"/>
                </a:lnTo>
                <a:lnTo>
                  <a:pt x="60" y="192"/>
                </a:lnTo>
                <a:lnTo>
                  <a:pt x="66" y="192"/>
                </a:lnTo>
                <a:lnTo>
                  <a:pt x="126" y="192"/>
                </a:lnTo>
                <a:lnTo>
                  <a:pt x="132" y="192"/>
                </a:lnTo>
                <a:lnTo>
                  <a:pt x="192" y="192"/>
                </a:lnTo>
                <a:lnTo>
                  <a:pt x="192" y="0"/>
                </a:lnTo>
                <a:lnTo>
                  <a:pt x="132" y="0"/>
                </a:lnTo>
                <a:lnTo>
                  <a:pt x="126" y="0"/>
                </a:lnTo>
                <a:close/>
                <a:moveTo>
                  <a:pt x="60" y="186"/>
                </a:moveTo>
                <a:lnTo>
                  <a:pt x="6" y="186"/>
                </a:lnTo>
                <a:lnTo>
                  <a:pt x="6" y="6"/>
                </a:lnTo>
                <a:lnTo>
                  <a:pt x="60" y="6"/>
                </a:lnTo>
                <a:lnTo>
                  <a:pt x="60" y="186"/>
                </a:lnTo>
                <a:close/>
                <a:moveTo>
                  <a:pt x="126" y="186"/>
                </a:moveTo>
                <a:lnTo>
                  <a:pt x="66" y="186"/>
                </a:lnTo>
                <a:lnTo>
                  <a:pt x="66" y="6"/>
                </a:lnTo>
                <a:lnTo>
                  <a:pt x="126" y="6"/>
                </a:lnTo>
                <a:lnTo>
                  <a:pt x="126" y="186"/>
                </a:lnTo>
                <a:close/>
                <a:moveTo>
                  <a:pt x="186" y="6"/>
                </a:moveTo>
                <a:lnTo>
                  <a:pt x="186" y="186"/>
                </a:lnTo>
                <a:lnTo>
                  <a:pt x="132" y="186"/>
                </a:lnTo>
                <a:lnTo>
                  <a:pt x="132" y="6"/>
                </a:lnTo>
                <a:lnTo>
                  <a:pt x="18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3" name="Freeform 142"/>
          <p:cNvSpPr>
            <a:spLocks noEditPoints="1"/>
          </p:cNvSpPr>
          <p:nvPr/>
        </p:nvSpPr>
        <p:spPr bwMode="auto">
          <a:xfrm>
            <a:off x="5210176" y="2034253"/>
            <a:ext cx="303213" cy="304800"/>
          </a:xfrm>
          <a:custGeom>
            <a:avLst/>
            <a:gdLst>
              <a:gd name="T0" fmla="*/ 93 w 191"/>
              <a:gd name="T1" fmla="*/ 0 h 192"/>
              <a:gd name="T2" fmla="*/ 0 w 191"/>
              <a:gd name="T3" fmla="*/ 0 h 192"/>
              <a:gd name="T4" fmla="*/ 0 w 191"/>
              <a:gd name="T5" fmla="*/ 93 h 192"/>
              <a:gd name="T6" fmla="*/ 0 w 191"/>
              <a:gd name="T7" fmla="*/ 99 h 192"/>
              <a:gd name="T8" fmla="*/ 0 w 191"/>
              <a:gd name="T9" fmla="*/ 192 h 192"/>
              <a:gd name="T10" fmla="*/ 93 w 191"/>
              <a:gd name="T11" fmla="*/ 192 h 192"/>
              <a:gd name="T12" fmla="*/ 99 w 191"/>
              <a:gd name="T13" fmla="*/ 192 h 192"/>
              <a:gd name="T14" fmla="*/ 191 w 191"/>
              <a:gd name="T15" fmla="*/ 192 h 192"/>
              <a:gd name="T16" fmla="*/ 191 w 191"/>
              <a:gd name="T17" fmla="*/ 99 h 192"/>
              <a:gd name="T18" fmla="*/ 191 w 191"/>
              <a:gd name="T19" fmla="*/ 93 h 192"/>
              <a:gd name="T20" fmla="*/ 191 w 191"/>
              <a:gd name="T21" fmla="*/ 0 h 192"/>
              <a:gd name="T22" fmla="*/ 99 w 191"/>
              <a:gd name="T23" fmla="*/ 0 h 192"/>
              <a:gd name="T24" fmla="*/ 93 w 191"/>
              <a:gd name="T25" fmla="*/ 0 h 192"/>
              <a:gd name="T26" fmla="*/ 6 w 191"/>
              <a:gd name="T27" fmla="*/ 6 h 192"/>
              <a:gd name="T28" fmla="*/ 93 w 191"/>
              <a:gd name="T29" fmla="*/ 6 h 192"/>
              <a:gd name="T30" fmla="*/ 93 w 191"/>
              <a:gd name="T31" fmla="*/ 93 h 192"/>
              <a:gd name="T32" fmla="*/ 6 w 191"/>
              <a:gd name="T33" fmla="*/ 93 h 192"/>
              <a:gd name="T34" fmla="*/ 6 w 191"/>
              <a:gd name="T35" fmla="*/ 6 h 192"/>
              <a:gd name="T36" fmla="*/ 93 w 191"/>
              <a:gd name="T37" fmla="*/ 186 h 192"/>
              <a:gd name="T38" fmla="*/ 6 w 191"/>
              <a:gd name="T39" fmla="*/ 186 h 192"/>
              <a:gd name="T40" fmla="*/ 6 w 191"/>
              <a:gd name="T41" fmla="*/ 99 h 192"/>
              <a:gd name="T42" fmla="*/ 93 w 191"/>
              <a:gd name="T43" fmla="*/ 99 h 192"/>
              <a:gd name="T44" fmla="*/ 93 w 191"/>
              <a:gd name="T45" fmla="*/ 186 h 192"/>
              <a:gd name="T46" fmla="*/ 185 w 191"/>
              <a:gd name="T47" fmla="*/ 186 h 192"/>
              <a:gd name="T48" fmla="*/ 99 w 191"/>
              <a:gd name="T49" fmla="*/ 186 h 192"/>
              <a:gd name="T50" fmla="*/ 99 w 191"/>
              <a:gd name="T51" fmla="*/ 99 h 192"/>
              <a:gd name="T52" fmla="*/ 185 w 191"/>
              <a:gd name="T53" fmla="*/ 99 h 192"/>
              <a:gd name="T54" fmla="*/ 185 w 191"/>
              <a:gd name="T55" fmla="*/ 186 h 192"/>
              <a:gd name="T56" fmla="*/ 185 w 191"/>
              <a:gd name="T57" fmla="*/ 6 h 192"/>
              <a:gd name="T58" fmla="*/ 185 w 191"/>
              <a:gd name="T59" fmla="*/ 93 h 192"/>
              <a:gd name="T60" fmla="*/ 99 w 191"/>
              <a:gd name="T61" fmla="*/ 93 h 192"/>
              <a:gd name="T62" fmla="*/ 99 w 191"/>
              <a:gd name="T63" fmla="*/ 6 h 192"/>
              <a:gd name="T64" fmla="*/ 185 w 191"/>
              <a:gd name="T65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91" h="192">
                <a:moveTo>
                  <a:pt x="93" y="0"/>
                </a:moveTo>
                <a:lnTo>
                  <a:pt x="0" y="0"/>
                </a:lnTo>
                <a:lnTo>
                  <a:pt x="0" y="93"/>
                </a:lnTo>
                <a:lnTo>
                  <a:pt x="0" y="99"/>
                </a:lnTo>
                <a:lnTo>
                  <a:pt x="0" y="192"/>
                </a:lnTo>
                <a:lnTo>
                  <a:pt x="93" y="192"/>
                </a:lnTo>
                <a:lnTo>
                  <a:pt x="99" y="192"/>
                </a:lnTo>
                <a:lnTo>
                  <a:pt x="191" y="192"/>
                </a:lnTo>
                <a:lnTo>
                  <a:pt x="191" y="99"/>
                </a:lnTo>
                <a:lnTo>
                  <a:pt x="191" y="93"/>
                </a:lnTo>
                <a:lnTo>
                  <a:pt x="191" y="0"/>
                </a:lnTo>
                <a:lnTo>
                  <a:pt x="99" y="0"/>
                </a:lnTo>
                <a:lnTo>
                  <a:pt x="93" y="0"/>
                </a:lnTo>
                <a:close/>
                <a:moveTo>
                  <a:pt x="6" y="6"/>
                </a:moveTo>
                <a:lnTo>
                  <a:pt x="93" y="6"/>
                </a:lnTo>
                <a:lnTo>
                  <a:pt x="93" y="93"/>
                </a:lnTo>
                <a:lnTo>
                  <a:pt x="6" y="93"/>
                </a:lnTo>
                <a:lnTo>
                  <a:pt x="6" y="6"/>
                </a:lnTo>
                <a:close/>
                <a:moveTo>
                  <a:pt x="93" y="186"/>
                </a:moveTo>
                <a:lnTo>
                  <a:pt x="6" y="186"/>
                </a:lnTo>
                <a:lnTo>
                  <a:pt x="6" y="99"/>
                </a:lnTo>
                <a:lnTo>
                  <a:pt x="93" y="99"/>
                </a:lnTo>
                <a:lnTo>
                  <a:pt x="93" y="186"/>
                </a:lnTo>
                <a:close/>
                <a:moveTo>
                  <a:pt x="185" y="186"/>
                </a:moveTo>
                <a:lnTo>
                  <a:pt x="99" y="186"/>
                </a:lnTo>
                <a:lnTo>
                  <a:pt x="99" y="99"/>
                </a:lnTo>
                <a:lnTo>
                  <a:pt x="185" y="99"/>
                </a:lnTo>
                <a:lnTo>
                  <a:pt x="185" y="186"/>
                </a:lnTo>
                <a:close/>
                <a:moveTo>
                  <a:pt x="185" y="6"/>
                </a:moveTo>
                <a:lnTo>
                  <a:pt x="185" y="93"/>
                </a:lnTo>
                <a:lnTo>
                  <a:pt x="99" y="93"/>
                </a:lnTo>
                <a:lnTo>
                  <a:pt x="99" y="6"/>
                </a:lnTo>
                <a:lnTo>
                  <a:pt x="185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4" name="Freeform 143"/>
          <p:cNvSpPr>
            <a:spLocks noEditPoints="1"/>
          </p:cNvSpPr>
          <p:nvPr/>
        </p:nvSpPr>
        <p:spPr bwMode="auto">
          <a:xfrm>
            <a:off x="5603876" y="2034253"/>
            <a:ext cx="304800" cy="304800"/>
          </a:xfrm>
          <a:custGeom>
            <a:avLst/>
            <a:gdLst>
              <a:gd name="T0" fmla="*/ 138 w 192"/>
              <a:gd name="T1" fmla="*/ 0 h 192"/>
              <a:gd name="T2" fmla="*/ 99 w 192"/>
              <a:gd name="T3" fmla="*/ 0 h 192"/>
              <a:gd name="T4" fmla="*/ 93 w 192"/>
              <a:gd name="T5" fmla="*/ 0 h 192"/>
              <a:gd name="T6" fmla="*/ 51 w 192"/>
              <a:gd name="T7" fmla="*/ 0 h 192"/>
              <a:gd name="T8" fmla="*/ 45 w 192"/>
              <a:gd name="T9" fmla="*/ 0 h 192"/>
              <a:gd name="T10" fmla="*/ 0 w 192"/>
              <a:gd name="T11" fmla="*/ 0 h 192"/>
              <a:gd name="T12" fmla="*/ 0 w 192"/>
              <a:gd name="T13" fmla="*/ 192 h 192"/>
              <a:gd name="T14" fmla="*/ 45 w 192"/>
              <a:gd name="T15" fmla="*/ 192 h 192"/>
              <a:gd name="T16" fmla="*/ 51 w 192"/>
              <a:gd name="T17" fmla="*/ 192 h 192"/>
              <a:gd name="T18" fmla="*/ 93 w 192"/>
              <a:gd name="T19" fmla="*/ 192 h 192"/>
              <a:gd name="T20" fmla="*/ 99 w 192"/>
              <a:gd name="T21" fmla="*/ 192 h 192"/>
              <a:gd name="T22" fmla="*/ 138 w 192"/>
              <a:gd name="T23" fmla="*/ 192 h 192"/>
              <a:gd name="T24" fmla="*/ 144 w 192"/>
              <a:gd name="T25" fmla="*/ 192 h 192"/>
              <a:gd name="T26" fmla="*/ 192 w 192"/>
              <a:gd name="T27" fmla="*/ 192 h 192"/>
              <a:gd name="T28" fmla="*/ 192 w 192"/>
              <a:gd name="T29" fmla="*/ 0 h 192"/>
              <a:gd name="T30" fmla="*/ 144 w 192"/>
              <a:gd name="T31" fmla="*/ 0 h 192"/>
              <a:gd name="T32" fmla="*/ 138 w 192"/>
              <a:gd name="T33" fmla="*/ 0 h 192"/>
              <a:gd name="T34" fmla="*/ 45 w 192"/>
              <a:gd name="T35" fmla="*/ 186 h 192"/>
              <a:gd name="T36" fmla="*/ 6 w 192"/>
              <a:gd name="T37" fmla="*/ 186 h 192"/>
              <a:gd name="T38" fmla="*/ 6 w 192"/>
              <a:gd name="T39" fmla="*/ 6 h 192"/>
              <a:gd name="T40" fmla="*/ 45 w 192"/>
              <a:gd name="T41" fmla="*/ 6 h 192"/>
              <a:gd name="T42" fmla="*/ 45 w 192"/>
              <a:gd name="T43" fmla="*/ 186 h 192"/>
              <a:gd name="T44" fmla="*/ 93 w 192"/>
              <a:gd name="T45" fmla="*/ 186 h 192"/>
              <a:gd name="T46" fmla="*/ 51 w 192"/>
              <a:gd name="T47" fmla="*/ 186 h 192"/>
              <a:gd name="T48" fmla="*/ 51 w 192"/>
              <a:gd name="T49" fmla="*/ 6 h 192"/>
              <a:gd name="T50" fmla="*/ 93 w 192"/>
              <a:gd name="T51" fmla="*/ 6 h 192"/>
              <a:gd name="T52" fmla="*/ 93 w 192"/>
              <a:gd name="T53" fmla="*/ 186 h 192"/>
              <a:gd name="T54" fmla="*/ 138 w 192"/>
              <a:gd name="T55" fmla="*/ 186 h 192"/>
              <a:gd name="T56" fmla="*/ 99 w 192"/>
              <a:gd name="T57" fmla="*/ 186 h 192"/>
              <a:gd name="T58" fmla="*/ 99 w 192"/>
              <a:gd name="T59" fmla="*/ 6 h 192"/>
              <a:gd name="T60" fmla="*/ 138 w 192"/>
              <a:gd name="T61" fmla="*/ 6 h 192"/>
              <a:gd name="T62" fmla="*/ 138 w 192"/>
              <a:gd name="T63" fmla="*/ 186 h 192"/>
              <a:gd name="T64" fmla="*/ 186 w 192"/>
              <a:gd name="T65" fmla="*/ 6 h 192"/>
              <a:gd name="T66" fmla="*/ 186 w 192"/>
              <a:gd name="T67" fmla="*/ 186 h 192"/>
              <a:gd name="T68" fmla="*/ 144 w 192"/>
              <a:gd name="T69" fmla="*/ 186 h 192"/>
              <a:gd name="T70" fmla="*/ 144 w 192"/>
              <a:gd name="T71" fmla="*/ 6 h 192"/>
              <a:gd name="T72" fmla="*/ 186 w 192"/>
              <a:gd name="T73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2" h="192">
                <a:moveTo>
                  <a:pt x="138" y="0"/>
                </a:moveTo>
                <a:lnTo>
                  <a:pt x="99" y="0"/>
                </a:lnTo>
                <a:lnTo>
                  <a:pt x="93" y="0"/>
                </a:lnTo>
                <a:lnTo>
                  <a:pt x="51" y="0"/>
                </a:lnTo>
                <a:lnTo>
                  <a:pt x="45" y="0"/>
                </a:lnTo>
                <a:lnTo>
                  <a:pt x="0" y="0"/>
                </a:lnTo>
                <a:lnTo>
                  <a:pt x="0" y="192"/>
                </a:lnTo>
                <a:lnTo>
                  <a:pt x="45" y="192"/>
                </a:lnTo>
                <a:lnTo>
                  <a:pt x="51" y="192"/>
                </a:lnTo>
                <a:lnTo>
                  <a:pt x="93" y="192"/>
                </a:lnTo>
                <a:lnTo>
                  <a:pt x="99" y="192"/>
                </a:lnTo>
                <a:lnTo>
                  <a:pt x="138" y="192"/>
                </a:lnTo>
                <a:lnTo>
                  <a:pt x="144" y="192"/>
                </a:lnTo>
                <a:lnTo>
                  <a:pt x="192" y="192"/>
                </a:lnTo>
                <a:lnTo>
                  <a:pt x="192" y="0"/>
                </a:lnTo>
                <a:lnTo>
                  <a:pt x="144" y="0"/>
                </a:lnTo>
                <a:lnTo>
                  <a:pt x="138" y="0"/>
                </a:lnTo>
                <a:close/>
                <a:moveTo>
                  <a:pt x="45" y="186"/>
                </a:moveTo>
                <a:lnTo>
                  <a:pt x="6" y="186"/>
                </a:lnTo>
                <a:lnTo>
                  <a:pt x="6" y="6"/>
                </a:lnTo>
                <a:lnTo>
                  <a:pt x="45" y="6"/>
                </a:lnTo>
                <a:lnTo>
                  <a:pt x="45" y="186"/>
                </a:lnTo>
                <a:close/>
                <a:moveTo>
                  <a:pt x="93" y="186"/>
                </a:moveTo>
                <a:lnTo>
                  <a:pt x="51" y="186"/>
                </a:lnTo>
                <a:lnTo>
                  <a:pt x="51" y="6"/>
                </a:lnTo>
                <a:lnTo>
                  <a:pt x="93" y="6"/>
                </a:lnTo>
                <a:lnTo>
                  <a:pt x="93" y="186"/>
                </a:lnTo>
                <a:close/>
                <a:moveTo>
                  <a:pt x="138" y="186"/>
                </a:moveTo>
                <a:lnTo>
                  <a:pt x="99" y="186"/>
                </a:lnTo>
                <a:lnTo>
                  <a:pt x="99" y="6"/>
                </a:lnTo>
                <a:lnTo>
                  <a:pt x="138" y="6"/>
                </a:lnTo>
                <a:lnTo>
                  <a:pt x="138" y="186"/>
                </a:lnTo>
                <a:close/>
                <a:moveTo>
                  <a:pt x="186" y="6"/>
                </a:moveTo>
                <a:lnTo>
                  <a:pt x="186" y="186"/>
                </a:lnTo>
                <a:lnTo>
                  <a:pt x="144" y="186"/>
                </a:lnTo>
                <a:lnTo>
                  <a:pt x="144" y="6"/>
                </a:lnTo>
                <a:lnTo>
                  <a:pt x="18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5" name="Freeform 144"/>
          <p:cNvSpPr>
            <a:spLocks noEditPoints="1"/>
          </p:cNvSpPr>
          <p:nvPr/>
        </p:nvSpPr>
        <p:spPr bwMode="auto">
          <a:xfrm>
            <a:off x="5999163" y="2034253"/>
            <a:ext cx="303213" cy="304800"/>
          </a:xfrm>
          <a:custGeom>
            <a:avLst/>
            <a:gdLst>
              <a:gd name="T0" fmla="*/ 0 w 191"/>
              <a:gd name="T1" fmla="*/ 45 h 192"/>
              <a:gd name="T2" fmla="*/ 0 w 191"/>
              <a:gd name="T3" fmla="*/ 51 h 192"/>
              <a:gd name="T4" fmla="*/ 0 w 191"/>
              <a:gd name="T5" fmla="*/ 93 h 192"/>
              <a:gd name="T6" fmla="*/ 0 w 191"/>
              <a:gd name="T7" fmla="*/ 99 h 192"/>
              <a:gd name="T8" fmla="*/ 0 w 191"/>
              <a:gd name="T9" fmla="*/ 138 h 192"/>
              <a:gd name="T10" fmla="*/ 0 w 191"/>
              <a:gd name="T11" fmla="*/ 144 h 192"/>
              <a:gd name="T12" fmla="*/ 0 w 191"/>
              <a:gd name="T13" fmla="*/ 192 h 192"/>
              <a:gd name="T14" fmla="*/ 191 w 191"/>
              <a:gd name="T15" fmla="*/ 192 h 192"/>
              <a:gd name="T16" fmla="*/ 191 w 191"/>
              <a:gd name="T17" fmla="*/ 144 h 192"/>
              <a:gd name="T18" fmla="*/ 191 w 191"/>
              <a:gd name="T19" fmla="*/ 138 h 192"/>
              <a:gd name="T20" fmla="*/ 191 w 191"/>
              <a:gd name="T21" fmla="*/ 99 h 192"/>
              <a:gd name="T22" fmla="*/ 191 w 191"/>
              <a:gd name="T23" fmla="*/ 93 h 192"/>
              <a:gd name="T24" fmla="*/ 191 w 191"/>
              <a:gd name="T25" fmla="*/ 51 h 192"/>
              <a:gd name="T26" fmla="*/ 191 w 191"/>
              <a:gd name="T27" fmla="*/ 45 h 192"/>
              <a:gd name="T28" fmla="*/ 191 w 191"/>
              <a:gd name="T29" fmla="*/ 0 h 192"/>
              <a:gd name="T30" fmla="*/ 0 w 191"/>
              <a:gd name="T31" fmla="*/ 0 h 192"/>
              <a:gd name="T32" fmla="*/ 0 w 191"/>
              <a:gd name="T33" fmla="*/ 45 h 192"/>
              <a:gd name="T34" fmla="*/ 185 w 191"/>
              <a:gd name="T35" fmla="*/ 186 h 192"/>
              <a:gd name="T36" fmla="*/ 6 w 191"/>
              <a:gd name="T37" fmla="*/ 186 h 192"/>
              <a:gd name="T38" fmla="*/ 6 w 191"/>
              <a:gd name="T39" fmla="*/ 144 h 192"/>
              <a:gd name="T40" fmla="*/ 185 w 191"/>
              <a:gd name="T41" fmla="*/ 144 h 192"/>
              <a:gd name="T42" fmla="*/ 185 w 191"/>
              <a:gd name="T43" fmla="*/ 186 h 192"/>
              <a:gd name="T44" fmla="*/ 185 w 191"/>
              <a:gd name="T45" fmla="*/ 138 h 192"/>
              <a:gd name="T46" fmla="*/ 6 w 191"/>
              <a:gd name="T47" fmla="*/ 138 h 192"/>
              <a:gd name="T48" fmla="*/ 6 w 191"/>
              <a:gd name="T49" fmla="*/ 99 h 192"/>
              <a:gd name="T50" fmla="*/ 185 w 191"/>
              <a:gd name="T51" fmla="*/ 99 h 192"/>
              <a:gd name="T52" fmla="*/ 185 w 191"/>
              <a:gd name="T53" fmla="*/ 138 h 192"/>
              <a:gd name="T54" fmla="*/ 185 w 191"/>
              <a:gd name="T55" fmla="*/ 93 h 192"/>
              <a:gd name="T56" fmla="*/ 6 w 191"/>
              <a:gd name="T57" fmla="*/ 93 h 192"/>
              <a:gd name="T58" fmla="*/ 6 w 191"/>
              <a:gd name="T59" fmla="*/ 51 h 192"/>
              <a:gd name="T60" fmla="*/ 185 w 191"/>
              <a:gd name="T61" fmla="*/ 51 h 192"/>
              <a:gd name="T62" fmla="*/ 185 w 191"/>
              <a:gd name="T63" fmla="*/ 93 h 192"/>
              <a:gd name="T64" fmla="*/ 6 w 191"/>
              <a:gd name="T65" fmla="*/ 6 h 192"/>
              <a:gd name="T66" fmla="*/ 185 w 191"/>
              <a:gd name="T67" fmla="*/ 6 h 192"/>
              <a:gd name="T68" fmla="*/ 185 w 191"/>
              <a:gd name="T69" fmla="*/ 45 h 192"/>
              <a:gd name="T70" fmla="*/ 6 w 191"/>
              <a:gd name="T71" fmla="*/ 45 h 192"/>
              <a:gd name="T72" fmla="*/ 6 w 191"/>
              <a:gd name="T73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1" h="192">
                <a:moveTo>
                  <a:pt x="0" y="45"/>
                </a:moveTo>
                <a:lnTo>
                  <a:pt x="0" y="51"/>
                </a:lnTo>
                <a:lnTo>
                  <a:pt x="0" y="93"/>
                </a:lnTo>
                <a:lnTo>
                  <a:pt x="0" y="99"/>
                </a:lnTo>
                <a:lnTo>
                  <a:pt x="0" y="138"/>
                </a:lnTo>
                <a:lnTo>
                  <a:pt x="0" y="144"/>
                </a:lnTo>
                <a:lnTo>
                  <a:pt x="0" y="192"/>
                </a:lnTo>
                <a:lnTo>
                  <a:pt x="191" y="192"/>
                </a:lnTo>
                <a:lnTo>
                  <a:pt x="191" y="144"/>
                </a:lnTo>
                <a:lnTo>
                  <a:pt x="191" y="138"/>
                </a:lnTo>
                <a:lnTo>
                  <a:pt x="191" y="99"/>
                </a:lnTo>
                <a:lnTo>
                  <a:pt x="191" y="93"/>
                </a:lnTo>
                <a:lnTo>
                  <a:pt x="191" y="51"/>
                </a:lnTo>
                <a:lnTo>
                  <a:pt x="191" y="45"/>
                </a:lnTo>
                <a:lnTo>
                  <a:pt x="191" y="0"/>
                </a:lnTo>
                <a:lnTo>
                  <a:pt x="0" y="0"/>
                </a:lnTo>
                <a:lnTo>
                  <a:pt x="0" y="45"/>
                </a:lnTo>
                <a:close/>
                <a:moveTo>
                  <a:pt x="185" y="186"/>
                </a:moveTo>
                <a:lnTo>
                  <a:pt x="6" y="186"/>
                </a:lnTo>
                <a:lnTo>
                  <a:pt x="6" y="144"/>
                </a:lnTo>
                <a:lnTo>
                  <a:pt x="185" y="144"/>
                </a:lnTo>
                <a:lnTo>
                  <a:pt x="185" y="186"/>
                </a:lnTo>
                <a:close/>
                <a:moveTo>
                  <a:pt x="185" y="138"/>
                </a:moveTo>
                <a:lnTo>
                  <a:pt x="6" y="138"/>
                </a:lnTo>
                <a:lnTo>
                  <a:pt x="6" y="99"/>
                </a:lnTo>
                <a:lnTo>
                  <a:pt x="185" y="99"/>
                </a:lnTo>
                <a:lnTo>
                  <a:pt x="185" y="138"/>
                </a:lnTo>
                <a:close/>
                <a:moveTo>
                  <a:pt x="185" y="93"/>
                </a:moveTo>
                <a:lnTo>
                  <a:pt x="6" y="93"/>
                </a:lnTo>
                <a:lnTo>
                  <a:pt x="6" y="51"/>
                </a:lnTo>
                <a:lnTo>
                  <a:pt x="185" y="51"/>
                </a:lnTo>
                <a:lnTo>
                  <a:pt x="185" y="93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5"/>
                </a:lnTo>
                <a:lnTo>
                  <a:pt x="6" y="45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6" name="Freeform 145"/>
          <p:cNvSpPr>
            <a:spLocks noEditPoints="1"/>
          </p:cNvSpPr>
          <p:nvPr/>
        </p:nvSpPr>
        <p:spPr bwMode="auto">
          <a:xfrm>
            <a:off x="6394451" y="2034253"/>
            <a:ext cx="303213" cy="304800"/>
          </a:xfrm>
          <a:custGeom>
            <a:avLst/>
            <a:gdLst>
              <a:gd name="T0" fmla="*/ 0 w 191"/>
              <a:gd name="T1" fmla="*/ 42 h 192"/>
              <a:gd name="T2" fmla="*/ 0 w 191"/>
              <a:gd name="T3" fmla="*/ 48 h 192"/>
              <a:gd name="T4" fmla="*/ 0 w 191"/>
              <a:gd name="T5" fmla="*/ 192 h 192"/>
              <a:gd name="T6" fmla="*/ 191 w 191"/>
              <a:gd name="T7" fmla="*/ 192 h 192"/>
              <a:gd name="T8" fmla="*/ 191 w 191"/>
              <a:gd name="T9" fmla="*/ 48 h 192"/>
              <a:gd name="T10" fmla="*/ 191 w 191"/>
              <a:gd name="T11" fmla="*/ 42 h 192"/>
              <a:gd name="T12" fmla="*/ 191 w 191"/>
              <a:gd name="T13" fmla="*/ 0 h 192"/>
              <a:gd name="T14" fmla="*/ 0 w 191"/>
              <a:gd name="T15" fmla="*/ 0 h 192"/>
              <a:gd name="T16" fmla="*/ 0 w 191"/>
              <a:gd name="T17" fmla="*/ 42 h 192"/>
              <a:gd name="T18" fmla="*/ 185 w 191"/>
              <a:gd name="T19" fmla="*/ 186 h 192"/>
              <a:gd name="T20" fmla="*/ 6 w 191"/>
              <a:gd name="T21" fmla="*/ 186 h 192"/>
              <a:gd name="T22" fmla="*/ 6 w 191"/>
              <a:gd name="T23" fmla="*/ 48 h 192"/>
              <a:gd name="T24" fmla="*/ 185 w 191"/>
              <a:gd name="T25" fmla="*/ 48 h 192"/>
              <a:gd name="T26" fmla="*/ 185 w 191"/>
              <a:gd name="T27" fmla="*/ 186 h 192"/>
              <a:gd name="T28" fmla="*/ 6 w 191"/>
              <a:gd name="T29" fmla="*/ 6 h 192"/>
              <a:gd name="T30" fmla="*/ 185 w 191"/>
              <a:gd name="T31" fmla="*/ 6 h 192"/>
              <a:gd name="T32" fmla="*/ 185 w 191"/>
              <a:gd name="T33" fmla="*/ 42 h 192"/>
              <a:gd name="T34" fmla="*/ 6 w 191"/>
              <a:gd name="T35" fmla="*/ 42 h 192"/>
              <a:gd name="T36" fmla="*/ 6 w 191"/>
              <a:gd name="T37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1" h="192">
                <a:moveTo>
                  <a:pt x="0" y="42"/>
                </a:moveTo>
                <a:lnTo>
                  <a:pt x="0" y="48"/>
                </a:lnTo>
                <a:lnTo>
                  <a:pt x="0" y="192"/>
                </a:lnTo>
                <a:lnTo>
                  <a:pt x="191" y="192"/>
                </a:lnTo>
                <a:lnTo>
                  <a:pt x="191" y="48"/>
                </a:lnTo>
                <a:lnTo>
                  <a:pt x="191" y="42"/>
                </a:lnTo>
                <a:lnTo>
                  <a:pt x="191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185" y="186"/>
                </a:moveTo>
                <a:lnTo>
                  <a:pt x="6" y="186"/>
                </a:lnTo>
                <a:lnTo>
                  <a:pt x="6" y="48"/>
                </a:lnTo>
                <a:lnTo>
                  <a:pt x="185" y="48"/>
                </a:lnTo>
                <a:lnTo>
                  <a:pt x="185" y="186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7" name="Freeform 146"/>
          <p:cNvSpPr>
            <a:spLocks noEditPoints="1"/>
          </p:cNvSpPr>
          <p:nvPr/>
        </p:nvSpPr>
        <p:spPr bwMode="auto">
          <a:xfrm>
            <a:off x="6788151" y="2034253"/>
            <a:ext cx="304800" cy="304800"/>
          </a:xfrm>
          <a:custGeom>
            <a:avLst/>
            <a:gdLst>
              <a:gd name="T0" fmla="*/ 0 w 192"/>
              <a:gd name="T1" fmla="*/ 42 h 192"/>
              <a:gd name="T2" fmla="*/ 0 w 192"/>
              <a:gd name="T3" fmla="*/ 48 h 192"/>
              <a:gd name="T4" fmla="*/ 0 w 192"/>
              <a:gd name="T5" fmla="*/ 192 h 192"/>
              <a:gd name="T6" fmla="*/ 93 w 192"/>
              <a:gd name="T7" fmla="*/ 192 h 192"/>
              <a:gd name="T8" fmla="*/ 99 w 192"/>
              <a:gd name="T9" fmla="*/ 192 h 192"/>
              <a:gd name="T10" fmla="*/ 192 w 192"/>
              <a:gd name="T11" fmla="*/ 192 h 192"/>
              <a:gd name="T12" fmla="*/ 192 w 192"/>
              <a:gd name="T13" fmla="*/ 48 h 192"/>
              <a:gd name="T14" fmla="*/ 192 w 192"/>
              <a:gd name="T15" fmla="*/ 42 h 192"/>
              <a:gd name="T16" fmla="*/ 192 w 192"/>
              <a:gd name="T17" fmla="*/ 0 h 192"/>
              <a:gd name="T18" fmla="*/ 0 w 192"/>
              <a:gd name="T19" fmla="*/ 0 h 192"/>
              <a:gd name="T20" fmla="*/ 0 w 192"/>
              <a:gd name="T21" fmla="*/ 42 h 192"/>
              <a:gd name="T22" fmla="*/ 93 w 192"/>
              <a:gd name="T23" fmla="*/ 186 h 192"/>
              <a:gd name="T24" fmla="*/ 6 w 192"/>
              <a:gd name="T25" fmla="*/ 186 h 192"/>
              <a:gd name="T26" fmla="*/ 6 w 192"/>
              <a:gd name="T27" fmla="*/ 48 h 192"/>
              <a:gd name="T28" fmla="*/ 93 w 192"/>
              <a:gd name="T29" fmla="*/ 48 h 192"/>
              <a:gd name="T30" fmla="*/ 93 w 192"/>
              <a:gd name="T31" fmla="*/ 186 h 192"/>
              <a:gd name="T32" fmla="*/ 186 w 192"/>
              <a:gd name="T33" fmla="*/ 186 h 192"/>
              <a:gd name="T34" fmla="*/ 99 w 192"/>
              <a:gd name="T35" fmla="*/ 186 h 192"/>
              <a:gd name="T36" fmla="*/ 99 w 192"/>
              <a:gd name="T37" fmla="*/ 48 h 192"/>
              <a:gd name="T38" fmla="*/ 186 w 192"/>
              <a:gd name="T39" fmla="*/ 48 h 192"/>
              <a:gd name="T40" fmla="*/ 186 w 192"/>
              <a:gd name="T41" fmla="*/ 186 h 192"/>
              <a:gd name="T42" fmla="*/ 6 w 192"/>
              <a:gd name="T43" fmla="*/ 6 h 192"/>
              <a:gd name="T44" fmla="*/ 186 w 192"/>
              <a:gd name="T45" fmla="*/ 6 h 192"/>
              <a:gd name="T46" fmla="*/ 186 w 192"/>
              <a:gd name="T47" fmla="*/ 42 h 192"/>
              <a:gd name="T48" fmla="*/ 99 w 192"/>
              <a:gd name="T49" fmla="*/ 42 h 192"/>
              <a:gd name="T50" fmla="*/ 93 w 192"/>
              <a:gd name="T51" fmla="*/ 42 h 192"/>
              <a:gd name="T52" fmla="*/ 6 w 192"/>
              <a:gd name="T53" fmla="*/ 42 h 192"/>
              <a:gd name="T54" fmla="*/ 6 w 192"/>
              <a:gd name="T55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92" h="192">
                <a:moveTo>
                  <a:pt x="0" y="42"/>
                </a:moveTo>
                <a:lnTo>
                  <a:pt x="0" y="48"/>
                </a:lnTo>
                <a:lnTo>
                  <a:pt x="0" y="192"/>
                </a:lnTo>
                <a:lnTo>
                  <a:pt x="93" y="192"/>
                </a:lnTo>
                <a:lnTo>
                  <a:pt x="99" y="192"/>
                </a:lnTo>
                <a:lnTo>
                  <a:pt x="192" y="192"/>
                </a:lnTo>
                <a:lnTo>
                  <a:pt x="192" y="48"/>
                </a:lnTo>
                <a:lnTo>
                  <a:pt x="192" y="42"/>
                </a:lnTo>
                <a:lnTo>
                  <a:pt x="192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93" y="186"/>
                </a:moveTo>
                <a:lnTo>
                  <a:pt x="6" y="186"/>
                </a:lnTo>
                <a:lnTo>
                  <a:pt x="6" y="48"/>
                </a:lnTo>
                <a:lnTo>
                  <a:pt x="93" y="48"/>
                </a:lnTo>
                <a:lnTo>
                  <a:pt x="93" y="186"/>
                </a:lnTo>
                <a:close/>
                <a:moveTo>
                  <a:pt x="186" y="186"/>
                </a:moveTo>
                <a:lnTo>
                  <a:pt x="99" y="186"/>
                </a:lnTo>
                <a:lnTo>
                  <a:pt x="99" y="48"/>
                </a:lnTo>
                <a:lnTo>
                  <a:pt x="186" y="48"/>
                </a:lnTo>
                <a:lnTo>
                  <a:pt x="186" y="186"/>
                </a:lnTo>
                <a:close/>
                <a:moveTo>
                  <a:pt x="6" y="6"/>
                </a:moveTo>
                <a:lnTo>
                  <a:pt x="186" y="6"/>
                </a:lnTo>
                <a:lnTo>
                  <a:pt x="186" y="42"/>
                </a:lnTo>
                <a:lnTo>
                  <a:pt x="99" y="42"/>
                </a:lnTo>
                <a:lnTo>
                  <a:pt x="93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8" name="Freeform 147"/>
          <p:cNvSpPr>
            <a:spLocks noEditPoints="1"/>
          </p:cNvSpPr>
          <p:nvPr/>
        </p:nvSpPr>
        <p:spPr bwMode="auto">
          <a:xfrm>
            <a:off x="2054226" y="2429540"/>
            <a:ext cx="303213" cy="303213"/>
          </a:xfrm>
          <a:custGeom>
            <a:avLst/>
            <a:gdLst>
              <a:gd name="T0" fmla="*/ 0 w 191"/>
              <a:gd name="T1" fmla="*/ 42 h 191"/>
              <a:gd name="T2" fmla="*/ 0 w 191"/>
              <a:gd name="T3" fmla="*/ 48 h 191"/>
              <a:gd name="T4" fmla="*/ 0 w 191"/>
              <a:gd name="T5" fmla="*/ 191 h 191"/>
              <a:gd name="T6" fmla="*/ 60 w 191"/>
              <a:gd name="T7" fmla="*/ 191 h 191"/>
              <a:gd name="T8" fmla="*/ 66 w 191"/>
              <a:gd name="T9" fmla="*/ 191 h 191"/>
              <a:gd name="T10" fmla="*/ 125 w 191"/>
              <a:gd name="T11" fmla="*/ 191 h 191"/>
              <a:gd name="T12" fmla="*/ 131 w 191"/>
              <a:gd name="T13" fmla="*/ 191 h 191"/>
              <a:gd name="T14" fmla="*/ 191 w 191"/>
              <a:gd name="T15" fmla="*/ 191 h 191"/>
              <a:gd name="T16" fmla="*/ 191 w 191"/>
              <a:gd name="T17" fmla="*/ 48 h 191"/>
              <a:gd name="T18" fmla="*/ 191 w 191"/>
              <a:gd name="T19" fmla="*/ 42 h 191"/>
              <a:gd name="T20" fmla="*/ 191 w 191"/>
              <a:gd name="T21" fmla="*/ 0 h 191"/>
              <a:gd name="T22" fmla="*/ 0 w 191"/>
              <a:gd name="T23" fmla="*/ 0 h 191"/>
              <a:gd name="T24" fmla="*/ 0 w 191"/>
              <a:gd name="T25" fmla="*/ 42 h 191"/>
              <a:gd name="T26" fmla="*/ 60 w 191"/>
              <a:gd name="T27" fmla="*/ 185 h 191"/>
              <a:gd name="T28" fmla="*/ 6 w 191"/>
              <a:gd name="T29" fmla="*/ 185 h 191"/>
              <a:gd name="T30" fmla="*/ 6 w 191"/>
              <a:gd name="T31" fmla="*/ 48 h 191"/>
              <a:gd name="T32" fmla="*/ 60 w 191"/>
              <a:gd name="T33" fmla="*/ 48 h 191"/>
              <a:gd name="T34" fmla="*/ 60 w 191"/>
              <a:gd name="T35" fmla="*/ 185 h 191"/>
              <a:gd name="T36" fmla="*/ 125 w 191"/>
              <a:gd name="T37" fmla="*/ 185 h 191"/>
              <a:gd name="T38" fmla="*/ 66 w 191"/>
              <a:gd name="T39" fmla="*/ 185 h 191"/>
              <a:gd name="T40" fmla="*/ 66 w 191"/>
              <a:gd name="T41" fmla="*/ 48 h 191"/>
              <a:gd name="T42" fmla="*/ 125 w 191"/>
              <a:gd name="T43" fmla="*/ 48 h 191"/>
              <a:gd name="T44" fmla="*/ 125 w 191"/>
              <a:gd name="T45" fmla="*/ 185 h 191"/>
              <a:gd name="T46" fmla="*/ 185 w 191"/>
              <a:gd name="T47" fmla="*/ 185 h 191"/>
              <a:gd name="T48" fmla="*/ 131 w 191"/>
              <a:gd name="T49" fmla="*/ 185 h 191"/>
              <a:gd name="T50" fmla="*/ 131 w 191"/>
              <a:gd name="T51" fmla="*/ 48 h 191"/>
              <a:gd name="T52" fmla="*/ 185 w 191"/>
              <a:gd name="T53" fmla="*/ 48 h 191"/>
              <a:gd name="T54" fmla="*/ 185 w 191"/>
              <a:gd name="T55" fmla="*/ 185 h 191"/>
              <a:gd name="T56" fmla="*/ 6 w 191"/>
              <a:gd name="T57" fmla="*/ 6 h 191"/>
              <a:gd name="T58" fmla="*/ 185 w 191"/>
              <a:gd name="T59" fmla="*/ 6 h 191"/>
              <a:gd name="T60" fmla="*/ 185 w 191"/>
              <a:gd name="T61" fmla="*/ 42 h 191"/>
              <a:gd name="T62" fmla="*/ 131 w 191"/>
              <a:gd name="T63" fmla="*/ 42 h 191"/>
              <a:gd name="T64" fmla="*/ 125 w 191"/>
              <a:gd name="T65" fmla="*/ 42 h 191"/>
              <a:gd name="T66" fmla="*/ 66 w 191"/>
              <a:gd name="T67" fmla="*/ 42 h 191"/>
              <a:gd name="T68" fmla="*/ 60 w 191"/>
              <a:gd name="T69" fmla="*/ 42 h 191"/>
              <a:gd name="T70" fmla="*/ 6 w 191"/>
              <a:gd name="T71" fmla="*/ 42 h 191"/>
              <a:gd name="T72" fmla="*/ 6 w 191"/>
              <a:gd name="T73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1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60" y="191"/>
                </a:lnTo>
                <a:lnTo>
                  <a:pt x="66" y="191"/>
                </a:lnTo>
                <a:lnTo>
                  <a:pt x="125" y="191"/>
                </a:lnTo>
                <a:lnTo>
                  <a:pt x="131" y="191"/>
                </a:lnTo>
                <a:lnTo>
                  <a:pt x="191" y="191"/>
                </a:lnTo>
                <a:lnTo>
                  <a:pt x="191" y="48"/>
                </a:lnTo>
                <a:lnTo>
                  <a:pt x="191" y="42"/>
                </a:lnTo>
                <a:lnTo>
                  <a:pt x="191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60" y="185"/>
                </a:moveTo>
                <a:lnTo>
                  <a:pt x="6" y="185"/>
                </a:lnTo>
                <a:lnTo>
                  <a:pt x="6" y="48"/>
                </a:lnTo>
                <a:lnTo>
                  <a:pt x="60" y="48"/>
                </a:lnTo>
                <a:lnTo>
                  <a:pt x="60" y="185"/>
                </a:lnTo>
                <a:close/>
                <a:moveTo>
                  <a:pt x="125" y="185"/>
                </a:moveTo>
                <a:lnTo>
                  <a:pt x="66" y="185"/>
                </a:lnTo>
                <a:lnTo>
                  <a:pt x="66" y="48"/>
                </a:lnTo>
                <a:lnTo>
                  <a:pt x="125" y="48"/>
                </a:lnTo>
                <a:lnTo>
                  <a:pt x="125" y="185"/>
                </a:lnTo>
                <a:close/>
                <a:moveTo>
                  <a:pt x="185" y="185"/>
                </a:moveTo>
                <a:lnTo>
                  <a:pt x="131" y="185"/>
                </a:lnTo>
                <a:lnTo>
                  <a:pt x="131" y="48"/>
                </a:lnTo>
                <a:lnTo>
                  <a:pt x="185" y="48"/>
                </a:lnTo>
                <a:lnTo>
                  <a:pt x="185" y="185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2"/>
                </a:lnTo>
                <a:lnTo>
                  <a:pt x="131" y="42"/>
                </a:lnTo>
                <a:lnTo>
                  <a:pt x="125" y="42"/>
                </a:lnTo>
                <a:lnTo>
                  <a:pt x="66" y="42"/>
                </a:lnTo>
                <a:lnTo>
                  <a:pt x="60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9" name="Freeform 148"/>
          <p:cNvSpPr>
            <a:spLocks noEditPoints="1"/>
          </p:cNvSpPr>
          <p:nvPr/>
        </p:nvSpPr>
        <p:spPr bwMode="auto">
          <a:xfrm>
            <a:off x="2447926" y="2429540"/>
            <a:ext cx="304800" cy="303213"/>
          </a:xfrm>
          <a:custGeom>
            <a:avLst/>
            <a:gdLst>
              <a:gd name="T0" fmla="*/ 0 w 192"/>
              <a:gd name="T1" fmla="*/ 42 h 191"/>
              <a:gd name="T2" fmla="*/ 0 w 192"/>
              <a:gd name="T3" fmla="*/ 48 h 191"/>
              <a:gd name="T4" fmla="*/ 0 w 192"/>
              <a:gd name="T5" fmla="*/ 113 h 191"/>
              <a:gd name="T6" fmla="*/ 0 w 192"/>
              <a:gd name="T7" fmla="*/ 119 h 191"/>
              <a:gd name="T8" fmla="*/ 0 w 192"/>
              <a:gd name="T9" fmla="*/ 191 h 191"/>
              <a:gd name="T10" fmla="*/ 93 w 192"/>
              <a:gd name="T11" fmla="*/ 191 h 191"/>
              <a:gd name="T12" fmla="*/ 99 w 192"/>
              <a:gd name="T13" fmla="*/ 191 h 191"/>
              <a:gd name="T14" fmla="*/ 192 w 192"/>
              <a:gd name="T15" fmla="*/ 191 h 191"/>
              <a:gd name="T16" fmla="*/ 192 w 192"/>
              <a:gd name="T17" fmla="*/ 119 h 191"/>
              <a:gd name="T18" fmla="*/ 192 w 192"/>
              <a:gd name="T19" fmla="*/ 113 h 191"/>
              <a:gd name="T20" fmla="*/ 192 w 192"/>
              <a:gd name="T21" fmla="*/ 48 h 191"/>
              <a:gd name="T22" fmla="*/ 192 w 192"/>
              <a:gd name="T23" fmla="*/ 42 h 191"/>
              <a:gd name="T24" fmla="*/ 192 w 192"/>
              <a:gd name="T25" fmla="*/ 0 h 191"/>
              <a:gd name="T26" fmla="*/ 0 w 192"/>
              <a:gd name="T27" fmla="*/ 0 h 191"/>
              <a:gd name="T28" fmla="*/ 0 w 192"/>
              <a:gd name="T29" fmla="*/ 42 h 191"/>
              <a:gd name="T30" fmla="*/ 6 w 192"/>
              <a:gd name="T31" fmla="*/ 48 h 191"/>
              <a:gd name="T32" fmla="*/ 93 w 192"/>
              <a:gd name="T33" fmla="*/ 48 h 191"/>
              <a:gd name="T34" fmla="*/ 93 w 192"/>
              <a:gd name="T35" fmla="*/ 113 h 191"/>
              <a:gd name="T36" fmla="*/ 6 w 192"/>
              <a:gd name="T37" fmla="*/ 113 h 191"/>
              <a:gd name="T38" fmla="*/ 6 w 192"/>
              <a:gd name="T39" fmla="*/ 48 h 191"/>
              <a:gd name="T40" fmla="*/ 93 w 192"/>
              <a:gd name="T41" fmla="*/ 185 h 191"/>
              <a:gd name="T42" fmla="*/ 6 w 192"/>
              <a:gd name="T43" fmla="*/ 185 h 191"/>
              <a:gd name="T44" fmla="*/ 6 w 192"/>
              <a:gd name="T45" fmla="*/ 119 h 191"/>
              <a:gd name="T46" fmla="*/ 93 w 192"/>
              <a:gd name="T47" fmla="*/ 119 h 191"/>
              <a:gd name="T48" fmla="*/ 93 w 192"/>
              <a:gd name="T49" fmla="*/ 185 h 191"/>
              <a:gd name="T50" fmla="*/ 186 w 192"/>
              <a:gd name="T51" fmla="*/ 185 h 191"/>
              <a:gd name="T52" fmla="*/ 99 w 192"/>
              <a:gd name="T53" fmla="*/ 185 h 191"/>
              <a:gd name="T54" fmla="*/ 99 w 192"/>
              <a:gd name="T55" fmla="*/ 119 h 191"/>
              <a:gd name="T56" fmla="*/ 186 w 192"/>
              <a:gd name="T57" fmla="*/ 119 h 191"/>
              <a:gd name="T58" fmla="*/ 186 w 192"/>
              <a:gd name="T59" fmla="*/ 185 h 191"/>
              <a:gd name="T60" fmla="*/ 186 w 192"/>
              <a:gd name="T61" fmla="*/ 113 h 191"/>
              <a:gd name="T62" fmla="*/ 99 w 192"/>
              <a:gd name="T63" fmla="*/ 113 h 191"/>
              <a:gd name="T64" fmla="*/ 99 w 192"/>
              <a:gd name="T65" fmla="*/ 48 h 191"/>
              <a:gd name="T66" fmla="*/ 186 w 192"/>
              <a:gd name="T67" fmla="*/ 48 h 191"/>
              <a:gd name="T68" fmla="*/ 186 w 192"/>
              <a:gd name="T69" fmla="*/ 113 h 191"/>
              <a:gd name="T70" fmla="*/ 6 w 192"/>
              <a:gd name="T71" fmla="*/ 6 h 191"/>
              <a:gd name="T72" fmla="*/ 186 w 192"/>
              <a:gd name="T73" fmla="*/ 6 h 191"/>
              <a:gd name="T74" fmla="*/ 186 w 192"/>
              <a:gd name="T75" fmla="*/ 42 h 191"/>
              <a:gd name="T76" fmla="*/ 99 w 192"/>
              <a:gd name="T77" fmla="*/ 42 h 191"/>
              <a:gd name="T78" fmla="*/ 93 w 192"/>
              <a:gd name="T79" fmla="*/ 42 h 191"/>
              <a:gd name="T80" fmla="*/ 6 w 192"/>
              <a:gd name="T81" fmla="*/ 42 h 191"/>
              <a:gd name="T82" fmla="*/ 6 w 192"/>
              <a:gd name="T83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2" h="191">
                <a:moveTo>
                  <a:pt x="0" y="42"/>
                </a:moveTo>
                <a:lnTo>
                  <a:pt x="0" y="48"/>
                </a:lnTo>
                <a:lnTo>
                  <a:pt x="0" y="113"/>
                </a:lnTo>
                <a:lnTo>
                  <a:pt x="0" y="119"/>
                </a:lnTo>
                <a:lnTo>
                  <a:pt x="0" y="191"/>
                </a:lnTo>
                <a:lnTo>
                  <a:pt x="93" y="191"/>
                </a:lnTo>
                <a:lnTo>
                  <a:pt x="99" y="191"/>
                </a:lnTo>
                <a:lnTo>
                  <a:pt x="192" y="191"/>
                </a:lnTo>
                <a:lnTo>
                  <a:pt x="192" y="119"/>
                </a:lnTo>
                <a:lnTo>
                  <a:pt x="192" y="113"/>
                </a:lnTo>
                <a:lnTo>
                  <a:pt x="192" y="48"/>
                </a:lnTo>
                <a:lnTo>
                  <a:pt x="192" y="42"/>
                </a:lnTo>
                <a:lnTo>
                  <a:pt x="192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6" y="48"/>
                </a:moveTo>
                <a:lnTo>
                  <a:pt x="93" y="48"/>
                </a:lnTo>
                <a:lnTo>
                  <a:pt x="93" y="113"/>
                </a:lnTo>
                <a:lnTo>
                  <a:pt x="6" y="113"/>
                </a:lnTo>
                <a:lnTo>
                  <a:pt x="6" y="48"/>
                </a:lnTo>
                <a:close/>
                <a:moveTo>
                  <a:pt x="93" y="185"/>
                </a:moveTo>
                <a:lnTo>
                  <a:pt x="6" y="185"/>
                </a:lnTo>
                <a:lnTo>
                  <a:pt x="6" y="119"/>
                </a:lnTo>
                <a:lnTo>
                  <a:pt x="93" y="119"/>
                </a:lnTo>
                <a:lnTo>
                  <a:pt x="93" y="185"/>
                </a:lnTo>
                <a:close/>
                <a:moveTo>
                  <a:pt x="186" y="185"/>
                </a:moveTo>
                <a:lnTo>
                  <a:pt x="99" y="185"/>
                </a:lnTo>
                <a:lnTo>
                  <a:pt x="99" y="119"/>
                </a:lnTo>
                <a:lnTo>
                  <a:pt x="186" y="119"/>
                </a:lnTo>
                <a:lnTo>
                  <a:pt x="186" y="185"/>
                </a:lnTo>
                <a:close/>
                <a:moveTo>
                  <a:pt x="186" y="113"/>
                </a:moveTo>
                <a:lnTo>
                  <a:pt x="99" y="113"/>
                </a:lnTo>
                <a:lnTo>
                  <a:pt x="99" y="48"/>
                </a:lnTo>
                <a:lnTo>
                  <a:pt x="186" y="48"/>
                </a:lnTo>
                <a:lnTo>
                  <a:pt x="186" y="113"/>
                </a:lnTo>
                <a:close/>
                <a:moveTo>
                  <a:pt x="6" y="6"/>
                </a:moveTo>
                <a:lnTo>
                  <a:pt x="186" y="6"/>
                </a:lnTo>
                <a:lnTo>
                  <a:pt x="186" y="42"/>
                </a:lnTo>
                <a:lnTo>
                  <a:pt x="99" y="42"/>
                </a:lnTo>
                <a:lnTo>
                  <a:pt x="93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0" name="Freeform 149"/>
          <p:cNvSpPr>
            <a:spLocks noEditPoints="1"/>
          </p:cNvSpPr>
          <p:nvPr/>
        </p:nvSpPr>
        <p:spPr bwMode="auto">
          <a:xfrm>
            <a:off x="2843213" y="2429540"/>
            <a:ext cx="303213" cy="303213"/>
          </a:xfrm>
          <a:custGeom>
            <a:avLst/>
            <a:gdLst>
              <a:gd name="T0" fmla="*/ 0 w 191"/>
              <a:gd name="T1" fmla="*/ 42 h 191"/>
              <a:gd name="T2" fmla="*/ 0 w 191"/>
              <a:gd name="T3" fmla="*/ 48 h 191"/>
              <a:gd name="T4" fmla="*/ 0 w 191"/>
              <a:gd name="T5" fmla="*/ 191 h 191"/>
              <a:gd name="T6" fmla="*/ 44 w 191"/>
              <a:gd name="T7" fmla="*/ 191 h 191"/>
              <a:gd name="T8" fmla="*/ 50 w 191"/>
              <a:gd name="T9" fmla="*/ 191 h 191"/>
              <a:gd name="T10" fmla="*/ 92 w 191"/>
              <a:gd name="T11" fmla="*/ 191 h 191"/>
              <a:gd name="T12" fmla="*/ 98 w 191"/>
              <a:gd name="T13" fmla="*/ 191 h 191"/>
              <a:gd name="T14" fmla="*/ 137 w 191"/>
              <a:gd name="T15" fmla="*/ 191 h 191"/>
              <a:gd name="T16" fmla="*/ 143 w 191"/>
              <a:gd name="T17" fmla="*/ 191 h 191"/>
              <a:gd name="T18" fmla="*/ 191 w 191"/>
              <a:gd name="T19" fmla="*/ 191 h 191"/>
              <a:gd name="T20" fmla="*/ 191 w 191"/>
              <a:gd name="T21" fmla="*/ 48 h 191"/>
              <a:gd name="T22" fmla="*/ 191 w 191"/>
              <a:gd name="T23" fmla="*/ 42 h 191"/>
              <a:gd name="T24" fmla="*/ 191 w 191"/>
              <a:gd name="T25" fmla="*/ 0 h 191"/>
              <a:gd name="T26" fmla="*/ 0 w 191"/>
              <a:gd name="T27" fmla="*/ 0 h 191"/>
              <a:gd name="T28" fmla="*/ 0 w 191"/>
              <a:gd name="T29" fmla="*/ 42 h 191"/>
              <a:gd name="T30" fmla="*/ 44 w 191"/>
              <a:gd name="T31" fmla="*/ 185 h 191"/>
              <a:gd name="T32" fmla="*/ 6 w 191"/>
              <a:gd name="T33" fmla="*/ 185 h 191"/>
              <a:gd name="T34" fmla="*/ 6 w 191"/>
              <a:gd name="T35" fmla="*/ 48 h 191"/>
              <a:gd name="T36" fmla="*/ 44 w 191"/>
              <a:gd name="T37" fmla="*/ 48 h 191"/>
              <a:gd name="T38" fmla="*/ 44 w 191"/>
              <a:gd name="T39" fmla="*/ 185 h 191"/>
              <a:gd name="T40" fmla="*/ 92 w 191"/>
              <a:gd name="T41" fmla="*/ 185 h 191"/>
              <a:gd name="T42" fmla="*/ 50 w 191"/>
              <a:gd name="T43" fmla="*/ 185 h 191"/>
              <a:gd name="T44" fmla="*/ 50 w 191"/>
              <a:gd name="T45" fmla="*/ 48 h 191"/>
              <a:gd name="T46" fmla="*/ 92 w 191"/>
              <a:gd name="T47" fmla="*/ 48 h 191"/>
              <a:gd name="T48" fmla="*/ 92 w 191"/>
              <a:gd name="T49" fmla="*/ 185 h 191"/>
              <a:gd name="T50" fmla="*/ 137 w 191"/>
              <a:gd name="T51" fmla="*/ 185 h 191"/>
              <a:gd name="T52" fmla="*/ 98 w 191"/>
              <a:gd name="T53" fmla="*/ 185 h 191"/>
              <a:gd name="T54" fmla="*/ 98 w 191"/>
              <a:gd name="T55" fmla="*/ 48 h 191"/>
              <a:gd name="T56" fmla="*/ 137 w 191"/>
              <a:gd name="T57" fmla="*/ 48 h 191"/>
              <a:gd name="T58" fmla="*/ 137 w 191"/>
              <a:gd name="T59" fmla="*/ 185 h 191"/>
              <a:gd name="T60" fmla="*/ 185 w 191"/>
              <a:gd name="T61" fmla="*/ 185 h 191"/>
              <a:gd name="T62" fmla="*/ 143 w 191"/>
              <a:gd name="T63" fmla="*/ 185 h 191"/>
              <a:gd name="T64" fmla="*/ 143 w 191"/>
              <a:gd name="T65" fmla="*/ 48 h 191"/>
              <a:gd name="T66" fmla="*/ 185 w 191"/>
              <a:gd name="T67" fmla="*/ 48 h 191"/>
              <a:gd name="T68" fmla="*/ 185 w 191"/>
              <a:gd name="T69" fmla="*/ 185 h 191"/>
              <a:gd name="T70" fmla="*/ 6 w 191"/>
              <a:gd name="T71" fmla="*/ 6 h 191"/>
              <a:gd name="T72" fmla="*/ 185 w 191"/>
              <a:gd name="T73" fmla="*/ 6 h 191"/>
              <a:gd name="T74" fmla="*/ 185 w 191"/>
              <a:gd name="T75" fmla="*/ 42 h 191"/>
              <a:gd name="T76" fmla="*/ 143 w 191"/>
              <a:gd name="T77" fmla="*/ 42 h 191"/>
              <a:gd name="T78" fmla="*/ 137 w 191"/>
              <a:gd name="T79" fmla="*/ 42 h 191"/>
              <a:gd name="T80" fmla="*/ 98 w 191"/>
              <a:gd name="T81" fmla="*/ 42 h 191"/>
              <a:gd name="T82" fmla="*/ 92 w 191"/>
              <a:gd name="T83" fmla="*/ 42 h 191"/>
              <a:gd name="T84" fmla="*/ 50 w 191"/>
              <a:gd name="T85" fmla="*/ 42 h 191"/>
              <a:gd name="T86" fmla="*/ 44 w 191"/>
              <a:gd name="T87" fmla="*/ 42 h 191"/>
              <a:gd name="T88" fmla="*/ 6 w 191"/>
              <a:gd name="T89" fmla="*/ 42 h 191"/>
              <a:gd name="T90" fmla="*/ 6 w 191"/>
              <a:gd name="T91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91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44" y="191"/>
                </a:lnTo>
                <a:lnTo>
                  <a:pt x="50" y="191"/>
                </a:lnTo>
                <a:lnTo>
                  <a:pt x="92" y="191"/>
                </a:lnTo>
                <a:lnTo>
                  <a:pt x="98" y="191"/>
                </a:lnTo>
                <a:lnTo>
                  <a:pt x="137" y="191"/>
                </a:lnTo>
                <a:lnTo>
                  <a:pt x="143" y="191"/>
                </a:lnTo>
                <a:lnTo>
                  <a:pt x="191" y="191"/>
                </a:lnTo>
                <a:lnTo>
                  <a:pt x="191" y="48"/>
                </a:lnTo>
                <a:lnTo>
                  <a:pt x="191" y="42"/>
                </a:lnTo>
                <a:lnTo>
                  <a:pt x="191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44" y="185"/>
                </a:moveTo>
                <a:lnTo>
                  <a:pt x="6" y="185"/>
                </a:lnTo>
                <a:lnTo>
                  <a:pt x="6" y="48"/>
                </a:lnTo>
                <a:lnTo>
                  <a:pt x="44" y="48"/>
                </a:lnTo>
                <a:lnTo>
                  <a:pt x="44" y="185"/>
                </a:lnTo>
                <a:close/>
                <a:moveTo>
                  <a:pt x="92" y="185"/>
                </a:moveTo>
                <a:lnTo>
                  <a:pt x="50" y="185"/>
                </a:lnTo>
                <a:lnTo>
                  <a:pt x="50" y="48"/>
                </a:lnTo>
                <a:lnTo>
                  <a:pt x="92" y="48"/>
                </a:lnTo>
                <a:lnTo>
                  <a:pt x="92" y="185"/>
                </a:lnTo>
                <a:close/>
                <a:moveTo>
                  <a:pt x="137" y="185"/>
                </a:moveTo>
                <a:lnTo>
                  <a:pt x="98" y="185"/>
                </a:lnTo>
                <a:lnTo>
                  <a:pt x="98" y="48"/>
                </a:lnTo>
                <a:lnTo>
                  <a:pt x="137" y="48"/>
                </a:lnTo>
                <a:lnTo>
                  <a:pt x="137" y="185"/>
                </a:lnTo>
                <a:close/>
                <a:moveTo>
                  <a:pt x="185" y="185"/>
                </a:moveTo>
                <a:lnTo>
                  <a:pt x="143" y="185"/>
                </a:lnTo>
                <a:lnTo>
                  <a:pt x="143" y="48"/>
                </a:lnTo>
                <a:lnTo>
                  <a:pt x="185" y="48"/>
                </a:lnTo>
                <a:lnTo>
                  <a:pt x="185" y="185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2"/>
                </a:lnTo>
                <a:lnTo>
                  <a:pt x="143" y="42"/>
                </a:lnTo>
                <a:lnTo>
                  <a:pt x="137" y="42"/>
                </a:lnTo>
                <a:lnTo>
                  <a:pt x="98" y="42"/>
                </a:lnTo>
                <a:lnTo>
                  <a:pt x="92" y="42"/>
                </a:lnTo>
                <a:lnTo>
                  <a:pt x="50" y="42"/>
                </a:lnTo>
                <a:lnTo>
                  <a:pt x="44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1" name="Freeform 150"/>
          <p:cNvSpPr>
            <a:spLocks noEditPoints="1"/>
          </p:cNvSpPr>
          <p:nvPr/>
        </p:nvSpPr>
        <p:spPr bwMode="auto">
          <a:xfrm>
            <a:off x="3238501" y="2429540"/>
            <a:ext cx="303213" cy="303213"/>
          </a:xfrm>
          <a:custGeom>
            <a:avLst/>
            <a:gdLst>
              <a:gd name="T0" fmla="*/ 0 w 191"/>
              <a:gd name="T1" fmla="*/ 42 h 191"/>
              <a:gd name="T2" fmla="*/ 0 w 191"/>
              <a:gd name="T3" fmla="*/ 48 h 191"/>
              <a:gd name="T4" fmla="*/ 0 w 191"/>
              <a:gd name="T5" fmla="*/ 191 h 191"/>
              <a:gd name="T6" fmla="*/ 191 w 191"/>
              <a:gd name="T7" fmla="*/ 191 h 191"/>
              <a:gd name="T8" fmla="*/ 191 w 191"/>
              <a:gd name="T9" fmla="*/ 48 h 191"/>
              <a:gd name="T10" fmla="*/ 191 w 191"/>
              <a:gd name="T11" fmla="*/ 42 h 191"/>
              <a:gd name="T12" fmla="*/ 191 w 191"/>
              <a:gd name="T13" fmla="*/ 0 h 191"/>
              <a:gd name="T14" fmla="*/ 0 w 191"/>
              <a:gd name="T15" fmla="*/ 0 h 191"/>
              <a:gd name="T16" fmla="*/ 0 w 191"/>
              <a:gd name="T17" fmla="*/ 42 h 191"/>
              <a:gd name="T18" fmla="*/ 6 w 191"/>
              <a:gd name="T19" fmla="*/ 48 h 191"/>
              <a:gd name="T20" fmla="*/ 63 w 191"/>
              <a:gd name="T21" fmla="*/ 48 h 191"/>
              <a:gd name="T22" fmla="*/ 63 w 191"/>
              <a:gd name="T23" fmla="*/ 185 h 191"/>
              <a:gd name="T24" fmla="*/ 6 w 191"/>
              <a:gd name="T25" fmla="*/ 185 h 191"/>
              <a:gd name="T26" fmla="*/ 6 w 191"/>
              <a:gd name="T27" fmla="*/ 48 h 191"/>
              <a:gd name="T28" fmla="*/ 69 w 191"/>
              <a:gd name="T29" fmla="*/ 185 h 191"/>
              <a:gd name="T30" fmla="*/ 69 w 191"/>
              <a:gd name="T31" fmla="*/ 116 h 191"/>
              <a:gd name="T32" fmla="*/ 185 w 191"/>
              <a:gd name="T33" fmla="*/ 116 h 191"/>
              <a:gd name="T34" fmla="*/ 185 w 191"/>
              <a:gd name="T35" fmla="*/ 185 h 191"/>
              <a:gd name="T36" fmla="*/ 69 w 191"/>
              <a:gd name="T37" fmla="*/ 185 h 191"/>
              <a:gd name="T38" fmla="*/ 185 w 191"/>
              <a:gd name="T39" fmla="*/ 110 h 191"/>
              <a:gd name="T40" fmla="*/ 69 w 191"/>
              <a:gd name="T41" fmla="*/ 110 h 191"/>
              <a:gd name="T42" fmla="*/ 69 w 191"/>
              <a:gd name="T43" fmla="*/ 48 h 191"/>
              <a:gd name="T44" fmla="*/ 185 w 191"/>
              <a:gd name="T45" fmla="*/ 48 h 191"/>
              <a:gd name="T46" fmla="*/ 185 w 191"/>
              <a:gd name="T47" fmla="*/ 110 h 191"/>
              <a:gd name="T48" fmla="*/ 6 w 191"/>
              <a:gd name="T49" fmla="*/ 6 h 191"/>
              <a:gd name="T50" fmla="*/ 185 w 191"/>
              <a:gd name="T51" fmla="*/ 6 h 191"/>
              <a:gd name="T52" fmla="*/ 185 w 191"/>
              <a:gd name="T53" fmla="*/ 42 h 191"/>
              <a:gd name="T54" fmla="*/ 6 w 191"/>
              <a:gd name="T55" fmla="*/ 42 h 191"/>
              <a:gd name="T56" fmla="*/ 6 w 191"/>
              <a:gd name="T5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1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191" y="191"/>
                </a:lnTo>
                <a:lnTo>
                  <a:pt x="191" y="48"/>
                </a:lnTo>
                <a:lnTo>
                  <a:pt x="191" y="42"/>
                </a:lnTo>
                <a:lnTo>
                  <a:pt x="191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6" y="48"/>
                </a:moveTo>
                <a:lnTo>
                  <a:pt x="63" y="48"/>
                </a:lnTo>
                <a:lnTo>
                  <a:pt x="63" y="185"/>
                </a:lnTo>
                <a:lnTo>
                  <a:pt x="6" y="185"/>
                </a:lnTo>
                <a:lnTo>
                  <a:pt x="6" y="48"/>
                </a:lnTo>
                <a:close/>
                <a:moveTo>
                  <a:pt x="69" y="185"/>
                </a:moveTo>
                <a:lnTo>
                  <a:pt x="69" y="116"/>
                </a:lnTo>
                <a:lnTo>
                  <a:pt x="185" y="116"/>
                </a:lnTo>
                <a:lnTo>
                  <a:pt x="185" y="185"/>
                </a:lnTo>
                <a:lnTo>
                  <a:pt x="69" y="185"/>
                </a:lnTo>
                <a:close/>
                <a:moveTo>
                  <a:pt x="185" y="110"/>
                </a:moveTo>
                <a:lnTo>
                  <a:pt x="69" y="110"/>
                </a:lnTo>
                <a:lnTo>
                  <a:pt x="69" y="48"/>
                </a:lnTo>
                <a:lnTo>
                  <a:pt x="185" y="48"/>
                </a:lnTo>
                <a:lnTo>
                  <a:pt x="185" y="110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2" name="Freeform 151"/>
          <p:cNvSpPr>
            <a:spLocks noEditPoints="1"/>
          </p:cNvSpPr>
          <p:nvPr/>
        </p:nvSpPr>
        <p:spPr bwMode="auto">
          <a:xfrm>
            <a:off x="3632201" y="2429540"/>
            <a:ext cx="304800" cy="303213"/>
          </a:xfrm>
          <a:custGeom>
            <a:avLst/>
            <a:gdLst>
              <a:gd name="T0" fmla="*/ 0 w 192"/>
              <a:gd name="T1" fmla="*/ 42 h 191"/>
              <a:gd name="T2" fmla="*/ 0 w 192"/>
              <a:gd name="T3" fmla="*/ 48 h 191"/>
              <a:gd name="T4" fmla="*/ 0 w 192"/>
              <a:gd name="T5" fmla="*/ 191 h 191"/>
              <a:gd name="T6" fmla="*/ 192 w 192"/>
              <a:gd name="T7" fmla="*/ 191 h 191"/>
              <a:gd name="T8" fmla="*/ 192 w 192"/>
              <a:gd name="T9" fmla="*/ 48 h 191"/>
              <a:gd name="T10" fmla="*/ 192 w 192"/>
              <a:gd name="T11" fmla="*/ 42 h 191"/>
              <a:gd name="T12" fmla="*/ 192 w 192"/>
              <a:gd name="T13" fmla="*/ 0 h 191"/>
              <a:gd name="T14" fmla="*/ 0 w 192"/>
              <a:gd name="T15" fmla="*/ 0 h 191"/>
              <a:gd name="T16" fmla="*/ 0 w 192"/>
              <a:gd name="T17" fmla="*/ 42 h 191"/>
              <a:gd name="T18" fmla="*/ 123 w 192"/>
              <a:gd name="T19" fmla="*/ 110 h 191"/>
              <a:gd name="T20" fmla="*/ 6 w 192"/>
              <a:gd name="T21" fmla="*/ 110 h 191"/>
              <a:gd name="T22" fmla="*/ 6 w 192"/>
              <a:gd name="T23" fmla="*/ 48 h 191"/>
              <a:gd name="T24" fmla="*/ 123 w 192"/>
              <a:gd name="T25" fmla="*/ 48 h 191"/>
              <a:gd name="T26" fmla="*/ 123 w 192"/>
              <a:gd name="T27" fmla="*/ 110 h 191"/>
              <a:gd name="T28" fmla="*/ 6 w 192"/>
              <a:gd name="T29" fmla="*/ 116 h 191"/>
              <a:gd name="T30" fmla="*/ 123 w 192"/>
              <a:gd name="T31" fmla="*/ 116 h 191"/>
              <a:gd name="T32" fmla="*/ 123 w 192"/>
              <a:gd name="T33" fmla="*/ 185 h 191"/>
              <a:gd name="T34" fmla="*/ 6 w 192"/>
              <a:gd name="T35" fmla="*/ 185 h 191"/>
              <a:gd name="T36" fmla="*/ 6 w 192"/>
              <a:gd name="T37" fmla="*/ 116 h 191"/>
              <a:gd name="T38" fmla="*/ 186 w 192"/>
              <a:gd name="T39" fmla="*/ 185 h 191"/>
              <a:gd name="T40" fmla="*/ 129 w 192"/>
              <a:gd name="T41" fmla="*/ 185 h 191"/>
              <a:gd name="T42" fmla="*/ 129 w 192"/>
              <a:gd name="T43" fmla="*/ 48 h 191"/>
              <a:gd name="T44" fmla="*/ 186 w 192"/>
              <a:gd name="T45" fmla="*/ 48 h 191"/>
              <a:gd name="T46" fmla="*/ 186 w 192"/>
              <a:gd name="T47" fmla="*/ 185 h 191"/>
              <a:gd name="T48" fmla="*/ 6 w 192"/>
              <a:gd name="T49" fmla="*/ 6 h 191"/>
              <a:gd name="T50" fmla="*/ 186 w 192"/>
              <a:gd name="T51" fmla="*/ 6 h 191"/>
              <a:gd name="T52" fmla="*/ 186 w 192"/>
              <a:gd name="T53" fmla="*/ 42 h 191"/>
              <a:gd name="T54" fmla="*/ 6 w 192"/>
              <a:gd name="T55" fmla="*/ 42 h 191"/>
              <a:gd name="T56" fmla="*/ 6 w 192"/>
              <a:gd name="T5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2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192" y="191"/>
                </a:lnTo>
                <a:lnTo>
                  <a:pt x="192" y="48"/>
                </a:lnTo>
                <a:lnTo>
                  <a:pt x="192" y="42"/>
                </a:lnTo>
                <a:lnTo>
                  <a:pt x="192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123" y="110"/>
                </a:moveTo>
                <a:lnTo>
                  <a:pt x="6" y="110"/>
                </a:lnTo>
                <a:lnTo>
                  <a:pt x="6" y="48"/>
                </a:lnTo>
                <a:lnTo>
                  <a:pt x="123" y="48"/>
                </a:lnTo>
                <a:lnTo>
                  <a:pt x="123" y="110"/>
                </a:lnTo>
                <a:close/>
                <a:moveTo>
                  <a:pt x="6" y="116"/>
                </a:moveTo>
                <a:lnTo>
                  <a:pt x="123" y="116"/>
                </a:lnTo>
                <a:lnTo>
                  <a:pt x="123" y="185"/>
                </a:lnTo>
                <a:lnTo>
                  <a:pt x="6" y="185"/>
                </a:lnTo>
                <a:lnTo>
                  <a:pt x="6" y="116"/>
                </a:lnTo>
                <a:close/>
                <a:moveTo>
                  <a:pt x="186" y="185"/>
                </a:moveTo>
                <a:lnTo>
                  <a:pt x="129" y="185"/>
                </a:lnTo>
                <a:lnTo>
                  <a:pt x="129" y="48"/>
                </a:lnTo>
                <a:lnTo>
                  <a:pt x="186" y="48"/>
                </a:lnTo>
                <a:lnTo>
                  <a:pt x="186" y="185"/>
                </a:lnTo>
                <a:close/>
                <a:moveTo>
                  <a:pt x="6" y="6"/>
                </a:moveTo>
                <a:lnTo>
                  <a:pt x="186" y="6"/>
                </a:lnTo>
                <a:lnTo>
                  <a:pt x="186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3" name="Freeform 152"/>
          <p:cNvSpPr>
            <a:spLocks noEditPoints="1"/>
          </p:cNvSpPr>
          <p:nvPr/>
        </p:nvSpPr>
        <p:spPr bwMode="auto">
          <a:xfrm>
            <a:off x="4027488" y="2429540"/>
            <a:ext cx="303213" cy="303213"/>
          </a:xfrm>
          <a:custGeom>
            <a:avLst/>
            <a:gdLst>
              <a:gd name="T0" fmla="*/ 0 w 191"/>
              <a:gd name="T1" fmla="*/ 42 h 191"/>
              <a:gd name="T2" fmla="*/ 0 w 191"/>
              <a:gd name="T3" fmla="*/ 48 h 191"/>
              <a:gd name="T4" fmla="*/ 0 w 191"/>
              <a:gd name="T5" fmla="*/ 191 h 191"/>
              <a:gd name="T6" fmla="*/ 92 w 191"/>
              <a:gd name="T7" fmla="*/ 191 h 191"/>
              <a:gd name="T8" fmla="*/ 98 w 191"/>
              <a:gd name="T9" fmla="*/ 191 h 191"/>
              <a:gd name="T10" fmla="*/ 137 w 191"/>
              <a:gd name="T11" fmla="*/ 191 h 191"/>
              <a:gd name="T12" fmla="*/ 143 w 191"/>
              <a:gd name="T13" fmla="*/ 191 h 191"/>
              <a:gd name="T14" fmla="*/ 191 w 191"/>
              <a:gd name="T15" fmla="*/ 191 h 191"/>
              <a:gd name="T16" fmla="*/ 191 w 191"/>
              <a:gd name="T17" fmla="*/ 48 h 191"/>
              <a:gd name="T18" fmla="*/ 191 w 191"/>
              <a:gd name="T19" fmla="*/ 42 h 191"/>
              <a:gd name="T20" fmla="*/ 191 w 191"/>
              <a:gd name="T21" fmla="*/ 0 h 191"/>
              <a:gd name="T22" fmla="*/ 0 w 191"/>
              <a:gd name="T23" fmla="*/ 0 h 191"/>
              <a:gd name="T24" fmla="*/ 0 w 191"/>
              <a:gd name="T25" fmla="*/ 42 h 191"/>
              <a:gd name="T26" fmla="*/ 92 w 191"/>
              <a:gd name="T27" fmla="*/ 185 h 191"/>
              <a:gd name="T28" fmla="*/ 6 w 191"/>
              <a:gd name="T29" fmla="*/ 185 h 191"/>
              <a:gd name="T30" fmla="*/ 6 w 191"/>
              <a:gd name="T31" fmla="*/ 48 h 191"/>
              <a:gd name="T32" fmla="*/ 92 w 191"/>
              <a:gd name="T33" fmla="*/ 48 h 191"/>
              <a:gd name="T34" fmla="*/ 92 w 191"/>
              <a:gd name="T35" fmla="*/ 185 h 191"/>
              <a:gd name="T36" fmla="*/ 137 w 191"/>
              <a:gd name="T37" fmla="*/ 185 h 191"/>
              <a:gd name="T38" fmla="*/ 98 w 191"/>
              <a:gd name="T39" fmla="*/ 185 h 191"/>
              <a:gd name="T40" fmla="*/ 98 w 191"/>
              <a:gd name="T41" fmla="*/ 48 h 191"/>
              <a:gd name="T42" fmla="*/ 137 w 191"/>
              <a:gd name="T43" fmla="*/ 48 h 191"/>
              <a:gd name="T44" fmla="*/ 137 w 191"/>
              <a:gd name="T45" fmla="*/ 185 h 191"/>
              <a:gd name="T46" fmla="*/ 185 w 191"/>
              <a:gd name="T47" fmla="*/ 185 h 191"/>
              <a:gd name="T48" fmla="*/ 143 w 191"/>
              <a:gd name="T49" fmla="*/ 185 h 191"/>
              <a:gd name="T50" fmla="*/ 143 w 191"/>
              <a:gd name="T51" fmla="*/ 48 h 191"/>
              <a:gd name="T52" fmla="*/ 185 w 191"/>
              <a:gd name="T53" fmla="*/ 48 h 191"/>
              <a:gd name="T54" fmla="*/ 185 w 191"/>
              <a:gd name="T55" fmla="*/ 185 h 191"/>
              <a:gd name="T56" fmla="*/ 6 w 191"/>
              <a:gd name="T57" fmla="*/ 6 h 191"/>
              <a:gd name="T58" fmla="*/ 185 w 191"/>
              <a:gd name="T59" fmla="*/ 6 h 191"/>
              <a:gd name="T60" fmla="*/ 185 w 191"/>
              <a:gd name="T61" fmla="*/ 42 h 191"/>
              <a:gd name="T62" fmla="*/ 143 w 191"/>
              <a:gd name="T63" fmla="*/ 42 h 191"/>
              <a:gd name="T64" fmla="*/ 137 w 191"/>
              <a:gd name="T65" fmla="*/ 42 h 191"/>
              <a:gd name="T66" fmla="*/ 98 w 191"/>
              <a:gd name="T67" fmla="*/ 42 h 191"/>
              <a:gd name="T68" fmla="*/ 92 w 191"/>
              <a:gd name="T69" fmla="*/ 42 h 191"/>
              <a:gd name="T70" fmla="*/ 6 w 191"/>
              <a:gd name="T71" fmla="*/ 42 h 191"/>
              <a:gd name="T72" fmla="*/ 6 w 191"/>
              <a:gd name="T73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1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92" y="191"/>
                </a:lnTo>
                <a:lnTo>
                  <a:pt x="98" y="191"/>
                </a:lnTo>
                <a:lnTo>
                  <a:pt x="137" y="191"/>
                </a:lnTo>
                <a:lnTo>
                  <a:pt x="143" y="191"/>
                </a:lnTo>
                <a:lnTo>
                  <a:pt x="191" y="191"/>
                </a:lnTo>
                <a:lnTo>
                  <a:pt x="191" y="48"/>
                </a:lnTo>
                <a:lnTo>
                  <a:pt x="191" y="42"/>
                </a:lnTo>
                <a:lnTo>
                  <a:pt x="191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92" y="185"/>
                </a:moveTo>
                <a:lnTo>
                  <a:pt x="6" y="185"/>
                </a:lnTo>
                <a:lnTo>
                  <a:pt x="6" y="48"/>
                </a:lnTo>
                <a:lnTo>
                  <a:pt x="92" y="48"/>
                </a:lnTo>
                <a:lnTo>
                  <a:pt x="92" y="185"/>
                </a:lnTo>
                <a:close/>
                <a:moveTo>
                  <a:pt x="137" y="185"/>
                </a:moveTo>
                <a:lnTo>
                  <a:pt x="98" y="185"/>
                </a:lnTo>
                <a:lnTo>
                  <a:pt x="98" y="48"/>
                </a:lnTo>
                <a:lnTo>
                  <a:pt x="137" y="48"/>
                </a:lnTo>
                <a:lnTo>
                  <a:pt x="137" y="185"/>
                </a:lnTo>
                <a:close/>
                <a:moveTo>
                  <a:pt x="185" y="185"/>
                </a:moveTo>
                <a:lnTo>
                  <a:pt x="143" y="185"/>
                </a:lnTo>
                <a:lnTo>
                  <a:pt x="143" y="48"/>
                </a:lnTo>
                <a:lnTo>
                  <a:pt x="185" y="48"/>
                </a:lnTo>
                <a:lnTo>
                  <a:pt x="185" y="185"/>
                </a:lnTo>
                <a:close/>
                <a:moveTo>
                  <a:pt x="6" y="6"/>
                </a:moveTo>
                <a:lnTo>
                  <a:pt x="185" y="6"/>
                </a:lnTo>
                <a:lnTo>
                  <a:pt x="185" y="42"/>
                </a:lnTo>
                <a:lnTo>
                  <a:pt x="143" y="42"/>
                </a:lnTo>
                <a:lnTo>
                  <a:pt x="137" y="42"/>
                </a:lnTo>
                <a:lnTo>
                  <a:pt x="98" y="42"/>
                </a:lnTo>
                <a:lnTo>
                  <a:pt x="92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4" name="Freeform 153"/>
          <p:cNvSpPr>
            <a:spLocks noEditPoints="1"/>
          </p:cNvSpPr>
          <p:nvPr/>
        </p:nvSpPr>
        <p:spPr bwMode="auto">
          <a:xfrm>
            <a:off x="4421188" y="2429540"/>
            <a:ext cx="304800" cy="303213"/>
          </a:xfrm>
          <a:custGeom>
            <a:avLst/>
            <a:gdLst>
              <a:gd name="T0" fmla="*/ 0 w 192"/>
              <a:gd name="T1" fmla="*/ 42 h 191"/>
              <a:gd name="T2" fmla="*/ 0 w 192"/>
              <a:gd name="T3" fmla="*/ 48 h 191"/>
              <a:gd name="T4" fmla="*/ 0 w 192"/>
              <a:gd name="T5" fmla="*/ 191 h 191"/>
              <a:gd name="T6" fmla="*/ 192 w 192"/>
              <a:gd name="T7" fmla="*/ 191 h 191"/>
              <a:gd name="T8" fmla="*/ 192 w 192"/>
              <a:gd name="T9" fmla="*/ 48 h 191"/>
              <a:gd name="T10" fmla="*/ 192 w 192"/>
              <a:gd name="T11" fmla="*/ 42 h 191"/>
              <a:gd name="T12" fmla="*/ 192 w 192"/>
              <a:gd name="T13" fmla="*/ 0 h 191"/>
              <a:gd name="T14" fmla="*/ 0 w 192"/>
              <a:gd name="T15" fmla="*/ 0 h 191"/>
              <a:gd name="T16" fmla="*/ 0 w 192"/>
              <a:gd name="T17" fmla="*/ 42 h 191"/>
              <a:gd name="T18" fmla="*/ 6 w 192"/>
              <a:gd name="T19" fmla="*/ 48 h 191"/>
              <a:gd name="T20" fmla="*/ 63 w 192"/>
              <a:gd name="T21" fmla="*/ 48 h 191"/>
              <a:gd name="T22" fmla="*/ 63 w 192"/>
              <a:gd name="T23" fmla="*/ 185 h 191"/>
              <a:gd name="T24" fmla="*/ 6 w 192"/>
              <a:gd name="T25" fmla="*/ 185 h 191"/>
              <a:gd name="T26" fmla="*/ 6 w 192"/>
              <a:gd name="T27" fmla="*/ 48 h 191"/>
              <a:gd name="T28" fmla="*/ 186 w 192"/>
              <a:gd name="T29" fmla="*/ 185 h 191"/>
              <a:gd name="T30" fmla="*/ 69 w 192"/>
              <a:gd name="T31" fmla="*/ 185 h 191"/>
              <a:gd name="T32" fmla="*/ 69 w 192"/>
              <a:gd name="T33" fmla="*/ 48 h 191"/>
              <a:gd name="T34" fmla="*/ 186 w 192"/>
              <a:gd name="T35" fmla="*/ 48 h 191"/>
              <a:gd name="T36" fmla="*/ 186 w 192"/>
              <a:gd name="T37" fmla="*/ 185 h 191"/>
              <a:gd name="T38" fmla="*/ 6 w 192"/>
              <a:gd name="T39" fmla="*/ 6 h 191"/>
              <a:gd name="T40" fmla="*/ 186 w 192"/>
              <a:gd name="T41" fmla="*/ 6 h 191"/>
              <a:gd name="T42" fmla="*/ 186 w 192"/>
              <a:gd name="T43" fmla="*/ 42 h 191"/>
              <a:gd name="T44" fmla="*/ 6 w 192"/>
              <a:gd name="T45" fmla="*/ 42 h 191"/>
              <a:gd name="T46" fmla="*/ 6 w 192"/>
              <a:gd name="T4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92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192" y="191"/>
                </a:lnTo>
                <a:lnTo>
                  <a:pt x="192" y="48"/>
                </a:lnTo>
                <a:lnTo>
                  <a:pt x="192" y="42"/>
                </a:lnTo>
                <a:lnTo>
                  <a:pt x="192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6" y="48"/>
                </a:moveTo>
                <a:lnTo>
                  <a:pt x="63" y="48"/>
                </a:lnTo>
                <a:lnTo>
                  <a:pt x="63" y="185"/>
                </a:lnTo>
                <a:lnTo>
                  <a:pt x="6" y="185"/>
                </a:lnTo>
                <a:lnTo>
                  <a:pt x="6" y="48"/>
                </a:lnTo>
                <a:close/>
                <a:moveTo>
                  <a:pt x="186" y="185"/>
                </a:moveTo>
                <a:lnTo>
                  <a:pt x="69" y="185"/>
                </a:lnTo>
                <a:lnTo>
                  <a:pt x="69" y="48"/>
                </a:lnTo>
                <a:lnTo>
                  <a:pt x="186" y="48"/>
                </a:lnTo>
                <a:lnTo>
                  <a:pt x="186" y="185"/>
                </a:lnTo>
                <a:close/>
                <a:moveTo>
                  <a:pt x="6" y="6"/>
                </a:moveTo>
                <a:lnTo>
                  <a:pt x="186" y="6"/>
                </a:lnTo>
                <a:lnTo>
                  <a:pt x="186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5" name="Freeform 154"/>
          <p:cNvSpPr>
            <a:spLocks noEditPoints="1"/>
          </p:cNvSpPr>
          <p:nvPr/>
        </p:nvSpPr>
        <p:spPr bwMode="auto">
          <a:xfrm>
            <a:off x="4814888" y="2429540"/>
            <a:ext cx="304800" cy="303213"/>
          </a:xfrm>
          <a:custGeom>
            <a:avLst/>
            <a:gdLst>
              <a:gd name="T0" fmla="*/ 0 w 192"/>
              <a:gd name="T1" fmla="*/ 42 h 191"/>
              <a:gd name="T2" fmla="*/ 0 w 192"/>
              <a:gd name="T3" fmla="*/ 48 h 191"/>
              <a:gd name="T4" fmla="*/ 0 w 192"/>
              <a:gd name="T5" fmla="*/ 191 h 191"/>
              <a:gd name="T6" fmla="*/ 192 w 192"/>
              <a:gd name="T7" fmla="*/ 191 h 191"/>
              <a:gd name="T8" fmla="*/ 192 w 192"/>
              <a:gd name="T9" fmla="*/ 48 h 191"/>
              <a:gd name="T10" fmla="*/ 192 w 192"/>
              <a:gd name="T11" fmla="*/ 42 h 191"/>
              <a:gd name="T12" fmla="*/ 192 w 192"/>
              <a:gd name="T13" fmla="*/ 0 h 191"/>
              <a:gd name="T14" fmla="*/ 0 w 192"/>
              <a:gd name="T15" fmla="*/ 0 h 191"/>
              <a:gd name="T16" fmla="*/ 0 w 192"/>
              <a:gd name="T17" fmla="*/ 42 h 191"/>
              <a:gd name="T18" fmla="*/ 6 w 192"/>
              <a:gd name="T19" fmla="*/ 48 h 191"/>
              <a:gd name="T20" fmla="*/ 123 w 192"/>
              <a:gd name="T21" fmla="*/ 48 h 191"/>
              <a:gd name="T22" fmla="*/ 123 w 192"/>
              <a:gd name="T23" fmla="*/ 185 h 191"/>
              <a:gd name="T24" fmla="*/ 6 w 192"/>
              <a:gd name="T25" fmla="*/ 185 h 191"/>
              <a:gd name="T26" fmla="*/ 6 w 192"/>
              <a:gd name="T27" fmla="*/ 48 h 191"/>
              <a:gd name="T28" fmla="*/ 186 w 192"/>
              <a:gd name="T29" fmla="*/ 185 h 191"/>
              <a:gd name="T30" fmla="*/ 129 w 192"/>
              <a:gd name="T31" fmla="*/ 185 h 191"/>
              <a:gd name="T32" fmla="*/ 129 w 192"/>
              <a:gd name="T33" fmla="*/ 48 h 191"/>
              <a:gd name="T34" fmla="*/ 186 w 192"/>
              <a:gd name="T35" fmla="*/ 48 h 191"/>
              <a:gd name="T36" fmla="*/ 186 w 192"/>
              <a:gd name="T37" fmla="*/ 185 h 191"/>
              <a:gd name="T38" fmla="*/ 6 w 192"/>
              <a:gd name="T39" fmla="*/ 6 h 191"/>
              <a:gd name="T40" fmla="*/ 186 w 192"/>
              <a:gd name="T41" fmla="*/ 6 h 191"/>
              <a:gd name="T42" fmla="*/ 186 w 192"/>
              <a:gd name="T43" fmla="*/ 42 h 191"/>
              <a:gd name="T44" fmla="*/ 6 w 192"/>
              <a:gd name="T45" fmla="*/ 42 h 191"/>
              <a:gd name="T46" fmla="*/ 6 w 192"/>
              <a:gd name="T4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92" h="191">
                <a:moveTo>
                  <a:pt x="0" y="42"/>
                </a:moveTo>
                <a:lnTo>
                  <a:pt x="0" y="48"/>
                </a:lnTo>
                <a:lnTo>
                  <a:pt x="0" y="191"/>
                </a:lnTo>
                <a:lnTo>
                  <a:pt x="192" y="191"/>
                </a:lnTo>
                <a:lnTo>
                  <a:pt x="192" y="48"/>
                </a:lnTo>
                <a:lnTo>
                  <a:pt x="192" y="42"/>
                </a:lnTo>
                <a:lnTo>
                  <a:pt x="192" y="0"/>
                </a:lnTo>
                <a:lnTo>
                  <a:pt x="0" y="0"/>
                </a:lnTo>
                <a:lnTo>
                  <a:pt x="0" y="42"/>
                </a:lnTo>
                <a:close/>
                <a:moveTo>
                  <a:pt x="6" y="48"/>
                </a:moveTo>
                <a:lnTo>
                  <a:pt x="123" y="48"/>
                </a:lnTo>
                <a:lnTo>
                  <a:pt x="123" y="185"/>
                </a:lnTo>
                <a:lnTo>
                  <a:pt x="6" y="185"/>
                </a:lnTo>
                <a:lnTo>
                  <a:pt x="6" y="48"/>
                </a:lnTo>
                <a:close/>
                <a:moveTo>
                  <a:pt x="186" y="185"/>
                </a:moveTo>
                <a:lnTo>
                  <a:pt x="129" y="185"/>
                </a:lnTo>
                <a:lnTo>
                  <a:pt x="129" y="48"/>
                </a:lnTo>
                <a:lnTo>
                  <a:pt x="186" y="48"/>
                </a:lnTo>
                <a:lnTo>
                  <a:pt x="186" y="185"/>
                </a:lnTo>
                <a:close/>
                <a:moveTo>
                  <a:pt x="6" y="6"/>
                </a:moveTo>
                <a:lnTo>
                  <a:pt x="186" y="6"/>
                </a:lnTo>
                <a:lnTo>
                  <a:pt x="186" y="42"/>
                </a:lnTo>
                <a:lnTo>
                  <a:pt x="6" y="42"/>
                </a:ln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6" name="Freeform 155"/>
          <p:cNvSpPr>
            <a:spLocks noEditPoints="1"/>
          </p:cNvSpPr>
          <p:nvPr/>
        </p:nvSpPr>
        <p:spPr bwMode="auto">
          <a:xfrm>
            <a:off x="5210176" y="2429540"/>
            <a:ext cx="303213" cy="303213"/>
          </a:xfrm>
          <a:custGeom>
            <a:avLst/>
            <a:gdLst>
              <a:gd name="T0" fmla="*/ 60 w 191"/>
              <a:gd name="T1" fmla="*/ 0 h 191"/>
              <a:gd name="T2" fmla="*/ 0 w 191"/>
              <a:gd name="T3" fmla="*/ 0 h 191"/>
              <a:gd name="T4" fmla="*/ 0 w 191"/>
              <a:gd name="T5" fmla="*/ 191 h 191"/>
              <a:gd name="T6" fmla="*/ 60 w 191"/>
              <a:gd name="T7" fmla="*/ 191 h 191"/>
              <a:gd name="T8" fmla="*/ 66 w 191"/>
              <a:gd name="T9" fmla="*/ 191 h 191"/>
              <a:gd name="T10" fmla="*/ 191 w 191"/>
              <a:gd name="T11" fmla="*/ 191 h 191"/>
              <a:gd name="T12" fmla="*/ 191 w 191"/>
              <a:gd name="T13" fmla="*/ 0 h 191"/>
              <a:gd name="T14" fmla="*/ 66 w 191"/>
              <a:gd name="T15" fmla="*/ 0 h 191"/>
              <a:gd name="T16" fmla="*/ 60 w 191"/>
              <a:gd name="T17" fmla="*/ 0 h 191"/>
              <a:gd name="T18" fmla="*/ 60 w 191"/>
              <a:gd name="T19" fmla="*/ 185 h 191"/>
              <a:gd name="T20" fmla="*/ 6 w 191"/>
              <a:gd name="T21" fmla="*/ 185 h 191"/>
              <a:gd name="T22" fmla="*/ 6 w 191"/>
              <a:gd name="T23" fmla="*/ 6 h 191"/>
              <a:gd name="T24" fmla="*/ 60 w 191"/>
              <a:gd name="T25" fmla="*/ 6 h 191"/>
              <a:gd name="T26" fmla="*/ 60 w 191"/>
              <a:gd name="T27" fmla="*/ 185 h 191"/>
              <a:gd name="T28" fmla="*/ 185 w 191"/>
              <a:gd name="T29" fmla="*/ 6 h 191"/>
              <a:gd name="T30" fmla="*/ 185 w 191"/>
              <a:gd name="T31" fmla="*/ 185 h 191"/>
              <a:gd name="T32" fmla="*/ 66 w 191"/>
              <a:gd name="T33" fmla="*/ 185 h 191"/>
              <a:gd name="T34" fmla="*/ 66 w 191"/>
              <a:gd name="T35" fmla="*/ 6 h 191"/>
              <a:gd name="T36" fmla="*/ 185 w 191"/>
              <a:gd name="T3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1" h="191">
                <a:moveTo>
                  <a:pt x="60" y="0"/>
                </a:moveTo>
                <a:lnTo>
                  <a:pt x="0" y="0"/>
                </a:lnTo>
                <a:lnTo>
                  <a:pt x="0" y="191"/>
                </a:lnTo>
                <a:lnTo>
                  <a:pt x="60" y="191"/>
                </a:lnTo>
                <a:lnTo>
                  <a:pt x="66" y="191"/>
                </a:lnTo>
                <a:lnTo>
                  <a:pt x="191" y="191"/>
                </a:lnTo>
                <a:lnTo>
                  <a:pt x="191" y="0"/>
                </a:lnTo>
                <a:lnTo>
                  <a:pt x="66" y="0"/>
                </a:lnTo>
                <a:lnTo>
                  <a:pt x="60" y="0"/>
                </a:lnTo>
                <a:close/>
                <a:moveTo>
                  <a:pt x="60" y="185"/>
                </a:moveTo>
                <a:lnTo>
                  <a:pt x="6" y="185"/>
                </a:lnTo>
                <a:lnTo>
                  <a:pt x="6" y="6"/>
                </a:lnTo>
                <a:lnTo>
                  <a:pt x="60" y="6"/>
                </a:lnTo>
                <a:lnTo>
                  <a:pt x="60" y="185"/>
                </a:lnTo>
                <a:close/>
                <a:moveTo>
                  <a:pt x="185" y="6"/>
                </a:moveTo>
                <a:lnTo>
                  <a:pt x="185" y="185"/>
                </a:lnTo>
                <a:lnTo>
                  <a:pt x="66" y="185"/>
                </a:lnTo>
                <a:lnTo>
                  <a:pt x="66" y="6"/>
                </a:lnTo>
                <a:lnTo>
                  <a:pt x="185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7" name="Freeform 156"/>
          <p:cNvSpPr>
            <a:spLocks noEditPoints="1"/>
          </p:cNvSpPr>
          <p:nvPr/>
        </p:nvSpPr>
        <p:spPr bwMode="auto">
          <a:xfrm>
            <a:off x="5603876" y="2429540"/>
            <a:ext cx="304800" cy="303213"/>
          </a:xfrm>
          <a:custGeom>
            <a:avLst/>
            <a:gdLst>
              <a:gd name="T0" fmla="*/ 126 w 192"/>
              <a:gd name="T1" fmla="*/ 0 h 191"/>
              <a:gd name="T2" fmla="*/ 0 w 192"/>
              <a:gd name="T3" fmla="*/ 0 h 191"/>
              <a:gd name="T4" fmla="*/ 0 w 192"/>
              <a:gd name="T5" fmla="*/ 191 h 191"/>
              <a:gd name="T6" fmla="*/ 126 w 192"/>
              <a:gd name="T7" fmla="*/ 191 h 191"/>
              <a:gd name="T8" fmla="*/ 132 w 192"/>
              <a:gd name="T9" fmla="*/ 191 h 191"/>
              <a:gd name="T10" fmla="*/ 192 w 192"/>
              <a:gd name="T11" fmla="*/ 191 h 191"/>
              <a:gd name="T12" fmla="*/ 192 w 192"/>
              <a:gd name="T13" fmla="*/ 0 h 191"/>
              <a:gd name="T14" fmla="*/ 132 w 192"/>
              <a:gd name="T15" fmla="*/ 0 h 191"/>
              <a:gd name="T16" fmla="*/ 126 w 192"/>
              <a:gd name="T17" fmla="*/ 0 h 191"/>
              <a:gd name="T18" fmla="*/ 126 w 192"/>
              <a:gd name="T19" fmla="*/ 185 h 191"/>
              <a:gd name="T20" fmla="*/ 6 w 192"/>
              <a:gd name="T21" fmla="*/ 185 h 191"/>
              <a:gd name="T22" fmla="*/ 6 w 192"/>
              <a:gd name="T23" fmla="*/ 6 h 191"/>
              <a:gd name="T24" fmla="*/ 126 w 192"/>
              <a:gd name="T25" fmla="*/ 6 h 191"/>
              <a:gd name="T26" fmla="*/ 126 w 192"/>
              <a:gd name="T27" fmla="*/ 185 h 191"/>
              <a:gd name="T28" fmla="*/ 186 w 192"/>
              <a:gd name="T29" fmla="*/ 6 h 191"/>
              <a:gd name="T30" fmla="*/ 186 w 192"/>
              <a:gd name="T31" fmla="*/ 185 h 191"/>
              <a:gd name="T32" fmla="*/ 132 w 192"/>
              <a:gd name="T33" fmla="*/ 185 h 191"/>
              <a:gd name="T34" fmla="*/ 132 w 192"/>
              <a:gd name="T35" fmla="*/ 6 h 191"/>
              <a:gd name="T36" fmla="*/ 186 w 192"/>
              <a:gd name="T37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2" h="191">
                <a:moveTo>
                  <a:pt x="126" y="0"/>
                </a:moveTo>
                <a:lnTo>
                  <a:pt x="0" y="0"/>
                </a:lnTo>
                <a:lnTo>
                  <a:pt x="0" y="191"/>
                </a:lnTo>
                <a:lnTo>
                  <a:pt x="126" y="191"/>
                </a:lnTo>
                <a:lnTo>
                  <a:pt x="132" y="191"/>
                </a:lnTo>
                <a:lnTo>
                  <a:pt x="192" y="191"/>
                </a:lnTo>
                <a:lnTo>
                  <a:pt x="192" y="0"/>
                </a:lnTo>
                <a:lnTo>
                  <a:pt x="132" y="0"/>
                </a:lnTo>
                <a:lnTo>
                  <a:pt x="126" y="0"/>
                </a:lnTo>
                <a:close/>
                <a:moveTo>
                  <a:pt x="126" y="185"/>
                </a:moveTo>
                <a:lnTo>
                  <a:pt x="6" y="185"/>
                </a:lnTo>
                <a:lnTo>
                  <a:pt x="6" y="6"/>
                </a:lnTo>
                <a:lnTo>
                  <a:pt x="126" y="6"/>
                </a:lnTo>
                <a:lnTo>
                  <a:pt x="126" y="185"/>
                </a:lnTo>
                <a:close/>
                <a:moveTo>
                  <a:pt x="186" y="6"/>
                </a:moveTo>
                <a:lnTo>
                  <a:pt x="186" y="185"/>
                </a:lnTo>
                <a:lnTo>
                  <a:pt x="132" y="185"/>
                </a:lnTo>
                <a:lnTo>
                  <a:pt x="132" y="6"/>
                </a:lnTo>
                <a:lnTo>
                  <a:pt x="18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8" name="Freeform 157"/>
          <p:cNvSpPr>
            <a:spLocks noEditPoints="1"/>
          </p:cNvSpPr>
          <p:nvPr/>
        </p:nvSpPr>
        <p:spPr bwMode="auto">
          <a:xfrm>
            <a:off x="5999163" y="2429540"/>
            <a:ext cx="303213" cy="303213"/>
          </a:xfrm>
          <a:custGeom>
            <a:avLst/>
            <a:gdLst>
              <a:gd name="T0" fmla="*/ 92 w 191"/>
              <a:gd name="T1" fmla="*/ 0 h 191"/>
              <a:gd name="T2" fmla="*/ 0 w 191"/>
              <a:gd name="T3" fmla="*/ 0 h 191"/>
              <a:gd name="T4" fmla="*/ 0 w 191"/>
              <a:gd name="T5" fmla="*/ 48 h 191"/>
              <a:gd name="T6" fmla="*/ 0 w 191"/>
              <a:gd name="T7" fmla="*/ 54 h 191"/>
              <a:gd name="T8" fmla="*/ 0 w 191"/>
              <a:gd name="T9" fmla="*/ 92 h 191"/>
              <a:gd name="T10" fmla="*/ 0 w 191"/>
              <a:gd name="T11" fmla="*/ 98 h 191"/>
              <a:gd name="T12" fmla="*/ 0 w 191"/>
              <a:gd name="T13" fmla="*/ 140 h 191"/>
              <a:gd name="T14" fmla="*/ 0 w 191"/>
              <a:gd name="T15" fmla="*/ 146 h 191"/>
              <a:gd name="T16" fmla="*/ 0 w 191"/>
              <a:gd name="T17" fmla="*/ 191 h 191"/>
              <a:gd name="T18" fmla="*/ 92 w 191"/>
              <a:gd name="T19" fmla="*/ 191 h 191"/>
              <a:gd name="T20" fmla="*/ 98 w 191"/>
              <a:gd name="T21" fmla="*/ 191 h 191"/>
              <a:gd name="T22" fmla="*/ 191 w 191"/>
              <a:gd name="T23" fmla="*/ 191 h 191"/>
              <a:gd name="T24" fmla="*/ 191 w 191"/>
              <a:gd name="T25" fmla="*/ 146 h 191"/>
              <a:gd name="T26" fmla="*/ 191 w 191"/>
              <a:gd name="T27" fmla="*/ 140 h 191"/>
              <a:gd name="T28" fmla="*/ 191 w 191"/>
              <a:gd name="T29" fmla="*/ 98 h 191"/>
              <a:gd name="T30" fmla="*/ 191 w 191"/>
              <a:gd name="T31" fmla="*/ 92 h 191"/>
              <a:gd name="T32" fmla="*/ 191 w 191"/>
              <a:gd name="T33" fmla="*/ 54 h 191"/>
              <a:gd name="T34" fmla="*/ 191 w 191"/>
              <a:gd name="T35" fmla="*/ 48 h 191"/>
              <a:gd name="T36" fmla="*/ 191 w 191"/>
              <a:gd name="T37" fmla="*/ 0 h 191"/>
              <a:gd name="T38" fmla="*/ 98 w 191"/>
              <a:gd name="T39" fmla="*/ 0 h 191"/>
              <a:gd name="T40" fmla="*/ 92 w 191"/>
              <a:gd name="T41" fmla="*/ 0 h 191"/>
              <a:gd name="T42" fmla="*/ 6 w 191"/>
              <a:gd name="T43" fmla="*/ 6 h 191"/>
              <a:gd name="T44" fmla="*/ 92 w 191"/>
              <a:gd name="T45" fmla="*/ 6 h 191"/>
              <a:gd name="T46" fmla="*/ 92 w 191"/>
              <a:gd name="T47" fmla="*/ 48 h 191"/>
              <a:gd name="T48" fmla="*/ 6 w 191"/>
              <a:gd name="T49" fmla="*/ 48 h 191"/>
              <a:gd name="T50" fmla="*/ 6 w 191"/>
              <a:gd name="T51" fmla="*/ 6 h 191"/>
              <a:gd name="T52" fmla="*/ 6 w 191"/>
              <a:gd name="T53" fmla="*/ 54 h 191"/>
              <a:gd name="T54" fmla="*/ 92 w 191"/>
              <a:gd name="T55" fmla="*/ 54 h 191"/>
              <a:gd name="T56" fmla="*/ 92 w 191"/>
              <a:gd name="T57" fmla="*/ 92 h 191"/>
              <a:gd name="T58" fmla="*/ 6 w 191"/>
              <a:gd name="T59" fmla="*/ 92 h 191"/>
              <a:gd name="T60" fmla="*/ 6 w 191"/>
              <a:gd name="T61" fmla="*/ 54 h 191"/>
              <a:gd name="T62" fmla="*/ 6 w 191"/>
              <a:gd name="T63" fmla="*/ 98 h 191"/>
              <a:gd name="T64" fmla="*/ 92 w 191"/>
              <a:gd name="T65" fmla="*/ 98 h 191"/>
              <a:gd name="T66" fmla="*/ 92 w 191"/>
              <a:gd name="T67" fmla="*/ 140 h 191"/>
              <a:gd name="T68" fmla="*/ 6 w 191"/>
              <a:gd name="T69" fmla="*/ 140 h 191"/>
              <a:gd name="T70" fmla="*/ 6 w 191"/>
              <a:gd name="T71" fmla="*/ 98 h 191"/>
              <a:gd name="T72" fmla="*/ 92 w 191"/>
              <a:gd name="T73" fmla="*/ 185 h 191"/>
              <a:gd name="T74" fmla="*/ 6 w 191"/>
              <a:gd name="T75" fmla="*/ 185 h 191"/>
              <a:gd name="T76" fmla="*/ 6 w 191"/>
              <a:gd name="T77" fmla="*/ 146 h 191"/>
              <a:gd name="T78" fmla="*/ 92 w 191"/>
              <a:gd name="T79" fmla="*/ 146 h 191"/>
              <a:gd name="T80" fmla="*/ 92 w 191"/>
              <a:gd name="T81" fmla="*/ 185 h 191"/>
              <a:gd name="T82" fmla="*/ 185 w 191"/>
              <a:gd name="T83" fmla="*/ 185 h 191"/>
              <a:gd name="T84" fmla="*/ 98 w 191"/>
              <a:gd name="T85" fmla="*/ 185 h 191"/>
              <a:gd name="T86" fmla="*/ 98 w 191"/>
              <a:gd name="T87" fmla="*/ 146 h 191"/>
              <a:gd name="T88" fmla="*/ 185 w 191"/>
              <a:gd name="T89" fmla="*/ 146 h 191"/>
              <a:gd name="T90" fmla="*/ 185 w 191"/>
              <a:gd name="T91" fmla="*/ 185 h 191"/>
              <a:gd name="T92" fmla="*/ 185 w 191"/>
              <a:gd name="T93" fmla="*/ 140 h 191"/>
              <a:gd name="T94" fmla="*/ 98 w 191"/>
              <a:gd name="T95" fmla="*/ 140 h 191"/>
              <a:gd name="T96" fmla="*/ 98 w 191"/>
              <a:gd name="T97" fmla="*/ 98 h 191"/>
              <a:gd name="T98" fmla="*/ 185 w 191"/>
              <a:gd name="T99" fmla="*/ 98 h 191"/>
              <a:gd name="T100" fmla="*/ 185 w 191"/>
              <a:gd name="T101" fmla="*/ 140 h 191"/>
              <a:gd name="T102" fmla="*/ 185 w 191"/>
              <a:gd name="T103" fmla="*/ 92 h 191"/>
              <a:gd name="T104" fmla="*/ 98 w 191"/>
              <a:gd name="T105" fmla="*/ 92 h 191"/>
              <a:gd name="T106" fmla="*/ 98 w 191"/>
              <a:gd name="T107" fmla="*/ 54 h 191"/>
              <a:gd name="T108" fmla="*/ 185 w 191"/>
              <a:gd name="T109" fmla="*/ 54 h 191"/>
              <a:gd name="T110" fmla="*/ 185 w 191"/>
              <a:gd name="T111" fmla="*/ 92 h 191"/>
              <a:gd name="T112" fmla="*/ 185 w 191"/>
              <a:gd name="T113" fmla="*/ 6 h 191"/>
              <a:gd name="T114" fmla="*/ 185 w 191"/>
              <a:gd name="T115" fmla="*/ 48 h 191"/>
              <a:gd name="T116" fmla="*/ 98 w 191"/>
              <a:gd name="T117" fmla="*/ 48 h 191"/>
              <a:gd name="T118" fmla="*/ 98 w 191"/>
              <a:gd name="T119" fmla="*/ 6 h 191"/>
              <a:gd name="T120" fmla="*/ 185 w 191"/>
              <a:gd name="T121" fmla="*/ 6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91" h="191">
                <a:moveTo>
                  <a:pt x="92" y="0"/>
                </a:moveTo>
                <a:lnTo>
                  <a:pt x="0" y="0"/>
                </a:lnTo>
                <a:lnTo>
                  <a:pt x="0" y="48"/>
                </a:lnTo>
                <a:lnTo>
                  <a:pt x="0" y="54"/>
                </a:lnTo>
                <a:lnTo>
                  <a:pt x="0" y="92"/>
                </a:lnTo>
                <a:lnTo>
                  <a:pt x="0" y="98"/>
                </a:lnTo>
                <a:lnTo>
                  <a:pt x="0" y="140"/>
                </a:lnTo>
                <a:lnTo>
                  <a:pt x="0" y="146"/>
                </a:lnTo>
                <a:lnTo>
                  <a:pt x="0" y="191"/>
                </a:lnTo>
                <a:lnTo>
                  <a:pt x="92" y="191"/>
                </a:lnTo>
                <a:lnTo>
                  <a:pt x="98" y="191"/>
                </a:lnTo>
                <a:lnTo>
                  <a:pt x="191" y="191"/>
                </a:lnTo>
                <a:lnTo>
                  <a:pt x="191" y="146"/>
                </a:lnTo>
                <a:lnTo>
                  <a:pt x="191" y="140"/>
                </a:lnTo>
                <a:lnTo>
                  <a:pt x="191" y="98"/>
                </a:lnTo>
                <a:lnTo>
                  <a:pt x="191" y="92"/>
                </a:lnTo>
                <a:lnTo>
                  <a:pt x="191" y="54"/>
                </a:lnTo>
                <a:lnTo>
                  <a:pt x="191" y="48"/>
                </a:lnTo>
                <a:lnTo>
                  <a:pt x="191" y="0"/>
                </a:lnTo>
                <a:lnTo>
                  <a:pt x="98" y="0"/>
                </a:lnTo>
                <a:lnTo>
                  <a:pt x="92" y="0"/>
                </a:lnTo>
                <a:close/>
                <a:moveTo>
                  <a:pt x="6" y="6"/>
                </a:moveTo>
                <a:lnTo>
                  <a:pt x="92" y="6"/>
                </a:lnTo>
                <a:lnTo>
                  <a:pt x="92" y="48"/>
                </a:lnTo>
                <a:lnTo>
                  <a:pt x="6" y="48"/>
                </a:lnTo>
                <a:lnTo>
                  <a:pt x="6" y="6"/>
                </a:lnTo>
                <a:close/>
                <a:moveTo>
                  <a:pt x="6" y="54"/>
                </a:moveTo>
                <a:lnTo>
                  <a:pt x="92" y="54"/>
                </a:lnTo>
                <a:lnTo>
                  <a:pt x="92" y="92"/>
                </a:lnTo>
                <a:lnTo>
                  <a:pt x="6" y="92"/>
                </a:lnTo>
                <a:lnTo>
                  <a:pt x="6" y="54"/>
                </a:lnTo>
                <a:close/>
                <a:moveTo>
                  <a:pt x="6" y="98"/>
                </a:moveTo>
                <a:lnTo>
                  <a:pt x="92" y="98"/>
                </a:lnTo>
                <a:lnTo>
                  <a:pt x="92" y="140"/>
                </a:lnTo>
                <a:lnTo>
                  <a:pt x="6" y="140"/>
                </a:lnTo>
                <a:lnTo>
                  <a:pt x="6" y="98"/>
                </a:lnTo>
                <a:close/>
                <a:moveTo>
                  <a:pt x="92" y="185"/>
                </a:moveTo>
                <a:lnTo>
                  <a:pt x="6" y="185"/>
                </a:lnTo>
                <a:lnTo>
                  <a:pt x="6" y="146"/>
                </a:lnTo>
                <a:lnTo>
                  <a:pt x="92" y="146"/>
                </a:lnTo>
                <a:lnTo>
                  <a:pt x="92" y="185"/>
                </a:lnTo>
                <a:close/>
                <a:moveTo>
                  <a:pt x="185" y="185"/>
                </a:moveTo>
                <a:lnTo>
                  <a:pt x="98" y="185"/>
                </a:lnTo>
                <a:lnTo>
                  <a:pt x="98" y="146"/>
                </a:lnTo>
                <a:lnTo>
                  <a:pt x="185" y="146"/>
                </a:lnTo>
                <a:lnTo>
                  <a:pt x="185" y="185"/>
                </a:lnTo>
                <a:close/>
                <a:moveTo>
                  <a:pt x="185" y="140"/>
                </a:moveTo>
                <a:lnTo>
                  <a:pt x="98" y="140"/>
                </a:lnTo>
                <a:lnTo>
                  <a:pt x="98" y="98"/>
                </a:lnTo>
                <a:lnTo>
                  <a:pt x="185" y="98"/>
                </a:lnTo>
                <a:lnTo>
                  <a:pt x="185" y="140"/>
                </a:lnTo>
                <a:close/>
                <a:moveTo>
                  <a:pt x="185" y="92"/>
                </a:moveTo>
                <a:lnTo>
                  <a:pt x="98" y="92"/>
                </a:lnTo>
                <a:lnTo>
                  <a:pt x="98" y="54"/>
                </a:lnTo>
                <a:lnTo>
                  <a:pt x="185" y="54"/>
                </a:lnTo>
                <a:lnTo>
                  <a:pt x="185" y="92"/>
                </a:lnTo>
                <a:close/>
                <a:moveTo>
                  <a:pt x="185" y="6"/>
                </a:moveTo>
                <a:lnTo>
                  <a:pt x="185" y="48"/>
                </a:lnTo>
                <a:lnTo>
                  <a:pt x="98" y="48"/>
                </a:lnTo>
                <a:lnTo>
                  <a:pt x="98" y="6"/>
                </a:lnTo>
                <a:lnTo>
                  <a:pt x="185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9" name="Freeform 158"/>
          <p:cNvSpPr>
            <a:spLocks noEditPoints="1"/>
          </p:cNvSpPr>
          <p:nvPr/>
        </p:nvSpPr>
        <p:spPr bwMode="auto">
          <a:xfrm>
            <a:off x="6442076" y="2429540"/>
            <a:ext cx="207963" cy="303213"/>
          </a:xfrm>
          <a:custGeom>
            <a:avLst/>
            <a:gdLst>
              <a:gd name="T0" fmla="*/ 0 w 176"/>
              <a:gd name="T1" fmla="*/ 0 h 256"/>
              <a:gd name="T2" fmla="*/ 0 w 176"/>
              <a:gd name="T3" fmla="*/ 168 h 256"/>
              <a:gd name="T4" fmla="*/ 88 w 176"/>
              <a:gd name="T5" fmla="*/ 256 h 256"/>
              <a:gd name="T6" fmla="*/ 176 w 176"/>
              <a:gd name="T7" fmla="*/ 168 h 256"/>
              <a:gd name="T8" fmla="*/ 176 w 176"/>
              <a:gd name="T9" fmla="*/ 0 h 256"/>
              <a:gd name="T10" fmla="*/ 116 w 176"/>
              <a:gd name="T11" fmla="*/ 0 h 256"/>
              <a:gd name="T12" fmla="*/ 116 w 176"/>
              <a:gd name="T13" fmla="*/ 168 h 256"/>
              <a:gd name="T14" fmla="*/ 88 w 176"/>
              <a:gd name="T15" fmla="*/ 196 h 256"/>
              <a:gd name="T16" fmla="*/ 60 w 176"/>
              <a:gd name="T17" fmla="*/ 168 h 256"/>
              <a:gd name="T18" fmla="*/ 60 w 176"/>
              <a:gd name="T19" fmla="*/ 0 h 256"/>
              <a:gd name="T20" fmla="*/ 0 w 176"/>
              <a:gd name="T21" fmla="*/ 0 h 256"/>
              <a:gd name="T22" fmla="*/ 52 w 176"/>
              <a:gd name="T23" fmla="*/ 8 h 256"/>
              <a:gd name="T24" fmla="*/ 52 w 176"/>
              <a:gd name="T25" fmla="*/ 36 h 256"/>
              <a:gd name="T26" fmla="*/ 8 w 176"/>
              <a:gd name="T27" fmla="*/ 36 h 256"/>
              <a:gd name="T28" fmla="*/ 8 w 176"/>
              <a:gd name="T29" fmla="*/ 8 h 256"/>
              <a:gd name="T30" fmla="*/ 52 w 176"/>
              <a:gd name="T31" fmla="*/ 8 h 256"/>
              <a:gd name="T32" fmla="*/ 168 w 176"/>
              <a:gd name="T33" fmla="*/ 8 h 256"/>
              <a:gd name="T34" fmla="*/ 168 w 176"/>
              <a:gd name="T35" fmla="*/ 36 h 256"/>
              <a:gd name="T36" fmla="*/ 124 w 176"/>
              <a:gd name="T37" fmla="*/ 36 h 256"/>
              <a:gd name="T38" fmla="*/ 124 w 176"/>
              <a:gd name="T39" fmla="*/ 8 h 256"/>
              <a:gd name="T40" fmla="*/ 168 w 176"/>
              <a:gd name="T41" fmla="*/ 8 h 256"/>
              <a:gd name="T42" fmla="*/ 88 w 176"/>
              <a:gd name="T43" fmla="*/ 204 h 256"/>
              <a:gd name="T44" fmla="*/ 124 w 176"/>
              <a:gd name="T45" fmla="*/ 168 h 256"/>
              <a:gd name="T46" fmla="*/ 124 w 176"/>
              <a:gd name="T47" fmla="*/ 44 h 256"/>
              <a:gd name="T48" fmla="*/ 168 w 176"/>
              <a:gd name="T49" fmla="*/ 44 h 256"/>
              <a:gd name="T50" fmla="*/ 168 w 176"/>
              <a:gd name="T51" fmla="*/ 168 h 256"/>
              <a:gd name="T52" fmla="*/ 88 w 176"/>
              <a:gd name="T53" fmla="*/ 248 h 256"/>
              <a:gd name="T54" fmla="*/ 8 w 176"/>
              <a:gd name="T55" fmla="*/ 168 h 256"/>
              <a:gd name="T56" fmla="*/ 8 w 176"/>
              <a:gd name="T57" fmla="*/ 44 h 256"/>
              <a:gd name="T58" fmla="*/ 52 w 176"/>
              <a:gd name="T59" fmla="*/ 44 h 256"/>
              <a:gd name="T60" fmla="*/ 52 w 176"/>
              <a:gd name="T61" fmla="*/ 168 h 256"/>
              <a:gd name="T62" fmla="*/ 88 w 176"/>
              <a:gd name="T63" fmla="*/ 20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256">
                <a:moveTo>
                  <a:pt x="0" y="0"/>
                </a:moveTo>
                <a:cubicBezTo>
                  <a:pt x="0" y="168"/>
                  <a:pt x="0" y="168"/>
                  <a:pt x="0" y="168"/>
                </a:cubicBezTo>
                <a:cubicBezTo>
                  <a:pt x="0" y="216"/>
                  <a:pt x="39" y="256"/>
                  <a:pt x="88" y="256"/>
                </a:cubicBezTo>
                <a:cubicBezTo>
                  <a:pt x="136" y="256"/>
                  <a:pt x="176" y="216"/>
                  <a:pt x="176" y="168"/>
                </a:cubicBezTo>
                <a:cubicBezTo>
                  <a:pt x="176" y="0"/>
                  <a:pt x="176" y="0"/>
                  <a:pt x="176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16" y="183"/>
                  <a:pt x="103" y="196"/>
                  <a:pt x="88" y="196"/>
                </a:cubicBezTo>
                <a:cubicBezTo>
                  <a:pt x="72" y="196"/>
                  <a:pt x="60" y="183"/>
                  <a:pt x="60" y="168"/>
                </a:cubicBezTo>
                <a:cubicBezTo>
                  <a:pt x="60" y="0"/>
                  <a:pt x="60" y="0"/>
                  <a:pt x="60" y="0"/>
                </a:cubicBezTo>
                <a:lnTo>
                  <a:pt x="0" y="0"/>
                </a:lnTo>
                <a:close/>
                <a:moveTo>
                  <a:pt x="52" y="8"/>
                </a:moveTo>
                <a:cubicBezTo>
                  <a:pt x="52" y="36"/>
                  <a:pt x="52" y="36"/>
                  <a:pt x="52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8"/>
                  <a:pt x="8" y="8"/>
                  <a:pt x="8" y="8"/>
                </a:cubicBezTo>
                <a:lnTo>
                  <a:pt x="52" y="8"/>
                </a:lnTo>
                <a:close/>
                <a:moveTo>
                  <a:pt x="168" y="8"/>
                </a:moveTo>
                <a:cubicBezTo>
                  <a:pt x="168" y="36"/>
                  <a:pt x="168" y="36"/>
                  <a:pt x="168" y="36"/>
                </a:cubicBezTo>
                <a:cubicBezTo>
                  <a:pt x="124" y="36"/>
                  <a:pt x="124" y="36"/>
                  <a:pt x="124" y="36"/>
                </a:cubicBezTo>
                <a:cubicBezTo>
                  <a:pt x="124" y="8"/>
                  <a:pt x="124" y="8"/>
                  <a:pt x="124" y="8"/>
                </a:cubicBezTo>
                <a:lnTo>
                  <a:pt x="168" y="8"/>
                </a:lnTo>
                <a:close/>
                <a:moveTo>
                  <a:pt x="88" y="204"/>
                </a:moveTo>
                <a:cubicBezTo>
                  <a:pt x="107" y="204"/>
                  <a:pt x="124" y="188"/>
                  <a:pt x="124" y="168"/>
                </a:cubicBezTo>
                <a:cubicBezTo>
                  <a:pt x="124" y="44"/>
                  <a:pt x="124" y="44"/>
                  <a:pt x="124" y="44"/>
                </a:cubicBezTo>
                <a:cubicBezTo>
                  <a:pt x="168" y="44"/>
                  <a:pt x="168" y="44"/>
                  <a:pt x="168" y="44"/>
                </a:cubicBezTo>
                <a:cubicBezTo>
                  <a:pt x="168" y="168"/>
                  <a:pt x="168" y="168"/>
                  <a:pt x="168" y="168"/>
                </a:cubicBezTo>
                <a:cubicBezTo>
                  <a:pt x="168" y="212"/>
                  <a:pt x="132" y="248"/>
                  <a:pt x="88" y="248"/>
                </a:cubicBezTo>
                <a:cubicBezTo>
                  <a:pt x="43" y="248"/>
                  <a:pt x="8" y="212"/>
                  <a:pt x="8" y="168"/>
                </a:cubicBezTo>
                <a:cubicBezTo>
                  <a:pt x="8" y="44"/>
                  <a:pt x="8" y="44"/>
                  <a:pt x="8" y="44"/>
                </a:cubicBezTo>
                <a:cubicBezTo>
                  <a:pt x="52" y="44"/>
                  <a:pt x="52" y="44"/>
                  <a:pt x="52" y="44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188"/>
                  <a:pt x="68" y="204"/>
                  <a:pt x="88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0" name="Freeform 159"/>
          <p:cNvSpPr>
            <a:spLocks noEditPoints="1"/>
          </p:cNvSpPr>
          <p:nvPr/>
        </p:nvSpPr>
        <p:spPr bwMode="auto">
          <a:xfrm>
            <a:off x="6788151" y="2458115"/>
            <a:ext cx="304800" cy="246063"/>
          </a:xfrm>
          <a:custGeom>
            <a:avLst/>
            <a:gdLst>
              <a:gd name="T0" fmla="*/ 99 w 192"/>
              <a:gd name="T1" fmla="*/ 12 h 155"/>
              <a:gd name="T2" fmla="*/ 99 w 192"/>
              <a:gd name="T3" fmla="*/ 0 h 155"/>
              <a:gd name="T4" fmla="*/ 93 w 192"/>
              <a:gd name="T5" fmla="*/ 0 h 155"/>
              <a:gd name="T6" fmla="*/ 93 w 192"/>
              <a:gd name="T7" fmla="*/ 12 h 155"/>
              <a:gd name="T8" fmla="*/ 32 w 192"/>
              <a:gd name="T9" fmla="*/ 12 h 155"/>
              <a:gd name="T10" fmla="*/ 0 w 192"/>
              <a:gd name="T11" fmla="*/ 43 h 155"/>
              <a:gd name="T12" fmla="*/ 0 w 192"/>
              <a:gd name="T13" fmla="*/ 143 h 155"/>
              <a:gd name="T14" fmla="*/ 93 w 192"/>
              <a:gd name="T15" fmla="*/ 143 h 155"/>
              <a:gd name="T16" fmla="*/ 93 w 192"/>
              <a:gd name="T17" fmla="*/ 155 h 155"/>
              <a:gd name="T18" fmla="*/ 99 w 192"/>
              <a:gd name="T19" fmla="*/ 155 h 155"/>
              <a:gd name="T20" fmla="*/ 99 w 192"/>
              <a:gd name="T21" fmla="*/ 143 h 155"/>
              <a:gd name="T22" fmla="*/ 192 w 192"/>
              <a:gd name="T23" fmla="*/ 143 h 155"/>
              <a:gd name="T24" fmla="*/ 192 w 192"/>
              <a:gd name="T25" fmla="*/ 43 h 155"/>
              <a:gd name="T26" fmla="*/ 160 w 192"/>
              <a:gd name="T27" fmla="*/ 12 h 155"/>
              <a:gd name="T28" fmla="*/ 99 w 192"/>
              <a:gd name="T29" fmla="*/ 12 h 155"/>
              <a:gd name="T30" fmla="*/ 162 w 192"/>
              <a:gd name="T31" fmla="*/ 22 h 155"/>
              <a:gd name="T32" fmla="*/ 181 w 192"/>
              <a:gd name="T33" fmla="*/ 42 h 155"/>
              <a:gd name="T34" fmla="*/ 162 w 192"/>
              <a:gd name="T35" fmla="*/ 42 h 155"/>
              <a:gd name="T36" fmla="*/ 162 w 192"/>
              <a:gd name="T37" fmla="*/ 22 h 155"/>
              <a:gd name="T38" fmla="*/ 30 w 192"/>
              <a:gd name="T39" fmla="*/ 22 h 155"/>
              <a:gd name="T40" fmla="*/ 30 w 192"/>
              <a:gd name="T41" fmla="*/ 42 h 155"/>
              <a:gd name="T42" fmla="*/ 10 w 192"/>
              <a:gd name="T43" fmla="*/ 42 h 155"/>
              <a:gd name="T44" fmla="*/ 30 w 192"/>
              <a:gd name="T45" fmla="*/ 22 h 155"/>
              <a:gd name="T46" fmla="*/ 6 w 192"/>
              <a:gd name="T47" fmla="*/ 137 h 155"/>
              <a:gd name="T48" fmla="*/ 6 w 192"/>
              <a:gd name="T49" fmla="*/ 48 h 155"/>
              <a:gd name="T50" fmla="*/ 36 w 192"/>
              <a:gd name="T51" fmla="*/ 48 h 155"/>
              <a:gd name="T52" fmla="*/ 36 w 192"/>
              <a:gd name="T53" fmla="*/ 18 h 155"/>
              <a:gd name="T54" fmla="*/ 93 w 192"/>
              <a:gd name="T55" fmla="*/ 18 h 155"/>
              <a:gd name="T56" fmla="*/ 93 w 192"/>
              <a:gd name="T57" fmla="*/ 137 h 155"/>
              <a:gd name="T58" fmla="*/ 6 w 192"/>
              <a:gd name="T59" fmla="*/ 137 h 155"/>
              <a:gd name="T60" fmla="*/ 99 w 192"/>
              <a:gd name="T61" fmla="*/ 137 h 155"/>
              <a:gd name="T62" fmla="*/ 99 w 192"/>
              <a:gd name="T63" fmla="*/ 18 h 155"/>
              <a:gd name="T64" fmla="*/ 156 w 192"/>
              <a:gd name="T65" fmla="*/ 18 h 155"/>
              <a:gd name="T66" fmla="*/ 156 w 192"/>
              <a:gd name="T67" fmla="*/ 48 h 155"/>
              <a:gd name="T68" fmla="*/ 186 w 192"/>
              <a:gd name="T69" fmla="*/ 48 h 155"/>
              <a:gd name="T70" fmla="*/ 186 w 192"/>
              <a:gd name="T71" fmla="*/ 137 h 155"/>
              <a:gd name="T72" fmla="*/ 99 w 192"/>
              <a:gd name="T73" fmla="*/ 137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2" h="155">
                <a:moveTo>
                  <a:pt x="99" y="12"/>
                </a:moveTo>
                <a:lnTo>
                  <a:pt x="99" y="0"/>
                </a:lnTo>
                <a:lnTo>
                  <a:pt x="93" y="0"/>
                </a:lnTo>
                <a:lnTo>
                  <a:pt x="93" y="12"/>
                </a:lnTo>
                <a:lnTo>
                  <a:pt x="32" y="12"/>
                </a:lnTo>
                <a:lnTo>
                  <a:pt x="0" y="43"/>
                </a:lnTo>
                <a:lnTo>
                  <a:pt x="0" y="143"/>
                </a:lnTo>
                <a:lnTo>
                  <a:pt x="93" y="143"/>
                </a:lnTo>
                <a:lnTo>
                  <a:pt x="93" y="155"/>
                </a:lnTo>
                <a:lnTo>
                  <a:pt x="99" y="155"/>
                </a:lnTo>
                <a:lnTo>
                  <a:pt x="99" y="143"/>
                </a:lnTo>
                <a:lnTo>
                  <a:pt x="192" y="143"/>
                </a:lnTo>
                <a:lnTo>
                  <a:pt x="192" y="43"/>
                </a:lnTo>
                <a:lnTo>
                  <a:pt x="160" y="12"/>
                </a:lnTo>
                <a:lnTo>
                  <a:pt x="99" y="12"/>
                </a:lnTo>
                <a:close/>
                <a:moveTo>
                  <a:pt x="162" y="22"/>
                </a:moveTo>
                <a:lnTo>
                  <a:pt x="181" y="42"/>
                </a:lnTo>
                <a:lnTo>
                  <a:pt x="162" y="42"/>
                </a:lnTo>
                <a:lnTo>
                  <a:pt x="162" y="22"/>
                </a:lnTo>
                <a:close/>
                <a:moveTo>
                  <a:pt x="30" y="22"/>
                </a:moveTo>
                <a:lnTo>
                  <a:pt x="30" y="42"/>
                </a:lnTo>
                <a:lnTo>
                  <a:pt x="10" y="42"/>
                </a:lnTo>
                <a:lnTo>
                  <a:pt x="30" y="22"/>
                </a:lnTo>
                <a:close/>
                <a:moveTo>
                  <a:pt x="6" y="137"/>
                </a:moveTo>
                <a:lnTo>
                  <a:pt x="6" y="48"/>
                </a:lnTo>
                <a:lnTo>
                  <a:pt x="36" y="48"/>
                </a:lnTo>
                <a:lnTo>
                  <a:pt x="36" y="18"/>
                </a:lnTo>
                <a:lnTo>
                  <a:pt x="93" y="18"/>
                </a:lnTo>
                <a:lnTo>
                  <a:pt x="93" y="137"/>
                </a:lnTo>
                <a:lnTo>
                  <a:pt x="6" y="137"/>
                </a:lnTo>
                <a:close/>
                <a:moveTo>
                  <a:pt x="99" y="137"/>
                </a:moveTo>
                <a:lnTo>
                  <a:pt x="99" y="18"/>
                </a:lnTo>
                <a:lnTo>
                  <a:pt x="156" y="18"/>
                </a:lnTo>
                <a:lnTo>
                  <a:pt x="156" y="48"/>
                </a:lnTo>
                <a:lnTo>
                  <a:pt x="186" y="48"/>
                </a:lnTo>
                <a:lnTo>
                  <a:pt x="186" y="137"/>
                </a:lnTo>
                <a:lnTo>
                  <a:pt x="99" y="1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1" name="Freeform 160"/>
          <p:cNvSpPr>
            <a:spLocks noEditPoints="1"/>
          </p:cNvSpPr>
          <p:nvPr/>
        </p:nvSpPr>
        <p:spPr bwMode="auto">
          <a:xfrm>
            <a:off x="2052638" y="2821653"/>
            <a:ext cx="306388" cy="307975"/>
          </a:xfrm>
          <a:custGeom>
            <a:avLst/>
            <a:gdLst>
              <a:gd name="T0" fmla="*/ 86 w 258"/>
              <a:gd name="T1" fmla="*/ 135 h 258"/>
              <a:gd name="T2" fmla="*/ 71 w 258"/>
              <a:gd name="T3" fmla="*/ 150 h 258"/>
              <a:gd name="T4" fmla="*/ 38 w 258"/>
              <a:gd name="T5" fmla="*/ 167 h 258"/>
              <a:gd name="T6" fmla="*/ 1 w 258"/>
              <a:gd name="T7" fmla="*/ 253 h 258"/>
              <a:gd name="T8" fmla="*/ 0 w 258"/>
              <a:gd name="T9" fmla="*/ 258 h 258"/>
              <a:gd name="T10" fmla="*/ 5 w 258"/>
              <a:gd name="T11" fmla="*/ 258 h 258"/>
              <a:gd name="T12" fmla="*/ 108 w 258"/>
              <a:gd name="T13" fmla="*/ 188 h 258"/>
              <a:gd name="T14" fmla="*/ 124 w 258"/>
              <a:gd name="T15" fmla="*/ 172 h 258"/>
              <a:gd name="T16" fmla="*/ 258 w 258"/>
              <a:gd name="T17" fmla="*/ 10 h 258"/>
              <a:gd name="T18" fmla="*/ 249 w 258"/>
              <a:gd name="T19" fmla="*/ 0 h 258"/>
              <a:gd name="T20" fmla="*/ 86 w 258"/>
              <a:gd name="T21" fmla="*/ 135 h 258"/>
              <a:gd name="T22" fmla="*/ 89 w 258"/>
              <a:gd name="T23" fmla="*/ 143 h 258"/>
              <a:gd name="T24" fmla="*/ 115 w 258"/>
              <a:gd name="T25" fmla="*/ 170 h 258"/>
              <a:gd name="T26" fmla="*/ 105 w 258"/>
              <a:gd name="T27" fmla="*/ 180 h 258"/>
              <a:gd name="T28" fmla="*/ 79 w 258"/>
              <a:gd name="T29" fmla="*/ 154 h 258"/>
              <a:gd name="T30" fmla="*/ 89 w 258"/>
              <a:gd name="T31" fmla="*/ 143 h 258"/>
              <a:gd name="T32" fmla="*/ 10 w 258"/>
              <a:gd name="T33" fmla="*/ 250 h 258"/>
              <a:gd name="T34" fmla="*/ 43 w 258"/>
              <a:gd name="T35" fmla="*/ 173 h 258"/>
              <a:gd name="T36" fmla="*/ 72 w 258"/>
              <a:gd name="T37" fmla="*/ 158 h 258"/>
              <a:gd name="T38" fmla="*/ 100 w 258"/>
              <a:gd name="T39" fmla="*/ 187 h 258"/>
              <a:gd name="T40" fmla="*/ 10 w 258"/>
              <a:gd name="T41" fmla="*/ 250 h 258"/>
              <a:gd name="T42" fmla="*/ 121 w 258"/>
              <a:gd name="T43" fmla="*/ 164 h 258"/>
              <a:gd name="T44" fmla="*/ 95 w 258"/>
              <a:gd name="T45" fmla="*/ 138 h 258"/>
              <a:gd name="T46" fmla="*/ 242 w 258"/>
              <a:gd name="T47" fmla="*/ 17 h 258"/>
              <a:gd name="T48" fmla="*/ 121 w 258"/>
              <a:gd name="T49" fmla="*/ 164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58" h="258">
                <a:moveTo>
                  <a:pt x="86" y="135"/>
                </a:moveTo>
                <a:cubicBezTo>
                  <a:pt x="71" y="150"/>
                  <a:pt x="71" y="150"/>
                  <a:pt x="71" y="150"/>
                </a:cubicBezTo>
                <a:cubicBezTo>
                  <a:pt x="67" y="151"/>
                  <a:pt x="53" y="156"/>
                  <a:pt x="38" y="167"/>
                </a:cubicBezTo>
                <a:cubicBezTo>
                  <a:pt x="13" y="186"/>
                  <a:pt x="1" y="250"/>
                  <a:pt x="1" y="253"/>
                </a:cubicBezTo>
                <a:cubicBezTo>
                  <a:pt x="0" y="258"/>
                  <a:pt x="0" y="258"/>
                  <a:pt x="0" y="258"/>
                </a:cubicBezTo>
                <a:cubicBezTo>
                  <a:pt x="5" y="258"/>
                  <a:pt x="5" y="258"/>
                  <a:pt x="5" y="258"/>
                </a:cubicBezTo>
                <a:cubicBezTo>
                  <a:pt x="71" y="258"/>
                  <a:pt x="105" y="195"/>
                  <a:pt x="108" y="188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258" y="10"/>
                  <a:pt x="258" y="10"/>
                  <a:pt x="258" y="10"/>
                </a:cubicBezTo>
                <a:cubicBezTo>
                  <a:pt x="249" y="0"/>
                  <a:pt x="249" y="0"/>
                  <a:pt x="249" y="0"/>
                </a:cubicBezTo>
                <a:lnTo>
                  <a:pt x="86" y="135"/>
                </a:lnTo>
                <a:close/>
                <a:moveTo>
                  <a:pt x="89" y="143"/>
                </a:moveTo>
                <a:cubicBezTo>
                  <a:pt x="115" y="170"/>
                  <a:pt x="115" y="170"/>
                  <a:pt x="115" y="170"/>
                </a:cubicBezTo>
                <a:cubicBezTo>
                  <a:pt x="105" y="180"/>
                  <a:pt x="105" y="180"/>
                  <a:pt x="105" y="180"/>
                </a:cubicBezTo>
                <a:cubicBezTo>
                  <a:pt x="79" y="154"/>
                  <a:pt x="79" y="154"/>
                  <a:pt x="79" y="154"/>
                </a:cubicBezTo>
                <a:lnTo>
                  <a:pt x="89" y="143"/>
                </a:lnTo>
                <a:close/>
                <a:moveTo>
                  <a:pt x="10" y="250"/>
                </a:moveTo>
                <a:cubicBezTo>
                  <a:pt x="13" y="234"/>
                  <a:pt x="24" y="188"/>
                  <a:pt x="43" y="173"/>
                </a:cubicBezTo>
                <a:cubicBezTo>
                  <a:pt x="55" y="164"/>
                  <a:pt x="67" y="160"/>
                  <a:pt x="72" y="158"/>
                </a:cubicBezTo>
                <a:cubicBezTo>
                  <a:pt x="100" y="187"/>
                  <a:pt x="100" y="187"/>
                  <a:pt x="100" y="187"/>
                </a:cubicBezTo>
                <a:cubicBezTo>
                  <a:pt x="94" y="198"/>
                  <a:pt x="64" y="247"/>
                  <a:pt x="10" y="250"/>
                </a:cubicBezTo>
                <a:close/>
                <a:moveTo>
                  <a:pt x="121" y="164"/>
                </a:moveTo>
                <a:cubicBezTo>
                  <a:pt x="95" y="138"/>
                  <a:pt x="95" y="138"/>
                  <a:pt x="95" y="138"/>
                </a:cubicBezTo>
                <a:cubicBezTo>
                  <a:pt x="242" y="17"/>
                  <a:pt x="242" y="17"/>
                  <a:pt x="242" y="17"/>
                </a:cubicBezTo>
                <a:lnTo>
                  <a:pt x="121" y="1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2" name="Freeform 161"/>
          <p:cNvSpPr>
            <a:spLocks noEditPoints="1"/>
          </p:cNvSpPr>
          <p:nvPr/>
        </p:nvSpPr>
        <p:spPr bwMode="auto">
          <a:xfrm>
            <a:off x="2459038" y="2823240"/>
            <a:ext cx="284163" cy="304800"/>
          </a:xfrm>
          <a:custGeom>
            <a:avLst/>
            <a:gdLst>
              <a:gd name="T0" fmla="*/ 100 w 239"/>
              <a:gd name="T1" fmla="*/ 0 h 256"/>
              <a:gd name="T2" fmla="*/ 76 w 239"/>
              <a:gd name="T3" fmla="*/ 24 h 256"/>
              <a:gd name="T4" fmla="*/ 76 w 239"/>
              <a:gd name="T5" fmla="*/ 74 h 256"/>
              <a:gd name="T6" fmla="*/ 0 w 239"/>
              <a:gd name="T7" fmla="*/ 149 h 256"/>
              <a:gd name="T8" fmla="*/ 0 w 239"/>
              <a:gd name="T9" fmla="*/ 155 h 256"/>
              <a:gd name="T10" fmla="*/ 101 w 239"/>
              <a:gd name="T11" fmla="*/ 256 h 256"/>
              <a:gd name="T12" fmla="*/ 107 w 239"/>
              <a:gd name="T13" fmla="*/ 256 h 256"/>
              <a:gd name="T14" fmla="*/ 210 w 239"/>
              <a:gd name="T15" fmla="*/ 152 h 256"/>
              <a:gd name="T16" fmla="*/ 236 w 239"/>
              <a:gd name="T17" fmla="*/ 148 h 256"/>
              <a:gd name="T18" fmla="*/ 239 w 239"/>
              <a:gd name="T19" fmla="*/ 141 h 256"/>
              <a:gd name="T20" fmla="*/ 127 w 239"/>
              <a:gd name="T21" fmla="*/ 28 h 256"/>
              <a:gd name="T22" fmla="*/ 124 w 239"/>
              <a:gd name="T23" fmla="*/ 28 h 256"/>
              <a:gd name="T24" fmla="*/ 124 w 239"/>
              <a:gd name="T25" fmla="*/ 24 h 256"/>
              <a:gd name="T26" fmla="*/ 100 w 239"/>
              <a:gd name="T27" fmla="*/ 0 h 256"/>
              <a:gd name="T28" fmla="*/ 84 w 239"/>
              <a:gd name="T29" fmla="*/ 24 h 256"/>
              <a:gd name="T30" fmla="*/ 100 w 239"/>
              <a:gd name="T31" fmla="*/ 8 h 256"/>
              <a:gd name="T32" fmla="*/ 116 w 239"/>
              <a:gd name="T33" fmla="*/ 24 h 256"/>
              <a:gd name="T34" fmla="*/ 116 w 239"/>
              <a:gd name="T35" fmla="*/ 34 h 256"/>
              <a:gd name="T36" fmla="*/ 84 w 239"/>
              <a:gd name="T37" fmla="*/ 66 h 256"/>
              <a:gd name="T38" fmla="*/ 84 w 239"/>
              <a:gd name="T39" fmla="*/ 24 h 256"/>
              <a:gd name="T40" fmla="*/ 227 w 239"/>
              <a:gd name="T41" fmla="*/ 141 h 256"/>
              <a:gd name="T42" fmla="*/ 207 w 239"/>
              <a:gd name="T43" fmla="*/ 144 h 256"/>
              <a:gd name="T44" fmla="*/ 205 w 239"/>
              <a:gd name="T45" fmla="*/ 145 h 256"/>
              <a:gd name="T46" fmla="*/ 104 w 239"/>
              <a:gd name="T47" fmla="*/ 246 h 256"/>
              <a:gd name="T48" fmla="*/ 10 w 239"/>
              <a:gd name="T49" fmla="*/ 152 h 256"/>
              <a:gd name="T50" fmla="*/ 116 w 239"/>
              <a:gd name="T51" fmla="*/ 46 h 256"/>
              <a:gd name="T52" fmla="*/ 116 w 239"/>
              <a:gd name="T53" fmla="*/ 108 h 256"/>
              <a:gd name="T54" fmla="*/ 124 w 239"/>
              <a:gd name="T55" fmla="*/ 108 h 256"/>
              <a:gd name="T56" fmla="*/ 124 w 239"/>
              <a:gd name="T57" fmla="*/ 38 h 256"/>
              <a:gd name="T58" fmla="*/ 227 w 239"/>
              <a:gd name="T59" fmla="*/ 141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39" h="256">
                <a:moveTo>
                  <a:pt x="100" y="0"/>
                </a:moveTo>
                <a:cubicBezTo>
                  <a:pt x="87" y="0"/>
                  <a:pt x="76" y="11"/>
                  <a:pt x="76" y="24"/>
                </a:cubicBezTo>
                <a:cubicBezTo>
                  <a:pt x="76" y="74"/>
                  <a:pt x="76" y="74"/>
                  <a:pt x="76" y="74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0" y="155"/>
                  <a:pt x="0" y="155"/>
                </a:cubicBezTo>
                <a:cubicBezTo>
                  <a:pt x="101" y="256"/>
                  <a:pt x="101" y="256"/>
                  <a:pt x="101" y="256"/>
                </a:cubicBezTo>
                <a:cubicBezTo>
                  <a:pt x="107" y="256"/>
                  <a:pt x="107" y="256"/>
                  <a:pt x="107" y="256"/>
                </a:cubicBezTo>
                <a:cubicBezTo>
                  <a:pt x="210" y="152"/>
                  <a:pt x="210" y="152"/>
                  <a:pt x="210" y="152"/>
                </a:cubicBezTo>
                <a:cubicBezTo>
                  <a:pt x="236" y="148"/>
                  <a:pt x="236" y="148"/>
                  <a:pt x="236" y="148"/>
                </a:cubicBezTo>
                <a:cubicBezTo>
                  <a:pt x="239" y="141"/>
                  <a:pt x="239" y="141"/>
                  <a:pt x="239" y="141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4" y="28"/>
                  <a:pt x="124" y="28"/>
                  <a:pt x="124" y="28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4" y="11"/>
                  <a:pt x="113" y="0"/>
                  <a:pt x="100" y="0"/>
                </a:cubicBezTo>
                <a:close/>
                <a:moveTo>
                  <a:pt x="84" y="24"/>
                </a:moveTo>
                <a:cubicBezTo>
                  <a:pt x="84" y="15"/>
                  <a:pt x="91" y="8"/>
                  <a:pt x="100" y="8"/>
                </a:cubicBezTo>
                <a:cubicBezTo>
                  <a:pt x="109" y="8"/>
                  <a:pt x="116" y="15"/>
                  <a:pt x="116" y="24"/>
                </a:cubicBezTo>
                <a:cubicBezTo>
                  <a:pt x="116" y="34"/>
                  <a:pt x="116" y="34"/>
                  <a:pt x="116" y="34"/>
                </a:cubicBezTo>
                <a:cubicBezTo>
                  <a:pt x="84" y="66"/>
                  <a:pt x="84" y="66"/>
                  <a:pt x="84" y="66"/>
                </a:cubicBezTo>
                <a:lnTo>
                  <a:pt x="84" y="24"/>
                </a:lnTo>
                <a:close/>
                <a:moveTo>
                  <a:pt x="227" y="141"/>
                </a:moveTo>
                <a:cubicBezTo>
                  <a:pt x="207" y="144"/>
                  <a:pt x="207" y="144"/>
                  <a:pt x="207" y="144"/>
                </a:cubicBezTo>
                <a:cubicBezTo>
                  <a:pt x="205" y="145"/>
                  <a:pt x="205" y="145"/>
                  <a:pt x="205" y="145"/>
                </a:cubicBezTo>
                <a:cubicBezTo>
                  <a:pt x="104" y="246"/>
                  <a:pt x="104" y="246"/>
                  <a:pt x="104" y="246"/>
                </a:cubicBezTo>
                <a:cubicBezTo>
                  <a:pt x="10" y="152"/>
                  <a:pt x="10" y="152"/>
                  <a:pt x="10" y="152"/>
                </a:cubicBezTo>
                <a:cubicBezTo>
                  <a:pt x="116" y="46"/>
                  <a:pt x="116" y="46"/>
                  <a:pt x="116" y="46"/>
                </a:cubicBezTo>
                <a:cubicBezTo>
                  <a:pt x="116" y="108"/>
                  <a:pt x="116" y="108"/>
                  <a:pt x="116" y="108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4" y="38"/>
                  <a:pt x="124" y="38"/>
                  <a:pt x="124" y="38"/>
                </a:cubicBezTo>
                <a:lnTo>
                  <a:pt x="227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3" name="Freeform 162"/>
          <p:cNvSpPr>
            <a:spLocks noEditPoints="1"/>
          </p:cNvSpPr>
          <p:nvPr/>
        </p:nvSpPr>
        <p:spPr bwMode="auto">
          <a:xfrm>
            <a:off x="2852738" y="2823240"/>
            <a:ext cx="284163" cy="304800"/>
          </a:xfrm>
          <a:custGeom>
            <a:avLst/>
            <a:gdLst>
              <a:gd name="T0" fmla="*/ 179 w 179"/>
              <a:gd name="T1" fmla="*/ 75 h 192"/>
              <a:gd name="T2" fmla="*/ 179 w 179"/>
              <a:gd name="T3" fmla="*/ 24 h 192"/>
              <a:gd name="T4" fmla="*/ 161 w 179"/>
              <a:gd name="T5" fmla="*/ 24 h 192"/>
              <a:gd name="T6" fmla="*/ 161 w 179"/>
              <a:gd name="T7" fmla="*/ 0 h 192"/>
              <a:gd name="T8" fmla="*/ 12 w 179"/>
              <a:gd name="T9" fmla="*/ 0 h 192"/>
              <a:gd name="T10" fmla="*/ 12 w 179"/>
              <a:gd name="T11" fmla="*/ 24 h 192"/>
              <a:gd name="T12" fmla="*/ 0 w 179"/>
              <a:gd name="T13" fmla="*/ 24 h 192"/>
              <a:gd name="T14" fmla="*/ 0 w 179"/>
              <a:gd name="T15" fmla="*/ 30 h 192"/>
              <a:gd name="T16" fmla="*/ 12 w 179"/>
              <a:gd name="T17" fmla="*/ 30 h 192"/>
              <a:gd name="T18" fmla="*/ 12 w 179"/>
              <a:gd name="T19" fmla="*/ 57 h 192"/>
              <a:gd name="T20" fmla="*/ 161 w 179"/>
              <a:gd name="T21" fmla="*/ 57 h 192"/>
              <a:gd name="T22" fmla="*/ 161 w 179"/>
              <a:gd name="T23" fmla="*/ 30 h 192"/>
              <a:gd name="T24" fmla="*/ 173 w 179"/>
              <a:gd name="T25" fmla="*/ 30 h 192"/>
              <a:gd name="T26" fmla="*/ 173 w 179"/>
              <a:gd name="T27" fmla="*/ 69 h 192"/>
              <a:gd name="T28" fmla="*/ 86 w 179"/>
              <a:gd name="T29" fmla="*/ 69 h 192"/>
              <a:gd name="T30" fmla="*/ 86 w 179"/>
              <a:gd name="T31" fmla="*/ 123 h 192"/>
              <a:gd name="T32" fmla="*/ 74 w 179"/>
              <a:gd name="T33" fmla="*/ 123 h 192"/>
              <a:gd name="T34" fmla="*/ 74 w 179"/>
              <a:gd name="T35" fmla="*/ 192 h 192"/>
              <a:gd name="T36" fmla="*/ 104 w 179"/>
              <a:gd name="T37" fmla="*/ 192 h 192"/>
              <a:gd name="T38" fmla="*/ 104 w 179"/>
              <a:gd name="T39" fmla="*/ 123 h 192"/>
              <a:gd name="T40" fmla="*/ 92 w 179"/>
              <a:gd name="T41" fmla="*/ 123 h 192"/>
              <a:gd name="T42" fmla="*/ 92 w 179"/>
              <a:gd name="T43" fmla="*/ 75 h 192"/>
              <a:gd name="T44" fmla="*/ 179 w 179"/>
              <a:gd name="T45" fmla="*/ 75 h 192"/>
              <a:gd name="T46" fmla="*/ 155 w 179"/>
              <a:gd name="T47" fmla="*/ 51 h 192"/>
              <a:gd name="T48" fmla="*/ 18 w 179"/>
              <a:gd name="T49" fmla="*/ 51 h 192"/>
              <a:gd name="T50" fmla="*/ 18 w 179"/>
              <a:gd name="T51" fmla="*/ 6 h 192"/>
              <a:gd name="T52" fmla="*/ 155 w 179"/>
              <a:gd name="T53" fmla="*/ 6 h 192"/>
              <a:gd name="T54" fmla="*/ 155 w 179"/>
              <a:gd name="T55" fmla="*/ 51 h 192"/>
              <a:gd name="T56" fmla="*/ 98 w 179"/>
              <a:gd name="T57" fmla="*/ 129 h 192"/>
              <a:gd name="T58" fmla="*/ 98 w 179"/>
              <a:gd name="T59" fmla="*/ 186 h 192"/>
              <a:gd name="T60" fmla="*/ 80 w 179"/>
              <a:gd name="T61" fmla="*/ 186 h 192"/>
              <a:gd name="T62" fmla="*/ 80 w 179"/>
              <a:gd name="T63" fmla="*/ 129 h 192"/>
              <a:gd name="T64" fmla="*/ 98 w 179"/>
              <a:gd name="T65" fmla="*/ 129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9" h="192">
                <a:moveTo>
                  <a:pt x="179" y="75"/>
                </a:moveTo>
                <a:lnTo>
                  <a:pt x="179" y="24"/>
                </a:lnTo>
                <a:lnTo>
                  <a:pt x="161" y="24"/>
                </a:lnTo>
                <a:lnTo>
                  <a:pt x="161" y="0"/>
                </a:lnTo>
                <a:lnTo>
                  <a:pt x="12" y="0"/>
                </a:lnTo>
                <a:lnTo>
                  <a:pt x="12" y="24"/>
                </a:lnTo>
                <a:lnTo>
                  <a:pt x="0" y="24"/>
                </a:lnTo>
                <a:lnTo>
                  <a:pt x="0" y="30"/>
                </a:lnTo>
                <a:lnTo>
                  <a:pt x="12" y="30"/>
                </a:lnTo>
                <a:lnTo>
                  <a:pt x="12" y="57"/>
                </a:lnTo>
                <a:lnTo>
                  <a:pt x="161" y="57"/>
                </a:lnTo>
                <a:lnTo>
                  <a:pt x="161" y="30"/>
                </a:lnTo>
                <a:lnTo>
                  <a:pt x="173" y="30"/>
                </a:lnTo>
                <a:lnTo>
                  <a:pt x="173" y="69"/>
                </a:lnTo>
                <a:lnTo>
                  <a:pt x="86" y="69"/>
                </a:lnTo>
                <a:lnTo>
                  <a:pt x="86" y="123"/>
                </a:lnTo>
                <a:lnTo>
                  <a:pt x="74" y="123"/>
                </a:lnTo>
                <a:lnTo>
                  <a:pt x="74" y="192"/>
                </a:lnTo>
                <a:lnTo>
                  <a:pt x="104" y="192"/>
                </a:lnTo>
                <a:lnTo>
                  <a:pt x="104" y="123"/>
                </a:lnTo>
                <a:lnTo>
                  <a:pt x="92" y="123"/>
                </a:lnTo>
                <a:lnTo>
                  <a:pt x="92" y="75"/>
                </a:lnTo>
                <a:lnTo>
                  <a:pt x="179" y="75"/>
                </a:lnTo>
                <a:close/>
                <a:moveTo>
                  <a:pt x="155" y="51"/>
                </a:moveTo>
                <a:lnTo>
                  <a:pt x="18" y="51"/>
                </a:lnTo>
                <a:lnTo>
                  <a:pt x="18" y="6"/>
                </a:lnTo>
                <a:lnTo>
                  <a:pt x="155" y="6"/>
                </a:lnTo>
                <a:lnTo>
                  <a:pt x="155" y="51"/>
                </a:lnTo>
                <a:close/>
                <a:moveTo>
                  <a:pt x="98" y="129"/>
                </a:moveTo>
                <a:lnTo>
                  <a:pt x="98" y="186"/>
                </a:lnTo>
                <a:lnTo>
                  <a:pt x="80" y="186"/>
                </a:lnTo>
                <a:lnTo>
                  <a:pt x="80" y="129"/>
                </a:lnTo>
                <a:lnTo>
                  <a:pt x="98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4" name="Freeform 163"/>
          <p:cNvSpPr>
            <a:spLocks noEditPoints="1"/>
          </p:cNvSpPr>
          <p:nvPr/>
        </p:nvSpPr>
        <p:spPr bwMode="auto">
          <a:xfrm>
            <a:off x="3295651" y="2823240"/>
            <a:ext cx="188913" cy="304800"/>
          </a:xfrm>
          <a:custGeom>
            <a:avLst/>
            <a:gdLst>
              <a:gd name="T0" fmla="*/ 160 w 160"/>
              <a:gd name="T1" fmla="*/ 256 h 256"/>
              <a:gd name="T2" fmla="*/ 160 w 160"/>
              <a:gd name="T3" fmla="*/ 0 h 256"/>
              <a:gd name="T4" fmla="*/ 116 w 160"/>
              <a:gd name="T5" fmla="*/ 0 h 256"/>
              <a:gd name="T6" fmla="*/ 112 w 160"/>
              <a:gd name="T7" fmla="*/ 0 h 256"/>
              <a:gd name="T8" fmla="*/ 68 w 160"/>
              <a:gd name="T9" fmla="*/ 0 h 256"/>
              <a:gd name="T10" fmla="*/ 0 w 160"/>
              <a:gd name="T11" fmla="*/ 68 h 256"/>
              <a:gd name="T12" fmla="*/ 68 w 160"/>
              <a:gd name="T13" fmla="*/ 136 h 256"/>
              <a:gd name="T14" fmla="*/ 112 w 160"/>
              <a:gd name="T15" fmla="*/ 136 h 256"/>
              <a:gd name="T16" fmla="*/ 112 w 160"/>
              <a:gd name="T17" fmla="*/ 256 h 256"/>
              <a:gd name="T18" fmla="*/ 120 w 160"/>
              <a:gd name="T19" fmla="*/ 256 h 256"/>
              <a:gd name="T20" fmla="*/ 120 w 160"/>
              <a:gd name="T21" fmla="*/ 8 h 256"/>
              <a:gd name="T22" fmla="*/ 152 w 160"/>
              <a:gd name="T23" fmla="*/ 8 h 256"/>
              <a:gd name="T24" fmla="*/ 152 w 160"/>
              <a:gd name="T25" fmla="*/ 256 h 256"/>
              <a:gd name="T26" fmla="*/ 160 w 160"/>
              <a:gd name="T27" fmla="*/ 256 h 256"/>
              <a:gd name="T28" fmla="*/ 68 w 160"/>
              <a:gd name="T29" fmla="*/ 128 h 256"/>
              <a:gd name="T30" fmla="*/ 8 w 160"/>
              <a:gd name="T31" fmla="*/ 68 h 256"/>
              <a:gd name="T32" fmla="*/ 68 w 160"/>
              <a:gd name="T33" fmla="*/ 8 h 256"/>
              <a:gd name="T34" fmla="*/ 112 w 160"/>
              <a:gd name="T35" fmla="*/ 8 h 256"/>
              <a:gd name="T36" fmla="*/ 112 w 160"/>
              <a:gd name="T37" fmla="*/ 128 h 256"/>
              <a:gd name="T38" fmla="*/ 68 w 160"/>
              <a:gd name="T39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256">
                <a:moveTo>
                  <a:pt x="160" y="256"/>
                </a:moveTo>
                <a:cubicBezTo>
                  <a:pt x="160" y="0"/>
                  <a:pt x="160" y="0"/>
                  <a:pt x="160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7" y="0"/>
                  <a:pt x="0" y="1"/>
                  <a:pt x="0" y="68"/>
                </a:cubicBezTo>
                <a:cubicBezTo>
                  <a:pt x="0" y="135"/>
                  <a:pt x="67" y="136"/>
                  <a:pt x="68" y="13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2" y="256"/>
                  <a:pt x="112" y="256"/>
                  <a:pt x="112" y="256"/>
                </a:cubicBezTo>
                <a:cubicBezTo>
                  <a:pt x="120" y="256"/>
                  <a:pt x="120" y="256"/>
                  <a:pt x="120" y="256"/>
                </a:cubicBezTo>
                <a:cubicBezTo>
                  <a:pt x="120" y="8"/>
                  <a:pt x="120" y="8"/>
                  <a:pt x="120" y="8"/>
                </a:cubicBezTo>
                <a:cubicBezTo>
                  <a:pt x="152" y="8"/>
                  <a:pt x="152" y="8"/>
                  <a:pt x="152" y="8"/>
                </a:cubicBezTo>
                <a:cubicBezTo>
                  <a:pt x="152" y="256"/>
                  <a:pt x="152" y="256"/>
                  <a:pt x="152" y="256"/>
                </a:cubicBezTo>
                <a:lnTo>
                  <a:pt x="160" y="256"/>
                </a:lnTo>
                <a:close/>
                <a:moveTo>
                  <a:pt x="68" y="128"/>
                </a:moveTo>
                <a:cubicBezTo>
                  <a:pt x="65" y="128"/>
                  <a:pt x="8" y="127"/>
                  <a:pt x="8" y="68"/>
                </a:cubicBezTo>
                <a:cubicBezTo>
                  <a:pt x="8" y="9"/>
                  <a:pt x="65" y="8"/>
                  <a:pt x="68" y="8"/>
                </a:cubicBezTo>
                <a:cubicBezTo>
                  <a:pt x="112" y="8"/>
                  <a:pt x="112" y="8"/>
                  <a:pt x="112" y="8"/>
                </a:cubicBezTo>
                <a:cubicBezTo>
                  <a:pt x="112" y="128"/>
                  <a:pt x="112" y="128"/>
                  <a:pt x="112" y="128"/>
                </a:cubicBezTo>
                <a:lnTo>
                  <a:pt x="68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13" name="Группа 612"/>
          <p:cNvGrpSpPr/>
          <p:nvPr/>
        </p:nvGrpSpPr>
        <p:grpSpPr>
          <a:xfrm>
            <a:off x="3632201" y="2851815"/>
            <a:ext cx="304800" cy="247650"/>
            <a:chOff x="3632201" y="2851815"/>
            <a:chExt cx="304800" cy="247650"/>
          </a:xfrm>
          <a:solidFill>
            <a:schemeClr val="tx2"/>
          </a:solidFill>
        </p:grpSpPr>
        <p:sp>
          <p:nvSpPr>
            <p:cNvPr id="155" name="Rectangle 164"/>
            <p:cNvSpPr>
              <a:spLocks noChangeArrowheads="1"/>
            </p:cNvSpPr>
            <p:nvPr/>
          </p:nvSpPr>
          <p:spPr bwMode="auto">
            <a:xfrm>
              <a:off x="3632201" y="285181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6" name="Rectangle 165"/>
            <p:cNvSpPr>
              <a:spLocks noChangeArrowheads="1"/>
            </p:cNvSpPr>
            <p:nvPr/>
          </p:nvSpPr>
          <p:spPr bwMode="auto">
            <a:xfrm>
              <a:off x="3632201" y="2899440"/>
              <a:ext cx="21907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7" name="Rectangle 166"/>
            <p:cNvSpPr>
              <a:spLocks noChangeArrowheads="1"/>
            </p:cNvSpPr>
            <p:nvPr/>
          </p:nvSpPr>
          <p:spPr bwMode="auto">
            <a:xfrm>
              <a:off x="3632201" y="294706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8" name="Rectangle 167"/>
            <p:cNvSpPr>
              <a:spLocks noChangeArrowheads="1"/>
            </p:cNvSpPr>
            <p:nvPr/>
          </p:nvSpPr>
          <p:spPr bwMode="auto">
            <a:xfrm>
              <a:off x="3632201" y="2994690"/>
              <a:ext cx="2381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9" name="Rectangle 168"/>
            <p:cNvSpPr>
              <a:spLocks noChangeArrowheads="1"/>
            </p:cNvSpPr>
            <p:nvPr/>
          </p:nvSpPr>
          <p:spPr bwMode="auto">
            <a:xfrm>
              <a:off x="3632201" y="304231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0" name="Rectangle 169"/>
            <p:cNvSpPr>
              <a:spLocks noChangeArrowheads="1"/>
            </p:cNvSpPr>
            <p:nvPr/>
          </p:nvSpPr>
          <p:spPr bwMode="auto">
            <a:xfrm>
              <a:off x="3632201" y="3089940"/>
              <a:ext cx="25717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4" name="Группа 613"/>
          <p:cNvGrpSpPr/>
          <p:nvPr/>
        </p:nvGrpSpPr>
        <p:grpSpPr>
          <a:xfrm>
            <a:off x="4027488" y="2851815"/>
            <a:ext cx="303213" cy="247650"/>
            <a:chOff x="4027488" y="2851815"/>
            <a:chExt cx="303213" cy="247650"/>
          </a:xfrm>
          <a:solidFill>
            <a:schemeClr val="tx2"/>
          </a:solidFill>
        </p:grpSpPr>
        <p:sp>
          <p:nvSpPr>
            <p:cNvPr id="161" name="Rectangle 170"/>
            <p:cNvSpPr>
              <a:spLocks noChangeArrowheads="1"/>
            </p:cNvSpPr>
            <p:nvPr/>
          </p:nvSpPr>
          <p:spPr bwMode="auto">
            <a:xfrm>
              <a:off x="4027488" y="2851815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2" name="Rectangle 171"/>
            <p:cNvSpPr>
              <a:spLocks noChangeArrowheads="1"/>
            </p:cNvSpPr>
            <p:nvPr/>
          </p:nvSpPr>
          <p:spPr bwMode="auto">
            <a:xfrm>
              <a:off x="4111626" y="2899440"/>
              <a:ext cx="21907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3" name="Rectangle 172"/>
            <p:cNvSpPr>
              <a:spLocks noChangeArrowheads="1"/>
            </p:cNvSpPr>
            <p:nvPr/>
          </p:nvSpPr>
          <p:spPr bwMode="auto">
            <a:xfrm>
              <a:off x="4027488" y="2947065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4" name="Rectangle 173"/>
            <p:cNvSpPr>
              <a:spLocks noChangeArrowheads="1"/>
            </p:cNvSpPr>
            <p:nvPr/>
          </p:nvSpPr>
          <p:spPr bwMode="auto">
            <a:xfrm>
              <a:off x="4092576" y="2994690"/>
              <a:ext cx="2381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5" name="Rectangle 174"/>
            <p:cNvSpPr>
              <a:spLocks noChangeArrowheads="1"/>
            </p:cNvSpPr>
            <p:nvPr/>
          </p:nvSpPr>
          <p:spPr bwMode="auto">
            <a:xfrm>
              <a:off x="4027488" y="3042315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6" name="Rectangle 175"/>
            <p:cNvSpPr>
              <a:spLocks noChangeArrowheads="1"/>
            </p:cNvSpPr>
            <p:nvPr/>
          </p:nvSpPr>
          <p:spPr bwMode="auto">
            <a:xfrm>
              <a:off x="4073526" y="3089940"/>
              <a:ext cx="25717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5" name="Группа 614"/>
          <p:cNvGrpSpPr/>
          <p:nvPr/>
        </p:nvGrpSpPr>
        <p:grpSpPr>
          <a:xfrm>
            <a:off x="4421188" y="2851815"/>
            <a:ext cx="304800" cy="247650"/>
            <a:chOff x="4421188" y="2851815"/>
            <a:chExt cx="304800" cy="247650"/>
          </a:xfrm>
          <a:solidFill>
            <a:schemeClr val="tx2"/>
          </a:solidFill>
        </p:grpSpPr>
        <p:sp>
          <p:nvSpPr>
            <p:cNvPr id="167" name="Rectangle 176"/>
            <p:cNvSpPr>
              <a:spLocks noChangeArrowheads="1"/>
            </p:cNvSpPr>
            <p:nvPr/>
          </p:nvSpPr>
          <p:spPr bwMode="auto">
            <a:xfrm>
              <a:off x="4421188" y="285181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8" name="Rectangle 177"/>
            <p:cNvSpPr>
              <a:spLocks noChangeArrowheads="1"/>
            </p:cNvSpPr>
            <p:nvPr/>
          </p:nvSpPr>
          <p:spPr bwMode="auto">
            <a:xfrm>
              <a:off x="4464051" y="2899440"/>
              <a:ext cx="21907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9" name="Rectangle 178"/>
            <p:cNvSpPr>
              <a:spLocks noChangeArrowheads="1"/>
            </p:cNvSpPr>
            <p:nvPr/>
          </p:nvSpPr>
          <p:spPr bwMode="auto">
            <a:xfrm>
              <a:off x="4421188" y="294706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0" name="Rectangle 179"/>
            <p:cNvSpPr>
              <a:spLocks noChangeArrowheads="1"/>
            </p:cNvSpPr>
            <p:nvPr/>
          </p:nvSpPr>
          <p:spPr bwMode="auto">
            <a:xfrm>
              <a:off x="4454526" y="2994690"/>
              <a:ext cx="2381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1" name="Rectangle 180"/>
            <p:cNvSpPr>
              <a:spLocks noChangeArrowheads="1"/>
            </p:cNvSpPr>
            <p:nvPr/>
          </p:nvSpPr>
          <p:spPr bwMode="auto">
            <a:xfrm>
              <a:off x="4421188" y="304231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2" name="Rectangle 181"/>
            <p:cNvSpPr>
              <a:spLocks noChangeArrowheads="1"/>
            </p:cNvSpPr>
            <p:nvPr/>
          </p:nvSpPr>
          <p:spPr bwMode="auto">
            <a:xfrm>
              <a:off x="4445001" y="3089940"/>
              <a:ext cx="25717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6" name="Группа 615"/>
          <p:cNvGrpSpPr/>
          <p:nvPr/>
        </p:nvGrpSpPr>
        <p:grpSpPr>
          <a:xfrm>
            <a:off x="4814888" y="2851815"/>
            <a:ext cx="304800" cy="247650"/>
            <a:chOff x="4814888" y="2851815"/>
            <a:chExt cx="304800" cy="247650"/>
          </a:xfrm>
          <a:solidFill>
            <a:schemeClr val="tx2"/>
          </a:solidFill>
        </p:grpSpPr>
        <p:sp>
          <p:nvSpPr>
            <p:cNvPr id="173" name="Rectangle 182"/>
            <p:cNvSpPr>
              <a:spLocks noChangeArrowheads="1"/>
            </p:cNvSpPr>
            <p:nvPr/>
          </p:nvSpPr>
          <p:spPr bwMode="auto">
            <a:xfrm>
              <a:off x="4814888" y="285181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4" name="Rectangle 183"/>
            <p:cNvSpPr>
              <a:spLocks noChangeArrowheads="1"/>
            </p:cNvSpPr>
            <p:nvPr/>
          </p:nvSpPr>
          <p:spPr bwMode="auto">
            <a:xfrm>
              <a:off x="4814888" y="2899440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5" name="Rectangle 184"/>
            <p:cNvSpPr>
              <a:spLocks noChangeArrowheads="1"/>
            </p:cNvSpPr>
            <p:nvPr/>
          </p:nvSpPr>
          <p:spPr bwMode="auto">
            <a:xfrm>
              <a:off x="4814888" y="294706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6" name="Rectangle 185"/>
            <p:cNvSpPr>
              <a:spLocks noChangeArrowheads="1"/>
            </p:cNvSpPr>
            <p:nvPr/>
          </p:nvSpPr>
          <p:spPr bwMode="auto">
            <a:xfrm>
              <a:off x="4814888" y="2994690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7" name="Rectangle 186"/>
            <p:cNvSpPr>
              <a:spLocks noChangeArrowheads="1"/>
            </p:cNvSpPr>
            <p:nvPr/>
          </p:nvSpPr>
          <p:spPr bwMode="auto">
            <a:xfrm>
              <a:off x="4814888" y="304231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8" name="Rectangle 187"/>
            <p:cNvSpPr>
              <a:spLocks noChangeArrowheads="1"/>
            </p:cNvSpPr>
            <p:nvPr/>
          </p:nvSpPr>
          <p:spPr bwMode="auto">
            <a:xfrm>
              <a:off x="4814888" y="3089940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7" name="Группа 616"/>
          <p:cNvGrpSpPr/>
          <p:nvPr/>
        </p:nvGrpSpPr>
        <p:grpSpPr>
          <a:xfrm>
            <a:off x="5210176" y="2851815"/>
            <a:ext cx="303213" cy="247650"/>
            <a:chOff x="5210176" y="2851815"/>
            <a:chExt cx="303213" cy="247650"/>
          </a:xfrm>
          <a:solidFill>
            <a:schemeClr val="tx2"/>
          </a:solidFill>
        </p:grpSpPr>
        <p:sp>
          <p:nvSpPr>
            <p:cNvPr id="179" name="Rectangle 188"/>
            <p:cNvSpPr>
              <a:spLocks noChangeArrowheads="1"/>
            </p:cNvSpPr>
            <p:nvPr/>
          </p:nvSpPr>
          <p:spPr bwMode="auto">
            <a:xfrm>
              <a:off x="5210176" y="2851815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0" name="Rectangle 189"/>
            <p:cNvSpPr>
              <a:spLocks noChangeArrowheads="1"/>
            </p:cNvSpPr>
            <p:nvPr/>
          </p:nvSpPr>
          <p:spPr bwMode="auto">
            <a:xfrm>
              <a:off x="5210176" y="2899440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1" name="Rectangle 190"/>
            <p:cNvSpPr>
              <a:spLocks noChangeArrowheads="1"/>
            </p:cNvSpPr>
            <p:nvPr/>
          </p:nvSpPr>
          <p:spPr bwMode="auto">
            <a:xfrm>
              <a:off x="5210176" y="2947065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2" name="Rectangle 191"/>
            <p:cNvSpPr>
              <a:spLocks noChangeArrowheads="1"/>
            </p:cNvSpPr>
            <p:nvPr/>
          </p:nvSpPr>
          <p:spPr bwMode="auto">
            <a:xfrm>
              <a:off x="5210176" y="2994690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3" name="Rectangle 192"/>
            <p:cNvSpPr>
              <a:spLocks noChangeArrowheads="1"/>
            </p:cNvSpPr>
            <p:nvPr/>
          </p:nvSpPr>
          <p:spPr bwMode="auto">
            <a:xfrm>
              <a:off x="5210176" y="3042315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4" name="Rectangle 193"/>
            <p:cNvSpPr>
              <a:spLocks noChangeArrowheads="1"/>
            </p:cNvSpPr>
            <p:nvPr/>
          </p:nvSpPr>
          <p:spPr bwMode="auto">
            <a:xfrm>
              <a:off x="5257801" y="3089940"/>
              <a:ext cx="2079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8" name="Группа 617"/>
          <p:cNvGrpSpPr/>
          <p:nvPr/>
        </p:nvGrpSpPr>
        <p:grpSpPr>
          <a:xfrm>
            <a:off x="5603876" y="2851815"/>
            <a:ext cx="304800" cy="247650"/>
            <a:chOff x="5603876" y="2851815"/>
            <a:chExt cx="304800" cy="247650"/>
          </a:xfrm>
          <a:solidFill>
            <a:schemeClr val="tx2"/>
          </a:solidFill>
        </p:grpSpPr>
        <p:sp>
          <p:nvSpPr>
            <p:cNvPr id="185" name="Rectangle 194"/>
            <p:cNvSpPr>
              <a:spLocks noChangeArrowheads="1"/>
            </p:cNvSpPr>
            <p:nvPr/>
          </p:nvSpPr>
          <p:spPr bwMode="auto">
            <a:xfrm>
              <a:off x="5603876" y="285181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6" name="Rectangle 195"/>
            <p:cNvSpPr>
              <a:spLocks noChangeArrowheads="1"/>
            </p:cNvSpPr>
            <p:nvPr/>
          </p:nvSpPr>
          <p:spPr bwMode="auto">
            <a:xfrm>
              <a:off x="5603876" y="2899440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7" name="Rectangle 196"/>
            <p:cNvSpPr>
              <a:spLocks noChangeArrowheads="1"/>
            </p:cNvSpPr>
            <p:nvPr/>
          </p:nvSpPr>
          <p:spPr bwMode="auto">
            <a:xfrm>
              <a:off x="5603876" y="294706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8" name="Rectangle 197"/>
            <p:cNvSpPr>
              <a:spLocks noChangeArrowheads="1"/>
            </p:cNvSpPr>
            <p:nvPr/>
          </p:nvSpPr>
          <p:spPr bwMode="auto">
            <a:xfrm>
              <a:off x="5603876" y="2994690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9" name="Rectangle 198"/>
            <p:cNvSpPr>
              <a:spLocks noChangeArrowheads="1"/>
            </p:cNvSpPr>
            <p:nvPr/>
          </p:nvSpPr>
          <p:spPr bwMode="auto">
            <a:xfrm>
              <a:off x="5603876" y="3042315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0" name="Rectangle 199"/>
            <p:cNvSpPr>
              <a:spLocks noChangeArrowheads="1"/>
            </p:cNvSpPr>
            <p:nvPr/>
          </p:nvSpPr>
          <p:spPr bwMode="auto">
            <a:xfrm>
              <a:off x="5603876" y="3089940"/>
              <a:ext cx="2095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9" name="Группа 618"/>
          <p:cNvGrpSpPr/>
          <p:nvPr/>
        </p:nvGrpSpPr>
        <p:grpSpPr>
          <a:xfrm>
            <a:off x="5999163" y="2851815"/>
            <a:ext cx="303213" cy="247650"/>
            <a:chOff x="5999163" y="2851815"/>
            <a:chExt cx="303213" cy="247650"/>
          </a:xfrm>
          <a:solidFill>
            <a:schemeClr val="tx2"/>
          </a:solidFill>
        </p:grpSpPr>
        <p:sp>
          <p:nvSpPr>
            <p:cNvPr id="191" name="Rectangle 200"/>
            <p:cNvSpPr>
              <a:spLocks noChangeArrowheads="1"/>
            </p:cNvSpPr>
            <p:nvPr/>
          </p:nvSpPr>
          <p:spPr bwMode="auto">
            <a:xfrm>
              <a:off x="5999163" y="2851815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2" name="Rectangle 201"/>
            <p:cNvSpPr>
              <a:spLocks noChangeArrowheads="1"/>
            </p:cNvSpPr>
            <p:nvPr/>
          </p:nvSpPr>
          <p:spPr bwMode="auto">
            <a:xfrm>
              <a:off x="5999163" y="2899440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3" name="Rectangle 202"/>
            <p:cNvSpPr>
              <a:spLocks noChangeArrowheads="1"/>
            </p:cNvSpPr>
            <p:nvPr/>
          </p:nvSpPr>
          <p:spPr bwMode="auto">
            <a:xfrm>
              <a:off x="5999163" y="2947065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Rectangle 203"/>
            <p:cNvSpPr>
              <a:spLocks noChangeArrowheads="1"/>
            </p:cNvSpPr>
            <p:nvPr/>
          </p:nvSpPr>
          <p:spPr bwMode="auto">
            <a:xfrm>
              <a:off x="5999163" y="2994690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5" name="Rectangle 204"/>
            <p:cNvSpPr>
              <a:spLocks noChangeArrowheads="1"/>
            </p:cNvSpPr>
            <p:nvPr/>
          </p:nvSpPr>
          <p:spPr bwMode="auto">
            <a:xfrm>
              <a:off x="5999163" y="3042315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6" name="Rectangle 206"/>
            <p:cNvSpPr>
              <a:spLocks noChangeArrowheads="1"/>
            </p:cNvSpPr>
            <p:nvPr/>
          </p:nvSpPr>
          <p:spPr bwMode="auto">
            <a:xfrm>
              <a:off x="6092826" y="3089940"/>
              <a:ext cx="2095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0" name="Группа 619"/>
          <p:cNvGrpSpPr/>
          <p:nvPr/>
        </p:nvGrpSpPr>
        <p:grpSpPr>
          <a:xfrm>
            <a:off x="6394451" y="2848640"/>
            <a:ext cx="303213" cy="254000"/>
            <a:chOff x="6394451" y="2848640"/>
            <a:chExt cx="303213" cy="254000"/>
          </a:xfrm>
          <a:solidFill>
            <a:schemeClr val="tx2"/>
          </a:solidFill>
        </p:grpSpPr>
        <p:sp>
          <p:nvSpPr>
            <p:cNvPr id="197" name="Rectangle 207"/>
            <p:cNvSpPr>
              <a:spLocks noChangeArrowheads="1"/>
            </p:cNvSpPr>
            <p:nvPr/>
          </p:nvSpPr>
          <p:spPr bwMode="auto">
            <a:xfrm>
              <a:off x="6499226" y="2848640"/>
              <a:ext cx="19843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8" name="Rectangle 208"/>
            <p:cNvSpPr>
              <a:spLocks noChangeArrowheads="1"/>
            </p:cNvSpPr>
            <p:nvPr/>
          </p:nvSpPr>
          <p:spPr bwMode="auto">
            <a:xfrm>
              <a:off x="6499226" y="2896265"/>
              <a:ext cx="16033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9" name="Rectangle 209"/>
            <p:cNvSpPr>
              <a:spLocks noChangeArrowheads="1"/>
            </p:cNvSpPr>
            <p:nvPr/>
          </p:nvSpPr>
          <p:spPr bwMode="auto">
            <a:xfrm>
              <a:off x="6499226" y="2943890"/>
              <a:ext cx="19843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0" name="Rectangle 210"/>
            <p:cNvSpPr>
              <a:spLocks noChangeArrowheads="1"/>
            </p:cNvSpPr>
            <p:nvPr/>
          </p:nvSpPr>
          <p:spPr bwMode="auto">
            <a:xfrm>
              <a:off x="6499226" y="2991515"/>
              <a:ext cx="1698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1" name="Freeform 211"/>
            <p:cNvSpPr>
              <a:spLocks/>
            </p:cNvSpPr>
            <p:nvPr/>
          </p:nvSpPr>
          <p:spPr bwMode="auto">
            <a:xfrm>
              <a:off x="6664326" y="3039140"/>
              <a:ext cx="14288" cy="14288"/>
            </a:xfrm>
            <a:custGeom>
              <a:avLst/>
              <a:gdLst>
                <a:gd name="T0" fmla="*/ 0 w 9"/>
                <a:gd name="T1" fmla="*/ 6 h 9"/>
                <a:gd name="T2" fmla="*/ 3 w 9"/>
                <a:gd name="T3" fmla="*/ 6 h 9"/>
                <a:gd name="T4" fmla="*/ 3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0 w 9"/>
                <a:gd name="T11" fmla="*/ 0 h 9"/>
                <a:gd name="T12" fmla="*/ 0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6"/>
                  </a:moveTo>
                  <a:lnTo>
                    <a:pt x="3" y="6"/>
                  </a:lnTo>
                  <a:lnTo>
                    <a:pt x="3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2" name="Rectangle 212"/>
            <p:cNvSpPr>
              <a:spLocks noChangeArrowheads="1"/>
            </p:cNvSpPr>
            <p:nvPr/>
          </p:nvSpPr>
          <p:spPr bwMode="auto">
            <a:xfrm>
              <a:off x="6578601" y="303914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3" name="Rectangle 213"/>
            <p:cNvSpPr>
              <a:spLocks noChangeArrowheads="1"/>
            </p:cNvSpPr>
            <p:nvPr/>
          </p:nvSpPr>
          <p:spPr bwMode="auto">
            <a:xfrm>
              <a:off x="6523039" y="303914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Rectangle 214"/>
            <p:cNvSpPr>
              <a:spLocks noChangeArrowheads="1"/>
            </p:cNvSpPr>
            <p:nvPr/>
          </p:nvSpPr>
          <p:spPr bwMode="auto">
            <a:xfrm>
              <a:off x="6607176" y="303914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Rectangle 215"/>
            <p:cNvSpPr>
              <a:spLocks noChangeArrowheads="1"/>
            </p:cNvSpPr>
            <p:nvPr/>
          </p:nvSpPr>
          <p:spPr bwMode="auto">
            <a:xfrm>
              <a:off x="6551614" y="303914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Rectangle 216"/>
            <p:cNvSpPr>
              <a:spLocks noChangeArrowheads="1"/>
            </p:cNvSpPr>
            <p:nvPr/>
          </p:nvSpPr>
          <p:spPr bwMode="auto">
            <a:xfrm>
              <a:off x="6635751" y="303914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Freeform 217"/>
            <p:cNvSpPr>
              <a:spLocks/>
            </p:cNvSpPr>
            <p:nvPr/>
          </p:nvSpPr>
          <p:spPr bwMode="auto">
            <a:xfrm>
              <a:off x="6499226" y="3039140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8" name="Rectangle 218"/>
            <p:cNvSpPr>
              <a:spLocks noChangeArrowheads="1"/>
            </p:cNvSpPr>
            <p:nvPr/>
          </p:nvSpPr>
          <p:spPr bwMode="auto">
            <a:xfrm>
              <a:off x="6499226" y="3062953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9" name="Freeform 219"/>
            <p:cNvSpPr>
              <a:spLocks/>
            </p:cNvSpPr>
            <p:nvPr/>
          </p:nvSpPr>
          <p:spPr bwMode="auto">
            <a:xfrm>
              <a:off x="6499226" y="3082003"/>
              <a:ext cx="14288" cy="14288"/>
            </a:xfrm>
            <a:custGeom>
              <a:avLst/>
              <a:gdLst>
                <a:gd name="T0" fmla="*/ 0 w 9"/>
                <a:gd name="T1" fmla="*/ 9 h 9"/>
                <a:gd name="T2" fmla="*/ 9 w 9"/>
                <a:gd name="T3" fmla="*/ 9 h 9"/>
                <a:gd name="T4" fmla="*/ 9 w 9"/>
                <a:gd name="T5" fmla="*/ 3 h 9"/>
                <a:gd name="T6" fmla="*/ 6 w 9"/>
                <a:gd name="T7" fmla="*/ 3 h 9"/>
                <a:gd name="T8" fmla="*/ 6 w 9"/>
                <a:gd name="T9" fmla="*/ 0 h 9"/>
                <a:gd name="T10" fmla="*/ 0 w 9"/>
                <a:gd name="T11" fmla="*/ 0 h 9"/>
                <a:gd name="T12" fmla="*/ 0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9" y="9"/>
                  </a:lnTo>
                  <a:lnTo>
                    <a:pt x="9" y="3"/>
                  </a:lnTo>
                  <a:lnTo>
                    <a:pt x="6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0" name="Rectangle 220"/>
            <p:cNvSpPr>
              <a:spLocks noChangeArrowheads="1"/>
            </p:cNvSpPr>
            <p:nvPr/>
          </p:nvSpPr>
          <p:spPr bwMode="auto">
            <a:xfrm>
              <a:off x="6635751" y="308676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Rectangle 221"/>
            <p:cNvSpPr>
              <a:spLocks noChangeArrowheads="1"/>
            </p:cNvSpPr>
            <p:nvPr/>
          </p:nvSpPr>
          <p:spPr bwMode="auto">
            <a:xfrm>
              <a:off x="6607176" y="308676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Rectangle 222"/>
            <p:cNvSpPr>
              <a:spLocks noChangeArrowheads="1"/>
            </p:cNvSpPr>
            <p:nvPr/>
          </p:nvSpPr>
          <p:spPr bwMode="auto">
            <a:xfrm>
              <a:off x="6578601" y="308676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3" name="Rectangle 223"/>
            <p:cNvSpPr>
              <a:spLocks noChangeArrowheads="1"/>
            </p:cNvSpPr>
            <p:nvPr/>
          </p:nvSpPr>
          <p:spPr bwMode="auto">
            <a:xfrm>
              <a:off x="6551614" y="308676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4" name="Rectangle 224"/>
            <p:cNvSpPr>
              <a:spLocks noChangeArrowheads="1"/>
            </p:cNvSpPr>
            <p:nvPr/>
          </p:nvSpPr>
          <p:spPr bwMode="auto">
            <a:xfrm>
              <a:off x="6523039" y="308676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Freeform 225"/>
            <p:cNvSpPr>
              <a:spLocks/>
            </p:cNvSpPr>
            <p:nvPr/>
          </p:nvSpPr>
          <p:spPr bwMode="auto">
            <a:xfrm>
              <a:off x="6664326" y="3082003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Rectangle 226"/>
            <p:cNvSpPr>
              <a:spLocks noChangeArrowheads="1"/>
            </p:cNvSpPr>
            <p:nvPr/>
          </p:nvSpPr>
          <p:spPr bwMode="auto">
            <a:xfrm>
              <a:off x="6669089" y="3062953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7" name="Freeform 227"/>
            <p:cNvSpPr>
              <a:spLocks/>
            </p:cNvSpPr>
            <p:nvPr/>
          </p:nvSpPr>
          <p:spPr bwMode="auto">
            <a:xfrm>
              <a:off x="6394451" y="3029615"/>
              <a:ext cx="85725" cy="73025"/>
            </a:xfrm>
            <a:custGeom>
              <a:avLst/>
              <a:gdLst>
                <a:gd name="T0" fmla="*/ 27 w 54"/>
                <a:gd name="T1" fmla="*/ 42 h 46"/>
                <a:gd name="T2" fmla="*/ 32 w 54"/>
                <a:gd name="T3" fmla="*/ 46 h 46"/>
                <a:gd name="T4" fmla="*/ 54 w 54"/>
                <a:gd name="T5" fmla="*/ 25 h 46"/>
                <a:gd name="T6" fmla="*/ 54 w 54"/>
                <a:gd name="T7" fmla="*/ 21 h 46"/>
                <a:gd name="T8" fmla="*/ 32 w 54"/>
                <a:gd name="T9" fmla="*/ 0 h 46"/>
                <a:gd name="T10" fmla="*/ 27 w 54"/>
                <a:gd name="T11" fmla="*/ 4 h 46"/>
                <a:gd name="T12" fmla="*/ 43 w 54"/>
                <a:gd name="T13" fmla="*/ 21 h 46"/>
                <a:gd name="T14" fmla="*/ 0 w 54"/>
                <a:gd name="T15" fmla="*/ 21 h 46"/>
                <a:gd name="T16" fmla="*/ 0 w 54"/>
                <a:gd name="T17" fmla="*/ 27 h 46"/>
                <a:gd name="T18" fmla="*/ 43 w 54"/>
                <a:gd name="T19" fmla="*/ 27 h 46"/>
                <a:gd name="T20" fmla="*/ 27 w 54"/>
                <a:gd name="T21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46">
                  <a:moveTo>
                    <a:pt x="27" y="42"/>
                  </a:moveTo>
                  <a:lnTo>
                    <a:pt x="32" y="46"/>
                  </a:lnTo>
                  <a:lnTo>
                    <a:pt x="54" y="25"/>
                  </a:lnTo>
                  <a:lnTo>
                    <a:pt x="54" y="21"/>
                  </a:lnTo>
                  <a:lnTo>
                    <a:pt x="32" y="0"/>
                  </a:lnTo>
                  <a:lnTo>
                    <a:pt x="27" y="4"/>
                  </a:lnTo>
                  <a:lnTo>
                    <a:pt x="43" y="21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43" y="27"/>
                  </a:lnTo>
                  <a:lnTo>
                    <a:pt x="27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1" name="Группа 620"/>
          <p:cNvGrpSpPr/>
          <p:nvPr/>
        </p:nvGrpSpPr>
        <p:grpSpPr>
          <a:xfrm>
            <a:off x="6788151" y="2848640"/>
            <a:ext cx="304800" cy="254000"/>
            <a:chOff x="6788151" y="2848640"/>
            <a:chExt cx="304800" cy="254000"/>
          </a:xfrm>
          <a:solidFill>
            <a:schemeClr val="tx2"/>
          </a:solidFill>
        </p:grpSpPr>
        <p:sp>
          <p:nvSpPr>
            <p:cNvPr id="218" name="Rectangle 228"/>
            <p:cNvSpPr>
              <a:spLocks noChangeArrowheads="1"/>
            </p:cNvSpPr>
            <p:nvPr/>
          </p:nvSpPr>
          <p:spPr bwMode="auto">
            <a:xfrm>
              <a:off x="6892926" y="2950240"/>
              <a:ext cx="2000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9" name="Rectangle 229"/>
            <p:cNvSpPr>
              <a:spLocks noChangeArrowheads="1"/>
            </p:cNvSpPr>
            <p:nvPr/>
          </p:nvSpPr>
          <p:spPr bwMode="auto">
            <a:xfrm>
              <a:off x="6892926" y="2997865"/>
              <a:ext cx="1619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0" name="Rectangle 230"/>
            <p:cNvSpPr>
              <a:spLocks noChangeArrowheads="1"/>
            </p:cNvSpPr>
            <p:nvPr/>
          </p:nvSpPr>
          <p:spPr bwMode="auto">
            <a:xfrm>
              <a:off x="6892926" y="3045490"/>
              <a:ext cx="2000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Rectangle 231"/>
            <p:cNvSpPr>
              <a:spLocks noChangeArrowheads="1"/>
            </p:cNvSpPr>
            <p:nvPr/>
          </p:nvSpPr>
          <p:spPr bwMode="auto">
            <a:xfrm>
              <a:off x="6892926" y="3093115"/>
              <a:ext cx="1714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2" name="Freeform 232"/>
            <p:cNvSpPr>
              <a:spLocks/>
            </p:cNvSpPr>
            <p:nvPr/>
          </p:nvSpPr>
          <p:spPr bwMode="auto">
            <a:xfrm>
              <a:off x="7059614" y="2854990"/>
              <a:ext cx="14288" cy="14288"/>
            </a:xfrm>
            <a:custGeom>
              <a:avLst/>
              <a:gdLst>
                <a:gd name="T0" fmla="*/ 9 w 9"/>
                <a:gd name="T1" fmla="*/ 0 h 9"/>
                <a:gd name="T2" fmla="*/ 0 w 9"/>
                <a:gd name="T3" fmla="*/ 0 h 9"/>
                <a:gd name="T4" fmla="*/ 0 w 9"/>
                <a:gd name="T5" fmla="*/ 6 h 9"/>
                <a:gd name="T6" fmla="*/ 3 w 9"/>
                <a:gd name="T7" fmla="*/ 6 h 9"/>
                <a:gd name="T8" fmla="*/ 3 w 9"/>
                <a:gd name="T9" fmla="*/ 9 h 9"/>
                <a:gd name="T10" fmla="*/ 9 w 9"/>
                <a:gd name="T11" fmla="*/ 9 h 9"/>
                <a:gd name="T12" fmla="*/ 9 w 9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9"/>
                  </a:lnTo>
                  <a:lnTo>
                    <a:pt x="9" y="9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3" name="Rectangle 233"/>
            <p:cNvSpPr>
              <a:spLocks noChangeArrowheads="1"/>
            </p:cNvSpPr>
            <p:nvPr/>
          </p:nvSpPr>
          <p:spPr bwMode="auto">
            <a:xfrm>
              <a:off x="7002464" y="285499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4" name="Rectangle 234"/>
            <p:cNvSpPr>
              <a:spLocks noChangeArrowheads="1"/>
            </p:cNvSpPr>
            <p:nvPr/>
          </p:nvSpPr>
          <p:spPr bwMode="auto">
            <a:xfrm>
              <a:off x="6973889" y="285499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5" name="Rectangle 235"/>
            <p:cNvSpPr>
              <a:spLocks noChangeArrowheads="1"/>
            </p:cNvSpPr>
            <p:nvPr/>
          </p:nvSpPr>
          <p:spPr bwMode="auto">
            <a:xfrm>
              <a:off x="7031039" y="285499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6" name="Rectangle 236"/>
            <p:cNvSpPr>
              <a:spLocks noChangeArrowheads="1"/>
            </p:cNvSpPr>
            <p:nvPr/>
          </p:nvSpPr>
          <p:spPr bwMode="auto">
            <a:xfrm>
              <a:off x="6945314" y="285499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7" name="Rectangle 237"/>
            <p:cNvSpPr>
              <a:spLocks noChangeArrowheads="1"/>
            </p:cNvSpPr>
            <p:nvPr/>
          </p:nvSpPr>
          <p:spPr bwMode="auto">
            <a:xfrm>
              <a:off x="6916739" y="285499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8" name="Freeform 238"/>
            <p:cNvSpPr>
              <a:spLocks/>
            </p:cNvSpPr>
            <p:nvPr/>
          </p:nvSpPr>
          <p:spPr bwMode="auto">
            <a:xfrm>
              <a:off x="6892926" y="2854990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9" name="Rectangle 239"/>
            <p:cNvSpPr>
              <a:spLocks noChangeArrowheads="1"/>
            </p:cNvSpPr>
            <p:nvPr/>
          </p:nvSpPr>
          <p:spPr bwMode="auto">
            <a:xfrm>
              <a:off x="6892926" y="2878803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0" name="Freeform 240"/>
            <p:cNvSpPr>
              <a:spLocks/>
            </p:cNvSpPr>
            <p:nvPr/>
          </p:nvSpPr>
          <p:spPr bwMode="auto">
            <a:xfrm>
              <a:off x="6892926" y="2897853"/>
              <a:ext cx="14288" cy="14288"/>
            </a:xfrm>
            <a:custGeom>
              <a:avLst/>
              <a:gdLst>
                <a:gd name="T0" fmla="*/ 0 w 9"/>
                <a:gd name="T1" fmla="*/ 9 h 9"/>
                <a:gd name="T2" fmla="*/ 9 w 9"/>
                <a:gd name="T3" fmla="*/ 9 h 9"/>
                <a:gd name="T4" fmla="*/ 9 w 9"/>
                <a:gd name="T5" fmla="*/ 3 h 9"/>
                <a:gd name="T6" fmla="*/ 6 w 9"/>
                <a:gd name="T7" fmla="*/ 3 h 9"/>
                <a:gd name="T8" fmla="*/ 6 w 9"/>
                <a:gd name="T9" fmla="*/ 0 h 9"/>
                <a:gd name="T10" fmla="*/ 0 w 9"/>
                <a:gd name="T11" fmla="*/ 0 h 9"/>
                <a:gd name="T12" fmla="*/ 0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9" y="9"/>
                  </a:lnTo>
                  <a:lnTo>
                    <a:pt x="9" y="3"/>
                  </a:lnTo>
                  <a:lnTo>
                    <a:pt x="6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1" name="Rectangle 241"/>
            <p:cNvSpPr>
              <a:spLocks noChangeArrowheads="1"/>
            </p:cNvSpPr>
            <p:nvPr/>
          </p:nvSpPr>
          <p:spPr bwMode="auto">
            <a:xfrm>
              <a:off x="6916739" y="2902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2" name="Rectangle 242"/>
            <p:cNvSpPr>
              <a:spLocks noChangeArrowheads="1"/>
            </p:cNvSpPr>
            <p:nvPr/>
          </p:nvSpPr>
          <p:spPr bwMode="auto">
            <a:xfrm>
              <a:off x="6945314" y="2902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Rectangle 243"/>
            <p:cNvSpPr>
              <a:spLocks noChangeArrowheads="1"/>
            </p:cNvSpPr>
            <p:nvPr/>
          </p:nvSpPr>
          <p:spPr bwMode="auto">
            <a:xfrm>
              <a:off x="6973889" y="2902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4" name="Rectangle 244"/>
            <p:cNvSpPr>
              <a:spLocks noChangeArrowheads="1"/>
            </p:cNvSpPr>
            <p:nvPr/>
          </p:nvSpPr>
          <p:spPr bwMode="auto">
            <a:xfrm>
              <a:off x="7031039" y="2902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5" name="Rectangle 245"/>
            <p:cNvSpPr>
              <a:spLocks noChangeArrowheads="1"/>
            </p:cNvSpPr>
            <p:nvPr/>
          </p:nvSpPr>
          <p:spPr bwMode="auto">
            <a:xfrm>
              <a:off x="7002464" y="2902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6" name="Freeform 246"/>
            <p:cNvSpPr>
              <a:spLocks/>
            </p:cNvSpPr>
            <p:nvPr/>
          </p:nvSpPr>
          <p:spPr bwMode="auto">
            <a:xfrm>
              <a:off x="7059614" y="2897853"/>
              <a:ext cx="14288" cy="14288"/>
            </a:xfrm>
            <a:custGeom>
              <a:avLst/>
              <a:gdLst>
                <a:gd name="T0" fmla="*/ 0 w 9"/>
                <a:gd name="T1" fmla="*/ 9 h 9"/>
                <a:gd name="T2" fmla="*/ 9 w 9"/>
                <a:gd name="T3" fmla="*/ 9 h 9"/>
                <a:gd name="T4" fmla="*/ 9 w 9"/>
                <a:gd name="T5" fmla="*/ 0 h 9"/>
                <a:gd name="T6" fmla="*/ 3 w 9"/>
                <a:gd name="T7" fmla="*/ 0 h 9"/>
                <a:gd name="T8" fmla="*/ 3 w 9"/>
                <a:gd name="T9" fmla="*/ 3 h 9"/>
                <a:gd name="T10" fmla="*/ 0 w 9"/>
                <a:gd name="T11" fmla="*/ 3 h 9"/>
                <a:gd name="T12" fmla="*/ 0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7" name="Rectangle 247"/>
            <p:cNvSpPr>
              <a:spLocks noChangeArrowheads="1"/>
            </p:cNvSpPr>
            <p:nvPr/>
          </p:nvSpPr>
          <p:spPr bwMode="auto">
            <a:xfrm>
              <a:off x="7064376" y="2878803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8" name="Freeform 248"/>
            <p:cNvSpPr>
              <a:spLocks/>
            </p:cNvSpPr>
            <p:nvPr/>
          </p:nvSpPr>
          <p:spPr bwMode="auto">
            <a:xfrm>
              <a:off x="6788151" y="2848640"/>
              <a:ext cx="85725" cy="73025"/>
            </a:xfrm>
            <a:custGeom>
              <a:avLst/>
              <a:gdLst>
                <a:gd name="T0" fmla="*/ 28 w 54"/>
                <a:gd name="T1" fmla="*/ 42 h 46"/>
                <a:gd name="T2" fmla="*/ 32 w 54"/>
                <a:gd name="T3" fmla="*/ 46 h 46"/>
                <a:gd name="T4" fmla="*/ 54 w 54"/>
                <a:gd name="T5" fmla="*/ 25 h 46"/>
                <a:gd name="T6" fmla="*/ 54 w 54"/>
                <a:gd name="T7" fmla="*/ 21 h 46"/>
                <a:gd name="T8" fmla="*/ 32 w 54"/>
                <a:gd name="T9" fmla="*/ 0 h 46"/>
                <a:gd name="T10" fmla="*/ 28 w 54"/>
                <a:gd name="T11" fmla="*/ 4 h 46"/>
                <a:gd name="T12" fmla="*/ 44 w 54"/>
                <a:gd name="T13" fmla="*/ 19 h 46"/>
                <a:gd name="T14" fmla="*/ 0 w 54"/>
                <a:gd name="T15" fmla="*/ 19 h 46"/>
                <a:gd name="T16" fmla="*/ 0 w 54"/>
                <a:gd name="T17" fmla="*/ 25 h 46"/>
                <a:gd name="T18" fmla="*/ 44 w 54"/>
                <a:gd name="T19" fmla="*/ 25 h 46"/>
                <a:gd name="T20" fmla="*/ 28 w 54"/>
                <a:gd name="T21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46">
                  <a:moveTo>
                    <a:pt x="28" y="42"/>
                  </a:moveTo>
                  <a:lnTo>
                    <a:pt x="32" y="46"/>
                  </a:lnTo>
                  <a:lnTo>
                    <a:pt x="54" y="25"/>
                  </a:lnTo>
                  <a:lnTo>
                    <a:pt x="54" y="21"/>
                  </a:lnTo>
                  <a:lnTo>
                    <a:pt x="32" y="0"/>
                  </a:lnTo>
                  <a:lnTo>
                    <a:pt x="28" y="4"/>
                  </a:lnTo>
                  <a:lnTo>
                    <a:pt x="44" y="19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44" y="25"/>
                  </a:lnTo>
                  <a:lnTo>
                    <a:pt x="28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39" name="Freeform 249"/>
          <p:cNvSpPr>
            <a:spLocks noEditPoints="1"/>
          </p:cNvSpPr>
          <p:nvPr/>
        </p:nvSpPr>
        <p:spPr bwMode="auto">
          <a:xfrm>
            <a:off x="2054226" y="3218528"/>
            <a:ext cx="303213" cy="303213"/>
          </a:xfrm>
          <a:custGeom>
            <a:avLst/>
            <a:gdLst>
              <a:gd name="T0" fmla="*/ 125 w 191"/>
              <a:gd name="T1" fmla="*/ 0 h 191"/>
              <a:gd name="T2" fmla="*/ 0 w 191"/>
              <a:gd name="T3" fmla="*/ 0 h 191"/>
              <a:gd name="T4" fmla="*/ 0 w 191"/>
              <a:gd name="T5" fmla="*/ 125 h 191"/>
              <a:gd name="T6" fmla="*/ 66 w 191"/>
              <a:gd name="T7" fmla="*/ 125 h 191"/>
              <a:gd name="T8" fmla="*/ 66 w 191"/>
              <a:gd name="T9" fmla="*/ 191 h 191"/>
              <a:gd name="T10" fmla="*/ 191 w 191"/>
              <a:gd name="T11" fmla="*/ 191 h 191"/>
              <a:gd name="T12" fmla="*/ 191 w 191"/>
              <a:gd name="T13" fmla="*/ 66 h 191"/>
              <a:gd name="T14" fmla="*/ 125 w 191"/>
              <a:gd name="T15" fmla="*/ 66 h 191"/>
              <a:gd name="T16" fmla="*/ 125 w 191"/>
              <a:gd name="T17" fmla="*/ 0 h 191"/>
              <a:gd name="T18" fmla="*/ 6 w 191"/>
              <a:gd name="T19" fmla="*/ 6 h 191"/>
              <a:gd name="T20" fmla="*/ 119 w 191"/>
              <a:gd name="T21" fmla="*/ 6 h 191"/>
              <a:gd name="T22" fmla="*/ 119 w 191"/>
              <a:gd name="T23" fmla="*/ 66 h 191"/>
              <a:gd name="T24" fmla="*/ 66 w 191"/>
              <a:gd name="T25" fmla="*/ 66 h 191"/>
              <a:gd name="T26" fmla="*/ 66 w 191"/>
              <a:gd name="T27" fmla="*/ 119 h 191"/>
              <a:gd name="T28" fmla="*/ 6 w 191"/>
              <a:gd name="T29" fmla="*/ 119 h 191"/>
              <a:gd name="T30" fmla="*/ 6 w 191"/>
              <a:gd name="T31" fmla="*/ 6 h 191"/>
              <a:gd name="T32" fmla="*/ 119 w 191"/>
              <a:gd name="T33" fmla="*/ 72 h 191"/>
              <a:gd name="T34" fmla="*/ 119 w 191"/>
              <a:gd name="T35" fmla="*/ 119 h 191"/>
              <a:gd name="T36" fmla="*/ 72 w 191"/>
              <a:gd name="T37" fmla="*/ 119 h 191"/>
              <a:gd name="T38" fmla="*/ 72 w 191"/>
              <a:gd name="T39" fmla="*/ 72 h 191"/>
              <a:gd name="T40" fmla="*/ 119 w 191"/>
              <a:gd name="T41" fmla="*/ 72 h 191"/>
              <a:gd name="T42" fmla="*/ 185 w 191"/>
              <a:gd name="T43" fmla="*/ 185 h 191"/>
              <a:gd name="T44" fmla="*/ 72 w 191"/>
              <a:gd name="T45" fmla="*/ 185 h 191"/>
              <a:gd name="T46" fmla="*/ 72 w 191"/>
              <a:gd name="T47" fmla="*/ 125 h 191"/>
              <a:gd name="T48" fmla="*/ 125 w 191"/>
              <a:gd name="T49" fmla="*/ 125 h 191"/>
              <a:gd name="T50" fmla="*/ 125 w 191"/>
              <a:gd name="T51" fmla="*/ 72 h 191"/>
              <a:gd name="T52" fmla="*/ 185 w 191"/>
              <a:gd name="T53" fmla="*/ 72 h 191"/>
              <a:gd name="T54" fmla="*/ 185 w 191"/>
              <a:gd name="T55" fmla="*/ 185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91" h="191">
                <a:moveTo>
                  <a:pt x="125" y="0"/>
                </a:moveTo>
                <a:lnTo>
                  <a:pt x="0" y="0"/>
                </a:lnTo>
                <a:lnTo>
                  <a:pt x="0" y="125"/>
                </a:lnTo>
                <a:lnTo>
                  <a:pt x="66" y="125"/>
                </a:lnTo>
                <a:lnTo>
                  <a:pt x="66" y="191"/>
                </a:lnTo>
                <a:lnTo>
                  <a:pt x="191" y="191"/>
                </a:lnTo>
                <a:lnTo>
                  <a:pt x="191" y="66"/>
                </a:lnTo>
                <a:lnTo>
                  <a:pt x="125" y="66"/>
                </a:lnTo>
                <a:lnTo>
                  <a:pt x="125" y="0"/>
                </a:lnTo>
                <a:close/>
                <a:moveTo>
                  <a:pt x="6" y="6"/>
                </a:moveTo>
                <a:lnTo>
                  <a:pt x="119" y="6"/>
                </a:lnTo>
                <a:lnTo>
                  <a:pt x="119" y="66"/>
                </a:lnTo>
                <a:lnTo>
                  <a:pt x="66" y="66"/>
                </a:lnTo>
                <a:lnTo>
                  <a:pt x="66" y="119"/>
                </a:lnTo>
                <a:lnTo>
                  <a:pt x="6" y="119"/>
                </a:lnTo>
                <a:lnTo>
                  <a:pt x="6" y="6"/>
                </a:lnTo>
                <a:close/>
                <a:moveTo>
                  <a:pt x="119" y="72"/>
                </a:moveTo>
                <a:lnTo>
                  <a:pt x="119" y="119"/>
                </a:lnTo>
                <a:lnTo>
                  <a:pt x="72" y="119"/>
                </a:lnTo>
                <a:lnTo>
                  <a:pt x="72" y="72"/>
                </a:lnTo>
                <a:lnTo>
                  <a:pt x="119" y="72"/>
                </a:lnTo>
                <a:close/>
                <a:moveTo>
                  <a:pt x="185" y="185"/>
                </a:moveTo>
                <a:lnTo>
                  <a:pt x="72" y="185"/>
                </a:lnTo>
                <a:lnTo>
                  <a:pt x="72" y="125"/>
                </a:lnTo>
                <a:lnTo>
                  <a:pt x="125" y="125"/>
                </a:lnTo>
                <a:lnTo>
                  <a:pt x="125" y="72"/>
                </a:lnTo>
                <a:lnTo>
                  <a:pt x="185" y="72"/>
                </a:lnTo>
                <a:lnTo>
                  <a:pt x="185" y="1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22" name="Группа 621"/>
          <p:cNvGrpSpPr/>
          <p:nvPr/>
        </p:nvGrpSpPr>
        <p:grpSpPr>
          <a:xfrm>
            <a:off x="2447926" y="3218528"/>
            <a:ext cx="304801" cy="303213"/>
            <a:chOff x="2447926" y="3218528"/>
            <a:chExt cx="304801" cy="303213"/>
          </a:xfrm>
          <a:solidFill>
            <a:schemeClr val="tx2"/>
          </a:solidFill>
        </p:grpSpPr>
        <p:sp>
          <p:nvSpPr>
            <p:cNvPr id="240" name="Freeform 250"/>
            <p:cNvSpPr>
              <a:spLocks noEditPoints="1"/>
            </p:cNvSpPr>
            <p:nvPr/>
          </p:nvSpPr>
          <p:spPr bwMode="auto">
            <a:xfrm>
              <a:off x="2538414" y="3309015"/>
              <a:ext cx="123825" cy="122238"/>
            </a:xfrm>
            <a:custGeom>
              <a:avLst/>
              <a:gdLst>
                <a:gd name="T0" fmla="*/ 69 w 78"/>
                <a:gd name="T1" fmla="*/ 15 h 77"/>
                <a:gd name="T2" fmla="*/ 78 w 78"/>
                <a:gd name="T3" fmla="*/ 15 h 77"/>
                <a:gd name="T4" fmla="*/ 78 w 78"/>
                <a:gd name="T5" fmla="*/ 9 h 77"/>
                <a:gd name="T6" fmla="*/ 69 w 78"/>
                <a:gd name="T7" fmla="*/ 9 h 77"/>
                <a:gd name="T8" fmla="*/ 69 w 78"/>
                <a:gd name="T9" fmla="*/ 0 h 77"/>
                <a:gd name="T10" fmla="*/ 63 w 78"/>
                <a:gd name="T11" fmla="*/ 0 h 77"/>
                <a:gd name="T12" fmla="*/ 63 w 78"/>
                <a:gd name="T13" fmla="*/ 9 h 77"/>
                <a:gd name="T14" fmla="*/ 9 w 78"/>
                <a:gd name="T15" fmla="*/ 9 h 77"/>
                <a:gd name="T16" fmla="*/ 9 w 78"/>
                <a:gd name="T17" fmla="*/ 62 h 77"/>
                <a:gd name="T18" fmla="*/ 0 w 78"/>
                <a:gd name="T19" fmla="*/ 62 h 77"/>
                <a:gd name="T20" fmla="*/ 0 w 78"/>
                <a:gd name="T21" fmla="*/ 68 h 77"/>
                <a:gd name="T22" fmla="*/ 9 w 78"/>
                <a:gd name="T23" fmla="*/ 68 h 77"/>
                <a:gd name="T24" fmla="*/ 9 w 78"/>
                <a:gd name="T25" fmla="*/ 77 h 77"/>
                <a:gd name="T26" fmla="*/ 15 w 78"/>
                <a:gd name="T27" fmla="*/ 77 h 77"/>
                <a:gd name="T28" fmla="*/ 15 w 78"/>
                <a:gd name="T29" fmla="*/ 68 h 77"/>
                <a:gd name="T30" fmla="*/ 69 w 78"/>
                <a:gd name="T31" fmla="*/ 68 h 77"/>
                <a:gd name="T32" fmla="*/ 69 w 78"/>
                <a:gd name="T33" fmla="*/ 15 h 77"/>
                <a:gd name="T34" fmla="*/ 15 w 78"/>
                <a:gd name="T35" fmla="*/ 62 h 77"/>
                <a:gd name="T36" fmla="*/ 15 w 78"/>
                <a:gd name="T37" fmla="*/ 15 h 77"/>
                <a:gd name="T38" fmla="*/ 63 w 78"/>
                <a:gd name="T39" fmla="*/ 15 h 77"/>
                <a:gd name="T40" fmla="*/ 63 w 78"/>
                <a:gd name="T41" fmla="*/ 62 h 77"/>
                <a:gd name="T42" fmla="*/ 15 w 78"/>
                <a:gd name="T43" fmla="*/ 6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" h="77">
                  <a:moveTo>
                    <a:pt x="69" y="15"/>
                  </a:moveTo>
                  <a:lnTo>
                    <a:pt x="78" y="15"/>
                  </a:lnTo>
                  <a:lnTo>
                    <a:pt x="78" y="9"/>
                  </a:lnTo>
                  <a:lnTo>
                    <a:pt x="69" y="9"/>
                  </a:lnTo>
                  <a:lnTo>
                    <a:pt x="69" y="0"/>
                  </a:lnTo>
                  <a:lnTo>
                    <a:pt x="63" y="0"/>
                  </a:lnTo>
                  <a:lnTo>
                    <a:pt x="63" y="9"/>
                  </a:lnTo>
                  <a:lnTo>
                    <a:pt x="9" y="9"/>
                  </a:lnTo>
                  <a:lnTo>
                    <a:pt x="9" y="62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9" y="68"/>
                  </a:lnTo>
                  <a:lnTo>
                    <a:pt x="9" y="77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69" y="68"/>
                  </a:lnTo>
                  <a:lnTo>
                    <a:pt x="69" y="15"/>
                  </a:lnTo>
                  <a:close/>
                  <a:moveTo>
                    <a:pt x="15" y="62"/>
                  </a:moveTo>
                  <a:lnTo>
                    <a:pt x="15" y="15"/>
                  </a:lnTo>
                  <a:lnTo>
                    <a:pt x="63" y="15"/>
                  </a:lnTo>
                  <a:lnTo>
                    <a:pt x="63" y="62"/>
                  </a:lnTo>
                  <a:lnTo>
                    <a:pt x="15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1" name="Rectangle 251"/>
            <p:cNvSpPr>
              <a:spLocks noChangeArrowheads="1"/>
            </p:cNvSpPr>
            <p:nvPr/>
          </p:nvSpPr>
          <p:spPr bwMode="auto">
            <a:xfrm>
              <a:off x="2528889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2" name="Freeform 252"/>
            <p:cNvSpPr>
              <a:spLocks/>
            </p:cNvSpPr>
            <p:nvPr/>
          </p:nvSpPr>
          <p:spPr bwMode="auto">
            <a:xfrm>
              <a:off x="2447926" y="3218528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3" name="Rectangle 253"/>
            <p:cNvSpPr>
              <a:spLocks noChangeArrowheads="1"/>
            </p:cNvSpPr>
            <p:nvPr/>
          </p:nvSpPr>
          <p:spPr bwMode="auto">
            <a:xfrm>
              <a:off x="2557464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Rectangle 254"/>
            <p:cNvSpPr>
              <a:spLocks noChangeArrowheads="1"/>
            </p:cNvSpPr>
            <p:nvPr/>
          </p:nvSpPr>
          <p:spPr bwMode="auto">
            <a:xfrm>
              <a:off x="2481264" y="340744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Rectangle 255"/>
            <p:cNvSpPr>
              <a:spLocks noChangeArrowheads="1"/>
            </p:cNvSpPr>
            <p:nvPr/>
          </p:nvSpPr>
          <p:spPr bwMode="auto">
            <a:xfrm>
              <a:off x="2500314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Rectangle 256"/>
            <p:cNvSpPr>
              <a:spLocks noChangeArrowheads="1"/>
            </p:cNvSpPr>
            <p:nvPr/>
          </p:nvSpPr>
          <p:spPr bwMode="auto">
            <a:xfrm>
              <a:off x="2509839" y="340744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7" name="Rectangle 257"/>
            <p:cNvSpPr>
              <a:spLocks noChangeArrowheads="1"/>
            </p:cNvSpPr>
            <p:nvPr/>
          </p:nvSpPr>
          <p:spPr bwMode="auto">
            <a:xfrm>
              <a:off x="2447926" y="32994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8" name="Rectangle 258"/>
            <p:cNvSpPr>
              <a:spLocks noChangeArrowheads="1"/>
            </p:cNvSpPr>
            <p:nvPr/>
          </p:nvSpPr>
          <p:spPr bwMode="auto">
            <a:xfrm>
              <a:off x="2471739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9" name="Rectangle 259"/>
            <p:cNvSpPr>
              <a:spLocks noChangeArrowheads="1"/>
            </p:cNvSpPr>
            <p:nvPr/>
          </p:nvSpPr>
          <p:spPr bwMode="auto">
            <a:xfrm>
              <a:off x="2447926" y="32423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0" name="Rectangle 260"/>
            <p:cNvSpPr>
              <a:spLocks noChangeArrowheads="1"/>
            </p:cNvSpPr>
            <p:nvPr/>
          </p:nvSpPr>
          <p:spPr bwMode="auto">
            <a:xfrm>
              <a:off x="2452689" y="340744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1" name="Rectangle 261"/>
            <p:cNvSpPr>
              <a:spLocks noChangeArrowheads="1"/>
            </p:cNvSpPr>
            <p:nvPr/>
          </p:nvSpPr>
          <p:spPr bwMode="auto">
            <a:xfrm>
              <a:off x="2447926" y="32709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2" name="Rectangle 262"/>
            <p:cNvSpPr>
              <a:spLocks noChangeArrowheads="1"/>
            </p:cNvSpPr>
            <p:nvPr/>
          </p:nvSpPr>
          <p:spPr bwMode="auto">
            <a:xfrm>
              <a:off x="2447926" y="3328065"/>
              <a:ext cx="9525" cy="174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3" name="Rectangle 263"/>
            <p:cNvSpPr>
              <a:spLocks noChangeArrowheads="1"/>
            </p:cNvSpPr>
            <p:nvPr/>
          </p:nvSpPr>
          <p:spPr bwMode="auto">
            <a:xfrm>
              <a:off x="2614614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Rectangle 264"/>
            <p:cNvSpPr>
              <a:spLocks noChangeArrowheads="1"/>
            </p:cNvSpPr>
            <p:nvPr/>
          </p:nvSpPr>
          <p:spPr bwMode="auto">
            <a:xfrm>
              <a:off x="2638426" y="32804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Rectangle 265"/>
            <p:cNvSpPr>
              <a:spLocks noChangeArrowheads="1"/>
            </p:cNvSpPr>
            <p:nvPr/>
          </p:nvSpPr>
          <p:spPr bwMode="auto">
            <a:xfrm>
              <a:off x="2586039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6" name="Rectangle 266"/>
            <p:cNvSpPr>
              <a:spLocks noChangeArrowheads="1"/>
            </p:cNvSpPr>
            <p:nvPr/>
          </p:nvSpPr>
          <p:spPr bwMode="auto">
            <a:xfrm>
              <a:off x="2447926" y="33836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7" name="Rectangle 267"/>
            <p:cNvSpPr>
              <a:spLocks noChangeArrowheads="1"/>
            </p:cNvSpPr>
            <p:nvPr/>
          </p:nvSpPr>
          <p:spPr bwMode="auto">
            <a:xfrm>
              <a:off x="2638426" y="32518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8" name="Rectangle 268"/>
            <p:cNvSpPr>
              <a:spLocks noChangeArrowheads="1"/>
            </p:cNvSpPr>
            <p:nvPr/>
          </p:nvSpPr>
          <p:spPr bwMode="auto">
            <a:xfrm>
              <a:off x="2447926" y="335505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Rectangle 269"/>
            <p:cNvSpPr>
              <a:spLocks noChangeArrowheads="1"/>
            </p:cNvSpPr>
            <p:nvPr/>
          </p:nvSpPr>
          <p:spPr bwMode="auto">
            <a:xfrm>
              <a:off x="2638426" y="32232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0" name="Freeform 270"/>
            <p:cNvSpPr>
              <a:spLocks/>
            </p:cNvSpPr>
            <p:nvPr/>
          </p:nvSpPr>
          <p:spPr bwMode="auto">
            <a:xfrm>
              <a:off x="2738439" y="3507453"/>
              <a:ext cx="14288" cy="14288"/>
            </a:xfrm>
            <a:custGeom>
              <a:avLst/>
              <a:gdLst>
                <a:gd name="T0" fmla="*/ 9 w 9"/>
                <a:gd name="T1" fmla="*/ 0 h 9"/>
                <a:gd name="T2" fmla="*/ 3 w 9"/>
                <a:gd name="T3" fmla="*/ 0 h 9"/>
                <a:gd name="T4" fmla="*/ 3 w 9"/>
                <a:gd name="T5" fmla="*/ 3 h 9"/>
                <a:gd name="T6" fmla="*/ 0 w 9"/>
                <a:gd name="T7" fmla="*/ 3 h 9"/>
                <a:gd name="T8" fmla="*/ 0 w 9"/>
                <a:gd name="T9" fmla="*/ 9 h 9"/>
                <a:gd name="T10" fmla="*/ 9 w 9"/>
                <a:gd name="T11" fmla="*/ 9 h 9"/>
                <a:gd name="T12" fmla="*/ 9 w 9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1" name="Rectangle 271"/>
            <p:cNvSpPr>
              <a:spLocks noChangeArrowheads="1"/>
            </p:cNvSpPr>
            <p:nvPr/>
          </p:nvSpPr>
          <p:spPr bwMode="auto">
            <a:xfrm>
              <a:off x="2743201" y="347887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2" name="Rectangle 272"/>
            <p:cNvSpPr>
              <a:spLocks noChangeArrowheads="1"/>
            </p:cNvSpPr>
            <p:nvPr/>
          </p:nvSpPr>
          <p:spPr bwMode="auto">
            <a:xfrm>
              <a:off x="2728914" y="332330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Rectangle 273"/>
            <p:cNvSpPr>
              <a:spLocks noChangeArrowheads="1"/>
            </p:cNvSpPr>
            <p:nvPr/>
          </p:nvSpPr>
          <p:spPr bwMode="auto">
            <a:xfrm>
              <a:off x="2743201" y="339315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4" name="Rectangle 274"/>
            <p:cNvSpPr>
              <a:spLocks noChangeArrowheads="1"/>
            </p:cNvSpPr>
            <p:nvPr/>
          </p:nvSpPr>
          <p:spPr bwMode="auto">
            <a:xfrm>
              <a:off x="2743201" y="34217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Rectangle 275"/>
            <p:cNvSpPr>
              <a:spLocks noChangeArrowheads="1"/>
            </p:cNvSpPr>
            <p:nvPr/>
          </p:nvSpPr>
          <p:spPr bwMode="auto">
            <a:xfrm>
              <a:off x="2743201" y="345030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6" name="Rectangle 276"/>
            <p:cNvSpPr>
              <a:spLocks noChangeArrowheads="1"/>
            </p:cNvSpPr>
            <p:nvPr/>
          </p:nvSpPr>
          <p:spPr bwMode="auto">
            <a:xfrm>
              <a:off x="2595564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7" name="Rectangle 277"/>
            <p:cNvSpPr>
              <a:spLocks noChangeArrowheads="1"/>
            </p:cNvSpPr>
            <p:nvPr/>
          </p:nvSpPr>
          <p:spPr bwMode="auto">
            <a:xfrm>
              <a:off x="2624139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8" name="Rectangle 278"/>
            <p:cNvSpPr>
              <a:spLocks noChangeArrowheads="1"/>
            </p:cNvSpPr>
            <p:nvPr/>
          </p:nvSpPr>
          <p:spPr bwMode="auto">
            <a:xfrm>
              <a:off x="2566989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9" name="Rectangle 279"/>
            <p:cNvSpPr>
              <a:spLocks noChangeArrowheads="1"/>
            </p:cNvSpPr>
            <p:nvPr/>
          </p:nvSpPr>
          <p:spPr bwMode="auto">
            <a:xfrm>
              <a:off x="2743201" y="336457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0" name="Rectangle 280"/>
            <p:cNvSpPr>
              <a:spLocks noChangeArrowheads="1"/>
            </p:cNvSpPr>
            <p:nvPr/>
          </p:nvSpPr>
          <p:spPr bwMode="auto">
            <a:xfrm>
              <a:off x="2552701" y="344077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1" name="Rectangle 281"/>
            <p:cNvSpPr>
              <a:spLocks noChangeArrowheads="1"/>
            </p:cNvSpPr>
            <p:nvPr/>
          </p:nvSpPr>
          <p:spPr bwMode="auto">
            <a:xfrm>
              <a:off x="2652714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2" name="Rectangle 282"/>
            <p:cNvSpPr>
              <a:spLocks noChangeArrowheads="1"/>
            </p:cNvSpPr>
            <p:nvPr/>
          </p:nvSpPr>
          <p:spPr bwMode="auto">
            <a:xfrm>
              <a:off x="2552701" y="34979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3" name="Rectangle 283"/>
            <p:cNvSpPr>
              <a:spLocks noChangeArrowheads="1"/>
            </p:cNvSpPr>
            <p:nvPr/>
          </p:nvSpPr>
          <p:spPr bwMode="auto">
            <a:xfrm>
              <a:off x="2709864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4" name="Rectangle 284"/>
            <p:cNvSpPr>
              <a:spLocks noChangeArrowheads="1"/>
            </p:cNvSpPr>
            <p:nvPr/>
          </p:nvSpPr>
          <p:spPr bwMode="auto">
            <a:xfrm>
              <a:off x="2743201" y="333600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Rectangle 285"/>
            <p:cNvSpPr>
              <a:spLocks noChangeArrowheads="1"/>
            </p:cNvSpPr>
            <p:nvPr/>
          </p:nvSpPr>
          <p:spPr bwMode="auto">
            <a:xfrm>
              <a:off x="2681289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6" name="Rectangle 286"/>
            <p:cNvSpPr>
              <a:spLocks noChangeArrowheads="1"/>
            </p:cNvSpPr>
            <p:nvPr/>
          </p:nvSpPr>
          <p:spPr bwMode="auto">
            <a:xfrm>
              <a:off x="2671764" y="332330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7" name="Rectangle 287"/>
            <p:cNvSpPr>
              <a:spLocks noChangeArrowheads="1"/>
            </p:cNvSpPr>
            <p:nvPr/>
          </p:nvSpPr>
          <p:spPr bwMode="auto">
            <a:xfrm>
              <a:off x="2700339" y="332330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8" name="Rectangle 288"/>
            <p:cNvSpPr>
              <a:spLocks noChangeArrowheads="1"/>
            </p:cNvSpPr>
            <p:nvPr/>
          </p:nvSpPr>
          <p:spPr bwMode="auto">
            <a:xfrm>
              <a:off x="2552701" y="346935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3" name="Группа 622"/>
          <p:cNvGrpSpPr/>
          <p:nvPr/>
        </p:nvGrpSpPr>
        <p:grpSpPr>
          <a:xfrm>
            <a:off x="2843214" y="3218528"/>
            <a:ext cx="303213" cy="303213"/>
            <a:chOff x="2843214" y="3218528"/>
            <a:chExt cx="303213" cy="303213"/>
          </a:xfrm>
          <a:solidFill>
            <a:schemeClr val="tx2"/>
          </a:solidFill>
        </p:grpSpPr>
        <p:sp>
          <p:nvSpPr>
            <p:cNvPr id="279" name="Rectangle 289"/>
            <p:cNvSpPr>
              <a:spLocks noChangeArrowheads="1"/>
            </p:cNvSpPr>
            <p:nvPr/>
          </p:nvSpPr>
          <p:spPr bwMode="auto">
            <a:xfrm>
              <a:off x="3079751" y="332330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0" name="Rectangle 290"/>
            <p:cNvSpPr>
              <a:spLocks noChangeArrowheads="1"/>
            </p:cNvSpPr>
            <p:nvPr/>
          </p:nvSpPr>
          <p:spPr bwMode="auto">
            <a:xfrm>
              <a:off x="3108326" y="3323303"/>
              <a:ext cx="1428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Rectangle 291"/>
            <p:cNvSpPr>
              <a:spLocks noChangeArrowheads="1"/>
            </p:cNvSpPr>
            <p:nvPr/>
          </p:nvSpPr>
          <p:spPr bwMode="auto">
            <a:xfrm>
              <a:off x="3055939" y="3323303"/>
              <a:ext cx="1428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2" name="Freeform 292"/>
            <p:cNvSpPr>
              <a:spLocks/>
            </p:cNvSpPr>
            <p:nvPr/>
          </p:nvSpPr>
          <p:spPr bwMode="auto">
            <a:xfrm>
              <a:off x="3132139" y="3323303"/>
              <a:ext cx="14288" cy="12700"/>
            </a:xfrm>
            <a:custGeom>
              <a:avLst/>
              <a:gdLst>
                <a:gd name="T0" fmla="*/ 9 w 9"/>
                <a:gd name="T1" fmla="*/ 0 h 8"/>
                <a:gd name="T2" fmla="*/ 0 w 9"/>
                <a:gd name="T3" fmla="*/ 0 h 8"/>
                <a:gd name="T4" fmla="*/ 0 w 9"/>
                <a:gd name="T5" fmla="*/ 6 h 8"/>
                <a:gd name="T6" fmla="*/ 3 w 9"/>
                <a:gd name="T7" fmla="*/ 6 h 8"/>
                <a:gd name="T8" fmla="*/ 3 w 9"/>
                <a:gd name="T9" fmla="*/ 8 h 8"/>
                <a:gd name="T10" fmla="*/ 9 w 9"/>
                <a:gd name="T11" fmla="*/ 8 h 8"/>
                <a:gd name="T12" fmla="*/ 9 w 9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9" y="8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3" name="Rectangle 293"/>
            <p:cNvSpPr>
              <a:spLocks noChangeArrowheads="1"/>
            </p:cNvSpPr>
            <p:nvPr/>
          </p:nvSpPr>
          <p:spPr bwMode="auto">
            <a:xfrm>
              <a:off x="3136901" y="347887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4" name="Rectangle 294"/>
            <p:cNvSpPr>
              <a:spLocks noChangeArrowheads="1"/>
            </p:cNvSpPr>
            <p:nvPr/>
          </p:nvSpPr>
          <p:spPr bwMode="auto">
            <a:xfrm>
              <a:off x="3136901" y="3455065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Rectangle 295"/>
            <p:cNvSpPr>
              <a:spLocks noChangeArrowheads="1"/>
            </p:cNvSpPr>
            <p:nvPr/>
          </p:nvSpPr>
          <p:spPr bwMode="auto">
            <a:xfrm>
              <a:off x="3136901" y="33979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6" name="Rectangle 296"/>
            <p:cNvSpPr>
              <a:spLocks noChangeArrowheads="1"/>
            </p:cNvSpPr>
            <p:nvPr/>
          </p:nvSpPr>
          <p:spPr bwMode="auto">
            <a:xfrm>
              <a:off x="3136901" y="3374103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7" name="Rectangle 297"/>
            <p:cNvSpPr>
              <a:spLocks noChangeArrowheads="1"/>
            </p:cNvSpPr>
            <p:nvPr/>
          </p:nvSpPr>
          <p:spPr bwMode="auto">
            <a:xfrm>
              <a:off x="3136901" y="33455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8" name="Rectangle 298"/>
            <p:cNvSpPr>
              <a:spLocks noChangeArrowheads="1"/>
            </p:cNvSpPr>
            <p:nvPr/>
          </p:nvSpPr>
          <p:spPr bwMode="auto">
            <a:xfrm>
              <a:off x="3136901" y="34264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Freeform 299"/>
            <p:cNvSpPr>
              <a:spLocks/>
            </p:cNvSpPr>
            <p:nvPr/>
          </p:nvSpPr>
          <p:spPr bwMode="auto">
            <a:xfrm>
              <a:off x="3132139" y="3507453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0" name="Rectangle 300"/>
            <p:cNvSpPr>
              <a:spLocks noChangeArrowheads="1"/>
            </p:cNvSpPr>
            <p:nvPr/>
          </p:nvSpPr>
          <p:spPr bwMode="auto">
            <a:xfrm>
              <a:off x="2970214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Rectangle 301"/>
            <p:cNvSpPr>
              <a:spLocks noChangeArrowheads="1"/>
            </p:cNvSpPr>
            <p:nvPr/>
          </p:nvSpPr>
          <p:spPr bwMode="auto">
            <a:xfrm>
              <a:off x="2998789" y="3512215"/>
              <a:ext cx="1428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2" name="Rectangle 302"/>
            <p:cNvSpPr>
              <a:spLocks noChangeArrowheads="1"/>
            </p:cNvSpPr>
            <p:nvPr/>
          </p:nvSpPr>
          <p:spPr bwMode="auto">
            <a:xfrm>
              <a:off x="3022601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3" name="Rectangle 303"/>
            <p:cNvSpPr>
              <a:spLocks noChangeArrowheads="1"/>
            </p:cNvSpPr>
            <p:nvPr/>
          </p:nvSpPr>
          <p:spPr bwMode="auto">
            <a:xfrm>
              <a:off x="3103564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4" name="Rectangle 304"/>
            <p:cNvSpPr>
              <a:spLocks noChangeArrowheads="1"/>
            </p:cNvSpPr>
            <p:nvPr/>
          </p:nvSpPr>
          <p:spPr bwMode="auto">
            <a:xfrm>
              <a:off x="3051176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5" name="Rectangle 305"/>
            <p:cNvSpPr>
              <a:spLocks noChangeArrowheads="1"/>
            </p:cNvSpPr>
            <p:nvPr/>
          </p:nvSpPr>
          <p:spPr bwMode="auto">
            <a:xfrm>
              <a:off x="3079751" y="3512215"/>
              <a:ext cx="1428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6" name="Freeform 306"/>
            <p:cNvSpPr>
              <a:spLocks/>
            </p:cNvSpPr>
            <p:nvPr/>
          </p:nvSpPr>
          <p:spPr bwMode="auto">
            <a:xfrm>
              <a:off x="2946401" y="3507453"/>
              <a:ext cx="14288" cy="14288"/>
            </a:xfrm>
            <a:custGeom>
              <a:avLst/>
              <a:gdLst>
                <a:gd name="T0" fmla="*/ 0 w 9"/>
                <a:gd name="T1" fmla="*/ 9 h 9"/>
                <a:gd name="T2" fmla="*/ 9 w 9"/>
                <a:gd name="T3" fmla="*/ 9 h 9"/>
                <a:gd name="T4" fmla="*/ 9 w 9"/>
                <a:gd name="T5" fmla="*/ 3 h 9"/>
                <a:gd name="T6" fmla="*/ 6 w 9"/>
                <a:gd name="T7" fmla="*/ 3 h 9"/>
                <a:gd name="T8" fmla="*/ 6 w 9"/>
                <a:gd name="T9" fmla="*/ 0 h 9"/>
                <a:gd name="T10" fmla="*/ 0 w 9"/>
                <a:gd name="T11" fmla="*/ 0 h 9"/>
                <a:gd name="T12" fmla="*/ 0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9" y="9"/>
                  </a:lnTo>
                  <a:lnTo>
                    <a:pt x="9" y="3"/>
                  </a:lnTo>
                  <a:lnTo>
                    <a:pt x="6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7" name="Rectangle 307"/>
            <p:cNvSpPr>
              <a:spLocks noChangeArrowheads="1"/>
            </p:cNvSpPr>
            <p:nvPr/>
          </p:nvSpPr>
          <p:spPr bwMode="auto">
            <a:xfrm>
              <a:off x="2946401" y="34550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8" name="Rectangle 308"/>
            <p:cNvSpPr>
              <a:spLocks noChangeArrowheads="1"/>
            </p:cNvSpPr>
            <p:nvPr/>
          </p:nvSpPr>
          <p:spPr bwMode="auto">
            <a:xfrm>
              <a:off x="2946401" y="3483640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9" name="Rectangle 309"/>
            <p:cNvSpPr>
              <a:spLocks noChangeArrowheads="1"/>
            </p:cNvSpPr>
            <p:nvPr/>
          </p:nvSpPr>
          <p:spPr bwMode="auto">
            <a:xfrm>
              <a:off x="2946401" y="3431253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0" name="Freeform 310"/>
            <p:cNvSpPr>
              <a:spLocks noEditPoints="1"/>
            </p:cNvSpPr>
            <p:nvPr/>
          </p:nvSpPr>
          <p:spPr bwMode="auto">
            <a:xfrm>
              <a:off x="2843214" y="3218528"/>
              <a:ext cx="203200" cy="203200"/>
            </a:xfrm>
            <a:custGeom>
              <a:avLst/>
              <a:gdLst>
                <a:gd name="T0" fmla="*/ 65 w 128"/>
                <a:gd name="T1" fmla="*/ 128 h 128"/>
                <a:gd name="T2" fmla="*/ 71 w 128"/>
                <a:gd name="T3" fmla="*/ 128 h 128"/>
                <a:gd name="T4" fmla="*/ 71 w 128"/>
                <a:gd name="T5" fmla="*/ 122 h 128"/>
                <a:gd name="T6" fmla="*/ 71 w 128"/>
                <a:gd name="T7" fmla="*/ 72 h 128"/>
                <a:gd name="T8" fmla="*/ 122 w 128"/>
                <a:gd name="T9" fmla="*/ 72 h 128"/>
                <a:gd name="T10" fmla="*/ 128 w 128"/>
                <a:gd name="T11" fmla="*/ 72 h 128"/>
                <a:gd name="T12" fmla="*/ 128 w 128"/>
                <a:gd name="T13" fmla="*/ 66 h 128"/>
                <a:gd name="T14" fmla="*/ 125 w 128"/>
                <a:gd name="T15" fmla="*/ 66 h 128"/>
                <a:gd name="T16" fmla="*/ 125 w 128"/>
                <a:gd name="T17" fmla="*/ 0 h 128"/>
                <a:gd name="T18" fmla="*/ 0 w 128"/>
                <a:gd name="T19" fmla="*/ 0 h 128"/>
                <a:gd name="T20" fmla="*/ 0 w 128"/>
                <a:gd name="T21" fmla="*/ 125 h 128"/>
                <a:gd name="T22" fmla="*/ 65 w 128"/>
                <a:gd name="T23" fmla="*/ 125 h 128"/>
                <a:gd name="T24" fmla="*/ 65 w 128"/>
                <a:gd name="T25" fmla="*/ 128 h 128"/>
                <a:gd name="T26" fmla="*/ 6 w 128"/>
                <a:gd name="T27" fmla="*/ 6 h 128"/>
                <a:gd name="T28" fmla="*/ 119 w 128"/>
                <a:gd name="T29" fmla="*/ 6 h 128"/>
                <a:gd name="T30" fmla="*/ 119 w 128"/>
                <a:gd name="T31" fmla="*/ 66 h 128"/>
                <a:gd name="T32" fmla="*/ 65 w 128"/>
                <a:gd name="T33" fmla="*/ 66 h 128"/>
                <a:gd name="T34" fmla="*/ 65 w 128"/>
                <a:gd name="T35" fmla="*/ 119 h 128"/>
                <a:gd name="T36" fmla="*/ 6 w 128"/>
                <a:gd name="T37" fmla="*/ 119 h 128"/>
                <a:gd name="T38" fmla="*/ 6 w 128"/>
                <a:gd name="T39" fmla="*/ 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128">
                  <a:moveTo>
                    <a:pt x="65" y="128"/>
                  </a:moveTo>
                  <a:lnTo>
                    <a:pt x="71" y="128"/>
                  </a:lnTo>
                  <a:lnTo>
                    <a:pt x="71" y="122"/>
                  </a:lnTo>
                  <a:lnTo>
                    <a:pt x="71" y="72"/>
                  </a:lnTo>
                  <a:lnTo>
                    <a:pt x="122" y="72"/>
                  </a:lnTo>
                  <a:lnTo>
                    <a:pt x="128" y="72"/>
                  </a:lnTo>
                  <a:lnTo>
                    <a:pt x="128" y="66"/>
                  </a:lnTo>
                  <a:lnTo>
                    <a:pt x="125" y="66"/>
                  </a:lnTo>
                  <a:lnTo>
                    <a:pt x="125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65" y="125"/>
                  </a:lnTo>
                  <a:lnTo>
                    <a:pt x="65" y="128"/>
                  </a:lnTo>
                  <a:close/>
                  <a:moveTo>
                    <a:pt x="6" y="6"/>
                  </a:moveTo>
                  <a:lnTo>
                    <a:pt x="119" y="6"/>
                  </a:lnTo>
                  <a:lnTo>
                    <a:pt x="119" y="66"/>
                  </a:lnTo>
                  <a:lnTo>
                    <a:pt x="65" y="66"/>
                  </a:lnTo>
                  <a:lnTo>
                    <a:pt x="65" y="119"/>
                  </a:lnTo>
                  <a:lnTo>
                    <a:pt x="6" y="119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4" name="Группа 623"/>
          <p:cNvGrpSpPr/>
          <p:nvPr/>
        </p:nvGrpSpPr>
        <p:grpSpPr>
          <a:xfrm>
            <a:off x="3238501" y="3218528"/>
            <a:ext cx="303213" cy="303213"/>
            <a:chOff x="3238501" y="3218528"/>
            <a:chExt cx="303213" cy="303213"/>
          </a:xfrm>
          <a:solidFill>
            <a:schemeClr val="tx2"/>
          </a:solidFill>
        </p:grpSpPr>
        <p:sp>
          <p:nvSpPr>
            <p:cNvPr id="301" name="Rectangle 311"/>
            <p:cNvSpPr>
              <a:spLocks noChangeArrowheads="1"/>
            </p:cNvSpPr>
            <p:nvPr/>
          </p:nvSpPr>
          <p:spPr bwMode="auto">
            <a:xfrm>
              <a:off x="3427414" y="337410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2" name="Rectangle 312"/>
            <p:cNvSpPr>
              <a:spLocks noChangeArrowheads="1"/>
            </p:cNvSpPr>
            <p:nvPr/>
          </p:nvSpPr>
          <p:spPr bwMode="auto">
            <a:xfrm>
              <a:off x="3427414" y="33455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3" name="Freeform 313"/>
            <p:cNvSpPr>
              <a:spLocks/>
            </p:cNvSpPr>
            <p:nvPr/>
          </p:nvSpPr>
          <p:spPr bwMode="auto">
            <a:xfrm>
              <a:off x="3422651" y="3402678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4" name="Rectangle 314"/>
            <p:cNvSpPr>
              <a:spLocks noChangeArrowheads="1"/>
            </p:cNvSpPr>
            <p:nvPr/>
          </p:nvSpPr>
          <p:spPr bwMode="auto">
            <a:xfrm>
              <a:off x="3395664" y="3407440"/>
              <a:ext cx="174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5" name="Rectangle 315"/>
            <p:cNvSpPr>
              <a:spLocks noChangeArrowheads="1"/>
            </p:cNvSpPr>
            <p:nvPr/>
          </p:nvSpPr>
          <p:spPr bwMode="auto">
            <a:xfrm>
              <a:off x="3367089" y="3407440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6" name="Freeform 316"/>
            <p:cNvSpPr>
              <a:spLocks noEditPoints="1"/>
            </p:cNvSpPr>
            <p:nvPr/>
          </p:nvSpPr>
          <p:spPr bwMode="auto">
            <a:xfrm>
              <a:off x="3238501" y="3218528"/>
              <a:ext cx="303213" cy="303213"/>
            </a:xfrm>
            <a:custGeom>
              <a:avLst/>
              <a:gdLst>
                <a:gd name="T0" fmla="*/ 125 w 191"/>
                <a:gd name="T1" fmla="*/ 0 h 191"/>
                <a:gd name="T2" fmla="*/ 0 w 191"/>
                <a:gd name="T3" fmla="*/ 0 h 191"/>
                <a:gd name="T4" fmla="*/ 0 w 191"/>
                <a:gd name="T5" fmla="*/ 125 h 191"/>
                <a:gd name="T6" fmla="*/ 66 w 191"/>
                <a:gd name="T7" fmla="*/ 125 h 191"/>
                <a:gd name="T8" fmla="*/ 66 w 191"/>
                <a:gd name="T9" fmla="*/ 191 h 191"/>
                <a:gd name="T10" fmla="*/ 191 w 191"/>
                <a:gd name="T11" fmla="*/ 191 h 191"/>
                <a:gd name="T12" fmla="*/ 191 w 191"/>
                <a:gd name="T13" fmla="*/ 66 h 191"/>
                <a:gd name="T14" fmla="*/ 125 w 191"/>
                <a:gd name="T15" fmla="*/ 66 h 191"/>
                <a:gd name="T16" fmla="*/ 125 w 191"/>
                <a:gd name="T17" fmla="*/ 0 h 191"/>
                <a:gd name="T18" fmla="*/ 185 w 191"/>
                <a:gd name="T19" fmla="*/ 185 h 191"/>
                <a:gd name="T20" fmla="*/ 72 w 191"/>
                <a:gd name="T21" fmla="*/ 185 h 191"/>
                <a:gd name="T22" fmla="*/ 72 w 191"/>
                <a:gd name="T23" fmla="*/ 125 h 191"/>
                <a:gd name="T24" fmla="*/ 75 w 191"/>
                <a:gd name="T25" fmla="*/ 125 h 191"/>
                <a:gd name="T26" fmla="*/ 75 w 191"/>
                <a:gd name="T27" fmla="*/ 119 h 191"/>
                <a:gd name="T28" fmla="*/ 72 w 191"/>
                <a:gd name="T29" fmla="*/ 119 h 191"/>
                <a:gd name="T30" fmla="*/ 72 w 191"/>
                <a:gd name="T31" fmla="*/ 116 h 191"/>
                <a:gd name="T32" fmla="*/ 66 w 191"/>
                <a:gd name="T33" fmla="*/ 116 h 191"/>
                <a:gd name="T34" fmla="*/ 66 w 191"/>
                <a:gd name="T35" fmla="*/ 119 h 191"/>
                <a:gd name="T36" fmla="*/ 6 w 191"/>
                <a:gd name="T37" fmla="*/ 119 h 191"/>
                <a:gd name="T38" fmla="*/ 6 w 191"/>
                <a:gd name="T39" fmla="*/ 6 h 191"/>
                <a:gd name="T40" fmla="*/ 119 w 191"/>
                <a:gd name="T41" fmla="*/ 6 h 191"/>
                <a:gd name="T42" fmla="*/ 119 w 191"/>
                <a:gd name="T43" fmla="*/ 66 h 191"/>
                <a:gd name="T44" fmla="*/ 116 w 191"/>
                <a:gd name="T45" fmla="*/ 66 h 191"/>
                <a:gd name="T46" fmla="*/ 116 w 191"/>
                <a:gd name="T47" fmla="*/ 72 h 191"/>
                <a:gd name="T48" fmla="*/ 119 w 191"/>
                <a:gd name="T49" fmla="*/ 72 h 191"/>
                <a:gd name="T50" fmla="*/ 119 w 191"/>
                <a:gd name="T51" fmla="*/ 74 h 191"/>
                <a:gd name="T52" fmla="*/ 125 w 191"/>
                <a:gd name="T53" fmla="*/ 74 h 191"/>
                <a:gd name="T54" fmla="*/ 125 w 191"/>
                <a:gd name="T55" fmla="*/ 72 h 191"/>
                <a:gd name="T56" fmla="*/ 185 w 191"/>
                <a:gd name="T57" fmla="*/ 72 h 191"/>
                <a:gd name="T58" fmla="*/ 185 w 191"/>
                <a:gd name="T59" fmla="*/ 185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1" h="191">
                  <a:moveTo>
                    <a:pt x="125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66" y="125"/>
                  </a:lnTo>
                  <a:lnTo>
                    <a:pt x="66" y="191"/>
                  </a:lnTo>
                  <a:lnTo>
                    <a:pt x="191" y="191"/>
                  </a:lnTo>
                  <a:lnTo>
                    <a:pt x="191" y="66"/>
                  </a:lnTo>
                  <a:lnTo>
                    <a:pt x="125" y="66"/>
                  </a:lnTo>
                  <a:lnTo>
                    <a:pt x="125" y="0"/>
                  </a:lnTo>
                  <a:close/>
                  <a:moveTo>
                    <a:pt x="185" y="185"/>
                  </a:moveTo>
                  <a:lnTo>
                    <a:pt x="72" y="185"/>
                  </a:lnTo>
                  <a:lnTo>
                    <a:pt x="72" y="125"/>
                  </a:lnTo>
                  <a:lnTo>
                    <a:pt x="75" y="125"/>
                  </a:lnTo>
                  <a:lnTo>
                    <a:pt x="75" y="119"/>
                  </a:lnTo>
                  <a:lnTo>
                    <a:pt x="72" y="119"/>
                  </a:lnTo>
                  <a:lnTo>
                    <a:pt x="72" y="116"/>
                  </a:lnTo>
                  <a:lnTo>
                    <a:pt x="66" y="116"/>
                  </a:lnTo>
                  <a:lnTo>
                    <a:pt x="66" y="119"/>
                  </a:lnTo>
                  <a:lnTo>
                    <a:pt x="6" y="119"/>
                  </a:lnTo>
                  <a:lnTo>
                    <a:pt x="6" y="6"/>
                  </a:lnTo>
                  <a:lnTo>
                    <a:pt x="119" y="6"/>
                  </a:lnTo>
                  <a:lnTo>
                    <a:pt x="119" y="66"/>
                  </a:lnTo>
                  <a:lnTo>
                    <a:pt x="116" y="66"/>
                  </a:lnTo>
                  <a:lnTo>
                    <a:pt x="116" y="72"/>
                  </a:lnTo>
                  <a:lnTo>
                    <a:pt x="119" y="72"/>
                  </a:lnTo>
                  <a:lnTo>
                    <a:pt x="119" y="74"/>
                  </a:lnTo>
                  <a:lnTo>
                    <a:pt x="125" y="74"/>
                  </a:lnTo>
                  <a:lnTo>
                    <a:pt x="125" y="72"/>
                  </a:lnTo>
                  <a:lnTo>
                    <a:pt x="185" y="72"/>
                  </a:lnTo>
                  <a:lnTo>
                    <a:pt x="185" y="1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7" name="Rectangle 317"/>
            <p:cNvSpPr>
              <a:spLocks noChangeArrowheads="1"/>
            </p:cNvSpPr>
            <p:nvPr/>
          </p:nvSpPr>
          <p:spPr bwMode="auto">
            <a:xfrm>
              <a:off x="3343276" y="33455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8" name="Rectangle 318"/>
            <p:cNvSpPr>
              <a:spLocks noChangeArrowheads="1"/>
            </p:cNvSpPr>
            <p:nvPr/>
          </p:nvSpPr>
          <p:spPr bwMode="auto">
            <a:xfrm>
              <a:off x="3343276" y="337410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9" name="Freeform 319"/>
            <p:cNvSpPr>
              <a:spLocks/>
            </p:cNvSpPr>
            <p:nvPr/>
          </p:nvSpPr>
          <p:spPr bwMode="auto">
            <a:xfrm>
              <a:off x="3343276" y="3323303"/>
              <a:ext cx="14288" cy="12700"/>
            </a:xfrm>
            <a:custGeom>
              <a:avLst/>
              <a:gdLst>
                <a:gd name="T0" fmla="*/ 0 w 9"/>
                <a:gd name="T1" fmla="*/ 8 h 8"/>
                <a:gd name="T2" fmla="*/ 6 w 9"/>
                <a:gd name="T3" fmla="*/ 8 h 8"/>
                <a:gd name="T4" fmla="*/ 6 w 9"/>
                <a:gd name="T5" fmla="*/ 6 h 8"/>
                <a:gd name="T6" fmla="*/ 9 w 9"/>
                <a:gd name="T7" fmla="*/ 6 h 8"/>
                <a:gd name="T8" fmla="*/ 9 w 9"/>
                <a:gd name="T9" fmla="*/ 0 h 8"/>
                <a:gd name="T10" fmla="*/ 0 w 9"/>
                <a:gd name="T11" fmla="*/ 0 h 8"/>
                <a:gd name="T12" fmla="*/ 0 w 9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lnTo>
                    <a:pt x="6" y="8"/>
                  </a:lnTo>
                  <a:lnTo>
                    <a:pt x="6" y="6"/>
                  </a:ln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0" name="Rectangle 320"/>
            <p:cNvSpPr>
              <a:spLocks noChangeArrowheads="1"/>
            </p:cNvSpPr>
            <p:nvPr/>
          </p:nvSpPr>
          <p:spPr bwMode="auto">
            <a:xfrm>
              <a:off x="3395664" y="3323303"/>
              <a:ext cx="174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1" name="Rectangle 321"/>
            <p:cNvSpPr>
              <a:spLocks noChangeArrowheads="1"/>
            </p:cNvSpPr>
            <p:nvPr/>
          </p:nvSpPr>
          <p:spPr bwMode="auto">
            <a:xfrm>
              <a:off x="3367089" y="332330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12" name="Freeform 322"/>
          <p:cNvSpPr>
            <a:spLocks noEditPoints="1"/>
          </p:cNvSpPr>
          <p:nvPr/>
        </p:nvSpPr>
        <p:spPr bwMode="auto">
          <a:xfrm>
            <a:off x="3702051" y="3215353"/>
            <a:ext cx="163513" cy="309563"/>
          </a:xfrm>
          <a:custGeom>
            <a:avLst/>
            <a:gdLst>
              <a:gd name="T0" fmla="*/ 109 w 137"/>
              <a:gd name="T1" fmla="*/ 236 h 260"/>
              <a:gd name="T2" fmla="*/ 125 w 137"/>
              <a:gd name="T3" fmla="*/ 236 h 260"/>
              <a:gd name="T4" fmla="*/ 125 w 137"/>
              <a:gd name="T5" fmla="*/ 188 h 260"/>
              <a:gd name="T6" fmla="*/ 109 w 137"/>
              <a:gd name="T7" fmla="*/ 188 h 260"/>
              <a:gd name="T8" fmla="*/ 109 w 137"/>
              <a:gd name="T9" fmla="*/ 177 h 260"/>
              <a:gd name="T10" fmla="*/ 137 w 137"/>
              <a:gd name="T11" fmla="*/ 124 h 260"/>
              <a:gd name="T12" fmla="*/ 69 w 137"/>
              <a:gd name="T13" fmla="*/ 0 h 260"/>
              <a:gd name="T14" fmla="*/ 0 w 137"/>
              <a:gd name="T15" fmla="*/ 124 h 260"/>
              <a:gd name="T16" fmla="*/ 29 w 137"/>
              <a:gd name="T17" fmla="*/ 177 h 260"/>
              <a:gd name="T18" fmla="*/ 29 w 137"/>
              <a:gd name="T19" fmla="*/ 188 h 260"/>
              <a:gd name="T20" fmla="*/ 13 w 137"/>
              <a:gd name="T21" fmla="*/ 188 h 260"/>
              <a:gd name="T22" fmla="*/ 13 w 137"/>
              <a:gd name="T23" fmla="*/ 236 h 260"/>
              <a:gd name="T24" fmla="*/ 29 w 137"/>
              <a:gd name="T25" fmla="*/ 236 h 260"/>
              <a:gd name="T26" fmla="*/ 29 w 137"/>
              <a:gd name="T27" fmla="*/ 260 h 260"/>
              <a:gd name="T28" fmla="*/ 109 w 137"/>
              <a:gd name="T29" fmla="*/ 260 h 260"/>
              <a:gd name="T30" fmla="*/ 109 w 137"/>
              <a:gd name="T31" fmla="*/ 236 h 260"/>
              <a:gd name="T32" fmla="*/ 69 w 137"/>
              <a:gd name="T33" fmla="*/ 108 h 260"/>
              <a:gd name="T34" fmla="*/ 81 w 137"/>
              <a:gd name="T35" fmla="*/ 120 h 260"/>
              <a:gd name="T36" fmla="*/ 69 w 137"/>
              <a:gd name="T37" fmla="*/ 132 h 260"/>
              <a:gd name="T38" fmla="*/ 57 w 137"/>
              <a:gd name="T39" fmla="*/ 120 h 260"/>
              <a:gd name="T40" fmla="*/ 69 w 137"/>
              <a:gd name="T41" fmla="*/ 108 h 260"/>
              <a:gd name="T42" fmla="*/ 9 w 137"/>
              <a:gd name="T43" fmla="*/ 124 h 260"/>
              <a:gd name="T44" fmla="*/ 65 w 137"/>
              <a:gd name="T45" fmla="*/ 24 h 260"/>
              <a:gd name="T46" fmla="*/ 65 w 137"/>
              <a:gd name="T47" fmla="*/ 100 h 260"/>
              <a:gd name="T48" fmla="*/ 49 w 137"/>
              <a:gd name="T49" fmla="*/ 120 h 260"/>
              <a:gd name="T50" fmla="*/ 69 w 137"/>
              <a:gd name="T51" fmla="*/ 140 h 260"/>
              <a:gd name="T52" fmla="*/ 89 w 137"/>
              <a:gd name="T53" fmla="*/ 120 h 260"/>
              <a:gd name="T54" fmla="*/ 73 w 137"/>
              <a:gd name="T55" fmla="*/ 100 h 260"/>
              <a:gd name="T56" fmla="*/ 73 w 137"/>
              <a:gd name="T57" fmla="*/ 24 h 260"/>
              <a:gd name="T58" fmla="*/ 128 w 137"/>
              <a:gd name="T59" fmla="*/ 124 h 260"/>
              <a:gd name="T60" fmla="*/ 101 w 137"/>
              <a:gd name="T61" fmla="*/ 175 h 260"/>
              <a:gd name="T62" fmla="*/ 101 w 137"/>
              <a:gd name="T63" fmla="*/ 188 h 260"/>
              <a:gd name="T64" fmla="*/ 37 w 137"/>
              <a:gd name="T65" fmla="*/ 188 h 260"/>
              <a:gd name="T66" fmla="*/ 37 w 137"/>
              <a:gd name="T67" fmla="*/ 175 h 260"/>
              <a:gd name="T68" fmla="*/ 9 w 137"/>
              <a:gd name="T69" fmla="*/ 124 h 260"/>
              <a:gd name="T70" fmla="*/ 21 w 137"/>
              <a:gd name="T71" fmla="*/ 228 h 260"/>
              <a:gd name="T72" fmla="*/ 21 w 137"/>
              <a:gd name="T73" fmla="*/ 196 h 260"/>
              <a:gd name="T74" fmla="*/ 117 w 137"/>
              <a:gd name="T75" fmla="*/ 196 h 260"/>
              <a:gd name="T76" fmla="*/ 117 w 137"/>
              <a:gd name="T77" fmla="*/ 228 h 260"/>
              <a:gd name="T78" fmla="*/ 109 w 137"/>
              <a:gd name="T79" fmla="*/ 228 h 260"/>
              <a:gd name="T80" fmla="*/ 29 w 137"/>
              <a:gd name="T81" fmla="*/ 228 h 260"/>
              <a:gd name="T82" fmla="*/ 21 w 137"/>
              <a:gd name="T83" fmla="*/ 228 h 260"/>
              <a:gd name="T84" fmla="*/ 101 w 137"/>
              <a:gd name="T85" fmla="*/ 252 h 260"/>
              <a:gd name="T86" fmla="*/ 37 w 137"/>
              <a:gd name="T87" fmla="*/ 252 h 260"/>
              <a:gd name="T88" fmla="*/ 37 w 137"/>
              <a:gd name="T89" fmla="*/ 236 h 260"/>
              <a:gd name="T90" fmla="*/ 101 w 137"/>
              <a:gd name="T91" fmla="*/ 236 h 260"/>
              <a:gd name="T92" fmla="*/ 101 w 137"/>
              <a:gd name="T93" fmla="*/ 252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7" h="260">
                <a:moveTo>
                  <a:pt x="109" y="236"/>
                </a:moveTo>
                <a:cubicBezTo>
                  <a:pt x="125" y="236"/>
                  <a:pt x="125" y="236"/>
                  <a:pt x="125" y="236"/>
                </a:cubicBezTo>
                <a:cubicBezTo>
                  <a:pt x="125" y="188"/>
                  <a:pt x="125" y="188"/>
                  <a:pt x="125" y="188"/>
                </a:cubicBezTo>
                <a:cubicBezTo>
                  <a:pt x="109" y="188"/>
                  <a:pt x="109" y="188"/>
                  <a:pt x="109" y="188"/>
                </a:cubicBezTo>
                <a:cubicBezTo>
                  <a:pt x="109" y="177"/>
                  <a:pt x="109" y="177"/>
                  <a:pt x="109" y="177"/>
                </a:cubicBezTo>
                <a:cubicBezTo>
                  <a:pt x="137" y="124"/>
                  <a:pt x="137" y="124"/>
                  <a:pt x="137" y="124"/>
                </a:cubicBezTo>
                <a:cubicBezTo>
                  <a:pt x="69" y="0"/>
                  <a:pt x="69" y="0"/>
                  <a:pt x="69" y="0"/>
                </a:cubicBezTo>
                <a:cubicBezTo>
                  <a:pt x="0" y="124"/>
                  <a:pt x="0" y="124"/>
                  <a:pt x="0" y="124"/>
                </a:cubicBezTo>
                <a:cubicBezTo>
                  <a:pt x="29" y="177"/>
                  <a:pt x="29" y="177"/>
                  <a:pt x="29" y="177"/>
                </a:cubicBezTo>
                <a:cubicBezTo>
                  <a:pt x="29" y="188"/>
                  <a:pt x="29" y="188"/>
                  <a:pt x="29" y="188"/>
                </a:cubicBezTo>
                <a:cubicBezTo>
                  <a:pt x="13" y="188"/>
                  <a:pt x="13" y="188"/>
                  <a:pt x="13" y="188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60"/>
                  <a:pt x="29" y="260"/>
                  <a:pt x="29" y="260"/>
                </a:cubicBezTo>
                <a:cubicBezTo>
                  <a:pt x="109" y="260"/>
                  <a:pt x="109" y="260"/>
                  <a:pt x="109" y="260"/>
                </a:cubicBezTo>
                <a:lnTo>
                  <a:pt x="109" y="236"/>
                </a:lnTo>
                <a:close/>
                <a:moveTo>
                  <a:pt x="69" y="108"/>
                </a:moveTo>
                <a:cubicBezTo>
                  <a:pt x="75" y="108"/>
                  <a:pt x="81" y="113"/>
                  <a:pt x="81" y="120"/>
                </a:cubicBezTo>
                <a:cubicBezTo>
                  <a:pt x="81" y="126"/>
                  <a:pt x="75" y="132"/>
                  <a:pt x="69" y="132"/>
                </a:cubicBezTo>
                <a:cubicBezTo>
                  <a:pt x="62" y="132"/>
                  <a:pt x="57" y="126"/>
                  <a:pt x="57" y="120"/>
                </a:cubicBezTo>
                <a:cubicBezTo>
                  <a:pt x="57" y="113"/>
                  <a:pt x="62" y="108"/>
                  <a:pt x="69" y="108"/>
                </a:cubicBezTo>
                <a:close/>
                <a:moveTo>
                  <a:pt x="9" y="124"/>
                </a:moveTo>
                <a:cubicBezTo>
                  <a:pt x="65" y="24"/>
                  <a:pt x="65" y="24"/>
                  <a:pt x="65" y="24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56" y="102"/>
                  <a:pt x="49" y="110"/>
                  <a:pt x="49" y="120"/>
                </a:cubicBezTo>
                <a:cubicBezTo>
                  <a:pt x="49" y="131"/>
                  <a:pt x="58" y="140"/>
                  <a:pt x="69" y="140"/>
                </a:cubicBezTo>
                <a:cubicBezTo>
                  <a:pt x="80" y="140"/>
                  <a:pt x="89" y="131"/>
                  <a:pt x="89" y="120"/>
                </a:cubicBezTo>
                <a:cubicBezTo>
                  <a:pt x="89" y="110"/>
                  <a:pt x="82" y="102"/>
                  <a:pt x="73" y="100"/>
                </a:cubicBezTo>
                <a:cubicBezTo>
                  <a:pt x="73" y="24"/>
                  <a:pt x="73" y="24"/>
                  <a:pt x="73" y="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01" y="175"/>
                  <a:pt x="101" y="175"/>
                  <a:pt x="101" y="175"/>
                </a:cubicBezTo>
                <a:cubicBezTo>
                  <a:pt x="101" y="188"/>
                  <a:pt x="101" y="188"/>
                  <a:pt x="101" y="188"/>
                </a:cubicBezTo>
                <a:cubicBezTo>
                  <a:pt x="37" y="188"/>
                  <a:pt x="37" y="188"/>
                  <a:pt x="37" y="188"/>
                </a:cubicBezTo>
                <a:cubicBezTo>
                  <a:pt x="37" y="175"/>
                  <a:pt x="37" y="175"/>
                  <a:pt x="37" y="175"/>
                </a:cubicBezTo>
                <a:lnTo>
                  <a:pt x="9" y="124"/>
                </a:lnTo>
                <a:close/>
                <a:moveTo>
                  <a:pt x="21" y="228"/>
                </a:moveTo>
                <a:cubicBezTo>
                  <a:pt x="21" y="196"/>
                  <a:pt x="21" y="196"/>
                  <a:pt x="21" y="196"/>
                </a:cubicBezTo>
                <a:cubicBezTo>
                  <a:pt x="117" y="196"/>
                  <a:pt x="117" y="196"/>
                  <a:pt x="117" y="196"/>
                </a:cubicBezTo>
                <a:cubicBezTo>
                  <a:pt x="117" y="228"/>
                  <a:pt x="117" y="228"/>
                  <a:pt x="117" y="228"/>
                </a:cubicBezTo>
                <a:cubicBezTo>
                  <a:pt x="109" y="228"/>
                  <a:pt x="109" y="228"/>
                  <a:pt x="109" y="228"/>
                </a:cubicBezTo>
                <a:cubicBezTo>
                  <a:pt x="29" y="228"/>
                  <a:pt x="29" y="228"/>
                  <a:pt x="29" y="228"/>
                </a:cubicBezTo>
                <a:lnTo>
                  <a:pt x="21" y="228"/>
                </a:lnTo>
                <a:close/>
                <a:moveTo>
                  <a:pt x="101" y="252"/>
                </a:moveTo>
                <a:cubicBezTo>
                  <a:pt x="37" y="252"/>
                  <a:pt x="37" y="252"/>
                  <a:pt x="37" y="252"/>
                </a:cubicBezTo>
                <a:cubicBezTo>
                  <a:pt x="37" y="236"/>
                  <a:pt x="37" y="236"/>
                  <a:pt x="37" y="236"/>
                </a:cubicBezTo>
                <a:cubicBezTo>
                  <a:pt x="101" y="236"/>
                  <a:pt x="101" y="236"/>
                  <a:pt x="101" y="236"/>
                </a:cubicBezTo>
                <a:lnTo>
                  <a:pt x="101" y="2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25" name="Группа 624"/>
          <p:cNvGrpSpPr/>
          <p:nvPr/>
        </p:nvGrpSpPr>
        <p:grpSpPr>
          <a:xfrm>
            <a:off x="4097339" y="3215353"/>
            <a:ext cx="161925" cy="309563"/>
            <a:chOff x="4097339" y="3215353"/>
            <a:chExt cx="161925" cy="309563"/>
          </a:xfrm>
          <a:solidFill>
            <a:schemeClr val="tx2"/>
          </a:solidFill>
        </p:grpSpPr>
        <p:sp>
          <p:nvSpPr>
            <p:cNvPr id="313" name="Freeform 323"/>
            <p:cNvSpPr>
              <a:spLocks noEditPoints="1"/>
            </p:cNvSpPr>
            <p:nvPr/>
          </p:nvSpPr>
          <p:spPr bwMode="auto">
            <a:xfrm>
              <a:off x="4097339" y="3215353"/>
              <a:ext cx="161925" cy="309563"/>
            </a:xfrm>
            <a:custGeom>
              <a:avLst/>
              <a:gdLst>
                <a:gd name="T0" fmla="*/ 21 w 102"/>
                <a:gd name="T1" fmla="*/ 133 h 195"/>
                <a:gd name="T2" fmla="*/ 21 w 102"/>
                <a:gd name="T3" fmla="*/ 141 h 195"/>
                <a:gd name="T4" fmla="*/ 9 w 102"/>
                <a:gd name="T5" fmla="*/ 141 h 195"/>
                <a:gd name="T6" fmla="*/ 9 w 102"/>
                <a:gd name="T7" fmla="*/ 177 h 195"/>
                <a:gd name="T8" fmla="*/ 21 w 102"/>
                <a:gd name="T9" fmla="*/ 177 h 195"/>
                <a:gd name="T10" fmla="*/ 21 w 102"/>
                <a:gd name="T11" fmla="*/ 195 h 195"/>
                <a:gd name="T12" fmla="*/ 81 w 102"/>
                <a:gd name="T13" fmla="*/ 195 h 195"/>
                <a:gd name="T14" fmla="*/ 81 w 102"/>
                <a:gd name="T15" fmla="*/ 177 h 195"/>
                <a:gd name="T16" fmla="*/ 93 w 102"/>
                <a:gd name="T17" fmla="*/ 177 h 195"/>
                <a:gd name="T18" fmla="*/ 93 w 102"/>
                <a:gd name="T19" fmla="*/ 141 h 195"/>
                <a:gd name="T20" fmla="*/ 81 w 102"/>
                <a:gd name="T21" fmla="*/ 141 h 195"/>
                <a:gd name="T22" fmla="*/ 81 w 102"/>
                <a:gd name="T23" fmla="*/ 133 h 195"/>
                <a:gd name="T24" fmla="*/ 102 w 102"/>
                <a:gd name="T25" fmla="*/ 93 h 195"/>
                <a:gd name="T26" fmla="*/ 51 w 102"/>
                <a:gd name="T27" fmla="*/ 0 h 195"/>
                <a:gd name="T28" fmla="*/ 0 w 102"/>
                <a:gd name="T29" fmla="*/ 93 h 195"/>
                <a:gd name="T30" fmla="*/ 21 w 102"/>
                <a:gd name="T31" fmla="*/ 133 h 195"/>
                <a:gd name="T32" fmla="*/ 75 w 102"/>
                <a:gd name="T33" fmla="*/ 189 h 195"/>
                <a:gd name="T34" fmla="*/ 27 w 102"/>
                <a:gd name="T35" fmla="*/ 189 h 195"/>
                <a:gd name="T36" fmla="*/ 27 w 102"/>
                <a:gd name="T37" fmla="*/ 177 h 195"/>
                <a:gd name="T38" fmla="*/ 75 w 102"/>
                <a:gd name="T39" fmla="*/ 177 h 195"/>
                <a:gd name="T40" fmla="*/ 75 w 102"/>
                <a:gd name="T41" fmla="*/ 189 h 195"/>
                <a:gd name="T42" fmla="*/ 87 w 102"/>
                <a:gd name="T43" fmla="*/ 171 h 195"/>
                <a:gd name="T44" fmla="*/ 81 w 102"/>
                <a:gd name="T45" fmla="*/ 171 h 195"/>
                <a:gd name="T46" fmla="*/ 21 w 102"/>
                <a:gd name="T47" fmla="*/ 171 h 195"/>
                <a:gd name="T48" fmla="*/ 15 w 102"/>
                <a:gd name="T49" fmla="*/ 171 h 195"/>
                <a:gd name="T50" fmla="*/ 15 w 102"/>
                <a:gd name="T51" fmla="*/ 147 h 195"/>
                <a:gd name="T52" fmla="*/ 87 w 102"/>
                <a:gd name="T53" fmla="*/ 147 h 195"/>
                <a:gd name="T54" fmla="*/ 87 w 102"/>
                <a:gd name="T55" fmla="*/ 171 h 195"/>
                <a:gd name="T56" fmla="*/ 95 w 102"/>
                <a:gd name="T57" fmla="*/ 93 h 195"/>
                <a:gd name="T58" fmla="*/ 75 w 102"/>
                <a:gd name="T59" fmla="*/ 131 h 195"/>
                <a:gd name="T60" fmla="*/ 75 w 102"/>
                <a:gd name="T61" fmla="*/ 141 h 195"/>
                <a:gd name="T62" fmla="*/ 27 w 102"/>
                <a:gd name="T63" fmla="*/ 141 h 195"/>
                <a:gd name="T64" fmla="*/ 27 w 102"/>
                <a:gd name="T65" fmla="*/ 131 h 195"/>
                <a:gd name="T66" fmla="*/ 6 w 102"/>
                <a:gd name="T67" fmla="*/ 93 h 195"/>
                <a:gd name="T68" fmla="*/ 51 w 102"/>
                <a:gd name="T69" fmla="*/ 13 h 195"/>
                <a:gd name="T70" fmla="*/ 95 w 102"/>
                <a:gd name="T71" fmla="*/ 9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2" h="195">
                  <a:moveTo>
                    <a:pt x="21" y="133"/>
                  </a:moveTo>
                  <a:lnTo>
                    <a:pt x="21" y="141"/>
                  </a:lnTo>
                  <a:lnTo>
                    <a:pt x="9" y="141"/>
                  </a:lnTo>
                  <a:lnTo>
                    <a:pt x="9" y="177"/>
                  </a:lnTo>
                  <a:lnTo>
                    <a:pt x="21" y="177"/>
                  </a:lnTo>
                  <a:lnTo>
                    <a:pt x="21" y="195"/>
                  </a:lnTo>
                  <a:lnTo>
                    <a:pt x="81" y="195"/>
                  </a:lnTo>
                  <a:lnTo>
                    <a:pt x="81" y="177"/>
                  </a:lnTo>
                  <a:lnTo>
                    <a:pt x="93" y="177"/>
                  </a:lnTo>
                  <a:lnTo>
                    <a:pt x="93" y="141"/>
                  </a:lnTo>
                  <a:lnTo>
                    <a:pt x="81" y="141"/>
                  </a:lnTo>
                  <a:lnTo>
                    <a:pt x="81" y="133"/>
                  </a:lnTo>
                  <a:lnTo>
                    <a:pt x="102" y="93"/>
                  </a:lnTo>
                  <a:lnTo>
                    <a:pt x="51" y="0"/>
                  </a:lnTo>
                  <a:lnTo>
                    <a:pt x="0" y="93"/>
                  </a:lnTo>
                  <a:lnTo>
                    <a:pt x="21" y="133"/>
                  </a:lnTo>
                  <a:close/>
                  <a:moveTo>
                    <a:pt x="75" y="189"/>
                  </a:moveTo>
                  <a:lnTo>
                    <a:pt x="27" y="189"/>
                  </a:lnTo>
                  <a:lnTo>
                    <a:pt x="27" y="177"/>
                  </a:lnTo>
                  <a:lnTo>
                    <a:pt x="75" y="177"/>
                  </a:lnTo>
                  <a:lnTo>
                    <a:pt x="75" y="189"/>
                  </a:lnTo>
                  <a:close/>
                  <a:moveTo>
                    <a:pt x="87" y="171"/>
                  </a:moveTo>
                  <a:lnTo>
                    <a:pt x="81" y="171"/>
                  </a:lnTo>
                  <a:lnTo>
                    <a:pt x="21" y="171"/>
                  </a:lnTo>
                  <a:lnTo>
                    <a:pt x="15" y="171"/>
                  </a:lnTo>
                  <a:lnTo>
                    <a:pt x="15" y="147"/>
                  </a:lnTo>
                  <a:lnTo>
                    <a:pt x="87" y="147"/>
                  </a:lnTo>
                  <a:lnTo>
                    <a:pt x="87" y="171"/>
                  </a:lnTo>
                  <a:close/>
                  <a:moveTo>
                    <a:pt x="95" y="93"/>
                  </a:moveTo>
                  <a:lnTo>
                    <a:pt x="75" y="131"/>
                  </a:lnTo>
                  <a:lnTo>
                    <a:pt x="75" y="141"/>
                  </a:lnTo>
                  <a:lnTo>
                    <a:pt x="27" y="141"/>
                  </a:lnTo>
                  <a:lnTo>
                    <a:pt x="27" y="131"/>
                  </a:lnTo>
                  <a:lnTo>
                    <a:pt x="6" y="93"/>
                  </a:lnTo>
                  <a:lnTo>
                    <a:pt x="51" y="13"/>
                  </a:lnTo>
                  <a:lnTo>
                    <a:pt x="95" y="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4" name="Freeform 324"/>
            <p:cNvSpPr>
              <a:spLocks/>
            </p:cNvSpPr>
            <p:nvPr/>
          </p:nvSpPr>
          <p:spPr bwMode="auto">
            <a:xfrm>
              <a:off x="4144964" y="3329653"/>
              <a:ext cx="66675" cy="66675"/>
            </a:xfrm>
            <a:custGeom>
              <a:avLst/>
              <a:gdLst>
                <a:gd name="T0" fmla="*/ 18 w 42"/>
                <a:gd name="T1" fmla="*/ 42 h 42"/>
                <a:gd name="T2" fmla="*/ 24 w 42"/>
                <a:gd name="T3" fmla="*/ 42 h 42"/>
                <a:gd name="T4" fmla="*/ 24 w 42"/>
                <a:gd name="T5" fmla="*/ 24 h 42"/>
                <a:gd name="T6" fmla="*/ 42 w 42"/>
                <a:gd name="T7" fmla="*/ 24 h 42"/>
                <a:gd name="T8" fmla="*/ 42 w 42"/>
                <a:gd name="T9" fmla="*/ 18 h 42"/>
                <a:gd name="T10" fmla="*/ 24 w 42"/>
                <a:gd name="T11" fmla="*/ 18 h 42"/>
                <a:gd name="T12" fmla="*/ 24 w 42"/>
                <a:gd name="T13" fmla="*/ 0 h 42"/>
                <a:gd name="T14" fmla="*/ 18 w 42"/>
                <a:gd name="T15" fmla="*/ 0 h 42"/>
                <a:gd name="T16" fmla="*/ 18 w 42"/>
                <a:gd name="T17" fmla="*/ 18 h 42"/>
                <a:gd name="T18" fmla="*/ 0 w 42"/>
                <a:gd name="T19" fmla="*/ 18 h 42"/>
                <a:gd name="T20" fmla="*/ 0 w 42"/>
                <a:gd name="T21" fmla="*/ 24 h 42"/>
                <a:gd name="T22" fmla="*/ 18 w 42"/>
                <a:gd name="T23" fmla="*/ 24 h 42"/>
                <a:gd name="T24" fmla="*/ 18 w 42"/>
                <a:gd name="T2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" h="42">
                  <a:moveTo>
                    <a:pt x="18" y="42"/>
                  </a:moveTo>
                  <a:lnTo>
                    <a:pt x="24" y="42"/>
                  </a:lnTo>
                  <a:lnTo>
                    <a:pt x="24" y="24"/>
                  </a:lnTo>
                  <a:lnTo>
                    <a:pt x="42" y="24"/>
                  </a:lnTo>
                  <a:lnTo>
                    <a:pt x="42" y="18"/>
                  </a:lnTo>
                  <a:lnTo>
                    <a:pt x="24" y="18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6" name="Группа 625"/>
          <p:cNvGrpSpPr/>
          <p:nvPr/>
        </p:nvGrpSpPr>
        <p:grpSpPr>
          <a:xfrm>
            <a:off x="4491039" y="3215353"/>
            <a:ext cx="163513" cy="309563"/>
            <a:chOff x="4491039" y="3215353"/>
            <a:chExt cx="163513" cy="309563"/>
          </a:xfrm>
          <a:solidFill>
            <a:schemeClr val="tx2"/>
          </a:solidFill>
        </p:grpSpPr>
        <p:sp>
          <p:nvSpPr>
            <p:cNvPr id="315" name="Freeform 325"/>
            <p:cNvSpPr>
              <a:spLocks noEditPoints="1"/>
            </p:cNvSpPr>
            <p:nvPr/>
          </p:nvSpPr>
          <p:spPr bwMode="auto">
            <a:xfrm>
              <a:off x="4491039" y="3215353"/>
              <a:ext cx="163513" cy="309563"/>
            </a:xfrm>
            <a:custGeom>
              <a:avLst/>
              <a:gdLst>
                <a:gd name="T0" fmla="*/ 22 w 103"/>
                <a:gd name="T1" fmla="*/ 133 h 195"/>
                <a:gd name="T2" fmla="*/ 22 w 103"/>
                <a:gd name="T3" fmla="*/ 141 h 195"/>
                <a:gd name="T4" fmla="*/ 10 w 103"/>
                <a:gd name="T5" fmla="*/ 141 h 195"/>
                <a:gd name="T6" fmla="*/ 10 w 103"/>
                <a:gd name="T7" fmla="*/ 177 h 195"/>
                <a:gd name="T8" fmla="*/ 22 w 103"/>
                <a:gd name="T9" fmla="*/ 177 h 195"/>
                <a:gd name="T10" fmla="*/ 22 w 103"/>
                <a:gd name="T11" fmla="*/ 195 h 195"/>
                <a:gd name="T12" fmla="*/ 82 w 103"/>
                <a:gd name="T13" fmla="*/ 195 h 195"/>
                <a:gd name="T14" fmla="*/ 82 w 103"/>
                <a:gd name="T15" fmla="*/ 177 h 195"/>
                <a:gd name="T16" fmla="*/ 94 w 103"/>
                <a:gd name="T17" fmla="*/ 177 h 195"/>
                <a:gd name="T18" fmla="*/ 94 w 103"/>
                <a:gd name="T19" fmla="*/ 141 h 195"/>
                <a:gd name="T20" fmla="*/ 82 w 103"/>
                <a:gd name="T21" fmla="*/ 141 h 195"/>
                <a:gd name="T22" fmla="*/ 82 w 103"/>
                <a:gd name="T23" fmla="*/ 133 h 195"/>
                <a:gd name="T24" fmla="*/ 103 w 103"/>
                <a:gd name="T25" fmla="*/ 93 h 195"/>
                <a:gd name="T26" fmla="*/ 52 w 103"/>
                <a:gd name="T27" fmla="*/ 0 h 195"/>
                <a:gd name="T28" fmla="*/ 0 w 103"/>
                <a:gd name="T29" fmla="*/ 93 h 195"/>
                <a:gd name="T30" fmla="*/ 22 w 103"/>
                <a:gd name="T31" fmla="*/ 133 h 195"/>
                <a:gd name="T32" fmla="*/ 76 w 103"/>
                <a:gd name="T33" fmla="*/ 189 h 195"/>
                <a:gd name="T34" fmla="*/ 28 w 103"/>
                <a:gd name="T35" fmla="*/ 189 h 195"/>
                <a:gd name="T36" fmla="*/ 28 w 103"/>
                <a:gd name="T37" fmla="*/ 177 h 195"/>
                <a:gd name="T38" fmla="*/ 76 w 103"/>
                <a:gd name="T39" fmla="*/ 177 h 195"/>
                <a:gd name="T40" fmla="*/ 76 w 103"/>
                <a:gd name="T41" fmla="*/ 189 h 195"/>
                <a:gd name="T42" fmla="*/ 88 w 103"/>
                <a:gd name="T43" fmla="*/ 171 h 195"/>
                <a:gd name="T44" fmla="*/ 82 w 103"/>
                <a:gd name="T45" fmla="*/ 171 h 195"/>
                <a:gd name="T46" fmla="*/ 22 w 103"/>
                <a:gd name="T47" fmla="*/ 171 h 195"/>
                <a:gd name="T48" fmla="*/ 16 w 103"/>
                <a:gd name="T49" fmla="*/ 171 h 195"/>
                <a:gd name="T50" fmla="*/ 16 w 103"/>
                <a:gd name="T51" fmla="*/ 147 h 195"/>
                <a:gd name="T52" fmla="*/ 88 w 103"/>
                <a:gd name="T53" fmla="*/ 147 h 195"/>
                <a:gd name="T54" fmla="*/ 88 w 103"/>
                <a:gd name="T55" fmla="*/ 171 h 195"/>
                <a:gd name="T56" fmla="*/ 96 w 103"/>
                <a:gd name="T57" fmla="*/ 93 h 195"/>
                <a:gd name="T58" fmla="*/ 76 w 103"/>
                <a:gd name="T59" fmla="*/ 131 h 195"/>
                <a:gd name="T60" fmla="*/ 76 w 103"/>
                <a:gd name="T61" fmla="*/ 141 h 195"/>
                <a:gd name="T62" fmla="*/ 28 w 103"/>
                <a:gd name="T63" fmla="*/ 141 h 195"/>
                <a:gd name="T64" fmla="*/ 28 w 103"/>
                <a:gd name="T65" fmla="*/ 131 h 195"/>
                <a:gd name="T66" fmla="*/ 7 w 103"/>
                <a:gd name="T67" fmla="*/ 93 h 195"/>
                <a:gd name="T68" fmla="*/ 52 w 103"/>
                <a:gd name="T69" fmla="*/ 13 h 195"/>
                <a:gd name="T70" fmla="*/ 96 w 103"/>
                <a:gd name="T71" fmla="*/ 9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3" h="195">
                  <a:moveTo>
                    <a:pt x="22" y="133"/>
                  </a:moveTo>
                  <a:lnTo>
                    <a:pt x="22" y="141"/>
                  </a:lnTo>
                  <a:lnTo>
                    <a:pt x="10" y="141"/>
                  </a:lnTo>
                  <a:lnTo>
                    <a:pt x="10" y="177"/>
                  </a:lnTo>
                  <a:lnTo>
                    <a:pt x="22" y="177"/>
                  </a:lnTo>
                  <a:lnTo>
                    <a:pt x="22" y="195"/>
                  </a:lnTo>
                  <a:lnTo>
                    <a:pt x="82" y="195"/>
                  </a:lnTo>
                  <a:lnTo>
                    <a:pt x="82" y="177"/>
                  </a:lnTo>
                  <a:lnTo>
                    <a:pt x="94" y="177"/>
                  </a:lnTo>
                  <a:lnTo>
                    <a:pt x="94" y="141"/>
                  </a:lnTo>
                  <a:lnTo>
                    <a:pt x="82" y="141"/>
                  </a:lnTo>
                  <a:lnTo>
                    <a:pt x="82" y="133"/>
                  </a:lnTo>
                  <a:lnTo>
                    <a:pt x="103" y="93"/>
                  </a:lnTo>
                  <a:lnTo>
                    <a:pt x="52" y="0"/>
                  </a:lnTo>
                  <a:lnTo>
                    <a:pt x="0" y="93"/>
                  </a:lnTo>
                  <a:lnTo>
                    <a:pt x="22" y="133"/>
                  </a:lnTo>
                  <a:close/>
                  <a:moveTo>
                    <a:pt x="76" y="189"/>
                  </a:moveTo>
                  <a:lnTo>
                    <a:pt x="28" y="189"/>
                  </a:lnTo>
                  <a:lnTo>
                    <a:pt x="28" y="177"/>
                  </a:lnTo>
                  <a:lnTo>
                    <a:pt x="76" y="177"/>
                  </a:lnTo>
                  <a:lnTo>
                    <a:pt x="76" y="189"/>
                  </a:lnTo>
                  <a:close/>
                  <a:moveTo>
                    <a:pt x="88" y="171"/>
                  </a:moveTo>
                  <a:lnTo>
                    <a:pt x="82" y="171"/>
                  </a:lnTo>
                  <a:lnTo>
                    <a:pt x="22" y="171"/>
                  </a:lnTo>
                  <a:lnTo>
                    <a:pt x="16" y="171"/>
                  </a:lnTo>
                  <a:lnTo>
                    <a:pt x="16" y="147"/>
                  </a:lnTo>
                  <a:lnTo>
                    <a:pt x="88" y="147"/>
                  </a:lnTo>
                  <a:lnTo>
                    <a:pt x="88" y="171"/>
                  </a:lnTo>
                  <a:close/>
                  <a:moveTo>
                    <a:pt x="96" y="93"/>
                  </a:moveTo>
                  <a:lnTo>
                    <a:pt x="76" y="131"/>
                  </a:lnTo>
                  <a:lnTo>
                    <a:pt x="76" y="141"/>
                  </a:lnTo>
                  <a:lnTo>
                    <a:pt x="28" y="141"/>
                  </a:lnTo>
                  <a:lnTo>
                    <a:pt x="28" y="131"/>
                  </a:lnTo>
                  <a:lnTo>
                    <a:pt x="7" y="93"/>
                  </a:lnTo>
                  <a:lnTo>
                    <a:pt x="52" y="13"/>
                  </a:lnTo>
                  <a:lnTo>
                    <a:pt x="96" y="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6" name="Rectangle 326"/>
            <p:cNvSpPr>
              <a:spLocks noChangeArrowheads="1"/>
            </p:cNvSpPr>
            <p:nvPr/>
          </p:nvSpPr>
          <p:spPr bwMode="auto">
            <a:xfrm>
              <a:off x="4540251" y="3358228"/>
              <a:ext cx="6667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17" name="Freeform 327"/>
          <p:cNvSpPr>
            <a:spLocks noEditPoints="1"/>
          </p:cNvSpPr>
          <p:nvPr/>
        </p:nvSpPr>
        <p:spPr bwMode="auto">
          <a:xfrm>
            <a:off x="4814889" y="3216940"/>
            <a:ext cx="306388" cy="306388"/>
          </a:xfrm>
          <a:custGeom>
            <a:avLst/>
            <a:gdLst>
              <a:gd name="T0" fmla="*/ 28 w 193"/>
              <a:gd name="T1" fmla="*/ 131 h 193"/>
              <a:gd name="T2" fmla="*/ 27 w 193"/>
              <a:gd name="T3" fmla="*/ 131 h 193"/>
              <a:gd name="T4" fmla="*/ 0 w 193"/>
              <a:gd name="T5" fmla="*/ 187 h 193"/>
              <a:gd name="T6" fmla="*/ 6 w 193"/>
              <a:gd name="T7" fmla="*/ 193 h 193"/>
              <a:gd name="T8" fmla="*/ 62 w 193"/>
              <a:gd name="T9" fmla="*/ 165 h 193"/>
              <a:gd name="T10" fmla="*/ 193 w 193"/>
              <a:gd name="T11" fmla="*/ 34 h 193"/>
              <a:gd name="T12" fmla="*/ 159 w 193"/>
              <a:gd name="T13" fmla="*/ 0 h 193"/>
              <a:gd name="T14" fmla="*/ 28 w 193"/>
              <a:gd name="T15" fmla="*/ 131 h 193"/>
              <a:gd name="T16" fmla="*/ 34 w 193"/>
              <a:gd name="T17" fmla="*/ 133 h 193"/>
              <a:gd name="T18" fmla="*/ 132 w 193"/>
              <a:gd name="T19" fmla="*/ 35 h 193"/>
              <a:gd name="T20" fmla="*/ 158 w 193"/>
              <a:gd name="T21" fmla="*/ 61 h 193"/>
              <a:gd name="T22" fmla="*/ 60 w 193"/>
              <a:gd name="T23" fmla="*/ 159 h 193"/>
              <a:gd name="T24" fmla="*/ 34 w 193"/>
              <a:gd name="T25" fmla="*/ 133 h 193"/>
              <a:gd name="T26" fmla="*/ 136 w 193"/>
              <a:gd name="T27" fmla="*/ 31 h 193"/>
              <a:gd name="T28" fmla="*/ 144 w 193"/>
              <a:gd name="T29" fmla="*/ 23 h 193"/>
              <a:gd name="T30" fmla="*/ 169 w 193"/>
              <a:gd name="T31" fmla="*/ 49 h 193"/>
              <a:gd name="T32" fmla="*/ 162 w 193"/>
              <a:gd name="T33" fmla="*/ 57 h 193"/>
              <a:gd name="T34" fmla="*/ 136 w 193"/>
              <a:gd name="T35" fmla="*/ 31 h 193"/>
              <a:gd name="T36" fmla="*/ 31 w 193"/>
              <a:gd name="T37" fmla="*/ 138 h 193"/>
              <a:gd name="T38" fmla="*/ 55 w 193"/>
              <a:gd name="T39" fmla="*/ 162 h 193"/>
              <a:gd name="T40" fmla="*/ 32 w 193"/>
              <a:gd name="T41" fmla="*/ 174 h 193"/>
              <a:gd name="T42" fmla="*/ 30 w 193"/>
              <a:gd name="T43" fmla="*/ 163 h 193"/>
              <a:gd name="T44" fmla="*/ 19 w 193"/>
              <a:gd name="T45" fmla="*/ 161 h 193"/>
              <a:gd name="T46" fmla="*/ 31 w 193"/>
              <a:gd name="T47" fmla="*/ 138 h 193"/>
              <a:gd name="T48" fmla="*/ 17 w 193"/>
              <a:gd name="T49" fmla="*/ 166 h 193"/>
              <a:gd name="T50" fmla="*/ 24 w 193"/>
              <a:gd name="T51" fmla="*/ 168 h 193"/>
              <a:gd name="T52" fmla="*/ 27 w 193"/>
              <a:gd name="T53" fmla="*/ 176 h 193"/>
              <a:gd name="T54" fmla="*/ 7 w 193"/>
              <a:gd name="T55" fmla="*/ 186 h 193"/>
              <a:gd name="T56" fmla="*/ 17 w 193"/>
              <a:gd name="T57" fmla="*/ 166 h 193"/>
              <a:gd name="T58" fmla="*/ 174 w 193"/>
              <a:gd name="T59" fmla="*/ 45 h 193"/>
              <a:gd name="T60" fmla="*/ 148 w 193"/>
              <a:gd name="T61" fmla="*/ 19 h 193"/>
              <a:gd name="T62" fmla="*/ 159 w 193"/>
              <a:gd name="T63" fmla="*/ 8 h 193"/>
              <a:gd name="T64" fmla="*/ 184 w 193"/>
              <a:gd name="T65" fmla="*/ 34 h 193"/>
              <a:gd name="T66" fmla="*/ 174 w 193"/>
              <a:gd name="T67" fmla="*/ 45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3" h="193">
                <a:moveTo>
                  <a:pt x="28" y="131"/>
                </a:moveTo>
                <a:lnTo>
                  <a:pt x="27" y="131"/>
                </a:lnTo>
                <a:lnTo>
                  <a:pt x="0" y="187"/>
                </a:lnTo>
                <a:lnTo>
                  <a:pt x="6" y="193"/>
                </a:lnTo>
                <a:lnTo>
                  <a:pt x="62" y="165"/>
                </a:lnTo>
                <a:lnTo>
                  <a:pt x="193" y="34"/>
                </a:lnTo>
                <a:lnTo>
                  <a:pt x="159" y="0"/>
                </a:lnTo>
                <a:lnTo>
                  <a:pt x="28" y="131"/>
                </a:lnTo>
                <a:close/>
                <a:moveTo>
                  <a:pt x="34" y="133"/>
                </a:moveTo>
                <a:lnTo>
                  <a:pt x="132" y="35"/>
                </a:lnTo>
                <a:lnTo>
                  <a:pt x="158" y="61"/>
                </a:lnTo>
                <a:lnTo>
                  <a:pt x="60" y="159"/>
                </a:lnTo>
                <a:lnTo>
                  <a:pt x="34" y="133"/>
                </a:lnTo>
                <a:close/>
                <a:moveTo>
                  <a:pt x="136" y="31"/>
                </a:moveTo>
                <a:lnTo>
                  <a:pt x="144" y="23"/>
                </a:lnTo>
                <a:lnTo>
                  <a:pt x="169" y="49"/>
                </a:lnTo>
                <a:lnTo>
                  <a:pt x="162" y="57"/>
                </a:lnTo>
                <a:lnTo>
                  <a:pt x="136" y="31"/>
                </a:lnTo>
                <a:close/>
                <a:moveTo>
                  <a:pt x="31" y="138"/>
                </a:moveTo>
                <a:lnTo>
                  <a:pt x="55" y="162"/>
                </a:lnTo>
                <a:lnTo>
                  <a:pt x="32" y="174"/>
                </a:lnTo>
                <a:lnTo>
                  <a:pt x="30" y="163"/>
                </a:lnTo>
                <a:lnTo>
                  <a:pt x="19" y="161"/>
                </a:lnTo>
                <a:lnTo>
                  <a:pt x="31" y="138"/>
                </a:lnTo>
                <a:close/>
                <a:moveTo>
                  <a:pt x="17" y="166"/>
                </a:moveTo>
                <a:lnTo>
                  <a:pt x="24" y="168"/>
                </a:lnTo>
                <a:lnTo>
                  <a:pt x="27" y="176"/>
                </a:lnTo>
                <a:lnTo>
                  <a:pt x="7" y="186"/>
                </a:lnTo>
                <a:lnTo>
                  <a:pt x="17" y="166"/>
                </a:lnTo>
                <a:close/>
                <a:moveTo>
                  <a:pt x="174" y="45"/>
                </a:moveTo>
                <a:lnTo>
                  <a:pt x="148" y="19"/>
                </a:lnTo>
                <a:lnTo>
                  <a:pt x="159" y="8"/>
                </a:lnTo>
                <a:lnTo>
                  <a:pt x="184" y="34"/>
                </a:lnTo>
                <a:lnTo>
                  <a:pt x="174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8" name="Freeform 328"/>
          <p:cNvSpPr>
            <a:spLocks noEditPoints="1"/>
          </p:cNvSpPr>
          <p:nvPr/>
        </p:nvSpPr>
        <p:spPr bwMode="auto">
          <a:xfrm>
            <a:off x="5227639" y="3215353"/>
            <a:ext cx="269875" cy="311150"/>
          </a:xfrm>
          <a:custGeom>
            <a:avLst/>
            <a:gdLst>
              <a:gd name="T0" fmla="*/ 227 w 227"/>
              <a:gd name="T1" fmla="*/ 0 h 261"/>
              <a:gd name="T2" fmla="*/ 145 w 227"/>
              <a:gd name="T3" fmla="*/ 72 h 261"/>
              <a:gd name="T4" fmla="*/ 0 w 227"/>
              <a:gd name="T5" fmla="*/ 47 h 261"/>
              <a:gd name="T6" fmla="*/ 68 w 227"/>
              <a:gd name="T7" fmla="*/ 197 h 261"/>
              <a:gd name="T8" fmla="*/ 43 w 227"/>
              <a:gd name="T9" fmla="*/ 217 h 261"/>
              <a:gd name="T10" fmla="*/ 71 w 227"/>
              <a:gd name="T11" fmla="*/ 237 h 261"/>
              <a:gd name="T12" fmla="*/ 86 w 227"/>
              <a:gd name="T13" fmla="*/ 233 h 261"/>
              <a:gd name="T14" fmla="*/ 91 w 227"/>
              <a:gd name="T15" fmla="*/ 245 h 261"/>
              <a:gd name="T16" fmla="*/ 87 w 227"/>
              <a:gd name="T17" fmla="*/ 253 h 261"/>
              <a:gd name="T18" fmla="*/ 87 w 227"/>
              <a:gd name="T19" fmla="*/ 261 h 261"/>
              <a:gd name="T20" fmla="*/ 99 w 227"/>
              <a:gd name="T21" fmla="*/ 245 h 261"/>
              <a:gd name="T22" fmla="*/ 93 w 227"/>
              <a:gd name="T23" fmla="*/ 229 h 261"/>
              <a:gd name="T24" fmla="*/ 99 w 227"/>
              <a:gd name="T25" fmla="*/ 217 h 261"/>
              <a:gd name="T26" fmla="*/ 97 w 227"/>
              <a:gd name="T27" fmla="*/ 211 h 261"/>
              <a:gd name="T28" fmla="*/ 227 w 227"/>
              <a:gd name="T29" fmla="*/ 172 h 261"/>
              <a:gd name="T30" fmla="*/ 227 w 227"/>
              <a:gd name="T31" fmla="*/ 0 h 261"/>
              <a:gd name="T32" fmla="*/ 51 w 227"/>
              <a:gd name="T33" fmla="*/ 217 h 261"/>
              <a:gd name="T34" fmla="*/ 71 w 227"/>
              <a:gd name="T35" fmla="*/ 205 h 261"/>
              <a:gd name="T36" fmla="*/ 91 w 227"/>
              <a:gd name="T37" fmla="*/ 217 h 261"/>
              <a:gd name="T38" fmla="*/ 71 w 227"/>
              <a:gd name="T39" fmla="*/ 229 h 261"/>
              <a:gd name="T40" fmla="*/ 51 w 227"/>
              <a:gd name="T41" fmla="*/ 217 h 261"/>
              <a:gd name="T42" fmla="*/ 219 w 227"/>
              <a:gd name="T43" fmla="*/ 166 h 261"/>
              <a:gd name="T44" fmla="*/ 92 w 227"/>
              <a:gd name="T45" fmla="*/ 204 h 261"/>
              <a:gd name="T46" fmla="*/ 77 w 227"/>
              <a:gd name="T47" fmla="*/ 197 h 261"/>
              <a:gd name="T48" fmla="*/ 13 w 227"/>
              <a:gd name="T49" fmla="*/ 58 h 261"/>
              <a:gd name="T50" fmla="*/ 148 w 227"/>
              <a:gd name="T51" fmla="*/ 81 h 261"/>
              <a:gd name="T52" fmla="*/ 219 w 227"/>
              <a:gd name="T53" fmla="*/ 18 h 261"/>
              <a:gd name="T54" fmla="*/ 219 w 227"/>
              <a:gd name="T55" fmla="*/ 166 h 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27" h="261">
                <a:moveTo>
                  <a:pt x="227" y="0"/>
                </a:moveTo>
                <a:cubicBezTo>
                  <a:pt x="145" y="72"/>
                  <a:pt x="145" y="72"/>
                  <a:pt x="145" y="72"/>
                </a:cubicBezTo>
                <a:cubicBezTo>
                  <a:pt x="0" y="47"/>
                  <a:pt x="0" y="47"/>
                  <a:pt x="0" y="47"/>
                </a:cubicBezTo>
                <a:cubicBezTo>
                  <a:pt x="68" y="197"/>
                  <a:pt x="68" y="197"/>
                  <a:pt x="68" y="197"/>
                </a:cubicBezTo>
                <a:cubicBezTo>
                  <a:pt x="54" y="198"/>
                  <a:pt x="43" y="206"/>
                  <a:pt x="43" y="217"/>
                </a:cubicBezTo>
                <a:cubicBezTo>
                  <a:pt x="43" y="228"/>
                  <a:pt x="55" y="237"/>
                  <a:pt x="71" y="237"/>
                </a:cubicBezTo>
                <a:cubicBezTo>
                  <a:pt x="76" y="237"/>
                  <a:pt x="82" y="235"/>
                  <a:pt x="86" y="233"/>
                </a:cubicBezTo>
                <a:cubicBezTo>
                  <a:pt x="88" y="235"/>
                  <a:pt x="91" y="238"/>
                  <a:pt x="91" y="245"/>
                </a:cubicBezTo>
                <a:cubicBezTo>
                  <a:pt x="91" y="252"/>
                  <a:pt x="87" y="253"/>
                  <a:pt x="87" y="253"/>
                </a:cubicBezTo>
                <a:cubicBezTo>
                  <a:pt x="87" y="261"/>
                  <a:pt x="87" y="261"/>
                  <a:pt x="87" y="261"/>
                </a:cubicBezTo>
                <a:cubicBezTo>
                  <a:pt x="91" y="261"/>
                  <a:pt x="99" y="257"/>
                  <a:pt x="99" y="245"/>
                </a:cubicBezTo>
                <a:cubicBezTo>
                  <a:pt x="99" y="237"/>
                  <a:pt x="96" y="232"/>
                  <a:pt x="93" y="229"/>
                </a:cubicBezTo>
                <a:cubicBezTo>
                  <a:pt x="96" y="225"/>
                  <a:pt x="99" y="221"/>
                  <a:pt x="99" y="217"/>
                </a:cubicBezTo>
                <a:cubicBezTo>
                  <a:pt x="99" y="215"/>
                  <a:pt x="98" y="213"/>
                  <a:pt x="97" y="211"/>
                </a:cubicBezTo>
                <a:cubicBezTo>
                  <a:pt x="227" y="172"/>
                  <a:pt x="227" y="172"/>
                  <a:pt x="227" y="172"/>
                </a:cubicBezTo>
                <a:lnTo>
                  <a:pt x="227" y="0"/>
                </a:lnTo>
                <a:close/>
                <a:moveTo>
                  <a:pt x="51" y="217"/>
                </a:moveTo>
                <a:cubicBezTo>
                  <a:pt x="51" y="210"/>
                  <a:pt x="60" y="205"/>
                  <a:pt x="71" y="205"/>
                </a:cubicBezTo>
                <a:cubicBezTo>
                  <a:pt x="81" y="205"/>
                  <a:pt x="91" y="210"/>
                  <a:pt x="91" y="217"/>
                </a:cubicBezTo>
                <a:cubicBezTo>
                  <a:pt x="91" y="223"/>
                  <a:pt x="81" y="229"/>
                  <a:pt x="71" y="229"/>
                </a:cubicBezTo>
                <a:cubicBezTo>
                  <a:pt x="60" y="229"/>
                  <a:pt x="51" y="223"/>
                  <a:pt x="51" y="217"/>
                </a:cubicBezTo>
                <a:close/>
                <a:moveTo>
                  <a:pt x="219" y="166"/>
                </a:moveTo>
                <a:cubicBezTo>
                  <a:pt x="92" y="204"/>
                  <a:pt x="92" y="204"/>
                  <a:pt x="92" y="204"/>
                </a:cubicBezTo>
                <a:cubicBezTo>
                  <a:pt x="89" y="201"/>
                  <a:pt x="83" y="198"/>
                  <a:pt x="77" y="197"/>
                </a:cubicBezTo>
                <a:cubicBezTo>
                  <a:pt x="13" y="58"/>
                  <a:pt x="13" y="58"/>
                  <a:pt x="13" y="58"/>
                </a:cubicBezTo>
                <a:cubicBezTo>
                  <a:pt x="148" y="81"/>
                  <a:pt x="148" y="81"/>
                  <a:pt x="148" y="81"/>
                </a:cubicBezTo>
                <a:cubicBezTo>
                  <a:pt x="219" y="18"/>
                  <a:pt x="219" y="18"/>
                  <a:pt x="219" y="18"/>
                </a:cubicBezTo>
                <a:lnTo>
                  <a:pt x="219" y="1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27" name="Группа 626"/>
          <p:cNvGrpSpPr/>
          <p:nvPr/>
        </p:nvGrpSpPr>
        <p:grpSpPr>
          <a:xfrm>
            <a:off x="5603876" y="3224878"/>
            <a:ext cx="304801" cy="290512"/>
            <a:chOff x="5603876" y="3224878"/>
            <a:chExt cx="304801" cy="290512"/>
          </a:xfrm>
          <a:solidFill>
            <a:schemeClr val="tx2"/>
          </a:solidFill>
        </p:grpSpPr>
        <p:sp>
          <p:nvSpPr>
            <p:cNvPr id="319" name="Freeform 329"/>
            <p:cNvSpPr>
              <a:spLocks noEditPoints="1"/>
            </p:cNvSpPr>
            <p:nvPr/>
          </p:nvSpPr>
          <p:spPr bwMode="auto">
            <a:xfrm>
              <a:off x="5603876" y="3294728"/>
              <a:ext cx="107950" cy="212725"/>
            </a:xfrm>
            <a:custGeom>
              <a:avLst/>
              <a:gdLst>
                <a:gd name="T0" fmla="*/ 0 w 68"/>
                <a:gd name="T1" fmla="*/ 0 h 134"/>
                <a:gd name="T2" fmla="*/ 0 w 68"/>
                <a:gd name="T3" fmla="*/ 134 h 134"/>
                <a:gd name="T4" fmla="*/ 68 w 68"/>
                <a:gd name="T5" fmla="*/ 67 h 134"/>
                <a:gd name="T6" fmla="*/ 0 w 68"/>
                <a:gd name="T7" fmla="*/ 0 h 134"/>
                <a:gd name="T8" fmla="*/ 6 w 68"/>
                <a:gd name="T9" fmla="*/ 15 h 134"/>
                <a:gd name="T10" fmla="*/ 59 w 68"/>
                <a:gd name="T11" fmla="*/ 67 h 134"/>
                <a:gd name="T12" fmla="*/ 6 w 68"/>
                <a:gd name="T13" fmla="*/ 120 h 134"/>
                <a:gd name="T14" fmla="*/ 6 w 68"/>
                <a:gd name="T15" fmla="*/ 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134">
                  <a:moveTo>
                    <a:pt x="0" y="0"/>
                  </a:moveTo>
                  <a:lnTo>
                    <a:pt x="0" y="134"/>
                  </a:lnTo>
                  <a:lnTo>
                    <a:pt x="68" y="67"/>
                  </a:lnTo>
                  <a:lnTo>
                    <a:pt x="0" y="0"/>
                  </a:lnTo>
                  <a:close/>
                  <a:moveTo>
                    <a:pt x="6" y="15"/>
                  </a:moveTo>
                  <a:lnTo>
                    <a:pt x="59" y="67"/>
                  </a:lnTo>
                  <a:lnTo>
                    <a:pt x="6" y="120"/>
                  </a:lnTo>
                  <a:lnTo>
                    <a:pt x="6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0" name="Freeform 330"/>
            <p:cNvSpPr>
              <a:spLocks/>
            </p:cNvSpPr>
            <p:nvPr/>
          </p:nvSpPr>
          <p:spPr bwMode="auto">
            <a:xfrm>
              <a:off x="5894389" y="3486815"/>
              <a:ext cx="14288" cy="20638"/>
            </a:xfrm>
            <a:custGeom>
              <a:avLst/>
              <a:gdLst>
                <a:gd name="T0" fmla="*/ 9 w 9"/>
                <a:gd name="T1" fmla="*/ 0 h 13"/>
                <a:gd name="T2" fmla="*/ 4 w 9"/>
                <a:gd name="T3" fmla="*/ 0 h 13"/>
                <a:gd name="T4" fmla="*/ 4 w 9"/>
                <a:gd name="T5" fmla="*/ 0 h 13"/>
                <a:gd name="T6" fmla="*/ 4 w 9"/>
                <a:gd name="T7" fmla="*/ 0 h 13"/>
                <a:gd name="T8" fmla="*/ 3 w 9"/>
                <a:gd name="T9" fmla="*/ 0 h 13"/>
                <a:gd name="T10" fmla="*/ 3 w 9"/>
                <a:gd name="T11" fmla="*/ 1 h 13"/>
                <a:gd name="T12" fmla="*/ 0 w 9"/>
                <a:gd name="T13" fmla="*/ 4 h 13"/>
                <a:gd name="T14" fmla="*/ 9 w 9"/>
                <a:gd name="T15" fmla="*/ 13 h 13"/>
                <a:gd name="T16" fmla="*/ 9 w 9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9" y="13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1" name="Rectangle 331"/>
            <p:cNvSpPr>
              <a:spLocks noChangeArrowheads="1"/>
            </p:cNvSpPr>
            <p:nvPr/>
          </p:nvSpPr>
          <p:spPr bwMode="auto">
            <a:xfrm>
              <a:off x="5899151" y="340585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2" name="Rectangle 332"/>
            <p:cNvSpPr>
              <a:spLocks noChangeArrowheads="1"/>
            </p:cNvSpPr>
            <p:nvPr/>
          </p:nvSpPr>
          <p:spPr bwMode="auto">
            <a:xfrm>
              <a:off x="5899151" y="3434428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3" name="Rectangle 333"/>
            <p:cNvSpPr>
              <a:spLocks noChangeArrowheads="1"/>
            </p:cNvSpPr>
            <p:nvPr/>
          </p:nvSpPr>
          <p:spPr bwMode="auto">
            <a:xfrm>
              <a:off x="5899151" y="337727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4" name="Rectangle 334"/>
            <p:cNvSpPr>
              <a:spLocks noChangeArrowheads="1"/>
            </p:cNvSpPr>
            <p:nvPr/>
          </p:nvSpPr>
          <p:spPr bwMode="auto">
            <a:xfrm>
              <a:off x="5899151" y="34582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5" name="Rectangle 335"/>
            <p:cNvSpPr>
              <a:spLocks noChangeArrowheads="1"/>
            </p:cNvSpPr>
            <p:nvPr/>
          </p:nvSpPr>
          <p:spPr bwMode="auto">
            <a:xfrm>
              <a:off x="5899151" y="3353465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6" name="Rectangle 336"/>
            <p:cNvSpPr>
              <a:spLocks noChangeArrowheads="1"/>
            </p:cNvSpPr>
            <p:nvPr/>
          </p:nvSpPr>
          <p:spPr bwMode="auto">
            <a:xfrm>
              <a:off x="5899151" y="33248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7" name="Freeform 337"/>
            <p:cNvSpPr>
              <a:spLocks/>
            </p:cNvSpPr>
            <p:nvPr/>
          </p:nvSpPr>
          <p:spPr bwMode="auto">
            <a:xfrm>
              <a:off x="5894389" y="3294728"/>
              <a:ext cx="14288" cy="22225"/>
            </a:xfrm>
            <a:custGeom>
              <a:avLst/>
              <a:gdLst>
                <a:gd name="T0" fmla="*/ 9 w 9"/>
                <a:gd name="T1" fmla="*/ 0 h 14"/>
                <a:gd name="T2" fmla="*/ 0 w 9"/>
                <a:gd name="T3" fmla="*/ 9 h 14"/>
                <a:gd name="T4" fmla="*/ 3 w 9"/>
                <a:gd name="T5" fmla="*/ 13 h 14"/>
                <a:gd name="T6" fmla="*/ 3 w 9"/>
                <a:gd name="T7" fmla="*/ 13 h 14"/>
                <a:gd name="T8" fmla="*/ 4 w 9"/>
                <a:gd name="T9" fmla="*/ 13 h 14"/>
                <a:gd name="T10" fmla="*/ 4 w 9"/>
                <a:gd name="T11" fmla="*/ 14 h 14"/>
                <a:gd name="T12" fmla="*/ 4 w 9"/>
                <a:gd name="T13" fmla="*/ 13 h 14"/>
                <a:gd name="T14" fmla="*/ 9 w 9"/>
                <a:gd name="T15" fmla="*/ 13 h 14"/>
                <a:gd name="T16" fmla="*/ 9 w 9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lnTo>
                    <a:pt x="0" y="9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9" y="13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8" name="Freeform 338"/>
            <p:cNvSpPr>
              <a:spLocks/>
            </p:cNvSpPr>
            <p:nvPr/>
          </p:nvSpPr>
          <p:spPr bwMode="auto">
            <a:xfrm>
              <a:off x="5837239" y="3353465"/>
              <a:ext cx="19050" cy="19050"/>
            </a:xfrm>
            <a:custGeom>
              <a:avLst/>
              <a:gdLst>
                <a:gd name="T0" fmla="*/ 4 w 12"/>
                <a:gd name="T1" fmla="*/ 12 h 12"/>
                <a:gd name="T2" fmla="*/ 0 w 12"/>
                <a:gd name="T3" fmla="*/ 8 h 12"/>
                <a:gd name="T4" fmla="*/ 8 w 12"/>
                <a:gd name="T5" fmla="*/ 0 h 12"/>
                <a:gd name="T6" fmla="*/ 12 w 12"/>
                <a:gd name="T7" fmla="*/ 4 h 12"/>
                <a:gd name="T8" fmla="*/ 4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12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12" y="4"/>
                  </a:lnTo>
                  <a:lnTo>
                    <a:pt x="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9" name="Freeform 339"/>
            <p:cNvSpPr>
              <a:spLocks/>
            </p:cNvSpPr>
            <p:nvPr/>
          </p:nvSpPr>
          <p:spPr bwMode="auto">
            <a:xfrm>
              <a:off x="5875339" y="3315365"/>
              <a:ext cx="19050" cy="20638"/>
            </a:xfrm>
            <a:custGeom>
              <a:avLst/>
              <a:gdLst>
                <a:gd name="T0" fmla="*/ 4 w 12"/>
                <a:gd name="T1" fmla="*/ 13 h 13"/>
                <a:gd name="T2" fmla="*/ 0 w 12"/>
                <a:gd name="T3" fmla="*/ 8 h 13"/>
                <a:gd name="T4" fmla="*/ 8 w 12"/>
                <a:gd name="T5" fmla="*/ 0 h 13"/>
                <a:gd name="T6" fmla="*/ 12 w 12"/>
                <a:gd name="T7" fmla="*/ 5 h 13"/>
                <a:gd name="T8" fmla="*/ 4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4" y="13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12" y="5"/>
                  </a:lnTo>
                  <a:lnTo>
                    <a:pt x="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0" name="Freeform 340"/>
            <p:cNvSpPr>
              <a:spLocks/>
            </p:cNvSpPr>
            <p:nvPr/>
          </p:nvSpPr>
          <p:spPr bwMode="auto">
            <a:xfrm>
              <a:off x="5818189" y="3372515"/>
              <a:ext cx="20638" cy="19050"/>
            </a:xfrm>
            <a:custGeom>
              <a:avLst/>
              <a:gdLst>
                <a:gd name="T0" fmla="*/ 4 w 13"/>
                <a:gd name="T1" fmla="*/ 12 h 12"/>
                <a:gd name="T2" fmla="*/ 0 w 13"/>
                <a:gd name="T3" fmla="*/ 7 h 12"/>
                <a:gd name="T4" fmla="*/ 8 w 13"/>
                <a:gd name="T5" fmla="*/ 0 h 12"/>
                <a:gd name="T6" fmla="*/ 13 w 13"/>
                <a:gd name="T7" fmla="*/ 4 h 12"/>
                <a:gd name="T8" fmla="*/ 4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4" y="12"/>
                  </a:moveTo>
                  <a:lnTo>
                    <a:pt x="0" y="7"/>
                  </a:lnTo>
                  <a:lnTo>
                    <a:pt x="8" y="0"/>
                  </a:lnTo>
                  <a:lnTo>
                    <a:pt x="13" y="4"/>
                  </a:lnTo>
                  <a:lnTo>
                    <a:pt x="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1" name="Freeform 341"/>
            <p:cNvSpPr>
              <a:spLocks/>
            </p:cNvSpPr>
            <p:nvPr/>
          </p:nvSpPr>
          <p:spPr bwMode="auto">
            <a:xfrm>
              <a:off x="5856289" y="3334415"/>
              <a:ext cx="19050" cy="19050"/>
            </a:xfrm>
            <a:custGeom>
              <a:avLst/>
              <a:gdLst>
                <a:gd name="T0" fmla="*/ 8 w 12"/>
                <a:gd name="T1" fmla="*/ 0 h 12"/>
                <a:gd name="T2" fmla="*/ 12 w 12"/>
                <a:gd name="T3" fmla="*/ 4 h 12"/>
                <a:gd name="T4" fmla="*/ 4 w 12"/>
                <a:gd name="T5" fmla="*/ 12 h 12"/>
                <a:gd name="T6" fmla="*/ 0 w 12"/>
                <a:gd name="T7" fmla="*/ 8 h 12"/>
                <a:gd name="T8" fmla="*/ 8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8" y="0"/>
                  </a:moveTo>
                  <a:lnTo>
                    <a:pt x="12" y="4"/>
                  </a:lnTo>
                  <a:lnTo>
                    <a:pt x="4" y="12"/>
                  </a:lnTo>
                  <a:lnTo>
                    <a:pt x="0" y="8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2" name="Freeform 342"/>
            <p:cNvSpPr>
              <a:spLocks/>
            </p:cNvSpPr>
            <p:nvPr/>
          </p:nvSpPr>
          <p:spPr bwMode="auto">
            <a:xfrm>
              <a:off x="5802314" y="3391565"/>
              <a:ext cx="17463" cy="20638"/>
            </a:xfrm>
            <a:custGeom>
              <a:avLst/>
              <a:gdLst>
                <a:gd name="T0" fmla="*/ 0 w 11"/>
                <a:gd name="T1" fmla="*/ 6 h 13"/>
                <a:gd name="T2" fmla="*/ 6 w 11"/>
                <a:gd name="T3" fmla="*/ 13 h 13"/>
                <a:gd name="T4" fmla="*/ 11 w 11"/>
                <a:gd name="T5" fmla="*/ 8 h 13"/>
                <a:gd name="T6" fmla="*/ 8 w 11"/>
                <a:gd name="T7" fmla="*/ 6 h 13"/>
                <a:gd name="T8" fmla="*/ 11 w 11"/>
                <a:gd name="T9" fmla="*/ 4 h 13"/>
                <a:gd name="T10" fmla="*/ 6 w 11"/>
                <a:gd name="T11" fmla="*/ 0 h 13"/>
                <a:gd name="T12" fmla="*/ 0 w 11"/>
                <a:gd name="T1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0" y="6"/>
                  </a:moveTo>
                  <a:lnTo>
                    <a:pt x="6" y="13"/>
                  </a:lnTo>
                  <a:lnTo>
                    <a:pt x="11" y="8"/>
                  </a:lnTo>
                  <a:lnTo>
                    <a:pt x="8" y="6"/>
                  </a:lnTo>
                  <a:lnTo>
                    <a:pt x="11" y="4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3" name="Freeform 343"/>
            <p:cNvSpPr>
              <a:spLocks/>
            </p:cNvSpPr>
            <p:nvPr/>
          </p:nvSpPr>
          <p:spPr bwMode="auto">
            <a:xfrm>
              <a:off x="5856289" y="3448715"/>
              <a:ext cx="19050" cy="19050"/>
            </a:xfrm>
            <a:custGeom>
              <a:avLst/>
              <a:gdLst>
                <a:gd name="T0" fmla="*/ 0 w 12"/>
                <a:gd name="T1" fmla="*/ 4 h 12"/>
                <a:gd name="T2" fmla="*/ 4 w 12"/>
                <a:gd name="T3" fmla="*/ 0 h 12"/>
                <a:gd name="T4" fmla="*/ 12 w 12"/>
                <a:gd name="T5" fmla="*/ 8 h 12"/>
                <a:gd name="T6" fmla="*/ 8 w 12"/>
                <a:gd name="T7" fmla="*/ 12 h 12"/>
                <a:gd name="T8" fmla="*/ 0 w 12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4"/>
                  </a:moveTo>
                  <a:lnTo>
                    <a:pt x="4" y="0"/>
                  </a:lnTo>
                  <a:lnTo>
                    <a:pt x="12" y="8"/>
                  </a:lnTo>
                  <a:lnTo>
                    <a:pt x="8" y="12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4" name="Freeform 344"/>
            <p:cNvSpPr>
              <a:spLocks/>
            </p:cNvSpPr>
            <p:nvPr/>
          </p:nvSpPr>
          <p:spPr bwMode="auto">
            <a:xfrm>
              <a:off x="5875339" y="3467765"/>
              <a:ext cx="19050" cy="19050"/>
            </a:xfrm>
            <a:custGeom>
              <a:avLst/>
              <a:gdLst>
                <a:gd name="T0" fmla="*/ 0 w 12"/>
                <a:gd name="T1" fmla="*/ 4 h 12"/>
                <a:gd name="T2" fmla="*/ 4 w 12"/>
                <a:gd name="T3" fmla="*/ 0 h 12"/>
                <a:gd name="T4" fmla="*/ 12 w 12"/>
                <a:gd name="T5" fmla="*/ 7 h 12"/>
                <a:gd name="T6" fmla="*/ 8 w 12"/>
                <a:gd name="T7" fmla="*/ 12 h 12"/>
                <a:gd name="T8" fmla="*/ 0 w 12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4"/>
                  </a:moveTo>
                  <a:lnTo>
                    <a:pt x="4" y="0"/>
                  </a:lnTo>
                  <a:lnTo>
                    <a:pt x="12" y="7"/>
                  </a:lnTo>
                  <a:lnTo>
                    <a:pt x="8" y="12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5" name="Freeform 345"/>
            <p:cNvSpPr>
              <a:spLocks/>
            </p:cNvSpPr>
            <p:nvPr/>
          </p:nvSpPr>
          <p:spPr bwMode="auto">
            <a:xfrm>
              <a:off x="5837239" y="3429665"/>
              <a:ext cx="19050" cy="19050"/>
            </a:xfrm>
            <a:custGeom>
              <a:avLst/>
              <a:gdLst>
                <a:gd name="T0" fmla="*/ 4 w 12"/>
                <a:gd name="T1" fmla="*/ 0 h 12"/>
                <a:gd name="T2" fmla="*/ 12 w 12"/>
                <a:gd name="T3" fmla="*/ 8 h 12"/>
                <a:gd name="T4" fmla="*/ 8 w 12"/>
                <a:gd name="T5" fmla="*/ 12 h 12"/>
                <a:gd name="T6" fmla="*/ 0 w 12"/>
                <a:gd name="T7" fmla="*/ 4 h 12"/>
                <a:gd name="T8" fmla="*/ 4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4" y="0"/>
                  </a:moveTo>
                  <a:lnTo>
                    <a:pt x="12" y="8"/>
                  </a:lnTo>
                  <a:lnTo>
                    <a:pt x="8" y="12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6" name="Freeform 346"/>
            <p:cNvSpPr>
              <a:spLocks/>
            </p:cNvSpPr>
            <p:nvPr/>
          </p:nvSpPr>
          <p:spPr bwMode="auto">
            <a:xfrm>
              <a:off x="5818189" y="3410615"/>
              <a:ext cx="20638" cy="20638"/>
            </a:xfrm>
            <a:custGeom>
              <a:avLst/>
              <a:gdLst>
                <a:gd name="T0" fmla="*/ 4 w 13"/>
                <a:gd name="T1" fmla="*/ 0 h 13"/>
                <a:gd name="T2" fmla="*/ 13 w 13"/>
                <a:gd name="T3" fmla="*/ 8 h 13"/>
                <a:gd name="T4" fmla="*/ 8 w 13"/>
                <a:gd name="T5" fmla="*/ 13 h 13"/>
                <a:gd name="T6" fmla="*/ 0 w 13"/>
                <a:gd name="T7" fmla="*/ 4 h 13"/>
                <a:gd name="T8" fmla="*/ 4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4" y="0"/>
                  </a:moveTo>
                  <a:lnTo>
                    <a:pt x="13" y="8"/>
                  </a:lnTo>
                  <a:lnTo>
                    <a:pt x="8" y="13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7" name="Rectangle 347"/>
            <p:cNvSpPr>
              <a:spLocks noChangeArrowheads="1"/>
            </p:cNvSpPr>
            <p:nvPr/>
          </p:nvSpPr>
          <p:spPr bwMode="auto">
            <a:xfrm>
              <a:off x="5751514" y="3505865"/>
              <a:ext cx="95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8" name="Rectangle 348"/>
            <p:cNvSpPr>
              <a:spLocks noChangeArrowheads="1"/>
            </p:cNvSpPr>
            <p:nvPr/>
          </p:nvSpPr>
          <p:spPr bwMode="auto">
            <a:xfrm>
              <a:off x="5751514" y="34201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9" name="Rectangle 349"/>
            <p:cNvSpPr>
              <a:spLocks noChangeArrowheads="1"/>
            </p:cNvSpPr>
            <p:nvPr/>
          </p:nvSpPr>
          <p:spPr bwMode="auto">
            <a:xfrm>
              <a:off x="5751514" y="33629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0" name="Rectangle 350"/>
            <p:cNvSpPr>
              <a:spLocks noChangeArrowheads="1"/>
            </p:cNvSpPr>
            <p:nvPr/>
          </p:nvSpPr>
          <p:spPr bwMode="auto">
            <a:xfrm>
              <a:off x="5751514" y="33915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1" name="Rectangle 351"/>
            <p:cNvSpPr>
              <a:spLocks noChangeArrowheads="1"/>
            </p:cNvSpPr>
            <p:nvPr/>
          </p:nvSpPr>
          <p:spPr bwMode="auto">
            <a:xfrm>
              <a:off x="5751514" y="34487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2" name="Rectangle 352"/>
            <p:cNvSpPr>
              <a:spLocks noChangeArrowheads="1"/>
            </p:cNvSpPr>
            <p:nvPr/>
          </p:nvSpPr>
          <p:spPr bwMode="auto">
            <a:xfrm>
              <a:off x="5751514" y="34772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3" name="Rectangle 353"/>
            <p:cNvSpPr>
              <a:spLocks noChangeArrowheads="1"/>
            </p:cNvSpPr>
            <p:nvPr/>
          </p:nvSpPr>
          <p:spPr bwMode="auto">
            <a:xfrm>
              <a:off x="5751514" y="33058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4" name="Rectangle 354"/>
            <p:cNvSpPr>
              <a:spLocks noChangeArrowheads="1"/>
            </p:cNvSpPr>
            <p:nvPr/>
          </p:nvSpPr>
          <p:spPr bwMode="auto">
            <a:xfrm>
              <a:off x="5751514" y="33344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5" name="Rectangle 355"/>
            <p:cNvSpPr>
              <a:spLocks noChangeArrowheads="1"/>
            </p:cNvSpPr>
            <p:nvPr/>
          </p:nvSpPr>
          <p:spPr bwMode="auto">
            <a:xfrm>
              <a:off x="5751514" y="3286790"/>
              <a:ext cx="95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6" name="Freeform 356"/>
            <p:cNvSpPr>
              <a:spLocks/>
            </p:cNvSpPr>
            <p:nvPr/>
          </p:nvSpPr>
          <p:spPr bwMode="auto">
            <a:xfrm>
              <a:off x="5634039" y="3224878"/>
              <a:ext cx="246063" cy="66675"/>
            </a:xfrm>
            <a:custGeom>
              <a:avLst/>
              <a:gdLst>
                <a:gd name="T0" fmla="*/ 199 w 207"/>
                <a:gd name="T1" fmla="*/ 41 h 56"/>
                <a:gd name="T2" fmla="*/ 103 w 207"/>
                <a:gd name="T3" fmla="*/ 0 h 56"/>
                <a:gd name="T4" fmla="*/ 0 w 207"/>
                <a:gd name="T5" fmla="*/ 50 h 56"/>
                <a:gd name="T6" fmla="*/ 7 w 207"/>
                <a:gd name="T7" fmla="*/ 55 h 56"/>
                <a:gd name="T8" fmla="*/ 103 w 207"/>
                <a:gd name="T9" fmla="*/ 8 h 56"/>
                <a:gd name="T10" fmla="*/ 195 w 207"/>
                <a:gd name="T11" fmla="*/ 48 h 56"/>
                <a:gd name="T12" fmla="*/ 159 w 207"/>
                <a:gd name="T13" fmla="*/ 48 h 56"/>
                <a:gd name="T14" fmla="*/ 159 w 207"/>
                <a:gd name="T15" fmla="*/ 56 h 56"/>
                <a:gd name="T16" fmla="*/ 203 w 207"/>
                <a:gd name="T17" fmla="*/ 56 h 56"/>
                <a:gd name="T18" fmla="*/ 207 w 207"/>
                <a:gd name="T19" fmla="*/ 52 h 56"/>
                <a:gd name="T20" fmla="*/ 207 w 207"/>
                <a:gd name="T21" fmla="*/ 8 h 56"/>
                <a:gd name="T22" fmla="*/ 199 w 207"/>
                <a:gd name="T23" fmla="*/ 8 h 56"/>
                <a:gd name="T24" fmla="*/ 199 w 207"/>
                <a:gd name="T25" fmla="*/ 4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7" h="56">
                  <a:moveTo>
                    <a:pt x="199" y="41"/>
                  </a:moveTo>
                  <a:cubicBezTo>
                    <a:pt x="176" y="15"/>
                    <a:pt x="143" y="0"/>
                    <a:pt x="103" y="0"/>
                  </a:cubicBezTo>
                  <a:cubicBezTo>
                    <a:pt x="60" y="0"/>
                    <a:pt x="23" y="18"/>
                    <a:pt x="0" y="50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28" y="25"/>
                    <a:pt x="62" y="8"/>
                    <a:pt x="103" y="8"/>
                  </a:cubicBezTo>
                  <a:cubicBezTo>
                    <a:pt x="141" y="8"/>
                    <a:pt x="174" y="22"/>
                    <a:pt x="195" y="48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203" y="56"/>
                    <a:pt x="203" y="56"/>
                    <a:pt x="203" y="56"/>
                  </a:cubicBezTo>
                  <a:cubicBezTo>
                    <a:pt x="207" y="52"/>
                    <a:pt x="207" y="52"/>
                    <a:pt x="207" y="52"/>
                  </a:cubicBezTo>
                  <a:cubicBezTo>
                    <a:pt x="207" y="8"/>
                    <a:pt x="207" y="8"/>
                    <a:pt x="207" y="8"/>
                  </a:cubicBezTo>
                  <a:cubicBezTo>
                    <a:pt x="199" y="8"/>
                    <a:pt x="199" y="8"/>
                    <a:pt x="199" y="8"/>
                  </a:cubicBezTo>
                  <a:lnTo>
                    <a:pt x="199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8" name="Группа 627"/>
          <p:cNvGrpSpPr/>
          <p:nvPr/>
        </p:nvGrpSpPr>
        <p:grpSpPr>
          <a:xfrm>
            <a:off x="6003926" y="3218528"/>
            <a:ext cx="293688" cy="303213"/>
            <a:chOff x="6003926" y="3218528"/>
            <a:chExt cx="293688" cy="303213"/>
          </a:xfrm>
          <a:solidFill>
            <a:schemeClr val="tx2"/>
          </a:solidFill>
        </p:grpSpPr>
        <p:sp>
          <p:nvSpPr>
            <p:cNvPr id="347" name="Freeform 357"/>
            <p:cNvSpPr>
              <a:spLocks noEditPoints="1"/>
            </p:cNvSpPr>
            <p:nvPr/>
          </p:nvSpPr>
          <p:spPr bwMode="auto">
            <a:xfrm>
              <a:off x="6011864" y="3218528"/>
              <a:ext cx="212725" cy="106363"/>
            </a:xfrm>
            <a:custGeom>
              <a:avLst/>
              <a:gdLst>
                <a:gd name="T0" fmla="*/ 66 w 134"/>
                <a:gd name="T1" fmla="*/ 67 h 67"/>
                <a:gd name="T2" fmla="*/ 134 w 134"/>
                <a:gd name="T3" fmla="*/ 0 h 67"/>
                <a:gd name="T4" fmla="*/ 0 w 134"/>
                <a:gd name="T5" fmla="*/ 0 h 67"/>
                <a:gd name="T6" fmla="*/ 66 w 134"/>
                <a:gd name="T7" fmla="*/ 67 h 67"/>
                <a:gd name="T8" fmla="*/ 66 w 134"/>
                <a:gd name="T9" fmla="*/ 59 h 67"/>
                <a:gd name="T10" fmla="*/ 14 w 134"/>
                <a:gd name="T11" fmla="*/ 6 h 67"/>
                <a:gd name="T12" fmla="*/ 120 w 134"/>
                <a:gd name="T13" fmla="*/ 6 h 67"/>
                <a:gd name="T14" fmla="*/ 66 w 134"/>
                <a:gd name="T15" fmla="*/ 5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67">
                  <a:moveTo>
                    <a:pt x="66" y="67"/>
                  </a:moveTo>
                  <a:lnTo>
                    <a:pt x="134" y="0"/>
                  </a:lnTo>
                  <a:lnTo>
                    <a:pt x="0" y="0"/>
                  </a:lnTo>
                  <a:lnTo>
                    <a:pt x="66" y="67"/>
                  </a:lnTo>
                  <a:close/>
                  <a:moveTo>
                    <a:pt x="66" y="59"/>
                  </a:moveTo>
                  <a:lnTo>
                    <a:pt x="14" y="6"/>
                  </a:lnTo>
                  <a:lnTo>
                    <a:pt x="120" y="6"/>
                  </a:lnTo>
                  <a:lnTo>
                    <a:pt x="66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8" name="Freeform 358"/>
            <p:cNvSpPr>
              <a:spLocks/>
            </p:cNvSpPr>
            <p:nvPr/>
          </p:nvSpPr>
          <p:spPr bwMode="auto">
            <a:xfrm>
              <a:off x="6011864" y="3507453"/>
              <a:ext cx="20638" cy="14288"/>
            </a:xfrm>
            <a:custGeom>
              <a:avLst/>
              <a:gdLst>
                <a:gd name="T0" fmla="*/ 13 w 13"/>
                <a:gd name="T1" fmla="*/ 5 h 9"/>
                <a:gd name="T2" fmla="*/ 13 w 13"/>
                <a:gd name="T3" fmla="*/ 4 h 9"/>
                <a:gd name="T4" fmla="*/ 13 w 13"/>
                <a:gd name="T5" fmla="*/ 4 h 9"/>
                <a:gd name="T6" fmla="*/ 13 w 13"/>
                <a:gd name="T7" fmla="*/ 3 h 9"/>
                <a:gd name="T8" fmla="*/ 13 w 13"/>
                <a:gd name="T9" fmla="*/ 3 h 9"/>
                <a:gd name="T10" fmla="*/ 9 w 13"/>
                <a:gd name="T11" fmla="*/ 0 h 9"/>
                <a:gd name="T12" fmla="*/ 0 w 13"/>
                <a:gd name="T13" fmla="*/ 9 h 9"/>
                <a:gd name="T14" fmla="*/ 13 w 13"/>
                <a:gd name="T15" fmla="*/ 9 h 9"/>
                <a:gd name="T16" fmla="*/ 13 w 13"/>
                <a:gd name="T17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9">
                  <a:moveTo>
                    <a:pt x="13" y="5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9" y="0"/>
                  </a:lnTo>
                  <a:lnTo>
                    <a:pt x="0" y="9"/>
                  </a:lnTo>
                  <a:lnTo>
                    <a:pt x="13" y="9"/>
                  </a:lnTo>
                  <a:lnTo>
                    <a:pt x="13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9" name="Rectangle 359"/>
            <p:cNvSpPr>
              <a:spLocks noChangeArrowheads="1"/>
            </p:cNvSpPr>
            <p:nvPr/>
          </p:nvSpPr>
          <p:spPr bwMode="auto">
            <a:xfrm>
              <a:off x="6092826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0" name="Rectangle 360"/>
            <p:cNvSpPr>
              <a:spLocks noChangeArrowheads="1"/>
            </p:cNvSpPr>
            <p:nvPr/>
          </p:nvSpPr>
          <p:spPr bwMode="auto">
            <a:xfrm>
              <a:off x="6149976" y="3512215"/>
              <a:ext cx="1428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1" name="Rectangle 361"/>
            <p:cNvSpPr>
              <a:spLocks noChangeArrowheads="1"/>
            </p:cNvSpPr>
            <p:nvPr/>
          </p:nvSpPr>
          <p:spPr bwMode="auto">
            <a:xfrm>
              <a:off x="6173789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2" name="Rectangle 362"/>
            <p:cNvSpPr>
              <a:spLocks noChangeArrowheads="1"/>
            </p:cNvSpPr>
            <p:nvPr/>
          </p:nvSpPr>
          <p:spPr bwMode="auto">
            <a:xfrm>
              <a:off x="6070601" y="3512215"/>
              <a:ext cx="127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3" name="Rectangle 363"/>
            <p:cNvSpPr>
              <a:spLocks noChangeArrowheads="1"/>
            </p:cNvSpPr>
            <p:nvPr/>
          </p:nvSpPr>
          <p:spPr bwMode="auto">
            <a:xfrm>
              <a:off x="6042026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4" name="Rectangle 364"/>
            <p:cNvSpPr>
              <a:spLocks noChangeArrowheads="1"/>
            </p:cNvSpPr>
            <p:nvPr/>
          </p:nvSpPr>
          <p:spPr bwMode="auto">
            <a:xfrm>
              <a:off x="6121401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5" name="Freeform 365"/>
            <p:cNvSpPr>
              <a:spLocks/>
            </p:cNvSpPr>
            <p:nvPr/>
          </p:nvSpPr>
          <p:spPr bwMode="auto">
            <a:xfrm>
              <a:off x="6202364" y="3507453"/>
              <a:ext cx="22225" cy="14288"/>
            </a:xfrm>
            <a:custGeom>
              <a:avLst/>
              <a:gdLst>
                <a:gd name="T0" fmla="*/ 1 w 14"/>
                <a:gd name="T1" fmla="*/ 3 h 9"/>
                <a:gd name="T2" fmla="*/ 0 w 14"/>
                <a:gd name="T3" fmla="*/ 3 h 9"/>
                <a:gd name="T4" fmla="*/ 0 w 14"/>
                <a:gd name="T5" fmla="*/ 4 h 9"/>
                <a:gd name="T6" fmla="*/ 0 w 14"/>
                <a:gd name="T7" fmla="*/ 4 h 9"/>
                <a:gd name="T8" fmla="*/ 0 w 14"/>
                <a:gd name="T9" fmla="*/ 5 h 9"/>
                <a:gd name="T10" fmla="*/ 0 w 14"/>
                <a:gd name="T11" fmla="*/ 9 h 9"/>
                <a:gd name="T12" fmla="*/ 14 w 14"/>
                <a:gd name="T13" fmla="*/ 9 h 9"/>
                <a:gd name="T14" fmla="*/ 5 w 14"/>
                <a:gd name="T15" fmla="*/ 0 h 9"/>
                <a:gd name="T16" fmla="*/ 1 w 14"/>
                <a:gd name="T1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9">
                  <a:moveTo>
                    <a:pt x="1" y="3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9"/>
                  </a:lnTo>
                  <a:lnTo>
                    <a:pt x="14" y="9"/>
                  </a:lnTo>
                  <a:lnTo>
                    <a:pt x="5" y="0"/>
                  </a:ln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6" name="Freeform 366"/>
            <p:cNvSpPr>
              <a:spLocks/>
            </p:cNvSpPr>
            <p:nvPr/>
          </p:nvSpPr>
          <p:spPr bwMode="auto">
            <a:xfrm>
              <a:off x="6164264" y="3469353"/>
              <a:ext cx="19050" cy="19050"/>
            </a:xfrm>
            <a:custGeom>
              <a:avLst/>
              <a:gdLst>
                <a:gd name="T0" fmla="*/ 9 w 12"/>
                <a:gd name="T1" fmla="*/ 12 h 12"/>
                <a:gd name="T2" fmla="*/ 0 w 12"/>
                <a:gd name="T3" fmla="*/ 5 h 12"/>
                <a:gd name="T4" fmla="*/ 5 w 12"/>
                <a:gd name="T5" fmla="*/ 0 h 12"/>
                <a:gd name="T6" fmla="*/ 12 w 12"/>
                <a:gd name="T7" fmla="*/ 9 h 12"/>
                <a:gd name="T8" fmla="*/ 9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9" y="12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12" y="9"/>
                  </a:lnTo>
                  <a:lnTo>
                    <a:pt x="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7" name="Freeform 367"/>
            <p:cNvSpPr>
              <a:spLocks/>
            </p:cNvSpPr>
            <p:nvPr/>
          </p:nvSpPr>
          <p:spPr bwMode="auto">
            <a:xfrm>
              <a:off x="6183314" y="3488403"/>
              <a:ext cx="19050" cy="19050"/>
            </a:xfrm>
            <a:custGeom>
              <a:avLst/>
              <a:gdLst>
                <a:gd name="T0" fmla="*/ 9 w 12"/>
                <a:gd name="T1" fmla="*/ 12 h 12"/>
                <a:gd name="T2" fmla="*/ 0 w 12"/>
                <a:gd name="T3" fmla="*/ 5 h 12"/>
                <a:gd name="T4" fmla="*/ 5 w 12"/>
                <a:gd name="T5" fmla="*/ 0 h 12"/>
                <a:gd name="T6" fmla="*/ 12 w 12"/>
                <a:gd name="T7" fmla="*/ 8 h 12"/>
                <a:gd name="T8" fmla="*/ 9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9" y="12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12" y="8"/>
                  </a:lnTo>
                  <a:lnTo>
                    <a:pt x="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8" name="Freeform 368"/>
            <p:cNvSpPr>
              <a:spLocks/>
            </p:cNvSpPr>
            <p:nvPr/>
          </p:nvSpPr>
          <p:spPr bwMode="auto">
            <a:xfrm>
              <a:off x="6127751" y="3431253"/>
              <a:ext cx="19050" cy="20638"/>
            </a:xfrm>
            <a:custGeom>
              <a:avLst/>
              <a:gdLst>
                <a:gd name="T0" fmla="*/ 8 w 12"/>
                <a:gd name="T1" fmla="*/ 13 h 13"/>
                <a:gd name="T2" fmla="*/ 0 w 12"/>
                <a:gd name="T3" fmla="*/ 5 h 13"/>
                <a:gd name="T4" fmla="*/ 4 w 12"/>
                <a:gd name="T5" fmla="*/ 0 h 13"/>
                <a:gd name="T6" fmla="*/ 12 w 12"/>
                <a:gd name="T7" fmla="*/ 9 h 13"/>
                <a:gd name="T8" fmla="*/ 8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8" y="13"/>
                  </a:moveTo>
                  <a:lnTo>
                    <a:pt x="0" y="5"/>
                  </a:lnTo>
                  <a:lnTo>
                    <a:pt x="4" y="0"/>
                  </a:lnTo>
                  <a:lnTo>
                    <a:pt x="12" y="9"/>
                  </a:lnTo>
                  <a:lnTo>
                    <a:pt x="8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9" name="Freeform 369"/>
            <p:cNvSpPr>
              <a:spLocks/>
            </p:cNvSpPr>
            <p:nvPr/>
          </p:nvSpPr>
          <p:spPr bwMode="auto">
            <a:xfrm>
              <a:off x="6145214" y="3450303"/>
              <a:ext cx="20638" cy="19050"/>
            </a:xfrm>
            <a:custGeom>
              <a:avLst/>
              <a:gdLst>
                <a:gd name="T0" fmla="*/ 9 w 13"/>
                <a:gd name="T1" fmla="*/ 12 h 12"/>
                <a:gd name="T2" fmla="*/ 0 w 13"/>
                <a:gd name="T3" fmla="*/ 5 h 12"/>
                <a:gd name="T4" fmla="*/ 5 w 13"/>
                <a:gd name="T5" fmla="*/ 0 h 12"/>
                <a:gd name="T6" fmla="*/ 13 w 13"/>
                <a:gd name="T7" fmla="*/ 9 h 12"/>
                <a:gd name="T8" fmla="*/ 9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9" y="12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13" y="9"/>
                  </a:lnTo>
                  <a:lnTo>
                    <a:pt x="9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0" name="Freeform 370"/>
            <p:cNvSpPr>
              <a:spLocks/>
            </p:cNvSpPr>
            <p:nvPr/>
          </p:nvSpPr>
          <p:spPr bwMode="auto">
            <a:xfrm>
              <a:off x="6107114" y="3416965"/>
              <a:ext cx="20638" cy="15875"/>
            </a:xfrm>
            <a:custGeom>
              <a:avLst/>
              <a:gdLst>
                <a:gd name="T0" fmla="*/ 5 w 13"/>
                <a:gd name="T1" fmla="*/ 10 h 10"/>
                <a:gd name="T2" fmla="*/ 6 w 13"/>
                <a:gd name="T3" fmla="*/ 8 h 10"/>
                <a:gd name="T4" fmla="*/ 9 w 13"/>
                <a:gd name="T5" fmla="*/ 10 h 10"/>
                <a:gd name="T6" fmla="*/ 13 w 13"/>
                <a:gd name="T7" fmla="*/ 6 h 10"/>
                <a:gd name="T8" fmla="*/ 6 w 13"/>
                <a:gd name="T9" fmla="*/ 0 h 10"/>
                <a:gd name="T10" fmla="*/ 0 w 13"/>
                <a:gd name="T11" fmla="*/ 6 h 10"/>
                <a:gd name="T12" fmla="*/ 5 w 13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5" y="10"/>
                  </a:moveTo>
                  <a:lnTo>
                    <a:pt x="6" y="8"/>
                  </a:lnTo>
                  <a:lnTo>
                    <a:pt x="9" y="10"/>
                  </a:lnTo>
                  <a:lnTo>
                    <a:pt x="13" y="6"/>
                  </a:lnTo>
                  <a:lnTo>
                    <a:pt x="6" y="0"/>
                  </a:lnTo>
                  <a:lnTo>
                    <a:pt x="0" y="6"/>
                  </a:lnTo>
                  <a:lnTo>
                    <a:pt x="5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1" name="Freeform 371"/>
            <p:cNvSpPr>
              <a:spLocks/>
            </p:cNvSpPr>
            <p:nvPr/>
          </p:nvSpPr>
          <p:spPr bwMode="auto">
            <a:xfrm>
              <a:off x="6088064" y="3431253"/>
              <a:ext cx="19050" cy="20638"/>
            </a:xfrm>
            <a:custGeom>
              <a:avLst/>
              <a:gdLst>
                <a:gd name="T0" fmla="*/ 5 w 12"/>
                <a:gd name="T1" fmla="*/ 13 h 13"/>
                <a:gd name="T2" fmla="*/ 0 w 12"/>
                <a:gd name="T3" fmla="*/ 9 h 13"/>
                <a:gd name="T4" fmla="*/ 9 w 12"/>
                <a:gd name="T5" fmla="*/ 0 h 13"/>
                <a:gd name="T6" fmla="*/ 12 w 12"/>
                <a:gd name="T7" fmla="*/ 5 h 13"/>
                <a:gd name="T8" fmla="*/ 5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5" y="13"/>
                  </a:moveTo>
                  <a:lnTo>
                    <a:pt x="0" y="9"/>
                  </a:lnTo>
                  <a:lnTo>
                    <a:pt x="9" y="0"/>
                  </a:lnTo>
                  <a:lnTo>
                    <a:pt x="12" y="5"/>
                  </a:lnTo>
                  <a:lnTo>
                    <a:pt x="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2" name="Freeform 372"/>
            <p:cNvSpPr>
              <a:spLocks/>
            </p:cNvSpPr>
            <p:nvPr/>
          </p:nvSpPr>
          <p:spPr bwMode="auto">
            <a:xfrm>
              <a:off x="6051551" y="3469353"/>
              <a:ext cx="19050" cy="19050"/>
            </a:xfrm>
            <a:custGeom>
              <a:avLst/>
              <a:gdLst>
                <a:gd name="T0" fmla="*/ 12 w 12"/>
                <a:gd name="T1" fmla="*/ 5 h 12"/>
                <a:gd name="T2" fmla="*/ 4 w 12"/>
                <a:gd name="T3" fmla="*/ 12 h 12"/>
                <a:gd name="T4" fmla="*/ 0 w 12"/>
                <a:gd name="T5" fmla="*/ 9 h 12"/>
                <a:gd name="T6" fmla="*/ 8 w 12"/>
                <a:gd name="T7" fmla="*/ 0 h 12"/>
                <a:gd name="T8" fmla="*/ 12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5"/>
                  </a:moveTo>
                  <a:lnTo>
                    <a:pt x="4" y="12"/>
                  </a:lnTo>
                  <a:lnTo>
                    <a:pt x="0" y="9"/>
                  </a:lnTo>
                  <a:lnTo>
                    <a:pt x="8" y="0"/>
                  </a:lnTo>
                  <a:lnTo>
                    <a:pt x="1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3" name="Freeform 373"/>
            <p:cNvSpPr>
              <a:spLocks/>
            </p:cNvSpPr>
            <p:nvPr/>
          </p:nvSpPr>
          <p:spPr bwMode="auto">
            <a:xfrm>
              <a:off x="6032501" y="3488403"/>
              <a:ext cx="19050" cy="19050"/>
            </a:xfrm>
            <a:custGeom>
              <a:avLst/>
              <a:gdLst>
                <a:gd name="T0" fmla="*/ 8 w 12"/>
                <a:gd name="T1" fmla="*/ 0 h 12"/>
                <a:gd name="T2" fmla="*/ 12 w 12"/>
                <a:gd name="T3" fmla="*/ 5 h 12"/>
                <a:gd name="T4" fmla="*/ 4 w 12"/>
                <a:gd name="T5" fmla="*/ 12 h 12"/>
                <a:gd name="T6" fmla="*/ 0 w 12"/>
                <a:gd name="T7" fmla="*/ 8 h 12"/>
                <a:gd name="T8" fmla="*/ 8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8" y="0"/>
                  </a:moveTo>
                  <a:lnTo>
                    <a:pt x="12" y="5"/>
                  </a:lnTo>
                  <a:lnTo>
                    <a:pt x="4" y="12"/>
                  </a:lnTo>
                  <a:lnTo>
                    <a:pt x="0" y="8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4" name="Freeform 374"/>
            <p:cNvSpPr>
              <a:spLocks/>
            </p:cNvSpPr>
            <p:nvPr/>
          </p:nvSpPr>
          <p:spPr bwMode="auto">
            <a:xfrm>
              <a:off x="6070601" y="3450303"/>
              <a:ext cx="17463" cy="19050"/>
            </a:xfrm>
            <a:custGeom>
              <a:avLst/>
              <a:gdLst>
                <a:gd name="T0" fmla="*/ 11 w 11"/>
                <a:gd name="T1" fmla="*/ 5 h 12"/>
                <a:gd name="T2" fmla="*/ 4 w 11"/>
                <a:gd name="T3" fmla="*/ 12 h 12"/>
                <a:gd name="T4" fmla="*/ 0 w 11"/>
                <a:gd name="T5" fmla="*/ 9 h 12"/>
                <a:gd name="T6" fmla="*/ 8 w 11"/>
                <a:gd name="T7" fmla="*/ 0 h 12"/>
                <a:gd name="T8" fmla="*/ 11 w 11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1" y="5"/>
                  </a:moveTo>
                  <a:lnTo>
                    <a:pt x="4" y="12"/>
                  </a:lnTo>
                  <a:lnTo>
                    <a:pt x="0" y="9"/>
                  </a:lnTo>
                  <a:lnTo>
                    <a:pt x="8" y="0"/>
                  </a:lnTo>
                  <a:lnTo>
                    <a:pt x="11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5" name="Rectangle 375"/>
            <p:cNvSpPr>
              <a:spLocks noChangeArrowheads="1"/>
            </p:cNvSpPr>
            <p:nvPr/>
          </p:nvSpPr>
          <p:spPr bwMode="auto">
            <a:xfrm>
              <a:off x="6003926" y="3362990"/>
              <a:ext cx="95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6" name="Rectangle 376"/>
            <p:cNvSpPr>
              <a:spLocks noChangeArrowheads="1"/>
            </p:cNvSpPr>
            <p:nvPr/>
          </p:nvSpPr>
          <p:spPr bwMode="auto">
            <a:xfrm>
              <a:off x="6022976" y="336457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7" name="Rectangle 377"/>
            <p:cNvSpPr>
              <a:spLocks noChangeArrowheads="1"/>
            </p:cNvSpPr>
            <p:nvPr/>
          </p:nvSpPr>
          <p:spPr bwMode="auto">
            <a:xfrm>
              <a:off x="6107114" y="336457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8" name="Rectangle 378"/>
            <p:cNvSpPr>
              <a:spLocks noChangeArrowheads="1"/>
            </p:cNvSpPr>
            <p:nvPr/>
          </p:nvSpPr>
          <p:spPr bwMode="auto">
            <a:xfrm>
              <a:off x="6135689" y="336457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9" name="Rectangle 379"/>
            <p:cNvSpPr>
              <a:spLocks noChangeArrowheads="1"/>
            </p:cNvSpPr>
            <p:nvPr/>
          </p:nvSpPr>
          <p:spPr bwMode="auto">
            <a:xfrm>
              <a:off x="6164264" y="336457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0" name="Rectangle 380"/>
            <p:cNvSpPr>
              <a:spLocks noChangeArrowheads="1"/>
            </p:cNvSpPr>
            <p:nvPr/>
          </p:nvSpPr>
          <p:spPr bwMode="auto">
            <a:xfrm>
              <a:off x="6078539" y="336457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1" name="Rectangle 381"/>
            <p:cNvSpPr>
              <a:spLocks noChangeArrowheads="1"/>
            </p:cNvSpPr>
            <p:nvPr/>
          </p:nvSpPr>
          <p:spPr bwMode="auto">
            <a:xfrm>
              <a:off x="6192839" y="336457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2" name="Rectangle 382"/>
            <p:cNvSpPr>
              <a:spLocks noChangeArrowheads="1"/>
            </p:cNvSpPr>
            <p:nvPr/>
          </p:nvSpPr>
          <p:spPr bwMode="auto">
            <a:xfrm>
              <a:off x="6051551" y="336457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3" name="Rectangle 383"/>
            <p:cNvSpPr>
              <a:spLocks noChangeArrowheads="1"/>
            </p:cNvSpPr>
            <p:nvPr/>
          </p:nvSpPr>
          <p:spPr bwMode="auto">
            <a:xfrm>
              <a:off x="6221414" y="3362990"/>
              <a:ext cx="9525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4" name="Freeform 384"/>
            <p:cNvSpPr>
              <a:spLocks/>
            </p:cNvSpPr>
            <p:nvPr/>
          </p:nvSpPr>
          <p:spPr bwMode="auto">
            <a:xfrm>
              <a:off x="6230939" y="3247103"/>
              <a:ext cx="66675" cy="246063"/>
            </a:xfrm>
            <a:custGeom>
              <a:avLst/>
              <a:gdLst>
                <a:gd name="T0" fmla="*/ 7 w 56"/>
                <a:gd name="T1" fmla="*/ 0 h 207"/>
                <a:gd name="T2" fmla="*/ 2 w 56"/>
                <a:gd name="T3" fmla="*/ 6 h 207"/>
                <a:gd name="T4" fmla="*/ 48 w 56"/>
                <a:gd name="T5" fmla="*/ 103 h 207"/>
                <a:gd name="T6" fmla="*/ 8 w 56"/>
                <a:gd name="T7" fmla="*/ 195 h 207"/>
                <a:gd name="T8" fmla="*/ 8 w 56"/>
                <a:gd name="T9" fmla="*/ 159 h 207"/>
                <a:gd name="T10" fmla="*/ 0 w 56"/>
                <a:gd name="T11" fmla="*/ 159 h 207"/>
                <a:gd name="T12" fmla="*/ 0 w 56"/>
                <a:gd name="T13" fmla="*/ 203 h 207"/>
                <a:gd name="T14" fmla="*/ 4 w 56"/>
                <a:gd name="T15" fmla="*/ 207 h 207"/>
                <a:gd name="T16" fmla="*/ 48 w 56"/>
                <a:gd name="T17" fmla="*/ 207 h 207"/>
                <a:gd name="T18" fmla="*/ 48 w 56"/>
                <a:gd name="T19" fmla="*/ 199 h 207"/>
                <a:gd name="T20" fmla="*/ 16 w 56"/>
                <a:gd name="T21" fmla="*/ 199 h 207"/>
                <a:gd name="T22" fmla="*/ 56 w 56"/>
                <a:gd name="T23" fmla="*/ 103 h 207"/>
                <a:gd name="T24" fmla="*/ 7 w 56"/>
                <a:gd name="T25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207">
                  <a:moveTo>
                    <a:pt x="7" y="0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32" y="28"/>
                    <a:pt x="48" y="62"/>
                    <a:pt x="48" y="103"/>
                  </a:cubicBezTo>
                  <a:cubicBezTo>
                    <a:pt x="48" y="141"/>
                    <a:pt x="34" y="174"/>
                    <a:pt x="8" y="195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4" y="207"/>
                    <a:pt x="4" y="207"/>
                    <a:pt x="4" y="207"/>
                  </a:cubicBezTo>
                  <a:cubicBezTo>
                    <a:pt x="48" y="207"/>
                    <a:pt x="48" y="207"/>
                    <a:pt x="48" y="207"/>
                  </a:cubicBezTo>
                  <a:cubicBezTo>
                    <a:pt x="48" y="199"/>
                    <a:pt x="48" y="199"/>
                    <a:pt x="48" y="199"/>
                  </a:cubicBezTo>
                  <a:cubicBezTo>
                    <a:pt x="16" y="199"/>
                    <a:pt x="16" y="199"/>
                    <a:pt x="16" y="199"/>
                  </a:cubicBezTo>
                  <a:cubicBezTo>
                    <a:pt x="42" y="176"/>
                    <a:pt x="56" y="143"/>
                    <a:pt x="56" y="103"/>
                  </a:cubicBezTo>
                  <a:cubicBezTo>
                    <a:pt x="56" y="59"/>
                    <a:pt x="39" y="2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29" name="Группа 628"/>
          <p:cNvGrpSpPr/>
          <p:nvPr/>
        </p:nvGrpSpPr>
        <p:grpSpPr>
          <a:xfrm>
            <a:off x="6394451" y="3218528"/>
            <a:ext cx="303213" cy="303212"/>
            <a:chOff x="6394451" y="3218528"/>
            <a:chExt cx="303213" cy="303212"/>
          </a:xfrm>
          <a:solidFill>
            <a:schemeClr val="tx2"/>
          </a:solidFill>
        </p:grpSpPr>
        <p:sp>
          <p:nvSpPr>
            <p:cNvPr id="375" name="Freeform 385"/>
            <p:cNvSpPr>
              <a:spLocks noEditPoints="1"/>
            </p:cNvSpPr>
            <p:nvPr/>
          </p:nvSpPr>
          <p:spPr bwMode="auto">
            <a:xfrm>
              <a:off x="6394451" y="3416965"/>
              <a:ext cx="104775" cy="104775"/>
            </a:xfrm>
            <a:custGeom>
              <a:avLst/>
              <a:gdLst>
                <a:gd name="T0" fmla="*/ 36 w 66"/>
                <a:gd name="T1" fmla="*/ 35 h 66"/>
                <a:gd name="T2" fmla="*/ 60 w 66"/>
                <a:gd name="T3" fmla="*/ 9 h 66"/>
                <a:gd name="T4" fmla="*/ 66 w 66"/>
                <a:gd name="T5" fmla="*/ 9 h 66"/>
                <a:gd name="T6" fmla="*/ 66 w 66"/>
                <a:gd name="T7" fmla="*/ 3 h 66"/>
                <a:gd name="T8" fmla="*/ 63 w 66"/>
                <a:gd name="T9" fmla="*/ 3 h 66"/>
                <a:gd name="T10" fmla="*/ 63 w 66"/>
                <a:gd name="T11" fmla="*/ 0 h 66"/>
                <a:gd name="T12" fmla="*/ 57 w 66"/>
                <a:gd name="T13" fmla="*/ 0 h 66"/>
                <a:gd name="T14" fmla="*/ 57 w 66"/>
                <a:gd name="T15" fmla="*/ 6 h 66"/>
                <a:gd name="T16" fmla="*/ 31 w 66"/>
                <a:gd name="T17" fmla="*/ 30 h 66"/>
                <a:gd name="T18" fmla="*/ 0 w 66"/>
                <a:gd name="T19" fmla="*/ 30 h 66"/>
                <a:gd name="T20" fmla="*/ 0 w 66"/>
                <a:gd name="T21" fmla="*/ 66 h 66"/>
                <a:gd name="T22" fmla="*/ 36 w 66"/>
                <a:gd name="T23" fmla="*/ 66 h 66"/>
                <a:gd name="T24" fmla="*/ 36 w 66"/>
                <a:gd name="T25" fmla="*/ 35 h 66"/>
                <a:gd name="T26" fmla="*/ 30 w 66"/>
                <a:gd name="T27" fmla="*/ 60 h 66"/>
                <a:gd name="T28" fmla="*/ 6 w 66"/>
                <a:gd name="T29" fmla="*/ 60 h 66"/>
                <a:gd name="T30" fmla="*/ 6 w 66"/>
                <a:gd name="T31" fmla="*/ 36 h 66"/>
                <a:gd name="T32" fmla="*/ 30 w 66"/>
                <a:gd name="T33" fmla="*/ 36 h 66"/>
                <a:gd name="T34" fmla="*/ 30 w 66"/>
                <a:gd name="T35" fmla="*/ 6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66">
                  <a:moveTo>
                    <a:pt x="36" y="35"/>
                  </a:moveTo>
                  <a:lnTo>
                    <a:pt x="60" y="9"/>
                  </a:lnTo>
                  <a:lnTo>
                    <a:pt x="66" y="9"/>
                  </a:lnTo>
                  <a:lnTo>
                    <a:pt x="66" y="3"/>
                  </a:lnTo>
                  <a:lnTo>
                    <a:pt x="63" y="3"/>
                  </a:lnTo>
                  <a:lnTo>
                    <a:pt x="63" y="0"/>
                  </a:lnTo>
                  <a:lnTo>
                    <a:pt x="57" y="0"/>
                  </a:lnTo>
                  <a:lnTo>
                    <a:pt x="57" y="6"/>
                  </a:lnTo>
                  <a:lnTo>
                    <a:pt x="31" y="30"/>
                  </a:lnTo>
                  <a:lnTo>
                    <a:pt x="0" y="30"/>
                  </a:lnTo>
                  <a:lnTo>
                    <a:pt x="0" y="66"/>
                  </a:lnTo>
                  <a:lnTo>
                    <a:pt x="36" y="66"/>
                  </a:lnTo>
                  <a:lnTo>
                    <a:pt x="36" y="35"/>
                  </a:lnTo>
                  <a:close/>
                  <a:moveTo>
                    <a:pt x="30" y="60"/>
                  </a:moveTo>
                  <a:lnTo>
                    <a:pt x="6" y="60"/>
                  </a:lnTo>
                  <a:lnTo>
                    <a:pt x="6" y="36"/>
                  </a:lnTo>
                  <a:lnTo>
                    <a:pt x="30" y="36"/>
                  </a:lnTo>
                  <a:lnTo>
                    <a:pt x="30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6" name="Freeform 386"/>
            <p:cNvSpPr>
              <a:spLocks noEditPoints="1"/>
            </p:cNvSpPr>
            <p:nvPr/>
          </p:nvSpPr>
          <p:spPr bwMode="auto">
            <a:xfrm>
              <a:off x="6592889" y="3218528"/>
              <a:ext cx="104775" cy="104775"/>
            </a:xfrm>
            <a:custGeom>
              <a:avLst/>
              <a:gdLst>
                <a:gd name="T0" fmla="*/ 30 w 66"/>
                <a:gd name="T1" fmla="*/ 32 h 66"/>
                <a:gd name="T2" fmla="*/ 5 w 66"/>
                <a:gd name="T3" fmla="*/ 57 h 66"/>
                <a:gd name="T4" fmla="*/ 0 w 66"/>
                <a:gd name="T5" fmla="*/ 57 h 66"/>
                <a:gd name="T6" fmla="*/ 0 w 66"/>
                <a:gd name="T7" fmla="*/ 63 h 66"/>
                <a:gd name="T8" fmla="*/ 3 w 66"/>
                <a:gd name="T9" fmla="*/ 63 h 66"/>
                <a:gd name="T10" fmla="*/ 3 w 66"/>
                <a:gd name="T11" fmla="*/ 66 h 66"/>
                <a:gd name="T12" fmla="*/ 9 w 66"/>
                <a:gd name="T13" fmla="*/ 66 h 66"/>
                <a:gd name="T14" fmla="*/ 9 w 66"/>
                <a:gd name="T15" fmla="*/ 61 h 66"/>
                <a:gd name="T16" fmla="*/ 34 w 66"/>
                <a:gd name="T17" fmla="*/ 36 h 66"/>
                <a:gd name="T18" fmla="*/ 66 w 66"/>
                <a:gd name="T19" fmla="*/ 36 h 66"/>
                <a:gd name="T20" fmla="*/ 66 w 66"/>
                <a:gd name="T21" fmla="*/ 0 h 66"/>
                <a:gd name="T22" fmla="*/ 30 w 66"/>
                <a:gd name="T23" fmla="*/ 0 h 66"/>
                <a:gd name="T24" fmla="*/ 30 w 66"/>
                <a:gd name="T25" fmla="*/ 32 h 66"/>
                <a:gd name="T26" fmla="*/ 36 w 66"/>
                <a:gd name="T27" fmla="*/ 6 h 66"/>
                <a:gd name="T28" fmla="*/ 60 w 66"/>
                <a:gd name="T29" fmla="*/ 6 h 66"/>
                <a:gd name="T30" fmla="*/ 60 w 66"/>
                <a:gd name="T31" fmla="*/ 30 h 66"/>
                <a:gd name="T32" fmla="*/ 36 w 66"/>
                <a:gd name="T33" fmla="*/ 30 h 66"/>
                <a:gd name="T34" fmla="*/ 36 w 66"/>
                <a:gd name="T35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66">
                  <a:moveTo>
                    <a:pt x="30" y="32"/>
                  </a:moveTo>
                  <a:lnTo>
                    <a:pt x="5" y="57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3" y="63"/>
                  </a:lnTo>
                  <a:lnTo>
                    <a:pt x="3" y="66"/>
                  </a:lnTo>
                  <a:lnTo>
                    <a:pt x="9" y="66"/>
                  </a:lnTo>
                  <a:lnTo>
                    <a:pt x="9" y="61"/>
                  </a:lnTo>
                  <a:lnTo>
                    <a:pt x="34" y="36"/>
                  </a:lnTo>
                  <a:lnTo>
                    <a:pt x="66" y="36"/>
                  </a:lnTo>
                  <a:lnTo>
                    <a:pt x="66" y="0"/>
                  </a:lnTo>
                  <a:lnTo>
                    <a:pt x="30" y="0"/>
                  </a:lnTo>
                  <a:lnTo>
                    <a:pt x="30" y="32"/>
                  </a:lnTo>
                  <a:close/>
                  <a:moveTo>
                    <a:pt x="36" y="6"/>
                  </a:moveTo>
                  <a:lnTo>
                    <a:pt x="60" y="6"/>
                  </a:lnTo>
                  <a:lnTo>
                    <a:pt x="60" y="30"/>
                  </a:lnTo>
                  <a:lnTo>
                    <a:pt x="36" y="30"/>
                  </a:lnTo>
                  <a:lnTo>
                    <a:pt x="3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7" name="Rectangle 387"/>
            <p:cNvSpPr>
              <a:spLocks noChangeArrowheads="1"/>
            </p:cNvSpPr>
            <p:nvPr/>
          </p:nvSpPr>
          <p:spPr bwMode="auto">
            <a:xfrm>
              <a:off x="6565901" y="3309015"/>
              <a:ext cx="174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8" name="Rectangle 388"/>
            <p:cNvSpPr>
              <a:spLocks noChangeArrowheads="1"/>
            </p:cNvSpPr>
            <p:nvPr/>
          </p:nvSpPr>
          <p:spPr bwMode="auto">
            <a:xfrm>
              <a:off x="6508751" y="33090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9" name="Rectangle 389"/>
            <p:cNvSpPr>
              <a:spLocks noChangeArrowheads="1"/>
            </p:cNvSpPr>
            <p:nvPr/>
          </p:nvSpPr>
          <p:spPr bwMode="auto">
            <a:xfrm>
              <a:off x="6537326" y="33090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0" name="Freeform 390"/>
            <p:cNvSpPr>
              <a:spLocks/>
            </p:cNvSpPr>
            <p:nvPr/>
          </p:nvSpPr>
          <p:spPr bwMode="auto">
            <a:xfrm>
              <a:off x="6484939" y="3309015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1" name="Rectangle 391"/>
            <p:cNvSpPr>
              <a:spLocks noChangeArrowheads="1"/>
            </p:cNvSpPr>
            <p:nvPr/>
          </p:nvSpPr>
          <p:spPr bwMode="auto">
            <a:xfrm>
              <a:off x="6484939" y="3332828"/>
              <a:ext cx="9525" cy="174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2" name="Rectangle 392"/>
            <p:cNvSpPr>
              <a:spLocks noChangeArrowheads="1"/>
            </p:cNvSpPr>
            <p:nvPr/>
          </p:nvSpPr>
          <p:spPr bwMode="auto">
            <a:xfrm>
              <a:off x="6484939" y="33598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3" name="Rectangle 393"/>
            <p:cNvSpPr>
              <a:spLocks noChangeArrowheads="1"/>
            </p:cNvSpPr>
            <p:nvPr/>
          </p:nvSpPr>
          <p:spPr bwMode="auto">
            <a:xfrm>
              <a:off x="6484939" y="33883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4" name="Rectangle 394"/>
            <p:cNvSpPr>
              <a:spLocks noChangeArrowheads="1"/>
            </p:cNvSpPr>
            <p:nvPr/>
          </p:nvSpPr>
          <p:spPr bwMode="auto">
            <a:xfrm>
              <a:off x="6537326" y="34217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5" name="Rectangle 395"/>
            <p:cNvSpPr>
              <a:spLocks noChangeArrowheads="1"/>
            </p:cNvSpPr>
            <p:nvPr/>
          </p:nvSpPr>
          <p:spPr bwMode="auto">
            <a:xfrm>
              <a:off x="6508751" y="34217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6" name="Rectangle 396"/>
            <p:cNvSpPr>
              <a:spLocks noChangeArrowheads="1"/>
            </p:cNvSpPr>
            <p:nvPr/>
          </p:nvSpPr>
          <p:spPr bwMode="auto">
            <a:xfrm>
              <a:off x="6565901" y="3421728"/>
              <a:ext cx="174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7" name="Freeform 397"/>
            <p:cNvSpPr>
              <a:spLocks/>
            </p:cNvSpPr>
            <p:nvPr/>
          </p:nvSpPr>
          <p:spPr bwMode="auto">
            <a:xfrm>
              <a:off x="6592889" y="3416965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8" name="Rectangle 398"/>
            <p:cNvSpPr>
              <a:spLocks noChangeArrowheads="1"/>
            </p:cNvSpPr>
            <p:nvPr/>
          </p:nvSpPr>
          <p:spPr bwMode="auto">
            <a:xfrm>
              <a:off x="6597651" y="33883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9" name="Rectangle 399"/>
            <p:cNvSpPr>
              <a:spLocks noChangeArrowheads="1"/>
            </p:cNvSpPr>
            <p:nvPr/>
          </p:nvSpPr>
          <p:spPr bwMode="auto">
            <a:xfrm>
              <a:off x="6597651" y="3332828"/>
              <a:ext cx="9525" cy="174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0" name="Rectangle 400"/>
            <p:cNvSpPr>
              <a:spLocks noChangeArrowheads="1"/>
            </p:cNvSpPr>
            <p:nvPr/>
          </p:nvSpPr>
          <p:spPr bwMode="auto">
            <a:xfrm>
              <a:off x="6597651" y="33598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1" name="Rectangle 401"/>
            <p:cNvSpPr>
              <a:spLocks noChangeArrowheads="1"/>
            </p:cNvSpPr>
            <p:nvPr/>
          </p:nvSpPr>
          <p:spPr bwMode="auto">
            <a:xfrm>
              <a:off x="6513514" y="3364578"/>
              <a:ext cx="6508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0" name="Группа 629"/>
          <p:cNvGrpSpPr/>
          <p:nvPr/>
        </p:nvGrpSpPr>
        <p:grpSpPr>
          <a:xfrm>
            <a:off x="6788151" y="3218528"/>
            <a:ext cx="304800" cy="303212"/>
            <a:chOff x="6788151" y="3218528"/>
            <a:chExt cx="304800" cy="303212"/>
          </a:xfrm>
          <a:solidFill>
            <a:schemeClr val="tx2"/>
          </a:solidFill>
        </p:grpSpPr>
        <p:sp>
          <p:nvSpPr>
            <p:cNvPr id="392" name="Rectangle 402"/>
            <p:cNvSpPr>
              <a:spLocks noChangeArrowheads="1"/>
            </p:cNvSpPr>
            <p:nvPr/>
          </p:nvSpPr>
          <p:spPr bwMode="auto">
            <a:xfrm>
              <a:off x="6864351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3" name="Rectangle 403"/>
            <p:cNvSpPr>
              <a:spLocks noChangeArrowheads="1"/>
            </p:cNvSpPr>
            <p:nvPr/>
          </p:nvSpPr>
          <p:spPr bwMode="auto">
            <a:xfrm>
              <a:off x="6892926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4" name="Rectangle 404"/>
            <p:cNvSpPr>
              <a:spLocks noChangeArrowheads="1"/>
            </p:cNvSpPr>
            <p:nvPr/>
          </p:nvSpPr>
          <p:spPr bwMode="auto">
            <a:xfrm>
              <a:off x="6921501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5" name="Rectangle 405"/>
            <p:cNvSpPr>
              <a:spLocks noChangeArrowheads="1"/>
            </p:cNvSpPr>
            <p:nvPr/>
          </p:nvSpPr>
          <p:spPr bwMode="auto">
            <a:xfrm>
              <a:off x="6807201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6" name="Rectangle 407"/>
            <p:cNvSpPr>
              <a:spLocks noChangeArrowheads="1"/>
            </p:cNvSpPr>
            <p:nvPr/>
          </p:nvSpPr>
          <p:spPr bwMode="auto">
            <a:xfrm>
              <a:off x="6835776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7" name="Rectangle 408"/>
            <p:cNvSpPr>
              <a:spLocks noChangeArrowheads="1"/>
            </p:cNvSpPr>
            <p:nvPr/>
          </p:nvSpPr>
          <p:spPr bwMode="auto">
            <a:xfrm>
              <a:off x="7016751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8" name="Rectangle 409"/>
            <p:cNvSpPr>
              <a:spLocks noChangeArrowheads="1"/>
            </p:cNvSpPr>
            <p:nvPr/>
          </p:nvSpPr>
          <p:spPr bwMode="auto">
            <a:xfrm>
              <a:off x="7083426" y="33693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9" name="Rectangle 410"/>
            <p:cNvSpPr>
              <a:spLocks noChangeArrowheads="1"/>
            </p:cNvSpPr>
            <p:nvPr/>
          </p:nvSpPr>
          <p:spPr bwMode="auto">
            <a:xfrm>
              <a:off x="7007226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0" name="Rectangle 411"/>
            <p:cNvSpPr>
              <a:spLocks noChangeArrowheads="1"/>
            </p:cNvSpPr>
            <p:nvPr/>
          </p:nvSpPr>
          <p:spPr bwMode="auto">
            <a:xfrm>
              <a:off x="7083426" y="34264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1" name="Rectangle 412"/>
            <p:cNvSpPr>
              <a:spLocks noChangeArrowheads="1"/>
            </p:cNvSpPr>
            <p:nvPr/>
          </p:nvSpPr>
          <p:spPr bwMode="auto">
            <a:xfrm>
              <a:off x="7083426" y="33407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2" name="Rectangle 413"/>
            <p:cNvSpPr>
              <a:spLocks noChangeArrowheads="1"/>
            </p:cNvSpPr>
            <p:nvPr/>
          </p:nvSpPr>
          <p:spPr bwMode="auto">
            <a:xfrm>
              <a:off x="7035801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3" name="Rectangle 414"/>
            <p:cNvSpPr>
              <a:spLocks noChangeArrowheads="1"/>
            </p:cNvSpPr>
            <p:nvPr/>
          </p:nvSpPr>
          <p:spPr bwMode="auto">
            <a:xfrm>
              <a:off x="6788151" y="324710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4" name="Rectangle 415"/>
            <p:cNvSpPr>
              <a:spLocks noChangeArrowheads="1"/>
            </p:cNvSpPr>
            <p:nvPr/>
          </p:nvSpPr>
          <p:spPr bwMode="auto">
            <a:xfrm>
              <a:off x="6788151" y="32185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5" name="Rectangle 416"/>
            <p:cNvSpPr>
              <a:spLocks noChangeArrowheads="1"/>
            </p:cNvSpPr>
            <p:nvPr/>
          </p:nvSpPr>
          <p:spPr bwMode="auto">
            <a:xfrm>
              <a:off x="6788151" y="3332828"/>
              <a:ext cx="9525" cy="174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6" name="Rectangle 417"/>
            <p:cNvSpPr>
              <a:spLocks noChangeArrowheads="1"/>
            </p:cNvSpPr>
            <p:nvPr/>
          </p:nvSpPr>
          <p:spPr bwMode="auto">
            <a:xfrm>
              <a:off x="7083426" y="34550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7" name="Rectangle 418"/>
            <p:cNvSpPr>
              <a:spLocks noChangeArrowheads="1"/>
            </p:cNvSpPr>
            <p:nvPr/>
          </p:nvSpPr>
          <p:spPr bwMode="auto">
            <a:xfrm>
              <a:off x="6988176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8" name="Rectangle 419"/>
            <p:cNvSpPr>
              <a:spLocks noChangeArrowheads="1"/>
            </p:cNvSpPr>
            <p:nvPr/>
          </p:nvSpPr>
          <p:spPr bwMode="auto">
            <a:xfrm>
              <a:off x="7083426" y="34836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9" name="Rectangle 420"/>
            <p:cNvSpPr>
              <a:spLocks noChangeArrowheads="1"/>
            </p:cNvSpPr>
            <p:nvPr/>
          </p:nvSpPr>
          <p:spPr bwMode="auto">
            <a:xfrm>
              <a:off x="6788151" y="327567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0" name="Rectangle 421"/>
            <p:cNvSpPr>
              <a:spLocks noChangeArrowheads="1"/>
            </p:cNvSpPr>
            <p:nvPr/>
          </p:nvSpPr>
          <p:spPr bwMode="auto">
            <a:xfrm>
              <a:off x="6788151" y="330425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1" name="Rectangle 422"/>
            <p:cNvSpPr>
              <a:spLocks noChangeArrowheads="1"/>
            </p:cNvSpPr>
            <p:nvPr/>
          </p:nvSpPr>
          <p:spPr bwMode="auto">
            <a:xfrm>
              <a:off x="7073901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2" name="Rectangle 423"/>
            <p:cNvSpPr>
              <a:spLocks noChangeArrowheads="1"/>
            </p:cNvSpPr>
            <p:nvPr/>
          </p:nvSpPr>
          <p:spPr bwMode="auto">
            <a:xfrm>
              <a:off x="7083426" y="33979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3" name="Rectangle 424"/>
            <p:cNvSpPr>
              <a:spLocks noChangeArrowheads="1"/>
            </p:cNvSpPr>
            <p:nvPr/>
          </p:nvSpPr>
          <p:spPr bwMode="auto">
            <a:xfrm>
              <a:off x="7045326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6" name="Rectangle 425"/>
            <p:cNvSpPr>
              <a:spLocks noChangeArrowheads="1"/>
            </p:cNvSpPr>
            <p:nvPr/>
          </p:nvSpPr>
          <p:spPr bwMode="auto">
            <a:xfrm>
              <a:off x="7083426" y="328520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7" name="Rectangle 426"/>
            <p:cNvSpPr>
              <a:spLocks noChangeArrowheads="1"/>
            </p:cNvSpPr>
            <p:nvPr/>
          </p:nvSpPr>
          <p:spPr bwMode="auto">
            <a:xfrm>
              <a:off x="7083426" y="331377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8" name="Rectangle 427"/>
            <p:cNvSpPr>
              <a:spLocks noChangeArrowheads="1"/>
            </p:cNvSpPr>
            <p:nvPr/>
          </p:nvSpPr>
          <p:spPr bwMode="auto">
            <a:xfrm>
              <a:off x="6978651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9" name="Rectangle 428"/>
            <p:cNvSpPr>
              <a:spLocks noChangeArrowheads="1"/>
            </p:cNvSpPr>
            <p:nvPr/>
          </p:nvSpPr>
          <p:spPr bwMode="auto">
            <a:xfrm>
              <a:off x="7064376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0" name="Rectangle 429"/>
            <p:cNvSpPr>
              <a:spLocks noChangeArrowheads="1"/>
            </p:cNvSpPr>
            <p:nvPr/>
          </p:nvSpPr>
          <p:spPr bwMode="auto">
            <a:xfrm>
              <a:off x="7083426" y="322805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1" name="Rectangle 430"/>
            <p:cNvSpPr>
              <a:spLocks noChangeArrowheads="1"/>
            </p:cNvSpPr>
            <p:nvPr/>
          </p:nvSpPr>
          <p:spPr bwMode="auto">
            <a:xfrm>
              <a:off x="7083426" y="32566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2" name="Rectangle 431"/>
            <p:cNvSpPr>
              <a:spLocks noChangeArrowheads="1"/>
            </p:cNvSpPr>
            <p:nvPr/>
          </p:nvSpPr>
          <p:spPr bwMode="auto">
            <a:xfrm>
              <a:off x="6959601" y="35122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3" name="Rectangle 432"/>
            <p:cNvSpPr>
              <a:spLocks noChangeArrowheads="1"/>
            </p:cNvSpPr>
            <p:nvPr/>
          </p:nvSpPr>
          <p:spPr bwMode="auto">
            <a:xfrm>
              <a:off x="6950076" y="32185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4" name="Freeform 433"/>
            <p:cNvSpPr>
              <a:spLocks noEditPoints="1"/>
            </p:cNvSpPr>
            <p:nvPr/>
          </p:nvSpPr>
          <p:spPr bwMode="auto">
            <a:xfrm>
              <a:off x="6788151" y="3369340"/>
              <a:ext cx="152400" cy="152400"/>
            </a:xfrm>
            <a:custGeom>
              <a:avLst/>
              <a:gdLst>
                <a:gd name="T0" fmla="*/ 96 w 96"/>
                <a:gd name="T1" fmla="*/ 0 h 96"/>
                <a:gd name="T2" fmla="*/ 0 w 96"/>
                <a:gd name="T3" fmla="*/ 0 h 96"/>
                <a:gd name="T4" fmla="*/ 0 w 96"/>
                <a:gd name="T5" fmla="*/ 96 h 96"/>
                <a:gd name="T6" fmla="*/ 96 w 96"/>
                <a:gd name="T7" fmla="*/ 96 h 96"/>
                <a:gd name="T8" fmla="*/ 96 w 96"/>
                <a:gd name="T9" fmla="*/ 0 h 96"/>
                <a:gd name="T10" fmla="*/ 90 w 96"/>
                <a:gd name="T11" fmla="*/ 90 h 96"/>
                <a:gd name="T12" fmla="*/ 6 w 96"/>
                <a:gd name="T13" fmla="*/ 90 h 96"/>
                <a:gd name="T14" fmla="*/ 6 w 96"/>
                <a:gd name="T15" fmla="*/ 6 h 96"/>
                <a:gd name="T16" fmla="*/ 90 w 96"/>
                <a:gd name="T17" fmla="*/ 6 h 96"/>
                <a:gd name="T18" fmla="*/ 90 w 96"/>
                <a:gd name="T19" fmla="*/ 9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6">
                  <a:moveTo>
                    <a:pt x="96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96" y="96"/>
                  </a:lnTo>
                  <a:lnTo>
                    <a:pt x="96" y="0"/>
                  </a:lnTo>
                  <a:close/>
                  <a:moveTo>
                    <a:pt x="90" y="90"/>
                  </a:moveTo>
                  <a:lnTo>
                    <a:pt x="6" y="90"/>
                  </a:lnTo>
                  <a:lnTo>
                    <a:pt x="6" y="6"/>
                  </a:lnTo>
                  <a:lnTo>
                    <a:pt x="90" y="6"/>
                  </a:lnTo>
                  <a:lnTo>
                    <a:pt x="90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5" name="Freeform 434"/>
            <p:cNvSpPr>
              <a:spLocks/>
            </p:cNvSpPr>
            <p:nvPr/>
          </p:nvSpPr>
          <p:spPr bwMode="auto">
            <a:xfrm>
              <a:off x="6980238" y="3247103"/>
              <a:ext cx="84138" cy="84138"/>
            </a:xfrm>
            <a:custGeom>
              <a:avLst/>
              <a:gdLst>
                <a:gd name="T0" fmla="*/ 3 w 53"/>
                <a:gd name="T1" fmla="*/ 53 h 53"/>
                <a:gd name="T2" fmla="*/ 47 w 53"/>
                <a:gd name="T3" fmla="*/ 10 h 53"/>
                <a:gd name="T4" fmla="*/ 47 w 53"/>
                <a:gd name="T5" fmla="*/ 36 h 53"/>
                <a:gd name="T6" fmla="*/ 53 w 53"/>
                <a:gd name="T7" fmla="*/ 36 h 53"/>
                <a:gd name="T8" fmla="*/ 53 w 53"/>
                <a:gd name="T9" fmla="*/ 3 h 53"/>
                <a:gd name="T10" fmla="*/ 50 w 53"/>
                <a:gd name="T11" fmla="*/ 0 h 53"/>
                <a:gd name="T12" fmla="*/ 17 w 53"/>
                <a:gd name="T13" fmla="*/ 0 h 53"/>
                <a:gd name="T14" fmla="*/ 17 w 53"/>
                <a:gd name="T15" fmla="*/ 6 h 53"/>
                <a:gd name="T16" fmla="*/ 42 w 53"/>
                <a:gd name="T17" fmla="*/ 6 h 53"/>
                <a:gd name="T18" fmla="*/ 0 w 53"/>
                <a:gd name="T19" fmla="*/ 48 h 53"/>
                <a:gd name="T20" fmla="*/ 3 w 53"/>
                <a:gd name="T2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53">
                  <a:moveTo>
                    <a:pt x="3" y="53"/>
                  </a:moveTo>
                  <a:lnTo>
                    <a:pt x="47" y="10"/>
                  </a:lnTo>
                  <a:lnTo>
                    <a:pt x="47" y="36"/>
                  </a:lnTo>
                  <a:lnTo>
                    <a:pt x="53" y="36"/>
                  </a:lnTo>
                  <a:lnTo>
                    <a:pt x="53" y="3"/>
                  </a:lnTo>
                  <a:lnTo>
                    <a:pt x="50" y="0"/>
                  </a:lnTo>
                  <a:lnTo>
                    <a:pt x="17" y="0"/>
                  </a:lnTo>
                  <a:lnTo>
                    <a:pt x="17" y="6"/>
                  </a:lnTo>
                  <a:lnTo>
                    <a:pt x="42" y="6"/>
                  </a:lnTo>
                  <a:lnTo>
                    <a:pt x="0" y="48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1" name="Группа 630"/>
          <p:cNvGrpSpPr/>
          <p:nvPr/>
        </p:nvGrpSpPr>
        <p:grpSpPr>
          <a:xfrm>
            <a:off x="2054226" y="3612228"/>
            <a:ext cx="303213" cy="304800"/>
            <a:chOff x="2054226" y="3612228"/>
            <a:chExt cx="303213" cy="304800"/>
          </a:xfrm>
          <a:solidFill>
            <a:schemeClr val="tx2"/>
          </a:solidFill>
        </p:grpSpPr>
        <p:sp>
          <p:nvSpPr>
            <p:cNvPr id="426" name="Freeform 435"/>
            <p:cNvSpPr>
              <a:spLocks/>
            </p:cNvSpPr>
            <p:nvPr/>
          </p:nvSpPr>
          <p:spPr bwMode="auto">
            <a:xfrm>
              <a:off x="2054226" y="3612228"/>
              <a:ext cx="303213" cy="304800"/>
            </a:xfrm>
            <a:custGeom>
              <a:avLst/>
              <a:gdLst>
                <a:gd name="T0" fmla="*/ 0 w 191"/>
                <a:gd name="T1" fmla="*/ 90 h 192"/>
                <a:gd name="T2" fmla="*/ 6 w 191"/>
                <a:gd name="T3" fmla="*/ 90 h 192"/>
                <a:gd name="T4" fmla="*/ 6 w 191"/>
                <a:gd name="T5" fmla="*/ 6 h 192"/>
                <a:gd name="T6" fmla="*/ 185 w 191"/>
                <a:gd name="T7" fmla="*/ 6 h 192"/>
                <a:gd name="T8" fmla="*/ 185 w 191"/>
                <a:gd name="T9" fmla="*/ 186 h 192"/>
                <a:gd name="T10" fmla="*/ 102 w 191"/>
                <a:gd name="T11" fmla="*/ 186 h 192"/>
                <a:gd name="T12" fmla="*/ 102 w 191"/>
                <a:gd name="T13" fmla="*/ 192 h 192"/>
                <a:gd name="T14" fmla="*/ 191 w 191"/>
                <a:gd name="T15" fmla="*/ 192 h 192"/>
                <a:gd name="T16" fmla="*/ 191 w 191"/>
                <a:gd name="T17" fmla="*/ 0 h 192"/>
                <a:gd name="T18" fmla="*/ 0 w 191"/>
                <a:gd name="T19" fmla="*/ 0 h 192"/>
                <a:gd name="T20" fmla="*/ 0 w 191"/>
                <a:gd name="T21" fmla="*/ 9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1" h="192">
                  <a:moveTo>
                    <a:pt x="0" y="90"/>
                  </a:moveTo>
                  <a:lnTo>
                    <a:pt x="6" y="90"/>
                  </a:lnTo>
                  <a:lnTo>
                    <a:pt x="6" y="6"/>
                  </a:lnTo>
                  <a:lnTo>
                    <a:pt x="185" y="6"/>
                  </a:lnTo>
                  <a:lnTo>
                    <a:pt x="185" y="186"/>
                  </a:lnTo>
                  <a:lnTo>
                    <a:pt x="102" y="186"/>
                  </a:lnTo>
                  <a:lnTo>
                    <a:pt x="102" y="192"/>
                  </a:lnTo>
                  <a:lnTo>
                    <a:pt x="191" y="192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7" name="Freeform 436"/>
            <p:cNvSpPr>
              <a:spLocks/>
            </p:cNvSpPr>
            <p:nvPr/>
          </p:nvSpPr>
          <p:spPr bwMode="auto">
            <a:xfrm>
              <a:off x="2192338" y="3764628"/>
              <a:ext cx="14288" cy="14288"/>
            </a:xfrm>
            <a:custGeom>
              <a:avLst/>
              <a:gdLst>
                <a:gd name="T0" fmla="*/ 9 w 9"/>
                <a:gd name="T1" fmla="*/ 0 h 9"/>
                <a:gd name="T2" fmla="*/ 0 w 9"/>
                <a:gd name="T3" fmla="*/ 0 h 9"/>
                <a:gd name="T4" fmla="*/ 0 w 9"/>
                <a:gd name="T5" fmla="*/ 6 h 9"/>
                <a:gd name="T6" fmla="*/ 3 w 9"/>
                <a:gd name="T7" fmla="*/ 6 h 9"/>
                <a:gd name="T8" fmla="*/ 3 w 9"/>
                <a:gd name="T9" fmla="*/ 9 h 9"/>
                <a:gd name="T10" fmla="*/ 9 w 9"/>
                <a:gd name="T11" fmla="*/ 9 h 9"/>
                <a:gd name="T12" fmla="*/ 9 w 9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9"/>
                  </a:lnTo>
                  <a:lnTo>
                    <a:pt x="9" y="9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8" name="Rectangle 437"/>
            <p:cNvSpPr>
              <a:spLocks noChangeArrowheads="1"/>
            </p:cNvSpPr>
            <p:nvPr/>
          </p:nvSpPr>
          <p:spPr bwMode="auto">
            <a:xfrm>
              <a:off x="2163763" y="37646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9" name="Rectangle 438"/>
            <p:cNvSpPr>
              <a:spLocks noChangeArrowheads="1"/>
            </p:cNvSpPr>
            <p:nvPr/>
          </p:nvSpPr>
          <p:spPr bwMode="auto">
            <a:xfrm>
              <a:off x="2078038" y="37646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0" name="Rectangle 439"/>
            <p:cNvSpPr>
              <a:spLocks noChangeArrowheads="1"/>
            </p:cNvSpPr>
            <p:nvPr/>
          </p:nvSpPr>
          <p:spPr bwMode="auto">
            <a:xfrm>
              <a:off x="2135188" y="37646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1" name="Rectangle 440"/>
            <p:cNvSpPr>
              <a:spLocks noChangeArrowheads="1"/>
            </p:cNvSpPr>
            <p:nvPr/>
          </p:nvSpPr>
          <p:spPr bwMode="auto">
            <a:xfrm>
              <a:off x="2106613" y="376462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2" name="Freeform 441"/>
            <p:cNvSpPr>
              <a:spLocks/>
            </p:cNvSpPr>
            <p:nvPr/>
          </p:nvSpPr>
          <p:spPr bwMode="auto">
            <a:xfrm>
              <a:off x="2054226" y="3764628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3" name="Rectangle 442"/>
            <p:cNvSpPr>
              <a:spLocks noChangeArrowheads="1"/>
            </p:cNvSpPr>
            <p:nvPr/>
          </p:nvSpPr>
          <p:spPr bwMode="auto">
            <a:xfrm>
              <a:off x="2054226" y="38455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4" name="Rectangle 443"/>
            <p:cNvSpPr>
              <a:spLocks noChangeArrowheads="1"/>
            </p:cNvSpPr>
            <p:nvPr/>
          </p:nvSpPr>
          <p:spPr bwMode="auto">
            <a:xfrm>
              <a:off x="2054226" y="38170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5" name="Rectangle 444"/>
            <p:cNvSpPr>
              <a:spLocks noChangeArrowheads="1"/>
            </p:cNvSpPr>
            <p:nvPr/>
          </p:nvSpPr>
          <p:spPr bwMode="auto">
            <a:xfrm>
              <a:off x="2054226" y="37884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6" name="Rectangle 445"/>
            <p:cNvSpPr>
              <a:spLocks noChangeArrowheads="1"/>
            </p:cNvSpPr>
            <p:nvPr/>
          </p:nvSpPr>
          <p:spPr bwMode="auto">
            <a:xfrm>
              <a:off x="2054226" y="38741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7" name="Freeform 446"/>
            <p:cNvSpPr>
              <a:spLocks/>
            </p:cNvSpPr>
            <p:nvPr/>
          </p:nvSpPr>
          <p:spPr bwMode="auto">
            <a:xfrm>
              <a:off x="2054226" y="3902740"/>
              <a:ext cx="14288" cy="14288"/>
            </a:xfrm>
            <a:custGeom>
              <a:avLst/>
              <a:gdLst>
                <a:gd name="T0" fmla="*/ 9 w 9"/>
                <a:gd name="T1" fmla="*/ 3 h 9"/>
                <a:gd name="T2" fmla="*/ 6 w 9"/>
                <a:gd name="T3" fmla="*/ 3 h 9"/>
                <a:gd name="T4" fmla="*/ 6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9 w 9"/>
                <a:gd name="T11" fmla="*/ 9 h 9"/>
                <a:gd name="T12" fmla="*/ 9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lnTo>
                    <a:pt x="6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8" name="Rectangle 447"/>
            <p:cNvSpPr>
              <a:spLocks noChangeArrowheads="1"/>
            </p:cNvSpPr>
            <p:nvPr/>
          </p:nvSpPr>
          <p:spPr bwMode="auto">
            <a:xfrm>
              <a:off x="2135188" y="390750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9" name="Rectangle 448"/>
            <p:cNvSpPr>
              <a:spLocks noChangeArrowheads="1"/>
            </p:cNvSpPr>
            <p:nvPr/>
          </p:nvSpPr>
          <p:spPr bwMode="auto">
            <a:xfrm>
              <a:off x="2106613" y="390750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0" name="Rectangle 449"/>
            <p:cNvSpPr>
              <a:spLocks noChangeArrowheads="1"/>
            </p:cNvSpPr>
            <p:nvPr/>
          </p:nvSpPr>
          <p:spPr bwMode="auto">
            <a:xfrm>
              <a:off x="2163763" y="390750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1" name="Rectangle 450"/>
            <p:cNvSpPr>
              <a:spLocks noChangeArrowheads="1"/>
            </p:cNvSpPr>
            <p:nvPr/>
          </p:nvSpPr>
          <p:spPr bwMode="auto">
            <a:xfrm>
              <a:off x="2078038" y="3907503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2" name="Freeform 451"/>
            <p:cNvSpPr>
              <a:spLocks/>
            </p:cNvSpPr>
            <p:nvPr/>
          </p:nvSpPr>
          <p:spPr bwMode="auto">
            <a:xfrm>
              <a:off x="2192338" y="3902740"/>
              <a:ext cx="14288" cy="14288"/>
            </a:xfrm>
            <a:custGeom>
              <a:avLst/>
              <a:gdLst>
                <a:gd name="T0" fmla="*/ 0 w 9"/>
                <a:gd name="T1" fmla="*/ 9 h 9"/>
                <a:gd name="T2" fmla="*/ 9 w 9"/>
                <a:gd name="T3" fmla="*/ 9 h 9"/>
                <a:gd name="T4" fmla="*/ 9 w 9"/>
                <a:gd name="T5" fmla="*/ 0 h 9"/>
                <a:gd name="T6" fmla="*/ 3 w 9"/>
                <a:gd name="T7" fmla="*/ 0 h 9"/>
                <a:gd name="T8" fmla="*/ 3 w 9"/>
                <a:gd name="T9" fmla="*/ 3 h 9"/>
                <a:gd name="T10" fmla="*/ 0 w 9"/>
                <a:gd name="T11" fmla="*/ 3 h 9"/>
                <a:gd name="T12" fmla="*/ 0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3" name="Rectangle 452"/>
            <p:cNvSpPr>
              <a:spLocks noChangeArrowheads="1"/>
            </p:cNvSpPr>
            <p:nvPr/>
          </p:nvSpPr>
          <p:spPr bwMode="auto">
            <a:xfrm>
              <a:off x="2197101" y="38170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4" name="Rectangle 453"/>
            <p:cNvSpPr>
              <a:spLocks noChangeArrowheads="1"/>
            </p:cNvSpPr>
            <p:nvPr/>
          </p:nvSpPr>
          <p:spPr bwMode="auto">
            <a:xfrm>
              <a:off x="2197101" y="37884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5" name="Rectangle 454"/>
            <p:cNvSpPr>
              <a:spLocks noChangeArrowheads="1"/>
            </p:cNvSpPr>
            <p:nvPr/>
          </p:nvSpPr>
          <p:spPr bwMode="auto">
            <a:xfrm>
              <a:off x="2197101" y="38455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6" name="Rectangle 455"/>
            <p:cNvSpPr>
              <a:spLocks noChangeArrowheads="1"/>
            </p:cNvSpPr>
            <p:nvPr/>
          </p:nvSpPr>
          <p:spPr bwMode="auto">
            <a:xfrm>
              <a:off x="2197101" y="387416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7" name="Freeform 456"/>
            <p:cNvSpPr>
              <a:spLocks/>
            </p:cNvSpPr>
            <p:nvPr/>
          </p:nvSpPr>
          <p:spPr bwMode="auto">
            <a:xfrm>
              <a:off x="2243138" y="3642390"/>
              <a:ext cx="85725" cy="84138"/>
            </a:xfrm>
            <a:custGeom>
              <a:avLst/>
              <a:gdLst>
                <a:gd name="T0" fmla="*/ 0 w 54"/>
                <a:gd name="T1" fmla="*/ 17 h 53"/>
                <a:gd name="T2" fmla="*/ 0 w 54"/>
                <a:gd name="T3" fmla="*/ 50 h 53"/>
                <a:gd name="T4" fmla="*/ 3 w 54"/>
                <a:gd name="T5" fmla="*/ 53 h 53"/>
                <a:gd name="T6" fmla="*/ 36 w 54"/>
                <a:gd name="T7" fmla="*/ 53 h 53"/>
                <a:gd name="T8" fmla="*/ 36 w 54"/>
                <a:gd name="T9" fmla="*/ 47 h 53"/>
                <a:gd name="T10" fmla="*/ 11 w 54"/>
                <a:gd name="T11" fmla="*/ 47 h 53"/>
                <a:gd name="T12" fmla="*/ 54 w 54"/>
                <a:gd name="T13" fmla="*/ 4 h 53"/>
                <a:gd name="T14" fmla="*/ 49 w 54"/>
                <a:gd name="T15" fmla="*/ 0 h 53"/>
                <a:gd name="T16" fmla="*/ 6 w 54"/>
                <a:gd name="T17" fmla="*/ 43 h 53"/>
                <a:gd name="T18" fmla="*/ 6 w 54"/>
                <a:gd name="T19" fmla="*/ 17 h 53"/>
                <a:gd name="T20" fmla="*/ 0 w 54"/>
                <a:gd name="T21" fmla="*/ 1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53">
                  <a:moveTo>
                    <a:pt x="0" y="17"/>
                  </a:moveTo>
                  <a:lnTo>
                    <a:pt x="0" y="50"/>
                  </a:lnTo>
                  <a:lnTo>
                    <a:pt x="3" y="53"/>
                  </a:lnTo>
                  <a:lnTo>
                    <a:pt x="36" y="53"/>
                  </a:lnTo>
                  <a:lnTo>
                    <a:pt x="36" y="47"/>
                  </a:lnTo>
                  <a:lnTo>
                    <a:pt x="11" y="47"/>
                  </a:lnTo>
                  <a:lnTo>
                    <a:pt x="54" y="4"/>
                  </a:lnTo>
                  <a:lnTo>
                    <a:pt x="49" y="0"/>
                  </a:lnTo>
                  <a:lnTo>
                    <a:pt x="6" y="43"/>
                  </a:lnTo>
                  <a:lnTo>
                    <a:pt x="6" y="17"/>
                  </a:lnTo>
                  <a:lnTo>
                    <a:pt x="0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2" name="Группа 631"/>
          <p:cNvGrpSpPr/>
          <p:nvPr/>
        </p:nvGrpSpPr>
        <p:grpSpPr>
          <a:xfrm>
            <a:off x="2447926" y="3664615"/>
            <a:ext cx="304800" cy="200026"/>
            <a:chOff x="2447926" y="3664615"/>
            <a:chExt cx="304800" cy="200026"/>
          </a:xfrm>
          <a:solidFill>
            <a:schemeClr val="tx2"/>
          </a:solidFill>
        </p:grpSpPr>
        <p:sp>
          <p:nvSpPr>
            <p:cNvPr id="448" name="Freeform 457"/>
            <p:cNvSpPr>
              <a:spLocks/>
            </p:cNvSpPr>
            <p:nvPr/>
          </p:nvSpPr>
          <p:spPr bwMode="auto">
            <a:xfrm>
              <a:off x="2517776" y="3839240"/>
              <a:ext cx="20638" cy="15875"/>
            </a:xfrm>
            <a:custGeom>
              <a:avLst/>
              <a:gdLst>
                <a:gd name="T0" fmla="*/ 17 w 17"/>
                <a:gd name="T1" fmla="*/ 6 h 13"/>
                <a:gd name="T2" fmla="*/ 3 w 17"/>
                <a:gd name="T3" fmla="*/ 0 h 13"/>
                <a:gd name="T4" fmla="*/ 0 w 17"/>
                <a:gd name="T5" fmla="*/ 8 h 13"/>
                <a:gd name="T6" fmla="*/ 15 w 17"/>
                <a:gd name="T7" fmla="*/ 13 h 13"/>
                <a:gd name="T8" fmla="*/ 17 w 17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3">
                  <a:moveTo>
                    <a:pt x="17" y="6"/>
                  </a:moveTo>
                  <a:cubicBezTo>
                    <a:pt x="12" y="4"/>
                    <a:pt x="7" y="2"/>
                    <a:pt x="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0"/>
                    <a:pt x="10" y="12"/>
                    <a:pt x="15" y="13"/>
                  </a:cubicBezTo>
                  <a:lnTo>
                    <a:pt x="17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9" name="Freeform 458"/>
            <p:cNvSpPr>
              <a:spLocks/>
            </p:cNvSpPr>
            <p:nvPr/>
          </p:nvSpPr>
          <p:spPr bwMode="auto">
            <a:xfrm>
              <a:off x="2546351" y="3848765"/>
              <a:ext cx="19050" cy="12700"/>
            </a:xfrm>
            <a:custGeom>
              <a:avLst/>
              <a:gdLst>
                <a:gd name="T0" fmla="*/ 17 w 17"/>
                <a:gd name="T1" fmla="*/ 3 h 11"/>
                <a:gd name="T2" fmla="*/ 2 w 17"/>
                <a:gd name="T3" fmla="*/ 0 h 11"/>
                <a:gd name="T4" fmla="*/ 0 w 17"/>
                <a:gd name="T5" fmla="*/ 8 h 11"/>
                <a:gd name="T6" fmla="*/ 16 w 17"/>
                <a:gd name="T7" fmla="*/ 11 h 11"/>
                <a:gd name="T8" fmla="*/ 17 w 17"/>
                <a:gd name="T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3"/>
                  </a:moveTo>
                  <a:cubicBezTo>
                    <a:pt x="12" y="2"/>
                    <a:pt x="7" y="1"/>
                    <a:pt x="2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9"/>
                    <a:pt x="10" y="10"/>
                    <a:pt x="16" y="11"/>
                  </a:cubicBezTo>
                  <a:lnTo>
                    <a:pt x="17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0" name="Freeform 459"/>
            <p:cNvSpPr>
              <a:spLocks/>
            </p:cNvSpPr>
            <p:nvPr/>
          </p:nvSpPr>
          <p:spPr bwMode="auto">
            <a:xfrm>
              <a:off x="2563813" y="3666203"/>
              <a:ext cx="19050" cy="11113"/>
            </a:xfrm>
            <a:custGeom>
              <a:avLst/>
              <a:gdLst>
                <a:gd name="T0" fmla="*/ 17 w 17"/>
                <a:gd name="T1" fmla="*/ 0 h 10"/>
                <a:gd name="T2" fmla="*/ 0 w 17"/>
                <a:gd name="T3" fmla="*/ 2 h 10"/>
                <a:gd name="T4" fmla="*/ 2 w 17"/>
                <a:gd name="T5" fmla="*/ 10 h 10"/>
                <a:gd name="T6" fmla="*/ 17 w 17"/>
                <a:gd name="T7" fmla="*/ 8 h 10"/>
                <a:gd name="T8" fmla="*/ 17 w 17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0">
                  <a:moveTo>
                    <a:pt x="17" y="0"/>
                  </a:moveTo>
                  <a:cubicBezTo>
                    <a:pt x="11" y="0"/>
                    <a:pt x="6" y="1"/>
                    <a:pt x="0" y="2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7" y="9"/>
                    <a:pt x="12" y="8"/>
                    <a:pt x="17" y="8"/>
                  </a:cubicBez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1" name="Freeform 460"/>
            <p:cNvSpPr>
              <a:spLocks/>
            </p:cNvSpPr>
            <p:nvPr/>
          </p:nvSpPr>
          <p:spPr bwMode="auto">
            <a:xfrm>
              <a:off x="2592388" y="3664615"/>
              <a:ext cx="19050" cy="11113"/>
            </a:xfrm>
            <a:custGeom>
              <a:avLst/>
              <a:gdLst>
                <a:gd name="T0" fmla="*/ 16 w 16"/>
                <a:gd name="T1" fmla="*/ 9 h 9"/>
                <a:gd name="T2" fmla="*/ 16 w 16"/>
                <a:gd name="T3" fmla="*/ 1 h 9"/>
                <a:gd name="T4" fmla="*/ 0 w 16"/>
                <a:gd name="T5" fmla="*/ 0 h 9"/>
                <a:gd name="T6" fmla="*/ 0 w 16"/>
                <a:gd name="T7" fmla="*/ 8 h 9"/>
                <a:gd name="T8" fmla="*/ 16 w 16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">
                  <a:moveTo>
                    <a:pt x="16" y="9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1" y="0"/>
                    <a:pt x="5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8"/>
                    <a:pt x="11" y="8"/>
                    <a:pt x="1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2" name="Freeform 461"/>
            <p:cNvSpPr>
              <a:spLocks/>
            </p:cNvSpPr>
            <p:nvPr/>
          </p:nvSpPr>
          <p:spPr bwMode="auto">
            <a:xfrm>
              <a:off x="2573338" y="3853528"/>
              <a:ext cx="20638" cy="11113"/>
            </a:xfrm>
            <a:custGeom>
              <a:avLst/>
              <a:gdLst>
                <a:gd name="T0" fmla="*/ 17 w 17"/>
                <a:gd name="T1" fmla="*/ 1 h 9"/>
                <a:gd name="T2" fmla="*/ 1 w 17"/>
                <a:gd name="T3" fmla="*/ 0 h 9"/>
                <a:gd name="T4" fmla="*/ 0 w 17"/>
                <a:gd name="T5" fmla="*/ 8 h 9"/>
                <a:gd name="T6" fmla="*/ 16 w 17"/>
                <a:gd name="T7" fmla="*/ 9 h 9"/>
                <a:gd name="T8" fmla="*/ 17 w 17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17" y="1"/>
                  </a:moveTo>
                  <a:cubicBezTo>
                    <a:pt x="11" y="1"/>
                    <a:pt x="6" y="1"/>
                    <a:pt x="1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9"/>
                    <a:pt x="11" y="9"/>
                    <a:pt x="16" y="9"/>
                  </a:cubicBez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3" name="Freeform 462"/>
            <p:cNvSpPr>
              <a:spLocks/>
            </p:cNvSpPr>
            <p:nvPr/>
          </p:nvSpPr>
          <p:spPr bwMode="auto">
            <a:xfrm>
              <a:off x="2601913" y="3853528"/>
              <a:ext cx="20638" cy="11113"/>
            </a:xfrm>
            <a:custGeom>
              <a:avLst/>
              <a:gdLst>
                <a:gd name="T0" fmla="*/ 17 w 17"/>
                <a:gd name="T1" fmla="*/ 8 h 9"/>
                <a:gd name="T2" fmla="*/ 16 w 17"/>
                <a:gd name="T3" fmla="*/ 0 h 9"/>
                <a:gd name="T4" fmla="*/ 0 w 17"/>
                <a:gd name="T5" fmla="*/ 1 h 9"/>
                <a:gd name="T6" fmla="*/ 0 w 17"/>
                <a:gd name="T7" fmla="*/ 9 h 9"/>
                <a:gd name="T8" fmla="*/ 17 w 17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17" y="8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1" y="1"/>
                    <a:pt x="6" y="1"/>
                    <a:pt x="0" y="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6" y="9"/>
                    <a:pt x="11" y="9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4" name="Freeform 463"/>
            <p:cNvSpPr>
              <a:spLocks/>
            </p:cNvSpPr>
            <p:nvPr/>
          </p:nvSpPr>
          <p:spPr bwMode="auto">
            <a:xfrm>
              <a:off x="2630488" y="3850353"/>
              <a:ext cx="20638" cy="12700"/>
            </a:xfrm>
            <a:custGeom>
              <a:avLst/>
              <a:gdLst>
                <a:gd name="T0" fmla="*/ 17 w 17"/>
                <a:gd name="T1" fmla="*/ 8 h 11"/>
                <a:gd name="T2" fmla="*/ 15 w 17"/>
                <a:gd name="T3" fmla="*/ 0 h 11"/>
                <a:gd name="T4" fmla="*/ 0 w 17"/>
                <a:gd name="T5" fmla="*/ 3 h 11"/>
                <a:gd name="T6" fmla="*/ 1 w 17"/>
                <a:gd name="T7" fmla="*/ 11 h 11"/>
                <a:gd name="T8" fmla="*/ 17 w 1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8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0" y="1"/>
                    <a:pt x="5" y="2"/>
                    <a:pt x="0" y="3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6" y="10"/>
                    <a:pt x="12" y="9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5" name="Freeform 464"/>
            <p:cNvSpPr>
              <a:spLocks/>
            </p:cNvSpPr>
            <p:nvPr/>
          </p:nvSpPr>
          <p:spPr bwMode="auto">
            <a:xfrm>
              <a:off x="2620963" y="3666203"/>
              <a:ext cx="20638" cy="11113"/>
            </a:xfrm>
            <a:custGeom>
              <a:avLst/>
              <a:gdLst>
                <a:gd name="T0" fmla="*/ 17 w 17"/>
                <a:gd name="T1" fmla="*/ 2 h 10"/>
                <a:gd name="T2" fmla="*/ 0 w 17"/>
                <a:gd name="T3" fmla="*/ 0 h 10"/>
                <a:gd name="T4" fmla="*/ 0 w 17"/>
                <a:gd name="T5" fmla="*/ 8 h 10"/>
                <a:gd name="T6" fmla="*/ 15 w 17"/>
                <a:gd name="T7" fmla="*/ 10 h 10"/>
                <a:gd name="T8" fmla="*/ 17 w 17"/>
                <a:gd name="T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0">
                  <a:moveTo>
                    <a:pt x="17" y="2"/>
                  </a:moveTo>
                  <a:cubicBezTo>
                    <a:pt x="11" y="1"/>
                    <a:pt x="6" y="1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9"/>
                    <a:pt x="10" y="9"/>
                    <a:pt x="15" y="10"/>
                  </a:cubicBezTo>
                  <a:lnTo>
                    <a:pt x="17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6" name="Freeform 465"/>
            <p:cNvSpPr>
              <a:spLocks/>
            </p:cNvSpPr>
            <p:nvPr/>
          </p:nvSpPr>
          <p:spPr bwMode="auto">
            <a:xfrm>
              <a:off x="2649538" y="3670965"/>
              <a:ext cx="19050" cy="14288"/>
            </a:xfrm>
            <a:custGeom>
              <a:avLst/>
              <a:gdLst>
                <a:gd name="T0" fmla="*/ 17 w 17"/>
                <a:gd name="T1" fmla="*/ 4 h 12"/>
                <a:gd name="T2" fmla="*/ 2 w 17"/>
                <a:gd name="T3" fmla="*/ 0 h 12"/>
                <a:gd name="T4" fmla="*/ 0 w 17"/>
                <a:gd name="T5" fmla="*/ 8 h 12"/>
                <a:gd name="T6" fmla="*/ 15 w 17"/>
                <a:gd name="T7" fmla="*/ 12 h 12"/>
                <a:gd name="T8" fmla="*/ 17 w 17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17" y="4"/>
                  </a:moveTo>
                  <a:cubicBezTo>
                    <a:pt x="12" y="3"/>
                    <a:pt x="7" y="1"/>
                    <a:pt x="2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9"/>
                    <a:pt x="10" y="10"/>
                    <a:pt x="15" y="12"/>
                  </a:cubicBezTo>
                  <a:lnTo>
                    <a:pt x="17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7" name="Freeform 466"/>
            <p:cNvSpPr>
              <a:spLocks/>
            </p:cNvSpPr>
            <p:nvPr/>
          </p:nvSpPr>
          <p:spPr bwMode="auto">
            <a:xfrm>
              <a:off x="2470151" y="3809078"/>
              <a:ext cx="19050" cy="19050"/>
            </a:xfrm>
            <a:custGeom>
              <a:avLst/>
              <a:gdLst>
                <a:gd name="T0" fmla="*/ 12 w 17"/>
                <a:gd name="T1" fmla="*/ 16 h 16"/>
                <a:gd name="T2" fmla="*/ 17 w 17"/>
                <a:gd name="T3" fmla="*/ 10 h 16"/>
                <a:gd name="T4" fmla="*/ 6 w 17"/>
                <a:gd name="T5" fmla="*/ 0 h 16"/>
                <a:gd name="T6" fmla="*/ 0 w 17"/>
                <a:gd name="T7" fmla="*/ 5 h 16"/>
                <a:gd name="T8" fmla="*/ 12 w 17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2" y="16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13" y="7"/>
                    <a:pt x="9" y="3"/>
                    <a:pt x="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9"/>
                    <a:pt x="8" y="13"/>
                    <a:pt x="12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8" name="Freeform 467"/>
            <p:cNvSpPr>
              <a:spLocks/>
            </p:cNvSpPr>
            <p:nvPr/>
          </p:nvSpPr>
          <p:spPr bwMode="auto">
            <a:xfrm>
              <a:off x="2462213" y="3707478"/>
              <a:ext cx="20638" cy="20638"/>
            </a:xfrm>
            <a:custGeom>
              <a:avLst/>
              <a:gdLst>
                <a:gd name="T0" fmla="*/ 17 w 17"/>
                <a:gd name="T1" fmla="*/ 6 h 17"/>
                <a:gd name="T2" fmla="*/ 11 w 17"/>
                <a:gd name="T3" fmla="*/ 0 h 17"/>
                <a:gd name="T4" fmla="*/ 0 w 17"/>
                <a:gd name="T5" fmla="*/ 13 h 17"/>
                <a:gd name="T6" fmla="*/ 7 w 17"/>
                <a:gd name="T7" fmla="*/ 17 h 17"/>
                <a:gd name="T8" fmla="*/ 17 w 17"/>
                <a:gd name="T9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6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7" y="4"/>
                    <a:pt x="3" y="8"/>
                    <a:pt x="0" y="13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10" y="13"/>
                    <a:pt x="13" y="10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9" name="Freeform 468"/>
            <p:cNvSpPr>
              <a:spLocks/>
            </p:cNvSpPr>
            <p:nvPr/>
          </p:nvSpPr>
          <p:spPr bwMode="auto">
            <a:xfrm>
              <a:off x="2536826" y="3669378"/>
              <a:ext cx="19050" cy="14288"/>
            </a:xfrm>
            <a:custGeom>
              <a:avLst/>
              <a:gdLst>
                <a:gd name="T0" fmla="*/ 15 w 17"/>
                <a:gd name="T1" fmla="*/ 0 h 12"/>
                <a:gd name="T2" fmla="*/ 0 w 17"/>
                <a:gd name="T3" fmla="*/ 4 h 12"/>
                <a:gd name="T4" fmla="*/ 2 w 17"/>
                <a:gd name="T5" fmla="*/ 12 h 12"/>
                <a:gd name="T6" fmla="*/ 17 w 17"/>
                <a:gd name="T7" fmla="*/ 8 h 12"/>
                <a:gd name="T8" fmla="*/ 15 w 17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15" y="0"/>
                  </a:moveTo>
                  <a:cubicBezTo>
                    <a:pt x="10" y="1"/>
                    <a:pt x="5" y="3"/>
                    <a:pt x="0" y="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7" y="10"/>
                    <a:pt x="12" y="9"/>
                    <a:pt x="17" y="8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0" name="Freeform 469"/>
            <p:cNvSpPr>
              <a:spLocks/>
            </p:cNvSpPr>
            <p:nvPr/>
          </p:nvSpPr>
          <p:spPr bwMode="auto">
            <a:xfrm>
              <a:off x="2451101" y="3731290"/>
              <a:ext cx="14288" cy="20638"/>
            </a:xfrm>
            <a:custGeom>
              <a:avLst/>
              <a:gdLst>
                <a:gd name="T0" fmla="*/ 0 w 13"/>
                <a:gd name="T1" fmla="*/ 16 h 18"/>
                <a:gd name="T2" fmla="*/ 8 w 13"/>
                <a:gd name="T3" fmla="*/ 18 h 18"/>
                <a:gd name="T4" fmla="*/ 13 w 13"/>
                <a:gd name="T5" fmla="*/ 4 h 18"/>
                <a:gd name="T6" fmla="*/ 6 w 13"/>
                <a:gd name="T7" fmla="*/ 0 h 18"/>
                <a:gd name="T8" fmla="*/ 0 w 13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0" y="16"/>
                  </a:moveTo>
                  <a:cubicBezTo>
                    <a:pt x="8" y="18"/>
                    <a:pt x="8" y="18"/>
                    <a:pt x="8" y="18"/>
                  </a:cubicBezTo>
                  <a:cubicBezTo>
                    <a:pt x="9" y="13"/>
                    <a:pt x="10" y="8"/>
                    <a:pt x="13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5"/>
                    <a:pt x="1" y="10"/>
                    <a:pt x="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1" name="Freeform 470"/>
            <p:cNvSpPr>
              <a:spLocks/>
            </p:cNvSpPr>
            <p:nvPr/>
          </p:nvSpPr>
          <p:spPr bwMode="auto">
            <a:xfrm>
              <a:off x="2508251" y="3677315"/>
              <a:ext cx="22225" cy="17463"/>
            </a:xfrm>
            <a:custGeom>
              <a:avLst/>
              <a:gdLst>
                <a:gd name="T0" fmla="*/ 15 w 18"/>
                <a:gd name="T1" fmla="*/ 0 h 14"/>
                <a:gd name="T2" fmla="*/ 0 w 18"/>
                <a:gd name="T3" fmla="*/ 6 h 14"/>
                <a:gd name="T4" fmla="*/ 3 w 18"/>
                <a:gd name="T5" fmla="*/ 14 h 14"/>
                <a:gd name="T6" fmla="*/ 18 w 18"/>
                <a:gd name="T7" fmla="*/ 7 h 14"/>
                <a:gd name="T8" fmla="*/ 15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5" y="0"/>
                  </a:moveTo>
                  <a:cubicBezTo>
                    <a:pt x="10" y="2"/>
                    <a:pt x="4" y="4"/>
                    <a:pt x="0" y="6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8" y="11"/>
                    <a:pt x="13" y="9"/>
                    <a:pt x="18" y="7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2" name="Freeform 471"/>
            <p:cNvSpPr>
              <a:spLocks/>
            </p:cNvSpPr>
            <p:nvPr/>
          </p:nvSpPr>
          <p:spPr bwMode="auto">
            <a:xfrm>
              <a:off x="2484438" y="3690015"/>
              <a:ext cx="19050" cy="19050"/>
            </a:xfrm>
            <a:custGeom>
              <a:avLst/>
              <a:gdLst>
                <a:gd name="T0" fmla="*/ 13 w 17"/>
                <a:gd name="T1" fmla="*/ 0 h 16"/>
                <a:gd name="T2" fmla="*/ 0 w 17"/>
                <a:gd name="T3" fmla="*/ 10 h 16"/>
                <a:gd name="T4" fmla="*/ 5 w 17"/>
                <a:gd name="T5" fmla="*/ 16 h 16"/>
                <a:gd name="T6" fmla="*/ 17 w 17"/>
                <a:gd name="T7" fmla="*/ 7 h 16"/>
                <a:gd name="T8" fmla="*/ 13 w 17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3" y="0"/>
                  </a:moveTo>
                  <a:cubicBezTo>
                    <a:pt x="9" y="3"/>
                    <a:pt x="4" y="6"/>
                    <a:pt x="0" y="10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3"/>
                    <a:pt x="13" y="10"/>
                    <a:pt x="17" y="7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3" name="Freeform 472"/>
            <p:cNvSpPr>
              <a:spLocks/>
            </p:cNvSpPr>
            <p:nvPr/>
          </p:nvSpPr>
          <p:spPr bwMode="auto">
            <a:xfrm>
              <a:off x="2492376" y="3826540"/>
              <a:ext cx="20638" cy="17463"/>
            </a:xfrm>
            <a:custGeom>
              <a:avLst/>
              <a:gdLst>
                <a:gd name="T0" fmla="*/ 18 w 18"/>
                <a:gd name="T1" fmla="*/ 8 h 15"/>
                <a:gd name="T2" fmla="*/ 4 w 18"/>
                <a:gd name="T3" fmla="*/ 0 h 15"/>
                <a:gd name="T4" fmla="*/ 0 w 18"/>
                <a:gd name="T5" fmla="*/ 7 h 15"/>
                <a:gd name="T6" fmla="*/ 14 w 18"/>
                <a:gd name="T7" fmla="*/ 15 h 15"/>
                <a:gd name="T8" fmla="*/ 18 w 18"/>
                <a:gd name="T9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18" y="8"/>
                  </a:moveTo>
                  <a:cubicBezTo>
                    <a:pt x="13" y="6"/>
                    <a:pt x="8" y="3"/>
                    <a:pt x="4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10"/>
                    <a:pt x="9" y="13"/>
                    <a:pt x="14" y="15"/>
                  </a:cubicBezTo>
                  <a:lnTo>
                    <a:pt x="1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4" name="Freeform 473"/>
            <p:cNvSpPr>
              <a:spLocks/>
            </p:cNvSpPr>
            <p:nvPr/>
          </p:nvSpPr>
          <p:spPr bwMode="auto">
            <a:xfrm>
              <a:off x="2452688" y="3786853"/>
              <a:ext cx="17463" cy="20638"/>
            </a:xfrm>
            <a:custGeom>
              <a:avLst/>
              <a:gdLst>
                <a:gd name="T0" fmla="*/ 9 w 15"/>
                <a:gd name="T1" fmla="*/ 17 h 17"/>
                <a:gd name="T2" fmla="*/ 15 w 15"/>
                <a:gd name="T3" fmla="*/ 13 h 17"/>
                <a:gd name="T4" fmla="*/ 8 w 15"/>
                <a:gd name="T5" fmla="*/ 0 h 17"/>
                <a:gd name="T6" fmla="*/ 0 w 15"/>
                <a:gd name="T7" fmla="*/ 2 h 17"/>
                <a:gd name="T8" fmla="*/ 9 w 15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9" y="17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2" y="8"/>
                    <a:pt x="10" y="4"/>
                    <a:pt x="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8"/>
                    <a:pt x="5" y="13"/>
                    <a:pt x="9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5" name="Freeform 474"/>
            <p:cNvSpPr>
              <a:spLocks/>
            </p:cNvSpPr>
            <p:nvPr/>
          </p:nvSpPr>
          <p:spPr bwMode="auto">
            <a:xfrm>
              <a:off x="2720976" y="3710653"/>
              <a:ext cx="19050" cy="20638"/>
            </a:xfrm>
            <a:custGeom>
              <a:avLst/>
              <a:gdLst>
                <a:gd name="T0" fmla="*/ 0 w 16"/>
                <a:gd name="T1" fmla="*/ 5 h 17"/>
                <a:gd name="T2" fmla="*/ 10 w 16"/>
                <a:gd name="T3" fmla="*/ 17 h 17"/>
                <a:gd name="T4" fmla="*/ 16 w 16"/>
                <a:gd name="T5" fmla="*/ 13 h 17"/>
                <a:gd name="T6" fmla="*/ 6 w 16"/>
                <a:gd name="T7" fmla="*/ 0 h 17"/>
                <a:gd name="T8" fmla="*/ 0 w 16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0" y="5"/>
                  </a:moveTo>
                  <a:cubicBezTo>
                    <a:pt x="4" y="9"/>
                    <a:pt x="7" y="13"/>
                    <a:pt x="10" y="17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3" y="8"/>
                    <a:pt x="10" y="4"/>
                    <a:pt x="6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6" name="Freeform 475"/>
            <p:cNvSpPr>
              <a:spLocks/>
            </p:cNvSpPr>
            <p:nvPr/>
          </p:nvSpPr>
          <p:spPr bwMode="auto">
            <a:xfrm>
              <a:off x="2727326" y="3790028"/>
              <a:ext cx="19050" cy="22225"/>
            </a:xfrm>
            <a:custGeom>
              <a:avLst/>
              <a:gdLst>
                <a:gd name="T0" fmla="*/ 16 w 16"/>
                <a:gd name="T1" fmla="*/ 3 h 18"/>
                <a:gd name="T2" fmla="*/ 8 w 16"/>
                <a:gd name="T3" fmla="*/ 0 h 18"/>
                <a:gd name="T4" fmla="*/ 0 w 16"/>
                <a:gd name="T5" fmla="*/ 13 h 18"/>
                <a:gd name="T6" fmla="*/ 7 w 16"/>
                <a:gd name="T7" fmla="*/ 18 h 18"/>
                <a:gd name="T8" fmla="*/ 16 w 16"/>
                <a:gd name="T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16" y="3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4"/>
                    <a:pt x="4" y="8"/>
                    <a:pt x="0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0" y="13"/>
                    <a:pt x="13" y="8"/>
                    <a:pt x="1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7" name="Freeform 476"/>
            <p:cNvSpPr>
              <a:spLocks/>
            </p:cNvSpPr>
            <p:nvPr/>
          </p:nvSpPr>
          <p:spPr bwMode="auto">
            <a:xfrm>
              <a:off x="2736851" y="3734465"/>
              <a:ext cx="15875" cy="22225"/>
            </a:xfrm>
            <a:custGeom>
              <a:avLst/>
              <a:gdLst>
                <a:gd name="T0" fmla="*/ 13 w 13"/>
                <a:gd name="T1" fmla="*/ 16 h 18"/>
                <a:gd name="T2" fmla="*/ 7 w 13"/>
                <a:gd name="T3" fmla="*/ 0 h 18"/>
                <a:gd name="T4" fmla="*/ 0 w 13"/>
                <a:gd name="T5" fmla="*/ 3 h 18"/>
                <a:gd name="T6" fmla="*/ 5 w 13"/>
                <a:gd name="T7" fmla="*/ 18 h 18"/>
                <a:gd name="T8" fmla="*/ 13 w 13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13" y="16"/>
                  </a:moveTo>
                  <a:cubicBezTo>
                    <a:pt x="12" y="11"/>
                    <a:pt x="10" y="5"/>
                    <a:pt x="7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8"/>
                    <a:pt x="4" y="13"/>
                    <a:pt x="5" y="18"/>
                  </a:cubicBezTo>
                  <a:lnTo>
                    <a:pt x="13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8" name="Freeform 477"/>
            <p:cNvSpPr>
              <a:spLocks/>
            </p:cNvSpPr>
            <p:nvPr/>
          </p:nvSpPr>
          <p:spPr bwMode="auto">
            <a:xfrm>
              <a:off x="2740026" y="3764628"/>
              <a:ext cx="12700" cy="20638"/>
            </a:xfrm>
            <a:custGeom>
              <a:avLst/>
              <a:gdLst>
                <a:gd name="T0" fmla="*/ 10 w 10"/>
                <a:gd name="T1" fmla="*/ 0 h 17"/>
                <a:gd name="T2" fmla="*/ 10 w 10"/>
                <a:gd name="T3" fmla="*/ 0 h 17"/>
                <a:gd name="T4" fmla="*/ 2 w 10"/>
                <a:gd name="T5" fmla="*/ 0 h 17"/>
                <a:gd name="T6" fmla="*/ 0 w 10"/>
                <a:gd name="T7" fmla="*/ 15 h 17"/>
                <a:gd name="T8" fmla="*/ 8 w 10"/>
                <a:gd name="T9" fmla="*/ 17 h 17"/>
                <a:gd name="T10" fmla="*/ 10 w 10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5"/>
                    <a:pt x="2" y="10"/>
                    <a:pt x="0" y="15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2"/>
                    <a:pt x="10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9" name="Freeform 478"/>
            <p:cNvSpPr>
              <a:spLocks/>
            </p:cNvSpPr>
            <p:nvPr/>
          </p:nvSpPr>
          <p:spPr bwMode="auto">
            <a:xfrm>
              <a:off x="2447926" y="3759865"/>
              <a:ext cx="12700" cy="20638"/>
            </a:xfrm>
            <a:custGeom>
              <a:avLst/>
              <a:gdLst>
                <a:gd name="T0" fmla="*/ 10 w 10"/>
                <a:gd name="T1" fmla="*/ 15 h 17"/>
                <a:gd name="T2" fmla="*/ 8 w 10"/>
                <a:gd name="T3" fmla="*/ 4 h 17"/>
                <a:gd name="T4" fmla="*/ 8 w 10"/>
                <a:gd name="T5" fmla="*/ 1 h 17"/>
                <a:gd name="T6" fmla="*/ 0 w 10"/>
                <a:gd name="T7" fmla="*/ 0 h 17"/>
                <a:gd name="T8" fmla="*/ 0 w 10"/>
                <a:gd name="T9" fmla="*/ 4 h 17"/>
                <a:gd name="T10" fmla="*/ 2 w 10"/>
                <a:gd name="T11" fmla="*/ 17 h 17"/>
                <a:gd name="T12" fmla="*/ 10 w 10"/>
                <a:gd name="T1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7">
                  <a:moveTo>
                    <a:pt x="10" y="15"/>
                  </a:moveTo>
                  <a:cubicBezTo>
                    <a:pt x="9" y="12"/>
                    <a:pt x="8" y="8"/>
                    <a:pt x="8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9"/>
                    <a:pt x="1" y="13"/>
                    <a:pt x="2" y="17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0" name="Freeform 479"/>
            <p:cNvSpPr>
              <a:spLocks/>
            </p:cNvSpPr>
            <p:nvPr/>
          </p:nvSpPr>
          <p:spPr bwMode="auto">
            <a:xfrm>
              <a:off x="2674938" y="3678903"/>
              <a:ext cx="22225" cy="17463"/>
            </a:xfrm>
            <a:custGeom>
              <a:avLst/>
              <a:gdLst>
                <a:gd name="T0" fmla="*/ 18 w 18"/>
                <a:gd name="T1" fmla="*/ 7 h 14"/>
                <a:gd name="T2" fmla="*/ 3 w 18"/>
                <a:gd name="T3" fmla="*/ 0 h 14"/>
                <a:gd name="T4" fmla="*/ 0 w 18"/>
                <a:gd name="T5" fmla="*/ 8 h 14"/>
                <a:gd name="T6" fmla="*/ 14 w 18"/>
                <a:gd name="T7" fmla="*/ 14 h 14"/>
                <a:gd name="T8" fmla="*/ 18 w 18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18" y="7"/>
                  </a:moveTo>
                  <a:cubicBezTo>
                    <a:pt x="13" y="5"/>
                    <a:pt x="8" y="2"/>
                    <a:pt x="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" y="10"/>
                    <a:pt x="10" y="12"/>
                    <a:pt x="14" y="14"/>
                  </a:cubicBezTo>
                  <a:lnTo>
                    <a:pt x="18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1" name="Freeform 480"/>
            <p:cNvSpPr>
              <a:spLocks/>
            </p:cNvSpPr>
            <p:nvPr/>
          </p:nvSpPr>
          <p:spPr bwMode="auto">
            <a:xfrm>
              <a:off x="2684463" y="3828128"/>
              <a:ext cx="22225" cy="19050"/>
            </a:xfrm>
            <a:custGeom>
              <a:avLst/>
              <a:gdLst>
                <a:gd name="T0" fmla="*/ 18 w 18"/>
                <a:gd name="T1" fmla="*/ 7 h 15"/>
                <a:gd name="T2" fmla="*/ 13 w 18"/>
                <a:gd name="T3" fmla="*/ 0 h 15"/>
                <a:gd name="T4" fmla="*/ 0 w 18"/>
                <a:gd name="T5" fmla="*/ 8 h 15"/>
                <a:gd name="T6" fmla="*/ 3 w 18"/>
                <a:gd name="T7" fmla="*/ 15 h 15"/>
                <a:gd name="T8" fmla="*/ 18 w 18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18" y="7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3"/>
                    <a:pt x="5" y="6"/>
                    <a:pt x="0" y="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8" y="13"/>
                    <a:pt x="13" y="10"/>
                    <a:pt x="1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2" name="Freeform 481"/>
            <p:cNvSpPr>
              <a:spLocks/>
            </p:cNvSpPr>
            <p:nvPr/>
          </p:nvSpPr>
          <p:spPr bwMode="auto">
            <a:xfrm>
              <a:off x="2659063" y="3842415"/>
              <a:ext cx="20638" cy="14288"/>
            </a:xfrm>
            <a:custGeom>
              <a:avLst/>
              <a:gdLst>
                <a:gd name="T0" fmla="*/ 18 w 18"/>
                <a:gd name="T1" fmla="*/ 7 h 13"/>
                <a:gd name="T2" fmla="*/ 15 w 18"/>
                <a:gd name="T3" fmla="*/ 0 h 13"/>
                <a:gd name="T4" fmla="*/ 0 w 18"/>
                <a:gd name="T5" fmla="*/ 5 h 13"/>
                <a:gd name="T6" fmla="*/ 2 w 18"/>
                <a:gd name="T7" fmla="*/ 13 h 13"/>
                <a:gd name="T8" fmla="*/ 18 w 18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3">
                  <a:moveTo>
                    <a:pt x="18" y="7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0" y="2"/>
                    <a:pt x="5" y="3"/>
                    <a:pt x="0" y="5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7" y="11"/>
                    <a:pt x="13" y="9"/>
                    <a:pt x="1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3" name="Freeform 482"/>
            <p:cNvSpPr>
              <a:spLocks/>
            </p:cNvSpPr>
            <p:nvPr/>
          </p:nvSpPr>
          <p:spPr bwMode="auto">
            <a:xfrm>
              <a:off x="2700338" y="3691603"/>
              <a:ext cx="20638" cy="19050"/>
            </a:xfrm>
            <a:custGeom>
              <a:avLst/>
              <a:gdLst>
                <a:gd name="T0" fmla="*/ 18 w 18"/>
                <a:gd name="T1" fmla="*/ 10 h 16"/>
                <a:gd name="T2" fmla="*/ 4 w 18"/>
                <a:gd name="T3" fmla="*/ 0 h 16"/>
                <a:gd name="T4" fmla="*/ 0 w 18"/>
                <a:gd name="T5" fmla="*/ 7 h 16"/>
                <a:gd name="T6" fmla="*/ 12 w 18"/>
                <a:gd name="T7" fmla="*/ 16 h 16"/>
                <a:gd name="T8" fmla="*/ 18 w 18"/>
                <a:gd name="T9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8" y="10"/>
                  </a:moveTo>
                  <a:cubicBezTo>
                    <a:pt x="14" y="6"/>
                    <a:pt x="9" y="3"/>
                    <a:pt x="4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0"/>
                    <a:pt x="9" y="13"/>
                    <a:pt x="12" y="16"/>
                  </a:cubicBezTo>
                  <a:lnTo>
                    <a:pt x="18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4" name="Freeform 483"/>
            <p:cNvSpPr>
              <a:spLocks/>
            </p:cNvSpPr>
            <p:nvPr/>
          </p:nvSpPr>
          <p:spPr bwMode="auto">
            <a:xfrm>
              <a:off x="2708276" y="3812253"/>
              <a:ext cx="20638" cy="20638"/>
            </a:xfrm>
            <a:custGeom>
              <a:avLst/>
              <a:gdLst>
                <a:gd name="T0" fmla="*/ 17 w 17"/>
                <a:gd name="T1" fmla="*/ 6 h 17"/>
                <a:gd name="T2" fmla="*/ 11 w 17"/>
                <a:gd name="T3" fmla="*/ 0 h 17"/>
                <a:gd name="T4" fmla="*/ 0 w 17"/>
                <a:gd name="T5" fmla="*/ 10 h 17"/>
                <a:gd name="T6" fmla="*/ 4 w 17"/>
                <a:gd name="T7" fmla="*/ 17 h 17"/>
                <a:gd name="T8" fmla="*/ 17 w 17"/>
                <a:gd name="T9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6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4" y="7"/>
                    <a:pt x="0" y="10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9" y="13"/>
                    <a:pt x="13" y="10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75" name="Freeform 484"/>
          <p:cNvSpPr>
            <a:spLocks/>
          </p:cNvSpPr>
          <p:nvPr/>
        </p:nvSpPr>
        <p:spPr bwMode="auto">
          <a:xfrm>
            <a:off x="2913063" y="3882103"/>
            <a:ext cx="19050" cy="15875"/>
          </a:xfrm>
          <a:custGeom>
            <a:avLst/>
            <a:gdLst>
              <a:gd name="T0" fmla="*/ 12 w 12"/>
              <a:gd name="T1" fmla="*/ 10 h 10"/>
              <a:gd name="T2" fmla="*/ 12 w 12"/>
              <a:gd name="T3" fmla="*/ 4 h 10"/>
              <a:gd name="T4" fmla="*/ 7 w 12"/>
              <a:gd name="T5" fmla="*/ 4 h 10"/>
              <a:gd name="T6" fmla="*/ 6 w 12"/>
              <a:gd name="T7" fmla="*/ 0 h 10"/>
              <a:gd name="T8" fmla="*/ 0 w 12"/>
              <a:gd name="T9" fmla="*/ 3 h 10"/>
              <a:gd name="T10" fmla="*/ 4 w 12"/>
              <a:gd name="T11" fmla="*/ 10 h 10"/>
              <a:gd name="T12" fmla="*/ 12 w 12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" h="10">
                <a:moveTo>
                  <a:pt x="12" y="10"/>
                </a:moveTo>
                <a:lnTo>
                  <a:pt x="12" y="4"/>
                </a:lnTo>
                <a:lnTo>
                  <a:pt x="7" y="4"/>
                </a:lnTo>
                <a:lnTo>
                  <a:pt x="6" y="0"/>
                </a:lnTo>
                <a:lnTo>
                  <a:pt x="0" y="3"/>
                </a:lnTo>
                <a:lnTo>
                  <a:pt x="4" y="10"/>
                </a:lnTo>
                <a:lnTo>
                  <a:pt x="12" y="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5" name="Freeform 504"/>
          <p:cNvSpPr>
            <a:spLocks/>
          </p:cNvSpPr>
          <p:nvPr/>
        </p:nvSpPr>
        <p:spPr bwMode="auto">
          <a:xfrm>
            <a:off x="3132138" y="3753515"/>
            <a:ext cx="14288" cy="22225"/>
          </a:xfrm>
          <a:custGeom>
            <a:avLst/>
            <a:gdLst>
              <a:gd name="T0" fmla="*/ 9 w 9"/>
              <a:gd name="T1" fmla="*/ 7 h 14"/>
              <a:gd name="T2" fmla="*/ 5 w 9"/>
              <a:gd name="T3" fmla="*/ 0 h 14"/>
              <a:gd name="T4" fmla="*/ 0 w 9"/>
              <a:gd name="T5" fmla="*/ 3 h 14"/>
              <a:gd name="T6" fmla="*/ 2 w 9"/>
              <a:gd name="T7" fmla="*/ 7 h 14"/>
              <a:gd name="T8" fmla="*/ 0 w 9"/>
              <a:gd name="T9" fmla="*/ 11 h 14"/>
              <a:gd name="T10" fmla="*/ 5 w 9"/>
              <a:gd name="T11" fmla="*/ 14 h 14"/>
              <a:gd name="T12" fmla="*/ 9 w 9"/>
              <a:gd name="T13" fmla="*/ 7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" h="14">
                <a:moveTo>
                  <a:pt x="9" y="7"/>
                </a:moveTo>
                <a:lnTo>
                  <a:pt x="5" y="0"/>
                </a:lnTo>
                <a:lnTo>
                  <a:pt x="0" y="3"/>
                </a:lnTo>
                <a:lnTo>
                  <a:pt x="2" y="7"/>
                </a:lnTo>
                <a:lnTo>
                  <a:pt x="0" y="11"/>
                </a:lnTo>
                <a:lnTo>
                  <a:pt x="5" y="14"/>
                </a:lnTo>
                <a:lnTo>
                  <a:pt x="9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3" name="Группа 632"/>
          <p:cNvGrpSpPr/>
          <p:nvPr/>
        </p:nvGrpSpPr>
        <p:grpSpPr>
          <a:xfrm>
            <a:off x="2843213" y="3631278"/>
            <a:ext cx="292100" cy="247650"/>
            <a:chOff x="2843213" y="3631278"/>
            <a:chExt cx="292100" cy="247650"/>
          </a:xfrm>
          <a:solidFill>
            <a:schemeClr val="tx2"/>
          </a:solidFill>
        </p:grpSpPr>
        <p:sp>
          <p:nvSpPr>
            <p:cNvPr id="476" name="Freeform 485"/>
            <p:cNvSpPr>
              <a:spLocks/>
            </p:cNvSpPr>
            <p:nvPr/>
          </p:nvSpPr>
          <p:spPr bwMode="auto">
            <a:xfrm>
              <a:off x="2854326" y="3780503"/>
              <a:ext cx="19050" cy="20638"/>
            </a:xfrm>
            <a:custGeom>
              <a:avLst/>
              <a:gdLst>
                <a:gd name="T0" fmla="*/ 7 w 12"/>
                <a:gd name="T1" fmla="*/ 13 h 13"/>
                <a:gd name="T2" fmla="*/ 0 w 12"/>
                <a:gd name="T3" fmla="*/ 2 h 13"/>
                <a:gd name="T4" fmla="*/ 5 w 12"/>
                <a:gd name="T5" fmla="*/ 0 h 13"/>
                <a:gd name="T6" fmla="*/ 12 w 12"/>
                <a:gd name="T7" fmla="*/ 10 h 13"/>
                <a:gd name="T8" fmla="*/ 7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lnTo>
                    <a:pt x="0" y="2"/>
                  </a:lnTo>
                  <a:lnTo>
                    <a:pt x="5" y="0"/>
                  </a:lnTo>
                  <a:lnTo>
                    <a:pt x="12" y="10"/>
                  </a:lnTo>
                  <a:lnTo>
                    <a:pt x="7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7" name="Freeform 486"/>
            <p:cNvSpPr>
              <a:spLocks/>
            </p:cNvSpPr>
            <p:nvPr/>
          </p:nvSpPr>
          <p:spPr bwMode="auto">
            <a:xfrm>
              <a:off x="2884488" y="3831303"/>
              <a:ext cx="17463" cy="20638"/>
            </a:xfrm>
            <a:custGeom>
              <a:avLst/>
              <a:gdLst>
                <a:gd name="T0" fmla="*/ 5 w 11"/>
                <a:gd name="T1" fmla="*/ 0 h 13"/>
                <a:gd name="T2" fmla="*/ 11 w 11"/>
                <a:gd name="T3" fmla="*/ 10 h 13"/>
                <a:gd name="T4" fmla="*/ 6 w 11"/>
                <a:gd name="T5" fmla="*/ 13 h 13"/>
                <a:gd name="T6" fmla="*/ 0 w 11"/>
                <a:gd name="T7" fmla="*/ 3 h 13"/>
                <a:gd name="T8" fmla="*/ 5 w 1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lnTo>
                    <a:pt x="11" y="10"/>
                  </a:lnTo>
                  <a:lnTo>
                    <a:pt x="6" y="13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8" name="Freeform 487"/>
            <p:cNvSpPr>
              <a:spLocks/>
            </p:cNvSpPr>
            <p:nvPr/>
          </p:nvSpPr>
          <p:spPr bwMode="auto">
            <a:xfrm>
              <a:off x="2898776" y="3856703"/>
              <a:ext cx="19050" cy="22225"/>
            </a:xfrm>
            <a:custGeom>
              <a:avLst/>
              <a:gdLst>
                <a:gd name="T0" fmla="*/ 5 w 12"/>
                <a:gd name="T1" fmla="*/ 0 h 14"/>
                <a:gd name="T2" fmla="*/ 12 w 12"/>
                <a:gd name="T3" fmla="*/ 11 h 14"/>
                <a:gd name="T4" fmla="*/ 6 w 12"/>
                <a:gd name="T5" fmla="*/ 14 h 14"/>
                <a:gd name="T6" fmla="*/ 0 w 12"/>
                <a:gd name="T7" fmla="*/ 3 h 14"/>
                <a:gd name="T8" fmla="*/ 5 w 12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5" y="0"/>
                  </a:moveTo>
                  <a:lnTo>
                    <a:pt x="12" y="11"/>
                  </a:lnTo>
                  <a:lnTo>
                    <a:pt x="6" y="14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9" name="Freeform 488"/>
            <p:cNvSpPr>
              <a:spLocks/>
            </p:cNvSpPr>
            <p:nvPr/>
          </p:nvSpPr>
          <p:spPr bwMode="auto">
            <a:xfrm>
              <a:off x="2870201" y="3804315"/>
              <a:ext cx="17463" cy="23813"/>
            </a:xfrm>
            <a:custGeom>
              <a:avLst/>
              <a:gdLst>
                <a:gd name="T0" fmla="*/ 5 w 11"/>
                <a:gd name="T1" fmla="*/ 0 h 15"/>
                <a:gd name="T2" fmla="*/ 11 w 11"/>
                <a:gd name="T3" fmla="*/ 12 h 15"/>
                <a:gd name="T4" fmla="*/ 6 w 11"/>
                <a:gd name="T5" fmla="*/ 15 h 15"/>
                <a:gd name="T6" fmla="*/ 0 w 11"/>
                <a:gd name="T7" fmla="*/ 3 h 15"/>
                <a:gd name="T8" fmla="*/ 5 w 1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5">
                  <a:moveTo>
                    <a:pt x="5" y="0"/>
                  </a:moveTo>
                  <a:lnTo>
                    <a:pt x="11" y="12"/>
                  </a:lnTo>
                  <a:lnTo>
                    <a:pt x="6" y="15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0" name="Freeform 489"/>
            <p:cNvSpPr>
              <a:spLocks/>
            </p:cNvSpPr>
            <p:nvPr/>
          </p:nvSpPr>
          <p:spPr bwMode="auto">
            <a:xfrm>
              <a:off x="2843213" y="3753515"/>
              <a:ext cx="14288" cy="22225"/>
            </a:xfrm>
            <a:custGeom>
              <a:avLst/>
              <a:gdLst>
                <a:gd name="T0" fmla="*/ 0 w 9"/>
                <a:gd name="T1" fmla="*/ 7 h 14"/>
                <a:gd name="T2" fmla="*/ 4 w 9"/>
                <a:gd name="T3" fmla="*/ 14 h 14"/>
                <a:gd name="T4" fmla="*/ 9 w 9"/>
                <a:gd name="T5" fmla="*/ 11 h 14"/>
                <a:gd name="T6" fmla="*/ 7 w 9"/>
                <a:gd name="T7" fmla="*/ 7 h 14"/>
                <a:gd name="T8" fmla="*/ 9 w 9"/>
                <a:gd name="T9" fmla="*/ 3 h 14"/>
                <a:gd name="T10" fmla="*/ 4 w 9"/>
                <a:gd name="T11" fmla="*/ 0 h 14"/>
                <a:gd name="T12" fmla="*/ 0 w 9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4">
                  <a:moveTo>
                    <a:pt x="0" y="7"/>
                  </a:moveTo>
                  <a:lnTo>
                    <a:pt x="4" y="14"/>
                  </a:lnTo>
                  <a:lnTo>
                    <a:pt x="9" y="11"/>
                  </a:lnTo>
                  <a:lnTo>
                    <a:pt x="7" y="7"/>
                  </a:lnTo>
                  <a:lnTo>
                    <a:pt x="9" y="3"/>
                  </a:lnTo>
                  <a:lnTo>
                    <a:pt x="4" y="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1" name="Freeform 490"/>
            <p:cNvSpPr>
              <a:spLocks/>
            </p:cNvSpPr>
            <p:nvPr/>
          </p:nvSpPr>
          <p:spPr bwMode="auto">
            <a:xfrm>
              <a:off x="2870201" y="3702715"/>
              <a:ext cx="17463" cy="22225"/>
            </a:xfrm>
            <a:custGeom>
              <a:avLst/>
              <a:gdLst>
                <a:gd name="T0" fmla="*/ 5 w 11"/>
                <a:gd name="T1" fmla="*/ 14 h 14"/>
                <a:gd name="T2" fmla="*/ 0 w 11"/>
                <a:gd name="T3" fmla="*/ 11 h 14"/>
                <a:gd name="T4" fmla="*/ 6 w 11"/>
                <a:gd name="T5" fmla="*/ 0 h 14"/>
                <a:gd name="T6" fmla="*/ 11 w 11"/>
                <a:gd name="T7" fmla="*/ 3 h 14"/>
                <a:gd name="T8" fmla="*/ 5 w 1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4">
                  <a:moveTo>
                    <a:pt x="5" y="14"/>
                  </a:moveTo>
                  <a:lnTo>
                    <a:pt x="0" y="11"/>
                  </a:lnTo>
                  <a:lnTo>
                    <a:pt x="6" y="0"/>
                  </a:lnTo>
                  <a:lnTo>
                    <a:pt x="11" y="3"/>
                  </a:lnTo>
                  <a:lnTo>
                    <a:pt x="5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2" name="Freeform 491"/>
            <p:cNvSpPr>
              <a:spLocks/>
            </p:cNvSpPr>
            <p:nvPr/>
          </p:nvSpPr>
          <p:spPr bwMode="auto">
            <a:xfrm>
              <a:off x="2898776" y="3651915"/>
              <a:ext cx="19050" cy="20638"/>
            </a:xfrm>
            <a:custGeom>
              <a:avLst/>
              <a:gdLst>
                <a:gd name="T0" fmla="*/ 5 w 12"/>
                <a:gd name="T1" fmla="*/ 13 h 13"/>
                <a:gd name="T2" fmla="*/ 0 w 12"/>
                <a:gd name="T3" fmla="*/ 10 h 13"/>
                <a:gd name="T4" fmla="*/ 6 w 12"/>
                <a:gd name="T5" fmla="*/ 0 h 13"/>
                <a:gd name="T6" fmla="*/ 12 w 12"/>
                <a:gd name="T7" fmla="*/ 2 h 13"/>
                <a:gd name="T8" fmla="*/ 5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5" y="13"/>
                  </a:moveTo>
                  <a:lnTo>
                    <a:pt x="0" y="1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3" name="Freeform 492"/>
            <p:cNvSpPr>
              <a:spLocks/>
            </p:cNvSpPr>
            <p:nvPr/>
          </p:nvSpPr>
          <p:spPr bwMode="auto">
            <a:xfrm>
              <a:off x="2854326" y="3729703"/>
              <a:ext cx="19050" cy="20638"/>
            </a:xfrm>
            <a:custGeom>
              <a:avLst/>
              <a:gdLst>
                <a:gd name="T0" fmla="*/ 5 w 12"/>
                <a:gd name="T1" fmla="*/ 13 h 13"/>
                <a:gd name="T2" fmla="*/ 0 w 12"/>
                <a:gd name="T3" fmla="*/ 10 h 13"/>
                <a:gd name="T4" fmla="*/ 7 w 12"/>
                <a:gd name="T5" fmla="*/ 0 h 13"/>
                <a:gd name="T6" fmla="*/ 12 w 12"/>
                <a:gd name="T7" fmla="*/ 2 h 13"/>
                <a:gd name="T8" fmla="*/ 5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5" y="13"/>
                  </a:moveTo>
                  <a:lnTo>
                    <a:pt x="0" y="10"/>
                  </a:lnTo>
                  <a:lnTo>
                    <a:pt x="7" y="0"/>
                  </a:lnTo>
                  <a:lnTo>
                    <a:pt x="12" y="2"/>
                  </a:lnTo>
                  <a:lnTo>
                    <a:pt x="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4" name="Freeform 493"/>
            <p:cNvSpPr>
              <a:spLocks/>
            </p:cNvSpPr>
            <p:nvPr/>
          </p:nvSpPr>
          <p:spPr bwMode="auto">
            <a:xfrm>
              <a:off x="2884488" y="3677315"/>
              <a:ext cx="17463" cy="22225"/>
            </a:xfrm>
            <a:custGeom>
              <a:avLst/>
              <a:gdLst>
                <a:gd name="T0" fmla="*/ 5 w 11"/>
                <a:gd name="T1" fmla="*/ 14 h 14"/>
                <a:gd name="T2" fmla="*/ 0 w 11"/>
                <a:gd name="T3" fmla="*/ 11 h 14"/>
                <a:gd name="T4" fmla="*/ 6 w 11"/>
                <a:gd name="T5" fmla="*/ 0 h 14"/>
                <a:gd name="T6" fmla="*/ 11 w 11"/>
                <a:gd name="T7" fmla="*/ 3 h 14"/>
                <a:gd name="T8" fmla="*/ 5 w 1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4">
                  <a:moveTo>
                    <a:pt x="5" y="14"/>
                  </a:moveTo>
                  <a:lnTo>
                    <a:pt x="0" y="11"/>
                  </a:lnTo>
                  <a:lnTo>
                    <a:pt x="6" y="0"/>
                  </a:lnTo>
                  <a:lnTo>
                    <a:pt x="11" y="3"/>
                  </a:lnTo>
                  <a:lnTo>
                    <a:pt x="5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5" name="Freeform 494"/>
            <p:cNvSpPr>
              <a:spLocks/>
            </p:cNvSpPr>
            <p:nvPr/>
          </p:nvSpPr>
          <p:spPr bwMode="auto">
            <a:xfrm>
              <a:off x="2913063" y="3631278"/>
              <a:ext cx="19050" cy="15875"/>
            </a:xfrm>
            <a:custGeom>
              <a:avLst/>
              <a:gdLst>
                <a:gd name="T0" fmla="*/ 0 w 12"/>
                <a:gd name="T1" fmla="*/ 7 h 10"/>
                <a:gd name="T2" fmla="*/ 6 w 12"/>
                <a:gd name="T3" fmla="*/ 10 h 10"/>
                <a:gd name="T4" fmla="*/ 7 w 12"/>
                <a:gd name="T5" fmla="*/ 6 h 10"/>
                <a:gd name="T6" fmla="*/ 12 w 12"/>
                <a:gd name="T7" fmla="*/ 6 h 10"/>
                <a:gd name="T8" fmla="*/ 12 w 12"/>
                <a:gd name="T9" fmla="*/ 0 h 10"/>
                <a:gd name="T10" fmla="*/ 4 w 12"/>
                <a:gd name="T11" fmla="*/ 0 h 10"/>
                <a:gd name="T12" fmla="*/ 0 w 12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lnTo>
                    <a:pt x="6" y="10"/>
                  </a:lnTo>
                  <a:lnTo>
                    <a:pt x="7" y="6"/>
                  </a:lnTo>
                  <a:lnTo>
                    <a:pt x="12" y="6"/>
                  </a:lnTo>
                  <a:lnTo>
                    <a:pt x="12" y="0"/>
                  </a:lnTo>
                  <a:lnTo>
                    <a:pt x="4" y="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6" name="Rectangle 495"/>
            <p:cNvSpPr>
              <a:spLocks noChangeArrowheads="1"/>
            </p:cNvSpPr>
            <p:nvPr/>
          </p:nvSpPr>
          <p:spPr bwMode="auto">
            <a:xfrm>
              <a:off x="2970213" y="363127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7" name="Rectangle 496"/>
            <p:cNvSpPr>
              <a:spLocks noChangeArrowheads="1"/>
            </p:cNvSpPr>
            <p:nvPr/>
          </p:nvSpPr>
          <p:spPr bwMode="auto">
            <a:xfrm>
              <a:off x="2998788" y="363127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8" name="Rectangle 497"/>
            <p:cNvSpPr>
              <a:spLocks noChangeArrowheads="1"/>
            </p:cNvSpPr>
            <p:nvPr/>
          </p:nvSpPr>
          <p:spPr bwMode="auto">
            <a:xfrm>
              <a:off x="2941638" y="363127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9" name="Rectangle 498"/>
            <p:cNvSpPr>
              <a:spLocks noChangeArrowheads="1"/>
            </p:cNvSpPr>
            <p:nvPr/>
          </p:nvSpPr>
          <p:spPr bwMode="auto">
            <a:xfrm>
              <a:off x="3027363" y="3631278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0" name="Freeform 499"/>
            <p:cNvSpPr>
              <a:spLocks/>
            </p:cNvSpPr>
            <p:nvPr/>
          </p:nvSpPr>
          <p:spPr bwMode="auto">
            <a:xfrm>
              <a:off x="3055938" y="3631278"/>
              <a:ext cx="20638" cy="15875"/>
            </a:xfrm>
            <a:custGeom>
              <a:avLst/>
              <a:gdLst>
                <a:gd name="T0" fmla="*/ 0 w 13"/>
                <a:gd name="T1" fmla="*/ 0 h 10"/>
                <a:gd name="T2" fmla="*/ 0 w 13"/>
                <a:gd name="T3" fmla="*/ 6 h 10"/>
                <a:gd name="T4" fmla="*/ 6 w 13"/>
                <a:gd name="T5" fmla="*/ 6 h 10"/>
                <a:gd name="T6" fmla="*/ 8 w 13"/>
                <a:gd name="T7" fmla="*/ 10 h 10"/>
                <a:gd name="T8" fmla="*/ 13 w 13"/>
                <a:gd name="T9" fmla="*/ 7 h 10"/>
                <a:gd name="T10" fmla="*/ 9 w 13"/>
                <a:gd name="T11" fmla="*/ 0 h 10"/>
                <a:gd name="T12" fmla="*/ 0 w 13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lnTo>
                    <a:pt x="0" y="6"/>
                  </a:lnTo>
                  <a:lnTo>
                    <a:pt x="6" y="6"/>
                  </a:lnTo>
                  <a:lnTo>
                    <a:pt x="8" y="10"/>
                  </a:lnTo>
                  <a:lnTo>
                    <a:pt x="13" y="7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1" name="Freeform 500"/>
            <p:cNvSpPr>
              <a:spLocks/>
            </p:cNvSpPr>
            <p:nvPr/>
          </p:nvSpPr>
          <p:spPr bwMode="auto">
            <a:xfrm>
              <a:off x="3101976" y="3702715"/>
              <a:ext cx="19050" cy="22225"/>
            </a:xfrm>
            <a:custGeom>
              <a:avLst/>
              <a:gdLst>
                <a:gd name="T0" fmla="*/ 6 w 12"/>
                <a:gd name="T1" fmla="*/ 14 h 14"/>
                <a:gd name="T2" fmla="*/ 0 w 12"/>
                <a:gd name="T3" fmla="*/ 3 h 14"/>
                <a:gd name="T4" fmla="*/ 6 w 12"/>
                <a:gd name="T5" fmla="*/ 0 h 14"/>
                <a:gd name="T6" fmla="*/ 12 w 12"/>
                <a:gd name="T7" fmla="*/ 11 h 14"/>
                <a:gd name="T8" fmla="*/ 6 w 12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6" y="14"/>
                  </a:moveTo>
                  <a:lnTo>
                    <a:pt x="0" y="3"/>
                  </a:lnTo>
                  <a:lnTo>
                    <a:pt x="6" y="0"/>
                  </a:lnTo>
                  <a:lnTo>
                    <a:pt x="12" y="11"/>
                  </a:lnTo>
                  <a:lnTo>
                    <a:pt x="6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2" name="Freeform 501"/>
            <p:cNvSpPr>
              <a:spLocks/>
            </p:cNvSpPr>
            <p:nvPr/>
          </p:nvSpPr>
          <p:spPr bwMode="auto">
            <a:xfrm>
              <a:off x="3073401" y="3651915"/>
              <a:ext cx="19050" cy="20638"/>
            </a:xfrm>
            <a:custGeom>
              <a:avLst/>
              <a:gdLst>
                <a:gd name="T0" fmla="*/ 6 w 12"/>
                <a:gd name="T1" fmla="*/ 13 h 13"/>
                <a:gd name="T2" fmla="*/ 0 w 12"/>
                <a:gd name="T3" fmla="*/ 2 h 13"/>
                <a:gd name="T4" fmla="*/ 5 w 12"/>
                <a:gd name="T5" fmla="*/ 0 h 13"/>
                <a:gd name="T6" fmla="*/ 12 w 12"/>
                <a:gd name="T7" fmla="*/ 10 h 13"/>
                <a:gd name="T8" fmla="*/ 6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6" y="13"/>
                  </a:moveTo>
                  <a:lnTo>
                    <a:pt x="0" y="2"/>
                  </a:lnTo>
                  <a:lnTo>
                    <a:pt x="5" y="0"/>
                  </a:lnTo>
                  <a:lnTo>
                    <a:pt x="12" y="10"/>
                  </a:lnTo>
                  <a:lnTo>
                    <a:pt x="6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3" name="Freeform 502"/>
            <p:cNvSpPr>
              <a:spLocks/>
            </p:cNvSpPr>
            <p:nvPr/>
          </p:nvSpPr>
          <p:spPr bwMode="auto">
            <a:xfrm>
              <a:off x="3087688" y="3677315"/>
              <a:ext cx="19050" cy="22225"/>
            </a:xfrm>
            <a:custGeom>
              <a:avLst/>
              <a:gdLst>
                <a:gd name="T0" fmla="*/ 6 w 12"/>
                <a:gd name="T1" fmla="*/ 14 h 14"/>
                <a:gd name="T2" fmla="*/ 0 w 12"/>
                <a:gd name="T3" fmla="*/ 3 h 14"/>
                <a:gd name="T4" fmla="*/ 6 w 12"/>
                <a:gd name="T5" fmla="*/ 0 h 14"/>
                <a:gd name="T6" fmla="*/ 12 w 12"/>
                <a:gd name="T7" fmla="*/ 11 h 14"/>
                <a:gd name="T8" fmla="*/ 6 w 12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6" y="14"/>
                  </a:moveTo>
                  <a:lnTo>
                    <a:pt x="0" y="3"/>
                  </a:lnTo>
                  <a:lnTo>
                    <a:pt x="6" y="0"/>
                  </a:lnTo>
                  <a:lnTo>
                    <a:pt x="12" y="11"/>
                  </a:lnTo>
                  <a:lnTo>
                    <a:pt x="6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4" name="Freeform 503"/>
            <p:cNvSpPr>
              <a:spLocks/>
            </p:cNvSpPr>
            <p:nvPr/>
          </p:nvSpPr>
          <p:spPr bwMode="auto">
            <a:xfrm>
              <a:off x="3116263" y="3729703"/>
              <a:ext cx="19050" cy="20638"/>
            </a:xfrm>
            <a:custGeom>
              <a:avLst/>
              <a:gdLst>
                <a:gd name="T0" fmla="*/ 7 w 12"/>
                <a:gd name="T1" fmla="*/ 13 h 13"/>
                <a:gd name="T2" fmla="*/ 0 w 12"/>
                <a:gd name="T3" fmla="*/ 2 h 13"/>
                <a:gd name="T4" fmla="*/ 6 w 12"/>
                <a:gd name="T5" fmla="*/ 0 h 13"/>
                <a:gd name="T6" fmla="*/ 12 w 12"/>
                <a:gd name="T7" fmla="*/ 10 h 13"/>
                <a:gd name="T8" fmla="*/ 7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lnTo>
                    <a:pt x="0" y="2"/>
                  </a:lnTo>
                  <a:lnTo>
                    <a:pt x="6" y="0"/>
                  </a:lnTo>
                  <a:lnTo>
                    <a:pt x="12" y="10"/>
                  </a:lnTo>
                  <a:lnTo>
                    <a:pt x="7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6" name="Freeform 505"/>
            <p:cNvSpPr>
              <a:spLocks/>
            </p:cNvSpPr>
            <p:nvPr/>
          </p:nvSpPr>
          <p:spPr bwMode="auto">
            <a:xfrm>
              <a:off x="3073401" y="3856703"/>
              <a:ext cx="19050" cy="22225"/>
            </a:xfrm>
            <a:custGeom>
              <a:avLst/>
              <a:gdLst>
                <a:gd name="T0" fmla="*/ 5 w 12"/>
                <a:gd name="T1" fmla="*/ 14 h 14"/>
                <a:gd name="T2" fmla="*/ 0 w 12"/>
                <a:gd name="T3" fmla="*/ 11 h 14"/>
                <a:gd name="T4" fmla="*/ 6 w 12"/>
                <a:gd name="T5" fmla="*/ 0 h 14"/>
                <a:gd name="T6" fmla="*/ 12 w 12"/>
                <a:gd name="T7" fmla="*/ 3 h 14"/>
                <a:gd name="T8" fmla="*/ 5 w 12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5" y="14"/>
                  </a:moveTo>
                  <a:lnTo>
                    <a:pt x="0" y="11"/>
                  </a:lnTo>
                  <a:lnTo>
                    <a:pt x="6" y="0"/>
                  </a:lnTo>
                  <a:lnTo>
                    <a:pt x="12" y="3"/>
                  </a:lnTo>
                  <a:lnTo>
                    <a:pt x="5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7" name="Freeform 506"/>
            <p:cNvSpPr>
              <a:spLocks/>
            </p:cNvSpPr>
            <p:nvPr/>
          </p:nvSpPr>
          <p:spPr bwMode="auto">
            <a:xfrm>
              <a:off x="3087688" y="3831303"/>
              <a:ext cx="19050" cy="20638"/>
            </a:xfrm>
            <a:custGeom>
              <a:avLst/>
              <a:gdLst>
                <a:gd name="T0" fmla="*/ 6 w 12"/>
                <a:gd name="T1" fmla="*/ 0 h 13"/>
                <a:gd name="T2" fmla="*/ 12 w 12"/>
                <a:gd name="T3" fmla="*/ 3 h 13"/>
                <a:gd name="T4" fmla="*/ 6 w 12"/>
                <a:gd name="T5" fmla="*/ 13 h 13"/>
                <a:gd name="T6" fmla="*/ 0 w 12"/>
                <a:gd name="T7" fmla="*/ 10 h 13"/>
                <a:gd name="T8" fmla="*/ 6 w 12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lnTo>
                    <a:pt x="12" y="3"/>
                  </a:lnTo>
                  <a:lnTo>
                    <a:pt x="6" y="13"/>
                  </a:lnTo>
                  <a:lnTo>
                    <a:pt x="0" y="1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8" name="Freeform 507"/>
            <p:cNvSpPr>
              <a:spLocks/>
            </p:cNvSpPr>
            <p:nvPr/>
          </p:nvSpPr>
          <p:spPr bwMode="auto">
            <a:xfrm>
              <a:off x="3101976" y="3804315"/>
              <a:ext cx="19050" cy="23813"/>
            </a:xfrm>
            <a:custGeom>
              <a:avLst/>
              <a:gdLst>
                <a:gd name="T0" fmla="*/ 6 w 12"/>
                <a:gd name="T1" fmla="*/ 0 h 15"/>
                <a:gd name="T2" fmla="*/ 12 w 12"/>
                <a:gd name="T3" fmla="*/ 3 h 15"/>
                <a:gd name="T4" fmla="*/ 6 w 12"/>
                <a:gd name="T5" fmla="*/ 15 h 15"/>
                <a:gd name="T6" fmla="*/ 0 w 12"/>
                <a:gd name="T7" fmla="*/ 12 h 15"/>
                <a:gd name="T8" fmla="*/ 6 w 1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6" y="0"/>
                  </a:moveTo>
                  <a:lnTo>
                    <a:pt x="12" y="3"/>
                  </a:lnTo>
                  <a:lnTo>
                    <a:pt x="6" y="15"/>
                  </a:lnTo>
                  <a:lnTo>
                    <a:pt x="0" y="12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9" name="Freeform 508"/>
            <p:cNvSpPr>
              <a:spLocks/>
            </p:cNvSpPr>
            <p:nvPr/>
          </p:nvSpPr>
          <p:spPr bwMode="auto">
            <a:xfrm>
              <a:off x="3116263" y="3780503"/>
              <a:ext cx="19050" cy="20638"/>
            </a:xfrm>
            <a:custGeom>
              <a:avLst/>
              <a:gdLst>
                <a:gd name="T0" fmla="*/ 7 w 12"/>
                <a:gd name="T1" fmla="*/ 0 h 13"/>
                <a:gd name="T2" fmla="*/ 12 w 12"/>
                <a:gd name="T3" fmla="*/ 3 h 13"/>
                <a:gd name="T4" fmla="*/ 6 w 12"/>
                <a:gd name="T5" fmla="*/ 13 h 13"/>
                <a:gd name="T6" fmla="*/ 0 w 12"/>
                <a:gd name="T7" fmla="*/ 10 h 13"/>
                <a:gd name="T8" fmla="*/ 7 w 12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7" y="0"/>
                  </a:moveTo>
                  <a:lnTo>
                    <a:pt x="12" y="3"/>
                  </a:lnTo>
                  <a:lnTo>
                    <a:pt x="6" y="13"/>
                  </a:lnTo>
                  <a:lnTo>
                    <a:pt x="0" y="10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00" name="Freeform 509"/>
          <p:cNvSpPr>
            <a:spLocks/>
          </p:cNvSpPr>
          <p:nvPr/>
        </p:nvSpPr>
        <p:spPr bwMode="auto">
          <a:xfrm>
            <a:off x="3055938" y="3882103"/>
            <a:ext cx="20638" cy="15875"/>
          </a:xfrm>
          <a:custGeom>
            <a:avLst/>
            <a:gdLst>
              <a:gd name="T0" fmla="*/ 0 w 13"/>
              <a:gd name="T1" fmla="*/ 10 h 10"/>
              <a:gd name="T2" fmla="*/ 9 w 13"/>
              <a:gd name="T3" fmla="*/ 10 h 10"/>
              <a:gd name="T4" fmla="*/ 13 w 13"/>
              <a:gd name="T5" fmla="*/ 3 h 10"/>
              <a:gd name="T6" fmla="*/ 8 w 13"/>
              <a:gd name="T7" fmla="*/ 0 h 10"/>
              <a:gd name="T8" fmla="*/ 6 w 13"/>
              <a:gd name="T9" fmla="*/ 4 h 10"/>
              <a:gd name="T10" fmla="*/ 0 w 13"/>
              <a:gd name="T11" fmla="*/ 4 h 10"/>
              <a:gd name="T12" fmla="*/ 0 w 13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" h="10">
                <a:moveTo>
                  <a:pt x="0" y="10"/>
                </a:moveTo>
                <a:lnTo>
                  <a:pt x="9" y="10"/>
                </a:lnTo>
                <a:lnTo>
                  <a:pt x="13" y="3"/>
                </a:lnTo>
                <a:lnTo>
                  <a:pt x="8" y="0"/>
                </a:lnTo>
                <a:lnTo>
                  <a:pt x="6" y="4"/>
                </a:lnTo>
                <a:lnTo>
                  <a:pt x="0" y="4"/>
                </a:lnTo>
                <a:lnTo>
                  <a:pt x="0" y="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1" name="Rectangle 510"/>
          <p:cNvSpPr>
            <a:spLocks noChangeArrowheads="1"/>
          </p:cNvSpPr>
          <p:nvPr/>
        </p:nvSpPr>
        <p:spPr bwMode="auto">
          <a:xfrm>
            <a:off x="3027363" y="3888453"/>
            <a:ext cx="19050" cy="9525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2" name="Rectangle 511"/>
          <p:cNvSpPr>
            <a:spLocks noChangeArrowheads="1"/>
          </p:cNvSpPr>
          <p:nvPr/>
        </p:nvSpPr>
        <p:spPr bwMode="auto">
          <a:xfrm>
            <a:off x="2970213" y="3888453"/>
            <a:ext cx="19050" cy="9525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3" name="Rectangle 512"/>
          <p:cNvSpPr>
            <a:spLocks noChangeArrowheads="1"/>
          </p:cNvSpPr>
          <p:nvPr/>
        </p:nvSpPr>
        <p:spPr bwMode="auto">
          <a:xfrm>
            <a:off x="2998788" y="3888453"/>
            <a:ext cx="19050" cy="9525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4" name="Rectangle 513"/>
          <p:cNvSpPr>
            <a:spLocks noChangeArrowheads="1"/>
          </p:cNvSpPr>
          <p:nvPr/>
        </p:nvSpPr>
        <p:spPr bwMode="auto">
          <a:xfrm>
            <a:off x="2941638" y="3888453"/>
            <a:ext cx="19050" cy="9525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4" name="Группа 633"/>
          <p:cNvGrpSpPr/>
          <p:nvPr/>
        </p:nvGrpSpPr>
        <p:grpSpPr>
          <a:xfrm>
            <a:off x="3238501" y="3664615"/>
            <a:ext cx="303213" cy="200026"/>
            <a:chOff x="3238501" y="3664615"/>
            <a:chExt cx="303213" cy="200026"/>
          </a:xfrm>
          <a:solidFill>
            <a:schemeClr val="tx2"/>
          </a:solidFill>
        </p:grpSpPr>
        <p:sp>
          <p:nvSpPr>
            <p:cNvPr id="505" name="Freeform 514"/>
            <p:cNvSpPr>
              <a:spLocks/>
            </p:cNvSpPr>
            <p:nvPr/>
          </p:nvSpPr>
          <p:spPr bwMode="auto">
            <a:xfrm>
              <a:off x="3527426" y="3850353"/>
              <a:ext cx="14288" cy="14288"/>
            </a:xfrm>
            <a:custGeom>
              <a:avLst/>
              <a:gdLst>
                <a:gd name="T0" fmla="*/ 3 w 9"/>
                <a:gd name="T1" fmla="*/ 3 h 9"/>
                <a:gd name="T2" fmla="*/ 0 w 9"/>
                <a:gd name="T3" fmla="*/ 3 h 9"/>
                <a:gd name="T4" fmla="*/ 0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3 w 9"/>
                <a:gd name="T11" fmla="*/ 0 h 9"/>
                <a:gd name="T12" fmla="*/ 3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6" name="Rectangle 515"/>
            <p:cNvSpPr>
              <a:spLocks noChangeArrowheads="1"/>
            </p:cNvSpPr>
            <p:nvPr/>
          </p:nvSpPr>
          <p:spPr bwMode="auto">
            <a:xfrm>
              <a:off x="3498851" y="38551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7" name="Rectangle 516"/>
            <p:cNvSpPr>
              <a:spLocks noChangeArrowheads="1"/>
            </p:cNvSpPr>
            <p:nvPr/>
          </p:nvSpPr>
          <p:spPr bwMode="auto">
            <a:xfrm>
              <a:off x="3381376" y="3855115"/>
              <a:ext cx="174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8" name="Rectangle 517"/>
            <p:cNvSpPr>
              <a:spLocks noChangeArrowheads="1"/>
            </p:cNvSpPr>
            <p:nvPr/>
          </p:nvSpPr>
          <p:spPr bwMode="auto">
            <a:xfrm>
              <a:off x="3290888" y="38551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9" name="Rectangle 518"/>
            <p:cNvSpPr>
              <a:spLocks noChangeArrowheads="1"/>
            </p:cNvSpPr>
            <p:nvPr/>
          </p:nvSpPr>
          <p:spPr bwMode="auto">
            <a:xfrm>
              <a:off x="3408363" y="38551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0" name="Rectangle 519"/>
            <p:cNvSpPr>
              <a:spLocks noChangeArrowheads="1"/>
            </p:cNvSpPr>
            <p:nvPr/>
          </p:nvSpPr>
          <p:spPr bwMode="auto">
            <a:xfrm>
              <a:off x="3436938" y="38551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1" name="Rectangle 520"/>
            <p:cNvSpPr>
              <a:spLocks noChangeArrowheads="1"/>
            </p:cNvSpPr>
            <p:nvPr/>
          </p:nvSpPr>
          <p:spPr bwMode="auto">
            <a:xfrm>
              <a:off x="3352801" y="38551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2" name="Rectangle 521"/>
            <p:cNvSpPr>
              <a:spLocks noChangeArrowheads="1"/>
            </p:cNvSpPr>
            <p:nvPr/>
          </p:nvSpPr>
          <p:spPr bwMode="auto">
            <a:xfrm>
              <a:off x="3470276" y="38551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3" name="Rectangle 522"/>
            <p:cNvSpPr>
              <a:spLocks noChangeArrowheads="1"/>
            </p:cNvSpPr>
            <p:nvPr/>
          </p:nvSpPr>
          <p:spPr bwMode="auto">
            <a:xfrm>
              <a:off x="3319463" y="3855115"/>
              <a:ext cx="238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4" name="Rectangle 523"/>
            <p:cNvSpPr>
              <a:spLocks noChangeArrowheads="1"/>
            </p:cNvSpPr>
            <p:nvPr/>
          </p:nvSpPr>
          <p:spPr bwMode="auto">
            <a:xfrm>
              <a:off x="3262313" y="38551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5" name="Freeform 524"/>
            <p:cNvSpPr>
              <a:spLocks/>
            </p:cNvSpPr>
            <p:nvPr/>
          </p:nvSpPr>
          <p:spPr bwMode="auto">
            <a:xfrm>
              <a:off x="3238501" y="3850353"/>
              <a:ext cx="14288" cy="14288"/>
            </a:xfrm>
            <a:custGeom>
              <a:avLst/>
              <a:gdLst>
                <a:gd name="T0" fmla="*/ 9 w 9"/>
                <a:gd name="T1" fmla="*/ 3 h 9"/>
                <a:gd name="T2" fmla="*/ 6 w 9"/>
                <a:gd name="T3" fmla="*/ 3 h 9"/>
                <a:gd name="T4" fmla="*/ 6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9 w 9"/>
                <a:gd name="T11" fmla="*/ 9 h 9"/>
                <a:gd name="T12" fmla="*/ 9 w 9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lnTo>
                    <a:pt x="6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9" y="9"/>
                  </a:lnTo>
                  <a:lnTo>
                    <a:pt x="9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6" name="Rectangle 525"/>
            <p:cNvSpPr>
              <a:spLocks noChangeArrowheads="1"/>
            </p:cNvSpPr>
            <p:nvPr/>
          </p:nvSpPr>
          <p:spPr bwMode="auto">
            <a:xfrm>
              <a:off x="3238501" y="382177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7" name="Rectangle 526"/>
            <p:cNvSpPr>
              <a:spLocks noChangeArrowheads="1"/>
            </p:cNvSpPr>
            <p:nvPr/>
          </p:nvSpPr>
          <p:spPr bwMode="auto">
            <a:xfrm>
              <a:off x="3238501" y="3797965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8" name="Rectangle 527"/>
            <p:cNvSpPr>
              <a:spLocks noChangeArrowheads="1"/>
            </p:cNvSpPr>
            <p:nvPr/>
          </p:nvSpPr>
          <p:spPr bwMode="auto">
            <a:xfrm>
              <a:off x="3238501" y="37408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9" name="Rectangle 528"/>
            <p:cNvSpPr>
              <a:spLocks noChangeArrowheads="1"/>
            </p:cNvSpPr>
            <p:nvPr/>
          </p:nvSpPr>
          <p:spPr bwMode="auto">
            <a:xfrm>
              <a:off x="3238501" y="37693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0" name="Rectangle 529"/>
            <p:cNvSpPr>
              <a:spLocks noChangeArrowheads="1"/>
            </p:cNvSpPr>
            <p:nvPr/>
          </p:nvSpPr>
          <p:spPr bwMode="auto">
            <a:xfrm>
              <a:off x="3238501" y="3717003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1" name="Rectangle 530"/>
            <p:cNvSpPr>
              <a:spLocks noChangeArrowheads="1"/>
            </p:cNvSpPr>
            <p:nvPr/>
          </p:nvSpPr>
          <p:spPr bwMode="auto">
            <a:xfrm>
              <a:off x="3238501" y="36884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2" name="Freeform 531"/>
            <p:cNvSpPr>
              <a:spLocks/>
            </p:cNvSpPr>
            <p:nvPr/>
          </p:nvSpPr>
          <p:spPr bwMode="auto">
            <a:xfrm>
              <a:off x="3238501" y="3664615"/>
              <a:ext cx="14288" cy="14288"/>
            </a:xfrm>
            <a:custGeom>
              <a:avLst/>
              <a:gdLst>
                <a:gd name="T0" fmla="*/ 6 w 9"/>
                <a:gd name="T1" fmla="*/ 6 h 9"/>
                <a:gd name="T2" fmla="*/ 9 w 9"/>
                <a:gd name="T3" fmla="*/ 6 h 9"/>
                <a:gd name="T4" fmla="*/ 9 w 9"/>
                <a:gd name="T5" fmla="*/ 0 h 9"/>
                <a:gd name="T6" fmla="*/ 0 w 9"/>
                <a:gd name="T7" fmla="*/ 0 h 9"/>
                <a:gd name="T8" fmla="*/ 0 w 9"/>
                <a:gd name="T9" fmla="*/ 9 h 9"/>
                <a:gd name="T10" fmla="*/ 6 w 9"/>
                <a:gd name="T11" fmla="*/ 9 h 9"/>
                <a:gd name="T12" fmla="*/ 6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6" y="6"/>
                  </a:moveTo>
                  <a:lnTo>
                    <a:pt x="9" y="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6" y="9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3" name="Rectangle 532"/>
            <p:cNvSpPr>
              <a:spLocks noChangeArrowheads="1"/>
            </p:cNvSpPr>
            <p:nvPr/>
          </p:nvSpPr>
          <p:spPr bwMode="auto">
            <a:xfrm>
              <a:off x="3498851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4" name="Rectangle 533"/>
            <p:cNvSpPr>
              <a:spLocks noChangeArrowheads="1"/>
            </p:cNvSpPr>
            <p:nvPr/>
          </p:nvSpPr>
          <p:spPr bwMode="auto">
            <a:xfrm>
              <a:off x="3352801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5" name="Rectangle 534"/>
            <p:cNvSpPr>
              <a:spLocks noChangeArrowheads="1"/>
            </p:cNvSpPr>
            <p:nvPr/>
          </p:nvSpPr>
          <p:spPr bwMode="auto">
            <a:xfrm>
              <a:off x="3470276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6" name="Rectangle 535"/>
            <p:cNvSpPr>
              <a:spLocks noChangeArrowheads="1"/>
            </p:cNvSpPr>
            <p:nvPr/>
          </p:nvSpPr>
          <p:spPr bwMode="auto">
            <a:xfrm>
              <a:off x="3262313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7" name="Rectangle 536"/>
            <p:cNvSpPr>
              <a:spLocks noChangeArrowheads="1"/>
            </p:cNvSpPr>
            <p:nvPr/>
          </p:nvSpPr>
          <p:spPr bwMode="auto">
            <a:xfrm>
              <a:off x="3290888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8" name="Rectangle 537"/>
            <p:cNvSpPr>
              <a:spLocks noChangeArrowheads="1"/>
            </p:cNvSpPr>
            <p:nvPr/>
          </p:nvSpPr>
          <p:spPr bwMode="auto">
            <a:xfrm>
              <a:off x="3319463" y="3664615"/>
              <a:ext cx="238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9" name="Rectangle 538"/>
            <p:cNvSpPr>
              <a:spLocks noChangeArrowheads="1"/>
            </p:cNvSpPr>
            <p:nvPr/>
          </p:nvSpPr>
          <p:spPr bwMode="auto">
            <a:xfrm>
              <a:off x="3381376" y="3664615"/>
              <a:ext cx="1746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0" name="Rectangle 539"/>
            <p:cNvSpPr>
              <a:spLocks noChangeArrowheads="1"/>
            </p:cNvSpPr>
            <p:nvPr/>
          </p:nvSpPr>
          <p:spPr bwMode="auto">
            <a:xfrm>
              <a:off x="3436938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1" name="Rectangle 540"/>
            <p:cNvSpPr>
              <a:spLocks noChangeArrowheads="1"/>
            </p:cNvSpPr>
            <p:nvPr/>
          </p:nvSpPr>
          <p:spPr bwMode="auto">
            <a:xfrm>
              <a:off x="3408363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2" name="Freeform 541"/>
            <p:cNvSpPr>
              <a:spLocks/>
            </p:cNvSpPr>
            <p:nvPr/>
          </p:nvSpPr>
          <p:spPr bwMode="auto">
            <a:xfrm>
              <a:off x="3527426" y="3664615"/>
              <a:ext cx="14288" cy="14288"/>
            </a:xfrm>
            <a:custGeom>
              <a:avLst/>
              <a:gdLst>
                <a:gd name="T0" fmla="*/ 0 w 9"/>
                <a:gd name="T1" fmla="*/ 6 h 9"/>
                <a:gd name="T2" fmla="*/ 3 w 9"/>
                <a:gd name="T3" fmla="*/ 6 h 9"/>
                <a:gd name="T4" fmla="*/ 3 w 9"/>
                <a:gd name="T5" fmla="*/ 9 h 9"/>
                <a:gd name="T6" fmla="*/ 9 w 9"/>
                <a:gd name="T7" fmla="*/ 9 h 9"/>
                <a:gd name="T8" fmla="*/ 9 w 9"/>
                <a:gd name="T9" fmla="*/ 0 h 9"/>
                <a:gd name="T10" fmla="*/ 0 w 9"/>
                <a:gd name="T11" fmla="*/ 0 h 9"/>
                <a:gd name="T12" fmla="*/ 0 w 9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6"/>
                  </a:moveTo>
                  <a:lnTo>
                    <a:pt x="3" y="6"/>
                  </a:lnTo>
                  <a:lnTo>
                    <a:pt x="3" y="9"/>
                  </a:lnTo>
                  <a:lnTo>
                    <a:pt x="9" y="9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3" name="Rectangle 542"/>
            <p:cNvSpPr>
              <a:spLocks noChangeArrowheads="1"/>
            </p:cNvSpPr>
            <p:nvPr/>
          </p:nvSpPr>
          <p:spPr bwMode="auto">
            <a:xfrm>
              <a:off x="3532188" y="3717003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4" name="Rectangle 543"/>
            <p:cNvSpPr>
              <a:spLocks noChangeArrowheads="1"/>
            </p:cNvSpPr>
            <p:nvPr/>
          </p:nvSpPr>
          <p:spPr bwMode="auto">
            <a:xfrm>
              <a:off x="3532188" y="376939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5" name="Rectangle 544"/>
            <p:cNvSpPr>
              <a:spLocks noChangeArrowheads="1"/>
            </p:cNvSpPr>
            <p:nvPr/>
          </p:nvSpPr>
          <p:spPr bwMode="auto">
            <a:xfrm>
              <a:off x="3532188" y="3797965"/>
              <a:ext cx="9525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6" name="Rectangle 545"/>
            <p:cNvSpPr>
              <a:spLocks noChangeArrowheads="1"/>
            </p:cNvSpPr>
            <p:nvPr/>
          </p:nvSpPr>
          <p:spPr bwMode="auto">
            <a:xfrm>
              <a:off x="3532188" y="382177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7" name="Rectangle 546"/>
            <p:cNvSpPr>
              <a:spLocks noChangeArrowheads="1"/>
            </p:cNvSpPr>
            <p:nvPr/>
          </p:nvSpPr>
          <p:spPr bwMode="auto">
            <a:xfrm>
              <a:off x="3532188" y="368842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8" name="Rectangle 547"/>
            <p:cNvSpPr>
              <a:spLocks noChangeArrowheads="1"/>
            </p:cNvSpPr>
            <p:nvPr/>
          </p:nvSpPr>
          <p:spPr bwMode="auto">
            <a:xfrm>
              <a:off x="3532188" y="37408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5" name="Группа 634"/>
          <p:cNvGrpSpPr/>
          <p:nvPr/>
        </p:nvGrpSpPr>
        <p:grpSpPr>
          <a:xfrm>
            <a:off x="3632201" y="3664615"/>
            <a:ext cx="304800" cy="200025"/>
            <a:chOff x="3632201" y="3664615"/>
            <a:chExt cx="304800" cy="200025"/>
          </a:xfrm>
          <a:solidFill>
            <a:schemeClr val="tx2"/>
          </a:solidFill>
        </p:grpSpPr>
        <p:sp>
          <p:nvSpPr>
            <p:cNvPr id="539" name="Freeform 548"/>
            <p:cNvSpPr>
              <a:spLocks/>
            </p:cNvSpPr>
            <p:nvPr/>
          </p:nvSpPr>
          <p:spPr bwMode="auto">
            <a:xfrm>
              <a:off x="3910013" y="3828128"/>
              <a:ext cx="19050" cy="19050"/>
            </a:xfrm>
            <a:custGeom>
              <a:avLst/>
              <a:gdLst>
                <a:gd name="T0" fmla="*/ 5 w 16"/>
                <a:gd name="T1" fmla="*/ 17 h 17"/>
                <a:gd name="T2" fmla="*/ 16 w 16"/>
                <a:gd name="T3" fmla="*/ 4 h 17"/>
                <a:gd name="T4" fmla="*/ 8 w 16"/>
                <a:gd name="T5" fmla="*/ 0 h 17"/>
                <a:gd name="T6" fmla="*/ 0 w 16"/>
                <a:gd name="T7" fmla="*/ 12 h 17"/>
                <a:gd name="T8" fmla="*/ 5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5" y="17"/>
                  </a:moveTo>
                  <a:cubicBezTo>
                    <a:pt x="9" y="13"/>
                    <a:pt x="13" y="9"/>
                    <a:pt x="16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4"/>
                    <a:pt x="3" y="8"/>
                    <a:pt x="0" y="12"/>
                  </a:cubicBezTo>
                  <a:lnTo>
                    <a:pt x="5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0" name="Freeform 549"/>
            <p:cNvSpPr>
              <a:spLocks/>
            </p:cNvSpPr>
            <p:nvPr/>
          </p:nvSpPr>
          <p:spPr bwMode="auto">
            <a:xfrm>
              <a:off x="3916363" y="3690015"/>
              <a:ext cx="15875" cy="20638"/>
            </a:xfrm>
            <a:custGeom>
              <a:avLst/>
              <a:gdLst>
                <a:gd name="T0" fmla="*/ 7 w 14"/>
                <a:gd name="T1" fmla="*/ 18 h 18"/>
                <a:gd name="T2" fmla="*/ 14 w 14"/>
                <a:gd name="T3" fmla="*/ 15 h 18"/>
                <a:gd name="T4" fmla="*/ 6 w 14"/>
                <a:gd name="T5" fmla="*/ 0 h 18"/>
                <a:gd name="T6" fmla="*/ 0 w 14"/>
                <a:gd name="T7" fmla="*/ 5 h 18"/>
                <a:gd name="T8" fmla="*/ 7 w 14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7" y="18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2" y="10"/>
                    <a:pt x="10" y="5"/>
                    <a:pt x="6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9"/>
                    <a:pt x="5" y="13"/>
                    <a:pt x="7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1" name="Freeform 550"/>
            <p:cNvSpPr>
              <a:spLocks/>
            </p:cNvSpPr>
            <p:nvPr/>
          </p:nvSpPr>
          <p:spPr bwMode="auto">
            <a:xfrm>
              <a:off x="3895726" y="3670965"/>
              <a:ext cx="22225" cy="19050"/>
            </a:xfrm>
            <a:custGeom>
              <a:avLst/>
              <a:gdLst>
                <a:gd name="T0" fmla="*/ 18 w 18"/>
                <a:gd name="T1" fmla="*/ 10 h 16"/>
                <a:gd name="T2" fmla="*/ 4 w 18"/>
                <a:gd name="T3" fmla="*/ 0 h 16"/>
                <a:gd name="T4" fmla="*/ 0 w 18"/>
                <a:gd name="T5" fmla="*/ 7 h 16"/>
                <a:gd name="T6" fmla="*/ 12 w 18"/>
                <a:gd name="T7" fmla="*/ 16 h 16"/>
                <a:gd name="T8" fmla="*/ 18 w 18"/>
                <a:gd name="T9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8" y="10"/>
                  </a:moveTo>
                  <a:cubicBezTo>
                    <a:pt x="14" y="6"/>
                    <a:pt x="9" y="3"/>
                    <a:pt x="4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9"/>
                    <a:pt x="9" y="12"/>
                    <a:pt x="12" y="16"/>
                  </a:cubicBezTo>
                  <a:lnTo>
                    <a:pt x="18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2" name="Freeform 551"/>
            <p:cNvSpPr>
              <a:spLocks/>
            </p:cNvSpPr>
            <p:nvPr/>
          </p:nvSpPr>
          <p:spPr bwMode="auto">
            <a:xfrm>
              <a:off x="3922713" y="3802728"/>
              <a:ext cx="14288" cy="20638"/>
            </a:xfrm>
            <a:custGeom>
              <a:avLst/>
              <a:gdLst>
                <a:gd name="T0" fmla="*/ 0 w 11"/>
                <a:gd name="T1" fmla="*/ 15 h 17"/>
                <a:gd name="T2" fmla="*/ 8 w 11"/>
                <a:gd name="T3" fmla="*/ 17 h 17"/>
                <a:gd name="T4" fmla="*/ 11 w 11"/>
                <a:gd name="T5" fmla="*/ 0 h 17"/>
                <a:gd name="T6" fmla="*/ 11 w 11"/>
                <a:gd name="T7" fmla="*/ 0 h 17"/>
                <a:gd name="T8" fmla="*/ 3 w 11"/>
                <a:gd name="T9" fmla="*/ 0 h 17"/>
                <a:gd name="T10" fmla="*/ 0 w 11"/>
                <a:gd name="T11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7">
                  <a:moveTo>
                    <a:pt x="0" y="15"/>
                  </a:moveTo>
                  <a:cubicBezTo>
                    <a:pt x="8" y="17"/>
                    <a:pt x="8" y="17"/>
                    <a:pt x="8" y="17"/>
                  </a:cubicBezTo>
                  <a:cubicBezTo>
                    <a:pt x="10" y="12"/>
                    <a:pt x="11" y="6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2" y="10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3" name="Rectangle 552"/>
            <p:cNvSpPr>
              <a:spLocks noChangeArrowheads="1"/>
            </p:cNvSpPr>
            <p:nvPr/>
          </p:nvSpPr>
          <p:spPr bwMode="auto">
            <a:xfrm>
              <a:off x="3722688" y="38551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4" name="Rectangle 553"/>
            <p:cNvSpPr>
              <a:spLocks noChangeArrowheads="1"/>
            </p:cNvSpPr>
            <p:nvPr/>
          </p:nvSpPr>
          <p:spPr bwMode="auto">
            <a:xfrm>
              <a:off x="3760788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5" name="Rectangle 554"/>
            <p:cNvSpPr>
              <a:spLocks noChangeArrowheads="1"/>
            </p:cNvSpPr>
            <p:nvPr/>
          </p:nvSpPr>
          <p:spPr bwMode="auto">
            <a:xfrm>
              <a:off x="3751263" y="3855115"/>
              <a:ext cx="14288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6" name="Rectangle 555"/>
            <p:cNvSpPr>
              <a:spLocks noChangeArrowheads="1"/>
            </p:cNvSpPr>
            <p:nvPr/>
          </p:nvSpPr>
          <p:spPr bwMode="auto">
            <a:xfrm>
              <a:off x="3732213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7" name="Freeform 556"/>
            <p:cNvSpPr>
              <a:spLocks/>
            </p:cNvSpPr>
            <p:nvPr/>
          </p:nvSpPr>
          <p:spPr bwMode="auto">
            <a:xfrm>
              <a:off x="3692526" y="3855115"/>
              <a:ext cx="20638" cy="9525"/>
            </a:xfrm>
            <a:custGeom>
              <a:avLst/>
              <a:gdLst>
                <a:gd name="T0" fmla="*/ 0 w 13"/>
                <a:gd name="T1" fmla="*/ 6 h 6"/>
                <a:gd name="T2" fmla="*/ 13 w 13"/>
                <a:gd name="T3" fmla="*/ 6 h 6"/>
                <a:gd name="T4" fmla="*/ 13 w 13"/>
                <a:gd name="T5" fmla="*/ 0 h 6"/>
                <a:gd name="T6" fmla="*/ 1 w 13"/>
                <a:gd name="T7" fmla="*/ 0 h 6"/>
                <a:gd name="T8" fmla="*/ 0 w 13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lnTo>
                    <a:pt x="13" y="6"/>
                  </a:lnTo>
                  <a:lnTo>
                    <a:pt x="13" y="0"/>
                  </a:lnTo>
                  <a:lnTo>
                    <a:pt x="1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8" name="Rectangle 557"/>
            <p:cNvSpPr>
              <a:spLocks noChangeArrowheads="1"/>
            </p:cNvSpPr>
            <p:nvPr/>
          </p:nvSpPr>
          <p:spPr bwMode="auto">
            <a:xfrm>
              <a:off x="3703638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9" name="Rectangle 558"/>
            <p:cNvSpPr>
              <a:spLocks noChangeArrowheads="1"/>
            </p:cNvSpPr>
            <p:nvPr/>
          </p:nvSpPr>
          <p:spPr bwMode="auto">
            <a:xfrm>
              <a:off x="3775076" y="38551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0" name="Freeform 559"/>
            <p:cNvSpPr>
              <a:spLocks/>
            </p:cNvSpPr>
            <p:nvPr/>
          </p:nvSpPr>
          <p:spPr bwMode="auto">
            <a:xfrm>
              <a:off x="3673476" y="3664615"/>
              <a:ext cx="19050" cy="12700"/>
            </a:xfrm>
            <a:custGeom>
              <a:avLst/>
              <a:gdLst>
                <a:gd name="T0" fmla="*/ 17 w 17"/>
                <a:gd name="T1" fmla="*/ 8 h 11"/>
                <a:gd name="T2" fmla="*/ 17 w 17"/>
                <a:gd name="T3" fmla="*/ 0 h 11"/>
                <a:gd name="T4" fmla="*/ 0 w 17"/>
                <a:gd name="T5" fmla="*/ 3 h 11"/>
                <a:gd name="T6" fmla="*/ 3 w 17"/>
                <a:gd name="T7" fmla="*/ 11 h 11"/>
                <a:gd name="T8" fmla="*/ 17 w 1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8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1" y="0"/>
                    <a:pt x="6" y="1"/>
                    <a:pt x="0" y="3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8" y="9"/>
                    <a:pt x="12" y="8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1" name="Rectangle 560"/>
            <p:cNvSpPr>
              <a:spLocks noChangeArrowheads="1"/>
            </p:cNvSpPr>
            <p:nvPr/>
          </p:nvSpPr>
          <p:spPr bwMode="auto">
            <a:xfrm>
              <a:off x="3832226" y="38551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2" name="Freeform 561"/>
            <p:cNvSpPr>
              <a:spLocks/>
            </p:cNvSpPr>
            <p:nvPr/>
          </p:nvSpPr>
          <p:spPr bwMode="auto">
            <a:xfrm>
              <a:off x="3860801" y="3855115"/>
              <a:ext cx="19050" cy="9525"/>
            </a:xfrm>
            <a:custGeom>
              <a:avLst/>
              <a:gdLst>
                <a:gd name="T0" fmla="*/ 0 w 16"/>
                <a:gd name="T1" fmla="*/ 0 h 8"/>
                <a:gd name="T2" fmla="*/ 0 w 16"/>
                <a:gd name="T3" fmla="*/ 8 h 8"/>
                <a:gd name="T4" fmla="*/ 12 w 16"/>
                <a:gd name="T5" fmla="*/ 8 h 8"/>
                <a:gd name="T6" fmla="*/ 16 w 16"/>
                <a:gd name="T7" fmla="*/ 8 h 8"/>
                <a:gd name="T8" fmla="*/ 16 w 16"/>
                <a:gd name="T9" fmla="*/ 0 h 8"/>
                <a:gd name="T10" fmla="*/ 12 w 16"/>
                <a:gd name="T11" fmla="*/ 0 h 8"/>
                <a:gd name="T12" fmla="*/ 0 w 16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8"/>
                    <a:pt x="15" y="8"/>
                    <a:pt x="16" y="8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13" y="0"/>
                    <a:pt x="1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3" name="Rectangle 562"/>
            <p:cNvSpPr>
              <a:spLocks noChangeArrowheads="1"/>
            </p:cNvSpPr>
            <p:nvPr/>
          </p:nvSpPr>
          <p:spPr bwMode="auto">
            <a:xfrm>
              <a:off x="3813176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4" name="Rectangle 563"/>
            <p:cNvSpPr>
              <a:spLocks noChangeArrowheads="1"/>
            </p:cNvSpPr>
            <p:nvPr/>
          </p:nvSpPr>
          <p:spPr bwMode="auto">
            <a:xfrm>
              <a:off x="3803651" y="38551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5" name="Rectangle 564"/>
            <p:cNvSpPr>
              <a:spLocks noChangeArrowheads="1"/>
            </p:cNvSpPr>
            <p:nvPr/>
          </p:nvSpPr>
          <p:spPr bwMode="auto">
            <a:xfrm>
              <a:off x="3789363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6" name="Rectangle 565"/>
            <p:cNvSpPr>
              <a:spLocks noChangeArrowheads="1"/>
            </p:cNvSpPr>
            <p:nvPr/>
          </p:nvSpPr>
          <p:spPr bwMode="auto">
            <a:xfrm>
              <a:off x="3841751" y="3664615"/>
              <a:ext cx="1905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7" name="Rectangle 566"/>
            <p:cNvSpPr>
              <a:spLocks noChangeArrowheads="1"/>
            </p:cNvSpPr>
            <p:nvPr/>
          </p:nvSpPr>
          <p:spPr bwMode="auto">
            <a:xfrm>
              <a:off x="3927476" y="3745578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8" name="Rectangle 567"/>
            <p:cNvSpPr>
              <a:spLocks noChangeArrowheads="1"/>
            </p:cNvSpPr>
            <p:nvPr/>
          </p:nvSpPr>
          <p:spPr bwMode="auto">
            <a:xfrm>
              <a:off x="3927476" y="3774153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9" name="Freeform 568"/>
            <p:cNvSpPr>
              <a:spLocks/>
            </p:cNvSpPr>
            <p:nvPr/>
          </p:nvSpPr>
          <p:spPr bwMode="auto">
            <a:xfrm>
              <a:off x="3887788" y="3847178"/>
              <a:ext cx="20638" cy="15875"/>
            </a:xfrm>
            <a:custGeom>
              <a:avLst/>
              <a:gdLst>
                <a:gd name="T0" fmla="*/ 2 w 17"/>
                <a:gd name="T1" fmla="*/ 14 h 14"/>
                <a:gd name="T2" fmla="*/ 17 w 17"/>
                <a:gd name="T3" fmla="*/ 7 h 14"/>
                <a:gd name="T4" fmla="*/ 13 w 17"/>
                <a:gd name="T5" fmla="*/ 0 h 14"/>
                <a:gd name="T6" fmla="*/ 0 w 17"/>
                <a:gd name="T7" fmla="*/ 6 h 14"/>
                <a:gd name="T8" fmla="*/ 2 w 17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4">
                  <a:moveTo>
                    <a:pt x="2" y="14"/>
                  </a:moveTo>
                  <a:cubicBezTo>
                    <a:pt x="7" y="12"/>
                    <a:pt x="13" y="10"/>
                    <a:pt x="17" y="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9" y="3"/>
                    <a:pt x="5" y="5"/>
                    <a:pt x="0" y="6"/>
                  </a:cubicBezTo>
                  <a:lnTo>
                    <a:pt x="2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0" name="Freeform 569"/>
            <p:cNvSpPr>
              <a:spLocks/>
            </p:cNvSpPr>
            <p:nvPr/>
          </p:nvSpPr>
          <p:spPr bwMode="auto">
            <a:xfrm>
              <a:off x="3870326" y="3664615"/>
              <a:ext cx="20638" cy="12700"/>
            </a:xfrm>
            <a:custGeom>
              <a:avLst/>
              <a:gdLst>
                <a:gd name="T0" fmla="*/ 15 w 18"/>
                <a:gd name="T1" fmla="*/ 10 h 10"/>
                <a:gd name="T2" fmla="*/ 18 w 18"/>
                <a:gd name="T3" fmla="*/ 2 h 10"/>
                <a:gd name="T4" fmla="*/ 4 w 18"/>
                <a:gd name="T5" fmla="*/ 0 h 10"/>
                <a:gd name="T6" fmla="*/ 0 w 18"/>
                <a:gd name="T7" fmla="*/ 0 h 10"/>
                <a:gd name="T8" fmla="*/ 0 w 18"/>
                <a:gd name="T9" fmla="*/ 8 h 10"/>
                <a:gd name="T10" fmla="*/ 4 w 18"/>
                <a:gd name="T11" fmla="*/ 8 h 10"/>
                <a:gd name="T12" fmla="*/ 15 w 18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0">
                  <a:moveTo>
                    <a:pt x="15" y="10"/>
                  </a:moveTo>
                  <a:cubicBezTo>
                    <a:pt x="18" y="2"/>
                    <a:pt x="18" y="2"/>
                    <a:pt x="18" y="2"/>
                  </a:cubicBezTo>
                  <a:cubicBezTo>
                    <a:pt x="13" y="1"/>
                    <a:pt x="8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" y="8"/>
                    <a:pt x="12" y="9"/>
                    <a:pt x="15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1" name="Rectangle 570"/>
            <p:cNvSpPr>
              <a:spLocks noChangeArrowheads="1"/>
            </p:cNvSpPr>
            <p:nvPr/>
          </p:nvSpPr>
          <p:spPr bwMode="auto">
            <a:xfrm>
              <a:off x="3632201" y="3778915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2" name="Freeform 571"/>
            <p:cNvSpPr>
              <a:spLocks/>
            </p:cNvSpPr>
            <p:nvPr/>
          </p:nvSpPr>
          <p:spPr bwMode="auto">
            <a:xfrm>
              <a:off x="3663951" y="3848765"/>
              <a:ext cx="19050" cy="14288"/>
            </a:xfrm>
            <a:custGeom>
              <a:avLst/>
              <a:gdLst>
                <a:gd name="T0" fmla="*/ 0 w 17"/>
                <a:gd name="T1" fmla="*/ 6 h 12"/>
                <a:gd name="T2" fmla="*/ 16 w 17"/>
                <a:gd name="T3" fmla="*/ 12 h 12"/>
                <a:gd name="T4" fmla="*/ 17 w 17"/>
                <a:gd name="T5" fmla="*/ 5 h 12"/>
                <a:gd name="T6" fmla="*/ 4 w 17"/>
                <a:gd name="T7" fmla="*/ 0 h 12"/>
                <a:gd name="T8" fmla="*/ 0 w 17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0" y="6"/>
                  </a:moveTo>
                  <a:cubicBezTo>
                    <a:pt x="5" y="9"/>
                    <a:pt x="10" y="11"/>
                    <a:pt x="16" y="12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3" y="4"/>
                    <a:pt x="8" y="2"/>
                    <a:pt x="4" y="0"/>
                  </a:cubicBez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3" name="Freeform 572"/>
            <p:cNvSpPr>
              <a:spLocks/>
            </p:cNvSpPr>
            <p:nvPr/>
          </p:nvSpPr>
          <p:spPr bwMode="auto">
            <a:xfrm>
              <a:off x="3925888" y="3718590"/>
              <a:ext cx="11113" cy="17463"/>
            </a:xfrm>
            <a:custGeom>
              <a:avLst/>
              <a:gdLst>
                <a:gd name="T0" fmla="*/ 8 w 9"/>
                <a:gd name="T1" fmla="*/ 0 h 15"/>
                <a:gd name="T2" fmla="*/ 0 w 9"/>
                <a:gd name="T3" fmla="*/ 1 h 15"/>
                <a:gd name="T4" fmla="*/ 1 w 9"/>
                <a:gd name="T5" fmla="*/ 7 h 15"/>
                <a:gd name="T6" fmla="*/ 1 w 9"/>
                <a:gd name="T7" fmla="*/ 15 h 15"/>
                <a:gd name="T8" fmla="*/ 9 w 9"/>
                <a:gd name="T9" fmla="*/ 15 h 15"/>
                <a:gd name="T10" fmla="*/ 9 w 9"/>
                <a:gd name="T11" fmla="*/ 7 h 15"/>
                <a:gd name="T12" fmla="*/ 8 w 9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5">
                  <a:moveTo>
                    <a:pt x="8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5"/>
                    <a:pt x="9" y="2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4" name="Rectangle 573"/>
            <p:cNvSpPr>
              <a:spLocks noChangeArrowheads="1"/>
            </p:cNvSpPr>
            <p:nvPr/>
          </p:nvSpPr>
          <p:spPr bwMode="auto">
            <a:xfrm>
              <a:off x="3632201" y="3750340"/>
              <a:ext cx="9525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5" name="Freeform 574"/>
            <p:cNvSpPr>
              <a:spLocks/>
            </p:cNvSpPr>
            <p:nvPr/>
          </p:nvSpPr>
          <p:spPr bwMode="auto">
            <a:xfrm>
              <a:off x="3641726" y="3831303"/>
              <a:ext cx="19050" cy="20638"/>
            </a:xfrm>
            <a:custGeom>
              <a:avLst/>
              <a:gdLst>
                <a:gd name="T0" fmla="*/ 11 w 16"/>
                <a:gd name="T1" fmla="*/ 17 h 17"/>
                <a:gd name="T2" fmla="*/ 16 w 16"/>
                <a:gd name="T3" fmla="*/ 10 h 17"/>
                <a:gd name="T4" fmla="*/ 6 w 16"/>
                <a:gd name="T5" fmla="*/ 0 h 17"/>
                <a:gd name="T6" fmla="*/ 0 w 16"/>
                <a:gd name="T7" fmla="*/ 4 h 17"/>
                <a:gd name="T8" fmla="*/ 11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1" y="17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12" y="7"/>
                    <a:pt x="9" y="4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9"/>
                    <a:pt x="6" y="13"/>
                    <a:pt x="11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6" name="Freeform 575"/>
            <p:cNvSpPr>
              <a:spLocks/>
            </p:cNvSpPr>
            <p:nvPr/>
          </p:nvSpPr>
          <p:spPr bwMode="auto">
            <a:xfrm>
              <a:off x="3648076" y="3672553"/>
              <a:ext cx="20638" cy="19050"/>
            </a:xfrm>
            <a:custGeom>
              <a:avLst/>
              <a:gdLst>
                <a:gd name="T0" fmla="*/ 17 w 17"/>
                <a:gd name="T1" fmla="*/ 7 h 16"/>
                <a:gd name="T2" fmla="*/ 14 w 17"/>
                <a:gd name="T3" fmla="*/ 0 h 16"/>
                <a:gd name="T4" fmla="*/ 0 w 17"/>
                <a:gd name="T5" fmla="*/ 10 h 16"/>
                <a:gd name="T6" fmla="*/ 6 w 17"/>
                <a:gd name="T7" fmla="*/ 16 h 16"/>
                <a:gd name="T8" fmla="*/ 17 w 17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9" y="3"/>
                    <a:pt x="4" y="6"/>
                    <a:pt x="0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9" y="12"/>
                    <a:pt x="13" y="9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7" name="Freeform 576"/>
            <p:cNvSpPr>
              <a:spLocks/>
            </p:cNvSpPr>
            <p:nvPr/>
          </p:nvSpPr>
          <p:spPr bwMode="auto">
            <a:xfrm>
              <a:off x="3632201" y="3805903"/>
              <a:ext cx="12700" cy="20638"/>
            </a:xfrm>
            <a:custGeom>
              <a:avLst/>
              <a:gdLst>
                <a:gd name="T0" fmla="*/ 0 w 11"/>
                <a:gd name="T1" fmla="*/ 1 h 17"/>
                <a:gd name="T2" fmla="*/ 4 w 11"/>
                <a:gd name="T3" fmla="*/ 17 h 17"/>
                <a:gd name="T4" fmla="*/ 11 w 11"/>
                <a:gd name="T5" fmla="*/ 14 h 17"/>
                <a:gd name="T6" fmla="*/ 8 w 11"/>
                <a:gd name="T7" fmla="*/ 0 h 17"/>
                <a:gd name="T8" fmla="*/ 0 w 11"/>
                <a:gd name="T9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0" y="6"/>
                    <a:pt x="1" y="12"/>
                    <a:pt x="4" y="17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9" y="10"/>
                    <a:pt x="8" y="5"/>
                    <a:pt x="8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8" name="Freeform 577"/>
            <p:cNvSpPr>
              <a:spLocks/>
            </p:cNvSpPr>
            <p:nvPr/>
          </p:nvSpPr>
          <p:spPr bwMode="auto">
            <a:xfrm>
              <a:off x="3633788" y="3693190"/>
              <a:ext cx="15875" cy="22225"/>
            </a:xfrm>
            <a:custGeom>
              <a:avLst/>
              <a:gdLst>
                <a:gd name="T0" fmla="*/ 14 w 14"/>
                <a:gd name="T1" fmla="*/ 4 h 18"/>
                <a:gd name="T2" fmla="*/ 7 w 14"/>
                <a:gd name="T3" fmla="*/ 0 h 18"/>
                <a:gd name="T4" fmla="*/ 0 w 14"/>
                <a:gd name="T5" fmla="*/ 16 h 18"/>
                <a:gd name="T6" fmla="*/ 8 w 14"/>
                <a:gd name="T7" fmla="*/ 18 h 18"/>
                <a:gd name="T8" fmla="*/ 14 w 14"/>
                <a:gd name="T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14" y="4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4" y="5"/>
                    <a:pt x="2" y="10"/>
                    <a:pt x="0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3"/>
                    <a:pt x="11" y="9"/>
                    <a:pt x="1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9" name="Freeform 578"/>
            <p:cNvSpPr>
              <a:spLocks/>
            </p:cNvSpPr>
            <p:nvPr/>
          </p:nvSpPr>
          <p:spPr bwMode="auto">
            <a:xfrm>
              <a:off x="3632201" y="3721765"/>
              <a:ext cx="9525" cy="19050"/>
            </a:xfrm>
            <a:custGeom>
              <a:avLst/>
              <a:gdLst>
                <a:gd name="T0" fmla="*/ 8 w 8"/>
                <a:gd name="T1" fmla="*/ 4 h 16"/>
                <a:gd name="T2" fmla="*/ 8 w 8"/>
                <a:gd name="T3" fmla="*/ 1 h 16"/>
                <a:gd name="T4" fmla="*/ 0 w 8"/>
                <a:gd name="T5" fmla="*/ 0 h 16"/>
                <a:gd name="T6" fmla="*/ 0 w 8"/>
                <a:gd name="T7" fmla="*/ 4 h 16"/>
                <a:gd name="T8" fmla="*/ 0 w 8"/>
                <a:gd name="T9" fmla="*/ 16 h 16"/>
                <a:gd name="T10" fmla="*/ 8 w 8"/>
                <a:gd name="T11" fmla="*/ 16 h 16"/>
                <a:gd name="T12" fmla="*/ 8 w 8"/>
                <a:gd name="T13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6">
                  <a:moveTo>
                    <a:pt x="8" y="4"/>
                  </a:moveTo>
                  <a:cubicBezTo>
                    <a:pt x="8" y="3"/>
                    <a:pt x="8" y="2"/>
                    <a:pt x="8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" y="16"/>
                    <a:pt x="8" y="16"/>
                    <a:pt x="8" y="16"/>
                  </a:cubicBezTo>
                  <a:lnTo>
                    <a:pt x="8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70" name="Freeform 579"/>
          <p:cNvSpPr>
            <a:spLocks noEditPoints="1"/>
          </p:cNvSpPr>
          <p:nvPr/>
        </p:nvSpPr>
        <p:spPr bwMode="auto">
          <a:xfrm>
            <a:off x="4027488" y="3664615"/>
            <a:ext cx="303213" cy="200025"/>
          </a:xfrm>
          <a:custGeom>
            <a:avLst/>
            <a:gdLst>
              <a:gd name="T0" fmla="*/ 128 w 256"/>
              <a:gd name="T1" fmla="*/ 168 h 168"/>
              <a:gd name="T2" fmla="*/ 256 w 256"/>
              <a:gd name="T3" fmla="*/ 84 h 168"/>
              <a:gd name="T4" fmla="*/ 128 w 256"/>
              <a:gd name="T5" fmla="*/ 0 h 168"/>
              <a:gd name="T6" fmla="*/ 0 w 256"/>
              <a:gd name="T7" fmla="*/ 84 h 168"/>
              <a:gd name="T8" fmla="*/ 128 w 256"/>
              <a:gd name="T9" fmla="*/ 168 h 168"/>
              <a:gd name="T10" fmla="*/ 128 w 256"/>
              <a:gd name="T11" fmla="*/ 8 h 168"/>
              <a:gd name="T12" fmla="*/ 248 w 256"/>
              <a:gd name="T13" fmla="*/ 84 h 168"/>
              <a:gd name="T14" fmla="*/ 128 w 256"/>
              <a:gd name="T15" fmla="*/ 160 h 168"/>
              <a:gd name="T16" fmla="*/ 8 w 256"/>
              <a:gd name="T17" fmla="*/ 84 h 168"/>
              <a:gd name="T18" fmla="*/ 128 w 256"/>
              <a:gd name="T19" fmla="*/ 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6" h="168">
                <a:moveTo>
                  <a:pt x="128" y="168"/>
                </a:moveTo>
                <a:cubicBezTo>
                  <a:pt x="198" y="168"/>
                  <a:pt x="256" y="131"/>
                  <a:pt x="256" y="84"/>
                </a:cubicBezTo>
                <a:cubicBezTo>
                  <a:pt x="256" y="38"/>
                  <a:pt x="198" y="0"/>
                  <a:pt x="128" y="0"/>
                </a:cubicBezTo>
                <a:cubicBezTo>
                  <a:pt x="57" y="0"/>
                  <a:pt x="0" y="38"/>
                  <a:pt x="0" y="84"/>
                </a:cubicBezTo>
                <a:cubicBezTo>
                  <a:pt x="0" y="131"/>
                  <a:pt x="57" y="168"/>
                  <a:pt x="128" y="168"/>
                </a:cubicBezTo>
                <a:close/>
                <a:moveTo>
                  <a:pt x="128" y="8"/>
                </a:moveTo>
                <a:cubicBezTo>
                  <a:pt x="194" y="8"/>
                  <a:pt x="248" y="42"/>
                  <a:pt x="248" y="84"/>
                </a:cubicBezTo>
                <a:cubicBezTo>
                  <a:pt x="248" y="126"/>
                  <a:pt x="194" y="160"/>
                  <a:pt x="128" y="160"/>
                </a:cubicBezTo>
                <a:cubicBezTo>
                  <a:pt x="62" y="160"/>
                  <a:pt x="8" y="126"/>
                  <a:pt x="8" y="84"/>
                </a:cubicBezTo>
                <a:cubicBezTo>
                  <a:pt x="8" y="42"/>
                  <a:pt x="62" y="8"/>
                  <a:pt x="128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1" name="Freeform 580"/>
          <p:cNvSpPr>
            <a:spLocks noEditPoints="1"/>
          </p:cNvSpPr>
          <p:nvPr/>
        </p:nvSpPr>
        <p:spPr bwMode="auto">
          <a:xfrm>
            <a:off x="4422776" y="3631278"/>
            <a:ext cx="301625" cy="266700"/>
          </a:xfrm>
          <a:custGeom>
            <a:avLst/>
            <a:gdLst>
              <a:gd name="T0" fmla="*/ 143 w 190"/>
              <a:gd name="T1" fmla="*/ 168 h 168"/>
              <a:gd name="T2" fmla="*/ 190 w 190"/>
              <a:gd name="T3" fmla="*/ 84 h 168"/>
              <a:gd name="T4" fmla="*/ 143 w 190"/>
              <a:gd name="T5" fmla="*/ 0 h 168"/>
              <a:gd name="T6" fmla="*/ 47 w 190"/>
              <a:gd name="T7" fmla="*/ 0 h 168"/>
              <a:gd name="T8" fmla="*/ 0 w 190"/>
              <a:gd name="T9" fmla="*/ 84 h 168"/>
              <a:gd name="T10" fmla="*/ 47 w 190"/>
              <a:gd name="T11" fmla="*/ 168 h 168"/>
              <a:gd name="T12" fmla="*/ 143 w 190"/>
              <a:gd name="T13" fmla="*/ 168 h 168"/>
              <a:gd name="T14" fmla="*/ 51 w 190"/>
              <a:gd name="T15" fmla="*/ 6 h 168"/>
              <a:gd name="T16" fmla="*/ 139 w 190"/>
              <a:gd name="T17" fmla="*/ 6 h 168"/>
              <a:gd name="T18" fmla="*/ 183 w 190"/>
              <a:gd name="T19" fmla="*/ 84 h 168"/>
              <a:gd name="T20" fmla="*/ 139 w 190"/>
              <a:gd name="T21" fmla="*/ 162 h 168"/>
              <a:gd name="T22" fmla="*/ 51 w 190"/>
              <a:gd name="T23" fmla="*/ 162 h 168"/>
              <a:gd name="T24" fmla="*/ 6 w 190"/>
              <a:gd name="T25" fmla="*/ 84 h 168"/>
              <a:gd name="T26" fmla="*/ 51 w 190"/>
              <a:gd name="T27" fmla="*/ 6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90" h="168">
                <a:moveTo>
                  <a:pt x="143" y="168"/>
                </a:moveTo>
                <a:lnTo>
                  <a:pt x="190" y="84"/>
                </a:lnTo>
                <a:lnTo>
                  <a:pt x="143" y="0"/>
                </a:lnTo>
                <a:lnTo>
                  <a:pt x="47" y="0"/>
                </a:lnTo>
                <a:lnTo>
                  <a:pt x="0" y="84"/>
                </a:lnTo>
                <a:lnTo>
                  <a:pt x="47" y="168"/>
                </a:lnTo>
                <a:lnTo>
                  <a:pt x="143" y="168"/>
                </a:lnTo>
                <a:close/>
                <a:moveTo>
                  <a:pt x="51" y="6"/>
                </a:moveTo>
                <a:lnTo>
                  <a:pt x="139" y="6"/>
                </a:lnTo>
                <a:lnTo>
                  <a:pt x="183" y="84"/>
                </a:lnTo>
                <a:lnTo>
                  <a:pt x="139" y="162"/>
                </a:lnTo>
                <a:lnTo>
                  <a:pt x="51" y="162"/>
                </a:lnTo>
                <a:lnTo>
                  <a:pt x="6" y="84"/>
                </a:lnTo>
                <a:lnTo>
                  <a:pt x="51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2" name="Freeform 581"/>
          <p:cNvSpPr>
            <a:spLocks noEditPoints="1"/>
          </p:cNvSpPr>
          <p:nvPr/>
        </p:nvSpPr>
        <p:spPr bwMode="auto">
          <a:xfrm>
            <a:off x="4814888" y="3664615"/>
            <a:ext cx="304800" cy="200025"/>
          </a:xfrm>
          <a:custGeom>
            <a:avLst/>
            <a:gdLst>
              <a:gd name="T0" fmla="*/ 192 w 192"/>
              <a:gd name="T1" fmla="*/ 0 h 126"/>
              <a:gd name="T2" fmla="*/ 0 w 192"/>
              <a:gd name="T3" fmla="*/ 0 h 126"/>
              <a:gd name="T4" fmla="*/ 0 w 192"/>
              <a:gd name="T5" fmla="*/ 126 h 126"/>
              <a:gd name="T6" fmla="*/ 192 w 192"/>
              <a:gd name="T7" fmla="*/ 126 h 126"/>
              <a:gd name="T8" fmla="*/ 192 w 192"/>
              <a:gd name="T9" fmla="*/ 0 h 126"/>
              <a:gd name="T10" fmla="*/ 186 w 192"/>
              <a:gd name="T11" fmla="*/ 120 h 126"/>
              <a:gd name="T12" fmla="*/ 6 w 192"/>
              <a:gd name="T13" fmla="*/ 120 h 126"/>
              <a:gd name="T14" fmla="*/ 6 w 192"/>
              <a:gd name="T15" fmla="*/ 6 h 126"/>
              <a:gd name="T16" fmla="*/ 186 w 192"/>
              <a:gd name="T17" fmla="*/ 6 h 126"/>
              <a:gd name="T18" fmla="*/ 186 w 192"/>
              <a:gd name="T19" fmla="*/ 12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2" h="126">
                <a:moveTo>
                  <a:pt x="192" y="0"/>
                </a:moveTo>
                <a:lnTo>
                  <a:pt x="0" y="0"/>
                </a:lnTo>
                <a:lnTo>
                  <a:pt x="0" y="126"/>
                </a:lnTo>
                <a:lnTo>
                  <a:pt x="192" y="126"/>
                </a:lnTo>
                <a:lnTo>
                  <a:pt x="192" y="0"/>
                </a:lnTo>
                <a:close/>
                <a:moveTo>
                  <a:pt x="186" y="120"/>
                </a:moveTo>
                <a:lnTo>
                  <a:pt x="6" y="120"/>
                </a:lnTo>
                <a:lnTo>
                  <a:pt x="6" y="6"/>
                </a:lnTo>
                <a:lnTo>
                  <a:pt x="186" y="6"/>
                </a:lnTo>
                <a:lnTo>
                  <a:pt x="186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3" name="Freeform 582"/>
          <p:cNvSpPr>
            <a:spLocks noEditPoints="1"/>
          </p:cNvSpPr>
          <p:nvPr/>
        </p:nvSpPr>
        <p:spPr bwMode="auto">
          <a:xfrm>
            <a:off x="5210176" y="3664615"/>
            <a:ext cx="303213" cy="200025"/>
          </a:xfrm>
          <a:custGeom>
            <a:avLst/>
            <a:gdLst>
              <a:gd name="T0" fmla="*/ 204 w 256"/>
              <a:gd name="T1" fmla="*/ 0 h 168"/>
              <a:gd name="T2" fmla="*/ 52 w 256"/>
              <a:gd name="T3" fmla="*/ 0 h 168"/>
              <a:gd name="T4" fmla="*/ 0 w 256"/>
              <a:gd name="T5" fmla="*/ 52 h 168"/>
              <a:gd name="T6" fmla="*/ 0 w 256"/>
              <a:gd name="T7" fmla="*/ 116 h 168"/>
              <a:gd name="T8" fmla="*/ 52 w 256"/>
              <a:gd name="T9" fmla="*/ 168 h 168"/>
              <a:gd name="T10" fmla="*/ 204 w 256"/>
              <a:gd name="T11" fmla="*/ 168 h 168"/>
              <a:gd name="T12" fmla="*/ 256 w 256"/>
              <a:gd name="T13" fmla="*/ 116 h 168"/>
              <a:gd name="T14" fmla="*/ 256 w 256"/>
              <a:gd name="T15" fmla="*/ 52 h 168"/>
              <a:gd name="T16" fmla="*/ 204 w 256"/>
              <a:gd name="T17" fmla="*/ 0 h 168"/>
              <a:gd name="T18" fmla="*/ 248 w 256"/>
              <a:gd name="T19" fmla="*/ 116 h 168"/>
              <a:gd name="T20" fmla="*/ 204 w 256"/>
              <a:gd name="T21" fmla="*/ 160 h 168"/>
              <a:gd name="T22" fmla="*/ 52 w 256"/>
              <a:gd name="T23" fmla="*/ 160 h 168"/>
              <a:gd name="T24" fmla="*/ 8 w 256"/>
              <a:gd name="T25" fmla="*/ 116 h 168"/>
              <a:gd name="T26" fmla="*/ 8 w 256"/>
              <a:gd name="T27" fmla="*/ 52 h 168"/>
              <a:gd name="T28" fmla="*/ 52 w 256"/>
              <a:gd name="T29" fmla="*/ 8 h 168"/>
              <a:gd name="T30" fmla="*/ 204 w 256"/>
              <a:gd name="T31" fmla="*/ 8 h 168"/>
              <a:gd name="T32" fmla="*/ 248 w 256"/>
              <a:gd name="T33" fmla="*/ 52 h 168"/>
              <a:gd name="T34" fmla="*/ 248 w 256"/>
              <a:gd name="T35" fmla="*/ 116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6" h="168">
                <a:moveTo>
                  <a:pt x="204" y="0"/>
                </a:moveTo>
                <a:cubicBezTo>
                  <a:pt x="52" y="0"/>
                  <a:pt x="52" y="0"/>
                  <a:pt x="52" y="0"/>
                </a:cubicBezTo>
                <a:cubicBezTo>
                  <a:pt x="24" y="0"/>
                  <a:pt x="0" y="24"/>
                  <a:pt x="0" y="52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45"/>
                  <a:pt x="24" y="168"/>
                  <a:pt x="52" y="168"/>
                </a:cubicBezTo>
                <a:cubicBezTo>
                  <a:pt x="204" y="168"/>
                  <a:pt x="204" y="168"/>
                  <a:pt x="204" y="168"/>
                </a:cubicBezTo>
                <a:cubicBezTo>
                  <a:pt x="233" y="168"/>
                  <a:pt x="256" y="145"/>
                  <a:pt x="256" y="116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24"/>
                  <a:pt x="233" y="0"/>
                  <a:pt x="204" y="0"/>
                </a:cubicBezTo>
                <a:close/>
                <a:moveTo>
                  <a:pt x="248" y="116"/>
                </a:moveTo>
                <a:cubicBezTo>
                  <a:pt x="248" y="141"/>
                  <a:pt x="228" y="160"/>
                  <a:pt x="204" y="160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28" y="160"/>
                  <a:pt x="8" y="141"/>
                  <a:pt x="8" y="116"/>
                </a:cubicBezTo>
                <a:cubicBezTo>
                  <a:pt x="8" y="52"/>
                  <a:pt x="8" y="52"/>
                  <a:pt x="8" y="52"/>
                </a:cubicBezTo>
                <a:cubicBezTo>
                  <a:pt x="8" y="28"/>
                  <a:pt x="28" y="8"/>
                  <a:pt x="52" y="8"/>
                </a:cubicBezTo>
                <a:cubicBezTo>
                  <a:pt x="204" y="8"/>
                  <a:pt x="204" y="8"/>
                  <a:pt x="204" y="8"/>
                </a:cubicBezTo>
                <a:cubicBezTo>
                  <a:pt x="228" y="8"/>
                  <a:pt x="248" y="28"/>
                  <a:pt x="248" y="52"/>
                </a:cubicBezTo>
                <a:lnTo>
                  <a:pt x="248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6" name="Группа 635"/>
          <p:cNvGrpSpPr/>
          <p:nvPr/>
        </p:nvGrpSpPr>
        <p:grpSpPr>
          <a:xfrm>
            <a:off x="5605463" y="3626515"/>
            <a:ext cx="301625" cy="276225"/>
            <a:chOff x="5605463" y="3626515"/>
            <a:chExt cx="301625" cy="276225"/>
          </a:xfrm>
          <a:solidFill>
            <a:schemeClr val="tx2"/>
          </a:solidFill>
        </p:grpSpPr>
        <p:sp>
          <p:nvSpPr>
            <p:cNvPr id="574" name="Freeform 583"/>
            <p:cNvSpPr>
              <a:spLocks noEditPoints="1"/>
            </p:cNvSpPr>
            <p:nvPr/>
          </p:nvSpPr>
          <p:spPr bwMode="auto">
            <a:xfrm>
              <a:off x="5605463" y="3721765"/>
              <a:ext cx="212725" cy="180975"/>
            </a:xfrm>
            <a:custGeom>
              <a:avLst/>
              <a:gdLst>
                <a:gd name="T0" fmla="*/ 4 w 134"/>
                <a:gd name="T1" fmla="*/ 114 h 114"/>
                <a:gd name="T2" fmla="*/ 108 w 134"/>
                <a:gd name="T3" fmla="*/ 72 h 114"/>
                <a:gd name="T4" fmla="*/ 110 w 134"/>
                <a:gd name="T5" fmla="*/ 70 h 114"/>
                <a:gd name="T6" fmla="*/ 134 w 134"/>
                <a:gd name="T7" fmla="*/ 25 h 114"/>
                <a:gd name="T8" fmla="*/ 133 w 134"/>
                <a:gd name="T9" fmla="*/ 22 h 114"/>
                <a:gd name="T10" fmla="*/ 112 w 134"/>
                <a:gd name="T11" fmla="*/ 0 h 114"/>
                <a:gd name="T12" fmla="*/ 108 w 134"/>
                <a:gd name="T13" fmla="*/ 0 h 114"/>
                <a:gd name="T14" fmla="*/ 0 w 134"/>
                <a:gd name="T15" fmla="*/ 109 h 114"/>
                <a:gd name="T16" fmla="*/ 4 w 134"/>
                <a:gd name="T17" fmla="*/ 114 h 114"/>
                <a:gd name="T18" fmla="*/ 110 w 134"/>
                <a:gd name="T19" fmla="*/ 7 h 114"/>
                <a:gd name="T20" fmla="*/ 127 w 134"/>
                <a:gd name="T21" fmla="*/ 25 h 114"/>
                <a:gd name="T22" fmla="*/ 105 w 134"/>
                <a:gd name="T23" fmla="*/ 67 h 114"/>
                <a:gd name="T24" fmla="*/ 15 w 134"/>
                <a:gd name="T25" fmla="*/ 103 h 114"/>
                <a:gd name="T26" fmla="*/ 110 w 134"/>
                <a:gd name="T27" fmla="*/ 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14">
                  <a:moveTo>
                    <a:pt x="4" y="114"/>
                  </a:moveTo>
                  <a:lnTo>
                    <a:pt x="108" y="72"/>
                  </a:lnTo>
                  <a:lnTo>
                    <a:pt x="110" y="70"/>
                  </a:lnTo>
                  <a:lnTo>
                    <a:pt x="134" y="25"/>
                  </a:lnTo>
                  <a:lnTo>
                    <a:pt x="133" y="22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0" y="109"/>
                  </a:lnTo>
                  <a:lnTo>
                    <a:pt x="4" y="114"/>
                  </a:lnTo>
                  <a:close/>
                  <a:moveTo>
                    <a:pt x="110" y="7"/>
                  </a:moveTo>
                  <a:lnTo>
                    <a:pt x="127" y="25"/>
                  </a:lnTo>
                  <a:lnTo>
                    <a:pt x="105" y="67"/>
                  </a:lnTo>
                  <a:lnTo>
                    <a:pt x="15" y="103"/>
                  </a:lnTo>
                  <a:lnTo>
                    <a:pt x="11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5" name="Freeform 584"/>
            <p:cNvSpPr>
              <a:spLocks noEditPoints="1"/>
            </p:cNvSpPr>
            <p:nvPr/>
          </p:nvSpPr>
          <p:spPr bwMode="auto">
            <a:xfrm>
              <a:off x="5789613" y="3626515"/>
              <a:ext cx="117475" cy="122238"/>
            </a:xfrm>
            <a:custGeom>
              <a:avLst/>
              <a:gdLst>
                <a:gd name="T0" fmla="*/ 26 w 74"/>
                <a:gd name="T1" fmla="*/ 77 h 77"/>
                <a:gd name="T2" fmla="*/ 74 w 74"/>
                <a:gd name="T3" fmla="*/ 23 h 77"/>
                <a:gd name="T4" fmla="*/ 74 w 74"/>
                <a:gd name="T5" fmla="*/ 19 h 77"/>
                <a:gd name="T6" fmla="*/ 56 w 74"/>
                <a:gd name="T7" fmla="*/ 0 h 77"/>
                <a:gd name="T8" fmla="*/ 52 w 74"/>
                <a:gd name="T9" fmla="*/ 0 h 77"/>
                <a:gd name="T10" fmla="*/ 0 w 74"/>
                <a:gd name="T11" fmla="*/ 53 h 77"/>
                <a:gd name="T12" fmla="*/ 0 w 74"/>
                <a:gd name="T13" fmla="*/ 56 h 77"/>
                <a:gd name="T14" fmla="*/ 22 w 74"/>
                <a:gd name="T15" fmla="*/ 77 h 77"/>
                <a:gd name="T16" fmla="*/ 26 w 74"/>
                <a:gd name="T17" fmla="*/ 77 h 77"/>
                <a:gd name="T18" fmla="*/ 54 w 74"/>
                <a:gd name="T19" fmla="*/ 8 h 77"/>
                <a:gd name="T20" fmla="*/ 68 w 74"/>
                <a:gd name="T21" fmla="*/ 22 h 77"/>
                <a:gd name="T22" fmla="*/ 24 w 74"/>
                <a:gd name="T23" fmla="*/ 71 h 77"/>
                <a:gd name="T24" fmla="*/ 7 w 74"/>
                <a:gd name="T25" fmla="*/ 54 h 77"/>
                <a:gd name="T26" fmla="*/ 54 w 74"/>
                <a:gd name="T27" fmla="*/ 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" h="77">
                  <a:moveTo>
                    <a:pt x="26" y="77"/>
                  </a:moveTo>
                  <a:lnTo>
                    <a:pt x="74" y="23"/>
                  </a:lnTo>
                  <a:lnTo>
                    <a:pt x="74" y="19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22" y="77"/>
                  </a:lnTo>
                  <a:lnTo>
                    <a:pt x="26" y="77"/>
                  </a:lnTo>
                  <a:close/>
                  <a:moveTo>
                    <a:pt x="54" y="8"/>
                  </a:moveTo>
                  <a:lnTo>
                    <a:pt x="68" y="22"/>
                  </a:lnTo>
                  <a:lnTo>
                    <a:pt x="24" y="71"/>
                  </a:lnTo>
                  <a:lnTo>
                    <a:pt x="7" y="54"/>
                  </a:lnTo>
                  <a:lnTo>
                    <a:pt x="54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76" name="Freeform 585"/>
          <p:cNvSpPr>
            <a:spLocks noEditPoints="1"/>
          </p:cNvSpPr>
          <p:nvPr/>
        </p:nvSpPr>
        <p:spPr bwMode="auto">
          <a:xfrm>
            <a:off x="5999163" y="3669378"/>
            <a:ext cx="303213" cy="190500"/>
          </a:xfrm>
          <a:custGeom>
            <a:avLst/>
            <a:gdLst>
              <a:gd name="T0" fmla="*/ 240 w 256"/>
              <a:gd name="T1" fmla="*/ 40 h 160"/>
              <a:gd name="T2" fmla="*/ 256 w 256"/>
              <a:gd name="T3" fmla="*/ 24 h 160"/>
              <a:gd name="T4" fmla="*/ 240 w 256"/>
              <a:gd name="T5" fmla="*/ 8 h 160"/>
              <a:gd name="T6" fmla="*/ 225 w 256"/>
              <a:gd name="T7" fmla="*/ 20 h 160"/>
              <a:gd name="T8" fmla="*/ 152 w 256"/>
              <a:gd name="T9" fmla="*/ 20 h 160"/>
              <a:gd name="T10" fmla="*/ 152 w 256"/>
              <a:gd name="T11" fmla="*/ 0 h 160"/>
              <a:gd name="T12" fmla="*/ 104 w 256"/>
              <a:gd name="T13" fmla="*/ 0 h 160"/>
              <a:gd name="T14" fmla="*/ 104 w 256"/>
              <a:gd name="T15" fmla="*/ 20 h 160"/>
              <a:gd name="T16" fmla="*/ 32 w 256"/>
              <a:gd name="T17" fmla="*/ 20 h 160"/>
              <a:gd name="T18" fmla="*/ 16 w 256"/>
              <a:gd name="T19" fmla="*/ 8 h 160"/>
              <a:gd name="T20" fmla="*/ 0 w 256"/>
              <a:gd name="T21" fmla="*/ 24 h 160"/>
              <a:gd name="T22" fmla="*/ 16 w 256"/>
              <a:gd name="T23" fmla="*/ 40 h 160"/>
              <a:gd name="T24" fmla="*/ 32 w 256"/>
              <a:gd name="T25" fmla="*/ 28 h 160"/>
              <a:gd name="T26" fmla="*/ 70 w 256"/>
              <a:gd name="T27" fmla="*/ 28 h 160"/>
              <a:gd name="T28" fmla="*/ 21 w 256"/>
              <a:gd name="T29" fmla="*/ 112 h 160"/>
              <a:gd name="T30" fmla="*/ 0 w 256"/>
              <a:gd name="T31" fmla="*/ 112 h 160"/>
              <a:gd name="T32" fmla="*/ 0 w 256"/>
              <a:gd name="T33" fmla="*/ 160 h 160"/>
              <a:gd name="T34" fmla="*/ 48 w 256"/>
              <a:gd name="T35" fmla="*/ 160 h 160"/>
              <a:gd name="T36" fmla="*/ 48 w 256"/>
              <a:gd name="T37" fmla="*/ 112 h 160"/>
              <a:gd name="T38" fmla="*/ 29 w 256"/>
              <a:gd name="T39" fmla="*/ 112 h 160"/>
              <a:gd name="T40" fmla="*/ 39 w 256"/>
              <a:gd name="T41" fmla="*/ 72 h 160"/>
              <a:gd name="T42" fmla="*/ 104 w 256"/>
              <a:gd name="T43" fmla="*/ 28 h 160"/>
              <a:gd name="T44" fmla="*/ 104 w 256"/>
              <a:gd name="T45" fmla="*/ 48 h 160"/>
              <a:gd name="T46" fmla="*/ 152 w 256"/>
              <a:gd name="T47" fmla="*/ 48 h 160"/>
              <a:gd name="T48" fmla="*/ 152 w 256"/>
              <a:gd name="T49" fmla="*/ 28 h 160"/>
              <a:gd name="T50" fmla="*/ 218 w 256"/>
              <a:gd name="T51" fmla="*/ 72 h 160"/>
              <a:gd name="T52" fmla="*/ 228 w 256"/>
              <a:gd name="T53" fmla="*/ 112 h 160"/>
              <a:gd name="T54" fmla="*/ 208 w 256"/>
              <a:gd name="T55" fmla="*/ 112 h 160"/>
              <a:gd name="T56" fmla="*/ 208 w 256"/>
              <a:gd name="T57" fmla="*/ 160 h 160"/>
              <a:gd name="T58" fmla="*/ 256 w 256"/>
              <a:gd name="T59" fmla="*/ 160 h 160"/>
              <a:gd name="T60" fmla="*/ 256 w 256"/>
              <a:gd name="T61" fmla="*/ 112 h 160"/>
              <a:gd name="T62" fmla="*/ 236 w 256"/>
              <a:gd name="T63" fmla="*/ 112 h 160"/>
              <a:gd name="T64" fmla="*/ 187 w 256"/>
              <a:gd name="T65" fmla="*/ 28 h 160"/>
              <a:gd name="T66" fmla="*/ 225 w 256"/>
              <a:gd name="T67" fmla="*/ 28 h 160"/>
              <a:gd name="T68" fmla="*/ 240 w 256"/>
              <a:gd name="T69" fmla="*/ 40 h 160"/>
              <a:gd name="T70" fmla="*/ 240 w 256"/>
              <a:gd name="T71" fmla="*/ 16 h 160"/>
              <a:gd name="T72" fmla="*/ 248 w 256"/>
              <a:gd name="T73" fmla="*/ 24 h 160"/>
              <a:gd name="T74" fmla="*/ 240 w 256"/>
              <a:gd name="T75" fmla="*/ 32 h 160"/>
              <a:gd name="T76" fmla="*/ 232 w 256"/>
              <a:gd name="T77" fmla="*/ 24 h 160"/>
              <a:gd name="T78" fmla="*/ 240 w 256"/>
              <a:gd name="T79" fmla="*/ 16 h 160"/>
              <a:gd name="T80" fmla="*/ 16 w 256"/>
              <a:gd name="T81" fmla="*/ 32 h 160"/>
              <a:gd name="T82" fmla="*/ 8 w 256"/>
              <a:gd name="T83" fmla="*/ 24 h 160"/>
              <a:gd name="T84" fmla="*/ 16 w 256"/>
              <a:gd name="T85" fmla="*/ 16 h 160"/>
              <a:gd name="T86" fmla="*/ 24 w 256"/>
              <a:gd name="T87" fmla="*/ 24 h 160"/>
              <a:gd name="T88" fmla="*/ 16 w 256"/>
              <a:gd name="T89" fmla="*/ 32 h 160"/>
              <a:gd name="T90" fmla="*/ 40 w 256"/>
              <a:gd name="T91" fmla="*/ 152 h 160"/>
              <a:gd name="T92" fmla="*/ 8 w 256"/>
              <a:gd name="T93" fmla="*/ 152 h 160"/>
              <a:gd name="T94" fmla="*/ 8 w 256"/>
              <a:gd name="T95" fmla="*/ 120 h 160"/>
              <a:gd name="T96" fmla="*/ 40 w 256"/>
              <a:gd name="T97" fmla="*/ 120 h 160"/>
              <a:gd name="T98" fmla="*/ 40 w 256"/>
              <a:gd name="T99" fmla="*/ 152 h 160"/>
              <a:gd name="T100" fmla="*/ 144 w 256"/>
              <a:gd name="T101" fmla="*/ 40 h 160"/>
              <a:gd name="T102" fmla="*/ 112 w 256"/>
              <a:gd name="T103" fmla="*/ 40 h 160"/>
              <a:gd name="T104" fmla="*/ 112 w 256"/>
              <a:gd name="T105" fmla="*/ 8 h 160"/>
              <a:gd name="T106" fmla="*/ 144 w 256"/>
              <a:gd name="T107" fmla="*/ 8 h 160"/>
              <a:gd name="T108" fmla="*/ 144 w 256"/>
              <a:gd name="T109" fmla="*/ 40 h 160"/>
              <a:gd name="T110" fmla="*/ 248 w 256"/>
              <a:gd name="T111" fmla="*/ 152 h 160"/>
              <a:gd name="T112" fmla="*/ 216 w 256"/>
              <a:gd name="T113" fmla="*/ 152 h 160"/>
              <a:gd name="T114" fmla="*/ 216 w 256"/>
              <a:gd name="T115" fmla="*/ 120 h 160"/>
              <a:gd name="T116" fmla="*/ 248 w 256"/>
              <a:gd name="T117" fmla="*/ 120 h 160"/>
              <a:gd name="T118" fmla="*/ 248 w 256"/>
              <a:gd name="T119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6" h="160">
                <a:moveTo>
                  <a:pt x="240" y="40"/>
                </a:moveTo>
                <a:cubicBezTo>
                  <a:pt x="249" y="40"/>
                  <a:pt x="256" y="33"/>
                  <a:pt x="256" y="24"/>
                </a:cubicBezTo>
                <a:cubicBezTo>
                  <a:pt x="256" y="15"/>
                  <a:pt x="249" y="8"/>
                  <a:pt x="240" y="8"/>
                </a:cubicBezTo>
                <a:cubicBezTo>
                  <a:pt x="233" y="8"/>
                  <a:pt x="227" y="13"/>
                  <a:pt x="225" y="20"/>
                </a:cubicBezTo>
                <a:cubicBezTo>
                  <a:pt x="152" y="20"/>
                  <a:pt x="152" y="20"/>
                  <a:pt x="152" y="20"/>
                </a:cubicBezTo>
                <a:cubicBezTo>
                  <a:pt x="152" y="0"/>
                  <a:pt x="152" y="0"/>
                  <a:pt x="152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32" y="20"/>
                  <a:pt x="32" y="20"/>
                  <a:pt x="32" y="20"/>
                </a:cubicBezTo>
                <a:cubicBezTo>
                  <a:pt x="30" y="13"/>
                  <a:pt x="24" y="8"/>
                  <a:pt x="16" y="8"/>
                </a:cubicBezTo>
                <a:cubicBezTo>
                  <a:pt x="8" y="8"/>
                  <a:pt x="0" y="15"/>
                  <a:pt x="0" y="24"/>
                </a:cubicBezTo>
                <a:cubicBezTo>
                  <a:pt x="0" y="33"/>
                  <a:pt x="8" y="40"/>
                  <a:pt x="16" y="40"/>
                </a:cubicBezTo>
                <a:cubicBezTo>
                  <a:pt x="24" y="40"/>
                  <a:pt x="30" y="35"/>
                  <a:pt x="32" y="28"/>
                </a:cubicBezTo>
                <a:cubicBezTo>
                  <a:pt x="70" y="28"/>
                  <a:pt x="70" y="28"/>
                  <a:pt x="70" y="28"/>
                </a:cubicBezTo>
                <a:cubicBezTo>
                  <a:pt x="28" y="48"/>
                  <a:pt x="22" y="98"/>
                  <a:pt x="21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60"/>
                  <a:pt x="0" y="160"/>
                  <a:pt x="0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05"/>
                  <a:pt x="31" y="88"/>
                  <a:pt x="39" y="72"/>
                </a:cubicBezTo>
                <a:cubicBezTo>
                  <a:pt x="51" y="44"/>
                  <a:pt x="73" y="30"/>
                  <a:pt x="104" y="28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28"/>
                  <a:pt x="152" y="28"/>
                  <a:pt x="152" y="28"/>
                </a:cubicBezTo>
                <a:cubicBezTo>
                  <a:pt x="183" y="30"/>
                  <a:pt x="205" y="44"/>
                  <a:pt x="218" y="72"/>
                </a:cubicBezTo>
                <a:cubicBezTo>
                  <a:pt x="226" y="88"/>
                  <a:pt x="228" y="105"/>
                  <a:pt x="228" y="112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56" y="160"/>
                  <a:pt x="256" y="160"/>
                  <a:pt x="256" y="160"/>
                </a:cubicBezTo>
                <a:cubicBezTo>
                  <a:pt x="256" y="112"/>
                  <a:pt x="256" y="112"/>
                  <a:pt x="256" y="112"/>
                </a:cubicBezTo>
                <a:cubicBezTo>
                  <a:pt x="236" y="112"/>
                  <a:pt x="236" y="112"/>
                  <a:pt x="236" y="112"/>
                </a:cubicBezTo>
                <a:cubicBezTo>
                  <a:pt x="235" y="98"/>
                  <a:pt x="229" y="48"/>
                  <a:pt x="187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7" y="35"/>
                  <a:pt x="233" y="40"/>
                  <a:pt x="240" y="40"/>
                </a:cubicBezTo>
                <a:close/>
                <a:moveTo>
                  <a:pt x="240" y="16"/>
                </a:moveTo>
                <a:cubicBezTo>
                  <a:pt x="245" y="16"/>
                  <a:pt x="248" y="20"/>
                  <a:pt x="248" y="24"/>
                </a:cubicBezTo>
                <a:cubicBezTo>
                  <a:pt x="248" y="29"/>
                  <a:pt x="245" y="32"/>
                  <a:pt x="240" y="32"/>
                </a:cubicBezTo>
                <a:cubicBezTo>
                  <a:pt x="236" y="32"/>
                  <a:pt x="232" y="29"/>
                  <a:pt x="232" y="24"/>
                </a:cubicBezTo>
                <a:cubicBezTo>
                  <a:pt x="232" y="20"/>
                  <a:pt x="236" y="16"/>
                  <a:pt x="240" y="16"/>
                </a:cubicBezTo>
                <a:close/>
                <a:moveTo>
                  <a:pt x="16" y="32"/>
                </a:moveTo>
                <a:cubicBezTo>
                  <a:pt x="12" y="32"/>
                  <a:pt x="8" y="29"/>
                  <a:pt x="8" y="24"/>
                </a:cubicBezTo>
                <a:cubicBezTo>
                  <a:pt x="8" y="20"/>
                  <a:pt x="12" y="16"/>
                  <a:pt x="16" y="16"/>
                </a:cubicBezTo>
                <a:cubicBezTo>
                  <a:pt x="21" y="16"/>
                  <a:pt x="24" y="20"/>
                  <a:pt x="24" y="24"/>
                </a:cubicBezTo>
                <a:cubicBezTo>
                  <a:pt x="24" y="29"/>
                  <a:pt x="21" y="32"/>
                  <a:pt x="16" y="32"/>
                </a:cubicBezTo>
                <a:close/>
                <a:moveTo>
                  <a:pt x="40" y="152"/>
                </a:moveTo>
                <a:cubicBezTo>
                  <a:pt x="8" y="152"/>
                  <a:pt x="8" y="152"/>
                  <a:pt x="8" y="152"/>
                </a:cubicBezTo>
                <a:cubicBezTo>
                  <a:pt x="8" y="120"/>
                  <a:pt x="8" y="120"/>
                  <a:pt x="8" y="120"/>
                </a:cubicBezTo>
                <a:cubicBezTo>
                  <a:pt x="40" y="120"/>
                  <a:pt x="40" y="120"/>
                  <a:pt x="40" y="120"/>
                </a:cubicBezTo>
                <a:lnTo>
                  <a:pt x="40" y="152"/>
                </a:lnTo>
                <a:close/>
                <a:moveTo>
                  <a:pt x="144" y="40"/>
                </a:moveTo>
                <a:cubicBezTo>
                  <a:pt x="112" y="40"/>
                  <a:pt x="112" y="40"/>
                  <a:pt x="112" y="40"/>
                </a:cubicBezTo>
                <a:cubicBezTo>
                  <a:pt x="112" y="8"/>
                  <a:pt x="112" y="8"/>
                  <a:pt x="112" y="8"/>
                </a:cubicBezTo>
                <a:cubicBezTo>
                  <a:pt x="144" y="8"/>
                  <a:pt x="144" y="8"/>
                  <a:pt x="144" y="8"/>
                </a:cubicBezTo>
                <a:lnTo>
                  <a:pt x="144" y="40"/>
                </a:lnTo>
                <a:close/>
                <a:moveTo>
                  <a:pt x="248" y="152"/>
                </a:moveTo>
                <a:cubicBezTo>
                  <a:pt x="216" y="152"/>
                  <a:pt x="216" y="152"/>
                  <a:pt x="216" y="152"/>
                </a:cubicBezTo>
                <a:cubicBezTo>
                  <a:pt x="216" y="120"/>
                  <a:pt x="216" y="120"/>
                  <a:pt x="216" y="120"/>
                </a:cubicBezTo>
                <a:cubicBezTo>
                  <a:pt x="248" y="120"/>
                  <a:pt x="248" y="120"/>
                  <a:pt x="248" y="120"/>
                </a:cubicBezTo>
                <a:lnTo>
                  <a:pt x="248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7" name="Freeform 586"/>
          <p:cNvSpPr>
            <a:spLocks noEditPoints="1"/>
          </p:cNvSpPr>
          <p:nvPr/>
        </p:nvSpPr>
        <p:spPr bwMode="auto">
          <a:xfrm>
            <a:off x="6394451" y="3612228"/>
            <a:ext cx="303213" cy="304800"/>
          </a:xfrm>
          <a:custGeom>
            <a:avLst/>
            <a:gdLst>
              <a:gd name="T0" fmla="*/ 155 w 191"/>
              <a:gd name="T1" fmla="*/ 15 h 192"/>
              <a:gd name="T2" fmla="*/ 36 w 191"/>
              <a:gd name="T3" fmla="*/ 15 h 192"/>
              <a:gd name="T4" fmla="*/ 36 w 191"/>
              <a:gd name="T5" fmla="*/ 0 h 192"/>
              <a:gd name="T6" fmla="*/ 0 w 191"/>
              <a:gd name="T7" fmla="*/ 0 h 192"/>
              <a:gd name="T8" fmla="*/ 0 w 191"/>
              <a:gd name="T9" fmla="*/ 36 h 192"/>
              <a:gd name="T10" fmla="*/ 15 w 191"/>
              <a:gd name="T11" fmla="*/ 36 h 192"/>
              <a:gd name="T12" fmla="*/ 15 w 191"/>
              <a:gd name="T13" fmla="*/ 156 h 192"/>
              <a:gd name="T14" fmla="*/ 0 w 191"/>
              <a:gd name="T15" fmla="*/ 156 h 192"/>
              <a:gd name="T16" fmla="*/ 0 w 191"/>
              <a:gd name="T17" fmla="*/ 192 h 192"/>
              <a:gd name="T18" fmla="*/ 36 w 191"/>
              <a:gd name="T19" fmla="*/ 192 h 192"/>
              <a:gd name="T20" fmla="*/ 36 w 191"/>
              <a:gd name="T21" fmla="*/ 177 h 192"/>
              <a:gd name="T22" fmla="*/ 155 w 191"/>
              <a:gd name="T23" fmla="*/ 177 h 192"/>
              <a:gd name="T24" fmla="*/ 155 w 191"/>
              <a:gd name="T25" fmla="*/ 192 h 192"/>
              <a:gd name="T26" fmla="*/ 191 w 191"/>
              <a:gd name="T27" fmla="*/ 192 h 192"/>
              <a:gd name="T28" fmla="*/ 191 w 191"/>
              <a:gd name="T29" fmla="*/ 156 h 192"/>
              <a:gd name="T30" fmla="*/ 176 w 191"/>
              <a:gd name="T31" fmla="*/ 156 h 192"/>
              <a:gd name="T32" fmla="*/ 176 w 191"/>
              <a:gd name="T33" fmla="*/ 36 h 192"/>
              <a:gd name="T34" fmla="*/ 191 w 191"/>
              <a:gd name="T35" fmla="*/ 36 h 192"/>
              <a:gd name="T36" fmla="*/ 191 w 191"/>
              <a:gd name="T37" fmla="*/ 0 h 192"/>
              <a:gd name="T38" fmla="*/ 155 w 191"/>
              <a:gd name="T39" fmla="*/ 0 h 192"/>
              <a:gd name="T40" fmla="*/ 155 w 191"/>
              <a:gd name="T41" fmla="*/ 15 h 192"/>
              <a:gd name="T42" fmla="*/ 6 w 191"/>
              <a:gd name="T43" fmla="*/ 6 h 192"/>
              <a:gd name="T44" fmla="*/ 30 w 191"/>
              <a:gd name="T45" fmla="*/ 6 h 192"/>
              <a:gd name="T46" fmla="*/ 30 w 191"/>
              <a:gd name="T47" fmla="*/ 30 h 192"/>
              <a:gd name="T48" fmla="*/ 6 w 191"/>
              <a:gd name="T49" fmla="*/ 30 h 192"/>
              <a:gd name="T50" fmla="*/ 6 w 191"/>
              <a:gd name="T51" fmla="*/ 6 h 192"/>
              <a:gd name="T52" fmla="*/ 30 w 191"/>
              <a:gd name="T53" fmla="*/ 186 h 192"/>
              <a:gd name="T54" fmla="*/ 6 w 191"/>
              <a:gd name="T55" fmla="*/ 186 h 192"/>
              <a:gd name="T56" fmla="*/ 6 w 191"/>
              <a:gd name="T57" fmla="*/ 162 h 192"/>
              <a:gd name="T58" fmla="*/ 30 w 191"/>
              <a:gd name="T59" fmla="*/ 162 h 192"/>
              <a:gd name="T60" fmla="*/ 30 w 191"/>
              <a:gd name="T61" fmla="*/ 186 h 192"/>
              <a:gd name="T62" fmla="*/ 185 w 191"/>
              <a:gd name="T63" fmla="*/ 186 h 192"/>
              <a:gd name="T64" fmla="*/ 161 w 191"/>
              <a:gd name="T65" fmla="*/ 186 h 192"/>
              <a:gd name="T66" fmla="*/ 161 w 191"/>
              <a:gd name="T67" fmla="*/ 162 h 192"/>
              <a:gd name="T68" fmla="*/ 185 w 191"/>
              <a:gd name="T69" fmla="*/ 162 h 192"/>
              <a:gd name="T70" fmla="*/ 185 w 191"/>
              <a:gd name="T71" fmla="*/ 186 h 192"/>
              <a:gd name="T72" fmla="*/ 170 w 191"/>
              <a:gd name="T73" fmla="*/ 156 h 192"/>
              <a:gd name="T74" fmla="*/ 155 w 191"/>
              <a:gd name="T75" fmla="*/ 156 h 192"/>
              <a:gd name="T76" fmla="*/ 155 w 191"/>
              <a:gd name="T77" fmla="*/ 171 h 192"/>
              <a:gd name="T78" fmla="*/ 36 w 191"/>
              <a:gd name="T79" fmla="*/ 171 h 192"/>
              <a:gd name="T80" fmla="*/ 36 w 191"/>
              <a:gd name="T81" fmla="*/ 156 h 192"/>
              <a:gd name="T82" fmla="*/ 21 w 191"/>
              <a:gd name="T83" fmla="*/ 156 h 192"/>
              <a:gd name="T84" fmla="*/ 21 w 191"/>
              <a:gd name="T85" fmla="*/ 36 h 192"/>
              <a:gd name="T86" fmla="*/ 36 w 191"/>
              <a:gd name="T87" fmla="*/ 36 h 192"/>
              <a:gd name="T88" fmla="*/ 36 w 191"/>
              <a:gd name="T89" fmla="*/ 21 h 192"/>
              <a:gd name="T90" fmla="*/ 155 w 191"/>
              <a:gd name="T91" fmla="*/ 21 h 192"/>
              <a:gd name="T92" fmla="*/ 155 w 191"/>
              <a:gd name="T93" fmla="*/ 36 h 192"/>
              <a:gd name="T94" fmla="*/ 170 w 191"/>
              <a:gd name="T95" fmla="*/ 36 h 192"/>
              <a:gd name="T96" fmla="*/ 170 w 191"/>
              <a:gd name="T97" fmla="*/ 156 h 192"/>
              <a:gd name="T98" fmla="*/ 161 w 191"/>
              <a:gd name="T99" fmla="*/ 6 h 192"/>
              <a:gd name="T100" fmla="*/ 185 w 191"/>
              <a:gd name="T101" fmla="*/ 6 h 192"/>
              <a:gd name="T102" fmla="*/ 185 w 191"/>
              <a:gd name="T103" fmla="*/ 30 h 192"/>
              <a:gd name="T104" fmla="*/ 161 w 191"/>
              <a:gd name="T105" fmla="*/ 30 h 192"/>
              <a:gd name="T106" fmla="*/ 161 w 191"/>
              <a:gd name="T107" fmla="*/ 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91" h="192">
                <a:moveTo>
                  <a:pt x="155" y="15"/>
                </a:moveTo>
                <a:lnTo>
                  <a:pt x="36" y="15"/>
                </a:lnTo>
                <a:lnTo>
                  <a:pt x="36" y="0"/>
                </a:lnTo>
                <a:lnTo>
                  <a:pt x="0" y="0"/>
                </a:lnTo>
                <a:lnTo>
                  <a:pt x="0" y="36"/>
                </a:lnTo>
                <a:lnTo>
                  <a:pt x="15" y="36"/>
                </a:lnTo>
                <a:lnTo>
                  <a:pt x="15" y="156"/>
                </a:lnTo>
                <a:lnTo>
                  <a:pt x="0" y="156"/>
                </a:lnTo>
                <a:lnTo>
                  <a:pt x="0" y="192"/>
                </a:lnTo>
                <a:lnTo>
                  <a:pt x="36" y="192"/>
                </a:lnTo>
                <a:lnTo>
                  <a:pt x="36" y="177"/>
                </a:lnTo>
                <a:lnTo>
                  <a:pt x="155" y="177"/>
                </a:lnTo>
                <a:lnTo>
                  <a:pt x="155" y="192"/>
                </a:lnTo>
                <a:lnTo>
                  <a:pt x="191" y="192"/>
                </a:lnTo>
                <a:lnTo>
                  <a:pt x="191" y="156"/>
                </a:lnTo>
                <a:lnTo>
                  <a:pt x="176" y="156"/>
                </a:lnTo>
                <a:lnTo>
                  <a:pt x="176" y="36"/>
                </a:lnTo>
                <a:lnTo>
                  <a:pt x="191" y="36"/>
                </a:lnTo>
                <a:lnTo>
                  <a:pt x="191" y="0"/>
                </a:lnTo>
                <a:lnTo>
                  <a:pt x="155" y="0"/>
                </a:lnTo>
                <a:lnTo>
                  <a:pt x="155" y="15"/>
                </a:lnTo>
                <a:close/>
                <a:moveTo>
                  <a:pt x="6" y="6"/>
                </a:moveTo>
                <a:lnTo>
                  <a:pt x="30" y="6"/>
                </a:lnTo>
                <a:lnTo>
                  <a:pt x="30" y="30"/>
                </a:lnTo>
                <a:lnTo>
                  <a:pt x="6" y="30"/>
                </a:lnTo>
                <a:lnTo>
                  <a:pt x="6" y="6"/>
                </a:lnTo>
                <a:close/>
                <a:moveTo>
                  <a:pt x="30" y="186"/>
                </a:moveTo>
                <a:lnTo>
                  <a:pt x="6" y="186"/>
                </a:lnTo>
                <a:lnTo>
                  <a:pt x="6" y="162"/>
                </a:lnTo>
                <a:lnTo>
                  <a:pt x="30" y="162"/>
                </a:lnTo>
                <a:lnTo>
                  <a:pt x="30" y="186"/>
                </a:lnTo>
                <a:close/>
                <a:moveTo>
                  <a:pt x="185" y="186"/>
                </a:moveTo>
                <a:lnTo>
                  <a:pt x="161" y="186"/>
                </a:lnTo>
                <a:lnTo>
                  <a:pt x="161" y="162"/>
                </a:lnTo>
                <a:lnTo>
                  <a:pt x="185" y="162"/>
                </a:lnTo>
                <a:lnTo>
                  <a:pt x="185" y="186"/>
                </a:lnTo>
                <a:close/>
                <a:moveTo>
                  <a:pt x="170" y="156"/>
                </a:moveTo>
                <a:lnTo>
                  <a:pt x="155" y="156"/>
                </a:lnTo>
                <a:lnTo>
                  <a:pt x="155" y="171"/>
                </a:lnTo>
                <a:lnTo>
                  <a:pt x="36" y="171"/>
                </a:lnTo>
                <a:lnTo>
                  <a:pt x="36" y="156"/>
                </a:lnTo>
                <a:lnTo>
                  <a:pt x="21" y="156"/>
                </a:lnTo>
                <a:lnTo>
                  <a:pt x="21" y="36"/>
                </a:lnTo>
                <a:lnTo>
                  <a:pt x="36" y="36"/>
                </a:lnTo>
                <a:lnTo>
                  <a:pt x="36" y="21"/>
                </a:lnTo>
                <a:lnTo>
                  <a:pt x="155" y="21"/>
                </a:lnTo>
                <a:lnTo>
                  <a:pt x="155" y="36"/>
                </a:lnTo>
                <a:lnTo>
                  <a:pt x="170" y="36"/>
                </a:lnTo>
                <a:lnTo>
                  <a:pt x="170" y="156"/>
                </a:lnTo>
                <a:close/>
                <a:moveTo>
                  <a:pt x="161" y="6"/>
                </a:moveTo>
                <a:lnTo>
                  <a:pt x="185" y="6"/>
                </a:lnTo>
                <a:lnTo>
                  <a:pt x="185" y="30"/>
                </a:lnTo>
                <a:lnTo>
                  <a:pt x="161" y="30"/>
                </a:lnTo>
                <a:lnTo>
                  <a:pt x="161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8" name="Freeform 587"/>
          <p:cNvSpPr>
            <a:spLocks noEditPoints="1"/>
          </p:cNvSpPr>
          <p:nvPr/>
        </p:nvSpPr>
        <p:spPr bwMode="auto">
          <a:xfrm>
            <a:off x="6788151" y="3612228"/>
            <a:ext cx="304800" cy="304800"/>
          </a:xfrm>
          <a:custGeom>
            <a:avLst/>
            <a:gdLst>
              <a:gd name="T0" fmla="*/ 36 w 192"/>
              <a:gd name="T1" fmla="*/ 160 h 192"/>
              <a:gd name="T2" fmla="*/ 82 w 192"/>
              <a:gd name="T3" fmla="*/ 114 h 192"/>
              <a:gd name="T4" fmla="*/ 114 w 192"/>
              <a:gd name="T5" fmla="*/ 114 h 192"/>
              <a:gd name="T6" fmla="*/ 114 w 192"/>
              <a:gd name="T7" fmla="*/ 82 h 192"/>
              <a:gd name="T8" fmla="*/ 160 w 192"/>
              <a:gd name="T9" fmla="*/ 36 h 192"/>
              <a:gd name="T10" fmla="*/ 192 w 192"/>
              <a:gd name="T11" fmla="*/ 36 h 192"/>
              <a:gd name="T12" fmla="*/ 192 w 192"/>
              <a:gd name="T13" fmla="*/ 0 h 192"/>
              <a:gd name="T14" fmla="*/ 156 w 192"/>
              <a:gd name="T15" fmla="*/ 0 h 192"/>
              <a:gd name="T16" fmla="*/ 156 w 192"/>
              <a:gd name="T17" fmla="*/ 32 h 192"/>
              <a:gd name="T18" fmla="*/ 109 w 192"/>
              <a:gd name="T19" fmla="*/ 78 h 192"/>
              <a:gd name="T20" fmla="*/ 78 w 192"/>
              <a:gd name="T21" fmla="*/ 78 h 192"/>
              <a:gd name="T22" fmla="*/ 78 w 192"/>
              <a:gd name="T23" fmla="*/ 110 h 192"/>
              <a:gd name="T24" fmla="*/ 32 w 192"/>
              <a:gd name="T25" fmla="*/ 156 h 192"/>
              <a:gd name="T26" fmla="*/ 0 w 192"/>
              <a:gd name="T27" fmla="*/ 156 h 192"/>
              <a:gd name="T28" fmla="*/ 0 w 192"/>
              <a:gd name="T29" fmla="*/ 192 h 192"/>
              <a:gd name="T30" fmla="*/ 36 w 192"/>
              <a:gd name="T31" fmla="*/ 192 h 192"/>
              <a:gd name="T32" fmla="*/ 36 w 192"/>
              <a:gd name="T33" fmla="*/ 160 h 192"/>
              <a:gd name="T34" fmla="*/ 162 w 192"/>
              <a:gd name="T35" fmla="*/ 6 h 192"/>
              <a:gd name="T36" fmla="*/ 186 w 192"/>
              <a:gd name="T37" fmla="*/ 6 h 192"/>
              <a:gd name="T38" fmla="*/ 186 w 192"/>
              <a:gd name="T39" fmla="*/ 30 h 192"/>
              <a:gd name="T40" fmla="*/ 162 w 192"/>
              <a:gd name="T41" fmla="*/ 30 h 192"/>
              <a:gd name="T42" fmla="*/ 162 w 192"/>
              <a:gd name="T43" fmla="*/ 6 h 192"/>
              <a:gd name="T44" fmla="*/ 84 w 192"/>
              <a:gd name="T45" fmla="*/ 84 h 192"/>
              <a:gd name="T46" fmla="*/ 108 w 192"/>
              <a:gd name="T47" fmla="*/ 84 h 192"/>
              <a:gd name="T48" fmla="*/ 108 w 192"/>
              <a:gd name="T49" fmla="*/ 108 h 192"/>
              <a:gd name="T50" fmla="*/ 84 w 192"/>
              <a:gd name="T51" fmla="*/ 108 h 192"/>
              <a:gd name="T52" fmla="*/ 84 w 192"/>
              <a:gd name="T53" fmla="*/ 84 h 192"/>
              <a:gd name="T54" fmla="*/ 30 w 192"/>
              <a:gd name="T55" fmla="*/ 186 h 192"/>
              <a:gd name="T56" fmla="*/ 6 w 192"/>
              <a:gd name="T57" fmla="*/ 186 h 192"/>
              <a:gd name="T58" fmla="*/ 6 w 192"/>
              <a:gd name="T59" fmla="*/ 162 h 192"/>
              <a:gd name="T60" fmla="*/ 30 w 192"/>
              <a:gd name="T61" fmla="*/ 162 h 192"/>
              <a:gd name="T62" fmla="*/ 30 w 192"/>
              <a:gd name="T63" fmla="*/ 18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2" h="192">
                <a:moveTo>
                  <a:pt x="36" y="160"/>
                </a:moveTo>
                <a:lnTo>
                  <a:pt x="82" y="114"/>
                </a:lnTo>
                <a:lnTo>
                  <a:pt x="114" y="114"/>
                </a:lnTo>
                <a:lnTo>
                  <a:pt x="114" y="82"/>
                </a:lnTo>
                <a:lnTo>
                  <a:pt x="160" y="36"/>
                </a:lnTo>
                <a:lnTo>
                  <a:pt x="192" y="36"/>
                </a:lnTo>
                <a:lnTo>
                  <a:pt x="192" y="0"/>
                </a:lnTo>
                <a:lnTo>
                  <a:pt x="156" y="0"/>
                </a:lnTo>
                <a:lnTo>
                  <a:pt x="156" y="32"/>
                </a:lnTo>
                <a:lnTo>
                  <a:pt x="109" y="78"/>
                </a:lnTo>
                <a:lnTo>
                  <a:pt x="78" y="78"/>
                </a:lnTo>
                <a:lnTo>
                  <a:pt x="78" y="110"/>
                </a:lnTo>
                <a:lnTo>
                  <a:pt x="32" y="156"/>
                </a:lnTo>
                <a:lnTo>
                  <a:pt x="0" y="156"/>
                </a:lnTo>
                <a:lnTo>
                  <a:pt x="0" y="192"/>
                </a:lnTo>
                <a:lnTo>
                  <a:pt x="36" y="192"/>
                </a:lnTo>
                <a:lnTo>
                  <a:pt x="36" y="160"/>
                </a:lnTo>
                <a:close/>
                <a:moveTo>
                  <a:pt x="162" y="6"/>
                </a:moveTo>
                <a:lnTo>
                  <a:pt x="186" y="6"/>
                </a:lnTo>
                <a:lnTo>
                  <a:pt x="186" y="30"/>
                </a:lnTo>
                <a:lnTo>
                  <a:pt x="162" y="30"/>
                </a:lnTo>
                <a:lnTo>
                  <a:pt x="162" y="6"/>
                </a:lnTo>
                <a:close/>
                <a:moveTo>
                  <a:pt x="84" y="84"/>
                </a:moveTo>
                <a:lnTo>
                  <a:pt x="108" y="84"/>
                </a:lnTo>
                <a:lnTo>
                  <a:pt x="108" y="108"/>
                </a:lnTo>
                <a:lnTo>
                  <a:pt x="84" y="108"/>
                </a:lnTo>
                <a:lnTo>
                  <a:pt x="84" y="84"/>
                </a:lnTo>
                <a:close/>
                <a:moveTo>
                  <a:pt x="30" y="186"/>
                </a:moveTo>
                <a:lnTo>
                  <a:pt x="6" y="186"/>
                </a:lnTo>
                <a:lnTo>
                  <a:pt x="6" y="162"/>
                </a:lnTo>
                <a:lnTo>
                  <a:pt x="30" y="162"/>
                </a:lnTo>
                <a:lnTo>
                  <a:pt x="30" y="1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9" name="Freeform 588"/>
          <p:cNvSpPr>
            <a:spLocks noEditPoints="1"/>
          </p:cNvSpPr>
          <p:nvPr/>
        </p:nvSpPr>
        <p:spPr bwMode="auto">
          <a:xfrm>
            <a:off x="2054226" y="4007515"/>
            <a:ext cx="303213" cy="303213"/>
          </a:xfrm>
          <a:custGeom>
            <a:avLst/>
            <a:gdLst>
              <a:gd name="T0" fmla="*/ 36 w 191"/>
              <a:gd name="T1" fmla="*/ 160 h 191"/>
              <a:gd name="T2" fmla="*/ 160 w 191"/>
              <a:gd name="T3" fmla="*/ 36 h 191"/>
              <a:gd name="T4" fmla="*/ 191 w 191"/>
              <a:gd name="T5" fmla="*/ 36 h 191"/>
              <a:gd name="T6" fmla="*/ 191 w 191"/>
              <a:gd name="T7" fmla="*/ 0 h 191"/>
              <a:gd name="T8" fmla="*/ 155 w 191"/>
              <a:gd name="T9" fmla="*/ 0 h 191"/>
              <a:gd name="T10" fmla="*/ 155 w 191"/>
              <a:gd name="T11" fmla="*/ 32 h 191"/>
              <a:gd name="T12" fmla="*/ 32 w 191"/>
              <a:gd name="T13" fmla="*/ 155 h 191"/>
              <a:gd name="T14" fmla="*/ 0 w 191"/>
              <a:gd name="T15" fmla="*/ 155 h 191"/>
              <a:gd name="T16" fmla="*/ 0 w 191"/>
              <a:gd name="T17" fmla="*/ 191 h 191"/>
              <a:gd name="T18" fmla="*/ 36 w 191"/>
              <a:gd name="T19" fmla="*/ 191 h 191"/>
              <a:gd name="T20" fmla="*/ 36 w 191"/>
              <a:gd name="T21" fmla="*/ 160 h 191"/>
              <a:gd name="T22" fmla="*/ 161 w 191"/>
              <a:gd name="T23" fmla="*/ 6 h 191"/>
              <a:gd name="T24" fmla="*/ 185 w 191"/>
              <a:gd name="T25" fmla="*/ 6 h 191"/>
              <a:gd name="T26" fmla="*/ 185 w 191"/>
              <a:gd name="T27" fmla="*/ 30 h 191"/>
              <a:gd name="T28" fmla="*/ 161 w 191"/>
              <a:gd name="T29" fmla="*/ 30 h 191"/>
              <a:gd name="T30" fmla="*/ 161 w 191"/>
              <a:gd name="T31" fmla="*/ 6 h 191"/>
              <a:gd name="T32" fmla="*/ 30 w 191"/>
              <a:gd name="T33" fmla="*/ 185 h 191"/>
              <a:gd name="T34" fmla="*/ 6 w 191"/>
              <a:gd name="T35" fmla="*/ 185 h 191"/>
              <a:gd name="T36" fmla="*/ 6 w 191"/>
              <a:gd name="T37" fmla="*/ 161 h 191"/>
              <a:gd name="T38" fmla="*/ 30 w 191"/>
              <a:gd name="T39" fmla="*/ 161 h 191"/>
              <a:gd name="T40" fmla="*/ 30 w 191"/>
              <a:gd name="T41" fmla="*/ 185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1" h="191">
                <a:moveTo>
                  <a:pt x="36" y="160"/>
                </a:moveTo>
                <a:lnTo>
                  <a:pt x="160" y="36"/>
                </a:lnTo>
                <a:lnTo>
                  <a:pt x="191" y="36"/>
                </a:lnTo>
                <a:lnTo>
                  <a:pt x="191" y="0"/>
                </a:lnTo>
                <a:lnTo>
                  <a:pt x="155" y="0"/>
                </a:lnTo>
                <a:lnTo>
                  <a:pt x="155" y="32"/>
                </a:lnTo>
                <a:lnTo>
                  <a:pt x="32" y="155"/>
                </a:lnTo>
                <a:lnTo>
                  <a:pt x="0" y="155"/>
                </a:lnTo>
                <a:lnTo>
                  <a:pt x="0" y="191"/>
                </a:lnTo>
                <a:lnTo>
                  <a:pt x="36" y="191"/>
                </a:lnTo>
                <a:lnTo>
                  <a:pt x="36" y="160"/>
                </a:lnTo>
                <a:close/>
                <a:moveTo>
                  <a:pt x="161" y="6"/>
                </a:moveTo>
                <a:lnTo>
                  <a:pt x="185" y="6"/>
                </a:lnTo>
                <a:lnTo>
                  <a:pt x="185" y="30"/>
                </a:lnTo>
                <a:lnTo>
                  <a:pt x="161" y="30"/>
                </a:lnTo>
                <a:lnTo>
                  <a:pt x="161" y="6"/>
                </a:lnTo>
                <a:close/>
                <a:moveTo>
                  <a:pt x="30" y="185"/>
                </a:moveTo>
                <a:lnTo>
                  <a:pt x="6" y="185"/>
                </a:lnTo>
                <a:lnTo>
                  <a:pt x="6" y="161"/>
                </a:lnTo>
                <a:lnTo>
                  <a:pt x="30" y="161"/>
                </a:lnTo>
                <a:lnTo>
                  <a:pt x="30" y="1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7" name="Группа 636"/>
          <p:cNvGrpSpPr/>
          <p:nvPr/>
        </p:nvGrpSpPr>
        <p:grpSpPr>
          <a:xfrm>
            <a:off x="2447926" y="4017040"/>
            <a:ext cx="304800" cy="284163"/>
            <a:chOff x="2447926" y="4017040"/>
            <a:chExt cx="304800" cy="284163"/>
          </a:xfrm>
          <a:solidFill>
            <a:schemeClr val="tx2"/>
          </a:solidFill>
        </p:grpSpPr>
        <p:sp>
          <p:nvSpPr>
            <p:cNvPr id="580" name="Rectangle 589"/>
            <p:cNvSpPr>
              <a:spLocks noChangeArrowheads="1"/>
            </p:cNvSpPr>
            <p:nvPr/>
          </p:nvSpPr>
          <p:spPr bwMode="auto">
            <a:xfrm>
              <a:off x="2447926" y="4291678"/>
              <a:ext cx="304800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1" name="Freeform 590"/>
            <p:cNvSpPr>
              <a:spLocks noEditPoints="1"/>
            </p:cNvSpPr>
            <p:nvPr/>
          </p:nvSpPr>
          <p:spPr bwMode="auto">
            <a:xfrm>
              <a:off x="2505076" y="4017040"/>
              <a:ext cx="85725" cy="255588"/>
            </a:xfrm>
            <a:custGeom>
              <a:avLst/>
              <a:gdLst>
                <a:gd name="T0" fmla="*/ 54 w 54"/>
                <a:gd name="T1" fmla="*/ 161 h 161"/>
                <a:gd name="T2" fmla="*/ 54 w 54"/>
                <a:gd name="T3" fmla="*/ 0 h 161"/>
                <a:gd name="T4" fmla="*/ 0 w 54"/>
                <a:gd name="T5" fmla="*/ 0 h 161"/>
                <a:gd name="T6" fmla="*/ 0 w 54"/>
                <a:gd name="T7" fmla="*/ 161 h 161"/>
                <a:gd name="T8" fmla="*/ 54 w 54"/>
                <a:gd name="T9" fmla="*/ 161 h 161"/>
                <a:gd name="T10" fmla="*/ 6 w 54"/>
                <a:gd name="T11" fmla="*/ 6 h 161"/>
                <a:gd name="T12" fmla="*/ 48 w 54"/>
                <a:gd name="T13" fmla="*/ 6 h 161"/>
                <a:gd name="T14" fmla="*/ 48 w 54"/>
                <a:gd name="T15" fmla="*/ 155 h 161"/>
                <a:gd name="T16" fmla="*/ 6 w 54"/>
                <a:gd name="T17" fmla="*/ 155 h 161"/>
                <a:gd name="T18" fmla="*/ 6 w 54"/>
                <a:gd name="T19" fmla="*/ 6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161">
                  <a:moveTo>
                    <a:pt x="54" y="161"/>
                  </a:moveTo>
                  <a:lnTo>
                    <a:pt x="54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54" y="161"/>
                  </a:lnTo>
                  <a:close/>
                  <a:moveTo>
                    <a:pt x="6" y="6"/>
                  </a:moveTo>
                  <a:lnTo>
                    <a:pt x="48" y="6"/>
                  </a:lnTo>
                  <a:lnTo>
                    <a:pt x="48" y="155"/>
                  </a:lnTo>
                  <a:lnTo>
                    <a:pt x="6" y="155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2" name="Freeform 591"/>
            <p:cNvSpPr>
              <a:spLocks noEditPoints="1"/>
            </p:cNvSpPr>
            <p:nvPr/>
          </p:nvSpPr>
          <p:spPr bwMode="auto">
            <a:xfrm>
              <a:off x="2609851" y="4074190"/>
              <a:ext cx="85725" cy="198438"/>
            </a:xfrm>
            <a:custGeom>
              <a:avLst/>
              <a:gdLst>
                <a:gd name="T0" fmla="*/ 54 w 54"/>
                <a:gd name="T1" fmla="*/ 125 h 125"/>
                <a:gd name="T2" fmla="*/ 54 w 54"/>
                <a:gd name="T3" fmla="*/ 0 h 125"/>
                <a:gd name="T4" fmla="*/ 0 w 54"/>
                <a:gd name="T5" fmla="*/ 0 h 125"/>
                <a:gd name="T6" fmla="*/ 0 w 54"/>
                <a:gd name="T7" fmla="*/ 125 h 125"/>
                <a:gd name="T8" fmla="*/ 54 w 54"/>
                <a:gd name="T9" fmla="*/ 125 h 125"/>
                <a:gd name="T10" fmla="*/ 6 w 54"/>
                <a:gd name="T11" fmla="*/ 6 h 125"/>
                <a:gd name="T12" fmla="*/ 48 w 54"/>
                <a:gd name="T13" fmla="*/ 6 h 125"/>
                <a:gd name="T14" fmla="*/ 48 w 54"/>
                <a:gd name="T15" fmla="*/ 119 h 125"/>
                <a:gd name="T16" fmla="*/ 6 w 54"/>
                <a:gd name="T17" fmla="*/ 119 h 125"/>
                <a:gd name="T18" fmla="*/ 6 w 54"/>
                <a:gd name="T19" fmla="*/ 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125">
                  <a:moveTo>
                    <a:pt x="54" y="125"/>
                  </a:moveTo>
                  <a:lnTo>
                    <a:pt x="54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54" y="125"/>
                  </a:lnTo>
                  <a:close/>
                  <a:moveTo>
                    <a:pt x="6" y="6"/>
                  </a:moveTo>
                  <a:lnTo>
                    <a:pt x="48" y="6"/>
                  </a:lnTo>
                  <a:lnTo>
                    <a:pt x="48" y="119"/>
                  </a:lnTo>
                  <a:lnTo>
                    <a:pt x="6" y="119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83" name="Freeform 592"/>
          <p:cNvSpPr>
            <a:spLocks noEditPoints="1"/>
          </p:cNvSpPr>
          <p:nvPr/>
        </p:nvSpPr>
        <p:spPr bwMode="auto">
          <a:xfrm>
            <a:off x="2843213" y="4031328"/>
            <a:ext cx="303213" cy="255588"/>
          </a:xfrm>
          <a:custGeom>
            <a:avLst/>
            <a:gdLst>
              <a:gd name="T0" fmla="*/ 155 w 191"/>
              <a:gd name="T1" fmla="*/ 18 h 161"/>
              <a:gd name="T2" fmla="*/ 101 w 191"/>
              <a:gd name="T3" fmla="*/ 18 h 161"/>
              <a:gd name="T4" fmla="*/ 101 w 191"/>
              <a:gd name="T5" fmla="*/ 77 h 161"/>
              <a:gd name="T6" fmla="*/ 89 w 191"/>
              <a:gd name="T7" fmla="*/ 77 h 161"/>
              <a:gd name="T8" fmla="*/ 89 w 191"/>
              <a:gd name="T9" fmla="*/ 0 h 161"/>
              <a:gd name="T10" fmla="*/ 35 w 191"/>
              <a:gd name="T11" fmla="*/ 0 h 161"/>
              <a:gd name="T12" fmla="*/ 35 w 191"/>
              <a:gd name="T13" fmla="*/ 77 h 161"/>
              <a:gd name="T14" fmla="*/ 0 w 191"/>
              <a:gd name="T15" fmla="*/ 77 h 161"/>
              <a:gd name="T16" fmla="*/ 0 w 191"/>
              <a:gd name="T17" fmla="*/ 83 h 161"/>
              <a:gd name="T18" fmla="*/ 35 w 191"/>
              <a:gd name="T19" fmla="*/ 83 h 161"/>
              <a:gd name="T20" fmla="*/ 35 w 191"/>
              <a:gd name="T21" fmla="*/ 161 h 161"/>
              <a:gd name="T22" fmla="*/ 89 w 191"/>
              <a:gd name="T23" fmla="*/ 161 h 161"/>
              <a:gd name="T24" fmla="*/ 89 w 191"/>
              <a:gd name="T25" fmla="*/ 83 h 161"/>
              <a:gd name="T26" fmla="*/ 101 w 191"/>
              <a:gd name="T27" fmla="*/ 83 h 161"/>
              <a:gd name="T28" fmla="*/ 101 w 191"/>
              <a:gd name="T29" fmla="*/ 143 h 161"/>
              <a:gd name="T30" fmla="*/ 155 w 191"/>
              <a:gd name="T31" fmla="*/ 143 h 161"/>
              <a:gd name="T32" fmla="*/ 155 w 191"/>
              <a:gd name="T33" fmla="*/ 83 h 161"/>
              <a:gd name="T34" fmla="*/ 191 w 191"/>
              <a:gd name="T35" fmla="*/ 83 h 161"/>
              <a:gd name="T36" fmla="*/ 191 w 191"/>
              <a:gd name="T37" fmla="*/ 77 h 161"/>
              <a:gd name="T38" fmla="*/ 155 w 191"/>
              <a:gd name="T39" fmla="*/ 77 h 161"/>
              <a:gd name="T40" fmla="*/ 155 w 191"/>
              <a:gd name="T41" fmla="*/ 18 h 161"/>
              <a:gd name="T42" fmla="*/ 83 w 191"/>
              <a:gd name="T43" fmla="*/ 155 h 161"/>
              <a:gd name="T44" fmla="*/ 41 w 191"/>
              <a:gd name="T45" fmla="*/ 155 h 161"/>
              <a:gd name="T46" fmla="*/ 41 w 191"/>
              <a:gd name="T47" fmla="*/ 6 h 161"/>
              <a:gd name="T48" fmla="*/ 83 w 191"/>
              <a:gd name="T49" fmla="*/ 6 h 161"/>
              <a:gd name="T50" fmla="*/ 83 w 191"/>
              <a:gd name="T51" fmla="*/ 155 h 161"/>
              <a:gd name="T52" fmla="*/ 149 w 191"/>
              <a:gd name="T53" fmla="*/ 137 h 161"/>
              <a:gd name="T54" fmla="*/ 107 w 191"/>
              <a:gd name="T55" fmla="*/ 137 h 161"/>
              <a:gd name="T56" fmla="*/ 107 w 191"/>
              <a:gd name="T57" fmla="*/ 24 h 161"/>
              <a:gd name="T58" fmla="*/ 149 w 191"/>
              <a:gd name="T59" fmla="*/ 24 h 161"/>
              <a:gd name="T60" fmla="*/ 149 w 191"/>
              <a:gd name="T61" fmla="*/ 13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1" h="161">
                <a:moveTo>
                  <a:pt x="155" y="18"/>
                </a:moveTo>
                <a:lnTo>
                  <a:pt x="101" y="18"/>
                </a:lnTo>
                <a:lnTo>
                  <a:pt x="101" y="77"/>
                </a:lnTo>
                <a:lnTo>
                  <a:pt x="89" y="77"/>
                </a:lnTo>
                <a:lnTo>
                  <a:pt x="89" y="0"/>
                </a:lnTo>
                <a:lnTo>
                  <a:pt x="35" y="0"/>
                </a:lnTo>
                <a:lnTo>
                  <a:pt x="35" y="77"/>
                </a:lnTo>
                <a:lnTo>
                  <a:pt x="0" y="77"/>
                </a:lnTo>
                <a:lnTo>
                  <a:pt x="0" y="83"/>
                </a:lnTo>
                <a:lnTo>
                  <a:pt x="35" y="83"/>
                </a:lnTo>
                <a:lnTo>
                  <a:pt x="35" y="161"/>
                </a:lnTo>
                <a:lnTo>
                  <a:pt x="89" y="161"/>
                </a:lnTo>
                <a:lnTo>
                  <a:pt x="89" y="83"/>
                </a:lnTo>
                <a:lnTo>
                  <a:pt x="101" y="83"/>
                </a:lnTo>
                <a:lnTo>
                  <a:pt x="101" y="143"/>
                </a:lnTo>
                <a:lnTo>
                  <a:pt x="155" y="143"/>
                </a:lnTo>
                <a:lnTo>
                  <a:pt x="155" y="83"/>
                </a:lnTo>
                <a:lnTo>
                  <a:pt x="191" y="83"/>
                </a:lnTo>
                <a:lnTo>
                  <a:pt x="191" y="77"/>
                </a:lnTo>
                <a:lnTo>
                  <a:pt x="155" y="77"/>
                </a:lnTo>
                <a:lnTo>
                  <a:pt x="155" y="18"/>
                </a:lnTo>
                <a:close/>
                <a:moveTo>
                  <a:pt x="83" y="155"/>
                </a:moveTo>
                <a:lnTo>
                  <a:pt x="41" y="155"/>
                </a:lnTo>
                <a:lnTo>
                  <a:pt x="41" y="6"/>
                </a:lnTo>
                <a:lnTo>
                  <a:pt x="83" y="6"/>
                </a:lnTo>
                <a:lnTo>
                  <a:pt x="83" y="155"/>
                </a:lnTo>
                <a:close/>
                <a:moveTo>
                  <a:pt x="149" y="137"/>
                </a:moveTo>
                <a:lnTo>
                  <a:pt x="107" y="137"/>
                </a:lnTo>
                <a:lnTo>
                  <a:pt x="107" y="24"/>
                </a:lnTo>
                <a:lnTo>
                  <a:pt x="149" y="24"/>
                </a:lnTo>
                <a:lnTo>
                  <a:pt x="149" y="1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38" name="Группа 637"/>
          <p:cNvGrpSpPr/>
          <p:nvPr/>
        </p:nvGrpSpPr>
        <p:grpSpPr>
          <a:xfrm>
            <a:off x="3238501" y="4017040"/>
            <a:ext cx="303213" cy="284163"/>
            <a:chOff x="3238501" y="4017040"/>
            <a:chExt cx="303213" cy="284163"/>
          </a:xfrm>
          <a:solidFill>
            <a:schemeClr val="tx2"/>
          </a:solidFill>
        </p:grpSpPr>
        <p:sp>
          <p:nvSpPr>
            <p:cNvPr id="584" name="Rectangle 593"/>
            <p:cNvSpPr>
              <a:spLocks noChangeArrowheads="1"/>
            </p:cNvSpPr>
            <p:nvPr/>
          </p:nvSpPr>
          <p:spPr bwMode="auto">
            <a:xfrm>
              <a:off x="3238501" y="4017040"/>
              <a:ext cx="303213" cy="95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5" name="Freeform 594"/>
            <p:cNvSpPr>
              <a:spLocks noEditPoints="1"/>
            </p:cNvSpPr>
            <p:nvPr/>
          </p:nvSpPr>
          <p:spPr bwMode="auto">
            <a:xfrm>
              <a:off x="3295651" y="4045615"/>
              <a:ext cx="85725" cy="255588"/>
            </a:xfrm>
            <a:custGeom>
              <a:avLst/>
              <a:gdLst>
                <a:gd name="T0" fmla="*/ 54 w 54"/>
                <a:gd name="T1" fmla="*/ 161 h 161"/>
                <a:gd name="T2" fmla="*/ 54 w 54"/>
                <a:gd name="T3" fmla="*/ 0 h 161"/>
                <a:gd name="T4" fmla="*/ 0 w 54"/>
                <a:gd name="T5" fmla="*/ 0 h 161"/>
                <a:gd name="T6" fmla="*/ 0 w 54"/>
                <a:gd name="T7" fmla="*/ 161 h 161"/>
                <a:gd name="T8" fmla="*/ 54 w 54"/>
                <a:gd name="T9" fmla="*/ 161 h 161"/>
                <a:gd name="T10" fmla="*/ 6 w 54"/>
                <a:gd name="T11" fmla="*/ 6 h 161"/>
                <a:gd name="T12" fmla="*/ 48 w 54"/>
                <a:gd name="T13" fmla="*/ 6 h 161"/>
                <a:gd name="T14" fmla="*/ 48 w 54"/>
                <a:gd name="T15" fmla="*/ 155 h 161"/>
                <a:gd name="T16" fmla="*/ 6 w 54"/>
                <a:gd name="T17" fmla="*/ 155 h 161"/>
                <a:gd name="T18" fmla="*/ 6 w 54"/>
                <a:gd name="T19" fmla="*/ 6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161">
                  <a:moveTo>
                    <a:pt x="54" y="161"/>
                  </a:moveTo>
                  <a:lnTo>
                    <a:pt x="54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54" y="161"/>
                  </a:lnTo>
                  <a:close/>
                  <a:moveTo>
                    <a:pt x="6" y="6"/>
                  </a:moveTo>
                  <a:lnTo>
                    <a:pt x="48" y="6"/>
                  </a:lnTo>
                  <a:lnTo>
                    <a:pt x="48" y="155"/>
                  </a:lnTo>
                  <a:lnTo>
                    <a:pt x="6" y="155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6" name="Freeform 595"/>
            <p:cNvSpPr>
              <a:spLocks noEditPoints="1"/>
            </p:cNvSpPr>
            <p:nvPr/>
          </p:nvSpPr>
          <p:spPr bwMode="auto">
            <a:xfrm>
              <a:off x="3398838" y="4045615"/>
              <a:ext cx="85725" cy="198438"/>
            </a:xfrm>
            <a:custGeom>
              <a:avLst/>
              <a:gdLst>
                <a:gd name="T0" fmla="*/ 54 w 54"/>
                <a:gd name="T1" fmla="*/ 0 h 125"/>
                <a:gd name="T2" fmla="*/ 0 w 54"/>
                <a:gd name="T3" fmla="*/ 0 h 125"/>
                <a:gd name="T4" fmla="*/ 0 w 54"/>
                <a:gd name="T5" fmla="*/ 125 h 125"/>
                <a:gd name="T6" fmla="*/ 54 w 54"/>
                <a:gd name="T7" fmla="*/ 125 h 125"/>
                <a:gd name="T8" fmla="*/ 54 w 54"/>
                <a:gd name="T9" fmla="*/ 0 h 125"/>
                <a:gd name="T10" fmla="*/ 48 w 54"/>
                <a:gd name="T11" fmla="*/ 119 h 125"/>
                <a:gd name="T12" fmla="*/ 6 w 54"/>
                <a:gd name="T13" fmla="*/ 119 h 125"/>
                <a:gd name="T14" fmla="*/ 6 w 54"/>
                <a:gd name="T15" fmla="*/ 6 h 125"/>
                <a:gd name="T16" fmla="*/ 48 w 54"/>
                <a:gd name="T17" fmla="*/ 6 h 125"/>
                <a:gd name="T18" fmla="*/ 48 w 54"/>
                <a:gd name="T19" fmla="*/ 11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125">
                  <a:moveTo>
                    <a:pt x="54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54" y="125"/>
                  </a:lnTo>
                  <a:lnTo>
                    <a:pt x="54" y="0"/>
                  </a:lnTo>
                  <a:close/>
                  <a:moveTo>
                    <a:pt x="48" y="119"/>
                  </a:moveTo>
                  <a:lnTo>
                    <a:pt x="6" y="119"/>
                  </a:lnTo>
                  <a:lnTo>
                    <a:pt x="6" y="6"/>
                  </a:lnTo>
                  <a:lnTo>
                    <a:pt x="48" y="6"/>
                  </a:ln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39" name="Группа 638"/>
          <p:cNvGrpSpPr/>
          <p:nvPr/>
        </p:nvGrpSpPr>
        <p:grpSpPr>
          <a:xfrm>
            <a:off x="3632201" y="4064665"/>
            <a:ext cx="304800" cy="188913"/>
            <a:chOff x="3632201" y="4064665"/>
            <a:chExt cx="304800" cy="188913"/>
          </a:xfrm>
          <a:solidFill>
            <a:schemeClr val="tx2"/>
          </a:solidFill>
        </p:grpSpPr>
        <p:sp>
          <p:nvSpPr>
            <p:cNvPr id="587" name="Freeform 596"/>
            <p:cNvSpPr>
              <a:spLocks noEditPoints="1"/>
            </p:cNvSpPr>
            <p:nvPr/>
          </p:nvSpPr>
          <p:spPr bwMode="auto">
            <a:xfrm>
              <a:off x="3632201" y="4064665"/>
              <a:ext cx="304800" cy="84138"/>
            </a:xfrm>
            <a:custGeom>
              <a:avLst/>
              <a:gdLst>
                <a:gd name="T0" fmla="*/ 159 w 192"/>
                <a:gd name="T1" fmla="*/ 0 h 53"/>
                <a:gd name="T2" fmla="*/ 33 w 192"/>
                <a:gd name="T3" fmla="*/ 0 h 53"/>
                <a:gd name="T4" fmla="*/ 33 w 192"/>
                <a:gd name="T5" fmla="*/ 47 h 53"/>
                <a:gd name="T6" fmla="*/ 0 w 192"/>
                <a:gd name="T7" fmla="*/ 47 h 53"/>
                <a:gd name="T8" fmla="*/ 0 w 192"/>
                <a:gd name="T9" fmla="*/ 53 h 53"/>
                <a:gd name="T10" fmla="*/ 33 w 192"/>
                <a:gd name="T11" fmla="*/ 53 h 53"/>
                <a:gd name="T12" fmla="*/ 159 w 192"/>
                <a:gd name="T13" fmla="*/ 53 h 53"/>
                <a:gd name="T14" fmla="*/ 192 w 192"/>
                <a:gd name="T15" fmla="*/ 53 h 53"/>
                <a:gd name="T16" fmla="*/ 192 w 192"/>
                <a:gd name="T17" fmla="*/ 47 h 53"/>
                <a:gd name="T18" fmla="*/ 159 w 192"/>
                <a:gd name="T19" fmla="*/ 47 h 53"/>
                <a:gd name="T20" fmla="*/ 159 w 192"/>
                <a:gd name="T21" fmla="*/ 0 h 53"/>
                <a:gd name="T22" fmla="*/ 39 w 192"/>
                <a:gd name="T23" fmla="*/ 47 h 53"/>
                <a:gd name="T24" fmla="*/ 39 w 192"/>
                <a:gd name="T25" fmla="*/ 6 h 53"/>
                <a:gd name="T26" fmla="*/ 153 w 192"/>
                <a:gd name="T27" fmla="*/ 6 h 53"/>
                <a:gd name="T28" fmla="*/ 153 w 192"/>
                <a:gd name="T29" fmla="*/ 47 h 53"/>
                <a:gd name="T30" fmla="*/ 39 w 192"/>
                <a:gd name="T3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2" h="53">
                  <a:moveTo>
                    <a:pt x="159" y="0"/>
                  </a:moveTo>
                  <a:lnTo>
                    <a:pt x="33" y="0"/>
                  </a:lnTo>
                  <a:lnTo>
                    <a:pt x="33" y="47"/>
                  </a:lnTo>
                  <a:lnTo>
                    <a:pt x="0" y="47"/>
                  </a:lnTo>
                  <a:lnTo>
                    <a:pt x="0" y="53"/>
                  </a:lnTo>
                  <a:lnTo>
                    <a:pt x="33" y="53"/>
                  </a:lnTo>
                  <a:lnTo>
                    <a:pt x="159" y="53"/>
                  </a:lnTo>
                  <a:lnTo>
                    <a:pt x="192" y="53"/>
                  </a:lnTo>
                  <a:lnTo>
                    <a:pt x="192" y="47"/>
                  </a:lnTo>
                  <a:lnTo>
                    <a:pt x="159" y="47"/>
                  </a:lnTo>
                  <a:lnTo>
                    <a:pt x="159" y="0"/>
                  </a:lnTo>
                  <a:close/>
                  <a:moveTo>
                    <a:pt x="39" y="47"/>
                  </a:moveTo>
                  <a:lnTo>
                    <a:pt x="39" y="6"/>
                  </a:lnTo>
                  <a:lnTo>
                    <a:pt x="153" y="6"/>
                  </a:lnTo>
                  <a:lnTo>
                    <a:pt x="153" y="47"/>
                  </a:lnTo>
                  <a:lnTo>
                    <a:pt x="39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88" name="Freeform 597"/>
            <p:cNvSpPr>
              <a:spLocks noEditPoints="1"/>
            </p:cNvSpPr>
            <p:nvPr/>
          </p:nvSpPr>
          <p:spPr bwMode="auto">
            <a:xfrm>
              <a:off x="3632201" y="4167853"/>
              <a:ext cx="304800" cy="85725"/>
            </a:xfrm>
            <a:custGeom>
              <a:avLst/>
              <a:gdLst>
                <a:gd name="T0" fmla="*/ 177 w 192"/>
                <a:gd name="T1" fmla="*/ 0 h 54"/>
                <a:gd name="T2" fmla="*/ 15 w 192"/>
                <a:gd name="T3" fmla="*/ 0 h 54"/>
                <a:gd name="T4" fmla="*/ 15 w 192"/>
                <a:gd name="T5" fmla="*/ 48 h 54"/>
                <a:gd name="T6" fmla="*/ 0 w 192"/>
                <a:gd name="T7" fmla="*/ 48 h 54"/>
                <a:gd name="T8" fmla="*/ 0 w 192"/>
                <a:gd name="T9" fmla="*/ 54 h 54"/>
                <a:gd name="T10" fmla="*/ 15 w 192"/>
                <a:gd name="T11" fmla="*/ 54 h 54"/>
                <a:gd name="T12" fmla="*/ 177 w 192"/>
                <a:gd name="T13" fmla="*/ 54 h 54"/>
                <a:gd name="T14" fmla="*/ 192 w 192"/>
                <a:gd name="T15" fmla="*/ 54 h 54"/>
                <a:gd name="T16" fmla="*/ 192 w 192"/>
                <a:gd name="T17" fmla="*/ 48 h 54"/>
                <a:gd name="T18" fmla="*/ 177 w 192"/>
                <a:gd name="T19" fmla="*/ 48 h 54"/>
                <a:gd name="T20" fmla="*/ 177 w 192"/>
                <a:gd name="T21" fmla="*/ 0 h 54"/>
                <a:gd name="T22" fmla="*/ 21 w 192"/>
                <a:gd name="T23" fmla="*/ 48 h 54"/>
                <a:gd name="T24" fmla="*/ 21 w 192"/>
                <a:gd name="T25" fmla="*/ 6 h 54"/>
                <a:gd name="T26" fmla="*/ 171 w 192"/>
                <a:gd name="T27" fmla="*/ 6 h 54"/>
                <a:gd name="T28" fmla="*/ 171 w 192"/>
                <a:gd name="T29" fmla="*/ 48 h 54"/>
                <a:gd name="T30" fmla="*/ 21 w 192"/>
                <a:gd name="T31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2" h="54">
                  <a:moveTo>
                    <a:pt x="177" y="0"/>
                  </a:moveTo>
                  <a:lnTo>
                    <a:pt x="15" y="0"/>
                  </a:lnTo>
                  <a:lnTo>
                    <a:pt x="15" y="48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15" y="54"/>
                  </a:lnTo>
                  <a:lnTo>
                    <a:pt x="177" y="54"/>
                  </a:lnTo>
                  <a:lnTo>
                    <a:pt x="192" y="54"/>
                  </a:lnTo>
                  <a:lnTo>
                    <a:pt x="192" y="48"/>
                  </a:lnTo>
                  <a:lnTo>
                    <a:pt x="177" y="48"/>
                  </a:lnTo>
                  <a:lnTo>
                    <a:pt x="177" y="0"/>
                  </a:lnTo>
                  <a:close/>
                  <a:moveTo>
                    <a:pt x="21" y="48"/>
                  </a:moveTo>
                  <a:lnTo>
                    <a:pt x="21" y="6"/>
                  </a:lnTo>
                  <a:lnTo>
                    <a:pt x="171" y="6"/>
                  </a:lnTo>
                  <a:lnTo>
                    <a:pt x="171" y="48"/>
                  </a:lnTo>
                  <a:lnTo>
                    <a:pt x="21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0" name="Группа 639"/>
          <p:cNvGrpSpPr/>
          <p:nvPr/>
        </p:nvGrpSpPr>
        <p:grpSpPr>
          <a:xfrm>
            <a:off x="4027488" y="4064665"/>
            <a:ext cx="303213" cy="188913"/>
            <a:chOff x="4027488" y="4064665"/>
            <a:chExt cx="303213" cy="188913"/>
          </a:xfrm>
          <a:solidFill>
            <a:schemeClr val="tx2"/>
          </a:solidFill>
        </p:grpSpPr>
        <p:sp>
          <p:nvSpPr>
            <p:cNvPr id="589" name="Freeform 598"/>
            <p:cNvSpPr>
              <a:spLocks noEditPoints="1"/>
            </p:cNvSpPr>
            <p:nvPr/>
          </p:nvSpPr>
          <p:spPr bwMode="auto">
            <a:xfrm>
              <a:off x="4027488" y="4064665"/>
              <a:ext cx="303213" cy="84138"/>
            </a:xfrm>
            <a:custGeom>
              <a:avLst/>
              <a:gdLst>
                <a:gd name="T0" fmla="*/ 32 w 191"/>
                <a:gd name="T1" fmla="*/ 53 h 53"/>
                <a:gd name="T2" fmla="*/ 158 w 191"/>
                <a:gd name="T3" fmla="*/ 53 h 53"/>
                <a:gd name="T4" fmla="*/ 158 w 191"/>
                <a:gd name="T5" fmla="*/ 30 h 53"/>
                <a:gd name="T6" fmla="*/ 191 w 191"/>
                <a:gd name="T7" fmla="*/ 30 h 53"/>
                <a:gd name="T8" fmla="*/ 191 w 191"/>
                <a:gd name="T9" fmla="*/ 24 h 53"/>
                <a:gd name="T10" fmla="*/ 158 w 191"/>
                <a:gd name="T11" fmla="*/ 24 h 53"/>
                <a:gd name="T12" fmla="*/ 158 w 191"/>
                <a:gd name="T13" fmla="*/ 0 h 53"/>
                <a:gd name="T14" fmla="*/ 32 w 191"/>
                <a:gd name="T15" fmla="*/ 0 h 53"/>
                <a:gd name="T16" fmla="*/ 32 w 191"/>
                <a:gd name="T17" fmla="*/ 24 h 53"/>
                <a:gd name="T18" fmla="*/ 0 w 191"/>
                <a:gd name="T19" fmla="*/ 24 h 53"/>
                <a:gd name="T20" fmla="*/ 0 w 191"/>
                <a:gd name="T21" fmla="*/ 30 h 53"/>
                <a:gd name="T22" fmla="*/ 32 w 191"/>
                <a:gd name="T23" fmla="*/ 30 h 53"/>
                <a:gd name="T24" fmla="*/ 32 w 191"/>
                <a:gd name="T25" fmla="*/ 53 h 53"/>
                <a:gd name="T26" fmla="*/ 38 w 191"/>
                <a:gd name="T27" fmla="*/ 6 h 53"/>
                <a:gd name="T28" fmla="*/ 152 w 191"/>
                <a:gd name="T29" fmla="*/ 6 h 53"/>
                <a:gd name="T30" fmla="*/ 152 w 191"/>
                <a:gd name="T31" fmla="*/ 47 h 53"/>
                <a:gd name="T32" fmla="*/ 38 w 191"/>
                <a:gd name="T33" fmla="*/ 47 h 53"/>
                <a:gd name="T34" fmla="*/ 38 w 191"/>
                <a:gd name="T35" fmla="*/ 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1" h="53">
                  <a:moveTo>
                    <a:pt x="32" y="53"/>
                  </a:moveTo>
                  <a:lnTo>
                    <a:pt x="158" y="53"/>
                  </a:lnTo>
                  <a:lnTo>
                    <a:pt x="158" y="30"/>
                  </a:lnTo>
                  <a:lnTo>
                    <a:pt x="191" y="30"/>
                  </a:lnTo>
                  <a:lnTo>
                    <a:pt x="191" y="24"/>
                  </a:lnTo>
                  <a:lnTo>
                    <a:pt x="158" y="24"/>
                  </a:lnTo>
                  <a:lnTo>
                    <a:pt x="158" y="0"/>
                  </a:lnTo>
                  <a:lnTo>
                    <a:pt x="32" y="0"/>
                  </a:lnTo>
                  <a:lnTo>
                    <a:pt x="32" y="24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32" y="30"/>
                  </a:lnTo>
                  <a:lnTo>
                    <a:pt x="32" y="53"/>
                  </a:lnTo>
                  <a:close/>
                  <a:moveTo>
                    <a:pt x="38" y="6"/>
                  </a:moveTo>
                  <a:lnTo>
                    <a:pt x="152" y="6"/>
                  </a:lnTo>
                  <a:lnTo>
                    <a:pt x="152" y="47"/>
                  </a:lnTo>
                  <a:lnTo>
                    <a:pt x="38" y="47"/>
                  </a:lnTo>
                  <a:lnTo>
                    <a:pt x="38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0" name="Freeform 599"/>
            <p:cNvSpPr>
              <a:spLocks noEditPoints="1"/>
            </p:cNvSpPr>
            <p:nvPr/>
          </p:nvSpPr>
          <p:spPr bwMode="auto">
            <a:xfrm>
              <a:off x="4027488" y="4167853"/>
              <a:ext cx="303213" cy="85725"/>
            </a:xfrm>
            <a:custGeom>
              <a:avLst/>
              <a:gdLst>
                <a:gd name="T0" fmla="*/ 15 w 191"/>
                <a:gd name="T1" fmla="*/ 54 h 54"/>
                <a:gd name="T2" fmla="*/ 176 w 191"/>
                <a:gd name="T3" fmla="*/ 54 h 54"/>
                <a:gd name="T4" fmla="*/ 176 w 191"/>
                <a:gd name="T5" fmla="*/ 30 h 54"/>
                <a:gd name="T6" fmla="*/ 191 w 191"/>
                <a:gd name="T7" fmla="*/ 30 h 54"/>
                <a:gd name="T8" fmla="*/ 191 w 191"/>
                <a:gd name="T9" fmla="*/ 24 h 54"/>
                <a:gd name="T10" fmla="*/ 176 w 191"/>
                <a:gd name="T11" fmla="*/ 24 h 54"/>
                <a:gd name="T12" fmla="*/ 176 w 191"/>
                <a:gd name="T13" fmla="*/ 0 h 54"/>
                <a:gd name="T14" fmla="*/ 15 w 191"/>
                <a:gd name="T15" fmla="*/ 0 h 54"/>
                <a:gd name="T16" fmla="*/ 15 w 191"/>
                <a:gd name="T17" fmla="*/ 24 h 54"/>
                <a:gd name="T18" fmla="*/ 0 w 191"/>
                <a:gd name="T19" fmla="*/ 24 h 54"/>
                <a:gd name="T20" fmla="*/ 0 w 191"/>
                <a:gd name="T21" fmla="*/ 30 h 54"/>
                <a:gd name="T22" fmla="*/ 15 w 191"/>
                <a:gd name="T23" fmla="*/ 30 h 54"/>
                <a:gd name="T24" fmla="*/ 15 w 191"/>
                <a:gd name="T25" fmla="*/ 54 h 54"/>
                <a:gd name="T26" fmla="*/ 21 w 191"/>
                <a:gd name="T27" fmla="*/ 6 h 54"/>
                <a:gd name="T28" fmla="*/ 170 w 191"/>
                <a:gd name="T29" fmla="*/ 6 h 54"/>
                <a:gd name="T30" fmla="*/ 170 w 191"/>
                <a:gd name="T31" fmla="*/ 48 h 54"/>
                <a:gd name="T32" fmla="*/ 21 w 191"/>
                <a:gd name="T33" fmla="*/ 48 h 54"/>
                <a:gd name="T34" fmla="*/ 21 w 191"/>
                <a:gd name="T35" fmla="*/ 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1" h="54">
                  <a:moveTo>
                    <a:pt x="15" y="54"/>
                  </a:moveTo>
                  <a:lnTo>
                    <a:pt x="176" y="54"/>
                  </a:lnTo>
                  <a:lnTo>
                    <a:pt x="176" y="30"/>
                  </a:lnTo>
                  <a:lnTo>
                    <a:pt x="191" y="30"/>
                  </a:lnTo>
                  <a:lnTo>
                    <a:pt x="191" y="24"/>
                  </a:lnTo>
                  <a:lnTo>
                    <a:pt x="176" y="24"/>
                  </a:lnTo>
                  <a:lnTo>
                    <a:pt x="176" y="0"/>
                  </a:lnTo>
                  <a:lnTo>
                    <a:pt x="15" y="0"/>
                  </a:lnTo>
                  <a:lnTo>
                    <a:pt x="15" y="24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15" y="30"/>
                  </a:lnTo>
                  <a:lnTo>
                    <a:pt x="15" y="54"/>
                  </a:lnTo>
                  <a:close/>
                  <a:moveTo>
                    <a:pt x="21" y="6"/>
                  </a:moveTo>
                  <a:lnTo>
                    <a:pt x="170" y="6"/>
                  </a:lnTo>
                  <a:lnTo>
                    <a:pt x="170" y="48"/>
                  </a:lnTo>
                  <a:lnTo>
                    <a:pt x="21" y="48"/>
                  </a:lnTo>
                  <a:lnTo>
                    <a:pt x="21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1" name="Группа 640"/>
          <p:cNvGrpSpPr/>
          <p:nvPr/>
        </p:nvGrpSpPr>
        <p:grpSpPr>
          <a:xfrm>
            <a:off x="4421188" y="4064665"/>
            <a:ext cx="304800" cy="188913"/>
            <a:chOff x="4421188" y="4064665"/>
            <a:chExt cx="304800" cy="188913"/>
          </a:xfrm>
          <a:solidFill>
            <a:schemeClr val="tx2"/>
          </a:solidFill>
        </p:grpSpPr>
        <p:sp>
          <p:nvSpPr>
            <p:cNvPr id="591" name="Freeform 600"/>
            <p:cNvSpPr>
              <a:spLocks noEditPoints="1"/>
            </p:cNvSpPr>
            <p:nvPr/>
          </p:nvSpPr>
          <p:spPr bwMode="auto">
            <a:xfrm>
              <a:off x="4421188" y="4167853"/>
              <a:ext cx="304800" cy="85725"/>
            </a:xfrm>
            <a:custGeom>
              <a:avLst/>
              <a:gdLst>
                <a:gd name="T0" fmla="*/ 15 w 192"/>
                <a:gd name="T1" fmla="*/ 0 h 54"/>
                <a:gd name="T2" fmla="*/ 0 w 192"/>
                <a:gd name="T3" fmla="*/ 0 h 54"/>
                <a:gd name="T4" fmla="*/ 0 w 192"/>
                <a:gd name="T5" fmla="*/ 6 h 54"/>
                <a:gd name="T6" fmla="*/ 15 w 192"/>
                <a:gd name="T7" fmla="*/ 6 h 54"/>
                <a:gd name="T8" fmla="*/ 15 w 192"/>
                <a:gd name="T9" fmla="*/ 54 h 54"/>
                <a:gd name="T10" fmla="*/ 177 w 192"/>
                <a:gd name="T11" fmla="*/ 54 h 54"/>
                <a:gd name="T12" fmla="*/ 177 w 192"/>
                <a:gd name="T13" fmla="*/ 6 h 54"/>
                <a:gd name="T14" fmla="*/ 192 w 192"/>
                <a:gd name="T15" fmla="*/ 6 h 54"/>
                <a:gd name="T16" fmla="*/ 192 w 192"/>
                <a:gd name="T17" fmla="*/ 0 h 54"/>
                <a:gd name="T18" fmla="*/ 177 w 192"/>
                <a:gd name="T19" fmla="*/ 0 h 54"/>
                <a:gd name="T20" fmla="*/ 15 w 192"/>
                <a:gd name="T21" fmla="*/ 0 h 54"/>
                <a:gd name="T22" fmla="*/ 171 w 192"/>
                <a:gd name="T23" fmla="*/ 48 h 54"/>
                <a:gd name="T24" fmla="*/ 21 w 192"/>
                <a:gd name="T25" fmla="*/ 48 h 54"/>
                <a:gd name="T26" fmla="*/ 21 w 192"/>
                <a:gd name="T27" fmla="*/ 6 h 54"/>
                <a:gd name="T28" fmla="*/ 171 w 192"/>
                <a:gd name="T29" fmla="*/ 6 h 54"/>
                <a:gd name="T30" fmla="*/ 171 w 192"/>
                <a:gd name="T31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2" h="54">
                  <a:moveTo>
                    <a:pt x="15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15" y="6"/>
                  </a:lnTo>
                  <a:lnTo>
                    <a:pt x="15" y="54"/>
                  </a:lnTo>
                  <a:lnTo>
                    <a:pt x="177" y="54"/>
                  </a:lnTo>
                  <a:lnTo>
                    <a:pt x="177" y="6"/>
                  </a:lnTo>
                  <a:lnTo>
                    <a:pt x="192" y="6"/>
                  </a:lnTo>
                  <a:lnTo>
                    <a:pt x="192" y="0"/>
                  </a:lnTo>
                  <a:lnTo>
                    <a:pt x="177" y="0"/>
                  </a:lnTo>
                  <a:lnTo>
                    <a:pt x="15" y="0"/>
                  </a:lnTo>
                  <a:close/>
                  <a:moveTo>
                    <a:pt x="171" y="48"/>
                  </a:moveTo>
                  <a:lnTo>
                    <a:pt x="21" y="48"/>
                  </a:lnTo>
                  <a:lnTo>
                    <a:pt x="21" y="6"/>
                  </a:lnTo>
                  <a:lnTo>
                    <a:pt x="171" y="6"/>
                  </a:lnTo>
                  <a:lnTo>
                    <a:pt x="171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2" name="Freeform 601"/>
            <p:cNvSpPr>
              <a:spLocks noEditPoints="1"/>
            </p:cNvSpPr>
            <p:nvPr/>
          </p:nvSpPr>
          <p:spPr bwMode="auto">
            <a:xfrm>
              <a:off x="4421188" y="4064665"/>
              <a:ext cx="304800" cy="84138"/>
            </a:xfrm>
            <a:custGeom>
              <a:avLst/>
              <a:gdLst>
                <a:gd name="T0" fmla="*/ 33 w 192"/>
                <a:gd name="T1" fmla="*/ 0 h 53"/>
                <a:gd name="T2" fmla="*/ 0 w 192"/>
                <a:gd name="T3" fmla="*/ 0 h 53"/>
                <a:gd name="T4" fmla="*/ 0 w 192"/>
                <a:gd name="T5" fmla="*/ 6 h 53"/>
                <a:gd name="T6" fmla="*/ 33 w 192"/>
                <a:gd name="T7" fmla="*/ 6 h 53"/>
                <a:gd name="T8" fmla="*/ 33 w 192"/>
                <a:gd name="T9" fmla="*/ 53 h 53"/>
                <a:gd name="T10" fmla="*/ 159 w 192"/>
                <a:gd name="T11" fmla="*/ 53 h 53"/>
                <a:gd name="T12" fmla="*/ 159 w 192"/>
                <a:gd name="T13" fmla="*/ 6 h 53"/>
                <a:gd name="T14" fmla="*/ 192 w 192"/>
                <a:gd name="T15" fmla="*/ 6 h 53"/>
                <a:gd name="T16" fmla="*/ 192 w 192"/>
                <a:gd name="T17" fmla="*/ 0 h 53"/>
                <a:gd name="T18" fmla="*/ 159 w 192"/>
                <a:gd name="T19" fmla="*/ 0 h 53"/>
                <a:gd name="T20" fmla="*/ 33 w 192"/>
                <a:gd name="T21" fmla="*/ 0 h 53"/>
                <a:gd name="T22" fmla="*/ 153 w 192"/>
                <a:gd name="T23" fmla="*/ 47 h 53"/>
                <a:gd name="T24" fmla="*/ 39 w 192"/>
                <a:gd name="T25" fmla="*/ 47 h 53"/>
                <a:gd name="T26" fmla="*/ 39 w 192"/>
                <a:gd name="T27" fmla="*/ 6 h 53"/>
                <a:gd name="T28" fmla="*/ 153 w 192"/>
                <a:gd name="T29" fmla="*/ 6 h 53"/>
                <a:gd name="T30" fmla="*/ 153 w 192"/>
                <a:gd name="T3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2" h="53">
                  <a:moveTo>
                    <a:pt x="33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33" y="6"/>
                  </a:lnTo>
                  <a:lnTo>
                    <a:pt x="33" y="53"/>
                  </a:lnTo>
                  <a:lnTo>
                    <a:pt x="159" y="53"/>
                  </a:lnTo>
                  <a:lnTo>
                    <a:pt x="159" y="6"/>
                  </a:lnTo>
                  <a:lnTo>
                    <a:pt x="192" y="6"/>
                  </a:lnTo>
                  <a:lnTo>
                    <a:pt x="192" y="0"/>
                  </a:lnTo>
                  <a:lnTo>
                    <a:pt x="159" y="0"/>
                  </a:lnTo>
                  <a:lnTo>
                    <a:pt x="33" y="0"/>
                  </a:lnTo>
                  <a:close/>
                  <a:moveTo>
                    <a:pt x="153" y="47"/>
                  </a:moveTo>
                  <a:lnTo>
                    <a:pt x="39" y="47"/>
                  </a:lnTo>
                  <a:lnTo>
                    <a:pt x="39" y="6"/>
                  </a:lnTo>
                  <a:lnTo>
                    <a:pt x="153" y="6"/>
                  </a:lnTo>
                  <a:lnTo>
                    <a:pt x="153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42" name="Группа 641"/>
          <p:cNvGrpSpPr/>
          <p:nvPr/>
        </p:nvGrpSpPr>
        <p:grpSpPr>
          <a:xfrm>
            <a:off x="4824413" y="4007515"/>
            <a:ext cx="285750" cy="303213"/>
            <a:chOff x="4824413" y="4007515"/>
            <a:chExt cx="285750" cy="303213"/>
          </a:xfrm>
          <a:solidFill>
            <a:schemeClr val="tx2"/>
          </a:solidFill>
        </p:grpSpPr>
        <p:sp>
          <p:nvSpPr>
            <p:cNvPr id="593" name="Rectangle 602"/>
            <p:cNvSpPr>
              <a:spLocks noChangeArrowheads="1"/>
            </p:cNvSpPr>
            <p:nvPr/>
          </p:nvSpPr>
          <p:spPr bwMode="auto">
            <a:xfrm>
              <a:off x="4824413" y="4007515"/>
              <a:ext cx="9525" cy="30321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4" name="Freeform 603"/>
            <p:cNvSpPr>
              <a:spLocks noEditPoints="1"/>
            </p:cNvSpPr>
            <p:nvPr/>
          </p:nvSpPr>
          <p:spPr bwMode="auto">
            <a:xfrm>
              <a:off x="4852988" y="4167853"/>
              <a:ext cx="257175" cy="85725"/>
            </a:xfrm>
            <a:custGeom>
              <a:avLst/>
              <a:gdLst>
                <a:gd name="T0" fmla="*/ 162 w 162"/>
                <a:gd name="T1" fmla="*/ 0 h 54"/>
                <a:gd name="T2" fmla="*/ 0 w 162"/>
                <a:gd name="T3" fmla="*/ 0 h 54"/>
                <a:gd name="T4" fmla="*/ 0 w 162"/>
                <a:gd name="T5" fmla="*/ 54 h 54"/>
                <a:gd name="T6" fmla="*/ 162 w 162"/>
                <a:gd name="T7" fmla="*/ 54 h 54"/>
                <a:gd name="T8" fmla="*/ 162 w 162"/>
                <a:gd name="T9" fmla="*/ 0 h 54"/>
                <a:gd name="T10" fmla="*/ 156 w 162"/>
                <a:gd name="T11" fmla="*/ 48 h 54"/>
                <a:gd name="T12" fmla="*/ 6 w 162"/>
                <a:gd name="T13" fmla="*/ 48 h 54"/>
                <a:gd name="T14" fmla="*/ 6 w 162"/>
                <a:gd name="T15" fmla="*/ 6 h 54"/>
                <a:gd name="T16" fmla="*/ 156 w 162"/>
                <a:gd name="T17" fmla="*/ 6 h 54"/>
                <a:gd name="T18" fmla="*/ 156 w 162"/>
                <a:gd name="T19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54">
                  <a:moveTo>
                    <a:pt x="162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162" y="54"/>
                  </a:lnTo>
                  <a:lnTo>
                    <a:pt x="162" y="0"/>
                  </a:lnTo>
                  <a:close/>
                  <a:moveTo>
                    <a:pt x="156" y="48"/>
                  </a:moveTo>
                  <a:lnTo>
                    <a:pt x="6" y="48"/>
                  </a:lnTo>
                  <a:lnTo>
                    <a:pt x="6" y="6"/>
                  </a:lnTo>
                  <a:lnTo>
                    <a:pt x="156" y="6"/>
                  </a:lnTo>
                  <a:lnTo>
                    <a:pt x="156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5" name="Freeform 604"/>
            <p:cNvSpPr>
              <a:spLocks noEditPoints="1"/>
            </p:cNvSpPr>
            <p:nvPr/>
          </p:nvSpPr>
          <p:spPr bwMode="auto">
            <a:xfrm>
              <a:off x="4852988" y="4064665"/>
              <a:ext cx="200025" cy="84138"/>
            </a:xfrm>
            <a:custGeom>
              <a:avLst/>
              <a:gdLst>
                <a:gd name="T0" fmla="*/ 0 w 126"/>
                <a:gd name="T1" fmla="*/ 0 h 53"/>
                <a:gd name="T2" fmla="*/ 0 w 126"/>
                <a:gd name="T3" fmla="*/ 53 h 53"/>
                <a:gd name="T4" fmla="*/ 126 w 126"/>
                <a:gd name="T5" fmla="*/ 53 h 53"/>
                <a:gd name="T6" fmla="*/ 126 w 126"/>
                <a:gd name="T7" fmla="*/ 0 h 53"/>
                <a:gd name="T8" fmla="*/ 0 w 126"/>
                <a:gd name="T9" fmla="*/ 0 h 53"/>
                <a:gd name="T10" fmla="*/ 120 w 126"/>
                <a:gd name="T11" fmla="*/ 47 h 53"/>
                <a:gd name="T12" fmla="*/ 6 w 126"/>
                <a:gd name="T13" fmla="*/ 47 h 53"/>
                <a:gd name="T14" fmla="*/ 6 w 126"/>
                <a:gd name="T15" fmla="*/ 6 h 53"/>
                <a:gd name="T16" fmla="*/ 120 w 126"/>
                <a:gd name="T17" fmla="*/ 6 h 53"/>
                <a:gd name="T18" fmla="*/ 120 w 126"/>
                <a:gd name="T19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6" h="53">
                  <a:moveTo>
                    <a:pt x="0" y="0"/>
                  </a:moveTo>
                  <a:lnTo>
                    <a:pt x="0" y="53"/>
                  </a:lnTo>
                  <a:lnTo>
                    <a:pt x="126" y="53"/>
                  </a:lnTo>
                  <a:lnTo>
                    <a:pt x="126" y="0"/>
                  </a:lnTo>
                  <a:lnTo>
                    <a:pt x="0" y="0"/>
                  </a:lnTo>
                  <a:close/>
                  <a:moveTo>
                    <a:pt x="120" y="47"/>
                  </a:moveTo>
                  <a:lnTo>
                    <a:pt x="6" y="47"/>
                  </a:lnTo>
                  <a:lnTo>
                    <a:pt x="6" y="6"/>
                  </a:lnTo>
                  <a:lnTo>
                    <a:pt x="120" y="6"/>
                  </a:lnTo>
                  <a:lnTo>
                    <a:pt x="12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244636641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TextBox 414"/>
          <p:cNvSpPr txBox="1"/>
          <p:nvPr/>
        </p:nvSpPr>
        <p:spPr>
          <a:xfrm>
            <a:off x="3950933" y="411510"/>
            <a:ext cx="12717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>
                <a:solidFill>
                  <a:schemeClr val="tx2"/>
                </a:solidFill>
              </a:rPr>
              <a:t>Weather</a:t>
            </a:r>
            <a:endParaRPr lang="uk-UA" sz="2400" dirty="0">
              <a:solidFill>
                <a:schemeClr val="tx2"/>
              </a:solidFill>
            </a:endParaRPr>
          </a:p>
        </p:txBody>
      </p:sp>
      <p:grpSp>
        <p:nvGrpSpPr>
          <p:cNvPr id="407" name="Группа 406"/>
          <p:cNvGrpSpPr/>
          <p:nvPr/>
        </p:nvGrpSpPr>
        <p:grpSpPr>
          <a:xfrm>
            <a:off x="5215502" y="1310572"/>
            <a:ext cx="302815" cy="188732"/>
            <a:chOff x="5215502" y="1310572"/>
            <a:chExt cx="302815" cy="188732"/>
          </a:xfrm>
          <a:solidFill>
            <a:schemeClr val="tx2"/>
          </a:solidFill>
        </p:grpSpPr>
        <p:sp>
          <p:nvSpPr>
            <p:cNvPr id="5" name="Freeform 9"/>
            <p:cNvSpPr>
              <a:spLocks/>
            </p:cNvSpPr>
            <p:nvPr/>
          </p:nvSpPr>
          <p:spPr bwMode="auto">
            <a:xfrm>
              <a:off x="5215502" y="1409163"/>
              <a:ext cx="278871" cy="76056"/>
            </a:xfrm>
            <a:custGeom>
              <a:avLst/>
              <a:gdLst>
                <a:gd name="T0" fmla="*/ 0 w 236"/>
                <a:gd name="T1" fmla="*/ 8 h 64"/>
                <a:gd name="T2" fmla="*/ 204 w 236"/>
                <a:gd name="T3" fmla="*/ 8 h 64"/>
                <a:gd name="T4" fmla="*/ 228 w 236"/>
                <a:gd name="T5" fmla="*/ 32 h 64"/>
                <a:gd name="T6" fmla="*/ 204 w 236"/>
                <a:gd name="T7" fmla="*/ 56 h 64"/>
                <a:gd name="T8" fmla="*/ 180 w 236"/>
                <a:gd name="T9" fmla="*/ 32 h 64"/>
                <a:gd name="T10" fmla="*/ 172 w 236"/>
                <a:gd name="T11" fmla="*/ 32 h 64"/>
                <a:gd name="T12" fmla="*/ 204 w 236"/>
                <a:gd name="T13" fmla="*/ 64 h 64"/>
                <a:gd name="T14" fmla="*/ 236 w 236"/>
                <a:gd name="T15" fmla="*/ 32 h 64"/>
                <a:gd name="T16" fmla="*/ 204 w 236"/>
                <a:gd name="T17" fmla="*/ 0 h 64"/>
                <a:gd name="T18" fmla="*/ 0 w 236"/>
                <a:gd name="T19" fmla="*/ 0 h 64"/>
                <a:gd name="T20" fmla="*/ 0 w 236"/>
                <a:gd name="T21" fmla="*/ 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6" h="64">
                  <a:moveTo>
                    <a:pt x="0" y="8"/>
                  </a:moveTo>
                  <a:cubicBezTo>
                    <a:pt x="204" y="8"/>
                    <a:pt x="204" y="8"/>
                    <a:pt x="204" y="8"/>
                  </a:cubicBezTo>
                  <a:cubicBezTo>
                    <a:pt x="217" y="8"/>
                    <a:pt x="228" y="18"/>
                    <a:pt x="228" y="32"/>
                  </a:cubicBezTo>
                  <a:cubicBezTo>
                    <a:pt x="228" y="45"/>
                    <a:pt x="217" y="56"/>
                    <a:pt x="204" y="56"/>
                  </a:cubicBezTo>
                  <a:cubicBezTo>
                    <a:pt x="191" y="56"/>
                    <a:pt x="180" y="45"/>
                    <a:pt x="180" y="32"/>
                  </a:cubicBezTo>
                  <a:cubicBezTo>
                    <a:pt x="172" y="32"/>
                    <a:pt x="172" y="32"/>
                    <a:pt x="172" y="32"/>
                  </a:cubicBezTo>
                  <a:cubicBezTo>
                    <a:pt x="172" y="49"/>
                    <a:pt x="187" y="64"/>
                    <a:pt x="204" y="64"/>
                  </a:cubicBezTo>
                  <a:cubicBezTo>
                    <a:pt x="222" y="64"/>
                    <a:pt x="236" y="49"/>
                    <a:pt x="236" y="32"/>
                  </a:cubicBezTo>
                  <a:cubicBezTo>
                    <a:pt x="236" y="14"/>
                    <a:pt x="222" y="0"/>
                    <a:pt x="2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" name="Freeform 10"/>
            <p:cNvSpPr>
              <a:spLocks/>
            </p:cNvSpPr>
            <p:nvPr/>
          </p:nvSpPr>
          <p:spPr bwMode="auto">
            <a:xfrm>
              <a:off x="5215502" y="1310572"/>
              <a:ext cx="302815" cy="74648"/>
            </a:xfrm>
            <a:custGeom>
              <a:avLst/>
              <a:gdLst>
                <a:gd name="T0" fmla="*/ 0 w 256"/>
                <a:gd name="T1" fmla="*/ 64 h 64"/>
                <a:gd name="T2" fmla="*/ 224 w 256"/>
                <a:gd name="T3" fmla="*/ 64 h 64"/>
                <a:gd name="T4" fmla="*/ 256 w 256"/>
                <a:gd name="T5" fmla="*/ 32 h 64"/>
                <a:gd name="T6" fmla="*/ 224 w 256"/>
                <a:gd name="T7" fmla="*/ 0 h 64"/>
                <a:gd name="T8" fmla="*/ 192 w 256"/>
                <a:gd name="T9" fmla="*/ 32 h 64"/>
                <a:gd name="T10" fmla="*/ 200 w 256"/>
                <a:gd name="T11" fmla="*/ 32 h 64"/>
                <a:gd name="T12" fmla="*/ 224 w 256"/>
                <a:gd name="T13" fmla="*/ 8 h 64"/>
                <a:gd name="T14" fmla="*/ 248 w 256"/>
                <a:gd name="T15" fmla="*/ 32 h 64"/>
                <a:gd name="T16" fmla="*/ 224 w 256"/>
                <a:gd name="T17" fmla="*/ 56 h 64"/>
                <a:gd name="T18" fmla="*/ 0 w 256"/>
                <a:gd name="T19" fmla="*/ 56 h 64"/>
                <a:gd name="T20" fmla="*/ 0 w 256"/>
                <a:gd name="T2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6" h="64">
                  <a:moveTo>
                    <a:pt x="0" y="64"/>
                  </a:moveTo>
                  <a:cubicBezTo>
                    <a:pt x="224" y="64"/>
                    <a:pt x="224" y="64"/>
                    <a:pt x="224" y="64"/>
                  </a:cubicBezTo>
                  <a:cubicBezTo>
                    <a:pt x="242" y="64"/>
                    <a:pt x="256" y="49"/>
                    <a:pt x="256" y="32"/>
                  </a:cubicBezTo>
                  <a:cubicBezTo>
                    <a:pt x="256" y="14"/>
                    <a:pt x="242" y="0"/>
                    <a:pt x="224" y="0"/>
                  </a:cubicBezTo>
                  <a:cubicBezTo>
                    <a:pt x="207" y="0"/>
                    <a:pt x="192" y="14"/>
                    <a:pt x="192" y="32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200" y="18"/>
                    <a:pt x="211" y="8"/>
                    <a:pt x="224" y="8"/>
                  </a:cubicBezTo>
                  <a:cubicBezTo>
                    <a:pt x="237" y="8"/>
                    <a:pt x="248" y="18"/>
                    <a:pt x="248" y="32"/>
                  </a:cubicBezTo>
                  <a:cubicBezTo>
                    <a:pt x="248" y="45"/>
                    <a:pt x="237" y="56"/>
                    <a:pt x="224" y="56"/>
                  </a:cubicBezTo>
                  <a:cubicBezTo>
                    <a:pt x="0" y="56"/>
                    <a:pt x="0" y="56"/>
                    <a:pt x="0" y="56"/>
                  </a:cubicBezTo>
                  <a:lnTo>
                    <a:pt x="0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" name="Freeform 11"/>
            <p:cNvSpPr>
              <a:spLocks/>
            </p:cNvSpPr>
            <p:nvPr/>
          </p:nvSpPr>
          <p:spPr bwMode="auto">
            <a:xfrm>
              <a:off x="5215502" y="1442966"/>
              <a:ext cx="178872" cy="56338"/>
            </a:xfrm>
            <a:custGeom>
              <a:avLst/>
              <a:gdLst>
                <a:gd name="T0" fmla="*/ 0 w 152"/>
                <a:gd name="T1" fmla="*/ 8 h 48"/>
                <a:gd name="T2" fmla="*/ 128 w 152"/>
                <a:gd name="T3" fmla="*/ 8 h 48"/>
                <a:gd name="T4" fmla="*/ 144 w 152"/>
                <a:gd name="T5" fmla="*/ 24 h 48"/>
                <a:gd name="T6" fmla="*/ 128 w 152"/>
                <a:gd name="T7" fmla="*/ 40 h 48"/>
                <a:gd name="T8" fmla="*/ 112 w 152"/>
                <a:gd name="T9" fmla="*/ 24 h 48"/>
                <a:gd name="T10" fmla="*/ 104 w 152"/>
                <a:gd name="T11" fmla="*/ 24 h 48"/>
                <a:gd name="T12" fmla="*/ 128 w 152"/>
                <a:gd name="T13" fmla="*/ 48 h 48"/>
                <a:gd name="T14" fmla="*/ 152 w 152"/>
                <a:gd name="T15" fmla="*/ 24 h 48"/>
                <a:gd name="T16" fmla="*/ 128 w 152"/>
                <a:gd name="T17" fmla="*/ 0 h 48"/>
                <a:gd name="T18" fmla="*/ 0 w 152"/>
                <a:gd name="T19" fmla="*/ 0 h 48"/>
                <a:gd name="T20" fmla="*/ 0 w 152"/>
                <a:gd name="T2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" h="48">
                  <a:moveTo>
                    <a:pt x="0" y="8"/>
                  </a:moveTo>
                  <a:cubicBezTo>
                    <a:pt x="128" y="8"/>
                    <a:pt x="128" y="8"/>
                    <a:pt x="128" y="8"/>
                  </a:cubicBezTo>
                  <a:cubicBezTo>
                    <a:pt x="137" y="8"/>
                    <a:pt x="144" y="15"/>
                    <a:pt x="144" y="24"/>
                  </a:cubicBezTo>
                  <a:cubicBezTo>
                    <a:pt x="144" y="32"/>
                    <a:pt x="137" y="40"/>
                    <a:pt x="128" y="40"/>
                  </a:cubicBezTo>
                  <a:cubicBezTo>
                    <a:pt x="119" y="40"/>
                    <a:pt x="112" y="32"/>
                    <a:pt x="112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4" y="37"/>
                    <a:pt x="115" y="48"/>
                    <a:pt x="128" y="48"/>
                  </a:cubicBezTo>
                  <a:cubicBezTo>
                    <a:pt x="141" y="48"/>
                    <a:pt x="152" y="37"/>
                    <a:pt x="152" y="24"/>
                  </a:cubicBezTo>
                  <a:cubicBezTo>
                    <a:pt x="152" y="10"/>
                    <a:pt x="141" y="0"/>
                    <a:pt x="1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" name="Группа 1"/>
          <p:cNvGrpSpPr/>
          <p:nvPr/>
        </p:nvGrpSpPr>
        <p:grpSpPr>
          <a:xfrm>
            <a:off x="2073276" y="1252826"/>
            <a:ext cx="302815" cy="302815"/>
            <a:chOff x="2073276" y="1252826"/>
            <a:chExt cx="302815" cy="302815"/>
          </a:xfrm>
          <a:solidFill>
            <a:schemeClr val="tx2"/>
          </a:solidFill>
        </p:grpSpPr>
        <p:sp>
          <p:nvSpPr>
            <p:cNvPr id="8" name="Freeform 12"/>
            <p:cNvSpPr>
              <a:spLocks noEditPoints="1"/>
            </p:cNvSpPr>
            <p:nvPr/>
          </p:nvSpPr>
          <p:spPr bwMode="auto">
            <a:xfrm>
              <a:off x="2073276" y="1252826"/>
              <a:ext cx="302815" cy="302815"/>
            </a:xfrm>
            <a:custGeom>
              <a:avLst/>
              <a:gdLst>
                <a:gd name="T0" fmla="*/ 128 w 256"/>
                <a:gd name="T1" fmla="*/ 256 h 256"/>
                <a:gd name="T2" fmla="*/ 256 w 256"/>
                <a:gd name="T3" fmla="*/ 128 h 256"/>
                <a:gd name="T4" fmla="*/ 128 w 256"/>
                <a:gd name="T5" fmla="*/ 0 h 256"/>
                <a:gd name="T6" fmla="*/ 0 w 256"/>
                <a:gd name="T7" fmla="*/ 128 h 256"/>
                <a:gd name="T8" fmla="*/ 128 w 256"/>
                <a:gd name="T9" fmla="*/ 256 h 256"/>
                <a:gd name="T10" fmla="*/ 128 w 256"/>
                <a:gd name="T11" fmla="*/ 8 h 256"/>
                <a:gd name="T12" fmla="*/ 248 w 256"/>
                <a:gd name="T13" fmla="*/ 128 h 256"/>
                <a:gd name="T14" fmla="*/ 128 w 256"/>
                <a:gd name="T15" fmla="*/ 248 h 256"/>
                <a:gd name="T16" fmla="*/ 8 w 256"/>
                <a:gd name="T17" fmla="*/ 128 h 256"/>
                <a:gd name="T18" fmla="*/ 128 w 256"/>
                <a:gd name="T19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99" y="256"/>
                    <a:pt x="256" y="198"/>
                    <a:pt x="256" y="128"/>
                  </a:cubicBezTo>
                  <a:cubicBezTo>
                    <a:pt x="256" y="57"/>
                    <a:pt x="199" y="0"/>
                    <a:pt x="128" y="0"/>
                  </a:cubicBezTo>
                  <a:cubicBezTo>
                    <a:pt x="58" y="0"/>
                    <a:pt x="0" y="57"/>
                    <a:pt x="0" y="128"/>
                  </a:cubicBezTo>
                  <a:cubicBezTo>
                    <a:pt x="0" y="198"/>
                    <a:pt x="58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194" y="8"/>
                    <a:pt x="248" y="61"/>
                    <a:pt x="248" y="128"/>
                  </a:cubicBezTo>
                  <a:cubicBezTo>
                    <a:pt x="248" y="194"/>
                    <a:pt x="194" y="248"/>
                    <a:pt x="128" y="248"/>
                  </a:cubicBezTo>
                  <a:cubicBezTo>
                    <a:pt x="62" y="248"/>
                    <a:pt x="8" y="194"/>
                    <a:pt x="8" y="128"/>
                  </a:cubicBezTo>
                  <a:cubicBezTo>
                    <a:pt x="8" y="61"/>
                    <a:pt x="62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" name="Freeform 13"/>
            <p:cNvSpPr>
              <a:spLocks noEditPoints="1"/>
            </p:cNvSpPr>
            <p:nvPr/>
          </p:nvSpPr>
          <p:spPr bwMode="auto">
            <a:xfrm>
              <a:off x="2201444" y="1380994"/>
              <a:ext cx="46479" cy="47887"/>
            </a:xfrm>
            <a:custGeom>
              <a:avLst/>
              <a:gdLst>
                <a:gd name="T0" fmla="*/ 40 w 40"/>
                <a:gd name="T1" fmla="*/ 20 h 40"/>
                <a:gd name="T2" fmla="*/ 20 w 40"/>
                <a:gd name="T3" fmla="*/ 0 h 40"/>
                <a:gd name="T4" fmla="*/ 0 w 40"/>
                <a:gd name="T5" fmla="*/ 20 h 40"/>
                <a:gd name="T6" fmla="*/ 20 w 40"/>
                <a:gd name="T7" fmla="*/ 40 h 40"/>
                <a:gd name="T8" fmla="*/ 40 w 40"/>
                <a:gd name="T9" fmla="*/ 20 h 40"/>
                <a:gd name="T10" fmla="*/ 8 w 40"/>
                <a:gd name="T11" fmla="*/ 20 h 40"/>
                <a:gd name="T12" fmla="*/ 20 w 40"/>
                <a:gd name="T13" fmla="*/ 8 h 40"/>
                <a:gd name="T14" fmla="*/ 32 w 40"/>
                <a:gd name="T15" fmla="*/ 20 h 40"/>
                <a:gd name="T16" fmla="*/ 20 w 40"/>
                <a:gd name="T17" fmla="*/ 32 h 40"/>
                <a:gd name="T18" fmla="*/ 8 w 40"/>
                <a:gd name="T1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40" y="20"/>
                  </a:move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ubicBezTo>
                    <a:pt x="31" y="40"/>
                    <a:pt x="40" y="31"/>
                    <a:pt x="40" y="20"/>
                  </a:cubicBezTo>
                  <a:close/>
                  <a:moveTo>
                    <a:pt x="8" y="20"/>
                  </a:moveTo>
                  <a:cubicBezTo>
                    <a:pt x="8" y="13"/>
                    <a:pt x="14" y="8"/>
                    <a:pt x="20" y="8"/>
                  </a:cubicBezTo>
                  <a:cubicBezTo>
                    <a:pt x="27" y="8"/>
                    <a:pt x="32" y="13"/>
                    <a:pt x="32" y="20"/>
                  </a:cubicBezTo>
                  <a:cubicBezTo>
                    <a:pt x="32" y="26"/>
                    <a:pt x="27" y="32"/>
                    <a:pt x="20" y="32"/>
                  </a:cubicBezTo>
                  <a:cubicBezTo>
                    <a:pt x="14" y="32"/>
                    <a:pt x="8" y="26"/>
                    <a:pt x="8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" name="Freeform 14"/>
            <p:cNvSpPr>
              <a:spLocks noEditPoints="1"/>
            </p:cNvSpPr>
            <p:nvPr/>
          </p:nvSpPr>
          <p:spPr bwMode="auto">
            <a:xfrm>
              <a:off x="2098628" y="1342966"/>
              <a:ext cx="187323" cy="122535"/>
            </a:xfrm>
            <a:custGeom>
              <a:avLst/>
              <a:gdLst>
                <a:gd name="T0" fmla="*/ 5 w 159"/>
                <a:gd name="T1" fmla="*/ 55 h 104"/>
                <a:gd name="T2" fmla="*/ 107 w 159"/>
                <a:gd name="T3" fmla="*/ 104 h 104"/>
                <a:gd name="T4" fmla="*/ 159 w 159"/>
                <a:gd name="T5" fmla="*/ 52 h 104"/>
                <a:gd name="T6" fmla="*/ 107 w 159"/>
                <a:gd name="T7" fmla="*/ 0 h 104"/>
                <a:gd name="T8" fmla="*/ 5 w 159"/>
                <a:gd name="T9" fmla="*/ 48 h 104"/>
                <a:gd name="T10" fmla="*/ 0 w 159"/>
                <a:gd name="T11" fmla="*/ 52 h 104"/>
                <a:gd name="T12" fmla="*/ 5 w 159"/>
                <a:gd name="T13" fmla="*/ 55 h 104"/>
                <a:gd name="T14" fmla="*/ 107 w 159"/>
                <a:gd name="T15" fmla="*/ 8 h 104"/>
                <a:gd name="T16" fmla="*/ 151 w 159"/>
                <a:gd name="T17" fmla="*/ 52 h 104"/>
                <a:gd name="T18" fmla="*/ 107 w 159"/>
                <a:gd name="T19" fmla="*/ 96 h 104"/>
                <a:gd name="T20" fmla="*/ 15 w 159"/>
                <a:gd name="T21" fmla="*/ 52 h 104"/>
                <a:gd name="T22" fmla="*/ 107 w 159"/>
                <a:gd name="T23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9" h="104">
                  <a:moveTo>
                    <a:pt x="5" y="55"/>
                  </a:moveTo>
                  <a:cubicBezTo>
                    <a:pt x="8" y="57"/>
                    <a:pt x="80" y="104"/>
                    <a:pt x="107" y="104"/>
                  </a:cubicBezTo>
                  <a:cubicBezTo>
                    <a:pt x="136" y="104"/>
                    <a:pt x="159" y="80"/>
                    <a:pt x="159" y="52"/>
                  </a:cubicBezTo>
                  <a:cubicBezTo>
                    <a:pt x="159" y="23"/>
                    <a:pt x="136" y="0"/>
                    <a:pt x="107" y="0"/>
                  </a:cubicBezTo>
                  <a:cubicBezTo>
                    <a:pt x="80" y="0"/>
                    <a:pt x="8" y="46"/>
                    <a:pt x="5" y="48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5" y="55"/>
                  </a:lnTo>
                  <a:close/>
                  <a:moveTo>
                    <a:pt x="107" y="8"/>
                  </a:moveTo>
                  <a:cubicBezTo>
                    <a:pt x="131" y="8"/>
                    <a:pt x="151" y="27"/>
                    <a:pt x="151" y="52"/>
                  </a:cubicBezTo>
                  <a:cubicBezTo>
                    <a:pt x="151" y="76"/>
                    <a:pt x="131" y="96"/>
                    <a:pt x="107" y="96"/>
                  </a:cubicBezTo>
                  <a:cubicBezTo>
                    <a:pt x="88" y="96"/>
                    <a:pt x="38" y="66"/>
                    <a:pt x="15" y="52"/>
                  </a:cubicBezTo>
                  <a:cubicBezTo>
                    <a:pt x="38" y="37"/>
                    <a:pt x="88" y="8"/>
                    <a:pt x="10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" name="Группа 2"/>
          <p:cNvGrpSpPr/>
          <p:nvPr/>
        </p:nvGrpSpPr>
        <p:grpSpPr>
          <a:xfrm>
            <a:off x="2452146" y="1252826"/>
            <a:ext cx="330983" cy="302815"/>
            <a:chOff x="2452146" y="1252826"/>
            <a:chExt cx="330983" cy="302815"/>
          </a:xfrm>
          <a:solidFill>
            <a:schemeClr val="tx2"/>
          </a:solidFill>
        </p:grpSpPr>
        <p:sp>
          <p:nvSpPr>
            <p:cNvPr id="11" name="Freeform 15"/>
            <p:cNvSpPr>
              <a:spLocks noEditPoints="1"/>
            </p:cNvSpPr>
            <p:nvPr/>
          </p:nvSpPr>
          <p:spPr bwMode="auto">
            <a:xfrm>
              <a:off x="2452146" y="1252826"/>
              <a:ext cx="330983" cy="302815"/>
            </a:xfrm>
            <a:custGeom>
              <a:avLst/>
              <a:gdLst>
                <a:gd name="T0" fmla="*/ 231 w 281"/>
                <a:gd name="T1" fmla="*/ 218 h 256"/>
                <a:gd name="T2" fmla="*/ 231 w 281"/>
                <a:gd name="T3" fmla="*/ 37 h 256"/>
                <a:gd name="T4" fmla="*/ 140 w 281"/>
                <a:gd name="T5" fmla="*/ 0 h 256"/>
                <a:gd name="T6" fmla="*/ 50 w 281"/>
                <a:gd name="T7" fmla="*/ 37 h 256"/>
                <a:gd name="T8" fmla="*/ 50 w 281"/>
                <a:gd name="T9" fmla="*/ 218 h 256"/>
                <a:gd name="T10" fmla="*/ 140 w 281"/>
                <a:gd name="T11" fmla="*/ 256 h 256"/>
                <a:gd name="T12" fmla="*/ 231 w 281"/>
                <a:gd name="T13" fmla="*/ 218 h 256"/>
                <a:gd name="T14" fmla="*/ 55 w 281"/>
                <a:gd name="T15" fmla="*/ 43 h 256"/>
                <a:gd name="T16" fmla="*/ 140 w 281"/>
                <a:gd name="T17" fmla="*/ 8 h 256"/>
                <a:gd name="T18" fmla="*/ 225 w 281"/>
                <a:gd name="T19" fmla="*/ 43 h 256"/>
                <a:gd name="T20" fmla="*/ 225 w 281"/>
                <a:gd name="T21" fmla="*/ 212 h 256"/>
                <a:gd name="T22" fmla="*/ 140 w 281"/>
                <a:gd name="T23" fmla="*/ 248 h 256"/>
                <a:gd name="T24" fmla="*/ 55 w 281"/>
                <a:gd name="T25" fmla="*/ 212 h 256"/>
                <a:gd name="T26" fmla="*/ 55 w 281"/>
                <a:gd name="T27" fmla="*/ 4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1" h="256">
                  <a:moveTo>
                    <a:pt x="231" y="218"/>
                  </a:moveTo>
                  <a:cubicBezTo>
                    <a:pt x="281" y="168"/>
                    <a:pt x="281" y="87"/>
                    <a:pt x="231" y="37"/>
                  </a:cubicBezTo>
                  <a:cubicBezTo>
                    <a:pt x="207" y="13"/>
                    <a:pt x="175" y="0"/>
                    <a:pt x="140" y="0"/>
                  </a:cubicBezTo>
                  <a:cubicBezTo>
                    <a:pt x="106" y="0"/>
                    <a:pt x="74" y="13"/>
                    <a:pt x="50" y="37"/>
                  </a:cubicBezTo>
                  <a:cubicBezTo>
                    <a:pt x="0" y="87"/>
                    <a:pt x="0" y="168"/>
                    <a:pt x="50" y="218"/>
                  </a:cubicBezTo>
                  <a:cubicBezTo>
                    <a:pt x="74" y="242"/>
                    <a:pt x="106" y="256"/>
                    <a:pt x="140" y="256"/>
                  </a:cubicBezTo>
                  <a:cubicBezTo>
                    <a:pt x="175" y="256"/>
                    <a:pt x="207" y="242"/>
                    <a:pt x="231" y="218"/>
                  </a:cubicBezTo>
                  <a:close/>
                  <a:moveTo>
                    <a:pt x="55" y="43"/>
                  </a:moveTo>
                  <a:cubicBezTo>
                    <a:pt x="78" y="20"/>
                    <a:pt x="108" y="8"/>
                    <a:pt x="140" y="8"/>
                  </a:cubicBezTo>
                  <a:cubicBezTo>
                    <a:pt x="172" y="8"/>
                    <a:pt x="203" y="20"/>
                    <a:pt x="225" y="43"/>
                  </a:cubicBezTo>
                  <a:cubicBezTo>
                    <a:pt x="272" y="90"/>
                    <a:pt x="272" y="166"/>
                    <a:pt x="225" y="212"/>
                  </a:cubicBezTo>
                  <a:cubicBezTo>
                    <a:pt x="203" y="235"/>
                    <a:pt x="172" y="248"/>
                    <a:pt x="140" y="248"/>
                  </a:cubicBezTo>
                  <a:cubicBezTo>
                    <a:pt x="108" y="248"/>
                    <a:pt x="78" y="235"/>
                    <a:pt x="55" y="212"/>
                  </a:cubicBezTo>
                  <a:cubicBezTo>
                    <a:pt x="9" y="166"/>
                    <a:pt x="9" y="90"/>
                    <a:pt x="5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" name="Freeform 16"/>
            <p:cNvSpPr>
              <a:spLocks noEditPoints="1"/>
            </p:cNvSpPr>
            <p:nvPr/>
          </p:nvSpPr>
          <p:spPr bwMode="auto">
            <a:xfrm>
              <a:off x="2591581" y="1380994"/>
              <a:ext cx="52113" cy="47887"/>
            </a:xfrm>
            <a:custGeom>
              <a:avLst/>
              <a:gdLst>
                <a:gd name="T0" fmla="*/ 22 w 44"/>
                <a:gd name="T1" fmla="*/ 0 h 40"/>
                <a:gd name="T2" fmla="*/ 8 w 44"/>
                <a:gd name="T3" fmla="*/ 5 h 40"/>
                <a:gd name="T4" fmla="*/ 8 w 44"/>
                <a:gd name="T5" fmla="*/ 34 h 40"/>
                <a:gd name="T6" fmla="*/ 22 w 44"/>
                <a:gd name="T7" fmla="*/ 40 h 40"/>
                <a:gd name="T8" fmla="*/ 36 w 44"/>
                <a:gd name="T9" fmla="*/ 34 h 40"/>
                <a:gd name="T10" fmla="*/ 36 w 44"/>
                <a:gd name="T11" fmla="*/ 5 h 40"/>
                <a:gd name="T12" fmla="*/ 22 w 44"/>
                <a:gd name="T13" fmla="*/ 0 h 40"/>
                <a:gd name="T14" fmla="*/ 31 w 44"/>
                <a:gd name="T15" fmla="*/ 28 h 40"/>
                <a:gd name="T16" fmla="*/ 14 w 44"/>
                <a:gd name="T17" fmla="*/ 28 h 40"/>
                <a:gd name="T18" fmla="*/ 14 w 44"/>
                <a:gd name="T19" fmla="*/ 11 h 40"/>
                <a:gd name="T20" fmla="*/ 22 w 44"/>
                <a:gd name="T21" fmla="*/ 8 h 40"/>
                <a:gd name="T22" fmla="*/ 31 w 44"/>
                <a:gd name="T23" fmla="*/ 11 h 40"/>
                <a:gd name="T24" fmla="*/ 31 w 44"/>
                <a:gd name="T2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40">
                  <a:moveTo>
                    <a:pt x="22" y="0"/>
                  </a:moveTo>
                  <a:cubicBezTo>
                    <a:pt x="17" y="0"/>
                    <a:pt x="12" y="2"/>
                    <a:pt x="8" y="5"/>
                  </a:cubicBezTo>
                  <a:cubicBezTo>
                    <a:pt x="0" y="13"/>
                    <a:pt x="0" y="26"/>
                    <a:pt x="8" y="34"/>
                  </a:cubicBezTo>
                  <a:cubicBezTo>
                    <a:pt x="12" y="38"/>
                    <a:pt x="17" y="40"/>
                    <a:pt x="22" y="40"/>
                  </a:cubicBezTo>
                  <a:cubicBezTo>
                    <a:pt x="28" y="40"/>
                    <a:pt x="33" y="38"/>
                    <a:pt x="36" y="34"/>
                  </a:cubicBezTo>
                  <a:cubicBezTo>
                    <a:pt x="44" y="26"/>
                    <a:pt x="44" y="13"/>
                    <a:pt x="36" y="5"/>
                  </a:cubicBezTo>
                  <a:cubicBezTo>
                    <a:pt x="33" y="2"/>
                    <a:pt x="28" y="0"/>
                    <a:pt x="22" y="0"/>
                  </a:cubicBezTo>
                  <a:close/>
                  <a:moveTo>
                    <a:pt x="31" y="28"/>
                  </a:moveTo>
                  <a:cubicBezTo>
                    <a:pt x="26" y="33"/>
                    <a:pt x="18" y="33"/>
                    <a:pt x="14" y="28"/>
                  </a:cubicBezTo>
                  <a:cubicBezTo>
                    <a:pt x="9" y="23"/>
                    <a:pt x="9" y="16"/>
                    <a:pt x="14" y="11"/>
                  </a:cubicBezTo>
                  <a:cubicBezTo>
                    <a:pt x="16" y="9"/>
                    <a:pt x="19" y="8"/>
                    <a:pt x="22" y="8"/>
                  </a:cubicBezTo>
                  <a:cubicBezTo>
                    <a:pt x="26" y="8"/>
                    <a:pt x="29" y="9"/>
                    <a:pt x="31" y="11"/>
                  </a:cubicBezTo>
                  <a:cubicBezTo>
                    <a:pt x="35" y="16"/>
                    <a:pt x="35" y="23"/>
                    <a:pt x="31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Freeform 17"/>
            <p:cNvSpPr>
              <a:spLocks noEditPoints="1"/>
            </p:cNvSpPr>
            <p:nvPr/>
          </p:nvSpPr>
          <p:spPr bwMode="auto">
            <a:xfrm>
              <a:off x="2531019" y="1342966"/>
              <a:ext cx="153520" cy="147887"/>
            </a:xfrm>
            <a:custGeom>
              <a:avLst/>
              <a:gdLst>
                <a:gd name="T0" fmla="*/ 110 w 130"/>
                <a:gd name="T1" fmla="*/ 15 h 125"/>
                <a:gd name="T2" fmla="*/ 73 w 130"/>
                <a:gd name="T3" fmla="*/ 0 h 125"/>
                <a:gd name="T4" fmla="*/ 37 w 130"/>
                <a:gd name="T5" fmla="*/ 15 h 125"/>
                <a:gd name="T6" fmla="*/ 1 w 130"/>
                <a:gd name="T7" fmla="*/ 119 h 125"/>
                <a:gd name="T8" fmla="*/ 0 w 130"/>
                <a:gd name="T9" fmla="*/ 125 h 125"/>
                <a:gd name="T10" fmla="*/ 6 w 130"/>
                <a:gd name="T11" fmla="*/ 124 h 125"/>
                <a:gd name="T12" fmla="*/ 110 w 130"/>
                <a:gd name="T13" fmla="*/ 88 h 125"/>
                <a:gd name="T14" fmla="*/ 110 w 130"/>
                <a:gd name="T15" fmla="*/ 15 h 125"/>
                <a:gd name="T16" fmla="*/ 10 w 130"/>
                <a:gd name="T17" fmla="*/ 115 h 125"/>
                <a:gd name="T18" fmla="*/ 42 w 130"/>
                <a:gd name="T19" fmla="*/ 20 h 125"/>
                <a:gd name="T20" fmla="*/ 73 w 130"/>
                <a:gd name="T21" fmla="*/ 8 h 125"/>
                <a:gd name="T22" fmla="*/ 104 w 130"/>
                <a:gd name="T23" fmla="*/ 20 h 125"/>
                <a:gd name="T24" fmla="*/ 104 w 130"/>
                <a:gd name="T25" fmla="*/ 83 h 125"/>
                <a:gd name="T26" fmla="*/ 10 w 130"/>
                <a:gd name="T27" fmla="*/ 1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0" h="125">
                  <a:moveTo>
                    <a:pt x="110" y="15"/>
                  </a:moveTo>
                  <a:cubicBezTo>
                    <a:pt x="100" y="5"/>
                    <a:pt x="87" y="0"/>
                    <a:pt x="73" y="0"/>
                  </a:cubicBezTo>
                  <a:cubicBezTo>
                    <a:pt x="59" y="0"/>
                    <a:pt x="46" y="5"/>
                    <a:pt x="37" y="15"/>
                  </a:cubicBezTo>
                  <a:cubicBezTo>
                    <a:pt x="17" y="34"/>
                    <a:pt x="2" y="115"/>
                    <a:pt x="1" y="119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6" y="124"/>
                    <a:pt x="6" y="124"/>
                    <a:pt x="6" y="124"/>
                  </a:cubicBezTo>
                  <a:cubicBezTo>
                    <a:pt x="10" y="123"/>
                    <a:pt x="91" y="108"/>
                    <a:pt x="110" y="88"/>
                  </a:cubicBezTo>
                  <a:cubicBezTo>
                    <a:pt x="130" y="68"/>
                    <a:pt x="130" y="35"/>
                    <a:pt x="110" y="15"/>
                  </a:cubicBezTo>
                  <a:close/>
                  <a:moveTo>
                    <a:pt x="10" y="115"/>
                  </a:moveTo>
                  <a:cubicBezTo>
                    <a:pt x="16" y="88"/>
                    <a:pt x="29" y="34"/>
                    <a:pt x="42" y="20"/>
                  </a:cubicBezTo>
                  <a:cubicBezTo>
                    <a:pt x="51" y="12"/>
                    <a:pt x="62" y="8"/>
                    <a:pt x="73" y="8"/>
                  </a:cubicBezTo>
                  <a:cubicBezTo>
                    <a:pt x="85" y="8"/>
                    <a:pt x="96" y="12"/>
                    <a:pt x="104" y="20"/>
                  </a:cubicBezTo>
                  <a:cubicBezTo>
                    <a:pt x="122" y="38"/>
                    <a:pt x="122" y="66"/>
                    <a:pt x="104" y="83"/>
                  </a:cubicBezTo>
                  <a:cubicBezTo>
                    <a:pt x="91" y="96"/>
                    <a:pt x="37" y="109"/>
                    <a:pt x="10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0" name="Группа 409"/>
          <p:cNvGrpSpPr/>
          <p:nvPr/>
        </p:nvGrpSpPr>
        <p:grpSpPr>
          <a:xfrm>
            <a:off x="6394365" y="1252826"/>
            <a:ext cx="302815" cy="302815"/>
            <a:chOff x="6394365" y="1252826"/>
            <a:chExt cx="302815" cy="302815"/>
          </a:xfrm>
          <a:solidFill>
            <a:schemeClr val="tx2"/>
          </a:solidFill>
        </p:grpSpPr>
        <p:sp>
          <p:nvSpPr>
            <p:cNvPr id="14" name="Freeform 18"/>
            <p:cNvSpPr>
              <a:spLocks noEditPoints="1"/>
            </p:cNvSpPr>
            <p:nvPr/>
          </p:nvSpPr>
          <p:spPr bwMode="auto">
            <a:xfrm>
              <a:off x="6416900" y="1290854"/>
              <a:ext cx="280280" cy="180280"/>
            </a:xfrm>
            <a:custGeom>
              <a:avLst/>
              <a:gdLst>
                <a:gd name="T0" fmla="*/ 207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40 w 236"/>
                <a:gd name="T17" fmla="*/ 144 h 152"/>
                <a:gd name="T18" fmla="*/ 8 w 236"/>
                <a:gd name="T19" fmla="*/ 112 h 152"/>
                <a:gd name="T20" fmla="*/ 40 w 236"/>
                <a:gd name="T21" fmla="*/ 76 h 152"/>
                <a:gd name="T22" fmla="*/ 51 w 236"/>
                <a:gd name="T23" fmla="*/ 76 h 152"/>
                <a:gd name="T24" fmla="*/ 51 w 236"/>
                <a:gd name="T25" fmla="*/ 72 h 152"/>
                <a:gd name="T26" fmla="*/ 124 w 236"/>
                <a:gd name="T27" fmla="*/ 16 h 152"/>
                <a:gd name="T28" fmla="*/ 200 w 236"/>
                <a:gd name="T29" fmla="*/ 84 h 152"/>
                <a:gd name="T30" fmla="*/ 200 w 236"/>
                <a:gd name="T31" fmla="*/ 88 h 152"/>
                <a:gd name="T32" fmla="*/ 204 w 236"/>
                <a:gd name="T33" fmla="*/ 88 h 152"/>
                <a:gd name="T34" fmla="*/ 228 w 236"/>
                <a:gd name="T35" fmla="*/ 120 h 152"/>
                <a:gd name="T36" fmla="*/ 204 w 236"/>
                <a:gd name="T37" fmla="*/ 144 h 152"/>
                <a:gd name="T38" fmla="*/ 204 w 236"/>
                <a:gd name="T39" fmla="*/ 152 h 152"/>
                <a:gd name="T40" fmla="*/ 236 w 236"/>
                <a:gd name="T41" fmla="*/ 120 h 152"/>
                <a:gd name="T42" fmla="*/ 207 w 236"/>
                <a:gd name="T43" fmla="*/ 80 h 152"/>
                <a:gd name="T44" fmla="*/ 44 w 236"/>
                <a:gd name="T45" fmla="*/ 68 h 152"/>
                <a:gd name="T46" fmla="*/ 40 w 236"/>
                <a:gd name="T47" fmla="*/ 68 h 152"/>
                <a:gd name="T48" fmla="*/ 23 w 236"/>
                <a:gd name="T49" fmla="*/ 71 h 152"/>
                <a:gd name="T50" fmla="*/ 20 w 236"/>
                <a:gd name="T51" fmla="*/ 56 h 152"/>
                <a:gd name="T52" fmla="*/ 68 w 236"/>
                <a:gd name="T53" fmla="*/ 8 h 152"/>
                <a:gd name="T54" fmla="*/ 91 w 236"/>
                <a:gd name="T55" fmla="*/ 14 h 152"/>
                <a:gd name="T56" fmla="*/ 44 w 236"/>
                <a:gd name="T57" fmla="*/ 6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6" h="152">
                  <a:moveTo>
                    <a:pt x="207" y="80"/>
                  </a:moveTo>
                  <a:cubicBezTo>
                    <a:pt x="205" y="40"/>
                    <a:pt x="168" y="8"/>
                    <a:pt x="124" y="8"/>
                  </a:cubicBezTo>
                  <a:cubicBezTo>
                    <a:pt x="116" y="8"/>
                    <a:pt x="108" y="9"/>
                    <a:pt x="101" y="11"/>
                  </a:cubicBezTo>
                  <a:cubicBezTo>
                    <a:pt x="91" y="3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4"/>
                    <a:pt x="13" y="70"/>
                    <a:pt x="17" y="76"/>
                  </a:cubicBezTo>
                  <a:cubicBezTo>
                    <a:pt x="6" y="84"/>
                    <a:pt x="0" y="97"/>
                    <a:pt x="0" y="112"/>
                  </a:cubicBezTo>
                  <a:cubicBezTo>
                    <a:pt x="0" y="135"/>
                    <a:pt x="16" y="152"/>
                    <a:pt x="40" y="152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0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8" y="39"/>
                    <a:pt x="88" y="16"/>
                    <a:pt x="124" y="16"/>
                  </a:cubicBezTo>
                  <a:cubicBezTo>
                    <a:pt x="165" y="16"/>
                    <a:pt x="200" y="46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4"/>
                    <a:pt x="228" y="120"/>
                  </a:cubicBezTo>
                  <a:cubicBezTo>
                    <a:pt x="228" y="134"/>
                    <a:pt x="218" y="144"/>
                    <a:pt x="204" y="144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2" y="152"/>
                    <a:pt x="236" y="138"/>
                    <a:pt x="236" y="120"/>
                  </a:cubicBezTo>
                  <a:cubicBezTo>
                    <a:pt x="236" y="102"/>
                    <a:pt x="224" y="82"/>
                    <a:pt x="207" y="80"/>
                  </a:cubicBezTo>
                  <a:close/>
                  <a:moveTo>
                    <a:pt x="44" y="68"/>
                  </a:move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8" y="69"/>
                    <a:pt x="23" y="71"/>
                  </a:cubicBezTo>
                  <a:cubicBezTo>
                    <a:pt x="21" y="66"/>
                    <a:pt x="20" y="62"/>
                    <a:pt x="20" y="56"/>
                  </a:cubicBezTo>
                  <a:cubicBezTo>
                    <a:pt x="20" y="29"/>
                    <a:pt x="41" y="8"/>
                    <a:pt x="68" y="8"/>
                  </a:cubicBezTo>
                  <a:cubicBezTo>
                    <a:pt x="76" y="8"/>
                    <a:pt x="84" y="10"/>
                    <a:pt x="91" y="14"/>
                  </a:cubicBezTo>
                  <a:cubicBezTo>
                    <a:pt x="68" y="23"/>
                    <a:pt x="50" y="43"/>
                    <a:pt x="44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" name="Rectangle 19"/>
            <p:cNvSpPr>
              <a:spLocks noChangeArrowheads="1"/>
            </p:cNvSpPr>
            <p:nvPr/>
          </p:nvSpPr>
          <p:spPr bwMode="auto">
            <a:xfrm>
              <a:off x="6394365" y="1352826"/>
              <a:ext cx="28169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Rectangle 20"/>
            <p:cNvSpPr>
              <a:spLocks noChangeArrowheads="1"/>
            </p:cNvSpPr>
            <p:nvPr/>
          </p:nvSpPr>
          <p:spPr bwMode="auto">
            <a:xfrm>
              <a:off x="6492955" y="1252826"/>
              <a:ext cx="9860" cy="2816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6409858" y="1268319"/>
              <a:ext cx="33803" cy="35211"/>
            </a:xfrm>
            <a:custGeom>
              <a:avLst/>
              <a:gdLst>
                <a:gd name="T0" fmla="*/ 4 w 24"/>
                <a:gd name="T1" fmla="*/ 0 h 25"/>
                <a:gd name="T2" fmla="*/ 24 w 24"/>
                <a:gd name="T3" fmla="*/ 20 h 25"/>
                <a:gd name="T4" fmla="*/ 20 w 24"/>
                <a:gd name="T5" fmla="*/ 25 h 25"/>
                <a:gd name="T6" fmla="*/ 0 w 24"/>
                <a:gd name="T7" fmla="*/ 4 h 25"/>
                <a:gd name="T8" fmla="*/ 4 w 24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4" y="0"/>
                  </a:moveTo>
                  <a:lnTo>
                    <a:pt x="24" y="20"/>
                  </a:lnTo>
                  <a:lnTo>
                    <a:pt x="20" y="25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Freeform 22"/>
            <p:cNvSpPr>
              <a:spLocks/>
            </p:cNvSpPr>
            <p:nvPr/>
          </p:nvSpPr>
          <p:spPr bwMode="auto">
            <a:xfrm>
              <a:off x="6402815" y="1499303"/>
              <a:ext cx="170421" cy="56338"/>
            </a:xfrm>
            <a:custGeom>
              <a:avLst/>
              <a:gdLst>
                <a:gd name="T0" fmla="*/ 120 w 144"/>
                <a:gd name="T1" fmla="*/ 40 h 48"/>
                <a:gd name="T2" fmla="*/ 104 w 144"/>
                <a:gd name="T3" fmla="*/ 24 h 48"/>
                <a:gd name="T4" fmla="*/ 96 w 144"/>
                <a:gd name="T5" fmla="*/ 24 h 48"/>
                <a:gd name="T6" fmla="*/ 120 w 144"/>
                <a:gd name="T7" fmla="*/ 48 h 48"/>
                <a:gd name="T8" fmla="*/ 144 w 144"/>
                <a:gd name="T9" fmla="*/ 24 h 48"/>
                <a:gd name="T10" fmla="*/ 120 w 144"/>
                <a:gd name="T11" fmla="*/ 0 h 48"/>
                <a:gd name="T12" fmla="*/ 0 w 144"/>
                <a:gd name="T13" fmla="*/ 0 h 48"/>
                <a:gd name="T14" fmla="*/ 0 w 144"/>
                <a:gd name="T15" fmla="*/ 8 h 48"/>
                <a:gd name="T16" fmla="*/ 120 w 144"/>
                <a:gd name="T17" fmla="*/ 8 h 48"/>
                <a:gd name="T18" fmla="*/ 136 w 144"/>
                <a:gd name="T19" fmla="*/ 24 h 48"/>
                <a:gd name="T20" fmla="*/ 120 w 144"/>
                <a:gd name="T2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" h="48">
                  <a:moveTo>
                    <a:pt x="120" y="40"/>
                  </a:moveTo>
                  <a:cubicBezTo>
                    <a:pt x="111" y="40"/>
                    <a:pt x="104" y="32"/>
                    <a:pt x="104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37"/>
                    <a:pt x="106" y="48"/>
                    <a:pt x="120" y="48"/>
                  </a:cubicBezTo>
                  <a:cubicBezTo>
                    <a:pt x="133" y="48"/>
                    <a:pt x="144" y="37"/>
                    <a:pt x="144" y="24"/>
                  </a:cubicBezTo>
                  <a:cubicBezTo>
                    <a:pt x="144" y="10"/>
                    <a:pt x="133" y="0"/>
                    <a:pt x="12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8" y="8"/>
                    <a:pt x="136" y="15"/>
                    <a:pt x="136" y="24"/>
                  </a:cubicBezTo>
                  <a:cubicBezTo>
                    <a:pt x="136" y="32"/>
                    <a:pt x="128" y="40"/>
                    <a:pt x="120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" name="Freeform 23"/>
            <p:cNvSpPr>
              <a:spLocks/>
            </p:cNvSpPr>
            <p:nvPr/>
          </p:nvSpPr>
          <p:spPr bwMode="auto">
            <a:xfrm>
              <a:off x="6412675" y="1433106"/>
              <a:ext cx="222533" cy="56338"/>
            </a:xfrm>
            <a:custGeom>
              <a:avLst/>
              <a:gdLst>
                <a:gd name="T0" fmla="*/ 164 w 188"/>
                <a:gd name="T1" fmla="*/ 40 h 48"/>
                <a:gd name="T2" fmla="*/ 0 w 188"/>
                <a:gd name="T3" fmla="*/ 40 h 48"/>
                <a:gd name="T4" fmla="*/ 0 w 188"/>
                <a:gd name="T5" fmla="*/ 48 h 48"/>
                <a:gd name="T6" fmla="*/ 164 w 188"/>
                <a:gd name="T7" fmla="*/ 48 h 48"/>
                <a:gd name="T8" fmla="*/ 188 w 188"/>
                <a:gd name="T9" fmla="*/ 24 h 48"/>
                <a:gd name="T10" fmla="*/ 164 w 188"/>
                <a:gd name="T11" fmla="*/ 0 h 48"/>
                <a:gd name="T12" fmla="*/ 140 w 188"/>
                <a:gd name="T13" fmla="*/ 24 h 48"/>
                <a:gd name="T14" fmla="*/ 148 w 188"/>
                <a:gd name="T15" fmla="*/ 24 h 48"/>
                <a:gd name="T16" fmla="*/ 164 w 188"/>
                <a:gd name="T17" fmla="*/ 8 h 48"/>
                <a:gd name="T18" fmla="*/ 180 w 188"/>
                <a:gd name="T19" fmla="*/ 24 h 48"/>
                <a:gd name="T20" fmla="*/ 164 w 188"/>
                <a:gd name="T2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" h="48">
                  <a:moveTo>
                    <a:pt x="164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77" y="48"/>
                    <a:pt x="188" y="37"/>
                    <a:pt x="188" y="24"/>
                  </a:cubicBezTo>
                  <a:cubicBezTo>
                    <a:pt x="188" y="10"/>
                    <a:pt x="177" y="0"/>
                    <a:pt x="164" y="0"/>
                  </a:cubicBezTo>
                  <a:cubicBezTo>
                    <a:pt x="150" y="0"/>
                    <a:pt x="140" y="10"/>
                    <a:pt x="140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15"/>
                    <a:pt x="155" y="8"/>
                    <a:pt x="164" y="8"/>
                  </a:cubicBezTo>
                  <a:cubicBezTo>
                    <a:pt x="172" y="8"/>
                    <a:pt x="180" y="15"/>
                    <a:pt x="180" y="24"/>
                  </a:cubicBezTo>
                  <a:cubicBezTo>
                    <a:pt x="180" y="32"/>
                    <a:pt x="172" y="40"/>
                    <a:pt x="164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2" name="Группа 401"/>
          <p:cNvGrpSpPr/>
          <p:nvPr/>
        </p:nvGrpSpPr>
        <p:grpSpPr>
          <a:xfrm>
            <a:off x="3236646" y="1252826"/>
            <a:ext cx="332391" cy="302815"/>
            <a:chOff x="3236646" y="1252826"/>
            <a:chExt cx="332391" cy="302815"/>
          </a:xfrm>
          <a:solidFill>
            <a:schemeClr val="tx2"/>
          </a:solidFill>
        </p:grpSpPr>
        <p:sp>
          <p:nvSpPr>
            <p:cNvPr id="20" name="Freeform 24"/>
            <p:cNvSpPr>
              <a:spLocks noEditPoints="1"/>
            </p:cNvSpPr>
            <p:nvPr/>
          </p:nvSpPr>
          <p:spPr bwMode="auto">
            <a:xfrm>
              <a:off x="3236646" y="1252826"/>
              <a:ext cx="332391" cy="302815"/>
            </a:xfrm>
            <a:custGeom>
              <a:avLst/>
              <a:gdLst>
                <a:gd name="T0" fmla="*/ 141 w 281"/>
                <a:gd name="T1" fmla="*/ 0 h 256"/>
                <a:gd name="T2" fmla="*/ 50 w 281"/>
                <a:gd name="T3" fmla="*/ 37 h 256"/>
                <a:gd name="T4" fmla="*/ 50 w 281"/>
                <a:gd name="T5" fmla="*/ 218 h 256"/>
                <a:gd name="T6" fmla="*/ 141 w 281"/>
                <a:gd name="T7" fmla="*/ 256 h 256"/>
                <a:gd name="T8" fmla="*/ 231 w 281"/>
                <a:gd name="T9" fmla="*/ 218 h 256"/>
                <a:gd name="T10" fmla="*/ 231 w 281"/>
                <a:gd name="T11" fmla="*/ 37 h 256"/>
                <a:gd name="T12" fmla="*/ 141 w 281"/>
                <a:gd name="T13" fmla="*/ 0 h 256"/>
                <a:gd name="T14" fmla="*/ 225 w 281"/>
                <a:gd name="T15" fmla="*/ 212 h 256"/>
                <a:gd name="T16" fmla="*/ 141 w 281"/>
                <a:gd name="T17" fmla="*/ 248 h 256"/>
                <a:gd name="T18" fmla="*/ 56 w 281"/>
                <a:gd name="T19" fmla="*/ 212 h 256"/>
                <a:gd name="T20" fmla="*/ 56 w 281"/>
                <a:gd name="T21" fmla="*/ 43 h 256"/>
                <a:gd name="T22" fmla="*/ 141 w 281"/>
                <a:gd name="T23" fmla="*/ 8 h 256"/>
                <a:gd name="T24" fmla="*/ 225 w 281"/>
                <a:gd name="T25" fmla="*/ 43 h 256"/>
                <a:gd name="T26" fmla="*/ 225 w 281"/>
                <a:gd name="T27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1" h="256">
                  <a:moveTo>
                    <a:pt x="141" y="0"/>
                  </a:moveTo>
                  <a:cubicBezTo>
                    <a:pt x="106" y="0"/>
                    <a:pt x="74" y="13"/>
                    <a:pt x="50" y="37"/>
                  </a:cubicBezTo>
                  <a:cubicBezTo>
                    <a:pt x="0" y="87"/>
                    <a:pt x="0" y="168"/>
                    <a:pt x="50" y="218"/>
                  </a:cubicBezTo>
                  <a:cubicBezTo>
                    <a:pt x="74" y="242"/>
                    <a:pt x="106" y="256"/>
                    <a:pt x="141" y="256"/>
                  </a:cubicBezTo>
                  <a:cubicBezTo>
                    <a:pt x="175" y="256"/>
                    <a:pt x="207" y="242"/>
                    <a:pt x="231" y="218"/>
                  </a:cubicBezTo>
                  <a:cubicBezTo>
                    <a:pt x="281" y="168"/>
                    <a:pt x="281" y="87"/>
                    <a:pt x="231" y="37"/>
                  </a:cubicBezTo>
                  <a:cubicBezTo>
                    <a:pt x="207" y="13"/>
                    <a:pt x="175" y="0"/>
                    <a:pt x="141" y="0"/>
                  </a:cubicBezTo>
                  <a:close/>
                  <a:moveTo>
                    <a:pt x="225" y="212"/>
                  </a:moveTo>
                  <a:cubicBezTo>
                    <a:pt x="203" y="235"/>
                    <a:pt x="173" y="248"/>
                    <a:pt x="141" y="248"/>
                  </a:cubicBezTo>
                  <a:cubicBezTo>
                    <a:pt x="109" y="248"/>
                    <a:pt x="78" y="235"/>
                    <a:pt x="56" y="212"/>
                  </a:cubicBezTo>
                  <a:cubicBezTo>
                    <a:pt x="9" y="166"/>
                    <a:pt x="9" y="90"/>
                    <a:pt x="56" y="43"/>
                  </a:cubicBezTo>
                  <a:cubicBezTo>
                    <a:pt x="78" y="20"/>
                    <a:pt x="109" y="8"/>
                    <a:pt x="141" y="8"/>
                  </a:cubicBezTo>
                  <a:cubicBezTo>
                    <a:pt x="173" y="8"/>
                    <a:pt x="203" y="20"/>
                    <a:pt x="225" y="43"/>
                  </a:cubicBezTo>
                  <a:cubicBezTo>
                    <a:pt x="272" y="90"/>
                    <a:pt x="272" y="166"/>
                    <a:pt x="225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" name="Freeform 25"/>
            <p:cNvSpPr>
              <a:spLocks noEditPoints="1"/>
            </p:cNvSpPr>
            <p:nvPr/>
          </p:nvSpPr>
          <p:spPr bwMode="auto">
            <a:xfrm>
              <a:off x="3377490" y="1380994"/>
              <a:ext cx="52113" cy="47887"/>
            </a:xfrm>
            <a:custGeom>
              <a:avLst/>
              <a:gdLst>
                <a:gd name="T0" fmla="*/ 22 w 44"/>
                <a:gd name="T1" fmla="*/ 0 h 40"/>
                <a:gd name="T2" fmla="*/ 7 w 44"/>
                <a:gd name="T3" fmla="*/ 5 h 40"/>
                <a:gd name="T4" fmla="*/ 7 w 44"/>
                <a:gd name="T5" fmla="*/ 34 h 40"/>
                <a:gd name="T6" fmla="*/ 22 w 44"/>
                <a:gd name="T7" fmla="*/ 40 h 40"/>
                <a:gd name="T8" fmla="*/ 36 w 44"/>
                <a:gd name="T9" fmla="*/ 34 h 40"/>
                <a:gd name="T10" fmla="*/ 36 w 44"/>
                <a:gd name="T11" fmla="*/ 5 h 40"/>
                <a:gd name="T12" fmla="*/ 22 w 44"/>
                <a:gd name="T13" fmla="*/ 0 h 40"/>
                <a:gd name="T14" fmla="*/ 30 w 44"/>
                <a:gd name="T15" fmla="*/ 28 h 40"/>
                <a:gd name="T16" fmla="*/ 13 w 44"/>
                <a:gd name="T17" fmla="*/ 28 h 40"/>
                <a:gd name="T18" fmla="*/ 13 w 44"/>
                <a:gd name="T19" fmla="*/ 11 h 40"/>
                <a:gd name="T20" fmla="*/ 22 w 44"/>
                <a:gd name="T21" fmla="*/ 8 h 40"/>
                <a:gd name="T22" fmla="*/ 30 w 44"/>
                <a:gd name="T23" fmla="*/ 11 h 40"/>
                <a:gd name="T24" fmla="*/ 30 w 44"/>
                <a:gd name="T2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40">
                  <a:moveTo>
                    <a:pt x="22" y="0"/>
                  </a:moveTo>
                  <a:cubicBezTo>
                    <a:pt x="16" y="0"/>
                    <a:pt x="11" y="2"/>
                    <a:pt x="7" y="5"/>
                  </a:cubicBezTo>
                  <a:cubicBezTo>
                    <a:pt x="0" y="13"/>
                    <a:pt x="0" y="26"/>
                    <a:pt x="7" y="34"/>
                  </a:cubicBezTo>
                  <a:cubicBezTo>
                    <a:pt x="11" y="38"/>
                    <a:pt x="16" y="40"/>
                    <a:pt x="22" y="40"/>
                  </a:cubicBezTo>
                  <a:cubicBezTo>
                    <a:pt x="27" y="40"/>
                    <a:pt x="32" y="38"/>
                    <a:pt x="36" y="34"/>
                  </a:cubicBezTo>
                  <a:cubicBezTo>
                    <a:pt x="44" y="26"/>
                    <a:pt x="44" y="13"/>
                    <a:pt x="36" y="5"/>
                  </a:cubicBezTo>
                  <a:cubicBezTo>
                    <a:pt x="32" y="2"/>
                    <a:pt x="27" y="0"/>
                    <a:pt x="22" y="0"/>
                  </a:cubicBezTo>
                  <a:close/>
                  <a:moveTo>
                    <a:pt x="30" y="28"/>
                  </a:moveTo>
                  <a:cubicBezTo>
                    <a:pt x="26" y="33"/>
                    <a:pt x="18" y="33"/>
                    <a:pt x="13" y="28"/>
                  </a:cubicBezTo>
                  <a:cubicBezTo>
                    <a:pt x="8" y="23"/>
                    <a:pt x="8" y="16"/>
                    <a:pt x="13" y="11"/>
                  </a:cubicBezTo>
                  <a:cubicBezTo>
                    <a:pt x="15" y="9"/>
                    <a:pt x="18" y="8"/>
                    <a:pt x="22" y="8"/>
                  </a:cubicBezTo>
                  <a:cubicBezTo>
                    <a:pt x="25" y="8"/>
                    <a:pt x="28" y="9"/>
                    <a:pt x="30" y="11"/>
                  </a:cubicBezTo>
                  <a:cubicBezTo>
                    <a:pt x="35" y="16"/>
                    <a:pt x="35" y="23"/>
                    <a:pt x="30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" name="Freeform 26"/>
            <p:cNvSpPr>
              <a:spLocks noEditPoints="1"/>
            </p:cNvSpPr>
            <p:nvPr/>
          </p:nvSpPr>
          <p:spPr bwMode="auto">
            <a:xfrm>
              <a:off x="3342279" y="1342966"/>
              <a:ext cx="147886" cy="147887"/>
            </a:xfrm>
            <a:custGeom>
              <a:avLst/>
              <a:gdLst>
                <a:gd name="T0" fmla="*/ 88 w 125"/>
                <a:gd name="T1" fmla="*/ 15 h 125"/>
                <a:gd name="T2" fmla="*/ 52 w 125"/>
                <a:gd name="T3" fmla="*/ 0 h 125"/>
                <a:gd name="T4" fmla="*/ 15 w 125"/>
                <a:gd name="T5" fmla="*/ 15 h 125"/>
                <a:gd name="T6" fmla="*/ 0 w 125"/>
                <a:gd name="T7" fmla="*/ 52 h 125"/>
                <a:gd name="T8" fmla="*/ 15 w 125"/>
                <a:gd name="T9" fmla="*/ 88 h 125"/>
                <a:gd name="T10" fmla="*/ 119 w 125"/>
                <a:gd name="T11" fmla="*/ 124 h 125"/>
                <a:gd name="T12" fmla="*/ 125 w 125"/>
                <a:gd name="T13" fmla="*/ 125 h 125"/>
                <a:gd name="T14" fmla="*/ 124 w 125"/>
                <a:gd name="T15" fmla="*/ 119 h 125"/>
                <a:gd name="T16" fmla="*/ 88 w 125"/>
                <a:gd name="T17" fmla="*/ 15 h 125"/>
                <a:gd name="T18" fmla="*/ 20 w 125"/>
                <a:gd name="T19" fmla="*/ 83 h 125"/>
                <a:gd name="T20" fmla="*/ 8 w 125"/>
                <a:gd name="T21" fmla="*/ 52 h 125"/>
                <a:gd name="T22" fmla="*/ 20 w 125"/>
                <a:gd name="T23" fmla="*/ 20 h 125"/>
                <a:gd name="T24" fmla="*/ 52 w 125"/>
                <a:gd name="T25" fmla="*/ 8 h 125"/>
                <a:gd name="T26" fmla="*/ 83 w 125"/>
                <a:gd name="T27" fmla="*/ 20 h 125"/>
                <a:gd name="T28" fmla="*/ 115 w 125"/>
                <a:gd name="T29" fmla="*/ 115 h 125"/>
                <a:gd name="T30" fmla="*/ 20 w 125"/>
                <a:gd name="T31" fmla="*/ 8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5" h="125">
                  <a:moveTo>
                    <a:pt x="88" y="15"/>
                  </a:moveTo>
                  <a:cubicBezTo>
                    <a:pt x="79" y="5"/>
                    <a:pt x="65" y="0"/>
                    <a:pt x="52" y="0"/>
                  </a:cubicBezTo>
                  <a:cubicBezTo>
                    <a:pt x="38" y="0"/>
                    <a:pt x="25" y="5"/>
                    <a:pt x="15" y="15"/>
                  </a:cubicBezTo>
                  <a:cubicBezTo>
                    <a:pt x="5" y="25"/>
                    <a:pt x="0" y="38"/>
                    <a:pt x="0" y="52"/>
                  </a:cubicBezTo>
                  <a:cubicBezTo>
                    <a:pt x="0" y="65"/>
                    <a:pt x="5" y="79"/>
                    <a:pt x="15" y="88"/>
                  </a:cubicBezTo>
                  <a:cubicBezTo>
                    <a:pt x="34" y="108"/>
                    <a:pt x="115" y="123"/>
                    <a:pt x="119" y="124"/>
                  </a:cubicBezTo>
                  <a:cubicBezTo>
                    <a:pt x="125" y="125"/>
                    <a:pt x="125" y="125"/>
                    <a:pt x="125" y="125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3" y="115"/>
                    <a:pt x="108" y="34"/>
                    <a:pt x="88" y="15"/>
                  </a:cubicBezTo>
                  <a:close/>
                  <a:moveTo>
                    <a:pt x="20" y="83"/>
                  </a:moveTo>
                  <a:cubicBezTo>
                    <a:pt x="12" y="74"/>
                    <a:pt x="8" y="63"/>
                    <a:pt x="8" y="52"/>
                  </a:cubicBezTo>
                  <a:cubicBezTo>
                    <a:pt x="8" y="40"/>
                    <a:pt x="12" y="29"/>
                    <a:pt x="20" y="20"/>
                  </a:cubicBezTo>
                  <a:cubicBezTo>
                    <a:pt x="29" y="12"/>
                    <a:pt x="40" y="8"/>
                    <a:pt x="52" y="8"/>
                  </a:cubicBezTo>
                  <a:cubicBezTo>
                    <a:pt x="63" y="8"/>
                    <a:pt x="74" y="12"/>
                    <a:pt x="83" y="20"/>
                  </a:cubicBezTo>
                  <a:cubicBezTo>
                    <a:pt x="96" y="34"/>
                    <a:pt x="109" y="88"/>
                    <a:pt x="115" y="115"/>
                  </a:cubicBezTo>
                  <a:cubicBezTo>
                    <a:pt x="88" y="109"/>
                    <a:pt x="34" y="96"/>
                    <a:pt x="20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3" name="Группа 402"/>
          <p:cNvGrpSpPr/>
          <p:nvPr/>
        </p:nvGrpSpPr>
        <p:grpSpPr>
          <a:xfrm>
            <a:off x="3645093" y="1252826"/>
            <a:ext cx="302815" cy="302815"/>
            <a:chOff x="3645093" y="1252826"/>
            <a:chExt cx="302815" cy="302815"/>
          </a:xfrm>
          <a:solidFill>
            <a:schemeClr val="tx2"/>
          </a:solidFill>
        </p:grpSpPr>
        <p:sp>
          <p:nvSpPr>
            <p:cNvPr id="23" name="Freeform 27"/>
            <p:cNvSpPr>
              <a:spLocks noEditPoints="1"/>
            </p:cNvSpPr>
            <p:nvPr/>
          </p:nvSpPr>
          <p:spPr bwMode="auto">
            <a:xfrm>
              <a:off x="3645093" y="1252826"/>
              <a:ext cx="302815" cy="302815"/>
            </a:xfrm>
            <a:custGeom>
              <a:avLst/>
              <a:gdLst>
                <a:gd name="T0" fmla="*/ 128 w 256"/>
                <a:gd name="T1" fmla="*/ 256 h 256"/>
                <a:gd name="T2" fmla="*/ 256 w 256"/>
                <a:gd name="T3" fmla="*/ 128 h 256"/>
                <a:gd name="T4" fmla="*/ 128 w 256"/>
                <a:gd name="T5" fmla="*/ 0 h 256"/>
                <a:gd name="T6" fmla="*/ 0 w 256"/>
                <a:gd name="T7" fmla="*/ 128 h 256"/>
                <a:gd name="T8" fmla="*/ 128 w 256"/>
                <a:gd name="T9" fmla="*/ 256 h 256"/>
                <a:gd name="T10" fmla="*/ 128 w 256"/>
                <a:gd name="T11" fmla="*/ 8 h 256"/>
                <a:gd name="T12" fmla="*/ 248 w 256"/>
                <a:gd name="T13" fmla="*/ 128 h 256"/>
                <a:gd name="T14" fmla="*/ 128 w 256"/>
                <a:gd name="T15" fmla="*/ 248 h 256"/>
                <a:gd name="T16" fmla="*/ 8 w 256"/>
                <a:gd name="T17" fmla="*/ 128 h 256"/>
                <a:gd name="T18" fmla="*/ 128 w 256"/>
                <a:gd name="T19" fmla="*/ 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6" h="256">
                  <a:moveTo>
                    <a:pt x="128" y="256"/>
                  </a:moveTo>
                  <a:cubicBezTo>
                    <a:pt x="198" y="256"/>
                    <a:pt x="256" y="198"/>
                    <a:pt x="256" y="128"/>
                  </a:cubicBezTo>
                  <a:cubicBezTo>
                    <a:pt x="256" y="57"/>
                    <a:pt x="198" y="0"/>
                    <a:pt x="128" y="0"/>
                  </a:cubicBezTo>
                  <a:cubicBezTo>
                    <a:pt x="57" y="0"/>
                    <a:pt x="0" y="57"/>
                    <a:pt x="0" y="128"/>
                  </a:cubicBezTo>
                  <a:cubicBezTo>
                    <a:pt x="0" y="198"/>
                    <a:pt x="57" y="256"/>
                    <a:pt x="128" y="256"/>
                  </a:cubicBezTo>
                  <a:close/>
                  <a:moveTo>
                    <a:pt x="128" y="8"/>
                  </a:moveTo>
                  <a:cubicBezTo>
                    <a:pt x="194" y="8"/>
                    <a:pt x="248" y="61"/>
                    <a:pt x="248" y="128"/>
                  </a:cubicBezTo>
                  <a:cubicBezTo>
                    <a:pt x="248" y="194"/>
                    <a:pt x="194" y="248"/>
                    <a:pt x="128" y="248"/>
                  </a:cubicBezTo>
                  <a:cubicBezTo>
                    <a:pt x="62" y="248"/>
                    <a:pt x="8" y="194"/>
                    <a:pt x="8" y="128"/>
                  </a:cubicBezTo>
                  <a:cubicBezTo>
                    <a:pt x="8" y="61"/>
                    <a:pt x="62" y="8"/>
                    <a:pt x="1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" name="Freeform 28"/>
            <p:cNvSpPr>
              <a:spLocks noEditPoints="1"/>
            </p:cNvSpPr>
            <p:nvPr/>
          </p:nvSpPr>
          <p:spPr bwMode="auto">
            <a:xfrm>
              <a:off x="3771853" y="1380994"/>
              <a:ext cx="47887" cy="47887"/>
            </a:xfrm>
            <a:custGeom>
              <a:avLst/>
              <a:gdLst>
                <a:gd name="T0" fmla="*/ 40 w 40"/>
                <a:gd name="T1" fmla="*/ 20 h 40"/>
                <a:gd name="T2" fmla="*/ 20 w 40"/>
                <a:gd name="T3" fmla="*/ 0 h 40"/>
                <a:gd name="T4" fmla="*/ 0 w 40"/>
                <a:gd name="T5" fmla="*/ 20 h 40"/>
                <a:gd name="T6" fmla="*/ 20 w 40"/>
                <a:gd name="T7" fmla="*/ 40 h 40"/>
                <a:gd name="T8" fmla="*/ 40 w 40"/>
                <a:gd name="T9" fmla="*/ 20 h 40"/>
                <a:gd name="T10" fmla="*/ 8 w 40"/>
                <a:gd name="T11" fmla="*/ 20 h 40"/>
                <a:gd name="T12" fmla="*/ 20 w 40"/>
                <a:gd name="T13" fmla="*/ 8 h 40"/>
                <a:gd name="T14" fmla="*/ 32 w 40"/>
                <a:gd name="T15" fmla="*/ 20 h 40"/>
                <a:gd name="T16" fmla="*/ 20 w 40"/>
                <a:gd name="T17" fmla="*/ 32 h 40"/>
                <a:gd name="T18" fmla="*/ 8 w 40"/>
                <a:gd name="T1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40" y="20"/>
                  </a:move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ubicBezTo>
                    <a:pt x="31" y="40"/>
                    <a:pt x="40" y="31"/>
                    <a:pt x="40" y="20"/>
                  </a:cubicBezTo>
                  <a:close/>
                  <a:moveTo>
                    <a:pt x="8" y="20"/>
                  </a:moveTo>
                  <a:cubicBezTo>
                    <a:pt x="8" y="13"/>
                    <a:pt x="13" y="8"/>
                    <a:pt x="20" y="8"/>
                  </a:cubicBezTo>
                  <a:cubicBezTo>
                    <a:pt x="26" y="8"/>
                    <a:pt x="32" y="13"/>
                    <a:pt x="32" y="20"/>
                  </a:cubicBezTo>
                  <a:cubicBezTo>
                    <a:pt x="32" y="26"/>
                    <a:pt x="26" y="32"/>
                    <a:pt x="20" y="32"/>
                  </a:cubicBezTo>
                  <a:cubicBezTo>
                    <a:pt x="13" y="32"/>
                    <a:pt x="8" y="26"/>
                    <a:pt x="8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" name="Freeform 29"/>
            <p:cNvSpPr>
              <a:spLocks noEditPoints="1"/>
            </p:cNvSpPr>
            <p:nvPr/>
          </p:nvSpPr>
          <p:spPr bwMode="auto">
            <a:xfrm>
              <a:off x="3733825" y="1342966"/>
              <a:ext cx="123943" cy="188731"/>
            </a:xfrm>
            <a:custGeom>
              <a:avLst/>
              <a:gdLst>
                <a:gd name="T0" fmla="*/ 52 w 104"/>
                <a:gd name="T1" fmla="*/ 159 h 159"/>
                <a:gd name="T2" fmla="*/ 55 w 104"/>
                <a:gd name="T3" fmla="*/ 154 h 159"/>
                <a:gd name="T4" fmla="*/ 104 w 104"/>
                <a:gd name="T5" fmla="*/ 52 h 159"/>
                <a:gd name="T6" fmla="*/ 52 w 104"/>
                <a:gd name="T7" fmla="*/ 0 h 159"/>
                <a:gd name="T8" fmla="*/ 0 w 104"/>
                <a:gd name="T9" fmla="*/ 52 h 159"/>
                <a:gd name="T10" fmla="*/ 48 w 104"/>
                <a:gd name="T11" fmla="*/ 154 h 159"/>
                <a:gd name="T12" fmla="*/ 52 w 104"/>
                <a:gd name="T13" fmla="*/ 159 h 159"/>
                <a:gd name="T14" fmla="*/ 52 w 104"/>
                <a:gd name="T15" fmla="*/ 8 h 159"/>
                <a:gd name="T16" fmla="*/ 96 w 104"/>
                <a:gd name="T17" fmla="*/ 52 h 159"/>
                <a:gd name="T18" fmla="*/ 52 w 104"/>
                <a:gd name="T19" fmla="*/ 144 h 159"/>
                <a:gd name="T20" fmla="*/ 8 w 104"/>
                <a:gd name="T21" fmla="*/ 52 h 159"/>
                <a:gd name="T22" fmla="*/ 52 w 104"/>
                <a:gd name="T23" fmla="*/ 8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4" h="159">
                  <a:moveTo>
                    <a:pt x="52" y="159"/>
                  </a:moveTo>
                  <a:cubicBezTo>
                    <a:pt x="55" y="154"/>
                    <a:pt x="55" y="154"/>
                    <a:pt x="55" y="154"/>
                  </a:cubicBezTo>
                  <a:cubicBezTo>
                    <a:pt x="57" y="151"/>
                    <a:pt x="104" y="79"/>
                    <a:pt x="104" y="52"/>
                  </a:cubicBezTo>
                  <a:cubicBezTo>
                    <a:pt x="104" y="23"/>
                    <a:pt x="80" y="0"/>
                    <a:pt x="52" y="0"/>
                  </a:cubicBezTo>
                  <a:cubicBezTo>
                    <a:pt x="23" y="0"/>
                    <a:pt x="0" y="23"/>
                    <a:pt x="0" y="52"/>
                  </a:cubicBezTo>
                  <a:cubicBezTo>
                    <a:pt x="0" y="79"/>
                    <a:pt x="46" y="151"/>
                    <a:pt x="48" y="154"/>
                  </a:cubicBezTo>
                  <a:lnTo>
                    <a:pt x="52" y="159"/>
                  </a:lnTo>
                  <a:close/>
                  <a:moveTo>
                    <a:pt x="52" y="8"/>
                  </a:moveTo>
                  <a:cubicBezTo>
                    <a:pt x="76" y="8"/>
                    <a:pt x="96" y="27"/>
                    <a:pt x="96" y="52"/>
                  </a:cubicBezTo>
                  <a:cubicBezTo>
                    <a:pt x="96" y="71"/>
                    <a:pt x="67" y="121"/>
                    <a:pt x="52" y="144"/>
                  </a:cubicBezTo>
                  <a:cubicBezTo>
                    <a:pt x="37" y="121"/>
                    <a:pt x="8" y="71"/>
                    <a:pt x="8" y="52"/>
                  </a:cubicBezTo>
                  <a:cubicBezTo>
                    <a:pt x="8" y="27"/>
                    <a:pt x="27" y="8"/>
                    <a:pt x="5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4" name="Группа 403"/>
          <p:cNvGrpSpPr/>
          <p:nvPr/>
        </p:nvGrpSpPr>
        <p:grpSpPr>
          <a:xfrm>
            <a:off x="4036639" y="1252826"/>
            <a:ext cx="302815" cy="302815"/>
            <a:chOff x="4036639" y="1252826"/>
            <a:chExt cx="302815" cy="302815"/>
          </a:xfrm>
          <a:solidFill>
            <a:schemeClr val="tx2"/>
          </a:solidFill>
        </p:grpSpPr>
        <p:sp>
          <p:nvSpPr>
            <p:cNvPr id="26" name="Freeform 30"/>
            <p:cNvSpPr>
              <a:spLocks noEditPoints="1"/>
            </p:cNvSpPr>
            <p:nvPr/>
          </p:nvSpPr>
          <p:spPr bwMode="auto">
            <a:xfrm>
              <a:off x="4036639" y="1252826"/>
              <a:ext cx="302815" cy="302815"/>
            </a:xfrm>
            <a:custGeom>
              <a:avLst/>
              <a:gdLst>
                <a:gd name="T0" fmla="*/ 128 w 256"/>
                <a:gd name="T1" fmla="*/ 0 h 256"/>
                <a:gd name="T2" fmla="*/ 37 w 256"/>
                <a:gd name="T3" fmla="*/ 37 h 256"/>
                <a:gd name="T4" fmla="*/ 0 w 256"/>
                <a:gd name="T5" fmla="*/ 128 h 256"/>
                <a:gd name="T6" fmla="*/ 37 w 256"/>
                <a:gd name="T7" fmla="*/ 218 h 256"/>
                <a:gd name="T8" fmla="*/ 128 w 256"/>
                <a:gd name="T9" fmla="*/ 256 h 256"/>
                <a:gd name="T10" fmla="*/ 218 w 256"/>
                <a:gd name="T11" fmla="*/ 218 h 256"/>
                <a:gd name="T12" fmla="*/ 256 w 256"/>
                <a:gd name="T13" fmla="*/ 128 h 256"/>
                <a:gd name="T14" fmla="*/ 218 w 256"/>
                <a:gd name="T15" fmla="*/ 37 h 256"/>
                <a:gd name="T16" fmla="*/ 128 w 256"/>
                <a:gd name="T17" fmla="*/ 0 h 256"/>
                <a:gd name="T18" fmla="*/ 213 w 256"/>
                <a:gd name="T19" fmla="*/ 212 h 256"/>
                <a:gd name="T20" fmla="*/ 128 w 256"/>
                <a:gd name="T21" fmla="*/ 248 h 256"/>
                <a:gd name="T22" fmla="*/ 43 w 256"/>
                <a:gd name="T23" fmla="*/ 212 h 256"/>
                <a:gd name="T24" fmla="*/ 8 w 256"/>
                <a:gd name="T25" fmla="*/ 128 h 256"/>
                <a:gd name="T26" fmla="*/ 43 w 256"/>
                <a:gd name="T27" fmla="*/ 43 h 256"/>
                <a:gd name="T28" fmla="*/ 128 w 256"/>
                <a:gd name="T29" fmla="*/ 8 h 256"/>
                <a:gd name="T30" fmla="*/ 213 w 256"/>
                <a:gd name="T31" fmla="*/ 43 h 256"/>
                <a:gd name="T32" fmla="*/ 248 w 256"/>
                <a:gd name="T33" fmla="*/ 128 h 256"/>
                <a:gd name="T34" fmla="*/ 213 w 256"/>
                <a:gd name="T35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94" y="0"/>
                    <a:pt x="61" y="13"/>
                    <a:pt x="37" y="37"/>
                  </a:cubicBezTo>
                  <a:cubicBezTo>
                    <a:pt x="13" y="61"/>
                    <a:pt x="0" y="93"/>
                    <a:pt x="0" y="128"/>
                  </a:cubicBezTo>
                  <a:cubicBezTo>
                    <a:pt x="0" y="162"/>
                    <a:pt x="13" y="194"/>
                    <a:pt x="37" y="218"/>
                  </a:cubicBezTo>
                  <a:cubicBezTo>
                    <a:pt x="61" y="242"/>
                    <a:pt x="94" y="256"/>
                    <a:pt x="128" y="256"/>
                  </a:cubicBezTo>
                  <a:cubicBezTo>
                    <a:pt x="162" y="256"/>
                    <a:pt x="194" y="242"/>
                    <a:pt x="218" y="218"/>
                  </a:cubicBezTo>
                  <a:cubicBezTo>
                    <a:pt x="243" y="194"/>
                    <a:pt x="256" y="162"/>
                    <a:pt x="256" y="128"/>
                  </a:cubicBezTo>
                  <a:cubicBezTo>
                    <a:pt x="256" y="93"/>
                    <a:pt x="243" y="61"/>
                    <a:pt x="218" y="37"/>
                  </a:cubicBezTo>
                  <a:cubicBezTo>
                    <a:pt x="194" y="13"/>
                    <a:pt x="162" y="0"/>
                    <a:pt x="128" y="0"/>
                  </a:cubicBezTo>
                  <a:close/>
                  <a:moveTo>
                    <a:pt x="213" y="212"/>
                  </a:moveTo>
                  <a:cubicBezTo>
                    <a:pt x="190" y="235"/>
                    <a:pt x="160" y="248"/>
                    <a:pt x="128" y="248"/>
                  </a:cubicBezTo>
                  <a:cubicBezTo>
                    <a:pt x="96" y="248"/>
                    <a:pt x="66" y="235"/>
                    <a:pt x="43" y="212"/>
                  </a:cubicBezTo>
                  <a:cubicBezTo>
                    <a:pt x="20" y="190"/>
                    <a:pt x="8" y="160"/>
                    <a:pt x="8" y="128"/>
                  </a:cubicBezTo>
                  <a:cubicBezTo>
                    <a:pt x="8" y="96"/>
                    <a:pt x="20" y="65"/>
                    <a:pt x="43" y="43"/>
                  </a:cubicBezTo>
                  <a:cubicBezTo>
                    <a:pt x="66" y="20"/>
                    <a:pt x="96" y="8"/>
                    <a:pt x="128" y="8"/>
                  </a:cubicBezTo>
                  <a:cubicBezTo>
                    <a:pt x="160" y="8"/>
                    <a:pt x="190" y="20"/>
                    <a:pt x="213" y="43"/>
                  </a:cubicBezTo>
                  <a:cubicBezTo>
                    <a:pt x="235" y="65"/>
                    <a:pt x="248" y="96"/>
                    <a:pt x="248" y="128"/>
                  </a:cubicBezTo>
                  <a:cubicBezTo>
                    <a:pt x="248" y="160"/>
                    <a:pt x="235" y="190"/>
                    <a:pt x="213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Freeform 31"/>
            <p:cNvSpPr>
              <a:spLocks noEditPoints="1"/>
            </p:cNvSpPr>
            <p:nvPr/>
          </p:nvSpPr>
          <p:spPr bwMode="auto">
            <a:xfrm>
              <a:off x="4164807" y="1380994"/>
              <a:ext cx="47887" cy="47887"/>
            </a:xfrm>
            <a:custGeom>
              <a:avLst/>
              <a:gdLst>
                <a:gd name="T0" fmla="*/ 20 w 40"/>
                <a:gd name="T1" fmla="*/ 0 h 40"/>
                <a:gd name="T2" fmla="*/ 6 w 40"/>
                <a:gd name="T3" fmla="*/ 5 h 40"/>
                <a:gd name="T4" fmla="*/ 0 w 40"/>
                <a:gd name="T5" fmla="*/ 20 h 40"/>
                <a:gd name="T6" fmla="*/ 6 w 40"/>
                <a:gd name="T7" fmla="*/ 34 h 40"/>
                <a:gd name="T8" fmla="*/ 20 w 40"/>
                <a:gd name="T9" fmla="*/ 40 h 40"/>
                <a:gd name="T10" fmla="*/ 34 w 40"/>
                <a:gd name="T11" fmla="*/ 34 h 40"/>
                <a:gd name="T12" fmla="*/ 40 w 40"/>
                <a:gd name="T13" fmla="*/ 20 h 40"/>
                <a:gd name="T14" fmla="*/ 34 w 40"/>
                <a:gd name="T15" fmla="*/ 5 h 40"/>
                <a:gd name="T16" fmla="*/ 20 w 40"/>
                <a:gd name="T17" fmla="*/ 0 h 40"/>
                <a:gd name="T18" fmla="*/ 28 w 40"/>
                <a:gd name="T19" fmla="*/ 28 h 40"/>
                <a:gd name="T20" fmla="*/ 11 w 40"/>
                <a:gd name="T21" fmla="*/ 28 h 40"/>
                <a:gd name="T22" fmla="*/ 8 w 40"/>
                <a:gd name="T23" fmla="*/ 20 h 40"/>
                <a:gd name="T24" fmla="*/ 11 w 40"/>
                <a:gd name="T25" fmla="*/ 11 h 40"/>
                <a:gd name="T26" fmla="*/ 20 w 40"/>
                <a:gd name="T27" fmla="*/ 8 h 40"/>
                <a:gd name="T28" fmla="*/ 28 w 40"/>
                <a:gd name="T29" fmla="*/ 11 h 40"/>
                <a:gd name="T30" fmla="*/ 32 w 40"/>
                <a:gd name="T31" fmla="*/ 20 h 40"/>
                <a:gd name="T32" fmla="*/ 28 w 40"/>
                <a:gd name="T33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cubicBezTo>
                    <a:pt x="14" y="0"/>
                    <a:pt x="9" y="2"/>
                    <a:pt x="6" y="5"/>
                  </a:cubicBezTo>
                  <a:cubicBezTo>
                    <a:pt x="2" y="9"/>
                    <a:pt x="0" y="14"/>
                    <a:pt x="0" y="20"/>
                  </a:cubicBezTo>
                  <a:cubicBezTo>
                    <a:pt x="0" y="25"/>
                    <a:pt x="2" y="30"/>
                    <a:pt x="6" y="34"/>
                  </a:cubicBezTo>
                  <a:cubicBezTo>
                    <a:pt x="9" y="38"/>
                    <a:pt x="14" y="40"/>
                    <a:pt x="20" y="40"/>
                  </a:cubicBezTo>
                  <a:cubicBezTo>
                    <a:pt x="25" y="40"/>
                    <a:pt x="30" y="38"/>
                    <a:pt x="34" y="34"/>
                  </a:cubicBezTo>
                  <a:cubicBezTo>
                    <a:pt x="38" y="30"/>
                    <a:pt x="40" y="25"/>
                    <a:pt x="40" y="20"/>
                  </a:cubicBezTo>
                  <a:cubicBezTo>
                    <a:pt x="40" y="14"/>
                    <a:pt x="38" y="9"/>
                    <a:pt x="34" y="5"/>
                  </a:cubicBezTo>
                  <a:cubicBezTo>
                    <a:pt x="30" y="2"/>
                    <a:pt x="25" y="0"/>
                    <a:pt x="20" y="0"/>
                  </a:cubicBezTo>
                  <a:close/>
                  <a:moveTo>
                    <a:pt x="28" y="28"/>
                  </a:moveTo>
                  <a:cubicBezTo>
                    <a:pt x="24" y="33"/>
                    <a:pt x="16" y="33"/>
                    <a:pt x="11" y="28"/>
                  </a:cubicBezTo>
                  <a:cubicBezTo>
                    <a:pt x="9" y="26"/>
                    <a:pt x="8" y="23"/>
                    <a:pt x="8" y="20"/>
                  </a:cubicBezTo>
                  <a:cubicBezTo>
                    <a:pt x="8" y="16"/>
                    <a:pt x="9" y="13"/>
                    <a:pt x="11" y="11"/>
                  </a:cubicBezTo>
                  <a:cubicBezTo>
                    <a:pt x="14" y="9"/>
                    <a:pt x="17" y="8"/>
                    <a:pt x="20" y="8"/>
                  </a:cubicBezTo>
                  <a:cubicBezTo>
                    <a:pt x="23" y="8"/>
                    <a:pt x="26" y="9"/>
                    <a:pt x="28" y="11"/>
                  </a:cubicBezTo>
                  <a:cubicBezTo>
                    <a:pt x="31" y="13"/>
                    <a:pt x="32" y="16"/>
                    <a:pt x="32" y="20"/>
                  </a:cubicBezTo>
                  <a:cubicBezTo>
                    <a:pt x="32" y="23"/>
                    <a:pt x="31" y="26"/>
                    <a:pt x="2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" name="Freeform 32"/>
            <p:cNvSpPr>
              <a:spLocks noEditPoints="1"/>
            </p:cNvSpPr>
            <p:nvPr/>
          </p:nvSpPr>
          <p:spPr bwMode="auto">
            <a:xfrm>
              <a:off x="4102836" y="1317614"/>
              <a:ext cx="147886" cy="147887"/>
            </a:xfrm>
            <a:custGeom>
              <a:avLst/>
              <a:gdLst>
                <a:gd name="T0" fmla="*/ 6 w 125"/>
                <a:gd name="T1" fmla="*/ 1 h 125"/>
                <a:gd name="T2" fmla="*/ 0 w 125"/>
                <a:gd name="T3" fmla="*/ 0 h 125"/>
                <a:gd name="T4" fmla="*/ 1 w 125"/>
                <a:gd name="T5" fmla="*/ 5 h 125"/>
                <a:gd name="T6" fmla="*/ 36 w 125"/>
                <a:gd name="T7" fmla="*/ 109 h 125"/>
                <a:gd name="T8" fmla="*/ 73 w 125"/>
                <a:gd name="T9" fmla="*/ 125 h 125"/>
                <a:gd name="T10" fmla="*/ 110 w 125"/>
                <a:gd name="T11" fmla="*/ 109 h 125"/>
                <a:gd name="T12" fmla="*/ 125 w 125"/>
                <a:gd name="T13" fmla="*/ 73 h 125"/>
                <a:gd name="T14" fmla="*/ 110 w 125"/>
                <a:gd name="T15" fmla="*/ 36 h 125"/>
                <a:gd name="T16" fmla="*/ 6 w 125"/>
                <a:gd name="T17" fmla="*/ 1 h 125"/>
                <a:gd name="T18" fmla="*/ 104 w 125"/>
                <a:gd name="T19" fmla="*/ 104 h 125"/>
                <a:gd name="T20" fmla="*/ 73 w 125"/>
                <a:gd name="T21" fmla="*/ 117 h 125"/>
                <a:gd name="T22" fmla="*/ 42 w 125"/>
                <a:gd name="T23" fmla="*/ 104 h 125"/>
                <a:gd name="T24" fmla="*/ 10 w 125"/>
                <a:gd name="T25" fmla="*/ 10 h 125"/>
                <a:gd name="T26" fmla="*/ 104 w 125"/>
                <a:gd name="T27" fmla="*/ 41 h 125"/>
                <a:gd name="T28" fmla="*/ 117 w 125"/>
                <a:gd name="T29" fmla="*/ 73 h 125"/>
                <a:gd name="T30" fmla="*/ 104 w 125"/>
                <a:gd name="T31" fmla="*/ 10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5" h="125">
                  <a:moveTo>
                    <a:pt x="6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9"/>
                    <a:pt x="17" y="90"/>
                    <a:pt x="36" y="109"/>
                  </a:cubicBezTo>
                  <a:cubicBezTo>
                    <a:pt x="46" y="119"/>
                    <a:pt x="59" y="125"/>
                    <a:pt x="73" y="125"/>
                  </a:cubicBezTo>
                  <a:cubicBezTo>
                    <a:pt x="87" y="125"/>
                    <a:pt x="100" y="119"/>
                    <a:pt x="110" y="109"/>
                  </a:cubicBezTo>
                  <a:cubicBezTo>
                    <a:pt x="119" y="100"/>
                    <a:pt x="125" y="86"/>
                    <a:pt x="125" y="73"/>
                  </a:cubicBezTo>
                  <a:cubicBezTo>
                    <a:pt x="125" y="59"/>
                    <a:pt x="119" y="46"/>
                    <a:pt x="110" y="36"/>
                  </a:cubicBezTo>
                  <a:cubicBezTo>
                    <a:pt x="90" y="16"/>
                    <a:pt x="9" y="1"/>
                    <a:pt x="6" y="1"/>
                  </a:cubicBezTo>
                  <a:close/>
                  <a:moveTo>
                    <a:pt x="104" y="104"/>
                  </a:moveTo>
                  <a:cubicBezTo>
                    <a:pt x="96" y="112"/>
                    <a:pt x="85" y="117"/>
                    <a:pt x="73" y="117"/>
                  </a:cubicBezTo>
                  <a:cubicBezTo>
                    <a:pt x="61" y="117"/>
                    <a:pt x="50" y="112"/>
                    <a:pt x="42" y="104"/>
                  </a:cubicBezTo>
                  <a:cubicBezTo>
                    <a:pt x="28" y="90"/>
                    <a:pt x="15" y="36"/>
                    <a:pt x="10" y="10"/>
                  </a:cubicBezTo>
                  <a:cubicBezTo>
                    <a:pt x="36" y="15"/>
                    <a:pt x="90" y="28"/>
                    <a:pt x="104" y="41"/>
                  </a:cubicBezTo>
                  <a:cubicBezTo>
                    <a:pt x="112" y="50"/>
                    <a:pt x="117" y="61"/>
                    <a:pt x="117" y="73"/>
                  </a:cubicBezTo>
                  <a:cubicBezTo>
                    <a:pt x="117" y="84"/>
                    <a:pt x="112" y="95"/>
                    <a:pt x="104" y="1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6" name="Группа 405"/>
          <p:cNvGrpSpPr/>
          <p:nvPr/>
        </p:nvGrpSpPr>
        <p:grpSpPr>
          <a:xfrm>
            <a:off x="4415509" y="1252826"/>
            <a:ext cx="330983" cy="302815"/>
            <a:chOff x="4415509" y="1252826"/>
            <a:chExt cx="330983" cy="302815"/>
          </a:xfrm>
          <a:solidFill>
            <a:schemeClr val="tx2"/>
          </a:solidFill>
        </p:grpSpPr>
        <p:sp>
          <p:nvSpPr>
            <p:cNvPr id="29" name="Freeform 33"/>
            <p:cNvSpPr>
              <a:spLocks noEditPoints="1"/>
            </p:cNvSpPr>
            <p:nvPr/>
          </p:nvSpPr>
          <p:spPr bwMode="auto">
            <a:xfrm>
              <a:off x="4415509" y="1252826"/>
              <a:ext cx="330983" cy="302815"/>
            </a:xfrm>
            <a:custGeom>
              <a:avLst/>
              <a:gdLst>
                <a:gd name="T0" fmla="*/ 140 w 280"/>
                <a:gd name="T1" fmla="*/ 0 h 256"/>
                <a:gd name="T2" fmla="*/ 49 w 280"/>
                <a:gd name="T3" fmla="*/ 37 h 256"/>
                <a:gd name="T4" fmla="*/ 49 w 280"/>
                <a:gd name="T5" fmla="*/ 218 h 256"/>
                <a:gd name="T6" fmla="*/ 140 w 280"/>
                <a:gd name="T7" fmla="*/ 256 h 256"/>
                <a:gd name="T8" fmla="*/ 230 w 280"/>
                <a:gd name="T9" fmla="*/ 218 h 256"/>
                <a:gd name="T10" fmla="*/ 230 w 280"/>
                <a:gd name="T11" fmla="*/ 37 h 256"/>
                <a:gd name="T12" fmla="*/ 140 w 280"/>
                <a:gd name="T13" fmla="*/ 0 h 256"/>
                <a:gd name="T14" fmla="*/ 225 w 280"/>
                <a:gd name="T15" fmla="*/ 212 h 256"/>
                <a:gd name="T16" fmla="*/ 140 w 280"/>
                <a:gd name="T17" fmla="*/ 248 h 256"/>
                <a:gd name="T18" fmla="*/ 55 w 280"/>
                <a:gd name="T19" fmla="*/ 212 h 256"/>
                <a:gd name="T20" fmla="*/ 55 w 280"/>
                <a:gd name="T21" fmla="*/ 43 h 256"/>
                <a:gd name="T22" fmla="*/ 140 w 280"/>
                <a:gd name="T23" fmla="*/ 8 h 256"/>
                <a:gd name="T24" fmla="*/ 225 w 280"/>
                <a:gd name="T25" fmla="*/ 43 h 256"/>
                <a:gd name="T26" fmla="*/ 225 w 280"/>
                <a:gd name="T27" fmla="*/ 21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0" h="256">
                  <a:moveTo>
                    <a:pt x="140" y="0"/>
                  </a:moveTo>
                  <a:cubicBezTo>
                    <a:pt x="106" y="0"/>
                    <a:pt x="74" y="13"/>
                    <a:pt x="49" y="37"/>
                  </a:cubicBezTo>
                  <a:cubicBezTo>
                    <a:pt x="0" y="87"/>
                    <a:pt x="0" y="168"/>
                    <a:pt x="49" y="218"/>
                  </a:cubicBezTo>
                  <a:cubicBezTo>
                    <a:pt x="74" y="242"/>
                    <a:pt x="106" y="256"/>
                    <a:pt x="140" y="256"/>
                  </a:cubicBezTo>
                  <a:cubicBezTo>
                    <a:pt x="174" y="256"/>
                    <a:pt x="206" y="242"/>
                    <a:pt x="230" y="218"/>
                  </a:cubicBezTo>
                  <a:cubicBezTo>
                    <a:pt x="280" y="168"/>
                    <a:pt x="280" y="87"/>
                    <a:pt x="230" y="37"/>
                  </a:cubicBezTo>
                  <a:cubicBezTo>
                    <a:pt x="206" y="13"/>
                    <a:pt x="174" y="0"/>
                    <a:pt x="140" y="0"/>
                  </a:cubicBezTo>
                  <a:close/>
                  <a:moveTo>
                    <a:pt x="225" y="212"/>
                  </a:moveTo>
                  <a:cubicBezTo>
                    <a:pt x="202" y="235"/>
                    <a:pt x="172" y="248"/>
                    <a:pt x="140" y="248"/>
                  </a:cubicBezTo>
                  <a:cubicBezTo>
                    <a:pt x="108" y="248"/>
                    <a:pt x="78" y="235"/>
                    <a:pt x="55" y="212"/>
                  </a:cubicBezTo>
                  <a:cubicBezTo>
                    <a:pt x="8" y="166"/>
                    <a:pt x="8" y="90"/>
                    <a:pt x="55" y="43"/>
                  </a:cubicBezTo>
                  <a:cubicBezTo>
                    <a:pt x="78" y="20"/>
                    <a:pt x="108" y="8"/>
                    <a:pt x="140" y="8"/>
                  </a:cubicBezTo>
                  <a:cubicBezTo>
                    <a:pt x="172" y="8"/>
                    <a:pt x="202" y="20"/>
                    <a:pt x="225" y="43"/>
                  </a:cubicBezTo>
                  <a:cubicBezTo>
                    <a:pt x="272" y="90"/>
                    <a:pt x="272" y="166"/>
                    <a:pt x="225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" name="Freeform 34"/>
            <p:cNvSpPr>
              <a:spLocks noEditPoints="1"/>
            </p:cNvSpPr>
            <p:nvPr/>
          </p:nvSpPr>
          <p:spPr bwMode="auto">
            <a:xfrm>
              <a:off x="4554944" y="1380994"/>
              <a:ext cx="52113" cy="47887"/>
            </a:xfrm>
            <a:custGeom>
              <a:avLst/>
              <a:gdLst>
                <a:gd name="T0" fmla="*/ 22 w 44"/>
                <a:gd name="T1" fmla="*/ 40 h 40"/>
                <a:gd name="T2" fmla="*/ 36 w 44"/>
                <a:gd name="T3" fmla="*/ 34 h 40"/>
                <a:gd name="T4" fmla="*/ 36 w 44"/>
                <a:gd name="T5" fmla="*/ 5 h 40"/>
                <a:gd name="T6" fmla="*/ 22 w 44"/>
                <a:gd name="T7" fmla="*/ 0 h 40"/>
                <a:gd name="T8" fmla="*/ 8 w 44"/>
                <a:gd name="T9" fmla="*/ 5 h 40"/>
                <a:gd name="T10" fmla="*/ 8 w 44"/>
                <a:gd name="T11" fmla="*/ 34 h 40"/>
                <a:gd name="T12" fmla="*/ 22 w 44"/>
                <a:gd name="T13" fmla="*/ 40 h 40"/>
                <a:gd name="T14" fmla="*/ 13 w 44"/>
                <a:gd name="T15" fmla="*/ 11 h 40"/>
                <a:gd name="T16" fmla="*/ 22 w 44"/>
                <a:gd name="T17" fmla="*/ 8 h 40"/>
                <a:gd name="T18" fmla="*/ 30 w 44"/>
                <a:gd name="T19" fmla="*/ 11 h 40"/>
                <a:gd name="T20" fmla="*/ 30 w 44"/>
                <a:gd name="T21" fmla="*/ 28 h 40"/>
                <a:gd name="T22" fmla="*/ 13 w 44"/>
                <a:gd name="T23" fmla="*/ 28 h 40"/>
                <a:gd name="T24" fmla="*/ 13 w 44"/>
                <a:gd name="T25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40">
                  <a:moveTo>
                    <a:pt x="22" y="40"/>
                  </a:moveTo>
                  <a:cubicBezTo>
                    <a:pt x="27" y="40"/>
                    <a:pt x="32" y="38"/>
                    <a:pt x="36" y="34"/>
                  </a:cubicBezTo>
                  <a:cubicBezTo>
                    <a:pt x="44" y="26"/>
                    <a:pt x="44" y="13"/>
                    <a:pt x="36" y="5"/>
                  </a:cubicBezTo>
                  <a:cubicBezTo>
                    <a:pt x="32" y="2"/>
                    <a:pt x="27" y="0"/>
                    <a:pt x="22" y="0"/>
                  </a:cubicBezTo>
                  <a:cubicBezTo>
                    <a:pt x="17" y="0"/>
                    <a:pt x="12" y="2"/>
                    <a:pt x="8" y="5"/>
                  </a:cubicBezTo>
                  <a:cubicBezTo>
                    <a:pt x="0" y="13"/>
                    <a:pt x="0" y="26"/>
                    <a:pt x="8" y="34"/>
                  </a:cubicBezTo>
                  <a:cubicBezTo>
                    <a:pt x="12" y="38"/>
                    <a:pt x="17" y="40"/>
                    <a:pt x="22" y="40"/>
                  </a:cubicBezTo>
                  <a:close/>
                  <a:moveTo>
                    <a:pt x="13" y="11"/>
                  </a:moveTo>
                  <a:cubicBezTo>
                    <a:pt x="16" y="9"/>
                    <a:pt x="19" y="8"/>
                    <a:pt x="22" y="8"/>
                  </a:cubicBezTo>
                  <a:cubicBezTo>
                    <a:pt x="25" y="8"/>
                    <a:pt x="28" y="9"/>
                    <a:pt x="30" y="11"/>
                  </a:cubicBezTo>
                  <a:cubicBezTo>
                    <a:pt x="35" y="16"/>
                    <a:pt x="35" y="23"/>
                    <a:pt x="30" y="28"/>
                  </a:cubicBezTo>
                  <a:cubicBezTo>
                    <a:pt x="26" y="33"/>
                    <a:pt x="18" y="33"/>
                    <a:pt x="13" y="28"/>
                  </a:cubicBezTo>
                  <a:cubicBezTo>
                    <a:pt x="9" y="23"/>
                    <a:pt x="9" y="16"/>
                    <a:pt x="13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" name="Freeform 35"/>
            <p:cNvSpPr>
              <a:spLocks noEditPoints="1"/>
            </p:cNvSpPr>
            <p:nvPr/>
          </p:nvSpPr>
          <p:spPr bwMode="auto">
            <a:xfrm>
              <a:off x="4514100" y="1317614"/>
              <a:ext cx="153520" cy="147887"/>
            </a:xfrm>
            <a:custGeom>
              <a:avLst/>
              <a:gdLst>
                <a:gd name="T0" fmla="*/ 20 w 130"/>
                <a:gd name="T1" fmla="*/ 36 h 125"/>
                <a:gd name="T2" fmla="*/ 20 w 130"/>
                <a:gd name="T3" fmla="*/ 109 h 125"/>
                <a:gd name="T4" fmla="*/ 57 w 130"/>
                <a:gd name="T5" fmla="*/ 125 h 125"/>
                <a:gd name="T6" fmla="*/ 57 w 130"/>
                <a:gd name="T7" fmla="*/ 125 h 125"/>
                <a:gd name="T8" fmla="*/ 94 w 130"/>
                <a:gd name="T9" fmla="*/ 109 h 125"/>
                <a:gd name="T10" fmla="*/ 129 w 130"/>
                <a:gd name="T11" fmla="*/ 5 h 125"/>
                <a:gd name="T12" fmla="*/ 130 w 130"/>
                <a:gd name="T13" fmla="*/ 0 h 125"/>
                <a:gd name="T14" fmla="*/ 124 w 130"/>
                <a:gd name="T15" fmla="*/ 1 h 125"/>
                <a:gd name="T16" fmla="*/ 20 w 130"/>
                <a:gd name="T17" fmla="*/ 36 h 125"/>
                <a:gd name="T18" fmla="*/ 88 w 130"/>
                <a:gd name="T19" fmla="*/ 104 h 125"/>
                <a:gd name="T20" fmla="*/ 57 w 130"/>
                <a:gd name="T21" fmla="*/ 117 h 125"/>
                <a:gd name="T22" fmla="*/ 26 w 130"/>
                <a:gd name="T23" fmla="*/ 104 h 125"/>
                <a:gd name="T24" fmla="*/ 26 w 130"/>
                <a:gd name="T25" fmla="*/ 41 h 125"/>
                <a:gd name="T26" fmla="*/ 120 w 130"/>
                <a:gd name="T27" fmla="*/ 10 h 125"/>
                <a:gd name="T28" fmla="*/ 88 w 130"/>
                <a:gd name="T29" fmla="*/ 10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25">
                  <a:moveTo>
                    <a:pt x="20" y="36"/>
                  </a:moveTo>
                  <a:cubicBezTo>
                    <a:pt x="0" y="56"/>
                    <a:pt x="0" y="89"/>
                    <a:pt x="20" y="109"/>
                  </a:cubicBezTo>
                  <a:cubicBezTo>
                    <a:pt x="30" y="119"/>
                    <a:pt x="43" y="125"/>
                    <a:pt x="57" y="125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71" y="125"/>
                    <a:pt x="84" y="119"/>
                    <a:pt x="94" y="109"/>
                  </a:cubicBezTo>
                  <a:cubicBezTo>
                    <a:pt x="113" y="90"/>
                    <a:pt x="128" y="9"/>
                    <a:pt x="129" y="5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1" y="1"/>
                    <a:pt x="40" y="16"/>
                    <a:pt x="20" y="36"/>
                  </a:cubicBezTo>
                  <a:close/>
                  <a:moveTo>
                    <a:pt x="88" y="104"/>
                  </a:moveTo>
                  <a:cubicBezTo>
                    <a:pt x="80" y="112"/>
                    <a:pt x="69" y="117"/>
                    <a:pt x="57" y="117"/>
                  </a:cubicBezTo>
                  <a:cubicBezTo>
                    <a:pt x="45" y="117"/>
                    <a:pt x="34" y="112"/>
                    <a:pt x="26" y="104"/>
                  </a:cubicBezTo>
                  <a:cubicBezTo>
                    <a:pt x="9" y="87"/>
                    <a:pt x="9" y="59"/>
                    <a:pt x="26" y="41"/>
                  </a:cubicBezTo>
                  <a:cubicBezTo>
                    <a:pt x="39" y="28"/>
                    <a:pt x="94" y="15"/>
                    <a:pt x="120" y="10"/>
                  </a:cubicBezTo>
                  <a:cubicBezTo>
                    <a:pt x="115" y="36"/>
                    <a:pt x="102" y="90"/>
                    <a:pt x="88" y="1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5" name="Группа 404"/>
          <p:cNvGrpSpPr/>
          <p:nvPr/>
        </p:nvGrpSpPr>
        <p:grpSpPr>
          <a:xfrm>
            <a:off x="4822548" y="1252826"/>
            <a:ext cx="302815" cy="302815"/>
            <a:chOff x="4822548" y="1252826"/>
            <a:chExt cx="302815" cy="302815"/>
          </a:xfrm>
          <a:solidFill>
            <a:schemeClr val="tx2"/>
          </a:solidFill>
        </p:grpSpPr>
        <p:sp>
          <p:nvSpPr>
            <p:cNvPr id="32" name="Freeform 36"/>
            <p:cNvSpPr>
              <a:spLocks noEditPoints="1"/>
            </p:cNvSpPr>
            <p:nvPr/>
          </p:nvSpPr>
          <p:spPr bwMode="auto">
            <a:xfrm>
              <a:off x="4822548" y="1252826"/>
              <a:ext cx="302815" cy="302815"/>
            </a:xfrm>
            <a:custGeom>
              <a:avLst/>
              <a:gdLst>
                <a:gd name="T0" fmla="*/ 128 w 256"/>
                <a:gd name="T1" fmla="*/ 0 h 256"/>
                <a:gd name="T2" fmla="*/ 0 w 256"/>
                <a:gd name="T3" fmla="*/ 128 h 256"/>
                <a:gd name="T4" fmla="*/ 128 w 256"/>
                <a:gd name="T5" fmla="*/ 256 h 256"/>
                <a:gd name="T6" fmla="*/ 256 w 256"/>
                <a:gd name="T7" fmla="*/ 128 h 256"/>
                <a:gd name="T8" fmla="*/ 128 w 256"/>
                <a:gd name="T9" fmla="*/ 0 h 256"/>
                <a:gd name="T10" fmla="*/ 128 w 256"/>
                <a:gd name="T11" fmla="*/ 248 h 256"/>
                <a:gd name="T12" fmla="*/ 8 w 256"/>
                <a:gd name="T13" fmla="*/ 128 h 256"/>
                <a:gd name="T14" fmla="*/ 128 w 256"/>
                <a:gd name="T15" fmla="*/ 8 h 256"/>
                <a:gd name="T16" fmla="*/ 248 w 256"/>
                <a:gd name="T17" fmla="*/ 128 h 256"/>
                <a:gd name="T18" fmla="*/ 128 w 256"/>
                <a:gd name="T19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57" y="0"/>
                    <a:pt x="0" y="57"/>
                    <a:pt x="0" y="128"/>
                  </a:cubicBezTo>
                  <a:cubicBezTo>
                    <a:pt x="0" y="198"/>
                    <a:pt x="57" y="256"/>
                    <a:pt x="128" y="256"/>
                  </a:cubicBezTo>
                  <a:cubicBezTo>
                    <a:pt x="199" y="256"/>
                    <a:pt x="256" y="198"/>
                    <a:pt x="256" y="128"/>
                  </a:cubicBezTo>
                  <a:cubicBezTo>
                    <a:pt x="256" y="57"/>
                    <a:pt x="199" y="0"/>
                    <a:pt x="128" y="0"/>
                  </a:cubicBezTo>
                  <a:close/>
                  <a:moveTo>
                    <a:pt x="128" y="248"/>
                  </a:moveTo>
                  <a:cubicBezTo>
                    <a:pt x="62" y="248"/>
                    <a:pt x="8" y="194"/>
                    <a:pt x="8" y="128"/>
                  </a:cubicBezTo>
                  <a:cubicBezTo>
                    <a:pt x="8" y="61"/>
                    <a:pt x="62" y="8"/>
                    <a:pt x="128" y="8"/>
                  </a:cubicBezTo>
                  <a:cubicBezTo>
                    <a:pt x="194" y="8"/>
                    <a:pt x="248" y="61"/>
                    <a:pt x="248" y="128"/>
                  </a:cubicBezTo>
                  <a:cubicBezTo>
                    <a:pt x="248" y="194"/>
                    <a:pt x="194" y="248"/>
                    <a:pt x="128" y="2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" name="Freeform 37"/>
            <p:cNvSpPr>
              <a:spLocks noEditPoints="1"/>
            </p:cNvSpPr>
            <p:nvPr/>
          </p:nvSpPr>
          <p:spPr bwMode="auto">
            <a:xfrm>
              <a:off x="4950716" y="1380994"/>
              <a:ext cx="46479" cy="47887"/>
            </a:xfrm>
            <a:custGeom>
              <a:avLst/>
              <a:gdLst>
                <a:gd name="T0" fmla="*/ 0 w 40"/>
                <a:gd name="T1" fmla="*/ 20 h 40"/>
                <a:gd name="T2" fmla="*/ 20 w 40"/>
                <a:gd name="T3" fmla="*/ 40 h 40"/>
                <a:gd name="T4" fmla="*/ 40 w 40"/>
                <a:gd name="T5" fmla="*/ 20 h 40"/>
                <a:gd name="T6" fmla="*/ 20 w 40"/>
                <a:gd name="T7" fmla="*/ 0 h 40"/>
                <a:gd name="T8" fmla="*/ 0 w 40"/>
                <a:gd name="T9" fmla="*/ 20 h 40"/>
                <a:gd name="T10" fmla="*/ 32 w 40"/>
                <a:gd name="T11" fmla="*/ 20 h 40"/>
                <a:gd name="T12" fmla="*/ 20 w 40"/>
                <a:gd name="T13" fmla="*/ 32 h 40"/>
                <a:gd name="T14" fmla="*/ 8 w 40"/>
                <a:gd name="T15" fmla="*/ 20 h 40"/>
                <a:gd name="T16" fmla="*/ 20 w 40"/>
                <a:gd name="T17" fmla="*/ 8 h 40"/>
                <a:gd name="T18" fmla="*/ 32 w 40"/>
                <a:gd name="T1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0" y="20"/>
                  </a:moveTo>
                  <a:cubicBezTo>
                    <a:pt x="0" y="31"/>
                    <a:pt x="9" y="40"/>
                    <a:pt x="20" y="40"/>
                  </a:cubicBezTo>
                  <a:cubicBezTo>
                    <a:pt x="31" y="40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lose/>
                  <a:moveTo>
                    <a:pt x="32" y="20"/>
                  </a:moveTo>
                  <a:cubicBezTo>
                    <a:pt x="32" y="26"/>
                    <a:pt x="27" y="32"/>
                    <a:pt x="20" y="32"/>
                  </a:cubicBezTo>
                  <a:cubicBezTo>
                    <a:pt x="13" y="32"/>
                    <a:pt x="8" y="26"/>
                    <a:pt x="8" y="20"/>
                  </a:cubicBezTo>
                  <a:cubicBezTo>
                    <a:pt x="8" y="13"/>
                    <a:pt x="13" y="8"/>
                    <a:pt x="20" y="8"/>
                  </a:cubicBezTo>
                  <a:cubicBezTo>
                    <a:pt x="27" y="8"/>
                    <a:pt x="32" y="13"/>
                    <a:pt x="32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" name="Freeform 38"/>
            <p:cNvSpPr>
              <a:spLocks noEditPoints="1"/>
            </p:cNvSpPr>
            <p:nvPr/>
          </p:nvSpPr>
          <p:spPr bwMode="auto">
            <a:xfrm>
              <a:off x="4912688" y="1276770"/>
              <a:ext cx="122535" cy="188731"/>
            </a:xfrm>
            <a:custGeom>
              <a:avLst/>
              <a:gdLst>
                <a:gd name="T0" fmla="*/ 52 w 104"/>
                <a:gd name="T1" fmla="*/ 0 h 160"/>
                <a:gd name="T2" fmla="*/ 49 w 104"/>
                <a:gd name="T3" fmla="*/ 5 h 160"/>
                <a:gd name="T4" fmla="*/ 0 w 104"/>
                <a:gd name="T5" fmla="*/ 108 h 160"/>
                <a:gd name="T6" fmla="*/ 52 w 104"/>
                <a:gd name="T7" fmla="*/ 160 h 160"/>
                <a:gd name="T8" fmla="*/ 104 w 104"/>
                <a:gd name="T9" fmla="*/ 108 h 160"/>
                <a:gd name="T10" fmla="*/ 55 w 104"/>
                <a:gd name="T11" fmla="*/ 5 h 160"/>
                <a:gd name="T12" fmla="*/ 52 w 104"/>
                <a:gd name="T13" fmla="*/ 0 h 160"/>
                <a:gd name="T14" fmla="*/ 52 w 104"/>
                <a:gd name="T15" fmla="*/ 152 h 160"/>
                <a:gd name="T16" fmla="*/ 8 w 104"/>
                <a:gd name="T17" fmla="*/ 108 h 160"/>
                <a:gd name="T18" fmla="*/ 52 w 104"/>
                <a:gd name="T19" fmla="*/ 15 h 160"/>
                <a:gd name="T20" fmla="*/ 96 w 104"/>
                <a:gd name="T21" fmla="*/ 108 h 160"/>
                <a:gd name="T22" fmla="*/ 52 w 104"/>
                <a:gd name="T23" fmla="*/ 15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4" h="160">
                  <a:moveTo>
                    <a:pt x="52" y="0"/>
                  </a:moveTo>
                  <a:cubicBezTo>
                    <a:pt x="49" y="5"/>
                    <a:pt x="49" y="5"/>
                    <a:pt x="49" y="5"/>
                  </a:cubicBezTo>
                  <a:cubicBezTo>
                    <a:pt x="47" y="8"/>
                    <a:pt x="0" y="80"/>
                    <a:pt x="0" y="108"/>
                  </a:cubicBezTo>
                  <a:cubicBezTo>
                    <a:pt x="0" y="136"/>
                    <a:pt x="23" y="160"/>
                    <a:pt x="52" y="160"/>
                  </a:cubicBezTo>
                  <a:cubicBezTo>
                    <a:pt x="81" y="160"/>
                    <a:pt x="104" y="136"/>
                    <a:pt x="104" y="108"/>
                  </a:cubicBezTo>
                  <a:cubicBezTo>
                    <a:pt x="104" y="80"/>
                    <a:pt x="57" y="8"/>
                    <a:pt x="55" y="5"/>
                  </a:cubicBezTo>
                  <a:lnTo>
                    <a:pt x="52" y="0"/>
                  </a:lnTo>
                  <a:close/>
                  <a:moveTo>
                    <a:pt x="52" y="152"/>
                  </a:moveTo>
                  <a:cubicBezTo>
                    <a:pt x="28" y="152"/>
                    <a:pt x="8" y="132"/>
                    <a:pt x="8" y="108"/>
                  </a:cubicBezTo>
                  <a:cubicBezTo>
                    <a:pt x="8" y="88"/>
                    <a:pt x="37" y="38"/>
                    <a:pt x="52" y="15"/>
                  </a:cubicBezTo>
                  <a:cubicBezTo>
                    <a:pt x="67" y="38"/>
                    <a:pt x="96" y="88"/>
                    <a:pt x="96" y="108"/>
                  </a:cubicBezTo>
                  <a:cubicBezTo>
                    <a:pt x="96" y="132"/>
                    <a:pt x="76" y="152"/>
                    <a:pt x="52" y="1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8" name="Группа 407"/>
          <p:cNvGrpSpPr/>
          <p:nvPr/>
        </p:nvGrpSpPr>
        <p:grpSpPr>
          <a:xfrm>
            <a:off x="5607048" y="1272544"/>
            <a:ext cx="302815" cy="264787"/>
            <a:chOff x="5607048" y="1272544"/>
            <a:chExt cx="302815" cy="264787"/>
          </a:xfrm>
          <a:solidFill>
            <a:schemeClr val="tx2"/>
          </a:solidFill>
        </p:grpSpPr>
        <p:sp>
          <p:nvSpPr>
            <p:cNvPr id="35" name="Freeform 39"/>
            <p:cNvSpPr>
              <a:spLocks noEditPoints="1"/>
            </p:cNvSpPr>
            <p:nvPr/>
          </p:nvSpPr>
          <p:spPr bwMode="auto">
            <a:xfrm>
              <a:off x="5607048" y="1272544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0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4 h 152"/>
                <a:gd name="T20" fmla="*/ 0 w 256"/>
                <a:gd name="T21" fmla="*/ 52 h 152"/>
                <a:gd name="T22" fmla="*/ 0 w 256"/>
                <a:gd name="T23" fmla="*/ 58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60 w 256"/>
                <a:gd name="T33" fmla="*/ 144 h 152"/>
                <a:gd name="T34" fmla="*/ 28 w 256"/>
                <a:gd name="T35" fmla="*/ 112 h 152"/>
                <a:gd name="T36" fmla="*/ 60 w 256"/>
                <a:gd name="T37" fmla="*/ 76 h 152"/>
                <a:gd name="T38" fmla="*/ 72 w 256"/>
                <a:gd name="T39" fmla="*/ 76 h 152"/>
                <a:gd name="T40" fmla="*/ 72 w 256"/>
                <a:gd name="T41" fmla="*/ 72 h 152"/>
                <a:gd name="T42" fmla="*/ 144 w 256"/>
                <a:gd name="T43" fmla="*/ 16 h 152"/>
                <a:gd name="T44" fmla="*/ 220 w 256"/>
                <a:gd name="T45" fmla="*/ 84 h 152"/>
                <a:gd name="T46" fmla="*/ 220 w 256"/>
                <a:gd name="T47" fmla="*/ 88 h 152"/>
                <a:gd name="T48" fmla="*/ 224 w 256"/>
                <a:gd name="T49" fmla="*/ 88 h 152"/>
                <a:gd name="T50" fmla="*/ 248 w 256"/>
                <a:gd name="T51" fmla="*/ 120 h 152"/>
                <a:gd name="T52" fmla="*/ 224 w 256"/>
                <a:gd name="T53" fmla="*/ 144 h 152"/>
                <a:gd name="T54" fmla="*/ 224 w 256"/>
                <a:gd name="T55" fmla="*/ 152 h 152"/>
                <a:gd name="T56" fmla="*/ 256 w 256"/>
                <a:gd name="T57" fmla="*/ 120 h 152"/>
                <a:gd name="T58" fmla="*/ 228 w 256"/>
                <a:gd name="T59" fmla="*/ 80 h 152"/>
                <a:gd name="T60" fmla="*/ 65 w 256"/>
                <a:gd name="T61" fmla="*/ 68 h 152"/>
                <a:gd name="T62" fmla="*/ 60 w 256"/>
                <a:gd name="T63" fmla="*/ 68 h 152"/>
                <a:gd name="T64" fmla="*/ 25 w 256"/>
                <a:gd name="T65" fmla="*/ 92 h 152"/>
                <a:gd name="T66" fmla="*/ 16 w 256"/>
                <a:gd name="T67" fmla="*/ 81 h 152"/>
                <a:gd name="T68" fmla="*/ 9 w 256"/>
                <a:gd name="T69" fmla="*/ 63 h 152"/>
                <a:gd name="T70" fmla="*/ 16 w 256"/>
                <a:gd name="T71" fmla="*/ 64 h 152"/>
                <a:gd name="T72" fmla="*/ 56 w 256"/>
                <a:gd name="T73" fmla="*/ 24 h 152"/>
                <a:gd name="T74" fmla="*/ 53 w 256"/>
                <a:gd name="T75" fmla="*/ 8 h 152"/>
                <a:gd name="T76" fmla="*/ 56 w 256"/>
                <a:gd name="T77" fmla="*/ 8 h 152"/>
                <a:gd name="T78" fmla="*/ 93 w 256"/>
                <a:gd name="T79" fmla="*/ 25 h 152"/>
                <a:gd name="T80" fmla="*/ 65 w 256"/>
                <a:gd name="T81" fmla="*/ 6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2"/>
                    <a:pt x="100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53" y="0"/>
                    <a:pt x="50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1"/>
                    <a:pt x="34" y="56"/>
                    <a:pt x="16" y="56"/>
                  </a:cubicBezTo>
                  <a:cubicBezTo>
                    <a:pt x="13" y="56"/>
                    <a:pt x="9" y="55"/>
                    <a:pt x="6" y="5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68"/>
                    <a:pt x="4" y="77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3"/>
                    <a:pt x="20" y="107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0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8" y="39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4"/>
                    <a:pt x="248" y="120"/>
                  </a:cubicBezTo>
                  <a:cubicBezTo>
                    <a:pt x="248" y="134"/>
                    <a:pt x="239" y="144"/>
                    <a:pt x="224" y="144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8"/>
                    <a:pt x="256" y="120"/>
                  </a:cubicBezTo>
                  <a:cubicBezTo>
                    <a:pt x="256" y="102"/>
                    <a:pt x="245" y="82"/>
                    <a:pt x="228" y="80"/>
                  </a:cubicBezTo>
                  <a:close/>
                  <a:moveTo>
                    <a:pt x="65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7"/>
                    <a:pt x="25" y="92"/>
                  </a:cubicBezTo>
                  <a:cubicBezTo>
                    <a:pt x="21" y="89"/>
                    <a:pt x="18" y="85"/>
                    <a:pt x="16" y="81"/>
                  </a:cubicBezTo>
                  <a:cubicBezTo>
                    <a:pt x="12" y="76"/>
                    <a:pt x="10" y="70"/>
                    <a:pt x="9" y="63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8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5"/>
                    <a:pt x="69" y="50"/>
                    <a:pt x="65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Freeform 40"/>
            <p:cNvSpPr>
              <a:spLocks/>
            </p:cNvSpPr>
            <p:nvPr/>
          </p:nvSpPr>
          <p:spPr bwMode="auto">
            <a:xfrm>
              <a:off x="5616907" y="1480993"/>
              <a:ext cx="170421" cy="56338"/>
            </a:xfrm>
            <a:custGeom>
              <a:avLst/>
              <a:gdLst>
                <a:gd name="T0" fmla="*/ 0 w 144"/>
                <a:gd name="T1" fmla="*/ 8 h 48"/>
                <a:gd name="T2" fmla="*/ 120 w 144"/>
                <a:gd name="T3" fmla="*/ 8 h 48"/>
                <a:gd name="T4" fmla="*/ 136 w 144"/>
                <a:gd name="T5" fmla="*/ 24 h 48"/>
                <a:gd name="T6" fmla="*/ 120 w 144"/>
                <a:gd name="T7" fmla="*/ 40 h 48"/>
                <a:gd name="T8" fmla="*/ 104 w 144"/>
                <a:gd name="T9" fmla="*/ 24 h 48"/>
                <a:gd name="T10" fmla="*/ 96 w 144"/>
                <a:gd name="T11" fmla="*/ 24 h 48"/>
                <a:gd name="T12" fmla="*/ 120 w 144"/>
                <a:gd name="T13" fmla="*/ 48 h 48"/>
                <a:gd name="T14" fmla="*/ 144 w 144"/>
                <a:gd name="T15" fmla="*/ 24 h 48"/>
                <a:gd name="T16" fmla="*/ 120 w 144"/>
                <a:gd name="T17" fmla="*/ 0 h 48"/>
                <a:gd name="T18" fmla="*/ 0 w 144"/>
                <a:gd name="T19" fmla="*/ 0 h 48"/>
                <a:gd name="T20" fmla="*/ 0 w 144"/>
                <a:gd name="T2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" h="48">
                  <a:moveTo>
                    <a:pt x="0" y="8"/>
                  </a:moveTo>
                  <a:cubicBezTo>
                    <a:pt x="120" y="8"/>
                    <a:pt x="120" y="8"/>
                    <a:pt x="120" y="8"/>
                  </a:cubicBezTo>
                  <a:cubicBezTo>
                    <a:pt x="129" y="8"/>
                    <a:pt x="136" y="15"/>
                    <a:pt x="136" y="24"/>
                  </a:cubicBezTo>
                  <a:cubicBezTo>
                    <a:pt x="136" y="32"/>
                    <a:pt x="129" y="40"/>
                    <a:pt x="120" y="40"/>
                  </a:cubicBezTo>
                  <a:cubicBezTo>
                    <a:pt x="112" y="40"/>
                    <a:pt x="104" y="32"/>
                    <a:pt x="104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37"/>
                    <a:pt x="107" y="48"/>
                    <a:pt x="120" y="48"/>
                  </a:cubicBezTo>
                  <a:cubicBezTo>
                    <a:pt x="134" y="48"/>
                    <a:pt x="144" y="37"/>
                    <a:pt x="144" y="24"/>
                  </a:cubicBezTo>
                  <a:cubicBezTo>
                    <a:pt x="144" y="10"/>
                    <a:pt x="134" y="0"/>
                    <a:pt x="12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Freeform 41"/>
            <p:cNvSpPr>
              <a:spLocks/>
            </p:cNvSpPr>
            <p:nvPr/>
          </p:nvSpPr>
          <p:spPr bwMode="auto">
            <a:xfrm>
              <a:off x="5626766" y="1413388"/>
              <a:ext cx="222533" cy="57746"/>
            </a:xfrm>
            <a:custGeom>
              <a:avLst/>
              <a:gdLst>
                <a:gd name="T0" fmla="*/ 164 w 188"/>
                <a:gd name="T1" fmla="*/ 40 h 48"/>
                <a:gd name="T2" fmla="*/ 0 w 188"/>
                <a:gd name="T3" fmla="*/ 40 h 48"/>
                <a:gd name="T4" fmla="*/ 0 w 188"/>
                <a:gd name="T5" fmla="*/ 48 h 48"/>
                <a:gd name="T6" fmla="*/ 164 w 188"/>
                <a:gd name="T7" fmla="*/ 48 h 48"/>
                <a:gd name="T8" fmla="*/ 188 w 188"/>
                <a:gd name="T9" fmla="*/ 24 h 48"/>
                <a:gd name="T10" fmla="*/ 164 w 188"/>
                <a:gd name="T11" fmla="*/ 0 h 48"/>
                <a:gd name="T12" fmla="*/ 140 w 188"/>
                <a:gd name="T13" fmla="*/ 24 h 48"/>
                <a:gd name="T14" fmla="*/ 148 w 188"/>
                <a:gd name="T15" fmla="*/ 24 h 48"/>
                <a:gd name="T16" fmla="*/ 164 w 188"/>
                <a:gd name="T17" fmla="*/ 8 h 48"/>
                <a:gd name="T18" fmla="*/ 180 w 188"/>
                <a:gd name="T19" fmla="*/ 24 h 48"/>
                <a:gd name="T20" fmla="*/ 164 w 188"/>
                <a:gd name="T2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" h="48">
                  <a:moveTo>
                    <a:pt x="164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78" y="48"/>
                    <a:pt x="188" y="37"/>
                    <a:pt x="188" y="24"/>
                  </a:cubicBezTo>
                  <a:cubicBezTo>
                    <a:pt x="188" y="10"/>
                    <a:pt x="178" y="0"/>
                    <a:pt x="164" y="0"/>
                  </a:cubicBezTo>
                  <a:cubicBezTo>
                    <a:pt x="151" y="0"/>
                    <a:pt x="140" y="10"/>
                    <a:pt x="140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15"/>
                    <a:pt x="156" y="8"/>
                    <a:pt x="164" y="8"/>
                  </a:cubicBezTo>
                  <a:cubicBezTo>
                    <a:pt x="173" y="8"/>
                    <a:pt x="180" y="15"/>
                    <a:pt x="180" y="24"/>
                  </a:cubicBezTo>
                  <a:cubicBezTo>
                    <a:pt x="180" y="32"/>
                    <a:pt x="173" y="40"/>
                    <a:pt x="164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09" name="Группа 408"/>
          <p:cNvGrpSpPr/>
          <p:nvPr/>
        </p:nvGrpSpPr>
        <p:grpSpPr>
          <a:xfrm>
            <a:off x="6000002" y="1272544"/>
            <a:ext cx="302815" cy="264787"/>
            <a:chOff x="6000002" y="1272544"/>
            <a:chExt cx="302815" cy="264787"/>
          </a:xfrm>
          <a:solidFill>
            <a:schemeClr val="tx2"/>
          </a:solidFill>
        </p:grpSpPr>
        <p:sp>
          <p:nvSpPr>
            <p:cNvPr id="38" name="Freeform 42"/>
            <p:cNvSpPr>
              <a:spLocks noEditPoints="1"/>
            </p:cNvSpPr>
            <p:nvPr/>
          </p:nvSpPr>
          <p:spPr bwMode="auto">
            <a:xfrm>
              <a:off x="6000002" y="1272544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0 h 152"/>
                <a:gd name="T6" fmla="*/ 56 w 256"/>
                <a:gd name="T7" fmla="*/ 0 h 152"/>
                <a:gd name="T8" fmla="*/ 0 w 256"/>
                <a:gd name="T9" fmla="*/ 56 h 152"/>
                <a:gd name="T10" fmla="*/ 9 w 256"/>
                <a:gd name="T11" fmla="*/ 86 h 152"/>
                <a:gd name="T12" fmla="*/ 22 w 256"/>
                <a:gd name="T13" fmla="*/ 100 h 152"/>
                <a:gd name="T14" fmla="*/ 20 w 256"/>
                <a:gd name="T15" fmla="*/ 112 h 152"/>
                <a:gd name="T16" fmla="*/ 60 w 256"/>
                <a:gd name="T17" fmla="*/ 152 h 152"/>
                <a:gd name="T18" fmla="*/ 60 w 256"/>
                <a:gd name="T19" fmla="*/ 144 h 152"/>
                <a:gd name="T20" fmla="*/ 28 w 256"/>
                <a:gd name="T21" fmla="*/ 112 h 152"/>
                <a:gd name="T22" fmla="*/ 60 w 256"/>
                <a:gd name="T23" fmla="*/ 76 h 152"/>
                <a:gd name="T24" fmla="*/ 72 w 256"/>
                <a:gd name="T25" fmla="*/ 76 h 152"/>
                <a:gd name="T26" fmla="*/ 72 w 256"/>
                <a:gd name="T27" fmla="*/ 72 h 152"/>
                <a:gd name="T28" fmla="*/ 144 w 256"/>
                <a:gd name="T29" fmla="*/ 16 h 152"/>
                <a:gd name="T30" fmla="*/ 220 w 256"/>
                <a:gd name="T31" fmla="*/ 84 h 152"/>
                <a:gd name="T32" fmla="*/ 220 w 256"/>
                <a:gd name="T33" fmla="*/ 88 h 152"/>
                <a:gd name="T34" fmla="*/ 224 w 256"/>
                <a:gd name="T35" fmla="*/ 88 h 152"/>
                <a:gd name="T36" fmla="*/ 248 w 256"/>
                <a:gd name="T37" fmla="*/ 120 h 152"/>
                <a:gd name="T38" fmla="*/ 224 w 256"/>
                <a:gd name="T39" fmla="*/ 144 h 152"/>
                <a:gd name="T40" fmla="*/ 224 w 256"/>
                <a:gd name="T41" fmla="*/ 152 h 152"/>
                <a:gd name="T42" fmla="*/ 256 w 256"/>
                <a:gd name="T43" fmla="*/ 120 h 152"/>
                <a:gd name="T44" fmla="*/ 228 w 256"/>
                <a:gd name="T45" fmla="*/ 80 h 152"/>
                <a:gd name="T46" fmla="*/ 65 w 256"/>
                <a:gd name="T47" fmla="*/ 68 h 152"/>
                <a:gd name="T48" fmla="*/ 60 w 256"/>
                <a:gd name="T49" fmla="*/ 68 h 152"/>
                <a:gd name="T50" fmla="*/ 25 w 256"/>
                <a:gd name="T51" fmla="*/ 92 h 152"/>
                <a:gd name="T52" fmla="*/ 16 w 256"/>
                <a:gd name="T53" fmla="*/ 81 h 152"/>
                <a:gd name="T54" fmla="*/ 8 w 256"/>
                <a:gd name="T55" fmla="*/ 56 h 152"/>
                <a:gd name="T56" fmla="*/ 56 w 256"/>
                <a:gd name="T57" fmla="*/ 8 h 152"/>
                <a:gd name="T58" fmla="*/ 93 w 256"/>
                <a:gd name="T59" fmla="*/ 25 h 152"/>
                <a:gd name="T60" fmla="*/ 65 w 256"/>
                <a:gd name="T61" fmla="*/ 6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2"/>
                    <a:pt x="100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6"/>
                    <a:pt x="3" y="77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3"/>
                    <a:pt x="20" y="107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0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9" y="39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4"/>
                    <a:pt x="248" y="120"/>
                  </a:cubicBezTo>
                  <a:cubicBezTo>
                    <a:pt x="248" y="134"/>
                    <a:pt x="239" y="144"/>
                    <a:pt x="224" y="144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8"/>
                    <a:pt x="256" y="120"/>
                  </a:cubicBezTo>
                  <a:cubicBezTo>
                    <a:pt x="256" y="102"/>
                    <a:pt x="245" y="82"/>
                    <a:pt x="228" y="80"/>
                  </a:cubicBezTo>
                  <a:close/>
                  <a:moveTo>
                    <a:pt x="65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7"/>
                    <a:pt x="25" y="92"/>
                  </a:cubicBezTo>
                  <a:cubicBezTo>
                    <a:pt x="21" y="89"/>
                    <a:pt x="18" y="85"/>
                    <a:pt x="16" y="81"/>
                  </a:cubicBezTo>
                  <a:cubicBezTo>
                    <a:pt x="11" y="74"/>
                    <a:pt x="8" y="65"/>
                    <a:pt x="8" y="56"/>
                  </a:cubicBezTo>
                  <a:cubicBezTo>
                    <a:pt x="8" y="29"/>
                    <a:pt x="30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5"/>
                    <a:pt x="69" y="50"/>
                    <a:pt x="65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Freeform 43"/>
            <p:cNvSpPr>
              <a:spLocks/>
            </p:cNvSpPr>
            <p:nvPr/>
          </p:nvSpPr>
          <p:spPr bwMode="auto">
            <a:xfrm>
              <a:off x="6009862" y="1480993"/>
              <a:ext cx="170421" cy="56338"/>
            </a:xfrm>
            <a:custGeom>
              <a:avLst/>
              <a:gdLst>
                <a:gd name="T0" fmla="*/ 0 w 144"/>
                <a:gd name="T1" fmla="*/ 8 h 48"/>
                <a:gd name="T2" fmla="*/ 120 w 144"/>
                <a:gd name="T3" fmla="*/ 8 h 48"/>
                <a:gd name="T4" fmla="*/ 136 w 144"/>
                <a:gd name="T5" fmla="*/ 24 h 48"/>
                <a:gd name="T6" fmla="*/ 120 w 144"/>
                <a:gd name="T7" fmla="*/ 40 h 48"/>
                <a:gd name="T8" fmla="*/ 104 w 144"/>
                <a:gd name="T9" fmla="*/ 24 h 48"/>
                <a:gd name="T10" fmla="*/ 96 w 144"/>
                <a:gd name="T11" fmla="*/ 24 h 48"/>
                <a:gd name="T12" fmla="*/ 120 w 144"/>
                <a:gd name="T13" fmla="*/ 48 h 48"/>
                <a:gd name="T14" fmla="*/ 144 w 144"/>
                <a:gd name="T15" fmla="*/ 24 h 48"/>
                <a:gd name="T16" fmla="*/ 120 w 144"/>
                <a:gd name="T17" fmla="*/ 0 h 48"/>
                <a:gd name="T18" fmla="*/ 0 w 144"/>
                <a:gd name="T19" fmla="*/ 0 h 48"/>
                <a:gd name="T20" fmla="*/ 0 w 144"/>
                <a:gd name="T2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" h="48">
                  <a:moveTo>
                    <a:pt x="0" y="8"/>
                  </a:moveTo>
                  <a:cubicBezTo>
                    <a:pt x="120" y="8"/>
                    <a:pt x="120" y="8"/>
                    <a:pt x="120" y="8"/>
                  </a:cubicBezTo>
                  <a:cubicBezTo>
                    <a:pt x="129" y="8"/>
                    <a:pt x="136" y="15"/>
                    <a:pt x="136" y="24"/>
                  </a:cubicBezTo>
                  <a:cubicBezTo>
                    <a:pt x="136" y="32"/>
                    <a:pt x="129" y="40"/>
                    <a:pt x="120" y="40"/>
                  </a:cubicBezTo>
                  <a:cubicBezTo>
                    <a:pt x="112" y="40"/>
                    <a:pt x="104" y="32"/>
                    <a:pt x="104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37"/>
                    <a:pt x="107" y="48"/>
                    <a:pt x="120" y="48"/>
                  </a:cubicBezTo>
                  <a:cubicBezTo>
                    <a:pt x="134" y="48"/>
                    <a:pt x="144" y="37"/>
                    <a:pt x="144" y="24"/>
                  </a:cubicBezTo>
                  <a:cubicBezTo>
                    <a:pt x="144" y="10"/>
                    <a:pt x="134" y="0"/>
                    <a:pt x="12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Freeform 44"/>
            <p:cNvSpPr>
              <a:spLocks/>
            </p:cNvSpPr>
            <p:nvPr/>
          </p:nvSpPr>
          <p:spPr bwMode="auto">
            <a:xfrm>
              <a:off x="6019720" y="1413388"/>
              <a:ext cx="221125" cy="57746"/>
            </a:xfrm>
            <a:custGeom>
              <a:avLst/>
              <a:gdLst>
                <a:gd name="T0" fmla="*/ 164 w 188"/>
                <a:gd name="T1" fmla="*/ 40 h 48"/>
                <a:gd name="T2" fmla="*/ 0 w 188"/>
                <a:gd name="T3" fmla="*/ 40 h 48"/>
                <a:gd name="T4" fmla="*/ 0 w 188"/>
                <a:gd name="T5" fmla="*/ 48 h 48"/>
                <a:gd name="T6" fmla="*/ 164 w 188"/>
                <a:gd name="T7" fmla="*/ 48 h 48"/>
                <a:gd name="T8" fmla="*/ 188 w 188"/>
                <a:gd name="T9" fmla="*/ 24 h 48"/>
                <a:gd name="T10" fmla="*/ 164 w 188"/>
                <a:gd name="T11" fmla="*/ 0 h 48"/>
                <a:gd name="T12" fmla="*/ 140 w 188"/>
                <a:gd name="T13" fmla="*/ 24 h 48"/>
                <a:gd name="T14" fmla="*/ 148 w 188"/>
                <a:gd name="T15" fmla="*/ 24 h 48"/>
                <a:gd name="T16" fmla="*/ 164 w 188"/>
                <a:gd name="T17" fmla="*/ 8 h 48"/>
                <a:gd name="T18" fmla="*/ 180 w 188"/>
                <a:gd name="T19" fmla="*/ 24 h 48"/>
                <a:gd name="T20" fmla="*/ 164 w 188"/>
                <a:gd name="T2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" h="48">
                  <a:moveTo>
                    <a:pt x="164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78" y="48"/>
                    <a:pt x="188" y="37"/>
                    <a:pt x="188" y="24"/>
                  </a:cubicBezTo>
                  <a:cubicBezTo>
                    <a:pt x="188" y="10"/>
                    <a:pt x="178" y="0"/>
                    <a:pt x="164" y="0"/>
                  </a:cubicBezTo>
                  <a:cubicBezTo>
                    <a:pt x="151" y="0"/>
                    <a:pt x="140" y="10"/>
                    <a:pt x="140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15"/>
                    <a:pt x="156" y="8"/>
                    <a:pt x="164" y="8"/>
                  </a:cubicBezTo>
                  <a:cubicBezTo>
                    <a:pt x="173" y="8"/>
                    <a:pt x="180" y="15"/>
                    <a:pt x="180" y="24"/>
                  </a:cubicBezTo>
                  <a:cubicBezTo>
                    <a:pt x="180" y="32"/>
                    <a:pt x="173" y="40"/>
                    <a:pt x="164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" name="Группа 3"/>
          <p:cNvGrpSpPr/>
          <p:nvPr/>
        </p:nvGrpSpPr>
        <p:grpSpPr>
          <a:xfrm>
            <a:off x="2857777" y="1252826"/>
            <a:ext cx="302815" cy="302815"/>
            <a:chOff x="2857777" y="1252826"/>
            <a:chExt cx="302815" cy="302815"/>
          </a:xfrm>
          <a:solidFill>
            <a:schemeClr val="tx2"/>
          </a:solidFill>
        </p:grpSpPr>
        <p:sp>
          <p:nvSpPr>
            <p:cNvPr id="41" name="Freeform 45"/>
            <p:cNvSpPr>
              <a:spLocks noEditPoints="1"/>
            </p:cNvSpPr>
            <p:nvPr/>
          </p:nvSpPr>
          <p:spPr bwMode="auto">
            <a:xfrm>
              <a:off x="2857777" y="1252826"/>
              <a:ext cx="302815" cy="302815"/>
            </a:xfrm>
            <a:custGeom>
              <a:avLst/>
              <a:gdLst>
                <a:gd name="T0" fmla="*/ 128 w 256"/>
                <a:gd name="T1" fmla="*/ 0 h 256"/>
                <a:gd name="T2" fmla="*/ 0 w 256"/>
                <a:gd name="T3" fmla="*/ 128 h 256"/>
                <a:gd name="T4" fmla="*/ 128 w 256"/>
                <a:gd name="T5" fmla="*/ 256 h 256"/>
                <a:gd name="T6" fmla="*/ 256 w 256"/>
                <a:gd name="T7" fmla="*/ 128 h 256"/>
                <a:gd name="T8" fmla="*/ 128 w 256"/>
                <a:gd name="T9" fmla="*/ 0 h 256"/>
                <a:gd name="T10" fmla="*/ 128 w 256"/>
                <a:gd name="T11" fmla="*/ 248 h 256"/>
                <a:gd name="T12" fmla="*/ 8 w 256"/>
                <a:gd name="T13" fmla="*/ 128 h 256"/>
                <a:gd name="T14" fmla="*/ 128 w 256"/>
                <a:gd name="T15" fmla="*/ 8 h 256"/>
                <a:gd name="T16" fmla="*/ 248 w 256"/>
                <a:gd name="T17" fmla="*/ 128 h 256"/>
                <a:gd name="T18" fmla="*/ 128 w 256"/>
                <a:gd name="T19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6" h="256">
                  <a:moveTo>
                    <a:pt x="128" y="0"/>
                  </a:moveTo>
                  <a:cubicBezTo>
                    <a:pt x="58" y="0"/>
                    <a:pt x="0" y="57"/>
                    <a:pt x="0" y="128"/>
                  </a:cubicBezTo>
                  <a:cubicBezTo>
                    <a:pt x="0" y="198"/>
                    <a:pt x="58" y="256"/>
                    <a:pt x="128" y="256"/>
                  </a:cubicBezTo>
                  <a:cubicBezTo>
                    <a:pt x="199" y="256"/>
                    <a:pt x="256" y="198"/>
                    <a:pt x="256" y="128"/>
                  </a:cubicBezTo>
                  <a:cubicBezTo>
                    <a:pt x="256" y="57"/>
                    <a:pt x="199" y="0"/>
                    <a:pt x="128" y="0"/>
                  </a:cubicBezTo>
                  <a:close/>
                  <a:moveTo>
                    <a:pt x="128" y="248"/>
                  </a:moveTo>
                  <a:cubicBezTo>
                    <a:pt x="62" y="248"/>
                    <a:pt x="8" y="194"/>
                    <a:pt x="8" y="128"/>
                  </a:cubicBezTo>
                  <a:cubicBezTo>
                    <a:pt x="8" y="61"/>
                    <a:pt x="62" y="8"/>
                    <a:pt x="128" y="8"/>
                  </a:cubicBezTo>
                  <a:cubicBezTo>
                    <a:pt x="195" y="8"/>
                    <a:pt x="248" y="61"/>
                    <a:pt x="248" y="128"/>
                  </a:cubicBezTo>
                  <a:cubicBezTo>
                    <a:pt x="248" y="194"/>
                    <a:pt x="195" y="248"/>
                    <a:pt x="128" y="2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" name="Freeform 46"/>
            <p:cNvSpPr>
              <a:spLocks noEditPoints="1"/>
            </p:cNvSpPr>
            <p:nvPr/>
          </p:nvSpPr>
          <p:spPr bwMode="auto">
            <a:xfrm>
              <a:off x="2985944" y="1380994"/>
              <a:ext cx="47887" cy="47887"/>
            </a:xfrm>
            <a:custGeom>
              <a:avLst/>
              <a:gdLst>
                <a:gd name="T0" fmla="*/ 0 w 40"/>
                <a:gd name="T1" fmla="*/ 20 h 40"/>
                <a:gd name="T2" fmla="*/ 20 w 40"/>
                <a:gd name="T3" fmla="*/ 40 h 40"/>
                <a:gd name="T4" fmla="*/ 40 w 40"/>
                <a:gd name="T5" fmla="*/ 20 h 40"/>
                <a:gd name="T6" fmla="*/ 20 w 40"/>
                <a:gd name="T7" fmla="*/ 0 h 40"/>
                <a:gd name="T8" fmla="*/ 0 w 40"/>
                <a:gd name="T9" fmla="*/ 20 h 40"/>
                <a:gd name="T10" fmla="*/ 32 w 40"/>
                <a:gd name="T11" fmla="*/ 20 h 40"/>
                <a:gd name="T12" fmla="*/ 20 w 40"/>
                <a:gd name="T13" fmla="*/ 32 h 40"/>
                <a:gd name="T14" fmla="*/ 8 w 40"/>
                <a:gd name="T15" fmla="*/ 20 h 40"/>
                <a:gd name="T16" fmla="*/ 20 w 40"/>
                <a:gd name="T17" fmla="*/ 8 h 40"/>
                <a:gd name="T18" fmla="*/ 32 w 40"/>
                <a:gd name="T1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0" y="20"/>
                  </a:moveTo>
                  <a:cubicBezTo>
                    <a:pt x="0" y="31"/>
                    <a:pt x="9" y="40"/>
                    <a:pt x="20" y="40"/>
                  </a:cubicBezTo>
                  <a:cubicBezTo>
                    <a:pt x="31" y="40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lose/>
                  <a:moveTo>
                    <a:pt x="32" y="20"/>
                  </a:moveTo>
                  <a:cubicBezTo>
                    <a:pt x="32" y="26"/>
                    <a:pt x="27" y="32"/>
                    <a:pt x="20" y="32"/>
                  </a:cubicBezTo>
                  <a:cubicBezTo>
                    <a:pt x="14" y="32"/>
                    <a:pt x="8" y="26"/>
                    <a:pt x="8" y="20"/>
                  </a:cubicBezTo>
                  <a:cubicBezTo>
                    <a:pt x="8" y="13"/>
                    <a:pt x="14" y="8"/>
                    <a:pt x="20" y="8"/>
                  </a:cubicBezTo>
                  <a:cubicBezTo>
                    <a:pt x="27" y="8"/>
                    <a:pt x="32" y="13"/>
                    <a:pt x="32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Freeform 47"/>
            <p:cNvSpPr>
              <a:spLocks noEditPoints="1"/>
            </p:cNvSpPr>
            <p:nvPr/>
          </p:nvSpPr>
          <p:spPr bwMode="auto">
            <a:xfrm>
              <a:off x="2947917" y="1342966"/>
              <a:ext cx="190140" cy="122535"/>
            </a:xfrm>
            <a:custGeom>
              <a:avLst/>
              <a:gdLst>
                <a:gd name="T0" fmla="*/ 0 w 160"/>
                <a:gd name="T1" fmla="*/ 52 h 104"/>
                <a:gd name="T2" fmla="*/ 52 w 160"/>
                <a:gd name="T3" fmla="*/ 104 h 104"/>
                <a:gd name="T4" fmla="*/ 155 w 160"/>
                <a:gd name="T5" fmla="*/ 55 h 104"/>
                <a:gd name="T6" fmla="*/ 160 w 160"/>
                <a:gd name="T7" fmla="*/ 52 h 104"/>
                <a:gd name="T8" fmla="*/ 155 w 160"/>
                <a:gd name="T9" fmla="*/ 48 h 104"/>
                <a:gd name="T10" fmla="*/ 52 w 160"/>
                <a:gd name="T11" fmla="*/ 0 h 104"/>
                <a:gd name="T12" fmla="*/ 0 w 160"/>
                <a:gd name="T13" fmla="*/ 52 h 104"/>
                <a:gd name="T14" fmla="*/ 52 w 160"/>
                <a:gd name="T15" fmla="*/ 96 h 104"/>
                <a:gd name="T16" fmla="*/ 8 w 160"/>
                <a:gd name="T17" fmla="*/ 52 h 104"/>
                <a:gd name="T18" fmla="*/ 52 w 160"/>
                <a:gd name="T19" fmla="*/ 8 h 104"/>
                <a:gd name="T20" fmla="*/ 145 w 160"/>
                <a:gd name="T21" fmla="*/ 52 h 104"/>
                <a:gd name="T22" fmla="*/ 52 w 160"/>
                <a:gd name="T23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0" h="104">
                  <a:moveTo>
                    <a:pt x="0" y="52"/>
                  </a:moveTo>
                  <a:cubicBezTo>
                    <a:pt x="0" y="80"/>
                    <a:pt x="24" y="104"/>
                    <a:pt x="52" y="104"/>
                  </a:cubicBezTo>
                  <a:cubicBezTo>
                    <a:pt x="80" y="104"/>
                    <a:pt x="152" y="57"/>
                    <a:pt x="155" y="55"/>
                  </a:cubicBezTo>
                  <a:cubicBezTo>
                    <a:pt x="160" y="52"/>
                    <a:pt x="160" y="52"/>
                    <a:pt x="160" y="52"/>
                  </a:cubicBezTo>
                  <a:cubicBezTo>
                    <a:pt x="155" y="48"/>
                    <a:pt x="155" y="48"/>
                    <a:pt x="155" y="48"/>
                  </a:cubicBezTo>
                  <a:cubicBezTo>
                    <a:pt x="152" y="46"/>
                    <a:pt x="80" y="0"/>
                    <a:pt x="52" y="0"/>
                  </a:cubicBezTo>
                  <a:cubicBezTo>
                    <a:pt x="24" y="0"/>
                    <a:pt x="0" y="23"/>
                    <a:pt x="0" y="52"/>
                  </a:cubicBezTo>
                  <a:close/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72" y="8"/>
                    <a:pt x="122" y="37"/>
                    <a:pt x="145" y="52"/>
                  </a:cubicBezTo>
                  <a:cubicBezTo>
                    <a:pt x="122" y="66"/>
                    <a:pt x="72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1" name="Группа 410"/>
          <p:cNvGrpSpPr/>
          <p:nvPr/>
        </p:nvGrpSpPr>
        <p:grpSpPr>
          <a:xfrm>
            <a:off x="6785911" y="1258460"/>
            <a:ext cx="302815" cy="292955"/>
            <a:chOff x="6785911" y="1258460"/>
            <a:chExt cx="302815" cy="292955"/>
          </a:xfrm>
          <a:solidFill>
            <a:schemeClr val="tx2"/>
          </a:solidFill>
        </p:grpSpPr>
        <p:sp>
          <p:nvSpPr>
            <p:cNvPr id="44" name="Freeform 48"/>
            <p:cNvSpPr>
              <a:spLocks/>
            </p:cNvSpPr>
            <p:nvPr/>
          </p:nvSpPr>
          <p:spPr bwMode="auto">
            <a:xfrm>
              <a:off x="6785911" y="1258460"/>
              <a:ext cx="302815" cy="184506"/>
            </a:xfrm>
            <a:custGeom>
              <a:avLst/>
              <a:gdLst>
                <a:gd name="T0" fmla="*/ 44 w 256"/>
                <a:gd name="T1" fmla="*/ 156 h 156"/>
                <a:gd name="T2" fmla="*/ 44 w 256"/>
                <a:gd name="T3" fmla="*/ 148 h 156"/>
                <a:gd name="T4" fmla="*/ 8 w 256"/>
                <a:gd name="T5" fmla="*/ 112 h 156"/>
                <a:gd name="T6" fmla="*/ 44 w 256"/>
                <a:gd name="T7" fmla="*/ 72 h 156"/>
                <a:gd name="T8" fmla="*/ 55 w 256"/>
                <a:gd name="T9" fmla="*/ 72 h 156"/>
                <a:gd name="T10" fmla="*/ 56 w 256"/>
                <a:gd name="T11" fmla="*/ 68 h 156"/>
                <a:gd name="T12" fmla="*/ 136 w 256"/>
                <a:gd name="T13" fmla="*/ 8 h 156"/>
                <a:gd name="T14" fmla="*/ 216 w 256"/>
                <a:gd name="T15" fmla="*/ 84 h 156"/>
                <a:gd name="T16" fmla="*/ 216 w 256"/>
                <a:gd name="T17" fmla="*/ 88 h 156"/>
                <a:gd name="T18" fmla="*/ 220 w 256"/>
                <a:gd name="T19" fmla="*/ 88 h 156"/>
                <a:gd name="T20" fmla="*/ 248 w 256"/>
                <a:gd name="T21" fmla="*/ 120 h 156"/>
                <a:gd name="T22" fmla="*/ 220 w 256"/>
                <a:gd name="T23" fmla="*/ 148 h 156"/>
                <a:gd name="T24" fmla="*/ 220 w 256"/>
                <a:gd name="T25" fmla="*/ 156 h 156"/>
                <a:gd name="T26" fmla="*/ 256 w 256"/>
                <a:gd name="T27" fmla="*/ 120 h 156"/>
                <a:gd name="T28" fmla="*/ 224 w 256"/>
                <a:gd name="T29" fmla="*/ 80 h 156"/>
                <a:gd name="T30" fmla="*/ 136 w 256"/>
                <a:gd name="T31" fmla="*/ 0 h 156"/>
                <a:gd name="T32" fmla="*/ 48 w 256"/>
                <a:gd name="T33" fmla="*/ 64 h 156"/>
                <a:gd name="T34" fmla="*/ 44 w 256"/>
                <a:gd name="T35" fmla="*/ 64 h 156"/>
                <a:gd name="T36" fmla="*/ 0 w 256"/>
                <a:gd name="T37" fmla="*/ 112 h 156"/>
                <a:gd name="T38" fmla="*/ 44 w 256"/>
                <a:gd name="T39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6" h="156">
                  <a:moveTo>
                    <a:pt x="44" y="156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2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8"/>
                    <a:pt x="56" y="68"/>
                    <a:pt x="56" y="68"/>
                  </a:cubicBezTo>
                  <a:cubicBezTo>
                    <a:pt x="62" y="33"/>
                    <a:pt x="96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4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0"/>
                    <a:pt x="256" y="120"/>
                  </a:cubicBezTo>
                  <a:cubicBezTo>
                    <a:pt x="256" y="101"/>
                    <a:pt x="243" y="82"/>
                    <a:pt x="224" y="80"/>
                  </a:cubicBezTo>
                  <a:cubicBezTo>
                    <a:pt x="222" y="35"/>
                    <a:pt x="184" y="0"/>
                    <a:pt x="136" y="0"/>
                  </a:cubicBezTo>
                  <a:cubicBezTo>
                    <a:pt x="93" y="0"/>
                    <a:pt x="57" y="26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Freeform 49"/>
            <p:cNvSpPr>
              <a:spLocks/>
            </p:cNvSpPr>
            <p:nvPr/>
          </p:nvSpPr>
          <p:spPr bwMode="auto">
            <a:xfrm>
              <a:off x="6795770" y="1495077"/>
              <a:ext cx="170421" cy="56338"/>
            </a:xfrm>
            <a:custGeom>
              <a:avLst/>
              <a:gdLst>
                <a:gd name="T0" fmla="*/ 120 w 144"/>
                <a:gd name="T1" fmla="*/ 40 h 48"/>
                <a:gd name="T2" fmla="*/ 104 w 144"/>
                <a:gd name="T3" fmla="*/ 24 h 48"/>
                <a:gd name="T4" fmla="*/ 96 w 144"/>
                <a:gd name="T5" fmla="*/ 24 h 48"/>
                <a:gd name="T6" fmla="*/ 120 w 144"/>
                <a:gd name="T7" fmla="*/ 48 h 48"/>
                <a:gd name="T8" fmla="*/ 144 w 144"/>
                <a:gd name="T9" fmla="*/ 24 h 48"/>
                <a:gd name="T10" fmla="*/ 120 w 144"/>
                <a:gd name="T11" fmla="*/ 0 h 48"/>
                <a:gd name="T12" fmla="*/ 0 w 144"/>
                <a:gd name="T13" fmla="*/ 0 h 48"/>
                <a:gd name="T14" fmla="*/ 0 w 144"/>
                <a:gd name="T15" fmla="*/ 8 h 48"/>
                <a:gd name="T16" fmla="*/ 120 w 144"/>
                <a:gd name="T17" fmla="*/ 8 h 48"/>
                <a:gd name="T18" fmla="*/ 136 w 144"/>
                <a:gd name="T19" fmla="*/ 24 h 48"/>
                <a:gd name="T20" fmla="*/ 120 w 144"/>
                <a:gd name="T2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" h="48">
                  <a:moveTo>
                    <a:pt x="120" y="40"/>
                  </a:moveTo>
                  <a:cubicBezTo>
                    <a:pt x="111" y="40"/>
                    <a:pt x="104" y="32"/>
                    <a:pt x="104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37"/>
                    <a:pt x="106" y="48"/>
                    <a:pt x="120" y="48"/>
                  </a:cubicBezTo>
                  <a:cubicBezTo>
                    <a:pt x="133" y="48"/>
                    <a:pt x="144" y="37"/>
                    <a:pt x="144" y="24"/>
                  </a:cubicBezTo>
                  <a:cubicBezTo>
                    <a:pt x="144" y="10"/>
                    <a:pt x="133" y="0"/>
                    <a:pt x="12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8" y="8"/>
                    <a:pt x="136" y="15"/>
                    <a:pt x="136" y="24"/>
                  </a:cubicBezTo>
                  <a:cubicBezTo>
                    <a:pt x="136" y="32"/>
                    <a:pt x="128" y="40"/>
                    <a:pt x="120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Freeform 50"/>
            <p:cNvSpPr>
              <a:spLocks/>
            </p:cNvSpPr>
            <p:nvPr/>
          </p:nvSpPr>
          <p:spPr bwMode="auto">
            <a:xfrm>
              <a:off x="6805629" y="1419022"/>
              <a:ext cx="222533" cy="56338"/>
            </a:xfrm>
            <a:custGeom>
              <a:avLst/>
              <a:gdLst>
                <a:gd name="T0" fmla="*/ 188 w 188"/>
                <a:gd name="T1" fmla="*/ 24 h 48"/>
                <a:gd name="T2" fmla="*/ 164 w 188"/>
                <a:gd name="T3" fmla="*/ 0 h 48"/>
                <a:gd name="T4" fmla="*/ 140 w 188"/>
                <a:gd name="T5" fmla="*/ 24 h 48"/>
                <a:gd name="T6" fmla="*/ 148 w 188"/>
                <a:gd name="T7" fmla="*/ 24 h 48"/>
                <a:gd name="T8" fmla="*/ 164 w 188"/>
                <a:gd name="T9" fmla="*/ 8 h 48"/>
                <a:gd name="T10" fmla="*/ 180 w 188"/>
                <a:gd name="T11" fmla="*/ 24 h 48"/>
                <a:gd name="T12" fmla="*/ 164 w 188"/>
                <a:gd name="T13" fmla="*/ 40 h 48"/>
                <a:gd name="T14" fmla="*/ 0 w 188"/>
                <a:gd name="T15" fmla="*/ 40 h 48"/>
                <a:gd name="T16" fmla="*/ 0 w 188"/>
                <a:gd name="T17" fmla="*/ 48 h 48"/>
                <a:gd name="T18" fmla="*/ 164 w 188"/>
                <a:gd name="T19" fmla="*/ 48 h 48"/>
                <a:gd name="T20" fmla="*/ 188 w 188"/>
                <a:gd name="T21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" h="48">
                  <a:moveTo>
                    <a:pt x="188" y="24"/>
                  </a:moveTo>
                  <a:cubicBezTo>
                    <a:pt x="188" y="10"/>
                    <a:pt x="177" y="0"/>
                    <a:pt x="164" y="0"/>
                  </a:cubicBezTo>
                  <a:cubicBezTo>
                    <a:pt x="150" y="0"/>
                    <a:pt x="140" y="10"/>
                    <a:pt x="140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15"/>
                    <a:pt x="155" y="8"/>
                    <a:pt x="164" y="8"/>
                  </a:cubicBezTo>
                  <a:cubicBezTo>
                    <a:pt x="172" y="8"/>
                    <a:pt x="180" y="15"/>
                    <a:pt x="180" y="24"/>
                  </a:cubicBezTo>
                  <a:cubicBezTo>
                    <a:pt x="180" y="32"/>
                    <a:pt x="172" y="40"/>
                    <a:pt x="164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77" y="48"/>
                    <a:pt x="188" y="37"/>
                    <a:pt x="188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7" name="Freeform 51"/>
          <p:cNvSpPr>
            <a:spLocks noEditPoints="1"/>
          </p:cNvSpPr>
          <p:nvPr/>
        </p:nvSpPr>
        <p:spPr bwMode="auto">
          <a:xfrm>
            <a:off x="2073276" y="1645781"/>
            <a:ext cx="302815" cy="302815"/>
          </a:xfrm>
          <a:custGeom>
            <a:avLst/>
            <a:gdLst>
              <a:gd name="T0" fmla="*/ 163 w 256"/>
              <a:gd name="T1" fmla="*/ 4 h 256"/>
              <a:gd name="T2" fmla="*/ 128 w 256"/>
              <a:gd name="T3" fmla="*/ 0 h 256"/>
              <a:gd name="T4" fmla="*/ 128 w 256"/>
              <a:gd name="T5" fmla="*/ 256 h 256"/>
              <a:gd name="T6" fmla="*/ 163 w 256"/>
              <a:gd name="T7" fmla="*/ 252 h 256"/>
              <a:gd name="T8" fmla="*/ 256 w 256"/>
              <a:gd name="T9" fmla="*/ 128 h 256"/>
              <a:gd name="T10" fmla="*/ 148 w 256"/>
              <a:gd name="T11" fmla="*/ 9 h 256"/>
              <a:gd name="T12" fmla="*/ 85 w 256"/>
              <a:gd name="T13" fmla="*/ 16 h 256"/>
              <a:gd name="T14" fmla="*/ 148 w 256"/>
              <a:gd name="T15" fmla="*/ 9 h 256"/>
              <a:gd name="T16" fmla="*/ 105 w 256"/>
              <a:gd name="T17" fmla="*/ 216 h 256"/>
              <a:gd name="T18" fmla="*/ 68 w 256"/>
              <a:gd name="T19" fmla="*/ 232 h 256"/>
              <a:gd name="T20" fmla="*/ 39 w 256"/>
              <a:gd name="T21" fmla="*/ 208 h 256"/>
              <a:gd name="T22" fmla="*/ 88 w 256"/>
              <a:gd name="T23" fmla="*/ 192 h 256"/>
              <a:gd name="T24" fmla="*/ 39 w 256"/>
              <a:gd name="T25" fmla="*/ 208 h 256"/>
              <a:gd name="T26" fmla="*/ 15 w 256"/>
              <a:gd name="T27" fmla="*/ 168 h 256"/>
              <a:gd name="T28" fmla="*/ 84 w 256"/>
              <a:gd name="T29" fmla="*/ 184 h 256"/>
              <a:gd name="T30" fmla="*/ 8 w 256"/>
              <a:gd name="T31" fmla="*/ 128 h 256"/>
              <a:gd name="T32" fmla="*/ 73 w 256"/>
              <a:gd name="T33" fmla="*/ 120 h 256"/>
              <a:gd name="T34" fmla="*/ 73 w 256"/>
              <a:gd name="T35" fmla="*/ 136 h 256"/>
              <a:gd name="T36" fmla="*/ 8 w 256"/>
              <a:gd name="T37" fmla="*/ 128 h 256"/>
              <a:gd name="T38" fmla="*/ 76 w 256"/>
              <a:gd name="T39" fmla="*/ 160 h 256"/>
              <a:gd name="T40" fmla="*/ 9 w 256"/>
              <a:gd name="T41" fmla="*/ 144 h 256"/>
              <a:gd name="T42" fmla="*/ 73 w 256"/>
              <a:gd name="T43" fmla="*/ 112 h 256"/>
              <a:gd name="T44" fmla="*/ 13 w 256"/>
              <a:gd name="T45" fmla="*/ 96 h 256"/>
              <a:gd name="T46" fmla="*/ 73 w 256"/>
              <a:gd name="T47" fmla="*/ 112 h 256"/>
              <a:gd name="T48" fmla="*/ 15 w 256"/>
              <a:gd name="T49" fmla="*/ 88 h 256"/>
              <a:gd name="T50" fmla="*/ 84 w 256"/>
              <a:gd name="T51" fmla="*/ 72 h 256"/>
              <a:gd name="T52" fmla="*/ 88 w 256"/>
              <a:gd name="T53" fmla="*/ 64 h 256"/>
              <a:gd name="T54" fmla="*/ 39 w 256"/>
              <a:gd name="T55" fmla="*/ 48 h 256"/>
              <a:gd name="T56" fmla="*/ 88 w 256"/>
              <a:gd name="T57" fmla="*/ 64 h 256"/>
              <a:gd name="T58" fmla="*/ 47 w 256"/>
              <a:gd name="T59" fmla="*/ 40 h 256"/>
              <a:gd name="T60" fmla="*/ 122 w 256"/>
              <a:gd name="T61" fmla="*/ 24 h 256"/>
              <a:gd name="T62" fmla="*/ 128 w 256"/>
              <a:gd name="T63" fmla="*/ 248 h 256"/>
              <a:gd name="T64" fmla="*/ 134 w 256"/>
              <a:gd name="T65" fmla="*/ 240 h 256"/>
              <a:gd name="T66" fmla="*/ 128 w 256"/>
              <a:gd name="T67" fmla="*/ 248 h 256"/>
              <a:gd name="T68" fmla="*/ 80 w 256"/>
              <a:gd name="T69" fmla="*/ 128 h 256"/>
              <a:gd name="T70" fmla="*/ 248 w 256"/>
              <a:gd name="T71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6" h="256">
                <a:moveTo>
                  <a:pt x="163" y="5"/>
                </a:moveTo>
                <a:cubicBezTo>
                  <a:pt x="163" y="4"/>
                  <a:pt x="163" y="4"/>
                  <a:pt x="163" y="4"/>
                </a:cubicBezTo>
                <a:cubicBezTo>
                  <a:pt x="163" y="4"/>
                  <a:pt x="162" y="4"/>
                  <a:pt x="162" y="4"/>
                </a:cubicBezTo>
                <a:cubicBezTo>
                  <a:pt x="151" y="1"/>
                  <a:pt x="140" y="0"/>
                  <a:pt x="128" y="0"/>
                </a:cubicBezTo>
                <a:cubicBezTo>
                  <a:pt x="58" y="0"/>
                  <a:pt x="0" y="57"/>
                  <a:pt x="0" y="128"/>
                </a:cubicBezTo>
                <a:cubicBezTo>
                  <a:pt x="0" y="198"/>
                  <a:pt x="58" y="256"/>
                  <a:pt x="128" y="256"/>
                </a:cubicBezTo>
                <a:cubicBezTo>
                  <a:pt x="140" y="256"/>
                  <a:pt x="151" y="254"/>
                  <a:pt x="162" y="251"/>
                </a:cubicBezTo>
                <a:cubicBezTo>
                  <a:pt x="162" y="251"/>
                  <a:pt x="163" y="251"/>
                  <a:pt x="163" y="252"/>
                </a:cubicBezTo>
                <a:cubicBezTo>
                  <a:pt x="163" y="251"/>
                  <a:pt x="163" y="251"/>
                  <a:pt x="163" y="251"/>
                </a:cubicBezTo>
                <a:cubicBezTo>
                  <a:pt x="217" y="235"/>
                  <a:pt x="256" y="186"/>
                  <a:pt x="256" y="128"/>
                </a:cubicBezTo>
                <a:cubicBezTo>
                  <a:pt x="256" y="69"/>
                  <a:pt x="217" y="20"/>
                  <a:pt x="163" y="5"/>
                </a:cubicBezTo>
                <a:close/>
                <a:moveTo>
                  <a:pt x="148" y="9"/>
                </a:moveTo>
                <a:cubicBezTo>
                  <a:pt x="143" y="11"/>
                  <a:pt x="139" y="13"/>
                  <a:pt x="134" y="16"/>
                </a:cubicBezTo>
                <a:cubicBezTo>
                  <a:pt x="85" y="16"/>
                  <a:pt x="85" y="16"/>
                  <a:pt x="85" y="16"/>
                </a:cubicBezTo>
                <a:cubicBezTo>
                  <a:pt x="99" y="11"/>
                  <a:pt x="113" y="8"/>
                  <a:pt x="128" y="8"/>
                </a:cubicBezTo>
                <a:cubicBezTo>
                  <a:pt x="135" y="8"/>
                  <a:pt x="141" y="8"/>
                  <a:pt x="148" y="9"/>
                </a:cubicBezTo>
                <a:close/>
                <a:moveTo>
                  <a:pt x="47" y="216"/>
                </a:moveTo>
                <a:cubicBezTo>
                  <a:pt x="105" y="216"/>
                  <a:pt x="105" y="216"/>
                  <a:pt x="105" y="216"/>
                </a:cubicBezTo>
                <a:cubicBezTo>
                  <a:pt x="110" y="222"/>
                  <a:pt x="116" y="227"/>
                  <a:pt x="122" y="232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61" y="227"/>
                  <a:pt x="53" y="222"/>
                  <a:pt x="47" y="216"/>
                </a:cubicBezTo>
                <a:close/>
                <a:moveTo>
                  <a:pt x="39" y="208"/>
                </a:moveTo>
                <a:cubicBezTo>
                  <a:pt x="34" y="203"/>
                  <a:pt x="30" y="197"/>
                  <a:pt x="27" y="192"/>
                </a:cubicBezTo>
                <a:cubicBezTo>
                  <a:pt x="88" y="192"/>
                  <a:pt x="88" y="192"/>
                  <a:pt x="88" y="192"/>
                </a:cubicBezTo>
                <a:cubicBezTo>
                  <a:pt x="91" y="197"/>
                  <a:pt x="94" y="203"/>
                  <a:pt x="98" y="208"/>
                </a:cubicBezTo>
                <a:lnTo>
                  <a:pt x="39" y="208"/>
                </a:lnTo>
                <a:close/>
                <a:moveTo>
                  <a:pt x="22" y="184"/>
                </a:moveTo>
                <a:cubicBezTo>
                  <a:pt x="19" y="179"/>
                  <a:pt x="17" y="173"/>
                  <a:pt x="15" y="168"/>
                </a:cubicBezTo>
                <a:cubicBezTo>
                  <a:pt x="78" y="168"/>
                  <a:pt x="78" y="168"/>
                  <a:pt x="78" y="168"/>
                </a:cubicBezTo>
                <a:cubicBezTo>
                  <a:pt x="80" y="173"/>
                  <a:pt x="82" y="179"/>
                  <a:pt x="84" y="184"/>
                </a:cubicBezTo>
                <a:lnTo>
                  <a:pt x="22" y="184"/>
                </a:lnTo>
                <a:close/>
                <a:moveTo>
                  <a:pt x="8" y="128"/>
                </a:moveTo>
                <a:cubicBezTo>
                  <a:pt x="8" y="125"/>
                  <a:pt x="8" y="122"/>
                  <a:pt x="9" y="120"/>
                </a:cubicBezTo>
                <a:cubicBezTo>
                  <a:pt x="73" y="120"/>
                  <a:pt x="73" y="120"/>
                  <a:pt x="73" y="120"/>
                </a:cubicBezTo>
                <a:cubicBezTo>
                  <a:pt x="72" y="122"/>
                  <a:pt x="72" y="125"/>
                  <a:pt x="72" y="128"/>
                </a:cubicBezTo>
                <a:cubicBezTo>
                  <a:pt x="72" y="130"/>
                  <a:pt x="72" y="133"/>
                  <a:pt x="73" y="136"/>
                </a:cubicBezTo>
                <a:cubicBezTo>
                  <a:pt x="9" y="136"/>
                  <a:pt x="9" y="136"/>
                  <a:pt x="9" y="136"/>
                </a:cubicBezTo>
                <a:cubicBezTo>
                  <a:pt x="8" y="133"/>
                  <a:pt x="8" y="130"/>
                  <a:pt x="8" y="128"/>
                </a:cubicBezTo>
                <a:close/>
                <a:moveTo>
                  <a:pt x="73" y="144"/>
                </a:moveTo>
                <a:cubicBezTo>
                  <a:pt x="74" y="149"/>
                  <a:pt x="75" y="155"/>
                  <a:pt x="76" y="160"/>
                </a:cubicBezTo>
                <a:cubicBezTo>
                  <a:pt x="13" y="160"/>
                  <a:pt x="13" y="160"/>
                  <a:pt x="13" y="160"/>
                </a:cubicBezTo>
                <a:cubicBezTo>
                  <a:pt x="11" y="155"/>
                  <a:pt x="10" y="149"/>
                  <a:pt x="9" y="144"/>
                </a:cubicBezTo>
                <a:lnTo>
                  <a:pt x="73" y="144"/>
                </a:lnTo>
                <a:close/>
                <a:moveTo>
                  <a:pt x="73" y="112"/>
                </a:moveTo>
                <a:cubicBezTo>
                  <a:pt x="9" y="112"/>
                  <a:pt x="9" y="112"/>
                  <a:pt x="9" y="112"/>
                </a:cubicBezTo>
                <a:cubicBezTo>
                  <a:pt x="10" y="106"/>
                  <a:pt x="11" y="101"/>
                  <a:pt x="13" y="96"/>
                </a:cubicBezTo>
                <a:cubicBezTo>
                  <a:pt x="76" y="96"/>
                  <a:pt x="76" y="96"/>
                  <a:pt x="76" y="96"/>
                </a:cubicBezTo>
                <a:cubicBezTo>
                  <a:pt x="75" y="101"/>
                  <a:pt x="74" y="106"/>
                  <a:pt x="73" y="112"/>
                </a:cubicBezTo>
                <a:close/>
                <a:moveTo>
                  <a:pt x="78" y="88"/>
                </a:moveTo>
                <a:cubicBezTo>
                  <a:pt x="15" y="88"/>
                  <a:pt x="15" y="88"/>
                  <a:pt x="15" y="88"/>
                </a:cubicBezTo>
                <a:cubicBezTo>
                  <a:pt x="17" y="82"/>
                  <a:pt x="19" y="77"/>
                  <a:pt x="22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2" y="77"/>
                  <a:pt x="80" y="82"/>
                  <a:pt x="78" y="88"/>
                </a:cubicBezTo>
                <a:close/>
                <a:moveTo>
                  <a:pt x="88" y="64"/>
                </a:moveTo>
                <a:cubicBezTo>
                  <a:pt x="27" y="64"/>
                  <a:pt x="27" y="64"/>
                  <a:pt x="27" y="64"/>
                </a:cubicBezTo>
                <a:cubicBezTo>
                  <a:pt x="30" y="58"/>
                  <a:pt x="34" y="53"/>
                  <a:pt x="39" y="48"/>
                </a:cubicBezTo>
                <a:cubicBezTo>
                  <a:pt x="98" y="48"/>
                  <a:pt x="98" y="48"/>
                  <a:pt x="98" y="48"/>
                </a:cubicBezTo>
                <a:cubicBezTo>
                  <a:pt x="94" y="53"/>
                  <a:pt x="91" y="58"/>
                  <a:pt x="88" y="64"/>
                </a:cubicBezTo>
                <a:close/>
                <a:moveTo>
                  <a:pt x="105" y="40"/>
                </a:moveTo>
                <a:cubicBezTo>
                  <a:pt x="47" y="40"/>
                  <a:pt x="47" y="40"/>
                  <a:pt x="47" y="40"/>
                </a:cubicBezTo>
                <a:cubicBezTo>
                  <a:pt x="53" y="34"/>
                  <a:pt x="61" y="28"/>
                  <a:pt x="68" y="24"/>
                </a:cubicBezTo>
                <a:cubicBezTo>
                  <a:pt x="122" y="24"/>
                  <a:pt x="122" y="24"/>
                  <a:pt x="122" y="24"/>
                </a:cubicBezTo>
                <a:cubicBezTo>
                  <a:pt x="116" y="28"/>
                  <a:pt x="110" y="34"/>
                  <a:pt x="105" y="40"/>
                </a:cubicBezTo>
                <a:close/>
                <a:moveTo>
                  <a:pt x="128" y="248"/>
                </a:moveTo>
                <a:cubicBezTo>
                  <a:pt x="113" y="248"/>
                  <a:pt x="99" y="245"/>
                  <a:pt x="85" y="240"/>
                </a:cubicBezTo>
                <a:cubicBezTo>
                  <a:pt x="134" y="240"/>
                  <a:pt x="134" y="240"/>
                  <a:pt x="134" y="240"/>
                </a:cubicBezTo>
                <a:cubicBezTo>
                  <a:pt x="139" y="242"/>
                  <a:pt x="143" y="244"/>
                  <a:pt x="148" y="246"/>
                </a:cubicBezTo>
                <a:cubicBezTo>
                  <a:pt x="141" y="247"/>
                  <a:pt x="135" y="248"/>
                  <a:pt x="128" y="248"/>
                </a:cubicBezTo>
                <a:close/>
                <a:moveTo>
                  <a:pt x="162" y="243"/>
                </a:moveTo>
                <a:cubicBezTo>
                  <a:pt x="113" y="228"/>
                  <a:pt x="80" y="182"/>
                  <a:pt x="80" y="128"/>
                </a:cubicBezTo>
                <a:cubicBezTo>
                  <a:pt x="80" y="73"/>
                  <a:pt x="113" y="27"/>
                  <a:pt x="162" y="13"/>
                </a:cubicBezTo>
                <a:cubicBezTo>
                  <a:pt x="212" y="27"/>
                  <a:pt x="248" y="73"/>
                  <a:pt x="248" y="128"/>
                </a:cubicBezTo>
                <a:cubicBezTo>
                  <a:pt x="248" y="182"/>
                  <a:pt x="212" y="228"/>
                  <a:pt x="162" y="2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2466231" y="1645781"/>
            <a:ext cx="302815" cy="302815"/>
          </a:xfrm>
          <a:custGeom>
            <a:avLst/>
            <a:gdLst>
              <a:gd name="T0" fmla="*/ 93 w 256"/>
              <a:gd name="T1" fmla="*/ 252 h 256"/>
              <a:gd name="T2" fmla="*/ 128 w 256"/>
              <a:gd name="T3" fmla="*/ 256 h 256"/>
              <a:gd name="T4" fmla="*/ 128 w 256"/>
              <a:gd name="T5" fmla="*/ 0 h 256"/>
              <a:gd name="T6" fmla="*/ 93 w 256"/>
              <a:gd name="T7" fmla="*/ 4 h 256"/>
              <a:gd name="T8" fmla="*/ 0 w 256"/>
              <a:gd name="T9" fmla="*/ 128 h 256"/>
              <a:gd name="T10" fmla="*/ 8 w 256"/>
              <a:gd name="T11" fmla="*/ 128 h 256"/>
              <a:gd name="T12" fmla="*/ 176 w 256"/>
              <a:gd name="T13" fmla="*/ 120 h 256"/>
              <a:gd name="T14" fmla="*/ 176 w 256"/>
              <a:gd name="T15" fmla="*/ 136 h 256"/>
              <a:gd name="T16" fmla="*/ 8 w 256"/>
              <a:gd name="T17" fmla="*/ 128 h 256"/>
              <a:gd name="T18" fmla="*/ 141 w 256"/>
              <a:gd name="T19" fmla="*/ 40 h 256"/>
              <a:gd name="T20" fmla="*/ 69 w 256"/>
              <a:gd name="T21" fmla="*/ 24 h 256"/>
              <a:gd name="T22" fmla="*/ 85 w 256"/>
              <a:gd name="T23" fmla="*/ 16 h 256"/>
              <a:gd name="T24" fmla="*/ 104 w 256"/>
              <a:gd name="T25" fmla="*/ 16 h 256"/>
              <a:gd name="T26" fmla="*/ 148 w 256"/>
              <a:gd name="T27" fmla="*/ 48 h 256"/>
              <a:gd name="T28" fmla="*/ 27 w 256"/>
              <a:gd name="T29" fmla="*/ 64 h 256"/>
              <a:gd name="T30" fmla="*/ 148 w 256"/>
              <a:gd name="T31" fmla="*/ 48 h 256"/>
              <a:gd name="T32" fmla="*/ 170 w 256"/>
              <a:gd name="T33" fmla="*/ 88 h 256"/>
              <a:gd name="T34" fmla="*/ 22 w 256"/>
              <a:gd name="T35" fmla="*/ 72 h 256"/>
              <a:gd name="T36" fmla="*/ 120 w 256"/>
              <a:gd name="T37" fmla="*/ 232 h 256"/>
              <a:gd name="T38" fmla="*/ 47 w 256"/>
              <a:gd name="T39" fmla="*/ 216 h 256"/>
              <a:gd name="T40" fmla="*/ 120 w 256"/>
              <a:gd name="T41" fmla="*/ 232 h 256"/>
              <a:gd name="T42" fmla="*/ 95 w 256"/>
              <a:gd name="T43" fmla="*/ 243 h 256"/>
              <a:gd name="T44" fmla="*/ 104 w 256"/>
              <a:gd name="T45" fmla="*/ 240 h 256"/>
              <a:gd name="T46" fmla="*/ 39 w 256"/>
              <a:gd name="T47" fmla="*/ 208 h 256"/>
              <a:gd name="T48" fmla="*/ 159 w 256"/>
              <a:gd name="T49" fmla="*/ 192 h 256"/>
              <a:gd name="T50" fmla="*/ 164 w 256"/>
              <a:gd name="T51" fmla="*/ 184 h 256"/>
              <a:gd name="T52" fmla="*/ 15 w 256"/>
              <a:gd name="T53" fmla="*/ 168 h 256"/>
              <a:gd name="T54" fmla="*/ 164 w 256"/>
              <a:gd name="T55" fmla="*/ 184 h 256"/>
              <a:gd name="T56" fmla="*/ 175 w 256"/>
              <a:gd name="T57" fmla="*/ 112 h 256"/>
              <a:gd name="T58" fmla="*/ 13 w 256"/>
              <a:gd name="T59" fmla="*/ 96 h 256"/>
              <a:gd name="T60" fmla="*/ 175 w 256"/>
              <a:gd name="T61" fmla="*/ 144 h 256"/>
              <a:gd name="T62" fmla="*/ 13 w 256"/>
              <a:gd name="T63" fmla="*/ 160 h 256"/>
              <a:gd name="T64" fmla="*/ 175 w 256"/>
              <a:gd name="T65" fmla="*/ 144 h 256"/>
              <a:gd name="T66" fmla="*/ 248 w 256"/>
              <a:gd name="T67" fmla="*/ 128 h 256"/>
              <a:gd name="T68" fmla="*/ 109 w 256"/>
              <a:gd name="T69" fmla="*/ 246 h 256"/>
              <a:gd name="T70" fmla="*/ 109 w 256"/>
              <a:gd name="T71" fmla="*/ 9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6" h="256">
                <a:moveTo>
                  <a:pt x="93" y="251"/>
                </a:moveTo>
                <a:cubicBezTo>
                  <a:pt x="93" y="252"/>
                  <a:pt x="93" y="252"/>
                  <a:pt x="93" y="252"/>
                </a:cubicBezTo>
                <a:cubicBezTo>
                  <a:pt x="94" y="251"/>
                  <a:pt x="94" y="251"/>
                  <a:pt x="95" y="251"/>
                </a:cubicBezTo>
                <a:cubicBezTo>
                  <a:pt x="105" y="254"/>
                  <a:pt x="117" y="256"/>
                  <a:pt x="128" y="256"/>
                </a:cubicBez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117" y="0"/>
                  <a:pt x="105" y="1"/>
                  <a:pt x="95" y="4"/>
                </a:cubicBezTo>
                <a:cubicBezTo>
                  <a:pt x="94" y="4"/>
                  <a:pt x="94" y="4"/>
                  <a:pt x="93" y="4"/>
                </a:cubicBezTo>
                <a:cubicBezTo>
                  <a:pt x="93" y="5"/>
                  <a:pt x="93" y="5"/>
                  <a:pt x="93" y="5"/>
                </a:cubicBezTo>
                <a:cubicBezTo>
                  <a:pt x="40" y="20"/>
                  <a:pt x="0" y="69"/>
                  <a:pt x="0" y="128"/>
                </a:cubicBezTo>
                <a:cubicBezTo>
                  <a:pt x="0" y="186"/>
                  <a:pt x="40" y="235"/>
                  <a:pt x="93" y="251"/>
                </a:cubicBezTo>
                <a:close/>
                <a:moveTo>
                  <a:pt x="8" y="128"/>
                </a:moveTo>
                <a:cubicBezTo>
                  <a:pt x="8" y="125"/>
                  <a:pt x="8" y="122"/>
                  <a:pt x="9" y="120"/>
                </a:cubicBezTo>
                <a:cubicBezTo>
                  <a:pt x="176" y="120"/>
                  <a:pt x="176" y="120"/>
                  <a:pt x="176" y="120"/>
                </a:cubicBezTo>
                <a:cubicBezTo>
                  <a:pt x="176" y="122"/>
                  <a:pt x="176" y="125"/>
                  <a:pt x="176" y="128"/>
                </a:cubicBezTo>
                <a:cubicBezTo>
                  <a:pt x="176" y="130"/>
                  <a:pt x="176" y="133"/>
                  <a:pt x="176" y="136"/>
                </a:cubicBezTo>
                <a:cubicBezTo>
                  <a:pt x="9" y="136"/>
                  <a:pt x="9" y="136"/>
                  <a:pt x="9" y="136"/>
                </a:cubicBezTo>
                <a:cubicBezTo>
                  <a:pt x="8" y="133"/>
                  <a:pt x="8" y="130"/>
                  <a:pt x="8" y="128"/>
                </a:cubicBezTo>
                <a:close/>
                <a:moveTo>
                  <a:pt x="120" y="24"/>
                </a:moveTo>
                <a:cubicBezTo>
                  <a:pt x="127" y="28"/>
                  <a:pt x="134" y="34"/>
                  <a:pt x="141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53" y="34"/>
                  <a:pt x="61" y="28"/>
                  <a:pt x="69" y="24"/>
                </a:cubicBezTo>
                <a:lnTo>
                  <a:pt x="120" y="24"/>
                </a:lnTo>
                <a:close/>
                <a:moveTo>
                  <a:pt x="85" y="16"/>
                </a:moveTo>
                <a:cubicBezTo>
                  <a:pt x="88" y="15"/>
                  <a:pt x="91" y="14"/>
                  <a:pt x="95" y="13"/>
                </a:cubicBezTo>
                <a:cubicBezTo>
                  <a:pt x="98" y="14"/>
                  <a:pt x="101" y="15"/>
                  <a:pt x="104" y="16"/>
                </a:cubicBezTo>
                <a:lnTo>
                  <a:pt x="85" y="16"/>
                </a:lnTo>
                <a:close/>
                <a:moveTo>
                  <a:pt x="148" y="48"/>
                </a:moveTo>
                <a:cubicBezTo>
                  <a:pt x="152" y="53"/>
                  <a:pt x="156" y="58"/>
                  <a:pt x="159" y="64"/>
                </a:cubicBezTo>
                <a:cubicBezTo>
                  <a:pt x="27" y="64"/>
                  <a:pt x="27" y="64"/>
                  <a:pt x="27" y="64"/>
                </a:cubicBezTo>
                <a:cubicBezTo>
                  <a:pt x="30" y="58"/>
                  <a:pt x="35" y="53"/>
                  <a:pt x="39" y="48"/>
                </a:cubicBezTo>
                <a:lnTo>
                  <a:pt x="148" y="48"/>
                </a:lnTo>
                <a:close/>
                <a:moveTo>
                  <a:pt x="164" y="72"/>
                </a:moveTo>
                <a:cubicBezTo>
                  <a:pt x="166" y="77"/>
                  <a:pt x="168" y="82"/>
                  <a:pt x="170" y="88"/>
                </a:cubicBezTo>
                <a:cubicBezTo>
                  <a:pt x="15" y="88"/>
                  <a:pt x="15" y="88"/>
                  <a:pt x="15" y="88"/>
                </a:cubicBezTo>
                <a:cubicBezTo>
                  <a:pt x="17" y="82"/>
                  <a:pt x="20" y="77"/>
                  <a:pt x="22" y="72"/>
                </a:cubicBezTo>
                <a:lnTo>
                  <a:pt x="164" y="72"/>
                </a:lnTo>
                <a:close/>
                <a:moveTo>
                  <a:pt x="120" y="232"/>
                </a:moveTo>
                <a:cubicBezTo>
                  <a:pt x="69" y="232"/>
                  <a:pt x="69" y="232"/>
                  <a:pt x="69" y="232"/>
                </a:cubicBezTo>
                <a:cubicBezTo>
                  <a:pt x="61" y="227"/>
                  <a:pt x="53" y="222"/>
                  <a:pt x="47" y="216"/>
                </a:cubicBezTo>
                <a:cubicBezTo>
                  <a:pt x="141" y="216"/>
                  <a:pt x="141" y="216"/>
                  <a:pt x="141" y="216"/>
                </a:cubicBezTo>
                <a:cubicBezTo>
                  <a:pt x="134" y="222"/>
                  <a:pt x="127" y="227"/>
                  <a:pt x="120" y="232"/>
                </a:cubicBezTo>
                <a:close/>
                <a:moveTo>
                  <a:pt x="104" y="240"/>
                </a:moveTo>
                <a:cubicBezTo>
                  <a:pt x="101" y="241"/>
                  <a:pt x="98" y="242"/>
                  <a:pt x="95" y="243"/>
                </a:cubicBezTo>
                <a:cubicBezTo>
                  <a:pt x="91" y="242"/>
                  <a:pt x="88" y="241"/>
                  <a:pt x="85" y="240"/>
                </a:cubicBezTo>
                <a:lnTo>
                  <a:pt x="104" y="240"/>
                </a:lnTo>
                <a:close/>
                <a:moveTo>
                  <a:pt x="148" y="208"/>
                </a:moveTo>
                <a:cubicBezTo>
                  <a:pt x="39" y="208"/>
                  <a:pt x="39" y="208"/>
                  <a:pt x="39" y="208"/>
                </a:cubicBezTo>
                <a:cubicBezTo>
                  <a:pt x="35" y="203"/>
                  <a:pt x="30" y="197"/>
                  <a:pt x="27" y="192"/>
                </a:cubicBezTo>
                <a:cubicBezTo>
                  <a:pt x="159" y="192"/>
                  <a:pt x="159" y="192"/>
                  <a:pt x="159" y="192"/>
                </a:cubicBezTo>
                <a:cubicBezTo>
                  <a:pt x="156" y="197"/>
                  <a:pt x="152" y="203"/>
                  <a:pt x="148" y="208"/>
                </a:cubicBezTo>
                <a:close/>
                <a:moveTo>
                  <a:pt x="164" y="184"/>
                </a:moveTo>
                <a:cubicBezTo>
                  <a:pt x="22" y="184"/>
                  <a:pt x="22" y="184"/>
                  <a:pt x="22" y="184"/>
                </a:cubicBezTo>
                <a:cubicBezTo>
                  <a:pt x="20" y="179"/>
                  <a:pt x="17" y="173"/>
                  <a:pt x="15" y="168"/>
                </a:cubicBezTo>
                <a:cubicBezTo>
                  <a:pt x="170" y="168"/>
                  <a:pt x="170" y="168"/>
                  <a:pt x="170" y="168"/>
                </a:cubicBezTo>
                <a:cubicBezTo>
                  <a:pt x="168" y="173"/>
                  <a:pt x="166" y="179"/>
                  <a:pt x="164" y="184"/>
                </a:cubicBezTo>
                <a:close/>
                <a:moveTo>
                  <a:pt x="172" y="96"/>
                </a:moveTo>
                <a:cubicBezTo>
                  <a:pt x="174" y="101"/>
                  <a:pt x="175" y="106"/>
                  <a:pt x="175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10" y="106"/>
                  <a:pt x="11" y="101"/>
                  <a:pt x="13" y="96"/>
                </a:cubicBezTo>
                <a:lnTo>
                  <a:pt x="172" y="96"/>
                </a:lnTo>
                <a:close/>
                <a:moveTo>
                  <a:pt x="175" y="144"/>
                </a:moveTo>
                <a:cubicBezTo>
                  <a:pt x="175" y="149"/>
                  <a:pt x="174" y="155"/>
                  <a:pt x="172" y="160"/>
                </a:cubicBezTo>
                <a:cubicBezTo>
                  <a:pt x="13" y="160"/>
                  <a:pt x="13" y="160"/>
                  <a:pt x="13" y="160"/>
                </a:cubicBezTo>
                <a:cubicBezTo>
                  <a:pt x="11" y="155"/>
                  <a:pt x="10" y="149"/>
                  <a:pt x="9" y="144"/>
                </a:cubicBezTo>
                <a:lnTo>
                  <a:pt x="175" y="144"/>
                </a:lnTo>
                <a:close/>
                <a:moveTo>
                  <a:pt x="128" y="8"/>
                </a:moveTo>
                <a:cubicBezTo>
                  <a:pt x="195" y="8"/>
                  <a:pt x="248" y="62"/>
                  <a:pt x="248" y="128"/>
                </a:cubicBezTo>
                <a:cubicBezTo>
                  <a:pt x="248" y="194"/>
                  <a:pt x="195" y="248"/>
                  <a:pt x="128" y="248"/>
                </a:cubicBezTo>
                <a:cubicBezTo>
                  <a:pt x="122" y="248"/>
                  <a:pt x="115" y="247"/>
                  <a:pt x="109" y="246"/>
                </a:cubicBezTo>
                <a:cubicBezTo>
                  <a:pt x="155" y="227"/>
                  <a:pt x="184" y="181"/>
                  <a:pt x="184" y="128"/>
                </a:cubicBezTo>
                <a:cubicBezTo>
                  <a:pt x="184" y="74"/>
                  <a:pt x="155" y="28"/>
                  <a:pt x="109" y="9"/>
                </a:cubicBezTo>
                <a:cubicBezTo>
                  <a:pt x="115" y="8"/>
                  <a:pt x="122" y="8"/>
                  <a:pt x="128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53"/>
          <p:cNvSpPr>
            <a:spLocks noEditPoints="1"/>
          </p:cNvSpPr>
          <p:nvPr/>
        </p:nvSpPr>
        <p:spPr bwMode="auto">
          <a:xfrm>
            <a:off x="2857777" y="1645781"/>
            <a:ext cx="302815" cy="302815"/>
          </a:xfrm>
          <a:custGeom>
            <a:avLst/>
            <a:gdLst>
              <a:gd name="T0" fmla="*/ 95 w 256"/>
              <a:gd name="T1" fmla="*/ 4 h 256"/>
              <a:gd name="T2" fmla="*/ 93 w 256"/>
              <a:gd name="T3" fmla="*/ 5 h 256"/>
              <a:gd name="T4" fmla="*/ 93 w 256"/>
              <a:gd name="T5" fmla="*/ 251 h 256"/>
              <a:gd name="T6" fmla="*/ 95 w 256"/>
              <a:gd name="T7" fmla="*/ 251 h 256"/>
              <a:gd name="T8" fmla="*/ 256 w 256"/>
              <a:gd name="T9" fmla="*/ 128 h 256"/>
              <a:gd name="T10" fmla="*/ 248 w 256"/>
              <a:gd name="T11" fmla="*/ 128 h 256"/>
              <a:gd name="T12" fmla="*/ 184 w 256"/>
              <a:gd name="T13" fmla="*/ 136 h 256"/>
              <a:gd name="T14" fmla="*/ 184 w 256"/>
              <a:gd name="T15" fmla="*/ 120 h 256"/>
              <a:gd name="T16" fmla="*/ 248 w 256"/>
              <a:gd name="T17" fmla="*/ 128 h 256"/>
              <a:gd name="T18" fmla="*/ 210 w 256"/>
              <a:gd name="T19" fmla="*/ 216 h 256"/>
              <a:gd name="T20" fmla="*/ 134 w 256"/>
              <a:gd name="T21" fmla="*/ 232 h 256"/>
              <a:gd name="T22" fmla="*/ 158 w 256"/>
              <a:gd name="T23" fmla="*/ 208 h 256"/>
              <a:gd name="T24" fmla="*/ 230 w 256"/>
              <a:gd name="T25" fmla="*/ 192 h 256"/>
              <a:gd name="T26" fmla="*/ 158 w 256"/>
              <a:gd name="T27" fmla="*/ 208 h 256"/>
              <a:gd name="T28" fmla="*/ 179 w 256"/>
              <a:gd name="T29" fmla="*/ 168 h 256"/>
              <a:gd name="T30" fmla="*/ 235 w 256"/>
              <a:gd name="T31" fmla="*/ 184 h 256"/>
              <a:gd name="T32" fmla="*/ 181 w 256"/>
              <a:gd name="T33" fmla="*/ 160 h 256"/>
              <a:gd name="T34" fmla="*/ 247 w 256"/>
              <a:gd name="T35" fmla="*/ 144 h 256"/>
              <a:gd name="T36" fmla="*/ 181 w 256"/>
              <a:gd name="T37" fmla="*/ 160 h 256"/>
              <a:gd name="T38" fmla="*/ 181 w 256"/>
              <a:gd name="T39" fmla="*/ 96 h 256"/>
              <a:gd name="T40" fmla="*/ 247 w 256"/>
              <a:gd name="T41" fmla="*/ 112 h 256"/>
              <a:gd name="T42" fmla="*/ 179 w 256"/>
              <a:gd name="T43" fmla="*/ 88 h 256"/>
              <a:gd name="T44" fmla="*/ 235 w 256"/>
              <a:gd name="T45" fmla="*/ 72 h 256"/>
              <a:gd name="T46" fmla="*/ 179 w 256"/>
              <a:gd name="T47" fmla="*/ 88 h 256"/>
              <a:gd name="T48" fmla="*/ 158 w 256"/>
              <a:gd name="T49" fmla="*/ 48 h 256"/>
              <a:gd name="T50" fmla="*/ 230 w 256"/>
              <a:gd name="T51" fmla="*/ 64 h 256"/>
              <a:gd name="T52" fmla="*/ 152 w 256"/>
              <a:gd name="T53" fmla="*/ 40 h 256"/>
              <a:gd name="T54" fmla="*/ 188 w 256"/>
              <a:gd name="T55" fmla="*/ 24 h 256"/>
              <a:gd name="T56" fmla="*/ 152 w 256"/>
              <a:gd name="T57" fmla="*/ 40 h 256"/>
              <a:gd name="T58" fmla="*/ 171 w 256"/>
              <a:gd name="T59" fmla="*/ 16 h 256"/>
              <a:gd name="T60" fmla="*/ 109 w 256"/>
              <a:gd name="T61" fmla="*/ 9 h 256"/>
              <a:gd name="T62" fmla="*/ 8 w 256"/>
              <a:gd name="T63" fmla="*/ 128 h 256"/>
              <a:gd name="T64" fmla="*/ 176 w 256"/>
              <a:gd name="T65" fmla="*/ 128 h 256"/>
              <a:gd name="T66" fmla="*/ 8 w 256"/>
              <a:gd name="T67" fmla="*/ 128 h 256"/>
              <a:gd name="T68" fmla="*/ 122 w 256"/>
              <a:gd name="T69" fmla="*/ 240 h 256"/>
              <a:gd name="T70" fmla="*/ 128 w 256"/>
              <a:gd name="T71" fmla="*/ 2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117" y="0"/>
                  <a:pt x="106" y="1"/>
                  <a:pt x="95" y="4"/>
                </a:cubicBezTo>
                <a:cubicBezTo>
                  <a:pt x="94" y="4"/>
                  <a:pt x="94" y="4"/>
                  <a:pt x="93" y="4"/>
                </a:cubicBezTo>
                <a:cubicBezTo>
                  <a:pt x="93" y="5"/>
                  <a:pt x="93" y="5"/>
                  <a:pt x="93" y="5"/>
                </a:cubicBezTo>
                <a:cubicBezTo>
                  <a:pt x="40" y="20"/>
                  <a:pt x="0" y="69"/>
                  <a:pt x="0" y="128"/>
                </a:cubicBezTo>
                <a:cubicBezTo>
                  <a:pt x="0" y="186"/>
                  <a:pt x="40" y="235"/>
                  <a:pt x="93" y="251"/>
                </a:cubicBezTo>
                <a:cubicBezTo>
                  <a:pt x="93" y="252"/>
                  <a:pt x="93" y="252"/>
                  <a:pt x="93" y="252"/>
                </a:cubicBezTo>
                <a:cubicBezTo>
                  <a:pt x="94" y="251"/>
                  <a:pt x="94" y="251"/>
                  <a:pt x="95" y="251"/>
                </a:cubicBezTo>
                <a:cubicBezTo>
                  <a:pt x="106" y="254"/>
                  <a:pt x="117" y="256"/>
                  <a:pt x="128" y="256"/>
                </a:cubicBez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lose/>
                <a:moveTo>
                  <a:pt x="248" y="128"/>
                </a:moveTo>
                <a:cubicBezTo>
                  <a:pt x="248" y="130"/>
                  <a:pt x="248" y="133"/>
                  <a:pt x="248" y="136"/>
                </a:cubicBezTo>
                <a:cubicBezTo>
                  <a:pt x="184" y="136"/>
                  <a:pt x="184" y="136"/>
                  <a:pt x="184" y="136"/>
                </a:cubicBezTo>
                <a:cubicBezTo>
                  <a:pt x="184" y="133"/>
                  <a:pt x="184" y="130"/>
                  <a:pt x="184" y="128"/>
                </a:cubicBezTo>
                <a:cubicBezTo>
                  <a:pt x="184" y="125"/>
                  <a:pt x="184" y="122"/>
                  <a:pt x="184" y="120"/>
                </a:cubicBezTo>
                <a:cubicBezTo>
                  <a:pt x="248" y="120"/>
                  <a:pt x="248" y="120"/>
                  <a:pt x="248" y="120"/>
                </a:cubicBezTo>
                <a:cubicBezTo>
                  <a:pt x="248" y="122"/>
                  <a:pt x="248" y="125"/>
                  <a:pt x="248" y="128"/>
                </a:cubicBezTo>
                <a:close/>
                <a:moveTo>
                  <a:pt x="152" y="216"/>
                </a:moveTo>
                <a:cubicBezTo>
                  <a:pt x="210" y="216"/>
                  <a:pt x="210" y="216"/>
                  <a:pt x="210" y="216"/>
                </a:cubicBezTo>
                <a:cubicBezTo>
                  <a:pt x="203" y="222"/>
                  <a:pt x="196" y="227"/>
                  <a:pt x="188" y="232"/>
                </a:cubicBezTo>
                <a:cubicBezTo>
                  <a:pt x="134" y="232"/>
                  <a:pt x="134" y="232"/>
                  <a:pt x="134" y="232"/>
                </a:cubicBezTo>
                <a:cubicBezTo>
                  <a:pt x="141" y="227"/>
                  <a:pt x="147" y="222"/>
                  <a:pt x="152" y="216"/>
                </a:cubicBezTo>
                <a:close/>
                <a:moveTo>
                  <a:pt x="158" y="208"/>
                </a:moveTo>
                <a:cubicBezTo>
                  <a:pt x="162" y="203"/>
                  <a:pt x="166" y="197"/>
                  <a:pt x="169" y="192"/>
                </a:cubicBezTo>
                <a:cubicBezTo>
                  <a:pt x="230" y="192"/>
                  <a:pt x="230" y="192"/>
                  <a:pt x="230" y="192"/>
                </a:cubicBezTo>
                <a:cubicBezTo>
                  <a:pt x="226" y="197"/>
                  <a:pt x="222" y="203"/>
                  <a:pt x="218" y="208"/>
                </a:cubicBezTo>
                <a:lnTo>
                  <a:pt x="158" y="208"/>
                </a:lnTo>
                <a:close/>
                <a:moveTo>
                  <a:pt x="173" y="184"/>
                </a:moveTo>
                <a:cubicBezTo>
                  <a:pt x="175" y="179"/>
                  <a:pt x="177" y="173"/>
                  <a:pt x="179" y="168"/>
                </a:cubicBezTo>
                <a:cubicBezTo>
                  <a:pt x="242" y="168"/>
                  <a:pt x="242" y="168"/>
                  <a:pt x="242" y="168"/>
                </a:cubicBezTo>
                <a:cubicBezTo>
                  <a:pt x="240" y="173"/>
                  <a:pt x="237" y="179"/>
                  <a:pt x="235" y="184"/>
                </a:cubicBezTo>
                <a:lnTo>
                  <a:pt x="173" y="184"/>
                </a:lnTo>
                <a:close/>
                <a:moveTo>
                  <a:pt x="181" y="160"/>
                </a:moveTo>
                <a:cubicBezTo>
                  <a:pt x="182" y="155"/>
                  <a:pt x="183" y="149"/>
                  <a:pt x="183" y="144"/>
                </a:cubicBezTo>
                <a:cubicBezTo>
                  <a:pt x="247" y="144"/>
                  <a:pt x="247" y="144"/>
                  <a:pt x="247" y="144"/>
                </a:cubicBezTo>
                <a:cubicBezTo>
                  <a:pt x="247" y="149"/>
                  <a:pt x="246" y="155"/>
                  <a:pt x="244" y="160"/>
                </a:cubicBezTo>
                <a:lnTo>
                  <a:pt x="181" y="160"/>
                </a:lnTo>
                <a:close/>
                <a:moveTo>
                  <a:pt x="183" y="112"/>
                </a:moveTo>
                <a:cubicBezTo>
                  <a:pt x="183" y="106"/>
                  <a:pt x="182" y="101"/>
                  <a:pt x="181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6" y="101"/>
                  <a:pt x="247" y="106"/>
                  <a:pt x="247" y="112"/>
                </a:cubicBezTo>
                <a:lnTo>
                  <a:pt x="183" y="112"/>
                </a:lnTo>
                <a:close/>
                <a:moveTo>
                  <a:pt x="179" y="88"/>
                </a:moveTo>
                <a:cubicBezTo>
                  <a:pt x="177" y="82"/>
                  <a:pt x="175" y="77"/>
                  <a:pt x="173" y="72"/>
                </a:cubicBezTo>
                <a:cubicBezTo>
                  <a:pt x="235" y="72"/>
                  <a:pt x="235" y="72"/>
                  <a:pt x="235" y="72"/>
                </a:cubicBezTo>
                <a:cubicBezTo>
                  <a:pt x="237" y="77"/>
                  <a:pt x="240" y="82"/>
                  <a:pt x="242" y="88"/>
                </a:cubicBezTo>
                <a:lnTo>
                  <a:pt x="179" y="88"/>
                </a:lnTo>
                <a:close/>
                <a:moveTo>
                  <a:pt x="169" y="64"/>
                </a:moveTo>
                <a:cubicBezTo>
                  <a:pt x="166" y="58"/>
                  <a:pt x="162" y="53"/>
                  <a:pt x="158" y="48"/>
                </a:cubicBezTo>
                <a:cubicBezTo>
                  <a:pt x="218" y="48"/>
                  <a:pt x="218" y="48"/>
                  <a:pt x="218" y="48"/>
                </a:cubicBezTo>
                <a:cubicBezTo>
                  <a:pt x="222" y="53"/>
                  <a:pt x="226" y="58"/>
                  <a:pt x="230" y="64"/>
                </a:cubicBezTo>
                <a:lnTo>
                  <a:pt x="169" y="64"/>
                </a:lnTo>
                <a:close/>
                <a:moveTo>
                  <a:pt x="152" y="40"/>
                </a:moveTo>
                <a:cubicBezTo>
                  <a:pt x="147" y="34"/>
                  <a:pt x="141" y="28"/>
                  <a:pt x="134" y="24"/>
                </a:cubicBezTo>
                <a:cubicBezTo>
                  <a:pt x="188" y="24"/>
                  <a:pt x="188" y="24"/>
                  <a:pt x="188" y="24"/>
                </a:cubicBezTo>
                <a:cubicBezTo>
                  <a:pt x="196" y="28"/>
                  <a:pt x="203" y="34"/>
                  <a:pt x="210" y="40"/>
                </a:cubicBezTo>
                <a:lnTo>
                  <a:pt x="152" y="40"/>
                </a:lnTo>
                <a:close/>
                <a:moveTo>
                  <a:pt x="128" y="8"/>
                </a:moveTo>
                <a:cubicBezTo>
                  <a:pt x="144" y="8"/>
                  <a:pt x="158" y="11"/>
                  <a:pt x="171" y="16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18" y="13"/>
                  <a:pt x="114" y="11"/>
                  <a:pt x="109" y="9"/>
                </a:cubicBezTo>
                <a:cubicBezTo>
                  <a:pt x="115" y="8"/>
                  <a:pt x="122" y="8"/>
                  <a:pt x="128" y="8"/>
                </a:cubicBezTo>
                <a:close/>
                <a:moveTo>
                  <a:pt x="8" y="128"/>
                </a:moveTo>
                <a:cubicBezTo>
                  <a:pt x="8" y="73"/>
                  <a:pt x="45" y="27"/>
                  <a:pt x="95" y="13"/>
                </a:cubicBezTo>
                <a:cubicBezTo>
                  <a:pt x="144" y="27"/>
                  <a:pt x="176" y="73"/>
                  <a:pt x="176" y="128"/>
                </a:cubicBezTo>
                <a:cubicBezTo>
                  <a:pt x="176" y="182"/>
                  <a:pt x="144" y="228"/>
                  <a:pt x="95" y="243"/>
                </a:cubicBezTo>
                <a:cubicBezTo>
                  <a:pt x="45" y="228"/>
                  <a:pt x="8" y="182"/>
                  <a:pt x="8" y="128"/>
                </a:cubicBezTo>
                <a:close/>
                <a:moveTo>
                  <a:pt x="109" y="246"/>
                </a:moveTo>
                <a:cubicBezTo>
                  <a:pt x="114" y="244"/>
                  <a:pt x="118" y="242"/>
                  <a:pt x="122" y="240"/>
                </a:cubicBezTo>
                <a:cubicBezTo>
                  <a:pt x="171" y="240"/>
                  <a:pt x="171" y="240"/>
                  <a:pt x="171" y="240"/>
                </a:cubicBezTo>
                <a:cubicBezTo>
                  <a:pt x="158" y="245"/>
                  <a:pt x="144" y="248"/>
                  <a:pt x="128" y="248"/>
                </a:cubicBezTo>
                <a:cubicBezTo>
                  <a:pt x="122" y="248"/>
                  <a:pt x="115" y="247"/>
                  <a:pt x="109" y="2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3252139" y="1645781"/>
            <a:ext cx="302815" cy="302815"/>
          </a:xfrm>
          <a:custGeom>
            <a:avLst/>
            <a:gdLst>
              <a:gd name="T0" fmla="*/ 163 w 256"/>
              <a:gd name="T1" fmla="*/ 4 h 256"/>
              <a:gd name="T2" fmla="*/ 128 w 256"/>
              <a:gd name="T3" fmla="*/ 0 h 256"/>
              <a:gd name="T4" fmla="*/ 128 w 256"/>
              <a:gd name="T5" fmla="*/ 256 h 256"/>
              <a:gd name="T6" fmla="*/ 163 w 256"/>
              <a:gd name="T7" fmla="*/ 252 h 256"/>
              <a:gd name="T8" fmla="*/ 256 w 256"/>
              <a:gd name="T9" fmla="*/ 128 h 256"/>
              <a:gd name="T10" fmla="*/ 248 w 256"/>
              <a:gd name="T11" fmla="*/ 128 h 256"/>
              <a:gd name="T12" fmla="*/ 80 w 256"/>
              <a:gd name="T13" fmla="*/ 136 h 256"/>
              <a:gd name="T14" fmla="*/ 80 w 256"/>
              <a:gd name="T15" fmla="*/ 120 h 256"/>
              <a:gd name="T16" fmla="*/ 248 w 256"/>
              <a:gd name="T17" fmla="*/ 128 h 256"/>
              <a:gd name="T18" fmla="*/ 115 w 256"/>
              <a:gd name="T19" fmla="*/ 216 h 256"/>
              <a:gd name="T20" fmla="*/ 187 w 256"/>
              <a:gd name="T21" fmla="*/ 232 h 256"/>
              <a:gd name="T22" fmla="*/ 171 w 256"/>
              <a:gd name="T23" fmla="*/ 240 h 256"/>
              <a:gd name="T24" fmla="*/ 152 w 256"/>
              <a:gd name="T25" fmla="*/ 240 h 256"/>
              <a:gd name="T26" fmla="*/ 108 w 256"/>
              <a:gd name="T27" fmla="*/ 208 h 256"/>
              <a:gd name="T28" fmla="*/ 229 w 256"/>
              <a:gd name="T29" fmla="*/ 192 h 256"/>
              <a:gd name="T30" fmla="*/ 108 w 256"/>
              <a:gd name="T31" fmla="*/ 208 h 256"/>
              <a:gd name="T32" fmla="*/ 86 w 256"/>
              <a:gd name="T33" fmla="*/ 168 h 256"/>
              <a:gd name="T34" fmla="*/ 234 w 256"/>
              <a:gd name="T35" fmla="*/ 184 h 256"/>
              <a:gd name="T36" fmla="*/ 84 w 256"/>
              <a:gd name="T37" fmla="*/ 160 h 256"/>
              <a:gd name="T38" fmla="*/ 246 w 256"/>
              <a:gd name="T39" fmla="*/ 144 h 256"/>
              <a:gd name="T40" fmla="*/ 84 w 256"/>
              <a:gd name="T41" fmla="*/ 160 h 256"/>
              <a:gd name="T42" fmla="*/ 84 w 256"/>
              <a:gd name="T43" fmla="*/ 96 h 256"/>
              <a:gd name="T44" fmla="*/ 246 w 256"/>
              <a:gd name="T45" fmla="*/ 112 h 256"/>
              <a:gd name="T46" fmla="*/ 86 w 256"/>
              <a:gd name="T47" fmla="*/ 88 h 256"/>
              <a:gd name="T48" fmla="*/ 234 w 256"/>
              <a:gd name="T49" fmla="*/ 72 h 256"/>
              <a:gd name="T50" fmla="*/ 86 w 256"/>
              <a:gd name="T51" fmla="*/ 88 h 256"/>
              <a:gd name="T52" fmla="*/ 108 w 256"/>
              <a:gd name="T53" fmla="*/ 48 h 256"/>
              <a:gd name="T54" fmla="*/ 229 w 256"/>
              <a:gd name="T55" fmla="*/ 64 h 256"/>
              <a:gd name="T56" fmla="*/ 115 w 256"/>
              <a:gd name="T57" fmla="*/ 40 h 256"/>
              <a:gd name="T58" fmla="*/ 187 w 256"/>
              <a:gd name="T59" fmla="*/ 24 h 256"/>
              <a:gd name="T60" fmla="*/ 115 w 256"/>
              <a:gd name="T61" fmla="*/ 40 h 256"/>
              <a:gd name="T62" fmla="*/ 161 w 256"/>
              <a:gd name="T63" fmla="*/ 13 h 256"/>
              <a:gd name="T64" fmla="*/ 152 w 256"/>
              <a:gd name="T65" fmla="*/ 16 h 256"/>
              <a:gd name="T66" fmla="*/ 8 w 256"/>
              <a:gd name="T67" fmla="*/ 128 h 256"/>
              <a:gd name="T68" fmla="*/ 147 w 256"/>
              <a:gd name="T69" fmla="*/ 9 h 256"/>
              <a:gd name="T70" fmla="*/ 147 w 256"/>
              <a:gd name="T71" fmla="*/ 24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6" h="256">
                <a:moveTo>
                  <a:pt x="163" y="5"/>
                </a:moveTo>
                <a:cubicBezTo>
                  <a:pt x="163" y="4"/>
                  <a:pt x="163" y="4"/>
                  <a:pt x="163" y="4"/>
                </a:cubicBezTo>
                <a:cubicBezTo>
                  <a:pt x="162" y="4"/>
                  <a:pt x="162" y="4"/>
                  <a:pt x="161" y="4"/>
                </a:cubicBezTo>
                <a:cubicBezTo>
                  <a:pt x="151" y="1"/>
                  <a:pt x="13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ubicBezTo>
                  <a:pt x="139" y="256"/>
                  <a:pt x="151" y="254"/>
                  <a:pt x="161" y="251"/>
                </a:cubicBezTo>
                <a:cubicBezTo>
                  <a:pt x="162" y="251"/>
                  <a:pt x="162" y="251"/>
                  <a:pt x="163" y="252"/>
                </a:cubicBezTo>
                <a:cubicBezTo>
                  <a:pt x="163" y="251"/>
                  <a:pt x="163" y="251"/>
                  <a:pt x="163" y="251"/>
                </a:cubicBezTo>
                <a:cubicBezTo>
                  <a:pt x="216" y="235"/>
                  <a:pt x="256" y="186"/>
                  <a:pt x="256" y="128"/>
                </a:cubicBezTo>
                <a:cubicBezTo>
                  <a:pt x="256" y="69"/>
                  <a:pt x="216" y="20"/>
                  <a:pt x="163" y="5"/>
                </a:cubicBezTo>
                <a:close/>
                <a:moveTo>
                  <a:pt x="248" y="128"/>
                </a:moveTo>
                <a:cubicBezTo>
                  <a:pt x="248" y="130"/>
                  <a:pt x="247" y="133"/>
                  <a:pt x="247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3"/>
                  <a:pt x="80" y="130"/>
                  <a:pt x="80" y="128"/>
                </a:cubicBezTo>
                <a:cubicBezTo>
                  <a:pt x="80" y="125"/>
                  <a:pt x="80" y="122"/>
                  <a:pt x="80" y="120"/>
                </a:cubicBezTo>
                <a:cubicBezTo>
                  <a:pt x="247" y="120"/>
                  <a:pt x="247" y="120"/>
                  <a:pt x="247" y="120"/>
                </a:cubicBezTo>
                <a:cubicBezTo>
                  <a:pt x="247" y="122"/>
                  <a:pt x="248" y="125"/>
                  <a:pt x="248" y="128"/>
                </a:cubicBezTo>
                <a:close/>
                <a:moveTo>
                  <a:pt x="136" y="232"/>
                </a:moveTo>
                <a:cubicBezTo>
                  <a:pt x="128" y="227"/>
                  <a:pt x="121" y="222"/>
                  <a:pt x="115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202" y="222"/>
                  <a:pt x="195" y="227"/>
                  <a:pt x="187" y="232"/>
                </a:cubicBezTo>
                <a:lnTo>
                  <a:pt x="136" y="232"/>
                </a:lnTo>
                <a:close/>
                <a:moveTo>
                  <a:pt x="171" y="240"/>
                </a:moveTo>
                <a:cubicBezTo>
                  <a:pt x="168" y="241"/>
                  <a:pt x="164" y="242"/>
                  <a:pt x="161" y="243"/>
                </a:cubicBezTo>
                <a:cubicBezTo>
                  <a:pt x="158" y="242"/>
                  <a:pt x="155" y="241"/>
                  <a:pt x="152" y="240"/>
                </a:cubicBezTo>
                <a:lnTo>
                  <a:pt x="171" y="240"/>
                </a:lnTo>
                <a:close/>
                <a:moveTo>
                  <a:pt x="108" y="208"/>
                </a:moveTo>
                <a:cubicBezTo>
                  <a:pt x="104" y="203"/>
                  <a:pt x="100" y="197"/>
                  <a:pt x="97" y="192"/>
                </a:cubicBezTo>
                <a:cubicBezTo>
                  <a:pt x="229" y="192"/>
                  <a:pt x="229" y="192"/>
                  <a:pt x="229" y="192"/>
                </a:cubicBezTo>
                <a:cubicBezTo>
                  <a:pt x="225" y="197"/>
                  <a:pt x="221" y="203"/>
                  <a:pt x="217" y="208"/>
                </a:cubicBezTo>
                <a:lnTo>
                  <a:pt x="108" y="208"/>
                </a:lnTo>
                <a:close/>
                <a:moveTo>
                  <a:pt x="92" y="184"/>
                </a:moveTo>
                <a:cubicBezTo>
                  <a:pt x="90" y="179"/>
                  <a:pt x="88" y="173"/>
                  <a:pt x="86" y="168"/>
                </a:cubicBezTo>
                <a:cubicBezTo>
                  <a:pt x="241" y="168"/>
                  <a:pt x="241" y="168"/>
                  <a:pt x="241" y="168"/>
                </a:cubicBezTo>
                <a:cubicBezTo>
                  <a:pt x="239" y="173"/>
                  <a:pt x="236" y="179"/>
                  <a:pt x="234" y="184"/>
                </a:cubicBezTo>
                <a:lnTo>
                  <a:pt x="92" y="184"/>
                </a:lnTo>
                <a:close/>
                <a:moveTo>
                  <a:pt x="84" y="160"/>
                </a:moveTo>
                <a:cubicBezTo>
                  <a:pt x="82" y="155"/>
                  <a:pt x="81" y="149"/>
                  <a:pt x="81" y="144"/>
                </a:cubicBezTo>
                <a:cubicBezTo>
                  <a:pt x="246" y="144"/>
                  <a:pt x="246" y="144"/>
                  <a:pt x="246" y="144"/>
                </a:cubicBezTo>
                <a:cubicBezTo>
                  <a:pt x="246" y="149"/>
                  <a:pt x="245" y="155"/>
                  <a:pt x="243" y="160"/>
                </a:cubicBezTo>
                <a:lnTo>
                  <a:pt x="84" y="160"/>
                </a:lnTo>
                <a:close/>
                <a:moveTo>
                  <a:pt x="81" y="112"/>
                </a:moveTo>
                <a:cubicBezTo>
                  <a:pt x="81" y="106"/>
                  <a:pt x="82" y="101"/>
                  <a:pt x="84" y="96"/>
                </a:cubicBezTo>
                <a:cubicBezTo>
                  <a:pt x="243" y="96"/>
                  <a:pt x="243" y="96"/>
                  <a:pt x="243" y="96"/>
                </a:cubicBezTo>
                <a:cubicBezTo>
                  <a:pt x="245" y="101"/>
                  <a:pt x="246" y="106"/>
                  <a:pt x="246" y="112"/>
                </a:cubicBezTo>
                <a:lnTo>
                  <a:pt x="81" y="112"/>
                </a:lnTo>
                <a:close/>
                <a:moveTo>
                  <a:pt x="86" y="88"/>
                </a:moveTo>
                <a:cubicBezTo>
                  <a:pt x="88" y="82"/>
                  <a:pt x="90" y="77"/>
                  <a:pt x="92" y="72"/>
                </a:cubicBezTo>
                <a:cubicBezTo>
                  <a:pt x="234" y="72"/>
                  <a:pt x="234" y="72"/>
                  <a:pt x="234" y="72"/>
                </a:cubicBezTo>
                <a:cubicBezTo>
                  <a:pt x="236" y="77"/>
                  <a:pt x="239" y="82"/>
                  <a:pt x="241" y="88"/>
                </a:cubicBezTo>
                <a:lnTo>
                  <a:pt x="86" y="88"/>
                </a:lnTo>
                <a:close/>
                <a:moveTo>
                  <a:pt x="97" y="64"/>
                </a:moveTo>
                <a:cubicBezTo>
                  <a:pt x="100" y="58"/>
                  <a:pt x="104" y="53"/>
                  <a:pt x="108" y="48"/>
                </a:cubicBezTo>
                <a:cubicBezTo>
                  <a:pt x="217" y="48"/>
                  <a:pt x="217" y="48"/>
                  <a:pt x="217" y="48"/>
                </a:cubicBezTo>
                <a:cubicBezTo>
                  <a:pt x="221" y="53"/>
                  <a:pt x="225" y="58"/>
                  <a:pt x="229" y="64"/>
                </a:cubicBezTo>
                <a:lnTo>
                  <a:pt x="97" y="64"/>
                </a:lnTo>
                <a:close/>
                <a:moveTo>
                  <a:pt x="115" y="40"/>
                </a:moveTo>
                <a:cubicBezTo>
                  <a:pt x="121" y="34"/>
                  <a:pt x="128" y="28"/>
                  <a:pt x="136" y="24"/>
                </a:cubicBezTo>
                <a:cubicBezTo>
                  <a:pt x="187" y="24"/>
                  <a:pt x="187" y="24"/>
                  <a:pt x="187" y="24"/>
                </a:cubicBezTo>
                <a:cubicBezTo>
                  <a:pt x="195" y="28"/>
                  <a:pt x="202" y="34"/>
                  <a:pt x="209" y="40"/>
                </a:cubicBezTo>
                <a:lnTo>
                  <a:pt x="115" y="40"/>
                </a:lnTo>
                <a:close/>
                <a:moveTo>
                  <a:pt x="152" y="16"/>
                </a:moveTo>
                <a:cubicBezTo>
                  <a:pt x="155" y="15"/>
                  <a:pt x="158" y="14"/>
                  <a:pt x="161" y="13"/>
                </a:cubicBezTo>
                <a:cubicBezTo>
                  <a:pt x="165" y="14"/>
                  <a:pt x="168" y="15"/>
                  <a:pt x="171" y="16"/>
                </a:cubicBezTo>
                <a:lnTo>
                  <a:pt x="152" y="16"/>
                </a:lnTo>
                <a:close/>
                <a:moveTo>
                  <a:pt x="128" y="248"/>
                </a:moveTo>
                <a:cubicBezTo>
                  <a:pt x="61" y="248"/>
                  <a:pt x="8" y="194"/>
                  <a:pt x="8" y="128"/>
                </a:cubicBezTo>
                <a:cubicBezTo>
                  <a:pt x="8" y="62"/>
                  <a:pt x="61" y="8"/>
                  <a:pt x="128" y="8"/>
                </a:cubicBezTo>
                <a:cubicBezTo>
                  <a:pt x="134" y="8"/>
                  <a:pt x="141" y="8"/>
                  <a:pt x="147" y="9"/>
                </a:cubicBezTo>
                <a:cubicBezTo>
                  <a:pt x="101" y="28"/>
                  <a:pt x="72" y="74"/>
                  <a:pt x="72" y="128"/>
                </a:cubicBezTo>
                <a:cubicBezTo>
                  <a:pt x="72" y="181"/>
                  <a:pt x="101" y="227"/>
                  <a:pt x="147" y="246"/>
                </a:cubicBezTo>
                <a:cubicBezTo>
                  <a:pt x="141" y="247"/>
                  <a:pt x="134" y="248"/>
                  <a:pt x="128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2098628" y="3609144"/>
            <a:ext cx="250702" cy="305632"/>
          </a:xfrm>
          <a:custGeom>
            <a:avLst/>
            <a:gdLst>
              <a:gd name="T0" fmla="*/ 212 w 212"/>
              <a:gd name="T1" fmla="*/ 96 h 259"/>
              <a:gd name="T2" fmla="*/ 184 w 212"/>
              <a:gd name="T3" fmla="*/ 36 h 259"/>
              <a:gd name="T4" fmla="*/ 164 w 212"/>
              <a:gd name="T5" fmla="*/ 51 h 259"/>
              <a:gd name="T6" fmla="*/ 164 w 212"/>
              <a:gd name="T7" fmla="*/ 48 h 259"/>
              <a:gd name="T8" fmla="*/ 128 w 212"/>
              <a:gd name="T9" fmla="*/ 0 h 259"/>
              <a:gd name="T10" fmla="*/ 96 w 212"/>
              <a:gd name="T11" fmla="*/ 25 h 259"/>
              <a:gd name="T12" fmla="*/ 64 w 212"/>
              <a:gd name="T13" fmla="*/ 0 h 259"/>
              <a:gd name="T14" fmla="*/ 32 w 212"/>
              <a:gd name="T15" fmla="*/ 26 h 259"/>
              <a:gd name="T16" fmla="*/ 0 w 212"/>
              <a:gd name="T17" fmla="*/ 4 h 259"/>
              <a:gd name="T18" fmla="*/ 0 w 212"/>
              <a:gd name="T19" fmla="*/ 12 h 259"/>
              <a:gd name="T20" fmla="*/ 28 w 212"/>
              <a:gd name="T21" fmla="*/ 48 h 259"/>
              <a:gd name="T22" fmla="*/ 28 w 212"/>
              <a:gd name="T23" fmla="*/ 208 h 259"/>
              <a:gd name="T24" fmla="*/ 36 w 212"/>
              <a:gd name="T25" fmla="*/ 208 h 259"/>
              <a:gd name="T26" fmla="*/ 36 w 212"/>
              <a:gd name="T27" fmla="*/ 48 h 259"/>
              <a:gd name="T28" fmla="*/ 64 w 212"/>
              <a:gd name="T29" fmla="*/ 8 h 259"/>
              <a:gd name="T30" fmla="*/ 92 w 212"/>
              <a:gd name="T31" fmla="*/ 48 h 259"/>
              <a:gd name="T32" fmla="*/ 92 w 212"/>
              <a:gd name="T33" fmla="*/ 208 h 259"/>
              <a:gd name="T34" fmla="*/ 100 w 212"/>
              <a:gd name="T35" fmla="*/ 208 h 259"/>
              <a:gd name="T36" fmla="*/ 100 w 212"/>
              <a:gd name="T37" fmla="*/ 48 h 259"/>
              <a:gd name="T38" fmla="*/ 128 w 212"/>
              <a:gd name="T39" fmla="*/ 8 h 259"/>
              <a:gd name="T40" fmla="*/ 156 w 212"/>
              <a:gd name="T41" fmla="*/ 48 h 259"/>
              <a:gd name="T42" fmla="*/ 156 w 212"/>
              <a:gd name="T43" fmla="*/ 208 h 259"/>
              <a:gd name="T44" fmla="*/ 156 w 212"/>
              <a:gd name="T45" fmla="*/ 209 h 259"/>
              <a:gd name="T46" fmla="*/ 100 w 212"/>
              <a:gd name="T47" fmla="*/ 228 h 259"/>
              <a:gd name="T48" fmla="*/ 100 w 212"/>
              <a:gd name="T49" fmla="*/ 236 h 259"/>
              <a:gd name="T50" fmla="*/ 157 w 212"/>
              <a:gd name="T51" fmla="*/ 218 h 259"/>
              <a:gd name="T52" fmla="*/ 182 w 212"/>
              <a:gd name="T53" fmla="*/ 259 h 259"/>
              <a:gd name="T54" fmla="*/ 187 w 212"/>
              <a:gd name="T55" fmla="*/ 253 h 259"/>
              <a:gd name="T56" fmla="*/ 164 w 212"/>
              <a:gd name="T57" fmla="*/ 213 h 259"/>
              <a:gd name="T58" fmla="*/ 212 w 212"/>
              <a:gd name="T59" fmla="*/ 96 h 259"/>
              <a:gd name="T60" fmla="*/ 164 w 212"/>
              <a:gd name="T61" fmla="*/ 96 h 259"/>
              <a:gd name="T62" fmla="*/ 184 w 212"/>
              <a:gd name="T63" fmla="*/ 44 h 259"/>
              <a:gd name="T64" fmla="*/ 204 w 212"/>
              <a:gd name="T65" fmla="*/ 96 h 259"/>
              <a:gd name="T66" fmla="*/ 189 w 212"/>
              <a:gd name="T67" fmla="*/ 162 h 259"/>
              <a:gd name="T68" fmla="*/ 164 w 212"/>
              <a:gd name="T69" fmla="*/ 202 h 259"/>
              <a:gd name="T70" fmla="*/ 164 w 212"/>
              <a:gd name="T71" fmla="*/ 96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2" h="259">
                <a:moveTo>
                  <a:pt x="212" y="96"/>
                </a:moveTo>
                <a:cubicBezTo>
                  <a:pt x="212" y="90"/>
                  <a:pt x="211" y="36"/>
                  <a:pt x="184" y="36"/>
                </a:cubicBezTo>
                <a:cubicBezTo>
                  <a:pt x="175" y="36"/>
                  <a:pt x="168" y="42"/>
                  <a:pt x="164" y="51"/>
                </a:cubicBezTo>
                <a:cubicBezTo>
                  <a:pt x="164" y="48"/>
                  <a:pt x="164" y="48"/>
                  <a:pt x="164" y="48"/>
                </a:cubicBezTo>
                <a:cubicBezTo>
                  <a:pt x="164" y="31"/>
                  <a:pt x="157" y="0"/>
                  <a:pt x="128" y="0"/>
                </a:cubicBezTo>
                <a:cubicBezTo>
                  <a:pt x="110" y="0"/>
                  <a:pt x="101" y="12"/>
                  <a:pt x="96" y="25"/>
                </a:cubicBezTo>
                <a:cubicBezTo>
                  <a:pt x="91" y="12"/>
                  <a:pt x="82" y="0"/>
                  <a:pt x="64" y="0"/>
                </a:cubicBezTo>
                <a:cubicBezTo>
                  <a:pt x="46" y="0"/>
                  <a:pt x="37" y="13"/>
                  <a:pt x="32" y="26"/>
                </a:cubicBezTo>
                <a:cubicBezTo>
                  <a:pt x="27" y="14"/>
                  <a:pt x="18" y="4"/>
                  <a:pt x="0" y="4"/>
                </a:cubicBezTo>
                <a:cubicBezTo>
                  <a:pt x="0" y="12"/>
                  <a:pt x="0" y="12"/>
                  <a:pt x="0" y="12"/>
                </a:cubicBezTo>
                <a:cubicBezTo>
                  <a:pt x="28" y="12"/>
                  <a:pt x="28" y="46"/>
                  <a:pt x="28" y="48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36" y="208"/>
                  <a:pt x="36" y="208"/>
                  <a:pt x="36" y="208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6"/>
                  <a:pt x="37" y="8"/>
                  <a:pt x="64" y="8"/>
                </a:cubicBezTo>
                <a:cubicBezTo>
                  <a:pt x="92" y="8"/>
                  <a:pt x="92" y="46"/>
                  <a:pt x="92" y="4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100" y="47"/>
                  <a:pt x="101" y="8"/>
                  <a:pt x="128" y="8"/>
                </a:cubicBezTo>
                <a:cubicBezTo>
                  <a:pt x="156" y="8"/>
                  <a:pt x="156" y="46"/>
                  <a:pt x="156" y="48"/>
                </a:cubicBezTo>
                <a:cubicBezTo>
                  <a:pt x="156" y="208"/>
                  <a:pt x="156" y="208"/>
                  <a:pt x="156" y="208"/>
                </a:cubicBezTo>
                <a:cubicBezTo>
                  <a:pt x="156" y="208"/>
                  <a:pt x="156" y="209"/>
                  <a:pt x="156" y="209"/>
                </a:cubicBezTo>
                <a:cubicBezTo>
                  <a:pt x="141" y="222"/>
                  <a:pt x="122" y="228"/>
                  <a:pt x="100" y="228"/>
                </a:cubicBezTo>
                <a:cubicBezTo>
                  <a:pt x="100" y="236"/>
                  <a:pt x="100" y="236"/>
                  <a:pt x="100" y="236"/>
                </a:cubicBezTo>
                <a:cubicBezTo>
                  <a:pt x="124" y="236"/>
                  <a:pt x="143" y="229"/>
                  <a:pt x="157" y="218"/>
                </a:cubicBezTo>
                <a:cubicBezTo>
                  <a:pt x="162" y="242"/>
                  <a:pt x="181" y="258"/>
                  <a:pt x="182" y="259"/>
                </a:cubicBezTo>
                <a:cubicBezTo>
                  <a:pt x="187" y="253"/>
                  <a:pt x="187" y="253"/>
                  <a:pt x="187" y="253"/>
                </a:cubicBezTo>
                <a:cubicBezTo>
                  <a:pt x="187" y="253"/>
                  <a:pt x="167" y="236"/>
                  <a:pt x="164" y="213"/>
                </a:cubicBezTo>
                <a:cubicBezTo>
                  <a:pt x="209" y="173"/>
                  <a:pt x="212" y="97"/>
                  <a:pt x="212" y="96"/>
                </a:cubicBezTo>
                <a:close/>
                <a:moveTo>
                  <a:pt x="164" y="96"/>
                </a:moveTo>
                <a:cubicBezTo>
                  <a:pt x="164" y="82"/>
                  <a:pt x="168" y="44"/>
                  <a:pt x="184" y="44"/>
                </a:cubicBezTo>
                <a:cubicBezTo>
                  <a:pt x="201" y="44"/>
                  <a:pt x="204" y="82"/>
                  <a:pt x="204" y="96"/>
                </a:cubicBezTo>
                <a:cubicBezTo>
                  <a:pt x="204" y="96"/>
                  <a:pt x="203" y="130"/>
                  <a:pt x="189" y="162"/>
                </a:cubicBezTo>
                <a:cubicBezTo>
                  <a:pt x="183" y="179"/>
                  <a:pt x="174" y="192"/>
                  <a:pt x="164" y="202"/>
                </a:cubicBezTo>
                <a:lnTo>
                  <a:pt x="164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42" name="Группа 441"/>
          <p:cNvGrpSpPr/>
          <p:nvPr/>
        </p:nvGrpSpPr>
        <p:grpSpPr>
          <a:xfrm>
            <a:off x="3645093" y="2866897"/>
            <a:ext cx="302815" cy="218308"/>
            <a:chOff x="3645093" y="2866897"/>
            <a:chExt cx="302815" cy="218308"/>
          </a:xfrm>
          <a:solidFill>
            <a:schemeClr val="tx2"/>
          </a:solidFill>
        </p:grpSpPr>
        <p:sp>
          <p:nvSpPr>
            <p:cNvPr id="52" name="Freeform 56"/>
            <p:cNvSpPr>
              <a:spLocks noEditPoints="1"/>
            </p:cNvSpPr>
            <p:nvPr/>
          </p:nvSpPr>
          <p:spPr bwMode="auto">
            <a:xfrm>
              <a:off x="3667628" y="2904925"/>
              <a:ext cx="280280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1 w 236"/>
                <a:gd name="T27" fmla="*/ 14 h 152"/>
                <a:gd name="T28" fmla="*/ 44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1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5" y="40"/>
                    <a:pt x="169" y="8"/>
                    <a:pt x="124" y="8"/>
                  </a:cubicBezTo>
                  <a:cubicBezTo>
                    <a:pt x="116" y="8"/>
                    <a:pt x="108" y="9"/>
                    <a:pt x="101" y="11"/>
                  </a:cubicBezTo>
                  <a:cubicBezTo>
                    <a:pt x="91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1"/>
                    <a:pt x="17" y="76"/>
                  </a:cubicBezTo>
                  <a:cubicBezTo>
                    <a:pt x="6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30"/>
                    <a:pt x="41" y="8"/>
                    <a:pt x="68" y="8"/>
                  </a:cubicBezTo>
                  <a:cubicBezTo>
                    <a:pt x="76" y="8"/>
                    <a:pt x="84" y="10"/>
                    <a:pt x="91" y="14"/>
                  </a:cubicBezTo>
                  <a:cubicBezTo>
                    <a:pt x="68" y="24"/>
                    <a:pt x="50" y="44"/>
                    <a:pt x="44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8" y="69"/>
                    <a:pt x="24" y="72"/>
                  </a:cubicBezTo>
                  <a:cubicBezTo>
                    <a:pt x="21" y="67"/>
                    <a:pt x="20" y="63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8" y="16"/>
                    <a:pt x="124" y="16"/>
                  </a:cubicBezTo>
                  <a:cubicBezTo>
                    <a:pt x="166" y="16"/>
                    <a:pt x="200" y="47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8" y="144"/>
                    <a:pt x="20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" name="Rectangle 57"/>
            <p:cNvSpPr>
              <a:spLocks noChangeArrowheads="1"/>
            </p:cNvSpPr>
            <p:nvPr/>
          </p:nvSpPr>
          <p:spPr bwMode="auto">
            <a:xfrm>
              <a:off x="3645093" y="2966896"/>
              <a:ext cx="28169" cy="84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Rectangle 58"/>
            <p:cNvSpPr>
              <a:spLocks noChangeArrowheads="1"/>
            </p:cNvSpPr>
            <p:nvPr/>
          </p:nvSpPr>
          <p:spPr bwMode="auto">
            <a:xfrm>
              <a:off x="3743684" y="2866897"/>
              <a:ext cx="9860" cy="2816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" name="Freeform 59"/>
            <p:cNvSpPr>
              <a:spLocks/>
            </p:cNvSpPr>
            <p:nvPr/>
          </p:nvSpPr>
          <p:spPr bwMode="auto">
            <a:xfrm>
              <a:off x="3660586" y="2882390"/>
              <a:ext cx="35211" cy="35211"/>
            </a:xfrm>
            <a:custGeom>
              <a:avLst/>
              <a:gdLst>
                <a:gd name="T0" fmla="*/ 5 w 25"/>
                <a:gd name="T1" fmla="*/ 0 h 25"/>
                <a:gd name="T2" fmla="*/ 25 w 25"/>
                <a:gd name="T3" fmla="*/ 20 h 25"/>
                <a:gd name="T4" fmla="*/ 20 w 25"/>
                <a:gd name="T5" fmla="*/ 25 h 25"/>
                <a:gd name="T6" fmla="*/ 0 w 25"/>
                <a:gd name="T7" fmla="*/ 5 h 25"/>
                <a:gd name="T8" fmla="*/ 5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5" y="0"/>
                  </a:moveTo>
                  <a:lnTo>
                    <a:pt x="25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6" name="Freeform 60"/>
          <p:cNvSpPr>
            <a:spLocks noEditPoints="1"/>
          </p:cNvSpPr>
          <p:nvPr/>
        </p:nvSpPr>
        <p:spPr bwMode="auto">
          <a:xfrm>
            <a:off x="4036639" y="2885207"/>
            <a:ext cx="302815" cy="180280"/>
          </a:xfrm>
          <a:custGeom>
            <a:avLst/>
            <a:gdLst>
              <a:gd name="T0" fmla="*/ 228 w 256"/>
              <a:gd name="T1" fmla="*/ 80 h 152"/>
              <a:gd name="T2" fmla="*/ 144 w 256"/>
              <a:gd name="T3" fmla="*/ 8 h 152"/>
              <a:gd name="T4" fmla="*/ 99 w 256"/>
              <a:gd name="T5" fmla="*/ 21 h 152"/>
              <a:gd name="T6" fmla="*/ 56 w 256"/>
              <a:gd name="T7" fmla="*/ 0 h 152"/>
              <a:gd name="T8" fmla="*/ 46 w 256"/>
              <a:gd name="T9" fmla="*/ 1 h 152"/>
              <a:gd name="T10" fmla="*/ 40 w 256"/>
              <a:gd name="T11" fmla="*/ 2 h 152"/>
              <a:gd name="T12" fmla="*/ 43 w 256"/>
              <a:gd name="T13" fmla="*/ 7 h 152"/>
              <a:gd name="T14" fmla="*/ 48 w 256"/>
              <a:gd name="T15" fmla="*/ 24 h 152"/>
              <a:gd name="T16" fmla="*/ 16 w 256"/>
              <a:gd name="T17" fmla="*/ 56 h 152"/>
              <a:gd name="T18" fmla="*/ 5 w 256"/>
              <a:gd name="T19" fmla="*/ 54 h 152"/>
              <a:gd name="T20" fmla="*/ 0 w 256"/>
              <a:gd name="T21" fmla="*/ 53 h 152"/>
              <a:gd name="T22" fmla="*/ 0 w 256"/>
              <a:gd name="T23" fmla="*/ 58 h 152"/>
              <a:gd name="T24" fmla="*/ 9 w 256"/>
              <a:gd name="T25" fmla="*/ 86 h 152"/>
              <a:gd name="T26" fmla="*/ 21 w 256"/>
              <a:gd name="T27" fmla="*/ 100 h 152"/>
              <a:gd name="T28" fmla="*/ 20 w 256"/>
              <a:gd name="T29" fmla="*/ 112 h 152"/>
              <a:gd name="T30" fmla="*/ 60 w 256"/>
              <a:gd name="T31" fmla="*/ 152 h 152"/>
              <a:gd name="T32" fmla="*/ 224 w 256"/>
              <a:gd name="T33" fmla="*/ 152 h 152"/>
              <a:gd name="T34" fmla="*/ 256 w 256"/>
              <a:gd name="T35" fmla="*/ 120 h 152"/>
              <a:gd name="T36" fmla="*/ 228 w 256"/>
              <a:gd name="T37" fmla="*/ 80 h 152"/>
              <a:gd name="T38" fmla="*/ 15 w 256"/>
              <a:gd name="T39" fmla="*/ 82 h 152"/>
              <a:gd name="T40" fmla="*/ 9 w 256"/>
              <a:gd name="T41" fmla="*/ 64 h 152"/>
              <a:gd name="T42" fmla="*/ 16 w 256"/>
              <a:gd name="T43" fmla="*/ 64 h 152"/>
              <a:gd name="T44" fmla="*/ 56 w 256"/>
              <a:gd name="T45" fmla="*/ 24 h 152"/>
              <a:gd name="T46" fmla="*/ 52 w 256"/>
              <a:gd name="T47" fmla="*/ 8 h 152"/>
              <a:gd name="T48" fmla="*/ 56 w 256"/>
              <a:gd name="T49" fmla="*/ 8 h 152"/>
              <a:gd name="T50" fmla="*/ 93 w 256"/>
              <a:gd name="T51" fmla="*/ 25 h 152"/>
              <a:gd name="T52" fmla="*/ 65 w 256"/>
              <a:gd name="T53" fmla="*/ 68 h 152"/>
              <a:gd name="T54" fmla="*/ 60 w 256"/>
              <a:gd name="T55" fmla="*/ 68 h 152"/>
              <a:gd name="T56" fmla="*/ 24 w 256"/>
              <a:gd name="T57" fmla="*/ 92 h 152"/>
              <a:gd name="T58" fmla="*/ 15 w 256"/>
              <a:gd name="T59" fmla="*/ 82 h 152"/>
              <a:gd name="T60" fmla="*/ 224 w 256"/>
              <a:gd name="T61" fmla="*/ 144 h 152"/>
              <a:gd name="T62" fmla="*/ 60 w 256"/>
              <a:gd name="T63" fmla="*/ 144 h 152"/>
              <a:gd name="T64" fmla="*/ 28 w 256"/>
              <a:gd name="T65" fmla="*/ 112 h 152"/>
              <a:gd name="T66" fmla="*/ 60 w 256"/>
              <a:gd name="T67" fmla="*/ 76 h 152"/>
              <a:gd name="T68" fmla="*/ 71 w 256"/>
              <a:gd name="T69" fmla="*/ 76 h 152"/>
              <a:gd name="T70" fmla="*/ 72 w 256"/>
              <a:gd name="T71" fmla="*/ 73 h 152"/>
              <a:gd name="T72" fmla="*/ 144 w 256"/>
              <a:gd name="T73" fmla="*/ 16 h 152"/>
              <a:gd name="T74" fmla="*/ 220 w 256"/>
              <a:gd name="T75" fmla="*/ 84 h 152"/>
              <a:gd name="T76" fmla="*/ 220 w 256"/>
              <a:gd name="T77" fmla="*/ 88 h 152"/>
              <a:gd name="T78" fmla="*/ 224 w 256"/>
              <a:gd name="T79" fmla="*/ 88 h 152"/>
              <a:gd name="T80" fmla="*/ 248 w 256"/>
              <a:gd name="T81" fmla="*/ 120 h 152"/>
              <a:gd name="T82" fmla="*/ 224 w 256"/>
              <a:gd name="T83" fmla="*/ 144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56" h="152">
                <a:moveTo>
                  <a:pt x="228" y="80"/>
                </a:moveTo>
                <a:cubicBezTo>
                  <a:pt x="226" y="40"/>
                  <a:pt x="189" y="8"/>
                  <a:pt x="144" y="8"/>
                </a:cubicBezTo>
                <a:cubicBezTo>
                  <a:pt x="128" y="8"/>
                  <a:pt x="112" y="13"/>
                  <a:pt x="99" y="21"/>
                </a:cubicBezTo>
                <a:cubicBezTo>
                  <a:pt x="89" y="8"/>
                  <a:pt x="73" y="0"/>
                  <a:pt x="56" y="0"/>
                </a:cubicBezTo>
                <a:cubicBezTo>
                  <a:pt x="53" y="0"/>
                  <a:pt x="49" y="0"/>
                  <a:pt x="46" y="1"/>
                </a:cubicBezTo>
                <a:cubicBezTo>
                  <a:pt x="40" y="2"/>
                  <a:pt x="40" y="2"/>
                  <a:pt x="40" y="2"/>
                </a:cubicBezTo>
                <a:cubicBezTo>
                  <a:pt x="43" y="7"/>
                  <a:pt x="43" y="7"/>
                  <a:pt x="43" y="7"/>
                </a:cubicBezTo>
                <a:cubicBezTo>
                  <a:pt x="46" y="12"/>
                  <a:pt x="48" y="18"/>
                  <a:pt x="48" y="24"/>
                </a:cubicBezTo>
                <a:cubicBezTo>
                  <a:pt x="48" y="42"/>
                  <a:pt x="34" y="56"/>
                  <a:pt x="16" y="56"/>
                </a:cubicBezTo>
                <a:cubicBezTo>
                  <a:pt x="12" y="56"/>
                  <a:pt x="9" y="56"/>
                  <a:pt x="5" y="54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8"/>
                  <a:pt x="3" y="78"/>
                  <a:pt x="9" y="86"/>
                </a:cubicBezTo>
                <a:cubicBezTo>
                  <a:pt x="12" y="92"/>
                  <a:pt x="16" y="96"/>
                  <a:pt x="21" y="100"/>
                </a:cubicBezTo>
                <a:cubicBezTo>
                  <a:pt x="20" y="104"/>
                  <a:pt x="20" y="108"/>
                  <a:pt x="20" y="112"/>
                </a:cubicBezTo>
                <a:cubicBezTo>
                  <a:pt x="20" y="135"/>
                  <a:pt x="37" y="152"/>
                  <a:pt x="60" y="152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43" y="152"/>
                  <a:pt x="256" y="139"/>
                  <a:pt x="256" y="120"/>
                </a:cubicBezTo>
                <a:cubicBezTo>
                  <a:pt x="256" y="102"/>
                  <a:pt x="245" y="83"/>
                  <a:pt x="228" y="80"/>
                </a:cubicBezTo>
                <a:close/>
                <a:moveTo>
                  <a:pt x="15" y="82"/>
                </a:moveTo>
                <a:cubicBezTo>
                  <a:pt x="12" y="76"/>
                  <a:pt x="10" y="70"/>
                  <a:pt x="9" y="64"/>
                </a:cubicBezTo>
                <a:cubicBezTo>
                  <a:pt x="11" y="64"/>
                  <a:pt x="13" y="64"/>
                  <a:pt x="16" y="64"/>
                </a:cubicBezTo>
                <a:cubicBezTo>
                  <a:pt x="38" y="64"/>
                  <a:pt x="56" y="46"/>
                  <a:pt x="56" y="24"/>
                </a:cubicBezTo>
                <a:cubicBezTo>
                  <a:pt x="56" y="19"/>
                  <a:pt x="55" y="13"/>
                  <a:pt x="52" y="8"/>
                </a:cubicBezTo>
                <a:cubicBezTo>
                  <a:pt x="54" y="8"/>
                  <a:pt x="55" y="8"/>
                  <a:pt x="56" y="8"/>
                </a:cubicBezTo>
                <a:cubicBezTo>
                  <a:pt x="70" y="8"/>
                  <a:pt x="84" y="14"/>
                  <a:pt x="93" y="25"/>
                </a:cubicBezTo>
                <a:cubicBezTo>
                  <a:pt x="79" y="36"/>
                  <a:pt x="69" y="51"/>
                  <a:pt x="65" y="68"/>
                </a:cubicBezTo>
                <a:cubicBezTo>
                  <a:pt x="60" y="68"/>
                  <a:pt x="60" y="68"/>
                  <a:pt x="60" y="68"/>
                </a:cubicBezTo>
                <a:cubicBezTo>
                  <a:pt x="44" y="68"/>
                  <a:pt x="31" y="78"/>
                  <a:pt x="24" y="92"/>
                </a:cubicBezTo>
                <a:cubicBezTo>
                  <a:pt x="21" y="89"/>
                  <a:pt x="18" y="86"/>
                  <a:pt x="15" y="82"/>
                </a:cubicBezTo>
                <a:close/>
                <a:moveTo>
                  <a:pt x="224" y="144"/>
                </a:moveTo>
                <a:cubicBezTo>
                  <a:pt x="60" y="144"/>
                  <a:pt x="60" y="144"/>
                  <a:pt x="60" y="144"/>
                </a:cubicBezTo>
                <a:cubicBezTo>
                  <a:pt x="41" y="144"/>
                  <a:pt x="28" y="131"/>
                  <a:pt x="28" y="112"/>
                </a:cubicBezTo>
                <a:cubicBezTo>
                  <a:pt x="28" y="92"/>
                  <a:pt x="42" y="76"/>
                  <a:pt x="60" y="76"/>
                </a:cubicBezTo>
                <a:cubicBezTo>
                  <a:pt x="71" y="76"/>
                  <a:pt x="71" y="76"/>
                  <a:pt x="71" y="76"/>
                </a:cubicBezTo>
                <a:cubicBezTo>
                  <a:pt x="72" y="73"/>
                  <a:pt x="72" y="73"/>
                  <a:pt x="72" y="73"/>
                </a:cubicBezTo>
                <a:cubicBezTo>
                  <a:pt x="78" y="40"/>
                  <a:pt x="108" y="16"/>
                  <a:pt x="144" y="16"/>
                </a:cubicBezTo>
                <a:cubicBezTo>
                  <a:pt x="186" y="16"/>
                  <a:pt x="220" y="47"/>
                  <a:pt x="220" y="84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24" y="88"/>
                  <a:pt x="224" y="88"/>
                  <a:pt x="224" y="88"/>
                </a:cubicBezTo>
                <a:cubicBezTo>
                  <a:pt x="238" y="88"/>
                  <a:pt x="248" y="105"/>
                  <a:pt x="248" y="120"/>
                </a:cubicBezTo>
                <a:cubicBezTo>
                  <a:pt x="248" y="135"/>
                  <a:pt x="238" y="144"/>
                  <a:pt x="224" y="1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4429594" y="2885207"/>
            <a:ext cx="302815" cy="180280"/>
          </a:xfrm>
          <a:custGeom>
            <a:avLst/>
            <a:gdLst>
              <a:gd name="T0" fmla="*/ 21 w 256"/>
              <a:gd name="T1" fmla="*/ 100 h 152"/>
              <a:gd name="T2" fmla="*/ 20 w 256"/>
              <a:gd name="T3" fmla="*/ 112 h 152"/>
              <a:gd name="T4" fmla="*/ 60 w 256"/>
              <a:gd name="T5" fmla="*/ 152 h 152"/>
              <a:gd name="T6" fmla="*/ 224 w 256"/>
              <a:gd name="T7" fmla="*/ 152 h 152"/>
              <a:gd name="T8" fmla="*/ 256 w 256"/>
              <a:gd name="T9" fmla="*/ 120 h 152"/>
              <a:gd name="T10" fmla="*/ 228 w 256"/>
              <a:gd name="T11" fmla="*/ 80 h 152"/>
              <a:gd name="T12" fmla="*/ 144 w 256"/>
              <a:gd name="T13" fmla="*/ 8 h 152"/>
              <a:gd name="T14" fmla="*/ 99 w 256"/>
              <a:gd name="T15" fmla="*/ 21 h 152"/>
              <a:gd name="T16" fmla="*/ 56 w 256"/>
              <a:gd name="T17" fmla="*/ 0 h 152"/>
              <a:gd name="T18" fmla="*/ 0 w 256"/>
              <a:gd name="T19" fmla="*/ 56 h 152"/>
              <a:gd name="T20" fmla="*/ 9 w 256"/>
              <a:gd name="T21" fmla="*/ 86 h 152"/>
              <a:gd name="T22" fmla="*/ 21 w 256"/>
              <a:gd name="T23" fmla="*/ 100 h 152"/>
              <a:gd name="T24" fmla="*/ 220 w 256"/>
              <a:gd name="T25" fmla="*/ 84 h 152"/>
              <a:gd name="T26" fmla="*/ 220 w 256"/>
              <a:gd name="T27" fmla="*/ 88 h 152"/>
              <a:gd name="T28" fmla="*/ 224 w 256"/>
              <a:gd name="T29" fmla="*/ 88 h 152"/>
              <a:gd name="T30" fmla="*/ 248 w 256"/>
              <a:gd name="T31" fmla="*/ 120 h 152"/>
              <a:gd name="T32" fmla="*/ 224 w 256"/>
              <a:gd name="T33" fmla="*/ 144 h 152"/>
              <a:gd name="T34" fmla="*/ 60 w 256"/>
              <a:gd name="T35" fmla="*/ 144 h 152"/>
              <a:gd name="T36" fmla="*/ 28 w 256"/>
              <a:gd name="T37" fmla="*/ 112 h 152"/>
              <a:gd name="T38" fmla="*/ 60 w 256"/>
              <a:gd name="T39" fmla="*/ 76 h 152"/>
              <a:gd name="T40" fmla="*/ 71 w 256"/>
              <a:gd name="T41" fmla="*/ 76 h 152"/>
              <a:gd name="T42" fmla="*/ 72 w 256"/>
              <a:gd name="T43" fmla="*/ 73 h 152"/>
              <a:gd name="T44" fmla="*/ 144 w 256"/>
              <a:gd name="T45" fmla="*/ 16 h 152"/>
              <a:gd name="T46" fmla="*/ 220 w 256"/>
              <a:gd name="T47" fmla="*/ 84 h 152"/>
              <a:gd name="T48" fmla="*/ 56 w 256"/>
              <a:gd name="T49" fmla="*/ 8 h 152"/>
              <a:gd name="T50" fmla="*/ 93 w 256"/>
              <a:gd name="T51" fmla="*/ 25 h 152"/>
              <a:gd name="T52" fmla="*/ 65 w 256"/>
              <a:gd name="T53" fmla="*/ 68 h 152"/>
              <a:gd name="T54" fmla="*/ 60 w 256"/>
              <a:gd name="T55" fmla="*/ 68 h 152"/>
              <a:gd name="T56" fmla="*/ 24 w 256"/>
              <a:gd name="T57" fmla="*/ 92 h 152"/>
              <a:gd name="T58" fmla="*/ 15 w 256"/>
              <a:gd name="T59" fmla="*/ 82 h 152"/>
              <a:gd name="T60" fmla="*/ 8 w 256"/>
              <a:gd name="T61" fmla="*/ 56 h 152"/>
              <a:gd name="T62" fmla="*/ 56 w 256"/>
              <a:gd name="T63" fmla="*/ 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56" h="152">
                <a:moveTo>
                  <a:pt x="21" y="100"/>
                </a:moveTo>
                <a:cubicBezTo>
                  <a:pt x="21" y="104"/>
                  <a:pt x="20" y="108"/>
                  <a:pt x="20" y="112"/>
                </a:cubicBezTo>
                <a:cubicBezTo>
                  <a:pt x="20" y="135"/>
                  <a:pt x="37" y="152"/>
                  <a:pt x="60" y="152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43" y="152"/>
                  <a:pt x="256" y="139"/>
                  <a:pt x="256" y="120"/>
                </a:cubicBezTo>
                <a:cubicBezTo>
                  <a:pt x="256" y="102"/>
                  <a:pt x="245" y="83"/>
                  <a:pt x="228" y="80"/>
                </a:cubicBezTo>
                <a:cubicBezTo>
                  <a:pt x="226" y="40"/>
                  <a:pt x="189" y="8"/>
                  <a:pt x="144" y="8"/>
                </a:cubicBezTo>
                <a:cubicBezTo>
                  <a:pt x="128" y="8"/>
                  <a:pt x="112" y="13"/>
                  <a:pt x="99" y="21"/>
                </a:cubicBezTo>
                <a:cubicBezTo>
                  <a:pt x="89" y="8"/>
                  <a:pt x="73" y="0"/>
                  <a:pt x="56" y="0"/>
                </a:cubicBezTo>
                <a:cubicBezTo>
                  <a:pt x="25" y="0"/>
                  <a:pt x="0" y="25"/>
                  <a:pt x="0" y="56"/>
                </a:cubicBezTo>
                <a:cubicBezTo>
                  <a:pt x="0" y="67"/>
                  <a:pt x="3" y="77"/>
                  <a:pt x="9" y="86"/>
                </a:cubicBezTo>
                <a:cubicBezTo>
                  <a:pt x="12" y="92"/>
                  <a:pt x="17" y="96"/>
                  <a:pt x="21" y="100"/>
                </a:cubicBezTo>
                <a:close/>
                <a:moveTo>
                  <a:pt x="220" y="84"/>
                </a:moveTo>
                <a:cubicBezTo>
                  <a:pt x="220" y="88"/>
                  <a:pt x="220" y="88"/>
                  <a:pt x="220" y="88"/>
                </a:cubicBezTo>
                <a:cubicBezTo>
                  <a:pt x="224" y="88"/>
                  <a:pt x="224" y="88"/>
                  <a:pt x="224" y="88"/>
                </a:cubicBezTo>
                <a:cubicBezTo>
                  <a:pt x="238" y="88"/>
                  <a:pt x="248" y="105"/>
                  <a:pt x="248" y="120"/>
                </a:cubicBezTo>
                <a:cubicBezTo>
                  <a:pt x="248" y="135"/>
                  <a:pt x="239" y="144"/>
                  <a:pt x="224" y="144"/>
                </a:cubicBezTo>
                <a:cubicBezTo>
                  <a:pt x="60" y="144"/>
                  <a:pt x="60" y="144"/>
                  <a:pt x="60" y="144"/>
                </a:cubicBezTo>
                <a:cubicBezTo>
                  <a:pt x="41" y="144"/>
                  <a:pt x="28" y="131"/>
                  <a:pt x="28" y="112"/>
                </a:cubicBezTo>
                <a:cubicBezTo>
                  <a:pt x="28" y="92"/>
                  <a:pt x="42" y="76"/>
                  <a:pt x="60" y="76"/>
                </a:cubicBezTo>
                <a:cubicBezTo>
                  <a:pt x="71" y="76"/>
                  <a:pt x="71" y="76"/>
                  <a:pt x="71" y="76"/>
                </a:cubicBezTo>
                <a:cubicBezTo>
                  <a:pt x="72" y="73"/>
                  <a:pt x="72" y="73"/>
                  <a:pt x="72" y="73"/>
                </a:cubicBezTo>
                <a:cubicBezTo>
                  <a:pt x="78" y="40"/>
                  <a:pt x="108" y="16"/>
                  <a:pt x="144" y="16"/>
                </a:cubicBezTo>
                <a:cubicBezTo>
                  <a:pt x="186" y="16"/>
                  <a:pt x="220" y="47"/>
                  <a:pt x="220" y="84"/>
                </a:cubicBezTo>
                <a:close/>
                <a:moveTo>
                  <a:pt x="56" y="8"/>
                </a:moveTo>
                <a:cubicBezTo>
                  <a:pt x="70" y="8"/>
                  <a:pt x="84" y="14"/>
                  <a:pt x="93" y="25"/>
                </a:cubicBezTo>
                <a:cubicBezTo>
                  <a:pt x="79" y="36"/>
                  <a:pt x="69" y="51"/>
                  <a:pt x="65" y="68"/>
                </a:cubicBezTo>
                <a:cubicBezTo>
                  <a:pt x="60" y="68"/>
                  <a:pt x="60" y="68"/>
                  <a:pt x="60" y="68"/>
                </a:cubicBezTo>
                <a:cubicBezTo>
                  <a:pt x="44" y="68"/>
                  <a:pt x="31" y="78"/>
                  <a:pt x="24" y="92"/>
                </a:cubicBezTo>
                <a:cubicBezTo>
                  <a:pt x="21" y="89"/>
                  <a:pt x="18" y="86"/>
                  <a:pt x="15" y="82"/>
                </a:cubicBezTo>
                <a:cubicBezTo>
                  <a:pt x="11" y="74"/>
                  <a:pt x="8" y="65"/>
                  <a:pt x="8" y="56"/>
                </a:cubicBezTo>
                <a:cubicBezTo>
                  <a:pt x="8" y="30"/>
                  <a:pt x="29" y="8"/>
                  <a:pt x="56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34" name="Группа 433"/>
          <p:cNvGrpSpPr/>
          <p:nvPr/>
        </p:nvGrpSpPr>
        <p:grpSpPr>
          <a:xfrm>
            <a:off x="5215502" y="2434506"/>
            <a:ext cx="302815" cy="295773"/>
            <a:chOff x="5215502" y="2434506"/>
            <a:chExt cx="302815" cy="295773"/>
          </a:xfrm>
          <a:solidFill>
            <a:schemeClr val="tx2"/>
          </a:solidFill>
        </p:grpSpPr>
        <p:sp>
          <p:nvSpPr>
            <p:cNvPr id="58" name="Freeform 62"/>
            <p:cNvSpPr>
              <a:spLocks noEditPoints="1"/>
            </p:cNvSpPr>
            <p:nvPr/>
          </p:nvSpPr>
          <p:spPr bwMode="auto">
            <a:xfrm>
              <a:off x="5238037" y="2472534"/>
              <a:ext cx="280280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2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4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2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2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0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29"/>
                    <a:pt x="42" y="8"/>
                    <a:pt x="68" y="8"/>
                  </a:cubicBezTo>
                  <a:cubicBezTo>
                    <a:pt x="77" y="8"/>
                    <a:pt x="85" y="10"/>
                    <a:pt x="92" y="14"/>
                  </a:cubicBezTo>
                  <a:cubicBezTo>
                    <a:pt x="69" y="24"/>
                    <a:pt x="51" y="43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69"/>
                    <a:pt x="24" y="72"/>
                  </a:cubicBezTo>
                  <a:cubicBezTo>
                    <a:pt x="21" y="67"/>
                    <a:pt x="20" y="62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3" y="76"/>
                    <a:pt x="40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9" y="16"/>
                    <a:pt x="124" y="16"/>
                  </a:cubicBezTo>
                  <a:cubicBezTo>
                    <a:pt x="166" y="16"/>
                    <a:pt x="200" y="46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" name="Rectangle 63"/>
            <p:cNvSpPr>
              <a:spLocks noChangeArrowheads="1"/>
            </p:cNvSpPr>
            <p:nvPr/>
          </p:nvSpPr>
          <p:spPr bwMode="auto">
            <a:xfrm>
              <a:off x="5215502" y="2534505"/>
              <a:ext cx="28169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0" name="Rectangle 64"/>
            <p:cNvSpPr>
              <a:spLocks noChangeArrowheads="1"/>
            </p:cNvSpPr>
            <p:nvPr/>
          </p:nvSpPr>
          <p:spPr bwMode="auto">
            <a:xfrm>
              <a:off x="5314093" y="2434506"/>
              <a:ext cx="9860" cy="2957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65"/>
            <p:cNvSpPr>
              <a:spLocks/>
            </p:cNvSpPr>
            <p:nvPr/>
          </p:nvSpPr>
          <p:spPr bwMode="auto">
            <a:xfrm>
              <a:off x="5230995" y="2449999"/>
              <a:ext cx="35211" cy="36619"/>
            </a:xfrm>
            <a:custGeom>
              <a:avLst/>
              <a:gdLst>
                <a:gd name="T0" fmla="*/ 20 w 25"/>
                <a:gd name="T1" fmla="*/ 26 h 26"/>
                <a:gd name="T2" fmla="*/ 0 w 25"/>
                <a:gd name="T3" fmla="*/ 5 h 26"/>
                <a:gd name="T4" fmla="*/ 5 w 25"/>
                <a:gd name="T5" fmla="*/ 0 h 26"/>
                <a:gd name="T6" fmla="*/ 25 w 25"/>
                <a:gd name="T7" fmla="*/ 20 h 26"/>
                <a:gd name="T8" fmla="*/ 20 w 25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20" y="26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25" y="20"/>
                  </a:lnTo>
                  <a:lnTo>
                    <a:pt x="20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Freeform 66"/>
            <p:cNvSpPr>
              <a:spLocks/>
            </p:cNvSpPr>
            <p:nvPr/>
          </p:nvSpPr>
          <p:spPr bwMode="auto">
            <a:xfrm>
              <a:off x="5345079" y="2659857"/>
              <a:ext cx="33803" cy="70422"/>
            </a:xfrm>
            <a:custGeom>
              <a:avLst/>
              <a:gdLst>
                <a:gd name="T0" fmla="*/ 13 w 24"/>
                <a:gd name="T1" fmla="*/ 0 h 50"/>
                <a:gd name="T2" fmla="*/ 0 w 24"/>
                <a:gd name="T3" fmla="*/ 29 h 50"/>
                <a:gd name="T4" fmla="*/ 13 w 24"/>
                <a:gd name="T5" fmla="*/ 29 h 50"/>
                <a:gd name="T6" fmla="*/ 3 w 24"/>
                <a:gd name="T7" fmla="*/ 47 h 50"/>
                <a:gd name="T8" fmla="*/ 8 w 24"/>
                <a:gd name="T9" fmla="*/ 50 h 50"/>
                <a:gd name="T10" fmla="*/ 24 w 24"/>
                <a:gd name="T11" fmla="*/ 22 h 50"/>
                <a:gd name="T12" fmla="*/ 10 w 24"/>
                <a:gd name="T13" fmla="*/ 22 h 50"/>
                <a:gd name="T14" fmla="*/ 18 w 24"/>
                <a:gd name="T15" fmla="*/ 3 h 50"/>
                <a:gd name="T16" fmla="*/ 13 w 24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0">
                  <a:moveTo>
                    <a:pt x="13" y="0"/>
                  </a:moveTo>
                  <a:lnTo>
                    <a:pt x="0" y="29"/>
                  </a:lnTo>
                  <a:lnTo>
                    <a:pt x="13" y="29"/>
                  </a:lnTo>
                  <a:lnTo>
                    <a:pt x="3" y="47"/>
                  </a:lnTo>
                  <a:lnTo>
                    <a:pt x="8" y="50"/>
                  </a:lnTo>
                  <a:lnTo>
                    <a:pt x="24" y="22"/>
                  </a:lnTo>
                  <a:lnTo>
                    <a:pt x="10" y="22"/>
                  </a:lnTo>
                  <a:lnTo>
                    <a:pt x="18" y="3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67"/>
            <p:cNvSpPr>
              <a:spLocks/>
            </p:cNvSpPr>
            <p:nvPr/>
          </p:nvSpPr>
          <p:spPr bwMode="auto">
            <a:xfrm>
              <a:off x="5281698" y="2659857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4" name="Freeform 68"/>
            <p:cNvSpPr>
              <a:spLocks/>
            </p:cNvSpPr>
            <p:nvPr/>
          </p:nvSpPr>
          <p:spPr bwMode="auto">
            <a:xfrm>
              <a:off x="5395782" y="2659857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5" name="Группа 434"/>
          <p:cNvGrpSpPr/>
          <p:nvPr/>
        </p:nvGrpSpPr>
        <p:grpSpPr>
          <a:xfrm>
            <a:off x="5607048" y="2454225"/>
            <a:ext cx="302815" cy="257744"/>
            <a:chOff x="5607048" y="2454225"/>
            <a:chExt cx="302815" cy="257744"/>
          </a:xfrm>
          <a:solidFill>
            <a:schemeClr val="tx2"/>
          </a:solidFill>
        </p:grpSpPr>
        <p:sp>
          <p:nvSpPr>
            <p:cNvPr id="65" name="Freeform 69"/>
            <p:cNvSpPr>
              <a:spLocks noEditPoints="1"/>
            </p:cNvSpPr>
            <p:nvPr/>
          </p:nvSpPr>
          <p:spPr bwMode="auto">
            <a:xfrm>
              <a:off x="5607048" y="2454225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4 h 152"/>
                <a:gd name="T20" fmla="*/ 0 w 256"/>
                <a:gd name="T21" fmla="*/ 52 h 152"/>
                <a:gd name="T22" fmla="*/ 0 w 256"/>
                <a:gd name="T23" fmla="*/ 58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6 w 256"/>
                <a:gd name="T39" fmla="*/ 82 h 152"/>
                <a:gd name="T40" fmla="*/ 9 w 256"/>
                <a:gd name="T41" fmla="*/ 64 h 152"/>
                <a:gd name="T42" fmla="*/ 16 w 256"/>
                <a:gd name="T43" fmla="*/ 64 h 152"/>
                <a:gd name="T44" fmla="*/ 56 w 256"/>
                <a:gd name="T45" fmla="*/ 24 h 152"/>
                <a:gd name="T46" fmla="*/ 53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2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50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2" y="76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6" name="Freeform 70"/>
            <p:cNvSpPr>
              <a:spLocks/>
            </p:cNvSpPr>
            <p:nvPr/>
          </p:nvSpPr>
          <p:spPr bwMode="auto">
            <a:xfrm>
              <a:off x="5738032" y="2641547"/>
              <a:ext cx="33803" cy="70422"/>
            </a:xfrm>
            <a:custGeom>
              <a:avLst/>
              <a:gdLst>
                <a:gd name="T0" fmla="*/ 12 w 24"/>
                <a:gd name="T1" fmla="*/ 0 h 50"/>
                <a:gd name="T2" fmla="*/ 0 w 24"/>
                <a:gd name="T3" fmla="*/ 28 h 50"/>
                <a:gd name="T4" fmla="*/ 12 w 24"/>
                <a:gd name="T5" fmla="*/ 28 h 50"/>
                <a:gd name="T6" fmla="*/ 2 w 24"/>
                <a:gd name="T7" fmla="*/ 47 h 50"/>
                <a:gd name="T8" fmla="*/ 8 w 24"/>
                <a:gd name="T9" fmla="*/ 50 h 50"/>
                <a:gd name="T10" fmla="*/ 24 w 24"/>
                <a:gd name="T11" fmla="*/ 21 h 50"/>
                <a:gd name="T12" fmla="*/ 10 w 24"/>
                <a:gd name="T13" fmla="*/ 21 h 50"/>
                <a:gd name="T14" fmla="*/ 18 w 24"/>
                <a:gd name="T15" fmla="*/ 3 h 50"/>
                <a:gd name="T16" fmla="*/ 12 w 24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0">
                  <a:moveTo>
                    <a:pt x="12" y="0"/>
                  </a:moveTo>
                  <a:lnTo>
                    <a:pt x="0" y="28"/>
                  </a:lnTo>
                  <a:lnTo>
                    <a:pt x="12" y="28"/>
                  </a:lnTo>
                  <a:lnTo>
                    <a:pt x="2" y="47"/>
                  </a:lnTo>
                  <a:lnTo>
                    <a:pt x="8" y="50"/>
                  </a:lnTo>
                  <a:lnTo>
                    <a:pt x="24" y="21"/>
                  </a:lnTo>
                  <a:lnTo>
                    <a:pt x="10" y="21"/>
                  </a:lnTo>
                  <a:lnTo>
                    <a:pt x="18" y="3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Freeform 71"/>
            <p:cNvSpPr>
              <a:spLocks/>
            </p:cNvSpPr>
            <p:nvPr/>
          </p:nvSpPr>
          <p:spPr bwMode="auto">
            <a:xfrm>
              <a:off x="5674653" y="2641547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8" name="Freeform 72"/>
            <p:cNvSpPr>
              <a:spLocks/>
            </p:cNvSpPr>
            <p:nvPr/>
          </p:nvSpPr>
          <p:spPr bwMode="auto">
            <a:xfrm>
              <a:off x="5788736" y="2641547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6" name="Группа 435"/>
          <p:cNvGrpSpPr/>
          <p:nvPr/>
        </p:nvGrpSpPr>
        <p:grpSpPr>
          <a:xfrm>
            <a:off x="6000002" y="2454225"/>
            <a:ext cx="302815" cy="257744"/>
            <a:chOff x="6000002" y="2454225"/>
            <a:chExt cx="302815" cy="257744"/>
          </a:xfrm>
          <a:solidFill>
            <a:schemeClr val="tx2"/>
          </a:solidFill>
        </p:grpSpPr>
        <p:sp>
          <p:nvSpPr>
            <p:cNvPr id="69" name="Freeform 73"/>
            <p:cNvSpPr>
              <a:spLocks noEditPoints="1"/>
            </p:cNvSpPr>
            <p:nvPr/>
          </p:nvSpPr>
          <p:spPr bwMode="auto">
            <a:xfrm>
              <a:off x="6000002" y="2454225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0 w 256"/>
                <a:gd name="T9" fmla="*/ 56 h 152"/>
                <a:gd name="T10" fmla="*/ 9 w 256"/>
                <a:gd name="T11" fmla="*/ 86 h 152"/>
                <a:gd name="T12" fmla="*/ 22 w 256"/>
                <a:gd name="T13" fmla="*/ 100 h 152"/>
                <a:gd name="T14" fmla="*/ 20 w 256"/>
                <a:gd name="T15" fmla="*/ 112 h 152"/>
                <a:gd name="T16" fmla="*/ 60 w 256"/>
                <a:gd name="T17" fmla="*/ 152 h 152"/>
                <a:gd name="T18" fmla="*/ 224 w 256"/>
                <a:gd name="T19" fmla="*/ 152 h 152"/>
                <a:gd name="T20" fmla="*/ 256 w 256"/>
                <a:gd name="T21" fmla="*/ 120 h 152"/>
                <a:gd name="T22" fmla="*/ 228 w 256"/>
                <a:gd name="T23" fmla="*/ 80 h 152"/>
                <a:gd name="T24" fmla="*/ 16 w 256"/>
                <a:gd name="T25" fmla="*/ 82 h 152"/>
                <a:gd name="T26" fmla="*/ 8 w 256"/>
                <a:gd name="T27" fmla="*/ 56 h 152"/>
                <a:gd name="T28" fmla="*/ 56 w 256"/>
                <a:gd name="T29" fmla="*/ 8 h 152"/>
                <a:gd name="T30" fmla="*/ 93 w 256"/>
                <a:gd name="T31" fmla="*/ 25 h 152"/>
                <a:gd name="T32" fmla="*/ 65 w 256"/>
                <a:gd name="T33" fmla="*/ 68 h 152"/>
                <a:gd name="T34" fmla="*/ 60 w 256"/>
                <a:gd name="T35" fmla="*/ 68 h 152"/>
                <a:gd name="T36" fmla="*/ 25 w 256"/>
                <a:gd name="T37" fmla="*/ 92 h 152"/>
                <a:gd name="T38" fmla="*/ 16 w 256"/>
                <a:gd name="T39" fmla="*/ 82 h 152"/>
                <a:gd name="T40" fmla="*/ 224 w 256"/>
                <a:gd name="T41" fmla="*/ 144 h 152"/>
                <a:gd name="T42" fmla="*/ 60 w 256"/>
                <a:gd name="T43" fmla="*/ 144 h 152"/>
                <a:gd name="T44" fmla="*/ 28 w 256"/>
                <a:gd name="T45" fmla="*/ 112 h 152"/>
                <a:gd name="T46" fmla="*/ 60 w 256"/>
                <a:gd name="T47" fmla="*/ 76 h 152"/>
                <a:gd name="T48" fmla="*/ 72 w 256"/>
                <a:gd name="T49" fmla="*/ 76 h 152"/>
                <a:gd name="T50" fmla="*/ 72 w 256"/>
                <a:gd name="T51" fmla="*/ 73 h 152"/>
                <a:gd name="T52" fmla="*/ 144 w 256"/>
                <a:gd name="T53" fmla="*/ 16 h 152"/>
                <a:gd name="T54" fmla="*/ 220 w 256"/>
                <a:gd name="T55" fmla="*/ 84 h 152"/>
                <a:gd name="T56" fmla="*/ 220 w 256"/>
                <a:gd name="T57" fmla="*/ 88 h 152"/>
                <a:gd name="T58" fmla="*/ 224 w 256"/>
                <a:gd name="T59" fmla="*/ 88 h 152"/>
                <a:gd name="T60" fmla="*/ 248 w 256"/>
                <a:gd name="T61" fmla="*/ 120 h 152"/>
                <a:gd name="T62" fmla="*/ 224 w 256"/>
                <a:gd name="T6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7"/>
                    <a:pt x="3" y="77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1" y="74"/>
                    <a:pt x="8" y="65"/>
                    <a:pt x="8" y="56"/>
                  </a:cubicBezTo>
                  <a:cubicBezTo>
                    <a:pt x="8" y="29"/>
                    <a:pt x="30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Freeform 74"/>
            <p:cNvSpPr>
              <a:spLocks/>
            </p:cNvSpPr>
            <p:nvPr/>
          </p:nvSpPr>
          <p:spPr bwMode="auto">
            <a:xfrm>
              <a:off x="6129578" y="2641547"/>
              <a:ext cx="35211" cy="70422"/>
            </a:xfrm>
            <a:custGeom>
              <a:avLst/>
              <a:gdLst>
                <a:gd name="T0" fmla="*/ 13 w 25"/>
                <a:gd name="T1" fmla="*/ 0 h 50"/>
                <a:gd name="T2" fmla="*/ 0 w 25"/>
                <a:gd name="T3" fmla="*/ 28 h 50"/>
                <a:gd name="T4" fmla="*/ 14 w 25"/>
                <a:gd name="T5" fmla="*/ 28 h 50"/>
                <a:gd name="T6" fmla="*/ 3 w 25"/>
                <a:gd name="T7" fmla="*/ 47 h 50"/>
                <a:gd name="T8" fmla="*/ 9 w 25"/>
                <a:gd name="T9" fmla="*/ 50 h 50"/>
                <a:gd name="T10" fmla="*/ 25 w 25"/>
                <a:gd name="T11" fmla="*/ 21 h 50"/>
                <a:gd name="T12" fmla="*/ 11 w 25"/>
                <a:gd name="T13" fmla="*/ 21 h 50"/>
                <a:gd name="T14" fmla="*/ 19 w 25"/>
                <a:gd name="T15" fmla="*/ 3 h 50"/>
                <a:gd name="T16" fmla="*/ 13 w 25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50">
                  <a:moveTo>
                    <a:pt x="13" y="0"/>
                  </a:moveTo>
                  <a:lnTo>
                    <a:pt x="0" y="28"/>
                  </a:lnTo>
                  <a:lnTo>
                    <a:pt x="14" y="28"/>
                  </a:lnTo>
                  <a:lnTo>
                    <a:pt x="3" y="47"/>
                  </a:lnTo>
                  <a:lnTo>
                    <a:pt x="9" y="50"/>
                  </a:lnTo>
                  <a:lnTo>
                    <a:pt x="25" y="21"/>
                  </a:lnTo>
                  <a:lnTo>
                    <a:pt x="11" y="21"/>
                  </a:lnTo>
                  <a:lnTo>
                    <a:pt x="19" y="3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1" name="Freeform 75"/>
            <p:cNvSpPr>
              <a:spLocks/>
            </p:cNvSpPr>
            <p:nvPr/>
          </p:nvSpPr>
          <p:spPr bwMode="auto">
            <a:xfrm>
              <a:off x="6067607" y="2641547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Freeform 76"/>
            <p:cNvSpPr>
              <a:spLocks/>
            </p:cNvSpPr>
            <p:nvPr/>
          </p:nvSpPr>
          <p:spPr bwMode="auto">
            <a:xfrm>
              <a:off x="6181691" y="2641547"/>
              <a:ext cx="45070" cy="70422"/>
            </a:xfrm>
            <a:custGeom>
              <a:avLst/>
              <a:gdLst>
                <a:gd name="T0" fmla="*/ 0 w 32"/>
                <a:gd name="T1" fmla="*/ 47 h 50"/>
                <a:gd name="T2" fmla="*/ 26 w 32"/>
                <a:gd name="T3" fmla="*/ 0 h 50"/>
                <a:gd name="T4" fmla="*/ 32 w 32"/>
                <a:gd name="T5" fmla="*/ 3 h 50"/>
                <a:gd name="T6" fmla="*/ 5 w 32"/>
                <a:gd name="T7" fmla="*/ 50 h 50"/>
                <a:gd name="T8" fmla="*/ 0 w 32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0">
                  <a:moveTo>
                    <a:pt x="0" y="47"/>
                  </a:moveTo>
                  <a:lnTo>
                    <a:pt x="26" y="0"/>
                  </a:lnTo>
                  <a:lnTo>
                    <a:pt x="32" y="3"/>
                  </a:lnTo>
                  <a:lnTo>
                    <a:pt x="5" y="50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7" name="Группа 436"/>
          <p:cNvGrpSpPr/>
          <p:nvPr/>
        </p:nvGrpSpPr>
        <p:grpSpPr>
          <a:xfrm>
            <a:off x="6394365" y="2444365"/>
            <a:ext cx="302815" cy="277463"/>
            <a:chOff x="6394365" y="2444365"/>
            <a:chExt cx="302815" cy="277463"/>
          </a:xfrm>
          <a:solidFill>
            <a:schemeClr val="tx2"/>
          </a:solidFill>
        </p:grpSpPr>
        <p:sp>
          <p:nvSpPr>
            <p:cNvPr id="73" name="Freeform 77"/>
            <p:cNvSpPr>
              <a:spLocks noEditPoints="1"/>
            </p:cNvSpPr>
            <p:nvPr/>
          </p:nvSpPr>
          <p:spPr bwMode="auto">
            <a:xfrm>
              <a:off x="6394365" y="2444365"/>
              <a:ext cx="302815" cy="184506"/>
            </a:xfrm>
            <a:custGeom>
              <a:avLst/>
              <a:gdLst>
                <a:gd name="T0" fmla="*/ 223 w 256"/>
                <a:gd name="T1" fmla="*/ 80 h 156"/>
                <a:gd name="T2" fmla="*/ 136 w 256"/>
                <a:gd name="T3" fmla="*/ 0 h 156"/>
                <a:gd name="T4" fmla="*/ 48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220 w 256"/>
                <a:gd name="T13" fmla="*/ 156 h 156"/>
                <a:gd name="T14" fmla="*/ 256 w 256"/>
                <a:gd name="T15" fmla="*/ 120 h 156"/>
                <a:gd name="T16" fmla="*/ 223 w 256"/>
                <a:gd name="T17" fmla="*/ 80 h 156"/>
                <a:gd name="T18" fmla="*/ 220 w 256"/>
                <a:gd name="T19" fmla="*/ 148 h 156"/>
                <a:gd name="T20" fmla="*/ 44 w 256"/>
                <a:gd name="T21" fmla="*/ 148 h 156"/>
                <a:gd name="T22" fmla="*/ 8 w 256"/>
                <a:gd name="T23" fmla="*/ 112 h 156"/>
                <a:gd name="T24" fmla="*/ 44 w 256"/>
                <a:gd name="T25" fmla="*/ 72 h 156"/>
                <a:gd name="T26" fmla="*/ 55 w 256"/>
                <a:gd name="T27" fmla="*/ 72 h 156"/>
                <a:gd name="T28" fmla="*/ 55 w 256"/>
                <a:gd name="T29" fmla="*/ 69 h 156"/>
                <a:gd name="T30" fmla="*/ 136 w 256"/>
                <a:gd name="T31" fmla="*/ 8 h 156"/>
                <a:gd name="T32" fmla="*/ 216 w 256"/>
                <a:gd name="T33" fmla="*/ 84 h 156"/>
                <a:gd name="T34" fmla="*/ 216 w 256"/>
                <a:gd name="T35" fmla="*/ 88 h 156"/>
                <a:gd name="T36" fmla="*/ 220 w 256"/>
                <a:gd name="T37" fmla="*/ 88 h 156"/>
                <a:gd name="T38" fmla="*/ 248 w 256"/>
                <a:gd name="T39" fmla="*/ 120 h 156"/>
                <a:gd name="T40" fmla="*/ 220 w 256"/>
                <a:gd name="T41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223" y="80"/>
                  </a:moveTo>
                  <a:cubicBezTo>
                    <a:pt x="221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8" y="156"/>
                    <a:pt x="4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0"/>
                    <a:pt x="256" y="120"/>
                  </a:cubicBezTo>
                  <a:cubicBezTo>
                    <a:pt x="256" y="102"/>
                    <a:pt x="243" y="83"/>
                    <a:pt x="223" y="80"/>
                  </a:cubicBezTo>
                  <a:close/>
                  <a:moveTo>
                    <a:pt x="220" y="148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2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0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4" name="Freeform 78"/>
            <p:cNvSpPr>
              <a:spLocks/>
            </p:cNvSpPr>
            <p:nvPr/>
          </p:nvSpPr>
          <p:spPr bwMode="auto">
            <a:xfrm>
              <a:off x="6522533" y="2649997"/>
              <a:ext cx="35211" cy="71831"/>
            </a:xfrm>
            <a:custGeom>
              <a:avLst/>
              <a:gdLst>
                <a:gd name="T0" fmla="*/ 13 w 25"/>
                <a:gd name="T1" fmla="*/ 0 h 51"/>
                <a:gd name="T2" fmla="*/ 0 w 25"/>
                <a:gd name="T3" fmla="*/ 29 h 51"/>
                <a:gd name="T4" fmla="*/ 14 w 25"/>
                <a:gd name="T5" fmla="*/ 29 h 51"/>
                <a:gd name="T6" fmla="*/ 3 w 25"/>
                <a:gd name="T7" fmla="*/ 47 h 51"/>
                <a:gd name="T8" fmla="*/ 9 w 25"/>
                <a:gd name="T9" fmla="*/ 51 h 51"/>
                <a:gd name="T10" fmla="*/ 25 w 25"/>
                <a:gd name="T11" fmla="*/ 22 h 51"/>
                <a:gd name="T12" fmla="*/ 11 w 25"/>
                <a:gd name="T13" fmla="*/ 22 h 51"/>
                <a:gd name="T14" fmla="*/ 19 w 25"/>
                <a:gd name="T15" fmla="*/ 4 h 51"/>
                <a:gd name="T16" fmla="*/ 13 w 25"/>
                <a:gd name="T1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51">
                  <a:moveTo>
                    <a:pt x="13" y="0"/>
                  </a:moveTo>
                  <a:lnTo>
                    <a:pt x="0" y="29"/>
                  </a:lnTo>
                  <a:lnTo>
                    <a:pt x="14" y="29"/>
                  </a:lnTo>
                  <a:lnTo>
                    <a:pt x="3" y="47"/>
                  </a:lnTo>
                  <a:lnTo>
                    <a:pt x="9" y="51"/>
                  </a:lnTo>
                  <a:lnTo>
                    <a:pt x="25" y="22"/>
                  </a:lnTo>
                  <a:lnTo>
                    <a:pt x="11" y="22"/>
                  </a:lnTo>
                  <a:lnTo>
                    <a:pt x="19" y="4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Freeform 79"/>
            <p:cNvSpPr>
              <a:spLocks/>
            </p:cNvSpPr>
            <p:nvPr/>
          </p:nvSpPr>
          <p:spPr bwMode="auto">
            <a:xfrm>
              <a:off x="6573237" y="2649997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4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6" name="Freeform 80"/>
            <p:cNvSpPr>
              <a:spLocks/>
            </p:cNvSpPr>
            <p:nvPr/>
          </p:nvSpPr>
          <p:spPr bwMode="auto">
            <a:xfrm>
              <a:off x="6454928" y="2649997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4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77" name="Freeform 81"/>
          <p:cNvSpPr>
            <a:spLocks noEditPoints="1"/>
          </p:cNvSpPr>
          <p:nvPr/>
        </p:nvSpPr>
        <p:spPr bwMode="auto">
          <a:xfrm>
            <a:off x="3645093" y="3619003"/>
            <a:ext cx="302815" cy="284505"/>
          </a:xfrm>
          <a:custGeom>
            <a:avLst/>
            <a:gdLst>
              <a:gd name="T0" fmla="*/ 192 w 256"/>
              <a:gd name="T1" fmla="*/ 52 h 240"/>
              <a:gd name="T2" fmla="*/ 128 w 256"/>
              <a:gd name="T3" fmla="*/ 88 h 240"/>
              <a:gd name="T4" fmla="*/ 64 w 256"/>
              <a:gd name="T5" fmla="*/ 52 h 240"/>
              <a:gd name="T6" fmla="*/ 0 w 256"/>
              <a:gd name="T7" fmla="*/ 0 h 240"/>
              <a:gd name="T8" fmla="*/ 0 w 256"/>
              <a:gd name="T9" fmla="*/ 8 h 240"/>
              <a:gd name="T10" fmla="*/ 56 w 256"/>
              <a:gd name="T11" fmla="*/ 52 h 240"/>
              <a:gd name="T12" fmla="*/ 65 w 256"/>
              <a:gd name="T13" fmla="*/ 75 h 240"/>
              <a:gd name="T14" fmla="*/ 100 w 256"/>
              <a:gd name="T15" fmla="*/ 94 h 240"/>
              <a:gd name="T16" fmla="*/ 52 w 256"/>
              <a:gd name="T17" fmla="*/ 164 h 240"/>
              <a:gd name="T18" fmla="*/ 128 w 256"/>
              <a:gd name="T19" fmla="*/ 240 h 240"/>
              <a:gd name="T20" fmla="*/ 204 w 256"/>
              <a:gd name="T21" fmla="*/ 164 h 240"/>
              <a:gd name="T22" fmla="*/ 155 w 256"/>
              <a:gd name="T23" fmla="*/ 94 h 240"/>
              <a:gd name="T24" fmla="*/ 190 w 256"/>
              <a:gd name="T25" fmla="*/ 75 h 240"/>
              <a:gd name="T26" fmla="*/ 200 w 256"/>
              <a:gd name="T27" fmla="*/ 53 h 240"/>
              <a:gd name="T28" fmla="*/ 208 w 256"/>
              <a:gd name="T29" fmla="*/ 31 h 240"/>
              <a:gd name="T30" fmla="*/ 256 w 256"/>
              <a:gd name="T31" fmla="*/ 8 h 240"/>
              <a:gd name="T32" fmla="*/ 256 w 256"/>
              <a:gd name="T33" fmla="*/ 0 h 240"/>
              <a:gd name="T34" fmla="*/ 192 w 256"/>
              <a:gd name="T35" fmla="*/ 52 h 240"/>
              <a:gd name="T36" fmla="*/ 196 w 256"/>
              <a:gd name="T37" fmla="*/ 164 h 240"/>
              <a:gd name="T38" fmla="*/ 128 w 256"/>
              <a:gd name="T39" fmla="*/ 232 h 240"/>
              <a:gd name="T40" fmla="*/ 60 w 256"/>
              <a:gd name="T41" fmla="*/ 164 h 240"/>
              <a:gd name="T42" fmla="*/ 128 w 256"/>
              <a:gd name="T43" fmla="*/ 96 h 240"/>
              <a:gd name="T44" fmla="*/ 196 w 256"/>
              <a:gd name="T45" fmla="*/ 164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6" h="240">
                <a:moveTo>
                  <a:pt x="192" y="52"/>
                </a:moveTo>
                <a:cubicBezTo>
                  <a:pt x="192" y="53"/>
                  <a:pt x="191" y="88"/>
                  <a:pt x="128" y="88"/>
                </a:cubicBezTo>
                <a:cubicBezTo>
                  <a:pt x="65" y="88"/>
                  <a:pt x="64" y="54"/>
                  <a:pt x="64" y="52"/>
                </a:cubicBezTo>
                <a:cubicBezTo>
                  <a:pt x="62" y="34"/>
                  <a:pt x="47" y="0"/>
                  <a:pt x="0" y="0"/>
                </a:cubicBezTo>
                <a:cubicBezTo>
                  <a:pt x="0" y="8"/>
                  <a:pt x="0" y="8"/>
                  <a:pt x="0" y="8"/>
                </a:cubicBezTo>
                <a:cubicBezTo>
                  <a:pt x="51" y="8"/>
                  <a:pt x="56" y="51"/>
                  <a:pt x="56" y="52"/>
                </a:cubicBezTo>
                <a:cubicBezTo>
                  <a:pt x="56" y="53"/>
                  <a:pt x="56" y="64"/>
                  <a:pt x="65" y="75"/>
                </a:cubicBezTo>
                <a:cubicBezTo>
                  <a:pt x="73" y="84"/>
                  <a:pt x="85" y="90"/>
                  <a:pt x="100" y="94"/>
                </a:cubicBezTo>
                <a:cubicBezTo>
                  <a:pt x="72" y="105"/>
                  <a:pt x="52" y="132"/>
                  <a:pt x="52" y="164"/>
                </a:cubicBezTo>
                <a:cubicBezTo>
                  <a:pt x="52" y="206"/>
                  <a:pt x="86" y="240"/>
                  <a:pt x="128" y="240"/>
                </a:cubicBezTo>
                <a:cubicBezTo>
                  <a:pt x="170" y="240"/>
                  <a:pt x="204" y="206"/>
                  <a:pt x="204" y="164"/>
                </a:cubicBezTo>
                <a:cubicBezTo>
                  <a:pt x="204" y="132"/>
                  <a:pt x="184" y="105"/>
                  <a:pt x="155" y="94"/>
                </a:cubicBezTo>
                <a:cubicBezTo>
                  <a:pt x="171" y="90"/>
                  <a:pt x="182" y="84"/>
                  <a:pt x="190" y="75"/>
                </a:cubicBezTo>
                <a:cubicBezTo>
                  <a:pt x="200" y="64"/>
                  <a:pt x="200" y="53"/>
                  <a:pt x="200" y="53"/>
                </a:cubicBezTo>
                <a:cubicBezTo>
                  <a:pt x="200" y="53"/>
                  <a:pt x="201" y="42"/>
                  <a:pt x="208" y="31"/>
                </a:cubicBezTo>
                <a:cubicBezTo>
                  <a:pt x="218" y="16"/>
                  <a:pt x="234" y="8"/>
                  <a:pt x="256" y="8"/>
                </a:cubicBezTo>
                <a:cubicBezTo>
                  <a:pt x="256" y="0"/>
                  <a:pt x="256" y="0"/>
                  <a:pt x="256" y="0"/>
                </a:cubicBezTo>
                <a:cubicBezTo>
                  <a:pt x="208" y="0"/>
                  <a:pt x="193" y="34"/>
                  <a:pt x="192" y="52"/>
                </a:cubicBezTo>
                <a:close/>
                <a:moveTo>
                  <a:pt x="196" y="164"/>
                </a:moveTo>
                <a:cubicBezTo>
                  <a:pt x="196" y="202"/>
                  <a:pt x="165" y="232"/>
                  <a:pt x="128" y="232"/>
                </a:cubicBezTo>
                <a:cubicBezTo>
                  <a:pt x="90" y="232"/>
                  <a:pt x="60" y="202"/>
                  <a:pt x="60" y="164"/>
                </a:cubicBezTo>
                <a:cubicBezTo>
                  <a:pt x="60" y="127"/>
                  <a:pt x="90" y="96"/>
                  <a:pt x="128" y="96"/>
                </a:cubicBezTo>
                <a:cubicBezTo>
                  <a:pt x="165" y="96"/>
                  <a:pt x="196" y="127"/>
                  <a:pt x="196" y="1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3" name="Группа 452"/>
          <p:cNvGrpSpPr/>
          <p:nvPr/>
        </p:nvGrpSpPr>
        <p:grpSpPr>
          <a:xfrm>
            <a:off x="3645093" y="3234500"/>
            <a:ext cx="302815" cy="269012"/>
            <a:chOff x="3645093" y="3234500"/>
            <a:chExt cx="302815" cy="269012"/>
          </a:xfrm>
          <a:solidFill>
            <a:schemeClr val="tx2"/>
          </a:solidFill>
        </p:grpSpPr>
        <p:sp>
          <p:nvSpPr>
            <p:cNvPr id="78" name="Rectangle 82"/>
            <p:cNvSpPr>
              <a:spLocks noChangeArrowheads="1"/>
            </p:cNvSpPr>
            <p:nvPr/>
          </p:nvSpPr>
          <p:spPr bwMode="auto">
            <a:xfrm>
              <a:off x="3645093" y="3386611"/>
              <a:ext cx="46479" cy="84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9" name="Rectangle 83"/>
            <p:cNvSpPr>
              <a:spLocks noChangeArrowheads="1"/>
            </p:cNvSpPr>
            <p:nvPr/>
          </p:nvSpPr>
          <p:spPr bwMode="auto">
            <a:xfrm>
              <a:off x="3900021" y="3386611"/>
              <a:ext cx="47887" cy="84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Rectangle 84"/>
            <p:cNvSpPr>
              <a:spLocks noChangeArrowheads="1"/>
            </p:cNvSpPr>
            <p:nvPr/>
          </p:nvSpPr>
          <p:spPr bwMode="auto">
            <a:xfrm>
              <a:off x="3791571" y="3234500"/>
              <a:ext cx="9860" cy="5211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1" name="Freeform 85"/>
            <p:cNvSpPr>
              <a:spLocks/>
            </p:cNvSpPr>
            <p:nvPr/>
          </p:nvSpPr>
          <p:spPr bwMode="auto">
            <a:xfrm>
              <a:off x="3669037" y="3283795"/>
              <a:ext cx="45070" cy="45070"/>
            </a:xfrm>
            <a:custGeom>
              <a:avLst/>
              <a:gdLst>
                <a:gd name="T0" fmla="*/ 5 w 32"/>
                <a:gd name="T1" fmla="*/ 0 h 32"/>
                <a:gd name="T2" fmla="*/ 32 w 32"/>
                <a:gd name="T3" fmla="*/ 27 h 32"/>
                <a:gd name="T4" fmla="*/ 27 w 32"/>
                <a:gd name="T5" fmla="*/ 32 h 32"/>
                <a:gd name="T6" fmla="*/ 0 w 32"/>
                <a:gd name="T7" fmla="*/ 5 h 32"/>
                <a:gd name="T8" fmla="*/ 5 w 32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5" y="0"/>
                  </a:moveTo>
                  <a:lnTo>
                    <a:pt x="32" y="27"/>
                  </a:lnTo>
                  <a:lnTo>
                    <a:pt x="27" y="3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Freeform 86"/>
            <p:cNvSpPr>
              <a:spLocks/>
            </p:cNvSpPr>
            <p:nvPr/>
          </p:nvSpPr>
          <p:spPr bwMode="auto">
            <a:xfrm>
              <a:off x="3877486" y="3283795"/>
              <a:ext cx="45070" cy="45070"/>
            </a:xfrm>
            <a:custGeom>
              <a:avLst/>
              <a:gdLst>
                <a:gd name="T0" fmla="*/ 0 w 32"/>
                <a:gd name="T1" fmla="*/ 27 h 32"/>
                <a:gd name="T2" fmla="*/ 27 w 32"/>
                <a:gd name="T3" fmla="*/ 0 h 32"/>
                <a:gd name="T4" fmla="*/ 32 w 32"/>
                <a:gd name="T5" fmla="*/ 5 h 32"/>
                <a:gd name="T6" fmla="*/ 5 w 32"/>
                <a:gd name="T7" fmla="*/ 32 h 32"/>
                <a:gd name="T8" fmla="*/ 0 w 32"/>
                <a:gd name="T9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0" y="27"/>
                  </a:moveTo>
                  <a:lnTo>
                    <a:pt x="27" y="0"/>
                  </a:lnTo>
                  <a:lnTo>
                    <a:pt x="32" y="5"/>
                  </a:lnTo>
                  <a:lnTo>
                    <a:pt x="5" y="32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3" name="Freeform 87"/>
            <p:cNvSpPr>
              <a:spLocks/>
            </p:cNvSpPr>
            <p:nvPr/>
          </p:nvSpPr>
          <p:spPr bwMode="auto">
            <a:xfrm>
              <a:off x="3759177" y="3462667"/>
              <a:ext cx="73239" cy="40845"/>
            </a:xfrm>
            <a:custGeom>
              <a:avLst/>
              <a:gdLst>
                <a:gd name="T0" fmla="*/ 47 w 52"/>
                <a:gd name="T1" fmla="*/ 29 h 29"/>
                <a:gd name="T2" fmla="*/ 52 w 52"/>
                <a:gd name="T3" fmla="*/ 23 h 29"/>
                <a:gd name="T4" fmla="*/ 29 w 52"/>
                <a:gd name="T5" fmla="*/ 0 h 29"/>
                <a:gd name="T6" fmla="*/ 24 w 52"/>
                <a:gd name="T7" fmla="*/ 0 h 29"/>
                <a:gd name="T8" fmla="*/ 0 w 52"/>
                <a:gd name="T9" fmla="*/ 23 h 29"/>
                <a:gd name="T10" fmla="*/ 5 w 52"/>
                <a:gd name="T11" fmla="*/ 28 h 29"/>
                <a:gd name="T12" fmla="*/ 26 w 52"/>
                <a:gd name="T13" fmla="*/ 7 h 29"/>
                <a:gd name="T14" fmla="*/ 47 w 52"/>
                <a:gd name="T1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29">
                  <a:moveTo>
                    <a:pt x="47" y="29"/>
                  </a:moveTo>
                  <a:lnTo>
                    <a:pt x="52" y="23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0" y="23"/>
                  </a:lnTo>
                  <a:lnTo>
                    <a:pt x="5" y="28"/>
                  </a:lnTo>
                  <a:lnTo>
                    <a:pt x="26" y="7"/>
                  </a:lnTo>
                  <a:lnTo>
                    <a:pt x="47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Freeform 88"/>
            <p:cNvSpPr>
              <a:spLocks noEditPoints="1"/>
            </p:cNvSpPr>
            <p:nvPr/>
          </p:nvSpPr>
          <p:spPr bwMode="auto">
            <a:xfrm>
              <a:off x="3645093" y="3296471"/>
              <a:ext cx="302815" cy="146478"/>
            </a:xfrm>
            <a:custGeom>
              <a:avLst/>
              <a:gdLst>
                <a:gd name="T0" fmla="*/ 208 w 256"/>
                <a:gd name="T1" fmla="*/ 80 h 124"/>
                <a:gd name="T2" fmla="*/ 128 w 256"/>
                <a:gd name="T3" fmla="*/ 0 h 124"/>
                <a:gd name="T4" fmla="*/ 48 w 256"/>
                <a:gd name="T5" fmla="*/ 80 h 124"/>
                <a:gd name="T6" fmla="*/ 56 w 256"/>
                <a:gd name="T7" fmla="*/ 116 h 124"/>
                <a:gd name="T8" fmla="*/ 0 w 256"/>
                <a:gd name="T9" fmla="*/ 116 h 124"/>
                <a:gd name="T10" fmla="*/ 0 w 256"/>
                <a:gd name="T11" fmla="*/ 124 h 124"/>
                <a:gd name="T12" fmla="*/ 256 w 256"/>
                <a:gd name="T13" fmla="*/ 124 h 124"/>
                <a:gd name="T14" fmla="*/ 256 w 256"/>
                <a:gd name="T15" fmla="*/ 116 h 124"/>
                <a:gd name="T16" fmla="*/ 199 w 256"/>
                <a:gd name="T17" fmla="*/ 116 h 124"/>
                <a:gd name="T18" fmla="*/ 208 w 256"/>
                <a:gd name="T19" fmla="*/ 80 h 124"/>
                <a:gd name="T20" fmla="*/ 56 w 256"/>
                <a:gd name="T21" fmla="*/ 80 h 124"/>
                <a:gd name="T22" fmla="*/ 128 w 256"/>
                <a:gd name="T23" fmla="*/ 8 h 124"/>
                <a:gd name="T24" fmla="*/ 200 w 256"/>
                <a:gd name="T25" fmla="*/ 80 h 124"/>
                <a:gd name="T26" fmla="*/ 190 w 256"/>
                <a:gd name="T27" fmla="*/ 116 h 124"/>
                <a:gd name="T28" fmla="*/ 65 w 256"/>
                <a:gd name="T29" fmla="*/ 116 h 124"/>
                <a:gd name="T30" fmla="*/ 56 w 256"/>
                <a:gd name="T31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6" h="124">
                  <a:moveTo>
                    <a:pt x="208" y="80"/>
                  </a:moveTo>
                  <a:cubicBezTo>
                    <a:pt x="208" y="36"/>
                    <a:pt x="172" y="0"/>
                    <a:pt x="128" y="0"/>
                  </a:cubicBezTo>
                  <a:cubicBezTo>
                    <a:pt x="84" y="0"/>
                    <a:pt x="48" y="36"/>
                    <a:pt x="48" y="80"/>
                  </a:cubicBezTo>
                  <a:cubicBezTo>
                    <a:pt x="48" y="92"/>
                    <a:pt x="51" y="105"/>
                    <a:pt x="56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56" y="124"/>
                    <a:pt x="256" y="124"/>
                    <a:pt x="256" y="12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199" y="116"/>
                    <a:pt x="199" y="116"/>
                    <a:pt x="199" y="116"/>
                  </a:cubicBezTo>
                  <a:cubicBezTo>
                    <a:pt x="205" y="105"/>
                    <a:pt x="208" y="92"/>
                    <a:pt x="208" y="80"/>
                  </a:cubicBezTo>
                  <a:close/>
                  <a:moveTo>
                    <a:pt x="56" y="80"/>
                  </a:moveTo>
                  <a:cubicBezTo>
                    <a:pt x="56" y="40"/>
                    <a:pt x="88" y="8"/>
                    <a:pt x="128" y="8"/>
                  </a:cubicBezTo>
                  <a:cubicBezTo>
                    <a:pt x="167" y="8"/>
                    <a:pt x="200" y="40"/>
                    <a:pt x="200" y="80"/>
                  </a:cubicBezTo>
                  <a:cubicBezTo>
                    <a:pt x="200" y="92"/>
                    <a:pt x="196" y="105"/>
                    <a:pt x="190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59" y="105"/>
                    <a:pt x="56" y="92"/>
                    <a:pt x="56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4" name="Группа 453"/>
          <p:cNvGrpSpPr/>
          <p:nvPr/>
        </p:nvGrpSpPr>
        <p:grpSpPr>
          <a:xfrm>
            <a:off x="4036639" y="3233091"/>
            <a:ext cx="302815" cy="270421"/>
            <a:chOff x="4036639" y="3233091"/>
            <a:chExt cx="302815" cy="270421"/>
          </a:xfrm>
          <a:solidFill>
            <a:schemeClr val="tx2"/>
          </a:solidFill>
        </p:grpSpPr>
        <p:sp>
          <p:nvSpPr>
            <p:cNvPr id="85" name="Rectangle 89"/>
            <p:cNvSpPr>
              <a:spLocks noChangeArrowheads="1"/>
            </p:cNvSpPr>
            <p:nvPr/>
          </p:nvSpPr>
          <p:spPr bwMode="auto">
            <a:xfrm>
              <a:off x="4036639" y="3385202"/>
              <a:ext cx="47887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6" name="Rectangle 90"/>
            <p:cNvSpPr>
              <a:spLocks noChangeArrowheads="1"/>
            </p:cNvSpPr>
            <p:nvPr/>
          </p:nvSpPr>
          <p:spPr bwMode="auto">
            <a:xfrm>
              <a:off x="4292975" y="3385202"/>
              <a:ext cx="46479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7" name="Rectangle 91"/>
            <p:cNvSpPr>
              <a:spLocks noChangeArrowheads="1"/>
            </p:cNvSpPr>
            <p:nvPr/>
          </p:nvSpPr>
          <p:spPr bwMode="auto">
            <a:xfrm>
              <a:off x="4184525" y="3233091"/>
              <a:ext cx="8451" cy="5211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8" name="Freeform 92"/>
            <p:cNvSpPr>
              <a:spLocks/>
            </p:cNvSpPr>
            <p:nvPr/>
          </p:nvSpPr>
          <p:spPr bwMode="auto">
            <a:xfrm>
              <a:off x="4061991" y="3282387"/>
              <a:ext cx="45070" cy="45070"/>
            </a:xfrm>
            <a:custGeom>
              <a:avLst/>
              <a:gdLst>
                <a:gd name="T0" fmla="*/ 5 w 32"/>
                <a:gd name="T1" fmla="*/ 0 h 32"/>
                <a:gd name="T2" fmla="*/ 32 w 32"/>
                <a:gd name="T3" fmla="*/ 27 h 32"/>
                <a:gd name="T4" fmla="*/ 27 w 32"/>
                <a:gd name="T5" fmla="*/ 32 h 32"/>
                <a:gd name="T6" fmla="*/ 0 w 32"/>
                <a:gd name="T7" fmla="*/ 5 h 32"/>
                <a:gd name="T8" fmla="*/ 5 w 32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5" y="0"/>
                  </a:moveTo>
                  <a:lnTo>
                    <a:pt x="32" y="27"/>
                  </a:lnTo>
                  <a:lnTo>
                    <a:pt x="27" y="3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Freeform 93"/>
            <p:cNvSpPr>
              <a:spLocks/>
            </p:cNvSpPr>
            <p:nvPr/>
          </p:nvSpPr>
          <p:spPr bwMode="auto">
            <a:xfrm>
              <a:off x="4270440" y="3282387"/>
              <a:ext cx="45070" cy="45070"/>
            </a:xfrm>
            <a:custGeom>
              <a:avLst/>
              <a:gdLst>
                <a:gd name="T0" fmla="*/ 0 w 32"/>
                <a:gd name="T1" fmla="*/ 27 h 32"/>
                <a:gd name="T2" fmla="*/ 27 w 32"/>
                <a:gd name="T3" fmla="*/ 0 h 32"/>
                <a:gd name="T4" fmla="*/ 32 w 32"/>
                <a:gd name="T5" fmla="*/ 5 h 32"/>
                <a:gd name="T6" fmla="*/ 5 w 32"/>
                <a:gd name="T7" fmla="*/ 32 h 32"/>
                <a:gd name="T8" fmla="*/ 0 w 32"/>
                <a:gd name="T9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0" y="27"/>
                  </a:moveTo>
                  <a:lnTo>
                    <a:pt x="27" y="0"/>
                  </a:lnTo>
                  <a:lnTo>
                    <a:pt x="32" y="5"/>
                  </a:lnTo>
                  <a:lnTo>
                    <a:pt x="5" y="32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0" name="Freeform 94"/>
            <p:cNvSpPr>
              <a:spLocks/>
            </p:cNvSpPr>
            <p:nvPr/>
          </p:nvSpPr>
          <p:spPr bwMode="auto">
            <a:xfrm>
              <a:off x="4152131" y="3462667"/>
              <a:ext cx="73239" cy="40845"/>
            </a:xfrm>
            <a:custGeom>
              <a:avLst/>
              <a:gdLst>
                <a:gd name="T0" fmla="*/ 52 w 52"/>
                <a:gd name="T1" fmla="*/ 5 h 29"/>
                <a:gd name="T2" fmla="*/ 47 w 52"/>
                <a:gd name="T3" fmla="*/ 0 h 29"/>
                <a:gd name="T4" fmla="*/ 26 w 52"/>
                <a:gd name="T5" fmla="*/ 21 h 29"/>
                <a:gd name="T6" fmla="*/ 5 w 52"/>
                <a:gd name="T7" fmla="*/ 0 h 29"/>
                <a:gd name="T8" fmla="*/ 0 w 52"/>
                <a:gd name="T9" fmla="*/ 5 h 29"/>
                <a:gd name="T10" fmla="*/ 23 w 52"/>
                <a:gd name="T11" fmla="*/ 29 h 29"/>
                <a:gd name="T12" fmla="*/ 28 w 52"/>
                <a:gd name="T13" fmla="*/ 29 h 29"/>
                <a:gd name="T14" fmla="*/ 52 w 52"/>
                <a:gd name="T15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29">
                  <a:moveTo>
                    <a:pt x="52" y="5"/>
                  </a:moveTo>
                  <a:lnTo>
                    <a:pt x="47" y="0"/>
                  </a:lnTo>
                  <a:lnTo>
                    <a:pt x="26" y="21"/>
                  </a:lnTo>
                  <a:lnTo>
                    <a:pt x="5" y="0"/>
                  </a:lnTo>
                  <a:lnTo>
                    <a:pt x="0" y="5"/>
                  </a:lnTo>
                  <a:lnTo>
                    <a:pt x="23" y="29"/>
                  </a:lnTo>
                  <a:lnTo>
                    <a:pt x="28" y="29"/>
                  </a:lnTo>
                  <a:lnTo>
                    <a:pt x="5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1" name="Freeform 95"/>
            <p:cNvSpPr>
              <a:spLocks noEditPoints="1"/>
            </p:cNvSpPr>
            <p:nvPr/>
          </p:nvSpPr>
          <p:spPr bwMode="auto">
            <a:xfrm>
              <a:off x="4036639" y="3295062"/>
              <a:ext cx="302815" cy="146478"/>
            </a:xfrm>
            <a:custGeom>
              <a:avLst/>
              <a:gdLst>
                <a:gd name="T0" fmla="*/ 208 w 256"/>
                <a:gd name="T1" fmla="*/ 80 h 124"/>
                <a:gd name="T2" fmla="*/ 128 w 256"/>
                <a:gd name="T3" fmla="*/ 0 h 124"/>
                <a:gd name="T4" fmla="*/ 48 w 256"/>
                <a:gd name="T5" fmla="*/ 80 h 124"/>
                <a:gd name="T6" fmla="*/ 56 w 256"/>
                <a:gd name="T7" fmla="*/ 116 h 124"/>
                <a:gd name="T8" fmla="*/ 0 w 256"/>
                <a:gd name="T9" fmla="*/ 116 h 124"/>
                <a:gd name="T10" fmla="*/ 0 w 256"/>
                <a:gd name="T11" fmla="*/ 124 h 124"/>
                <a:gd name="T12" fmla="*/ 256 w 256"/>
                <a:gd name="T13" fmla="*/ 124 h 124"/>
                <a:gd name="T14" fmla="*/ 256 w 256"/>
                <a:gd name="T15" fmla="*/ 116 h 124"/>
                <a:gd name="T16" fmla="*/ 199 w 256"/>
                <a:gd name="T17" fmla="*/ 116 h 124"/>
                <a:gd name="T18" fmla="*/ 208 w 256"/>
                <a:gd name="T19" fmla="*/ 80 h 124"/>
                <a:gd name="T20" fmla="*/ 56 w 256"/>
                <a:gd name="T21" fmla="*/ 80 h 124"/>
                <a:gd name="T22" fmla="*/ 128 w 256"/>
                <a:gd name="T23" fmla="*/ 8 h 124"/>
                <a:gd name="T24" fmla="*/ 200 w 256"/>
                <a:gd name="T25" fmla="*/ 80 h 124"/>
                <a:gd name="T26" fmla="*/ 190 w 256"/>
                <a:gd name="T27" fmla="*/ 116 h 124"/>
                <a:gd name="T28" fmla="*/ 66 w 256"/>
                <a:gd name="T29" fmla="*/ 116 h 124"/>
                <a:gd name="T30" fmla="*/ 56 w 256"/>
                <a:gd name="T31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6" h="124">
                  <a:moveTo>
                    <a:pt x="208" y="80"/>
                  </a:moveTo>
                  <a:cubicBezTo>
                    <a:pt x="208" y="36"/>
                    <a:pt x="172" y="0"/>
                    <a:pt x="128" y="0"/>
                  </a:cubicBezTo>
                  <a:cubicBezTo>
                    <a:pt x="84" y="0"/>
                    <a:pt x="48" y="36"/>
                    <a:pt x="48" y="80"/>
                  </a:cubicBezTo>
                  <a:cubicBezTo>
                    <a:pt x="48" y="93"/>
                    <a:pt x="51" y="105"/>
                    <a:pt x="56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56" y="124"/>
                    <a:pt x="256" y="124"/>
                    <a:pt x="256" y="12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199" y="116"/>
                    <a:pt x="199" y="116"/>
                    <a:pt x="199" y="116"/>
                  </a:cubicBezTo>
                  <a:cubicBezTo>
                    <a:pt x="205" y="105"/>
                    <a:pt x="208" y="93"/>
                    <a:pt x="208" y="80"/>
                  </a:cubicBezTo>
                  <a:close/>
                  <a:moveTo>
                    <a:pt x="56" y="80"/>
                  </a:moveTo>
                  <a:cubicBezTo>
                    <a:pt x="56" y="40"/>
                    <a:pt x="88" y="8"/>
                    <a:pt x="128" y="8"/>
                  </a:cubicBezTo>
                  <a:cubicBezTo>
                    <a:pt x="168" y="8"/>
                    <a:pt x="200" y="40"/>
                    <a:pt x="200" y="80"/>
                  </a:cubicBezTo>
                  <a:cubicBezTo>
                    <a:pt x="200" y="93"/>
                    <a:pt x="196" y="105"/>
                    <a:pt x="190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59" y="105"/>
                    <a:pt x="56" y="93"/>
                    <a:pt x="56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94" name="Rectangle 98"/>
          <p:cNvSpPr>
            <a:spLocks noChangeArrowheads="1"/>
          </p:cNvSpPr>
          <p:nvPr/>
        </p:nvSpPr>
        <p:spPr bwMode="auto">
          <a:xfrm>
            <a:off x="4576071" y="3472525"/>
            <a:ext cx="9860" cy="47887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5" name="Rectangle 99"/>
          <p:cNvSpPr>
            <a:spLocks noChangeArrowheads="1"/>
          </p:cNvSpPr>
          <p:nvPr/>
        </p:nvSpPr>
        <p:spPr bwMode="auto">
          <a:xfrm>
            <a:off x="4685929" y="3364076"/>
            <a:ext cx="46479" cy="986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5" name="Группа 454"/>
          <p:cNvGrpSpPr/>
          <p:nvPr/>
        </p:nvGrpSpPr>
        <p:grpSpPr>
          <a:xfrm>
            <a:off x="4429594" y="3217598"/>
            <a:ext cx="254927" cy="253520"/>
            <a:chOff x="4429594" y="3217598"/>
            <a:chExt cx="254927" cy="253520"/>
          </a:xfrm>
          <a:solidFill>
            <a:schemeClr val="tx2"/>
          </a:solidFill>
        </p:grpSpPr>
        <p:sp>
          <p:nvSpPr>
            <p:cNvPr id="92" name="Freeform 96"/>
            <p:cNvSpPr>
              <a:spLocks noEditPoints="1"/>
            </p:cNvSpPr>
            <p:nvPr/>
          </p:nvSpPr>
          <p:spPr bwMode="auto">
            <a:xfrm>
              <a:off x="4501424" y="3288020"/>
              <a:ext cx="160562" cy="160562"/>
            </a:xfrm>
            <a:custGeom>
              <a:avLst/>
              <a:gdLst>
                <a:gd name="T0" fmla="*/ 68 w 136"/>
                <a:gd name="T1" fmla="*/ 136 h 136"/>
                <a:gd name="T2" fmla="*/ 136 w 136"/>
                <a:gd name="T3" fmla="*/ 68 h 136"/>
                <a:gd name="T4" fmla="*/ 68 w 136"/>
                <a:gd name="T5" fmla="*/ 0 h 136"/>
                <a:gd name="T6" fmla="*/ 0 w 136"/>
                <a:gd name="T7" fmla="*/ 68 h 136"/>
                <a:gd name="T8" fmla="*/ 68 w 136"/>
                <a:gd name="T9" fmla="*/ 136 h 136"/>
                <a:gd name="T10" fmla="*/ 68 w 136"/>
                <a:gd name="T11" fmla="*/ 8 h 136"/>
                <a:gd name="T12" fmla="*/ 128 w 136"/>
                <a:gd name="T13" fmla="*/ 68 h 136"/>
                <a:gd name="T14" fmla="*/ 68 w 136"/>
                <a:gd name="T15" fmla="*/ 128 h 136"/>
                <a:gd name="T16" fmla="*/ 8 w 136"/>
                <a:gd name="T17" fmla="*/ 68 h 136"/>
                <a:gd name="T18" fmla="*/ 68 w 136"/>
                <a:gd name="T19" fmla="*/ 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" h="136">
                  <a:moveTo>
                    <a:pt x="68" y="136"/>
                  </a:moveTo>
                  <a:cubicBezTo>
                    <a:pt x="105" y="136"/>
                    <a:pt x="136" y="106"/>
                    <a:pt x="136" y="68"/>
                  </a:cubicBezTo>
                  <a:cubicBezTo>
                    <a:pt x="136" y="31"/>
                    <a:pt x="105" y="0"/>
                    <a:pt x="68" y="0"/>
                  </a:cubicBezTo>
                  <a:cubicBezTo>
                    <a:pt x="30" y="0"/>
                    <a:pt x="0" y="31"/>
                    <a:pt x="0" y="68"/>
                  </a:cubicBezTo>
                  <a:cubicBezTo>
                    <a:pt x="0" y="106"/>
                    <a:pt x="30" y="136"/>
                    <a:pt x="68" y="136"/>
                  </a:cubicBezTo>
                  <a:close/>
                  <a:moveTo>
                    <a:pt x="68" y="8"/>
                  </a:moveTo>
                  <a:cubicBezTo>
                    <a:pt x="101" y="8"/>
                    <a:pt x="128" y="35"/>
                    <a:pt x="128" y="68"/>
                  </a:cubicBezTo>
                  <a:cubicBezTo>
                    <a:pt x="128" y="101"/>
                    <a:pt x="101" y="128"/>
                    <a:pt x="68" y="128"/>
                  </a:cubicBezTo>
                  <a:cubicBezTo>
                    <a:pt x="35" y="128"/>
                    <a:pt x="8" y="101"/>
                    <a:pt x="8" y="68"/>
                  </a:cubicBezTo>
                  <a:cubicBezTo>
                    <a:pt x="8" y="35"/>
                    <a:pt x="35" y="8"/>
                    <a:pt x="6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3" name="Rectangle 97"/>
            <p:cNvSpPr>
              <a:spLocks noChangeArrowheads="1"/>
            </p:cNvSpPr>
            <p:nvPr/>
          </p:nvSpPr>
          <p:spPr bwMode="auto">
            <a:xfrm>
              <a:off x="4576071" y="3217598"/>
              <a:ext cx="9860" cy="4647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6" name="Rectangle 100"/>
            <p:cNvSpPr>
              <a:spLocks noChangeArrowheads="1"/>
            </p:cNvSpPr>
            <p:nvPr/>
          </p:nvSpPr>
          <p:spPr bwMode="auto">
            <a:xfrm>
              <a:off x="4429594" y="3364076"/>
              <a:ext cx="47887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7" name="Freeform 101"/>
            <p:cNvSpPr>
              <a:spLocks/>
            </p:cNvSpPr>
            <p:nvPr/>
          </p:nvSpPr>
          <p:spPr bwMode="auto">
            <a:xfrm>
              <a:off x="4653535" y="3265485"/>
              <a:ext cx="30986" cy="30986"/>
            </a:xfrm>
            <a:custGeom>
              <a:avLst/>
              <a:gdLst>
                <a:gd name="T0" fmla="*/ 17 w 22"/>
                <a:gd name="T1" fmla="*/ 0 h 22"/>
                <a:gd name="T2" fmla="*/ 22 w 22"/>
                <a:gd name="T3" fmla="*/ 5 h 22"/>
                <a:gd name="T4" fmla="*/ 5 w 22"/>
                <a:gd name="T5" fmla="*/ 22 h 22"/>
                <a:gd name="T6" fmla="*/ 0 w 22"/>
                <a:gd name="T7" fmla="*/ 17 h 22"/>
                <a:gd name="T8" fmla="*/ 17 w 22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17" y="0"/>
                  </a:moveTo>
                  <a:lnTo>
                    <a:pt x="22" y="5"/>
                  </a:lnTo>
                  <a:lnTo>
                    <a:pt x="5" y="22"/>
                  </a:ln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8" name="Freeform 102"/>
            <p:cNvSpPr>
              <a:spLocks/>
            </p:cNvSpPr>
            <p:nvPr/>
          </p:nvSpPr>
          <p:spPr bwMode="auto">
            <a:xfrm>
              <a:off x="4478889" y="3440132"/>
              <a:ext cx="29578" cy="30986"/>
            </a:xfrm>
            <a:custGeom>
              <a:avLst/>
              <a:gdLst>
                <a:gd name="T0" fmla="*/ 16 w 21"/>
                <a:gd name="T1" fmla="*/ 0 h 22"/>
                <a:gd name="T2" fmla="*/ 21 w 21"/>
                <a:gd name="T3" fmla="*/ 5 h 22"/>
                <a:gd name="T4" fmla="*/ 5 w 21"/>
                <a:gd name="T5" fmla="*/ 22 h 22"/>
                <a:gd name="T6" fmla="*/ 0 w 21"/>
                <a:gd name="T7" fmla="*/ 17 h 22"/>
                <a:gd name="T8" fmla="*/ 16 w 21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16" y="0"/>
                  </a:moveTo>
                  <a:lnTo>
                    <a:pt x="21" y="5"/>
                  </a:lnTo>
                  <a:lnTo>
                    <a:pt x="5" y="22"/>
                  </a:lnTo>
                  <a:lnTo>
                    <a:pt x="0" y="17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9" name="Freeform 103"/>
            <p:cNvSpPr>
              <a:spLocks/>
            </p:cNvSpPr>
            <p:nvPr/>
          </p:nvSpPr>
          <p:spPr bwMode="auto">
            <a:xfrm>
              <a:off x="4653535" y="3440132"/>
              <a:ext cx="30986" cy="30986"/>
            </a:xfrm>
            <a:custGeom>
              <a:avLst/>
              <a:gdLst>
                <a:gd name="T0" fmla="*/ 17 w 22"/>
                <a:gd name="T1" fmla="*/ 22 h 22"/>
                <a:gd name="T2" fmla="*/ 0 w 22"/>
                <a:gd name="T3" fmla="*/ 5 h 22"/>
                <a:gd name="T4" fmla="*/ 5 w 22"/>
                <a:gd name="T5" fmla="*/ 0 h 22"/>
                <a:gd name="T6" fmla="*/ 22 w 22"/>
                <a:gd name="T7" fmla="*/ 17 h 22"/>
                <a:gd name="T8" fmla="*/ 17 w 22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17" y="22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22" y="17"/>
                  </a:lnTo>
                  <a:lnTo>
                    <a:pt x="17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0" name="Freeform 104"/>
            <p:cNvSpPr>
              <a:spLocks/>
            </p:cNvSpPr>
            <p:nvPr/>
          </p:nvSpPr>
          <p:spPr bwMode="auto">
            <a:xfrm>
              <a:off x="4478889" y="3265485"/>
              <a:ext cx="29578" cy="30986"/>
            </a:xfrm>
            <a:custGeom>
              <a:avLst/>
              <a:gdLst>
                <a:gd name="T0" fmla="*/ 5 w 21"/>
                <a:gd name="T1" fmla="*/ 0 h 22"/>
                <a:gd name="T2" fmla="*/ 21 w 21"/>
                <a:gd name="T3" fmla="*/ 17 h 22"/>
                <a:gd name="T4" fmla="*/ 16 w 21"/>
                <a:gd name="T5" fmla="*/ 22 h 22"/>
                <a:gd name="T6" fmla="*/ 0 w 21"/>
                <a:gd name="T7" fmla="*/ 5 h 22"/>
                <a:gd name="T8" fmla="*/ 5 w 21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5" y="0"/>
                  </a:moveTo>
                  <a:lnTo>
                    <a:pt x="21" y="17"/>
                  </a:lnTo>
                  <a:lnTo>
                    <a:pt x="16" y="2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6" name="Группа 445"/>
          <p:cNvGrpSpPr/>
          <p:nvPr/>
        </p:nvGrpSpPr>
        <p:grpSpPr>
          <a:xfrm>
            <a:off x="6000002" y="2837320"/>
            <a:ext cx="302815" cy="277462"/>
            <a:chOff x="6000002" y="2837320"/>
            <a:chExt cx="302815" cy="277462"/>
          </a:xfrm>
          <a:solidFill>
            <a:schemeClr val="tx2"/>
          </a:solidFill>
        </p:grpSpPr>
        <p:sp>
          <p:nvSpPr>
            <p:cNvPr id="101" name="Freeform 105"/>
            <p:cNvSpPr>
              <a:spLocks noEditPoints="1"/>
            </p:cNvSpPr>
            <p:nvPr/>
          </p:nvSpPr>
          <p:spPr bwMode="auto">
            <a:xfrm>
              <a:off x="6000002" y="2837320"/>
              <a:ext cx="302815" cy="184506"/>
            </a:xfrm>
            <a:custGeom>
              <a:avLst/>
              <a:gdLst>
                <a:gd name="T0" fmla="*/ 224 w 256"/>
                <a:gd name="T1" fmla="*/ 80 h 156"/>
                <a:gd name="T2" fmla="*/ 136 w 256"/>
                <a:gd name="T3" fmla="*/ 0 h 156"/>
                <a:gd name="T4" fmla="*/ 49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220 w 256"/>
                <a:gd name="T13" fmla="*/ 156 h 156"/>
                <a:gd name="T14" fmla="*/ 256 w 256"/>
                <a:gd name="T15" fmla="*/ 120 h 156"/>
                <a:gd name="T16" fmla="*/ 224 w 256"/>
                <a:gd name="T17" fmla="*/ 80 h 156"/>
                <a:gd name="T18" fmla="*/ 220 w 256"/>
                <a:gd name="T19" fmla="*/ 148 h 156"/>
                <a:gd name="T20" fmla="*/ 44 w 256"/>
                <a:gd name="T21" fmla="*/ 148 h 156"/>
                <a:gd name="T22" fmla="*/ 8 w 256"/>
                <a:gd name="T23" fmla="*/ 112 h 156"/>
                <a:gd name="T24" fmla="*/ 44 w 256"/>
                <a:gd name="T25" fmla="*/ 72 h 156"/>
                <a:gd name="T26" fmla="*/ 56 w 256"/>
                <a:gd name="T27" fmla="*/ 72 h 156"/>
                <a:gd name="T28" fmla="*/ 56 w 256"/>
                <a:gd name="T29" fmla="*/ 69 h 156"/>
                <a:gd name="T30" fmla="*/ 136 w 256"/>
                <a:gd name="T31" fmla="*/ 8 h 156"/>
                <a:gd name="T32" fmla="*/ 216 w 256"/>
                <a:gd name="T33" fmla="*/ 84 h 156"/>
                <a:gd name="T34" fmla="*/ 216 w 256"/>
                <a:gd name="T35" fmla="*/ 88 h 156"/>
                <a:gd name="T36" fmla="*/ 220 w 256"/>
                <a:gd name="T37" fmla="*/ 88 h 156"/>
                <a:gd name="T38" fmla="*/ 248 w 256"/>
                <a:gd name="T39" fmla="*/ 120 h 156"/>
                <a:gd name="T40" fmla="*/ 220 w 256"/>
                <a:gd name="T41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224" y="80"/>
                  </a:moveTo>
                  <a:cubicBezTo>
                    <a:pt x="222" y="35"/>
                    <a:pt x="184" y="0"/>
                    <a:pt x="136" y="0"/>
                  </a:cubicBezTo>
                  <a:cubicBezTo>
                    <a:pt x="94" y="0"/>
                    <a:pt x="58" y="27"/>
                    <a:pt x="49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1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1" y="156"/>
                    <a:pt x="256" y="141"/>
                    <a:pt x="256" y="120"/>
                  </a:cubicBezTo>
                  <a:cubicBezTo>
                    <a:pt x="256" y="102"/>
                    <a:pt x="244" y="83"/>
                    <a:pt x="224" y="80"/>
                  </a:cubicBezTo>
                  <a:close/>
                  <a:moveTo>
                    <a:pt x="220" y="148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4" y="148"/>
                    <a:pt x="8" y="133"/>
                    <a:pt x="8" y="112"/>
                  </a:cubicBezTo>
                  <a:cubicBezTo>
                    <a:pt x="8" y="90"/>
                    <a:pt x="25" y="72"/>
                    <a:pt x="44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7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2" name="Freeform 106"/>
            <p:cNvSpPr>
              <a:spLocks/>
            </p:cNvSpPr>
            <p:nvPr/>
          </p:nvSpPr>
          <p:spPr bwMode="auto">
            <a:xfrm>
              <a:off x="6129578" y="3044360"/>
              <a:ext cx="35211" cy="70422"/>
            </a:xfrm>
            <a:custGeom>
              <a:avLst/>
              <a:gdLst>
                <a:gd name="T0" fmla="*/ 13 w 25"/>
                <a:gd name="T1" fmla="*/ 0 h 50"/>
                <a:gd name="T2" fmla="*/ 0 w 25"/>
                <a:gd name="T3" fmla="*/ 28 h 50"/>
                <a:gd name="T4" fmla="*/ 14 w 25"/>
                <a:gd name="T5" fmla="*/ 28 h 50"/>
                <a:gd name="T6" fmla="*/ 3 w 25"/>
                <a:gd name="T7" fmla="*/ 46 h 50"/>
                <a:gd name="T8" fmla="*/ 9 w 25"/>
                <a:gd name="T9" fmla="*/ 50 h 50"/>
                <a:gd name="T10" fmla="*/ 25 w 25"/>
                <a:gd name="T11" fmla="*/ 21 h 50"/>
                <a:gd name="T12" fmla="*/ 11 w 25"/>
                <a:gd name="T13" fmla="*/ 21 h 50"/>
                <a:gd name="T14" fmla="*/ 19 w 25"/>
                <a:gd name="T15" fmla="*/ 3 h 50"/>
                <a:gd name="T16" fmla="*/ 13 w 25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50">
                  <a:moveTo>
                    <a:pt x="13" y="0"/>
                  </a:moveTo>
                  <a:lnTo>
                    <a:pt x="0" y="28"/>
                  </a:lnTo>
                  <a:lnTo>
                    <a:pt x="14" y="28"/>
                  </a:lnTo>
                  <a:lnTo>
                    <a:pt x="3" y="46"/>
                  </a:lnTo>
                  <a:lnTo>
                    <a:pt x="9" y="50"/>
                  </a:lnTo>
                  <a:lnTo>
                    <a:pt x="25" y="21"/>
                  </a:lnTo>
                  <a:lnTo>
                    <a:pt x="11" y="21"/>
                  </a:lnTo>
                  <a:lnTo>
                    <a:pt x="19" y="3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3" name="Freeform 107"/>
            <p:cNvSpPr>
              <a:spLocks/>
            </p:cNvSpPr>
            <p:nvPr/>
          </p:nvSpPr>
          <p:spPr bwMode="auto">
            <a:xfrm>
              <a:off x="6177465" y="3044360"/>
              <a:ext cx="33803" cy="70422"/>
            </a:xfrm>
            <a:custGeom>
              <a:avLst/>
              <a:gdLst>
                <a:gd name="T0" fmla="*/ 13 w 24"/>
                <a:gd name="T1" fmla="*/ 0 h 50"/>
                <a:gd name="T2" fmla="*/ 0 w 24"/>
                <a:gd name="T3" fmla="*/ 28 h 50"/>
                <a:gd name="T4" fmla="*/ 13 w 24"/>
                <a:gd name="T5" fmla="*/ 28 h 50"/>
                <a:gd name="T6" fmla="*/ 3 w 24"/>
                <a:gd name="T7" fmla="*/ 46 h 50"/>
                <a:gd name="T8" fmla="*/ 8 w 24"/>
                <a:gd name="T9" fmla="*/ 50 h 50"/>
                <a:gd name="T10" fmla="*/ 24 w 24"/>
                <a:gd name="T11" fmla="*/ 21 h 50"/>
                <a:gd name="T12" fmla="*/ 10 w 24"/>
                <a:gd name="T13" fmla="*/ 21 h 50"/>
                <a:gd name="T14" fmla="*/ 19 w 24"/>
                <a:gd name="T15" fmla="*/ 3 h 50"/>
                <a:gd name="T16" fmla="*/ 13 w 24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0">
                  <a:moveTo>
                    <a:pt x="13" y="0"/>
                  </a:moveTo>
                  <a:lnTo>
                    <a:pt x="0" y="28"/>
                  </a:lnTo>
                  <a:lnTo>
                    <a:pt x="13" y="28"/>
                  </a:lnTo>
                  <a:lnTo>
                    <a:pt x="3" y="46"/>
                  </a:lnTo>
                  <a:lnTo>
                    <a:pt x="8" y="50"/>
                  </a:lnTo>
                  <a:lnTo>
                    <a:pt x="24" y="21"/>
                  </a:lnTo>
                  <a:lnTo>
                    <a:pt x="10" y="21"/>
                  </a:lnTo>
                  <a:lnTo>
                    <a:pt x="19" y="3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4" name="Freeform 108"/>
            <p:cNvSpPr>
              <a:spLocks/>
            </p:cNvSpPr>
            <p:nvPr/>
          </p:nvSpPr>
          <p:spPr bwMode="auto">
            <a:xfrm>
              <a:off x="6083100" y="3044360"/>
              <a:ext cx="33803" cy="70422"/>
            </a:xfrm>
            <a:custGeom>
              <a:avLst/>
              <a:gdLst>
                <a:gd name="T0" fmla="*/ 12 w 24"/>
                <a:gd name="T1" fmla="*/ 0 h 50"/>
                <a:gd name="T2" fmla="*/ 0 w 24"/>
                <a:gd name="T3" fmla="*/ 28 h 50"/>
                <a:gd name="T4" fmla="*/ 13 w 24"/>
                <a:gd name="T5" fmla="*/ 28 h 50"/>
                <a:gd name="T6" fmla="*/ 2 w 24"/>
                <a:gd name="T7" fmla="*/ 46 h 50"/>
                <a:gd name="T8" fmla="*/ 8 w 24"/>
                <a:gd name="T9" fmla="*/ 50 h 50"/>
                <a:gd name="T10" fmla="*/ 24 w 24"/>
                <a:gd name="T11" fmla="*/ 21 h 50"/>
                <a:gd name="T12" fmla="*/ 10 w 24"/>
                <a:gd name="T13" fmla="*/ 21 h 50"/>
                <a:gd name="T14" fmla="*/ 18 w 24"/>
                <a:gd name="T15" fmla="*/ 3 h 50"/>
                <a:gd name="T16" fmla="*/ 12 w 24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0">
                  <a:moveTo>
                    <a:pt x="12" y="0"/>
                  </a:moveTo>
                  <a:lnTo>
                    <a:pt x="0" y="28"/>
                  </a:lnTo>
                  <a:lnTo>
                    <a:pt x="13" y="28"/>
                  </a:lnTo>
                  <a:lnTo>
                    <a:pt x="2" y="46"/>
                  </a:lnTo>
                  <a:lnTo>
                    <a:pt x="8" y="50"/>
                  </a:lnTo>
                  <a:lnTo>
                    <a:pt x="24" y="21"/>
                  </a:lnTo>
                  <a:lnTo>
                    <a:pt x="10" y="21"/>
                  </a:lnTo>
                  <a:lnTo>
                    <a:pt x="18" y="3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3" name="Группа 422"/>
          <p:cNvGrpSpPr/>
          <p:nvPr/>
        </p:nvGrpSpPr>
        <p:grpSpPr>
          <a:xfrm>
            <a:off x="6000002" y="2051411"/>
            <a:ext cx="302815" cy="277463"/>
            <a:chOff x="6000002" y="2051411"/>
            <a:chExt cx="302815" cy="277463"/>
          </a:xfrm>
          <a:solidFill>
            <a:schemeClr val="tx2"/>
          </a:solidFill>
        </p:grpSpPr>
        <p:sp>
          <p:nvSpPr>
            <p:cNvPr id="105" name="Freeform 109"/>
            <p:cNvSpPr>
              <a:spLocks noEditPoints="1"/>
            </p:cNvSpPr>
            <p:nvPr/>
          </p:nvSpPr>
          <p:spPr bwMode="auto">
            <a:xfrm>
              <a:off x="6000002" y="2051411"/>
              <a:ext cx="302815" cy="184506"/>
            </a:xfrm>
            <a:custGeom>
              <a:avLst/>
              <a:gdLst>
                <a:gd name="T0" fmla="*/ 224 w 256"/>
                <a:gd name="T1" fmla="*/ 80 h 156"/>
                <a:gd name="T2" fmla="*/ 136 w 256"/>
                <a:gd name="T3" fmla="*/ 0 h 156"/>
                <a:gd name="T4" fmla="*/ 49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220 w 256"/>
                <a:gd name="T13" fmla="*/ 156 h 156"/>
                <a:gd name="T14" fmla="*/ 256 w 256"/>
                <a:gd name="T15" fmla="*/ 120 h 156"/>
                <a:gd name="T16" fmla="*/ 224 w 256"/>
                <a:gd name="T17" fmla="*/ 80 h 156"/>
                <a:gd name="T18" fmla="*/ 220 w 256"/>
                <a:gd name="T19" fmla="*/ 148 h 156"/>
                <a:gd name="T20" fmla="*/ 44 w 256"/>
                <a:gd name="T21" fmla="*/ 148 h 156"/>
                <a:gd name="T22" fmla="*/ 8 w 256"/>
                <a:gd name="T23" fmla="*/ 112 h 156"/>
                <a:gd name="T24" fmla="*/ 44 w 256"/>
                <a:gd name="T25" fmla="*/ 72 h 156"/>
                <a:gd name="T26" fmla="*/ 56 w 256"/>
                <a:gd name="T27" fmla="*/ 72 h 156"/>
                <a:gd name="T28" fmla="*/ 56 w 256"/>
                <a:gd name="T29" fmla="*/ 69 h 156"/>
                <a:gd name="T30" fmla="*/ 136 w 256"/>
                <a:gd name="T31" fmla="*/ 8 h 156"/>
                <a:gd name="T32" fmla="*/ 216 w 256"/>
                <a:gd name="T33" fmla="*/ 84 h 156"/>
                <a:gd name="T34" fmla="*/ 216 w 256"/>
                <a:gd name="T35" fmla="*/ 88 h 156"/>
                <a:gd name="T36" fmla="*/ 220 w 256"/>
                <a:gd name="T37" fmla="*/ 88 h 156"/>
                <a:gd name="T38" fmla="*/ 248 w 256"/>
                <a:gd name="T39" fmla="*/ 120 h 156"/>
                <a:gd name="T40" fmla="*/ 220 w 256"/>
                <a:gd name="T41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224" y="80"/>
                  </a:moveTo>
                  <a:cubicBezTo>
                    <a:pt x="222" y="35"/>
                    <a:pt x="184" y="0"/>
                    <a:pt x="136" y="0"/>
                  </a:cubicBezTo>
                  <a:cubicBezTo>
                    <a:pt x="94" y="0"/>
                    <a:pt x="58" y="27"/>
                    <a:pt x="49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1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1" y="156"/>
                    <a:pt x="256" y="140"/>
                    <a:pt x="256" y="120"/>
                  </a:cubicBezTo>
                  <a:cubicBezTo>
                    <a:pt x="256" y="102"/>
                    <a:pt x="244" y="82"/>
                    <a:pt x="224" y="80"/>
                  </a:cubicBezTo>
                  <a:close/>
                  <a:moveTo>
                    <a:pt x="220" y="148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4" y="148"/>
                    <a:pt x="8" y="132"/>
                    <a:pt x="8" y="112"/>
                  </a:cubicBezTo>
                  <a:cubicBezTo>
                    <a:pt x="8" y="90"/>
                    <a:pt x="25" y="72"/>
                    <a:pt x="44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3"/>
                    <a:pt x="97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7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6" name="Freeform 110"/>
            <p:cNvSpPr>
              <a:spLocks/>
            </p:cNvSpPr>
            <p:nvPr/>
          </p:nvSpPr>
          <p:spPr bwMode="auto">
            <a:xfrm>
              <a:off x="6067607" y="2257043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4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7" name="Freeform 111"/>
            <p:cNvSpPr>
              <a:spLocks/>
            </p:cNvSpPr>
            <p:nvPr/>
          </p:nvSpPr>
          <p:spPr bwMode="auto">
            <a:xfrm>
              <a:off x="6019720" y="2257043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4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8" name="Freeform 112"/>
            <p:cNvSpPr>
              <a:spLocks/>
            </p:cNvSpPr>
            <p:nvPr/>
          </p:nvSpPr>
          <p:spPr bwMode="auto">
            <a:xfrm>
              <a:off x="6115494" y="2257043"/>
              <a:ext cx="45070" cy="71831"/>
            </a:xfrm>
            <a:custGeom>
              <a:avLst/>
              <a:gdLst>
                <a:gd name="T0" fmla="*/ 0 w 32"/>
                <a:gd name="T1" fmla="*/ 47 h 51"/>
                <a:gd name="T2" fmla="*/ 26 w 32"/>
                <a:gd name="T3" fmla="*/ 0 h 51"/>
                <a:gd name="T4" fmla="*/ 32 w 32"/>
                <a:gd name="T5" fmla="*/ 4 h 51"/>
                <a:gd name="T6" fmla="*/ 5 w 32"/>
                <a:gd name="T7" fmla="*/ 51 h 51"/>
                <a:gd name="T8" fmla="*/ 0 w 32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1">
                  <a:moveTo>
                    <a:pt x="0" y="47"/>
                  </a:moveTo>
                  <a:lnTo>
                    <a:pt x="26" y="0"/>
                  </a:lnTo>
                  <a:lnTo>
                    <a:pt x="32" y="4"/>
                  </a:lnTo>
                  <a:lnTo>
                    <a:pt x="5" y="51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9" name="Freeform 113"/>
            <p:cNvSpPr>
              <a:spLocks/>
            </p:cNvSpPr>
            <p:nvPr/>
          </p:nvSpPr>
          <p:spPr bwMode="auto">
            <a:xfrm>
              <a:off x="6161973" y="2257043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4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0" name="Freeform 114"/>
            <p:cNvSpPr>
              <a:spLocks/>
            </p:cNvSpPr>
            <p:nvPr/>
          </p:nvSpPr>
          <p:spPr bwMode="auto">
            <a:xfrm>
              <a:off x="6209860" y="2257043"/>
              <a:ext cx="45070" cy="71831"/>
            </a:xfrm>
            <a:custGeom>
              <a:avLst/>
              <a:gdLst>
                <a:gd name="T0" fmla="*/ 0 w 32"/>
                <a:gd name="T1" fmla="*/ 47 h 51"/>
                <a:gd name="T2" fmla="*/ 27 w 32"/>
                <a:gd name="T3" fmla="*/ 0 h 51"/>
                <a:gd name="T4" fmla="*/ 32 w 32"/>
                <a:gd name="T5" fmla="*/ 4 h 51"/>
                <a:gd name="T6" fmla="*/ 6 w 32"/>
                <a:gd name="T7" fmla="*/ 51 h 51"/>
                <a:gd name="T8" fmla="*/ 0 w 32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1">
                  <a:moveTo>
                    <a:pt x="0" y="47"/>
                  </a:moveTo>
                  <a:lnTo>
                    <a:pt x="27" y="0"/>
                  </a:lnTo>
                  <a:lnTo>
                    <a:pt x="32" y="4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3" name="Группа 442"/>
          <p:cNvGrpSpPr/>
          <p:nvPr/>
        </p:nvGrpSpPr>
        <p:grpSpPr>
          <a:xfrm>
            <a:off x="4822548" y="2827460"/>
            <a:ext cx="302814" cy="295774"/>
            <a:chOff x="4822548" y="2827460"/>
            <a:chExt cx="302814" cy="295774"/>
          </a:xfrm>
          <a:solidFill>
            <a:schemeClr val="tx2"/>
          </a:solidFill>
        </p:grpSpPr>
        <p:sp>
          <p:nvSpPr>
            <p:cNvPr id="111" name="Freeform 115"/>
            <p:cNvSpPr>
              <a:spLocks noEditPoints="1"/>
            </p:cNvSpPr>
            <p:nvPr/>
          </p:nvSpPr>
          <p:spPr bwMode="auto">
            <a:xfrm>
              <a:off x="4846491" y="2865489"/>
              <a:ext cx="278871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4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1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1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1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30"/>
                    <a:pt x="42" y="8"/>
                    <a:pt x="68" y="8"/>
                  </a:cubicBezTo>
                  <a:cubicBezTo>
                    <a:pt x="77" y="8"/>
                    <a:pt x="85" y="10"/>
                    <a:pt x="92" y="14"/>
                  </a:cubicBezTo>
                  <a:cubicBezTo>
                    <a:pt x="68" y="24"/>
                    <a:pt x="51" y="44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69"/>
                    <a:pt x="24" y="72"/>
                  </a:cubicBezTo>
                  <a:cubicBezTo>
                    <a:pt x="21" y="67"/>
                    <a:pt x="20" y="63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8" y="16"/>
                    <a:pt x="124" y="16"/>
                  </a:cubicBezTo>
                  <a:cubicBezTo>
                    <a:pt x="166" y="16"/>
                    <a:pt x="200" y="47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2" name="Rectangle 116"/>
            <p:cNvSpPr>
              <a:spLocks noChangeArrowheads="1"/>
            </p:cNvSpPr>
            <p:nvPr/>
          </p:nvSpPr>
          <p:spPr bwMode="auto">
            <a:xfrm>
              <a:off x="4822548" y="2927460"/>
              <a:ext cx="28169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3" name="Rectangle 117"/>
            <p:cNvSpPr>
              <a:spLocks noChangeArrowheads="1"/>
            </p:cNvSpPr>
            <p:nvPr/>
          </p:nvSpPr>
          <p:spPr bwMode="auto">
            <a:xfrm>
              <a:off x="4921138" y="2827460"/>
              <a:ext cx="9860" cy="2816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4" name="Freeform 118"/>
            <p:cNvSpPr>
              <a:spLocks/>
            </p:cNvSpPr>
            <p:nvPr/>
          </p:nvSpPr>
          <p:spPr bwMode="auto">
            <a:xfrm>
              <a:off x="4838041" y="2842954"/>
              <a:ext cx="35211" cy="35211"/>
            </a:xfrm>
            <a:custGeom>
              <a:avLst/>
              <a:gdLst>
                <a:gd name="T0" fmla="*/ 5 w 25"/>
                <a:gd name="T1" fmla="*/ 0 h 25"/>
                <a:gd name="T2" fmla="*/ 25 w 25"/>
                <a:gd name="T3" fmla="*/ 20 h 25"/>
                <a:gd name="T4" fmla="*/ 20 w 25"/>
                <a:gd name="T5" fmla="*/ 25 h 25"/>
                <a:gd name="T6" fmla="*/ 0 w 25"/>
                <a:gd name="T7" fmla="*/ 5 h 25"/>
                <a:gd name="T8" fmla="*/ 5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5" y="0"/>
                  </a:moveTo>
                  <a:lnTo>
                    <a:pt x="25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5" name="Freeform 119"/>
            <p:cNvSpPr>
              <a:spLocks/>
            </p:cNvSpPr>
            <p:nvPr/>
          </p:nvSpPr>
          <p:spPr bwMode="auto">
            <a:xfrm>
              <a:off x="4952124" y="3054220"/>
              <a:ext cx="39436" cy="69014"/>
            </a:xfrm>
            <a:custGeom>
              <a:avLst/>
              <a:gdLst>
                <a:gd name="T0" fmla="*/ 12 w 28"/>
                <a:gd name="T1" fmla="*/ 0 h 49"/>
                <a:gd name="T2" fmla="*/ 0 w 28"/>
                <a:gd name="T3" fmla="*/ 27 h 49"/>
                <a:gd name="T4" fmla="*/ 16 w 28"/>
                <a:gd name="T5" fmla="*/ 27 h 49"/>
                <a:gd name="T6" fmla="*/ 6 w 28"/>
                <a:gd name="T7" fmla="*/ 46 h 49"/>
                <a:gd name="T8" fmla="*/ 12 w 28"/>
                <a:gd name="T9" fmla="*/ 49 h 49"/>
                <a:gd name="T10" fmla="*/ 28 w 28"/>
                <a:gd name="T11" fmla="*/ 21 h 49"/>
                <a:gd name="T12" fmla="*/ 10 w 28"/>
                <a:gd name="T13" fmla="*/ 21 h 49"/>
                <a:gd name="T14" fmla="*/ 19 w 28"/>
                <a:gd name="T15" fmla="*/ 2 h 49"/>
                <a:gd name="T16" fmla="*/ 12 w 28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9">
                  <a:moveTo>
                    <a:pt x="12" y="0"/>
                  </a:moveTo>
                  <a:lnTo>
                    <a:pt x="0" y="27"/>
                  </a:lnTo>
                  <a:lnTo>
                    <a:pt x="16" y="27"/>
                  </a:lnTo>
                  <a:lnTo>
                    <a:pt x="6" y="46"/>
                  </a:lnTo>
                  <a:lnTo>
                    <a:pt x="12" y="49"/>
                  </a:lnTo>
                  <a:lnTo>
                    <a:pt x="28" y="21"/>
                  </a:lnTo>
                  <a:lnTo>
                    <a:pt x="10" y="21"/>
                  </a:lnTo>
                  <a:lnTo>
                    <a:pt x="19" y="2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6" name="Freeform 120"/>
            <p:cNvSpPr>
              <a:spLocks/>
            </p:cNvSpPr>
            <p:nvPr/>
          </p:nvSpPr>
          <p:spPr bwMode="auto">
            <a:xfrm>
              <a:off x="5000011" y="3054220"/>
              <a:ext cx="39436" cy="69014"/>
            </a:xfrm>
            <a:custGeom>
              <a:avLst/>
              <a:gdLst>
                <a:gd name="T0" fmla="*/ 12 w 28"/>
                <a:gd name="T1" fmla="*/ 0 h 49"/>
                <a:gd name="T2" fmla="*/ 0 w 28"/>
                <a:gd name="T3" fmla="*/ 27 h 49"/>
                <a:gd name="T4" fmla="*/ 16 w 28"/>
                <a:gd name="T5" fmla="*/ 27 h 49"/>
                <a:gd name="T6" fmla="*/ 6 w 28"/>
                <a:gd name="T7" fmla="*/ 46 h 49"/>
                <a:gd name="T8" fmla="*/ 12 w 28"/>
                <a:gd name="T9" fmla="*/ 49 h 49"/>
                <a:gd name="T10" fmla="*/ 28 w 28"/>
                <a:gd name="T11" fmla="*/ 21 h 49"/>
                <a:gd name="T12" fmla="*/ 10 w 28"/>
                <a:gd name="T13" fmla="*/ 21 h 49"/>
                <a:gd name="T14" fmla="*/ 18 w 28"/>
                <a:gd name="T15" fmla="*/ 2 h 49"/>
                <a:gd name="T16" fmla="*/ 12 w 28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9">
                  <a:moveTo>
                    <a:pt x="12" y="0"/>
                  </a:moveTo>
                  <a:lnTo>
                    <a:pt x="0" y="27"/>
                  </a:lnTo>
                  <a:lnTo>
                    <a:pt x="16" y="27"/>
                  </a:lnTo>
                  <a:lnTo>
                    <a:pt x="6" y="46"/>
                  </a:lnTo>
                  <a:lnTo>
                    <a:pt x="12" y="49"/>
                  </a:lnTo>
                  <a:lnTo>
                    <a:pt x="28" y="21"/>
                  </a:lnTo>
                  <a:lnTo>
                    <a:pt x="10" y="21"/>
                  </a:lnTo>
                  <a:lnTo>
                    <a:pt x="18" y="2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7" name="Freeform 121"/>
            <p:cNvSpPr>
              <a:spLocks/>
            </p:cNvSpPr>
            <p:nvPr/>
          </p:nvSpPr>
          <p:spPr bwMode="auto">
            <a:xfrm>
              <a:off x="4905646" y="3054220"/>
              <a:ext cx="38028" cy="69014"/>
            </a:xfrm>
            <a:custGeom>
              <a:avLst/>
              <a:gdLst>
                <a:gd name="T0" fmla="*/ 11 w 27"/>
                <a:gd name="T1" fmla="*/ 0 h 49"/>
                <a:gd name="T2" fmla="*/ 0 w 27"/>
                <a:gd name="T3" fmla="*/ 27 h 49"/>
                <a:gd name="T4" fmla="*/ 16 w 27"/>
                <a:gd name="T5" fmla="*/ 27 h 49"/>
                <a:gd name="T6" fmla="*/ 6 w 27"/>
                <a:gd name="T7" fmla="*/ 46 h 49"/>
                <a:gd name="T8" fmla="*/ 11 w 27"/>
                <a:gd name="T9" fmla="*/ 49 h 49"/>
                <a:gd name="T10" fmla="*/ 27 w 27"/>
                <a:gd name="T11" fmla="*/ 21 h 49"/>
                <a:gd name="T12" fmla="*/ 10 w 27"/>
                <a:gd name="T13" fmla="*/ 21 h 49"/>
                <a:gd name="T14" fmla="*/ 18 w 27"/>
                <a:gd name="T15" fmla="*/ 2 h 49"/>
                <a:gd name="T16" fmla="*/ 11 w 27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49">
                  <a:moveTo>
                    <a:pt x="11" y="0"/>
                  </a:moveTo>
                  <a:lnTo>
                    <a:pt x="0" y="27"/>
                  </a:lnTo>
                  <a:lnTo>
                    <a:pt x="16" y="27"/>
                  </a:lnTo>
                  <a:lnTo>
                    <a:pt x="6" y="46"/>
                  </a:lnTo>
                  <a:lnTo>
                    <a:pt x="11" y="49"/>
                  </a:lnTo>
                  <a:lnTo>
                    <a:pt x="27" y="21"/>
                  </a:lnTo>
                  <a:lnTo>
                    <a:pt x="10" y="21"/>
                  </a:lnTo>
                  <a:lnTo>
                    <a:pt x="18" y="2"/>
                  </a:ln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4" name="Группа 443"/>
          <p:cNvGrpSpPr/>
          <p:nvPr/>
        </p:nvGrpSpPr>
        <p:grpSpPr>
          <a:xfrm>
            <a:off x="5215502" y="2847179"/>
            <a:ext cx="302815" cy="257744"/>
            <a:chOff x="5215502" y="2847179"/>
            <a:chExt cx="302815" cy="257744"/>
          </a:xfrm>
          <a:solidFill>
            <a:schemeClr val="tx2"/>
          </a:solidFill>
        </p:grpSpPr>
        <p:sp>
          <p:nvSpPr>
            <p:cNvPr id="118" name="Freeform 122"/>
            <p:cNvSpPr>
              <a:spLocks noEditPoints="1"/>
            </p:cNvSpPr>
            <p:nvPr/>
          </p:nvSpPr>
          <p:spPr bwMode="auto">
            <a:xfrm>
              <a:off x="5215502" y="2847179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4 h 152"/>
                <a:gd name="T20" fmla="*/ 0 w 256"/>
                <a:gd name="T21" fmla="*/ 53 h 152"/>
                <a:gd name="T22" fmla="*/ 0 w 256"/>
                <a:gd name="T23" fmla="*/ 58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6 w 256"/>
                <a:gd name="T39" fmla="*/ 82 h 152"/>
                <a:gd name="T40" fmla="*/ 9 w 256"/>
                <a:gd name="T41" fmla="*/ 64 h 152"/>
                <a:gd name="T42" fmla="*/ 16 w 256"/>
                <a:gd name="T43" fmla="*/ 64 h 152"/>
                <a:gd name="T44" fmla="*/ 56 w 256"/>
                <a:gd name="T45" fmla="*/ 24 h 152"/>
                <a:gd name="T46" fmla="*/ 53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2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49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2" y="92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2" y="76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9" name="Freeform 123"/>
            <p:cNvSpPr>
              <a:spLocks/>
            </p:cNvSpPr>
            <p:nvPr/>
          </p:nvSpPr>
          <p:spPr bwMode="auto">
            <a:xfrm>
              <a:off x="5345079" y="3034501"/>
              <a:ext cx="39436" cy="70422"/>
            </a:xfrm>
            <a:custGeom>
              <a:avLst/>
              <a:gdLst>
                <a:gd name="T0" fmla="*/ 13 w 28"/>
                <a:gd name="T1" fmla="*/ 0 h 50"/>
                <a:gd name="T2" fmla="*/ 0 w 28"/>
                <a:gd name="T3" fmla="*/ 28 h 50"/>
                <a:gd name="T4" fmla="*/ 16 w 28"/>
                <a:gd name="T5" fmla="*/ 28 h 50"/>
                <a:gd name="T6" fmla="*/ 6 w 28"/>
                <a:gd name="T7" fmla="*/ 46 h 50"/>
                <a:gd name="T8" fmla="*/ 12 w 28"/>
                <a:gd name="T9" fmla="*/ 50 h 50"/>
                <a:gd name="T10" fmla="*/ 28 w 28"/>
                <a:gd name="T11" fmla="*/ 21 h 50"/>
                <a:gd name="T12" fmla="*/ 10 w 28"/>
                <a:gd name="T13" fmla="*/ 21 h 50"/>
                <a:gd name="T14" fmla="*/ 18 w 28"/>
                <a:gd name="T15" fmla="*/ 3 h 50"/>
                <a:gd name="T16" fmla="*/ 13 w 28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0">
                  <a:moveTo>
                    <a:pt x="13" y="0"/>
                  </a:moveTo>
                  <a:lnTo>
                    <a:pt x="0" y="28"/>
                  </a:lnTo>
                  <a:lnTo>
                    <a:pt x="16" y="28"/>
                  </a:lnTo>
                  <a:lnTo>
                    <a:pt x="6" y="46"/>
                  </a:lnTo>
                  <a:lnTo>
                    <a:pt x="12" y="50"/>
                  </a:lnTo>
                  <a:lnTo>
                    <a:pt x="28" y="21"/>
                  </a:lnTo>
                  <a:lnTo>
                    <a:pt x="10" y="21"/>
                  </a:lnTo>
                  <a:lnTo>
                    <a:pt x="18" y="3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0" name="Freeform 124"/>
            <p:cNvSpPr>
              <a:spLocks/>
            </p:cNvSpPr>
            <p:nvPr/>
          </p:nvSpPr>
          <p:spPr bwMode="auto">
            <a:xfrm>
              <a:off x="5392966" y="3034501"/>
              <a:ext cx="38028" cy="70422"/>
            </a:xfrm>
            <a:custGeom>
              <a:avLst/>
              <a:gdLst>
                <a:gd name="T0" fmla="*/ 12 w 27"/>
                <a:gd name="T1" fmla="*/ 0 h 50"/>
                <a:gd name="T2" fmla="*/ 0 w 27"/>
                <a:gd name="T3" fmla="*/ 28 h 50"/>
                <a:gd name="T4" fmla="*/ 16 w 27"/>
                <a:gd name="T5" fmla="*/ 28 h 50"/>
                <a:gd name="T6" fmla="*/ 5 w 27"/>
                <a:gd name="T7" fmla="*/ 46 h 50"/>
                <a:gd name="T8" fmla="*/ 11 w 27"/>
                <a:gd name="T9" fmla="*/ 50 h 50"/>
                <a:gd name="T10" fmla="*/ 27 w 27"/>
                <a:gd name="T11" fmla="*/ 21 h 50"/>
                <a:gd name="T12" fmla="*/ 10 w 27"/>
                <a:gd name="T13" fmla="*/ 21 h 50"/>
                <a:gd name="T14" fmla="*/ 18 w 27"/>
                <a:gd name="T15" fmla="*/ 3 h 50"/>
                <a:gd name="T16" fmla="*/ 12 w 27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0">
                  <a:moveTo>
                    <a:pt x="12" y="0"/>
                  </a:moveTo>
                  <a:lnTo>
                    <a:pt x="0" y="28"/>
                  </a:lnTo>
                  <a:lnTo>
                    <a:pt x="16" y="28"/>
                  </a:lnTo>
                  <a:lnTo>
                    <a:pt x="5" y="46"/>
                  </a:lnTo>
                  <a:lnTo>
                    <a:pt x="11" y="50"/>
                  </a:lnTo>
                  <a:lnTo>
                    <a:pt x="27" y="21"/>
                  </a:lnTo>
                  <a:lnTo>
                    <a:pt x="10" y="21"/>
                  </a:lnTo>
                  <a:lnTo>
                    <a:pt x="18" y="3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1" name="Freeform 125"/>
            <p:cNvSpPr>
              <a:spLocks/>
            </p:cNvSpPr>
            <p:nvPr/>
          </p:nvSpPr>
          <p:spPr bwMode="auto">
            <a:xfrm>
              <a:off x="5297192" y="3034501"/>
              <a:ext cx="39436" cy="70422"/>
            </a:xfrm>
            <a:custGeom>
              <a:avLst/>
              <a:gdLst>
                <a:gd name="T0" fmla="*/ 13 w 28"/>
                <a:gd name="T1" fmla="*/ 0 h 50"/>
                <a:gd name="T2" fmla="*/ 0 w 28"/>
                <a:gd name="T3" fmla="*/ 28 h 50"/>
                <a:gd name="T4" fmla="*/ 16 w 28"/>
                <a:gd name="T5" fmla="*/ 28 h 50"/>
                <a:gd name="T6" fmla="*/ 6 w 28"/>
                <a:gd name="T7" fmla="*/ 46 h 50"/>
                <a:gd name="T8" fmla="*/ 12 w 28"/>
                <a:gd name="T9" fmla="*/ 50 h 50"/>
                <a:gd name="T10" fmla="*/ 28 w 28"/>
                <a:gd name="T11" fmla="*/ 21 h 50"/>
                <a:gd name="T12" fmla="*/ 10 w 28"/>
                <a:gd name="T13" fmla="*/ 21 h 50"/>
                <a:gd name="T14" fmla="*/ 19 w 28"/>
                <a:gd name="T15" fmla="*/ 3 h 50"/>
                <a:gd name="T16" fmla="*/ 13 w 28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0">
                  <a:moveTo>
                    <a:pt x="13" y="0"/>
                  </a:moveTo>
                  <a:lnTo>
                    <a:pt x="0" y="28"/>
                  </a:lnTo>
                  <a:lnTo>
                    <a:pt x="16" y="28"/>
                  </a:lnTo>
                  <a:lnTo>
                    <a:pt x="6" y="46"/>
                  </a:lnTo>
                  <a:lnTo>
                    <a:pt x="12" y="50"/>
                  </a:lnTo>
                  <a:lnTo>
                    <a:pt x="28" y="21"/>
                  </a:lnTo>
                  <a:lnTo>
                    <a:pt x="10" y="21"/>
                  </a:lnTo>
                  <a:lnTo>
                    <a:pt x="19" y="3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5" name="Группа 444"/>
          <p:cNvGrpSpPr/>
          <p:nvPr/>
        </p:nvGrpSpPr>
        <p:grpSpPr>
          <a:xfrm>
            <a:off x="5607048" y="2847179"/>
            <a:ext cx="302815" cy="257744"/>
            <a:chOff x="5607048" y="2847179"/>
            <a:chExt cx="302815" cy="257744"/>
          </a:xfrm>
          <a:solidFill>
            <a:schemeClr val="tx2"/>
          </a:solidFill>
        </p:grpSpPr>
        <p:sp>
          <p:nvSpPr>
            <p:cNvPr id="122" name="Freeform 126"/>
            <p:cNvSpPr>
              <a:spLocks noEditPoints="1"/>
            </p:cNvSpPr>
            <p:nvPr/>
          </p:nvSpPr>
          <p:spPr bwMode="auto">
            <a:xfrm>
              <a:off x="5607048" y="2847179"/>
              <a:ext cx="302815" cy="178872"/>
            </a:xfrm>
            <a:custGeom>
              <a:avLst/>
              <a:gdLst>
                <a:gd name="T0" fmla="*/ 22 w 256"/>
                <a:gd name="T1" fmla="*/ 100 h 152"/>
                <a:gd name="T2" fmla="*/ 20 w 256"/>
                <a:gd name="T3" fmla="*/ 112 h 152"/>
                <a:gd name="T4" fmla="*/ 60 w 256"/>
                <a:gd name="T5" fmla="*/ 152 h 152"/>
                <a:gd name="T6" fmla="*/ 224 w 256"/>
                <a:gd name="T7" fmla="*/ 152 h 152"/>
                <a:gd name="T8" fmla="*/ 256 w 256"/>
                <a:gd name="T9" fmla="*/ 120 h 152"/>
                <a:gd name="T10" fmla="*/ 228 w 256"/>
                <a:gd name="T11" fmla="*/ 80 h 152"/>
                <a:gd name="T12" fmla="*/ 144 w 256"/>
                <a:gd name="T13" fmla="*/ 8 h 152"/>
                <a:gd name="T14" fmla="*/ 100 w 256"/>
                <a:gd name="T15" fmla="*/ 21 h 152"/>
                <a:gd name="T16" fmla="*/ 56 w 256"/>
                <a:gd name="T17" fmla="*/ 0 h 152"/>
                <a:gd name="T18" fmla="*/ 0 w 256"/>
                <a:gd name="T19" fmla="*/ 56 h 152"/>
                <a:gd name="T20" fmla="*/ 9 w 256"/>
                <a:gd name="T21" fmla="*/ 86 h 152"/>
                <a:gd name="T22" fmla="*/ 22 w 256"/>
                <a:gd name="T23" fmla="*/ 100 h 152"/>
                <a:gd name="T24" fmla="*/ 220 w 256"/>
                <a:gd name="T25" fmla="*/ 84 h 152"/>
                <a:gd name="T26" fmla="*/ 220 w 256"/>
                <a:gd name="T27" fmla="*/ 88 h 152"/>
                <a:gd name="T28" fmla="*/ 224 w 256"/>
                <a:gd name="T29" fmla="*/ 88 h 152"/>
                <a:gd name="T30" fmla="*/ 248 w 256"/>
                <a:gd name="T31" fmla="*/ 120 h 152"/>
                <a:gd name="T32" fmla="*/ 224 w 256"/>
                <a:gd name="T33" fmla="*/ 144 h 152"/>
                <a:gd name="T34" fmla="*/ 60 w 256"/>
                <a:gd name="T35" fmla="*/ 144 h 152"/>
                <a:gd name="T36" fmla="*/ 28 w 256"/>
                <a:gd name="T37" fmla="*/ 112 h 152"/>
                <a:gd name="T38" fmla="*/ 60 w 256"/>
                <a:gd name="T39" fmla="*/ 76 h 152"/>
                <a:gd name="T40" fmla="*/ 72 w 256"/>
                <a:gd name="T41" fmla="*/ 76 h 152"/>
                <a:gd name="T42" fmla="*/ 72 w 256"/>
                <a:gd name="T43" fmla="*/ 73 h 152"/>
                <a:gd name="T44" fmla="*/ 144 w 256"/>
                <a:gd name="T45" fmla="*/ 16 h 152"/>
                <a:gd name="T46" fmla="*/ 220 w 256"/>
                <a:gd name="T47" fmla="*/ 84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8 w 256"/>
                <a:gd name="T61" fmla="*/ 56 h 152"/>
                <a:gd name="T62" fmla="*/ 56 w 256"/>
                <a:gd name="T63" fmla="*/ 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" y="100"/>
                  </a:move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67"/>
                    <a:pt x="3" y="77"/>
                    <a:pt x="9" y="86"/>
                  </a:cubicBezTo>
                  <a:cubicBezTo>
                    <a:pt x="13" y="92"/>
                    <a:pt x="17" y="96"/>
                    <a:pt x="22" y="100"/>
                  </a:cubicBezTo>
                  <a:close/>
                  <a:moveTo>
                    <a:pt x="220" y="84"/>
                  </a:move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lose/>
                  <a:moveTo>
                    <a:pt x="56" y="8"/>
                  </a:move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ubicBezTo>
                    <a:pt x="11" y="74"/>
                    <a:pt x="8" y="65"/>
                    <a:pt x="8" y="56"/>
                  </a:cubicBezTo>
                  <a:cubicBezTo>
                    <a:pt x="8" y="30"/>
                    <a:pt x="30" y="8"/>
                    <a:pt x="5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3" name="Freeform 127"/>
            <p:cNvSpPr>
              <a:spLocks/>
            </p:cNvSpPr>
            <p:nvPr/>
          </p:nvSpPr>
          <p:spPr bwMode="auto">
            <a:xfrm>
              <a:off x="5738032" y="3034501"/>
              <a:ext cx="38028" cy="70422"/>
            </a:xfrm>
            <a:custGeom>
              <a:avLst/>
              <a:gdLst>
                <a:gd name="T0" fmla="*/ 11 w 27"/>
                <a:gd name="T1" fmla="*/ 50 h 50"/>
                <a:gd name="T2" fmla="*/ 27 w 27"/>
                <a:gd name="T3" fmla="*/ 21 h 50"/>
                <a:gd name="T4" fmla="*/ 10 w 27"/>
                <a:gd name="T5" fmla="*/ 21 h 50"/>
                <a:gd name="T6" fmla="*/ 18 w 27"/>
                <a:gd name="T7" fmla="*/ 3 h 50"/>
                <a:gd name="T8" fmla="*/ 12 w 27"/>
                <a:gd name="T9" fmla="*/ 0 h 50"/>
                <a:gd name="T10" fmla="*/ 0 w 27"/>
                <a:gd name="T11" fmla="*/ 28 h 50"/>
                <a:gd name="T12" fmla="*/ 16 w 27"/>
                <a:gd name="T13" fmla="*/ 28 h 50"/>
                <a:gd name="T14" fmla="*/ 6 w 27"/>
                <a:gd name="T15" fmla="*/ 46 h 50"/>
                <a:gd name="T16" fmla="*/ 11 w 27"/>
                <a:gd name="T1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0">
                  <a:moveTo>
                    <a:pt x="11" y="50"/>
                  </a:moveTo>
                  <a:lnTo>
                    <a:pt x="27" y="21"/>
                  </a:lnTo>
                  <a:lnTo>
                    <a:pt x="10" y="21"/>
                  </a:lnTo>
                  <a:lnTo>
                    <a:pt x="18" y="3"/>
                  </a:lnTo>
                  <a:lnTo>
                    <a:pt x="12" y="0"/>
                  </a:lnTo>
                  <a:lnTo>
                    <a:pt x="0" y="28"/>
                  </a:lnTo>
                  <a:lnTo>
                    <a:pt x="16" y="28"/>
                  </a:lnTo>
                  <a:lnTo>
                    <a:pt x="6" y="46"/>
                  </a:lnTo>
                  <a:lnTo>
                    <a:pt x="11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4" name="Freeform 128"/>
            <p:cNvSpPr>
              <a:spLocks/>
            </p:cNvSpPr>
            <p:nvPr/>
          </p:nvSpPr>
          <p:spPr bwMode="auto">
            <a:xfrm>
              <a:off x="5784511" y="3034501"/>
              <a:ext cx="39436" cy="70422"/>
            </a:xfrm>
            <a:custGeom>
              <a:avLst/>
              <a:gdLst>
                <a:gd name="T0" fmla="*/ 12 w 28"/>
                <a:gd name="T1" fmla="*/ 50 h 50"/>
                <a:gd name="T2" fmla="*/ 28 w 28"/>
                <a:gd name="T3" fmla="*/ 21 h 50"/>
                <a:gd name="T4" fmla="*/ 10 w 28"/>
                <a:gd name="T5" fmla="*/ 21 h 50"/>
                <a:gd name="T6" fmla="*/ 19 w 28"/>
                <a:gd name="T7" fmla="*/ 3 h 50"/>
                <a:gd name="T8" fmla="*/ 13 w 28"/>
                <a:gd name="T9" fmla="*/ 0 h 50"/>
                <a:gd name="T10" fmla="*/ 0 w 28"/>
                <a:gd name="T11" fmla="*/ 28 h 50"/>
                <a:gd name="T12" fmla="*/ 16 w 28"/>
                <a:gd name="T13" fmla="*/ 28 h 50"/>
                <a:gd name="T14" fmla="*/ 6 w 28"/>
                <a:gd name="T15" fmla="*/ 46 h 50"/>
                <a:gd name="T16" fmla="*/ 12 w 28"/>
                <a:gd name="T1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0">
                  <a:moveTo>
                    <a:pt x="12" y="50"/>
                  </a:moveTo>
                  <a:lnTo>
                    <a:pt x="28" y="21"/>
                  </a:lnTo>
                  <a:lnTo>
                    <a:pt x="10" y="21"/>
                  </a:lnTo>
                  <a:lnTo>
                    <a:pt x="19" y="3"/>
                  </a:lnTo>
                  <a:lnTo>
                    <a:pt x="13" y="0"/>
                  </a:lnTo>
                  <a:lnTo>
                    <a:pt x="0" y="28"/>
                  </a:lnTo>
                  <a:lnTo>
                    <a:pt x="16" y="28"/>
                  </a:lnTo>
                  <a:lnTo>
                    <a:pt x="6" y="46"/>
                  </a:lnTo>
                  <a:lnTo>
                    <a:pt x="12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5" name="Freeform 129"/>
            <p:cNvSpPr>
              <a:spLocks/>
            </p:cNvSpPr>
            <p:nvPr/>
          </p:nvSpPr>
          <p:spPr bwMode="auto">
            <a:xfrm>
              <a:off x="5690146" y="3034501"/>
              <a:ext cx="39436" cy="70422"/>
            </a:xfrm>
            <a:custGeom>
              <a:avLst/>
              <a:gdLst>
                <a:gd name="T0" fmla="*/ 12 w 28"/>
                <a:gd name="T1" fmla="*/ 50 h 50"/>
                <a:gd name="T2" fmla="*/ 28 w 28"/>
                <a:gd name="T3" fmla="*/ 21 h 50"/>
                <a:gd name="T4" fmla="*/ 10 w 28"/>
                <a:gd name="T5" fmla="*/ 21 h 50"/>
                <a:gd name="T6" fmla="*/ 19 w 28"/>
                <a:gd name="T7" fmla="*/ 3 h 50"/>
                <a:gd name="T8" fmla="*/ 13 w 28"/>
                <a:gd name="T9" fmla="*/ 0 h 50"/>
                <a:gd name="T10" fmla="*/ 0 w 28"/>
                <a:gd name="T11" fmla="*/ 28 h 50"/>
                <a:gd name="T12" fmla="*/ 16 w 28"/>
                <a:gd name="T13" fmla="*/ 28 h 50"/>
                <a:gd name="T14" fmla="*/ 6 w 28"/>
                <a:gd name="T15" fmla="*/ 46 h 50"/>
                <a:gd name="T16" fmla="*/ 12 w 28"/>
                <a:gd name="T1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0">
                  <a:moveTo>
                    <a:pt x="12" y="50"/>
                  </a:moveTo>
                  <a:lnTo>
                    <a:pt x="28" y="21"/>
                  </a:lnTo>
                  <a:lnTo>
                    <a:pt x="10" y="21"/>
                  </a:lnTo>
                  <a:lnTo>
                    <a:pt x="19" y="3"/>
                  </a:lnTo>
                  <a:lnTo>
                    <a:pt x="13" y="0"/>
                  </a:lnTo>
                  <a:lnTo>
                    <a:pt x="0" y="28"/>
                  </a:lnTo>
                  <a:lnTo>
                    <a:pt x="16" y="28"/>
                  </a:lnTo>
                  <a:lnTo>
                    <a:pt x="6" y="46"/>
                  </a:lnTo>
                  <a:lnTo>
                    <a:pt x="12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26" name="Freeform 130"/>
          <p:cNvSpPr>
            <a:spLocks noEditPoints="1"/>
          </p:cNvSpPr>
          <p:nvPr/>
        </p:nvSpPr>
        <p:spPr bwMode="auto">
          <a:xfrm>
            <a:off x="6781686" y="1638738"/>
            <a:ext cx="311265" cy="315490"/>
          </a:xfrm>
          <a:custGeom>
            <a:avLst/>
            <a:gdLst>
              <a:gd name="T0" fmla="*/ 111 w 221"/>
              <a:gd name="T1" fmla="*/ 0 h 224"/>
              <a:gd name="T2" fmla="*/ 82 w 221"/>
              <a:gd name="T3" fmla="*/ 84 h 224"/>
              <a:gd name="T4" fmla="*/ 0 w 221"/>
              <a:gd name="T5" fmla="*/ 84 h 224"/>
              <a:gd name="T6" fmla="*/ 66 w 221"/>
              <a:gd name="T7" fmla="*/ 136 h 224"/>
              <a:gd name="T8" fmla="*/ 37 w 221"/>
              <a:gd name="T9" fmla="*/ 224 h 224"/>
              <a:gd name="T10" fmla="*/ 111 w 221"/>
              <a:gd name="T11" fmla="*/ 169 h 224"/>
              <a:gd name="T12" fmla="*/ 185 w 221"/>
              <a:gd name="T13" fmla="*/ 224 h 224"/>
              <a:gd name="T14" fmla="*/ 155 w 221"/>
              <a:gd name="T15" fmla="*/ 136 h 224"/>
              <a:gd name="T16" fmla="*/ 221 w 221"/>
              <a:gd name="T17" fmla="*/ 84 h 224"/>
              <a:gd name="T18" fmla="*/ 140 w 221"/>
              <a:gd name="T19" fmla="*/ 84 h 224"/>
              <a:gd name="T20" fmla="*/ 111 w 221"/>
              <a:gd name="T21" fmla="*/ 0 h 224"/>
              <a:gd name="T22" fmla="*/ 147 w 221"/>
              <a:gd name="T23" fmla="*/ 134 h 224"/>
              <a:gd name="T24" fmla="*/ 171 w 221"/>
              <a:gd name="T25" fmla="*/ 206 h 224"/>
              <a:gd name="T26" fmla="*/ 111 w 221"/>
              <a:gd name="T27" fmla="*/ 161 h 224"/>
              <a:gd name="T28" fmla="*/ 50 w 221"/>
              <a:gd name="T29" fmla="*/ 206 h 224"/>
              <a:gd name="T30" fmla="*/ 74 w 221"/>
              <a:gd name="T31" fmla="*/ 134 h 224"/>
              <a:gd name="T32" fmla="*/ 19 w 221"/>
              <a:gd name="T33" fmla="*/ 91 h 224"/>
              <a:gd name="T34" fmla="*/ 87 w 221"/>
              <a:gd name="T35" fmla="*/ 91 h 224"/>
              <a:gd name="T36" fmla="*/ 111 w 221"/>
              <a:gd name="T37" fmla="*/ 21 h 224"/>
              <a:gd name="T38" fmla="*/ 135 w 221"/>
              <a:gd name="T39" fmla="*/ 91 h 224"/>
              <a:gd name="T40" fmla="*/ 202 w 221"/>
              <a:gd name="T41" fmla="*/ 91 h 224"/>
              <a:gd name="T42" fmla="*/ 147 w 221"/>
              <a:gd name="T43" fmla="*/ 13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21" h="224">
                <a:moveTo>
                  <a:pt x="111" y="0"/>
                </a:moveTo>
                <a:lnTo>
                  <a:pt x="82" y="84"/>
                </a:lnTo>
                <a:lnTo>
                  <a:pt x="0" y="84"/>
                </a:lnTo>
                <a:lnTo>
                  <a:pt x="66" y="136"/>
                </a:lnTo>
                <a:lnTo>
                  <a:pt x="37" y="224"/>
                </a:lnTo>
                <a:lnTo>
                  <a:pt x="111" y="169"/>
                </a:lnTo>
                <a:lnTo>
                  <a:pt x="185" y="224"/>
                </a:lnTo>
                <a:lnTo>
                  <a:pt x="155" y="136"/>
                </a:lnTo>
                <a:lnTo>
                  <a:pt x="221" y="84"/>
                </a:lnTo>
                <a:lnTo>
                  <a:pt x="140" y="84"/>
                </a:lnTo>
                <a:lnTo>
                  <a:pt x="111" y="0"/>
                </a:lnTo>
                <a:close/>
                <a:moveTo>
                  <a:pt x="147" y="134"/>
                </a:moveTo>
                <a:lnTo>
                  <a:pt x="171" y="206"/>
                </a:lnTo>
                <a:lnTo>
                  <a:pt x="111" y="161"/>
                </a:lnTo>
                <a:lnTo>
                  <a:pt x="50" y="206"/>
                </a:lnTo>
                <a:lnTo>
                  <a:pt x="74" y="134"/>
                </a:lnTo>
                <a:lnTo>
                  <a:pt x="19" y="91"/>
                </a:lnTo>
                <a:lnTo>
                  <a:pt x="87" y="91"/>
                </a:lnTo>
                <a:lnTo>
                  <a:pt x="111" y="21"/>
                </a:lnTo>
                <a:lnTo>
                  <a:pt x="135" y="91"/>
                </a:lnTo>
                <a:lnTo>
                  <a:pt x="202" y="91"/>
                </a:lnTo>
                <a:lnTo>
                  <a:pt x="147" y="1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7" name="Freeform 131"/>
          <p:cNvSpPr>
            <a:spLocks noEditPoints="1"/>
          </p:cNvSpPr>
          <p:nvPr/>
        </p:nvSpPr>
        <p:spPr bwMode="auto">
          <a:xfrm>
            <a:off x="2074685" y="2040144"/>
            <a:ext cx="299998" cy="299998"/>
          </a:xfrm>
          <a:custGeom>
            <a:avLst/>
            <a:gdLst>
              <a:gd name="T0" fmla="*/ 37 w 254"/>
              <a:gd name="T1" fmla="*/ 131 h 254"/>
              <a:gd name="T2" fmla="*/ 99 w 254"/>
              <a:gd name="T3" fmla="*/ 149 h 254"/>
              <a:gd name="T4" fmla="*/ 19 w 254"/>
              <a:gd name="T5" fmla="*/ 191 h 254"/>
              <a:gd name="T6" fmla="*/ 55 w 254"/>
              <a:gd name="T7" fmla="*/ 199 h 254"/>
              <a:gd name="T8" fmla="*/ 63 w 254"/>
              <a:gd name="T9" fmla="*/ 235 h 254"/>
              <a:gd name="T10" fmla="*/ 105 w 254"/>
              <a:gd name="T11" fmla="*/ 155 h 254"/>
              <a:gd name="T12" fmla="*/ 123 w 254"/>
              <a:gd name="T13" fmla="*/ 217 h 254"/>
              <a:gd name="T14" fmla="*/ 98 w 254"/>
              <a:gd name="T15" fmla="*/ 254 h 254"/>
              <a:gd name="T16" fmla="*/ 156 w 254"/>
              <a:gd name="T17" fmla="*/ 254 h 254"/>
              <a:gd name="T18" fmla="*/ 131 w 254"/>
              <a:gd name="T19" fmla="*/ 217 h 254"/>
              <a:gd name="T20" fmla="*/ 150 w 254"/>
              <a:gd name="T21" fmla="*/ 155 h 254"/>
              <a:gd name="T22" fmla="*/ 191 w 254"/>
              <a:gd name="T23" fmla="*/ 235 h 254"/>
              <a:gd name="T24" fmla="*/ 199 w 254"/>
              <a:gd name="T25" fmla="*/ 199 h 254"/>
              <a:gd name="T26" fmla="*/ 235 w 254"/>
              <a:gd name="T27" fmla="*/ 191 h 254"/>
              <a:gd name="T28" fmla="*/ 155 w 254"/>
              <a:gd name="T29" fmla="*/ 149 h 254"/>
              <a:gd name="T30" fmla="*/ 218 w 254"/>
              <a:gd name="T31" fmla="*/ 131 h 254"/>
              <a:gd name="T32" fmla="*/ 254 w 254"/>
              <a:gd name="T33" fmla="*/ 156 h 254"/>
              <a:gd name="T34" fmla="*/ 254 w 254"/>
              <a:gd name="T35" fmla="*/ 98 h 254"/>
              <a:gd name="T36" fmla="*/ 218 w 254"/>
              <a:gd name="T37" fmla="*/ 123 h 254"/>
              <a:gd name="T38" fmla="*/ 155 w 254"/>
              <a:gd name="T39" fmla="*/ 104 h 254"/>
              <a:gd name="T40" fmla="*/ 235 w 254"/>
              <a:gd name="T41" fmla="*/ 63 h 254"/>
              <a:gd name="T42" fmla="*/ 199 w 254"/>
              <a:gd name="T43" fmla="*/ 55 h 254"/>
              <a:gd name="T44" fmla="*/ 191 w 254"/>
              <a:gd name="T45" fmla="*/ 19 h 254"/>
              <a:gd name="T46" fmla="*/ 150 w 254"/>
              <a:gd name="T47" fmla="*/ 99 h 254"/>
              <a:gd name="T48" fmla="*/ 131 w 254"/>
              <a:gd name="T49" fmla="*/ 36 h 254"/>
              <a:gd name="T50" fmla="*/ 156 w 254"/>
              <a:gd name="T51" fmla="*/ 0 h 254"/>
              <a:gd name="T52" fmla="*/ 98 w 254"/>
              <a:gd name="T53" fmla="*/ 0 h 254"/>
              <a:gd name="T54" fmla="*/ 123 w 254"/>
              <a:gd name="T55" fmla="*/ 36 h 254"/>
              <a:gd name="T56" fmla="*/ 105 w 254"/>
              <a:gd name="T57" fmla="*/ 99 h 254"/>
              <a:gd name="T58" fmla="*/ 63 w 254"/>
              <a:gd name="T59" fmla="*/ 19 h 254"/>
              <a:gd name="T60" fmla="*/ 55 w 254"/>
              <a:gd name="T61" fmla="*/ 55 h 254"/>
              <a:gd name="T62" fmla="*/ 19 w 254"/>
              <a:gd name="T63" fmla="*/ 63 h 254"/>
              <a:gd name="T64" fmla="*/ 99 w 254"/>
              <a:gd name="T65" fmla="*/ 104 h 254"/>
              <a:gd name="T66" fmla="*/ 37 w 254"/>
              <a:gd name="T67" fmla="*/ 123 h 254"/>
              <a:gd name="T68" fmla="*/ 0 w 254"/>
              <a:gd name="T69" fmla="*/ 98 h 254"/>
              <a:gd name="T70" fmla="*/ 0 w 254"/>
              <a:gd name="T71" fmla="*/ 156 h 254"/>
              <a:gd name="T72" fmla="*/ 127 w 254"/>
              <a:gd name="T73" fmla="*/ 99 h 254"/>
              <a:gd name="T74" fmla="*/ 127 w 254"/>
              <a:gd name="T75" fmla="*/ 155 h 254"/>
              <a:gd name="T76" fmla="*/ 127 w 254"/>
              <a:gd name="T77" fmla="*/ 99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4" h="254">
                <a:moveTo>
                  <a:pt x="6" y="162"/>
                </a:moveTo>
                <a:cubicBezTo>
                  <a:pt x="37" y="131"/>
                  <a:pt x="37" y="131"/>
                  <a:pt x="37" y="131"/>
                </a:cubicBezTo>
                <a:cubicBezTo>
                  <a:pt x="91" y="131"/>
                  <a:pt x="91" y="131"/>
                  <a:pt x="91" y="131"/>
                </a:cubicBezTo>
                <a:cubicBezTo>
                  <a:pt x="92" y="138"/>
                  <a:pt x="95" y="144"/>
                  <a:pt x="99" y="149"/>
                </a:cubicBezTo>
                <a:cubicBezTo>
                  <a:pt x="58" y="191"/>
                  <a:pt x="58" y="191"/>
                  <a:pt x="58" y="191"/>
                </a:cubicBezTo>
                <a:cubicBezTo>
                  <a:pt x="19" y="191"/>
                  <a:pt x="19" y="191"/>
                  <a:pt x="19" y="191"/>
                </a:cubicBezTo>
                <a:cubicBezTo>
                  <a:pt x="19" y="199"/>
                  <a:pt x="19" y="199"/>
                  <a:pt x="19" y="199"/>
                </a:cubicBezTo>
                <a:cubicBezTo>
                  <a:pt x="55" y="199"/>
                  <a:pt x="55" y="199"/>
                  <a:pt x="55" y="199"/>
                </a:cubicBezTo>
                <a:cubicBezTo>
                  <a:pt x="55" y="235"/>
                  <a:pt x="55" y="235"/>
                  <a:pt x="55" y="235"/>
                </a:cubicBezTo>
                <a:cubicBezTo>
                  <a:pt x="63" y="235"/>
                  <a:pt x="63" y="235"/>
                  <a:pt x="63" y="235"/>
                </a:cubicBezTo>
                <a:cubicBezTo>
                  <a:pt x="63" y="196"/>
                  <a:pt x="63" y="196"/>
                  <a:pt x="63" y="196"/>
                </a:cubicBezTo>
                <a:cubicBezTo>
                  <a:pt x="105" y="155"/>
                  <a:pt x="105" y="155"/>
                  <a:pt x="105" y="155"/>
                </a:cubicBezTo>
                <a:cubicBezTo>
                  <a:pt x="110" y="159"/>
                  <a:pt x="116" y="162"/>
                  <a:pt x="123" y="163"/>
                </a:cubicBezTo>
                <a:cubicBezTo>
                  <a:pt x="123" y="217"/>
                  <a:pt x="123" y="217"/>
                  <a:pt x="123" y="217"/>
                </a:cubicBezTo>
                <a:cubicBezTo>
                  <a:pt x="92" y="248"/>
                  <a:pt x="92" y="248"/>
                  <a:pt x="92" y="248"/>
                </a:cubicBezTo>
                <a:cubicBezTo>
                  <a:pt x="98" y="254"/>
                  <a:pt x="98" y="254"/>
                  <a:pt x="98" y="254"/>
                </a:cubicBezTo>
                <a:cubicBezTo>
                  <a:pt x="127" y="224"/>
                  <a:pt x="127" y="224"/>
                  <a:pt x="127" y="224"/>
                </a:cubicBezTo>
                <a:cubicBezTo>
                  <a:pt x="156" y="254"/>
                  <a:pt x="156" y="254"/>
                  <a:pt x="156" y="254"/>
                </a:cubicBezTo>
                <a:cubicBezTo>
                  <a:pt x="162" y="248"/>
                  <a:pt x="162" y="248"/>
                  <a:pt x="162" y="248"/>
                </a:cubicBezTo>
                <a:cubicBezTo>
                  <a:pt x="131" y="217"/>
                  <a:pt x="131" y="217"/>
                  <a:pt x="131" y="217"/>
                </a:cubicBezTo>
                <a:cubicBezTo>
                  <a:pt x="131" y="163"/>
                  <a:pt x="131" y="163"/>
                  <a:pt x="131" y="163"/>
                </a:cubicBezTo>
                <a:cubicBezTo>
                  <a:pt x="138" y="162"/>
                  <a:pt x="144" y="159"/>
                  <a:pt x="150" y="155"/>
                </a:cubicBezTo>
                <a:cubicBezTo>
                  <a:pt x="191" y="196"/>
                  <a:pt x="191" y="196"/>
                  <a:pt x="191" y="196"/>
                </a:cubicBezTo>
                <a:cubicBezTo>
                  <a:pt x="191" y="235"/>
                  <a:pt x="191" y="235"/>
                  <a:pt x="191" y="235"/>
                </a:cubicBezTo>
                <a:cubicBezTo>
                  <a:pt x="199" y="235"/>
                  <a:pt x="199" y="235"/>
                  <a:pt x="199" y="235"/>
                </a:cubicBezTo>
                <a:cubicBezTo>
                  <a:pt x="199" y="199"/>
                  <a:pt x="199" y="199"/>
                  <a:pt x="199" y="199"/>
                </a:cubicBezTo>
                <a:cubicBezTo>
                  <a:pt x="235" y="199"/>
                  <a:pt x="235" y="199"/>
                  <a:pt x="235" y="199"/>
                </a:cubicBezTo>
                <a:cubicBezTo>
                  <a:pt x="235" y="191"/>
                  <a:pt x="235" y="191"/>
                  <a:pt x="235" y="191"/>
                </a:cubicBezTo>
                <a:cubicBezTo>
                  <a:pt x="197" y="191"/>
                  <a:pt x="197" y="191"/>
                  <a:pt x="197" y="191"/>
                </a:cubicBezTo>
                <a:cubicBezTo>
                  <a:pt x="155" y="149"/>
                  <a:pt x="155" y="149"/>
                  <a:pt x="155" y="149"/>
                </a:cubicBezTo>
                <a:cubicBezTo>
                  <a:pt x="159" y="144"/>
                  <a:pt x="162" y="138"/>
                  <a:pt x="163" y="131"/>
                </a:cubicBezTo>
                <a:cubicBezTo>
                  <a:pt x="218" y="131"/>
                  <a:pt x="218" y="131"/>
                  <a:pt x="218" y="131"/>
                </a:cubicBezTo>
                <a:cubicBezTo>
                  <a:pt x="248" y="162"/>
                  <a:pt x="248" y="162"/>
                  <a:pt x="248" y="162"/>
                </a:cubicBezTo>
                <a:cubicBezTo>
                  <a:pt x="254" y="156"/>
                  <a:pt x="254" y="156"/>
                  <a:pt x="254" y="156"/>
                </a:cubicBezTo>
                <a:cubicBezTo>
                  <a:pt x="225" y="127"/>
                  <a:pt x="225" y="127"/>
                  <a:pt x="225" y="127"/>
                </a:cubicBezTo>
                <a:cubicBezTo>
                  <a:pt x="254" y="98"/>
                  <a:pt x="254" y="98"/>
                  <a:pt x="254" y="98"/>
                </a:cubicBezTo>
                <a:cubicBezTo>
                  <a:pt x="248" y="92"/>
                  <a:pt x="248" y="92"/>
                  <a:pt x="248" y="92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163" y="123"/>
                  <a:pt x="163" y="123"/>
                  <a:pt x="163" y="123"/>
                </a:cubicBezTo>
                <a:cubicBezTo>
                  <a:pt x="162" y="116"/>
                  <a:pt x="159" y="110"/>
                  <a:pt x="155" y="104"/>
                </a:cubicBezTo>
                <a:cubicBezTo>
                  <a:pt x="197" y="63"/>
                  <a:pt x="197" y="63"/>
                  <a:pt x="197" y="63"/>
                </a:cubicBezTo>
                <a:cubicBezTo>
                  <a:pt x="235" y="63"/>
                  <a:pt x="235" y="63"/>
                  <a:pt x="235" y="63"/>
                </a:cubicBezTo>
                <a:cubicBezTo>
                  <a:pt x="235" y="55"/>
                  <a:pt x="235" y="55"/>
                  <a:pt x="235" y="55"/>
                </a:cubicBezTo>
                <a:cubicBezTo>
                  <a:pt x="199" y="55"/>
                  <a:pt x="199" y="55"/>
                  <a:pt x="199" y="55"/>
                </a:cubicBezTo>
                <a:cubicBezTo>
                  <a:pt x="199" y="19"/>
                  <a:pt x="199" y="19"/>
                  <a:pt x="199" y="19"/>
                </a:cubicBezTo>
                <a:cubicBezTo>
                  <a:pt x="191" y="19"/>
                  <a:pt x="191" y="19"/>
                  <a:pt x="191" y="19"/>
                </a:cubicBezTo>
                <a:cubicBezTo>
                  <a:pt x="191" y="57"/>
                  <a:pt x="191" y="57"/>
                  <a:pt x="191" y="57"/>
                </a:cubicBezTo>
                <a:cubicBezTo>
                  <a:pt x="150" y="99"/>
                  <a:pt x="150" y="99"/>
                  <a:pt x="150" y="99"/>
                </a:cubicBezTo>
                <a:cubicBezTo>
                  <a:pt x="144" y="95"/>
                  <a:pt x="138" y="92"/>
                  <a:pt x="131" y="91"/>
                </a:cubicBezTo>
                <a:cubicBezTo>
                  <a:pt x="131" y="36"/>
                  <a:pt x="131" y="36"/>
                  <a:pt x="131" y="36"/>
                </a:cubicBezTo>
                <a:cubicBezTo>
                  <a:pt x="162" y="6"/>
                  <a:pt x="162" y="6"/>
                  <a:pt x="162" y="6"/>
                </a:cubicBezTo>
                <a:cubicBezTo>
                  <a:pt x="156" y="0"/>
                  <a:pt x="156" y="0"/>
                  <a:pt x="156" y="0"/>
                </a:cubicBezTo>
                <a:cubicBezTo>
                  <a:pt x="127" y="29"/>
                  <a:pt x="127" y="29"/>
                  <a:pt x="127" y="29"/>
                </a:cubicBezTo>
                <a:cubicBezTo>
                  <a:pt x="98" y="0"/>
                  <a:pt x="98" y="0"/>
                  <a:pt x="98" y="0"/>
                </a:cubicBezTo>
                <a:cubicBezTo>
                  <a:pt x="92" y="6"/>
                  <a:pt x="92" y="6"/>
                  <a:pt x="92" y="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123" y="91"/>
                  <a:pt x="123" y="91"/>
                  <a:pt x="123" y="91"/>
                </a:cubicBezTo>
                <a:cubicBezTo>
                  <a:pt x="116" y="92"/>
                  <a:pt x="110" y="95"/>
                  <a:pt x="105" y="99"/>
                </a:cubicBezTo>
                <a:cubicBezTo>
                  <a:pt x="63" y="57"/>
                  <a:pt x="63" y="57"/>
                  <a:pt x="63" y="57"/>
                </a:cubicBezTo>
                <a:cubicBezTo>
                  <a:pt x="63" y="19"/>
                  <a:pt x="63" y="19"/>
                  <a:pt x="63" y="19"/>
                </a:cubicBezTo>
                <a:cubicBezTo>
                  <a:pt x="55" y="19"/>
                  <a:pt x="55" y="19"/>
                  <a:pt x="55" y="19"/>
                </a:cubicBezTo>
                <a:cubicBezTo>
                  <a:pt x="55" y="55"/>
                  <a:pt x="55" y="55"/>
                  <a:pt x="55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9" y="63"/>
                  <a:pt x="19" y="63"/>
                  <a:pt x="19" y="63"/>
                </a:cubicBezTo>
                <a:cubicBezTo>
                  <a:pt x="58" y="63"/>
                  <a:pt x="58" y="63"/>
                  <a:pt x="58" y="63"/>
                </a:cubicBezTo>
                <a:cubicBezTo>
                  <a:pt x="99" y="104"/>
                  <a:pt x="99" y="104"/>
                  <a:pt x="99" y="104"/>
                </a:cubicBezTo>
                <a:cubicBezTo>
                  <a:pt x="95" y="110"/>
                  <a:pt x="92" y="116"/>
                  <a:pt x="91" y="123"/>
                </a:cubicBezTo>
                <a:cubicBezTo>
                  <a:pt x="37" y="123"/>
                  <a:pt x="37" y="123"/>
                  <a:pt x="37" y="123"/>
                </a:cubicBezTo>
                <a:cubicBezTo>
                  <a:pt x="6" y="92"/>
                  <a:pt x="6" y="92"/>
                  <a:pt x="6" y="92"/>
                </a:cubicBezTo>
                <a:cubicBezTo>
                  <a:pt x="0" y="98"/>
                  <a:pt x="0" y="98"/>
                  <a:pt x="0" y="98"/>
                </a:cubicBezTo>
                <a:cubicBezTo>
                  <a:pt x="30" y="127"/>
                  <a:pt x="30" y="127"/>
                  <a:pt x="30" y="127"/>
                </a:cubicBezTo>
                <a:cubicBezTo>
                  <a:pt x="0" y="156"/>
                  <a:pt x="0" y="156"/>
                  <a:pt x="0" y="156"/>
                </a:cubicBezTo>
                <a:lnTo>
                  <a:pt x="6" y="162"/>
                </a:lnTo>
                <a:close/>
                <a:moveTo>
                  <a:pt x="127" y="99"/>
                </a:moveTo>
                <a:cubicBezTo>
                  <a:pt x="143" y="99"/>
                  <a:pt x="155" y="111"/>
                  <a:pt x="155" y="127"/>
                </a:cubicBezTo>
                <a:cubicBezTo>
                  <a:pt x="155" y="142"/>
                  <a:pt x="143" y="155"/>
                  <a:pt x="127" y="155"/>
                </a:cubicBezTo>
                <a:cubicBezTo>
                  <a:pt x="112" y="155"/>
                  <a:pt x="99" y="142"/>
                  <a:pt x="99" y="127"/>
                </a:cubicBezTo>
                <a:cubicBezTo>
                  <a:pt x="99" y="111"/>
                  <a:pt x="112" y="99"/>
                  <a:pt x="127" y="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17" name="Группа 416"/>
          <p:cNvGrpSpPr/>
          <p:nvPr/>
        </p:nvGrpSpPr>
        <p:grpSpPr>
          <a:xfrm>
            <a:off x="3252139" y="2042961"/>
            <a:ext cx="302814" cy="294363"/>
            <a:chOff x="3252139" y="2042961"/>
            <a:chExt cx="302814" cy="294363"/>
          </a:xfrm>
          <a:solidFill>
            <a:schemeClr val="tx2"/>
          </a:solidFill>
        </p:grpSpPr>
        <p:sp>
          <p:nvSpPr>
            <p:cNvPr id="128" name="Freeform 132"/>
            <p:cNvSpPr>
              <a:spLocks noEditPoints="1"/>
            </p:cNvSpPr>
            <p:nvPr/>
          </p:nvSpPr>
          <p:spPr bwMode="auto">
            <a:xfrm>
              <a:off x="3276082" y="2080988"/>
              <a:ext cx="278871" cy="180280"/>
            </a:xfrm>
            <a:custGeom>
              <a:avLst/>
              <a:gdLst>
                <a:gd name="T0" fmla="*/ 207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7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1 w 236"/>
                <a:gd name="T27" fmla="*/ 14 h 152"/>
                <a:gd name="T28" fmla="*/ 44 w 236"/>
                <a:gd name="T29" fmla="*/ 68 h 152"/>
                <a:gd name="T30" fmla="*/ 40 w 236"/>
                <a:gd name="T31" fmla="*/ 68 h 152"/>
                <a:gd name="T32" fmla="*/ 23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1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7" y="80"/>
                  </a:moveTo>
                  <a:cubicBezTo>
                    <a:pt x="205" y="40"/>
                    <a:pt x="169" y="8"/>
                    <a:pt x="124" y="8"/>
                  </a:cubicBezTo>
                  <a:cubicBezTo>
                    <a:pt x="116" y="8"/>
                    <a:pt x="108" y="9"/>
                    <a:pt x="101" y="11"/>
                  </a:cubicBezTo>
                  <a:cubicBezTo>
                    <a:pt x="91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4"/>
                    <a:pt x="14" y="70"/>
                    <a:pt x="17" y="76"/>
                  </a:cubicBezTo>
                  <a:cubicBezTo>
                    <a:pt x="6" y="84"/>
                    <a:pt x="0" y="97"/>
                    <a:pt x="0" y="112"/>
                  </a:cubicBezTo>
                  <a:cubicBezTo>
                    <a:pt x="0" y="135"/>
                    <a:pt x="16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2" y="152"/>
                    <a:pt x="236" y="139"/>
                    <a:pt x="236" y="120"/>
                  </a:cubicBezTo>
                  <a:cubicBezTo>
                    <a:pt x="236" y="102"/>
                    <a:pt x="224" y="83"/>
                    <a:pt x="207" y="80"/>
                  </a:cubicBezTo>
                  <a:close/>
                  <a:moveTo>
                    <a:pt x="20" y="56"/>
                  </a:moveTo>
                  <a:cubicBezTo>
                    <a:pt x="20" y="29"/>
                    <a:pt x="41" y="8"/>
                    <a:pt x="68" y="8"/>
                  </a:cubicBezTo>
                  <a:cubicBezTo>
                    <a:pt x="76" y="8"/>
                    <a:pt x="84" y="10"/>
                    <a:pt x="91" y="14"/>
                  </a:cubicBezTo>
                  <a:cubicBezTo>
                    <a:pt x="68" y="24"/>
                    <a:pt x="50" y="43"/>
                    <a:pt x="44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8" y="69"/>
                    <a:pt x="23" y="72"/>
                  </a:cubicBezTo>
                  <a:cubicBezTo>
                    <a:pt x="21" y="67"/>
                    <a:pt x="20" y="62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8" y="16"/>
                    <a:pt x="124" y="16"/>
                  </a:cubicBezTo>
                  <a:cubicBezTo>
                    <a:pt x="165" y="16"/>
                    <a:pt x="200" y="46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4"/>
                    <a:pt x="218" y="144"/>
                    <a:pt x="20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9" name="Rectangle 133"/>
            <p:cNvSpPr>
              <a:spLocks noChangeArrowheads="1"/>
            </p:cNvSpPr>
            <p:nvPr/>
          </p:nvSpPr>
          <p:spPr bwMode="auto">
            <a:xfrm>
              <a:off x="3252139" y="2142959"/>
              <a:ext cx="28169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0" name="Rectangle 134"/>
            <p:cNvSpPr>
              <a:spLocks noChangeArrowheads="1"/>
            </p:cNvSpPr>
            <p:nvPr/>
          </p:nvSpPr>
          <p:spPr bwMode="auto">
            <a:xfrm>
              <a:off x="3350730" y="2042961"/>
              <a:ext cx="9860" cy="2957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1" name="Freeform 135"/>
            <p:cNvSpPr>
              <a:spLocks/>
            </p:cNvSpPr>
            <p:nvPr/>
          </p:nvSpPr>
          <p:spPr bwMode="auto">
            <a:xfrm>
              <a:off x="3267632" y="2058453"/>
              <a:ext cx="33803" cy="35211"/>
            </a:xfrm>
            <a:custGeom>
              <a:avLst/>
              <a:gdLst>
                <a:gd name="T0" fmla="*/ 4 w 24"/>
                <a:gd name="T1" fmla="*/ 0 h 25"/>
                <a:gd name="T2" fmla="*/ 24 w 24"/>
                <a:gd name="T3" fmla="*/ 20 h 25"/>
                <a:gd name="T4" fmla="*/ 20 w 24"/>
                <a:gd name="T5" fmla="*/ 25 h 25"/>
                <a:gd name="T6" fmla="*/ 0 w 24"/>
                <a:gd name="T7" fmla="*/ 5 h 25"/>
                <a:gd name="T8" fmla="*/ 4 w 24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4" y="0"/>
                  </a:moveTo>
                  <a:lnTo>
                    <a:pt x="24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2" name="Rectangle 136"/>
            <p:cNvSpPr>
              <a:spLocks noChangeArrowheads="1"/>
            </p:cNvSpPr>
            <p:nvPr/>
          </p:nvSpPr>
          <p:spPr bwMode="auto">
            <a:xfrm>
              <a:off x="3360589" y="2271128"/>
              <a:ext cx="9860" cy="1831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3" name="Rectangle 137"/>
            <p:cNvSpPr>
              <a:spLocks noChangeArrowheads="1"/>
            </p:cNvSpPr>
            <p:nvPr/>
          </p:nvSpPr>
          <p:spPr bwMode="auto">
            <a:xfrm>
              <a:off x="3360589" y="2309155"/>
              <a:ext cx="9860" cy="1831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4" name="Freeform 138"/>
            <p:cNvSpPr>
              <a:spLocks/>
            </p:cNvSpPr>
            <p:nvPr/>
          </p:nvSpPr>
          <p:spPr bwMode="auto">
            <a:xfrm>
              <a:off x="3371856" y="2276761"/>
              <a:ext cx="15493" cy="16901"/>
            </a:xfrm>
            <a:custGeom>
              <a:avLst/>
              <a:gdLst>
                <a:gd name="T0" fmla="*/ 4 w 11"/>
                <a:gd name="T1" fmla="*/ 12 h 12"/>
                <a:gd name="T2" fmla="*/ 0 w 11"/>
                <a:gd name="T3" fmla="*/ 7 h 12"/>
                <a:gd name="T4" fmla="*/ 6 w 11"/>
                <a:gd name="T5" fmla="*/ 0 h 12"/>
                <a:gd name="T6" fmla="*/ 11 w 11"/>
                <a:gd name="T7" fmla="*/ 5 h 12"/>
                <a:gd name="T8" fmla="*/ 4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4" y="12"/>
                  </a:moveTo>
                  <a:lnTo>
                    <a:pt x="0" y="7"/>
                  </a:lnTo>
                  <a:lnTo>
                    <a:pt x="6" y="0"/>
                  </a:lnTo>
                  <a:lnTo>
                    <a:pt x="11" y="5"/>
                  </a:lnTo>
                  <a:lnTo>
                    <a:pt x="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5" name="Freeform 139"/>
            <p:cNvSpPr>
              <a:spLocks/>
            </p:cNvSpPr>
            <p:nvPr/>
          </p:nvSpPr>
          <p:spPr bwMode="auto">
            <a:xfrm>
              <a:off x="3343687" y="2304930"/>
              <a:ext cx="15493" cy="16901"/>
            </a:xfrm>
            <a:custGeom>
              <a:avLst/>
              <a:gdLst>
                <a:gd name="T0" fmla="*/ 4 w 11"/>
                <a:gd name="T1" fmla="*/ 12 h 12"/>
                <a:gd name="T2" fmla="*/ 0 w 11"/>
                <a:gd name="T3" fmla="*/ 7 h 12"/>
                <a:gd name="T4" fmla="*/ 6 w 11"/>
                <a:gd name="T5" fmla="*/ 0 h 12"/>
                <a:gd name="T6" fmla="*/ 11 w 11"/>
                <a:gd name="T7" fmla="*/ 5 h 12"/>
                <a:gd name="T8" fmla="*/ 4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4" y="12"/>
                  </a:moveTo>
                  <a:lnTo>
                    <a:pt x="0" y="7"/>
                  </a:lnTo>
                  <a:lnTo>
                    <a:pt x="6" y="0"/>
                  </a:lnTo>
                  <a:lnTo>
                    <a:pt x="11" y="5"/>
                  </a:lnTo>
                  <a:lnTo>
                    <a:pt x="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6" name="Freeform 140"/>
            <p:cNvSpPr>
              <a:spLocks/>
            </p:cNvSpPr>
            <p:nvPr/>
          </p:nvSpPr>
          <p:spPr bwMode="auto">
            <a:xfrm>
              <a:off x="3371856" y="2304930"/>
              <a:ext cx="15493" cy="16901"/>
            </a:xfrm>
            <a:custGeom>
              <a:avLst/>
              <a:gdLst>
                <a:gd name="T0" fmla="*/ 11 w 11"/>
                <a:gd name="T1" fmla="*/ 7 h 12"/>
                <a:gd name="T2" fmla="*/ 6 w 11"/>
                <a:gd name="T3" fmla="*/ 12 h 12"/>
                <a:gd name="T4" fmla="*/ 0 w 11"/>
                <a:gd name="T5" fmla="*/ 5 h 12"/>
                <a:gd name="T6" fmla="*/ 4 w 11"/>
                <a:gd name="T7" fmla="*/ 0 h 12"/>
                <a:gd name="T8" fmla="*/ 11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lnTo>
                    <a:pt x="6" y="12"/>
                  </a:lnTo>
                  <a:lnTo>
                    <a:pt x="0" y="5"/>
                  </a:lnTo>
                  <a:lnTo>
                    <a:pt x="4" y="0"/>
                  </a:lnTo>
                  <a:lnTo>
                    <a:pt x="11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7" name="Freeform 141"/>
            <p:cNvSpPr>
              <a:spLocks/>
            </p:cNvSpPr>
            <p:nvPr/>
          </p:nvSpPr>
          <p:spPr bwMode="auto">
            <a:xfrm>
              <a:off x="3343687" y="2276761"/>
              <a:ext cx="15493" cy="16901"/>
            </a:xfrm>
            <a:custGeom>
              <a:avLst/>
              <a:gdLst>
                <a:gd name="T0" fmla="*/ 0 w 11"/>
                <a:gd name="T1" fmla="*/ 5 h 12"/>
                <a:gd name="T2" fmla="*/ 4 w 11"/>
                <a:gd name="T3" fmla="*/ 0 h 12"/>
                <a:gd name="T4" fmla="*/ 11 w 11"/>
                <a:gd name="T5" fmla="*/ 7 h 12"/>
                <a:gd name="T6" fmla="*/ 6 w 11"/>
                <a:gd name="T7" fmla="*/ 12 h 12"/>
                <a:gd name="T8" fmla="*/ 0 w 11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0" y="5"/>
                  </a:moveTo>
                  <a:lnTo>
                    <a:pt x="4" y="0"/>
                  </a:lnTo>
                  <a:lnTo>
                    <a:pt x="11" y="7"/>
                  </a:lnTo>
                  <a:lnTo>
                    <a:pt x="6" y="12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8" name="Rectangle 142"/>
            <p:cNvSpPr>
              <a:spLocks noChangeArrowheads="1"/>
            </p:cNvSpPr>
            <p:nvPr/>
          </p:nvSpPr>
          <p:spPr bwMode="auto">
            <a:xfrm>
              <a:off x="3374673" y="2293663"/>
              <a:ext cx="19718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9" name="Rectangle 143"/>
            <p:cNvSpPr>
              <a:spLocks noChangeArrowheads="1"/>
            </p:cNvSpPr>
            <p:nvPr/>
          </p:nvSpPr>
          <p:spPr bwMode="auto">
            <a:xfrm>
              <a:off x="3336646" y="2293663"/>
              <a:ext cx="19718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0" name="Rectangle 144"/>
            <p:cNvSpPr>
              <a:spLocks noChangeArrowheads="1"/>
            </p:cNvSpPr>
            <p:nvPr/>
          </p:nvSpPr>
          <p:spPr bwMode="auto">
            <a:xfrm>
              <a:off x="3454954" y="2279578"/>
              <a:ext cx="9860" cy="197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1" name="Rectangle 145"/>
            <p:cNvSpPr>
              <a:spLocks noChangeArrowheads="1"/>
            </p:cNvSpPr>
            <p:nvPr/>
          </p:nvSpPr>
          <p:spPr bwMode="auto">
            <a:xfrm>
              <a:off x="3454954" y="2317606"/>
              <a:ext cx="9860" cy="197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2" name="Freeform 146"/>
            <p:cNvSpPr>
              <a:spLocks/>
            </p:cNvSpPr>
            <p:nvPr/>
          </p:nvSpPr>
          <p:spPr bwMode="auto">
            <a:xfrm>
              <a:off x="3466222" y="2286620"/>
              <a:ext cx="15493" cy="15493"/>
            </a:xfrm>
            <a:custGeom>
              <a:avLst/>
              <a:gdLst>
                <a:gd name="T0" fmla="*/ 4 w 11"/>
                <a:gd name="T1" fmla="*/ 11 h 11"/>
                <a:gd name="T2" fmla="*/ 0 w 11"/>
                <a:gd name="T3" fmla="*/ 6 h 11"/>
                <a:gd name="T4" fmla="*/ 7 w 11"/>
                <a:gd name="T5" fmla="*/ 0 h 11"/>
                <a:gd name="T6" fmla="*/ 11 w 11"/>
                <a:gd name="T7" fmla="*/ 5 h 11"/>
                <a:gd name="T8" fmla="*/ 4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4" y="11"/>
                  </a:moveTo>
                  <a:lnTo>
                    <a:pt x="0" y="6"/>
                  </a:lnTo>
                  <a:lnTo>
                    <a:pt x="7" y="0"/>
                  </a:lnTo>
                  <a:lnTo>
                    <a:pt x="11" y="5"/>
                  </a:lnTo>
                  <a:lnTo>
                    <a:pt x="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3" name="Freeform 147"/>
            <p:cNvSpPr>
              <a:spLocks/>
            </p:cNvSpPr>
            <p:nvPr/>
          </p:nvSpPr>
          <p:spPr bwMode="auto">
            <a:xfrm>
              <a:off x="3438053" y="2314789"/>
              <a:ext cx="15493" cy="15493"/>
            </a:xfrm>
            <a:custGeom>
              <a:avLst/>
              <a:gdLst>
                <a:gd name="T0" fmla="*/ 4 w 11"/>
                <a:gd name="T1" fmla="*/ 11 h 11"/>
                <a:gd name="T2" fmla="*/ 0 w 11"/>
                <a:gd name="T3" fmla="*/ 6 h 11"/>
                <a:gd name="T4" fmla="*/ 6 w 11"/>
                <a:gd name="T5" fmla="*/ 0 h 11"/>
                <a:gd name="T6" fmla="*/ 11 w 11"/>
                <a:gd name="T7" fmla="*/ 5 h 11"/>
                <a:gd name="T8" fmla="*/ 4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4" y="11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11" y="5"/>
                  </a:lnTo>
                  <a:lnTo>
                    <a:pt x="4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4" name="Freeform 148"/>
            <p:cNvSpPr>
              <a:spLocks/>
            </p:cNvSpPr>
            <p:nvPr/>
          </p:nvSpPr>
          <p:spPr bwMode="auto">
            <a:xfrm>
              <a:off x="3466222" y="2314789"/>
              <a:ext cx="15493" cy="15493"/>
            </a:xfrm>
            <a:custGeom>
              <a:avLst/>
              <a:gdLst>
                <a:gd name="T0" fmla="*/ 11 w 11"/>
                <a:gd name="T1" fmla="*/ 6 h 11"/>
                <a:gd name="T2" fmla="*/ 7 w 11"/>
                <a:gd name="T3" fmla="*/ 11 h 11"/>
                <a:gd name="T4" fmla="*/ 0 w 11"/>
                <a:gd name="T5" fmla="*/ 5 h 11"/>
                <a:gd name="T6" fmla="*/ 4 w 11"/>
                <a:gd name="T7" fmla="*/ 0 h 11"/>
                <a:gd name="T8" fmla="*/ 11 w 11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lnTo>
                    <a:pt x="7" y="11"/>
                  </a:lnTo>
                  <a:lnTo>
                    <a:pt x="0" y="5"/>
                  </a:lnTo>
                  <a:lnTo>
                    <a:pt x="4" y="0"/>
                  </a:lnTo>
                  <a:lnTo>
                    <a:pt x="11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5" name="Freeform 149"/>
            <p:cNvSpPr>
              <a:spLocks/>
            </p:cNvSpPr>
            <p:nvPr/>
          </p:nvSpPr>
          <p:spPr bwMode="auto">
            <a:xfrm>
              <a:off x="3438053" y="2286620"/>
              <a:ext cx="15493" cy="15493"/>
            </a:xfrm>
            <a:custGeom>
              <a:avLst/>
              <a:gdLst>
                <a:gd name="T0" fmla="*/ 0 w 11"/>
                <a:gd name="T1" fmla="*/ 5 h 11"/>
                <a:gd name="T2" fmla="*/ 4 w 11"/>
                <a:gd name="T3" fmla="*/ 0 h 11"/>
                <a:gd name="T4" fmla="*/ 11 w 11"/>
                <a:gd name="T5" fmla="*/ 6 h 11"/>
                <a:gd name="T6" fmla="*/ 6 w 11"/>
                <a:gd name="T7" fmla="*/ 11 h 11"/>
                <a:gd name="T8" fmla="*/ 0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lnTo>
                    <a:pt x="4" y="0"/>
                  </a:lnTo>
                  <a:lnTo>
                    <a:pt x="11" y="6"/>
                  </a:lnTo>
                  <a:lnTo>
                    <a:pt x="6" y="11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6" name="Rectangle 150"/>
            <p:cNvSpPr>
              <a:spLocks noChangeArrowheads="1"/>
            </p:cNvSpPr>
            <p:nvPr/>
          </p:nvSpPr>
          <p:spPr bwMode="auto">
            <a:xfrm>
              <a:off x="3469039" y="2303521"/>
              <a:ext cx="19718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7" name="Rectangle 151"/>
            <p:cNvSpPr>
              <a:spLocks noChangeArrowheads="1"/>
            </p:cNvSpPr>
            <p:nvPr/>
          </p:nvSpPr>
          <p:spPr bwMode="auto">
            <a:xfrm>
              <a:off x="3432419" y="2303521"/>
              <a:ext cx="18310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8" name="Группа 417"/>
          <p:cNvGrpSpPr/>
          <p:nvPr/>
        </p:nvGrpSpPr>
        <p:grpSpPr>
          <a:xfrm>
            <a:off x="3645093" y="2062679"/>
            <a:ext cx="302815" cy="254927"/>
            <a:chOff x="3645093" y="2062679"/>
            <a:chExt cx="302815" cy="254927"/>
          </a:xfrm>
          <a:solidFill>
            <a:schemeClr val="tx2"/>
          </a:solidFill>
        </p:grpSpPr>
        <p:sp>
          <p:nvSpPr>
            <p:cNvPr id="148" name="Freeform 152"/>
            <p:cNvSpPr>
              <a:spLocks noEditPoints="1"/>
            </p:cNvSpPr>
            <p:nvPr/>
          </p:nvSpPr>
          <p:spPr bwMode="auto">
            <a:xfrm>
              <a:off x="3645093" y="2062679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99 w 256"/>
                <a:gd name="T5" fmla="*/ 20 h 152"/>
                <a:gd name="T6" fmla="*/ 56 w 256"/>
                <a:gd name="T7" fmla="*/ 0 h 152"/>
                <a:gd name="T8" fmla="*/ 45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5 w 256"/>
                <a:gd name="T19" fmla="*/ 54 h 152"/>
                <a:gd name="T20" fmla="*/ 0 w 256"/>
                <a:gd name="T21" fmla="*/ 52 h 152"/>
                <a:gd name="T22" fmla="*/ 0 w 256"/>
                <a:gd name="T23" fmla="*/ 58 h 152"/>
                <a:gd name="T24" fmla="*/ 9 w 256"/>
                <a:gd name="T25" fmla="*/ 86 h 152"/>
                <a:gd name="T26" fmla="*/ 21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5 w 256"/>
                <a:gd name="T39" fmla="*/ 82 h 152"/>
                <a:gd name="T40" fmla="*/ 8 w 256"/>
                <a:gd name="T41" fmla="*/ 63 h 152"/>
                <a:gd name="T42" fmla="*/ 16 w 256"/>
                <a:gd name="T43" fmla="*/ 64 h 152"/>
                <a:gd name="T44" fmla="*/ 56 w 256"/>
                <a:gd name="T45" fmla="*/ 24 h 152"/>
                <a:gd name="T46" fmla="*/ 52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4 w 256"/>
                <a:gd name="T57" fmla="*/ 92 h 152"/>
                <a:gd name="T58" fmla="*/ 15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1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7" y="8"/>
                    <a:pt x="112" y="12"/>
                    <a:pt x="99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52" y="0"/>
                    <a:pt x="49" y="0"/>
                    <a:pt x="45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6" y="12"/>
                    <a:pt x="48" y="18"/>
                    <a:pt x="48" y="24"/>
                  </a:cubicBezTo>
                  <a:cubicBezTo>
                    <a:pt x="48" y="42"/>
                    <a:pt x="33" y="56"/>
                    <a:pt x="16" y="56"/>
                  </a:cubicBezTo>
                  <a:cubicBezTo>
                    <a:pt x="12" y="56"/>
                    <a:pt x="9" y="55"/>
                    <a:pt x="5" y="5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8"/>
                    <a:pt x="3" y="78"/>
                    <a:pt x="9" y="86"/>
                  </a:cubicBezTo>
                  <a:cubicBezTo>
                    <a:pt x="12" y="91"/>
                    <a:pt x="16" y="96"/>
                    <a:pt x="21" y="100"/>
                  </a:cubicBezTo>
                  <a:cubicBezTo>
                    <a:pt x="20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5" y="82"/>
                  </a:moveTo>
                  <a:cubicBezTo>
                    <a:pt x="12" y="76"/>
                    <a:pt x="9" y="70"/>
                    <a:pt x="8" y="63"/>
                  </a:cubicBezTo>
                  <a:cubicBezTo>
                    <a:pt x="11" y="64"/>
                    <a:pt x="13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2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0" y="8"/>
                    <a:pt x="83" y="14"/>
                    <a:pt x="93" y="25"/>
                  </a:cubicBezTo>
                  <a:cubicBezTo>
                    <a:pt x="79" y="36"/>
                    <a:pt x="69" y="50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4" y="68"/>
                    <a:pt x="31" y="78"/>
                    <a:pt x="24" y="92"/>
                  </a:cubicBezTo>
                  <a:cubicBezTo>
                    <a:pt x="21" y="89"/>
                    <a:pt x="18" y="85"/>
                    <a:pt x="15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2" y="76"/>
                    <a:pt x="60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8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4"/>
                    <a:pt x="238" y="144"/>
                    <a:pt x="22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9" name="Rectangle 153"/>
            <p:cNvSpPr>
              <a:spLocks noChangeArrowheads="1"/>
            </p:cNvSpPr>
            <p:nvPr/>
          </p:nvSpPr>
          <p:spPr bwMode="auto">
            <a:xfrm>
              <a:off x="3753543" y="2251409"/>
              <a:ext cx="9860" cy="197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0" name="Rectangle 154"/>
            <p:cNvSpPr>
              <a:spLocks noChangeArrowheads="1"/>
            </p:cNvSpPr>
            <p:nvPr/>
          </p:nvSpPr>
          <p:spPr bwMode="auto">
            <a:xfrm>
              <a:off x="3753543" y="2289437"/>
              <a:ext cx="9860" cy="197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1" name="Freeform 155"/>
            <p:cNvSpPr>
              <a:spLocks/>
            </p:cNvSpPr>
            <p:nvPr/>
          </p:nvSpPr>
          <p:spPr bwMode="auto">
            <a:xfrm>
              <a:off x="3763402" y="2257043"/>
              <a:ext cx="16901" cy="16901"/>
            </a:xfrm>
            <a:custGeom>
              <a:avLst/>
              <a:gdLst>
                <a:gd name="T0" fmla="*/ 6 w 12"/>
                <a:gd name="T1" fmla="*/ 12 h 12"/>
                <a:gd name="T2" fmla="*/ 0 w 12"/>
                <a:gd name="T3" fmla="*/ 7 h 12"/>
                <a:gd name="T4" fmla="*/ 7 w 12"/>
                <a:gd name="T5" fmla="*/ 0 h 12"/>
                <a:gd name="T6" fmla="*/ 12 w 12"/>
                <a:gd name="T7" fmla="*/ 5 h 12"/>
                <a:gd name="T8" fmla="*/ 6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2" y="5"/>
                  </a:lnTo>
                  <a:lnTo>
                    <a:pt x="6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2" name="Freeform 156"/>
            <p:cNvSpPr>
              <a:spLocks/>
            </p:cNvSpPr>
            <p:nvPr/>
          </p:nvSpPr>
          <p:spPr bwMode="auto">
            <a:xfrm>
              <a:off x="3735233" y="2286620"/>
              <a:ext cx="16901" cy="15493"/>
            </a:xfrm>
            <a:custGeom>
              <a:avLst/>
              <a:gdLst>
                <a:gd name="T0" fmla="*/ 5 w 12"/>
                <a:gd name="T1" fmla="*/ 11 h 11"/>
                <a:gd name="T2" fmla="*/ 0 w 12"/>
                <a:gd name="T3" fmla="*/ 6 h 11"/>
                <a:gd name="T4" fmla="*/ 7 w 12"/>
                <a:gd name="T5" fmla="*/ 0 h 11"/>
                <a:gd name="T6" fmla="*/ 12 w 12"/>
                <a:gd name="T7" fmla="*/ 5 h 11"/>
                <a:gd name="T8" fmla="*/ 5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5" y="11"/>
                  </a:moveTo>
                  <a:lnTo>
                    <a:pt x="0" y="6"/>
                  </a:lnTo>
                  <a:lnTo>
                    <a:pt x="7" y="0"/>
                  </a:lnTo>
                  <a:lnTo>
                    <a:pt x="12" y="5"/>
                  </a:lnTo>
                  <a:lnTo>
                    <a:pt x="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3" name="Freeform 157"/>
            <p:cNvSpPr>
              <a:spLocks/>
            </p:cNvSpPr>
            <p:nvPr/>
          </p:nvSpPr>
          <p:spPr bwMode="auto">
            <a:xfrm>
              <a:off x="3763402" y="2286620"/>
              <a:ext cx="16901" cy="15493"/>
            </a:xfrm>
            <a:custGeom>
              <a:avLst/>
              <a:gdLst>
                <a:gd name="T0" fmla="*/ 12 w 12"/>
                <a:gd name="T1" fmla="*/ 6 h 11"/>
                <a:gd name="T2" fmla="*/ 7 w 12"/>
                <a:gd name="T3" fmla="*/ 11 h 11"/>
                <a:gd name="T4" fmla="*/ 0 w 12"/>
                <a:gd name="T5" fmla="*/ 5 h 11"/>
                <a:gd name="T6" fmla="*/ 6 w 12"/>
                <a:gd name="T7" fmla="*/ 0 h 11"/>
                <a:gd name="T8" fmla="*/ 12 w 12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lnTo>
                    <a:pt x="7" y="11"/>
                  </a:lnTo>
                  <a:lnTo>
                    <a:pt x="0" y="5"/>
                  </a:lnTo>
                  <a:lnTo>
                    <a:pt x="6" y="0"/>
                  </a:lnTo>
                  <a:lnTo>
                    <a:pt x="12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4" name="Freeform 158"/>
            <p:cNvSpPr>
              <a:spLocks/>
            </p:cNvSpPr>
            <p:nvPr/>
          </p:nvSpPr>
          <p:spPr bwMode="auto">
            <a:xfrm>
              <a:off x="3735233" y="2257043"/>
              <a:ext cx="16901" cy="16901"/>
            </a:xfrm>
            <a:custGeom>
              <a:avLst/>
              <a:gdLst>
                <a:gd name="T0" fmla="*/ 0 w 12"/>
                <a:gd name="T1" fmla="*/ 5 h 12"/>
                <a:gd name="T2" fmla="*/ 5 w 12"/>
                <a:gd name="T3" fmla="*/ 0 h 12"/>
                <a:gd name="T4" fmla="*/ 12 w 12"/>
                <a:gd name="T5" fmla="*/ 7 h 12"/>
                <a:gd name="T6" fmla="*/ 7 w 12"/>
                <a:gd name="T7" fmla="*/ 12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lnTo>
                    <a:pt x="5" y="0"/>
                  </a:lnTo>
                  <a:lnTo>
                    <a:pt x="12" y="7"/>
                  </a:lnTo>
                  <a:lnTo>
                    <a:pt x="7" y="12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5" name="Rectangle 159"/>
            <p:cNvSpPr>
              <a:spLocks noChangeArrowheads="1"/>
            </p:cNvSpPr>
            <p:nvPr/>
          </p:nvSpPr>
          <p:spPr bwMode="auto">
            <a:xfrm>
              <a:off x="3767628" y="2275352"/>
              <a:ext cx="18310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6" name="Rectangle 160"/>
            <p:cNvSpPr>
              <a:spLocks noChangeArrowheads="1"/>
            </p:cNvSpPr>
            <p:nvPr/>
          </p:nvSpPr>
          <p:spPr bwMode="auto">
            <a:xfrm>
              <a:off x="3729599" y="2275352"/>
              <a:ext cx="19718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7" name="Rectangle 161"/>
            <p:cNvSpPr>
              <a:spLocks noChangeArrowheads="1"/>
            </p:cNvSpPr>
            <p:nvPr/>
          </p:nvSpPr>
          <p:spPr bwMode="auto">
            <a:xfrm>
              <a:off x="3847908" y="2261268"/>
              <a:ext cx="9860" cy="1831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8" name="Rectangle 162"/>
            <p:cNvSpPr>
              <a:spLocks noChangeArrowheads="1"/>
            </p:cNvSpPr>
            <p:nvPr/>
          </p:nvSpPr>
          <p:spPr bwMode="auto">
            <a:xfrm>
              <a:off x="3847908" y="2299296"/>
              <a:ext cx="9860" cy="1831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9" name="Freeform 163"/>
            <p:cNvSpPr>
              <a:spLocks/>
            </p:cNvSpPr>
            <p:nvPr/>
          </p:nvSpPr>
          <p:spPr bwMode="auto">
            <a:xfrm>
              <a:off x="3859176" y="2266902"/>
              <a:ext cx="15493" cy="16901"/>
            </a:xfrm>
            <a:custGeom>
              <a:avLst/>
              <a:gdLst>
                <a:gd name="T0" fmla="*/ 5 w 11"/>
                <a:gd name="T1" fmla="*/ 12 h 12"/>
                <a:gd name="T2" fmla="*/ 0 w 11"/>
                <a:gd name="T3" fmla="*/ 7 h 12"/>
                <a:gd name="T4" fmla="*/ 6 w 11"/>
                <a:gd name="T5" fmla="*/ 0 h 12"/>
                <a:gd name="T6" fmla="*/ 11 w 11"/>
                <a:gd name="T7" fmla="*/ 5 h 12"/>
                <a:gd name="T8" fmla="*/ 5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5" y="12"/>
                  </a:moveTo>
                  <a:lnTo>
                    <a:pt x="0" y="7"/>
                  </a:lnTo>
                  <a:lnTo>
                    <a:pt x="6" y="0"/>
                  </a:lnTo>
                  <a:lnTo>
                    <a:pt x="11" y="5"/>
                  </a:lnTo>
                  <a:lnTo>
                    <a:pt x="5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0" name="Freeform 164"/>
            <p:cNvSpPr>
              <a:spLocks/>
            </p:cNvSpPr>
            <p:nvPr/>
          </p:nvSpPr>
          <p:spPr bwMode="auto">
            <a:xfrm>
              <a:off x="3829599" y="2295071"/>
              <a:ext cx="16901" cy="16901"/>
            </a:xfrm>
            <a:custGeom>
              <a:avLst/>
              <a:gdLst>
                <a:gd name="T0" fmla="*/ 6 w 12"/>
                <a:gd name="T1" fmla="*/ 12 h 12"/>
                <a:gd name="T2" fmla="*/ 0 w 12"/>
                <a:gd name="T3" fmla="*/ 7 h 12"/>
                <a:gd name="T4" fmla="*/ 7 w 12"/>
                <a:gd name="T5" fmla="*/ 0 h 12"/>
                <a:gd name="T6" fmla="*/ 12 w 12"/>
                <a:gd name="T7" fmla="*/ 5 h 12"/>
                <a:gd name="T8" fmla="*/ 6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6" y="12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2" y="5"/>
                  </a:lnTo>
                  <a:lnTo>
                    <a:pt x="6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1" name="Freeform 165"/>
            <p:cNvSpPr>
              <a:spLocks/>
            </p:cNvSpPr>
            <p:nvPr/>
          </p:nvSpPr>
          <p:spPr bwMode="auto">
            <a:xfrm>
              <a:off x="3859176" y="2295071"/>
              <a:ext cx="15493" cy="16901"/>
            </a:xfrm>
            <a:custGeom>
              <a:avLst/>
              <a:gdLst>
                <a:gd name="T0" fmla="*/ 11 w 11"/>
                <a:gd name="T1" fmla="*/ 7 h 12"/>
                <a:gd name="T2" fmla="*/ 6 w 11"/>
                <a:gd name="T3" fmla="*/ 12 h 12"/>
                <a:gd name="T4" fmla="*/ 0 w 11"/>
                <a:gd name="T5" fmla="*/ 5 h 12"/>
                <a:gd name="T6" fmla="*/ 5 w 11"/>
                <a:gd name="T7" fmla="*/ 0 h 12"/>
                <a:gd name="T8" fmla="*/ 11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lnTo>
                    <a:pt x="6" y="12"/>
                  </a:lnTo>
                  <a:lnTo>
                    <a:pt x="0" y="5"/>
                  </a:lnTo>
                  <a:lnTo>
                    <a:pt x="5" y="0"/>
                  </a:lnTo>
                  <a:lnTo>
                    <a:pt x="11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2" name="Freeform 166"/>
            <p:cNvSpPr>
              <a:spLocks/>
            </p:cNvSpPr>
            <p:nvPr/>
          </p:nvSpPr>
          <p:spPr bwMode="auto">
            <a:xfrm>
              <a:off x="3829599" y="2266902"/>
              <a:ext cx="16901" cy="16901"/>
            </a:xfrm>
            <a:custGeom>
              <a:avLst/>
              <a:gdLst>
                <a:gd name="T0" fmla="*/ 0 w 12"/>
                <a:gd name="T1" fmla="*/ 5 h 12"/>
                <a:gd name="T2" fmla="*/ 6 w 12"/>
                <a:gd name="T3" fmla="*/ 0 h 12"/>
                <a:gd name="T4" fmla="*/ 12 w 12"/>
                <a:gd name="T5" fmla="*/ 7 h 12"/>
                <a:gd name="T6" fmla="*/ 7 w 12"/>
                <a:gd name="T7" fmla="*/ 12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lnTo>
                    <a:pt x="6" y="0"/>
                  </a:lnTo>
                  <a:lnTo>
                    <a:pt x="12" y="7"/>
                  </a:lnTo>
                  <a:lnTo>
                    <a:pt x="7" y="12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3" name="Rectangle 167"/>
            <p:cNvSpPr>
              <a:spLocks noChangeArrowheads="1"/>
            </p:cNvSpPr>
            <p:nvPr/>
          </p:nvSpPr>
          <p:spPr bwMode="auto">
            <a:xfrm>
              <a:off x="3861993" y="2285212"/>
              <a:ext cx="19718" cy="84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4" name="Rectangle 168"/>
            <p:cNvSpPr>
              <a:spLocks noChangeArrowheads="1"/>
            </p:cNvSpPr>
            <p:nvPr/>
          </p:nvSpPr>
          <p:spPr bwMode="auto">
            <a:xfrm>
              <a:off x="3823965" y="2285212"/>
              <a:ext cx="19718" cy="84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9" name="Группа 418"/>
          <p:cNvGrpSpPr/>
          <p:nvPr/>
        </p:nvGrpSpPr>
        <p:grpSpPr>
          <a:xfrm>
            <a:off x="4036639" y="2062679"/>
            <a:ext cx="302815" cy="254927"/>
            <a:chOff x="4036639" y="2062679"/>
            <a:chExt cx="302815" cy="254927"/>
          </a:xfrm>
          <a:solidFill>
            <a:schemeClr val="tx2"/>
          </a:solidFill>
        </p:grpSpPr>
        <p:sp>
          <p:nvSpPr>
            <p:cNvPr id="165" name="Freeform 169"/>
            <p:cNvSpPr>
              <a:spLocks noEditPoints="1"/>
            </p:cNvSpPr>
            <p:nvPr/>
          </p:nvSpPr>
          <p:spPr bwMode="auto">
            <a:xfrm>
              <a:off x="4036639" y="2062679"/>
              <a:ext cx="302815" cy="178872"/>
            </a:xfrm>
            <a:custGeom>
              <a:avLst/>
              <a:gdLst>
                <a:gd name="T0" fmla="*/ 21 w 256"/>
                <a:gd name="T1" fmla="*/ 100 h 152"/>
                <a:gd name="T2" fmla="*/ 20 w 256"/>
                <a:gd name="T3" fmla="*/ 112 h 152"/>
                <a:gd name="T4" fmla="*/ 60 w 256"/>
                <a:gd name="T5" fmla="*/ 152 h 152"/>
                <a:gd name="T6" fmla="*/ 224 w 256"/>
                <a:gd name="T7" fmla="*/ 152 h 152"/>
                <a:gd name="T8" fmla="*/ 256 w 256"/>
                <a:gd name="T9" fmla="*/ 120 h 152"/>
                <a:gd name="T10" fmla="*/ 228 w 256"/>
                <a:gd name="T11" fmla="*/ 80 h 152"/>
                <a:gd name="T12" fmla="*/ 144 w 256"/>
                <a:gd name="T13" fmla="*/ 8 h 152"/>
                <a:gd name="T14" fmla="*/ 99 w 256"/>
                <a:gd name="T15" fmla="*/ 20 h 152"/>
                <a:gd name="T16" fmla="*/ 56 w 256"/>
                <a:gd name="T17" fmla="*/ 0 h 152"/>
                <a:gd name="T18" fmla="*/ 0 w 256"/>
                <a:gd name="T19" fmla="*/ 56 h 152"/>
                <a:gd name="T20" fmla="*/ 9 w 256"/>
                <a:gd name="T21" fmla="*/ 86 h 152"/>
                <a:gd name="T22" fmla="*/ 21 w 256"/>
                <a:gd name="T23" fmla="*/ 100 h 152"/>
                <a:gd name="T24" fmla="*/ 220 w 256"/>
                <a:gd name="T25" fmla="*/ 84 h 152"/>
                <a:gd name="T26" fmla="*/ 220 w 256"/>
                <a:gd name="T27" fmla="*/ 88 h 152"/>
                <a:gd name="T28" fmla="*/ 224 w 256"/>
                <a:gd name="T29" fmla="*/ 88 h 152"/>
                <a:gd name="T30" fmla="*/ 248 w 256"/>
                <a:gd name="T31" fmla="*/ 120 h 152"/>
                <a:gd name="T32" fmla="*/ 224 w 256"/>
                <a:gd name="T33" fmla="*/ 144 h 152"/>
                <a:gd name="T34" fmla="*/ 60 w 256"/>
                <a:gd name="T35" fmla="*/ 144 h 152"/>
                <a:gd name="T36" fmla="*/ 28 w 256"/>
                <a:gd name="T37" fmla="*/ 112 h 152"/>
                <a:gd name="T38" fmla="*/ 60 w 256"/>
                <a:gd name="T39" fmla="*/ 76 h 152"/>
                <a:gd name="T40" fmla="*/ 71 w 256"/>
                <a:gd name="T41" fmla="*/ 76 h 152"/>
                <a:gd name="T42" fmla="*/ 72 w 256"/>
                <a:gd name="T43" fmla="*/ 73 h 152"/>
                <a:gd name="T44" fmla="*/ 144 w 256"/>
                <a:gd name="T45" fmla="*/ 16 h 152"/>
                <a:gd name="T46" fmla="*/ 220 w 256"/>
                <a:gd name="T47" fmla="*/ 84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4 w 256"/>
                <a:gd name="T57" fmla="*/ 92 h 152"/>
                <a:gd name="T58" fmla="*/ 15 w 256"/>
                <a:gd name="T59" fmla="*/ 82 h 152"/>
                <a:gd name="T60" fmla="*/ 8 w 256"/>
                <a:gd name="T61" fmla="*/ 56 h 152"/>
                <a:gd name="T62" fmla="*/ 56 w 256"/>
                <a:gd name="T63" fmla="*/ 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1" y="100"/>
                  </a:moveTo>
                  <a:cubicBezTo>
                    <a:pt x="20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ubicBezTo>
                    <a:pt x="226" y="40"/>
                    <a:pt x="189" y="8"/>
                    <a:pt x="144" y="8"/>
                  </a:cubicBezTo>
                  <a:cubicBezTo>
                    <a:pt x="127" y="8"/>
                    <a:pt x="112" y="12"/>
                    <a:pt x="99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67"/>
                    <a:pt x="3" y="77"/>
                    <a:pt x="9" y="86"/>
                  </a:cubicBezTo>
                  <a:cubicBezTo>
                    <a:pt x="12" y="91"/>
                    <a:pt x="16" y="96"/>
                    <a:pt x="21" y="100"/>
                  </a:cubicBezTo>
                  <a:close/>
                  <a:moveTo>
                    <a:pt x="220" y="84"/>
                  </a:move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4"/>
                    <a:pt x="238" y="144"/>
                    <a:pt x="224" y="144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2" y="76"/>
                    <a:pt x="60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8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lose/>
                  <a:moveTo>
                    <a:pt x="56" y="8"/>
                  </a:moveTo>
                  <a:cubicBezTo>
                    <a:pt x="70" y="8"/>
                    <a:pt x="84" y="14"/>
                    <a:pt x="93" y="25"/>
                  </a:cubicBezTo>
                  <a:cubicBezTo>
                    <a:pt x="79" y="36"/>
                    <a:pt x="69" y="50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4" y="68"/>
                    <a:pt x="31" y="78"/>
                    <a:pt x="24" y="92"/>
                  </a:cubicBezTo>
                  <a:cubicBezTo>
                    <a:pt x="21" y="89"/>
                    <a:pt x="18" y="85"/>
                    <a:pt x="15" y="82"/>
                  </a:cubicBezTo>
                  <a:cubicBezTo>
                    <a:pt x="10" y="74"/>
                    <a:pt x="8" y="65"/>
                    <a:pt x="8" y="56"/>
                  </a:cubicBezTo>
                  <a:cubicBezTo>
                    <a:pt x="8" y="29"/>
                    <a:pt x="29" y="8"/>
                    <a:pt x="5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6" name="Rectangle 170"/>
            <p:cNvSpPr>
              <a:spLocks noChangeArrowheads="1"/>
            </p:cNvSpPr>
            <p:nvPr/>
          </p:nvSpPr>
          <p:spPr bwMode="auto">
            <a:xfrm>
              <a:off x="4146497" y="2251409"/>
              <a:ext cx="8451" cy="197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7" name="Rectangle 171"/>
            <p:cNvSpPr>
              <a:spLocks noChangeArrowheads="1"/>
            </p:cNvSpPr>
            <p:nvPr/>
          </p:nvSpPr>
          <p:spPr bwMode="auto">
            <a:xfrm>
              <a:off x="4146497" y="2289437"/>
              <a:ext cx="8451" cy="197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8" name="Freeform 172"/>
            <p:cNvSpPr>
              <a:spLocks/>
            </p:cNvSpPr>
            <p:nvPr/>
          </p:nvSpPr>
          <p:spPr bwMode="auto">
            <a:xfrm>
              <a:off x="4156357" y="2257043"/>
              <a:ext cx="16901" cy="16901"/>
            </a:xfrm>
            <a:custGeom>
              <a:avLst/>
              <a:gdLst>
                <a:gd name="T0" fmla="*/ 7 w 12"/>
                <a:gd name="T1" fmla="*/ 0 h 12"/>
                <a:gd name="T2" fmla="*/ 12 w 12"/>
                <a:gd name="T3" fmla="*/ 5 h 12"/>
                <a:gd name="T4" fmla="*/ 5 w 12"/>
                <a:gd name="T5" fmla="*/ 12 h 12"/>
                <a:gd name="T6" fmla="*/ 0 w 12"/>
                <a:gd name="T7" fmla="*/ 7 h 12"/>
                <a:gd name="T8" fmla="*/ 7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lnTo>
                    <a:pt x="12" y="5"/>
                  </a:lnTo>
                  <a:lnTo>
                    <a:pt x="5" y="1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9" name="Freeform 173"/>
            <p:cNvSpPr>
              <a:spLocks/>
            </p:cNvSpPr>
            <p:nvPr/>
          </p:nvSpPr>
          <p:spPr bwMode="auto">
            <a:xfrm>
              <a:off x="4128188" y="2286620"/>
              <a:ext cx="16901" cy="15493"/>
            </a:xfrm>
            <a:custGeom>
              <a:avLst/>
              <a:gdLst>
                <a:gd name="T0" fmla="*/ 7 w 12"/>
                <a:gd name="T1" fmla="*/ 0 h 11"/>
                <a:gd name="T2" fmla="*/ 12 w 12"/>
                <a:gd name="T3" fmla="*/ 5 h 11"/>
                <a:gd name="T4" fmla="*/ 5 w 12"/>
                <a:gd name="T5" fmla="*/ 11 h 11"/>
                <a:gd name="T6" fmla="*/ 0 w 12"/>
                <a:gd name="T7" fmla="*/ 6 h 11"/>
                <a:gd name="T8" fmla="*/ 7 w 12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7" y="0"/>
                  </a:moveTo>
                  <a:lnTo>
                    <a:pt x="12" y="5"/>
                  </a:lnTo>
                  <a:lnTo>
                    <a:pt x="5" y="11"/>
                  </a:lnTo>
                  <a:lnTo>
                    <a:pt x="0" y="6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0" name="Freeform 174"/>
            <p:cNvSpPr>
              <a:spLocks/>
            </p:cNvSpPr>
            <p:nvPr/>
          </p:nvSpPr>
          <p:spPr bwMode="auto">
            <a:xfrm>
              <a:off x="4156357" y="2286620"/>
              <a:ext cx="16901" cy="15493"/>
            </a:xfrm>
            <a:custGeom>
              <a:avLst/>
              <a:gdLst>
                <a:gd name="T0" fmla="*/ 12 w 12"/>
                <a:gd name="T1" fmla="*/ 6 h 11"/>
                <a:gd name="T2" fmla="*/ 7 w 12"/>
                <a:gd name="T3" fmla="*/ 11 h 11"/>
                <a:gd name="T4" fmla="*/ 0 w 12"/>
                <a:gd name="T5" fmla="*/ 5 h 11"/>
                <a:gd name="T6" fmla="*/ 5 w 12"/>
                <a:gd name="T7" fmla="*/ 0 h 11"/>
                <a:gd name="T8" fmla="*/ 12 w 12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6"/>
                  </a:moveTo>
                  <a:lnTo>
                    <a:pt x="7" y="11"/>
                  </a:lnTo>
                  <a:lnTo>
                    <a:pt x="0" y="5"/>
                  </a:lnTo>
                  <a:lnTo>
                    <a:pt x="5" y="0"/>
                  </a:lnTo>
                  <a:lnTo>
                    <a:pt x="12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1" name="Freeform 175"/>
            <p:cNvSpPr>
              <a:spLocks/>
            </p:cNvSpPr>
            <p:nvPr/>
          </p:nvSpPr>
          <p:spPr bwMode="auto">
            <a:xfrm>
              <a:off x="4128188" y="2257043"/>
              <a:ext cx="16901" cy="16901"/>
            </a:xfrm>
            <a:custGeom>
              <a:avLst/>
              <a:gdLst>
                <a:gd name="T0" fmla="*/ 0 w 12"/>
                <a:gd name="T1" fmla="*/ 5 h 12"/>
                <a:gd name="T2" fmla="*/ 5 w 12"/>
                <a:gd name="T3" fmla="*/ 0 h 12"/>
                <a:gd name="T4" fmla="*/ 12 w 12"/>
                <a:gd name="T5" fmla="*/ 7 h 12"/>
                <a:gd name="T6" fmla="*/ 7 w 12"/>
                <a:gd name="T7" fmla="*/ 12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lnTo>
                    <a:pt x="5" y="0"/>
                  </a:lnTo>
                  <a:lnTo>
                    <a:pt x="12" y="7"/>
                  </a:lnTo>
                  <a:lnTo>
                    <a:pt x="7" y="12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2" name="Rectangle 176"/>
            <p:cNvSpPr>
              <a:spLocks noChangeArrowheads="1"/>
            </p:cNvSpPr>
            <p:nvPr/>
          </p:nvSpPr>
          <p:spPr bwMode="auto">
            <a:xfrm>
              <a:off x="4160582" y="2275352"/>
              <a:ext cx="18310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3" name="Rectangle 177"/>
            <p:cNvSpPr>
              <a:spLocks noChangeArrowheads="1"/>
            </p:cNvSpPr>
            <p:nvPr/>
          </p:nvSpPr>
          <p:spPr bwMode="auto">
            <a:xfrm>
              <a:off x="4122554" y="2275352"/>
              <a:ext cx="18310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4" name="Rectangle 178"/>
            <p:cNvSpPr>
              <a:spLocks noChangeArrowheads="1"/>
            </p:cNvSpPr>
            <p:nvPr/>
          </p:nvSpPr>
          <p:spPr bwMode="auto">
            <a:xfrm>
              <a:off x="4240863" y="2261268"/>
              <a:ext cx="9860" cy="1831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5" name="Rectangle 179"/>
            <p:cNvSpPr>
              <a:spLocks noChangeArrowheads="1"/>
            </p:cNvSpPr>
            <p:nvPr/>
          </p:nvSpPr>
          <p:spPr bwMode="auto">
            <a:xfrm>
              <a:off x="4240863" y="2299296"/>
              <a:ext cx="9860" cy="1831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6" name="Freeform 180"/>
            <p:cNvSpPr>
              <a:spLocks/>
            </p:cNvSpPr>
            <p:nvPr/>
          </p:nvSpPr>
          <p:spPr bwMode="auto">
            <a:xfrm>
              <a:off x="4250722" y="2266902"/>
              <a:ext cx="16901" cy="16901"/>
            </a:xfrm>
            <a:custGeom>
              <a:avLst/>
              <a:gdLst>
                <a:gd name="T0" fmla="*/ 7 w 12"/>
                <a:gd name="T1" fmla="*/ 0 h 12"/>
                <a:gd name="T2" fmla="*/ 12 w 12"/>
                <a:gd name="T3" fmla="*/ 5 h 12"/>
                <a:gd name="T4" fmla="*/ 5 w 12"/>
                <a:gd name="T5" fmla="*/ 12 h 12"/>
                <a:gd name="T6" fmla="*/ 0 w 12"/>
                <a:gd name="T7" fmla="*/ 7 h 12"/>
                <a:gd name="T8" fmla="*/ 7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lnTo>
                    <a:pt x="12" y="5"/>
                  </a:lnTo>
                  <a:lnTo>
                    <a:pt x="5" y="1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7" name="Freeform 181"/>
            <p:cNvSpPr>
              <a:spLocks/>
            </p:cNvSpPr>
            <p:nvPr/>
          </p:nvSpPr>
          <p:spPr bwMode="auto">
            <a:xfrm>
              <a:off x="4222553" y="2295071"/>
              <a:ext cx="16901" cy="16901"/>
            </a:xfrm>
            <a:custGeom>
              <a:avLst/>
              <a:gdLst>
                <a:gd name="T0" fmla="*/ 7 w 12"/>
                <a:gd name="T1" fmla="*/ 0 h 12"/>
                <a:gd name="T2" fmla="*/ 12 w 12"/>
                <a:gd name="T3" fmla="*/ 5 h 12"/>
                <a:gd name="T4" fmla="*/ 5 w 12"/>
                <a:gd name="T5" fmla="*/ 12 h 12"/>
                <a:gd name="T6" fmla="*/ 0 w 12"/>
                <a:gd name="T7" fmla="*/ 7 h 12"/>
                <a:gd name="T8" fmla="*/ 7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lnTo>
                    <a:pt x="12" y="5"/>
                  </a:lnTo>
                  <a:lnTo>
                    <a:pt x="5" y="1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8" name="Freeform 182"/>
            <p:cNvSpPr>
              <a:spLocks/>
            </p:cNvSpPr>
            <p:nvPr/>
          </p:nvSpPr>
          <p:spPr bwMode="auto">
            <a:xfrm>
              <a:off x="4250722" y="2295071"/>
              <a:ext cx="16901" cy="16901"/>
            </a:xfrm>
            <a:custGeom>
              <a:avLst/>
              <a:gdLst>
                <a:gd name="T0" fmla="*/ 12 w 12"/>
                <a:gd name="T1" fmla="*/ 7 h 12"/>
                <a:gd name="T2" fmla="*/ 7 w 12"/>
                <a:gd name="T3" fmla="*/ 12 h 12"/>
                <a:gd name="T4" fmla="*/ 0 w 12"/>
                <a:gd name="T5" fmla="*/ 5 h 12"/>
                <a:gd name="T6" fmla="*/ 5 w 12"/>
                <a:gd name="T7" fmla="*/ 0 h 12"/>
                <a:gd name="T8" fmla="*/ 12 w 12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7"/>
                  </a:moveTo>
                  <a:lnTo>
                    <a:pt x="7" y="12"/>
                  </a:lnTo>
                  <a:lnTo>
                    <a:pt x="0" y="5"/>
                  </a:lnTo>
                  <a:lnTo>
                    <a:pt x="5" y="0"/>
                  </a:lnTo>
                  <a:lnTo>
                    <a:pt x="12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9" name="Freeform 183"/>
            <p:cNvSpPr>
              <a:spLocks/>
            </p:cNvSpPr>
            <p:nvPr/>
          </p:nvSpPr>
          <p:spPr bwMode="auto">
            <a:xfrm>
              <a:off x="4222553" y="2266902"/>
              <a:ext cx="16901" cy="16901"/>
            </a:xfrm>
            <a:custGeom>
              <a:avLst/>
              <a:gdLst>
                <a:gd name="T0" fmla="*/ 0 w 12"/>
                <a:gd name="T1" fmla="*/ 5 h 12"/>
                <a:gd name="T2" fmla="*/ 5 w 12"/>
                <a:gd name="T3" fmla="*/ 0 h 12"/>
                <a:gd name="T4" fmla="*/ 12 w 12"/>
                <a:gd name="T5" fmla="*/ 7 h 12"/>
                <a:gd name="T6" fmla="*/ 7 w 12"/>
                <a:gd name="T7" fmla="*/ 12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lnTo>
                    <a:pt x="5" y="0"/>
                  </a:lnTo>
                  <a:lnTo>
                    <a:pt x="12" y="7"/>
                  </a:lnTo>
                  <a:lnTo>
                    <a:pt x="7" y="12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0" name="Rectangle 184"/>
            <p:cNvSpPr>
              <a:spLocks noChangeArrowheads="1"/>
            </p:cNvSpPr>
            <p:nvPr/>
          </p:nvSpPr>
          <p:spPr bwMode="auto">
            <a:xfrm>
              <a:off x="4254947" y="2285212"/>
              <a:ext cx="18310" cy="84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1" name="Rectangle 185"/>
            <p:cNvSpPr>
              <a:spLocks noChangeArrowheads="1"/>
            </p:cNvSpPr>
            <p:nvPr/>
          </p:nvSpPr>
          <p:spPr bwMode="auto">
            <a:xfrm>
              <a:off x="4216919" y="2285212"/>
              <a:ext cx="18310" cy="84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6" name="Группа 415"/>
          <p:cNvGrpSpPr/>
          <p:nvPr/>
        </p:nvGrpSpPr>
        <p:grpSpPr>
          <a:xfrm>
            <a:off x="2857777" y="2048594"/>
            <a:ext cx="302815" cy="283096"/>
            <a:chOff x="2857777" y="2048594"/>
            <a:chExt cx="302815" cy="283096"/>
          </a:xfrm>
          <a:solidFill>
            <a:schemeClr val="tx2"/>
          </a:solidFill>
        </p:grpSpPr>
        <p:sp>
          <p:nvSpPr>
            <p:cNvPr id="182" name="Freeform 186"/>
            <p:cNvSpPr>
              <a:spLocks noEditPoints="1"/>
            </p:cNvSpPr>
            <p:nvPr/>
          </p:nvSpPr>
          <p:spPr bwMode="auto">
            <a:xfrm>
              <a:off x="2857777" y="2048594"/>
              <a:ext cx="302815" cy="184506"/>
            </a:xfrm>
            <a:custGeom>
              <a:avLst/>
              <a:gdLst>
                <a:gd name="T0" fmla="*/ 44 w 256"/>
                <a:gd name="T1" fmla="*/ 156 h 156"/>
                <a:gd name="T2" fmla="*/ 220 w 256"/>
                <a:gd name="T3" fmla="*/ 156 h 156"/>
                <a:gd name="T4" fmla="*/ 256 w 256"/>
                <a:gd name="T5" fmla="*/ 120 h 156"/>
                <a:gd name="T6" fmla="*/ 224 w 256"/>
                <a:gd name="T7" fmla="*/ 80 h 156"/>
                <a:gd name="T8" fmla="*/ 136 w 256"/>
                <a:gd name="T9" fmla="*/ 0 h 156"/>
                <a:gd name="T10" fmla="*/ 49 w 256"/>
                <a:gd name="T11" fmla="*/ 64 h 156"/>
                <a:gd name="T12" fmla="*/ 44 w 256"/>
                <a:gd name="T13" fmla="*/ 64 h 156"/>
                <a:gd name="T14" fmla="*/ 0 w 256"/>
                <a:gd name="T15" fmla="*/ 112 h 156"/>
                <a:gd name="T16" fmla="*/ 44 w 256"/>
                <a:gd name="T17" fmla="*/ 156 h 156"/>
                <a:gd name="T18" fmla="*/ 44 w 256"/>
                <a:gd name="T19" fmla="*/ 72 h 156"/>
                <a:gd name="T20" fmla="*/ 56 w 256"/>
                <a:gd name="T21" fmla="*/ 72 h 156"/>
                <a:gd name="T22" fmla="*/ 56 w 256"/>
                <a:gd name="T23" fmla="*/ 69 h 156"/>
                <a:gd name="T24" fmla="*/ 136 w 256"/>
                <a:gd name="T25" fmla="*/ 8 h 156"/>
                <a:gd name="T26" fmla="*/ 216 w 256"/>
                <a:gd name="T27" fmla="*/ 84 h 156"/>
                <a:gd name="T28" fmla="*/ 216 w 256"/>
                <a:gd name="T29" fmla="*/ 88 h 156"/>
                <a:gd name="T30" fmla="*/ 220 w 256"/>
                <a:gd name="T31" fmla="*/ 88 h 156"/>
                <a:gd name="T32" fmla="*/ 248 w 256"/>
                <a:gd name="T33" fmla="*/ 120 h 156"/>
                <a:gd name="T34" fmla="*/ 220 w 256"/>
                <a:gd name="T35" fmla="*/ 148 h 156"/>
                <a:gd name="T36" fmla="*/ 44 w 256"/>
                <a:gd name="T37" fmla="*/ 148 h 156"/>
                <a:gd name="T38" fmla="*/ 8 w 256"/>
                <a:gd name="T39" fmla="*/ 112 h 156"/>
                <a:gd name="T40" fmla="*/ 44 w 256"/>
                <a:gd name="T41" fmla="*/ 7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44" y="156"/>
                  </a:moveTo>
                  <a:cubicBezTo>
                    <a:pt x="220" y="156"/>
                    <a:pt x="220" y="156"/>
                    <a:pt x="220" y="156"/>
                  </a:cubicBezTo>
                  <a:cubicBezTo>
                    <a:pt x="241" y="156"/>
                    <a:pt x="256" y="140"/>
                    <a:pt x="256" y="120"/>
                  </a:cubicBezTo>
                  <a:cubicBezTo>
                    <a:pt x="256" y="102"/>
                    <a:pt x="244" y="82"/>
                    <a:pt x="224" y="80"/>
                  </a:cubicBezTo>
                  <a:cubicBezTo>
                    <a:pt x="222" y="35"/>
                    <a:pt x="184" y="0"/>
                    <a:pt x="136" y="0"/>
                  </a:cubicBezTo>
                  <a:cubicBezTo>
                    <a:pt x="94" y="0"/>
                    <a:pt x="58" y="27"/>
                    <a:pt x="49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1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lose/>
                  <a:moveTo>
                    <a:pt x="44" y="72"/>
                  </a:move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3"/>
                    <a:pt x="97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7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4" y="148"/>
                    <a:pt x="8" y="132"/>
                    <a:pt x="8" y="112"/>
                  </a:cubicBezTo>
                  <a:cubicBezTo>
                    <a:pt x="8" y="90"/>
                    <a:pt x="25" y="72"/>
                    <a:pt x="44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3" name="Rectangle 187"/>
            <p:cNvSpPr>
              <a:spLocks noChangeArrowheads="1"/>
            </p:cNvSpPr>
            <p:nvPr/>
          </p:nvSpPr>
          <p:spPr bwMode="auto">
            <a:xfrm>
              <a:off x="2957775" y="2241550"/>
              <a:ext cx="9860" cy="239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4" name="Rectangle 188"/>
            <p:cNvSpPr>
              <a:spLocks noChangeArrowheads="1"/>
            </p:cNvSpPr>
            <p:nvPr/>
          </p:nvSpPr>
          <p:spPr bwMode="auto">
            <a:xfrm>
              <a:off x="2957775" y="2285212"/>
              <a:ext cx="9860" cy="239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5" name="Freeform 189"/>
            <p:cNvSpPr>
              <a:spLocks/>
            </p:cNvSpPr>
            <p:nvPr/>
          </p:nvSpPr>
          <p:spPr bwMode="auto">
            <a:xfrm>
              <a:off x="2969043" y="2248593"/>
              <a:ext cx="21127" cy="21127"/>
            </a:xfrm>
            <a:custGeom>
              <a:avLst/>
              <a:gdLst>
                <a:gd name="T0" fmla="*/ 10 w 15"/>
                <a:gd name="T1" fmla="*/ 0 h 15"/>
                <a:gd name="T2" fmla="*/ 15 w 15"/>
                <a:gd name="T3" fmla="*/ 5 h 15"/>
                <a:gd name="T4" fmla="*/ 4 w 15"/>
                <a:gd name="T5" fmla="*/ 15 h 15"/>
                <a:gd name="T6" fmla="*/ 0 w 15"/>
                <a:gd name="T7" fmla="*/ 10 h 15"/>
                <a:gd name="T8" fmla="*/ 10 w 1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10" y="0"/>
                  </a:moveTo>
                  <a:lnTo>
                    <a:pt x="15" y="5"/>
                  </a:lnTo>
                  <a:lnTo>
                    <a:pt x="4" y="15"/>
                  </a:lnTo>
                  <a:lnTo>
                    <a:pt x="0" y="1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6" name="Freeform 190"/>
            <p:cNvSpPr>
              <a:spLocks/>
            </p:cNvSpPr>
            <p:nvPr/>
          </p:nvSpPr>
          <p:spPr bwMode="auto">
            <a:xfrm>
              <a:off x="2936649" y="2280986"/>
              <a:ext cx="19718" cy="21127"/>
            </a:xfrm>
            <a:custGeom>
              <a:avLst/>
              <a:gdLst>
                <a:gd name="T0" fmla="*/ 10 w 14"/>
                <a:gd name="T1" fmla="*/ 0 h 15"/>
                <a:gd name="T2" fmla="*/ 14 w 14"/>
                <a:gd name="T3" fmla="*/ 5 h 15"/>
                <a:gd name="T4" fmla="*/ 4 w 14"/>
                <a:gd name="T5" fmla="*/ 15 h 15"/>
                <a:gd name="T6" fmla="*/ 0 w 14"/>
                <a:gd name="T7" fmla="*/ 10 h 15"/>
                <a:gd name="T8" fmla="*/ 10 w 14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10" y="0"/>
                  </a:moveTo>
                  <a:lnTo>
                    <a:pt x="14" y="5"/>
                  </a:lnTo>
                  <a:lnTo>
                    <a:pt x="4" y="15"/>
                  </a:lnTo>
                  <a:lnTo>
                    <a:pt x="0" y="1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7" name="Freeform 191"/>
            <p:cNvSpPr>
              <a:spLocks/>
            </p:cNvSpPr>
            <p:nvPr/>
          </p:nvSpPr>
          <p:spPr bwMode="auto">
            <a:xfrm>
              <a:off x="2969043" y="2280986"/>
              <a:ext cx="21127" cy="21127"/>
            </a:xfrm>
            <a:custGeom>
              <a:avLst/>
              <a:gdLst>
                <a:gd name="T0" fmla="*/ 15 w 15"/>
                <a:gd name="T1" fmla="*/ 10 h 15"/>
                <a:gd name="T2" fmla="*/ 10 w 15"/>
                <a:gd name="T3" fmla="*/ 15 h 15"/>
                <a:gd name="T4" fmla="*/ 0 w 15"/>
                <a:gd name="T5" fmla="*/ 5 h 15"/>
                <a:gd name="T6" fmla="*/ 4 w 15"/>
                <a:gd name="T7" fmla="*/ 0 h 15"/>
                <a:gd name="T8" fmla="*/ 15 w 15"/>
                <a:gd name="T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15" y="10"/>
                  </a:moveTo>
                  <a:lnTo>
                    <a:pt x="10" y="15"/>
                  </a:lnTo>
                  <a:lnTo>
                    <a:pt x="0" y="5"/>
                  </a:lnTo>
                  <a:lnTo>
                    <a:pt x="4" y="0"/>
                  </a:lnTo>
                  <a:lnTo>
                    <a:pt x="15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8" name="Freeform 192"/>
            <p:cNvSpPr>
              <a:spLocks/>
            </p:cNvSpPr>
            <p:nvPr/>
          </p:nvSpPr>
          <p:spPr bwMode="auto">
            <a:xfrm>
              <a:off x="2936649" y="2248593"/>
              <a:ext cx="19718" cy="21127"/>
            </a:xfrm>
            <a:custGeom>
              <a:avLst/>
              <a:gdLst>
                <a:gd name="T0" fmla="*/ 0 w 14"/>
                <a:gd name="T1" fmla="*/ 5 h 15"/>
                <a:gd name="T2" fmla="*/ 4 w 14"/>
                <a:gd name="T3" fmla="*/ 0 h 15"/>
                <a:gd name="T4" fmla="*/ 14 w 14"/>
                <a:gd name="T5" fmla="*/ 10 h 15"/>
                <a:gd name="T6" fmla="*/ 10 w 14"/>
                <a:gd name="T7" fmla="*/ 15 h 15"/>
                <a:gd name="T8" fmla="*/ 0 w 14"/>
                <a:gd name="T9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0" y="5"/>
                  </a:moveTo>
                  <a:lnTo>
                    <a:pt x="4" y="0"/>
                  </a:lnTo>
                  <a:lnTo>
                    <a:pt x="14" y="10"/>
                  </a:lnTo>
                  <a:lnTo>
                    <a:pt x="10" y="15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9" name="Rectangle 193"/>
            <p:cNvSpPr>
              <a:spLocks noChangeArrowheads="1"/>
            </p:cNvSpPr>
            <p:nvPr/>
          </p:nvSpPr>
          <p:spPr bwMode="auto">
            <a:xfrm>
              <a:off x="2971860" y="2271128"/>
              <a:ext cx="23944" cy="84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0" name="Rectangle 194"/>
            <p:cNvSpPr>
              <a:spLocks noChangeArrowheads="1"/>
            </p:cNvSpPr>
            <p:nvPr/>
          </p:nvSpPr>
          <p:spPr bwMode="auto">
            <a:xfrm>
              <a:off x="2929606" y="2271128"/>
              <a:ext cx="23944" cy="84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1" name="Rectangle 195"/>
            <p:cNvSpPr>
              <a:spLocks noChangeArrowheads="1"/>
            </p:cNvSpPr>
            <p:nvPr/>
          </p:nvSpPr>
          <p:spPr bwMode="auto">
            <a:xfrm>
              <a:off x="3052141" y="2265494"/>
              <a:ext cx="9860" cy="2394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2" name="Rectangle 196"/>
            <p:cNvSpPr>
              <a:spLocks noChangeArrowheads="1"/>
            </p:cNvSpPr>
            <p:nvPr/>
          </p:nvSpPr>
          <p:spPr bwMode="auto">
            <a:xfrm>
              <a:off x="3052141" y="2309155"/>
              <a:ext cx="9860" cy="2253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3" name="Freeform 197"/>
            <p:cNvSpPr>
              <a:spLocks/>
            </p:cNvSpPr>
            <p:nvPr/>
          </p:nvSpPr>
          <p:spPr bwMode="auto">
            <a:xfrm>
              <a:off x="3063409" y="2271128"/>
              <a:ext cx="21127" cy="22535"/>
            </a:xfrm>
            <a:custGeom>
              <a:avLst/>
              <a:gdLst>
                <a:gd name="T0" fmla="*/ 11 w 15"/>
                <a:gd name="T1" fmla="*/ 0 h 16"/>
                <a:gd name="T2" fmla="*/ 15 w 15"/>
                <a:gd name="T3" fmla="*/ 6 h 16"/>
                <a:gd name="T4" fmla="*/ 5 w 15"/>
                <a:gd name="T5" fmla="*/ 16 h 16"/>
                <a:gd name="T6" fmla="*/ 0 w 15"/>
                <a:gd name="T7" fmla="*/ 11 h 16"/>
                <a:gd name="T8" fmla="*/ 11 w 15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1" y="0"/>
                  </a:moveTo>
                  <a:lnTo>
                    <a:pt x="15" y="6"/>
                  </a:lnTo>
                  <a:lnTo>
                    <a:pt x="5" y="16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Freeform 198"/>
            <p:cNvSpPr>
              <a:spLocks/>
            </p:cNvSpPr>
            <p:nvPr/>
          </p:nvSpPr>
          <p:spPr bwMode="auto">
            <a:xfrm>
              <a:off x="3031014" y="2304930"/>
              <a:ext cx="19718" cy="21127"/>
            </a:xfrm>
            <a:custGeom>
              <a:avLst/>
              <a:gdLst>
                <a:gd name="T0" fmla="*/ 10 w 14"/>
                <a:gd name="T1" fmla="*/ 0 h 15"/>
                <a:gd name="T2" fmla="*/ 14 w 14"/>
                <a:gd name="T3" fmla="*/ 5 h 15"/>
                <a:gd name="T4" fmla="*/ 4 w 14"/>
                <a:gd name="T5" fmla="*/ 15 h 15"/>
                <a:gd name="T6" fmla="*/ 0 w 14"/>
                <a:gd name="T7" fmla="*/ 10 h 15"/>
                <a:gd name="T8" fmla="*/ 10 w 14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10" y="0"/>
                  </a:moveTo>
                  <a:lnTo>
                    <a:pt x="14" y="5"/>
                  </a:lnTo>
                  <a:lnTo>
                    <a:pt x="4" y="15"/>
                  </a:lnTo>
                  <a:lnTo>
                    <a:pt x="0" y="1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5" name="Freeform 199"/>
            <p:cNvSpPr>
              <a:spLocks/>
            </p:cNvSpPr>
            <p:nvPr/>
          </p:nvSpPr>
          <p:spPr bwMode="auto">
            <a:xfrm>
              <a:off x="3063409" y="2304930"/>
              <a:ext cx="21127" cy="21127"/>
            </a:xfrm>
            <a:custGeom>
              <a:avLst/>
              <a:gdLst>
                <a:gd name="T0" fmla="*/ 15 w 15"/>
                <a:gd name="T1" fmla="*/ 10 h 15"/>
                <a:gd name="T2" fmla="*/ 11 w 15"/>
                <a:gd name="T3" fmla="*/ 15 h 15"/>
                <a:gd name="T4" fmla="*/ 0 w 15"/>
                <a:gd name="T5" fmla="*/ 5 h 15"/>
                <a:gd name="T6" fmla="*/ 5 w 15"/>
                <a:gd name="T7" fmla="*/ 0 h 15"/>
                <a:gd name="T8" fmla="*/ 15 w 15"/>
                <a:gd name="T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15" y="10"/>
                  </a:moveTo>
                  <a:lnTo>
                    <a:pt x="11" y="15"/>
                  </a:lnTo>
                  <a:lnTo>
                    <a:pt x="0" y="5"/>
                  </a:lnTo>
                  <a:lnTo>
                    <a:pt x="5" y="0"/>
                  </a:lnTo>
                  <a:lnTo>
                    <a:pt x="15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6" name="Freeform 200"/>
            <p:cNvSpPr>
              <a:spLocks/>
            </p:cNvSpPr>
            <p:nvPr/>
          </p:nvSpPr>
          <p:spPr bwMode="auto">
            <a:xfrm>
              <a:off x="3031014" y="2271128"/>
              <a:ext cx="19718" cy="22535"/>
            </a:xfrm>
            <a:custGeom>
              <a:avLst/>
              <a:gdLst>
                <a:gd name="T0" fmla="*/ 0 w 14"/>
                <a:gd name="T1" fmla="*/ 6 h 16"/>
                <a:gd name="T2" fmla="*/ 4 w 14"/>
                <a:gd name="T3" fmla="*/ 0 h 16"/>
                <a:gd name="T4" fmla="*/ 14 w 14"/>
                <a:gd name="T5" fmla="*/ 11 h 16"/>
                <a:gd name="T6" fmla="*/ 10 w 14"/>
                <a:gd name="T7" fmla="*/ 16 h 16"/>
                <a:gd name="T8" fmla="*/ 0 w 14"/>
                <a:gd name="T9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">
                  <a:moveTo>
                    <a:pt x="0" y="6"/>
                  </a:moveTo>
                  <a:lnTo>
                    <a:pt x="4" y="0"/>
                  </a:lnTo>
                  <a:lnTo>
                    <a:pt x="14" y="11"/>
                  </a:lnTo>
                  <a:lnTo>
                    <a:pt x="10" y="16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7" name="Rectangle 201"/>
            <p:cNvSpPr>
              <a:spLocks noChangeArrowheads="1"/>
            </p:cNvSpPr>
            <p:nvPr/>
          </p:nvSpPr>
          <p:spPr bwMode="auto">
            <a:xfrm>
              <a:off x="3066225" y="2293663"/>
              <a:ext cx="23944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8" name="Rectangle 202"/>
            <p:cNvSpPr>
              <a:spLocks noChangeArrowheads="1"/>
            </p:cNvSpPr>
            <p:nvPr/>
          </p:nvSpPr>
          <p:spPr bwMode="auto">
            <a:xfrm>
              <a:off x="3023972" y="2293663"/>
              <a:ext cx="23944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99" name="Freeform 203"/>
          <p:cNvSpPr>
            <a:spLocks/>
          </p:cNvSpPr>
          <p:nvPr/>
        </p:nvSpPr>
        <p:spPr bwMode="auto">
          <a:xfrm>
            <a:off x="4066217" y="3610552"/>
            <a:ext cx="245068" cy="302815"/>
          </a:xfrm>
          <a:custGeom>
            <a:avLst/>
            <a:gdLst>
              <a:gd name="T0" fmla="*/ 181 w 208"/>
              <a:gd name="T1" fmla="*/ 215 h 255"/>
              <a:gd name="T2" fmla="*/ 194 w 208"/>
              <a:gd name="T3" fmla="*/ 228 h 255"/>
              <a:gd name="T4" fmla="*/ 184 w 208"/>
              <a:gd name="T5" fmla="*/ 228 h 255"/>
              <a:gd name="T6" fmla="*/ 164 w 208"/>
              <a:gd name="T7" fmla="*/ 208 h 255"/>
              <a:gd name="T8" fmla="*/ 164 w 208"/>
              <a:gd name="T9" fmla="*/ 48 h 255"/>
              <a:gd name="T10" fmla="*/ 128 w 208"/>
              <a:gd name="T11" fmla="*/ 0 h 255"/>
              <a:gd name="T12" fmla="*/ 96 w 208"/>
              <a:gd name="T13" fmla="*/ 25 h 255"/>
              <a:gd name="T14" fmla="*/ 64 w 208"/>
              <a:gd name="T15" fmla="*/ 0 h 255"/>
              <a:gd name="T16" fmla="*/ 32 w 208"/>
              <a:gd name="T17" fmla="*/ 26 h 255"/>
              <a:gd name="T18" fmla="*/ 0 w 208"/>
              <a:gd name="T19" fmla="*/ 4 h 255"/>
              <a:gd name="T20" fmla="*/ 0 w 208"/>
              <a:gd name="T21" fmla="*/ 12 h 255"/>
              <a:gd name="T22" fmla="*/ 28 w 208"/>
              <a:gd name="T23" fmla="*/ 48 h 255"/>
              <a:gd name="T24" fmla="*/ 28 w 208"/>
              <a:gd name="T25" fmla="*/ 208 h 255"/>
              <a:gd name="T26" fmla="*/ 36 w 208"/>
              <a:gd name="T27" fmla="*/ 208 h 255"/>
              <a:gd name="T28" fmla="*/ 36 w 208"/>
              <a:gd name="T29" fmla="*/ 48 h 255"/>
              <a:gd name="T30" fmla="*/ 64 w 208"/>
              <a:gd name="T31" fmla="*/ 8 h 255"/>
              <a:gd name="T32" fmla="*/ 92 w 208"/>
              <a:gd name="T33" fmla="*/ 48 h 255"/>
              <a:gd name="T34" fmla="*/ 92 w 208"/>
              <a:gd name="T35" fmla="*/ 208 h 255"/>
              <a:gd name="T36" fmla="*/ 100 w 208"/>
              <a:gd name="T37" fmla="*/ 208 h 255"/>
              <a:gd name="T38" fmla="*/ 100 w 208"/>
              <a:gd name="T39" fmla="*/ 48 h 255"/>
              <a:gd name="T40" fmla="*/ 128 w 208"/>
              <a:gd name="T41" fmla="*/ 8 h 255"/>
              <a:gd name="T42" fmla="*/ 156 w 208"/>
              <a:gd name="T43" fmla="*/ 48 h 255"/>
              <a:gd name="T44" fmla="*/ 156 w 208"/>
              <a:gd name="T45" fmla="*/ 208 h 255"/>
              <a:gd name="T46" fmla="*/ 184 w 208"/>
              <a:gd name="T47" fmla="*/ 236 h 255"/>
              <a:gd name="T48" fmla="*/ 194 w 208"/>
              <a:gd name="T49" fmla="*/ 236 h 255"/>
              <a:gd name="T50" fmla="*/ 181 w 208"/>
              <a:gd name="T51" fmla="*/ 249 h 255"/>
              <a:gd name="T52" fmla="*/ 187 w 208"/>
              <a:gd name="T53" fmla="*/ 255 h 255"/>
              <a:gd name="T54" fmla="*/ 208 w 208"/>
              <a:gd name="T55" fmla="*/ 235 h 255"/>
              <a:gd name="T56" fmla="*/ 208 w 208"/>
              <a:gd name="T57" fmla="*/ 229 h 255"/>
              <a:gd name="T58" fmla="*/ 187 w 208"/>
              <a:gd name="T59" fmla="*/ 209 h 255"/>
              <a:gd name="T60" fmla="*/ 181 w 208"/>
              <a:gd name="T61" fmla="*/ 215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08" h="255">
                <a:moveTo>
                  <a:pt x="181" y="215"/>
                </a:moveTo>
                <a:cubicBezTo>
                  <a:pt x="194" y="228"/>
                  <a:pt x="194" y="228"/>
                  <a:pt x="194" y="228"/>
                </a:cubicBezTo>
                <a:cubicBezTo>
                  <a:pt x="184" y="228"/>
                  <a:pt x="184" y="228"/>
                  <a:pt x="184" y="228"/>
                </a:cubicBezTo>
                <a:cubicBezTo>
                  <a:pt x="165" y="228"/>
                  <a:pt x="164" y="210"/>
                  <a:pt x="164" y="208"/>
                </a:cubicBezTo>
                <a:cubicBezTo>
                  <a:pt x="164" y="48"/>
                  <a:pt x="164" y="48"/>
                  <a:pt x="164" y="48"/>
                </a:cubicBezTo>
                <a:cubicBezTo>
                  <a:pt x="164" y="31"/>
                  <a:pt x="156" y="0"/>
                  <a:pt x="128" y="0"/>
                </a:cubicBezTo>
                <a:cubicBezTo>
                  <a:pt x="110" y="0"/>
                  <a:pt x="100" y="12"/>
                  <a:pt x="96" y="25"/>
                </a:cubicBezTo>
                <a:cubicBezTo>
                  <a:pt x="91" y="12"/>
                  <a:pt x="81" y="0"/>
                  <a:pt x="64" y="0"/>
                </a:cubicBezTo>
                <a:cubicBezTo>
                  <a:pt x="46" y="0"/>
                  <a:pt x="36" y="13"/>
                  <a:pt x="32" y="26"/>
                </a:cubicBezTo>
                <a:cubicBezTo>
                  <a:pt x="27" y="15"/>
                  <a:pt x="17" y="4"/>
                  <a:pt x="0" y="4"/>
                </a:cubicBezTo>
                <a:cubicBezTo>
                  <a:pt x="0" y="12"/>
                  <a:pt x="0" y="12"/>
                  <a:pt x="0" y="12"/>
                </a:cubicBezTo>
                <a:cubicBezTo>
                  <a:pt x="27" y="12"/>
                  <a:pt x="28" y="46"/>
                  <a:pt x="28" y="48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36" y="208"/>
                  <a:pt x="36" y="208"/>
                  <a:pt x="36" y="208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6"/>
                  <a:pt x="37" y="8"/>
                  <a:pt x="64" y="8"/>
                </a:cubicBezTo>
                <a:cubicBezTo>
                  <a:pt x="91" y="8"/>
                  <a:pt x="92" y="46"/>
                  <a:pt x="92" y="4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100" y="46"/>
                  <a:pt x="100" y="8"/>
                  <a:pt x="128" y="8"/>
                </a:cubicBezTo>
                <a:cubicBezTo>
                  <a:pt x="155" y="8"/>
                  <a:pt x="156" y="46"/>
                  <a:pt x="156" y="48"/>
                </a:cubicBezTo>
                <a:cubicBezTo>
                  <a:pt x="156" y="208"/>
                  <a:pt x="156" y="208"/>
                  <a:pt x="156" y="208"/>
                </a:cubicBezTo>
                <a:cubicBezTo>
                  <a:pt x="156" y="218"/>
                  <a:pt x="162" y="236"/>
                  <a:pt x="184" y="236"/>
                </a:cubicBezTo>
                <a:cubicBezTo>
                  <a:pt x="194" y="236"/>
                  <a:pt x="194" y="236"/>
                  <a:pt x="194" y="236"/>
                </a:cubicBezTo>
                <a:cubicBezTo>
                  <a:pt x="181" y="249"/>
                  <a:pt x="181" y="249"/>
                  <a:pt x="181" y="249"/>
                </a:cubicBezTo>
                <a:cubicBezTo>
                  <a:pt x="187" y="255"/>
                  <a:pt x="187" y="255"/>
                  <a:pt x="187" y="255"/>
                </a:cubicBezTo>
                <a:cubicBezTo>
                  <a:pt x="208" y="235"/>
                  <a:pt x="208" y="235"/>
                  <a:pt x="208" y="235"/>
                </a:cubicBezTo>
                <a:cubicBezTo>
                  <a:pt x="208" y="229"/>
                  <a:pt x="208" y="229"/>
                  <a:pt x="208" y="229"/>
                </a:cubicBezTo>
                <a:cubicBezTo>
                  <a:pt x="187" y="209"/>
                  <a:pt x="187" y="209"/>
                  <a:pt x="187" y="209"/>
                </a:cubicBezTo>
                <a:lnTo>
                  <a:pt x="181" y="2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0" name="Freeform 204"/>
          <p:cNvSpPr>
            <a:spLocks/>
          </p:cNvSpPr>
          <p:nvPr/>
        </p:nvSpPr>
        <p:spPr bwMode="auto">
          <a:xfrm>
            <a:off x="4428185" y="3609144"/>
            <a:ext cx="305632" cy="305632"/>
          </a:xfrm>
          <a:custGeom>
            <a:avLst/>
            <a:gdLst>
              <a:gd name="T0" fmla="*/ 123 w 217"/>
              <a:gd name="T1" fmla="*/ 6 h 217"/>
              <a:gd name="T2" fmla="*/ 206 w 217"/>
              <a:gd name="T3" fmla="*/ 6 h 217"/>
              <a:gd name="T4" fmla="*/ 64 w 217"/>
              <a:gd name="T5" fmla="*/ 148 h 217"/>
              <a:gd name="T6" fmla="*/ 8 w 217"/>
              <a:gd name="T7" fmla="*/ 91 h 217"/>
              <a:gd name="T8" fmla="*/ 4 w 217"/>
              <a:gd name="T9" fmla="*/ 96 h 217"/>
              <a:gd name="T10" fmla="*/ 60 w 217"/>
              <a:gd name="T11" fmla="*/ 153 h 217"/>
              <a:gd name="T12" fmla="*/ 0 w 217"/>
              <a:gd name="T13" fmla="*/ 212 h 217"/>
              <a:gd name="T14" fmla="*/ 5 w 217"/>
              <a:gd name="T15" fmla="*/ 217 h 217"/>
              <a:gd name="T16" fmla="*/ 64 w 217"/>
              <a:gd name="T17" fmla="*/ 158 h 217"/>
              <a:gd name="T18" fmla="*/ 121 w 217"/>
              <a:gd name="T19" fmla="*/ 214 h 217"/>
              <a:gd name="T20" fmla="*/ 125 w 217"/>
              <a:gd name="T21" fmla="*/ 209 h 217"/>
              <a:gd name="T22" fmla="*/ 69 w 217"/>
              <a:gd name="T23" fmla="*/ 153 h 217"/>
              <a:gd name="T24" fmla="*/ 210 w 217"/>
              <a:gd name="T25" fmla="*/ 11 h 217"/>
              <a:gd name="T26" fmla="*/ 210 w 217"/>
              <a:gd name="T27" fmla="*/ 94 h 217"/>
              <a:gd name="T28" fmla="*/ 217 w 217"/>
              <a:gd name="T29" fmla="*/ 94 h 217"/>
              <a:gd name="T30" fmla="*/ 217 w 217"/>
              <a:gd name="T31" fmla="*/ 0 h 217"/>
              <a:gd name="T32" fmla="*/ 123 w 217"/>
              <a:gd name="T33" fmla="*/ 0 h 217"/>
              <a:gd name="T34" fmla="*/ 123 w 217"/>
              <a:gd name="T35" fmla="*/ 6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7" h="217">
                <a:moveTo>
                  <a:pt x="123" y="6"/>
                </a:moveTo>
                <a:lnTo>
                  <a:pt x="206" y="6"/>
                </a:lnTo>
                <a:lnTo>
                  <a:pt x="64" y="148"/>
                </a:lnTo>
                <a:lnTo>
                  <a:pt x="8" y="91"/>
                </a:lnTo>
                <a:lnTo>
                  <a:pt x="4" y="96"/>
                </a:lnTo>
                <a:lnTo>
                  <a:pt x="60" y="153"/>
                </a:lnTo>
                <a:lnTo>
                  <a:pt x="0" y="212"/>
                </a:lnTo>
                <a:lnTo>
                  <a:pt x="5" y="217"/>
                </a:lnTo>
                <a:lnTo>
                  <a:pt x="64" y="158"/>
                </a:lnTo>
                <a:lnTo>
                  <a:pt x="121" y="214"/>
                </a:lnTo>
                <a:lnTo>
                  <a:pt x="125" y="209"/>
                </a:lnTo>
                <a:lnTo>
                  <a:pt x="69" y="153"/>
                </a:lnTo>
                <a:lnTo>
                  <a:pt x="210" y="11"/>
                </a:lnTo>
                <a:lnTo>
                  <a:pt x="210" y="94"/>
                </a:lnTo>
                <a:lnTo>
                  <a:pt x="217" y="94"/>
                </a:lnTo>
                <a:lnTo>
                  <a:pt x="217" y="0"/>
                </a:lnTo>
                <a:lnTo>
                  <a:pt x="123" y="0"/>
                </a:lnTo>
                <a:lnTo>
                  <a:pt x="123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3" name="Rectangle 208"/>
          <p:cNvSpPr>
            <a:spLocks noChangeArrowheads="1"/>
          </p:cNvSpPr>
          <p:nvPr/>
        </p:nvSpPr>
        <p:spPr bwMode="auto">
          <a:xfrm>
            <a:off x="2171867" y="2435914"/>
            <a:ext cx="9860" cy="281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26" name="Группа 425"/>
          <p:cNvGrpSpPr/>
          <p:nvPr/>
        </p:nvGrpSpPr>
        <p:grpSpPr>
          <a:xfrm>
            <a:off x="2073276" y="2451407"/>
            <a:ext cx="302815" cy="278872"/>
            <a:chOff x="2073276" y="2451407"/>
            <a:chExt cx="302815" cy="278872"/>
          </a:xfrm>
          <a:solidFill>
            <a:schemeClr val="tx2"/>
          </a:solidFill>
        </p:grpSpPr>
        <p:sp>
          <p:nvSpPr>
            <p:cNvPr id="201" name="Freeform 206"/>
            <p:cNvSpPr>
              <a:spLocks noEditPoints="1"/>
            </p:cNvSpPr>
            <p:nvPr/>
          </p:nvSpPr>
          <p:spPr bwMode="auto">
            <a:xfrm>
              <a:off x="2097220" y="2473942"/>
              <a:ext cx="278871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2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4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2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2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0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29"/>
                    <a:pt x="42" y="8"/>
                    <a:pt x="68" y="8"/>
                  </a:cubicBezTo>
                  <a:cubicBezTo>
                    <a:pt x="77" y="8"/>
                    <a:pt x="85" y="10"/>
                    <a:pt x="92" y="14"/>
                  </a:cubicBezTo>
                  <a:cubicBezTo>
                    <a:pt x="69" y="24"/>
                    <a:pt x="51" y="43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69"/>
                    <a:pt x="24" y="72"/>
                  </a:cubicBezTo>
                  <a:cubicBezTo>
                    <a:pt x="21" y="67"/>
                    <a:pt x="20" y="62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3" y="76"/>
                    <a:pt x="40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9" y="16"/>
                    <a:pt x="124" y="16"/>
                  </a:cubicBezTo>
                  <a:cubicBezTo>
                    <a:pt x="166" y="16"/>
                    <a:pt x="200" y="46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2" name="Rectangle 207"/>
            <p:cNvSpPr>
              <a:spLocks noChangeArrowheads="1"/>
            </p:cNvSpPr>
            <p:nvPr/>
          </p:nvSpPr>
          <p:spPr bwMode="auto">
            <a:xfrm>
              <a:off x="2073276" y="2535913"/>
              <a:ext cx="28169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Freeform 209"/>
            <p:cNvSpPr>
              <a:spLocks/>
            </p:cNvSpPr>
            <p:nvPr/>
          </p:nvSpPr>
          <p:spPr bwMode="auto">
            <a:xfrm>
              <a:off x="2088769" y="2451407"/>
              <a:ext cx="35211" cy="35211"/>
            </a:xfrm>
            <a:custGeom>
              <a:avLst/>
              <a:gdLst>
                <a:gd name="T0" fmla="*/ 5 w 25"/>
                <a:gd name="T1" fmla="*/ 0 h 25"/>
                <a:gd name="T2" fmla="*/ 25 w 25"/>
                <a:gd name="T3" fmla="*/ 20 h 25"/>
                <a:gd name="T4" fmla="*/ 20 w 25"/>
                <a:gd name="T5" fmla="*/ 25 h 25"/>
                <a:gd name="T6" fmla="*/ 0 w 25"/>
                <a:gd name="T7" fmla="*/ 5 h 25"/>
                <a:gd name="T8" fmla="*/ 5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5" y="0"/>
                  </a:moveTo>
                  <a:lnTo>
                    <a:pt x="25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Rectangle 210"/>
            <p:cNvSpPr>
              <a:spLocks noChangeArrowheads="1"/>
            </p:cNvSpPr>
            <p:nvPr/>
          </p:nvSpPr>
          <p:spPr bwMode="auto">
            <a:xfrm>
              <a:off x="2163416" y="2664082"/>
              <a:ext cx="8451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Rectangle 211"/>
            <p:cNvSpPr>
              <a:spLocks noChangeArrowheads="1"/>
            </p:cNvSpPr>
            <p:nvPr/>
          </p:nvSpPr>
          <p:spPr bwMode="auto">
            <a:xfrm>
              <a:off x="2209895" y="2664082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Rectangle 212"/>
            <p:cNvSpPr>
              <a:spLocks noChangeArrowheads="1"/>
            </p:cNvSpPr>
            <p:nvPr/>
          </p:nvSpPr>
          <p:spPr bwMode="auto">
            <a:xfrm>
              <a:off x="2257782" y="2664082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8" name="Rectangle 213"/>
            <p:cNvSpPr>
              <a:spLocks noChangeArrowheads="1"/>
            </p:cNvSpPr>
            <p:nvPr/>
          </p:nvSpPr>
          <p:spPr bwMode="auto">
            <a:xfrm>
              <a:off x="2304260" y="2664082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7" name="Группа 426"/>
          <p:cNvGrpSpPr/>
          <p:nvPr/>
        </p:nvGrpSpPr>
        <p:grpSpPr>
          <a:xfrm>
            <a:off x="2466231" y="2455633"/>
            <a:ext cx="302815" cy="254927"/>
            <a:chOff x="2466231" y="2455633"/>
            <a:chExt cx="302815" cy="254927"/>
          </a:xfrm>
          <a:solidFill>
            <a:schemeClr val="tx2"/>
          </a:solidFill>
        </p:grpSpPr>
        <p:sp>
          <p:nvSpPr>
            <p:cNvPr id="209" name="Freeform 214"/>
            <p:cNvSpPr>
              <a:spLocks noEditPoints="1"/>
            </p:cNvSpPr>
            <p:nvPr/>
          </p:nvSpPr>
          <p:spPr bwMode="auto">
            <a:xfrm>
              <a:off x="2466231" y="2455633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4 h 152"/>
                <a:gd name="T20" fmla="*/ 0 w 256"/>
                <a:gd name="T21" fmla="*/ 52 h 152"/>
                <a:gd name="T22" fmla="*/ 1 w 256"/>
                <a:gd name="T23" fmla="*/ 58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6 w 256"/>
                <a:gd name="T39" fmla="*/ 82 h 152"/>
                <a:gd name="T40" fmla="*/ 9 w 256"/>
                <a:gd name="T41" fmla="*/ 64 h 152"/>
                <a:gd name="T42" fmla="*/ 16 w 256"/>
                <a:gd name="T43" fmla="*/ 64 h 152"/>
                <a:gd name="T44" fmla="*/ 56 w 256"/>
                <a:gd name="T45" fmla="*/ 24 h 152"/>
                <a:gd name="T46" fmla="*/ 53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2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50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2" y="76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0" name="Rectangle 215"/>
            <p:cNvSpPr>
              <a:spLocks noChangeArrowheads="1"/>
            </p:cNvSpPr>
            <p:nvPr/>
          </p:nvSpPr>
          <p:spPr bwMode="auto">
            <a:xfrm>
              <a:off x="2554962" y="2644363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Rectangle 216"/>
            <p:cNvSpPr>
              <a:spLocks noChangeArrowheads="1"/>
            </p:cNvSpPr>
            <p:nvPr/>
          </p:nvSpPr>
          <p:spPr bwMode="auto">
            <a:xfrm>
              <a:off x="2602849" y="2644363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Rectangle 217"/>
            <p:cNvSpPr>
              <a:spLocks noChangeArrowheads="1"/>
            </p:cNvSpPr>
            <p:nvPr/>
          </p:nvSpPr>
          <p:spPr bwMode="auto">
            <a:xfrm>
              <a:off x="2650736" y="2644363"/>
              <a:ext cx="8451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3" name="Rectangle 218"/>
            <p:cNvSpPr>
              <a:spLocks noChangeArrowheads="1"/>
            </p:cNvSpPr>
            <p:nvPr/>
          </p:nvSpPr>
          <p:spPr bwMode="auto">
            <a:xfrm>
              <a:off x="2697215" y="2644363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8" name="Группа 427"/>
          <p:cNvGrpSpPr/>
          <p:nvPr/>
        </p:nvGrpSpPr>
        <p:grpSpPr>
          <a:xfrm>
            <a:off x="2857777" y="2455633"/>
            <a:ext cx="302815" cy="254927"/>
            <a:chOff x="2857777" y="2455633"/>
            <a:chExt cx="302815" cy="254927"/>
          </a:xfrm>
          <a:solidFill>
            <a:schemeClr val="tx2"/>
          </a:solidFill>
        </p:grpSpPr>
        <p:sp>
          <p:nvSpPr>
            <p:cNvPr id="214" name="Freeform 219"/>
            <p:cNvSpPr>
              <a:spLocks noEditPoints="1"/>
            </p:cNvSpPr>
            <p:nvPr/>
          </p:nvSpPr>
          <p:spPr bwMode="auto">
            <a:xfrm>
              <a:off x="2857777" y="2455633"/>
              <a:ext cx="302815" cy="178872"/>
            </a:xfrm>
            <a:custGeom>
              <a:avLst/>
              <a:gdLst>
                <a:gd name="T0" fmla="*/ 22 w 256"/>
                <a:gd name="T1" fmla="*/ 100 h 152"/>
                <a:gd name="T2" fmla="*/ 20 w 256"/>
                <a:gd name="T3" fmla="*/ 112 h 152"/>
                <a:gd name="T4" fmla="*/ 60 w 256"/>
                <a:gd name="T5" fmla="*/ 152 h 152"/>
                <a:gd name="T6" fmla="*/ 224 w 256"/>
                <a:gd name="T7" fmla="*/ 152 h 152"/>
                <a:gd name="T8" fmla="*/ 256 w 256"/>
                <a:gd name="T9" fmla="*/ 120 h 152"/>
                <a:gd name="T10" fmla="*/ 228 w 256"/>
                <a:gd name="T11" fmla="*/ 80 h 152"/>
                <a:gd name="T12" fmla="*/ 144 w 256"/>
                <a:gd name="T13" fmla="*/ 8 h 152"/>
                <a:gd name="T14" fmla="*/ 100 w 256"/>
                <a:gd name="T15" fmla="*/ 21 h 152"/>
                <a:gd name="T16" fmla="*/ 56 w 256"/>
                <a:gd name="T17" fmla="*/ 0 h 152"/>
                <a:gd name="T18" fmla="*/ 0 w 256"/>
                <a:gd name="T19" fmla="*/ 56 h 152"/>
                <a:gd name="T20" fmla="*/ 9 w 256"/>
                <a:gd name="T21" fmla="*/ 86 h 152"/>
                <a:gd name="T22" fmla="*/ 22 w 256"/>
                <a:gd name="T23" fmla="*/ 100 h 152"/>
                <a:gd name="T24" fmla="*/ 220 w 256"/>
                <a:gd name="T25" fmla="*/ 84 h 152"/>
                <a:gd name="T26" fmla="*/ 220 w 256"/>
                <a:gd name="T27" fmla="*/ 88 h 152"/>
                <a:gd name="T28" fmla="*/ 224 w 256"/>
                <a:gd name="T29" fmla="*/ 88 h 152"/>
                <a:gd name="T30" fmla="*/ 248 w 256"/>
                <a:gd name="T31" fmla="*/ 120 h 152"/>
                <a:gd name="T32" fmla="*/ 224 w 256"/>
                <a:gd name="T33" fmla="*/ 144 h 152"/>
                <a:gd name="T34" fmla="*/ 60 w 256"/>
                <a:gd name="T35" fmla="*/ 144 h 152"/>
                <a:gd name="T36" fmla="*/ 28 w 256"/>
                <a:gd name="T37" fmla="*/ 112 h 152"/>
                <a:gd name="T38" fmla="*/ 60 w 256"/>
                <a:gd name="T39" fmla="*/ 76 h 152"/>
                <a:gd name="T40" fmla="*/ 72 w 256"/>
                <a:gd name="T41" fmla="*/ 76 h 152"/>
                <a:gd name="T42" fmla="*/ 72 w 256"/>
                <a:gd name="T43" fmla="*/ 73 h 152"/>
                <a:gd name="T44" fmla="*/ 144 w 256"/>
                <a:gd name="T45" fmla="*/ 16 h 152"/>
                <a:gd name="T46" fmla="*/ 220 w 256"/>
                <a:gd name="T47" fmla="*/ 84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8 w 256"/>
                <a:gd name="T61" fmla="*/ 56 h 152"/>
                <a:gd name="T62" fmla="*/ 56 w 256"/>
                <a:gd name="T63" fmla="*/ 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" y="100"/>
                  </a:move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7"/>
                    <a:pt x="4" y="77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lose/>
                  <a:moveTo>
                    <a:pt x="220" y="84"/>
                  </a:move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lose/>
                  <a:moveTo>
                    <a:pt x="56" y="8"/>
                  </a:move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ubicBezTo>
                    <a:pt x="11" y="74"/>
                    <a:pt x="8" y="65"/>
                    <a:pt x="8" y="56"/>
                  </a:cubicBezTo>
                  <a:cubicBezTo>
                    <a:pt x="8" y="29"/>
                    <a:pt x="30" y="8"/>
                    <a:pt x="5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Rectangle 220"/>
            <p:cNvSpPr>
              <a:spLocks noChangeArrowheads="1"/>
            </p:cNvSpPr>
            <p:nvPr/>
          </p:nvSpPr>
          <p:spPr bwMode="auto">
            <a:xfrm>
              <a:off x="2947917" y="2644363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Rectangle 221"/>
            <p:cNvSpPr>
              <a:spLocks noChangeArrowheads="1"/>
            </p:cNvSpPr>
            <p:nvPr/>
          </p:nvSpPr>
          <p:spPr bwMode="auto">
            <a:xfrm>
              <a:off x="2995804" y="2644363"/>
              <a:ext cx="8451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7" name="Rectangle 222"/>
            <p:cNvSpPr>
              <a:spLocks noChangeArrowheads="1"/>
            </p:cNvSpPr>
            <p:nvPr/>
          </p:nvSpPr>
          <p:spPr bwMode="auto">
            <a:xfrm>
              <a:off x="3042282" y="2644363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8" name="Rectangle 223"/>
            <p:cNvSpPr>
              <a:spLocks noChangeArrowheads="1"/>
            </p:cNvSpPr>
            <p:nvPr/>
          </p:nvSpPr>
          <p:spPr bwMode="auto">
            <a:xfrm>
              <a:off x="3090168" y="2644363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9" name="Группа 428"/>
          <p:cNvGrpSpPr/>
          <p:nvPr/>
        </p:nvGrpSpPr>
        <p:grpSpPr>
          <a:xfrm>
            <a:off x="3252139" y="2445773"/>
            <a:ext cx="302815" cy="274646"/>
            <a:chOff x="3252139" y="2445773"/>
            <a:chExt cx="302815" cy="274646"/>
          </a:xfrm>
          <a:solidFill>
            <a:schemeClr val="tx2"/>
          </a:solidFill>
        </p:grpSpPr>
        <p:sp>
          <p:nvSpPr>
            <p:cNvPr id="219" name="Freeform 224"/>
            <p:cNvSpPr>
              <a:spLocks noEditPoints="1"/>
            </p:cNvSpPr>
            <p:nvPr/>
          </p:nvSpPr>
          <p:spPr bwMode="auto">
            <a:xfrm>
              <a:off x="3252139" y="2445773"/>
              <a:ext cx="302815" cy="184506"/>
            </a:xfrm>
            <a:custGeom>
              <a:avLst/>
              <a:gdLst>
                <a:gd name="T0" fmla="*/ 44 w 256"/>
                <a:gd name="T1" fmla="*/ 156 h 156"/>
                <a:gd name="T2" fmla="*/ 220 w 256"/>
                <a:gd name="T3" fmla="*/ 156 h 156"/>
                <a:gd name="T4" fmla="*/ 256 w 256"/>
                <a:gd name="T5" fmla="*/ 120 h 156"/>
                <a:gd name="T6" fmla="*/ 223 w 256"/>
                <a:gd name="T7" fmla="*/ 80 h 156"/>
                <a:gd name="T8" fmla="*/ 136 w 256"/>
                <a:gd name="T9" fmla="*/ 0 h 156"/>
                <a:gd name="T10" fmla="*/ 48 w 256"/>
                <a:gd name="T11" fmla="*/ 64 h 156"/>
                <a:gd name="T12" fmla="*/ 44 w 256"/>
                <a:gd name="T13" fmla="*/ 64 h 156"/>
                <a:gd name="T14" fmla="*/ 0 w 256"/>
                <a:gd name="T15" fmla="*/ 112 h 156"/>
                <a:gd name="T16" fmla="*/ 44 w 256"/>
                <a:gd name="T17" fmla="*/ 156 h 156"/>
                <a:gd name="T18" fmla="*/ 44 w 256"/>
                <a:gd name="T19" fmla="*/ 72 h 156"/>
                <a:gd name="T20" fmla="*/ 55 w 256"/>
                <a:gd name="T21" fmla="*/ 72 h 156"/>
                <a:gd name="T22" fmla="*/ 56 w 256"/>
                <a:gd name="T23" fmla="*/ 69 h 156"/>
                <a:gd name="T24" fmla="*/ 136 w 256"/>
                <a:gd name="T25" fmla="*/ 8 h 156"/>
                <a:gd name="T26" fmla="*/ 216 w 256"/>
                <a:gd name="T27" fmla="*/ 84 h 156"/>
                <a:gd name="T28" fmla="*/ 216 w 256"/>
                <a:gd name="T29" fmla="*/ 88 h 156"/>
                <a:gd name="T30" fmla="*/ 220 w 256"/>
                <a:gd name="T31" fmla="*/ 88 h 156"/>
                <a:gd name="T32" fmla="*/ 248 w 256"/>
                <a:gd name="T33" fmla="*/ 120 h 156"/>
                <a:gd name="T34" fmla="*/ 220 w 256"/>
                <a:gd name="T35" fmla="*/ 148 h 156"/>
                <a:gd name="T36" fmla="*/ 44 w 256"/>
                <a:gd name="T37" fmla="*/ 148 h 156"/>
                <a:gd name="T38" fmla="*/ 8 w 256"/>
                <a:gd name="T39" fmla="*/ 112 h 156"/>
                <a:gd name="T40" fmla="*/ 44 w 256"/>
                <a:gd name="T41" fmla="*/ 7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44" y="156"/>
                  </a:move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0"/>
                    <a:pt x="256" y="120"/>
                  </a:cubicBezTo>
                  <a:cubicBezTo>
                    <a:pt x="256" y="102"/>
                    <a:pt x="243" y="83"/>
                    <a:pt x="223" y="80"/>
                  </a:cubicBezTo>
                  <a:cubicBezTo>
                    <a:pt x="221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8" y="156"/>
                    <a:pt x="44" y="156"/>
                  </a:cubicBezTo>
                  <a:close/>
                  <a:moveTo>
                    <a:pt x="44" y="72"/>
                  </a:move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0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2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0" name="Rectangle 225"/>
            <p:cNvSpPr>
              <a:spLocks noChangeArrowheads="1"/>
            </p:cNvSpPr>
            <p:nvPr/>
          </p:nvSpPr>
          <p:spPr bwMode="auto">
            <a:xfrm>
              <a:off x="3350730" y="2654222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Rectangle 226"/>
            <p:cNvSpPr>
              <a:spLocks noChangeArrowheads="1"/>
            </p:cNvSpPr>
            <p:nvPr/>
          </p:nvSpPr>
          <p:spPr bwMode="auto">
            <a:xfrm>
              <a:off x="3304251" y="2654222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2" name="Rectangle 227"/>
            <p:cNvSpPr>
              <a:spLocks noChangeArrowheads="1"/>
            </p:cNvSpPr>
            <p:nvPr/>
          </p:nvSpPr>
          <p:spPr bwMode="auto">
            <a:xfrm>
              <a:off x="3398617" y="2654222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3" name="Rectangle 228"/>
            <p:cNvSpPr>
              <a:spLocks noChangeArrowheads="1"/>
            </p:cNvSpPr>
            <p:nvPr/>
          </p:nvSpPr>
          <p:spPr bwMode="auto">
            <a:xfrm>
              <a:off x="3446504" y="2654222"/>
              <a:ext cx="8451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4" name="Rectangle 229"/>
            <p:cNvSpPr>
              <a:spLocks noChangeArrowheads="1"/>
            </p:cNvSpPr>
            <p:nvPr/>
          </p:nvSpPr>
          <p:spPr bwMode="auto">
            <a:xfrm>
              <a:off x="3492982" y="2654222"/>
              <a:ext cx="9860" cy="6619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25" name="Freeform 230"/>
          <p:cNvSpPr>
            <a:spLocks/>
          </p:cNvSpPr>
          <p:nvPr/>
        </p:nvSpPr>
        <p:spPr bwMode="auto">
          <a:xfrm>
            <a:off x="3284533" y="3607735"/>
            <a:ext cx="236618" cy="307040"/>
          </a:xfrm>
          <a:custGeom>
            <a:avLst/>
            <a:gdLst>
              <a:gd name="T0" fmla="*/ 191 w 200"/>
              <a:gd name="T1" fmla="*/ 4 h 260"/>
              <a:gd name="T2" fmla="*/ 184 w 200"/>
              <a:gd name="T3" fmla="*/ 0 h 260"/>
              <a:gd name="T4" fmla="*/ 144 w 200"/>
              <a:gd name="T5" fmla="*/ 126 h 260"/>
              <a:gd name="T6" fmla="*/ 55 w 200"/>
              <a:gd name="T7" fmla="*/ 126 h 260"/>
              <a:gd name="T8" fmla="*/ 15 w 200"/>
              <a:gd name="T9" fmla="*/ 0 h 260"/>
              <a:gd name="T10" fmla="*/ 8 w 200"/>
              <a:gd name="T11" fmla="*/ 4 h 260"/>
              <a:gd name="T12" fmla="*/ 47 w 200"/>
              <a:gd name="T13" fmla="*/ 126 h 260"/>
              <a:gd name="T14" fmla="*/ 0 w 200"/>
              <a:gd name="T15" fmla="*/ 126 h 260"/>
              <a:gd name="T16" fmla="*/ 0 w 200"/>
              <a:gd name="T17" fmla="*/ 134 h 260"/>
              <a:gd name="T18" fmla="*/ 47 w 200"/>
              <a:gd name="T19" fmla="*/ 134 h 260"/>
              <a:gd name="T20" fmla="*/ 8 w 200"/>
              <a:gd name="T21" fmla="*/ 256 h 260"/>
              <a:gd name="T22" fmla="*/ 15 w 200"/>
              <a:gd name="T23" fmla="*/ 260 h 260"/>
              <a:gd name="T24" fmla="*/ 55 w 200"/>
              <a:gd name="T25" fmla="*/ 134 h 260"/>
              <a:gd name="T26" fmla="*/ 144 w 200"/>
              <a:gd name="T27" fmla="*/ 134 h 260"/>
              <a:gd name="T28" fmla="*/ 184 w 200"/>
              <a:gd name="T29" fmla="*/ 260 h 260"/>
              <a:gd name="T30" fmla="*/ 191 w 200"/>
              <a:gd name="T31" fmla="*/ 256 h 260"/>
              <a:gd name="T32" fmla="*/ 152 w 200"/>
              <a:gd name="T33" fmla="*/ 134 h 260"/>
              <a:gd name="T34" fmla="*/ 200 w 200"/>
              <a:gd name="T35" fmla="*/ 134 h 260"/>
              <a:gd name="T36" fmla="*/ 200 w 200"/>
              <a:gd name="T37" fmla="*/ 126 h 260"/>
              <a:gd name="T38" fmla="*/ 152 w 200"/>
              <a:gd name="T39" fmla="*/ 126 h 260"/>
              <a:gd name="T40" fmla="*/ 191 w 200"/>
              <a:gd name="T41" fmla="*/ 4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00" h="260">
                <a:moveTo>
                  <a:pt x="191" y="4"/>
                </a:moveTo>
                <a:cubicBezTo>
                  <a:pt x="184" y="0"/>
                  <a:pt x="184" y="0"/>
                  <a:pt x="184" y="0"/>
                </a:cubicBezTo>
                <a:cubicBezTo>
                  <a:pt x="183" y="3"/>
                  <a:pt x="145" y="63"/>
                  <a:pt x="144" y="126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4" y="63"/>
                  <a:pt x="17" y="3"/>
                  <a:pt x="15" y="0"/>
                </a:cubicBezTo>
                <a:cubicBezTo>
                  <a:pt x="8" y="4"/>
                  <a:pt x="8" y="4"/>
                  <a:pt x="8" y="4"/>
                </a:cubicBezTo>
                <a:cubicBezTo>
                  <a:pt x="9" y="5"/>
                  <a:pt x="46" y="66"/>
                  <a:pt x="47" y="126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4"/>
                  <a:pt x="0" y="134"/>
                  <a:pt x="0" y="134"/>
                </a:cubicBezTo>
                <a:cubicBezTo>
                  <a:pt x="47" y="134"/>
                  <a:pt x="47" y="134"/>
                  <a:pt x="47" y="134"/>
                </a:cubicBezTo>
                <a:cubicBezTo>
                  <a:pt x="46" y="195"/>
                  <a:pt x="9" y="256"/>
                  <a:pt x="8" y="256"/>
                </a:cubicBezTo>
                <a:cubicBezTo>
                  <a:pt x="15" y="260"/>
                  <a:pt x="15" y="260"/>
                  <a:pt x="15" y="260"/>
                </a:cubicBezTo>
                <a:cubicBezTo>
                  <a:pt x="17" y="258"/>
                  <a:pt x="54" y="197"/>
                  <a:pt x="55" y="134"/>
                </a:cubicBezTo>
                <a:cubicBezTo>
                  <a:pt x="144" y="134"/>
                  <a:pt x="144" y="134"/>
                  <a:pt x="144" y="134"/>
                </a:cubicBezTo>
                <a:cubicBezTo>
                  <a:pt x="145" y="197"/>
                  <a:pt x="183" y="258"/>
                  <a:pt x="184" y="260"/>
                </a:cubicBezTo>
                <a:cubicBezTo>
                  <a:pt x="191" y="256"/>
                  <a:pt x="191" y="256"/>
                  <a:pt x="191" y="256"/>
                </a:cubicBezTo>
                <a:cubicBezTo>
                  <a:pt x="191" y="256"/>
                  <a:pt x="153" y="195"/>
                  <a:pt x="152" y="134"/>
                </a:cubicBezTo>
                <a:cubicBezTo>
                  <a:pt x="200" y="134"/>
                  <a:pt x="200" y="134"/>
                  <a:pt x="200" y="134"/>
                </a:cubicBezTo>
                <a:cubicBezTo>
                  <a:pt x="200" y="126"/>
                  <a:pt x="200" y="126"/>
                  <a:pt x="200" y="126"/>
                </a:cubicBezTo>
                <a:cubicBezTo>
                  <a:pt x="152" y="126"/>
                  <a:pt x="152" y="126"/>
                  <a:pt x="152" y="126"/>
                </a:cubicBezTo>
                <a:cubicBezTo>
                  <a:pt x="153" y="66"/>
                  <a:pt x="191" y="5"/>
                  <a:pt x="191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6" name="Freeform 231"/>
          <p:cNvSpPr>
            <a:spLocks noEditPoints="1"/>
          </p:cNvSpPr>
          <p:nvPr/>
        </p:nvSpPr>
        <p:spPr bwMode="auto">
          <a:xfrm>
            <a:off x="4036639" y="1645780"/>
            <a:ext cx="302815" cy="302815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128 w 256"/>
              <a:gd name="T5" fmla="*/ 256 h 256"/>
              <a:gd name="T6" fmla="*/ 256 w 256"/>
              <a:gd name="T7" fmla="*/ 128 h 256"/>
              <a:gd name="T8" fmla="*/ 128 w 256"/>
              <a:gd name="T9" fmla="*/ 0 h 256"/>
              <a:gd name="T10" fmla="*/ 248 w 256"/>
              <a:gd name="T11" fmla="*/ 128 h 256"/>
              <a:gd name="T12" fmla="*/ 248 w 256"/>
              <a:gd name="T13" fmla="*/ 136 h 256"/>
              <a:gd name="T14" fmla="*/ 8 w 256"/>
              <a:gd name="T15" fmla="*/ 136 h 256"/>
              <a:gd name="T16" fmla="*/ 8 w 256"/>
              <a:gd name="T17" fmla="*/ 128 h 256"/>
              <a:gd name="T18" fmla="*/ 8 w 256"/>
              <a:gd name="T19" fmla="*/ 120 h 256"/>
              <a:gd name="T20" fmla="*/ 248 w 256"/>
              <a:gd name="T21" fmla="*/ 120 h 256"/>
              <a:gd name="T22" fmla="*/ 248 w 256"/>
              <a:gd name="T23" fmla="*/ 128 h 256"/>
              <a:gd name="T24" fmla="*/ 46 w 256"/>
              <a:gd name="T25" fmla="*/ 216 h 256"/>
              <a:gd name="T26" fmla="*/ 209 w 256"/>
              <a:gd name="T27" fmla="*/ 216 h 256"/>
              <a:gd name="T28" fmla="*/ 188 w 256"/>
              <a:gd name="T29" fmla="*/ 232 h 256"/>
              <a:gd name="T30" fmla="*/ 68 w 256"/>
              <a:gd name="T31" fmla="*/ 232 h 256"/>
              <a:gd name="T32" fmla="*/ 46 w 256"/>
              <a:gd name="T33" fmla="*/ 216 h 256"/>
              <a:gd name="T34" fmla="*/ 38 w 256"/>
              <a:gd name="T35" fmla="*/ 208 h 256"/>
              <a:gd name="T36" fmla="*/ 26 w 256"/>
              <a:gd name="T37" fmla="*/ 192 h 256"/>
              <a:gd name="T38" fmla="*/ 229 w 256"/>
              <a:gd name="T39" fmla="*/ 192 h 256"/>
              <a:gd name="T40" fmla="*/ 217 w 256"/>
              <a:gd name="T41" fmla="*/ 208 h 256"/>
              <a:gd name="T42" fmla="*/ 38 w 256"/>
              <a:gd name="T43" fmla="*/ 208 h 256"/>
              <a:gd name="T44" fmla="*/ 22 w 256"/>
              <a:gd name="T45" fmla="*/ 184 h 256"/>
              <a:gd name="T46" fmla="*/ 15 w 256"/>
              <a:gd name="T47" fmla="*/ 168 h 256"/>
              <a:gd name="T48" fmla="*/ 241 w 256"/>
              <a:gd name="T49" fmla="*/ 168 h 256"/>
              <a:gd name="T50" fmla="*/ 234 w 256"/>
              <a:gd name="T51" fmla="*/ 184 h 256"/>
              <a:gd name="T52" fmla="*/ 22 w 256"/>
              <a:gd name="T53" fmla="*/ 184 h 256"/>
              <a:gd name="T54" fmla="*/ 12 w 256"/>
              <a:gd name="T55" fmla="*/ 160 h 256"/>
              <a:gd name="T56" fmla="*/ 9 w 256"/>
              <a:gd name="T57" fmla="*/ 144 h 256"/>
              <a:gd name="T58" fmla="*/ 247 w 256"/>
              <a:gd name="T59" fmla="*/ 144 h 256"/>
              <a:gd name="T60" fmla="*/ 243 w 256"/>
              <a:gd name="T61" fmla="*/ 160 h 256"/>
              <a:gd name="T62" fmla="*/ 12 w 256"/>
              <a:gd name="T63" fmla="*/ 160 h 256"/>
              <a:gd name="T64" fmla="*/ 9 w 256"/>
              <a:gd name="T65" fmla="*/ 112 h 256"/>
              <a:gd name="T66" fmla="*/ 12 w 256"/>
              <a:gd name="T67" fmla="*/ 96 h 256"/>
              <a:gd name="T68" fmla="*/ 243 w 256"/>
              <a:gd name="T69" fmla="*/ 96 h 256"/>
              <a:gd name="T70" fmla="*/ 247 w 256"/>
              <a:gd name="T71" fmla="*/ 112 h 256"/>
              <a:gd name="T72" fmla="*/ 9 w 256"/>
              <a:gd name="T73" fmla="*/ 112 h 256"/>
              <a:gd name="T74" fmla="*/ 15 w 256"/>
              <a:gd name="T75" fmla="*/ 88 h 256"/>
              <a:gd name="T76" fmla="*/ 22 w 256"/>
              <a:gd name="T77" fmla="*/ 72 h 256"/>
              <a:gd name="T78" fmla="*/ 234 w 256"/>
              <a:gd name="T79" fmla="*/ 72 h 256"/>
              <a:gd name="T80" fmla="*/ 241 w 256"/>
              <a:gd name="T81" fmla="*/ 88 h 256"/>
              <a:gd name="T82" fmla="*/ 15 w 256"/>
              <a:gd name="T83" fmla="*/ 88 h 256"/>
              <a:gd name="T84" fmla="*/ 26 w 256"/>
              <a:gd name="T85" fmla="*/ 64 h 256"/>
              <a:gd name="T86" fmla="*/ 38 w 256"/>
              <a:gd name="T87" fmla="*/ 48 h 256"/>
              <a:gd name="T88" fmla="*/ 217 w 256"/>
              <a:gd name="T89" fmla="*/ 48 h 256"/>
              <a:gd name="T90" fmla="*/ 229 w 256"/>
              <a:gd name="T91" fmla="*/ 64 h 256"/>
              <a:gd name="T92" fmla="*/ 26 w 256"/>
              <a:gd name="T93" fmla="*/ 64 h 256"/>
              <a:gd name="T94" fmla="*/ 46 w 256"/>
              <a:gd name="T95" fmla="*/ 40 h 256"/>
              <a:gd name="T96" fmla="*/ 68 w 256"/>
              <a:gd name="T97" fmla="*/ 24 h 256"/>
              <a:gd name="T98" fmla="*/ 188 w 256"/>
              <a:gd name="T99" fmla="*/ 24 h 256"/>
              <a:gd name="T100" fmla="*/ 209 w 256"/>
              <a:gd name="T101" fmla="*/ 40 h 256"/>
              <a:gd name="T102" fmla="*/ 46 w 256"/>
              <a:gd name="T103" fmla="*/ 40 h 256"/>
              <a:gd name="T104" fmla="*/ 171 w 256"/>
              <a:gd name="T105" fmla="*/ 16 h 256"/>
              <a:gd name="T106" fmla="*/ 85 w 256"/>
              <a:gd name="T107" fmla="*/ 16 h 256"/>
              <a:gd name="T108" fmla="*/ 128 w 256"/>
              <a:gd name="T109" fmla="*/ 8 h 256"/>
              <a:gd name="T110" fmla="*/ 171 w 256"/>
              <a:gd name="T111" fmla="*/ 16 h 256"/>
              <a:gd name="T112" fmla="*/ 85 w 256"/>
              <a:gd name="T113" fmla="*/ 240 h 256"/>
              <a:gd name="T114" fmla="*/ 171 w 256"/>
              <a:gd name="T115" fmla="*/ 240 h 256"/>
              <a:gd name="T116" fmla="*/ 128 w 256"/>
              <a:gd name="T117" fmla="*/ 248 h 256"/>
              <a:gd name="T118" fmla="*/ 85 w 256"/>
              <a:gd name="T119" fmla="*/ 24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ubicBezTo>
                  <a:pt x="198" y="256"/>
                  <a:pt x="256" y="198"/>
                  <a:pt x="256" y="128"/>
                </a:cubicBezTo>
                <a:cubicBezTo>
                  <a:pt x="256" y="57"/>
                  <a:pt x="198" y="0"/>
                  <a:pt x="128" y="0"/>
                </a:cubicBezTo>
                <a:close/>
                <a:moveTo>
                  <a:pt x="248" y="128"/>
                </a:moveTo>
                <a:cubicBezTo>
                  <a:pt x="248" y="130"/>
                  <a:pt x="248" y="133"/>
                  <a:pt x="248" y="136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133"/>
                  <a:pt x="8" y="130"/>
                  <a:pt x="8" y="128"/>
                </a:cubicBezTo>
                <a:cubicBezTo>
                  <a:pt x="8" y="125"/>
                  <a:pt x="8" y="122"/>
                  <a:pt x="8" y="120"/>
                </a:cubicBezTo>
                <a:cubicBezTo>
                  <a:pt x="248" y="120"/>
                  <a:pt x="248" y="120"/>
                  <a:pt x="248" y="120"/>
                </a:cubicBezTo>
                <a:cubicBezTo>
                  <a:pt x="248" y="122"/>
                  <a:pt x="248" y="125"/>
                  <a:pt x="248" y="128"/>
                </a:cubicBezTo>
                <a:close/>
                <a:moveTo>
                  <a:pt x="46" y="216"/>
                </a:moveTo>
                <a:cubicBezTo>
                  <a:pt x="209" y="216"/>
                  <a:pt x="209" y="216"/>
                  <a:pt x="209" y="216"/>
                </a:cubicBezTo>
                <a:cubicBezTo>
                  <a:pt x="203" y="222"/>
                  <a:pt x="195" y="227"/>
                  <a:pt x="188" y="232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60" y="227"/>
                  <a:pt x="53" y="222"/>
                  <a:pt x="46" y="216"/>
                </a:cubicBezTo>
                <a:close/>
                <a:moveTo>
                  <a:pt x="38" y="208"/>
                </a:moveTo>
                <a:cubicBezTo>
                  <a:pt x="34" y="203"/>
                  <a:pt x="30" y="197"/>
                  <a:pt x="26" y="192"/>
                </a:cubicBezTo>
                <a:cubicBezTo>
                  <a:pt x="229" y="192"/>
                  <a:pt x="229" y="192"/>
                  <a:pt x="229" y="192"/>
                </a:cubicBezTo>
                <a:cubicBezTo>
                  <a:pt x="226" y="197"/>
                  <a:pt x="222" y="203"/>
                  <a:pt x="217" y="208"/>
                </a:cubicBezTo>
                <a:lnTo>
                  <a:pt x="38" y="208"/>
                </a:lnTo>
                <a:close/>
                <a:moveTo>
                  <a:pt x="22" y="184"/>
                </a:moveTo>
                <a:cubicBezTo>
                  <a:pt x="19" y="179"/>
                  <a:pt x="17" y="173"/>
                  <a:pt x="15" y="168"/>
                </a:cubicBezTo>
                <a:cubicBezTo>
                  <a:pt x="241" y="168"/>
                  <a:pt x="241" y="168"/>
                  <a:pt x="241" y="168"/>
                </a:cubicBezTo>
                <a:cubicBezTo>
                  <a:pt x="239" y="173"/>
                  <a:pt x="237" y="179"/>
                  <a:pt x="234" y="184"/>
                </a:cubicBezTo>
                <a:lnTo>
                  <a:pt x="22" y="184"/>
                </a:lnTo>
                <a:close/>
                <a:moveTo>
                  <a:pt x="12" y="160"/>
                </a:moveTo>
                <a:cubicBezTo>
                  <a:pt x="11" y="155"/>
                  <a:pt x="10" y="149"/>
                  <a:pt x="9" y="144"/>
                </a:cubicBezTo>
                <a:cubicBezTo>
                  <a:pt x="247" y="144"/>
                  <a:pt x="247" y="144"/>
                  <a:pt x="247" y="144"/>
                </a:cubicBezTo>
                <a:cubicBezTo>
                  <a:pt x="246" y="149"/>
                  <a:pt x="245" y="155"/>
                  <a:pt x="243" y="160"/>
                </a:cubicBezTo>
                <a:lnTo>
                  <a:pt x="12" y="160"/>
                </a:lnTo>
                <a:close/>
                <a:moveTo>
                  <a:pt x="9" y="112"/>
                </a:moveTo>
                <a:cubicBezTo>
                  <a:pt x="10" y="106"/>
                  <a:pt x="11" y="101"/>
                  <a:pt x="12" y="96"/>
                </a:cubicBezTo>
                <a:cubicBezTo>
                  <a:pt x="243" y="96"/>
                  <a:pt x="243" y="96"/>
                  <a:pt x="243" y="96"/>
                </a:cubicBezTo>
                <a:cubicBezTo>
                  <a:pt x="245" y="101"/>
                  <a:pt x="246" y="106"/>
                  <a:pt x="247" y="112"/>
                </a:cubicBezTo>
                <a:lnTo>
                  <a:pt x="9" y="112"/>
                </a:lnTo>
                <a:close/>
                <a:moveTo>
                  <a:pt x="15" y="88"/>
                </a:moveTo>
                <a:cubicBezTo>
                  <a:pt x="17" y="82"/>
                  <a:pt x="19" y="77"/>
                  <a:pt x="22" y="72"/>
                </a:cubicBezTo>
                <a:cubicBezTo>
                  <a:pt x="234" y="72"/>
                  <a:pt x="234" y="72"/>
                  <a:pt x="234" y="72"/>
                </a:cubicBezTo>
                <a:cubicBezTo>
                  <a:pt x="237" y="77"/>
                  <a:pt x="239" y="82"/>
                  <a:pt x="241" y="88"/>
                </a:cubicBezTo>
                <a:lnTo>
                  <a:pt x="15" y="88"/>
                </a:lnTo>
                <a:close/>
                <a:moveTo>
                  <a:pt x="26" y="64"/>
                </a:moveTo>
                <a:cubicBezTo>
                  <a:pt x="30" y="58"/>
                  <a:pt x="34" y="53"/>
                  <a:pt x="38" y="48"/>
                </a:cubicBezTo>
                <a:cubicBezTo>
                  <a:pt x="217" y="48"/>
                  <a:pt x="217" y="48"/>
                  <a:pt x="217" y="48"/>
                </a:cubicBezTo>
                <a:cubicBezTo>
                  <a:pt x="222" y="53"/>
                  <a:pt x="226" y="58"/>
                  <a:pt x="229" y="64"/>
                </a:cubicBezTo>
                <a:lnTo>
                  <a:pt x="26" y="64"/>
                </a:lnTo>
                <a:close/>
                <a:moveTo>
                  <a:pt x="46" y="40"/>
                </a:moveTo>
                <a:cubicBezTo>
                  <a:pt x="53" y="34"/>
                  <a:pt x="60" y="28"/>
                  <a:pt x="68" y="24"/>
                </a:cubicBezTo>
                <a:cubicBezTo>
                  <a:pt x="188" y="24"/>
                  <a:pt x="188" y="24"/>
                  <a:pt x="188" y="24"/>
                </a:cubicBezTo>
                <a:cubicBezTo>
                  <a:pt x="195" y="28"/>
                  <a:pt x="203" y="34"/>
                  <a:pt x="209" y="40"/>
                </a:cubicBezTo>
                <a:lnTo>
                  <a:pt x="46" y="40"/>
                </a:lnTo>
                <a:close/>
                <a:moveTo>
                  <a:pt x="171" y="16"/>
                </a:moveTo>
                <a:cubicBezTo>
                  <a:pt x="85" y="16"/>
                  <a:pt x="85" y="16"/>
                  <a:pt x="85" y="16"/>
                </a:cubicBezTo>
                <a:cubicBezTo>
                  <a:pt x="98" y="11"/>
                  <a:pt x="113" y="8"/>
                  <a:pt x="128" y="8"/>
                </a:cubicBezTo>
                <a:cubicBezTo>
                  <a:pt x="143" y="8"/>
                  <a:pt x="157" y="11"/>
                  <a:pt x="171" y="16"/>
                </a:cubicBezTo>
                <a:close/>
                <a:moveTo>
                  <a:pt x="85" y="240"/>
                </a:moveTo>
                <a:cubicBezTo>
                  <a:pt x="171" y="240"/>
                  <a:pt x="171" y="240"/>
                  <a:pt x="171" y="240"/>
                </a:cubicBezTo>
                <a:cubicBezTo>
                  <a:pt x="157" y="245"/>
                  <a:pt x="143" y="248"/>
                  <a:pt x="128" y="248"/>
                </a:cubicBezTo>
                <a:cubicBezTo>
                  <a:pt x="113" y="248"/>
                  <a:pt x="98" y="245"/>
                  <a:pt x="85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7" name="Freeform 232"/>
          <p:cNvSpPr>
            <a:spLocks noEditPoints="1"/>
          </p:cNvSpPr>
          <p:nvPr/>
        </p:nvSpPr>
        <p:spPr bwMode="auto">
          <a:xfrm>
            <a:off x="4429594" y="1645780"/>
            <a:ext cx="302815" cy="302815"/>
          </a:xfrm>
          <a:custGeom>
            <a:avLst/>
            <a:gdLst>
              <a:gd name="T0" fmla="*/ 128 w 256"/>
              <a:gd name="T1" fmla="*/ 256 h 256"/>
              <a:gd name="T2" fmla="*/ 256 w 256"/>
              <a:gd name="T3" fmla="*/ 128 h 256"/>
              <a:gd name="T4" fmla="*/ 128 w 256"/>
              <a:gd name="T5" fmla="*/ 0 h 256"/>
              <a:gd name="T6" fmla="*/ 0 w 256"/>
              <a:gd name="T7" fmla="*/ 128 h 256"/>
              <a:gd name="T8" fmla="*/ 128 w 256"/>
              <a:gd name="T9" fmla="*/ 256 h 256"/>
              <a:gd name="T10" fmla="*/ 8 w 256"/>
              <a:gd name="T11" fmla="*/ 128 h 256"/>
              <a:gd name="T12" fmla="*/ 8 w 256"/>
              <a:gd name="T13" fmla="*/ 120 h 256"/>
              <a:gd name="T14" fmla="*/ 124 w 256"/>
              <a:gd name="T15" fmla="*/ 120 h 256"/>
              <a:gd name="T16" fmla="*/ 124 w 256"/>
              <a:gd name="T17" fmla="*/ 136 h 256"/>
              <a:gd name="T18" fmla="*/ 8 w 256"/>
              <a:gd name="T19" fmla="*/ 136 h 256"/>
              <a:gd name="T20" fmla="*/ 8 w 256"/>
              <a:gd name="T21" fmla="*/ 128 h 256"/>
              <a:gd name="T22" fmla="*/ 124 w 256"/>
              <a:gd name="T23" fmla="*/ 248 h 256"/>
              <a:gd name="T24" fmla="*/ 85 w 256"/>
              <a:gd name="T25" fmla="*/ 240 h 256"/>
              <a:gd name="T26" fmla="*/ 124 w 256"/>
              <a:gd name="T27" fmla="*/ 240 h 256"/>
              <a:gd name="T28" fmla="*/ 124 w 256"/>
              <a:gd name="T29" fmla="*/ 248 h 256"/>
              <a:gd name="T30" fmla="*/ 124 w 256"/>
              <a:gd name="T31" fmla="*/ 16 h 256"/>
              <a:gd name="T32" fmla="*/ 85 w 256"/>
              <a:gd name="T33" fmla="*/ 16 h 256"/>
              <a:gd name="T34" fmla="*/ 124 w 256"/>
              <a:gd name="T35" fmla="*/ 8 h 256"/>
              <a:gd name="T36" fmla="*/ 124 w 256"/>
              <a:gd name="T37" fmla="*/ 16 h 256"/>
              <a:gd name="T38" fmla="*/ 124 w 256"/>
              <a:gd name="T39" fmla="*/ 24 h 256"/>
              <a:gd name="T40" fmla="*/ 124 w 256"/>
              <a:gd name="T41" fmla="*/ 40 h 256"/>
              <a:gd name="T42" fmla="*/ 46 w 256"/>
              <a:gd name="T43" fmla="*/ 40 h 256"/>
              <a:gd name="T44" fmla="*/ 68 w 256"/>
              <a:gd name="T45" fmla="*/ 24 h 256"/>
              <a:gd name="T46" fmla="*/ 124 w 256"/>
              <a:gd name="T47" fmla="*/ 24 h 256"/>
              <a:gd name="T48" fmla="*/ 124 w 256"/>
              <a:gd name="T49" fmla="*/ 48 h 256"/>
              <a:gd name="T50" fmla="*/ 124 w 256"/>
              <a:gd name="T51" fmla="*/ 64 h 256"/>
              <a:gd name="T52" fmla="*/ 27 w 256"/>
              <a:gd name="T53" fmla="*/ 64 h 256"/>
              <a:gd name="T54" fmla="*/ 39 w 256"/>
              <a:gd name="T55" fmla="*/ 48 h 256"/>
              <a:gd name="T56" fmla="*/ 124 w 256"/>
              <a:gd name="T57" fmla="*/ 48 h 256"/>
              <a:gd name="T58" fmla="*/ 124 w 256"/>
              <a:gd name="T59" fmla="*/ 72 h 256"/>
              <a:gd name="T60" fmla="*/ 124 w 256"/>
              <a:gd name="T61" fmla="*/ 88 h 256"/>
              <a:gd name="T62" fmla="*/ 15 w 256"/>
              <a:gd name="T63" fmla="*/ 88 h 256"/>
              <a:gd name="T64" fmla="*/ 22 w 256"/>
              <a:gd name="T65" fmla="*/ 72 h 256"/>
              <a:gd name="T66" fmla="*/ 124 w 256"/>
              <a:gd name="T67" fmla="*/ 72 h 256"/>
              <a:gd name="T68" fmla="*/ 124 w 256"/>
              <a:gd name="T69" fmla="*/ 96 h 256"/>
              <a:gd name="T70" fmla="*/ 124 w 256"/>
              <a:gd name="T71" fmla="*/ 112 h 256"/>
              <a:gd name="T72" fmla="*/ 9 w 256"/>
              <a:gd name="T73" fmla="*/ 112 h 256"/>
              <a:gd name="T74" fmla="*/ 12 w 256"/>
              <a:gd name="T75" fmla="*/ 96 h 256"/>
              <a:gd name="T76" fmla="*/ 124 w 256"/>
              <a:gd name="T77" fmla="*/ 96 h 256"/>
              <a:gd name="T78" fmla="*/ 124 w 256"/>
              <a:gd name="T79" fmla="*/ 144 h 256"/>
              <a:gd name="T80" fmla="*/ 124 w 256"/>
              <a:gd name="T81" fmla="*/ 160 h 256"/>
              <a:gd name="T82" fmla="*/ 12 w 256"/>
              <a:gd name="T83" fmla="*/ 160 h 256"/>
              <a:gd name="T84" fmla="*/ 9 w 256"/>
              <a:gd name="T85" fmla="*/ 144 h 256"/>
              <a:gd name="T86" fmla="*/ 124 w 256"/>
              <a:gd name="T87" fmla="*/ 144 h 256"/>
              <a:gd name="T88" fmla="*/ 124 w 256"/>
              <a:gd name="T89" fmla="*/ 168 h 256"/>
              <a:gd name="T90" fmla="*/ 124 w 256"/>
              <a:gd name="T91" fmla="*/ 184 h 256"/>
              <a:gd name="T92" fmla="*/ 22 w 256"/>
              <a:gd name="T93" fmla="*/ 184 h 256"/>
              <a:gd name="T94" fmla="*/ 15 w 256"/>
              <a:gd name="T95" fmla="*/ 168 h 256"/>
              <a:gd name="T96" fmla="*/ 124 w 256"/>
              <a:gd name="T97" fmla="*/ 168 h 256"/>
              <a:gd name="T98" fmla="*/ 124 w 256"/>
              <a:gd name="T99" fmla="*/ 192 h 256"/>
              <a:gd name="T100" fmla="*/ 124 w 256"/>
              <a:gd name="T101" fmla="*/ 208 h 256"/>
              <a:gd name="T102" fmla="*/ 39 w 256"/>
              <a:gd name="T103" fmla="*/ 208 h 256"/>
              <a:gd name="T104" fmla="*/ 27 w 256"/>
              <a:gd name="T105" fmla="*/ 192 h 256"/>
              <a:gd name="T106" fmla="*/ 124 w 256"/>
              <a:gd name="T107" fmla="*/ 192 h 256"/>
              <a:gd name="T108" fmla="*/ 124 w 256"/>
              <a:gd name="T109" fmla="*/ 216 h 256"/>
              <a:gd name="T110" fmla="*/ 124 w 256"/>
              <a:gd name="T111" fmla="*/ 232 h 256"/>
              <a:gd name="T112" fmla="*/ 68 w 256"/>
              <a:gd name="T113" fmla="*/ 232 h 256"/>
              <a:gd name="T114" fmla="*/ 46 w 256"/>
              <a:gd name="T115" fmla="*/ 216 h 256"/>
              <a:gd name="T116" fmla="*/ 124 w 256"/>
              <a:gd name="T117" fmla="*/ 216 h 256"/>
              <a:gd name="T118" fmla="*/ 248 w 256"/>
              <a:gd name="T119" fmla="*/ 128 h 256"/>
              <a:gd name="T120" fmla="*/ 132 w 256"/>
              <a:gd name="T121" fmla="*/ 248 h 256"/>
              <a:gd name="T122" fmla="*/ 132 w 256"/>
              <a:gd name="T123" fmla="*/ 8 h 256"/>
              <a:gd name="T124" fmla="*/ 248 w 256"/>
              <a:gd name="T125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lose/>
                <a:moveTo>
                  <a:pt x="8" y="128"/>
                </a:moveTo>
                <a:cubicBezTo>
                  <a:pt x="8" y="125"/>
                  <a:pt x="8" y="122"/>
                  <a:pt x="8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133"/>
                  <a:pt x="8" y="130"/>
                  <a:pt x="8" y="128"/>
                </a:cubicBezTo>
                <a:close/>
                <a:moveTo>
                  <a:pt x="124" y="248"/>
                </a:moveTo>
                <a:cubicBezTo>
                  <a:pt x="110" y="247"/>
                  <a:pt x="97" y="244"/>
                  <a:pt x="85" y="240"/>
                </a:cubicBezTo>
                <a:cubicBezTo>
                  <a:pt x="124" y="240"/>
                  <a:pt x="124" y="240"/>
                  <a:pt x="124" y="240"/>
                </a:cubicBezTo>
                <a:lnTo>
                  <a:pt x="124" y="248"/>
                </a:lnTo>
                <a:close/>
                <a:moveTo>
                  <a:pt x="124" y="16"/>
                </a:moveTo>
                <a:cubicBezTo>
                  <a:pt x="85" y="16"/>
                  <a:pt x="85" y="16"/>
                  <a:pt x="85" y="16"/>
                </a:cubicBezTo>
                <a:cubicBezTo>
                  <a:pt x="97" y="11"/>
                  <a:pt x="110" y="8"/>
                  <a:pt x="124" y="8"/>
                </a:cubicBezTo>
                <a:lnTo>
                  <a:pt x="124" y="16"/>
                </a:lnTo>
                <a:close/>
                <a:moveTo>
                  <a:pt x="124" y="24"/>
                </a:moveTo>
                <a:cubicBezTo>
                  <a:pt x="124" y="40"/>
                  <a:pt x="124" y="40"/>
                  <a:pt x="124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53" y="34"/>
                  <a:pt x="60" y="28"/>
                  <a:pt x="68" y="24"/>
                </a:cubicBezTo>
                <a:lnTo>
                  <a:pt x="124" y="24"/>
                </a:lnTo>
                <a:close/>
                <a:moveTo>
                  <a:pt x="124" y="48"/>
                </a:moveTo>
                <a:cubicBezTo>
                  <a:pt x="124" y="64"/>
                  <a:pt x="124" y="64"/>
                  <a:pt x="124" y="64"/>
                </a:cubicBezTo>
                <a:cubicBezTo>
                  <a:pt x="27" y="64"/>
                  <a:pt x="27" y="64"/>
                  <a:pt x="27" y="64"/>
                </a:cubicBezTo>
                <a:cubicBezTo>
                  <a:pt x="30" y="58"/>
                  <a:pt x="34" y="53"/>
                  <a:pt x="39" y="48"/>
                </a:cubicBezTo>
                <a:lnTo>
                  <a:pt x="124" y="48"/>
                </a:lnTo>
                <a:close/>
                <a:moveTo>
                  <a:pt x="124" y="72"/>
                </a:moveTo>
                <a:cubicBezTo>
                  <a:pt x="124" y="88"/>
                  <a:pt x="124" y="88"/>
                  <a:pt x="124" y="88"/>
                </a:cubicBezTo>
                <a:cubicBezTo>
                  <a:pt x="15" y="88"/>
                  <a:pt x="15" y="88"/>
                  <a:pt x="15" y="88"/>
                </a:cubicBezTo>
                <a:cubicBezTo>
                  <a:pt x="17" y="82"/>
                  <a:pt x="19" y="77"/>
                  <a:pt x="22" y="72"/>
                </a:cubicBezTo>
                <a:lnTo>
                  <a:pt x="124" y="72"/>
                </a:lnTo>
                <a:close/>
                <a:moveTo>
                  <a:pt x="124" y="96"/>
                </a:moveTo>
                <a:cubicBezTo>
                  <a:pt x="124" y="112"/>
                  <a:pt x="124" y="112"/>
                  <a:pt x="124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10" y="106"/>
                  <a:pt x="11" y="101"/>
                  <a:pt x="12" y="96"/>
                </a:cubicBezTo>
                <a:lnTo>
                  <a:pt x="124" y="96"/>
                </a:lnTo>
                <a:close/>
                <a:moveTo>
                  <a:pt x="124" y="144"/>
                </a:moveTo>
                <a:cubicBezTo>
                  <a:pt x="124" y="160"/>
                  <a:pt x="124" y="160"/>
                  <a:pt x="12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11" y="155"/>
                  <a:pt x="10" y="149"/>
                  <a:pt x="9" y="144"/>
                </a:cubicBezTo>
                <a:lnTo>
                  <a:pt x="124" y="144"/>
                </a:lnTo>
                <a:close/>
                <a:moveTo>
                  <a:pt x="124" y="168"/>
                </a:moveTo>
                <a:cubicBezTo>
                  <a:pt x="124" y="184"/>
                  <a:pt x="124" y="184"/>
                  <a:pt x="124" y="184"/>
                </a:cubicBezTo>
                <a:cubicBezTo>
                  <a:pt x="22" y="184"/>
                  <a:pt x="22" y="184"/>
                  <a:pt x="22" y="184"/>
                </a:cubicBezTo>
                <a:cubicBezTo>
                  <a:pt x="19" y="179"/>
                  <a:pt x="17" y="173"/>
                  <a:pt x="15" y="168"/>
                </a:cubicBezTo>
                <a:lnTo>
                  <a:pt x="124" y="168"/>
                </a:lnTo>
                <a:close/>
                <a:moveTo>
                  <a:pt x="124" y="192"/>
                </a:moveTo>
                <a:cubicBezTo>
                  <a:pt x="124" y="208"/>
                  <a:pt x="124" y="208"/>
                  <a:pt x="124" y="208"/>
                </a:cubicBezTo>
                <a:cubicBezTo>
                  <a:pt x="39" y="208"/>
                  <a:pt x="39" y="208"/>
                  <a:pt x="39" y="208"/>
                </a:cubicBezTo>
                <a:cubicBezTo>
                  <a:pt x="34" y="203"/>
                  <a:pt x="30" y="197"/>
                  <a:pt x="27" y="192"/>
                </a:cubicBezTo>
                <a:lnTo>
                  <a:pt x="124" y="192"/>
                </a:lnTo>
                <a:close/>
                <a:moveTo>
                  <a:pt x="124" y="216"/>
                </a:moveTo>
                <a:cubicBezTo>
                  <a:pt x="124" y="232"/>
                  <a:pt x="124" y="232"/>
                  <a:pt x="124" y="232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60" y="227"/>
                  <a:pt x="53" y="222"/>
                  <a:pt x="46" y="216"/>
                </a:cubicBezTo>
                <a:lnTo>
                  <a:pt x="124" y="216"/>
                </a:lnTo>
                <a:close/>
                <a:moveTo>
                  <a:pt x="248" y="128"/>
                </a:moveTo>
                <a:cubicBezTo>
                  <a:pt x="248" y="193"/>
                  <a:pt x="196" y="245"/>
                  <a:pt x="132" y="248"/>
                </a:cubicBezTo>
                <a:cubicBezTo>
                  <a:pt x="132" y="8"/>
                  <a:pt x="132" y="8"/>
                  <a:pt x="132" y="8"/>
                </a:cubicBezTo>
                <a:cubicBezTo>
                  <a:pt x="196" y="10"/>
                  <a:pt x="248" y="63"/>
                  <a:pt x="248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12" name="Группа 411"/>
          <p:cNvGrpSpPr/>
          <p:nvPr/>
        </p:nvGrpSpPr>
        <p:grpSpPr>
          <a:xfrm>
            <a:off x="6000002" y="1693667"/>
            <a:ext cx="302815" cy="207041"/>
            <a:chOff x="6000002" y="1693667"/>
            <a:chExt cx="302815" cy="207041"/>
          </a:xfrm>
          <a:solidFill>
            <a:schemeClr val="tx2"/>
          </a:solidFill>
        </p:grpSpPr>
        <p:sp>
          <p:nvSpPr>
            <p:cNvPr id="228" name="Freeform 233"/>
            <p:cNvSpPr>
              <a:spLocks noEditPoints="1"/>
            </p:cNvSpPr>
            <p:nvPr/>
          </p:nvSpPr>
          <p:spPr bwMode="auto">
            <a:xfrm>
              <a:off x="6000002" y="1693667"/>
              <a:ext cx="302815" cy="146478"/>
            </a:xfrm>
            <a:custGeom>
              <a:avLst/>
              <a:gdLst>
                <a:gd name="T0" fmla="*/ 208 w 256"/>
                <a:gd name="T1" fmla="*/ 80 h 124"/>
                <a:gd name="T2" fmla="*/ 128 w 256"/>
                <a:gd name="T3" fmla="*/ 0 h 124"/>
                <a:gd name="T4" fmla="*/ 128 w 256"/>
                <a:gd name="T5" fmla="*/ 0 h 124"/>
                <a:gd name="T6" fmla="*/ 122 w 256"/>
                <a:gd name="T7" fmla="*/ 0 h 124"/>
                <a:gd name="T8" fmla="*/ 124 w 256"/>
                <a:gd name="T9" fmla="*/ 6 h 124"/>
                <a:gd name="T10" fmla="*/ 128 w 256"/>
                <a:gd name="T11" fmla="*/ 26 h 124"/>
                <a:gd name="T12" fmla="*/ 78 w 256"/>
                <a:gd name="T13" fmla="*/ 76 h 124"/>
                <a:gd name="T14" fmla="*/ 55 w 256"/>
                <a:gd name="T15" fmla="*/ 70 h 124"/>
                <a:gd name="T16" fmla="*/ 49 w 256"/>
                <a:gd name="T17" fmla="*/ 67 h 124"/>
                <a:gd name="T18" fmla="*/ 49 w 256"/>
                <a:gd name="T19" fmla="*/ 73 h 124"/>
                <a:gd name="T20" fmla="*/ 48 w 256"/>
                <a:gd name="T21" fmla="*/ 80 h 124"/>
                <a:gd name="T22" fmla="*/ 57 w 256"/>
                <a:gd name="T23" fmla="*/ 116 h 124"/>
                <a:gd name="T24" fmla="*/ 0 w 256"/>
                <a:gd name="T25" fmla="*/ 116 h 124"/>
                <a:gd name="T26" fmla="*/ 0 w 256"/>
                <a:gd name="T27" fmla="*/ 124 h 124"/>
                <a:gd name="T28" fmla="*/ 256 w 256"/>
                <a:gd name="T29" fmla="*/ 124 h 124"/>
                <a:gd name="T30" fmla="*/ 256 w 256"/>
                <a:gd name="T31" fmla="*/ 116 h 124"/>
                <a:gd name="T32" fmla="*/ 200 w 256"/>
                <a:gd name="T33" fmla="*/ 116 h 124"/>
                <a:gd name="T34" fmla="*/ 208 w 256"/>
                <a:gd name="T35" fmla="*/ 80 h 124"/>
                <a:gd name="T36" fmla="*/ 56 w 256"/>
                <a:gd name="T37" fmla="*/ 80 h 124"/>
                <a:gd name="T38" fmla="*/ 56 w 256"/>
                <a:gd name="T39" fmla="*/ 80 h 124"/>
                <a:gd name="T40" fmla="*/ 78 w 256"/>
                <a:gd name="T41" fmla="*/ 84 h 124"/>
                <a:gd name="T42" fmla="*/ 136 w 256"/>
                <a:gd name="T43" fmla="*/ 26 h 124"/>
                <a:gd name="T44" fmla="*/ 134 w 256"/>
                <a:gd name="T45" fmla="*/ 8 h 124"/>
                <a:gd name="T46" fmla="*/ 200 w 256"/>
                <a:gd name="T47" fmla="*/ 80 h 124"/>
                <a:gd name="T48" fmla="*/ 191 w 256"/>
                <a:gd name="T49" fmla="*/ 116 h 124"/>
                <a:gd name="T50" fmla="*/ 66 w 256"/>
                <a:gd name="T51" fmla="*/ 116 h 124"/>
                <a:gd name="T52" fmla="*/ 56 w 256"/>
                <a:gd name="T53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6" h="124">
                  <a:moveTo>
                    <a:pt x="208" y="80"/>
                  </a:moveTo>
                  <a:cubicBezTo>
                    <a:pt x="208" y="36"/>
                    <a:pt x="173" y="0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24" y="6"/>
                    <a:pt x="124" y="6"/>
                    <a:pt x="124" y="6"/>
                  </a:cubicBezTo>
                  <a:cubicBezTo>
                    <a:pt x="127" y="12"/>
                    <a:pt x="128" y="19"/>
                    <a:pt x="128" y="26"/>
                  </a:cubicBezTo>
                  <a:cubicBezTo>
                    <a:pt x="128" y="54"/>
                    <a:pt x="106" y="76"/>
                    <a:pt x="78" y="76"/>
                  </a:cubicBezTo>
                  <a:cubicBezTo>
                    <a:pt x="70" y="76"/>
                    <a:pt x="62" y="74"/>
                    <a:pt x="55" y="70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9" y="75"/>
                    <a:pt x="48" y="78"/>
                    <a:pt x="48" y="80"/>
                  </a:cubicBezTo>
                  <a:cubicBezTo>
                    <a:pt x="48" y="93"/>
                    <a:pt x="51" y="105"/>
                    <a:pt x="57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56" y="124"/>
                    <a:pt x="256" y="124"/>
                    <a:pt x="256" y="12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00" y="116"/>
                    <a:pt x="200" y="116"/>
                    <a:pt x="200" y="116"/>
                  </a:cubicBezTo>
                  <a:cubicBezTo>
                    <a:pt x="205" y="105"/>
                    <a:pt x="208" y="93"/>
                    <a:pt x="208" y="80"/>
                  </a:cubicBezTo>
                  <a:close/>
                  <a:moveTo>
                    <a:pt x="56" y="80"/>
                  </a:moveTo>
                  <a:cubicBezTo>
                    <a:pt x="56" y="80"/>
                    <a:pt x="56" y="80"/>
                    <a:pt x="56" y="80"/>
                  </a:cubicBezTo>
                  <a:cubicBezTo>
                    <a:pt x="63" y="83"/>
                    <a:pt x="71" y="84"/>
                    <a:pt x="78" y="84"/>
                  </a:cubicBezTo>
                  <a:cubicBezTo>
                    <a:pt x="110" y="84"/>
                    <a:pt x="136" y="58"/>
                    <a:pt x="136" y="26"/>
                  </a:cubicBezTo>
                  <a:cubicBezTo>
                    <a:pt x="136" y="20"/>
                    <a:pt x="135" y="14"/>
                    <a:pt x="134" y="8"/>
                  </a:cubicBezTo>
                  <a:cubicBezTo>
                    <a:pt x="171" y="11"/>
                    <a:pt x="200" y="42"/>
                    <a:pt x="200" y="80"/>
                  </a:cubicBezTo>
                  <a:cubicBezTo>
                    <a:pt x="200" y="93"/>
                    <a:pt x="197" y="105"/>
                    <a:pt x="191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0" y="105"/>
                    <a:pt x="56" y="93"/>
                    <a:pt x="56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9" name="Freeform 234"/>
            <p:cNvSpPr>
              <a:spLocks/>
            </p:cNvSpPr>
            <p:nvPr/>
          </p:nvSpPr>
          <p:spPr bwMode="auto">
            <a:xfrm>
              <a:off x="6115494" y="1858455"/>
              <a:ext cx="73239" cy="42253"/>
            </a:xfrm>
            <a:custGeom>
              <a:avLst/>
              <a:gdLst>
                <a:gd name="T0" fmla="*/ 47 w 52"/>
                <a:gd name="T1" fmla="*/ 30 h 30"/>
                <a:gd name="T2" fmla="*/ 52 w 52"/>
                <a:gd name="T3" fmla="*/ 25 h 30"/>
                <a:gd name="T4" fmla="*/ 28 w 52"/>
                <a:gd name="T5" fmla="*/ 0 h 30"/>
                <a:gd name="T6" fmla="*/ 24 w 52"/>
                <a:gd name="T7" fmla="*/ 0 h 30"/>
                <a:gd name="T8" fmla="*/ 0 w 52"/>
                <a:gd name="T9" fmla="*/ 25 h 30"/>
                <a:gd name="T10" fmla="*/ 5 w 52"/>
                <a:gd name="T11" fmla="*/ 30 h 30"/>
                <a:gd name="T12" fmla="*/ 26 w 52"/>
                <a:gd name="T13" fmla="*/ 9 h 30"/>
                <a:gd name="T14" fmla="*/ 47 w 52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30">
                  <a:moveTo>
                    <a:pt x="47" y="30"/>
                  </a:moveTo>
                  <a:lnTo>
                    <a:pt x="52" y="25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0" y="25"/>
                  </a:lnTo>
                  <a:lnTo>
                    <a:pt x="5" y="30"/>
                  </a:lnTo>
                  <a:lnTo>
                    <a:pt x="26" y="9"/>
                  </a:lnTo>
                  <a:lnTo>
                    <a:pt x="47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4" name="Группа 423"/>
          <p:cNvGrpSpPr/>
          <p:nvPr/>
        </p:nvGrpSpPr>
        <p:grpSpPr>
          <a:xfrm>
            <a:off x="6394365" y="2086622"/>
            <a:ext cx="302815" cy="207040"/>
            <a:chOff x="6394365" y="2086622"/>
            <a:chExt cx="302815" cy="207040"/>
          </a:xfrm>
          <a:solidFill>
            <a:schemeClr val="tx2"/>
          </a:solidFill>
        </p:grpSpPr>
        <p:sp>
          <p:nvSpPr>
            <p:cNvPr id="230" name="Freeform 235"/>
            <p:cNvSpPr>
              <a:spLocks noEditPoints="1"/>
            </p:cNvSpPr>
            <p:nvPr/>
          </p:nvSpPr>
          <p:spPr bwMode="auto">
            <a:xfrm>
              <a:off x="6394365" y="2086622"/>
              <a:ext cx="302815" cy="146478"/>
            </a:xfrm>
            <a:custGeom>
              <a:avLst/>
              <a:gdLst>
                <a:gd name="T0" fmla="*/ 256 w 256"/>
                <a:gd name="T1" fmla="*/ 116 h 124"/>
                <a:gd name="T2" fmla="*/ 199 w 256"/>
                <a:gd name="T3" fmla="*/ 116 h 124"/>
                <a:gd name="T4" fmla="*/ 208 w 256"/>
                <a:gd name="T5" fmla="*/ 80 h 124"/>
                <a:gd name="T6" fmla="*/ 128 w 256"/>
                <a:gd name="T7" fmla="*/ 0 h 124"/>
                <a:gd name="T8" fmla="*/ 48 w 256"/>
                <a:gd name="T9" fmla="*/ 80 h 124"/>
                <a:gd name="T10" fmla="*/ 56 w 256"/>
                <a:gd name="T11" fmla="*/ 116 h 124"/>
                <a:gd name="T12" fmla="*/ 0 w 256"/>
                <a:gd name="T13" fmla="*/ 116 h 124"/>
                <a:gd name="T14" fmla="*/ 0 w 256"/>
                <a:gd name="T15" fmla="*/ 124 h 124"/>
                <a:gd name="T16" fmla="*/ 256 w 256"/>
                <a:gd name="T17" fmla="*/ 124 h 124"/>
                <a:gd name="T18" fmla="*/ 256 w 256"/>
                <a:gd name="T19" fmla="*/ 116 h 124"/>
                <a:gd name="T20" fmla="*/ 56 w 256"/>
                <a:gd name="T21" fmla="*/ 80 h 124"/>
                <a:gd name="T22" fmla="*/ 128 w 256"/>
                <a:gd name="T23" fmla="*/ 8 h 124"/>
                <a:gd name="T24" fmla="*/ 200 w 256"/>
                <a:gd name="T25" fmla="*/ 80 h 124"/>
                <a:gd name="T26" fmla="*/ 190 w 256"/>
                <a:gd name="T27" fmla="*/ 116 h 124"/>
                <a:gd name="T28" fmla="*/ 65 w 256"/>
                <a:gd name="T29" fmla="*/ 116 h 124"/>
                <a:gd name="T30" fmla="*/ 56 w 256"/>
                <a:gd name="T31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6" h="124">
                  <a:moveTo>
                    <a:pt x="256" y="116"/>
                  </a:moveTo>
                  <a:cubicBezTo>
                    <a:pt x="199" y="116"/>
                    <a:pt x="199" y="116"/>
                    <a:pt x="199" y="116"/>
                  </a:cubicBezTo>
                  <a:cubicBezTo>
                    <a:pt x="205" y="105"/>
                    <a:pt x="208" y="93"/>
                    <a:pt x="208" y="80"/>
                  </a:cubicBezTo>
                  <a:cubicBezTo>
                    <a:pt x="208" y="36"/>
                    <a:pt x="172" y="0"/>
                    <a:pt x="128" y="0"/>
                  </a:cubicBezTo>
                  <a:cubicBezTo>
                    <a:pt x="83" y="0"/>
                    <a:pt x="48" y="36"/>
                    <a:pt x="48" y="80"/>
                  </a:cubicBezTo>
                  <a:cubicBezTo>
                    <a:pt x="48" y="93"/>
                    <a:pt x="51" y="105"/>
                    <a:pt x="56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56" y="124"/>
                    <a:pt x="256" y="124"/>
                    <a:pt x="256" y="124"/>
                  </a:cubicBezTo>
                  <a:lnTo>
                    <a:pt x="256" y="116"/>
                  </a:lnTo>
                  <a:close/>
                  <a:moveTo>
                    <a:pt x="56" y="80"/>
                  </a:moveTo>
                  <a:cubicBezTo>
                    <a:pt x="56" y="41"/>
                    <a:pt x="88" y="8"/>
                    <a:pt x="128" y="8"/>
                  </a:cubicBezTo>
                  <a:cubicBezTo>
                    <a:pt x="167" y="8"/>
                    <a:pt x="200" y="41"/>
                    <a:pt x="200" y="80"/>
                  </a:cubicBezTo>
                  <a:cubicBezTo>
                    <a:pt x="200" y="93"/>
                    <a:pt x="196" y="106"/>
                    <a:pt x="190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59" y="106"/>
                    <a:pt x="56" y="93"/>
                    <a:pt x="56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1" name="Freeform 236"/>
            <p:cNvSpPr>
              <a:spLocks/>
            </p:cNvSpPr>
            <p:nvPr/>
          </p:nvSpPr>
          <p:spPr bwMode="auto">
            <a:xfrm>
              <a:off x="6508449" y="2251409"/>
              <a:ext cx="71831" cy="42253"/>
            </a:xfrm>
            <a:custGeom>
              <a:avLst/>
              <a:gdLst>
                <a:gd name="T0" fmla="*/ 0 w 51"/>
                <a:gd name="T1" fmla="*/ 25 h 30"/>
                <a:gd name="T2" fmla="*/ 4 w 51"/>
                <a:gd name="T3" fmla="*/ 30 h 30"/>
                <a:gd name="T4" fmla="*/ 26 w 51"/>
                <a:gd name="T5" fmla="*/ 9 h 30"/>
                <a:gd name="T6" fmla="*/ 47 w 51"/>
                <a:gd name="T7" fmla="*/ 30 h 30"/>
                <a:gd name="T8" fmla="*/ 51 w 51"/>
                <a:gd name="T9" fmla="*/ 25 h 30"/>
                <a:gd name="T10" fmla="*/ 28 w 51"/>
                <a:gd name="T11" fmla="*/ 0 h 30"/>
                <a:gd name="T12" fmla="*/ 24 w 51"/>
                <a:gd name="T13" fmla="*/ 0 h 30"/>
                <a:gd name="T14" fmla="*/ 0 w 51"/>
                <a:gd name="T15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30">
                  <a:moveTo>
                    <a:pt x="0" y="25"/>
                  </a:moveTo>
                  <a:lnTo>
                    <a:pt x="4" y="30"/>
                  </a:lnTo>
                  <a:lnTo>
                    <a:pt x="26" y="9"/>
                  </a:lnTo>
                  <a:lnTo>
                    <a:pt x="47" y="30"/>
                  </a:lnTo>
                  <a:lnTo>
                    <a:pt x="51" y="25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0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3" name="Группа 412"/>
          <p:cNvGrpSpPr/>
          <p:nvPr/>
        </p:nvGrpSpPr>
        <p:grpSpPr>
          <a:xfrm>
            <a:off x="6394365" y="1693667"/>
            <a:ext cx="302815" cy="208449"/>
            <a:chOff x="6394365" y="1693667"/>
            <a:chExt cx="302815" cy="208449"/>
          </a:xfrm>
          <a:solidFill>
            <a:schemeClr val="tx2"/>
          </a:solidFill>
        </p:grpSpPr>
        <p:sp>
          <p:nvSpPr>
            <p:cNvPr id="232" name="Freeform 237"/>
            <p:cNvSpPr>
              <a:spLocks noEditPoints="1"/>
            </p:cNvSpPr>
            <p:nvPr/>
          </p:nvSpPr>
          <p:spPr bwMode="auto">
            <a:xfrm>
              <a:off x="6394365" y="1693667"/>
              <a:ext cx="302815" cy="146478"/>
            </a:xfrm>
            <a:custGeom>
              <a:avLst/>
              <a:gdLst>
                <a:gd name="T0" fmla="*/ 256 w 256"/>
                <a:gd name="T1" fmla="*/ 116 h 124"/>
                <a:gd name="T2" fmla="*/ 199 w 256"/>
                <a:gd name="T3" fmla="*/ 116 h 124"/>
                <a:gd name="T4" fmla="*/ 208 w 256"/>
                <a:gd name="T5" fmla="*/ 80 h 124"/>
                <a:gd name="T6" fmla="*/ 128 w 256"/>
                <a:gd name="T7" fmla="*/ 0 h 124"/>
                <a:gd name="T8" fmla="*/ 127 w 256"/>
                <a:gd name="T9" fmla="*/ 0 h 124"/>
                <a:gd name="T10" fmla="*/ 121 w 256"/>
                <a:gd name="T11" fmla="*/ 0 h 124"/>
                <a:gd name="T12" fmla="*/ 123 w 256"/>
                <a:gd name="T13" fmla="*/ 5 h 124"/>
                <a:gd name="T14" fmla="*/ 128 w 256"/>
                <a:gd name="T15" fmla="*/ 26 h 124"/>
                <a:gd name="T16" fmla="*/ 78 w 256"/>
                <a:gd name="T17" fmla="*/ 76 h 124"/>
                <a:gd name="T18" fmla="*/ 54 w 256"/>
                <a:gd name="T19" fmla="*/ 70 h 124"/>
                <a:gd name="T20" fmla="*/ 48 w 256"/>
                <a:gd name="T21" fmla="*/ 67 h 124"/>
                <a:gd name="T22" fmla="*/ 48 w 256"/>
                <a:gd name="T23" fmla="*/ 73 h 124"/>
                <a:gd name="T24" fmla="*/ 48 w 256"/>
                <a:gd name="T25" fmla="*/ 80 h 124"/>
                <a:gd name="T26" fmla="*/ 56 w 256"/>
                <a:gd name="T27" fmla="*/ 116 h 124"/>
                <a:gd name="T28" fmla="*/ 0 w 256"/>
                <a:gd name="T29" fmla="*/ 116 h 124"/>
                <a:gd name="T30" fmla="*/ 0 w 256"/>
                <a:gd name="T31" fmla="*/ 124 h 124"/>
                <a:gd name="T32" fmla="*/ 256 w 256"/>
                <a:gd name="T33" fmla="*/ 124 h 124"/>
                <a:gd name="T34" fmla="*/ 256 w 256"/>
                <a:gd name="T35" fmla="*/ 116 h 124"/>
                <a:gd name="T36" fmla="*/ 56 w 256"/>
                <a:gd name="T37" fmla="*/ 80 h 124"/>
                <a:gd name="T38" fmla="*/ 56 w 256"/>
                <a:gd name="T39" fmla="*/ 79 h 124"/>
                <a:gd name="T40" fmla="*/ 78 w 256"/>
                <a:gd name="T41" fmla="*/ 84 h 124"/>
                <a:gd name="T42" fmla="*/ 136 w 256"/>
                <a:gd name="T43" fmla="*/ 26 h 124"/>
                <a:gd name="T44" fmla="*/ 133 w 256"/>
                <a:gd name="T45" fmla="*/ 8 h 124"/>
                <a:gd name="T46" fmla="*/ 200 w 256"/>
                <a:gd name="T47" fmla="*/ 80 h 124"/>
                <a:gd name="T48" fmla="*/ 190 w 256"/>
                <a:gd name="T49" fmla="*/ 116 h 124"/>
                <a:gd name="T50" fmla="*/ 65 w 256"/>
                <a:gd name="T51" fmla="*/ 116 h 124"/>
                <a:gd name="T52" fmla="*/ 56 w 256"/>
                <a:gd name="T53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6" h="124">
                  <a:moveTo>
                    <a:pt x="256" y="116"/>
                  </a:moveTo>
                  <a:cubicBezTo>
                    <a:pt x="199" y="116"/>
                    <a:pt x="199" y="116"/>
                    <a:pt x="199" y="116"/>
                  </a:cubicBezTo>
                  <a:cubicBezTo>
                    <a:pt x="205" y="105"/>
                    <a:pt x="208" y="92"/>
                    <a:pt x="208" y="80"/>
                  </a:cubicBezTo>
                  <a:cubicBezTo>
                    <a:pt x="208" y="36"/>
                    <a:pt x="172" y="0"/>
                    <a:pt x="12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5"/>
                    <a:pt x="123" y="5"/>
                    <a:pt x="123" y="5"/>
                  </a:cubicBezTo>
                  <a:cubicBezTo>
                    <a:pt x="126" y="12"/>
                    <a:pt x="128" y="19"/>
                    <a:pt x="128" y="26"/>
                  </a:cubicBezTo>
                  <a:cubicBezTo>
                    <a:pt x="128" y="53"/>
                    <a:pt x="105" y="76"/>
                    <a:pt x="78" y="76"/>
                  </a:cubicBezTo>
                  <a:cubicBezTo>
                    <a:pt x="69" y="76"/>
                    <a:pt x="61" y="74"/>
                    <a:pt x="54" y="70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75"/>
                    <a:pt x="48" y="77"/>
                    <a:pt x="48" y="80"/>
                  </a:cubicBezTo>
                  <a:cubicBezTo>
                    <a:pt x="48" y="92"/>
                    <a:pt x="51" y="105"/>
                    <a:pt x="56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56" y="124"/>
                    <a:pt x="256" y="124"/>
                    <a:pt x="256" y="124"/>
                  </a:cubicBezTo>
                  <a:lnTo>
                    <a:pt x="256" y="116"/>
                  </a:lnTo>
                  <a:close/>
                  <a:moveTo>
                    <a:pt x="56" y="80"/>
                  </a:moveTo>
                  <a:cubicBezTo>
                    <a:pt x="56" y="80"/>
                    <a:pt x="56" y="79"/>
                    <a:pt x="56" y="79"/>
                  </a:cubicBezTo>
                  <a:cubicBezTo>
                    <a:pt x="62" y="82"/>
                    <a:pt x="70" y="84"/>
                    <a:pt x="78" y="84"/>
                  </a:cubicBezTo>
                  <a:cubicBezTo>
                    <a:pt x="110" y="84"/>
                    <a:pt x="136" y="58"/>
                    <a:pt x="136" y="26"/>
                  </a:cubicBezTo>
                  <a:cubicBezTo>
                    <a:pt x="136" y="20"/>
                    <a:pt x="135" y="14"/>
                    <a:pt x="133" y="8"/>
                  </a:cubicBezTo>
                  <a:cubicBezTo>
                    <a:pt x="170" y="11"/>
                    <a:pt x="200" y="42"/>
                    <a:pt x="200" y="80"/>
                  </a:cubicBezTo>
                  <a:cubicBezTo>
                    <a:pt x="200" y="92"/>
                    <a:pt x="196" y="105"/>
                    <a:pt x="190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59" y="105"/>
                    <a:pt x="56" y="92"/>
                    <a:pt x="56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Freeform 238"/>
            <p:cNvSpPr>
              <a:spLocks/>
            </p:cNvSpPr>
            <p:nvPr/>
          </p:nvSpPr>
          <p:spPr bwMode="auto">
            <a:xfrm>
              <a:off x="6508449" y="1859863"/>
              <a:ext cx="71831" cy="42253"/>
            </a:xfrm>
            <a:custGeom>
              <a:avLst/>
              <a:gdLst>
                <a:gd name="T0" fmla="*/ 4 w 51"/>
                <a:gd name="T1" fmla="*/ 0 h 30"/>
                <a:gd name="T2" fmla="*/ 0 w 51"/>
                <a:gd name="T3" fmla="*/ 5 h 30"/>
                <a:gd name="T4" fmla="*/ 24 w 51"/>
                <a:gd name="T5" fmla="*/ 30 h 30"/>
                <a:gd name="T6" fmla="*/ 28 w 51"/>
                <a:gd name="T7" fmla="*/ 30 h 30"/>
                <a:gd name="T8" fmla="*/ 51 w 51"/>
                <a:gd name="T9" fmla="*/ 5 h 30"/>
                <a:gd name="T10" fmla="*/ 47 w 51"/>
                <a:gd name="T11" fmla="*/ 0 h 30"/>
                <a:gd name="T12" fmla="*/ 26 w 51"/>
                <a:gd name="T13" fmla="*/ 21 h 30"/>
                <a:gd name="T14" fmla="*/ 4 w 51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30">
                  <a:moveTo>
                    <a:pt x="4" y="0"/>
                  </a:moveTo>
                  <a:lnTo>
                    <a:pt x="0" y="5"/>
                  </a:lnTo>
                  <a:lnTo>
                    <a:pt x="24" y="30"/>
                  </a:lnTo>
                  <a:lnTo>
                    <a:pt x="28" y="30"/>
                  </a:lnTo>
                  <a:lnTo>
                    <a:pt x="51" y="5"/>
                  </a:lnTo>
                  <a:lnTo>
                    <a:pt x="47" y="0"/>
                  </a:lnTo>
                  <a:lnTo>
                    <a:pt x="26" y="21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5" name="Группа 424"/>
          <p:cNvGrpSpPr/>
          <p:nvPr/>
        </p:nvGrpSpPr>
        <p:grpSpPr>
          <a:xfrm>
            <a:off x="6785911" y="2086622"/>
            <a:ext cx="302815" cy="207040"/>
            <a:chOff x="6785911" y="2086622"/>
            <a:chExt cx="302815" cy="207040"/>
          </a:xfrm>
          <a:solidFill>
            <a:schemeClr val="tx2"/>
          </a:solidFill>
        </p:grpSpPr>
        <p:sp>
          <p:nvSpPr>
            <p:cNvPr id="234" name="Freeform 239"/>
            <p:cNvSpPr>
              <a:spLocks noEditPoints="1"/>
            </p:cNvSpPr>
            <p:nvPr/>
          </p:nvSpPr>
          <p:spPr bwMode="auto">
            <a:xfrm>
              <a:off x="6785911" y="2086622"/>
              <a:ext cx="302815" cy="146478"/>
            </a:xfrm>
            <a:custGeom>
              <a:avLst/>
              <a:gdLst>
                <a:gd name="T0" fmla="*/ 0 w 256"/>
                <a:gd name="T1" fmla="*/ 124 h 124"/>
                <a:gd name="T2" fmla="*/ 256 w 256"/>
                <a:gd name="T3" fmla="*/ 124 h 124"/>
                <a:gd name="T4" fmla="*/ 256 w 256"/>
                <a:gd name="T5" fmla="*/ 116 h 124"/>
                <a:gd name="T6" fmla="*/ 199 w 256"/>
                <a:gd name="T7" fmla="*/ 116 h 124"/>
                <a:gd name="T8" fmla="*/ 208 w 256"/>
                <a:gd name="T9" fmla="*/ 80 h 124"/>
                <a:gd name="T10" fmla="*/ 128 w 256"/>
                <a:gd name="T11" fmla="*/ 0 h 124"/>
                <a:gd name="T12" fmla="*/ 48 w 256"/>
                <a:gd name="T13" fmla="*/ 80 h 124"/>
                <a:gd name="T14" fmla="*/ 56 w 256"/>
                <a:gd name="T15" fmla="*/ 116 h 124"/>
                <a:gd name="T16" fmla="*/ 0 w 256"/>
                <a:gd name="T17" fmla="*/ 116 h 124"/>
                <a:gd name="T18" fmla="*/ 0 w 256"/>
                <a:gd name="T19" fmla="*/ 124 h 124"/>
                <a:gd name="T20" fmla="*/ 56 w 256"/>
                <a:gd name="T21" fmla="*/ 80 h 124"/>
                <a:gd name="T22" fmla="*/ 128 w 256"/>
                <a:gd name="T23" fmla="*/ 8 h 124"/>
                <a:gd name="T24" fmla="*/ 200 w 256"/>
                <a:gd name="T25" fmla="*/ 80 h 124"/>
                <a:gd name="T26" fmla="*/ 190 w 256"/>
                <a:gd name="T27" fmla="*/ 116 h 124"/>
                <a:gd name="T28" fmla="*/ 65 w 256"/>
                <a:gd name="T29" fmla="*/ 116 h 124"/>
                <a:gd name="T30" fmla="*/ 56 w 256"/>
                <a:gd name="T31" fmla="*/ 8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6" h="124">
                  <a:moveTo>
                    <a:pt x="0" y="124"/>
                  </a:moveTo>
                  <a:cubicBezTo>
                    <a:pt x="256" y="124"/>
                    <a:pt x="256" y="124"/>
                    <a:pt x="256" y="12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199" y="116"/>
                    <a:pt x="199" y="116"/>
                    <a:pt x="199" y="116"/>
                  </a:cubicBezTo>
                  <a:cubicBezTo>
                    <a:pt x="205" y="105"/>
                    <a:pt x="208" y="92"/>
                    <a:pt x="208" y="80"/>
                  </a:cubicBezTo>
                  <a:cubicBezTo>
                    <a:pt x="208" y="36"/>
                    <a:pt x="172" y="0"/>
                    <a:pt x="128" y="0"/>
                  </a:cubicBezTo>
                  <a:cubicBezTo>
                    <a:pt x="84" y="0"/>
                    <a:pt x="48" y="36"/>
                    <a:pt x="48" y="80"/>
                  </a:cubicBezTo>
                  <a:cubicBezTo>
                    <a:pt x="48" y="92"/>
                    <a:pt x="51" y="105"/>
                    <a:pt x="56" y="116"/>
                  </a:cubicBezTo>
                  <a:cubicBezTo>
                    <a:pt x="0" y="116"/>
                    <a:pt x="0" y="116"/>
                    <a:pt x="0" y="116"/>
                  </a:cubicBezTo>
                  <a:lnTo>
                    <a:pt x="0" y="124"/>
                  </a:lnTo>
                  <a:close/>
                  <a:moveTo>
                    <a:pt x="56" y="80"/>
                  </a:moveTo>
                  <a:cubicBezTo>
                    <a:pt x="56" y="40"/>
                    <a:pt x="88" y="8"/>
                    <a:pt x="128" y="8"/>
                  </a:cubicBezTo>
                  <a:cubicBezTo>
                    <a:pt x="167" y="8"/>
                    <a:pt x="200" y="40"/>
                    <a:pt x="200" y="80"/>
                  </a:cubicBezTo>
                  <a:cubicBezTo>
                    <a:pt x="200" y="93"/>
                    <a:pt x="196" y="105"/>
                    <a:pt x="190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59" y="105"/>
                    <a:pt x="56" y="93"/>
                    <a:pt x="56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5" name="Freeform 240"/>
            <p:cNvSpPr>
              <a:spLocks/>
            </p:cNvSpPr>
            <p:nvPr/>
          </p:nvSpPr>
          <p:spPr bwMode="auto">
            <a:xfrm>
              <a:off x="6901403" y="2252817"/>
              <a:ext cx="71831" cy="40845"/>
            </a:xfrm>
            <a:custGeom>
              <a:avLst/>
              <a:gdLst>
                <a:gd name="T0" fmla="*/ 4 w 51"/>
                <a:gd name="T1" fmla="*/ 0 h 29"/>
                <a:gd name="T2" fmla="*/ 0 w 51"/>
                <a:gd name="T3" fmla="*/ 5 h 29"/>
                <a:gd name="T4" fmla="*/ 23 w 51"/>
                <a:gd name="T5" fmla="*/ 29 h 29"/>
                <a:gd name="T6" fmla="*/ 28 w 51"/>
                <a:gd name="T7" fmla="*/ 29 h 29"/>
                <a:gd name="T8" fmla="*/ 51 w 51"/>
                <a:gd name="T9" fmla="*/ 5 h 29"/>
                <a:gd name="T10" fmla="*/ 47 w 51"/>
                <a:gd name="T11" fmla="*/ 0 h 29"/>
                <a:gd name="T12" fmla="*/ 26 w 51"/>
                <a:gd name="T13" fmla="*/ 21 h 29"/>
                <a:gd name="T14" fmla="*/ 4 w 51"/>
                <a:gd name="T1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29">
                  <a:moveTo>
                    <a:pt x="4" y="0"/>
                  </a:moveTo>
                  <a:lnTo>
                    <a:pt x="0" y="5"/>
                  </a:lnTo>
                  <a:lnTo>
                    <a:pt x="23" y="29"/>
                  </a:lnTo>
                  <a:lnTo>
                    <a:pt x="28" y="29"/>
                  </a:lnTo>
                  <a:lnTo>
                    <a:pt x="51" y="5"/>
                  </a:lnTo>
                  <a:lnTo>
                    <a:pt x="47" y="0"/>
                  </a:lnTo>
                  <a:lnTo>
                    <a:pt x="26" y="21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36" name="Freeform 241"/>
          <p:cNvSpPr>
            <a:spLocks noEditPoints="1"/>
          </p:cNvSpPr>
          <p:nvPr/>
        </p:nvSpPr>
        <p:spPr bwMode="auto">
          <a:xfrm>
            <a:off x="5621133" y="1645780"/>
            <a:ext cx="276054" cy="302815"/>
          </a:xfrm>
          <a:custGeom>
            <a:avLst/>
            <a:gdLst>
              <a:gd name="T0" fmla="*/ 105 w 233"/>
              <a:gd name="T1" fmla="*/ 256 h 256"/>
              <a:gd name="T2" fmla="*/ 233 w 233"/>
              <a:gd name="T3" fmla="*/ 128 h 256"/>
              <a:gd name="T4" fmla="*/ 105 w 233"/>
              <a:gd name="T5" fmla="*/ 0 h 256"/>
              <a:gd name="T6" fmla="*/ 55 w 233"/>
              <a:gd name="T7" fmla="*/ 8 h 256"/>
              <a:gd name="T8" fmla="*/ 47 w 233"/>
              <a:gd name="T9" fmla="*/ 11 h 256"/>
              <a:gd name="T10" fmla="*/ 55 w 233"/>
              <a:gd name="T11" fmla="*/ 15 h 256"/>
              <a:gd name="T12" fmla="*/ 113 w 233"/>
              <a:gd name="T13" fmla="*/ 104 h 256"/>
              <a:gd name="T14" fmla="*/ 13 w 233"/>
              <a:gd name="T15" fmla="*/ 204 h 256"/>
              <a:gd name="T16" fmla="*/ 10 w 233"/>
              <a:gd name="T17" fmla="*/ 204 h 256"/>
              <a:gd name="T18" fmla="*/ 0 w 233"/>
              <a:gd name="T19" fmla="*/ 203 h 256"/>
              <a:gd name="T20" fmla="*/ 6 w 233"/>
              <a:gd name="T21" fmla="*/ 210 h 256"/>
              <a:gd name="T22" fmla="*/ 105 w 233"/>
              <a:gd name="T23" fmla="*/ 256 h 256"/>
              <a:gd name="T24" fmla="*/ 121 w 233"/>
              <a:gd name="T25" fmla="*/ 104 h 256"/>
              <a:gd name="T26" fmla="*/ 67 w 233"/>
              <a:gd name="T27" fmla="*/ 13 h 256"/>
              <a:gd name="T28" fmla="*/ 105 w 233"/>
              <a:gd name="T29" fmla="*/ 8 h 256"/>
              <a:gd name="T30" fmla="*/ 225 w 233"/>
              <a:gd name="T31" fmla="*/ 128 h 256"/>
              <a:gd name="T32" fmla="*/ 105 w 233"/>
              <a:gd name="T33" fmla="*/ 248 h 256"/>
              <a:gd name="T34" fmla="*/ 18 w 233"/>
              <a:gd name="T35" fmla="*/ 212 h 256"/>
              <a:gd name="T36" fmla="*/ 121 w 233"/>
              <a:gd name="T37" fmla="*/ 10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33" h="256">
                <a:moveTo>
                  <a:pt x="105" y="256"/>
                </a:moveTo>
                <a:cubicBezTo>
                  <a:pt x="175" y="256"/>
                  <a:pt x="233" y="198"/>
                  <a:pt x="233" y="128"/>
                </a:cubicBezTo>
                <a:cubicBezTo>
                  <a:pt x="233" y="57"/>
                  <a:pt x="175" y="0"/>
                  <a:pt x="105" y="0"/>
                </a:cubicBezTo>
                <a:cubicBezTo>
                  <a:pt x="88" y="0"/>
                  <a:pt x="69" y="3"/>
                  <a:pt x="55" y="8"/>
                </a:cubicBezTo>
                <a:cubicBezTo>
                  <a:pt x="47" y="11"/>
                  <a:pt x="47" y="11"/>
                  <a:pt x="47" y="11"/>
                </a:cubicBezTo>
                <a:cubicBezTo>
                  <a:pt x="55" y="15"/>
                  <a:pt x="55" y="15"/>
                  <a:pt x="55" y="15"/>
                </a:cubicBezTo>
                <a:cubicBezTo>
                  <a:pt x="90" y="34"/>
                  <a:pt x="113" y="68"/>
                  <a:pt x="113" y="104"/>
                </a:cubicBezTo>
                <a:cubicBezTo>
                  <a:pt x="113" y="159"/>
                  <a:pt x="68" y="204"/>
                  <a:pt x="13" y="204"/>
                </a:cubicBezTo>
                <a:cubicBezTo>
                  <a:pt x="10" y="204"/>
                  <a:pt x="10" y="204"/>
                  <a:pt x="10" y="204"/>
                </a:cubicBezTo>
                <a:cubicBezTo>
                  <a:pt x="0" y="203"/>
                  <a:pt x="0" y="203"/>
                  <a:pt x="0" y="203"/>
                </a:cubicBezTo>
                <a:cubicBezTo>
                  <a:pt x="6" y="210"/>
                  <a:pt x="6" y="210"/>
                  <a:pt x="6" y="210"/>
                </a:cubicBezTo>
                <a:cubicBezTo>
                  <a:pt x="30" y="239"/>
                  <a:pt x="67" y="256"/>
                  <a:pt x="105" y="256"/>
                </a:cubicBezTo>
                <a:close/>
                <a:moveTo>
                  <a:pt x="121" y="104"/>
                </a:moveTo>
                <a:cubicBezTo>
                  <a:pt x="121" y="68"/>
                  <a:pt x="100" y="33"/>
                  <a:pt x="67" y="13"/>
                </a:cubicBezTo>
                <a:cubicBezTo>
                  <a:pt x="78" y="10"/>
                  <a:pt x="92" y="8"/>
                  <a:pt x="105" y="8"/>
                </a:cubicBezTo>
                <a:cubicBezTo>
                  <a:pt x="171" y="8"/>
                  <a:pt x="225" y="62"/>
                  <a:pt x="225" y="128"/>
                </a:cubicBezTo>
                <a:cubicBezTo>
                  <a:pt x="225" y="194"/>
                  <a:pt x="171" y="248"/>
                  <a:pt x="105" y="248"/>
                </a:cubicBezTo>
                <a:cubicBezTo>
                  <a:pt x="72" y="248"/>
                  <a:pt x="40" y="234"/>
                  <a:pt x="18" y="212"/>
                </a:cubicBezTo>
                <a:cubicBezTo>
                  <a:pt x="75" y="209"/>
                  <a:pt x="121" y="162"/>
                  <a:pt x="121" y="1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38" name="Группа 437"/>
          <p:cNvGrpSpPr/>
          <p:nvPr/>
        </p:nvGrpSpPr>
        <p:grpSpPr>
          <a:xfrm>
            <a:off x="2073276" y="2827460"/>
            <a:ext cx="302815" cy="295772"/>
            <a:chOff x="2073276" y="2827460"/>
            <a:chExt cx="302815" cy="295772"/>
          </a:xfrm>
          <a:solidFill>
            <a:schemeClr val="tx2"/>
          </a:solidFill>
        </p:grpSpPr>
        <p:sp>
          <p:nvSpPr>
            <p:cNvPr id="237" name="Freeform 242"/>
            <p:cNvSpPr>
              <a:spLocks noEditPoints="1"/>
            </p:cNvSpPr>
            <p:nvPr/>
          </p:nvSpPr>
          <p:spPr bwMode="auto">
            <a:xfrm>
              <a:off x="2097220" y="2865488"/>
              <a:ext cx="278871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2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5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2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2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1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30"/>
                    <a:pt x="42" y="8"/>
                    <a:pt x="68" y="8"/>
                  </a:cubicBezTo>
                  <a:cubicBezTo>
                    <a:pt x="77" y="8"/>
                    <a:pt x="85" y="10"/>
                    <a:pt x="92" y="15"/>
                  </a:cubicBezTo>
                  <a:cubicBezTo>
                    <a:pt x="69" y="24"/>
                    <a:pt x="51" y="44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70"/>
                    <a:pt x="24" y="72"/>
                  </a:cubicBezTo>
                  <a:cubicBezTo>
                    <a:pt x="21" y="67"/>
                    <a:pt x="20" y="63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3" y="76"/>
                    <a:pt x="40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9" y="16"/>
                    <a:pt x="124" y="16"/>
                  </a:cubicBezTo>
                  <a:cubicBezTo>
                    <a:pt x="166" y="16"/>
                    <a:pt x="200" y="47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8" name="Rectangle 243"/>
            <p:cNvSpPr>
              <a:spLocks noChangeArrowheads="1"/>
            </p:cNvSpPr>
            <p:nvPr/>
          </p:nvSpPr>
          <p:spPr bwMode="auto">
            <a:xfrm>
              <a:off x="2073276" y="2927459"/>
              <a:ext cx="28169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9" name="Rectangle 244"/>
            <p:cNvSpPr>
              <a:spLocks noChangeArrowheads="1"/>
            </p:cNvSpPr>
            <p:nvPr/>
          </p:nvSpPr>
          <p:spPr bwMode="auto">
            <a:xfrm>
              <a:off x="2171867" y="2827460"/>
              <a:ext cx="9860" cy="2816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0" name="Freeform 245"/>
            <p:cNvSpPr>
              <a:spLocks/>
            </p:cNvSpPr>
            <p:nvPr/>
          </p:nvSpPr>
          <p:spPr bwMode="auto">
            <a:xfrm>
              <a:off x="2088769" y="2842953"/>
              <a:ext cx="35211" cy="35211"/>
            </a:xfrm>
            <a:custGeom>
              <a:avLst/>
              <a:gdLst>
                <a:gd name="T0" fmla="*/ 5 w 25"/>
                <a:gd name="T1" fmla="*/ 0 h 25"/>
                <a:gd name="T2" fmla="*/ 25 w 25"/>
                <a:gd name="T3" fmla="*/ 20 h 25"/>
                <a:gd name="T4" fmla="*/ 20 w 25"/>
                <a:gd name="T5" fmla="*/ 25 h 25"/>
                <a:gd name="T6" fmla="*/ 0 w 25"/>
                <a:gd name="T7" fmla="*/ 5 h 25"/>
                <a:gd name="T8" fmla="*/ 5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5" y="0"/>
                  </a:moveTo>
                  <a:lnTo>
                    <a:pt x="25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1" name="Freeform 246"/>
            <p:cNvSpPr>
              <a:spLocks/>
            </p:cNvSpPr>
            <p:nvPr/>
          </p:nvSpPr>
          <p:spPr bwMode="auto">
            <a:xfrm>
              <a:off x="2135247" y="3109148"/>
              <a:ext cx="14084" cy="14084"/>
            </a:xfrm>
            <a:custGeom>
              <a:avLst/>
              <a:gdLst>
                <a:gd name="T0" fmla="*/ 0 w 10"/>
                <a:gd name="T1" fmla="*/ 7 h 10"/>
                <a:gd name="T2" fmla="*/ 4 w 10"/>
                <a:gd name="T3" fmla="*/ 0 h 10"/>
                <a:gd name="T4" fmla="*/ 10 w 10"/>
                <a:gd name="T5" fmla="*/ 4 h 10"/>
                <a:gd name="T6" fmla="*/ 6 w 10"/>
                <a:gd name="T7" fmla="*/ 10 h 10"/>
                <a:gd name="T8" fmla="*/ 0 w 10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lnTo>
                    <a:pt x="4" y="0"/>
                  </a:lnTo>
                  <a:lnTo>
                    <a:pt x="10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2" name="Freeform 247"/>
            <p:cNvSpPr>
              <a:spLocks/>
            </p:cNvSpPr>
            <p:nvPr/>
          </p:nvSpPr>
          <p:spPr bwMode="auto">
            <a:xfrm>
              <a:off x="2183134" y="3109148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4 h 10"/>
                <a:gd name="T6" fmla="*/ 6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3" name="Freeform 248"/>
            <p:cNvSpPr>
              <a:spLocks/>
            </p:cNvSpPr>
            <p:nvPr/>
          </p:nvSpPr>
          <p:spPr bwMode="auto">
            <a:xfrm>
              <a:off x="2231021" y="3109148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4 h 10"/>
                <a:gd name="T6" fmla="*/ 5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5" y="1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Freeform 249"/>
            <p:cNvSpPr>
              <a:spLocks/>
            </p:cNvSpPr>
            <p:nvPr/>
          </p:nvSpPr>
          <p:spPr bwMode="auto">
            <a:xfrm>
              <a:off x="2277500" y="3109148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4 w 9"/>
                <a:gd name="T3" fmla="*/ 0 h 10"/>
                <a:gd name="T4" fmla="*/ 9 w 9"/>
                <a:gd name="T5" fmla="*/ 4 h 10"/>
                <a:gd name="T6" fmla="*/ 6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4" y="0"/>
                  </a:lnTo>
                  <a:lnTo>
                    <a:pt x="9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Freeform 250"/>
            <p:cNvSpPr>
              <a:spLocks/>
            </p:cNvSpPr>
            <p:nvPr/>
          </p:nvSpPr>
          <p:spPr bwMode="auto">
            <a:xfrm>
              <a:off x="2154965" y="3052811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Freeform 251"/>
            <p:cNvSpPr>
              <a:spLocks/>
            </p:cNvSpPr>
            <p:nvPr/>
          </p:nvSpPr>
          <p:spPr bwMode="auto">
            <a:xfrm>
              <a:off x="2201444" y="3052811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3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7" name="Freeform 252"/>
            <p:cNvSpPr>
              <a:spLocks/>
            </p:cNvSpPr>
            <p:nvPr/>
          </p:nvSpPr>
          <p:spPr bwMode="auto">
            <a:xfrm>
              <a:off x="2249331" y="3052811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8" name="Freeform 253"/>
            <p:cNvSpPr>
              <a:spLocks/>
            </p:cNvSpPr>
            <p:nvPr/>
          </p:nvSpPr>
          <p:spPr bwMode="auto">
            <a:xfrm>
              <a:off x="2297218" y="3052811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3 h 10"/>
                <a:gd name="T6" fmla="*/ 5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9" name="Freeform 254"/>
            <p:cNvSpPr>
              <a:spLocks/>
            </p:cNvSpPr>
            <p:nvPr/>
          </p:nvSpPr>
          <p:spPr bwMode="auto">
            <a:xfrm>
              <a:off x="2116938" y="308097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7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7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0" name="Freeform 255"/>
            <p:cNvSpPr>
              <a:spLocks/>
            </p:cNvSpPr>
            <p:nvPr/>
          </p:nvSpPr>
          <p:spPr bwMode="auto">
            <a:xfrm>
              <a:off x="2164825" y="3080979"/>
              <a:ext cx="12676" cy="14084"/>
            </a:xfrm>
            <a:custGeom>
              <a:avLst/>
              <a:gdLst>
                <a:gd name="T0" fmla="*/ 5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5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1" name="Freeform 256"/>
            <p:cNvSpPr>
              <a:spLocks/>
            </p:cNvSpPr>
            <p:nvPr/>
          </p:nvSpPr>
          <p:spPr bwMode="auto">
            <a:xfrm>
              <a:off x="2211303" y="308097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7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7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2" name="Freeform 257"/>
            <p:cNvSpPr>
              <a:spLocks/>
            </p:cNvSpPr>
            <p:nvPr/>
          </p:nvSpPr>
          <p:spPr bwMode="auto">
            <a:xfrm>
              <a:off x="2259190" y="308097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7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7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9" name="Группа 438"/>
          <p:cNvGrpSpPr/>
          <p:nvPr/>
        </p:nvGrpSpPr>
        <p:grpSpPr>
          <a:xfrm>
            <a:off x="2466231" y="2847179"/>
            <a:ext cx="302815" cy="257743"/>
            <a:chOff x="2466231" y="2847179"/>
            <a:chExt cx="302815" cy="257743"/>
          </a:xfrm>
          <a:solidFill>
            <a:schemeClr val="tx2"/>
          </a:solidFill>
        </p:grpSpPr>
        <p:sp>
          <p:nvSpPr>
            <p:cNvPr id="253" name="Freeform 258"/>
            <p:cNvSpPr>
              <a:spLocks noEditPoints="1"/>
            </p:cNvSpPr>
            <p:nvPr/>
          </p:nvSpPr>
          <p:spPr bwMode="auto">
            <a:xfrm>
              <a:off x="2466231" y="2847179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5 h 152"/>
                <a:gd name="T20" fmla="*/ 0 w 256"/>
                <a:gd name="T21" fmla="*/ 53 h 152"/>
                <a:gd name="T22" fmla="*/ 1 w 256"/>
                <a:gd name="T23" fmla="*/ 59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6 w 256"/>
                <a:gd name="T39" fmla="*/ 82 h 152"/>
                <a:gd name="T40" fmla="*/ 9 w 256"/>
                <a:gd name="T41" fmla="*/ 64 h 152"/>
                <a:gd name="T42" fmla="*/ 16 w 256"/>
                <a:gd name="T43" fmla="*/ 64 h 152"/>
                <a:gd name="T44" fmla="*/ 56 w 256"/>
                <a:gd name="T45" fmla="*/ 24 h 152"/>
                <a:gd name="T46" fmla="*/ 53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2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50" y="1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3" y="92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2" y="76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5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Freeform 259"/>
            <p:cNvSpPr>
              <a:spLocks/>
            </p:cNvSpPr>
            <p:nvPr/>
          </p:nvSpPr>
          <p:spPr bwMode="auto">
            <a:xfrm>
              <a:off x="2528202" y="3090838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Freeform 260"/>
            <p:cNvSpPr>
              <a:spLocks/>
            </p:cNvSpPr>
            <p:nvPr/>
          </p:nvSpPr>
          <p:spPr bwMode="auto">
            <a:xfrm>
              <a:off x="2576089" y="3090838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6" name="Freeform 261"/>
            <p:cNvSpPr>
              <a:spLocks/>
            </p:cNvSpPr>
            <p:nvPr/>
          </p:nvSpPr>
          <p:spPr bwMode="auto">
            <a:xfrm>
              <a:off x="2622567" y="3090838"/>
              <a:ext cx="14084" cy="14084"/>
            </a:xfrm>
            <a:custGeom>
              <a:avLst/>
              <a:gdLst>
                <a:gd name="T0" fmla="*/ 0 w 10"/>
                <a:gd name="T1" fmla="*/ 6 h 10"/>
                <a:gd name="T2" fmla="*/ 4 w 10"/>
                <a:gd name="T3" fmla="*/ 0 h 10"/>
                <a:gd name="T4" fmla="*/ 10 w 10"/>
                <a:gd name="T5" fmla="*/ 3 h 10"/>
                <a:gd name="T6" fmla="*/ 6 w 10"/>
                <a:gd name="T7" fmla="*/ 10 h 10"/>
                <a:gd name="T8" fmla="*/ 0 w 1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7" name="Freeform 262"/>
            <p:cNvSpPr>
              <a:spLocks/>
            </p:cNvSpPr>
            <p:nvPr/>
          </p:nvSpPr>
          <p:spPr bwMode="auto">
            <a:xfrm>
              <a:off x="2670454" y="3090838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6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8" name="Freeform 263"/>
            <p:cNvSpPr>
              <a:spLocks/>
            </p:cNvSpPr>
            <p:nvPr/>
          </p:nvSpPr>
          <p:spPr bwMode="auto">
            <a:xfrm>
              <a:off x="2547920" y="3033092"/>
              <a:ext cx="12676" cy="15493"/>
            </a:xfrm>
            <a:custGeom>
              <a:avLst/>
              <a:gdLst>
                <a:gd name="T0" fmla="*/ 5 w 9"/>
                <a:gd name="T1" fmla="*/ 11 h 11"/>
                <a:gd name="T2" fmla="*/ 0 w 9"/>
                <a:gd name="T3" fmla="*/ 7 h 11"/>
                <a:gd name="T4" fmla="*/ 3 w 9"/>
                <a:gd name="T5" fmla="*/ 0 h 11"/>
                <a:gd name="T6" fmla="*/ 9 w 9"/>
                <a:gd name="T7" fmla="*/ 4 h 11"/>
                <a:gd name="T8" fmla="*/ 5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5" y="11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5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Freeform 264"/>
            <p:cNvSpPr>
              <a:spLocks/>
            </p:cNvSpPr>
            <p:nvPr/>
          </p:nvSpPr>
          <p:spPr bwMode="auto">
            <a:xfrm>
              <a:off x="2594398" y="3033092"/>
              <a:ext cx="12676" cy="15493"/>
            </a:xfrm>
            <a:custGeom>
              <a:avLst/>
              <a:gdLst>
                <a:gd name="T0" fmla="*/ 6 w 9"/>
                <a:gd name="T1" fmla="*/ 11 h 11"/>
                <a:gd name="T2" fmla="*/ 0 w 9"/>
                <a:gd name="T3" fmla="*/ 7 h 11"/>
                <a:gd name="T4" fmla="*/ 4 w 9"/>
                <a:gd name="T5" fmla="*/ 0 h 11"/>
                <a:gd name="T6" fmla="*/ 9 w 9"/>
                <a:gd name="T7" fmla="*/ 4 h 11"/>
                <a:gd name="T8" fmla="*/ 6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6" y="11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9" y="4"/>
                  </a:lnTo>
                  <a:lnTo>
                    <a:pt x="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0" name="Freeform 265"/>
            <p:cNvSpPr>
              <a:spLocks/>
            </p:cNvSpPr>
            <p:nvPr/>
          </p:nvSpPr>
          <p:spPr bwMode="auto">
            <a:xfrm>
              <a:off x="2642285" y="3033092"/>
              <a:ext cx="12676" cy="15493"/>
            </a:xfrm>
            <a:custGeom>
              <a:avLst/>
              <a:gdLst>
                <a:gd name="T0" fmla="*/ 6 w 9"/>
                <a:gd name="T1" fmla="*/ 11 h 11"/>
                <a:gd name="T2" fmla="*/ 0 w 9"/>
                <a:gd name="T3" fmla="*/ 7 h 11"/>
                <a:gd name="T4" fmla="*/ 3 w 9"/>
                <a:gd name="T5" fmla="*/ 0 h 11"/>
                <a:gd name="T6" fmla="*/ 9 w 9"/>
                <a:gd name="T7" fmla="*/ 4 h 11"/>
                <a:gd name="T8" fmla="*/ 6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6" y="11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1" name="Freeform 266"/>
            <p:cNvSpPr>
              <a:spLocks/>
            </p:cNvSpPr>
            <p:nvPr/>
          </p:nvSpPr>
          <p:spPr bwMode="auto">
            <a:xfrm>
              <a:off x="2688764" y="3033092"/>
              <a:ext cx="14084" cy="15493"/>
            </a:xfrm>
            <a:custGeom>
              <a:avLst/>
              <a:gdLst>
                <a:gd name="T0" fmla="*/ 0 w 10"/>
                <a:gd name="T1" fmla="*/ 7 h 11"/>
                <a:gd name="T2" fmla="*/ 4 w 10"/>
                <a:gd name="T3" fmla="*/ 0 h 11"/>
                <a:gd name="T4" fmla="*/ 10 w 10"/>
                <a:gd name="T5" fmla="*/ 4 h 11"/>
                <a:gd name="T6" fmla="*/ 6 w 10"/>
                <a:gd name="T7" fmla="*/ 11 h 11"/>
                <a:gd name="T8" fmla="*/ 0 w 10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lnTo>
                    <a:pt x="4" y="0"/>
                  </a:lnTo>
                  <a:lnTo>
                    <a:pt x="10" y="4"/>
                  </a:lnTo>
                  <a:lnTo>
                    <a:pt x="6" y="11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2" name="Freeform 267"/>
            <p:cNvSpPr>
              <a:spLocks/>
            </p:cNvSpPr>
            <p:nvPr/>
          </p:nvSpPr>
          <p:spPr bwMode="auto">
            <a:xfrm>
              <a:off x="2509892" y="306266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Freeform 268"/>
            <p:cNvSpPr>
              <a:spLocks/>
            </p:cNvSpPr>
            <p:nvPr/>
          </p:nvSpPr>
          <p:spPr bwMode="auto">
            <a:xfrm>
              <a:off x="2556371" y="3062669"/>
              <a:ext cx="14084" cy="14084"/>
            </a:xfrm>
            <a:custGeom>
              <a:avLst/>
              <a:gdLst>
                <a:gd name="T0" fmla="*/ 4 w 10"/>
                <a:gd name="T1" fmla="*/ 0 h 10"/>
                <a:gd name="T2" fmla="*/ 10 w 10"/>
                <a:gd name="T3" fmla="*/ 3 h 10"/>
                <a:gd name="T4" fmla="*/ 6 w 10"/>
                <a:gd name="T5" fmla="*/ 10 h 10"/>
                <a:gd name="T6" fmla="*/ 0 w 10"/>
                <a:gd name="T7" fmla="*/ 6 h 10"/>
                <a:gd name="T8" fmla="*/ 4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4" name="Freeform 269"/>
            <p:cNvSpPr>
              <a:spLocks/>
            </p:cNvSpPr>
            <p:nvPr/>
          </p:nvSpPr>
          <p:spPr bwMode="auto">
            <a:xfrm>
              <a:off x="2604258" y="306266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Freeform 270"/>
            <p:cNvSpPr>
              <a:spLocks/>
            </p:cNvSpPr>
            <p:nvPr/>
          </p:nvSpPr>
          <p:spPr bwMode="auto">
            <a:xfrm>
              <a:off x="2650736" y="3062669"/>
              <a:ext cx="14084" cy="14084"/>
            </a:xfrm>
            <a:custGeom>
              <a:avLst/>
              <a:gdLst>
                <a:gd name="T0" fmla="*/ 4 w 10"/>
                <a:gd name="T1" fmla="*/ 0 h 10"/>
                <a:gd name="T2" fmla="*/ 10 w 10"/>
                <a:gd name="T3" fmla="*/ 3 h 10"/>
                <a:gd name="T4" fmla="*/ 6 w 10"/>
                <a:gd name="T5" fmla="*/ 10 h 10"/>
                <a:gd name="T6" fmla="*/ 0 w 10"/>
                <a:gd name="T7" fmla="*/ 6 h 10"/>
                <a:gd name="T8" fmla="*/ 4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0" name="Группа 439"/>
          <p:cNvGrpSpPr/>
          <p:nvPr/>
        </p:nvGrpSpPr>
        <p:grpSpPr>
          <a:xfrm>
            <a:off x="2857777" y="2847179"/>
            <a:ext cx="302815" cy="257743"/>
            <a:chOff x="2857777" y="2847179"/>
            <a:chExt cx="302815" cy="257743"/>
          </a:xfrm>
          <a:solidFill>
            <a:schemeClr val="tx2"/>
          </a:solidFill>
        </p:grpSpPr>
        <p:sp>
          <p:nvSpPr>
            <p:cNvPr id="266" name="Freeform 271"/>
            <p:cNvSpPr>
              <a:spLocks noEditPoints="1"/>
            </p:cNvSpPr>
            <p:nvPr/>
          </p:nvSpPr>
          <p:spPr bwMode="auto">
            <a:xfrm>
              <a:off x="2857777" y="2847179"/>
              <a:ext cx="302815" cy="178872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0 w 256"/>
                <a:gd name="T9" fmla="*/ 56 h 152"/>
                <a:gd name="T10" fmla="*/ 9 w 256"/>
                <a:gd name="T11" fmla="*/ 86 h 152"/>
                <a:gd name="T12" fmla="*/ 22 w 256"/>
                <a:gd name="T13" fmla="*/ 100 h 152"/>
                <a:gd name="T14" fmla="*/ 20 w 256"/>
                <a:gd name="T15" fmla="*/ 112 h 152"/>
                <a:gd name="T16" fmla="*/ 60 w 256"/>
                <a:gd name="T17" fmla="*/ 152 h 152"/>
                <a:gd name="T18" fmla="*/ 224 w 256"/>
                <a:gd name="T19" fmla="*/ 152 h 152"/>
                <a:gd name="T20" fmla="*/ 256 w 256"/>
                <a:gd name="T21" fmla="*/ 120 h 152"/>
                <a:gd name="T22" fmla="*/ 228 w 256"/>
                <a:gd name="T23" fmla="*/ 80 h 152"/>
                <a:gd name="T24" fmla="*/ 16 w 256"/>
                <a:gd name="T25" fmla="*/ 82 h 152"/>
                <a:gd name="T26" fmla="*/ 8 w 256"/>
                <a:gd name="T27" fmla="*/ 56 h 152"/>
                <a:gd name="T28" fmla="*/ 56 w 256"/>
                <a:gd name="T29" fmla="*/ 8 h 152"/>
                <a:gd name="T30" fmla="*/ 93 w 256"/>
                <a:gd name="T31" fmla="*/ 25 h 152"/>
                <a:gd name="T32" fmla="*/ 65 w 256"/>
                <a:gd name="T33" fmla="*/ 68 h 152"/>
                <a:gd name="T34" fmla="*/ 60 w 256"/>
                <a:gd name="T35" fmla="*/ 68 h 152"/>
                <a:gd name="T36" fmla="*/ 25 w 256"/>
                <a:gd name="T37" fmla="*/ 92 h 152"/>
                <a:gd name="T38" fmla="*/ 16 w 256"/>
                <a:gd name="T39" fmla="*/ 82 h 152"/>
                <a:gd name="T40" fmla="*/ 224 w 256"/>
                <a:gd name="T41" fmla="*/ 144 h 152"/>
                <a:gd name="T42" fmla="*/ 60 w 256"/>
                <a:gd name="T43" fmla="*/ 144 h 152"/>
                <a:gd name="T44" fmla="*/ 28 w 256"/>
                <a:gd name="T45" fmla="*/ 112 h 152"/>
                <a:gd name="T46" fmla="*/ 60 w 256"/>
                <a:gd name="T47" fmla="*/ 76 h 152"/>
                <a:gd name="T48" fmla="*/ 72 w 256"/>
                <a:gd name="T49" fmla="*/ 76 h 152"/>
                <a:gd name="T50" fmla="*/ 72 w 256"/>
                <a:gd name="T51" fmla="*/ 73 h 152"/>
                <a:gd name="T52" fmla="*/ 144 w 256"/>
                <a:gd name="T53" fmla="*/ 16 h 152"/>
                <a:gd name="T54" fmla="*/ 220 w 256"/>
                <a:gd name="T55" fmla="*/ 84 h 152"/>
                <a:gd name="T56" fmla="*/ 220 w 256"/>
                <a:gd name="T57" fmla="*/ 88 h 152"/>
                <a:gd name="T58" fmla="*/ 224 w 256"/>
                <a:gd name="T59" fmla="*/ 88 h 152"/>
                <a:gd name="T60" fmla="*/ 248 w 256"/>
                <a:gd name="T61" fmla="*/ 120 h 152"/>
                <a:gd name="T62" fmla="*/ 224 w 256"/>
                <a:gd name="T6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7"/>
                    <a:pt x="4" y="77"/>
                    <a:pt x="9" y="86"/>
                  </a:cubicBezTo>
                  <a:cubicBezTo>
                    <a:pt x="13" y="92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1" y="74"/>
                    <a:pt x="8" y="65"/>
                    <a:pt x="8" y="56"/>
                  </a:cubicBezTo>
                  <a:cubicBezTo>
                    <a:pt x="8" y="30"/>
                    <a:pt x="30" y="8"/>
                    <a:pt x="56" y="8"/>
                  </a:cubicBezTo>
                  <a:cubicBezTo>
                    <a:pt x="71" y="8"/>
                    <a:pt x="84" y="15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7" name="Freeform 272"/>
            <p:cNvSpPr>
              <a:spLocks/>
            </p:cNvSpPr>
            <p:nvPr/>
          </p:nvSpPr>
          <p:spPr bwMode="auto">
            <a:xfrm>
              <a:off x="2921156" y="3090838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8" name="Freeform 273"/>
            <p:cNvSpPr>
              <a:spLocks/>
            </p:cNvSpPr>
            <p:nvPr/>
          </p:nvSpPr>
          <p:spPr bwMode="auto">
            <a:xfrm>
              <a:off x="2967635" y="3090838"/>
              <a:ext cx="14084" cy="14084"/>
            </a:xfrm>
            <a:custGeom>
              <a:avLst/>
              <a:gdLst>
                <a:gd name="T0" fmla="*/ 4 w 10"/>
                <a:gd name="T1" fmla="*/ 0 h 10"/>
                <a:gd name="T2" fmla="*/ 10 w 10"/>
                <a:gd name="T3" fmla="*/ 3 h 10"/>
                <a:gd name="T4" fmla="*/ 6 w 10"/>
                <a:gd name="T5" fmla="*/ 10 h 10"/>
                <a:gd name="T6" fmla="*/ 0 w 10"/>
                <a:gd name="T7" fmla="*/ 6 h 10"/>
                <a:gd name="T8" fmla="*/ 4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9" name="Freeform 274"/>
            <p:cNvSpPr>
              <a:spLocks/>
            </p:cNvSpPr>
            <p:nvPr/>
          </p:nvSpPr>
          <p:spPr bwMode="auto">
            <a:xfrm>
              <a:off x="3015522" y="3090838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6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0" name="Freeform 275"/>
            <p:cNvSpPr>
              <a:spLocks/>
            </p:cNvSpPr>
            <p:nvPr/>
          </p:nvSpPr>
          <p:spPr bwMode="auto">
            <a:xfrm>
              <a:off x="3063409" y="3090838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5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1" name="Freeform 276"/>
            <p:cNvSpPr>
              <a:spLocks/>
            </p:cNvSpPr>
            <p:nvPr/>
          </p:nvSpPr>
          <p:spPr bwMode="auto">
            <a:xfrm>
              <a:off x="2939466" y="3033092"/>
              <a:ext cx="14084" cy="15493"/>
            </a:xfrm>
            <a:custGeom>
              <a:avLst/>
              <a:gdLst>
                <a:gd name="T0" fmla="*/ 6 w 10"/>
                <a:gd name="T1" fmla="*/ 11 h 11"/>
                <a:gd name="T2" fmla="*/ 0 w 10"/>
                <a:gd name="T3" fmla="*/ 7 h 11"/>
                <a:gd name="T4" fmla="*/ 4 w 10"/>
                <a:gd name="T5" fmla="*/ 0 h 11"/>
                <a:gd name="T6" fmla="*/ 10 w 10"/>
                <a:gd name="T7" fmla="*/ 4 h 11"/>
                <a:gd name="T8" fmla="*/ 6 w 10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6" y="11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4"/>
                  </a:lnTo>
                  <a:lnTo>
                    <a:pt x="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2" name="Freeform 277"/>
            <p:cNvSpPr>
              <a:spLocks/>
            </p:cNvSpPr>
            <p:nvPr/>
          </p:nvSpPr>
          <p:spPr bwMode="auto">
            <a:xfrm>
              <a:off x="2987353" y="3033092"/>
              <a:ext cx="12676" cy="15493"/>
            </a:xfrm>
            <a:custGeom>
              <a:avLst/>
              <a:gdLst>
                <a:gd name="T0" fmla="*/ 6 w 9"/>
                <a:gd name="T1" fmla="*/ 11 h 11"/>
                <a:gd name="T2" fmla="*/ 0 w 9"/>
                <a:gd name="T3" fmla="*/ 7 h 11"/>
                <a:gd name="T4" fmla="*/ 3 w 9"/>
                <a:gd name="T5" fmla="*/ 0 h 11"/>
                <a:gd name="T6" fmla="*/ 9 w 9"/>
                <a:gd name="T7" fmla="*/ 4 h 11"/>
                <a:gd name="T8" fmla="*/ 6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6" y="11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3" name="Freeform 278"/>
            <p:cNvSpPr>
              <a:spLocks/>
            </p:cNvSpPr>
            <p:nvPr/>
          </p:nvSpPr>
          <p:spPr bwMode="auto">
            <a:xfrm>
              <a:off x="3033831" y="3033092"/>
              <a:ext cx="14084" cy="15493"/>
            </a:xfrm>
            <a:custGeom>
              <a:avLst/>
              <a:gdLst>
                <a:gd name="T0" fmla="*/ 6 w 10"/>
                <a:gd name="T1" fmla="*/ 11 h 11"/>
                <a:gd name="T2" fmla="*/ 0 w 10"/>
                <a:gd name="T3" fmla="*/ 7 h 11"/>
                <a:gd name="T4" fmla="*/ 4 w 10"/>
                <a:gd name="T5" fmla="*/ 0 h 11"/>
                <a:gd name="T6" fmla="*/ 10 w 10"/>
                <a:gd name="T7" fmla="*/ 4 h 11"/>
                <a:gd name="T8" fmla="*/ 6 w 10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6" y="11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4"/>
                  </a:lnTo>
                  <a:lnTo>
                    <a:pt x="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4" name="Freeform 279"/>
            <p:cNvSpPr>
              <a:spLocks/>
            </p:cNvSpPr>
            <p:nvPr/>
          </p:nvSpPr>
          <p:spPr bwMode="auto">
            <a:xfrm>
              <a:off x="3081718" y="3033092"/>
              <a:ext cx="12676" cy="15493"/>
            </a:xfrm>
            <a:custGeom>
              <a:avLst/>
              <a:gdLst>
                <a:gd name="T0" fmla="*/ 0 w 9"/>
                <a:gd name="T1" fmla="*/ 7 h 11"/>
                <a:gd name="T2" fmla="*/ 3 w 9"/>
                <a:gd name="T3" fmla="*/ 0 h 11"/>
                <a:gd name="T4" fmla="*/ 9 w 9"/>
                <a:gd name="T5" fmla="*/ 4 h 11"/>
                <a:gd name="T6" fmla="*/ 6 w 9"/>
                <a:gd name="T7" fmla="*/ 11 h 11"/>
                <a:gd name="T8" fmla="*/ 0 w 9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6" y="11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Freeform 280"/>
            <p:cNvSpPr>
              <a:spLocks/>
            </p:cNvSpPr>
            <p:nvPr/>
          </p:nvSpPr>
          <p:spPr bwMode="auto">
            <a:xfrm>
              <a:off x="2901438" y="3062669"/>
              <a:ext cx="14084" cy="14084"/>
            </a:xfrm>
            <a:custGeom>
              <a:avLst/>
              <a:gdLst>
                <a:gd name="T0" fmla="*/ 0 w 10"/>
                <a:gd name="T1" fmla="*/ 6 h 10"/>
                <a:gd name="T2" fmla="*/ 4 w 10"/>
                <a:gd name="T3" fmla="*/ 0 h 10"/>
                <a:gd name="T4" fmla="*/ 10 w 10"/>
                <a:gd name="T5" fmla="*/ 3 h 10"/>
                <a:gd name="T6" fmla="*/ 6 w 10"/>
                <a:gd name="T7" fmla="*/ 10 h 10"/>
                <a:gd name="T8" fmla="*/ 0 w 1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6" name="Freeform 281"/>
            <p:cNvSpPr>
              <a:spLocks/>
            </p:cNvSpPr>
            <p:nvPr/>
          </p:nvSpPr>
          <p:spPr bwMode="auto">
            <a:xfrm>
              <a:off x="2949325" y="306266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7" name="Freeform 282"/>
            <p:cNvSpPr>
              <a:spLocks/>
            </p:cNvSpPr>
            <p:nvPr/>
          </p:nvSpPr>
          <p:spPr bwMode="auto">
            <a:xfrm>
              <a:off x="2997212" y="3062669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5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5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8" name="Freeform 283"/>
            <p:cNvSpPr>
              <a:spLocks/>
            </p:cNvSpPr>
            <p:nvPr/>
          </p:nvSpPr>
          <p:spPr bwMode="auto">
            <a:xfrm>
              <a:off x="3043690" y="3062669"/>
              <a:ext cx="12676" cy="14084"/>
            </a:xfrm>
            <a:custGeom>
              <a:avLst/>
              <a:gdLst>
                <a:gd name="T0" fmla="*/ 4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4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1" name="Группа 440"/>
          <p:cNvGrpSpPr/>
          <p:nvPr/>
        </p:nvGrpSpPr>
        <p:grpSpPr>
          <a:xfrm>
            <a:off x="3252139" y="2834502"/>
            <a:ext cx="302815" cy="281688"/>
            <a:chOff x="3252139" y="2834502"/>
            <a:chExt cx="302815" cy="281688"/>
          </a:xfrm>
          <a:solidFill>
            <a:schemeClr val="tx2"/>
          </a:solidFill>
        </p:grpSpPr>
        <p:sp>
          <p:nvSpPr>
            <p:cNvPr id="279" name="Freeform 284"/>
            <p:cNvSpPr>
              <a:spLocks noEditPoints="1"/>
            </p:cNvSpPr>
            <p:nvPr/>
          </p:nvSpPr>
          <p:spPr bwMode="auto">
            <a:xfrm>
              <a:off x="3252139" y="2834502"/>
              <a:ext cx="302815" cy="184506"/>
            </a:xfrm>
            <a:custGeom>
              <a:avLst/>
              <a:gdLst>
                <a:gd name="T0" fmla="*/ 223 w 256"/>
                <a:gd name="T1" fmla="*/ 80 h 156"/>
                <a:gd name="T2" fmla="*/ 136 w 256"/>
                <a:gd name="T3" fmla="*/ 0 h 156"/>
                <a:gd name="T4" fmla="*/ 48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220 w 256"/>
                <a:gd name="T13" fmla="*/ 156 h 156"/>
                <a:gd name="T14" fmla="*/ 256 w 256"/>
                <a:gd name="T15" fmla="*/ 120 h 156"/>
                <a:gd name="T16" fmla="*/ 223 w 256"/>
                <a:gd name="T17" fmla="*/ 80 h 156"/>
                <a:gd name="T18" fmla="*/ 220 w 256"/>
                <a:gd name="T19" fmla="*/ 148 h 156"/>
                <a:gd name="T20" fmla="*/ 44 w 256"/>
                <a:gd name="T21" fmla="*/ 148 h 156"/>
                <a:gd name="T22" fmla="*/ 8 w 256"/>
                <a:gd name="T23" fmla="*/ 112 h 156"/>
                <a:gd name="T24" fmla="*/ 44 w 256"/>
                <a:gd name="T25" fmla="*/ 72 h 156"/>
                <a:gd name="T26" fmla="*/ 55 w 256"/>
                <a:gd name="T27" fmla="*/ 72 h 156"/>
                <a:gd name="T28" fmla="*/ 56 w 256"/>
                <a:gd name="T29" fmla="*/ 69 h 156"/>
                <a:gd name="T30" fmla="*/ 136 w 256"/>
                <a:gd name="T31" fmla="*/ 8 h 156"/>
                <a:gd name="T32" fmla="*/ 216 w 256"/>
                <a:gd name="T33" fmla="*/ 84 h 156"/>
                <a:gd name="T34" fmla="*/ 216 w 256"/>
                <a:gd name="T35" fmla="*/ 88 h 156"/>
                <a:gd name="T36" fmla="*/ 220 w 256"/>
                <a:gd name="T37" fmla="*/ 88 h 156"/>
                <a:gd name="T38" fmla="*/ 248 w 256"/>
                <a:gd name="T39" fmla="*/ 120 h 156"/>
                <a:gd name="T40" fmla="*/ 220 w 256"/>
                <a:gd name="T41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223" y="80"/>
                  </a:moveTo>
                  <a:cubicBezTo>
                    <a:pt x="221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8" y="156"/>
                    <a:pt x="4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1"/>
                    <a:pt x="256" y="120"/>
                  </a:cubicBezTo>
                  <a:cubicBezTo>
                    <a:pt x="256" y="102"/>
                    <a:pt x="243" y="83"/>
                    <a:pt x="223" y="80"/>
                  </a:cubicBezTo>
                  <a:close/>
                  <a:moveTo>
                    <a:pt x="220" y="148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3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0" name="Freeform 285"/>
            <p:cNvSpPr>
              <a:spLocks/>
            </p:cNvSpPr>
            <p:nvPr/>
          </p:nvSpPr>
          <p:spPr bwMode="auto">
            <a:xfrm>
              <a:off x="3322561" y="3102106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4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4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Freeform 286"/>
            <p:cNvSpPr>
              <a:spLocks/>
            </p:cNvSpPr>
            <p:nvPr/>
          </p:nvSpPr>
          <p:spPr bwMode="auto">
            <a:xfrm>
              <a:off x="3276082" y="3102106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4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2" name="Freeform 287"/>
            <p:cNvSpPr>
              <a:spLocks/>
            </p:cNvSpPr>
            <p:nvPr/>
          </p:nvSpPr>
          <p:spPr bwMode="auto">
            <a:xfrm>
              <a:off x="3370448" y="3102106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4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3" name="Freeform 288"/>
            <p:cNvSpPr>
              <a:spLocks/>
            </p:cNvSpPr>
            <p:nvPr/>
          </p:nvSpPr>
          <p:spPr bwMode="auto">
            <a:xfrm>
              <a:off x="3416926" y="3102106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4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4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4" name="Freeform 289"/>
            <p:cNvSpPr>
              <a:spLocks/>
            </p:cNvSpPr>
            <p:nvPr/>
          </p:nvSpPr>
          <p:spPr bwMode="auto">
            <a:xfrm>
              <a:off x="3464813" y="3102106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4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Freeform 290"/>
            <p:cNvSpPr>
              <a:spLocks/>
            </p:cNvSpPr>
            <p:nvPr/>
          </p:nvSpPr>
          <p:spPr bwMode="auto">
            <a:xfrm>
              <a:off x="3356364" y="3069712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6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6" name="Freeform 291"/>
            <p:cNvSpPr>
              <a:spLocks/>
            </p:cNvSpPr>
            <p:nvPr/>
          </p:nvSpPr>
          <p:spPr bwMode="auto">
            <a:xfrm>
              <a:off x="3308477" y="3069712"/>
              <a:ext cx="12676" cy="14084"/>
            </a:xfrm>
            <a:custGeom>
              <a:avLst/>
              <a:gdLst>
                <a:gd name="T0" fmla="*/ 4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4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7" name="Freeform 292"/>
            <p:cNvSpPr>
              <a:spLocks/>
            </p:cNvSpPr>
            <p:nvPr/>
          </p:nvSpPr>
          <p:spPr bwMode="auto">
            <a:xfrm>
              <a:off x="3402842" y="3069712"/>
              <a:ext cx="14084" cy="14084"/>
            </a:xfrm>
            <a:custGeom>
              <a:avLst/>
              <a:gdLst>
                <a:gd name="T0" fmla="*/ 0 w 10"/>
                <a:gd name="T1" fmla="*/ 6 h 10"/>
                <a:gd name="T2" fmla="*/ 4 w 10"/>
                <a:gd name="T3" fmla="*/ 0 h 10"/>
                <a:gd name="T4" fmla="*/ 10 w 10"/>
                <a:gd name="T5" fmla="*/ 3 h 10"/>
                <a:gd name="T6" fmla="*/ 6 w 10"/>
                <a:gd name="T7" fmla="*/ 10 h 10"/>
                <a:gd name="T8" fmla="*/ 0 w 1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8" name="Freeform 293"/>
            <p:cNvSpPr>
              <a:spLocks/>
            </p:cNvSpPr>
            <p:nvPr/>
          </p:nvSpPr>
          <p:spPr bwMode="auto">
            <a:xfrm>
              <a:off x="3450729" y="3069712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6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Freeform 294"/>
            <p:cNvSpPr>
              <a:spLocks/>
            </p:cNvSpPr>
            <p:nvPr/>
          </p:nvSpPr>
          <p:spPr bwMode="auto">
            <a:xfrm>
              <a:off x="3498616" y="3069712"/>
              <a:ext cx="12676" cy="14084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9 w 9"/>
                <a:gd name="T5" fmla="*/ 3 h 10"/>
                <a:gd name="T6" fmla="*/ 5 w 9"/>
                <a:gd name="T7" fmla="*/ 10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0" name="Freeform 295"/>
            <p:cNvSpPr>
              <a:spLocks/>
            </p:cNvSpPr>
            <p:nvPr/>
          </p:nvSpPr>
          <p:spPr bwMode="auto">
            <a:xfrm>
              <a:off x="3332420" y="3031684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Freeform 296"/>
            <p:cNvSpPr>
              <a:spLocks/>
            </p:cNvSpPr>
            <p:nvPr/>
          </p:nvSpPr>
          <p:spPr bwMode="auto">
            <a:xfrm>
              <a:off x="3284533" y="3031684"/>
              <a:ext cx="14084" cy="14084"/>
            </a:xfrm>
            <a:custGeom>
              <a:avLst/>
              <a:gdLst>
                <a:gd name="T0" fmla="*/ 4 w 10"/>
                <a:gd name="T1" fmla="*/ 0 h 10"/>
                <a:gd name="T2" fmla="*/ 10 w 10"/>
                <a:gd name="T3" fmla="*/ 3 h 10"/>
                <a:gd name="T4" fmla="*/ 6 w 10"/>
                <a:gd name="T5" fmla="*/ 10 h 10"/>
                <a:gd name="T6" fmla="*/ 0 w 10"/>
                <a:gd name="T7" fmla="*/ 6 h 10"/>
                <a:gd name="T8" fmla="*/ 4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10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2" name="Freeform 297"/>
            <p:cNvSpPr>
              <a:spLocks/>
            </p:cNvSpPr>
            <p:nvPr/>
          </p:nvSpPr>
          <p:spPr bwMode="auto">
            <a:xfrm>
              <a:off x="3380307" y="3031684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3" name="Freeform 298"/>
            <p:cNvSpPr>
              <a:spLocks/>
            </p:cNvSpPr>
            <p:nvPr/>
          </p:nvSpPr>
          <p:spPr bwMode="auto">
            <a:xfrm>
              <a:off x="3426786" y="3031684"/>
              <a:ext cx="12676" cy="14084"/>
            </a:xfrm>
            <a:custGeom>
              <a:avLst/>
              <a:gdLst>
                <a:gd name="T0" fmla="*/ 4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4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4" name="Freeform 299"/>
            <p:cNvSpPr>
              <a:spLocks/>
            </p:cNvSpPr>
            <p:nvPr/>
          </p:nvSpPr>
          <p:spPr bwMode="auto">
            <a:xfrm>
              <a:off x="3474673" y="3031684"/>
              <a:ext cx="12676" cy="14084"/>
            </a:xfrm>
            <a:custGeom>
              <a:avLst/>
              <a:gdLst>
                <a:gd name="T0" fmla="*/ 3 w 9"/>
                <a:gd name="T1" fmla="*/ 0 h 10"/>
                <a:gd name="T2" fmla="*/ 9 w 9"/>
                <a:gd name="T3" fmla="*/ 3 h 10"/>
                <a:gd name="T4" fmla="*/ 6 w 9"/>
                <a:gd name="T5" fmla="*/ 10 h 10"/>
                <a:gd name="T6" fmla="*/ 0 w 9"/>
                <a:gd name="T7" fmla="*/ 6 h 10"/>
                <a:gd name="T8" fmla="*/ 3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3" y="0"/>
                  </a:moveTo>
                  <a:lnTo>
                    <a:pt x="9" y="3"/>
                  </a:lnTo>
                  <a:lnTo>
                    <a:pt x="6" y="10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95" name="Freeform 300"/>
          <p:cNvSpPr>
            <a:spLocks noEditPoints="1"/>
          </p:cNvSpPr>
          <p:nvPr/>
        </p:nvSpPr>
        <p:spPr bwMode="auto">
          <a:xfrm>
            <a:off x="6854924" y="2434506"/>
            <a:ext cx="164788" cy="297181"/>
          </a:xfrm>
          <a:custGeom>
            <a:avLst/>
            <a:gdLst>
              <a:gd name="T0" fmla="*/ 46 w 117"/>
              <a:gd name="T1" fmla="*/ 126 h 211"/>
              <a:gd name="T2" fmla="*/ 24 w 117"/>
              <a:gd name="T3" fmla="*/ 209 h 211"/>
              <a:gd name="T4" fmla="*/ 30 w 117"/>
              <a:gd name="T5" fmla="*/ 211 h 211"/>
              <a:gd name="T6" fmla="*/ 117 w 117"/>
              <a:gd name="T7" fmla="*/ 90 h 211"/>
              <a:gd name="T8" fmla="*/ 114 w 117"/>
              <a:gd name="T9" fmla="*/ 85 h 211"/>
              <a:gd name="T10" fmla="*/ 71 w 117"/>
              <a:gd name="T11" fmla="*/ 85 h 211"/>
              <a:gd name="T12" fmla="*/ 84 w 117"/>
              <a:gd name="T13" fmla="*/ 1 h 211"/>
              <a:gd name="T14" fmla="*/ 77 w 117"/>
              <a:gd name="T15" fmla="*/ 0 h 211"/>
              <a:gd name="T16" fmla="*/ 0 w 117"/>
              <a:gd name="T17" fmla="*/ 121 h 211"/>
              <a:gd name="T18" fmla="*/ 3 w 117"/>
              <a:gd name="T19" fmla="*/ 126 h 211"/>
              <a:gd name="T20" fmla="*/ 46 w 117"/>
              <a:gd name="T21" fmla="*/ 126 h 211"/>
              <a:gd name="T22" fmla="*/ 75 w 117"/>
              <a:gd name="T23" fmla="*/ 16 h 211"/>
              <a:gd name="T24" fmla="*/ 64 w 117"/>
              <a:gd name="T25" fmla="*/ 88 h 211"/>
              <a:gd name="T26" fmla="*/ 67 w 117"/>
              <a:gd name="T27" fmla="*/ 92 h 211"/>
              <a:gd name="T28" fmla="*/ 108 w 117"/>
              <a:gd name="T29" fmla="*/ 92 h 211"/>
              <a:gd name="T30" fmla="*/ 35 w 117"/>
              <a:gd name="T31" fmla="*/ 193 h 211"/>
              <a:gd name="T32" fmla="*/ 54 w 117"/>
              <a:gd name="T33" fmla="*/ 123 h 211"/>
              <a:gd name="T34" fmla="*/ 50 w 117"/>
              <a:gd name="T35" fmla="*/ 119 h 211"/>
              <a:gd name="T36" fmla="*/ 9 w 117"/>
              <a:gd name="T37" fmla="*/ 119 h 211"/>
              <a:gd name="T38" fmla="*/ 75 w 117"/>
              <a:gd name="T39" fmla="*/ 16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7" h="211">
                <a:moveTo>
                  <a:pt x="46" y="126"/>
                </a:moveTo>
                <a:lnTo>
                  <a:pt x="24" y="209"/>
                </a:lnTo>
                <a:lnTo>
                  <a:pt x="30" y="211"/>
                </a:lnTo>
                <a:lnTo>
                  <a:pt x="117" y="90"/>
                </a:lnTo>
                <a:lnTo>
                  <a:pt x="114" y="85"/>
                </a:lnTo>
                <a:lnTo>
                  <a:pt x="71" y="85"/>
                </a:lnTo>
                <a:lnTo>
                  <a:pt x="84" y="1"/>
                </a:lnTo>
                <a:lnTo>
                  <a:pt x="77" y="0"/>
                </a:lnTo>
                <a:lnTo>
                  <a:pt x="0" y="121"/>
                </a:lnTo>
                <a:lnTo>
                  <a:pt x="3" y="126"/>
                </a:lnTo>
                <a:lnTo>
                  <a:pt x="46" y="126"/>
                </a:lnTo>
                <a:close/>
                <a:moveTo>
                  <a:pt x="75" y="16"/>
                </a:moveTo>
                <a:lnTo>
                  <a:pt x="64" y="88"/>
                </a:lnTo>
                <a:lnTo>
                  <a:pt x="67" y="92"/>
                </a:lnTo>
                <a:lnTo>
                  <a:pt x="108" y="92"/>
                </a:lnTo>
                <a:lnTo>
                  <a:pt x="35" y="193"/>
                </a:lnTo>
                <a:lnTo>
                  <a:pt x="54" y="123"/>
                </a:lnTo>
                <a:lnTo>
                  <a:pt x="50" y="119"/>
                </a:lnTo>
                <a:lnTo>
                  <a:pt x="9" y="119"/>
                </a:lnTo>
                <a:lnTo>
                  <a:pt x="75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6" name="Группа 455"/>
          <p:cNvGrpSpPr/>
          <p:nvPr/>
        </p:nvGrpSpPr>
        <p:grpSpPr>
          <a:xfrm>
            <a:off x="2466231" y="3647172"/>
            <a:ext cx="302815" cy="229575"/>
            <a:chOff x="2466231" y="3647172"/>
            <a:chExt cx="302815" cy="229575"/>
          </a:xfrm>
          <a:solidFill>
            <a:schemeClr val="tx2"/>
          </a:solidFill>
        </p:grpSpPr>
        <p:sp>
          <p:nvSpPr>
            <p:cNvPr id="296" name="Freeform 301"/>
            <p:cNvSpPr>
              <a:spLocks/>
            </p:cNvSpPr>
            <p:nvPr/>
          </p:nvSpPr>
          <p:spPr bwMode="auto">
            <a:xfrm>
              <a:off x="2466231" y="3647172"/>
              <a:ext cx="302815" cy="147887"/>
            </a:xfrm>
            <a:custGeom>
              <a:avLst/>
              <a:gdLst>
                <a:gd name="T0" fmla="*/ 197 w 256"/>
                <a:gd name="T1" fmla="*/ 69 h 125"/>
                <a:gd name="T2" fmla="*/ 129 w 256"/>
                <a:gd name="T3" fmla="*/ 0 h 125"/>
                <a:gd name="T4" fmla="*/ 60 w 256"/>
                <a:gd name="T5" fmla="*/ 68 h 125"/>
                <a:gd name="T6" fmla="*/ 79 w 256"/>
                <a:gd name="T7" fmla="*/ 116 h 125"/>
                <a:gd name="T8" fmla="*/ 0 w 256"/>
                <a:gd name="T9" fmla="*/ 116 h 125"/>
                <a:gd name="T10" fmla="*/ 0 w 256"/>
                <a:gd name="T11" fmla="*/ 124 h 125"/>
                <a:gd name="T12" fmla="*/ 92 w 256"/>
                <a:gd name="T13" fmla="*/ 124 h 125"/>
                <a:gd name="T14" fmla="*/ 92 w 256"/>
                <a:gd name="T15" fmla="*/ 116 h 125"/>
                <a:gd name="T16" fmla="*/ 91 w 256"/>
                <a:gd name="T17" fmla="*/ 116 h 125"/>
                <a:gd name="T18" fmla="*/ 68 w 256"/>
                <a:gd name="T19" fmla="*/ 68 h 125"/>
                <a:gd name="T20" fmla="*/ 129 w 256"/>
                <a:gd name="T21" fmla="*/ 8 h 125"/>
                <a:gd name="T22" fmla="*/ 189 w 256"/>
                <a:gd name="T23" fmla="*/ 69 h 125"/>
                <a:gd name="T24" fmla="*/ 166 w 256"/>
                <a:gd name="T25" fmla="*/ 116 h 125"/>
                <a:gd name="T26" fmla="*/ 164 w 256"/>
                <a:gd name="T27" fmla="*/ 116 h 125"/>
                <a:gd name="T28" fmla="*/ 164 w 256"/>
                <a:gd name="T29" fmla="*/ 124 h 125"/>
                <a:gd name="T30" fmla="*/ 256 w 256"/>
                <a:gd name="T31" fmla="*/ 125 h 125"/>
                <a:gd name="T32" fmla="*/ 256 w 256"/>
                <a:gd name="T33" fmla="*/ 117 h 125"/>
                <a:gd name="T34" fmla="*/ 178 w 256"/>
                <a:gd name="T35" fmla="*/ 116 h 125"/>
                <a:gd name="T36" fmla="*/ 197 w 256"/>
                <a:gd name="T37" fmla="*/ 6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6" h="125">
                  <a:moveTo>
                    <a:pt x="197" y="69"/>
                  </a:moveTo>
                  <a:cubicBezTo>
                    <a:pt x="197" y="31"/>
                    <a:pt x="167" y="0"/>
                    <a:pt x="129" y="0"/>
                  </a:cubicBezTo>
                  <a:cubicBezTo>
                    <a:pt x="91" y="0"/>
                    <a:pt x="60" y="31"/>
                    <a:pt x="60" y="68"/>
                  </a:cubicBezTo>
                  <a:cubicBezTo>
                    <a:pt x="60" y="86"/>
                    <a:pt x="67" y="103"/>
                    <a:pt x="79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77" y="104"/>
                    <a:pt x="68" y="87"/>
                    <a:pt x="68" y="68"/>
                  </a:cubicBezTo>
                  <a:cubicBezTo>
                    <a:pt x="68" y="35"/>
                    <a:pt x="96" y="8"/>
                    <a:pt x="129" y="8"/>
                  </a:cubicBezTo>
                  <a:cubicBezTo>
                    <a:pt x="162" y="8"/>
                    <a:pt x="189" y="35"/>
                    <a:pt x="189" y="69"/>
                  </a:cubicBezTo>
                  <a:cubicBezTo>
                    <a:pt x="189" y="88"/>
                    <a:pt x="180" y="105"/>
                    <a:pt x="166" y="116"/>
                  </a:cubicBezTo>
                  <a:cubicBezTo>
                    <a:pt x="164" y="116"/>
                    <a:pt x="164" y="116"/>
                    <a:pt x="164" y="116"/>
                  </a:cubicBezTo>
                  <a:cubicBezTo>
                    <a:pt x="164" y="124"/>
                    <a:pt x="164" y="124"/>
                    <a:pt x="164" y="124"/>
                  </a:cubicBezTo>
                  <a:cubicBezTo>
                    <a:pt x="256" y="125"/>
                    <a:pt x="256" y="125"/>
                    <a:pt x="256" y="125"/>
                  </a:cubicBezTo>
                  <a:cubicBezTo>
                    <a:pt x="256" y="117"/>
                    <a:pt x="256" y="117"/>
                    <a:pt x="256" y="117"/>
                  </a:cubicBezTo>
                  <a:cubicBezTo>
                    <a:pt x="178" y="116"/>
                    <a:pt x="178" y="116"/>
                    <a:pt x="178" y="116"/>
                  </a:cubicBezTo>
                  <a:cubicBezTo>
                    <a:pt x="190" y="104"/>
                    <a:pt x="197" y="87"/>
                    <a:pt x="197" y="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7" name="Freeform 302"/>
            <p:cNvSpPr>
              <a:spLocks/>
            </p:cNvSpPr>
            <p:nvPr/>
          </p:nvSpPr>
          <p:spPr bwMode="auto">
            <a:xfrm>
              <a:off x="2466231" y="3865479"/>
              <a:ext cx="302815" cy="11268"/>
            </a:xfrm>
            <a:custGeom>
              <a:avLst/>
              <a:gdLst>
                <a:gd name="T0" fmla="*/ 0 w 215"/>
                <a:gd name="T1" fmla="*/ 0 h 8"/>
                <a:gd name="T2" fmla="*/ 215 w 215"/>
                <a:gd name="T3" fmla="*/ 1 h 8"/>
                <a:gd name="T4" fmla="*/ 215 w 215"/>
                <a:gd name="T5" fmla="*/ 8 h 8"/>
                <a:gd name="T6" fmla="*/ 0 w 215"/>
                <a:gd name="T7" fmla="*/ 7 h 8"/>
                <a:gd name="T8" fmla="*/ 0 w 21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5" h="8">
                  <a:moveTo>
                    <a:pt x="0" y="0"/>
                  </a:moveTo>
                  <a:lnTo>
                    <a:pt x="215" y="1"/>
                  </a:lnTo>
                  <a:lnTo>
                    <a:pt x="215" y="8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98" name="Freeform 303"/>
          <p:cNvSpPr>
            <a:spLocks noEditPoints="1"/>
          </p:cNvSpPr>
          <p:nvPr/>
        </p:nvSpPr>
        <p:spPr bwMode="auto">
          <a:xfrm>
            <a:off x="2904255" y="3607735"/>
            <a:ext cx="211266" cy="305632"/>
          </a:xfrm>
          <a:custGeom>
            <a:avLst/>
            <a:gdLst>
              <a:gd name="T0" fmla="*/ 144 w 179"/>
              <a:gd name="T1" fmla="*/ 250 h 258"/>
              <a:gd name="T2" fmla="*/ 112 w 179"/>
              <a:gd name="T3" fmla="*/ 218 h 258"/>
              <a:gd name="T4" fmla="*/ 153 w 179"/>
              <a:gd name="T5" fmla="*/ 114 h 258"/>
              <a:gd name="T6" fmla="*/ 127 w 179"/>
              <a:gd name="T7" fmla="*/ 12 h 258"/>
              <a:gd name="T8" fmla="*/ 71 w 179"/>
              <a:gd name="T9" fmla="*/ 5 h 258"/>
              <a:gd name="T10" fmla="*/ 26 w 179"/>
              <a:gd name="T11" fmla="*/ 39 h 258"/>
              <a:gd name="T12" fmla="*/ 39 w 179"/>
              <a:gd name="T13" fmla="*/ 130 h 258"/>
              <a:gd name="T14" fmla="*/ 0 w 179"/>
              <a:gd name="T15" fmla="*/ 170 h 258"/>
              <a:gd name="T16" fmla="*/ 40 w 179"/>
              <a:gd name="T17" fmla="*/ 210 h 258"/>
              <a:gd name="T18" fmla="*/ 80 w 179"/>
              <a:gd name="T19" fmla="*/ 170 h 258"/>
              <a:gd name="T20" fmla="*/ 56 w 179"/>
              <a:gd name="T21" fmla="*/ 134 h 258"/>
              <a:gd name="T22" fmla="*/ 56 w 179"/>
              <a:gd name="T23" fmla="*/ 133 h 258"/>
              <a:gd name="T24" fmla="*/ 33 w 179"/>
              <a:gd name="T25" fmla="*/ 43 h 258"/>
              <a:gd name="T26" fmla="*/ 73 w 179"/>
              <a:gd name="T27" fmla="*/ 12 h 258"/>
              <a:gd name="T28" fmla="*/ 123 w 179"/>
              <a:gd name="T29" fmla="*/ 19 h 258"/>
              <a:gd name="T30" fmla="*/ 146 w 179"/>
              <a:gd name="T31" fmla="*/ 110 h 258"/>
              <a:gd name="T32" fmla="*/ 104 w 179"/>
              <a:gd name="T33" fmla="*/ 218 h 258"/>
              <a:gd name="T34" fmla="*/ 144 w 179"/>
              <a:gd name="T35" fmla="*/ 258 h 258"/>
              <a:gd name="T36" fmla="*/ 179 w 179"/>
              <a:gd name="T37" fmla="*/ 236 h 258"/>
              <a:gd name="T38" fmla="*/ 172 w 179"/>
              <a:gd name="T39" fmla="*/ 233 h 258"/>
              <a:gd name="T40" fmla="*/ 144 w 179"/>
              <a:gd name="T41" fmla="*/ 250 h 258"/>
              <a:gd name="T42" fmla="*/ 72 w 179"/>
              <a:gd name="T43" fmla="*/ 170 h 258"/>
              <a:gd name="T44" fmla="*/ 40 w 179"/>
              <a:gd name="T45" fmla="*/ 202 h 258"/>
              <a:gd name="T46" fmla="*/ 8 w 179"/>
              <a:gd name="T47" fmla="*/ 170 h 258"/>
              <a:gd name="T48" fmla="*/ 40 w 179"/>
              <a:gd name="T49" fmla="*/ 138 h 258"/>
              <a:gd name="T50" fmla="*/ 72 w 179"/>
              <a:gd name="T51" fmla="*/ 17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79" h="258">
                <a:moveTo>
                  <a:pt x="144" y="250"/>
                </a:moveTo>
                <a:cubicBezTo>
                  <a:pt x="126" y="250"/>
                  <a:pt x="112" y="236"/>
                  <a:pt x="112" y="218"/>
                </a:cubicBezTo>
                <a:cubicBezTo>
                  <a:pt x="112" y="188"/>
                  <a:pt x="153" y="114"/>
                  <a:pt x="153" y="114"/>
                </a:cubicBezTo>
                <a:cubicBezTo>
                  <a:pt x="174" y="79"/>
                  <a:pt x="162" y="33"/>
                  <a:pt x="127" y="12"/>
                </a:cubicBezTo>
                <a:cubicBezTo>
                  <a:pt x="110" y="2"/>
                  <a:pt x="90" y="0"/>
                  <a:pt x="71" y="5"/>
                </a:cubicBezTo>
                <a:cubicBezTo>
                  <a:pt x="52" y="10"/>
                  <a:pt x="36" y="22"/>
                  <a:pt x="26" y="39"/>
                </a:cubicBezTo>
                <a:cubicBezTo>
                  <a:pt x="8" y="69"/>
                  <a:pt x="14" y="107"/>
                  <a:pt x="39" y="130"/>
                </a:cubicBezTo>
                <a:cubicBezTo>
                  <a:pt x="17" y="131"/>
                  <a:pt x="0" y="148"/>
                  <a:pt x="0" y="170"/>
                </a:cubicBezTo>
                <a:cubicBezTo>
                  <a:pt x="0" y="192"/>
                  <a:pt x="17" y="210"/>
                  <a:pt x="40" y="210"/>
                </a:cubicBezTo>
                <a:cubicBezTo>
                  <a:pt x="62" y="210"/>
                  <a:pt x="80" y="192"/>
                  <a:pt x="80" y="170"/>
                </a:cubicBezTo>
                <a:cubicBezTo>
                  <a:pt x="80" y="154"/>
                  <a:pt x="70" y="140"/>
                  <a:pt x="56" y="134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25" y="115"/>
                  <a:pt x="14" y="74"/>
                  <a:pt x="33" y="43"/>
                </a:cubicBezTo>
                <a:cubicBezTo>
                  <a:pt x="42" y="28"/>
                  <a:pt x="56" y="17"/>
                  <a:pt x="73" y="12"/>
                </a:cubicBezTo>
                <a:cubicBezTo>
                  <a:pt x="90" y="8"/>
                  <a:pt x="108" y="10"/>
                  <a:pt x="123" y="19"/>
                </a:cubicBezTo>
                <a:cubicBezTo>
                  <a:pt x="154" y="38"/>
                  <a:pt x="165" y="78"/>
                  <a:pt x="146" y="110"/>
                </a:cubicBezTo>
                <a:cubicBezTo>
                  <a:pt x="145" y="113"/>
                  <a:pt x="104" y="186"/>
                  <a:pt x="104" y="218"/>
                </a:cubicBezTo>
                <a:cubicBezTo>
                  <a:pt x="104" y="240"/>
                  <a:pt x="121" y="258"/>
                  <a:pt x="144" y="258"/>
                </a:cubicBezTo>
                <a:cubicBezTo>
                  <a:pt x="159" y="258"/>
                  <a:pt x="173" y="250"/>
                  <a:pt x="179" y="236"/>
                </a:cubicBezTo>
                <a:cubicBezTo>
                  <a:pt x="172" y="233"/>
                  <a:pt x="172" y="233"/>
                  <a:pt x="172" y="233"/>
                </a:cubicBezTo>
                <a:cubicBezTo>
                  <a:pt x="167" y="244"/>
                  <a:pt x="156" y="250"/>
                  <a:pt x="144" y="250"/>
                </a:cubicBezTo>
                <a:close/>
                <a:moveTo>
                  <a:pt x="72" y="170"/>
                </a:moveTo>
                <a:cubicBezTo>
                  <a:pt x="72" y="188"/>
                  <a:pt x="57" y="202"/>
                  <a:pt x="40" y="202"/>
                </a:cubicBezTo>
                <a:cubicBezTo>
                  <a:pt x="22" y="202"/>
                  <a:pt x="8" y="188"/>
                  <a:pt x="8" y="170"/>
                </a:cubicBezTo>
                <a:cubicBezTo>
                  <a:pt x="8" y="153"/>
                  <a:pt x="22" y="138"/>
                  <a:pt x="40" y="138"/>
                </a:cubicBezTo>
                <a:cubicBezTo>
                  <a:pt x="57" y="138"/>
                  <a:pt x="72" y="153"/>
                  <a:pt x="72" y="1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9" name="Freeform 304"/>
          <p:cNvSpPr>
            <a:spLocks noEditPoints="1"/>
          </p:cNvSpPr>
          <p:nvPr/>
        </p:nvSpPr>
        <p:spPr bwMode="auto">
          <a:xfrm>
            <a:off x="3645093" y="1645780"/>
            <a:ext cx="302815" cy="302815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128 w 256"/>
              <a:gd name="T5" fmla="*/ 256 h 256"/>
              <a:gd name="T6" fmla="*/ 256 w 256"/>
              <a:gd name="T7" fmla="*/ 128 h 256"/>
              <a:gd name="T8" fmla="*/ 128 w 256"/>
              <a:gd name="T9" fmla="*/ 0 h 256"/>
              <a:gd name="T10" fmla="*/ 248 w 256"/>
              <a:gd name="T11" fmla="*/ 128 h 256"/>
              <a:gd name="T12" fmla="*/ 247 w 256"/>
              <a:gd name="T13" fmla="*/ 136 h 256"/>
              <a:gd name="T14" fmla="*/ 132 w 256"/>
              <a:gd name="T15" fmla="*/ 136 h 256"/>
              <a:gd name="T16" fmla="*/ 132 w 256"/>
              <a:gd name="T17" fmla="*/ 120 h 256"/>
              <a:gd name="T18" fmla="*/ 247 w 256"/>
              <a:gd name="T19" fmla="*/ 120 h 256"/>
              <a:gd name="T20" fmla="*/ 248 w 256"/>
              <a:gd name="T21" fmla="*/ 128 h 256"/>
              <a:gd name="T22" fmla="*/ 132 w 256"/>
              <a:gd name="T23" fmla="*/ 8 h 256"/>
              <a:gd name="T24" fmla="*/ 171 w 256"/>
              <a:gd name="T25" fmla="*/ 16 h 256"/>
              <a:gd name="T26" fmla="*/ 132 w 256"/>
              <a:gd name="T27" fmla="*/ 16 h 256"/>
              <a:gd name="T28" fmla="*/ 132 w 256"/>
              <a:gd name="T29" fmla="*/ 8 h 256"/>
              <a:gd name="T30" fmla="*/ 132 w 256"/>
              <a:gd name="T31" fmla="*/ 240 h 256"/>
              <a:gd name="T32" fmla="*/ 171 w 256"/>
              <a:gd name="T33" fmla="*/ 240 h 256"/>
              <a:gd name="T34" fmla="*/ 132 w 256"/>
              <a:gd name="T35" fmla="*/ 248 h 256"/>
              <a:gd name="T36" fmla="*/ 132 w 256"/>
              <a:gd name="T37" fmla="*/ 240 h 256"/>
              <a:gd name="T38" fmla="*/ 132 w 256"/>
              <a:gd name="T39" fmla="*/ 232 h 256"/>
              <a:gd name="T40" fmla="*/ 132 w 256"/>
              <a:gd name="T41" fmla="*/ 216 h 256"/>
              <a:gd name="T42" fmla="*/ 209 w 256"/>
              <a:gd name="T43" fmla="*/ 216 h 256"/>
              <a:gd name="T44" fmla="*/ 187 w 256"/>
              <a:gd name="T45" fmla="*/ 232 h 256"/>
              <a:gd name="T46" fmla="*/ 132 w 256"/>
              <a:gd name="T47" fmla="*/ 232 h 256"/>
              <a:gd name="T48" fmla="*/ 132 w 256"/>
              <a:gd name="T49" fmla="*/ 208 h 256"/>
              <a:gd name="T50" fmla="*/ 132 w 256"/>
              <a:gd name="T51" fmla="*/ 192 h 256"/>
              <a:gd name="T52" fmla="*/ 229 w 256"/>
              <a:gd name="T53" fmla="*/ 192 h 256"/>
              <a:gd name="T54" fmla="*/ 217 w 256"/>
              <a:gd name="T55" fmla="*/ 208 h 256"/>
              <a:gd name="T56" fmla="*/ 132 w 256"/>
              <a:gd name="T57" fmla="*/ 208 h 256"/>
              <a:gd name="T58" fmla="*/ 132 w 256"/>
              <a:gd name="T59" fmla="*/ 184 h 256"/>
              <a:gd name="T60" fmla="*/ 132 w 256"/>
              <a:gd name="T61" fmla="*/ 168 h 256"/>
              <a:gd name="T62" fmla="*/ 241 w 256"/>
              <a:gd name="T63" fmla="*/ 168 h 256"/>
              <a:gd name="T64" fmla="*/ 234 w 256"/>
              <a:gd name="T65" fmla="*/ 184 h 256"/>
              <a:gd name="T66" fmla="*/ 132 w 256"/>
              <a:gd name="T67" fmla="*/ 184 h 256"/>
              <a:gd name="T68" fmla="*/ 132 w 256"/>
              <a:gd name="T69" fmla="*/ 160 h 256"/>
              <a:gd name="T70" fmla="*/ 132 w 256"/>
              <a:gd name="T71" fmla="*/ 144 h 256"/>
              <a:gd name="T72" fmla="*/ 247 w 256"/>
              <a:gd name="T73" fmla="*/ 144 h 256"/>
              <a:gd name="T74" fmla="*/ 243 w 256"/>
              <a:gd name="T75" fmla="*/ 160 h 256"/>
              <a:gd name="T76" fmla="*/ 132 w 256"/>
              <a:gd name="T77" fmla="*/ 160 h 256"/>
              <a:gd name="T78" fmla="*/ 132 w 256"/>
              <a:gd name="T79" fmla="*/ 112 h 256"/>
              <a:gd name="T80" fmla="*/ 132 w 256"/>
              <a:gd name="T81" fmla="*/ 96 h 256"/>
              <a:gd name="T82" fmla="*/ 243 w 256"/>
              <a:gd name="T83" fmla="*/ 96 h 256"/>
              <a:gd name="T84" fmla="*/ 247 w 256"/>
              <a:gd name="T85" fmla="*/ 112 h 256"/>
              <a:gd name="T86" fmla="*/ 132 w 256"/>
              <a:gd name="T87" fmla="*/ 112 h 256"/>
              <a:gd name="T88" fmla="*/ 132 w 256"/>
              <a:gd name="T89" fmla="*/ 88 h 256"/>
              <a:gd name="T90" fmla="*/ 132 w 256"/>
              <a:gd name="T91" fmla="*/ 72 h 256"/>
              <a:gd name="T92" fmla="*/ 234 w 256"/>
              <a:gd name="T93" fmla="*/ 72 h 256"/>
              <a:gd name="T94" fmla="*/ 241 w 256"/>
              <a:gd name="T95" fmla="*/ 88 h 256"/>
              <a:gd name="T96" fmla="*/ 132 w 256"/>
              <a:gd name="T97" fmla="*/ 88 h 256"/>
              <a:gd name="T98" fmla="*/ 132 w 256"/>
              <a:gd name="T99" fmla="*/ 64 h 256"/>
              <a:gd name="T100" fmla="*/ 132 w 256"/>
              <a:gd name="T101" fmla="*/ 48 h 256"/>
              <a:gd name="T102" fmla="*/ 217 w 256"/>
              <a:gd name="T103" fmla="*/ 48 h 256"/>
              <a:gd name="T104" fmla="*/ 229 w 256"/>
              <a:gd name="T105" fmla="*/ 64 h 256"/>
              <a:gd name="T106" fmla="*/ 132 w 256"/>
              <a:gd name="T107" fmla="*/ 64 h 256"/>
              <a:gd name="T108" fmla="*/ 132 w 256"/>
              <a:gd name="T109" fmla="*/ 40 h 256"/>
              <a:gd name="T110" fmla="*/ 132 w 256"/>
              <a:gd name="T111" fmla="*/ 24 h 256"/>
              <a:gd name="T112" fmla="*/ 187 w 256"/>
              <a:gd name="T113" fmla="*/ 24 h 256"/>
              <a:gd name="T114" fmla="*/ 209 w 256"/>
              <a:gd name="T115" fmla="*/ 40 h 256"/>
              <a:gd name="T116" fmla="*/ 132 w 256"/>
              <a:gd name="T117" fmla="*/ 40 h 256"/>
              <a:gd name="T118" fmla="*/ 8 w 256"/>
              <a:gd name="T119" fmla="*/ 128 h 256"/>
              <a:gd name="T120" fmla="*/ 124 w 256"/>
              <a:gd name="T121" fmla="*/ 8 h 256"/>
              <a:gd name="T122" fmla="*/ 124 w 256"/>
              <a:gd name="T123" fmla="*/ 248 h 256"/>
              <a:gd name="T124" fmla="*/ 8 w 256"/>
              <a:gd name="T125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ubicBezTo>
                  <a:pt x="198" y="256"/>
                  <a:pt x="256" y="198"/>
                  <a:pt x="256" y="128"/>
                </a:cubicBezTo>
                <a:cubicBezTo>
                  <a:pt x="256" y="57"/>
                  <a:pt x="198" y="0"/>
                  <a:pt x="128" y="0"/>
                </a:cubicBezTo>
                <a:close/>
                <a:moveTo>
                  <a:pt x="248" y="128"/>
                </a:moveTo>
                <a:cubicBezTo>
                  <a:pt x="248" y="130"/>
                  <a:pt x="248" y="133"/>
                  <a:pt x="247" y="136"/>
                </a:cubicBezTo>
                <a:cubicBezTo>
                  <a:pt x="132" y="136"/>
                  <a:pt x="132" y="136"/>
                  <a:pt x="132" y="136"/>
                </a:cubicBezTo>
                <a:cubicBezTo>
                  <a:pt x="132" y="120"/>
                  <a:pt x="132" y="120"/>
                  <a:pt x="132" y="120"/>
                </a:cubicBezTo>
                <a:cubicBezTo>
                  <a:pt x="247" y="120"/>
                  <a:pt x="247" y="120"/>
                  <a:pt x="247" y="120"/>
                </a:cubicBezTo>
                <a:cubicBezTo>
                  <a:pt x="248" y="122"/>
                  <a:pt x="248" y="125"/>
                  <a:pt x="248" y="128"/>
                </a:cubicBezTo>
                <a:close/>
                <a:moveTo>
                  <a:pt x="132" y="8"/>
                </a:moveTo>
                <a:cubicBezTo>
                  <a:pt x="145" y="8"/>
                  <a:pt x="159" y="11"/>
                  <a:pt x="171" y="16"/>
                </a:cubicBezTo>
                <a:cubicBezTo>
                  <a:pt x="132" y="16"/>
                  <a:pt x="132" y="16"/>
                  <a:pt x="132" y="16"/>
                </a:cubicBezTo>
                <a:lnTo>
                  <a:pt x="132" y="8"/>
                </a:lnTo>
                <a:close/>
                <a:moveTo>
                  <a:pt x="132" y="240"/>
                </a:moveTo>
                <a:cubicBezTo>
                  <a:pt x="171" y="240"/>
                  <a:pt x="171" y="240"/>
                  <a:pt x="171" y="240"/>
                </a:cubicBezTo>
                <a:cubicBezTo>
                  <a:pt x="159" y="244"/>
                  <a:pt x="145" y="247"/>
                  <a:pt x="132" y="248"/>
                </a:cubicBezTo>
                <a:lnTo>
                  <a:pt x="132" y="240"/>
                </a:lnTo>
                <a:close/>
                <a:moveTo>
                  <a:pt x="132" y="232"/>
                </a:moveTo>
                <a:cubicBezTo>
                  <a:pt x="132" y="216"/>
                  <a:pt x="132" y="216"/>
                  <a:pt x="132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203" y="222"/>
                  <a:pt x="195" y="227"/>
                  <a:pt x="187" y="232"/>
                </a:cubicBezTo>
                <a:lnTo>
                  <a:pt x="132" y="232"/>
                </a:lnTo>
                <a:close/>
                <a:moveTo>
                  <a:pt x="132" y="208"/>
                </a:moveTo>
                <a:cubicBezTo>
                  <a:pt x="132" y="192"/>
                  <a:pt x="132" y="192"/>
                  <a:pt x="132" y="192"/>
                </a:cubicBezTo>
                <a:cubicBezTo>
                  <a:pt x="229" y="192"/>
                  <a:pt x="229" y="192"/>
                  <a:pt x="229" y="192"/>
                </a:cubicBezTo>
                <a:cubicBezTo>
                  <a:pt x="226" y="197"/>
                  <a:pt x="222" y="203"/>
                  <a:pt x="217" y="208"/>
                </a:cubicBezTo>
                <a:lnTo>
                  <a:pt x="132" y="208"/>
                </a:lnTo>
                <a:close/>
                <a:moveTo>
                  <a:pt x="132" y="184"/>
                </a:moveTo>
                <a:cubicBezTo>
                  <a:pt x="132" y="168"/>
                  <a:pt x="132" y="168"/>
                  <a:pt x="132" y="168"/>
                </a:cubicBezTo>
                <a:cubicBezTo>
                  <a:pt x="241" y="168"/>
                  <a:pt x="241" y="168"/>
                  <a:pt x="241" y="168"/>
                </a:cubicBezTo>
                <a:cubicBezTo>
                  <a:pt x="239" y="173"/>
                  <a:pt x="237" y="179"/>
                  <a:pt x="234" y="184"/>
                </a:cubicBezTo>
                <a:lnTo>
                  <a:pt x="132" y="184"/>
                </a:lnTo>
                <a:close/>
                <a:moveTo>
                  <a:pt x="132" y="160"/>
                </a:moveTo>
                <a:cubicBezTo>
                  <a:pt x="132" y="144"/>
                  <a:pt x="132" y="144"/>
                  <a:pt x="132" y="144"/>
                </a:cubicBezTo>
                <a:cubicBezTo>
                  <a:pt x="247" y="144"/>
                  <a:pt x="247" y="144"/>
                  <a:pt x="247" y="144"/>
                </a:cubicBezTo>
                <a:cubicBezTo>
                  <a:pt x="246" y="149"/>
                  <a:pt x="245" y="155"/>
                  <a:pt x="243" y="160"/>
                </a:cubicBezTo>
                <a:lnTo>
                  <a:pt x="132" y="160"/>
                </a:lnTo>
                <a:close/>
                <a:moveTo>
                  <a:pt x="132" y="112"/>
                </a:moveTo>
                <a:cubicBezTo>
                  <a:pt x="132" y="96"/>
                  <a:pt x="132" y="96"/>
                  <a:pt x="132" y="96"/>
                </a:cubicBezTo>
                <a:cubicBezTo>
                  <a:pt x="243" y="96"/>
                  <a:pt x="243" y="96"/>
                  <a:pt x="243" y="96"/>
                </a:cubicBezTo>
                <a:cubicBezTo>
                  <a:pt x="245" y="101"/>
                  <a:pt x="246" y="106"/>
                  <a:pt x="247" y="112"/>
                </a:cubicBezTo>
                <a:lnTo>
                  <a:pt x="132" y="112"/>
                </a:lnTo>
                <a:close/>
                <a:moveTo>
                  <a:pt x="132" y="88"/>
                </a:moveTo>
                <a:cubicBezTo>
                  <a:pt x="132" y="72"/>
                  <a:pt x="132" y="72"/>
                  <a:pt x="132" y="72"/>
                </a:cubicBezTo>
                <a:cubicBezTo>
                  <a:pt x="234" y="72"/>
                  <a:pt x="234" y="72"/>
                  <a:pt x="234" y="72"/>
                </a:cubicBezTo>
                <a:cubicBezTo>
                  <a:pt x="237" y="77"/>
                  <a:pt x="239" y="82"/>
                  <a:pt x="241" y="88"/>
                </a:cubicBezTo>
                <a:lnTo>
                  <a:pt x="132" y="88"/>
                </a:lnTo>
                <a:close/>
                <a:moveTo>
                  <a:pt x="132" y="64"/>
                </a:moveTo>
                <a:cubicBezTo>
                  <a:pt x="132" y="48"/>
                  <a:pt x="132" y="48"/>
                  <a:pt x="132" y="48"/>
                </a:cubicBezTo>
                <a:cubicBezTo>
                  <a:pt x="217" y="48"/>
                  <a:pt x="217" y="48"/>
                  <a:pt x="217" y="48"/>
                </a:cubicBezTo>
                <a:cubicBezTo>
                  <a:pt x="222" y="53"/>
                  <a:pt x="226" y="58"/>
                  <a:pt x="229" y="64"/>
                </a:cubicBezTo>
                <a:lnTo>
                  <a:pt x="132" y="64"/>
                </a:lnTo>
                <a:close/>
                <a:moveTo>
                  <a:pt x="132" y="40"/>
                </a:moveTo>
                <a:cubicBezTo>
                  <a:pt x="132" y="24"/>
                  <a:pt x="132" y="24"/>
                  <a:pt x="132" y="24"/>
                </a:cubicBezTo>
                <a:cubicBezTo>
                  <a:pt x="187" y="24"/>
                  <a:pt x="187" y="24"/>
                  <a:pt x="187" y="24"/>
                </a:cubicBezTo>
                <a:cubicBezTo>
                  <a:pt x="195" y="28"/>
                  <a:pt x="203" y="34"/>
                  <a:pt x="209" y="40"/>
                </a:cubicBezTo>
                <a:lnTo>
                  <a:pt x="132" y="40"/>
                </a:lnTo>
                <a:close/>
                <a:moveTo>
                  <a:pt x="8" y="128"/>
                </a:moveTo>
                <a:cubicBezTo>
                  <a:pt x="8" y="63"/>
                  <a:pt x="59" y="10"/>
                  <a:pt x="124" y="8"/>
                </a:cubicBezTo>
                <a:cubicBezTo>
                  <a:pt x="124" y="248"/>
                  <a:pt x="124" y="248"/>
                  <a:pt x="124" y="248"/>
                </a:cubicBezTo>
                <a:cubicBezTo>
                  <a:pt x="59" y="245"/>
                  <a:pt x="8" y="193"/>
                  <a:pt x="8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32" name="Группа 431"/>
          <p:cNvGrpSpPr/>
          <p:nvPr/>
        </p:nvGrpSpPr>
        <p:grpSpPr>
          <a:xfrm>
            <a:off x="4429594" y="2434506"/>
            <a:ext cx="302814" cy="295771"/>
            <a:chOff x="4429594" y="2434506"/>
            <a:chExt cx="302814" cy="295771"/>
          </a:xfrm>
          <a:solidFill>
            <a:schemeClr val="tx2"/>
          </a:solidFill>
        </p:grpSpPr>
        <p:sp>
          <p:nvSpPr>
            <p:cNvPr id="300" name="Freeform 305"/>
            <p:cNvSpPr>
              <a:spLocks noEditPoints="1"/>
            </p:cNvSpPr>
            <p:nvPr/>
          </p:nvSpPr>
          <p:spPr bwMode="auto">
            <a:xfrm>
              <a:off x="4453537" y="2472534"/>
              <a:ext cx="278871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4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1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1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1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30"/>
                    <a:pt x="41" y="8"/>
                    <a:pt x="68" y="8"/>
                  </a:cubicBezTo>
                  <a:cubicBezTo>
                    <a:pt x="76" y="8"/>
                    <a:pt x="85" y="10"/>
                    <a:pt x="92" y="14"/>
                  </a:cubicBezTo>
                  <a:cubicBezTo>
                    <a:pt x="68" y="24"/>
                    <a:pt x="50" y="44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69"/>
                    <a:pt x="24" y="72"/>
                  </a:cubicBezTo>
                  <a:cubicBezTo>
                    <a:pt x="21" y="67"/>
                    <a:pt x="20" y="63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8" y="16"/>
                    <a:pt x="124" y="16"/>
                  </a:cubicBezTo>
                  <a:cubicBezTo>
                    <a:pt x="166" y="16"/>
                    <a:pt x="200" y="47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1" name="Rectangle 306"/>
            <p:cNvSpPr>
              <a:spLocks noChangeArrowheads="1"/>
            </p:cNvSpPr>
            <p:nvPr/>
          </p:nvSpPr>
          <p:spPr bwMode="auto">
            <a:xfrm>
              <a:off x="4429594" y="2534505"/>
              <a:ext cx="28169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2" name="Rectangle 307"/>
            <p:cNvSpPr>
              <a:spLocks noChangeArrowheads="1"/>
            </p:cNvSpPr>
            <p:nvPr/>
          </p:nvSpPr>
          <p:spPr bwMode="auto">
            <a:xfrm>
              <a:off x="4529592" y="2434506"/>
              <a:ext cx="8451" cy="2957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3" name="Freeform 308"/>
            <p:cNvSpPr>
              <a:spLocks/>
            </p:cNvSpPr>
            <p:nvPr/>
          </p:nvSpPr>
          <p:spPr bwMode="auto">
            <a:xfrm>
              <a:off x="4445086" y="2449999"/>
              <a:ext cx="35211" cy="36619"/>
            </a:xfrm>
            <a:custGeom>
              <a:avLst/>
              <a:gdLst>
                <a:gd name="T0" fmla="*/ 5 w 25"/>
                <a:gd name="T1" fmla="*/ 0 h 26"/>
                <a:gd name="T2" fmla="*/ 25 w 25"/>
                <a:gd name="T3" fmla="*/ 20 h 26"/>
                <a:gd name="T4" fmla="*/ 20 w 25"/>
                <a:gd name="T5" fmla="*/ 26 h 26"/>
                <a:gd name="T6" fmla="*/ 0 w 25"/>
                <a:gd name="T7" fmla="*/ 5 h 26"/>
                <a:gd name="T8" fmla="*/ 5 w 25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5" y="0"/>
                  </a:moveTo>
                  <a:lnTo>
                    <a:pt x="25" y="20"/>
                  </a:lnTo>
                  <a:lnTo>
                    <a:pt x="20" y="26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4" name="Freeform 309"/>
            <p:cNvSpPr>
              <a:spLocks/>
            </p:cNvSpPr>
            <p:nvPr/>
          </p:nvSpPr>
          <p:spPr bwMode="auto">
            <a:xfrm>
              <a:off x="4501424" y="2659856"/>
              <a:ext cx="28169" cy="47887"/>
            </a:xfrm>
            <a:custGeom>
              <a:avLst/>
              <a:gdLst>
                <a:gd name="T0" fmla="*/ 13 w 20"/>
                <a:gd name="T1" fmla="*/ 0 h 34"/>
                <a:gd name="T2" fmla="*/ 20 w 20"/>
                <a:gd name="T3" fmla="*/ 3 h 34"/>
                <a:gd name="T4" fmla="*/ 6 w 20"/>
                <a:gd name="T5" fmla="*/ 34 h 34"/>
                <a:gd name="T6" fmla="*/ 0 w 20"/>
                <a:gd name="T7" fmla="*/ 30 h 34"/>
                <a:gd name="T8" fmla="*/ 13 w 20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4">
                  <a:moveTo>
                    <a:pt x="13" y="0"/>
                  </a:moveTo>
                  <a:lnTo>
                    <a:pt x="20" y="3"/>
                  </a:lnTo>
                  <a:lnTo>
                    <a:pt x="6" y="34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5" name="Freeform 310"/>
            <p:cNvSpPr>
              <a:spLocks/>
            </p:cNvSpPr>
            <p:nvPr/>
          </p:nvSpPr>
          <p:spPr bwMode="auto">
            <a:xfrm>
              <a:off x="4547903" y="2659856"/>
              <a:ext cx="28169" cy="47887"/>
            </a:xfrm>
            <a:custGeom>
              <a:avLst/>
              <a:gdLst>
                <a:gd name="T0" fmla="*/ 14 w 20"/>
                <a:gd name="T1" fmla="*/ 0 h 34"/>
                <a:gd name="T2" fmla="*/ 20 w 20"/>
                <a:gd name="T3" fmla="*/ 3 h 34"/>
                <a:gd name="T4" fmla="*/ 7 w 20"/>
                <a:gd name="T5" fmla="*/ 34 h 34"/>
                <a:gd name="T6" fmla="*/ 0 w 20"/>
                <a:gd name="T7" fmla="*/ 30 h 34"/>
                <a:gd name="T8" fmla="*/ 14 w 20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4">
                  <a:moveTo>
                    <a:pt x="14" y="0"/>
                  </a:moveTo>
                  <a:lnTo>
                    <a:pt x="20" y="3"/>
                  </a:lnTo>
                  <a:lnTo>
                    <a:pt x="7" y="34"/>
                  </a:lnTo>
                  <a:lnTo>
                    <a:pt x="0" y="3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6" name="Freeform 311"/>
            <p:cNvSpPr>
              <a:spLocks/>
            </p:cNvSpPr>
            <p:nvPr/>
          </p:nvSpPr>
          <p:spPr bwMode="auto">
            <a:xfrm>
              <a:off x="4595789" y="2659856"/>
              <a:ext cx="28169" cy="47887"/>
            </a:xfrm>
            <a:custGeom>
              <a:avLst/>
              <a:gdLst>
                <a:gd name="T0" fmla="*/ 13 w 20"/>
                <a:gd name="T1" fmla="*/ 0 h 34"/>
                <a:gd name="T2" fmla="*/ 20 w 20"/>
                <a:gd name="T3" fmla="*/ 3 h 34"/>
                <a:gd name="T4" fmla="*/ 6 w 20"/>
                <a:gd name="T5" fmla="*/ 34 h 34"/>
                <a:gd name="T6" fmla="*/ 0 w 20"/>
                <a:gd name="T7" fmla="*/ 30 h 34"/>
                <a:gd name="T8" fmla="*/ 13 w 20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4">
                  <a:moveTo>
                    <a:pt x="13" y="0"/>
                  </a:moveTo>
                  <a:lnTo>
                    <a:pt x="20" y="3"/>
                  </a:lnTo>
                  <a:lnTo>
                    <a:pt x="6" y="34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7" name="Freeform 312"/>
            <p:cNvSpPr>
              <a:spLocks/>
            </p:cNvSpPr>
            <p:nvPr/>
          </p:nvSpPr>
          <p:spPr bwMode="auto">
            <a:xfrm>
              <a:off x="4642267" y="2659856"/>
              <a:ext cx="28169" cy="47887"/>
            </a:xfrm>
            <a:custGeom>
              <a:avLst/>
              <a:gdLst>
                <a:gd name="T0" fmla="*/ 14 w 20"/>
                <a:gd name="T1" fmla="*/ 0 h 34"/>
                <a:gd name="T2" fmla="*/ 20 w 20"/>
                <a:gd name="T3" fmla="*/ 3 h 34"/>
                <a:gd name="T4" fmla="*/ 7 w 20"/>
                <a:gd name="T5" fmla="*/ 34 h 34"/>
                <a:gd name="T6" fmla="*/ 0 w 20"/>
                <a:gd name="T7" fmla="*/ 30 h 34"/>
                <a:gd name="T8" fmla="*/ 14 w 20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4">
                  <a:moveTo>
                    <a:pt x="14" y="0"/>
                  </a:moveTo>
                  <a:lnTo>
                    <a:pt x="20" y="3"/>
                  </a:lnTo>
                  <a:lnTo>
                    <a:pt x="7" y="34"/>
                  </a:lnTo>
                  <a:lnTo>
                    <a:pt x="0" y="3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8" name="Freeform 313"/>
            <p:cNvSpPr>
              <a:spLocks/>
            </p:cNvSpPr>
            <p:nvPr/>
          </p:nvSpPr>
          <p:spPr bwMode="auto">
            <a:xfrm>
              <a:off x="4491565" y="2716193"/>
              <a:ext cx="14084" cy="14084"/>
            </a:xfrm>
            <a:custGeom>
              <a:avLst/>
              <a:gdLst>
                <a:gd name="T0" fmla="*/ 7 w 10"/>
                <a:gd name="T1" fmla="*/ 10 h 10"/>
                <a:gd name="T2" fmla="*/ 0 w 10"/>
                <a:gd name="T3" fmla="*/ 7 h 10"/>
                <a:gd name="T4" fmla="*/ 3 w 10"/>
                <a:gd name="T5" fmla="*/ 0 h 10"/>
                <a:gd name="T6" fmla="*/ 10 w 10"/>
                <a:gd name="T7" fmla="*/ 4 h 10"/>
                <a:gd name="T8" fmla="*/ 7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10" y="4"/>
                  </a:lnTo>
                  <a:lnTo>
                    <a:pt x="7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9" name="Freeform 314"/>
            <p:cNvSpPr>
              <a:spLocks/>
            </p:cNvSpPr>
            <p:nvPr/>
          </p:nvSpPr>
          <p:spPr bwMode="auto">
            <a:xfrm>
              <a:off x="4538043" y="2716193"/>
              <a:ext cx="14084" cy="14084"/>
            </a:xfrm>
            <a:custGeom>
              <a:avLst/>
              <a:gdLst>
                <a:gd name="T0" fmla="*/ 7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4 h 10"/>
                <a:gd name="T8" fmla="*/ 7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4"/>
                  </a:lnTo>
                  <a:lnTo>
                    <a:pt x="7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0" name="Freeform 315"/>
            <p:cNvSpPr>
              <a:spLocks/>
            </p:cNvSpPr>
            <p:nvPr/>
          </p:nvSpPr>
          <p:spPr bwMode="auto">
            <a:xfrm>
              <a:off x="4585930" y="2716193"/>
              <a:ext cx="14084" cy="14084"/>
            </a:xfrm>
            <a:custGeom>
              <a:avLst/>
              <a:gdLst>
                <a:gd name="T0" fmla="*/ 7 w 10"/>
                <a:gd name="T1" fmla="*/ 10 h 10"/>
                <a:gd name="T2" fmla="*/ 0 w 10"/>
                <a:gd name="T3" fmla="*/ 7 h 10"/>
                <a:gd name="T4" fmla="*/ 3 w 10"/>
                <a:gd name="T5" fmla="*/ 0 h 10"/>
                <a:gd name="T6" fmla="*/ 10 w 10"/>
                <a:gd name="T7" fmla="*/ 4 h 10"/>
                <a:gd name="T8" fmla="*/ 7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10" y="4"/>
                  </a:lnTo>
                  <a:lnTo>
                    <a:pt x="7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1" name="Freeform 316"/>
            <p:cNvSpPr>
              <a:spLocks/>
            </p:cNvSpPr>
            <p:nvPr/>
          </p:nvSpPr>
          <p:spPr bwMode="auto">
            <a:xfrm>
              <a:off x="4633817" y="2716193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3 w 10"/>
                <a:gd name="T5" fmla="*/ 0 h 10"/>
                <a:gd name="T6" fmla="*/ 10 w 10"/>
                <a:gd name="T7" fmla="*/ 4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10" y="4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3" name="Группа 432"/>
          <p:cNvGrpSpPr/>
          <p:nvPr/>
        </p:nvGrpSpPr>
        <p:grpSpPr>
          <a:xfrm>
            <a:off x="4822548" y="2454224"/>
            <a:ext cx="302815" cy="257744"/>
            <a:chOff x="4822548" y="2454224"/>
            <a:chExt cx="302815" cy="257744"/>
          </a:xfrm>
          <a:solidFill>
            <a:schemeClr val="tx2"/>
          </a:solidFill>
        </p:grpSpPr>
        <p:sp>
          <p:nvSpPr>
            <p:cNvPr id="312" name="Freeform 317"/>
            <p:cNvSpPr>
              <a:spLocks noEditPoints="1"/>
            </p:cNvSpPr>
            <p:nvPr/>
          </p:nvSpPr>
          <p:spPr bwMode="auto">
            <a:xfrm>
              <a:off x="4822548" y="2454224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4 h 152"/>
                <a:gd name="T20" fmla="*/ 0 w 256"/>
                <a:gd name="T21" fmla="*/ 53 h 152"/>
                <a:gd name="T22" fmla="*/ 0 w 256"/>
                <a:gd name="T23" fmla="*/ 58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224 w 256"/>
                <a:gd name="T33" fmla="*/ 152 h 152"/>
                <a:gd name="T34" fmla="*/ 256 w 256"/>
                <a:gd name="T35" fmla="*/ 120 h 152"/>
                <a:gd name="T36" fmla="*/ 228 w 256"/>
                <a:gd name="T37" fmla="*/ 80 h 152"/>
                <a:gd name="T38" fmla="*/ 16 w 256"/>
                <a:gd name="T39" fmla="*/ 82 h 152"/>
                <a:gd name="T40" fmla="*/ 9 w 256"/>
                <a:gd name="T41" fmla="*/ 64 h 152"/>
                <a:gd name="T42" fmla="*/ 16 w 256"/>
                <a:gd name="T43" fmla="*/ 64 h 152"/>
                <a:gd name="T44" fmla="*/ 56 w 256"/>
                <a:gd name="T45" fmla="*/ 24 h 152"/>
                <a:gd name="T46" fmla="*/ 53 w 256"/>
                <a:gd name="T47" fmla="*/ 8 h 152"/>
                <a:gd name="T48" fmla="*/ 56 w 256"/>
                <a:gd name="T49" fmla="*/ 8 h 152"/>
                <a:gd name="T50" fmla="*/ 93 w 256"/>
                <a:gd name="T51" fmla="*/ 25 h 152"/>
                <a:gd name="T52" fmla="*/ 65 w 256"/>
                <a:gd name="T53" fmla="*/ 68 h 152"/>
                <a:gd name="T54" fmla="*/ 60 w 256"/>
                <a:gd name="T55" fmla="*/ 68 h 152"/>
                <a:gd name="T56" fmla="*/ 25 w 256"/>
                <a:gd name="T57" fmla="*/ 92 h 152"/>
                <a:gd name="T58" fmla="*/ 16 w 256"/>
                <a:gd name="T59" fmla="*/ 82 h 152"/>
                <a:gd name="T60" fmla="*/ 224 w 256"/>
                <a:gd name="T61" fmla="*/ 144 h 152"/>
                <a:gd name="T62" fmla="*/ 60 w 256"/>
                <a:gd name="T63" fmla="*/ 144 h 152"/>
                <a:gd name="T64" fmla="*/ 28 w 256"/>
                <a:gd name="T65" fmla="*/ 112 h 152"/>
                <a:gd name="T66" fmla="*/ 60 w 256"/>
                <a:gd name="T67" fmla="*/ 76 h 152"/>
                <a:gd name="T68" fmla="*/ 71 w 256"/>
                <a:gd name="T69" fmla="*/ 76 h 152"/>
                <a:gd name="T70" fmla="*/ 72 w 256"/>
                <a:gd name="T71" fmla="*/ 73 h 152"/>
                <a:gd name="T72" fmla="*/ 144 w 256"/>
                <a:gd name="T73" fmla="*/ 16 h 152"/>
                <a:gd name="T74" fmla="*/ 220 w 256"/>
                <a:gd name="T75" fmla="*/ 84 h 152"/>
                <a:gd name="T76" fmla="*/ 220 w 256"/>
                <a:gd name="T77" fmla="*/ 88 h 152"/>
                <a:gd name="T78" fmla="*/ 224 w 256"/>
                <a:gd name="T79" fmla="*/ 88 h 152"/>
                <a:gd name="T80" fmla="*/ 248 w 256"/>
                <a:gd name="T81" fmla="*/ 120 h 152"/>
                <a:gd name="T82" fmla="*/ 224 w 256"/>
                <a:gd name="T8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2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49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6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2" y="92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2" y="76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3" name="Freeform 318"/>
            <p:cNvSpPr>
              <a:spLocks/>
            </p:cNvSpPr>
            <p:nvPr/>
          </p:nvSpPr>
          <p:spPr bwMode="auto">
            <a:xfrm>
              <a:off x="4892969" y="2641547"/>
              <a:ext cx="28169" cy="46479"/>
            </a:xfrm>
            <a:custGeom>
              <a:avLst/>
              <a:gdLst>
                <a:gd name="T0" fmla="*/ 14 w 20"/>
                <a:gd name="T1" fmla="*/ 0 h 33"/>
                <a:gd name="T2" fmla="*/ 20 w 20"/>
                <a:gd name="T3" fmla="*/ 3 h 33"/>
                <a:gd name="T4" fmla="*/ 7 w 20"/>
                <a:gd name="T5" fmla="*/ 33 h 33"/>
                <a:gd name="T6" fmla="*/ 0 w 20"/>
                <a:gd name="T7" fmla="*/ 30 h 33"/>
                <a:gd name="T8" fmla="*/ 14 w 2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3">
                  <a:moveTo>
                    <a:pt x="14" y="0"/>
                  </a:moveTo>
                  <a:lnTo>
                    <a:pt x="20" y="3"/>
                  </a:lnTo>
                  <a:lnTo>
                    <a:pt x="7" y="33"/>
                  </a:lnTo>
                  <a:lnTo>
                    <a:pt x="0" y="3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4" name="Freeform 319"/>
            <p:cNvSpPr>
              <a:spLocks/>
            </p:cNvSpPr>
            <p:nvPr/>
          </p:nvSpPr>
          <p:spPr bwMode="auto">
            <a:xfrm>
              <a:off x="4940856" y="2641547"/>
              <a:ext cx="28169" cy="46479"/>
            </a:xfrm>
            <a:custGeom>
              <a:avLst/>
              <a:gdLst>
                <a:gd name="T0" fmla="*/ 13 w 20"/>
                <a:gd name="T1" fmla="*/ 0 h 33"/>
                <a:gd name="T2" fmla="*/ 20 w 20"/>
                <a:gd name="T3" fmla="*/ 3 h 33"/>
                <a:gd name="T4" fmla="*/ 7 w 20"/>
                <a:gd name="T5" fmla="*/ 33 h 33"/>
                <a:gd name="T6" fmla="*/ 0 w 20"/>
                <a:gd name="T7" fmla="*/ 30 h 33"/>
                <a:gd name="T8" fmla="*/ 13 w 2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3">
                  <a:moveTo>
                    <a:pt x="13" y="0"/>
                  </a:moveTo>
                  <a:lnTo>
                    <a:pt x="20" y="3"/>
                  </a:lnTo>
                  <a:lnTo>
                    <a:pt x="7" y="33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5" name="Freeform 320"/>
            <p:cNvSpPr>
              <a:spLocks/>
            </p:cNvSpPr>
            <p:nvPr/>
          </p:nvSpPr>
          <p:spPr bwMode="auto">
            <a:xfrm>
              <a:off x="4987335" y="2641547"/>
              <a:ext cx="29578" cy="46479"/>
            </a:xfrm>
            <a:custGeom>
              <a:avLst/>
              <a:gdLst>
                <a:gd name="T0" fmla="*/ 14 w 21"/>
                <a:gd name="T1" fmla="*/ 0 h 33"/>
                <a:gd name="T2" fmla="*/ 21 w 21"/>
                <a:gd name="T3" fmla="*/ 3 h 33"/>
                <a:gd name="T4" fmla="*/ 7 w 21"/>
                <a:gd name="T5" fmla="*/ 33 h 33"/>
                <a:gd name="T6" fmla="*/ 0 w 21"/>
                <a:gd name="T7" fmla="*/ 30 h 33"/>
                <a:gd name="T8" fmla="*/ 14 w 21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3">
                  <a:moveTo>
                    <a:pt x="14" y="0"/>
                  </a:moveTo>
                  <a:lnTo>
                    <a:pt x="21" y="3"/>
                  </a:lnTo>
                  <a:lnTo>
                    <a:pt x="7" y="33"/>
                  </a:lnTo>
                  <a:lnTo>
                    <a:pt x="0" y="3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6" name="Freeform 321"/>
            <p:cNvSpPr>
              <a:spLocks/>
            </p:cNvSpPr>
            <p:nvPr/>
          </p:nvSpPr>
          <p:spPr bwMode="auto">
            <a:xfrm>
              <a:off x="5035222" y="2641547"/>
              <a:ext cx="28169" cy="46479"/>
            </a:xfrm>
            <a:custGeom>
              <a:avLst/>
              <a:gdLst>
                <a:gd name="T0" fmla="*/ 13 w 20"/>
                <a:gd name="T1" fmla="*/ 0 h 33"/>
                <a:gd name="T2" fmla="*/ 20 w 20"/>
                <a:gd name="T3" fmla="*/ 3 h 33"/>
                <a:gd name="T4" fmla="*/ 7 w 20"/>
                <a:gd name="T5" fmla="*/ 33 h 33"/>
                <a:gd name="T6" fmla="*/ 0 w 20"/>
                <a:gd name="T7" fmla="*/ 30 h 33"/>
                <a:gd name="T8" fmla="*/ 13 w 2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3">
                  <a:moveTo>
                    <a:pt x="13" y="0"/>
                  </a:moveTo>
                  <a:lnTo>
                    <a:pt x="20" y="3"/>
                  </a:lnTo>
                  <a:lnTo>
                    <a:pt x="7" y="33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7" name="Freeform 322"/>
            <p:cNvSpPr>
              <a:spLocks/>
            </p:cNvSpPr>
            <p:nvPr/>
          </p:nvSpPr>
          <p:spPr bwMode="auto">
            <a:xfrm>
              <a:off x="4884519" y="2697884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3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8" name="Freeform 323"/>
            <p:cNvSpPr>
              <a:spLocks/>
            </p:cNvSpPr>
            <p:nvPr/>
          </p:nvSpPr>
          <p:spPr bwMode="auto">
            <a:xfrm>
              <a:off x="4932406" y="2697884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9" name="Freeform 324"/>
            <p:cNvSpPr>
              <a:spLocks/>
            </p:cNvSpPr>
            <p:nvPr/>
          </p:nvSpPr>
          <p:spPr bwMode="auto">
            <a:xfrm>
              <a:off x="4980293" y="2697884"/>
              <a:ext cx="12676" cy="14084"/>
            </a:xfrm>
            <a:custGeom>
              <a:avLst/>
              <a:gdLst>
                <a:gd name="T0" fmla="*/ 5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5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0" name="Freeform 325"/>
            <p:cNvSpPr>
              <a:spLocks/>
            </p:cNvSpPr>
            <p:nvPr/>
          </p:nvSpPr>
          <p:spPr bwMode="auto">
            <a:xfrm>
              <a:off x="5026772" y="2697884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4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0" name="Группа 429"/>
          <p:cNvGrpSpPr/>
          <p:nvPr/>
        </p:nvGrpSpPr>
        <p:grpSpPr>
          <a:xfrm>
            <a:off x="3645093" y="2454224"/>
            <a:ext cx="302815" cy="257744"/>
            <a:chOff x="3645093" y="2454224"/>
            <a:chExt cx="302815" cy="257744"/>
          </a:xfrm>
          <a:solidFill>
            <a:schemeClr val="tx2"/>
          </a:solidFill>
        </p:grpSpPr>
        <p:sp>
          <p:nvSpPr>
            <p:cNvPr id="321" name="Freeform 326"/>
            <p:cNvSpPr>
              <a:spLocks noEditPoints="1"/>
            </p:cNvSpPr>
            <p:nvPr/>
          </p:nvSpPr>
          <p:spPr bwMode="auto">
            <a:xfrm>
              <a:off x="3645093" y="2454224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99 w 256"/>
                <a:gd name="T5" fmla="*/ 21 h 152"/>
                <a:gd name="T6" fmla="*/ 56 w 256"/>
                <a:gd name="T7" fmla="*/ 0 h 152"/>
                <a:gd name="T8" fmla="*/ 0 w 256"/>
                <a:gd name="T9" fmla="*/ 56 h 152"/>
                <a:gd name="T10" fmla="*/ 9 w 256"/>
                <a:gd name="T11" fmla="*/ 86 h 152"/>
                <a:gd name="T12" fmla="*/ 21 w 256"/>
                <a:gd name="T13" fmla="*/ 100 h 152"/>
                <a:gd name="T14" fmla="*/ 20 w 256"/>
                <a:gd name="T15" fmla="*/ 112 h 152"/>
                <a:gd name="T16" fmla="*/ 60 w 256"/>
                <a:gd name="T17" fmla="*/ 152 h 152"/>
                <a:gd name="T18" fmla="*/ 224 w 256"/>
                <a:gd name="T19" fmla="*/ 152 h 152"/>
                <a:gd name="T20" fmla="*/ 256 w 256"/>
                <a:gd name="T21" fmla="*/ 120 h 152"/>
                <a:gd name="T22" fmla="*/ 228 w 256"/>
                <a:gd name="T23" fmla="*/ 80 h 152"/>
                <a:gd name="T24" fmla="*/ 15 w 256"/>
                <a:gd name="T25" fmla="*/ 82 h 152"/>
                <a:gd name="T26" fmla="*/ 8 w 256"/>
                <a:gd name="T27" fmla="*/ 56 h 152"/>
                <a:gd name="T28" fmla="*/ 56 w 256"/>
                <a:gd name="T29" fmla="*/ 8 h 152"/>
                <a:gd name="T30" fmla="*/ 92 w 256"/>
                <a:gd name="T31" fmla="*/ 25 h 152"/>
                <a:gd name="T32" fmla="*/ 64 w 256"/>
                <a:gd name="T33" fmla="*/ 68 h 152"/>
                <a:gd name="T34" fmla="*/ 60 w 256"/>
                <a:gd name="T35" fmla="*/ 68 h 152"/>
                <a:gd name="T36" fmla="*/ 24 w 256"/>
                <a:gd name="T37" fmla="*/ 92 h 152"/>
                <a:gd name="T38" fmla="*/ 15 w 256"/>
                <a:gd name="T39" fmla="*/ 82 h 152"/>
                <a:gd name="T40" fmla="*/ 224 w 256"/>
                <a:gd name="T41" fmla="*/ 144 h 152"/>
                <a:gd name="T42" fmla="*/ 60 w 256"/>
                <a:gd name="T43" fmla="*/ 144 h 152"/>
                <a:gd name="T44" fmla="*/ 28 w 256"/>
                <a:gd name="T45" fmla="*/ 112 h 152"/>
                <a:gd name="T46" fmla="*/ 60 w 256"/>
                <a:gd name="T47" fmla="*/ 76 h 152"/>
                <a:gd name="T48" fmla="*/ 71 w 256"/>
                <a:gd name="T49" fmla="*/ 76 h 152"/>
                <a:gd name="T50" fmla="*/ 72 w 256"/>
                <a:gd name="T51" fmla="*/ 73 h 152"/>
                <a:gd name="T52" fmla="*/ 144 w 256"/>
                <a:gd name="T53" fmla="*/ 16 h 152"/>
                <a:gd name="T54" fmla="*/ 220 w 256"/>
                <a:gd name="T55" fmla="*/ 84 h 152"/>
                <a:gd name="T56" fmla="*/ 220 w 256"/>
                <a:gd name="T57" fmla="*/ 88 h 152"/>
                <a:gd name="T58" fmla="*/ 224 w 256"/>
                <a:gd name="T59" fmla="*/ 88 h 152"/>
                <a:gd name="T60" fmla="*/ 248 w 256"/>
                <a:gd name="T61" fmla="*/ 120 h 152"/>
                <a:gd name="T62" fmla="*/ 224 w 256"/>
                <a:gd name="T6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5" y="40"/>
                    <a:pt x="189" y="8"/>
                    <a:pt x="144" y="8"/>
                  </a:cubicBezTo>
                  <a:cubicBezTo>
                    <a:pt x="127" y="8"/>
                    <a:pt x="112" y="13"/>
                    <a:pt x="99" y="21"/>
                  </a:cubicBezTo>
                  <a:cubicBezTo>
                    <a:pt x="88" y="8"/>
                    <a:pt x="73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67"/>
                    <a:pt x="3" y="77"/>
                    <a:pt x="9" y="86"/>
                  </a:cubicBezTo>
                  <a:cubicBezTo>
                    <a:pt x="12" y="92"/>
                    <a:pt x="16" y="96"/>
                    <a:pt x="21" y="100"/>
                  </a:cubicBezTo>
                  <a:cubicBezTo>
                    <a:pt x="20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5" y="82"/>
                  </a:moveTo>
                  <a:cubicBezTo>
                    <a:pt x="10" y="74"/>
                    <a:pt x="8" y="65"/>
                    <a:pt x="8" y="56"/>
                  </a:cubicBezTo>
                  <a:cubicBezTo>
                    <a:pt x="8" y="30"/>
                    <a:pt x="29" y="8"/>
                    <a:pt x="56" y="8"/>
                  </a:cubicBezTo>
                  <a:cubicBezTo>
                    <a:pt x="70" y="8"/>
                    <a:pt x="83" y="14"/>
                    <a:pt x="92" y="25"/>
                  </a:cubicBezTo>
                  <a:cubicBezTo>
                    <a:pt x="79" y="36"/>
                    <a:pt x="69" y="51"/>
                    <a:pt x="64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4" y="68"/>
                    <a:pt x="31" y="78"/>
                    <a:pt x="24" y="92"/>
                  </a:cubicBezTo>
                  <a:cubicBezTo>
                    <a:pt x="21" y="89"/>
                    <a:pt x="18" y="86"/>
                    <a:pt x="15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2" y="76"/>
                    <a:pt x="60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8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5"/>
                    <a:pt x="238" y="144"/>
                    <a:pt x="22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2" name="Freeform 327"/>
            <p:cNvSpPr>
              <a:spLocks/>
            </p:cNvSpPr>
            <p:nvPr/>
          </p:nvSpPr>
          <p:spPr bwMode="auto">
            <a:xfrm>
              <a:off x="3715515" y="2641547"/>
              <a:ext cx="26761" cy="46479"/>
            </a:xfrm>
            <a:custGeom>
              <a:avLst/>
              <a:gdLst>
                <a:gd name="T0" fmla="*/ 13 w 19"/>
                <a:gd name="T1" fmla="*/ 0 h 33"/>
                <a:gd name="T2" fmla="*/ 19 w 19"/>
                <a:gd name="T3" fmla="*/ 3 h 33"/>
                <a:gd name="T4" fmla="*/ 6 w 19"/>
                <a:gd name="T5" fmla="*/ 33 h 33"/>
                <a:gd name="T6" fmla="*/ 0 w 19"/>
                <a:gd name="T7" fmla="*/ 30 h 33"/>
                <a:gd name="T8" fmla="*/ 13 w 19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3">
                  <a:moveTo>
                    <a:pt x="13" y="0"/>
                  </a:moveTo>
                  <a:lnTo>
                    <a:pt x="19" y="3"/>
                  </a:lnTo>
                  <a:lnTo>
                    <a:pt x="6" y="33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3" name="Freeform 328"/>
            <p:cNvSpPr>
              <a:spLocks/>
            </p:cNvSpPr>
            <p:nvPr/>
          </p:nvSpPr>
          <p:spPr bwMode="auto">
            <a:xfrm>
              <a:off x="3763402" y="2641547"/>
              <a:ext cx="26761" cy="46479"/>
            </a:xfrm>
            <a:custGeom>
              <a:avLst/>
              <a:gdLst>
                <a:gd name="T0" fmla="*/ 13 w 19"/>
                <a:gd name="T1" fmla="*/ 0 h 33"/>
                <a:gd name="T2" fmla="*/ 19 w 19"/>
                <a:gd name="T3" fmla="*/ 3 h 33"/>
                <a:gd name="T4" fmla="*/ 6 w 19"/>
                <a:gd name="T5" fmla="*/ 33 h 33"/>
                <a:gd name="T6" fmla="*/ 0 w 19"/>
                <a:gd name="T7" fmla="*/ 30 h 33"/>
                <a:gd name="T8" fmla="*/ 13 w 19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3">
                  <a:moveTo>
                    <a:pt x="13" y="0"/>
                  </a:moveTo>
                  <a:lnTo>
                    <a:pt x="19" y="3"/>
                  </a:lnTo>
                  <a:lnTo>
                    <a:pt x="6" y="33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4" name="Freeform 329"/>
            <p:cNvSpPr>
              <a:spLocks/>
            </p:cNvSpPr>
            <p:nvPr/>
          </p:nvSpPr>
          <p:spPr bwMode="auto">
            <a:xfrm>
              <a:off x="3809881" y="2641547"/>
              <a:ext cx="28169" cy="46479"/>
            </a:xfrm>
            <a:custGeom>
              <a:avLst/>
              <a:gdLst>
                <a:gd name="T0" fmla="*/ 14 w 20"/>
                <a:gd name="T1" fmla="*/ 0 h 33"/>
                <a:gd name="T2" fmla="*/ 20 w 20"/>
                <a:gd name="T3" fmla="*/ 3 h 33"/>
                <a:gd name="T4" fmla="*/ 6 w 20"/>
                <a:gd name="T5" fmla="*/ 33 h 33"/>
                <a:gd name="T6" fmla="*/ 0 w 20"/>
                <a:gd name="T7" fmla="*/ 30 h 33"/>
                <a:gd name="T8" fmla="*/ 14 w 2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3">
                  <a:moveTo>
                    <a:pt x="14" y="0"/>
                  </a:moveTo>
                  <a:lnTo>
                    <a:pt x="20" y="3"/>
                  </a:lnTo>
                  <a:lnTo>
                    <a:pt x="6" y="33"/>
                  </a:lnTo>
                  <a:lnTo>
                    <a:pt x="0" y="3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5" name="Freeform 330"/>
            <p:cNvSpPr>
              <a:spLocks/>
            </p:cNvSpPr>
            <p:nvPr/>
          </p:nvSpPr>
          <p:spPr bwMode="auto">
            <a:xfrm>
              <a:off x="3857768" y="2641547"/>
              <a:ext cx="26761" cy="46479"/>
            </a:xfrm>
            <a:custGeom>
              <a:avLst/>
              <a:gdLst>
                <a:gd name="T0" fmla="*/ 13 w 19"/>
                <a:gd name="T1" fmla="*/ 0 h 33"/>
                <a:gd name="T2" fmla="*/ 19 w 19"/>
                <a:gd name="T3" fmla="*/ 3 h 33"/>
                <a:gd name="T4" fmla="*/ 6 w 19"/>
                <a:gd name="T5" fmla="*/ 33 h 33"/>
                <a:gd name="T6" fmla="*/ 0 w 19"/>
                <a:gd name="T7" fmla="*/ 30 h 33"/>
                <a:gd name="T8" fmla="*/ 13 w 19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3">
                  <a:moveTo>
                    <a:pt x="13" y="0"/>
                  </a:moveTo>
                  <a:lnTo>
                    <a:pt x="19" y="3"/>
                  </a:lnTo>
                  <a:lnTo>
                    <a:pt x="6" y="33"/>
                  </a:lnTo>
                  <a:lnTo>
                    <a:pt x="0" y="30"/>
                  </a:lnTo>
                  <a:lnTo>
                    <a:pt x="1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6" name="Freeform 331"/>
            <p:cNvSpPr>
              <a:spLocks/>
            </p:cNvSpPr>
            <p:nvPr/>
          </p:nvSpPr>
          <p:spPr bwMode="auto">
            <a:xfrm>
              <a:off x="3705656" y="2697884"/>
              <a:ext cx="14084" cy="14084"/>
            </a:xfrm>
            <a:custGeom>
              <a:avLst/>
              <a:gdLst>
                <a:gd name="T0" fmla="*/ 6 w 10"/>
                <a:gd name="T1" fmla="*/ 10 h 10"/>
                <a:gd name="T2" fmla="*/ 0 w 10"/>
                <a:gd name="T3" fmla="*/ 7 h 10"/>
                <a:gd name="T4" fmla="*/ 4 w 10"/>
                <a:gd name="T5" fmla="*/ 0 h 10"/>
                <a:gd name="T6" fmla="*/ 10 w 10"/>
                <a:gd name="T7" fmla="*/ 3 h 10"/>
                <a:gd name="T8" fmla="*/ 6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0" y="3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7" name="Freeform 332"/>
            <p:cNvSpPr>
              <a:spLocks/>
            </p:cNvSpPr>
            <p:nvPr/>
          </p:nvSpPr>
          <p:spPr bwMode="auto">
            <a:xfrm>
              <a:off x="3753543" y="2697884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8" name="Freeform 333"/>
            <p:cNvSpPr>
              <a:spLocks/>
            </p:cNvSpPr>
            <p:nvPr/>
          </p:nvSpPr>
          <p:spPr bwMode="auto">
            <a:xfrm>
              <a:off x="3801430" y="2697884"/>
              <a:ext cx="12676" cy="14084"/>
            </a:xfrm>
            <a:custGeom>
              <a:avLst/>
              <a:gdLst>
                <a:gd name="T0" fmla="*/ 5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5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5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9" name="Freeform 334"/>
            <p:cNvSpPr>
              <a:spLocks/>
            </p:cNvSpPr>
            <p:nvPr/>
          </p:nvSpPr>
          <p:spPr bwMode="auto">
            <a:xfrm>
              <a:off x="3847908" y="2697884"/>
              <a:ext cx="12676" cy="14084"/>
            </a:xfrm>
            <a:custGeom>
              <a:avLst/>
              <a:gdLst>
                <a:gd name="T0" fmla="*/ 6 w 9"/>
                <a:gd name="T1" fmla="*/ 10 h 10"/>
                <a:gd name="T2" fmla="*/ 0 w 9"/>
                <a:gd name="T3" fmla="*/ 7 h 10"/>
                <a:gd name="T4" fmla="*/ 3 w 9"/>
                <a:gd name="T5" fmla="*/ 0 h 10"/>
                <a:gd name="T6" fmla="*/ 9 w 9"/>
                <a:gd name="T7" fmla="*/ 3 h 10"/>
                <a:gd name="T8" fmla="*/ 6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0" y="7"/>
                  </a:lnTo>
                  <a:lnTo>
                    <a:pt x="3" y="0"/>
                  </a:lnTo>
                  <a:lnTo>
                    <a:pt x="9" y="3"/>
                  </a:lnTo>
                  <a:lnTo>
                    <a:pt x="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31" name="Группа 430"/>
          <p:cNvGrpSpPr/>
          <p:nvPr/>
        </p:nvGrpSpPr>
        <p:grpSpPr>
          <a:xfrm>
            <a:off x="4036639" y="2441548"/>
            <a:ext cx="302815" cy="281688"/>
            <a:chOff x="4036639" y="2441548"/>
            <a:chExt cx="302815" cy="281688"/>
          </a:xfrm>
          <a:solidFill>
            <a:schemeClr val="tx2"/>
          </a:solidFill>
        </p:grpSpPr>
        <p:sp>
          <p:nvSpPr>
            <p:cNvPr id="330" name="Freeform 335"/>
            <p:cNvSpPr>
              <a:spLocks noEditPoints="1"/>
            </p:cNvSpPr>
            <p:nvPr/>
          </p:nvSpPr>
          <p:spPr bwMode="auto">
            <a:xfrm>
              <a:off x="4036639" y="2441548"/>
              <a:ext cx="302815" cy="184506"/>
            </a:xfrm>
            <a:custGeom>
              <a:avLst/>
              <a:gdLst>
                <a:gd name="T0" fmla="*/ 224 w 256"/>
                <a:gd name="T1" fmla="*/ 80 h 156"/>
                <a:gd name="T2" fmla="*/ 136 w 256"/>
                <a:gd name="T3" fmla="*/ 0 h 156"/>
                <a:gd name="T4" fmla="*/ 49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220 w 256"/>
                <a:gd name="T13" fmla="*/ 156 h 156"/>
                <a:gd name="T14" fmla="*/ 256 w 256"/>
                <a:gd name="T15" fmla="*/ 120 h 156"/>
                <a:gd name="T16" fmla="*/ 224 w 256"/>
                <a:gd name="T17" fmla="*/ 80 h 156"/>
                <a:gd name="T18" fmla="*/ 220 w 256"/>
                <a:gd name="T19" fmla="*/ 148 h 156"/>
                <a:gd name="T20" fmla="*/ 44 w 256"/>
                <a:gd name="T21" fmla="*/ 148 h 156"/>
                <a:gd name="T22" fmla="*/ 8 w 256"/>
                <a:gd name="T23" fmla="*/ 112 h 156"/>
                <a:gd name="T24" fmla="*/ 44 w 256"/>
                <a:gd name="T25" fmla="*/ 72 h 156"/>
                <a:gd name="T26" fmla="*/ 55 w 256"/>
                <a:gd name="T27" fmla="*/ 72 h 156"/>
                <a:gd name="T28" fmla="*/ 56 w 256"/>
                <a:gd name="T29" fmla="*/ 69 h 156"/>
                <a:gd name="T30" fmla="*/ 136 w 256"/>
                <a:gd name="T31" fmla="*/ 8 h 156"/>
                <a:gd name="T32" fmla="*/ 216 w 256"/>
                <a:gd name="T33" fmla="*/ 84 h 156"/>
                <a:gd name="T34" fmla="*/ 216 w 256"/>
                <a:gd name="T35" fmla="*/ 88 h 156"/>
                <a:gd name="T36" fmla="*/ 220 w 256"/>
                <a:gd name="T37" fmla="*/ 88 h 156"/>
                <a:gd name="T38" fmla="*/ 248 w 256"/>
                <a:gd name="T39" fmla="*/ 120 h 156"/>
                <a:gd name="T40" fmla="*/ 220 w 256"/>
                <a:gd name="T41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56">
                  <a:moveTo>
                    <a:pt x="224" y="80"/>
                  </a:moveTo>
                  <a:cubicBezTo>
                    <a:pt x="222" y="35"/>
                    <a:pt x="184" y="0"/>
                    <a:pt x="136" y="0"/>
                  </a:cubicBezTo>
                  <a:cubicBezTo>
                    <a:pt x="93" y="0"/>
                    <a:pt x="57" y="27"/>
                    <a:pt x="49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1"/>
                    <a:pt x="256" y="120"/>
                  </a:cubicBezTo>
                  <a:cubicBezTo>
                    <a:pt x="256" y="102"/>
                    <a:pt x="243" y="83"/>
                    <a:pt x="224" y="80"/>
                  </a:cubicBezTo>
                  <a:close/>
                  <a:moveTo>
                    <a:pt x="220" y="148"/>
                  </a:move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3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1" name="Freeform 336"/>
            <p:cNvSpPr>
              <a:spLocks/>
            </p:cNvSpPr>
            <p:nvPr/>
          </p:nvSpPr>
          <p:spPr bwMode="auto">
            <a:xfrm>
              <a:off x="4122554" y="2642955"/>
              <a:ext cx="32395" cy="57746"/>
            </a:xfrm>
            <a:custGeom>
              <a:avLst/>
              <a:gdLst>
                <a:gd name="T0" fmla="*/ 0 w 23"/>
                <a:gd name="T1" fmla="*/ 37 h 41"/>
                <a:gd name="T2" fmla="*/ 17 w 23"/>
                <a:gd name="T3" fmla="*/ 0 h 41"/>
                <a:gd name="T4" fmla="*/ 23 w 23"/>
                <a:gd name="T5" fmla="*/ 4 h 41"/>
                <a:gd name="T6" fmla="*/ 6 w 23"/>
                <a:gd name="T7" fmla="*/ 41 h 41"/>
                <a:gd name="T8" fmla="*/ 0 w 23"/>
                <a:gd name="T9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1">
                  <a:moveTo>
                    <a:pt x="0" y="37"/>
                  </a:moveTo>
                  <a:lnTo>
                    <a:pt x="17" y="0"/>
                  </a:lnTo>
                  <a:lnTo>
                    <a:pt x="23" y="4"/>
                  </a:lnTo>
                  <a:lnTo>
                    <a:pt x="6" y="41"/>
                  </a:lnTo>
                  <a:lnTo>
                    <a:pt x="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2" name="Freeform 337"/>
            <p:cNvSpPr>
              <a:spLocks/>
            </p:cNvSpPr>
            <p:nvPr/>
          </p:nvSpPr>
          <p:spPr bwMode="auto">
            <a:xfrm>
              <a:off x="4074667" y="2642955"/>
              <a:ext cx="32395" cy="57746"/>
            </a:xfrm>
            <a:custGeom>
              <a:avLst/>
              <a:gdLst>
                <a:gd name="T0" fmla="*/ 0 w 23"/>
                <a:gd name="T1" fmla="*/ 37 h 41"/>
                <a:gd name="T2" fmla="*/ 17 w 23"/>
                <a:gd name="T3" fmla="*/ 0 h 41"/>
                <a:gd name="T4" fmla="*/ 23 w 23"/>
                <a:gd name="T5" fmla="*/ 4 h 41"/>
                <a:gd name="T6" fmla="*/ 6 w 23"/>
                <a:gd name="T7" fmla="*/ 41 h 41"/>
                <a:gd name="T8" fmla="*/ 0 w 23"/>
                <a:gd name="T9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1">
                  <a:moveTo>
                    <a:pt x="0" y="37"/>
                  </a:moveTo>
                  <a:lnTo>
                    <a:pt x="17" y="0"/>
                  </a:lnTo>
                  <a:lnTo>
                    <a:pt x="23" y="4"/>
                  </a:lnTo>
                  <a:lnTo>
                    <a:pt x="6" y="41"/>
                  </a:lnTo>
                  <a:lnTo>
                    <a:pt x="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3" name="Freeform 338"/>
            <p:cNvSpPr>
              <a:spLocks/>
            </p:cNvSpPr>
            <p:nvPr/>
          </p:nvSpPr>
          <p:spPr bwMode="auto">
            <a:xfrm>
              <a:off x="4169032" y="2642955"/>
              <a:ext cx="32395" cy="57746"/>
            </a:xfrm>
            <a:custGeom>
              <a:avLst/>
              <a:gdLst>
                <a:gd name="T0" fmla="*/ 0 w 23"/>
                <a:gd name="T1" fmla="*/ 37 h 41"/>
                <a:gd name="T2" fmla="*/ 17 w 23"/>
                <a:gd name="T3" fmla="*/ 0 h 41"/>
                <a:gd name="T4" fmla="*/ 23 w 23"/>
                <a:gd name="T5" fmla="*/ 4 h 41"/>
                <a:gd name="T6" fmla="*/ 6 w 23"/>
                <a:gd name="T7" fmla="*/ 41 h 41"/>
                <a:gd name="T8" fmla="*/ 0 w 23"/>
                <a:gd name="T9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1">
                  <a:moveTo>
                    <a:pt x="0" y="37"/>
                  </a:moveTo>
                  <a:lnTo>
                    <a:pt x="17" y="0"/>
                  </a:lnTo>
                  <a:lnTo>
                    <a:pt x="23" y="4"/>
                  </a:lnTo>
                  <a:lnTo>
                    <a:pt x="6" y="41"/>
                  </a:lnTo>
                  <a:lnTo>
                    <a:pt x="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4" name="Freeform 339"/>
            <p:cNvSpPr>
              <a:spLocks/>
            </p:cNvSpPr>
            <p:nvPr/>
          </p:nvSpPr>
          <p:spPr bwMode="auto">
            <a:xfrm>
              <a:off x="4216919" y="2642955"/>
              <a:ext cx="32395" cy="57746"/>
            </a:xfrm>
            <a:custGeom>
              <a:avLst/>
              <a:gdLst>
                <a:gd name="T0" fmla="*/ 0 w 23"/>
                <a:gd name="T1" fmla="*/ 37 h 41"/>
                <a:gd name="T2" fmla="*/ 17 w 23"/>
                <a:gd name="T3" fmla="*/ 0 h 41"/>
                <a:gd name="T4" fmla="*/ 23 w 23"/>
                <a:gd name="T5" fmla="*/ 4 h 41"/>
                <a:gd name="T6" fmla="*/ 6 w 23"/>
                <a:gd name="T7" fmla="*/ 41 h 41"/>
                <a:gd name="T8" fmla="*/ 0 w 23"/>
                <a:gd name="T9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1">
                  <a:moveTo>
                    <a:pt x="0" y="37"/>
                  </a:moveTo>
                  <a:lnTo>
                    <a:pt x="17" y="0"/>
                  </a:lnTo>
                  <a:lnTo>
                    <a:pt x="23" y="4"/>
                  </a:lnTo>
                  <a:lnTo>
                    <a:pt x="6" y="41"/>
                  </a:lnTo>
                  <a:lnTo>
                    <a:pt x="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5" name="Freeform 340"/>
            <p:cNvSpPr>
              <a:spLocks/>
            </p:cNvSpPr>
            <p:nvPr/>
          </p:nvSpPr>
          <p:spPr bwMode="auto">
            <a:xfrm>
              <a:off x="4264806" y="2642955"/>
              <a:ext cx="30986" cy="57746"/>
            </a:xfrm>
            <a:custGeom>
              <a:avLst/>
              <a:gdLst>
                <a:gd name="T0" fmla="*/ 16 w 22"/>
                <a:gd name="T1" fmla="*/ 0 h 41"/>
                <a:gd name="T2" fmla="*/ 22 w 22"/>
                <a:gd name="T3" fmla="*/ 4 h 41"/>
                <a:gd name="T4" fmla="*/ 5 w 22"/>
                <a:gd name="T5" fmla="*/ 41 h 41"/>
                <a:gd name="T6" fmla="*/ 0 w 22"/>
                <a:gd name="T7" fmla="*/ 37 h 41"/>
                <a:gd name="T8" fmla="*/ 16 w 22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1">
                  <a:moveTo>
                    <a:pt x="16" y="0"/>
                  </a:moveTo>
                  <a:lnTo>
                    <a:pt x="22" y="4"/>
                  </a:lnTo>
                  <a:lnTo>
                    <a:pt x="5" y="41"/>
                  </a:lnTo>
                  <a:lnTo>
                    <a:pt x="0" y="37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6" name="Freeform 341"/>
            <p:cNvSpPr>
              <a:spLocks/>
            </p:cNvSpPr>
            <p:nvPr/>
          </p:nvSpPr>
          <p:spPr bwMode="auto">
            <a:xfrm>
              <a:off x="4108470" y="2709152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4 h 10"/>
                <a:gd name="T6" fmla="*/ 6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7" name="Freeform 342"/>
            <p:cNvSpPr>
              <a:spLocks/>
            </p:cNvSpPr>
            <p:nvPr/>
          </p:nvSpPr>
          <p:spPr bwMode="auto">
            <a:xfrm>
              <a:off x="4060583" y="2709152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4 w 9"/>
                <a:gd name="T3" fmla="*/ 0 h 10"/>
                <a:gd name="T4" fmla="*/ 9 w 9"/>
                <a:gd name="T5" fmla="*/ 4 h 10"/>
                <a:gd name="T6" fmla="*/ 6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4" y="0"/>
                  </a:lnTo>
                  <a:lnTo>
                    <a:pt x="9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8" name="Freeform 343"/>
            <p:cNvSpPr>
              <a:spLocks/>
            </p:cNvSpPr>
            <p:nvPr/>
          </p:nvSpPr>
          <p:spPr bwMode="auto">
            <a:xfrm>
              <a:off x="4154948" y="2709152"/>
              <a:ext cx="14084" cy="14084"/>
            </a:xfrm>
            <a:custGeom>
              <a:avLst/>
              <a:gdLst>
                <a:gd name="T0" fmla="*/ 0 w 10"/>
                <a:gd name="T1" fmla="*/ 7 h 10"/>
                <a:gd name="T2" fmla="*/ 4 w 10"/>
                <a:gd name="T3" fmla="*/ 0 h 10"/>
                <a:gd name="T4" fmla="*/ 10 w 10"/>
                <a:gd name="T5" fmla="*/ 4 h 10"/>
                <a:gd name="T6" fmla="*/ 6 w 10"/>
                <a:gd name="T7" fmla="*/ 10 h 10"/>
                <a:gd name="T8" fmla="*/ 0 w 10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lnTo>
                    <a:pt x="4" y="0"/>
                  </a:lnTo>
                  <a:lnTo>
                    <a:pt x="10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9" name="Freeform 344"/>
            <p:cNvSpPr>
              <a:spLocks/>
            </p:cNvSpPr>
            <p:nvPr/>
          </p:nvSpPr>
          <p:spPr bwMode="auto">
            <a:xfrm>
              <a:off x="4202835" y="2709152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4 h 10"/>
                <a:gd name="T6" fmla="*/ 6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6" y="1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0" name="Freeform 345"/>
            <p:cNvSpPr>
              <a:spLocks/>
            </p:cNvSpPr>
            <p:nvPr/>
          </p:nvSpPr>
          <p:spPr bwMode="auto">
            <a:xfrm>
              <a:off x="4250722" y="2709152"/>
              <a:ext cx="12676" cy="14084"/>
            </a:xfrm>
            <a:custGeom>
              <a:avLst/>
              <a:gdLst>
                <a:gd name="T0" fmla="*/ 0 w 9"/>
                <a:gd name="T1" fmla="*/ 7 h 10"/>
                <a:gd name="T2" fmla="*/ 3 w 9"/>
                <a:gd name="T3" fmla="*/ 0 h 10"/>
                <a:gd name="T4" fmla="*/ 9 w 9"/>
                <a:gd name="T5" fmla="*/ 4 h 10"/>
                <a:gd name="T6" fmla="*/ 5 w 9"/>
                <a:gd name="T7" fmla="*/ 10 h 10"/>
                <a:gd name="T8" fmla="*/ 0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7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5" y="1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41" name="Freeform 346"/>
          <p:cNvSpPr>
            <a:spLocks noEditPoints="1"/>
          </p:cNvSpPr>
          <p:nvPr/>
        </p:nvSpPr>
        <p:spPr bwMode="auto">
          <a:xfrm>
            <a:off x="4821140" y="3642946"/>
            <a:ext cx="305632" cy="236618"/>
          </a:xfrm>
          <a:custGeom>
            <a:avLst/>
            <a:gdLst>
              <a:gd name="T0" fmla="*/ 258 w 258"/>
              <a:gd name="T1" fmla="*/ 8 h 200"/>
              <a:gd name="T2" fmla="*/ 256 w 258"/>
              <a:gd name="T3" fmla="*/ 0 h 200"/>
              <a:gd name="T4" fmla="*/ 129 w 258"/>
              <a:gd name="T5" fmla="*/ 16 h 200"/>
              <a:gd name="T6" fmla="*/ 2 w 258"/>
              <a:gd name="T7" fmla="*/ 0 h 200"/>
              <a:gd name="T8" fmla="*/ 0 w 258"/>
              <a:gd name="T9" fmla="*/ 8 h 200"/>
              <a:gd name="T10" fmla="*/ 81 w 258"/>
              <a:gd name="T11" fmla="*/ 22 h 200"/>
              <a:gd name="T12" fmla="*/ 81 w 258"/>
              <a:gd name="T13" fmla="*/ 179 h 200"/>
              <a:gd name="T14" fmla="*/ 0 w 258"/>
              <a:gd name="T15" fmla="*/ 192 h 200"/>
              <a:gd name="T16" fmla="*/ 2 w 258"/>
              <a:gd name="T17" fmla="*/ 200 h 200"/>
              <a:gd name="T18" fmla="*/ 129 w 258"/>
              <a:gd name="T19" fmla="*/ 184 h 200"/>
              <a:gd name="T20" fmla="*/ 256 w 258"/>
              <a:gd name="T21" fmla="*/ 200 h 200"/>
              <a:gd name="T22" fmla="*/ 258 w 258"/>
              <a:gd name="T23" fmla="*/ 192 h 200"/>
              <a:gd name="T24" fmla="*/ 177 w 258"/>
              <a:gd name="T25" fmla="*/ 179 h 200"/>
              <a:gd name="T26" fmla="*/ 177 w 258"/>
              <a:gd name="T27" fmla="*/ 22 h 200"/>
              <a:gd name="T28" fmla="*/ 258 w 258"/>
              <a:gd name="T29" fmla="*/ 8 h 200"/>
              <a:gd name="T30" fmla="*/ 169 w 258"/>
              <a:gd name="T31" fmla="*/ 178 h 200"/>
              <a:gd name="T32" fmla="*/ 129 w 258"/>
              <a:gd name="T33" fmla="*/ 176 h 200"/>
              <a:gd name="T34" fmla="*/ 89 w 258"/>
              <a:gd name="T35" fmla="*/ 178 h 200"/>
              <a:gd name="T36" fmla="*/ 89 w 258"/>
              <a:gd name="T37" fmla="*/ 22 h 200"/>
              <a:gd name="T38" fmla="*/ 129 w 258"/>
              <a:gd name="T39" fmla="*/ 24 h 200"/>
              <a:gd name="T40" fmla="*/ 169 w 258"/>
              <a:gd name="T41" fmla="*/ 22 h 200"/>
              <a:gd name="T42" fmla="*/ 169 w 258"/>
              <a:gd name="T43" fmla="*/ 178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58" h="200">
                <a:moveTo>
                  <a:pt x="258" y="8"/>
                </a:moveTo>
                <a:cubicBezTo>
                  <a:pt x="256" y="0"/>
                  <a:pt x="256" y="0"/>
                  <a:pt x="256" y="0"/>
                </a:cubicBezTo>
                <a:cubicBezTo>
                  <a:pt x="255" y="1"/>
                  <a:pt x="192" y="16"/>
                  <a:pt x="129" y="16"/>
                </a:cubicBezTo>
                <a:cubicBezTo>
                  <a:pt x="66" y="16"/>
                  <a:pt x="3" y="1"/>
                  <a:pt x="2" y="0"/>
                </a:cubicBezTo>
                <a:cubicBezTo>
                  <a:pt x="0" y="8"/>
                  <a:pt x="0" y="8"/>
                  <a:pt x="0" y="8"/>
                </a:cubicBezTo>
                <a:cubicBezTo>
                  <a:pt x="1" y="8"/>
                  <a:pt x="36" y="17"/>
                  <a:pt x="81" y="22"/>
                </a:cubicBezTo>
                <a:cubicBezTo>
                  <a:pt x="81" y="179"/>
                  <a:pt x="81" y="179"/>
                  <a:pt x="81" y="179"/>
                </a:cubicBezTo>
                <a:cubicBezTo>
                  <a:pt x="36" y="183"/>
                  <a:pt x="1" y="192"/>
                  <a:pt x="0" y="192"/>
                </a:cubicBezTo>
                <a:cubicBezTo>
                  <a:pt x="2" y="200"/>
                  <a:pt x="2" y="200"/>
                  <a:pt x="2" y="200"/>
                </a:cubicBezTo>
                <a:cubicBezTo>
                  <a:pt x="3" y="200"/>
                  <a:pt x="66" y="184"/>
                  <a:pt x="129" y="184"/>
                </a:cubicBezTo>
                <a:cubicBezTo>
                  <a:pt x="192" y="184"/>
                  <a:pt x="255" y="200"/>
                  <a:pt x="256" y="200"/>
                </a:cubicBezTo>
                <a:cubicBezTo>
                  <a:pt x="258" y="192"/>
                  <a:pt x="258" y="192"/>
                  <a:pt x="258" y="192"/>
                </a:cubicBezTo>
                <a:cubicBezTo>
                  <a:pt x="258" y="192"/>
                  <a:pt x="222" y="183"/>
                  <a:pt x="177" y="179"/>
                </a:cubicBezTo>
                <a:cubicBezTo>
                  <a:pt x="177" y="22"/>
                  <a:pt x="177" y="22"/>
                  <a:pt x="177" y="22"/>
                </a:cubicBezTo>
                <a:cubicBezTo>
                  <a:pt x="222" y="17"/>
                  <a:pt x="258" y="8"/>
                  <a:pt x="258" y="8"/>
                </a:cubicBezTo>
                <a:close/>
                <a:moveTo>
                  <a:pt x="169" y="178"/>
                </a:moveTo>
                <a:cubicBezTo>
                  <a:pt x="156" y="177"/>
                  <a:pt x="143" y="176"/>
                  <a:pt x="129" y="176"/>
                </a:cubicBezTo>
                <a:cubicBezTo>
                  <a:pt x="116" y="176"/>
                  <a:pt x="102" y="177"/>
                  <a:pt x="89" y="178"/>
                </a:cubicBezTo>
                <a:cubicBezTo>
                  <a:pt x="89" y="22"/>
                  <a:pt x="89" y="22"/>
                  <a:pt x="89" y="22"/>
                </a:cubicBezTo>
                <a:cubicBezTo>
                  <a:pt x="102" y="24"/>
                  <a:pt x="116" y="24"/>
                  <a:pt x="129" y="24"/>
                </a:cubicBezTo>
                <a:cubicBezTo>
                  <a:pt x="143" y="24"/>
                  <a:pt x="156" y="24"/>
                  <a:pt x="169" y="22"/>
                </a:cubicBezTo>
                <a:lnTo>
                  <a:pt x="169" y="17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2" name="Freeform 347"/>
          <p:cNvSpPr>
            <a:spLocks noEditPoints="1"/>
          </p:cNvSpPr>
          <p:nvPr/>
        </p:nvSpPr>
        <p:spPr bwMode="auto">
          <a:xfrm>
            <a:off x="4822548" y="1645780"/>
            <a:ext cx="302815" cy="302815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128 w 256"/>
              <a:gd name="T5" fmla="*/ 256 h 256"/>
              <a:gd name="T6" fmla="*/ 256 w 256"/>
              <a:gd name="T7" fmla="*/ 128 h 256"/>
              <a:gd name="T8" fmla="*/ 128 w 256"/>
              <a:gd name="T9" fmla="*/ 0 h 256"/>
              <a:gd name="T10" fmla="*/ 128 w 256"/>
              <a:gd name="T11" fmla="*/ 248 h 256"/>
              <a:gd name="T12" fmla="*/ 8 w 256"/>
              <a:gd name="T13" fmla="*/ 128 h 256"/>
              <a:gd name="T14" fmla="*/ 128 w 256"/>
              <a:gd name="T15" fmla="*/ 8 h 256"/>
              <a:gd name="T16" fmla="*/ 248 w 256"/>
              <a:gd name="T17" fmla="*/ 128 h 256"/>
              <a:gd name="T18" fmla="*/ 128 w 256"/>
              <a:gd name="T19" fmla="*/ 2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98"/>
                  <a:pt x="57" y="256"/>
                  <a:pt x="128" y="256"/>
                </a:cubicBez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lose/>
                <a:moveTo>
                  <a:pt x="128" y="248"/>
                </a:moveTo>
                <a:cubicBezTo>
                  <a:pt x="62" y="248"/>
                  <a:pt x="8" y="194"/>
                  <a:pt x="8" y="128"/>
                </a:cubicBezTo>
                <a:cubicBezTo>
                  <a:pt x="8" y="62"/>
                  <a:pt x="62" y="8"/>
                  <a:pt x="128" y="8"/>
                </a:cubicBezTo>
                <a:cubicBezTo>
                  <a:pt x="194" y="8"/>
                  <a:pt x="248" y="62"/>
                  <a:pt x="248" y="128"/>
                </a:cubicBezTo>
                <a:cubicBezTo>
                  <a:pt x="248" y="194"/>
                  <a:pt x="194" y="248"/>
                  <a:pt x="128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49" name="Группа 448"/>
          <p:cNvGrpSpPr/>
          <p:nvPr/>
        </p:nvGrpSpPr>
        <p:grpSpPr>
          <a:xfrm>
            <a:off x="2073276" y="3231682"/>
            <a:ext cx="302815" cy="245069"/>
            <a:chOff x="2073276" y="3231682"/>
            <a:chExt cx="302815" cy="245069"/>
          </a:xfrm>
          <a:solidFill>
            <a:schemeClr val="tx2"/>
          </a:solidFill>
        </p:grpSpPr>
        <p:sp>
          <p:nvSpPr>
            <p:cNvPr id="343" name="Freeform 348"/>
            <p:cNvSpPr>
              <a:spLocks noEditPoints="1"/>
            </p:cNvSpPr>
            <p:nvPr/>
          </p:nvSpPr>
          <p:spPr bwMode="auto">
            <a:xfrm>
              <a:off x="2097220" y="3269710"/>
              <a:ext cx="278871" cy="178872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2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40 w 236"/>
                <a:gd name="T17" fmla="*/ 144 h 152"/>
                <a:gd name="T18" fmla="*/ 8 w 236"/>
                <a:gd name="T19" fmla="*/ 112 h 152"/>
                <a:gd name="T20" fmla="*/ 40 w 236"/>
                <a:gd name="T21" fmla="*/ 76 h 152"/>
                <a:gd name="T22" fmla="*/ 52 w 236"/>
                <a:gd name="T23" fmla="*/ 76 h 152"/>
                <a:gd name="T24" fmla="*/ 52 w 236"/>
                <a:gd name="T25" fmla="*/ 73 h 152"/>
                <a:gd name="T26" fmla="*/ 124 w 236"/>
                <a:gd name="T27" fmla="*/ 16 h 152"/>
                <a:gd name="T28" fmla="*/ 200 w 236"/>
                <a:gd name="T29" fmla="*/ 84 h 152"/>
                <a:gd name="T30" fmla="*/ 200 w 236"/>
                <a:gd name="T31" fmla="*/ 88 h 152"/>
                <a:gd name="T32" fmla="*/ 204 w 236"/>
                <a:gd name="T33" fmla="*/ 88 h 152"/>
                <a:gd name="T34" fmla="*/ 228 w 236"/>
                <a:gd name="T35" fmla="*/ 120 h 152"/>
                <a:gd name="T36" fmla="*/ 204 w 236"/>
                <a:gd name="T37" fmla="*/ 144 h 152"/>
                <a:gd name="T38" fmla="*/ 204 w 236"/>
                <a:gd name="T39" fmla="*/ 152 h 152"/>
                <a:gd name="T40" fmla="*/ 236 w 236"/>
                <a:gd name="T41" fmla="*/ 120 h 152"/>
                <a:gd name="T42" fmla="*/ 208 w 236"/>
                <a:gd name="T43" fmla="*/ 80 h 152"/>
                <a:gd name="T44" fmla="*/ 45 w 236"/>
                <a:gd name="T45" fmla="*/ 68 h 152"/>
                <a:gd name="T46" fmla="*/ 40 w 236"/>
                <a:gd name="T47" fmla="*/ 68 h 152"/>
                <a:gd name="T48" fmla="*/ 24 w 236"/>
                <a:gd name="T49" fmla="*/ 72 h 152"/>
                <a:gd name="T50" fmla="*/ 20 w 236"/>
                <a:gd name="T51" fmla="*/ 56 h 152"/>
                <a:gd name="T52" fmla="*/ 68 w 236"/>
                <a:gd name="T53" fmla="*/ 8 h 152"/>
                <a:gd name="T54" fmla="*/ 92 w 236"/>
                <a:gd name="T55" fmla="*/ 15 h 152"/>
                <a:gd name="T56" fmla="*/ 45 w 236"/>
                <a:gd name="T57" fmla="*/ 6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2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5"/>
                    <a:pt x="14" y="71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3" y="76"/>
                    <a:pt x="40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9" y="16"/>
                    <a:pt x="124" y="16"/>
                  </a:cubicBezTo>
                  <a:cubicBezTo>
                    <a:pt x="166" y="16"/>
                    <a:pt x="200" y="47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5"/>
                    <a:pt x="219" y="144"/>
                    <a:pt x="204" y="144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45" y="68"/>
                  </a:move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70"/>
                    <a:pt x="24" y="72"/>
                  </a:cubicBezTo>
                  <a:cubicBezTo>
                    <a:pt x="21" y="67"/>
                    <a:pt x="20" y="63"/>
                    <a:pt x="20" y="56"/>
                  </a:cubicBezTo>
                  <a:cubicBezTo>
                    <a:pt x="20" y="30"/>
                    <a:pt x="42" y="8"/>
                    <a:pt x="68" y="8"/>
                  </a:cubicBezTo>
                  <a:cubicBezTo>
                    <a:pt x="77" y="8"/>
                    <a:pt x="85" y="10"/>
                    <a:pt x="92" y="15"/>
                  </a:cubicBezTo>
                  <a:cubicBezTo>
                    <a:pt x="69" y="24"/>
                    <a:pt x="51" y="44"/>
                    <a:pt x="45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4" name="Rectangle 349"/>
            <p:cNvSpPr>
              <a:spLocks noChangeArrowheads="1"/>
            </p:cNvSpPr>
            <p:nvPr/>
          </p:nvSpPr>
          <p:spPr bwMode="auto">
            <a:xfrm>
              <a:off x="2073276" y="3330273"/>
              <a:ext cx="28169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5" name="Rectangle 350"/>
            <p:cNvSpPr>
              <a:spLocks noChangeArrowheads="1"/>
            </p:cNvSpPr>
            <p:nvPr/>
          </p:nvSpPr>
          <p:spPr bwMode="auto">
            <a:xfrm>
              <a:off x="2171867" y="3231682"/>
              <a:ext cx="9860" cy="2816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6" name="Freeform 351"/>
            <p:cNvSpPr>
              <a:spLocks/>
            </p:cNvSpPr>
            <p:nvPr/>
          </p:nvSpPr>
          <p:spPr bwMode="auto">
            <a:xfrm>
              <a:off x="2088769" y="3247175"/>
              <a:ext cx="35211" cy="35211"/>
            </a:xfrm>
            <a:custGeom>
              <a:avLst/>
              <a:gdLst>
                <a:gd name="T0" fmla="*/ 5 w 25"/>
                <a:gd name="T1" fmla="*/ 0 h 25"/>
                <a:gd name="T2" fmla="*/ 25 w 25"/>
                <a:gd name="T3" fmla="*/ 20 h 25"/>
                <a:gd name="T4" fmla="*/ 20 w 25"/>
                <a:gd name="T5" fmla="*/ 25 h 25"/>
                <a:gd name="T6" fmla="*/ 0 w 25"/>
                <a:gd name="T7" fmla="*/ 5 h 25"/>
                <a:gd name="T8" fmla="*/ 5 w 2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5">
                  <a:moveTo>
                    <a:pt x="5" y="0"/>
                  </a:moveTo>
                  <a:lnTo>
                    <a:pt x="25" y="20"/>
                  </a:lnTo>
                  <a:lnTo>
                    <a:pt x="20" y="25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7" name="Rectangle 352"/>
            <p:cNvSpPr>
              <a:spLocks noChangeArrowheads="1"/>
            </p:cNvSpPr>
            <p:nvPr/>
          </p:nvSpPr>
          <p:spPr bwMode="auto">
            <a:xfrm>
              <a:off x="2153557" y="3440131"/>
              <a:ext cx="174646" cy="84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8" name="Rectangle 353"/>
            <p:cNvSpPr>
              <a:spLocks noChangeArrowheads="1"/>
            </p:cNvSpPr>
            <p:nvPr/>
          </p:nvSpPr>
          <p:spPr bwMode="auto">
            <a:xfrm>
              <a:off x="2153557" y="3468300"/>
              <a:ext cx="174646" cy="84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49" name="Rectangle 354"/>
          <p:cNvSpPr>
            <a:spLocks noChangeArrowheads="1"/>
          </p:cNvSpPr>
          <p:nvPr/>
        </p:nvSpPr>
        <p:spPr bwMode="auto">
          <a:xfrm>
            <a:off x="2153557" y="3496468"/>
            <a:ext cx="174646" cy="986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0" name="Группа 449"/>
          <p:cNvGrpSpPr/>
          <p:nvPr/>
        </p:nvGrpSpPr>
        <p:grpSpPr>
          <a:xfrm>
            <a:off x="2466231" y="3249992"/>
            <a:ext cx="302815" cy="236618"/>
            <a:chOff x="2466231" y="3249992"/>
            <a:chExt cx="302815" cy="236618"/>
          </a:xfrm>
          <a:solidFill>
            <a:schemeClr val="tx2"/>
          </a:solidFill>
        </p:grpSpPr>
        <p:sp>
          <p:nvSpPr>
            <p:cNvPr id="350" name="Freeform 355"/>
            <p:cNvSpPr>
              <a:spLocks noEditPoints="1"/>
            </p:cNvSpPr>
            <p:nvPr/>
          </p:nvSpPr>
          <p:spPr bwMode="auto">
            <a:xfrm>
              <a:off x="2466231" y="3249992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1 h 152"/>
                <a:gd name="T6" fmla="*/ 56 w 256"/>
                <a:gd name="T7" fmla="*/ 0 h 152"/>
                <a:gd name="T8" fmla="*/ 46 w 256"/>
                <a:gd name="T9" fmla="*/ 1 h 152"/>
                <a:gd name="T10" fmla="*/ 40 w 256"/>
                <a:gd name="T11" fmla="*/ 2 h 152"/>
                <a:gd name="T12" fmla="*/ 43 w 256"/>
                <a:gd name="T13" fmla="*/ 7 h 152"/>
                <a:gd name="T14" fmla="*/ 48 w 256"/>
                <a:gd name="T15" fmla="*/ 24 h 152"/>
                <a:gd name="T16" fmla="*/ 16 w 256"/>
                <a:gd name="T17" fmla="*/ 56 h 152"/>
                <a:gd name="T18" fmla="*/ 6 w 256"/>
                <a:gd name="T19" fmla="*/ 55 h 152"/>
                <a:gd name="T20" fmla="*/ 0 w 256"/>
                <a:gd name="T21" fmla="*/ 53 h 152"/>
                <a:gd name="T22" fmla="*/ 1 w 256"/>
                <a:gd name="T23" fmla="*/ 59 h 152"/>
                <a:gd name="T24" fmla="*/ 9 w 256"/>
                <a:gd name="T25" fmla="*/ 86 h 152"/>
                <a:gd name="T26" fmla="*/ 22 w 256"/>
                <a:gd name="T27" fmla="*/ 100 h 152"/>
                <a:gd name="T28" fmla="*/ 20 w 256"/>
                <a:gd name="T29" fmla="*/ 112 h 152"/>
                <a:gd name="T30" fmla="*/ 60 w 256"/>
                <a:gd name="T31" fmla="*/ 152 h 152"/>
                <a:gd name="T32" fmla="*/ 60 w 256"/>
                <a:gd name="T33" fmla="*/ 144 h 152"/>
                <a:gd name="T34" fmla="*/ 28 w 256"/>
                <a:gd name="T35" fmla="*/ 112 h 152"/>
                <a:gd name="T36" fmla="*/ 60 w 256"/>
                <a:gd name="T37" fmla="*/ 76 h 152"/>
                <a:gd name="T38" fmla="*/ 72 w 256"/>
                <a:gd name="T39" fmla="*/ 76 h 152"/>
                <a:gd name="T40" fmla="*/ 72 w 256"/>
                <a:gd name="T41" fmla="*/ 73 h 152"/>
                <a:gd name="T42" fmla="*/ 144 w 256"/>
                <a:gd name="T43" fmla="*/ 16 h 152"/>
                <a:gd name="T44" fmla="*/ 220 w 256"/>
                <a:gd name="T45" fmla="*/ 84 h 152"/>
                <a:gd name="T46" fmla="*/ 220 w 256"/>
                <a:gd name="T47" fmla="*/ 88 h 152"/>
                <a:gd name="T48" fmla="*/ 224 w 256"/>
                <a:gd name="T49" fmla="*/ 88 h 152"/>
                <a:gd name="T50" fmla="*/ 248 w 256"/>
                <a:gd name="T51" fmla="*/ 120 h 152"/>
                <a:gd name="T52" fmla="*/ 224 w 256"/>
                <a:gd name="T53" fmla="*/ 144 h 152"/>
                <a:gd name="T54" fmla="*/ 224 w 256"/>
                <a:gd name="T55" fmla="*/ 152 h 152"/>
                <a:gd name="T56" fmla="*/ 256 w 256"/>
                <a:gd name="T57" fmla="*/ 120 h 152"/>
                <a:gd name="T58" fmla="*/ 228 w 256"/>
                <a:gd name="T59" fmla="*/ 80 h 152"/>
                <a:gd name="T60" fmla="*/ 65 w 256"/>
                <a:gd name="T61" fmla="*/ 68 h 152"/>
                <a:gd name="T62" fmla="*/ 60 w 256"/>
                <a:gd name="T63" fmla="*/ 68 h 152"/>
                <a:gd name="T64" fmla="*/ 25 w 256"/>
                <a:gd name="T65" fmla="*/ 92 h 152"/>
                <a:gd name="T66" fmla="*/ 16 w 256"/>
                <a:gd name="T67" fmla="*/ 82 h 152"/>
                <a:gd name="T68" fmla="*/ 9 w 256"/>
                <a:gd name="T69" fmla="*/ 64 h 152"/>
                <a:gd name="T70" fmla="*/ 16 w 256"/>
                <a:gd name="T71" fmla="*/ 64 h 152"/>
                <a:gd name="T72" fmla="*/ 56 w 256"/>
                <a:gd name="T73" fmla="*/ 24 h 152"/>
                <a:gd name="T74" fmla="*/ 53 w 256"/>
                <a:gd name="T75" fmla="*/ 8 h 152"/>
                <a:gd name="T76" fmla="*/ 56 w 256"/>
                <a:gd name="T77" fmla="*/ 8 h 152"/>
                <a:gd name="T78" fmla="*/ 93 w 256"/>
                <a:gd name="T79" fmla="*/ 25 h 152"/>
                <a:gd name="T80" fmla="*/ 65 w 256"/>
                <a:gd name="T81" fmla="*/ 6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53" y="0"/>
                    <a:pt x="50" y="1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6"/>
                    <a:pt x="6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68"/>
                    <a:pt x="4" y="78"/>
                    <a:pt x="9" y="86"/>
                  </a:cubicBezTo>
                  <a:cubicBezTo>
                    <a:pt x="13" y="92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65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ubicBezTo>
                    <a:pt x="12" y="77"/>
                    <a:pt x="10" y="70"/>
                    <a:pt x="9" y="64"/>
                  </a:cubicBezTo>
                  <a:cubicBezTo>
                    <a:pt x="11" y="64"/>
                    <a:pt x="14" y="64"/>
                    <a:pt x="16" y="64"/>
                  </a:cubicBezTo>
                  <a:cubicBezTo>
                    <a:pt x="38" y="64"/>
                    <a:pt x="56" y="47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5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1" name="Rectangle 356"/>
            <p:cNvSpPr>
              <a:spLocks noChangeArrowheads="1"/>
            </p:cNvSpPr>
            <p:nvPr/>
          </p:nvSpPr>
          <p:spPr bwMode="auto">
            <a:xfrm>
              <a:off x="2546511" y="3420413"/>
              <a:ext cx="174646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2" name="Rectangle 357"/>
            <p:cNvSpPr>
              <a:spLocks noChangeArrowheads="1"/>
            </p:cNvSpPr>
            <p:nvPr/>
          </p:nvSpPr>
          <p:spPr bwMode="auto">
            <a:xfrm>
              <a:off x="2546511" y="3448581"/>
              <a:ext cx="174646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3" name="Rectangle 358"/>
            <p:cNvSpPr>
              <a:spLocks noChangeArrowheads="1"/>
            </p:cNvSpPr>
            <p:nvPr/>
          </p:nvSpPr>
          <p:spPr bwMode="auto">
            <a:xfrm>
              <a:off x="2546511" y="3476750"/>
              <a:ext cx="174646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1" name="Группа 450"/>
          <p:cNvGrpSpPr/>
          <p:nvPr/>
        </p:nvGrpSpPr>
        <p:grpSpPr>
          <a:xfrm>
            <a:off x="2857777" y="3249992"/>
            <a:ext cx="302815" cy="236618"/>
            <a:chOff x="2857777" y="3249992"/>
            <a:chExt cx="302815" cy="236618"/>
          </a:xfrm>
          <a:solidFill>
            <a:schemeClr val="tx2"/>
          </a:solidFill>
        </p:grpSpPr>
        <p:sp>
          <p:nvSpPr>
            <p:cNvPr id="354" name="Freeform 359"/>
            <p:cNvSpPr>
              <a:spLocks noEditPoints="1"/>
            </p:cNvSpPr>
            <p:nvPr/>
          </p:nvSpPr>
          <p:spPr bwMode="auto">
            <a:xfrm>
              <a:off x="2857777" y="3249992"/>
              <a:ext cx="302815" cy="180280"/>
            </a:xfrm>
            <a:custGeom>
              <a:avLst/>
              <a:gdLst>
                <a:gd name="T0" fmla="*/ 22 w 256"/>
                <a:gd name="T1" fmla="*/ 100 h 152"/>
                <a:gd name="T2" fmla="*/ 20 w 256"/>
                <a:gd name="T3" fmla="*/ 112 h 152"/>
                <a:gd name="T4" fmla="*/ 60 w 256"/>
                <a:gd name="T5" fmla="*/ 152 h 152"/>
                <a:gd name="T6" fmla="*/ 60 w 256"/>
                <a:gd name="T7" fmla="*/ 144 h 152"/>
                <a:gd name="T8" fmla="*/ 28 w 256"/>
                <a:gd name="T9" fmla="*/ 112 h 152"/>
                <a:gd name="T10" fmla="*/ 60 w 256"/>
                <a:gd name="T11" fmla="*/ 76 h 152"/>
                <a:gd name="T12" fmla="*/ 72 w 256"/>
                <a:gd name="T13" fmla="*/ 76 h 152"/>
                <a:gd name="T14" fmla="*/ 72 w 256"/>
                <a:gd name="T15" fmla="*/ 73 h 152"/>
                <a:gd name="T16" fmla="*/ 144 w 256"/>
                <a:gd name="T17" fmla="*/ 16 h 152"/>
                <a:gd name="T18" fmla="*/ 220 w 256"/>
                <a:gd name="T19" fmla="*/ 84 h 152"/>
                <a:gd name="T20" fmla="*/ 220 w 256"/>
                <a:gd name="T21" fmla="*/ 88 h 152"/>
                <a:gd name="T22" fmla="*/ 224 w 256"/>
                <a:gd name="T23" fmla="*/ 88 h 152"/>
                <a:gd name="T24" fmla="*/ 248 w 256"/>
                <a:gd name="T25" fmla="*/ 120 h 152"/>
                <a:gd name="T26" fmla="*/ 224 w 256"/>
                <a:gd name="T27" fmla="*/ 144 h 152"/>
                <a:gd name="T28" fmla="*/ 224 w 256"/>
                <a:gd name="T29" fmla="*/ 152 h 152"/>
                <a:gd name="T30" fmla="*/ 256 w 256"/>
                <a:gd name="T31" fmla="*/ 120 h 152"/>
                <a:gd name="T32" fmla="*/ 228 w 256"/>
                <a:gd name="T33" fmla="*/ 80 h 152"/>
                <a:gd name="T34" fmla="*/ 144 w 256"/>
                <a:gd name="T35" fmla="*/ 8 h 152"/>
                <a:gd name="T36" fmla="*/ 100 w 256"/>
                <a:gd name="T37" fmla="*/ 21 h 152"/>
                <a:gd name="T38" fmla="*/ 56 w 256"/>
                <a:gd name="T39" fmla="*/ 0 h 152"/>
                <a:gd name="T40" fmla="*/ 0 w 256"/>
                <a:gd name="T41" fmla="*/ 56 h 152"/>
                <a:gd name="T42" fmla="*/ 9 w 256"/>
                <a:gd name="T43" fmla="*/ 86 h 152"/>
                <a:gd name="T44" fmla="*/ 22 w 256"/>
                <a:gd name="T45" fmla="*/ 100 h 152"/>
                <a:gd name="T46" fmla="*/ 56 w 256"/>
                <a:gd name="T47" fmla="*/ 8 h 152"/>
                <a:gd name="T48" fmla="*/ 93 w 256"/>
                <a:gd name="T49" fmla="*/ 25 h 152"/>
                <a:gd name="T50" fmla="*/ 65 w 256"/>
                <a:gd name="T51" fmla="*/ 68 h 152"/>
                <a:gd name="T52" fmla="*/ 60 w 256"/>
                <a:gd name="T53" fmla="*/ 68 h 152"/>
                <a:gd name="T54" fmla="*/ 25 w 256"/>
                <a:gd name="T55" fmla="*/ 92 h 152"/>
                <a:gd name="T56" fmla="*/ 16 w 256"/>
                <a:gd name="T57" fmla="*/ 82 h 152"/>
                <a:gd name="T58" fmla="*/ 8 w 256"/>
                <a:gd name="T59" fmla="*/ 56 h 152"/>
                <a:gd name="T60" fmla="*/ 56 w 256"/>
                <a:gd name="T61" fmla="*/ 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6" h="152">
                  <a:moveTo>
                    <a:pt x="22" y="100"/>
                  </a:move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2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9" y="40"/>
                    <a:pt x="109" y="16"/>
                    <a:pt x="144" y="16"/>
                  </a:cubicBezTo>
                  <a:cubicBezTo>
                    <a:pt x="186" y="16"/>
                    <a:pt x="220" y="47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9" y="88"/>
                    <a:pt x="248" y="105"/>
                    <a:pt x="248" y="120"/>
                  </a:cubicBezTo>
                  <a:cubicBezTo>
                    <a:pt x="248" y="135"/>
                    <a:pt x="239" y="144"/>
                    <a:pt x="224" y="144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3"/>
                    <a:pt x="100" y="21"/>
                  </a:cubicBezTo>
                  <a:cubicBezTo>
                    <a:pt x="89" y="8"/>
                    <a:pt x="73" y="0"/>
                    <a:pt x="56" y="0"/>
                  </a:cubicBezTo>
                  <a:cubicBezTo>
                    <a:pt x="26" y="0"/>
                    <a:pt x="0" y="25"/>
                    <a:pt x="0" y="56"/>
                  </a:cubicBezTo>
                  <a:cubicBezTo>
                    <a:pt x="0" y="67"/>
                    <a:pt x="4" y="77"/>
                    <a:pt x="9" y="86"/>
                  </a:cubicBezTo>
                  <a:cubicBezTo>
                    <a:pt x="13" y="92"/>
                    <a:pt x="17" y="96"/>
                    <a:pt x="22" y="100"/>
                  </a:cubicBezTo>
                  <a:close/>
                  <a:moveTo>
                    <a:pt x="56" y="8"/>
                  </a:moveTo>
                  <a:cubicBezTo>
                    <a:pt x="71" y="8"/>
                    <a:pt x="84" y="15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6"/>
                    <a:pt x="16" y="82"/>
                  </a:cubicBezTo>
                  <a:cubicBezTo>
                    <a:pt x="11" y="74"/>
                    <a:pt x="8" y="65"/>
                    <a:pt x="8" y="56"/>
                  </a:cubicBezTo>
                  <a:cubicBezTo>
                    <a:pt x="8" y="30"/>
                    <a:pt x="30" y="8"/>
                    <a:pt x="5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5" name="Rectangle 360"/>
            <p:cNvSpPr>
              <a:spLocks noChangeArrowheads="1"/>
            </p:cNvSpPr>
            <p:nvPr/>
          </p:nvSpPr>
          <p:spPr bwMode="auto">
            <a:xfrm>
              <a:off x="2938057" y="3420413"/>
              <a:ext cx="176055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6" name="Rectangle 361"/>
            <p:cNvSpPr>
              <a:spLocks noChangeArrowheads="1"/>
            </p:cNvSpPr>
            <p:nvPr/>
          </p:nvSpPr>
          <p:spPr bwMode="auto">
            <a:xfrm>
              <a:off x="2938057" y="3448581"/>
              <a:ext cx="176055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7" name="Rectangle 362"/>
            <p:cNvSpPr>
              <a:spLocks noChangeArrowheads="1"/>
            </p:cNvSpPr>
            <p:nvPr/>
          </p:nvSpPr>
          <p:spPr bwMode="auto">
            <a:xfrm>
              <a:off x="2938057" y="3476750"/>
              <a:ext cx="176055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52" name="Группа 451"/>
          <p:cNvGrpSpPr/>
          <p:nvPr/>
        </p:nvGrpSpPr>
        <p:grpSpPr>
          <a:xfrm>
            <a:off x="3252139" y="3238725"/>
            <a:ext cx="302815" cy="260562"/>
            <a:chOff x="3252139" y="3238725"/>
            <a:chExt cx="302815" cy="260562"/>
          </a:xfrm>
          <a:solidFill>
            <a:schemeClr val="tx2"/>
          </a:solidFill>
        </p:grpSpPr>
        <p:sp>
          <p:nvSpPr>
            <p:cNvPr id="358" name="Freeform 363"/>
            <p:cNvSpPr>
              <a:spLocks/>
            </p:cNvSpPr>
            <p:nvPr/>
          </p:nvSpPr>
          <p:spPr bwMode="auto">
            <a:xfrm>
              <a:off x="3252139" y="3238725"/>
              <a:ext cx="302815" cy="184506"/>
            </a:xfrm>
            <a:custGeom>
              <a:avLst/>
              <a:gdLst>
                <a:gd name="T0" fmla="*/ 223 w 256"/>
                <a:gd name="T1" fmla="*/ 80 h 156"/>
                <a:gd name="T2" fmla="*/ 136 w 256"/>
                <a:gd name="T3" fmla="*/ 0 h 156"/>
                <a:gd name="T4" fmla="*/ 48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44 w 256"/>
                <a:gd name="T13" fmla="*/ 148 h 156"/>
                <a:gd name="T14" fmla="*/ 8 w 256"/>
                <a:gd name="T15" fmla="*/ 112 h 156"/>
                <a:gd name="T16" fmla="*/ 44 w 256"/>
                <a:gd name="T17" fmla="*/ 72 h 156"/>
                <a:gd name="T18" fmla="*/ 55 w 256"/>
                <a:gd name="T19" fmla="*/ 72 h 156"/>
                <a:gd name="T20" fmla="*/ 56 w 256"/>
                <a:gd name="T21" fmla="*/ 69 h 156"/>
                <a:gd name="T22" fmla="*/ 136 w 256"/>
                <a:gd name="T23" fmla="*/ 8 h 156"/>
                <a:gd name="T24" fmla="*/ 216 w 256"/>
                <a:gd name="T25" fmla="*/ 84 h 156"/>
                <a:gd name="T26" fmla="*/ 216 w 256"/>
                <a:gd name="T27" fmla="*/ 88 h 156"/>
                <a:gd name="T28" fmla="*/ 220 w 256"/>
                <a:gd name="T29" fmla="*/ 88 h 156"/>
                <a:gd name="T30" fmla="*/ 248 w 256"/>
                <a:gd name="T31" fmla="*/ 120 h 156"/>
                <a:gd name="T32" fmla="*/ 220 w 256"/>
                <a:gd name="T33" fmla="*/ 148 h 156"/>
                <a:gd name="T34" fmla="*/ 220 w 256"/>
                <a:gd name="T35" fmla="*/ 156 h 156"/>
                <a:gd name="T36" fmla="*/ 256 w 256"/>
                <a:gd name="T37" fmla="*/ 120 h 156"/>
                <a:gd name="T38" fmla="*/ 223 w 256"/>
                <a:gd name="T39" fmla="*/ 8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6" h="156">
                  <a:moveTo>
                    <a:pt x="223" y="80"/>
                  </a:moveTo>
                  <a:cubicBezTo>
                    <a:pt x="221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8" y="156"/>
                    <a:pt x="44" y="156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3"/>
                    <a:pt x="8" y="112"/>
                  </a:cubicBezTo>
                  <a:cubicBezTo>
                    <a:pt x="8" y="91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0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1"/>
                    <a:pt x="256" y="120"/>
                  </a:cubicBezTo>
                  <a:cubicBezTo>
                    <a:pt x="256" y="102"/>
                    <a:pt x="243" y="83"/>
                    <a:pt x="223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9" name="Rectangle 364"/>
            <p:cNvSpPr>
              <a:spLocks noChangeArrowheads="1"/>
            </p:cNvSpPr>
            <p:nvPr/>
          </p:nvSpPr>
          <p:spPr bwMode="auto">
            <a:xfrm>
              <a:off x="3314111" y="3413371"/>
              <a:ext cx="188731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0" name="Rectangle 365"/>
            <p:cNvSpPr>
              <a:spLocks noChangeArrowheads="1"/>
            </p:cNvSpPr>
            <p:nvPr/>
          </p:nvSpPr>
          <p:spPr bwMode="auto">
            <a:xfrm>
              <a:off x="3314111" y="3451398"/>
              <a:ext cx="188731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1" name="Rectangle 366"/>
            <p:cNvSpPr>
              <a:spLocks noChangeArrowheads="1"/>
            </p:cNvSpPr>
            <p:nvPr/>
          </p:nvSpPr>
          <p:spPr bwMode="auto">
            <a:xfrm>
              <a:off x="3314111" y="3489427"/>
              <a:ext cx="188731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62" name="Freeform 367"/>
          <p:cNvSpPr>
            <a:spLocks noEditPoints="1"/>
          </p:cNvSpPr>
          <p:nvPr/>
        </p:nvSpPr>
        <p:spPr bwMode="auto">
          <a:xfrm>
            <a:off x="5215502" y="1645780"/>
            <a:ext cx="302815" cy="302815"/>
          </a:xfrm>
          <a:custGeom>
            <a:avLst/>
            <a:gdLst>
              <a:gd name="T0" fmla="*/ 128 w 256"/>
              <a:gd name="T1" fmla="*/ 256 h 256"/>
              <a:gd name="T2" fmla="*/ 256 w 256"/>
              <a:gd name="T3" fmla="*/ 128 h 256"/>
              <a:gd name="T4" fmla="*/ 128 w 256"/>
              <a:gd name="T5" fmla="*/ 0 h 256"/>
              <a:gd name="T6" fmla="*/ 0 w 256"/>
              <a:gd name="T7" fmla="*/ 128 h 256"/>
              <a:gd name="T8" fmla="*/ 128 w 256"/>
              <a:gd name="T9" fmla="*/ 256 h 256"/>
              <a:gd name="T10" fmla="*/ 8 w 256"/>
              <a:gd name="T11" fmla="*/ 128 h 256"/>
              <a:gd name="T12" fmla="*/ 8 w 256"/>
              <a:gd name="T13" fmla="*/ 120 h 256"/>
              <a:gd name="T14" fmla="*/ 124 w 256"/>
              <a:gd name="T15" fmla="*/ 120 h 256"/>
              <a:gd name="T16" fmla="*/ 124 w 256"/>
              <a:gd name="T17" fmla="*/ 136 h 256"/>
              <a:gd name="T18" fmla="*/ 8 w 256"/>
              <a:gd name="T19" fmla="*/ 136 h 256"/>
              <a:gd name="T20" fmla="*/ 8 w 256"/>
              <a:gd name="T21" fmla="*/ 128 h 256"/>
              <a:gd name="T22" fmla="*/ 124 w 256"/>
              <a:gd name="T23" fmla="*/ 248 h 256"/>
              <a:gd name="T24" fmla="*/ 85 w 256"/>
              <a:gd name="T25" fmla="*/ 240 h 256"/>
              <a:gd name="T26" fmla="*/ 124 w 256"/>
              <a:gd name="T27" fmla="*/ 240 h 256"/>
              <a:gd name="T28" fmla="*/ 124 w 256"/>
              <a:gd name="T29" fmla="*/ 248 h 256"/>
              <a:gd name="T30" fmla="*/ 124 w 256"/>
              <a:gd name="T31" fmla="*/ 16 h 256"/>
              <a:gd name="T32" fmla="*/ 85 w 256"/>
              <a:gd name="T33" fmla="*/ 16 h 256"/>
              <a:gd name="T34" fmla="*/ 124 w 256"/>
              <a:gd name="T35" fmla="*/ 8 h 256"/>
              <a:gd name="T36" fmla="*/ 124 w 256"/>
              <a:gd name="T37" fmla="*/ 16 h 256"/>
              <a:gd name="T38" fmla="*/ 124 w 256"/>
              <a:gd name="T39" fmla="*/ 24 h 256"/>
              <a:gd name="T40" fmla="*/ 124 w 256"/>
              <a:gd name="T41" fmla="*/ 40 h 256"/>
              <a:gd name="T42" fmla="*/ 47 w 256"/>
              <a:gd name="T43" fmla="*/ 40 h 256"/>
              <a:gd name="T44" fmla="*/ 68 w 256"/>
              <a:gd name="T45" fmla="*/ 24 h 256"/>
              <a:gd name="T46" fmla="*/ 124 w 256"/>
              <a:gd name="T47" fmla="*/ 24 h 256"/>
              <a:gd name="T48" fmla="*/ 124 w 256"/>
              <a:gd name="T49" fmla="*/ 48 h 256"/>
              <a:gd name="T50" fmla="*/ 124 w 256"/>
              <a:gd name="T51" fmla="*/ 64 h 256"/>
              <a:gd name="T52" fmla="*/ 27 w 256"/>
              <a:gd name="T53" fmla="*/ 64 h 256"/>
              <a:gd name="T54" fmla="*/ 39 w 256"/>
              <a:gd name="T55" fmla="*/ 48 h 256"/>
              <a:gd name="T56" fmla="*/ 124 w 256"/>
              <a:gd name="T57" fmla="*/ 48 h 256"/>
              <a:gd name="T58" fmla="*/ 124 w 256"/>
              <a:gd name="T59" fmla="*/ 72 h 256"/>
              <a:gd name="T60" fmla="*/ 124 w 256"/>
              <a:gd name="T61" fmla="*/ 88 h 256"/>
              <a:gd name="T62" fmla="*/ 15 w 256"/>
              <a:gd name="T63" fmla="*/ 88 h 256"/>
              <a:gd name="T64" fmla="*/ 22 w 256"/>
              <a:gd name="T65" fmla="*/ 72 h 256"/>
              <a:gd name="T66" fmla="*/ 124 w 256"/>
              <a:gd name="T67" fmla="*/ 72 h 256"/>
              <a:gd name="T68" fmla="*/ 124 w 256"/>
              <a:gd name="T69" fmla="*/ 96 h 256"/>
              <a:gd name="T70" fmla="*/ 124 w 256"/>
              <a:gd name="T71" fmla="*/ 112 h 256"/>
              <a:gd name="T72" fmla="*/ 9 w 256"/>
              <a:gd name="T73" fmla="*/ 112 h 256"/>
              <a:gd name="T74" fmla="*/ 13 w 256"/>
              <a:gd name="T75" fmla="*/ 96 h 256"/>
              <a:gd name="T76" fmla="*/ 124 w 256"/>
              <a:gd name="T77" fmla="*/ 96 h 256"/>
              <a:gd name="T78" fmla="*/ 124 w 256"/>
              <a:gd name="T79" fmla="*/ 144 h 256"/>
              <a:gd name="T80" fmla="*/ 124 w 256"/>
              <a:gd name="T81" fmla="*/ 160 h 256"/>
              <a:gd name="T82" fmla="*/ 13 w 256"/>
              <a:gd name="T83" fmla="*/ 160 h 256"/>
              <a:gd name="T84" fmla="*/ 9 w 256"/>
              <a:gd name="T85" fmla="*/ 144 h 256"/>
              <a:gd name="T86" fmla="*/ 124 w 256"/>
              <a:gd name="T87" fmla="*/ 144 h 256"/>
              <a:gd name="T88" fmla="*/ 124 w 256"/>
              <a:gd name="T89" fmla="*/ 168 h 256"/>
              <a:gd name="T90" fmla="*/ 124 w 256"/>
              <a:gd name="T91" fmla="*/ 184 h 256"/>
              <a:gd name="T92" fmla="*/ 22 w 256"/>
              <a:gd name="T93" fmla="*/ 184 h 256"/>
              <a:gd name="T94" fmla="*/ 15 w 256"/>
              <a:gd name="T95" fmla="*/ 168 h 256"/>
              <a:gd name="T96" fmla="*/ 124 w 256"/>
              <a:gd name="T97" fmla="*/ 168 h 256"/>
              <a:gd name="T98" fmla="*/ 124 w 256"/>
              <a:gd name="T99" fmla="*/ 192 h 256"/>
              <a:gd name="T100" fmla="*/ 124 w 256"/>
              <a:gd name="T101" fmla="*/ 208 h 256"/>
              <a:gd name="T102" fmla="*/ 39 w 256"/>
              <a:gd name="T103" fmla="*/ 208 h 256"/>
              <a:gd name="T104" fmla="*/ 27 w 256"/>
              <a:gd name="T105" fmla="*/ 192 h 256"/>
              <a:gd name="T106" fmla="*/ 124 w 256"/>
              <a:gd name="T107" fmla="*/ 192 h 256"/>
              <a:gd name="T108" fmla="*/ 124 w 256"/>
              <a:gd name="T109" fmla="*/ 216 h 256"/>
              <a:gd name="T110" fmla="*/ 124 w 256"/>
              <a:gd name="T111" fmla="*/ 232 h 256"/>
              <a:gd name="T112" fmla="*/ 68 w 256"/>
              <a:gd name="T113" fmla="*/ 232 h 256"/>
              <a:gd name="T114" fmla="*/ 47 w 256"/>
              <a:gd name="T115" fmla="*/ 216 h 256"/>
              <a:gd name="T116" fmla="*/ 124 w 256"/>
              <a:gd name="T117" fmla="*/ 216 h 256"/>
              <a:gd name="T118" fmla="*/ 248 w 256"/>
              <a:gd name="T119" fmla="*/ 128 h 256"/>
              <a:gd name="T120" fmla="*/ 132 w 256"/>
              <a:gd name="T121" fmla="*/ 248 h 256"/>
              <a:gd name="T122" fmla="*/ 132 w 256"/>
              <a:gd name="T123" fmla="*/ 8 h 256"/>
              <a:gd name="T124" fmla="*/ 248 w 256"/>
              <a:gd name="T125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8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8" y="0"/>
                  <a:pt x="0" y="57"/>
                  <a:pt x="0" y="128"/>
                </a:cubicBezTo>
                <a:cubicBezTo>
                  <a:pt x="0" y="198"/>
                  <a:pt x="58" y="256"/>
                  <a:pt x="128" y="256"/>
                </a:cubicBezTo>
                <a:close/>
                <a:moveTo>
                  <a:pt x="8" y="128"/>
                </a:moveTo>
                <a:cubicBezTo>
                  <a:pt x="8" y="125"/>
                  <a:pt x="8" y="122"/>
                  <a:pt x="8" y="120"/>
                </a:cubicBezTo>
                <a:cubicBezTo>
                  <a:pt x="124" y="120"/>
                  <a:pt x="124" y="120"/>
                  <a:pt x="124" y="120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133"/>
                  <a:pt x="8" y="130"/>
                  <a:pt x="8" y="128"/>
                </a:cubicBezTo>
                <a:close/>
                <a:moveTo>
                  <a:pt x="124" y="248"/>
                </a:moveTo>
                <a:cubicBezTo>
                  <a:pt x="110" y="247"/>
                  <a:pt x="97" y="244"/>
                  <a:pt x="85" y="240"/>
                </a:cubicBezTo>
                <a:cubicBezTo>
                  <a:pt x="124" y="240"/>
                  <a:pt x="124" y="240"/>
                  <a:pt x="124" y="240"/>
                </a:cubicBezTo>
                <a:lnTo>
                  <a:pt x="124" y="248"/>
                </a:lnTo>
                <a:close/>
                <a:moveTo>
                  <a:pt x="124" y="16"/>
                </a:moveTo>
                <a:cubicBezTo>
                  <a:pt x="85" y="16"/>
                  <a:pt x="85" y="16"/>
                  <a:pt x="85" y="16"/>
                </a:cubicBezTo>
                <a:cubicBezTo>
                  <a:pt x="97" y="11"/>
                  <a:pt x="110" y="8"/>
                  <a:pt x="124" y="8"/>
                </a:cubicBezTo>
                <a:lnTo>
                  <a:pt x="124" y="16"/>
                </a:lnTo>
                <a:close/>
                <a:moveTo>
                  <a:pt x="124" y="24"/>
                </a:moveTo>
                <a:cubicBezTo>
                  <a:pt x="124" y="40"/>
                  <a:pt x="124" y="40"/>
                  <a:pt x="124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53" y="34"/>
                  <a:pt x="61" y="28"/>
                  <a:pt x="68" y="24"/>
                </a:cubicBezTo>
                <a:lnTo>
                  <a:pt x="124" y="24"/>
                </a:lnTo>
                <a:close/>
                <a:moveTo>
                  <a:pt x="124" y="48"/>
                </a:moveTo>
                <a:cubicBezTo>
                  <a:pt x="124" y="64"/>
                  <a:pt x="124" y="64"/>
                  <a:pt x="124" y="64"/>
                </a:cubicBezTo>
                <a:cubicBezTo>
                  <a:pt x="27" y="64"/>
                  <a:pt x="27" y="64"/>
                  <a:pt x="27" y="64"/>
                </a:cubicBezTo>
                <a:cubicBezTo>
                  <a:pt x="30" y="58"/>
                  <a:pt x="34" y="53"/>
                  <a:pt x="39" y="48"/>
                </a:cubicBezTo>
                <a:lnTo>
                  <a:pt x="124" y="48"/>
                </a:lnTo>
                <a:close/>
                <a:moveTo>
                  <a:pt x="124" y="72"/>
                </a:moveTo>
                <a:cubicBezTo>
                  <a:pt x="124" y="88"/>
                  <a:pt x="124" y="88"/>
                  <a:pt x="124" y="88"/>
                </a:cubicBezTo>
                <a:cubicBezTo>
                  <a:pt x="15" y="88"/>
                  <a:pt x="15" y="88"/>
                  <a:pt x="15" y="88"/>
                </a:cubicBezTo>
                <a:cubicBezTo>
                  <a:pt x="17" y="82"/>
                  <a:pt x="19" y="77"/>
                  <a:pt x="22" y="72"/>
                </a:cubicBezTo>
                <a:lnTo>
                  <a:pt x="124" y="72"/>
                </a:lnTo>
                <a:close/>
                <a:moveTo>
                  <a:pt x="124" y="96"/>
                </a:moveTo>
                <a:cubicBezTo>
                  <a:pt x="124" y="112"/>
                  <a:pt x="124" y="112"/>
                  <a:pt x="124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10" y="106"/>
                  <a:pt x="11" y="101"/>
                  <a:pt x="13" y="96"/>
                </a:cubicBezTo>
                <a:lnTo>
                  <a:pt x="124" y="96"/>
                </a:lnTo>
                <a:close/>
                <a:moveTo>
                  <a:pt x="124" y="144"/>
                </a:moveTo>
                <a:cubicBezTo>
                  <a:pt x="124" y="160"/>
                  <a:pt x="124" y="160"/>
                  <a:pt x="124" y="160"/>
                </a:cubicBezTo>
                <a:cubicBezTo>
                  <a:pt x="13" y="160"/>
                  <a:pt x="13" y="160"/>
                  <a:pt x="13" y="160"/>
                </a:cubicBezTo>
                <a:cubicBezTo>
                  <a:pt x="11" y="155"/>
                  <a:pt x="10" y="149"/>
                  <a:pt x="9" y="144"/>
                </a:cubicBezTo>
                <a:lnTo>
                  <a:pt x="124" y="144"/>
                </a:lnTo>
                <a:close/>
                <a:moveTo>
                  <a:pt x="124" y="168"/>
                </a:moveTo>
                <a:cubicBezTo>
                  <a:pt x="124" y="184"/>
                  <a:pt x="124" y="184"/>
                  <a:pt x="124" y="184"/>
                </a:cubicBezTo>
                <a:cubicBezTo>
                  <a:pt x="22" y="184"/>
                  <a:pt x="22" y="184"/>
                  <a:pt x="22" y="184"/>
                </a:cubicBezTo>
                <a:cubicBezTo>
                  <a:pt x="19" y="179"/>
                  <a:pt x="17" y="173"/>
                  <a:pt x="15" y="168"/>
                </a:cubicBezTo>
                <a:lnTo>
                  <a:pt x="124" y="168"/>
                </a:lnTo>
                <a:close/>
                <a:moveTo>
                  <a:pt x="124" y="192"/>
                </a:moveTo>
                <a:cubicBezTo>
                  <a:pt x="124" y="208"/>
                  <a:pt x="124" y="208"/>
                  <a:pt x="124" y="208"/>
                </a:cubicBezTo>
                <a:cubicBezTo>
                  <a:pt x="39" y="208"/>
                  <a:pt x="39" y="208"/>
                  <a:pt x="39" y="208"/>
                </a:cubicBezTo>
                <a:cubicBezTo>
                  <a:pt x="34" y="203"/>
                  <a:pt x="30" y="197"/>
                  <a:pt x="27" y="192"/>
                </a:cubicBezTo>
                <a:lnTo>
                  <a:pt x="124" y="192"/>
                </a:lnTo>
                <a:close/>
                <a:moveTo>
                  <a:pt x="124" y="216"/>
                </a:moveTo>
                <a:cubicBezTo>
                  <a:pt x="124" y="232"/>
                  <a:pt x="124" y="232"/>
                  <a:pt x="124" y="232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61" y="227"/>
                  <a:pt x="53" y="222"/>
                  <a:pt x="47" y="216"/>
                </a:cubicBezTo>
                <a:lnTo>
                  <a:pt x="124" y="216"/>
                </a:lnTo>
                <a:close/>
                <a:moveTo>
                  <a:pt x="248" y="128"/>
                </a:moveTo>
                <a:cubicBezTo>
                  <a:pt x="248" y="193"/>
                  <a:pt x="197" y="245"/>
                  <a:pt x="132" y="248"/>
                </a:cubicBezTo>
                <a:cubicBezTo>
                  <a:pt x="132" y="8"/>
                  <a:pt x="132" y="8"/>
                  <a:pt x="132" y="8"/>
                </a:cubicBezTo>
                <a:cubicBezTo>
                  <a:pt x="197" y="10"/>
                  <a:pt x="248" y="63"/>
                  <a:pt x="248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3" name="Freeform 368"/>
          <p:cNvSpPr>
            <a:spLocks noEditPoints="1"/>
          </p:cNvSpPr>
          <p:nvPr/>
        </p:nvSpPr>
        <p:spPr bwMode="auto">
          <a:xfrm>
            <a:off x="4477481" y="2037326"/>
            <a:ext cx="208449" cy="305632"/>
          </a:xfrm>
          <a:custGeom>
            <a:avLst/>
            <a:gdLst>
              <a:gd name="T0" fmla="*/ 88 w 176"/>
              <a:gd name="T1" fmla="*/ 258 h 258"/>
              <a:gd name="T2" fmla="*/ 176 w 176"/>
              <a:gd name="T3" fmla="*/ 167 h 258"/>
              <a:gd name="T4" fmla="*/ 91 w 176"/>
              <a:gd name="T5" fmla="*/ 3 h 258"/>
              <a:gd name="T6" fmla="*/ 88 w 176"/>
              <a:gd name="T7" fmla="*/ 0 h 258"/>
              <a:gd name="T8" fmla="*/ 85 w 176"/>
              <a:gd name="T9" fmla="*/ 3 h 258"/>
              <a:gd name="T10" fmla="*/ 0 w 176"/>
              <a:gd name="T11" fmla="*/ 167 h 258"/>
              <a:gd name="T12" fmla="*/ 88 w 176"/>
              <a:gd name="T13" fmla="*/ 258 h 258"/>
              <a:gd name="T14" fmla="*/ 88 w 176"/>
              <a:gd name="T15" fmla="*/ 12 h 258"/>
              <a:gd name="T16" fmla="*/ 168 w 176"/>
              <a:gd name="T17" fmla="*/ 167 h 258"/>
              <a:gd name="T18" fmla="*/ 88 w 176"/>
              <a:gd name="T19" fmla="*/ 250 h 258"/>
              <a:gd name="T20" fmla="*/ 8 w 176"/>
              <a:gd name="T21" fmla="*/ 167 h 258"/>
              <a:gd name="T22" fmla="*/ 88 w 176"/>
              <a:gd name="T23" fmla="*/ 12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6" h="258">
                <a:moveTo>
                  <a:pt x="88" y="258"/>
                </a:moveTo>
                <a:cubicBezTo>
                  <a:pt x="136" y="258"/>
                  <a:pt x="176" y="217"/>
                  <a:pt x="176" y="167"/>
                </a:cubicBezTo>
                <a:cubicBezTo>
                  <a:pt x="176" y="104"/>
                  <a:pt x="95" y="7"/>
                  <a:pt x="91" y="3"/>
                </a:cubicBezTo>
                <a:cubicBezTo>
                  <a:pt x="88" y="0"/>
                  <a:pt x="88" y="0"/>
                  <a:pt x="88" y="0"/>
                </a:cubicBezTo>
                <a:cubicBezTo>
                  <a:pt x="85" y="3"/>
                  <a:pt x="85" y="3"/>
                  <a:pt x="85" y="3"/>
                </a:cubicBezTo>
                <a:cubicBezTo>
                  <a:pt x="82" y="7"/>
                  <a:pt x="0" y="104"/>
                  <a:pt x="0" y="167"/>
                </a:cubicBezTo>
                <a:cubicBezTo>
                  <a:pt x="0" y="217"/>
                  <a:pt x="40" y="258"/>
                  <a:pt x="88" y="258"/>
                </a:cubicBezTo>
                <a:close/>
                <a:moveTo>
                  <a:pt x="88" y="12"/>
                </a:moveTo>
                <a:cubicBezTo>
                  <a:pt x="103" y="31"/>
                  <a:pt x="168" y="114"/>
                  <a:pt x="168" y="167"/>
                </a:cubicBezTo>
                <a:cubicBezTo>
                  <a:pt x="168" y="213"/>
                  <a:pt x="132" y="250"/>
                  <a:pt x="88" y="250"/>
                </a:cubicBezTo>
                <a:cubicBezTo>
                  <a:pt x="44" y="250"/>
                  <a:pt x="8" y="213"/>
                  <a:pt x="8" y="167"/>
                </a:cubicBezTo>
                <a:cubicBezTo>
                  <a:pt x="8" y="114"/>
                  <a:pt x="73" y="31"/>
                  <a:pt x="88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20" name="Группа 419"/>
          <p:cNvGrpSpPr/>
          <p:nvPr/>
        </p:nvGrpSpPr>
        <p:grpSpPr>
          <a:xfrm>
            <a:off x="4822548" y="2042960"/>
            <a:ext cx="302814" cy="295773"/>
            <a:chOff x="4822548" y="2042960"/>
            <a:chExt cx="302814" cy="295773"/>
          </a:xfrm>
          <a:solidFill>
            <a:schemeClr val="tx2"/>
          </a:solidFill>
        </p:grpSpPr>
        <p:sp>
          <p:nvSpPr>
            <p:cNvPr id="364" name="Freeform 369"/>
            <p:cNvSpPr>
              <a:spLocks noEditPoints="1"/>
            </p:cNvSpPr>
            <p:nvPr/>
          </p:nvSpPr>
          <p:spPr bwMode="auto">
            <a:xfrm>
              <a:off x="4846491" y="2079579"/>
              <a:ext cx="278871" cy="180280"/>
            </a:xfrm>
            <a:custGeom>
              <a:avLst/>
              <a:gdLst>
                <a:gd name="T0" fmla="*/ 208 w 236"/>
                <a:gd name="T1" fmla="*/ 80 h 152"/>
                <a:gd name="T2" fmla="*/ 124 w 236"/>
                <a:gd name="T3" fmla="*/ 8 h 152"/>
                <a:gd name="T4" fmla="*/ 101 w 236"/>
                <a:gd name="T5" fmla="*/ 11 h 152"/>
                <a:gd name="T6" fmla="*/ 68 w 236"/>
                <a:gd name="T7" fmla="*/ 0 h 152"/>
                <a:gd name="T8" fmla="*/ 12 w 236"/>
                <a:gd name="T9" fmla="*/ 56 h 152"/>
                <a:gd name="T10" fmla="*/ 17 w 236"/>
                <a:gd name="T11" fmla="*/ 76 h 152"/>
                <a:gd name="T12" fmla="*/ 0 w 236"/>
                <a:gd name="T13" fmla="*/ 112 h 152"/>
                <a:gd name="T14" fmla="*/ 40 w 236"/>
                <a:gd name="T15" fmla="*/ 152 h 152"/>
                <a:gd name="T16" fmla="*/ 204 w 236"/>
                <a:gd name="T17" fmla="*/ 152 h 152"/>
                <a:gd name="T18" fmla="*/ 236 w 236"/>
                <a:gd name="T19" fmla="*/ 120 h 152"/>
                <a:gd name="T20" fmla="*/ 208 w 236"/>
                <a:gd name="T21" fmla="*/ 80 h 152"/>
                <a:gd name="T22" fmla="*/ 20 w 236"/>
                <a:gd name="T23" fmla="*/ 56 h 152"/>
                <a:gd name="T24" fmla="*/ 68 w 236"/>
                <a:gd name="T25" fmla="*/ 8 h 152"/>
                <a:gd name="T26" fmla="*/ 92 w 236"/>
                <a:gd name="T27" fmla="*/ 14 h 152"/>
                <a:gd name="T28" fmla="*/ 45 w 236"/>
                <a:gd name="T29" fmla="*/ 68 h 152"/>
                <a:gd name="T30" fmla="*/ 40 w 236"/>
                <a:gd name="T31" fmla="*/ 68 h 152"/>
                <a:gd name="T32" fmla="*/ 24 w 236"/>
                <a:gd name="T33" fmla="*/ 72 h 152"/>
                <a:gd name="T34" fmla="*/ 20 w 236"/>
                <a:gd name="T35" fmla="*/ 56 h 152"/>
                <a:gd name="T36" fmla="*/ 204 w 236"/>
                <a:gd name="T37" fmla="*/ 144 h 152"/>
                <a:gd name="T38" fmla="*/ 40 w 236"/>
                <a:gd name="T39" fmla="*/ 144 h 152"/>
                <a:gd name="T40" fmla="*/ 8 w 236"/>
                <a:gd name="T41" fmla="*/ 112 h 152"/>
                <a:gd name="T42" fmla="*/ 40 w 236"/>
                <a:gd name="T43" fmla="*/ 76 h 152"/>
                <a:gd name="T44" fmla="*/ 51 w 236"/>
                <a:gd name="T45" fmla="*/ 76 h 152"/>
                <a:gd name="T46" fmla="*/ 52 w 236"/>
                <a:gd name="T47" fmla="*/ 73 h 152"/>
                <a:gd name="T48" fmla="*/ 124 w 236"/>
                <a:gd name="T49" fmla="*/ 16 h 152"/>
                <a:gd name="T50" fmla="*/ 200 w 236"/>
                <a:gd name="T51" fmla="*/ 84 h 152"/>
                <a:gd name="T52" fmla="*/ 200 w 236"/>
                <a:gd name="T53" fmla="*/ 88 h 152"/>
                <a:gd name="T54" fmla="*/ 204 w 236"/>
                <a:gd name="T55" fmla="*/ 88 h 152"/>
                <a:gd name="T56" fmla="*/ 228 w 236"/>
                <a:gd name="T57" fmla="*/ 120 h 152"/>
                <a:gd name="T58" fmla="*/ 204 w 236"/>
                <a:gd name="T59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152">
                  <a:moveTo>
                    <a:pt x="208" y="80"/>
                  </a:moveTo>
                  <a:cubicBezTo>
                    <a:pt x="206" y="40"/>
                    <a:pt x="169" y="8"/>
                    <a:pt x="124" y="8"/>
                  </a:cubicBezTo>
                  <a:cubicBezTo>
                    <a:pt x="116" y="8"/>
                    <a:pt x="109" y="9"/>
                    <a:pt x="101" y="11"/>
                  </a:cubicBezTo>
                  <a:cubicBezTo>
                    <a:pt x="92" y="4"/>
                    <a:pt x="80" y="0"/>
                    <a:pt x="68" y="0"/>
                  </a:cubicBezTo>
                  <a:cubicBezTo>
                    <a:pt x="37" y="0"/>
                    <a:pt x="12" y="25"/>
                    <a:pt x="12" y="56"/>
                  </a:cubicBezTo>
                  <a:cubicBezTo>
                    <a:pt x="12" y="64"/>
                    <a:pt x="14" y="70"/>
                    <a:pt x="17" y="76"/>
                  </a:cubicBezTo>
                  <a:cubicBezTo>
                    <a:pt x="7" y="84"/>
                    <a:pt x="0" y="97"/>
                    <a:pt x="0" y="112"/>
                  </a:cubicBezTo>
                  <a:cubicBezTo>
                    <a:pt x="0" y="135"/>
                    <a:pt x="17" y="152"/>
                    <a:pt x="40" y="152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23" y="152"/>
                    <a:pt x="236" y="139"/>
                    <a:pt x="236" y="120"/>
                  </a:cubicBezTo>
                  <a:cubicBezTo>
                    <a:pt x="236" y="102"/>
                    <a:pt x="225" y="83"/>
                    <a:pt x="208" y="80"/>
                  </a:cubicBezTo>
                  <a:close/>
                  <a:moveTo>
                    <a:pt x="20" y="56"/>
                  </a:moveTo>
                  <a:cubicBezTo>
                    <a:pt x="20" y="29"/>
                    <a:pt x="42" y="8"/>
                    <a:pt x="68" y="8"/>
                  </a:cubicBezTo>
                  <a:cubicBezTo>
                    <a:pt x="77" y="8"/>
                    <a:pt x="85" y="10"/>
                    <a:pt x="92" y="14"/>
                  </a:cubicBezTo>
                  <a:cubicBezTo>
                    <a:pt x="68" y="24"/>
                    <a:pt x="51" y="43"/>
                    <a:pt x="45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4" y="68"/>
                    <a:pt x="29" y="69"/>
                    <a:pt x="24" y="72"/>
                  </a:cubicBezTo>
                  <a:cubicBezTo>
                    <a:pt x="21" y="67"/>
                    <a:pt x="20" y="62"/>
                    <a:pt x="20" y="56"/>
                  </a:cubicBezTo>
                  <a:close/>
                  <a:moveTo>
                    <a:pt x="204" y="144"/>
                  </a:moveTo>
                  <a:cubicBezTo>
                    <a:pt x="40" y="144"/>
                    <a:pt x="40" y="144"/>
                    <a:pt x="40" y="144"/>
                  </a:cubicBezTo>
                  <a:cubicBezTo>
                    <a:pt x="21" y="144"/>
                    <a:pt x="8" y="131"/>
                    <a:pt x="8" y="112"/>
                  </a:cubicBezTo>
                  <a:cubicBezTo>
                    <a:pt x="8" y="92"/>
                    <a:pt x="22" y="76"/>
                    <a:pt x="4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8" y="40"/>
                    <a:pt x="88" y="16"/>
                    <a:pt x="124" y="16"/>
                  </a:cubicBezTo>
                  <a:cubicBezTo>
                    <a:pt x="166" y="16"/>
                    <a:pt x="200" y="46"/>
                    <a:pt x="200" y="84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18" y="88"/>
                    <a:pt x="228" y="105"/>
                    <a:pt x="228" y="120"/>
                  </a:cubicBezTo>
                  <a:cubicBezTo>
                    <a:pt x="228" y="134"/>
                    <a:pt x="219" y="144"/>
                    <a:pt x="20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5" name="Rectangle 370"/>
            <p:cNvSpPr>
              <a:spLocks noChangeArrowheads="1"/>
            </p:cNvSpPr>
            <p:nvPr/>
          </p:nvSpPr>
          <p:spPr bwMode="auto">
            <a:xfrm>
              <a:off x="4822548" y="2141550"/>
              <a:ext cx="28169" cy="98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6" name="Rectangle 371"/>
            <p:cNvSpPr>
              <a:spLocks noChangeArrowheads="1"/>
            </p:cNvSpPr>
            <p:nvPr/>
          </p:nvSpPr>
          <p:spPr bwMode="auto">
            <a:xfrm>
              <a:off x="4921138" y="2042960"/>
              <a:ext cx="9860" cy="2816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7" name="Freeform 372"/>
            <p:cNvSpPr>
              <a:spLocks/>
            </p:cNvSpPr>
            <p:nvPr/>
          </p:nvSpPr>
          <p:spPr bwMode="auto">
            <a:xfrm>
              <a:off x="4838041" y="2057044"/>
              <a:ext cx="35211" cy="36619"/>
            </a:xfrm>
            <a:custGeom>
              <a:avLst/>
              <a:gdLst>
                <a:gd name="T0" fmla="*/ 5 w 25"/>
                <a:gd name="T1" fmla="*/ 0 h 26"/>
                <a:gd name="T2" fmla="*/ 25 w 25"/>
                <a:gd name="T3" fmla="*/ 21 h 26"/>
                <a:gd name="T4" fmla="*/ 20 w 25"/>
                <a:gd name="T5" fmla="*/ 26 h 26"/>
                <a:gd name="T6" fmla="*/ 0 w 25"/>
                <a:gd name="T7" fmla="*/ 5 h 26"/>
                <a:gd name="T8" fmla="*/ 5 w 25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5" y="0"/>
                  </a:moveTo>
                  <a:lnTo>
                    <a:pt x="25" y="21"/>
                  </a:lnTo>
                  <a:lnTo>
                    <a:pt x="20" y="26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8" name="Freeform 373"/>
            <p:cNvSpPr>
              <a:spLocks/>
            </p:cNvSpPr>
            <p:nvPr/>
          </p:nvSpPr>
          <p:spPr bwMode="auto">
            <a:xfrm>
              <a:off x="4876068" y="2266902"/>
              <a:ext cx="45070" cy="71831"/>
            </a:xfrm>
            <a:custGeom>
              <a:avLst/>
              <a:gdLst>
                <a:gd name="T0" fmla="*/ 27 w 32"/>
                <a:gd name="T1" fmla="*/ 0 h 51"/>
                <a:gd name="T2" fmla="*/ 32 w 32"/>
                <a:gd name="T3" fmla="*/ 3 h 51"/>
                <a:gd name="T4" fmla="*/ 6 w 32"/>
                <a:gd name="T5" fmla="*/ 51 h 51"/>
                <a:gd name="T6" fmla="*/ 0 w 32"/>
                <a:gd name="T7" fmla="*/ 47 h 51"/>
                <a:gd name="T8" fmla="*/ 27 w 32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1">
                  <a:moveTo>
                    <a:pt x="27" y="0"/>
                  </a:moveTo>
                  <a:lnTo>
                    <a:pt x="32" y="3"/>
                  </a:lnTo>
                  <a:lnTo>
                    <a:pt x="6" y="51"/>
                  </a:lnTo>
                  <a:lnTo>
                    <a:pt x="0" y="47"/>
                  </a:lnTo>
                  <a:lnTo>
                    <a:pt x="2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9" name="Freeform 374"/>
            <p:cNvSpPr>
              <a:spLocks/>
            </p:cNvSpPr>
            <p:nvPr/>
          </p:nvSpPr>
          <p:spPr bwMode="auto">
            <a:xfrm>
              <a:off x="4922547" y="2266902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3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0" name="Freeform 375"/>
            <p:cNvSpPr>
              <a:spLocks/>
            </p:cNvSpPr>
            <p:nvPr/>
          </p:nvSpPr>
          <p:spPr bwMode="auto">
            <a:xfrm>
              <a:off x="4970434" y="2266902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3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1" name="Freeform 376"/>
            <p:cNvSpPr>
              <a:spLocks/>
            </p:cNvSpPr>
            <p:nvPr/>
          </p:nvSpPr>
          <p:spPr bwMode="auto">
            <a:xfrm>
              <a:off x="5016912" y="2266902"/>
              <a:ext cx="46479" cy="71831"/>
            </a:xfrm>
            <a:custGeom>
              <a:avLst/>
              <a:gdLst>
                <a:gd name="T0" fmla="*/ 0 w 33"/>
                <a:gd name="T1" fmla="*/ 47 h 51"/>
                <a:gd name="T2" fmla="*/ 27 w 33"/>
                <a:gd name="T3" fmla="*/ 0 h 51"/>
                <a:gd name="T4" fmla="*/ 33 w 33"/>
                <a:gd name="T5" fmla="*/ 3 h 51"/>
                <a:gd name="T6" fmla="*/ 6 w 33"/>
                <a:gd name="T7" fmla="*/ 51 h 51"/>
                <a:gd name="T8" fmla="*/ 0 w 33"/>
                <a:gd name="T9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1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1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1" name="Группа 420"/>
          <p:cNvGrpSpPr/>
          <p:nvPr/>
        </p:nvGrpSpPr>
        <p:grpSpPr>
          <a:xfrm>
            <a:off x="5215502" y="2061270"/>
            <a:ext cx="302815" cy="257744"/>
            <a:chOff x="5215502" y="2061270"/>
            <a:chExt cx="302815" cy="257744"/>
          </a:xfrm>
          <a:solidFill>
            <a:schemeClr val="tx2"/>
          </a:solidFill>
        </p:grpSpPr>
        <p:sp>
          <p:nvSpPr>
            <p:cNvPr id="372" name="Freeform 377"/>
            <p:cNvSpPr>
              <a:spLocks noEditPoints="1"/>
            </p:cNvSpPr>
            <p:nvPr/>
          </p:nvSpPr>
          <p:spPr bwMode="auto">
            <a:xfrm>
              <a:off x="5215502" y="2061270"/>
              <a:ext cx="302815" cy="180280"/>
            </a:xfrm>
            <a:custGeom>
              <a:avLst/>
              <a:gdLst>
                <a:gd name="T0" fmla="*/ 9 w 256"/>
                <a:gd name="T1" fmla="*/ 86 h 152"/>
                <a:gd name="T2" fmla="*/ 22 w 256"/>
                <a:gd name="T3" fmla="*/ 100 h 152"/>
                <a:gd name="T4" fmla="*/ 20 w 256"/>
                <a:gd name="T5" fmla="*/ 112 h 152"/>
                <a:gd name="T6" fmla="*/ 60 w 256"/>
                <a:gd name="T7" fmla="*/ 152 h 152"/>
                <a:gd name="T8" fmla="*/ 224 w 256"/>
                <a:gd name="T9" fmla="*/ 152 h 152"/>
                <a:gd name="T10" fmla="*/ 256 w 256"/>
                <a:gd name="T11" fmla="*/ 120 h 152"/>
                <a:gd name="T12" fmla="*/ 228 w 256"/>
                <a:gd name="T13" fmla="*/ 80 h 152"/>
                <a:gd name="T14" fmla="*/ 144 w 256"/>
                <a:gd name="T15" fmla="*/ 8 h 152"/>
                <a:gd name="T16" fmla="*/ 100 w 256"/>
                <a:gd name="T17" fmla="*/ 20 h 152"/>
                <a:gd name="T18" fmla="*/ 56 w 256"/>
                <a:gd name="T19" fmla="*/ 0 h 152"/>
                <a:gd name="T20" fmla="*/ 46 w 256"/>
                <a:gd name="T21" fmla="*/ 1 h 152"/>
                <a:gd name="T22" fmla="*/ 40 w 256"/>
                <a:gd name="T23" fmla="*/ 2 h 152"/>
                <a:gd name="T24" fmla="*/ 43 w 256"/>
                <a:gd name="T25" fmla="*/ 7 h 152"/>
                <a:gd name="T26" fmla="*/ 48 w 256"/>
                <a:gd name="T27" fmla="*/ 24 h 152"/>
                <a:gd name="T28" fmla="*/ 16 w 256"/>
                <a:gd name="T29" fmla="*/ 56 h 152"/>
                <a:gd name="T30" fmla="*/ 6 w 256"/>
                <a:gd name="T31" fmla="*/ 54 h 152"/>
                <a:gd name="T32" fmla="*/ 0 w 256"/>
                <a:gd name="T33" fmla="*/ 52 h 152"/>
                <a:gd name="T34" fmla="*/ 0 w 256"/>
                <a:gd name="T35" fmla="*/ 58 h 152"/>
                <a:gd name="T36" fmla="*/ 9 w 256"/>
                <a:gd name="T37" fmla="*/ 86 h 152"/>
                <a:gd name="T38" fmla="*/ 220 w 256"/>
                <a:gd name="T39" fmla="*/ 84 h 152"/>
                <a:gd name="T40" fmla="*/ 220 w 256"/>
                <a:gd name="T41" fmla="*/ 88 h 152"/>
                <a:gd name="T42" fmla="*/ 224 w 256"/>
                <a:gd name="T43" fmla="*/ 88 h 152"/>
                <a:gd name="T44" fmla="*/ 248 w 256"/>
                <a:gd name="T45" fmla="*/ 120 h 152"/>
                <a:gd name="T46" fmla="*/ 224 w 256"/>
                <a:gd name="T47" fmla="*/ 144 h 152"/>
                <a:gd name="T48" fmla="*/ 60 w 256"/>
                <a:gd name="T49" fmla="*/ 144 h 152"/>
                <a:gd name="T50" fmla="*/ 28 w 256"/>
                <a:gd name="T51" fmla="*/ 112 h 152"/>
                <a:gd name="T52" fmla="*/ 60 w 256"/>
                <a:gd name="T53" fmla="*/ 76 h 152"/>
                <a:gd name="T54" fmla="*/ 72 w 256"/>
                <a:gd name="T55" fmla="*/ 76 h 152"/>
                <a:gd name="T56" fmla="*/ 72 w 256"/>
                <a:gd name="T57" fmla="*/ 73 h 152"/>
                <a:gd name="T58" fmla="*/ 144 w 256"/>
                <a:gd name="T59" fmla="*/ 16 h 152"/>
                <a:gd name="T60" fmla="*/ 220 w 256"/>
                <a:gd name="T61" fmla="*/ 84 h 152"/>
                <a:gd name="T62" fmla="*/ 16 w 256"/>
                <a:gd name="T63" fmla="*/ 64 h 152"/>
                <a:gd name="T64" fmla="*/ 56 w 256"/>
                <a:gd name="T65" fmla="*/ 24 h 152"/>
                <a:gd name="T66" fmla="*/ 53 w 256"/>
                <a:gd name="T67" fmla="*/ 8 h 152"/>
                <a:gd name="T68" fmla="*/ 56 w 256"/>
                <a:gd name="T69" fmla="*/ 8 h 152"/>
                <a:gd name="T70" fmla="*/ 93 w 256"/>
                <a:gd name="T71" fmla="*/ 25 h 152"/>
                <a:gd name="T72" fmla="*/ 65 w 256"/>
                <a:gd name="T73" fmla="*/ 68 h 152"/>
                <a:gd name="T74" fmla="*/ 60 w 256"/>
                <a:gd name="T75" fmla="*/ 68 h 152"/>
                <a:gd name="T76" fmla="*/ 25 w 256"/>
                <a:gd name="T77" fmla="*/ 92 h 152"/>
                <a:gd name="T78" fmla="*/ 16 w 256"/>
                <a:gd name="T79" fmla="*/ 82 h 152"/>
                <a:gd name="T80" fmla="*/ 9 w 256"/>
                <a:gd name="T81" fmla="*/ 63 h 152"/>
                <a:gd name="T82" fmla="*/ 16 w 256"/>
                <a:gd name="T83" fmla="*/ 6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152">
                  <a:moveTo>
                    <a:pt x="9" y="86"/>
                  </a:moveTo>
                  <a:cubicBezTo>
                    <a:pt x="12" y="91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2"/>
                    <a:pt x="100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53" y="0"/>
                    <a:pt x="49" y="0"/>
                    <a:pt x="46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7" y="12"/>
                    <a:pt x="48" y="18"/>
                    <a:pt x="48" y="24"/>
                  </a:cubicBezTo>
                  <a:cubicBezTo>
                    <a:pt x="48" y="42"/>
                    <a:pt x="34" y="56"/>
                    <a:pt x="16" y="56"/>
                  </a:cubicBezTo>
                  <a:cubicBezTo>
                    <a:pt x="13" y="56"/>
                    <a:pt x="9" y="55"/>
                    <a:pt x="6" y="5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68"/>
                    <a:pt x="4" y="78"/>
                    <a:pt x="9" y="86"/>
                  </a:cubicBezTo>
                  <a:close/>
                  <a:moveTo>
                    <a:pt x="220" y="84"/>
                  </a:move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4"/>
                    <a:pt x="239" y="144"/>
                    <a:pt x="224" y="144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lose/>
                  <a:moveTo>
                    <a:pt x="16" y="64"/>
                  </a:moveTo>
                  <a:cubicBezTo>
                    <a:pt x="38" y="64"/>
                    <a:pt x="56" y="46"/>
                    <a:pt x="56" y="24"/>
                  </a:cubicBezTo>
                  <a:cubicBezTo>
                    <a:pt x="56" y="19"/>
                    <a:pt x="55" y="13"/>
                    <a:pt x="53" y="8"/>
                  </a:cubicBezTo>
                  <a:cubicBezTo>
                    <a:pt x="54" y="8"/>
                    <a:pt x="55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5"/>
                    <a:pt x="16" y="82"/>
                  </a:cubicBezTo>
                  <a:cubicBezTo>
                    <a:pt x="12" y="76"/>
                    <a:pt x="10" y="70"/>
                    <a:pt x="9" y="63"/>
                  </a:cubicBezTo>
                  <a:cubicBezTo>
                    <a:pt x="11" y="64"/>
                    <a:pt x="14" y="64"/>
                    <a:pt x="16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3" name="Freeform 378"/>
            <p:cNvSpPr>
              <a:spLocks/>
            </p:cNvSpPr>
            <p:nvPr/>
          </p:nvSpPr>
          <p:spPr bwMode="auto">
            <a:xfrm>
              <a:off x="5267614" y="2248592"/>
              <a:ext cx="46479" cy="70422"/>
            </a:xfrm>
            <a:custGeom>
              <a:avLst/>
              <a:gdLst>
                <a:gd name="T0" fmla="*/ 33 w 33"/>
                <a:gd name="T1" fmla="*/ 3 h 50"/>
                <a:gd name="T2" fmla="*/ 6 w 33"/>
                <a:gd name="T3" fmla="*/ 50 h 50"/>
                <a:gd name="T4" fmla="*/ 0 w 33"/>
                <a:gd name="T5" fmla="*/ 47 h 50"/>
                <a:gd name="T6" fmla="*/ 27 w 33"/>
                <a:gd name="T7" fmla="*/ 0 h 50"/>
                <a:gd name="T8" fmla="*/ 33 w 33"/>
                <a:gd name="T9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33" y="3"/>
                  </a:moveTo>
                  <a:lnTo>
                    <a:pt x="6" y="50"/>
                  </a:lnTo>
                  <a:lnTo>
                    <a:pt x="0" y="47"/>
                  </a:lnTo>
                  <a:lnTo>
                    <a:pt x="27" y="0"/>
                  </a:lnTo>
                  <a:lnTo>
                    <a:pt x="3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4" name="Freeform 379"/>
            <p:cNvSpPr>
              <a:spLocks/>
            </p:cNvSpPr>
            <p:nvPr/>
          </p:nvSpPr>
          <p:spPr bwMode="auto">
            <a:xfrm>
              <a:off x="5315501" y="2248592"/>
              <a:ext cx="46479" cy="70422"/>
            </a:xfrm>
            <a:custGeom>
              <a:avLst/>
              <a:gdLst>
                <a:gd name="T0" fmla="*/ 33 w 33"/>
                <a:gd name="T1" fmla="*/ 3 h 50"/>
                <a:gd name="T2" fmla="*/ 6 w 33"/>
                <a:gd name="T3" fmla="*/ 50 h 50"/>
                <a:gd name="T4" fmla="*/ 0 w 33"/>
                <a:gd name="T5" fmla="*/ 47 h 50"/>
                <a:gd name="T6" fmla="*/ 27 w 33"/>
                <a:gd name="T7" fmla="*/ 0 h 50"/>
                <a:gd name="T8" fmla="*/ 33 w 33"/>
                <a:gd name="T9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33" y="3"/>
                  </a:moveTo>
                  <a:lnTo>
                    <a:pt x="6" y="50"/>
                  </a:lnTo>
                  <a:lnTo>
                    <a:pt x="0" y="47"/>
                  </a:lnTo>
                  <a:lnTo>
                    <a:pt x="27" y="0"/>
                  </a:lnTo>
                  <a:lnTo>
                    <a:pt x="3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5" name="Freeform 380"/>
            <p:cNvSpPr>
              <a:spLocks/>
            </p:cNvSpPr>
            <p:nvPr/>
          </p:nvSpPr>
          <p:spPr bwMode="auto">
            <a:xfrm>
              <a:off x="5363388" y="2248592"/>
              <a:ext cx="45070" cy="70422"/>
            </a:xfrm>
            <a:custGeom>
              <a:avLst/>
              <a:gdLst>
                <a:gd name="T0" fmla="*/ 32 w 32"/>
                <a:gd name="T1" fmla="*/ 3 h 50"/>
                <a:gd name="T2" fmla="*/ 5 w 32"/>
                <a:gd name="T3" fmla="*/ 50 h 50"/>
                <a:gd name="T4" fmla="*/ 0 w 32"/>
                <a:gd name="T5" fmla="*/ 47 h 50"/>
                <a:gd name="T6" fmla="*/ 26 w 32"/>
                <a:gd name="T7" fmla="*/ 0 h 50"/>
                <a:gd name="T8" fmla="*/ 32 w 32"/>
                <a:gd name="T9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0">
                  <a:moveTo>
                    <a:pt x="32" y="3"/>
                  </a:moveTo>
                  <a:lnTo>
                    <a:pt x="5" y="50"/>
                  </a:lnTo>
                  <a:lnTo>
                    <a:pt x="0" y="47"/>
                  </a:lnTo>
                  <a:lnTo>
                    <a:pt x="26" y="0"/>
                  </a:lnTo>
                  <a:lnTo>
                    <a:pt x="3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6" name="Freeform 381"/>
            <p:cNvSpPr>
              <a:spLocks/>
            </p:cNvSpPr>
            <p:nvPr/>
          </p:nvSpPr>
          <p:spPr bwMode="auto">
            <a:xfrm>
              <a:off x="5409867" y="2248592"/>
              <a:ext cx="46479" cy="70422"/>
            </a:xfrm>
            <a:custGeom>
              <a:avLst/>
              <a:gdLst>
                <a:gd name="T0" fmla="*/ 33 w 33"/>
                <a:gd name="T1" fmla="*/ 3 h 50"/>
                <a:gd name="T2" fmla="*/ 6 w 33"/>
                <a:gd name="T3" fmla="*/ 50 h 50"/>
                <a:gd name="T4" fmla="*/ 0 w 33"/>
                <a:gd name="T5" fmla="*/ 47 h 50"/>
                <a:gd name="T6" fmla="*/ 27 w 33"/>
                <a:gd name="T7" fmla="*/ 0 h 50"/>
                <a:gd name="T8" fmla="*/ 33 w 33"/>
                <a:gd name="T9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33" y="3"/>
                  </a:moveTo>
                  <a:lnTo>
                    <a:pt x="6" y="50"/>
                  </a:lnTo>
                  <a:lnTo>
                    <a:pt x="0" y="47"/>
                  </a:lnTo>
                  <a:lnTo>
                    <a:pt x="27" y="0"/>
                  </a:lnTo>
                  <a:lnTo>
                    <a:pt x="3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22" name="Группа 421"/>
          <p:cNvGrpSpPr/>
          <p:nvPr/>
        </p:nvGrpSpPr>
        <p:grpSpPr>
          <a:xfrm>
            <a:off x="5607048" y="2061270"/>
            <a:ext cx="302815" cy="257744"/>
            <a:chOff x="5607048" y="2061270"/>
            <a:chExt cx="302815" cy="257744"/>
          </a:xfrm>
          <a:solidFill>
            <a:schemeClr val="tx2"/>
          </a:solidFill>
        </p:grpSpPr>
        <p:sp>
          <p:nvSpPr>
            <p:cNvPr id="377" name="Freeform 382"/>
            <p:cNvSpPr>
              <a:spLocks noEditPoints="1"/>
            </p:cNvSpPr>
            <p:nvPr/>
          </p:nvSpPr>
          <p:spPr bwMode="auto">
            <a:xfrm>
              <a:off x="5607048" y="2061270"/>
              <a:ext cx="302815" cy="180280"/>
            </a:xfrm>
            <a:custGeom>
              <a:avLst/>
              <a:gdLst>
                <a:gd name="T0" fmla="*/ 228 w 256"/>
                <a:gd name="T1" fmla="*/ 80 h 152"/>
                <a:gd name="T2" fmla="*/ 144 w 256"/>
                <a:gd name="T3" fmla="*/ 8 h 152"/>
                <a:gd name="T4" fmla="*/ 100 w 256"/>
                <a:gd name="T5" fmla="*/ 20 h 152"/>
                <a:gd name="T6" fmla="*/ 56 w 256"/>
                <a:gd name="T7" fmla="*/ 0 h 152"/>
                <a:gd name="T8" fmla="*/ 0 w 256"/>
                <a:gd name="T9" fmla="*/ 56 h 152"/>
                <a:gd name="T10" fmla="*/ 9 w 256"/>
                <a:gd name="T11" fmla="*/ 86 h 152"/>
                <a:gd name="T12" fmla="*/ 22 w 256"/>
                <a:gd name="T13" fmla="*/ 100 h 152"/>
                <a:gd name="T14" fmla="*/ 20 w 256"/>
                <a:gd name="T15" fmla="*/ 112 h 152"/>
                <a:gd name="T16" fmla="*/ 60 w 256"/>
                <a:gd name="T17" fmla="*/ 152 h 152"/>
                <a:gd name="T18" fmla="*/ 224 w 256"/>
                <a:gd name="T19" fmla="*/ 152 h 152"/>
                <a:gd name="T20" fmla="*/ 256 w 256"/>
                <a:gd name="T21" fmla="*/ 120 h 152"/>
                <a:gd name="T22" fmla="*/ 228 w 256"/>
                <a:gd name="T23" fmla="*/ 80 h 152"/>
                <a:gd name="T24" fmla="*/ 16 w 256"/>
                <a:gd name="T25" fmla="*/ 82 h 152"/>
                <a:gd name="T26" fmla="*/ 8 w 256"/>
                <a:gd name="T27" fmla="*/ 56 h 152"/>
                <a:gd name="T28" fmla="*/ 56 w 256"/>
                <a:gd name="T29" fmla="*/ 8 h 152"/>
                <a:gd name="T30" fmla="*/ 93 w 256"/>
                <a:gd name="T31" fmla="*/ 25 h 152"/>
                <a:gd name="T32" fmla="*/ 65 w 256"/>
                <a:gd name="T33" fmla="*/ 68 h 152"/>
                <a:gd name="T34" fmla="*/ 60 w 256"/>
                <a:gd name="T35" fmla="*/ 68 h 152"/>
                <a:gd name="T36" fmla="*/ 25 w 256"/>
                <a:gd name="T37" fmla="*/ 92 h 152"/>
                <a:gd name="T38" fmla="*/ 16 w 256"/>
                <a:gd name="T39" fmla="*/ 82 h 152"/>
                <a:gd name="T40" fmla="*/ 224 w 256"/>
                <a:gd name="T41" fmla="*/ 144 h 152"/>
                <a:gd name="T42" fmla="*/ 60 w 256"/>
                <a:gd name="T43" fmla="*/ 144 h 152"/>
                <a:gd name="T44" fmla="*/ 28 w 256"/>
                <a:gd name="T45" fmla="*/ 112 h 152"/>
                <a:gd name="T46" fmla="*/ 60 w 256"/>
                <a:gd name="T47" fmla="*/ 76 h 152"/>
                <a:gd name="T48" fmla="*/ 72 w 256"/>
                <a:gd name="T49" fmla="*/ 76 h 152"/>
                <a:gd name="T50" fmla="*/ 72 w 256"/>
                <a:gd name="T51" fmla="*/ 73 h 152"/>
                <a:gd name="T52" fmla="*/ 144 w 256"/>
                <a:gd name="T53" fmla="*/ 16 h 152"/>
                <a:gd name="T54" fmla="*/ 220 w 256"/>
                <a:gd name="T55" fmla="*/ 84 h 152"/>
                <a:gd name="T56" fmla="*/ 220 w 256"/>
                <a:gd name="T57" fmla="*/ 88 h 152"/>
                <a:gd name="T58" fmla="*/ 224 w 256"/>
                <a:gd name="T59" fmla="*/ 88 h 152"/>
                <a:gd name="T60" fmla="*/ 248 w 256"/>
                <a:gd name="T61" fmla="*/ 120 h 152"/>
                <a:gd name="T62" fmla="*/ 224 w 256"/>
                <a:gd name="T63" fmla="*/ 1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6" h="152">
                  <a:moveTo>
                    <a:pt x="228" y="80"/>
                  </a:moveTo>
                  <a:cubicBezTo>
                    <a:pt x="226" y="40"/>
                    <a:pt x="189" y="8"/>
                    <a:pt x="144" y="8"/>
                  </a:cubicBezTo>
                  <a:cubicBezTo>
                    <a:pt x="128" y="8"/>
                    <a:pt x="113" y="12"/>
                    <a:pt x="100" y="20"/>
                  </a:cubicBezTo>
                  <a:cubicBezTo>
                    <a:pt x="89" y="7"/>
                    <a:pt x="73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ubicBezTo>
                    <a:pt x="0" y="67"/>
                    <a:pt x="3" y="77"/>
                    <a:pt x="9" y="86"/>
                  </a:cubicBezTo>
                  <a:cubicBezTo>
                    <a:pt x="13" y="91"/>
                    <a:pt x="17" y="96"/>
                    <a:pt x="22" y="100"/>
                  </a:cubicBezTo>
                  <a:cubicBezTo>
                    <a:pt x="21" y="104"/>
                    <a:pt x="20" y="108"/>
                    <a:pt x="20" y="112"/>
                  </a:cubicBezTo>
                  <a:cubicBezTo>
                    <a:pt x="20" y="135"/>
                    <a:pt x="37" y="152"/>
                    <a:pt x="60" y="152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43" y="152"/>
                    <a:pt x="256" y="139"/>
                    <a:pt x="256" y="120"/>
                  </a:cubicBezTo>
                  <a:cubicBezTo>
                    <a:pt x="256" y="102"/>
                    <a:pt x="245" y="83"/>
                    <a:pt x="228" y="80"/>
                  </a:cubicBezTo>
                  <a:close/>
                  <a:moveTo>
                    <a:pt x="16" y="82"/>
                  </a:moveTo>
                  <a:cubicBezTo>
                    <a:pt x="11" y="74"/>
                    <a:pt x="8" y="65"/>
                    <a:pt x="8" y="56"/>
                  </a:cubicBezTo>
                  <a:cubicBezTo>
                    <a:pt x="8" y="29"/>
                    <a:pt x="30" y="8"/>
                    <a:pt x="56" y="8"/>
                  </a:cubicBezTo>
                  <a:cubicBezTo>
                    <a:pt x="71" y="8"/>
                    <a:pt x="84" y="14"/>
                    <a:pt x="93" y="25"/>
                  </a:cubicBezTo>
                  <a:cubicBezTo>
                    <a:pt x="79" y="36"/>
                    <a:pt x="69" y="51"/>
                    <a:pt x="65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45" y="68"/>
                    <a:pt x="31" y="78"/>
                    <a:pt x="25" y="92"/>
                  </a:cubicBezTo>
                  <a:cubicBezTo>
                    <a:pt x="21" y="89"/>
                    <a:pt x="18" y="85"/>
                    <a:pt x="16" y="82"/>
                  </a:cubicBezTo>
                  <a:close/>
                  <a:moveTo>
                    <a:pt x="224" y="144"/>
                  </a:moveTo>
                  <a:cubicBezTo>
                    <a:pt x="60" y="144"/>
                    <a:pt x="60" y="144"/>
                    <a:pt x="60" y="144"/>
                  </a:cubicBezTo>
                  <a:cubicBezTo>
                    <a:pt x="41" y="144"/>
                    <a:pt x="28" y="131"/>
                    <a:pt x="28" y="112"/>
                  </a:cubicBezTo>
                  <a:cubicBezTo>
                    <a:pt x="28" y="92"/>
                    <a:pt x="43" y="76"/>
                    <a:pt x="60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40"/>
                    <a:pt x="109" y="16"/>
                    <a:pt x="144" y="16"/>
                  </a:cubicBezTo>
                  <a:cubicBezTo>
                    <a:pt x="186" y="16"/>
                    <a:pt x="220" y="46"/>
                    <a:pt x="220" y="84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38" y="88"/>
                    <a:pt x="248" y="105"/>
                    <a:pt x="248" y="120"/>
                  </a:cubicBezTo>
                  <a:cubicBezTo>
                    <a:pt x="248" y="134"/>
                    <a:pt x="239" y="144"/>
                    <a:pt x="224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8" name="Freeform 383"/>
            <p:cNvSpPr>
              <a:spLocks/>
            </p:cNvSpPr>
            <p:nvPr/>
          </p:nvSpPr>
          <p:spPr bwMode="auto">
            <a:xfrm>
              <a:off x="5660569" y="2248592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9" name="Freeform 384"/>
            <p:cNvSpPr>
              <a:spLocks/>
            </p:cNvSpPr>
            <p:nvPr/>
          </p:nvSpPr>
          <p:spPr bwMode="auto">
            <a:xfrm>
              <a:off x="5708456" y="2248592"/>
              <a:ext cx="45070" cy="70422"/>
            </a:xfrm>
            <a:custGeom>
              <a:avLst/>
              <a:gdLst>
                <a:gd name="T0" fmla="*/ 0 w 32"/>
                <a:gd name="T1" fmla="*/ 47 h 50"/>
                <a:gd name="T2" fmla="*/ 27 w 32"/>
                <a:gd name="T3" fmla="*/ 0 h 50"/>
                <a:gd name="T4" fmla="*/ 32 w 32"/>
                <a:gd name="T5" fmla="*/ 3 h 50"/>
                <a:gd name="T6" fmla="*/ 6 w 32"/>
                <a:gd name="T7" fmla="*/ 50 h 50"/>
                <a:gd name="T8" fmla="*/ 0 w 32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0">
                  <a:moveTo>
                    <a:pt x="0" y="47"/>
                  </a:moveTo>
                  <a:lnTo>
                    <a:pt x="27" y="0"/>
                  </a:lnTo>
                  <a:lnTo>
                    <a:pt x="32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0" name="Freeform 385"/>
            <p:cNvSpPr>
              <a:spLocks/>
            </p:cNvSpPr>
            <p:nvPr/>
          </p:nvSpPr>
          <p:spPr bwMode="auto">
            <a:xfrm>
              <a:off x="5754934" y="2248592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1" name="Freeform 386"/>
            <p:cNvSpPr>
              <a:spLocks/>
            </p:cNvSpPr>
            <p:nvPr/>
          </p:nvSpPr>
          <p:spPr bwMode="auto">
            <a:xfrm>
              <a:off x="5802821" y="2248592"/>
              <a:ext cx="46479" cy="70422"/>
            </a:xfrm>
            <a:custGeom>
              <a:avLst/>
              <a:gdLst>
                <a:gd name="T0" fmla="*/ 0 w 33"/>
                <a:gd name="T1" fmla="*/ 47 h 50"/>
                <a:gd name="T2" fmla="*/ 27 w 33"/>
                <a:gd name="T3" fmla="*/ 0 h 50"/>
                <a:gd name="T4" fmla="*/ 33 w 33"/>
                <a:gd name="T5" fmla="*/ 3 h 50"/>
                <a:gd name="T6" fmla="*/ 6 w 33"/>
                <a:gd name="T7" fmla="*/ 50 h 50"/>
                <a:gd name="T8" fmla="*/ 0 w 33"/>
                <a:gd name="T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0">
                  <a:moveTo>
                    <a:pt x="0" y="47"/>
                  </a:moveTo>
                  <a:lnTo>
                    <a:pt x="27" y="0"/>
                  </a:lnTo>
                  <a:lnTo>
                    <a:pt x="33" y="3"/>
                  </a:lnTo>
                  <a:lnTo>
                    <a:pt x="6" y="50"/>
                  </a:lnTo>
                  <a:lnTo>
                    <a:pt x="0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14" name="Группа 413"/>
          <p:cNvGrpSpPr/>
          <p:nvPr/>
        </p:nvGrpSpPr>
        <p:grpSpPr>
          <a:xfrm>
            <a:off x="2466231" y="2072537"/>
            <a:ext cx="302815" cy="235210"/>
            <a:chOff x="2466231" y="2072537"/>
            <a:chExt cx="302815" cy="235210"/>
          </a:xfrm>
          <a:solidFill>
            <a:schemeClr val="tx2"/>
          </a:solidFill>
        </p:grpSpPr>
        <p:sp>
          <p:nvSpPr>
            <p:cNvPr id="382" name="Freeform 387"/>
            <p:cNvSpPr>
              <a:spLocks/>
            </p:cNvSpPr>
            <p:nvPr/>
          </p:nvSpPr>
          <p:spPr bwMode="auto">
            <a:xfrm>
              <a:off x="2466231" y="2072537"/>
              <a:ext cx="302815" cy="184506"/>
            </a:xfrm>
            <a:custGeom>
              <a:avLst/>
              <a:gdLst>
                <a:gd name="T0" fmla="*/ 44 w 256"/>
                <a:gd name="T1" fmla="*/ 156 h 156"/>
                <a:gd name="T2" fmla="*/ 72 w 256"/>
                <a:gd name="T3" fmla="*/ 156 h 156"/>
                <a:gd name="T4" fmla="*/ 72 w 256"/>
                <a:gd name="T5" fmla="*/ 148 h 156"/>
                <a:gd name="T6" fmla="*/ 44 w 256"/>
                <a:gd name="T7" fmla="*/ 148 h 156"/>
                <a:gd name="T8" fmla="*/ 8 w 256"/>
                <a:gd name="T9" fmla="*/ 112 h 156"/>
                <a:gd name="T10" fmla="*/ 44 w 256"/>
                <a:gd name="T11" fmla="*/ 72 h 156"/>
                <a:gd name="T12" fmla="*/ 56 w 256"/>
                <a:gd name="T13" fmla="*/ 72 h 156"/>
                <a:gd name="T14" fmla="*/ 56 w 256"/>
                <a:gd name="T15" fmla="*/ 69 h 156"/>
                <a:gd name="T16" fmla="*/ 136 w 256"/>
                <a:gd name="T17" fmla="*/ 8 h 156"/>
                <a:gd name="T18" fmla="*/ 216 w 256"/>
                <a:gd name="T19" fmla="*/ 84 h 156"/>
                <a:gd name="T20" fmla="*/ 216 w 256"/>
                <a:gd name="T21" fmla="*/ 88 h 156"/>
                <a:gd name="T22" fmla="*/ 220 w 256"/>
                <a:gd name="T23" fmla="*/ 88 h 156"/>
                <a:gd name="T24" fmla="*/ 248 w 256"/>
                <a:gd name="T25" fmla="*/ 120 h 156"/>
                <a:gd name="T26" fmla="*/ 220 w 256"/>
                <a:gd name="T27" fmla="*/ 148 h 156"/>
                <a:gd name="T28" fmla="*/ 184 w 256"/>
                <a:gd name="T29" fmla="*/ 148 h 156"/>
                <a:gd name="T30" fmla="*/ 184 w 256"/>
                <a:gd name="T31" fmla="*/ 156 h 156"/>
                <a:gd name="T32" fmla="*/ 220 w 256"/>
                <a:gd name="T33" fmla="*/ 156 h 156"/>
                <a:gd name="T34" fmla="*/ 256 w 256"/>
                <a:gd name="T35" fmla="*/ 120 h 156"/>
                <a:gd name="T36" fmla="*/ 224 w 256"/>
                <a:gd name="T37" fmla="*/ 80 h 156"/>
                <a:gd name="T38" fmla="*/ 136 w 256"/>
                <a:gd name="T39" fmla="*/ 0 h 156"/>
                <a:gd name="T40" fmla="*/ 49 w 256"/>
                <a:gd name="T41" fmla="*/ 64 h 156"/>
                <a:gd name="T42" fmla="*/ 44 w 256"/>
                <a:gd name="T43" fmla="*/ 64 h 156"/>
                <a:gd name="T44" fmla="*/ 0 w 256"/>
                <a:gd name="T45" fmla="*/ 112 h 156"/>
                <a:gd name="T46" fmla="*/ 44 w 256"/>
                <a:gd name="T47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6" h="156">
                  <a:moveTo>
                    <a:pt x="44" y="156"/>
                  </a:moveTo>
                  <a:cubicBezTo>
                    <a:pt x="72" y="156"/>
                    <a:pt x="72" y="156"/>
                    <a:pt x="72" y="156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4" y="148"/>
                    <a:pt x="8" y="133"/>
                    <a:pt x="8" y="112"/>
                  </a:cubicBezTo>
                  <a:cubicBezTo>
                    <a:pt x="8" y="90"/>
                    <a:pt x="25" y="72"/>
                    <a:pt x="44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3" y="34"/>
                    <a:pt x="97" y="8"/>
                    <a:pt x="136" y="8"/>
                  </a:cubicBezTo>
                  <a:cubicBezTo>
                    <a:pt x="181" y="8"/>
                    <a:pt x="216" y="42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7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184" y="148"/>
                    <a:pt x="184" y="148"/>
                    <a:pt x="184" y="148"/>
                  </a:cubicBezTo>
                  <a:cubicBezTo>
                    <a:pt x="184" y="156"/>
                    <a:pt x="184" y="156"/>
                    <a:pt x="18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1" y="156"/>
                    <a:pt x="256" y="141"/>
                    <a:pt x="256" y="120"/>
                  </a:cubicBezTo>
                  <a:cubicBezTo>
                    <a:pt x="256" y="102"/>
                    <a:pt x="244" y="83"/>
                    <a:pt x="224" y="80"/>
                  </a:cubicBezTo>
                  <a:cubicBezTo>
                    <a:pt x="222" y="35"/>
                    <a:pt x="184" y="0"/>
                    <a:pt x="136" y="0"/>
                  </a:cubicBezTo>
                  <a:cubicBezTo>
                    <a:pt x="94" y="0"/>
                    <a:pt x="58" y="27"/>
                    <a:pt x="49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3" name="Freeform 388"/>
            <p:cNvSpPr>
              <a:spLocks/>
            </p:cNvSpPr>
            <p:nvPr/>
          </p:nvSpPr>
          <p:spPr bwMode="auto">
            <a:xfrm>
              <a:off x="2562005" y="2234507"/>
              <a:ext cx="45070" cy="33803"/>
            </a:xfrm>
            <a:custGeom>
              <a:avLst/>
              <a:gdLst>
                <a:gd name="T0" fmla="*/ 6 w 32"/>
                <a:gd name="T1" fmla="*/ 24 h 24"/>
                <a:gd name="T2" fmla="*/ 11 w 32"/>
                <a:gd name="T3" fmla="*/ 16 h 24"/>
                <a:gd name="T4" fmla="*/ 32 w 32"/>
                <a:gd name="T5" fmla="*/ 16 h 24"/>
                <a:gd name="T6" fmla="*/ 32 w 32"/>
                <a:gd name="T7" fmla="*/ 9 h 24"/>
                <a:gd name="T8" fmla="*/ 11 w 32"/>
                <a:gd name="T9" fmla="*/ 9 h 24"/>
                <a:gd name="T10" fmla="*/ 6 w 32"/>
                <a:gd name="T11" fmla="*/ 0 h 24"/>
                <a:gd name="T12" fmla="*/ 0 w 32"/>
                <a:gd name="T13" fmla="*/ 4 h 24"/>
                <a:gd name="T14" fmla="*/ 6 w 32"/>
                <a:gd name="T15" fmla="*/ 12 h 24"/>
                <a:gd name="T16" fmla="*/ 0 w 32"/>
                <a:gd name="T17" fmla="*/ 21 h 24"/>
                <a:gd name="T18" fmla="*/ 6 w 32"/>
                <a:gd name="T1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24">
                  <a:moveTo>
                    <a:pt x="6" y="24"/>
                  </a:moveTo>
                  <a:lnTo>
                    <a:pt x="11" y="16"/>
                  </a:lnTo>
                  <a:lnTo>
                    <a:pt x="32" y="16"/>
                  </a:lnTo>
                  <a:lnTo>
                    <a:pt x="32" y="9"/>
                  </a:lnTo>
                  <a:lnTo>
                    <a:pt x="11" y="9"/>
                  </a:lnTo>
                  <a:lnTo>
                    <a:pt x="6" y="0"/>
                  </a:lnTo>
                  <a:lnTo>
                    <a:pt x="0" y="4"/>
                  </a:lnTo>
                  <a:lnTo>
                    <a:pt x="6" y="12"/>
                  </a:lnTo>
                  <a:lnTo>
                    <a:pt x="0" y="21"/>
                  </a:lnTo>
                  <a:lnTo>
                    <a:pt x="6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4" name="Freeform 389"/>
            <p:cNvSpPr>
              <a:spLocks/>
            </p:cNvSpPr>
            <p:nvPr/>
          </p:nvSpPr>
          <p:spPr bwMode="auto">
            <a:xfrm>
              <a:off x="2626793" y="2234507"/>
              <a:ext cx="46479" cy="33803"/>
            </a:xfrm>
            <a:custGeom>
              <a:avLst/>
              <a:gdLst>
                <a:gd name="T0" fmla="*/ 28 w 33"/>
                <a:gd name="T1" fmla="*/ 0 h 24"/>
                <a:gd name="T2" fmla="*/ 22 w 33"/>
                <a:gd name="T3" fmla="*/ 9 h 24"/>
                <a:gd name="T4" fmla="*/ 0 w 33"/>
                <a:gd name="T5" fmla="*/ 9 h 24"/>
                <a:gd name="T6" fmla="*/ 0 w 33"/>
                <a:gd name="T7" fmla="*/ 16 h 24"/>
                <a:gd name="T8" fmla="*/ 22 w 33"/>
                <a:gd name="T9" fmla="*/ 16 h 24"/>
                <a:gd name="T10" fmla="*/ 28 w 33"/>
                <a:gd name="T11" fmla="*/ 24 h 24"/>
                <a:gd name="T12" fmla="*/ 33 w 33"/>
                <a:gd name="T13" fmla="*/ 21 h 24"/>
                <a:gd name="T14" fmla="*/ 28 w 33"/>
                <a:gd name="T15" fmla="*/ 12 h 24"/>
                <a:gd name="T16" fmla="*/ 33 w 33"/>
                <a:gd name="T17" fmla="*/ 4 h 24"/>
                <a:gd name="T18" fmla="*/ 28 w 33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24">
                  <a:moveTo>
                    <a:pt x="28" y="0"/>
                  </a:moveTo>
                  <a:lnTo>
                    <a:pt x="22" y="9"/>
                  </a:lnTo>
                  <a:lnTo>
                    <a:pt x="0" y="9"/>
                  </a:lnTo>
                  <a:lnTo>
                    <a:pt x="0" y="16"/>
                  </a:lnTo>
                  <a:lnTo>
                    <a:pt x="22" y="16"/>
                  </a:lnTo>
                  <a:lnTo>
                    <a:pt x="28" y="24"/>
                  </a:lnTo>
                  <a:lnTo>
                    <a:pt x="33" y="21"/>
                  </a:lnTo>
                  <a:lnTo>
                    <a:pt x="28" y="12"/>
                  </a:lnTo>
                  <a:lnTo>
                    <a:pt x="33" y="4"/>
                  </a:lnTo>
                  <a:lnTo>
                    <a:pt x="2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5" name="Freeform 390"/>
            <p:cNvSpPr>
              <a:spLocks/>
            </p:cNvSpPr>
            <p:nvPr/>
          </p:nvSpPr>
          <p:spPr bwMode="auto">
            <a:xfrm>
              <a:off x="2600032" y="2261268"/>
              <a:ext cx="35211" cy="46479"/>
            </a:xfrm>
            <a:custGeom>
              <a:avLst/>
              <a:gdLst>
                <a:gd name="T0" fmla="*/ 12 w 25"/>
                <a:gd name="T1" fmla="*/ 28 h 33"/>
                <a:gd name="T2" fmla="*/ 20 w 25"/>
                <a:gd name="T3" fmla="*/ 33 h 33"/>
                <a:gd name="T4" fmla="*/ 25 w 25"/>
                <a:gd name="T5" fmla="*/ 28 h 33"/>
                <a:gd name="T6" fmla="*/ 15 w 25"/>
                <a:gd name="T7" fmla="*/ 22 h 33"/>
                <a:gd name="T8" fmla="*/ 15 w 25"/>
                <a:gd name="T9" fmla="*/ 0 h 33"/>
                <a:gd name="T10" fmla="*/ 9 w 25"/>
                <a:gd name="T11" fmla="*/ 0 h 33"/>
                <a:gd name="T12" fmla="*/ 9 w 25"/>
                <a:gd name="T13" fmla="*/ 22 h 33"/>
                <a:gd name="T14" fmla="*/ 0 w 25"/>
                <a:gd name="T15" fmla="*/ 28 h 33"/>
                <a:gd name="T16" fmla="*/ 5 w 25"/>
                <a:gd name="T17" fmla="*/ 33 h 33"/>
                <a:gd name="T18" fmla="*/ 12 w 25"/>
                <a:gd name="T19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3">
                  <a:moveTo>
                    <a:pt x="12" y="28"/>
                  </a:moveTo>
                  <a:lnTo>
                    <a:pt x="20" y="33"/>
                  </a:lnTo>
                  <a:lnTo>
                    <a:pt x="25" y="28"/>
                  </a:lnTo>
                  <a:lnTo>
                    <a:pt x="15" y="22"/>
                  </a:lnTo>
                  <a:lnTo>
                    <a:pt x="15" y="0"/>
                  </a:lnTo>
                  <a:lnTo>
                    <a:pt x="9" y="0"/>
                  </a:lnTo>
                  <a:lnTo>
                    <a:pt x="9" y="22"/>
                  </a:lnTo>
                  <a:lnTo>
                    <a:pt x="0" y="28"/>
                  </a:lnTo>
                  <a:lnTo>
                    <a:pt x="5" y="33"/>
                  </a:lnTo>
                  <a:lnTo>
                    <a:pt x="12" y="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6" name="Freeform 391"/>
            <p:cNvSpPr>
              <a:spLocks/>
            </p:cNvSpPr>
            <p:nvPr/>
          </p:nvSpPr>
          <p:spPr bwMode="auto">
            <a:xfrm>
              <a:off x="2600032" y="2196480"/>
              <a:ext cx="35211" cy="45070"/>
            </a:xfrm>
            <a:custGeom>
              <a:avLst/>
              <a:gdLst>
                <a:gd name="T0" fmla="*/ 12 w 25"/>
                <a:gd name="T1" fmla="*/ 5 h 32"/>
                <a:gd name="T2" fmla="*/ 5 w 25"/>
                <a:gd name="T3" fmla="*/ 0 h 32"/>
                <a:gd name="T4" fmla="*/ 0 w 25"/>
                <a:gd name="T5" fmla="*/ 5 h 32"/>
                <a:gd name="T6" fmla="*/ 9 w 25"/>
                <a:gd name="T7" fmla="*/ 11 h 32"/>
                <a:gd name="T8" fmla="*/ 9 w 25"/>
                <a:gd name="T9" fmla="*/ 32 h 32"/>
                <a:gd name="T10" fmla="*/ 15 w 25"/>
                <a:gd name="T11" fmla="*/ 32 h 32"/>
                <a:gd name="T12" fmla="*/ 15 w 25"/>
                <a:gd name="T13" fmla="*/ 11 h 32"/>
                <a:gd name="T14" fmla="*/ 25 w 25"/>
                <a:gd name="T15" fmla="*/ 5 h 32"/>
                <a:gd name="T16" fmla="*/ 20 w 25"/>
                <a:gd name="T17" fmla="*/ 0 h 32"/>
                <a:gd name="T18" fmla="*/ 12 w 25"/>
                <a:gd name="T1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2">
                  <a:moveTo>
                    <a:pt x="12" y="5"/>
                  </a:moveTo>
                  <a:lnTo>
                    <a:pt x="5" y="0"/>
                  </a:lnTo>
                  <a:lnTo>
                    <a:pt x="0" y="5"/>
                  </a:lnTo>
                  <a:lnTo>
                    <a:pt x="9" y="11"/>
                  </a:lnTo>
                  <a:lnTo>
                    <a:pt x="9" y="32"/>
                  </a:lnTo>
                  <a:lnTo>
                    <a:pt x="15" y="32"/>
                  </a:lnTo>
                  <a:lnTo>
                    <a:pt x="15" y="11"/>
                  </a:lnTo>
                  <a:lnTo>
                    <a:pt x="25" y="5"/>
                  </a:lnTo>
                  <a:lnTo>
                    <a:pt x="20" y="0"/>
                  </a:lnTo>
                  <a:lnTo>
                    <a:pt x="1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7" name="Freeform 392"/>
            <p:cNvSpPr>
              <a:spLocks/>
            </p:cNvSpPr>
            <p:nvPr/>
          </p:nvSpPr>
          <p:spPr bwMode="auto">
            <a:xfrm>
              <a:off x="2570455" y="2204931"/>
              <a:ext cx="40845" cy="40845"/>
            </a:xfrm>
            <a:custGeom>
              <a:avLst/>
              <a:gdLst>
                <a:gd name="T0" fmla="*/ 11 w 29"/>
                <a:gd name="T1" fmla="*/ 0 h 29"/>
                <a:gd name="T2" fmla="*/ 9 w 29"/>
                <a:gd name="T3" fmla="*/ 9 h 29"/>
                <a:gd name="T4" fmla="*/ 0 w 29"/>
                <a:gd name="T5" fmla="*/ 11 h 29"/>
                <a:gd name="T6" fmla="*/ 1 w 29"/>
                <a:gd name="T7" fmla="*/ 17 h 29"/>
                <a:gd name="T8" fmla="*/ 11 w 29"/>
                <a:gd name="T9" fmla="*/ 16 h 29"/>
                <a:gd name="T10" fmla="*/ 25 w 29"/>
                <a:gd name="T11" fmla="*/ 29 h 29"/>
                <a:gd name="T12" fmla="*/ 29 w 29"/>
                <a:gd name="T13" fmla="*/ 24 h 29"/>
                <a:gd name="T14" fmla="*/ 15 w 29"/>
                <a:gd name="T15" fmla="*/ 11 h 29"/>
                <a:gd name="T16" fmla="*/ 18 w 29"/>
                <a:gd name="T17" fmla="*/ 0 h 29"/>
                <a:gd name="T18" fmla="*/ 11 w 29"/>
                <a:gd name="T1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29">
                  <a:moveTo>
                    <a:pt x="11" y="0"/>
                  </a:moveTo>
                  <a:lnTo>
                    <a:pt x="9" y="9"/>
                  </a:lnTo>
                  <a:lnTo>
                    <a:pt x="0" y="11"/>
                  </a:lnTo>
                  <a:lnTo>
                    <a:pt x="1" y="17"/>
                  </a:lnTo>
                  <a:lnTo>
                    <a:pt x="11" y="16"/>
                  </a:lnTo>
                  <a:lnTo>
                    <a:pt x="25" y="29"/>
                  </a:lnTo>
                  <a:lnTo>
                    <a:pt x="29" y="24"/>
                  </a:lnTo>
                  <a:lnTo>
                    <a:pt x="15" y="11"/>
                  </a:lnTo>
                  <a:lnTo>
                    <a:pt x="18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8" name="Freeform 393"/>
            <p:cNvSpPr>
              <a:spLocks/>
            </p:cNvSpPr>
            <p:nvPr/>
          </p:nvSpPr>
          <p:spPr bwMode="auto">
            <a:xfrm>
              <a:off x="2623976" y="2257042"/>
              <a:ext cx="42253" cy="43662"/>
            </a:xfrm>
            <a:custGeom>
              <a:avLst/>
              <a:gdLst>
                <a:gd name="T0" fmla="*/ 18 w 30"/>
                <a:gd name="T1" fmla="*/ 31 h 31"/>
                <a:gd name="T2" fmla="*/ 19 w 30"/>
                <a:gd name="T3" fmla="*/ 21 h 31"/>
                <a:gd name="T4" fmla="*/ 30 w 30"/>
                <a:gd name="T5" fmla="*/ 19 h 31"/>
                <a:gd name="T6" fmla="*/ 28 w 30"/>
                <a:gd name="T7" fmla="*/ 12 h 31"/>
                <a:gd name="T8" fmla="*/ 18 w 30"/>
                <a:gd name="T9" fmla="*/ 14 h 31"/>
                <a:gd name="T10" fmla="*/ 4 w 30"/>
                <a:gd name="T11" fmla="*/ 0 h 31"/>
                <a:gd name="T12" fmla="*/ 0 w 30"/>
                <a:gd name="T13" fmla="*/ 5 h 31"/>
                <a:gd name="T14" fmla="*/ 13 w 30"/>
                <a:gd name="T15" fmla="*/ 19 h 31"/>
                <a:gd name="T16" fmla="*/ 11 w 30"/>
                <a:gd name="T17" fmla="*/ 29 h 31"/>
                <a:gd name="T18" fmla="*/ 18 w 30"/>
                <a:gd name="T1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1">
                  <a:moveTo>
                    <a:pt x="18" y="31"/>
                  </a:moveTo>
                  <a:lnTo>
                    <a:pt x="19" y="21"/>
                  </a:lnTo>
                  <a:lnTo>
                    <a:pt x="30" y="19"/>
                  </a:lnTo>
                  <a:lnTo>
                    <a:pt x="28" y="12"/>
                  </a:lnTo>
                  <a:lnTo>
                    <a:pt x="18" y="14"/>
                  </a:lnTo>
                  <a:lnTo>
                    <a:pt x="4" y="0"/>
                  </a:lnTo>
                  <a:lnTo>
                    <a:pt x="0" y="5"/>
                  </a:lnTo>
                  <a:lnTo>
                    <a:pt x="13" y="19"/>
                  </a:lnTo>
                  <a:lnTo>
                    <a:pt x="11" y="29"/>
                  </a:lnTo>
                  <a:lnTo>
                    <a:pt x="18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89" name="Freeform 394"/>
            <p:cNvSpPr>
              <a:spLocks/>
            </p:cNvSpPr>
            <p:nvPr/>
          </p:nvSpPr>
          <p:spPr bwMode="auto">
            <a:xfrm>
              <a:off x="2570455" y="2257042"/>
              <a:ext cx="40845" cy="43662"/>
            </a:xfrm>
            <a:custGeom>
              <a:avLst/>
              <a:gdLst>
                <a:gd name="T0" fmla="*/ 25 w 29"/>
                <a:gd name="T1" fmla="*/ 0 h 31"/>
                <a:gd name="T2" fmla="*/ 11 w 29"/>
                <a:gd name="T3" fmla="*/ 14 h 31"/>
                <a:gd name="T4" fmla="*/ 1 w 29"/>
                <a:gd name="T5" fmla="*/ 12 h 31"/>
                <a:gd name="T6" fmla="*/ 0 w 29"/>
                <a:gd name="T7" fmla="*/ 19 h 31"/>
                <a:gd name="T8" fmla="*/ 9 w 29"/>
                <a:gd name="T9" fmla="*/ 21 h 31"/>
                <a:gd name="T10" fmla="*/ 11 w 29"/>
                <a:gd name="T11" fmla="*/ 31 h 31"/>
                <a:gd name="T12" fmla="*/ 18 w 29"/>
                <a:gd name="T13" fmla="*/ 29 h 31"/>
                <a:gd name="T14" fmla="*/ 15 w 29"/>
                <a:gd name="T15" fmla="*/ 19 h 31"/>
                <a:gd name="T16" fmla="*/ 29 w 29"/>
                <a:gd name="T17" fmla="*/ 5 h 31"/>
                <a:gd name="T18" fmla="*/ 25 w 29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31">
                  <a:moveTo>
                    <a:pt x="25" y="0"/>
                  </a:moveTo>
                  <a:lnTo>
                    <a:pt x="11" y="14"/>
                  </a:lnTo>
                  <a:lnTo>
                    <a:pt x="1" y="12"/>
                  </a:lnTo>
                  <a:lnTo>
                    <a:pt x="0" y="19"/>
                  </a:lnTo>
                  <a:lnTo>
                    <a:pt x="9" y="21"/>
                  </a:lnTo>
                  <a:lnTo>
                    <a:pt x="11" y="31"/>
                  </a:lnTo>
                  <a:lnTo>
                    <a:pt x="18" y="29"/>
                  </a:lnTo>
                  <a:lnTo>
                    <a:pt x="15" y="19"/>
                  </a:lnTo>
                  <a:lnTo>
                    <a:pt x="29" y="5"/>
                  </a:lnTo>
                  <a:lnTo>
                    <a:pt x="2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0" name="Freeform 395"/>
            <p:cNvSpPr>
              <a:spLocks/>
            </p:cNvSpPr>
            <p:nvPr/>
          </p:nvSpPr>
          <p:spPr bwMode="auto">
            <a:xfrm>
              <a:off x="2623976" y="2204931"/>
              <a:ext cx="42253" cy="40845"/>
            </a:xfrm>
            <a:custGeom>
              <a:avLst/>
              <a:gdLst>
                <a:gd name="T0" fmla="*/ 4 w 30"/>
                <a:gd name="T1" fmla="*/ 29 h 29"/>
                <a:gd name="T2" fmla="*/ 18 w 30"/>
                <a:gd name="T3" fmla="*/ 16 h 29"/>
                <a:gd name="T4" fmla="*/ 28 w 30"/>
                <a:gd name="T5" fmla="*/ 17 h 29"/>
                <a:gd name="T6" fmla="*/ 30 w 30"/>
                <a:gd name="T7" fmla="*/ 11 h 29"/>
                <a:gd name="T8" fmla="*/ 19 w 30"/>
                <a:gd name="T9" fmla="*/ 9 h 29"/>
                <a:gd name="T10" fmla="*/ 18 w 30"/>
                <a:gd name="T11" fmla="*/ 0 h 29"/>
                <a:gd name="T12" fmla="*/ 11 w 30"/>
                <a:gd name="T13" fmla="*/ 0 h 29"/>
                <a:gd name="T14" fmla="*/ 13 w 30"/>
                <a:gd name="T15" fmla="*/ 11 h 29"/>
                <a:gd name="T16" fmla="*/ 0 w 30"/>
                <a:gd name="T17" fmla="*/ 24 h 29"/>
                <a:gd name="T18" fmla="*/ 4 w 30"/>
                <a:gd name="T1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9">
                  <a:moveTo>
                    <a:pt x="4" y="29"/>
                  </a:moveTo>
                  <a:lnTo>
                    <a:pt x="18" y="16"/>
                  </a:lnTo>
                  <a:lnTo>
                    <a:pt x="28" y="17"/>
                  </a:lnTo>
                  <a:lnTo>
                    <a:pt x="30" y="11"/>
                  </a:lnTo>
                  <a:lnTo>
                    <a:pt x="19" y="9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13" y="11"/>
                  </a:lnTo>
                  <a:lnTo>
                    <a:pt x="0" y="24"/>
                  </a:lnTo>
                  <a:lnTo>
                    <a:pt x="4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7" name="Группа 446"/>
          <p:cNvGrpSpPr/>
          <p:nvPr/>
        </p:nvGrpSpPr>
        <p:grpSpPr>
          <a:xfrm>
            <a:off x="6394365" y="2848587"/>
            <a:ext cx="302815" cy="253519"/>
            <a:chOff x="6394365" y="2848587"/>
            <a:chExt cx="302815" cy="253519"/>
          </a:xfrm>
          <a:solidFill>
            <a:schemeClr val="tx2"/>
          </a:solidFill>
        </p:grpSpPr>
        <p:sp>
          <p:nvSpPr>
            <p:cNvPr id="391" name="Freeform 396"/>
            <p:cNvSpPr>
              <a:spLocks noEditPoints="1"/>
            </p:cNvSpPr>
            <p:nvPr/>
          </p:nvSpPr>
          <p:spPr bwMode="auto">
            <a:xfrm>
              <a:off x="6498589" y="2945769"/>
              <a:ext cx="92957" cy="156337"/>
            </a:xfrm>
            <a:custGeom>
              <a:avLst/>
              <a:gdLst>
                <a:gd name="T0" fmla="*/ 47 w 66"/>
                <a:gd name="T1" fmla="*/ 0 h 111"/>
                <a:gd name="T2" fmla="*/ 0 w 66"/>
                <a:gd name="T3" fmla="*/ 64 h 111"/>
                <a:gd name="T4" fmla="*/ 3 w 66"/>
                <a:gd name="T5" fmla="*/ 69 h 111"/>
                <a:gd name="T6" fmla="*/ 19 w 66"/>
                <a:gd name="T7" fmla="*/ 69 h 111"/>
                <a:gd name="T8" fmla="*/ 13 w 66"/>
                <a:gd name="T9" fmla="*/ 109 h 111"/>
                <a:gd name="T10" fmla="*/ 19 w 66"/>
                <a:gd name="T11" fmla="*/ 111 h 111"/>
                <a:gd name="T12" fmla="*/ 66 w 66"/>
                <a:gd name="T13" fmla="*/ 47 h 111"/>
                <a:gd name="T14" fmla="*/ 63 w 66"/>
                <a:gd name="T15" fmla="*/ 42 h 111"/>
                <a:gd name="T16" fmla="*/ 47 w 66"/>
                <a:gd name="T17" fmla="*/ 42 h 111"/>
                <a:gd name="T18" fmla="*/ 53 w 66"/>
                <a:gd name="T19" fmla="*/ 2 h 111"/>
                <a:gd name="T20" fmla="*/ 47 w 66"/>
                <a:gd name="T21" fmla="*/ 0 h 111"/>
                <a:gd name="T22" fmla="*/ 57 w 66"/>
                <a:gd name="T23" fmla="*/ 49 h 111"/>
                <a:gd name="T24" fmla="*/ 21 w 66"/>
                <a:gd name="T25" fmla="*/ 96 h 111"/>
                <a:gd name="T26" fmla="*/ 26 w 66"/>
                <a:gd name="T27" fmla="*/ 66 h 111"/>
                <a:gd name="T28" fmla="*/ 23 w 66"/>
                <a:gd name="T29" fmla="*/ 62 h 111"/>
                <a:gd name="T30" fmla="*/ 9 w 66"/>
                <a:gd name="T31" fmla="*/ 62 h 111"/>
                <a:gd name="T32" fmla="*/ 44 w 66"/>
                <a:gd name="T33" fmla="*/ 15 h 111"/>
                <a:gd name="T34" fmla="*/ 40 w 66"/>
                <a:gd name="T35" fmla="*/ 45 h 111"/>
                <a:gd name="T36" fmla="*/ 43 w 66"/>
                <a:gd name="T37" fmla="*/ 49 h 111"/>
                <a:gd name="T38" fmla="*/ 57 w 66"/>
                <a:gd name="T39" fmla="*/ 4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6" h="111">
                  <a:moveTo>
                    <a:pt x="47" y="0"/>
                  </a:moveTo>
                  <a:lnTo>
                    <a:pt x="0" y="64"/>
                  </a:lnTo>
                  <a:lnTo>
                    <a:pt x="3" y="69"/>
                  </a:lnTo>
                  <a:lnTo>
                    <a:pt x="19" y="69"/>
                  </a:lnTo>
                  <a:lnTo>
                    <a:pt x="13" y="109"/>
                  </a:lnTo>
                  <a:lnTo>
                    <a:pt x="19" y="111"/>
                  </a:lnTo>
                  <a:lnTo>
                    <a:pt x="66" y="47"/>
                  </a:lnTo>
                  <a:lnTo>
                    <a:pt x="63" y="42"/>
                  </a:lnTo>
                  <a:lnTo>
                    <a:pt x="47" y="42"/>
                  </a:lnTo>
                  <a:lnTo>
                    <a:pt x="53" y="2"/>
                  </a:lnTo>
                  <a:lnTo>
                    <a:pt x="47" y="0"/>
                  </a:lnTo>
                  <a:close/>
                  <a:moveTo>
                    <a:pt x="57" y="49"/>
                  </a:moveTo>
                  <a:lnTo>
                    <a:pt x="21" y="96"/>
                  </a:lnTo>
                  <a:lnTo>
                    <a:pt x="26" y="66"/>
                  </a:lnTo>
                  <a:lnTo>
                    <a:pt x="23" y="62"/>
                  </a:lnTo>
                  <a:lnTo>
                    <a:pt x="9" y="62"/>
                  </a:lnTo>
                  <a:lnTo>
                    <a:pt x="44" y="15"/>
                  </a:lnTo>
                  <a:lnTo>
                    <a:pt x="40" y="45"/>
                  </a:lnTo>
                  <a:lnTo>
                    <a:pt x="43" y="49"/>
                  </a:lnTo>
                  <a:lnTo>
                    <a:pt x="57" y="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2" name="Freeform 397"/>
            <p:cNvSpPr>
              <a:spLocks/>
            </p:cNvSpPr>
            <p:nvPr/>
          </p:nvSpPr>
          <p:spPr bwMode="auto">
            <a:xfrm>
              <a:off x="6394365" y="2848587"/>
              <a:ext cx="302815" cy="184506"/>
            </a:xfrm>
            <a:custGeom>
              <a:avLst/>
              <a:gdLst>
                <a:gd name="T0" fmla="*/ 223 w 256"/>
                <a:gd name="T1" fmla="*/ 80 h 156"/>
                <a:gd name="T2" fmla="*/ 136 w 256"/>
                <a:gd name="T3" fmla="*/ 0 h 156"/>
                <a:gd name="T4" fmla="*/ 48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72 w 256"/>
                <a:gd name="T13" fmla="*/ 156 h 156"/>
                <a:gd name="T14" fmla="*/ 72 w 256"/>
                <a:gd name="T15" fmla="*/ 148 h 156"/>
                <a:gd name="T16" fmla="*/ 44 w 256"/>
                <a:gd name="T17" fmla="*/ 148 h 156"/>
                <a:gd name="T18" fmla="*/ 8 w 256"/>
                <a:gd name="T19" fmla="*/ 112 h 156"/>
                <a:gd name="T20" fmla="*/ 44 w 256"/>
                <a:gd name="T21" fmla="*/ 72 h 156"/>
                <a:gd name="T22" fmla="*/ 55 w 256"/>
                <a:gd name="T23" fmla="*/ 72 h 156"/>
                <a:gd name="T24" fmla="*/ 55 w 256"/>
                <a:gd name="T25" fmla="*/ 69 h 156"/>
                <a:gd name="T26" fmla="*/ 136 w 256"/>
                <a:gd name="T27" fmla="*/ 8 h 156"/>
                <a:gd name="T28" fmla="*/ 216 w 256"/>
                <a:gd name="T29" fmla="*/ 84 h 156"/>
                <a:gd name="T30" fmla="*/ 216 w 256"/>
                <a:gd name="T31" fmla="*/ 88 h 156"/>
                <a:gd name="T32" fmla="*/ 220 w 256"/>
                <a:gd name="T33" fmla="*/ 88 h 156"/>
                <a:gd name="T34" fmla="*/ 248 w 256"/>
                <a:gd name="T35" fmla="*/ 120 h 156"/>
                <a:gd name="T36" fmla="*/ 220 w 256"/>
                <a:gd name="T37" fmla="*/ 148 h 156"/>
                <a:gd name="T38" fmla="*/ 184 w 256"/>
                <a:gd name="T39" fmla="*/ 148 h 156"/>
                <a:gd name="T40" fmla="*/ 184 w 256"/>
                <a:gd name="T41" fmla="*/ 156 h 156"/>
                <a:gd name="T42" fmla="*/ 220 w 256"/>
                <a:gd name="T43" fmla="*/ 156 h 156"/>
                <a:gd name="T44" fmla="*/ 256 w 256"/>
                <a:gd name="T45" fmla="*/ 120 h 156"/>
                <a:gd name="T46" fmla="*/ 223 w 256"/>
                <a:gd name="T47" fmla="*/ 8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6" h="156">
                  <a:moveTo>
                    <a:pt x="223" y="80"/>
                  </a:moveTo>
                  <a:cubicBezTo>
                    <a:pt x="221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8" y="156"/>
                    <a:pt x="44" y="156"/>
                  </a:cubicBezTo>
                  <a:cubicBezTo>
                    <a:pt x="72" y="156"/>
                    <a:pt x="72" y="156"/>
                    <a:pt x="72" y="156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2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62" y="33"/>
                    <a:pt x="96" y="8"/>
                    <a:pt x="136" y="8"/>
                  </a:cubicBezTo>
                  <a:cubicBezTo>
                    <a:pt x="180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184" y="148"/>
                    <a:pt x="184" y="148"/>
                    <a:pt x="184" y="148"/>
                  </a:cubicBezTo>
                  <a:cubicBezTo>
                    <a:pt x="184" y="156"/>
                    <a:pt x="184" y="156"/>
                    <a:pt x="184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0"/>
                    <a:pt x="256" y="120"/>
                  </a:cubicBezTo>
                  <a:cubicBezTo>
                    <a:pt x="256" y="102"/>
                    <a:pt x="243" y="82"/>
                    <a:pt x="223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448" name="Группа 447"/>
          <p:cNvGrpSpPr/>
          <p:nvPr/>
        </p:nvGrpSpPr>
        <p:grpSpPr>
          <a:xfrm>
            <a:off x="6785911" y="2859854"/>
            <a:ext cx="302815" cy="232393"/>
            <a:chOff x="6785911" y="2859854"/>
            <a:chExt cx="302815" cy="232393"/>
          </a:xfrm>
          <a:solidFill>
            <a:schemeClr val="tx2"/>
          </a:solidFill>
        </p:grpSpPr>
        <p:sp>
          <p:nvSpPr>
            <p:cNvPr id="393" name="Freeform 398"/>
            <p:cNvSpPr>
              <a:spLocks/>
            </p:cNvSpPr>
            <p:nvPr/>
          </p:nvSpPr>
          <p:spPr bwMode="auto">
            <a:xfrm>
              <a:off x="6785911" y="2859854"/>
              <a:ext cx="302815" cy="184506"/>
            </a:xfrm>
            <a:custGeom>
              <a:avLst/>
              <a:gdLst>
                <a:gd name="T0" fmla="*/ 224 w 256"/>
                <a:gd name="T1" fmla="*/ 80 h 156"/>
                <a:gd name="T2" fmla="*/ 136 w 256"/>
                <a:gd name="T3" fmla="*/ 0 h 156"/>
                <a:gd name="T4" fmla="*/ 48 w 256"/>
                <a:gd name="T5" fmla="*/ 64 h 156"/>
                <a:gd name="T6" fmla="*/ 44 w 256"/>
                <a:gd name="T7" fmla="*/ 64 h 156"/>
                <a:gd name="T8" fmla="*/ 0 w 256"/>
                <a:gd name="T9" fmla="*/ 112 h 156"/>
                <a:gd name="T10" fmla="*/ 44 w 256"/>
                <a:gd name="T11" fmla="*/ 156 h 156"/>
                <a:gd name="T12" fmla="*/ 72 w 256"/>
                <a:gd name="T13" fmla="*/ 156 h 156"/>
                <a:gd name="T14" fmla="*/ 72 w 256"/>
                <a:gd name="T15" fmla="*/ 148 h 156"/>
                <a:gd name="T16" fmla="*/ 44 w 256"/>
                <a:gd name="T17" fmla="*/ 148 h 156"/>
                <a:gd name="T18" fmla="*/ 8 w 256"/>
                <a:gd name="T19" fmla="*/ 112 h 156"/>
                <a:gd name="T20" fmla="*/ 44 w 256"/>
                <a:gd name="T21" fmla="*/ 72 h 156"/>
                <a:gd name="T22" fmla="*/ 55 w 256"/>
                <a:gd name="T23" fmla="*/ 72 h 156"/>
                <a:gd name="T24" fmla="*/ 56 w 256"/>
                <a:gd name="T25" fmla="*/ 69 h 156"/>
                <a:gd name="T26" fmla="*/ 136 w 256"/>
                <a:gd name="T27" fmla="*/ 8 h 156"/>
                <a:gd name="T28" fmla="*/ 216 w 256"/>
                <a:gd name="T29" fmla="*/ 84 h 156"/>
                <a:gd name="T30" fmla="*/ 216 w 256"/>
                <a:gd name="T31" fmla="*/ 88 h 156"/>
                <a:gd name="T32" fmla="*/ 220 w 256"/>
                <a:gd name="T33" fmla="*/ 88 h 156"/>
                <a:gd name="T34" fmla="*/ 248 w 256"/>
                <a:gd name="T35" fmla="*/ 120 h 156"/>
                <a:gd name="T36" fmla="*/ 220 w 256"/>
                <a:gd name="T37" fmla="*/ 148 h 156"/>
                <a:gd name="T38" fmla="*/ 180 w 256"/>
                <a:gd name="T39" fmla="*/ 148 h 156"/>
                <a:gd name="T40" fmla="*/ 180 w 256"/>
                <a:gd name="T41" fmla="*/ 156 h 156"/>
                <a:gd name="T42" fmla="*/ 220 w 256"/>
                <a:gd name="T43" fmla="*/ 156 h 156"/>
                <a:gd name="T44" fmla="*/ 256 w 256"/>
                <a:gd name="T45" fmla="*/ 120 h 156"/>
                <a:gd name="T46" fmla="*/ 224 w 256"/>
                <a:gd name="T47" fmla="*/ 8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6" h="156">
                  <a:moveTo>
                    <a:pt x="224" y="80"/>
                  </a:moveTo>
                  <a:cubicBezTo>
                    <a:pt x="222" y="35"/>
                    <a:pt x="184" y="0"/>
                    <a:pt x="136" y="0"/>
                  </a:cubicBezTo>
                  <a:cubicBezTo>
                    <a:pt x="93" y="0"/>
                    <a:pt x="57" y="27"/>
                    <a:pt x="48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0" y="64"/>
                    <a:pt x="0" y="86"/>
                    <a:pt x="0" y="112"/>
                  </a:cubicBezTo>
                  <a:cubicBezTo>
                    <a:pt x="0" y="137"/>
                    <a:pt x="19" y="156"/>
                    <a:pt x="44" y="156"/>
                  </a:cubicBezTo>
                  <a:cubicBezTo>
                    <a:pt x="72" y="156"/>
                    <a:pt x="72" y="156"/>
                    <a:pt x="72" y="156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23" y="148"/>
                    <a:pt x="8" y="133"/>
                    <a:pt x="8" y="112"/>
                  </a:cubicBezTo>
                  <a:cubicBezTo>
                    <a:pt x="8" y="90"/>
                    <a:pt x="24" y="72"/>
                    <a:pt x="4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62" y="34"/>
                    <a:pt x="96" y="8"/>
                    <a:pt x="136" y="8"/>
                  </a:cubicBezTo>
                  <a:cubicBezTo>
                    <a:pt x="181" y="8"/>
                    <a:pt x="216" y="41"/>
                    <a:pt x="216" y="84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20" y="88"/>
                    <a:pt x="220" y="88"/>
                    <a:pt x="220" y="88"/>
                  </a:cubicBezTo>
                  <a:cubicBezTo>
                    <a:pt x="236" y="88"/>
                    <a:pt x="248" y="105"/>
                    <a:pt x="248" y="120"/>
                  </a:cubicBezTo>
                  <a:cubicBezTo>
                    <a:pt x="248" y="136"/>
                    <a:pt x="236" y="148"/>
                    <a:pt x="220" y="148"/>
                  </a:cubicBezTo>
                  <a:cubicBezTo>
                    <a:pt x="180" y="148"/>
                    <a:pt x="180" y="148"/>
                    <a:pt x="180" y="148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40" y="156"/>
                    <a:pt x="256" y="141"/>
                    <a:pt x="256" y="120"/>
                  </a:cubicBezTo>
                  <a:cubicBezTo>
                    <a:pt x="256" y="102"/>
                    <a:pt x="243" y="83"/>
                    <a:pt x="224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4" name="Freeform 399"/>
            <p:cNvSpPr>
              <a:spLocks noEditPoints="1"/>
            </p:cNvSpPr>
            <p:nvPr/>
          </p:nvSpPr>
          <p:spPr bwMode="auto">
            <a:xfrm>
              <a:off x="6890135" y="2961262"/>
              <a:ext cx="90140" cy="130985"/>
            </a:xfrm>
            <a:custGeom>
              <a:avLst/>
              <a:gdLst>
                <a:gd name="T0" fmla="*/ 76 w 76"/>
                <a:gd name="T1" fmla="*/ 74 h 110"/>
                <a:gd name="T2" fmla="*/ 43 w 76"/>
                <a:gd name="T3" fmla="*/ 4 h 110"/>
                <a:gd name="T4" fmla="*/ 40 w 76"/>
                <a:gd name="T5" fmla="*/ 0 h 110"/>
                <a:gd name="T6" fmla="*/ 37 w 76"/>
                <a:gd name="T7" fmla="*/ 3 h 110"/>
                <a:gd name="T8" fmla="*/ 0 w 76"/>
                <a:gd name="T9" fmla="*/ 74 h 110"/>
                <a:gd name="T10" fmla="*/ 40 w 76"/>
                <a:gd name="T11" fmla="*/ 110 h 110"/>
                <a:gd name="T12" fmla="*/ 76 w 76"/>
                <a:gd name="T13" fmla="*/ 74 h 110"/>
                <a:gd name="T14" fmla="*/ 40 w 76"/>
                <a:gd name="T15" fmla="*/ 102 h 110"/>
                <a:gd name="T16" fmla="*/ 8 w 76"/>
                <a:gd name="T17" fmla="*/ 74 h 110"/>
                <a:gd name="T18" fmla="*/ 39 w 76"/>
                <a:gd name="T19" fmla="*/ 12 h 110"/>
                <a:gd name="T20" fmla="*/ 68 w 76"/>
                <a:gd name="T21" fmla="*/ 74 h 110"/>
                <a:gd name="T22" fmla="*/ 40 w 76"/>
                <a:gd name="T23" fmla="*/ 10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10">
                  <a:moveTo>
                    <a:pt x="76" y="74"/>
                  </a:moveTo>
                  <a:cubicBezTo>
                    <a:pt x="76" y="45"/>
                    <a:pt x="44" y="5"/>
                    <a:pt x="43" y="4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5" y="5"/>
                    <a:pt x="0" y="45"/>
                    <a:pt x="0" y="74"/>
                  </a:cubicBezTo>
                  <a:cubicBezTo>
                    <a:pt x="0" y="95"/>
                    <a:pt x="16" y="110"/>
                    <a:pt x="40" y="110"/>
                  </a:cubicBezTo>
                  <a:cubicBezTo>
                    <a:pt x="62" y="110"/>
                    <a:pt x="76" y="96"/>
                    <a:pt x="76" y="74"/>
                  </a:cubicBezTo>
                  <a:close/>
                  <a:moveTo>
                    <a:pt x="40" y="102"/>
                  </a:moveTo>
                  <a:cubicBezTo>
                    <a:pt x="24" y="102"/>
                    <a:pt x="8" y="93"/>
                    <a:pt x="8" y="74"/>
                  </a:cubicBezTo>
                  <a:cubicBezTo>
                    <a:pt x="8" y="53"/>
                    <a:pt x="31" y="23"/>
                    <a:pt x="39" y="12"/>
                  </a:cubicBezTo>
                  <a:cubicBezTo>
                    <a:pt x="47" y="23"/>
                    <a:pt x="68" y="53"/>
                    <a:pt x="68" y="74"/>
                  </a:cubicBezTo>
                  <a:cubicBezTo>
                    <a:pt x="68" y="92"/>
                    <a:pt x="57" y="102"/>
                    <a:pt x="4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95" name="Freeform 400"/>
          <p:cNvSpPr>
            <a:spLocks noEditPoints="1"/>
          </p:cNvSpPr>
          <p:nvPr/>
        </p:nvSpPr>
        <p:spPr bwMode="auto">
          <a:xfrm>
            <a:off x="4822548" y="3276752"/>
            <a:ext cx="302815" cy="184506"/>
          </a:xfrm>
          <a:custGeom>
            <a:avLst/>
            <a:gdLst>
              <a:gd name="T0" fmla="*/ 44 w 256"/>
              <a:gd name="T1" fmla="*/ 156 h 156"/>
              <a:gd name="T2" fmla="*/ 220 w 256"/>
              <a:gd name="T3" fmla="*/ 156 h 156"/>
              <a:gd name="T4" fmla="*/ 256 w 256"/>
              <a:gd name="T5" fmla="*/ 120 h 156"/>
              <a:gd name="T6" fmla="*/ 224 w 256"/>
              <a:gd name="T7" fmla="*/ 80 h 156"/>
              <a:gd name="T8" fmla="*/ 136 w 256"/>
              <a:gd name="T9" fmla="*/ 0 h 156"/>
              <a:gd name="T10" fmla="*/ 49 w 256"/>
              <a:gd name="T11" fmla="*/ 64 h 156"/>
              <a:gd name="T12" fmla="*/ 44 w 256"/>
              <a:gd name="T13" fmla="*/ 64 h 156"/>
              <a:gd name="T14" fmla="*/ 0 w 256"/>
              <a:gd name="T15" fmla="*/ 112 h 156"/>
              <a:gd name="T16" fmla="*/ 44 w 256"/>
              <a:gd name="T17" fmla="*/ 156 h 156"/>
              <a:gd name="T18" fmla="*/ 44 w 256"/>
              <a:gd name="T19" fmla="*/ 72 h 156"/>
              <a:gd name="T20" fmla="*/ 55 w 256"/>
              <a:gd name="T21" fmla="*/ 72 h 156"/>
              <a:gd name="T22" fmla="*/ 56 w 256"/>
              <a:gd name="T23" fmla="*/ 69 h 156"/>
              <a:gd name="T24" fmla="*/ 136 w 256"/>
              <a:gd name="T25" fmla="*/ 8 h 156"/>
              <a:gd name="T26" fmla="*/ 216 w 256"/>
              <a:gd name="T27" fmla="*/ 84 h 156"/>
              <a:gd name="T28" fmla="*/ 216 w 256"/>
              <a:gd name="T29" fmla="*/ 88 h 156"/>
              <a:gd name="T30" fmla="*/ 220 w 256"/>
              <a:gd name="T31" fmla="*/ 88 h 156"/>
              <a:gd name="T32" fmla="*/ 248 w 256"/>
              <a:gd name="T33" fmla="*/ 120 h 156"/>
              <a:gd name="T34" fmla="*/ 220 w 256"/>
              <a:gd name="T35" fmla="*/ 148 h 156"/>
              <a:gd name="T36" fmla="*/ 44 w 256"/>
              <a:gd name="T37" fmla="*/ 148 h 156"/>
              <a:gd name="T38" fmla="*/ 8 w 256"/>
              <a:gd name="T39" fmla="*/ 112 h 156"/>
              <a:gd name="T40" fmla="*/ 44 w 256"/>
              <a:gd name="T41" fmla="*/ 7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6" h="156">
                <a:moveTo>
                  <a:pt x="44" y="156"/>
                </a:moveTo>
                <a:cubicBezTo>
                  <a:pt x="220" y="156"/>
                  <a:pt x="220" y="156"/>
                  <a:pt x="220" y="156"/>
                </a:cubicBezTo>
                <a:cubicBezTo>
                  <a:pt x="241" y="156"/>
                  <a:pt x="256" y="141"/>
                  <a:pt x="256" y="120"/>
                </a:cubicBezTo>
                <a:cubicBezTo>
                  <a:pt x="256" y="102"/>
                  <a:pt x="243" y="83"/>
                  <a:pt x="224" y="80"/>
                </a:cubicBezTo>
                <a:cubicBezTo>
                  <a:pt x="222" y="35"/>
                  <a:pt x="184" y="0"/>
                  <a:pt x="136" y="0"/>
                </a:cubicBezTo>
                <a:cubicBezTo>
                  <a:pt x="94" y="0"/>
                  <a:pt x="58" y="27"/>
                  <a:pt x="49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20" y="64"/>
                  <a:pt x="0" y="86"/>
                  <a:pt x="0" y="112"/>
                </a:cubicBezTo>
                <a:cubicBezTo>
                  <a:pt x="0" y="137"/>
                  <a:pt x="19" y="156"/>
                  <a:pt x="44" y="156"/>
                </a:cubicBezTo>
                <a:close/>
                <a:moveTo>
                  <a:pt x="44" y="72"/>
                </a:moveTo>
                <a:cubicBezTo>
                  <a:pt x="55" y="72"/>
                  <a:pt x="55" y="72"/>
                  <a:pt x="55" y="72"/>
                </a:cubicBezTo>
                <a:cubicBezTo>
                  <a:pt x="56" y="69"/>
                  <a:pt x="56" y="69"/>
                  <a:pt x="56" y="69"/>
                </a:cubicBezTo>
                <a:cubicBezTo>
                  <a:pt x="63" y="34"/>
                  <a:pt x="96" y="8"/>
                  <a:pt x="136" y="8"/>
                </a:cubicBezTo>
                <a:cubicBezTo>
                  <a:pt x="181" y="8"/>
                  <a:pt x="216" y="42"/>
                  <a:pt x="216" y="84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37" y="88"/>
                  <a:pt x="248" y="105"/>
                  <a:pt x="248" y="120"/>
                </a:cubicBezTo>
                <a:cubicBezTo>
                  <a:pt x="248" y="136"/>
                  <a:pt x="236" y="148"/>
                  <a:pt x="220" y="148"/>
                </a:cubicBezTo>
                <a:cubicBezTo>
                  <a:pt x="44" y="148"/>
                  <a:pt x="44" y="148"/>
                  <a:pt x="44" y="148"/>
                </a:cubicBezTo>
                <a:cubicBezTo>
                  <a:pt x="24" y="148"/>
                  <a:pt x="8" y="133"/>
                  <a:pt x="8" y="112"/>
                </a:cubicBezTo>
                <a:cubicBezTo>
                  <a:pt x="8" y="91"/>
                  <a:pt x="25" y="72"/>
                  <a:pt x="44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6" name="Freeform 401"/>
          <p:cNvSpPr>
            <a:spLocks noEditPoints="1"/>
          </p:cNvSpPr>
          <p:nvPr/>
        </p:nvSpPr>
        <p:spPr bwMode="auto">
          <a:xfrm>
            <a:off x="5253530" y="3610552"/>
            <a:ext cx="226759" cy="302815"/>
          </a:xfrm>
          <a:custGeom>
            <a:avLst/>
            <a:gdLst>
              <a:gd name="T0" fmla="*/ 160 w 192"/>
              <a:gd name="T1" fmla="*/ 156 h 256"/>
              <a:gd name="T2" fmla="*/ 111 w 192"/>
              <a:gd name="T3" fmla="*/ 189 h 256"/>
              <a:gd name="T4" fmla="*/ 104 w 192"/>
              <a:gd name="T5" fmla="*/ 160 h 256"/>
              <a:gd name="T6" fmla="*/ 104 w 192"/>
              <a:gd name="T7" fmla="*/ 44 h 256"/>
              <a:gd name="T8" fmla="*/ 72 w 192"/>
              <a:gd name="T9" fmla="*/ 0 h 256"/>
              <a:gd name="T10" fmla="*/ 46 w 192"/>
              <a:gd name="T11" fmla="*/ 17 h 256"/>
              <a:gd name="T12" fmla="*/ 40 w 192"/>
              <a:gd name="T13" fmla="*/ 6 h 256"/>
              <a:gd name="T14" fmla="*/ 28 w 192"/>
              <a:gd name="T15" fmla="*/ 0 h 256"/>
              <a:gd name="T16" fmla="*/ 0 w 192"/>
              <a:gd name="T17" fmla="*/ 20 h 256"/>
              <a:gd name="T18" fmla="*/ 8 w 192"/>
              <a:gd name="T19" fmla="*/ 20 h 256"/>
              <a:gd name="T20" fmla="*/ 28 w 192"/>
              <a:gd name="T21" fmla="*/ 8 h 256"/>
              <a:gd name="T22" fmla="*/ 35 w 192"/>
              <a:gd name="T23" fmla="*/ 11 h 256"/>
              <a:gd name="T24" fmla="*/ 40 w 192"/>
              <a:gd name="T25" fmla="*/ 38 h 256"/>
              <a:gd name="T26" fmla="*/ 40 w 192"/>
              <a:gd name="T27" fmla="*/ 44 h 256"/>
              <a:gd name="T28" fmla="*/ 40 w 192"/>
              <a:gd name="T29" fmla="*/ 160 h 256"/>
              <a:gd name="T30" fmla="*/ 48 w 192"/>
              <a:gd name="T31" fmla="*/ 160 h 256"/>
              <a:gd name="T32" fmla="*/ 48 w 192"/>
              <a:gd name="T33" fmla="*/ 45 h 256"/>
              <a:gd name="T34" fmla="*/ 48 w 192"/>
              <a:gd name="T35" fmla="*/ 40 h 256"/>
              <a:gd name="T36" fmla="*/ 72 w 192"/>
              <a:gd name="T37" fmla="*/ 8 h 256"/>
              <a:gd name="T38" fmla="*/ 96 w 192"/>
              <a:gd name="T39" fmla="*/ 44 h 256"/>
              <a:gd name="T40" fmla="*/ 96 w 192"/>
              <a:gd name="T41" fmla="*/ 160 h 256"/>
              <a:gd name="T42" fmla="*/ 109 w 192"/>
              <a:gd name="T43" fmla="*/ 200 h 256"/>
              <a:gd name="T44" fmla="*/ 108 w 192"/>
              <a:gd name="T45" fmla="*/ 208 h 256"/>
              <a:gd name="T46" fmla="*/ 108 w 192"/>
              <a:gd name="T47" fmla="*/ 209 h 256"/>
              <a:gd name="T48" fmla="*/ 99 w 192"/>
              <a:gd name="T49" fmla="*/ 237 h 256"/>
              <a:gd name="T50" fmla="*/ 64 w 192"/>
              <a:gd name="T51" fmla="*/ 248 h 256"/>
              <a:gd name="T52" fmla="*/ 64 w 192"/>
              <a:gd name="T53" fmla="*/ 256 h 256"/>
              <a:gd name="T54" fmla="*/ 105 w 192"/>
              <a:gd name="T55" fmla="*/ 242 h 256"/>
              <a:gd name="T56" fmla="*/ 116 w 192"/>
              <a:gd name="T57" fmla="*/ 209 h 256"/>
              <a:gd name="T58" fmla="*/ 116 w 192"/>
              <a:gd name="T59" fmla="*/ 208 h 256"/>
              <a:gd name="T60" fmla="*/ 116 w 192"/>
              <a:gd name="T61" fmla="*/ 207 h 256"/>
              <a:gd name="T62" fmla="*/ 160 w 192"/>
              <a:gd name="T63" fmla="*/ 220 h 256"/>
              <a:gd name="T64" fmla="*/ 192 w 192"/>
              <a:gd name="T65" fmla="*/ 188 h 256"/>
              <a:gd name="T66" fmla="*/ 160 w 192"/>
              <a:gd name="T67" fmla="*/ 156 h 256"/>
              <a:gd name="T68" fmla="*/ 160 w 192"/>
              <a:gd name="T69" fmla="*/ 212 h 256"/>
              <a:gd name="T70" fmla="*/ 117 w 192"/>
              <a:gd name="T71" fmla="*/ 197 h 256"/>
              <a:gd name="T72" fmla="*/ 160 w 192"/>
              <a:gd name="T73" fmla="*/ 164 h 256"/>
              <a:gd name="T74" fmla="*/ 184 w 192"/>
              <a:gd name="T75" fmla="*/ 188 h 256"/>
              <a:gd name="T76" fmla="*/ 160 w 192"/>
              <a:gd name="T77" fmla="*/ 21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2" h="256">
                <a:moveTo>
                  <a:pt x="160" y="156"/>
                </a:moveTo>
                <a:cubicBezTo>
                  <a:pt x="140" y="156"/>
                  <a:pt x="119" y="165"/>
                  <a:pt x="111" y="189"/>
                </a:cubicBezTo>
                <a:cubicBezTo>
                  <a:pt x="103" y="175"/>
                  <a:pt x="104" y="161"/>
                  <a:pt x="104" y="160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29"/>
                  <a:pt x="97" y="0"/>
                  <a:pt x="72" y="0"/>
                </a:cubicBezTo>
                <a:cubicBezTo>
                  <a:pt x="59" y="0"/>
                  <a:pt x="51" y="8"/>
                  <a:pt x="46" y="17"/>
                </a:cubicBezTo>
                <a:cubicBezTo>
                  <a:pt x="45" y="13"/>
                  <a:pt x="43" y="9"/>
                  <a:pt x="40" y="6"/>
                </a:cubicBezTo>
                <a:cubicBezTo>
                  <a:pt x="37" y="2"/>
                  <a:pt x="33" y="0"/>
                  <a:pt x="28" y="0"/>
                </a:cubicBezTo>
                <a:cubicBezTo>
                  <a:pt x="1" y="0"/>
                  <a:pt x="0" y="20"/>
                  <a:pt x="0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19"/>
                  <a:pt x="9" y="8"/>
                  <a:pt x="28" y="8"/>
                </a:cubicBezTo>
                <a:cubicBezTo>
                  <a:pt x="31" y="8"/>
                  <a:pt x="33" y="9"/>
                  <a:pt x="35" y="11"/>
                </a:cubicBezTo>
                <a:cubicBezTo>
                  <a:pt x="40" y="17"/>
                  <a:pt x="41" y="30"/>
                  <a:pt x="40" y="38"/>
                </a:cubicBezTo>
                <a:cubicBezTo>
                  <a:pt x="40" y="41"/>
                  <a:pt x="40" y="43"/>
                  <a:pt x="40" y="44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4"/>
                  <a:pt x="48" y="42"/>
                  <a:pt x="48" y="40"/>
                </a:cubicBezTo>
                <a:cubicBezTo>
                  <a:pt x="49" y="30"/>
                  <a:pt x="54" y="8"/>
                  <a:pt x="72" y="8"/>
                </a:cubicBezTo>
                <a:cubicBezTo>
                  <a:pt x="96" y="8"/>
                  <a:pt x="96" y="43"/>
                  <a:pt x="96" y="44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6" y="161"/>
                  <a:pt x="95" y="182"/>
                  <a:pt x="109" y="200"/>
                </a:cubicBezTo>
                <a:cubicBezTo>
                  <a:pt x="108" y="202"/>
                  <a:pt x="108" y="205"/>
                  <a:pt x="108" y="208"/>
                </a:cubicBezTo>
                <a:cubicBezTo>
                  <a:pt x="108" y="209"/>
                  <a:pt x="108" y="209"/>
                  <a:pt x="108" y="209"/>
                </a:cubicBezTo>
                <a:cubicBezTo>
                  <a:pt x="109" y="221"/>
                  <a:pt x="106" y="230"/>
                  <a:pt x="99" y="237"/>
                </a:cubicBezTo>
                <a:cubicBezTo>
                  <a:pt x="92" y="244"/>
                  <a:pt x="80" y="248"/>
                  <a:pt x="64" y="248"/>
                </a:cubicBezTo>
                <a:cubicBezTo>
                  <a:pt x="64" y="256"/>
                  <a:pt x="64" y="256"/>
                  <a:pt x="64" y="256"/>
                </a:cubicBezTo>
                <a:cubicBezTo>
                  <a:pt x="82" y="256"/>
                  <a:pt x="96" y="252"/>
                  <a:pt x="105" y="242"/>
                </a:cubicBezTo>
                <a:cubicBezTo>
                  <a:pt x="113" y="234"/>
                  <a:pt x="117" y="223"/>
                  <a:pt x="116" y="209"/>
                </a:cubicBezTo>
                <a:cubicBezTo>
                  <a:pt x="116" y="208"/>
                  <a:pt x="116" y="208"/>
                  <a:pt x="116" y="208"/>
                </a:cubicBezTo>
                <a:cubicBezTo>
                  <a:pt x="116" y="208"/>
                  <a:pt x="116" y="208"/>
                  <a:pt x="116" y="207"/>
                </a:cubicBezTo>
                <a:cubicBezTo>
                  <a:pt x="127" y="216"/>
                  <a:pt x="142" y="220"/>
                  <a:pt x="160" y="220"/>
                </a:cubicBezTo>
                <a:cubicBezTo>
                  <a:pt x="178" y="220"/>
                  <a:pt x="192" y="206"/>
                  <a:pt x="192" y="188"/>
                </a:cubicBezTo>
                <a:cubicBezTo>
                  <a:pt x="192" y="171"/>
                  <a:pt x="178" y="156"/>
                  <a:pt x="160" y="156"/>
                </a:cubicBezTo>
                <a:close/>
                <a:moveTo>
                  <a:pt x="160" y="212"/>
                </a:moveTo>
                <a:cubicBezTo>
                  <a:pt x="141" y="212"/>
                  <a:pt x="127" y="207"/>
                  <a:pt x="117" y="197"/>
                </a:cubicBezTo>
                <a:cubicBezTo>
                  <a:pt x="122" y="168"/>
                  <a:pt x="148" y="164"/>
                  <a:pt x="160" y="164"/>
                </a:cubicBezTo>
                <a:cubicBezTo>
                  <a:pt x="173" y="164"/>
                  <a:pt x="184" y="175"/>
                  <a:pt x="184" y="188"/>
                </a:cubicBezTo>
                <a:cubicBezTo>
                  <a:pt x="184" y="202"/>
                  <a:pt x="173" y="212"/>
                  <a:pt x="160" y="2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7" name="Группа 456"/>
          <p:cNvGrpSpPr/>
          <p:nvPr/>
        </p:nvGrpSpPr>
        <p:grpSpPr>
          <a:xfrm>
            <a:off x="5605639" y="3666890"/>
            <a:ext cx="307041" cy="188731"/>
            <a:chOff x="5605639" y="3666890"/>
            <a:chExt cx="307041" cy="188731"/>
          </a:xfrm>
          <a:solidFill>
            <a:schemeClr val="tx2"/>
          </a:solidFill>
        </p:grpSpPr>
        <p:sp>
          <p:nvSpPr>
            <p:cNvPr id="397" name="Freeform 402"/>
            <p:cNvSpPr>
              <a:spLocks noEditPoints="1"/>
            </p:cNvSpPr>
            <p:nvPr/>
          </p:nvSpPr>
          <p:spPr bwMode="auto">
            <a:xfrm>
              <a:off x="5607048" y="3666890"/>
              <a:ext cx="305632" cy="122535"/>
            </a:xfrm>
            <a:custGeom>
              <a:avLst/>
              <a:gdLst>
                <a:gd name="T0" fmla="*/ 18 w 258"/>
                <a:gd name="T1" fmla="*/ 25 h 104"/>
                <a:gd name="T2" fmla="*/ 18 w 258"/>
                <a:gd name="T3" fmla="*/ 25 h 104"/>
                <a:gd name="T4" fmla="*/ 0 w 258"/>
                <a:gd name="T5" fmla="*/ 60 h 104"/>
                <a:gd name="T6" fmla="*/ 44 w 258"/>
                <a:gd name="T7" fmla="*/ 104 h 104"/>
                <a:gd name="T8" fmla="*/ 88 w 258"/>
                <a:gd name="T9" fmla="*/ 60 h 104"/>
                <a:gd name="T10" fmla="*/ 54 w 258"/>
                <a:gd name="T11" fmla="*/ 18 h 104"/>
                <a:gd name="T12" fmla="*/ 132 w 258"/>
                <a:gd name="T13" fmla="*/ 8 h 104"/>
                <a:gd name="T14" fmla="*/ 254 w 258"/>
                <a:gd name="T15" fmla="*/ 48 h 104"/>
                <a:gd name="T16" fmla="*/ 258 w 258"/>
                <a:gd name="T17" fmla="*/ 41 h 104"/>
                <a:gd name="T18" fmla="*/ 132 w 258"/>
                <a:gd name="T19" fmla="*/ 0 h 104"/>
                <a:gd name="T20" fmla="*/ 18 w 258"/>
                <a:gd name="T21" fmla="*/ 25 h 104"/>
                <a:gd name="T22" fmla="*/ 80 w 258"/>
                <a:gd name="T23" fmla="*/ 60 h 104"/>
                <a:gd name="T24" fmla="*/ 44 w 258"/>
                <a:gd name="T25" fmla="*/ 96 h 104"/>
                <a:gd name="T26" fmla="*/ 8 w 258"/>
                <a:gd name="T27" fmla="*/ 60 h 104"/>
                <a:gd name="T28" fmla="*/ 44 w 258"/>
                <a:gd name="T29" fmla="*/ 24 h 104"/>
                <a:gd name="T30" fmla="*/ 80 w 258"/>
                <a:gd name="T31" fmla="*/ 6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8" h="104">
                  <a:moveTo>
                    <a:pt x="18" y="25"/>
                  </a:moveTo>
                  <a:cubicBezTo>
                    <a:pt x="18" y="25"/>
                    <a:pt x="18" y="25"/>
                    <a:pt x="18" y="25"/>
                  </a:cubicBezTo>
                  <a:cubicBezTo>
                    <a:pt x="7" y="33"/>
                    <a:pt x="0" y="46"/>
                    <a:pt x="0" y="60"/>
                  </a:cubicBezTo>
                  <a:cubicBezTo>
                    <a:pt x="0" y="85"/>
                    <a:pt x="20" y="104"/>
                    <a:pt x="44" y="104"/>
                  </a:cubicBezTo>
                  <a:cubicBezTo>
                    <a:pt x="69" y="104"/>
                    <a:pt x="88" y="85"/>
                    <a:pt x="88" y="60"/>
                  </a:cubicBezTo>
                  <a:cubicBezTo>
                    <a:pt x="88" y="40"/>
                    <a:pt x="74" y="22"/>
                    <a:pt x="54" y="18"/>
                  </a:cubicBezTo>
                  <a:cubicBezTo>
                    <a:pt x="72" y="13"/>
                    <a:pt x="97" y="8"/>
                    <a:pt x="132" y="8"/>
                  </a:cubicBezTo>
                  <a:cubicBezTo>
                    <a:pt x="190" y="8"/>
                    <a:pt x="254" y="47"/>
                    <a:pt x="254" y="48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56" y="39"/>
                    <a:pt x="193" y="0"/>
                    <a:pt x="132" y="0"/>
                  </a:cubicBezTo>
                  <a:cubicBezTo>
                    <a:pt x="48" y="0"/>
                    <a:pt x="19" y="24"/>
                    <a:pt x="18" y="25"/>
                  </a:cubicBezTo>
                  <a:close/>
                  <a:moveTo>
                    <a:pt x="80" y="60"/>
                  </a:moveTo>
                  <a:cubicBezTo>
                    <a:pt x="80" y="80"/>
                    <a:pt x="64" y="96"/>
                    <a:pt x="44" y="96"/>
                  </a:cubicBezTo>
                  <a:cubicBezTo>
                    <a:pt x="24" y="96"/>
                    <a:pt x="8" y="80"/>
                    <a:pt x="8" y="60"/>
                  </a:cubicBezTo>
                  <a:cubicBezTo>
                    <a:pt x="8" y="40"/>
                    <a:pt x="24" y="24"/>
                    <a:pt x="44" y="24"/>
                  </a:cubicBezTo>
                  <a:cubicBezTo>
                    <a:pt x="64" y="24"/>
                    <a:pt x="80" y="40"/>
                    <a:pt x="8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8" name="Freeform 403"/>
            <p:cNvSpPr>
              <a:spLocks noEditPoints="1"/>
            </p:cNvSpPr>
            <p:nvPr/>
          </p:nvSpPr>
          <p:spPr bwMode="auto">
            <a:xfrm>
              <a:off x="5605639" y="3733086"/>
              <a:ext cx="304223" cy="122535"/>
            </a:xfrm>
            <a:custGeom>
              <a:avLst/>
              <a:gdLst>
                <a:gd name="T0" fmla="*/ 214 w 258"/>
                <a:gd name="T1" fmla="*/ 0 h 104"/>
                <a:gd name="T2" fmla="*/ 170 w 258"/>
                <a:gd name="T3" fmla="*/ 44 h 104"/>
                <a:gd name="T4" fmla="*/ 204 w 258"/>
                <a:gd name="T5" fmla="*/ 87 h 104"/>
                <a:gd name="T6" fmla="*/ 126 w 258"/>
                <a:gd name="T7" fmla="*/ 96 h 104"/>
                <a:gd name="T8" fmla="*/ 4 w 258"/>
                <a:gd name="T9" fmla="*/ 57 h 104"/>
                <a:gd name="T10" fmla="*/ 0 w 258"/>
                <a:gd name="T11" fmla="*/ 64 h 104"/>
                <a:gd name="T12" fmla="*/ 126 w 258"/>
                <a:gd name="T13" fmla="*/ 104 h 104"/>
                <a:gd name="T14" fmla="*/ 241 w 258"/>
                <a:gd name="T15" fmla="*/ 79 h 104"/>
                <a:gd name="T16" fmla="*/ 241 w 258"/>
                <a:gd name="T17" fmla="*/ 79 h 104"/>
                <a:gd name="T18" fmla="*/ 258 w 258"/>
                <a:gd name="T19" fmla="*/ 44 h 104"/>
                <a:gd name="T20" fmla="*/ 214 w 258"/>
                <a:gd name="T21" fmla="*/ 0 h 104"/>
                <a:gd name="T22" fmla="*/ 214 w 258"/>
                <a:gd name="T23" fmla="*/ 80 h 104"/>
                <a:gd name="T24" fmla="*/ 178 w 258"/>
                <a:gd name="T25" fmla="*/ 44 h 104"/>
                <a:gd name="T26" fmla="*/ 214 w 258"/>
                <a:gd name="T27" fmla="*/ 8 h 104"/>
                <a:gd name="T28" fmla="*/ 250 w 258"/>
                <a:gd name="T29" fmla="*/ 44 h 104"/>
                <a:gd name="T30" fmla="*/ 214 w 258"/>
                <a:gd name="T31" fmla="*/ 8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8" h="104">
                  <a:moveTo>
                    <a:pt x="214" y="0"/>
                  </a:moveTo>
                  <a:cubicBezTo>
                    <a:pt x="190" y="0"/>
                    <a:pt x="170" y="20"/>
                    <a:pt x="170" y="44"/>
                  </a:cubicBezTo>
                  <a:cubicBezTo>
                    <a:pt x="170" y="65"/>
                    <a:pt x="185" y="83"/>
                    <a:pt x="204" y="87"/>
                  </a:cubicBezTo>
                  <a:cubicBezTo>
                    <a:pt x="187" y="92"/>
                    <a:pt x="162" y="96"/>
                    <a:pt x="126" y="96"/>
                  </a:cubicBezTo>
                  <a:cubicBezTo>
                    <a:pt x="68" y="96"/>
                    <a:pt x="5" y="57"/>
                    <a:pt x="4" y="57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3" y="65"/>
                    <a:pt x="66" y="104"/>
                    <a:pt x="126" y="104"/>
                  </a:cubicBezTo>
                  <a:cubicBezTo>
                    <a:pt x="211" y="104"/>
                    <a:pt x="240" y="80"/>
                    <a:pt x="241" y="79"/>
                  </a:cubicBezTo>
                  <a:cubicBezTo>
                    <a:pt x="241" y="79"/>
                    <a:pt x="241" y="79"/>
                    <a:pt x="241" y="79"/>
                  </a:cubicBezTo>
                  <a:cubicBezTo>
                    <a:pt x="251" y="71"/>
                    <a:pt x="258" y="59"/>
                    <a:pt x="258" y="44"/>
                  </a:cubicBezTo>
                  <a:cubicBezTo>
                    <a:pt x="258" y="20"/>
                    <a:pt x="239" y="0"/>
                    <a:pt x="214" y="0"/>
                  </a:cubicBezTo>
                  <a:close/>
                  <a:moveTo>
                    <a:pt x="214" y="80"/>
                  </a:moveTo>
                  <a:cubicBezTo>
                    <a:pt x="194" y="80"/>
                    <a:pt x="178" y="64"/>
                    <a:pt x="178" y="44"/>
                  </a:cubicBezTo>
                  <a:cubicBezTo>
                    <a:pt x="178" y="24"/>
                    <a:pt x="194" y="8"/>
                    <a:pt x="214" y="8"/>
                  </a:cubicBezTo>
                  <a:cubicBezTo>
                    <a:pt x="234" y="8"/>
                    <a:pt x="250" y="24"/>
                    <a:pt x="250" y="44"/>
                  </a:cubicBezTo>
                  <a:cubicBezTo>
                    <a:pt x="250" y="64"/>
                    <a:pt x="234" y="80"/>
                    <a:pt x="214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399" name="Freeform 404"/>
          <p:cNvSpPr>
            <a:spLocks/>
          </p:cNvSpPr>
          <p:nvPr/>
        </p:nvSpPr>
        <p:spPr bwMode="auto">
          <a:xfrm>
            <a:off x="6000002" y="3610552"/>
            <a:ext cx="302815" cy="302815"/>
          </a:xfrm>
          <a:custGeom>
            <a:avLst/>
            <a:gdLst>
              <a:gd name="T0" fmla="*/ 204 w 256"/>
              <a:gd name="T1" fmla="*/ 0 h 256"/>
              <a:gd name="T2" fmla="*/ 128 w 256"/>
              <a:gd name="T3" fmla="*/ 152 h 256"/>
              <a:gd name="T4" fmla="*/ 52 w 256"/>
              <a:gd name="T5" fmla="*/ 0 h 256"/>
              <a:gd name="T6" fmla="*/ 0 w 256"/>
              <a:gd name="T7" fmla="*/ 56 h 256"/>
              <a:gd name="T8" fmla="*/ 22 w 256"/>
              <a:gd name="T9" fmla="*/ 103 h 256"/>
              <a:gd name="T10" fmla="*/ 27 w 256"/>
              <a:gd name="T11" fmla="*/ 97 h 256"/>
              <a:gd name="T12" fmla="*/ 8 w 256"/>
              <a:gd name="T13" fmla="*/ 56 h 256"/>
              <a:gd name="T14" fmla="*/ 52 w 256"/>
              <a:gd name="T15" fmla="*/ 8 h 256"/>
              <a:gd name="T16" fmla="*/ 124 w 256"/>
              <a:gd name="T17" fmla="*/ 256 h 256"/>
              <a:gd name="T18" fmla="*/ 132 w 256"/>
              <a:gd name="T19" fmla="*/ 256 h 256"/>
              <a:gd name="T20" fmla="*/ 204 w 256"/>
              <a:gd name="T21" fmla="*/ 8 h 256"/>
              <a:gd name="T22" fmla="*/ 248 w 256"/>
              <a:gd name="T23" fmla="*/ 56 h 256"/>
              <a:gd name="T24" fmla="*/ 230 w 256"/>
              <a:gd name="T25" fmla="*/ 97 h 256"/>
              <a:gd name="T26" fmla="*/ 235 w 256"/>
              <a:gd name="T27" fmla="*/ 103 h 256"/>
              <a:gd name="T28" fmla="*/ 256 w 256"/>
              <a:gd name="T29" fmla="*/ 56 h 256"/>
              <a:gd name="T30" fmla="*/ 204 w 256"/>
              <a:gd name="T3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56" h="256">
                <a:moveTo>
                  <a:pt x="204" y="0"/>
                </a:moveTo>
                <a:cubicBezTo>
                  <a:pt x="162" y="0"/>
                  <a:pt x="138" y="49"/>
                  <a:pt x="128" y="152"/>
                </a:cubicBezTo>
                <a:cubicBezTo>
                  <a:pt x="119" y="49"/>
                  <a:pt x="95" y="0"/>
                  <a:pt x="52" y="0"/>
                </a:cubicBezTo>
                <a:cubicBezTo>
                  <a:pt x="18" y="0"/>
                  <a:pt x="0" y="20"/>
                  <a:pt x="0" y="56"/>
                </a:cubicBezTo>
                <a:cubicBezTo>
                  <a:pt x="0" y="82"/>
                  <a:pt x="21" y="102"/>
                  <a:pt x="22" y="103"/>
                </a:cubicBezTo>
                <a:cubicBezTo>
                  <a:pt x="27" y="97"/>
                  <a:pt x="27" y="97"/>
                  <a:pt x="27" y="97"/>
                </a:cubicBezTo>
                <a:cubicBezTo>
                  <a:pt x="27" y="97"/>
                  <a:pt x="8" y="78"/>
                  <a:pt x="8" y="56"/>
                </a:cubicBezTo>
                <a:cubicBezTo>
                  <a:pt x="8" y="24"/>
                  <a:pt x="23" y="8"/>
                  <a:pt x="52" y="8"/>
                </a:cubicBezTo>
                <a:cubicBezTo>
                  <a:pt x="101" y="8"/>
                  <a:pt x="124" y="89"/>
                  <a:pt x="124" y="256"/>
                </a:cubicBezTo>
                <a:cubicBezTo>
                  <a:pt x="132" y="256"/>
                  <a:pt x="132" y="256"/>
                  <a:pt x="132" y="256"/>
                </a:cubicBezTo>
                <a:cubicBezTo>
                  <a:pt x="132" y="89"/>
                  <a:pt x="156" y="8"/>
                  <a:pt x="204" y="8"/>
                </a:cubicBezTo>
                <a:cubicBezTo>
                  <a:pt x="234" y="8"/>
                  <a:pt x="248" y="24"/>
                  <a:pt x="248" y="56"/>
                </a:cubicBezTo>
                <a:cubicBezTo>
                  <a:pt x="248" y="78"/>
                  <a:pt x="230" y="97"/>
                  <a:pt x="230" y="97"/>
                </a:cubicBezTo>
                <a:cubicBezTo>
                  <a:pt x="235" y="103"/>
                  <a:pt x="235" y="103"/>
                  <a:pt x="235" y="103"/>
                </a:cubicBezTo>
                <a:cubicBezTo>
                  <a:pt x="236" y="102"/>
                  <a:pt x="256" y="82"/>
                  <a:pt x="256" y="56"/>
                </a:cubicBezTo>
                <a:cubicBezTo>
                  <a:pt x="256" y="20"/>
                  <a:pt x="238" y="0"/>
                  <a:pt x="20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458" name="Группа 457"/>
          <p:cNvGrpSpPr/>
          <p:nvPr/>
        </p:nvGrpSpPr>
        <p:grpSpPr>
          <a:xfrm>
            <a:off x="6392956" y="3678157"/>
            <a:ext cx="304224" cy="167604"/>
            <a:chOff x="6392956" y="3678157"/>
            <a:chExt cx="304224" cy="167604"/>
          </a:xfrm>
          <a:solidFill>
            <a:schemeClr val="tx2"/>
          </a:solidFill>
        </p:grpSpPr>
        <p:sp>
          <p:nvSpPr>
            <p:cNvPr id="400" name="Freeform 405"/>
            <p:cNvSpPr>
              <a:spLocks/>
            </p:cNvSpPr>
            <p:nvPr/>
          </p:nvSpPr>
          <p:spPr bwMode="auto">
            <a:xfrm>
              <a:off x="6392957" y="3678157"/>
              <a:ext cx="304223" cy="71831"/>
            </a:xfrm>
            <a:custGeom>
              <a:avLst/>
              <a:gdLst>
                <a:gd name="T0" fmla="*/ 138 w 216"/>
                <a:gd name="T1" fmla="*/ 41 h 51"/>
                <a:gd name="T2" fmla="*/ 124 w 216"/>
                <a:gd name="T3" fmla="*/ 0 h 51"/>
                <a:gd name="T4" fmla="*/ 70 w 216"/>
                <a:gd name="T5" fmla="*/ 41 h 51"/>
                <a:gd name="T6" fmla="*/ 57 w 216"/>
                <a:gd name="T7" fmla="*/ 0 h 51"/>
                <a:gd name="T8" fmla="*/ 0 w 216"/>
                <a:gd name="T9" fmla="*/ 43 h 51"/>
                <a:gd name="T10" fmla="*/ 3 w 216"/>
                <a:gd name="T11" fmla="*/ 48 h 51"/>
                <a:gd name="T12" fmla="*/ 54 w 216"/>
                <a:gd name="T13" fmla="*/ 11 h 51"/>
                <a:gd name="T14" fmla="*/ 67 w 216"/>
                <a:gd name="T15" fmla="*/ 51 h 51"/>
                <a:gd name="T16" fmla="*/ 121 w 216"/>
                <a:gd name="T17" fmla="*/ 11 h 51"/>
                <a:gd name="T18" fmla="*/ 134 w 216"/>
                <a:gd name="T19" fmla="*/ 51 h 51"/>
                <a:gd name="T20" fmla="*/ 185 w 216"/>
                <a:gd name="T21" fmla="*/ 10 h 51"/>
                <a:gd name="T22" fmla="*/ 211 w 216"/>
                <a:gd name="T23" fmla="*/ 47 h 51"/>
                <a:gd name="T24" fmla="*/ 216 w 216"/>
                <a:gd name="T25" fmla="*/ 44 h 51"/>
                <a:gd name="T26" fmla="*/ 187 w 216"/>
                <a:gd name="T27" fmla="*/ 0 h 51"/>
                <a:gd name="T28" fmla="*/ 138 w 216"/>
                <a:gd name="T29" fmla="*/ 4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6" h="51">
                  <a:moveTo>
                    <a:pt x="138" y="41"/>
                  </a:moveTo>
                  <a:lnTo>
                    <a:pt x="124" y="0"/>
                  </a:lnTo>
                  <a:lnTo>
                    <a:pt x="70" y="41"/>
                  </a:lnTo>
                  <a:lnTo>
                    <a:pt x="57" y="0"/>
                  </a:lnTo>
                  <a:lnTo>
                    <a:pt x="0" y="43"/>
                  </a:lnTo>
                  <a:lnTo>
                    <a:pt x="3" y="48"/>
                  </a:lnTo>
                  <a:lnTo>
                    <a:pt x="54" y="11"/>
                  </a:lnTo>
                  <a:lnTo>
                    <a:pt x="67" y="51"/>
                  </a:lnTo>
                  <a:lnTo>
                    <a:pt x="121" y="11"/>
                  </a:lnTo>
                  <a:lnTo>
                    <a:pt x="134" y="51"/>
                  </a:lnTo>
                  <a:lnTo>
                    <a:pt x="185" y="10"/>
                  </a:lnTo>
                  <a:lnTo>
                    <a:pt x="211" y="47"/>
                  </a:lnTo>
                  <a:lnTo>
                    <a:pt x="216" y="44"/>
                  </a:lnTo>
                  <a:lnTo>
                    <a:pt x="187" y="0"/>
                  </a:lnTo>
                  <a:lnTo>
                    <a:pt x="138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1" name="Freeform 407"/>
            <p:cNvSpPr>
              <a:spLocks/>
            </p:cNvSpPr>
            <p:nvPr/>
          </p:nvSpPr>
          <p:spPr bwMode="auto">
            <a:xfrm>
              <a:off x="6392956" y="3772522"/>
              <a:ext cx="304223" cy="73239"/>
            </a:xfrm>
            <a:custGeom>
              <a:avLst/>
              <a:gdLst>
                <a:gd name="T0" fmla="*/ 138 w 216"/>
                <a:gd name="T1" fmla="*/ 41 h 52"/>
                <a:gd name="T2" fmla="*/ 124 w 216"/>
                <a:gd name="T3" fmla="*/ 0 h 52"/>
                <a:gd name="T4" fmla="*/ 70 w 216"/>
                <a:gd name="T5" fmla="*/ 41 h 52"/>
                <a:gd name="T6" fmla="*/ 57 w 216"/>
                <a:gd name="T7" fmla="*/ 0 h 52"/>
                <a:gd name="T8" fmla="*/ 0 w 216"/>
                <a:gd name="T9" fmla="*/ 43 h 52"/>
                <a:gd name="T10" fmla="*/ 3 w 216"/>
                <a:gd name="T11" fmla="*/ 48 h 52"/>
                <a:gd name="T12" fmla="*/ 54 w 216"/>
                <a:gd name="T13" fmla="*/ 11 h 52"/>
                <a:gd name="T14" fmla="*/ 67 w 216"/>
                <a:gd name="T15" fmla="*/ 52 h 52"/>
                <a:gd name="T16" fmla="*/ 121 w 216"/>
                <a:gd name="T17" fmla="*/ 11 h 52"/>
                <a:gd name="T18" fmla="*/ 134 w 216"/>
                <a:gd name="T19" fmla="*/ 52 h 52"/>
                <a:gd name="T20" fmla="*/ 185 w 216"/>
                <a:gd name="T21" fmla="*/ 11 h 52"/>
                <a:gd name="T22" fmla="*/ 211 w 216"/>
                <a:gd name="T23" fmla="*/ 47 h 52"/>
                <a:gd name="T24" fmla="*/ 216 w 216"/>
                <a:gd name="T25" fmla="*/ 44 h 52"/>
                <a:gd name="T26" fmla="*/ 187 w 216"/>
                <a:gd name="T27" fmla="*/ 0 h 52"/>
                <a:gd name="T28" fmla="*/ 138 w 216"/>
                <a:gd name="T29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6" h="52">
                  <a:moveTo>
                    <a:pt x="138" y="41"/>
                  </a:moveTo>
                  <a:lnTo>
                    <a:pt x="124" y="0"/>
                  </a:lnTo>
                  <a:lnTo>
                    <a:pt x="70" y="41"/>
                  </a:lnTo>
                  <a:lnTo>
                    <a:pt x="57" y="0"/>
                  </a:lnTo>
                  <a:lnTo>
                    <a:pt x="0" y="43"/>
                  </a:lnTo>
                  <a:lnTo>
                    <a:pt x="3" y="48"/>
                  </a:lnTo>
                  <a:lnTo>
                    <a:pt x="54" y="11"/>
                  </a:lnTo>
                  <a:lnTo>
                    <a:pt x="67" y="52"/>
                  </a:lnTo>
                  <a:lnTo>
                    <a:pt x="121" y="11"/>
                  </a:lnTo>
                  <a:lnTo>
                    <a:pt x="134" y="52"/>
                  </a:lnTo>
                  <a:lnTo>
                    <a:pt x="185" y="11"/>
                  </a:lnTo>
                  <a:lnTo>
                    <a:pt x="211" y="47"/>
                  </a:lnTo>
                  <a:lnTo>
                    <a:pt x="216" y="44"/>
                  </a:lnTo>
                  <a:lnTo>
                    <a:pt x="187" y="0"/>
                  </a:lnTo>
                  <a:lnTo>
                    <a:pt x="138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425437681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1" name="Group 570"/>
          <p:cNvGrpSpPr/>
          <p:nvPr/>
        </p:nvGrpSpPr>
        <p:grpSpPr>
          <a:xfrm>
            <a:off x="1878013" y="1589088"/>
            <a:ext cx="403225" cy="328613"/>
            <a:chOff x="1878013" y="1589088"/>
            <a:chExt cx="403225" cy="328613"/>
          </a:xfrm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1878013" y="1589088"/>
              <a:ext cx="403225" cy="328613"/>
            </a:xfrm>
            <a:custGeom>
              <a:avLst/>
              <a:gdLst>
                <a:gd name="T0" fmla="*/ 208 w 215"/>
                <a:gd name="T1" fmla="*/ 0 h 175"/>
                <a:gd name="T2" fmla="*/ 34 w 215"/>
                <a:gd name="T3" fmla="*/ 0 h 175"/>
                <a:gd name="T4" fmla="*/ 27 w 215"/>
                <a:gd name="T5" fmla="*/ 7 h 175"/>
                <a:gd name="T6" fmla="*/ 27 w 215"/>
                <a:gd name="T7" fmla="*/ 27 h 175"/>
                <a:gd name="T8" fmla="*/ 7 w 215"/>
                <a:gd name="T9" fmla="*/ 27 h 175"/>
                <a:gd name="T10" fmla="*/ 0 w 215"/>
                <a:gd name="T11" fmla="*/ 34 h 175"/>
                <a:gd name="T12" fmla="*/ 0 w 215"/>
                <a:gd name="T13" fmla="*/ 168 h 175"/>
                <a:gd name="T14" fmla="*/ 7 w 215"/>
                <a:gd name="T15" fmla="*/ 175 h 175"/>
                <a:gd name="T16" fmla="*/ 181 w 215"/>
                <a:gd name="T17" fmla="*/ 175 h 175"/>
                <a:gd name="T18" fmla="*/ 188 w 215"/>
                <a:gd name="T19" fmla="*/ 168 h 175"/>
                <a:gd name="T20" fmla="*/ 188 w 215"/>
                <a:gd name="T21" fmla="*/ 148 h 175"/>
                <a:gd name="T22" fmla="*/ 208 w 215"/>
                <a:gd name="T23" fmla="*/ 148 h 175"/>
                <a:gd name="T24" fmla="*/ 215 w 215"/>
                <a:gd name="T25" fmla="*/ 141 h 175"/>
                <a:gd name="T26" fmla="*/ 215 w 215"/>
                <a:gd name="T27" fmla="*/ 7 h 175"/>
                <a:gd name="T28" fmla="*/ 208 w 215"/>
                <a:gd name="T29" fmla="*/ 0 h 175"/>
                <a:gd name="T30" fmla="*/ 175 w 215"/>
                <a:gd name="T31" fmla="*/ 41 h 175"/>
                <a:gd name="T32" fmla="*/ 175 w 215"/>
                <a:gd name="T33" fmla="*/ 147 h 175"/>
                <a:gd name="T34" fmla="*/ 139 w 215"/>
                <a:gd name="T35" fmla="*/ 116 h 175"/>
                <a:gd name="T36" fmla="*/ 131 w 215"/>
                <a:gd name="T37" fmla="*/ 115 h 175"/>
                <a:gd name="T38" fmla="*/ 102 w 215"/>
                <a:gd name="T39" fmla="*/ 133 h 175"/>
                <a:gd name="T40" fmla="*/ 59 w 215"/>
                <a:gd name="T41" fmla="*/ 83 h 175"/>
                <a:gd name="T42" fmla="*/ 54 w 215"/>
                <a:gd name="T43" fmla="*/ 81 h 175"/>
                <a:gd name="T44" fmla="*/ 49 w 215"/>
                <a:gd name="T45" fmla="*/ 83 h 175"/>
                <a:gd name="T46" fmla="*/ 14 w 215"/>
                <a:gd name="T47" fmla="*/ 118 h 175"/>
                <a:gd name="T48" fmla="*/ 14 w 215"/>
                <a:gd name="T49" fmla="*/ 41 h 175"/>
                <a:gd name="T50" fmla="*/ 175 w 215"/>
                <a:gd name="T51" fmla="*/ 41 h 175"/>
                <a:gd name="T52" fmla="*/ 14 w 215"/>
                <a:gd name="T53" fmla="*/ 137 h 175"/>
                <a:gd name="T54" fmla="*/ 53 w 215"/>
                <a:gd name="T55" fmla="*/ 97 h 175"/>
                <a:gd name="T56" fmla="*/ 96 w 215"/>
                <a:gd name="T57" fmla="*/ 146 h 175"/>
                <a:gd name="T58" fmla="*/ 104 w 215"/>
                <a:gd name="T59" fmla="*/ 147 h 175"/>
                <a:gd name="T60" fmla="*/ 134 w 215"/>
                <a:gd name="T61" fmla="*/ 129 h 175"/>
                <a:gd name="T62" fmla="*/ 171 w 215"/>
                <a:gd name="T63" fmla="*/ 161 h 175"/>
                <a:gd name="T64" fmla="*/ 14 w 215"/>
                <a:gd name="T65" fmla="*/ 161 h 175"/>
                <a:gd name="T66" fmla="*/ 14 w 215"/>
                <a:gd name="T67" fmla="*/ 137 h 175"/>
                <a:gd name="T68" fmla="*/ 201 w 215"/>
                <a:gd name="T69" fmla="*/ 135 h 175"/>
                <a:gd name="T70" fmla="*/ 188 w 215"/>
                <a:gd name="T71" fmla="*/ 135 h 175"/>
                <a:gd name="T72" fmla="*/ 188 w 215"/>
                <a:gd name="T73" fmla="*/ 34 h 175"/>
                <a:gd name="T74" fmla="*/ 181 w 215"/>
                <a:gd name="T75" fmla="*/ 27 h 175"/>
                <a:gd name="T76" fmla="*/ 40 w 215"/>
                <a:gd name="T77" fmla="*/ 27 h 175"/>
                <a:gd name="T78" fmla="*/ 40 w 215"/>
                <a:gd name="T79" fmla="*/ 14 h 175"/>
                <a:gd name="T80" fmla="*/ 201 w 215"/>
                <a:gd name="T81" fmla="*/ 14 h 175"/>
                <a:gd name="T82" fmla="*/ 201 w 215"/>
                <a:gd name="T83" fmla="*/ 13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5" h="175">
                  <a:moveTo>
                    <a:pt x="208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0" y="0"/>
                    <a:pt x="27" y="3"/>
                    <a:pt x="27" y="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27"/>
                    <a:pt x="0" y="30"/>
                    <a:pt x="0" y="3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2"/>
                    <a:pt x="3" y="175"/>
                    <a:pt x="7" y="175"/>
                  </a:cubicBezTo>
                  <a:cubicBezTo>
                    <a:pt x="181" y="175"/>
                    <a:pt x="181" y="175"/>
                    <a:pt x="181" y="175"/>
                  </a:cubicBezTo>
                  <a:cubicBezTo>
                    <a:pt x="185" y="175"/>
                    <a:pt x="188" y="172"/>
                    <a:pt x="188" y="168"/>
                  </a:cubicBezTo>
                  <a:cubicBezTo>
                    <a:pt x="188" y="148"/>
                    <a:pt x="188" y="148"/>
                    <a:pt x="188" y="148"/>
                  </a:cubicBezTo>
                  <a:cubicBezTo>
                    <a:pt x="208" y="148"/>
                    <a:pt x="208" y="148"/>
                    <a:pt x="208" y="148"/>
                  </a:cubicBezTo>
                  <a:cubicBezTo>
                    <a:pt x="212" y="148"/>
                    <a:pt x="215" y="145"/>
                    <a:pt x="215" y="141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lose/>
                  <a:moveTo>
                    <a:pt x="175" y="41"/>
                  </a:moveTo>
                  <a:cubicBezTo>
                    <a:pt x="175" y="147"/>
                    <a:pt x="175" y="147"/>
                    <a:pt x="175" y="147"/>
                  </a:cubicBezTo>
                  <a:cubicBezTo>
                    <a:pt x="139" y="116"/>
                    <a:pt x="139" y="116"/>
                    <a:pt x="139" y="116"/>
                  </a:cubicBezTo>
                  <a:cubicBezTo>
                    <a:pt x="136" y="114"/>
                    <a:pt x="133" y="114"/>
                    <a:pt x="131" y="115"/>
                  </a:cubicBezTo>
                  <a:cubicBezTo>
                    <a:pt x="102" y="133"/>
                    <a:pt x="102" y="133"/>
                    <a:pt x="102" y="13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8" y="82"/>
                    <a:pt x="56" y="81"/>
                    <a:pt x="54" y="81"/>
                  </a:cubicBezTo>
                  <a:cubicBezTo>
                    <a:pt x="52" y="81"/>
                    <a:pt x="50" y="82"/>
                    <a:pt x="49" y="83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4" y="41"/>
                    <a:pt x="14" y="41"/>
                    <a:pt x="14" y="41"/>
                  </a:cubicBezTo>
                  <a:lnTo>
                    <a:pt x="175" y="41"/>
                  </a:lnTo>
                  <a:close/>
                  <a:moveTo>
                    <a:pt x="14" y="137"/>
                  </a:moveTo>
                  <a:cubicBezTo>
                    <a:pt x="53" y="97"/>
                    <a:pt x="53" y="97"/>
                    <a:pt x="53" y="97"/>
                  </a:cubicBezTo>
                  <a:cubicBezTo>
                    <a:pt x="96" y="146"/>
                    <a:pt x="96" y="146"/>
                    <a:pt x="96" y="146"/>
                  </a:cubicBezTo>
                  <a:cubicBezTo>
                    <a:pt x="98" y="148"/>
                    <a:pt x="101" y="149"/>
                    <a:pt x="104" y="147"/>
                  </a:cubicBezTo>
                  <a:cubicBezTo>
                    <a:pt x="134" y="129"/>
                    <a:pt x="134" y="129"/>
                    <a:pt x="134" y="129"/>
                  </a:cubicBezTo>
                  <a:cubicBezTo>
                    <a:pt x="171" y="161"/>
                    <a:pt x="171" y="161"/>
                    <a:pt x="171" y="161"/>
                  </a:cubicBezTo>
                  <a:cubicBezTo>
                    <a:pt x="14" y="161"/>
                    <a:pt x="14" y="161"/>
                    <a:pt x="14" y="161"/>
                  </a:cubicBezTo>
                  <a:lnTo>
                    <a:pt x="14" y="137"/>
                  </a:lnTo>
                  <a:close/>
                  <a:moveTo>
                    <a:pt x="201" y="135"/>
                  </a:moveTo>
                  <a:cubicBezTo>
                    <a:pt x="188" y="135"/>
                    <a:pt x="188" y="135"/>
                    <a:pt x="188" y="135"/>
                  </a:cubicBezTo>
                  <a:cubicBezTo>
                    <a:pt x="188" y="34"/>
                    <a:pt x="188" y="34"/>
                    <a:pt x="188" y="34"/>
                  </a:cubicBezTo>
                  <a:cubicBezTo>
                    <a:pt x="188" y="30"/>
                    <a:pt x="185" y="27"/>
                    <a:pt x="181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201" y="14"/>
                    <a:pt x="201" y="14"/>
                    <a:pt x="201" y="14"/>
                  </a:cubicBezTo>
                  <a:lnTo>
                    <a:pt x="201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6"/>
            <p:cNvSpPr>
              <a:spLocks noEditPoints="1"/>
            </p:cNvSpPr>
            <p:nvPr/>
          </p:nvSpPr>
          <p:spPr bwMode="auto">
            <a:xfrm>
              <a:off x="2090738" y="1690688"/>
              <a:ext cx="88900" cy="87313"/>
            </a:xfrm>
            <a:custGeom>
              <a:avLst/>
              <a:gdLst>
                <a:gd name="T0" fmla="*/ 24 w 47"/>
                <a:gd name="T1" fmla="*/ 47 h 47"/>
                <a:gd name="T2" fmla="*/ 47 w 47"/>
                <a:gd name="T3" fmla="*/ 24 h 47"/>
                <a:gd name="T4" fmla="*/ 24 w 47"/>
                <a:gd name="T5" fmla="*/ 0 h 47"/>
                <a:gd name="T6" fmla="*/ 0 w 47"/>
                <a:gd name="T7" fmla="*/ 24 h 47"/>
                <a:gd name="T8" fmla="*/ 24 w 47"/>
                <a:gd name="T9" fmla="*/ 47 h 47"/>
                <a:gd name="T10" fmla="*/ 24 w 47"/>
                <a:gd name="T11" fmla="*/ 13 h 47"/>
                <a:gd name="T12" fmla="*/ 34 w 47"/>
                <a:gd name="T13" fmla="*/ 24 h 47"/>
                <a:gd name="T14" fmla="*/ 24 w 47"/>
                <a:gd name="T15" fmla="*/ 34 h 47"/>
                <a:gd name="T16" fmla="*/ 14 w 47"/>
                <a:gd name="T17" fmla="*/ 24 h 47"/>
                <a:gd name="T18" fmla="*/ 24 w 47"/>
                <a:gd name="T19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7">
                  <a:moveTo>
                    <a:pt x="24" y="47"/>
                  </a:moveTo>
                  <a:cubicBezTo>
                    <a:pt x="37" y="47"/>
                    <a:pt x="47" y="36"/>
                    <a:pt x="47" y="24"/>
                  </a:cubicBezTo>
                  <a:cubicBezTo>
                    <a:pt x="47" y="11"/>
                    <a:pt x="37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36"/>
                    <a:pt x="11" y="47"/>
                    <a:pt x="24" y="47"/>
                  </a:cubicBezTo>
                  <a:close/>
                  <a:moveTo>
                    <a:pt x="24" y="13"/>
                  </a:moveTo>
                  <a:cubicBezTo>
                    <a:pt x="29" y="13"/>
                    <a:pt x="34" y="18"/>
                    <a:pt x="34" y="24"/>
                  </a:cubicBezTo>
                  <a:cubicBezTo>
                    <a:pt x="34" y="29"/>
                    <a:pt x="29" y="34"/>
                    <a:pt x="24" y="34"/>
                  </a:cubicBezTo>
                  <a:cubicBezTo>
                    <a:pt x="18" y="34"/>
                    <a:pt x="14" y="29"/>
                    <a:pt x="14" y="24"/>
                  </a:cubicBezTo>
                  <a:cubicBezTo>
                    <a:pt x="14" y="18"/>
                    <a:pt x="18" y="13"/>
                    <a:pt x="24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0" name="Group 569"/>
          <p:cNvGrpSpPr/>
          <p:nvPr/>
        </p:nvGrpSpPr>
        <p:grpSpPr>
          <a:xfrm>
            <a:off x="630238" y="1608138"/>
            <a:ext cx="404813" cy="290513"/>
            <a:chOff x="630238" y="1608138"/>
            <a:chExt cx="404813" cy="290513"/>
          </a:xfrm>
        </p:grpSpPr>
        <p:sp>
          <p:nvSpPr>
            <p:cNvPr id="9" name="Freeform 7"/>
            <p:cNvSpPr>
              <a:spLocks noEditPoints="1"/>
            </p:cNvSpPr>
            <p:nvPr/>
          </p:nvSpPr>
          <p:spPr bwMode="auto">
            <a:xfrm>
              <a:off x="630238" y="1608138"/>
              <a:ext cx="404813" cy="290513"/>
            </a:xfrm>
            <a:custGeom>
              <a:avLst/>
              <a:gdLst>
                <a:gd name="T0" fmla="*/ 0 w 215"/>
                <a:gd name="T1" fmla="*/ 148 h 155"/>
                <a:gd name="T2" fmla="*/ 7 w 215"/>
                <a:gd name="T3" fmla="*/ 155 h 155"/>
                <a:gd name="T4" fmla="*/ 208 w 215"/>
                <a:gd name="T5" fmla="*/ 155 h 155"/>
                <a:gd name="T6" fmla="*/ 215 w 215"/>
                <a:gd name="T7" fmla="*/ 148 h 155"/>
                <a:gd name="T8" fmla="*/ 215 w 215"/>
                <a:gd name="T9" fmla="*/ 27 h 155"/>
                <a:gd name="T10" fmla="*/ 208 w 215"/>
                <a:gd name="T11" fmla="*/ 21 h 155"/>
                <a:gd name="T12" fmla="*/ 67 w 215"/>
                <a:gd name="T13" fmla="*/ 21 h 155"/>
                <a:gd name="T14" fmla="*/ 67 w 215"/>
                <a:gd name="T15" fmla="*/ 7 h 155"/>
                <a:gd name="T16" fmla="*/ 60 w 215"/>
                <a:gd name="T17" fmla="*/ 0 h 155"/>
                <a:gd name="T18" fmla="*/ 27 w 215"/>
                <a:gd name="T19" fmla="*/ 0 h 155"/>
                <a:gd name="T20" fmla="*/ 20 w 215"/>
                <a:gd name="T21" fmla="*/ 7 h 155"/>
                <a:gd name="T22" fmla="*/ 20 w 215"/>
                <a:gd name="T23" fmla="*/ 21 h 155"/>
                <a:gd name="T24" fmla="*/ 7 w 215"/>
                <a:gd name="T25" fmla="*/ 21 h 155"/>
                <a:gd name="T26" fmla="*/ 0 w 215"/>
                <a:gd name="T27" fmla="*/ 27 h 155"/>
                <a:gd name="T28" fmla="*/ 0 w 215"/>
                <a:gd name="T29" fmla="*/ 148 h 155"/>
                <a:gd name="T30" fmla="*/ 33 w 215"/>
                <a:gd name="T31" fmla="*/ 14 h 155"/>
                <a:gd name="T32" fmla="*/ 54 w 215"/>
                <a:gd name="T33" fmla="*/ 14 h 155"/>
                <a:gd name="T34" fmla="*/ 54 w 215"/>
                <a:gd name="T35" fmla="*/ 21 h 155"/>
                <a:gd name="T36" fmla="*/ 33 w 215"/>
                <a:gd name="T37" fmla="*/ 21 h 155"/>
                <a:gd name="T38" fmla="*/ 33 w 215"/>
                <a:gd name="T39" fmla="*/ 14 h 155"/>
                <a:gd name="T40" fmla="*/ 13 w 215"/>
                <a:gd name="T41" fmla="*/ 34 h 155"/>
                <a:gd name="T42" fmla="*/ 201 w 215"/>
                <a:gd name="T43" fmla="*/ 34 h 155"/>
                <a:gd name="T44" fmla="*/ 201 w 215"/>
                <a:gd name="T45" fmla="*/ 141 h 155"/>
                <a:gd name="T46" fmla="*/ 13 w 215"/>
                <a:gd name="T47" fmla="*/ 141 h 155"/>
                <a:gd name="T48" fmla="*/ 13 w 215"/>
                <a:gd name="T49" fmla="*/ 3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55">
                  <a:moveTo>
                    <a:pt x="0" y="148"/>
                  </a:moveTo>
                  <a:cubicBezTo>
                    <a:pt x="0" y="152"/>
                    <a:pt x="3" y="155"/>
                    <a:pt x="7" y="155"/>
                  </a:cubicBezTo>
                  <a:cubicBezTo>
                    <a:pt x="208" y="155"/>
                    <a:pt x="208" y="155"/>
                    <a:pt x="208" y="155"/>
                  </a:cubicBezTo>
                  <a:cubicBezTo>
                    <a:pt x="212" y="155"/>
                    <a:pt x="215" y="152"/>
                    <a:pt x="215" y="148"/>
                  </a:cubicBezTo>
                  <a:cubicBezTo>
                    <a:pt x="215" y="27"/>
                    <a:pt x="215" y="27"/>
                    <a:pt x="215" y="27"/>
                  </a:cubicBezTo>
                  <a:cubicBezTo>
                    <a:pt x="215" y="24"/>
                    <a:pt x="212" y="21"/>
                    <a:pt x="208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3"/>
                    <a:pt x="64" y="0"/>
                    <a:pt x="60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3" y="21"/>
                    <a:pt x="0" y="24"/>
                    <a:pt x="0" y="27"/>
                  </a:cubicBezTo>
                  <a:lnTo>
                    <a:pt x="0" y="148"/>
                  </a:lnTo>
                  <a:close/>
                  <a:moveTo>
                    <a:pt x="33" y="14"/>
                  </a:moveTo>
                  <a:cubicBezTo>
                    <a:pt x="54" y="14"/>
                    <a:pt x="54" y="14"/>
                    <a:pt x="54" y="14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33" y="21"/>
                    <a:pt x="33" y="21"/>
                    <a:pt x="33" y="21"/>
                  </a:cubicBezTo>
                  <a:lnTo>
                    <a:pt x="33" y="14"/>
                  </a:lnTo>
                  <a:close/>
                  <a:moveTo>
                    <a:pt x="13" y="34"/>
                  </a:moveTo>
                  <a:cubicBezTo>
                    <a:pt x="201" y="34"/>
                    <a:pt x="201" y="34"/>
                    <a:pt x="201" y="34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13" y="141"/>
                    <a:pt x="13" y="141"/>
                    <a:pt x="13" y="141"/>
                  </a:cubicBezTo>
                  <a:lnTo>
                    <a:pt x="13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" name="Freeform 8"/>
            <p:cNvSpPr>
              <a:spLocks noEditPoints="1"/>
            </p:cNvSpPr>
            <p:nvPr/>
          </p:nvSpPr>
          <p:spPr bwMode="auto">
            <a:xfrm>
              <a:off x="806450" y="1695450"/>
              <a:ext cx="150813" cy="152400"/>
            </a:xfrm>
            <a:custGeom>
              <a:avLst/>
              <a:gdLst>
                <a:gd name="T0" fmla="*/ 40 w 80"/>
                <a:gd name="T1" fmla="*/ 0 h 81"/>
                <a:gd name="T2" fmla="*/ 0 w 80"/>
                <a:gd name="T3" fmla="*/ 41 h 81"/>
                <a:gd name="T4" fmla="*/ 40 w 80"/>
                <a:gd name="T5" fmla="*/ 81 h 81"/>
                <a:gd name="T6" fmla="*/ 80 w 80"/>
                <a:gd name="T7" fmla="*/ 41 h 81"/>
                <a:gd name="T8" fmla="*/ 40 w 80"/>
                <a:gd name="T9" fmla="*/ 0 h 81"/>
                <a:gd name="T10" fmla="*/ 40 w 80"/>
                <a:gd name="T11" fmla="*/ 67 h 81"/>
                <a:gd name="T12" fmla="*/ 13 w 80"/>
                <a:gd name="T13" fmla="*/ 41 h 81"/>
                <a:gd name="T14" fmla="*/ 40 w 80"/>
                <a:gd name="T15" fmla="*/ 14 h 81"/>
                <a:gd name="T16" fmla="*/ 67 w 80"/>
                <a:gd name="T17" fmla="*/ 41 h 81"/>
                <a:gd name="T18" fmla="*/ 40 w 80"/>
                <a:gd name="T19" fmla="*/ 6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18" y="0"/>
                    <a:pt x="0" y="18"/>
                    <a:pt x="0" y="41"/>
                  </a:cubicBezTo>
                  <a:cubicBezTo>
                    <a:pt x="0" y="63"/>
                    <a:pt x="18" y="81"/>
                    <a:pt x="40" y="81"/>
                  </a:cubicBezTo>
                  <a:cubicBezTo>
                    <a:pt x="62" y="81"/>
                    <a:pt x="80" y="63"/>
                    <a:pt x="80" y="41"/>
                  </a:cubicBezTo>
                  <a:cubicBezTo>
                    <a:pt x="80" y="18"/>
                    <a:pt x="62" y="0"/>
                    <a:pt x="40" y="0"/>
                  </a:cubicBezTo>
                  <a:close/>
                  <a:moveTo>
                    <a:pt x="40" y="67"/>
                  </a:moveTo>
                  <a:cubicBezTo>
                    <a:pt x="25" y="67"/>
                    <a:pt x="13" y="55"/>
                    <a:pt x="13" y="41"/>
                  </a:cubicBezTo>
                  <a:cubicBezTo>
                    <a:pt x="13" y="26"/>
                    <a:pt x="25" y="14"/>
                    <a:pt x="40" y="14"/>
                  </a:cubicBezTo>
                  <a:cubicBezTo>
                    <a:pt x="55" y="14"/>
                    <a:pt x="67" y="26"/>
                    <a:pt x="67" y="41"/>
                  </a:cubicBezTo>
                  <a:cubicBezTo>
                    <a:pt x="67" y="55"/>
                    <a:pt x="55" y="67"/>
                    <a:pt x="40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681038" y="1703388"/>
              <a:ext cx="61913" cy="23813"/>
            </a:xfrm>
            <a:custGeom>
              <a:avLst/>
              <a:gdLst>
                <a:gd name="T0" fmla="*/ 27 w 33"/>
                <a:gd name="T1" fmla="*/ 0 h 13"/>
                <a:gd name="T2" fmla="*/ 6 w 33"/>
                <a:gd name="T3" fmla="*/ 0 h 13"/>
                <a:gd name="T4" fmla="*/ 0 w 33"/>
                <a:gd name="T5" fmla="*/ 6 h 13"/>
                <a:gd name="T6" fmla="*/ 6 w 33"/>
                <a:gd name="T7" fmla="*/ 13 h 13"/>
                <a:gd name="T8" fmla="*/ 27 w 33"/>
                <a:gd name="T9" fmla="*/ 13 h 13"/>
                <a:gd name="T10" fmla="*/ 33 w 33"/>
                <a:gd name="T11" fmla="*/ 6 h 13"/>
                <a:gd name="T12" fmla="*/ 27 w 3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3">
                  <a:moveTo>
                    <a:pt x="2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30" y="13"/>
                    <a:pt x="33" y="10"/>
                    <a:pt x="33" y="6"/>
                  </a:cubicBezTo>
                  <a:cubicBezTo>
                    <a:pt x="33" y="3"/>
                    <a:pt x="30" y="0"/>
                    <a:pt x="2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69" name="Group 568"/>
          <p:cNvGrpSpPr/>
          <p:nvPr/>
        </p:nvGrpSpPr>
        <p:grpSpPr>
          <a:xfrm>
            <a:off x="1254125" y="1608138"/>
            <a:ext cx="403225" cy="290513"/>
            <a:chOff x="1254125" y="1608138"/>
            <a:chExt cx="403225" cy="290513"/>
          </a:xfrm>
        </p:grpSpPr>
        <p:sp>
          <p:nvSpPr>
            <p:cNvPr id="12" name="Freeform 10"/>
            <p:cNvSpPr>
              <a:spLocks noEditPoints="1"/>
            </p:cNvSpPr>
            <p:nvPr/>
          </p:nvSpPr>
          <p:spPr bwMode="auto">
            <a:xfrm>
              <a:off x="1254125" y="1608138"/>
              <a:ext cx="403225" cy="290513"/>
            </a:xfrm>
            <a:custGeom>
              <a:avLst/>
              <a:gdLst>
                <a:gd name="T0" fmla="*/ 7 w 215"/>
                <a:gd name="T1" fmla="*/ 155 h 155"/>
                <a:gd name="T2" fmla="*/ 208 w 215"/>
                <a:gd name="T3" fmla="*/ 155 h 155"/>
                <a:gd name="T4" fmla="*/ 215 w 215"/>
                <a:gd name="T5" fmla="*/ 148 h 155"/>
                <a:gd name="T6" fmla="*/ 215 w 215"/>
                <a:gd name="T7" fmla="*/ 7 h 155"/>
                <a:gd name="T8" fmla="*/ 208 w 215"/>
                <a:gd name="T9" fmla="*/ 0 h 155"/>
                <a:gd name="T10" fmla="*/ 7 w 215"/>
                <a:gd name="T11" fmla="*/ 0 h 155"/>
                <a:gd name="T12" fmla="*/ 0 w 215"/>
                <a:gd name="T13" fmla="*/ 7 h 155"/>
                <a:gd name="T14" fmla="*/ 0 w 215"/>
                <a:gd name="T15" fmla="*/ 148 h 155"/>
                <a:gd name="T16" fmla="*/ 7 w 215"/>
                <a:gd name="T17" fmla="*/ 155 h 155"/>
                <a:gd name="T18" fmla="*/ 13 w 215"/>
                <a:gd name="T19" fmla="*/ 141 h 155"/>
                <a:gd name="T20" fmla="*/ 13 w 215"/>
                <a:gd name="T21" fmla="*/ 131 h 155"/>
                <a:gd name="T22" fmla="*/ 80 w 215"/>
                <a:gd name="T23" fmla="*/ 70 h 155"/>
                <a:gd name="T24" fmla="*/ 116 w 215"/>
                <a:gd name="T25" fmla="*/ 106 h 155"/>
                <a:gd name="T26" fmla="*/ 121 w 215"/>
                <a:gd name="T27" fmla="*/ 108 h 155"/>
                <a:gd name="T28" fmla="*/ 126 w 215"/>
                <a:gd name="T29" fmla="*/ 105 h 155"/>
                <a:gd name="T30" fmla="*/ 142 w 215"/>
                <a:gd name="T31" fmla="*/ 84 h 155"/>
                <a:gd name="T32" fmla="*/ 201 w 215"/>
                <a:gd name="T33" fmla="*/ 138 h 155"/>
                <a:gd name="T34" fmla="*/ 201 w 215"/>
                <a:gd name="T35" fmla="*/ 141 h 155"/>
                <a:gd name="T36" fmla="*/ 13 w 215"/>
                <a:gd name="T37" fmla="*/ 141 h 155"/>
                <a:gd name="T38" fmla="*/ 201 w 215"/>
                <a:gd name="T39" fmla="*/ 14 h 155"/>
                <a:gd name="T40" fmla="*/ 201 w 215"/>
                <a:gd name="T41" fmla="*/ 120 h 155"/>
                <a:gd name="T42" fmla="*/ 145 w 215"/>
                <a:gd name="T43" fmla="*/ 69 h 155"/>
                <a:gd name="T44" fmla="*/ 140 w 215"/>
                <a:gd name="T45" fmla="*/ 68 h 155"/>
                <a:gd name="T46" fmla="*/ 136 w 215"/>
                <a:gd name="T47" fmla="*/ 70 h 155"/>
                <a:gd name="T48" fmla="*/ 120 w 215"/>
                <a:gd name="T49" fmla="*/ 91 h 155"/>
                <a:gd name="T50" fmla="*/ 85 w 215"/>
                <a:gd name="T51" fmla="*/ 56 h 155"/>
                <a:gd name="T52" fmla="*/ 76 w 215"/>
                <a:gd name="T53" fmla="*/ 56 h 155"/>
                <a:gd name="T54" fmla="*/ 13 w 215"/>
                <a:gd name="T55" fmla="*/ 113 h 155"/>
                <a:gd name="T56" fmla="*/ 13 w 215"/>
                <a:gd name="T57" fmla="*/ 14 h 155"/>
                <a:gd name="T58" fmla="*/ 201 w 215"/>
                <a:gd name="T59" fmla="*/ 1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5" h="155">
                  <a:moveTo>
                    <a:pt x="7" y="155"/>
                  </a:moveTo>
                  <a:cubicBezTo>
                    <a:pt x="208" y="155"/>
                    <a:pt x="208" y="155"/>
                    <a:pt x="208" y="155"/>
                  </a:cubicBezTo>
                  <a:cubicBezTo>
                    <a:pt x="212" y="155"/>
                    <a:pt x="215" y="152"/>
                    <a:pt x="215" y="148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2"/>
                    <a:pt x="3" y="155"/>
                    <a:pt x="7" y="155"/>
                  </a:cubicBezTo>
                  <a:close/>
                  <a:moveTo>
                    <a:pt x="13" y="141"/>
                  </a:moveTo>
                  <a:cubicBezTo>
                    <a:pt x="13" y="131"/>
                    <a:pt x="13" y="131"/>
                    <a:pt x="13" y="131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7" y="107"/>
                    <a:pt x="119" y="108"/>
                    <a:pt x="121" y="108"/>
                  </a:cubicBezTo>
                  <a:cubicBezTo>
                    <a:pt x="123" y="108"/>
                    <a:pt x="125" y="107"/>
                    <a:pt x="126" y="105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201" y="138"/>
                    <a:pt x="201" y="138"/>
                    <a:pt x="201" y="138"/>
                  </a:cubicBezTo>
                  <a:cubicBezTo>
                    <a:pt x="201" y="141"/>
                    <a:pt x="201" y="141"/>
                    <a:pt x="201" y="141"/>
                  </a:cubicBezTo>
                  <a:lnTo>
                    <a:pt x="13" y="141"/>
                  </a:lnTo>
                  <a:close/>
                  <a:moveTo>
                    <a:pt x="201" y="14"/>
                  </a:moveTo>
                  <a:cubicBezTo>
                    <a:pt x="201" y="120"/>
                    <a:pt x="201" y="120"/>
                    <a:pt x="201" y="12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44" y="68"/>
                    <a:pt x="142" y="67"/>
                    <a:pt x="140" y="68"/>
                  </a:cubicBezTo>
                  <a:cubicBezTo>
                    <a:pt x="138" y="68"/>
                    <a:pt x="137" y="69"/>
                    <a:pt x="136" y="70"/>
                  </a:cubicBezTo>
                  <a:cubicBezTo>
                    <a:pt x="120" y="91"/>
                    <a:pt x="120" y="91"/>
                    <a:pt x="120" y="91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3" y="54"/>
                    <a:pt x="79" y="53"/>
                    <a:pt x="76" y="56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3" y="14"/>
                    <a:pt x="13" y="14"/>
                    <a:pt x="13" y="14"/>
                  </a:cubicBezTo>
                  <a:lnTo>
                    <a:pt x="20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Freeform 11"/>
            <p:cNvSpPr>
              <a:spLocks noEditPoints="1"/>
            </p:cNvSpPr>
            <p:nvPr/>
          </p:nvSpPr>
          <p:spPr bwMode="auto">
            <a:xfrm>
              <a:off x="1531938" y="1647825"/>
              <a:ext cx="88900" cy="87313"/>
            </a:xfrm>
            <a:custGeom>
              <a:avLst/>
              <a:gdLst>
                <a:gd name="T0" fmla="*/ 23 w 47"/>
                <a:gd name="T1" fmla="*/ 47 h 47"/>
                <a:gd name="T2" fmla="*/ 47 w 47"/>
                <a:gd name="T3" fmla="*/ 23 h 47"/>
                <a:gd name="T4" fmla="*/ 23 w 47"/>
                <a:gd name="T5" fmla="*/ 0 h 47"/>
                <a:gd name="T6" fmla="*/ 0 w 47"/>
                <a:gd name="T7" fmla="*/ 23 h 47"/>
                <a:gd name="T8" fmla="*/ 23 w 47"/>
                <a:gd name="T9" fmla="*/ 47 h 47"/>
                <a:gd name="T10" fmla="*/ 23 w 47"/>
                <a:gd name="T11" fmla="*/ 13 h 47"/>
                <a:gd name="T12" fmla="*/ 33 w 47"/>
                <a:gd name="T13" fmla="*/ 23 h 47"/>
                <a:gd name="T14" fmla="*/ 23 w 47"/>
                <a:gd name="T15" fmla="*/ 33 h 47"/>
                <a:gd name="T16" fmla="*/ 13 w 47"/>
                <a:gd name="T17" fmla="*/ 23 h 47"/>
                <a:gd name="T18" fmla="*/ 23 w 47"/>
                <a:gd name="T19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7">
                  <a:moveTo>
                    <a:pt x="23" y="47"/>
                  </a:moveTo>
                  <a:cubicBezTo>
                    <a:pt x="36" y="47"/>
                    <a:pt x="47" y="36"/>
                    <a:pt x="47" y="23"/>
                  </a:cubicBezTo>
                  <a:cubicBezTo>
                    <a:pt x="47" y="10"/>
                    <a:pt x="36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36"/>
                    <a:pt x="10" y="47"/>
                    <a:pt x="23" y="47"/>
                  </a:cubicBezTo>
                  <a:close/>
                  <a:moveTo>
                    <a:pt x="23" y="13"/>
                  </a:moveTo>
                  <a:cubicBezTo>
                    <a:pt x="29" y="13"/>
                    <a:pt x="33" y="18"/>
                    <a:pt x="33" y="23"/>
                  </a:cubicBezTo>
                  <a:cubicBezTo>
                    <a:pt x="33" y="29"/>
                    <a:pt x="29" y="33"/>
                    <a:pt x="23" y="33"/>
                  </a:cubicBezTo>
                  <a:cubicBezTo>
                    <a:pt x="18" y="33"/>
                    <a:pt x="13" y="29"/>
                    <a:pt x="13" y="23"/>
                  </a:cubicBezTo>
                  <a:cubicBezTo>
                    <a:pt x="13" y="18"/>
                    <a:pt x="18" y="13"/>
                    <a:pt x="23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4" name="Freeform 12"/>
          <p:cNvSpPr>
            <a:spLocks noEditPoints="1"/>
          </p:cNvSpPr>
          <p:nvPr/>
        </p:nvSpPr>
        <p:spPr bwMode="auto">
          <a:xfrm>
            <a:off x="2500313" y="1550988"/>
            <a:ext cx="404813" cy="404813"/>
          </a:xfrm>
          <a:custGeom>
            <a:avLst/>
            <a:gdLst>
              <a:gd name="T0" fmla="*/ 201 w 215"/>
              <a:gd name="T1" fmla="*/ 202 h 215"/>
              <a:gd name="T2" fmla="*/ 188 w 215"/>
              <a:gd name="T3" fmla="*/ 94 h 215"/>
              <a:gd name="T4" fmla="*/ 155 w 215"/>
              <a:gd name="T5" fmla="*/ 108 h 215"/>
              <a:gd name="T6" fmla="*/ 148 w 215"/>
              <a:gd name="T7" fmla="*/ 202 h 215"/>
              <a:gd name="T8" fmla="*/ 134 w 215"/>
              <a:gd name="T9" fmla="*/ 27 h 215"/>
              <a:gd name="T10" fmla="*/ 101 w 215"/>
              <a:gd name="T11" fmla="*/ 41 h 215"/>
              <a:gd name="T12" fmla="*/ 94 w 215"/>
              <a:gd name="T13" fmla="*/ 202 h 215"/>
              <a:gd name="T14" fmla="*/ 81 w 215"/>
              <a:gd name="T15" fmla="*/ 128 h 215"/>
              <a:gd name="T16" fmla="*/ 47 w 215"/>
              <a:gd name="T17" fmla="*/ 141 h 215"/>
              <a:gd name="T18" fmla="*/ 14 w 215"/>
              <a:gd name="T19" fmla="*/ 202 h 215"/>
              <a:gd name="T20" fmla="*/ 27 w 215"/>
              <a:gd name="T21" fmla="*/ 175 h 215"/>
              <a:gd name="T22" fmla="*/ 27 w 215"/>
              <a:gd name="T23" fmla="*/ 161 h 215"/>
              <a:gd name="T24" fmla="*/ 14 w 215"/>
              <a:gd name="T25" fmla="*/ 141 h 215"/>
              <a:gd name="T26" fmla="*/ 14 w 215"/>
              <a:gd name="T27" fmla="*/ 128 h 215"/>
              <a:gd name="T28" fmla="*/ 27 w 215"/>
              <a:gd name="T29" fmla="*/ 108 h 215"/>
              <a:gd name="T30" fmla="*/ 27 w 215"/>
              <a:gd name="T31" fmla="*/ 94 h 215"/>
              <a:gd name="T32" fmla="*/ 14 w 215"/>
              <a:gd name="T33" fmla="*/ 74 h 215"/>
              <a:gd name="T34" fmla="*/ 14 w 215"/>
              <a:gd name="T35" fmla="*/ 61 h 215"/>
              <a:gd name="T36" fmla="*/ 27 w 215"/>
              <a:gd name="T37" fmla="*/ 41 h 215"/>
              <a:gd name="T38" fmla="*/ 27 w 215"/>
              <a:gd name="T39" fmla="*/ 27 h 215"/>
              <a:gd name="T40" fmla="*/ 14 w 215"/>
              <a:gd name="T41" fmla="*/ 7 h 215"/>
              <a:gd name="T42" fmla="*/ 0 w 215"/>
              <a:gd name="T43" fmla="*/ 7 h 215"/>
              <a:gd name="T44" fmla="*/ 14 w 215"/>
              <a:gd name="T45" fmla="*/ 215 h 215"/>
              <a:gd name="T46" fmla="*/ 215 w 215"/>
              <a:gd name="T47" fmla="*/ 208 h 215"/>
              <a:gd name="T48" fmla="*/ 168 w 215"/>
              <a:gd name="T49" fmla="*/ 108 h 215"/>
              <a:gd name="T50" fmla="*/ 188 w 215"/>
              <a:gd name="T51" fmla="*/ 202 h 215"/>
              <a:gd name="T52" fmla="*/ 168 w 215"/>
              <a:gd name="T53" fmla="*/ 108 h 215"/>
              <a:gd name="T54" fmla="*/ 134 w 215"/>
              <a:gd name="T55" fmla="*/ 41 h 215"/>
              <a:gd name="T56" fmla="*/ 114 w 215"/>
              <a:gd name="T57" fmla="*/ 202 h 215"/>
              <a:gd name="T58" fmla="*/ 61 w 215"/>
              <a:gd name="T59" fmla="*/ 141 h 215"/>
              <a:gd name="T60" fmla="*/ 81 w 215"/>
              <a:gd name="T61" fmla="*/ 202 h 215"/>
              <a:gd name="T62" fmla="*/ 61 w 215"/>
              <a:gd name="T63" fmla="*/ 141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15" h="215">
                <a:moveTo>
                  <a:pt x="208" y="202"/>
                </a:moveTo>
                <a:cubicBezTo>
                  <a:pt x="201" y="202"/>
                  <a:pt x="201" y="202"/>
                  <a:pt x="201" y="202"/>
                </a:cubicBezTo>
                <a:cubicBezTo>
                  <a:pt x="201" y="108"/>
                  <a:pt x="201" y="108"/>
                  <a:pt x="201" y="108"/>
                </a:cubicBezTo>
                <a:cubicBezTo>
                  <a:pt x="201" y="100"/>
                  <a:pt x="195" y="94"/>
                  <a:pt x="188" y="94"/>
                </a:cubicBezTo>
                <a:cubicBezTo>
                  <a:pt x="168" y="94"/>
                  <a:pt x="168" y="94"/>
                  <a:pt x="168" y="94"/>
                </a:cubicBezTo>
                <a:cubicBezTo>
                  <a:pt x="161" y="94"/>
                  <a:pt x="155" y="100"/>
                  <a:pt x="155" y="108"/>
                </a:cubicBezTo>
                <a:cubicBezTo>
                  <a:pt x="155" y="202"/>
                  <a:pt x="155" y="202"/>
                  <a:pt x="155" y="202"/>
                </a:cubicBezTo>
                <a:cubicBezTo>
                  <a:pt x="148" y="202"/>
                  <a:pt x="148" y="202"/>
                  <a:pt x="148" y="202"/>
                </a:cubicBezTo>
                <a:cubicBezTo>
                  <a:pt x="148" y="41"/>
                  <a:pt x="148" y="41"/>
                  <a:pt x="148" y="41"/>
                </a:cubicBezTo>
                <a:cubicBezTo>
                  <a:pt x="148" y="33"/>
                  <a:pt x="142" y="27"/>
                  <a:pt x="134" y="27"/>
                </a:cubicBezTo>
                <a:cubicBezTo>
                  <a:pt x="114" y="27"/>
                  <a:pt x="114" y="27"/>
                  <a:pt x="114" y="27"/>
                </a:cubicBezTo>
                <a:cubicBezTo>
                  <a:pt x="107" y="27"/>
                  <a:pt x="101" y="33"/>
                  <a:pt x="101" y="41"/>
                </a:cubicBezTo>
                <a:cubicBezTo>
                  <a:pt x="101" y="202"/>
                  <a:pt x="101" y="202"/>
                  <a:pt x="101" y="202"/>
                </a:cubicBezTo>
                <a:cubicBezTo>
                  <a:pt x="94" y="202"/>
                  <a:pt x="94" y="202"/>
                  <a:pt x="94" y="202"/>
                </a:cubicBezTo>
                <a:cubicBezTo>
                  <a:pt x="94" y="141"/>
                  <a:pt x="94" y="141"/>
                  <a:pt x="94" y="141"/>
                </a:cubicBezTo>
                <a:cubicBezTo>
                  <a:pt x="94" y="134"/>
                  <a:pt x="88" y="128"/>
                  <a:pt x="81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53" y="128"/>
                  <a:pt x="47" y="134"/>
                  <a:pt x="47" y="141"/>
                </a:cubicBezTo>
                <a:cubicBezTo>
                  <a:pt x="47" y="202"/>
                  <a:pt x="47" y="202"/>
                  <a:pt x="47" y="202"/>
                </a:cubicBezTo>
                <a:cubicBezTo>
                  <a:pt x="14" y="202"/>
                  <a:pt x="14" y="202"/>
                  <a:pt x="14" y="202"/>
                </a:cubicBezTo>
                <a:cubicBezTo>
                  <a:pt x="14" y="175"/>
                  <a:pt x="14" y="175"/>
                  <a:pt x="14" y="175"/>
                </a:cubicBezTo>
                <a:cubicBezTo>
                  <a:pt x="27" y="175"/>
                  <a:pt x="27" y="175"/>
                  <a:pt x="27" y="175"/>
                </a:cubicBezTo>
                <a:cubicBezTo>
                  <a:pt x="31" y="175"/>
                  <a:pt x="34" y="172"/>
                  <a:pt x="34" y="168"/>
                </a:cubicBezTo>
                <a:cubicBezTo>
                  <a:pt x="34" y="164"/>
                  <a:pt x="31" y="161"/>
                  <a:pt x="27" y="161"/>
                </a:cubicBezTo>
                <a:cubicBezTo>
                  <a:pt x="14" y="161"/>
                  <a:pt x="14" y="161"/>
                  <a:pt x="14" y="161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7" y="141"/>
                  <a:pt x="20" y="138"/>
                  <a:pt x="20" y="134"/>
                </a:cubicBezTo>
                <a:cubicBezTo>
                  <a:pt x="20" y="131"/>
                  <a:pt x="17" y="128"/>
                  <a:pt x="14" y="128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27" y="108"/>
                  <a:pt x="27" y="108"/>
                  <a:pt x="27" y="108"/>
                </a:cubicBezTo>
                <a:cubicBezTo>
                  <a:pt x="31" y="108"/>
                  <a:pt x="34" y="105"/>
                  <a:pt x="34" y="101"/>
                </a:cubicBezTo>
                <a:cubicBezTo>
                  <a:pt x="34" y="97"/>
                  <a:pt x="31" y="94"/>
                  <a:pt x="27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74"/>
                  <a:pt x="14" y="74"/>
                  <a:pt x="14" y="74"/>
                </a:cubicBezTo>
                <a:cubicBezTo>
                  <a:pt x="17" y="74"/>
                  <a:pt x="20" y="71"/>
                  <a:pt x="20" y="67"/>
                </a:cubicBezTo>
                <a:cubicBezTo>
                  <a:pt x="20" y="64"/>
                  <a:pt x="17" y="61"/>
                  <a:pt x="14" y="61"/>
                </a:cubicBezTo>
                <a:cubicBezTo>
                  <a:pt x="14" y="41"/>
                  <a:pt x="14" y="41"/>
                  <a:pt x="14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31" y="41"/>
                  <a:pt x="34" y="37"/>
                  <a:pt x="34" y="34"/>
                </a:cubicBezTo>
                <a:cubicBezTo>
                  <a:pt x="34" y="30"/>
                  <a:pt x="31" y="27"/>
                  <a:pt x="27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3"/>
                  <a:pt x="11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209"/>
                  <a:pt x="6" y="215"/>
                  <a:pt x="14" y="215"/>
                </a:cubicBezTo>
                <a:cubicBezTo>
                  <a:pt x="208" y="215"/>
                  <a:pt x="208" y="215"/>
                  <a:pt x="208" y="215"/>
                </a:cubicBezTo>
                <a:cubicBezTo>
                  <a:pt x="212" y="215"/>
                  <a:pt x="215" y="212"/>
                  <a:pt x="215" y="208"/>
                </a:cubicBezTo>
                <a:cubicBezTo>
                  <a:pt x="215" y="205"/>
                  <a:pt x="212" y="202"/>
                  <a:pt x="208" y="202"/>
                </a:cubicBezTo>
                <a:close/>
                <a:moveTo>
                  <a:pt x="168" y="108"/>
                </a:moveTo>
                <a:cubicBezTo>
                  <a:pt x="188" y="108"/>
                  <a:pt x="188" y="108"/>
                  <a:pt x="188" y="108"/>
                </a:cubicBezTo>
                <a:cubicBezTo>
                  <a:pt x="188" y="202"/>
                  <a:pt x="188" y="202"/>
                  <a:pt x="188" y="202"/>
                </a:cubicBezTo>
                <a:cubicBezTo>
                  <a:pt x="168" y="202"/>
                  <a:pt x="168" y="202"/>
                  <a:pt x="168" y="202"/>
                </a:cubicBezTo>
                <a:lnTo>
                  <a:pt x="168" y="108"/>
                </a:lnTo>
                <a:close/>
                <a:moveTo>
                  <a:pt x="114" y="41"/>
                </a:moveTo>
                <a:cubicBezTo>
                  <a:pt x="134" y="41"/>
                  <a:pt x="134" y="41"/>
                  <a:pt x="134" y="41"/>
                </a:cubicBezTo>
                <a:cubicBezTo>
                  <a:pt x="134" y="202"/>
                  <a:pt x="134" y="202"/>
                  <a:pt x="134" y="202"/>
                </a:cubicBezTo>
                <a:cubicBezTo>
                  <a:pt x="114" y="202"/>
                  <a:pt x="114" y="202"/>
                  <a:pt x="114" y="202"/>
                </a:cubicBezTo>
                <a:lnTo>
                  <a:pt x="114" y="41"/>
                </a:lnTo>
                <a:close/>
                <a:moveTo>
                  <a:pt x="61" y="141"/>
                </a:moveTo>
                <a:cubicBezTo>
                  <a:pt x="81" y="141"/>
                  <a:pt x="81" y="141"/>
                  <a:pt x="81" y="141"/>
                </a:cubicBezTo>
                <a:cubicBezTo>
                  <a:pt x="81" y="202"/>
                  <a:pt x="81" y="202"/>
                  <a:pt x="81" y="202"/>
                </a:cubicBezTo>
                <a:cubicBezTo>
                  <a:pt x="61" y="202"/>
                  <a:pt x="61" y="202"/>
                  <a:pt x="61" y="202"/>
                </a:cubicBezTo>
                <a:lnTo>
                  <a:pt x="61" y="14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572" name="Group 571"/>
          <p:cNvGrpSpPr/>
          <p:nvPr/>
        </p:nvGrpSpPr>
        <p:grpSpPr>
          <a:xfrm>
            <a:off x="3124200" y="1550988"/>
            <a:ext cx="403225" cy="404813"/>
            <a:chOff x="3124200" y="1550988"/>
            <a:chExt cx="403225" cy="404813"/>
          </a:xfrm>
        </p:grpSpPr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3124200" y="1550988"/>
              <a:ext cx="403225" cy="404813"/>
            </a:xfrm>
            <a:custGeom>
              <a:avLst/>
              <a:gdLst>
                <a:gd name="T0" fmla="*/ 208 w 215"/>
                <a:gd name="T1" fmla="*/ 202 h 215"/>
                <a:gd name="T2" fmla="*/ 14 w 215"/>
                <a:gd name="T3" fmla="*/ 202 h 215"/>
                <a:gd name="T4" fmla="*/ 14 w 215"/>
                <a:gd name="T5" fmla="*/ 175 h 215"/>
                <a:gd name="T6" fmla="*/ 27 w 215"/>
                <a:gd name="T7" fmla="*/ 175 h 215"/>
                <a:gd name="T8" fmla="*/ 34 w 215"/>
                <a:gd name="T9" fmla="*/ 168 h 215"/>
                <a:gd name="T10" fmla="*/ 27 w 215"/>
                <a:gd name="T11" fmla="*/ 161 h 215"/>
                <a:gd name="T12" fmla="*/ 14 w 215"/>
                <a:gd name="T13" fmla="*/ 161 h 215"/>
                <a:gd name="T14" fmla="*/ 14 w 215"/>
                <a:gd name="T15" fmla="*/ 141 h 215"/>
                <a:gd name="T16" fmla="*/ 20 w 215"/>
                <a:gd name="T17" fmla="*/ 134 h 215"/>
                <a:gd name="T18" fmla="*/ 14 w 215"/>
                <a:gd name="T19" fmla="*/ 128 h 215"/>
                <a:gd name="T20" fmla="*/ 14 w 215"/>
                <a:gd name="T21" fmla="*/ 108 h 215"/>
                <a:gd name="T22" fmla="*/ 27 w 215"/>
                <a:gd name="T23" fmla="*/ 108 h 215"/>
                <a:gd name="T24" fmla="*/ 34 w 215"/>
                <a:gd name="T25" fmla="*/ 101 h 215"/>
                <a:gd name="T26" fmla="*/ 27 w 215"/>
                <a:gd name="T27" fmla="*/ 94 h 215"/>
                <a:gd name="T28" fmla="*/ 14 w 215"/>
                <a:gd name="T29" fmla="*/ 94 h 215"/>
                <a:gd name="T30" fmla="*/ 14 w 215"/>
                <a:gd name="T31" fmla="*/ 74 h 215"/>
                <a:gd name="T32" fmla="*/ 20 w 215"/>
                <a:gd name="T33" fmla="*/ 67 h 215"/>
                <a:gd name="T34" fmla="*/ 14 w 215"/>
                <a:gd name="T35" fmla="*/ 61 h 215"/>
                <a:gd name="T36" fmla="*/ 14 w 215"/>
                <a:gd name="T37" fmla="*/ 41 h 215"/>
                <a:gd name="T38" fmla="*/ 27 w 215"/>
                <a:gd name="T39" fmla="*/ 41 h 215"/>
                <a:gd name="T40" fmla="*/ 34 w 215"/>
                <a:gd name="T41" fmla="*/ 34 h 215"/>
                <a:gd name="T42" fmla="*/ 27 w 215"/>
                <a:gd name="T43" fmla="*/ 27 h 215"/>
                <a:gd name="T44" fmla="*/ 14 w 215"/>
                <a:gd name="T45" fmla="*/ 27 h 215"/>
                <a:gd name="T46" fmla="*/ 14 w 215"/>
                <a:gd name="T47" fmla="*/ 7 h 215"/>
                <a:gd name="T48" fmla="*/ 7 w 215"/>
                <a:gd name="T49" fmla="*/ 0 h 215"/>
                <a:gd name="T50" fmla="*/ 0 w 215"/>
                <a:gd name="T51" fmla="*/ 7 h 215"/>
                <a:gd name="T52" fmla="*/ 0 w 215"/>
                <a:gd name="T53" fmla="*/ 202 h 215"/>
                <a:gd name="T54" fmla="*/ 14 w 215"/>
                <a:gd name="T55" fmla="*/ 215 h 215"/>
                <a:gd name="T56" fmla="*/ 208 w 215"/>
                <a:gd name="T57" fmla="*/ 215 h 215"/>
                <a:gd name="T58" fmla="*/ 215 w 215"/>
                <a:gd name="T59" fmla="*/ 208 h 215"/>
                <a:gd name="T60" fmla="*/ 208 w 215"/>
                <a:gd name="T61" fmla="*/ 20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5" h="215">
                  <a:moveTo>
                    <a:pt x="208" y="202"/>
                  </a:moveTo>
                  <a:cubicBezTo>
                    <a:pt x="14" y="202"/>
                    <a:pt x="14" y="202"/>
                    <a:pt x="14" y="202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31" y="175"/>
                    <a:pt x="34" y="172"/>
                    <a:pt x="34" y="168"/>
                  </a:cubicBezTo>
                  <a:cubicBezTo>
                    <a:pt x="34" y="164"/>
                    <a:pt x="31" y="161"/>
                    <a:pt x="27" y="161"/>
                  </a:cubicBezTo>
                  <a:cubicBezTo>
                    <a:pt x="14" y="161"/>
                    <a:pt x="14" y="161"/>
                    <a:pt x="14" y="16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7" y="141"/>
                    <a:pt x="20" y="138"/>
                    <a:pt x="20" y="134"/>
                  </a:cubicBezTo>
                  <a:cubicBezTo>
                    <a:pt x="20" y="131"/>
                    <a:pt x="17" y="128"/>
                    <a:pt x="14" y="128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31" y="108"/>
                    <a:pt x="34" y="105"/>
                    <a:pt x="34" y="101"/>
                  </a:cubicBezTo>
                  <a:cubicBezTo>
                    <a:pt x="34" y="97"/>
                    <a:pt x="31" y="94"/>
                    <a:pt x="27" y="94"/>
                  </a:cubicBezTo>
                  <a:cubicBezTo>
                    <a:pt x="14" y="94"/>
                    <a:pt x="14" y="94"/>
                    <a:pt x="14" y="9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7" y="74"/>
                    <a:pt x="20" y="71"/>
                    <a:pt x="20" y="67"/>
                  </a:cubicBezTo>
                  <a:cubicBezTo>
                    <a:pt x="20" y="64"/>
                    <a:pt x="17" y="61"/>
                    <a:pt x="14" y="6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1" y="41"/>
                    <a:pt x="34" y="37"/>
                    <a:pt x="34" y="34"/>
                  </a:cubicBezTo>
                  <a:cubicBezTo>
                    <a:pt x="34" y="30"/>
                    <a:pt x="31" y="27"/>
                    <a:pt x="27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9"/>
                    <a:pt x="6" y="215"/>
                    <a:pt x="14" y="215"/>
                  </a:cubicBezTo>
                  <a:cubicBezTo>
                    <a:pt x="208" y="215"/>
                    <a:pt x="208" y="215"/>
                    <a:pt x="208" y="215"/>
                  </a:cubicBezTo>
                  <a:cubicBezTo>
                    <a:pt x="212" y="215"/>
                    <a:pt x="215" y="212"/>
                    <a:pt x="215" y="208"/>
                  </a:cubicBezTo>
                  <a:cubicBezTo>
                    <a:pt x="215" y="205"/>
                    <a:pt x="212" y="202"/>
                    <a:pt x="208" y="2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3213100" y="1677988"/>
              <a:ext cx="277813" cy="201613"/>
            </a:xfrm>
            <a:custGeom>
              <a:avLst/>
              <a:gdLst>
                <a:gd name="T0" fmla="*/ 141 w 148"/>
                <a:gd name="T1" fmla="*/ 47 h 108"/>
                <a:gd name="T2" fmla="*/ 148 w 148"/>
                <a:gd name="T3" fmla="*/ 41 h 108"/>
                <a:gd name="T4" fmla="*/ 148 w 148"/>
                <a:gd name="T5" fmla="*/ 7 h 108"/>
                <a:gd name="T6" fmla="*/ 148 w 148"/>
                <a:gd name="T7" fmla="*/ 6 h 108"/>
                <a:gd name="T8" fmla="*/ 148 w 148"/>
                <a:gd name="T9" fmla="*/ 5 h 108"/>
                <a:gd name="T10" fmla="*/ 147 w 148"/>
                <a:gd name="T11" fmla="*/ 4 h 108"/>
                <a:gd name="T12" fmla="*/ 147 w 148"/>
                <a:gd name="T13" fmla="*/ 4 h 108"/>
                <a:gd name="T14" fmla="*/ 147 w 148"/>
                <a:gd name="T15" fmla="*/ 3 h 108"/>
                <a:gd name="T16" fmla="*/ 145 w 148"/>
                <a:gd name="T17" fmla="*/ 1 h 108"/>
                <a:gd name="T18" fmla="*/ 144 w 148"/>
                <a:gd name="T19" fmla="*/ 1 h 108"/>
                <a:gd name="T20" fmla="*/ 144 w 148"/>
                <a:gd name="T21" fmla="*/ 1 h 108"/>
                <a:gd name="T22" fmla="*/ 143 w 148"/>
                <a:gd name="T23" fmla="*/ 1 h 108"/>
                <a:gd name="T24" fmla="*/ 143 w 148"/>
                <a:gd name="T25" fmla="*/ 0 h 108"/>
                <a:gd name="T26" fmla="*/ 141 w 148"/>
                <a:gd name="T27" fmla="*/ 0 h 108"/>
                <a:gd name="T28" fmla="*/ 108 w 148"/>
                <a:gd name="T29" fmla="*/ 0 h 108"/>
                <a:gd name="T30" fmla="*/ 101 w 148"/>
                <a:gd name="T31" fmla="*/ 7 h 108"/>
                <a:gd name="T32" fmla="*/ 108 w 148"/>
                <a:gd name="T33" fmla="*/ 14 h 108"/>
                <a:gd name="T34" fmla="*/ 125 w 148"/>
                <a:gd name="T35" fmla="*/ 14 h 108"/>
                <a:gd name="T36" fmla="*/ 61 w 148"/>
                <a:gd name="T37" fmla="*/ 78 h 108"/>
                <a:gd name="T38" fmla="*/ 45 w 148"/>
                <a:gd name="T39" fmla="*/ 63 h 108"/>
                <a:gd name="T40" fmla="*/ 36 w 148"/>
                <a:gd name="T41" fmla="*/ 63 h 108"/>
                <a:gd name="T42" fmla="*/ 2 w 148"/>
                <a:gd name="T43" fmla="*/ 96 h 108"/>
                <a:gd name="T44" fmla="*/ 2 w 148"/>
                <a:gd name="T45" fmla="*/ 106 h 108"/>
                <a:gd name="T46" fmla="*/ 7 w 148"/>
                <a:gd name="T47" fmla="*/ 108 h 108"/>
                <a:gd name="T48" fmla="*/ 12 w 148"/>
                <a:gd name="T49" fmla="*/ 106 h 108"/>
                <a:gd name="T50" fmla="*/ 41 w 148"/>
                <a:gd name="T51" fmla="*/ 77 h 108"/>
                <a:gd name="T52" fmla="*/ 56 w 148"/>
                <a:gd name="T53" fmla="*/ 92 h 108"/>
                <a:gd name="T54" fmla="*/ 65 w 148"/>
                <a:gd name="T55" fmla="*/ 92 h 108"/>
                <a:gd name="T56" fmla="*/ 134 w 148"/>
                <a:gd name="T57" fmla="*/ 23 h 108"/>
                <a:gd name="T58" fmla="*/ 134 w 148"/>
                <a:gd name="T59" fmla="*/ 41 h 108"/>
                <a:gd name="T60" fmla="*/ 141 w 148"/>
                <a:gd name="T61" fmla="*/ 4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108">
                  <a:moveTo>
                    <a:pt x="141" y="47"/>
                  </a:moveTo>
                  <a:cubicBezTo>
                    <a:pt x="145" y="47"/>
                    <a:pt x="148" y="44"/>
                    <a:pt x="148" y="41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8" y="7"/>
                    <a:pt x="148" y="6"/>
                    <a:pt x="148" y="6"/>
                  </a:cubicBezTo>
                  <a:cubicBezTo>
                    <a:pt x="148" y="6"/>
                    <a:pt x="148" y="5"/>
                    <a:pt x="148" y="5"/>
                  </a:cubicBezTo>
                  <a:cubicBezTo>
                    <a:pt x="148" y="5"/>
                    <a:pt x="147" y="5"/>
                    <a:pt x="14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7" y="4"/>
                    <a:pt x="147" y="3"/>
                    <a:pt x="147" y="3"/>
                  </a:cubicBezTo>
                  <a:cubicBezTo>
                    <a:pt x="146" y="3"/>
                    <a:pt x="146" y="2"/>
                    <a:pt x="145" y="1"/>
                  </a:cubicBezTo>
                  <a:cubicBezTo>
                    <a:pt x="145" y="1"/>
                    <a:pt x="145" y="1"/>
                    <a:pt x="144" y="1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44" y="1"/>
                    <a:pt x="143" y="1"/>
                    <a:pt x="143" y="1"/>
                  </a:cubicBezTo>
                  <a:cubicBezTo>
                    <a:pt x="143" y="1"/>
                    <a:pt x="143" y="1"/>
                    <a:pt x="143" y="0"/>
                  </a:cubicBezTo>
                  <a:cubicBezTo>
                    <a:pt x="142" y="0"/>
                    <a:pt x="142" y="0"/>
                    <a:pt x="141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4" y="0"/>
                    <a:pt x="101" y="3"/>
                    <a:pt x="101" y="7"/>
                  </a:cubicBezTo>
                  <a:cubicBezTo>
                    <a:pt x="101" y="11"/>
                    <a:pt x="104" y="14"/>
                    <a:pt x="108" y="14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3" y="60"/>
                    <a:pt x="38" y="60"/>
                    <a:pt x="36" y="63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0" y="99"/>
                    <a:pt x="0" y="103"/>
                    <a:pt x="2" y="106"/>
                  </a:cubicBezTo>
                  <a:cubicBezTo>
                    <a:pt x="4" y="107"/>
                    <a:pt x="5" y="108"/>
                    <a:pt x="7" y="108"/>
                  </a:cubicBezTo>
                  <a:cubicBezTo>
                    <a:pt x="9" y="108"/>
                    <a:pt x="10" y="107"/>
                    <a:pt x="12" y="106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59" y="95"/>
                    <a:pt x="63" y="95"/>
                    <a:pt x="65" y="92"/>
                  </a:cubicBezTo>
                  <a:cubicBezTo>
                    <a:pt x="134" y="23"/>
                    <a:pt x="134" y="23"/>
                    <a:pt x="134" y="23"/>
                  </a:cubicBezTo>
                  <a:cubicBezTo>
                    <a:pt x="134" y="41"/>
                    <a:pt x="134" y="41"/>
                    <a:pt x="134" y="41"/>
                  </a:cubicBezTo>
                  <a:cubicBezTo>
                    <a:pt x="134" y="44"/>
                    <a:pt x="137" y="47"/>
                    <a:pt x="141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3" name="Group 572"/>
          <p:cNvGrpSpPr/>
          <p:nvPr/>
        </p:nvGrpSpPr>
        <p:grpSpPr>
          <a:xfrm>
            <a:off x="3748088" y="1550988"/>
            <a:ext cx="403225" cy="404813"/>
            <a:chOff x="3748088" y="1550988"/>
            <a:chExt cx="403225" cy="404813"/>
          </a:xfrm>
        </p:grpSpPr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3748088" y="1550988"/>
              <a:ext cx="403225" cy="404813"/>
            </a:xfrm>
            <a:custGeom>
              <a:avLst/>
              <a:gdLst>
                <a:gd name="T0" fmla="*/ 208 w 215"/>
                <a:gd name="T1" fmla="*/ 202 h 215"/>
                <a:gd name="T2" fmla="*/ 14 w 215"/>
                <a:gd name="T3" fmla="*/ 202 h 215"/>
                <a:gd name="T4" fmla="*/ 14 w 215"/>
                <a:gd name="T5" fmla="*/ 175 h 215"/>
                <a:gd name="T6" fmla="*/ 27 w 215"/>
                <a:gd name="T7" fmla="*/ 175 h 215"/>
                <a:gd name="T8" fmla="*/ 34 w 215"/>
                <a:gd name="T9" fmla="*/ 168 h 215"/>
                <a:gd name="T10" fmla="*/ 27 w 215"/>
                <a:gd name="T11" fmla="*/ 161 h 215"/>
                <a:gd name="T12" fmla="*/ 14 w 215"/>
                <a:gd name="T13" fmla="*/ 161 h 215"/>
                <a:gd name="T14" fmla="*/ 14 w 215"/>
                <a:gd name="T15" fmla="*/ 141 h 215"/>
                <a:gd name="T16" fmla="*/ 21 w 215"/>
                <a:gd name="T17" fmla="*/ 134 h 215"/>
                <a:gd name="T18" fmla="*/ 14 w 215"/>
                <a:gd name="T19" fmla="*/ 128 h 215"/>
                <a:gd name="T20" fmla="*/ 14 w 215"/>
                <a:gd name="T21" fmla="*/ 108 h 215"/>
                <a:gd name="T22" fmla="*/ 27 w 215"/>
                <a:gd name="T23" fmla="*/ 108 h 215"/>
                <a:gd name="T24" fmla="*/ 34 w 215"/>
                <a:gd name="T25" fmla="*/ 101 h 215"/>
                <a:gd name="T26" fmla="*/ 27 w 215"/>
                <a:gd name="T27" fmla="*/ 94 h 215"/>
                <a:gd name="T28" fmla="*/ 14 w 215"/>
                <a:gd name="T29" fmla="*/ 94 h 215"/>
                <a:gd name="T30" fmla="*/ 14 w 215"/>
                <a:gd name="T31" fmla="*/ 74 h 215"/>
                <a:gd name="T32" fmla="*/ 21 w 215"/>
                <a:gd name="T33" fmla="*/ 67 h 215"/>
                <a:gd name="T34" fmla="*/ 14 w 215"/>
                <a:gd name="T35" fmla="*/ 61 h 215"/>
                <a:gd name="T36" fmla="*/ 14 w 215"/>
                <a:gd name="T37" fmla="*/ 41 h 215"/>
                <a:gd name="T38" fmla="*/ 27 w 215"/>
                <a:gd name="T39" fmla="*/ 41 h 215"/>
                <a:gd name="T40" fmla="*/ 34 w 215"/>
                <a:gd name="T41" fmla="*/ 34 h 215"/>
                <a:gd name="T42" fmla="*/ 27 w 215"/>
                <a:gd name="T43" fmla="*/ 27 h 215"/>
                <a:gd name="T44" fmla="*/ 14 w 215"/>
                <a:gd name="T45" fmla="*/ 27 h 215"/>
                <a:gd name="T46" fmla="*/ 14 w 215"/>
                <a:gd name="T47" fmla="*/ 7 h 215"/>
                <a:gd name="T48" fmla="*/ 7 w 215"/>
                <a:gd name="T49" fmla="*/ 0 h 215"/>
                <a:gd name="T50" fmla="*/ 0 w 215"/>
                <a:gd name="T51" fmla="*/ 7 h 215"/>
                <a:gd name="T52" fmla="*/ 0 w 215"/>
                <a:gd name="T53" fmla="*/ 202 h 215"/>
                <a:gd name="T54" fmla="*/ 14 w 215"/>
                <a:gd name="T55" fmla="*/ 215 h 215"/>
                <a:gd name="T56" fmla="*/ 208 w 215"/>
                <a:gd name="T57" fmla="*/ 215 h 215"/>
                <a:gd name="T58" fmla="*/ 215 w 215"/>
                <a:gd name="T59" fmla="*/ 208 h 215"/>
                <a:gd name="T60" fmla="*/ 208 w 215"/>
                <a:gd name="T61" fmla="*/ 20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5" h="215">
                  <a:moveTo>
                    <a:pt x="208" y="202"/>
                  </a:moveTo>
                  <a:cubicBezTo>
                    <a:pt x="14" y="202"/>
                    <a:pt x="14" y="202"/>
                    <a:pt x="14" y="202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31" y="175"/>
                    <a:pt x="34" y="172"/>
                    <a:pt x="34" y="168"/>
                  </a:cubicBezTo>
                  <a:cubicBezTo>
                    <a:pt x="34" y="164"/>
                    <a:pt x="31" y="161"/>
                    <a:pt x="27" y="161"/>
                  </a:cubicBezTo>
                  <a:cubicBezTo>
                    <a:pt x="14" y="161"/>
                    <a:pt x="14" y="161"/>
                    <a:pt x="14" y="16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8" y="141"/>
                    <a:pt x="21" y="138"/>
                    <a:pt x="21" y="134"/>
                  </a:cubicBezTo>
                  <a:cubicBezTo>
                    <a:pt x="21" y="131"/>
                    <a:pt x="18" y="128"/>
                    <a:pt x="14" y="128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31" y="108"/>
                    <a:pt x="34" y="105"/>
                    <a:pt x="34" y="101"/>
                  </a:cubicBezTo>
                  <a:cubicBezTo>
                    <a:pt x="34" y="97"/>
                    <a:pt x="31" y="94"/>
                    <a:pt x="27" y="94"/>
                  </a:cubicBezTo>
                  <a:cubicBezTo>
                    <a:pt x="14" y="94"/>
                    <a:pt x="14" y="94"/>
                    <a:pt x="14" y="9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8" y="74"/>
                    <a:pt x="21" y="71"/>
                    <a:pt x="21" y="67"/>
                  </a:cubicBezTo>
                  <a:cubicBezTo>
                    <a:pt x="21" y="64"/>
                    <a:pt x="18" y="61"/>
                    <a:pt x="14" y="6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1" y="41"/>
                    <a:pt x="34" y="37"/>
                    <a:pt x="34" y="34"/>
                  </a:cubicBezTo>
                  <a:cubicBezTo>
                    <a:pt x="34" y="30"/>
                    <a:pt x="31" y="27"/>
                    <a:pt x="27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9"/>
                    <a:pt x="7" y="215"/>
                    <a:pt x="14" y="215"/>
                  </a:cubicBezTo>
                  <a:cubicBezTo>
                    <a:pt x="208" y="215"/>
                    <a:pt x="208" y="215"/>
                    <a:pt x="208" y="215"/>
                  </a:cubicBezTo>
                  <a:cubicBezTo>
                    <a:pt x="212" y="215"/>
                    <a:pt x="215" y="212"/>
                    <a:pt x="215" y="208"/>
                  </a:cubicBezTo>
                  <a:cubicBezTo>
                    <a:pt x="215" y="205"/>
                    <a:pt x="212" y="202"/>
                    <a:pt x="208" y="2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Freeform 16"/>
            <p:cNvSpPr>
              <a:spLocks/>
            </p:cNvSpPr>
            <p:nvPr/>
          </p:nvSpPr>
          <p:spPr bwMode="auto">
            <a:xfrm>
              <a:off x="3860800" y="1600200"/>
              <a:ext cx="201613" cy="279400"/>
            </a:xfrm>
            <a:custGeom>
              <a:avLst/>
              <a:gdLst>
                <a:gd name="T0" fmla="*/ 46 w 108"/>
                <a:gd name="T1" fmla="*/ 37 h 149"/>
                <a:gd name="T2" fmla="*/ 12 w 108"/>
                <a:gd name="T3" fmla="*/ 3 h 149"/>
                <a:gd name="T4" fmla="*/ 3 w 108"/>
                <a:gd name="T5" fmla="*/ 3 h 149"/>
                <a:gd name="T6" fmla="*/ 3 w 108"/>
                <a:gd name="T7" fmla="*/ 13 h 149"/>
                <a:gd name="T8" fmla="*/ 32 w 108"/>
                <a:gd name="T9" fmla="*/ 41 h 149"/>
                <a:gd name="T10" fmla="*/ 16 w 108"/>
                <a:gd name="T11" fmla="*/ 57 h 149"/>
                <a:gd name="T12" fmla="*/ 16 w 108"/>
                <a:gd name="T13" fmla="*/ 66 h 149"/>
                <a:gd name="T14" fmla="*/ 85 w 108"/>
                <a:gd name="T15" fmla="*/ 135 h 149"/>
                <a:gd name="T16" fmla="*/ 68 w 108"/>
                <a:gd name="T17" fmla="*/ 135 h 149"/>
                <a:gd name="T18" fmla="*/ 61 w 108"/>
                <a:gd name="T19" fmla="*/ 142 h 149"/>
                <a:gd name="T20" fmla="*/ 68 w 108"/>
                <a:gd name="T21" fmla="*/ 149 h 149"/>
                <a:gd name="T22" fmla="*/ 101 w 108"/>
                <a:gd name="T23" fmla="*/ 149 h 149"/>
                <a:gd name="T24" fmla="*/ 103 w 108"/>
                <a:gd name="T25" fmla="*/ 149 h 149"/>
                <a:gd name="T26" fmla="*/ 103 w 108"/>
                <a:gd name="T27" fmla="*/ 148 h 149"/>
                <a:gd name="T28" fmla="*/ 104 w 108"/>
                <a:gd name="T29" fmla="*/ 148 h 149"/>
                <a:gd name="T30" fmla="*/ 105 w 108"/>
                <a:gd name="T31" fmla="*/ 148 h 149"/>
                <a:gd name="T32" fmla="*/ 105 w 108"/>
                <a:gd name="T33" fmla="*/ 148 h 149"/>
                <a:gd name="T34" fmla="*/ 107 w 108"/>
                <a:gd name="T35" fmla="*/ 146 h 149"/>
                <a:gd name="T36" fmla="*/ 107 w 108"/>
                <a:gd name="T37" fmla="*/ 145 h 149"/>
                <a:gd name="T38" fmla="*/ 108 w 108"/>
                <a:gd name="T39" fmla="*/ 145 h 149"/>
                <a:gd name="T40" fmla="*/ 108 w 108"/>
                <a:gd name="T41" fmla="*/ 144 h 149"/>
                <a:gd name="T42" fmla="*/ 108 w 108"/>
                <a:gd name="T43" fmla="*/ 143 h 149"/>
                <a:gd name="T44" fmla="*/ 108 w 108"/>
                <a:gd name="T45" fmla="*/ 142 h 149"/>
                <a:gd name="T46" fmla="*/ 108 w 108"/>
                <a:gd name="T47" fmla="*/ 108 h 149"/>
                <a:gd name="T48" fmla="*/ 101 w 108"/>
                <a:gd name="T49" fmla="*/ 102 h 149"/>
                <a:gd name="T50" fmla="*/ 95 w 108"/>
                <a:gd name="T51" fmla="*/ 108 h 149"/>
                <a:gd name="T52" fmla="*/ 95 w 108"/>
                <a:gd name="T53" fmla="*/ 126 h 149"/>
                <a:gd name="T54" fmla="*/ 30 w 108"/>
                <a:gd name="T55" fmla="*/ 61 h 149"/>
                <a:gd name="T56" fmla="*/ 46 w 108"/>
                <a:gd name="T57" fmla="*/ 46 h 149"/>
                <a:gd name="T58" fmla="*/ 46 w 108"/>
                <a:gd name="T59" fmla="*/ 37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8" h="149">
                  <a:moveTo>
                    <a:pt x="46" y="37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0" y="0"/>
                    <a:pt x="5" y="0"/>
                    <a:pt x="3" y="3"/>
                  </a:cubicBezTo>
                  <a:cubicBezTo>
                    <a:pt x="0" y="6"/>
                    <a:pt x="0" y="10"/>
                    <a:pt x="3" y="13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4" y="59"/>
                    <a:pt x="14" y="64"/>
                    <a:pt x="16" y="66"/>
                  </a:cubicBezTo>
                  <a:cubicBezTo>
                    <a:pt x="85" y="135"/>
                    <a:pt x="85" y="135"/>
                    <a:pt x="85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4" y="135"/>
                    <a:pt x="61" y="138"/>
                    <a:pt x="61" y="142"/>
                  </a:cubicBezTo>
                  <a:cubicBezTo>
                    <a:pt x="61" y="146"/>
                    <a:pt x="64" y="149"/>
                    <a:pt x="68" y="149"/>
                  </a:cubicBezTo>
                  <a:cubicBezTo>
                    <a:pt x="101" y="149"/>
                    <a:pt x="101" y="149"/>
                    <a:pt x="101" y="149"/>
                  </a:cubicBezTo>
                  <a:cubicBezTo>
                    <a:pt x="102" y="149"/>
                    <a:pt x="102" y="149"/>
                    <a:pt x="103" y="149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4" y="148"/>
                    <a:pt x="104" y="148"/>
                    <a:pt x="105" y="148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06" y="147"/>
                    <a:pt x="107" y="146"/>
                    <a:pt x="107" y="146"/>
                  </a:cubicBezTo>
                  <a:cubicBezTo>
                    <a:pt x="107" y="146"/>
                    <a:pt x="107" y="145"/>
                    <a:pt x="107" y="145"/>
                  </a:cubicBezTo>
                  <a:cubicBezTo>
                    <a:pt x="107" y="145"/>
                    <a:pt x="108" y="145"/>
                    <a:pt x="108" y="145"/>
                  </a:cubicBezTo>
                  <a:cubicBezTo>
                    <a:pt x="108" y="144"/>
                    <a:pt x="108" y="144"/>
                    <a:pt x="108" y="144"/>
                  </a:cubicBezTo>
                  <a:cubicBezTo>
                    <a:pt x="108" y="144"/>
                    <a:pt x="108" y="143"/>
                    <a:pt x="108" y="143"/>
                  </a:cubicBezTo>
                  <a:cubicBezTo>
                    <a:pt x="108" y="143"/>
                    <a:pt x="108" y="142"/>
                    <a:pt x="108" y="142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08" y="105"/>
                    <a:pt x="105" y="102"/>
                    <a:pt x="101" y="102"/>
                  </a:cubicBezTo>
                  <a:cubicBezTo>
                    <a:pt x="98" y="102"/>
                    <a:pt x="95" y="105"/>
                    <a:pt x="95" y="108"/>
                  </a:cubicBezTo>
                  <a:cubicBezTo>
                    <a:pt x="95" y="126"/>
                    <a:pt x="95" y="126"/>
                    <a:pt x="95" y="12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8" y="43"/>
                    <a:pt x="48" y="39"/>
                    <a:pt x="46" y="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4" name="Group 573"/>
          <p:cNvGrpSpPr/>
          <p:nvPr/>
        </p:nvGrpSpPr>
        <p:grpSpPr>
          <a:xfrm>
            <a:off x="4397375" y="1550988"/>
            <a:ext cx="352425" cy="406400"/>
            <a:chOff x="4397375" y="1550988"/>
            <a:chExt cx="352425" cy="406400"/>
          </a:xfrm>
        </p:grpSpPr>
        <p:sp>
          <p:nvSpPr>
            <p:cNvPr id="19" name="Freeform 17"/>
            <p:cNvSpPr>
              <a:spLocks noEditPoints="1"/>
            </p:cNvSpPr>
            <p:nvPr/>
          </p:nvSpPr>
          <p:spPr bwMode="auto">
            <a:xfrm>
              <a:off x="4397375" y="1550988"/>
              <a:ext cx="352425" cy="406400"/>
            </a:xfrm>
            <a:custGeom>
              <a:avLst/>
              <a:gdLst>
                <a:gd name="T0" fmla="*/ 181 w 188"/>
                <a:gd name="T1" fmla="*/ 148 h 216"/>
                <a:gd name="T2" fmla="*/ 188 w 188"/>
                <a:gd name="T3" fmla="*/ 141 h 216"/>
                <a:gd name="T4" fmla="*/ 188 w 188"/>
                <a:gd name="T5" fmla="*/ 20 h 216"/>
                <a:gd name="T6" fmla="*/ 181 w 188"/>
                <a:gd name="T7" fmla="*/ 14 h 216"/>
                <a:gd name="T8" fmla="*/ 101 w 188"/>
                <a:gd name="T9" fmla="*/ 14 h 216"/>
                <a:gd name="T10" fmla="*/ 101 w 188"/>
                <a:gd name="T11" fmla="*/ 7 h 216"/>
                <a:gd name="T12" fmla="*/ 94 w 188"/>
                <a:gd name="T13" fmla="*/ 0 h 216"/>
                <a:gd name="T14" fmla="*/ 87 w 188"/>
                <a:gd name="T15" fmla="*/ 7 h 216"/>
                <a:gd name="T16" fmla="*/ 87 w 188"/>
                <a:gd name="T17" fmla="*/ 14 h 216"/>
                <a:gd name="T18" fmla="*/ 7 w 188"/>
                <a:gd name="T19" fmla="*/ 14 h 216"/>
                <a:gd name="T20" fmla="*/ 0 w 188"/>
                <a:gd name="T21" fmla="*/ 20 h 216"/>
                <a:gd name="T22" fmla="*/ 0 w 188"/>
                <a:gd name="T23" fmla="*/ 141 h 216"/>
                <a:gd name="T24" fmla="*/ 7 w 188"/>
                <a:gd name="T25" fmla="*/ 148 h 216"/>
                <a:gd name="T26" fmla="*/ 87 w 188"/>
                <a:gd name="T27" fmla="*/ 148 h 216"/>
                <a:gd name="T28" fmla="*/ 87 w 188"/>
                <a:gd name="T29" fmla="*/ 182 h 216"/>
                <a:gd name="T30" fmla="*/ 66 w 188"/>
                <a:gd name="T31" fmla="*/ 203 h 216"/>
                <a:gd name="T32" fmla="*/ 66 w 188"/>
                <a:gd name="T33" fmla="*/ 213 h 216"/>
                <a:gd name="T34" fmla="*/ 75 w 188"/>
                <a:gd name="T35" fmla="*/ 213 h 216"/>
                <a:gd name="T36" fmla="*/ 87 w 188"/>
                <a:gd name="T37" fmla="*/ 201 h 216"/>
                <a:gd name="T38" fmla="*/ 87 w 188"/>
                <a:gd name="T39" fmla="*/ 208 h 216"/>
                <a:gd name="T40" fmla="*/ 94 w 188"/>
                <a:gd name="T41" fmla="*/ 215 h 216"/>
                <a:gd name="T42" fmla="*/ 101 w 188"/>
                <a:gd name="T43" fmla="*/ 208 h 216"/>
                <a:gd name="T44" fmla="*/ 101 w 188"/>
                <a:gd name="T45" fmla="*/ 201 h 216"/>
                <a:gd name="T46" fmla="*/ 113 w 188"/>
                <a:gd name="T47" fmla="*/ 213 h 216"/>
                <a:gd name="T48" fmla="*/ 117 w 188"/>
                <a:gd name="T49" fmla="*/ 215 h 216"/>
                <a:gd name="T50" fmla="*/ 122 w 188"/>
                <a:gd name="T51" fmla="*/ 213 h 216"/>
                <a:gd name="T52" fmla="*/ 122 w 188"/>
                <a:gd name="T53" fmla="*/ 203 h 216"/>
                <a:gd name="T54" fmla="*/ 101 w 188"/>
                <a:gd name="T55" fmla="*/ 182 h 216"/>
                <a:gd name="T56" fmla="*/ 101 w 188"/>
                <a:gd name="T57" fmla="*/ 148 h 216"/>
                <a:gd name="T58" fmla="*/ 181 w 188"/>
                <a:gd name="T59" fmla="*/ 148 h 216"/>
                <a:gd name="T60" fmla="*/ 13 w 188"/>
                <a:gd name="T61" fmla="*/ 27 h 216"/>
                <a:gd name="T62" fmla="*/ 174 w 188"/>
                <a:gd name="T63" fmla="*/ 27 h 216"/>
                <a:gd name="T64" fmla="*/ 174 w 188"/>
                <a:gd name="T65" fmla="*/ 134 h 216"/>
                <a:gd name="T66" fmla="*/ 13 w 188"/>
                <a:gd name="T67" fmla="*/ 134 h 216"/>
                <a:gd name="T68" fmla="*/ 13 w 188"/>
                <a:gd name="T69" fmla="*/ 27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8" h="216">
                  <a:moveTo>
                    <a:pt x="181" y="148"/>
                  </a:moveTo>
                  <a:cubicBezTo>
                    <a:pt x="185" y="148"/>
                    <a:pt x="188" y="145"/>
                    <a:pt x="188" y="141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88" y="17"/>
                    <a:pt x="185" y="14"/>
                    <a:pt x="181" y="14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3"/>
                    <a:pt x="98" y="0"/>
                    <a:pt x="94" y="0"/>
                  </a:cubicBezTo>
                  <a:cubicBezTo>
                    <a:pt x="90" y="0"/>
                    <a:pt x="87" y="3"/>
                    <a:pt x="87" y="7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7"/>
                    <a:pt x="0" y="2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5"/>
                    <a:pt x="3" y="148"/>
                    <a:pt x="7" y="148"/>
                  </a:cubicBezTo>
                  <a:cubicBezTo>
                    <a:pt x="87" y="148"/>
                    <a:pt x="87" y="148"/>
                    <a:pt x="87" y="148"/>
                  </a:cubicBezTo>
                  <a:cubicBezTo>
                    <a:pt x="87" y="182"/>
                    <a:pt x="87" y="182"/>
                    <a:pt x="87" y="182"/>
                  </a:cubicBezTo>
                  <a:cubicBezTo>
                    <a:pt x="66" y="203"/>
                    <a:pt x="66" y="203"/>
                    <a:pt x="66" y="203"/>
                  </a:cubicBezTo>
                  <a:cubicBezTo>
                    <a:pt x="63" y="206"/>
                    <a:pt x="63" y="210"/>
                    <a:pt x="66" y="213"/>
                  </a:cubicBezTo>
                  <a:cubicBezTo>
                    <a:pt x="68" y="216"/>
                    <a:pt x="73" y="216"/>
                    <a:pt x="75" y="213"/>
                  </a:cubicBezTo>
                  <a:cubicBezTo>
                    <a:pt x="87" y="201"/>
                    <a:pt x="87" y="201"/>
                    <a:pt x="87" y="201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87" y="212"/>
                    <a:pt x="90" y="215"/>
                    <a:pt x="94" y="215"/>
                  </a:cubicBezTo>
                  <a:cubicBezTo>
                    <a:pt x="98" y="215"/>
                    <a:pt x="101" y="212"/>
                    <a:pt x="101" y="208"/>
                  </a:cubicBezTo>
                  <a:cubicBezTo>
                    <a:pt x="101" y="201"/>
                    <a:pt x="101" y="201"/>
                    <a:pt x="101" y="201"/>
                  </a:cubicBezTo>
                  <a:cubicBezTo>
                    <a:pt x="113" y="213"/>
                    <a:pt x="113" y="213"/>
                    <a:pt x="113" y="213"/>
                  </a:cubicBezTo>
                  <a:cubicBezTo>
                    <a:pt x="114" y="214"/>
                    <a:pt x="116" y="215"/>
                    <a:pt x="117" y="215"/>
                  </a:cubicBezTo>
                  <a:cubicBezTo>
                    <a:pt x="119" y="215"/>
                    <a:pt x="121" y="214"/>
                    <a:pt x="122" y="213"/>
                  </a:cubicBezTo>
                  <a:cubicBezTo>
                    <a:pt x="125" y="210"/>
                    <a:pt x="125" y="206"/>
                    <a:pt x="122" y="203"/>
                  </a:cubicBezTo>
                  <a:cubicBezTo>
                    <a:pt x="101" y="182"/>
                    <a:pt x="101" y="182"/>
                    <a:pt x="101" y="182"/>
                  </a:cubicBezTo>
                  <a:cubicBezTo>
                    <a:pt x="101" y="148"/>
                    <a:pt x="101" y="148"/>
                    <a:pt x="101" y="148"/>
                  </a:cubicBezTo>
                  <a:lnTo>
                    <a:pt x="181" y="148"/>
                  </a:lnTo>
                  <a:close/>
                  <a:moveTo>
                    <a:pt x="13" y="27"/>
                  </a:moveTo>
                  <a:cubicBezTo>
                    <a:pt x="174" y="27"/>
                    <a:pt x="174" y="27"/>
                    <a:pt x="174" y="27"/>
                  </a:cubicBezTo>
                  <a:cubicBezTo>
                    <a:pt x="174" y="134"/>
                    <a:pt x="174" y="134"/>
                    <a:pt x="174" y="134"/>
                  </a:cubicBezTo>
                  <a:cubicBezTo>
                    <a:pt x="13" y="134"/>
                    <a:pt x="13" y="134"/>
                    <a:pt x="13" y="134"/>
                  </a:cubicBezTo>
                  <a:lnTo>
                    <a:pt x="1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4459288" y="1628775"/>
              <a:ext cx="227013" cy="149225"/>
            </a:xfrm>
            <a:custGeom>
              <a:avLst/>
              <a:gdLst>
                <a:gd name="T0" fmla="*/ 108 w 121"/>
                <a:gd name="T1" fmla="*/ 40 h 80"/>
                <a:gd name="T2" fmla="*/ 115 w 121"/>
                <a:gd name="T3" fmla="*/ 46 h 80"/>
                <a:gd name="T4" fmla="*/ 121 w 121"/>
                <a:gd name="T5" fmla="*/ 40 h 80"/>
                <a:gd name="T6" fmla="*/ 121 w 121"/>
                <a:gd name="T7" fmla="*/ 6 h 80"/>
                <a:gd name="T8" fmla="*/ 121 w 121"/>
                <a:gd name="T9" fmla="*/ 5 h 80"/>
                <a:gd name="T10" fmla="*/ 121 w 121"/>
                <a:gd name="T11" fmla="*/ 4 h 80"/>
                <a:gd name="T12" fmla="*/ 121 w 121"/>
                <a:gd name="T13" fmla="*/ 4 h 80"/>
                <a:gd name="T14" fmla="*/ 120 w 121"/>
                <a:gd name="T15" fmla="*/ 3 h 80"/>
                <a:gd name="T16" fmla="*/ 120 w 121"/>
                <a:gd name="T17" fmla="*/ 2 h 80"/>
                <a:gd name="T18" fmla="*/ 118 w 121"/>
                <a:gd name="T19" fmla="*/ 1 h 80"/>
                <a:gd name="T20" fmla="*/ 118 w 121"/>
                <a:gd name="T21" fmla="*/ 0 h 80"/>
                <a:gd name="T22" fmla="*/ 117 w 121"/>
                <a:gd name="T23" fmla="*/ 0 h 80"/>
                <a:gd name="T24" fmla="*/ 117 w 121"/>
                <a:gd name="T25" fmla="*/ 0 h 80"/>
                <a:gd name="T26" fmla="*/ 116 w 121"/>
                <a:gd name="T27" fmla="*/ 0 h 80"/>
                <a:gd name="T28" fmla="*/ 115 w 121"/>
                <a:gd name="T29" fmla="*/ 0 h 80"/>
                <a:gd name="T30" fmla="*/ 81 w 121"/>
                <a:gd name="T31" fmla="*/ 0 h 80"/>
                <a:gd name="T32" fmla="*/ 74 w 121"/>
                <a:gd name="T33" fmla="*/ 6 h 80"/>
                <a:gd name="T34" fmla="*/ 81 w 121"/>
                <a:gd name="T35" fmla="*/ 13 h 80"/>
                <a:gd name="T36" fmla="*/ 98 w 121"/>
                <a:gd name="T37" fmla="*/ 13 h 80"/>
                <a:gd name="T38" fmla="*/ 54 w 121"/>
                <a:gd name="T39" fmla="*/ 57 h 80"/>
                <a:gd name="T40" fmla="*/ 39 w 121"/>
                <a:gd name="T41" fmla="*/ 42 h 80"/>
                <a:gd name="T42" fmla="*/ 29 w 121"/>
                <a:gd name="T43" fmla="*/ 42 h 80"/>
                <a:gd name="T44" fmla="*/ 3 w 121"/>
                <a:gd name="T45" fmla="*/ 69 h 80"/>
                <a:gd name="T46" fmla="*/ 3 w 121"/>
                <a:gd name="T47" fmla="*/ 78 h 80"/>
                <a:gd name="T48" fmla="*/ 7 w 121"/>
                <a:gd name="T49" fmla="*/ 80 h 80"/>
                <a:gd name="T50" fmla="*/ 12 w 121"/>
                <a:gd name="T51" fmla="*/ 78 h 80"/>
                <a:gd name="T52" fmla="*/ 34 w 121"/>
                <a:gd name="T53" fmla="*/ 56 h 80"/>
                <a:gd name="T54" fmla="*/ 49 w 121"/>
                <a:gd name="T55" fmla="*/ 71 h 80"/>
                <a:gd name="T56" fmla="*/ 59 w 121"/>
                <a:gd name="T57" fmla="*/ 71 h 80"/>
                <a:gd name="T58" fmla="*/ 108 w 121"/>
                <a:gd name="T59" fmla="*/ 22 h 80"/>
                <a:gd name="T60" fmla="*/ 108 w 121"/>
                <a:gd name="T61" fmla="*/ 4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1" h="80">
                  <a:moveTo>
                    <a:pt x="108" y="40"/>
                  </a:moveTo>
                  <a:cubicBezTo>
                    <a:pt x="108" y="43"/>
                    <a:pt x="111" y="46"/>
                    <a:pt x="115" y="46"/>
                  </a:cubicBezTo>
                  <a:cubicBezTo>
                    <a:pt x="118" y="46"/>
                    <a:pt x="121" y="43"/>
                    <a:pt x="121" y="40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21" y="6"/>
                    <a:pt x="121" y="5"/>
                    <a:pt x="121" y="5"/>
                  </a:cubicBezTo>
                  <a:cubicBezTo>
                    <a:pt x="121" y="5"/>
                    <a:pt x="121" y="5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3"/>
                    <a:pt x="121" y="3"/>
                    <a:pt x="120" y="3"/>
                  </a:cubicBezTo>
                  <a:cubicBezTo>
                    <a:pt x="120" y="3"/>
                    <a:pt x="120" y="3"/>
                    <a:pt x="120" y="2"/>
                  </a:cubicBezTo>
                  <a:cubicBezTo>
                    <a:pt x="120" y="2"/>
                    <a:pt x="119" y="1"/>
                    <a:pt x="118" y="1"/>
                  </a:cubicBezTo>
                  <a:cubicBezTo>
                    <a:pt x="118" y="1"/>
                    <a:pt x="118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7" y="0"/>
                    <a:pt x="74" y="3"/>
                    <a:pt x="74" y="6"/>
                  </a:cubicBezTo>
                  <a:cubicBezTo>
                    <a:pt x="74" y="10"/>
                    <a:pt x="77" y="13"/>
                    <a:pt x="81" y="13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6" y="39"/>
                    <a:pt x="32" y="39"/>
                    <a:pt x="29" y="42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0" y="71"/>
                    <a:pt x="0" y="75"/>
                    <a:pt x="3" y="78"/>
                  </a:cubicBezTo>
                  <a:cubicBezTo>
                    <a:pt x="4" y="79"/>
                    <a:pt x="6" y="80"/>
                    <a:pt x="7" y="80"/>
                  </a:cubicBezTo>
                  <a:cubicBezTo>
                    <a:pt x="9" y="80"/>
                    <a:pt x="11" y="79"/>
                    <a:pt x="12" y="78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52" y="74"/>
                    <a:pt x="56" y="74"/>
                    <a:pt x="59" y="71"/>
                  </a:cubicBezTo>
                  <a:cubicBezTo>
                    <a:pt x="108" y="22"/>
                    <a:pt x="108" y="22"/>
                    <a:pt x="108" y="22"/>
                  </a:cubicBezTo>
                  <a:lnTo>
                    <a:pt x="108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5" name="Group 574"/>
          <p:cNvGrpSpPr/>
          <p:nvPr/>
        </p:nvGrpSpPr>
        <p:grpSpPr>
          <a:xfrm>
            <a:off x="4995863" y="1560513"/>
            <a:ext cx="401638" cy="385763"/>
            <a:chOff x="4995863" y="1560513"/>
            <a:chExt cx="401638" cy="385763"/>
          </a:xfrm>
        </p:grpSpPr>
        <p:sp>
          <p:nvSpPr>
            <p:cNvPr id="21" name="Freeform 19"/>
            <p:cNvSpPr>
              <a:spLocks noEditPoints="1"/>
            </p:cNvSpPr>
            <p:nvPr/>
          </p:nvSpPr>
          <p:spPr bwMode="auto">
            <a:xfrm>
              <a:off x="4995863" y="1560513"/>
              <a:ext cx="276225" cy="379413"/>
            </a:xfrm>
            <a:custGeom>
              <a:avLst/>
              <a:gdLst>
                <a:gd name="T0" fmla="*/ 0 w 147"/>
                <a:gd name="T1" fmla="*/ 188 h 202"/>
                <a:gd name="T2" fmla="*/ 13 w 147"/>
                <a:gd name="T3" fmla="*/ 202 h 202"/>
                <a:gd name="T4" fmla="*/ 134 w 147"/>
                <a:gd name="T5" fmla="*/ 202 h 202"/>
                <a:gd name="T6" fmla="*/ 147 w 147"/>
                <a:gd name="T7" fmla="*/ 188 h 202"/>
                <a:gd name="T8" fmla="*/ 147 w 147"/>
                <a:gd name="T9" fmla="*/ 54 h 202"/>
                <a:gd name="T10" fmla="*/ 141 w 147"/>
                <a:gd name="T11" fmla="*/ 38 h 202"/>
                <a:gd name="T12" fmla="*/ 110 w 147"/>
                <a:gd name="T13" fmla="*/ 7 h 202"/>
                <a:gd name="T14" fmla="*/ 94 w 147"/>
                <a:gd name="T15" fmla="*/ 0 h 202"/>
                <a:gd name="T16" fmla="*/ 13 w 147"/>
                <a:gd name="T17" fmla="*/ 0 h 202"/>
                <a:gd name="T18" fmla="*/ 0 w 147"/>
                <a:gd name="T19" fmla="*/ 14 h 202"/>
                <a:gd name="T20" fmla="*/ 0 w 147"/>
                <a:gd name="T21" fmla="*/ 188 h 202"/>
                <a:gd name="T22" fmla="*/ 124 w 147"/>
                <a:gd name="T23" fmla="*/ 41 h 202"/>
                <a:gd name="T24" fmla="*/ 107 w 147"/>
                <a:gd name="T25" fmla="*/ 41 h 202"/>
                <a:gd name="T26" fmla="*/ 107 w 147"/>
                <a:gd name="T27" fmla="*/ 23 h 202"/>
                <a:gd name="T28" fmla="*/ 124 w 147"/>
                <a:gd name="T29" fmla="*/ 41 h 202"/>
                <a:gd name="T30" fmla="*/ 13 w 147"/>
                <a:gd name="T31" fmla="*/ 14 h 202"/>
                <a:gd name="T32" fmla="*/ 94 w 147"/>
                <a:gd name="T33" fmla="*/ 14 h 202"/>
                <a:gd name="T34" fmla="*/ 94 w 147"/>
                <a:gd name="T35" fmla="*/ 41 h 202"/>
                <a:gd name="T36" fmla="*/ 107 w 147"/>
                <a:gd name="T37" fmla="*/ 54 h 202"/>
                <a:gd name="T38" fmla="*/ 134 w 147"/>
                <a:gd name="T39" fmla="*/ 54 h 202"/>
                <a:gd name="T40" fmla="*/ 134 w 147"/>
                <a:gd name="T41" fmla="*/ 188 h 202"/>
                <a:gd name="T42" fmla="*/ 13 w 147"/>
                <a:gd name="T43" fmla="*/ 188 h 202"/>
                <a:gd name="T44" fmla="*/ 13 w 147"/>
                <a:gd name="T45" fmla="*/ 1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7" h="202">
                  <a:moveTo>
                    <a:pt x="0" y="188"/>
                  </a:moveTo>
                  <a:cubicBezTo>
                    <a:pt x="0" y="196"/>
                    <a:pt x="6" y="202"/>
                    <a:pt x="13" y="202"/>
                  </a:cubicBezTo>
                  <a:cubicBezTo>
                    <a:pt x="134" y="202"/>
                    <a:pt x="134" y="202"/>
                    <a:pt x="134" y="202"/>
                  </a:cubicBezTo>
                  <a:cubicBezTo>
                    <a:pt x="141" y="202"/>
                    <a:pt x="147" y="196"/>
                    <a:pt x="147" y="188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47" y="49"/>
                    <a:pt x="144" y="42"/>
                    <a:pt x="141" y="38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06" y="3"/>
                    <a:pt x="99" y="0"/>
                    <a:pt x="9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lnTo>
                    <a:pt x="0" y="188"/>
                  </a:lnTo>
                  <a:close/>
                  <a:moveTo>
                    <a:pt x="124" y="41"/>
                  </a:moveTo>
                  <a:cubicBezTo>
                    <a:pt x="107" y="41"/>
                    <a:pt x="107" y="41"/>
                    <a:pt x="107" y="41"/>
                  </a:cubicBezTo>
                  <a:cubicBezTo>
                    <a:pt x="107" y="23"/>
                    <a:pt x="107" y="23"/>
                    <a:pt x="107" y="23"/>
                  </a:cubicBezTo>
                  <a:lnTo>
                    <a:pt x="124" y="41"/>
                  </a:lnTo>
                  <a:close/>
                  <a:moveTo>
                    <a:pt x="13" y="14"/>
                  </a:moveTo>
                  <a:cubicBezTo>
                    <a:pt x="94" y="14"/>
                    <a:pt x="94" y="14"/>
                    <a:pt x="94" y="14"/>
                  </a:cubicBezTo>
                  <a:cubicBezTo>
                    <a:pt x="94" y="41"/>
                    <a:pt x="94" y="41"/>
                    <a:pt x="94" y="41"/>
                  </a:cubicBezTo>
                  <a:cubicBezTo>
                    <a:pt x="94" y="48"/>
                    <a:pt x="100" y="54"/>
                    <a:pt x="107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188"/>
                    <a:pt x="134" y="188"/>
                    <a:pt x="134" y="188"/>
                  </a:cubicBezTo>
                  <a:cubicBezTo>
                    <a:pt x="13" y="188"/>
                    <a:pt x="13" y="188"/>
                    <a:pt x="13" y="188"/>
                  </a:cubicBezTo>
                  <a:lnTo>
                    <a:pt x="1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" name="Freeform 20"/>
            <p:cNvSpPr>
              <a:spLocks noEditPoints="1"/>
            </p:cNvSpPr>
            <p:nvPr/>
          </p:nvSpPr>
          <p:spPr bwMode="auto">
            <a:xfrm>
              <a:off x="5322888" y="1560513"/>
              <a:ext cx="74613" cy="385763"/>
            </a:xfrm>
            <a:custGeom>
              <a:avLst/>
              <a:gdLst>
                <a:gd name="T0" fmla="*/ 27 w 40"/>
                <a:gd name="T1" fmla="*/ 0 h 205"/>
                <a:gd name="T2" fmla="*/ 14 w 40"/>
                <a:gd name="T3" fmla="*/ 0 h 205"/>
                <a:gd name="T4" fmla="*/ 0 w 40"/>
                <a:gd name="T5" fmla="*/ 14 h 205"/>
                <a:gd name="T6" fmla="*/ 0 w 40"/>
                <a:gd name="T7" fmla="*/ 168 h 205"/>
                <a:gd name="T8" fmla="*/ 4 w 40"/>
                <a:gd name="T9" fmla="*/ 184 h 205"/>
                <a:gd name="T10" fmla="*/ 11 w 40"/>
                <a:gd name="T11" fmla="*/ 199 h 205"/>
                <a:gd name="T12" fmla="*/ 20 w 40"/>
                <a:gd name="T13" fmla="*/ 205 h 205"/>
                <a:gd name="T14" fmla="*/ 29 w 40"/>
                <a:gd name="T15" fmla="*/ 199 h 205"/>
                <a:gd name="T16" fmla="*/ 37 w 40"/>
                <a:gd name="T17" fmla="*/ 184 h 205"/>
                <a:gd name="T18" fmla="*/ 40 w 40"/>
                <a:gd name="T19" fmla="*/ 168 h 205"/>
                <a:gd name="T20" fmla="*/ 40 w 40"/>
                <a:gd name="T21" fmla="*/ 14 h 205"/>
                <a:gd name="T22" fmla="*/ 27 w 40"/>
                <a:gd name="T23" fmla="*/ 0 h 205"/>
                <a:gd name="T24" fmla="*/ 27 w 40"/>
                <a:gd name="T25" fmla="*/ 14 h 205"/>
                <a:gd name="T26" fmla="*/ 27 w 40"/>
                <a:gd name="T27" fmla="*/ 34 h 205"/>
                <a:gd name="T28" fmla="*/ 14 w 40"/>
                <a:gd name="T29" fmla="*/ 34 h 205"/>
                <a:gd name="T30" fmla="*/ 14 w 40"/>
                <a:gd name="T31" fmla="*/ 14 h 205"/>
                <a:gd name="T32" fmla="*/ 27 w 40"/>
                <a:gd name="T33" fmla="*/ 14 h 205"/>
                <a:gd name="T34" fmla="*/ 25 w 40"/>
                <a:gd name="T35" fmla="*/ 178 h 205"/>
                <a:gd name="T36" fmla="*/ 20 w 40"/>
                <a:gd name="T37" fmla="*/ 187 h 205"/>
                <a:gd name="T38" fmla="*/ 16 w 40"/>
                <a:gd name="T39" fmla="*/ 178 h 205"/>
                <a:gd name="T40" fmla="*/ 14 w 40"/>
                <a:gd name="T41" fmla="*/ 168 h 205"/>
                <a:gd name="T42" fmla="*/ 14 w 40"/>
                <a:gd name="T43" fmla="*/ 47 h 205"/>
                <a:gd name="T44" fmla="*/ 27 w 40"/>
                <a:gd name="T45" fmla="*/ 47 h 205"/>
                <a:gd name="T46" fmla="*/ 27 w 40"/>
                <a:gd name="T47" fmla="*/ 168 h 205"/>
                <a:gd name="T48" fmla="*/ 25 w 40"/>
                <a:gd name="T49" fmla="*/ 17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" h="205">
                  <a:moveTo>
                    <a:pt x="27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3"/>
                    <a:pt x="2" y="180"/>
                    <a:pt x="4" y="184"/>
                  </a:cubicBezTo>
                  <a:cubicBezTo>
                    <a:pt x="11" y="199"/>
                    <a:pt x="11" y="199"/>
                    <a:pt x="11" y="199"/>
                  </a:cubicBezTo>
                  <a:cubicBezTo>
                    <a:pt x="13" y="203"/>
                    <a:pt x="17" y="205"/>
                    <a:pt x="20" y="205"/>
                  </a:cubicBezTo>
                  <a:cubicBezTo>
                    <a:pt x="24" y="205"/>
                    <a:pt x="27" y="203"/>
                    <a:pt x="29" y="199"/>
                  </a:cubicBezTo>
                  <a:cubicBezTo>
                    <a:pt x="37" y="184"/>
                    <a:pt x="37" y="184"/>
                    <a:pt x="37" y="184"/>
                  </a:cubicBezTo>
                  <a:cubicBezTo>
                    <a:pt x="39" y="180"/>
                    <a:pt x="40" y="173"/>
                    <a:pt x="40" y="168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6"/>
                    <a:pt x="34" y="0"/>
                    <a:pt x="27" y="0"/>
                  </a:cubicBezTo>
                  <a:close/>
                  <a:moveTo>
                    <a:pt x="27" y="14"/>
                  </a:moveTo>
                  <a:cubicBezTo>
                    <a:pt x="27" y="34"/>
                    <a:pt x="27" y="34"/>
                    <a:pt x="27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14"/>
                    <a:pt x="14" y="14"/>
                    <a:pt x="14" y="14"/>
                  </a:cubicBezTo>
                  <a:lnTo>
                    <a:pt x="27" y="14"/>
                  </a:lnTo>
                  <a:close/>
                  <a:moveTo>
                    <a:pt x="25" y="178"/>
                  </a:moveTo>
                  <a:cubicBezTo>
                    <a:pt x="20" y="187"/>
                    <a:pt x="20" y="187"/>
                    <a:pt x="20" y="187"/>
                  </a:cubicBezTo>
                  <a:cubicBezTo>
                    <a:pt x="16" y="178"/>
                    <a:pt x="16" y="178"/>
                    <a:pt x="16" y="178"/>
                  </a:cubicBezTo>
                  <a:cubicBezTo>
                    <a:pt x="15" y="175"/>
                    <a:pt x="14" y="171"/>
                    <a:pt x="14" y="16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168"/>
                    <a:pt x="27" y="168"/>
                    <a:pt x="27" y="168"/>
                  </a:cubicBezTo>
                  <a:cubicBezTo>
                    <a:pt x="27" y="171"/>
                    <a:pt x="26" y="175"/>
                    <a:pt x="25" y="1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" name="Freeform 21"/>
            <p:cNvSpPr>
              <a:spLocks/>
            </p:cNvSpPr>
            <p:nvPr/>
          </p:nvSpPr>
          <p:spPr bwMode="auto">
            <a:xfrm>
              <a:off x="5046663" y="1624013"/>
              <a:ext cx="93663" cy="25400"/>
            </a:xfrm>
            <a:custGeom>
              <a:avLst/>
              <a:gdLst>
                <a:gd name="T0" fmla="*/ 6 w 50"/>
                <a:gd name="T1" fmla="*/ 13 h 13"/>
                <a:gd name="T2" fmla="*/ 43 w 50"/>
                <a:gd name="T3" fmla="*/ 13 h 13"/>
                <a:gd name="T4" fmla="*/ 50 w 50"/>
                <a:gd name="T5" fmla="*/ 7 h 13"/>
                <a:gd name="T6" fmla="*/ 43 w 50"/>
                <a:gd name="T7" fmla="*/ 0 h 13"/>
                <a:gd name="T8" fmla="*/ 6 w 50"/>
                <a:gd name="T9" fmla="*/ 0 h 13"/>
                <a:gd name="T10" fmla="*/ 0 w 50"/>
                <a:gd name="T11" fmla="*/ 7 h 13"/>
                <a:gd name="T12" fmla="*/ 6 w 50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3">
                  <a:moveTo>
                    <a:pt x="6" y="13"/>
                  </a:moveTo>
                  <a:cubicBezTo>
                    <a:pt x="43" y="13"/>
                    <a:pt x="43" y="13"/>
                    <a:pt x="43" y="13"/>
                  </a:cubicBezTo>
                  <a:cubicBezTo>
                    <a:pt x="47" y="13"/>
                    <a:pt x="50" y="10"/>
                    <a:pt x="50" y="7"/>
                  </a:cubicBezTo>
                  <a:cubicBezTo>
                    <a:pt x="50" y="3"/>
                    <a:pt x="47" y="0"/>
                    <a:pt x="4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" name="Freeform 22"/>
            <p:cNvSpPr>
              <a:spLocks/>
            </p:cNvSpPr>
            <p:nvPr/>
          </p:nvSpPr>
          <p:spPr bwMode="auto">
            <a:xfrm>
              <a:off x="5046663" y="1685925"/>
              <a:ext cx="174625" cy="26988"/>
            </a:xfrm>
            <a:custGeom>
              <a:avLst/>
              <a:gdLst>
                <a:gd name="T0" fmla="*/ 87 w 93"/>
                <a:gd name="T1" fmla="*/ 0 h 14"/>
                <a:gd name="T2" fmla="*/ 6 w 93"/>
                <a:gd name="T3" fmla="*/ 0 h 14"/>
                <a:gd name="T4" fmla="*/ 0 w 93"/>
                <a:gd name="T5" fmla="*/ 7 h 14"/>
                <a:gd name="T6" fmla="*/ 6 w 93"/>
                <a:gd name="T7" fmla="*/ 14 h 14"/>
                <a:gd name="T8" fmla="*/ 87 w 93"/>
                <a:gd name="T9" fmla="*/ 14 h 14"/>
                <a:gd name="T10" fmla="*/ 93 w 93"/>
                <a:gd name="T11" fmla="*/ 7 h 14"/>
                <a:gd name="T12" fmla="*/ 87 w 93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0" y="14"/>
                    <a:pt x="93" y="11"/>
                    <a:pt x="93" y="7"/>
                  </a:cubicBezTo>
                  <a:cubicBezTo>
                    <a:pt x="93" y="3"/>
                    <a:pt x="90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" name="Freeform 23"/>
            <p:cNvSpPr>
              <a:spLocks/>
            </p:cNvSpPr>
            <p:nvPr/>
          </p:nvSpPr>
          <p:spPr bwMode="auto">
            <a:xfrm>
              <a:off x="5046663" y="1736725"/>
              <a:ext cx="174625" cy="26988"/>
            </a:xfrm>
            <a:custGeom>
              <a:avLst/>
              <a:gdLst>
                <a:gd name="T0" fmla="*/ 87 w 93"/>
                <a:gd name="T1" fmla="*/ 0 h 14"/>
                <a:gd name="T2" fmla="*/ 6 w 93"/>
                <a:gd name="T3" fmla="*/ 0 h 14"/>
                <a:gd name="T4" fmla="*/ 0 w 93"/>
                <a:gd name="T5" fmla="*/ 7 h 14"/>
                <a:gd name="T6" fmla="*/ 6 w 93"/>
                <a:gd name="T7" fmla="*/ 14 h 14"/>
                <a:gd name="T8" fmla="*/ 87 w 93"/>
                <a:gd name="T9" fmla="*/ 14 h 14"/>
                <a:gd name="T10" fmla="*/ 93 w 93"/>
                <a:gd name="T11" fmla="*/ 7 h 14"/>
                <a:gd name="T12" fmla="*/ 87 w 93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0" y="14"/>
                    <a:pt x="93" y="11"/>
                    <a:pt x="93" y="7"/>
                  </a:cubicBezTo>
                  <a:cubicBezTo>
                    <a:pt x="93" y="3"/>
                    <a:pt x="90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" name="Freeform 24"/>
            <p:cNvSpPr>
              <a:spLocks/>
            </p:cNvSpPr>
            <p:nvPr/>
          </p:nvSpPr>
          <p:spPr bwMode="auto">
            <a:xfrm>
              <a:off x="5046663" y="1787525"/>
              <a:ext cx="174625" cy="26988"/>
            </a:xfrm>
            <a:custGeom>
              <a:avLst/>
              <a:gdLst>
                <a:gd name="T0" fmla="*/ 87 w 93"/>
                <a:gd name="T1" fmla="*/ 0 h 14"/>
                <a:gd name="T2" fmla="*/ 6 w 93"/>
                <a:gd name="T3" fmla="*/ 0 h 14"/>
                <a:gd name="T4" fmla="*/ 0 w 93"/>
                <a:gd name="T5" fmla="*/ 7 h 14"/>
                <a:gd name="T6" fmla="*/ 6 w 93"/>
                <a:gd name="T7" fmla="*/ 14 h 14"/>
                <a:gd name="T8" fmla="*/ 87 w 93"/>
                <a:gd name="T9" fmla="*/ 14 h 14"/>
                <a:gd name="T10" fmla="*/ 93 w 93"/>
                <a:gd name="T11" fmla="*/ 7 h 14"/>
                <a:gd name="T12" fmla="*/ 87 w 93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0" y="14"/>
                    <a:pt x="93" y="11"/>
                    <a:pt x="93" y="7"/>
                  </a:cubicBezTo>
                  <a:cubicBezTo>
                    <a:pt x="93" y="3"/>
                    <a:pt x="90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Freeform 25"/>
            <p:cNvSpPr>
              <a:spLocks/>
            </p:cNvSpPr>
            <p:nvPr/>
          </p:nvSpPr>
          <p:spPr bwMode="auto">
            <a:xfrm>
              <a:off x="5046663" y="1838325"/>
              <a:ext cx="174625" cy="25400"/>
            </a:xfrm>
            <a:custGeom>
              <a:avLst/>
              <a:gdLst>
                <a:gd name="T0" fmla="*/ 87 w 93"/>
                <a:gd name="T1" fmla="*/ 0 h 13"/>
                <a:gd name="T2" fmla="*/ 6 w 93"/>
                <a:gd name="T3" fmla="*/ 0 h 13"/>
                <a:gd name="T4" fmla="*/ 0 w 93"/>
                <a:gd name="T5" fmla="*/ 7 h 13"/>
                <a:gd name="T6" fmla="*/ 6 w 93"/>
                <a:gd name="T7" fmla="*/ 13 h 13"/>
                <a:gd name="T8" fmla="*/ 87 w 93"/>
                <a:gd name="T9" fmla="*/ 13 h 13"/>
                <a:gd name="T10" fmla="*/ 93 w 93"/>
                <a:gd name="T11" fmla="*/ 7 h 13"/>
                <a:gd name="T12" fmla="*/ 87 w 9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13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0" y="13"/>
                    <a:pt x="93" y="10"/>
                    <a:pt x="93" y="7"/>
                  </a:cubicBezTo>
                  <a:cubicBezTo>
                    <a:pt x="93" y="3"/>
                    <a:pt x="90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6" name="Group 575"/>
          <p:cNvGrpSpPr/>
          <p:nvPr/>
        </p:nvGrpSpPr>
        <p:grpSpPr>
          <a:xfrm>
            <a:off x="5619750" y="1560513"/>
            <a:ext cx="403225" cy="385763"/>
            <a:chOff x="5619750" y="1560513"/>
            <a:chExt cx="403225" cy="385763"/>
          </a:xfrm>
        </p:grpSpPr>
        <p:sp>
          <p:nvSpPr>
            <p:cNvPr id="28" name="Freeform 26"/>
            <p:cNvSpPr>
              <a:spLocks noEditPoints="1"/>
            </p:cNvSpPr>
            <p:nvPr/>
          </p:nvSpPr>
          <p:spPr bwMode="auto">
            <a:xfrm>
              <a:off x="5908675" y="1560513"/>
              <a:ext cx="114300" cy="385763"/>
            </a:xfrm>
            <a:custGeom>
              <a:avLst/>
              <a:gdLst>
                <a:gd name="T0" fmla="*/ 24 w 61"/>
                <a:gd name="T1" fmla="*/ 184 h 205"/>
                <a:gd name="T2" fmla="*/ 31 w 61"/>
                <a:gd name="T3" fmla="*/ 199 h 205"/>
                <a:gd name="T4" fmla="*/ 40 w 61"/>
                <a:gd name="T5" fmla="*/ 205 h 205"/>
                <a:gd name="T6" fmla="*/ 49 w 61"/>
                <a:gd name="T7" fmla="*/ 199 h 205"/>
                <a:gd name="T8" fmla="*/ 57 w 61"/>
                <a:gd name="T9" fmla="*/ 184 h 205"/>
                <a:gd name="T10" fmla="*/ 61 w 61"/>
                <a:gd name="T11" fmla="*/ 168 h 205"/>
                <a:gd name="T12" fmla="*/ 61 w 61"/>
                <a:gd name="T13" fmla="*/ 14 h 205"/>
                <a:gd name="T14" fmla="*/ 47 w 61"/>
                <a:gd name="T15" fmla="*/ 0 h 205"/>
                <a:gd name="T16" fmla="*/ 34 w 61"/>
                <a:gd name="T17" fmla="*/ 0 h 205"/>
                <a:gd name="T18" fmla="*/ 20 w 61"/>
                <a:gd name="T19" fmla="*/ 14 h 205"/>
                <a:gd name="T20" fmla="*/ 14 w 61"/>
                <a:gd name="T21" fmla="*/ 14 h 205"/>
                <a:gd name="T22" fmla="*/ 0 w 61"/>
                <a:gd name="T23" fmla="*/ 27 h 205"/>
                <a:gd name="T24" fmla="*/ 0 w 61"/>
                <a:gd name="T25" fmla="*/ 54 h 205"/>
                <a:gd name="T26" fmla="*/ 7 w 61"/>
                <a:gd name="T27" fmla="*/ 61 h 205"/>
                <a:gd name="T28" fmla="*/ 14 w 61"/>
                <a:gd name="T29" fmla="*/ 54 h 205"/>
                <a:gd name="T30" fmla="*/ 14 w 61"/>
                <a:gd name="T31" fmla="*/ 27 h 205"/>
                <a:gd name="T32" fmla="*/ 20 w 61"/>
                <a:gd name="T33" fmla="*/ 27 h 205"/>
                <a:gd name="T34" fmla="*/ 20 w 61"/>
                <a:gd name="T35" fmla="*/ 168 h 205"/>
                <a:gd name="T36" fmla="*/ 24 w 61"/>
                <a:gd name="T37" fmla="*/ 184 h 205"/>
                <a:gd name="T38" fmla="*/ 34 w 61"/>
                <a:gd name="T39" fmla="*/ 14 h 205"/>
                <a:gd name="T40" fmla="*/ 47 w 61"/>
                <a:gd name="T41" fmla="*/ 14 h 205"/>
                <a:gd name="T42" fmla="*/ 47 w 61"/>
                <a:gd name="T43" fmla="*/ 168 h 205"/>
                <a:gd name="T44" fmla="*/ 45 w 61"/>
                <a:gd name="T45" fmla="*/ 178 h 205"/>
                <a:gd name="T46" fmla="*/ 40 w 61"/>
                <a:gd name="T47" fmla="*/ 187 h 205"/>
                <a:gd name="T48" fmla="*/ 36 w 61"/>
                <a:gd name="T49" fmla="*/ 178 h 205"/>
                <a:gd name="T50" fmla="*/ 34 w 61"/>
                <a:gd name="T51" fmla="*/ 168 h 205"/>
                <a:gd name="T52" fmla="*/ 34 w 61"/>
                <a:gd name="T53" fmla="*/ 14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205">
                  <a:moveTo>
                    <a:pt x="24" y="184"/>
                  </a:moveTo>
                  <a:cubicBezTo>
                    <a:pt x="31" y="199"/>
                    <a:pt x="31" y="199"/>
                    <a:pt x="31" y="199"/>
                  </a:cubicBezTo>
                  <a:cubicBezTo>
                    <a:pt x="33" y="203"/>
                    <a:pt x="37" y="205"/>
                    <a:pt x="40" y="205"/>
                  </a:cubicBezTo>
                  <a:cubicBezTo>
                    <a:pt x="44" y="205"/>
                    <a:pt x="47" y="203"/>
                    <a:pt x="49" y="199"/>
                  </a:cubicBezTo>
                  <a:cubicBezTo>
                    <a:pt x="57" y="184"/>
                    <a:pt x="57" y="184"/>
                    <a:pt x="57" y="184"/>
                  </a:cubicBezTo>
                  <a:cubicBezTo>
                    <a:pt x="59" y="180"/>
                    <a:pt x="61" y="173"/>
                    <a:pt x="61" y="16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1" y="6"/>
                    <a:pt x="54" y="0"/>
                    <a:pt x="47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6" y="0"/>
                    <a:pt x="20" y="6"/>
                    <a:pt x="20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6" y="14"/>
                    <a:pt x="0" y="20"/>
                    <a:pt x="0" y="2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8"/>
                    <a:pt x="3" y="61"/>
                    <a:pt x="7" y="61"/>
                  </a:cubicBezTo>
                  <a:cubicBezTo>
                    <a:pt x="11" y="61"/>
                    <a:pt x="14" y="58"/>
                    <a:pt x="14" y="54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168"/>
                    <a:pt x="20" y="168"/>
                    <a:pt x="20" y="168"/>
                  </a:cubicBezTo>
                  <a:cubicBezTo>
                    <a:pt x="20" y="173"/>
                    <a:pt x="22" y="180"/>
                    <a:pt x="24" y="184"/>
                  </a:cubicBezTo>
                  <a:close/>
                  <a:moveTo>
                    <a:pt x="34" y="14"/>
                  </a:moveTo>
                  <a:cubicBezTo>
                    <a:pt x="47" y="14"/>
                    <a:pt x="47" y="14"/>
                    <a:pt x="47" y="14"/>
                  </a:cubicBezTo>
                  <a:cubicBezTo>
                    <a:pt x="47" y="168"/>
                    <a:pt x="47" y="168"/>
                    <a:pt x="47" y="168"/>
                  </a:cubicBezTo>
                  <a:cubicBezTo>
                    <a:pt x="47" y="171"/>
                    <a:pt x="46" y="175"/>
                    <a:pt x="45" y="178"/>
                  </a:cubicBezTo>
                  <a:cubicBezTo>
                    <a:pt x="40" y="187"/>
                    <a:pt x="40" y="187"/>
                    <a:pt x="40" y="187"/>
                  </a:cubicBezTo>
                  <a:cubicBezTo>
                    <a:pt x="36" y="178"/>
                    <a:pt x="36" y="178"/>
                    <a:pt x="36" y="178"/>
                  </a:cubicBezTo>
                  <a:cubicBezTo>
                    <a:pt x="35" y="175"/>
                    <a:pt x="34" y="171"/>
                    <a:pt x="34" y="168"/>
                  </a:cubicBezTo>
                  <a:lnTo>
                    <a:pt x="3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" name="Freeform 27"/>
            <p:cNvSpPr>
              <a:spLocks noEditPoints="1"/>
            </p:cNvSpPr>
            <p:nvPr/>
          </p:nvSpPr>
          <p:spPr bwMode="auto">
            <a:xfrm>
              <a:off x="5619750" y="1560513"/>
              <a:ext cx="276225" cy="379413"/>
            </a:xfrm>
            <a:custGeom>
              <a:avLst/>
              <a:gdLst>
                <a:gd name="T0" fmla="*/ 13 w 147"/>
                <a:gd name="T1" fmla="*/ 202 h 202"/>
                <a:gd name="T2" fmla="*/ 134 w 147"/>
                <a:gd name="T3" fmla="*/ 202 h 202"/>
                <a:gd name="T4" fmla="*/ 147 w 147"/>
                <a:gd name="T5" fmla="*/ 188 h 202"/>
                <a:gd name="T6" fmla="*/ 147 w 147"/>
                <a:gd name="T7" fmla="*/ 54 h 202"/>
                <a:gd name="T8" fmla="*/ 141 w 147"/>
                <a:gd name="T9" fmla="*/ 38 h 202"/>
                <a:gd name="T10" fmla="*/ 110 w 147"/>
                <a:gd name="T11" fmla="*/ 7 h 202"/>
                <a:gd name="T12" fmla="*/ 94 w 147"/>
                <a:gd name="T13" fmla="*/ 0 h 202"/>
                <a:gd name="T14" fmla="*/ 13 w 147"/>
                <a:gd name="T15" fmla="*/ 0 h 202"/>
                <a:gd name="T16" fmla="*/ 0 w 147"/>
                <a:gd name="T17" fmla="*/ 14 h 202"/>
                <a:gd name="T18" fmla="*/ 0 w 147"/>
                <a:gd name="T19" fmla="*/ 188 h 202"/>
                <a:gd name="T20" fmla="*/ 13 w 147"/>
                <a:gd name="T21" fmla="*/ 202 h 202"/>
                <a:gd name="T22" fmla="*/ 125 w 147"/>
                <a:gd name="T23" fmla="*/ 41 h 202"/>
                <a:gd name="T24" fmla="*/ 107 w 147"/>
                <a:gd name="T25" fmla="*/ 41 h 202"/>
                <a:gd name="T26" fmla="*/ 107 w 147"/>
                <a:gd name="T27" fmla="*/ 23 h 202"/>
                <a:gd name="T28" fmla="*/ 125 w 147"/>
                <a:gd name="T29" fmla="*/ 41 h 202"/>
                <a:gd name="T30" fmla="*/ 13 w 147"/>
                <a:gd name="T31" fmla="*/ 14 h 202"/>
                <a:gd name="T32" fmla="*/ 94 w 147"/>
                <a:gd name="T33" fmla="*/ 14 h 202"/>
                <a:gd name="T34" fmla="*/ 94 w 147"/>
                <a:gd name="T35" fmla="*/ 41 h 202"/>
                <a:gd name="T36" fmla="*/ 107 w 147"/>
                <a:gd name="T37" fmla="*/ 54 h 202"/>
                <a:gd name="T38" fmla="*/ 134 w 147"/>
                <a:gd name="T39" fmla="*/ 54 h 202"/>
                <a:gd name="T40" fmla="*/ 134 w 147"/>
                <a:gd name="T41" fmla="*/ 188 h 202"/>
                <a:gd name="T42" fmla="*/ 13 w 147"/>
                <a:gd name="T43" fmla="*/ 188 h 202"/>
                <a:gd name="T44" fmla="*/ 13 w 147"/>
                <a:gd name="T45" fmla="*/ 1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7" h="202">
                  <a:moveTo>
                    <a:pt x="13" y="202"/>
                  </a:moveTo>
                  <a:cubicBezTo>
                    <a:pt x="134" y="202"/>
                    <a:pt x="134" y="202"/>
                    <a:pt x="134" y="202"/>
                  </a:cubicBezTo>
                  <a:cubicBezTo>
                    <a:pt x="141" y="202"/>
                    <a:pt x="147" y="196"/>
                    <a:pt x="147" y="188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47" y="49"/>
                    <a:pt x="145" y="42"/>
                    <a:pt x="141" y="38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06" y="3"/>
                    <a:pt x="99" y="0"/>
                    <a:pt x="9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196"/>
                    <a:pt x="6" y="202"/>
                    <a:pt x="13" y="202"/>
                  </a:cubicBezTo>
                  <a:close/>
                  <a:moveTo>
                    <a:pt x="125" y="41"/>
                  </a:moveTo>
                  <a:cubicBezTo>
                    <a:pt x="107" y="41"/>
                    <a:pt x="107" y="41"/>
                    <a:pt x="107" y="41"/>
                  </a:cubicBezTo>
                  <a:cubicBezTo>
                    <a:pt x="107" y="23"/>
                    <a:pt x="107" y="23"/>
                    <a:pt x="107" y="23"/>
                  </a:cubicBezTo>
                  <a:lnTo>
                    <a:pt x="125" y="41"/>
                  </a:lnTo>
                  <a:close/>
                  <a:moveTo>
                    <a:pt x="13" y="14"/>
                  </a:moveTo>
                  <a:cubicBezTo>
                    <a:pt x="94" y="14"/>
                    <a:pt x="94" y="14"/>
                    <a:pt x="94" y="14"/>
                  </a:cubicBezTo>
                  <a:cubicBezTo>
                    <a:pt x="94" y="41"/>
                    <a:pt x="94" y="41"/>
                    <a:pt x="94" y="41"/>
                  </a:cubicBezTo>
                  <a:cubicBezTo>
                    <a:pt x="94" y="48"/>
                    <a:pt x="100" y="54"/>
                    <a:pt x="107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188"/>
                    <a:pt x="134" y="188"/>
                    <a:pt x="134" y="188"/>
                  </a:cubicBezTo>
                  <a:cubicBezTo>
                    <a:pt x="13" y="188"/>
                    <a:pt x="13" y="188"/>
                    <a:pt x="13" y="188"/>
                  </a:cubicBezTo>
                  <a:lnTo>
                    <a:pt x="1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" name="Freeform 28"/>
            <p:cNvSpPr>
              <a:spLocks/>
            </p:cNvSpPr>
            <p:nvPr/>
          </p:nvSpPr>
          <p:spPr bwMode="auto">
            <a:xfrm>
              <a:off x="5670550" y="1624013"/>
              <a:ext cx="93663" cy="25400"/>
            </a:xfrm>
            <a:custGeom>
              <a:avLst/>
              <a:gdLst>
                <a:gd name="T0" fmla="*/ 6 w 50"/>
                <a:gd name="T1" fmla="*/ 13 h 13"/>
                <a:gd name="T2" fmla="*/ 43 w 50"/>
                <a:gd name="T3" fmla="*/ 13 h 13"/>
                <a:gd name="T4" fmla="*/ 50 w 50"/>
                <a:gd name="T5" fmla="*/ 7 h 13"/>
                <a:gd name="T6" fmla="*/ 43 w 50"/>
                <a:gd name="T7" fmla="*/ 0 h 13"/>
                <a:gd name="T8" fmla="*/ 6 w 50"/>
                <a:gd name="T9" fmla="*/ 0 h 13"/>
                <a:gd name="T10" fmla="*/ 0 w 50"/>
                <a:gd name="T11" fmla="*/ 7 h 13"/>
                <a:gd name="T12" fmla="*/ 6 w 50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3">
                  <a:moveTo>
                    <a:pt x="6" y="13"/>
                  </a:moveTo>
                  <a:cubicBezTo>
                    <a:pt x="43" y="13"/>
                    <a:pt x="43" y="13"/>
                    <a:pt x="43" y="13"/>
                  </a:cubicBezTo>
                  <a:cubicBezTo>
                    <a:pt x="47" y="13"/>
                    <a:pt x="50" y="10"/>
                    <a:pt x="50" y="7"/>
                  </a:cubicBezTo>
                  <a:cubicBezTo>
                    <a:pt x="50" y="3"/>
                    <a:pt x="47" y="0"/>
                    <a:pt x="4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" name="Freeform 29"/>
            <p:cNvSpPr>
              <a:spLocks/>
            </p:cNvSpPr>
            <p:nvPr/>
          </p:nvSpPr>
          <p:spPr bwMode="auto">
            <a:xfrm>
              <a:off x="5670550" y="1685925"/>
              <a:ext cx="176213" cy="26988"/>
            </a:xfrm>
            <a:custGeom>
              <a:avLst/>
              <a:gdLst>
                <a:gd name="T0" fmla="*/ 87 w 94"/>
                <a:gd name="T1" fmla="*/ 0 h 14"/>
                <a:gd name="T2" fmla="*/ 6 w 94"/>
                <a:gd name="T3" fmla="*/ 0 h 14"/>
                <a:gd name="T4" fmla="*/ 0 w 94"/>
                <a:gd name="T5" fmla="*/ 7 h 14"/>
                <a:gd name="T6" fmla="*/ 6 w 94"/>
                <a:gd name="T7" fmla="*/ 14 h 14"/>
                <a:gd name="T8" fmla="*/ 87 w 94"/>
                <a:gd name="T9" fmla="*/ 14 h 14"/>
                <a:gd name="T10" fmla="*/ 94 w 94"/>
                <a:gd name="T11" fmla="*/ 7 h 14"/>
                <a:gd name="T12" fmla="*/ 87 w 9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1" y="14"/>
                    <a:pt x="94" y="11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30"/>
            <p:cNvSpPr>
              <a:spLocks/>
            </p:cNvSpPr>
            <p:nvPr/>
          </p:nvSpPr>
          <p:spPr bwMode="auto">
            <a:xfrm>
              <a:off x="5670550" y="1736725"/>
              <a:ext cx="176213" cy="26988"/>
            </a:xfrm>
            <a:custGeom>
              <a:avLst/>
              <a:gdLst>
                <a:gd name="T0" fmla="*/ 87 w 94"/>
                <a:gd name="T1" fmla="*/ 0 h 14"/>
                <a:gd name="T2" fmla="*/ 6 w 94"/>
                <a:gd name="T3" fmla="*/ 0 h 14"/>
                <a:gd name="T4" fmla="*/ 0 w 94"/>
                <a:gd name="T5" fmla="*/ 7 h 14"/>
                <a:gd name="T6" fmla="*/ 6 w 94"/>
                <a:gd name="T7" fmla="*/ 14 h 14"/>
                <a:gd name="T8" fmla="*/ 87 w 94"/>
                <a:gd name="T9" fmla="*/ 14 h 14"/>
                <a:gd name="T10" fmla="*/ 94 w 94"/>
                <a:gd name="T11" fmla="*/ 7 h 14"/>
                <a:gd name="T12" fmla="*/ 87 w 9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1" y="14"/>
                    <a:pt x="94" y="11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" name="Freeform 31"/>
            <p:cNvSpPr>
              <a:spLocks/>
            </p:cNvSpPr>
            <p:nvPr/>
          </p:nvSpPr>
          <p:spPr bwMode="auto">
            <a:xfrm>
              <a:off x="5670550" y="1787525"/>
              <a:ext cx="176213" cy="26988"/>
            </a:xfrm>
            <a:custGeom>
              <a:avLst/>
              <a:gdLst>
                <a:gd name="T0" fmla="*/ 87 w 94"/>
                <a:gd name="T1" fmla="*/ 0 h 14"/>
                <a:gd name="T2" fmla="*/ 6 w 94"/>
                <a:gd name="T3" fmla="*/ 0 h 14"/>
                <a:gd name="T4" fmla="*/ 0 w 94"/>
                <a:gd name="T5" fmla="*/ 7 h 14"/>
                <a:gd name="T6" fmla="*/ 6 w 94"/>
                <a:gd name="T7" fmla="*/ 14 h 14"/>
                <a:gd name="T8" fmla="*/ 87 w 94"/>
                <a:gd name="T9" fmla="*/ 14 h 14"/>
                <a:gd name="T10" fmla="*/ 94 w 94"/>
                <a:gd name="T11" fmla="*/ 7 h 14"/>
                <a:gd name="T12" fmla="*/ 87 w 9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1" y="14"/>
                    <a:pt x="94" y="11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" name="Freeform 32"/>
            <p:cNvSpPr>
              <a:spLocks/>
            </p:cNvSpPr>
            <p:nvPr/>
          </p:nvSpPr>
          <p:spPr bwMode="auto">
            <a:xfrm>
              <a:off x="5670550" y="1838325"/>
              <a:ext cx="176213" cy="25400"/>
            </a:xfrm>
            <a:custGeom>
              <a:avLst/>
              <a:gdLst>
                <a:gd name="T0" fmla="*/ 87 w 94"/>
                <a:gd name="T1" fmla="*/ 0 h 13"/>
                <a:gd name="T2" fmla="*/ 6 w 94"/>
                <a:gd name="T3" fmla="*/ 0 h 13"/>
                <a:gd name="T4" fmla="*/ 0 w 94"/>
                <a:gd name="T5" fmla="*/ 7 h 13"/>
                <a:gd name="T6" fmla="*/ 6 w 94"/>
                <a:gd name="T7" fmla="*/ 13 h 13"/>
                <a:gd name="T8" fmla="*/ 87 w 94"/>
                <a:gd name="T9" fmla="*/ 13 h 13"/>
                <a:gd name="T10" fmla="*/ 94 w 94"/>
                <a:gd name="T11" fmla="*/ 7 h 13"/>
                <a:gd name="T12" fmla="*/ 87 w 94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3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1" y="13"/>
                    <a:pt x="94" y="10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7" name="Group 576"/>
          <p:cNvGrpSpPr/>
          <p:nvPr/>
        </p:nvGrpSpPr>
        <p:grpSpPr>
          <a:xfrm>
            <a:off x="6262688" y="1550988"/>
            <a:ext cx="365125" cy="404813"/>
            <a:chOff x="6262688" y="1550988"/>
            <a:chExt cx="365125" cy="404813"/>
          </a:xfrm>
        </p:grpSpPr>
        <p:sp>
          <p:nvSpPr>
            <p:cNvPr id="35" name="Freeform 33"/>
            <p:cNvSpPr>
              <a:spLocks noEditPoints="1"/>
            </p:cNvSpPr>
            <p:nvPr/>
          </p:nvSpPr>
          <p:spPr bwMode="auto">
            <a:xfrm>
              <a:off x="6362700" y="1550988"/>
              <a:ext cx="127000" cy="404813"/>
            </a:xfrm>
            <a:custGeom>
              <a:avLst/>
              <a:gdLst>
                <a:gd name="T0" fmla="*/ 53 w 67"/>
                <a:gd name="T1" fmla="*/ 215 h 215"/>
                <a:gd name="T2" fmla="*/ 67 w 67"/>
                <a:gd name="T3" fmla="*/ 202 h 215"/>
                <a:gd name="T4" fmla="*/ 67 w 67"/>
                <a:gd name="T5" fmla="*/ 14 h 215"/>
                <a:gd name="T6" fmla="*/ 53 w 67"/>
                <a:gd name="T7" fmla="*/ 0 h 215"/>
                <a:gd name="T8" fmla="*/ 13 w 67"/>
                <a:gd name="T9" fmla="*/ 0 h 215"/>
                <a:gd name="T10" fmla="*/ 0 w 67"/>
                <a:gd name="T11" fmla="*/ 14 h 215"/>
                <a:gd name="T12" fmla="*/ 0 w 67"/>
                <a:gd name="T13" fmla="*/ 202 h 215"/>
                <a:gd name="T14" fmla="*/ 13 w 67"/>
                <a:gd name="T15" fmla="*/ 215 h 215"/>
                <a:gd name="T16" fmla="*/ 53 w 67"/>
                <a:gd name="T17" fmla="*/ 215 h 215"/>
                <a:gd name="T18" fmla="*/ 13 w 67"/>
                <a:gd name="T19" fmla="*/ 14 h 215"/>
                <a:gd name="T20" fmla="*/ 53 w 67"/>
                <a:gd name="T21" fmla="*/ 14 h 215"/>
                <a:gd name="T22" fmla="*/ 53 w 67"/>
                <a:gd name="T23" fmla="*/ 34 h 215"/>
                <a:gd name="T24" fmla="*/ 33 w 67"/>
                <a:gd name="T25" fmla="*/ 34 h 215"/>
                <a:gd name="T26" fmla="*/ 27 w 67"/>
                <a:gd name="T27" fmla="*/ 41 h 215"/>
                <a:gd name="T28" fmla="*/ 33 w 67"/>
                <a:gd name="T29" fmla="*/ 47 h 215"/>
                <a:gd name="T30" fmla="*/ 53 w 67"/>
                <a:gd name="T31" fmla="*/ 47 h 215"/>
                <a:gd name="T32" fmla="*/ 53 w 67"/>
                <a:gd name="T33" fmla="*/ 67 h 215"/>
                <a:gd name="T34" fmla="*/ 50 w 67"/>
                <a:gd name="T35" fmla="*/ 67 h 215"/>
                <a:gd name="T36" fmla="*/ 43 w 67"/>
                <a:gd name="T37" fmla="*/ 74 h 215"/>
                <a:gd name="T38" fmla="*/ 50 w 67"/>
                <a:gd name="T39" fmla="*/ 81 h 215"/>
                <a:gd name="T40" fmla="*/ 53 w 67"/>
                <a:gd name="T41" fmla="*/ 81 h 215"/>
                <a:gd name="T42" fmla="*/ 53 w 67"/>
                <a:gd name="T43" fmla="*/ 101 h 215"/>
                <a:gd name="T44" fmla="*/ 33 w 67"/>
                <a:gd name="T45" fmla="*/ 101 h 215"/>
                <a:gd name="T46" fmla="*/ 27 w 67"/>
                <a:gd name="T47" fmla="*/ 108 h 215"/>
                <a:gd name="T48" fmla="*/ 33 w 67"/>
                <a:gd name="T49" fmla="*/ 114 h 215"/>
                <a:gd name="T50" fmla="*/ 53 w 67"/>
                <a:gd name="T51" fmla="*/ 114 h 215"/>
                <a:gd name="T52" fmla="*/ 53 w 67"/>
                <a:gd name="T53" fmla="*/ 134 h 215"/>
                <a:gd name="T54" fmla="*/ 50 w 67"/>
                <a:gd name="T55" fmla="*/ 134 h 215"/>
                <a:gd name="T56" fmla="*/ 43 w 67"/>
                <a:gd name="T57" fmla="*/ 141 h 215"/>
                <a:gd name="T58" fmla="*/ 50 w 67"/>
                <a:gd name="T59" fmla="*/ 148 h 215"/>
                <a:gd name="T60" fmla="*/ 53 w 67"/>
                <a:gd name="T61" fmla="*/ 148 h 215"/>
                <a:gd name="T62" fmla="*/ 53 w 67"/>
                <a:gd name="T63" fmla="*/ 168 h 215"/>
                <a:gd name="T64" fmla="*/ 33 w 67"/>
                <a:gd name="T65" fmla="*/ 168 h 215"/>
                <a:gd name="T66" fmla="*/ 27 w 67"/>
                <a:gd name="T67" fmla="*/ 175 h 215"/>
                <a:gd name="T68" fmla="*/ 33 w 67"/>
                <a:gd name="T69" fmla="*/ 181 h 215"/>
                <a:gd name="T70" fmla="*/ 53 w 67"/>
                <a:gd name="T71" fmla="*/ 181 h 215"/>
                <a:gd name="T72" fmla="*/ 53 w 67"/>
                <a:gd name="T73" fmla="*/ 202 h 215"/>
                <a:gd name="T74" fmla="*/ 13 w 67"/>
                <a:gd name="T75" fmla="*/ 202 h 215"/>
                <a:gd name="T76" fmla="*/ 13 w 67"/>
                <a:gd name="T77" fmla="*/ 1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7" h="215">
                  <a:moveTo>
                    <a:pt x="53" y="215"/>
                  </a:moveTo>
                  <a:cubicBezTo>
                    <a:pt x="61" y="215"/>
                    <a:pt x="67" y="209"/>
                    <a:pt x="67" y="202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7" y="6"/>
                    <a:pt x="61" y="0"/>
                    <a:pt x="5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9"/>
                    <a:pt x="6" y="215"/>
                    <a:pt x="13" y="215"/>
                  </a:cubicBezTo>
                  <a:lnTo>
                    <a:pt x="53" y="215"/>
                  </a:lnTo>
                  <a:close/>
                  <a:moveTo>
                    <a:pt x="13" y="14"/>
                  </a:moveTo>
                  <a:cubicBezTo>
                    <a:pt x="53" y="14"/>
                    <a:pt x="53" y="14"/>
                    <a:pt x="53" y="1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0" y="34"/>
                    <a:pt x="27" y="37"/>
                    <a:pt x="27" y="41"/>
                  </a:cubicBezTo>
                  <a:cubicBezTo>
                    <a:pt x="27" y="44"/>
                    <a:pt x="30" y="47"/>
                    <a:pt x="33" y="47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0" y="67"/>
                    <a:pt x="50" y="67"/>
                    <a:pt x="50" y="67"/>
                  </a:cubicBezTo>
                  <a:cubicBezTo>
                    <a:pt x="46" y="67"/>
                    <a:pt x="43" y="70"/>
                    <a:pt x="43" y="74"/>
                  </a:cubicBezTo>
                  <a:cubicBezTo>
                    <a:pt x="43" y="78"/>
                    <a:pt x="46" y="81"/>
                    <a:pt x="50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33" y="101"/>
                    <a:pt x="33" y="101"/>
                    <a:pt x="33" y="101"/>
                  </a:cubicBezTo>
                  <a:cubicBezTo>
                    <a:pt x="30" y="101"/>
                    <a:pt x="27" y="104"/>
                    <a:pt x="27" y="108"/>
                  </a:cubicBezTo>
                  <a:cubicBezTo>
                    <a:pt x="27" y="111"/>
                    <a:pt x="30" y="114"/>
                    <a:pt x="33" y="114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3" y="134"/>
                    <a:pt x="53" y="134"/>
                    <a:pt x="53" y="134"/>
                  </a:cubicBezTo>
                  <a:cubicBezTo>
                    <a:pt x="50" y="134"/>
                    <a:pt x="50" y="134"/>
                    <a:pt x="50" y="134"/>
                  </a:cubicBezTo>
                  <a:cubicBezTo>
                    <a:pt x="46" y="134"/>
                    <a:pt x="43" y="137"/>
                    <a:pt x="43" y="141"/>
                  </a:cubicBezTo>
                  <a:cubicBezTo>
                    <a:pt x="43" y="145"/>
                    <a:pt x="46" y="148"/>
                    <a:pt x="50" y="148"/>
                  </a:cubicBezTo>
                  <a:cubicBezTo>
                    <a:pt x="53" y="148"/>
                    <a:pt x="53" y="148"/>
                    <a:pt x="53" y="148"/>
                  </a:cubicBezTo>
                  <a:cubicBezTo>
                    <a:pt x="53" y="168"/>
                    <a:pt x="53" y="168"/>
                    <a:pt x="53" y="168"/>
                  </a:cubicBezTo>
                  <a:cubicBezTo>
                    <a:pt x="33" y="168"/>
                    <a:pt x="33" y="168"/>
                    <a:pt x="33" y="168"/>
                  </a:cubicBezTo>
                  <a:cubicBezTo>
                    <a:pt x="30" y="168"/>
                    <a:pt x="27" y="171"/>
                    <a:pt x="27" y="175"/>
                  </a:cubicBezTo>
                  <a:cubicBezTo>
                    <a:pt x="27" y="178"/>
                    <a:pt x="30" y="181"/>
                    <a:pt x="33" y="181"/>
                  </a:cubicBezTo>
                  <a:cubicBezTo>
                    <a:pt x="53" y="181"/>
                    <a:pt x="53" y="181"/>
                    <a:pt x="53" y="181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13" y="202"/>
                    <a:pt x="13" y="202"/>
                    <a:pt x="13" y="202"/>
                  </a:cubicBezTo>
                  <a:lnTo>
                    <a:pt x="1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" name="Freeform 34"/>
            <p:cNvSpPr>
              <a:spLocks noEditPoints="1"/>
            </p:cNvSpPr>
            <p:nvPr/>
          </p:nvSpPr>
          <p:spPr bwMode="auto">
            <a:xfrm>
              <a:off x="6262688" y="1563688"/>
              <a:ext cx="74613" cy="384175"/>
            </a:xfrm>
            <a:custGeom>
              <a:avLst/>
              <a:gdLst>
                <a:gd name="T0" fmla="*/ 20 w 40"/>
                <a:gd name="T1" fmla="*/ 204 h 204"/>
                <a:gd name="T2" fmla="*/ 29 w 40"/>
                <a:gd name="T3" fmla="*/ 198 h 204"/>
                <a:gd name="T4" fmla="*/ 37 w 40"/>
                <a:gd name="T5" fmla="*/ 183 h 204"/>
                <a:gd name="T6" fmla="*/ 40 w 40"/>
                <a:gd name="T7" fmla="*/ 168 h 204"/>
                <a:gd name="T8" fmla="*/ 40 w 40"/>
                <a:gd name="T9" fmla="*/ 13 h 204"/>
                <a:gd name="T10" fmla="*/ 27 w 40"/>
                <a:gd name="T11" fmla="*/ 0 h 204"/>
                <a:gd name="T12" fmla="*/ 13 w 40"/>
                <a:gd name="T13" fmla="*/ 0 h 204"/>
                <a:gd name="T14" fmla="*/ 0 w 40"/>
                <a:gd name="T15" fmla="*/ 13 h 204"/>
                <a:gd name="T16" fmla="*/ 0 w 40"/>
                <a:gd name="T17" fmla="*/ 168 h 204"/>
                <a:gd name="T18" fmla="*/ 4 w 40"/>
                <a:gd name="T19" fmla="*/ 183 h 204"/>
                <a:gd name="T20" fmla="*/ 11 w 40"/>
                <a:gd name="T21" fmla="*/ 198 h 204"/>
                <a:gd name="T22" fmla="*/ 20 w 40"/>
                <a:gd name="T23" fmla="*/ 204 h 204"/>
                <a:gd name="T24" fmla="*/ 25 w 40"/>
                <a:gd name="T25" fmla="*/ 177 h 204"/>
                <a:gd name="T26" fmla="*/ 20 w 40"/>
                <a:gd name="T27" fmla="*/ 186 h 204"/>
                <a:gd name="T28" fmla="*/ 16 w 40"/>
                <a:gd name="T29" fmla="*/ 177 h 204"/>
                <a:gd name="T30" fmla="*/ 13 w 40"/>
                <a:gd name="T31" fmla="*/ 168 h 204"/>
                <a:gd name="T32" fmla="*/ 13 w 40"/>
                <a:gd name="T33" fmla="*/ 47 h 204"/>
                <a:gd name="T34" fmla="*/ 27 w 40"/>
                <a:gd name="T35" fmla="*/ 47 h 204"/>
                <a:gd name="T36" fmla="*/ 27 w 40"/>
                <a:gd name="T37" fmla="*/ 168 h 204"/>
                <a:gd name="T38" fmla="*/ 25 w 40"/>
                <a:gd name="T39" fmla="*/ 177 h 204"/>
                <a:gd name="T40" fmla="*/ 27 w 40"/>
                <a:gd name="T41" fmla="*/ 13 h 204"/>
                <a:gd name="T42" fmla="*/ 27 w 40"/>
                <a:gd name="T43" fmla="*/ 34 h 204"/>
                <a:gd name="T44" fmla="*/ 13 w 40"/>
                <a:gd name="T45" fmla="*/ 34 h 204"/>
                <a:gd name="T46" fmla="*/ 13 w 40"/>
                <a:gd name="T47" fmla="*/ 13 h 204"/>
                <a:gd name="T48" fmla="*/ 27 w 40"/>
                <a:gd name="T49" fmla="*/ 13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" h="204">
                  <a:moveTo>
                    <a:pt x="20" y="204"/>
                  </a:moveTo>
                  <a:cubicBezTo>
                    <a:pt x="24" y="204"/>
                    <a:pt x="27" y="202"/>
                    <a:pt x="29" y="198"/>
                  </a:cubicBezTo>
                  <a:cubicBezTo>
                    <a:pt x="37" y="183"/>
                    <a:pt x="37" y="183"/>
                    <a:pt x="37" y="183"/>
                  </a:cubicBezTo>
                  <a:cubicBezTo>
                    <a:pt x="39" y="179"/>
                    <a:pt x="40" y="172"/>
                    <a:pt x="40" y="168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6"/>
                    <a:pt x="34" y="0"/>
                    <a:pt x="27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2"/>
                    <a:pt x="2" y="179"/>
                    <a:pt x="4" y="183"/>
                  </a:cubicBezTo>
                  <a:cubicBezTo>
                    <a:pt x="11" y="198"/>
                    <a:pt x="11" y="198"/>
                    <a:pt x="11" y="198"/>
                  </a:cubicBezTo>
                  <a:cubicBezTo>
                    <a:pt x="13" y="202"/>
                    <a:pt x="16" y="204"/>
                    <a:pt x="20" y="204"/>
                  </a:cubicBezTo>
                  <a:close/>
                  <a:moveTo>
                    <a:pt x="25" y="177"/>
                  </a:moveTo>
                  <a:cubicBezTo>
                    <a:pt x="20" y="186"/>
                    <a:pt x="20" y="186"/>
                    <a:pt x="20" y="186"/>
                  </a:cubicBezTo>
                  <a:cubicBezTo>
                    <a:pt x="16" y="177"/>
                    <a:pt x="16" y="177"/>
                    <a:pt x="16" y="177"/>
                  </a:cubicBezTo>
                  <a:cubicBezTo>
                    <a:pt x="15" y="175"/>
                    <a:pt x="13" y="170"/>
                    <a:pt x="13" y="168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168"/>
                    <a:pt x="27" y="168"/>
                    <a:pt x="27" y="168"/>
                  </a:cubicBezTo>
                  <a:cubicBezTo>
                    <a:pt x="27" y="170"/>
                    <a:pt x="26" y="175"/>
                    <a:pt x="25" y="177"/>
                  </a:cubicBezTo>
                  <a:close/>
                  <a:moveTo>
                    <a:pt x="27" y="13"/>
                  </a:moveTo>
                  <a:cubicBezTo>
                    <a:pt x="27" y="34"/>
                    <a:pt x="27" y="34"/>
                    <a:pt x="27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13"/>
                    <a:pt x="13" y="13"/>
                    <a:pt x="13" y="13"/>
                  </a:cubicBezTo>
                  <a:lnTo>
                    <a:pt x="27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Freeform 35"/>
            <p:cNvSpPr>
              <a:spLocks noEditPoints="1"/>
            </p:cNvSpPr>
            <p:nvPr/>
          </p:nvSpPr>
          <p:spPr bwMode="auto">
            <a:xfrm>
              <a:off x="6513513" y="1558925"/>
              <a:ext cx="114300" cy="382588"/>
            </a:xfrm>
            <a:custGeom>
              <a:avLst/>
              <a:gdLst>
                <a:gd name="T0" fmla="*/ 37 w 61"/>
                <a:gd name="T1" fmla="*/ 21 h 204"/>
                <a:gd name="T2" fmla="*/ 29 w 61"/>
                <a:gd name="T3" fmla="*/ 6 h 204"/>
                <a:gd name="T4" fmla="*/ 20 w 61"/>
                <a:gd name="T5" fmla="*/ 0 h 204"/>
                <a:gd name="T6" fmla="*/ 11 w 61"/>
                <a:gd name="T7" fmla="*/ 6 h 204"/>
                <a:gd name="T8" fmla="*/ 4 w 61"/>
                <a:gd name="T9" fmla="*/ 21 h 204"/>
                <a:gd name="T10" fmla="*/ 0 w 61"/>
                <a:gd name="T11" fmla="*/ 37 h 204"/>
                <a:gd name="T12" fmla="*/ 0 w 61"/>
                <a:gd name="T13" fmla="*/ 191 h 204"/>
                <a:gd name="T14" fmla="*/ 14 w 61"/>
                <a:gd name="T15" fmla="*/ 204 h 204"/>
                <a:gd name="T16" fmla="*/ 27 w 61"/>
                <a:gd name="T17" fmla="*/ 204 h 204"/>
                <a:gd name="T18" fmla="*/ 40 w 61"/>
                <a:gd name="T19" fmla="*/ 191 h 204"/>
                <a:gd name="T20" fmla="*/ 47 w 61"/>
                <a:gd name="T21" fmla="*/ 191 h 204"/>
                <a:gd name="T22" fmla="*/ 61 w 61"/>
                <a:gd name="T23" fmla="*/ 177 h 204"/>
                <a:gd name="T24" fmla="*/ 61 w 61"/>
                <a:gd name="T25" fmla="*/ 151 h 204"/>
                <a:gd name="T26" fmla="*/ 54 w 61"/>
                <a:gd name="T27" fmla="*/ 144 h 204"/>
                <a:gd name="T28" fmla="*/ 47 w 61"/>
                <a:gd name="T29" fmla="*/ 151 h 204"/>
                <a:gd name="T30" fmla="*/ 47 w 61"/>
                <a:gd name="T31" fmla="*/ 177 h 204"/>
                <a:gd name="T32" fmla="*/ 40 w 61"/>
                <a:gd name="T33" fmla="*/ 177 h 204"/>
                <a:gd name="T34" fmla="*/ 40 w 61"/>
                <a:gd name="T35" fmla="*/ 37 h 204"/>
                <a:gd name="T36" fmla="*/ 37 w 61"/>
                <a:gd name="T37" fmla="*/ 21 h 204"/>
                <a:gd name="T38" fmla="*/ 27 w 61"/>
                <a:gd name="T39" fmla="*/ 191 h 204"/>
                <a:gd name="T40" fmla="*/ 14 w 61"/>
                <a:gd name="T41" fmla="*/ 191 h 204"/>
                <a:gd name="T42" fmla="*/ 14 w 61"/>
                <a:gd name="T43" fmla="*/ 37 h 204"/>
                <a:gd name="T44" fmla="*/ 16 w 61"/>
                <a:gd name="T45" fmla="*/ 27 h 204"/>
                <a:gd name="T46" fmla="*/ 20 w 61"/>
                <a:gd name="T47" fmla="*/ 18 h 204"/>
                <a:gd name="T48" fmla="*/ 25 w 61"/>
                <a:gd name="T49" fmla="*/ 27 h 204"/>
                <a:gd name="T50" fmla="*/ 27 w 61"/>
                <a:gd name="T51" fmla="*/ 37 h 204"/>
                <a:gd name="T52" fmla="*/ 27 w 61"/>
                <a:gd name="T53" fmla="*/ 19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204">
                  <a:moveTo>
                    <a:pt x="37" y="21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7" y="2"/>
                    <a:pt x="24" y="0"/>
                    <a:pt x="20" y="0"/>
                  </a:cubicBezTo>
                  <a:cubicBezTo>
                    <a:pt x="17" y="0"/>
                    <a:pt x="13" y="2"/>
                    <a:pt x="11" y="6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2" y="25"/>
                    <a:pt x="0" y="32"/>
                    <a:pt x="0" y="37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0" y="198"/>
                    <a:pt x="6" y="204"/>
                    <a:pt x="14" y="204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34" y="204"/>
                    <a:pt x="40" y="198"/>
                    <a:pt x="40" y="191"/>
                  </a:cubicBezTo>
                  <a:cubicBezTo>
                    <a:pt x="47" y="191"/>
                    <a:pt x="47" y="191"/>
                    <a:pt x="47" y="191"/>
                  </a:cubicBezTo>
                  <a:cubicBezTo>
                    <a:pt x="55" y="191"/>
                    <a:pt x="61" y="185"/>
                    <a:pt x="61" y="177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47"/>
                    <a:pt x="58" y="144"/>
                    <a:pt x="54" y="144"/>
                  </a:cubicBezTo>
                  <a:cubicBezTo>
                    <a:pt x="50" y="144"/>
                    <a:pt x="47" y="147"/>
                    <a:pt x="47" y="151"/>
                  </a:cubicBezTo>
                  <a:cubicBezTo>
                    <a:pt x="47" y="177"/>
                    <a:pt x="47" y="177"/>
                    <a:pt x="47" y="177"/>
                  </a:cubicBezTo>
                  <a:cubicBezTo>
                    <a:pt x="40" y="177"/>
                    <a:pt x="40" y="177"/>
                    <a:pt x="40" y="17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2"/>
                    <a:pt x="39" y="25"/>
                    <a:pt x="37" y="21"/>
                  </a:cubicBezTo>
                  <a:close/>
                  <a:moveTo>
                    <a:pt x="27" y="191"/>
                  </a:moveTo>
                  <a:cubicBezTo>
                    <a:pt x="14" y="191"/>
                    <a:pt x="14" y="191"/>
                    <a:pt x="14" y="191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4"/>
                    <a:pt x="15" y="29"/>
                    <a:pt x="16" y="2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9"/>
                    <a:pt x="27" y="34"/>
                    <a:pt x="27" y="37"/>
                  </a:cubicBezTo>
                  <a:lnTo>
                    <a:pt x="27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8" name="Group 577"/>
          <p:cNvGrpSpPr/>
          <p:nvPr/>
        </p:nvGrpSpPr>
        <p:grpSpPr>
          <a:xfrm>
            <a:off x="6869113" y="1555750"/>
            <a:ext cx="401637" cy="398463"/>
            <a:chOff x="6869113" y="1555750"/>
            <a:chExt cx="401637" cy="398463"/>
          </a:xfrm>
        </p:grpSpPr>
        <p:sp>
          <p:nvSpPr>
            <p:cNvPr id="38" name="Freeform 36"/>
            <p:cNvSpPr>
              <a:spLocks noEditPoints="1"/>
            </p:cNvSpPr>
            <p:nvPr/>
          </p:nvSpPr>
          <p:spPr bwMode="auto">
            <a:xfrm>
              <a:off x="6869113" y="1555750"/>
              <a:ext cx="396875" cy="398463"/>
            </a:xfrm>
            <a:custGeom>
              <a:avLst/>
              <a:gdLst>
                <a:gd name="T0" fmla="*/ 9 w 212"/>
                <a:gd name="T1" fmla="*/ 0 h 212"/>
                <a:gd name="T2" fmla="*/ 0 w 212"/>
                <a:gd name="T3" fmla="*/ 10 h 212"/>
                <a:gd name="T4" fmla="*/ 0 w 212"/>
                <a:gd name="T5" fmla="*/ 198 h 212"/>
                <a:gd name="T6" fmla="*/ 13 w 212"/>
                <a:gd name="T7" fmla="*/ 212 h 212"/>
                <a:gd name="T8" fmla="*/ 201 w 212"/>
                <a:gd name="T9" fmla="*/ 212 h 212"/>
                <a:gd name="T10" fmla="*/ 211 w 212"/>
                <a:gd name="T11" fmla="*/ 206 h 212"/>
                <a:gd name="T12" fmla="*/ 208 w 212"/>
                <a:gd name="T13" fmla="*/ 195 h 212"/>
                <a:gd name="T14" fmla="*/ 16 w 212"/>
                <a:gd name="T15" fmla="*/ 4 h 212"/>
                <a:gd name="T16" fmla="*/ 9 w 212"/>
                <a:gd name="T17" fmla="*/ 0 h 212"/>
                <a:gd name="T18" fmla="*/ 13 w 212"/>
                <a:gd name="T19" fmla="*/ 198 h 212"/>
                <a:gd name="T20" fmla="*/ 13 w 212"/>
                <a:gd name="T21" fmla="*/ 185 h 212"/>
                <a:gd name="T22" fmla="*/ 27 w 212"/>
                <a:gd name="T23" fmla="*/ 185 h 212"/>
                <a:gd name="T24" fmla="*/ 33 w 212"/>
                <a:gd name="T25" fmla="*/ 178 h 212"/>
                <a:gd name="T26" fmla="*/ 27 w 212"/>
                <a:gd name="T27" fmla="*/ 171 h 212"/>
                <a:gd name="T28" fmla="*/ 13 w 212"/>
                <a:gd name="T29" fmla="*/ 171 h 212"/>
                <a:gd name="T30" fmla="*/ 13 w 212"/>
                <a:gd name="T31" fmla="*/ 158 h 212"/>
                <a:gd name="T32" fmla="*/ 20 w 212"/>
                <a:gd name="T33" fmla="*/ 158 h 212"/>
                <a:gd name="T34" fmla="*/ 27 w 212"/>
                <a:gd name="T35" fmla="*/ 151 h 212"/>
                <a:gd name="T36" fmla="*/ 20 w 212"/>
                <a:gd name="T37" fmla="*/ 144 h 212"/>
                <a:gd name="T38" fmla="*/ 13 w 212"/>
                <a:gd name="T39" fmla="*/ 144 h 212"/>
                <a:gd name="T40" fmla="*/ 13 w 212"/>
                <a:gd name="T41" fmla="*/ 131 h 212"/>
                <a:gd name="T42" fmla="*/ 27 w 212"/>
                <a:gd name="T43" fmla="*/ 131 h 212"/>
                <a:gd name="T44" fmla="*/ 33 w 212"/>
                <a:gd name="T45" fmla="*/ 124 h 212"/>
                <a:gd name="T46" fmla="*/ 27 w 212"/>
                <a:gd name="T47" fmla="*/ 118 h 212"/>
                <a:gd name="T48" fmla="*/ 13 w 212"/>
                <a:gd name="T49" fmla="*/ 118 h 212"/>
                <a:gd name="T50" fmla="*/ 13 w 212"/>
                <a:gd name="T51" fmla="*/ 104 h 212"/>
                <a:gd name="T52" fmla="*/ 20 w 212"/>
                <a:gd name="T53" fmla="*/ 104 h 212"/>
                <a:gd name="T54" fmla="*/ 27 w 212"/>
                <a:gd name="T55" fmla="*/ 97 h 212"/>
                <a:gd name="T56" fmla="*/ 20 w 212"/>
                <a:gd name="T57" fmla="*/ 91 h 212"/>
                <a:gd name="T58" fmla="*/ 13 w 212"/>
                <a:gd name="T59" fmla="*/ 91 h 212"/>
                <a:gd name="T60" fmla="*/ 13 w 212"/>
                <a:gd name="T61" fmla="*/ 77 h 212"/>
                <a:gd name="T62" fmla="*/ 27 w 212"/>
                <a:gd name="T63" fmla="*/ 77 h 212"/>
                <a:gd name="T64" fmla="*/ 33 w 212"/>
                <a:gd name="T65" fmla="*/ 71 h 212"/>
                <a:gd name="T66" fmla="*/ 27 w 212"/>
                <a:gd name="T67" fmla="*/ 64 h 212"/>
                <a:gd name="T68" fmla="*/ 13 w 212"/>
                <a:gd name="T69" fmla="*/ 64 h 212"/>
                <a:gd name="T70" fmla="*/ 13 w 212"/>
                <a:gd name="T71" fmla="*/ 20 h 212"/>
                <a:gd name="T72" fmla="*/ 192 w 212"/>
                <a:gd name="T73" fmla="*/ 198 h 212"/>
                <a:gd name="T74" fmla="*/ 13 w 212"/>
                <a:gd name="T75" fmla="*/ 19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2" h="212">
                  <a:moveTo>
                    <a:pt x="9" y="0"/>
                  </a:moveTo>
                  <a:cubicBezTo>
                    <a:pt x="4" y="0"/>
                    <a:pt x="0" y="3"/>
                    <a:pt x="0" y="10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206"/>
                    <a:pt x="6" y="212"/>
                    <a:pt x="13" y="212"/>
                  </a:cubicBezTo>
                  <a:cubicBezTo>
                    <a:pt x="201" y="212"/>
                    <a:pt x="201" y="212"/>
                    <a:pt x="201" y="212"/>
                  </a:cubicBezTo>
                  <a:cubicBezTo>
                    <a:pt x="208" y="212"/>
                    <a:pt x="210" y="208"/>
                    <a:pt x="211" y="206"/>
                  </a:cubicBezTo>
                  <a:cubicBezTo>
                    <a:pt x="211" y="204"/>
                    <a:pt x="212" y="200"/>
                    <a:pt x="208" y="19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1"/>
                    <a:pt x="10" y="0"/>
                    <a:pt x="9" y="0"/>
                  </a:cubicBezTo>
                  <a:close/>
                  <a:moveTo>
                    <a:pt x="13" y="198"/>
                  </a:moveTo>
                  <a:cubicBezTo>
                    <a:pt x="13" y="185"/>
                    <a:pt x="13" y="185"/>
                    <a:pt x="13" y="185"/>
                  </a:cubicBezTo>
                  <a:cubicBezTo>
                    <a:pt x="27" y="185"/>
                    <a:pt x="27" y="185"/>
                    <a:pt x="27" y="185"/>
                  </a:cubicBezTo>
                  <a:cubicBezTo>
                    <a:pt x="30" y="185"/>
                    <a:pt x="33" y="182"/>
                    <a:pt x="33" y="178"/>
                  </a:cubicBezTo>
                  <a:cubicBezTo>
                    <a:pt x="33" y="174"/>
                    <a:pt x="30" y="171"/>
                    <a:pt x="27" y="171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3" y="158"/>
                    <a:pt x="13" y="158"/>
                    <a:pt x="13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4" y="158"/>
                    <a:pt x="27" y="155"/>
                    <a:pt x="27" y="151"/>
                  </a:cubicBezTo>
                  <a:cubicBezTo>
                    <a:pt x="27" y="147"/>
                    <a:pt x="24" y="144"/>
                    <a:pt x="20" y="144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27" y="131"/>
                    <a:pt x="27" y="131"/>
                    <a:pt x="27" y="131"/>
                  </a:cubicBezTo>
                  <a:cubicBezTo>
                    <a:pt x="30" y="131"/>
                    <a:pt x="33" y="128"/>
                    <a:pt x="33" y="124"/>
                  </a:cubicBezTo>
                  <a:cubicBezTo>
                    <a:pt x="33" y="121"/>
                    <a:pt x="30" y="118"/>
                    <a:pt x="27" y="118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4" y="104"/>
                    <a:pt x="27" y="101"/>
                    <a:pt x="27" y="97"/>
                  </a:cubicBezTo>
                  <a:cubicBezTo>
                    <a:pt x="27" y="94"/>
                    <a:pt x="24" y="91"/>
                    <a:pt x="20" y="91"/>
                  </a:cubicBezTo>
                  <a:cubicBezTo>
                    <a:pt x="13" y="91"/>
                    <a:pt x="13" y="91"/>
                    <a:pt x="13" y="91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0" y="77"/>
                    <a:pt x="33" y="74"/>
                    <a:pt x="33" y="71"/>
                  </a:cubicBezTo>
                  <a:cubicBezTo>
                    <a:pt x="33" y="67"/>
                    <a:pt x="30" y="64"/>
                    <a:pt x="27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92" y="198"/>
                    <a:pt x="192" y="198"/>
                    <a:pt x="192" y="198"/>
                  </a:cubicBezTo>
                  <a:lnTo>
                    <a:pt x="13" y="1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Freeform 37"/>
            <p:cNvSpPr>
              <a:spLocks noEditPoints="1"/>
            </p:cNvSpPr>
            <p:nvPr/>
          </p:nvSpPr>
          <p:spPr bwMode="auto">
            <a:xfrm>
              <a:off x="6943725" y="1706563"/>
              <a:ext cx="196850" cy="196850"/>
            </a:xfrm>
            <a:custGeom>
              <a:avLst/>
              <a:gdLst>
                <a:gd name="T0" fmla="*/ 13 w 105"/>
                <a:gd name="T1" fmla="*/ 104 h 104"/>
                <a:gd name="T2" fmla="*/ 94 w 105"/>
                <a:gd name="T3" fmla="*/ 104 h 104"/>
                <a:gd name="T4" fmla="*/ 104 w 105"/>
                <a:gd name="T5" fmla="*/ 98 h 104"/>
                <a:gd name="T6" fmla="*/ 101 w 105"/>
                <a:gd name="T7" fmla="*/ 88 h 104"/>
                <a:gd name="T8" fmla="*/ 16 w 105"/>
                <a:gd name="T9" fmla="*/ 3 h 104"/>
                <a:gd name="T10" fmla="*/ 9 w 105"/>
                <a:gd name="T11" fmla="*/ 0 h 104"/>
                <a:gd name="T12" fmla="*/ 0 w 105"/>
                <a:gd name="T13" fmla="*/ 10 h 104"/>
                <a:gd name="T14" fmla="*/ 0 w 105"/>
                <a:gd name="T15" fmla="*/ 90 h 104"/>
                <a:gd name="T16" fmla="*/ 13 w 105"/>
                <a:gd name="T17" fmla="*/ 104 h 104"/>
                <a:gd name="T18" fmla="*/ 13 w 105"/>
                <a:gd name="T19" fmla="*/ 19 h 104"/>
                <a:gd name="T20" fmla="*/ 84 w 105"/>
                <a:gd name="T21" fmla="*/ 90 h 104"/>
                <a:gd name="T22" fmla="*/ 13 w 105"/>
                <a:gd name="T23" fmla="*/ 90 h 104"/>
                <a:gd name="T24" fmla="*/ 13 w 105"/>
                <a:gd name="T25" fmla="*/ 19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04">
                  <a:moveTo>
                    <a:pt x="13" y="104"/>
                  </a:moveTo>
                  <a:cubicBezTo>
                    <a:pt x="94" y="104"/>
                    <a:pt x="94" y="104"/>
                    <a:pt x="94" y="104"/>
                  </a:cubicBezTo>
                  <a:cubicBezTo>
                    <a:pt x="101" y="104"/>
                    <a:pt x="103" y="100"/>
                    <a:pt x="104" y="98"/>
                  </a:cubicBezTo>
                  <a:cubicBezTo>
                    <a:pt x="104" y="96"/>
                    <a:pt x="105" y="92"/>
                    <a:pt x="101" y="88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5" y="0"/>
                    <a:pt x="0" y="3"/>
                    <a:pt x="0" y="1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8"/>
                    <a:pt x="6" y="104"/>
                    <a:pt x="13" y="104"/>
                  </a:cubicBezTo>
                  <a:close/>
                  <a:moveTo>
                    <a:pt x="13" y="19"/>
                  </a:moveTo>
                  <a:cubicBezTo>
                    <a:pt x="84" y="90"/>
                    <a:pt x="84" y="90"/>
                    <a:pt x="84" y="90"/>
                  </a:cubicBezTo>
                  <a:cubicBezTo>
                    <a:pt x="13" y="90"/>
                    <a:pt x="13" y="90"/>
                    <a:pt x="13" y="90"/>
                  </a:cubicBezTo>
                  <a:lnTo>
                    <a:pt x="13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0" name="Freeform 38"/>
            <p:cNvSpPr>
              <a:spLocks noEditPoints="1"/>
            </p:cNvSpPr>
            <p:nvPr/>
          </p:nvSpPr>
          <p:spPr bwMode="auto">
            <a:xfrm>
              <a:off x="6972300" y="1555750"/>
              <a:ext cx="298450" cy="292100"/>
            </a:xfrm>
            <a:custGeom>
              <a:avLst/>
              <a:gdLst>
                <a:gd name="T0" fmla="*/ 131 w 159"/>
                <a:gd name="T1" fmla="*/ 153 h 156"/>
                <a:gd name="T2" fmla="*/ 145 w 159"/>
                <a:gd name="T3" fmla="*/ 156 h 156"/>
                <a:gd name="T4" fmla="*/ 148 w 159"/>
                <a:gd name="T5" fmla="*/ 156 h 156"/>
                <a:gd name="T6" fmla="*/ 148 w 159"/>
                <a:gd name="T7" fmla="*/ 156 h 156"/>
                <a:gd name="T8" fmla="*/ 156 w 159"/>
                <a:gd name="T9" fmla="*/ 153 h 156"/>
                <a:gd name="T10" fmla="*/ 158 w 159"/>
                <a:gd name="T11" fmla="*/ 143 h 156"/>
                <a:gd name="T12" fmla="*/ 154 w 159"/>
                <a:gd name="T13" fmla="*/ 129 h 156"/>
                <a:gd name="T14" fmla="*/ 146 w 159"/>
                <a:gd name="T15" fmla="*/ 115 h 156"/>
                <a:gd name="T16" fmla="*/ 35 w 159"/>
                <a:gd name="T17" fmla="*/ 4 h 156"/>
                <a:gd name="T18" fmla="*/ 25 w 159"/>
                <a:gd name="T19" fmla="*/ 0 h 156"/>
                <a:gd name="T20" fmla="*/ 16 w 159"/>
                <a:gd name="T21" fmla="*/ 4 h 156"/>
                <a:gd name="T22" fmla="*/ 5 w 159"/>
                <a:gd name="T23" fmla="*/ 14 h 156"/>
                <a:gd name="T24" fmla="*/ 5 w 159"/>
                <a:gd name="T25" fmla="*/ 33 h 156"/>
                <a:gd name="T26" fmla="*/ 116 w 159"/>
                <a:gd name="T27" fmla="*/ 144 h 156"/>
                <a:gd name="T28" fmla="*/ 131 w 159"/>
                <a:gd name="T29" fmla="*/ 153 h 156"/>
                <a:gd name="T30" fmla="*/ 141 w 159"/>
                <a:gd name="T31" fmla="*/ 132 h 156"/>
                <a:gd name="T32" fmla="*/ 144 w 159"/>
                <a:gd name="T33" fmla="*/ 142 h 156"/>
                <a:gd name="T34" fmla="*/ 134 w 159"/>
                <a:gd name="T35" fmla="*/ 140 h 156"/>
                <a:gd name="T36" fmla="*/ 126 w 159"/>
                <a:gd name="T37" fmla="*/ 135 h 156"/>
                <a:gd name="T38" fmla="*/ 35 w 159"/>
                <a:gd name="T39" fmla="*/ 44 h 156"/>
                <a:gd name="T40" fmla="*/ 45 w 159"/>
                <a:gd name="T41" fmla="*/ 33 h 156"/>
                <a:gd name="T42" fmla="*/ 137 w 159"/>
                <a:gd name="T43" fmla="*/ 124 h 156"/>
                <a:gd name="T44" fmla="*/ 141 w 159"/>
                <a:gd name="T45" fmla="*/ 132 h 156"/>
                <a:gd name="T46" fmla="*/ 25 w 159"/>
                <a:gd name="T47" fmla="*/ 13 h 156"/>
                <a:gd name="T48" fmla="*/ 36 w 159"/>
                <a:gd name="T49" fmla="*/ 24 h 156"/>
                <a:gd name="T50" fmla="*/ 25 w 159"/>
                <a:gd name="T51" fmla="*/ 34 h 156"/>
                <a:gd name="T52" fmla="*/ 15 w 159"/>
                <a:gd name="T53" fmla="*/ 24 h 156"/>
                <a:gd name="T54" fmla="*/ 25 w 159"/>
                <a:gd name="T55" fmla="*/ 1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9" h="156">
                  <a:moveTo>
                    <a:pt x="131" y="153"/>
                  </a:moveTo>
                  <a:cubicBezTo>
                    <a:pt x="145" y="156"/>
                    <a:pt x="145" y="156"/>
                    <a:pt x="145" y="156"/>
                  </a:cubicBezTo>
                  <a:cubicBezTo>
                    <a:pt x="146" y="156"/>
                    <a:pt x="147" y="156"/>
                    <a:pt x="148" y="156"/>
                  </a:cubicBezTo>
                  <a:cubicBezTo>
                    <a:pt x="148" y="156"/>
                    <a:pt x="148" y="156"/>
                    <a:pt x="148" y="156"/>
                  </a:cubicBezTo>
                  <a:cubicBezTo>
                    <a:pt x="151" y="156"/>
                    <a:pt x="154" y="155"/>
                    <a:pt x="156" y="153"/>
                  </a:cubicBezTo>
                  <a:cubicBezTo>
                    <a:pt x="158" y="150"/>
                    <a:pt x="159" y="147"/>
                    <a:pt x="158" y="143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3" y="124"/>
                    <a:pt x="150" y="118"/>
                    <a:pt x="146" y="11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2" y="1"/>
                    <a:pt x="29" y="0"/>
                    <a:pt x="25" y="0"/>
                  </a:cubicBezTo>
                  <a:cubicBezTo>
                    <a:pt x="22" y="0"/>
                    <a:pt x="18" y="1"/>
                    <a:pt x="16" y="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0" y="19"/>
                    <a:pt x="0" y="28"/>
                    <a:pt x="5" y="33"/>
                  </a:cubicBezTo>
                  <a:cubicBezTo>
                    <a:pt x="116" y="144"/>
                    <a:pt x="116" y="144"/>
                    <a:pt x="116" y="144"/>
                  </a:cubicBezTo>
                  <a:cubicBezTo>
                    <a:pt x="120" y="148"/>
                    <a:pt x="126" y="151"/>
                    <a:pt x="131" y="153"/>
                  </a:cubicBezTo>
                  <a:close/>
                  <a:moveTo>
                    <a:pt x="141" y="132"/>
                  </a:moveTo>
                  <a:cubicBezTo>
                    <a:pt x="144" y="142"/>
                    <a:pt x="144" y="142"/>
                    <a:pt x="144" y="142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32" y="139"/>
                    <a:pt x="128" y="137"/>
                    <a:pt x="126" y="135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137" y="124"/>
                    <a:pt x="137" y="124"/>
                    <a:pt x="137" y="124"/>
                  </a:cubicBezTo>
                  <a:cubicBezTo>
                    <a:pt x="138" y="126"/>
                    <a:pt x="141" y="130"/>
                    <a:pt x="141" y="132"/>
                  </a:cubicBezTo>
                  <a:close/>
                  <a:moveTo>
                    <a:pt x="25" y="13"/>
                  </a:moveTo>
                  <a:cubicBezTo>
                    <a:pt x="36" y="24"/>
                    <a:pt x="36" y="24"/>
                    <a:pt x="36" y="2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5" y="24"/>
                    <a:pt x="15" y="24"/>
                    <a:pt x="15" y="24"/>
                  </a:cubicBezTo>
                  <a:lnTo>
                    <a:pt x="25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79" name="Group 578"/>
          <p:cNvGrpSpPr/>
          <p:nvPr/>
        </p:nvGrpSpPr>
        <p:grpSpPr>
          <a:xfrm>
            <a:off x="7489825" y="1576388"/>
            <a:ext cx="403225" cy="354013"/>
            <a:chOff x="7489825" y="1576388"/>
            <a:chExt cx="403225" cy="354013"/>
          </a:xfrm>
        </p:grpSpPr>
        <p:sp>
          <p:nvSpPr>
            <p:cNvPr id="41" name="Freeform 39"/>
            <p:cNvSpPr>
              <a:spLocks noEditPoints="1"/>
            </p:cNvSpPr>
            <p:nvPr/>
          </p:nvSpPr>
          <p:spPr bwMode="auto">
            <a:xfrm>
              <a:off x="7489825" y="1576388"/>
              <a:ext cx="403225" cy="354013"/>
            </a:xfrm>
            <a:custGeom>
              <a:avLst/>
              <a:gdLst>
                <a:gd name="T0" fmla="*/ 207 w 215"/>
                <a:gd name="T1" fmla="*/ 1 h 189"/>
                <a:gd name="T2" fmla="*/ 108 w 215"/>
                <a:gd name="T3" fmla="*/ 14 h 189"/>
                <a:gd name="T4" fmla="*/ 8 w 215"/>
                <a:gd name="T5" fmla="*/ 1 h 189"/>
                <a:gd name="T6" fmla="*/ 3 w 215"/>
                <a:gd name="T7" fmla="*/ 2 h 189"/>
                <a:gd name="T8" fmla="*/ 0 w 215"/>
                <a:gd name="T9" fmla="*/ 7 h 189"/>
                <a:gd name="T10" fmla="*/ 0 w 215"/>
                <a:gd name="T11" fmla="*/ 168 h 189"/>
                <a:gd name="T12" fmla="*/ 6 w 215"/>
                <a:gd name="T13" fmla="*/ 175 h 189"/>
                <a:gd name="T14" fmla="*/ 107 w 215"/>
                <a:gd name="T15" fmla="*/ 188 h 189"/>
                <a:gd name="T16" fmla="*/ 108 w 215"/>
                <a:gd name="T17" fmla="*/ 189 h 189"/>
                <a:gd name="T18" fmla="*/ 108 w 215"/>
                <a:gd name="T19" fmla="*/ 188 h 189"/>
                <a:gd name="T20" fmla="*/ 209 w 215"/>
                <a:gd name="T21" fmla="*/ 175 h 189"/>
                <a:gd name="T22" fmla="*/ 215 w 215"/>
                <a:gd name="T23" fmla="*/ 168 h 189"/>
                <a:gd name="T24" fmla="*/ 215 w 215"/>
                <a:gd name="T25" fmla="*/ 7 h 189"/>
                <a:gd name="T26" fmla="*/ 213 w 215"/>
                <a:gd name="T27" fmla="*/ 2 h 189"/>
                <a:gd name="T28" fmla="*/ 207 w 215"/>
                <a:gd name="T29" fmla="*/ 1 h 189"/>
                <a:gd name="T30" fmla="*/ 14 w 215"/>
                <a:gd name="T31" fmla="*/ 15 h 189"/>
                <a:gd name="T32" fmla="*/ 101 w 215"/>
                <a:gd name="T33" fmla="*/ 27 h 189"/>
                <a:gd name="T34" fmla="*/ 101 w 215"/>
                <a:gd name="T35" fmla="*/ 174 h 189"/>
                <a:gd name="T36" fmla="*/ 14 w 215"/>
                <a:gd name="T37" fmla="*/ 163 h 189"/>
                <a:gd name="T38" fmla="*/ 14 w 215"/>
                <a:gd name="T39" fmla="*/ 15 h 189"/>
                <a:gd name="T40" fmla="*/ 201 w 215"/>
                <a:gd name="T41" fmla="*/ 163 h 189"/>
                <a:gd name="T42" fmla="*/ 114 w 215"/>
                <a:gd name="T43" fmla="*/ 174 h 189"/>
                <a:gd name="T44" fmla="*/ 114 w 215"/>
                <a:gd name="T45" fmla="*/ 27 h 189"/>
                <a:gd name="T46" fmla="*/ 201 w 215"/>
                <a:gd name="T47" fmla="*/ 15 h 189"/>
                <a:gd name="T48" fmla="*/ 201 w 215"/>
                <a:gd name="T49" fmla="*/ 16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89">
                  <a:moveTo>
                    <a:pt x="207" y="1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4" y="1"/>
                    <a:pt x="3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72"/>
                    <a:pt x="3" y="175"/>
                    <a:pt x="6" y="175"/>
                  </a:cubicBezTo>
                  <a:cubicBezTo>
                    <a:pt x="107" y="188"/>
                    <a:pt x="107" y="188"/>
                    <a:pt x="107" y="188"/>
                  </a:cubicBezTo>
                  <a:cubicBezTo>
                    <a:pt x="107" y="188"/>
                    <a:pt x="107" y="189"/>
                    <a:pt x="108" y="189"/>
                  </a:cubicBezTo>
                  <a:cubicBezTo>
                    <a:pt x="108" y="189"/>
                    <a:pt x="108" y="188"/>
                    <a:pt x="108" y="188"/>
                  </a:cubicBezTo>
                  <a:cubicBezTo>
                    <a:pt x="209" y="175"/>
                    <a:pt x="209" y="175"/>
                    <a:pt x="209" y="175"/>
                  </a:cubicBezTo>
                  <a:cubicBezTo>
                    <a:pt x="212" y="175"/>
                    <a:pt x="215" y="172"/>
                    <a:pt x="215" y="168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5"/>
                    <a:pt x="214" y="4"/>
                    <a:pt x="213" y="2"/>
                  </a:cubicBezTo>
                  <a:cubicBezTo>
                    <a:pt x="211" y="1"/>
                    <a:pt x="209" y="0"/>
                    <a:pt x="207" y="1"/>
                  </a:cubicBezTo>
                  <a:close/>
                  <a:moveTo>
                    <a:pt x="14" y="15"/>
                  </a:moveTo>
                  <a:cubicBezTo>
                    <a:pt x="101" y="27"/>
                    <a:pt x="101" y="27"/>
                    <a:pt x="101" y="27"/>
                  </a:cubicBezTo>
                  <a:cubicBezTo>
                    <a:pt x="101" y="174"/>
                    <a:pt x="101" y="174"/>
                    <a:pt x="101" y="174"/>
                  </a:cubicBezTo>
                  <a:cubicBezTo>
                    <a:pt x="14" y="163"/>
                    <a:pt x="14" y="163"/>
                    <a:pt x="14" y="163"/>
                  </a:cubicBezTo>
                  <a:lnTo>
                    <a:pt x="14" y="15"/>
                  </a:lnTo>
                  <a:close/>
                  <a:moveTo>
                    <a:pt x="201" y="163"/>
                  </a:moveTo>
                  <a:cubicBezTo>
                    <a:pt x="114" y="174"/>
                    <a:pt x="114" y="174"/>
                    <a:pt x="114" y="174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201" y="15"/>
                    <a:pt x="201" y="15"/>
                    <a:pt x="201" y="15"/>
                  </a:cubicBezTo>
                  <a:lnTo>
                    <a:pt x="201" y="1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2" name="Freeform 40"/>
            <p:cNvSpPr>
              <a:spLocks/>
            </p:cNvSpPr>
            <p:nvPr/>
          </p:nvSpPr>
          <p:spPr bwMode="auto">
            <a:xfrm>
              <a:off x="7540625" y="1639888"/>
              <a:ext cx="128588" cy="38100"/>
            </a:xfrm>
            <a:custGeom>
              <a:avLst/>
              <a:gdLst>
                <a:gd name="T0" fmla="*/ 6 w 68"/>
                <a:gd name="T1" fmla="*/ 14 h 20"/>
                <a:gd name="T2" fmla="*/ 60 w 68"/>
                <a:gd name="T3" fmla="*/ 20 h 20"/>
                <a:gd name="T4" fmla="*/ 60 w 68"/>
                <a:gd name="T5" fmla="*/ 20 h 20"/>
                <a:gd name="T6" fmla="*/ 67 w 68"/>
                <a:gd name="T7" fmla="*/ 14 h 20"/>
                <a:gd name="T8" fmla="*/ 61 w 68"/>
                <a:gd name="T9" fmla="*/ 7 h 20"/>
                <a:gd name="T10" fmla="*/ 8 w 68"/>
                <a:gd name="T11" fmla="*/ 0 h 20"/>
                <a:gd name="T12" fmla="*/ 0 w 68"/>
                <a:gd name="T13" fmla="*/ 6 h 20"/>
                <a:gd name="T14" fmla="*/ 6 w 68"/>
                <a:gd name="T15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20">
                  <a:moveTo>
                    <a:pt x="6" y="14"/>
                  </a:move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4" y="20"/>
                    <a:pt x="67" y="18"/>
                    <a:pt x="67" y="14"/>
                  </a:cubicBezTo>
                  <a:cubicBezTo>
                    <a:pt x="68" y="11"/>
                    <a:pt x="65" y="7"/>
                    <a:pt x="61" y="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2"/>
                    <a:pt x="0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Freeform 41"/>
            <p:cNvSpPr>
              <a:spLocks/>
            </p:cNvSpPr>
            <p:nvPr/>
          </p:nvSpPr>
          <p:spPr bwMode="auto">
            <a:xfrm>
              <a:off x="7540625" y="1701800"/>
              <a:ext cx="128588" cy="39688"/>
            </a:xfrm>
            <a:custGeom>
              <a:avLst/>
              <a:gdLst>
                <a:gd name="T0" fmla="*/ 61 w 68"/>
                <a:gd name="T1" fmla="*/ 8 h 21"/>
                <a:gd name="T2" fmla="*/ 8 w 68"/>
                <a:gd name="T3" fmla="*/ 1 h 21"/>
                <a:gd name="T4" fmla="*/ 0 w 68"/>
                <a:gd name="T5" fmla="*/ 7 h 21"/>
                <a:gd name="T6" fmla="*/ 6 w 68"/>
                <a:gd name="T7" fmla="*/ 14 h 21"/>
                <a:gd name="T8" fmla="*/ 60 w 68"/>
                <a:gd name="T9" fmla="*/ 21 h 21"/>
                <a:gd name="T10" fmla="*/ 60 w 68"/>
                <a:gd name="T11" fmla="*/ 21 h 21"/>
                <a:gd name="T12" fmla="*/ 67 w 68"/>
                <a:gd name="T13" fmla="*/ 15 h 21"/>
                <a:gd name="T14" fmla="*/ 61 w 68"/>
                <a:gd name="T15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21">
                  <a:moveTo>
                    <a:pt x="61" y="8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4" y="0"/>
                    <a:pt x="1" y="3"/>
                    <a:pt x="0" y="7"/>
                  </a:cubicBezTo>
                  <a:cubicBezTo>
                    <a:pt x="0" y="10"/>
                    <a:pt x="2" y="14"/>
                    <a:pt x="6" y="14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4" y="21"/>
                    <a:pt x="67" y="18"/>
                    <a:pt x="67" y="15"/>
                  </a:cubicBezTo>
                  <a:cubicBezTo>
                    <a:pt x="68" y="11"/>
                    <a:pt x="65" y="8"/>
                    <a:pt x="61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" name="Freeform 42"/>
            <p:cNvSpPr>
              <a:spLocks/>
            </p:cNvSpPr>
            <p:nvPr/>
          </p:nvSpPr>
          <p:spPr bwMode="auto">
            <a:xfrm>
              <a:off x="7540625" y="1765300"/>
              <a:ext cx="128588" cy="38100"/>
            </a:xfrm>
            <a:custGeom>
              <a:avLst/>
              <a:gdLst>
                <a:gd name="T0" fmla="*/ 61 w 68"/>
                <a:gd name="T1" fmla="*/ 7 h 20"/>
                <a:gd name="T2" fmla="*/ 8 w 68"/>
                <a:gd name="T3" fmla="*/ 0 h 20"/>
                <a:gd name="T4" fmla="*/ 0 w 68"/>
                <a:gd name="T5" fmla="*/ 6 h 20"/>
                <a:gd name="T6" fmla="*/ 6 w 68"/>
                <a:gd name="T7" fmla="*/ 14 h 20"/>
                <a:gd name="T8" fmla="*/ 60 w 68"/>
                <a:gd name="T9" fmla="*/ 20 h 20"/>
                <a:gd name="T10" fmla="*/ 60 w 68"/>
                <a:gd name="T11" fmla="*/ 20 h 20"/>
                <a:gd name="T12" fmla="*/ 67 w 68"/>
                <a:gd name="T13" fmla="*/ 15 h 20"/>
                <a:gd name="T14" fmla="*/ 61 w 68"/>
                <a:gd name="T15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20">
                  <a:moveTo>
                    <a:pt x="61" y="7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2"/>
                    <a:pt x="0" y="6"/>
                  </a:cubicBezTo>
                  <a:cubicBezTo>
                    <a:pt x="0" y="10"/>
                    <a:pt x="2" y="13"/>
                    <a:pt x="6" y="14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4" y="20"/>
                    <a:pt x="67" y="18"/>
                    <a:pt x="67" y="15"/>
                  </a:cubicBezTo>
                  <a:cubicBezTo>
                    <a:pt x="68" y="11"/>
                    <a:pt x="65" y="8"/>
                    <a:pt x="61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Freeform 43"/>
            <p:cNvSpPr>
              <a:spLocks/>
            </p:cNvSpPr>
            <p:nvPr/>
          </p:nvSpPr>
          <p:spPr bwMode="auto">
            <a:xfrm>
              <a:off x="7540625" y="1827213"/>
              <a:ext cx="128588" cy="39688"/>
            </a:xfrm>
            <a:custGeom>
              <a:avLst/>
              <a:gdLst>
                <a:gd name="T0" fmla="*/ 61 w 68"/>
                <a:gd name="T1" fmla="*/ 8 h 21"/>
                <a:gd name="T2" fmla="*/ 8 w 68"/>
                <a:gd name="T3" fmla="*/ 1 h 21"/>
                <a:gd name="T4" fmla="*/ 0 w 68"/>
                <a:gd name="T5" fmla="*/ 7 h 21"/>
                <a:gd name="T6" fmla="*/ 6 w 68"/>
                <a:gd name="T7" fmla="*/ 14 h 21"/>
                <a:gd name="T8" fmla="*/ 60 w 68"/>
                <a:gd name="T9" fmla="*/ 21 h 21"/>
                <a:gd name="T10" fmla="*/ 60 w 68"/>
                <a:gd name="T11" fmla="*/ 21 h 21"/>
                <a:gd name="T12" fmla="*/ 67 w 68"/>
                <a:gd name="T13" fmla="*/ 15 h 21"/>
                <a:gd name="T14" fmla="*/ 61 w 68"/>
                <a:gd name="T15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21">
                  <a:moveTo>
                    <a:pt x="61" y="8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4" y="0"/>
                    <a:pt x="1" y="3"/>
                    <a:pt x="0" y="7"/>
                  </a:cubicBezTo>
                  <a:cubicBezTo>
                    <a:pt x="0" y="10"/>
                    <a:pt x="2" y="14"/>
                    <a:pt x="6" y="14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4" y="21"/>
                    <a:pt x="67" y="18"/>
                    <a:pt x="67" y="15"/>
                  </a:cubicBezTo>
                  <a:cubicBezTo>
                    <a:pt x="68" y="11"/>
                    <a:pt x="65" y="8"/>
                    <a:pt x="61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" name="Freeform 44"/>
            <p:cNvSpPr>
              <a:spLocks/>
            </p:cNvSpPr>
            <p:nvPr/>
          </p:nvSpPr>
          <p:spPr bwMode="auto">
            <a:xfrm>
              <a:off x="7716838" y="1639888"/>
              <a:ext cx="127000" cy="38100"/>
            </a:xfrm>
            <a:custGeom>
              <a:avLst/>
              <a:gdLst>
                <a:gd name="T0" fmla="*/ 7 w 67"/>
                <a:gd name="T1" fmla="*/ 20 h 20"/>
                <a:gd name="T2" fmla="*/ 8 w 67"/>
                <a:gd name="T3" fmla="*/ 20 h 20"/>
                <a:gd name="T4" fmla="*/ 61 w 67"/>
                <a:gd name="T5" fmla="*/ 14 h 20"/>
                <a:gd name="T6" fmla="*/ 67 w 67"/>
                <a:gd name="T7" fmla="*/ 6 h 20"/>
                <a:gd name="T8" fmla="*/ 60 w 67"/>
                <a:gd name="T9" fmla="*/ 0 h 20"/>
                <a:gd name="T10" fmla="*/ 6 w 67"/>
                <a:gd name="T11" fmla="*/ 7 h 20"/>
                <a:gd name="T12" fmla="*/ 0 w 67"/>
                <a:gd name="T13" fmla="*/ 14 h 20"/>
                <a:gd name="T14" fmla="*/ 7 w 67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20">
                  <a:moveTo>
                    <a:pt x="7" y="20"/>
                  </a:moveTo>
                  <a:cubicBezTo>
                    <a:pt x="7" y="20"/>
                    <a:pt x="7" y="20"/>
                    <a:pt x="8" y="20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5" y="13"/>
                    <a:pt x="67" y="10"/>
                    <a:pt x="67" y="6"/>
                  </a:cubicBezTo>
                  <a:cubicBezTo>
                    <a:pt x="67" y="2"/>
                    <a:pt x="63" y="0"/>
                    <a:pt x="6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2" y="7"/>
                    <a:pt x="0" y="11"/>
                    <a:pt x="0" y="14"/>
                  </a:cubicBezTo>
                  <a:cubicBezTo>
                    <a:pt x="0" y="18"/>
                    <a:pt x="3" y="20"/>
                    <a:pt x="7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" name="Freeform 45"/>
            <p:cNvSpPr>
              <a:spLocks/>
            </p:cNvSpPr>
            <p:nvPr/>
          </p:nvSpPr>
          <p:spPr bwMode="auto">
            <a:xfrm>
              <a:off x="7716838" y="1701800"/>
              <a:ext cx="127000" cy="39688"/>
            </a:xfrm>
            <a:custGeom>
              <a:avLst/>
              <a:gdLst>
                <a:gd name="T0" fmla="*/ 7 w 67"/>
                <a:gd name="T1" fmla="*/ 21 h 21"/>
                <a:gd name="T2" fmla="*/ 8 w 67"/>
                <a:gd name="T3" fmla="*/ 21 h 21"/>
                <a:gd name="T4" fmla="*/ 61 w 67"/>
                <a:gd name="T5" fmla="*/ 14 h 21"/>
                <a:gd name="T6" fmla="*/ 67 w 67"/>
                <a:gd name="T7" fmla="*/ 7 h 21"/>
                <a:gd name="T8" fmla="*/ 60 w 67"/>
                <a:gd name="T9" fmla="*/ 1 h 21"/>
                <a:gd name="T10" fmla="*/ 6 w 67"/>
                <a:gd name="T11" fmla="*/ 8 h 21"/>
                <a:gd name="T12" fmla="*/ 0 w 67"/>
                <a:gd name="T13" fmla="*/ 15 h 21"/>
                <a:gd name="T14" fmla="*/ 7 w 67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21">
                  <a:moveTo>
                    <a:pt x="7" y="21"/>
                  </a:moveTo>
                  <a:cubicBezTo>
                    <a:pt x="7" y="21"/>
                    <a:pt x="7" y="21"/>
                    <a:pt x="8" y="21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5" y="14"/>
                    <a:pt x="67" y="10"/>
                    <a:pt x="67" y="7"/>
                  </a:cubicBezTo>
                  <a:cubicBezTo>
                    <a:pt x="67" y="3"/>
                    <a:pt x="63" y="0"/>
                    <a:pt x="60" y="1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2" y="8"/>
                    <a:pt x="0" y="11"/>
                    <a:pt x="0" y="15"/>
                  </a:cubicBezTo>
                  <a:cubicBezTo>
                    <a:pt x="0" y="18"/>
                    <a:pt x="3" y="21"/>
                    <a:pt x="7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" name="Freeform 46"/>
            <p:cNvSpPr>
              <a:spLocks/>
            </p:cNvSpPr>
            <p:nvPr/>
          </p:nvSpPr>
          <p:spPr bwMode="auto">
            <a:xfrm>
              <a:off x="7716838" y="1765300"/>
              <a:ext cx="127000" cy="38100"/>
            </a:xfrm>
            <a:custGeom>
              <a:avLst/>
              <a:gdLst>
                <a:gd name="T0" fmla="*/ 7 w 67"/>
                <a:gd name="T1" fmla="*/ 20 h 20"/>
                <a:gd name="T2" fmla="*/ 8 w 67"/>
                <a:gd name="T3" fmla="*/ 20 h 20"/>
                <a:gd name="T4" fmla="*/ 61 w 67"/>
                <a:gd name="T5" fmla="*/ 14 h 20"/>
                <a:gd name="T6" fmla="*/ 67 w 67"/>
                <a:gd name="T7" fmla="*/ 6 h 20"/>
                <a:gd name="T8" fmla="*/ 60 w 67"/>
                <a:gd name="T9" fmla="*/ 0 h 20"/>
                <a:gd name="T10" fmla="*/ 6 w 67"/>
                <a:gd name="T11" fmla="*/ 7 h 20"/>
                <a:gd name="T12" fmla="*/ 0 w 67"/>
                <a:gd name="T13" fmla="*/ 15 h 20"/>
                <a:gd name="T14" fmla="*/ 7 w 67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20">
                  <a:moveTo>
                    <a:pt x="7" y="20"/>
                  </a:moveTo>
                  <a:cubicBezTo>
                    <a:pt x="7" y="20"/>
                    <a:pt x="7" y="20"/>
                    <a:pt x="8" y="20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5" y="13"/>
                    <a:pt x="67" y="10"/>
                    <a:pt x="67" y="6"/>
                  </a:cubicBezTo>
                  <a:cubicBezTo>
                    <a:pt x="67" y="2"/>
                    <a:pt x="63" y="0"/>
                    <a:pt x="6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2" y="8"/>
                    <a:pt x="0" y="11"/>
                    <a:pt x="0" y="15"/>
                  </a:cubicBezTo>
                  <a:cubicBezTo>
                    <a:pt x="0" y="18"/>
                    <a:pt x="3" y="20"/>
                    <a:pt x="7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" name="Freeform 47"/>
            <p:cNvSpPr>
              <a:spLocks/>
            </p:cNvSpPr>
            <p:nvPr/>
          </p:nvSpPr>
          <p:spPr bwMode="auto">
            <a:xfrm>
              <a:off x="7716838" y="1827213"/>
              <a:ext cx="127000" cy="39688"/>
            </a:xfrm>
            <a:custGeom>
              <a:avLst/>
              <a:gdLst>
                <a:gd name="T0" fmla="*/ 60 w 67"/>
                <a:gd name="T1" fmla="*/ 1 h 21"/>
                <a:gd name="T2" fmla="*/ 6 w 67"/>
                <a:gd name="T3" fmla="*/ 8 h 21"/>
                <a:gd name="T4" fmla="*/ 0 w 67"/>
                <a:gd name="T5" fmla="*/ 15 h 21"/>
                <a:gd name="T6" fmla="*/ 7 w 67"/>
                <a:gd name="T7" fmla="*/ 21 h 21"/>
                <a:gd name="T8" fmla="*/ 8 w 67"/>
                <a:gd name="T9" fmla="*/ 21 h 21"/>
                <a:gd name="T10" fmla="*/ 61 w 67"/>
                <a:gd name="T11" fmla="*/ 14 h 21"/>
                <a:gd name="T12" fmla="*/ 67 w 67"/>
                <a:gd name="T13" fmla="*/ 7 h 21"/>
                <a:gd name="T14" fmla="*/ 60 w 67"/>
                <a:gd name="T1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21">
                  <a:moveTo>
                    <a:pt x="60" y="1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2" y="8"/>
                    <a:pt x="0" y="11"/>
                    <a:pt x="0" y="15"/>
                  </a:cubicBezTo>
                  <a:cubicBezTo>
                    <a:pt x="0" y="18"/>
                    <a:pt x="3" y="21"/>
                    <a:pt x="7" y="21"/>
                  </a:cubicBezTo>
                  <a:cubicBezTo>
                    <a:pt x="7" y="21"/>
                    <a:pt x="7" y="21"/>
                    <a:pt x="8" y="21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5" y="14"/>
                    <a:pt x="67" y="10"/>
                    <a:pt x="67" y="7"/>
                  </a:cubicBezTo>
                  <a:cubicBezTo>
                    <a:pt x="67" y="3"/>
                    <a:pt x="63" y="0"/>
                    <a:pt x="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0" name="Freeform 48"/>
          <p:cNvSpPr>
            <a:spLocks noEditPoints="1"/>
          </p:cNvSpPr>
          <p:nvPr/>
        </p:nvSpPr>
        <p:spPr bwMode="auto">
          <a:xfrm>
            <a:off x="8113713" y="1628775"/>
            <a:ext cx="403225" cy="250825"/>
          </a:xfrm>
          <a:custGeom>
            <a:avLst/>
            <a:gdLst>
              <a:gd name="T0" fmla="*/ 208 w 215"/>
              <a:gd name="T1" fmla="*/ 0 h 134"/>
              <a:gd name="T2" fmla="*/ 7 w 215"/>
              <a:gd name="T3" fmla="*/ 0 h 134"/>
              <a:gd name="T4" fmla="*/ 0 w 215"/>
              <a:gd name="T5" fmla="*/ 6 h 134"/>
              <a:gd name="T6" fmla="*/ 0 w 215"/>
              <a:gd name="T7" fmla="*/ 127 h 134"/>
              <a:gd name="T8" fmla="*/ 7 w 215"/>
              <a:gd name="T9" fmla="*/ 134 h 134"/>
              <a:gd name="T10" fmla="*/ 208 w 215"/>
              <a:gd name="T11" fmla="*/ 134 h 134"/>
              <a:gd name="T12" fmla="*/ 215 w 215"/>
              <a:gd name="T13" fmla="*/ 127 h 134"/>
              <a:gd name="T14" fmla="*/ 215 w 215"/>
              <a:gd name="T15" fmla="*/ 6 h 134"/>
              <a:gd name="T16" fmla="*/ 208 w 215"/>
              <a:gd name="T17" fmla="*/ 0 h 134"/>
              <a:gd name="T18" fmla="*/ 187 w 215"/>
              <a:gd name="T19" fmla="*/ 13 h 134"/>
              <a:gd name="T20" fmla="*/ 108 w 215"/>
              <a:gd name="T21" fmla="*/ 62 h 134"/>
              <a:gd name="T22" fmla="*/ 29 w 215"/>
              <a:gd name="T23" fmla="*/ 13 h 134"/>
              <a:gd name="T24" fmla="*/ 187 w 215"/>
              <a:gd name="T25" fmla="*/ 13 h 134"/>
              <a:gd name="T26" fmla="*/ 14 w 215"/>
              <a:gd name="T27" fmla="*/ 120 h 134"/>
              <a:gd name="T28" fmla="*/ 14 w 215"/>
              <a:gd name="T29" fmla="*/ 20 h 134"/>
              <a:gd name="T30" fmla="*/ 108 w 215"/>
              <a:gd name="T31" fmla="*/ 78 h 134"/>
              <a:gd name="T32" fmla="*/ 202 w 215"/>
              <a:gd name="T33" fmla="*/ 20 h 134"/>
              <a:gd name="T34" fmla="*/ 202 w 215"/>
              <a:gd name="T35" fmla="*/ 120 h 134"/>
              <a:gd name="T36" fmla="*/ 14 w 215"/>
              <a:gd name="T37" fmla="*/ 12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15" h="134">
                <a:moveTo>
                  <a:pt x="208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1"/>
                  <a:pt x="3" y="134"/>
                  <a:pt x="7" y="134"/>
                </a:cubicBezTo>
                <a:cubicBezTo>
                  <a:pt x="208" y="134"/>
                  <a:pt x="208" y="134"/>
                  <a:pt x="208" y="134"/>
                </a:cubicBezTo>
                <a:cubicBezTo>
                  <a:pt x="212" y="134"/>
                  <a:pt x="215" y="131"/>
                  <a:pt x="215" y="127"/>
                </a:cubicBezTo>
                <a:cubicBezTo>
                  <a:pt x="215" y="6"/>
                  <a:pt x="215" y="6"/>
                  <a:pt x="215" y="6"/>
                </a:cubicBezTo>
                <a:cubicBezTo>
                  <a:pt x="215" y="3"/>
                  <a:pt x="212" y="0"/>
                  <a:pt x="208" y="0"/>
                </a:cubicBezTo>
                <a:close/>
                <a:moveTo>
                  <a:pt x="187" y="13"/>
                </a:moveTo>
                <a:cubicBezTo>
                  <a:pt x="108" y="62"/>
                  <a:pt x="108" y="62"/>
                  <a:pt x="108" y="62"/>
                </a:cubicBezTo>
                <a:cubicBezTo>
                  <a:pt x="29" y="13"/>
                  <a:pt x="29" y="13"/>
                  <a:pt x="29" y="13"/>
                </a:cubicBezTo>
                <a:lnTo>
                  <a:pt x="187" y="13"/>
                </a:lnTo>
                <a:close/>
                <a:moveTo>
                  <a:pt x="14" y="120"/>
                </a:moveTo>
                <a:cubicBezTo>
                  <a:pt x="14" y="20"/>
                  <a:pt x="14" y="20"/>
                  <a:pt x="14" y="20"/>
                </a:cubicBezTo>
                <a:cubicBezTo>
                  <a:pt x="108" y="78"/>
                  <a:pt x="108" y="78"/>
                  <a:pt x="108" y="78"/>
                </a:cubicBezTo>
                <a:cubicBezTo>
                  <a:pt x="202" y="20"/>
                  <a:pt x="202" y="20"/>
                  <a:pt x="202" y="20"/>
                </a:cubicBezTo>
                <a:cubicBezTo>
                  <a:pt x="202" y="120"/>
                  <a:pt x="202" y="120"/>
                  <a:pt x="202" y="120"/>
                </a:cubicBezTo>
                <a:lnTo>
                  <a:pt x="14" y="12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580" name="Group 579"/>
          <p:cNvGrpSpPr/>
          <p:nvPr/>
        </p:nvGrpSpPr>
        <p:grpSpPr>
          <a:xfrm>
            <a:off x="630238" y="2174875"/>
            <a:ext cx="404813" cy="404813"/>
            <a:chOff x="630238" y="2174875"/>
            <a:chExt cx="404813" cy="404813"/>
          </a:xfrm>
        </p:grpSpPr>
        <p:sp>
          <p:nvSpPr>
            <p:cNvPr id="51" name="Freeform 49"/>
            <p:cNvSpPr>
              <a:spLocks noEditPoints="1"/>
            </p:cNvSpPr>
            <p:nvPr/>
          </p:nvSpPr>
          <p:spPr bwMode="auto">
            <a:xfrm>
              <a:off x="630238" y="2174875"/>
              <a:ext cx="404813" cy="404813"/>
            </a:xfrm>
            <a:custGeom>
              <a:avLst/>
              <a:gdLst>
                <a:gd name="T0" fmla="*/ 210 w 215"/>
                <a:gd name="T1" fmla="*/ 81 h 215"/>
                <a:gd name="T2" fmla="*/ 181 w 215"/>
                <a:gd name="T3" fmla="*/ 70 h 215"/>
                <a:gd name="T4" fmla="*/ 181 w 215"/>
                <a:gd name="T5" fmla="*/ 7 h 215"/>
                <a:gd name="T6" fmla="*/ 174 w 215"/>
                <a:gd name="T7" fmla="*/ 0 h 215"/>
                <a:gd name="T8" fmla="*/ 40 w 215"/>
                <a:gd name="T9" fmla="*/ 0 h 215"/>
                <a:gd name="T10" fmla="*/ 33 w 215"/>
                <a:gd name="T11" fmla="*/ 7 h 215"/>
                <a:gd name="T12" fmla="*/ 33 w 215"/>
                <a:gd name="T13" fmla="*/ 70 h 215"/>
                <a:gd name="T14" fmla="*/ 4 w 215"/>
                <a:gd name="T15" fmla="*/ 81 h 215"/>
                <a:gd name="T16" fmla="*/ 0 w 215"/>
                <a:gd name="T17" fmla="*/ 88 h 215"/>
                <a:gd name="T18" fmla="*/ 0 w 215"/>
                <a:gd name="T19" fmla="*/ 88 h 215"/>
                <a:gd name="T20" fmla="*/ 0 w 215"/>
                <a:gd name="T21" fmla="*/ 208 h 215"/>
                <a:gd name="T22" fmla="*/ 7 w 215"/>
                <a:gd name="T23" fmla="*/ 215 h 215"/>
                <a:gd name="T24" fmla="*/ 208 w 215"/>
                <a:gd name="T25" fmla="*/ 215 h 215"/>
                <a:gd name="T26" fmla="*/ 215 w 215"/>
                <a:gd name="T27" fmla="*/ 208 h 215"/>
                <a:gd name="T28" fmla="*/ 215 w 215"/>
                <a:gd name="T29" fmla="*/ 88 h 215"/>
                <a:gd name="T30" fmla="*/ 215 w 215"/>
                <a:gd name="T31" fmla="*/ 88 h 215"/>
                <a:gd name="T32" fmla="*/ 210 w 215"/>
                <a:gd name="T33" fmla="*/ 81 h 215"/>
                <a:gd name="T34" fmla="*/ 194 w 215"/>
                <a:gd name="T35" fmla="*/ 89 h 215"/>
                <a:gd name="T36" fmla="*/ 181 w 215"/>
                <a:gd name="T37" fmla="*/ 98 h 215"/>
                <a:gd name="T38" fmla="*/ 181 w 215"/>
                <a:gd name="T39" fmla="*/ 84 h 215"/>
                <a:gd name="T40" fmla="*/ 194 w 215"/>
                <a:gd name="T41" fmla="*/ 89 h 215"/>
                <a:gd name="T42" fmla="*/ 168 w 215"/>
                <a:gd name="T43" fmla="*/ 14 h 215"/>
                <a:gd name="T44" fmla="*/ 168 w 215"/>
                <a:gd name="T45" fmla="*/ 74 h 215"/>
                <a:gd name="T46" fmla="*/ 168 w 215"/>
                <a:gd name="T47" fmla="*/ 74 h 215"/>
                <a:gd name="T48" fmla="*/ 168 w 215"/>
                <a:gd name="T49" fmla="*/ 106 h 215"/>
                <a:gd name="T50" fmla="*/ 107 w 215"/>
                <a:gd name="T51" fmla="*/ 143 h 215"/>
                <a:gd name="T52" fmla="*/ 47 w 215"/>
                <a:gd name="T53" fmla="*/ 106 h 215"/>
                <a:gd name="T54" fmla="*/ 47 w 215"/>
                <a:gd name="T55" fmla="*/ 74 h 215"/>
                <a:gd name="T56" fmla="*/ 47 w 215"/>
                <a:gd name="T57" fmla="*/ 74 h 215"/>
                <a:gd name="T58" fmla="*/ 47 w 215"/>
                <a:gd name="T59" fmla="*/ 14 h 215"/>
                <a:gd name="T60" fmla="*/ 168 w 215"/>
                <a:gd name="T61" fmla="*/ 14 h 215"/>
                <a:gd name="T62" fmla="*/ 33 w 215"/>
                <a:gd name="T63" fmla="*/ 98 h 215"/>
                <a:gd name="T64" fmla="*/ 20 w 215"/>
                <a:gd name="T65" fmla="*/ 89 h 215"/>
                <a:gd name="T66" fmla="*/ 33 w 215"/>
                <a:gd name="T67" fmla="*/ 84 h 215"/>
                <a:gd name="T68" fmla="*/ 33 w 215"/>
                <a:gd name="T69" fmla="*/ 98 h 215"/>
                <a:gd name="T70" fmla="*/ 13 w 215"/>
                <a:gd name="T71" fmla="*/ 202 h 215"/>
                <a:gd name="T72" fmla="*/ 13 w 215"/>
                <a:gd name="T73" fmla="*/ 101 h 215"/>
                <a:gd name="T74" fmla="*/ 104 w 215"/>
                <a:gd name="T75" fmla="*/ 157 h 215"/>
                <a:gd name="T76" fmla="*/ 107 w 215"/>
                <a:gd name="T77" fmla="*/ 158 h 215"/>
                <a:gd name="T78" fmla="*/ 111 w 215"/>
                <a:gd name="T79" fmla="*/ 157 h 215"/>
                <a:gd name="T80" fmla="*/ 201 w 215"/>
                <a:gd name="T81" fmla="*/ 101 h 215"/>
                <a:gd name="T82" fmla="*/ 201 w 215"/>
                <a:gd name="T83" fmla="*/ 202 h 215"/>
                <a:gd name="T84" fmla="*/ 13 w 215"/>
                <a:gd name="T85" fmla="*/ 20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5" h="215">
                  <a:moveTo>
                    <a:pt x="210" y="81"/>
                  </a:moveTo>
                  <a:cubicBezTo>
                    <a:pt x="181" y="70"/>
                    <a:pt x="181" y="70"/>
                    <a:pt x="181" y="70"/>
                  </a:cubicBezTo>
                  <a:cubicBezTo>
                    <a:pt x="181" y="7"/>
                    <a:pt x="181" y="7"/>
                    <a:pt x="181" y="7"/>
                  </a:cubicBezTo>
                  <a:cubicBezTo>
                    <a:pt x="181" y="3"/>
                    <a:pt x="178" y="0"/>
                    <a:pt x="174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6" y="0"/>
                    <a:pt x="33" y="3"/>
                    <a:pt x="33" y="7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1" y="82"/>
                    <a:pt x="0" y="85"/>
                    <a:pt x="0" y="88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7" y="215"/>
                  </a:cubicBezTo>
                  <a:cubicBezTo>
                    <a:pt x="208" y="215"/>
                    <a:pt x="208" y="215"/>
                    <a:pt x="208" y="215"/>
                  </a:cubicBezTo>
                  <a:cubicBezTo>
                    <a:pt x="212" y="215"/>
                    <a:pt x="215" y="212"/>
                    <a:pt x="215" y="208"/>
                  </a:cubicBezTo>
                  <a:cubicBezTo>
                    <a:pt x="215" y="88"/>
                    <a:pt x="215" y="88"/>
                    <a:pt x="215" y="88"/>
                  </a:cubicBezTo>
                  <a:cubicBezTo>
                    <a:pt x="215" y="88"/>
                    <a:pt x="215" y="88"/>
                    <a:pt x="215" y="88"/>
                  </a:cubicBezTo>
                  <a:cubicBezTo>
                    <a:pt x="215" y="85"/>
                    <a:pt x="213" y="82"/>
                    <a:pt x="210" y="81"/>
                  </a:cubicBezTo>
                  <a:close/>
                  <a:moveTo>
                    <a:pt x="194" y="89"/>
                  </a:moveTo>
                  <a:cubicBezTo>
                    <a:pt x="181" y="98"/>
                    <a:pt x="181" y="98"/>
                    <a:pt x="181" y="98"/>
                  </a:cubicBezTo>
                  <a:cubicBezTo>
                    <a:pt x="181" y="84"/>
                    <a:pt x="181" y="84"/>
                    <a:pt x="181" y="84"/>
                  </a:cubicBezTo>
                  <a:lnTo>
                    <a:pt x="194" y="89"/>
                  </a:lnTo>
                  <a:close/>
                  <a:moveTo>
                    <a:pt x="168" y="14"/>
                  </a:moveTo>
                  <a:cubicBezTo>
                    <a:pt x="168" y="74"/>
                    <a:pt x="168" y="74"/>
                    <a:pt x="168" y="74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8" y="106"/>
                    <a:pt x="168" y="106"/>
                    <a:pt x="168" y="106"/>
                  </a:cubicBezTo>
                  <a:cubicBezTo>
                    <a:pt x="107" y="143"/>
                    <a:pt x="107" y="143"/>
                    <a:pt x="107" y="143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14"/>
                    <a:pt x="47" y="14"/>
                    <a:pt x="47" y="14"/>
                  </a:cubicBezTo>
                  <a:lnTo>
                    <a:pt x="168" y="14"/>
                  </a:lnTo>
                  <a:close/>
                  <a:moveTo>
                    <a:pt x="33" y="98"/>
                  </a:moveTo>
                  <a:cubicBezTo>
                    <a:pt x="20" y="89"/>
                    <a:pt x="20" y="89"/>
                    <a:pt x="20" y="89"/>
                  </a:cubicBezTo>
                  <a:cubicBezTo>
                    <a:pt x="33" y="84"/>
                    <a:pt x="33" y="84"/>
                    <a:pt x="33" y="84"/>
                  </a:cubicBezTo>
                  <a:lnTo>
                    <a:pt x="33" y="98"/>
                  </a:lnTo>
                  <a:close/>
                  <a:moveTo>
                    <a:pt x="13" y="202"/>
                  </a:moveTo>
                  <a:cubicBezTo>
                    <a:pt x="13" y="101"/>
                    <a:pt x="13" y="101"/>
                    <a:pt x="13" y="101"/>
                  </a:cubicBezTo>
                  <a:cubicBezTo>
                    <a:pt x="104" y="157"/>
                    <a:pt x="104" y="157"/>
                    <a:pt x="104" y="157"/>
                  </a:cubicBezTo>
                  <a:cubicBezTo>
                    <a:pt x="105" y="158"/>
                    <a:pt x="106" y="158"/>
                    <a:pt x="107" y="158"/>
                  </a:cubicBezTo>
                  <a:cubicBezTo>
                    <a:pt x="108" y="158"/>
                    <a:pt x="110" y="158"/>
                    <a:pt x="111" y="157"/>
                  </a:cubicBezTo>
                  <a:cubicBezTo>
                    <a:pt x="201" y="101"/>
                    <a:pt x="201" y="101"/>
                    <a:pt x="201" y="101"/>
                  </a:cubicBezTo>
                  <a:cubicBezTo>
                    <a:pt x="201" y="202"/>
                    <a:pt x="201" y="202"/>
                    <a:pt x="201" y="202"/>
                  </a:cubicBezTo>
                  <a:lnTo>
                    <a:pt x="13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Freeform 50"/>
            <p:cNvSpPr>
              <a:spLocks/>
            </p:cNvSpPr>
            <p:nvPr/>
          </p:nvSpPr>
          <p:spPr bwMode="auto">
            <a:xfrm>
              <a:off x="844550" y="2225675"/>
              <a:ext cx="74613" cy="26988"/>
            </a:xfrm>
            <a:custGeom>
              <a:avLst/>
              <a:gdLst>
                <a:gd name="T0" fmla="*/ 7 w 40"/>
                <a:gd name="T1" fmla="*/ 14 h 14"/>
                <a:gd name="T2" fmla="*/ 33 w 40"/>
                <a:gd name="T3" fmla="*/ 14 h 14"/>
                <a:gd name="T4" fmla="*/ 40 w 40"/>
                <a:gd name="T5" fmla="*/ 7 h 14"/>
                <a:gd name="T6" fmla="*/ 33 w 40"/>
                <a:gd name="T7" fmla="*/ 0 h 14"/>
                <a:gd name="T8" fmla="*/ 7 w 40"/>
                <a:gd name="T9" fmla="*/ 0 h 14"/>
                <a:gd name="T10" fmla="*/ 0 w 40"/>
                <a:gd name="T11" fmla="*/ 7 h 14"/>
                <a:gd name="T12" fmla="*/ 7 w 40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4">
                  <a:moveTo>
                    <a:pt x="7" y="14"/>
                  </a:moveTo>
                  <a:cubicBezTo>
                    <a:pt x="33" y="14"/>
                    <a:pt x="33" y="14"/>
                    <a:pt x="33" y="14"/>
                  </a:cubicBezTo>
                  <a:cubicBezTo>
                    <a:pt x="37" y="14"/>
                    <a:pt x="40" y="11"/>
                    <a:pt x="40" y="7"/>
                  </a:cubicBezTo>
                  <a:cubicBezTo>
                    <a:pt x="40" y="3"/>
                    <a:pt x="37" y="0"/>
                    <a:pt x="33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" name="Freeform 51"/>
            <p:cNvSpPr>
              <a:spLocks/>
            </p:cNvSpPr>
            <p:nvPr/>
          </p:nvSpPr>
          <p:spPr bwMode="auto">
            <a:xfrm>
              <a:off x="742950" y="2276475"/>
              <a:ext cx="176213" cy="25400"/>
            </a:xfrm>
            <a:custGeom>
              <a:avLst/>
              <a:gdLst>
                <a:gd name="T0" fmla="*/ 7 w 94"/>
                <a:gd name="T1" fmla="*/ 13 h 13"/>
                <a:gd name="T2" fmla="*/ 87 w 94"/>
                <a:gd name="T3" fmla="*/ 13 h 13"/>
                <a:gd name="T4" fmla="*/ 94 w 94"/>
                <a:gd name="T5" fmla="*/ 7 h 13"/>
                <a:gd name="T6" fmla="*/ 87 w 94"/>
                <a:gd name="T7" fmla="*/ 0 h 13"/>
                <a:gd name="T8" fmla="*/ 7 w 94"/>
                <a:gd name="T9" fmla="*/ 0 h 13"/>
                <a:gd name="T10" fmla="*/ 0 w 94"/>
                <a:gd name="T11" fmla="*/ 7 h 13"/>
                <a:gd name="T12" fmla="*/ 7 w 9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3">
                  <a:moveTo>
                    <a:pt x="7" y="13"/>
                  </a:moveTo>
                  <a:cubicBezTo>
                    <a:pt x="87" y="13"/>
                    <a:pt x="87" y="13"/>
                    <a:pt x="87" y="13"/>
                  </a:cubicBezTo>
                  <a:cubicBezTo>
                    <a:pt x="91" y="13"/>
                    <a:pt x="94" y="10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Freeform 52"/>
            <p:cNvSpPr>
              <a:spLocks/>
            </p:cNvSpPr>
            <p:nvPr/>
          </p:nvSpPr>
          <p:spPr bwMode="auto">
            <a:xfrm>
              <a:off x="742950" y="2327275"/>
              <a:ext cx="176213" cy="25400"/>
            </a:xfrm>
            <a:custGeom>
              <a:avLst/>
              <a:gdLst>
                <a:gd name="T0" fmla="*/ 7 w 94"/>
                <a:gd name="T1" fmla="*/ 13 h 13"/>
                <a:gd name="T2" fmla="*/ 87 w 94"/>
                <a:gd name="T3" fmla="*/ 13 h 13"/>
                <a:gd name="T4" fmla="*/ 94 w 94"/>
                <a:gd name="T5" fmla="*/ 7 h 13"/>
                <a:gd name="T6" fmla="*/ 87 w 94"/>
                <a:gd name="T7" fmla="*/ 0 h 13"/>
                <a:gd name="T8" fmla="*/ 7 w 94"/>
                <a:gd name="T9" fmla="*/ 0 h 13"/>
                <a:gd name="T10" fmla="*/ 0 w 94"/>
                <a:gd name="T11" fmla="*/ 7 h 13"/>
                <a:gd name="T12" fmla="*/ 7 w 9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3">
                  <a:moveTo>
                    <a:pt x="7" y="13"/>
                  </a:moveTo>
                  <a:cubicBezTo>
                    <a:pt x="87" y="13"/>
                    <a:pt x="87" y="13"/>
                    <a:pt x="87" y="13"/>
                  </a:cubicBezTo>
                  <a:cubicBezTo>
                    <a:pt x="91" y="13"/>
                    <a:pt x="94" y="10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1" name="Group 580"/>
          <p:cNvGrpSpPr/>
          <p:nvPr/>
        </p:nvGrpSpPr>
        <p:grpSpPr>
          <a:xfrm>
            <a:off x="1254125" y="2174875"/>
            <a:ext cx="403225" cy="404813"/>
            <a:chOff x="1254125" y="2174875"/>
            <a:chExt cx="403225" cy="404813"/>
          </a:xfrm>
        </p:grpSpPr>
        <p:sp>
          <p:nvSpPr>
            <p:cNvPr id="55" name="Freeform 53"/>
            <p:cNvSpPr>
              <a:spLocks/>
            </p:cNvSpPr>
            <p:nvPr/>
          </p:nvSpPr>
          <p:spPr bwMode="auto">
            <a:xfrm>
              <a:off x="1392238" y="2308225"/>
              <a:ext cx="25400" cy="139700"/>
            </a:xfrm>
            <a:custGeom>
              <a:avLst/>
              <a:gdLst>
                <a:gd name="T0" fmla="*/ 7 w 13"/>
                <a:gd name="T1" fmla="*/ 0 h 74"/>
                <a:gd name="T2" fmla="*/ 0 w 13"/>
                <a:gd name="T3" fmla="*/ 7 h 74"/>
                <a:gd name="T4" fmla="*/ 0 w 13"/>
                <a:gd name="T5" fmla="*/ 67 h 74"/>
                <a:gd name="T6" fmla="*/ 7 w 13"/>
                <a:gd name="T7" fmla="*/ 74 h 74"/>
                <a:gd name="T8" fmla="*/ 13 w 13"/>
                <a:gd name="T9" fmla="*/ 67 h 74"/>
                <a:gd name="T10" fmla="*/ 13 w 13"/>
                <a:gd name="T11" fmla="*/ 7 h 74"/>
                <a:gd name="T12" fmla="*/ 7 w 13"/>
                <a:gd name="T1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1"/>
                    <a:pt x="3" y="74"/>
                    <a:pt x="7" y="74"/>
                  </a:cubicBezTo>
                  <a:cubicBezTo>
                    <a:pt x="10" y="74"/>
                    <a:pt x="13" y="71"/>
                    <a:pt x="13" y="6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" name="Freeform 54"/>
            <p:cNvSpPr>
              <a:spLocks/>
            </p:cNvSpPr>
            <p:nvPr/>
          </p:nvSpPr>
          <p:spPr bwMode="auto">
            <a:xfrm>
              <a:off x="1492250" y="2308225"/>
              <a:ext cx="26988" cy="139700"/>
            </a:xfrm>
            <a:custGeom>
              <a:avLst/>
              <a:gdLst>
                <a:gd name="T0" fmla="*/ 7 w 14"/>
                <a:gd name="T1" fmla="*/ 0 h 74"/>
                <a:gd name="T2" fmla="*/ 0 w 14"/>
                <a:gd name="T3" fmla="*/ 7 h 74"/>
                <a:gd name="T4" fmla="*/ 0 w 14"/>
                <a:gd name="T5" fmla="*/ 67 h 74"/>
                <a:gd name="T6" fmla="*/ 7 w 14"/>
                <a:gd name="T7" fmla="*/ 74 h 74"/>
                <a:gd name="T8" fmla="*/ 14 w 14"/>
                <a:gd name="T9" fmla="*/ 67 h 74"/>
                <a:gd name="T10" fmla="*/ 14 w 14"/>
                <a:gd name="T11" fmla="*/ 7 h 74"/>
                <a:gd name="T12" fmla="*/ 7 w 14"/>
                <a:gd name="T1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7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1"/>
                    <a:pt x="3" y="74"/>
                    <a:pt x="7" y="74"/>
                  </a:cubicBezTo>
                  <a:cubicBezTo>
                    <a:pt x="11" y="74"/>
                    <a:pt x="14" y="71"/>
                    <a:pt x="14" y="6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7" name="Freeform 55"/>
            <p:cNvSpPr>
              <a:spLocks noEditPoints="1"/>
            </p:cNvSpPr>
            <p:nvPr/>
          </p:nvSpPr>
          <p:spPr bwMode="auto">
            <a:xfrm>
              <a:off x="1254125" y="2174875"/>
              <a:ext cx="403225" cy="404813"/>
            </a:xfrm>
            <a:custGeom>
              <a:avLst/>
              <a:gdLst>
                <a:gd name="T0" fmla="*/ 107 w 215"/>
                <a:gd name="T1" fmla="*/ 0 h 215"/>
                <a:gd name="T2" fmla="*/ 31 w 215"/>
                <a:gd name="T3" fmla="*/ 32 h 215"/>
                <a:gd name="T4" fmla="*/ 0 w 215"/>
                <a:gd name="T5" fmla="*/ 108 h 215"/>
                <a:gd name="T6" fmla="*/ 31 w 215"/>
                <a:gd name="T7" fmla="*/ 184 h 215"/>
                <a:gd name="T8" fmla="*/ 107 w 215"/>
                <a:gd name="T9" fmla="*/ 215 h 215"/>
                <a:gd name="T10" fmla="*/ 183 w 215"/>
                <a:gd name="T11" fmla="*/ 184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3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2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4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2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ubicBezTo>
                    <a:pt x="59" y="24"/>
                    <a:pt x="82" y="14"/>
                    <a:pt x="107" y="14"/>
                  </a:cubicBezTo>
                  <a:cubicBezTo>
                    <a:pt x="132" y="14"/>
                    <a:pt x="156" y="24"/>
                    <a:pt x="174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2" name="Group 581"/>
          <p:cNvGrpSpPr/>
          <p:nvPr/>
        </p:nvGrpSpPr>
        <p:grpSpPr>
          <a:xfrm>
            <a:off x="1878013" y="2174875"/>
            <a:ext cx="403225" cy="404813"/>
            <a:chOff x="1878013" y="2174875"/>
            <a:chExt cx="403225" cy="404813"/>
          </a:xfrm>
        </p:grpSpPr>
        <p:sp>
          <p:nvSpPr>
            <p:cNvPr id="58" name="Freeform 56"/>
            <p:cNvSpPr>
              <a:spLocks noEditPoints="1"/>
            </p:cNvSpPr>
            <p:nvPr/>
          </p:nvSpPr>
          <p:spPr bwMode="auto">
            <a:xfrm>
              <a:off x="1878013" y="2174875"/>
              <a:ext cx="403225" cy="404813"/>
            </a:xfrm>
            <a:custGeom>
              <a:avLst/>
              <a:gdLst>
                <a:gd name="T0" fmla="*/ 107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7 w 215"/>
                <a:gd name="T9" fmla="*/ 215 h 215"/>
                <a:gd name="T10" fmla="*/ 183 w 215"/>
                <a:gd name="T11" fmla="*/ 184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2" y="184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2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4"/>
                    <a:pt x="82" y="14"/>
                    <a:pt x="107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9" name="Freeform 57"/>
            <p:cNvSpPr>
              <a:spLocks noEditPoints="1"/>
            </p:cNvSpPr>
            <p:nvPr/>
          </p:nvSpPr>
          <p:spPr bwMode="auto">
            <a:xfrm>
              <a:off x="2003425" y="2301875"/>
              <a:ext cx="152400" cy="150813"/>
            </a:xfrm>
            <a:custGeom>
              <a:avLst/>
              <a:gdLst>
                <a:gd name="T0" fmla="*/ 74 w 81"/>
                <a:gd name="T1" fmla="*/ 0 h 81"/>
                <a:gd name="T2" fmla="*/ 7 w 81"/>
                <a:gd name="T3" fmla="*/ 0 h 81"/>
                <a:gd name="T4" fmla="*/ 0 w 81"/>
                <a:gd name="T5" fmla="*/ 7 h 81"/>
                <a:gd name="T6" fmla="*/ 0 w 81"/>
                <a:gd name="T7" fmla="*/ 74 h 81"/>
                <a:gd name="T8" fmla="*/ 7 w 81"/>
                <a:gd name="T9" fmla="*/ 81 h 81"/>
                <a:gd name="T10" fmla="*/ 74 w 81"/>
                <a:gd name="T11" fmla="*/ 81 h 81"/>
                <a:gd name="T12" fmla="*/ 81 w 81"/>
                <a:gd name="T13" fmla="*/ 74 h 81"/>
                <a:gd name="T14" fmla="*/ 81 w 81"/>
                <a:gd name="T15" fmla="*/ 7 h 81"/>
                <a:gd name="T16" fmla="*/ 74 w 81"/>
                <a:gd name="T17" fmla="*/ 0 h 81"/>
                <a:gd name="T18" fmla="*/ 67 w 81"/>
                <a:gd name="T19" fmla="*/ 68 h 81"/>
                <a:gd name="T20" fmla="*/ 14 w 81"/>
                <a:gd name="T21" fmla="*/ 68 h 81"/>
                <a:gd name="T22" fmla="*/ 14 w 81"/>
                <a:gd name="T23" fmla="*/ 14 h 81"/>
                <a:gd name="T24" fmla="*/ 67 w 81"/>
                <a:gd name="T25" fmla="*/ 14 h 81"/>
                <a:gd name="T26" fmla="*/ 67 w 81"/>
                <a:gd name="T27" fmla="*/ 6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81">
                  <a:moveTo>
                    <a:pt x="7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8"/>
                    <a:pt x="3" y="81"/>
                    <a:pt x="7" y="81"/>
                  </a:cubicBezTo>
                  <a:cubicBezTo>
                    <a:pt x="74" y="81"/>
                    <a:pt x="74" y="81"/>
                    <a:pt x="74" y="81"/>
                  </a:cubicBezTo>
                  <a:cubicBezTo>
                    <a:pt x="78" y="81"/>
                    <a:pt x="81" y="78"/>
                    <a:pt x="81" y="74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1" y="3"/>
                    <a:pt x="78" y="0"/>
                    <a:pt x="74" y="0"/>
                  </a:cubicBezTo>
                  <a:close/>
                  <a:moveTo>
                    <a:pt x="67" y="68"/>
                  </a:moveTo>
                  <a:cubicBezTo>
                    <a:pt x="14" y="68"/>
                    <a:pt x="14" y="68"/>
                    <a:pt x="14" y="68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67" y="14"/>
                    <a:pt x="67" y="14"/>
                    <a:pt x="67" y="14"/>
                  </a:cubicBezTo>
                  <a:lnTo>
                    <a:pt x="67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3" name="Group 582"/>
          <p:cNvGrpSpPr/>
          <p:nvPr/>
        </p:nvGrpSpPr>
        <p:grpSpPr>
          <a:xfrm>
            <a:off x="2500313" y="2174875"/>
            <a:ext cx="404813" cy="404813"/>
            <a:chOff x="2500313" y="2174875"/>
            <a:chExt cx="404813" cy="404813"/>
          </a:xfrm>
        </p:grpSpPr>
        <p:sp>
          <p:nvSpPr>
            <p:cNvPr id="60" name="Freeform 58"/>
            <p:cNvSpPr>
              <a:spLocks noEditPoints="1"/>
            </p:cNvSpPr>
            <p:nvPr/>
          </p:nvSpPr>
          <p:spPr bwMode="auto">
            <a:xfrm>
              <a:off x="2500313" y="2174875"/>
              <a:ext cx="404813" cy="404813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8 w 215"/>
                <a:gd name="T9" fmla="*/ 215 h 215"/>
                <a:gd name="T10" fmla="*/ 183 w 215"/>
                <a:gd name="T11" fmla="*/ 184 h 215"/>
                <a:gd name="T12" fmla="*/ 215 w 215"/>
                <a:gd name="T13" fmla="*/ 108 h 215"/>
                <a:gd name="T14" fmla="*/ 183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2" y="184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2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4"/>
                    <a:pt x="82" y="14"/>
                    <a:pt x="108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59"/>
            <p:cNvSpPr>
              <a:spLocks noEditPoints="1"/>
            </p:cNvSpPr>
            <p:nvPr/>
          </p:nvSpPr>
          <p:spPr bwMode="auto">
            <a:xfrm>
              <a:off x="2714625" y="2295525"/>
              <a:ext cx="114300" cy="163513"/>
            </a:xfrm>
            <a:custGeom>
              <a:avLst/>
              <a:gdLst>
                <a:gd name="T0" fmla="*/ 58 w 61"/>
                <a:gd name="T1" fmla="*/ 38 h 87"/>
                <a:gd name="T2" fmla="*/ 11 w 61"/>
                <a:gd name="T3" fmla="*/ 2 h 87"/>
                <a:gd name="T4" fmla="*/ 4 w 61"/>
                <a:gd name="T5" fmla="*/ 1 h 87"/>
                <a:gd name="T6" fmla="*/ 0 w 61"/>
                <a:gd name="T7" fmla="*/ 7 h 87"/>
                <a:gd name="T8" fmla="*/ 0 w 61"/>
                <a:gd name="T9" fmla="*/ 81 h 87"/>
                <a:gd name="T10" fmla="*/ 4 w 61"/>
                <a:gd name="T11" fmla="*/ 87 h 87"/>
                <a:gd name="T12" fmla="*/ 7 w 61"/>
                <a:gd name="T13" fmla="*/ 87 h 87"/>
                <a:gd name="T14" fmla="*/ 11 w 61"/>
                <a:gd name="T15" fmla="*/ 86 h 87"/>
                <a:gd name="T16" fmla="*/ 58 w 61"/>
                <a:gd name="T17" fmla="*/ 49 h 87"/>
                <a:gd name="T18" fmla="*/ 61 w 61"/>
                <a:gd name="T19" fmla="*/ 44 h 87"/>
                <a:gd name="T20" fmla="*/ 58 w 61"/>
                <a:gd name="T21" fmla="*/ 38 h 87"/>
                <a:gd name="T22" fmla="*/ 14 w 61"/>
                <a:gd name="T23" fmla="*/ 67 h 87"/>
                <a:gd name="T24" fmla="*/ 14 w 61"/>
                <a:gd name="T25" fmla="*/ 21 h 87"/>
                <a:gd name="T26" fmla="*/ 43 w 61"/>
                <a:gd name="T27" fmla="*/ 44 h 87"/>
                <a:gd name="T28" fmla="*/ 14 w 61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87">
                  <a:moveTo>
                    <a:pt x="58" y="38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6"/>
                    <a:pt x="4" y="87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8" y="87"/>
                    <a:pt x="10" y="87"/>
                    <a:pt x="11" y="86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60" y="48"/>
                    <a:pt x="61" y="46"/>
                    <a:pt x="61" y="44"/>
                  </a:cubicBezTo>
                  <a:cubicBezTo>
                    <a:pt x="61" y="42"/>
                    <a:pt x="60" y="40"/>
                    <a:pt x="58" y="38"/>
                  </a:cubicBezTo>
                  <a:close/>
                  <a:moveTo>
                    <a:pt x="14" y="67"/>
                  </a:moveTo>
                  <a:cubicBezTo>
                    <a:pt x="14" y="21"/>
                    <a:pt x="14" y="21"/>
                    <a:pt x="14" y="21"/>
                  </a:cubicBezTo>
                  <a:cubicBezTo>
                    <a:pt x="43" y="44"/>
                    <a:pt x="43" y="44"/>
                    <a:pt x="43" y="44"/>
                  </a:cubicBezTo>
                  <a:lnTo>
                    <a:pt x="14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2" name="Freeform 60"/>
            <p:cNvSpPr>
              <a:spLocks noEditPoints="1"/>
            </p:cNvSpPr>
            <p:nvPr/>
          </p:nvSpPr>
          <p:spPr bwMode="auto">
            <a:xfrm>
              <a:off x="2589213" y="2295525"/>
              <a:ext cx="114300" cy="163513"/>
            </a:xfrm>
            <a:custGeom>
              <a:avLst/>
              <a:gdLst>
                <a:gd name="T0" fmla="*/ 58 w 61"/>
                <a:gd name="T1" fmla="*/ 38 h 87"/>
                <a:gd name="T2" fmla="*/ 11 w 61"/>
                <a:gd name="T3" fmla="*/ 2 h 87"/>
                <a:gd name="T4" fmla="*/ 4 w 61"/>
                <a:gd name="T5" fmla="*/ 1 h 87"/>
                <a:gd name="T6" fmla="*/ 0 w 61"/>
                <a:gd name="T7" fmla="*/ 7 h 87"/>
                <a:gd name="T8" fmla="*/ 0 w 61"/>
                <a:gd name="T9" fmla="*/ 81 h 87"/>
                <a:gd name="T10" fmla="*/ 4 w 61"/>
                <a:gd name="T11" fmla="*/ 87 h 87"/>
                <a:gd name="T12" fmla="*/ 7 w 61"/>
                <a:gd name="T13" fmla="*/ 87 h 87"/>
                <a:gd name="T14" fmla="*/ 11 w 61"/>
                <a:gd name="T15" fmla="*/ 86 h 87"/>
                <a:gd name="T16" fmla="*/ 58 w 61"/>
                <a:gd name="T17" fmla="*/ 49 h 87"/>
                <a:gd name="T18" fmla="*/ 61 w 61"/>
                <a:gd name="T19" fmla="*/ 44 h 87"/>
                <a:gd name="T20" fmla="*/ 58 w 61"/>
                <a:gd name="T21" fmla="*/ 38 h 87"/>
                <a:gd name="T22" fmla="*/ 14 w 61"/>
                <a:gd name="T23" fmla="*/ 67 h 87"/>
                <a:gd name="T24" fmla="*/ 14 w 61"/>
                <a:gd name="T25" fmla="*/ 21 h 87"/>
                <a:gd name="T26" fmla="*/ 43 w 61"/>
                <a:gd name="T27" fmla="*/ 44 h 87"/>
                <a:gd name="T28" fmla="*/ 14 w 61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87">
                  <a:moveTo>
                    <a:pt x="58" y="38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6"/>
                    <a:pt x="4" y="87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8" y="87"/>
                    <a:pt x="10" y="87"/>
                    <a:pt x="11" y="86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60" y="48"/>
                    <a:pt x="61" y="46"/>
                    <a:pt x="61" y="44"/>
                  </a:cubicBezTo>
                  <a:cubicBezTo>
                    <a:pt x="61" y="42"/>
                    <a:pt x="60" y="40"/>
                    <a:pt x="58" y="38"/>
                  </a:cubicBezTo>
                  <a:close/>
                  <a:moveTo>
                    <a:pt x="14" y="67"/>
                  </a:moveTo>
                  <a:cubicBezTo>
                    <a:pt x="14" y="21"/>
                    <a:pt x="14" y="21"/>
                    <a:pt x="14" y="21"/>
                  </a:cubicBezTo>
                  <a:cubicBezTo>
                    <a:pt x="43" y="44"/>
                    <a:pt x="43" y="44"/>
                    <a:pt x="43" y="44"/>
                  </a:cubicBezTo>
                  <a:lnTo>
                    <a:pt x="14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4" name="Group 583"/>
          <p:cNvGrpSpPr/>
          <p:nvPr/>
        </p:nvGrpSpPr>
        <p:grpSpPr>
          <a:xfrm>
            <a:off x="3124200" y="2174875"/>
            <a:ext cx="403225" cy="404813"/>
            <a:chOff x="3124200" y="2174875"/>
            <a:chExt cx="403225" cy="404813"/>
          </a:xfrm>
        </p:grpSpPr>
        <p:sp>
          <p:nvSpPr>
            <p:cNvPr id="63" name="Freeform 61"/>
            <p:cNvSpPr>
              <a:spLocks noEditPoints="1"/>
            </p:cNvSpPr>
            <p:nvPr/>
          </p:nvSpPr>
          <p:spPr bwMode="auto">
            <a:xfrm>
              <a:off x="3124200" y="2174875"/>
              <a:ext cx="403225" cy="404813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8 w 215"/>
                <a:gd name="T9" fmla="*/ 215 h 215"/>
                <a:gd name="T10" fmla="*/ 184 w 215"/>
                <a:gd name="T11" fmla="*/ 184 h 215"/>
                <a:gd name="T12" fmla="*/ 215 w 215"/>
                <a:gd name="T13" fmla="*/ 108 h 215"/>
                <a:gd name="T14" fmla="*/ 184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2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2" y="52"/>
                    <a:pt x="0" y="79"/>
                    <a:pt x="0" y="108"/>
                  </a:cubicBezTo>
                  <a:cubicBezTo>
                    <a:pt x="0" y="136"/>
                    <a:pt x="12" y="163"/>
                    <a:pt x="32" y="184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4" y="184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4" y="32"/>
                  </a:cubicBezTo>
                  <a:cubicBezTo>
                    <a:pt x="163" y="12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3" y="202"/>
                    <a:pt x="59" y="192"/>
                    <a:pt x="41" y="174"/>
                  </a:cubicBezTo>
                  <a:cubicBezTo>
                    <a:pt x="24" y="156"/>
                    <a:pt x="14" y="133"/>
                    <a:pt x="14" y="108"/>
                  </a:cubicBezTo>
                  <a:cubicBezTo>
                    <a:pt x="14" y="83"/>
                    <a:pt x="24" y="59"/>
                    <a:pt x="41" y="41"/>
                  </a:cubicBezTo>
                  <a:cubicBezTo>
                    <a:pt x="59" y="24"/>
                    <a:pt x="83" y="14"/>
                    <a:pt x="108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2" y="83"/>
                    <a:pt x="202" y="108"/>
                  </a:cubicBezTo>
                  <a:cubicBezTo>
                    <a:pt x="202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8" name="Freeform 62"/>
            <p:cNvSpPr>
              <a:spLocks noEditPoints="1"/>
            </p:cNvSpPr>
            <p:nvPr/>
          </p:nvSpPr>
          <p:spPr bwMode="auto">
            <a:xfrm>
              <a:off x="3313113" y="2295525"/>
              <a:ext cx="112713" cy="163513"/>
            </a:xfrm>
            <a:custGeom>
              <a:avLst/>
              <a:gdLst>
                <a:gd name="T0" fmla="*/ 58 w 60"/>
                <a:gd name="T1" fmla="*/ 38 h 87"/>
                <a:gd name="T2" fmla="*/ 11 w 60"/>
                <a:gd name="T3" fmla="*/ 2 h 87"/>
                <a:gd name="T4" fmla="*/ 4 w 60"/>
                <a:gd name="T5" fmla="*/ 1 h 87"/>
                <a:gd name="T6" fmla="*/ 0 w 60"/>
                <a:gd name="T7" fmla="*/ 7 h 87"/>
                <a:gd name="T8" fmla="*/ 0 w 60"/>
                <a:gd name="T9" fmla="*/ 81 h 87"/>
                <a:gd name="T10" fmla="*/ 4 w 60"/>
                <a:gd name="T11" fmla="*/ 87 h 87"/>
                <a:gd name="T12" fmla="*/ 7 w 60"/>
                <a:gd name="T13" fmla="*/ 87 h 87"/>
                <a:gd name="T14" fmla="*/ 11 w 60"/>
                <a:gd name="T15" fmla="*/ 86 h 87"/>
                <a:gd name="T16" fmla="*/ 58 w 60"/>
                <a:gd name="T17" fmla="*/ 49 h 87"/>
                <a:gd name="T18" fmla="*/ 60 w 60"/>
                <a:gd name="T19" fmla="*/ 44 h 87"/>
                <a:gd name="T20" fmla="*/ 58 w 60"/>
                <a:gd name="T21" fmla="*/ 38 h 87"/>
                <a:gd name="T22" fmla="*/ 13 w 60"/>
                <a:gd name="T23" fmla="*/ 67 h 87"/>
                <a:gd name="T24" fmla="*/ 13 w 60"/>
                <a:gd name="T25" fmla="*/ 21 h 87"/>
                <a:gd name="T26" fmla="*/ 43 w 60"/>
                <a:gd name="T27" fmla="*/ 44 h 87"/>
                <a:gd name="T28" fmla="*/ 13 w 60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87">
                  <a:moveTo>
                    <a:pt x="58" y="38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1" y="86"/>
                    <a:pt x="4" y="87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8" y="87"/>
                    <a:pt x="10" y="87"/>
                    <a:pt x="11" y="86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9" y="48"/>
                    <a:pt x="60" y="46"/>
                    <a:pt x="60" y="44"/>
                  </a:cubicBezTo>
                  <a:cubicBezTo>
                    <a:pt x="60" y="42"/>
                    <a:pt x="59" y="40"/>
                    <a:pt x="58" y="38"/>
                  </a:cubicBezTo>
                  <a:close/>
                  <a:moveTo>
                    <a:pt x="13" y="67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43" y="44"/>
                    <a:pt x="43" y="44"/>
                    <a:pt x="43" y="44"/>
                  </a:cubicBezTo>
                  <a:lnTo>
                    <a:pt x="1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49" name="Freeform 63"/>
            <p:cNvSpPr>
              <a:spLocks noEditPoints="1"/>
            </p:cNvSpPr>
            <p:nvPr/>
          </p:nvSpPr>
          <p:spPr bwMode="auto">
            <a:xfrm>
              <a:off x="3187700" y="2295525"/>
              <a:ext cx="112713" cy="163513"/>
            </a:xfrm>
            <a:custGeom>
              <a:avLst/>
              <a:gdLst>
                <a:gd name="T0" fmla="*/ 58 w 60"/>
                <a:gd name="T1" fmla="*/ 38 h 87"/>
                <a:gd name="T2" fmla="*/ 11 w 60"/>
                <a:gd name="T3" fmla="*/ 2 h 87"/>
                <a:gd name="T4" fmla="*/ 4 w 60"/>
                <a:gd name="T5" fmla="*/ 1 h 87"/>
                <a:gd name="T6" fmla="*/ 0 w 60"/>
                <a:gd name="T7" fmla="*/ 7 h 87"/>
                <a:gd name="T8" fmla="*/ 0 w 60"/>
                <a:gd name="T9" fmla="*/ 81 h 87"/>
                <a:gd name="T10" fmla="*/ 4 w 60"/>
                <a:gd name="T11" fmla="*/ 87 h 87"/>
                <a:gd name="T12" fmla="*/ 7 w 60"/>
                <a:gd name="T13" fmla="*/ 87 h 87"/>
                <a:gd name="T14" fmla="*/ 11 w 60"/>
                <a:gd name="T15" fmla="*/ 86 h 87"/>
                <a:gd name="T16" fmla="*/ 58 w 60"/>
                <a:gd name="T17" fmla="*/ 49 h 87"/>
                <a:gd name="T18" fmla="*/ 60 w 60"/>
                <a:gd name="T19" fmla="*/ 44 h 87"/>
                <a:gd name="T20" fmla="*/ 58 w 60"/>
                <a:gd name="T21" fmla="*/ 38 h 87"/>
                <a:gd name="T22" fmla="*/ 13 w 60"/>
                <a:gd name="T23" fmla="*/ 67 h 87"/>
                <a:gd name="T24" fmla="*/ 13 w 60"/>
                <a:gd name="T25" fmla="*/ 21 h 87"/>
                <a:gd name="T26" fmla="*/ 43 w 60"/>
                <a:gd name="T27" fmla="*/ 44 h 87"/>
                <a:gd name="T28" fmla="*/ 13 w 60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87">
                  <a:moveTo>
                    <a:pt x="58" y="38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1" y="86"/>
                    <a:pt x="4" y="87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8" y="87"/>
                    <a:pt x="10" y="87"/>
                    <a:pt x="11" y="86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9" y="48"/>
                    <a:pt x="60" y="46"/>
                    <a:pt x="60" y="44"/>
                  </a:cubicBezTo>
                  <a:cubicBezTo>
                    <a:pt x="60" y="42"/>
                    <a:pt x="59" y="40"/>
                    <a:pt x="58" y="38"/>
                  </a:cubicBezTo>
                  <a:close/>
                  <a:moveTo>
                    <a:pt x="13" y="67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43" y="44"/>
                    <a:pt x="43" y="44"/>
                    <a:pt x="43" y="44"/>
                  </a:cubicBezTo>
                  <a:lnTo>
                    <a:pt x="1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0" name="Freeform 64"/>
            <p:cNvSpPr>
              <a:spLocks/>
            </p:cNvSpPr>
            <p:nvPr/>
          </p:nvSpPr>
          <p:spPr bwMode="auto">
            <a:xfrm>
              <a:off x="3440113" y="2308225"/>
              <a:ext cx="23813" cy="139700"/>
            </a:xfrm>
            <a:custGeom>
              <a:avLst/>
              <a:gdLst>
                <a:gd name="T0" fmla="*/ 0 w 13"/>
                <a:gd name="T1" fmla="*/ 7 h 74"/>
                <a:gd name="T2" fmla="*/ 0 w 13"/>
                <a:gd name="T3" fmla="*/ 67 h 74"/>
                <a:gd name="T4" fmla="*/ 7 w 13"/>
                <a:gd name="T5" fmla="*/ 74 h 74"/>
                <a:gd name="T6" fmla="*/ 13 w 13"/>
                <a:gd name="T7" fmla="*/ 67 h 74"/>
                <a:gd name="T8" fmla="*/ 13 w 13"/>
                <a:gd name="T9" fmla="*/ 7 h 74"/>
                <a:gd name="T10" fmla="*/ 7 w 13"/>
                <a:gd name="T11" fmla="*/ 0 h 74"/>
                <a:gd name="T12" fmla="*/ 0 w 13"/>
                <a:gd name="T13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4">
                  <a:moveTo>
                    <a:pt x="0" y="7"/>
                  </a:moveTo>
                  <a:cubicBezTo>
                    <a:pt x="0" y="67"/>
                    <a:pt x="0" y="67"/>
                    <a:pt x="0" y="67"/>
                  </a:cubicBezTo>
                  <a:cubicBezTo>
                    <a:pt x="0" y="71"/>
                    <a:pt x="3" y="74"/>
                    <a:pt x="7" y="74"/>
                  </a:cubicBezTo>
                  <a:cubicBezTo>
                    <a:pt x="10" y="74"/>
                    <a:pt x="13" y="71"/>
                    <a:pt x="13" y="6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5" name="Group 584"/>
          <p:cNvGrpSpPr/>
          <p:nvPr/>
        </p:nvGrpSpPr>
        <p:grpSpPr>
          <a:xfrm>
            <a:off x="3748088" y="2174875"/>
            <a:ext cx="403225" cy="404813"/>
            <a:chOff x="3748088" y="2174875"/>
            <a:chExt cx="403225" cy="404813"/>
          </a:xfrm>
        </p:grpSpPr>
        <p:sp>
          <p:nvSpPr>
            <p:cNvPr id="451" name="Freeform 65"/>
            <p:cNvSpPr>
              <a:spLocks noEditPoints="1"/>
            </p:cNvSpPr>
            <p:nvPr/>
          </p:nvSpPr>
          <p:spPr bwMode="auto">
            <a:xfrm>
              <a:off x="3748088" y="2174875"/>
              <a:ext cx="403225" cy="404813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8 w 215"/>
                <a:gd name="T9" fmla="*/ 215 h 215"/>
                <a:gd name="T10" fmla="*/ 184 w 215"/>
                <a:gd name="T11" fmla="*/ 184 h 215"/>
                <a:gd name="T12" fmla="*/ 215 w 215"/>
                <a:gd name="T13" fmla="*/ 108 h 215"/>
                <a:gd name="T14" fmla="*/ 184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2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2" y="52"/>
                    <a:pt x="0" y="79"/>
                    <a:pt x="0" y="108"/>
                  </a:cubicBezTo>
                  <a:cubicBezTo>
                    <a:pt x="0" y="136"/>
                    <a:pt x="12" y="163"/>
                    <a:pt x="32" y="184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4" y="184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4" y="32"/>
                  </a:cubicBezTo>
                  <a:cubicBezTo>
                    <a:pt x="163" y="12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3" y="202"/>
                    <a:pt x="59" y="192"/>
                    <a:pt x="41" y="174"/>
                  </a:cubicBezTo>
                  <a:cubicBezTo>
                    <a:pt x="24" y="156"/>
                    <a:pt x="14" y="133"/>
                    <a:pt x="14" y="108"/>
                  </a:cubicBezTo>
                  <a:cubicBezTo>
                    <a:pt x="14" y="83"/>
                    <a:pt x="24" y="59"/>
                    <a:pt x="41" y="41"/>
                  </a:cubicBezTo>
                  <a:cubicBezTo>
                    <a:pt x="59" y="24"/>
                    <a:pt x="83" y="14"/>
                    <a:pt x="108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2" y="83"/>
                    <a:pt x="202" y="108"/>
                  </a:cubicBezTo>
                  <a:cubicBezTo>
                    <a:pt x="202" y="133"/>
                    <a:pt x="192" y="156"/>
                    <a:pt x="174" y="1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2" name="Freeform 66"/>
            <p:cNvSpPr>
              <a:spLocks noEditPoints="1"/>
            </p:cNvSpPr>
            <p:nvPr/>
          </p:nvSpPr>
          <p:spPr bwMode="auto">
            <a:xfrm>
              <a:off x="3867150" y="2287588"/>
              <a:ext cx="166688" cy="114300"/>
            </a:xfrm>
            <a:custGeom>
              <a:avLst/>
              <a:gdLst>
                <a:gd name="T0" fmla="*/ 49 w 88"/>
                <a:gd name="T1" fmla="*/ 3 h 61"/>
                <a:gd name="T2" fmla="*/ 39 w 88"/>
                <a:gd name="T3" fmla="*/ 3 h 61"/>
                <a:gd name="T4" fmla="*/ 2 w 88"/>
                <a:gd name="T5" fmla="*/ 50 h 61"/>
                <a:gd name="T6" fmla="*/ 1 w 88"/>
                <a:gd name="T7" fmla="*/ 57 h 61"/>
                <a:gd name="T8" fmla="*/ 7 w 88"/>
                <a:gd name="T9" fmla="*/ 61 h 61"/>
                <a:gd name="T10" fmla="*/ 81 w 88"/>
                <a:gd name="T11" fmla="*/ 61 h 61"/>
                <a:gd name="T12" fmla="*/ 87 w 88"/>
                <a:gd name="T13" fmla="*/ 57 h 61"/>
                <a:gd name="T14" fmla="*/ 86 w 88"/>
                <a:gd name="T15" fmla="*/ 50 h 61"/>
                <a:gd name="T16" fmla="*/ 49 w 88"/>
                <a:gd name="T17" fmla="*/ 3 h 61"/>
                <a:gd name="T18" fmla="*/ 21 w 88"/>
                <a:gd name="T19" fmla="*/ 48 h 61"/>
                <a:gd name="T20" fmla="*/ 44 w 88"/>
                <a:gd name="T21" fmla="*/ 18 h 61"/>
                <a:gd name="T22" fmla="*/ 67 w 88"/>
                <a:gd name="T23" fmla="*/ 48 h 61"/>
                <a:gd name="T24" fmla="*/ 21 w 88"/>
                <a:gd name="T25" fmla="*/ 4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61">
                  <a:moveTo>
                    <a:pt x="49" y="3"/>
                  </a:moveTo>
                  <a:cubicBezTo>
                    <a:pt x="47" y="0"/>
                    <a:pt x="41" y="0"/>
                    <a:pt x="39" y="3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0" y="52"/>
                    <a:pt x="0" y="55"/>
                    <a:pt x="1" y="57"/>
                  </a:cubicBezTo>
                  <a:cubicBezTo>
                    <a:pt x="2" y="60"/>
                    <a:pt x="4" y="61"/>
                    <a:pt x="7" y="61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3" y="61"/>
                    <a:pt x="86" y="60"/>
                    <a:pt x="87" y="57"/>
                  </a:cubicBezTo>
                  <a:cubicBezTo>
                    <a:pt x="88" y="55"/>
                    <a:pt x="88" y="52"/>
                    <a:pt x="86" y="50"/>
                  </a:cubicBezTo>
                  <a:lnTo>
                    <a:pt x="49" y="3"/>
                  </a:lnTo>
                  <a:close/>
                  <a:moveTo>
                    <a:pt x="21" y="48"/>
                  </a:moveTo>
                  <a:cubicBezTo>
                    <a:pt x="44" y="18"/>
                    <a:pt x="44" y="18"/>
                    <a:pt x="44" y="18"/>
                  </a:cubicBezTo>
                  <a:cubicBezTo>
                    <a:pt x="67" y="48"/>
                    <a:pt x="67" y="48"/>
                    <a:pt x="67" y="48"/>
                  </a:cubicBezTo>
                  <a:lnTo>
                    <a:pt x="21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3" name="Freeform 67"/>
            <p:cNvSpPr>
              <a:spLocks/>
            </p:cNvSpPr>
            <p:nvPr/>
          </p:nvSpPr>
          <p:spPr bwMode="auto">
            <a:xfrm>
              <a:off x="3875088" y="2416175"/>
              <a:ext cx="150813" cy="23813"/>
            </a:xfrm>
            <a:custGeom>
              <a:avLst/>
              <a:gdLst>
                <a:gd name="T0" fmla="*/ 73 w 80"/>
                <a:gd name="T1" fmla="*/ 0 h 13"/>
                <a:gd name="T2" fmla="*/ 6 w 80"/>
                <a:gd name="T3" fmla="*/ 0 h 13"/>
                <a:gd name="T4" fmla="*/ 0 w 80"/>
                <a:gd name="T5" fmla="*/ 7 h 13"/>
                <a:gd name="T6" fmla="*/ 6 w 80"/>
                <a:gd name="T7" fmla="*/ 13 h 13"/>
                <a:gd name="T8" fmla="*/ 73 w 80"/>
                <a:gd name="T9" fmla="*/ 13 h 13"/>
                <a:gd name="T10" fmla="*/ 80 w 80"/>
                <a:gd name="T11" fmla="*/ 7 h 13"/>
                <a:gd name="T12" fmla="*/ 73 w 8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">
                  <a:moveTo>
                    <a:pt x="7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7" y="13"/>
                    <a:pt x="80" y="10"/>
                    <a:pt x="80" y="7"/>
                  </a:cubicBezTo>
                  <a:cubicBezTo>
                    <a:pt x="80" y="3"/>
                    <a:pt x="77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6" name="Group 585"/>
          <p:cNvGrpSpPr/>
          <p:nvPr/>
        </p:nvGrpSpPr>
        <p:grpSpPr>
          <a:xfrm>
            <a:off x="4373563" y="2212975"/>
            <a:ext cx="401638" cy="328613"/>
            <a:chOff x="4373563" y="2212975"/>
            <a:chExt cx="401638" cy="328613"/>
          </a:xfrm>
        </p:grpSpPr>
        <p:sp>
          <p:nvSpPr>
            <p:cNvPr id="454" name="Freeform 68"/>
            <p:cNvSpPr>
              <a:spLocks/>
            </p:cNvSpPr>
            <p:nvPr/>
          </p:nvSpPr>
          <p:spPr bwMode="auto">
            <a:xfrm>
              <a:off x="4373563" y="2212975"/>
              <a:ext cx="401638" cy="277813"/>
            </a:xfrm>
            <a:custGeom>
              <a:avLst/>
              <a:gdLst>
                <a:gd name="T0" fmla="*/ 214 w 214"/>
                <a:gd name="T1" fmla="*/ 32 h 148"/>
                <a:gd name="T2" fmla="*/ 214 w 214"/>
                <a:gd name="T3" fmla="*/ 31 h 148"/>
                <a:gd name="T4" fmla="*/ 213 w 214"/>
                <a:gd name="T5" fmla="*/ 31 h 148"/>
                <a:gd name="T6" fmla="*/ 213 w 214"/>
                <a:gd name="T7" fmla="*/ 30 h 148"/>
                <a:gd name="T8" fmla="*/ 212 w 214"/>
                <a:gd name="T9" fmla="*/ 29 h 148"/>
                <a:gd name="T10" fmla="*/ 185 w 214"/>
                <a:gd name="T11" fmla="*/ 2 h 148"/>
                <a:gd name="T12" fmla="*/ 176 w 214"/>
                <a:gd name="T13" fmla="*/ 2 h 148"/>
                <a:gd name="T14" fmla="*/ 176 w 214"/>
                <a:gd name="T15" fmla="*/ 12 h 148"/>
                <a:gd name="T16" fmla="*/ 191 w 214"/>
                <a:gd name="T17" fmla="*/ 27 h 148"/>
                <a:gd name="T18" fmla="*/ 158 w 214"/>
                <a:gd name="T19" fmla="*/ 27 h 148"/>
                <a:gd name="T20" fmla="*/ 50 w 214"/>
                <a:gd name="T21" fmla="*/ 135 h 148"/>
                <a:gd name="T22" fmla="*/ 6 w 214"/>
                <a:gd name="T23" fmla="*/ 135 h 148"/>
                <a:gd name="T24" fmla="*/ 0 w 214"/>
                <a:gd name="T25" fmla="*/ 141 h 148"/>
                <a:gd name="T26" fmla="*/ 6 w 214"/>
                <a:gd name="T27" fmla="*/ 148 h 148"/>
                <a:gd name="T28" fmla="*/ 56 w 214"/>
                <a:gd name="T29" fmla="*/ 148 h 148"/>
                <a:gd name="T30" fmla="*/ 163 w 214"/>
                <a:gd name="T31" fmla="*/ 41 h 148"/>
                <a:gd name="T32" fmla="*/ 191 w 214"/>
                <a:gd name="T33" fmla="*/ 41 h 148"/>
                <a:gd name="T34" fmla="*/ 176 w 214"/>
                <a:gd name="T35" fmla="*/ 56 h 148"/>
                <a:gd name="T36" fmla="*/ 176 w 214"/>
                <a:gd name="T37" fmla="*/ 66 h 148"/>
                <a:gd name="T38" fmla="*/ 181 w 214"/>
                <a:gd name="T39" fmla="*/ 68 h 148"/>
                <a:gd name="T40" fmla="*/ 185 w 214"/>
                <a:gd name="T41" fmla="*/ 66 h 148"/>
                <a:gd name="T42" fmla="*/ 212 w 214"/>
                <a:gd name="T43" fmla="*/ 39 h 148"/>
                <a:gd name="T44" fmla="*/ 213 w 214"/>
                <a:gd name="T45" fmla="*/ 38 h 148"/>
                <a:gd name="T46" fmla="*/ 213 w 214"/>
                <a:gd name="T47" fmla="*/ 37 h 148"/>
                <a:gd name="T48" fmla="*/ 214 w 214"/>
                <a:gd name="T49" fmla="*/ 37 h 148"/>
                <a:gd name="T50" fmla="*/ 214 w 214"/>
                <a:gd name="T51" fmla="*/ 36 h 148"/>
                <a:gd name="T52" fmla="*/ 214 w 214"/>
                <a:gd name="T53" fmla="*/ 35 h 148"/>
                <a:gd name="T54" fmla="*/ 214 w 214"/>
                <a:gd name="T55" fmla="*/ 33 h 148"/>
                <a:gd name="T56" fmla="*/ 214 w 214"/>
                <a:gd name="T57" fmla="*/ 3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4" h="148">
                  <a:moveTo>
                    <a:pt x="214" y="32"/>
                  </a:moveTo>
                  <a:cubicBezTo>
                    <a:pt x="214" y="32"/>
                    <a:pt x="214" y="32"/>
                    <a:pt x="214" y="31"/>
                  </a:cubicBezTo>
                  <a:cubicBezTo>
                    <a:pt x="214" y="31"/>
                    <a:pt x="214" y="31"/>
                    <a:pt x="213" y="31"/>
                  </a:cubicBezTo>
                  <a:cubicBezTo>
                    <a:pt x="213" y="31"/>
                    <a:pt x="213" y="30"/>
                    <a:pt x="213" y="30"/>
                  </a:cubicBezTo>
                  <a:cubicBezTo>
                    <a:pt x="213" y="30"/>
                    <a:pt x="213" y="30"/>
                    <a:pt x="212" y="29"/>
                  </a:cubicBezTo>
                  <a:cubicBezTo>
                    <a:pt x="185" y="2"/>
                    <a:pt x="185" y="2"/>
                    <a:pt x="185" y="2"/>
                  </a:cubicBezTo>
                  <a:cubicBezTo>
                    <a:pt x="183" y="0"/>
                    <a:pt x="179" y="0"/>
                    <a:pt x="176" y="2"/>
                  </a:cubicBezTo>
                  <a:cubicBezTo>
                    <a:pt x="173" y="5"/>
                    <a:pt x="173" y="9"/>
                    <a:pt x="176" y="12"/>
                  </a:cubicBezTo>
                  <a:cubicBezTo>
                    <a:pt x="191" y="27"/>
                    <a:pt x="191" y="27"/>
                    <a:pt x="191" y="27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50" y="135"/>
                    <a:pt x="50" y="135"/>
                    <a:pt x="50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3" y="135"/>
                    <a:pt x="0" y="138"/>
                    <a:pt x="0" y="141"/>
                  </a:cubicBezTo>
                  <a:cubicBezTo>
                    <a:pt x="0" y="145"/>
                    <a:pt x="3" y="148"/>
                    <a:pt x="6" y="148"/>
                  </a:cubicBezTo>
                  <a:cubicBezTo>
                    <a:pt x="56" y="148"/>
                    <a:pt x="56" y="148"/>
                    <a:pt x="56" y="148"/>
                  </a:cubicBezTo>
                  <a:cubicBezTo>
                    <a:pt x="163" y="41"/>
                    <a:pt x="163" y="41"/>
                    <a:pt x="163" y="41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76" y="56"/>
                    <a:pt x="176" y="56"/>
                    <a:pt x="176" y="56"/>
                  </a:cubicBezTo>
                  <a:cubicBezTo>
                    <a:pt x="173" y="59"/>
                    <a:pt x="173" y="63"/>
                    <a:pt x="176" y="66"/>
                  </a:cubicBezTo>
                  <a:cubicBezTo>
                    <a:pt x="177" y="67"/>
                    <a:pt x="179" y="68"/>
                    <a:pt x="181" y="68"/>
                  </a:cubicBezTo>
                  <a:cubicBezTo>
                    <a:pt x="182" y="68"/>
                    <a:pt x="184" y="67"/>
                    <a:pt x="185" y="66"/>
                  </a:cubicBezTo>
                  <a:cubicBezTo>
                    <a:pt x="212" y="39"/>
                    <a:pt x="212" y="39"/>
                    <a:pt x="212" y="39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3" y="38"/>
                    <a:pt x="213" y="37"/>
                    <a:pt x="213" y="37"/>
                  </a:cubicBezTo>
                  <a:cubicBezTo>
                    <a:pt x="214" y="37"/>
                    <a:pt x="214" y="37"/>
                    <a:pt x="214" y="37"/>
                  </a:cubicBezTo>
                  <a:cubicBezTo>
                    <a:pt x="214" y="36"/>
                    <a:pt x="214" y="36"/>
                    <a:pt x="214" y="36"/>
                  </a:cubicBezTo>
                  <a:cubicBezTo>
                    <a:pt x="214" y="36"/>
                    <a:pt x="214" y="36"/>
                    <a:pt x="214" y="35"/>
                  </a:cubicBezTo>
                  <a:cubicBezTo>
                    <a:pt x="214" y="34"/>
                    <a:pt x="214" y="34"/>
                    <a:pt x="214" y="33"/>
                  </a:cubicBezTo>
                  <a:cubicBezTo>
                    <a:pt x="214" y="33"/>
                    <a:pt x="214" y="32"/>
                    <a:pt x="214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5" name="Freeform 69"/>
            <p:cNvSpPr>
              <a:spLocks/>
            </p:cNvSpPr>
            <p:nvPr/>
          </p:nvSpPr>
          <p:spPr bwMode="auto">
            <a:xfrm>
              <a:off x="4598988" y="2400300"/>
              <a:ext cx="176213" cy="141288"/>
            </a:xfrm>
            <a:custGeom>
              <a:avLst/>
              <a:gdLst>
                <a:gd name="T0" fmla="*/ 94 w 94"/>
                <a:gd name="T1" fmla="*/ 44 h 75"/>
                <a:gd name="T2" fmla="*/ 94 w 94"/>
                <a:gd name="T3" fmla="*/ 43 h 75"/>
                <a:gd name="T4" fmla="*/ 94 w 94"/>
                <a:gd name="T5" fmla="*/ 43 h 75"/>
                <a:gd name="T6" fmla="*/ 94 w 94"/>
                <a:gd name="T7" fmla="*/ 40 h 75"/>
                <a:gd name="T8" fmla="*/ 94 w 94"/>
                <a:gd name="T9" fmla="*/ 39 h 75"/>
                <a:gd name="T10" fmla="*/ 94 w 94"/>
                <a:gd name="T11" fmla="*/ 39 h 75"/>
                <a:gd name="T12" fmla="*/ 93 w 94"/>
                <a:gd name="T13" fmla="*/ 38 h 75"/>
                <a:gd name="T14" fmla="*/ 93 w 94"/>
                <a:gd name="T15" fmla="*/ 38 h 75"/>
                <a:gd name="T16" fmla="*/ 92 w 94"/>
                <a:gd name="T17" fmla="*/ 37 h 75"/>
                <a:gd name="T18" fmla="*/ 65 w 94"/>
                <a:gd name="T19" fmla="*/ 10 h 75"/>
                <a:gd name="T20" fmla="*/ 56 w 94"/>
                <a:gd name="T21" fmla="*/ 10 h 75"/>
                <a:gd name="T22" fmla="*/ 56 w 94"/>
                <a:gd name="T23" fmla="*/ 19 h 75"/>
                <a:gd name="T24" fmla="*/ 71 w 94"/>
                <a:gd name="T25" fmla="*/ 35 h 75"/>
                <a:gd name="T26" fmla="*/ 43 w 94"/>
                <a:gd name="T27" fmla="*/ 35 h 75"/>
                <a:gd name="T28" fmla="*/ 12 w 94"/>
                <a:gd name="T29" fmla="*/ 3 h 75"/>
                <a:gd name="T30" fmla="*/ 2 w 94"/>
                <a:gd name="T31" fmla="*/ 3 h 75"/>
                <a:gd name="T32" fmla="*/ 2 w 94"/>
                <a:gd name="T33" fmla="*/ 13 h 75"/>
                <a:gd name="T34" fmla="*/ 38 w 94"/>
                <a:gd name="T35" fmla="*/ 48 h 75"/>
                <a:gd name="T36" fmla="*/ 71 w 94"/>
                <a:gd name="T37" fmla="*/ 48 h 75"/>
                <a:gd name="T38" fmla="*/ 56 w 94"/>
                <a:gd name="T39" fmla="*/ 63 h 75"/>
                <a:gd name="T40" fmla="*/ 56 w 94"/>
                <a:gd name="T41" fmla="*/ 73 h 75"/>
                <a:gd name="T42" fmla="*/ 61 w 94"/>
                <a:gd name="T43" fmla="*/ 75 h 75"/>
                <a:gd name="T44" fmla="*/ 65 w 94"/>
                <a:gd name="T45" fmla="*/ 73 h 75"/>
                <a:gd name="T46" fmla="*/ 92 w 94"/>
                <a:gd name="T47" fmla="*/ 46 h 75"/>
                <a:gd name="T48" fmla="*/ 93 w 94"/>
                <a:gd name="T49" fmla="*/ 45 h 75"/>
                <a:gd name="T50" fmla="*/ 93 w 94"/>
                <a:gd name="T51" fmla="*/ 45 h 75"/>
                <a:gd name="T52" fmla="*/ 94 w 94"/>
                <a:gd name="T53" fmla="*/ 4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4" h="75">
                  <a:moveTo>
                    <a:pt x="94" y="44"/>
                  </a:moveTo>
                  <a:cubicBezTo>
                    <a:pt x="94" y="44"/>
                    <a:pt x="94" y="43"/>
                    <a:pt x="94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2"/>
                    <a:pt x="94" y="41"/>
                    <a:pt x="94" y="40"/>
                  </a:cubicBezTo>
                  <a:cubicBezTo>
                    <a:pt x="94" y="40"/>
                    <a:pt x="94" y="40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4" y="38"/>
                    <a:pt x="93" y="38"/>
                  </a:cubicBezTo>
                  <a:cubicBezTo>
                    <a:pt x="93" y="38"/>
                    <a:pt x="93" y="38"/>
                    <a:pt x="93" y="38"/>
                  </a:cubicBezTo>
                  <a:cubicBezTo>
                    <a:pt x="93" y="37"/>
                    <a:pt x="93" y="37"/>
                    <a:pt x="92" y="37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3" y="7"/>
                    <a:pt x="59" y="7"/>
                    <a:pt x="56" y="10"/>
                  </a:cubicBezTo>
                  <a:cubicBezTo>
                    <a:pt x="53" y="12"/>
                    <a:pt x="53" y="17"/>
                    <a:pt x="56" y="19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0" y="6"/>
                    <a:pt x="0" y="10"/>
                    <a:pt x="2" y="13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3" y="66"/>
                    <a:pt x="53" y="70"/>
                    <a:pt x="56" y="73"/>
                  </a:cubicBezTo>
                  <a:cubicBezTo>
                    <a:pt x="57" y="74"/>
                    <a:pt x="59" y="75"/>
                    <a:pt x="61" y="75"/>
                  </a:cubicBezTo>
                  <a:cubicBezTo>
                    <a:pt x="62" y="75"/>
                    <a:pt x="64" y="74"/>
                    <a:pt x="65" y="73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4" y="44"/>
                    <a:pt x="94" y="44"/>
                    <a:pt x="94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6" name="Freeform 70"/>
            <p:cNvSpPr>
              <a:spLocks/>
            </p:cNvSpPr>
            <p:nvPr/>
          </p:nvSpPr>
          <p:spPr bwMode="auto">
            <a:xfrm>
              <a:off x="4373563" y="2263775"/>
              <a:ext cx="176213" cy="88900"/>
            </a:xfrm>
            <a:custGeom>
              <a:avLst/>
              <a:gdLst>
                <a:gd name="T0" fmla="*/ 6 w 94"/>
                <a:gd name="T1" fmla="*/ 14 h 47"/>
                <a:gd name="T2" fmla="*/ 50 w 94"/>
                <a:gd name="T3" fmla="*/ 14 h 47"/>
                <a:gd name="T4" fmla="*/ 82 w 94"/>
                <a:gd name="T5" fmla="*/ 45 h 47"/>
                <a:gd name="T6" fmla="*/ 87 w 94"/>
                <a:gd name="T7" fmla="*/ 47 h 47"/>
                <a:gd name="T8" fmla="*/ 92 w 94"/>
                <a:gd name="T9" fmla="*/ 45 h 47"/>
                <a:gd name="T10" fmla="*/ 92 w 94"/>
                <a:gd name="T11" fmla="*/ 36 h 47"/>
                <a:gd name="T12" fmla="*/ 56 w 94"/>
                <a:gd name="T13" fmla="*/ 0 h 47"/>
                <a:gd name="T14" fmla="*/ 6 w 94"/>
                <a:gd name="T15" fmla="*/ 0 h 47"/>
                <a:gd name="T16" fmla="*/ 0 w 94"/>
                <a:gd name="T17" fmla="*/ 7 h 47"/>
                <a:gd name="T18" fmla="*/ 6 w 94"/>
                <a:gd name="T19" fmla="*/ 1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4" h="47">
                  <a:moveTo>
                    <a:pt x="6" y="14"/>
                  </a:moveTo>
                  <a:cubicBezTo>
                    <a:pt x="50" y="14"/>
                    <a:pt x="50" y="14"/>
                    <a:pt x="50" y="14"/>
                  </a:cubicBezTo>
                  <a:cubicBezTo>
                    <a:pt x="82" y="45"/>
                    <a:pt x="82" y="45"/>
                    <a:pt x="82" y="45"/>
                  </a:cubicBezTo>
                  <a:cubicBezTo>
                    <a:pt x="83" y="47"/>
                    <a:pt x="85" y="47"/>
                    <a:pt x="87" y="47"/>
                  </a:cubicBezTo>
                  <a:cubicBezTo>
                    <a:pt x="89" y="47"/>
                    <a:pt x="90" y="47"/>
                    <a:pt x="92" y="45"/>
                  </a:cubicBezTo>
                  <a:cubicBezTo>
                    <a:pt x="94" y="43"/>
                    <a:pt x="94" y="38"/>
                    <a:pt x="92" y="36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7" name="Group 586"/>
          <p:cNvGrpSpPr/>
          <p:nvPr/>
        </p:nvGrpSpPr>
        <p:grpSpPr>
          <a:xfrm>
            <a:off x="4994275" y="2263775"/>
            <a:ext cx="406401" cy="227013"/>
            <a:chOff x="4994275" y="2263775"/>
            <a:chExt cx="406401" cy="227013"/>
          </a:xfrm>
        </p:grpSpPr>
        <p:sp>
          <p:nvSpPr>
            <p:cNvPr id="457" name="Freeform 71"/>
            <p:cNvSpPr>
              <a:spLocks/>
            </p:cNvSpPr>
            <p:nvPr/>
          </p:nvSpPr>
          <p:spPr bwMode="auto">
            <a:xfrm>
              <a:off x="4994275" y="2314575"/>
              <a:ext cx="355600" cy="176213"/>
            </a:xfrm>
            <a:custGeom>
              <a:avLst/>
              <a:gdLst>
                <a:gd name="T0" fmla="*/ 182 w 189"/>
                <a:gd name="T1" fmla="*/ 81 h 94"/>
                <a:gd name="T2" fmla="*/ 41 w 189"/>
                <a:gd name="T3" fmla="*/ 81 h 94"/>
                <a:gd name="T4" fmla="*/ 41 w 189"/>
                <a:gd name="T5" fmla="*/ 23 h 94"/>
                <a:gd name="T6" fmla="*/ 56 w 189"/>
                <a:gd name="T7" fmla="*/ 38 h 94"/>
                <a:gd name="T8" fmla="*/ 61 w 189"/>
                <a:gd name="T9" fmla="*/ 40 h 94"/>
                <a:gd name="T10" fmla="*/ 66 w 189"/>
                <a:gd name="T11" fmla="*/ 38 h 94"/>
                <a:gd name="T12" fmla="*/ 66 w 189"/>
                <a:gd name="T13" fmla="*/ 29 h 94"/>
                <a:gd name="T14" fmla="*/ 39 w 189"/>
                <a:gd name="T15" fmla="*/ 2 h 94"/>
                <a:gd name="T16" fmla="*/ 38 w 189"/>
                <a:gd name="T17" fmla="*/ 1 h 94"/>
                <a:gd name="T18" fmla="*/ 37 w 189"/>
                <a:gd name="T19" fmla="*/ 1 h 94"/>
                <a:gd name="T20" fmla="*/ 37 w 189"/>
                <a:gd name="T21" fmla="*/ 1 h 94"/>
                <a:gd name="T22" fmla="*/ 36 w 189"/>
                <a:gd name="T23" fmla="*/ 0 h 94"/>
                <a:gd name="T24" fmla="*/ 36 w 189"/>
                <a:gd name="T25" fmla="*/ 0 h 94"/>
                <a:gd name="T26" fmla="*/ 33 w 189"/>
                <a:gd name="T27" fmla="*/ 0 h 94"/>
                <a:gd name="T28" fmla="*/ 32 w 189"/>
                <a:gd name="T29" fmla="*/ 0 h 94"/>
                <a:gd name="T30" fmla="*/ 32 w 189"/>
                <a:gd name="T31" fmla="*/ 1 h 94"/>
                <a:gd name="T32" fmla="*/ 31 w 189"/>
                <a:gd name="T33" fmla="*/ 1 h 94"/>
                <a:gd name="T34" fmla="*/ 31 w 189"/>
                <a:gd name="T35" fmla="*/ 1 h 94"/>
                <a:gd name="T36" fmla="*/ 30 w 189"/>
                <a:gd name="T37" fmla="*/ 2 h 94"/>
                <a:gd name="T38" fmla="*/ 3 w 189"/>
                <a:gd name="T39" fmla="*/ 29 h 94"/>
                <a:gd name="T40" fmla="*/ 3 w 189"/>
                <a:gd name="T41" fmla="*/ 38 h 94"/>
                <a:gd name="T42" fmla="*/ 12 w 189"/>
                <a:gd name="T43" fmla="*/ 38 h 94"/>
                <a:gd name="T44" fmla="*/ 28 w 189"/>
                <a:gd name="T45" fmla="*/ 23 h 94"/>
                <a:gd name="T46" fmla="*/ 28 w 189"/>
                <a:gd name="T47" fmla="*/ 87 h 94"/>
                <a:gd name="T48" fmla="*/ 34 w 189"/>
                <a:gd name="T49" fmla="*/ 94 h 94"/>
                <a:gd name="T50" fmla="*/ 182 w 189"/>
                <a:gd name="T51" fmla="*/ 94 h 94"/>
                <a:gd name="T52" fmla="*/ 189 w 189"/>
                <a:gd name="T53" fmla="*/ 87 h 94"/>
                <a:gd name="T54" fmla="*/ 182 w 189"/>
                <a:gd name="T55" fmla="*/ 8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9" h="94">
                  <a:moveTo>
                    <a:pt x="182" y="81"/>
                  </a:moveTo>
                  <a:cubicBezTo>
                    <a:pt x="41" y="81"/>
                    <a:pt x="41" y="81"/>
                    <a:pt x="41" y="81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8" y="40"/>
                    <a:pt x="59" y="40"/>
                    <a:pt x="61" y="40"/>
                  </a:cubicBezTo>
                  <a:cubicBezTo>
                    <a:pt x="63" y="40"/>
                    <a:pt x="65" y="40"/>
                    <a:pt x="66" y="38"/>
                  </a:cubicBezTo>
                  <a:cubicBezTo>
                    <a:pt x="68" y="36"/>
                    <a:pt x="68" y="32"/>
                    <a:pt x="66" y="29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8" y="2"/>
                    <a:pt x="38" y="1"/>
                  </a:cubicBezTo>
                  <a:cubicBezTo>
                    <a:pt x="38" y="1"/>
                    <a:pt x="38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6" y="1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0"/>
                    <a:pt x="34" y="0"/>
                    <a:pt x="33" y="0"/>
                  </a:cubicBezTo>
                  <a:cubicBezTo>
                    <a:pt x="33" y="0"/>
                    <a:pt x="33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0" y="32"/>
                    <a:pt x="0" y="36"/>
                    <a:pt x="3" y="38"/>
                  </a:cubicBezTo>
                  <a:cubicBezTo>
                    <a:pt x="5" y="41"/>
                    <a:pt x="10" y="41"/>
                    <a:pt x="12" y="38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28" y="91"/>
                    <a:pt x="31" y="94"/>
                    <a:pt x="34" y="94"/>
                  </a:cubicBezTo>
                  <a:cubicBezTo>
                    <a:pt x="182" y="94"/>
                    <a:pt x="182" y="94"/>
                    <a:pt x="182" y="94"/>
                  </a:cubicBezTo>
                  <a:cubicBezTo>
                    <a:pt x="186" y="94"/>
                    <a:pt x="189" y="91"/>
                    <a:pt x="189" y="87"/>
                  </a:cubicBezTo>
                  <a:cubicBezTo>
                    <a:pt x="189" y="84"/>
                    <a:pt x="186" y="81"/>
                    <a:pt x="182" y="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8" name="Freeform 72"/>
            <p:cNvSpPr>
              <a:spLocks/>
            </p:cNvSpPr>
            <p:nvPr/>
          </p:nvSpPr>
          <p:spPr bwMode="auto">
            <a:xfrm>
              <a:off x="5046663" y="2263775"/>
              <a:ext cx="354013" cy="176213"/>
            </a:xfrm>
            <a:custGeom>
              <a:avLst/>
              <a:gdLst>
                <a:gd name="T0" fmla="*/ 176 w 188"/>
                <a:gd name="T1" fmla="*/ 56 h 94"/>
                <a:gd name="T2" fmla="*/ 161 w 188"/>
                <a:gd name="T3" fmla="*/ 71 h 94"/>
                <a:gd name="T4" fmla="*/ 161 w 188"/>
                <a:gd name="T5" fmla="*/ 7 h 94"/>
                <a:gd name="T6" fmla="*/ 154 w 188"/>
                <a:gd name="T7" fmla="*/ 0 h 94"/>
                <a:gd name="T8" fmla="*/ 6 w 188"/>
                <a:gd name="T9" fmla="*/ 0 h 94"/>
                <a:gd name="T10" fmla="*/ 0 w 188"/>
                <a:gd name="T11" fmla="*/ 7 h 94"/>
                <a:gd name="T12" fmla="*/ 6 w 188"/>
                <a:gd name="T13" fmla="*/ 14 h 94"/>
                <a:gd name="T14" fmla="*/ 147 w 188"/>
                <a:gd name="T15" fmla="*/ 14 h 94"/>
                <a:gd name="T16" fmla="*/ 147 w 188"/>
                <a:gd name="T17" fmla="*/ 71 h 94"/>
                <a:gd name="T18" fmla="*/ 132 w 188"/>
                <a:gd name="T19" fmla="*/ 56 h 94"/>
                <a:gd name="T20" fmla="*/ 122 w 188"/>
                <a:gd name="T21" fmla="*/ 56 h 94"/>
                <a:gd name="T22" fmla="*/ 122 w 188"/>
                <a:gd name="T23" fmla="*/ 65 h 94"/>
                <a:gd name="T24" fmla="*/ 149 w 188"/>
                <a:gd name="T25" fmla="*/ 92 h 94"/>
                <a:gd name="T26" fmla="*/ 150 w 188"/>
                <a:gd name="T27" fmla="*/ 93 h 94"/>
                <a:gd name="T28" fmla="*/ 151 w 188"/>
                <a:gd name="T29" fmla="*/ 93 h 94"/>
                <a:gd name="T30" fmla="*/ 151 w 188"/>
                <a:gd name="T31" fmla="*/ 94 h 94"/>
                <a:gd name="T32" fmla="*/ 152 w 188"/>
                <a:gd name="T33" fmla="*/ 94 h 94"/>
                <a:gd name="T34" fmla="*/ 153 w 188"/>
                <a:gd name="T35" fmla="*/ 94 h 94"/>
                <a:gd name="T36" fmla="*/ 154 w 188"/>
                <a:gd name="T37" fmla="*/ 94 h 94"/>
                <a:gd name="T38" fmla="*/ 155 w 188"/>
                <a:gd name="T39" fmla="*/ 94 h 94"/>
                <a:gd name="T40" fmla="*/ 156 w 188"/>
                <a:gd name="T41" fmla="*/ 94 h 94"/>
                <a:gd name="T42" fmla="*/ 156 w 188"/>
                <a:gd name="T43" fmla="*/ 94 h 94"/>
                <a:gd name="T44" fmla="*/ 157 w 188"/>
                <a:gd name="T45" fmla="*/ 93 h 94"/>
                <a:gd name="T46" fmla="*/ 158 w 188"/>
                <a:gd name="T47" fmla="*/ 93 h 94"/>
                <a:gd name="T48" fmla="*/ 159 w 188"/>
                <a:gd name="T49" fmla="*/ 92 h 94"/>
                <a:gd name="T50" fmla="*/ 185 w 188"/>
                <a:gd name="T51" fmla="*/ 65 h 94"/>
                <a:gd name="T52" fmla="*/ 185 w 188"/>
                <a:gd name="T53" fmla="*/ 56 h 94"/>
                <a:gd name="T54" fmla="*/ 176 w 188"/>
                <a:gd name="T55" fmla="*/ 5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8" h="94">
                  <a:moveTo>
                    <a:pt x="176" y="56"/>
                  </a:moveTo>
                  <a:cubicBezTo>
                    <a:pt x="161" y="71"/>
                    <a:pt x="161" y="71"/>
                    <a:pt x="161" y="71"/>
                  </a:cubicBezTo>
                  <a:cubicBezTo>
                    <a:pt x="161" y="7"/>
                    <a:pt x="161" y="7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147" y="14"/>
                    <a:pt x="147" y="14"/>
                    <a:pt x="147" y="14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32" y="56"/>
                    <a:pt x="132" y="56"/>
                    <a:pt x="132" y="56"/>
                  </a:cubicBezTo>
                  <a:cubicBezTo>
                    <a:pt x="129" y="53"/>
                    <a:pt x="125" y="53"/>
                    <a:pt x="122" y="56"/>
                  </a:cubicBezTo>
                  <a:cubicBezTo>
                    <a:pt x="120" y="59"/>
                    <a:pt x="120" y="63"/>
                    <a:pt x="122" y="65"/>
                  </a:cubicBezTo>
                  <a:cubicBezTo>
                    <a:pt x="149" y="92"/>
                    <a:pt x="149" y="92"/>
                    <a:pt x="149" y="92"/>
                  </a:cubicBezTo>
                  <a:cubicBezTo>
                    <a:pt x="149" y="93"/>
                    <a:pt x="150" y="93"/>
                    <a:pt x="150" y="93"/>
                  </a:cubicBezTo>
                  <a:cubicBezTo>
                    <a:pt x="150" y="93"/>
                    <a:pt x="150" y="93"/>
                    <a:pt x="151" y="93"/>
                  </a:cubicBezTo>
                  <a:cubicBezTo>
                    <a:pt x="151" y="94"/>
                    <a:pt x="151" y="94"/>
                    <a:pt x="151" y="94"/>
                  </a:cubicBezTo>
                  <a:cubicBezTo>
                    <a:pt x="152" y="94"/>
                    <a:pt x="152" y="94"/>
                    <a:pt x="152" y="94"/>
                  </a:cubicBezTo>
                  <a:cubicBezTo>
                    <a:pt x="152" y="94"/>
                    <a:pt x="152" y="94"/>
                    <a:pt x="153" y="94"/>
                  </a:cubicBezTo>
                  <a:cubicBezTo>
                    <a:pt x="153" y="94"/>
                    <a:pt x="153" y="94"/>
                    <a:pt x="154" y="94"/>
                  </a:cubicBezTo>
                  <a:cubicBezTo>
                    <a:pt x="154" y="94"/>
                    <a:pt x="155" y="94"/>
                    <a:pt x="155" y="94"/>
                  </a:cubicBezTo>
                  <a:cubicBezTo>
                    <a:pt x="155" y="94"/>
                    <a:pt x="156" y="94"/>
                    <a:pt x="156" y="94"/>
                  </a:cubicBezTo>
                  <a:cubicBezTo>
                    <a:pt x="156" y="94"/>
                    <a:pt x="156" y="94"/>
                    <a:pt x="156" y="94"/>
                  </a:cubicBezTo>
                  <a:cubicBezTo>
                    <a:pt x="157" y="94"/>
                    <a:pt x="157" y="94"/>
                    <a:pt x="157" y="93"/>
                  </a:cubicBezTo>
                  <a:cubicBezTo>
                    <a:pt x="157" y="93"/>
                    <a:pt x="157" y="93"/>
                    <a:pt x="158" y="93"/>
                  </a:cubicBezTo>
                  <a:cubicBezTo>
                    <a:pt x="158" y="93"/>
                    <a:pt x="158" y="93"/>
                    <a:pt x="159" y="92"/>
                  </a:cubicBezTo>
                  <a:cubicBezTo>
                    <a:pt x="185" y="65"/>
                    <a:pt x="185" y="65"/>
                    <a:pt x="185" y="65"/>
                  </a:cubicBezTo>
                  <a:cubicBezTo>
                    <a:pt x="188" y="63"/>
                    <a:pt x="188" y="59"/>
                    <a:pt x="185" y="56"/>
                  </a:cubicBezTo>
                  <a:cubicBezTo>
                    <a:pt x="183" y="53"/>
                    <a:pt x="179" y="53"/>
                    <a:pt x="176" y="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2" name="Group 591"/>
          <p:cNvGrpSpPr/>
          <p:nvPr/>
        </p:nvGrpSpPr>
        <p:grpSpPr>
          <a:xfrm>
            <a:off x="1254125" y="2798763"/>
            <a:ext cx="403225" cy="404813"/>
            <a:chOff x="1254125" y="2798763"/>
            <a:chExt cx="403225" cy="404813"/>
          </a:xfrm>
        </p:grpSpPr>
        <p:sp>
          <p:nvSpPr>
            <p:cNvPr id="460" name="Freeform 73"/>
            <p:cNvSpPr>
              <a:spLocks noEditPoints="1"/>
            </p:cNvSpPr>
            <p:nvPr/>
          </p:nvSpPr>
          <p:spPr bwMode="auto">
            <a:xfrm>
              <a:off x="1254125" y="2798763"/>
              <a:ext cx="403225" cy="404813"/>
            </a:xfrm>
            <a:custGeom>
              <a:avLst/>
              <a:gdLst>
                <a:gd name="T0" fmla="*/ 208 w 215"/>
                <a:gd name="T1" fmla="*/ 0 h 215"/>
                <a:gd name="T2" fmla="*/ 7 w 215"/>
                <a:gd name="T3" fmla="*/ 0 h 215"/>
                <a:gd name="T4" fmla="*/ 0 w 215"/>
                <a:gd name="T5" fmla="*/ 7 h 215"/>
                <a:gd name="T6" fmla="*/ 0 w 215"/>
                <a:gd name="T7" fmla="*/ 208 h 215"/>
                <a:gd name="T8" fmla="*/ 7 w 215"/>
                <a:gd name="T9" fmla="*/ 215 h 215"/>
                <a:gd name="T10" fmla="*/ 208 w 215"/>
                <a:gd name="T11" fmla="*/ 215 h 215"/>
                <a:gd name="T12" fmla="*/ 215 w 215"/>
                <a:gd name="T13" fmla="*/ 208 h 215"/>
                <a:gd name="T14" fmla="*/ 215 w 215"/>
                <a:gd name="T15" fmla="*/ 7 h 215"/>
                <a:gd name="T16" fmla="*/ 208 w 215"/>
                <a:gd name="T17" fmla="*/ 0 h 215"/>
                <a:gd name="T18" fmla="*/ 201 w 215"/>
                <a:gd name="T19" fmla="*/ 202 h 215"/>
                <a:gd name="T20" fmla="*/ 13 w 215"/>
                <a:gd name="T21" fmla="*/ 202 h 215"/>
                <a:gd name="T22" fmla="*/ 13 w 215"/>
                <a:gd name="T23" fmla="*/ 14 h 215"/>
                <a:gd name="T24" fmla="*/ 201 w 215"/>
                <a:gd name="T25" fmla="*/ 14 h 215"/>
                <a:gd name="T26" fmla="*/ 201 w 215"/>
                <a:gd name="T27" fmla="*/ 20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5" h="215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7" y="215"/>
                  </a:cubicBezTo>
                  <a:cubicBezTo>
                    <a:pt x="208" y="215"/>
                    <a:pt x="208" y="215"/>
                    <a:pt x="208" y="215"/>
                  </a:cubicBezTo>
                  <a:cubicBezTo>
                    <a:pt x="212" y="215"/>
                    <a:pt x="215" y="212"/>
                    <a:pt x="215" y="208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4"/>
                    <a:pt x="212" y="0"/>
                    <a:pt x="208" y="0"/>
                  </a:cubicBezTo>
                  <a:close/>
                  <a:moveTo>
                    <a:pt x="201" y="202"/>
                  </a:moveTo>
                  <a:cubicBezTo>
                    <a:pt x="13" y="202"/>
                    <a:pt x="13" y="202"/>
                    <a:pt x="13" y="202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201" y="14"/>
                    <a:pt x="201" y="14"/>
                    <a:pt x="201" y="14"/>
                  </a:cubicBezTo>
                  <a:lnTo>
                    <a:pt x="201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1" name="Freeform 74"/>
            <p:cNvSpPr>
              <a:spLocks/>
            </p:cNvSpPr>
            <p:nvPr/>
          </p:nvSpPr>
          <p:spPr bwMode="auto">
            <a:xfrm>
              <a:off x="1304925" y="2849563"/>
              <a:ext cx="101600" cy="303213"/>
            </a:xfrm>
            <a:custGeom>
              <a:avLst/>
              <a:gdLst>
                <a:gd name="T0" fmla="*/ 7 w 54"/>
                <a:gd name="T1" fmla="*/ 27 h 161"/>
                <a:gd name="T2" fmla="*/ 20 w 54"/>
                <a:gd name="T3" fmla="*/ 27 h 161"/>
                <a:gd name="T4" fmla="*/ 20 w 54"/>
                <a:gd name="T5" fmla="*/ 155 h 161"/>
                <a:gd name="T6" fmla="*/ 27 w 54"/>
                <a:gd name="T7" fmla="*/ 161 h 161"/>
                <a:gd name="T8" fmla="*/ 33 w 54"/>
                <a:gd name="T9" fmla="*/ 155 h 161"/>
                <a:gd name="T10" fmla="*/ 33 w 54"/>
                <a:gd name="T11" fmla="*/ 27 h 161"/>
                <a:gd name="T12" fmla="*/ 47 w 54"/>
                <a:gd name="T13" fmla="*/ 27 h 161"/>
                <a:gd name="T14" fmla="*/ 54 w 54"/>
                <a:gd name="T15" fmla="*/ 20 h 161"/>
                <a:gd name="T16" fmla="*/ 47 w 54"/>
                <a:gd name="T17" fmla="*/ 14 h 161"/>
                <a:gd name="T18" fmla="*/ 33 w 54"/>
                <a:gd name="T19" fmla="*/ 14 h 161"/>
                <a:gd name="T20" fmla="*/ 33 w 54"/>
                <a:gd name="T21" fmla="*/ 7 h 161"/>
                <a:gd name="T22" fmla="*/ 27 w 54"/>
                <a:gd name="T23" fmla="*/ 0 h 161"/>
                <a:gd name="T24" fmla="*/ 20 w 54"/>
                <a:gd name="T25" fmla="*/ 7 h 161"/>
                <a:gd name="T26" fmla="*/ 20 w 54"/>
                <a:gd name="T27" fmla="*/ 14 h 161"/>
                <a:gd name="T28" fmla="*/ 7 w 54"/>
                <a:gd name="T29" fmla="*/ 14 h 161"/>
                <a:gd name="T30" fmla="*/ 0 w 54"/>
                <a:gd name="T31" fmla="*/ 20 h 161"/>
                <a:gd name="T32" fmla="*/ 7 w 54"/>
                <a:gd name="T33" fmla="*/ 27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161">
                  <a:moveTo>
                    <a:pt x="7" y="27"/>
                  </a:moveTo>
                  <a:cubicBezTo>
                    <a:pt x="20" y="27"/>
                    <a:pt x="20" y="27"/>
                    <a:pt x="20" y="27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8"/>
                    <a:pt x="23" y="161"/>
                    <a:pt x="27" y="161"/>
                  </a:cubicBezTo>
                  <a:cubicBezTo>
                    <a:pt x="30" y="161"/>
                    <a:pt x="33" y="158"/>
                    <a:pt x="33" y="155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51" y="27"/>
                    <a:pt x="54" y="24"/>
                    <a:pt x="54" y="20"/>
                  </a:cubicBezTo>
                  <a:cubicBezTo>
                    <a:pt x="54" y="17"/>
                    <a:pt x="51" y="14"/>
                    <a:pt x="47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3"/>
                    <a:pt x="30" y="0"/>
                    <a:pt x="27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7"/>
                    <a:pt x="0" y="20"/>
                  </a:cubicBezTo>
                  <a:cubicBezTo>
                    <a:pt x="0" y="24"/>
                    <a:pt x="3" y="27"/>
                    <a:pt x="7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2" name="Freeform 75"/>
            <p:cNvSpPr>
              <a:spLocks/>
            </p:cNvSpPr>
            <p:nvPr/>
          </p:nvSpPr>
          <p:spPr bwMode="auto">
            <a:xfrm>
              <a:off x="1504950" y="2849563"/>
              <a:ext cx="101600" cy="303213"/>
            </a:xfrm>
            <a:custGeom>
              <a:avLst/>
              <a:gdLst>
                <a:gd name="T0" fmla="*/ 7 w 54"/>
                <a:gd name="T1" fmla="*/ 148 h 161"/>
                <a:gd name="T2" fmla="*/ 20 w 54"/>
                <a:gd name="T3" fmla="*/ 148 h 161"/>
                <a:gd name="T4" fmla="*/ 20 w 54"/>
                <a:gd name="T5" fmla="*/ 155 h 161"/>
                <a:gd name="T6" fmla="*/ 27 w 54"/>
                <a:gd name="T7" fmla="*/ 161 h 161"/>
                <a:gd name="T8" fmla="*/ 34 w 54"/>
                <a:gd name="T9" fmla="*/ 155 h 161"/>
                <a:gd name="T10" fmla="*/ 34 w 54"/>
                <a:gd name="T11" fmla="*/ 148 h 161"/>
                <a:gd name="T12" fmla="*/ 47 w 54"/>
                <a:gd name="T13" fmla="*/ 148 h 161"/>
                <a:gd name="T14" fmla="*/ 54 w 54"/>
                <a:gd name="T15" fmla="*/ 141 h 161"/>
                <a:gd name="T16" fmla="*/ 47 w 54"/>
                <a:gd name="T17" fmla="*/ 134 h 161"/>
                <a:gd name="T18" fmla="*/ 34 w 54"/>
                <a:gd name="T19" fmla="*/ 134 h 161"/>
                <a:gd name="T20" fmla="*/ 34 w 54"/>
                <a:gd name="T21" fmla="*/ 7 h 161"/>
                <a:gd name="T22" fmla="*/ 27 w 54"/>
                <a:gd name="T23" fmla="*/ 0 h 161"/>
                <a:gd name="T24" fmla="*/ 20 w 54"/>
                <a:gd name="T25" fmla="*/ 7 h 161"/>
                <a:gd name="T26" fmla="*/ 20 w 54"/>
                <a:gd name="T27" fmla="*/ 134 h 161"/>
                <a:gd name="T28" fmla="*/ 7 w 54"/>
                <a:gd name="T29" fmla="*/ 134 h 161"/>
                <a:gd name="T30" fmla="*/ 0 w 54"/>
                <a:gd name="T31" fmla="*/ 141 h 161"/>
                <a:gd name="T32" fmla="*/ 7 w 54"/>
                <a:gd name="T33" fmla="*/ 14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161">
                  <a:moveTo>
                    <a:pt x="7" y="148"/>
                  </a:moveTo>
                  <a:cubicBezTo>
                    <a:pt x="20" y="148"/>
                    <a:pt x="20" y="148"/>
                    <a:pt x="20" y="148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8"/>
                    <a:pt x="23" y="161"/>
                    <a:pt x="27" y="161"/>
                  </a:cubicBezTo>
                  <a:cubicBezTo>
                    <a:pt x="31" y="161"/>
                    <a:pt x="34" y="158"/>
                    <a:pt x="34" y="155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47" y="148"/>
                    <a:pt x="47" y="148"/>
                    <a:pt x="47" y="148"/>
                  </a:cubicBezTo>
                  <a:cubicBezTo>
                    <a:pt x="51" y="148"/>
                    <a:pt x="54" y="145"/>
                    <a:pt x="54" y="141"/>
                  </a:cubicBezTo>
                  <a:cubicBezTo>
                    <a:pt x="54" y="138"/>
                    <a:pt x="51" y="134"/>
                    <a:pt x="47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3" y="134"/>
                    <a:pt x="0" y="138"/>
                    <a:pt x="0" y="141"/>
                  </a:cubicBezTo>
                  <a:cubicBezTo>
                    <a:pt x="0" y="145"/>
                    <a:pt x="3" y="148"/>
                    <a:pt x="7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3" name="Freeform 76"/>
            <p:cNvSpPr>
              <a:spLocks/>
            </p:cNvSpPr>
            <p:nvPr/>
          </p:nvSpPr>
          <p:spPr bwMode="auto">
            <a:xfrm>
              <a:off x="1406525" y="2849563"/>
              <a:ext cx="98425" cy="303213"/>
            </a:xfrm>
            <a:custGeom>
              <a:avLst/>
              <a:gdLst>
                <a:gd name="T0" fmla="*/ 6 w 53"/>
                <a:gd name="T1" fmla="*/ 88 h 161"/>
                <a:gd name="T2" fmla="*/ 20 w 53"/>
                <a:gd name="T3" fmla="*/ 88 h 161"/>
                <a:gd name="T4" fmla="*/ 20 w 53"/>
                <a:gd name="T5" fmla="*/ 155 h 161"/>
                <a:gd name="T6" fmla="*/ 26 w 53"/>
                <a:gd name="T7" fmla="*/ 161 h 161"/>
                <a:gd name="T8" fmla="*/ 33 w 53"/>
                <a:gd name="T9" fmla="*/ 155 h 161"/>
                <a:gd name="T10" fmla="*/ 33 w 53"/>
                <a:gd name="T11" fmla="*/ 88 h 161"/>
                <a:gd name="T12" fmla="*/ 46 w 53"/>
                <a:gd name="T13" fmla="*/ 88 h 161"/>
                <a:gd name="T14" fmla="*/ 53 w 53"/>
                <a:gd name="T15" fmla="*/ 81 h 161"/>
                <a:gd name="T16" fmla="*/ 46 w 53"/>
                <a:gd name="T17" fmla="*/ 74 h 161"/>
                <a:gd name="T18" fmla="*/ 33 w 53"/>
                <a:gd name="T19" fmla="*/ 74 h 161"/>
                <a:gd name="T20" fmla="*/ 33 w 53"/>
                <a:gd name="T21" fmla="*/ 7 h 161"/>
                <a:gd name="T22" fmla="*/ 26 w 53"/>
                <a:gd name="T23" fmla="*/ 0 h 161"/>
                <a:gd name="T24" fmla="*/ 20 w 53"/>
                <a:gd name="T25" fmla="*/ 7 h 161"/>
                <a:gd name="T26" fmla="*/ 20 w 53"/>
                <a:gd name="T27" fmla="*/ 74 h 161"/>
                <a:gd name="T28" fmla="*/ 6 w 53"/>
                <a:gd name="T29" fmla="*/ 74 h 161"/>
                <a:gd name="T30" fmla="*/ 0 w 53"/>
                <a:gd name="T31" fmla="*/ 81 h 161"/>
                <a:gd name="T32" fmla="*/ 6 w 53"/>
                <a:gd name="T33" fmla="*/ 8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" h="161">
                  <a:moveTo>
                    <a:pt x="6" y="88"/>
                  </a:moveTo>
                  <a:cubicBezTo>
                    <a:pt x="20" y="88"/>
                    <a:pt x="20" y="88"/>
                    <a:pt x="20" y="88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8"/>
                    <a:pt x="23" y="161"/>
                    <a:pt x="26" y="161"/>
                  </a:cubicBezTo>
                  <a:cubicBezTo>
                    <a:pt x="30" y="161"/>
                    <a:pt x="33" y="158"/>
                    <a:pt x="33" y="155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50" y="88"/>
                    <a:pt x="53" y="85"/>
                    <a:pt x="53" y="81"/>
                  </a:cubicBezTo>
                  <a:cubicBezTo>
                    <a:pt x="53" y="77"/>
                    <a:pt x="50" y="74"/>
                    <a:pt x="46" y="74"/>
                  </a:cubicBezTo>
                  <a:cubicBezTo>
                    <a:pt x="33" y="74"/>
                    <a:pt x="33" y="74"/>
                    <a:pt x="33" y="74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3"/>
                    <a:pt x="30" y="0"/>
                    <a:pt x="26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3" y="74"/>
                    <a:pt x="0" y="77"/>
                    <a:pt x="0" y="81"/>
                  </a:cubicBezTo>
                  <a:cubicBezTo>
                    <a:pt x="0" y="85"/>
                    <a:pt x="3" y="88"/>
                    <a:pt x="6" y="8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1" name="Group 590"/>
          <p:cNvGrpSpPr/>
          <p:nvPr/>
        </p:nvGrpSpPr>
        <p:grpSpPr>
          <a:xfrm>
            <a:off x="8201025" y="2174875"/>
            <a:ext cx="228600" cy="404813"/>
            <a:chOff x="8201025" y="2174875"/>
            <a:chExt cx="228600" cy="404813"/>
          </a:xfrm>
        </p:grpSpPr>
        <p:sp>
          <p:nvSpPr>
            <p:cNvPr id="464" name="Freeform 77"/>
            <p:cNvSpPr>
              <a:spLocks/>
            </p:cNvSpPr>
            <p:nvPr/>
          </p:nvSpPr>
          <p:spPr bwMode="auto">
            <a:xfrm>
              <a:off x="8201025" y="2327275"/>
              <a:ext cx="228600" cy="252413"/>
            </a:xfrm>
            <a:custGeom>
              <a:avLst/>
              <a:gdLst>
                <a:gd name="T0" fmla="*/ 54 w 121"/>
                <a:gd name="T1" fmla="*/ 66 h 134"/>
                <a:gd name="T2" fmla="*/ 54 w 121"/>
                <a:gd name="T3" fmla="*/ 121 h 134"/>
                <a:gd name="T4" fmla="*/ 10 w 121"/>
                <a:gd name="T5" fmla="*/ 121 h 134"/>
                <a:gd name="T6" fmla="*/ 4 w 121"/>
                <a:gd name="T7" fmla="*/ 127 h 134"/>
                <a:gd name="T8" fmla="*/ 10 w 121"/>
                <a:gd name="T9" fmla="*/ 134 h 134"/>
                <a:gd name="T10" fmla="*/ 111 w 121"/>
                <a:gd name="T11" fmla="*/ 134 h 134"/>
                <a:gd name="T12" fmla="*/ 118 w 121"/>
                <a:gd name="T13" fmla="*/ 127 h 134"/>
                <a:gd name="T14" fmla="*/ 111 w 121"/>
                <a:gd name="T15" fmla="*/ 121 h 134"/>
                <a:gd name="T16" fmla="*/ 67 w 121"/>
                <a:gd name="T17" fmla="*/ 121 h 134"/>
                <a:gd name="T18" fmla="*/ 67 w 121"/>
                <a:gd name="T19" fmla="*/ 66 h 134"/>
                <a:gd name="T20" fmla="*/ 121 w 121"/>
                <a:gd name="T21" fmla="*/ 7 h 134"/>
                <a:gd name="T22" fmla="*/ 114 w 121"/>
                <a:gd name="T23" fmla="*/ 0 h 134"/>
                <a:gd name="T24" fmla="*/ 108 w 121"/>
                <a:gd name="T25" fmla="*/ 7 h 134"/>
                <a:gd name="T26" fmla="*/ 61 w 121"/>
                <a:gd name="T27" fmla="*/ 54 h 134"/>
                <a:gd name="T28" fmla="*/ 14 w 121"/>
                <a:gd name="T29" fmla="*/ 7 h 134"/>
                <a:gd name="T30" fmla="*/ 7 w 121"/>
                <a:gd name="T31" fmla="*/ 0 h 134"/>
                <a:gd name="T32" fmla="*/ 0 w 121"/>
                <a:gd name="T33" fmla="*/ 7 h 134"/>
                <a:gd name="T34" fmla="*/ 54 w 121"/>
                <a:gd name="T35" fmla="*/ 6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" h="134">
                  <a:moveTo>
                    <a:pt x="54" y="66"/>
                  </a:moveTo>
                  <a:cubicBezTo>
                    <a:pt x="54" y="121"/>
                    <a:pt x="54" y="121"/>
                    <a:pt x="54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7" y="121"/>
                    <a:pt x="4" y="124"/>
                    <a:pt x="4" y="127"/>
                  </a:cubicBezTo>
                  <a:cubicBezTo>
                    <a:pt x="4" y="131"/>
                    <a:pt x="7" y="134"/>
                    <a:pt x="10" y="134"/>
                  </a:cubicBezTo>
                  <a:cubicBezTo>
                    <a:pt x="111" y="134"/>
                    <a:pt x="111" y="134"/>
                    <a:pt x="111" y="134"/>
                  </a:cubicBezTo>
                  <a:cubicBezTo>
                    <a:pt x="115" y="134"/>
                    <a:pt x="118" y="131"/>
                    <a:pt x="118" y="127"/>
                  </a:cubicBezTo>
                  <a:cubicBezTo>
                    <a:pt x="118" y="124"/>
                    <a:pt x="115" y="121"/>
                    <a:pt x="111" y="121"/>
                  </a:cubicBezTo>
                  <a:cubicBezTo>
                    <a:pt x="67" y="121"/>
                    <a:pt x="67" y="121"/>
                    <a:pt x="67" y="121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95" y="63"/>
                    <a:pt x="121" y="35"/>
                    <a:pt x="121" y="7"/>
                  </a:cubicBezTo>
                  <a:cubicBezTo>
                    <a:pt x="121" y="3"/>
                    <a:pt x="118" y="0"/>
                    <a:pt x="114" y="0"/>
                  </a:cubicBezTo>
                  <a:cubicBezTo>
                    <a:pt x="111" y="0"/>
                    <a:pt x="108" y="3"/>
                    <a:pt x="108" y="7"/>
                  </a:cubicBezTo>
                  <a:cubicBezTo>
                    <a:pt x="108" y="30"/>
                    <a:pt x="84" y="54"/>
                    <a:pt x="61" y="54"/>
                  </a:cubicBezTo>
                  <a:cubicBezTo>
                    <a:pt x="37" y="54"/>
                    <a:pt x="14" y="30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5"/>
                    <a:pt x="26" y="63"/>
                    <a:pt x="54" y="6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5" name="Freeform 78"/>
            <p:cNvSpPr>
              <a:spLocks noEditPoints="1"/>
            </p:cNvSpPr>
            <p:nvPr/>
          </p:nvSpPr>
          <p:spPr bwMode="auto">
            <a:xfrm>
              <a:off x="8251825" y="2174875"/>
              <a:ext cx="127000" cy="227013"/>
            </a:xfrm>
            <a:custGeom>
              <a:avLst/>
              <a:gdLst>
                <a:gd name="T0" fmla="*/ 34 w 67"/>
                <a:gd name="T1" fmla="*/ 121 h 121"/>
                <a:gd name="T2" fmla="*/ 67 w 67"/>
                <a:gd name="T3" fmla="*/ 88 h 121"/>
                <a:gd name="T4" fmla="*/ 67 w 67"/>
                <a:gd name="T5" fmla="*/ 34 h 121"/>
                <a:gd name="T6" fmla="*/ 34 w 67"/>
                <a:gd name="T7" fmla="*/ 0 h 121"/>
                <a:gd name="T8" fmla="*/ 0 w 67"/>
                <a:gd name="T9" fmla="*/ 34 h 121"/>
                <a:gd name="T10" fmla="*/ 0 w 67"/>
                <a:gd name="T11" fmla="*/ 88 h 121"/>
                <a:gd name="T12" fmla="*/ 34 w 67"/>
                <a:gd name="T13" fmla="*/ 121 h 121"/>
                <a:gd name="T14" fmla="*/ 34 w 67"/>
                <a:gd name="T15" fmla="*/ 14 h 121"/>
                <a:gd name="T16" fmla="*/ 54 w 67"/>
                <a:gd name="T17" fmla="*/ 34 h 121"/>
                <a:gd name="T18" fmla="*/ 54 w 67"/>
                <a:gd name="T19" fmla="*/ 37 h 121"/>
                <a:gd name="T20" fmla="*/ 47 w 67"/>
                <a:gd name="T21" fmla="*/ 37 h 121"/>
                <a:gd name="T22" fmla="*/ 40 w 67"/>
                <a:gd name="T23" fmla="*/ 44 h 121"/>
                <a:gd name="T24" fmla="*/ 47 w 67"/>
                <a:gd name="T25" fmla="*/ 51 h 121"/>
                <a:gd name="T26" fmla="*/ 54 w 67"/>
                <a:gd name="T27" fmla="*/ 51 h 121"/>
                <a:gd name="T28" fmla="*/ 54 w 67"/>
                <a:gd name="T29" fmla="*/ 64 h 121"/>
                <a:gd name="T30" fmla="*/ 47 w 67"/>
                <a:gd name="T31" fmla="*/ 64 h 121"/>
                <a:gd name="T32" fmla="*/ 40 w 67"/>
                <a:gd name="T33" fmla="*/ 71 h 121"/>
                <a:gd name="T34" fmla="*/ 47 w 67"/>
                <a:gd name="T35" fmla="*/ 78 h 121"/>
                <a:gd name="T36" fmla="*/ 54 w 67"/>
                <a:gd name="T37" fmla="*/ 78 h 121"/>
                <a:gd name="T38" fmla="*/ 54 w 67"/>
                <a:gd name="T39" fmla="*/ 88 h 121"/>
                <a:gd name="T40" fmla="*/ 34 w 67"/>
                <a:gd name="T41" fmla="*/ 108 h 121"/>
                <a:gd name="T42" fmla="*/ 14 w 67"/>
                <a:gd name="T43" fmla="*/ 88 h 121"/>
                <a:gd name="T44" fmla="*/ 14 w 67"/>
                <a:gd name="T45" fmla="*/ 78 h 121"/>
                <a:gd name="T46" fmla="*/ 20 w 67"/>
                <a:gd name="T47" fmla="*/ 78 h 121"/>
                <a:gd name="T48" fmla="*/ 27 w 67"/>
                <a:gd name="T49" fmla="*/ 71 h 121"/>
                <a:gd name="T50" fmla="*/ 20 w 67"/>
                <a:gd name="T51" fmla="*/ 64 h 121"/>
                <a:gd name="T52" fmla="*/ 14 w 67"/>
                <a:gd name="T53" fmla="*/ 64 h 121"/>
                <a:gd name="T54" fmla="*/ 14 w 67"/>
                <a:gd name="T55" fmla="*/ 51 h 121"/>
                <a:gd name="T56" fmla="*/ 20 w 67"/>
                <a:gd name="T57" fmla="*/ 51 h 121"/>
                <a:gd name="T58" fmla="*/ 27 w 67"/>
                <a:gd name="T59" fmla="*/ 44 h 121"/>
                <a:gd name="T60" fmla="*/ 20 w 67"/>
                <a:gd name="T61" fmla="*/ 37 h 121"/>
                <a:gd name="T62" fmla="*/ 14 w 67"/>
                <a:gd name="T63" fmla="*/ 37 h 121"/>
                <a:gd name="T64" fmla="*/ 14 w 67"/>
                <a:gd name="T65" fmla="*/ 34 h 121"/>
                <a:gd name="T66" fmla="*/ 34 w 67"/>
                <a:gd name="T67" fmla="*/ 1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" h="121">
                  <a:moveTo>
                    <a:pt x="34" y="121"/>
                  </a:moveTo>
                  <a:cubicBezTo>
                    <a:pt x="52" y="121"/>
                    <a:pt x="67" y="106"/>
                    <a:pt x="67" y="88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15"/>
                    <a:pt x="52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6"/>
                    <a:pt x="15" y="121"/>
                    <a:pt x="34" y="121"/>
                  </a:cubicBezTo>
                  <a:close/>
                  <a:moveTo>
                    <a:pt x="34" y="14"/>
                  </a:moveTo>
                  <a:cubicBezTo>
                    <a:pt x="45" y="14"/>
                    <a:pt x="54" y="23"/>
                    <a:pt x="54" y="34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3" y="37"/>
                    <a:pt x="40" y="40"/>
                    <a:pt x="40" y="44"/>
                  </a:cubicBezTo>
                  <a:cubicBezTo>
                    <a:pt x="40" y="48"/>
                    <a:pt x="43" y="51"/>
                    <a:pt x="47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3" y="64"/>
                    <a:pt x="40" y="67"/>
                    <a:pt x="40" y="71"/>
                  </a:cubicBezTo>
                  <a:cubicBezTo>
                    <a:pt x="40" y="75"/>
                    <a:pt x="43" y="78"/>
                    <a:pt x="47" y="78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4" y="99"/>
                    <a:pt x="45" y="108"/>
                    <a:pt x="34" y="108"/>
                  </a:cubicBezTo>
                  <a:cubicBezTo>
                    <a:pt x="23" y="108"/>
                    <a:pt x="14" y="99"/>
                    <a:pt x="14" y="8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4" y="78"/>
                    <a:pt x="27" y="75"/>
                    <a:pt x="27" y="71"/>
                  </a:cubicBezTo>
                  <a:cubicBezTo>
                    <a:pt x="27" y="67"/>
                    <a:pt x="24" y="64"/>
                    <a:pt x="20" y="64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4" y="51"/>
                    <a:pt x="27" y="48"/>
                    <a:pt x="27" y="44"/>
                  </a:cubicBezTo>
                  <a:cubicBezTo>
                    <a:pt x="27" y="40"/>
                    <a:pt x="24" y="37"/>
                    <a:pt x="20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23"/>
                    <a:pt x="23" y="14"/>
                    <a:pt x="34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66" name="Freeform 79"/>
          <p:cNvSpPr>
            <a:spLocks noEditPoints="1"/>
          </p:cNvSpPr>
          <p:nvPr/>
        </p:nvSpPr>
        <p:spPr bwMode="auto">
          <a:xfrm>
            <a:off x="1878013" y="2857500"/>
            <a:ext cx="403225" cy="288925"/>
          </a:xfrm>
          <a:custGeom>
            <a:avLst/>
            <a:gdLst>
              <a:gd name="T0" fmla="*/ 40 w 215"/>
              <a:gd name="T1" fmla="*/ 154 h 154"/>
              <a:gd name="T2" fmla="*/ 47 w 215"/>
              <a:gd name="T3" fmla="*/ 154 h 154"/>
              <a:gd name="T4" fmla="*/ 54 w 215"/>
              <a:gd name="T5" fmla="*/ 147 h 154"/>
              <a:gd name="T6" fmla="*/ 54 w 215"/>
              <a:gd name="T7" fmla="*/ 90 h 154"/>
              <a:gd name="T8" fmla="*/ 54 w 215"/>
              <a:gd name="T9" fmla="*/ 80 h 154"/>
              <a:gd name="T10" fmla="*/ 54 w 215"/>
              <a:gd name="T11" fmla="*/ 60 h 154"/>
              <a:gd name="T12" fmla="*/ 107 w 215"/>
              <a:gd name="T13" fmla="*/ 13 h 154"/>
              <a:gd name="T14" fmla="*/ 161 w 215"/>
              <a:gd name="T15" fmla="*/ 60 h 154"/>
              <a:gd name="T16" fmla="*/ 161 w 215"/>
              <a:gd name="T17" fmla="*/ 80 h 154"/>
              <a:gd name="T18" fmla="*/ 161 w 215"/>
              <a:gd name="T19" fmla="*/ 147 h 154"/>
              <a:gd name="T20" fmla="*/ 168 w 215"/>
              <a:gd name="T21" fmla="*/ 154 h 154"/>
              <a:gd name="T22" fmla="*/ 175 w 215"/>
              <a:gd name="T23" fmla="*/ 154 h 154"/>
              <a:gd name="T24" fmla="*/ 215 w 215"/>
              <a:gd name="T25" fmla="*/ 114 h 154"/>
              <a:gd name="T26" fmla="*/ 175 w 215"/>
              <a:gd name="T27" fmla="*/ 73 h 154"/>
              <a:gd name="T28" fmla="*/ 175 w 215"/>
              <a:gd name="T29" fmla="*/ 60 h 154"/>
              <a:gd name="T30" fmla="*/ 107 w 215"/>
              <a:gd name="T31" fmla="*/ 0 h 154"/>
              <a:gd name="T32" fmla="*/ 40 w 215"/>
              <a:gd name="T33" fmla="*/ 60 h 154"/>
              <a:gd name="T34" fmla="*/ 40 w 215"/>
              <a:gd name="T35" fmla="*/ 73 h 154"/>
              <a:gd name="T36" fmla="*/ 0 w 215"/>
              <a:gd name="T37" fmla="*/ 114 h 154"/>
              <a:gd name="T38" fmla="*/ 40 w 215"/>
              <a:gd name="T39" fmla="*/ 154 h 154"/>
              <a:gd name="T40" fmla="*/ 201 w 215"/>
              <a:gd name="T41" fmla="*/ 114 h 154"/>
              <a:gd name="T42" fmla="*/ 175 w 215"/>
              <a:gd name="T43" fmla="*/ 141 h 154"/>
              <a:gd name="T44" fmla="*/ 175 w 215"/>
              <a:gd name="T45" fmla="*/ 87 h 154"/>
              <a:gd name="T46" fmla="*/ 201 w 215"/>
              <a:gd name="T47" fmla="*/ 114 h 154"/>
              <a:gd name="T48" fmla="*/ 40 w 215"/>
              <a:gd name="T49" fmla="*/ 87 h 154"/>
              <a:gd name="T50" fmla="*/ 40 w 215"/>
              <a:gd name="T51" fmla="*/ 90 h 154"/>
              <a:gd name="T52" fmla="*/ 40 w 215"/>
              <a:gd name="T53" fmla="*/ 141 h 154"/>
              <a:gd name="T54" fmla="*/ 14 w 215"/>
              <a:gd name="T55" fmla="*/ 114 h 154"/>
              <a:gd name="T56" fmla="*/ 40 w 215"/>
              <a:gd name="T57" fmla="*/ 87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15" h="154">
                <a:moveTo>
                  <a:pt x="40" y="154"/>
                </a:moveTo>
                <a:cubicBezTo>
                  <a:pt x="47" y="154"/>
                  <a:pt x="47" y="154"/>
                  <a:pt x="47" y="154"/>
                </a:cubicBezTo>
                <a:cubicBezTo>
                  <a:pt x="51" y="154"/>
                  <a:pt x="54" y="151"/>
                  <a:pt x="54" y="147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80"/>
                  <a:pt x="54" y="80"/>
                  <a:pt x="54" y="80"/>
                </a:cubicBezTo>
                <a:cubicBezTo>
                  <a:pt x="54" y="60"/>
                  <a:pt x="54" y="60"/>
                  <a:pt x="54" y="60"/>
                </a:cubicBezTo>
                <a:cubicBezTo>
                  <a:pt x="54" y="58"/>
                  <a:pt x="54" y="13"/>
                  <a:pt x="107" y="13"/>
                </a:cubicBezTo>
                <a:cubicBezTo>
                  <a:pt x="160" y="13"/>
                  <a:pt x="161" y="58"/>
                  <a:pt x="161" y="60"/>
                </a:cubicBezTo>
                <a:cubicBezTo>
                  <a:pt x="161" y="80"/>
                  <a:pt x="161" y="80"/>
                  <a:pt x="161" y="80"/>
                </a:cubicBezTo>
                <a:cubicBezTo>
                  <a:pt x="161" y="147"/>
                  <a:pt x="161" y="147"/>
                  <a:pt x="161" y="147"/>
                </a:cubicBezTo>
                <a:cubicBezTo>
                  <a:pt x="161" y="151"/>
                  <a:pt x="164" y="154"/>
                  <a:pt x="168" y="154"/>
                </a:cubicBezTo>
                <a:cubicBezTo>
                  <a:pt x="175" y="154"/>
                  <a:pt x="175" y="154"/>
                  <a:pt x="175" y="154"/>
                </a:cubicBezTo>
                <a:cubicBezTo>
                  <a:pt x="197" y="154"/>
                  <a:pt x="215" y="136"/>
                  <a:pt x="215" y="114"/>
                </a:cubicBezTo>
                <a:cubicBezTo>
                  <a:pt x="215" y="92"/>
                  <a:pt x="197" y="73"/>
                  <a:pt x="175" y="73"/>
                </a:cubicBezTo>
                <a:cubicBezTo>
                  <a:pt x="175" y="60"/>
                  <a:pt x="175" y="60"/>
                  <a:pt x="175" y="60"/>
                </a:cubicBezTo>
                <a:cubicBezTo>
                  <a:pt x="175" y="59"/>
                  <a:pt x="174" y="0"/>
                  <a:pt x="107" y="0"/>
                </a:cubicBezTo>
                <a:cubicBezTo>
                  <a:pt x="41" y="0"/>
                  <a:pt x="40" y="59"/>
                  <a:pt x="40" y="60"/>
                </a:cubicBezTo>
                <a:cubicBezTo>
                  <a:pt x="40" y="73"/>
                  <a:pt x="40" y="73"/>
                  <a:pt x="40" y="73"/>
                </a:cubicBezTo>
                <a:cubicBezTo>
                  <a:pt x="18" y="73"/>
                  <a:pt x="0" y="92"/>
                  <a:pt x="0" y="114"/>
                </a:cubicBezTo>
                <a:cubicBezTo>
                  <a:pt x="0" y="136"/>
                  <a:pt x="18" y="154"/>
                  <a:pt x="40" y="154"/>
                </a:cubicBezTo>
                <a:close/>
                <a:moveTo>
                  <a:pt x="201" y="114"/>
                </a:moveTo>
                <a:cubicBezTo>
                  <a:pt x="201" y="129"/>
                  <a:pt x="189" y="141"/>
                  <a:pt x="175" y="141"/>
                </a:cubicBezTo>
                <a:cubicBezTo>
                  <a:pt x="175" y="87"/>
                  <a:pt x="175" y="87"/>
                  <a:pt x="175" y="87"/>
                </a:cubicBezTo>
                <a:cubicBezTo>
                  <a:pt x="189" y="87"/>
                  <a:pt x="201" y="99"/>
                  <a:pt x="201" y="114"/>
                </a:cubicBezTo>
                <a:close/>
                <a:moveTo>
                  <a:pt x="40" y="87"/>
                </a:moveTo>
                <a:cubicBezTo>
                  <a:pt x="40" y="90"/>
                  <a:pt x="40" y="90"/>
                  <a:pt x="40" y="90"/>
                </a:cubicBezTo>
                <a:cubicBezTo>
                  <a:pt x="40" y="141"/>
                  <a:pt x="40" y="141"/>
                  <a:pt x="40" y="141"/>
                </a:cubicBezTo>
                <a:cubicBezTo>
                  <a:pt x="26" y="141"/>
                  <a:pt x="14" y="129"/>
                  <a:pt x="14" y="114"/>
                </a:cubicBezTo>
                <a:cubicBezTo>
                  <a:pt x="14" y="99"/>
                  <a:pt x="26" y="87"/>
                  <a:pt x="40" y="8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590" name="Group 589"/>
          <p:cNvGrpSpPr/>
          <p:nvPr/>
        </p:nvGrpSpPr>
        <p:grpSpPr>
          <a:xfrm>
            <a:off x="6880225" y="2174875"/>
            <a:ext cx="379413" cy="404813"/>
            <a:chOff x="6880225" y="2174875"/>
            <a:chExt cx="379413" cy="404813"/>
          </a:xfrm>
        </p:grpSpPr>
        <p:sp>
          <p:nvSpPr>
            <p:cNvPr id="467" name="Freeform 80"/>
            <p:cNvSpPr>
              <a:spLocks noEditPoints="1"/>
            </p:cNvSpPr>
            <p:nvPr/>
          </p:nvSpPr>
          <p:spPr bwMode="auto">
            <a:xfrm>
              <a:off x="6880225" y="2174875"/>
              <a:ext cx="214313" cy="404813"/>
            </a:xfrm>
            <a:custGeom>
              <a:avLst/>
              <a:gdLst>
                <a:gd name="T0" fmla="*/ 7 w 114"/>
                <a:gd name="T1" fmla="*/ 155 h 215"/>
                <a:gd name="T2" fmla="*/ 44 w 114"/>
                <a:gd name="T3" fmla="*/ 155 h 215"/>
                <a:gd name="T4" fmla="*/ 102 w 114"/>
                <a:gd name="T5" fmla="*/ 213 h 215"/>
                <a:gd name="T6" fmla="*/ 107 w 114"/>
                <a:gd name="T7" fmla="*/ 215 h 215"/>
                <a:gd name="T8" fmla="*/ 110 w 114"/>
                <a:gd name="T9" fmla="*/ 215 h 215"/>
                <a:gd name="T10" fmla="*/ 114 w 114"/>
                <a:gd name="T11" fmla="*/ 208 h 215"/>
                <a:gd name="T12" fmla="*/ 114 w 114"/>
                <a:gd name="T13" fmla="*/ 7 h 215"/>
                <a:gd name="T14" fmla="*/ 110 w 114"/>
                <a:gd name="T15" fmla="*/ 1 h 215"/>
                <a:gd name="T16" fmla="*/ 102 w 114"/>
                <a:gd name="T17" fmla="*/ 2 h 215"/>
                <a:gd name="T18" fmla="*/ 44 w 114"/>
                <a:gd name="T19" fmla="*/ 61 h 215"/>
                <a:gd name="T20" fmla="*/ 7 w 114"/>
                <a:gd name="T21" fmla="*/ 61 h 215"/>
                <a:gd name="T22" fmla="*/ 0 w 114"/>
                <a:gd name="T23" fmla="*/ 67 h 215"/>
                <a:gd name="T24" fmla="*/ 0 w 114"/>
                <a:gd name="T25" fmla="*/ 148 h 215"/>
                <a:gd name="T26" fmla="*/ 7 w 114"/>
                <a:gd name="T27" fmla="*/ 155 h 215"/>
                <a:gd name="T28" fmla="*/ 13 w 114"/>
                <a:gd name="T29" fmla="*/ 74 h 215"/>
                <a:gd name="T30" fmla="*/ 47 w 114"/>
                <a:gd name="T31" fmla="*/ 74 h 215"/>
                <a:gd name="T32" fmla="*/ 52 w 114"/>
                <a:gd name="T33" fmla="*/ 72 h 215"/>
                <a:gd name="T34" fmla="*/ 100 w 114"/>
                <a:gd name="T35" fmla="*/ 23 h 215"/>
                <a:gd name="T36" fmla="*/ 100 w 114"/>
                <a:gd name="T37" fmla="*/ 192 h 215"/>
                <a:gd name="T38" fmla="*/ 52 w 114"/>
                <a:gd name="T39" fmla="*/ 143 h 215"/>
                <a:gd name="T40" fmla="*/ 47 w 114"/>
                <a:gd name="T41" fmla="*/ 141 h 215"/>
                <a:gd name="T42" fmla="*/ 13 w 114"/>
                <a:gd name="T43" fmla="*/ 141 h 215"/>
                <a:gd name="T44" fmla="*/ 13 w 114"/>
                <a:gd name="T45" fmla="*/ 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215">
                  <a:moveTo>
                    <a:pt x="7" y="155"/>
                  </a:moveTo>
                  <a:cubicBezTo>
                    <a:pt x="44" y="155"/>
                    <a:pt x="44" y="155"/>
                    <a:pt x="44" y="155"/>
                  </a:cubicBezTo>
                  <a:cubicBezTo>
                    <a:pt x="102" y="213"/>
                    <a:pt x="102" y="213"/>
                    <a:pt x="102" y="213"/>
                  </a:cubicBezTo>
                  <a:cubicBezTo>
                    <a:pt x="104" y="214"/>
                    <a:pt x="105" y="215"/>
                    <a:pt x="107" y="215"/>
                  </a:cubicBezTo>
                  <a:cubicBezTo>
                    <a:pt x="108" y="215"/>
                    <a:pt x="109" y="215"/>
                    <a:pt x="110" y="215"/>
                  </a:cubicBezTo>
                  <a:cubicBezTo>
                    <a:pt x="112" y="213"/>
                    <a:pt x="114" y="211"/>
                    <a:pt x="114" y="208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4"/>
                    <a:pt x="112" y="2"/>
                    <a:pt x="110" y="1"/>
                  </a:cubicBezTo>
                  <a:cubicBezTo>
                    <a:pt x="107" y="0"/>
                    <a:pt x="104" y="0"/>
                    <a:pt x="102" y="2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3" y="61"/>
                    <a:pt x="0" y="64"/>
                    <a:pt x="0" y="67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2"/>
                    <a:pt x="3" y="155"/>
                    <a:pt x="7" y="155"/>
                  </a:cubicBezTo>
                  <a:close/>
                  <a:moveTo>
                    <a:pt x="13" y="74"/>
                  </a:moveTo>
                  <a:cubicBezTo>
                    <a:pt x="47" y="74"/>
                    <a:pt x="47" y="74"/>
                    <a:pt x="47" y="74"/>
                  </a:cubicBezTo>
                  <a:cubicBezTo>
                    <a:pt x="49" y="74"/>
                    <a:pt x="50" y="73"/>
                    <a:pt x="52" y="72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0" y="192"/>
                    <a:pt x="100" y="192"/>
                    <a:pt x="100" y="192"/>
                  </a:cubicBezTo>
                  <a:cubicBezTo>
                    <a:pt x="52" y="143"/>
                    <a:pt x="52" y="143"/>
                    <a:pt x="52" y="143"/>
                  </a:cubicBezTo>
                  <a:cubicBezTo>
                    <a:pt x="50" y="142"/>
                    <a:pt x="49" y="141"/>
                    <a:pt x="47" y="141"/>
                  </a:cubicBezTo>
                  <a:cubicBezTo>
                    <a:pt x="13" y="141"/>
                    <a:pt x="13" y="141"/>
                    <a:pt x="13" y="141"/>
                  </a:cubicBezTo>
                  <a:lnTo>
                    <a:pt x="13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68" name="Freeform 81"/>
            <p:cNvSpPr>
              <a:spLocks/>
            </p:cNvSpPr>
            <p:nvPr/>
          </p:nvSpPr>
          <p:spPr bwMode="auto">
            <a:xfrm>
              <a:off x="7118350" y="2306638"/>
              <a:ext cx="141288" cy="141288"/>
            </a:xfrm>
            <a:custGeom>
              <a:avLst/>
              <a:gdLst>
                <a:gd name="T0" fmla="*/ 2 w 75"/>
                <a:gd name="T1" fmla="*/ 73 h 75"/>
                <a:gd name="T2" fmla="*/ 7 w 75"/>
                <a:gd name="T3" fmla="*/ 75 h 75"/>
                <a:gd name="T4" fmla="*/ 12 w 75"/>
                <a:gd name="T5" fmla="*/ 73 h 75"/>
                <a:gd name="T6" fmla="*/ 37 w 75"/>
                <a:gd name="T7" fmla="*/ 47 h 75"/>
                <a:gd name="T8" fmla="*/ 63 w 75"/>
                <a:gd name="T9" fmla="*/ 73 h 75"/>
                <a:gd name="T10" fmla="*/ 67 w 75"/>
                <a:gd name="T11" fmla="*/ 75 h 75"/>
                <a:gd name="T12" fmla="*/ 72 w 75"/>
                <a:gd name="T13" fmla="*/ 73 h 75"/>
                <a:gd name="T14" fmla="*/ 72 w 75"/>
                <a:gd name="T15" fmla="*/ 63 h 75"/>
                <a:gd name="T16" fmla="*/ 47 w 75"/>
                <a:gd name="T17" fmla="*/ 38 h 75"/>
                <a:gd name="T18" fmla="*/ 72 w 75"/>
                <a:gd name="T19" fmla="*/ 12 h 75"/>
                <a:gd name="T20" fmla="*/ 72 w 75"/>
                <a:gd name="T21" fmla="*/ 3 h 75"/>
                <a:gd name="T22" fmla="*/ 63 w 75"/>
                <a:gd name="T23" fmla="*/ 3 h 75"/>
                <a:gd name="T24" fmla="*/ 37 w 75"/>
                <a:gd name="T25" fmla="*/ 28 h 75"/>
                <a:gd name="T26" fmla="*/ 12 w 75"/>
                <a:gd name="T27" fmla="*/ 3 h 75"/>
                <a:gd name="T28" fmla="*/ 2 w 75"/>
                <a:gd name="T29" fmla="*/ 3 h 75"/>
                <a:gd name="T30" fmla="*/ 2 w 75"/>
                <a:gd name="T31" fmla="*/ 12 h 75"/>
                <a:gd name="T32" fmla="*/ 28 w 75"/>
                <a:gd name="T33" fmla="*/ 38 h 75"/>
                <a:gd name="T34" fmla="*/ 2 w 75"/>
                <a:gd name="T35" fmla="*/ 63 h 75"/>
                <a:gd name="T36" fmla="*/ 2 w 75"/>
                <a:gd name="T37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75">
                  <a:moveTo>
                    <a:pt x="2" y="73"/>
                  </a:moveTo>
                  <a:cubicBezTo>
                    <a:pt x="4" y="74"/>
                    <a:pt x="5" y="75"/>
                    <a:pt x="7" y="75"/>
                  </a:cubicBezTo>
                  <a:cubicBezTo>
                    <a:pt x="9" y="75"/>
                    <a:pt x="10" y="74"/>
                    <a:pt x="12" y="73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64" y="74"/>
                    <a:pt x="66" y="75"/>
                    <a:pt x="67" y="75"/>
                  </a:cubicBezTo>
                  <a:cubicBezTo>
                    <a:pt x="69" y="75"/>
                    <a:pt x="71" y="74"/>
                    <a:pt x="72" y="73"/>
                  </a:cubicBezTo>
                  <a:cubicBezTo>
                    <a:pt x="75" y="70"/>
                    <a:pt x="75" y="66"/>
                    <a:pt x="72" y="63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5" y="10"/>
                    <a:pt x="75" y="5"/>
                    <a:pt x="72" y="3"/>
                  </a:cubicBezTo>
                  <a:cubicBezTo>
                    <a:pt x="69" y="0"/>
                    <a:pt x="65" y="0"/>
                    <a:pt x="63" y="3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0" y="5"/>
                    <a:pt x="0" y="10"/>
                    <a:pt x="2" y="12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0" y="66"/>
                    <a:pt x="0" y="70"/>
                    <a:pt x="2" y="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9" name="Group 588"/>
          <p:cNvGrpSpPr/>
          <p:nvPr/>
        </p:nvGrpSpPr>
        <p:grpSpPr>
          <a:xfrm>
            <a:off x="6280150" y="2174875"/>
            <a:ext cx="328613" cy="404813"/>
            <a:chOff x="6280150" y="2174875"/>
            <a:chExt cx="328613" cy="404813"/>
          </a:xfrm>
        </p:grpSpPr>
        <p:sp>
          <p:nvSpPr>
            <p:cNvPr id="469" name="Freeform 82"/>
            <p:cNvSpPr>
              <a:spLocks noEditPoints="1"/>
            </p:cNvSpPr>
            <p:nvPr/>
          </p:nvSpPr>
          <p:spPr bwMode="auto">
            <a:xfrm>
              <a:off x="6280150" y="2174875"/>
              <a:ext cx="214313" cy="404813"/>
            </a:xfrm>
            <a:custGeom>
              <a:avLst/>
              <a:gdLst>
                <a:gd name="T0" fmla="*/ 7 w 114"/>
                <a:gd name="T1" fmla="*/ 155 h 215"/>
                <a:gd name="T2" fmla="*/ 44 w 114"/>
                <a:gd name="T3" fmla="*/ 155 h 215"/>
                <a:gd name="T4" fmla="*/ 103 w 114"/>
                <a:gd name="T5" fmla="*/ 213 h 215"/>
                <a:gd name="T6" fmla="*/ 107 w 114"/>
                <a:gd name="T7" fmla="*/ 215 h 215"/>
                <a:gd name="T8" fmla="*/ 110 w 114"/>
                <a:gd name="T9" fmla="*/ 215 h 215"/>
                <a:gd name="T10" fmla="*/ 114 w 114"/>
                <a:gd name="T11" fmla="*/ 208 h 215"/>
                <a:gd name="T12" fmla="*/ 114 w 114"/>
                <a:gd name="T13" fmla="*/ 7 h 215"/>
                <a:gd name="T14" fmla="*/ 110 w 114"/>
                <a:gd name="T15" fmla="*/ 1 h 215"/>
                <a:gd name="T16" fmla="*/ 103 w 114"/>
                <a:gd name="T17" fmla="*/ 2 h 215"/>
                <a:gd name="T18" fmla="*/ 44 w 114"/>
                <a:gd name="T19" fmla="*/ 61 h 215"/>
                <a:gd name="T20" fmla="*/ 7 w 114"/>
                <a:gd name="T21" fmla="*/ 61 h 215"/>
                <a:gd name="T22" fmla="*/ 0 w 114"/>
                <a:gd name="T23" fmla="*/ 67 h 215"/>
                <a:gd name="T24" fmla="*/ 0 w 114"/>
                <a:gd name="T25" fmla="*/ 148 h 215"/>
                <a:gd name="T26" fmla="*/ 7 w 114"/>
                <a:gd name="T27" fmla="*/ 155 h 215"/>
                <a:gd name="T28" fmla="*/ 14 w 114"/>
                <a:gd name="T29" fmla="*/ 74 h 215"/>
                <a:gd name="T30" fmla="*/ 47 w 114"/>
                <a:gd name="T31" fmla="*/ 74 h 215"/>
                <a:gd name="T32" fmla="*/ 52 w 114"/>
                <a:gd name="T33" fmla="*/ 72 h 215"/>
                <a:gd name="T34" fmla="*/ 101 w 114"/>
                <a:gd name="T35" fmla="*/ 23 h 215"/>
                <a:gd name="T36" fmla="*/ 101 w 114"/>
                <a:gd name="T37" fmla="*/ 192 h 215"/>
                <a:gd name="T38" fmla="*/ 52 w 114"/>
                <a:gd name="T39" fmla="*/ 143 h 215"/>
                <a:gd name="T40" fmla="*/ 47 w 114"/>
                <a:gd name="T41" fmla="*/ 141 h 215"/>
                <a:gd name="T42" fmla="*/ 14 w 114"/>
                <a:gd name="T43" fmla="*/ 141 h 215"/>
                <a:gd name="T44" fmla="*/ 14 w 114"/>
                <a:gd name="T45" fmla="*/ 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215">
                  <a:moveTo>
                    <a:pt x="7" y="155"/>
                  </a:moveTo>
                  <a:cubicBezTo>
                    <a:pt x="44" y="155"/>
                    <a:pt x="44" y="155"/>
                    <a:pt x="44" y="155"/>
                  </a:cubicBezTo>
                  <a:cubicBezTo>
                    <a:pt x="103" y="213"/>
                    <a:pt x="103" y="213"/>
                    <a:pt x="103" y="213"/>
                  </a:cubicBezTo>
                  <a:cubicBezTo>
                    <a:pt x="104" y="214"/>
                    <a:pt x="106" y="215"/>
                    <a:pt x="107" y="215"/>
                  </a:cubicBezTo>
                  <a:cubicBezTo>
                    <a:pt x="108" y="215"/>
                    <a:pt x="109" y="215"/>
                    <a:pt x="110" y="215"/>
                  </a:cubicBezTo>
                  <a:cubicBezTo>
                    <a:pt x="113" y="213"/>
                    <a:pt x="114" y="211"/>
                    <a:pt x="114" y="208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4"/>
                    <a:pt x="113" y="2"/>
                    <a:pt x="110" y="1"/>
                  </a:cubicBezTo>
                  <a:cubicBezTo>
                    <a:pt x="107" y="0"/>
                    <a:pt x="105" y="0"/>
                    <a:pt x="103" y="2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3" y="61"/>
                    <a:pt x="0" y="64"/>
                    <a:pt x="0" y="67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2"/>
                    <a:pt x="3" y="155"/>
                    <a:pt x="7" y="155"/>
                  </a:cubicBezTo>
                  <a:close/>
                  <a:moveTo>
                    <a:pt x="14" y="74"/>
                  </a:moveTo>
                  <a:cubicBezTo>
                    <a:pt x="47" y="74"/>
                    <a:pt x="47" y="74"/>
                    <a:pt x="47" y="74"/>
                  </a:cubicBezTo>
                  <a:cubicBezTo>
                    <a:pt x="49" y="74"/>
                    <a:pt x="51" y="73"/>
                    <a:pt x="52" y="72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101" y="192"/>
                    <a:pt x="101" y="192"/>
                    <a:pt x="101" y="192"/>
                  </a:cubicBezTo>
                  <a:cubicBezTo>
                    <a:pt x="52" y="143"/>
                    <a:pt x="52" y="143"/>
                    <a:pt x="52" y="143"/>
                  </a:cubicBezTo>
                  <a:cubicBezTo>
                    <a:pt x="51" y="142"/>
                    <a:pt x="49" y="141"/>
                    <a:pt x="47" y="141"/>
                  </a:cubicBezTo>
                  <a:cubicBezTo>
                    <a:pt x="14" y="141"/>
                    <a:pt x="14" y="141"/>
                    <a:pt x="14" y="141"/>
                  </a:cubicBezTo>
                  <a:lnTo>
                    <a:pt x="14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0" name="Freeform 83"/>
            <p:cNvSpPr>
              <a:spLocks/>
            </p:cNvSpPr>
            <p:nvPr/>
          </p:nvSpPr>
          <p:spPr bwMode="auto">
            <a:xfrm>
              <a:off x="6521450" y="2301875"/>
              <a:ext cx="87313" cy="150813"/>
            </a:xfrm>
            <a:custGeom>
              <a:avLst/>
              <a:gdLst>
                <a:gd name="T0" fmla="*/ 6 w 47"/>
                <a:gd name="T1" fmla="*/ 68 h 81"/>
                <a:gd name="T2" fmla="*/ 0 w 47"/>
                <a:gd name="T3" fmla="*/ 74 h 81"/>
                <a:gd name="T4" fmla="*/ 6 w 47"/>
                <a:gd name="T5" fmla="*/ 81 h 81"/>
                <a:gd name="T6" fmla="*/ 47 w 47"/>
                <a:gd name="T7" fmla="*/ 41 h 81"/>
                <a:gd name="T8" fmla="*/ 6 w 47"/>
                <a:gd name="T9" fmla="*/ 0 h 81"/>
                <a:gd name="T10" fmla="*/ 0 w 47"/>
                <a:gd name="T11" fmla="*/ 7 h 81"/>
                <a:gd name="T12" fmla="*/ 6 w 47"/>
                <a:gd name="T13" fmla="*/ 14 h 81"/>
                <a:gd name="T14" fmla="*/ 33 w 47"/>
                <a:gd name="T15" fmla="*/ 41 h 81"/>
                <a:gd name="T16" fmla="*/ 6 w 47"/>
                <a:gd name="T17" fmla="*/ 6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81">
                  <a:moveTo>
                    <a:pt x="6" y="68"/>
                  </a:moveTo>
                  <a:cubicBezTo>
                    <a:pt x="3" y="68"/>
                    <a:pt x="0" y="71"/>
                    <a:pt x="0" y="74"/>
                  </a:cubicBezTo>
                  <a:cubicBezTo>
                    <a:pt x="0" y="78"/>
                    <a:pt x="3" y="81"/>
                    <a:pt x="6" y="81"/>
                  </a:cubicBezTo>
                  <a:cubicBezTo>
                    <a:pt x="28" y="81"/>
                    <a:pt x="47" y="63"/>
                    <a:pt x="47" y="41"/>
                  </a:cubicBezTo>
                  <a:cubicBezTo>
                    <a:pt x="47" y="19"/>
                    <a:pt x="28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21" y="14"/>
                    <a:pt x="33" y="26"/>
                    <a:pt x="33" y="41"/>
                  </a:cubicBezTo>
                  <a:cubicBezTo>
                    <a:pt x="33" y="56"/>
                    <a:pt x="21" y="68"/>
                    <a:pt x="6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88" name="Group 587"/>
          <p:cNvGrpSpPr/>
          <p:nvPr/>
        </p:nvGrpSpPr>
        <p:grpSpPr>
          <a:xfrm>
            <a:off x="5626100" y="2174875"/>
            <a:ext cx="390526" cy="404813"/>
            <a:chOff x="5626100" y="2174875"/>
            <a:chExt cx="390526" cy="404813"/>
          </a:xfrm>
        </p:grpSpPr>
        <p:sp>
          <p:nvSpPr>
            <p:cNvPr id="471" name="Freeform 84"/>
            <p:cNvSpPr>
              <a:spLocks noEditPoints="1"/>
            </p:cNvSpPr>
            <p:nvPr/>
          </p:nvSpPr>
          <p:spPr bwMode="auto">
            <a:xfrm>
              <a:off x="5626100" y="2174875"/>
              <a:ext cx="212725" cy="404813"/>
            </a:xfrm>
            <a:custGeom>
              <a:avLst/>
              <a:gdLst>
                <a:gd name="T0" fmla="*/ 7 w 114"/>
                <a:gd name="T1" fmla="*/ 155 h 215"/>
                <a:gd name="T2" fmla="*/ 44 w 114"/>
                <a:gd name="T3" fmla="*/ 155 h 215"/>
                <a:gd name="T4" fmla="*/ 103 w 114"/>
                <a:gd name="T5" fmla="*/ 213 h 215"/>
                <a:gd name="T6" fmla="*/ 108 w 114"/>
                <a:gd name="T7" fmla="*/ 215 h 215"/>
                <a:gd name="T8" fmla="*/ 110 w 114"/>
                <a:gd name="T9" fmla="*/ 215 h 215"/>
                <a:gd name="T10" fmla="*/ 114 w 114"/>
                <a:gd name="T11" fmla="*/ 208 h 215"/>
                <a:gd name="T12" fmla="*/ 114 w 114"/>
                <a:gd name="T13" fmla="*/ 7 h 215"/>
                <a:gd name="T14" fmla="*/ 110 w 114"/>
                <a:gd name="T15" fmla="*/ 1 h 215"/>
                <a:gd name="T16" fmla="*/ 103 w 114"/>
                <a:gd name="T17" fmla="*/ 2 h 215"/>
                <a:gd name="T18" fmla="*/ 44 w 114"/>
                <a:gd name="T19" fmla="*/ 61 h 215"/>
                <a:gd name="T20" fmla="*/ 7 w 114"/>
                <a:gd name="T21" fmla="*/ 61 h 215"/>
                <a:gd name="T22" fmla="*/ 0 w 114"/>
                <a:gd name="T23" fmla="*/ 67 h 215"/>
                <a:gd name="T24" fmla="*/ 0 w 114"/>
                <a:gd name="T25" fmla="*/ 148 h 215"/>
                <a:gd name="T26" fmla="*/ 7 w 114"/>
                <a:gd name="T27" fmla="*/ 155 h 215"/>
                <a:gd name="T28" fmla="*/ 14 w 114"/>
                <a:gd name="T29" fmla="*/ 74 h 215"/>
                <a:gd name="T30" fmla="*/ 47 w 114"/>
                <a:gd name="T31" fmla="*/ 74 h 215"/>
                <a:gd name="T32" fmla="*/ 52 w 114"/>
                <a:gd name="T33" fmla="*/ 72 h 215"/>
                <a:gd name="T34" fmla="*/ 101 w 114"/>
                <a:gd name="T35" fmla="*/ 23 h 215"/>
                <a:gd name="T36" fmla="*/ 101 w 114"/>
                <a:gd name="T37" fmla="*/ 192 h 215"/>
                <a:gd name="T38" fmla="*/ 52 w 114"/>
                <a:gd name="T39" fmla="*/ 143 h 215"/>
                <a:gd name="T40" fmla="*/ 47 w 114"/>
                <a:gd name="T41" fmla="*/ 141 h 215"/>
                <a:gd name="T42" fmla="*/ 14 w 114"/>
                <a:gd name="T43" fmla="*/ 141 h 215"/>
                <a:gd name="T44" fmla="*/ 14 w 114"/>
                <a:gd name="T45" fmla="*/ 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215">
                  <a:moveTo>
                    <a:pt x="7" y="155"/>
                  </a:moveTo>
                  <a:cubicBezTo>
                    <a:pt x="44" y="155"/>
                    <a:pt x="44" y="155"/>
                    <a:pt x="44" y="155"/>
                  </a:cubicBezTo>
                  <a:cubicBezTo>
                    <a:pt x="103" y="213"/>
                    <a:pt x="103" y="213"/>
                    <a:pt x="103" y="213"/>
                  </a:cubicBezTo>
                  <a:cubicBezTo>
                    <a:pt x="104" y="214"/>
                    <a:pt x="106" y="215"/>
                    <a:pt x="108" y="215"/>
                  </a:cubicBezTo>
                  <a:cubicBezTo>
                    <a:pt x="108" y="215"/>
                    <a:pt x="109" y="215"/>
                    <a:pt x="110" y="215"/>
                  </a:cubicBezTo>
                  <a:cubicBezTo>
                    <a:pt x="113" y="213"/>
                    <a:pt x="114" y="211"/>
                    <a:pt x="114" y="208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4"/>
                    <a:pt x="113" y="2"/>
                    <a:pt x="110" y="1"/>
                  </a:cubicBezTo>
                  <a:cubicBezTo>
                    <a:pt x="108" y="0"/>
                    <a:pt x="105" y="0"/>
                    <a:pt x="103" y="2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3" y="61"/>
                    <a:pt x="0" y="64"/>
                    <a:pt x="0" y="67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2"/>
                    <a:pt x="3" y="155"/>
                    <a:pt x="7" y="155"/>
                  </a:cubicBezTo>
                  <a:close/>
                  <a:moveTo>
                    <a:pt x="14" y="74"/>
                  </a:moveTo>
                  <a:cubicBezTo>
                    <a:pt x="47" y="74"/>
                    <a:pt x="47" y="74"/>
                    <a:pt x="47" y="74"/>
                  </a:cubicBezTo>
                  <a:cubicBezTo>
                    <a:pt x="49" y="74"/>
                    <a:pt x="51" y="73"/>
                    <a:pt x="52" y="72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101" y="192"/>
                    <a:pt x="101" y="192"/>
                    <a:pt x="101" y="192"/>
                  </a:cubicBezTo>
                  <a:cubicBezTo>
                    <a:pt x="52" y="143"/>
                    <a:pt x="52" y="143"/>
                    <a:pt x="52" y="143"/>
                  </a:cubicBezTo>
                  <a:cubicBezTo>
                    <a:pt x="51" y="142"/>
                    <a:pt x="49" y="141"/>
                    <a:pt x="47" y="141"/>
                  </a:cubicBezTo>
                  <a:cubicBezTo>
                    <a:pt x="14" y="141"/>
                    <a:pt x="14" y="141"/>
                    <a:pt x="14" y="141"/>
                  </a:cubicBezTo>
                  <a:lnTo>
                    <a:pt x="14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2" name="Freeform 85"/>
            <p:cNvSpPr>
              <a:spLocks/>
            </p:cNvSpPr>
            <p:nvPr/>
          </p:nvSpPr>
          <p:spPr bwMode="auto">
            <a:xfrm>
              <a:off x="5865813" y="2301875"/>
              <a:ext cx="88900" cy="150813"/>
            </a:xfrm>
            <a:custGeom>
              <a:avLst/>
              <a:gdLst>
                <a:gd name="T0" fmla="*/ 6 w 47"/>
                <a:gd name="T1" fmla="*/ 68 h 81"/>
                <a:gd name="T2" fmla="*/ 0 w 47"/>
                <a:gd name="T3" fmla="*/ 74 h 81"/>
                <a:gd name="T4" fmla="*/ 6 w 47"/>
                <a:gd name="T5" fmla="*/ 81 h 81"/>
                <a:gd name="T6" fmla="*/ 47 w 47"/>
                <a:gd name="T7" fmla="*/ 41 h 81"/>
                <a:gd name="T8" fmla="*/ 6 w 47"/>
                <a:gd name="T9" fmla="*/ 0 h 81"/>
                <a:gd name="T10" fmla="*/ 0 w 47"/>
                <a:gd name="T11" fmla="*/ 7 h 81"/>
                <a:gd name="T12" fmla="*/ 6 w 47"/>
                <a:gd name="T13" fmla="*/ 14 h 81"/>
                <a:gd name="T14" fmla="*/ 33 w 47"/>
                <a:gd name="T15" fmla="*/ 41 h 81"/>
                <a:gd name="T16" fmla="*/ 6 w 47"/>
                <a:gd name="T17" fmla="*/ 6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81">
                  <a:moveTo>
                    <a:pt x="6" y="68"/>
                  </a:moveTo>
                  <a:cubicBezTo>
                    <a:pt x="3" y="68"/>
                    <a:pt x="0" y="71"/>
                    <a:pt x="0" y="74"/>
                  </a:cubicBezTo>
                  <a:cubicBezTo>
                    <a:pt x="0" y="78"/>
                    <a:pt x="3" y="81"/>
                    <a:pt x="6" y="81"/>
                  </a:cubicBezTo>
                  <a:cubicBezTo>
                    <a:pt x="29" y="81"/>
                    <a:pt x="47" y="63"/>
                    <a:pt x="47" y="41"/>
                  </a:cubicBezTo>
                  <a:cubicBezTo>
                    <a:pt x="47" y="19"/>
                    <a:pt x="29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21" y="14"/>
                    <a:pt x="33" y="26"/>
                    <a:pt x="33" y="41"/>
                  </a:cubicBezTo>
                  <a:cubicBezTo>
                    <a:pt x="33" y="56"/>
                    <a:pt x="21" y="68"/>
                    <a:pt x="6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3" name="Freeform 86"/>
            <p:cNvSpPr>
              <a:spLocks/>
            </p:cNvSpPr>
            <p:nvPr/>
          </p:nvSpPr>
          <p:spPr bwMode="auto">
            <a:xfrm>
              <a:off x="5865813" y="2238375"/>
              <a:ext cx="150813" cy="279400"/>
            </a:xfrm>
            <a:custGeom>
              <a:avLst/>
              <a:gdLst>
                <a:gd name="T0" fmla="*/ 6 w 80"/>
                <a:gd name="T1" fmla="*/ 148 h 148"/>
                <a:gd name="T2" fmla="*/ 80 w 80"/>
                <a:gd name="T3" fmla="*/ 74 h 148"/>
                <a:gd name="T4" fmla="*/ 6 w 80"/>
                <a:gd name="T5" fmla="*/ 0 h 148"/>
                <a:gd name="T6" fmla="*/ 0 w 80"/>
                <a:gd name="T7" fmla="*/ 7 h 148"/>
                <a:gd name="T8" fmla="*/ 6 w 80"/>
                <a:gd name="T9" fmla="*/ 13 h 148"/>
                <a:gd name="T10" fmla="*/ 67 w 80"/>
                <a:gd name="T11" fmla="*/ 74 h 148"/>
                <a:gd name="T12" fmla="*/ 6 w 80"/>
                <a:gd name="T13" fmla="*/ 134 h 148"/>
                <a:gd name="T14" fmla="*/ 0 w 80"/>
                <a:gd name="T15" fmla="*/ 141 h 148"/>
                <a:gd name="T16" fmla="*/ 6 w 80"/>
                <a:gd name="T17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148">
                  <a:moveTo>
                    <a:pt x="6" y="148"/>
                  </a:moveTo>
                  <a:cubicBezTo>
                    <a:pt x="47" y="148"/>
                    <a:pt x="80" y="114"/>
                    <a:pt x="80" y="74"/>
                  </a:cubicBezTo>
                  <a:cubicBezTo>
                    <a:pt x="80" y="33"/>
                    <a:pt x="47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40" y="13"/>
                    <a:pt x="67" y="40"/>
                    <a:pt x="67" y="74"/>
                  </a:cubicBezTo>
                  <a:cubicBezTo>
                    <a:pt x="67" y="107"/>
                    <a:pt x="40" y="134"/>
                    <a:pt x="6" y="134"/>
                  </a:cubicBezTo>
                  <a:cubicBezTo>
                    <a:pt x="3" y="134"/>
                    <a:pt x="0" y="137"/>
                    <a:pt x="0" y="141"/>
                  </a:cubicBezTo>
                  <a:cubicBezTo>
                    <a:pt x="0" y="145"/>
                    <a:pt x="3" y="148"/>
                    <a:pt x="6" y="1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4" name="Group 603"/>
          <p:cNvGrpSpPr/>
          <p:nvPr/>
        </p:nvGrpSpPr>
        <p:grpSpPr>
          <a:xfrm>
            <a:off x="2500313" y="3454400"/>
            <a:ext cx="404813" cy="342900"/>
            <a:chOff x="2500313" y="3454400"/>
            <a:chExt cx="404813" cy="342900"/>
          </a:xfrm>
        </p:grpSpPr>
        <p:sp>
          <p:nvSpPr>
            <p:cNvPr id="474" name="Freeform 87"/>
            <p:cNvSpPr>
              <a:spLocks noEditPoints="1"/>
            </p:cNvSpPr>
            <p:nvPr/>
          </p:nvSpPr>
          <p:spPr bwMode="auto">
            <a:xfrm>
              <a:off x="2500313" y="3454400"/>
              <a:ext cx="404813" cy="342900"/>
            </a:xfrm>
            <a:custGeom>
              <a:avLst/>
              <a:gdLst>
                <a:gd name="T0" fmla="*/ 208 w 215"/>
                <a:gd name="T1" fmla="*/ 0 h 182"/>
                <a:gd name="T2" fmla="*/ 7 w 215"/>
                <a:gd name="T3" fmla="*/ 0 h 182"/>
                <a:gd name="T4" fmla="*/ 0 w 215"/>
                <a:gd name="T5" fmla="*/ 7 h 182"/>
                <a:gd name="T6" fmla="*/ 0 w 215"/>
                <a:gd name="T7" fmla="*/ 175 h 182"/>
                <a:gd name="T8" fmla="*/ 7 w 215"/>
                <a:gd name="T9" fmla="*/ 182 h 182"/>
                <a:gd name="T10" fmla="*/ 208 w 215"/>
                <a:gd name="T11" fmla="*/ 182 h 182"/>
                <a:gd name="T12" fmla="*/ 215 w 215"/>
                <a:gd name="T13" fmla="*/ 175 h 182"/>
                <a:gd name="T14" fmla="*/ 215 w 215"/>
                <a:gd name="T15" fmla="*/ 7 h 182"/>
                <a:gd name="T16" fmla="*/ 208 w 215"/>
                <a:gd name="T17" fmla="*/ 0 h 182"/>
                <a:gd name="T18" fmla="*/ 201 w 215"/>
                <a:gd name="T19" fmla="*/ 14 h 182"/>
                <a:gd name="T20" fmla="*/ 201 w 215"/>
                <a:gd name="T21" fmla="*/ 41 h 182"/>
                <a:gd name="T22" fmla="*/ 14 w 215"/>
                <a:gd name="T23" fmla="*/ 41 h 182"/>
                <a:gd name="T24" fmla="*/ 14 w 215"/>
                <a:gd name="T25" fmla="*/ 14 h 182"/>
                <a:gd name="T26" fmla="*/ 201 w 215"/>
                <a:gd name="T27" fmla="*/ 14 h 182"/>
                <a:gd name="T28" fmla="*/ 14 w 215"/>
                <a:gd name="T29" fmla="*/ 168 h 182"/>
                <a:gd name="T30" fmla="*/ 14 w 215"/>
                <a:gd name="T31" fmla="*/ 54 h 182"/>
                <a:gd name="T32" fmla="*/ 201 w 215"/>
                <a:gd name="T33" fmla="*/ 54 h 182"/>
                <a:gd name="T34" fmla="*/ 201 w 215"/>
                <a:gd name="T35" fmla="*/ 168 h 182"/>
                <a:gd name="T36" fmla="*/ 14 w 215"/>
                <a:gd name="T37" fmla="*/ 16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182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79"/>
                    <a:pt x="3" y="182"/>
                    <a:pt x="7" y="182"/>
                  </a:cubicBezTo>
                  <a:cubicBezTo>
                    <a:pt x="208" y="182"/>
                    <a:pt x="208" y="182"/>
                    <a:pt x="208" y="182"/>
                  </a:cubicBezTo>
                  <a:cubicBezTo>
                    <a:pt x="212" y="182"/>
                    <a:pt x="215" y="179"/>
                    <a:pt x="215" y="175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lose/>
                  <a:moveTo>
                    <a:pt x="201" y="14"/>
                  </a:moveTo>
                  <a:cubicBezTo>
                    <a:pt x="201" y="41"/>
                    <a:pt x="201" y="41"/>
                    <a:pt x="201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14"/>
                    <a:pt x="14" y="14"/>
                    <a:pt x="14" y="14"/>
                  </a:cubicBezTo>
                  <a:lnTo>
                    <a:pt x="201" y="14"/>
                  </a:lnTo>
                  <a:close/>
                  <a:moveTo>
                    <a:pt x="14" y="168"/>
                  </a:moveTo>
                  <a:cubicBezTo>
                    <a:pt x="14" y="54"/>
                    <a:pt x="14" y="54"/>
                    <a:pt x="14" y="54"/>
                  </a:cubicBezTo>
                  <a:cubicBezTo>
                    <a:pt x="201" y="54"/>
                    <a:pt x="201" y="54"/>
                    <a:pt x="201" y="54"/>
                  </a:cubicBezTo>
                  <a:cubicBezTo>
                    <a:pt x="201" y="168"/>
                    <a:pt x="201" y="168"/>
                    <a:pt x="201" y="168"/>
                  </a:cubicBezTo>
                  <a:lnTo>
                    <a:pt x="14" y="1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5" name="Freeform 88"/>
            <p:cNvSpPr>
              <a:spLocks/>
            </p:cNvSpPr>
            <p:nvPr/>
          </p:nvSpPr>
          <p:spPr bwMode="auto">
            <a:xfrm>
              <a:off x="2551113" y="3492500"/>
              <a:ext cx="25400" cy="26988"/>
            </a:xfrm>
            <a:custGeom>
              <a:avLst/>
              <a:gdLst>
                <a:gd name="T0" fmla="*/ 7 w 13"/>
                <a:gd name="T1" fmla="*/ 14 h 14"/>
                <a:gd name="T2" fmla="*/ 12 w 13"/>
                <a:gd name="T3" fmla="*/ 12 h 14"/>
                <a:gd name="T4" fmla="*/ 13 w 13"/>
                <a:gd name="T5" fmla="*/ 7 h 14"/>
                <a:gd name="T6" fmla="*/ 12 w 13"/>
                <a:gd name="T7" fmla="*/ 2 h 14"/>
                <a:gd name="T8" fmla="*/ 2 w 13"/>
                <a:gd name="T9" fmla="*/ 2 h 14"/>
                <a:gd name="T10" fmla="*/ 0 w 13"/>
                <a:gd name="T11" fmla="*/ 7 h 14"/>
                <a:gd name="T12" fmla="*/ 2 w 13"/>
                <a:gd name="T13" fmla="*/ 12 h 14"/>
                <a:gd name="T14" fmla="*/ 7 w 13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7" y="14"/>
                  </a:moveTo>
                  <a:cubicBezTo>
                    <a:pt x="9" y="14"/>
                    <a:pt x="10" y="13"/>
                    <a:pt x="12" y="12"/>
                  </a:cubicBezTo>
                  <a:cubicBezTo>
                    <a:pt x="13" y="11"/>
                    <a:pt x="13" y="9"/>
                    <a:pt x="13" y="7"/>
                  </a:cubicBezTo>
                  <a:cubicBezTo>
                    <a:pt x="13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6" name="Freeform 89"/>
            <p:cNvSpPr>
              <a:spLocks/>
            </p:cNvSpPr>
            <p:nvPr/>
          </p:nvSpPr>
          <p:spPr bwMode="auto">
            <a:xfrm>
              <a:off x="2589213" y="3492500"/>
              <a:ext cx="25400" cy="26988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0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7" name="Freeform 90"/>
            <p:cNvSpPr>
              <a:spLocks/>
            </p:cNvSpPr>
            <p:nvPr/>
          </p:nvSpPr>
          <p:spPr bwMode="auto">
            <a:xfrm>
              <a:off x="2627313" y="3492500"/>
              <a:ext cx="25400" cy="26988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8" name="Freeform 91"/>
            <p:cNvSpPr>
              <a:spLocks/>
            </p:cNvSpPr>
            <p:nvPr/>
          </p:nvSpPr>
          <p:spPr bwMode="auto">
            <a:xfrm>
              <a:off x="2551113" y="3581400"/>
              <a:ext cx="158750" cy="25400"/>
            </a:xfrm>
            <a:custGeom>
              <a:avLst/>
              <a:gdLst>
                <a:gd name="T0" fmla="*/ 77 w 84"/>
                <a:gd name="T1" fmla="*/ 0 h 14"/>
                <a:gd name="T2" fmla="*/ 7 w 84"/>
                <a:gd name="T3" fmla="*/ 0 h 14"/>
                <a:gd name="T4" fmla="*/ 0 w 84"/>
                <a:gd name="T5" fmla="*/ 7 h 14"/>
                <a:gd name="T6" fmla="*/ 7 w 84"/>
                <a:gd name="T7" fmla="*/ 14 h 14"/>
                <a:gd name="T8" fmla="*/ 77 w 84"/>
                <a:gd name="T9" fmla="*/ 14 h 14"/>
                <a:gd name="T10" fmla="*/ 84 w 84"/>
                <a:gd name="T11" fmla="*/ 7 h 14"/>
                <a:gd name="T12" fmla="*/ 77 w 8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4">
                  <a:moveTo>
                    <a:pt x="7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81" y="14"/>
                    <a:pt x="84" y="11"/>
                    <a:pt x="84" y="7"/>
                  </a:cubicBezTo>
                  <a:cubicBezTo>
                    <a:pt x="84" y="3"/>
                    <a:pt x="81" y="0"/>
                    <a:pt x="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9" name="Freeform 92"/>
            <p:cNvSpPr>
              <a:spLocks/>
            </p:cNvSpPr>
            <p:nvPr/>
          </p:nvSpPr>
          <p:spPr bwMode="auto">
            <a:xfrm>
              <a:off x="2551113" y="3632200"/>
              <a:ext cx="158750" cy="25400"/>
            </a:xfrm>
            <a:custGeom>
              <a:avLst/>
              <a:gdLst>
                <a:gd name="T0" fmla="*/ 77 w 84"/>
                <a:gd name="T1" fmla="*/ 0 h 14"/>
                <a:gd name="T2" fmla="*/ 7 w 84"/>
                <a:gd name="T3" fmla="*/ 0 h 14"/>
                <a:gd name="T4" fmla="*/ 0 w 84"/>
                <a:gd name="T5" fmla="*/ 7 h 14"/>
                <a:gd name="T6" fmla="*/ 7 w 84"/>
                <a:gd name="T7" fmla="*/ 14 h 14"/>
                <a:gd name="T8" fmla="*/ 77 w 84"/>
                <a:gd name="T9" fmla="*/ 14 h 14"/>
                <a:gd name="T10" fmla="*/ 84 w 84"/>
                <a:gd name="T11" fmla="*/ 7 h 14"/>
                <a:gd name="T12" fmla="*/ 77 w 8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4">
                  <a:moveTo>
                    <a:pt x="7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81" y="14"/>
                    <a:pt x="84" y="11"/>
                    <a:pt x="84" y="7"/>
                  </a:cubicBezTo>
                  <a:cubicBezTo>
                    <a:pt x="84" y="3"/>
                    <a:pt x="81" y="0"/>
                    <a:pt x="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0" name="Freeform 93"/>
            <p:cNvSpPr>
              <a:spLocks/>
            </p:cNvSpPr>
            <p:nvPr/>
          </p:nvSpPr>
          <p:spPr bwMode="auto">
            <a:xfrm>
              <a:off x="2551113" y="3683000"/>
              <a:ext cx="158750" cy="25400"/>
            </a:xfrm>
            <a:custGeom>
              <a:avLst/>
              <a:gdLst>
                <a:gd name="T0" fmla="*/ 77 w 84"/>
                <a:gd name="T1" fmla="*/ 0 h 14"/>
                <a:gd name="T2" fmla="*/ 7 w 84"/>
                <a:gd name="T3" fmla="*/ 0 h 14"/>
                <a:gd name="T4" fmla="*/ 0 w 84"/>
                <a:gd name="T5" fmla="*/ 7 h 14"/>
                <a:gd name="T6" fmla="*/ 7 w 84"/>
                <a:gd name="T7" fmla="*/ 14 h 14"/>
                <a:gd name="T8" fmla="*/ 77 w 84"/>
                <a:gd name="T9" fmla="*/ 14 h 14"/>
                <a:gd name="T10" fmla="*/ 84 w 84"/>
                <a:gd name="T11" fmla="*/ 7 h 14"/>
                <a:gd name="T12" fmla="*/ 77 w 8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4">
                  <a:moveTo>
                    <a:pt x="7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81" y="14"/>
                    <a:pt x="84" y="11"/>
                    <a:pt x="84" y="7"/>
                  </a:cubicBezTo>
                  <a:cubicBezTo>
                    <a:pt x="84" y="3"/>
                    <a:pt x="81" y="0"/>
                    <a:pt x="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1" name="Freeform 94"/>
            <p:cNvSpPr>
              <a:spLocks noEditPoints="1"/>
            </p:cNvSpPr>
            <p:nvPr/>
          </p:nvSpPr>
          <p:spPr bwMode="auto">
            <a:xfrm>
              <a:off x="2733675" y="3581400"/>
              <a:ext cx="120650" cy="127000"/>
            </a:xfrm>
            <a:custGeom>
              <a:avLst/>
              <a:gdLst>
                <a:gd name="T0" fmla="*/ 57 w 64"/>
                <a:gd name="T1" fmla="*/ 0 h 68"/>
                <a:gd name="T2" fmla="*/ 7 w 64"/>
                <a:gd name="T3" fmla="*/ 0 h 68"/>
                <a:gd name="T4" fmla="*/ 0 w 64"/>
                <a:gd name="T5" fmla="*/ 7 h 68"/>
                <a:gd name="T6" fmla="*/ 0 w 64"/>
                <a:gd name="T7" fmla="*/ 61 h 68"/>
                <a:gd name="T8" fmla="*/ 7 w 64"/>
                <a:gd name="T9" fmla="*/ 68 h 68"/>
                <a:gd name="T10" fmla="*/ 57 w 64"/>
                <a:gd name="T11" fmla="*/ 68 h 68"/>
                <a:gd name="T12" fmla="*/ 64 w 64"/>
                <a:gd name="T13" fmla="*/ 61 h 68"/>
                <a:gd name="T14" fmla="*/ 64 w 64"/>
                <a:gd name="T15" fmla="*/ 7 h 68"/>
                <a:gd name="T16" fmla="*/ 57 w 64"/>
                <a:gd name="T17" fmla="*/ 0 h 68"/>
                <a:gd name="T18" fmla="*/ 51 w 64"/>
                <a:gd name="T19" fmla="*/ 54 h 68"/>
                <a:gd name="T20" fmla="*/ 14 w 64"/>
                <a:gd name="T21" fmla="*/ 54 h 68"/>
                <a:gd name="T22" fmla="*/ 14 w 64"/>
                <a:gd name="T23" fmla="*/ 14 h 68"/>
                <a:gd name="T24" fmla="*/ 51 w 64"/>
                <a:gd name="T25" fmla="*/ 14 h 68"/>
                <a:gd name="T26" fmla="*/ 51 w 64"/>
                <a:gd name="T27" fmla="*/ 5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68">
                  <a:moveTo>
                    <a:pt x="5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5"/>
                    <a:pt x="3" y="68"/>
                    <a:pt x="7" y="68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61" y="68"/>
                    <a:pt x="64" y="65"/>
                    <a:pt x="64" y="61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3"/>
                    <a:pt x="61" y="0"/>
                    <a:pt x="57" y="0"/>
                  </a:cubicBezTo>
                  <a:close/>
                  <a:moveTo>
                    <a:pt x="51" y="54"/>
                  </a:moveTo>
                  <a:cubicBezTo>
                    <a:pt x="14" y="54"/>
                    <a:pt x="14" y="54"/>
                    <a:pt x="14" y="5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51" y="14"/>
                    <a:pt x="51" y="14"/>
                    <a:pt x="51" y="14"/>
                  </a:cubicBezTo>
                  <a:lnTo>
                    <a:pt x="51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3" name="Group 602"/>
          <p:cNvGrpSpPr/>
          <p:nvPr/>
        </p:nvGrpSpPr>
        <p:grpSpPr>
          <a:xfrm>
            <a:off x="3124200" y="3454400"/>
            <a:ext cx="403225" cy="342900"/>
            <a:chOff x="3124200" y="3454400"/>
            <a:chExt cx="403225" cy="342900"/>
          </a:xfrm>
        </p:grpSpPr>
        <p:sp>
          <p:nvSpPr>
            <p:cNvPr id="482" name="Freeform 95"/>
            <p:cNvSpPr>
              <a:spLocks noEditPoints="1"/>
            </p:cNvSpPr>
            <p:nvPr/>
          </p:nvSpPr>
          <p:spPr bwMode="auto">
            <a:xfrm>
              <a:off x="3124200" y="3454400"/>
              <a:ext cx="403225" cy="342900"/>
            </a:xfrm>
            <a:custGeom>
              <a:avLst/>
              <a:gdLst>
                <a:gd name="T0" fmla="*/ 7 w 215"/>
                <a:gd name="T1" fmla="*/ 182 h 182"/>
                <a:gd name="T2" fmla="*/ 208 w 215"/>
                <a:gd name="T3" fmla="*/ 182 h 182"/>
                <a:gd name="T4" fmla="*/ 215 w 215"/>
                <a:gd name="T5" fmla="*/ 175 h 182"/>
                <a:gd name="T6" fmla="*/ 215 w 215"/>
                <a:gd name="T7" fmla="*/ 7 h 182"/>
                <a:gd name="T8" fmla="*/ 208 w 215"/>
                <a:gd name="T9" fmla="*/ 0 h 182"/>
                <a:gd name="T10" fmla="*/ 7 w 215"/>
                <a:gd name="T11" fmla="*/ 0 h 182"/>
                <a:gd name="T12" fmla="*/ 0 w 215"/>
                <a:gd name="T13" fmla="*/ 7 h 182"/>
                <a:gd name="T14" fmla="*/ 0 w 215"/>
                <a:gd name="T15" fmla="*/ 175 h 182"/>
                <a:gd name="T16" fmla="*/ 7 w 215"/>
                <a:gd name="T17" fmla="*/ 182 h 182"/>
                <a:gd name="T18" fmla="*/ 14 w 215"/>
                <a:gd name="T19" fmla="*/ 168 h 182"/>
                <a:gd name="T20" fmla="*/ 14 w 215"/>
                <a:gd name="T21" fmla="*/ 54 h 182"/>
                <a:gd name="T22" fmla="*/ 202 w 215"/>
                <a:gd name="T23" fmla="*/ 54 h 182"/>
                <a:gd name="T24" fmla="*/ 202 w 215"/>
                <a:gd name="T25" fmla="*/ 168 h 182"/>
                <a:gd name="T26" fmla="*/ 14 w 215"/>
                <a:gd name="T27" fmla="*/ 168 h 182"/>
                <a:gd name="T28" fmla="*/ 202 w 215"/>
                <a:gd name="T29" fmla="*/ 14 h 182"/>
                <a:gd name="T30" fmla="*/ 202 w 215"/>
                <a:gd name="T31" fmla="*/ 41 h 182"/>
                <a:gd name="T32" fmla="*/ 14 w 215"/>
                <a:gd name="T33" fmla="*/ 41 h 182"/>
                <a:gd name="T34" fmla="*/ 14 w 215"/>
                <a:gd name="T35" fmla="*/ 14 h 182"/>
                <a:gd name="T36" fmla="*/ 202 w 215"/>
                <a:gd name="T37" fmla="*/ 1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182">
                  <a:moveTo>
                    <a:pt x="7" y="182"/>
                  </a:moveTo>
                  <a:cubicBezTo>
                    <a:pt x="208" y="182"/>
                    <a:pt x="208" y="182"/>
                    <a:pt x="208" y="182"/>
                  </a:cubicBezTo>
                  <a:cubicBezTo>
                    <a:pt x="212" y="182"/>
                    <a:pt x="215" y="179"/>
                    <a:pt x="215" y="175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79"/>
                    <a:pt x="3" y="182"/>
                    <a:pt x="7" y="182"/>
                  </a:cubicBezTo>
                  <a:close/>
                  <a:moveTo>
                    <a:pt x="14" y="168"/>
                  </a:moveTo>
                  <a:cubicBezTo>
                    <a:pt x="14" y="54"/>
                    <a:pt x="14" y="54"/>
                    <a:pt x="14" y="54"/>
                  </a:cubicBezTo>
                  <a:cubicBezTo>
                    <a:pt x="202" y="54"/>
                    <a:pt x="202" y="54"/>
                    <a:pt x="202" y="54"/>
                  </a:cubicBezTo>
                  <a:cubicBezTo>
                    <a:pt x="202" y="168"/>
                    <a:pt x="202" y="168"/>
                    <a:pt x="202" y="168"/>
                  </a:cubicBezTo>
                  <a:lnTo>
                    <a:pt x="14" y="168"/>
                  </a:lnTo>
                  <a:close/>
                  <a:moveTo>
                    <a:pt x="202" y="14"/>
                  </a:moveTo>
                  <a:cubicBezTo>
                    <a:pt x="202" y="41"/>
                    <a:pt x="202" y="41"/>
                    <a:pt x="202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14"/>
                    <a:pt x="14" y="14"/>
                    <a:pt x="14" y="14"/>
                  </a:cubicBezTo>
                  <a:lnTo>
                    <a:pt x="20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3" name="Freeform 96"/>
            <p:cNvSpPr>
              <a:spLocks/>
            </p:cNvSpPr>
            <p:nvPr/>
          </p:nvSpPr>
          <p:spPr bwMode="auto">
            <a:xfrm>
              <a:off x="3175000" y="3492500"/>
              <a:ext cx="26988" cy="26988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0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4" name="Freeform 97"/>
            <p:cNvSpPr>
              <a:spLocks/>
            </p:cNvSpPr>
            <p:nvPr/>
          </p:nvSpPr>
          <p:spPr bwMode="auto">
            <a:xfrm>
              <a:off x="3213100" y="3492500"/>
              <a:ext cx="25400" cy="26988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5" name="Freeform 98"/>
            <p:cNvSpPr>
              <a:spLocks/>
            </p:cNvSpPr>
            <p:nvPr/>
          </p:nvSpPr>
          <p:spPr bwMode="auto">
            <a:xfrm>
              <a:off x="3249613" y="3492500"/>
              <a:ext cx="26988" cy="26988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6" name="Freeform 99"/>
            <p:cNvSpPr>
              <a:spLocks/>
            </p:cNvSpPr>
            <p:nvPr/>
          </p:nvSpPr>
          <p:spPr bwMode="auto">
            <a:xfrm>
              <a:off x="3175000" y="3581400"/>
              <a:ext cx="301625" cy="25400"/>
            </a:xfrm>
            <a:custGeom>
              <a:avLst/>
              <a:gdLst>
                <a:gd name="T0" fmla="*/ 154 w 161"/>
                <a:gd name="T1" fmla="*/ 0 h 14"/>
                <a:gd name="T2" fmla="*/ 7 w 161"/>
                <a:gd name="T3" fmla="*/ 0 h 14"/>
                <a:gd name="T4" fmla="*/ 0 w 161"/>
                <a:gd name="T5" fmla="*/ 7 h 14"/>
                <a:gd name="T6" fmla="*/ 7 w 161"/>
                <a:gd name="T7" fmla="*/ 14 h 14"/>
                <a:gd name="T8" fmla="*/ 154 w 161"/>
                <a:gd name="T9" fmla="*/ 14 h 14"/>
                <a:gd name="T10" fmla="*/ 161 w 161"/>
                <a:gd name="T11" fmla="*/ 7 h 14"/>
                <a:gd name="T12" fmla="*/ 154 w 16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4">
                  <a:moveTo>
                    <a:pt x="15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8" y="14"/>
                    <a:pt x="161" y="11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7" name="Freeform 100"/>
            <p:cNvSpPr>
              <a:spLocks/>
            </p:cNvSpPr>
            <p:nvPr/>
          </p:nvSpPr>
          <p:spPr bwMode="auto">
            <a:xfrm>
              <a:off x="3175000" y="3632200"/>
              <a:ext cx="301625" cy="25400"/>
            </a:xfrm>
            <a:custGeom>
              <a:avLst/>
              <a:gdLst>
                <a:gd name="T0" fmla="*/ 154 w 161"/>
                <a:gd name="T1" fmla="*/ 0 h 14"/>
                <a:gd name="T2" fmla="*/ 7 w 161"/>
                <a:gd name="T3" fmla="*/ 0 h 14"/>
                <a:gd name="T4" fmla="*/ 0 w 161"/>
                <a:gd name="T5" fmla="*/ 7 h 14"/>
                <a:gd name="T6" fmla="*/ 7 w 161"/>
                <a:gd name="T7" fmla="*/ 14 h 14"/>
                <a:gd name="T8" fmla="*/ 154 w 161"/>
                <a:gd name="T9" fmla="*/ 14 h 14"/>
                <a:gd name="T10" fmla="*/ 161 w 161"/>
                <a:gd name="T11" fmla="*/ 7 h 14"/>
                <a:gd name="T12" fmla="*/ 154 w 16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4">
                  <a:moveTo>
                    <a:pt x="15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8" y="14"/>
                    <a:pt x="161" y="11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88" name="Freeform 101"/>
            <p:cNvSpPr>
              <a:spLocks/>
            </p:cNvSpPr>
            <p:nvPr/>
          </p:nvSpPr>
          <p:spPr bwMode="auto">
            <a:xfrm>
              <a:off x="3175000" y="3683000"/>
              <a:ext cx="301625" cy="25400"/>
            </a:xfrm>
            <a:custGeom>
              <a:avLst/>
              <a:gdLst>
                <a:gd name="T0" fmla="*/ 154 w 161"/>
                <a:gd name="T1" fmla="*/ 0 h 14"/>
                <a:gd name="T2" fmla="*/ 7 w 161"/>
                <a:gd name="T3" fmla="*/ 0 h 14"/>
                <a:gd name="T4" fmla="*/ 0 w 161"/>
                <a:gd name="T5" fmla="*/ 7 h 14"/>
                <a:gd name="T6" fmla="*/ 7 w 161"/>
                <a:gd name="T7" fmla="*/ 14 h 14"/>
                <a:gd name="T8" fmla="*/ 154 w 161"/>
                <a:gd name="T9" fmla="*/ 14 h 14"/>
                <a:gd name="T10" fmla="*/ 161 w 161"/>
                <a:gd name="T11" fmla="*/ 7 h 14"/>
                <a:gd name="T12" fmla="*/ 154 w 16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4">
                  <a:moveTo>
                    <a:pt x="15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8" y="14"/>
                    <a:pt x="161" y="11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2" name="Group 601"/>
          <p:cNvGrpSpPr/>
          <p:nvPr/>
        </p:nvGrpSpPr>
        <p:grpSpPr>
          <a:xfrm>
            <a:off x="3748088" y="3424238"/>
            <a:ext cx="403225" cy="403225"/>
            <a:chOff x="3748088" y="3424238"/>
            <a:chExt cx="403225" cy="403225"/>
          </a:xfrm>
        </p:grpSpPr>
        <p:sp>
          <p:nvSpPr>
            <p:cNvPr id="489" name="Freeform 102"/>
            <p:cNvSpPr>
              <a:spLocks noEditPoints="1"/>
            </p:cNvSpPr>
            <p:nvPr/>
          </p:nvSpPr>
          <p:spPr bwMode="auto">
            <a:xfrm>
              <a:off x="3748088" y="3424238"/>
              <a:ext cx="403225" cy="403225"/>
            </a:xfrm>
            <a:custGeom>
              <a:avLst/>
              <a:gdLst>
                <a:gd name="T0" fmla="*/ 7 w 215"/>
                <a:gd name="T1" fmla="*/ 181 h 214"/>
                <a:gd name="T2" fmla="*/ 47 w 215"/>
                <a:gd name="T3" fmla="*/ 181 h 214"/>
                <a:gd name="T4" fmla="*/ 47 w 215"/>
                <a:gd name="T5" fmla="*/ 208 h 214"/>
                <a:gd name="T6" fmla="*/ 54 w 215"/>
                <a:gd name="T7" fmla="*/ 214 h 214"/>
                <a:gd name="T8" fmla="*/ 161 w 215"/>
                <a:gd name="T9" fmla="*/ 214 h 214"/>
                <a:gd name="T10" fmla="*/ 168 w 215"/>
                <a:gd name="T11" fmla="*/ 208 h 214"/>
                <a:gd name="T12" fmla="*/ 168 w 215"/>
                <a:gd name="T13" fmla="*/ 181 h 214"/>
                <a:gd name="T14" fmla="*/ 208 w 215"/>
                <a:gd name="T15" fmla="*/ 181 h 214"/>
                <a:gd name="T16" fmla="*/ 215 w 215"/>
                <a:gd name="T17" fmla="*/ 174 h 214"/>
                <a:gd name="T18" fmla="*/ 215 w 215"/>
                <a:gd name="T19" fmla="*/ 67 h 214"/>
                <a:gd name="T20" fmla="*/ 208 w 215"/>
                <a:gd name="T21" fmla="*/ 60 h 214"/>
                <a:gd name="T22" fmla="*/ 168 w 215"/>
                <a:gd name="T23" fmla="*/ 60 h 214"/>
                <a:gd name="T24" fmla="*/ 168 w 215"/>
                <a:gd name="T25" fmla="*/ 6 h 214"/>
                <a:gd name="T26" fmla="*/ 161 w 215"/>
                <a:gd name="T27" fmla="*/ 0 h 214"/>
                <a:gd name="T28" fmla="*/ 54 w 215"/>
                <a:gd name="T29" fmla="*/ 0 h 214"/>
                <a:gd name="T30" fmla="*/ 47 w 215"/>
                <a:gd name="T31" fmla="*/ 6 h 214"/>
                <a:gd name="T32" fmla="*/ 47 w 215"/>
                <a:gd name="T33" fmla="*/ 60 h 214"/>
                <a:gd name="T34" fmla="*/ 7 w 215"/>
                <a:gd name="T35" fmla="*/ 60 h 214"/>
                <a:gd name="T36" fmla="*/ 0 w 215"/>
                <a:gd name="T37" fmla="*/ 67 h 214"/>
                <a:gd name="T38" fmla="*/ 0 w 215"/>
                <a:gd name="T39" fmla="*/ 174 h 214"/>
                <a:gd name="T40" fmla="*/ 7 w 215"/>
                <a:gd name="T41" fmla="*/ 181 h 214"/>
                <a:gd name="T42" fmla="*/ 155 w 215"/>
                <a:gd name="T43" fmla="*/ 201 h 214"/>
                <a:gd name="T44" fmla="*/ 61 w 215"/>
                <a:gd name="T45" fmla="*/ 201 h 214"/>
                <a:gd name="T46" fmla="*/ 61 w 215"/>
                <a:gd name="T47" fmla="*/ 134 h 214"/>
                <a:gd name="T48" fmla="*/ 155 w 215"/>
                <a:gd name="T49" fmla="*/ 134 h 214"/>
                <a:gd name="T50" fmla="*/ 155 w 215"/>
                <a:gd name="T51" fmla="*/ 201 h 214"/>
                <a:gd name="T52" fmla="*/ 61 w 215"/>
                <a:gd name="T53" fmla="*/ 13 h 214"/>
                <a:gd name="T54" fmla="*/ 155 w 215"/>
                <a:gd name="T55" fmla="*/ 13 h 214"/>
                <a:gd name="T56" fmla="*/ 155 w 215"/>
                <a:gd name="T57" fmla="*/ 60 h 214"/>
                <a:gd name="T58" fmla="*/ 61 w 215"/>
                <a:gd name="T59" fmla="*/ 60 h 214"/>
                <a:gd name="T60" fmla="*/ 61 w 215"/>
                <a:gd name="T61" fmla="*/ 13 h 214"/>
                <a:gd name="T62" fmla="*/ 14 w 215"/>
                <a:gd name="T63" fmla="*/ 73 h 214"/>
                <a:gd name="T64" fmla="*/ 54 w 215"/>
                <a:gd name="T65" fmla="*/ 73 h 214"/>
                <a:gd name="T66" fmla="*/ 161 w 215"/>
                <a:gd name="T67" fmla="*/ 73 h 214"/>
                <a:gd name="T68" fmla="*/ 202 w 215"/>
                <a:gd name="T69" fmla="*/ 73 h 214"/>
                <a:gd name="T70" fmla="*/ 202 w 215"/>
                <a:gd name="T71" fmla="*/ 167 h 214"/>
                <a:gd name="T72" fmla="*/ 168 w 215"/>
                <a:gd name="T73" fmla="*/ 167 h 214"/>
                <a:gd name="T74" fmla="*/ 168 w 215"/>
                <a:gd name="T75" fmla="*/ 127 h 214"/>
                <a:gd name="T76" fmla="*/ 161 w 215"/>
                <a:gd name="T77" fmla="*/ 120 h 214"/>
                <a:gd name="T78" fmla="*/ 54 w 215"/>
                <a:gd name="T79" fmla="*/ 120 h 214"/>
                <a:gd name="T80" fmla="*/ 47 w 215"/>
                <a:gd name="T81" fmla="*/ 127 h 214"/>
                <a:gd name="T82" fmla="*/ 47 w 215"/>
                <a:gd name="T83" fmla="*/ 167 h 214"/>
                <a:gd name="T84" fmla="*/ 14 w 215"/>
                <a:gd name="T85" fmla="*/ 167 h 214"/>
                <a:gd name="T86" fmla="*/ 14 w 215"/>
                <a:gd name="T87" fmla="*/ 7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5" h="214">
                  <a:moveTo>
                    <a:pt x="7" y="181"/>
                  </a:moveTo>
                  <a:cubicBezTo>
                    <a:pt x="47" y="181"/>
                    <a:pt x="47" y="181"/>
                    <a:pt x="47" y="181"/>
                  </a:cubicBezTo>
                  <a:cubicBezTo>
                    <a:pt x="47" y="208"/>
                    <a:pt x="47" y="208"/>
                    <a:pt x="47" y="208"/>
                  </a:cubicBezTo>
                  <a:cubicBezTo>
                    <a:pt x="47" y="211"/>
                    <a:pt x="50" y="214"/>
                    <a:pt x="54" y="214"/>
                  </a:cubicBezTo>
                  <a:cubicBezTo>
                    <a:pt x="161" y="214"/>
                    <a:pt x="161" y="214"/>
                    <a:pt x="161" y="214"/>
                  </a:cubicBezTo>
                  <a:cubicBezTo>
                    <a:pt x="165" y="214"/>
                    <a:pt x="168" y="211"/>
                    <a:pt x="168" y="208"/>
                  </a:cubicBezTo>
                  <a:cubicBezTo>
                    <a:pt x="168" y="181"/>
                    <a:pt x="168" y="181"/>
                    <a:pt x="168" y="181"/>
                  </a:cubicBezTo>
                  <a:cubicBezTo>
                    <a:pt x="208" y="181"/>
                    <a:pt x="208" y="181"/>
                    <a:pt x="208" y="181"/>
                  </a:cubicBezTo>
                  <a:cubicBezTo>
                    <a:pt x="212" y="181"/>
                    <a:pt x="215" y="178"/>
                    <a:pt x="215" y="174"/>
                  </a:cubicBezTo>
                  <a:cubicBezTo>
                    <a:pt x="215" y="67"/>
                    <a:pt x="215" y="67"/>
                    <a:pt x="215" y="67"/>
                  </a:cubicBezTo>
                  <a:cubicBezTo>
                    <a:pt x="215" y="63"/>
                    <a:pt x="212" y="60"/>
                    <a:pt x="208" y="60"/>
                  </a:cubicBezTo>
                  <a:cubicBezTo>
                    <a:pt x="168" y="60"/>
                    <a:pt x="168" y="60"/>
                    <a:pt x="168" y="60"/>
                  </a:cubicBezTo>
                  <a:cubicBezTo>
                    <a:pt x="168" y="6"/>
                    <a:pt x="168" y="6"/>
                    <a:pt x="168" y="6"/>
                  </a:cubicBezTo>
                  <a:cubicBezTo>
                    <a:pt x="168" y="3"/>
                    <a:pt x="165" y="0"/>
                    <a:pt x="16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0" y="0"/>
                    <a:pt x="47" y="3"/>
                    <a:pt x="47" y="6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3" y="60"/>
                    <a:pt x="0" y="63"/>
                    <a:pt x="0" y="67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78"/>
                    <a:pt x="3" y="181"/>
                    <a:pt x="7" y="181"/>
                  </a:cubicBezTo>
                  <a:close/>
                  <a:moveTo>
                    <a:pt x="155" y="201"/>
                  </a:moveTo>
                  <a:cubicBezTo>
                    <a:pt x="61" y="201"/>
                    <a:pt x="61" y="201"/>
                    <a:pt x="61" y="201"/>
                  </a:cubicBezTo>
                  <a:cubicBezTo>
                    <a:pt x="61" y="134"/>
                    <a:pt x="61" y="134"/>
                    <a:pt x="61" y="134"/>
                  </a:cubicBezTo>
                  <a:cubicBezTo>
                    <a:pt x="155" y="134"/>
                    <a:pt x="155" y="134"/>
                    <a:pt x="155" y="134"/>
                  </a:cubicBezTo>
                  <a:lnTo>
                    <a:pt x="155" y="201"/>
                  </a:lnTo>
                  <a:close/>
                  <a:moveTo>
                    <a:pt x="61" y="13"/>
                  </a:moveTo>
                  <a:cubicBezTo>
                    <a:pt x="155" y="13"/>
                    <a:pt x="155" y="13"/>
                    <a:pt x="155" y="13"/>
                  </a:cubicBezTo>
                  <a:cubicBezTo>
                    <a:pt x="155" y="60"/>
                    <a:pt x="155" y="60"/>
                    <a:pt x="155" y="60"/>
                  </a:cubicBezTo>
                  <a:cubicBezTo>
                    <a:pt x="61" y="60"/>
                    <a:pt x="61" y="60"/>
                    <a:pt x="61" y="60"/>
                  </a:cubicBezTo>
                  <a:lnTo>
                    <a:pt x="61" y="13"/>
                  </a:lnTo>
                  <a:close/>
                  <a:moveTo>
                    <a:pt x="14" y="73"/>
                  </a:moveTo>
                  <a:cubicBezTo>
                    <a:pt x="54" y="73"/>
                    <a:pt x="54" y="73"/>
                    <a:pt x="54" y="73"/>
                  </a:cubicBezTo>
                  <a:cubicBezTo>
                    <a:pt x="161" y="73"/>
                    <a:pt x="161" y="73"/>
                    <a:pt x="161" y="73"/>
                  </a:cubicBezTo>
                  <a:cubicBezTo>
                    <a:pt x="202" y="73"/>
                    <a:pt x="202" y="73"/>
                    <a:pt x="202" y="73"/>
                  </a:cubicBezTo>
                  <a:cubicBezTo>
                    <a:pt x="202" y="167"/>
                    <a:pt x="202" y="167"/>
                    <a:pt x="202" y="167"/>
                  </a:cubicBezTo>
                  <a:cubicBezTo>
                    <a:pt x="168" y="167"/>
                    <a:pt x="168" y="167"/>
                    <a:pt x="168" y="167"/>
                  </a:cubicBezTo>
                  <a:cubicBezTo>
                    <a:pt x="168" y="127"/>
                    <a:pt x="168" y="127"/>
                    <a:pt x="168" y="127"/>
                  </a:cubicBezTo>
                  <a:cubicBezTo>
                    <a:pt x="168" y="123"/>
                    <a:pt x="165" y="120"/>
                    <a:pt x="161" y="120"/>
                  </a:cubicBezTo>
                  <a:cubicBezTo>
                    <a:pt x="54" y="120"/>
                    <a:pt x="54" y="120"/>
                    <a:pt x="54" y="120"/>
                  </a:cubicBezTo>
                  <a:cubicBezTo>
                    <a:pt x="50" y="120"/>
                    <a:pt x="47" y="123"/>
                    <a:pt x="47" y="127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14" y="167"/>
                    <a:pt x="14" y="167"/>
                    <a:pt x="14" y="167"/>
                  </a:cubicBezTo>
                  <a:lnTo>
                    <a:pt x="14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0" name="Freeform 103"/>
            <p:cNvSpPr>
              <a:spLocks/>
            </p:cNvSpPr>
            <p:nvPr/>
          </p:nvSpPr>
          <p:spPr bwMode="auto">
            <a:xfrm>
              <a:off x="3798888" y="3581400"/>
              <a:ext cx="25400" cy="25400"/>
            </a:xfrm>
            <a:custGeom>
              <a:avLst/>
              <a:gdLst>
                <a:gd name="T0" fmla="*/ 12 w 14"/>
                <a:gd name="T1" fmla="*/ 2 h 14"/>
                <a:gd name="T2" fmla="*/ 2 w 14"/>
                <a:gd name="T3" fmla="*/ 2 h 14"/>
                <a:gd name="T4" fmla="*/ 0 w 14"/>
                <a:gd name="T5" fmla="*/ 7 h 14"/>
                <a:gd name="T6" fmla="*/ 2 w 14"/>
                <a:gd name="T7" fmla="*/ 12 h 14"/>
                <a:gd name="T8" fmla="*/ 7 w 14"/>
                <a:gd name="T9" fmla="*/ 14 h 14"/>
                <a:gd name="T10" fmla="*/ 12 w 14"/>
                <a:gd name="T11" fmla="*/ 12 h 14"/>
                <a:gd name="T12" fmla="*/ 14 w 14"/>
                <a:gd name="T13" fmla="*/ 7 h 14"/>
                <a:gd name="T14" fmla="*/ 12 w 14"/>
                <a:gd name="T1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12" y="2"/>
                  </a:move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1" name="Freeform 104"/>
            <p:cNvSpPr>
              <a:spLocks/>
            </p:cNvSpPr>
            <p:nvPr/>
          </p:nvSpPr>
          <p:spPr bwMode="auto">
            <a:xfrm>
              <a:off x="3835400" y="3581400"/>
              <a:ext cx="26988" cy="25400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7 h 14"/>
                <a:gd name="T6" fmla="*/ 12 w 14"/>
                <a:gd name="T7" fmla="*/ 2 h 14"/>
                <a:gd name="T8" fmla="*/ 2 w 14"/>
                <a:gd name="T9" fmla="*/ 2 h 14"/>
                <a:gd name="T10" fmla="*/ 0 w 14"/>
                <a:gd name="T11" fmla="*/ 7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2" name="Freeform 105"/>
            <p:cNvSpPr>
              <a:spLocks/>
            </p:cNvSpPr>
            <p:nvPr/>
          </p:nvSpPr>
          <p:spPr bwMode="auto">
            <a:xfrm>
              <a:off x="3875088" y="3700463"/>
              <a:ext cx="150813" cy="26988"/>
            </a:xfrm>
            <a:custGeom>
              <a:avLst/>
              <a:gdLst>
                <a:gd name="T0" fmla="*/ 73 w 80"/>
                <a:gd name="T1" fmla="*/ 0 h 14"/>
                <a:gd name="T2" fmla="*/ 6 w 80"/>
                <a:gd name="T3" fmla="*/ 0 h 14"/>
                <a:gd name="T4" fmla="*/ 0 w 80"/>
                <a:gd name="T5" fmla="*/ 7 h 14"/>
                <a:gd name="T6" fmla="*/ 6 w 80"/>
                <a:gd name="T7" fmla="*/ 14 h 14"/>
                <a:gd name="T8" fmla="*/ 73 w 80"/>
                <a:gd name="T9" fmla="*/ 14 h 14"/>
                <a:gd name="T10" fmla="*/ 80 w 80"/>
                <a:gd name="T11" fmla="*/ 7 h 14"/>
                <a:gd name="T12" fmla="*/ 73 w 8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4">
                  <a:moveTo>
                    <a:pt x="7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7" y="14"/>
                    <a:pt x="80" y="11"/>
                    <a:pt x="80" y="7"/>
                  </a:cubicBezTo>
                  <a:cubicBezTo>
                    <a:pt x="80" y="3"/>
                    <a:pt x="77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3" name="Freeform 106"/>
            <p:cNvSpPr>
              <a:spLocks/>
            </p:cNvSpPr>
            <p:nvPr/>
          </p:nvSpPr>
          <p:spPr bwMode="auto">
            <a:xfrm>
              <a:off x="3875088" y="3751263"/>
              <a:ext cx="150813" cy="25400"/>
            </a:xfrm>
            <a:custGeom>
              <a:avLst/>
              <a:gdLst>
                <a:gd name="T0" fmla="*/ 73 w 80"/>
                <a:gd name="T1" fmla="*/ 0 h 13"/>
                <a:gd name="T2" fmla="*/ 6 w 80"/>
                <a:gd name="T3" fmla="*/ 0 h 13"/>
                <a:gd name="T4" fmla="*/ 0 w 80"/>
                <a:gd name="T5" fmla="*/ 7 h 13"/>
                <a:gd name="T6" fmla="*/ 6 w 80"/>
                <a:gd name="T7" fmla="*/ 13 h 13"/>
                <a:gd name="T8" fmla="*/ 73 w 80"/>
                <a:gd name="T9" fmla="*/ 13 h 13"/>
                <a:gd name="T10" fmla="*/ 80 w 80"/>
                <a:gd name="T11" fmla="*/ 7 h 13"/>
                <a:gd name="T12" fmla="*/ 73 w 8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">
                  <a:moveTo>
                    <a:pt x="7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7" y="13"/>
                    <a:pt x="80" y="10"/>
                    <a:pt x="80" y="7"/>
                  </a:cubicBezTo>
                  <a:cubicBezTo>
                    <a:pt x="80" y="3"/>
                    <a:pt x="77" y="0"/>
                    <a:pt x="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494" name="Freeform 107"/>
          <p:cNvSpPr>
            <a:spLocks noEditPoints="1"/>
          </p:cNvSpPr>
          <p:nvPr/>
        </p:nvSpPr>
        <p:spPr bwMode="auto">
          <a:xfrm>
            <a:off x="3124200" y="2819400"/>
            <a:ext cx="403225" cy="365125"/>
          </a:xfrm>
          <a:custGeom>
            <a:avLst/>
            <a:gdLst>
              <a:gd name="T0" fmla="*/ 161 w 215"/>
              <a:gd name="T1" fmla="*/ 0 h 194"/>
              <a:gd name="T2" fmla="*/ 108 w 215"/>
              <a:gd name="T3" fmla="*/ 29 h 194"/>
              <a:gd name="T4" fmla="*/ 54 w 215"/>
              <a:gd name="T5" fmla="*/ 0 h 194"/>
              <a:gd name="T6" fmla="*/ 0 w 215"/>
              <a:gd name="T7" fmla="*/ 60 h 194"/>
              <a:gd name="T8" fmla="*/ 104 w 215"/>
              <a:gd name="T9" fmla="*/ 193 h 194"/>
              <a:gd name="T10" fmla="*/ 108 w 215"/>
              <a:gd name="T11" fmla="*/ 194 h 194"/>
              <a:gd name="T12" fmla="*/ 111 w 215"/>
              <a:gd name="T13" fmla="*/ 193 h 194"/>
              <a:gd name="T14" fmla="*/ 215 w 215"/>
              <a:gd name="T15" fmla="*/ 60 h 194"/>
              <a:gd name="T16" fmla="*/ 161 w 215"/>
              <a:gd name="T17" fmla="*/ 0 h 194"/>
              <a:gd name="T18" fmla="*/ 108 w 215"/>
              <a:gd name="T19" fmla="*/ 179 h 194"/>
              <a:gd name="T20" fmla="*/ 14 w 215"/>
              <a:gd name="T21" fmla="*/ 60 h 194"/>
              <a:gd name="T22" fmla="*/ 54 w 215"/>
              <a:gd name="T23" fmla="*/ 13 h 194"/>
              <a:gd name="T24" fmla="*/ 101 w 215"/>
              <a:gd name="T25" fmla="*/ 53 h 194"/>
              <a:gd name="T26" fmla="*/ 108 w 215"/>
              <a:gd name="T27" fmla="*/ 60 h 194"/>
              <a:gd name="T28" fmla="*/ 114 w 215"/>
              <a:gd name="T29" fmla="*/ 53 h 194"/>
              <a:gd name="T30" fmla="*/ 161 w 215"/>
              <a:gd name="T31" fmla="*/ 13 h 194"/>
              <a:gd name="T32" fmla="*/ 202 w 215"/>
              <a:gd name="T33" fmla="*/ 60 h 194"/>
              <a:gd name="T34" fmla="*/ 108 w 215"/>
              <a:gd name="T35" fmla="*/ 179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5" h="194">
                <a:moveTo>
                  <a:pt x="161" y="0"/>
                </a:moveTo>
                <a:cubicBezTo>
                  <a:pt x="138" y="0"/>
                  <a:pt x="118" y="11"/>
                  <a:pt x="108" y="29"/>
                </a:cubicBezTo>
                <a:cubicBezTo>
                  <a:pt x="98" y="11"/>
                  <a:pt x="77" y="0"/>
                  <a:pt x="54" y="0"/>
                </a:cubicBezTo>
                <a:cubicBezTo>
                  <a:pt x="19" y="0"/>
                  <a:pt x="0" y="30"/>
                  <a:pt x="0" y="60"/>
                </a:cubicBezTo>
                <a:cubicBezTo>
                  <a:pt x="0" y="130"/>
                  <a:pt x="100" y="191"/>
                  <a:pt x="104" y="193"/>
                </a:cubicBezTo>
                <a:cubicBezTo>
                  <a:pt x="105" y="194"/>
                  <a:pt x="107" y="194"/>
                  <a:pt x="108" y="194"/>
                </a:cubicBezTo>
                <a:cubicBezTo>
                  <a:pt x="109" y="194"/>
                  <a:pt x="110" y="194"/>
                  <a:pt x="111" y="193"/>
                </a:cubicBezTo>
                <a:cubicBezTo>
                  <a:pt x="115" y="191"/>
                  <a:pt x="215" y="130"/>
                  <a:pt x="215" y="60"/>
                </a:cubicBezTo>
                <a:cubicBezTo>
                  <a:pt x="215" y="30"/>
                  <a:pt x="197" y="0"/>
                  <a:pt x="161" y="0"/>
                </a:cubicBezTo>
                <a:close/>
                <a:moveTo>
                  <a:pt x="108" y="179"/>
                </a:moveTo>
                <a:cubicBezTo>
                  <a:pt x="90" y="168"/>
                  <a:pt x="14" y="116"/>
                  <a:pt x="14" y="60"/>
                </a:cubicBezTo>
                <a:cubicBezTo>
                  <a:pt x="14" y="37"/>
                  <a:pt x="26" y="13"/>
                  <a:pt x="54" y="13"/>
                </a:cubicBezTo>
                <a:cubicBezTo>
                  <a:pt x="77" y="13"/>
                  <a:pt x="101" y="28"/>
                  <a:pt x="101" y="53"/>
                </a:cubicBezTo>
                <a:cubicBezTo>
                  <a:pt x="101" y="57"/>
                  <a:pt x="104" y="60"/>
                  <a:pt x="108" y="60"/>
                </a:cubicBezTo>
                <a:cubicBezTo>
                  <a:pt x="111" y="60"/>
                  <a:pt x="114" y="57"/>
                  <a:pt x="114" y="53"/>
                </a:cubicBezTo>
                <a:cubicBezTo>
                  <a:pt x="114" y="28"/>
                  <a:pt x="139" y="13"/>
                  <a:pt x="161" y="13"/>
                </a:cubicBezTo>
                <a:cubicBezTo>
                  <a:pt x="189" y="13"/>
                  <a:pt x="202" y="37"/>
                  <a:pt x="202" y="60"/>
                </a:cubicBezTo>
                <a:cubicBezTo>
                  <a:pt x="202" y="116"/>
                  <a:pt x="125" y="168"/>
                  <a:pt x="108" y="179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5" name="Freeform 108"/>
          <p:cNvSpPr>
            <a:spLocks noEditPoints="1"/>
          </p:cNvSpPr>
          <p:nvPr/>
        </p:nvSpPr>
        <p:spPr bwMode="auto">
          <a:xfrm>
            <a:off x="2500313" y="2817813"/>
            <a:ext cx="404813" cy="368300"/>
          </a:xfrm>
          <a:custGeom>
            <a:avLst/>
            <a:gdLst>
              <a:gd name="T0" fmla="*/ 104 w 215"/>
              <a:gd name="T1" fmla="*/ 194 h 196"/>
              <a:gd name="T2" fmla="*/ 108 w 215"/>
              <a:gd name="T3" fmla="*/ 196 h 196"/>
              <a:gd name="T4" fmla="*/ 111 w 215"/>
              <a:gd name="T5" fmla="*/ 194 h 196"/>
              <a:gd name="T6" fmla="*/ 215 w 215"/>
              <a:gd name="T7" fmla="*/ 60 h 196"/>
              <a:gd name="T8" fmla="*/ 161 w 215"/>
              <a:gd name="T9" fmla="*/ 0 h 196"/>
              <a:gd name="T10" fmla="*/ 108 w 215"/>
              <a:gd name="T11" fmla="*/ 29 h 196"/>
              <a:gd name="T12" fmla="*/ 54 w 215"/>
              <a:gd name="T13" fmla="*/ 0 h 196"/>
              <a:gd name="T14" fmla="*/ 0 w 215"/>
              <a:gd name="T15" fmla="*/ 60 h 196"/>
              <a:gd name="T16" fmla="*/ 104 w 215"/>
              <a:gd name="T17" fmla="*/ 194 h 196"/>
              <a:gd name="T18" fmla="*/ 161 w 215"/>
              <a:gd name="T19" fmla="*/ 13 h 196"/>
              <a:gd name="T20" fmla="*/ 201 w 215"/>
              <a:gd name="T21" fmla="*/ 60 h 196"/>
              <a:gd name="T22" fmla="*/ 109 w 215"/>
              <a:gd name="T23" fmla="*/ 179 h 196"/>
              <a:gd name="T24" fmla="*/ 126 w 215"/>
              <a:gd name="T25" fmla="*/ 162 h 196"/>
              <a:gd name="T26" fmla="*/ 126 w 215"/>
              <a:gd name="T27" fmla="*/ 153 h 196"/>
              <a:gd name="T28" fmla="*/ 110 w 215"/>
              <a:gd name="T29" fmla="*/ 138 h 196"/>
              <a:gd name="T30" fmla="*/ 126 w 215"/>
              <a:gd name="T31" fmla="*/ 122 h 196"/>
              <a:gd name="T32" fmla="*/ 126 w 215"/>
              <a:gd name="T33" fmla="*/ 113 h 196"/>
              <a:gd name="T34" fmla="*/ 110 w 215"/>
              <a:gd name="T35" fmla="*/ 97 h 196"/>
              <a:gd name="T36" fmla="*/ 132 w 215"/>
              <a:gd name="T37" fmla="*/ 75 h 196"/>
              <a:gd name="T38" fmla="*/ 132 w 215"/>
              <a:gd name="T39" fmla="*/ 66 h 196"/>
              <a:gd name="T40" fmla="*/ 115 w 215"/>
              <a:gd name="T41" fmla="*/ 48 h 196"/>
              <a:gd name="T42" fmla="*/ 161 w 215"/>
              <a:gd name="T43" fmla="*/ 13 h 196"/>
              <a:gd name="T44" fmla="*/ 54 w 215"/>
              <a:gd name="T45" fmla="*/ 13 h 196"/>
              <a:gd name="T46" fmla="*/ 101 w 215"/>
              <a:gd name="T47" fmla="*/ 54 h 196"/>
              <a:gd name="T48" fmla="*/ 102 w 215"/>
              <a:gd name="T49" fmla="*/ 54 h 196"/>
              <a:gd name="T50" fmla="*/ 103 w 215"/>
              <a:gd name="T51" fmla="*/ 55 h 196"/>
              <a:gd name="T52" fmla="*/ 118 w 215"/>
              <a:gd name="T53" fmla="*/ 70 h 196"/>
              <a:gd name="T54" fmla="*/ 96 w 215"/>
              <a:gd name="T55" fmla="*/ 93 h 196"/>
              <a:gd name="T56" fmla="*/ 96 w 215"/>
              <a:gd name="T57" fmla="*/ 102 h 196"/>
              <a:gd name="T58" fmla="*/ 112 w 215"/>
              <a:gd name="T59" fmla="*/ 117 h 196"/>
              <a:gd name="T60" fmla="*/ 96 w 215"/>
              <a:gd name="T61" fmla="*/ 133 h 196"/>
              <a:gd name="T62" fmla="*/ 96 w 215"/>
              <a:gd name="T63" fmla="*/ 142 h 196"/>
              <a:gd name="T64" fmla="*/ 112 w 215"/>
              <a:gd name="T65" fmla="*/ 158 h 196"/>
              <a:gd name="T66" fmla="*/ 97 w 215"/>
              <a:gd name="T67" fmla="*/ 173 h 196"/>
              <a:gd name="T68" fmla="*/ 14 w 215"/>
              <a:gd name="T69" fmla="*/ 60 h 196"/>
              <a:gd name="T70" fmla="*/ 54 w 215"/>
              <a:gd name="T71" fmla="*/ 13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5" h="196">
                <a:moveTo>
                  <a:pt x="104" y="194"/>
                </a:moveTo>
                <a:cubicBezTo>
                  <a:pt x="108" y="196"/>
                  <a:pt x="108" y="196"/>
                  <a:pt x="108" y="196"/>
                </a:cubicBezTo>
                <a:cubicBezTo>
                  <a:pt x="111" y="194"/>
                  <a:pt x="111" y="194"/>
                  <a:pt x="111" y="194"/>
                </a:cubicBezTo>
                <a:cubicBezTo>
                  <a:pt x="115" y="191"/>
                  <a:pt x="215" y="130"/>
                  <a:pt x="215" y="60"/>
                </a:cubicBezTo>
                <a:cubicBezTo>
                  <a:pt x="215" y="30"/>
                  <a:pt x="196" y="0"/>
                  <a:pt x="161" y="0"/>
                </a:cubicBezTo>
                <a:cubicBezTo>
                  <a:pt x="138" y="0"/>
                  <a:pt x="118" y="12"/>
                  <a:pt x="108" y="29"/>
                </a:cubicBezTo>
                <a:cubicBezTo>
                  <a:pt x="98" y="12"/>
                  <a:pt x="77" y="0"/>
                  <a:pt x="54" y="0"/>
                </a:cubicBezTo>
                <a:cubicBezTo>
                  <a:pt x="19" y="0"/>
                  <a:pt x="0" y="30"/>
                  <a:pt x="0" y="60"/>
                </a:cubicBezTo>
                <a:cubicBezTo>
                  <a:pt x="0" y="130"/>
                  <a:pt x="100" y="191"/>
                  <a:pt x="104" y="194"/>
                </a:cubicBezTo>
                <a:close/>
                <a:moveTo>
                  <a:pt x="161" y="13"/>
                </a:moveTo>
                <a:cubicBezTo>
                  <a:pt x="189" y="13"/>
                  <a:pt x="201" y="38"/>
                  <a:pt x="201" y="60"/>
                </a:cubicBezTo>
                <a:cubicBezTo>
                  <a:pt x="201" y="114"/>
                  <a:pt x="130" y="165"/>
                  <a:pt x="109" y="179"/>
                </a:cubicBezTo>
                <a:cubicBezTo>
                  <a:pt x="126" y="162"/>
                  <a:pt x="126" y="162"/>
                  <a:pt x="126" y="162"/>
                </a:cubicBezTo>
                <a:cubicBezTo>
                  <a:pt x="128" y="160"/>
                  <a:pt x="128" y="156"/>
                  <a:pt x="126" y="153"/>
                </a:cubicBezTo>
                <a:cubicBezTo>
                  <a:pt x="110" y="138"/>
                  <a:pt x="110" y="138"/>
                  <a:pt x="110" y="138"/>
                </a:cubicBezTo>
                <a:cubicBezTo>
                  <a:pt x="126" y="122"/>
                  <a:pt x="126" y="122"/>
                  <a:pt x="126" y="122"/>
                </a:cubicBezTo>
                <a:cubicBezTo>
                  <a:pt x="128" y="120"/>
                  <a:pt x="128" y="115"/>
                  <a:pt x="126" y="113"/>
                </a:cubicBezTo>
                <a:cubicBezTo>
                  <a:pt x="110" y="97"/>
                  <a:pt x="110" y="97"/>
                  <a:pt x="110" y="97"/>
                </a:cubicBezTo>
                <a:cubicBezTo>
                  <a:pt x="132" y="75"/>
                  <a:pt x="132" y="75"/>
                  <a:pt x="132" y="75"/>
                </a:cubicBezTo>
                <a:cubicBezTo>
                  <a:pt x="135" y="73"/>
                  <a:pt x="135" y="68"/>
                  <a:pt x="132" y="66"/>
                </a:cubicBezTo>
                <a:cubicBezTo>
                  <a:pt x="115" y="48"/>
                  <a:pt x="115" y="48"/>
                  <a:pt x="115" y="48"/>
                </a:cubicBezTo>
                <a:cubicBezTo>
                  <a:pt x="118" y="27"/>
                  <a:pt x="140" y="13"/>
                  <a:pt x="161" y="13"/>
                </a:cubicBezTo>
                <a:close/>
                <a:moveTo>
                  <a:pt x="54" y="13"/>
                </a:moveTo>
                <a:cubicBezTo>
                  <a:pt x="77" y="13"/>
                  <a:pt x="101" y="29"/>
                  <a:pt x="101" y="54"/>
                </a:cubicBezTo>
                <a:cubicBezTo>
                  <a:pt x="102" y="54"/>
                  <a:pt x="102" y="54"/>
                  <a:pt x="102" y="54"/>
                </a:cubicBezTo>
                <a:cubicBezTo>
                  <a:pt x="102" y="54"/>
                  <a:pt x="102" y="55"/>
                  <a:pt x="103" y="55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96" y="93"/>
                  <a:pt x="96" y="93"/>
                  <a:pt x="96" y="93"/>
                </a:cubicBezTo>
                <a:cubicBezTo>
                  <a:pt x="94" y="95"/>
                  <a:pt x="94" y="99"/>
                  <a:pt x="96" y="102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4" y="135"/>
                  <a:pt x="94" y="140"/>
                  <a:pt x="96" y="142"/>
                </a:cubicBezTo>
                <a:cubicBezTo>
                  <a:pt x="112" y="158"/>
                  <a:pt x="112" y="158"/>
                  <a:pt x="112" y="158"/>
                </a:cubicBezTo>
                <a:cubicBezTo>
                  <a:pt x="97" y="173"/>
                  <a:pt x="97" y="173"/>
                  <a:pt x="97" y="173"/>
                </a:cubicBezTo>
                <a:cubicBezTo>
                  <a:pt x="70" y="153"/>
                  <a:pt x="14" y="108"/>
                  <a:pt x="14" y="60"/>
                </a:cubicBezTo>
                <a:cubicBezTo>
                  <a:pt x="14" y="38"/>
                  <a:pt x="26" y="13"/>
                  <a:pt x="54" y="1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8" name="Group 607"/>
          <p:cNvGrpSpPr/>
          <p:nvPr/>
        </p:nvGrpSpPr>
        <p:grpSpPr>
          <a:xfrm>
            <a:off x="1317625" y="4048125"/>
            <a:ext cx="276225" cy="403226"/>
            <a:chOff x="1317625" y="4048125"/>
            <a:chExt cx="276225" cy="403226"/>
          </a:xfrm>
        </p:grpSpPr>
        <p:sp>
          <p:nvSpPr>
            <p:cNvPr id="496" name="Freeform 109"/>
            <p:cNvSpPr>
              <a:spLocks noEditPoints="1"/>
            </p:cNvSpPr>
            <p:nvPr/>
          </p:nvSpPr>
          <p:spPr bwMode="auto">
            <a:xfrm>
              <a:off x="1317625" y="4198938"/>
              <a:ext cx="276225" cy="252413"/>
            </a:xfrm>
            <a:custGeom>
              <a:avLst/>
              <a:gdLst>
                <a:gd name="T0" fmla="*/ 0 w 147"/>
                <a:gd name="T1" fmla="*/ 7 h 134"/>
                <a:gd name="T2" fmla="*/ 0 w 147"/>
                <a:gd name="T3" fmla="*/ 101 h 134"/>
                <a:gd name="T4" fmla="*/ 33 w 147"/>
                <a:gd name="T5" fmla="*/ 134 h 134"/>
                <a:gd name="T6" fmla="*/ 87 w 147"/>
                <a:gd name="T7" fmla="*/ 134 h 134"/>
                <a:gd name="T8" fmla="*/ 120 w 147"/>
                <a:gd name="T9" fmla="*/ 101 h 134"/>
                <a:gd name="T10" fmla="*/ 120 w 147"/>
                <a:gd name="T11" fmla="*/ 94 h 134"/>
                <a:gd name="T12" fmla="*/ 140 w 147"/>
                <a:gd name="T13" fmla="*/ 94 h 134"/>
                <a:gd name="T14" fmla="*/ 147 w 147"/>
                <a:gd name="T15" fmla="*/ 87 h 134"/>
                <a:gd name="T16" fmla="*/ 147 w 147"/>
                <a:gd name="T17" fmla="*/ 34 h 134"/>
                <a:gd name="T18" fmla="*/ 140 w 147"/>
                <a:gd name="T19" fmla="*/ 27 h 134"/>
                <a:gd name="T20" fmla="*/ 120 w 147"/>
                <a:gd name="T21" fmla="*/ 27 h 134"/>
                <a:gd name="T22" fmla="*/ 120 w 147"/>
                <a:gd name="T23" fmla="*/ 7 h 134"/>
                <a:gd name="T24" fmla="*/ 114 w 147"/>
                <a:gd name="T25" fmla="*/ 0 h 134"/>
                <a:gd name="T26" fmla="*/ 6 w 147"/>
                <a:gd name="T27" fmla="*/ 0 h 134"/>
                <a:gd name="T28" fmla="*/ 0 w 147"/>
                <a:gd name="T29" fmla="*/ 7 h 134"/>
                <a:gd name="T30" fmla="*/ 134 w 147"/>
                <a:gd name="T31" fmla="*/ 40 h 134"/>
                <a:gd name="T32" fmla="*/ 134 w 147"/>
                <a:gd name="T33" fmla="*/ 81 h 134"/>
                <a:gd name="T34" fmla="*/ 120 w 147"/>
                <a:gd name="T35" fmla="*/ 81 h 134"/>
                <a:gd name="T36" fmla="*/ 120 w 147"/>
                <a:gd name="T37" fmla="*/ 40 h 134"/>
                <a:gd name="T38" fmla="*/ 134 w 147"/>
                <a:gd name="T39" fmla="*/ 40 h 134"/>
                <a:gd name="T40" fmla="*/ 13 w 147"/>
                <a:gd name="T41" fmla="*/ 14 h 134"/>
                <a:gd name="T42" fmla="*/ 107 w 147"/>
                <a:gd name="T43" fmla="*/ 14 h 134"/>
                <a:gd name="T44" fmla="*/ 107 w 147"/>
                <a:gd name="T45" fmla="*/ 101 h 134"/>
                <a:gd name="T46" fmla="*/ 87 w 147"/>
                <a:gd name="T47" fmla="*/ 121 h 134"/>
                <a:gd name="T48" fmla="*/ 47 w 147"/>
                <a:gd name="T49" fmla="*/ 121 h 134"/>
                <a:gd name="T50" fmla="*/ 33 w 147"/>
                <a:gd name="T51" fmla="*/ 121 h 134"/>
                <a:gd name="T52" fmla="*/ 13 w 147"/>
                <a:gd name="T53" fmla="*/ 101 h 134"/>
                <a:gd name="T54" fmla="*/ 13 w 147"/>
                <a:gd name="T55" fmla="*/ 1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7" h="134">
                  <a:moveTo>
                    <a:pt x="0" y="7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12"/>
                    <a:pt x="7" y="134"/>
                    <a:pt x="33" y="134"/>
                  </a:cubicBezTo>
                  <a:cubicBezTo>
                    <a:pt x="87" y="134"/>
                    <a:pt x="87" y="134"/>
                    <a:pt x="87" y="134"/>
                  </a:cubicBezTo>
                  <a:cubicBezTo>
                    <a:pt x="113" y="134"/>
                    <a:pt x="120" y="112"/>
                    <a:pt x="120" y="101"/>
                  </a:cubicBezTo>
                  <a:cubicBezTo>
                    <a:pt x="120" y="94"/>
                    <a:pt x="120" y="94"/>
                    <a:pt x="12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4" y="94"/>
                    <a:pt x="147" y="91"/>
                    <a:pt x="147" y="87"/>
                  </a:cubicBezTo>
                  <a:cubicBezTo>
                    <a:pt x="147" y="34"/>
                    <a:pt x="147" y="34"/>
                    <a:pt x="147" y="34"/>
                  </a:cubicBezTo>
                  <a:cubicBezTo>
                    <a:pt x="147" y="30"/>
                    <a:pt x="144" y="27"/>
                    <a:pt x="140" y="27"/>
                  </a:cubicBezTo>
                  <a:cubicBezTo>
                    <a:pt x="120" y="27"/>
                    <a:pt x="120" y="27"/>
                    <a:pt x="120" y="27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3"/>
                    <a:pt x="117" y="0"/>
                    <a:pt x="11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lose/>
                  <a:moveTo>
                    <a:pt x="134" y="40"/>
                  </a:moveTo>
                  <a:cubicBezTo>
                    <a:pt x="134" y="81"/>
                    <a:pt x="134" y="81"/>
                    <a:pt x="134" y="81"/>
                  </a:cubicBezTo>
                  <a:cubicBezTo>
                    <a:pt x="120" y="81"/>
                    <a:pt x="120" y="81"/>
                    <a:pt x="120" y="81"/>
                  </a:cubicBezTo>
                  <a:cubicBezTo>
                    <a:pt x="120" y="40"/>
                    <a:pt x="120" y="40"/>
                    <a:pt x="120" y="40"/>
                  </a:cubicBezTo>
                  <a:lnTo>
                    <a:pt x="134" y="40"/>
                  </a:lnTo>
                  <a:close/>
                  <a:moveTo>
                    <a:pt x="13" y="14"/>
                  </a:moveTo>
                  <a:cubicBezTo>
                    <a:pt x="107" y="14"/>
                    <a:pt x="107" y="14"/>
                    <a:pt x="107" y="14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7" y="104"/>
                    <a:pt x="106" y="121"/>
                    <a:pt x="87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14" y="121"/>
                    <a:pt x="13" y="104"/>
                    <a:pt x="13" y="101"/>
                  </a:cubicBezTo>
                  <a:lnTo>
                    <a:pt x="1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7" name="Freeform 110"/>
            <p:cNvSpPr>
              <a:spLocks/>
            </p:cNvSpPr>
            <p:nvPr/>
          </p:nvSpPr>
          <p:spPr bwMode="auto">
            <a:xfrm>
              <a:off x="1347788" y="4048125"/>
              <a:ext cx="88900" cy="127000"/>
            </a:xfrm>
            <a:custGeom>
              <a:avLst/>
              <a:gdLst>
                <a:gd name="T0" fmla="*/ 7 w 47"/>
                <a:gd name="T1" fmla="*/ 40 h 67"/>
                <a:gd name="T2" fmla="*/ 0 w 47"/>
                <a:gd name="T3" fmla="*/ 47 h 67"/>
                <a:gd name="T4" fmla="*/ 0 w 47"/>
                <a:gd name="T5" fmla="*/ 60 h 67"/>
                <a:gd name="T6" fmla="*/ 7 w 47"/>
                <a:gd name="T7" fmla="*/ 67 h 67"/>
                <a:gd name="T8" fmla="*/ 14 w 47"/>
                <a:gd name="T9" fmla="*/ 60 h 67"/>
                <a:gd name="T10" fmla="*/ 14 w 47"/>
                <a:gd name="T11" fmla="*/ 53 h 67"/>
                <a:gd name="T12" fmla="*/ 41 w 47"/>
                <a:gd name="T13" fmla="*/ 53 h 67"/>
                <a:gd name="T14" fmla="*/ 47 w 47"/>
                <a:gd name="T15" fmla="*/ 47 h 67"/>
                <a:gd name="T16" fmla="*/ 47 w 47"/>
                <a:gd name="T17" fmla="*/ 27 h 67"/>
                <a:gd name="T18" fmla="*/ 41 w 47"/>
                <a:gd name="T19" fmla="*/ 20 h 67"/>
                <a:gd name="T20" fmla="*/ 24 w 47"/>
                <a:gd name="T21" fmla="*/ 20 h 67"/>
                <a:gd name="T22" fmla="*/ 24 w 47"/>
                <a:gd name="T23" fmla="*/ 6 h 67"/>
                <a:gd name="T24" fmla="*/ 17 w 47"/>
                <a:gd name="T25" fmla="*/ 0 h 67"/>
                <a:gd name="T26" fmla="*/ 10 w 47"/>
                <a:gd name="T27" fmla="*/ 6 h 67"/>
                <a:gd name="T28" fmla="*/ 10 w 47"/>
                <a:gd name="T29" fmla="*/ 27 h 67"/>
                <a:gd name="T30" fmla="*/ 17 w 47"/>
                <a:gd name="T31" fmla="*/ 33 h 67"/>
                <a:gd name="T32" fmla="*/ 34 w 47"/>
                <a:gd name="T33" fmla="*/ 33 h 67"/>
                <a:gd name="T34" fmla="*/ 34 w 47"/>
                <a:gd name="T35" fmla="*/ 40 h 67"/>
                <a:gd name="T36" fmla="*/ 7 w 47"/>
                <a:gd name="T37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" h="67">
                  <a:moveTo>
                    <a:pt x="7" y="40"/>
                  </a:moveTo>
                  <a:cubicBezTo>
                    <a:pt x="3" y="40"/>
                    <a:pt x="0" y="43"/>
                    <a:pt x="0" y="4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4"/>
                    <a:pt x="3" y="67"/>
                    <a:pt x="7" y="67"/>
                  </a:cubicBezTo>
                  <a:cubicBezTo>
                    <a:pt x="11" y="67"/>
                    <a:pt x="14" y="64"/>
                    <a:pt x="14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53"/>
                    <a:pt x="47" y="50"/>
                    <a:pt x="47" y="4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7" y="23"/>
                    <a:pt x="44" y="20"/>
                    <a:pt x="41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3"/>
                    <a:pt x="21" y="0"/>
                    <a:pt x="17" y="0"/>
                  </a:cubicBezTo>
                  <a:cubicBezTo>
                    <a:pt x="13" y="0"/>
                    <a:pt x="10" y="3"/>
                    <a:pt x="10" y="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30"/>
                    <a:pt x="13" y="33"/>
                    <a:pt x="17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40"/>
                    <a:pt x="34" y="40"/>
                    <a:pt x="34" y="40"/>
                  </a:cubicBezTo>
                  <a:lnTo>
                    <a:pt x="7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8" name="Freeform 111"/>
            <p:cNvSpPr>
              <a:spLocks/>
            </p:cNvSpPr>
            <p:nvPr/>
          </p:nvSpPr>
          <p:spPr bwMode="auto">
            <a:xfrm>
              <a:off x="1449388" y="4048125"/>
              <a:ext cx="88900" cy="127000"/>
            </a:xfrm>
            <a:custGeom>
              <a:avLst/>
              <a:gdLst>
                <a:gd name="T0" fmla="*/ 7 w 47"/>
                <a:gd name="T1" fmla="*/ 40 h 67"/>
                <a:gd name="T2" fmla="*/ 0 w 47"/>
                <a:gd name="T3" fmla="*/ 47 h 67"/>
                <a:gd name="T4" fmla="*/ 0 w 47"/>
                <a:gd name="T5" fmla="*/ 60 h 67"/>
                <a:gd name="T6" fmla="*/ 7 w 47"/>
                <a:gd name="T7" fmla="*/ 67 h 67"/>
                <a:gd name="T8" fmla="*/ 13 w 47"/>
                <a:gd name="T9" fmla="*/ 60 h 67"/>
                <a:gd name="T10" fmla="*/ 13 w 47"/>
                <a:gd name="T11" fmla="*/ 53 h 67"/>
                <a:gd name="T12" fmla="*/ 40 w 47"/>
                <a:gd name="T13" fmla="*/ 53 h 67"/>
                <a:gd name="T14" fmla="*/ 47 w 47"/>
                <a:gd name="T15" fmla="*/ 47 h 67"/>
                <a:gd name="T16" fmla="*/ 47 w 47"/>
                <a:gd name="T17" fmla="*/ 20 h 67"/>
                <a:gd name="T18" fmla="*/ 40 w 47"/>
                <a:gd name="T19" fmla="*/ 13 h 67"/>
                <a:gd name="T20" fmla="*/ 23 w 47"/>
                <a:gd name="T21" fmla="*/ 13 h 67"/>
                <a:gd name="T22" fmla="*/ 23 w 47"/>
                <a:gd name="T23" fmla="*/ 6 h 67"/>
                <a:gd name="T24" fmla="*/ 17 w 47"/>
                <a:gd name="T25" fmla="*/ 0 h 67"/>
                <a:gd name="T26" fmla="*/ 10 w 47"/>
                <a:gd name="T27" fmla="*/ 6 h 67"/>
                <a:gd name="T28" fmla="*/ 10 w 47"/>
                <a:gd name="T29" fmla="*/ 20 h 67"/>
                <a:gd name="T30" fmla="*/ 17 w 47"/>
                <a:gd name="T31" fmla="*/ 27 h 67"/>
                <a:gd name="T32" fmla="*/ 34 w 47"/>
                <a:gd name="T33" fmla="*/ 27 h 67"/>
                <a:gd name="T34" fmla="*/ 34 w 47"/>
                <a:gd name="T35" fmla="*/ 40 h 67"/>
                <a:gd name="T36" fmla="*/ 7 w 47"/>
                <a:gd name="T37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" h="67">
                  <a:moveTo>
                    <a:pt x="7" y="40"/>
                  </a:moveTo>
                  <a:cubicBezTo>
                    <a:pt x="3" y="40"/>
                    <a:pt x="0" y="43"/>
                    <a:pt x="0" y="4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4"/>
                    <a:pt x="3" y="67"/>
                    <a:pt x="7" y="67"/>
                  </a:cubicBezTo>
                  <a:cubicBezTo>
                    <a:pt x="10" y="67"/>
                    <a:pt x="13" y="64"/>
                    <a:pt x="13" y="60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4" y="53"/>
                    <a:pt x="47" y="50"/>
                    <a:pt x="47" y="47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16"/>
                    <a:pt x="44" y="13"/>
                    <a:pt x="40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3"/>
                    <a:pt x="20" y="0"/>
                    <a:pt x="17" y="0"/>
                  </a:cubicBezTo>
                  <a:cubicBezTo>
                    <a:pt x="13" y="0"/>
                    <a:pt x="10" y="3"/>
                    <a:pt x="10" y="6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4"/>
                    <a:pt x="13" y="27"/>
                    <a:pt x="17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40"/>
                    <a:pt x="34" y="40"/>
                    <a:pt x="34" y="40"/>
                  </a:cubicBezTo>
                  <a:lnTo>
                    <a:pt x="7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9" name="Group 608"/>
          <p:cNvGrpSpPr/>
          <p:nvPr/>
        </p:nvGrpSpPr>
        <p:grpSpPr>
          <a:xfrm>
            <a:off x="1878013" y="4048125"/>
            <a:ext cx="403225" cy="403225"/>
            <a:chOff x="1878013" y="4048125"/>
            <a:chExt cx="403225" cy="403225"/>
          </a:xfrm>
        </p:grpSpPr>
        <p:sp>
          <p:nvSpPr>
            <p:cNvPr id="499" name="Freeform 112"/>
            <p:cNvSpPr>
              <a:spLocks noEditPoints="1"/>
            </p:cNvSpPr>
            <p:nvPr/>
          </p:nvSpPr>
          <p:spPr bwMode="auto">
            <a:xfrm>
              <a:off x="1878013" y="4048125"/>
              <a:ext cx="403225" cy="403225"/>
            </a:xfrm>
            <a:custGeom>
              <a:avLst/>
              <a:gdLst>
                <a:gd name="T0" fmla="*/ 107 w 215"/>
                <a:gd name="T1" fmla="*/ 0 h 214"/>
                <a:gd name="T2" fmla="*/ 32 w 215"/>
                <a:gd name="T3" fmla="*/ 31 h 214"/>
                <a:gd name="T4" fmla="*/ 0 w 215"/>
                <a:gd name="T5" fmla="*/ 107 h 214"/>
                <a:gd name="T6" fmla="*/ 32 w 215"/>
                <a:gd name="T7" fmla="*/ 183 h 214"/>
                <a:gd name="T8" fmla="*/ 107 w 215"/>
                <a:gd name="T9" fmla="*/ 214 h 214"/>
                <a:gd name="T10" fmla="*/ 183 w 215"/>
                <a:gd name="T11" fmla="*/ 183 h 214"/>
                <a:gd name="T12" fmla="*/ 215 w 215"/>
                <a:gd name="T13" fmla="*/ 107 h 214"/>
                <a:gd name="T14" fmla="*/ 183 w 215"/>
                <a:gd name="T15" fmla="*/ 31 h 214"/>
                <a:gd name="T16" fmla="*/ 107 w 215"/>
                <a:gd name="T17" fmla="*/ 0 h 214"/>
                <a:gd name="T18" fmla="*/ 174 w 215"/>
                <a:gd name="T19" fmla="*/ 173 h 214"/>
                <a:gd name="T20" fmla="*/ 107 w 215"/>
                <a:gd name="T21" fmla="*/ 201 h 214"/>
                <a:gd name="T22" fmla="*/ 41 w 215"/>
                <a:gd name="T23" fmla="*/ 173 h 214"/>
                <a:gd name="T24" fmla="*/ 14 w 215"/>
                <a:gd name="T25" fmla="*/ 107 h 214"/>
                <a:gd name="T26" fmla="*/ 41 w 215"/>
                <a:gd name="T27" fmla="*/ 41 h 214"/>
                <a:gd name="T28" fmla="*/ 107 w 215"/>
                <a:gd name="T29" fmla="*/ 13 h 214"/>
                <a:gd name="T30" fmla="*/ 174 w 215"/>
                <a:gd name="T31" fmla="*/ 41 h 214"/>
                <a:gd name="T32" fmla="*/ 201 w 215"/>
                <a:gd name="T33" fmla="*/ 107 h 214"/>
                <a:gd name="T34" fmla="*/ 174 w 215"/>
                <a:gd name="T35" fmla="*/ 17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4">
                  <a:moveTo>
                    <a:pt x="107" y="0"/>
                  </a:moveTo>
                  <a:cubicBezTo>
                    <a:pt x="79" y="0"/>
                    <a:pt x="52" y="11"/>
                    <a:pt x="32" y="31"/>
                  </a:cubicBezTo>
                  <a:cubicBezTo>
                    <a:pt x="11" y="51"/>
                    <a:pt x="0" y="78"/>
                    <a:pt x="0" y="107"/>
                  </a:cubicBezTo>
                  <a:cubicBezTo>
                    <a:pt x="0" y="136"/>
                    <a:pt x="11" y="163"/>
                    <a:pt x="32" y="183"/>
                  </a:cubicBezTo>
                  <a:cubicBezTo>
                    <a:pt x="52" y="203"/>
                    <a:pt x="79" y="214"/>
                    <a:pt x="107" y="214"/>
                  </a:cubicBezTo>
                  <a:cubicBezTo>
                    <a:pt x="136" y="214"/>
                    <a:pt x="163" y="203"/>
                    <a:pt x="183" y="183"/>
                  </a:cubicBezTo>
                  <a:cubicBezTo>
                    <a:pt x="204" y="163"/>
                    <a:pt x="215" y="136"/>
                    <a:pt x="215" y="107"/>
                  </a:cubicBezTo>
                  <a:cubicBezTo>
                    <a:pt x="215" y="78"/>
                    <a:pt x="204" y="51"/>
                    <a:pt x="183" y="31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4" y="173"/>
                  </a:moveTo>
                  <a:cubicBezTo>
                    <a:pt x="156" y="191"/>
                    <a:pt x="133" y="201"/>
                    <a:pt x="107" y="201"/>
                  </a:cubicBezTo>
                  <a:cubicBezTo>
                    <a:pt x="82" y="201"/>
                    <a:pt x="59" y="191"/>
                    <a:pt x="41" y="173"/>
                  </a:cubicBezTo>
                  <a:cubicBezTo>
                    <a:pt x="23" y="156"/>
                    <a:pt x="14" y="132"/>
                    <a:pt x="14" y="107"/>
                  </a:cubicBezTo>
                  <a:cubicBezTo>
                    <a:pt x="14" y="82"/>
                    <a:pt x="23" y="58"/>
                    <a:pt x="41" y="41"/>
                  </a:cubicBezTo>
                  <a:cubicBezTo>
                    <a:pt x="59" y="23"/>
                    <a:pt x="82" y="13"/>
                    <a:pt x="107" y="13"/>
                  </a:cubicBezTo>
                  <a:cubicBezTo>
                    <a:pt x="133" y="13"/>
                    <a:pt x="156" y="23"/>
                    <a:pt x="174" y="41"/>
                  </a:cubicBezTo>
                  <a:cubicBezTo>
                    <a:pt x="192" y="58"/>
                    <a:pt x="201" y="82"/>
                    <a:pt x="201" y="107"/>
                  </a:cubicBezTo>
                  <a:cubicBezTo>
                    <a:pt x="201" y="132"/>
                    <a:pt x="192" y="156"/>
                    <a:pt x="174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0" name="Freeform 113"/>
            <p:cNvSpPr>
              <a:spLocks/>
            </p:cNvSpPr>
            <p:nvPr/>
          </p:nvSpPr>
          <p:spPr bwMode="auto">
            <a:xfrm>
              <a:off x="1928813" y="4098925"/>
              <a:ext cx="301625" cy="163513"/>
            </a:xfrm>
            <a:custGeom>
              <a:avLst/>
              <a:gdLst>
                <a:gd name="T0" fmla="*/ 80 w 161"/>
                <a:gd name="T1" fmla="*/ 0 h 87"/>
                <a:gd name="T2" fmla="*/ 24 w 161"/>
                <a:gd name="T3" fmla="*/ 23 h 87"/>
                <a:gd name="T4" fmla="*/ 0 w 161"/>
                <a:gd name="T5" fmla="*/ 80 h 87"/>
                <a:gd name="T6" fmla="*/ 7 w 161"/>
                <a:gd name="T7" fmla="*/ 87 h 87"/>
                <a:gd name="T8" fmla="*/ 13 w 161"/>
                <a:gd name="T9" fmla="*/ 80 h 87"/>
                <a:gd name="T10" fmla="*/ 33 w 161"/>
                <a:gd name="T11" fmla="*/ 33 h 87"/>
                <a:gd name="T12" fmla="*/ 80 w 161"/>
                <a:gd name="T13" fmla="*/ 13 h 87"/>
                <a:gd name="T14" fmla="*/ 128 w 161"/>
                <a:gd name="T15" fmla="*/ 33 h 87"/>
                <a:gd name="T16" fmla="*/ 148 w 161"/>
                <a:gd name="T17" fmla="*/ 80 h 87"/>
                <a:gd name="T18" fmla="*/ 154 w 161"/>
                <a:gd name="T19" fmla="*/ 87 h 87"/>
                <a:gd name="T20" fmla="*/ 161 w 161"/>
                <a:gd name="T21" fmla="*/ 80 h 87"/>
                <a:gd name="T22" fmla="*/ 137 w 161"/>
                <a:gd name="T23" fmla="*/ 23 h 87"/>
                <a:gd name="T24" fmla="*/ 80 w 161"/>
                <a:gd name="T2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1" h="87">
                  <a:moveTo>
                    <a:pt x="80" y="0"/>
                  </a:moveTo>
                  <a:cubicBezTo>
                    <a:pt x="59" y="0"/>
                    <a:pt x="39" y="8"/>
                    <a:pt x="24" y="23"/>
                  </a:cubicBezTo>
                  <a:cubicBezTo>
                    <a:pt x="8" y="38"/>
                    <a:pt x="0" y="59"/>
                    <a:pt x="0" y="80"/>
                  </a:cubicBezTo>
                  <a:cubicBezTo>
                    <a:pt x="0" y="84"/>
                    <a:pt x="3" y="87"/>
                    <a:pt x="7" y="87"/>
                  </a:cubicBezTo>
                  <a:cubicBezTo>
                    <a:pt x="10" y="87"/>
                    <a:pt x="13" y="84"/>
                    <a:pt x="13" y="80"/>
                  </a:cubicBezTo>
                  <a:cubicBezTo>
                    <a:pt x="13" y="62"/>
                    <a:pt x="20" y="45"/>
                    <a:pt x="33" y="33"/>
                  </a:cubicBezTo>
                  <a:cubicBezTo>
                    <a:pt x="46" y="20"/>
                    <a:pt x="63" y="13"/>
                    <a:pt x="80" y="13"/>
                  </a:cubicBezTo>
                  <a:cubicBezTo>
                    <a:pt x="98" y="13"/>
                    <a:pt x="115" y="20"/>
                    <a:pt x="128" y="33"/>
                  </a:cubicBezTo>
                  <a:cubicBezTo>
                    <a:pt x="141" y="45"/>
                    <a:pt x="148" y="62"/>
                    <a:pt x="148" y="80"/>
                  </a:cubicBezTo>
                  <a:cubicBezTo>
                    <a:pt x="148" y="84"/>
                    <a:pt x="151" y="87"/>
                    <a:pt x="154" y="87"/>
                  </a:cubicBezTo>
                  <a:cubicBezTo>
                    <a:pt x="158" y="87"/>
                    <a:pt x="161" y="84"/>
                    <a:pt x="161" y="80"/>
                  </a:cubicBezTo>
                  <a:cubicBezTo>
                    <a:pt x="161" y="59"/>
                    <a:pt x="153" y="38"/>
                    <a:pt x="137" y="23"/>
                  </a:cubicBezTo>
                  <a:cubicBezTo>
                    <a:pt x="122" y="8"/>
                    <a:pt x="102" y="0"/>
                    <a:pt x="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1" name="Freeform 114"/>
            <p:cNvSpPr>
              <a:spLocks/>
            </p:cNvSpPr>
            <p:nvPr/>
          </p:nvSpPr>
          <p:spPr bwMode="auto">
            <a:xfrm>
              <a:off x="2014538" y="4197350"/>
              <a:ext cx="92075" cy="98425"/>
            </a:xfrm>
            <a:custGeom>
              <a:avLst/>
              <a:gdLst>
                <a:gd name="T0" fmla="*/ 34 w 49"/>
                <a:gd name="T1" fmla="*/ 25 h 52"/>
                <a:gd name="T2" fmla="*/ 32 w 49"/>
                <a:gd name="T3" fmla="*/ 25 h 52"/>
                <a:gd name="T4" fmla="*/ 13 w 49"/>
                <a:gd name="T5" fmla="*/ 3 h 52"/>
                <a:gd name="T6" fmla="*/ 3 w 49"/>
                <a:gd name="T7" fmla="*/ 3 h 52"/>
                <a:gd name="T8" fmla="*/ 3 w 49"/>
                <a:gd name="T9" fmla="*/ 12 h 52"/>
                <a:gd name="T10" fmla="*/ 22 w 49"/>
                <a:gd name="T11" fmla="*/ 34 h 52"/>
                <a:gd name="T12" fmla="*/ 21 w 49"/>
                <a:gd name="T13" fmla="*/ 38 h 52"/>
                <a:gd name="T14" fmla="*/ 25 w 49"/>
                <a:gd name="T15" fmla="*/ 48 h 52"/>
                <a:gd name="T16" fmla="*/ 34 w 49"/>
                <a:gd name="T17" fmla="*/ 52 h 52"/>
                <a:gd name="T18" fmla="*/ 44 w 49"/>
                <a:gd name="T19" fmla="*/ 48 h 52"/>
                <a:gd name="T20" fmla="*/ 44 w 49"/>
                <a:gd name="T21" fmla="*/ 29 h 52"/>
                <a:gd name="T22" fmla="*/ 34 w 49"/>
                <a:gd name="T23" fmla="*/ 2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52">
                  <a:moveTo>
                    <a:pt x="34" y="25"/>
                  </a:moveTo>
                  <a:cubicBezTo>
                    <a:pt x="34" y="25"/>
                    <a:pt x="33" y="25"/>
                    <a:pt x="32" y="2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0" y="1"/>
                    <a:pt x="6" y="0"/>
                    <a:pt x="3" y="3"/>
                  </a:cubicBezTo>
                  <a:cubicBezTo>
                    <a:pt x="0" y="5"/>
                    <a:pt x="0" y="10"/>
                    <a:pt x="3" y="12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1" y="35"/>
                    <a:pt x="21" y="37"/>
                    <a:pt x="21" y="38"/>
                  </a:cubicBezTo>
                  <a:cubicBezTo>
                    <a:pt x="21" y="42"/>
                    <a:pt x="22" y="45"/>
                    <a:pt x="25" y="48"/>
                  </a:cubicBezTo>
                  <a:cubicBezTo>
                    <a:pt x="28" y="50"/>
                    <a:pt x="31" y="52"/>
                    <a:pt x="34" y="52"/>
                  </a:cubicBezTo>
                  <a:cubicBezTo>
                    <a:pt x="38" y="52"/>
                    <a:pt x="41" y="50"/>
                    <a:pt x="44" y="48"/>
                  </a:cubicBezTo>
                  <a:cubicBezTo>
                    <a:pt x="49" y="42"/>
                    <a:pt x="49" y="34"/>
                    <a:pt x="44" y="29"/>
                  </a:cubicBezTo>
                  <a:cubicBezTo>
                    <a:pt x="41" y="26"/>
                    <a:pt x="38" y="25"/>
                    <a:pt x="34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0" name="Group 609"/>
          <p:cNvGrpSpPr/>
          <p:nvPr/>
        </p:nvGrpSpPr>
        <p:grpSpPr>
          <a:xfrm>
            <a:off x="2551113" y="4048125"/>
            <a:ext cx="303213" cy="403225"/>
            <a:chOff x="2551113" y="4048125"/>
            <a:chExt cx="303213" cy="403225"/>
          </a:xfrm>
        </p:grpSpPr>
        <p:sp>
          <p:nvSpPr>
            <p:cNvPr id="502" name="Freeform 115"/>
            <p:cNvSpPr>
              <a:spLocks noEditPoints="1"/>
            </p:cNvSpPr>
            <p:nvPr/>
          </p:nvSpPr>
          <p:spPr bwMode="auto">
            <a:xfrm>
              <a:off x="2551113" y="4048125"/>
              <a:ext cx="303213" cy="403225"/>
            </a:xfrm>
            <a:custGeom>
              <a:avLst/>
              <a:gdLst>
                <a:gd name="T0" fmla="*/ 104 w 161"/>
                <a:gd name="T1" fmla="*/ 0 h 214"/>
                <a:gd name="T2" fmla="*/ 57 w 161"/>
                <a:gd name="T3" fmla="*/ 0 h 214"/>
                <a:gd name="T4" fmla="*/ 50 w 161"/>
                <a:gd name="T5" fmla="*/ 6 h 214"/>
                <a:gd name="T6" fmla="*/ 50 w 161"/>
                <a:gd name="T7" fmla="*/ 27 h 214"/>
                <a:gd name="T8" fmla="*/ 7 w 161"/>
                <a:gd name="T9" fmla="*/ 27 h 214"/>
                <a:gd name="T10" fmla="*/ 0 w 161"/>
                <a:gd name="T11" fmla="*/ 33 h 214"/>
                <a:gd name="T12" fmla="*/ 7 w 161"/>
                <a:gd name="T13" fmla="*/ 40 h 214"/>
                <a:gd name="T14" fmla="*/ 13 w 161"/>
                <a:gd name="T15" fmla="*/ 40 h 214"/>
                <a:gd name="T16" fmla="*/ 13 w 161"/>
                <a:gd name="T17" fmla="*/ 208 h 214"/>
                <a:gd name="T18" fmla="*/ 20 w 161"/>
                <a:gd name="T19" fmla="*/ 214 h 214"/>
                <a:gd name="T20" fmla="*/ 141 w 161"/>
                <a:gd name="T21" fmla="*/ 214 h 214"/>
                <a:gd name="T22" fmla="*/ 148 w 161"/>
                <a:gd name="T23" fmla="*/ 208 h 214"/>
                <a:gd name="T24" fmla="*/ 148 w 161"/>
                <a:gd name="T25" fmla="*/ 40 h 214"/>
                <a:gd name="T26" fmla="*/ 154 w 161"/>
                <a:gd name="T27" fmla="*/ 40 h 214"/>
                <a:gd name="T28" fmla="*/ 161 w 161"/>
                <a:gd name="T29" fmla="*/ 33 h 214"/>
                <a:gd name="T30" fmla="*/ 154 w 161"/>
                <a:gd name="T31" fmla="*/ 27 h 214"/>
                <a:gd name="T32" fmla="*/ 111 w 161"/>
                <a:gd name="T33" fmla="*/ 27 h 214"/>
                <a:gd name="T34" fmla="*/ 111 w 161"/>
                <a:gd name="T35" fmla="*/ 6 h 214"/>
                <a:gd name="T36" fmla="*/ 104 w 161"/>
                <a:gd name="T37" fmla="*/ 0 h 214"/>
                <a:gd name="T38" fmla="*/ 134 w 161"/>
                <a:gd name="T39" fmla="*/ 40 h 214"/>
                <a:gd name="T40" fmla="*/ 134 w 161"/>
                <a:gd name="T41" fmla="*/ 201 h 214"/>
                <a:gd name="T42" fmla="*/ 27 w 161"/>
                <a:gd name="T43" fmla="*/ 201 h 214"/>
                <a:gd name="T44" fmla="*/ 27 w 161"/>
                <a:gd name="T45" fmla="*/ 40 h 214"/>
                <a:gd name="T46" fmla="*/ 134 w 161"/>
                <a:gd name="T47" fmla="*/ 40 h 214"/>
                <a:gd name="T48" fmla="*/ 64 w 161"/>
                <a:gd name="T49" fmla="*/ 27 h 214"/>
                <a:gd name="T50" fmla="*/ 64 w 161"/>
                <a:gd name="T51" fmla="*/ 13 h 214"/>
                <a:gd name="T52" fmla="*/ 97 w 161"/>
                <a:gd name="T53" fmla="*/ 13 h 214"/>
                <a:gd name="T54" fmla="*/ 97 w 161"/>
                <a:gd name="T55" fmla="*/ 27 h 214"/>
                <a:gd name="T56" fmla="*/ 64 w 161"/>
                <a:gd name="T57" fmla="*/ 27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1" h="214">
                  <a:moveTo>
                    <a:pt x="104" y="0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53" y="0"/>
                    <a:pt x="50" y="3"/>
                    <a:pt x="50" y="6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27"/>
                    <a:pt x="0" y="30"/>
                    <a:pt x="0" y="33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208"/>
                    <a:pt x="13" y="208"/>
                    <a:pt x="13" y="208"/>
                  </a:cubicBezTo>
                  <a:cubicBezTo>
                    <a:pt x="13" y="211"/>
                    <a:pt x="17" y="214"/>
                    <a:pt x="20" y="214"/>
                  </a:cubicBezTo>
                  <a:cubicBezTo>
                    <a:pt x="141" y="214"/>
                    <a:pt x="141" y="214"/>
                    <a:pt x="141" y="214"/>
                  </a:cubicBezTo>
                  <a:cubicBezTo>
                    <a:pt x="145" y="214"/>
                    <a:pt x="148" y="211"/>
                    <a:pt x="148" y="208"/>
                  </a:cubicBezTo>
                  <a:cubicBezTo>
                    <a:pt x="148" y="40"/>
                    <a:pt x="148" y="40"/>
                    <a:pt x="148" y="40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58" y="40"/>
                    <a:pt x="161" y="37"/>
                    <a:pt x="161" y="33"/>
                  </a:cubicBezTo>
                  <a:cubicBezTo>
                    <a:pt x="161" y="30"/>
                    <a:pt x="158" y="27"/>
                    <a:pt x="154" y="27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1" y="3"/>
                    <a:pt x="108" y="0"/>
                    <a:pt x="104" y="0"/>
                  </a:cubicBezTo>
                  <a:close/>
                  <a:moveTo>
                    <a:pt x="134" y="40"/>
                  </a:moveTo>
                  <a:cubicBezTo>
                    <a:pt x="134" y="201"/>
                    <a:pt x="134" y="201"/>
                    <a:pt x="134" y="201"/>
                  </a:cubicBezTo>
                  <a:cubicBezTo>
                    <a:pt x="27" y="201"/>
                    <a:pt x="27" y="201"/>
                    <a:pt x="27" y="201"/>
                  </a:cubicBezTo>
                  <a:cubicBezTo>
                    <a:pt x="27" y="40"/>
                    <a:pt x="27" y="40"/>
                    <a:pt x="27" y="40"/>
                  </a:cubicBezTo>
                  <a:lnTo>
                    <a:pt x="134" y="40"/>
                  </a:lnTo>
                  <a:close/>
                  <a:moveTo>
                    <a:pt x="64" y="27"/>
                  </a:moveTo>
                  <a:cubicBezTo>
                    <a:pt x="64" y="13"/>
                    <a:pt x="64" y="13"/>
                    <a:pt x="64" y="13"/>
                  </a:cubicBezTo>
                  <a:cubicBezTo>
                    <a:pt x="97" y="13"/>
                    <a:pt x="97" y="13"/>
                    <a:pt x="97" y="13"/>
                  </a:cubicBezTo>
                  <a:cubicBezTo>
                    <a:pt x="97" y="27"/>
                    <a:pt x="97" y="27"/>
                    <a:pt x="97" y="27"/>
                  </a:cubicBezTo>
                  <a:lnTo>
                    <a:pt x="6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3" name="Freeform 116"/>
            <p:cNvSpPr>
              <a:spLocks/>
            </p:cNvSpPr>
            <p:nvPr/>
          </p:nvSpPr>
          <p:spPr bwMode="auto">
            <a:xfrm>
              <a:off x="2652713" y="4162425"/>
              <a:ext cx="25400" cy="239713"/>
            </a:xfrm>
            <a:custGeom>
              <a:avLst/>
              <a:gdLst>
                <a:gd name="T0" fmla="*/ 6 w 13"/>
                <a:gd name="T1" fmla="*/ 128 h 128"/>
                <a:gd name="T2" fmla="*/ 13 w 13"/>
                <a:gd name="T3" fmla="*/ 121 h 128"/>
                <a:gd name="T4" fmla="*/ 13 w 13"/>
                <a:gd name="T5" fmla="*/ 7 h 128"/>
                <a:gd name="T6" fmla="*/ 6 w 13"/>
                <a:gd name="T7" fmla="*/ 0 h 128"/>
                <a:gd name="T8" fmla="*/ 0 w 13"/>
                <a:gd name="T9" fmla="*/ 7 h 128"/>
                <a:gd name="T10" fmla="*/ 0 w 13"/>
                <a:gd name="T11" fmla="*/ 121 h 128"/>
                <a:gd name="T12" fmla="*/ 6 w 13"/>
                <a:gd name="T1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8">
                  <a:moveTo>
                    <a:pt x="6" y="128"/>
                  </a:moveTo>
                  <a:cubicBezTo>
                    <a:pt x="10" y="128"/>
                    <a:pt x="13" y="125"/>
                    <a:pt x="13" y="121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5"/>
                    <a:pt x="3" y="128"/>
                    <a:pt x="6" y="1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4" name="Freeform 117"/>
            <p:cNvSpPr>
              <a:spLocks/>
            </p:cNvSpPr>
            <p:nvPr/>
          </p:nvSpPr>
          <p:spPr bwMode="auto">
            <a:xfrm>
              <a:off x="2727325" y="4162425"/>
              <a:ext cx="25400" cy="239713"/>
            </a:xfrm>
            <a:custGeom>
              <a:avLst/>
              <a:gdLst>
                <a:gd name="T0" fmla="*/ 7 w 13"/>
                <a:gd name="T1" fmla="*/ 128 h 128"/>
                <a:gd name="T2" fmla="*/ 13 w 13"/>
                <a:gd name="T3" fmla="*/ 121 h 128"/>
                <a:gd name="T4" fmla="*/ 13 w 13"/>
                <a:gd name="T5" fmla="*/ 7 h 128"/>
                <a:gd name="T6" fmla="*/ 7 w 13"/>
                <a:gd name="T7" fmla="*/ 0 h 128"/>
                <a:gd name="T8" fmla="*/ 0 w 13"/>
                <a:gd name="T9" fmla="*/ 7 h 128"/>
                <a:gd name="T10" fmla="*/ 0 w 13"/>
                <a:gd name="T11" fmla="*/ 121 h 128"/>
                <a:gd name="T12" fmla="*/ 7 w 13"/>
                <a:gd name="T13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8">
                  <a:moveTo>
                    <a:pt x="7" y="128"/>
                  </a:moveTo>
                  <a:cubicBezTo>
                    <a:pt x="10" y="128"/>
                    <a:pt x="13" y="125"/>
                    <a:pt x="13" y="121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5"/>
                    <a:pt x="3" y="128"/>
                    <a:pt x="7" y="1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11" name="Group 610"/>
          <p:cNvGrpSpPr/>
          <p:nvPr/>
        </p:nvGrpSpPr>
        <p:grpSpPr>
          <a:xfrm>
            <a:off x="3124200" y="4143375"/>
            <a:ext cx="403225" cy="214313"/>
            <a:chOff x="3124200" y="4143375"/>
            <a:chExt cx="403225" cy="214313"/>
          </a:xfrm>
        </p:grpSpPr>
        <p:sp>
          <p:nvSpPr>
            <p:cNvPr id="505" name="Freeform 118"/>
            <p:cNvSpPr>
              <a:spLocks noEditPoints="1"/>
            </p:cNvSpPr>
            <p:nvPr/>
          </p:nvSpPr>
          <p:spPr bwMode="auto">
            <a:xfrm>
              <a:off x="3124200" y="4143375"/>
              <a:ext cx="403225" cy="214313"/>
            </a:xfrm>
            <a:custGeom>
              <a:avLst/>
              <a:gdLst>
                <a:gd name="T0" fmla="*/ 108 w 215"/>
                <a:gd name="T1" fmla="*/ 0 h 114"/>
                <a:gd name="T2" fmla="*/ 1 w 215"/>
                <a:gd name="T3" fmla="*/ 53 h 114"/>
                <a:gd name="T4" fmla="*/ 1 w 215"/>
                <a:gd name="T5" fmla="*/ 61 h 114"/>
                <a:gd name="T6" fmla="*/ 108 w 215"/>
                <a:gd name="T7" fmla="*/ 114 h 114"/>
                <a:gd name="T8" fmla="*/ 214 w 215"/>
                <a:gd name="T9" fmla="*/ 61 h 114"/>
                <a:gd name="T10" fmla="*/ 214 w 215"/>
                <a:gd name="T11" fmla="*/ 53 h 114"/>
                <a:gd name="T12" fmla="*/ 108 w 215"/>
                <a:gd name="T13" fmla="*/ 0 h 114"/>
                <a:gd name="T14" fmla="*/ 108 w 215"/>
                <a:gd name="T15" fmla="*/ 101 h 114"/>
                <a:gd name="T16" fmla="*/ 15 w 215"/>
                <a:gd name="T17" fmla="*/ 57 h 114"/>
                <a:gd name="T18" fmla="*/ 108 w 215"/>
                <a:gd name="T19" fmla="*/ 13 h 114"/>
                <a:gd name="T20" fmla="*/ 200 w 215"/>
                <a:gd name="T21" fmla="*/ 57 h 114"/>
                <a:gd name="T22" fmla="*/ 108 w 215"/>
                <a:gd name="T23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5" h="114">
                  <a:moveTo>
                    <a:pt x="108" y="0"/>
                  </a:moveTo>
                  <a:cubicBezTo>
                    <a:pt x="38" y="0"/>
                    <a:pt x="3" y="51"/>
                    <a:pt x="1" y="53"/>
                  </a:cubicBezTo>
                  <a:cubicBezTo>
                    <a:pt x="0" y="56"/>
                    <a:pt x="0" y="59"/>
                    <a:pt x="1" y="61"/>
                  </a:cubicBezTo>
                  <a:cubicBezTo>
                    <a:pt x="3" y="63"/>
                    <a:pt x="38" y="114"/>
                    <a:pt x="108" y="114"/>
                  </a:cubicBezTo>
                  <a:cubicBezTo>
                    <a:pt x="178" y="114"/>
                    <a:pt x="212" y="63"/>
                    <a:pt x="214" y="61"/>
                  </a:cubicBezTo>
                  <a:cubicBezTo>
                    <a:pt x="215" y="59"/>
                    <a:pt x="215" y="56"/>
                    <a:pt x="214" y="53"/>
                  </a:cubicBezTo>
                  <a:cubicBezTo>
                    <a:pt x="212" y="51"/>
                    <a:pt x="178" y="0"/>
                    <a:pt x="108" y="0"/>
                  </a:cubicBezTo>
                  <a:close/>
                  <a:moveTo>
                    <a:pt x="108" y="101"/>
                  </a:moveTo>
                  <a:cubicBezTo>
                    <a:pt x="56" y="101"/>
                    <a:pt x="25" y="68"/>
                    <a:pt x="15" y="57"/>
                  </a:cubicBezTo>
                  <a:cubicBezTo>
                    <a:pt x="25" y="46"/>
                    <a:pt x="55" y="13"/>
                    <a:pt x="108" y="13"/>
                  </a:cubicBezTo>
                  <a:cubicBezTo>
                    <a:pt x="160" y="13"/>
                    <a:pt x="191" y="46"/>
                    <a:pt x="200" y="57"/>
                  </a:cubicBezTo>
                  <a:cubicBezTo>
                    <a:pt x="191" y="68"/>
                    <a:pt x="160" y="101"/>
                    <a:pt x="108" y="10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6" name="Freeform 119"/>
            <p:cNvSpPr>
              <a:spLocks noEditPoints="1"/>
            </p:cNvSpPr>
            <p:nvPr/>
          </p:nvSpPr>
          <p:spPr bwMode="auto">
            <a:xfrm>
              <a:off x="3270250" y="4194175"/>
              <a:ext cx="112713" cy="112713"/>
            </a:xfrm>
            <a:custGeom>
              <a:avLst/>
              <a:gdLst>
                <a:gd name="T0" fmla="*/ 30 w 60"/>
                <a:gd name="T1" fmla="*/ 0 h 60"/>
                <a:gd name="T2" fmla="*/ 0 w 60"/>
                <a:gd name="T3" fmla="*/ 30 h 60"/>
                <a:gd name="T4" fmla="*/ 30 w 60"/>
                <a:gd name="T5" fmla="*/ 60 h 60"/>
                <a:gd name="T6" fmla="*/ 60 w 60"/>
                <a:gd name="T7" fmla="*/ 30 h 60"/>
                <a:gd name="T8" fmla="*/ 30 w 60"/>
                <a:gd name="T9" fmla="*/ 0 h 60"/>
                <a:gd name="T10" fmla="*/ 30 w 60"/>
                <a:gd name="T11" fmla="*/ 47 h 60"/>
                <a:gd name="T12" fmla="*/ 13 w 60"/>
                <a:gd name="T13" fmla="*/ 30 h 60"/>
                <a:gd name="T14" fmla="*/ 30 w 60"/>
                <a:gd name="T15" fmla="*/ 13 h 60"/>
                <a:gd name="T16" fmla="*/ 46 w 60"/>
                <a:gd name="T17" fmla="*/ 30 h 60"/>
                <a:gd name="T18" fmla="*/ 30 w 60"/>
                <a:gd name="T19" fmla="*/ 4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60">
                  <a:moveTo>
                    <a:pt x="30" y="0"/>
                  </a:moveTo>
                  <a:cubicBezTo>
                    <a:pt x="13" y="0"/>
                    <a:pt x="0" y="13"/>
                    <a:pt x="0" y="30"/>
                  </a:cubicBezTo>
                  <a:cubicBezTo>
                    <a:pt x="0" y="47"/>
                    <a:pt x="13" y="60"/>
                    <a:pt x="30" y="60"/>
                  </a:cubicBezTo>
                  <a:cubicBezTo>
                    <a:pt x="46" y="60"/>
                    <a:pt x="60" y="47"/>
                    <a:pt x="60" y="30"/>
                  </a:cubicBezTo>
                  <a:cubicBezTo>
                    <a:pt x="60" y="13"/>
                    <a:pt x="46" y="0"/>
                    <a:pt x="30" y="0"/>
                  </a:cubicBezTo>
                  <a:close/>
                  <a:moveTo>
                    <a:pt x="30" y="47"/>
                  </a:moveTo>
                  <a:cubicBezTo>
                    <a:pt x="20" y="47"/>
                    <a:pt x="13" y="39"/>
                    <a:pt x="13" y="30"/>
                  </a:cubicBezTo>
                  <a:cubicBezTo>
                    <a:pt x="13" y="21"/>
                    <a:pt x="20" y="13"/>
                    <a:pt x="30" y="13"/>
                  </a:cubicBezTo>
                  <a:cubicBezTo>
                    <a:pt x="39" y="13"/>
                    <a:pt x="46" y="21"/>
                    <a:pt x="46" y="30"/>
                  </a:cubicBezTo>
                  <a:cubicBezTo>
                    <a:pt x="46" y="39"/>
                    <a:pt x="39" y="47"/>
                    <a:pt x="30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606" name="Group 605"/>
          <p:cNvGrpSpPr/>
          <p:nvPr/>
        </p:nvGrpSpPr>
        <p:grpSpPr>
          <a:xfrm>
            <a:off x="1254125" y="3536950"/>
            <a:ext cx="403226" cy="177801"/>
            <a:chOff x="1254125" y="3536950"/>
            <a:chExt cx="403226" cy="177801"/>
          </a:xfrm>
        </p:grpSpPr>
        <p:sp>
          <p:nvSpPr>
            <p:cNvPr id="507" name="Freeform 120"/>
            <p:cNvSpPr>
              <a:spLocks/>
            </p:cNvSpPr>
            <p:nvPr/>
          </p:nvSpPr>
          <p:spPr bwMode="auto">
            <a:xfrm>
              <a:off x="1254125" y="3536950"/>
              <a:ext cx="63500" cy="25400"/>
            </a:xfrm>
            <a:custGeom>
              <a:avLst/>
              <a:gdLst>
                <a:gd name="T0" fmla="*/ 7 w 34"/>
                <a:gd name="T1" fmla="*/ 13 h 13"/>
                <a:gd name="T2" fmla="*/ 27 w 34"/>
                <a:gd name="T3" fmla="*/ 13 h 13"/>
                <a:gd name="T4" fmla="*/ 34 w 34"/>
                <a:gd name="T5" fmla="*/ 7 h 13"/>
                <a:gd name="T6" fmla="*/ 27 w 34"/>
                <a:gd name="T7" fmla="*/ 0 h 13"/>
                <a:gd name="T8" fmla="*/ 7 w 34"/>
                <a:gd name="T9" fmla="*/ 0 h 13"/>
                <a:gd name="T10" fmla="*/ 0 w 34"/>
                <a:gd name="T11" fmla="*/ 7 h 13"/>
                <a:gd name="T12" fmla="*/ 7 w 3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3">
                  <a:moveTo>
                    <a:pt x="7" y="13"/>
                  </a:moveTo>
                  <a:cubicBezTo>
                    <a:pt x="27" y="13"/>
                    <a:pt x="27" y="13"/>
                    <a:pt x="27" y="13"/>
                  </a:cubicBezTo>
                  <a:cubicBezTo>
                    <a:pt x="31" y="13"/>
                    <a:pt x="34" y="10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8" name="Freeform 121"/>
            <p:cNvSpPr>
              <a:spLocks/>
            </p:cNvSpPr>
            <p:nvPr/>
          </p:nvSpPr>
          <p:spPr bwMode="auto">
            <a:xfrm>
              <a:off x="1379538" y="3536950"/>
              <a:ext cx="277813" cy="25400"/>
            </a:xfrm>
            <a:custGeom>
              <a:avLst/>
              <a:gdLst>
                <a:gd name="T0" fmla="*/ 141 w 148"/>
                <a:gd name="T1" fmla="*/ 0 h 13"/>
                <a:gd name="T2" fmla="*/ 7 w 148"/>
                <a:gd name="T3" fmla="*/ 0 h 13"/>
                <a:gd name="T4" fmla="*/ 0 w 148"/>
                <a:gd name="T5" fmla="*/ 7 h 13"/>
                <a:gd name="T6" fmla="*/ 7 w 148"/>
                <a:gd name="T7" fmla="*/ 13 h 13"/>
                <a:gd name="T8" fmla="*/ 141 w 148"/>
                <a:gd name="T9" fmla="*/ 13 h 13"/>
                <a:gd name="T10" fmla="*/ 148 w 148"/>
                <a:gd name="T11" fmla="*/ 7 h 13"/>
                <a:gd name="T12" fmla="*/ 141 w 148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13">
                  <a:moveTo>
                    <a:pt x="141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45" y="13"/>
                    <a:pt x="148" y="10"/>
                    <a:pt x="148" y="7"/>
                  </a:cubicBezTo>
                  <a:cubicBezTo>
                    <a:pt x="148" y="3"/>
                    <a:pt x="145" y="0"/>
                    <a:pt x="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09" name="Freeform 122"/>
            <p:cNvSpPr>
              <a:spLocks/>
            </p:cNvSpPr>
            <p:nvPr/>
          </p:nvSpPr>
          <p:spPr bwMode="auto">
            <a:xfrm>
              <a:off x="1254125" y="3613150"/>
              <a:ext cx="63500" cy="25400"/>
            </a:xfrm>
            <a:custGeom>
              <a:avLst/>
              <a:gdLst>
                <a:gd name="T0" fmla="*/ 7 w 34"/>
                <a:gd name="T1" fmla="*/ 14 h 14"/>
                <a:gd name="T2" fmla="*/ 27 w 34"/>
                <a:gd name="T3" fmla="*/ 14 h 14"/>
                <a:gd name="T4" fmla="*/ 34 w 34"/>
                <a:gd name="T5" fmla="*/ 7 h 14"/>
                <a:gd name="T6" fmla="*/ 27 w 34"/>
                <a:gd name="T7" fmla="*/ 0 h 14"/>
                <a:gd name="T8" fmla="*/ 7 w 34"/>
                <a:gd name="T9" fmla="*/ 0 h 14"/>
                <a:gd name="T10" fmla="*/ 0 w 34"/>
                <a:gd name="T11" fmla="*/ 7 h 14"/>
                <a:gd name="T12" fmla="*/ 7 w 34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4">
                  <a:moveTo>
                    <a:pt x="7" y="14"/>
                  </a:moveTo>
                  <a:cubicBezTo>
                    <a:pt x="27" y="14"/>
                    <a:pt x="27" y="14"/>
                    <a:pt x="27" y="14"/>
                  </a:cubicBezTo>
                  <a:cubicBezTo>
                    <a:pt x="31" y="14"/>
                    <a:pt x="34" y="11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0" name="Freeform 123"/>
            <p:cNvSpPr>
              <a:spLocks/>
            </p:cNvSpPr>
            <p:nvPr/>
          </p:nvSpPr>
          <p:spPr bwMode="auto">
            <a:xfrm>
              <a:off x="1379538" y="3613150"/>
              <a:ext cx="277813" cy="25400"/>
            </a:xfrm>
            <a:custGeom>
              <a:avLst/>
              <a:gdLst>
                <a:gd name="T0" fmla="*/ 141 w 148"/>
                <a:gd name="T1" fmla="*/ 0 h 14"/>
                <a:gd name="T2" fmla="*/ 7 w 148"/>
                <a:gd name="T3" fmla="*/ 0 h 14"/>
                <a:gd name="T4" fmla="*/ 0 w 148"/>
                <a:gd name="T5" fmla="*/ 7 h 14"/>
                <a:gd name="T6" fmla="*/ 7 w 148"/>
                <a:gd name="T7" fmla="*/ 14 h 14"/>
                <a:gd name="T8" fmla="*/ 141 w 148"/>
                <a:gd name="T9" fmla="*/ 14 h 14"/>
                <a:gd name="T10" fmla="*/ 148 w 148"/>
                <a:gd name="T11" fmla="*/ 7 h 14"/>
                <a:gd name="T12" fmla="*/ 141 w 148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14">
                  <a:moveTo>
                    <a:pt x="141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5" y="14"/>
                    <a:pt x="148" y="11"/>
                    <a:pt x="148" y="7"/>
                  </a:cubicBezTo>
                  <a:cubicBezTo>
                    <a:pt x="148" y="3"/>
                    <a:pt x="145" y="0"/>
                    <a:pt x="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1" name="Freeform 124"/>
            <p:cNvSpPr>
              <a:spLocks/>
            </p:cNvSpPr>
            <p:nvPr/>
          </p:nvSpPr>
          <p:spPr bwMode="auto">
            <a:xfrm>
              <a:off x="1254125" y="3687763"/>
              <a:ext cx="63500" cy="26988"/>
            </a:xfrm>
            <a:custGeom>
              <a:avLst/>
              <a:gdLst>
                <a:gd name="T0" fmla="*/ 7 w 34"/>
                <a:gd name="T1" fmla="*/ 14 h 14"/>
                <a:gd name="T2" fmla="*/ 27 w 34"/>
                <a:gd name="T3" fmla="*/ 14 h 14"/>
                <a:gd name="T4" fmla="*/ 34 w 34"/>
                <a:gd name="T5" fmla="*/ 7 h 14"/>
                <a:gd name="T6" fmla="*/ 27 w 34"/>
                <a:gd name="T7" fmla="*/ 0 h 14"/>
                <a:gd name="T8" fmla="*/ 7 w 34"/>
                <a:gd name="T9" fmla="*/ 0 h 14"/>
                <a:gd name="T10" fmla="*/ 0 w 34"/>
                <a:gd name="T11" fmla="*/ 7 h 14"/>
                <a:gd name="T12" fmla="*/ 7 w 34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4">
                  <a:moveTo>
                    <a:pt x="7" y="14"/>
                  </a:moveTo>
                  <a:cubicBezTo>
                    <a:pt x="27" y="14"/>
                    <a:pt x="27" y="14"/>
                    <a:pt x="27" y="14"/>
                  </a:cubicBezTo>
                  <a:cubicBezTo>
                    <a:pt x="31" y="14"/>
                    <a:pt x="34" y="11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2" name="Freeform 125"/>
            <p:cNvSpPr>
              <a:spLocks/>
            </p:cNvSpPr>
            <p:nvPr/>
          </p:nvSpPr>
          <p:spPr bwMode="auto">
            <a:xfrm>
              <a:off x="1379538" y="3687763"/>
              <a:ext cx="277813" cy="26988"/>
            </a:xfrm>
            <a:custGeom>
              <a:avLst/>
              <a:gdLst>
                <a:gd name="T0" fmla="*/ 141 w 148"/>
                <a:gd name="T1" fmla="*/ 0 h 14"/>
                <a:gd name="T2" fmla="*/ 7 w 148"/>
                <a:gd name="T3" fmla="*/ 0 h 14"/>
                <a:gd name="T4" fmla="*/ 0 w 148"/>
                <a:gd name="T5" fmla="*/ 7 h 14"/>
                <a:gd name="T6" fmla="*/ 7 w 148"/>
                <a:gd name="T7" fmla="*/ 14 h 14"/>
                <a:gd name="T8" fmla="*/ 141 w 148"/>
                <a:gd name="T9" fmla="*/ 14 h 14"/>
                <a:gd name="T10" fmla="*/ 148 w 148"/>
                <a:gd name="T11" fmla="*/ 7 h 14"/>
                <a:gd name="T12" fmla="*/ 141 w 148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14">
                  <a:moveTo>
                    <a:pt x="141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5" y="14"/>
                    <a:pt x="148" y="11"/>
                    <a:pt x="148" y="7"/>
                  </a:cubicBezTo>
                  <a:cubicBezTo>
                    <a:pt x="148" y="3"/>
                    <a:pt x="145" y="0"/>
                    <a:pt x="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13" name="Freeform 126"/>
          <p:cNvSpPr>
            <a:spLocks noEditPoints="1"/>
          </p:cNvSpPr>
          <p:nvPr/>
        </p:nvSpPr>
        <p:spPr bwMode="auto">
          <a:xfrm>
            <a:off x="3748088" y="4048125"/>
            <a:ext cx="403225" cy="403225"/>
          </a:xfrm>
          <a:custGeom>
            <a:avLst/>
            <a:gdLst>
              <a:gd name="T0" fmla="*/ 108 w 215"/>
              <a:gd name="T1" fmla="*/ 0 h 214"/>
              <a:gd name="T2" fmla="*/ 32 w 215"/>
              <a:gd name="T3" fmla="*/ 31 h 214"/>
              <a:gd name="T4" fmla="*/ 0 w 215"/>
              <a:gd name="T5" fmla="*/ 107 h 214"/>
              <a:gd name="T6" fmla="*/ 32 w 215"/>
              <a:gd name="T7" fmla="*/ 183 h 214"/>
              <a:gd name="T8" fmla="*/ 108 w 215"/>
              <a:gd name="T9" fmla="*/ 214 h 214"/>
              <a:gd name="T10" fmla="*/ 184 w 215"/>
              <a:gd name="T11" fmla="*/ 183 h 214"/>
              <a:gd name="T12" fmla="*/ 215 w 215"/>
              <a:gd name="T13" fmla="*/ 107 h 214"/>
              <a:gd name="T14" fmla="*/ 184 w 215"/>
              <a:gd name="T15" fmla="*/ 31 h 214"/>
              <a:gd name="T16" fmla="*/ 108 w 215"/>
              <a:gd name="T17" fmla="*/ 0 h 214"/>
              <a:gd name="T18" fmla="*/ 41 w 215"/>
              <a:gd name="T19" fmla="*/ 41 h 214"/>
              <a:gd name="T20" fmla="*/ 58 w 215"/>
              <a:gd name="T21" fmla="*/ 28 h 214"/>
              <a:gd name="T22" fmla="*/ 92 w 215"/>
              <a:gd name="T23" fmla="*/ 85 h 214"/>
              <a:gd name="T24" fmla="*/ 89 w 215"/>
              <a:gd name="T25" fmla="*/ 88 h 214"/>
              <a:gd name="T26" fmla="*/ 86 w 215"/>
              <a:gd name="T27" fmla="*/ 92 h 214"/>
              <a:gd name="T28" fmla="*/ 28 w 215"/>
              <a:gd name="T29" fmla="*/ 57 h 214"/>
              <a:gd name="T30" fmla="*/ 41 w 215"/>
              <a:gd name="T31" fmla="*/ 41 h 214"/>
              <a:gd name="T32" fmla="*/ 117 w 215"/>
              <a:gd name="T33" fmla="*/ 117 h 214"/>
              <a:gd name="T34" fmla="*/ 108 w 215"/>
              <a:gd name="T35" fmla="*/ 120 h 214"/>
              <a:gd name="T36" fmla="*/ 98 w 215"/>
              <a:gd name="T37" fmla="*/ 117 h 214"/>
              <a:gd name="T38" fmla="*/ 98 w 215"/>
              <a:gd name="T39" fmla="*/ 98 h 214"/>
              <a:gd name="T40" fmla="*/ 108 w 215"/>
              <a:gd name="T41" fmla="*/ 94 h 214"/>
              <a:gd name="T42" fmla="*/ 117 w 215"/>
              <a:gd name="T43" fmla="*/ 98 h 214"/>
              <a:gd name="T44" fmla="*/ 117 w 215"/>
              <a:gd name="T45" fmla="*/ 117 h 214"/>
              <a:gd name="T46" fmla="*/ 41 w 215"/>
              <a:gd name="T47" fmla="*/ 173 h 214"/>
              <a:gd name="T48" fmla="*/ 14 w 215"/>
              <a:gd name="T49" fmla="*/ 107 h 214"/>
              <a:gd name="T50" fmla="*/ 22 w 215"/>
              <a:gd name="T51" fmla="*/ 69 h 214"/>
              <a:gd name="T52" fmla="*/ 81 w 215"/>
              <a:gd name="T53" fmla="*/ 104 h 214"/>
              <a:gd name="T54" fmla="*/ 89 w 215"/>
              <a:gd name="T55" fmla="*/ 126 h 214"/>
              <a:gd name="T56" fmla="*/ 108 w 215"/>
              <a:gd name="T57" fmla="*/ 134 h 214"/>
              <a:gd name="T58" fmla="*/ 111 w 215"/>
              <a:gd name="T59" fmla="*/ 134 h 214"/>
              <a:gd name="T60" fmla="*/ 146 w 215"/>
              <a:gd name="T61" fmla="*/ 193 h 214"/>
              <a:gd name="T62" fmla="*/ 108 w 215"/>
              <a:gd name="T63" fmla="*/ 201 h 214"/>
              <a:gd name="T64" fmla="*/ 41 w 215"/>
              <a:gd name="T65" fmla="*/ 173 h 214"/>
              <a:gd name="T66" fmla="*/ 174 w 215"/>
              <a:gd name="T67" fmla="*/ 173 h 214"/>
              <a:gd name="T68" fmla="*/ 158 w 215"/>
              <a:gd name="T69" fmla="*/ 187 h 214"/>
              <a:gd name="T70" fmla="*/ 123 w 215"/>
              <a:gd name="T71" fmla="*/ 129 h 214"/>
              <a:gd name="T72" fmla="*/ 127 w 215"/>
              <a:gd name="T73" fmla="*/ 126 h 214"/>
              <a:gd name="T74" fmla="*/ 130 w 215"/>
              <a:gd name="T75" fmla="*/ 123 h 214"/>
              <a:gd name="T76" fmla="*/ 187 w 215"/>
              <a:gd name="T77" fmla="*/ 157 h 214"/>
              <a:gd name="T78" fmla="*/ 174 w 215"/>
              <a:gd name="T79" fmla="*/ 173 h 214"/>
              <a:gd name="T80" fmla="*/ 194 w 215"/>
              <a:gd name="T81" fmla="*/ 145 h 214"/>
              <a:gd name="T82" fmla="*/ 134 w 215"/>
              <a:gd name="T83" fmla="*/ 110 h 214"/>
              <a:gd name="T84" fmla="*/ 127 w 215"/>
              <a:gd name="T85" fmla="*/ 88 h 214"/>
              <a:gd name="T86" fmla="*/ 108 w 215"/>
              <a:gd name="T87" fmla="*/ 80 h 214"/>
              <a:gd name="T88" fmla="*/ 105 w 215"/>
              <a:gd name="T89" fmla="*/ 80 h 214"/>
              <a:gd name="T90" fmla="*/ 70 w 215"/>
              <a:gd name="T91" fmla="*/ 21 h 214"/>
              <a:gd name="T92" fmla="*/ 108 w 215"/>
              <a:gd name="T93" fmla="*/ 13 h 214"/>
              <a:gd name="T94" fmla="*/ 174 w 215"/>
              <a:gd name="T95" fmla="*/ 41 h 214"/>
              <a:gd name="T96" fmla="*/ 202 w 215"/>
              <a:gd name="T97" fmla="*/ 107 h 214"/>
              <a:gd name="T98" fmla="*/ 194 w 215"/>
              <a:gd name="T99" fmla="*/ 145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15" h="214">
                <a:moveTo>
                  <a:pt x="108" y="0"/>
                </a:moveTo>
                <a:cubicBezTo>
                  <a:pt x="79" y="0"/>
                  <a:pt x="52" y="11"/>
                  <a:pt x="32" y="31"/>
                </a:cubicBezTo>
                <a:cubicBezTo>
                  <a:pt x="12" y="51"/>
                  <a:pt x="0" y="78"/>
                  <a:pt x="0" y="107"/>
                </a:cubicBezTo>
                <a:cubicBezTo>
                  <a:pt x="0" y="136"/>
                  <a:pt x="12" y="163"/>
                  <a:pt x="32" y="183"/>
                </a:cubicBezTo>
                <a:cubicBezTo>
                  <a:pt x="52" y="203"/>
                  <a:pt x="79" y="214"/>
                  <a:pt x="108" y="214"/>
                </a:cubicBezTo>
                <a:cubicBezTo>
                  <a:pt x="136" y="214"/>
                  <a:pt x="163" y="203"/>
                  <a:pt x="184" y="183"/>
                </a:cubicBezTo>
                <a:cubicBezTo>
                  <a:pt x="204" y="163"/>
                  <a:pt x="215" y="136"/>
                  <a:pt x="215" y="107"/>
                </a:cubicBezTo>
                <a:cubicBezTo>
                  <a:pt x="215" y="78"/>
                  <a:pt x="204" y="51"/>
                  <a:pt x="184" y="31"/>
                </a:cubicBezTo>
                <a:cubicBezTo>
                  <a:pt x="163" y="11"/>
                  <a:pt x="136" y="0"/>
                  <a:pt x="108" y="0"/>
                </a:cubicBezTo>
                <a:close/>
                <a:moveTo>
                  <a:pt x="41" y="41"/>
                </a:moveTo>
                <a:cubicBezTo>
                  <a:pt x="46" y="36"/>
                  <a:pt x="52" y="31"/>
                  <a:pt x="58" y="28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6"/>
                  <a:pt x="90" y="87"/>
                  <a:pt x="89" y="88"/>
                </a:cubicBezTo>
                <a:cubicBezTo>
                  <a:pt x="88" y="89"/>
                  <a:pt x="87" y="90"/>
                  <a:pt x="86" y="92"/>
                </a:cubicBezTo>
                <a:cubicBezTo>
                  <a:pt x="28" y="57"/>
                  <a:pt x="28" y="57"/>
                  <a:pt x="28" y="57"/>
                </a:cubicBezTo>
                <a:cubicBezTo>
                  <a:pt x="32" y="51"/>
                  <a:pt x="36" y="46"/>
                  <a:pt x="41" y="41"/>
                </a:cubicBezTo>
                <a:close/>
                <a:moveTo>
                  <a:pt x="117" y="117"/>
                </a:moveTo>
                <a:cubicBezTo>
                  <a:pt x="115" y="119"/>
                  <a:pt x="111" y="120"/>
                  <a:pt x="108" y="120"/>
                </a:cubicBezTo>
                <a:cubicBezTo>
                  <a:pt x="104" y="120"/>
                  <a:pt x="101" y="119"/>
                  <a:pt x="98" y="117"/>
                </a:cubicBezTo>
                <a:cubicBezTo>
                  <a:pt x="93" y="111"/>
                  <a:pt x="93" y="103"/>
                  <a:pt x="98" y="98"/>
                </a:cubicBezTo>
                <a:cubicBezTo>
                  <a:pt x="101" y="95"/>
                  <a:pt x="104" y="94"/>
                  <a:pt x="108" y="94"/>
                </a:cubicBezTo>
                <a:cubicBezTo>
                  <a:pt x="111" y="94"/>
                  <a:pt x="115" y="95"/>
                  <a:pt x="117" y="98"/>
                </a:cubicBezTo>
                <a:cubicBezTo>
                  <a:pt x="123" y="103"/>
                  <a:pt x="123" y="111"/>
                  <a:pt x="117" y="117"/>
                </a:cubicBezTo>
                <a:close/>
                <a:moveTo>
                  <a:pt x="41" y="173"/>
                </a:moveTo>
                <a:cubicBezTo>
                  <a:pt x="24" y="156"/>
                  <a:pt x="14" y="132"/>
                  <a:pt x="14" y="107"/>
                </a:cubicBezTo>
                <a:cubicBezTo>
                  <a:pt x="14" y="94"/>
                  <a:pt x="17" y="81"/>
                  <a:pt x="22" y="69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80" y="112"/>
                  <a:pt x="83" y="120"/>
                  <a:pt x="89" y="126"/>
                </a:cubicBezTo>
                <a:cubicBezTo>
                  <a:pt x="94" y="131"/>
                  <a:pt x="101" y="134"/>
                  <a:pt x="108" y="134"/>
                </a:cubicBezTo>
                <a:cubicBezTo>
                  <a:pt x="109" y="134"/>
                  <a:pt x="110" y="134"/>
                  <a:pt x="111" y="134"/>
                </a:cubicBezTo>
                <a:cubicBezTo>
                  <a:pt x="146" y="193"/>
                  <a:pt x="146" y="193"/>
                  <a:pt x="146" y="193"/>
                </a:cubicBezTo>
                <a:cubicBezTo>
                  <a:pt x="134" y="198"/>
                  <a:pt x="121" y="201"/>
                  <a:pt x="108" y="201"/>
                </a:cubicBezTo>
                <a:cubicBezTo>
                  <a:pt x="83" y="201"/>
                  <a:pt x="59" y="191"/>
                  <a:pt x="41" y="173"/>
                </a:cubicBezTo>
                <a:close/>
                <a:moveTo>
                  <a:pt x="174" y="173"/>
                </a:moveTo>
                <a:cubicBezTo>
                  <a:pt x="169" y="178"/>
                  <a:pt x="164" y="183"/>
                  <a:pt x="158" y="187"/>
                </a:cubicBezTo>
                <a:cubicBezTo>
                  <a:pt x="123" y="129"/>
                  <a:pt x="123" y="129"/>
                  <a:pt x="123" y="129"/>
                </a:cubicBezTo>
                <a:cubicBezTo>
                  <a:pt x="125" y="128"/>
                  <a:pt x="126" y="127"/>
                  <a:pt x="127" y="126"/>
                </a:cubicBezTo>
                <a:cubicBezTo>
                  <a:pt x="128" y="125"/>
                  <a:pt x="129" y="124"/>
                  <a:pt x="130" y="123"/>
                </a:cubicBezTo>
                <a:cubicBezTo>
                  <a:pt x="187" y="157"/>
                  <a:pt x="187" y="157"/>
                  <a:pt x="187" y="157"/>
                </a:cubicBezTo>
                <a:cubicBezTo>
                  <a:pt x="184" y="163"/>
                  <a:pt x="179" y="168"/>
                  <a:pt x="174" y="173"/>
                </a:cubicBezTo>
                <a:close/>
                <a:moveTo>
                  <a:pt x="194" y="145"/>
                </a:moveTo>
                <a:cubicBezTo>
                  <a:pt x="134" y="110"/>
                  <a:pt x="134" y="110"/>
                  <a:pt x="134" y="110"/>
                </a:cubicBezTo>
                <a:cubicBezTo>
                  <a:pt x="135" y="102"/>
                  <a:pt x="133" y="94"/>
                  <a:pt x="127" y="88"/>
                </a:cubicBezTo>
                <a:cubicBezTo>
                  <a:pt x="122" y="83"/>
                  <a:pt x="115" y="80"/>
                  <a:pt x="108" y="80"/>
                </a:cubicBezTo>
                <a:cubicBezTo>
                  <a:pt x="107" y="80"/>
                  <a:pt x="106" y="80"/>
                  <a:pt x="105" y="80"/>
                </a:cubicBezTo>
                <a:cubicBezTo>
                  <a:pt x="70" y="21"/>
                  <a:pt x="70" y="21"/>
                  <a:pt x="70" y="21"/>
                </a:cubicBezTo>
                <a:cubicBezTo>
                  <a:pt x="81" y="16"/>
                  <a:pt x="94" y="13"/>
                  <a:pt x="108" y="13"/>
                </a:cubicBezTo>
                <a:cubicBezTo>
                  <a:pt x="133" y="13"/>
                  <a:pt x="156" y="23"/>
                  <a:pt x="174" y="41"/>
                </a:cubicBezTo>
                <a:cubicBezTo>
                  <a:pt x="192" y="58"/>
                  <a:pt x="202" y="82"/>
                  <a:pt x="202" y="107"/>
                </a:cubicBezTo>
                <a:cubicBezTo>
                  <a:pt x="202" y="120"/>
                  <a:pt x="199" y="133"/>
                  <a:pt x="194" y="14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5" name="Group 604"/>
          <p:cNvGrpSpPr/>
          <p:nvPr/>
        </p:nvGrpSpPr>
        <p:grpSpPr>
          <a:xfrm>
            <a:off x="1878013" y="3424238"/>
            <a:ext cx="403225" cy="403225"/>
            <a:chOff x="1878013" y="3424238"/>
            <a:chExt cx="403225" cy="403225"/>
          </a:xfrm>
        </p:grpSpPr>
        <p:sp>
          <p:nvSpPr>
            <p:cNvPr id="514" name="Freeform 127"/>
            <p:cNvSpPr>
              <a:spLocks noEditPoints="1"/>
            </p:cNvSpPr>
            <p:nvPr/>
          </p:nvSpPr>
          <p:spPr bwMode="auto">
            <a:xfrm>
              <a:off x="1878013" y="3424238"/>
              <a:ext cx="176213" cy="177800"/>
            </a:xfrm>
            <a:custGeom>
              <a:avLst/>
              <a:gdLst>
                <a:gd name="T0" fmla="*/ 7 w 94"/>
                <a:gd name="T1" fmla="*/ 94 h 94"/>
                <a:gd name="T2" fmla="*/ 87 w 94"/>
                <a:gd name="T3" fmla="*/ 94 h 94"/>
                <a:gd name="T4" fmla="*/ 94 w 94"/>
                <a:gd name="T5" fmla="*/ 87 h 94"/>
                <a:gd name="T6" fmla="*/ 94 w 94"/>
                <a:gd name="T7" fmla="*/ 6 h 94"/>
                <a:gd name="T8" fmla="*/ 87 w 94"/>
                <a:gd name="T9" fmla="*/ 0 h 94"/>
                <a:gd name="T10" fmla="*/ 7 w 94"/>
                <a:gd name="T11" fmla="*/ 0 h 94"/>
                <a:gd name="T12" fmla="*/ 0 w 94"/>
                <a:gd name="T13" fmla="*/ 6 h 94"/>
                <a:gd name="T14" fmla="*/ 0 w 94"/>
                <a:gd name="T15" fmla="*/ 87 h 94"/>
                <a:gd name="T16" fmla="*/ 7 w 94"/>
                <a:gd name="T17" fmla="*/ 94 h 94"/>
                <a:gd name="T18" fmla="*/ 14 w 94"/>
                <a:gd name="T19" fmla="*/ 13 h 94"/>
                <a:gd name="T20" fmla="*/ 81 w 94"/>
                <a:gd name="T21" fmla="*/ 13 h 94"/>
                <a:gd name="T22" fmla="*/ 81 w 94"/>
                <a:gd name="T23" fmla="*/ 80 h 94"/>
                <a:gd name="T24" fmla="*/ 14 w 94"/>
                <a:gd name="T25" fmla="*/ 80 h 94"/>
                <a:gd name="T26" fmla="*/ 14 w 94"/>
                <a:gd name="T2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94">
                  <a:moveTo>
                    <a:pt x="7" y="94"/>
                  </a:moveTo>
                  <a:cubicBezTo>
                    <a:pt x="87" y="94"/>
                    <a:pt x="87" y="94"/>
                    <a:pt x="87" y="94"/>
                  </a:cubicBezTo>
                  <a:cubicBezTo>
                    <a:pt x="91" y="94"/>
                    <a:pt x="94" y="91"/>
                    <a:pt x="94" y="87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3"/>
                    <a:pt x="91" y="0"/>
                    <a:pt x="8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lose/>
                  <a:moveTo>
                    <a:pt x="14" y="13"/>
                  </a:moveTo>
                  <a:cubicBezTo>
                    <a:pt x="81" y="13"/>
                    <a:pt x="81" y="13"/>
                    <a:pt x="81" y="13"/>
                  </a:cubicBezTo>
                  <a:cubicBezTo>
                    <a:pt x="81" y="80"/>
                    <a:pt x="81" y="80"/>
                    <a:pt x="81" y="80"/>
                  </a:cubicBezTo>
                  <a:cubicBezTo>
                    <a:pt x="14" y="80"/>
                    <a:pt x="14" y="80"/>
                    <a:pt x="14" y="80"/>
                  </a:cubicBezTo>
                  <a:lnTo>
                    <a:pt x="1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5" name="Freeform 128"/>
            <p:cNvSpPr>
              <a:spLocks noEditPoints="1"/>
            </p:cNvSpPr>
            <p:nvPr/>
          </p:nvSpPr>
          <p:spPr bwMode="auto">
            <a:xfrm>
              <a:off x="2105025" y="3424238"/>
              <a:ext cx="176213" cy="177800"/>
            </a:xfrm>
            <a:custGeom>
              <a:avLst/>
              <a:gdLst>
                <a:gd name="T0" fmla="*/ 94 w 94"/>
                <a:gd name="T1" fmla="*/ 6 h 94"/>
                <a:gd name="T2" fmla="*/ 87 w 94"/>
                <a:gd name="T3" fmla="*/ 0 h 94"/>
                <a:gd name="T4" fmla="*/ 7 w 94"/>
                <a:gd name="T5" fmla="*/ 0 h 94"/>
                <a:gd name="T6" fmla="*/ 0 w 94"/>
                <a:gd name="T7" fmla="*/ 6 h 94"/>
                <a:gd name="T8" fmla="*/ 0 w 94"/>
                <a:gd name="T9" fmla="*/ 87 h 94"/>
                <a:gd name="T10" fmla="*/ 7 w 94"/>
                <a:gd name="T11" fmla="*/ 94 h 94"/>
                <a:gd name="T12" fmla="*/ 87 w 94"/>
                <a:gd name="T13" fmla="*/ 94 h 94"/>
                <a:gd name="T14" fmla="*/ 94 w 94"/>
                <a:gd name="T15" fmla="*/ 87 h 94"/>
                <a:gd name="T16" fmla="*/ 94 w 94"/>
                <a:gd name="T17" fmla="*/ 6 h 94"/>
                <a:gd name="T18" fmla="*/ 80 w 94"/>
                <a:gd name="T19" fmla="*/ 80 h 94"/>
                <a:gd name="T20" fmla="*/ 13 w 94"/>
                <a:gd name="T21" fmla="*/ 80 h 94"/>
                <a:gd name="T22" fmla="*/ 13 w 94"/>
                <a:gd name="T23" fmla="*/ 13 h 94"/>
                <a:gd name="T24" fmla="*/ 80 w 94"/>
                <a:gd name="T25" fmla="*/ 13 h 94"/>
                <a:gd name="T26" fmla="*/ 80 w 94"/>
                <a:gd name="T27" fmla="*/ 8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94">
                  <a:moveTo>
                    <a:pt x="94" y="6"/>
                  </a:moveTo>
                  <a:cubicBezTo>
                    <a:pt x="94" y="3"/>
                    <a:pt x="91" y="0"/>
                    <a:pt x="8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87" y="94"/>
                    <a:pt x="87" y="94"/>
                    <a:pt x="87" y="94"/>
                  </a:cubicBezTo>
                  <a:cubicBezTo>
                    <a:pt x="91" y="94"/>
                    <a:pt x="94" y="91"/>
                    <a:pt x="94" y="87"/>
                  </a:cubicBezTo>
                  <a:lnTo>
                    <a:pt x="94" y="6"/>
                  </a:lnTo>
                  <a:close/>
                  <a:moveTo>
                    <a:pt x="80" y="80"/>
                  </a:moveTo>
                  <a:cubicBezTo>
                    <a:pt x="13" y="80"/>
                    <a:pt x="13" y="80"/>
                    <a:pt x="13" y="80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80" y="13"/>
                    <a:pt x="80" y="13"/>
                    <a:pt x="80" y="13"/>
                  </a:cubicBezTo>
                  <a:lnTo>
                    <a:pt x="80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6" name="Freeform 129"/>
            <p:cNvSpPr>
              <a:spLocks noEditPoints="1"/>
            </p:cNvSpPr>
            <p:nvPr/>
          </p:nvSpPr>
          <p:spPr bwMode="auto">
            <a:xfrm>
              <a:off x="1878013" y="3644900"/>
              <a:ext cx="180975" cy="182563"/>
            </a:xfrm>
            <a:custGeom>
              <a:avLst/>
              <a:gdLst>
                <a:gd name="T0" fmla="*/ 7 w 97"/>
                <a:gd name="T1" fmla="*/ 97 h 97"/>
                <a:gd name="T2" fmla="*/ 91 w 97"/>
                <a:gd name="T3" fmla="*/ 97 h 97"/>
                <a:gd name="T4" fmla="*/ 97 w 97"/>
                <a:gd name="T5" fmla="*/ 91 h 97"/>
                <a:gd name="T6" fmla="*/ 97 w 97"/>
                <a:gd name="T7" fmla="*/ 7 h 97"/>
                <a:gd name="T8" fmla="*/ 91 w 97"/>
                <a:gd name="T9" fmla="*/ 0 h 97"/>
                <a:gd name="T10" fmla="*/ 7 w 97"/>
                <a:gd name="T11" fmla="*/ 0 h 97"/>
                <a:gd name="T12" fmla="*/ 0 w 97"/>
                <a:gd name="T13" fmla="*/ 7 h 97"/>
                <a:gd name="T14" fmla="*/ 0 w 97"/>
                <a:gd name="T15" fmla="*/ 91 h 97"/>
                <a:gd name="T16" fmla="*/ 7 w 97"/>
                <a:gd name="T17" fmla="*/ 97 h 97"/>
                <a:gd name="T18" fmla="*/ 14 w 97"/>
                <a:gd name="T19" fmla="*/ 13 h 97"/>
                <a:gd name="T20" fmla="*/ 84 w 97"/>
                <a:gd name="T21" fmla="*/ 13 h 97"/>
                <a:gd name="T22" fmla="*/ 84 w 97"/>
                <a:gd name="T23" fmla="*/ 84 h 97"/>
                <a:gd name="T24" fmla="*/ 14 w 97"/>
                <a:gd name="T25" fmla="*/ 84 h 97"/>
                <a:gd name="T26" fmla="*/ 14 w 97"/>
                <a:gd name="T27" fmla="*/ 1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7" h="97">
                  <a:moveTo>
                    <a:pt x="7" y="97"/>
                  </a:moveTo>
                  <a:cubicBezTo>
                    <a:pt x="91" y="97"/>
                    <a:pt x="91" y="97"/>
                    <a:pt x="91" y="97"/>
                  </a:cubicBezTo>
                  <a:cubicBezTo>
                    <a:pt x="94" y="97"/>
                    <a:pt x="97" y="94"/>
                    <a:pt x="97" y="91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7" y="3"/>
                    <a:pt x="94" y="0"/>
                    <a:pt x="9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4"/>
                    <a:pt x="3" y="97"/>
                    <a:pt x="7" y="97"/>
                  </a:cubicBezTo>
                  <a:close/>
                  <a:moveTo>
                    <a:pt x="14" y="13"/>
                  </a:moveTo>
                  <a:cubicBezTo>
                    <a:pt x="84" y="13"/>
                    <a:pt x="84" y="13"/>
                    <a:pt x="84" y="13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14" y="84"/>
                    <a:pt x="14" y="84"/>
                    <a:pt x="14" y="84"/>
                  </a:cubicBezTo>
                  <a:lnTo>
                    <a:pt x="1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17" name="Freeform 130"/>
            <p:cNvSpPr>
              <a:spLocks noEditPoints="1"/>
            </p:cNvSpPr>
            <p:nvPr/>
          </p:nvSpPr>
          <p:spPr bwMode="auto">
            <a:xfrm>
              <a:off x="2105025" y="3651250"/>
              <a:ext cx="176213" cy="176213"/>
            </a:xfrm>
            <a:custGeom>
              <a:avLst/>
              <a:gdLst>
                <a:gd name="T0" fmla="*/ 87 w 94"/>
                <a:gd name="T1" fmla="*/ 0 h 94"/>
                <a:gd name="T2" fmla="*/ 7 w 94"/>
                <a:gd name="T3" fmla="*/ 0 h 94"/>
                <a:gd name="T4" fmla="*/ 0 w 94"/>
                <a:gd name="T5" fmla="*/ 7 h 94"/>
                <a:gd name="T6" fmla="*/ 0 w 94"/>
                <a:gd name="T7" fmla="*/ 88 h 94"/>
                <a:gd name="T8" fmla="*/ 7 w 94"/>
                <a:gd name="T9" fmla="*/ 94 h 94"/>
                <a:gd name="T10" fmla="*/ 87 w 94"/>
                <a:gd name="T11" fmla="*/ 94 h 94"/>
                <a:gd name="T12" fmla="*/ 94 w 94"/>
                <a:gd name="T13" fmla="*/ 88 h 94"/>
                <a:gd name="T14" fmla="*/ 94 w 94"/>
                <a:gd name="T15" fmla="*/ 7 h 94"/>
                <a:gd name="T16" fmla="*/ 87 w 94"/>
                <a:gd name="T17" fmla="*/ 0 h 94"/>
                <a:gd name="T18" fmla="*/ 80 w 94"/>
                <a:gd name="T19" fmla="*/ 81 h 94"/>
                <a:gd name="T20" fmla="*/ 13 w 94"/>
                <a:gd name="T21" fmla="*/ 81 h 94"/>
                <a:gd name="T22" fmla="*/ 13 w 94"/>
                <a:gd name="T23" fmla="*/ 14 h 94"/>
                <a:gd name="T24" fmla="*/ 80 w 94"/>
                <a:gd name="T25" fmla="*/ 14 h 94"/>
                <a:gd name="T26" fmla="*/ 80 w 94"/>
                <a:gd name="T27" fmla="*/ 8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94">
                  <a:moveTo>
                    <a:pt x="8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87" y="94"/>
                    <a:pt x="87" y="94"/>
                    <a:pt x="87" y="94"/>
                  </a:cubicBezTo>
                  <a:cubicBezTo>
                    <a:pt x="91" y="94"/>
                    <a:pt x="94" y="91"/>
                    <a:pt x="94" y="88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  <a:moveTo>
                    <a:pt x="80" y="81"/>
                  </a:moveTo>
                  <a:cubicBezTo>
                    <a:pt x="13" y="81"/>
                    <a:pt x="13" y="81"/>
                    <a:pt x="13" y="81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80" y="14"/>
                    <a:pt x="80" y="14"/>
                    <a:pt x="80" y="14"/>
                  </a:cubicBezTo>
                  <a:lnTo>
                    <a:pt x="80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18" name="Freeform 131"/>
          <p:cNvSpPr>
            <a:spLocks noEditPoints="1"/>
          </p:cNvSpPr>
          <p:nvPr/>
        </p:nvSpPr>
        <p:spPr bwMode="auto">
          <a:xfrm>
            <a:off x="4370388" y="4046538"/>
            <a:ext cx="406400" cy="404813"/>
          </a:xfrm>
          <a:custGeom>
            <a:avLst/>
            <a:gdLst>
              <a:gd name="T0" fmla="*/ 135 w 216"/>
              <a:gd name="T1" fmla="*/ 215 h 215"/>
              <a:gd name="T2" fmla="*/ 175 w 216"/>
              <a:gd name="T3" fmla="*/ 215 h 215"/>
              <a:gd name="T4" fmla="*/ 182 w 216"/>
              <a:gd name="T5" fmla="*/ 209 h 215"/>
              <a:gd name="T6" fmla="*/ 182 w 216"/>
              <a:gd name="T7" fmla="*/ 115 h 215"/>
              <a:gd name="T8" fmla="*/ 209 w 216"/>
              <a:gd name="T9" fmla="*/ 115 h 215"/>
              <a:gd name="T10" fmla="*/ 215 w 216"/>
              <a:gd name="T11" fmla="*/ 111 h 215"/>
              <a:gd name="T12" fmla="*/ 213 w 216"/>
              <a:gd name="T13" fmla="*/ 103 h 215"/>
              <a:gd name="T14" fmla="*/ 113 w 216"/>
              <a:gd name="T15" fmla="*/ 3 h 215"/>
              <a:gd name="T16" fmla="*/ 103 w 216"/>
              <a:gd name="T17" fmla="*/ 3 h 215"/>
              <a:gd name="T18" fmla="*/ 3 w 216"/>
              <a:gd name="T19" fmla="*/ 103 h 215"/>
              <a:gd name="T20" fmla="*/ 1 w 216"/>
              <a:gd name="T21" fmla="*/ 111 h 215"/>
              <a:gd name="T22" fmla="*/ 7 w 216"/>
              <a:gd name="T23" fmla="*/ 115 h 215"/>
              <a:gd name="T24" fmla="*/ 34 w 216"/>
              <a:gd name="T25" fmla="*/ 115 h 215"/>
              <a:gd name="T26" fmla="*/ 34 w 216"/>
              <a:gd name="T27" fmla="*/ 209 h 215"/>
              <a:gd name="T28" fmla="*/ 41 w 216"/>
              <a:gd name="T29" fmla="*/ 215 h 215"/>
              <a:gd name="T30" fmla="*/ 81 w 216"/>
              <a:gd name="T31" fmla="*/ 215 h 215"/>
              <a:gd name="T32" fmla="*/ 88 w 216"/>
              <a:gd name="T33" fmla="*/ 209 h 215"/>
              <a:gd name="T34" fmla="*/ 88 w 216"/>
              <a:gd name="T35" fmla="*/ 162 h 215"/>
              <a:gd name="T36" fmla="*/ 128 w 216"/>
              <a:gd name="T37" fmla="*/ 162 h 215"/>
              <a:gd name="T38" fmla="*/ 128 w 216"/>
              <a:gd name="T39" fmla="*/ 209 h 215"/>
              <a:gd name="T40" fmla="*/ 135 w 216"/>
              <a:gd name="T41" fmla="*/ 215 h 215"/>
              <a:gd name="T42" fmla="*/ 81 w 216"/>
              <a:gd name="T43" fmla="*/ 148 h 215"/>
              <a:gd name="T44" fmla="*/ 74 w 216"/>
              <a:gd name="T45" fmla="*/ 155 h 215"/>
              <a:gd name="T46" fmla="*/ 74 w 216"/>
              <a:gd name="T47" fmla="*/ 202 h 215"/>
              <a:gd name="T48" fmla="*/ 48 w 216"/>
              <a:gd name="T49" fmla="*/ 202 h 215"/>
              <a:gd name="T50" fmla="*/ 48 w 216"/>
              <a:gd name="T51" fmla="*/ 108 h 215"/>
              <a:gd name="T52" fmla="*/ 41 w 216"/>
              <a:gd name="T53" fmla="*/ 101 h 215"/>
              <a:gd name="T54" fmla="*/ 24 w 216"/>
              <a:gd name="T55" fmla="*/ 101 h 215"/>
              <a:gd name="T56" fmla="*/ 108 w 216"/>
              <a:gd name="T57" fmla="*/ 17 h 215"/>
              <a:gd name="T58" fmla="*/ 192 w 216"/>
              <a:gd name="T59" fmla="*/ 101 h 215"/>
              <a:gd name="T60" fmla="*/ 175 w 216"/>
              <a:gd name="T61" fmla="*/ 101 h 215"/>
              <a:gd name="T62" fmla="*/ 168 w 216"/>
              <a:gd name="T63" fmla="*/ 108 h 215"/>
              <a:gd name="T64" fmla="*/ 168 w 216"/>
              <a:gd name="T65" fmla="*/ 202 h 215"/>
              <a:gd name="T66" fmla="*/ 141 w 216"/>
              <a:gd name="T67" fmla="*/ 202 h 215"/>
              <a:gd name="T68" fmla="*/ 141 w 216"/>
              <a:gd name="T69" fmla="*/ 155 h 215"/>
              <a:gd name="T70" fmla="*/ 135 w 216"/>
              <a:gd name="T71" fmla="*/ 148 h 215"/>
              <a:gd name="T72" fmla="*/ 81 w 216"/>
              <a:gd name="T73" fmla="*/ 148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16" h="215">
                <a:moveTo>
                  <a:pt x="135" y="215"/>
                </a:moveTo>
                <a:cubicBezTo>
                  <a:pt x="175" y="215"/>
                  <a:pt x="175" y="215"/>
                  <a:pt x="175" y="215"/>
                </a:cubicBezTo>
                <a:cubicBezTo>
                  <a:pt x="179" y="215"/>
                  <a:pt x="182" y="212"/>
                  <a:pt x="182" y="209"/>
                </a:cubicBezTo>
                <a:cubicBezTo>
                  <a:pt x="182" y="115"/>
                  <a:pt x="182" y="115"/>
                  <a:pt x="182" y="115"/>
                </a:cubicBezTo>
                <a:cubicBezTo>
                  <a:pt x="209" y="115"/>
                  <a:pt x="209" y="115"/>
                  <a:pt x="209" y="115"/>
                </a:cubicBezTo>
                <a:cubicBezTo>
                  <a:pt x="211" y="115"/>
                  <a:pt x="214" y="113"/>
                  <a:pt x="215" y="111"/>
                </a:cubicBezTo>
                <a:cubicBezTo>
                  <a:pt x="216" y="108"/>
                  <a:pt x="215" y="105"/>
                  <a:pt x="213" y="103"/>
                </a:cubicBezTo>
                <a:cubicBezTo>
                  <a:pt x="113" y="3"/>
                  <a:pt x="113" y="3"/>
                  <a:pt x="113" y="3"/>
                </a:cubicBezTo>
                <a:cubicBezTo>
                  <a:pt x="110" y="0"/>
                  <a:pt x="106" y="0"/>
                  <a:pt x="103" y="3"/>
                </a:cubicBezTo>
                <a:cubicBezTo>
                  <a:pt x="3" y="103"/>
                  <a:pt x="3" y="103"/>
                  <a:pt x="3" y="103"/>
                </a:cubicBezTo>
                <a:cubicBezTo>
                  <a:pt x="1" y="105"/>
                  <a:pt x="0" y="108"/>
                  <a:pt x="1" y="111"/>
                </a:cubicBezTo>
                <a:cubicBezTo>
                  <a:pt x="2" y="113"/>
                  <a:pt x="5" y="115"/>
                  <a:pt x="7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209"/>
                  <a:pt x="34" y="209"/>
                  <a:pt x="34" y="209"/>
                </a:cubicBezTo>
                <a:cubicBezTo>
                  <a:pt x="34" y="212"/>
                  <a:pt x="37" y="215"/>
                  <a:pt x="41" y="215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85" y="215"/>
                  <a:pt x="88" y="212"/>
                  <a:pt x="88" y="209"/>
                </a:cubicBezTo>
                <a:cubicBezTo>
                  <a:pt x="88" y="162"/>
                  <a:pt x="88" y="162"/>
                  <a:pt x="88" y="162"/>
                </a:cubicBezTo>
                <a:cubicBezTo>
                  <a:pt x="128" y="162"/>
                  <a:pt x="128" y="162"/>
                  <a:pt x="128" y="162"/>
                </a:cubicBezTo>
                <a:cubicBezTo>
                  <a:pt x="128" y="209"/>
                  <a:pt x="128" y="209"/>
                  <a:pt x="128" y="209"/>
                </a:cubicBezTo>
                <a:cubicBezTo>
                  <a:pt x="128" y="212"/>
                  <a:pt x="131" y="215"/>
                  <a:pt x="135" y="215"/>
                </a:cubicBezTo>
                <a:close/>
                <a:moveTo>
                  <a:pt x="81" y="148"/>
                </a:moveTo>
                <a:cubicBezTo>
                  <a:pt x="77" y="148"/>
                  <a:pt x="74" y="151"/>
                  <a:pt x="74" y="155"/>
                </a:cubicBezTo>
                <a:cubicBezTo>
                  <a:pt x="74" y="202"/>
                  <a:pt x="74" y="202"/>
                  <a:pt x="74" y="202"/>
                </a:cubicBezTo>
                <a:cubicBezTo>
                  <a:pt x="48" y="202"/>
                  <a:pt x="48" y="202"/>
                  <a:pt x="48" y="202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48" y="104"/>
                  <a:pt x="45" y="101"/>
                  <a:pt x="41" y="101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1" y="101"/>
                  <a:pt x="168" y="104"/>
                  <a:pt x="168" y="108"/>
                </a:cubicBezTo>
                <a:cubicBezTo>
                  <a:pt x="168" y="202"/>
                  <a:pt x="168" y="202"/>
                  <a:pt x="168" y="202"/>
                </a:cubicBezTo>
                <a:cubicBezTo>
                  <a:pt x="141" y="202"/>
                  <a:pt x="141" y="202"/>
                  <a:pt x="141" y="202"/>
                </a:cubicBezTo>
                <a:cubicBezTo>
                  <a:pt x="141" y="155"/>
                  <a:pt x="141" y="155"/>
                  <a:pt x="141" y="155"/>
                </a:cubicBezTo>
                <a:cubicBezTo>
                  <a:pt x="141" y="151"/>
                  <a:pt x="138" y="148"/>
                  <a:pt x="135" y="148"/>
                </a:cubicBezTo>
                <a:lnTo>
                  <a:pt x="81" y="1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9" name="Freeform 132"/>
          <p:cNvSpPr>
            <a:spLocks noEditPoints="1"/>
          </p:cNvSpPr>
          <p:nvPr/>
        </p:nvSpPr>
        <p:spPr bwMode="auto">
          <a:xfrm>
            <a:off x="7515225" y="2174875"/>
            <a:ext cx="352425" cy="404813"/>
          </a:xfrm>
          <a:custGeom>
            <a:avLst/>
            <a:gdLst>
              <a:gd name="T0" fmla="*/ 3 w 188"/>
              <a:gd name="T1" fmla="*/ 186 h 215"/>
              <a:gd name="T2" fmla="*/ 29 w 188"/>
              <a:gd name="T3" fmla="*/ 213 h 215"/>
              <a:gd name="T4" fmla="*/ 34 w 188"/>
              <a:gd name="T5" fmla="*/ 215 h 215"/>
              <a:gd name="T6" fmla="*/ 54 w 188"/>
              <a:gd name="T7" fmla="*/ 215 h 215"/>
              <a:gd name="T8" fmla="*/ 59 w 188"/>
              <a:gd name="T9" fmla="*/ 213 h 215"/>
              <a:gd name="T10" fmla="*/ 128 w 188"/>
              <a:gd name="T11" fmla="*/ 144 h 215"/>
              <a:gd name="T12" fmla="*/ 139 w 188"/>
              <a:gd name="T13" fmla="*/ 155 h 215"/>
              <a:gd name="T14" fmla="*/ 117 w 188"/>
              <a:gd name="T15" fmla="*/ 177 h 215"/>
              <a:gd name="T16" fmla="*/ 117 w 188"/>
              <a:gd name="T17" fmla="*/ 186 h 215"/>
              <a:gd name="T18" fmla="*/ 126 w 188"/>
              <a:gd name="T19" fmla="*/ 186 h 215"/>
              <a:gd name="T20" fmla="*/ 153 w 188"/>
              <a:gd name="T21" fmla="*/ 159 h 215"/>
              <a:gd name="T22" fmla="*/ 153 w 188"/>
              <a:gd name="T23" fmla="*/ 150 h 215"/>
              <a:gd name="T24" fmla="*/ 133 w 188"/>
              <a:gd name="T25" fmla="*/ 130 h 215"/>
              <a:gd name="T26" fmla="*/ 123 w 188"/>
              <a:gd name="T27" fmla="*/ 130 h 215"/>
              <a:gd name="T28" fmla="*/ 52 w 188"/>
              <a:gd name="T29" fmla="*/ 202 h 215"/>
              <a:gd name="T30" fmla="*/ 37 w 188"/>
              <a:gd name="T31" fmla="*/ 202 h 215"/>
              <a:gd name="T32" fmla="*/ 17 w 188"/>
              <a:gd name="T33" fmla="*/ 182 h 215"/>
              <a:gd name="T34" fmla="*/ 21 w 188"/>
              <a:gd name="T35" fmla="*/ 178 h 215"/>
              <a:gd name="T36" fmla="*/ 29 w 188"/>
              <a:gd name="T37" fmla="*/ 186 h 215"/>
              <a:gd name="T38" fmla="*/ 34 w 188"/>
              <a:gd name="T39" fmla="*/ 188 h 215"/>
              <a:gd name="T40" fmla="*/ 39 w 188"/>
              <a:gd name="T41" fmla="*/ 186 h 215"/>
              <a:gd name="T42" fmla="*/ 126 w 188"/>
              <a:gd name="T43" fmla="*/ 99 h 215"/>
              <a:gd name="T44" fmla="*/ 138 w 188"/>
              <a:gd name="T45" fmla="*/ 101 h 215"/>
              <a:gd name="T46" fmla="*/ 188 w 188"/>
              <a:gd name="T47" fmla="*/ 51 h 215"/>
              <a:gd name="T48" fmla="*/ 138 w 188"/>
              <a:gd name="T49" fmla="*/ 0 h 215"/>
              <a:gd name="T50" fmla="*/ 88 w 188"/>
              <a:gd name="T51" fmla="*/ 51 h 215"/>
              <a:gd name="T52" fmla="*/ 89 w 188"/>
              <a:gd name="T53" fmla="*/ 63 h 215"/>
              <a:gd name="T54" fmla="*/ 3 w 188"/>
              <a:gd name="T55" fmla="*/ 150 h 215"/>
              <a:gd name="T56" fmla="*/ 3 w 188"/>
              <a:gd name="T57" fmla="*/ 159 h 215"/>
              <a:gd name="T58" fmla="*/ 11 w 188"/>
              <a:gd name="T59" fmla="*/ 168 h 215"/>
              <a:gd name="T60" fmla="*/ 3 w 188"/>
              <a:gd name="T61" fmla="*/ 177 h 215"/>
              <a:gd name="T62" fmla="*/ 3 w 188"/>
              <a:gd name="T63" fmla="*/ 186 h 215"/>
              <a:gd name="T64" fmla="*/ 138 w 188"/>
              <a:gd name="T65" fmla="*/ 14 h 215"/>
              <a:gd name="T66" fmla="*/ 175 w 188"/>
              <a:gd name="T67" fmla="*/ 51 h 215"/>
              <a:gd name="T68" fmla="*/ 138 w 188"/>
              <a:gd name="T69" fmla="*/ 88 h 215"/>
              <a:gd name="T70" fmla="*/ 101 w 188"/>
              <a:gd name="T71" fmla="*/ 51 h 215"/>
              <a:gd name="T72" fmla="*/ 138 w 188"/>
              <a:gd name="T73" fmla="*/ 14 h 215"/>
              <a:gd name="T74" fmla="*/ 112 w 188"/>
              <a:gd name="T75" fmla="*/ 94 h 215"/>
              <a:gd name="T76" fmla="*/ 95 w 188"/>
              <a:gd name="T77" fmla="*/ 112 h 215"/>
              <a:gd name="T78" fmla="*/ 77 w 188"/>
              <a:gd name="T79" fmla="*/ 94 h 215"/>
              <a:gd name="T80" fmla="*/ 95 w 188"/>
              <a:gd name="T81" fmla="*/ 76 h 215"/>
              <a:gd name="T82" fmla="*/ 112 w 188"/>
              <a:gd name="T83" fmla="*/ 94 h 215"/>
              <a:gd name="T84" fmla="*/ 68 w 188"/>
              <a:gd name="T85" fmla="*/ 104 h 215"/>
              <a:gd name="T86" fmla="*/ 85 w 188"/>
              <a:gd name="T87" fmla="*/ 121 h 215"/>
              <a:gd name="T88" fmla="*/ 34 w 188"/>
              <a:gd name="T89" fmla="*/ 172 h 215"/>
              <a:gd name="T90" fmla="*/ 17 w 188"/>
              <a:gd name="T91" fmla="*/ 155 h 215"/>
              <a:gd name="T92" fmla="*/ 68 w 188"/>
              <a:gd name="T93" fmla="*/ 10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8" h="215">
                <a:moveTo>
                  <a:pt x="3" y="186"/>
                </a:moveTo>
                <a:cubicBezTo>
                  <a:pt x="29" y="213"/>
                  <a:pt x="29" y="213"/>
                  <a:pt x="29" y="213"/>
                </a:cubicBezTo>
                <a:cubicBezTo>
                  <a:pt x="31" y="214"/>
                  <a:pt x="32" y="215"/>
                  <a:pt x="34" y="215"/>
                </a:cubicBezTo>
                <a:cubicBezTo>
                  <a:pt x="54" y="215"/>
                  <a:pt x="54" y="215"/>
                  <a:pt x="54" y="215"/>
                </a:cubicBezTo>
                <a:cubicBezTo>
                  <a:pt x="56" y="215"/>
                  <a:pt x="58" y="214"/>
                  <a:pt x="59" y="213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39" y="155"/>
                  <a:pt x="139" y="155"/>
                  <a:pt x="139" y="155"/>
                </a:cubicBezTo>
                <a:cubicBezTo>
                  <a:pt x="117" y="177"/>
                  <a:pt x="117" y="177"/>
                  <a:pt x="117" y="177"/>
                </a:cubicBezTo>
                <a:cubicBezTo>
                  <a:pt x="114" y="179"/>
                  <a:pt x="114" y="184"/>
                  <a:pt x="117" y="186"/>
                </a:cubicBezTo>
                <a:cubicBezTo>
                  <a:pt x="119" y="189"/>
                  <a:pt x="124" y="189"/>
                  <a:pt x="126" y="186"/>
                </a:cubicBezTo>
                <a:cubicBezTo>
                  <a:pt x="153" y="159"/>
                  <a:pt x="153" y="159"/>
                  <a:pt x="153" y="159"/>
                </a:cubicBezTo>
                <a:cubicBezTo>
                  <a:pt x="156" y="157"/>
                  <a:pt x="156" y="153"/>
                  <a:pt x="153" y="150"/>
                </a:cubicBezTo>
                <a:cubicBezTo>
                  <a:pt x="133" y="130"/>
                  <a:pt x="133" y="130"/>
                  <a:pt x="133" y="130"/>
                </a:cubicBezTo>
                <a:cubicBezTo>
                  <a:pt x="130" y="127"/>
                  <a:pt x="126" y="127"/>
                  <a:pt x="123" y="130"/>
                </a:cubicBezTo>
                <a:cubicBezTo>
                  <a:pt x="52" y="202"/>
                  <a:pt x="52" y="202"/>
                  <a:pt x="52" y="202"/>
                </a:cubicBezTo>
                <a:cubicBezTo>
                  <a:pt x="37" y="202"/>
                  <a:pt x="37" y="202"/>
                  <a:pt x="37" y="202"/>
                </a:cubicBezTo>
                <a:cubicBezTo>
                  <a:pt x="17" y="182"/>
                  <a:pt x="17" y="182"/>
                  <a:pt x="17" y="182"/>
                </a:cubicBezTo>
                <a:cubicBezTo>
                  <a:pt x="21" y="178"/>
                  <a:pt x="21" y="178"/>
                  <a:pt x="21" y="178"/>
                </a:cubicBezTo>
                <a:cubicBezTo>
                  <a:pt x="29" y="186"/>
                  <a:pt x="29" y="186"/>
                  <a:pt x="29" y="186"/>
                </a:cubicBezTo>
                <a:cubicBezTo>
                  <a:pt x="31" y="188"/>
                  <a:pt x="32" y="188"/>
                  <a:pt x="34" y="188"/>
                </a:cubicBezTo>
                <a:cubicBezTo>
                  <a:pt x="36" y="188"/>
                  <a:pt x="38" y="188"/>
                  <a:pt x="39" y="186"/>
                </a:cubicBezTo>
                <a:cubicBezTo>
                  <a:pt x="126" y="99"/>
                  <a:pt x="126" y="99"/>
                  <a:pt x="126" y="99"/>
                </a:cubicBezTo>
                <a:cubicBezTo>
                  <a:pt x="130" y="100"/>
                  <a:pt x="134" y="101"/>
                  <a:pt x="138" y="101"/>
                </a:cubicBezTo>
                <a:cubicBezTo>
                  <a:pt x="166" y="101"/>
                  <a:pt x="188" y="78"/>
                  <a:pt x="188" y="51"/>
                </a:cubicBezTo>
                <a:cubicBezTo>
                  <a:pt x="188" y="23"/>
                  <a:pt x="166" y="0"/>
                  <a:pt x="138" y="0"/>
                </a:cubicBezTo>
                <a:cubicBezTo>
                  <a:pt x="110" y="0"/>
                  <a:pt x="88" y="23"/>
                  <a:pt x="88" y="51"/>
                </a:cubicBezTo>
                <a:cubicBezTo>
                  <a:pt x="88" y="55"/>
                  <a:pt x="88" y="59"/>
                  <a:pt x="89" y="63"/>
                </a:cubicBezTo>
                <a:cubicBezTo>
                  <a:pt x="3" y="150"/>
                  <a:pt x="3" y="150"/>
                  <a:pt x="3" y="150"/>
                </a:cubicBezTo>
                <a:cubicBezTo>
                  <a:pt x="0" y="153"/>
                  <a:pt x="0" y="157"/>
                  <a:pt x="3" y="159"/>
                </a:cubicBezTo>
                <a:cubicBezTo>
                  <a:pt x="11" y="168"/>
                  <a:pt x="11" y="168"/>
                  <a:pt x="11" y="168"/>
                </a:cubicBezTo>
                <a:cubicBezTo>
                  <a:pt x="3" y="177"/>
                  <a:pt x="3" y="177"/>
                  <a:pt x="3" y="177"/>
                </a:cubicBezTo>
                <a:cubicBezTo>
                  <a:pt x="0" y="179"/>
                  <a:pt x="0" y="184"/>
                  <a:pt x="3" y="186"/>
                </a:cubicBezTo>
                <a:close/>
                <a:moveTo>
                  <a:pt x="138" y="14"/>
                </a:moveTo>
                <a:cubicBezTo>
                  <a:pt x="158" y="14"/>
                  <a:pt x="175" y="30"/>
                  <a:pt x="175" y="51"/>
                </a:cubicBezTo>
                <a:cubicBezTo>
                  <a:pt x="175" y="71"/>
                  <a:pt x="158" y="88"/>
                  <a:pt x="138" y="88"/>
                </a:cubicBezTo>
                <a:cubicBezTo>
                  <a:pt x="118" y="88"/>
                  <a:pt x="101" y="71"/>
                  <a:pt x="101" y="51"/>
                </a:cubicBezTo>
                <a:cubicBezTo>
                  <a:pt x="101" y="30"/>
                  <a:pt x="118" y="14"/>
                  <a:pt x="138" y="14"/>
                </a:cubicBezTo>
                <a:close/>
                <a:moveTo>
                  <a:pt x="112" y="94"/>
                </a:moveTo>
                <a:cubicBezTo>
                  <a:pt x="95" y="112"/>
                  <a:pt x="95" y="112"/>
                  <a:pt x="95" y="112"/>
                </a:cubicBezTo>
                <a:cubicBezTo>
                  <a:pt x="77" y="94"/>
                  <a:pt x="77" y="94"/>
                  <a:pt x="77" y="94"/>
                </a:cubicBezTo>
                <a:cubicBezTo>
                  <a:pt x="95" y="76"/>
                  <a:pt x="95" y="76"/>
                  <a:pt x="95" y="76"/>
                </a:cubicBezTo>
                <a:cubicBezTo>
                  <a:pt x="99" y="84"/>
                  <a:pt x="105" y="90"/>
                  <a:pt x="112" y="94"/>
                </a:cubicBezTo>
                <a:close/>
                <a:moveTo>
                  <a:pt x="68" y="104"/>
                </a:moveTo>
                <a:cubicBezTo>
                  <a:pt x="85" y="121"/>
                  <a:pt x="85" y="121"/>
                  <a:pt x="85" y="121"/>
                </a:cubicBezTo>
                <a:cubicBezTo>
                  <a:pt x="34" y="172"/>
                  <a:pt x="34" y="172"/>
                  <a:pt x="34" y="172"/>
                </a:cubicBezTo>
                <a:cubicBezTo>
                  <a:pt x="17" y="155"/>
                  <a:pt x="17" y="155"/>
                  <a:pt x="17" y="155"/>
                </a:cubicBezTo>
                <a:lnTo>
                  <a:pt x="68" y="1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0" name="Freeform 133"/>
          <p:cNvSpPr>
            <a:spLocks noEditPoints="1"/>
          </p:cNvSpPr>
          <p:nvPr/>
        </p:nvSpPr>
        <p:spPr bwMode="auto">
          <a:xfrm>
            <a:off x="3748088" y="2798763"/>
            <a:ext cx="403225" cy="404813"/>
          </a:xfrm>
          <a:custGeom>
            <a:avLst/>
            <a:gdLst>
              <a:gd name="T0" fmla="*/ 0 w 215"/>
              <a:gd name="T1" fmla="*/ 108 h 215"/>
              <a:gd name="T2" fmla="*/ 215 w 215"/>
              <a:gd name="T3" fmla="*/ 108 h 215"/>
              <a:gd name="T4" fmla="*/ 198 w 215"/>
              <a:gd name="T5" fmla="*/ 81 h 215"/>
              <a:gd name="T6" fmla="*/ 158 w 215"/>
              <a:gd name="T7" fmla="*/ 82 h 215"/>
              <a:gd name="T8" fmla="*/ 135 w 215"/>
              <a:gd name="T9" fmla="*/ 54 h 215"/>
              <a:gd name="T10" fmla="*/ 198 w 215"/>
              <a:gd name="T11" fmla="*/ 81 h 215"/>
              <a:gd name="T12" fmla="*/ 201 w 215"/>
              <a:gd name="T13" fmla="*/ 94 h 215"/>
              <a:gd name="T14" fmla="*/ 201 w 215"/>
              <a:gd name="T15" fmla="*/ 121 h 215"/>
              <a:gd name="T16" fmla="*/ 165 w 215"/>
              <a:gd name="T17" fmla="*/ 108 h 215"/>
              <a:gd name="T18" fmla="*/ 108 w 215"/>
              <a:gd name="T19" fmla="*/ 151 h 215"/>
              <a:gd name="T20" fmla="*/ 108 w 215"/>
              <a:gd name="T21" fmla="*/ 64 h 215"/>
              <a:gd name="T22" fmla="*/ 108 w 215"/>
              <a:gd name="T23" fmla="*/ 151 h 215"/>
              <a:gd name="T24" fmla="*/ 121 w 215"/>
              <a:gd name="T25" fmla="*/ 52 h 215"/>
              <a:gd name="T26" fmla="*/ 94 w 215"/>
              <a:gd name="T27" fmla="*/ 52 h 215"/>
              <a:gd name="T28" fmla="*/ 108 w 215"/>
              <a:gd name="T29" fmla="*/ 14 h 215"/>
              <a:gd name="T30" fmla="*/ 81 w 215"/>
              <a:gd name="T31" fmla="*/ 18 h 215"/>
              <a:gd name="T32" fmla="*/ 82 w 215"/>
              <a:gd name="T33" fmla="*/ 57 h 215"/>
              <a:gd name="T34" fmla="*/ 54 w 215"/>
              <a:gd name="T35" fmla="*/ 81 h 215"/>
              <a:gd name="T36" fmla="*/ 81 w 215"/>
              <a:gd name="T37" fmla="*/ 18 h 215"/>
              <a:gd name="T38" fmla="*/ 15 w 215"/>
              <a:gd name="T39" fmla="*/ 94 h 215"/>
              <a:gd name="T40" fmla="*/ 51 w 215"/>
              <a:gd name="T41" fmla="*/ 108 h 215"/>
              <a:gd name="T42" fmla="*/ 15 w 215"/>
              <a:gd name="T43" fmla="*/ 121 h 215"/>
              <a:gd name="T44" fmla="*/ 18 w 215"/>
              <a:gd name="T45" fmla="*/ 135 h 215"/>
              <a:gd name="T46" fmla="*/ 57 w 215"/>
              <a:gd name="T47" fmla="*/ 134 h 215"/>
              <a:gd name="T48" fmla="*/ 81 w 215"/>
              <a:gd name="T49" fmla="*/ 161 h 215"/>
              <a:gd name="T50" fmla="*/ 18 w 215"/>
              <a:gd name="T51" fmla="*/ 135 h 215"/>
              <a:gd name="T52" fmla="*/ 94 w 215"/>
              <a:gd name="T53" fmla="*/ 163 h 215"/>
              <a:gd name="T54" fmla="*/ 121 w 215"/>
              <a:gd name="T55" fmla="*/ 163 h 215"/>
              <a:gd name="T56" fmla="*/ 108 w 215"/>
              <a:gd name="T57" fmla="*/ 202 h 215"/>
              <a:gd name="T58" fmla="*/ 135 w 215"/>
              <a:gd name="T59" fmla="*/ 198 h 215"/>
              <a:gd name="T60" fmla="*/ 134 w 215"/>
              <a:gd name="T61" fmla="*/ 158 h 215"/>
              <a:gd name="T62" fmla="*/ 161 w 215"/>
              <a:gd name="T63" fmla="*/ 135 h 215"/>
              <a:gd name="T64" fmla="*/ 135 w 215"/>
              <a:gd name="T65" fmla="*/ 198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5" h="215">
                <a:moveTo>
                  <a:pt x="108" y="0"/>
                </a:moveTo>
                <a:cubicBezTo>
                  <a:pt x="49" y="0"/>
                  <a:pt x="0" y="49"/>
                  <a:pt x="0" y="108"/>
                </a:cubicBezTo>
                <a:cubicBezTo>
                  <a:pt x="0" y="167"/>
                  <a:pt x="49" y="215"/>
                  <a:pt x="108" y="215"/>
                </a:cubicBezTo>
                <a:cubicBezTo>
                  <a:pt x="167" y="215"/>
                  <a:pt x="215" y="167"/>
                  <a:pt x="215" y="108"/>
                </a:cubicBezTo>
                <a:cubicBezTo>
                  <a:pt x="215" y="49"/>
                  <a:pt x="167" y="0"/>
                  <a:pt x="108" y="0"/>
                </a:cubicBezTo>
                <a:close/>
                <a:moveTo>
                  <a:pt x="198" y="81"/>
                </a:moveTo>
                <a:cubicBezTo>
                  <a:pt x="161" y="81"/>
                  <a:pt x="161" y="81"/>
                  <a:pt x="161" y="81"/>
                </a:cubicBezTo>
                <a:cubicBezTo>
                  <a:pt x="160" y="81"/>
                  <a:pt x="159" y="81"/>
                  <a:pt x="158" y="82"/>
                </a:cubicBezTo>
                <a:cubicBezTo>
                  <a:pt x="153" y="71"/>
                  <a:pt x="144" y="63"/>
                  <a:pt x="134" y="57"/>
                </a:cubicBezTo>
                <a:cubicBezTo>
                  <a:pt x="134" y="56"/>
                  <a:pt x="135" y="55"/>
                  <a:pt x="135" y="54"/>
                </a:cubicBezTo>
                <a:cubicBezTo>
                  <a:pt x="135" y="18"/>
                  <a:pt x="135" y="18"/>
                  <a:pt x="135" y="18"/>
                </a:cubicBezTo>
                <a:cubicBezTo>
                  <a:pt x="165" y="27"/>
                  <a:pt x="189" y="51"/>
                  <a:pt x="198" y="81"/>
                </a:cubicBezTo>
                <a:close/>
                <a:moveTo>
                  <a:pt x="163" y="94"/>
                </a:moveTo>
                <a:cubicBezTo>
                  <a:pt x="201" y="94"/>
                  <a:pt x="201" y="94"/>
                  <a:pt x="201" y="94"/>
                </a:cubicBezTo>
                <a:cubicBezTo>
                  <a:pt x="201" y="99"/>
                  <a:pt x="202" y="103"/>
                  <a:pt x="202" y="108"/>
                </a:cubicBezTo>
                <a:cubicBezTo>
                  <a:pt x="202" y="112"/>
                  <a:pt x="201" y="117"/>
                  <a:pt x="201" y="121"/>
                </a:cubicBezTo>
                <a:cubicBezTo>
                  <a:pt x="163" y="121"/>
                  <a:pt x="163" y="121"/>
                  <a:pt x="163" y="121"/>
                </a:cubicBezTo>
                <a:cubicBezTo>
                  <a:pt x="164" y="117"/>
                  <a:pt x="165" y="112"/>
                  <a:pt x="165" y="108"/>
                </a:cubicBezTo>
                <a:cubicBezTo>
                  <a:pt x="165" y="103"/>
                  <a:pt x="164" y="99"/>
                  <a:pt x="163" y="94"/>
                </a:cubicBezTo>
                <a:close/>
                <a:moveTo>
                  <a:pt x="108" y="151"/>
                </a:moveTo>
                <a:cubicBezTo>
                  <a:pt x="84" y="151"/>
                  <a:pt x="64" y="132"/>
                  <a:pt x="64" y="108"/>
                </a:cubicBezTo>
                <a:cubicBezTo>
                  <a:pt x="64" y="84"/>
                  <a:pt x="84" y="64"/>
                  <a:pt x="108" y="64"/>
                </a:cubicBezTo>
                <a:cubicBezTo>
                  <a:pt x="132" y="64"/>
                  <a:pt x="151" y="84"/>
                  <a:pt x="151" y="108"/>
                </a:cubicBezTo>
                <a:cubicBezTo>
                  <a:pt x="151" y="132"/>
                  <a:pt x="132" y="151"/>
                  <a:pt x="108" y="151"/>
                </a:cubicBezTo>
                <a:close/>
                <a:moveTo>
                  <a:pt x="121" y="15"/>
                </a:moveTo>
                <a:cubicBezTo>
                  <a:pt x="121" y="52"/>
                  <a:pt x="121" y="52"/>
                  <a:pt x="121" y="52"/>
                </a:cubicBezTo>
                <a:cubicBezTo>
                  <a:pt x="117" y="51"/>
                  <a:pt x="112" y="51"/>
                  <a:pt x="108" y="51"/>
                </a:cubicBezTo>
                <a:cubicBezTo>
                  <a:pt x="103" y="51"/>
                  <a:pt x="99" y="51"/>
                  <a:pt x="94" y="52"/>
                </a:cubicBezTo>
                <a:cubicBezTo>
                  <a:pt x="94" y="15"/>
                  <a:pt x="94" y="15"/>
                  <a:pt x="94" y="15"/>
                </a:cubicBezTo>
                <a:cubicBezTo>
                  <a:pt x="99" y="14"/>
                  <a:pt x="103" y="14"/>
                  <a:pt x="108" y="14"/>
                </a:cubicBezTo>
                <a:cubicBezTo>
                  <a:pt x="112" y="14"/>
                  <a:pt x="117" y="14"/>
                  <a:pt x="121" y="15"/>
                </a:cubicBezTo>
                <a:close/>
                <a:moveTo>
                  <a:pt x="81" y="18"/>
                </a:moveTo>
                <a:cubicBezTo>
                  <a:pt x="81" y="54"/>
                  <a:pt x="81" y="54"/>
                  <a:pt x="81" y="54"/>
                </a:cubicBezTo>
                <a:cubicBezTo>
                  <a:pt x="81" y="55"/>
                  <a:pt x="81" y="56"/>
                  <a:pt x="82" y="57"/>
                </a:cubicBezTo>
                <a:cubicBezTo>
                  <a:pt x="71" y="63"/>
                  <a:pt x="63" y="71"/>
                  <a:pt x="57" y="82"/>
                </a:cubicBezTo>
                <a:cubicBezTo>
                  <a:pt x="56" y="81"/>
                  <a:pt x="55" y="81"/>
                  <a:pt x="54" y="81"/>
                </a:cubicBezTo>
                <a:cubicBezTo>
                  <a:pt x="18" y="81"/>
                  <a:pt x="18" y="81"/>
                  <a:pt x="18" y="81"/>
                </a:cubicBezTo>
                <a:cubicBezTo>
                  <a:pt x="27" y="51"/>
                  <a:pt x="51" y="27"/>
                  <a:pt x="81" y="18"/>
                </a:cubicBezTo>
                <a:close/>
                <a:moveTo>
                  <a:pt x="14" y="108"/>
                </a:moveTo>
                <a:cubicBezTo>
                  <a:pt x="14" y="103"/>
                  <a:pt x="14" y="99"/>
                  <a:pt x="15" y="94"/>
                </a:cubicBezTo>
                <a:cubicBezTo>
                  <a:pt x="52" y="94"/>
                  <a:pt x="52" y="94"/>
                  <a:pt x="52" y="94"/>
                </a:cubicBezTo>
                <a:cubicBezTo>
                  <a:pt x="51" y="99"/>
                  <a:pt x="51" y="103"/>
                  <a:pt x="51" y="108"/>
                </a:cubicBezTo>
                <a:cubicBezTo>
                  <a:pt x="51" y="112"/>
                  <a:pt x="51" y="117"/>
                  <a:pt x="52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4" y="117"/>
                  <a:pt x="14" y="112"/>
                  <a:pt x="14" y="108"/>
                </a:cubicBezTo>
                <a:close/>
                <a:moveTo>
                  <a:pt x="18" y="135"/>
                </a:moveTo>
                <a:cubicBezTo>
                  <a:pt x="54" y="135"/>
                  <a:pt x="54" y="135"/>
                  <a:pt x="54" y="135"/>
                </a:cubicBezTo>
                <a:cubicBezTo>
                  <a:pt x="55" y="135"/>
                  <a:pt x="56" y="134"/>
                  <a:pt x="57" y="134"/>
                </a:cubicBezTo>
                <a:cubicBezTo>
                  <a:pt x="63" y="144"/>
                  <a:pt x="71" y="153"/>
                  <a:pt x="82" y="158"/>
                </a:cubicBezTo>
                <a:cubicBezTo>
                  <a:pt x="81" y="159"/>
                  <a:pt x="81" y="160"/>
                  <a:pt x="81" y="161"/>
                </a:cubicBezTo>
                <a:cubicBezTo>
                  <a:pt x="81" y="198"/>
                  <a:pt x="81" y="198"/>
                  <a:pt x="81" y="198"/>
                </a:cubicBezTo>
                <a:cubicBezTo>
                  <a:pt x="51" y="189"/>
                  <a:pt x="27" y="165"/>
                  <a:pt x="18" y="135"/>
                </a:cubicBezTo>
                <a:close/>
                <a:moveTo>
                  <a:pt x="94" y="201"/>
                </a:moveTo>
                <a:cubicBezTo>
                  <a:pt x="94" y="163"/>
                  <a:pt x="94" y="163"/>
                  <a:pt x="94" y="163"/>
                </a:cubicBezTo>
                <a:cubicBezTo>
                  <a:pt x="99" y="164"/>
                  <a:pt x="103" y="165"/>
                  <a:pt x="108" y="165"/>
                </a:cubicBezTo>
                <a:cubicBezTo>
                  <a:pt x="112" y="165"/>
                  <a:pt x="117" y="164"/>
                  <a:pt x="121" y="163"/>
                </a:cubicBezTo>
                <a:cubicBezTo>
                  <a:pt x="121" y="201"/>
                  <a:pt x="121" y="201"/>
                  <a:pt x="121" y="201"/>
                </a:cubicBezTo>
                <a:cubicBezTo>
                  <a:pt x="117" y="201"/>
                  <a:pt x="112" y="202"/>
                  <a:pt x="108" y="202"/>
                </a:cubicBezTo>
                <a:cubicBezTo>
                  <a:pt x="103" y="202"/>
                  <a:pt x="99" y="201"/>
                  <a:pt x="94" y="201"/>
                </a:cubicBezTo>
                <a:close/>
                <a:moveTo>
                  <a:pt x="135" y="198"/>
                </a:moveTo>
                <a:cubicBezTo>
                  <a:pt x="135" y="161"/>
                  <a:pt x="135" y="161"/>
                  <a:pt x="135" y="161"/>
                </a:cubicBezTo>
                <a:cubicBezTo>
                  <a:pt x="135" y="160"/>
                  <a:pt x="134" y="159"/>
                  <a:pt x="134" y="158"/>
                </a:cubicBezTo>
                <a:cubicBezTo>
                  <a:pt x="144" y="153"/>
                  <a:pt x="153" y="144"/>
                  <a:pt x="158" y="134"/>
                </a:cubicBezTo>
                <a:cubicBezTo>
                  <a:pt x="159" y="134"/>
                  <a:pt x="160" y="135"/>
                  <a:pt x="161" y="135"/>
                </a:cubicBezTo>
                <a:cubicBezTo>
                  <a:pt x="198" y="135"/>
                  <a:pt x="198" y="135"/>
                  <a:pt x="198" y="135"/>
                </a:cubicBezTo>
                <a:cubicBezTo>
                  <a:pt x="189" y="165"/>
                  <a:pt x="165" y="189"/>
                  <a:pt x="135" y="198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0" name="Group 599"/>
          <p:cNvGrpSpPr/>
          <p:nvPr/>
        </p:nvGrpSpPr>
        <p:grpSpPr>
          <a:xfrm>
            <a:off x="4995863" y="3460750"/>
            <a:ext cx="401638" cy="328613"/>
            <a:chOff x="4995863" y="3460750"/>
            <a:chExt cx="401638" cy="328613"/>
          </a:xfrm>
        </p:grpSpPr>
        <p:sp>
          <p:nvSpPr>
            <p:cNvPr id="521" name="Freeform 134"/>
            <p:cNvSpPr>
              <a:spLocks noEditPoints="1"/>
            </p:cNvSpPr>
            <p:nvPr/>
          </p:nvSpPr>
          <p:spPr bwMode="auto">
            <a:xfrm>
              <a:off x="4995863" y="3714750"/>
              <a:ext cx="265113" cy="74613"/>
            </a:xfrm>
            <a:custGeom>
              <a:avLst/>
              <a:gdLst>
                <a:gd name="T0" fmla="*/ 141 w 141"/>
                <a:gd name="T1" fmla="*/ 33 h 40"/>
                <a:gd name="T2" fmla="*/ 141 w 141"/>
                <a:gd name="T3" fmla="*/ 7 h 40"/>
                <a:gd name="T4" fmla="*/ 134 w 141"/>
                <a:gd name="T5" fmla="*/ 0 h 40"/>
                <a:gd name="T6" fmla="*/ 6 w 141"/>
                <a:gd name="T7" fmla="*/ 0 h 40"/>
                <a:gd name="T8" fmla="*/ 0 w 141"/>
                <a:gd name="T9" fmla="*/ 7 h 40"/>
                <a:gd name="T10" fmla="*/ 0 w 141"/>
                <a:gd name="T11" fmla="*/ 33 h 40"/>
                <a:gd name="T12" fmla="*/ 6 w 141"/>
                <a:gd name="T13" fmla="*/ 40 h 40"/>
                <a:gd name="T14" fmla="*/ 134 w 141"/>
                <a:gd name="T15" fmla="*/ 40 h 40"/>
                <a:gd name="T16" fmla="*/ 141 w 141"/>
                <a:gd name="T17" fmla="*/ 33 h 40"/>
                <a:gd name="T18" fmla="*/ 127 w 141"/>
                <a:gd name="T19" fmla="*/ 27 h 40"/>
                <a:gd name="T20" fmla="*/ 13 w 141"/>
                <a:gd name="T21" fmla="*/ 27 h 40"/>
                <a:gd name="T22" fmla="*/ 13 w 141"/>
                <a:gd name="T23" fmla="*/ 13 h 40"/>
                <a:gd name="T24" fmla="*/ 127 w 141"/>
                <a:gd name="T25" fmla="*/ 13 h 40"/>
                <a:gd name="T26" fmla="*/ 127 w 141"/>
                <a:gd name="T27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1" h="40">
                  <a:moveTo>
                    <a:pt x="141" y="33"/>
                  </a:moveTo>
                  <a:cubicBezTo>
                    <a:pt x="141" y="7"/>
                    <a:pt x="141" y="7"/>
                    <a:pt x="141" y="7"/>
                  </a:cubicBezTo>
                  <a:cubicBezTo>
                    <a:pt x="141" y="3"/>
                    <a:pt x="138" y="0"/>
                    <a:pt x="13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7"/>
                    <a:pt x="3" y="40"/>
                    <a:pt x="6" y="40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38" y="40"/>
                    <a:pt x="141" y="37"/>
                    <a:pt x="141" y="33"/>
                  </a:cubicBezTo>
                  <a:close/>
                  <a:moveTo>
                    <a:pt x="127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7" y="13"/>
                    <a:pt x="127" y="13"/>
                    <a:pt x="127" y="13"/>
                  </a:cubicBezTo>
                  <a:lnTo>
                    <a:pt x="1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2" name="Freeform 135"/>
            <p:cNvSpPr>
              <a:spLocks/>
            </p:cNvSpPr>
            <p:nvPr/>
          </p:nvSpPr>
          <p:spPr bwMode="auto">
            <a:xfrm>
              <a:off x="5021263" y="3676650"/>
              <a:ext cx="214313" cy="23813"/>
            </a:xfrm>
            <a:custGeom>
              <a:avLst/>
              <a:gdLst>
                <a:gd name="T0" fmla="*/ 7 w 114"/>
                <a:gd name="T1" fmla="*/ 0 h 13"/>
                <a:gd name="T2" fmla="*/ 0 w 114"/>
                <a:gd name="T3" fmla="*/ 6 h 13"/>
                <a:gd name="T4" fmla="*/ 7 w 114"/>
                <a:gd name="T5" fmla="*/ 13 h 13"/>
                <a:gd name="T6" fmla="*/ 107 w 114"/>
                <a:gd name="T7" fmla="*/ 13 h 13"/>
                <a:gd name="T8" fmla="*/ 114 w 114"/>
                <a:gd name="T9" fmla="*/ 6 h 13"/>
                <a:gd name="T10" fmla="*/ 107 w 114"/>
                <a:gd name="T11" fmla="*/ 0 h 13"/>
                <a:gd name="T12" fmla="*/ 7 w 114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13">
                  <a:moveTo>
                    <a:pt x="7" y="0"/>
                  </a:move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11" y="13"/>
                    <a:pt x="114" y="10"/>
                    <a:pt x="114" y="6"/>
                  </a:cubicBezTo>
                  <a:cubicBezTo>
                    <a:pt x="114" y="3"/>
                    <a:pt x="111" y="0"/>
                    <a:pt x="107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3" name="Freeform 136"/>
            <p:cNvSpPr>
              <a:spLocks noEditPoints="1"/>
            </p:cNvSpPr>
            <p:nvPr/>
          </p:nvSpPr>
          <p:spPr bwMode="auto">
            <a:xfrm>
              <a:off x="4995863" y="3562350"/>
              <a:ext cx="265113" cy="101600"/>
            </a:xfrm>
            <a:custGeom>
              <a:avLst/>
              <a:gdLst>
                <a:gd name="T0" fmla="*/ 6 w 141"/>
                <a:gd name="T1" fmla="*/ 54 h 54"/>
                <a:gd name="T2" fmla="*/ 134 w 141"/>
                <a:gd name="T3" fmla="*/ 54 h 54"/>
                <a:gd name="T4" fmla="*/ 141 w 141"/>
                <a:gd name="T5" fmla="*/ 47 h 54"/>
                <a:gd name="T6" fmla="*/ 70 w 141"/>
                <a:gd name="T7" fmla="*/ 0 h 54"/>
                <a:gd name="T8" fmla="*/ 0 w 141"/>
                <a:gd name="T9" fmla="*/ 47 h 54"/>
                <a:gd name="T10" fmla="*/ 6 w 141"/>
                <a:gd name="T11" fmla="*/ 54 h 54"/>
                <a:gd name="T12" fmla="*/ 70 w 141"/>
                <a:gd name="T13" fmla="*/ 14 h 54"/>
                <a:gd name="T14" fmla="*/ 126 w 141"/>
                <a:gd name="T15" fmla="*/ 41 h 54"/>
                <a:gd name="T16" fmla="*/ 15 w 141"/>
                <a:gd name="T17" fmla="*/ 41 h 54"/>
                <a:gd name="T18" fmla="*/ 70 w 141"/>
                <a:gd name="T19" fmla="*/ 1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1" h="54">
                  <a:moveTo>
                    <a:pt x="6" y="54"/>
                  </a:moveTo>
                  <a:cubicBezTo>
                    <a:pt x="134" y="54"/>
                    <a:pt x="134" y="54"/>
                    <a:pt x="134" y="54"/>
                  </a:cubicBezTo>
                  <a:cubicBezTo>
                    <a:pt x="138" y="54"/>
                    <a:pt x="141" y="51"/>
                    <a:pt x="141" y="47"/>
                  </a:cubicBezTo>
                  <a:cubicBezTo>
                    <a:pt x="141" y="47"/>
                    <a:pt x="140" y="0"/>
                    <a:pt x="70" y="0"/>
                  </a:cubicBezTo>
                  <a:cubicBezTo>
                    <a:pt x="1" y="0"/>
                    <a:pt x="0" y="47"/>
                    <a:pt x="0" y="47"/>
                  </a:cubicBezTo>
                  <a:cubicBezTo>
                    <a:pt x="0" y="51"/>
                    <a:pt x="3" y="54"/>
                    <a:pt x="6" y="54"/>
                  </a:cubicBezTo>
                  <a:close/>
                  <a:moveTo>
                    <a:pt x="70" y="14"/>
                  </a:moveTo>
                  <a:cubicBezTo>
                    <a:pt x="111" y="14"/>
                    <a:pt x="122" y="31"/>
                    <a:pt x="126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8" y="31"/>
                    <a:pt x="30" y="14"/>
                    <a:pt x="70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4" name="Freeform 137"/>
            <p:cNvSpPr>
              <a:spLocks noEditPoints="1"/>
            </p:cNvSpPr>
            <p:nvPr/>
          </p:nvSpPr>
          <p:spPr bwMode="auto">
            <a:xfrm>
              <a:off x="5272088" y="3460750"/>
              <a:ext cx="125413" cy="328613"/>
            </a:xfrm>
            <a:custGeom>
              <a:avLst/>
              <a:gdLst>
                <a:gd name="T0" fmla="*/ 61 w 67"/>
                <a:gd name="T1" fmla="*/ 41 h 175"/>
                <a:gd name="T2" fmla="*/ 26 w 67"/>
                <a:gd name="T3" fmla="*/ 41 h 175"/>
                <a:gd name="T4" fmla="*/ 20 w 67"/>
                <a:gd name="T5" fmla="*/ 6 h 175"/>
                <a:gd name="T6" fmla="*/ 13 w 67"/>
                <a:gd name="T7" fmla="*/ 1 h 175"/>
                <a:gd name="T8" fmla="*/ 7 w 67"/>
                <a:gd name="T9" fmla="*/ 9 h 175"/>
                <a:gd name="T10" fmla="*/ 13 w 67"/>
                <a:gd name="T11" fmla="*/ 41 h 175"/>
                <a:gd name="T12" fmla="*/ 7 w 67"/>
                <a:gd name="T13" fmla="*/ 41 h 175"/>
                <a:gd name="T14" fmla="*/ 2 w 67"/>
                <a:gd name="T15" fmla="*/ 43 h 175"/>
                <a:gd name="T16" fmla="*/ 0 w 67"/>
                <a:gd name="T17" fmla="*/ 48 h 175"/>
                <a:gd name="T18" fmla="*/ 7 w 67"/>
                <a:gd name="T19" fmla="*/ 169 h 175"/>
                <a:gd name="T20" fmla="*/ 14 w 67"/>
                <a:gd name="T21" fmla="*/ 175 h 175"/>
                <a:gd name="T22" fmla="*/ 54 w 67"/>
                <a:gd name="T23" fmla="*/ 175 h 175"/>
                <a:gd name="T24" fmla="*/ 61 w 67"/>
                <a:gd name="T25" fmla="*/ 169 h 175"/>
                <a:gd name="T26" fmla="*/ 67 w 67"/>
                <a:gd name="T27" fmla="*/ 48 h 175"/>
                <a:gd name="T28" fmla="*/ 66 w 67"/>
                <a:gd name="T29" fmla="*/ 43 h 175"/>
                <a:gd name="T30" fmla="*/ 61 w 67"/>
                <a:gd name="T31" fmla="*/ 41 h 175"/>
                <a:gd name="T32" fmla="*/ 48 w 67"/>
                <a:gd name="T33" fmla="*/ 162 h 175"/>
                <a:gd name="T34" fmla="*/ 20 w 67"/>
                <a:gd name="T35" fmla="*/ 162 h 175"/>
                <a:gd name="T36" fmla="*/ 14 w 67"/>
                <a:gd name="T37" fmla="*/ 54 h 175"/>
                <a:gd name="T38" fmla="*/ 20 w 67"/>
                <a:gd name="T39" fmla="*/ 54 h 175"/>
                <a:gd name="T40" fmla="*/ 20 w 67"/>
                <a:gd name="T41" fmla="*/ 54 h 175"/>
                <a:gd name="T42" fmla="*/ 20 w 67"/>
                <a:gd name="T43" fmla="*/ 54 h 175"/>
                <a:gd name="T44" fmla="*/ 54 w 67"/>
                <a:gd name="T45" fmla="*/ 54 h 175"/>
                <a:gd name="T46" fmla="*/ 48 w 67"/>
                <a:gd name="T47" fmla="*/ 162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7" h="175">
                  <a:moveTo>
                    <a:pt x="61" y="41"/>
                  </a:moveTo>
                  <a:cubicBezTo>
                    <a:pt x="26" y="41"/>
                    <a:pt x="26" y="41"/>
                    <a:pt x="26" y="4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3"/>
                    <a:pt x="16" y="0"/>
                    <a:pt x="13" y="1"/>
                  </a:cubicBezTo>
                  <a:cubicBezTo>
                    <a:pt x="9" y="1"/>
                    <a:pt x="7" y="5"/>
                    <a:pt x="7" y="9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1"/>
                    <a:pt x="3" y="42"/>
                    <a:pt x="2" y="43"/>
                  </a:cubicBezTo>
                  <a:cubicBezTo>
                    <a:pt x="1" y="44"/>
                    <a:pt x="0" y="46"/>
                    <a:pt x="0" y="48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7" y="172"/>
                    <a:pt x="10" y="175"/>
                    <a:pt x="14" y="175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58" y="175"/>
                    <a:pt x="60" y="172"/>
                    <a:pt x="61" y="169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6"/>
                    <a:pt x="67" y="44"/>
                    <a:pt x="66" y="43"/>
                  </a:cubicBezTo>
                  <a:cubicBezTo>
                    <a:pt x="64" y="42"/>
                    <a:pt x="63" y="41"/>
                    <a:pt x="61" y="41"/>
                  </a:cubicBezTo>
                  <a:close/>
                  <a:moveTo>
                    <a:pt x="48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54" y="54"/>
                    <a:pt x="54" y="54"/>
                    <a:pt x="54" y="54"/>
                  </a:cubicBezTo>
                  <a:lnTo>
                    <a:pt x="48" y="1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9" name="Group 598"/>
          <p:cNvGrpSpPr/>
          <p:nvPr/>
        </p:nvGrpSpPr>
        <p:grpSpPr>
          <a:xfrm>
            <a:off x="5694363" y="3424238"/>
            <a:ext cx="252413" cy="403225"/>
            <a:chOff x="5694363" y="3424238"/>
            <a:chExt cx="252413" cy="403225"/>
          </a:xfrm>
        </p:grpSpPr>
        <p:sp>
          <p:nvSpPr>
            <p:cNvPr id="525" name="Freeform 138"/>
            <p:cNvSpPr>
              <a:spLocks noEditPoints="1"/>
            </p:cNvSpPr>
            <p:nvPr/>
          </p:nvSpPr>
          <p:spPr bwMode="auto">
            <a:xfrm>
              <a:off x="5821363" y="3424238"/>
              <a:ext cx="125413" cy="403225"/>
            </a:xfrm>
            <a:custGeom>
              <a:avLst/>
              <a:gdLst>
                <a:gd name="T0" fmla="*/ 47 w 67"/>
                <a:gd name="T1" fmla="*/ 0 h 214"/>
                <a:gd name="T2" fmla="*/ 20 w 67"/>
                <a:gd name="T3" fmla="*/ 0 h 214"/>
                <a:gd name="T4" fmla="*/ 14 w 67"/>
                <a:gd name="T5" fmla="*/ 6 h 214"/>
                <a:gd name="T6" fmla="*/ 14 w 67"/>
                <a:gd name="T7" fmla="*/ 68 h 214"/>
                <a:gd name="T8" fmla="*/ 0 w 67"/>
                <a:gd name="T9" fmla="*/ 87 h 214"/>
                <a:gd name="T10" fmla="*/ 0 w 67"/>
                <a:gd name="T11" fmla="*/ 208 h 214"/>
                <a:gd name="T12" fmla="*/ 7 w 67"/>
                <a:gd name="T13" fmla="*/ 214 h 214"/>
                <a:gd name="T14" fmla="*/ 61 w 67"/>
                <a:gd name="T15" fmla="*/ 214 h 214"/>
                <a:gd name="T16" fmla="*/ 67 w 67"/>
                <a:gd name="T17" fmla="*/ 208 h 214"/>
                <a:gd name="T18" fmla="*/ 67 w 67"/>
                <a:gd name="T19" fmla="*/ 87 h 214"/>
                <a:gd name="T20" fmla="*/ 54 w 67"/>
                <a:gd name="T21" fmla="*/ 68 h 214"/>
                <a:gd name="T22" fmla="*/ 54 w 67"/>
                <a:gd name="T23" fmla="*/ 6 h 214"/>
                <a:gd name="T24" fmla="*/ 47 w 67"/>
                <a:gd name="T25" fmla="*/ 0 h 214"/>
                <a:gd name="T26" fmla="*/ 20 w 67"/>
                <a:gd name="T27" fmla="*/ 80 h 214"/>
                <a:gd name="T28" fmla="*/ 27 w 67"/>
                <a:gd name="T29" fmla="*/ 73 h 214"/>
                <a:gd name="T30" fmla="*/ 27 w 67"/>
                <a:gd name="T31" fmla="*/ 13 h 214"/>
                <a:gd name="T32" fmla="*/ 40 w 67"/>
                <a:gd name="T33" fmla="*/ 13 h 214"/>
                <a:gd name="T34" fmla="*/ 40 w 67"/>
                <a:gd name="T35" fmla="*/ 73 h 214"/>
                <a:gd name="T36" fmla="*/ 47 w 67"/>
                <a:gd name="T37" fmla="*/ 80 h 214"/>
                <a:gd name="T38" fmla="*/ 54 w 67"/>
                <a:gd name="T39" fmla="*/ 87 h 214"/>
                <a:gd name="T40" fmla="*/ 54 w 67"/>
                <a:gd name="T41" fmla="*/ 114 h 214"/>
                <a:gd name="T42" fmla="*/ 14 w 67"/>
                <a:gd name="T43" fmla="*/ 114 h 214"/>
                <a:gd name="T44" fmla="*/ 14 w 67"/>
                <a:gd name="T45" fmla="*/ 87 h 214"/>
                <a:gd name="T46" fmla="*/ 20 w 67"/>
                <a:gd name="T47" fmla="*/ 80 h 214"/>
                <a:gd name="T48" fmla="*/ 14 w 67"/>
                <a:gd name="T49" fmla="*/ 127 h 214"/>
                <a:gd name="T50" fmla="*/ 54 w 67"/>
                <a:gd name="T51" fmla="*/ 127 h 214"/>
                <a:gd name="T52" fmla="*/ 54 w 67"/>
                <a:gd name="T53" fmla="*/ 154 h 214"/>
                <a:gd name="T54" fmla="*/ 14 w 67"/>
                <a:gd name="T55" fmla="*/ 154 h 214"/>
                <a:gd name="T56" fmla="*/ 14 w 67"/>
                <a:gd name="T57" fmla="*/ 127 h 214"/>
                <a:gd name="T58" fmla="*/ 14 w 67"/>
                <a:gd name="T59" fmla="*/ 201 h 214"/>
                <a:gd name="T60" fmla="*/ 14 w 67"/>
                <a:gd name="T61" fmla="*/ 167 h 214"/>
                <a:gd name="T62" fmla="*/ 54 w 67"/>
                <a:gd name="T63" fmla="*/ 167 h 214"/>
                <a:gd name="T64" fmla="*/ 54 w 67"/>
                <a:gd name="T65" fmla="*/ 201 h 214"/>
                <a:gd name="T66" fmla="*/ 14 w 67"/>
                <a:gd name="T67" fmla="*/ 2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" h="214">
                  <a:moveTo>
                    <a:pt x="47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4" y="3"/>
                    <a:pt x="14" y="6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7" y="70"/>
                    <a:pt x="0" y="76"/>
                    <a:pt x="0" y="8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3" y="214"/>
                    <a:pt x="7" y="214"/>
                  </a:cubicBezTo>
                  <a:cubicBezTo>
                    <a:pt x="61" y="214"/>
                    <a:pt x="61" y="214"/>
                    <a:pt x="61" y="214"/>
                  </a:cubicBezTo>
                  <a:cubicBezTo>
                    <a:pt x="64" y="214"/>
                    <a:pt x="67" y="211"/>
                    <a:pt x="67" y="208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67" y="76"/>
                    <a:pt x="61" y="70"/>
                    <a:pt x="54" y="68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3"/>
                    <a:pt x="51" y="0"/>
                    <a:pt x="47" y="0"/>
                  </a:cubicBezTo>
                  <a:close/>
                  <a:moveTo>
                    <a:pt x="20" y="80"/>
                  </a:moveTo>
                  <a:cubicBezTo>
                    <a:pt x="24" y="80"/>
                    <a:pt x="27" y="77"/>
                    <a:pt x="27" y="7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7"/>
                    <a:pt x="43" y="80"/>
                    <a:pt x="47" y="80"/>
                  </a:cubicBezTo>
                  <a:cubicBezTo>
                    <a:pt x="50" y="80"/>
                    <a:pt x="54" y="81"/>
                    <a:pt x="54" y="87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1"/>
                    <a:pt x="17" y="80"/>
                    <a:pt x="20" y="80"/>
                  </a:cubicBezTo>
                  <a:close/>
                  <a:moveTo>
                    <a:pt x="14" y="127"/>
                  </a:moveTo>
                  <a:cubicBezTo>
                    <a:pt x="54" y="127"/>
                    <a:pt x="54" y="127"/>
                    <a:pt x="54" y="127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14" y="154"/>
                    <a:pt x="14" y="154"/>
                    <a:pt x="14" y="154"/>
                  </a:cubicBezTo>
                  <a:lnTo>
                    <a:pt x="14" y="127"/>
                  </a:lnTo>
                  <a:close/>
                  <a:moveTo>
                    <a:pt x="14" y="201"/>
                  </a:moveTo>
                  <a:cubicBezTo>
                    <a:pt x="14" y="167"/>
                    <a:pt x="14" y="167"/>
                    <a:pt x="14" y="167"/>
                  </a:cubicBezTo>
                  <a:cubicBezTo>
                    <a:pt x="54" y="167"/>
                    <a:pt x="54" y="167"/>
                    <a:pt x="54" y="167"/>
                  </a:cubicBezTo>
                  <a:cubicBezTo>
                    <a:pt x="54" y="201"/>
                    <a:pt x="54" y="201"/>
                    <a:pt x="54" y="201"/>
                  </a:cubicBezTo>
                  <a:lnTo>
                    <a:pt x="14" y="2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6" name="Freeform 139"/>
            <p:cNvSpPr>
              <a:spLocks noEditPoints="1"/>
            </p:cNvSpPr>
            <p:nvPr/>
          </p:nvSpPr>
          <p:spPr bwMode="auto">
            <a:xfrm>
              <a:off x="5694363" y="3562350"/>
              <a:ext cx="101600" cy="265113"/>
            </a:xfrm>
            <a:custGeom>
              <a:avLst/>
              <a:gdLst>
                <a:gd name="T0" fmla="*/ 51 w 54"/>
                <a:gd name="T1" fmla="*/ 66 h 141"/>
                <a:gd name="T2" fmla="*/ 54 w 54"/>
                <a:gd name="T3" fmla="*/ 61 h 141"/>
                <a:gd name="T4" fmla="*/ 54 w 54"/>
                <a:gd name="T5" fmla="*/ 7 h 141"/>
                <a:gd name="T6" fmla="*/ 47 w 54"/>
                <a:gd name="T7" fmla="*/ 0 h 141"/>
                <a:gd name="T8" fmla="*/ 7 w 54"/>
                <a:gd name="T9" fmla="*/ 0 h 141"/>
                <a:gd name="T10" fmla="*/ 0 w 54"/>
                <a:gd name="T11" fmla="*/ 7 h 141"/>
                <a:gd name="T12" fmla="*/ 0 w 54"/>
                <a:gd name="T13" fmla="*/ 61 h 141"/>
                <a:gd name="T14" fmla="*/ 3 w 54"/>
                <a:gd name="T15" fmla="*/ 66 h 141"/>
                <a:gd name="T16" fmla="*/ 20 w 54"/>
                <a:gd name="T17" fmla="*/ 78 h 141"/>
                <a:gd name="T18" fmla="*/ 20 w 54"/>
                <a:gd name="T19" fmla="*/ 128 h 141"/>
                <a:gd name="T20" fmla="*/ 10 w 54"/>
                <a:gd name="T21" fmla="*/ 128 h 141"/>
                <a:gd name="T22" fmla="*/ 3 w 54"/>
                <a:gd name="T23" fmla="*/ 135 h 141"/>
                <a:gd name="T24" fmla="*/ 10 w 54"/>
                <a:gd name="T25" fmla="*/ 141 h 141"/>
                <a:gd name="T26" fmla="*/ 44 w 54"/>
                <a:gd name="T27" fmla="*/ 141 h 141"/>
                <a:gd name="T28" fmla="*/ 50 w 54"/>
                <a:gd name="T29" fmla="*/ 135 h 141"/>
                <a:gd name="T30" fmla="*/ 44 w 54"/>
                <a:gd name="T31" fmla="*/ 128 h 141"/>
                <a:gd name="T32" fmla="*/ 34 w 54"/>
                <a:gd name="T33" fmla="*/ 128 h 141"/>
                <a:gd name="T34" fmla="*/ 34 w 54"/>
                <a:gd name="T35" fmla="*/ 78 h 141"/>
                <a:gd name="T36" fmla="*/ 51 w 54"/>
                <a:gd name="T37" fmla="*/ 66 h 141"/>
                <a:gd name="T38" fmla="*/ 14 w 54"/>
                <a:gd name="T39" fmla="*/ 14 h 141"/>
                <a:gd name="T40" fmla="*/ 40 w 54"/>
                <a:gd name="T41" fmla="*/ 14 h 141"/>
                <a:gd name="T42" fmla="*/ 40 w 54"/>
                <a:gd name="T43" fmla="*/ 57 h 141"/>
                <a:gd name="T44" fmla="*/ 27 w 54"/>
                <a:gd name="T45" fmla="*/ 66 h 141"/>
                <a:gd name="T46" fmla="*/ 14 w 54"/>
                <a:gd name="T47" fmla="*/ 57 h 141"/>
                <a:gd name="T48" fmla="*/ 14 w 54"/>
                <a:gd name="T49" fmla="*/ 1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4" h="141">
                  <a:moveTo>
                    <a:pt x="51" y="66"/>
                  </a:moveTo>
                  <a:cubicBezTo>
                    <a:pt x="53" y="65"/>
                    <a:pt x="54" y="63"/>
                    <a:pt x="54" y="61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3"/>
                    <a:pt x="51" y="0"/>
                    <a:pt x="4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3"/>
                    <a:pt x="1" y="65"/>
                    <a:pt x="3" y="66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6" y="128"/>
                    <a:pt x="3" y="131"/>
                    <a:pt x="3" y="135"/>
                  </a:cubicBezTo>
                  <a:cubicBezTo>
                    <a:pt x="3" y="138"/>
                    <a:pt x="6" y="141"/>
                    <a:pt x="10" y="141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7" y="141"/>
                    <a:pt x="50" y="138"/>
                    <a:pt x="50" y="135"/>
                  </a:cubicBezTo>
                  <a:cubicBezTo>
                    <a:pt x="50" y="131"/>
                    <a:pt x="47" y="128"/>
                    <a:pt x="44" y="128"/>
                  </a:cubicBezTo>
                  <a:cubicBezTo>
                    <a:pt x="34" y="128"/>
                    <a:pt x="34" y="128"/>
                    <a:pt x="34" y="128"/>
                  </a:cubicBezTo>
                  <a:cubicBezTo>
                    <a:pt x="34" y="78"/>
                    <a:pt x="34" y="78"/>
                    <a:pt x="34" y="78"/>
                  </a:cubicBezTo>
                  <a:lnTo>
                    <a:pt x="51" y="66"/>
                  </a:lnTo>
                  <a:close/>
                  <a:moveTo>
                    <a:pt x="14" y="14"/>
                  </a:moveTo>
                  <a:cubicBezTo>
                    <a:pt x="40" y="14"/>
                    <a:pt x="40" y="14"/>
                    <a:pt x="40" y="14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14" y="57"/>
                    <a:pt x="14" y="57"/>
                    <a:pt x="14" y="57"/>
                  </a:cubicBezTo>
                  <a:lnTo>
                    <a:pt x="1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27" name="Freeform 140"/>
          <p:cNvSpPr>
            <a:spLocks noEditPoints="1"/>
          </p:cNvSpPr>
          <p:nvPr/>
        </p:nvSpPr>
        <p:spPr bwMode="auto">
          <a:xfrm>
            <a:off x="6267450" y="3422650"/>
            <a:ext cx="355600" cy="404813"/>
          </a:xfrm>
          <a:custGeom>
            <a:avLst/>
            <a:gdLst>
              <a:gd name="T0" fmla="*/ 1 w 189"/>
              <a:gd name="T1" fmla="*/ 28 h 215"/>
              <a:gd name="T2" fmla="*/ 3 w 189"/>
              <a:gd name="T3" fmla="*/ 36 h 215"/>
              <a:gd name="T4" fmla="*/ 88 w 189"/>
              <a:gd name="T5" fmla="*/ 108 h 215"/>
              <a:gd name="T6" fmla="*/ 88 w 189"/>
              <a:gd name="T7" fmla="*/ 202 h 215"/>
              <a:gd name="T8" fmla="*/ 51 w 189"/>
              <a:gd name="T9" fmla="*/ 202 h 215"/>
              <a:gd name="T10" fmla="*/ 44 w 189"/>
              <a:gd name="T11" fmla="*/ 209 h 215"/>
              <a:gd name="T12" fmla="*/ 51 w 189"/>
              <a:gd name="T13" fmla="*/ 215 h 215"/>
              <a:gd name="T14" fmla="*/ 138 w 189"/>
              <a:gd name="T15" fmla="*/ 215 h 215"/>
              <a:gd name="T16" fmla="*/ 145 w 189"/>
              <a:gd name="T17" fmla="*/ 209 h 215"/>
              <a:gd name="T18" fmla="*/ 138 w 189"/>
              <a:gd name="T19" fmla="*/ 202 h 215"/>
              <a:gd name="T20" fmla="*/ 101 w 189"/>
              <a:gd name="T21" fmla="*/ 202 h 215"/>
              <a:gd name="T22" fmla="*/ 101 w 189"/>
              <a:gd name="T23" fmla="*/ 108 h 215"/>
              <a:gd name="T24" fmla="*/ 186 w 189"/>
              <a:gd name="T25" fmla="*/ 36 h 215"/>
              <a:gd name="T26" fmla="*/ 188 w 189"/>
              <a:gd name="T27" fmla="*/ 28 h 215"/>
              <a:gd name="T28" fmla="*/ 182 w 189"/>
              <a:gd name="T29" fmla="*/ 24 h 215"/>
              <a:gd name="T30" fmla="*/ 134 w 189"/>
              <a:gd name="T31" fmla="*/ 24 h 215"/>
              <a:gd name="T32" fmla="*/ 146 w 189"/>
              <a:gd name="T33" fmla="*/ 12 h 215"/>
              <a:gd name="T34" fmla="*/ 146 w 189"/>
              <a:gd name="T35" fmla="*/ 3 h 215"/>
              <a:gd name="T36" fmla="*/ 137 w 189"/>
              <a:gd name="T37" fmla="*/ 3 h 215"/>
              <a:gd name="T38" fmla="*/ 116 w 189"/>
              <a:gd name="T39" fmla="*/ 23 h 215"/>
              <a:gd name="T40" fmla="*/ 115 w 189"/>
              <a:gd name="T41" fmla="*/ 24 h 215"/>
              <a:gd name="T42" fmla="*/ 7 w 189"/>
              <a:gd name="T43" fmla="*/ 24 h 215"/>
              <a:gd name="T44" fmla="*/ 1 w 189"/>
              <a:gd name="T45" fmla="*/ 28 h 215"/>
              <a:gd name="T46" fmla="*/ 163 w 189"/>
              <a:gd name="T47" fmla="*/ 38 h 215"/>
              <a:gd name="T48" fmla="*/ 94 w 189"/>
              <a:gd name="T49" fmla="*/ 96 h 215"/>
              <a:gd name="T50" fmla="*/ 25 w 189"/>
              <a:gd name="T51" fmla="*/ 38 h 215"/>
              <a:gd name="T52" fmla="*/ 163 w 189"/>
              <a:gd name="T53" fmla="*/ 38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89" h="215">
                <a:moveTo>
                  <a:pt x="1" y="28"/>
                </a:moveTo>
                <a:cubicBezTo>
                  <a:pt x="0" y="31"/>
                  <a:pt x="1" y="34"/>
                  <a:pt x="3" y="36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202"/>
                  <a:pt x="88" y="202"/>
                  <a:pt x="88" y="202"/>
                </a:cubicBezTo>
                <a:cubicBezTo>
                  <a:pt x="51" y="202"/>
                  <a:pt x="51" y="202"/>
                  <a:pt x="51" y="202"/>
                </a:cubicBezTo>
                <a:cubicBezTo>
                  <a:pt x="47" y="202"/>
                  <a:pt x="44" y="205"/>
                  <a:pt x="44" y="209"/>
                </a:cubicBezTo>
                <a:cubicBezTo>
                  <a:pt x="44" y="212"/>
                  <a:pt x="47" y="215"/>
                  <a:pt x="51" y="215"/>
                </a:cubicBezTo>
                <a:cubicBezTo>
                  <a:pt x="138" y="215"/>
                  <a:pt x="138" y="215"/>
                  <a:pt x="138" y="215"/>
                </a:cubicBezTo>
                <a:cubicBezTo>
                  <a:pt x="142" y="215"/>
                  <a:pt x="145" y="212"/>
                  <a:pt x="145" y="209"/>
                </a:cubicBezTo>
                <a:cubicBezTo>
                  <a:pt x="145" y="205"/>
                  <a:pt x="142" y="202"/>
                  <a:pt x="138" y="202"/>
                </a:cubicBezTo>
                <a:cubicBezTo>
                  <a:pt x="101" y="202"/>
                  <a:pt x="101" y="202"/>
                  <a:pt x="101" y="202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186" y="36"/>
                  <a:pt x="186" y="36"/>
                  <a:pt x="186" y="36"/>
                </a:cubicBezTo>
                <a:cubicBezTo>
                  <a:pt x="188" y="34"/>
                  <a:pt x="189" y="31"/>
                  <a:pt x="188" y="28"/>
                </a:cubicBezTo>
                <a:cubicBezTo>
                  <a:pt x="187" y="26"/>
                  <a:pt x="184" y="24"/>
                  <a:pt x="182" y="24"/>
                </a:cubicBezTo>
                <a:cubicBezTo>
                  <a:pt x="134" y="24"/>
                  <a:pt x="134" y="24"/>
                  <a:pt x="134" y="24"/>
                </a:cubicBezTo>
                <a:cubicBezTo>
                  <a:pt x="146" y="12"/>
                  <a:pt x="146" y="12"/>
                  <a:pt x="146" y="12"/>
                </a:cubicBezTo>
                <a:cubicBezTo>
                  <a:pt x="149" y="9"/>
                  <a:pt x="149" y="5"/>
                  <a:pt x="146" y="3"/>
                </a:cubicBezTo>
                <a:cubicBezTo>
                  <a:pt x="143" y="0"/>
                  <a:pt x="139" y="0"/>
                  <a:pt x="137" y="3"/>
                </a:cubicBezTo>
                <a:cubicBezTo>
                  <a:pt x="116" y="23"/>
                  <a:pt x="116" y="23"/>
                  <a:pt x="116" y="23"/>
                </a:cubicBezTo>
                <a:cubicBezTo>
                  <a:pt x="116" y="23"/>
                  <a:pt x="116" y="24"/>
                  <a:pt x="115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4" y="24"/>
                  <a:pt x="2" y="26"/>
                  <a:pt x="1" y="28"/>
                </a:cubicBezTo>
                <a:close/>
                <a:moveTo>
                  <a:pt x="163" y="38"/>
                </a:moveTo>
                <a:cubicBezTo>
                  <a:pt x="94" y="96"/>
                  <a:pt x="94" y="96"/>
                  <a:pt x="94" y="96"/>
                </a:cubicBezTo>
                <a:cubicBezTo>
                  <a:pt x="25" y="38"/>
                  <a:pt x="25" y="38"/>
                  <a:pt x="25" y="38"/>
                </a:cubicBezTo>
                <a:lnTo>
                  <a:pt x="163" y="3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8" name="Freeform 141"/>
          <p:cNvSpPr>
            <a:spLocks noEditPoints="1"/>
          </p:cNvSpPr>
          <p:nvPr/>
        </p:nvSpPr>
        <p:spPr bwMode="auto">
          <a:xfrm>
            <a:off x="6865938" y="3449638"/>
            <a:ext cx="404813" cy="352425"/>
          </a:xfrm>
          <a:custGeom>
            <a:avLst/>
            <a:gdLst>
              <a:gd name="T0" fmla="*/ 208 w 215"/>
              <a:gd name="T1" fmla="*/ 0 h 188"/>
              <a:gd name="T2" fmla="*/ 141 w 215"/>
              <a:gd name="T3" fmla="*/ 0 h 188"/>
              <a:gd name="T4" fmla="*/ 136 w 215"/>
              <a:gd name="T5" fmla="*/ 3 h 188"/>
              <a:gd name="T6" fmla="*/ 117 w 215"/>
              <a:gd name="T7" fmla="*/ 27 h 188"/>
              <a:gd name="T8" fmla="*/ 97 w 215"/>
              <a:gd name="T9" fmla="*/ 27 h 188"/>
              <a:gd name="T10" fmla="*/ 79 w 215"/>
              <a:gd name="T11" fmla="*/ 3 h 188"/>
              <a:gd name="T12" fmla="*/ 74 w 215"/>
              <a:gd name="T13" fmla="*/ 0 h 188"/>
              <a:gd name="T14" fmla="*/ 7 w 215"/>
              <a:gd name="T15" fmla="*/ 0 h 188"/>
              <a:gd name="T16" fmla="*/ 0 w 215"/>
              <a:gd name="T17" fmla="*/ 7 h 188"/>
              <a:gd name="T18" fmla="*/ 0 w 215"/>
              <a:gd name="T19" fmla="*/ 60 h 188"/>
              <a:gd name="T20" fmla="*/ 7 w 215"/>
              <a:gd name="T21" fmla="*/ 67 h 188"/>
              <a:gd name="T22" fmla="*/ 40 w 215"/>
              <a:gd name="T23" fmla="*/ 67 h 188"/>
              <a:gd name="T24" fmla="*/ 40 w 215"/>
              <a:gd name="T25" fmla="*/ 181 h 188"/>
              <a:gd name="T26" fmla="*/ 47 w 215"/>
              <a:gd name="T27" fmla="*/ 188 h 188"/>
              <a:gd name="T28" fmla="*/ 168 w 215"/>
              <a:gd name="T29" fmla="*/ 188 h 188"/>
              <a:gd name="T30" fmla="*/ 175 w 215"/>
              <a:gd name="T31" fmla="*/ 181 h 188"/>
              <a:gd name="T32" fmla="*/ 175 w 215"/>
              <a:gd name="T33" fmla="*/ 67 h 188"/>
              <a:gd name="T34" fmla="*/ 208 w 215"/>
              <a:gd name="T35" fmla="*/ 67 h 188"/>
              <a:gd name="T36" fmla="*/ 215 w 215"/>
              <a:gd name="T37" fmla="*/ 60 h 188"/>
              <a:gd name="T38" fmla="*/ 215 w 215"/>
              <a:gd name="T39" fmla="*/ 7 h 188"/>
              <a:gd name="T40" fmla="*/ 208 w 215"/>
              <a:gd name="T41" fmla="*/ 0 h 188"/>
              <a:gd name="T42" fmla="*/ 201 w 215"/>
              <a:gd name="T43" fmla="*/ 54 h 188"/>
              <a:gd name="T44" fmla="*/ 168 w 215"/>
              <a:gd name="T45" fmla="*/ 54 h 188"/>
              <a:gd name="T46" fmla="*/ 161 w 215"/>
              <a:gd name="T47" fmla="*/ 60 h 188"/>
              <a:gd name="T48" fmla="*/ 161 w 215"/>
              <a:gd name="T49" fmla="*/ 174 h 188"/>
              <a:gd name="T50" fmla="*/ 54 w 215"/>
              <a:gd name="T51" fmla="*/ 174 h 188"/>
              <a:gd name="T52" fmla="*/ 54 w 215"/>
              <a:gd name="T53" fmla="*/ 60 h 188"/>
              <a:gd name="T54" fmla="*/ 47 w 215"/>
              <a:gd name="T55" fmla="*/ 54 h 188"/>
              <a:gd name="T56" fmla="*/ 14 w 215"/>
              <a:gd name="T57" fmla="*/ 54 h 188"/>
              <a:gd name="T58" fmla="*/ 14 w 215"/>
              <a:gd name="T59" fmla="*/ 13 h 188"/>
              <a:gd name="T60" fmla="*/ 71 w 215"/>
              <a:gd name="T61" fmla="*/ 13 h 188"/>
              <a:gd name="T62" fmla="*/ 89 w 215"/>
              <a:gd name="T63" fmla="*/ 38 h 188"/>
              <a:gd name="T64" fmla="*/ 94 w 215"/>
              <a:gd name="T65" fmla="*/ 40 h 188"/>
              <a:gd name="T66" fmla="*/ 121 w 215"/>
              <a:gd name="T67" fmla="*/ 40 h 188"/>
              <a:gd name="T68" fmla="*/ 126 w 215"/>
              <a:gd name="T69" fmla="*/ 38 h 188"/>
              <a:gd name="T70" fmla="*/ 144 w 215"/>
              <a:gd name="T71" fmla="*/ 13 h 188"/>
              <a:gd name="T72" fmla="*/ 201 w 215"/>
              <a:gd name="T73" fmla="*/ 13 h 188"/>
              <a:gd name="T74" fmla="*/ 201 w 215"/>
              <a:gd name="T75" fmla="*/ 5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15" h="188">
                <a:moveTo>
                  <a:pt x="208" y="0"/>
                </a:moveTo>
                <a:cubicBezTo>
                  <a:pt x="141" y="0"/>
                  <a:pt x="141" y="0"/>
                  <a:pt x="141" y="0"/>
                </a:cubicBezTo>
                <a:cubicBezTo>
                  <a:pt x="139" y="0"/>
                  <a:pt x="137" y="1"/>
                  <a:pt x="136" y="3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79" y="3"/>
                  <a:pt x="79" y="3"/>
                  <a:pt x="79" y="3"/>
                </a:cubicBezTo>
                <a:cubicBezTo>
                  <a:pt x="78" y="1"/>
                  <a:pt x="76" y="0"/>
                  <a:pt x="7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4"/>
                  <a:pt x="3" y="67"/>
                  <a:pt x="7" y="67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181"/>
                  <a:pt x="40" y="181"/>
                  <a:pt x="40" y="181"/>
                </a:cubicBezTo>
                <a:cubicBezTo>
                  <a:pt x="40" y="185"/>
                  <a:pt x="43" y="188"/>
                  <a:pt x="47" y="188"/>
                </a:cubicBezTo>
                <a:cubicBezTo>
                  <a:pt x="168" y="188"/>
                  <a:pt x="168" y="188"/>
                  <a:pt x="168" y="188"/>
                </a:cubicBezTo>
                <a:cubicBezTo>
                  <a:pt x="172" y="188"/>
                  <a:pt x="175" y="185"/>
                  <a:pt x="175" y="181"/>
                </a:cubicBezTo>
                <a:cubicBezTo>
                  <a:pt x="175" y="67"/>
                  <a:pt x="175" y="67"/>
                  <a:pt x="175" y="67"/>
                </a:cubicBezTo>
                <a:cubicBezTo>
                  <a:pt x="208" y="67"/>
                  <a:pt x="208" y="67"/>
                  <a:pt x="208" y="67"/>
                </a:cubicBezTo>
                <a:cubicBezTo>
                  <a:pt x="212" y="67"/>
                  <a:pt x="215" y="64"/>
                  <a:pt x="215" y="60"/>
                </a:cubicBezTo>
                <a:cubicBezTo>
                  <a:pt x="215" y="7"/>
                  <a:pt x="215" y="7"/>
                  <a:pt x="215" y="7"/>
                </a:cubicBezTo>
                <a:cubicBezTo>
                  <a:pt x="215" y="3"/>
                  <a:pt x="212" y="0"/>
                  <a:pt x="208" y="0"/>
                </a:cubicBezTo>
                <a:close/>
                <a:moveTo>
                  <a:pt x="201" y="54"/>
                </a:moveTo>
                <a:cubicBezTo>
                  <a:pt x="168" y="54"/>
                  <a:pt x="168" y="54"/>
                  <a:pt x="168" y="54"/>
                </a:cubicBezTo>
                <a:cubicBezTo>
                  <a:pt x="164" y="54"/>
                  <a:pt x="161" y="57"/>
                  <a:pt x="161" y="60"/>
                </a:cubicBezTo>
                <a:cubicBezTo>
                  <a:pt x="161" y="174"/>
                  <a:pt x="161" y="174"/>
                  <a:pt x="161" y="174"/>
                </a:cubicBezTo>
                <a:cubicBezTo>
                  <a:pt x="54" y="174"/>
                  <a:pt x="54" y="174"/>
                  <a:pt x="54" y="174"/>
                </a:cubicBezTo>
                <a:cubicBezTo>
                  <a:pt x="54" y="60"/>
                  <a:pt x="54" y="60"/>
                  <a:pt x="54" y="60"/>
                </a:cubicBezTo>
                <a:cubicBezTo>
                  <a:pt x="54" y="57"/>
                  <a:pt x="51" y="54"/>
                  <a:pt x="47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4" y="13"/>
                  <a:pt x="14" y="13"/>
                  <a:pt x="14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89" y="38"/>
                  <a:pt x="89" y="38"/>
                  <a:pt x="89" y="38"/>
                </a:cubicBezTo>
                <a:cubicBezTo>
                  <a:pt x="90" y="39"/>
                  <a:pt x="92" y="40"/>
                  <a:pt x="94" y="40"/>
                </a:cubicBezTo>
                <a:cubicBezTo>
                  <a:pt x="121" y="40"/>
                  <a:pt x="121" y="40"/>
                  <a:pt x="121" y="40"/>
                </a:cubicBezTo>
                <a:cubicBezTo>
                  <a:pt x="123" y="40"/>
                  <a:pt x="125" y="39"/>
                  <a:pt x="126" y="38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201" y="13"/>
                  <a:pt x="201" y="13"/>
                  <a:pt x="201" y="13"/>
                </a:cubicBezTo>
                <a:lnTo>
                  <a:pt x="201" y="5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9" name="Freeform 142"/>
          <p:cNvSpPr>
            <a:spLocks noEditPoints="1"/>
          </p:cNvSpPr>
          <p:nvPr/>
        </p:nvSpPr>
        <p:spPr bwMode="auto">
          <a:xfrm>
            <a:off x="628650" y="2830513"/>
            <a:ext cx="406400" cy="341313"/>
          </a:xfrm>
          <a:custGeom>
            <a:avLst/>
            <a:gdLst>
              <a:gd name="T0" fmla="*/ 160 w 216"/>
              <a:gd name="T1" fmla="*/ 3 h 181"/>
              <a:gd name="T2" fmla="*/ 155 w 216"/>
              <a:gd name="T3" fmla="*/ 0 h 181"/>
              <a:gd name="T4" fmla="*/ 61 w 216"/>
              <a:gd name="T5" fmla="*/ 0 h 181"/>
              <a:gd name="T6" fmla="*/ 56 w 216"/>
              <a:gd name="T7" fmla="*/ 3 h 181"/>
              <a:gd name="T8" fmla="*/ 2 w 216"/>
              <a:gd name="T9" fmla="*/ 70 h 181"/>
              <a:gd name="T10" fmla="*/ 3 w 216"/>
              <a:gd name="T11" fmla="*/ 79 h 181"/>
              <a:gd name="T12" fmla="*/ 103 w 216"/>
              <a:gd name="T13" fmla="*/ 179 h 181"/>
              <a:gd name="T14" fmla="*/ 108 w 216"/>
              <a:gd name="T15" fmla="*/ 181 h 181"/>
              <a:gd name="T16" fmla="*/ 113 w 216"/>
              <a:gd name="T17" fmla="*/ 179 h 181"/>
              <a:gd name="T18" fmla="*/ 214 w 216"/>
              <a:gd name="T19" fmla="*/ 79 h 181"/>
              <a:gd name="T20" fmla="*/ 214 w 216"/>
              <a:gd name="T21" fmla="*/ 70 h 181"/>
              <a:gd name="T22" fmla="*/ 160 w 216"/>
              <a:gd name="T23" fmla="*/ 3 h 181"/>
              <a:gd name="T24" fmla="*/ 195 w 216"/>
              <a:gd name="T25" fmla="*/ 67 h 181"/>
              <a:gd name="T26" fmla="*/ 160 w 216"/>
              <a:gd name="T27" fmla="*/ 67 h 181"/>
              <a:gd name="T28" fmla="*/ 144 w 216"/>
              <a:gd name="T29" fmla="*/ 14 h 181"/>
              <a:gd name="T30" fmla="*/ 152 w 216"/>
              <a:gd name="T31" fmla="*/ 14 h 181"/>
              <a:gd name="T32" fmla="*/ 195 w 216"/>
              <a:gd name="T33" fmla="*/ 67 h 181"/>
              <a:gd name="T34" fmla="*/ 57 w 216"/>
              <a:gd name="T35" fmla="*/ 81 h 181"/>
              <a:gd name="T36" fmla="*/ 93 w 216"/>
              <a:gd name="T37" fmla="*/ 150 h 181"/>
              <a:gd name="T38" fmla="*/ 24 w 216"/>
              <a:gd name="T39" fmla="*/ 81 h 181"/>
              <a:gd name="T40" fmla="*/ 57 w 216"/>
              <a:gd name="T41" fmla="*/ 81 h 181"/>
              <a:gd name="T42" fmla="*/ 72 w 216"/>
              <a:gd name="T43" fmla="*/ 81 h 181"/>
              <a:gd name="T44" fmla="*/ 102 w 216"/>
              <a:gd name="T45" fmla="*/ 81 h 181"/>
              <a:gd name="T46" fmla="*/ 102 w 216"/>
              <a:gd name="T47" fmla="*/ 137 h 181"/>
              <a:gd name="T48" fmla="*/ 72 w 216"/>
              <a:gd name="T49" fmla="*/ 81 h 181"/>
              <a:gd name="T50" fmla="*/ 115 w 216"/>
              <a:gd name="T51" fmla="*/ 81 h 181"/>
              <a:gd name="T52" fmla="*/ 144 w 216"/>
              <a:gd name="T53" fmla="*/ 81 h 181"/>
              <a:gd name="T54" fmla="*/ 115 w 216"/>
              <a:gd name="T55" fmla="*/ 137 h 181"/>
              <a:gd name="T56" fmla="*/ 115 w 216"/>
              <a:gd name="T57" fmla="*/ 81 h 181"/>
              <a:gd name="T58" fmla="*/ 159 w 216"/>
              <a:gd name="T59" fmla="*/ 81 h 181"/>
              <a:gd name="T60" fmla="*/ 193 w 216"/>
              <a:gd name="T61" fmla="*/ 81 h 181"/>
              <a:gd name="T62" fmla="*/ 123 w 216"/>
              <a:gd name="T63" fmla="*/ 150 h 181"/>
              <a:gd name="T64" fmla="*/ 159 w 216"/>
              <a:gd name="T65" fmla="*/ 81 h 181"/>
              <a:gd name="T66" fmla="*/ 130 w 216"/>
              <a:gd name="T67" fmla="*/ 14 h 181"/>
              <a:gd name="T68" fmla="*/ 146 w 216"/>
              <a:gd name="T69" fmla="*/ 67 h 181"/>
              <a:gd name="T70" fmla="*/ 115 w 216"/>
              <a:gd name="T71" fmla="*/ 67 h 181"/>
              <a:gd name="T72" fmla="*/ 115 w 216"/>
              <a:gd name="T73" fmla="*/ 14 h 181"/>
              <a:gd name="T74" fmla="*/ 130 w 216"/>
              <a:gd name="T75" fmla="*/ 14 h 181"/>
              <a:gd name="T76" fmla="*/ 102 w 216"/>
              <a:gd name="T77" fmla="*/ 67 h 181"/>
              <a:gd name="T78" fmla="*/ 70 w 216"/>
              <a:gd name="T79" fmla="*/ 67 h 181"/>
              <a:gd name="T80" fmla="*/ 86 w 216"/>
              <a:gd name="T81" fmla="*/ 14 h 181"/>
              <a:gd name="T82" fmla="*/ 102 w 216"/>
              <a:gd name="T83" fmla="*/ 14 h 181"/>
              <a:gd name="T84" fmla="*/ 102 w 216"/>
              <a:gd name="T85" fmla="*/ 67 h 181"/>
              <a:gd name="T86" fmla="*/ 64 w 216"/>
              <a:gd name="T87" fmla="*/ 14 h 181"/>
              <a:gd name="T88" fmla="*/ 72 w 216"/>
              <a:gd name="T89" fmla="*/ 14 h 181"/>
              <a:gd name="T90" fmla="*/ 56 w 216"/>
              <a:gd name="T91" fmla="*/ 67 h 181"/>
              <a:gd name="T92" fmla="*/ 22 w 216"/>
              <a:gd name="T93" fmla="*/ 67 h 181"/>
              <a:gd name="T94" fmla="*/ 64 w 216"/>
              <a:gd name="T95" fmla="*/ 14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16" h="181">
                <a:moveTo>
                  <a:pt x="160" y="3"/>
                </a:moveTo>
                <a:cubicBezTo>
                  <a:pt x="159" y="1"/>
                  <a:pt x="157" y="0"/>
                  <a:pt x="155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9" y="0"/>
                  <a:pt x="57" y="1"/>
                  <a:pt x="56" y="3"/>
                </a:cubicBezTo>
                <a:cubicBezTo>
                  <a:pt x="2" y="70"/>
                  <a:pt x="2" y="70"/>
                  <a:pt x="2" y="70"/>
                </a:cubicBezTo>
                <a:cubicBezTo>
                  <a:pt x="0" y="73"/>
                  <a:pt x="0" y="76"/>
                  <a:pt x="3" y="79"/>
                </a:cubicBezTo>
                <a:cubicBezTo>
                  <a:pt x="103" y="179"/>
                  <a:pt x="103" y="179"/>
                  <a:pt x="103" y="179"/>
                </a:cubicBezTo>
                <a:cubicBezTo>
                  <a:pt x="105" y="181"/>
                  <a:pt x="106" y="181"/>
                  <a:pt x="108" y="181"/>
                </a:cubicBezTo>
                <a:cubicBezTo>
                  <a:pt x="110" y="181"/>
                  <a:pt x="112" y="181"/>
                  <a:pt x="113" y="179"/>
                </a:cubicBezTo>
                <a:cubicBezTo>
                  <a:pt x="214" y="79"/>
                  <a:pt x="214" y="79"/>
                  <a:pt x="214" y="79"/>
                </a:cubicBezTo>
                <a:cubicBezTo>
                  <a:pt x="216" y="76"/>
                  <a:pt x="216" y="73"/>
                  <a:pt x="214" y="70"/>
                </a:cubicBezTo>
                <a:lnTo>
                  <a:pt x="160" y="3"/>
                </a:lnTo>
                <a:close/>
                <a:moveTo>
                  <a:pt x="195" y="67"/>
                </a:moveTo>
                <a:cubicBezTo>
                  <a:pt x="160" y="67"/>
                  <a:pt x="160" y="67"/>
                  <a:pt x="160" y="67"/>
                </a:cubicBezTo>
                <a:cubicBezTo>
                  <a:pt x="144" y="14"/>
                  <a:pt x="144" y="14"/>
                  <a:pt x="144" y="14"/>
                </a:cubicBezTo>
                <a:cubicBezTo>
                  <a:pt x="152" y="14"/>
                  <a:pt x="152" y="14"/>
                  <a:pt x="152" y="14"/>
                </a:cubicBezTo>
                <a:lnTo>
                  <a:pt x="195" y="67"/>
                </a:lnTo>
                <a:close/>
                <a:moveTo>
                  <a:pt x="57" y="81"/>
                </a:moveTo>
                <a:cubicBezTo>
                  <a:pt x="93" y="150"/>
                  <a:pt x="93" y="150"/>
                  <a:pt x="93" y="150"/>
                </a:cubicBezTo>
                <a:cubicBezTo>
                  <a:pt x="24" y="81"/>
                  <a:pt x="24" y="81"/>
                  <a:pt x="24" y="81"/>
                </a:cubicBezTo>
                <a:lnTo>
                  <a:pt x="57" y="81"/>
                </a:lnTo>
                <a:close/>
                <a:moveTo>
                  <a:pt x="72" y="81"/>
                </a:moveTo>
                <a:cubicBezTo>
                  <a:pt x="102" y="81"/>
                  <a:pt x="102" y="81"/>
                  <a:pt x="102" y="81"/>
                </a:cubicBezTo>
                <a:cubicBezTo>
                  <a:pt x="102" y="137"/>
                  <a:pt x="102" y="137"/>
                  <a:pt x="102" y="137"/>
                </a:cubicBezTo>
                <a:lnTo>
                  <a:pt x="72" y="81"/>
                </a:lnTo>
                <a:close/>
                <a:moveTo>
                  <a:pt x="115" y="81"/>
                </a:moveTo>
                <a:cubicBezTo>
                  <a:pt x="144" y="81"/>
                  <a:pt x="144" y="81"/>
                  <a:pt x="144" y="81"/>
                </a:cubicBezTo>
                <a:cubicBezTo>
                  <a:pt x="115" y="137"/>
                  <a:pt x="115" y="137"/>
                  <a:pt x="115" y="137"/>
                </a:cubicBezTo>
                <a:lnTo>
                  <a:pt x="115" y="81"/>
                </a:lnTo>
                <a:close/>
                <a:moveTo>
                  <a:pt x="159" y="81"/>
                </a:moveTo>
                <a:cubicBezTo>
                  <a:pt x="193" y="81"/>
                  <a:pt x="193" y="81"/>
                  <a:pt x="193" y="81"/>
                </a:cubicBezTo>
                <a:cubicBezTo>
                  <a:pt x="123" y="150"/>
                  <a:pt x="123" y="150"/>
                  <a:pt x="123" y="150"/>
                </a:cubicBezTo>
                <a:lnTo>
                  <a:pt x="159" y="81"/>
                </a:lnTo>
                <a:close/>
                <a:moveTo>
                  <a:pt x="130" y="14"/>
                </a:moveTo>
                <a:cubicBezTo>
                  <a:pt x="146" y="67"/>
                  <a:pt x="146" y="67"/>
                  <a:pt x="146" y="67"/>
                </a:cubicBezTo>
                <a:cubicBezTo>
                  <a:pt x="115" y="67"/>
                  <a:pt x="115" y="67"/>
                  <a:pt x="115" y="67"/>
                </a:cubicBezTo>
                <a:cubicBezTo>
                  <a:pt x="115" y="14"/>
                  <a:pt x="115" y="14"/>
                  <a:pt x="115" y="14"/>
                </a:cubicBezTo>
                <a:lnTo>
                  <a:pt x="130" y="14"/>
                </a:lnTo>
                <a:close/>
                <a:moveTo>
                  <a:pt x="102" y="67"/>
                </a:moveTo>
                <a:cubicBezTo>
                  <a:pt x="70" y="67"/>
                  <a:pt x="70" y="67"/>
                  <a:pt x="70" y="67"/>
                </a:cubicBezTo>
                <a:cubicBezTo>
                  <a:pt x="86" y="14"/>
                  <a:pt x="86" y="14"/>
                  <a:pt x="86" y="14"/>
                </a:cubicBezTo>
                <a:cubicBezTo>
                  <a:pt x="102" y="14"/>
                  <a:pt x="102" y="14"/>
                  <a:pt x="102" y="14"/>
                </a:cubicBezTo>
                <a:lnTo>
                  <a:pt x="102" y="67"/>
                </a:lnTo>
                <a:close/>
                <a:moveTo>
                  <a:pt x="64" y="14"/>
                </a:moveTo>
                <a:cubicBezTo>
                  <a:pt x="72" y="14"/>
                  <a:pt x="72" y="14"/>
                  <a:pt x="72" y="14"/>
                </a:cubicBezTo>
                <a:cubicBezTo>
                  <a:pt x="56" y="67"/>
                  <a:pt x="56" y="67"/>
                  <a:pt x="56" y="67"/>
                </a:cubicBezTo>
                <a:cubicBezTo>
                  <a:pt x="22" y="67"/>
                  <a:pt x="22" y="67"/>
                  <a:pt x="22" y="67"/>
                </a:cubicBezTo>
                <a:lnTo>
                  <a:pt x="64" y="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0" name="Freeform 143"/>
          <p:cNvSpPr>
            <a:spLocks noEditPoints="1"/>
          </p:cNvSpPr>
          <p:nvPr/>
        </p:nvSpPr>
        <p:spPr bwMode="auto">
          <a:xfrm>
            <a:off x="7489825" y="3473450"/>
            <a:ext cx="403225" cy="303213"/>
          </a:xfrm>
          <a:custGeom>
            <a:avLst/>
            <a:gdLst>
              <a:gd name="T0" fmla="*/ 208 w 215"/>
              <a:gd name="T1" fmla="*/ 27 h 161"/>
              <a:gd name="T2" fmla="*/ 151 w 215"/>
              <a:gd name="T3" fmla="*/ 27 h 161"/>
              <a:gd name="T4" fmla="*/ 151 w 215"/>
              <a:gd name="T5" fmla="*/ 7 h 161"/>
              <a:gd name="T6" fmla="*/ 144 w 215"/>
              <a:gd name="T7" fmla="*/ 0 h 161"/>
              <a:gd name="T8" fmla="*/ 71 w 215"/>
              <a:gd name="T9" fmla="*/ 0 h 161"/>
              <a:gd name="T10" fmla="*/ 64 w 215"/>
              <a:gd name="T11" fmla="*/ 7 h 161"/>
              <a:gd name="T12" fmla="*/ 64 w 215"/>
              <a:gd name="T13" fmla="*/ 27 h 161"/>
              <a:gd name="T14" fmla="*/ 7 w 215"/>
              <a:gd name="T15" fmla="*/ 27 h 161"/>
              <a:gd name="T16" fmla="*/ 0 w 215"/>
              <a:gd name="T17" fmla="*/ 34 h 161"/>
              <a:gd name="T18" fmla="*/ 0 w 215"/>
              <a:gd name="T19" fmla="*/ 155 h 161"/>
              <a:gd name="T20" fmla="*/ 7 w 215"/>
              <a:gd name="T21" fmla="*/ 161 h 161"/>
              <a:gd name="T22" fmla="*/ 208 w 215"/>
              <a:gd name="T23" fmla="*/ 161 h 161"/>
              <a:gd name="T24" fmla="*/ 215 w 215"/>
              <a:gd name="T25" fmla="*/ 155 h 161"/>
              <a:gd name="T26" fmla="*/ 215 w 215"/>
              <a:gd name="T27" fmla="*/ 34 h 161"/>
              <a:gd name="T28" fmla="*/ 208 w 215"/>
              <a:gd name="T29" fmla="*/ 27 h 161"/>
              <a:gd name="T30" fmla="*/ 77 w 215"/>
              <a:gd name="T31" fmla="*/ 14 h 161"/>
              <a:gd name="T32" fmla="*/ 138 w 215"/>
              <a:gd name="T33" fmla="*/ 14 h 161"/>
              <a:gd name="T34" fmla="*/ 138 w 215"/>
              <a:gd name="T35" fmla="*/ 27 h 161"/>
              <a:gd name="T36" fmla="*/ 77 w 215"/>
              <a:gd name="T37" fmla="*/ 27 h 161"/>
              <a:gd name="T38" fmla="*/ 77 w 215"/>
              <a:gd name="T39" fmla="*/ 14 h 161"/>
              <a:gd name="T40" fmla="*/ 201 w 215"/>
              <a:gd name="T41" fmla="*/ 148 h 161"/>
              <a:gd name="T42" fmla="*/ 14 w 215"/>
              <a:gd name="T43" fmla="*/ 148 h 161"/>
              <a:gd name="T44" fmla="*/ 14 w 215"/>
              <a:gd name="T45" fmla="*/ 41 h 161"/>
              <a:gd name="T46" fmla="*/ 201 w 215"/>
              <a:gd name="T47" fmla="*/ 41 h 161"/>
              <a:gd name="T48" fmla="*/ 201 w 215"/>
              <a:gd name="T49" fmla="*/ 14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15" h="161">
                <a:moveTo>
                  <a:pt x="208" y="27"/>
                </a:moveTo>
                <a:cubicBezTo>
                  <a:pt x="151" y="27"/>
                  <a:pt x="151" y="27"/>
                  <a:pt x="151" y="27"/>
                </a:cubicBezTo>
                <a:cubicBezTo>
                  <a:pt x="151" y="7"/>
                  <a:pt x="151" y="7"/>
                  <a:pt x="151" y="7"/>
                </a:cubicBezTo>
                <a:cubicBezTo>
                  <a:pt x="151" y="3"/>
                  <a:pt x="148" y="0"/>
                  <a:pt x="144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7" y="0"/>
                  <a:pt x="64" y="3"/>
                  <a:pt x="64" y="7"/>
                </a:cubicBezTo>
                <a:cubicBezTo>
                  <a:pt x="64" y="27"/>
                  <a:pt x="64" y="27"/>
                  <a:pt x="64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3" y="27"/>
                  <a:pt x="0" y="30"/>
                  <a:pt x="0" y="34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1"/>
                  <a:pt x="7" y="161"/>
                </a:cubicBezTo>
                <a:cubicBezTo>
                  <a:pt x="208" y="161"/>
                  <a:pt x="208" y="161"/>
                  <a:pt x="208" y="161"/>
                </a:cubicBezTo>
                <a:cubicBezTo>
                  <a:pt x="212" y="161"/>
                  <a:pt x="215" y="158"/>
                  <a:pt x="215" y="155"/>
                </a:cubicBezTo>
                <a:cubicBezTo>
                  <a:pt x="215" y="34"/>
                  <a:pt x="215" y="34"/>
                  <a:pt x="215" y="34"/>
                </a:cubicBezTo>
                <a:cubicBezTo>
                  <a:pt x="215" y="30"/>
                  <a:pt x="212" y="27"/>
                  <a:pt x="208" y="27"/>
                </a:cubicBezTo>
                <a:close/>
                <a:moveTo>
                  <a:pt x="77" y="14"/>
                </a:moveTo>
                <a:cubicBezTo>
                  <a:pt x="138" y="14"/>
                  <a:pt x="138" y="14"/>
                  <a:pt x="138" y="14"/>
                </a:cubicBezTo>
                <a:cubicBezTo>
                  <a:pt x="138" y="27"/>
                  <a:pt x="138" y="27"/>
                  <a:pt x="138" y="27"/>
                </a:cubicBezTo>
                <a:cubicBezTo>
                  <a:pt x="77" y="27"/>
                  <a:pt x="77" y="27"/>
                  <a:pt x="77" y="27"/>
                </a:cubicBezTo>
                <a:lnTo>
                  <a:pt x="77" y="14"/>
                </a:lnTo>
                <a:close/>
                <a:moveTo>
                  <a:pt x="201" y="148"/>
                </a:moveTo>
                <a:cubicBezTo>
                  <a:pt x="14" y="148"/>
                  <a:pt x="14" y="148"/>
                  <a:pt x="14" y="148"/>
                </a:cubicBezTo>
                <a:cubicBezTo>
                  <a:pt x="14" y="41"/>
                  <a:pt x="14" y="41"/>
                  <a:pt x="14" y="41"/>
                </a:cubicBezTo>
                <a:cubicBezTo>
                  <a:pt x="201" y="41"/>
                  <a:pt x="201" y="41"/>
                  <a:pt x="201" y="41"/>
                </a:cubicBezTo>
                <a:lnTo>
                  <a:pt x="201" y="1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598" name="Group 597"/>
          <p:cNvGrpSpPr/>
          <p:nvPr/>
        </p:nvGrpSpPr>
        <p:grpSpPr>
          <a:xfrm>
            <a:off x="8113713" y="3473450"/>
            <a:ext cx="403225" cy="303213"/>
            <a:chOff x="8113713" y="3473450"/>
            <a:chExt cx="403225" cy="303213"/>
          </a:xfrm>
        </p:grpSpPr>
        <p:sp>
          <p:nvSpPr>
            <p:cNvPr id="531" name="Freeform 144"/>
            <p:cNvSpPr>
              <a:spLocks noEditPoints="1"/>
            </p:cNvSpPr>
            <p:nvPr/>
          </p:nvSpPr>
          <p:spPr bwMode="auto">
            <a:xfrm>
              <a:off x="8113713" y="3473450"/>
              <a:ext cx="403225" cy="303213"/>
            </a:xfrm>
            <a:custGeom>
              <a:avLst/>
              <a:gdLst>
                <a:gd name="T0" fmla="*/ 208 w 215"/>
                <a:gd name="T1" fmla="*/ 27 h 161"/>
                <a:gd name="T2" fmla="*/ 151 w 215"/>
                <a:gd name="T3" fmla="*/ 27 h 161"/>
                <a:gd name="T4" fmla="*/ 151 w 215"/>
                <a:gd name="T5" fmla="*/ 7 h 161"/>
                <a:gd name="T6" fmla="*/ 145 w 215"/>
                <a:gd name="T7" fmla="*/ 0 h 161"/>
                <a:gd name="T8" fmla="*/ 71 w 215"/>
                <a:gd name="T9" fmla="*/ 0 h 161"/>
                <a:gd name="T10" fmla="*/ 64 w 215"/>
                <a:gd name="T11" fmla="*/ 7 h 161"/>
                <a:gd name="T12" fmla="*/ 64 w 215"/>
                <a:gd name="T13" fmla="*/ 27 h 161"/>
                <a:gd name="T14" fmla="*/ 7 w 215"/>
                <a:gd name="T15" fmla="*/ 27 h 161"/>
                <a:gd name="T16" fmla="*/ 0 w 215"/>
                <a:gd name="T17" fmla="*/ 34 h 161"/>
                <a:gd name="T18" fmla="*/ 0 w 215"/>
                <a:gd name="T19" fmla="*/ 155 h 161"/>
                <a:gd name="T20" fmla="*/ 7 w 215"/>
                <a:gd name="T21" fmla="*/ 161 h 161"/>
                <a:gd name="T22" fmla="*/ 208 w 215"/>
                <a:gd name="T23" fmla="*/ 161 h 161"/>
                <a:gd name="T24" fmla="*/ 215 w 215"/>
                <a:gd name="T25" fmla="*/ 155 h 161"/>
                <a:gd name="T26" fmla="*/ 215 w 215"/>
                <a:gd name="T27" fmla="*/ 34 h 161"/>
                <a:gd name="T28" fmla="*/ 208 w 215"/>
                <a:gd name="T29" fmla="*/ 27 h 161"/>
                <a:gd name="T30" fmla="*/ 77 w 215"/>
                <a:gd name="T31" fmla="*/ 14 h 161"/>
                <a:gd name="T32" fmla="*/ 138 w 215"/>
                <a:gd name="T33" fmla="*/ 14 h 161"/>
                <a:gd name="T34" fmla="*/ 138 w 215"/>
                <a:gd name="T35" fmla="*/ 27 h 161"/>
                <a:gd name="T36" fmla="*/ 77 w 215"/>
                <a:gd name="T37" fmla="*/ 27 h 161"/>
                <a:gd name="T38" fmla="*/ 77 w 215"/>
                <a:gd name="T39" fmla="*/ 14 h 161"/>
                <a:gd name="T40" fmla="*/ 202 w 215"/>
                <a:gd name="T41" fmla="*/ 148 h 161"/>
                <a:gd name="T42" fmla="*/ 14 w 215"/>
                <a:gd name="T43" fmla="*/ 148 h 161"/>
                <a:gd name="T44" fmla="*/ 14 w 215"/>
                <a:gd name="T45" fmla="*/ 41 h 161"/>
                <a:gd name="T46" fmla="*/ 202 w 215"/>
                <a:gd name="T47" fmla="*/ 41 h 161"/>
                <a:gd name="T48" fmla="*/ 202 w 215"/>
                <a:gd name="T49" fmla="*/ 14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61">
                  <a:moveTo>
                    <a:pt x="208" y="27"/>
                  </a:moveTo>
                  <a:cubicBezTo>
                    <a:pt x="151" y="27"/>
                    <a:pt x="151" y="27"/>
                    <a:pt x="151" y="27"/>
                  </a:cubicBezTo>
                  <a:cubicBezTo>
                    <a:pt x="151" y="7"/>
                    <a:pt x="151" y="7"/>
                    <a:pt x="151" y="7"/>
                  </a:cubicBezTo>
                  <a:cubicBezTo>
                    <a:pt x="151" y="3"/>
                    <a:pt x="148" y="0"/>
                    <a:pt x="145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67" y="0"/>
                    <a:pt x="64" y="3"/>
                    <a:pt x="64" y="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27"/>
                    <a:pt x="0" y="30"/>
                    <a:pt x="0" y="34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8"/>
                    <a:pt x="3" y="161"/>
                    <a:pt x="7" y="161"/>
                  </a:cubicBezTo>
                  <a:cubicBezTo>
                    <a:pt x="208" y="161"/>
                    <a:pt x="208" y="161"/>
                    <a:pt x="208" y="161"/>
                  </a:cubicBezTo>
                  <a:cubicBezTo>
                    <a:pt x="212" y="161"/>
                    <a:pt x="215" y="158"/>
                    <a:pt x="215" y="155"/>
                  </a:cubicBezTo>
                  <a:cubicBezTo>
                    <a:pt x="215" y="34"/>
                    <a:pt x="215" y="34"/>
                    <a:pt x="215" y="34"/>
                  </a:cubicBezTo>
                  <a:cubicBezTo>
                    <a:pt x="215" y="30"/>
                    <a:pt x="212" y="27"/>
                    <a:pt x="208" y="27"/>
                  </a:cubicBezTo>
                  <a:close/>
                  <a:moveTo>
                    <a:pt x="77" y="14"/>
                  </a:moveTo>
                  <a:cubicBezTo>
                    <a:pt x="138" y="14"/>
                    <a:pt x="138" y="14"/>
                    <a:pt x="138" y="14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77" y="27"/>
                    <a:pt x="77" y="27"/>
                    <a:pt x="77" y="27"/>
                  </a:cubicBezTo>
                  <a:lnTo>
                    <a:pt x="77" y="14"/>
                  </a:lnTo>
                  <a:close/>
                  <a:moveTo>
                    <a:pt x="202" y="148"/>
                  </a:moveTo>
                  <a:cubicBezTo>
                    <a:pt x="14" y="148"/>
                    <a:pt x="14" y="148"/>
                    <a:pt x="14" y="148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202" y="41"/>
                    <a:pt x="202" y="41"/>
                    <a:pt x="202" y="41"/>
                  </a:cubicBezTo>
                  <a:lnTo>
                    <a:pt x="202" y="1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2" name="Freeform 145"/>
            <p:cNvSpPr>
              <a:spLocks/>
            </p:cNvSpPr>
            <p:nvPr/>
          </p:nvSpPr>
          <p:spPr bwMode="auto">
            <a:xfrm>
              <a:off x="8239125" y="3575050"/>
              <a:ext cx="152400" cy="152400"/>
            </a:xfrm>
            <a:custGeom>
              <a:avLst/>
              <a:gdLst>
                <a:gd name="T0" fmla="*/ 47 w 81"/>
                <a:gd name="T1" fmla="*/ 34 h 81"/>
                <a:gd name="T2" fmla="*/ 47 w 81"/>
                <a:gd name="T3" fmla="*/ 7 h 81"/>
                <a:gd name="T4" fmla="*/ 41 w 81"/>
                <a:gd name="T5" fmla="*/ 0 h 81"/>
                <a:gd name="T6" fmla="*/ 34 w 81"/>
                <a:gd name="T7" fmla="*/ 7 h 81"/>
                <a:gd name="T8" fmla="*/ 34 w 81"/>
                <a:gd name="T9" fmla="*/ 34 h 81"/>
                <a:gd name="T10" fmla="*/ 7 w 81"/>
                <a:gd name="T11" fmla="*/ 34 h 81"/>
                <a:gd name="T12" fmla="*/ 0 w 81"/>
                <a:gd name="T13" fmla="*/ 40 h 81"/>
                <a:gd name="T14" fmla="*/ 7 w 81"/>
                <a:gd name="T15" fmla="*/ 47 h 81"/>
                <a:gd name="T16" fmla="*/ 34 w 81"/>
                <a:gd name="T17" fmla="*/ 47 h 81"/>
                <a:gd name="T18" fmla="*/ 34 w 81"/>
                <a:gd name="T19" fmla="*/ 74 h 81"/>
                <a:gd name="T20" fmla="*/ 41 w 81"/>
                <a:gd name="T21" fmla="*/ 81 h 81"/>
                <a:gd name="T22" fmla="*/ 47 w 81"/>
                <a:gd name="T23" fmla="*/ 74 h 81"/>
                <a:gd name="T24" fmla="*/ 47 w 81"/>
                <a:gd name="T25" fmla="*/ 47 h 81"/>
                <a:gd name="T26" fmla="*/ 74 w 81"/>
                <a:gd name="T27" fmla="*/ 47 h 81"/>
                <a:gd name="T28" fmla="*/ 81 w 81"/>
                <a:gd name="T29" fmla="*/ 40 h 81"/>
                <a:gd name="T30" fmla="*/ 74 w 81"/>
                <a:gd name="T31" fmla="*/ 34 h 81"/>
                <a:gd name="T32" fmla="*/ 47 w 81"/>
                <a:gd name="T33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" h="81">
                  <a:moveTo>
                    <a:pt x="47" y="34"/>
                  </a:moveTo>
                  <a:cubicBezTo>
                    <a:pt x="47" y="7"/>
                    <a:pt x="47" y="7"/>
                    <a:pt x="47" y="7"/>
                  </a:cubicBezTo>
                  <a:cubicBezTo>
                    <a:pt x="47" y="3"/>
                    <a:pt x="44" y="0"/>
                    <a:pt x="41" y="0"/>
                  </a:cubicBezTo>
                  <a:cubicBezTo>
                    <a:pt x="37" y="0"/>
                    <a:pt x="34" y="3"/>
                    <a:pt x="34" y="7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3" y="34"/>
                    <a:pt x="0" y="37"/>
                    <a:pt x="0" y="40"/>
                  </a:cubicBezTo>
                  <a:cubicBezTo>
                    <a:pt x="0" y="44"/>
                    <a:pt x="3" y="47"/>
                    <a:pt x="7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8"/>
                    <a:pt x="37" y="81"/>
                    <a:pt x="41" y="81"/>
                  </a:cubicBezTo>
                  <a:cubicBezTo>
                    <a:pt x="44" y="81"/>
                    <a:pt x="47" y="78"/>
                    <a:pt x="47" y="74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8" y="47"/>
                    <a:pt x="81" y="44"/>
                    <a:pt x="81" y="40"/>
                  </a:cubicBezTo>
                  <a:cubicBezTo>
                    <a:pt x="81" y="37"/>
                    <a:pt x="78" y="34"/>
                    <a:pt x="74" y="34"/>
                  </a:cubicBezTo>
                  <a:lnTo>
                    <a:pt x="47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33" name="Freeform 146"/>
          <p:cNvSpPr>
            <a:spLocks noEditPoints="1"/>
          </p:cNvSpPr>
          <p:nvPr/>
        </p:nvSpPr>
        <p:spPr bwMode="auto">
          <a:xfrm>
            <a:off x="4373563" y="2849563"/>
            <a:ext cx="401638" cy="303213"/>
          </a:xfrm>
          <a:custGeom>
            <a:avLst/>
            <a:gdLst>
              <a:gd name="T0" fmla="*/ 208 w 214"/>
              <a:gd name="T1" fmla="*/ 27 h 161"/>
              <a:gd name="T2" fmla="*/ 143 w 214"/>
              <a:gd name="T3" fmla="*/ 27 h 161"/>
              <a:gd name="T4" fmla="*/ 107 w 214"/>
              <a:gd name="T5" fmla="*/ 0 h 161"/>
              <a:gd name="T6" fmla="*/ 71 w 214"/>
              <a:gd name="T7" fmla="*/ 27 h 161"/>
              <a:gd name="T8" fmla="*/ 6 w 214"/>
              <a:gd name="T9" fmla="*/ 27 h 161"/>
              <a:gd name="T10" fmla="*/ 0 w 214"/>
              <a:gd name="T11" fmla="*/ 34 h 161"/>
              <a:gd name="T12" fmla="*/ 0 w 214"/>
              <a:gd name="T13" fmla="*/ 155 h 161"/>
              <a:gd name="T14" fmla="*/ 6 w 214"/>
              <a:gd name="T15" fmla="*/ 161 h 161"/>
              <a:gd name="T16" fmla="*/ 208 w 214"/>
              <a:gd name="T17" fmla="*/ 161 h 161"/>
              <a:gd name="T18" fmla="*/ 214 w 214"/>
              <a:gd name="T19" fmla="*/ 155 h 161"/>
              <a:gd name="T20" fmla="*/ 214 w 214"/>
              <a:gd name="T21" fmla="*/ 34 h 161"/>
              <a:gd name="T22" fmla="*/ 208 w 214"/>
              <a:gd name="T23" fmla="*/ 27 h 161"/>
              <a:gd name="T24" fmla="*/ 107 w 214"/>
              <a:gd name="T25" fmla="*/ 14 h 161"/>
              <a:gd name="T26" fmla="*/ 129 w 214"/>
              <a:gd name="T27" fmla="*/ 27 h 161"/>
              <a:gd name="T28" fmla="*/ 85 w 214"/>
              <a:gd name="T29" fmla="*/ 27 h 161"/>
              <a:gd name="T30" fmla="*/ 107 w 214"/>
              <a:gd name="T31" fmla="*/ 14 h 161"/>
              <a:gd name="T32" fmla="*/ 201 w 214"/>
              <a:gd name="T33" fmla="*/ 41 h 161"/>
              <a:gd name="T34" fmla="*/ 201 w 214"/>
              <a:gd name="T35" fmla="*/ 67 h 161"/>
              <a:gd name="T36" fmla="*/ 13 w 214"/>
              <a:gd name="T37" fmla="*/ 67 h 161"/>
              <a:gd name="T38" fmla="*/ 13 w 214"/>
              <a:gd name="T39" fmla="*/ 41 h 161"/>
              <a:gd name="T40" fmla="*/ 201 w 214"/>
              <a:gd name="T41" fmla="*/ 41 h 161"/>
              <a:gd name="T42" fmla="*/ 97 w 214"/>
              <a:gd name="T43" fmla="*/ 81 h 161"/>
              <a:gd name="T44" fmla="*/ 117 w 214"/>
              <a:gd name="T45" fmla="*/ 81 h 161"/>
              <a:gd name="T46" fmla="*/ 117 w 214"/>
              <a:gd name="T47" fmla="*/ 88 h 161"/>
              <a:gd name="T48" fmla="*/ 97 w 214"/>
              <a:gd name="T49" fmla="*/ 88 h 161"/>
              <a:gd name="T50" fmla="*/ 97 w 214"/>
              <a:gd name="T51" fmla="*/ 81 h 161"/>
              <a:gd name="T52" fmla="*/ 13 w 214"/>
              <a:gd name="T53" fmla="*/ 148 h 161"/>
              <a:gd name="T54" fmla="*/ 13 w 214"/>
              <a:gd name="T55" fmla="*/ 81 h 161"/>
              <a:gd name="T56" fmla="*/ 83 w 214"/>
              <a:gd name="T57" fmla="*/ 81 h 161"/>
              <a:gd name="T58" fmla="*/ 83 w 214"/>
              <a:gd name="T59" fmla="*/ 94 h 161"/>
              <a:gd name="T60" fmla="*/ 90 w 214"/>
              <a:gd name="T61" fmla="*/ 101 h 161"/>
              <a:gd name="T62" fmla="*/ 124 w 214"/>
              <a:gd name="T63" fmla="*/ 101 h 161"/>
              <a:gd name="T64" fmla="*/ 130 w 214"/>
              <a:gd name="T65" fmla="*/ 94 h 161"/>
              <a:gd name="T66" fmla="*/ 130 w 214"/>
              <a:gd name="T67" fmla="*/ 81 h 161"/>
              <a:gd name="T68" fmla="*/ 201 w 214"/>
              <a:gd name="T69" fmla="*/ 81 h 161"/>
              <a:gd name="T70" fmla="*/ 201 w 214"/>
              <a:gd name="T71" fmla="*/ 148 h 161"/>
              <a:gd name="T72" fmla="*/ 13 w 214"/>
              <a:gd name="T73" fmla="*/ 14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14" h="161">
                <a:moveTo>
                  <a:pt x="208" y="27"/>
                </a:moveTo>
                <a:cubicBezTo>
                  <a:pt x="143" y="27"/>
                  <a:pt x="143" y="27"/>
                  <a:pt x="143" y="27"/>
                </a:cubicBezTo>
                <a:cubicBezTo>
                  <a:pt x="141" y="17"/>
                  <a:pt x="133" y="0"/>
                  <a:pt x="107" y="0"/>
                </a:cubicBezTo>
                <a:cubicBezTo>
                  <a:pt x="81" y="0"/>
                  <a:pt x="73" y="17"/>
                  <a:pt x="71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3" y="27"/>
                  <a:pt x="0" y="30"/>
                  <a:pt x="0" y="34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1"/>
                  <a:pt x="6" y="161"/>
                </a:cubicBezTo>
                <a:cubicBezTo>
                  <a:pt x="208" y="161"/>
                  <a:pt x="208" y="161"/>
                  <a:pt x="208" y="161"/>
                </a:cubicBezTo>
                <a:cubicBezTo>
                  <a:pt x="211" y="161"/>
                  <a:pt x="214" y="158"/>
                  <a:pt x="214" y="155"/>
                </a:cubicBezTo>
                <a:cubicBezTo>
                  <a:pt x="214" y="34"/>
                  <a:pt x="214" y="34"/>
                  <a:pt x="214" y="34"/>
                </a:cubicBezTo>
                <a:cubicBezTo>
                  <a:pt x="214" y="30"/>
                  <a:pt x="211" y="27"/>
                  <a:pt x="208" y="27"/>
                </a:cubicBezTo>
                <a:close/>
                <a:moveTo>
                  <a:pt x="107" y="14"/>
                </a:moveTo>
                <a:cubicBezTo>
                  <a:pt x="121" y="14"/>
                  <a:pt x="127" y="21"/>
                  <a:pt x="129" y="27"/>
                </a:cubicBezTo>
                <a:cubicBezTo>
                  <a:pt x="85" y="27"/>
                  <a:pt x="85" y="27"/>
                  <a:pt x="85" y="27"/>
                </a:cubicBezTo>
                <a:cubicBezTo>
                  <a:pt x="87" y="21"/>
                  <a:pt x="92" y="14"/>
                  <a:pt x="107" y="14"/>
                </a:cubicBezTo>
                <a:close/>
                <a:moveTo>
                  <a:pt x="201" y="41"/>
                </a:moveTo>
                <a:cubicBezTo>
                  <a:pt x="201" y="67"/>
                  <a:pt x="201" y="67"/>
                  <a:pt x="201" y="67"/>
                </a:cubicBezTo>
                <a:cubicBezTo>
                  <a:pt x="13" y="67"/>
                  <a:pt x="13" y="67"/>
                  <a:pt x="13" y="67"/>
                </a:cubicBezTo>
                <a:cubicBezTo>
                  <a:pt x="13" y="41"/>
                  <a:pt x="13" y="41"/>
                  <a:pt x="13" y="41"/>
                </a:cubicBezTo>
                <a:lnTo>
                  <a:pt x="201" y="41"/>
                </a:lnTo>
                <a:close/>
                <a:moveTo>
                  <a:pt x="97" y="81"/>
                </a:moveTo>
                <a:cubicBezTo>
                  <a:pt x="117" y="81"/>
                  <a:pt x="117" y="81"/>
                  <a:pt x="117" y="81"/>
                </a:cubicBezTo>
                <a:cubicBezTo>
                  <a:pt x="117" y="88"/>
                  <a:pt x="117" y="88"/>
                  <a:pt x="117" y="88"/>
                </a:cubicBezTo>
                <a:cubicBezTo>
                  <a:pt x="97" y="88"/>
                  <a:pt x="97" y="88"/>
                  <a:pt x="97" y="88"/>
                </a:cubicBezTo>
                <a:lnTo>
                  <a:pt x="97" y="81"/>
                </a:lnTo>
                <a:close/>
                <a:moveTo>
                  <a:pt x="13" y="148"/>
                </a:moveTo>
                <a:cubicBezTo>
                  <a:pt x="13" y="81"/>
                  <a:pt x="13" y="81"/>
                  <a:pt x="13" y="81"/>
                </a:cubicBezTo>
                <a:cubicBezTo>
                  <a:pt x="83" y="81"/>
                  <a:pt x="83" y="81"/>
                  <a:pt x="83" y="81"/>
                </a:cubicBezTo>
                <a:cubicBezTo>
                  <a:pt x="83" y="94"/>
                  <a:pt x="83" y="94"/>
                  <a:pt x="83" y="94"/>
                </a:cubicBezTo>
                <a:cubicBezTo>
                  <a:pt x="83" y="98"/>
                  <a:pt x="86" y="101"/>
                  <a:pt x="90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7" y="101"/>
                  <a:pt x="130" y="98"/>
                  <a:pt x="130" y="94"/>
                </a:cubicBezTo>
                <a:cubicBezTo>
                  <a:pt x="130" y="81"/>
                  <a:pt x="130" y="81"/>
                  <a:pt x="130" y="81"/>
                </a:cubicBezTo>
                <a:cubicBezTo>
                  <a:pt x="201" y="81"/>
                  <a:pt x="201" y="81"/>
                  <a:pt x="201" y="81"/>
                </a:cubicBezTo>
                <a:cubicBezTo>
                  <a:pt x="201" y="148"/>
                  <a:pt x="201" y="148"/>
                  <a:pt x="201" y="148"/>
                </a:cubicBezTo>
                <a:lnTo>
                  <a:pt x="13" y="14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7" name="Group 606"/>
          <p:cNvGrpSpPr/>
          <p:nvPr/>
        </p:nvGrpSpPr>
        <p:grpSpPr>
          <a:xfrm>
            <a:off x="687388" y="3421063"/>
            <a:ext cx="288925" cy="409575"/>
            <a:chOff x="687388" y="3421063"/>
            <a:chExt cx="288925" cy="409575"/>
          </a:xfrm>
        </p:grpSpPr>
        <p:sp>
          <p:nvSpPr>
            <p:cNvPr id="534" name="Freeform 147"/>
            <p:cNvSpPr>
              <a:spLocks/>
            </p:cNvSpPr>
            <p:nvPr/>
          </p:nvSpPr>
          <p:spPr bwMode="auto">
            <a:xfrm>
              <a:off x="781050" y="3692525"/>
              <a:ext cx="101600" cy="63500"/>
            </a:xfrm>
            <a:custGeom>
              <a:avLst/>
              <a:gdLst>
                <a:gd name="T0" fmla="*/ 14 w 54"/>
                <a:gd name="T1" fmla="*/ 7 h 34"/>
                <a:gd name="T2" fmla="*/ 7 w 54"/>
                <a:gd name="T3" fmla="*/ 0 h 34"/>
                <a:gd name="T4" fmla="*/ 0 w 54"/>
                <a:gd name="T5" fmla="*/ 7 h 34"/>
                <a:gd name="T6" fmla="*/ 27 w 54"/>
                <a:gd name="T7" fmla="*/ 34 h 34"/>
                <a:gd name="T8" fmla="*/ 54 w 54"/>
                <a:gd name="T9" fmla="*/ 7 h 34"/>
                <a:gd name="T10" fmla="*/ 47 w 54"/>
                <a:gd name="T11" fmla="*/ 0 h 34"/>
                <a:gd name="T12" fmla="*/ 41 w 54"/>
                <a:gd name="T13" fmla="*/ 7 h 34"/>
                <a:gd name="T14" fmla="*/ 27 w 54"/>
                <a:gd name="T15" fmla="*/ 20 h 34"/>
                <a:gd name="T16" fmla="*/ 14 w 54"/>
                <a:gd name="T17" fmla="*/ 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4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1"/>
                    <a:pt x="13" y="34"/>
                    <a:pt x="27" y="34"/>
                  </a:cubicBezTo>
                  <a:cubicBezTo>
                    <a:pt x="41" y="34"/>
                    <a:pt x="54" y="21"/>
                    <a:pt x="54" y="7"/>
                  </a:cubicBezTo>
                  <a:cubicBezTo>
                    <a:pt x="54" y="3"/>
                    <a:pt x="51" y="0"/>
                    <a:pt x="47" y="0"/>
                  </a:cubicBezTo>
                  <a:cubicBezTo>
                    <a:pt x="44" y="0"/>
                    <a:pt x="41" y="3"/>
                    <a:pt x="41" y="7"/>
                  </a:cubicBezTo>
                  <a:cubicBezTo>
                    <a:pt x="41" y="13"/>
                    <a:pt x="34" y="20"/>
                    <a:pt x="27" y="20"/>
                  </a:cubicBezTo>
                  <a:cubicBezTo>
                    <a:pt x="21" y="20"/>
                    <a:pt x="14" y="13"/>
                    <a:pt x="14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5" name="Freeform 148"/>
            <p:cNvSpPr>
              <a:spLocks/>
            </p:cNvSpPr>
            <p:nvPr/>
          </p:nvSpPr>
          <p:spPr bwMode="auto">
            <a:xfrm>
              <a:off x="755650" y="3641725"/>
              <a:ext cx="25400" cy="25400"/>
            </a:xfrm>
            <a:custGeom>
              <a:avLst/>
              <a:gdLst>
                <a:gd name="T0" fmla="*/ 11 w 13"/>
                <a:gd name="T1" fmla="*/ 2 h 14"/>
                <a:gd name="T2" fmla="*/ 2 w 13"/>
                <a:gd name="T3" fmla="*/ 2 h 14"/>
                <a:gd name="T4" fmla="*/ 0 w 13"/>
                <a:gd name="T5" fmla="*/ 7 h 14"/>
                <a:gd name="T6" fmla="*/ 2 w 13"/>
                <a:gd name="T7" fmla="*/ 12 h 14"/>
                <a:gd name="T8" fmla="*/ 7 w 13"/>
                <a:gd name="T9" fmla="*/ 14 h 14"/>
                <a:gd name="T10" fmla="*/ 11 w 13"/>
                <a:gd name="T11" fmla="*/ 12 h 14"/>
                <a:gd name="T12" fmla="*/ 13 w 13"/>
                <a:gd name="T13" fmla="*/ 7 h 14"/>
                <a:gd name="T14" fmla="*/ 11 w 13"/>
                <a:gd name="T1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11" y="2"/>
                  </a:moveTo>
                  <a:cubicBezTo>
                    <a:pt x="9" y="0"/>
                    <a:pt x="4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4"/>
                    <a:pt x="7" y="14"/>
                  </a:cubicBezTo>
                  <a:cubicBezTo>
                    <a:pt x="8" y="14"/>
                    <a:pt x="10" y="13"/>
                    <a:pt x="11" y="12"/>
                  </a:cubicBezTo>
                  <a:cubicBezTo>
                    <a:pt x="13" y="11"/>
                    <a:pt x="13" y="9"/>
                    <a:pt x="13" y="7"/>
                  </a:cubicBezTo>
                  <a:cubicBezTo>
                    <a:pt x="13" y="5"/>
                    <a:pt x="13" y="4"/>
                    <a:pt x="11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6" name="Freeform 149"/>
            <p:cNvSpPr>
              <a:spLocks/>
            </p:cNvSpPr>
            <p:nvPr/>
          </p:nvSpPr>
          <p:spPr bwMode="auto">
            <a:xfrm>
              <a:off x="882650" y="3641725"/>
              <a:ext cx="23813" cy="25400"/>
            </a:xfrm>
            <a:custGeom>
              <a:avLst/>
              <a:gdLst>
                <a:gd name="T0" fmla="*/ 7 w 13"/>
                <a:gd name="T1" fmla="*/ 14 h 14"/>
                <a:gd name="T2" fmla="*/ 12 w 13"/>
                <a:gd name="T3" fmla="*/ 12 h 14"/>
                <a:gd name="T4" fmla="*/ 13 w 13"/>
                <a:gd name="T5" fmla="*/ 7 h 14"/>
                <a:gd name="T6" fmla="*/ 12 w 13"/>
                <a:gd name="T7" fmla="*/ 2 h 14"/>
                <a:gd name="T8" fmla="*/ 2 w 13"/>
                <a:gd name="T9" fmla="*/ 2 h 14"/>
                <a:gd name="T10" fmla="*/ 0 w 13"/>
                <a:gd name="T11" fmla="*/ 7 h 14"/>
                <a:gd name="T12" fmla="*/ 2 w 13"/>
                <a:gd name="T13" fmla="*/ 12 h 14"/>
                <a:gd name="T14" fmla="*/ 7 w 13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7" y="14"/>
                  </a:moveTo>
                  <a:cubicBezTo>
                    <a:pt x="9" y="14"/>
                    <a:pt x="10" y="13"/>
                    <a:pt x="12" y="12"/>
                  </a:cubicBezTo>
                  <a:cubicBezTo>
                    <a:pt x="13" y="11"/>
                    <a:pt x="13" y="9"/>
                    <a:pt x="13" y="7"/>
                  </a:cubicBezTo>
                  <a:cubicBezTo>
                    <a:pt x="13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3"/>
                    <a:pt x="5" y="14"/>
                    <a:pt x="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37" name="Freeform 150"/>
            <p:cNvSpPr>
              <a:spLocks noEditPoints="1"/>
            </p:cNvSpPr>
            <p:nvPr/>
          </p:nvSpPr>
          <p:spPr bwMode="auto">
            <a:xfrm>
              <a:off x="687388" y="3421063"/>
              <a:ext cx="288925" cy="409575"/>
            </a:xfrm>
            <a:custGeom>
              <a:avLst/>
              <a:gdLst>
                <a:gd name="T0" fmla="*/ 77 w 154"/>
                <a:gd name="T1" fmla="*/ 0 h 218"/>
                <a:gd name="T2" fmla="*/ 77 w 154"/>
                <a:gd name="T3" fmla="*/ 0 h 218"/>
                <a:gd name="T4" fmla="*/ 72 w 154"/>
                <a:gd name="T5" fmla="*/ 2 h 218"/>
                <a:gd name="T6" fmla="*/ 0 w 154"/>
                <a:gd name="T7" fmla="*/ 144 h 218"/>
                <a:gd name="T8" fmla="*/ 77 w 154"/>
                <a:gd name="T9" fmla="*/ 218 h 218"/>
                <a:gd name="T10" fmla="*/ 154 w 154"/>
                <a:gd name="T11" fmla="*/ 144 h 218"/>
                <a:gd name="T12" fmla="*/ 83 w 154"/>
                <a:gd name="T13" fmla="*/ 2 h 218"/>
                <a:gd name="T14" fmla="*/ 77 w 154"/>
                <a:gd name="T15" fmla="*/ 0 h 218"/>
                <a:gd name="T16" fmla="*/ 77 w 154"/>
                <a:gd name="T17" fmla="*/ 205 h 218"/>
                <a:gd name="T18" fmla="*/ 13 w 154"/>
                <a:gd name="T19" fmla="*/ 144 h 218"/>
                <a:gd name="T20" fmla="*/ 77 w 154"/>
                <a:gd name="T21" fmla="*/ 18 h 218"/>
                <a:gd name="T22" fmla="*/ 141 w 154"/>
                <a:gd name="T23" fmla="*/ 144 h 218"/>
                <a:gd name="T24" fmla="*/ 77 w 154"/>
                <a:gd name="T25" fmla="*/ 20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4" h="218">
                  <a:moveTo>
                    <a:pt x="77" y="0"/>
                  </a:moveTo>
                  <a:cubicBezTo>
                    <a:pt x="77" y="0"/>
                    <a:pt x="77" y="0"/>
                    <a:pt x="77" y="0"/>
                  </a:cubicBezTo>
                  <a:cubicBezTo>
                    <a:pt x="75" y="0"/>
                    <a:pt x="73" y="1"/>
                    <a:pt x="72" y="2"/>
                  </a:cubicBezTo>
                  <a:cubicBezTo>
                    <a:pt x="69" y="6"/>
                    <a:pt x="0" y="92"/>
                    <a:pt x="0" y="144"/>
                  </a:cubicBezTo>
                  <a:cubicBezTo>
                    <a:pt x="0" y="186"/>
                    <a:pt x="33" y="218"/>
                    <a:pt x="77" y="218"/>
                  </a:cubicBezTo>
                  <a:cubicBezTo>
                    <a:pt x="121" y="218"/>
                    <a:pt x="154" y="186"/>
                    <a:pt x="154" y="144"/>
                  </a:cubicBezTo>
                  <a:cubicBezTo>
                    <a:pt x="154" y="92"/>
                    <a:pt x="85" y="6"/>
                    <a:pt x="83" y="2"/>
                  </a:cubicBezTo>
                  <a:cubicBezTo>
                    <a:pt x="81" y="1"/>
                    <a:pt x="79" y="0"/>
                    <a:pt x="77" y="0"/>
                  </a:cubicBezTo>
                  <a:close/>
                  <a:moveTo>
                    <a:pt x="77" y="205"/>
                  </a:moveTo>
                  <a:cubicBezTo>
                    <a:pt x="41" y="205"/>
                    <a:pt x="14" y="179"/>
                    <a:pt x="13" y="144"/>
                  </a:cubicBezTo>
                  <a:cubicBezTo>
                    <a:pt x="13" y="104"/>
                    <a:pt x="61" y="39"/>
                    <a:pt x="77" y="18"/>
                  </a:cubicBezTo>
                  <a:cubicBezTo>
                    <a:pt x="93" y="39"/>
                    <a:pt x="141" y="105"/>
                    <a:pt x="141" y="144"/>
                  </a:cubicBezTo>
                  <a:cubicBezTo>
                    <a:pt x="141" y="179"/>
                    <a:pt x="114" y="205"/>
                    <a:pt x="77" y="2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38" name="Freeform 151"/>
          <p:cNvSpPr>
            <a:spLocks noEditPoints="1"/>
          </p:cNvSpPr>
          <p:nvPr/>
        </p:nvSpPr>
        <p:spPr bwMode="auto">
          <a:xfrm>
            <a:off x="630238" y="4048125"/>
            <a:ext cx="404813" cy="403225"/>
          </a:xfrm>
          <a:custGeom>
            <a:avLst/>
            <a:gdLst>
              <a:gd name="T0" fmla="*/ 107 w 215"/>
              <a:gd name="T1" fmla="*/ 0 h 214"/>
              <a:gd name="T2" fmla="*/ 0 w 215"/>
              <a:gd name="T3" fmla="*/ 86 h 214"/>
              <a:gd name="T4" fmla="*/ 1 w 215"/>
              <a:gd name="T5" fmla="*/ 91 h 214"/>
              <a:gd name="T6" fmla="*/ 7 w 215"/>
              <a:gd name="T7" fmla="*/ 94 h 214"/>
              <a:gd name="T8" fmla="*/ 100 w 215"/>
              <a:gd name="T9" fmla="*/ 94 h 214"/>
              <a:gd name="T10" fmla="*/ 100 w 215"/>
              <a:gd name="T11" fmla="*/ 194 h 214"/>
              <a:gd name="T12" fmla="*/ 121 w 215"/>
              <a:gd name="T13" fmla="*/ 214 h 214"/>
              <a:gd name="T14" fmla="*/ 141 w 215"/>
              <a:gd name="T15" fmla="*/ 194 h 214"/>
              <a:gd name="T16" fmla="*/ 134 w 215"/>
              <a:gd name="T17" fmla="*/ 188 h 214"/>
              <a:gd name="T18" fmla="*/ 127 w 215"/>
              <a:gd name="T19" fmla="*/ 194 h 214"/>
              <a:gd name="T20" fmla="*/ 121 w 215"/>
              <a:gd name="T21" fmla="*/ 201 h 214"/>
              <a:gd name="T22" fmla="*/ 114 w 215"/>
              <a:gd name="T23" fmla="*/ 194 h 214"/>
              <a:gd name="T24" fmla="*/ 114 w 215"/>
              <a:gd name="T25" fmla="*/ 94 h 214"/>
              <a:gd name="T26" fmla="*/ 208 w 215"/>
              <a:gd name="T27" fmla="*/ 94 h 214"/>
              <a:gd name="T28" fmla="*/ 208 w 215"/>
              <a:gd name="T29" fmla="*/ 94 h 214"/>
              <a:gd name="T30" fmla="*/ 215 w 215"/>
              <a:gd name="T31" fmla="*/ 87 h 214"/>
              <a:gd name="T32" fmla="*/ 214 w 215"/>
              <a:gd name="T33" fmla="*/ 85 h 214"/>
              <a:gd name="T34" fmla="*/ 107 w 215"/>
              <a:gd name="T35" fmla="*/ 0 h 214"/>
              <a:gd name="T36" fmla="*/ 15 w 215"/>
              <a:gd name="T37" fmla="*/ 80 h 214"/>
              <a:gd name="T38" fmla="*/ 107 w 215"/>
              <a:gd name="T39" fmla="*/ 13 h 214"/>
              <a:gd name="T40" fmla="*/ 199 w 215"/>
              <a:gd name="T41" fmla="*/ 80 h 214"/>
              <a:gd name="T42" fmla="*/ 15 w 215"/>
              <a:gd name="T43" fmla="*/ 80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15" h="214">
                <a:moveTo>
                  <a:pt x="107" y="0"/>
                </a:moveTo>
                <a:cubicBezTo>
                  <a:pt x="15" y="0"/>
                  <a:pt x="0" y="85"/>
                  <a:pt x="0" y="86"/>
                </a:cubicBezTo>
                <a:cubicBezTo>
                  <a:pt x="0" y="88"/>
                  <a:pt x="0" y="90"/>
                  <a:pt x="1" y="91"/>
                </a:cubicBezTo>
                <a:cubicBezTo>
                  <a:pt x="3" y="93"/>
                  <a:pt x="5" y="94"/>
                  <a:pt x="7" y="94"/>
                </a:cubicBezTo>
                <a:cubicBezTo>
                  <a:pt x="100" y="94"/>
                  <a:pt x="100" y="94"/>
                  <a:pt x="100" y="94"/>
                </a:cubicBezTo>
                <a:cubicBezTo>
                  <a:pt x="100" y="194"/>
                  <a:pt x="100" y="194"/>
                  <a:pt x="100" y="194"/>
                </a:cubicBezTo>
                <a:cubicBezTo>
                  <a:pt x="100" y="205"/>
                  <a:pt x="109" y="214"/>
                  <a:pt x="121" y="214"/>
                </a:cubicBezTo>
                <a:cubicBezTo>
                  <a:pt x="132" y="214"/>
                  <a:pt x="141" y="205"/>
                  <a:pt x="141" y="194"/>
                </a:cubicBezTo>
                <a:cubicBezTo>
                  <a:pt x="141" y="191"/>
                  <a:pt x="138" y="188"/>
                  <a:pt x="134" y="188"/>
                </a:cubicBezTo>
                <a:cubicBezTo>
                  <a:pt x="130" y="188"/>
                  <a:pt x="127" y="191"/>
                  <a:pt x="127" y="194"/>
                </a:cubicBezTo>
                <a:cubicBezTo>
                  <a:pt x="127" y="198"/>
                  <a:pt x="124" y="201"/>
                  <a:pt x="121" y="201"/>
                </a:cubicBezTo>
                <a:cubicBezTo>
                  <a:pt x="117" y="201"/>
                  <a:pt x="114" y="198"/>
                  <a:pt x="114" y="194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208" y="94"/>
                  <a:pt x="208" y="94"/>
                  <a:pt x="208" y="94"/>
                </a:cubicBezTo>
                <a:cubicBezTo>
                  <a:pt x="208" y="94"/>
                  <a:pt x="208" y="94"/>
                  <a:pt x="208" y="94"/>
                </a:cubicBezTo>
                <a:cubicBezTo>
                  <a:pt x="212" y="94"/>
                  <a:pt x="215" y="91"/>
                  <a:pt x="215" y="87"/>
                </a:cubicBezTo>
                <a:cubicBezTo>
                  <a:pt x="215" y="86"/>
                  <a:pt x="214" y="85"/>
                  <a:pt x="214" y="85"/>
                </a:cubicBezTo>
                <a:cubicBezTo>
                  <a:pt x="212" y="75"/>
                  <a:pt x="193" y="0"/>
                  <a:pt x="107" y="0"/>
                </a:cubicBezTo>
                <a:close/>
                <a:moveTo>
                  <a:pt x="15" y="80"/>
                </a:moveTo>
                <a:cubicBezTo>
                  <a:pt x="21" y="61"/>
                  <a:pt x="42" y="13"/>
                  <a:pt x="107" y="13"/>
                </a:cubicBezTo>
                <a:cubicBezTo>
                  <a:pt x="173" y="13"/>
                  <a:pt x="194" y="61"/>
                  <a:pt x="199" y="80"/>
                </a:cubicBezTo>
                <a:lnTo>
                  <a:pt x="15" y="8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601" name="Group 600"/>
          <p:cNvGrpSpPr/>
          <p:nvPr/>
        </p:nvGrpSpPr>
        <p:grpSpPr>
          <a:xfrm>
            <a:off x="4397375" y="3424238"/>
            <a:ext cx="352425" cy="403225"/>
            <a:chOff x="4397375" y="3424238"/>
            <a:chExt cx="352425" cy="403225"/>
          </a:xfrm>
        </p:grpSpPr>
        <p:sp>
          <p:nvSpPr>
            <p:cNvPr id="539" name="Freeform 152"/>
            <p:cNvSpPr>
              <a:spLocks noEditPoints="1"/>
            </p:cNvSpPr>
            <p:nvPr/>
          </p:nvSpPr>
          <p:spPr bwMode="auto">
            <a:xfrm>
              <a:off x="4397375" y="3424238"/>
              <a:ext cx="352425" cy="403225"/>
            </a:xfrm>
            <a:custGeom>
              <a:avLst/>
              <a:gdLst>
                <a:gd name="T0" fmla="*/ 181 w 188"/>
                <a:gd name="T1" fmla="*/ 154 h 214"/>
                <a:gd name="T2" fmla="*/ 94 w 188"/>
                <a:gd name="T3" fmla="*/ 154 h 214"/>
                <a:gd name="T4" fmla="*/ 94 w 188"/>
                <a:gd name="T5" fmla="*/ 6 h 214"/>
                <a:gd name="T6" fmla="*/ 87 w 188"/>
                <a:gd name="T7" fmla="*/ 0 h 214"/>
                <a:gd name="T8" fmla="*/ 81 w 188"/>
                <a:gd name="T9" fmla="*/ 6 h 214"/>
                <a:gd name="T10" fmla="*/ 81 w 188"/>
                <a:gd name="T11" fmla="*/ 154 h 214"/>
                <a:gd name="T12" fmla="*/ 7 w 188"/>
                <a:gd name="T13" fmla="*/ 154 h 214"/>
                <a:gd name="T14" fmla="*/ 1 w 188"/>
                <a:gd name="T15" fmla="*/ 157 h 214"/>
                <a:gd name="T16" fmla="*/ 1 w 188"/>
                <a:gd name="T17" fmla="*/ 163 h 214"/>
                <a:gd name="T18" fmla="*/ 21 w 188"/>
                <a:gd name="T19" fmla="*/ 210 h 214"/>
                <a:gd name="T20" fmla="*/ 27 w 188"/>
                <a:gd name="T21" fmla="*/ 214 h 214"/>
                <a:gd name="T22" fmla="*/ 161 w 188"/>
                <a:gd name="T23" fmla="*/ 214 h 214"/>
                <a:gd name="T24" fmla="*/ 167 w 188"/>
                <a:gd name="T25" fmla="*/ 210 h 214"/>
                <a:gd name="T26" fmla="*/ 187 w 188"/>
                <a:gd name="T27" fmla="*/ 163 h 214"/>
                <a:gd name="T28" fmla="*/ 187 w 188"/>
                <a:gd name="T29" fmla="*/ 157 h 214"/>
                <a:gd name="T30" fmla="*/ 181 w 188"/>
                <a:gd name="T31" fmla="*/ 154 h 214"/>
                <a:gd name="T32" fmla="*/ 157 w 188"/>
                <a:gd name="T33" fmla="*/ 201 h 214"/>
                <a:gd name="T34" fmla="*/ 31 w 188"/>
                <a:gd name="T35" fmla="*/ 201 h 214"/>
                <a:gd name="T36" fmla="*/ 17 w 188"/>
                <a:gd name="T37" fmla="*/ 167 h 214"/>
                <a:gd name="T38" fmla="*/ 171 w 188"/>
                <a:gd name="T39" fmla="*/ 167 h 214"/>
                <a:gd name="T40" fmla="*/ 157 w 188"/>
                <a:gd name="T41" fmla="*/ 2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8" h="214">
                  <a:moveTo>
                    <a:pt x="181" y="154"/>
                  </a:moveTo>
                  <a:cubicBezTo>
                    <a:pt x="94" y="154"/>
                    <a:pt x="94" y="154"/>
                    <a:pt x="94" y="154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3"/>
                    <a:pt x="91" y="0"/>
                    <a:pt x="87" y="0"/>
                  </a:cubicBezTo>
                  <a:cubicBezTo>
                    <a:pt x="84" y="0"/>
                    <a:pt x="81" y="3"/>
                    <a:pt x="81" y="6"/>
                  </a:cubicBezTo>
                  <a:cubicBezTo>
                    <a:pt x="81" y="154"/>
                    <a:pt x="81" y="154"/>
                    <a:pt x="81" y="154"/>
                  </a:cubicBezTo>
                  <a:cubicBezTo>
                    <a:pt x="7" y="154"/>
                    <a:pt x="7" y="154"/>
                    <a:pt x="7" y="154"/>
                  </a:cubicBezTo>
                  <a:cubicBezTo>
                    <a:pt x="4" y="154"/>
                    <a:pt x="2" y="155"/>
                    <a:pt x="1" y="157"/>
                  </a:cubicBezTo>
                  <a:cubicBezTo>
                    <a:pt x="0" y="159"/>
                    <a:pt x="0" y="161"/>
                    <a:pt x="1" y="163"/>
                  </a:cubicBezTo>
                  <a:cubicBezTo>
                    <a:pt x="21" y="210"/>
                    <a:pt x="21" y="210"/>
                    <a:pt x="21" y="210"/>
                  </a:cubicBezTo>
                  <a:cubicBezTo>
                    <a:pt x="22" y="213"/>
                    <a:pt x="24" y="214"/>
                    <a:pt x="27" y="214"/>
                  </a:cubicBezTo>
                  <a:cubicBezTo>
                    <a:pt x="161" y="214"/>
                    <a:pt x="161" y="214"/>
                    <a:pt x="161" y="214"/>
                  </a:cubicBezTo>
                  <a:cubicBezTo>
                    <a:pt x="164" y="214"/>
                    <a:pt x="166" y="213"/>
                    <a:pt x="167" y="210"/>
                  </a:cubicBezTo>
                  <a:cubicBezTo>
                    <a:pt x="187" y="163"/>
                    <a:pt x="187" y="163"/>
                    <a:pt x="187" y="163"/>
                  </a:cubicBezTo>
                  <a:cubicBezTo>
                    <a:pt x="188" y="161"/>
                    <a:pt x="188" y="159"/>
                    <a:pt x="187" y="157"/>
                  </a:cubicBezTo>
                  <a:cubicBezTo>
                    <a:pt x="186" y="155"/>
                    <a:pt x="183" y="154"/>
                    <a:pt x="181" y="154"/>
                  </a:cubicBezTo>
                  <a:close/>
                  <a:moveTo>
                    <a:pt x="157" y="201"/>
                  </a:moveTo>
                  <a:cubicBezTo>
                    <a:pt x="31" y="201"/>
                    <a:pt x="31" y="201"/>
                    <a:pt x="31" y="201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1" y="167"/>
                    <a:pt x="171" y="167"/>
                    <a:pt x="171" y="167"/>
                  </a:cubicBezTo>
                  <a:lnTo>
                    <a:pt x="157" y="2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0" name="Freeform 153"/>
            <p:cNvSpPr>
              <a:spLocks noEditPoints="1"/>
            </p:cNvSpPr>
            <p:nvPr/>
          </p:nvSpPr>
          <p:spPr bwMode="auto">
            <a:xfrm>
              <a:off x="4435475" y="3549650"/>
              <a:ext cx="101600" cy="150813"/>
            </a:xfrm>
            <a:custGeom>
              <a:avLst/>
              <a:gdLst>
                <a:gd name="T0" fmla="*/ 41 w 54"/>
                <a:gd name="T1" fmla="*/ 4 h 81"/>
                <a:gd name="T2" fmla="*/ 1 w 54"/>
                <a:gd name="T3" fmla="*/ 71 h 81"/>
                <a:gd name="T4" fmla="*/ 1 w 54"/>
                <a:gd name="T5" fmla="*/ 78 h 81"/>
                <a:gd name="T6" fmla="*/ 7 w 54"/>
                <a:gd name="T7" fmla="*/ 81 h 81"/>
                <a:gd name="T8" fmla="*/ 47 w 54"/>
                <a:gd name="T9" fmla="*/ 81 h 81"/>
                <a:gd name="T10" fmla="*/ 54 w 54"/>
                <a:gd name="T11" fmla="*/ 74 h 81"/>
                <a:gd name="T12" fmla="*/ 54 w 54"/>
                <a:gd name="T13" fmla="*/ 7 h 81"/>
                <a:gd name="T14" fmla="*/ 49 w 54"/>
                <a:gd name="T15" fmla="*/ 1 h 81"/>
                <a:gd name="T16" fmla="*/ 41 w 54"/>
                <a:gd name="T17" fmla="*/ 4 h 81"/>
                <a:gd name="T18" fmla="*/ 40 w 54"/>
                <a:gd name="T19" fmla="*/ 68 h 81"/>
                <a:gd name="T20" fmla="*/ 19 w 54"/>
                <a:gd name="T21" fmla="*/ 68 h 81"/>
                <a:gd name="T22" fmla="*/ 40 w 54"/>
                <a:gd name="T23" fmla="*/ 32 h 81"/>
                <a:gd name="T24" fmla="*/ 40 w 54"/>
                <a:gd name="T25" fmla="*/ 6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1">
                  <a:moveTo>
                    <a:pt x="41" y="4"/>
                  </a:moveTo>
                  <a:cubicBezTo>
                    <a:pt x="1" y="71"/>
                    <a:pt x="1" y="71"/>
                    <a:pt x="1" y="71"/>
                  </a:cubicBezTo>
                  <a:cubicBezTo>
                    <a:pt x="0" y="73"/>
                    <a:pt x="0" y="76"/>
                    <a:pt x="1" y="78"/>
                  </a:cubicBezTo>
                  <a:cubicBezTo>
                    <a:pt x="2" y="80"/>
                    <a:pt x="4" y="81"/>
                    <a:pt x="7" y="81"/>
                  </a:cubicBezTo>
                  <a:cubicBezTo>
                    <a:pt x="47" y="81"/>
                    <a:pt x="47" y="81"/>
                    <a:pt x="47" y="81"/>
                  </a:cubicBezTo>
                  <a:cubicBezTo>
                    <a:pt x="51" y="81"/>
                    <a:pt x="54" y="78"/>
                    <a:pt x="54" y="74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4"/>
                    <a:pt x="52" y="2"/>
                    <a:pt x="49" y="1"/>
                  </a:cubicBezTo>
                  <a:cubicBezTo>
                    <a:pt x="46" y="0"/>
                    <a:pt x="43" y="1"/>
                    <a:pt x="41" y="4"/>
                  </a:cubicBezTo>
                  <a:close/>
                  <a:moveTo>
                    <a:pt x="40" y="68"/>
                  </a:moveTo>
                  <a:cubicBezTo>
                    <a:pt x="19" y="68"/>
                    <a:pt x="19" y="68"/>
                    <a:pt x="19" y="68"/>
                  </a:cubicBezTo>
                  <a:cubicBezTo>
                    <a:pt x="40" y="32"/>
                    <a:pt x="40" y="32"/>
                    <a:pt x="40" y="32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1" name="Freeform 154"/>
            <p:cNvSpPr>
              <a:spLocks noEditPoints="1"/>
            </p:cNvSpPr>
            <p:nvPr/>
          </p:nvSpPr>
          <p:spPr bwMode="auto">
            <a:xfrm>
              <a:off x="4586288" y="3424238"/>
              <a:ext cx="127000" cy="276225"/>
            </a:xfrm>
            <a:custGeom>
              <a:avLst/>
              <a:gdLst>
                <a:gd name="T0" fmla="*/ 0 w 67"/>
                <a:gd name="T1" fmla="*/ 6 h 147"/>
                <a:gd name="T2" fmla="*/ 0 w 67"/>
                <a:gd name="T3" fmla="*/ 140 h 147"/>
                <a:gd name="T4" fmla="*/ 6 w 67"/>
                <a:gd name="T5" fmla="*/ 147 h 147"/>
                <a:gd name="T6" fmla="*/ 67 w 67"/>
                <a:gd name="T7" fmla="*/ 73 h 147"/>
                <a:gd name="T8" fmla="*/ 6 w 67"/>
                <a:gd name="T9" fmla="*/ 0 h 147"/>
                <a:gd name="T10" fmla="*/ 0 w 67"/>
                <a:gd name="T11" fmla="*/ 6 h 147"/>
                <a:gd name="T12" fmla="*/ 13 w 67"/>
                <a:gd name="T13" fmla="*/ 14 h 147"/>
                <a:gd name="T14" fmla="*/ 53 w 67"/>
                <a:gd name="T15" fmla="*/ 73 h 147"/>
                <a:gd name="T16" fmla="*/ 13 w 67"/>
                <a:gd name="T17" fmla="*/ 133 h 147"/>
                <a:gd name="T18" fmla="*/ 13 w 67"/>
                <a:gd name="T19" fmla="*/ 1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147">
                  <a:moveTo>
                    <a:pt x="0" y="6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4"/>
                    <a:pt x="3" y="147"/>
                    <a:pt x="6" y="147"/>
                  </a:cubicBezTo>
                  <a:cubicBezTo>
                    <a:pt x="7" y="147"/>
                    <a:pt x="67" y="146"/>
                    <a:pt x="67" y="73"/>
                  </a:cubicBezTo>
                  <a:cubicBezTo>
                    <a:pt x="67" y="0"/>
                    <a:pt x="7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lose/>
                  <a:moveTo>
                    <a:pt x="13" y="14"/>
                  </a:moveTo>
                  <a:cubicBezTo>
                    <a:pt x="26" y="16"/>
                    <a:pt x="53" y="27"/>
                    <a:pt x="53" y="73"/>
                  </a:cubicBezTo>
                  <a:cubicBezTo>
                    <a:pt x="53" y="119"/>
                    <a:pt x="26" y="130"/>
                    <a:pt x="13" y="133"/>
                  </a:cubicBezTo>
                  <a:lnTo>
                    <a:pt x="1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4" name="Group 593"/>
          <p:cNvGrpSpPr/>
          <p:nvPr/>
        </p:nvGrpSpPr>
        <p:grpSpPr>
          <a:xfrm>
            <a:off x="5619750" y="2798763"/>
            <a:ext cx="403225" cy="404812"/>
            <a:chOff x="5619750" y="2798763"/>
            <a:chExt cx="403225" cy="404812"/>
          </a:xfrm>
        </p:grpSpPr>
        <p:sp>
          <p:nvSpPr>
            <p:cNvPr id="542" name="Freeform 155"/>
            <p:cNvSpPr>
              <a:spLocks noEditPoints="1"/>
            </p:cNvSpPr>
            <p:nvPr/>
          </p:nvSpPr>
          <p:spPr bwMode="auto">
            <a:xfrm>
              <a:off x="5708650" y="2887663"/>
              <a:ext cx="227013" cy="227013"/>
            </a:xfrm>
            <a:custGeom>
              <a:avLst/>
              <a:gdLst>
                <a:gd name="T0" fmla="*/ 60 w 121"/>
                <a:gd name="T1" fmla="*/ 0 h 121"/>
                <a:gd name="T2" fmla="*/ 0 w 121"/>
                <a:gd name="T3" fmla="*/ 61 h 121"/>
                <a:gd name="T4" fmla="*/ 60 w 121"/>
                <a:gd name="T5" fmla="*/ 121 h 121"/>
                <a:gd name="T6" fmla="*/ 121 w 121"/>
                <a:gd name="T7" fmla="*/ 61 h 121"/>
                <a:gd name="T8" fmla="*/ 60 w 121"/>
                <a:gd name="T9" fmla="*/ 0 h 121"/>
                <a:gd name="T10" fmla="*/ 60 w 121"/>
                <a:gd name="T11" fmla="*/ 108 h 121"/>
                <a:gd name="T12" fmla="*/ 13 w 121"/>
                <a:gd name="T13" fmla="*/ 61 h 121"/>
                <a:gd name="T14" fmla="*/ 60 w 121"/>
                <a:gd name="T15" fmla="*/ 14 h 121"/>
                <a:gd name="T16" fmla="*/ 107 w 121"/>
                <a:gd name="T17" fmla="*/ 61 h 121"/>
                <a:gd name="T18" fmla="*/ 60 w 121"/>
                <a:gd name="T19" fmla="*/ 10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21">
                  <a:moveTo>
                    <a:pt x="60" y="0"/>
                  </a:moveTo>
                  <a:cubicBezTo>
                    <a:pt x="27" y="0"/>
                    <a:pt x="0" y="28"/>
                    <a:pt x="0" y="61"/>
                  </a:cubicBezTo>
                  <a:cubicBezTo>
                    <a:pt x="0" y="94"/>
                    <a:pt x="27" y="121"/>
                    <a:pt x="60" y="121"/>
                  </a:cubicBezTo>
                  <a:cubicBezTo>
                    <a:pt x="93" y="121"/>
                    <a:pt x="121" y="94"/>
                    <a:pt x="121" y="61"/>
                  </a:cubicBezTo>
                  <a:cubicBezTo>
                    <a:pt x="121" y="28"/>
                    <a:pt x="93" y="0"/>
                    <a:pt x="60" y="0"/>
                  </a:cubicBezTo>
                  <a:close/>
                  <a:moveTo>
                    <a:pt x="60" y="108"/>
                  </a:moveTo>
                  <a:cubicBezTo>
                    <a:pt x="34" y="108"/>
                    <a:pt x="13" y="87"/>
                    <a:pt x="13" y="61"/>
                  </a:cubicBezTo>
                  <a:cubicBezTo>
                    <a:pt x="13" y="35"/>
                    <a:pt x="34" y="14"/>
                    <a:pt x="60" y="14"/>
                  </a:cubicBezTo>
                  <a:cubicBezTo>
                    <a:pt x="86" y="14"/>
                    <a:pt x="107" y="35"/>
                    <a:pt x="107" y="61"/>
                  </a:cubicBezTo>
                  <a:cubicBezTo>
                    <a:pt x="107" y="87"/>
                    <a:pt x="86" y="108"/>
                    <a:pt x="60" y="10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3" name="Freeform 156"/>
            <p:cNvSpPr>
              <a:spLocks/>
            </p:cNvSpPr>
            <p:nvPr/>
          </p:nvSpPr>
          <p:spPr bwMode="auto">
            <a:xfrm>
              <a:off x="5807075" y="2798763"/>
              <a:ext cx="26988" cy="77788"/>
            </a:xfrm>
            <a:custGeom>
              <a:avLst/>
              <a:gdLst>
                <a:gd name="T0" fmla="*/ 0 w 14"/>
                <a:gd name="T1" fmla="*/ 7 h 41"/>
                <a:gd name="T2" fmla="*/ 0 w 14"/>
                <a:gd name="T3" fmla="*/ 34 h 41"/>
                <a:gd name="T4" fmla="*/ 7 w 14"/>
                <a:gd name="T5" fmla="*/ 41 h 41"/>
                <a:gd name="T6" fmla="*/ 14 w 14"/>
                <a:gd name="T7" fmla="*/ 34 h 41"/>
                <a:gd name="T8" fmla="*/ 14 w 14"/>
                <a:gd name="T9" fmla="*/ 7 h 41"/>
                <a:gd name="T10" fmla="*/ 7 w 14"/>
                <a:gd name="T11" fmla="*/ 0 h 41"/>
                <a:gd name="T12" fmla="*/ 0 w 14"/>
                <a:gd name="T13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1">
                  <a:moveTo>
                    <a:pt x="0" y="7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3" y="41"/>
                    <a:pt x="7" y="41"/>
                  </a:cubicBezTo>
                  <a:cubicBezTo>
                    <a:pt x="11" y="41"/>
                    <a:pt x="14" y="38"/>
                    <a:pt x="14" y="3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4"/>
                    <a:pt x="11" y="0"/>
                    <a:pt x="7" y="0"/>
                  </a:cubicBezTo>
                  <a:cubicBezTo>
                    <a:pt x="3" y="0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4" name="Freeform 157"/>
            <p:cNvSpPr>
              <a:spLocks/>
            </p:cNvSpPr>
            <p:nvPr/>
          </p:nvSpPr>
          <p:spPr bwMode="auto">
            <a:xfrm>
              <a:off x="5807075" y="3127375"/>
              <a:ext cx="26988" cy="76200"/>
            </a:xfrm>
            <a:custGeom>
              <a:avLst/>
              <a:gdLst>
                <a:gd name="T0" fmla="*/ 7 w 14"/>
                <a:gd name="T1" fmla="*/ 0 h 40"/>
                <a:gd name="T2" fmla="*/ 0 w 14"/>
                <a:gd name="T3" fmla="*/ 7 h 40"/>
                <a:gd name="T4" fmla="*/ 0 w 14"/>
                <a:gd name="T5" fmla="*/ 33 h 40"/>
                <a:gd name="T6" fmla="*/ 7 w 14"/>
                <a:gd name="T7" fmla="*/ 40 h 40"/>
                <a:gd name="T8" fmla="*/ 14 w 14"/>
                <a:gd name="T9" fmla="*/ 33 h 40"/>
                <a:gd name="T10" fmla="*/ 14 w 14"/>
                <a:gd name="T11" fmla="*/ 7 h 40"/>
                <a:gd name="T12" fmla="*/ 7 w 1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0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11" y="40"/>
                    <a:pt x="14" y="37"/>
                    <a:pt x="14" y="33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5" name="Freeform 158"/>
            <p:cNvSpPr>
              <a:spLocks/>
            </p:cNvSpPr>
            <p:nvPr/>
          </p:nvSpPr>
          <p:spPr bwMode="auto">
            <a:xfrm>
              <a:off x="5946775" y="2989263"/>
              <a:ext cx="76200" cy="25400"/>
            </a:xfrm>
            <a:custGeom>
              <a:avLst/>
              <a:gdLst>
                <a:gd name="T0" fmla="*/ 34 w 41"/>
                <a:gd name="T1" fmla="*/ 0 h 14"/>
                <a:gd name="T2" fmla="*/ 7 w 41"/>
                <a:gd name="T3" fmla="*/ 0 h 14"/>
                <a:gd name="T4" fmla="*/ 0 w 41"/>
                <a:gd name="T5" fmla="*/ 7 h 14"/>
                <a:gd name="T6" fmla="*/ 7 w 41"/>
                <a:gd name="T7" fmla="*/ 14 h 14"/>
                <a:gd name="T8" fmla="*/ 34 w 41"/>
                <a:gd name="T9" fmla="*/ 14 h 14"/>
                <a:gd name="T10" fmla="*/ 41 w 41"/>
                <a:gd name="T11" fmla="*/ 7 h 14"/>
                <a:gd name="T12" fmla="*/ 34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8" y="14"/>
                    <a:pt x="41" y="11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6" name="Freeform 159"/>
            <p:cNvSpPr>
              <a:spLocks/>
            </p:cNvSpPr>
            <p:nvPr/>
          </p:nvSpPr>
          <p:spPr bwMode="auto">
            <a:xfrm>
              <a:off x="5619750" y="2989263"/>
              <a:ext cx="74613" cy="25400"/>
            </a:xfrm>
            <a:custGeom>
              <a:avLst/>
              <a:gdLst>
                <a:gd name="T0" fmla="*/ 40 w 40"/>
                <a:gd name="T1" fmla="*/ 7 h 14"/>
                <a:gd name="T2" fmla="*/ 33 w 40"/>
                <a:gd name="T3" fmla="*/ 0 h 14"/>
                <a:gd name="T4" fmla="*/ 7 w 40"/>
                <a:gd name="T5" fmla="*/ 0 h 14"/>
                <a:gd name="T6" fmla="*/ 0 w 40"/>
                <a:gd name="T7" fmla="*/ 7 h 14"/>
                <a:gd name="T8" fmla="*/ 7 w 40"/>
                <a:gd name="T9" fmla="*/ 14 h 14"/>
                <a:gd name="T10" fmla="*/ 33 w 40"/>
                <a:gd name="T11" fmla="*/ 14 h 14"/>
                <a:gd name="T12" fmla="*/ 40 w 40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4">
                  <a:moveTo>
                    <a:pt x="40" y="7"/>
                  </a:moveTo>
                  <a:cubicBezTo>
                    <a:pt x="40" y="3"/>
                    <a:pt x="37" y="0"/>
                    <a:pt x="33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7" y="14"/>
                    <a:pt x="40" y="11"/>
                    <a:pt x="40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7" name="Freeform 160"/>
            <p:cNvSpPr>
              <a:spLocks/>
            </p:cNvSpPr>
            <p:nvPr/>
          </p:nvSpPr>
          <p:spPr bwMode="auto">
            <a:xfrm>
              <a:off x="5907088" y="2860675"/>
              <a:ext cx="53975" cy="52388"/>
            </a:xfrm>
            <a:custGeom>
              <a:avLst/>
              <a:gdLst>
                <a:gd name="T0" fmla="*/ 17 w 29"/>
                <a:gd name="T1" fmla="*/ 3 h 28"/>
                <a:gd name="T2" fmla="*/ 3 w 29"/>
                <a:gd name="T3" fmla="*/ 16 h 28"/>
                <a:gd name="T4" fmla="*/ 3 w 29"/>
                <a:gd name="T5" fmla="*/ 26 h 28"/>
                <a:gd name="T6" fmla="*/ 8 w 29"/>
                <a:gd name="T7" fmla="*/ 28 h 28"/>
                <a:gd name="T8" fmla="*/ 13 w 29"/>
                <a:gd name="T9" fmla="*/ 26 h 28"/>
                <a:gd name="T10" fmla="*/ 26 w 29"/>
                <a:gd name="T11" fmla="*/ 12 h 28"/>
                <a:gd name="T12" fmla="*/ 26 w 29"/>
                <a:gd name="T13" fmla="*/ 3 h 28"/>
                <a:gd name="T14" fmla="*/ 17 w 29"/>
                <a:gd name="T1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8">
                  <a:moveTo>
                    <a:pt x="17" y="3"/>
                  </a:moveTo>
                  <a:cubicBezTo>
                    <a:pt x="3" y="16"/>
                    <a:pt x="3" y="16"/>
                    <a:pt x="3" y="16"/>
                  </a:cubicBezTo>
                  <a:cubicBezTo>
                    <a:pt x="0" y="19"/>
                    <a:pt x="0" y="23"/>
                    <a:pt x="3" y="26"/>
                  </a:cubicBezTo>
                  <a:cubicBezTo>
                    <a:pt x="4" y="27"/>
                    <a:pt x="6" y="28"/>
                    <a:pt x="8" y="28"/>
                  </a:cubicBezTo>
                  <a:cubicBezTo>
                    <a:pt x="10" y="28"/>
                    <a:pt x="11" y="27"/>
                    <a:pt x="13" y="26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9" y="10"/>
                    <a:pt x="29" y="6"/>
                    <a:pt x="26" y="3"/>
                  </a:cubicBezTo>
                  <a:cubicBezTo>
                    <a:pt x="23" y="0"/>
                    <a:pt x="19" y="0"/>
                    <a:pt x="17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8" name="Freeform 161"/>
            <p:cNvSpPr>
              <a:spLocks/>
            </p:cNvSpPr>
            <p:nvPr/>
          </p:nvSpPr>
          <p:spPr bwMode="auto">
            <a:xfrm>
              <a:off x="5681663" y="3089275"/>
              <a:ext cx="52388" cy="52388"/>
            </a:xfrm>
            <a:custGeom>
              <a:avLst/>
              <a:gdLst>
                <a:gd name="T0" fmla="*/ 16 w 28"/>
                <a:gd name="T1" fmla="*/ 3 h 28"/>
                <a:gd name="T2" fmla="*/ 2 w 28"/>
                <a:gd name="T3" fmla="*/ 16 h 28"/>
                <a:gd name="T4" fmla="*/ 2 w 28"/>
                <a:gd name="T5" fmla="*/ 26 h 28"/>
                <a:gd name="T6" fmla="*/ 7 w 28"/>
                <a:gd name="T7" fmla="*/ 28 h 28"/>
                <a:gd name="T8" fmla="*/ 12 w 28"/>
                <a:gd name="T9" fmla="*/ 26 h 28"/>
                <a:gd name="T10" fmla="*/ 25 w 28"/>
                <a:gd name="T11" fmla="*/ 12 h 28"/>
                <a:gd name="T12" fmla="*/ 25 w 28"/>
                <a:gd name="T13" fmla="*/ 3 h 28"/>
                <a:gd name="T14" fmla="*/ 16 w 28"/>
                <a:gd name="T1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16" y="3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0" y="19"/>
                    <a:pt x="0" y="23"/>
                    <a:pt x="2" y="26"/>
                  </a:cubicBezTo>
                  <a:cubicBezTo>
                    <a:pt x="4" y="27"/>
                    <a:pt x="5" y="28"/>
                    <a:pt x="7" y="28"/>
                  </a:cubicBezTo>
                  <a:cubicBezTo>
                    <a:pt x="9" y="28"/>
                    <a:pt x="11" y="27"/>
                    <a:pt x="12" y="26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8" y="10"/>
                    <a:pt x="28" y="5"/>
                    <a:pt x="25" y="3"/>
                  </a:cubicBezTo>
                  <a:cubicBezTo>
                    <a:pt x="23" y="0"/>
                    <a:pt x="18" y="0"/>
                    <a:pt x="16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9" name="Freeform 162"/>
            <p:cNvSpPr>
              <a:spLocks/>
            </p:cNvSpPr>
            <p:nvPr/>
          </p:nvSpPr>
          <p:spPr bwMode="auto">
            <a:xfrm>
              <a:off x="5907088" y="3089275"/>
              <a:ext cx="53975" cy="52388"/>
            </a:xfrm>
            <a:custGeom>
              <a:avLst/>
              <a:gdLst>
                <a:gd name="T0" fmla="*/ 13 w 29"/>
                <a:gd name="T1" fmla="*/ 3 h 28"/>
                <a:gd name="T2" fmla="*/ 3 w 29"/>
                <a:gd name="T3" fmla="*/ 3 h 28"/>
                <a:gd name="T4" fmla="*/ 3 w 29"/>
                <a:gd name="T5" fmla="*/ 12 h 28"/>
                <a:gd name="T6" fmla="*/ 17 w 29"/>
                <a:gd name="T7" fmla="*/ 26 h 28"/>
                <a:gd name="T8" fmla="*/ 21 w 29"/>
                <a:gd name="T9" fmla="*/ 28 h 28"/>
                <a:gd name="T10" fmla="*/ 26 w 29"/>
                <a:gd name="T11" fmla="*/ 26 h 28"/>
                <a:gd name="T12" fmla="*/ 26 w 29"/>
                <a:gd name="T13" fmla="*/ 16 h 28"/>
                <a:gd name="T14" fmla="*/ 13 w 29"/>
                <a:gd name="T1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8">
                  <a:moveTo>
                    <a:pt x="13" y="3"/>
                  </a:moveTo>
                  <a:cubicBezTo>
                    <a:pt x="10" y="0"/>
                    <a:pt x="6" y="0"/>
                    <a:pt x="3" y="3"/>
                  </a:cubicBezTo>
                  <a:cubicBezTo>
                    <a:pt x="0" y="5"/>
                    <a:pt x="0" y="10"/>
                    <a:pt x="3" y="12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7"/>
                    <a:pt x="20" y="28"/>
                    <a:pt x="21" y="28"/>
                  </a:cubicBezTo>
                  <a:cubicBezTo>
                    <a:pt x="23" y="28"/>
                    <a:pt x="25" y="27"/>
                    <a:pt x="26" y="26"/>
                  </a:cubicBezTo>
                  <a:cubicBezTo>
                    <a:pt x="29" y="23"/>
                    <a:pt x="29" y="19"/>
                    <a:pt x="26" y="16"/>
                  </a:cubicBezTo>
                  <a:lnTo>
                    <a:pt x="1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0" name="Freeform 163"/>
            <p:cNvSpPr>
              <a:spLocks/>
            </p:cNvSpPr>
            <p:nvPr/>
          </p:nvSpPr>
          <p:spPr bwMode="auto">
            <a:xfrm>
              <a:off x="5681663" y="2860675"/>
              <a:ext cx="52388" cy="52388"/>
            </a:xfrm>
            <a:custGeom>
              <a:avLst/>
              <a:gdLst>
                <a:gd name="T0" fmla="*/ 2 w 28"/>
                <a:gd name="T1" fmla="*/ 3 h 28"/>
                <a:gd name="T2" fmla="*/ 2 w 28"/>
                <a:gd name="T3" fmla="*/ 12 h 28"/>
                <a:gd name="T4" fmla="*/ 16 w 28"/>
                <a:gd name="T5" fmla="*/ 26 h 28"/>
                <a:gd name="T6" fmla="*/ 21 w 28"/>
                <a:gd name="T7" fmla="*/ 28 h 28"/>
                <a:gd name="T8" fmla="*/ 25 w 28"/>
                <a:gd name="T9" fmla="*/ 26 h 28"/>
                <a:gd name="T10" fmla="*/ 25 w 28"/>
                <a:gd name="T11" fmla="*/ 16 h 28"/>
                <a:gd name="T12" fmla="*/ 12 w 28"/>
                <a:gd name="T13" fmla="*/ 3 h 28"/>
                <a:gd name="T14" fmla="*/ 2 w 28"/>
                <a:gd name="T1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8">
                  <a:moveTo>
                    <a:pt x="2" y="3"/>
                  </a:moveTo>
                  <a:cubicBezTo>
                    <a:pt x="0" y="6"/>
                    <a:pt x="0" y="10"/>
                    <a:pt x="2" y="12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7" y="27"/>
                    <a:pt x="19" y="28"/>
                    <a:pt x="21" y="28"/>
                  </a:cubicBezTo>
                  <a:cubicBezTo>
                    <a:pt x="22" y="28"/>
                    <a:pt x="24" y="27"/>
                    <a:pt x="25" y="26"/>
                  </a:cubicBezTo>
                  <a:cubicBezTo>
                    <a:pt x="28" y="23"/>
                    <a:pt x="28" y="19"/>
                    <a:pt x="25" y="16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3" name="Group 592"/>
          <p:cNvGrpSpPr/>
          <p:nvPr/>
        </p:nvGrpSpPr>
        <p:grpSpPr>
          <a:xfrm>
            <a:off x="4995863" y="2849563"/>
            <a:ext cx="401637" cy="303213"/>
            <a:chOff x="4995863" y="2849563"/>
            <a:chExt cx="401637" cy="303213"/>
          </a:xfrm>
        </p:grpSpPr>
        <p:sp>
          <p:nvSpPr>
            <p:cNvPr id="551" name="Freeform 164"/>
            <p:cNvSpPr>
              <a:spLocks noEditPoints="1"/>
            </p:cNvSpPr>
            <p:nvPr/>
          </p:nvSpPr>
          <p:spPr bwMode="auto">
            <a:xfrm>
              <a:off x="4995863" y="2913063"/>
              <a:ext cx="354013" cy="239713"/>
            </a:xfrm>
            <a:custGeom>
              <a:avLst/>
              <a:gdLst>
                <a:gd name="T0" fmla="*/ 167 w 188"/>
                <a:gd name="T1" fmla="*/ 71 h 127"/>
                <a:gd name="T2" fmla="*/ 167 w 188"/>
                <a:gd name="T3" fmla="*/ 71 h 127"/>
                <a:gd name="T4" fmla="*/ 181 w 188"/>
                <a:gd name="T5" fmla="*/ 43 h 127"/>
                <a:gd name="T6" fmla="*/ 141 w 188"/>
                <a:gd name="T7" fmla="*/ 0 h 127"/>
                <a:gd name="T8" fmla="*/ 110 w 188"/>
                <a:gd name="T9" fmla="*/ 14 h 127"/>
                <a:gd name="T10" fmla="*/ 97 w 188"/>
                <a:gd name="T11" fmla="*/ 13 h 127"/>
                <a:gd name="T12" fmla="*/ 39 w 188"/>
                <a:gd name="T13" fmla="*/ 57 h 127"/>
                <a:gd name="T14" fmla="*/ 0 w 188"/>
                <a:gd name="T15" fmla="*/ 94 h 127"/>
                <a:gd name="T16" fmla="*/ 40 w 188"/>
                <a:gd name="T17" fmla="*/ 127 h 127"/>
                <a:gd name="T18" fmla="*/ 161 w 188"/>
                <a:gd name="T19" fmla="*/ 127 h 127"/>
                <a:gd name="T20" fmla="*/ 188 w 188"/>
                <a:gd name="T21" fmla="*/ 101 h 127"/>
                <a:gd name="T22" fmla="*/ 167 w 188"/>
                <a:gd name="T23" fmla="*/ 71 h 127"/>
                <a:gd name="T24" fmla="*/ 141 w 188"/>
                <a:gd name="T25" fmla="*/ 13 h 127"/>
                <a:gd name="T26" fmla="*/ 167 w 188"/>
                <a:gd name="T27" fmla="*/ 43 h 127"/>
                <a:gd name="T28" fmla="*/ 163 w 188"/>
                <a:gd name="T29" fmla="*/ 56 h 127"/>
                <a:gd name="T30" fmla="*/ 125 w 188"/>
                <a:gd name="T31" fmla="*/ 18 h 127"/>
                <a:gd name="T32" fmla="*/ 141 w 188"/>
                <a:gd name="T33" fmla="*/ 13 h 127"/>
                <a:gd name="T34" fmla="*/ 161 w 188"/>
                <a:gd name="T35" fmla="*/ 114 h 127"/>
                <a:gd name="T36" fmla="*/ 40 w 188"/>
                <a:gd name="T37" fmla="*/ 114 h 127"/>
                <a:gd name="T38" fmla="*/ 13 w 188"/>
                <a:gd name="T39" fmla="*/ 94 h 127"/>
                <a:gd name="T40" fmla="*/ 27 w 188"/>
                <a:gd name="T41" fmla="*/ 74 h 127"/>
                <a:gd name="T42" fmla="*/ 43 w 188"/>
                <a:gd name="T43" fmla="*/ 70 h 127"/>
                <a:gd name="T44" fmla="*/ 48 w 188"/>
                <a:gd name="T45" fmla="*/ 70 h 127"/>
                <a:gd name="T46" fmla="*/ 50 w 188"/>
                <a:gd name="T47" fmla="*/ 66 h 127"/>
                <a:gd name="T48" fmla="*/ 97 w 188"/>
                <a:gd name="T49" fmla="*/ 27 h 127"/>
                <a:gd name="T50" fmla="*/ 154 w 188"/>
                <a:gd name="T51" fmla="*/ 77 h 127"/>
                <a:gd name="T52" fmla="*/ 154 w 188"/>
                <a:gd name="T53" fmla="*/ 84 h 127"/>
                <a:gd name="T54" fmla="*/ 161 w 188"/>
                <a:gd name="T55" fmla="*/ 84 h 127"/>
                <a:gd name="T56" fmla="*/ 174 w 188"/>
                <a:gd name="T57" fmla="*/ 101 h 127"/>
                <a:gd name="T58" fmla="*/ 161 w 188"/>
                <a:gd name="T59" fmla="*/ 11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127">
                  <a:moveTo>
                    <a:pt x="167" y="71"/>
                  </a:moveTo>
                  <a:cubicBezTo>
                    <a:pt x="167" y="71"/>
                    <a:pt x="167" y="71"/>
                    <a:pt x="167" y="71"/>
                  </a:cubicBezTo>
                  <a:cubicBezTo>
                    <a:pt x="174" y="65"/>
                    <a:pt x="181" y="57"/>
                    <a:pt x="181" y="43"/>
                  </a:cubicBezTo>
                  <a:cubicBezTo>
                    <a:pt x="181" y="20"/>
                    <a:pt x="162" y="0"/>
                    <a:pt x="141" y="0"/>
                  </a:cubicBezTo>
                  <a:cubicBezTo>
                    <a:pt x="129" y="0"/>
                    <a:pt x="118" y="5"/>
                    <a:pt x="110" y="14"/>
                  </a:cubicBezTo>
                  <a:cubicBezTo>
                    <a:pt x="106" y="14"/>
                    <a:pt x="101" y="13"/>
                    <a:pt x="97" y="13"/>
                  </a:cubicBezTo>
                  <a:cubicBezTo>
                    <a:pt x="69" y="13"/>
                    <a:pt x="50" y="28"/>
                    <a:pt x="39" y="57"/>
                  </a:cubicBezTo>
                  <a:cubicBezTo>
                    <a:pt x="23" y="59"/>
                    <a:pt x="0" y="67"/>
                    <a:pt x="0" y="94"/>
                  </a:cubicBezTo>
                  <a:cubicBezTo>
                    <a:pt x="0" y="110"/>
                    <a:pt x="12" y="127"/>
                    <a:pt x="40" y="127"/>
                  </a:cubicBezTo>
                  <a:cubicBezTo>
                    <a:pt x="161" y="127"/>
                    <a:pt x="161" y="127"/>
                    <a:pt x="161" y="127"/>
                  </a:cubicBezTo>
                  <a:cubicBezTo>
                    <a:pt x="179" y="127"/>
                    <a:pt x="188" y="119"/>
                    <a:pt x="188" y="101"/>
                  </a:cubicBezTo>
                  <a:cubicBezTo>
                    <a:pt x="188" y="85"/>
                    <a:pt x="180" y="74"/>
                    <a:pt x="167" y="71"/>
                  </a:cubicBezTo>
                  <a:close/>
                  <a:moveTo>
                    <a:pt x="141" y="13"/>
                  </a:moveTo>
                  <a:cubicBezTo>
                    <a:pt x="156" y="13"/>
                    <a:pt x="167" y="29"/>
                    <a:pt x="167" y="43"/>
                  </a:cubicBezTo>
                  <a:cubicBezTo>
                    <a:pt x="167" y="48"/>
                    <a:pt x="166" y="52"/>
                    <a:pt x="163" y="56"/>
                  </a:cubicBezTo>
                  <a:cubicBezTo>
                    <a:pt x="157" y="38"/>
                    <a:pt x="143" y="25"/>
                    <a:pt x="125" y="18"/>
                  </a:cubicBezTo>
                  <a:cubicBezTo>
                    <a:pt x="130" y="15"/>
                    <a:pt x="135" y="13"/>
                    <a:pt x="141" y="13"/>
                  </a:cubicBezTo>
                  <a:close/>
                  <a:moveTo>
                    <a:pt x="161" y="114"/>
                  </a:moveTo>
                  <a:cubicBezTo>
                    <a:pt x="40" y="114"/>
                    <a:pt x="40" y="114"/>
                    <a:pt x="40" y="114"/>
                  </a:cubicBezTo>
                  <a:cubicBezTo>
                    <a:pt x="20" y="114"/>
                    <a:pt x="13" y="104"/>
                    <a:pt x="13" y="94"/>
                  </a:cubicBezTo>
                  <a:cubicBezTo>
                    <a:pt x="13" y="84"/>
                    <a:pt x="18" y="78"/>
                    <a:pt x="27" y="74"/>
                  </a:cubicBezTo>
                  <a:cubicBezTo>
                    <a:pt x="35" y="70"/>
                    <a:pt x="43" y="70"/>
                    <a:pt x="43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9" y="39"/>
                    <a:pt x="74" y="27"/>
                    <a:pt x="97" y="27"/>
                  </a:cubicBezTo>
                  <a:cubicBezTo>
                    <a:pt x="131" y="27"/>
                    <a:pt x="153" y="46"/>
                    <a:pt x="154" y="77"/>
                  </a:cubicBezTo>
                  <a:cubicBezTo>
                    <a:pt x="154" y="84"/>
                    <a:pt x="154" y="84"/>
                    <a:pt x="154" y="84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72" y="84"/>
                    <a:pt x="174" y="93"/>
                    <a:pt x="174" y="101"/>
                  </a:cubicBezTo>
                  <a:cubicBezTo>
                    <a:pt x="174" y="112"/>
                    <a:pt x="172" y="114"/>
                    <a:pt x="161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2" name="Freeform 165"/>
            <p:cNvSpPr>
              <a:spLocks/>
            </p:cNvSpPr>
            <p:nvPr/>
          </p:nvSpPr>
          <p:spPr bwMode="auto">
            <a:xfrm>
              <a:off x="5349875" y="2976563"/>
              <a:ext cx="47625" cy="25400"/>
            </a:xfrm>
            <a:custGeom>
              <a:avLst/>
              <a:gdLst>
                <a:gd name="T0" fmla="*/ 20 w 26"/>
                <a:gd name="T1" fmla="*/ 0 h 14"/>
                <a:gd name="T2" fmla="*/ 6 w 26"/>
                <a:gd name="T3" fmla="*/ 0 h 14"/>
                <a:gd name="T4" fmla="*/ 0 w 26"/>
                <a:gd name="T5" fmla="*/ 7 h 14"/>
                <a:gd name="T6" fmla="*/ 6 w 26"/>
                <a:gd name="T7" fmla="*/ 14 h 14"/>
                <a:gd name="T8" fmla="*/ 20 w 26"/>
                <a:gd name="T9" fmla="*/ 14 h 14"/>
                <a:gd name="T10" fmla="*/ 26 w 26"/>
                <a:gd name="T11" fmla="*/ 7 h 14"/>
                <a:gd name="T12" fmla="*/ 20 w 26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4">
                  <a:moveTo>
                    <a:pt x="20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3" y="14"/>
                    <a:pt x="26" y="11"/>
                    <a:pt x="26" y="7"/>
                  </a:cubicBezTo>
                  <a:cubicBezTo>
                    <a:pt x="26" y="3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3" name="Freeform 166"/>
            <p:cNvSpPr>
              <a:spLocks/>
            </p:cNvSpPr>
            <p:nvPr/>
          </p:nvSpPr>
          <p:spPr bwMode="auto">
            <a:xfrm>
              <a:off x="5248275" y="2849563"/>
              <a:ext cx="23813" cy="50800"/>
            </a:xfrm>
            <a:custGeom>
              <a:avLst/>
              <a:gdLst>
                <a:gd name="T0" fmla="*/ 13 w 13"/>
                <a:gd name="T1" fmla="*/ 20 h 27"/>
                <a:gd name="T2" fmla="*/ 13 w 13"/>
                <a:gd name="T3" fmla="*/ 7 h 27"/>
                <a:gd name="T4" fmla="*/ 7 w 13"/>
                <a:gd name="T5" fmla="*/ 0 h 27"/>
                <a:gd name="T6" fmla="*/ 0 w 13"/>
                <a:gd name="T7" fmla="*/ 7 h 27"/>
                <a:gd name="T8" fmla="*/ 0 w 13"/>
                <a:gd name="T9" fmla="*/ 20 h 27"/>
                <a:gd name="T10" fmla="*/ 7 w 13"/>
                <a:gd name="T11" fmla="*/ 27 h 27"/>
                <a:gd name="T12" fmla="*/ 13 w 13"/>
                <a:gd name="T13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7">
                  <a:moveTo>
                    <a:pt x="13" y="20"/>
                  </a:move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4"/>
                    <a:pt x="3" y="27"/>
                    <a:pt x="7" y="27"/>
                  </a:cubicBezTo>
                  <a:cubicBezTo>
                    <a:pt x="10" y="27"/>
                    <a:pt x="13" y="24"/>
                    <a:pt x="13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4" name="Freeform 167"/>
            <p:cNvSpPr>
              <a:spLocks/>
            </p:cNvSpPr>
            <p:nvPr/>
          </p:nvSpPr>
          <p:spPr bwMode="auto">
            <a:xfrm>
              <a:off x="5314950" y="2874963"/>
              <a:ext cx="47625" cy="44450"/>
            </a:xfrm>
            <a:custGeom>
              <a:avLst/>
              <a:gdLst>
                <a:gd name="T0" fmla="*/ 12 w 25"/>
                <a:gd name="T1" fmla="*/ 22 h 24"/>
                <a:gd name="T2" fmla="*/ 22 w 25"/>
                <a:gd name="T3" fmla="*/ 12 h 24"/>
                <a:gd name="T4" fmla="*/ 22 w 25"/>
                <a:gd name="T5" fmla="*/ 3 h 24"/>
                <a:gd name="T6" fmla="*/ 13 w 25"/>
                <a:gd name="T7" fmla="*/ 3 h 24"/>
                <a:gd name="T8" fmla="*/ 3 w 25"/>
                <a:gd name="T9" fmla="*/ 13 h 24"/>
                <a:gd name="T10" fmla="*/ 3 w 25"/>
                <a:gd name="T11" fmla="*/ 22 h 24"/>
                <a:gd name="T12" fmla="*/ 8 w 25"/>
                <a:gd name="T13" fmla="*/ 24 h 24"/>
                <a:gd name="T14" fmla="*/ 12 w 25"/>
                <a:gd name="T15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4">
                  <a:moveTo>
                    <a:pt x="12" y="22"/>
                  </a:moveTo>
                  <a:cubicBezTo>
                    <a:pt x="22" y="12"/>
                    <a:pt x="22" y="12"/>
                    <a:pt x="22" y="12"/>
                  </a:cubicBezTo>
                  <a:cubicBezTo>
                    <a:pt x="25" y="10"/>
                    <a:pt x="25" y="5"/>
                    <a:pt x="22" y="3"/>
                  </a:cubicBezTo>
                  <a:cubicBezTo>
                    <a:pt x="20" y="0"/>
                    <a:pt x="15" y="0"/>
                    <a:pt x="13" y="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15"/>
                    <a:pt x="0" y="20"/>
                    <a:pt x="3" y="22"/>
                  </a:cubicBezTo>
                  <a:cubicBezTo>
                    <a:pt x="4" y="24"/>
                    <a:pt x="6" y="24"/>
                    <a:pt x="8" y="24"/>
                  </a:cubicBezTo>
                  <a:cubicBezTo>
                    <a:pt x="9" y="24"/>
                    <a:pt x="11" y="24"/>
                    <a:pt x="12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5" name="Freeform 168"/>
            <p:cNvSpPr>
              <a:spLocks/>
            </p:cNvSpPr>
            <p:nvPr/>
          </p:nvSpPr>
          <p:spPr bwMode="auto">
            <a:xfrm>
              <a:off x="5157788" y="2874963"/>
              <a:ext cx="47625" cy="44450"/>
            </a:xfrm>
            <a:custGeom>
              <a:avLst/>
              <a:gdLst>
                <a:gd name="T0" fmla="*/ 18 w 25"/>
                <a:gd name="T1" fmla="*/ 24 h 24"/>
                <a:gd name="T2" fmla="*/ 22 w 25"/>
                <a:gd name="T3" fmla="*/ 22 h 24"/>
                <a:gd name="T4" fmla="*/ 22 w 25"/>
                <a:gd name="T5" fmla="*/ 13 h 24"/>
                <a:gd name="T6" fmla="*/ 12 w 25"/>
                <a:gd name="T7" fmla="*/ 3 h 24"/>
                <a:gd name="T8" fmla="*/ 3 w 25"/>
                <a:gd name="T9" fmla="*/ 3 h 24"/>
                <a:gd name="T10" fmla="*/ 3 w 25"/>
                <a:gd name="T11" fmla="*/ 12 h 24"/>
                <a:gd name="T12" fmla="*/ 13 w 25"/>
                <a:gd name="T13" fmla="*/ 22 h 24"/>
                <a:gd name="T14" fmla="*/ 18 w 25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4">
                  <a:moveTo>
                    <a:pt x="18" y="24"/>
                  </a:moveTo>
                  <a:cubicBezTo>
                    <a:pt x="19" y="24"/>
                    <a:pt x="21" y="24"/>
                    <a:pt x="22" y="22"/>
                  </a:cubicBezTo>
                  <a:cubicBezTo>
                    <a:pt x="25" y="20"/>
                    <a:pt x="25" y="15"/>
                    <a:pt x="22" y="1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0"/>
                    <a:pt x="6" y="0"/>
                    <a:pt x="3" y="3"/>
                  </a:cubicBezTo>
                  <a:cubicBezTo>
                    <a:pt x="0" y="5"/>
                    <a:pt x="0" y="10"/>
                    <a:pt x="3" y="1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4" y="24"/>
                    <a:pt x="16" y="24"/>
                    <a:pt x="18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56" name="Freeform 169"/>
          <p:cNvSpPr>
            <a:spLocks noEditPoints="1"/>
          </p:cNvSpPr>
          <p:nvPr/>
        </p:nvSpPr>
        <p:spPr bwMode="auto">
          <a:xfrm>
            <a:off x="6243638" y="2876550"/>
            <a:ext cx="403225" cy="250825"/>
          </a:xfrm>
          <a:custGeom>
            <a:avLst/>
            <a:gdLst>
              <a:gd name="T0" fmla="*/ 188 w 215"/>
              <a:gd name="T1" fmla="*/ 67 h 134"/>
              <a:gd name="T2" fmla="*/ 114 w 215"/>
              <a:gd name="T3" fmla="*/ 0 h 134"/>
              <a:gd name="T4" fmla="*/ 42 w 215"/>
              <a:gd name="T5" fmla="*/ 53 h 134"/>
              <a:gd name="T6" fmla="*/ 40 w 215"/>
              <a:gd name="T7" fmla="*/ 53 h 134"/>
              <a:gd name="T8" fmla="*/ 0 w 215"/>
              <a:gd name="T9" fmla="*/ 94 h 134"/>
              <a:gd name="T10" fmla="*/ 40 w 215"/>
              <a:gd name="T11" fmla="*/ 134 h 134"/>
              <a:gd name="T12" fmla="*/ 181 w 215"/>
              <a:gd name="T13" fmla="*/ 134 h 134"/>
              <a:gd name="T14" fmla="*/ 215 w 215"/>
              <a:gd name="T15" fmla="*/ 100 h 134"/>
              <a:gd name="T16" fmla="*/ 188 w 215"/>
              <a:gd name="T17" fmla="*/ 67 h 134"/>
              <a:gd name="T18" fmla="*/ 181 w 215"/>
              <a:gd name="T19" fmla="*/ 121 h 134"/>
              <a:gd name="T20" fmla="*/ 40 w 215"/>
              <a:gd name="T21" fmla="*/ 121 h 134"/>
              <a:gd name="T22" fmla="*/ 13 w 215"/>
              <a:gd name="T23" fmla="*/ 94 h 134"/>
              <a:gd name="T24" fmla="*/ 40 w 215"/>
              <a:gd name="T25" fmla="*/ 67 h 134"/>
              <a:gd name="T26" fmla="*/ 47 w 215"/>
              <a:gd name="T27" fmla="*/ 67 h 134"/>
              <a:gd name="T28" fmla="*/ 54 w 215"/>
              <a:gd name="T29" fmla="*/ 61 h 134"/>
              <a:gd name="T30" fmla="*/ 114 w 215"/>
              <a:gd name="T31" fmla="*/ 13 h 134"/>
              <a:gd name="T32" fmla="*/ 174 w 215"/>
              <a:gd name="T33" fmla="*/ 74 h 134"/>
              <a:gd name="T34" fmla="*/ 181 w 215"/>
              <a:gd name="T35" fmla="*/ 80 h 134"/>
              <a:gd name="T36" fmla="*/ 201 w 215"/>
              <a:gd name="T37" fmla="*/ 100 h 134"/>
              <a:gd name="T38" fmla="*/ 181 w 215"/>
              <a:gd name="T39" fmla="*/ 121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15" h="134">
                <a:moveTo>
                  <a:pt x="188" y="67"/>
                </a:moveTo>
                <a:cubicBezTo>
                  <a:pt x="184" y="30"/>
                  <a:pt x="153" y="0"/>
                  <a:pt x="114" y="0"/>
                </a:cubicBezTo>
                <a:cubicBezTo>
                  <a:pt x="80" y="0"/>
                  <a:pt x="50" y="22"/>
                  <a:pt x="42" y="53"/>
                </a:cubicBezTo>
                <a:cubicBezTo>
                  <a:pt x="40" y="53"/>
                  <a:pt x="40" y="53"/>
                  <a:pt x="40" y="53"/>
                </a:cubicBezTo>
                <a:cubicBezTo>
                  <a:pt x="18" y="53"/>
                  <a:pt x="0" y="71"/>
                  <a:pt x="0" y="94"/>
                </a:cubicBezTo>
                <a:cubicBezTo>
                  <a:pt x="0" y="116"/>
                  <a:pt x="18" y="134"/>
                  <a:pt x="40" y="134"/>
                </a:cubicBezTo>
                <a:cubicBezTo>
                  <a:pt x="181" y="134"/>
                  <a:pt x="181" y="134"/>
                  <a:pt x="181" y="134"/>
                </a:cubicBezTo>
                <a:cubicBezTo>
                  <a:pt x="200" y="134"/>
                  <a:pt x="215" y="119"/>
                  <a:pt x="215" y="100"/>
                </a:cubicBezTo>
                <a:cubicBezTo>
                  <a:pt x="215" y="84"/>
                  <a:pt x="203" y="70"/>
                  <a:pt x="188" y="67"/>
                </a:cubicBezTo>
                <a:close/>
                <a:moveTo>
                  <a:pt x="181" y="121"/>
                </a:moveTo>
                <a:cubicBezTo>
                  <a:pt x="40" y="121"/>
                  <a:pt x="40" y="121"/>
                  <a:pt x="40" y="121"/>
                </a:cubicBezTo>
                <a:cubicBezTo>
                  <a:pt x="25" y="121"/>
                  <a:pt x="13" y="108"/>
                  <a:pt x="13" y="94"/>
                </a:cubicBezTo>
                <a:cubicBezTo>
                  <a:pt x="13" y="79"/>
                  <a:pt x="25" y="67"/>
                  <a:pt x="40" y="67"/>
                </a:cubicBezTo>
                <a:cubicBezTo>
                  <a:pt x="47" y="67"/>
                  <a:pt x="47" y="67"/>
                  <a:pt x="47" y="67"/>
                </a:cubicBezTo>
                <a:cubicBezTo>
                  <a:pt x="50" y="67"/>
                  <a:pt x="53" y="65"/>
                  <a:pt x="54" y="61"/>
                </a:cubicBezTo>
                <a:cubicBezTo>
                  <a:pt x="59" y="33"/>
                  <a:pt x="84" y="13"/>
                  <a:pt x="114" y="13"/>
                </a:cubicBezTo>
                <a:cubicBezTo>
                  <a:pt x="147" y="13"/>
                  <a:pt x="174" y="40"/>
                  <a:pt x="174" y="74"/>
                </a:cubicBezTo>
                <a:cubicBezTo>
                  <a:pt x="174" y="77"/>
                  <a:pt x="177" y="80"/>
                  <a:pt x="181" y="80"/>
                </a:cubicBezTo>
                <a:cubicBezTo>
                  <a:pt x="192" y="80"/>
                  <a:pt x="201" y="89"/>
                  <a:pt x="201" y="100"/>
                </a:cubicBezTo>
                <a:cubicBezTo>
                  <a:pt x="201" y="111"/>
                  <a:pt x="192" y="121"/>
                  <a:pt x="181" y="12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595" name="Group 594"/>
          <p:cNvGrpSpPr/>
          <p:nvPr/>
        </p:nvGrpSpPr>
        <p:grpSpPr>
          <a:xfrm>
            <a:off x="6865938" y="2813050"/>
            <a:ext cx="404813" cy="376238"/>
            <a:chOff x="6865938" y="2813050"/>
            <a:chExt cx="404813" cy="376238"/>
          </a:xfrm>
        </p:grpSpPr>
        <p:sp>
          <p:nvSpPr>
            <p:cNvPr id="557" name="Freeform 170"/>
            <p:cNvSpPr>
              <a:spLocks/>
            </p:cNvSpPr>
            <p:nvPr/>
          </p:nvSpPr>
          <p:spPr bwMode="auto">
            <a:xfrm>
              <a:off x="6953250" y="3074988"/>
              <a:ext cx="65088" cy="66675"/>
            </a:xfrm>
            <a:custGeom>
              <a:avLst/>
              <a:gdLst>
                <a:gd name="T0" fmla="*/ 33 w 35"/>
                <a:gd name="T1" fmla="*/ 3 h 35"/>
                <a:gd name="T2" fmla="*/ 23 w 35"/>
                <a:gd name="T3" fmla="*/ 3 h 35"/>
                <a:gd name="T4" fmla="*/ 3 w 35"/>
                <a:gd name="T5" fmla="*/ 23 h 35"/>
                <a:gd name="T6" fmla="*/ 3 w 35"/>
                <a:gd name="T7" fmla="*/ 33 h 35"/>
                <a:gd name="T8" fmla="*/ 8 w 35"/>
                <a:gd name="T9" fmla="*/ 35 h 35"/>
                <a:gd name="T10" fmla="*/ 13 w 35"/>
                <a:gd name="T11" fmla="*/ 33 h 35"/>
                <a:gd name="T12" fmla="*/ 33 w 35"/>
                <a:gd name="T13" fmla="*/ 13 h 35"/>
                <a:gd name="T14" fmla="*/ 33 w 35"/>
                <a:gd name="T15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35">
                  <a:moveTo>
                    <a:pt x="33" y="3"/>
                  </a:moveTo>
                  <a:cubicBezTo>
                    <a:pt x="30" y="0"/>
                    <a:pt x="26" y="0"/>
                    <a:pt x="23" y="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6"/>
                    <a:pt x="0" y="30"/>
                    <a:pt x="3" y="33"/>
                  </a:cubicBezTo>
                  <a:cubicBezTo>
                    <a:pt x="4" y="34"/>
                    <a:pt x="6" y="35"/>
                    <a:pt x="8" y="35"/>
                  </a:cubicBezTo>
                  <a:cubicBezTo>
                    <a:pt x="9" y="35"/>
                    <a:pt x="11" y="34"/>
                    <a:pt x="13" y="3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5" y="10"/>
                    <a:pt x="35" y="6"/>
                    <a:pt x="3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8" name="Freeform 171"/>
            <p:cNvSpPr>
              <a:spLocks/>
            </p:cNvSpPr>
            <p:nvPr/>
          </p:nvSpPr>
          <p:spPr bwMode="auto">
            <a:xfrm>
              <a:off x="7105650" y="3074988"/>
              <a:ext cx="76200" cy="77788"/>
            </a:xfrm>
            <a:custGeom>
              <a:avLst/>
              <a:gdLst>
                <a:gd name="T0" fmla="*/ 29 w 41"/>
                <a:gd name="T1" fmla="*/ 3 h 41"/>
                <a:gd name="T2" fmla="*/ 3 w 41"/>
                <a:gd name="T3" fmla="*/ 30 h 41"/>
                <a:gd name="T4" fmla="*/ 3 w 41"/>
                <a:gd name="T5" fmla="*/ 39 h 41"/>
                <a:gd name="T6" fmla="*/ 7 w 41"/>
                <a:gd name="T7" fmla="*/ 41 h 41"/>
                <a:gd name="T8" fmla="*/ 12 w 41"/>
                <a:gd name="T9" fmla="*/ 39 h 41"/>
                <a:gd name="T10" fmla="*/ 39 w 41"/>
                <a:gd name="T11" fmla="*/ 13 h 41"/>
                <a:gd name="T12" fmla="*/ 39 w 41"/>
                <a:gd name="T13" fmla="*/ 3 h 41"/>
                <a:gd name="T14" fmla="*/ 29 w 41"/>
                <a:gd name="T15" fmla="*/ 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1">
                  <a:moveTo>
                    <a:pt x="29" y="3"/>
                  </a:moveTo>
                  <a:cubicBezTo>
                    <a:pt x="3" y="30"/>
                    <a:pt x="3" y="30"/>
                    <a:pt x="3" y="30"/>
                  </a:cubicBezTo>
                  <a:cubicBezTo>
                    <a:pt x="0" y="33"/>
                    <a:pt x="0" y="37"/>
                    <a:pt x="3" y="39"/>
                  </a:cubicBezTo>
                  <a:cubicBezTo>
                    <a:pt x="4" y="41"/>
                    <a:pt x="6" y="41"/>
                    <a:pt x="7" y="41"/>
                  </a:cubicBezTo>
                  <a:cubicBezTo>
                    <a:pt x="9" y="41"/>
                    <a:pt x="11" y="41"/>
                    <a:pt x="12" y="3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1" y="10"/>
                    <a:pt x="41" y="6"/>
                    <a:pt x="39" y="3"/>
                  </a:cubicBezTo>
                  <a:cubicBezTo>
                    <a:pt x="36" y="0"/>
                    <a:pt x="32" y="0"/>
                    <a:pt x="2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59" name="Freeform 172"/>
            <p:cNvSpPr>
              <a:spLocks/>
            </p:cNvSpPr>
            <p:nvPr/>
          </p:nvSpPr>
          <p:spPr bwMode="auto">
            <a:xfrm>
              <a:off x="6985000" y="3074988"/>
              <a:ext cx="115888" cy="114300"/>
            </a:xfrm>
            <a:custGeom>
              <a:avLst/>
              <a:gdLst>
                <a:gd name="T0" fmla="*/ 50 w 62"/>
                <a:gd name="T1" fmla="*/ 3 h 61"/>
                <a:gd name="T2" fmla="*/ 3 w 62"/>
                <a:gd name="T3" fmla="*/ 50 h 61"/>
                <a:gd name="T4" fmla="*/ 3 w 62"/>
                <a:gd name="T5" fmla="*/ 59 h 61"/>
                <a:gd name="T6" fmla="*/ 8 w 62"/>
                <a:gd name="T7" fmla="*/ 61 h 61"/>
                <a:gd name="T8" fmla="*/ 12 w 62"/>
                <a:gd name="T9" fmla="*/ 59 h 61"/>
                <a:gd name="T10" fmla="*/ 59 w 62"/>
                <a:gd name="T11" fmla="*/ 13 h 61"/>
                <a:gd name="T12" fmla="*/ 59 w 62"/>
                <a:gd name="T13" fmla="*/ 3 h 61"/>
                <a:gd name="T14" fmla="*/ 50 w 62"/>
                <a:gd name="T15" fmla="*/ 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61">
                  <a:moveTo>
                    <a:pt x="50" y="3"/>
                  </a:moveTo>
                  <a:cubicBezTo>
                    <a:pt x="3" y="50"/>
                    <a:pt x="3" y="50"/>
                    <a:pt x="3" y="50"/>
                  </a:cubicBezTo>
                  <a:cubicBezTo>
                    <a:pt x="0" y="53"/>
                    <a:pt x="0" y="57"/>
                    <a:pt x="3" y="59"/>
                  </a:cubicBezTo>
                  <a:cubicBezTo>
                    <a:pt x="4" y="61"/>
                    <a:pt x="6" y="61"/>
                    <a:pt x="8" y="61"/>
                  </a:cubicBezTo>
                  <a:cubicBezTo>
                    <a:pt x="9" y="61"/>
                    <a:pt x="11" y="61"/>
                    <a:pt x="12" y="59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62" y="10"/>
                    <a:pt x="62" y="6"/>
                    <a:pt x="59" y="3"/>
                  </a:cubicBezTo>
                  <a:cubicBezTo>
                    <a:pt x="57" y="0"/>
                    <a:pt x="52" y="0"/>
                    <a:pt x="5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0" name="Freeform 173"/>
            <p:cNvSpPr>
              <a:spLocks noEditPoints="1"/>
            </p:cNvSpPr>
            <p:nvPr/>
          </p:nvSpPr>
          <p:spPr bwMode="auto">
            <a:xfrm>
              <a:off x="6865938" y="2813050"/>
              <a:ext cx="404813" cy="250825"/>
            </a:xfrm>
            <a:custGeom>
              <a:avLst/>
              <a:gdLst>
                <a:gd name="T0" fmla="*/ 188 w 215"/>
                <a:gd name="T1" fmla="*/ 68 h 134"/>
                <a:gd name="T2" fmla="*/ 114 w 215"/>
                <a:gd name="T3" fmla="*/ 0 h 134"/>
                <a:gd name="T4" fmla="*/ 42 w 215"/>
                <a:gd name="T5" fmla="*/ 54 h 134"/>
                <a:gd name="T6" fmla="*/ 40 w 215"/>
                <a:gd name="T7" fmla="*/ 54 h 134"/>
                <a:gd name="T8" fmla="*/ 0 w 215"/>
                <a:gd name="T9" fmla="*/ 94 h 134"/>
                <a:gd name="T10" fmla="*/ 40 w 215"/>
                <a:gd name="T11" fmla="*/ 134 h 134"/>
                <a:gd name="T12" fmla="*/ 181 w 215"/>
                <a:gd name="T13" fmla="*/ 134 h 134"/>
                <a:gd name="T14" fmla="*/ 215 w 215"/>
                <a:gd name="T15" fmla="*/ 101 h 134"/>
                <a:gd name="T16" fmla="*/ 188 w 215"/>
                <a:gd name="T17" fmla="*/ 68 h 134"/>
                <a:gd name="T18" fmla="*/ 181 w 215"/>
                <a:gd name="T19" fmla="*/ 121 h 134"/>
                <a:gd name="T20" fmla="*/ 40 w 215"/>
                <a:gd name="T21" fmla="*/ 121 h 134"/>
                <a:gd name="T22" fmla="*/ 14 w 215"/>
                <a:gd name="T23" fmla="*/ 94 h 134"/>
                <a:gd name="T24" fmla="*/ 40 w 215"/>
                <a:gd name="T25" fmla="*/ 67 h 134"/>
                <a:gd name="T26" fmla="*/ 47 w 215"/>
                <a:gd name="T27" fmla="*/ 67 h 134"/>
                <a:gd name="T28" fmla="*/ 54 w 215"/>
                <a:gd name="T29" fmla="*/ 62 h 134"/>
                <a:gd name="T30" fmla="*/ 114 w 215"/>
                <a:gd name="T31" fmla="*/ 14 h 134"/>
                <a:gd name="T32" fmla="*/ 175 w 215"/>
                <a:gd name="T33" fmla="*/ 74 h 134"/>
                <a:gd name="T34" fmla="*/ 181 w 215"/>
                <a:gd name="T35" fmla="*/ 81 h 134"/>
                <a:gd name="T36" fmla="*/ 201 w 215"/>
                <a:gd name="T37" fmla="*/ 101 h 134"/>
                <a:gd name="T38" fmla="*/ 181 w 215"/>
                <a:gd name="T39" fmla="*/ 12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34">
                  <a:moveTo>
                    <a:pt x="188" y="68"/>
                  </a:moveTo>
                  <a:cubicBezTo>
                    <a:pt x="185" y="30"/>
                    <a:pt x="153" y="0"/>
                    <a:pt x="114" y="0"/>
                  </a:cubicBezTo>
                  <a:cubicBezTo>
                    <a:pt x="80" y="0"/>
                    <a:pt x="50" y="22"/>
                    <a:pt x="42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200" y="134"/>
                    <a:pt x="215" y="119"/>
                    <a:pt x="215" y="101"/>
                  </a:cubicBezTo>
                  <a:cubicBezTo>
                    <a:pt x="215" y="85"/>
                    <a:pt x="203" y="71"/>
                    <a:pt x="188" y="68"/>
                  </a:cubicBezTo>
                  <a:close/>
                  <a:moveTo>
                    <a:pt x="181" y="121"/>
                  </a:moveTo>
                  <a:cubicBezTo>
                    <a:pt x="40" y="121"/>
                    <a:pt x="40" y="121"/>
                    <a:pt x="40" y="121"/>
                  </a:cubicBezTo>
                  <a:cubicBezTo>
                    <a:pt x="26" y="121"/>
                    <a:pt x="14" y="109"/>
                    <a:pt x="14" y="94"/>
                  </a:cubicBezTo>
                  <a:cubicBezTo>
                    <a:pt x="14" y="79"/>
                    <a:pt x="26" y="67"/>
                    <a:pt x="40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4" y="62"/>
                  </a:cubicBezTo>
                  <a:cubicBezTo>
                    <a:pt x="59" y="34"/>
                    <a:pt x="84" y="14"/>
                    <a:pt x="114" y="14"/>
                  </a:cubicBezTo>
                  <a:cubicBezTo>
                    <a:pt x="147" y="14"/>
                    <a:pt x="175" y="41"/>
                    <a:pt x="175" y="74"/>
                  </a:cubicBezTo>
                  <a:cubicBezTo>
                    <a:pt x="175" y="78"/>
                    <a:pt x="178" y="81"/>
                    <a:pt x="181" y="81"/>
                  </a:cubicBezTo>
                  <a:cubicBezTo>
                    <a:pt x="192" y="81"/>
                    <a:pt x="201" y="90"/>
                    <a:pt x="201" y="101"/>
                  </a:cubicBezTo>
                  <a:cubicBezTo>
                    <a:pt x="201" y="112"/>
                    <a:pt x="192" y="121"/>
                    <a:pt x="181" y="1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6" name="Group 595"/>
          <p:cNvGrpSpPr/>
          <p:nvPr/>
        </p:nvGrpSpPr>
        <p:grpSpPr>
          <a:xfrm>
            <a:off x="7489825" y="2813050"/>
            <a:ext cx="403225" cy="376238"/>
            <a:chOff x="7489825" y="2813050"/>
            <a:chExt cx="403225" cy="376238"/>
          </a:xfrm>
        </p:grpSpPr>
        <p:sp>
          <p:nvSpPr>
            <p:cNvPr id="561" name="Freeform 174"/>
            <p:cNvSpPr>
              <a:spLocks/>
            </p:cNvSpPr>
            <p:nvPr/>
          </p:nvSpPr>
          <p:spPr bwMode="auto">
            <a:xfrm>
              <a:off x="7604125" y="3076575"/>
              <a:ext cx="25400" cy="65088"/>
            </a:xfrm>
            <a:custGeom>
              <a:avLst/>
              <a:gdLst>
                <a:gd name="T0" fmla="*/ 6 w 13"/>
                <a:gd name="T1" fmla="*/ 0 h 34"/>
                <a:gd name="T2" fmla="*/ 0 w 13"/>
                <a:gd name="T3" fmla="*/ 7 h 34"/>
                <a:gd name="T4" fmla="*/ 0 w 13"/>
                <a:gd name="T5" fmla="*/ 27 h 34"/>
                <a:gd name="T6" fmla="*/ 6 w 13"/>
                <a:gd name="T7" fmla="*/ 34 h 34"/>
                <a:gd name="T8" fmla="*/ 13 w 13"/>
                <a:gd name="T9" fmla="*/ 27 h 34"/>
                <a:gd name="T10" fmla="*/ 13 w 13"/>
                <a:gd name="T11" fmla="*/ 7 h 34"/>
                <a:gd name="T12" fmla="*/ 6 w 13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1"/>
                    <a:pt x="3" y="34"/>
                    <a:pt x="6" y="34"/>
                  </a:cubicBezTo>
                  <a:cubicBezTo>
                    <a:pt x="10" y="34"/>
                    <a:pt x="13" y="31"/>
                    <a:pt x="13" y="2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2" name="Freeform 175"/>
            <p:cNvSpPr>
              <a:spLocks/>
            </p:cNvSpPr>
            <p:nvPr/>
          </p:nvSpPr>
          <p:spPr bwMode="auto">
            <a:xfrm>
              <a:off x="7704138" y="3076575"/>
              <a:ext cx="26988" cy="76200"/>
            </a:xfrm>
            <a:custGeom>
              <a:avLst/>
              <a:gdLst>
                <a:gd name="T0" fmla="*/ 7 w 14"/>
                <a:gd name="T1" fmla="*/ 0 h 40"/>
                <a:gd name="T2" fmla="*/ 0 w 14"/>
                <a:gd name="T3" fmla="*/ 7 h 40"/>
                <a:gd name="T4" fmla="*/ 0 w 14"/>
                <a:gd name="T5" fmla="*/ 34 h 40"/>
                <a:gd name="T6" fmla="*/ 7 w 14"/>
                <a:gd name="T7" fmla="*/ 40 h 40"/>
                <a:gd name="T8" fmla="*/ 14 w 14"/>
                <a:gd name="T9" fmla="*/ 34 h 40"/>
                <a:gd name="T10" fmla="*/ 14 w 14"/>
                <a:gd name="T11" fmla="*/ 7 h 40"/>
                <a:gd name="T12" fmla="*/ 7 w 1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0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11" y="40"/>
                    <a:pt x="14" y="37"/>
                    <a:pt x="14" y="3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3" name="Freeform 176"/>
            <p:cNvSpPr>
              <a:spLocks/>
            </p:cNvSpPr>
            <p:nvPr/>
          </p:nvSpPr>
          <p:spPr bwMode="auto">
            <a:xfrm>
              <a:off x="7653338" y="3076575"/>
              <a:ext cx="26988" cy="112713"/>
            </a:xfrm>
            <a:custGeom>
              <a:avLst/>
              <a:gdLst>
                <a:gd name="T0" fmla="*/ 7 w 14"/>
                <a:gd name="T1" fmla="*/ 0 h 60"/>
                <a:gd name="T2" fmla="*/ 0 w 14"/>
                <a:gd name="T3" fmla="*/ 7 h 60"/>
                <a:gd name="T4" fmla="*/ 0 w 14"/>
                <a:gd name="T5" fmla="*/ 54 h 60"/>
                <a:gd name="T6" fmla="*/ 7 w 14"/>
                <a:gd name="T7" fmla="*/ 60 h 60"/>
                <a:gd name="T8" fmla="*/ 14 w 14"/>
                <a:gd name="T9" fmla="*/ 54 h 60"/>
                <a:gd name="T10" fmla="*/ 14 w 14"/>
                <a:gd name="T11" fmla="*/ 7 h 60"/>
                <a:gd name="T12" fmla="*/ 7 w 14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60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7"/>
                    <a:pt x="3" y="60"/>
                    <a:pt x="7" y="60"/>
                  </a:cubicBezTo>
                  <a:cubicBezTo>
                    <a:pt x="11" y="60"/>
                    <a:pt x="14" y="57"/>
                    <a:pt x="14" y="5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4" name="Freeform 177"/>
            <p:cNvSpPr>
              <a:spLocks/>
            </p:cNvSpPr>
            <p:nvPr/>
          </p:nvSpPr>
          <p:spPr bwMode="auto">
            <a:xfrm>
              <a:off x="7754938" y="3076575"/>
              <a:ext cx="26988" cy="112713"/>
            </a:xfrm>
            <a:custGeom>
              <a:avLst/>
              <a:gdLst>
                <a:gd name="T0" fmla="*/ 7 w 14"/>
                <a:gd name="T1" fmla="*/ 0 h 60"/>
                <a:gd name="T2" fmla="*/ 0 w 14"/>
                <a:gd name="T3" fmla="*/ 7 h 60"/>
                <a:gd name="T4" fmla="*/ 0 w 14"/>
                <a:gd name="T5" fmla="*/ 54 h 60"/>
                <a:gd name="T6" fmla="*/ 7 w 14"/>
                <a:gd name="T7" fmla="*/ 60 h 60"/>
                <a:gd name="T8" fmla="*/ 14 w 14"/>
                <a:gd name="T9" fmla="*/ 54 h 60"/>
                <a:gd name="T10" fmla="*/ 14 w 14"/>
                <a:gd name="T11" fmla="*/ 7 h 60"/>
                <a:gd name="T12" fmla="*/ 7 w 14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60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7"/>
                    <a:pt x="3" y="60"/>
                    <a:pt x="7" y="60"/>
                  </a:cubicBezTo>
                  <a:cubicBezTo>
                    <a:pt x="11" y="60"/>
                    <a:pt x="14" y="57"/>
                    <a:pt x="14" y="5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5" name="Freeform 178"/>
            <p:cNvSpPr>
              <a:spLocks noEditPoints="1"/>
            </p:cNvSpPr>
            <p:nvPr/>
          </p:nvSpPr>
          <p:spPr bwMode="auto">
            <a:xfrm>
              <a:off x="7489825" y="2813050"/>
              <a:ext cx="403225" cy="250825"/>
            </a:xfrm>
            <a:custGeom>
              <a:avLst/>
              <a:gdLst>
                <a:gd name="T0" fmla="*/ 188 w 215"/>
                <a:gd name="T1" fmla="*/ 68 h 134"/>
                <a:gd name="T2" fmla="*/ 114 w 215"/>
                <a:gd name="T3" fmla="*/ 0 h 134"/>
                <a:gd name="T4" fmla="*/ 42 w 215"/>
                <a:gd name="T5" fmla="*/ 54 h 134"/>
                <a:gd name="T6" fmla="*/ 40 w 215"/>
                <a:gd name="T7" fmla="*/ 54 h 134"/>
                <a:gd name="T8" fmla="*/ 0 w 215"/>
                <a:gd name="T9" fmla="*/ 94 h 134"/>
                <a:gd name="T10" fmla="*/ 40 w 215"/>
                <a:gd name="T11" fmla="*/ 134 h 134"/>
                <a:gd name="T12" fmla="*/ 181 w 215"/>
                <a:gd name="T13" fmla="*/ 134 h 134"/>
                <a:gd name="T14" fmla="*/ 215 w 215"/>
                <a:gd name="T15" fmla="*/ 101 h 134"/>
                <a:gd name="T16" fmla="*/ 188 w 215"/>
                <a:gd name="T17" fmla="*/ 68 h 134"/>
                <a:gd name="T18" fmla="*/ 181 w 215"/>
                <a:gd name="T19" fmla="*/ 121 h 134"/>
                <a:gd name="T20" fmla="*/ 40 w 215"/>
                <a:gd name="T21" fmla="*/ 121 h 134"/>
                <a:gd name="T22" fmla="*/ 14 w 215"/>
                <a:gd name="T23" fmla="*/ 94 h 134"/>
                <a:gd name="T24" fmla="*/ 40 w 215"/>
                <a:gd name="T25" fmla="*/ 67 h 134"/>
                <a:gd name="T26" fmla="*/ 47 w 215"/>
                <a:gd name="T27" fmla="*/ 67 h 134"/>
                <a:gd name="T28" fmla="*/ 54 w 215"/>
                <a:gd name="T29" fmla="*/ 62 h 134"/>
                <a:gd name="T30" fmla="*/ 114 w 215"/>
                <a:gd name="T31" fmla="*/ 14 h 134"/>
                <a:gd name="T32" fmla="*/ 175 w 215"/>
                <a:gd name="T33" fmla="*/ 74 h 134"/>
                <a:gd name="T34" fmla="*/ 181 w 215"/>
                <a:gd name="T35" fmla="*/ 81 h 134"/>
                <a:gd name="T36" fmla="*/ 201 w 215"/>
                <a:gd name="T37" fmla="*/ 101 h 134"/>
                <a:gd name="T38" fmla="*/ 181 w 215"/>
                <a:gd name="T39" fmla="*/ 12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34">
                  <a:moveTo>
                    <a:pt x="188" y="68"/>
                  </a:moveTo>
                  <a:cubicBezTo>
                    <a:pt x="185" y="30"/>
                    <a:pt x="153" y="0"/>
                    <a:pt x="114" y="0"/>
                  </a:cubicBezTo>
                  <a:cubicBezTo>
                    <a:pt x="80" y="0"/>
                    <a:pt x="50" y="22"/>
                    <a:pt x="42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200" y="134"/>
                    <a:pt x="215" y="119"/>
                    <a:pt x="215" y="101"/>
                  </a:cubicBezTo>
                  <a:cubicBezTo>
                    <a:pt x="215" y="85"/>
                    <a:pt x="203" y="71"/>
                    <a:pt x="188" y="68"/>
                  </a:cubicBezTo>
                  <a:close/>
                  <a:moveTo>
                    <a:pt x="181" y="121"/>
                  </a:moveTo>
                  <a:cubicBezTo>
                    <a:pt x="40" y="121"/>
                    <a:pt x="40" y="121"/>
                    <a:pt x="40" y="121"/>
                  </a:cubicBezTo>
                  <a:cubicBezTo>
                    <a:pt x="26" y="121"/>
                    <a:pt x="14" y="109"/>
                    <a:pt x="14" y="94"/>
                  </a:cubicBezTo>
                  <a:cubicBezTo>
                    <a:pt x="14" y="79"/>
                    <a:pt x="26" y="67"/>
                    <a:pt x="40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4" y="62"/>
                  </a:cubicBezTo>
                  <a:cubicBezTo>
                    <a:pt x="59" y="34"/>
                    <a:pt x="84" y="14"/>
                    <a:pt x="114" y="14"/>
                  </a:cubicBezTo>
                  <a:cubicBezTo>
                    <a:pt x="148" y="14"/>
                    <a:pt x="175" y="41"/>
                    <a:pt x="175" y="74"/>
                  </a:cubicBezTo>
                  <a:cubicBezTo>
                    <a:pt x="175" y="78"/>
                    <a:pt x="178" y="81"/>
                    <a:pt x="181" y="81"/>
                  </a:cubicBezTo>
                  <a:cubicBezTo>
                    <a:pt x="192" y="81"/>
                    <a:pt x="201" y="90"/>
                    <a:pt x="201" y="101"/>
                  </a:cubicBezTo>
                  <a:cubicBezTo>
                    <a:pt x="201" y="112"/>
                    <a:pt x="192" y="121"/>
                    <a:pt x="181" y="1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597" name="Group 596"/>
          <p:cNvGrpSpPr/>
          <p:nvPr/>
        </p:nvGrpSpPr>
        <p:grpSpPr>
          <a:xfrm>
            <a:off x="8113713" y="2819400"/>
            <a:ext cx="403225" cy="365125"/>
            <a:chOff x="8113713" y="2819400"/>
            <a:chExt cx="403225" cy="365125"/>
          </a:xfrm>
        </p:grpSpPr>
        <p:sp>
          <p:nvSpPr>
            <p:cNvPr id="566" name="Freeform 179"/>
            <p:cNvSpPr>
              <a:spLocks/>
            </p:cNvSpPr>
            <p:nvPr/>
          </p:nvSpPr>
          <p:spPr bwMode="auto">
            <a:xfrm>
              <a:off x="8321675" y="3082925"/>
              <a:ext cx="77788" cy="101600"/>
            </a:xfrm>
            <a:custGeom>
              <a:avLst/>
              <a:gdLst>
                <a:gd name="T0" fmla="*/ 28 w 41"/>
                <a:gd name="T1" fmla="*/ 12 h 54"/>
                <a:gd name="T2" fmla="*/ 28 w 41"/>
                <a:gd name="T3" fmla="*/ 2 h 54"/>
                <a:gd name="T4" fmla="*/ 19 w 41"/>
                <a:gd name="T5" fmla="*/ 2 h 54"/>
                <a:gd name="T6" fmla="*/ 0 w 41"/>
                <a:gd name="T7" fmla="*/ 22 h 54"/>
                <a:gd name="T8" fmla="*/ 20 w 41"/>
                <a:gd name="T9" fmla="*/ 35 h 54"/>
                <a:gd name="T10" fmla="*/ 12 w 41"/>
                <a:gd name="T11" fmla="*/ 43 h 54"/>
                <a:gd name="T12" fmla="*/ 12 w 41"/>
                <a:gd name="T13" fmla="*/ 52 h 54"/>
                <a:gd name="T14" fmla="*/ 17 w 41"/>
                <a:gd name="T15" fmla="*/ 54 h 54"/>
                <a:gd name="T16" fmla="*/ 22 w 41"/>
                <a:gd name="T17" fmla="*/ 52 h 54"/>
                <a:gd name="T18" fmla="*/ 41 w 41"/>
                <a:gd name="T19" fmla="*/ 33 h 54"/>
                <a:gd name="T20" fmla="*/ 21 w 41"/>
                <a:gd name="T21" fmla="*/ 20 h 54"/>
                <a:gd name="T22" fmla="*/ 28 w 41"/>
                <a:gd name="T23" fmla="*/ 1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54">
                  <a:moveTo>
                    <a:pt x="28" y="12"/>
                  </a:moveTo>
                  <a:cubicBezTo>
                    <a:pt x="31" y="9"/>
                    <a:pt x="31" y="5"/>
                    <a:pt x="28" y="2"/>
                  </a:cubicBezTo>
                  <a:cubicBezTo>
                    <a:pt x="26" y="0"/>
                    <a:pt x="21" y="0"/>
                    <a:pt x="19" y="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9" y="45"/>
                    <a:pt x="9" y="50"/>
                    <a:pt x="12" y="52"/>
                  </a:cubicBezTo>
                  <a:cubicBezTo>
                    <a:pt x="13" y="53"/>
                    <a:pt x="15" y="54"/>
                    <a:pt x="17" y="54"/>
                  </a:cubicBezTo>
                  <a:cubicBezTo>
                    <a:pt x="19" y="54"/>
                    <a:pt x="20" y="53"/>
                    <a:pt x="22" y="52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21" y="20"/>
                    <a:pt x="21" y="20"/>
                    <a:pt x="21" y="20"/>
                  </a:cubicBezTo>
                  <a:lnTo>
                    <a:pt x="28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7" name="Freeform 180"/>
            <p:cNvSpPr>
              <a:spLocks/>
            </p:cNvSpPr>
            <p:nvPr/>
          </p:nvSpPr>
          <p:spPr bwMode="auto">
            <a:xfrm>
              <a:off x="8220075" y="3082925"/>
              <a:ext cx="77788" cy="101600"/>
            </a:xfrm>
            <a:custGeom>
              <a:avLst/>
              <a:gdLst>
                <a:gd name="T0" fmla="*/ 29 w 41"/>
                <a:gd name="T1" fmla="*/ 12 h 54"/>
                <a:gd name="T2" fmla="*/ 29 w 41"/>
                <a:gd name="T3" fmla="*/ 2 h 54"/>
                <a:gd name="T4" fmla="*/ 19 w 41"/>
                <a:gd name="T5" fmla="*/ 2 h 54"/>
                <a:gd name="T6" fmla="*/ 0 w 41"/>
                <a:gd name="T7" fmla="*/ 22 h 54"/>
                <a:gd name="T8" fmla="*/ 20 w 41"/>
                <a:gd name="T9" fmla="*/ 35 h 54"/>
                <a:gd name="T10" fmla="*/ 12 w 41"/>
                <a:gd name="T11" fmla="*/ 43 h 54"/>
                <a:gd name="T12" fmla="*/ 12 w 41"/>
                <a:gd name="T13" fmla="*/ 52 h 54"/>
                <a:gd name="T14" fmla="*/ 17 w 41"/>
                <a:gd name="T15" fmla="*/ 54 h 54"/>
                <a:gd name="T16" fmla="*/ 22 w 41"/>
                <a:gd name="T17" fmla="*/ 52 h 54"/>
                <a:gd name="T18" fmla="*/ 41 w 41"/>
                <a:gd name="T19" fmla="*/ 33 h 54"/>
                <a:gd name="T20" fmla="*/ 21 w 41"/>
                <a:gd name="T21" fmla="*/ 20 h 54"/>
                <a:gd name="T22" fmla="*/ 29 w 41"/>
                <a:gd name="T23" fmla="*/ 1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54">
                  <a:moveTo>
                    <a:pt x="29" y="12"/>
                  </a:moveTo>
                  <a:cubicBezTo>
                    <a:pt x="31" y="9"/>
                    <a:pt x="31" y="5"/>
                    <a:pt x="29" y="2"/>
                  </a:cubicBezTo>
                  <a:cubicBezTo>
                    <a:pt x="26" y="0"/>
                    <a:pt x="22" y="0"/>
                    <a:pt x="19" y="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0" y="45"/>
                    <a:pt x="10" y="50"/>
                    <a:pt x="12" y="52"/>
                  </a:cubicBezTo>
                  <a:cubicBezTo>
                    <a:pt x="14" y="53"/>
                    <a:pt x="15" y="54"/>
                    <a:pt x="17" y="54"/>
                  </a:cubicBezTo>
                  <a:cubicBezTo>
                    <a:pt x="19" y="54"/>
                    <a:pt x="21" y="53"/>
                    <a:pt x="22" y="52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21" y="20"/>
                    <a:pt x="21" y="20"/>
                    <a:pt x="21" y="20"/>
                  </a:cubicBezTo>
                  <a:lnTo>
                    <a:pt x="2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68" name="Freeform 181"/>
            <p:cNvSpPr>
              <a:spLocks noEditPoints="1"/>
            </p:cNvSpPr>
            <p:nvPr/>
          </p:nvSpPr>
          <p:spPr bwMode="auto">
            <a:xfrm>
              <a:off x="8113713" y="2819400"/>
              <a:ext cx="403225" cy="252413"/>
            </a:xfrm>
            <a:custGeom>
              <a:avLst/>
              <a:gdLst>
                <a:gd name="T0" fmla="*/ 188 w 215"/>
                <a:gd name="T1" fmla="*/ 67 h 134"/>
                <a:gd name="T2" fmla="*/ 114 w 215"/>
                <a:gd name="T3" fmla="*/ 0 h 134"/>
                <a:gd name="T4" fmla="*/ 42 w 215"/>
                <a:gd name="T5" fmla="*/ 53 h 134"/>
                <a:gd name="T6" fmla="*/ 41 w 215"/>
                <a:gd name="T7" fmla="*/ 53 h 134"/>
                <a:gd name="T8" fmla="*/ 0 w 215"/>
                <a:gd name="T9" fmla="*/ 93 h 134"/>
                <a:gd name="T10" fmla="*/ 41 w 215"/>
                <a:gd name="T11" fmla="*/ 134 h 134"/>
                <a:gd name="T12" fmla="*/ 181 w 215"/>
                <a:gd name="T13" fmla="*/ 134 h 134"/>
                <a:gd name="T14" fmla="*/ 215 w 215"/>
                <a:gd name="T15" fmla="*/ 100 h 134"/>
                <a:gd name="T16" fmla="*/ 188 w 215"/>
                <a:gd name="T17" fmla="*/ 67 h 134"/>
                <a:gd name="T18" fmla="*/ 181 w 215"/>
                <a:gd name="T19" fmla="*/ 120 h 134"/>
                <a:gd name="T20" fmla="*/ 41 w 215"/>
                <a:gd name="T21" fmla="*/ 120 h 134"/>
                <a:gd name="T22" fmla="*/ 14 w 215"/>
                <a:gd name="T23" fmla="*/ 93 h 134"/>
                <a:gd name="T24" fmla="*/ 41 w 215"/>
                <a:gd name="T25" fmla="*/ 67 h 134"/>
                <a:gd name="T26" fmla="*/ 47 w 215"/>
                <a:gd name="T27" fmla="*/ 67 h 134"/>
                <a:gd name="T28" fmla="*/ 54 w 215"/>
                <a:gd name="T29" fmla="*/ 61 h 134"/>
                <a:gd name="T30" fmla="*/ 114 w 215"/>
                <a:gd name="T31" fmla="*/ 13 h 134"/>
                <a:gd name="T32" fmla="*/ 175 w 215"/>
                <a:gd name="T33" fmla="*/ 73 h 134"/>
                <a:gd name="T34" fmla="*/ 181 w 215"/>
                <a:gd name="T35" fmla="*/ 80 h 134"/>
                <a:gd name="T36" fmla="*/ 202 w 215"/>
                <a:gd name="T37" fmla="*/ 100 h 134"/>
                <a:gd name="T38" fmla="*/ 181 w 215"/>
                <a:gd name="T39" fmla="*/ 12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34">
                  <a:moveTo>
                    <a:pt x="188" y="67"/>
                  </a:moveTo>
                  <a:cubicBezTo>
                    <a:pt x="185" y="29"/>
                    <a:pt x="153" y="0"/>
                    <a:pt x="114" y="0"/>
                  </a:cubicBezTo>
                  <a:cubicBezTo>
                    <a:pt x="80" y="0"/>
                    <a:pt x="51" y="22"/>
                    <a:pt x="42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18" y="53"/>
                    <a:pt x="0" y="71"/>
                    <a:pt x="0" y="93"/>
                  </a:cubicBezTo>
                  <a:cubicBezTo>
                    <a:pt x="0" y="116"/>
                    <a:pt x="18" y="134"/>
                    <a:pt x="41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200" y="134"/>
                    <a:pt x="215" y="119"/>
                    <a:pt x="215" y="100"/>
                  </a:cubicBezTo>
                  <a:cubicBezTo>
                    <a:pt x="215" y="84"/>
                    <a:pt x="203" y="70"/>
                    <a:pt x="188" y="67"/>
                  </a:cubicBezTo>
                  <a:close/>
                  <a:moveTo>
                    <a:pt x="181" y="120"/>
                  </a:moveTo>
                  <a:cubicBezTo>
                    <a:pt x="41" y="120"/>
                    <a:pt x="41" y="120"/>
                    <a:pt x="41" y="120"/>
                  </a:cubicBezTo>
                  <a:cubicBezTo>
                    <a:pt x="26" y="120"/>
                    <a:pt x="14" y="108"/>
                    <a:pt x="14" y="93"/>
                  </a:cubicBezTo>
                  <a:cubicBezTo>
                    <a:pt x="14" y="79"/>
                    <a:pt x="26" y="67"/>
                    <a:pt x="41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1" y="67"/>
                    <a:pt x="53" y="64"/>
                    <a:pt x="54" y="61"/>
                  </a:cubicBezTo>
                  <a:cubicBezTo>
                    <a:pt x="59" y="33"/>
                    <a:pt x="85" y="13"/>
                    <a:pt x="114" y="13"/>
                  </a:cubicBezTo>
                  <a:cubicBezTo>
                    <a:pt x="148" y="13"/>
                    <a:pt x="175" y="40"/>
                    <a:pt x="175" y="73"/>
                  </a:cubicBezTo>
                  <a:cubicBezTo>
                    <a:pt x="175" y="77"/>
                    <a:pt x="178" y="80"/>
                    <a:pt x="181" y="80"/>
                  </a:cubicBezTo>
                  <a:cubicBezTo>
                    <a:pt x="193" y="80"/>
                    <a:pt x="202" y="89"/>
                    <a:pt x="202" y="100"/>
                  </a:cubicBezTo>
                  <a:cubicBezTo>
                    <a:pt x="202" y="111"/>
                    <a:pt x="193" y="120"/>
                    <a:pt x="181" y="1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18058904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7" name="Group 236"/>
          <p:cNvGrpSpPr/>
          <p:nvPr/>
        </p:nvGrpSpPr>
        <p:grpSpPr>
          <a:xfrm>
            <a:off x="2943226" y="972207"/>
            <a:ext cx="317500" cy="317500"/>
            <a:chOff x="2943226" y="1371600"/>
            <a:chExt cx="317500" cy="317500"/>
          </a:xfrm>
          <a:solidFill>
            <a:schemeClr val="tx2"/>
          </a:solidFill>
        </p:grpSpPr>
        <p:sp>
          <p:nvSpPr>
            <p:cNvPr id="34" name="Freeform 5"/>
            <p:cNvSpPr>
              <a:spLocks/>
            </p:cNvSpPr>
            <p:nvPr/>
          </p:nvSpPr>
          <p:spPr bwMode="auto">
            <a:xfrm>
              <a:off x="3065464" y="1435100"/>
              <a:ext cx="111125" cy="188912"/>
            </a:xfrm>
            <a:custGeom>
              <a:avLst/>
              <a:gdLst>
                <a:gd name="T0" fmla="*/ 12 w 75"/>
                <a:gd name="T1" fmla="*/ 3 h 128"/>
                <a:gd name="T2" fmla="*/ 3 w 75"/>
                <a:gd name="T3" fmla="*/ 3 h 128"/>
                <a:gd name="T4" fmla="*/ 3 w 75"/>
                <a:gd name="T5" fmla="*/ 12 h 128"/>
                <a:gd name="T6" fmla="*/ 58 w 75"/>
                <a:gd name="T7" fmla="*/ 65 h 128"/>
                <a:gd name="T8" fmla="*/ 3 w 75"/>
                <a:gd name="T9" fmla="*/ 117 h 128"/>
                <a:gd name="T10" fmla="*/ 3 w 75"/>
                <a:gd name="T11" fmla="*/ 126 h 128"/>
                <a:gd name="T12" fmla="*/ 8 w 75"/>
                <a:gd name="T13" fmla="*/ 128 h 128"/>
                <a:gd name="T14" fmla="*/ 12 w 75"/>
                <a:gd name="T15" fmla="*/ 126 h 128"/>
                <a:gd name="T16" fmla="*/ 73 w 75"/>
                <a:gd name="T17" fmla="*/ 69 h 128"/>
                <a:gd name="T18" fmla="*/ 75 w 75"/>
                <a:gd name="T19" fmla="*/ 65 h 128"/>
                <a:gd name="T20" fmla="*/ 73 w 75"/>
                <a:gd name="T21" fmla="*/ 60 h 128"/>
                <a:gd name="T22" fmla="*/ 12 w 75"/>
                <a:gd name="T23" fmla="*/ 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28">
                  <a:moveTo>
                    <a:pt x="12" y="3"/>
                  </a:moveTo>
                  <a:cubicBezTo>
                    <a:pt x="10" y="0"/>
                    <a:pt x="5" y="0"/>
                    <a:pt x="3" y="3"/>
                  </a:cubicBezTo>
                  <a:cubicBezTo>
                    <a:pt x="0" y="6"/>
                    <a:pt x="1" y="10"/>
                    <a:pt x="3" y="12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1" y="119"/>
                    <a:pt x="0" y="124"/>
                    <a:pt x="3" y="126"/>
                  </a:cubicBezTo>
                  <a:cubicBezTo>
                    <a:pt x="4" y="128"/>
                    <a:pt x="6" y="128"/>
                    <a:pt x="8" y="128"/>
                  </a:cubicBezTo>
                  <a:cubicBezTo>
                    <a:pt x="9" y="128"/>
                    <a:pt x="11" y="128"/>
                    <a:pt x="12" y="126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4" y="68"/>
                    <a:pt x="75" y="66"/>
                    <a:pt x="75" y="65"/>
                  </a:cubicBezTo>
                  <a:cubicBezTo>
                    <a:pt x="75" y="63"/>
                    <a:pt x="74" y="61"/>
                    <a:pt x="73" y="60"/>
                  </a:cubicBezTo>
                  <a:lnTo>
                    <a:pt x="1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" name="Freeform 6"/>
            <p:cNvSpPr>
              <a:spLocks noEditPoints="1"/>
            </p:cNvSpPr>
            <p:nvPr/>
          </p:nvSpPr>
          <p:spPr bwMode="auto">
            <a:xfrm>
              <a:off x="2943226" y="1371600"/>
              <a:ext cx="317500" cy="317500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3 h 215"/>
                <a:gd name="T8" fmla="*/ 108 w 215"/>
                <a:gd name="T9" fmla="*/ 215 h 215"/>
                <a:gd name="T10" fmla="*/ 183 w 215"/>
                <a:gd name="T11" fmla="*/ 183 h 215"/>
                <a:gd name="T12" fmla="*/ 215 w 215"/>
                <a:gd name="T13" fmla="*/ 108 h 215"/>
                <a:gd name="T14" fmla="*/ 183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1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2" y="183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3" y="183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1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3"/>
                    <a:pt x="82" y="14"/>
                    <a:pt x="108" y="14"/>
                  </a:cubicBezTo>
                  <a:cubicBezTo>
                    <a:pt x="133" y="14"/>
                    <a:pt x="156" y="23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5" name="Group 234"/>
          <p:cNvGrpSpPr/>
          <p:nvPr/>
        </p:nvGrpSpPr>
        <p:grpSpPr>
          <a:xfrm>
            <a:off x="1473201" y="972207"/>
            <a:ext cx="317500" cy="317500"/>
            <a:chOff x="1473201" y="1371600"/>
            <a:chExt cx="317500" cy="317500"/>
          </a:xfrm>
          <a:solidFill>
            <a:schemeClr val="tx2"/>
          </a:solidFill>
        </p:grpSpPr>
        <p:sp>
          <p:nvSpPr>
            <p:cNvPr id="36" name="Freeform 7"/>
            <p:cNvSpPr>
              <a:spLocks/>
            </p:cNvSpPr>
            <p:nvPr/>
          </p:nvSpPr>
          <p:spPr bwMode="auto">
            <a:xfrm>
              <a:off x="1536701" y="1455737"/>
              <a:ext cx="190500" cy="111125"/>
            </a:xfrm>
            <a:custGeom>
              <a:avLst/>
              <a:gdLst>
                <a:gd name="T0" fmla="*/ 69 w 129"/>
                <a:gd name="T1" fmla="*/ 2 h 75"/>
                <a:gd name="T2" fmla="*/ 59 w 129"/>
                <a:gd name="T3" fmla="*/ 2 h 75"/>
                <a:gd name="T4" fmla="*/ 2 w 129"/>
                <a:gd name="T5" fmla="*/ 63 h 75"/>
                <a:gd name="T6" fmla="*/ 3 w 129"/>
                <a:gd name="T7" fmla="*/ 72 h 75"/>
                <a:gd name="T8" fmla="*/ 12 w 129"/>
                <a:gd name="T9" fmla="*/ 72 h 75"/>
                <a:gd name="T10" fmla="*/ 64 w 129"/>
                <a:gd name="T11" fmla="*/ 17 h 75"/>
                <a:gd name="T12" fmla="*/ 116 w 129"/>
                <a:gd name="T13" fmla="*/ 72 h 75"/>
                <a:gd name="T14" fmla="*/ 121 w 129"/>
                <a:gd name="T15" fmla="*/ 74 h 75"/>
                <a:gd name="T16" fmla="*/ 126 w 129"/>
                <a:gd name="T17" fmla="*/ 72 h 75"/>
                <a:gd name="T18" fmla="*/ 126 w 129"/>
                <a:gd name="T19" fmla="*/ 63 h 75"/>
                <a:gd name="T20" fmla="*/ 69 w 129"/>
                <a:gd name="T21" fmla="*/ 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9" h="75">
                  <a:moveTo>
                    <a:pt x="69" y="2"/>
                  </a:moveTo>
                  <a:cubicBezTo>
                    <a:pt x="67" y="0"/>
                    <a:pt x="62" y="0"/>
                    <a:pt x="59" y="2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0" y="65"/>
                    <a:pt x="0" y="70"/>
                    <a:pt x="3" y="72"/>
                  </a:cubicBezTo>
                  <a:cubicBezTo>
                    <a:pt x="5" y="75"/>
                    <a:pt x="10" y="75"/>
                    <a:pt x="12" y="72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116" y="72"/>
                    <a:pt x="116" y="72"/>
                    <a:pt x="116" y="72"/>
                  </a:cubicBezTo>
                  <a:cubicBezTo>
                    <a:pt x="118" y="73"/>
                    <a:pt x="119" y="74"/>
                    <a:pt x="121" y="74"/>
                  </a:cubicBezTo>
                  <a:cubicBezTo>
                    <a:pt x="123" y="74"/>
                    <a:pt x="125" y="73"/>
                    <a:pt x="126" y="72"/>
                  </a:cubicBezTo>
                  <a:cubicBezTo>
                    <a:pt x="129" y="70"/>
                    <a:pt x="129" y="65"/>
                    <a:pt x="126" y="63"/>
                  </a:cubicBezTo>
                  <a:lnTo>
                    <a:pt x="6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7" name="Freeform 8"/>
            <p:cNvSpPr>
              <a:spLocks noEditPoints="1"/>
            </p:cNvSpPr>
            <p:nvPr/>
          </p:nvSpPr>
          <p:spPr bwMode="auto">
            <a:xfrm>
              <a:off x="1473201" y="1371600"/>
              <a:ext cx="317500" cy="317500"/>
            </a:xfrm>
            <a:custGeom>
              <a:avLst/>
              <a:gdLst>
                <a:gd name="T0" fmla="*/ 107 w 215"/>
                <a:gd name="T1" fmla="*/ 0 h 215"/>
                <a:gd name="T2" fmla="*/ 31 w 215"/>
                <a:gd name="T3" fmla="*/ 32 h 215"/>
                <a:gd name="T4" fmla="*/ 0 w 215"/>
                <a:gd name="T5" fmla="*/ 108 h 215"/>
                <a:gd name="T6" fmla="*/ 31 w 215"/>
                <a:gd name="T7" fmla="*/ 183 h 215"/>
                <a:gd name="T8" fmla="*/ 107 w 215"/>
                <a:gd name="T9" fmla="*/ 215 h 215"/>
                <a:gd name="T10" fmla="*/ 183 w 215"/>
                <a:gd name="T11" fmla="*/ 183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3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1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3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3"/>
                  </a:cubicBezTo>
                  <a:cubicBezTo>
                    <a:pt x="203" y="163"/>
                    <a:pt x="215" y="136"/>
                    <a:pt x="215" y="108"/>
                  </a:cubicBezTo>
                  <a:cubicBezTo>
                    <a:pt x="215" y="79"/>
                    <a:pt x="203" y="52"/>
                    <a:pt x="183" y="32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ubicBezTo>
                    <a:pt x="59" y="23"/>
                    <a:pt x="82" y="14"/>
                    <a:pt x="107" y="14"/>
                  </a:cubicBezTo>
                  <a:cubicBezTo>
                    <a:pt x="132" y="14"/>
                    <a:pt x="156" y="23"/>
                    <a:pt x="174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4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4" name="Group 233"/>
          <p:cNvGrpSpPr/>
          <p:nvPr/>
        </p:nvGrpSpPr>
        <p:grpSpPr>
          <a:xfrm>
            <a:off x="1963739" y="972207"/>
            <a:ext cx="317500" cy="317500"/>
            <a:chOff x="1963739" y="1371600"/>
            <a:chExt cx="317500" cy="317500"/>
          </a:xfrm>
          <a:solidFill>
            <a:schemeClr val="tx2"/>
          </a:solidFill>
        </p:grpSpPr>
        <p:sp>
          <p:nvSpPr>
            <p:cNvPr id="38" name="Freeform 9"/>
            <p:cNvSpPr>
              <a:spLocks/>
            </p:cNvSpPr>
            <p:nvPr/>
          </p:nvSpPr>
          <p:spPr bwMode="auto">
            <a:xfrm>
              <a:off x="2027239" y="1493837"/>
              <a:ext cx="190500" cy="111125"/>
            </a:xfrm>
            <a:custGeom>
              <a:avLst/>
              <a:gdLst>
                <a:gd name="T0" fmla="*/ 116 w 129"/>
                <a:gd name="T1" fmla="*/ 3 h 75"/>
                <a:gd name="T2" fmla="*/ 64 w 129"/>
                <a:gd name="T3" fmla="*/ 58 h 75"/>
                <a:gd name="T4" fmla="*/ 12 w 129"/>
                <a:gd name="T5" fmla="*/ 3 h 75"/>
                <a:gd name="T6" fmla="*/ 3 w 129"/>
                <a:gd name="T7" fmla="*/ 3 h 75"/>
                <a:gd name="T8" fmla="*/ 2 w 129"/>
                <a:gd name="T9" fmla="*/ 12 h 75"/>
                <a:gd name="T10" fmla="*/ 59 w 129"/>
                <a:gd name="T11" fmla="*/ 73 h 75"/>
                <a:gd name="T12" fmla="*/ 64 w 129"/>
                <a:gd name="T13" fmla="*/ 75 h 75"/>
                <a:gd name="T14" fmla="*/ 69 w 129"/>
                <a:gd name="T15" fmla="*/ 73 h 75"/>
                <a:gd name="T16" fmla="*/ 126 w 129"/>
                <a:gd name="T17" fmla="*/ 12 h 75"/>
                <a:gd name="T18" fmla="*/ 126 w 129"/>
                <a:gd name="T19" fmla="*/ 3 h 75"/>
                <a:gd name="T20" fmla="*/ 116 w 129"/>
                <a:gd name="T21" fmla="*/ 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9" h="75">
                  <a:moveTo>
                    <a:pt x="116" y="3"/>
                  </a:moveTo>
                  <a:cubicBezTo>
                    <a:pt x="64" y="58"/>
                    <a:pt x="64" y="58"/>
                    <a:pt x="64" y="58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1"/>
                    <a:pt x="5" y="0"/>
                    <a:pt x="3" y="3"/>
                  </a:cubicBezTo>
                  <a:cubicBezTo>
                    <a:pt x="0" y="5"/>
                    <a:pt x="0" y="10"/>
                    <a:pt x="2" y="12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1" y="74"/>
                    <a:pt x="62" y="75"/>
                    <a:pt x="64" y="75"/>
                  </a:cubicBezTo>
                  <a:cubicBezTo>
                    <a:pt x="66" y="75"/>
                    <a:pt x="68" y="74"/>
                    <a:pt x="69" y="73"/>
                  </a:cubicBezTo>
                  <a:cubicBezTo>
                    <a:pt x="126" y="12"/>
                    <a:pt x="126" y="12"/>
                    <a:pt x="126" y="12"/>
                  </a:cubicBezTo>
                  <a:cubicBezTo>
                    <a:pt x="129" y="10"/>
                    <a:pt x="129" y="5"/>
                    <a:pt x="126" y="3"/>
                  </a:cubicBezTo>
                  <a:cubicBezTo>
                    <a:pt x="123" y="0"/>
                    <a:pt x="119" y="1"/>
                    <a:pt x="11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9" name="Freeform 10"/>
            <p:cNvSpPr>
              <a:spLocks noEditPoints="1"/>
            </p:cNvSpPr>
            <p:nvPr/>
          </p:nvSpPr>
          <p:spPr bwMode="auto">
            <a:xfrm>
              <a:off x="1963739" y="1371600"/>
              <a:ext cx="317500" cy="317500"/>
            </a:xfrm>
            <a:custGeom>
              <a:avLst/>
              <a:gdLst>
                <a:gd name="T0" fmla="*/ 107 w 215"/>
                <a:gd name="T1" fmla="*/ 0 h 215"/>
                <a:gd name="T2" fmla="*/ 31 w 215"/>
                <a:gd name="T3" fmla="*/ 32 h 215"/>
                <a:gd name="T4" fmla="*/ 0 w 215"/>
                <a:gd name="T5" fmla="*/ 108 h 215"/>
                <a:gd name="T6" fmla="*/ 31 w 215"/>
                <a:gd name="T7" fmla="*/ 183 h 215"/>
                <a:gd name="T8" fmla="*/ 107 w 215"/>
                <a:gd name="T9" fmla="*/ 215 h 215"/>
                <a:gd name="T10" fmla="*/ 183 w 215"/>
                <a:gd name="T11" fmla="*/ 183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3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1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3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3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ubicBezTo>
                    <a:pt x="59" y="23"/>
                    <a:pt x="82" y="14"/>
                    <a:pt x="107" y="14"/>
                  </a:cubicBezTo>
                  <a:cubicBezTo>
                    <a:pt x="132" y="14"/>
                    <a:pt x="156" y="23"/>
                    <a:pt x="174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4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6" name="Group 235"/>
          <p:cNvGrpSpPr/>
          <p:nvPr/>
        </p:nvGrpSpPr>
        <p:grpSpPr>
          <a:xfrm>
            <a:off x="2452689" y="972207"/>
            <a:ext cx="317500" cy="317500"/>
            <a:chOff x="2452689" y="1371600"/>
            <a:chExt cx="317500" cy="317500"/>
          </a:xfrm>
          <a:solidFill>
            <a:schemeClr val="tx2"/>
          </a:solidFill>
        </p:grpSpPr>
        <p:sp>
          <p:nvSpPr>
            <p:cNvPr id="40" name="Freeform 11"/>
            <p:cNvSpPr>
              <a:spLocks/>
            </p:cNvSpPr>
            <p:nvPr/>
          </p:nvSpPr>
          <p:spPr bwMode="auto">
            <a:xfrm>
              <a:off x="2536826" y="1435100"/>
              <a:ext cx="111125" cy="188912"/>
            </a:xfrm>
            <a:custGeom>
              <a:avLst/>
              <a:gdLst>
                <a:gd name="T0" fmla="*/ 72 w 75"/>
                <a:gd name="T1" fmla="*/ 3 h 128"/>
                <a:gd name="T2" fmla="*/ 63 w 75"/>
                <a:gd name="T3" fmla="*/ 3 h 128"/>
                <a:gd name="T4" fmla="*/ 2 w 75"/>
                <a:gd name="T5" fmla="*/ 60 h 128"/>
                <a:gd name="T6" fmla="*/ 0 w 75"/>
                <a:gd name="T7" fmla="*/ 65 h 128"/>
                <a:gd name="T8" fmla="*/ 2 w 75"/>
                <a:gd name="T9" fmla="*/ 69 h 128"/>
                <a:gd name="T10" fmla="*/ 63 w 75"/>
                <a:gd name="T11" fmla="*/ 126 h 128"/>
                <a:gd name="T12" fmla="*/ 67 w 75"/>
                <a:gd name="T13" fmla="*/ 128 h 128"/>
                <a:gd name="T14" fmla="*/ 72 w 75"/>
                <a:gd name="T15" fmla="*/ 126 h 128"/>
                <a:gd name="T16" fmla="*/ 72 w 75"/>
                <a:gd name="T17" fmla="*/ 117 h 128"/>
                <a:gd name="T18" fmla="*/ 17 w 75"/>
                <a:gd name="T19" fmla="*/ 65 h 128"/>
                <a:gd name="T20" fmla="*/ 72 w 75"/>
                <a:gd name="T21" fmla="*/ 12 h 128"/>
                <a:gd name="T22" fmla="*/ 72 w 75"/>
                <a:gd name="T23" fmla="*/ 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28">
                  <a:moveTo>
                    <a:pt x="72" y="3"/>
                  </a:moveTo>
                  <a:cubicBezTo>
                    <a:pt x="70" y="0"/>
                    <a:pt x="65" y="0"/>
                    <a:pt x="63" y="3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" y="61"/>
                    <a:pt x="0" y="63"/>
                    <a:pt x="0" y="65"/>
                  </a:cubicBezTo>
                  <a:cubicBezTo>
                    <a:pt x="0" y="66"/>
                    <a:pt x="1" y="68"/>
                    <a:pt x="2" y="69"/>
                  </a:cubicBezTo>
                  <a:cubicBezTo>
                    <a:pt x="63" y="126"/>
                    <a:pt x="63" y="126"/>
                    <a:pt x="63" y="126"/>
                  </a:cubicBezTo>
                  <a:cubicBezTo>
                    <a:pt x="64" y="128"/>
                    <a:pt x="66" y="128"/>
                    <a:pt x="67" y="128"/>
                  </a:cubicBezTo>
                  <a:cubicBezTo>
                    <a:pt x="69" y="128"/>
                    <a:pt x="71" y="128"/>
                    <a:pt x="72" y="126"/>
                  </a:cubicBezTo>
                  <a:cubicBezTo>
                    <a:pt x="75" y="124"/>
                    <a:pt x="75" y="119"/>
                    <a:pt x="72" y="117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5" y="10"/>
                    <a:pt x="75" y="6"/>
                    <a:pt x="7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1" name="Freeform 12"/>
            <p:cNvSpPr>
              <a:spLocks noEditPoints="1"/>
            </p:cNvSpPr>
            <p:nvPr/>
          </p:nvSpPr>
          <p:spPr bwMode="auto">
            <a:xfrm>
              <a:off x="2452689" y="1371600"/>
              <a:ext cx="317500" cy="317500"/>
            </a:xfrm>
            <a:custGeom>
              <a:avLst/>
              <a:gdLst>
                <a:gd name="T0" fmla="*/ 107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3 h 215"/>
                <a:gd name="T8" fmla="*/ 107 w 215"/>
                <a:gd name="T9" fmla="*/ 215 h 215"/>
                <a:gd name="T10" fmla="*/ 183 w 215"/>
                <a:gd name="T11" fmla="*/ 183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1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2" y="183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3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3"/>
                    <a:pt x="82" y="14"/>
                    <a:pt x="107" y="14"/>
                  </a:cubicBezTo>
                  <a:cubicBezTo>
                    <a:pt x="133" y="14"/>
                    <a:pt x="156" y="23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8" name="Group 237"/>
          <p:cNvGrpSpPr/>
          <p:nvPr/>
        </p:nvGrpSpPr>
        <p:grpSpPr>
          <a:xfrm>
            <a:off x="3433764" y="972207"/>
            <a:ext cx="317500" cy="317500"/>
            <a:chOff x="3433764" y="1371600"/>
            <a:chExt cx="317500" cy="317500"/>
          </a:xfrm>
          <a:solidFill>
            <a:schemeClr val="tx2"/>
          </a:solidFill>
        </p:grpSpPr>
        <p:sp>
          <p:nvSpPr>
            <p:cNvPr id="42" name="Freeform 13"/>
            <p:cNvSpPr>
              <a:spLocks noEditPoints="1"/>
            </p:cNvSpPr>
            <p:nvPr/>
          </p:nvSpPr>
          <p:spPr bwMode="auto">
            <a:xfrm>
              <a:off x="3433764" y="1371600"/>
              <a:ext cx="317500" cy="317500"/>
            </a:xfrm>
            <a:custGeom>
              <a:avLst/>
              <a:gdLst>
                <a:gd name="T0" fmla="*/ 108 w 215"/>
                <a:gd name="T1" fmla="*/ 215 h 215"/>
                <a:gd name="T2" fmla="*/ 184 w 215"/>
                <a:gd name="T3" fmla="*/ 183 h 215"/>
                <a:gd name="T4" fmla="*/ 215 w 215"/>
                <a:gd name="T5" fmla="*/ 108 h 215"/>
                <a:gd name="T6" fmla="*/ 184 w 215"/>
                <a:gd name="T7" fmla="*/ 32 h 215"/>
                <a:gd name="T8" fmla="*/ 108 w 215"/>
                <a:gd name="T9" fmla="*/ 0 h 215"/>
                <a:gd name="T10" fmla="*/ 32 w 215"/>
                <a:gd name="T11" fmla="*/ 32 h 215"/>
                <a:gd name="T12" fmla="*/ 0 w 215"/>
                <a:gd name="T13" fmla="*/ 108 h 215"/>
                <a:gd name="T14" fmla="*/ 32 w 215"/>
                <a:gd name="T15" fmla="*/ 183 h 215"/>
                <a:gd name="T16" fmla="*/ 108 w 215"/>
                <a:gd name="T17" fmla="*/ 215 h 215"/>
                <a:gd name="T18" fmla="*/ 41 w 215"/>
                <a:gd name="T19" fmla="*/ 41 h 215"/>
                <a:gd name="T20" fmla="*/ 108 w 215"/>
                <a:gd name="T21" fmla="*/ 14 h 215"/>
                <a:gd name="T22" fmla="*/ 174 w 215"/>
                <a:gd name="T23" fmla="*/ 41 h 215"/>
                <a:gd name="T24" fmla="*/ 202 w 215"/>
                <a:gd name="T25" fmla="*/ 108 h 215"/>
                <a:gd name="T26" fmla="*/ 174 w 215"/>
                <a:gd name="T27" fmla="*/ 174 h 215"/>
                <a:gd name="T28" fmla="*/ 108 w 215"/>
                <a:gd name="T29" fmla="*/ 202 h 215"/>
                <a:gd name="T30" fmla="*/ 41 w 215"/>
                <a:gd name="T31" fmla="*/ 174 h 215"/>
                <a:gd name="T32" fmla="*/ 14 w 215"/>
                <a:gd name="T33" fmla="*/ 108 h 215"/>
                <a:gd name="T34" fmla="*/ 41 w 215"/>
                <a:gd name="T35" fmla="*/ 4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215"/>
                  </a:moveTo>
                  <a:cubicBezTo>
                    <a:pt x="136" y="215"/>
                    <a:pt x="163" y="204"/>
                    <a:pt x="184" y="183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4" y="32"/>
                  </a:cubicBezTo>
                  <a:cubicBezTo>
                    <a:pt x="163" y="11"/>
                    <a:pt x="136" y="0"/>
                    <a:pt x="108" y="0"/>
                  </a:cubicBezTo>
                  <a:cubicBezTo>
                    <a:pt x="79" y="0"/>
                    <a:pt x="52" y="11"/>
                    <a:pt x="32" y="32"/>
                  </a:cubicBezTo>
                  <a:cubicBezTo>
                    <a:pt x="12" y="52"/>
                    <a:pt x="0" y="79"/>
                    <a:pt x="0" y="108"/>
                  </a:cubicBezTo>
                  <a:cubicBezTo>
                    <a:pt x="0" y="136"/>
                    <a:pt x="12" y="163"/>
                    <a:pt x="32" y="183"/>
                  </a:cubicBezTo>
                  <a:cubicBezTo>
                    <a:pt x="52" y="204"/>
                    <a:pt x="79" y="215"/>
                    <a:pt x="108" y="215"/>
                  </a:cubicBezTo>
                  <a:close/>
                  <a:moveTo>
                    <a:pt x="41" y="41"/>
                  </a:moveTo>
                  <a:cubicBezTo>
                    <a:pt x="59" y="23"/>
                    <a:pt x="83" y="14"/>
                    <a:pt x="108" y="14"/>
                  </a:cubicBezTo>
                  <a:cubicBezTo>
                    <a:pt x="133" y="14"/>
                    <a:pt x="156" y="23"/>
                    <a:pt x="174" y="41"/>
                  </a:cubicBezTo>
                  <a:cubicBezTo>
                    <a:pt x="192" y="59"/>
                    <a:pt x="202" y="83"/>
                    <a:pt x="202" y="108"/>
                  </a:cubicBezTo>
                  <a:cubicBezTo>
                    <a:pt x="202" y="133"/>
                    <a:pt x="192" y="156"/>
                    <a:pt x="174" y="174"/>
                  </a:cubicBezTo>
                  <a:cubicBezTo>
                    <a:pt x="156" y="192"/>
                    <a:pt x="133" y="202"/>
                    <a:pt x="108" y="202"/>
                  </a:cubicBezTo>
                  <a:cubicBezTo>
                    <a:pt x="83" y="202"/>
                    <a:pt x="59" y="192"/>
                    <a:pt x="41" y="174"/>
                  </a:cubicBezTo>
                  <a:cubicBezTo>
                    <a:pt x="24" y="156"/>
                    <a:pt x="14" y="133"/>
                    <a:pt x="14" y="108"/>
                  </a:cubicBezTo>
                  <a:cubicBezTo>
                    <a:pt x="14" y="83"/>
                    <a:pt x="24" y="59"/>
                    <a:pt x="41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auto">
            <a:xfrm>
              <a:off x="3486151" y="1460500"/>
              <a:ext cx="201613" cy="149225"/>
            </a:xfrm>
            <a:custGeom>
              <a:avLst/>
              <a:gdLst>
                <a:gd name="T0" fmla="*/ 45 w 136"/>
                <a:gd name="T1" fmla="*/ 101 h 101"/>
                <a:gd name="T2" fmla="*/ 45 w 136"/>
                <a:gd name="T3" fmla="*/ 101 h 101"/>
                <a:gd name="T4" fmla="*/ 50 w 136"/>
                <a:gd name="T5" fmla="*/ 99 h 101"/>
                <a:gd name="T6" fmla="*/ 134 w 136"/>
                <a:gd name="T7" fmla="*/ 12 h 101"/>
                <a:gd name="T8" fmla="*/ 133 w 136"/>
                <a:gd name="T9" fmla="*/ 3 h 101"/>
                <a:gd name="T10" fmla="*/ 124 w 136"/>
                <a:gd name="T11" fmla="*/ 3 h 101"/>
                <a:gd name="T12" fmla="*/ 45 w 136"/>
                <a:gd name="T13" fmla="*/ 85 h 101"/>
                <a:gd name="T14" fmla="*/ 13 w 136"/>
                <a:gd name="T15" fmla="*/ 47 h 101"/>
                <a:gd name="T16" fmla="*/ 4 w 136"/>
                <a:gd name="T17" fmla="*/ 46 h 101"/>
                <a:gd name="T18" fmla="*/ 3 w 136"/>
                <a:gd name="T19" fmla="*/ 55 h 101"/>
                <a:gd name="T20" fmla="*/ 40 w 136"/>
                <a:gd name="T21" fmla="*/ 99 h 101"/>
                <a:gd name="T22" fmla="*/ 45 w 136"/>
                <a:gd name="T23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101">
                  <a:moveTo>
                    <a:pt x="45" y="101"/>
                  </a:moveTo>
                  <a:cubicBezTo>
                    <a:pt x="45" y="101"/>
                    <a:pt x="45" y="101"/>
                    <a:pt x="45" y="101"/>
                  </a:cubicBezTo>
                  <a:cubicBezTo>
                    <a:pt x="47" y="101"/>
                    <a:pt x="48" y="101"/>
                    <a:pt x="50" y="99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36" y="9"/>
                    <a:pt x="136" y="5"/>
                    <a:pt x="133" y="3"/>
                  </a:cubicBezTo>
                  <a:cubicBezTo>
                    <a:pt x="131" y="0"/>
                    <a:pt x="126" y="0"/>
                    <a:pt x="124" y="3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1" y="44"/>
                    <a:pt x="6" y="43"/>
                    <a:pt x="4" y="46"/>
                  </a:cubicBezTo>
                  <a:cubicBezTo>
                    <a:pt x="1" y="48"/>
                    <a:pt x="0" y="52"/>
                    <a:pt x="3" y="55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1" y="100"/>
                    <a:pt x="43" y="101"/>
                    <a:pt x="45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39" name="Group 238"/>
          <p:cNvGrpSpPr/>
          <p:nvPr/>
        </p:nvGrpSpPr>
        <p:grpSpPr>
          <a:xfrm>
            <a:off x="3924301" y="972207"/>
            <a:ext cx="317500" cy="317500"/>
            <a:chOff x="3924301" y="1371600"/>
            <a:chExt cx="317500" cy="317500"/>
          </a:xfrm>
          <a:solidFill>
            <a:schemeClr val="tx2"/>
          </a:solidFill>
        </p:grpSpPr>
        <p:sp>
          <p:nvSpPr>
            <p:cNvPr id="44" name="Freeform 15"/>
            <p:cNvSpPr>
              <a:spLocks noEditPoints="1"/>
            </p:cNvSpPr>
            <p:nvPr/>
          </p:nvSpPr>
          <p:spPr bwMode="auto">
            <a:xfrm>
              <a:off x="3924301" y="1371600"/>
              <a:ext cx="317500" cy="317500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3 h 215"/>
                <a:gd name="T8" fmla="*/ 108 w 215"/>
                <a:gd name="T9" fmla="*/ 215 h 215"/>
                <a:gd name="T10" fmla="*/ 184 w 215"/>
                <a:gd name="T11" fmla="*/ 183 h 215"/>
                <a:gd name="T12" fmla="*/ 215 w 215"/>
                <a:gd name="T13" fmla="*/ 108 h 215"/>
                <a:gd name="T14" fmla="*/ 184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2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1"/>
                    <a:pt x="32" y="32"/>
                  </a:cubicBezTo>
                  <a:cubicBezTo>
                    <a:pt x="12" y="52"/>
                    <a:pt x="0" y="79"/>
                    <a:pt x="0" y="108"/>
                  </a:cubicBezTo>
                  <a:cubicBezTo>
                    <a:pt x="0" y="136"/>
                    <a:pt x="12" y="163"/>
                    <a:pt x="32" y="183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4" y="183"/>
                  </a:cubicBezTo>
                  <a:cubicBezTo>
                    <a:pt x="204" y="163"/>
                    <a:pt x="215" y="136"/>
                    <a:pt x="215" y="108"/>
                  </a:cubicBezTo>
                  <a:cubicBezTo>
                    <a:pt x="215" y="79"/>
                    <a:pt x="204" y="52"/>
                    <a:pt x="184" y="32"/>
                  </a:cubicBezTo>
                  <a:cubicBezTo>
                    <a:pt x="163" y="11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3" y="202"/>
                    <a:pt x="59" y="192"/>
                    <a:pt x="41" y="174"/>
                  </a:cubicBezTo>
                  <a:cubicBezTo>
                    <a:pt x="24" y="156"/>
                    <a:pt x="14" y="133"/>
                    <a:pt x="14" y="108"/>
                  </a:cubicBezTo>
                  <a:cubicBezTo>
                    <a:pt x="14" y="83"/>
                    <a:pt x="24" y="59"/>
                    <a:pt x="41" y="41"/>
                  </a:cubicBezTo>
                  <a:cubicBezTo>
                    <a:pt x="59" y="23"/>
                    <a:pt x="83" y="14"/>
                    <a:pt x="108" y="14"/>
                  </a:cubicBezTo>
                  <a:cubicBezTo>
                    <a:pt x="133" y="14"/>
                    <a:pt x="156" y="23"/>
                    <a:pt x="174" y="41"/>
                  </a:cubicBezTo>
                  <a:cubicBezTo>
                    <a:pt x="192" y="59"/>
                    <a:pt x="202" y="83"/>
                    <a:pt x="202" y="108"/>
                  </a:cubicBezTo>
                  <a:cubicBezTo>
                    <a:pt x="202" y="133"/>
                    <a:pt x="192" y="156"/>
                    <a:pt x="174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auto">
            <a:xfrm>
              <a:off x="3984626" y="1520825"/>
              <a:ext cx="198438" cy="19050"/>
            </a:xfrm>
            <a:custGeom>
              <a:avLst/>
              <a:gdLst>
                <a:gd name="T0" fmla="*/ 127 w 134"/>
                <a:gd name="T1" fmla="*/ 0 h 13"/>
                <a:gd name="T2" fmla="*/ 6 w 134"/>
                <a:gd name="T3" fmla="*/ 0 h 13"/>
                <a:gd name="T4" fmla="*/ 0 w 134"/>
                <a:gd name="T5" fmla="*/ 7 h 13"/>
                <a:gd name="T6" fmla="*/ 6 w 134"/>
                <a:gd name="T7" fmla="*/ 13 h 13"/>
                <a:gd name="T8" fmla="*/ 127 w 134"/>
                <a:gd name="T9" fmla="*/ 13 h 13"/>
                <a:gd name="T10" fmla="*/ 134 w 134"/>
                <a:gd name="T11" fmla="*/ 7 h 13"/>
                <a:gd name="T12" fmla="*/ 127 w 134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" h="13">
                  <a:moveTo>
                    <a:pt x="12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31" y="13"/>
                    <a:pt x="134" y="10"/>
                    <a:pt x="134" y="7"/>
                  </a:cubicBezTo>
                  <a:cubicBezTo>
                    <a:pt x="134" y="3"/>
                    <a:pt x="131" y="0"/>
                    <a:pt x="12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0" name="Group 239"/>
          <p:cNvGrpSpPr/>
          <p:nvPr/>
        </p:nvGrpSpPr>
        <p:grpSpPr>
          <a:xfrm>
            <a:off x="4414839" y="972207"/>
            <a:ext cx="315913" cy="317500"/>
            <a:chOff x="4414839" y="1371600"/>
            <a:chExt cx="315913" cy="317500"/>
          </a:xfrm>
          <a:solidFill>
            <a:schemeClr val="tx2"/>
          </a:solidFill>
        </p:grpSpPr>
        <p:sp>
          <p:nvSpPr>
            <p:cNvPr id="46" name="Freeform 17"/>
            <p:cNvSpPr>
              <a:spLocks noEditPoints="1"/>
            </p:cNvSpPr>
            <p:nvPr/>
          </p:nvSpPr>
          <p:spPr bwMode="auto">
            <a:xfrm>
              <a:off x="4414839" y="1371600"/>
              <a:ext cx="315913" cy="317500"/>
            </a:xfrm>
            <a:custGeom>
              <a:avLst/>
              <a:gdLst>
                <a:gd name="T0" fmla="*/ 107 w 214"/>
                <a:gd name="T1" fmla="*/ 0 h 215"/>
                <a:gd name="T2" fmla="*/ 31 w 214"/>
                <a:gd name="T3" fmla="*/ 32 h 215"/>
                <a:gd name="T4" fmla="*/ 0 w 214"/>
                <a:gd name="T5" fmla="*/ 108 h 215"/>
                <a:gd name="T6" fmla="*/ 31 w 214"/>
                <a:gd name="T7" fmla="*/ 183 h 215"/>
                <a:gd name="T8" fmla="*/ 107 w 214"/>
                <a:gd name="T9" fmla="*/ 215 h 215"/>
                <a:gd name="T10" fmla="*/ 183 w 214"/>
                <a:gd name="T11" fmla="*/ 183 h 215"/>
                <a:gd name="T12" fmla="*/ 214 w 214"/>
                <a:gd name="T13" fmla="*/ 108 h 215"/>
                <a:gd name="T14" fmla="*/ 183 w 214"/>
                <a:gd name="T15" fmla="*/ 32 h 215"/>
                <a:gd name="T16" fmla="*/ 107 w 214"/>
                <a:gd name="T17" fmla="*/ 0 h 215"/>
                <a:gd name="T18" fmla="*/ 173 w 214"/>
                <a:gd name="T19" fmla="*/ 174 h 215"/>
                <a:gd name="T20" fmla="*/ 107 w 214"/>
                <a:gd name="T21" fmla="*/ 202 h 215"/>
                <a:gd name="T22" fmla="*/ 41 w 214"/>
                <a:gd name="T23" fmla="*/ 174 h 215"/>
                <a:gd name="T24" fmla="*/ 13 w 214"/>
                <a:gd name="T25" fmla="*/ 108 h 215"/>
                <a:gd name="T26" fmla="*/ 41 w 214"/>
                <a:gd name="T27" fmla="*/ 41 h 215"/>
                <a:gd name="T28" fmla="*/ 107 w 214"/>
                <a:gd name="T29" fmla="*/ 14 h 215"/>
                <a:gd name="T30" fmla="*/ 173 w 214"/>
                <a:gd name="T31" fmla="*/ 41 h 215"/>
                <a:gd name="T32" fmla="*/ 201 w 214"/>
                <a:gd name="T33" fmla="*/ 108 h 215"/>
                <a:gd name="T34" fmla="*/ 173 w 214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4" h="215">
                  <a:moveTo>
                    <a:pt x="107" y="0"/>
                  </a:moveTo>
                  <a:cubicBezTo>
                    <a:pt x="78" y="0"/>
                    <a:pt x="51" y="11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3"/>
                  </a:cubicBezTo>
                  <a:cubicBezTo>
                    <a:pt x="51" y="204"/>
                    <a:pt x="78" y="215"/>
                    <a:pt x="107" y="215"/>
                  </a:cubicBezTo>
                  <a:cubicBezTo>
                    <a:pt x="136" y="215"/>
                    <a:pt x="163" y="204"/>
                    <a:pt x="183" y="183"/>
                  </a:cubicBezTo>
                  <a:cubicBezTo>
                    <a:pt x="203" y="163"/>
                    <a:pt x="214" y="136"/>
                    <a:pt x="214" y="108"/>
                  </a:cubicBezTo>
                  <a:cubicBezTo>
                    <a:pt x="214" y="79"/>
                    <a:pt x="203" y="52"/>
                    <a:pt x="183" y="32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3" y="174"/>
                  </a:move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8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ubicBezTo>
                    <a:pt x="58" y="23"/>
                    <a:pt x="82" y="14"/>
                    <a:pt x="107" y="14"/>
                  </a:cubicBezTo>
                  <a:cubicBezTo>
                    <a:pt x="132" y="14"/>
                    <a:pt x="156" y="23"/>
                    <a:pt x="173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3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auto">
            <a:xfrm>
              <a:off x="4475164" y="1431925"/>
              <a:ext cx="196850" cy="198437"/>
            </a:xfrm>
            <a:custGeom>
              <a:avLst/>
              <a:gdLst>
                <a:gd name="T0" fmla="*/ 127 w 134"/>
                <a:gd name="T1" fmla="*/ 60 h 134"/>
                <a:gd name="T2" fmla="*/ 74 w 134"/>
                <a:gd name="T3" fmla="*/ 60 h 134"/>
                <a:gd name="T4" fmla="*/ 74 w 134"/>
                <a:gd name="T5" fmla="*/ 6 h 134"/>
                <a:gd name="T6" fmla="*/ 67 w 134"/>
                <a:gd name="T7" fmla="*/ 0 h 134"/>
                <a:gd name="T8" fmla="*/ 60 w 134"/>
                <a:gd name="T9" fmla="*/ 6 h 134"/>
                <a:gd name="T10" fmla="*/ 60 w 134"/>
                <a:gd name="T11" fmla="*/ 60 h 134"/>
                <a:gd name="T12" fmla="*/ 7 w 134"/>
                <a:gd name="T13" fmla="*/ 60 h 134"/>
                <a:gd name="T14" fmla="*/ 0 w 134"/>
                <a:gd name="T15" fmla="*/ 67 h 134"/>
                <a:gd name="T16" fmla="*/ 7 w 134"/>
                <a:gd name="T17" fmla="*/ 73 h 134"/>
                <a:gd name="T18" fmla="*/ 60 w 134"/>
                <a:gd name="T19" fmla="*/ 73 h 134"/>
                <a:gd name="T20" fmla="*/ 60 w 134"/>
                <a:gd name="T21" fmla="*/ 127 h 134"/>
                <a:gd name="T22" fmla="*/ 67 w 134"/>
                <a:gd name="T23" fmla="*/ 134 h 134"/>
                <a:gd name="T24" fmla="*/ 74 w 134"/>
                <a:gd name="T25" fmla="*/ 127 h 134"/>
                <a:gd name="T26" fmla="*/ 74 w 134"/>
                <a:gd name="T27" fmla="*/ 73 h 134"/>
                <a:gd name="T28" fmla="*/ 127 w 134"/>
                <a:gd name="T29" fmla="*/ 73 h 134"/>
                <a:gd name="T30" fmla="*/ 134 w 134"/>
                <a:gd name="T31" fmla="*/ 67 h 134"/>
                <a:gd name="T32" fmla="*/ 127 w 134"/>
                <a:gd name="T33" fmla="*/ 6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4" h="134">
                  <a:moveTo>
                    <a:pt x="127" y="60"/>
                  </a:moveTo>
                  <a:cubicBezTo>
                    <a:pt x="74" y="60"/>
                    <a:pt x="74" y="60"/>
                    <a:pt x="74" y="6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3"/>
                    <a:pt x="71" y="0"/>
                    <a:pt x="67" y="0"/>
                  </a:cubicBezTo>
                  <a:cubicBezTo>
                    <a:pt x="63" y="0"/>
                    <a:pt x="60" y="3"/>
                    <a:pt x="60" y="6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3" y="60"/>
                    <a:pt x="0" y="63"/>
                    <a:pt x="0" y="67"/>
                  </a:cubicBezTo>
                  <a:cubicBezTo>
                    <a:pt x="0" y="70"/>
                    <a:pt x="3" y="73"/>
                    <a:pt x="7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0" y="127"/>
                    <a:pt x="60" y="127"/>
                    <a:pt x="60" y="127"/>
                  </a:cubicBezTo>
                  <a:cubicBezTo>
                    <a:pt x="60" y="131"/>
                    <a:pt x="63" y="134"/>
                    <a:pt x="67" y="134"/>
                  </a:cubicBezTo>
                  <a:cubicBezTo>
                    <a:pt x="71" y="134"/>
                    <a:pt x="74" y="131"/>
                    <a:pt x="74" y="127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31" y="73"/>
                    <a:pt x="134" y="70"/>
                    <a:pt x="134" y="67"/>
                  </a:cubicBezTo>
                  <a:cubicBezTo>
                    <a:pt x="134" y="63"/>
                    <a:pt x="131" y="60"/>
                    <a:pt x="127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1" name="Group 240"/>
          <p:cNvGrpSpPr/>
          <p:nvPr/>
        </p:nvGrpSpPr>
        <p:grpSpPr>
          <a:xfrm>
            <a:off x="4905376" y="972207"/>
            <a:ext cx="315913" cy="317500"/>
            <a:chOff x="4905376" y="1371600"/>
            <a:chExt cx="315913" cy="317500"/>
          </a:xfrm>
          <a:solidFill>
            <a:schemeClr val="tx2"/>
          </a:solidFill>
        </p:grpSpPr>
        <p:sp>
          <p:nvSpPr>
            <p:cNvPr id="48" name="Freeform 19"/>
            <p:cNvSpPr>
              <a:spLocks/>
            </p:cNvSpPr>
            <p:nvPr/>
          </p:nvSpPr>
          <p:spPr bwMode="auto">
            <a:xfrm>
              <a:off x="4987926" y="1455737"/>
              <a:ext cx="150813" cy="149225"/>
            </a:xfrm>
            <a:custGeom>
              <a:avLst/>
              <a:gdLst>
                <a:gd name="T0" fmla="*/ 3 w 102"/>
                <a:gd name="T1" fmla="*/ 99 h 101"/>
                <a:gd name="T2" fmla="*/ 7 w 102"/>
                <a:gd name="T3" fmla="*/ 101 h 101"/>
                <a:gd name="T4" fmla="*/ 12 w 102"/>
                <a:gd name="T5" fmla="*/ 99 h 101"/>
                <a:gd name="T6" fmla="*/ 51 w 102"/>
                <a:gd name="T7" fmla="*/ 60 h 101"/>
                <a:gd name="T8" fmla="*/ 90 w 102"/>
                <a:gd name="T9" fmla="*/ 99 h 101"/>
                <a:gd name="T10" fmla="*/ 95 w 102"/>
                <a:gd name="T11" fmla="*/ 101 h 101"/>
                <a:gd name="T12" fmla="*/ 99 w 102"/>
                <a:gd name="T13" fmla="*/ 99 h 101"/>
                <a:gd name="T14" fmla="*/ 99 w 102"/>
                <a:gd name="T15" fmla="*/ 89 h 101"/>
                <a:gd name="T16" fmla="*/ 61 w 102"/>
                <a:gd name="T17" fmla="*/ 51 h 101"/>
                <a:gd name="T18" fmla="*/ 99 w 102"/>
                <a:gd name="T19" fmla="*/ 12 h 101"/>
                <a:gd name="T20" fmla="*/ 99 w 102"/>
                <a:gd name="T21" fmla="*/ 2 h 101"/>
                <a:gd name="T22" fmla="*/ 90 w 102"/>
                <a:gd name="T23" fmla="*/ 2 h 101"/>
                <a:gd name="T24" fmla="*/ 51 w 102"/>
                <a:gd name="T25" fmla="*/ 41 h 101"/>
                <a:gd name="T26" fmla="*/ 12 w 102"/>
                <a:gd name="T27" fmla="*/ 2 h 101"/>
                <a:gd name="T28" fmla="*/ 3 w 102"/>
                <a:gd name="T29" fmla="*/ 2 h 101"/>
                <a:gd name="T30" fmla="*/ 3 w 102"/>
                <a:gd name="T31" fmla="*/ 12 h 101"/>
                <a:gd name="T32" fmla="*/ 42 w 102"/>
                <a:gd name="T33" fmla="*/ 51 h 101"/>
                <a:gd name="T34" fmla="*/ 3 w 102"/>
                <a:gd name="T35" fmla="*/ 89 h 101"/>
                <a:gd name="T36" fmla="*/ 3 w 102"/>
                <a:gd name="T37" fmla="*/ 9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2" h="101">
                  <a:moveTo>
                    <a:pt x="3" y="99"/>
                  </a:moveTo>
                  <a:cubicBezTo>
                    <a:pt x="4" y="100"/>
                    <a:pt x="6" y="101"/>
                    <a:pt x="7" y="101"/>
                  </a:cubicBezTo>
                  <a:cubicBezTo>
                    <a:pt x="9" y="101"/>
                    <a:pt x="11" y="100"/>
                    <a:pt x="12" y="99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90" y="99"/>
                    <a:pt x="90" y="99"/>
                    <a:pt x="90" y="99"/>
                  </a:cubicBezTo>
                  <a:cubicBezTo>
                    <a:pt x="91" y="100"/>
                    <a:pt x="93" y="101"/>
                    <a:pt x="95" y="101"/>
                  </a:cubicBezTo>
                  <a:cubicBezTo>
                    <a:pt x="96" y="101"/>
                    <a:pt x="98" y="100"/>
                    <a:pt x="99" y="99"/>
                  </a:cubicBezTo>
                  <a:cubicBezTo>
                    <a:pt x="102" y="96"/>
                    <a:pt x="102" y="92"/>
                    <a:pt x="99" y="89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102" y="9"/>
                    <a:pt x="102" y="5"/>
                    <a:pt x="99" y="2"/>
                  </a:cubicBezTo>
                  <a:cubicBezTo>
                    <a:pt x="97" y="0"/>
                    <a:pt x="93" y="0"/>
                    <a:pt x="90" y="2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0" y="0"/>
                    <a:pt x="5" y="0"/>
                    <a:pt x="3" y="2"/>
                  </a:cubicBezTo>
                  <a:cubicBezTo>
                    <a:pt x="0" y="5"/>
                    <a:pt x="0" y="9"/>
                    <a:pt x="3" y="12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0" y="92"/>
                    <a:pt x="0" y="96"/>
                    <a:pt x="3" y="9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49" name="Freeform 20"/>
            <p:cNvSpPr>
              <a:spLocks noEditPoints="1"/>
            </p:cNvSpPr>
            <p:nvPr/>
          </p:nvSpPr>
          <p:spPr bwMode="auto">
            <a:xfrm>
              <a:off x="4905376" y="1371600"/>
              <a:ext cx="315913" cy="317500"/>
            </a:xfrm>
            <a:custGeom>
              <a:avLst/>
              <a:gdLst>
                <a:gd name="T0" fmla="*/ 107 w 214"/>
                <a:gd name="T1" fmla="*/ 215 h 215"/>
                <a:gd name="T2" fmla="*/ 183 w 214"/>
                <a:gd name="T3" fmla="*/ 183 h 215"/>
                <a:gd name="T4" fmla="*/ 214 w 214"/>
                <a:gd name="T5" fmla="*/ 108 h 215"/>
                <a:gd name="T6" fmla="*/ 183 w 214"/>
                <a:gd name="T7" fmla="*/ 32 h 215"/>
                <a:gd name="T8" fmla="*/ 107 w 214"/>
                <a:gd name="T9" fmla="*/ 0 h 215"/>
                <a:gd name="T10" fmla="*/ 31 w 214"/>
                <a:gd name="T11" fmla="*/ 32 h 215"/>
                <a:gd name="T12" fmla="*/ 0 w 214"/>
                <a:gd name="T13" fmla="*/ 108 h 215"/>
                <a:gd name="T14" fmla="*/ 31 w 214"/>
                <a:gd name="T15" fmla="*/ 183 h 215"/>
                <a:gd name="T16" fmla="*/ 107 w 214"/>
                <a:gd name="T17" fmla="*/ 215 h 215"/>
                <a:gd name="T18" fmla="*/ 41 w 214"/>
                <a:gd name="T19" fmla="*/ 41 h 215"/>
                <a:gd name="T20" fmla="*/ 107 w 214"/>
                <a:gd name="T21" fmla="*/ 14 h 215"/>
                <a:gd name="T22" fmla="*/ 173 w 214"/>
                <a:gd name="T23" fmla="*/ 41 h 215"/>
                <a:gd name="T24" fmla="*/ 201 w 214"/>
                <a:gd name="T25" fmla="*/ 108 h 215"/>
                <a:gd name="T26" fmla="*/ 173 w 214"/>
                <a:gd name="T27" fmla="*/ 174 h 215"/>
                <a:gd name="T28" fmla="*/ 107 w 214"/>
                <a:gd name="T29" fmla="*/ 202 h 215"/>
                <a:gd name="T30" fmla="*/ 41 w 214"/>
                <a:gd name="T31" fmla="*/ 174 h 215"/>
                <a:gd name="T32" fmla="*/ 13 w 214"/>
                <a:gd name="T33" fmla="*/ 108 h 215"/>
                <a:gd name="T34" fmla="*/ 41 w 214"/>
                <a:gd name="T35" fmla="*/ 4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4" h="215">
                  <a:moveTo>
                    <a:pt x="107" y="215"/>
                  </a:moveTo>
                  <a:cubicBezTo>
                    <a:pt x="136" y="215"/>
                    <a:pt x="163" y="204"/>
                    <a:pt x="183" y="183"/>
                  </a:cubicBezTo>
                  <a:cubicBezTo>
                    <a:pt x="203" y="163"/>
                    <a:pt x="214" y="136"/>
                    <a:pt x="214" y="108"/>
                  </a:cubicBezTo>
                  <a:cubicBezTo>
                    <a:pt x="214" y="79"/>
                    <a:pt x="203" y="52"/>
                    <a:pt x="183" y="32"/>
                  </a:cubicBezTo>
                  <a:cubicBezTo>
                    <a:pt x="163" y="11"/>
                    <a:pt x="136" y="0"/>
                    <a:pt x="107" y="0"/>
                  </a:cubicBezTo>
                  <a:cubicBezTo>
                    <a:pt x="78" y="0"/>
                    <a:pt x="51" y="11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3"/>
                  </a:cubicBezTo>
                  <a:cubicBezTo>
                    <a:pt x="51" y="204"/>
                    <a:pt x="78" y="215"/>
                    <a:pt x="107" y="215"/>
                  </a:cubicBezTo>
                  <a:close/>
                  <a:moveTo>
                    <a:pt x="41" y="41"/>
                  </a:moveTo>
                  <a:cubicBezTo>
                    <a:pt x="58" y="23"/>
                    <a:pt x="82" y="14"/>
                    <a:pt x="107" y="14"/>
                  </a:cubicBezTo>
                  <a:cubicBezTo>
                    <a:pt x="132" y="14"/>
                    <a:pt x="156" y="23"/>
                    <a:pt x="173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3" y="174"/>
                  </a:cubicBez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8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0" name="Freeform 21"/>
          <p:cNvSpPr>
            <a:spLocks noEditPoints="1"/>
          </p:cNvSpPr>
          <p:nvPr/>
        </p:nvSpPr>
        <p:spPr bwMode="auto">
          <a:xfrm>
            <a:off x="4905376" y="2935944"/>
            <a:ext cx="317500" cy="315912"/>
          </a:xfrm>
          <a:custGeom>
            <a:avLst/>
            <a:gdLst>
              <a:gd name="T0" fmla="*/ 152 w 215"/>
              <a:gd name="T1" fmla="*/ 122 h 214"/>
              <a:gd name="T2" fmla="*/ 143 w 215"/>
              <a:gd name="T3" fmla="*/ 122 h 214"/>
              <a:gd name="T4" fmla="*/ 137 w 215"/>
              <a:gd name="T5" fmla="*/ 128 h 214"/>
              <a:gd name="T6" fmla="*/ 124 w 215"/>
              <a:gd name="T7" fmla="*/ 115 h 214"/>
              <a:gd name="T8" fmla="*/ 141 w 215"/>
              <a:gd name="T9" fmla="*/ 70 h 214"/>
              <a:gd name="T10" fmla="*/ 70 w 215"/>
              <a:gd name="T11" fmla="*/ 0 h 214"/>
              <a:gd name="T12" fmla="*/ 0 w 215"/>
              <a:gd name="T13" fmla="*/ 70 h 214"/>
              <a:gd name="T14" fmla="*/ 70 w 215"/>
              <a:gd name="T15" fmla="*/ 141 h 214"/>
              <a:gd name="T16" fmla="*/ 115 w 215"/>
              <a:gd name="T17" fmla="*/ 124 h 214"/>
              <a:gd name="T18" fmla="*/ 128 w 215"/>
              <a:gd name="T19" fmla="*/ 137 h 214"/>
              <a:gd name="T20" fmla="*/ 122 w 215"/>
              <a:gd name="T21" fmla="*/ 143 h 214"/>
              <a:gd name="T22" fmla="*/ 122 w 215"/>
              <a:gd name="T23" fmla="*/ 152 h 214"/>
              <a:gd name="T24" fmla="*/ 183 w 215"/>
              <a:gd name="T25" fmla="*/ 212 h 214"/>
              <a:gd name="T26" fmla="*/ 188 w 215"/>
              <a:gd name="T27" fmla="*/ 214 h 214"/>
              <a:gd name="T28" fmla="*/ 192 w 215"/>
              <a:gd name="T29" fmla="*/ 212 h 214"/>
              <a:gd name="T30" fmla="*/ 212 w 215"/>
              <a:gd name="T31" fmla="*/ 192 h 214"/>
              <a:gd name="T32" fmla="*/ 212 w 215"/>
              <a:gd name="T33" fmla="*/ 183 h 214"/>
              <a:gd name="T34" fmla="*/ 152 w 215"/>
              <a:gd name="T35" fmla="*/ 122 h 214"/>
              <a:gd name="T36" fmla="*/ 13 w 215"/>
              <a:gd name="T37" fmla="*/ 70 h 214"/>
              <a:gd name="T38" fmla="*/ 70 w 215"/>
              <a:gd name="T39" fmla="*/ 13 h 214"/>
              <a:gd name="T40" fmla="*/ 127 w 215"/>
              <a:gd name="T41" fmla="*/ 70 h 214"/>
              <a:gd name="T42" fmla="*/ 70 w 215"/>
              <a:gd name="T43" fmla="*/ 127 h 214"/>
              <a:gd name="T44" fmla="*/ 13 w 215"/>
              <a:gd name="T45" fmla="*/ 70 h 214"/>
              <a:gd name="T46" fmla="*/ 188 w 215"/>
              <a:gd name="T47" fmla="*/ 198 h 214"/>
              <a:gd name="T48" fmla="*/ 137 w 215"/>
              <a:gd name="T49" fmla="*/ 147 h 214"/>
              <a:gd name="T50" fmla="*/ 147 w 215"/>
              <a:gd name="T51" fmla="*/ 137 h 214"/>
              <a:gd name="T52" fmla="*/ 198 w 215"/>
              <a:gd name="T53" fmla="*/ 188 h 214"/>
              <a:gd name="T54" fmla="*/ 188 w 215"/>
              <a:gd name="T55" fmla="*/ 198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15" h="214">
                <a:moveTo>
                  <a:pt x="152" y="122"/>
                </a:moveTo>
                <a:cubicBezTo>
                  <a:pt x="149" y="120"/>
                  <a:pt x="145" y="120"/>
                  <a:pt x="143" y="122"/>
                </a:cubicBezTo>
                <a:cubicBezTo>
                  <a:pt x="137" y="128"/>
                  <a:pt x="137" y="128"/>
                  <a:pt x="137" y="128"/>
                </a:cubicBezTo>
                <a:cubicBezTo>
                  <a:pt x="124" y="115"/>
                  <a:pt x="124" y="115"/>
                  <a:pt x="124" y="115"/>
                </a:cubicBezTo>
                <a:cubicBezTo>
                  <a:pt x="135" y="103"/>
                  <a:pt x="141" y="87"/>
                  <a:pt x="141" y="70"/>
                </a:cubicBezTo>
                <a:cubicBezTo>
                  <a:pt x="141" y="31"/>
                  <a:pt x="109" y="0"/>
                  <a:pt x="70" y="0"/>
                </a:cubicBezTo>
                <a:cubicBezTo>
                  <a:pt x="31" y="0"/>
                  <a:pt x="0" y="31"/>
                  <a:pt x="0" y="70"/>
                </a:cubicBezTo>
                <a:cubicBezTo>
                  <a:pt x="0" y="109"/>
                  <a:pt x="31" y="141"/>
                  <a:pt x="70" y="141"/>
                </a:cubicBezTo>
                <a:cubicBezTo>
                  <a:pt x="87" y="141"/>
                  <a:pt x="103" y="135"/>
                  <a:pt x="115" y="124"/>
                </a:cubicBezTo>
                <a:cubicBezTo>
                  <a:pt x="128" y="137"/>
                  <a:pt x="128" y="137"/>
                  <a:pt x="128" y="137"/>
                </a:cubicBezTo>
                <a:cubicBezTo>
                  <a:pt x="122" y="143"/>
                  <a:pt x="122" y="143"/>
                  <a:pt x="122" y="143"/>
                </a:cubicBezTo>
                <a:cubicBezTo>
                  <a:pt x="120" y="145"/>
                  <a:pt x="120" y="149"/>
                  <a:pt x="122" y="152"/>
                </a:cubicBezTo>
                <a:cubicBezTo>
                  <a:pt x="183" y="212"/>
                  <a:pt x="183" y="212"/>
                  <a:pt x="183" y="212"/>
                </a:cubicBezTo>
                <a:cubicBezTo>
                  <a:pt x="184" y="214"/>
                  <a:pt x="186" y="214"/>
                  <a:pt x="188" y="214"/>
                </a:cubicBezTo>
                <a:cubicBezTo>
                  <a:pt x="189" y="214"/>
                  <a:pt x="191" y="214"/>
                  <a:pt x="192" y="212"/>
                </a:cubicBezTo>
                <a:cubicBezTo>
                  <a:pt x="212" y="192"/>
                  <a:pt x="212" y="192"/>
                  <a:pt x="212" y="192"/>
                </a:cubicBezTo>
                <a:cubicBezTo>
                  <a:pt x="215" y="190"/>
                  <a:pt x="215" y="185"/>
                  <a:pt x="212" y="183"/>
                </a:cubicBezTo>
                <a:lnTo>
                  <a:pt x="152" y="122"/>
                </a:lnTo>
                <a:close/>
                <a:moveTo>
                  <a:pt x="13" y="70"/>
                </a:moveTo>
                <a:cubicBezTo>
                  <a:pt x="13" y="39"/>
                  <a:pt x="39" y="13"/>
                  <a:pt x="70" y="13"/>
                </a:cubicBezTo>
                <a:cubicBezTo>
                  <a:pt x="102" y="13"/>
                  <a:pt x="127" y="39"/>
                  <a:pt x="127" y="70"/>
                </a:cubicBezTo>
                <a:cubicBezTo>
                  <a:pt x="127" y="102"/>
                  <a:pt x="102" y="127"/>
                  <a:pt x="70" y="127"/>
                </a:cubicBezTo>
                <a:cubicBezTo>
                  <a:pt x="39" y="127"/>
                  <a:pt x="13" y="102"/>
                  <a:pt x="13" y="70"/>
                </a:cubicBezTo>
                <a:close/>
                <a:moveTo>
                  <a:pt x="188" y="198"/>
                </a:moveTo>
                <a:cubicBezTo>
                  <a:pt x="137" y="147"/>
                  <a:pt x="137" y="147"/>
                  <a:pt x="137" y="147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98" y="188"/>
                  <a:pt x="198" y="188"/>
                  <a:pt x="198" y="188"/>
                </a:cubicBezTo>
                <a:lnTo>
                  <a:pt x="188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76" name="Group 275"/>
          <p:cNvGrpSpPr/>
          <p:nvPr/>
        </p:nvGrpSpPr>
        <p:grpSpPr>
          <a:xfrm>
            <a:off x="5395914" y="2935944"/>
            <a:ext cx="317500" cy="315912"/>
            <a:chOff x="5395914" y="3335337"/>
            <a:chExt cx="317500" cy="315912"/>
          </a:xfrm>
          <a:solidFill>
            <a:schemeClr val="tx2"/>
          </a:solidFill>
        </p:grpSpPr>
        <p:sp>
          <p:nvSpPr>
            <p:cNvPr id="51" name="Freeform 22"/>
            <p:cNvSpPr>
              <a:spLocks noEditPoints="1"/>
            </p:cNvSpPr>
            <p:nvPr/>
          </p:nvSpPr>
          <p:spPr bwMode="auto">
            <a:xfrm>
              <a:off x="5395914" y="3335337"/>
              <a:ext cx="317500" cy="315912"/>
            </a:xfrm>
            <a:custGeom>
              <a:avLst/>
              <a:gdLst>
                <a:gd name="T0" fmla="*/ 152 w 215"/>
                <a:gd name="T1" fmla="*/ 122 h 214"/>
                <a:gd name="T2" fmla="*/ 143 w 215"/>
                <a:gd name="T3" fmla="*/ 122 h 214"/>
                <a:gd name="T4" fmla="*/ 137 w 215"/>
                <a:gd name="T5" fmla="*/ 128 h 214"/>
                <a:gd name="T6" fmla="*/ 125 w 215"/>
                <a:gd name="T7" fmla="*/ 115 h 214"/>
                <a:gd name="T8" fmla="*/ 141 w 215"/>
                <a:gd name="T9" fmla="*/ 70 h 214"/>
                <a:gd name="T10" fmla="*/ 70 w 215"/>
                <a:gd name="T11" fmla="*/ 0 h 214"/>
                <a:gd name="T12" fmla="*/ 0 w 215"/>
                <a:gd name="T13" fmla="*/ 70 h 214"/>
                <a:gd name="T14" fmla="*/ 70 w 215"/>
                <a:gd name="T15" fmla="*/ 141 h 214"/>
                <a:gd name="T16" fmla="*/ 115 w 215"/>
                <a:gd name="T17" fmla="*/ 124 h 214"/>
                <a:gd name="T18" fmla="*/ 128 w 215"/>
                <a:gd name="T19" fmla="*/ 137 h 214"/>
                <a:gd name="T20" fmla="*/ 123 w 215"/>
                <a:gd name="T21" fmla="*/ 143 h 214"/>
                <a:gd name="T22" fmla="*/ 123 w 215"/>
                <a:gd name="T23" fmla="*/ 152 h 214"/>
                <a:gd name="T24" fmla="*/ 183 w 215"/>
                <a:gd name="T25" fmla="*/ 212 h 214"/>
                <a:gd name="T26" fmla="*/ 188 w 215"/>
                <a:gd name="T27" fmla="*/ 214 h 214"/>
                <a:gd name="T28" fmla="*/ 192 w 215"/>
                <a:gd name="T29" fmla="*/ 212 h 214"/>
                <a:gd name="T30" fmla="*/ 213 w 215"/>
                <a:gd name="T31" fmla="*/ 192 h 214"/>
                <a:gd name="T32" fmla="*/ 213 w 215"/>
                <a:gd name="T33" fmla="*/ 183 h 214"/>
                <a:gd name="T34" fmla="*/ 152 w 215"/>
                <a:gd name="T35" fmla="*/ 122 h 214"/>
                <a:gd name="T36" fmla="*/ 13 w 215"/>
                <a:gd name="T37" fmla="*/ 70 h 214"/>
                <a:gd name="T38" fmla="*/ 70 w 215"/>
                <a:gd name="T39" fmla="*/ 13 h 214"/>
                <a:gd name="T40" fmla="*/ 127 w 215"/>
                <a:gd name="T41" fmla="*/ 70 h 214"/>
                <a:gd name="T42" fmla="*/ 70 w 215"/>
                <a:gd name="T43" fmla="*/ 127 h 214"/>
                <a:gd name="T44" fmla="*/ 13 w 215"/>
                <a:gd name="T45" fmla="*/ 70 h 214"/>
                <a:gd name="T46" fmla="*/ 188 w 215"/>
                <a:gd name="T47" fmla="*/ 198 h 214"/>
                <a:gd name="T48" fmla="*/ 137 w 215"/>
                <a:gd name="T49" fmla="*/ 147 h 214"/>
                <a:gd name="T50" fmla="*/ 147 w 215"/>
                <a:gd name="T51" fmla="*/ 137 h 214"/>
                <a:gd name="T52" fmla="*/ 198 w 215"/>
                <a:gd name="T53" fmla="*/ 188 h 214"/>
                <a:gd name="T54" fmla="*/ 188 w 215"/>
                <a:gd name="T55" fmla="*/ 198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5" h="214">
                  <a:moveTo>
                    <a:pt x="152" y="122"/>
                  </a:moveTo>
                  <a:cubicBezTo>
                    <a:pt x="150" y="120"/>
                    <a:pt x="145" y="120"/>
                    <a:pt x="143" y="122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35" y="103"/>
                    <a:pt x="141" y="87"/>
                    <a:pt x="141" y="70"/>
                  </a:cubicBezTo>
                  <a:cubicBezTo>
                    <a:pt x="141" y="31"/>
                    <a:pt x="109" y="0"/>
                    <a:pt x="70" y="0"/>
                  </a:cubicBezTo>
                  <a:cubicBezTo>
                    <a:pt x="31" y="0"/>
                    <a:pt x="0" y="31"/>
                    <a:pt x="0" y="70"/>
                  </a:cubicBezTo>
                  <a:cubicBezTo>
                    <a:pt x="0" y="109"/>
                    <a:pt x="31" y="141"/>
                    <a:pt x="70" y="141"/>
                  </a:cubicBezTo>
                  <a:cubicBezTo>
                    <a:pt x="87" y="141"/>
                    <a:pt x="103" y="135"/>
                    <a:pt x="115" y="124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0" y="145"/>
                    <a:pt x="120" y="149"/>
                    <a:pt x="123" y="15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84" y="214"/>
                    <a:pt x="186" y="214"/>
                    <a:pt x="188" y="214"/>
                  </a:cubicBezTo>
                  <a:cubicBezTo>
                    <a:pt x="189" y="214"/>
                    <a:pt x="191" y="214"/>
                    <a:pt x="192" y="212"/>
                  </a:cubicBezTo>
                  <a:cubicBezTo>
                    <a:pt x="213" y="192"/>
                    <a:pt x="213" y="192"/>
                    <a:pt x="213" y="192"/>
                  </a:cubicBezTo>
                  <a:cubicBezTo>
                    <a:pt x="215" y="190"/>
                    <a:pt x="215" y="185"/>
                    <a:pt x="213" y="183"/>
                  </a:cubicBezTo>
                  <a:lnTo>
                    <a:pt x="152" y="122"/>
                  </a:lnTo>
                  <a:close/>
                  <a:moveTo>
                    <a:pt x="13" y="70"/>
                  </a:moveTo>
                  <a:cubicBezTo>
                    <a:pt x="13" y="39"/>
                    <a:pt x="39" y="13"/>
                    <a:pt x="70" y="13"/>
                  </a:cubicBezTo>
                  <a:cubicBezTo>
                    <a:pt x="102" y="13"/>
                    <a:pt x="127" y="39"/>
                    <a:pt x="127" y="70"/>
                  </a:cubicBezTo>
                  <a:cubicBezTo>
                    <a:pt x="127" y="102"/>
                    <a:pt x="102" y="127"/>
                    <a:pt x="70" y="127"/>
                  </a:cubicBezTo>
                  <a:cubicBezTo>
                    <a:pt x="39" y="127"/>
                    <a:pt x="13" y="102"/>
                    <a:pt x="13" y="70"/>
                  </a:cubicBezTo>
                  <a:close/>
                  <a:moveTo>
                    <a:pt x="188" y="198"/>
                  </a:moveTo>
                  <a:cubicBezTo>
                    <a:pt x="137" y="147"/>
                    <a:pt x="137" y="147"/>
                    <a:pt x="137" y="147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98" y="188"/>
                    <a:pt x="198" y="188"/>
                    <a:pt x="198" y="188"/>
                  </a:cubicBezTo>
                  <a:lnTo>
                    <a:pt x="188" y="1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2" name="Freeform 23"/>
            <p:cNvSpPr>
              <a:spLocks/>
            </p:cNvSpPr>
            <p:nvPr/>
          </p:nvSpPr>
          <p:spPr bwMode="auto">
            <a:xfrm>
              <a:off x="5445126" y="3429000"/>
              <a:ext cx="107950" cy="20637"/>
            </a:xfrm>
            <a:custGeom>
              <a:avLst/>
              <a:gdLst>
                <a:gd name="T0" fmla="*/ 67 w 74"/>
                <a:gd name="T1" fmla="*/ 0 h 14"/>
                <a:gd name="T2" fmla="*/ 7 w 74"/>
                <a:gd name="T3" fmla="*/ 0 h 14"/>
                <a:gd name="T4" fmla="*/ 0 w 74"/>
                <a:gd name="T5" fmla="*/ 7 h 14"/>
                <a:gd name="T6" fmla="*/ 7 w 74"/>
                <a:gd name="T7" fmla="*/ 14 h 14"/>
                <a:gd name="T8" fmla="*/ 67 w 74"/>
                <a:gd name="T9" fmla="*/ 14 h 14"/>
                <a:gd name="T10" fmla="*/ 74 w 74"/>
                <a:gd name="T11" fmla="*/ 7 h 14"/>
                <a:gd name="T12" fmla="*/ 67 w 7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14">
                  <a:moveTo>
                    <a:pt x="6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71" y="14"/>
                    <a:pt x="74" y="11"/>
                    <a:pt x="74" y="7"/>
                  </a:cubicBezTo>
                  <a:cubicBezTo>
                    <a:pt x="74" y="3"/>
                    <a:pt x="71" y="0"/>
                    <a:pt x="6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5" name="Group 274"/>
          <p:cNvGrpSpPr/>
          <p:nvPr/>
        </p:nvGrpSpPr>
        <p:grpSpPr>
          <a:xfrm>
            <a:off x="5886451" y="2935944"/>
            <a:ext cx="317500" cy="315912"/>
            <a:chOff x="5886451" y="3335337"/>
            <a:chExt cx="317500" cy="315912"/>
          </a:xfrm>
          <a:solidFill>
            <a:schemeClr val="tx2"/>
          </a:solidFill>
        </p:grpSpPr>
        <p:sp>
          <p:nvSpPr>
            <p:cNvPr id="53" name="Freeform 24"/>
            <p:cNvSpPr>
              <a:spLocks noEditPoints="1"/>
            </p:cNvSpPr>
            <p:nvPr/>
          </p:nvSpPr>
          <p:spPr bwMode="auto">
            <a:xfrm>
              <a:off x="5886451" y="3335337"/>
              <a:ext cx="317500" cy="315912"/>
            </a:xfrm>
            <a:custGeom>
              <a:avLst/>
              <a:gdLst>
                <a:gd name="T0" fmla="*/ 70 w 215"/>
                <a:gd name="T1" fmla="*/ 141 h 214"/>
                <a:gd name="T2" fmla="*/ 115 w 215"/>
                <a:gd name="T3" fmla="*/ 124 h 214"/>
                <a:gd name="T4" fmla="*/ 128 w 215"/>
                <a:gd name="T5" fmla="*/ 137 h 214"/>
                <a:gd name="T6" fmla="*/ 123 w 215"/>
                <a:gd name="T7" fmla="*/ 143 h 214"/>
                <a:gd name="T8" fmla="*/ 123 w 215"/>
                <a:gd name="T9" fmla="*/ 152 h 214"/>
                <a:gd name="T10" fmla="*/ 183 w 215"/>
                <a:gd name="T11" fmla="*/ 212 h 214"/>
                <a:gd name="T12" fmla="*/ 188 w 215"/>
                <a:gd name="T13" fmla="*/ 214 h 214"/>
                <a:gd name="T14" fmla="*/ 193 w 215"/>
                <a:gd name="T15" fmla="*/ 212 h 214"/>
                <a:gd name="T16" fmla="*/ 213 w 215"/>
                <a:gd name="T17" fmla="*/ 192 h 214"/>
                <a:gd name="T18" fmla="*/ 213 w 215"/>
                <a:gd name="T19" fmla="*/ 183 h 214"/>
                <a:gd name="T20" fmla="*/ 152 w 215"/>
                <a:gd name="T21" fmla="*/ 122 h 214"/>
                <a:gd name="T22" fmla="*/ 143 w 215"/>
                <a:gd name="T23" fmla="*/ 122 h 214"/>
                <a:gd name="T24" fmla="*/ 137 w 215"/>
                <a:gd name="T25" fmla="*/ 128 h 214"/>
                <a:gd name="T26" fmla="*/ 125 w 215"/>
                <a:gd name="T27" fmla="*/ 115 h 214"/>
                <a:gd name="T28" fmla="*/ 141 w 215"/>
                <a:gd name="T29" fmla="*/ 70 h 214"/>
                <a:gd name="T30" fmla="*/ 70 w 215"/>
                <a:gd name="T31" fmla="*/ 0 h 214"/>
                <a:gd name="T32" fmla="*/ 0 w 215"/>
                <a:gd name="T33" fmla="*/ 70 h 214"/>
                <a:gd name="T34" fmla="*/ 70 w 215"/>
                <a:gd name="T35" fmla="*/ 141 h 214"/>
                <a:gd name="T36" fmla="*/ 198 w 215"/>
                <a:gd name="T37" fmla="*/ 188 h 214"/>
                <a:gd name="T38" fmla="*/ 188 w 215"/>
                <a:gd name="T39" fmla="*/ 198 h 214"/>
                <a:gd name="T40" fmla="*/ 137 w 215"/>
                <a:gd name="T41" fmla="*/ 147 h 214"/>
                <a:gd name="T42" fmla="*/ 148 w 215"/>
                <a:gd name="T43" fmla="*/ 137 h 214"/>
                <a:gd name="T44" fmla="*/ 198 w 215"/>
                <a:gd name="T45" fmla="*/ 188 h 214"/>
                <a:gd name="T46" fmla="*/ 70 w 215"/>
                <a:gd name="T47" fmla="*/ 13 h 214"/>
                <a:gd name="T48" fmla="*/ 127 w 215"/>
                <a:gd name="T49" fmla="*/ 70 h 214"/>
                <a:gd name="T50" fmla="*/ 70 w 215"/>
                <a:gd name="T51" fmla="*/ 127 h 214"/>
                <a:gd name="T52" fmla="*/ 13 w 215"/>
                <a:gd name="T53" fmla="*/ 70 h 214"/>
                <a:gd name="T54" fmla="*/ 70 w 215"/>
                <a:gd name="T55" fmla="*/ 1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5" h="214">
                  <a:moveTo>
                    <a:pt x="70" y="141"/>
                  </a:moveTo>
                  <a:cubicBezTo>
                    <a:pt x="87" y="141"/>
                    <a:pt x="103" y="135"/>
                    <a:pt x="115" y="124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0" y="145"/>
                    <a:pt x="120" y="149"/>
                    <a:pt x="123" y="15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84" y="214"/>
                    <a:pt x="186" y="214"/>
                    <a:pt x="188" y="214"/>
                  </a:cubicBezTo>
                  <a:cubicBezTo>
                    <a:pt x="190" y="214"/>
                    <a:pt x="191" y="214"/>
                    <a:pt x="193" y="212"/>
                  </a:cubicBezTo>
                  <a:cubicBezTo>
                    <a:pt x="213" y="192"/>
                    <a:pt x="213" y="192"/>
                    <a:pt x="213" y="192"/>
                  </a:cubicBezTo>
                  <a:cubicBezTo>
                    <a:pt x="215" y="190"/>
                    <a:pt x="215" y="185"/>
                    <a:pt x="213" y="183"/>
                  </a:cubicBezTo>
                  <a:cubicBezTo>
                    <a:pt x="152" y="122"/>
                    <a:pt x="152" y="122"/>
                    <a:pt x="152" y="122"/>
                  </a:cubicBezTo>
                  <a:cubicBezTo>
                    <a:pt x="150" y="120"/>
                    <a:pt x="145" y="120"/>
                    <a:pt x="143" y="122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35" y="103"/>
                    <a:pt x="141" y="87"/>
                    <a:pt x="141" y="70"/>
                  </a:cubicBezTo>
                  <a:cubicBezTo>
                    <a:pt x="141" y="31"/>
                    <a:pt x="109" y="0"/>
                    <a:pt x="70" y="0"/>
                  </a:cubicBezTo>
                  <a:cubicBezTo>
                    <a:pt x="32" y="0"/>
                    <a:pt x="0" y="31"/>
                    <a:pt x="0" y="70"/>
                  </a:cubicBezTo>
                  <a:cubicBezTo>
                    <a:pt x="0" y="109"/>
                    <a:pt x="32" y="141"/>
                    <a:pt x="70" y="141"/>
                  </a:cubicBezTo>
                  <a:close/>
                  <a:moveTo>
                    <a:pt x="198" y="188"/>
                  </a:moveTo>
                  <a:cubicBezTo>
                    <a:pt x="188" y="198"/>
                    <a:pt x="188" y="198"/>
                    <a:pt x="188" y="198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48" y="137"/>
                    <a:pt x="148" y="137"/>
                    <a:pt x="148" y="137"/>
                  </a:cubicBezTo>
                  <a:lnTo>
                    <a:pt x="198" y="188"/>
                  </a:lnTo>
                  <a:close/>
                  <a:moveTo>
                    <a:pt x="70" y="13"/>
                  </a:moveTo>
                  <a:cubicBezTo>
                    <a:pt x="102" y="13"/>
                    <a:pt x="127" y="39"/>
                    <a:pt x="127" y="70"/>
                  </a:cubicBezTo>
                  <a:cubicBezTo>
                    <a:pt x="127" y="102"/>
                    <a:pt x="102" y="127"/>
                    <a:pt x="70" y="127"/>
                  </a:cubicBezTo>
                  <a:cubicBezTo>
                    <a:pt x="39" y="127"/>
                    <a:pt x="13" y="102"/>
                    <a:pt x="13" y="70"/>
                  </a:cubicBezTo>
                  <a:cubicBezTo>
                    <a:pt x="13" y="39"/>
                    <a:pt x="39" y="13"/>
                    <a:pt x="7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54" name="Freeform 25"/>
            <p:cNvSpPr>
              <a:spLocks/>
            </p:cNvSpPr>
            <p:nvPr/>
          </p:nvSpPr>
          <p:spPr bwMode="auto">
            <a:xfrm>
              <a:off x="5935664" y="3384550"/>
              <a:ext cx="107950" cy="107950"/>
            </a:xfrm>
            <a:custGeom>
              <a:avLst/>
              <a:gdLst>
                <a:gd name="T0" fmla="*/ 6 w 73"/>
                <a:gd name="T1" fmla="*/ 44 h 74"/>
                <a:gd name="T2" fmla="*/ 30 w 73"/>
                <a:gd name="T3" fmla="*/ 44 h 74"/>
                <a:gd name="T4" fmla="*/ 30 w 73"/>
                <a:gd name="T5" fmla="*/ 67 h 74"/>
                <a:gd name="T6" fmla="*/ 36 w 73"/>
                <a:gd name="T7" fmla="*/ 74 h 74"/>
                <a:gd name="T8" fmla="*/ 43 w 73"/>
                <a:gd name="T9" fmla="*/ 67 h 74"/>
                <a:gd name="T10" fmla="*/ 43 w 73"/>
                <a:gd name="T11" fmla="*/ 44 h 74"/>
                <a:gd name="T12" fmla="*/ 67 w 73"/>
                <a:gd name="T13" fmla="*/ 44 h 74"/>
                <a:gd name="T14" fmla="*/ 73 w 73"/>
                <a:gd name="T15" fmla="*/ 37 h 74"/>
                <a:gd name="T16" fmla="*/ 67 w 73"/>
                <a:gd name="T17" fmla="*/ 30 h 74"/>
                <a:gd name="T18" fmla="*/ 43 w 73"/>
                <a:gd name="T19" fmla="*/ 30 h 74"/>
                <a:gd name="T20" fmla="*/ 43 w 73"/>
                <a:gd name="T21" fmla="*/ 7 h 74"/>
                <a:gd name="T22" fmla="*/ 36 w 73"/>
                <a:gd name="T23" fmla="*/ 0 h 74"/>
                <a:gd name="T24" fmla="*/ 30 w 73"/>
                <a:gd name="T25" fmla="*/ 7 h 74"/>
                <a:gd name="T26" fmla="*/ 30 w 73"/>
                <a:gd name="T27" fmla="*/ 30 h 74"/>
                <a:gd name="T28" fmla="*/ 6 w 73"/>
                <a:gd name="T29" fmla="*/ 30 h 74"/>
                <a:gd name="T30" fmla="*/ 0 w 73"/>
                <a:gd name="T31" fmla="*/ 37 h 74"/>
                <a:gd name="T32" fmla="*/ 6 w 73"/>
                <a:gd name="T33" fmla="*/ 4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74">
                  <a:moveTo>
                    <a:pt x="6" y="44"/>
                  </a:moveTo>
                  <a:cubicBezTo>
                    <a:pt x="30" y="44"/>
                    <a:pt x="30" y="44"/>
                    <a:pt x="30" y="44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71"/>
                    <a:pt x="33" y="74"/>
                    <a:pt x="36" y="74"/>
                  </a:cubicBezTo>
                  <a:cubicBezTo>
                    <a:pt x="40" y="74"/>
                    <a:pt x="43" y="71"/>
                    <a:pt x="43" y="67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70" y="44"/>
                    <a:pt x="73" y="41"/>
                    <a:pt x="73" y="37"/>
                  </a:cubicBezTo>
                  <a:cubicBezTo>
                    <a:pt x="73" y="33"/>
                    <a:pt x="70" y="30"/>
                    <a:pt x="67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3"/>
                    <a:pt x="40" y="0"/>
                    <a:pt x="36" y="0"/>
                  </a:cubicBezTo>
                  <a:cubicBezTo>
                    <a:pt x="33" y="0"/>
                    <a:pt x="30" y="3"/>
                    <a:pt x="30" y="7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3" y="30"/>
                    <a:pt x="0" y="33"/>
                    <a:pt x="0" y="37"/>
                  </a:cubicBezTo>
                  <a:cubicBezTo>
                    <a:pt x="0" y="41"/>
                    <a:pt x="3" y="44"/>
                    <a:pt x="6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55" name="Freeform 26"/>
          <p:cNvSpPr>
            <a:spLocks noEditPoints="1"/>
          </p:cNvSpPr>
          <p:nvPr/>
        </p:nvSpPr>
        <p:spPr bwMode="auto">
          <a:xfrm>
            <a:off x="1536701" y="1462744"/>
            <a:ext cx="188913" cy="317500"/>
          </a:xfrm>
          <a:custGeom>
            <a:avLst/>
            <a:gdLst>
              <a:gd name="T0" fmla="*/ 121 w 128"/>
              <a:gd name="T1" fmla="*/ 215 h 215"/>
              <a:gd name="T2" fmla="*/ 128 w 128"/>
              <a:gd name="T3" fmla="*/ 208 h 215"/>
              <a:gd name="T4" fmla="*/ 128 w 128"/>
              <a:gd name="T5" fmla="*/ 64 h 215"/>
              <a:gd name="T6" fmla="*/ 126 w 128"/>
              <a:gd name="T7" fmla="*/ 59 h 215"/>
              <a:gd name="T8" fmla="*/ 69 w 128"/>
              <a:gd name="T9" fmla="*/ 2 h 215"/>
              <a:gd name="T10" fmla="*/ 59 w 128"/>
              <a:gd name="T11" fmla="*/ 2 h 215"/>
              <a:gd name="T12" fmla="*/ 2 w 128"/>
              <a:gd name="T13" fmla="*/ 59 h 215"/>
              <a:gd name="T14" fmla="*/ 0 w 128"/>
              <a:gd name="T15" fmla="*/ 64 h 215"/>
              <a:gd name="T16" fmla="*/ 0 w 128"/>
              <a:gd name="T17" fmla="*/ 208 h 215"/>
              <a:gd name="T18" fmla="*/ 7 w 128"/>
              <a:gd name="T19" fmla="*/ 215 h 215"/>
              <a:gd name="T20" fmla="*/ 121 w 128"/>
              <a:gd name="T21" fmla="*/ 215 h 215"/>
              <a:gd name="T22" fmla="*/ 14 w 128"/>
              <a:gd name="T23" fmla="*/ 67 h 215"/>
              <a:gd name="T24" fmla="*/ 64 w 128"/>
              <a:gd name="T25" fmla="*/ 17 h 215"/>
              <a:gd name="T26" fmla="*/ 115 w 128"/>
              <a:gd name="T27" fmla="*/ 67 h 215"/>
              <a:gd name="T28" fmla="*/ 115 w 128"/>
              <a:gd name="T29" fmla="*/ 202 h 215"/>
              <a:gd name="T30" fmla="*/ 14 w 128"/>
              <a:gd name="T31" fmla="*/ 202 h 215"/>
              <a:gd name="T32" fmla="*/ 14 w 128"/>
              <a:gd name="T33" fmla="*/ 67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8" h="215">
                <a:moveTo>
                  <a:pt x="121" y="215"/>
                </a:moveTo>
                <a:cubicBezTo>
                  <a:pt x="125" y="215"/>
                  <a:pt x="128" y="212"/>
                  <a:pt x="128" y="208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8" y="62"/>
                  <a:pt x="127" y="61"/>
                  <a:pt x="126" y="59"/>
                </a:cubicBezTo>
                <a:cubicBezTo>
                  <a:pt x="69" y="2"/>
                  <a:pt x="69" y="2"/>
                  <a:pt x="69" y="2"/>
                </a:cubicBezTo>
                <a:cubicBezTo>
                  <a:pt x="66" y="0"/>
                  <a:pt x="62" y="0"/>
                  <a:pt x="59" y="2"/>
                </a:cubicBezTo>
                <a:cubicBezTo>
                  <a:pt x="2" y="59"/>
                  <a:pt x="2" y="59"/>
                  <a:pt x="2" y="59"/>
                </a:cubicBezTo>
                <a:cubicBezTo>
                  <a:pt x="1" y="61"/>
                  <a:pt x="0" y="62"/>
                  <a:pt x="0" y="64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2"/>
                  <a:pt x="3" y="215"/>
                  <a:pt x="7" y="215"/>
                </a:cubicBezTo>
                <a:lnTo>
                  <a:pt x="121" y="215"/>
                </a:lnTo>
                <a:close/>
                <a:moveTo>
                  <a:pt x="14" y="67"/>
                </a:moveTo>
                <a:cubicBezTo>
                  <a:pt x="64" y="17"/>
                  <a:pt x="64" y="17"/>
                  <a:pt x="64" y="17"/>
                </a:cubicBezTo>
                <a:cubicBezTo>
                  <a:pt x="115" y="67"/>
                  <a:pt x="115" y="67"/>
                  <a:pt x="115" y="67"/>
                </a:cubicBezTo>
                <a:cubicBezTo>
                  <a:pt x="115" y="202"/>
                  <a:pt x="115" y="202"/>
                  <a:pt x="115" y="202"/>
                </a:cubicBezTo>
                <a:cubicBezTo>
                  <a:pt x="14" y="202"/>
                  <a:pt x="14" y="202"/>
                  <a:pt x="14" y="202"/>
                </a:cubicBezTo>
                <a:lnTo>
                  <a:pt x="14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27"/>
          <p:cNvSpPr>
            <a:spLocks noEditPoints="1"/>
          </p:cNvSpPr>
          <p:nvPr/>
        </p:nvSpPr>
        <p:spPr bwMode="auto">
          <a:xfrm>
            <a:off x="2028826" y="1462744"/>
            <a:ext cx="187325" cy="317500"/>
          </a:xfrm>
          <a:custGeom>
            <a:avLst/>
            <a:gdLst>
              <a:gd name="T0" fmla="*/ 63 w 127"/>
              <a:gd name="T1" fmla="*/ 215 h 215"/>
              <a:gd name="T2" fmla="*/ 68 w 127"/>
              <a:gd name="T3" fmla="*/ 213 h 215"/>
              <a:gd name="T4" fmla="*/ 125 w 127"/>
              <a:gd name="T5" fmla="*/ 156 h 215"/>
              <a:gd name="T6" fmla="*/ 127 w 127"/>
              <a:gd name="T7" fmla="*/ 151 h 215"/>
              <a:gd name="T8" fmla="*/ 127 w 127"/>
              <a:gd name="T9" fmla="*/ 7 h 215"/>
              <a:gd name="T10" fmla="*/ 120 w 127"/>
              <a:gd name="T11" fmla="*/ 0 h 215"/>
              <a:gd name="T12" fmla="*/ 6 w 127"/>
              <a:gd name="T13" fmla="*/ 0 h 215"/>
              <a:gd name="T14" fmla="*/ 0 w 127"/>
              <a:gd name="T15" fmla="*/ 7 h 215"/>
              <a:gd name="T16" fmla="*/ 0 w 127"/>
              <a:gd name="T17" fmla="*/ 151 h 215"/>
              <a:gd name="T18" fmla="*/ 2 w 127"/>
              <a:gd name="T19" fmla="*/ 156 h 215"/>
              <a:gd name="T20" fmla="*/ 59 w 127"/>
              <a:gd name="T21" fmla="*/ 213 h 215"/>
              <a:gd name="T22" fmla="*/ 63 w 127"/>
              <a:gd name="T23" fmla="*/ 215 h 215"/>
              <a:gd name="T24" fmla="*/ 13 w 127"/>
              <a:gd name="T25" fmla="*/ 14 h 215"/>
              <a:gd name="T26" fmla="*/ 114 w 127"/>
              <a:gd name="T27" fmla="*/ 14 h 215"/>
              <a:gd name="T28" fmla="*/ 114 w 127"/>
              <a:gd name="T29" fmla="*/ 149 h 215"/>
              <a:gd name="T30" fmla="*/ 63 w 127"/>
              <a:gd name="T31" fmla="*/ 199 h 215"/>
              <a:gd name="T32" fmla="*/ 13 w 127"/>
              <a:gd name="T33" fmla="*/ 149 h 215"/>
              <a:gd name="T34" fmla="*/ 13 w 127"/>
              <a:gd name="T35" fmla="*/ 1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27" h="215">
                <a:moveTo>
                  <a:pt x="63" y="215"/>
                </a:moveTo>
                <a:cubicBezTo>
                  <a:pt x="65" y="215"/>
                  <a:pt x="67" y="214"/>
                  <a:pt x="68" y="213"/>
                </a:cubicBezTo>
                <a:cubicBezTo>
                  <a:pt x="125" y="156"/>
                  <a:pt x="125" y="156"/>
                  <a:pt x="125" y="156"/>
                </a:cubicBezTo>
                <a:cubicBezTo>
                  <a:pt x="126" y="155"/>
                  <a:pt x="127" y="153"/>
                  <a:pt x="127" y="151"/>
                </a:cubicBezTo>
                <a:cubicBezTo>
                  <a:pt x="127" y="7"/>
                  <a:pt x="127" y="7"/>
                  <a:pt x="127" y="7"/>
                </a:cubicBezTo>
                <a:cubicBezTo>
                  <a:pt x="127" y="3"/>
                  <a:pt x="124" y="0"/>
                  <a:pt x="120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3"/>
                  <a:pt x="0" y="155"/>
                  <a:pt x="2" y="156"/>
                </a:cubicBezTo>
                <a:cubicBezTo>
                  <a:pt x="59" y="213"/>
                  <a:pt x="59" y="213"/>
                  <a:pt x="59" y="213"/>
                </a:cubicBezTo>
                <a:cubicBezTo>
                  <a:pt x="60" y="214"/>
                  <a:pt x="62" y="215"/>
                  <a:pt x="63" y="215"/>
                </a:cubicBezTo>
                <a:close/>
                <a:moveTo>
                  <a:pt x="13" y="14"/>
                </a:moveTo>
                <a:cubicBezTo>
                  <a:pt x="114" y="14"/>
                  <a:pt x="114" y="14"/>
                  <a:pt x="114" y="14"/>
                </a:cubicBezTo>
                <a:cubicBezTo>
                  <a:pt x="114" y="149"/>
                  <a:pt x="114" y="149"/>
                  <a:pt x="114" y="149"/>
                </a:cubicBezTo>
                <a:cubicBezTo>
                  <a:pt x="63" y="199"/>
                  <a:pt x="63" y="199"/>
                  <a:pt x="63" y="199"/>
                </a:cubicBezTo>
                <a:cubicBezTo>
                  <a:pt x="13" y="149"/>
                  <a:pt x="13" y="149"/>
                  <a:pt x="13" y="149"/>
                </a:cubicBezTo>
                <a:lnTo>
                  <a:pt x="13" y="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28"/>
          <p:cNvSpPr>
            <a:spLocks noEditPoints="1"/>
          </p:cNvSpPr>
          <p:nvPr/>
        </p:nvSpPr>
        <p:spPr bwMode="auto">
          <a:xfrm>
            <a:off x="2452689" y="1527832"/>
            <a:ext cx="317500" cy="187325"/>
          </a:xfrm>
          <a:custGeom>
            <a:avLst/>
            <a:gdLst>
              <a:gd name="T0" fmla="*/ 60 w 216"/>
              <a:gd name="T1" fmla="*/ 125 h 127"/>
              <a:gd name="T2" fmla="*/ 65 w 216"/>
              <a:gd name="T3" fmla="*/ 127 h 127"/>
              <a:gd name="T4" fmla="*/ 209 w 216"/>
              <a:gd name="T5" fmla="*/ 127 h 127"/>
              <a:gd name="T6" fmla="*/ 216 w 216"/>
              <a:gd name="T7" fmla="*/ 121 h 127"/>
              <a:gd name="T8" fmla="*/ 216 w 216"/>
              <a:gd name="T9" fmla="*/ 7 h 127"/>
              <a:gd name="T10" fmla="*/ 209 w 216"/>
              <a:gd name="T11" fmla="*/ 0 h 127"/>
              <a:gd name="T12" fmla="*/ 65 w 216"/>
              <a:gd name="T13" fmla="*/ 0 h 127"/>
              <a:gd name="T14" fmla="*/ 60 w 216"/>
              <a:gd name="T15" fmla="*/ 2 h 127"/>
              <a:gd name="T16" fmla="*/ 3 w 216"/>
              <a:gd name="T17" fmla="*/ 59 h 127"/>
              <a:gd name="T18" fmla="*/ 3 w 216"/>
              <a:gd name="T19" fmla="*/ 68 h 127"/>
              <a:gd name="T20" fmla="*/ 60 w 216"/>
              <a:gd name="T21" fmla="*/ 125 h 127"/>
              <a:gd name="T22" fmla="*/ 68 w 216"/>
              <a:gd name="T23" fmla="*/ 13 h 127"/>
              <a:gd name="T24" fmla="*/ 202 w 216"/>
              <a:gd name="T25" fmla="*/ 13 h 127"/>
              <a:gd name="T26" fmla="*/ 202 w 216"/>
              <a:gd name="T27" fmla="*/ 114 h 127"/>
              <a:gd name="T28" fmla="*/ 68 w 216"/>
              <a:gd name="T29" fmla="*/ 114 h 127"/>
              <a:gd name="T30" fmla="*/ 17 w 216"/>
              <a:gd name="T31" fmla="*/ 64 h 127"/>
              <a:gd name="T32" fmla="*/ 68 w 216"/>
              <a:gd name="T33" fmla="*/ 13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16" h="127">
                <a:moveTo>
                  <a:pt x="60" y="125"/>
                </a:moveTo>
                <a:cubicBezTo>
                  <a:pt x="61" y="127"/>
                  <a:pt x="63" y="127"/>
                  <a:pt x="65" y="127"/>
                </a:cubicBezTo>
                <a:cubicBezTo>
                  <a:pt x="209" y="127"/>
                  <a:pt x="209" y="127"/>
                  <a:pt x="209" y="127"/>
                </a:cubicBezTo>
                <a:cubicBezTo>
                  <a:pt x="213" y="127"/>
                  <a:pt x="216" y="124"/>
                  <a:pt x="216" y="121"/>
                </a:cubicBezTo>
                <a:cubicBezTo>
                  <a:pt x="216" y="7"/>
                  <a:pt x="216" y="7"/>
                  <a:pt x="216" y="7"/>
                </a:cubicBezTo>
                <a:cubicBezTo>
                  <a:pt x="216" y="3"/>
                  <a:pt x="213" y="0"/>
                  <a:pt x="209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3" y="0"/>
                  <a:pt x="61" y="1"/>
                  <a:pt x="60" y="2"/>
                </a:cubicBezTo>
                <a:cubicBezTo>
                  <a:pt x="3" y="59"/>
                  <a:pt x="3" y="59"/>
                  <a:pt x="3" y="59"/>
                </a:cubicBezTo>
                <a:cubicBezTo>
                  <a:pt x="0" y="62"/>
                  <a:pt x="0" y="66"/>
                  <a:pt x="3" y="68"/>
                </a:cubicBezTo>
                <a:lnTo>
                  <a:pt x="60" y="125"/>
                </a:lnTo>
                <a:close/>
                <a:moveTo>
                  <a:pt x="68" y="13"/>
                </a:moveTo>
                <a:cubicBezTo>
                  <a:pt x="202" y="13"/>
                  <a:pt x="202" y="13"/>
                  <a:pt x="202" y="13"/>
                </a:cubicBezTo>
                <a:cubicBezTo>
                  <a:pt x="202" y="114"/>
                  <a:pt x="202" y="114"/>
                  <a:pt x="202" y="114"/>
                </a:cubicBezTo>
                <a:cubicBezTo>
                  <a:pt x="68" y="114"/>
                  <a:pt x="68" y="114"/>
                  <a:pt x="68" y="114"/>
                </a:cubicBezTo>
                <a:cubicBezTo>
                  <a:pt x="17" y="64"/>
                  <a:pt x="17" y="64"/>
                  <a:pt x="17" y="64"/>
                </a:cubicBezTo>
                <a:lnTo>
                  <a:pt x="68" y="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" name="Freeform 29"/>
          <p:cNvSpPr>
            <a:spLocks noEditPoints="1"/>
          </p:cNvSpPr>
          <p:nvPr/>
        </p:nvSpPr>
        <p:spPr bwMode="auto">
          <a:xfrm>
            <a:off x="2943226" y="1527832"/>
            <a:ext cx="319088" cy="187325"/>
          </a:xfrm>
          <a:custGeom>
            <a:avLst/>
            <a:gdLst>
              <a:gd name="T0" fmla="*/ 7 w 216"/>
              <a:gd name="T1" fmla="*/ 127 h 127"/>
              <a:gd name="T2" fmla="*/ 151 w 216"/>
              <a:gd name="T3" fmla="*/ 127 h 127"/>
              <a:gd name="T4" fmla="*/ 156 w 216"/>
              <a:gd name="T5" fmla="*/ 125 h 127"/>
              <a:gd name="T6" fmla="*/ 213 w 216"/>
              <a:gd name="T7" fmla="*/ 68 h 127"/>
              <a:gd name="T8" fmla="*/ 213 w 216"/>
              <a:gd name="T9" fmla="*/ 59 h 127"/>
              <a:gd name="T10" fmla="*/ 156 w 216"/>
              <a:gd name="T11" fmla="*/ 2 h 127"/>
              <a:gd name="T12" fmla="*/ 151 w 216"/>
              <a:gd name="T13" fmla="*/ 0 h 127"/>
              <a:gd name="T14" fmla="*/ 7 w 216"/>
              <a:gd name="T15" fmla="*/ 0 h 127"/>
              <a:gd name="T16" fmla="*/ 0 w 216"/>
              <a:gd name="T17" fmla="*/ 7 h 127"/>
              <a:gd name="T18" fmla="*/ 0 w 216"/>
              <a:gd name="T19" fmla="*/ 121 h 127"/>
              <a:gd name="T20" fmla="*/ 7 w 216"/>
              <a:gd name="T21" fmla="*/ 127 h 127"/>
              <a:gd name="T22" fmla="*/ 14 w 216"/>
              <a:gd name="T23" fmla="*/ 13 h 127"/>
              <a:gd name="T24" fmla="*/ 148 w 216"/>
              <a:gd name="T25" fmla="*/ 13 h 127"/>
              <a:gd name="T26" fmla="*/ 199 w 216"/>
              <a:gd name="T27" fmla="*/ 64 h 127"/>
              <a:gd name="T28" fmla="*/ 148 w 216"/>
              <a:gd name="T29" fmla="*/ 114 h 127"/>
              <a:gd name="T30" fmla="*/ 14 w 216"/>
              <a:gd name="T31" fmla="*/ 114 h 127"/>
              <a:gd name="T32" fmla="*/ 14 w 216"/>
              <a:gd name="T33" fmla="*/ 13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16" h="127">
                <a:moveTo>
                  <a:pt x="7" y="127"/>
                </a:moveTo>
                <a:cubicBezTo>
                  <a:pt x="151" y="127"/>
                  <a:pt x="151" y="127"/>
                  <a:pt x="151" y="127"/>
                </a:cubicBezTo>
                <a:cubicBezTo>
                  <a:pt x="153" y="127"/>
                  <a:pt x="155" y="127"/>
                  <a:pt x="156" y="125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216" y="66"/>
                  <a:pt x="216" y="62"/>
                  <a:pt x="213" y="59"/>
                </a:cubicBezTo>
                <a:cubicBezTo>
                  <a:pt x="156" y="2"/>
                  <a:pt x="156" y="2"/>
                  <a:pt x="156" y="2"/>
                </a:cubicBezTo>
                <a:cubicBezTo>
                  <a:pt x="155" y="1"/>
                  <a:pt x="153" y="0"/>
                  <a:pt x="151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4"/>
                  <a:pt x="3" y="127"/>
                  <a:pt x="7" y="127"/>
                </a:cubicBezTo>
                <a:close/>
                <a:moveTo>
                  <a:pt x="14" y="13"/>
                </a:moveTo>
                <a:cubicBezTo>
                  <a:pt x="148" y="13"/>
                  <a:pt x="148" y="13"/>
                  <a:pt x="148" y="13"/>
                </a:cubicBezTo>
                <a:cubicBezTo>
                  <a:pt x="199" y="64"/>
                  <a:pt x="199" y="64"/>
                  <a:pt x="199" y="64"/>
                </a:cubicBezTo>
                <a:cubicBezTo>
                  <a:pt x="148" y="114"/>
                  <a:pt x="148" y="114"/>
                  <a:pt x="148" y="114"/>
                </a:cubicBezTo>
                <a:cubicBezTo>
                  <a:pt x="14" y="114"/>
                  <a:pt x="14" y="114"/>
                  <a:pt x="14" y="114"/>
                </a:cubicBezTo>
                <a:lnTo>
                  <a:pt x="14" y="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30"/>
          <p:cNvSpPr>
            <a:spLocks noEditPoints="1"/>
          </p:cNvSpPr>
          <p:nvPr/>
        </p:nvSpPr>
        <p:spPr bwMode="auto">
          <a:xfrm>
            <a:off x="1473201" y="1992969"/>
            <a:ext cx="317500" cy="238125"/>
          </a:xfrm>
          <a:custGeom>
            <a:avLst/>
            <a:gdLst>
              <a:gd name="T0" fmla="*/ 0 w 215"/>
              <a:gd name="T1" fmla="*/ 7 h 161"/>
              <a:gd name="T2" fmla="*/ 0 w 215"/>
              <a:gd name="T3" fmla="*/ 155 h 161"/>
              <a:gd name="T4" fmla="*/ 7 w 215"/>
              <a:gd name="T5" fmla="*/ 161 h 161"/>
              <a:gd name="T6" fmla="*/ 208 w 215"/>
              <a:gd name="T7" fmla="*/ 161 h 161"/>
              <a:gd name="T8" fmla="*/ 215 w 215"/>
              <a:gd name="T9" fmla="*/ 155 h 161"/>
              <a:gd name="T10" fmla="*/ 215 w 215"/>
              <a:gd name="T11" fmla="*/ 34 h 161"/>
              <a:gd name="T12" fmla="*/ 208 w 215"/>
              <a:gd name="T13" fmla="*/ 27 h 161"/>
              <a:gd name="T14" fmla="*/ 103 w 215"/>
              <a:gd name="T15" fmla="*/ 27 h 161"/>
              <a:gd name="T16" fmla="*/ 78 w 215"/>
              <a:gd name="T17" fmla="*/ 2 h 161"/>
              <a:gd name="T18" fmla="*/ 74 w 215"/>
              <a:gd name="T19" fmla="*/ 0 h 161"/>
              <a:gd name="T20" fmla="*/ 7 w 215"/>
              <a:gd name="T21" fmla="*/ 0 h 161"/>
              <a:gd name="T22" fmla="*/ 0 w 215"/>
              <a:gd name="T23" fmla="*/ 7 h 161"/>
              <a:gd name="T24" fmla="*/ 13 w 215"/>
              <a:gd name="T25" fmla="*/ 14 h 161"/>
              <a:gd name="T26" fmla="*/ 71 w 215"/>
              <a:gd name="T27" fmla="*/ 14 h 161"/>
              <a:gd name="T28" fmla="*/ 96 w 215"/>
              <a:gd name="T29" fmla="*/ 39 h 161"/>
              <a:gd name="T30" fmla="*/ 101 w 215"/>
              <a:gd name="T31" fmla="*/ 41 h 161"/>
              <a:gd name="T32" fmla="*/ 201 w 215"/>
              <a:gd name="T33" fmla="*/ 41 h 161"/>
              <a:gd name="T34" fmla="*/ 201 w 215"/>
              <a:gd name="T35" fmla="*/ 148 h 161"/>
              <a:gd name="T36" fmla="*/ 13 w 215"/>
              <a:gd name="T37" fmla="*/ 148 h 161"/>
              <a:gd name="T38" fmla="*/ 13 w 215"/>
              <a:gd name="T39" fmla="*/ 14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15" h="161">
                <a:moveTo>
                  <a:pt x="0" y="7"/>
                </a:move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1"/>
                  <a:pt x="7" y="161"/>
                </a:cubicBezTo>
                <a:cubicBezTo>
                  <a:pt x="208" y="161"/>
                  <a:pt x="208" y="161"/>
                  <a:pt x="208" y="161"/>
                </a:cubicBezTo>
                <a:cubicBezTo>
                  <a:pt x="212" y="161"/>
                  <a:pt x="215" y="158"/>
                  <a:pt x="215" y="155"/>
                </a:cubicBezTo>
                <a:cubicBezTo>
                  <a:pt x="215" y="34"/>
                  <a:pt x="215" y="34"/>
                  <a:pt x="215" y="34"/>
                </a:cubicBezTo>
                <a:cubicBezTo>
                  <a:pt x="215" y="30"/>
                  <a:pt x="212" y="27"/>
                  <a:pt x="208" y="27"/>
                </a:cubicBezTo>
                <a:cubicBezTo>
                  <a:pt x="103" y="27"/>
                  <a:pt x="103" y="27"/>
                  <a:pt x="103" y="27"/>
                </a:cubicBezTo>
                <a:cubicBezTo>
                  <a:pt x="78" y="2"/>
                  <a:pt x="78" y="2"/>
                  <a:pt x="78" y="2"/>
                </a:cubicBezTo>
                <a:cubicBezTo>
                  <a:pt x="77" y="1"/>
                  <a:pt x="75" y="0"/>
                  <a:pt x="7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lose/>
                <a:moveTo>
                  <a:pt x="13" y="14"/>
                </a:moveTo>
                <a:cubicBezTo>
                  <a:pt x="71" y="14"/>
                  <a:pt x="71" y="14"/>
                  <a:pt x="71" y="14"/>
                </a:cubicBezTo>
                <a:cubicBezTo>
                  <a:pt x="96" y="39"/>
                  <a:pt x="96" y="39"/>
                  <a:pt x="96" y="39"/>
                </a:cubicBezTo>
                <a:cubicBezTo>
                  <a:pt x="97" y="40"/>
                  <a:pt x="99" y="41"/>
                  <a:pt x="101" y="41"/>
                </a:cubicBezTo>
                <a:cubicBezTo>
                  <a:pt x="201" y="41"/>
                  <a:pt x="201" y="41"/>
                  <a:pt x="201" y="41"/>
                </a:cubicBezTo>
                <a:cubicBezTo>
                  <a:pt x="201" y="148"/>
                  <a:pt x="201" y="148"/>
                  <a:pt x="201" y="148"/>
                </a:cubicBezTo>
                <a:cubicBezTo>
                  <a:pt x="13" y="148"/>
                  <a:pt x="13" y="148"/>
                  <a:pt x="13" y="148"/>
                </a:cubicBezTo>
                <a:lnTo>
                  <a:pt x="13" y="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60" name="Group 259"/>
          <p:cNvGrpSpPr/>
          <p:nvPr/>
        </p:nvGrpSpPr>
        <p:grpSpPr>
          <a:xfrm>
            <a:off x="1963739" y="1992969"/>
            <a:ext cx="317500" cy="238125"/>
            <a:chOff x="1963739" y="2392362"/>
            <a:chExt cx="317500" cy="238125"/>
          </a:xfrm>
          <a:solidFill>
            <a:schemeClr val="tx2"/>
          </a:solidFill>
        </p:grpSpPr>
        <p:sp>
          <p:nvSpPr>
            <p:cNvPr id="60" name="Freeform 31"/>
            <p:cNvSpPr>
              <a:spLocks noEditPoints="1"/>
            </p:cNvSpPr>
            <p:nvPr/>
          </p:nvSpPr>
          <p:spPr bwMode="auto">
            <a:xfrm>
              <a:off x="1963739" y="2392362"/>
              <a:ext cx="317500" cy="238125"/>
            </a:xfrm>
            <a:custGeom>
              <a:avLst/>
              <a:gdLst>
                <a:gd name="T0" fmla="*/ 208 w 215"/>
                <a:gd name="T1" fmla="*/ 27 h 161"/>
                <a:gd name="T2" fmla="*/ 103 w 215"/>
                <a:gd name="T3" fmla="*/ 27 h 161"/>
                <a:gd name="T4" fmla="*/ 79 w 215"/>
                <a:gd name="T5" fmla="*/ 2 h 161"/>
                <a:gd name="T6" fmla="*/ 74 w 215"/>
                <a:gd name="T7" fmla="*/ 0 h 161"/>
                <a:gd name="T8" fmla="*/ 7 w 215"/>
                <a:gd name="T9" fmla="*/ 0 h 161"/>
                <a:gd name="T10" fmla="*/ 0 w 215"/>
                <a:gd name="T11" fmla="*/ 7 h 161"/>
                <a:gd name="T12" fmla="*/ 0 w 215"/>
                <a:gd name="T13" fmla="*/ 155 h 161"/>
                <a:gd name="T14" fmla="*/ 7 w 215"/>
                <a:gd name="T15" fmla="*/ 161 h 161"/>
                <a:gd name="T16" fmla="*/ 208 w 215"/>
                <a:gd name="T17" fmla="*/ 161 h 161"/>
                <a:gd name="T18" fmla="*/ 215 w 215"/>
                <a:gd name="T19" fmla="*/ 155 h 161"/>
                <a:gd name="T20" fmla="*/ 215 w 215"/>
                <a:gd name="T21" fmla="*/ 34 h 161"/>
                <a:gd name="T22" fmla="*/ 208 w 215"/>
                <a:gd name="T23" fmla="*/ 27 h 161"/>
                <a:gd name="T24" fmla="*/ 201 w 215"/>
                <a:gd name="T25" fmla="*/ 148 h 161"/>
                <a:gd name="T26" fmla="*/ 13 w 215"/>
                <a:gd name="T27" fmla="*/ 148 h 161"/>
                <a:gd name="T28" fmla="*/ 13 w 215"/>
                <a:gd name="T29" fmla="*/ 14 h 161"/>
                <a:gd name="T30" fmla="*/ 71 w 215"/>
                <a:gd name="T31" fmla="*/ 14 h 161"/>
                <a:gd name="T32" fmla="*/ 96 w 215"/>
                <a:gd name="T33" fmla="*/ 39 h 161"/>
                <a:gd name="T34" fmla="*/ 101 w 215"/>
                <a:gd name="T35" fmla="*/ 41 h 161"/>
                <a:gd name="T36" fmla="*/ 201 w 215"/>
                <a:gd name="T37" fmla="*/ 41 h 161"/>
                <a:gd name="T38" fmla="*/ 201 w 215"/>
                <a:gd name="T39" fmla="*/ 14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61">
                  <a:moveTo>
                    <a:pt x="208" y="27"/>
                  </a:moveTo>
                  <a:cubicBezTo>
                    <a:pt x="103" y="27"/>
                    <a:pt x="103" y="27"/>
                    <a:pt x="103" y="27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7" y="1"/>
                    <a:pt x="76" y="0"/>
                    <a:pt x="7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8"/>
                    <a:pt x="3" y="161"/>
                    <a:pt x="7" y="161"/>
                  </a:cubicBezTo>
                  <a:cubicBezTo>
                    <a:pt x="208" y="161"/>
                    <a:pt x="208" y="161"/>
                    <a:pt x="208" y="161"/>
                  </a:cubicBezTo>
                  <a:cubicBezTo>
                    <a:pt x="212" y="161"/>
                    <a:pt x="215" y="158"/>
                    <a:pt x="215" y="155"/>
                  </a:cubicBezTo>
                  <a:cubicBezTo>
                    <a:pt x="215" y="34"/>
                    <a:pt x="215" y="34"/>
                    <a:pt x="215" y="34"/>
                  </a:cubicBezTo>
                  <a:cubicBezTo>
                    <a:pt x="215" y="30"/>
                    <a:pt x="212" y="27"/>
                    <a:pt x="208" y="27"/>
                  </a:cubicBezTo>
                  <a:close/>
                  <a:moveTo>
                    <a:pt x="201" y="148"/>
                  </a:moveTo>
                  <a:cubicBezTo>
                    <a:pt x="13" y="148"/>
                    <a:pt x="13" y="148"/>
                    <a:pt x="13" y="148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96" y="39"/>
                    <a:pt x="96" y="39"/>
                    <a:pt x="96" y="39"/>
                  </a:cubicBezTo>
                  <a:cubicBezTo>
                    <a:pt x="97" y="40"/>
                    <a:pt x="99" y="41"/>
                    <a:pt x="101" y="41"/>
                  </a:cubicBezTo>
                  <a:cubicBezTo>
                    <a:pt x="201" y="41"/>
                    <a:pt x="201" y="41"/>
                    <a:pt x="201" y="41"/>
                  </a:cubicBezTo>
                  <a:lnTo>
                    <a:pt x="201" y="1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1" name="Freeform 32"/>
            <p:cNvSpPr>
              <a:spLocks/>
            </p:cNvSpPr>
            <p:nvPr/>
          </p:nvSpPr>
          <p:spPr bwMode="auto">
            <a:xfrm>
              <a:off x="2062164" y="2471737"/>
              <a:ext cx="119063" cy="120650"/>
            </a:xfrm>
            <a:custGeom>
              <a:avLst/>
              <a:gdLst>
                <a:gd name="T0" fmla="*/ 34 w 81"/>
                <a:gd name="T1" fmla="*/ 34 h 81"/>
                <a:gd name="T2" fmla="*/ 7 w 81"/>
                <a:gd name="T3" fmla="*/ 34 h 81"/>
                <a:gd name="T4" fmla="*/ 0 w 81"/>
                <a:gd name="T5" fmla="*/ 40 h 81"/>
                <a:gd name="T6" fmla="*/ 7 w 81"/>
                <a:gd name="T7" fmla="*/ 47 h 81"/>
                <a:gd name="T8" fmla="*/ 34 w 81"/>
                <a:gd name="T9" fmla="*/ 47 h 81"/>
                <a:gd name="T10" fmla="*/ 34 w 81"/>
                <a:gd name="T11" fmla="*/ 74 h 81"/>
                <a:gd name="T12" fmla="*/ 40 w 81"/>
                <a:gd name="T13" fmla="*/ 81 h 81"/>
                <a:gd name="T14" fmla="*/ 47 w 81"/>
                <a:gd name="T15" fmla="*/ 74 h 81"/>
                <a:gd name="T16" fmla="*/ 47 w 81"/>
                <a:gd name="T17" fmla="*/ 47 h 81"/>
                <a:gd name="T18" fmla="*/ 74 w 81"/>
                <a:gd name="T19" fmla="*/ 47 h 81"/>
                <a:gd name="T20" fmla="*/ 81 w 81"/>
                <a:gd name="T21" fmla="*/ 40 h 81"/>
                <a:gd name="T22" fmla="*/ 74 w 81"/>
                <a:gd name="T23" fmla="*/ 34 h 81"/>
                <a:gd name="T24" fmla="*/ 47 w 81"/>
                <a:gd name="T25" fmla="*/ 34 h 81"/>
                <a:gd name="T26" fmla="*/ 47 w 81"/>
                <a:gd name="T27" fmla="*/ 7 h 81"/>
                <a:gd name="T28" fmla="*/ 40 w 81"/>
                <a:gd name="T29" fmla="*/ 0 h 81"/>
                <a:gd name="T30" fmla="*/ 34 w 81"/>
                <a:gd name="T31" fmla="*/ 7 h 81"/>
                <a:gd name="T32" fmla="*/ 34 w 81"/>
                <a:gd name="T33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" h="81">
                  <a:moveTo>
                    <a:pt x="34" y="34"/>
                  </a:moveTo>
                  <a:cubicBezTo>
                    <a:pt x="7" y="34"/>
                    <a:pt x="7" y="34"/>
                    <a:pt x="7" y="34"/>
                  </a:cubicBezTo>
                  <a:cubicBezTo>
                    <a:pt x="3" y="34"/>
                    <a:pt x="0" y="37"/>
                    <a:pt x="0" y="40"/>
                  </a:cubicBezTo>
                  <a:cubicBezTo>
                    <a:pt x="0" y="44"/>
                    <a:pt x="3" y="47"/>
                    <a:pt x="7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7"/>
                    <a:pt x="37" y="81"/>
                    <a:pt x="40" y="81"/>
                  </a:cubicBezTo>
                  <a:cubicBezTo>
                    <a:pt x="44" y="81"/>
                    <a:pt x="47" y="77"/>
                    <a:pt x="47" y="74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8" y="47"/>
                    <a:pt x="81" y="44"/>
                    <a:pt x="81" y="40"/>
                  </a:cubicBezTo>
                  <a:cubicBezTo>
                    <a:pt x="81" y="37"/>
                    <a:pt x="78" y="34"/>
                    <a:pt x="74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3"/>
                    <a:pt x="44" y="0"/>
                    <a:pt x="40" y="0"/>
                  </a:cubicBezTo>
                  <a:cubicBezTo>
                    <a:pt x="37" y="0"/>
                    <a:pt x="34" y="3"/>
                    <a:pt x="34" y="7"/>
                  </a:cubicBezTo>
                  <a:lnTo>
                    <a:pt x="34" y="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9" name="Group 258"/>
          <p:cNvGrpSpPr/>
          <p:nvPr/>
        </p:nvGrpSpPr>
        <p:grpSpPr>
          <a:xfrm>
            <a:off x="2452689" y="1992969"/>
            <a:ext cx="317500" cy="238125"/>
            <a:chOff x="2452689" y="2392362"/>
            <a:chExt cx="317500" cy="238125"/>
          </a:xfrm>
          <a:solidFill>
            <a:schemeClr val="tx2"/>
          </a:solidFill>
        </p:grpSpPr>
        <p:sp>
          <p:nvSpPr>
            <p:cNvPr id="62" name="Freeform 33"/>
            <p:cNvSpPr>
              <a:spLocks noEditPoints="1"/>
            </p:cNvSpPr>
            <p:nvPr/>
          </p:nvSpPr>
          <p:spPr bwMode="auto">
            <a:xfrm>
              <a:off x="2452689" y="2392362"/>
              <a:ext cx="317500" cy="238125"/>
            </a:xfrm>
            <a:custGeom>
              <a:avLst/>
              <a:gdLst>
                <a:gd name="T0" fmla="*/ 0 w 215"/>
                <a:gd name="T1" fmla="*/ 155 h 161"/>
                <a:gd name="T2" fmla="*/ 7 w 215"/>
                <a:gd name="T3" fmla="*/ 161 h 161"/>
                <a:gd name="T4" fmla="*/ 208 w 215"/>
                <a:gd name="T5" fmla="*/ 161 h 161"/>
                <a:gd name="T6" fmla="*/ 215 w 215"/>
                <a:gd name="T7" fmla="*/ 155 h 161"/>
                <a:gd name="T8" fmla="*/ 215 w 215"/>
                <a:gd name="T9" fmla="*/ 34 h 161"/>
                <a:gd name="T10" fmla="*/ 208 w 215"/>
                <a:gd name="T11" fmla="*/ 27 h 161"/>
                <a:gd name="T12" fmla="*/ 104 w 215"/>
                <a:gd name="T13" fmla="*/ 27 h 161"/>
                <a:gd name="T14" fmla="*/ 79 w 215"/>
                <a:gd name="T15" fmla="*/ 2 h 161"/>
                <a:gd name="T16" fmla="*/ 74 w 215"/>
                <a:gd name="T17" fmla="*/ 0 h 161"/>
                <a:gd name="T18" fmla="*/ 7 w 215"/>
                <a:gd name="T19" fmla="*/ 0 h 161"/>
                <a:gd name="T20" fmla="*/ 0 w 215"/>
                <a:gd name="T21" fmla="*/ 7 h 161"/>
                <a:gd name="T22" fmla="*/ 0 w 215"/>
                <a:gd name="T23" fmla="*/ 155 h 161"/>
                <a:gd name="T24" fmla="*/ 14 w 215"/>
                <a:gd name="T25" fmla="*/ 14 h 161"/>
                <a:gd name="T26" fmla="*/ 71 w 215"/>
                <a:gd name="T27" fmla="*/ 14 h 161"/>
                <a:gd name="T28" fmla="*/ 96 w 215"/>
                <a:gd name="T29" fmla="*/ 39 h 161"/>
                <a:gd name="T30" fmla="*/ 101 w 215"/>
                <a:gd name="T31" fmla="*/ 41 h 161"/>
                <a:gd name="T32" fmla="*/ 201 w 215"/>
                <a:gd name="T33" fmla="*/ 41 h 161"/>
                <a:gd name="T34" fmla="*/ 201 w 215"/>
                <a:gd name="T35" fmla="*/ 148 h 161"/>
                <a:gd name="T36" fmla="*/ 14 w 215"/>
                <a:gd name="T37" fmla="*/ 148 h 161"/>
                <a:gd name="T38" fmla="*/ 14 w 215"/>
                <a:gd name="T39" fmla="*/ 1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61">
                  <a:moveTo>
                    <a:pt x="0" y="155"/>
                  </a:moveTo>
                  <a:cubicBezTo>
                    <a:pt x="0" y="158"/>
                    <a:pt x="3" y="161"/>
                    <a:pt x="7" y="161"/>
                  </a:cubicBezTo>
                  <a:cubicBezTo>
                    <a:pt x="208" y="161"/>
                    <a:pt x="208" y="161"/>
                    <a:pt x="208" y="161"/>
                  </a:cubicBezTo>
                  <a:cubicBezTo>
                    <a:pt x="212" y="161"/>
                    <a:pt x="215" y="158"/>
                    <a:pt x="215" y="155"/>
                  </a:cubicBezTo>
                  <a:cubicBezTo>
                    <a:pt x="215" y="34"/>
                    <a:pt x="215" y="34"/>
                    <a:pt x="215" y="34"/>
                  </a:cubicBezTo>
                  <a:cubicBezTo>
                    <a:pt x="215" y="30"/>
                    <a:pt x="212" y="27"/>
                    <a:pt x="20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7" y="1"/>
                    <a:pt x="76" y="0"/>
                    <a:pt x="7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lnTo>
                    <a:pt x="0" y="155"/>
                  </a:lnTo>
                  <a:close/>
                  <a:moveTo>
                    <a:pt x="14" y="14"/>
                  </a:moveTo>
                  <a:cubicBezTo>
                    <a:pt x="71" y="14"/>
                    <a:pt x="71" y="14"/>
                    <a:pt x="71" y="14"/>
                  </a:cubicBezTo>
                  <a:cubicBezTo>
                    <a:pt x="96" y="39"/>
                    <a:pt x="96" y="39"/>
                    <a:pt x="96" y="39"/>
                  </a:cubicBezTo>
                  <a:cubicBezTo>
                    <a:pt x="97" y="40"/>
                    <a:pt x="99" y="41"/>
                    <a:pt x="101" y="41"/>
                  </a:cubicBezTo>
                  <a:cubicBezTo>
                    <a:pt x="201" y="41"/>
                    <a:pt x="201" y="41"/>
                    <a:pt x="201" y="41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14" y="148"/>
                    <a:pt x="14" y="148"/>
                    <a:pt x="14" y="148"/>
                  </a:cubicBezTo>
                  <a:lnTo>
                    <a:pt x="14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3" name="Freeform 34"/>
            <p:cNvSpPr>
              <a:spLocks/>
            </p:cNvSpPr>
            <p:nvPr/>
          </p:nvSpPr>
          <p:spPr bwMode="auto">
            <a:xfrm>
              <a:off x="2560639" y="2481262"/>
              <a:ext cx="103188" cy="100012"/>
            </a:xfrm>
            <a:custGeom>
              <a:avLst/>
              <a:gdLst>
                <a:gd name="T0" fmla="*/ 66 w 69"/>
                <a:gd name="T1" fmla="*/ 3 h 68"/>
                <a:gd name="T2" fmla="*/ 57 w 69"/>
                <a:gd name="T3" fmla="*/ 3 h 68"/>
                <a:gd name="T4" fmla="*/ 34 w 69"/>
                <a:gd name="T5" fmla="*/ 25 h 68"/>
                <a:gd name="T6" fmla="*/ 12 w 69"/>
                <a:gd name="T7" fmla="*/ 3 h 68"/>
                <a:gd name="T8" fmla="*/ 3 w 69"/>
                <a:gd name="T9" fmla="*/ 3 h 68"/>
                <a:gd name="T10" fmla="*/ 3 w 69"/>
                <a:gd name="T11" fmla="*/ 12 h 68"/>
                <a:gd name="T12" fmla="*/ 25 w 69"/>
                <a:gd name="T13" fmla="*/ 34 h 68"/>
                <a:gd name="T14" fmla="*/ 3 w 69"/>
                <a:gd name="T15" fmla="*/ 56 h 68"/>
                <a:gd name="T16" fmla="*/ 3 w 69"/>
                <a:gd name="T17" fmla="*/ 66 h 68"/>
                <a:gd name="T18" fmla="*/ 8 w 69"/>
                <a:gd name="T19" fmla="*/ 68 h 68"/>
                <a:gd name="T20" fmla="*/ 12 w 69"/>
                <a:gd name="T21" fmla="*/ 66 h 68"/>
                <a:gd name="T22" fmla="*/ 34 w 69"/>
                <a:gd name="T23" fmla="*/ 44 h 68"/>
                <a:gd name="T24" fmla="*/ 57 w 69"/>
                <a:gd name="T25" fmla="*/ 66 h 68"/>
                <a:gd name="T26" fmla="*/ 61 w 69"/>
                <a:gd name="T27" fmla="*/ 68 h 68"/>
                <a:gd name="T28" fmla="*/ 66 w 69"/>
                <a:gd name="T29" fmla="*/ 66 h 68"/>
                <a:gd name="T30" fmla="*/ 66 w 69"/>
                <a:gd name="T31" fmla="*/ 56 h 68"/>
                <a:gd name="T32" fmla="*/ 44 w 69"/>
                <a:gd name="T33" fmla="*/ 34 h 68"/>
                <a:gd name="T34" fmla="*/ 66 w 69"/>
                <a:gd name="T35" fmla="*/ 12 h 68"/>
                <a:gd name="T36" fmla="*/ 66 w 69"/>
                <a:gd name="T37" fmla="*/ 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" h="68">
                  <a:moveTo>
                    <a:pt x="66" y="3"/>
                  </a:moveTo>
                  <a:cubicBezTo>
                    <a:pt x="63" y="0"/>
                    <a:pt x="59" y="0"/>
                    <a:pt x="57" y="3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0"/>
                    <a:pt x="5" y="0"/>
                    <a:pt x="3" y="3"/>
                  </a:cubicBezTo>
                  <a:cubicBezTo>
                    <a:pt x="0" y="5"/>
                    <a:pt x="0" y="10"/>
                    <a:pt x="3" y="12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0" y="59"/>
                    <a:pt x="0" y="63"/>
                    <a:pt x="3" y="66"/>
                  </a:cubicBezTo>
                  <a:cubicBezTo>
                    <a:pt x="4" y="67"/>
                    <a:pt x="6" y="68"/>
                    <a:pt x="8" y="68"/>
                  </a:cubicBezTo>
                  <a:cubicBezTo>
                    <a:pt x="9" y="68"/>
                    <a:pt x="11" y="67"/>
                    <a:pt x="12" y="66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8" y="67"/>
                    <a:pt x="60" y="68"/>
                    <a:pt x="61" y="68"/>
                  </a:cubicBezTo>
                  <a:cubicBezTo>
                    <a:pt x="63" y="68"/>
                    <a:pt x="65" y="67"/>
                    <a:pt x="66" y="66"/>
                  </a:cubicBezTo>
                  <a:cubicBezTo>
                    <a:pt x="69" y="63"/>
                    <a:pt x="69" y="59"/>
                    <a:pt x="66" y="56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9" y="10"/>
                    <a:pt x="69" y="5"/>
                    <a:pt x="6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2943226" y="1953282"/>
            <a:ext cx="317500" cy="317499"/>
            <a:chOff x="2943226" y="2352675"/>
            <a:chExt cx="317500" cy="317499"/>
          </a:xfrm>
          <a:solidFill>
            <a:schemeClr val="tx2"/>
          </a:solidFill>
        </p:grpSpPr>
        <p:sp>
          <p:nvSpPr>
            <p:cNvPr id="64" name="Freeform 35"/>
            <p:cNvSpPr>
              <a:spLocks/>
            </p:cNvSpPr>
            <p:nvPr/>
          </p:nvSpPr>
          <p:spPr bwMode="auto">
            <a:xfrm>
              <a:off x="2943226" y="2352675"/>
              <a:ext cx="317500" cy="239712"/>
            </a:xfrm>
            <a:custGeom>
              <a:avLst/>
              <a:gdLst>
                <a:gd name="T0" fmla="*/ 0 w 215"/>
                <a:gd name="T1" fmla="*/ 155 h 162"/>
                <a:gd name="T2" fmla="*/ 7 w 215"/>
                <a:gd name="T3" fmla="*/ 162 h 162"/>
                <a:gd name="T4" fmla="*/ 81 w 215"/>
                <a:gd name="T5" fmla="*/ 162 h 162"/>
                <a:gd name="T6" fmla="*/ 87 w 215"/>
                <a:gd name="T7" fmla="*/ 155 h 162"/>
                <a:gd name="T8" fmla="*/ 81 w 215"/>
                <a:gd name="T9" fmla="*/ 148 h 162"/>
                <a:gd name="T10" fmla="*/ 14 w 215"/>
                <a:gd name="T11" fmla="*/ 148 h 162"/>
                <a:gd name="T12" fmla="*/ 14 w 215"/>
                <a:gd name="T13" fmla="*/ 14 h 162"/>
                <a:gd name="T14" fmla="*/ 71 w 215"/>
                <a:gd name="T15" fmla="*/ 14 h 162"/>
                <a:gd name="T16" fmla="*/ 96 w 215"/>
                <a:gd name="T17" fmla="*/ 39 h 162"/>
                <a:gd name="T18" fmla="*/ 101 w 215"/>
                <a:gd name="T19" fmla="*/ 41 h 162"/>
                <a:gd name="T20" fmla="*/ 201 w 215"/>
                <a:gd name="T21" fmla="*/ 41 h 162"/>
                <a:gd name="T22" fmla="*/ 201 w 215"/>
                <a:gd name="T23" fmla="*/ 148 h 162"/>
                <a:gd name="T24" fmla="*/ 134 w 215"/>
                <a:gd name="T25" fmla="*/ 148 h 162"/>
                <a:gd name="T26" fmla="*/ 128 w 215"/>
                <a:gd name="T27" fmla="*/ 155 h 162"/>
                <a:gd name="T28" fmla="*/ 134 w 215"/>
                <a:gd name="T29" fmla="*/ 162 h 162"/>
                <a:gd name="T30" fmla="*/ 208 w 215"/>
                <a:gd name="T31" fmla="*/ 162 h 162"/>
                <a:gd name="T32" fmla="*/ 215 w 215"/>
                <a:gd name="T33" fmla="*/ 155 h 162"/>
                <a:gd name="T34" fmla="*/ 215 w 215"/>
                <a:gd name="T35" fmla="*/ 34 h 162"/>
                <a:gd name="T36" fmla="*/ 208 w 215"/>
                <a:gd name="T37" fmla="*/ 27 h 162"/>
                <a:gd name="T38" fmla="*/ 104 w 215"/>
                <a:gd name="T39" fmla="*/ 27 h 162"/>
                <a:gd name="T40" fmla="*/ 79 w 215"/>
                <a:gd name="T41" fmla="*/ 2 h 162"/>
                <a:gd name="T42" fmla="*/ 74 w 215"/>
                <a:gd name="T43" fmla="*/ 0 h 162"/>
                <a:gd name="T44" fmla="*/ 7 w 215"/>
                <a:gd name="T45" fmla="*/ 0 h 162"/>
                <a:gd name="T46" fmla="*/ 0 w 215"/>
                <a:gd name="T47" fmla="*/ 7 h 162"/>
                <a:gd name="T48" fmla="*/ 0 w 215"/>
                <a:gd name="T49" fmla="*/ 155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62">
                  <a:moveTo>
                    <a:pt x="0" y="155"/>
                  </a:moveTo>
                  <a:cubicBezTo>
                    <a:pt x="0" y="158"/>
                    <a:pt x="3" y="162"/>
                    <a:pt x="7" y="162"/>
                  </a:cubicBezTo>
                  <a:cubicBezTo>
                    <a:pt x="81" y="162"/>
                    <a:pt x="81" y="162"/>
                    <a:pt x="81" y="162"/>
                  </a:cubicBezTo>
                  <a:cubicBezTo>
                    <a:pt x="84" y="162"/>
                    <a:pt x="87" y="158"/>
                    <a:pt x="87" y="155"/>
                  </a:cubicBezTo>
                  <a:cubicBezTo>
                    <a:pt x="87" y="151"/>
                    <a:pt x="84" y="148"/>
                    <a:pt x="81" y="148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96" y="39"/>
                    <a:pt x="96" y="39"/>
                    <a:pt x="96" y="39"/>
                  </a:cubicBezTo>
                  <a:cubicBezTo>
                    <a:pt x="97" y="40"/>
                    <a:pt x="99" y="41"/>
                    <a:pt x="101" y="41"/>
                  </a:cubicBezTo>
                  <a:cubicBezTo>
                    <a:pt x="201" y="41"/>
                    <a:pt x="201" y="41"/>
                    <a:pt x="201" y="41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134" y="148"/>
                    <a:pt x="134" y="148"/>
                    <a:pt x="134" y="148"/>
                  </a:cubicBezTo>
                  <a:cubicBezTo>
                    <a:pt x="131" y="148"/>
                    <a:pt x="128" y="151"/>
                    <a:pt x="128" y="155"/>
                  </a:cubicBezTo>
                  <a:cubicBezTo>
                    <a:pt x="128" y="158"/>
                    <a:pt x="131" y="162"/>
                    <a:pt x="134" y="162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12" y="162"/>
                    <a:pt x="215" y="158"/>
                    <a:pt x="215" y="155"/>
                  </a:cubicBezTo>
                  <a:cubicBezTo>
                    <a:pt x="215" y="34"/>
                    <a:pt x="215" y="34"/>
                    <a:pt x="215" y="34"/>
                  </a:cubicBezTo>
                  <a:cubicBezTo>
                    <a:pt x="215" y="30"/>
                    <a:pt x="212" y="27"/>
                    <a:pt x="20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8" y="1"/>
                    <a:pt x="76" y="0"/>
                    <a:pt x="7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0" y="7"/>
                  </a:cubicBezTo>
                  <a:lnTo>
                    <a:pt x="0" y="1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5" name="Freeform 36"/>
            <p:cNvSpPr>
              <a:spLocks/>
            </p:cNvSpPr>
            <p:nvPr/>
          </p:nvSpPr>
          <p:spPr bwMode="auto">
            <a:xfrm>
              <a:off x="3051176" y="2490787"/>
              <a:ext cx="101600" cy="179387"/>
            </a:xfrm>
            <a:custGeom>
              <a:avLst/>
              <a:gdLst>
                <a:gd name="T0" fmla="*/ 35 w 69"/>
                <a:gd name="T1" fmla="*/ 0 h 121"/>
                <a:gd name="T2" fmla="*/ 28 w 69"/>
                <a:gd name="T3" fmla="*/ 7 h 121"/>
                <a:gd name="T4" fmla="*/ 28 w 69"/>
                <a:gd name="T5" fmla="*/ 98 h 121"/>
                <a:gd name="T6" fmla="*/ 12 w 69"/>
                <a:gd name="T7" fmla="*/ 83 h 121"/>
                <a:gd name="T8" fmla="*/ 3 w 69"/>
                <a:gd name="T9" fmla="*/ 83 h 121"/>
                <a:gd name="T10" fmla="*/ 3 w 69"/>
                <a:gd name="T11" fmla="*/ 92 h 121"/>
                <a:gd name="T12" fmla="*/ 30 w 69"/>
                <a:gd name="T13" fmla="*/ 119 h 121"/>
                <a:gd name="T14" fmla="*/ 35 w 69"/>
                <a:gd name="T15" fmla="*/ 121 h 121"/>
                <a:gd name="T16" fmla="*/ 39 w 69"/>
                <a:gd name="T17" fmla="*/ 119 h 121"/>
                <a:gd name="T18" fmla="*/ 66 w 69"/>
                <a:gd name="T19" fmla="*/ 92 h 121"/>
                <a:gd name="T20" fmla="*/ 66 w 69"/>
                <a:gd name="T21" fmla="*/ 83 h 121"/>
                <a:gd name="T22" fmla="*/ 57 w 69"/>
                <a:gd name="T23" fmla="*/ 83 h 121"/>
                <a:gd name="T24" fmla="*/ 41 w 69"/>
                <a:gd name="T25" fmla="*/ 98 h 121"/>
                <a:gd name="T26" fmla="*/ 41 w 69"/>
                <a:gd name="T27" fmla="*/ 7 h 121"/>
                <a:gd name="T28" fmla="*/ 35 w 69"/>
                <a:gd name="T2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9" h="121">
                  <a:moveTo>
                    <a:pt x="35" y="0"/>
                  </a:moveTo>
                  <a:cubicBezTo>
                    <a:pt x="31" y="0"/>
                    <a:pt x="28" y="3"/>
                    <a:pt x="28" y="7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0" y="80"/>
                    <a:pt x="6" y="80"/>
                    <a:pt x="3" y="83"/>
                  </a:cubicBezTo>
                  <a:cubicBezTo>
                    <a:pt x="0" y="86"/>
                    <a:pt x="0" y="90"/>
                    <a:pt x="3" y="92"/>
                  </a:cubicBezTo>
                  <a:cubicBezTo>
                    <a:pt x="30" y="119"/>
                    <a:pt x="30" y="119"/>
                    <a:pt x="30" y="119"/>
                  </a:cubicBezTo>
                  <a:cubicBezTo>
                    <a:pt x="31" y="121"/>
                    <a:pt x="33" y="121"/>
                    <a:pt x="35" y="121"/>
                  </a:cubicBezTo>
                  <a:cubicBezTo>
                    <a:pt x="36" y="121"/>
                    <a:pt x="38" y="121"/>
                    <a:pt x="39" y="119"/>
                  </a:cubicBezTo>
                  <a:cubicBezTo>
                    <a:pt x="66" y="92"/>
                    <a:pt x="66" y="92"/>
                    <a:pt x="66" y="92"/>
                  </a:cubicBezTo>
                  <a:cubicBezTo>
                    <a:pt x="69" y="90"/>
                    <a:pt x="69" y="86"/>
                    <a:pt x="66" y="83"/>
                  </a:cubicBezTo>
                  <a:cubicBezTo>
                    <a:pt x="64" y="80"/>
                    <a:pt x="59" y="80"/>
                    <a:pt x="57" y="83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3433764" y="1953282"/>
            <a:ext cx="317500" cy="317499"/>
            <a:chOff x="3433764" y="2352675"/>
            <a:chExt cx="317500" cy="317499"/>
          </a:xfrm>
          <a:solidFill>
            <a:schemeClr val="tx2"/>
          </a:solidFill>
        </p:grpSpPr>
        <p:sp>
          <p:nvSpPr>
            <p:cNvPr id="66" name="Freeform 37"/>
            <p:cNvSpPr>
              <a:spLocks/>
            </p:cNvSpPr>
            <p:nvPr/>
          </p:nvSpPr>
          <p:spPr bwMode="auto">
            <a:xfrm>
              <a:off x="3433764" y="2352675"/>
              <a:ext cx="317500" cy="239712"/>
            </a:xfrm>
            <a:custGeom>
              <a:avLst/>
              <a:gdLst>
                <a:gd name="T0" fmla="*/ 7 w 215"/>
                <a:gd name="T1" fmla="*/ 162 h 162"/>
                <a:gd name="T2" fmla="*/ 81 w 215"/>
                <a:gd name="T3" fmla="*/ 162 h 162"/>
                <a:gd name="T4" fmla="*/ 88 w 215"/>
                <a:gd name="T5" fmla="*/ 155 h 162"/>
                <a:gd name="T6" fmla="*/ 81 w 215"/>
                <a:gd name="T7" fmla="*/ 148 h 162"/>
                <a:gd name="T8" fmla="*/ 14 w 215"/>
                <a:gd name="T9" fmla="*/ 148 h 162"/>
                <a:gd name="T10" fmla="*/ 14 w 215"/>
                <a:gd name="T11" fmla="*/ 14 h 162"/>
                <a:gd name="T12" fmla="*/ 71 w 215"/>
                <a:gd name="T13" fmla="*/ 14 h 162"/>
                <a:gd name="T14" fmla="*/ 96 w 215"/>
                <a:gd name="T15" fmla="*/ 39 h 162"/>
                <a:gd name="T16" fmla="*/ 101 w 215"/>
                <a:gd name="T17" fmla="*/ 41 h 162"/>
                <a:gd name="T18" fmla="*/ 202 w 215"/>
                <a:gd name="T19" fmla="*/ 41 h 162"/>
                <a:gd name="T20" fmla="*/ 202 w 215"/>
                <a:gd name="T21" fmla="*/ 148 h 162"/>
                <a:gd name="T22" fmla="*/ 135 w 215"/>
                <a:gd name="T23" fmla="*/ 148 h 162"/>
                <a:gd name="T24" fmla="*/ 128 w 215"/>
                <a:gd name="T25" fmla="*/ 155 h 162"/>
                <a:gd name="T26" fmla="*/ 135 w 215"/>
                <a:gd name="T27" fmla="*/ 162 h 162"/>
                <a:gd name="T28" fmla="*/ 208 w 215"/>
                <a:gd name="T29" fmla="*/ 162 h 162"/>
                <a:gd name="T30" fmla="*/ 215 w 215"/>
                <a:gd name="T31" fmla="*/ 155 h 162"/>
                <a:gd name="T32" fmla="*/ 215 w 215"/>
                <a:gd name="T33" fmla="*/ 34 h 162"/>
                <a:gd name="T34" fmla="*/ 208 w 215"/>
                <a:gd name="T35" fmla="*/ 27 h 162"/>
                <a:gd name="T36" fmla="*/ 104 w 215"/>
                <a:gd name="T37" fmla="*/ 27 h 162"/>
                <a:gd name="T38" fmla="*/ 79 w 215"/>
                <a:gd name="T39" fmla="*/ 2 h 162"/>
                <a:gd name="T40" fmla="*/ 74 w 215"/>
                <a:gd name="T41" fmla="*/ 0 h 162"/>
                <a:gd name="T42" fmla="*/ 7 w 215"/>
                <a:gd name="T43" fmla="*/ 0 h 162"/>
                <a:gd name="T44" fmla="*/ 0 w 215"/>
                <a:gd name="T45" fmla="*/ 7 h 162"/>
                <a:gd name="T46" fmla="*/ 0 w 215"/>
                <a:gd name="T47" fmla="*/ 155 h 162"/>
                <a:gd name="T48" fmla="*/ 7 w 215"/>
                <a:gd name="T49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62">
                  <a:moveTo>
                    <a:pt x="7" y="162"/>
                  </a:moveTo>
                  <a:cubicBezTo>
                    <a:pt x="81" y="162"/>
                    <a:pt x="81" y="162"/>
                    <a:pt x="81" y="162"/>
                  </a:cubicBezTo>
                  <a:cubicBezTo>
                    <a:pt x="85" y="162"/>
                    <a:pt x="88" y="158"/>
                    <a:pt x="88" y="155"/>
                  </a:cubicBezTo>
                  <a:cubicBezTo>
                    <a:pt x="88" y="151"/>
                    <a:pt x="85" y="148"/>
                    <a:pt x="81" y="148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96" y="39"/>
                    <a:pt x="96" y="39"/>
                    <a:pt x="96" y="39"/>
                  </a:cubicBezTo>
                  <a:cubicBezTo>
                    <a:pt x="98" y="40"/>
                    <a:pt x="99" y="41"/>
                    <a:pt x="101" y="41"/>
                  </a:cubicBezTo>
                  <a:cubicBezTo>
                    <a:pt x="202" y="41"/>
                    <a:pt x="202" y="41"/>
                    <a:pt x="202" y="41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135" y="148"/>
                    <a:pt x="135" y="148"/>
                    <a:pt x="135" y="148"/>
                  </a:cubicBezTo>
                  <a:cubicBezTo>
                    <a:pt x="131" y="148"/>
                    <a:pt x="128" y="151"/>
                    <a:pt x="128" y="155"/>
                  </a:cubicBezTo>
                  <a:cubicBezTo>
                    <a:pt x="128" y="158"/>
                    <a:pt x="131" y="162"/>
                    <a:pt x="135" y="162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12" y="162"/>
                    <a:pt x="215" y="158"/>
                    <a:pt x="215" y="155"/>
                  </a:cubicBezTo>
                  <a:cubicBezTo>
                    <a:pt x="215" y="34"/>
                    <a:pt x="215" y="34"/>
                    <a:pt x="215" y="34"/>
                  </a:cubicBezTo>
                  <a:cubicBezTo>
                    <a:pt x="215" y="30"/>
                    <a:pt x="212" y="27"/>
                    <a:pt x="20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8" y="1"/>
                    <a:pt x="76" y="0"/>
                    <a:pt x="7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0" y="7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8"/>
                    <a:pt x="3" y="162"/>
                    <a:pt x="7" y="1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7" name="Freeform 38"/>
            <p:cNvSpPr>
              <a:spLocks/>
            </p:cNvSpPr>
            <p:nvPr/>
          </p:nvSpPr>
          <p:spPr bwMode="auto">
            <a:xfrm>
              <a:off x="3543301" y="2490787"/>
              <a:ext cx="100013" cy="179387"/>
            </a:xfrm>
            <a:custGeom>
              <a:avLst/>
              <a:gdLst>
                <a:gd name="T0" fmla="*/ 34 w 68"/>
                <a:gd name="T1" fmla="*/ 121 h 121"/>
                <a:gd name="T2" fmla="*/ 40 w 68"/>
                <a:gd name="T3" fmla="*/ 114 h 121"/>
                <a:gd name="T4" fmla="*/ 40 w 68"/>
                <a:gd name="T5" fmla="*/ 23 h 121"/>
                <a:gd name="T6" fmla="*/ 56 w 68"/>
                <a:gd name="T7" fmla="*/ 39 h 121"/>
                <a:gd name="T8" fmla="*/ 61 w 68"/>
                <a:gd name="T9" fmla="*/ 41 h 121"/>
                <a:gd name="T10" fmla="*/ 65 w 68"/>
                <a:gd name="T11" fmla="*/ 39 h 121"/>
                <a:gd name="T12" fmla="*/ 65 w 68"/>
                <a:gd name="T13" fmla="*/ 29 h 121"/>
                <a:gd name="T14" fmla="*/ 38 w 68"/>
                <a:gd name="T15" fmla="*/ 2 h 121"/>
                <a:gd name="T16" fmla="*/ 29 w 68"/>
                <a:gd name="T17" fmla="*/ 2 h 121"/>
                <a:gd name="T18" fmla="*/ 2 w 68"/>
                <a:gd name="T19" fmla="*/ 29 h 121"/>
                <a:gd name="T20" fmla="*/ 2 w 68"/>
                <a:gd name="T21" fmla="*/ 39 h 121"/>
                <a:gd name="T22" fmla="*/ 12 w 68"/>
                <a:gd name="T23" fmla="*/ 39 h 121"/>
                <a:gd name="T24" fmla="*/ 27 w 68"/>
                <a:gd name="T25" fmla="*/ 23 h 121"/>
                <a:gd name="T26" fmla="*/ 27 w 68"/>
                <a:gd name="T27" fmla="*/ 114 h 121"/>
                <a:gd name="T28" fmla="*/ 34 w 68"/>
                <a:gd name="T29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21">
                  <a:moveTo>
                    <a:pt x="34" y="121"/>
                  </a:moveTo>
                  <a:cubicBezTo>
                    <a:pt x="37" y="121"/>
                    <a:pt x="40" y="118"/>
                    <a:pt x="40" y="114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7" y="40"/>
                    <a:pt x="59" y="41"/>
                    <a:pt x="61" y="41"/>
                  </a:cubicBezTo>
                  <a:cubicBezTo>
                    <a:pt x="62" y="41"/>
                    <a:pt x="64" y="40"/>
                    <a:pt x="65" y="39"/>
                  </a:cubicBezTo>
                  <a:cubicBezTo>
                    <a:pt x="68" y="36"/>
                    <a:pt x="68" y="32"/>
                    <a:pt x="65" y="29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6" y="0"/>
                    <a:pt x="32" y="0"/>
                    <a:pt x="29" y="2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0" y="32"/>
                    <a:pt x="0" y="36"/>
                    <a:pt x="2" y="39"/>
                  </a:cubicBezTo>
                  <a:cubicBezTo>
                    <a:pt x="5" y="41"/>
                    <a:pt x="9" y="41"/>
                    <a:pt x="12" y="39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8"/>
                    <a:pt x="30" y="121"/>
                    <a:pt x="34" y="1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2" name="Group 241"/>
          <p:cNvGrpSpPr/>
          <p:nvPr/>
        </p:nvGrpSpPr>
        <p:grpSpPr>
          <a:xfrm>
            <a:off x="5395914" y="1081744"/>
            <a:ext cx="317500" cy="98425"/>
            <a:chOff x="5395914" y="1481137"/>
            <a:chExt cx="317500" cy="98425"/>
          </a:xfrm>
          <a:solidFill>
            <a:schemeClr val="tx2"/>
          </a:solidFill>
        </p:grpSpPr>
        <p:sp>
          <p:nvSpPr>
            <p:cNvPr id="68" name="Freeform 39"/>
            <p:cNvSpPr>
              <a:spLocks/>
            </p:cNvSpPr>
            <p:nvPr/>
          </p:nvSpPr>
          <p:spPr bwMode="auto">
            <a:xfrm>
              <a:off x="5395914" y="1560512"/>
              <a:ext cx="317500" cy="19050"/>
            </a:xfrm>
            <a:custGeom>
              <a:avLst/>
              <a:gdLst>
                <a:gd name="T0" fmla="*/ 208 w 215"/>
                <a:gd name="T1" fmla="*/ 0 h 13"/>
                <a:gd name="T2" fmla="*/ 7 w 215"/>
                <a:gd name="T3" fmla="*/ 0 h 13"/>
                <a:gd name="T4" fmla="*/ 0 w 215"/>
                <a:gd name="T5" fmla="*/ 6 h 13"/>
                <a:gd name="T6" fmla="*/ 7 w 215"/>
                <a:gd name="T7" fmla="*/ 13 h 13"/>
                <a:gd name="T8" fmla="*/ 208 w 215"/>
                <a:gd name="T9" fmla="*/ 13 h 13"/>
                <a:gd name="T10" fmla="*/ 215 w 215"/>
                <a:gd name="T11" fmla="*/ 6 h 13"/>
                <a:gd name="T12" fmla="*/ 208 w 2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3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208" y="13"/>
                    <a:pt x="208" y="13"/>
                    <a:pt x="208" y="13"/>
                  </a:cubicBezTo>
                  <a:cubicBezTo>
                    <a:pt x="212" y="13"/>
                    <a:pt x="215" y="10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69" name="Freeform 40"/>
            <p:cNvSpPr>
              <a:spLocks/>
            </p:cNvSpPr>
            <p:nvPr/>
          </p:nvSpPr>
          <p:spPr bwMode="auto">
            <a:xfrm>
              <a:off x="5395914" y="1520825"/>
              <a:ext cx="317500" cy="19050"/>
            </a:xfrm>
            <a:custGeom>
              <a:avLst/>
              <a:gdLst>
                <a:gd name="T0" fmla="*/ 208 w 215"/>
                <a:gd name="T1" fmla="*/ 0 h 13"/>
                <a:gd name="T2" fmla="*/ 7 w 215"/>
                <a:gd name="T3" fmla="*/ 0 h 13"/>
                <a:gd name="T4" fmla="*/ 0 w 215"/>
                <a:gd name="T5" fmla="*/ 7 h 13"/>
                <a:gd name="T6" fmla="*/ 7 w 215"/>
                <a:gd name="T7" fmla="*/ 13 h 13"/>
                <a:gd name="T8" fmla="*/ 208 w 215"/>
                <a:gd name="T9" fmla="*/ 13 h 13"/>
                <a:gd name="T10" fmla="*/ 215 w 215"/>
                <a:gd name="T11" fmla="*/ 7 h 13"/>
                <a:gd name="T12" fmla="*/ 208 w 2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3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208" y="13"/>
                    <a:pt x="208" y="13"/>
                    <a:pt x="208" y="13"/>
                  </a:cubicBezTo>
                  <a:cubicBezTo>
                    <a:pt x="212" y="13"/>
                    <a:pt x="215" y="10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0" name="Freeform 41"/>
            <p:cNvSpPr>
              <a:spLocks/>
            </p:cNvSpPr>
            <p:nvPr/>
          </p:nvSpPr>
          <p:spPr bwMode="auto">
            <a:xfrm>
              <a:off x="5395914" y="1481137"/>
              <a:ext cx="317500" cy="19050"/>
            </a:xfrm>
            <a:custGeom>
              <a:avLst/>
              <a:gdLst>
                <a:gd name="T0" fmla="*/ 208 w 215"/>
                <a:gd name="T1" fmla="*/ 0 h 13"/>
                <a:gd name="T2" fmla="*/ 7 w 215"/>
                <a:gd name="T3" fmla="*/ 0 h 13"/>
                <a:gd name="T4" fmla="*/ 0 w 215"/>
                <a:gd name="T5" fmla="*/ 7 h 13"/>
                <a:gd name="T6" fmla="*/ 7 w 215"/>
                <a:gd name="T7" fmla="*/ 13 h 13"/>
                <a:gd name="T8" fmla="*/ 208 w 215"/>
                <a:gd name="T9" fmla="*/ 13 h 13"/>
                <a:gd name="T10" fmla="*/ 215 w 215"/>
                <a:gd name="T11" fmla="*/ 7 h 13"/>
                <a:gd name="T12" fmla="*/ 208 w 2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3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208" y="13"/>
                    <a:pt x="208" y="13"/>
                    <a:pt x="208" y="13"/>
                  </a:cubicBezTo>
                  <a:cubicBezTo>
                    <a:pt x="212" y="13"/>
                    <a:pt x="215" y="10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3" name="Group 242"/>
          <p:cNvGrpSpPr/>
          <p:nvPr/>
        </p:nvGrpSpPr>
        <p:grpSpPr>
          <a:xfrm>
            <a:off x="5995989" y="972207"/>
            <a:ext cx="98425" cy="317500"/>
            <a:chOff x="5995989" y="1371600"/>
            <a:chExt cx="98425" cy="317500"/>
          </a:xfrm>
          <a:solidFill>
            <a:schemeClr val="tx2"/>
          </a:solidFill>
        </p:grpSpPr>
        <p:sp>
          <p:nvSpPr>
            <p:cNvPr id="71" name="Freeform 42"/>
            <p:cNvSpPr>
              <a:spLocks/>
            </p:cNvSpPr>
            <p:nvPr/>
          </p:nvSpPr>
          <p:spPr bwMode="auto">
            <a:xfrm>
              <a:off x="5995989" y="1371600"/>
              <a:ext cx="19050" cy="317500"/>
            </a:xfrm>
            <a:custGeom>
              <a:avLst/>
              <a:gdLst>
                <a:gd name="T0" fmla="*/ 6 w 13"/>
                <a:gd name="T1" fmla="*/ 215 h 215"/>
                <a:gd name="T2" fmla="*/ 13 w 13"/>
                <a:gd name="T3" fmla="*/ 208 h 215"/>
                <a:gd name="T4" fmla="*/ 13 w 13"/>
                <a:gd name="T5" fmla="*/ 7 h 215"/>
                <a:gd name="T6" fmla="*/ 6 w 13"/>
                <a:gd name="T7" fmla="*/ 0 h 215"/>
                <a:gd name="T8" fmla="*/ 0 w 13"/>
                <a:gd name="T9" fmla="*/ 7 h 215"/>
                <a:gd name="T10" fmla="*/ 0 w 13"/>
                <a:gd name="T11" fmla="*/ 208 h 215"/>
                <a:gd name="T12" fmla="*/ 6 w 13"/>
                <a:gd name="T13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15">
                  <a:moveTo>
                    <a:pt x="6" y="215"/>
                  </a:moveTo>
                  <a:cubicBezTo>
                    <a:pt x="10" y="215"/>
                    <a:pt x="13" y="212"/>
                    <a:pt x="13" y="20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2" name="Freeform 43"/>
            <p:cNvSpPr>
              <a:spLocks/>
            </p:cNvSpPr>
            <p:nvPr/>
          </p:nvSpPr>
          <p:spPr bwMode="auto">
            <a:xfrm>
              <a:off x="6035676" y="1371600"/>
              <a:ext cx="19050" cy="317500"/>
            </a:xfrm>
            <a:custGeom>
              <a:avLst/>
              <a:gdLst>
                <a:gd name="T0" fmla="*/ 6 w 13"/>
                <a:gd name="T1" fmla="*/ 215 h 215"/>
                <a:gd name="T2" fmla="*/ 13 w 13"/>
                <a:gd name="T3" fmla="*/ 208 h 215"/>
                <a:gd name="T4" fmla="*/ 13 w 13"/>
                <a:gd name="T5" fmla="*/ 7 h 215"/>
                <a:gd name="T6" fmla="*/ 6 w 13"/>
                <a:gd name="T7" fmla="*/ 0 h 215"/>
                <a:gd name="T8" fmla="*/ 0 w 13"/>
                <a:gd name="T9" fmla="*/ 7 h 215"/>
                <a:gd name="T10" fmla="*/ 0 w 13"/>
                <a:gd name="T11" fmla="*/ 208 h 215"/>
                <a:gd name="T12" fmla="*/ 6 w 13"/>
                <a:gd name="T13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15">
                  <a:moveTo>
                    <a:pt x="6" y="215"/>
                  </a:moveTo>
                  <a:cubicBezTo>
                    <a:pt x="10" y="215"/>
                    <a:pt x="13" y="212"/>
                    <a:pt x="13" y="20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6073776" y="1371600"/>
              <a:ext cx="20638" cy="317500"/>
            </a:xfrm>
            <a:custGeom>
              <a:avLst/>
              <a:gdLst>
                <a:gd name="T0" fmla="*/ 7 w 14"/>
                <a:gd name="T1" fmla="*/ 215 h 215"/>
                <a:gd name="T2" fmla="*/ 14 w 14"/>
                <a:gd name="T3" fmla="*/ 208 h 215"/>
                <a:gd name="T4" fmla="*/ 14 w 14"/>
                <a:gd name="T5" fmla="*/ 7 h 215"/>
                <a:gd name="T6" fmla="*/ 7 w 14"/>
                <a:gd name="T7" fmla="*/ 0 h 215"/>
                <a:gd name="T8" fmla="*/ 0 w 14"/>
                <a:gd name="T9" fmla="*/ 7 h 215"/>
                <a:gd name="T10" fmla="*/ 0 w 14"/>
                <a:gd name="T11" fmla="*/ 208 h 215"/>
                <a:gd name="T12" fmla="*/ 7 w 14"/>
                <a:gd name="T13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15">
                  <a:moveTo>
                    <a:pt x="7" y="215"/>
                  </a:moveTo>
                  <a:cubicBezTo>
                    <a:pt x="11" y="215"/>
                    <a:pt x="14" y="212"/>
                    <a:pt x="14" y="20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7" y="2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3954464" y="1953282"/>
            <a:ext cx="257175" cy="317500"/>
            <a:chOff x="3954464" y="2352675"/>
            <a:chExt cx="257175" cy="317500"/>
          </a:xfrm>
          <a:solidFill>
            <a:schemeClr val="tx2"/>
          </a:solidFill>
        </p:grpSpPr>
        <p:sp>
          <p:nvSpPr>
            <p:cNvPr id="74" name="Freeform 45"/>
            <p:cNvSpPr>
              <a:spLocks noEditPoints="1"/>
            </p:cNvSpPr>
            <p:nvPr/>
          </p:nvSpPr>
          <p:spPr bwMode="auto">
            <a:xfrm>
              <a:off x="3954464" y="2352675"/>
              <a:ext cx="257175" cy="317500"/>
            </a:xfrm>
            <a:custGeom>
              <a:avLst/>
              <a:gdLst>
                <a:gd name="T0" fmla="*/ 26 w 174"/>
                <a:gd name="T1" fmla="*/ 61 h 215"/>
                <a:gd name="T2" fmla="*/ 26 w 174"/>
                <a:gd name="T3" fmla="*/ 108 h 215"/>
                <a:gd name="T4" fmla="*/ 6 w 174"/>
                <a:gd name="T5" fmla="*/ 108 h 215"/>
                <a:gd name="T6" fmla="*/ 0 w 174"/>
                <a:gd name="T7" fmla="*/ 115 h 215"/>
                <a:gd name="T8" fmla="*/ 0 w 174"/>
                <a:gd name="T9" fmla="*/ 208 h 215"/>
                <a:gd name="T10" fmla="*/ 6 w 174"/>
                <a:gd name="T11" fmla="*/ 215 h 215"/>
                <a:gd name="T12" fmla="*/ 167 w 174"/>
                <a:gd name="T13" fmla="*/ 215 h 215"/>
                <a:gd name="T14" fmla="*/ 174 w 174"/>
                <a:gd name="T15" fmla="*/ 208 h 215"/>
                <a:gd name="T16" fmla="*/ 174 w 174"/>
                <a:gd name="T17" fmla="*/ 115 h 215"/>
                <a:gd name="T18" fmla="*/ 167 w 174"/>
                <a:gd name="T19" fmla="*/ 108 h 215"/>
                <a:gd name="T20" fmla="*/ 147 w 174"/>
                <a:gd name="T21" fmla="*/ 108 h 215"/>
                <a:gd name="T22" fmla="*/ 147 w 174"/>
                <a:gd name="T23" fmla="*/ 61 h 215"/>
                <a:gd name="T24" fmla="*/ 87 w 174"/>
                <a:gd name="T25" fmla="*/ 0 h 215"/>
                <a:gd name="T26" fmla="*/ 26 w 174"/>
                <a:gd name="T27" fmla="*/ 61 h 215"/>
                <a:gd name="T28" fmla="*/ 161 w 174"/>
                <a:gd name="T29" fmla="*/ 202 h 215"/>
                <a:gd name="T30" fmla="*/ 13 w 174"/>
                <a:gd name="T31" fmla="*/ 202 h 215"/>
                <a:gd name="T32" fmla="*/ 13 w 174"/>
                <a:gd name="T33" fmla="*/ 121 h 215"/>
                <a:gd name="T34" fmla="*/ 161 w 174"/>
                <a:gd name="T35" fmla="*/ 121 h 215"/>
                <a:gd name="T36" fmla="*/ 161 w 174"/>
                <a:gd name="T37" fmla="*/ 202 h 215"/>
                <a:gd name="T38" fmla="*/ 87 w 174"/>
                <a:gd name="T39" fmla="*/ 14 h 215"/>
                <a:gd name="T40" fmla="*/ 134 w 174"/>
                <a:gd name="T41" fmla="*/ 61 h 215"/>
                <a:gd name="T42" fmla="*/ 134 w 174"/>
                <a:gd name="T43" fmla="*/ 108 h 215"/>
                <a:gd name="T44" fmla="*/ 40 w 174"/>
                <a:gd name="T45" fmla="*/ 108 h 215"/>
                <a:gd name="T46" fmla="*/ 40 w 174"/>
                <a:gd name="T47" fmla="*/ 61 h 215"/>
                <a:gd name="T48" fmla="*/ 87 w 174"/>
                <a:gd name="T49" fmla="*/ 1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4" h="215">
                  <a:moveTo>
                    <a:pt x="26" y="61"/>
                  </a:moveTo>
                  <a:cubicBezTo>
                    <a:pt x="26" y="108"/>
                    <a:pt x="26" y="108"/>
                    <a:pt x="26" y="108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3" y="108"/>
                    <a:pt x="0" y="111"/>
                    <a:pt x="0" y="115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ubicBezTo>
                    <a:pt x="167" y="215"/>
                    <a:pt x="167" y="215"/>
                    <a:pt x="167" y="215"/>
                  </a:cubicBezTo>
                  <a:cubicBezTo>
                    <a:pt x="171" y="215"/>
                    <a:pt x="174" y="212"/>
                    <a:pt x="174" y="208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74" y="111"/>
                    <a:pt x="171" y="108"/>
                    <a:pt x="167" y="108"/>
                  </a:cubicBezTo>
                  <a:cubicBezTo>
                    <a:pt x="147" y="108"/>
                    <a:pt x="147" y="108"/>
                    <a:pt x="147" y="108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7" y="28"/>
                    <a:pt x="120" y="0"/>
                    <a:pt x="87" y="0"/>
                  </a:cubicBezTo>
                  <a:cubicBezTo>
                    <a:pt x="54" y="0"/>
                    <a:pt x="26" y="28"/>
                    <a:pt x="26" y="61"/>
                  </a:cubicBezTo>
                  <a:close/>
                  <a:moveTo>
                    <a:pt x="161" y="202"/>
                  </a:moveTo>
                  <a:cubicBezTo>
                    <a:pt x="13" y="202"/>
                    <a:pt x="13" y="202"/>
                    <a:pt x="13" y="202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61" y="121"/>
                    <a:pt x="161" y="121"/>
                    <a:pt x="161" y="121"/>
                  </a:cubicBezTo>
                  <a:lnTo>
                    <a:pt x="161" y="202"/>
                  </a:lnTo>
                  <a:close/>
                  <a:moveTo>
                    <a:pt x="87" y="14"/>
                  </a:moveTo>
                  <a:cubicBezTo>
                    <a:pt x="113" y="14"/>
                    <a:pt x="134" y="35"/>
                    <a:pt x="134" y="61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35"/>
                    <a:pt x="61" y="14"/>
                    <a:pt x="8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5" name="Freeform 46"/>
            <p:cNvSpPr>
              <a:spLocks noEditPoints="1"/>
            </p:cNvSpPr>
            <p:nvPr/>
          </p:nvSpPr>
          <p:spPr bwMode="auto">
            <a:xfrm>
              <a:off x="4054476" y="2552700"/>
              <a:ext cx="58738" cy="77787"/>
            </a:xfrm>
            <a:custGeom>
              <a:avLst/>
              <a:gdLst>
                <a:gd name="T0" fmla="*/ 20 w 40"/>
                <a:gd name="T1" fmla="*/ 0 h 53"/>
                <a:gd name="T2" fmla="*/ 0 w 40"/>
                <a:gd name="T3" fmla="*/ 20 h 53"/>
                <a:gd name="T4" fmla="*/ 13 w 40"/>
                <a:gd name="T5" fmla="*/ 39 h 53"/>
                <a:gd name="T6" fmla="*/ 13 w 40"/>
                <a:gd name="T7" fmla="*/ 47 h 53"/>
                <a:gd name="T8" fmla="*/ 20 w 40"/>
                <a:gd name="T9" fmla="*/ 53 h 53"/>
                <a:gd name="T10" fmla="*/ 27 w 40"/>
                <a:gd name="T11" fmla="*/ 47 h 53"/>
                <a:gd name="T12" fmla="*/ 27 w 40"/>
                <a:gd name="T13" fmla="*/ 39 h 53"/>
                <a:gd name="T14" fmla="*/ 40 w 40"/>
                <a:gd name="T15" fmla="*/ 20 h 53"/>
                <a:gd name="T16" fmla="*/ 20 w 40"/>
                <a:gd name="T17" fmla="*/ 0 h 53"/>
                <a:gd name="T18" fmla="*/ 20 w 40"/>
                <a:gd name="T19" fmla="*/ 27 h 53"/>
                <a:gd name="T20" fmla="*/ 13 w 40"/>
                <a:gd name="T21" fmla="*/ 20 h 53"/>
                <a:gd name="T22" fmla="*/ 20 w 40"/>
                <a:gd name="T23" fmla="*/ 13 h 53"/>
                <a:gd name="T24" fmla="*/ 27 w 40"/>
                <a:gd name="T25" fmla="*/ 20 h 53"/>
                <a:gd name="T26" fmla="*/ 20 w 40"/>
                <a:gd name="T27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53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9"/>
                    <a:pt x="5" y="36"/>
                    <a:pt x="13" y="39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50"/>
                    <a:pt x="16" y="53"/>
                    <a:pt x="20" y="53"/>
                  </a:cubicBezTo>
                  <a:cubicBezTo>
                    <a:pt x="24" y="53"/>
                    <a:pt x="27" y="50"/>
                    <a:pt x="27" y="47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34" y="36"/>
                    <a:pt x="40" y="29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  <a:moveTo>
                    <a:pt x="20" y="27"/>
                  </a:moveTo>
                  <a:cubicBezTo>
                    <a:pt x="16" y="27"/>
                    <a:pt x="13" y="23"/>
                    <a:pt x="13" y="20"/>
                  </a:cubicBezTo>
                  <a:cubicBezTo>
                    <a:pt x="13" y="16"/>
                    <a:pt x="16" y="13"/>
                    <a:pt x="20" y="13"/>
                  </a:cubicBezTo>
                  <a:cubicBezTo>
                    <a:pt x="24" y="13"/>
                    <a:pt x="27" y="16"/>
                    <a:pt x="27" y="20"/>
                  </a:cubicBezTo>
                  <a:cubicBezTo>
                    <a:pt x="27" y="23"/>
                    <a:pt x="24" y="27"/>
                    <a:pt x="20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4445001" y="1953282"/>
            <a:ext cx="257175" cy="317500"/>
            <a:chOff x="4445001" y="2352675"/>
            <a:chExt cx="257175" cy="317500"/>
          </a:xfrm>
          <a:solidFill>
            <a:schemeClr val="tx2"/>
          </a:solidFill>
        </p:grpSpPr>
        <p:sp>
          <p:nvSpPr>
            <p:cNvPr id="76" name="Freeform 47"/>
            <p:cNvSpPr>
              <a:spLocks noEditPoints="1"/>
            </p:cNvSpPr>
            <p:nvPr/>
          </p:nvSpPr>
          <p:spPr bwMode="auto">
            <a:xfrm>
              <a:off x="4445001" y="2352675"/>
              <a:ext cx="257175" cy="317500"/>
            </a:xfrm>
            <a:custGeom>
              <a:avLst/>
              <a:gdLst>
                <a:gd name="T0" fmla="*/ 0 w 174"/>
                <a:gd name="T1" fmla="*/ 115 h 215"/>
                <a:gd name="T2" fmla="*/ 0 w 174"/>
                <a:gd name="T3" fmla="*/ 208 h 215"/>
                <a:gd name="T4" fmla="*/ 6 w 174"/>
                <a:gd name="T5" fmla="*/ 215 h 215"/>
                <a:gd name="T6" fmla="*/ 167 w 174"/>
                <a:gd name="T7" fmla="*/ 215 h 215"/>
                <a:gd name="T8" fmla="*/ 174 w 174"/>
                <a:gd name="T9" fmla="*/ 208 h 215"/>
                <a:gd name="T10" fmla="*/ 174 w 174"/>
                <a:gd name="T11" fmla="*/ 115 h 215"/>
                <a:gd name="T12" fmla="*/ 167 w 174"/>
                <a:gd name="T13" fmla="*/ 108 h 215"/>
                <a:gd name="T14" fmla="*/ 40 w 174"/>
                <a:gd name="T15" fmla="*/ 108 h 215"/>
                <a:gd name="T16" fmla="*/ 40 w 174"/>
                <a:gd name="T17" fmla="*/ 61 h 215"/>
                <a:gd name="T18" fmla="*/ 87 w 174"/>
                <a:gd name="T19" fmla="*/ 14 h 215"/>
                <a:gd name="T20" fmla="*/ 134 w 174"/>
                <a:gd name="T21" fmla="*/ 61 h 215"/>
                <a:gd name="T22" fmla="*/ 134 w 174"/>
                <a:gd name="T23" fmla="*/ 74 h 215"/>
                <a:gd name="T24" fmla="*/ 141 w 174"/>
                <a:gd name="T25" fmla="*/ 81 h 215"/>
                <a:gd name="T26" fmla="*/ 147 w 174"/>
                <a:gd name="T27" fmla="*/ 74 h 215"/>
                <a:gd name="T28" fmla="*/ 147 w 174"/>
                <a:gd name="T29" fmla="*/ 61 h 215"/>
                <a:gd name="T30" fmla="*/ 87 w 174"/>
                <a:gd name="T31" fmla="*/ 0 h 215"/>
                <a:gd name="T32" fmla="*/ 27 w 174"/>
                <a:gd name="T33" fmla="*/ 61 h 215"/>
                <a:gd name="T34" fmla="*/ 27 w 174"/>
                <a:gd name="T35" fmla="*/ 108 h 215"/>
                <a:gd name="T36" fmla="*/ 6 w 174"/>
                <a:gd name="T37" fmla="*/ 108 h 215"/>
                <a:gd name="T38" fmla="*/ 0 w 174"/>
                <a:gd name="T39" fmla="*/ 115 h 215"/>
                <a:gd name="T40" fmla="*/ 13 w 174"/>
                <a:gd name="T41" fmla="*/ 121 h 215"/>
                <a:gd name="T42" fmla="*/ 161 w 174"/>
                <a:gd name="T43" fmla="*/ 121 h 215"/>
                <a:gd name="T44" fmla="*/ 161 w 174"/>
                <a:gd name="T45" fmla="*/ 202 h 215"/>
                <a:gd name="T46" fmla="*/ 13 w 174"/>
                <a:gd name="T47" fmla="*/ 202 h 215"/>
                <a:gd name="T48" fmla="*/ 13 w 174"/>
                <a:gd name="T49" fmla="*/ 12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4" h="215">
                  <a:moveTo>
                    <a:pt x="0" y="115"/>
                  </a:move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ubicBezTo>
                    <a:pt x="167" y="215"/>
                    <a:pt x="167" y="215"/>
                    <a:pt x="167" y="215"/>
                  </a:cubicBezTo>
                  <a:cubicBezTo>
                    <a:pt x="171" y="215"/>
                    <a:pt x="174" y="212"/>
                    <a:pt x="174" y="208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74" y="111"/>
                    <a:pt x="171" y="108"/>
                    <a:pt x="167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35"/>
                    <a:pt x="61" y="14"/>
                    <a:pt x="87" y="14"/>
                  </a:cubicBezTo>
                  <a:cubicBezTo>
                    <a:pt x="113" y="14"/>
                    <a:pt x="134" y="35"/>
                    <a:pt x="134" y="61"/>
                  </a:cubicBezTo>
                  <a:cubicBezTo>
                    <a:pt x="134" y="74"/>
                    <a:pt x="134" y="74"/>
                    <a:pt x="134" y="74"/>
                  </a:cubicBezTo>
                  <a:cubicBezTo>
                    <a:pt x="134" y="78"/>
                    <a:pt x="137" y="81"/>
                    <a:pt x="141" y="81"/>
                  </a:cubicBezTo>
                  <a:cubicBezTo>
                    <a:pt x="144" y="81"/>
                    <a:pt x="147" y="78"/>
                    <a:pt x="147" y="74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7" y="28"/>
                    <a:pt x="120" y="0"/>
                    <a:pt x="87" y="0"/>
                  </a:cubicBezTo>
                  <a:cubicBezTo>
                    <a:pt x="54" y="0"/>
                    <a:pt x="27" y="28"/>
                    <a:pt x="27" y="61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3" y="108"/>
                    <a:pt x="0" y="111"/>
                    <a:pt x="0" y="115"/>
                  </a:cubicBezTo>
                  <a:close/>
                  <a:moveTo>
                    <a:pt x="13" y="121"/>
                  </a:moveTo>
                  <a:cubicBezTo>
                    <a:pt x="161" y="121"/>
                    <a:pt x="161" y="121"/>
                    <a:pt x="161" y="121"/>
                  </a:cubicBezTo>
                  <a:cubicBezTo>
                    <a:pt x="161" y="202"/>
                    <a:pt x="161" y="202"/>
                    <a:pt x="161" y="202"/>
                  </a:cubicBezTo>
                  <a:cubicBezTo>
                    <a:pt x="13" y="202"/>
                    <a:pt x="13" y="202"/>
                    <a:pt x="13" y="202"/>
                  </a:cubicBezTo>
                  <a:lnTo>
                    <a:pt x="13" y="1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77" name="Freeform 48"/>
            <p:cNvSpPr>
              <a:spLocks noEditPoints="1"/>
            </p:cNvSpPr>
            <p:nvPr/>
          </p:nvSpPr>
          <p:spPr bwMode="auto">
            <a:xfrm>
              <a:off x="4543426" y="2552700"/>
              <a:ext cx="60325" cy="77787"/>
            </a:xfrm>
            <a:custGeom>
              <a:avLst/>
              <a:gdLst>
                <a:gd name="T0" fmla="*/ 20 w 40"/>
                <a:gd name="T1" fmla="*/ 0 h 53"/>
                <a:gd name="T2" fmla="*/ 0 w 40"/>
                <a:gd name="T3" fmla="*/ 20 h 53"/>
                <a:gd name="T4" fmla="*/ 13 w 40"/>
                <a:gd name="T5" fmla="*/ 39 h 53"/>
                <a:gd name="T6" fmla="*/ 13 w 40"/>
                <a:gd name="T7" fmla="*/ 47 h 53"/>
                <a:gd name="T8" fmla="*/ 20 w 40"/>
                <a:gd name="T9" fmla="*/ 53 h 53"/>
                <a:gd name="T10" fmla="*/ 27 w 40"/>
                <a:gd name="T11" fmla="*/ 47 h 53"/>
                <a:gd name="T12" fmla="*/ 27 w 40"/>
                <a:gd name="T13" fmla="*/ 39 h 53"/>
                <a:gd name="T14" fmla="*/ 40 w 40"/>
                <a:gd name="T15" fmla="*/ 20 h 53"/>
                <a:gd name="T16" fmla="*/ 20 w 40"/>
                <a:gd name="T17" fmla="*/ 0 h 53"/>
                <a:gd name="T18" fmla="*/ 20 w 40"/>
                <a:gd name="T19" fmla="*/ 27 h 53"/>
                <a:gd name="T20" fmla="*/ 13 w 40"/>
                <a:gd name="T21" fmla="*/ 20 h 53"/>
                <a:gd name="T22" fmla="*/ 20 w 40"/>
                <a:gd name="T23" fmla="*/ 13 h 53"/>
                <a:gd name="T24" fmla="*/ 27 w 40"/>
                <a:gd name="T25" fmla="*/ 20 h 53"/>
                <a:gd name="T26" fmla="*/ 20 w 40"/>
                <a:gd name="T27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53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9"/>
                    <a:pt x="5" y="36"/>
                    <a:pt x="13" y="39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50"/>
                    <a:pt x="16" y="53"/>
                    <a:pt x="20" y="53"/>
                  </a:cubicBezTo>
                  <a:cubicBezTo>
                    <a:pt x="24" y="53"/>
                    <a:pt x="27" y="50"/>
                    <a:pt x="27" y="47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34" y="36"/>
                    <a:pt x="40" y="29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  <a:moveTo>
                    <a:pt x="20" y="27"/>
                  </a:moveTo>
                  <a:cubicBezTo>
                    <a:pt x="16" y="27"/>
                    <a:pt x="13" y="23"/>
                    <a:pt x="13" y="20"/>
                  </a:cubicBezTo>
                  <a:cubicBezTo>
                    <a:pt x="13" y="16"/>
                    <a:pt x="16" y="13"/>
                    <a:pt x="20" y="13"/>
                  </a:cubicBezTo>
                  <a:cubicBezTo>
                    <a:pt x="24" y="13"/>
                    <a:pt x="27" y="16"/>
                    <a:pt x="27" y="20"/>
                  </a:cubicBezTo>
                  <a:cubicBezTo>
                    <a:pt x="27" y="23"/>
                    <a:pt x="24" y="27"/>
                    <a:pt x="20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78" name="Freeform 49"/>
          <p:cNvSpPr>
            <a:spLocks noEditPoints="1"/>
          </p:cNvSpPr>
          <p:nvPr/>
        </p:nvSpPr>
        <p:spPr bwMode="auto">
          <a:xfrm>
            <a:off x="4905376" y="2043769"/>
            <a:ext cx="315913" cy="138112"/>
          </a:xfrm>
          <a:custGeom>
            <a:avLst/>
            <a:gdLst>
              <a:gd name="T0" fmla="*/ 167 w 214"/>
              <a:gd name="T1" fmla="*/ 0 h 94"/>
              <a:gd name="T2" fmla="*/ 121 w 214"/>
              <a:gd name="T3" fmla="*/ 40 h 94"/>
              <a:gd name="T4" fmla="*/ 6 w 214"/>
              <a:gd name="T5" fmla="*/ 40 h 94"/>
              <a:gd name="T6" fmla="*/ 0 w 214"/>
              <a:gd name="T7" fmla="*/ 47 h 94"/>
              <a:gd name="T8" fmla="*/ 6 w 214"/>
              <a:gd name="T9" fmla="*/ 54 h 94"/>
              <a:gd name="T10" fmla="*/ 13 w 214"/>
              <a:gd name="T11" fmla="*/ 54 h 94"/>
              <a:gd name="T12" fmla="*/ 13 w 214"/>
              <a:gd name="T13" fmla="*/ 74 h 94"/>
              <a:gd name="T14" fmla="*/ 20 w 214"/>
              <a:gd name="T15" fmla="*/ 80 h 94"/>
              <a:gd name="T16" fmla="*/ 27 w 214"/>
              <a:gd name="T17" fmla="*/ 74 h 94"/>
              <a:gd name="T18" fmla="*/ 27 w 214"/>
              <a:gd name="T19" fmla="*/ 54 h 94"/>
              <a:gd name="T20" fmla="*/ 40 w 214"/>
              <a:gd name="T21" fmla="*/ 54 h 94"/>
              <a:gd name="T22" fmla="*/ 40 w 214"/>
              <a:gd name="T23" fmla="*/ 60 h 94"/>
              <a:gd name="T24" fmla="*/ 47 w 214"/>
              <a:gd name="T25" fmla="*/ 67 h 94"/>
              <a:gd name="T26" fmla="*/ 53 w 214"/>
              <a:gd name="T27" fmla="*/ 60 h 94"/>
              <a:gd name="T28" fmla="*/ 53 w 214"/>
              <a:gd name="T29" fmla="*/ 54 h 94"/>
              <a:gd name="T30" fmla="*/ 121 w 214"/>
              <a:gd name="T31" fmla="*/ 54 h 94"/>
              <a:gd name="T32" fmla="*/ 167 w 214"/>
              <a:gd name="T33" fmla="*/ 94 h 94"/>
              <a:gd name="T34" fmla="*/ 214 w 214"/>
              <a:gd name="T35" fmla="*/ 47 h 94"/>
              <a:gd name="T36" fmla="*/ 167 w 214"/>
              <a:gd name="T37" fmla="*/ 0 h 94"/>
              <a:gd name="T38" fmla="*/ 167 w 214"/>
              <a:gd name="T39" fmla="*/ 80 h 94"/>
              <a:gd name="T40" fmla="*/ 134 w 214"/>
              <a:gd name="T41" fmla="*/ 47 h 94"/>
              <a:gd name="T42" fmla="*/ 167 w 214"/>
              <a:gd name="T43" fmla="*/ 13 h 94"/>
              <a:gd name="T44" fmla="*/ 201 w 214"/>
              <a:gd name="T45" fmla="*/ 47 h 94"/>
              <a:gd name="T46" fmla="*/ 167 w 214"/>
              <a:gd name="T47" fmla="*/ 8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14" h="94">
                <a:moveTo>
                  <a:pt x="167" y="0"/>
                </a:moveTo>
                <a:cubicBezTo>
                  <a:pt x="144" y="0"/>
                  <a:pt x="124" y="17"/>
                  <a:pt x="121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3" y="40"/>
                  <a:pt x="0" y="43"/>
                  <a:pt x="0" y="47"/>
                </a:cubicBezTo>
                <a:cubicBezTo>
                  <a:pt x="0" y="51"/>
                  <a:pt x="3" y="54"/>
                  <a:pt x="6" y="54"/>
                </a:cubicBezTo>
                <a:cubicBezTo>
                  <a:pt x="13" y="54"/>
                  <a:pt x="13" y="54"/>
                  <a:pt x="13" y="54"/>
                </a:cubicBezTo>
                <a:cubicBezTo>
                  <a:pt x="13" y="74"/>
                  <a:pt x="13" y="74"/>
                  <a:pt x="13" y="74"/>
                </a:cubicBezTo>
                <a:cubicBezTo>
                  <a:pt x="13" y="77"/>
                  <a:pt x="16" y="80"/>
                  <a:pt x="20" y="80"/>
                </a:cubicBezTo>
                <a:cubicBezTo>
                  <a:pt x="24" y="80"/>
                  <a:pt x="27" y="77"/>
                  <a:pt x="27" y="74"/>
                </a:cubicBezTo>
                <a:cubicBezTo>
                  <a:pt x="27" y="54"/>
                  <a:pt x="27" y="54"/>
                  <a:pt x="27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64"/>
                  <a:pt x="43" y="67"/>
                  <a:pt x="47" y="67"/>
                </a:cubicBezTo>
                <a:cubicBezTo>
                  <a:pt x="50" y="67"/>
                  <a:pt x="53" y="64"/>
                  <a:pt x="53" y="60"/>
                </a:cubicBezTo>
                <a:cubicBezTo>
                  <a:pt x="53" y="54"/>
                  <a:pt x="53" y="54"/>
                  <a:pt x="53" y="54"/>
                </a:cubicBezTo>
                <a:cubicBezTo>
                  <a:pt x="121" y="54"/>
                  <a:pt x="121" y="54"/>
                  <a:pt x="121" y="54"/>
                </a:cubicBezTo>
                <a:cubicBezTo>
                  <a:pt x="124" y="76"/>
                  <a:pt x="144" y="94"/>
                  <a:pt x="167" y="94"/>
                </a:cubicBezTo>
                <a:cubicBezTo>
                  <a:pt x="193" y="94"/>
                  <a:pt x="214" y="73"/>
                  <a:pt x="214" y="47"/>
                </a:cubicBezTo>
                <a:cubicBezTo>
                  <a:pt x="214" y="21"/>
                  <a:pt x="193" y="0"/>
                  <a:pt x="167" y="0"/>
                </a:cubicBezTo>
                <a:close/>
                <a:moveTo>
                  <a:pt x="167" y="80"/>
                </a:moveTo>
                <a:cubicBezTo>
                  <a:pt x="149" y="80"/>
                  <a:pt x="134" y="65"/>
                  <a:pt x="134" y="47"/>
                </a:cubicBezTo>
                <a:cubicBezTo>
                  <a:pt x="134" y="28"/>
                  <a:pt x="149" y="13"/>
                  <a:pt x="167" y="13"/>
                </a:cubicBezTo>
                <a:cubicBezTo>
                  <a:pt x="186" y="13"/>
                  <a:pt x="201" y="28"/>
                  <a:pt x="201" y="47"/>
                </a:cubicBezTo>
                <a:cubicBezTo>
                  <a:pt x="201" y="65"/>
                  <a:pt x="186" y="80"/>
                  <a:pt x="167" y="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61" name="Group 260"/>
          <p:cNvGrpSpPr/>
          <p:nvPr/>
        </p:nvGrpSpPr>
        <p:grpSpPr>
          <a:xfrm>
            <a:off x="1473201" y="2459694"/>
            <a:ext cx="317500" cy="287337"/>
            <a:chOff x="1473201" y="2859087"/>
            <a:chExt cx="317500" cy="287337"/>
          </a:xfrm>
          <a:solidFill>
            <a:schemeClr val="tx2"/>
          </a:solidFill>
        </p:grpSpPr>
        <p:sp>
          <p:nvSpPr>
            <p:cNvPr id="79" name="Freeform 50"/>
            <p:cNvSpPr>
              <a:spLocks/>
            </p:cNvSpPr>
            <p:nvPr/>
          </p:nvSpPr>
          <p:spPr bwMode="auto">
            <a:xfrm>
              <a:off x="1512889" y="2914650"/>
              <a:ext cx="238125" cy="19050"/>
            </a:xfrm>
            <a:custGeom>
              <a:avLst/>
              <a:gdLst>
                <a:gd name="T0" fmla="*/ 6 w 161"/>
                <a:gd name="T1" fmla="*/ 13 h 13"/>
                <a:gd name="T2" fmla="*/ 154 w 161"/>
                <a:gd name="T3" fmla="*/ 13 h 13"/>
                <a:gd name="T4" fmla="*/ 161 w 161"/>
                <a:gd name="T5" fmla="*/ 6 h 13"/>
                <a:gd name="T6" fmla="*/ 154 w 161"/>
                <a:gd name="T7" fmla="*/ 0 h 13"/>
                <a:gd name="T8" fmla="*/ 6 w 161"/>
                <a:gd name="T9" fmla="*/ 0 h 13"/>
                <a:gd name="T10" fmla="*/ 0 w 161"/>
                <a:gd name="T11" fmla="*/ 6 h 13"/>
                <a:gd name="T12" fmla="*/ 6 w 161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3">
                  <a:moveTo>
                    <a:pt x="6" y="13"/>
                  </a:moveTo>
                  <a:cubicBezTo>
                    <a:pt x="154" y="13"/>
                    <a:pt x="154" y="13"/>
                    <a:pt x="154" y="13"/>
                  </a:cubicBezTo>
                  <a:cubicBezTo>
                    <a:pt x="158" y="13"/>
                    <a:pt x="161" y="10"/>
                    <a:pt x="161" y="6"/>
                  </a:cubicBezTo>
                  <a:cubicBezTo>
                    <a:pt x="161" y="3"/>
                    <a:pt x="158" y="0"/>
                    <a:pt x="15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0" name="Freeform 51"/>
            <p:cNvSpPr>
              <a:spLocks/>
            </p:cNvSpPr>
            <p:nvPr/>
          </p:nvSpPr>
          <p:spPr bwMode="auto">
            <a:xfrm>
              <a:off x="1512889" y="2962275"/>
              <a:ext cx="238125" cy="20637"/>
            </a:xfrm>
            <a:custGeom>
              <a:avLst/>
              <a:gdLst>
                <a:gd name="T0" fmla="*/ 6 w 161"/>
                <a:gd name="T1" fmla="*/ 14 h 14"/>
                <a:gd name="T2" fmla="*/ 154 w 161"/>
                <a:gd name="T3" fmla="*/ 14 h 14"/>
                <a:gd name="T4" fmla="*/ 161 w 161"/>
                <a:gd name="T5" fmla="*/ 7 h 14"/>
                <a:gd name="T6" fmla="*/ 154 w 161"/>
                <a:gd name="T7" fmla="*/ 0 h 14"/>
                <a:gd name="T8" fmla="*/ 6 w 161"/>
                <a:gd name="T9" fmla="*/ 0 h 14"/>
                <a:gd name="T10" fmla="*/ 0 w 161"/>
                <a:gd name="T11" fmla="*/ 7 h 14"/>
                <a:gd name="T12" fmla="*/ 6 w 161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4">
                  <a:moveTo>
                    <a:pt x="6" y="14"/>
                  </a:moveTo>
                  <a:cubicBezTo>
                    <a:pt x="154" y="14"/>
                    <a:pt x="154" y="14"/>
                    <a:pt x="154" y="14"/>
                  </a:cubicBezTo>
                  <a:cubicBezTo>
                    <a:pt x="158" y="14"/>
                    <a:pt x="161" y="11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1" name="Freeform 52"/>
            <p:cNvSpPr>
              <a:spLocks/>
            </p:cNvSpPr>
            <p:nvPr/>
          </p:nvSpPr>
          <p:spPr bwMode="auto">
            <a:xfrm>
              <a:off x="1512889" y="3013075"/>
              <a:ext cx="238125" cy="19050"/>
            </a:xfrm>
            <a:custGeom>
              <a:avLst/>
              <a:gdLst>
                <a:gd name="T0" fmla="*/ 161 w 161"/>
                <a:gd name="T1" fmla="*/ 6 h 13"/>
                <a:gd name="T2" fmla="*/ 154 w 161"/>
                <a:gd name="T3" fmla="*/ 0 h 13"/>
                <a:gd name="T4" fmla="*/ 6 w 161"/>
                <a:gd name="T5" fmla="*/ 0 h 13"/>
                <a:gd name="T6" fmla="*/ 0 w 161"/>
                <a:gd name="T7" fmla="*/ 6 h 13"/>
                <a:gd name="T8" fmla="*/ 6 w 161"/>
                <a:gd name="T9" fmla="*/ 13 h 13"/>
                <a:gd name="T10" fmla="*/ 154 w 161"/>
                <a:gd name="T11" fmla="*/ 13 h 13"/>
                <a:gd name="T12" fmla="*/ 161 w 161"/>
                <a:gd name="T1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3">
                  <a:moveTo>
                    <a:pt x="161" y="6"/>
                  </a:moveTo>
                  <a:cubicBezTo>
                    <a:pt x="161" y="3"/>
                    <a:pt x="158" y="0"/>
                    <a:pt x="15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158" y="13"/>
                    <a:pt x="161" y="10"/>
                    <a:pt x="16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2" name="Freeform 53"/>
            <p:cNvSpPr>
              <a:spLocks noEditPoints="1"/>
            </p:cNvSpPr>
            <p:nvPr/>
          </p:nvSpPr>
          <p:spPr bwMode="auto">
            <a:xfrm>
              <a:off x="1473201" y="2859087"/>
              <a:ext cx="317500" cy="287337"/>
            </a:xfrm>
            <a:custGeom>
              <a:avLst/>
              <a:gdLst>
                <a:gd name="T0" fmla="*/ 0 w 215"/>
                <a:gd name="T1" fmla="*/ 147 h 194"/>
                <a:gd name="T2" fmla="*/ 7 w 215"/>
                <a:gd name="T3" fmla="*/ 154 h 194"/>
                <a:gd name="T4" fmla="*/ 54 w 215"/>
                <a:gd name="T5" fmla="*/ 154 h 194"/>
                <a:gd name="T6" fmla="*/ 54 w 215"/>
                <a:gd name="T7" fmla="*/ 188 h 194"/>
                <a:gd name="T8" fmla="*/ 57 w 215"/>
                <a:gd name="T9" fmla="*/ 194 h 194"/>
                <a:gd name="T10" fmla="*/ 60 w 215"/>
                <a:gd name="T11" fmla="*/ 194 h 194"/>
                <a:gd name="T12" fmla="*/ 65 w 215"/>
                <a:gd name="T13" fmla="*/ 193 h 194"/>
                <a:gd name="T14" fmla="*/ 110 w 215"/>
                <a:gd name="T15" fmla="*/ 154 h 194"/>
                <a:gd name="T16" fmla="*/ 208 w 215"/>
                <a:gd name="T17" fmla="*/ 154 h 194"/>
                <a:gd name="T18" fmla="*/ 215 w 215"/>
                <a:gd name="T19" fmla="*/ 147 h 194"/>
                <a:gd name="T20" fmla="*/ 215 w 215"/>
                <a:gd name="T21" fmla="*/ 6 h 194"/>
                <a:gd name="T22" fmla="*/ 208 w 215"/>
                <a:gd name="T23" fmla="*/ 0 h 194"/>
                <a:gd name="T24" fmla="*/ 7 w 215"/>
                <a:gd name="T25" fmla="*/ 0 h 194"/>
                <a:gd name="T26" fmla="*/ 0 w 215"/>
                <a:gd name="T27" fmla="*/ 6 h 194"/>
                <a:gd name="T28" fmla="*/ 0 w 215"/>
                <a:gd name="T29" fmla="*/ 147 h 194"/>
                <a:gd name="T30" fmla="*/ 13 w 215"/>
                <a:gd name="T31" fmla="*/ 13 h 194"/>
                <a:gd name="T32" fmla="*/ 201 w 215"/>
                <a:gd name="T33" fmla="*/ 13 h 194"/>
                <a:gd name="T34" fmla="*/ 201 w 215"/>
                <a:gd name="T35" fmla="*/ 141 h 194"/>
                <a:gd name="T36" fmla="*/ 107 w 215"/>
                <a:gd name="T37" fmla="*/ 141 h 194"/>
                <a:gd name="T38" fmla="*/ 103 w 215"/>
                <a:gd name="T39" fmla="*/ 142 h 194"/>
                <a:gd name="T40" fmla="*/ 67 w 215"/>
                <a:gd name="T41" fmla="*/ 173 h 194"/>
                <a:gd name="T42" fmla="*/ 67 w 215"/>
                <a:gd name="T43" fmla="*/ 147 h 194"/>
                <a:gd name="T44" fmla="*/ 60 w 215"/>
                <a:gd name="T45" fmla="*/ 141 h 194"/>
                <a:gd name="T46" fmla="*/ 13 w 215"/>
                <a:gd name="T47" fmla="*/ 141 h 194"/>
                <a:gd name="T48" fmla="*/ 13 w 215"/>
                <a:gd name="T49" fmla="*/ 1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0" y="147"/>
                  </a:moveTo>
                  <a:cubicBezTo>
                    <a:pt x="0" y="151"/>
                    <a:pt x="3" y="154"/>
                    <a:pt x="7" y="154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5" y="193"/>
                    <a:pt x="57" y="194"/>
                  </a:cubicBezTo>
                  <a:cubicBezTo>
                    <a:pt x="58" y="194"/>
                    <a:pt x="59" y="194"/>
                    <a:pt x="60" y="194"/>
                  </a:cubicBezTo>
                  <a:cubicBezTo>
                    <a:pt x="62" y="194"/>
                    <a:pt x="63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lnTo>
                    <a:pt x="0" y="147"/>
                  </a:lnTo>
                  <a:close/>
                  <a:moveTo>
                    <a:pt x="13" y="13"/>
                  </a:moveTo>
                  <a:cubicBezTo>
                    <a:pt x="201" y="13"/>
                    <a:pt x="201" y="13"/>
                    <a:pt x="201" y="13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107" y="141"/>
                    <a:pt x="107" y="141"/>
                    <a:pt x="107" y="141"/>
                  </a:cubicBezTo>
                  <a:cubicBezTo>
                    <a:pt x="106" y="141"/>
                    <a:pt x="104" y="141"/>
                    <a:pt x="103" y="142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7" y="144"/>
                    <a:pt x="64" y="141"/>
                    <a:pt x="60" y="141"/>
                  </a:cubicBezTo>
                  <a:cubicBezTo>
                    <a:pt x="13" y="141"/>
                    <a:pt x="13" y="141"/>
                    <a:pt x="13" y="141"/>
                  </a:cubicBezTo>
                  <a:lnTo>
                    <a:pt x="1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2" name="Group 261"/>
          <p:cNvGrpSpPr/>
          <p:nvPr/>
        </p:nvGrpSpPr>
        <p:grpSpPr>
          <a:xfrm>
            <a:off x="1963739" y="2459694"/>
            <a:ext cx="317500" cy="287337"/>
            <a:chOff x="1963739" y="2859087"/>
            <a:chExt cx="317500" cy="287337"/>
          </a:xfrm>
          <a:solidFill>
            <a:schemeClr val="tx2"/>
          </a:solidFill>
        </p:grpSpPr>
        <p:sp>
          <p:nvSpPr>
            <p:cNvPr id="83" name="Freeform 54"/>
            <p:cNvSpPr>
              <a:spLocks noEditPoints="1"/>
            </p:cNvSpPr>
            <p:nvPr/>
          </p:nvSpPr>
          <p:spPr bwMode="auto">
            <a:xfrm>
              <a:off x="2092326" y="2943225"/>
              <a:ext cx="58738" cy="58737"/>
            </a:xfrm>
            <a:custGeom>
              <a:avLst/>
              <a:gdLst>
                <a:gd name="T0" fmla="*/ 20 w 40"/>
                <a:gd name="T1" fmla="*/ 40 h 40"/>
                <a:gd name="T2" fmla="*/ 40 w 40"/>
                <a:gd name="T3" fmla="*/ 20 h 40"/>
                <a:gd name="T4" fmla="*/ 20 w 40"/>
                <a:gd name="T5" fmla="*/ 0 h 40"/>
                <a:gd name="T6" fmla="*/ 0 w 40"/>
                <a:gd name="T7" fmla="*/ 20 h 40"/>
                <a:gd name="T8" fmla="*/ 20 w 40"/>
                <a:gd name="T9" fmla="*/ 40 h 40"/>
                <a:gd name="T10" fmla="*/ 20 w 40"/>
                <a:gd name="T11" fmla="*/ 13 h 40"/>
                <a:gd name="T12" fmla="*/ 27 w 40"/>
                <a:gd name="T13" fmla="*/ 20 h 40"/>
                <a:gd name="T14" fmla="*/ 20 w 40"/>
                <a:gd name="T15" fmla="*/ 27 h 40"/>
                <a:gd name="T16" fmla="*/ 14 w 40"/>
                <a:gd name="T17" fmla="*/ 20 h 40"/>
                <a:gd name="T18" fmla="*/ 20 w 40"/>
                <a:gd name="T19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20" y="40"/>
                  </a:moveTo>
                  <a:cubicBezTo>
                    <a:pt x="31" y="40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lose/>
                  <a:moveTo>
                    <a:pt x="20" y="13"/>
                  </a:moveTo>
                  <a:cubicBezTo>
                    <a:pt x="24" y="13"/>
                    <a:pt x="27" y="16"/>
                    <a:pt x="27" y="20"/>
                  </a:cubicBezTo>
                  <a:cubicBezTo>
                    <a:pt x="27" y="24"/>
                    <a:pt x="24" y="27"/>
                    <a:pt x="20" y="27"/>
                  </a:cubicBezTo>
                  <a:cubicBezTo>
                    <a:pt x="17" y="27"/>
                    <a:pt x="14" y="24"/>
                    <a:pt x="14" y="20"/>
                  </a:cubicBezTo>
                  <a:cubicBezTo>
                    <a:pt x="14" y="16"/>
                    <a:pt x="17" y="13"/>
                    <a:pt x="2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4" name="Freeform 55"/>
            <p:cNvSpPr>
              <a:spLocks noEditPoints="1"/>
            </p:cNvSpPr>
            <p:nvPr/>
          </p:nvSpPr>
          <p:spPr bwMode="auto">
            <a:xfrm>
              <a:off x="2012951" y="2943225"/>
              <a:ext cx="60325" cy="58737"/>
            </a:xfrm>
            <a:custGeom>
              <a:avLst/>
              <a:gdLst>
                <a:gd name="T0" fmla="*/ 20 w 40"/>
                <a:gd name="T1" fmla="*/ 40 h 40"/>
                <a:gd name="T2" fmla="*/ 40 w 40"/>
                <a:gd name="T3" fmla="*/ 20 h 40"/>
                <a:gd name="T4" fmla="*/ 20 w 40"/>
                <a:gd name="T5" fmla="*/ 0 h 40"/>
                <a:gd name="T6" fmla="*/ 0 w 40"/>
                <a:gd name="T7" fmla="*/ 20 h 40"/>
                <a:gd name="T8" fmla="*/ 20 w 40"/>
                <a:gd name="T9" fmla="*/ 40 h 40"/>
                <a:gd name="T10" fmla="*/ 20 w 40"/>
                <a:gd name="T11" fmla="*/ 13 h 40"/>
                <a:gd name="T12" fmla="*/ 26 w 40"/>
                <a:gd name="T13" fmla="*/ 20 h 40"/>
                <a:gd name="T14" fmla="*/ 20 w 40"/>
                <a:gd name="T15" fmla="*/ 27 h 40"/>
                <a:gd name="T16" fmla="*/ 13 w 40"/>
                <a:gd name="T17" fmla="*/ 20 h 40"/>
                <a:gd name="T18" fmla="*/ 20 w 40"/>
                <a:gd name="T19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20" y="40"/>
                  </a:moveTo>
                  <a:cubicBezTo>
                    <a:pt x="31" y="40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lose/>
                  <a:moveTo>
                    <a:pt x="20" y="13"/>
                  </a:moveTo>
                  <a:cubicBezTo>
                    <a:pt x="23" y="13"/>
                    <a:pt x="26" y="16"/>
                    <a:pt x="26" y="20"/>
                  </a:cubicBezTo>
                  <a:cubicBezTo>
                    <a:pt x="26" y="24"/>
                    <a:pt x="23" y="27"/>
                    <a:pt x="20" y="27"/>
                  </a:cubicBezTo>
                  <a:cubicBezTo>
                    <a:pt x="16" y="27"/>
                    <a:pt x="13" y="24"/>
                    <a:pt x="13" y="20"/>
                  </a:cubicBezTo>
                  <a:cubicBezTo>
                    <a:pt x="13" y="16"/>
                    <a:pt x="16" y="13"/>
                    <a:pt x="2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5" name="Freeform 56"/>
            <p:cNvSpPr>
              <a:spLocks noEditPoints="1"/>
            </p:cNvSpPr>
            <p:nvPr/>
          </p:nvSpPr>
          <p:spPr bwMode="auto">
            <a:xfrm>
              <a:off x="2171701" y="2943225"/>
              <a:ext cx="58738" cy="58737"/>
            </a:xfrm>
            <a:custGeom>
              <a:avLst/>
              <a:gdLst>
                <a:gd name="T0" fmla="*/ 20 w 40"/>
                <a:gd name="T1" fmla="*/ 40 h 40"/>
                <a:gd name="T2" fmla="*/ 40 w 40"/>
                <a:gd name="T3" fmla="*/ 20 h 40"/>
                <a:gd name="T4" fmla="*/ 20 w 40"/>
                <a:gd name="T5" fmla="*/ 0 h 40"/>
                <a:gd name="T6" fmla="*/ 0 w 40"/>
                <a:gd name="T7" fmla="*/ 20 h 40"/>
                <a:gd name="T8" fmla="*/ 20 w 40"/>
                <a:gd name="T9" fmla="*/ 40 h 40"/>
                <a:gd name="T10" fmla="*/ 20 w 40"/>
                <a:gd name="T11" fmla="*/ 13 h 40"/>
                <a:gd name="T12" fmla="*/ 27 w 40"/>
                <a:gd name="T13" fmla="*/ 20 h 40"/>
                <a:gd name="T14" fmla="*/ 20 w 40"/>
                <a:gd name="T15" fmla="*/ 27 h 40"/>
                <a:gd name="T16" fmla="*/ 13 w 40"/>
                <a:gd name="T17" fmla="*/ 20 h 40"/>
                <a:gd name="T18" fmla="*/ 20 w 40"/>
                <a:gd name="T19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20" y="40"/>
                  </a:moveTo>
                  <a:cubicBezTo>
                    <a:pt x="31" y="40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lose/>
                  <a:moveTo>
                    <a:pt x="20" y="13"/>
                  </a:moveTo>
                  <a:cubicBezTo>
                    <a:pt x="24" y="13"/>
                    <a:pt x="27" y="16"/>
                    <a:pt x="27" y="20"/>
                  </a:cubicBezTo>
                  <a:cubicBezTo>
                    <a:pt x="27" y="24"/>
                    <a:pt x="24" y="27"/>
                    <a:pt x="20" y="27"/>
                  </a:cubicBezTo>
                  <a:cubicBezTo>
                    <a:pt x="16" y="27"/>
                    <a:pt x="13" y="24"/>
                    <a:pt x="13" y="20"/>
                  </a:cubicBezTo>
                  <a:cubicBezTo>
                    <a:pt x="13" y="16"/>
                    <a:pt x="16" y="13"/>
                    <a:pt x="2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6" name="Freeform 57"/>
            <p:cNvSpPr>
              <a:spLocks noEditPoints="1"/>
            </p:cNvSpPr>
            <p:nvPr/>
          </p:nvSpPr>
          <p:spPr bwMode="auto">
            <a:xfrm>
              <a:off x="1963739" y="2859087"/>
              <a:ext cx="317500" cy="287337"/>
            </a:xfrm>
            <a:custGeom>
              <a:avLst/>
              <a:gdLst>
                <a:gd name="T0" fmla="*/ 208 w 215"/>
                <a:gd name="T1" fmla="*/ 0 h 194"/>
                <a:gd name="T2" fmla="*/ 7 w 215"/>
                <a:gd name="T3" fmla="*/ 0 h 194"/>
                <a:gd name="T4" fmla="*/ 0 w 215"/>
                <a:gd name="T5" fmla="*/ 6 h 194"/>
                <a:gd name="T6" fmla="*/ 0 w 215"/>
                <a:gd name="T7" fmla="*/ 147 h 194"/>
                <a:gd name="T8" fmla="*/ 7 w 215"/>
                <a:gd name="T9" fmla="*/ 154 h 194"/>
                <a:gd name="T10" fmla="*/ 54 w 215"/>
                <a:gd name="T11" fmla="*/ 154 h 194"/>
                <a:gd name="T12" fmla="*/ 54 w 215"/>
                <a:gd name="T13" fmla="*/ 188 h 194"/>
                <a:gd name="T14" fmla="*/ 58 w 215"/>
                <a:gd name="T15" fmla="*/ 194 h 194"/>
                <a:gd name="T16" fmla="*/ 60 w 215"/>
                <a:gd name="T17" fmla="*/ 194 h 194"/>
                <a:gd name="T18" fmla="*/ 65 w 215"/>
                <a:gd name="T19" fmla="*/ 193 h 194"/>
                <a:gd name="T20" fmla="*/ 110 w 215"/>
                <a:gd name="T21" fmla="*/ 154 h 194"/>
                <a:gd name="T22" fmla="*/ 208 w 215"/>
                <a:gd name="T23" fmla="*/ 154 h 194"/>
                <a:gd name="T24" fmla="*/ 215 w 215"/>
                <a:gd name="T25" fmla="*/ 147 h 194"/>
                <a:gd name="T26" fmla="*/ 215 w 215"/>
                <a:gd name="T27" fmla="*/ 6 h 194"/>
                <a:gd name="T28" fmla="*/ 208 w 215"/>
                <a:gd name="T29" fmla="*/ 0 h 194"/>
                <a:gd name="T30" fmla="*/ 201 w 215"/>
                <a:gd name="T31" fmla="*/ 141 h 194"/>
                <a:gd name="T32" fmla="*/ 107 w 215"/>
                <a:gd name="T33" fmla="*/ 141 h 194"/>
                <a:gd name="T34" fmla="*/ 103 w 215"/>
                <a:gd name="T35" fmla="*/ 142 h 194"/>
                <a:gd name="T36" fmla="*/ 67 w 215"/>
                <a:gd name="T37" fmla="*/ 173 h 194"/>
                <a:gd name="T38" fmla="*/ 67 w 215"/>
                <a:gd name="T39" fmla="*/ 147 h 194"/>
                <a:gd name="T40" fmla="*/ 60 w 215"/>
                <a:gd name="T41" fmla="*/ 141 h 194"/>
                <a:gd name="T42" fmla="*/ 13 w 215"/>
                <a:gd name="T43" fmla="*/ 141 h 194"/>
                <a:gd name="T44" fmla="*/ 13 w 215"/>
                <a:gd name="T45" fmla="*/ 13 h 194"/>
                <a:gd name="T46" fmla="*/ 201 w 215"/>
                <a:gd name="T47" fmla="*/ 13 h 194"/>
                <a:gd name="T48" fmla="*/ 201 w 215"/>
                <a:gd name="T49" fmla="*/ 14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51"/>
                    <a:pt x="3" y="154"/>
                    <a:pt x="7" y="154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5" y="193"/>
                    <a:pt x="58" y="194"/>
                  </a:cubicBezTo>
                  <a:cubicBezTo>
                    <a:pt x="58" y="194"/>
                    <a:pt x="59" y="194"/>
                    <a:pt x="60" y="194"/>
                  </a:cubicBezTo>
                  <a:cubicBezTo>
                    <a:pt x="62" y="194"/>
                    <a:pt x="64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lose/>
                  <a:moveTo>
                    <a:pt x="201" y="141"/>
                  </a:moveTo>
                  <a:cubicBezTo>
                    <a:pt x="107" y="141"/>
                    <a:pt x="107" y="141"/>
                    <a:pt x="107" y="141"/>
                  </a:cubicBezTo>
                  <a:cubicBezTo>
                    <a:pt x="106" y="141"/>
                    <a:pt x="104" y="141"/>
                    <a:pt x="103" y="142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7" y="144"/>
                    <a:pt x="64" y="141"/>
                    <a:pt x="60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201" y="13"/>
                    <a:pt x="201" y="13"/>
                    <a:pt x="201" y="13"/>
                  </a:cubicBezTo>
                  <a:lnTo>
                    <a:pt x="201" y="1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3" name="Group 262"/>
          <p:cNvGrpSpPr/>
          <p:nvPr/>
        </p:nvGrpSpPr>
        <p:grpSpPr>
          <a:xfrm>
            <a:off x="2452689" y="2459694"/>
            <a:ext cx="317500" cy="287337"/>
            <a:chOff x="2452689" y="2859087"/>
            <a:chExt cx="317500" cy="287337"/>
          </a:xfrm>
          <a:solidFill>
            <a:schemeClr val="tx2"/>
          </a:solidFill>
        </p:grpSpPr>
        <p:sp>
          <p:nvSpPr>
            <p:cNvPr id="87" name="Freeform 58"/>
            <p:cNvSpPr>
              <a:spLocks/>
            </p:cNvSpPr>
            <p:nvPr/>
          </p:nvSpPr>
          <p:spPr bwMode="auto">
            <a:xfrm>
              <a:off x="2573339" y="2982912"/>
              <a:ext cx="77788" cy="49212"/>
            </a:xfrm>
            <a:custGeom>
              <a:avLst/>
              <a:gdLst>
                <a:gd name="T0" fmla="*/ 26 w 53"/>
                <a:gd name="T1" fmla="*/ 33 h 33"/>
                <a:gd name="T2" fmla="*/ 53 w 53"/>
                <a:gd name="T3" fmla="*/ 6 h 33"/>
                <a:gd name="T4" fmla="*/ 47 w 53"/>
                <a:gd name="T5" fmla="*/ 0 h 33"/>
                <a:gd name="T6" fmla="*/ 40 w 53"/>
                <a:gd name="T7" fmla="*/ 6 h 33"/>
                <a:gd name="T8" fmla="*/ 26 w 53"/>
                <a:gd name="T9" fmla="*/ 20 h 33"/>
                <a:gd name="T10" fmla="*/ 13 w 53"/>
                <a:gd name="T11" fmla="*/ 6 h 33"/>
                <a:gd name="T12" fmla="*/ 6 w 53"/>
                <a:gd name="T13" fmla="*/ 0 h 33"/>
                <a:gd name="T14" fmla="*/ 0 w 53"/>
                <a:gd name="T15" fmla="*/ 6 h 33"/>
                <a:gd name="T16" fmla="*/ 26 w 53"/>
                <a:gd name="T1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33">
                  <a:moveTo>
                    <a:pt x="26" y="33"/>
                  </a:moveTo>
                  <a:cubicBezTo>
                    <a:pt x="40" y="33"/>
                    <a:pt x="53" y="20"/>
                    <a:pt x="53" y="6"/>
                  </a:cubicBezTo>
                  <a:cubicBezTo>
                    <a:pt x="53" y="3"/>
                    <a:pt x="50" y="0"/>
                    <a:pt x="47" y="0"/>
                  </a:cubicBezTo>
                  <a:cubicBezTo>
                    <a:pt x="43" y="0"/>
                    <a:pt x="40" y="3"/>
                    <a:pt x="40" y="6"/>
                  </a:cubicBezTo>
                  <a:cubicBezTo>
                    <a:pt x="40" y="13"/>
                    <a:pt x="33" y="20"/>
                    <a:pt x="26" y="20"/>
                  </a:cubicBezTo>
                  <a:cubicBezTo>
                    <a:pt x="20" y="20"/>
                    <a:pt x="13" y="13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0"/>
                    <a:pt x="13" y="33"/>
                    <a:pt x="26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8" name="Freeform 59"/>
            <p:cNvSpPr>
              <a:spLocks/>
            </p:cNvSpPr>
            <p:nvPr/>
          </p:nvSpPr>
          <p:spPr bwMode="auto">
            <a:xfrm>
              <a:off x="2552701" y="2932112"/>
              <a:ext cx="20638" cy="20637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8 h 14"/>
                <a:gd name="T6" fmla="*/ 12 w 14"/>
                <a:gd name="T7" fmla="*/ 3 h 14"/>
                <a:gd name="T8" fmla="*/ 2 w 14"/>
                <a:gd name="T9" fmla="*/ 3 h 14"/>
                <a:gd name="T10" fmla="*/ 0 w 14"/>
                <a:gd name="T11" fmla="*/ 8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0" y="14"/>
                    <a:pt x="12" y="12"/>
                  </a:cubicBezTo>
                  <a:cubicBezTo>
                    <a:pt x="13" y="11"/>
                    <a:pt x="14" y="9"/>
                    <a:pt x="14" y="8"/>
                  </a:cubicBezTo>
                  <a:cubicBezTo>
                    <a:pt x="14" y="6"/>
                    <a:pt x="13" y="4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3" y="14"/>
                    <a:pt x="5" y="14"/>
                    <a:pt x="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9" name="Freeform 60"/>
            <p:cNvSpPr>
              <a:spLocks/>
            </p:cNvSpPr>
            <p:nvPr/>
          </p:nvSpPr>
          <p:spPr bwMode="auto">
            <a:xfrm>
              <a:off x="2651126" y="2932112"/>
              <a:ext cx="20638" cy="20637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8 h 14"/>
                <a:gd name="T6" fmla="*/ 12 w 14"/>
                <a:gd name="T7" fmla="*/ 3 h 14"/>
                <a:gd name="T8" fmla="*/ 2 w 14"/>
                <a:gd name="T9" fmla="*/ 3 h 14"/>
                <a:gd name="T10" fmla="*/ 0 w 14"/>
                <a:gd name="T11" fmla="*/ 8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0" y="14"/>
                    <a:pt x="12" y="12"/>
                  </a:cubicBezTo>
                  <a:cubicBezTo>
                    <a:pt x="13" y="11"/>
                    <a:pt x="14" y="9"/>
                    <a:pt x="14" y="8"/>
                  </a:cubicBezTo>
                  <a:cubicBezTo>
                    <a:pt x="14" y="6"/>
                    <a:pt x="13" y="4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4"/>
                    <a:pt x="5" y="14"/>
                    <a:pt x="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0" name="Freeform 61"/>
            <p:cNvSpPr>
              <a:spLocks noEditPoints="1"/>
            </p:cNvSpPr>
            <p:nvPr/>
          </p:nvSpPr>
          <p:spPr bwMode="auto">
            <a:xfrm>
              <a:off x="2452689" y="2859087"/>
              <a:ext cx="317500" cy="287337"/>
            </a:xfrm>
            <a:custGeom>
              <a:avLst/>
              <a:gdLst>
                <a:gd name="T0" fmla="*/ 0 w 215"/>
                <a:gd name="T1" fmla="*/ 147 h 194"/>
                <a:gd name="T2" fmla="*/ 7 w 215"/>
                <a:gd name="T3" fmla="*/ 154 h 194"/>
                <a:gd name="T4" fmla="*/ 54 w 215"/>
                <a:gd name="T5" fmla="*/ 154 h 194"/>
                <a:gd name="T6" fmla="*/ 54 w 215"/>
                <a:gd name="T7" fmla="*/ 188 h 194"/>
                <a:gd name="T8" fmla="*/ 58 w 215"/>
                <a:gd name="T9" fmla="*/ 194 h 194"/>
                <a:gd name="T10" fmla="*/ 60 w 215"/>
                <a:gd name="T11" fmla="*/ 194 h 194"/>
                <a:gd name="T12" fmla="*/ 65 w 215"/>
                <a:gd name="T13" fmla="*/ 193 h 194"/>
                <a:gd name="T14" fmla="*/ 110 w 215"/>
                <a:gd name="T15" fmla="*/ 154 h 194"/>
                <a:gd name="T16" fmla="*/ 208 w 215"/>
                <a:gd name="T17" fmla="*/ 154 h 194"/>
                <a:gd name="T18" fmla="*/ 215 w 215"/>
                <a:gd name="T19" fmla="*/ 147 h 194"/>
                <a:gd name="T20" fmla="*/ 215 w 215"/>
                <a:gd name="T21" fmla="*/ 6 h 194"/>
                <a:gd name="T22" fmla="*/ 208 w 215"/>
                <a:gd name="T23" fmla="*/ 0 h 194"/>
                <a:gd name="T24" fmla="*/ 7 w 215"/>
                <a:gd name="T25" fmla="*/ 0 h 194"/>
                <a:gd name="T26" fmla="*/ 0 w 215"/>
                <a:gd name="T27" fmla="*/ 6 h 194"/>
                <a:gd name="T28" fmla="*/ 0 w 215"/>
                <a:gd name="T29" fmla="*/ 147 h 194"/>
                <a:gd name="T30" fmla="*/ 14 w 215"/>
                <a:gd name="T31" fmla="*/ 13 h 194"/>
                <a:gd name="T32" fmla="*/ 201 w 215"/>
                <a:gd name="T33" fmla="*/ 13 h 194"/>
                <a:gd name="T34" fmla="*/ 201 w 215"/>
                <a:gd name="T35" fmla="*/ 141 h 194"/>
                <a:gd name="T36" fmla="*/ 107 w 215"/>
                <a:gd name="T37" fmla="*/ 141 h 194"/>
                <a:gd name="T38" fmla="*/ 103 w 215"/>
                <a:gd name="T39" fmla="*/ 142 h 194"/>
                <a:gd name="T40" fmla="*/ 67 w 215"/>
                <a:gd name="T41" fmla="*/ 173 h 194"/>
                <a:gd name="T42" fmla="*/ 67 w 215"/>
                <a:gd name="T43" fmla="*/ 147 h 194"/>
                <a:gd name="T44" fmla="*/ 60 w 215"/>
                <a:gd name="T45" fmla="*/ 141 h 194"/>
                <a:gd name="T46" fmla="*/ 14 w 215"/>
                <a:gd name="T47" fmla="*/ 141 h 194"/>
                <a:gd name="T48" fmla="*/ 14 w 215"/>
                <a:gd name="T49" fmla="*/ 1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0" y="147"/>
                  </a:moveTo>
                  <a:cubicBezTo>
                    <a:pt x="0" y="151"/>
                    <a:pt x="3" y="154"/>
                    <a:pt x="7" y="154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5" y="193"/>
                    <a:pt x="58" y="194"/>
                  </a:cubicBezTo>
                  <a:cubicBezTo>
                    <a:pt x="59" y="194"/>
                    <a:pt x="60" y="194"/>
                    <a:pt x="60" y="194"/>
                  </a:cubicBezTo>
                  <a:cubicBezTo>
                    <a:pt x="62" y="194"/>
                    <a:pt x="64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lnTo>
                    <a:pt x="0" y="147"/>
                  </a:lnTo>
                  <a:close/>
                  <a:moveTo>
                    <a:pt x="14" y="13"/>
                  </a:moveTo>
                  <a:cubicBezTo>
                    <a:pt x="201" y="13"/>
                    <a:pt x="201" y="13"/>
                    <a:pt x="201" y="13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107" y="141"/>
                    <a:pt x="107" y="141"/>
                    <a:pt x="107" y="141"/>
                  </a:cubicBezTo>
                  <a:cubicBezTo>
                    <a:pt x="106" y="141"/>
                    <a:pt x="104" y="141"/>
                    <a:pt x="103" y="142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7" y="144"/>
                    <a:pt x="64" y="141"/>
                    <a:pt x="60" y="141"/>
                  </a:cubicBezTo>
                  <a:cubicBezTo>
                    <a:pt x="14" y="141"/>
                    <a:pt x="14" y="141"/>
                    <a:pt x="14" y="141"/>
                  </a:cubicBezTo>
                  <a:lnTo>
                    <a:pt x="1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4" name="Group 263"/>
          <p:cNvGrpSpPr/>
          <p:nvPr/>
        </p:nvGrpSpPr>
        <p:grpSpPr>
          <a:xfrm>
            <a:off x="2943226" y="2459694"/>
            <a:ext cx="317500" cy="287337"/>
            <a:chOff x="2943226" y="2859087"/>
            <a:chExt cx="317500" cy="287337"/>
          </a:xfrm>
          <a:solidFill>
            <a:schemeClr val="tx2"/>
          </a:solidFill>
        </p:grpSpPr>
        <p:sp>
          <p:nvSpPr>
            <p:cNvPr id="91" name="Freeform 62"/>
            <p:cNvSpPr>
              <a:spLocks/>
            </p:cNvSpPr>
            <p:nvPr/>
          </p:nvSpPr>
          <p:spPr bwMode="auto">
            <a:xfrm>
              <a:off x="3063876" y="2982912"/>
              <a:ext cx="77788" cy="49212"/>
            </a:xfrm>
            <a:custGeom>
              <a:avLst/>
              <a:gdLst>
                <a:gd name="T0" fmla="*/ 6 w 53"/>
                <a:gd name="T1" fmla="*/ 33 h 33"/>
                <a:gd name="T2" fmla="*/ 13 w 53"/>
                <a:gd name="T3" fmla="*/ 26 h 33"/>
                <a:gd name="T4" fmla="*/ 27 w 53"/>
                <a:gd name="T5" fmla="*/ 13 h 33"/>
                <a:gd name="T6" fmla="*/ 40 w 53"/>
                <a:gd name="T7" fmla="*/ 26 h 33"/>
                <a:gd name="T8" fmla="*/ 47 w 53"/>
                <a:gd name="T9" fmla="*/ 33 h 33"/>
                <a:gd name="T10" fmla="*/ 53 w 53"/>
                <a:gd name="T11" fmla="*/ 26 h 33"/>
                <a:gd name="T12" fmla="*/ 27 w 53"/>
                <a:gd name="T13" fmla="*/ 0 h 33"/>
                <a:gd name="T14" fmla="*/ 0 w 53"/>
                <a:gd name="T15" fmla="*/ 26 h 33"/>
                <a:gd name="T16" fmla="*/ 6 w 53"/>
                <a:gd name="T1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33">
                  <a:moveTo>
                    <a:pt x="6" y="33"/>
                  </a:moveTo>
                  <a:cubicBezTo>
                    <a:pt x="10" y="33"/>
                    <a:pt x="13" y="30"/>
                    <a:pt x="13" y="26"/>
                  </a:cubicBezTo>
                  <a:cubicBezTo>
                    <a:pt x="13" y="20"/>
                    <a:pt x="20" y="13"/>
                    <a:pt x="27" y="13"/>
                  </a:cubicBezTo>
                  <a:cubicBezTo>
                    <a:pt x="33" y="13"/>
                    <a:pt x="40" y="20"/>
                    <a:pt x="40" y="26"/>
                  </a:cubicBezTo>
                  <a:cubicBezTo>
                    <a:pt x="40" y="30"/>
                    <a:pt x="43" y="33"/>
                    <a:pt x="47" y="33"/>
                  </a:cubicBezTo>
                  <a:cubicBezTo>
                    <a:pt x="50" y="33"/>
                    <a:pt x="53" y="30"/>
                    <a:pt x="53" y="26"/>
                  </a:cubicBezTo>
                  <a:cubicBezTo>
                    <a:pt x="53" y="13"/>
                    <a:pt x="40" y="0"/>
                    <a:pt x="27" y="0"/>
                  </a:cubicBezTo>
                  <a:cubicBezTo>
                    <a:pt x="13" y="0"/>
                    <a:pt x="0" y="13"/>
                    <a:pt x="0" y="26"/>
                  </a:cubicBezTo>
                  <a:cubicBezTo>
                    <a:pt x="0" y="30"/>
                    <a:pt x="3" y="33"/>
                    <a:pt x="6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2" name="Freeform 63"/>
            <p:cNvSpPr>
              <a:spLocks/>
            </p:cNvSpPr>
            <p:nvPr/>
          </p:nvSpPr>
          <p:spPr bwMode="auto">
            <a:xfrm>
              <a:off x="3043239" y="2932112"/>
              <a:ext cx="20638" cy="20637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8 h 14"/>
                <a:gd name="T6" fmla="*/ 12 w 14"/>
                <a:gd name="T7" fmla="*/ 3 h 14"/>
                <a:gd name="T8" fmla="*/ 2 w 14"/>
                <a:gd name="T9" fmla="*/ 3 h 14"/>
                <a:gd name="T10" fmla="*/ 0 w 14"/>
                <a:gd name="T11" fmla="*/ 8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4"/>
                    <a:pt x="12" y="12"/>
                  </a:cubicBezTo>
                  <a:cubicBezTo>
                    <a:pt x="13" y="11"/>
                    <a:pt x="14" y="9"/>
                    <a:pt x="14" y="8"/>
                  </a:cubicBezTo>
                  <a:cubicBezTo>
                    <a:pt x="14" y="6"/>
                    <a:pt x="13" y="4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4"/>
                    <a:pt x="5" y="14"/>
                    <a:pt x="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3" name="Freeform 64"/>
            <p:cNvSpPr>
              <a:spLocks/>
            </p:cNvSpPr>
            <p:nvPr/>
          </p:nvSpPr>
          <p:spPr bwMode="auto">
            <a:xfrm>
              <a:off x="3141664" y="2932112"/>
              <a:ext cx="20638" cy="20637"/>
            </a:xfrm>
            <a:custGeom>
              <a:avLst/>
              <a:gdLst>
                <a:gd name="T0" fmla="*/ 7 w 14"/>
                <a:gd name="T1" fmla="*/ 14 h 14"/>
                <a:gd name="T2" fmla="*/ 12 w 14"/>
                <a:gd name="T3" fmla="*/ 12 h 14"/>
                <a:gd name="T4" fmla="*/ 14 w 14"/>
                <a:gd name="T5" fmla="*/ 8 h 14"/>
                <a:gd name="T6" fmla="*/ 12 w 14"/>
                <a:gd name="T7" fmla="*/ 3 h 14"/>
                <a:gd name="T8" fmla="*/ 2 w 14"/>
                <a:gd name="T9" fmla="*/ 3 h 14"/>
                <a:gd name="T10" fmla="*/ 0 w 14"/>
                <a:gd name="T11" fmla="*/ 8 h 14"/>
                <a:gd name="T12" fmla="*/ 2 w 14"/>
                <a:gd name="T13" fmla="*/ 12 h 14"/>
                <a:gd name="T14" fmla="*/ 7 w 1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9" y="14"/>
                    <a:pt x="11" y="14"/>
                    <a:pt x="12" y="12"/>
                  </a:cubicBezTo>
                  <a:cubicBezTo>
                    <a:pt x="13" y="11"/>
                    <a:pt x="14" y="9"/>
                    <a:pt x="14" y="8"/>
                  </a:cubicBezTo>
                  <a:cubicBezTo>
                    <a:pt x="14" y="6"/>
                    <a:pt x="13" y="4"/>
                    <a:pt x="12" y="3"/>
                  </a:cubicBezTo>
                  <a:cubicBezTo>
                    <a:pt x="9" y="0"/>
                    <a:pt x="5" y="0"/>
                    <a:pt x="2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4"/>
                    <a:pt x="5" y="14"/>
                    <a:pt x="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4" name="Freeform 65"/>
            <p:cNvSpPr>
              <a:spLocks noEditPoints="1"/>
            </p:cNvSpPr>
            <p:nvPr/>
          </p:nvSpPr>
          <p:spPr bwMode="auto">
            <a:xfrm>
              <a:off x="2943226" y="2859087"/>
              <a:ext cx="317500" cy="287337"/>
            </a:xfrm>
            <a:custGeom>
              <a:avLst/>
              <a:gdLst>
                <a:gd name="T0" fmla="*/ 0 w 215"/>
                <a:gd name="T1" fmla="*/ 147 h 194"/>
                <a:gd name="T2" fmla="*/ 7 w 215"/>
                <a:gd name="T3" fmla="*/ 154 h 194"/>
                <a:gd name="T4" fmla="*/ 54 w 215"/>
                <a:gd name="T5" fmla="*/ 154 h 194"/>
                <a:gd name="T6" fmla="*/ 54 w 215"/>
                <a:gd name="T7" fmla="*/ 188 h 194"/>
                <a:gd name="T8" fmla="*/ 58 w 215"/>
                <a:gd name="T9" fmla="*/ 194 h 194"/>
                <a:gd name="T10" fmla="*/ 61 w 215"/>
                <a:gd name="T11" fmla="*/ 194 h 194"/>
                <a:gd name="T12" fmla="*/ 65 w 215"/>
                <a:gd name="T13" fmla="*/ 193 h 194"/>
                <a:gd name="T14" fmla="*/ 110 w 215"/>
                <a:gd name="T15" fmla="*/ 154 h 194"/>
                <a:gd name="T16" fmla="*/ 208 w 215"/>
                <a:gd name="T17" fmla="*/ 154 h 194"/>
                <a:gd name="T18" fmla="*/ 215 w 215"/>
                <a:gd name="T19" fmla="*/ 147 h 194"/>
                <a:gd name="T20" fmla="*/ 215 w 215"/>
                <a:gd name="T21" fmla="*/ 6 h 194"/>
                <a:gd name="T22" fmla="*/ 208 w 215"/>
                <a:gd name="T23" fmla="*/ 0 h 194"/>
                <a:gd name="T24" fmla="*/ 7 w 215"/>
                <a:gd name="T25" fmla="*/ 0 h 194"/>
                <a:gd name="T26" fmla="*/ 0 w 215"/>
                <a:gd name="T27" fmla="*/ 6 h 194"/>
                <a:gd name="T28" fmla="*/ 0 w 215"/>
                <a:gd name="T29" fmla="*/ 147 h 194"/>
                <a:gd name="T30" fmla="*/ 14 w 215"/>
                <a:gd name="T31" fmla="*/ 13 h 194"/>
                <a:gd name="T32" fmla="*/ 201 w 215"/>
                <a:gd name="T33" fmla="*/ 13 h 194"/>
                <a:gd name="T34" fmla="*/ 201 w 215"/>
                <a:gd name="T35" fmla="*/ 141 h 194"/>
                <a:gd name="T36" fmla="*/ 108 w 215"/>
                <a:gd name="T37" fmla="*/ 141 h 194"/>
                <a:gd name="T38" fmla="*/ 103 w 215"/>
                <a:gd name="T39" fmla="*/ 142 h 194"/>
                <a:gd name="T40" fmla="*/ 67 w 215"/>
                <a:gd name="T41" fmla="*/ 173 h 194"/>
                <a:gd name="T42" fmla="*/ 67 w 215"/>
                <a:gd name="T43" fmla="*/ 147 h 194"/>
                <a:gd name="T44" fmla="*/ 61 w 215"/>
                <a:gd name="T45" fmla="*/ 141 h 194"/>
                <a:gd name="T46" fmla="*/ 14 w 215"/>
                <a:gd name="T47" fmla="*/ 141 h 194"/>
                <a:gd name="T48" fmla="*/ 14 w 215"/>
                <a:gd name="T49" fmla="*/ 1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0" y="147"/>
                  </a:moveTo>
                  <a:cubicBezTo>
                    <a:pt x="0" y="151"/>
                    <a:pt x="3" y="154"/>
                    <a:pt x="7" y="154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5" y="193"/>
                    <a:pt x="58" y="194"/>
                  </a:cubicBezTo>
                  <a:cubicBezTo>
                    <a:pt x="59" y="194"/>
                    <a:pt x="60" y="194"/>
                    <a:pt x="61" y="194"/>
                  </a:cubicBezTo>
                  <a:cubicBezTo>
                    <a:pt x="62" y="194"/>
                    <a:pt x="64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lnTo>
                    <a:pt x="0" y="147"/>
                  </a:lnTo>
                  <a:close/>
                  <a:moveTo>
                    <a:pt x="14" y="13"/>
                  </a:moveTo>
                  <a:cubicBezTo>
                    <a:pt x="201" y="13"/>
                    <a:pt x="201" y="13"/>
                    <a:pt x="201" y="13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06" y="141"/>
                    <a:pt x="104" y="141"/>
                    <a:pt x="103" y="142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7" y="144"/>
                    <a:pt x="64" y="141"/>
                    <a:pt x="61" y="141"/>
                  </a:cubicBezTo>
                  <a:cubicBezTo>
                    <a:pt x="14" y="141"/>
                    <a:pt x="14" y="141"/>
                    <a:pt x="14" y="141"/>
                  </a:cubicBezTo>
                  <a:lnTo>
                    <a:pt x="1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5" name="Group 264"/>
          <p:cNvGrpSpPr/>
          <p:nvPr/>
        </p:nvGrpSpPr>
        <p:grpSpPr>
          <a:xfrm>
            <a:off x="3433764" y="2459694"/>
            <a:ext cx="317500" cy="287337"/>
            <a:chOff x="3433764" y="2859087"/>
            <a:chExt cx="317500" cy="287337"/>
          </a:xfrm>
          <a:solidFill>
            <a:schemeClr val="tx2"/>
          </a:solidFill>
        </p:grpSpPr>
        <p:sp>
          <p:nvSpPr>
            <p:cNvPr id="95" name="Freeform 66"/>
            <p:cNvSpPr>
              <a:spLocks noEditPoints="1"/>
            </p:cNvSpPr>
            <p:nvPr/>
          </p:nvSpPr>
          <p:spPr bwMode="auto">
            <a:xfrm>
              <a:off x="3433764" y="2859087"/>
              <a:ext cx="317500" cy="287337"/>
            </a:xfrm>
            <a:custGeom>
              <a:avLst/>
              <a:gdLst>
                <a:gd name="T0" fmla="*/ 7 w 215"/>
                <a:gd name="T1" fmla="*/ 154 h 194"/>
                <a:gd name="T2" fmla="*/ 54 w 215"/>
                <a:gd name="T3" fmla="*/ 154 h 194"/>
                <a:gd name="T4" fmla="*/ 54 w 215"/>
                <a:gd name="T5" fmla="*/ 188 h 194"/>
                <a:gd name="T6" fmla="*/ 58 w 215"/>
                <a:gd name="T7" fmla="*/ 194 h 194"/>
                <a:gd name="T8" fmla="*/ 61 w 215"/>
                <a:gd name="T9" fmla="*/ 194 h 194"/>
                <a:gd name="T10" fmla="*/ 65 w 215"/>
                <a:gd name="T11" fmla="*/ 193 h 194"/>
                <a:gd name="T12" fmla="*/ 110 w 215"/>
                <a:gd name="T13" fmla="*/ 154 h 194"/>
                <a:gd name="T14" fmla="*/ 208 w 215"/>
                <a:gd name="T15" fmla="*/ 154 h 194"/>
                <a:gd name="T16" fmla="*/ 215 w 215"/>
                <a:gd name="T17" fmla="*/ 147 h 194"/>
                <a:gd name="T18" fmla="*/ 215 w 215"/>
                <a:gd name="T19" fmla="*/ 6 h 194"/>
                <a:gd name="T20" fmla="*/ 208 w 215"/>
                <a:gd name="T21" fmla="*/ 0 h 194"/>
                <a:gd name="T22" fmla="*/ 7 w 215"/>
                <a:gd name="T23" fmla="*/ 0 h 194"/>
                <a:gd name="T24" fmla="*/ 0 w 215"/>
                <a:gd name="T25" fmla="*/ 6 h 194"/>
                <a:gd name="T26" fmla="*/ 0 w 215"/>
                <a:gd name="T27" fmla="*/ 147 h 194"/>
                <a:gd name="T28" fmla="*/ 7 w 215"/>
                <a:gd name="T29" fmla="*/ 154 h 194"/>
                <a:gd name="T30" fmla="*/ 14 w 215"/>
                <a:gd name="T31" fmla="*/ 13 h 194"/>
                <a:gd name="T32" fmla="*/ 202 w 215"/>
                <a:gd name="T33" fmla="*/ 13 h 194"/>
                <a:gd name="T34" fmla="*/ 202 w 215"/>
                <a:gd name="T35" fmla="*/ 141 h 194"/>
                <a:gd name="T36" fmla="*/ 108 w 215"/>
                <a:gd name="T37" fmla="*/ 141 h 194"/>
                <a:gd name="T38" fmla="*/ 103 w 215"/>
                <a:gd name="T39" fmla="*/ 142 h 194"/>
                <a:gd name="T40" fmla="*/ 67 w 215"/>
                <a:gd name="T41" fmla="*/ 173 h 194"/>
                <a:gd name="T42" fmla="*/ 67 w 215"/>
                <a:gd name="T43" fmla="*/ 147 h 194"/>
                <a:gd name="T44" fmla="*/ 61 w 215"/>
                <a:gd name="T45" fmla="*/ 141 h 194"/>
                <a:gd name="T46" fmla="*/ 14 w 215"/>
                <a:gd name="T47" fmla="*/ 141 h 194"/>
                <a:gd name="T48" fmla="*/ 14 w 215"/>
                <a:gd name="T49" fmla="*/ 1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7" y="154"/>
                  </a:move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6" y="193"/>
                    <a:pt x="58" y="194"/>
                  </a:cubicBezTo>
                  <a:cubicBezTo>
                    <a:pt x="59" y="194"/>
                    <a:pt x="60" y="194"/>
                    <a:pt x="61" y="194"/>
                  </a:cubicBezTo>
                  <a:cubicBezTo>
                    <a:pt x="62" y="194"/>
                    <a:pt x="64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51"/>
                    <a:pt x="3" y="154"/>
                    <a:pt x="7" y="154"/>
                  </a:cubicBezTo>
                  <a:close/>
                  <a:moveTo>
                    <a:pt x="14" y="13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2" y="141"/>
                    <a:pt x="202" y="141"/>
                    <a:pt x="202" y="141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06" y="141"/>
                    <a:pt x="105" y="141"/>
                    <a:pt x="103" y="142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7" y="144"/>
                    <a:pt x="64" y="141"/>
                    <a:pt x="61" y="141"/>
                  </a:cubicBezTo>
                  <a:cubicBezTo>
                    <a:pt x="14" y="141"/>
                    <a:pt x="14" y="141"/>
                    <a:pt x="14" y="141"/>
                  </a:cubicBezTo>
                  <a:lnTo>
                    <a:pt x="1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6" name="Freeform 67"/>
            <p:cNvSpPr>
              <a:spLocks/>
            </p:cNvSpPr>
            <p:nvPr/>
          </p:nvSpPr>
          <p:spPr bwMode="auto">
            <a:xfrm>
              <a:off x="3538539" y="2917825"/>
              <a:ext cx="109538" cy="109537"/>
            </a:xfrm>
            <a:custGeom>
              <a:avLst/>
              <a:gdLst>
                <a:gd name="T0" fmla="*/ 7 w 74"/>
                <a:gd name="T1" fmla="*/ 44 h 74"/>
                <a:gd name="T2" fmla="*/ 30 w 74"/>
                <a:gd name="T3" fmla="*/ 44 h 74"/>
                <a:gd name="T4" fmla="*/ 30 w 74"/>
                <a:gd name="T5" fmla="*/ 67 h 74"/>
                <a:gd name="T6" fmla="*/ 37 w 74"/>
                <a:gd name="T7" fmla="*/ 74 h 74"/>
                <a:gd name="T8" fmla="*/ 43 w 74"/>
                <a:gd name="T9" fmla="*/ 67 h 74"/>
                <a:gd name="T10" fmla="*/ 43 w 74"/>
                <a:gd name="T11" fmla="*/ 44 h 74"/>
                <a:gd name="T12" fmla="*/ 67 w 74"/>
                <a:gd name="T13" fmla="*/ 44 h 74"/>
                <a:gd name="T14" fmla="*/ 74 w 74"/>
                <a:gd name="T15" fmla="*/ 37 h 74"/>
                <a:gd name="T16" fmla="*/ 67 w 74"/>
                <a:gd name="T17" fmla="*/ 30 h 74"/>
                <a:gd name="T18" fmla="*/ 43 w 74"/>
                <a:gd name="T19" fmla="*/ 30 h 74"/>
                <a:gd name="T20" fmla="*/ 43 w 74"/>
                <a:gd name="T21" fmla="*/ 7 h 74"/>
                <a:gd name="T22" fmla="*/ 37 w 74"/>
                <a:gd name="T23" fmla="*/ 0 h 74"/>
                <a:gd name="T24" fmla="*/ 30 w 74"/>
                <a:gd name="T25" fmla="*/ 7 h 74"/>
                <a:gd name="T26" fmla="*/ 30 w 74"/>
                <a:gd name="T27" fmla="*/ 30 h 74"/>
                <a:gd name="T28" fmla="*/ 7 w 74"/>
                <a:gd name="T29" fmla="*/ 30 h 74"/>
                <a:gd name="T30" fmla="*/ 0 w 74"/>
                <a:gd name="T31" fmla="*/ 37 h 74"/>
                <a:gd name="T32" fmla="*/ 7 w 74"/>
                <a:gd name="T33" fmla="*/ 4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74">
                  <a:moveTo>
                    <a:pt x="7" y="44"/>
                  </a:moveTo>
                  <a:cubicBezTo>
                    <a:pt x="30" y="44"/>
                    <a:pt x="30" y="44"/>
                    <a:pt x="30" y="44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71"/>
                    <a:pt x="33" y="74"/>
                    <a:pt x="37" y="74"/>
                  </a:cubicBezTo>
                  <a:cubicBezTo>
                    <a:pt x="40" y="74"/>
                    <a:pt x="43" y="71"/>
                    <a:pt x="43" y="67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71" y="44"/>
                    <a:pt x="74" y="41"/>
                    <a:pt x="74" y="37"/>
                  </a:cubicBezTo>
                  <a:cubicBezTo>
                    <a:pt x="74" y="33"/>
                    <a:pt x="71" y="30"/>
                    <a:pt x="67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3"/>
                    <a:pt x="40" y="0"/>
                    <a:pt x="37" y="0"/>
                  </a:cubicBezTo>
                  <a:cubicBezTo>
                    <a:pt x="33" y="0"/>
                    <a:pt x="30" y="3"/>
                    <a:pt x="30" y="7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3" y="30"/>
                    <a:pt x="0" y="33"/>
                    <a:pt x="0" y="37"/>
                  </a:cubicBezTo>
                  <a:cubicBezTo>
                    <a:pt x="0" y="41"/>
                    <a:pt x="3" y="44"/>
                    <a:pt x="7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6" name="Group 265"/>
          <p:cNvGrpSpPr/>
          <p:nvPr/>
        </p:nvGrpSpPr>
        <p:grpSpPr>
          <a:xfrm>
            <a:off x="3924301" y="2459694"/>
            <a:ext cx="317500" cy="287337"/>
            <a:chOff x="3924301" y="2859087"/>
            <a:chExt cx="317500" cy="287337"/>
          </a:xfrm>
          <a:solidFill>
            <a:schemeClr val="tx2"/>
          </a:solidFill>
        </p:grpSpPr>
        <p:sp>
          <p:nvSpPr>
            <p:cNvPr id="97" name="Freeform 68"/>
            <p:cNvSpPr>
              <a:spLocks noEditPoints="1"/>
            </p:cNvSpPr>
            <p:nvPr/>
          </p:nvSpPr>
          <p:spPr bwMode="auto">
            <a:xfrm>
              <a:off x="3924301" y="2859087"/>
              <a:ext cx="317500" cy="287337"/>
            </a:xfrm>
            <a:custGeom>
              <a:avLst/>
              <a:gdLst>
                <a:gd name="T0" fmla="*/ 208 w 215"/>
                <a:gd name="T1" fmla="*/ 0 h 194"/>
                <a:gd name="T2" fmla="*/ 7 w 215"/>
                <a:gd name="T3" fmla="*/ 0 h 194"/>
                <a:gd name="T4" fmla="*/ 0 w 215"/>
                <a:gd name="T5" fmla="*/ 6 h 194"/>
                <a:gd name="T6" fmla="*/ 0 w 215"/>
                <a:gd name="T7" fmla="*/ 147 h 194"/>
                <a:gd name="T8" fmla="*/ 7 w 215"/>
                <a:gd name="T9" fmla="*/ 154 h 194"/>
                <a:gd name="T10" fmla="*/ 54 w 215"/>
                <a:gd name="T11" fmla="*/ 154 h 194"/>
                <a:gd name="T12" fmla="*/ 54 w 215"/>
                <a:gd name="T13" fmla="*/ 188 h 194"/>
                <a:gd name="T14" fmla="*/ 58 w 215"/>
                <a:gd name="T15" fmla="*/ 194 h 194"/>
                <a:gd name="T16" fmla="*/ 61 w 215"/>
                <a:gd name="T17" fmla="*/ 194 h 194"/>
                <a:gd name="T18" fmla="*/ 65 w 215"/>
                <a:gd name="T19" fmla="*/ 193 h 194"/>
                <a:gd name="T20" fmla="*/ 110 w 215"/>
                <a:gd name="T21" fmla="*/ 154 h 194"/>
                <a:gd name="T22" fmla="*/ 208 w 215"/>
                <a:gd name="T23" fmla="*/ 154 h 194"/>
                <a:gd name="T24" fmla="*/ 215 w 215"/>
                <a:gd name="T25" fmla="*/ 147 h 194"/>
                <a:gd name="T26" fmla="*/ 215 w 215"/>
                <a:gd name="T27" fmla="*/ 6 h 194"/>
                <a:gd name="T28" fmla="*/ 208 w 215"/>
                <a:gd name="T29" fmla="*/ 0 h 194"/>
                <a:gd name="T30" fmla="*/ 202 w 215"/>
                <a:gd name="T31" fmla="*/ 141 h 194"/>
                <a:gd name="T32" fmla="*/ 108 w 215"/>
                <a:gd name="T33" fmla="*/ 141 h 194"/>
                <a:gd name="T34" fmla="*/ 103 w 215"/>
                <a:gd name="T35" fmla="*/ 142 h 194"/>
                <a:gd name="T36" fmla="*/ 68 w 215"/>
                <a:gd name="T37" fmla="*/ 173 h 194"/>
                <a:gd name="T38" fmla="*/ 68 w 215"/>
                <a:gd name="T39" fmla="*/ 147 h 194"/>
                <a:gd name="T40" fmla="*/ 61 w 215"/>
                <a:gd name="T41" fmla="*/ 141 h 194"/>
                <a:gd name="T42" fmla="*/ 14 w 215"/>
                <a:gd name="T43" fmla="*/ 141 h 194"/>
                <a:gd name="T44" fmla="*/ 14 w 215"/>
                <a:gd name="T45" fmla="*/ 13 h 194"/>
                <a:gd name="T46" fmla="*/ 202 w 215"/>
                <a:gd name="T47" fmla="*/ 13 h 194"/>
                <a:gd name="T48" fmla="*/ 202 w 215"/>
                <a:gd name="T49" fmla="*/ 14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194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51"/>
                    <a:pt x="3" y="154"/>
                    <a:pt x="7" y="154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54" y="190"/>
                    <a:pt x="56" y="193"/>
                    <a:pt x="58" y="194"/>
                  </a:cubicBezTo>
                  <a:cubicBezTo>
                    <a:pt x="59" y="194"/>
                    <a:pt x="60" y="194"/>
                    <a:pt x="61" y="194"/>
                  </a:cubicBezTo>
                  <a:cubicBezTo>
                    <a:pt x="62" y="194"/>
                    <a:pt x="64" y="194"/>
                    <a:pt x="65" y="19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3"/>
                    <a:pt x="212" y="0"/>
                    <a:pt x="208" y="0"/>
                  </a:cubicBezTo>
                  <a:close/>
                  <a:moveTo>
                    <a:pt x="202" y="141"/>
                  </a:moveTo>
                  <a:cubicBezTo>
                    <a:pt x="108" y="141"/>
                    <a:pt x="108" y="141"/>
                    <a:pt x="108" y="141"/>
                  </a:cubicBezTo>
                  <a:cubicBezTo>
                    <a:pt x="106" y="141"/>
                    <a:pt x="105" y="141"/>
                    <a:pt x="103" y="142"/>
                  </a:cubicBezTo>
                  <a:cubicBezTo>
                    <a:pt x="68" y="173"/>
                    <a:pt x="68" y="173"/>
                    <a:pt x="68" y="173"/>
                  </a:cubicBezTo>
                  <a:cubicBezTo>
                    <a:pt x="68" y="147"/>
                    <a:pt x="68" y="147"/>
                    <a:pt x="68" y="147"/>
                  </a:cubicBezTo>
                  <a:cubicBezTo>
                    <a:pt x="68" y="144"/>
                    <a:pt x="65" y="141"/>
                    <a:pt x="61" y="14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202" y="13"/>
                    <a:pt x="202" y="13"/>
                    <a:pt x="202" y="13"/>
                  </a:cubicBezTo>
                  <a:lnTo>
                    <a:pt x="202" y="1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8" name="Freeform 69"/>
            <p:cNvSpPr>
              <a:spLocks/>
            </p:cNvSpPr>
            <p:nvPr/>
          </p:nvSpPr>
          <p:spPr bwMode="auto">
            <a:xfrm>
              <a:off x="4037014" y="2927350"/>
              <a:ext cx="92075" cy="90487"/>
            </a:xfrm>
            <a:custGeom>
              <a:avLst/>
              <a:gdLst>
                <a:gd name="T0" fmla="*/ 3 w 62"/>
                <a:gd name="T1" fmla="*/ 59 h 61"/>
                <a:gd name="T2" fmla="*/ 7 w 62"/>
                <a:gd name="T3" fmla="*/ 61 h 61"/>
                <a:gd name="T4" fmla="*/ 12 w 62"/>
                <a:gd name="T5" fmla="*/ 59 h 61"/>
                <a:gd name="T6" fmla="*/ 31 w 62"/>
                <a:gd name="T7" fmla="*/ 40 h 61"/>
                <a:gd name="T8" fmla="*/ 50 w 62"/>
                <a:gd name="T9" fmla="*/ 59 h 61"/>
                <a:gd name="T10" fmla="*/ 54 w 62"/>
                <a:gd name="T11" fmla="*/ 61 h 61"/>
                <a:gd name="T12" fmla="*/ 59 w 62"/>
                <a:gd name="T13" fmla="*/ 59 h 61"/>
                <a:gd name="T14" fmla="*/ 59 w 62"/>
                <a:gd name="T15" fmla="*/ 50 h 61"/>
                <a:gd name="T16" fmla="*/ 40 w 62"/>
                <a:gd name="T17" fmla="*/ 31 h 61"/>
                <a:gd name="T18" fmla="*/ 59 w 62"/>
                <a:gd name="T19" fmla="*/ 12 h 61"/>
                <a:gd name="T20" fmla="*/ 59 w 62"/>
                <a:gd name="T21" fmla="*/ 3 h 61"/>
                <a:gd name="T22" fmla="*/ 50 w 62"/>
                <a:gd name="T23" fmla="*/ 3 h 61"/>
                <a:gd name="T24" fmla="*/ 31 w 62"/>
                <a:gd name="T25" fmla="*/ 21 h 61"/>
                <a:gd name="T26" fmla="*/ 12 w 62"/>
                <a:gd name="T27" fmla="*/ 3 h 61"/>
                <a:gd name="T28" fmla="*/ 3 w 62"/>
                <a:gd name="T29" fmla="*/ 3 h 61"/>
                <a:gd name="T30" fmla="*/ 3 w 62"/>
                <a:gd name="T31" fmla="*/ 12 h 61"/>
                <a:gd name="T32" fmla="*/ 21 w 62"/>
                <a:gd name="T33" fmla="*/ 31 h 61"/>
                <a:gd name="T34" fmla="*/ 3 w 62"/>
                <a:gd name="T35" fmla="*/ 50 h 61"/>
                <a:gd name="T36" fmla="*/ 3 w 62"/>
                <a:gd name="T37" fmla="*/ 5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61">
                  <a:moveTo>
                    <a:pt x="3" y="59"/>
                  </a:moveTo>
                  <a:cubicBezTo>
                    <a:pt x="4" y="60"/>
                    <a:pt x="6" y="61"/>
                    <a:pt x="7" y="61"/>
                  </a:cubicBezTo>
                  <a:cubicBezTo>
                    <a:pt x="9" y="61"/>
                    <a:pt x="11" y="60"/>
                    <a:pt x="12" y="59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51" y="60"/>
                    <a:pt x="53" y="61"/>
                    <a:pt x="54" y="61"/>
                  </a:cubicBezTo>
                  <a:cubicBezTo>
                    <a:pt x="56" y="61"/>
                    <a:pt x="58" y="60"/>
                    <a:pt x="59" y="59"/>
                  </a:cubicBezTo>
                  <a:cubicBezTo>
                    <a:pt x="62" y="56"/>
                    <a:pt x="62" y="52"/>
                    <a:pt x="59" y="50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62" y="9"/>
                    <a:pt x="62" y="5"/>
                    <a:pt x="59" y="3"/>
                  </a:cubicBezTo>
                  <a:cubicBezTo>
                    <a:pt x="56" y="0"/>
                    <a:pt x="52" y="0"/>
                    <a:pt x="50" y="3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0" y="5"/>
                    <a:pt x="0" y="9"/>
                    <a:pt x="3" y="12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2"/>
                    <a:pt x="0" y="56"/>
                    <a:pt x="3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7" name="Group 266"/>
          <p:cNvGrpSpPr/>
          <p:nvPr/>
        </p:nvGrpSpPr>
        <p:grpSpPr>
          <a:xfrm>
            <a:off x="4414839" y="2464457"/>
            <a:ext cx="315913" cy="277812"/>
            <a:chOff x="4414839" y="2863850"/>
            <a:chExt cx="315913" cy="277812"/>
          </a:xfrm>
          <a:solidFill>
            <a:schemeClr val="tx2"/>
          </a:solidFill>
        </p:grpSpPr>
        <p:sp>
          <p:nvSpPr>
            <p:cNvPr id="99" name="Freeform 70"/>
            <p:cNvSpPr>
              <a:spLocks/>
            </p:cNvSpPr>
            <p:nvPr/>
          </p:nvSpPr>
          <p:spPr bwMode="auto">
            <a:xfrm>
              <a:off x="4522789" y="2960687"/>
              <a:ext cx="101600" cy="180975"/>
            </a:xfrm>
            <a:custGeom>
              <a:avLst/>
              <a:gdLst>
                <a:gd name="T0" fmla="*/ 34 w 68"/>
                <a:gd name="T1" fmla="*/ 122 h 122"/>
                <a:gd name="T2" fmla="*/ 41 w 68"/>
                <a:gd name="T3" fmla="*/ 115 h 122"/>
                <a:gd name="T4" fmla="*/ 41 w 68"/>
                <a:gd name="T5" fmla="*/ 24 h 122"/>
                <a:gd name="T6" fmla="*/ 56 w 68"/>
                <a:gd name="T7" fmla="*/ 39 h 122"/>
                <a:gd name="T8" fmla="*/ 61 w 68"/>
                <a:gd name="T9" fmla="*/ 41 h 122"/>
                <a:gd name="T10" fmla="*/ 66 w 68"/>
                <a:gd name="T11" fmla="*/ 39 h 122"/>
                <a:gd name="T12" fmla="*/ 66 w 68"/>
                <a:gd name="T13" fmla="*/ 30 h 122"/>
                <a:gd name="T14" fmla="*/ 39 w 68"/>
                <a:gd name="T15" fmla="*/ 3 h 122"/>
                <a:gd name="T16" fmla="*/ 29 w 68"/>
                <a:gd name="T17" fmla="*/ 3 h 122"/>
                <a:gd name="T18" fmla="*/ 2 w 68"/>
                <a:gd name="T19" fmla="*/ 30 h 122"/>
                <a:gd name="T20" fmla="*/ 2 w 68"/>
                <a:gd name="T21" fmla="*/ 39 h 122"/>
                <a:gd name="T22" fmla="*/ 12 w 68"/>
                <a:gd name="T23" fmla="*/ 39 h 122"/>
                <a:gd name="T24" fmla="*/ 27 w 68"/>
                <a:gd name="T25" fmla="*/ 24 h 122"/>
                <a:gd name="T26" fmla="*/ 27 w 68"/>
                <a:gd name="T27" fmla="*/ 115 h 122"/>
                <a:gd name="T28" fmla="*/ 34 w 68"/>
                <a:gd name="T2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22">
                  <a:moveTo>
                    <a:pt x="34" y="122"/>
                  </a:moveTo>
                  <a:cubicBezTo>
                    <a:pt x="38" y="122"/>
                    <a:pt x="41" y="119"/>
                    <a:pt x="41" y="115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7" y="41"/>
                    <a:pt x="59" y="41"/>
                    <a:pt x="61" y="41"/>
                  </a:cubicBezTo>
                  <a:cubicBezTo>
                    <a:pt x="62" y="41"/>
                    <a:pt x="64" y="41"/>
                    <a:pt x="66" y="39"/>
                  </a:cubicBezTo>
                  <a:cubicBezTo>
                    <a:pt x="68" y="37"/>
                    <a:pt x="68" y="33"/>
                    <a:pt x="66" y="30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6" y="0"/>
                    <a:pt x="32" y="0"/>
                    <a:pt x="29" y="3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33"/>
                    <a:pt x="0" y="37"/>
                    <a:pt x="2" y="39"/>
                  </a:cubicBezTo>
                  <a:cubicBezTo>
                    <a:pt x="5" y="42"/>
                    <a:pt x="9" y="42"/>
                    <a:pt x="12" y="39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9"/>
                    <a:pt x="30" y="122"/>
                    <a:pt x="34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0" name="Freeform 71"/>
            <p:cNvSpPr>
              <a:spLocks/>
            </p:cNvSpPr>
            <p:nvPr/>
          </p:nvSpPr>
          <p:spPr bwMode="auto">
            <a:xfrm>
              <a:off x="4414839" y="2863850"/>
              <a:ext cx="315913" cy="198437"/>
            </a:xfrm>
            <a:custGeom>
              <a:avLst/>
              <a:gdLst>
                <a:gd name="T0" fmla="*/ 187 w 214"/>
                <a:gd name="T1" fmla="*/ 68 h 134"/>
                <a:gd name="T2" fmla="*/ 114 w 214"/>
                <a:gd name="T3" fmla="*/ 0 h 134"/>
                <a:gd name="T4" fmla="*/ 41 w 214"/>
                <a:gd name="T5" fmla="*/ 54 h 134"/>
                <a:gd name="T6" fmla="*/ 40 w 214"/>
                <a:gd name="T7" fmla="*/ 54 h 134"/>
                <a:gd name="T8" fmla="*/ 0 w 214"/>
                <a:gd name="T9" fmla="*/ 94 h 134"/>
                <a:gd name="T10" fmla="*/ 40 w 214"/>
                <a:gd name="T11" fmla="*/ 134 h 134"/>
                <a:gd name="T12" fmla="*/ 80 w 214"/>
                <a:gd name="T13" fmla="*/ 134 h 134"/>
                <a:gd name="T14" fmla="*/ 87 w 214"/>
                <a:gd name="T15" fmla="*/ 127 h 134"/>
                <a:gd name="T16" fmla="*/ 80 w 214"/>
                <a:gd name="T17" fmla="*/ 121 h 134"/>
                <a:gd name="T18" fmla="*/ 40 w 214"/>
                <a:gd name="T19" fmla="*/ 121 h 134"/>
                <a:gd name="T20" fmla="*/ 13 w 214"/>
                <a:gd name="T21" fmla="*/ 94 h 134"/>
                <a:gd name="T22" fmla="*/ 40 w 214"/>
                <a:gd name="T23" fmla="*/ 67 h 134"/>
                <a:gd name="T24" fmla="*/ 47 w 214"/>
                <a:gd name="T25" fmla="*/ 67 h 134"/>
                <a:gd name="T26" fmla="*/ 53 w 214"/>
                <a:gd name="T27" fmla="*/ 62 h 134"/>
                <a:gd name="T28" fmla="*/ 114 w 214"/>
                <a:gd name="T29" fmla="*/ 13 h 134"/>
                <a:gd name="T30" fmla="*/ 174 w 214"/>
                <a:gd name="T31" fmla="*/ 74 h 134"/>
                <a:gd name="T32" fmla="*/ 181 w 214"/>
                <a:gd name="T33" fmla="*/ 81 h 134"/>
                <a:gd name="T34" fmla="*/ 201 w 214"/>
                <a:gd name="T35" fmla="*/ 101 h 134"/>
                <a:gd name="T36" fmla="*/ 181 w 214"/>
                <a:gd name="T37" fmla="*/ 121 h 134"/>
                <a:gd name="T38" fmla="*/ 134 w 214"/>
                <a:gd name="T39" fmla="*/ 121 h 134"/>
                <a:gd name="T40" fmla="*/ 127 w 214"/>
                <a:gd name="T41" fmla="*/ 127 h 134"/>
                <a:gd name="T42" fmla="*/ 134 w 214"/>
                <a:gd name="T43" fmla="*/ 134 h 134"/>
                <a:gd name="T44" fmla="*/ 181 w 214"/>
                <a:gd name="T45" fmla="*/ 134 h 134"/>
                <a:gd name="T46" fmla="*/ 214 w 214"/>
                <a:gd name="T47" fmla="*/ 101 h 134"/>
                <a:gd name="T48" fmla="*/ 187 w 214"/>
                <a:gd name="T49" fmla="*/ 6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4" h="134">
                  <a:moveTo>
                    <a:pt x="187" y="68"/>
                  </a:moveTo>
                  <a:cubicBezTo>
                    <a:pt x="184" y="30"/>
                    <a:pt x="152" y="0"/>
                    <a:pt x="114" y="0"/>
                  </a:cubicBezTo>
                  <a:cubicBezTo>
                    <a:pt x="79" y="0"/>
                    <a:pt x="50" y="22"/>
                    <a:pt x="41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4" y="134"/>
                    <a:pt x="87" y="131"/>
                    <a:pt x="87" y="127"/>
                  </a:cubicBezTo>
                  <a:cubicBezTo>
                    <a:pt x="87" y="124"/>
                    <a:pt x="84" y="121"/>
                    <a:pt x="80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25" y="121"/>
                    <a:pt x="13" y="109"/>
                    <a:pt x="13" y="94"/>
                  </a:cubicBezTo>
                  <a:cubicBezTo>
                    <a:pt x="13" y="79"/>
                    <a:pt x="25" y="67"/>
                    <a:pt x="40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3" y="62"/>
                  </a:cubicBezTo>
                  <a:cubicBezTo>
                    <a:pt x="58" y="34"/>
                    <a:pt x="84" y="13"/>
                    <a:pt x="114" y="13"/>
                  </a:cubicBezTo>
                  <a:cubicBezTo>
                    <a:pt x="147" y="13"/>
                    <a:pt x="174" y="41"/>
                    <a:pt x="174" y="74"/>
                  </a:cubicBezTo>
                  <a:cubicBezTo>
                    <a:pt x="174" y="78"/>
                    <a:pt x="177" y="81"/>
                    <a:pt x="181" y="81"/>
                  </a:cubicBezTo>
                  <a:cubicBezTo>
                    <a:pt x="192" y="81"/>
                    <a:pt x="201" y="90"/>
                    <a:pt x="201" y="101"/>
                  </a:cubicBezTo>
                  <a:cubicBezTo>
                    <a:pt x="201" y="112"/>
                    <a:pt x="192" y="121"/>
                    <a:pt x="181" y="121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0" y="121"/>
                    <a:pt x="127" y="124"/>
                    <a:pt x="127" y="127"/>
                  </a:cubicBezTo>
                  <a:cubicBezTo>
                    <a:pt x="127" y="131"/>
                    <a:pt x="130" y="134"/>
                    <a:pt x="134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199" y="134"/>
                    <a:pt x="214" y="119"/>
                    <a:pt x="214" y="101"/>
                  </a:cubicBezTo>
                  <a:cubicBezTo>
                    <a:pt x="214" y="84"/>
                    <a:pt x="203" y="71"/>
                    <a:pt x="187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8" name="Group 267"/>
          <p:cNvGrpSpPr/>
          <p:nvPr/>
        </p:nvGrpSpPr>
        <p:grpSpPr>
          <a:xfrm>
            <a:off x="4905376" y="2464457"/>
            <a:ext cx="315913" cy="277812"/>
            <a:chOff x="4905376" y="2863850"/>
            <a:chExt cx="315913" cy="277812"/>
          </a:xfrm>
          <a:solidFill>
            <a:schemeClr val="tx2"/>
          </a:solidFill>
        </p:grpSpPr>
        <p:sp>
          <p:nvSpPr>
            <p:cNvPr id="101" name="Freeform 72"/>
            <p:cNvSpPr>
              <a:spLocks/>
            </p:cNvSpPr>
            <p:nvPr/>
          </p:nvSpPr>
          <p:spPr bwMode="auto">
            <a:xfrm>
              <a:off x="5013326" y="2962275"/>
              <a:ext cx="100013" cy="179387"/>
            </a:xfrm>
            <a:custGeom>
              <a:avLst/>
              <a:gdLst>
                <a:gd name="T0" fmla="*/ 34 w 68"/>
                <a:gd name="T1" fmla="*/ 0 h 121"/>
                <a:gd name="T2" fmla="*/ 27 w 68"/>
                <a:gd name="T3" fmla="*/ 7 h 121"/>
                <a:gd name="T4" fmla="*/ 27 w 68"/>
                <a:gd name="T5" fmla="*/ 98 h 121"/>
                <a:gd name="T6" fmla="*/ 12 w 68"/>
                <a:gd name="T7" fmla="*/ 83 h 121"/>
                <a:gd name="T8" fmla="*/ 2 w 68"/>
                <a:gd name="T9" fmla="*/ 83 h 121"/>
                <a:gd name="T10" fmla="*/ 2 w 68"/>
                <a:gd name="T11" fmla="*/ 92 h 121"/>
                <a:gd name="T12" fmla="*/ 29 w 68"/>
                <a:gd name="T13" fmla="*/ 119 h 121"/>
                <a:gd name="T14" fmla="*/ 34 w 68"/>
                <a:gd name="T15" fmla="*/ 121 h 121"/>
                <a:gd name="T16" fmla="*/ 39 w 68"/>
                <a:gd name="T17" fmla="*/ 119 h 121"/>
                <a:gd name="T18" fmla="*/ 66 w 68"/>
                <a:gd name="T19" fmla="*/ 92 h 121"/>
                <a:gd name="T20" fmla="*/ 66 w 68"/>
                <a:gd name="T21" fmla="*/ 83 h 121"/>
                <a:gd name="T22" fmla="*/ 56 w 68"/>
                <a:gd name="T23" fmla="*/ 83 h 121"/>
                <a:gd name="T24" fmla="*/ 41 w 68"/>
                <a:gd name="T25" fmla="*/ 98 h 121"/>
                <a:gd name="T26" fmla="*/ 41 w 68"/>
                <a:gd name="T27" fmla="*/ 7 h 121"/>
                <a:gd name="T28" fmla="*/ 34 w 68"/>
                <a:gd name="T2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21">
                  <a:moveTo>
                    <a:pt x="34" y="0"/>
                  </a:moveTo>
                  <a:cubicBezTo>
                    <a:pt x="30" y="0"/>
                    <a:pt x="27" y="3"/>
                    <a:pt x="27" y="7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9" y="80"/>
                    <a:pt x="5" y="80"/>
                    <a:pt x="2" y="83"/>
                  </a:cubicBezTo>
                  <a:cubicBezTo>
                    <a:pt x="0" y="85"/>
                    <a:pt x="0" y="89"/>
                    <a:pt x="2" y="92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31" y="120"/>
                    <a:pt x="32" y="121"/>
                    <a:pt x="34" y="121"/>
                  </a:cubicBezTo>
                  <a:cubicBezTo>
                    <a:pt x="36" y="121"/>
                    <a:pt x="37" y="120"/>
                    <a:pt x="39" y="119"/>
                  </a:cubicBezTo>
                  <a:cubicBezTo>
                    <a:pt x="66" y="92"/>
                    <a:pt x="66" y="92"/>
                    <a:pt x="66" y="92"/>
                  </a:cubicBezTo>
                  <a:cubicBezTo>
                    <a:pt x="68" y="89"/>
                    <a:pt x="68" y="85"/>
                    <a:pt x="66" y="83"/>
                  </a:cubicBezTo>
                  <a:cubicBezTo>
                    <a:pt x="63" y="80"/>
                    <a:pt x="59" y="80"/>
                    <a:pt x="56" y="83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2" name="Freeform 73"/>
            <p:cNvSpPr>
              <a:spLocks/>
            </p:cNvSpPr>
            <p:nvPr/>
          </p:nvSpPr>
          <p:spPr bwMode="auto">
            <a:xfrm>
              <a:off x="4905376" y="2863850"/>
              <a:ext cx="315913" cy="198437"/>
            </a:xfrm>
            <a:custGeom>
              <a:avLst/>
              <a:gdLst>
                <a:gd name="T0" fmla="*/ 187 w 214"/>
                <a:gd name="T1" fmla="*/ 68 h 134"/>
                <a:gd name="T2" fmla="*/ 114 w 214"/>
                <a:gd name="T3" fmla="*/ 0 h 134"/>
                <a:gd name="T4" fmla="*/ 41 w 214"/>
                <a:gd name="T5" fmla="*/ 54 h 134"/>
                <a:gd name="T6" fmla="*/ 40 w 214"/>
                <a:gd name="T7" fmla="*/ 54 h 134"/>
                <a:gd name="T8" fmla="*/ 0 w 214"/>
                <a:gd name="T9" fmla="*/ 94 h 134"/>
                <a:gd name="T10" fmla="*/ 40 w 214"/>
                <a:gd name="T11" fmla="*/ 134 h 134"/>
                <a:gd name="T12" fmla="*/ 80 w 214"/>
                <a:gd name="T13" fmla="*/ 134 h 134"/>
                <a:gd name="T14" fmla="*/ 87 w 214"/>
                <a:gd name="T15" fmla="*/ 127 h 134"/>
                <a:gd name="T16" fmla="*/ 80 w 214"/>
                <a:gd name="T17" fmla="*/ 121 h 134"/>
                <a:gd name="T18" fmla="*/ 40 w 214"/>
                <a:gd name="T19" fmla="*/ 121 h 134"/>
                <a:gd name="T20" fmla="*/ 13 w 214"/>
                <a:gd name="T21" fmla="*/ 94 h 134"/>
                <a:gd name="T22" fmla="*/ 40 w 214"/>
                <a:gd name="T23" fmla="*/ 67 h 134"/>
                <a:gd name="T24" fmla="*/ 47 w 214"/>
                <a:gd name="T25" fmla="*/ 67 h 134"/>
                <a:gd name="T26" fmla="*/ 53 w 214"/>
                <a:gd name="T27" fmla="*/ 62 h 134"/>
                <a:gd name="T28" fmla="*/ 114 w 214"/>
                <a:gd name="T29" fmla="*/ 13 h 134"/>
                <a:gd name="T30" fmla="*/ 174 w 214"/>
                <a:gd name="T31" fmla="*/ 74 h 134"/>
                <a:gd name="T32" fmla="*/ 181 w 214"/>
                <a:gd name="T33" fmla="*/ 81 h 134"/>
                <a:gd name="T34" fmla="*/ 201 w 214"/>
                <a:gd name="T35" fmla="*/ 101 h 134"/>
                <a:gd name="T36" fmla="*/ 181 w 214"/>
                <a:gd name="T37" fmla="*/ 121 h 134"/>
                <a:gd name="T38" fmla="*/ 134 w 214"/>
                <a:gd name="T39" fmla="*/ 121 h 134"/>
                <a:gd name="T40" fmla="*/ 127 w 214"/>
                <a:gd name="T41" fmla="*/ 127 h 134"/>
                <a:gd name="T42" fmla="*/ 134 w 214"/>
                <a:gd name="T43" fmla="*/ 134 h 134"/>
                <a:gd name="T44" fmla="*/ 181 w 214"/>
                <a:gd name="T45" fmla="*/ 134 h 134"/>
                <a:gd name="T46" fmla="*/ 214 w 214"/>
                <a:gd name="T47" fmla="*/ 101 h 134"/>
                <a:gd name="T48" fmla="*/ 187 w 214"/>
                <a:gd name="T49" fmla="*/ 6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4" h="134">
                  <a:moveTo>
                    <a:pt x="187" y="68"/>
                  </a:moveTo>
                  <a:cubicBezTo>
                    <a:pt x="184" y="30"/>
                    <a:pt x="152" y="0"/>
                    <a:pt x="114" y="0"/>
                  </a:cubicBezTo>
                  <a:cubicBezTo>
                    <a:pt x="79" y="0"/>
                    <a:pt x="50" y="22"/>
                    <a:pt x="41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4" y="134"/>
                    <a:pt x="87" y="131"/>
                    <a:pt x="87" y="127"/>
                  </a:cubicBezTo>
                  <a:cubicBezTo>
                    <a:pt x="87" y="124"/>
                    <a:pt x="84" y="121"/>
                    <a:pt x="80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25" y="121"/>
                    <a:pt x="13" y="109"/>
                    <a:pt x="13" y="94"/>
                  </a:cubicBezTo>
                  <a:cubicBezTo>
                    <a:pt x="13" y="79"/>
                    <a:pt x="25" y="67"/>
                    <a:pt x="40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3" y="62"/>
                  </a:cubicBezTo>
                  <a:cubicBezTo>
                    <a:pt x="59" y="34"/>
                    <a:pt x="84" y="13"/>
                    <a:pt x="114" y="13"/>
                  </a:cubicBezTo>
                  <a:cubicBezTo>
                    <a:pt x="147" y="13"/>
                    <a:pt x="174" y="41"/>
                    <a:pt x="174" y="74"/>
                  </a:cubicBezTo>
                  <a:cubicBezTo>
                    <a:pt x="174" y="78"/>
                    <a:pt x="177" y="81"/>
                    <a:pt x="181" y="81"/>
                  </a:cubicBezTo>
                  <a:cubicBezTo>
                    <a:pt x="192" y="81"/>
                    <a:pt x="201" y="90"/>
                    <a:pt x="201" y="101"/>
                  </a:cubicBezTo>
                  <a:cubicBezTo>
                    <a:pt x="201" y="112"/>
                    <a:pt x="192" y="121"/>
                    <a:pt x="181" y="121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0" y="121"/>
                    <a:pt x="127" y="124"/>
                    <a:pt x="127" y="127"/>
                  </a:cubicBezTo>
                  <a:cubicBezTo>
                    <a:pt x="127" y="131"/>
                    <a:pt x="130" y="134"/>
                    <a:pt x="134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199" y="134"/>
                    <a:pt x="214" y="119"/>
                    <a:pt x="214" y="101"/>
                  </a:cubicBezTo>
                  <a:cubicBezTo>
                    <a:pt x="214" y="84"/>
                    <a:pt x="203" y="71"/>
                    <a:pt x="187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69" name="Group 268"/>
          <p:cNvGrpSpPr/>
          <p:nvPr/>
        </p:nvGrpSpPr>
        <p:grpSpPr>
          <a:xfrm>
            <a:off x="5395914" y="2504144"/>
            <a:ext cx="317500" cy="198437"/>
            <a:chOff x="5395914" y="2903537"/>
            <a:chExt cx="317500" cy="198437"/>
          </a:xfrm>
          <a:solidFill>
            <a:schemeClr val="tx2"/>
          </a:solidFill>
        </p:grpSpPr>
        <p:sp>
          <p:nvSpPr>
            <p:cNvPr id="103" name="Freeform 74"/>
            <p:cNvSpPr>
              <a:spLocks noEditPoints="1"/>
            </p:cNvSpPr>
            <p:nvPr/>
          </p:nvSpPr>
          <p:spPr bwMode="auto">
            <a:xfrm>
              <a:off x="5395914" y="2903537"/>
              <a:ext cx="317500" cy="198437"/>
            </a:xfrm>
            <a:custGeom>
              <a:avLst/>
              <a:gdLst>
                <a:gd name="T0" fmla="*/ 187 w 215"/>
                <a:gd name="T1" fmla="*/ 68 h 134"/>
                <a:gd name="T2" fmla="*/ 114 w 215"/>
                <a:gd name="T3" fmla="*/ 0 h 134"/>
                <a:gd name="T4" fmla="*/ 41 w 215"/>
                <a:gd name="T5" fmla="*/ 54 h 134"/>
                <a:gd name="T6" fmla="*/ 40 w 215"/>
                <a:gd name="T7" fmla="*/ 54 h 134"/>
                <a:gd name="T8" fmla="*/ 0 w 215"/>
                <a:gd name="T9" fmla="*/ 94 h 134"/>
                <a:gd name="T10" fmla="*/ 40 w 215"/>
                <a:gd name="T11" fmla="*/ 134 h 134"/>
                <a:gd name="T12" fmla="*/ 181 w 215"/>
                <a:gd name="T13" fmla="*/ 134 h 134"/>
                <a:gd name="T14" fmla="*/ 215 w 215"/>
                <a:gd name="T15" fmla="*/ 100 h 134"/>
                <a:gd name="T16" fmla="*/ 187 w 215"/>
                <a:gd name="T17" fmla="*/ 68 h 134"/>
                <a:gd name="T18" fmla="*/ 181 w 215"/>
                <a:gd name="T19" fmla="*/ 121 h 134"/>
                <a:gd name="T20" fmla="*/ 40 w 215"/>
                <a:gd name="T21" fmla="*/ 121 h 134"/>
                <a:gd name="T22" fmla="*/ 13 w 215"/>
                <a:gd name="T23" fmla="*/ 94 h 134"/>
                <a:gd name="T24" fmla="*/ 40 w 215"/>
                <a:gd name="T25" fmla="*/ 67 h 134"/>
                <a:gd name="T26" fmla="*/ 47 w 215"/>
                <a:gd name="T27" fmla="*/ 67 h 134"/>
                <a:gd name="T28" fmla="*/ 53 w 215"/>
                <a:gd name="T29" fmla="*/ 61 h 134"/>
                <a:gd name="T30" fmla="*/ 114 w 215"/>
                <a:gd name="T31" fmla="*/ 13 h 134"/>
                <a:gd name="T32" fmla="*/ 174 w 215"/>
                <a:gd name="T33" fmla="*/ 74 h 134"/>
                <a:gd name="T34" fmla="*/ 181 w 215"/>
                <a:gd name="T35" fmla="*/ 80 h 134"/>
                <a:gd name="T36" fmla="*/ 201 w 215"/>
                <a:gd name="T37" fmla="*/ 100 h 134"/>
                <a:gd name="T38" fmla="*/ 181 w 215"/>
                <a:gd name="T39" fmla="*/ 12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34">
                  <a:moveTo>
                    <a:pt x="187" y="68"/>
                  </a:moveTo>
                  <a:cubicBezTo>
                    <a:pt x="184" y="30"/>
                    <a:pt x="153" y="0"/>
                    <a:pt x="114" y="0"/>
                  </a:cubicBezTo>
                  <a:cubicBezTo>
                    <a:pt x="80" y="0"/>
                    <a:pt x="50" y="22"/>
                    <a:pt x="41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199" y="134"/>
                    <a:pt x="215" y="119"/>
                    <a:pt x="215" y="100"/>
                  </a:cubicBezTo>
                  <a:cubicBezTo>
                    <a:pt x="215" y="84"/>
                    <a:pt x="203" y="71"/>
                    <a:pt x="187" y="68"/>
                  </a:cubicBezTo>
                  <a:close/>
                  <a:moveTo>
                    <a:pt x="181" y="121"/>
                  </a:moveTo>
                  <a:cubicBezTo>
                    <a:pt x="40" y="121"/>
                    <a:pt x="40" y="121"/>
                    <a:pt x="40" y="121"/>
                  </a:cubicBezTo>
                  <a:cubicBezTo>
                    <a:pt x="25" y="121"/>
                    <a:pt x="13" y="109"/>
                    <a:pt x="13" y="94"/>
                  </a:cubicBezTo>
                  <a:cubicBezTo>
                    <a:pt x="13" y="79"/>
                    <a:pt x="25" y="67"/>
                    <a:pt x="40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3" y="61"/>
                  </a:cubicBezTo>
                  <a:cubicBezTo>
                    <a:pt x="59" y="34"/>
                    <a:pt x="84" y="13"/>
                    <a:pt x="114" y="13"/>
                  </a:cubicBezTo>
                  <a:cubicBezTo>
                    <a:pt x="147" y="13"/>
                    <a:pt x="174" y="40"/>
                    <a:pt x="174" y="74"/>
                  </a:cubicBezTo>
                  <a:cubicBezTo>
                    <a:pt x="174" y="77"/>
                    <a:pt x="177" y="80"/>
                    <a:pt x="181" y="80"/>
                  </a:cubicBezTo>
                  <a:cubicBezTo>
                    <a:pt x="192" y="80"/>
                    <a:pt x="201" y="89"/>
                    <a:pt x="201" y="100"/>
                  </a:cubicBezTo>
                  <a:cubicBezTo>
                    <a:pt x="201" y="112"/>
                    <a:pt x="192" y="121"/>
                    <a:pt x="181" y="1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4" name="Freeform 75"/>
            <p:cNvSpPr>
              <a:spLocks/>
            </p:cNvSpPr>
            <p:nvPr/>
          </p:nvSpPr>
          <p:spPr bwMode="auto">
            <a:xfrm>
              <a:off x="5522914" y="2981325"/>
              <a:ext cx="73025" cy="69850"/>
            </a:xfrm>
            <a:custGeom>
              <a:avLst/>
              <a:gdLst>
                <a:gd name="T0" fmla="*/ 46 w 49"/>
                <a:gd name="T1" fmla="*/ 3 h 47"/>
                <a:gd name="T2" fmla="*/ 37 w 49"/>
                <a:gd name="T3" fmla="*/ 3 h 47"/>
                <a:gd name="T4" fmla="*/ 25 w 49"/>
                <a:gd name="T5" fmla="*/ 15 h 47"/>
                <a:gd name="T6" fmla="*/ 13 w 49"/>
                <a:gd name="T7" fmla="*/ 3 h 47"/>
                <a:gd name="T8" fmla="*/ 3 w 49"/>
                <a:gd name="T9" fmla="*/ 3 h 47"/>
                <a:gd name="T10" fmla="*/ 3 w 49"/>
                <a:gd name="T11" fmla="*/ 12 h 47"/>
                <a:gd name="T12" fmla="*/ 15 w 49"/>
                <a:gd name="T13" fmla="*/ 24 h 47"/>
                <a:gd name="T14" fmla="*/ 3 w 49"/>
                <a:gd name="T15" fmla="*/ 36 h 47"/>
                <a:gd name="T16" fmla="*/ 3 w 49"/>
                <a:gd name="T17" fmla="*/ 46 h 47"/>
                <a:gd name="T18" fmla="*/ 8 w 49"/>
                <a:gd name="T19" fmla="*/ 47 h 47"/>
                <a:gd name="T20" fmla="*/ 13 w 49"/>
                <a:gd name="T21" fmla="*/ 46 h 47"/>
                <a:gd name="T22" fmla="*/ 25 w 49"/>
                <a:gd name="T23" fmla="*/ 34 h 47"/>
                <a:gd name="T24" fmla="*/ 37 w 49"/>
                <a:gd name="T25" fmla="*/ 46 h 47"/>
                <a:gd name="T26" fmla="*/ 41 w 49"/>
                <a:gd name="T27" fmla="*/ 47 h 47"/>
                <a:gd name="T28" fmla="*/ 46 w 49"/>
                <a:gd name="T29" fmla="*/ 46 h 47"/>
                <a:gd name="T30" fmla="*/ 46 w 49"/>
                <a:gd name="T31" fmla="*/ 36 h 47"/>
                <a:gd name="T32" fmla="*/ 34 w 49"/>
                <a:gd name="T33" fmla="*/ 24 h 47"/>
                <a:gd name="T34" fmla="*/ 46 w 49"/>
                <a:gd name="T35" fmla="*/ 12 h 47"/>
                <a:gd name="T36" fmla="*/ 46 w 49"/>
                <a:gd name="T37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" h="47">
                  <a:moveTo>
                    <a:pt x="46" y="3"/>
                  </a:moveTo>
                  <a:cubicBezTo>
                    <a:pt x="43" y="0"/>
                    <a:pt x="39" y="0"/>
                    <a:pt x="37" y="3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0" y="0"/>
                    <a:pt x="6" y="0"/>
                    <a:pt x="3" y="3"/>
                  </a:cubicBezTo>
                  <a:cubicBezTo>
                    <a:pt x="0" y="5"/>
                    <a:pt x="0" y="9"/>
                    <a:pt x="3" y="12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0" y="39"/>
                    <a:pt x="0" y="43"/>
                    <a:pt x="3" y="46"/>
                  </a:cubicBezTo>
                  <a:cubicBezTo>
                    <a:pt x="4" y="47"/>
                    <a:pt x="6" y="47"/>
                    <a:pt x="8" y="47"/>
                  </a:cubicBezTo>
                  <a:cubicBezTo>
                    <a:pt x="9" y="47"/>
                    <a:pt x="11" y="47"/>
                    <a:pt x="13" y="46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8" y="47"/>
                    <a:pt x="40" y="47"/>
                    <a:pt x="41" y="47"/>
                  </a:cubicBezTo>
                  <a:cubicBezTo>
                    <a:pt x="43" y="47"/>
                    <a:pt x="45" y="47"/>
                    <a:pt x="46" y="46"/>
                  </a:cubicBezTo>
                  <a:cubicBezTo>
                    <a:pt x="49" y="43"/>
                    <a:pt x="49" y="39"/>
                    <a:pt x="46" y="36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9"/>
                    <a:pt x="49" y="5"/>
                    <a:pt x="4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5886451" y="2504144"/>
            <a:ext cx="317500" cy="198437"/>
            <a:chOff x="5886451" y="2903537"/>
            <a:chExt cx="317500" cy="198437"/>
          </a:xfrm>
          <a:solidFill>
            <a:schemeClr val="tx2"/>
          </a:solidFill>
        </p:grpSpPr>
        <p:sp>
          <p:nvSpPr>
            <p:cNvPr id="105" name="Freeform 76"/>
            <p:cNvSpPr>
              <a:spLocks noEditPoints="1"/>
            </p:cNvSpPr>
            <p:nvPr/>
          </p:nvSpPr>
          <p:spPr bwMode="auto">
            <a:xfrm>
              <a:off x="5886451" y="2903537"/>
              <a:ext cx="317500" cy="198437"/>
            </a:xfrm>
            <a:custGeom>
              <a:avLst/>
              <a:gdLst>
                <a:gd name="T0" fmla="*/ 40 w 215"/>
                <a:gd name="T1" fmla="*/ 134 h 134"/>
                <a:gd name="T2" fmla="*/ 181 w 215"/>
                <a:gd name="T3" fmla="*/ 134 h 134"/>
                <a:gd name="T4" fmla="*/ 215 w 215"/>
                <a:gd name="T5" fmla="*/ 100 h 134"/>
                <a:gd name="T6" fmla="*/ 188 w 215"/>
                <a:gd name="T7" fmla="*/ 68 h 134"/>
                <a:gd name="T8" fmla="*/ 114 w 215"/>
                <a:gd name="T9" fmla="*/ 0 h 134"/>
                <a:gd name="T10" fmla="*/ 42 w 215"/>
                <a:gd name="T11" fmla="*/ 54 h 134"/>
                <a:gd name="T12" fmla="*/ 40 w 215"/>
                <a:gd name="T13" fmla="*/ 54 h 134"/>
                <a:gd name="T14" fmla="*/ 0 w 215"/>
                <a:gd name="T15" fmla="*/ 94 h 134"/>
                <a:gd name="T16" fmla="*/ 40 w 215"/>
                <a:gd name="T17" fmla="*/ 134 h 134"/>
                <a:gd name="T18" fmla="*/ 40 w 215"/>
                <a:gd name="T19" fmla="*/ 67 h 134"/>
                <a:gd name="T20" fmla="*/ 47 w 215"/>
                <a:gd name="T21" fmla="*/ 67 h 134"/>
                <a:gd name="T22" fmla="*/ 54 w 215"/>
                <a:gd name="T23" fmla="*/ 61 h 134"/>
                <a:gd name="T24" fmla="*/ 114 w 215"/>
                <a:gd name="T25" fmla="*/ 13 h 134"/>
                <a:gd name="T26" fmla="*/ 174 w 215"/>
                <a:gd name="T27" fmla="*/ 74 h 134"/>
                <a:gd name="T28" fmla="*/ 181 w 215"/>
                <a:gd name="T29" fmla="*/ 80 h 134"/>
                <a:gd name="T30" fmla="*/ 201 w 215"/>
                <a:gd name="T31" fmla="*/ 100 h 134"/>
                <a:gd name="T32" fmla="*/ 181 w 215"/>
                <a:gd name="T33" fmla="*/ 121 h 134"/>
                <a:gd name="T34" fmla="*/ 40 w 215"/>
                <a:gd name="T35" fmla="*/ 121 h 134"/>
                <a:gd name="T36" fmla="*/ 13 w 215"/>
                <a:gd name="T37" fmla="*/ 94 h 134"/>
                <a:gd name="T38" fmla="*/ 40 w 215"/>
                <a:gd name="T39" fmla="*/ 6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5" h="134">
                  <a:moveTo>
                    <a:pt x="40" y="134"/>
                  </a:moveTo>
                  <a:cubicBezTo>
                    <a:pt x="181" y="134"/>
                    <a:pt x="181" y="134"/>
                    <a:pt x="181" y="134"/>
                  </a:cubicBezTo>
                  <a:cubicBezTo>
                    <a:pt x="200" y="134"/>
                    <a:pt x="215" y="119"/>
                    <a:pt x="215" y="100"/>
                  </a:cubicBezTo>
                  <a:cubicBezTo>
                    <a:pt x="215" y="84"/>
                    <a:pt x="203" y="71"/>
                    <a:pt x="188" y="68"/>
                  </a:cubicBezTo>
                  <a:cubicBezTo>
                    <a:pt x="184" y="30"/>
                    <a:pt x="153" y="0"/>
                    <a:pt x="114" y="0"/>
                  </a:cubicBezTo>
                  <a:cubicBezTo>
                    <a:pt x="80" y="0"/>
                    <a:pt x="50" y="22"/>
                    <a:pt x="42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18" y="54"/>
                    <a:pt x="0" y="72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  <a:moveTo>
                    <a:pt x="40" y="67"/>
                  </a:moveTo>
                  <a:cubicBezTo>
                    <a:pt x="47" y="67"/>
                    <a:pt x="47" y="67"/>
                    <a:pt x="47" y="67"/>
                  </a:cubicBezTo>
                  <a:cubicBezTo>
                    <a:pt x="50" y="67"/>
                    <a:pt x="53" y="65"/>
                    <a:pt x="54" y="61"/>
                  </a:cubicBezTo>
                  <a:cubicBezTo>
                    <a:pt x="59" y="34"/>
                    <a:pt x="84" y="13"/>
                    <a:pt x="114" y="13"/>
                  </a:cubicBezTo>
                  <a:cubicBezTo>
                    <a:pt x="147" y="13"/>
                    <a:pt x="174" y="40"/>
                    <a:pt x="174" y="74"/>
                  </a:cubicBezTo>
                  <a:cubicBezTo>
                    <a:pt x="174" y="77"/>
                    <a:pt x="177" y="80"/>
                    <a:pt x="181" y="80"/>
                  </a:cubicBezTo>
                  <a:cubicBezTo>
                    <a:pt x="192" y="80"/>
                    <a:pt x="201" y="89"/>
                    <a:pt x="201" y="100"/>
                  </a:cubicBezTo>
                  <a:cubicBezTo>
                    <a:pt x="201" y="112"/>
                    <a:pt x="192" y="121"/>
                    <a:pt x="181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25" y="121"/>
                    <a:pt x="13" y="109"/>
                    <a:pt x="13" y="94"/>
                  </a:cubicBezTo>
                  <a:cubicBezTo>
                    <a:pt x="13" y="79"/>
                    <a:pt x="25" y="67"/>
                    <a:pt x="40" y="6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6" name="Freeform 77"/>
            <p:cNvSpPr>
              <a:spLocks/>
            </p:cNvSpPr>
            <p:nvPr/>
          </p:nvSpPr>
          <p:spPr bwMode="auto">
            <a:xfrm>
              <a:off x="5994401" y="2981325"/>
              <a:ext cx="101600" cy="69850"/>
            </a:xfrm>
            <a:custGeom>
              <a:avLst/>
              <a:gdLst>
                <a:gd name="T0" fmla="*/ 23 w 69"/>
                <a:gd name="T1" fmla="*/ 46 h 47"/>
                <a:gd name="T2" fmla="*/ 28 w 69"/>
                <a:gd name="T3" fmla="*/ 47 h 47"/>
                <a:gd name="T4" fmla="*/ 32 w 69"/>
                <a:gd name="T5" fmla="*/ 46 h 47"/>
                <a:gd name="T6" fmla="*/ 66 w 69"/>
                <a:gd name="T7" fmla="*/ 12 h 47"/>
                <a:gd name="T8" fmla="*/ 66 w 69"/>
                <a:gd name="T9" fmla="*/ 3 h 47"/>
                <a:gd name="T10" fmla="*/ 56 w 69"/>
                <a:gd name="T11" fmla="*/ 3 h 47"/>
                <a:gd name="T12" fmla="*/ 28 w 69"/>
                <a:gd name="T13" fmla="*/ 31 h 47"/>
                <a:gd name="T14" fmla="*/ 12 w 69"/>
                <a:gd name="T15" fmla="*/ 16 h 47"/>
                <a:gd name="T16" fmla="*/ 3 w 69"/>
                <a:gd name="T17" fmla="*/ 16 h 47"/>
                <a:gd name="T18" fmla="*/ 3 w 69"/>
                <a:gd name="T19" fmla="*/ 25 h 47"/>
                <a:gd name="T20" fmla="*/ 23 w 69"/>
                <a:gd name="T2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47">
                  <a:moveTo>
                    <a:pt x="23" y="46"/>
                  </a:moveTo>
                  <a:cubicBezTo>
                    <a:pt x="24" y="47"/>
                    <a:pt x="26" y="47"/>
                    <a:pt x="28" y="47"/>
                  </a:cubicBezTo>
                  <a:cubicBezTo>
                    <a:pt x="29" y="47"/>
                    <a:pt x="31" y="47"/>
                    <a:pt x="32" y="4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9" y="9"/>
                    <a:pt x="69" y="5"/>
                    <a:pt x="66" y="3"/>
                  </a:cubicBezTo>
                  <a:cubicBezTo>
                    <a:pt x="63" y="0"/>
                    <a:pt x="59" y="0"/>
                    <a:pt x="56" y="3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0" y="13"/>
                    <a:pt x="5" y="13"/>
                    <a:pt x="3" y="16"/>
                  </a:cubicBezTo>
                  <a:cubicBezTo>
                    <a:pt x="0" y="19"/>
                    <a:pt x="0" y="23"/>
                    <a:pt x="3" y="25"/>
                  </a:cubicBezTo>
                  <a:lnTo>
                    <a:pt x="23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3" name="Group 282"/>
          <p:cNvGrpSpPr/>
          <p:nvPr/>
        </p:nvGrpSpPr>
        <p:grpSpPr>
          <a:xfrm>
            <a:off x="1473201" y="3024844"/>
            <a:ext cx="317500" cy="138112"/>
            <a:chOff x="1473201" y="3424237"/>
            <a:chExt cx="317500" cy="138112"/>
          </a:xfrm>
          <a:solidFill>
            <a:schemeClr val="tx2"/>
          </a:solidFill>
        </p:grpSpPr>
        <p:sp>
          <p:nvSpPr>
            <p:cNvPr id="107" name="Freeform 78"/>
            <p:cNvSpPr>
              <a:spLocks noEditPoints="1"/>
            </p:cNvSpPr>
            <p:nvPr/>
          </p:nvSpPr>
          <p:spPr bwMode="auto">
            <a:xfrm>
              <a:off x="1473201" y="3424237"/>
              <a:ext cx="317500" cy="138112"/>
            </a:xfrm>
            <a:custGeom>
              <a:avLst/>
              <a:gdLst>
                <a:gd name="T0" fmla="*/ 0 w 215"/>
                <a:gd name="T1" fmla="*/ 87 h 94"/>
                <a:gd name="T2" fmla="*/ 7 w 215"/>
                <a:gd name="T3" fmla="*/ 94 h 94"/>
                <a:gd name="T4" fmla="*/ 201 w 215"/>
                <a:gd name="T5" fmla="*/ 94 h 94"/>
                <a:gd name="T6" fmla="*/ 208 w 215"/>
                <a:gd name="T7" fmla="*/ 87 h 94"/>
                <a:gd name="T8" fmla="*/ 208 w 215"/>
                <a:gd name="T9" fmla="*/ 74 h 94"/>
                <a:gd name="T10" fmla="*/ 215 w 215"/>
                <a:gd name="T11" fmla="*/ 74 h 94"/>
                <a:gd name="T12" fmla="*/ 215 w 215"/>
                <a:gd name="T13" fmla="*/ 20 h 94"/>
                <a:gd name="T14" fmla="*/ 208 w 215"/>
                <a:gd name="T15" fmla="*/ 20 h 94"/>
                <a:gd name="T16" fmla="*/ 208 w 215"/>
                <a:gd name="T17" fmla="*/ 7 h 94"/>
                <a:gd name="T18" fmla="*/ 201 w 215"/>
                <a:gd name="T19" fmla="*/ 0 h 94"/>
                <a:gd name="T20" fmla="*/ 7 w 215"/>
                <a:gd name="T21" fmla="*/ 0 h 94"/>
                <a:gd name="T22" fmla="*/ 0 w 215"/>
                <a:gd name="T23" fmla="*/ 7 h 94"/>
                <a:gd name="T24" fmla="*/ 0 w 215"/>
                <a:gd name="T25" fmla="*/ 87 h 94"/>
                <a:gd name="T26" fmla="*/ 13 w 215"/>
                <a:gd name="T27" fmla="*/ 14 h 94"/>
                <a:gd name="T28" fmla="*/ 194 w 215"/>
                <a:gd name="T29" fmla="*/ 14 h 94"/>
                <a:gd name="T30" fmla="*/ 194 w 215"/>
                <a:gd name="T31" fmla="*/ 81 h 94"/>
                <a:gd name="T32" fmla="*/ 13 w 215"/>
                <a:gd name="T33" fmla="*/ 81 h 94"/>
                <a:gd name="T34" fmla="*/ 13 w 215"/>
                <a:gd name="T35" fmla="*/ 1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94">
                  <a:moveTo>
                    <a:pt x="0" y="87"/>
                  </a:moveTo>
                  <a:cubicBezTo>
                    <a:pt x="0" y="91"/>
                    <a:pt x="3" y="94"/>
                    <a:pt x="7" y="94"/>
                  </a:cubicBezTo>
                  <a:cubicBezTo>
                    <a:pt x="201" y="94"/>
                    <a:pt x="201" y="94"/>
                    <a:pt x="201" y="94"/>
                  </a:cubicBezTo>
                  <a:cubicBezTo>
                    <a:pt x="205" y="94"/>
                    <a:pt x="208" y="91"/>
                    <a:pt x="208" y="87"/>
                  </a:cubicBezTo>
                  <a:cubicBezTo>
                    <a:pt x="208" y="74"/>
                    <a:pt x="208" y="74"/>
                    <a:pt x="208" y="74"/>
                  </a:cubicBezTo>
                  <a:cubicBezTo>
                    <a:pt x="215" y="74"/>
                    <a:pt x="215" y="74"/>
                    <a:pt x="215" y="74"/>
                  </a:cubicBezTo>
                  <a:cubicBezTo>
                    <a:pt x="215" y="20"/>
                    <a:pt x="215" y="20"/>
                    <a:pt x="215" y="20"/>
                  </a:cubicBezTo>
                  <a:cubicBezTo>
                    <a:pt x="208" y="20"/>
                    <a:pt x="208" y="20"/>
                    <a:pt x="208" y="20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208" y="3"/>
                    <a:pt x="205" y="0"/>
                    <a:pt x="20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lnTo>
                    <a:pt x="0" y="87"/>
                  </a:lnTo>
                  <a:close/>
                  <a:moveTo>
                    <a:pt x="13" y="14"/>
                  </a:moveTo>
                  <a:cubicBezTo>
                    <a:pt x="194" y="14"/>
                    <a:pt x="194" y="14"/>
                    <a:pt x="194" y="14"/>
                  </a:cubicBezTo>
                  <a:cubicBezTo>
                    <a:pt x="194" y="81"/>
                    <a:pt x="194" y="81"/>
                    <a:pt x="194" y="81"/>
                  </a:cubicBezTo>
                  <a:cubicBezTo>
                    <a:pt x="13" y="81"/>
                    <a:pt x="13" y="81"/>
                    <a:pt x="13" y="81"/>
                  </a:cubicBezTo>
                  <a:lnTo>
                    <a:pt x="13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8" name="Freeform 79"/>
            <p:cNvSpPr>
              <a:spLocks/>
            </p:cNvSpPr>
            <p:nvPr/>
          </p:nvSpPr>
          <p:spPr bwMode="auto">
            <a:xfrm>
              <a:off x="1512889" y="3452812"/>
              <a:ext cx="19050" cy="80962"/>
            </a:xfrm>
            <a:custGeom>
              <a:avLst/>
              <a:gdLst>
                <a:gd name="T0" fmla="*/ 6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6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6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6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09" name="Freeform 80"/>
            <p:cNvSpPr>
              <a:spLocks/>
            </p:cNvSpPr>
            <p:nvPr/>
          </p:nvSpPr>
          <p:spPr bwMode="auto">
            <a:xfrm>
              <a:off x="1543051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2" name="Group 281"/>
          <p:cNvGrpSpPr/>
          <p:nvPr/>
        </p:nvGrpSpPr>
        <p:grpSpPr>
          <a:xfrm>
            <a:off x="1963739" y="3024844"/>
            <a:ext cx="317500" cy="138112"/>
            <a:chOff x="1963739" y="3424237"/>
            <a:chExt cx="317500" cy="138112"/>
          </a:xfrm>
          <a:solidFill>
            <a:schemeClr val="tx2"/>
          </a:solidFill>
        </p:grpSpPr>
        <p:sp>
          <p:nvSpPr>
            <p:cNvPr id="110" name="Freeform 81"/>
            <p:cNvSpPr>
              <a:spLocks noEditPoints="1"/>
            </p:cNvSpPr>
            <p:nvPr/>
          </p:nvSpPr>
          <p:spPr bwMode="auto">
            <a:xfrm>
              <a:off x="1963739" y="3424237"/>
              <a:ext cx="317500" cy="138112"/>
            </a:xfrm>
            <a:custGeom>
              <a:avLst/>
              <a:gdLst>
                <a:gd name="T0" fmla="*/ 208 w 215"/>
                <a:gd name="T1" fmla="*/ 7 h 94"/>
                <a:gd name="T2" fmla="*/ 201 w 215"/>
                <a:gd name="T3" fmla="*/ 0 h 94"/>
                <a:gd name="T4" fmla="*/ 7 w 215"/>
                <a:gd name="T5" fmla="*/ 0 h 94"/>
                <a:gd name="T6" fmla="*/ 0 w 215"/>
                <a:gd name="T7" fmla="*/ 7 h 94"/>
                <a:gd name="T8" fmla="*/ 0 w 215"/>
                <a:gd name="T9" fmla="*/ 87 h 94"/>
                <a:gd name="T10" fmla="*/ 7 w 215"/>
                <a:gd name="T11" fmla="*/ 94 h 94"/>
                <a:gd name="T12" fmla="*/ 201 w 215"/>
                <a:gd name="T13" fmla="*/ 94 h 94"/>
                <a:gd name="T14" fmla="*/ 208 w 215"/>
                <a:gd name="T15" fmla="*/ 87 h 94"/>
                <a:gd name="T16" fmla="*/ 208 w 215"/>
                <a:gd name="T17" fmla="*/ 74 h 94"/>
                <a:gd name="T18" fmla="*/ 215 w 215"/>
                <a:gd name="T19" fmla="*/ 74 h 94"/>
                <a:gd name="T20" fmla="*/ 215 w 215"/>
                <a:gd name="T21" fmla="*/ 20 h 94"/>
                <a:gd name="T22" fmla="*/ 208 w 215"/>
                <a:gd name="T23" fmla="*/ 20 h 94"/>
                <a:gd name="T24" fmla="*/ 208 w 215"/>
                <a:gd name="T25" fmla="*/ 7 h 94"/>
                <a:gd name="T26" fmla="*/ 195 w 215"/>
                <a:gd name="T27" fmla="*/ 81 h 94"/>
                <a:gd name="T28" fmla="*/ 13 w 215"/>
                <a:gd name="T29" fmla="*/ 81 h 94"/>
                <a:gd name="T30" fmla="*/ 13 w 215"/>
                <a:gd name="T31" fmla="*/ 14 h 94"/>
                <a:gd name="T32" fmla="*/ 195 w 215"/>
                <a:gd name="T33" fmla="*/ 14 h 94"/>
                <a:gd name="T34" fmla="*/ 195 w 215"/>
                <a:gd name="T35" fmla="*/ 8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94">
                  <a:moveTo>
                    <a:pt x="208" y="7"/>
                  </a:moveTo>
                  <a:cubicBezTo>
                    <a:pt x="208" y="3"/>
                    <a:pt x="205" y="0"/>
                    <a:pt x="20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201" y="94"/>
                    <a:pt x="201" y="94"/>
                    <a:pt x="201" y="94"/>
                  </a:cubicBezTo>
                  <a:cubicBezTo>
                    <a:pt x="205" y="94"/>
                    <a:pt x="208" y="91"/>
                    <a:pt x="208" y="87"/>
                  </a:cubicBezTo>
                  <a:cubicBezTo>
                    <a:pt x="208" y="74"/>
                    <a:pt x="208" y="74"/>
                    <a:pt x="208" y="74"/>
                  </a:cubicBezTo>
                  <a:cubicBezTo>
                    <a:pt x="215" y="74"/>
                    <a:pt x="215" y="74"/>
                    <a:pt x="215" y="74"/>
                  </a:cubicBezTo>
                  <a:cubicBezTo>
                    <a:pt x="215" y="20"/>
                    <a:pt x="215" y="20"/>
                    <a:pt x="215" y="20"/>
                  </a:cubicBezTo>
                  <a:cubicBezTo>
                    <a:pt x="208" y="20"/>
                    <a:pt x="208" y="20"/>
                    <a:pt x="208" y="20"/>
                  </a:cubicBezTo>
                  <a:lnTo>
                    <a:pt x="208" y="7"/>
                  </a:lnTo>
                  <a:close/>
                  <a:moveTo>
                    <a:pt x="195" y="81"/>
                  </a:moveTo>
                  <a:cubicBezTo>
                    <a:pt x="13" y="81"/>
                    <a:pt x="13" y="81"/>
                    <a:pt x="13" y="81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95" y="14"/>
                    <a:pt x="195" y="14"/>
                    <a:pt x="195" y="14"/>
                  </a:cubicBezTo>
                  <a:lnTo>
                    <a:pt x="195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1" name="Freeform 82"/>
            <p:cNvSpPr>
              <a:spLocks/>
            </p:cNvSpPr>
            <p:nvPr/>
          </p:nvSpPr>
          <p:spPr bwMode="auto">
            <a:xfrm>
              <a:off x="2003426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2" name="Freeform 83"/>
            <p:cNvSpPr>
              <a:spLocks/>
            </p:cNvSpPr>
            <p:nvPr/>
          </p:nvSpPr>
          <p:spPr bwMode="auto">
            <a:xfrm>
              <a:off x="2032001" y="3452812"/>
              <a:ext cx="20638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3" name="Freeform 84"/>
            <p:cNvSpPr>
              <a:spLocks/>
            </p:cNvSpPr>
            <p:nvPr/>
          </p:nvSpPr>
          <p:spPr bwMode="auto">
            <a:xfrm>
              <a:off x="2062164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4" name="Freeform 85"/>
            <p:cNvSpPr>
              <a:spLocks/>
            </p:cNvSpPr>
            <p:nvPr/>
          </p:nvSpPr>
          <p:spPr bwMode="auto">
            <a:xfrm>
              <a:off x="2092326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1" name="Group 280"/>
          <p:cNvGrpSpPr/>
          <p:nvPr/>
        </p:nvGrpSpPr>
        <p:grpSpPr>
          <a:xfrm>
            <a:off x="2452689" y="3024844"/>
            <a:ext cx="317500" cy="138112"/>
            <a:chOff x="2452689" y="3424237"/>
            <a:chExt cx="317500" cy="138112"/>
          </a:xfrm>
          <a:solidFill>
            <a:schemeClr val="tx2"/>
          </a:solidFill>
        </p:grpSpPr>
        <p:sp>
          <p:nvSpPr>
            <p:cNvPr id="115" name="Freeform 86"/>
            <p:cNvSpPr>
              <a:spLocks noEditPoints="1"/>
            </p:cNvSpPr>
            <p:nvPr/>
          </p:nvSpPr>
          <p:spPr bwMode="auto">
            <a:xfrm>
              <a:off x="2452689" y="3424237"/>
              <a:ext cx="317500" cy="138112"/>
            </a:xfrm>
            <a:custGeom>
              <a:avLst/>
              <a:gdLst>
                <a:gd name="T0" fmla="*/ 0 w 215"/>
                <a:gd name="T1" fmla="*/ 87 h 94"/>
                <a:gd name="T2" fmla="*/ 7 w 215"/>
                <a:gd name="T3" fmla="*/ 94 h 94"/>
                <a:gd name="T4" fmla="*/ 201 w 215"/>
                <a:gd name="T5" fmla="*/ 94 h 94"/>
                <a:gd name="T6" fmla="*/ 208 w 215"/>
                <a:gd name="T7" fmla="*/ 87 h 94"/>
                <a:gd name="T8" fmla="*/ 208 w 215"/>
                <a:gd name="T9" fmla="*/ 74 h 94"/>
                <a:gd name="T10" fmla="*/ 215 w 215"/>
                <a:gd name="T11" fmla="*/ 74 h 94"/>
                <a:gd name="T12" fmla="*/ 215 w 215"/>
                <a:gd name="T13" fmla="*/ 20 h 94"/>
                <a:gd name="T14" fmla="*/ 208 w 215"/>
                <a:gd name="T15" fmla="*/ 20 h 94"/>
                <a:gd name="T16" fmla="*/ 208 w 215"/>
                <a:gd name="T17" fmla="*/ 7 h 94"/>
                <a:gd name="T18" fmla="*/ 201 w 215"/>
                <a:gd name="T19" fmla="*/ 0 h 94"/>
                <a:gd name="T20" fmla="*/ 7 w 215"/>
                <a:gd name="T21" fmla="*/ 0 h 94"/>
                <a:gd name="T22" fmla="*/ 0 w 215"/>
                <a:gd name="T23" fmla="*/ 7 h 94"/>
                <a:gd name="T24" fmla="*/ 0 w 215"/>
                <a:gd name="T25" fmla="*/ 87 h 94"/>
                <a:gd name="T26" fmla="*/ 14 w 215"/>
                <a:gd name="T27" fmla="*/ 14 h 94"/>
                <a:gd name="T28" fmla="*/ 195 w 215"/>
                <a:gd name="T29" fmla="*/ 14 h 94"/>
                <a:gd name="T30" fmla="*/ 195 w 215"/>
                <a:gd name="T31" fmla="*/ 81 h 94"/>
                <a:gd name="T32" fmla="*/ 14 w 215"/>
                <a:gd name="T33" fmla="*/ 81 h 94"/>
                <a:gd name="T34" fmla="*/ 14 w 215"/>
                <a:gd name="T35" fmla="*/ 1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94">
                  <a:moveTo>
                    <a:pt x="0" y="87"/>
                  </a:moveTo>
                  <a:cubicBezTo>
                    <a:pt x="0" y="91"/>
                    <a:pt x="3" y="94"/>
                    <a:pt x="7" y="94"/>
                  </a:cubicBezTo>
                  <a:cubicBezTo>
                    <a:pt x="201" y="94"/>
                    <a:pt x="201" y="94"/>
                    <a:pt x="201" y="94"/>
                  </a:cubicBezTo>
                  <a:cubicBezTo>
                    <a:pt x="205" y="94"/>
                    <a:pt x="208" y="91"/>
                    <a:pt x="208" y="87"/>
                  </a:cubicBezTo>
                  <a:cubicBezTo>
                    <a:pt x="208" y="74"/>
                    <a:pt x="208" y="74"/>
                    <a:pt x="208" y="74"/>
                  </a:cubicBezTo>
                  <a:cubicBezTo>
                    <a:pt x="215" y="74"/>
                    <a:pt x="215" y="74"/>
                    <a:pt x="215" y="74"/>
                  </a:cubicBezTo>
                  <a:cubicBezTo>
                    <a:pt x="215" y="20"/>
                    <a:pt x="215" y="20"/>
                    <a:pt x="215" y="20"/>
                  </a:cubicBezTo>
                  <a:cubicBezTo>
                    <a:pt x="208" y="20"/>
                    <a:pt x="208" y="20"/>
                    <a:pt x="208" y="20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208" y="3"/>
                    <a:pt x="205" y="0"/>
                    <a:pt x="20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lnTo>
                    <a:pt x="0" y="87"/>
                  </a:lnTo>
                  <a:close/>
                  <a:moveTo>
                    <a:pt x="14" y="14"/>
                  </a:moveTo>
                  <a:cubicBezTo>
                    <a:pt x="195" y="14"/>
                    <a:pt x="195" y="14"/>
                    <a:pt x="195" y="14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4" y="81"/>
                    <a:pt x="14" y="81"/>
                    <a:pt x="14" y="81"/>
                  </a:cubicBezTo>
                  <a:lnTo>
                    <a:pt x="14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6" name="Freeform 87"/>
            <p:cNvSpPr>
              <a:spLocks/>
            </p:cNvSpPr>
            <p:nvPr/>
          </p:nvSpPr>
          <p:spPr bwMode="auto">
            <a:xfrm>
              <a:off x="2493964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7" name="Freeform 88"/>
            <p:cNvSpPr>
              <a:spLocks/>
            </p:cNvSpPr>
            <p:nvPr/>
          </p:nvSpPr>
          <p:spPr bwMode="auto">
            <a:xfrm>
              <a:off x="2522539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8" name="Freeform 89"/>
            <p:cNvSpPr>
              <a:spLocks/>
            </p:cNvSpPr>
            <p:nvPr/>
          </p:nvSpPr>
          <p:spPr bwMode="auto">
            <a:xfrm>
              <a:off x="2552701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19" name="Freeform 90"/>
            <p:cNvSpPr>
              <a:spLocks/>
            </p:cNvSpPr>
            <p:nvPr/>
          </p:nvSpPr>
          <p:spPr bwMode="auto">
            <a:xfrm>
              <a:off x="2581276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0" name="Freeform 91"/>
            <p:cNvSpPr>
              <a:spLocks/>
            </p:cNvSpPr>
            <p:nvPr/>
          </p:nvSpPr>
          <p:spPr bwMode="auto">
            <a:xfrm>
              <a:off x="2611439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1" name="Freeform 92"/>
            <p:cNvSpPr>
              <a:spLocks/>
            </p:cNvSpPr>
            <p:nvPr/>
          </p:nvSpPr>
          <p:spPr bwMode="auto">
            <a:xfrm>
              <a:off x="2643189" y="3452812"/>
              <a:ext cx="19050" cy="80962"/>
            </a:xfrm>
            <a:custGeom>
              <a:avLst/>
              <a:gdLst>
                <a:gd name="T0" fmla="*/ 6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6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6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6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0" name="Group 279"/>
          <p:cNvGrpSpPr/>
          <p:nvPr/>
        </p:nvGrpSpPr>
        <p:grpSpPr>
          <a:xfrm>
            <a:off x="2943226" y="3024844"/>
            <a:ext cx="317500" cy="138112"/>
            <a:chOff x="2943226" y="3424237"/>
            <a:chExt cx="317500" cy="138112"/>
          </a:xfrm>
          <a:solidFill>
            <a:schemeClr val="tx2"/>
          </a:solidFill>
        </p:grpSpPr>
        <p:sp>
          <p:nvSpPr>
            <p:cNvPr id="122" name="Freeform 93"/>
            <p:cNvSpPr>
              <a:spLocks noEditPoints="1"/>
            </p:cNvSpPr>
            <p:nvPr/>
          </p:nvSpPr>
          <p:spPr bwMode="auto">
            <a:xfrm>
              <a:off x="2943226" y="3424237"/>
              <a:ext cx="317500" cy="138112"/>
            </a:xfrm>
            <a:custGeom>
              <a:avLst/>
              <a:gdLst>
                <a:gd name="T0" fmla="*/ 0 w 215"/>
                <a:gd name="T1" fmla="*/ 87 h 94"/>
                <a:gd name="T2" fmla="*/ 7 w 215"/>
                <a:gd name="T3" fmla="*/ 94 h 94"/>
                <a:gd name="T4" fmla="*/ 201 w 215"/>
                <a:gd name="T5" fmla="*/ 94 h 94"/>
                <a:gd name="T6" fmla="*/ 208 w 215"/>
                <a:gd name="T7" fmla="*/ 87 h 94"/>
                <a:gd name="T8" fmla="*/ 208 w 215"/>
                <a:gd name="T9" fmla="*/ 74 h 94"/>
                <a:gd name="T10" fmla="*/ 215 w 215"/>
                <a:gd name="T11" fmla="*/ 74 h 94"/>
                <a:gd name="T12" fmla="*/ 215 w 215"/>
                <a:gd name="T13" fmla="*/ 20 h 94"/>
                <a:gd name="T14" fmla="*/ 208 w 215"/>
                <a:gd name="T15" fmla="*/ 20 h 94"/>
                <a:gd name="T16" fmla="*/ 208 w 215"/>
                <a:gd name="T17" fmla="*/ 7 h 94"/>
                <a:gd name="T18" fmla="*/ 201 w 215"/>
                <a:gd name="T19" fmla="*/ 0 h 94"/>
                <a:gd name="T20" fmla="*/ 7 w 215"/>
                <a:gd name="T21" fmla="*/ 0 h 94"/>
                <a:gd name="T22" fmla="*/ 0 w 215"/>
                <a:gd name="T23" fmla="*/ 7 h 94"/>
                <a:gd name="T24" fmla="*/ 0 w 215"/>
                <a:gd name="T25" fmla="*/ 87 h 94"/>
                <a:gd name="T26" fmla="*/ 14 w 215"/>
                <a:gd name="T27" fmla="*/ 14 h 94"/>
                <a:gd name="T28" fmla="*/ 195 w 215"/>
                <a:gd name="T29" fmla="*/ 14 h 94"/>
                <a:gd name="T30" fmla="*/ 195 w 215"/>
                <a:gd name="T31" fmla="*/ 81 h 94"/>
                <a:gd name="T32" fmla="*/ 14 w 215"/>
                <a:gd name="T33" fmla="*/ 81 h 94"/>
                <a:gd name="T34" fmla="*/ 14 w 215"/>
                <a:gd name="T35" fmla="*/ 1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94">
                  <a:moveTo>
                    <a:pt x="0" y="87"/>
                  </a:moveTo>
                  <a:cubicBezTo>
                    <a:pt x="0" y="91"/>
                    <a:pt x="3" y="94"/>
                    <a:pt x="7" y="94"/>
                  </a:cubicBezTo>
                  <a:cubicBezTo>
                    <a:pt x="201" y="94"/>
                    <a:pt x="201" y="94"/>
                    <a:pt x="201" y="94"/>
                  </a:cubicBezTo>
                  <a:cubicBezTo>
                    <a:pt x="205" y="94"/>
                    <a:pt x="208" y="91"/>
                    <a:pt x="208" y="87"/>
                  </a:cubicBezTo>
                  <a:cubicBezTo>
                    <a:pt x="208" y="74"/>
                    <a:pt x="208" y="74"/>
                    <a:pt x="208" y="74"/>
                  </a:cubicBezTo>
                  <a:cubicBezTo>
                    <a:pt x="215" y="74"/>
                    <a:pt x="215" y="74"/>
                    <a:pt x="215" y="74"/>
                  </a:cubicBezTo>
                  <a:cubicBezTo>
                    <a:pt x="215" y="20"/>
                    <a:pt x="215" y="20"/>
                    <a:pt x="215" y="20"/>
                  </a:cubicBezTo>
                  <a:cubicBezTo>
                    <a:pt x="208" y="20"/>
                    <a:pt x="208" y="20"/>
                    <a:pt x="208" y="20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208" y="3"/>
                    <a:pt x="205" y="0"/>
                    <a:pt x="20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lnTo>
                    <a:pt x="0" y="87"/>
                  </a:lnTo>
                  <a:close/>
                  <a:moveTo>
                    <a:pt x="14" y="14"/>
                  </a:moveTo>
                  <a:cubicBezTo>
                    <a:pt x="195" y="14"/>
                    <a:pt x="195" y="14"/>
                    <a:pt x="195" y="14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4" y="81"/>
                    <a:pt x="14" y="81"/>
                    <a:pt x="14" y="81"/>
                  </a:cubicBezTo>
                  <a:lnTo>
                    <a:pt x="14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3" name="Freeform 94"/>
            <p:cNvSpPr>
              <a:spLocks/>
            </p:cNvSpPr>
            <p:nvPr/>
          </p:nvSpPr>
          <p:spPr bwMode="auto">
            <a:xfrm>
              <a:off x="2982914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4" name="Freeform 95"/>
            <p:cNvSpPr>
              <a:spLocks/>
            </p:cNvSpPr>
            <p:nvPr/>
          </p:nvSpPr>
          <p:spPr bwMode="auto">
            <a:xfrm>
              <a:off x="3013076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5" name="Freeform 96"/>
            <p:cNvSpPr>
              <a:spLocks/>
            </p:cNvSpPr>
            <p:nvPr/>
          </p:nvSpPr>
          <p:spPr bwMode="auto">
            <a:xfrm>
              <a:off x="3043239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6" name="Freeform 97"/>
            <p:cNvSpPr>
              <a:spLocks/>
            </p:cNvSpPr>
            <p:nvPr/>
          </p:nvSpPr>
          <p:spPr bwMode="auto">
            <a:xfrm>
              <a:off x="3071814" y="3452812"/>
              <a:ext cx="20638" cy="80962"/>
            </a:xfrm>
            <a:custGeom>
              <a:avLst/>
              <a:gdLst>
                <a:gd name="T0" fmla="*/ 7 w 14"/>
                <a:gd name="T1" fmla="*/ 0 h 54"/>
                <a:gd name="T2" fmla="*/ 0 w 14"/>
                <a:gd name="T3" fmla="*/ 7 h 54"/>
                <a:gd name="T4" fmla="*/ 0 w 14"/>
                <a:gd name="T5" fmla="*/ 47 h 54"/>
                <a:gd name="T6" fmla="*/ 7 w 14"/>
                <a:gd name="T7" fmla="*/ 54 h 54"/>
                <a:gd name="T8" fmla="*/ 14 w 14"/>
                <a:gd name="T9" fmla="*/ 47 h 54"/>
                <a:gd name="T10" fmla="*/ 14 w 14"/>
                <a:gd name="T11" fmla="*/ 7 h 54"/>
                <a:gd name="T12" fmla="*/ 7 w 1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1" y="54"/>
                    <a:pt x="14" y="51"/>
                    <a:pt x="14" y="4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7" name="Freeform 98"/>
            <p:cNvSpPr>
              <a:spLocks/>
            </p:cNvSpPr>
            <p:nvPr/>
          </p:nvSpPr>
          <p:spPr bwMode="auto">
            <a:xfrm>
              <a:off x="3103564" y="3452812"/>
              <a:ext cx="19050" cy="80962"/>
            </a:xfrm>
            <a:custGeom>
              <a:avLst/>
              <a:gdLst>
                <a:gd name="T0" fmla="*/ 6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6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6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6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8" name="Freeform 99"/>
            <p:cNvSpPr>
              <a:spLocks/>
            </p:cNvSpPr>
            <p:nvPr/>
          </p:nvSpPr>
          <p:spPr bwMode="auto">
            <a:xfrm>
              <a:off x="3132139" y="3452812"/>
              <a:ext cx="19050" cy="80962"/>
            </a:xfrm>
            <a:custGeom>
              <a:avLst/>
              <a:gdLst>
                <a:gd name="T0" fmla="*/ 6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6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6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6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9" name="Freeform 100"/>
            <p:cNvSpPr>
              <a:spLocks/>
            </p:cNvSpPr>
            <p:nvPr/>
          </p:nvSpPr>
          <p:spPr bwMode="auto">
            <a:xfrm>
              <a:off x="3162301" y="3452812"/>
              <a:ext cx="19050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0" name="Freeform 101"/>
            <p:cNvSpPr>
              <a:spLocks/>
            </p:cNvSpPr>
            <p:nvPr/>
          </p:nvSpPr>
          <p:spPr bwMode="auto">
            <a:xfrm>
              <a:off x="3190876" y="3452812"/>
              <a:ext cx="20638" cy="80962"/>
            </a:xfrm>
            <a:custGeom>
              <a:avLst/>
              <a:gdLst>
                <a:gd name="T0" fmla="*/ 7 w 13"/>
                <a:gd name="T1" fmla="*/ 0 h 54"/>
                <a:gd name="T2" fmla="*/ 0 w 13"/>
                <a:gd name="T3" fmla="*/ 7 h 54"/>
                <a:gd name="T4" fmla="*/ 0 w 13"/>
                <a:gd name="T5" fmla="*/ 47 h 54"/>
                <a:gd name="T6" fmla="*/ 7 w 13"/>
                <a:gd name="T7" fmla="*/ 54 h 54"/>
                <a:gd name="T8" fmla="*/ 13 w 13"/>
                <a:gd name="T9" fmla="*/ 47 h 54"/>
                <a:gd name="T10" fmla="*/ 13 w 13"/>
                <a:gd name="T11" fmla="*/ 7 h 54"/>
                <a:gd name="T12" fmla="*/ 7 w 13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1"/>
                    <a:pt x="3" y="54"/>
                    <a:pt x="7" y="54"/>
                  </a:cubicBezTo>
                  <a:cubicBezTo>
                    <a:pt x="10" y="54"/>
                    <a:pt x="13" y="51"/>
                    <a:pt x="13" y="4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31" name="Freeform 102"/>
          <p:cNvSpPr>
            <a:spLocks noEditPoints="1"/>
          </p:cNvSpPr>
          <p:nvPr/>
        </p:nvSpPr>
        <p:spPr bwMode="auto">
          <a:xfrm>
            <a:off x="1552576" y="3426482"/>
            <a:ext cx="158750" cy="317500"/>
          </a:xfrm>
          <a:custGeom>
            <a:avLst/>
            <a:gdLst>
              <a:gd name="T0" fmla="*/ 6 w 107"/>
              <a:gd name="T1" fmla="*/ 0 h 215"/>
              <a:gd name="T2" fmla="*/ 0 w 107"/>
              <a:gd name="T3" fmla="*/ 7 h 215"/>
              <a:gd name="T4" fmla="*/ 0 w 107"/>
              <a:gd name="T5" fmla="*/ 208 h 215"/>
              <a:gd name="T6" fmla="*/ 4 w 107"/>
              <a:gd name="T7" fmla="*/ 214 h 215"/>
              <a:gd name="T8" fmla="*/ 11 w 107"/>
              <a:gd name="T9" fmla="*/ 213 h 215"/>
              <a:gd name="T10" fmla="*/ 53 w 107"/>
              <a:gd name="T11" fmla="*/ 170 h 215"/>
              <a:gd name="T12" fmla="*/ 95 w 107"/>
              <a:gd name="T13" fmla="*/ 213 h 215"/>
              <a:gd name="T14" fmla="*/ 100 w 107"/>
              <a:gd name="T15" fmla="*/ 215 h 215"/>
              <a:gd name="T16" fmla="*/ 103 w 107"/>
              <a:gd name="T17" fmla="*/ 214 h 215"/>
              <a:gd name="T18" fmla="*/ 107 w 107"/>
              <a:gd name="T19" fmla="*/ 208 h 215"/>
              <a:gd name="T20" fmla="*/ 107 w 107"/>
              <a:gd name="T21" fmla="*/ 7 h 215"/>
              <a:gd name="T22" fmla="*/ 100 w 107"/>
              <a:gd name="T23" fmla="*/ 0 h 215"/>
              <a:gd name="T24" fmla="*/ 6 w 107"/>
              <a:gd name="T25" fmla="*/ 0 h 215"/>
              <a:gd name="T26" fmla="*/ 93 w 107"/>
              <a:gd name="T27" fmla="*/ 192 h 215"/>
              <a:gd name="T28" fmla="*/ 58 w 107"/>
              <a:gd name="T29" fmla="*/ 156 h 215"/>
              <a:gd name="T30" fmla="*/ 53 w 107"/>
              <a:gd name="T31" fmla="*/ 154 h 215"/>
              <a:gd name="T32" fmla="*/ 48 w 107"/>
              <a:gd name="T33" fmla="*/ 156 h 215"/>
              <a:gd name="T34" fmla="*/ 13 w 107"/>
              <a:gd name="T35" fmla="*/ 192 h 215"/>
              <a:gd name="T36" fmla="*/ 13 w 107"/>
              <a:gd name="T37" fmla="*/ 13 h 215"/>
              <a:gd name="T38" fmla="*/ 93 w 107"/>
              <a:gd name="T39" fmla="*/ 13 h 215"/>
              <a:gd name="T40" fmla="*/ 93 w 107"/>
              <a:gd name="T41" fmla="*/ 192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7" h="215">
                <a:moveTo>
                  <a:pt x="6" y="0"/>
                </a:moveTo>
                <a:cubicBezTo>
                  <a:pt x="3" y="0"/>
                  <a:pt x="0" y="3"/>
                  <a:pt x="0" y="7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1"/>
                  <a:pt x="1" y="213"/>
                  <a:pt x="4" y="214"/>
                </a:cubicBezTo>
                <a:cubicBezTo>
                  <a:pt x="6" y="215"/>
                  <a:pt x="9" y="214"/>
                  <a:pt x="11" y="213"/>
                </a:cubicBezTo>
                <a:cubicBezTo>
                  <a:pt x="53" y="170"/>
                  <a:pt x="53" y="170"/>
                  <a:pt x="53" y="170"/>
                </a:cubicBezTo>
                <a:cubicBezTo>
                  <a:pt x="95" y="213"/>
                  <a:pt x="95" y="213"/>
                  <a:pt x="95" y="213"/>
                </a:cubicBezTo>
                <a:cubicBezTo>
                  <a:pt x="97" y="214"/>
                  <a:pt x="98" y="215"/>
                  <a:pt x="100" y="215"/>
                </a:cubicBezTo>
                <a:cubicBezTo>
                  <a:pt x="101" y="215"/>
                  <a:pt x="102" y="214"/>
                  <a:pt x="103" y="214"/>
                </a:cubicBezTo>
                <a:cubicBezTo>
                  <a:pt x="105" y="213"/>
                  <a:pt x="107" y="211"/>
                  <a:pt x="107" y="208"/>
                </a:cubicBezTo>
                <a:cubicBezTo>
                  <a:pt x="107" y="7"/>
                  <a:pt x="107" y="7"/>
                  <a:pt x="107" y="7"/>
                </a:cubicBezTo>
                <a:cubicBezTo>
                  <a:pt x="107" y="3"/>
                  <a:pt x="104" y="0"/>
                  <a:pt x="100" y="0"/>
                </a:cubicBezTo>
                <a:lnTo>
                  <a:pt x="6" y="0"/>
                </a:lnTo>
                <a:close/>
                <a:moveTo>
                  <a:pt x="93" y="192"/>
                </a:moveTo>
                <a:cubicBezTo>
                  <a:pt x="58" y="156"/>
                  <a:pt x="58" y="156"/>
                  <a:pt x="58" y="156"/>
                </a:cubicBezTo>
                <a:cubicBezTo>
                  <a:pt x="57" y="155"/>
                  <a:pt x="55" y="154"/>
                  <a:pt x="53" y="154"/>
                </a:cubicBezTo>
                <a:cubicBezTo>
                  <a:pt x="51" y="154"/>
                  <a:pt x="50" y="155"/>
                  <a:pt x="48" y="156"/>
                </a:cubicBezTo>
                <a:cubicBezTo>
                  <a:pt x="13" y="192"/>
                  <a:pt x="13" y="192"/>
                  <a:pt x="13" y="192"/>
                </a:cubicBezTo>
                <a:cubicBezTo>
                  <a:pt x="13" y="13"/>
                  <a:pt x="13" y="13"/>
                  <a:pt x="13" y="13"/>
                </a:cubicBezTo>
                <a:cubicBezTo>
                  <a:pt x="93" y="13"/>
                  <a:pt x="93" y="13"/>
                  <a:pt x="93" y="13"/>
                </a:cubicBezTo>
                <a:lnTo>
                  <a:pt x="93" y="1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84" name="Group 283"/>
          <p:cNvGrpSpPr/>
          <p:nvPr/>
        </p:nvGrpSpPr>
        <p:grpSpPr>
          <a:xfrm>
            <a:off x="2043114" y="3426482"/>
            <a:ext cx="157163" cy="317500"/>
            <a:chOff x="2043114" y="3825875"/>
            <a:chExt cx="157163" cy="317500"/>
          </a:xfrm>
          <a:solidFill>
            <a:schemeClr val="tx2"/>
          </a:solidFill>
        </p:grpSpPr>
        <p:sp>
          <p:nvSpPr>
            <p:cNvPr id="132" name="Freeform 103"/>
            <p:cNvSpPr>
              <a:spLocks noEditPoints="1"/>
            </p:cNvSpPr>
            <p:nvPr/>
          </p:nvSpPr>
          <p:spPr bwMode="auto">
            <a:xfrm>
              <a:off x="2043114" y="3825875"/>
              <a:ext cx="157163" cy="317500"/>
            </a:xfrm>
            <a:custGeom>
              <a:avLst/>
              <a:gdLst>
                <a:gd name="T0" fmla="*/ 11 w 107"/>
                <a:gd name="T1" fmla="*/ 213 h 215"/>
                <a:gd name="T2" fmla="*/ 53 w 107"/>
                <a:gd name="T3" fmla="*/ 170 h 215"/>
                <a:gd name="T4" fmla="*/ 96 w 107"/>
                <a:gd name="T5" fmla="*/ 213 h 215"/>
                <a:gd name="T6" fmla="*/ 100 w 107"/>
                <a:gd name="T7" fmla="*/ 215 h 215"/>
                <a:gd name="T8" fmla="*/ 103 w 107"/>
                <a:gd name="T9" fmla="*/ 214 h 215"/>
                <a:gd name="T10" fmla="*/ 107 w 107"/>
                <a:gd name="T11" fmla="*/ 208 h 215"/>
                <a:gd name="T12" fmla="*/ 107 w 107"/>
                <a:gd name="T13" fmla="*/ 7 h 215"/>
                <a:gd name="T14" fmla="*/ 100 w 107"/>
                <a:gd name="T15" fmla="*/ 0 h 215"/>
                <a:gd name="T16" fmla="*/ 6 w 107"/>
                <a:gd name="T17" fmla="*/ 0 h 215"/>
                <a:gd name="T18" fmla="*/ 0 w 107"/>
                <a:gd name="T19" fmla="*/ 7 h 215"/>
                <a:gd name="T20" fmla="*/ 0 w 107"/>
                <a:gd name="T21" fmla="*/ 208 h 215"/>
                <a:gd name="T22" fmla="*/ 4 w 107"/>
                <a:gd name="T23" fmla="*/ 214 h 215"/>
                <a:gd name="T24" fmla="*/ 11 w 107"/>
                <a:gd name="T25" fmla="*/ 213 h 215"/>
                <a:gd name="T26" fmla="*/ 13 w 107"/>
                <a:gd name="T27" fmla="*/ 13 h 215"/>
                <a:gd name="T28" fmla="*/ 94 w 107"/>
                <a:gd name="T29" fmla="*/ 13 h 215"/>
                <a:gd name="T30" fmla="*/ 94 w 107"/>
                <a:gd name="T31" fmla="*/ 192 h 215"/>
                <a:gd name="T32" fmla="*/ 58 w 107"/>
                <a:gd name="T33" fmla="*/ 156 h 215"/>
                <a:gd name="T34" fmla="*/ 53 w 107"/>
                <a:gd name="T35" fmla="*/ 154 h 215"/>
                <a:gd name="T36" fmla="*/ 49 w 107"/>
                <a:gd name="T37" fmla="*/ 156 h 215"/>
                <a:gd name="T38" fmla="*/ 13 w 107"/>
                <a:gd name="T39" fmla="*/ 192 h 215"/>
                <a:gd name="T40" fmla="*/ 13 w 107"/>
                <a:gd name="T41" fmla="*/ 1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7" h="215">
                  <a:moveTo>
                    <a:pt x="11" y="213"/>
                  </a:moveTo>
                  <a:cubicBezTo>
                    <a:pt x="53" y="170"/>
                    <a:pt x="53" y="170"/>
                    <a:pt x="53" y="170"/>
                  </a:cubicBezTo>
                  <a:cubicBezTo>
                    <a:pt x="96" y="213"/>
                    <a:pt x="96" y="213"/>
                    <a:pt x="96" y="213"/>
                  </a:cubicBezTo>
                  <a:cubicBezTo>
                    <a:pt x="97" y="214"/>
                    <a:pt x="99" y="215"/>
                    <a:pt x="100" y="215"/>
                  </a:cubicBezTo>
                  <a:cubicBezTo>
                    <a:pt x="101" y="215"/>
                    <a:pt x="102" y="214"/>
                    <a:pt x="103" y="214"/>
                  </a:cubicBezTo>
                  <a:cubicBezTo>
                    <a:pt x="105" y="213"/>
                    <a:pt x="107" y="211"/>
                    <a:pt x="107" y="208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3"/>
                    <a:pt x="104" y="0"/>
                    <a:pt x="10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1" y="213"/>
                    <a:pt x="4" y="214"/>
                  </a:cubicBezTo>
                  <a:cubicBezTo>
                    <a:pt x="6" y="215"/>
                    <a:pt x="9" y="214"/>
                    <a:pt x="11" y="213"/>
                  </a:cubicBezTo>
                  <a:close/>
                  <a:moveTo>
                    <a:pt x="13" y="13"/>
                  </a:moveTo>
                  <a:cubicBezTo>
                    <a:pt x="94" y="13"/>
                    <a:pt x="94" y="13"/>
                    <a:pt x="94" y="13"/>
                  </a:cubicBezTo>
                  <a:cubicBezTo>
                    <a:pt x="94" y="192"/>
                    <a:pt x="94" y="192"/>
                    <a:pt x="94" y="192"/>
                  </a:cubicBezTo>
                  <a:cubicBezTo>
                    <a:pt x="58" y="156"/>
                    <a:pt x="58" y="156"/>
                    <a:pt x="58" y="156"/>
                  </a:cubicBezTo>
                  <a:cubicBezTo>
                    <a:pt x="57" y="155"/>
                    <a:pt x="55" y="154"/>
                    <a:pt x="53" y="154"/>
                  </a:cubicBezTo>
                  <a:cubicBezTo>
                    <a:pt x="52" y="154"/>
                    <a:pt x="50" y="155"/>
                    <a:pt x="49" y="156"/>
                  </a:cubicBezTo>
                  <a:cubicBezTo>
                    <a:pt x="13" y="192"/>
                    <a:pt x="13" y="192"/>
                    <a:pt x="13" y="192"/>
                  </a:cubicBezTo>
                  <a:lnTo>
                    <a:pt x="1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3" name="Freeform 104"/>
            <p:cNvSpPr>
              <a:spLocks/>
            </p:cNvSpPr>
            <p:nvPr/>
          </p:nvSpPr>
          <p:spPr bwMode="auto">
            <a:xfrm>
              <a:off x="2082801" y="3895725"/>
              <a:ext cx="77788" cy="77787"/>
            </a:xfrm>
            <a:custGeom>
              <a:avLst/>
              <a:gdLst>
                <a:gd name="T0" fmla="*/ 33 w 53"/>
                <a:gd name="T1" fmla="*/ 47 h 53"/>
                <a:gd name="T2" fmla="*/ 33 w 53"/>
                <a:gd name="T3" fmla="*/ 33 h 53"/>
                <a:gd name="T4" fmla="*/ 46 w 53"/>
                <a:gd name="T5" fmla="*/ 33 h 53"/>
                <a:gd name="T6" fmla="*/ 53 w 53"/>
                <a:gd name="T7" fmla="*/ 27 h 53"/>
                <a:gd name="T8" fmla="*/ 46 w 53"/>
                <a:gd name="T9" fmla="*/ 20 h 53"/>
                <a:gd name="T10" fmla="*/ 33 w 53"/>
                <a:gd name="T11" fmla="*/ 20 h 53"/>
                <a:gd name="T12" fmla="*/ 33 w 53"/>
                <a:gd name="T13" fmla="*/ 7 h 53"/>
                <a:gd name="T14" fmla="*/ 26 w 53"/>
                <a:gd name="T15" fmla="*/ 0 h 53"/>
                <a:gd name="T16" fmla="*/ 20 w 53"/>
                <a:gd name="T17" fmla="*/ 7 h 53"/>
                <a:gd name="T18" fmla="*/ 20 w 53"/>
                <a:gd name="T19" fmla="*/ 20 h 53"/>
                <a:gd name="T20" fmla="*/ 6 w 53"/>
                <a:gd name="T21" fmla="*/ 20 h 53"/>
                <a:gd name="T22" fmla="*/ 0 w 53"/>
                <a:gd name="T23" fmla="*/ 27 h 53"/>
                <a:gd name="T24" fmla="*/ 6 w 53"/>
                <a:gd name="T25" fmla="*/ 33 h 53"/>
                <a:gd name="T26" fmla="*/ 20 w 53"/>
                <a:gd name="T27" fmla="*/ 33 h 53"/>
                <a:gd name="T28" fmla="*/ 20 w 53"/>
                <a:gd name="T29" fmla="*/ 47 h 53"/>
                <a:gd name="T30" fmla="*/ 26 w 53"/>
                <a:gd name="T31" fmla="*/ 53 h 53"/>
                <a:gd name="T32" fmla="*/ 33 w 53"/>
                <a:gd name="T33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" h="53">
                  <a:moveTo>
                    <a:pt x="33" y="47"/>
                  </a:moveTo>
                  <a:cubicBezTo>
                    <a:pt x="33" y="33"/>
                    <a:pt x="33" y="33"/>
                    <a:pt x="33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50" y="33"/>
                    <a:pt x="53" y="30"/>
                    <a:pt x="53" y="27"/>
                  </a:cubicBezTo>
                  <a:cubicBezTo>
                    <a:pt x="53" y="23"/>
                    <a:pt x="50" y="20"/>
                    <a:pt x="46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3"/>
                    <a:pt x="30" y="0"/>
                    <a:pt x="26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3" y="20"/>
                    <a:pt x="0" y="23"/>
                    <a:pt x="0" y="27"/>
                  </a:cubicBezTo>
                  <a:cubicBezTo>
                    <a:pt x="0" y="30"/>
                    <a:pt x="3" y="33"/>
                    <a:pt x="6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50"/>
                    <a:pt x="23" y="53"/>
                    <a:pt x="26" y="53"/>
                  </a:cubicBezTo>
                  <a:cubicBezTo>
                    <a:pt x="30" y="53"/>
                    <a:pt x="33" y="50"/>
                    <a:pt x="33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5" name="Group 284"/>
          <p:cNvGrpSpPr/>
          <p:nvPr/>
        </p:nvGrpSpPr>
        <p:grpSpPr>
          <a:xfrm>
            <a:off x="2533651" y="3426482"/>
            <a:ext cx="157163" cy="317500"/>
            <a:chOff x="2533651" y="3825875"/>
            <a:chExt cx="157163" cy="317500"/>
          </a:xfrm>
          <a:solidFill>
            <a:schemeClr val="tx2"/>
          </a:solidFill>
        </p:grpSpPr>
        <p:sp>
          <p:nvSpPr>
            <p:cNvPr id="134" name="Freeform 105"/>
            <p:cNvSpPr>
              <a:spLocks noEditPoints="1"/>
            </p:cNvSpPr>
            <p:nvPr/>
          </p:nvSpPr>
          <p:spPr bwMode="auto">
            <a:xfrm>
              <a:off x="2533651" y="3825875"/>
              <a:ext cx="157163" cy="317500"/>
            </a:xfrm>
            <a:custGeom>
              <a:avLst/>
              <a:gdLst>
                <a:gd name="T0" fmla="*/ 11 w 107"/>
                <a:gd name="T1" fmla="*/ 213 h 215"/>
                <a:gd name="T2" fmla="*/ 53 w 107"/>
                <a:gd name="T3" fmla="*/ 170 h 215"/>
                <a:gd name="T4" fmla="*/ 96 w 107"/>
                <a:gd name="T5" fmla="*/ 213 h 215"/>
                <a:gd name="T6" fmla="*/ 100 w 107"/>
                <a:gd name="T7" fmla="*/ 215 h 215"/>
                <a:gd name="T8" fmla="*/ 103 w 107"/>
                <a:gd name="T9" fmla="*/ 214 h 215"/>
                <a:gd name="T10" fmla="*/ 107 w 107"/>
                <a:gd name="T11" fmla="*/ 208 h 215"/>
                <a:gd name="T12" fmla="*/ 107 w 107"/>
                <a:gd name="T13" fmla="*/ 7 h 215"/>
                <a:gd name="T14" fmla="*/ 100 w 107"/>
                <a:gd name="T15" fmla="*/ 0 h 215"/>
                <a:gd name="T16" fmla="*/ 6 w 107"/>
                <a:gd name="T17" fmla="*/ 0 h 215"/>
                <a:gd name="T18" fmla="*/ 0 w 107"/>
                <a:gd name="T19" fmla="*/ 7 h 215"/>
                <a:gd name="T20" fmla="*/ 0 w 107"/>
                <a:gd name="T21" fmla="*/ 208 h 215"/>
                <a:gd name="T22" fmla="*/ 4 w 107"/>
                <a:gd name="T23" fmla="*/ 214 h 215"/>
                <a:gd name="T24" fmla="*/ 11 w 107"/>
                <a:gd name="T25" fmla="*/ 213 h 215"/>
                <a:gd name="T26" fmla="*/ 13 w 107"/>
                <a:gd name="T27" fmla="*/ 13 h 215"/>
                <a:gd name="T28" fmla="*/ 94 w 107"/>
                <a:gd name="T29" fmla="*/ 13 h 215"/>
                <a:gd name="T30" fmla="*/ 94 w 107"/>
                <a:gd name="T31" fmla="*/ 192 h 215"/>
                <a:gd name="T32" fmla="*/ 58 w 107"/>
                <a:gd name="T33" fmla="*/ 156 h 215"/>
                <a:gd name="T34" fmla="*/ 53 w 107"/>
                <a:gd name="T35" fmla="*/ 154 h 215"/>
                <a:gd name="T36" fmla="*/ 49 w 107"/>
                <a:gd name="T37" fmla="*/ 156 h 215"/>
                <a:gd name="T38" fmla="*/ 13 w 107"/>
                <a:gd name="T39" fmla="*/ 192 h 215"/>
                <a:gd name="T40" fmla="*/ 13 w 107"/>
                <a:gd name="T41" fmla="*/ 1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7" h="215">
                  <a:moveTo>
                    <a:pt x="11" y="213"/>
                  </a:moveTo>
                  <a:cubicBezTo>
                    <a:pt x="53" y="170"/>
                    <a:pt x="53" y="170"/>
                    <a:pt x="53" y="170"/>
                  </a:cubicBezTo>
                  <a:cubicBezTo>
                    <a:pt x="96" y="213"/>
                    <a:pt x="96" y="213"/>
                    <a:pt x="96" y="213"/>
                  </a:cubicBezTo>
                  <a:cubicBezTo>
                    <a:pt x="97" y="214"/>
                    <a:pt x="99" y="215"/>
                    <a:pt x="100" y="215"/>
                  </a:cubicBezTo>
                  <a:cubicBezTo>
                    <a:pt x="101" y="215"/>
                    <a:pt x="102" y="214"/>
                    <a:pt x="103" y="214"/>
                  </a:cubicBezTo>
                  <a:cubicBezTo>
                    <a:pt x="105" y="213"/>
                    <a:pt x="107" y="211"/>
                    <a:pt x="107" y="208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3"/>
                    <a:pt x="104" y="0"/>
                    <a:pt x="10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1" y="213"/>
                    <a:pt x="4" y="214"/>
                  </a:cubicBezTo>
                  <a:cubicBezTo>
                    <a:pt x="6" y="215"/>
                    <a:pt x="9" y="214"/>
                    <a:pt x="11" y="213"/>
                  </a:cubicBezTo>
                  <a:close/>
                  <a:moveTo>
                    <a:pt x="13" y="13"/>
                  </a:moveTo>
                  <a:cubicBezTo>
                    <a:pt x="94" y="13"/>
                    <a:pt x="94" y="13"/>
                    <a:pt x="94" y="13"/>
                  </a:cubicBezTo>
                  <a:cubicBezTo>
                    <a:pt x="94" y="192"/>
                    <a:pt x="94" y="192"/>
                    <a:pt x="94" y="192"/>
                  </a:cubicBezTo>
                  <a:cubicBezTo>
                    <a:pt x="58" y="156"/>
                    <a:pt x="58" y="156"/>
                    <a:pt x="58" y="156"/>
                  </a:cubicBezTo>
                  <a:cubicBezTo>
                    <a:pt x="57" y="155"/>
                    <a:pt x="55" y="154"/>
                    <a:pt x="53" y="154"/>
                  </a:cubicBezTo>
                  <a:cubicBezTo>
                    <a:pt x="52" y="154"/>
                    <a:pt x="50" y="155"/>
                    <a:pt x="49" y="156"/>
                  </a:cubicBezTo>
                  <a:cubicBezTo>
                    <a:pt x="13" y="192"/>
                    <a:pt x="13" y="192"/>
                    <a:pt x="13" y="192"/>
                  </a:cubicBezTo>
                  <a:lnTo>
                    <a:pt x="1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5" name="Freeform 106"/>
            <p:cNvSpPr>
              <a:spLocks/>
            </p:cNvSpPr>
            <p:nvPr/>
          </p:nvSpPr>
          <p:spPr bwMode="auto">
            <a:xfrm>
              <a:off x="2571751" y="3894137"/>
              <a:ext cx="80963" cy="79375"/>
            </a:xfrm>
            <a:custGeom>
              <a:avLst/>
              <a:gdLst>
                <a:gd name="T0" fmla="*/ 43 w 55"/>
                <a:gd name="T1" fmla="*/ 53 h 54"/>
                <a:gd name="T2" fmla="*/ 48 w 55"/>
                <a:gd name="T3" fmla="*/ 54 h 54"/>
                <a:gd name="T4" fmla="*/ 52 w 55"/>
                <a:gd name="T5" fmla="*/ 53 h 54"/>
                <a:gd name="T6" fmla="*/ 52 w 55"/>
                <a:gd name="T7" fmla="*/ 43 h 54"/>
                <a:gd name="T8" fmla="*/ 37 w 55"/>
                <a:gd name="T9" fmla="*/ 28 h 54"/>
                <a:gd name="T10" fmla="*/ 52 w 55"/>
                <a:gd name="T11" fmla="*/ 12 h 54"/>
                <a:gd name="T12" fmla="*/ 52 w 55"/>
                <a:gd name="T13" fmla="*/ 3 h 54"/>
                <a:gd name="T14" fmla="*/ 43 w 55"/>
                <a:gd name="T15" fmla="*/ 3 h 54"/>
                <a:gd name="T16" fmla="*/ 27 w 55"/>
                <a:gd name="T17" fmla="*/ 18 h 54"/>
                <a:gd name="T18" fmla="*/ 12 w 55"/>
                <a:gd name="T19" fmla="*/ 3 h 54"/>
                <a:gd name="T20" fmla="*/ 3 w 55"/>
                <a:gd name="T21" fmla="*/ 3 h 54"/>
                <a:gd name="T22" fmla="*/ 3 w 55"/>
                <a:gd name="T23" fmla="*/ 12 h 54"/>
                <a:gd name="T24" fmla="*/ 18 w 55"/>
                <a:gd name="T25" fmla="*/ 28 h 54"/>
                <a:gd name="T26" fmla="*/ 3 w 55"/>
                <a:gd name="T27" fmla="*/ 43 h 54"/>
                <a:gd name="T28" fmla="*/ 3 w 55"/>
                <a:gd name="T29" fmla="*/ 53 h 54"/>
                <a:gd name="T30" fmla="*/ 7 w 55"/>
                <a:gd name="T31" fmla="*/ 54 h 54"/>
                <a:gd name="T32" fmla="*/ 12 w 55"/>
                <a:gd name="T33" fmla="*/ 53 h 54"/>
                <a:gd name="T34" fmla="*/ 27 w 55"/>
                <a:gd name="T35" fmla="*/ 37 h 54"/>
                <a:gd name="T36" fmla="*/ 43 w 55"/>
                <a:gd name="T37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54">
                  <a:moveTo>
                    <a:pt x="43" y="53"/>
                  </a:moveTo>
                  <a:cubicBezTo>
                    <a:pt x="44" y="54"/>
                    <a:pt x="46" y="54"/>
                    <a:pt x="48" y="54"/>
                  </a:cubicBezTo>
                  <a:cubicBezTo>
                    <a:pt x="49" y="54"/>
                    <a:pt x="51" y="54"/>
                    <a:pt x="52" y="53"/>
                  </a:cubicBezTo>
                  <a:cubicBezTo>
                    <a:pt x="55" y="50"/>
                    <a:pt x="55" y="46"/>
                    <a:pt x="52" y="43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5" y="10"/>
                    <a:pt x="55" y="5"/>
                    <a:pt x="52" y="3"/>
                  </a:cubicBezTo>
                  <a:cubicBezTo>
                    <a:pt x="50" y="0"/>
                    <a:pt x="45" y="0"/>
                    <a:pt x="43" y="3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0" y="5"/>
                    <a:pt x="0" y="10"/>
                    <a:pt x="3" y="12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0" y="46"/>
                    <a:pt x="0" y="50"/>
                    <a:pt x="3" y="53"/>
                  </a:cubicBezTo>
                  <a:cubicBezTo>
                    <a:pt x="4" y="54"/>
                    <a:pt x="6" y="54"/>
                    <a:pt x="7" y="54"/>
                  </a:cubicBezTo>
                  <a:cubicBezTo>
                    <a:pt x="9" y="54"/>
                    <a:pt x="11" y="54"/>
                    <a:pt x="12" y="53"/>
                  </a:cubicBezTo>
                  <a:cubicBezTo>
                    <a:pt x="27" y="37"/>
                    <a:pt x="27" y="37"/>
                    <a:pt x="27" y="37"/>
                  </a:cubicBezTo>
                  <a:lnTo>
                    <a:pt x="4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36" name="Freeform 107"/>
          <p:cNvSpPr>
            <a:spLocks noEditPoints="1"/>
          </p:cNvSpPr>
          <p:nvPr/>
        </p:nvSpPr>
        <p:spPr bwMode="auto">
          <a:xfrm>
            <a:off x="5445126" y="1953282"/>
            <a:ext cx="217488" cy="317500"/>
          </a:xfrm>
          <a:custGeom>
            <a:avLst/>
            <a:gdLst>
              <a:gd name="T0" fmla="*/ 7 w 148"/>
              <a:gd name="T1" fmla="*/ 0 h 215"/>
              <a:gd name="T2" fmla="*/ 0 w 148"/>
              <a:gd name="T3" fmla="*/ 7 h 215"/>
              <a:gd name="T4" fmla="*/ 0 w 148"/>
              <a:gd name="T5" fmla="*/ 208 h 215"/>
              <a:gd name="T6" fmla="*/ 7 w 148"/>
              <a:gd name="T7" fmla="*/ 215 h 215"/>
              <a:gd name="T8" fmla="*/ 14 w 148"/>
              <a:gd name="T9" fmla="*/ 208 h 215"/>
              <a:gd name="T10" fmla="*/ 14 w 148"/>
              <a:gd name="T11" fmla="*/ 108 h 215"/>
              <a:gd name="T12" fmla="*/ 141 w 148"/>
              <a:gd name="T13" fmla="*/ 108 h 215"/>
              <a:gd name="T14" fmla="*/ 147 w 148"/>
              <a:gd name="T15" fmla="*/ 105 h 215"/>
              <a:gd name="T16" fmla="*/ 147 w 148"/>
              <a:gd name="T17" fmla="*/ 98 h 215"/>
              <a:gd name="T18" fmla="*/ 129 w 148"/>
              <a:gd name="T19" fmla="*/ 61 h 215"/>
              <a:gd name="T20" fmla="*/ 147 w 148"/>
              <a:gd name="T21" fmla="*/ 24 h 215"/>
              <a:gd name="T22" fmla="*/ 147 w 148"/>
              <a:gd name="T23" fmla="*/ 17 h 215"/>
              <a:gd name="T24" fmla="*/ 141 w 148"/>
              <a:gd name="T25" fmla="*/ 14 h 215"/>
              <a:gd name="T26" fmla="*/ 14 w 148"/>
              <a:gd name="T27" fmla="*/ 14 h 215"/>
              <a:gd name="T28" fmla="*/ 14 w 148"/>
              <a:gd name="T29" fmla="*/ 7 h 215"/>
              <a:gd name="T30" fmla="*/ 7 w 148"/>
              <a:gd name="T31" fmla="*/ 0 h 215"/>
              <a:gd name="T32" fmla="*/ 130 w 148"/>
              <a:gd name="T33" fmla="*/ 27 h 215"/>
              <a:gd name="T34" fmla="*/ 115 w 148"/>
              <a:gd name="T35" fmla="*/ 58 h 215"/>
              <a:gd name="T36" fmla="*/ 115 w 148"/>
              <a:gd name="T37" fmla="*/ 64 h 215"/>
              <a:gd name="T38" fmla="*/ 130 w 148"/>
              <a:gd name="T39" fmla="*/ 94 h 215"/>
              <a:gd name="T40" fmla="*/ 14 w 148"/>
              <a:gd name="T41" fmla="*/ 94 h 215"/>
              <a:gd name="T42" fmla="*/ 14 w 148"/>
              <a:gd name="T43" fmla="*/ 27 h 215"/>
              <a:gd name="T44" fmla="*/ 130 w 148"/>
              <a:gd name="T45" fmla="*/ 27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8" h="215">
                <a:moveTo>
                  <a:pt x="7" y="0"/>
                </a:moveTo>
                <a:cubicBezTo>
                  <a:pt x="3" y="0"/>
                  <a:pt x="0" y="4"/>
                  <a:pt x="0" y="7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2"/>
                  <a:pt x="3" y="215"/>
                  <a:pt x="7" y="215"/>
                </a:cubicBezTo>
                <a:cubicBezTo>
                  <a:pt x="11" y="215"/>
                  <a:pt x="14" y="212"/>
                  <a:pt x="14" y="208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41" y="108"/>
                  <a:pt x="141" y="108"/>
                  <a:pt x="141" y="108"/>
                </a:cubicBezTo>
                <a:cubicBezTo>
                  <a:pt x="144" y="108"/>
                  <a:pt x="146" y="107"/>
                  <a:pt x="147" y="105"/>
                </a:cubicBezTo>
                <a:cubicBezTo>
                  <a:pt x="148" y="103"/>
                  <a:pt x="148" y="100"/>
                  <a:pt x="147" y="98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47" y="24"/>
                  <a:pt x="147" y="24"/>
                  <a:pt x="147" y="24"/>
                </a:cubicBezTo>
                <a:cubicBezTo>
                  <a:pt x="148" y="22"/>
                  <a:pt x="148" y="19"/>
                  <a:pt x="147" y="17"/>
                </a:cubicBezTo>
                <a:cubicBezTo>
                  <a:pt x="146" y="15"/>
                  <a:pt x="144" y="14"/>
                  <a:pt x="141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4"/>
                  <a:pt x="11" y="0"/>
                  <a:pt x="7" y="0"/>
                </a:cubicBezTo>
                <a:close/>
                <a:moveTo>
                  <a:pt x="130" y="27"/>
                </a:moveTo>
                <a:cubicBezTo>
                  <a:pt x="115" y="58"/>
                  <a:pt x="115" y="58"/>
                  <a:pt x="115" y="58"/>
                </a:cubicBezTo>
                <a:cubicBezTo>
                  <a:pt x="114" y="60"/>
                  <a:pt x="114" y="62"/>
                  <a:pt x="115" y="64"/>
                </a:cubicBezTo>
                <a:cubicBezTo>
                  <a:pt x="130" y="94"/>
                  <a:pt x="130" y="94"/>
                  <a:pt x="130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27"/>
                  <a:pt x="14" y="27"/>
                  <a:pt x="14" y="27"/>
                </a:cubicBezTo>
                <a:lnTo>
                  <a:pt x="130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79" name="Group 278"/>
          <p:cNvGrpSpPr/>
          <p:nvPr/>
        </p:nvGrpSpPr>
        <p:grpSpPr>
          <a:xfrm>
            <a:off x="3473451" y="2935944"/>
            <a:ext cx="238125" cy="315912"/>
            <a:chOff x="3473451" y="3335337"/>
            <a:chExt cx="238125" cy="315912"/>
          </a:xfrm>
          <a:solidFill>
            <a:schemeClr val="tx2"/>
          </a:solidFill>
        </p:grpSpPr>
        <p:sp>
          <p:nvSpPr>
            <p:cNvPr id="137" name="Freeform 108"/>
            <p:cNvSpPr>
              <a:spLocks noEditPoints="1"/>
            </p:cNvSpPr>
            <p:nvPr/>
          </p:nvSpPr>
          <p:spPr bwMode="auto">
            <a:xfrm>
              <a:off x="3473451" y="3335337"/>
              <a:ext cx="238125" cy="315912"/>
            </a:xfrm>
            <a:custGeom>
              <a:avLst/>
              <a:gdLst>
                <a:gd name="T0" fmla="*/ 122 w 161"/>
                <a:gd name="T1" fmla="*/ 20 h 214"/>
                <a:gd name="T2" fmla="*/ 114 w 161"/>
                <a:gd name="T3" fmla="*/ 3 h 214"/>
                <a:gd name="T4" fmla="*/ 108 w 161"/>
                <a:gd name="T5" fmla="*/ 0 h 214"/>
                <a:gd name="T6" fmla="*/ 54 w 161"/>
                <a:gd name="T7" fmla="*/ 0 h 214"/>
                <a:gd name="T8" fmla="*/ 48 w 161"/>
                <a:gd name="T9" fmla="*/ 3 h 214"/>
                <a:gd name="T10" fmla="*/ 40 w 161"/>
                <a:gd name="T11" fmla="*/ 20 h 214"/>
                <a:gd name="T12" fmla="*/ 7 w 161"/>
                <a:gd name="T13" fmla="*/ 20 h 214"/>
                <a:gd name="T14" fmla="*/ 0 w 161"/>
                <a:gd name="T15" fmla="*/ 27 h 214"/>
                <a:gd name="T16" fmla="*/ 0 w 161"/>
                <a:gd name="T17" fmla="*/ 208 h 214"/>
                <a:gd name="T18" fmla="*/ 7 w 161"/>
                <a:gd name="T19" fmla="*/ 214 h 214"/>
                <a:gd name="T20" fmla="*/ 154 w 161"/>
                <a:gd name="T21" fmla="*/ 214 h 214"/>
                <a:gd name="T22" fmla="*/ 161 w 161"/>
                <a:gd name="T23" fmla="*/ 208 h 214"/>
                <a:gd name="T24" fmla="*/ 161 w 161"/>
                <a:gd name="T25" fmla="*/ 27 h 214"/>
                <a:gd name="T26" fmla="*/ 154 w 161"/>
                <a:gd name="T27" fmla="*/ 20 h 214"/>
                <a:gd name="T28" fmla="*/ 122 w 161"/>
                <a:gd name="T29" fmla="*/ 20 h 214"/>
                <a:gd name="T30" fmla="*/ 58 w 161"/>
                <a:gd name="T31" fmla="*/ 13 h 214"/>
                <a:gd name="T32" fmla="*/ 103 w 161"/>
                <a:gd name="T33" fmla="*/ 13 h 214"/>
                <a:gd name="T34" fmla="*/ 117 w 161"/>
                <a:gd name="T35" fmla="*/ 40 h 214"/>
                <a:gd name="T36" fmla="*/ 45 w 161"/>
                <a:gd name="T37" fmla="*/ 40 h 214"/>
                <a:gd name="T38" fmla="*/ 58 w 161"/>
                <a:gd name="T39" fmla="*/ 13 h 214"/>
                <a:gd name="T40" fmla="*/ 148 w 161"/>
                <a:gd name="T41" fmla="*/ 201 h 214"/>
                <a:gd name="T42" fmla="*/ 14 w 161"/>
                <a:gd name="T43" fmla="*/ 201 h 214"/>
                <a:gd name="T44" fmla="*/ 14 w 161"/>
                <a:gd name="T45" fmla="*/ 33 h 214"/>
                <a:gd name="T46" fmla="*/ 33 w 161"/>
                <a:gd name="T47" fmla="*/ 33 h 214"/>
                <a:gd name="T48" fmla="*/ 28 w 161"/>
                <a:gd name="T49" fmla="*/ 44 h 214"/>
                <a:gd name="T50" fmla="*/ 28 w 161"/>
                <a:gd name="T51" fmla="*/ 50 h 214"/>
                <a:gd name="T52" fmla="*/ 34 w 161"/>
                <a:gd name="T53" fmla="*/ 53 h 214"/>
                <a:gd name="T54" fmla="*/ 128 w 161"/>
                <a:gd name="T55" fmla="*/ 53 h 214"/>
                <a:gd name="T56" fmla="*/ 128 w 161"/>
                <a:gd name="T57" fmla="*/ 53 h 214"/>
                <a:gd name="T58" fmla="*/ 134 w 161"/>
                <a:gd name="T59" fmla="*/ 47 h 214"/>
                <a:gd name="T60" fmla="*/ 133 w 161"/>
                <a:gd name="T61" fmla="*/ 43 h 214"/>
                <a:gd name="T62" fmla="*/ 128 w 161"/>
                <a:gd name="T63" fmla="*/ 33 h 214"/>
                <a:gd name="T64" fmla="*/ 148 w 161"/>
                <a:gd name="T65" fmla="*/ 33 h 214"/>
                <a:gd name="T66" fmla="*/ 148 w 161"/>
                <a:gd name="T67" fmla="*/ 2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1" h="214">
                  <a:moveTo>
                    <a:pt x="122" y="20"/>
                  </a:moveTo>
                  <a:cubicBezTo>
                    <a:pt x="114" y="3"/>
                    <a:pt x="114" y="3"/>
                    <a:pt x="114" y="3"/>
                  </a:cubicBezTo>
                  <a:cubicBezTo>
                    <a:pt x="112" y="1"/>
                    <a:pt x="110" y="0"/>
                    <a:pt x="108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9" y="1"/>
                    <a:pt x="48" y="3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3" y="20"/>
                    <a:pt x="0" y="23"/>
                    <a:pt x="0" y="2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3" y="214"/>
                    <a:pt x="7" y="214"/>
                  </a:cubicBezTo>
                  <a:cubicBezTo>
                    <a:pt x="154" y="214"/>
                    <a:pt x="154" y="214"/>
                    <a:pt x="154" y="214"/>
                  </a:cubicBezTo>
                  <a:cubicBezTo>
                    <a:pt x="158" y="214"/>
                    <a:pt x="161" y="211"/>
                    <a:pt x="161" y="208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3"/>
                    <a:pt x="158" y="20"/>
                    <a:pt x="154" y="20"/>
                  </a:cubicBezTo>
                  <a:lnTo>
                    <a:pt x="122" y="20"/>
                  </a:lnTo>
                  <a:close/>
                  <a:moveTo>
                    <a:pt x="58" y="13"/>
                  </a:moveTo>
                  <a:cubicBezTo>
                    <a:pt x="103" y="13"/>
                    <a:pt x="103" y="13"/>
                    <a:pt x="103" y="13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45" y="40"/>
                    <a:pt x="45" y="40"/>
                    <a:pt x="45" y="40"/>
                  </a:cubicBezTo>
                  <a:lnTo>
                    <a:pt x="58" y="13"/>
                  </a:lnTo>
                  <a:close/>
                  <a:moveTo>
                    <a:pt x="148" y="201"/>
                  </a:moveTo>
                  <a:cubicBezTo>
                    <a:pt x="14" y="201"/>
                    <a:pt x="14" y="201"/>
                    <a:pt x="14" y="201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7" y="46"/>
                    <a:pt x="27" y="48"/>
                    <a:pt x="28" y="50"/>
                  </a:cubicBezTo>
                  <a:cubicBezTo>
                    <a:pt x="29" y="52"/>
                    <a:pt x="31" y="53"/>
                    <a:pt x="34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31" y="53"/>
                    <a:pt x="134" y="50"/>
                    <a:pt x="134" y="47"/>
                  </a:cubicBezTo>
                  <a:cubicBezTo>
                    <a:pt x="134" y="45"/>
                    <a:pt x="134" y="44"/>
                    <a:pt x="133" y="43"/>
                  </a:cubicBezTo>
                  <a:cubicBezTo>
                    <a:pt x="128" y="33"/>
                    <a:pt x="128" y="33"/>
                    <a:pt x="128" y="33"/>
                  </a:cubicBezTo>
                  <a:cubicBezTo>
                    <a:pt x="148" y="33"/>
                    <a:pt x="148" y="33"/>
                    <a:pt x="148" y="33"/>
                  </a:cubicBezTo>
                  <a:lnTo>
                    <a:pt x="148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8" name="Freeform 109"/>
            <p:cNvSpPr>
              <a:spLocks/>
            </p:cNvSpPr>
            <p:nvPr/>
          </p:nvSpPr>
          <p:spPr bwMode="auto">
            <a:xfrm>
              <a:off x="3563939" y="3444875"/>
              <a:ext cx="107950" cy="19050"/>
            </a:xfrm>
            <a:custGeom>
              <a:avLst/>
              <a:gdLst>
                <a:gd name="T0" fmla="*/ 67 w 73"/>
                <a:gd name="T1" fmla="*/ 0 h 13"/>
                <a:gd name="T2" fmla="*/ 6 w 73"/>
                <a:gd name="T3" fmla="*/ 0 h 13"/>
                <a:gd name="T4" fmla="*/ 0 w 73"/>
                <a:gd name="T5" fmla="*/ 6 h 13"/>
                <a:gd name="T6" fmla="*/ 6 w 73"/>
                <a:gd name="T7" fmla="*/ 13 h 13"/>
                <a:gd name="T8" fmla="*/ 67 w 73"/>
                <a:gd name="T9" fmla="*/ 13 h 13"/>
                <a:gd name="T10" fmla="*/ 73 w 73"/>
                <a:gd name="T11" fmla="*/ 6 h 13"/>
                <a:gd name="T12" fmla="*/ 67 w 7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3">
                  <a:moveTo>
                    <a:pt x="6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70" y="13"/>
                    <a:pt x="73" y="10"/>
                    <a:pt x="73" y="6"/>
                  </a:cubicBezTo>
                  <a:cubicBezTo>
                    <a:pt x="73" y="3"/>
                    <a:pt x="70" y="0"/>
                    <a:pt x="6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9" name="Freeform 110"/>
            <p:cNvSpPr>
              <a:spLocks/>
            </p:cNvSpPr>
            <p:nvPr/>
          </p:nvSpPr>
          <p:spPr bwMode="auto">
            <a:xfrm>
              <a:off x="3563939" y="3492500"/>
              <a:ext cx="107950" cy="20637"/>
            </a:xfrm>
            <a:custGeom>
              <a:avLst/>
              <a:gdLst>
                <a:gd name="T0" fmla="*/ 67 w 73"/>
                <a:gd name="T1" fmla="*/ 0 h 13"/>
                <a:gd name="T2" fmla="*/ 6 w 73"/>
                <a:gd name="T3" fmla="*/ 0 h 13"/>
                <a:gd name="T4" fmla="*/ 0 w 73"/>
                <a:gd name="T5" fmla="*/ 7 h 13"/>
                <a:gd name="T6" fmla="*/ 6 w 73"/>
                <a:gd name="T7" fmla="*/ 13 h 13"/>
                <a:gd name="T8" fmla="*/ 67 w 73"/>
                <a:gd name="T9" fmla="*/ 13 h 13"/>
                <a:gd name="T10" fmla="*/ 73 w 73"/>
                <a:gd name="T11" fmla="*/ 7 h 13"/>
                <a:gd name="T12" fmla="*/ 67 w 7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3">
                  <a:moveTo>
                    <a:pt x="6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70" y="13"/>
                    <a:pt x="73" y="10"/>
                    <a:pt x="73" y="7"/>
                  </a:cubicBezTo>
                  <a:cubicBezTo>
                    <a:pt x="73" y="3"/>
                    <a:pt x="70" y="0"/>
                    <a:pt x="6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0" name="Freeform 111"/>
            <p:cNvSpPr>
              <a:spLocks/>
            </p:cNvSpPr>
            <p:nvPr/>
          </p:nvSpPr>
          <p:spPr bwMode="auto">
            <a:xfrm>
              <a:off x="3563939" y="3543300"/>
              <a:ext cx="107950" cy="19050"/>
            </a:xfrm>
            <a:custGeom>
              <a:avLst/>
              <a:gdLst>
                <a:gd name="T0" fmla="*/ 67 w 73"/>
                <a:gd name="T1" fmla="*/ 0 h 13"/>
                <a:gd name="T2" fmla="*/ 6 w 73"/>
                <a:gd name="T3" fmla="*/ 0 h 13"/>
                <a:gd name="T4" fmla="*/ 0 w 73"/>
                <a:gd name="T5" fmla="*/ 6 h 13"/>
                <a:gd name="T6" fmla="*/ 6 w 73"/>
                <a:gd name="T7" fmla="*/ 13 h 13"/>
                <a:gd name="T8" fmla="*/ 67 w 73"/>
                <a:gd name="T9" fmla="*/ 13 h 13"/>
                <a:gd name="T10" fmla="*/ 73 w 73"/>
                <a:gd name="T11" fmla="*/ 6 h 13"/>
                <a:gd name="T12" fmla="*/ 67 w 73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3">
                  <a:moveTo>
                    <a:pt x="6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70" y="13"/>
                    <a:pt x="73" y="10"/>
                    <a:pt x="73" y="6"/>
                  </a:cubicBezTo>
                  <a:cubicBezTo>
                    <a:pt x="73" y="3"/>
                    <a:pt x="70" y="0"/>
                    <a:pt x="6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1" name="Freeform 112"/>
            <p:cNvSpPr>
              <a:spLocks/>
            </p:cNvSpPr>
            <p:nvPr/>
          </p:nvSpPr>
          <p:spPr bwMode="auto">
            <a:xfrm>
              <a:off x="3563939" y="3592512"/>
              <a:ext cx="107950" cy="20637"/>
            </a:xfrm>
            <a:custGeom>
              <a:avLst/>
              <a:gdLst>
                <a:gd name="T0" fmla="*/ 67 w 73"/>
                <a:gd name="T1" fmla="*/ 0 h 14"/>
                <a:gd name="T2" fmla="*/ 6 w 73"/>
                <a:gd name="T3" fmla="*/ 0 h 14"/>
                <a:gd name="T4" fmla="*/ 0 w 73"/>
                <a:gd name="T5" fmla="*/ 7 h 14"/>
                <a:gd name="T6" fmla="*/ 6 w 73"/>
                <a:gd name="T7" fmla="*/ 14 h 14"/>
                <a:gd name="T8" fmla="*/ 67 w 73"/>
                <a:gd name="T9" fmla="*/ 14 h 14"/>
                <a:gd name="T10" fmla="*/ 73 w 73"/>
                <a:gd name="T11" fmla="*/ 7 h 14"/>
                <a:gd name="T12" fmla="*/ 67 w 73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4">
                  <a:moveTo>
                    <a:pt x="6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70" y="14"/>
                    <a:pt x="73" y="11"/>
                    <a:pt x="73" y="7"/>
                  </a:cubicBezTo>
                  <a:cubicBezTo>
                    <a:pt x="73" y="3"/>
                    <a:pt x="70" y="0"/>
                    <a:pt x="6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3513139" y="3444875"/>
              <a:ext cx="30163" cy="19050"/>
            </a:xfrm>
            <a:custGeom>
              <a:avLst/>
              <a:gdLst>
                <a:gd name="T0" fmla="*/ 13 w 20"/>
                <a:gd name="T1" fmla="*/ 0 h 13"/>
                <a:gd name="T2" fmla="*/ 7 w 20"/>
                <a:gd name="T3" fmla="*/ 0 h 13"/>
                <a:gd name="T4" fmla="*/ 0 w 20"/>
                <a:gd name="T5" fmla="*/ 6 h 13"/>
                <a:gd name="T6" fmla="*/ 7 w 20"/>
                <a:gd name="T7" fmla="*/ 13 h 13"/>
                <a:gd name="T8" fmla="*/ 13 w 20"/>
                <a:gd name="T9" fmla="*/ 13 h 13"/>
                <a:gd name="T10" fmla="*/ 20 w 20"/>
                <a:gd name="T11" fmla="*/ 6 h 13"/>
                <a:gd name="T12" fmla="*/ 13 w 2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1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3"/>
                    <a:pt x="20" y="10"/>
                    <a:pt x="20" y="6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3" name="Freeform 114"/>
            <p:cNvSpPr>
              <a:spLocks/>
            </p:cNvSpPr>
            <p:nvPr/>
          </p:nvSpPr>
          <p:spPr bwMode="auto">
            <a:xfrm>
              <a:off x="3513139" y="3492500"/>
              <a:ext cx="30163" cy="20637"/>
            </a:xfrm>
            <a:custGeom>
              <a:avLst/>
              <a:gdLst>
                <a:gd name="T0" fmla="*/ 13 w 20"/>
                <a:gd name="T1" fmla="*/ 0 h 13"/>
                <a:gd name="T2" fmla="*/ 7 w 20"/>
                <a:gd name="T3" fmla="*/ 0 h 13"/>
                <a:gd name="T4" fmla="*/ 0 w 20"/>
                <a:gd name="T5" fmla="*/ 7 h 13"/>
                <a:gd name="T6" fmla="*/ 7 w 20"/>
                <a:gd name="T7" fmla="*/ 13 h 13"/>
                <a:gd name="T8" fmla="*/ 13 w 20"/>
                <a:gd name="T9" fmla="*/ 13 h 13"/>
                <a:gd name="T10" fmla="*/ 20 w 20"/>
                <a:gd name="T11" fmla="*/ 7 h 13"/>
                <a:gd name="T12" fmla="*/ 13 w 2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1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3"/>
                    <a:pt x="20" y="10"/>
                    <a:pt x="20" y="7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4" name="Freeform 115"/>
            <p:cNvSpPr>
              <a:spLocks/>
            </p:cNvSpPr>
            <p:nvPr/>
          </p:nvSpPr>
          <p:spPr bwMode="auto">
            <a:xfrm>
              <a:off x="3513139" y="3543300"/>
              <a:ext cx="30163" cy="19050"/>
            </a:xfrm>
            <a:custGeom>
              <a:avLst/>
              <a:gdLst>
                <a:gd name="T0" fmla="*/ 13 w 20"/>
                <a:gd name="T1" fmla="*/ 0 h 13"/>
                <a:gd name="T2" fmla="*/ 7 w 20"/>
                <a:gd name="T3" fmla="*/ 0 h 13"/>
                <a:gd name="T4" fmla="*/ 0 w 20"/>
                <a:gd name="T5" fmla="*/ 6 h 13"/>
                <a:gd name="T6" fmla="*/ 7 w 20"/>
                <a:gd name="T7" fmla="*/ 13 h 13"/>
                <a:gd name="T8" fmla="*/ 13 w 20"/>
                <a:gd name="T9" fmla="*/ 13 h 13"/>
                <a:gd name="T10" fmla="*/ 20 w 20"/>
                <a:gd name="T11" fmla="*/ 6 h 13"/>
                <a:gd name="T12" fmla="*/ 13 w 2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1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3"/>
                    <a:pt x="20" y="10"/>
                    <a:pt x="20" y="6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5" name="Freeform 116"/>
            <p:cNvSpPr>
              <a:spLocks/>
            </p:cNvSpPr>
            <p:nvPr/>
          </p:nvSpPr>
          <p:spPr bwMode="auto">
            <a:xfrm>
              <a:off x="3513139" y="3592512"/>
              <a:ext cx="30163" cy="20637"/>
            </a:xfrm>
            <a:custGeom>
              <a:avLst/>
              <a:gdLst>
                <a:gd name="T0" fmla="*/ 13 w 20"/>
                <a:gd name="T1" fmla="*/ 0 h 14"/>
                <a:gd name="T2" fmla="*/ 7 w 20"/>
                <a:gd name="T3" fmla="*/ 0 h 14"/>
                <a:gd name="T4" fmla="*/ 0 w 20"/>
                <a:gd name="T5" fmla="*/ 7 h 14"/>
                <a:gd name="T6" fmla="*/ 7 w 20"/>
                <a:gd name="T7" fmla="*/ 14 h 14"/>
                <a:gd name="T8" fmla="*/ 13 w 20"/>
                <a:gd name="T9" fmla="*/ 14 h 14"/>
                <a:gd name="T10" fmla="*/ 20 w 20"/>
                <a:gd name="T11" fmla="*/ 7 h 14"/>
                <a:gd name="T12" fmla="*/ 13 w 2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4">
                  <a:moveTo>
                    <a:pt x="1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7" y="14"/>
                    <a:pt x="20" y="11"/>
                    <a:pt x="20" y="7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3963989" y="2935944"/>
            <a:ext cx="238125" cy="315912"/>
            <a:chOff x="3963989" y="3335337"/>
            <a:chExt cx="238125" cy="315912"/>
          </a:xfrm>
          <a:solidFill>
            <a:schemeClr val="tx2"/>
          </a:solidFill>
        </p:grpSpPr>
        <p:sp>
          <p:nvSpPr>
            <p:cNvPr id="146" name="Freeform 117"/>
            <p:cNvSpPr>
              <a:spLocks noEditPoints="1"/>
            </p:cNvSpPr>
            <p:nvPr/>
          </p:nvSpPr>
          <p:spPr bwMode="auto">
            <a:xfrm>
              <a:off x="3963989" y="3335337"/>
              <a:ext cx="238125" cy="315912"/>
            </a:xfrm>
            <a:custGeom>
              <a:avLst/>
              <a:gdLst>
                <a:gd name="T0" fmla="*/ 155 w 161"/>
                <a:gd name="T1" fmla="*/ 214 h 214"/>
                <a:gd name="T2" fmla="*/ 161 w 161"/>
                <a:gd name="T3" fmla="*/ 208 h 214"/>
                <a:gd name="T4" fmla="*/ 161 w 161"/>
                <a:gd name="T5" fmla="*/ 27 h 214"/>
                <a:gd name="T6" fmla="*/ 155 w 161"/>
                <a:gd name="T7" fmla="*/ 20 h 214"/>
                <a:gd name="T8" fmla="*/ 122 w 161"/>
                <a:gd name="T9" fmla="*/ 20 h 214"/>
                <a:gd name="T10" fmla="*/ 114 w 161"/>
                <a:gd name="T11" fmla="*/ 3 h 214"/>
                <a:gd name="T12" fmla="*/ 108 w 161"/>
                <a:gd name="T13" fmla="*/ 0 h 214"/>
                <a:gd name="T14" fmla="*/ 54 w 161"/>
                <a:gd name="T15" fmla="*/ 0 h 214"/>
                <a:gd name="T16" fmla="*/ 48 w 161"/>
                <a:gd name="T17" fmla="*/ 3 h 214"/>
                <a:gd name="T18" fmla="*/ 40 w 161"/>
                <a:gd name="T19" fmla="*/ 20 h 214"/>
                <a:gd name="T20" fmla="*/ 7 w 161"/>
                <a:gd name="T21" fmla="*/ 20 h 214"/>
                <a:gd name="T22" fmla="*/ 0 w 161"/>
                <a:gd name="T23" fmla="*/ 27 h 214"/>
                <a:gd name="T24" fmla="*/ 0 w 161"/>
                <a:gd name="T25" fmla="*/ 208 h 214"/>
                <a:gd name="T26" fmla="*/ 7 w 161"/>
                <a:gd name="T27" fmla="*/ 214 h 214"/>
                <a:gd name="T28" fmla="*/ 155 w 161"/>
                <a:gd name="T29" fmla="*/ 214 h 214"/>
                <a:gd name="T30" fmla="*/ 58 w 161"/>
                <a:gd name="T31" fmla="*/ 13 h 214"/>
                <a:gd name="T32" fmla="*/ 104 w 161"/>
                <a:gd name="T33" fmla="*/ 13 h 214"/>
                <a:gd name="T34" fmla="*/ 117 w 161"/>
                <a:gd name="T35" fmla="*/ 40 h 214"/>
                <a:gd name="T36" fmla="*/ 45 w 161"/>
                <a:gd name="T37" fmla="*/ 40 h 214"/>
                <a:gd name="T38" fmla="*/ 58 w 161"/>
                <a:gd name="T39" fmla="*/ 13 h 214"/>
                <a:gd name="T40" fmla="*/ 14 w 161"/>
                <a:gd name="T41" fmla="*/ 33 h 214"/>
                <a:gd name="T42" fmla="*/ 33 w 161"/>
                <a:gd name="T43" fmla="*/ 33 h 214"/>
                <a:gd name="T44" fmla="*/ 28 w 161"/>
                <a:gd name="T45" fmla="*/ 44 h 214"/>
                <a:gd name="T46" fmla="*/ 28 w 161"/>
                <a:gd name="T47" fmla="*/ 50 h 214"/>
                <a:gd name="T48" fmla="*/ 34 w 161"/>
                <a:gd name="T49" fmla="*/ 53 h 214"/>
                <a:gd name="T50" fmla="*/ 128 w 161"/>
                <a:gd name="T51" fmla="*/ 53 h 214"/>
                <a:gd name="T52" fmla="*/ 128 w 161"/>
                <a:gd name="T53" fmla="*/ 53 h 214"/>
                <a:gd name="T54" fmla="*/ 135 w 161"/>
                <a:gd name="T55" fmla="*/ 47 h 214"/>
                <a:gd name="T56" fmla="*/ 133 w 161"/>
                <a:gd name="T57" fmla="*/ 43 h 214"/>
                <a:gd name="T58" fmla="*/ 129 w 161"/>
                <a:gd name="T59" fmla="*/ 33 h 214"/>
                <a:gd name="T60" fmla="*/ 148 w 161"/>
                <a:gd name="T61" fmla="*/ 33 h 214"/>
                <a:gd name="T62" fmla="*/ 148 w 161"/>
                <a:gd name="T63" fmla="*/ 201 h 214"/>
                <a:gd name="T64" fmla="*/ 14 w 161"/>
                <a:gd name="T65" fmla="*/ 201 h 214"/>
                <a:gd name="T66" fmla="*/ 14 w 161"/>
                <a:gd name="T67" fmla="*/ 3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1" h="214">
                  <a:moveTo>
                    <a:pt x="155" y="214"/>
                  </a:moveTo>
                  <a:cubicBezTo>
                    <a:pt x="158" y="214"/>
                    <a:pt x="161" y="211"/>
                    <a:pt x="161" y="208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3"/>
                    <a:pt x="158" y="20"/>
                    <a:pt x="155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14" y="3"/>
                    <a:pt x="114" y="3"/>
                    <a:pt x="114" y="3"/>
                  </a:cubicBezTo>
                  <a:cubicBezTo>
                    <a:pt x="113" y="1"/>
                    <a:pt x="110" y="0"/>
                    <a:pt x="108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1" y="0"/>
                    <a:pt x="49" y="1"/>
                    <a:pt x="48" y="3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3" y="20"/>
                    <a:pt x="0" y="23"/>
                    <a:pt x="0" y="2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3" y="214"/>
                    <a:pt x="7" y="214"/>
                  </a:cubicBezTo>
                  <a:lnTo>
                    <a:pt x="155" y="214"/>
                  </a:lnTo>
                  <a:close/>
                  <a:moveTo>
                    <a:pt x="58" y="13"/>
                  </a:moveTo>
                  <a:cubicBezTo>
                    <a:pt x="104" y="13"/>
                    <a:pt x="104" y="13"/>
                    <a:pt x="104" y="13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45" y="40"/>
                    <a:pt x="45" y="40"/>
                    <a:pt x="45" y="40"/>
                  </a:cubicBezTo>
                  <a:lnTo>
                    <a:pt x="58" y="13"/>
                  </a:lnTo>
                  <a:close/>
                  <a:moveTo>
                    <a:pt x="14" y="33"/>
                  </a:moveTo>
                  <a:cubicBezTo>
                    <a:pt x="33" y="33"/>
                    <a:pt x="33" y="33"/>
                    <a:pt x="33" y="33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7" y="46"/>
                    <a:pt x="27" y="48"/>
                    <a:pt x="28" y="50"/>
                  </a:cubicBezTo>
                  <a:cubicBezTo>
                    <a:pt x="29" y="52"/>
                    <a:pt x="32" y="53"/>
                    <a:pt x="34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32" y="53"/>
                    <a:pt x="135" y="50"/>
                    <a:pt x="135" y="47"/>
                  </a:cubicBezTo>
                  <a:cubicBezTo>
                    <a:pt x="135" y="45"/>
                    <a:pt x="134" y="44"/>
                    <a:pt x="133" y="43"/>
                  </a:cubicBezTo>
                  <a:cubicBezTo>
                    <a:pt x="129" y="33"/>
                    <a:pt x="129" y="33"/>
                    <a:pt x="129" y="33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48" y="201"/>
                    <a:pt x="148" y="201"/>
                    <a:pt x="148" y="201"/>
                  </a:cubicBezTo>
                  <a:cubicBezTo>
                    <a:pt x="14" y="201"/>
                    <a:pt x="14" y="201"/>
                    <a:pt x="14" y="201"/>
                  </a:cubicBezTo>
                  <a:lnTo>
                    <a:pt x="14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7" name="Freeform 118"/>
            <p:cNvSpPr>
              <a:spLocks/>
            </p:cNvSpPr>
            <p:nvPr/>
          </p:nvSpPr>
          <p:spPr bwMode="auto">
            <a:xfrm>
              <a:off x="4033839" y="3471862"/>
              <a:ext cx="100013" cy="71437"/>
            </a:xfrm>
            <a:custGeom>
              <a:avLst/>
              <a:gdLst>
                <a:gd name="T0" fmla="*/ 56 w 68"/>
                <a:gd name="T1" fmla="*/ 3 h 48"/>
                <a:gd name="T2" fmla="*/ 27 w 68"/>
                <a:gd name="T3" fmla="*/ 31 h 48"/>
                <a:gd name="T4" fmla="*/ 12 w 68"/>
                <a:gd name="T5" fmla="*/ 16 h 48"/>
                <a:gd name="T6" fmla="*/ 2 w 68"/>
                <a:gd name="T7" fmla="*/ 16 h 48"/>
                <a:gd name="T8" fmla="*/ 2 w 68"/>
                <a:gd name="T9" fmla="*/ 26 h 48"/>
                <a:gd name="T10" fmla="*/ 22 w 68"/>
                <a:gd name="T11" fmla="*/ 46 h 48"/>
                <a:gd name="T12" fmla="*/ 27 w 68"/>
                <a:gd name="T13" fmla="*/ 48 h 48"/>
                <a:gd name="T14" fmla="*/ 32 w 68"/>
                <a:gd name="T15" fmla="*/ 46 h 48"/>
                <a:gd name="T16" fmla="*/ 65 w 68"/>
                <a:gd name="T17" fmla="*/ 12 h 48"/>
                <a:gd name="T18" fmla="*/ 65 w 68"/>
                <a:gd name="T19" fmla="*/ 3 h 48"/>
                <a:gd name="T20" fmla="*/ 56 w 68"/>
                <a:gd name="T21" fmla="*/ 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48">
                  <a:moveTo>
                    <a:pt x="56" y="3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9" y="13"/>
                    <a:pt x="5" y="13"/>
                    <a:pt x="2" y="16"/>
                  </a:cubicBezTo>
                  <a:cubicBezTo>
                    <a:pt x="0" y="19"/>
                    <a:pt x="0" y="23"/>
                    <a:pt x="2" y="26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4" y="47"/>
                    <a:pt x="25" y="48"/>
                    <a:pt x="27" y="48"/>
                  </a:cubicBezTo>
                  <a:cubicBezTo>
                    <a:pt x="29" y="48"/>
                    <a:pt x="31" y="47"/>
                    <a:pt x="32" y="46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8" y="9"/>
                    <a:pt x="68" y="5"/>
                    <a:pt x="65" y="3"/>
                  </a:cubicBezTo>
                  <a:cubicBezTo>
                    <a:pt x="63" y="0"/>
                    <a:pt x="59" y="0"/>
                    <a:pt x="5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7" name="Group 276"/>
          <p:cNvGrpSpPr/>
          <p:nvPr/>
        </p:nvGrpSpPr>
        <p:grpSpPr>
          <a:xfrm>
            <a:off x="4454526" y="2935944"/>
            <a:ext cx="236538" cy="315912"/>
            <a:chOff x="4454526" y="3335337"/>
            <a:chExt cx="236538" cy="315912"/>
          </a:xfrm>
          <a:solidFill>
            <a:schemeClr val="tx2"/>
          </a:solidFill>
        </p:grpSpPr>
        <p:sp>
          <p:nvSpPr>
            <p:cNvPr id="148" name="Freeform 119"/>
            <p:cNvSpPr>
              <a:spLocks noEditPoints="1"/>
            </p:cNvSpPr>
            <p:nvPr/>
          </p:nvSpPr>
          <p:spPr bwMode="auto">
            <a:xfrm>
              <a:off x="4454526" y="3335337"/>
              <a:ext cx="236538" cy="315912"/>
            </a:xfrm>
            <a:custGeom>
              <a:avLst/>
              <a:gdLst>
                <a:gd name="T0" fmla="*/ 48 w 161"/>
                <a:gd name="T1" fmla="*/ 3 h 214"/>
                <a:gd name="T2" fmla="*/ 40 w 161"/>
                <a:gd name="T3" fmla="*/ 20 h 214"/>
                <a:gd name="T4" fmla="*/ 7 w 161"/>
                <a:gd name="T5" fmla="*/ 20 h 214"/>
                <a:gd name="T6" fmla="*/ 0 w 161"/>
                <a:gd name="T7" fmla="*/ 27 h 214"/>
                <a:gd name="T8" fmla="*/ 0 w 161"/>
                <a:gd name="T9" fmla="*/ 208 h 214"/>
                <a:gd name="T10" fmla="*/ 7 w 161"/>
                <a:gd name="T11" fmla="*/ 214 h 214"/>
                <a:gd name="T12" fmla="*/ 155 w 161"/>
                <a:gd name="T13" fmla="*/ 214 h 214"/>
                <a:gd name="T14" fmla="*/ 161 w 161"/>
                <a:gd name="T15" fmla="*/ 208 h 214"/>
                <a:gd name="T16" fmla="*/ 161 w 161"/>
                <a:gd name="T17" fmla="*/ 27 h 214"/>
                <a:gd name="T18" fmla="*/ 155 w 161"/>
                <a:gd name="T19" fmla="*/ 20 h 214"/>
                <a:gd name="T20" fmla="*/ 122 w 161"/>
                <a:gd name="T21" fmla="*/ 20 h 214"/>
                <a:gd name="T22" fmla="*/ 114 w 161"/>
                <a:gd name="T23" fmla="*/ 3 h 214"/>
                <a:gd name="T24" fmla="*/ 108 w 161"/>
                <a:gd name="T25" fmla="*/ 0 h 214"/>
                <a:gd name="T26" fmla="*/ 54 w 161"/>
                <a:gd name="T27" fmla="*/ 0 h 214"/>
                <a:gd name="T28" fmla="*/ 48 w 161"/>
                <a:gd name="T29" fmla="*/ 3 h 214"/>
                <a:gd name="T30" fmla="*/ 148 w 161"/>
                <a:gd name="T31" fmla="*/ 33 h 214"/>
                <a:gd name="T32" fmla="*/ 148 w 161"/>
                <a:gd name="T33" fmla="*/ 201 h 214"/>
                <a:gd name="T34" fmla="*/ 14 w 161"/>
                <a:gd name="T35" fmla="*/ 201 h 214"/>
                <a:gd name="T36" fmla="*/ 14 w 161"/>
                <a:gd name="T37" fmla="*/ 33 h 214"/>
                <a:gd name="T38" fmla="*/ 33 w 161"/>
                <a:gd name="T39" fmla="*/ 33 h 214"/>
                <a:gd name="T40" fmla="*/ 28 w 161"/>
                <a:gd name="T41" fmla="*/ 44 h 214"/>
                <a:gd name="T42" fmla="*/ 28 w 161"/>
                <a:gd name="T43" fmla="*/ 50 h 214"/>
                <a:gd name="T44" fmla="*/ 34 w 161"/>
                <a:gd name="T45" fmla="*/ 53 h 214"/>
                <a:gd name="T46" fmla="*/ 128 w 161"/>
                <a:gd name="T47" fmla="*/ 53 h 214"/>
                <a:gd name="T48" fmla="*/ 128 w 161"/>
                <a:gd name="T49" fmla="*/ 53 h 214"/>
                <a:gd name="T50" fmla="*/ 135 w 161"/>
                <a:gd name="T51" fmla="*/ 47 h 214"/>
                <a:gd name="T52" fmla="*/ 134 w 161"/>
                <a:gd name="T53" fmla="*/ 43 h 214"/>
                <a:gd name="T54" fmla="*/ 129 w 161"/>
                <a:gd name="T55" fmla="*/ 33 h 214"/>
                <a:gd name="T56" fmla="*/ 148 w 161"/>
                <a:gd name="T57" fmla="*/ 33 h 214"/>
                <a:gd name="T58" fmla="*/ 104 w 161"/>
                <a:gd name="T59" fmla="*/ 13 h 214"/>
                <a:gd name="T60" fmla="*/ 117 w 161"/>
                <a:gd name="T61" fmla="*/ 40 h 214"/>
                <a:gd name="T62" fmla="*/ 45 w 161"/>
                <a:gd name="T63" fmla="*/ 40 h 214"/>
                <a:gd name="T64" fmla="*/ 58 w 161"/>
                <a:gd name="T65" fmla="*/ 13 h 214"/>
                <a:gd name="T66" fmla="*/ 104 w 161"/>
                <a:gd name="T67" fmla="*/ 1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1" h="214">
                  <a:moveTo>
                    <a:pt x="48" y="3"/>
                  </a:moveTo>
                  <a:cubicBezTo>
                    <a:pt x="40" y="20"/>
                    <a:pt x="40" y="20"/>
                    <a:pt x="4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3" y="20"/>
                    <a:pt x="0" y="23"/>
                    <a:pt x="0" y="2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3" y="214"/>
                    <a:pt x="7" y="214"/>
                  </a:cubicBezTo>
                  <a:cubicBezTo>
                    <a:pt x="155" y="214"/>
                    <a:pt x="155" y="214"/>
                    <a:pt x="155" y="214"/>
                  </a:cubicBezTo>
                  <a:cubicBezTo>
                    <a:pt x="158" y="214"/>
                    <a:pt x="161" y="211"/>
                    <a:pt x="161" y="208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3"/>
                    <a:pt x="158" y="20"/>
                    <a:pt x="155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14" y="3"/>
                    <a:pt x="114" y="3"/>
                    <a:pt x="114" y="3"/>
                  </a:cubicBezTo>
                  <a:cubicBezTo>
                    <a:pt x="113" y="1"/>
                    <a:pt x="110" y="0"/>
                    <a:pt x="108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0"/>
                    <a:pt x="49" y="1"/>
                    <a:pt x="48" y="3"/>
                  </a:cubicBezTo>
                  <a:close/>
                  <a:moveTo>
                    <a:pt x="148" y="33"/>
                  </a:moveTo>
                  <a:cubicBezTo>
                    <a:pt x="148" y="201"/>
                    <a:pt x="148" y="201"/>
                    <a:pt x="148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7" y="46"/>
                    <a:pt x="27" y="48"/>
                    <a:pt x="28" y="50"/>
                  </a:cubicBezTo>
                  <a:cubicBezTo>
                    <a:pt x="30" y="52"/>
                    <a:pt x="32" y="53"/>
                    <a:pt x="34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32" y="53"/>
                    <a:pt x="135" y="50"/>
                    <a:pt x="135" y="47"/>
                  </a:cubicBezTo>
                  <a:cubicBezTo>
                    <a:pt x="135" y="45"/>
                    <a:pt x="134" y="44"/>
                    <a:pt x="134" y="43"/>
                  </a:cubicBezTo>
                  <a:cubicBezTo>
                    <a:pt x="129" y="33"/>
                    <a:pt x="129" y="33"/>
                    <a:pt x="129" y="33"/>
                  </a:cubicBezTo>
                  <a:lnTo>
                    <a:pt x="148" y="33"/>
                  </a:lnTo>
                  <a:close/>
                  <a:moveTo>
                    <a:pt x="104" y="13"/>
                  </a:moveTo>
                  <a:cubicBezTo>
                    <a:pt x="117" y="40"/>
                    <a:pt x="117" y="40"/>
                    <a:pt x="117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58" y="13"/>
                    <a:pt x="58" y="13"/>
                    <a:pt x="58" y="13"/>
                  </a:cubicBezTo>
                  <a:lnTo>
                    <a:pt x="104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9" name="Freeform 120"/>
            <p:cNvSpPr>
              <a:spLocks/>
            </p:cNvSpPr>
            <p:nvPr/>
          </p:nvSpPr>
          <p:spPr bwMode="auto">
            <a:xfrm>
              <a:off x="4522789" y="3452812"/>
              <a:ext cx="100013" cy="100012"/>
            </a:xfrm>
            <a:custGeom>
              <a:avLst/>
              <a:gdLst>
                <a:gd name="T0" fmla="*/ 61 w 67"/>
                <a:gd name="T1" fmla="*/ 27 h 67"/>
                <a:gd name="T2" fmla="*/ 41 w 67"/>
                <a:gd name="T3" fmla="*/ 27 h 67"/>
                <a:gd name="T4" fmla="*/ 41 w 67"/>
                <a:gd name="T5" fmla="*/ 7 h 67"/>
                <a:gd name="T6" fmla="*/ 34 w 67"/>
                <a:gd name="T7" fmla="*/ 0 h 67"/>
                <a:gd name="T8" fmla="*/ 27 w 67"/>
                <a:gd name="T9" fmla="*/ 7 h 67"/>
                <a:gd name="T10" fmla="*/ 27 w 67"/>
                <a:gd name="T11" fmla="*/ 27 h 67"/>
                <a:gd name="T12" fmla="*/ 7 w 67"/>
                <a:gd name="T13" fmla="*/ 27 h 67"/>
                <a:gd name="T14" fmla="*/ 0 w 67"/>
                <a:gd name="T15" fmla="*/ 34 h 67"/>
                <a:gd name="T16" fmla="*/ 7 w 67"/>
                <a:gd name="T17" fmla="*/ 40 h 67"/>
                <a:gd name="T18" fmla="*/ 27 w 67"/>
                <a:gd name="T19" fmla="*/ 40 h 67"/>
                <a:gd name="T20" fmla="*/ 27 w 67"/>
                <a:gd name="T21" fmla="*/ 61 h 67"/>
                <a:gd name="T22" fmla="*/ 34 w 67"/>
                <a:gd name="T23" fmla="*/ 67 h 67"/>
                <a:gd name="T24" fmla="*/ 41 w 67"/>
                <a:gd name="T25" fmla="*/ 61 h 67"/>
                <a:gd name="T26" fmla="*/ 41 w 67"/>
                <a:gd name="T27" fmla="*/ 40 h 67"/>
                <a:gd name="T28" fmla="*/ 61 w 67"/>
                <a:gd name="T29" fmla="*/ 40 h 67"/>
                <a:gd name="T30" fmla="*/ 67 w 67"/>
                <a:gd name="T31" fmla="*/ 34 h 67"/>
                <a:gd name="T32" fmla="*/ 61 w 67"/>
                <a:gd name="T33" fmla="*/ 2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67">
                  <a:moveTo>
                    <a:pt x="61" y="27"/>
                  </a:moveTo>
                  <a:cubicBezTo>
                    <a:pt x="41" y="27"/>
                    <a:pt x="41" y="27"/>
                    <a:pt x="41" y="2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ubicBezTo>
                    <a:pt x="30" y="0"/>
                    <a:pt x="27" y="3"/>
                    <a:pt x="27" y="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27"/>
                    <a:pt x="0" y="30"/>
                    <a:pt x="0" y="34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4"/>
                    <a:pt x="30" y="67"/>
                    <a:pt x="34" y="67"/>
                  </a:cubicBezTo>
                  <a:cubicBezTo>
                    <a:pt x="38" y="67"/>
                    <a:pt x="41" y="64"/>
                    <a:pt x="41" y="61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4" y="40"/>
                    <a:pt x="67" y="37"/>
                    <a:pt x="67" y="34"/>
                  </a:cubicBezTo>
                  <a:cubicBezTo>
                    <a:pt x="67" y="30"/>
                    <a:pt x="64" y="27"/>
                    <a:pt x="61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7" name="Group 286"/>
          <p:cNvGrpSpPr/>
          <p:nvPr/>
        </p:nvGrpSpPr>
        <p:grpSpPr>
          <a:xfrm>
            <a:off x="3433764" y="3426482"/>
            <a:ext cx="317500" cy="317500"/>
            <a:chOff x="3433764" y="3825875"/>
            <a:chExt cx="317500" cy="317500"/>
          </a:xfrm>
          <a:solidFill>
            <a:schemeClr val="tx2"/>
          </a:solidFill>
        </p:grpSpPr>
        <p:sp>
          <p:nvSpPr>
            <p:cNvPr id="150" name="Freeform 121"/>
            <p:cNvSpPr>
              <a:spLocks noEditPoints="1"/>
            </p:cNvSpPr>
            <p:nvPr/>
          </p:nvSpPr>
          <p:spPr bwMode="auto">
            <a:xfrm>
              <a:off x="3433764" y="3825875"/>
              <a:ext cx="317500" cy="317500"/>
            </a:xfrm>
            <a:custGeom>
              <a:avLst/>
              <a:gdLst>
                <a:gd name="T0" fmla="*/ 83 w 215"/>
                <a:gd name="T1" fmla="*/ 213 h 215"/>
                <a:gd name="T2" fmla="*/ 88 w 215"/>
                <a:gd name="T3" fmla="*/ 215 h 215"/>
                <a:gd name="T4" fmla="*/ 92 w 215"/>
                <a:gd name="T5" fmla="*/ 213 h 215"/>
                <a:gd name="T6" fmla="*/ 213 w 215"/>
                <a:gd name="T7" fmla="*/ 92 h 215"/>
                <a:gd name="T8" fmla="*/ 215 w 215"/>
                <a:gd name="T9" fmla="*/ 87 h 215"/>
                <a:gd name="T10" fmla="*/ 215 w 215"/>
                <a:gd name="T11" fmla="*/ 7 h 215"/>
                <a:gd name="T12" fmla="*/ 208 w 215"/>
                <a:gd name="T13" fmla="*/ 0 h 215"/>
                <a:gd name="T14" fmla="*/ 128 w 215"/>
                <a:gd name="T15" fmla="*/ 0 h 215"/>
                <a:gd name="T16" fmla="*/ 123 w 215"/>
                <a:gd name="T17" fmla="*/ 2 h 215"/>
                <a:gd name="T18" fmla="*/ 2 w 215"/>
                <a:gd name="T19" fmla="*/ 123 h 215"/>
                <a:gd name="T20" fmla="*/ 2 w 215"/>
                <a:gd name="T21" fmla="*/ 132 h 215"/>
                <a:gd name="T22" fmla="*/ 83 w 215"/>
                <a:gd name="T23" fmla="*/ 213 h 215"/>
                <a:gd name="T24" fmla="*/ 131 w 215"/>
                <a:gd name="T25" fmla="*/ 13 h 215"/>
                <a:gd name="T26" fmla="*/ 202 w 215"/>
                <a:gd name="T27" fmla="*/ 13 h 215"/>
                <a:gd name="T28" fmla="*/ 202 w 215"/>
                <a:gd name="T29" fmla="*/ 84 h 215"/>
                <a:gd name="T30" fmla="*/ 88 w 215"/>
                <a:gd name="T31" fmla="*/ 198 h 215"/>
                <a:gd name="T32" fmla="*/ 17 w 215"/>
                <a:gd name="T33" fmla="*/ 127 h 215"/>
                <a:gd name="T34" fmla="*/ 131 w 215"/>
                <a:gd name="T35" fmla="*/ 1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83" y="213"/>
                  </a:moveTo>
                  <a:cubicBezTo>
                    <a:pt x="84" y="214"/>
                    <a:pt x="86" y="215"/>
                    <a:pt x="88" y="215"/>
                  </a:cubicBezTo>
                  <a:cubicBezTo>
                    <a:pt x="89" y="215"/>
                    <a:pt x="91" y="214"/>
                    <a:pt x="92" y="213"/>
                  </a:cubicBezTo>
                  <a:cubicBezTo>
                    <a:pt x="213" y="92"/>
                    <a:pt x="213" y="92"/>
                    <a:pt x="213" y="92"/>
                  </a:cubicBezTo>
                  <a:cubicBezTo>
                    <a:pt x="214" y="91"/>
                    <a:pt x="215" y="89"/>
                    <a:pt x="215" y="87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6" y="0"/>
                    <a:pt x="124" y="1"/>
                    <a:pt x="123" y="2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0" y="125"/>
                    <a:pt x="0" y="129"/>
                    <a:pt x="2" y="132"/>
                  </a:cubicBezTo>
                  <a:lnTo>
                    <a:pt x="83" y="213"/>
                  </a:lnTo>
                  <a:close/>
                  <a:moveTo>
                    <a:pt x="131" y="13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88" y="198"/>
                    <a:pt x="88" y="198"/>
                    <a:pt x="88" y="198"/>
                  </a:cubicBezTo>
                  <a:cubicBezTo>
                    <a:pt x="17" y="127"/>
                    <a:pt x="17" y="127"/>
                    <a:pt x="17" y="127"/>
                  </a:cubicBezTo>
                  <a:lnTo>
                    <a:pt x="131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1" name="Freeform 122"/>
            <p:cNvSpPr>
              <a:spLocks noEditPoints="1"/>
            </p:cNvSpPr>
            <p:nvPr/>
          </p:nvSpPr>
          <p:spPr bwMode="auto">
            <a:xfrm>
              <a:off x="3627439" y="3870325"/>
              <a:ext cx="79375" cy="79375"/>
            </a:xfrm>
            <a:custGeom>
              <a:avLst/>
              <a:gdLst>
                <a:gd name="T0" fmla="*/ 27 w 54"/>
                <a:gd name="T1" fmla="*/ 54 h 54"/>
                <a:gd name="T2" fmla="*/ 54 w 54"/>
                <a:gd name="T3" fmla="*/ 27 h 54"/>
                <a:gd name="T4" fmla="*/ 27 w 54"/>
                <a:gd name="T5" fmla="*/ 0 h 54"/>
                <a:gd name="T6" fmla="*/ 0 w 54"/>
                <a:gd name="T7" fmla="*/ 27 h 54"/>
                <a:gd name="T8" fmla="*/ 27 w 54"/>
                <a:gd name="T9" fmla="*/ 54 h 54"/>
                <a:gd name="T10" fmla="*/ 27 w 54"/>
                <a:gd name="T11" fmla="*/ 13 h 54"/>
                <a:gd name="T12" fmla="*/ 40 w 54"/>
                <a:gd name="T13" fmla="*/ 27 h 54"/>
                <a:gd name="T14" fmla="*/ 27 w 54"/>
                <a:gd name="T15" fmla="*/ 40 h 54"/>
                <a:gd name="T16" fmla="*/ 14 w 54"/>
                <a:gd name="T17" fmla="*/ 27 h 54"/>
                <a:gd name="T18" fmla="*/ 27 w 54"/>
                <a:gd name="T19" fmla="*/ 1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4">
                  <a:moveTo>
                    <a:pt x="27" y="54"/>
                  </a:move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  <a:moveTo>
                    <a:pt x="27" y="13"/>
                  </a:moveTo>
                  <a:cubicBezTo>
                    <a:pt x="34" y="13"/>
                    <a:pt x="40" y="19"/>
                    <a:pt x="40" y="27"/>
                  </a:cubicBezTo>
                  <a:cubicBezTo>
                    <a:pt x="40" y="34"/>
                    <a:pt x="34" y="40"/>
                    <a:pt x="27" y="40"/>
                  </a:cubicBezTo>
                  <a:cubicBezTo>
                    <a:pt x="20" y="40"/>
                    <a:pt x="14" y="34"/>
                    <a:pt x="14" y="27"/>
                  </a:cubicBezTo>
                  <a:cubicBezTo>
                    <a:pt x="14" y="19"/>
                    <a:pt x="20" y="13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6" name="Group 285"/>
          <p:cNvGrpSpPr/>
          <p:nvPr/>
        </p:nvGrpSpPr>
        <p:grpSpPr>
          <a:xfrm>
            <a:off x="2943226" y="3424894"/>
            <a:ext cx="317500" cy="319087"/>
            <a:chOff x="2943226" y="3824287"/>
            <a:chExt cx="317500" cy="319087"/>
          </a:xfrm>
          <a:solidFill>
            <a:schemeClr val="tx2"/>
          </a:solidFill>
        </p:grpSpPr>
        <p:sp>
          <p:nvSpPr>
            <p:cNvPr id="152" name="Freeform 123"/>
            <p:cNvSpPr>
              <a:spLocks noEditPoints="1"/>
            </p:cNvSpPr>
            <p:nvPr/>
          </p:nvSpPr>
          <p:spPr bwMode="auto">
            <a:xfrm>
              <a:off x="2943226" y="3824287"/>
              <a:ext cx="317500" cy="319087"/>
            </a:xfrm>
            <a:custGeom>
              <a:avLst/>
              <a:gdLst>
                <a:gd name="T0" fmla="*/ 2 w 215"/>
                <a:gd name="T1" fmla="*/ 140 h 216"/>
                <a:gd name="T2" fmla="*/ 20 w 215"/>
                <a:gd name="T3" fmla="*/ 158 h 216"/>
                <a:gd name="T4" fmla="*/ 30 w 215"/>
                <a:gd name="T5" fmla="*/ 158 h 216"/>
                <a:gd name="T6" fmla="*/ 44 w 215"/>
                <a:gd name="T7" fmla="*/ 152 h 216"/>
                <a:gd name="T8" fmla="*/ 64 w 215"/>
                <a:gd name="T9" fmla="*/ 172 h 216"/>
                <a:gd name="T10" fmla="*/ 58 w 215"/>
                <a:gd name="T11" fmla="*/ 186 h 216"/>
                <a:gd name="T12" fmla="*/ 56 w 215"/>
                <a:gd name="T13" fmla="*/ 191 h 216"/>
                <a:gd name="T14" fmla="*/ 58 w 215"/>
                <a:gd name="T15" fmla="*/ 196 h 216"/>
                <a:gd name="T16" fmla="*/ 76 w 215"/>
                <a:gd name="T17" fmla="*/ 214 h 216"/>
                <a:gd name="T18" fmla="*/ 81 w 215"/>
                <a:gd name="T19" fmla="*/ 216 h 216"/>
                <a:gd name="T20" fmla="*/ 85 w 215"/>
                <a:gd name="T21" fmla="*/ 214 h 216"/>
                <a:gd name="T22" fmla="*/ 213 w 215"/>
                <a:gd name="T23" fmla="*/ 86 h 216"/>
                <a:gd name="T24" fmla="*/ 215 w 215"/>
                <a:gd name="T25" fmla="*/ 81 h 216"/>
                <a:gd name="T26" fmla="*/ 213 w 215"/>
                <a:gd name="T27" fmla="*/ 77 h 216"/>
                <a:gd name="T28" fmla="*/ 195 w 215"/>
                <a:gd name="T29" fmla="*/ 59 h 216"/>
                <a:gd name="T30" fmla="*/ 186 w 215"/>
                <a:gd name="T31" fmla="*/ 59 h 216"/>
                <a:gd name="T32" fmla="*/ 171 w 215"/>
                <a:gd name="T33" fmla="*/ 65 h 216"/>
                <a:gd name="T34" fmla="*/ 151 w 215"/>
                <a:gd name="T35" fmla="*/ 44 h 216"/>
                <a:gd name="T36" fmla="*/ 157 w 215"/>
                <a:gd name="T37" fmla="*/ 30 h 216"/>
                <a:gd name="T38" fmla="*/ 159 w 215"/>
                <a:gd name="T39" fmla="*/ 25 h 216"/>
                <a:gd name="T40" fmla="*/ 157 w 215"/>
                <a:gd name="T41" fmla="*/ 21 h 216"/>
                <a:gd name="T42" fmla="*/ 139 w 215"/>
                <a:gd name="T43" fmla="*/ 3 h 216"/>
                <a:gd name="T44" fmla="*/ 130 w 215"/>
                <a:gd name="T45" fmla="*/ 3 h 216"/>
                <a:gd name="T46" fmla="*/ 2 w 215"/>
                <a:gd name="T47" fmla="*/ 130 h 216"/>
                <a:gd name="T48" fmla="*/ 0 w 215"/>
                <a:gd name="T49" fmla="*/ 135 h 216"/>
                <a:gd name="T50" fmla="*/ 2 w 215"/>
                <a:gd name="T51" fmla="*/ 140 h 216"/>
                <a:gd name="T52" fmla="*/ 87 w 215"/>
                <a:gd name="T53" fmla="*/ 64 h 216"/>
                <a:gd name="T54" fmla="*/ 93 w 215"/>
                <a:gd name="T55" fmla="*/ 69 h 216"/>
                <a:gd name="T56" fmla="*/ 98 w 215"/>
                <a:gd name="T57" fmla="*/ 71 h 216"/>
                <a:gd name="T58" fmla="*/ 102 w 215"/>
                <a:gd name="T59" fmla="*/ 69 h 216"/>
                <a:gd name="T60" fmla="*/ 102 w 215"/>
                <a:gd name="T61" fmla="*/ 60 h 216"/>
                <a:gd name="T62" fmla="*/ 97 w 215"/>
                <a:gd name="T63" fmla="*/ 55 h 216"/>
                <a:gd name="T64" fmla="*/ 134 w 215"/>
                <a:gd name="T65" fmla="*/ 17 h 216"/>
                <a:gd name="T66" fmla="*/ 143 w 215"/>
                <a:gd name="T67" fmla="*/ 26 h 216"/>
                <a:gd name="T68" fmla="*/ 138 w 215"/>
                <a:gd name="T69" fmla="*/ 44 h 216"/>
                <a:gd name="T70" fmla="*/ 171 w 215"/>
                <a:gd name="T71" fmla="*/ 78 h 216"/>
                <a:gd name="T72" fmla="*/ 190 w 215"/>
                <a:gd name="T73" fmla="*/ 72 h 216"/>
                <a:gd name="T74" fmla="*/ 199 w 215"/>
                <a:gd name="T75" fmla="*/ 81 h 216"/>
                <a:gd name="T76" fmla="*/ 161 w 215"/>
                <a:gd name="T77" fmla="*/ 119 h 216"/>
                <a:gd name="T78" fmla="*/ 156 w 215"/>
                <a:gd name="T79" fmla="*/ 114 h 216"/>
                <a:gd name="T80" fmla="*/ 146 w 215"/>
                <a:gd name="T81" fmla="*/ 114 h 216"/>
                <a:gd name="T82" fmla="*/ 146 w 215"/>
                <a:gd name="T83" fmla="*/ 123 h 216"/>
                <a:gd name="T84" fmla="*/ 152 w 215"/>
                <a:gd name="T85" fmla="*/ 128 h 216"/>
                <a:gd name="T86" fmla="*/ 81 w 215"/>
                <a:gd name="T87" fmla="*/ 199 h 216"/>
                <a:gd name="T88" fmla="*/ 72 w 215"/>
                <a:gd name="T89" fmla="*/ 190 h 216"/>
                <a:gd name="T90" fmla="*/ 77 w 215"/>
                <a:gd name="T91" fmla="*/ 172 h 216"/>
                <a:gd name="T92" fmla="*/ 44 w 215"/>
                <a:gd name="T93" fmla="*/ 138 h 216"/>
                <a:gd name="T94" fmla="*/ 25 w 215"/>
                <a:gd name="T95" fmla="*/ 144 h 216"/>
                <a:gd name="T96" fmla="*/ 16 w 215"/>
                <a:gd name="T97" fmla="*/ 135 h 216"/>
                <a:gd name="T98" fmla="*/ 87 w 215"/>
                <a:gd name="T99" fmla="*/ 6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5" h="216">
                  <a:moveTo>
                    <a:pt x="2" y="140"/>
                  </a:moveTo>
                  <a:cubicBezTo>
                    <a:pt x="20" y="158"/>
                    <a:pt x="20" y="158"/>
                    <a:pt x="20" y="158"/>
                  </a:cubicBezTo>
                  <a:cubicBezTo>
                    <a:pt x="23" y="160"/>
                    <a:pt x="27" y="160"/>
                    <a:pt x="30" y="158"/>
                  </a:cubicBezTo>
                  <a:cubicBezTo>
                    <a:pt x="33" y="154"/>
                    <a:pt x="38" y="152"/>
                    <a:pt x="44" y="152"/>
                  </a:cubicBezTo>
                  <a:cubicBezTo>
                    <a:pt x="55" y="152"/>
                    <a:pt x="64" y="161"/>
                    <a:pt x="64" y="172"/>
                  </a:cubicBezTo>
                  <a:cubicBezTo>
                    <a:pt x="64" y="177"/>
                    <a:pt x="62" y="182"/>
                    <a:pt x="58" y="186"/>
                  </a:cubicBezTo>
                  <a:cubicBezTo>
                    <a:pt x="57" y="187"/>
                    <a:pt x="56" y="189"/>
                    <a:pt x="56" y="191"/>
                  </a:cubicBezTo>
                  <a:cubicBezTo>
                    <a:pt x="56" y="193"/>
                    <a:pt x="57" y="194"/>
                    <a:pt x="58" y="196"/>
                  </a:cubicBezTo>
                  <a:cubicBezTo>
                    <a:pt x="76" y="214"/>
                    <a:pt x="76" y="214"/>
                    <a:pt x="76" y="214"/>
                  </a:cubicBezTo>
                  <a:cubicBezTo>
                    <a:pt x="77" y="215"/>
                    <a:pt x="79" y="216"/>
                    <a:pt x="81" y="216"/>
                  </a:cubicBezTo>
                  <a:cubicBezTo>
                    <a:pt x="82" y="216"/>
                    <a:pt x="84" y="215"/>
                    <a:pt x="85" y="214"/>
                  </a:cubicBezTo>
                  <a:cubicBezTo>
                    <a:pt x="213" y="86"/>
                    <a:pt x="213" y="86"/>
                    <a:pt x="213" y="86"/>
                  </a:cubicBezTo>
                  <a:cubicBezTo>
                    <a:pt x="214" y="85"/>
                    <a:pt x="215" y="83"/>
                    <a:pt x="215" y="81"/>
                  </a:cubicBezTo>
                  <a:cubicBezTo>
                    <a:pt x="215" y="80"/>
                    <a:pt x="214" y="78"/>
                    <a:pt x="213" y="77"/>
                  </a:cubicBezTo>
                  <a:cubicBezTo>
                    <a:pt x="195" y="59"/>
                    <a:pt x="195" y="59"/>
                    <a:pt x="195" y="59"/>
                  </a:cubicBezTo>
                  <a:cubicBezTo>
                    <a:pt x="192" y="56"/>
                    <a:pt x="188" y="56"/>
                    <a:pt x="186" y="59"/>
                  </a:cubicBezTo>
                  <a:cubicBezTo>
                    <a:pt x="182" y="62"/>
                    <a:pt x="177" y="65"/>
                    <a:pt x="171" y="65"/>
                  </a:cubicBezTo>
                  <a:cubicBezTo>
                    <a:pt x="160" y="65"/>
                    <a:pt x="151" y="56"/>
                    <a:pt x="151" y="44"/>
                  </a:cubicBezTo>
                  <a:cubicBezTo>
                    <a:pt x="151" y="39"/>
                    <a:pt x="153" y="34"/>
                    <a:pt x="157" y="30"/>
                  </a:cubicBezTo>
                  <a:cubicBezTo>
                    <a:pt x="158" y="29"/>
                    <a:pt x="159" y="27"/>
                    <a:pt x="159" y="25"/>
                  </a:cubicBezTo>
                  <a:cubicBezTo>
                    <a:pt x="159" y="24"/>
                    <a:pt x="158" y="22"/>
                    <a:pt x="157" y="21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7" y="0"/>
                    <a:pt x="132" y="0"/>
                    <a:pt x="130" y="3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1" y="132"/>
                    <a:pt x="0" y="133"/>
                    <a:pt x="0" y="135"/>
                  </a:cubicBezTo>
                  <a:cubicBezTo>
                    <a:pt x="0" y="137"/>
                    <a:pt x="1" y="139"/>
                    <a:pt x="2" y="140"/>
                  </a:cubicBezTo>
                  <a:close/>
                  <a:moveTo>
                    <a:pt x="87" y="64"/>
                  </a:moveTo>
                  <a:cubicBezTo>
                    <a:pt x="93" y="69"/>
                    <a:pt x="93" y="69"/>
                    <a:pt x="93" y="69"/>
                  </a:cubicBezTo>
                  <a:cubicBezTo>
                    <a:pt x="94" y="71"/>
                    <a:pt x="96" y="71"/>
                    <a:pt x="98" y="71"/>
                  </a:cubicBezTo>
                  <a:cubicBezTo>
                    <a:pt x="99" y="71"/>
                    <a:pt x="101" y="71"/>
                    <a:pt x="102" y="69"/>
                  </a:cubicBezTo>
                  <a:cubicBezTo>
                    <a:pt x="105" y="67"/>
                    <a:pt x="105" y="62"/>
                    <a:pt x="102" y="60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134" y="17"/>
                    <a:pt x="134" y="17"/>
                    <a:pt x="134" y="17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0" y="31"/>
                    <a:pt x="138" y="38"/>
                    <a:pt x="138" y="44"/>
                  </a:cubicBezTo>
                  <a:cubicBezTo>
                    <a:pt x="138" y="63"/>
                    <a:pt x="153" y="78"/>
                    <a:pt x="171" y="78"/>
                  </a:cubicBezTo>
                  <a:cubicBezTo>
                    <a:pt x="178" y="78"/>
                    <a:pt x="184" y="76"/>
                    <a:pt x="190" y="72"/>
                  </a:cubicBezTo>
                  <a:cubicBezTo>
                    <a:pt x="199" y="81"/>
                    <a:pt x="199" y="81"/>
                    <a:pt x="199" y="81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56" y="114"/>
                    <a:pt x="156" y="114"/>
                    <a:pt x="156" y="114"/>
                  </a:cubicBezTo>
                  <a:cubicBezTo>
                    <a:pt x="153" y="111"/>
                    <a:pt x="149" y="111"/>
                    <a:pt x="146" y="114"/>
                  </a:cubicBezTo>
                  <a:cubicBezTo>
                    <a:pt x="144" y="116"/>
                    <a:pt x="144" y="120"/>
                    <a:pt x="146" y="123"/>
                  </a:cubicBezTo>
                  <a:cubicBezTo>
                    <a:pt x="152" y="128"/>
                    <a:pt x="152" y="128"/>
                    <a:pt x="152" y="128"/>
                  </a:cubicBezTo>
                  <a:cubicBezTo>
                    <a:pt x="81" y="199"/>
                    <a:pt x="81" y="199"/>
                    <a:pt x="81" y="199"/>
                  </a:cubicBezTo>
                  <a:cubicBezTo>
                    <a:pt x="72" y="190"/>
                    <a:pt x="72" y="190"/>
                    <a:pt x="72" y="190"/>
                  </a:cubicBezTo>
                  <a:cubicBezTo>
                    <a:pt x="75" y="185"/>
                    <a:pt x="77" y="179"/>
                    <a:pt x="77" y="172"/>
                  </a:cubicBezTo>
                  <a:cubicBezTo>
                    <a:pt x="77" y="153"/>
                    <a:pt x="62" y="138"/>
                    <a:pt x="44" y="138"/>
                  </a:cubicBezTo>
                  <a:cubicBezTo>
                    <a:pt x="37" y="138"/>
                    <a:pt x="31" y="140"/>
                    <a:pt x="25" y="144"/>
                  </a:cubicBezTo>
                  <a:cubicBezTo>
                    <a:pt x="16" y="135"/>
                    <a:pt x="16" y="135"/>
                    <a:pt x="16" y="135"/>
                  </a:cubicBezTo>
                  <a:lnTo>
                    <a:pt x="87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3" name="Freeform 124"/>
            <p:cNvSpPr>
              <a:spLocks/>
            </p:cNvSpPr>
            <p:nvPr/>
          </p:nvSpPr>
          <p:spPr bwMode="auto">
            <a:xfrm>
              <a:off x="3097214" y="3929062"/>
              <a:ext cx="30163" cy="30162"/>
            </a:xfrm>
            <a:custGeom>
              <a:avLst/>
              <a:gdLst>
                <a:gd name="T0" fmla="*/ 9 w 21"/>
                <a:gd name="T1" fmla="*/ 18 h 20"/>
                <a:gd name="T2" fmla="*/ 14 w 21"/>
                <a:gd name="T3" fmla="*/ 20 h 20"/>
                <a:gd name="T4" fmla="*/ 18 w 21"/>
                <a:gd name="T5" fmla="*/ 18 h 20"/>
                <a:gd name="T6" fmla="*/ 18 w 21"/>
                <a:gd name="T7" fmla="*/ 9 h 20"/>
                <a:gd name="T8" fmla="*/ 12 w 21"/>
                <a:gd name="T9" fmla="*/ 2 h 20"/>
                <a:gd name="T10" fmla="*/ 2 w 21"/>
                <a:gd name="T11" fmla="*/ 2 h 20"/>
                <a:gd name="T12" fmla="*/ 2 w 21"/>
                <a:gd name="T13" fmla="*/ 12 h 20"/>
                <a:gd name="T14" fmla="*/ 9 w 21"/>
                <a:gd name="T15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0">
                  <a:moveTo>
                    <a:pt x="9" y="18"/>
                  </a:moveTo>
                  <a:cubicBezTo>
                    <a:pt x="10" y="20"/>
                    <a:pt x="12" y="20"/>
                    <a:pt x="14" y="20"/>
                  </a:cubicBezTo>
                  <a:cubicBezTo>
                    <a:pt x="15" y="20"/>
                    <a:pt x="17" y="20"/>
                    <a:pt x="18" y="18"/>
                  </a:cubicBezTo>
                  <a:cubicBezTo>
                    <a:pt x="21" y="16"/>
                    <a:pt x="21" y="12"/>
                    <a:pt x="18" y="9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0" y="5"/>
                    <a:pt x="0" y="9"/>
                    <a:pt x="2" y="12"/>
                  </a:cubicBezTo>
                  <a:lnTo>
                    <a:pt x="9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4" name="Freeform 125"/>
            <p:cNvSpPr>
              <a:spLocks/>
            </p:cNvSpPr>
            <p:nvPr/>
          </p:nvSpPr>
          <p:spPr bwMode="auto">
            <a:xfrm>
              <a:off x="3127376" y="3959225"/>
              <a:ext cx="30163" cy="30162"/>
            </a:xfrm>
            <a:custGeom>
              <a:avLst/>
              <a:gdLst>
                <a:gd name="T0" fmla="*/ 2 w 21"/>
                <a:gd name="T1" fmla="*/ 12 h 21"/>
                <a:gd name="T2" fmla="*/ 9 w 21"/>
                <a:gd name="T3" fmla="*/ 19 h 21"/>
                <a:gd name="T4" fmla="*/ 14 w 21"/>
                <a:gd name="T5" fmla="*/ 21 h 21"/>
                <a:gd name="T6" fmla="*/ 19 w 21"/>
                <a:gd name="T7" fmla="*/ 19 h 21"/>
                <a:gd name="T8" fmla="*/ 19 w 21"/>
                <a:gd name="T9" fmla="*/ 9 h 21"/>
                <a:gd name="T10" fmla="*/ 12 w 21"/>
                <a:gd name="T11" fmla="*/ 2 h 21"/>
                <a:gd name="T12" fmla="*/ 2 w 21"/>
                <a:gd name="T13" fmla="*/ 2 h 21"/>
                <a:gd name="T14" fmla="*/ 2 w 21"/>
                <a:gd name="T15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1">
                  <a:moveTo>
                    <a:pt x="2" y="12"/>
                  </a:moveTo>
                  <a:cubicBezTo>
                    <a:pt x="9" y="19"/>
                    <a:pt x="9" y="19"/>
                    <a:pt x="9" y="19"/>
                  </a:cubicBezTo>
                  <a:cubicBezTo>
                    <a:pt x="10" y="20"/>
                    <a:pt x="12" y="21"/>
                    <a:pt x="14" y="21"/>
                  </a:cubicBezTo>
                  <a:cubicBezTo>
                    <a:pt x="15" y="21"/>
                    <a:pt x="17" y="20"/>
                    <a:pt x="19" y="19"/>
                  </a:cubicBezTo>
                  <a:cubicBezTo>
                    <a:pt x="21" y="16"/>
                    <a:pt x="21" y="12"/>
                    <a:pt x="19" y="9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0" y="5"/>
                    <a:pt x="0" y="9"/>
                    <a:pt x="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55" name="Freeform 126"/>
          <p:cNvSpPr>
            <a:spLocks noEditPoints="1"/>
          </p:cNvSpPr>
          <p:nvPr/>
        </p:nvSpPr>
        <p:spPr bwMode="auto">
          <a:xfrm>
            <a:off x="3924301" y="3445532"/>
            <a:ext cx="317500" cy="277812"/>
          </a:xfrm>
          <a:custGeom>
            <a:avLst/>
            <a:gdLst>
              <a:gd name="T0" fmla="*/ 0 w 215"/>
              <a:gd name="T1" fmla="*/ 7 h 188"/>
              <a:gd name="T2" fmla="*/ 7 w 215"/>
              <a:gd name="T3" fmla="*/ 14 h 188"/>
              <a:gd name="T4" fmla="*/ 28 w 215"/>
              <a:gd name="T5" fmla="*/ 14 h 188"/>
              <a:gd name="T6" fmla="*/ 41 w 215"/>
              <a:gd name="T7" fmla="*/ 162 h 188"/>
              <a:gd name="T8" fmla="*/ 41 w 215"/>
              <a:gd name="T9" fmla="*/ 162 h 188"/>
              <a:gd name="T10" fmla="*/ 68 w 215"/>
              <a:gd name="T11" fmla="*/ 188 h 188"/>
              <a:gd name="T12" fmla="*/ 94 w 215"/>
              <a:gd name="T13" fmla="*/ 168 h 188"/>
              <a:gd name="T14" fmla="*/ 122 w 215"/>
              <a:gd name="T15" fmla="*/ 168 h 188"/>
              <a:gd name="T16" fmla="*/ 148 w 215"/>
              <a:gd name="T17" fmla="*/ 188 h 188"/>
              <a:gd name="T18" fmla="*/ 175 w 215"/>
              <a:gd name="T19" fmla="*/ 161 h 188"/>
              <a:gd name="T20" fmla="*/ 148 w 215"/>
              <a:gd name="T21" fmla="*/ 134 h 188"/>
              <a:gd name="T22" fmla="*/ 122 w 215"/>
              <a:gd name="T23" fmla="*/ 155 h 188"/>
              <a:gd name="T24" fmla="*/ 94 w 215"/>
              <a:gd name="T25" fmla="*/ 155 h 188"/>
              <a:gd name="T26" fmla="*/ 68 w 215"/>
              <a:gd name="T27" fmla="*/ 134 h 188"/>
              <a:gd name="T28" fmla="*/ 52 w 215"/>
              <a:gd name="T29" fmla="*/ 139 h 188"/>
              <a:gd name="T30" fmla="*/ 50 w 215"/>
              <a:gd name="T31" fmla="*/ 118 h 188"/>
              <a:gd name="T32" fmla="*/ 51 w 215"/>
              <a:gd name="T33" fmla="*/ 118 h 188"/>
              <a:gd name="T34" fmla="*/ 51 w 215"/>
              <a:gd name="T35" fmla="*/ 118 h 188"/>
              <a:gd name="T36" fmla="*/ 189 w 215"/>
              <a:gd name="T37" fmla="*/ 111 h 188"/>
              <a:gd name="T38" fmla="*/ 195 w 215"/>
              <a:gd name="T39" fmla="*/ 106 h 188"/>
              <a:gd name="T40" fmla="*/ 215 w 215"/>
              <a:gd name="T41" fmla="*/ 36 h 188"/>
              <a:gd name="T42" fmla="*/ 214 w 215"/>
              <a:gd name="T43" fmla="*/ 30 h 188"/>
              <a:gd name="T44" fmla="*/ 208 w 215"/>
              <a:gd name="T45" fmla="*/ 27 h 188"/>
              <a:gd name="T46" fmla="*/ 43 w 215"/>
              <a:gd name="T47" fmla="*/ 27 h 188"/>
              <a:gd name="T48" fmla="*/ 41 w 215"/>
              <a:gd name="T49" fmla="*/ 6 h 188"/>
              <a:gd name="T50" fmla="*/ 34 w 215"/>
              <a:gd name="T51" fmla="*/ 0 h 188"/>
              <a:gd name="T52" fmla="*/ 7 w 215"/>
              <a:gd name="T53" fmla="*/ 0 h 188"/>
              <a:gd name="T54" fmla="*/ 0 w 215"/>
              <a:gd name="T55" fmla="*/ 7 h 188"/>
              <a:gd name="T56" fmla="*/ 148 w 215"/>
              <a:gd name="T57" fmla="*/ 148 h 188"/>
              <a:gd name="T58" fmla="*/ 161 w 215"/>
              <a:gd name="T59" fmla="*/ 161 h 188"/>
              <a:gd name="T60" fmla="*/ 148 w 215"/>
              <a:gd name="T61" fmla="*/ 175 h 188"/>
              <a:gd name="T62" fmla="*/ 135 w 215"/>
              <a:gd name="T63" fmla="*/ 161 h 188"/>
              <a:gd name="T64" fmla="*/ 148 w 215"/>
              <a:gd name="T65" fmla="*/ 148 h 188"/>
              <a:gd name="T66" fmla="*/ 68 w 215"/>
              <a:gd name="T67" fmla="*/ 148 h 188"/>
              <a:gd name="T68" fmla="*/ 81 w 215"/>
              <a:gd name="T69" fmla="*/ 161 h 188"/>
              <a:gd name="T70" fmla="*/ 68 w 215"/>
              <a:gd name="T71" fmla="*/ 175 h 188"/>
              <a:gd name="T72" fmla="*/ 54 w 215"/>
              <a:gd name="T73" fmla="*/ 161 h 188"/>
              <a:gd name="T74" fmla="*/ 68 w 215"/>
              <a:gd name="T75" fmla="*/ 148 h 188"/>
              <a:gd name="T76" fmla="*/ 200 w 215"/>
              <a:gd name="T77" fmla="*/ 41 h 188"/>
              <a:gd name="T78" fmla="*/ 183 w 215"/>
              <a:gd name="T79" fmla="*/ 98 h 188"/>
              <a:gd name="T80" fmla="*/ 50 w 215"/>
              <a:gd name="T81" fmla="*/ 104 h 188"/>
              <a:gd name="T82" fmla="*/ 49 w 215"/>
              <a:gd name="T83" fmla="*/ 104 h 188"/>
              <a:gd name="T84" fmla="*/ 44 w 215"/>
              <a:gd name="T85" fmla="*/ 41 h 188"/>
              <a:gd name="T86" fmla="*/ 200 w 215"/>
              <a:gd name="T87" fmla="*/ 4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5" h="188">
                <a:moveTo>
                  <a:pt x="0" y="7"/>
                </a:moveTo>
                <a:cubicBezTo>
                  <a:pt x="0" y="11"/>
                  <a:pt x="3" y="14"/>
                  <a:pt x="7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41" y="162"/>
                  <a:pt x="41" y="162"/>
                  <a:pt x="41" y="162"/>
                </a:cubicBezTo>
                <a:cubicBezTo>
                  <a:pt x="41" y="162"/>
                  <a:pt x="41" y="162"/>
                  <a:pt x="41" y="162"/>
                </a:cubicBezTo>
                <a:cubicBezTo>
                  <a:pt x="41" y="176"/>
                  <a:pt x="53" y="188"/>
                  <a:pt x="68" y="188"/>
                </a:cubicBezTo>
                <a:cubicBezTo>
                  <a:pt x="80" y="188"/>
                  <a:pt x="91" y="180"/>
                  <a:pt x="94" y="168"/>
                </a:cubicBezTo>
                <a:cubicBezTo>
                  <a:pt x="122" y="168"/>
                  <a:pt x="122" y="168"/>
                  <a:pt x="122" y="168"/>
                </a:cubicBezTo>
                <a:cubicBezTo>
                  <a:pt x="125" y="180"/>
                  <a:pt x="136" y="188"/>
                  <a:pt x="148" y="188"/>
                </a:cubicBezTo>
                <a:cubicBezTo>
                  <a:pt x="163" y="188"/>
                  <a:pt x="175" y="176"/>
                  <a:pt x="175" y="161"/>
                </a:cubicBezTo>
                <a:cubicBezTo>
                  <a:pt x="175" y="146"/>
                  <a:pt x="163" y="134"/>
                  <a:pt x="148" y="134"/>
                </a:cubicBezTo>
                <a:cubicBezTo>
                  <a:pt x="136" y="134"/>
                  <a:pt x="125" y="143"/>
                  <a:pt x="122" y="155"/>
                </a:cubicBezTo>
                <a:cubicBezTo>
                  <a:pt x="94" y="155"/>
                  <a:pt x="94" y="155"/>
                  <a:pt x="94" y="155"/>
                </a:cubicBezTo>
                <a:cubicBezTo>
                  <a:pt x="91" y="143"/>
                  <a:pt x="80" y="134"/>
                  <a:pt x="68" y="134"/>
                </a:cubicBezTo>
                <a:cubicBezTo>
                  <a:pt x="62" y="134"/>
                  <a:pt x="57" y="136"/>
                  <a:pt x="52" y="139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51" y="118"/>
                  <a:pt x="51" y="118"/>
                  <a:pt x="51" y="118"/>
                </a:cubicBezTo>
                <a:cubicBezTo>
                  <a:pt x="51" y="118"/>
                  <a:pt x="51" y="118"/>
                  <a:pt x="51" y="118"/>
                </a:cubicBezTo>
                <a:cubicBezTo>
                  <a:pt x="189" y="111"/>
                  <a:pt x="189" y="111"/>
                  <a:pt x="189" y="111"/>
                </a:cubicBezTo>
                <a:cubicBezTo>
                  <a:pt x="192" y="111"/>
                  <a:pt x="194" y="109"/>
                  <a:pt x="195" y="106"/>
                </a:cubicBezTo>
                <a:cubicBezTo>
                  <a:pt x="215" y="36"/>
                  <a:pt x="215" y="36"/>
                  <a:pt x="215" y="36"/>
                </a:cubicBezTo>
                <a:cubicBezTo>
                  <a:pt x="215" y="34"/>
                  <a:pt x="215" y="31"/>
                  <a:pt x="214" y="30"/>
                </a:cubicBezTo>
                <a:cubicBezTo>
                  <a:pt x="213" y="28"/>
                  <a:pt x="211" y="27"/>
                  <a:pt x="208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1" y="6"/>
                  <a:pt x="41" y="6"/>
                  <a:pt x="41" y="6"/>
                </a:cubicBezTo>
                <a:cubicBezTo>
                  <a:pt x="40" y="3"/>
                  <a:pt x="38" y="0"/>
                  <a:pt x="3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lose/>
                <a:moveTo>
                  <a:pt x="148" y="148"/>
                </a:moveTo>
                <a:cubicBezTo>
                  <a:pt x="155" y="148"/>
                  <a:pt x="161" y="154"/>
                  <a:pt x="161" y="161"/>
                </a:cubicBezTo>
                <a:cubicBezTo>
                  <a:pt x="161" y="169"/>
                  <a:pt x="155" y="175"/>
                  <a:pt x="148" y="175"/>
                </a:cubicBezTo>
                <a:cubicBezTo>
                  <a:pt x="141" y="175"/>
                  <a:pt x="135" y="169"/>
                  <a:pt x="135" y="161"/>
                </a:cubicBezTo>
                <a:cubicBezTo>
                  <a:pt x="135" y="154"/>
                  <a:pt x="141" y="148"/>
                  <a:pt x="148" y="148"/>
                </a:cubicBezTo>
                <a:close/>
                <a:moveTo>
                  <a:pt x="68" y="148"/>
                </a:moveTo>
                <a:cubicBezTo>
                  <a:pt x="75" y="148"/>
                  <a:pt x="81" y="154"/>
                  <a:pt x="81" y="161"/>
                </a:cubicBezTo>
                <a:cubicBezTo>
                  <a:pt x="81" y="169"/>
                  <a:pt x="75" y="175"/>
                  <a:pt x="68" y="175"/>
                </a:cubicBezTo>
                <a:cubicBezTo>
                  <a:pt x="60" y="175"/>
                  <a:pt x="54" y="169"/>
                  <a:pt x="54" y="161"/>
                </a:cubicBezTo>
                <a:cubicBezTo>
                  <a:pt x="54" y="154"/>
                  <a:pt x="60" y="148"/>
                  <a:pt x="68" y="148"/>
                </a:cubicBezTo>
                <a:close/>
                <a:moveTo>
                  <a:pt x="200" y="41"/>
                </a:moveTo>
                <a:cubicBezTo>
                  <a:pt x="183" y="98"/>
                  <a:pt x="183" y="98"/>
                  <a:pt x="183" y="98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50" y="104"/>
                  <a:pt x="50" y="104"/>
                  <a:pt x="49" y="104"/>
                </a:cubicBezTo>
                <a:cubicBezTo>
                  <a:pt x="44" y="41"/>
                  <a:pt x="44" y="41"/>
                  <a:pt x="44" y="41"/>
                </a:cubicBezTo>
                <a:lnTo>
                  <a:pt x="200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6" name="Freeform 127"/>
          <p:cNvSpPr>
            <a:spLocks noEditPoints="1"/>
          </p:cNvSpPr>
          <p:nvPr/>
        </p:nvSpPr>
        <p:spPr bwMode="auto">
          <a:xfrm>
            <a:off x="4414839" y="3431244"/>
            <a:ext cx="317500" cy="306387"/>
          </a:xfrm>
          <a:custGeom>
            <a:avLst/>
            <a:gdLst>
              <a:gd name="T0" fmla="*/ 6 w 215"/>
              <a:gd name="T1" fmla="*/ 34 h 208"/>
              <a:gd name="T2" fmla="*/ 40 w 215"/>
              <a:gd name="T3" fmla="*/ 182 h 208"/>
              <a:gd name="T4" fmla="*/ 67 w 215"/>
              <a:gd name="T5" fmla="*/ 208 h 208"/>
              <a:gd name="T6" fmla="*/ 121 w 215"/>
              <a:gd name="T7" fmla="*/ 188 h 208"/>
              <a:gd name="T8" fmla="*/ 174 w 215"/>
              <a:gd name="T9" fmla="*/ 181 h 208"/>
              <a:gd name="T10" fmla="*/ 121 w 215"/>
              <a:gd name="T11" fmla="*/ 175 h 208"/>
              <a:gd name="T12" fmla="*/ 67 w 215"/>
              <a:gd name="T13" fmla="*/ 155 h 208"/>
              <a:gd name="T14" fmla="*/ 50 w 215"/>
              <a:gd name="T15" fmla="*/ 138 h 208"/>
              <a:gd name="T16" fmla="*/ 50 w 215"/>
              <a:gd name="T17" fmla="*/ 138 h 208"/>
              <a:gd name="T18" fmla="*/ 194 w 215"/>
              <a:gd name="T19" fmla="*/ 126 h 208"/>
              <a:gd name="T20" fmla="*/ 213 w 215"/>
              <a:gd name="T21" fmla="*/ 50 h 208"/>
              <a:gd name="T22" fmla="*/ 186 w 215"/>
              <a:gd name="T23" fmla="*/ 47 h 208"/>
              <a:gd name="T24" fmla="*/ 167 w 215"/>
              <a:gd name="T25" fmla="*/ 0 h 208"/>
              <a:gd name="T26" fmla="*/ 116 w 215"/>
              <a:gd name="T27" fmla="*/ 2 h 208"/>
              <a:gd name="T28" fmla="*/ 67 w 215"/>
              <a:gd name="T29" fmla="*/ 20 h 208"/>
              <a:gd name="T30" fmla="*/ 55 w 215"/>
              <a:gd name="T31" fmla="*/ 47 h 208"/>
              <a:gd name="T32" fmla="*/ 40 w 215"/>
              <a:gd name="T33" fmla="*/ 26 h 208"/>
              <a:gd name="T34" fmla="*/ 6 w 215"/>
              <a:gd name="T35" fmla="*/ 20 h 208"/>
              <a:gd name="T36" fmla="*/ 147 w 215"/>
              <a:gd name="T37" fmla="*/ 168 h 208"/>
              <a:gd name="T38" fmla="*/ 147 w 215"/>
              <a:gd name="T39" fmla="*/ 195 h 208"/>
              <a:gd name="T40" fmla="*/ 147 w 215"/>
              <a:gd name="T41" fmla="*/ 168 h 208"/>
              <a:gd name="T42" fmla="*/ 80 w 215"/>
              <a:gd name="T43" fmla="*/ 181 h 208"/>
              <a:gd name="T44" fmla="*/ 53 w 215"/>
              <a:gd name="T45" fmla="*/ 181 h 208"/>
              <a:gd name="T46" fmla="*/ 123 w 215"/>
              <a:gd name="T47" fmla="*/ 14 h 208"/>
              <a:gd name="T48" fmla="*/ 172 w 215"/>
              <a:gd name="T49" fmla="*/ 47 h 208"/>
              <a:gd name="T50" fmla="*/ 108 w 215"/>
              <a:gd name="T51" fmla="*/ 29 h 208"/>
              <a:gd name="T52" fmla="*/ 72 w 215"/>
              <a:gd name="T53" fmla="*/ 34 h 208"/>
              <a:gd name="T54" fmla="*/ 98 w 215"/>
              <a:gd name="T55" fmla="*/ 47 h 208"/>
              <a:gd name="T56" fmla="*/ 72 w 215"/>
              <a:gd name="T57" fmla="*/ 34 h 208"/>
              <a:gd name="T58" fmla="*/ 181 w 215"/>
              <a:gd name="T59" fmla="*/ 61 h 208"/>
              <a:gd name="T60" fmla="*/ 199 w 215"/>
              <a:gd name="T61" fmla="*/ 61 h 208"/>
              <a:gd name="T62" fmla="*/ 50 w 215"/>
              <a:gd name="T63" fmla="*/ 124 h 208"/>
              <a:gd name="T64" fmla="*/ 43 w 215"/>
              <a:gd name="T65" fmla="*/ 6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5" h="208">
                <a:moveTo>
                  <a:pt x="0" y="27"/>
                </a:moveTo>
                <a:cubicBezTo>
                  <a:pt x="0" y="31"/>
                  <a:pt x="3" y="34"/>
                  <a:pt x="6" y="34"/>
                </a:cubicBezTo>
                <a:cubicBezTo>
                  <a:pt x="27" y="34"/>
                  <a:pt x="27" y="34"/>
                  <a:pt x="27" y="34"/>
                </a:cubicBezTo>
                <a:cubicBezTo>
                  <a:pt x="40" y="182"/>
                  <a:pt x="40" y="182"/>
                  <a:pt x="40" y="182"/>
                </a:cubicBezTo>
                <a:cubicBezTo>
                  <a:pt x="40" y="182"/>
                  <a:pt x="40" y="182"/>
                  <a:pt x="40" y="182"/>
                </a:cubicBezTo>
                <a:cubicBezTo>
                  <a:pt x="40" y="196"/>
                  <a:pt x="52" y="208"/>
                  <a:pt x="67" y="208"/>
                </a:cubicBezTo>
                <a:cubicBezTo>
                  <a:pt x="79" y="208"/>
                  <a:pt x="90" y="200"/>
                  <a:pt x="93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4" y="200"/>
                  <a:pt x="135" y="208"/>
                  <a:pt x="147" y="208"/>
                </a:cubicBezTo>
                <a:cubicBezTo>
                  <a:pt x="162" y="208"/>
                  <a:pt x="174" y="196"/>
                  <a:pt x="174" y="181"/>
                </a:cubicBezTo>
                <a:cubicBezTo>
                  <a:pt x="174" y="167"/>
                  <a:pt x="162" y="155"/>
                  <a:pt x="147" y="155"/>
                </a:cubicBezTo>
                <a:cubicBezTo>
                  <a:pt x="135" y="155"/>
                  <a:pt x="124" y="163"/>
                  <a:pt x="121" y="175"/>
                </a:cubicBezTo>
                <a:cubicBezTo>
                  <a:pt x="93" y="175"/>
                  <a:pt x="93" y="175"/>
                  <a:pt x="93" y="175"/>
                </a:cubicBezTo>
                <a:cubicBezTo>
                  <a:pt x="90" y="163"/>
                  <a:pt x="79" y="155"/>
                  <a:pt x="67" y="155"/>
                </a:cubicBezTo>
                <a:cubicBezTo>
                  <a:pt x="61" y="155"/>
                  <a:pt x="56" y="156"/>
                  <a:pt x="51" y="159"/>
                </a:cubicBezTo>
                <a:cubicBezTo>
                  <a:pt x="50" y="138"/>
                  <a:pt x="50" y="138"/>
                  <a:pt x="50" y="138"/>
                </a:cubicBezTo>
                <a:cubicBezTo>
                  <a:pt x="50" y="138"/>
                  <a:pt x="50" y="138"/>
                  <a:pt x="50" y="138"/>
                </a:cubicBezTo>
                <a:cubicBezTo>
                  <a:pt x="50" y="138"/>
                  <a:pt x="50" y="138"/>
                  <a:pt x="50" y="138"/>
                </a:cubicBezTo>
                <a:cubicBezTo>
                  <a:pt x="188" y="131"/>
                  <a:pt x="188" y="131"/>
                  <a:pt x="188" y="131"/>
                </a:cubicBezTo>
                <a:cubicBezTo>
                  <a:pt x="191" y="131"/>
                  <a:pt x="193" y="129"/>
                  <a:pt x="194" y="126"/>
                </a:cubicBezTo>
                <a:cubicBezTo>
                  <a:pt x="214" y="56"/>
                  <a:pt x="214" y="56"/>
                  <a:pt x="214" y="56"/>
                </a:cubicBezTo>
                <a:cubicBezTo>
                  <a:pt x="215" y="54"/>
                  <a:pt x="214" y="52"/>
                  <a:pt x="213" y="50"/>
                </a:cubicBezTo>
                <a:cubicBezTo>
                  <a:pt x="212" y="48"/>
                  <a:pt x="210" y="47"/>
                  <a:pt x="208" y="47"/>
                </a:cubicBezTo>
                <a:cubicBezTo>
                  <a:pt x="186" y="47"/>
                  <a:pt x="186" y="47"/>
                  <a:pt x="186" y="47"/>
                </a:cubicBezTo>
                <a:cubicBezTo>
                  <a:pt x="174" y="5"/>
                  <a:pt x="174" y="5"/>
                  <a:pt x="174" y="5"/>
                </a:cubicBezTo>
                <a:cubicBezTo>
                  <a:pt x="173" y="2"/>
                  <a:pt x="170" y="0"/>
                  <a:pt x="167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19" y="0"/>
                  <a:pt x="117" y="1"/>
                  <a:pt x="116" y="2"/>
                </a:cubicBezTo>
                <a:cubicBezTo>
                  <a:pt x="97" y="20"/>
                  <a:pt x="97" y="20"/>
                  <a:pt x="97" y="20"/>
                </a:cubicBezTo>
                <a:cubicBezTo>
                  <a:pt x="67" y="20"/>
                  <a:pt x="67" y="20"/>
                  <a:pt x="67" y="20"/>
                </a:cubicBezTo>
                <a:cubicBezTo>
                  <a:pt x="64" y="20"/>
                  <a:pt x="61" y="22"/>
                  <a:pt x="60" y="25"/>
                </a:cubicBezTo>
                <a:cubicBezTo>
                  <a:pt x="55" y="47"/>
                  <a:pt x="55" y="47"/>
                  <a:pt x="55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3"/>
                  <a:pt x="37" y="20"/>
                  <a:pt x="33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3" y="20"/>
                  <a:pt x="0" y="23"/>
                  <a:pt x="0" y="27"/>
                </a:cubicBezTo>
                <a:close/>
                <a:moveTo>
                  <a:pt x="147" y="168"/>
                </a:moveTo>
                <a:cubicBezTo>
                  <a:pt x="155" y="168"/>
                  <a:pt x="161" y="174"/>
                  <a:pt x="161" y="181"/>
                </a:cubicBezTo>
                <a:cubicBezTo>
                  <a:pt x="161" y="189"/>
                  <a:pt x="155" y="195"/>
                  <a:pt x="147" y="195"/>
                </a:cubicBezTo>
                <a:cubicBezTo>
                  <a:pt x="140" y="195"/>
                  <a:pt x="134" y="189"/>
                  <a:pt x="134" y="181"/>
                </a:cubicBezTo>
                <a:cubicBezTo>
                  <a:pt x="134" y="174"/>
                  <a:pt x="140" y="168"/>
                  <a:pt x="147" y="168"/>
                </a:cubicBezTo>
                <a:close/>
                <a:moveTo>
                  <a:pt x="67" y="168"/>
                </a:moveTo>
                <a:cubicBezTo>
                  <a:pt x="74" y="168"/>
                  <a:pt x="80" y="174"/>
                  <a:pt x="80" y="181"/>
                </a:cubicBezTo>
                <a:cubicBezTo>
                  <a:pt x="80" y="189"/>
                  <a:pt x="74" y="195"/>
                  <a:pt x="67" y="195"/>
                </a:cubicBezTo>
                <a:cubicBezTo>
                  <a:pt x="59" y="195"/>
                  <a:pt x="53" y="189"/>
                  <a:pt x="53" y="181"/>
                </a:cubicBezTo>
                <a:cubicBezTo>
                  <a:pt x="53" y="174"/>
                  <a:pt x="59" y="168"/>
                  <a:pt x="67" y="168"/>
                </a:cubicBezTo>
                <a:close/>
                <a:moveTo>
                  <a:pt x="123" y="14"/>
                </a:moveTo>
                <a:cubicBezTo>
                  <a:pt x="162" y="14"/>
                  <a:pt x="162" y="14"/>
                  <a:pt x="162" y="14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108" y="29"/>
                  <a:pt x="108" y="29"/>
                  <a:pt x="108" y="29"/>
                </a:cubicBezTo>
                <a:lnTo>
                  <a:pt x="123" y="14"/>
                </a:lnTo>
                <a:close/>
                <a:moveTo>
                  <a:pt x="72" y="34"/>
                </a:moveTo>
                <a:cubicBezTo>
                  <a:pt x="95" y="34"/>
                  <a:pt x="95" y="34"/>
                  <a:pt x="95" y="34"/>
                </a:cubicBezTo>
                <a:cubicBezTo>
                  <a:pt x="98" y="47"/>
                  <a:pt x="98" y="47"/>
                  <a:pt x="98" y="47"/>
                </a:cubicBezTo>
                <a:cubicBezTo>
                  <a:pt x="69" y="47"/>
                  <a:pt x="69" y="47"/>
                  <a:pt x="69" y="47"/>
                </a:cubicBezTo>
                <a:lnTo>
                  <a:pt x="72" y="34"/>
                </a:lnTo>
                <a:close/>
                <a:moveTo>
                  <a:pt x="181" y="61"/>
                </a:moveTo>
                <a:cubicBezTo>
                  <a:pt x="181" y="61"/>
                  <a:pt x="181" y="61"/>
                  <a:pt x="181" y="61"/>
                </a:cubicBezTo>
                <a:cubicBezTo>
                  <a:pt x="181" y="61"/>
                  <a:pt x="181" y="61"/>
                  <a:pt x="181" y="61"/>
                </a:cubicBezTo>
                <a:cubicBezTo>
                  <a:pt x="199" y="61"/>
                  <a:pt x="199" y="61"/>
                  <a:pt x="199" y="61"/>
                </a:cubicBezTo>
                <a:cubicBezTo>
                  <a:pt x="182" y="118"/>
                  <a:pt x="182" y="118"/>
                  <a:pt x="182" y="118"/>
                </a:cubicBezTo>
                <a:cubicBezTo>
                  <a:pt x="50" y="124"/>
                  <a:pt x="50" y="124"/>
                  <a:pt x="50" y="124"/>
                </a:cubicBezTo>
                <a:cubicBezTo>
                  <a:pt x="49" y="124"/>
                  <a:pt x="49" y="124"/>
                  <a:pt x="48" y="125"/>
                </a:cubicBezTo>
                <a:cubicBezTo>
                  <a:pt x="43" y="61"/>
                  <a:pt x="43" y="61"/>
                  <a:pt x="43" y="61"/>
                </a:cubicBezTo>
                <a:lnTo>
                  <a:pt x="181" y="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88" name="Group 287"/>
          <p:cNvGrpSpPr/>
          <p:nvPr/>
        </p:nvGrpSpPr>
        <p:grpSpPr>
          <a:xfrm>
            <a:off x="4903789" y="3445532"/>
            <a:ext cx="319088" cy="277812"/>
            <a:chOff x="4903789" y="3844925"/>
            <a:chExt cx="319088" cy="277812"/>
          </a:xfrm>
          <a:solidFill>
            <a:schemeClr val="tx2"/>
          </a:solidFill>
        </p:grpSpPr>
        <p:sp>
          <p:nvSpPr>
            <p:cNvPr id="157" name="Freeform 128"/>
            <p:cNvSpPr>
              <a:spLocks noEditPoints="1"/>
            </p:cNvSpPr>
            <p:nvPr/>
          </p:nvSpPr>
          <p:spPr bwMode="auto">
            <a:xfrm>
              <a:off x="4989514" y="3844925"/>
              <a:ext cx="147638" cy="188912"/>
            </a:xfrm>
            <a:custGeom>
              <a:avLst/>
              <a:gdLst>
                <a:gd name="T0" fmla="*/ 50 w 100"/>
                <a:gd name="T1" fmla="*/ 128 h 128"/>
                <a:gd name="T2" fmla="*/ 100 w 100"/>
                <a:gd name="T3" fmla="*/ 64 h 128"/>
                <a:gd name="T4" fmla="*/ 50 w 100"/>
                <a:gd name="T5" fmla="*/ 0 h 128"/>
                <a:gd name="T6" fmla="*/ 0 w 100"/>
                <a:gd name="T7" fmla="*/ 64 h 128"/>
                <a:gd name="T8" fmla="*/ 50 w 100"/>
                <a:gd name="T9" fmla="*/ 128 h 128"/>
                <a:gd name="T10" fmla="*/ 50 w 100"/>
                <a:gd name="T11" fmla="*/ 14 h 128"/>
                <a:gd name="T12" fmla="*/ 87 w 100"/>
                <a:gd name="T13" fmla="*/ 64 h 128"/>
                <a:gd name="T14" fmla="*/ 50 w 100"/>
                <a:gd name="T15" fmla="*/ 114 h 128"/>
                <a:gd name="T16" fmla="*/ 13 w 100"/>
                <a:gd name="T17" fmla="*/ 64 h 128"/>
                <a:gd name="T18" fmla="*/ 50 w 100"/>
                <a:gd name="T19" fmla="*/ 1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28">
                  <a:moveTo>
                    <a:pt x="50" y="128"/>
                  </a:moveTo>
                  <a:cubicBezTo>
                    <a:pt x="78" y="128"/>
                    <a:pt x="100" y="99"/>
                    <a:pt x="100" y="64"/>
                  </a:cubicBezTo>
                  <a:cubicBezTo>
                    <a:pt x="100" y="29"/>
                    <a:pt x="78" y="0"/>
                    <a:pt x="50" y="0"/>
                  </a:cubicBezTo>
                  <a:cubicBezTo>
                    <a:pt x="22" y="0"/>
                    <a:pt x="0" y="29"/>
                    <a:pt x="0" y="64"/>
                  </a:cubicBezTo>
                  <a:cubicBezTo>
                    <a:pt x="0" y="99"/>
                    <a:pt x="22" y="128"/>
                    <a:pt x="50" y="128"/>
                  </a:cubicBezTo>
                  <a:close/>
                  <a:moveTo>
                    <a:pt x="50" y="14"/>
                  </a:moveTo>
                  <a:cubicBezTo>
                    <a:pt x="70" y="14"/>
                    <a:pt x="87" y="37"/>
                    <a:pt x="87" y="64"/>
                  </a:cubicBezTo>
                  <a:cubicBezTo>
                    <a:pt x="87" y="91"/>
                    <a:pt x="70" y="114"/>
                    <a:pt x="50" y="114"/>
                  </a:cubicBezTo>
                  <a:cubicBezTo>
                    <a:pt x="30" y="114"/>
                    <a:pt x="13" y="91"/>
                    <a:pt x="13" y="64"/>
                  </a:cubicBezTo>
                  <a:cubicBezTo>
                    <a:pt x="13" y="37"/>
                    <a:pt x="30" y="14"/>
                    <a:pt x="5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58" name="Freeform 129"/>
            <p:cNvSpPr>
              <a:spLocks noEditPoints="1"/>
            </p:cNvSpPr>
            <p:nvPr/>
          </p:nvSpPr>
          <p:spPr bwMode="auto">
            <a:xfrm>
              <a:off x="4903789" y="4024312"/>
              <a:ext cx="319088" cy="98425"/>
            </a:xfrm>
            <a:custGeom>
              <a:avLst/>
              <a:gdLst>
                <a:gd name="T0" fmla="*/ 14 w 216"/>
                <a:gd name="T1" fmla="*/ 18 h 67"/>
                <a:gd name="T2" fmla="*/ 1 w 216"/>
                <a:gd name="T3" fmla="*/ 58 h 67"/>
                <a:gd name="T4" fmla="*/ 2 w 216"/>
                <a:gd name="T5" fmla="*/ 64 h 67"/>
                <a:gd name="T6" fmla="*/ 7 w 216"/>
                <a:gd name="T7" fmla="*/ 67 h 67"/>
                <a:gd name="T8" fmla="*/ 209 w 216"/>
                <a:gd name="T9" fmla="*/ 67 h 67"/>
                <a:gd name="T10" fmla="*/ 214 w 216"/>
                <a:gd name="T11" fmla="*/ 64 h 67"/>
                <a:gd name="T12" fmla="*/ 215 w 216"/>
                <a:gd name="T13" fmla="*/ 58 h 67"/>
                <a:gd name="T14" fmla="*/ 202 w 216"/>
                <a:gd name="T15" fmla="*/ 18 h 67"/>
                <a:gd name="T16" fmla="*/ 197 w 216"/>
                <a:gd name="T17" fmla="*/ 14 h 67"/>
                <a:gd name="T18" fmla="*/ 150 w 216"/>
                <a:gd name="T19" fmla="*/ 0 h 67"/>
                <a:gd name="T20" fmla="*/ 145 w 216"/>
                <a:gd name="T21" fmla="*/ 1 h 67"/>
                <a:gd name="T22" fmla="*/ 108 w 216"/>
                <a:gd name="T23" fmla="*/ 19 h 67"/>
                <a:gd name="T24" fmla="*/ 71 w 216"/>
                <a:gd name="T25" fmla="*/ 1 h 67"/>
                <a:gd name="T26" fmla="*/ 66 w 216"/>
                <a:gd name="T27" fmla="*/ 0 h 67"/>
                <a:gd name="T28" fmla="*/ 19 w 216"/>
                <a:gd name="T29" fmla="*/ 14 h 67"/>
                <a:gd name="T30" fmla="*/ 14 w 216"/>
                <a:gd name="T31" fmla="*/ 18 h 67"/>
                <a:gd name="T32" fmla="*/ 67 w 216"/>
                <a:gd name="T33" fmla="*/ 14 h 67"/>
                <a:gd name="T34" fmla="*/ 105 w 216"/>
                <a:gd name="T35" fmla="*/ 33 h 67"/>
                <a:gd name="T36" fmla="*/ 111 w 216"/>
                <a:gd name="T37" fmla="*/ 33 h 67"/>
                <a:gd name="T38" fmla="*/ 149 w 216"/>
                <a:gd name="T39" fmla="*/ 14 h 67"/>
                <a:gd name="T40" fmla="*/ 190 w 216"/>
                <a:gd name="T41" fmla="*/ 26 h 67"/>
                <a:gd name="T42" fmla="*/ 199 w 216"/>
                <a:gd name="T43" fmla="*/ 54 h 67"/>
                <a:gd name="T44" fmla="*/ 17 w 216"/>
                <a:gd name="T45" fmla="*/ 54 h 67"/>
                <a:gd name="T46" fmla="*/ 26 w 216"/>
                <a:gd name="T47" fmla="*/ 26 h 67"/>
                <a:gd name="T48" fmla="*/ 67 w 216"/>
                <a:gd name="T49" fmla="*/ 1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6" h="67">
                  <a:moveTo>
                    <a:pt x="14" y="18"/>
                  </a:moveTo>
                  <a:cubicBezTo>
                    <a:pt x="1" y="58"/>
                    <a:pt x="1" y="58"/>
                    <a:pt x="1" y="58"/>
                  </a:cubicBezTo>
                  <a:cubicBezTo>
                    <a:pt x="0" y="60"/>
                    <a:pt x="1" y="63"/>
                    <a:pt x="2" y="64"/>
                  </a:cubicBezTo>
                  <a:cubicBezTo>
                    <a:pt x="3" y="66"/>
                    <a:pt x="5" y="67"/>
                    <a:pt x="7" y="67"/>
                  </a:cubicBezTo>
                  <a:cubicBezTo>
                    <a:pt x="209" y="67"/>
                    <a:pt x="209" y="67"/>
                    <a:pt x="209" y="67"/>
                  </a:cubicBezTo>
                  <a:cubicBezTo>
                    <a:pt x="211" y="67"/>
                    <a:pt x="213" y="66"/>
                    <a:pt x="214" y="64"/>
                  </a:cubicBezTo>
                  <a:cubicBezTo>
                    <a:pt x="215" y="63"/>
                    <a:pt x="216" y="60"/>
                    <a:pt x="215" y="58"/>
                  </a:cubicBezTo>
                  <a:cubicBezTo>
                    <a:pt x="202" y="18"/>
                    <a:pt x="202" y="18"/>
                    <a:pt x="202" y="18"/>
                  </a:cubicBezTo>
                  <a:cubicBezTo>
                    <a:pt x="201" y="16"/>
                    <a:pt x="199" y="14"/>
                    <a:pt x="197" y="14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49" y="0"/>
                    <a:pt x="147" y="0"/>
                    <a:pt x="145" y="1"/>
                  </a:cubicBezTo>
                  <a:cubicBezTo>
                    <a:pt x="108" y="19"/>
                    <a:pt x="108" y="19"/>
                    <a:pt x="108" y="19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7" y="14"/>
                    <a:pt x="15" y="16"/>
                    <a:pt x="14" y="18"/>
                  </a:cubicBezTo>
                  <a:close/>
                  <a:moveTo>
                    <a:pt x="67" y="14"/>
                  </a:moveTo>
                  <a:cubicBezTo>
                    <a:pt x="105" y="33"/>
                    <a:pt x="105" y="33"/>
                    <a:pt x="105" y="33"/>
                  </a:cubicBezTo>
                  <a:cubicBezTo>
                    <a:pt x="107" y="34"/>
                    <a:pt x="109" y="34"/>
                    <a:pt x="111" y="33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9" y="54"/>
                    <a:pt x="199" y="54"/>
                    <a:pt x="199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26" y="26"/>
                    <a:pt x="26" y="26"/>
                    <a:pt x="26" y="26"/>
                  </a:cubicBezTo>
                  <a:lnTo>
                    <a:pt x="67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89" name="Group 288"/>
          <p:cNvGrpSpPr/>
          <p:nvPr/>
        </p:nvGrpSpPr>
        <p:grpSpPr>
          <a:xfrm>
            <a:off x="5395914" y="3436007"/>
            <a:ext cx="317500" cy="296862"/>
            <a:chOff x="5395914" y="3835400"/>
            <a:chExt cx="317500" cy="296862"/>
          </a:xfrm>
          <a:solidFill>
            <a:schemeClr val="tx2"/>
          </a:solidFill>
        </p:grpSpPr>
        <p:sp>
          <p:nvSpPr>
            <p:cNvPr id="159" name="Freeform 130"/>
            <p:cNvSpPr>
              <a:spLocks noEditPoints="1"/>
            </p:cNvSpPr>
            <p:nvPr/>
          </p:nvSpPr>
          <p:spPr bwMode="auto">
            <a:xfrm>
              <a:off x="5475289" y="3854450"/>
              <a:ext cx="158750" cy="188912"/>
            </a:xfrm>
            <a:custGeom>
              <a:avLst/>
              <a:gdLst>
                <a:gd name="T0" fmla="*/ 53 w 107"/>
                <a:gd name="T1" fmla="*/ 127 h 127"/>
                <a:gd name="T2" fmla="*/ 107 w 107"/>
                <a:gd name="T3" fmla="*/ 64 h 127"/>
                <a:gd name="T4" fmla="*/ 53 w 107"/>
                <a:gd name="T5" fmla="*/ 0 h 127"/>
                <a:gd name="T6" fmla="*/ 0 w 107"/>
                <a:gd name="T7" fmla="*/ 64 h 127"/>
                <a:gd name="T8" fmla="*/ 53 w 107"/>
                <a:gd name="T9" fmla="*/ 127 h 127"/>
                <a:gd name="T10" fmla="*/ 53 w 107"/>
                <a:gd name="T11" fmla="*/ 13 h 127"/>
                <a:gd name="T12" fmla="*/ 93 w 107"/>
                <a:gd name="T13" fmla="*/ 64 h 127"/>
                <a:gd name="T14" fmla="*/ 53 w 107"/>
                <a:gd name="T15" fmla="*/ 114 h 127"/>
                <a:gd name="T16" fmla="*/ 13 w 107"/>
                <a:gd name="T17" fmla="*/ 64 h 127"/>
                <a:gd name="T18" fmla="*/ 53 w 107"/>
                <a:gd name="T19" fmla="*/ 1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127">
                  <a:moveTo>
                    <a:pt x="53" y="127"/>
                  </a:moveTo>
                  <a:cubicBezTo>
                    <a:pt x="82" y="127"/>
                    <a:pt x="107" y="98"/>
                    <a:pt x="107" y="64"/>
                  </a:cubicBezTo>
                  <a:cubicBezTo>
                    <a:pt x="107" y="29"/>
                    <a:pt x="82" y="0"/>
                    <a:pt x="53" y="0"/>
                  </a:cubicBezTo>
                  <a:cubicBezTo>
                    <a:pt x="24" y="0"/>
                    <a:pt x="0" y="29"/>
                    <a:pt x="0" y="64"/>
                  </a:cubicBezTo>
                  <a:cubicBezTo>
                    <a:pt x="0" y="98"/>
                    <a:pt x="24" y="127"/>
                    <a:pt x="53" y="127"/>
                  </a:cubicBezTo>
                  <a:close/>
                  <a:moveTo>
                    <a:pt x="53" y="13"/>
                  </a:moveTo>
                  <a:cubicBezTo>
                    <a:pt x="75" y="13"/>
                    <a:pt x="93" y="36"/>
                    <a:pt x="93" y="64"/>
                  </a:cubicBezTo>
                  <a:cubicBezTo>
                    <a:pt x="93" y="91"/>
                    <a:pt x="75" y="114"/>
                    <a:pt x="53" y="114"/>
                  </a:cubicBezTo>
                  <a:cubicBezTo>
                    <a:pt x="31" y="114"/>
                    <a:pt x="13" y="91"/>
                    <a:pt x="13" y="64"/>
                  </a:cubicBezTo>
                  <a:cubicBezTo>
                    <a:pt x="13" y="36"/>
                    <a:pt x="31" y="13"/>
                    <a:pt x="53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0" name="Freeform 131"/>
            <p:cNvSpPr>
              <a:spLocks noEditPoints="1"/>
            </p:cNvSpPr>
            <p:nvPr/>
          </p:nvSpPr>
          <p:spPr bwMode="auto">
            <a:xfrm>
              <a:off x="5395914" y="4033837"/>
              <a:ext cx="317500" cy="98425"/>
            </a:xfrm>
            <a:custGeom>
              <a:avLst/>
              <a:gdLst>
                <a:gd name="T0" fmla="*/ 14 w 215"/>
                <a:gd name="T1" fmla="*/ 18 h 67"/>
                <a:gd name="T2" fmla="*/ 0 w 215"/>
                <a:gd name="T3" fmla="*/ 58 h 67"/>
                <a:gd name="T4" fmla="*/ 1 w 215"/>
                <a:gd name="T5" fmla="*/ 64 h 67"/>
                <a:gd name="T6" fmla="*/ 7 w 215"/>
                <a:gd name="T7" fmla="*/ 67 h 67"/>
                <a:gd name="T8" fmla="*/ 208 w 215"/>
                <a:gd name="T9" fmla="*/ 67 h 67"/>
                <a:gd name="T10" fmla="*/ 213 w 215"/>
                <a:gd name="T11" fmla="*/ 64 h 67"/>
                <a:gd name="T12" fmla="*/ 214 w 215"/>
                <a:gd name="T13" fmla="*/ 58 h 67"/>
                <a:gd name="T14" fmla="*/ 201 w 215"/>
                <a:gd name="T15" fmla="*/ 18 h 67"/>
                <a:gd name="T16" fmla="*/ 196 w 215"/>
                <a:gd name="T17" fmla="*/ 13 h 67"/>
                <a:gd name="T18" fmla="*/ 149 w 215"/>
                <a:gd name="T19" fmla="*/ 0 h 67"/>
                <a:gd name="T20" fmla="*/ 144 w 215"/>
                <a:gd name="T21" fmla="*/ 0 h 67"/>
                <a:gd name="T22" fmla="*/ 107 w 215"/>
                <a:gd name="T23" fmla="*/ 19 h 67"/>
                <a:gd name="T24" fmla="*/ 70 w 215"/>
                <a:gd name="T25" fmla="*/ 0 h 67"/>
                <a:gd name="T26" fmla="*/ 65 w 215"/>
                <a:gd name="T27" fmla="*/ 0 h 67"/>
                <a:gd name="T28" fmla="*/ 18 w 215"/>
                <a:gd name="T29" fmla="*/ 13 h 67"/>
                <a:gd name="T30" fmla="*/ 14 w 215"/>
                <a:gd name="T31" fmla="*/ 18 h 67"/>
                <a:gd name="T32" fmla="*/ 66 w 215"/>
                <a:gd name="T33" fmla="*/ 14 h 67"/>
                <a:gd name="T34" fmla="*/ 104 w 215"/>
                <a:gd name="T35" fmla="*/ 33 h 67"/>
                <a:gd name="T36" fmla="*/ 110 w 215"/>
                <a:gd name="T37" fmla="*/ 33 h 67"/>
                <a:gd name="T38" fmla="*/ 148 w 215"/>
                <a:gd name="T39" fmla="*/ 14 h 67"/>
                <a:gd name="T40" fmla="*/ 189 w 215"/>
                <a:gd name="T41" fmla="*/ 25 h 67"/>
                <a:gd name="T42" fmla="*/ 199 w 215"/>
                <a:gd name="T43" fmla="*/ 53 h 67"/>
                <a:gd name="T44" fmla="*/ 16 w 215"/>
                <a:gd name="T45" fmla="*/ 53 h 67"/>
                <a:gd name="T46" fmla="*/ 25 w 215"/>
                <a:gd name="T47" fmla="*/ 25 h 67"/>
                <a:gd name="T48" fmla="*/ 66 w 215"/>
                <a:gd name="T49" fmla="*/ 1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67">
                  <a:moveTo>
                    <a:pt x="14" y="18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0" y="60"/>
                    <a:pt x="0" y="62"/>
                    <a:pt x="1" y="64"/>
                  </a:cubicBezTo>
                  <a:cubicBezTo>
                    <a:pt x="2" y="66"/>
                    <a:pt x="4" y="67"/>
                    <a:pt x="7" y="67"/>
                  </a:cubicBezTo>
                  <a:cubicBezTo>
                    <a:pt x="208" y="67"/>
                    <a:pt x="208" y="67"/>
                    <a:pt x="208" y="67"/>
                  </a:cubicBezTo>
                  <a:cubicBezTo>
                    <a:pt x="210" y="67"/>
                    <a:pt x="212" y="66"/>
                    <a:pt x="213" y="64"/>
                  </a:cubicBezTo>
                  <a:cubicBezTo>
                    <a:pt x="215" y="62"/>
                    <a:pt x="215" y="60"/>
                    <a:pt x="214" y="58"/>
                  </a:cubicBezTo>
                  <a:cubicBezTo>
                    <a:pt x="201" y="18"/>
                    <a:pt x="201" y="18"/>
                    <a:pt x="201" y="18"/>
                  </a:cubicBezTo>
                  <a:cubicBezTo>
                    <a:pt x="200" y="16"/>
                    <a:pt x="198" y="14"/>
                    <a:pt x="196" y="13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8" y="0"/>
                    <a:pt x="146" y="0"/>
                    <a:pt x="144" y="0"/>
                  </a:cubicBezTo>
                  <a:cubicBezTo>
                    <a:pt x="107" y="19"/>
                    <a:pt x="107" y="19"/>
                    <a:pt x="107" y="19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8" y="0"/>
                    <a:pt x="67" y="0"/>
                    <a:pt x="65" y="0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6" y="14"/>
                    <a:pt x="14" y="16"/>
                    <a:pt x="14" y="18"/>
                  </a:cubicBezTo>
                  <a:close/>
                  <a:moveTo>
                    <a:pt x="66" y="14"/>
                  </a:moveTo>
                  <a:cubicBezTo>
                    <a:pt x="104" y="33"/>
                    <a:pt x="104" y="33"/>
                    <a:pt x="104" y="33"/>
                  </a:cubicBezTo>
                  <a:cubicBezTo>
                    <a:pt x="106" y="34"/>
                    <a:pt x="108" y="34"/>
                    <a:pt x="110" y="33"/>
                  </a:cubicBezTo>
                  <a:cubicBezTo>
                    <a:pt x="148" y="14"/>
                    <a:pt x="148" y="14"/>
                    <a:pt x="148" y="14"/>
                  </a:cubicBezTo>
                  <a:cubicBezTo>
                    <a:pt x="189" y="25"/>
                    <a:pt x="189" y="25"/>
                    <a:pt x="189" y="25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16" y="53"/>
                    <a:pt x="16" y="53"/>
                    <a:pt x="16" y="53"/>
                  </a:cubicBezTo>
                  <a:cubicBezTo>
                    <a:pt x="25" y="25"/>
                    <a:pt x="25" y="25"/>
                    <a:pt x="25" y="25"/>
                  </a:cubicBezTo>
                  <a:lnTo>
                    <a:pt x="66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1" name="Freeform 132"/>
            <p:cNvSpPr>
              <a:spLocks/>
            </p:cNvSpPr>
            <p:nvPr/>
          </p:nvSpPr>
          <p:spPr bwMode="auto">
            <a:xfrm>
              <a:off x="5634039" y="3835400"/>
              <a:ext cx="79375" cy="79375"/>
            </a:xfrm>
            <a:custGeom>
              <a:avLst/>
              <a:gdLst>
                <a:gd name="T0" fmla="*/ 47 w 54"/>
                <a:gd name="T1" fmla="*/ 20 h 53"/>
                <a:gd name="T2" fmla="*/ 33 w 54"/>
                <a:gd name="T3" fmla="*/ 20 h 53"/>
                <a:gd name="T4" fmla="*/ 33 w 54"/>
                <a:gd name="T5" fmla="*/ 6 h 53"/>
                <a:gd name="T6" fmla="*/ 27 w 54"/>
                <a:gd name="T7" fmla="*/ 0 h 53"/>
                <a:gd name="T8" fmla="*/ 20 w 54"/>
                <a:gd name="T9" fmla="*/ 6 h 53"/>
                <a:gd name="T10" fmla="*/ 20 w 54"/>
                <a:gd name="T11" fmla="*/ 20 h 53"/>
                <a:gd name="T12" fmla="*/ 7 w 54"/>
                <a:gd name="T13" fmla="*/ 20 h 53"/>
                <a:gd name="T14" fmla="*/ 0 w 54"/>
                <a:gd name="T15" fmla="*/ 26 h 53"/>
                <a:gd name="T16" fmla="*/ 7 w 54"/>
                <a:gd name="T17" fmla="*/ 33 h 53"/>
                <a:gd name="T18" fmla="*/ 20 w 54"/>
                <a:gd name="T19" fmla="*/ 33 h 53"/>
                <a:gd name="T20" fmla="*/ 20 w 54"/>
                <a:gd name="T21" fmla="*/ 47 h 53"/>
                <a:gd name="T22" fmla="*/ 27 w 54"/>
                <a:gd name="T23" fmla="*/ 53 h 53"/>
                <a:gd name="T24" fmla="*/ 33 w 54"/>
                <a:gd name="T25" fmla="*/ 47 h 53"/>
                <a:gd name="T26" fmla="*/ 33 w 54"/>
                <a:gd name="T27" fmla="*/ 33 h 53"/>
                <a:gd name="T28" fmla="*/ 47 w 54"/>
                <a:gd name="T29" fmla="*/ 33 h 53"/>
                <a:gd name="T30" fmla="*/ 54 w 54"/>
                <a:gd name="T31" fmla="*/ 26 h 53"/>
                <a:gd name="T32" fmla="*/ 47 w 54"/>
                <a:gd name="T33" fmla="*/ 2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53">
                  <a:moveTo>
                    <a:pt x="47" y="20"/>
                  </a:moveTo>
                  <a:cubicBezTo>
                    <a:pt x="33" y="20"/>
                    <a:pt x="33" y="20"/>
                    <a:pt x="33" y="20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3"/>
                    <a:pt x="30" y="0"/>
                    <a:pt x="27" y="0"/>
                  </a:cubicBezTo>
                  <a:cubicBezTo>
                    <a:pt x="23" y="0"/>
                    <a:pt x="20" y="3"/>
                    <a:pt x="20" y="6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3" y="20"/>
                    <a:pt x="0" y="23"/>
                    <a:pt x="0" y="26"/>
                  </a:cubicBezTo>
                  <a:cubicBezTo>
                    <a:pt x="0" y="30"/>
                    <a:pt x="3" y="33"/>
                    <a:pt x="7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50"/>
                    <a:pt x="23" y="53"/>
                    <a:pt x="27" y="53"/>
                  </a:cubicBezTo>
                  <a:cubicBezTo>
                    <a:pt x="30" y="53"/>
                    <a:pt x="33" y="50"/>
                    <a:pt x="33" y="47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47" y="33"/>
                    <a:pt x="47" y="33"/>
                    <a:pt x="47" y="33"/>
                  </a:cubicBezTo>
                  <a:cubicBezTo>
                    <a:pt x="51" y="33"/>
                    <a:pt x="54" y="30"/>
                    <a:pt x="54" y="26"/>
                  </a:cubicBezTo>
                  <a:cubicBezTo>
                    <a:pt x="54" y="23"/>
                    <a:pt x="51" y="20"/>
                    <a:pt x="47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0" name="Group 289"/>
          <p:cNvGrpSpPr/>
          <p:nvPr/>
        </p:nvGrpSpPr>
        <p:grpSpPr>
          <a:xfrm>
            <a:off x="5886451" y="3439182"/>
            <a:ext cx="317500" cy="288924"/>
            <a:chOff x="5886451" y="3838575"/>
            <a:chExt cx="317500" cy="288924"/>
          </a:xfrm>
          <a:solidFill>
            <a:schemeClr val="tx2"/>
          </a:solidFill>
        </p:grpSpPr>
        <p:sp>
          <p:nvSpPr>
            <p:cNvPr id="162" name="Freeform 133"/>
            <p:cNvSpPr>
              <a:spLocks noEditPoints="1"/>
            </p:cNvSpPr>
            <p:nvPr/>
          </p:nvSpPr>
          <p:spPr bwMode="auto">
            <a:xfrm>
              <a:off x="5965826" y="3851275"/>
              <a:ext cx="157163" cy="187325"/>
            </a:xfrm>
            <a:custGeom>
              <a:avLst/>
              <a:gdLst>
                <a:gd name="T0" fmla="*/ 53 w 107"/>
                <a:gd name="T1" fmla="*/ 127 h 127"/>
                <a:gd name="T2" fmla="*/ 107 w 107"/>
                <a:gd name="T3" fmla="*/ 63 h 127"/>
                <a:gd name="T4" fmla="*/ 53 w 107"/>
                <a:gd name="T5" fmla="*/ 0 h 127"/>
                <a:gd name="T6" fmla="*/ 0 w 107"/>
                <a:gd name="T7" fmla="*/ 63 h 127"/>
                <a:gd name="T8" fmla="*/ 53 w 107"/>
                <a:gd name="T9" fmla="*/ 127 h 127"/>
                <a:gd name="T10" fmla="*/ 53 w 107"/>
                <a:gd name="T11" fmla="*/ 13 h 127"/>
                <a:gd name="T12" fmla="*/ 94 w 107"/>
                <a:gd name="T13" fmla="*/ 63 h 127"/>
                <a:gd name="T14" fmla="*/ 53 w 107"/>
                <a:gd name="T15" fmla="*/ 114 h 127"/>
                <a:gd name="T16" fmla="*/ 13 w 107"/>
                <a:gd name="T17" fmla="*/ 63 h 127"/>
                <a:gd name="T18" fmla="*/ 53 w 107"/>
                <a:gd name="T19" fmla="*/ 1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127">
                  <a:moveTo>
                    <a:pt x="53" y="127"/>
                  </a:moveTo>
                  <a:cubicBezTo>
                    <a:pt x="82" y="127"/>
                    <a:pt x="107" y="98"/>
                    <a:pt x="107" y="63"/>
                  </a:cubicBezTo>
                  <a:cubicBezTo>
                    <a:pt x="107" y="29"/>
                    <a:pt x="82" y="0"/>
                    <a:pt x="53" y="0"/>
                  </a:cubicBezTo>
                  <a:cubicBezTo>
                    <a:pt x="24" y="0"/>
                    <a:pt x="0" y="29"/>
                    <a:pt x="0" y="63"/>
                  </a:cubicBezTo>
                  <a:cubicBezTo>
                    <a:pt x="0" y="98"/>
                    <a:pt x="24" y="127"/>
                    <a:pt x="53" y="127"/>
                  </a:cubicBezTo>
                  <a:close/>
                  <a:moveTo>
                    <a:pt x="53" y="13"/>
                  </a:moveTo>
                  <a:cubicBezTo>
                    <a:pt x="75" y="13"/>
                    <a:pt x="94" y="36"/>
                    <a:pt x="94" y="63"/>
                  </a:cubicBezTo>
                  <a:cubicBezTo>
                    <a:pt x="94" y="91"/>
                    <a:pt x="75" y="114"/>
                    <a:pt x="53" y="114"/>
                  </a:cubicBezTo>
                  <a:cubicBezTo>
                    <a:pt x="31" y="114"/>
                    <a:pt x="13" y="91"/>
                    <a:pt x="13" y="63"/>
                  </a:cubicBezTo>
                  <a:cubicBezTo>
                    <a:pt x="13" y="36"/>
                    <a:pt x="31" y="13"/>
                    <a:pt x="53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3" name="Freeform 134"/>
            <p:cNvSpPr>
              <a:spLocks noEditPoints="1"/>
            </p:cNvSpPr>
            <p:nvPr/>
          </p:nvSpPr>
          <p:spPr bwMode="auto">
            <a:xfrm>
              <a:off x="5886451" y="4027487"/>
              <a:ext cx="317500" cy="100012"/>
            </a:xfrm>
            <a:custGeom>
              <a:avLst/>
              <a:gdLst>
                <a:gd name="T0" fmla="*/ 14 w 215"/>
                <a:gd name="T1" fmla="*/ 18 h 67"/>
                <a:gd name="T2" fmla="*/ 0 w 215"/>
                <a:gd name="T3" fmla="*/ 59 h 67"/>
                <a:gd name="T4" fmla="*/ 1 w 215"/>
                <a:gd name="T5" fmla="*/ 65 h 67"/>
                <a:gd name="T6" fmla="*/ 7 w 215"/>
                <a:gd name="T7" fmla="*/ 67 h 67"/>
                <a:gd name="T8" fmla="*/ 208 w 215"/>
                <a:gd name="T9" fmla="*/ 67 h 67"/>
                <a:gd name="T10" fmla="*/ 213 w 215"/>
                <a:gd name="T11" fmla="*/ 65 h 67"/>
                <a:gd name="T12" fmla="*/ 214 w 215"/>
                <a:gd name="T13" fmla="*/ 59 h 67"/>
                <a:gd name="T14" fmla="*/ 201 w 215"/>
                <a:gd name="T15" fmla="*/ 18 h 67"/>
                <a:gd name="T16" fmla="*/ 196 w 215"/>
                <a:gd name="T17" fmla="*/ 14 h 67"/>
                <a:gd name="T18" fmla="*/ 149 w 215"/>
                <a:gd name="T19" fmla="*/ 1 h 67"/>
                <a:gd name="T20" fmla="*/ 145 w 215"/>
                <a:gd name="T21" fmla="*/ 1 h 67"/>
                <a:gd name="T22" fmla="*/ 107 w 215"/>
                <a:gd name="T23" fmla="*/ 20 h 67"/>
                <a:gd name="T24" fmla="*/ 70 w 215"/>
                <a:gd name="T25" fmla="*/ 1 h 67"/>
                <a:gd name="T26" fmla="*/ 65 w 215"/>
                <a:gd name="T27" fmla="*/ 1 h 67"/>
                <a:gd name="T28" fmla="*/ 18 w 215"/>
                <a:gd name="T29" fmla="*/ 14 h 67"/>
                <a:gd name="T30" fmla="*/ 14 w 215"/>
                <a:gd name="T31" fmla="*/ 18 h 67"/>
                <a:gd name="T32" fmla="*/ 66 w 215"/>
                <a:gd name="T33" fmla="*/ 14 h 67"/>
                <a:gd name="T34" fmla="*/ 104 w 215"/>
                <a:gd name="T35" fmla="*/ 33 h 67"/>
                <a:gd name="T36" fmla="*/ 110 w 215"/>
                <a:gd name="T37" fmla="*/ 33 h 67"/>
                <a:gd name="T38" fmla="*/ 148 w 215"/>
                <a:gd name="T39" fmla="*/ 14 h 67"/>
                <a:gd name="T40" fmla="*/ 189 w 215"/>
                <a:gd name="T41" fmla="*/ 26 h 67"/>
                <a:gd name="T42" fmla="*/ 199 w 215"/>
                <a:gd name="T43" fmla="*/ 54 h 67"/>
                <a:gd name="T44" fmla="*/ 16 w 215"/>
                <a:gd name="T45" fmla="*/ 54 h 67"/>
                <a:gd name="T46" fmla="*/ 25 w 215"/>
                <a:gd name="T47" fmla="*/ 26 h 67"/>
                <a:gd name="T48" fmla="*/ 66 w 215"/>
                <a:gd name="T49" fmla="*/ 1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5" h="67">
                  <a:moveTo>
                    <a:pt x="14" y="18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0" y="61"/>
                    <a:pt x="0" y="63"/>
                    <a:pt x="1" y="65"/>
                  </a:cubicBezTo>
                  <a:cubicBezTo>
                    <a:pt x="2" y="66"/>
                    <a:pt x="5" y="67"/>
                    <a:pt x="7" y="67"/>
                  </a:cubicBezTo>
                  <a:cubicBezTo>
                    <a:pt x="208" y="67"/>
                    <a:pt x="208" y="67"/>
                    <a:pt x="208" y="67"/>
                  </a:cubicBezTo>
                  <a:cubicBezTo>
                    <a:pt x="210" y="67"/>
                    <a:pt x="212" y="66"/>
                    <a:pt x="213" y="65"/>
                  </a:cubicBezTo>
                  <a:cubicBezTo>
                    <a:pt x="215" y="63"/>
                    <a:pt x="215" y="61"/>
                    <a:pt x="214" y="59"/>
                  </a:cubicBezTo>
                  <a:cubicBezTo>
                    <a:pt x="201" y="18"/>
                    <a:pt x="201" y="18"/>
                    <a:pt x="201" y="18"/>
                  </a:cubicBezTo>
                  <a:cubicBezTo>
                    <a:pt x="200" y="16"/>
                    <a:pt x="198" y="15"/>
                    <a:pt x="196" y="14"/>
                  </a:cubicBezTo>
                  <a:cubicBezTo>
                    <a:pt x="149" y="1"/>
                    <a:pt x="149" y="1"/>
                    <a:pt x="149" y="1"/>
                  </a:cubicBezTo>
                  <a:cubicBezTo>
                    <a:pt x="148" y="0"/>
                    <a:pt x="146" y="0"/>
                    <a:pt x="145" y="1"/>
                  </a:cubicBezTo>
                  <a:cubicBezTo>
                    <a:pt x="107" y="20"/>
                    <a:pt x="107" y="20"/>
                    <a:pt x="107" y="20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9" y="0"/>
                    <a:pt x="67" y="0"/>
                    <a:pt x="65" y="1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6" y="15"/>
                    <a:pt x="14" y="16"/>
                    <a:pt x="14" y="18"/>
                  </a:cubicBezTo>
                  <a:close/>
                  <a:moveTo>
                    <a:pt x="66" y="14"/>
                  </a:moveTo>
                  <a:cubicBezTo>
                    <a:pt x="104" y="33"/>
                    <a:pt x="104" y="33"/>
                    <a:pt x="104" y="33"/>
                  </a:cubicBezTo>
                  <a:cubicBezTo>
                    <a:pt x="106" y="34"/>
                    <a:pt x="108" y="34"/>
                    <a:pt x="110" y="33"/>
                  </a:cubicBezTo>
                  <a:cubicBezTo>
                    <a:pt x="148" y="14"/>
                    <a:pt x="148" y="14"/>
                    <a:pt x="148" y="14"/>
                  </a:cubicBezTo>
                  <a:cubicBezTo>
                    <a:pt x="189" y="26"/>
                    <a:pt x="189" y="26"/>
                    <a:pt x="189" y="26"/>
                  </a:cubicBezTo>
                  <a:cubicBezTo>
                    <a:pt x="199" y="54"/>
                    <a:pt x="199" y="54"/>
                    <a:pt x="199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25" y="26"/>
                    <a:pt x="25" y="26"/>
                    <a:pt x="25" y="26"/>
                  </a:cubicBezTo>
                  <a:lnTo>
                    <a:pt x="66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4" name="Freeform 135"/>
            <p:cNvSpPr>
              <a:spLocks/>
            </p:cNvSpPr>
            <p:nvPr/>
          </p:nvSpPr>
          <p:spPr bwMode="auto">
            <a:xfrm>
              <a:off x="6122989" y="3838575"/>
              <a:ext cx="71438" cy="71437"/>
            </a:xfrm>
            <a:custGeom>
              <a:avLst/>
              <a:gdLst>
                <a:gd name="T0" fmla="*/ 3 w 49"/>
                <a:gd name="T1" fmla="*/ 46 h 48"/>
                <a:gd name="T2" fmla="*/ 8 w 49"/>
                <a:gd name="T3" fmla="*/ 48 h 48"/>
                <a:gd name="T4" fmla="*/ 12 w 49"/>
                <a:gd name="T5" fmla="*/ 46 h 48"/>
                <a:gd name="T6" fmla="*/ 24 w 49"/>
                <a:gd name="T7" fmla="*/ 34 h 48"/>
                <a:gd name="T8" fmla="*/ 36 w 49"/>
                <a:gd name="T9" fmla="*/ 46 h 48"/>
                <a:gd name="T10" fmla="*/ 41 w 49"/>
                <a:gd name="T11" fmla="*/ 48 h 48"/>
                <a:gd name="T12" fmla="*/ 46 w 49"/>
                <a:gd name="T13" fmla="*/ 46 h 48"/>
                <a:gd name="T14" fmla="*/ 46 w 49"/>
                <a:gd name="T15" fmla="*/ 36 h 48"/>
                <a:gd name="T16" fmla="*/ 34 w 49"/>
                <a:gd name="T17" fmla="*/ 24 h 48"/>
                <a:gd name="T18" fmla="*/ 46 w 49"/>
                <a:gd name="T19" fmla="*/ 12 h 48"/>
                <a:gd name="T20" fmla="*/ 46 w 49"/>
                <a:gd name="T21" fmla="*/ 3 h 48"/>
                <a:gd name="T22" fmla="*/ 36 w 49"/>
                <a:gd name="T23" fmla="*/ 3 h 48"/>
                <a:gd name="T24" fmla="*/ 24 w 49"/>
                <a:gd name="T25" fmla="*/ 15 h 48"/>
                <a:gd name="T26" fmla="*/ 12 w 49"/>
                <a:gd name="T27" fmla="*/ 3 h 48"/>
                <a:gd name="T28" fmla="*/ 3 w 49"/>
                <a:gd name="T29" fmla="*/ 3 h 48"/>
                <a:gd name="T30" fmla="*/ 3 w 49"/>
                <a:gd name="T31" fmla="*/ 12 h 48"/>
                <a:gd name="T32" fmla="*/ 15 w 49"/>
                <a:gd name="T33" fmla="*/ 24 h 48"/>
                <a:gd name="T34" fmla="*/ 3 w 49"/>
                <a:gd name="T35" fmla="*/ 36 h 48"/>
                <a:gd name="T36" fmla="*/ 3 w 49"/>
                <a:gd name="T37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" h="48">
                  <a:moveTo>
                    <a:pt x="3" y="46"/>
                  </a:moveTo>
                  <a:cubicBezTo>
                    <a:pt x="4" y="47"/>
                    <a:pt x="6" y="48"/>
                    <a:pt x="8" y="48"/>
                  </a:cubicBezTo>
                  <a:cubicBezTo>
                    <a:pt x="9" y="48"/>
                    <a:pt x="11" y="47"/>
                    <a:pt x="12" y="4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8" y="47"/>
                    <a:pt x="40" y="48"/>
                    <a:pt x="41" y="48"/>
                  </a:cubicBezTo>
                  <a:cubicBezTo>
                    <a:pt x="43" y="48"/>
                    <a:pt x="45" y="47"/>
                    <a:pt x="46" y="46"/>
                  </a:cubicBezTo>
                  <a:cubicBezTo>
                    <a:pt x="49" y="43"/>
                    <a:pt x="49" y="39"/>
                    <a:pt x="46" y="36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49" y="6"/>
                    <a:pt x="46" y="3"/>
                  </a:cubicBezTo>
                  <a:cubicBezTo>
                    <a:pt x="43" y="0"/>
                    <a:pt x="39" y="0"/>
                    <a:pt x="36" y="3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0"/>
                    <a:pt x="6" y="0"/>
                    <a:pt x="3" y="3"/>
                  </a:cubicBezTo>
                  <a:cubicBezTo>
                    <a:pt x="0" y="6"/>
                    <a:pt x="0" y="10"/>
                    <a:pt x="3" y="12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0" y="39"/>
                    <a:pt x="0" y="43"/>
                    <a:pt x="3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2" name="Group 301"/>
          <p:cNvGrpSpPr/>
          <p:nvPr/>
        </p:nvGrpSpPr>
        <p:grpSpPr>
          <a:xfrm>
            <a:off x="1473201" y="3917019"/>
            <a:ext cx="317500" cy="317500"/>
            <a:chOff x="1473201" y="4316412"/>
            <a:chExt cx="317500" cy="317500"/>
          </a:xfrm>
          <a:solidFill>
            <a:schemeClr val="tx2"/>
          </a:solidFill>
        </p:grpSpPr>
        <p:sp>
          <p:nvSpPr>
            <p:cNvPr id="165" name="Freeform 136"/>
            <p:cNvSpPr>
              <a:spLocks noEditPoints="1"/>
            </p:cNvSpPr>
            <p:nvPr/>
          </p:nvSpPr>
          <p:spPr bwMode="auto">
            <a:xfrm>
              <a:off x="1473201" y="4316412"/>
              <a:ext cx="317500" cy="317500"/>
            </a:xfrm>
            <a:custGeom>
              <a:avLst/>
              <a:gdLst>
                <a:gd name="T0" fmla="*/ 107 w 215"/>
                <a:gd name="T1" fmla="*/ 0 h 215"/>
                <a:gd name="T2" fmla="*/ 31 w 215"/>
                <a:gd name="T3" fmla="*/ 31 h 215"/>
                <a:gd name="T4" fmla="*/ 0 w 215"/>
                <a:gd name="T5" fmla="*/ 107 h 215"/>
                <a:gd name="T6" fmla="*/ 31 w 215"/>
                <a:gd name="T7" fmla="*/ 183 h 215"/>
                <a:gd name="T8" fmla="*/ 107 w 215"/>
                <a:gd name="T9" fmla="*/ 215 h 215"/>
                <a:gd name="T10" fmla="*/ 183 w 215"/>
                <a:gd name="T11" fmla="*/ 183 h 215"/>
                <a:gd name="T12" fmla="*/ 215 w 215"/>
                <a:gd name="T13" fmla="*/ 107 h 215"/>
                <a:gd name="T14" fmla="*/ 183 w 215"/>
                <a:gd name="T15" fmla="*/ 31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1 h 215"/>
                <a:gd name="T22" fmla="*/ 41 w 215"/>
                <a:gd name="T23" fmla="*/ 174 h 215"/>
                <a:gd name="T24" fmla="*/ 13 w 215"/>
                <a:gd name="T25" fmla="*/ 107 h 215"/>
                <a:gd name="T26" fmla="*/ 41 w 215"/>
                <a:gd name="T27" fmla="*/ 41 h 215"/>
                <a:gd name="T28" fmla="*/ 107 w 215"/>
                <a:gd name="T29" fmla="*/ 13 h 215"/>
                <a:gd name="T30" fmla="*/ 174 w 215"/>
                <a:gd name="T31" fmla="*/ 41 h 215"/>
                <a:gd name="T32" fmla="*/ 201 w 215"/>
                <a:gd name="T33" fmla="*/ 107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1"/>
                    <a:pt x="31" y="31"/>
                  </a:cubicBezTo>
                  <a:cubicBezTo>
                    <a:pt x="11" y="52"/>
                    <a:pt x="0" y="79"/>
                    <a:pt x="0" y="107"/>
                  </a:cubicBezTo>
                  <a:cubicBezTo>
                    <a:pt x="0" y="136"/>
                    <a:pt x="11" y="163"/>
                    <a:pt x="31" y="183"/>
                  </a:cubicBezTo>
                  <a:cubicBezTo>
                    <a:pt x="52" y="203"/>
                    <a:pt x="79" y="215"/>
                    <a:pt x="107" y="215"/>
                  </a:cubicBezTo>
                  <a:cubicBezTo>
                    <a:pt x="136" y="215"/>
                    <a:pt x="163" y="203"/>
                    <a:pt x="183" y="183"/>
                  </a:cubicBezTo>
                  <a:cubicBezTo>
                    <a:pt x="203" y="163"/>
                    <a:pt x="215" y="136"/>
                    <a:pt x="215" y="107"/>
                  </a:cubicBezTo>
                  <a:cubicBezTo>
                    <a:pt x="215" y="79"/>
                    <a:pt x="203" y="52"/>
                    <a:pt x="183" y="31"/>
                  </a:cubicBezTo>
                  <a:cubicBezTo>
                    <a:pt x="163" y="11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1"/>
                    <a:pt x="132" y="201"/>
                    <a:pt x="107" y="201"/>
                  </a:cubicBezTo>
                  <a:cubicBezTo>
                    <a:pt x="82" y="201"/>
                    <a:pt x="59" y="191"/>
                    <a:pt x="41" y="174"/>
                  </a:cubicBezTo>
                  <a:cubicBezTo>
                    <a:pt x="23" y="156"/>
                    <a:pt x="13" y="132"/>
                    <a:pt x="13" y="107"/>
                  </a:cubicBezTo>
                  <a:cubicBezTo>
                    <a:pt x="13" y="82"/>
                    <a:pt x="23" y="59"/>
                    <a:pt x="41" y="41"/>
                  </a:cubicBezTo>
                  <a:cubicBezTo>
                    <a:pt x="59" y="23"/>
                    <a:pt x="82" y="13"/>
                    <a:pt x="107" y="13"/>
                  </a:cubicBezTo>
                  <a:cubicBezTo>
                    <a:pt x="132" y="13"/>
                    <a:pt x="156" y="23"/>
                    <a:pt x="174" y="41"/>
                  </a:cubicBezTo>
                  <a:cubicBezTo>
                    <a:pt x="191" y="59"/>
                    <a:pt x="201" y="82"/>
                    <a:pt x="201" y="107"/>
                  </a:cubicBezTo>
                  <a:cubicBezTo>
                    <a:pt x="201" y="132"/>
                    <a:pt x="191" y="156"/>
                    <a:pt x="174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6" name="Freeform 137"/>
            <p:cNvSpPr>
              <a:spLocks/>
            </p:cNvSpPr>
            <p:nvPr/>
          </p:nvSpPr>
          <p:spPr bwMode="auto">
            <a:xfrm>
              <a:off x="1622426" y="4356100"/>
              <a:ext cx="90488" cy="158750"/>
            </a:xfrm>
            <a:custGeom>
              <a:avLst/>
              <a:gdLst>
                <a:gd name="T0" fmla="*/ 56 w 61"/>
                <a:gd name="T1" fmla="*/ 94 h 107"/>
                <a:gd name="T2" fmla="*/ 13 w 61"/>
                <a:gd name="T3" fmla="*/ 76 h 107"/>
                <a:gd name="T4" fmla="*/ 13 w 61"/>
                <a:gd name="T5" fmla="*/ 7 h 107"/>
                <a:gd name="T6" fmla="*/ 6 w 61"/>
                <a:gd name="T7" fmla="*/ 0 h 107"/>
                <a:gd name="T8" fmla="*/ 0 w 61"/>
                <a:gd name="T9" fmla="*/ 7 h 107"/>
                <a:gd name="T10" fmla="*/ 0 w 61"/>
                <a:gd name="T11" fmla="*/ 80 h 107"/>
                <a:gd name="T12" fmla="*/ 4 w 61"/>
                <a:gd name="T13" fmla="*/ 86 h 107"/>
                <a:gd name="T14" fmla="*/ 51 w 61"/>
                <a:gd name="T15" fmla="*/ 107 h 107"/>
                <a:gd name="T16" fmla="*/ 53 w 61"/>
                <a:gd name="T17" fmla="*/ 107 h 107"/>
                <a:gd name="T18" fmla="*/ 59 w 61"/>
                <a:gd name="T19" fmla="*/ 103 h 107"/>
                <a:gd name="T20" fmla="*/ 56 w 61"/>
                <a:gd name="T21" fmla="*/ 9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107">
                  <a:moveTo>
                    <a:pt x="56" y="94"/>
                  </a:moveTo>
                  <a:cubicBezTo>
                    <a:pt x="13" y="76"/>
                    <a:pt x="13" y="76"/>
                    <a:pt x="13" y="7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3"/>
                    <a:pt x="1" y="85"/>
                    <a:pt x="4" y="86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2" y="107"/>
                    <a:pt x="53" y="107"/>
                  </a:cubicBezTo>
                  <a:cubicBezTo>
                    <a:pt x="56" y="107"/>
                    <a:pt x="58" y="106"/>
                    <a:pt x="59" y="103"/>
                  </a:cubicBezTo>
                  <a:cubicBezTo>
                    <a:pt x="61" y="100"/>
                    <a:pt x="59" y="96"/>
                    <a:pt x="56" y="9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7" name="Freeform 138"/>
            <p:cNvSpPr>
              <a:spLocks/>
            </p:cNvSpPr>
            <p:nvPr/>
          </p:nvSpPr>
          <p:spPr bwMode="auto">
            <a:xfrm>
              <a:off x="1512889" y="4465637"/>
              <a:ext cx="30163" cy="19050"/>
            </a:xfrm>
            <a:custGeom>
              <a:avLst/>
              <a:gdLst>
                <a:gd name="T0" fmla="*/ 13 w 20"/>
                <a:gd name="T1" fmla="*/ 0 h 13"/>
                <a:gd name="T2" fmla="*/ 6 w 20"/>
                <a:gd name="T3" fmla="*/ 0 h 13"/>
                <a:gd name="T4" fmla="*/ 0 w 20"/>
                <a:gd name="T5" fmla="*/ 6 h 13"/>
                <a:gd name="T6" fmla="*/ 6 w 20"/>
                <a:gd name="T7" fmla="*/ 13 h 13"/>
                <a:gd name="T8" fmla="*/ 13 w 20"/>
                <a:gd name="T9" fmla="*/ 13 h 13"/>
                <a:gd name="T10" fmla="*/ 20 w 20"/>
                <a:gd name="T11" fmla="*/ 6 h 13"/>
                <a:gd name="T12" fmla="*/ 13 w 2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1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3"/>
                    <a:pt x="20" y="10"/>
                    <a:pt x="20" y="6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8" name="Freeform 139"/>
            <p:cNvSpPr>
              <a:spLocks/>
            </p:cNvSpPr>
            <p:nvPr/>
          </p:nvSpPr>
          <p:spPr bwMode="auto">
            <a:xfrm>
              <a:off x="1720851" y="4465637"/>
              <a:ext cx="30163" cy="19050"/>
            </a:xfrm>
            <a:custGeom>
              <a:avLst/>
              <a:gdLst>
                <a:gd name="T0" fmla="*/ 0 w 20"/>
                <a:gd name="T1" fmla="*/ 6 h 13"/>
                <a:gd name="T2" fmla="*/ 6 w 20"/>
                <a:gd name="T3" fmla="*/ 13 h 13"/>
                <a:gd name="T4" fmla="*/ 13 w 20"/>
                <a:gd name="T5" fmla="*/ 13 h 13"/>
                <a:gd name="T6" fmla="*/ 20 w 20"/>
                <a:gd name="T7" fmla="*/ 6 h 13"/>
                <a:gd name="T8" fmla="*/ 13 w 20"/>
                <a:gd name="T9" fmla="*/ 0 h 13"/>
                <a:gd name="T10" fmla="*/ 6 w 20"/>
                <a:gd name="T11" fmla="*/ 0 h 13"/>
                <a:gd name="T12" fmla="*/ 0 w 20"/>
                <a:gd name="T1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0" y="6"/>
                  </a:moveTo>
                  <a:cubicBezTo>
                    <a:pt x="0" y="10"/>
                    <a:pt x="3" y="13"/>
                    <a:pt x="6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3"/>
                    <a:pt x="20" y="10"/>
                    <a:pt x="20" y="6"/>
                  </a:cubicBezTo>
                  <a:cubicBezTo>
                    <a:pt x="20" y="3"/>
                    <a:pt x="17" y="0"/>
                    <a:pt x="1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9" name="Freeform 140"/>
            <p:cNvSpPr>
              <a:spLocks/>
            </p:cNvSpPr>
            <p:nvPr/>
          </p:nvSpPr>
          <p:spPr bwMode="auto">
            <a:xfrm>
              <a:off x="1622426" y="4564062"/>
              <a:ext cx="19050" cy="30162"/>
            </a:xfrm>
            <a:custGeom>
              <a:avLst/>
              <a:gdLst>
                <a:gd name="T0" fmla="*/ 6 w 13"/>
                <a:gd name="T1" fmla="*/ 0 h 20"/>
                <a:gd name="T2" fmla="*/ 0 w 13"/>
                <a:gd name="T3" fmla="*/ 6 h 20"/>
                <a:gd name="T4" fmla="*/ 0 w 13"/>
                <a:gd name="T5" fmla="*/ 13 h 20"/>
                <a:gd name="T6" fmla="*/ 6 w 13"/>
                <a:gd name="T7" fmla="*/ 20 h 20"/>
                <a:gd name="T8" fmla="*/ 13 w 13"/>
                <a:gd name="T9" fmla="*/ 13 h 20"/>
                <a:gd name="T10" fmla="*/ 13 w 13"/>
                <a:gd name="T11" fmla="*/ 6 h 20"/>
                <a:gd name="T12" fmla="*/ 6 w 13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0">
                  <a:moveTo>
                    <a:pt x="6" y="0"/>
                  </a:moveTo>
                  <a:cubicBezTo>
                    <a:pt x="3" y="0"/>
                    <a:pt x="0" y="3"/>
                    <a:pt x="0" y="6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7"/>
                    <a:pt x="3" y="20"/>
                    <a:pt x="6" y="20"/>
                  </a:cubicBezTo>
                  <a:cubicBezTo>
                    <a:pt x="10" y="20"/>
                    <a:pt x="13" y="17"/>
                    <a:pt x="13" y="13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301" name="Group 300"/>
          <p:cNvGrpSpPr/>
          <p:nvPr/>
        </p:nvGrpSpPr>
        <p:grpSpPr>
          <a:xfrm>
            <a:off x="1978026" y="3917019"/>
            <a:ext cx="287338" cy="317500"/>
            <a:chOff x="1978026" y="4316412"/>
            <a:chExt cx="287338" cy="317500"/>
          </a:xfrm>
          <a:solidFill>
            <a:schemeClr val="tx2"/>
          </a:solidFill>
        </p:grpSpPr>
        <p:sp>
          <p:nvSpPr>
            <p:cNvPr id="170" name="Freeform 141"/>
            <p:cNvSpPr>
              <a:spLocks noEditPoints="1"/>
            </p:cNvSpPr>
            <p:nvPr/>
          </p:nvSpPr>
          <p:spPr bwMode="auto">
            <a:xfrm>
              <a:off x="1978026" y="4316412"/>
              <a:ext cx="287338" cy="317500"/>
            </a:xfrm>
            <a:custGeom>
              <a:avLst/>
              <a:gdLst>
                <a:gd name="T0" fmla="*/ 29 w 195"/>
                <a:gd name="T1" fmla="*/ 186 h 215"/>
                <a:gd name="T2" fmla="*/ 166 w 195"/>
                <a:gd name="T3" fmla="*/ 186 h 215"/>
                <a:gd name="T4" fmla="*/ 166 w 195"/>
                <a:gd name="T5" fmla="*/ 49 h 215"/>
                <a:gd name="T6" fmla="*/ 104 w 195"/>
                <a:gd name="T7" fmla="*/ 13 h 215"/>
                <a:gd name="T8" fmla="*/ 124 w 195"/>
                <a:gd name="T9" fmla="*/ 7 h 215"/>
                <a:gd name="T10" fmla="*/ 97 w 195"/>
                <a:gd name="T11" fmla="*/ 0 h 215"/>
                <a:gd name="T12" fmla="*/ 77 w 195"/>
                <a:gd name="T13" fmla="*/ 0 h 215"/>
                <a:gd name="T14" fmla="*/ 77 w 195"/>
                <a:gd name="T15" fmla="*/ 13 h 215"/>
                <a:gd name="T16" fmla="*/ 91 w 195"/>
                <a:gd name="T17" fmla="*/ 20 h 215"/>
                <a:gd name="T18" fmla="*/ 0 w 195"/>
                <a:gd name="T19" fmla="*/ 117 h 215"/>
                <a:gd name="T20" fmla="*/ 174 w 195"/>
                <a:gd name="T21" fmla="*/ 111 h 215"/>
                <a:gd name="T22" fmla="*/ 174 w 195"/>
                <a:gd name="T23" fmla="*/ 124 h 215"/>
                <a:gd name="T24" fmla="*/ 161 w 195"/>
                <a:gd name="T25" fmla="*/ 172 h 215"/>
                <a:gd name="T26" fmla="*/ 151 w 195"/>
                <a:gd name="T27" fmla="*/ 162 h 215"/>
                <a:gd name="T28" fmla="*/ 142 w 195"/>
                <a:gd name="T29" fmla="*/ 171 h 215"/>
                <a:gd name="T30" fmla="*/ 152 w 195"/>
                <a:gd name="T31" fmla="*/ 181 h 215"/>
                <a:gd name="T32" fmla="*/ 104 w 195"/>
                <a:gd name="T33" fmla="*/ 191 h 215"/>
                <a:gd name="T34" fmla="*/ 91 w 195"/>
                <a:gd name="T35" fmla="*/ 191 h 215"/>
                <a:gd name="T36" fmla="*/ 43 w 195"/>
                <a:gd name="T37" fmla="*/ 181 h 215"/>
                <a:gd name="T38" fmla="*/ 53 w 195"/>
                <a:gd name="T39" fmla="*/ 171 h 215"/>
                <a:gd name="T40" fmla="*/ 44 w 195"/>
                <a:gd name="T41" fmla="*/ 162 h 215"/>
                <a:gd name="T42" fmla="*/ 34 w 195"/>
                <a:gd name="T43" fmla="*/ 172 h 215"/>
                <a:gd name="T44" fmla="*/ 20 w 195"/>
                <a:gd name="T45" fmla="*/ 124 h 215"/>
                <a:gd name="T46" fmla="*/ 20 w 195"/>
                <a:gd name="T47" fmla="*/ 111 h 215"/>
                <a:gd name="T48" fmla="*/ 34 w 195"/>
                <a:gd name="T49" fmla="*/ 63 h 215"/>
                <a:gd name="T50" fmla="*/ 44 w 195"/>
                <a:gd name="T51" fmla="*/ 73 h 215"/>
                <a:gd name="T52" fmla="*/ 53 w 195"/>
                <a:gd name="T53" fmla="*/ 73 h 215"/>
                <a:gd name="T54" fmla="*/ 44 w 195"/>
                <a:gd name="T55" fmla="*/ 54 h 215"/>
                <a:gd name="T56" fmla="*/ 91 w 195"/>
                <a:gd name="T57" fmla="*/ 34 h 215"/>
                <a:gd name="T58" fmla="*/ 97 w 195"/>
                <a:gd name="T59" fmla="*/ 47 h 215"/>
                <a:gd name="T60" fmla="*/ 104 w 195"/>
                <a:gd name="T61" fmla="*/ 34 h 215"/>
                <a:gd name="T62" fmla="*/ 151 w 195"/>
                <a:gd name="T63" fmla="*/ 54 h 215"/>
                <a:gd name="T64" fmla="*/ 142 w 195"/>
                <a:gd name="T65" fmla="*/ 73 h 215"/>
                <a:gd name="T66" fmla="*/ 151 w 195"/>
                <a:gd name="T67" fmla="*/ 73 h 215"/>
                <a:gd name="T68" fmla="*/ 161 w 195"/>
                <a:gd name="T69" fmla="*/ 6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5" h="215">
                  <a:moveTo>
                    <a:pt x="0" y="117"/>
                  </a:moveTo>
                  <a:cubicBezTo>
                    <a:pt x="0" y="143"/>
                    <a:pt x="10" y="168"/>
                    <a:pt x="29" y="186"/>
                  </a:cubicBezTo>
                  <a:cubicBezTo>
                    <a:pt x="47" y="205"/>
                    <a:pt x="71" y="215"/>
                    <a:pt x="97" y="215"/>
                  </a:cubicBezTo>
                  <a:cubicBezTo>
                    <a:pt x="123" y="215"/>
                    <a:pt x="148" y="205"/>
                    <a:pt x="166" y="186"/>
                  </a:cubicBezTo>
                  <a:cubicBezTo>
                    <a:pt x="184" y="168"/>
                    <a:pt x="195" y="143"/>
                    <a:pt x="195" y="117"/>
                  </a:cubicBezTo>
                  <a:cubicBezTo>
                    <a:pt x="195" y="91"/>
                    <a:pt x="184" y="67"/>
                    <a:pt x="166" y="49"/>
                  </a:cubicBezTo>
                  <a:cubicBezTo>
                    <a:pt x="149" y="32"/>
                    <a:pt x="127" y="22"/>
                    <a:pt x="104" y="20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17" y="13"/>
                    <a:pt x="117" y="13"/>
                    <a:pt x="117" y="13"/>
                  </a:cubicBezTo>
                  <a:cubicBezTo>
                    <a:pt x="121" y="13"/>
                    <a:pt x="124" y="10"/>
                    <a:pt x="124" y="7"/>
                  </a:cubicBezTo>
                  <a:cubicBezTo>
                    <a:pt x="124" y="3"/>
                    <a:pt x="121" y="0"/>
                    <a:pt x="11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4" y="0"/>
                    <a:pt x="71" y="3"/>
                    <a:pt x="71" y="7"/>
                  </a:cubicBezTo>
                  <a:cubicBezTo>
                    <a:pt x="71" y="10"/>
                    <a:pt x="74" y="13"/>
                    <a:pt x="77" y="13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67" y="22"/>
                    <a:pt x="45" y="32"/>
                    <a:pt x="29" y="49"/>
                  </a:cubicBezTo>
                  <a:cubicBezTo>
                    <a:pt x="10" y="67"/>
                    <a:pt x="0" y="91"/>
                    <a:pt x="0" y="117"/>
                  </a:cubicBezTo>
                  <a:close/>
                  <a:moveTo>
                    <a:pt x="181" y="111"/>
                  </a:moveTo>
                  <a:cubicBezTo>
                    <a:pt x="174" y="111"/>
                    <a:pt x="174" y="111"/>
                    <a:pt x="174" y="111"/>
                  </a:cubicBezTo>
                  <a:cubicBezTo>
                    <a:pt x="171" y="111"/>
                    <a:pt x="168" y="114"/>
                    <a:pt x="168" y="117"/>
                  </a:cubicBezTo>
                  <a:cubicBezTo>
                    <a:pt x="168" y="121"/>
                    <a:pt x="171" y="124"/>
                    <a:pt x="174" y="124"/>
                  </a:cubicBezTo>
                  <a:cubicBezTo>
                    <a:pt x="181" y="124"/>
                    <a:pt x="181" y="124"/>
                    <a:pt x="181" y="124"/>
                  </a:cubicBezTo>
                  <a:cubicBezTo>
                    <a:pt x="180" y="142"/>
                    <a:pt x="173" y="158"/>
                    <a:pt x="161" y="172"/>
                  </a:cubicBezTo>
                  <a:cubicBezTo>
                    <a:pt x="161" y="172"/>
                    <a:pt x="161" y="171"/>
                    <a:pt x="161" y="171"/>
                  </a:cubicBezTo>
                  <a:cubicBezTo>
                    <a:pt x="151" y="162"/>
                    <a:pt x="151" y="162"/>
                    <a:pt x="151" y="162"/>
                  </a:cubicBezTo>
                  <a:cubicBezTo>
                    <a:pt x="148" y="159"/>
                    <a:pt x="144" y="159"/>
                    <a:pt x="142" y="162"/>
                  </a:cubicBezTo>
                  <a:cubicBezTo>
                    <a:pt x="139" y="164"/>
                    <a:pt x="139" y="168"/>
                    <a:pt x="142" y="171"/>
                  </a:cubicBezTo>
                  <a:cubicBezTo>
                    <a:pt x="151" y="181"/>
                    <a:pt x="151" y="181"/>
                    <a:pt x="151" y="181"/>
                  </a:cubicBezTo>
                  <a:cubicBezTo>
                    <a:pt x="151" y="181"/>
                    <a:pt x="152" y="181"/>
                    <a:pt x="152" y="181"/>
                  </a:cubicBezTo>
                  <a:cubicBezTo>
                    <a:pt x="138" y="193"/>
                    <a:pt x="122" y="200"/>
                    <a:pt x="104" y="201"/>
                  </a:cubicBezTo>
                  <a:cubicBezTo>
                    <a:pt x="104" y="191"/>
                    <a:pt x="104" y="191"/>
                    <a:pt x="104" y="191"/>
                  </a:cubicBezTo>
                  <a:cubicBezTo>
                    <a:pt x="104" y="187"/>
                    <a:pt x="101" y="184"/>
                    <a:pt x="97" y="184"/>
                  </a:cubicBezTo>
                  <a:cubicBezTo>
                    <a:pt x="94" y="184"/>
                    <a:pt x="91" y="187"/>
                    <a:pt x="91" y="191"/>
                  </a:cubicBezTo>
                  <a:cubicBezTo>
                    <a:pt x="91" y="201"/>
                    <a:pt x="91" y="201"/>
                    <a:pt x="91" y="201"/>
                  </a:cubicBezTo>
                  <a:cubicBezTo>
                    <a:pt x="73" y="200"/>
                    <a:pt x="56" y="193"/>
                    <a:pt x="43" y="181"/>
                  </a:cubicBezTo>
                  <a:cubicBezTo>
                    <a:pt x="43" y="181"/>
                    <a:pt x="43" y="181"/>
                    <a:pt x="44" y="181"/>
                  </a:cubicBezTo>
                  <a:cubicBezTo>
                    <a:pt x="53" y="171"/>
                    <a:pt x="53" y="171"/>
                    <a:pt x="53" y="171"/>
                  </a:cubicBezTo>
                  <a:cubicBezTo>
                    <a:pt x="56" y="168"/>
                    <a:pt x="56" y="164"/>
                    <a:pt x="53" y="162"/>
                  </a:cubicBezTo>
                  <a:cubicBezTo>
                    <a:pt x="50" y="159"/>
                    <a:pt x="46" y="159"/>
                    <a:pt x="44" y="162"/>
                  </a:cubicBezTo>
                  <a:cubicBezTo>
                    <a:pt x="34" y="171"/>
                    <a:pt x="34" y="171"/>
                    <a:pt x="34" y="171"/>
                  </a:cubicBezTo>
                  <a:cubicBezTo>
                    <a:pt x="34" y="171"/>
                    <a:pt x="34" y="172"/>
                    <a:pt x="34" y="172"/>
                  </a:cubicBezTo>
                  <a:cubicBezTo>
                    <a:pt x="22" y="158"/>
                    <a:pt x="15" y="142"/>
                    <a:pt x="14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4" y="124"/>
                    <a:pt x="27" y="121"/>
                    <a:pt x="27" y="117"/>
                  </a:cubicBezTo>
                  <a:cubicBezTo>
                    <a:pt x="27" y="114"/>
                    <a:pt x="24" y="111"/>
                    <a:pt x="20" y="111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5" y="93"/>
                    <a:pt x="22" y="76"/>
                    <a:pt x="34" y="63"/>
                  </a:cubicBezTo>
                  <a:cubicBezTo>
                    <a:pt x="34" y="63"/>
                    <a:pt x="34" y="63"/>
                    <a:pt x="34" y="64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5" y="74"/>
                    <a:pt x="47" y="75"/>
                    <a:pt x="48" y="75"/>
                  </a:cubicBezTo>
                  <a:cubicBezTo>
                    <a:pt x="50" y="75"/>
                    <a:pt x="52" y="74"/>
                    <a:pt x="53" y="73"/>
                  </a:cubicBezTo>
                  <a:cubicBezTo>
                    <a:pt x="56" y="71"/>
                    <a:pt x="56" y="66"/>
                    <a:pt x="53" y="6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56" y="42"/>
                    <a:pt x="73" y="35"/>
                    <a:pt x="91" y="34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91" y="44"/>
                    <a:pt x="94" y="47"/>
                    <a:pt x="97" y="47"/>
                  </a:cubicBezTo>
                  <a:cubicBezTo>
                    <a:pt x="101" y="47"/>
                    <a:pt x="104" y="44"/>
                    <a:pt x="104" y="40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22" y="35"/>
                    <a:pt x="138" y="42"/>
                    <a:pt x="152" y="54"/>
                  </a:cubicBezTo>
                  <a:cubicBezTo>
                    <a:pt x="152" y="54"/>
                    <a:pt x="151" y="54"/>
                    <a:pt x="151" y="5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39" y="66"/>
                    <a:pt x="139" y="71"/>
                    <a:pt x="142" y="73"/>
                  </a:cubicBezTo>
                  <a:cubicBezTo>
                    <a:pt x="143" y="74"/>
                    <a:pt x="145" y="75"/>
                    <a:pt x="146" y="75"/>
                  </a:cubicBezTo>
                  <a:cubicBezTo>
                    <a:pt x="148" y="75"/>
                    <a:pt x="150" y="74"/>
                    <a:pt x="151" y="73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1" y="63"/>
                    <a:pt x="161" y="63"/>
                    <a:pt x="161" y="63"/>
                  </a:cubicBezTo>
                  <a:cubicBezTo>
                    <a:pt x="173" y="76"/>
                    <a:pt x="180" y="93"/>
                    <a:pt x="181" y="1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1" name="Freeform 142"/>
            <p:cNvSpPr>
              <a:spLocks/>
            </p:cNvSpPr>
            <p:nvPr/>
          </p:nvSpPr>
          <p:spPr bwMode="auto">
            <a:xfrm>
              <a:off x="2101851" y="4419600"/>
              <a:ext cx="39688" cy="90487"/>
            </a:xfrm>
            <a:custGeom>
              <a:avLst/>
              <a:gdLst>
                <a:gd name="T0" fmla="*/ 20 w 27"/>
                <a:gd name="T1" fmla="*/ 36 h 61"/>
                <a:gd name="T2" fmla="*/ 20 w 27"/>
                <a:gd name="T3" fmla="*/ 7 h 61"/>
                <a:gd name="T4" fmla="*/ 13 w 27"/>
                <a:gd name="T5" fmla="*/ 0 h 61"/>
                <a:gd name="T6" fmla="*/ 7 w 27"/>
                <a:gd name="T7" fmla="*/ 7 h 61"/>
                <a:gd name="T8" fmla="*/ 7 w 27"/>
                <a:gd name="T9" fmla="*/ 36 h 61"/>
                <a:gd name="T10" fmla="*/ 0 w 27"/>
                <a:gd name="T11" fmla="*/ 47 h 61"/>
                <a:gd name="T12" fmla="*/ 13 w 27"/>
                <a:gd name="T13" fmla="*/ 61 h 61"/>
                <a:gd name="T14" fmla="*/ 27 w 27"/>
                <a:gd name="T15" fmla="*/ 47 h 61"/>
                <a:gd name="T16" fmla="*/ 20 w 27"/>
                <a:gd name="T17" fmla="*/ 3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61">
                  <a:moveTo>
                    <a:pt x="20" y="36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20" y="3"/>
                    <a:pt x="17" y="0"/>
                    <a:pt x="13" y="0"/>
                  </a:cubicBezTo>
                  <a:cubicBezTo>
                    <a:pt x="10" y="0"/>
                    <a:pt x="7" y="3"/>
                    <a:pt x="7" y="7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3" y="38"/>
                    <a:pt x="0" y="42"/>
                    <a:pt x="0" y="47"/>
                  </a:cubicBezTo>
                  <a:cubicBezTo>
                    <a:pt x="0" y="55"/>
                    <a:pt x="6" y="61"/>
                    <a:pt x="13" y="61"/>
                  </a:cubicBezTo>
                  <a:cubicBezTo>
                    <a:pt x="21" y="61"/>
                    <a:pt x="27" y="55"/>
                    <a:pt x="27" y="47"/>
                  </a:cubicBezTo>
                  <a:cubicBezTo>
                    <a:pt x="27" y="42"/>
                    <a:pt x="24" y="38"/>
                    <a:pt x="20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72" name="Freeform 143"/>
          <p:cNvSpPr>
            <a:spLocks noEditPoints="1"/>
          </p:cNvSpPr>
          <p:nvPr/>
        </p:nvSpPr>
        <p:spPr bwMode="auto">
          <a:xfrm>
            <a:off x="2493964" y="3917019"/>
            <a:ext cx="236538" cy="317500"/>
          </a:xfrm>
          <a:custGeom>
            <a:avLst/>
            <a:gdLst>
              <a:gd name="T0" fmla="*/ 141 w 161"/>
              <a:gd name="T1" fmla="*/ 54 h 215"/>
              <a:gd name="T2" fmla="*/ 141 w 161"/>
              <a:gd name="T3" fmla="*/ 34 h 215"/>
              <a:gd name="T4" fmla="*/ 154 w 161"/>
              <a:gd name="T5" fmla="*/ 34 h 215"/>
              <a:gd name="T6" fmla="*/ 161 w 161"/>
              <a:gd name="T7" fmla="*/ 27 h 215"/>
              <a:gd name="T8" fmla="*/ 161 w 161"/>
              <a:gd name="T9" fmla="*/ 7 h 215"/>
              <a:gd name="T10" fmla="*/ 154 w 161"/>
              <a:gd name="T11" fmla="*/ 0 h 215"/>
              <a:gd name="T12" fmla="*/ 7 w 161"/>
              <a:gd name="T13" fmla="*/ 0 h 215"/>
              <a:gd name="T14" fmla="*/ 0 w 161"/>
              <a:gd name="T15" fmla="*/ 7 h 215"/>
              <a:gd name="T16" fmla="*/ 0 w 161"/>
              <a:gd name="T17" fmla="*/ 27 h 215"/>
              <a:gd name="T18" fmla="*/ 7 w 161"/>
              <a:gd name="T19" fmla="*/ 34 h 215"/>
              <a:gd name="T20" fmla="*/ 20 w 161"/>
              <a:gd name="T21" fmla="*/ 34 h 215"/>
              <a:gd name="T22" fmla="*/ 20 w 161"/>
              <a:gd name="T23" fmla="*/ 54 h 215"/>
              <a:gd name="T24" fmla="*/ 53 w 161"/>
              <a:gd name="T25" fmla="*/ 107 h 215"/>
              <a:gd name="T26" fmla="*/ 20 w 161"/>
              <a:gd name="T27" fmla="*/ 161 h 215"/>
              <a:gd name="T28" fmla="*/ 20 w 161"/>
              <a:gd name="T29" fmla="*/ 181 h 215"/>
              <a:gd name="T30" fmla="*/ 7 w 161"/>
              <a:gd name="T31" fmla="*/ 181 h 215"/>
              <a:gd name="T32" fmla="*/ 0 w 161"/>
              <a:gd name="T33" fmla="*/ 188 h 215"/>
              <a:gd name="T34" fmla="*/ 0 w 161"/>
              <a:gd name="T35" fmla="*/ 208 h 215"/>
              <a:gd name="T36" fmla="*/ 7 w 161"/>
              <a:gd name="T37" fmla="*/ 215 h 215"/>
              <a:gd name="T38" fmla="*/ 154 w 161"/>
              <a:gd name="T39" fmla="*/ 215 h 215"/>
              <a:gd name="T40" fmla="*/ 161 w 161"/>
              <a:gd name="T41" fmla="*/ 208 h 215"/>
              <a:gd name="T42" fmla="*/ 161 w 161"/>
              <a:gd name="T43" fmla="*/ 188 h 215"/>
              <a:gd name="T44" fmla="*/ 154 w 161"/>
              <a:gd name="T45" fmla="*/ 181 h 215"/>
              <a:gd name="T46" fmla="*/ 141 w 161"/>
              <a:gd name="T47" fmla="*/ 181 h 215"/>
              <a:gd name="T48" fmla="*/ 141 w 161"/>
              <a:gd name="T49" fmla="*/ 161 h 215"/>
              <a:gd name="T50" fmla="*/ 108 w 161"/>
              <a:gd name="T51" fmla="*/ 107 h 215"/>
              <a:gd name="T52" fmla="*/ 141 w 161"/>
              <a:gd name="T53" fmla="*/ 54 h 215"/>
              <a:gd name="T54" fmla="*/ 13 w 161"/>
              <a:gd name="T55" fmla="*/ 13 h 215"/>
              <a:gd name="T56" fmla="*/ 148 w 161"/>
              <a:gd name="T57" fmla="*/ 13 h 215"/>
              <a:gd name="T58" fmla="*/ 148 w 161"/>
              <a:gd name="T59" fmla="*/ 20 h 215"/>
              <a:gd name="T60" fmla="*/ 13 w 161"/>
              <a:gd name="T61" fmla="*/ 20 h 215"/>
              <a:gd name="T62" fmla="*/ 13 w 161"/>
              <a:gd name="T63" fmla="*/ 13 h 215"/>
              <a:gd name="T64" fmla="*/ 148 w 161"/>
              <a:gd name="T65" fmla="*/ 201 h 215"/>
              <a:gd name="T66" fmla="*/ 13 w 161"/>
              <a:gd name="T67" fmla="*/ 201 h 215"/>
              <a:gd name="T68" fmla="*/ 13 w 161"/>
              <a:gd name="T69" fmla="*/ 195 h 215"/>
              <a:gd name="T70" fmla="*/ 148 w 161"/>
              <a:gd name="T71" fmla="*/ 195 h 215"/>
              <a:gd name="T72" fmla="*/ 148 w 161"/>
              <a:gd name="T73" fmla="*/ 201 h 215"/>
              <a:gd name="T74" fmla="*/ 127 w 161"/>
              <a:gd name="T75" fmla="*/ 161 h 215"/>
              <a:gd name="T76" fmla="*/ 127 w 161"/>
              <a:gd name="T77" fmla="*/ 181 h 215"/>
              <a:gd name="T78" fmla="*/ 33 w 161"/>
              <a:gd name="T79" fmla="*/ 181 h 215"/>
              <a:gd name="T80" fmla="*/ 33 w 161"/>
              <a:gd name="T81" fmla="*/ 161 h 215"/>
              <a:gd name="T82" fmla="*/ 80 w 161"/>
              <a:gd name="T83" fmla="*/ 114 h 215"/>
              <a:gd name="T84" fmla="*/ 127 w 161"/>
              <a:gd name="T85" fmla="*/ 161 h 215"/>
              <a:gd name="T86" fmla="*/ 80 w 161"/>
              <a:gd name="T87" fmla="*/ 101 h 215"/>
              <a:gd name="T88" fmla="*/ 33 w 161"/>
              <a:gd name="T89" fmla="*/ 54 h 215"/>
              <a:gd name="T90" fmla="*/ 33 w 161"/>
              <a:gd name="T91" fmla="*/ 34 h 215"/>
              <a:gd name="T92" fmla="*/ 127 w 161"/>
              <a:gd name="T93" fmla="*/ 34 h 215"/>
              <a:gd name="T94" fmla="*/ 127 w 161"/>
              <a:gd name="T95" fmla="*/ 54 h 215"/>
              <a:gd name="T96" fmla="*/ 80 w 161"/>
              <a:gd name="T97" fmla="*/ 101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215">
                <a:moveTo>
                  <a:pt x="141" y="54"/>
                </a:moveTo>
                <a:cubicBezTo>
                  <a:pt x="141" y="34"/>
                  <a:pt x="141" y="34"/>
                  <a:pt x="141" y="34"/>
                </a:cubicBezTo>
                <a:cubicBezTo>
                  <a:pt x="154" y="34"/>
                  <a:pt x="154" y="34"/>
                  <a:pt x="154" y="34"/>
                </a:cubicBezTo>
                <a:cubicBezTo>
                  <a:pt x="158" y="34"/>
                  <a:pt x="161" y="31"/>
                  <a:pt x="161" y="27"/>
                </a:cubicBezTo>
                <a:cubicBezTo>
                  <a:pt x="161" y="7"/>
                  <a:pt x="161" y="7"/>
                  <a:pt x="161" y="7"/>
                </a:cubicBezTo>
                <a:cubicBezTo>
                  <a:pt x="161" y="3"/>
                  <a:pt x="158" y="0"/>
                  <a:pt x="15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31"/>
                  <a:pt x="3" y="34"/>
                  <a:pt x="7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54"/>
                  <a:pt x="20" y="54"/>
                  <a:pt x="20" y="54"/>
                </a:cubicBezTo>
                <a:cubicBezTo>
                  <a:pt x="20" y="77"/>
                  <a:pt x="33" y="97"/>
                  <a:pt x="53" y="107"/>
                </a:cubicBezTo>
                <a:cubicBezTo>
                  <a:pt x="33" y="117"/>
                  <a:pt x="20" y="138"/>
                  <a:pt x="20" y="161"/>
                </a:cubicBezTo>
                <a:cubicBezTo>
                  <a:pt x="20" y="181"/>
                  <a:pt x="20" y="181"/>
                  <a:pt x="20" y="181"/>
                </a:cubicBezTo>
                <a:cubicBezTo>
                  <a:pt x="7" y="181"/>
                  <a:pt x="7" y="181"/>
                  <a:pt x="7" y="181"/>
                </a:cubicBezTo>
                <a:cubicBezTo>
                  <a:pt x="3" y="181"/>
                  <a:pt x="0" y="184"/>
                  <a:pt x="0" y="188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2"/>
                  <a:pt x="3" y="215"/>
                  <a:pt x="7" y="215"/>
                </a:cubicBezTo>
                <a:cubicBezTo>
                  <a:pt x="154" y="215"/>
                  <a:pt x="154" y="215"/>
                  <a:pt x="154" y="215"/>
                </a:cubicBezTo>
                <a:cubicBezTo>
                  <a:pt x="158" y="215"/>
                  <a:pt x="161" y="212"/>
                  <a:pt x="161" y="208"/>
                </a:cubicBezTo>
                <a:cubicBezTo>
                  <a:pt x="161" y="188"/>
                  <a:pt x="161" y="188"/>
                  <a:pt x="161" y="188"/>
                </a:cubicBezTo>
                <a:cubicBezTo>
                  <a:pt x="161" y="184"/>
                  <a:pt x="158" y="181"/>
                  <a:pt x="154" y="181"/>
                </a:cubicBezTo>
                <a:cubicBezTo>
                  <a:pt x="141" y="181"/>
                  <a:pt x="141" y="181"/>
                  <a:pt x="141" y="181"/>
                </a:cubicBezTo>
                <a:cubicBezTo>
                  <a:pt x="141" y="161"/>
                  <a:pt x="141" y="161"/>
                  <a:pt x="141" y="161"/>
                </a:cubicBezTo>
                <a:cubicBezTo>
                  <a:pt x="141" y="138"/>
                  <a:pt x="127" y="117"/>
                  <a:pt x="108" y="107"/>
                </a:cubicBezTo>
                <a:cubicBezTo>
                  <a:pt x="127" y="97"/>
                  <a:pt x="141" y="77"/>
                  <a:pt x="141" y="54"/>
                </a:cubicBezTo>
                <a:close/>
                <a:moveTo>
                  <a:pt x="13" y="13"/>
                </a:moveTo>
                <a:cubicBezTo>
                  <a:pt x="148" y="13"/>
                  <a:pt x="148" y="13"/>
                  <a:pt x="148" y="13"/>
                </a:cubicBezTo>
                <a:cubicBezTo>
                  <a:pt x="148" y="20"/>
                  <a:pt x="148" y="20"/>
                  <a:pt x="148" y="20"/>
                </a:cubicBezTo>
                <a:cubicBezTo>
                  <a:pt x="13" y="20"/>
                  <a:pt x="13" y="20"/>
                  <a:pt x="13" y="20"/>
                </a:cubicBezTo>
                <a:lnTo>
                  <a:pt x="13" y="13"/>
                </a:lnTo>
                <a:close/>
                <a:moveTo>
                  <a:pt x="148" y="201"/>
                </a:moveTo>
                <a:cubicBezTo>
                  <a:pt x="13" y="201"/>
                  <a:pt x="13" y="201"/>
                  <a:pt x="13" y="201"/>
                </a:cubicBezTo>
                <a:cubicBezTo>
                  <a:pt x="13" y="195"/>
                  <a:pt x="13" y="195"/>
                  <a:pt x="13" y="195"/>
                </a:cubicBezTo>
                <a:cubicBezTo>
                  <a:pt x="148" y="195"/>
                  <a:pt x="148" y="195"/>
                  <a:pt x="148" y="195"/>
                </a:cubicBezTo>
                <a:lnTo>
                  <a:pt x="148" y="201"/>
                </a:lnTo>
                <a:close/>
                <a:moveTo>
                  <a:pt x="127" y="161"/>
                </a:moveTo>
                <a:cubicBezTo>
                  <a:pt x="127" y="181"/>
                  <a:pt x="127" y="181"/>
                  <a:pt x="127" y="181"/>
                </a:cubicBezTo>
                <a:cubicBezTo>
                  <a:pt x="33" y="181"/>
                  <a:pt x="33" y="181"/>
                  <a:pt x="33" y="181"/>
                </a:cubicBezTo>
                <a:cubicBezTo>
                  <a:pt x="33" y="161"/>
                  <a:pt x="33" y="161"/>
                  <a:pt x="33" y="161"/>
                </a:cubicBezTo>
                <a:cubicBezTo>
                  <a:pt x="33" y="135"/>
                  <a:pt x="55" y="114"/>
                  <a:pt x="80" y="114"/>
                </a:cubicBezTo>
                <a:cubicBezTo>
                  <a:pt x="106" y="114"/>
                  <a:pt x="127" y="135"/>
                  <a:pt x="127" y="161"/>
                </a:cubicBezTo>
                <a:close/>
                <a:moveTo>
                  <a:pt x="80" y="101"/>
                </a:moveTo>
                <a:cubicBezTo>
                  <a:pt x="55" y="101"/>
                  <a:pt x="33" y="80"/>
                  <a:pt x="33" y="54"/>
                </a:cubicBezTo>
                <a:cubicBezTo>
                  <a:pt x="33" y="34"/>
                  <a:pt x="33" y="34"/>
                  <a:pt x="33" y="34"/>
                </a:cubicBezTo>
                <a:cubicBezTo>
                  <a:pt x="127" y="34"/>
                  <a:pt x="127" y="34"/>
                  <a:pt x="127" y="34"/>
                </a:cubicBezTo>
                <a:cubicBezTo>
                  <a:pt x="127" y="54"/>
                  <a:pt x="127" y="54"/>
                  <a:pt x="127" y="54"/>
                </a:cubicBezTo>
                <a:cubicBezTo>
                  <a:pt x="127" y="80"/>
                  <a:pt x="106" y="101"/>
                  <a:pt x="80" y="1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300" name="Group 299"/>
          <p:cNvGrpSpPr/>
          <p:nvPr/>
        </p:nvGrpSpPr>
        <p:grpSpPr>
          <a:xfrm>
            <a:off x="2994026" y="3917019"/>
            <a:ext cx="217488" cy="317500"/>
            <a:chOff x="2994026" y="4316412"/>
            <a:chExt cx="217488" cy="317500"/>
          </a:xfrm>
          <a:solidFill>
            <a:schemeClr val="tx2"/>
          </a:solidFill>
        </p:grpSpPr>
        <p:sp>
          <p:nvSpPr>
            <p:cNvPr id="173" name="Freeform 144"/>
            <p:cNvSpPr>
              <a:spLocks noEditPoints="1"/>
            </p:cNvSpPr>
            <p:nvPr/>
          </p:nvSpPr>
          <p:spPr bwMode="auto">
            <a:xfrm>
              <a:off x="2994026" y="4316412"/>
              <a:ext cx="217488" cy="317500"/>
            </a:xfrm>
            <a:custGeom>
              <a:avLst/>
              <a:gdLst>
                <a:gd name="T0" fmla="*/ 33 w 147"/>
                <a:gd name="T1" fmla="*/ 215 h 215"/>
                <a:gd name="T2" fmla="*/ 114 w 147"/>
                <a:gd name="T3" fmla="*/ 215 h 215"/>
                <a:gd name="T4" fmla="*/ 121 w 147"/>
                <a:gd name="T5" fmla="*/ 208 h 215"/>
                <a:gd name="T6" fmla="*/ 121 w 147"/>
                <a:gd name="T7" fmla="*/ 164 h 215"/>
                <a:gd name="T8" fmla="*/ 147 w 147"/>
                <a:gd name="T9" fmla="*/ 107 h 215"/>
                <a:gd name="T10" fmla="*/ 121 w 147"/>
                <a:gd name="T11" fmla="*/ 50 h 215"/>
                <a:gd name="T12" fmla="*/ 121 w 147"/>
                <a:gd name="T13" fmla="*/ 7 h 215"/>
                <a:gd name="T14" fmla="*/ 114 w 147"/>
                <a:gd name="T15" fmla="*/ 0 h 215"/>
                <a:gd name="T16" fmla="*/ 33 w 147"/>
                <a:gd name="T17" fmla="*/ 0 h 215"/>
                <a:gd name="T18" fmla="*/ 27 w 147"/>
                <a:gd name="T19" fmla="*/ 7 h 215"/>
                <a:gd name="T20" fmla="*/ 27 w 147"/>
                <a:gd name="T21" fmla="*/ 50 h 215"/>
                <a:gd name="T22" fmla="*/ 0 w 147"/>
                <a:gd name="T23" fmla="*/ 107 h 215"/>
                <a:gd name="T24" fmla="*/ 27 w 147"/>
                <a:gd name="T25" fmla="*/ 164 h 215"/>
                <a:gd name="T26" fmla="*/ 27 w 147"/>
                <a:gd name="T27" fmla="*/ 208 h 215"/>
                <a:gd name="T28" fmla="*/ 33 w 147"/>
                <a:gd name="T29" fmla="*/ 215 h 215"/>
                <a:gd name="T30" fmla="*/ 107 w 147"/>
                <a:gd name="T31" fmla="*/ 201 h 215"/>
                <a:gd name="T32" fmla="*/ 40 w 147"/>
                <a:gd name="T33" fmla="*/ 201 h 215"/>
                <a:gd name="T34" fmla="*/ 40 w 147"/>
                <a:gd name="T35" fmla="*/ 173 h 215"/>
                <a:gd name="T36" fmla="*/ 74 w 147"/>
                <a:gd name="T37" fmla="*/ 181 h 215"/>
                <a:gd name="T38" fmla="*/ 107 w 147"/>
                <a:gd name="T39" fmla="*/ 173 h 215"/>
                <a:gd name="T40" fmla="*/ 107 w 147"/>
                <a:gd name="T41" fmla="*/ 201 h 215"/>
                <a:gd name="T42" fmla="*/ 40 w 147"/>
                <a:gd name="T43" fmla="*/ 13 h 215"/>
                <a:gd name="T44" fmla="*/ 107 w 147"/>
                <a:gd name="T45" fmla="*/ 13 h 215"/>
                <a:gd name="T46" fmla="*/ 107 w 147"/>
                <a:gd name="T47" fmla="*/ 42 h 215"/>
                <a:gd name="T48" fmla="*/ 74 w 147"/>
                <a:gd name="T49" fmla="*/ 34 h 215"/>
                <a:gd name="T50" fmla="*/ 40 w 147"/>
                <a:gd name="T51" fmla="*/ 42 h 215"/>
                <a:gd name="T52" fmla="*/ 40 w 147"/>
                <a:gd name="T53" fmla="*/ 13 h 215"/>
                <a:gd name="T54" fmla="*/ 13 w 147"/>
                <a:gd name="T55" fmla="*/ 107 h 215"/>
                <a:gd name="T56" fmla="*/ 74 w 147"/>
                <a:gd name="T57" fmla="*/ 47 h 215"/>
                <a:gd name="T58" fmla="*/ 134 w 147"/>
                <a:gd name="T59" fmla="*/ 107 h 215"/>
                <a:gd name="T60" fmla="*/ 74 w 147"/>
                <a:gd name="T61" fmla="*/ 168 h 215"/>
                <a:gd name="T62" fmla="*/ 13 w 147"/>
                <a:gd name="T63" fmla="*/ 10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7" h="215">
                  <a:moveTo>
                    <a:pt x="33" y="215"/>
                  </a:moveTo>
                  <a:cubicBezTo>
                    <a:pt x="114" y="215"/>
                    <a:pt x="114" y="215"/>
                    <a:pt x="114" y="215"/>
                  </a:cubicBezTo>
                  <a:cubicBezTo>
                    <a:pt x="118" y="215"/>
                    <a:pt x="121" y="212"/>
                    <a:pt x="121" y="208"/>
                  </a:cubicBezTo>
                  <a:cubicBezTo>
                    <a:pt x="121" y="164"/>
                    <a:pt x="121" y="164"/>
                    <a:pt x="121" y="164"/>
                  </a:cubicBezTo>
                  <a:cubicBezTo>
                    <a:pt x="137" y="151"/>
                    <a:pt x="147" y="130"/>
                    <a:pt x="147" y="107"/>
                  </a:cubicBezTo>
                  <a:cubicBezTo>
                    <a:pt x="147" y="84"/>
                    <a:pt x="137" y="64"/>
                    <a:pt x="121" y="50"/>
                  </a:cubicBezTo>
                  <a:cubicBezTo>
                    <a:pt x="121" y="7"/>
                    <a:pt x="121" y="7"/>
                    <a:pt x="121" y="7"/>
                  </a:cubicBezTo>
                  <a:cubicBezTo>
                    <a:pt x="121" y="3"/>
                    <a:pt x="118" y="0"/>
                    <a:pt x="11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3"/>
                    <a:pt x="27" y="7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10" y="64"/>
                    <a:pt x="0" y="84"/>
                    <a:pt x="0" y="107"/>
                  </a:cubicBezTo>
                  <a:cubicBezTo>
                    <a:pt x="0" y="130"/>
                    <a:pt x="10" y="151"/>
                    <a:pt x="27" y="164"/>
                  </a:cubicBezTo>
                  <a:cubicBezTo>
                    <a:pt x="27" y="208"/>
                    <a:pt x="27" y="208"/>
                    <a:pt x="27" y="208"/>
                  </a:cubicBezTo>
                  <a:cubicBezTo>
                    <a:pt x="27" y="212"/>
                    <a:pt x="30" y="215"/>
                    <a:pt x="33" y="215"/>
                  </a:cubicBezTo>
                  <a:close/>
                  <a:moveTo>
                    <a:pt x="107" y="201"/>
                  </a:moveTo>
                  <a:cubicBezTo>
                    <a:pt x="40" y="201"/>
                    <a:pt x="40" y="201"/>
                    <a:pt x="40" y="201"/>
                  </a:cubicBezTo>
                  <a:cubicBezTo>
                    <a:pt x="40" y="173"/>
                    <a:pt x="40" y="173"/>
                    <a:pt x="40" y="173"/>
                  </a:cubicBezTo>
                  <a:cubicBezTo>
                    <a:pt x="50" y="178"/>
                    <a:pt x="62" y="181"/>
                    <a:pt x="74" y="181"/>
                  </a:cubicBezTo>
                  <a:cubicBezTo>
                    <a:pt x="86" y="181"/>
                    <a:pt x="97" y="178"/>
                    <a:pt x="107" y="173"/>
                  </a:cubicBezTo>
                  <a:lnTo>
                    <a:pt x="107" y="201"/>
                  </a:lnTo>
                  <a:close/>
                  <a:moveTo>
                    <a:pt x="40" y="13"/>
                  </a:moveTo>
                  <a:cubicBezTo>
                    <a:pt x="107" y="13"/>
                    <a:pt x="107" y="13"/>
                    <a:pt x="107" y="13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97" y="36"/>
                    <a:pt x="86" y="34"/>
                    <a:pt x="74" y="34"/>
                  </a:cubicBezTo>
                  <a:cubicBezTo>
                    <a:pt x="62" y="34"/>
                    <a:pt x="50" y="36"/>
                    <a:pt x="40" y="42"/>
                  </a:cubicBezTo>
                  <a:lnTo>
                    <a:pt x="40" y="13"/>
                  </a:lnTo>
                  <a:close/>
                  <a:moveTo>
                    <a:pt x="13" y="107"/>
                  </a:moveTo>
                  <a:cubicBezTo>
                    <a:pt x="13" y="74"/>
                    <a:pt x="40" y="47"/>
                    <a:pt x="74" y="47"/>
                  </a:cubicBezTo>
                  <a:cubicBezTo>
                    <a:pt x="107" y="47"/>
                    <a:pt x="134" y="74"/>
                    <a:pt x="134" y="107"/>
                  </a:cubicBezTo>
                  <a:cubicBezTo>
                    <a:pt x="134" y="141"/>
                    <a:pt x="107" y="168"/>
                    <a:pt x="74" y="168"/>
                  </a:cubicBezTo>
                  <a:cubicBezTo>
                    <a:pt x="40" y="168"/>
                    <a:pt x="13" y="141"/>
                    <a:pt x="13" y="10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4" name="Freeform 145"/>
            <p:cNvSpPr>
              <a:spLocks/>
            </p:cNvSpPr>
            <p:nvPr/>
          </p:nvSpPr>
          <p:spPr bwMode="auto">
            <a:xfrm>
              <a:off x="3092451" y="4405312"/>
              <a:ext cx="60325" cy="98425"/>
            </a:xfrm>
            <a:custGeom>
              <a:avLst/>
              <a:gdLst>
                <a:gd name="T0" fmla="*/ 4 w 41"/>
                <a:gd name="T1" fmla="*/ 53 h 67"/>
                <a:gd name="T2" fmla="*/ 30 w 41"/>
                <a:gd name="T3" fmla="*/ 67 h 67"/>
                <a:gd name="T4" fmla="*/ 33 w 41"/>
                <a:gd name="T5" fmla="*/ 67 h 67"/>
                <a:gd name="T6" fmla="*/ 39 w 41"/>
                <a:gd name="T7" fmla="*/ 64 h 67"/>
                <a:gd name="T8" fmla="*/ 36 w 41"/>
                <a:gd name="T9" fmla="*/ 55 h 67"/>
                <a:gd name="T10" fmla="*/ 13 w 41"/>
                <a:gd name="T11" fmla="*/ 43 h 67"/>
                <a:gd name="T12" fmla="*/ 13 w 41"/>
                <a:gd name="T13" fmla="*/ 7 h 67"/>
                <a:gd name="T14" fmla="*/ 7 w 41"/>
                <a:gd name="T15" fmla="*/ 0 h 67"/>
                <a:gd name="T16" fmla="*/ 0 w 41"/>
                <a:gd name="T17" fmla="*/ 7 h 67"/>
                <a:gd name="T18" fmla="*/ 0 w 41"/>
                <a:gd name="T19" fmla="*/ 47 h 67"/>
                <a:gd name="T20" fmla="*/ 4 w 41"/>
                <a:gd name="T21" fmla="*/ 5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67">
                  <a:moveTo>
                    <a:pt x="4" y="53"/>
                  </a:moveTo>
                  <a:cubicBezTo>
                    <a:pt x="30" y="67"/>
                    <a:pt x="30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6" y="67"/>
                    <a:pt x="38" y="66"/>
                    <a:pt x="39" y="64"/>
                  </a:cubicBezTo>
                  <a:cubicBezTo>
                    <a:pt x="41" y="60"/>
                    <a:pt x="40" y="56"/>
                    <a:pt x="36" y="55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1" y="52"/>
                    <a:pt x="4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9" name="Group 298"/>
          <p:cNvGrpSpPr/>
          <p:nvPr/>
        </p:nvGrpSpPr>
        <p:grpSpPr>
          <a:xfrm>
            <a:off x="3433764" y="3917019"/>
            <a:ext cx="317500" cy="317500"/>
            <a:chOff x="3433764" y="4316412"/>
            <a:chExt cx="317500" cy="317500"/>
          </a:xfrm>
          <a:solidFill>
            <a:schemeClr val="tx2"/>
          </a:solidFill>
        </p:grpSpPr>
        <p:sp>
          <p:nvSpPr>
            <p:cNvPr id="175" name="Freeform 146"/>
            <p:cNvSpPr>
              <a:spLocks noEditPoints="1"/>
            </p:cNvSpPr>
            <p:nvPr/>
          </p:nvSpPr>
          <p:spPr bwMode="auto">
            <a:xfrm>
              <a:off x="3463926" y="4344987"/>
              <a:ext cx="257175" cy="288925"/>
            </a:xfrm>
            <a:custGeom>
              <a:avLst/>
              <a:gdLst>
                <a:gd name="T0" fmla="*/ 175 w 175"/>
                <a:gd name="T1" fmla="*/ 87 h 195"/>
                <a:gd name="T2" fmla="*/ 88 w 175"/>
                <a:gd name="T3" fmla="*/ 0 h 195"/>
                <a:gd name="T4" fmla="*/ 0 w 175"/>
                <a:gd name="T5" fmla="*/ 87 h 195"/>
                <a:gd name="T6" fmla="*/ 46 w 175"/>
                <a:gd name="T7" fmla="*/ 164 h 195"/>
                <a:gd name="T8" fmla="*/ 26 w 175"/>
                <a:gd name="T9" fmla="*/ 183 h 195"/>
                <a:gd name="T10" fmla="*/ 26 w 175"/>
                <a:gd name="T11" fmla="*/ 193 h 195"/>
                <a:gd name="T12" fmla="*/ 31 w 175"/>
                <a:gd name="T13" fmla="*/ 195 h 195"/>
                <a:gd name="T14" fmla="*/ 35 w 175"/>
                <a:gd name="T15" fmla="*/ 193 h 195"/>
                <a:gd name="T16" fmla="*/ 59 w 175"/>
                <a:gd name="T17" fmla="*/ 170 h 195"/>
                <a:gd name="T18" fmla="*/ 88 w 175"/>
                <a:gd name="T19" fmla="*/ 175 h 195"/>
                <a:gd name="T20" fmla="*/ 117 w 175"/>
                <a:gd name="T21" fmla="*/ 170 h 195"/>
                <a:gd name="T22" fmla="*/ 140 w 175"/>
                <a:gd name="T23" fmla="*/ 193 h 195"/>
                <a:gd name="T24" fmla="*/ 145 w 175"/>
                <a:gd name="T25" fmla="*/ 195 h 195"/>
                <a:gd name="T26" fmla="*/ 149 w 175"/>
                <a:gd name="T27" fmla="*/ 193 h 195"/>
                <a:gd name="T28" fmla="*/ 149 w 175"/>
                <a:gd name="T29" fmla="*/ 183 h 195"/>
                <a:gd name="T30" fmla="*/ 130 w 175"/>
                <a:gd name="T31" fmla="*/ 164 h 195"/>
                <a:gd name="T32" fmla="*/ 175 w 175"/>
                <a:gd name="T33" fmla="*/ 87 h 195"/>
                <a:gd name="T34" fmla="*/ 118 w 175"/>
                <a:gd name="T35" fmla="*/ 154 h 195"/>
                <a:gd name="T36" fmla="*/ 113 w 175"/>
                <a:gd name="T37" fmla="*/ 156 h 195"/>
                <a:gd name="T38" fmla="*/ 113 w 175"/>
                <a:gd name="T39" fmla="*/ 157 h 195"/>
                <a:gd name="T40" fmla="*/ 88 w 175"/>
                <a:gd name="T41" fmla="*/ 161 h 195"/>
                <a:gd name="T42" fmla="*/ 63 w 175"/>
                <a:gd name="T43" fmla="*/ 157 h 195"/>
                <a:gd name="T44" fmla="*/ 62 w 175"/>
                <a:gd name="T45" fmla="*/ 156 h 195"/>
                <a:gd name="T46" fmla="*/ 57 w 175"/>
                <a:gd name="T47" fmla="*/ 154 h 195"/>
                <a:gd name="T48" fmla="*/ 14 w 175"/>
                <a:gd name="T49" fmla="*/ 87 h 195"/>
                <a:gd name="T50" fmla="*/ 88 w 175"/>
                <a:gd name="T51" fmla="*/ 14 h 195"/>
                <a:gd name="T52" fmla="*/ 161 w 175"/>
                <a:gd name="T53" fmla="*/ 87 h 195"/>
                <a:gd name="T54" fmla="*/ 118 w 175"/>
                <a:gd name="T55" fmla="*/ 15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5" h="195">
                  <a:moveTo>
                    <a:pt x="175" y="87"/>
                  </a:moveTo>
                  <a:cubicBezTo>
                    <a:pt x="175" y="39"/>
                    <a:pt x="136" y="0"/>
                    <a:pt x="88" y="0"/>
                  </a:cubicBezTo>
                  <a:cubicBezTo>
                    <a:pt x="40" y="0"/>
                    <a:pt x="0" y="39"/>
                    <a:pt x="0" y="87"/>
                  </a:cubicBezTo>
                  <a:cubicBezTo>
                    <a:pt x="0" y="120"/>
                    <a:pt x="19" y="149"/>
                    <a:pt x="46" y="164"/>
                  </a:cubicBezTo>
                  <a:cubicBezTo>
                    <a:pt x="26" y="183"/>
                    <a:pt x="26" y="183"/>
                    <a:pt x="26" y="183"/>
                  </a:cubicBezTo>
                  <a:cubicBezTo>
                    <a:pt x="23" y="186"/>
                    <a:pt x="23" y="190"/>
                    <a:pt x="26" y="193"/>
                  </a:cubicBezTo>
                  <a:cubicBezTo>
                    <a:pt x="27" y="194"/>
                    <a:pt x="29" y="195"/>
                    <a:pt x="31" y="195"/>
                  </a:cubicBezTo>
                  <a:cubicBezTo>
                    <a:pt x="32" y="195"/>
                    <a:pt x="34" y="194"/>
                    <a:pt x="35" y="193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68" y="173"/>
                    <a:pt x="77" y="175"/>
                    <a:pt x="88" y="175"/>
                  </a:cubicBezTo>
                  <a:cubicBezTo>
                    <a:pt x="98" y="175"/>
                    <a:pt x="108" y="173"/>
                    <a:pt x="117" y="170"/>
                  </a:cubicBezTo>
                  <a:cubicBezTo>
                    <a:pt x="140" y="193"/>
                    <a:pt x="140" y="193"/>
                    <a:pt x="140" y="193"/>
                  </a:cubicBezTo>
                  <a:cubicBezTo>
                    <a:pt x="141" y="194"/>
                    <a:pt x="143" y="195"/>
                    <a:pt x="145" y="195"/>
                  </a:cubicBezTo>
                  <a:cubicBezTo>
                    <a:pt x="146" y="195"/>
                    <a:pt x="148" y="194"/>
                    <a:pt x="149" y="193"/>
                  </a:cubicBezTo>
                  <a:cubicBezTo>
                    <a:pt x="152" y="190"/>
                    <a:pt x="152" y="186"/>
                    <a:pt x="149" y="183"/>
                  </a:cubicBezTo>
                  <a:cubicBezTo>
                    <a:pt x="130" y="164"/>
                    <a:pt x="130" y="164"/>
                    <a:pt x="130" y="164"/>
                  </a:cubicBezTo>
                  <a:cubicBezTo>
                    <a:pt x="157" y="149"/>
                    <a:pt x="175" y="120"/>
                    <a:pt x="175" y="87"/>
                  </a:cubicBezTo>
                  <a:close/>
                  <a:moveTo>
                    <a:pt x="118" y="154"/>
                  </a:moveTo>
                  <a:cubicBezTo>
                    <a:pt x="116" y="154"/>
                    <a:pt x="115" y="155"/>
                    <a:pt x="113" y="156"/>
                  </a:cubicBezTo>
                  <a:cubicBezTo>
                    <a:pt x="113" y="156"/>
                    <a:pt x="113" y="157"/>
                    <a:pt x="113" y="157"/>
                  </a:cubicBezTo>
                  <a:cubicBezTo>
                    <a:pt x="105" y="160"/>
                    <a:pt x="97" y="161"/>
                    <a:pt x="88" y="161"/>
                  </a:cubicBezTo>
                  <a:cubicBezTo>
                    <a:pt x="79" y="161"/>
                    <a:pt x="70" y="160"/>
                    <a:pt x="63" y="157"/>
                  </a:cubicBezTo>
                  <a:cubicBezTo>
                    <a:pt x="62" y="157"/>
                    <a:pt x="62" y="156"/>
                    <a:pt x="62" y="156"/>
                  </a:cubicBezTo>
                  <a:cubicBezTo>
                    <a:pt x="61" y="155"/>
                    <a:pt x="59" y="154"/>
                    <a:pt x="57" y="154"/>
                  </a:cubicBezTo>
                  <a:cubicBezTo>
                    <a:pt x="32" y="143"/>
                    <a:pt x="14" y="117"/>
                    <a:pt x="14" y="87"/>
                  </a:cubicBezTo>
                  <a:cubicBezTo>
                    <a:pt x="14" y="47"/>
                    <a:pt x="47" y="14"/>
                    <a:pt x="88" y="14"/>
                  </a:cubicBezTo>
                  <a:cubicBezTo>
                    <a:pt x="128" y="14"/>
                    <a:pt x="161" y="47"/>
                    <a:pt x="161" y="87"/>
                  </a:cubicBezTo>
                  <a:cubicBezTo>
                    <a:pt x="161" y="117"/>
                    <a:pt x="144" y="143"/>
                    <a:pt x="118" y="1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6" name="Freeform 147"/>
            <p:cNvSpPr>
              <a:spLocks/>
            </p:cNvSpPr>
            <p:nvPr/>
          </p:nvSpPr>
          <p:spPr bwMode="auto">
            <a:xfrm>
              <a:off x="3582989" y="4405312"/>
              <a:ext cx="60325" cy="98425"/>
            </a:xfrm>
            <a:custGeom>
              <a:avLst/>
              <a:gdLst>
                <a:gd name="T0" fmla="*/ 37 w 41"/>
                <a:gd name="T1" fmla="*/ 55 h 67"/>
                <a:gd name="T2" fmla="*/ 13 w 41"/>
                <a:gd name="T3" fmla="*/ 43 h 67"/>
                <a:gd name="T4" fmla="*/ 13 w 41"/>
                <a:gd name="T5" fmla="*/ 7 h 67"/>
                <a:gd name="T6" fmla="*/ 7 w 41"/>
                <a:gd name="T7" fmla="*/ 0 h 67"/>
                <a:gd name="T8" fmla="*/ 0 w 41"/>
                <a:gd name="T9" fmla="*/ 7 h 67"/>
                <a:gd name="T10" fmla="*/ 0 w 41"/>
                <a:gd name="T11" fmla="*/ 47 h 67"/>
                <a:gd name="T12" fmla="*/ 4 w 41"/>
                <a:gd name="T13" fmla="*/ 53 h 67"/>
                <a:gd name="T14" fmla="*/ 31 w 41"/>
                <a:gd name="T15" fmla="*/ 67 h 67"/>
                <a:gd name="T16" fmla="*/ 34 w 41"/>
                <a:gd name="T17" fmla="*/ 67 h 67"/>
                <a:gd name="T18" fmla="*/ 40 w 41"/>
                <a:gd name="T19" fmla="*/ 64 h 67"/>
                <a:gd name="T20" fmla="*/ 37 w 41"/>
                <a:gd name="T21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67">
                  <a:moveTo>
                    <a:pt x="37" y="55"/>
                  </a:moveTo>
                  <a:cubicBezTo>
                    <a:pt x="13" y="43"/>
                    <a:pt x="13" y="43"/>
                    <a:pt x="13" y="43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1" y="52"/>
                    <a:pt x="4" y="53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7"/>
                    <a:pt x="33" y="67"/>
                    <a:pt x="34" y="67"/>
                  </a:cubicBezTo>
                  <a:cubicBezTo>
                    <a:pt x="36" y="67"/>
                    <a:pt x="38" y="66"/>
                    <a:pt x="40" y="64"/>
                  </a:cubicBezTo>
                  <a:cubicBezTo>
                    <a:pt x="41" y="60"/>
                    <a:pt x="40" y="56"/>
                    <a:pt x="37" y="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7" name="Freeform 148"/>
            <p:cNvSpPr>
              <a:spLocks noEditPoints="1"/>
            </p:cNvSpPr>
            <p:nvPr/>
          </p:nvSpPr>
          <p:spPr bwMode="auto">
            <a:xfrm>
              <a:off x="3433764" y="4316412"/>
              <a:ext cx="90488" cy="88900"/>
            </a:xfrm>
            <a:custGeom>
              <a:avLst/>
              <a:gdLst>
                <a:gd name="T0" fmla="*/ 60 w 61"/>
                <a:gd name="T1" fmla="*/ 11 h 60"/>
                <a:gd name="T2" fmla="*/ 55 w 61"/>
                <a:gd name="T3" fmla="*/ 7 h 60"/>
                <a:gd name="T4" fmla="*/ 22 w 61"/>
                <a:gd name="T5" fmla="*/ 0 h 60"/>
                <a:gd name="T6" fmla="*/ 16 w 61"/>
                <a:gd name="T7" fmla="*/ 2 h 60"/>
                <a:gd name="T8" fmla="*/ 2 w 61"/>
                <a:gd name="T9" fmla="*/ 15 h 60"/>
                <a:gd name="T10" fmla="*/ 0 w 61"/>
                <a:gd name="T11" fmla="*/ 21 h 60"/>
                <a:gd name="T12" fmla="*/ 7 w 61"/>
                <a:gd name="T13" fmla="*/ 55 h 60"/>
                <a:gd name="T14" fmla="*/ 12 w 61"/>
                <a:gd name="T15" fmla="*/ 60 h 60"/>
                <a:gd name="T16" fmla="*/ 14 w 61"/>
                <a:gd name="T17" fmla="*/ 60 h 60"/>
                <a:gd name="T18" fmla="*/ 19 w 61"/>
                <a:gd name="T19" fmla="*/ 58 h 60"/>
                <a:gd name="T20" fmla="*/ 59 w 61"/>
                <a:gd name="T21" fmla="*/ 18 h 60"/>
                <a:gd name="T22" fmla="*/ 60 w 61"/>
                <a:gd name="T23" fmla="*/ 11 h 60"/>
                <a:gd name="T24" fmla="*/ 18 w 61"/>
                <a:gd name="T25" fmla="*/ 40 h 60"/>
                <a:gd name="T26" fmla="*/ 14 w 61"/>
                <a:gd name="T27" fmla="*/ 22 h 60"/>
                <a:gd name="T28" fmla="*/ 23 w 61"/>
                <a:gd name="T29" fmla="*/ 14 h 60"/>
                <a:gd name="T30" fmla="*/ 40 w 61"/>
                <a:gd name="T31" fmla="*/ 18 h 60"/>
                <a:gd name="T32" fmla="*/ 18 w 61"/>
                <a:gd name="T33" fmla="*/ 4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60">
                  <a:moveTo>
                    <a:pt x="60" y="11"/>
                  </a:moveTo>
                  <a:cubicBezTo>
                    <a:pt x="60" y="9"/>
                    <a:pt x="58" y="7"/>
                    <a:pt x="55" y="7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0" y="0"/>
                    <a:pt x="17" y="0"/>
                    <a:pt x="16" y="2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7"/>
                    <a:pt x="0" y="19"/>
                    <a:pt x="0" y="21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8" y="57"/>
                    <a:pt x="9" y="59"/>
                    <a:pt x="12" y="60"/>
                  </a:cubicBezTo>
                  <a:cubicBezTo>
                    <a:pt x="12" y="60"/>
                    <a:pt x="13" y="60"/>
                    <a:pt x="14" y="60"/>
                  </a:cubicBezTo>
                  <a:cubicBezTo>
                    <a:pt x="16" y="60"/>
                    <a:pt x="17" y="60"/>
                    <a:pt x="19" y="58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61" y="16"/>
                    <a:pt x="61" y="14"/>
                    <a:pt x="60" y="11"/>
                  </a:cubicBezTo>
                  <a:close/>
                  <a:moveTo>
                    <a:pt x="18" y="40"/>
                  </a:moveTo>
                  <a:cubicBezTo>
                    <a:pt x="14" y="22"/>
                    <a:pt x="14" y="22"/>
                    <a:pt x="14" y="22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40" y="18"/>
                    <a:pt x="40" y="18"/>
                    <a:pt x="40" y="18"/>
                  </a:cubicBezTo>
                  <a:lnTo>
                    <a:pt x="18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8" name="Freeform 149"/>
            <p:cNvSpPr>
              <a:spLocks noEditPoints="1"/>
            </p:cNvSpPr>
            <p:nvPr/>
          </p:nvSpPr>
          <p:spPr bwMode="auto">
            <a:xfrm>
              <a:off x="3660776" y="4316412"/>
              <a:ext cx="90488" cy="88900"/>
            </a:xfrm>
            <a:custGeom>
              <a:avLst/>
              <a:gdLst>
                <a:gd name="T0" fmla="*/ 48 w 61"/>
                <a:gd name="T1" fmla="*/ 60 h 60"/>
                <a:gd name="T2" fmla="*/ 50 w 61"/>
                <a:gd name="T3" fmla="*/ 60 h 60"/>
                <a:gd name="T4" fmla="*/ 54 w 61"/>
                <a:gd name="T5" fmla="*/ 55 h 60"/>
                <a:gd name="T6" fmla="*/ 61 w 61"/>
                <a:gd name="T7" fmla="*/ 21 h 60"/>
                <a:gd name="T8" fmla="*/ 59 w 61"/>
                <a:gd name="T9" fmla="*/ 15 h 60"/>
                <a:gd name="T10" fmla="*/ 46 w 61"/>
                <a:gd name="T11" fmla="*/ 2 h 60"/>
                <a:gd name="T12" fmla="*/ 40 w 61"/>
                <a:gd name="T13" fmla="*/ 0 h 60"/>
                <a:gd name="T14" fmla="*/ 6 w 61"/>
                <a:gd name="T15" fmla="*/ 7 h 60"/>
                <a:gd name="T16" fmla="*/ 1 w 61"/>
                <a:gd name="T17" fmla="*/ 11 h 60"/>
                <a:gd name="T18" fmla="*/ 3 w 61"/>
                <a:gd name="T19" fmla="*/ 18 h 60"/>
                <a:gd name="T20" fmla="*/ 43 w 61"/>
                <a:gd name="T21" fmla="*/ 58 h 60"/>
                <a:gd name="T22" fmla="*/ 48 w 61"/>
                <a:gd name="T23" fmla="*/ 60 h 60"/>
                <a:gd name="T24" fmla="*/ 39 w 61"/>
                <a:gd name="T25" fmla="*/ 14 h 60"/>
                <a:gd name="T26" fmla="*/ 47 w 61"/>
                <a:gd name="T27" fmla="*/ 22 h 60"/>
                <a:gd name="T28" fmla="*/ 43 w 61"/>
                <a:gd name="T29" fmla="*/ 40 h 60"/>
                <a:gd name="T30" fmla="*/ 21 w 61"/>
                <a:gd name="T31" fmla="*/ 18 h 60"/>
                <a:gd name="T32" fmla="*/ 39 w 61"/>
                <a:gd name="T33" fmla="*/ 1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60">
                  <a:moveTo>
                    <a:pt x="48" y="60"/>
                  </a:moveTo>
                  <a:cubicBezTo>
                    <a:pt x="48" y="60"/>
                    <a:pt x="49" y="60"/>
                    <a:pt x="50" y="60"/>
                  </a:cubicBezTo>
                  <a:cubicBezTo>
                    <a:pt x="52" y="59"/>
                    <a:pt x="54" y="57"/>
                    <a:pt x="54" y="55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19"/>
                    <a:pt x="61" y="17"/>
                    <a:pt x="59" y="15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4" y="0"/>
                    <a:pt x="42" y="0"/>
                    <a:pt x="4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7"/>
                    <a:pt x="2" y="9"/>
                    <a:pt x="1" y="11"/>
                  </a:cubicBezTo>
                  <a:cubicBezTo>
                    <a:pt x="0" y="14"/>
                    <a:pt x="1" y="16"/>
                    <a:pt x="3" y="1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4" y="60"/>
                    <a:pt x="46" y="60"/>
                    <a:pt x="48" y="60"/>
                  </a:cubicBezTo>
                  <a:close/>
                  <a:moveTo>
                    <a:pt x="39" y="14"/>
                  </a:moveTo>
                  <a:cubicBezTo>
                    <a:pt x="47" y="22"/>
                    <a:pt x="47" y="22"/>
                    <a:pt x="47" y="22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21" y="18"/>
                    <a:pt x="21" y="18"/>
                    <a:pt x="21" y="18"/>
                  </a:cubicBezTo>
                  <a:lnTo>
                    <a:pt x="3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8" name="Group 297"/>
          <p:cNvGrpSpPr/>
          <p:nvPr/>
        </p:nvGrpSpPr>
        <p:grpSpPr>
          <a:xfrm>
            <a:off x="3924301" y="3936069"/>
            <a:ext cx="317500" cy="277812"/>
            <a:chOff x="3924301" y="4335462"/>
            <a:chExt cx="317500" cy="277812"/>
          </a:xfrm>
          <a:solidFill>
            <a:schemeClr val="tx2"/>
          </a:solidFill>
        </p:grpSpPr>
        <p:sp>
          <p:nvSpPr>
            <p:cNvPr id="179" name="Freeform 150"/>
            <p:cNvSpPr>
              <a:spLocks noEditPoints="1"/>
            </p:cNvSpPr>
            <p:nvPr/>
          </p:nvSpPr>
          <p:spPr bwMode="auto">
            <a:xfrm>
              <a:off x="3924301" y="4335462"/>
              <a:ext cx="317500" cy="277812"/>
            </a:xfrm>
            <a:custGeom>
              <a:avLst/>
              <a:gdLst>
                <a:gd name="T0" fmla="*/ 208 w 215"/>
                <a:gd name="T1" fmla="*/ 14 h 188"/>
                <a:gd name="T2" fmla="*/ 182 w 215"/>
                <a:gd name="T3" fmla="*/ 14 h 188"/>
                <a:gd name="T4" fmla="*/ 182 w 215"/>
                <a:gd name="T5" fmla="*/ 7 h 188"/>
                <a:gd name="T6" fmla="*/ 175 w 215"/>
                <a:gd name="T7" fmla="*/ 0 h 188"/>
                <a:gd name="T8" fmla="*/ 155 w 215"/>
                <a:gd name="T9" fmla="*/ 0 h 188"/>
                <a:gd name="T10" fmla="*/ 148 w 215"/>
                <a:gd name="T11" fmla="*/ 7 h 188"/>
                <a:gd name="T12" fmla="*/ 148 w 215"/>
                <a:gd name="T13" fmla="*/ 14 h 188"/>
                <a:gd name="T14" fmla="*/ 68 w 215"/>
                <a:gd name="T15" fmla="*/ 14 h 188"/>
                <a:gd name="T16" fmla="*/ 68 w 215"/>
                <a:gd name="T17" fmla="*/ 7 h 188"/>
                <a:gd name="T18" fmla="*/ 61 w 215"/>
                <a:gd name="T19" fmla="*/ 0 h 188"/>
                <a:gd name="T20" fmla="*/ 41 w 215"/>
                <a:gd name="T21" fmla="*/ 0 h 188"/>
                <a:gd name="T22" fmla="*/ 34 w 215"/>
                <a:gd name="T23" fmla="*/ 7 h 188"/>
                <a:gd name="T24" fmla="*/ 34 w 215"/>
                <a:gd name="T25" fmla="*/ 14 h 188"/>
                <a:gd name="T26" fmla="*/ 7 w 215"/>
                <a:gd name="T27" fmla="*/ 14 h 188"/>
                <a:gd name="T28" fmla="*/ 0 w 215"/>
                <a:gd name="T29" fmla="*/ 21 h 188"/>
                <a:gd name="T30" fmla="*/ 0 w 215"/>
                <a:gd name="T31" fmla="*/ 182 h 188"/>
                <a:gd name="T32" fmla="*/ 7 w 215"/>
                <a:gd name="T33" fmla="*/ 188 h 188"/>
                <a:gd name="T34" fmla="*/ 208 w 215"/>
                <a:gd name="T35" fmla="*/ 188 h 188"/>
                <a:gd name="T36" fmla="*/ 215 w 215"/>
                <a:gd name="T37" fmla="*/ 182 h 188"/>
                <a:gd name="T38" fmla="*/ 215 w 215"/>
                <a:gd name="T39" fmla="*/ 21 h 188"/>
                <a:gd name="T40" fmla="*/ 208 w 215"/>
                <a:gd name="T41" fmla="*/ 14 h 188"/>
                <a:gd name="T42" fmla="*/ 161 w 215"/>
                <a:gd name="T43" fmla="*/ 14 h 188"/>
                <a:gd name="T44" fmla="*/ 168 w 215"/>
                <a:gd name="T45" fmla="*/ 14 h 188"/>
                <a:gd name="T46" fmla="*/ 168 w 215"/>
                <a:gd name="T47" fmla="*/ 27 h 188"/>
                <a:gd name="T48" fmla="*/ 161 w 215"/>
                <a:gd name="T49" fmla="*/ 27 h 188"/>
                <a:gd name="T50" fmla="*/ 161 w 215"/>
                <a:gd name="T51" fmla="*/ 14 h 188"/>
                <a:gd name="T52" fmla="*/ 47 w 215"/>
                <a:gd name="T53" fmla="*/ 14 h 188"/>
                <a:gd name="T54" fmla="*/ 54 w 215"/>
                <a:gd name="T55" fmla="*/ 14 h 188"/>
                <a:gd name="T56" fmla="*/ 54 w 215"/>
                <a:gd name="T57" fmla="*/ 27 h 188"/>
                <a:gd name="T58" fmla="*/ 47 w 215"/>
                <a:gd name="T59" fmla="*/ 27 h 188"/>
                <a:gd name="T60" fmla="*/ 47 w 215"/>
                <a:gd name="T61" fmla="*/ 14 h 188"/>
                <a:gd name="T62" fmla="*/ 202 w 215"/>
                <a:gd name="T63" fmla="*/ 175 h 188"/>
                <a:gd name="T64" fmla="*/ 14 w 215"/>
                <a:gd name="T65" fmla="*/ 175 h 188"/>
                <a:gd name="T66" fmla="*/ 14 w 215"/>
                <a:gd name="T67" fmla="*/ 27 h 188"/>
                <a:gd name="T68" fmla="*/ 34 w 215"/>
                <a:gd name="T69" fmla="*/ 27 h 188"/>
                <a:gd name="T70" fmla="*/ 34 w 215"/>
                <a:gd name="T71" fmla="*/ 34 h 188"/>
                <a:gd name="T72" fmla="*/ 41 w 215"/>
                <a:gd name="T73" fmla="*/ 41 h 188"/>
                <a:gd name="T74" fmla="*/ 61 w 215"/>
                <a:gd name="T75" fmla="*/ 41 h 188"/>
                <a:gd name="T76" fmla="*/ 68 w 215"/>
                <a:gd name="T77" fmla="*/ 34 h 188"/>
                <a:gd name="T78" fmla="*/ 68 w 215"/>
                <a:gd name="T79" fmla="*/ 27 h 188"/>
                <a:gd name="T80" fmla="*/ 148 w 215"/>
                <a:gd name="T81" fmla="*/ 27 h 188"/>
                <a:gd name="T82" fmla="*/ 148 w 215"/>
                <a:gd name="T83" fmla="*/ 34 h 188"/>
                <a:gd name="T84" fmla="*/ 155 w 215"/>
                <a:gd name="T85" fmla="*/ 41 h 188"/>
                <a:gd name="T86" fmla="*/ 175 w 215"/>
                <a:gd name="T87" fmla="*/ 41 h 188"/>
                <a:gd name="T88" fmla="*/ 182 w 215"/>
                <a:gd name="T89" fmla="*/ 34 h 188"/>
                <a:gd name="T90" fmla="*/ 182 w 215"/>
                <a:gd name="T91" fmla="*/ 27 h 188"/>
                <a:gd name="T92" fmla="*/ 202 w 215"/>
                <a:gd name="T93" fmla="*/ 27 h 188"/>
                <a:gd name="T94" fmla="*/ 202 w 215"/>
                <a:gd name="T95" fmla="*/ 175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5" h="188">
                  <a:moveTo>
                    <a:pt x="208" y="14"/>
                  </a:moveTo>
                  <a:cubicBezTo>
                    <a:pt x="182" y="14"/>
                    <a:pt x="182" y="14"/>
                    <a:pt x="182" y="14"/>
                  </a:cubicBezTo>
                  <a:cubicBezTo>
                    <a:pt x="182" y="7"/>
                    <a:pt x="182" y="7"/>
                    <a:pt x="182" y="7"/>
                  </a:cubicBezTo>
                  <a:cubicBezTo>
                    <a:pt x="182" y="3"/>
                    <a:pt x="179" y="0"/>
                    <a:pt x="175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1" y="0"/>
                    <a:pt x="148" y="3"/>
                    <a:pt x="148" y="7"/>
                  </a:cubicBezTo>
                  <a:cubicBezTo>
                    <a:pt x="148" y="14"/>
                    <a:pt x="148" y="14"/>
                    <a:pt x="148" y="14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3"/>
                    <a:pt x="65" y="0"/>
                    <a:pt x="6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4" y="3"/>
                    <a:pt x="34" y="7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7"/>
                    <a:pt x="0" y="2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5"/>
                    <a:pt x="3" y="188"/>
                    <a:pt x="7" y="188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12" y="188"/>
                    <a:pt x="215" y="185"/>
                    <a:pt x="215" y="182"/>
                  </a:cubicBezTo>
                  <a:cubicBezTo>
                    <a:pt x="215" y="21"/>
                    <a:pt x="215" y="21"/>
                    <a:pt x="215" y="21"/>
                  </a:cubicBezTo>
                  <a:cubicBezTo>
                    <a:pt x="215" y="17"/>
                    <a:pt x="212" y="14"/>
                    <a:pt x="208" y="14"/>
                  </a:cubicBezTo>
                  <a:close/>
                  <a:moveTo>
                    <a:pt x="161" y="14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8" y="27"/>
                    <a:pt x="168" y="27"/>
                    <a:pt x="168" y="27"/>
                  </a:cubicBezTo>
                  <a:cubicBezTo>
                    <a:pt x="161" y="27"/>
                    <a:pt x="161" y="27"/>
                    <a:pt x="161" y="27"/>
                  </a:cubicBezTo>
                  <a:lnTo>
                    <a:pt x="161" y="14"/>
                  </a:lnTo>
                  <a:close/>
                  <a:moveTo>
                    <a:pt x="47" y="14"/>
                  </a:moveTo>
                  <a:cubicBezTo>
                    <a:pt x="54" y="14"/>
                    <a:pt x="54" y="14"/>
                    <a:pt x="54" y="14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47" y="27"/>
                    <a:pt x="47" y="27"/>
                    <a:pt x="47" y="27"/>
                  </a:cubicBezTo>
                  <a:lnTo>
                    <a:pt x="47" y="14"/>
                  </a:lnTo>
                  <a:close/>
                  <a:moveTo>
                    <a:pt x="202" y="175"/>
                  </a:moveTo>
                  <a:cubicBezTo>
                    <a:pt x="14" y="175"/>
                    <a:pt x="14" y="175"/>
                    <a:pt x="14" y="175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8"/>
                    <a:pt x="37" y="41"/>
                    <a:pt x="41" y="4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5" y="41"/>
                    <a:pt x="68" y="38"/>
                    <a:pt x="68" y="34"/>
                  </a:cubicBezTo>
                  <a:cubicBezTo>
                    <a:pt x="68" y="27"/>
                    <a:pt x="68" y="27"/>
                    <a:pt x="68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48" y="34"/>
                    <a:pt x="148" y="34"/>
                    <a:pt x="148" y="34"/>
                  </a:cubicBezTo>
                  <a:cubicBezTo>
                    <a:pt x="148" y="38"/>
                    <a:pt x="151" y="41"/>
                    <a:pt x="155" y="41"/>
                  </a:cubicBezTo>
                  <a:cubicBezTo>
                    <a:pt x="175" y="41"/>
                    <a:pt x="175" y="41"/>
                    <a:pt x="175" y="41"/>
                  </a:cubicBezTo>
                  <a:cubicBezTo>
                    <a:pt x="179" y="41"/>
                    <a:pt x="182" y="38"/>
                    <a:pt x="182" y="34"/>
                  </a:cubicBezTo>
                  <a:cubicBezTo>
                    <a:pt x="182" y="27"/>
                    <a:pt x="182" y="27"/>
                    <a:pt x="182" y="27"/>
                  </a:cubicBezTo>
                  <a:cubicBezTo>
                    <a:pt x="202" y="27"/>
                    <a:pt x="202" y="27"/>
                    <a:pt x="202" y="27"/>
                  </a:cubicBezTo>
                  <a:lnTo>
                    <a:pt x="202" y="1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0" name="Freeform 151"/>
            <p:cNvSpPr>
              <a:spLocks noEditPoints="1"/>
            </p:cNvSpPr>
            <p:nvPr/>
          </p:nvSpPr>
          <p:spPr bwMode="auto">
            <a:xfrm>
              <a:off x="3973514" y="4433887"/>
              <a:ext cx="60325" cy="60325"/>
            </a:xfrm>
            <a:custGeom>
              <a:avLst/>
              <a:gdLst>
                <a:gd name="T0" fmla="*/ 34 w 40"/>
                <a:gd name="T1" fmla="*/ 0 h 41"/>
                <a:gd name="T2" fmla="*/ 7 w 40"/>
                <a:gd name="T3" fmla="*/ 0 h 41"/>
                <a:gd name="T4" fmla="*/ 0 w 40"/>
                <a:gd name="T5" fmla="*/ 7 h 41"/>
                <a:gd name="T6" fmla="*/ 0 w 40"/>
                <a:gd name="T7" fmla="*/ 34 h 41"/>
                <a:gd name="T8" fmla="*/ 7 w 40"/>
                <a:gd name="T9" fmla="*/ 41 h 41"/>
                <a:gd name="T10" fmla="*/ 34 w 40"/>
                <a:gd name="T11" fmla="*/ 41 h 41"/>
                <a:gd name="T12" fmla="*/ 40 w 40"/>
                <a:gd name="T13" fmla="*/ 34 h 41"/>
                <a:gd name="T14" fmla="*/ 40 w 40"/>
                <a:gd name="T15" fmla="*/ 7 h 41"/>
                <a:gd name="T16" fmla="*/ 34 w 40"/>
                <a:gd name="T17" fmla="*/ 0 h 41"/>
                <a:gd name="T18" fmla="*/ 27 w 40"/>
                <a:gd name="T19" fmla="*/ 27 h 41"/>
                <a:gd name="T20" fmla="*/ 13 w 40"/>
                <a:gd name="T21" fmla="*/ 27 h 41"/>
                <a:gd name="T22" fmla="*/ 13 w 40"/>
                <a:gd name="T23" fmla="*/ 14 h 41"/>
                <a:gd name="T24" fmla="*/ 27 w 40"/>
                <a:gd name="T25" fmla="*/ 14 h 41"/>
                <a:gd name="T26" fmla="*/ 27 w 40"/>
                <a:gd name="T27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41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3" y="41"/>
                    <a:pt x="7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7" y="41"/>
                    <a:pt x="40" y="38"/>
                    <a:pt x="40" y="34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3"/>
                    <a:pt x="37" y="0"/>
                    <a:pt x="34" y="0"/>
                  </a:cubicBezTo>
                  <a:close/>
                  <a:moveTo>
                    <a:pt x="27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1" name="Freeform 152"/>
            <p:cNvSpPr>
              <a:spLocks noEditPoints="1"/>
            </p:cNvSpPr>
            <p:nvPr/>
          </p:nvSpPr>
          <p:spPr bwMode="auto">
            <a:xfrm>
              <a:off x="4054476" y="4433887"/>
              <a:ext cx="58738" cy="60325"/>
            </a:xfrm>
            <a:custGeom>
              <a:avLst/>
              <a:gdLst>
                <a:gd name="T0" fmla="*/ 33 w 40"/>
                <a:gd name="T1" fmla="*/ 0 h 41"/>
                <a:gd name="T2" fmla="*/ 6 w 40"/>
                <a:gd name="T3" fmla="*/ 0 h 41"/>
                <a:gd name="T4" fmla="*/ 0 w 40"/>
                <a:gd name="T5" fmla="*/ 7 h 41"/>
                <a:gd name="T6" fmla="*/ 0 w 40"/>
                <a:gd name="T7" fmla="*/ 34 h 41"/>
                <a:gd name="T8" fmla="*/ 6 w 40"/>
                <a:gd name="T9" fmla="*/ 41 h 41"/>
                <a:gd name="T10" fmla="*/ 33 w 40"/>
                <a:gd name="T11" fmla="*/ 41 h 41"/>
                <a:gd name="T12" fmla="*/ 40 w 40"/>
                <a:gd name="T13" fmla="*/ 34 h 41"/>
                <a:gd name="T14" fmla="*/ 40 w 40"/>
                <a:gd name="T15" fmla="*/ 7 h 41"/>
                <a:gd name="T16" fmla="*/ 33 w 40"/>
                <a:gd name="T17" fmla="*/ 0 h 41"/>
                <a:gd name="T18" fmla="*/ 27 w 40"/>
                <a:gd name="T19" fmla="*/ 27 h 41"/>
                <a:gd name="T20" fmla="*/ 13 w 40"/>
                <a:gd name="T21" fmla="*/ 27 h 41"/>
                <a:gd name="T22" fmla="*/ 13 w 40"/>
                <a:gd name="T23" fmla="*/ 14 h 41"/>
                <a:gd name="T24" fmla="*/ 27 w 40"/>
                <a:gd name="T25" fmla="*/ 14 h 41"/>
                <a:gd name="T26" fmla="*/ 27 w 40"/>
                <a:gd name="T27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41">
                  <a:moveTo>
                    <a:pt x="3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3" y="41"/>
                    <a:pt x="6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7" y="41"/>
                    <a:pt x="40" y="38"/>
                    <a:pt x="40" y="34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3"/>
                    <a:pt x="37" y="0"/>
                    <a:pt x="33" y="0"/>
                  </a:cubicBezTo>
                  <a:close/>
                  <a:moveTo>
                    <a:pt x="27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2" name="Freeform 153"/>
            <p:cNvSpPr>
              <a:spLocks noEditPoints="1"/>
            </p:cNvSpPr>
            <p:nvPr/>
          </p:nvSpPr>
          <p:spPr bwMode="auto">
            <a:xfrm>
              <a:off x="4132264" y="4433887"/>
              <a:ext cx="60325" cy="60325"/>
            </a:xfrm>
            <a:custGeom>
              <a:avLst/>
              <a:gdLst>
                <a:gd name="T0" fmla="*/ 34 w 41"/>
                <a:gd name="T1" fmla="*/ 0 h 41"/>
                <a:gd name="T2" fmla="*/ 7 w 41"/>
                <a:gd name="T3" fmla="*/ 0 h 41"/>
                <a:gd name="T4" fmla="*/ 0 w 41"/>
                <a:gd name="T5" fmla="*/ 7 h 41"/>
                <a:gd name="T6" fmla="*/ 0 w 41"/>
                <a:gd name="T7" fmla="*/ 34 h 41"/>
                <a:gd name="T8" fmla="*/ 7 w 41"/>
                <a:gd name="T9" fmla="*/ 41 h 41"/>
                <a:gd name="T10" fmla="*/ 34 w 41"/>
                <a:gd name="T11" fmla="*/ 41 h 41"/>
                <a:gd name="T12" fmla="*/ 41 w 41"/>
                <a:gd name="T13" fmla="*/ 34 h 41"/>
                <a:gd name="T14" fmla="*/ 41 w 41"/>
                <a:gd name="T15" fmla="*/ 7 h 41"/>
                <a:gd name="T16" fmla="*/ 34 w 41"/>
                <a:gd name="T17" fmla="*/ 0 h 41"/>
                <a:gd name="T18" fmla="*/ 27 w 41"/>
                <a:gd name="T19" fmla="*/ 27 h 41"/>
                <a:gd name="T20" fmla="*/ 14 w 41"/>
                <a:gd name="T21" fmla="*/ 27 h 41"/>
                <a:gd name="T22" fmla="*/ 14 w 41"/>
                <a:gd name="T23" fmla="*/ 14 h 41"/>
                <a:gd name="T24" fmla="*/ 27 w 41"/>
                <a:gd name="T25" fmla="*/ 14 h 41"/>
                <a:gd name="T26" fmla="*/ 27 w 41"/>
                <a:gd name="T27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41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3" y="41"/>
                    <a:pt x="7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8" y="41"/>
                    <a:pt x="41" y="38"/>
                    <a:pt x="41" y="34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lose/>
                  <a:moveTo>
                    <a:pt x="27" y="27"/>
                  </a:moveTo>
                  <a:cubicBezTo>
                    <a:pt x="14" y="27"/>
                    <a:pt x="14" y="27"/>
                    <a:pt x="14" y="27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3" name="Freeform 154"/>
            <p:cNvSpPr>
              <a:spLocks noEditPoints="1"/>
            </p:cNvSpPr>
            <p:nvPr/>
          </p:nvSpPr>
          <p:spPr bwMode="auto">
            <a:xfrm>
              <a:off x="3973514" y="4514850"/>
              <a:ext cx="60325" cy="58737"/>
            </a:xfrm>
            <a:custGeom>
              <a:avLst/>
              <a:gdLst>
                <a:gd name="T0" fmla="*/ 34 w 40"/>
                <a:gd name="T1" fmla="*/ 0 h 40"/>
                <a:gd name="T2" fmla="*/ 7 w 40"/>
                <a:gd name="T3" fmla="*/ 0 h 40"/>
                <a:gd name="T4" fmla="*/ 0 w 40"/>
                <a:gd name="T5" fmla="*/ 7 h 40"/>
                <a:gd name="T6" fmla="*/ 0 w 40"/>
                <a:gd name="T7" fmla="*/ 34 h 40"/>
                <a:gd name="T8" fmla="*/ 7 w 40"/>
                <a:gd name="T9" fmla="*/ 40 h 40"/>
                <a:gd name="T10" fmla="*/ 34 w 40"/>
                <a:gd name="T11" fmla="*/ 40 h 40"/>
                <a:gd name="T12" fmla="*/ 40 w 40"/>
                <a:gd name="T13" fmla="*/ 34 h 40"/>
                <a:gd name="T14" fmla="*/ 40 w 40"/>
                <a:gd name="T15" fmla="*/ 7 h 40"/>
                <a:gd name="T16" fmla="*/ 34 w 40"/>
                <a:gd name="T17" fmla="*/ 0 h 40"/>
                <a:gd name="T18" fmla="*/ 27 w 40"/>
                <a:gd name="T19" fmla="*/ 27 h 40"/>
                <a:gd name="T20" fmla="*/ 13 w 40"/>
                <a:gd name="T21" fmla="*/ 27 h 40"/>
                <a:gd name="T22" fmla="*/ 13 w 40"/>
                <a:gd name="T23" fmla="*/ 14 h 40"/>
                <a:gd name="T24" fmla="*/ 27 w 40"/>
                <a:gd name="T25" fmla="*/ 14 h 40"/>
                <a:gd name="T26" fmla="*/ 27 w 40"/>
                <a:gd name="T27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40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7" y="40"/>
                    <a:pt x="40" y="37"/>
                    <a:pt x="40" y="34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3"/>
                    <a:pt x="37" y="0"/>
                    <a:pt x="34" y="0"/>
                  </a:cubicBezTo>
                  <a:close/>
                  <a:moveTo>
                    <a:pt x="27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4" name="Freeform 155"/>
            <p:cNvSpPr>
              <a:spLocks noEditPoints="1"/>
            </p:cNvSpPr>
            <p:nvPr/>
          </p:nvSpPr>
          <p:spPr bwMode="auto">
            <a:xfrm>
              <a:off x="4054476" y="4514850"/>
              <a:ext cx="58738" cy="58737"/>
            </a:xfrm>
            <a:custGeom>
              <a:avLst/>
              <a:gdLst>
                <a:gd name="T0" fmla="*/ 33 w 40"/>
                <a:gd name="T1" fmla="*/ 0 h 40"/>
                <a:gd name="T2" fmla="*/ 6 w 40"/>
                <a:gd name="T3" fmla="*/ 0 h 40"/>
                <a:gd name="T4" fmla="*/ 0 w 40"/>
                <a:gd name="T5" fmla="*/ 7 h 40"/>
                <a:gd name="T6" fmla="*/ 0 w 40"/>
                <a:gd name="T7" fmla="*/ 34 h 40"/>
                <a:gd name="T8" fmla="*/ 6 w 40"/>
                <a:gd name="T9" fmla="*/ 40 h 40"/>
                <a:gd name="T10" fmla="*/ 33 w 40"/>
                <a:gd name="T11" fmla="*/ 40 h 40"/>
                <a:gd name="T12" fmla="*/ 40 w 40"/>
                <a:gd name="T13" fmla="*/ 34 h 40"/>
                <a:gd name="T14" fmla="*/ 40 w 40"/>
                <a:gd name="T15" fmla="*/ 7 h 40"/>
                <a:gd name="T16" fmla="*/ 33 w 40"/>
                <a:gd name="T17" fmla="*/ 0 h 40"/>
                <a:gd name="T18" fmla="*/ 27 w 40"/>
                <a:gd name="T19" fmla="*/ 27 h 40"/>
                <a:gd name="T20" fmla="*/ 13 w 40"/>
                <a:gd name="T21" fmla="*/ 27 h 40"/>
                <a:gd name="T22" fmla="*/ 13 w 40"/>
                <a:gd name="T23" fmla="*/ 14 h 40"/>
                <a:gd name="T24" fmla="*/ 27 w 40"/>
                <a:gd name="T25" fmla="*/ 14 h 40"/>
                <a:gd name="T26" fmla="*/ 27 w 40"/>
                <a:gd name="T27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40">
                  <a:moveTo>
                    <a:pt x="33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7"/>
                    <a:pt x="3" y="40"/>
                    <a:pt x="6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7" y="40"/>
                    <a:pt x="40" y="37"/>
                    <a:pt x="40" y="34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3"/>
                    <a:pt x="37" y="0"/>
                    <a:pt x="33" y="0"/>
                  </a:cubicBezTo>
                  <a:close/>
                  <a:moveTo>
                    <a:pt x="27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5" name="Freeform 156"/>
            <p:cNvSpPr>
              <a:spLocks noEditPoints="1"/>
            </p:cNvSpPr>
            <p:nvPr/>
          </p:nvSpPr>
          <p:spPr bwMode="auto">
            <a:xfrm>
              <a:off x="4132264" y="4514850"/>
              <a:ext cx="60325" cy="58737"/>
            </a:xfrm>
            <a:custGeom>
              <a:avLst/>
              <a:gdLst>
                <a:gd name="T0" fmla="*/ 34 w 41"/>
                <a:gd name="T1" fmla="*/ 0 h 40"/>
                <a:gd name="T2" fmla="*/ 7 w 41"/>
                <a:gd name="T3" fmla="*/ 0 h 40"/>
                <a:gd name="T4" fmla="*/ 0 w 41"/>
                <a:gd name="T5" fmla="*/ 7 h 40"/>
                <a:gd name="T6" fmla="*/ 0 w 41"/>
                <a:gd name="T7" fmla="*/ 34 h 40"/>
                <a:gd name="T8" fmla="*/ 7 w 41"/>
                <a:gd name="T9" fmla="*/ 40 h 40"/>
                <a:gd name="T10" fmla="*/ 34 w 41"/>
                <a:gd name="T11" fmla="*/ 40 h 40"/>
                <a:gd name="T12" fmla="*/ 41 w 41"/>
                <a:gd name="T13" fmla="*/ 34 h 40"/>
                <a:gd name="T14" fmla="*/ 41 w 41"/>
                <a:gd name="T15" fmla="*/ 7 h 40"/>
                <a:gd name="T16" fmla="*/ 34 w 41"/>
                <a:gd name="T17" fmla="*/ 0 h 40"/>
                <a:gd name="T18" fmla="*/ 27 w 41"/>
                <a:gd name="T19" fmla="*/ 27 h 40"/>
                <a:gd name="T20" fmla="*/ 14 w 41"/>
                <a:gd name="T21" fmla="*/ 27 h 40"/>
                <a:gd name="T22" fmla="*/ 14 w 41"/>
                <a:gd name="T23" fmla="*/ 14 h 40"/>
                <a:gd name="T24" fmla="*/ 27 w 41"/>
                <a:gd name="T25" fmla="*/ 14 h 40"/>
                <a:gd name="T26" fmla="*/ 27 w 41"/>
                <a:gd name="T27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40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7"/>
                    <a:pt x="3" y="40"/>
                    <a:pt x="7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8" y="40"/>
                    <a:pt x="41" y="37"/>
                    <a:pt x="41" y="34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lose/>
                  <a:moveTo>
                    <a:pt x="27" y="27"/>
                  </a:moveTo>
                  <a:cubicBezTo>
                    <a:pt x="14" y="27"/>
                    <a:pt x="14" y="27"/>
                    <a:pt x="14" y="27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7" name="Group 296"/>
          <p:cNvGrpSpPr/>
          <p:nvPr/>
        </p:nvGrpSpPr>
        <p:grpSpPr>
          <a:xfrm>
            <a:off x="4484689" y="3917019"/>
            <a:ext cx="177800" cy="317500"/>
            <a:chOff x="4484689" y="4316412"/>
            <a:chExt cx="177800" cy="317500"/>
          </a:xfrm>
          <a:solidFill>
            <a:schemeClr val="tx2"/>
          </a:solidFill>
        </p:grpSpPr>
        <p:sp>
          <p:nvSpPr>
            <p:cNvPr id="186" name="Freeform 157"/>
            <p:cNvSpPr>
              <a:spLocks noEditPoints="1"/>
            </p:cNvSpPr>
            <p:nvPr/>
          </p:nvSpPr>
          <p:spPr bwMode="auto">
            <a:xfrm>
              <a:off x="4484689" y="4316412"/>
              <a:ext cx="177800" cy="317500"/>
            </a:xfrm>
            <a:custGeom>
              <a:avLst/>
              <a:gdLst>
                <a:gd name="T0" fmla="*/ 114 w 120"/>
                <a:gd name="T1" fmla="*/ 0 h 215"/>
                <a:gd name="T2" fmla="*/ 6 w 120"/>
                <a:gd name="T3" fmla="*/ 0 h 215"/>
                <a:gd name="T4" fmla="*/ 0 w 120"/>
                <a:gd name="T5" fmla="*/ 7 h 215"/>
                <a:gd name="T6" fmla="*/ 0 w 120"/>
                <a:gd name="T7" fmla="*/ 208 h 215"/>
                <a:gd name="T8" fmla="*/ 6 w 120"/>
                <a:gd name="T9" fmla="*/ 215 h 215"/>
                <a:gd name="T10" fmla="*/ 114 w 120"/>
                <a:gd name="T11" fmla="*/ 215 h 215"/>
                <a:gd name="T12" fmla="*/ 120 w 120"/>
                <a:gd name="T13" fmla="*/ 208 h 215"/>
                <a:gd name="T14" fmla="*/ 120 w 120"/>
                <a:gd name="T15" fmla="*/ 7 h 215"/>
                <a:gd name="T16" fmla="*/ 114 w 120"/>
                <a:gd name="T17" fmla="*/ 0 h 215"/>
                <a:gd name="T18" fmla="*/ 107 w 120"/>
                <a:gd name="T19" fmla="*/ 201 h 215"/>
                <a:gd name="T20" fmla="*/ 13 w 120"/>
                <a:gd name="T21" fmla="*/ 201 h 215"/>
                <a:gd name="T22" fmla="*/ 13 w 120"/>
                <a:gd name="T23" fmla="*/ 13 h 215"/>
                <a:gd name="T24" fmla="*/ 107 w 120"/>
                <a:gd name="T25" fmla="*/ 13 h 215"/>
                <a:gd name="T26" fmla="*/ 107 w 120"/>
                <a:gd name="T27" fmla="*/ 20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215">
                  <a:moveTo>
                    <a:pt x="11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ubicBezTo>
                    <a:pt x="114" y="215"/>
                    <a:pt x="114" y="215"/>
                    <a:pt x="114" y="215"/>
                  </a:cubicBezTo>
                  <a:cubicBezTo>
                    <a:pt x="117" y="215"/>
                    <a:pt x="120" y="212"/>
                    <a:pt x="120" y="208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3"/>
                    <a:pt x="117" y="0"/>
                    <a:pt x="114" y="0"/>
                  </a:cubicBezTo>
                  <a:close/>
                  <a:moveTo>
                    <a:pt x="107" y="201"/>
                  </a:moveTo>
                  <a:cubicBezTo>
                    <a:pt x="13" y="201"/>
                    <a:pt x="13" y="201"/>
                    <a:pt x="13" y="201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07" y="13"/>
                    <a:pt x="107" y="13"/>
                    <a:pt x="107" y="13"/>
                  </a:cubicBezTo>
                  <a:lnTo>
                    <a:pt x="10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7" name="Freeform 158"/>
            <p:cNvSpPr>
              <a:spLocks/>
            </p:cNvSpPr>
            <p:nvPr/>
          </p:nvSpPr>
          <p:spPr bwMode="auto">
            <a:xfrm>
              <a:off x="4559301" y="4573587"/>
              <a:ext cx="28575" cy="20637"/>
            </a:xfrm>
            <a:custGeom>
              <a:avLst/>
              <a:gdLst>
                <a:gd name="T0" fmla="*/ 13 w 20"/>
                <a:gd name="T1" fmla="*/ 0 h 14"/>
                <a:gd name="T2" fmla="*/ 7 w 20"/>
                <a:gd name="T3" fmla="*/ 0 h 14"/>
                <a:gd name="T4" fmla="*/ 0 w 20"/>
                <a:gd name="T5" fmla="*/ 7 h 14"/>
                <a:gd name="T6" fmla="*/ 7 w 20"/>
                <a:gd name="T7" fmla="*/ 14 h 14"/>
                <a:gd name="T8" fmla="*/ 13 w 20"/>
                <a:gd name="T9" fmla="*/ 14 h 14"/>
                <a:gd name="T10" fmla="*/ 20 w 20"/>
                <a:gd name="T11" fmla="*/ 7 h 14"/>
                <a:gd name="T12" fmla="*/ 13 w 2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4">
                  <a:moveTo>
                    <a:pt x="1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7" y="14"/>
                    <a:pt x="20" y="11"/>
                    <a:pt x="20" y="7"/>
                  </a:cubicBezTo>
                  <a:cubicBezTo>
                    <a:pt x="20" y="3"/>
                    <a:pt x="17" y="0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8" name="Freeform 159"/>
            <p:cNvSpPr>
              <a:spLocks/>
            </p:cNvSpPr>
            <p:nvPr/>
          </p:nvSpPr>
          <p:spPr bwMode="auto">
            <a:xfrm>
              <a:off x="4529139" y="4356100"/>
              <a:ext cx="88900" cy="19050"/>
            </a:xfrm>
            <a:custGeom>
              <a:avLst/>
              <a:gdLst>
                <a:gd name="T0" fmla="*/ 6 w 60"/>
                <a:gd name="T1" fmla="*/ 13 h 13"/>
                <a:gd name="T2" fmla="*/ 53 w 60"/>
                <a:gd name="T3" fmla="*/ 13 h 13"/>
                <a:gd name="T4" fmla="*/ 60 w 60"/>
                <a:gd name="T5" fmla="*/ 7 h 13"/>
                <a:gd name="T6" fmla="*/ 53 w 60"/>
                <a:gd name="T7" fmla="*/ 0 h 13"/>
                <a:gd name="T8" fmla="*/ 6 w 60"/>
                <a:gd name="T9" fmla="*/ 0 h 13"/>
                <a:gd name="T10" fmla="*/ 0 w 60"/>
                <a:gd name="T11" fmla="*/ 7 h 13"/>
                <a:gd name="T12" fmla="*/ 6 w 60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3">
                  <a:moveTo>
                    <a:pt x="6" y="13"/>
                  </a:moveTo>
                  <a:cubicBezTo>
                    <a:pt x="53" y="13"/>
                    <a:pt x="53" y="13"/>
                    <a:pt x="53" y="13"/>
                  </a:cubicBezTo>
                  <a:cubicBezTo>
                    <a:pt x="57" y="13"/>
                    <a:pt x="60" y="10"/>
                    <a:pt x="60" y="7"/>
                  </a:cubicBezTo>
                  <a:cubicBezTo>
                    <a:pt x="60" y="3"/>
                    <a:pt x="57" y="0"/>
                    <a:pt x="5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6" name="Group 295"/>
          <p:cNvGrpSpPr/>
          <p:nvPr/>
        </p:nvGrpSpPr>
        <p:grpSpPr>
          <a:xfrm>
            <a:off x="4945064" y="3917019"/>
            <a:ext cx="238125" cy="317500"/>
            <a:chOff x="4945064" y="4316412"/>
            <a:chExt cx="238125" cy="317500"/>
          </a:xfrm>
          <a:solidFill>
            <a:schemeClr val="tx2"/>
          </a:solidFill>
        </p:grpSpPr>
        <p:sp>
          <p:nvSpPr>
            <p:cNvPr id="189" name="Freeform 160"/>
            <p:cNvSpPr>
              <a:spLocks noEditPoints="1"/>
            </p:cNvSpPr>
            <p:nvPr/>
          </p:nvSpPr>
          <p:spPr bwMode="auto">
            <a:xfrm>
              <a:off x="4945064" y="4316412"/>
              <a:ext cx="238125" cy="317500"/>
            </a:xfrm>
            <a:custGeom>
              <a:avLst/>
              <a:gdLst>
                <a:gd name="T0" fmla="*/ 161 w 161"/>
                <a:gd name="T1" fmla="*/ 208 h 215"/>
                <a:gd name="T2" fmla="*/ 161 w 161"/>
                <a:gd name="T3" fmla="*/ 7 h 215"/>
                <a:gd name="T4" fmla="*/ 154 w 161"/>
                <a:gd name="T5" fmla="*/ 0 h 215"/>
                <a:gd name="T6" fmla="*/ 6 w 161"/>
                <a:gd name="T7" fmla="*/ 0 h 215"/>
                <a:gd name="T8" fmla="*/ 0 w 161"/>
                <a:gd name="T9" fmla="*/ 7 h 215"/>
                <a:gd name="T10" fmla="*/ 0 w 161"/>
                <a:gd name="T11" fmla="*/ 208 h 215"/>
                <a:gd name="T12" fmla="*/ 6 w 161"/>
                <a:gd name="T13" fmla="*/ 215 h 215"/>
                <a:gd name="T14" fmla="*/ 154 w 161"/>
                <a:gd name="T15" fmla="*/ 215 h 215"/>
                <a:gd name="T16" fmla="*/ 161 w 161"/>
                <a:gd name="T17" fmla="*/ 208 h 215"/>
                <a:gd name="T18" fmla="*/ 147 w 161"/>
                <a:gd name="T19" fmla="*/ 201 h 215"/>
                <a:gd name="T20" fmla="*/ 13 w 161"/>
                <a:gd name="T21" fmla="*/ 201 h 215"/>
                <a:gd name="T22" fmla="*/ 13 w 161"/>
                <a:gd name="T23" fmla="*/ 13 h 215"/>
                <a:gd name="T24" fmla="*/ 147 w 161"/>
                <a:gd name="T25" fmla="*/ 13 h 215"/>
                <a:gd name="T26" fmla="*/ 147 w 161"/>
                <a:gd name="T27" fmla="*/ 20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1" h="215">
                  <a:moveTo>
                    <a:pt x="161" y="208"/>
                  </a:moveTo>
                  <a:cubicBezTo>
                    <a:pt x="161" y="7"/>
                    <a:pt x="161" y="7"/>
                    <a:pt x="161" y="7"/>
                  </a:cubicBezTo>
                  <a:cubicBezTo>
                    <a:pt x="161" y="3"/>
                    <a:pt x="158" y="0"/>
                    <a:pt x="15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2"/>
                    <a:pt x="3" y="215"/>
                    <a:pt x="6" y="215"/>
                  </a:cubicBezTo>
                  <a:cubicBezTo>
                    <a:pt x="154" y="215"/>
                    <a:pt x="154" y="215"/>
                    <a:pt x="154" y="215"/>
                  </a:cubicBezTo>
                  <a:cubicBezTo>
                    <a:pt x="158" y="215"/>
                    <a:pt x="161" y="212"/>
                    <a:pt x="161" y="208"/>
                  </a:cubicBezTo>
                  <a:close/>
                  <a:moveTo>
                    <a:pt x="147" y="201"/>
                  </a:moveTo>
                  <a:cubicBezTo>
                    <a:pt x="13" y="201"/>
                    <a:pt x="13" y="201"/>
                    <a:pt x="13" y="201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7" y="13"/>
                    <a:pt x="147" y="13"/>
                    <a:pt x="147" y="13"/>
                  </a:cubicBezTo>
                  <a:lnTo>
                    <a:pt x="147" y="2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0" name="Freeform 161"/>
            <p:cNvSpPr>
              <a:spLocks/>
            </p:cNvSpPr>
            <p:nvPr/>
          </p:nvSpPr>
          <p:spPr bwMode="auto">
            <a:xfrm>
              <a:off x="5053014" y="4573587"/>
              <a:ext cx="20638" cy="20637"/>
            </a:xfrm>
            <a:custGeom>
              <a:avLst/>
              <a:gdLst>
                <a:gd name="T0" fmla="*/ 2 w 14"/>
                <a:gd name="T1" fmla="*/ 2 h 14"/>
                <a:gd name="T2" fmla="*/ 0 w 14"/>
                <a:gd name="T3" fmla="*/ 7 h 14"/>
                <a:gd name="T4" fmla="*/ 2 w 14"/>
                <a:gd name="T5" fmla="*/ 12 h 14"/>
                <a:gd name="T6" fmla="*/ 7 w 14"/>
                <a:gd name="T7" fmla="*/ 14 h 14"/>
                <a:gd name="T8" fmla="*/ 12 w 14"/>
                <a:gd name="T9" fmla="*/ 12 h 14"/>
                <a:gd name="T10" fmla="*/ 14 w 14"/>
                <a:gd name="T11" fmla="*/ 7 h 14"/>
                <a:gd name="T12" fmla="*/ 12 w 14"/>
                <a:gd name="T13" fmla="*/ 2 h 14"/>
                <a:gd name="T14" fmla="*/ 2 w 14"/>
                <a:gd name="T1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2" y="2"/>
                  </a:moveTo>
                  <a:cubicBezTo>
                    <a:pt x="1" y="4"/>
                    <a:pt x="0" y="5"/>
                    <a:pt x="0" y="7"/>
                  </a:cubicBezTo>
                  <a:cubicBezTo>
                    <a:pt x="0" y="9"/>
                    <a:pt x="1" y="11"/>
                    <a:pt x="2" y="12"/>
                  </a:cubicBezTo>
                  <a:cubicBezTo>
                    <a:pt x="4" y="13"/>
                    <a:pt x="5" y="14"/>
                    <a:pt x="7" y="14"/>
                  </a:cubicBezTo>
                  <a:cubicBezTo>
                    <a:pt x="9" y="14"/>
                    <a:pt x="11" y="13"/>
                    <a:pt x="12" y="12"/>
                  </a:cubicBezTo>
                  <a:cubicBezTo>
                    <a:pt x="13" y="11"/>
                    <a:pt x="14" y="9"/>
                    <a:pt x="14" y="7"/>
                  </a:cubicBezTo>
                  <a:cubicBezTo>
                    <a:pt x="14" y="5"/>
                    <a:pt x="13" y="4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1" name="Freeform 162"/>
            <p:cNvSpPr>
              <a:spLocks/>
            </p:cNvSpPr>
            <p:nvPr/>
          </p:nvSpPr>
          <p:spPr bwMode="auto">
            <a:xfrm>
              <a:off x="5029201" y="4356100"/>
              <a:ext cx="69850" cy="19050"/>
            </a:xfrm>
            <a:custGeom>
              <a:avLst/>
              <a:gdLst>
                <a:gd name="T0" fmla="*/ 6 w 47"/>
                <a:gd name="T1" fmla="*/ 13 h 13"/>
                <a:gd name="T2" fmla="*/ 40 w 47"/>
                <a:gd name="T3" fmla="*/ 13 h 13"/>
                <a:gd name="T4" fmla="*/ 47 w 47"/>
                <a:gd name="T5" fmla="*/ 7 h 13"/>
                <a:gd name="T6" fmla="*/ 40 w 47"/>
                <a:gd name="T7" fmla="*/ 0 h 13"/>
                <a:gd name="T8" fmla="*/ 6 w 47"/>
                <a:gd name="T9" fmla="*/ 0 h 13"/>
                <a:gd name="T10" fmla="*/ 0 w 47"/>
                <a:gd name="T11" fmla="*/ 7 h 13"/>
                <a:gd name="T12" fmla="*/ 6 w 4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13">
                  <a:moveTo>
                    <a:pt x="6" y="13"/>
                  </a:moveTo>
                  <a:cubicBezTo>
                    <a:pt x="40" y="13"/>
                    <a:pt x="40" y="13"/>
                    <a:pt x="40" y="13"/>
                  </a:cubicBezTo>
                  <a:cubicBezTo>
                    <a:pt x="44" y="13"/>
                    <a:pt x="47" y="10"/>
                    <a:pt x="47" y="7"/>
                  </a:cubicBezTo>
                  <a:cubicBezTo>
                    <a:pt x="47" y="3"/>
                    <a:pt x="44" y="0"/>
                    <a:pt x="4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92" name="Freeform 163"/>
          <p:cNvSpPr>
            <a:spLocks noEditPoints="1"/>
          </p:cNvSpPr>
          <p:nvPr/>
        </p:nvSpPr>
        <p:spPr bwMode="auto">
          <a:xfrm>
            <a:off x="5395914" y="3936069"/>
            <a:ext cx="317500" cy="277812"/>
          </a:xfrm>
          <a:custGeom>
            <a:avLst/>
            <a:gdLst>
              <a:gd name="T0" fmla="*/ 208 w 215"/>
              <a:gd name="T1" fmla="*/ 0 h 188"/>
              <a:gd name="T2" fmla="*/ 7 w 215"/>
              <a:gd name="T3" fmla="*/ 0 h 188"/>
              <a:gd name="T4" fmla="*/ 0 w 215"/>
              <a:gd name="T5" fmla="*/ 7 h 188"/>
              <a:gd name="T6" fmla="*/ 0 w 215"/>
              <a:gd name="T7" fmla="*/ 141 h 188"/>
              <a:gd name="T8" fmla="*/ 7 w 215"/>
              <a:gd name="T9" fmla="*/ 148 h 188"/>
              <a:gd name="T10" fmla="*/ 100 w 215"/>
              <a:gd name="T11" fmla="*/ 148 h 188"/>
              <a:gd name="T12" fmla="*/ 100 w 215"/>
              <a:gd name="T13" fmla="*/ 175 h 188"/>
              <a:gd name="T14" fmla="*/ 74 w 215"/>
              <a:gd name="T15" fmla="*/ 175 h 188"/>
              <a:gd name="T16" fmla="*/ 67 w 215"/>
              <a:gd name="T17" fmla="*/ 182 h 188"/>
              <a:gd name="T18" fmla="*/ 74 w 215"/>
              <a:gd name="T19" fmla="*/ 188 h 188"/>
              <a:gd name="T20" fmla="*/ 141 w 215"/>
              <a:gd name="T21" fmla="*/ 188 h 188"/>
              <a:gd name="T22" fmla="*/ 147 w 215"/>
              <a:gd name="T23" fmla="*/ 182 h 188"/>
              <a:gd name="T24" fmla="*/ 141 w 215"/>
              <a:gd name="T25" fmla="*/ 175 h 188"/>
              <a:gd name="T26" fmla="*/ 114 w 215"/>
              <a:gd name="T27" fmla="*/ 175 h 188"/>
              <a:gd name="T28" fmla="*/ 114 w 215"/>
              <a:gd name="T29" fmla="*/ 148 h 188"/>
              <a:gd name="T30" fmla="*/ 208 w 215"/>
              <a:gd name="T31" fmla="*/ 148 h 188"/>
              <a:gd name="T32" fmla="*/ 215 w 215"/>
              <a:gd name="T33" fmla="*/ 141 h 188"/>
              <a:gd name="T34" fmla="*/ 215 w 215"/>
              <a:gd name="T35" fmla="*/ 7 h 188"/>
              <a:gd name="T36" fmla="*/ 208 w 215"/>
              <a:gd name="T37" fmla="*/ 0 h 188"/>
              <a:gd name="T38" fmla="*/ 201 w 215"/>
              <a:gd name="T39" fmla="*/ 135 h 188"/>
              <a:gd name="T40" fmla="*/ 13 w 215"/>
              <a:gd name="T41" fmla="*/ 135 h 188"/>
              <a:gd name="T42" fmla="*/ 13 w 215"/>
              <a:gd name="T43" fmla="*/ 14 h 188"/>
              <a:gd name="T44" fmla="*/ 201 w 215"/>
              <a:gd name="T45" fmla="*/ 14 h 188"/>
              <a:gd name="T46" fmla="*/ 201 w 215"/>
              <a:gd name="T47" fmla="*/ 135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15" h="188">
                <a:moveTo>
                  <a:pt x="208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5"/>
                  <a:pt x="3" y="148"/>
                  <a:pt x="7" y="148"/>
                </a:cubicBezTo>
                <a:cubicBezTo>
                  <a:pt x="100" y="148"/>
                  <a:pt x="100" y="148"/>
                  <a:pt x="100" y="148"/>
                </a:cubicBezTo>
                <a:cubicBezTo>
                  <a:pt x="100" y="175"/>
                  <a:pt x="100" y="175"/>
                  <a:pt x="100" y="175"/>
                </a:cubicBezTo>
                <a:cubicBezTo>
                  <a:pt x="74" y="175"/>
                  <a:pt x="74" y="175"/>
                  <a:pt x="74" y="175"/>
                </a:cubicBezTo>
                <a:cubicBezTo>
                  <a:pt x="70" y="175"/>
                  <a:pt x="67" y="178"/>
                  <a:pt x="67" y="182"/>
                </a:cubicBezTo>
                <a:cubicBezTo>
                  <a:pt x="67" y="185"/>
                  <a:pt x="70" y="188"/>
                  <a:pt x="74" y="188"/>
                </a:cubicBezTo>
                <a:cubicBezTo>
                  <a:pt x="141" y="188"/>
                  <a:pt x="141" y="188"/>
                  <a:pt x="141" y="188"/>
                </a:cubicBezTo>
                <a:cubicBezTo>
                  <a:pt x="144" y="188"/>
                  <a:pt x="147" y="185"/>
                  <a:pt x="147" y="182"/>
                </a:cubicBezTo>
                <a:cubicBezTo>
                  <a:pt x="147" y="178"/>
                  <a:pt x="144" y="175"/>
                  <a:pt x="141" y="175"/>
                </a:cubicBezTo>
                <a:cubicBezTo>
                  <a:pt x="114" y="175"/>
                  <a:pt x="114" y="175"/>
                  <a:pt x="114" y="175"/>
                </a:cubicBezTo>
                <a:cubicBezTo>
                  <a:pt x="114" y="148"/>
                  <a:pt x="114" y="148"/>
                  <a:pt x="114" y="148"/>
                </a:cubicBezTo>
                <a:cubicBezTo>
                  <a:pt x="208" y="148"/>
                  <a:pt x="208" y="148"/>
                  <a:pt x="208" y="148"/>
                </a:cubicBezTo>
                <a:cubicBezTo>
                  <a:pt x="212" y="148"/>
                  <a:pt x="215" y="145"/>
                  <a:pt x="215" y="141"/>
                </a:cubicBezTo>
                <a:cubicBezTo>
                  <a:pt x="215" y="7"/>
                  <a:pt x="215" y="7"/>
                  <a:pt x="215" y="7"/>
                </a:cubicBezTo>
                <a:cubicBezTo>
                  <a:pt x="215" y="3"/>
                  <a:pt x="212" y="0"/>
                  <a:pt x="208" y="0"/>
                </a:cubicBezTo>
                <a:close/>
                <a:moveTo>
                  <a:pt x="201" y="135"/>
                </a:moveTo>
                <a:cubicBezTo>
                  <a:pt x="13" y="135"/>
                  <a:pt x="13" y="135"/>
                  <a:pt x="13" y="135"/>
                </a:cubicBezTo>
                <a:cubicBezTo>
                  <a:pt x="13" y="14"/>
                  <a:pt x="13" y="14"/>
                  <a:pt x="13" y="14"/>
                </a:cubicBezTo>
                <a:cubicBezTo>
                  <a:pt x="201" y="14"/>
                  <a:pt x="201" y="14"/>
                  <a:pt x="201" y="14"/>
                </a:cubicBezTo>
                <a:lnTo>
                  <a:pt x="201" y="1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95" name="Group 294"/>
          <p:cNvGrpSpPr/>
          <p:nvPr/>
        </p:nvGrpSpPr>
        <p:grpSpPr>
          <a:xfrm>
            <a:off x="5886451" y="3967819"/>
            <a:ext cx="317500" cy="215900"/>
            <a:chOff x="5886451" y="4367212"/>
            <a:chExt cx="317500" cy="215900"/>
          </a:xfrm>
          <a:solidFill>
            <a:schemeClr val="tx2"/>
          </a:solidFill>
        </p:grpSpPr>
        <p:sp>
          <p:nvSpPr>
            <p:cNvPr id="193" name="Freeform 164"/>
            <p:cNvSpPr>
              <a:spLocks noEditPoints="1"/>
            </p:cNvSpPr>
            <p:nvPr/>
          </p:nvSpPr>
          <p:spPr bwMode="auto">
            <a:xfrm>
              <a:off x="5886451" y="4367212"/>
              <a:ext cx="317500" cy="215900"/>
            </a:xfrm>
            <a:custGeom>
              <a:avLst/>
              <a:gdLst>
                <a:gd name="T0" fmla="*/ 7 w 215"/>
                <a:gd name="T1" fmla="*/ 147 h 147"/>
                <a:gd name="T2" fmla="*/ 208 w 215"/>
                <a:gd name="T3" fmla="*/ 147 h 147"/>
                <a:gd name="T4" fmla="*/ 215 w 215"/>
                <a:gd name="T5" fmla="*/ 140 h 147"/>
                <a:gd name="T6" fmla="*/ 215 w 215"/>
                <a:gd name="T7" fmla="*/ 120 h 147"/>
                <a:gd name="T8" fmla="*/ 208 w 215"/>
                <a:gd name="T9" fmla="*/ 114 h 147"/>
                <a:gd name="T10" fmla="*/ 195 w 215"/>
                <a:gd name="T11" fmla="*/ 114 h 147"/>
                <a:gd name="T12" fmla="*/ 195 w 215"/>
                <a:gd name="T13" fmla="*/ 6 h 147"/>
                <a:gd name="T14" fmla="*/ 188 w 215"/>
                <a:gd name="T15" fmla="*/ 0 h 147"/>
                <a:gd name="T16" fmla="*/ 27 w 215"/>
                <a:gd name="T17" fmla="*/ 0 h 147"/>
                <a:gd name="T18" fmla="*/ 20 w 215"/>
                <a:gd name="T19" fmla="*/ 6 h 147"/>
                <a:gd name="T20" fmla="*/ 20 w 215"/>
                <a:gd name="T21" fmla="*/ 114 h 147"/>
                <a:gd name="T22" fmla="*/ 7 w 215"/>
                <a:gd name="T23" fmla="*/ 114 h 147"/>
                <a:gd name="T24" fmla="*/ 0 w 215"/>
                <a:gd name="T25" fmla="*/ 120 h 147"/>
                <a:gd name="T26" fmla="*/ 0 w 215"/>
                <a:gd name="T27" fmla="*/ 140 h 147"/>
                <a:gd name="T28" fmla="*/ 7 w 215"/>
                <a:gd name="T29" fmla="*/ 147 h 147"/>
                <a:gd name="T30" fmla="*/ 34 w 215"/>
                <a:gd name="T31" fmla="*/ 13 h 147"/>
                <a:gd name="T32" fmla="*/ 181 w 215"/>
                <a:gd name="T33" fmla="*/ 13 h 147"/>
                <a:gd name="T34" fmla="*/ 181 w 215"/>
                <a:gd name="T35" fmla="*/ 114 h 147"/>
                <a:gd name="T36" fmla="*/ 34 w 215"/>
                <a:gd name="T37" fmla="*/ 114 h 147"/>
                <a:gd name="T38" fmla="*/ 34 w 215"/>
                <a:gd name="T39" fmla="*/ 13 h 147"/>
                <a:gd name="T40" fmla="*/ 13 w 215"/>
                <a:gd name="T41" fmla="*/ 127 h 147"/>
                <a:gd name="T42" fmla="*/ 27 w 215"/>
                <a:gd name="T43" fmla="*/ 127 h 147"/>
                <a:gd name="T44" fmla="*/ 188 w 215"/>
                <a:gd name="T45" fmla="*/ 127 h 147"/>
                <a:gd name="T46" fmla="*/ 201 w 215"/>
                <a:gd name="T47" fmla="*/ 127 h 147"/>
                <a:gd name="T48" fmla="*/ 201 w 215"/>
                <a:gd name="T49" fmla="*/ 134 h 147"/>
                <a:gd name="T50" fmla="*/ 13 w 215"/>
                <a:gd name="T51" fmla="*/ 134 h 147"/>
                <a:gd name="T52" fmla="*/ 13 w 215"/>
                <a:gd name="T53" fmla="*/ 12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5" h="147">
                  <a:moveTo>
                    <a:pt x="7" y="147"/>
                  </a:moveTo>
                  <a:cubicBezTo>
                    <a:pt x="208" y="147"/>
                    <a:pt x="208" y="147"/>
                    <a:pt x="208" y="147"/>
                  </a:cubicBezTo>
                  <a:cubicBezTo>
                    <a:pt x="212" y="147"/>
                    <a:pt x="215" y="144"/>
                    <a:pt x="215" y="140"/>
                  </a:cubicBezTo>
                  <a:cubicBezTo>
                    <a:pt x="215" y="120"/>
                    <a:pt x="215" y="120"/>
                    <a:pt x="215" y="120"/>
                  </a:cubicBezTo>
                  <a:cubicBezTo>
                    <a:pt x="215" y="117"/>
                    <a:pt x="212" y="114"/>
                    <a:pt x="208" y="114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3"/>
                    <a:pt x="192" y="0"/>
                    <a:pt x="18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3" y="0"/>
                    <a:pt x="20" y="3"/>
                    <a:pt x="20" y="6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3" y="114"/>
                    <a:pt x="0" y="117"/>
                    <a:pt x="0" y="12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4"/>
                    <a:pt x="3" y="147"/>
                    <a:pt x="7" y="147"/>
                  </a:cubicBezTo>
                  <a:close/>
                  <a:moveTo>
                    <a:pt x="34" y="13"/>
                  </a:moveTo>
                  <a:cubicBezTo>
                    <a:pt x="181" y="13"/>
                    <a:pt x="181" y="13"/>
                    <a:pt x="181" y="13"/>
                  </a:cubicBezTo>
                  <a:cubicBezTo>
                    <a:pt x="181" y="114"/>
                    <a:pt x="181" y="114"/>
                    <a:pt x="181" y="114"/>
                  </a:cubicBezTo>
                  <a:cubicBezTo>
                    <a:pt x="34" y="114"/>
                    <a:pt x="34" y="114"/>
                    <a:pt x="34" y="114"/>
                  </a:cubicBezTo>
                  <a:lnTo>
                    <a:pt x="34" y="13"/>
                  </a:lnTo>
                  <a:close/>
                  <a:moveTo>
                    <a:pt x="13" y="127"/>
                  </a:moveTo>
                  <a:cubicBezTo>
                    <a:pt x="27" y="127"/>
                    <a:pt x="27" y="127"/>
                    <a:pt x="27" y="127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201" y="127"/>
                    <a:pt x="201" y="127"/>
                    <a:pt x="201" y="127"/>
                  </a:cubicBezTo>
                  <a:cubicBezTo>
                    <a:pt x="201" y="134"/>
                    <a:pt x="201" y="134"/>
                    <a:pt x="201" y="134"/>
                  </a:cubicBezTo>
                  <a:cubicBezTo>
                    <a:pt x="13" y="134"/>
                    <a:pt x="13" y="134"/>
                    <a:pt x="13" y="134"/>
                  </a:cubicBezTo>
                  <a:lnTo>
                    <a:pt x="13" y="1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Freeform 165"/>
            <p:cNvSpPr>
              <a:spLocks/>
            </p:cNvSpPr>
            <p:nvPr/>
          </p:nvSpPr>
          <p:spPr bwMode="auto">
            <a:xfrm>
              <a:off x="6035676" y="4394200"/>
              <a:ext cx="19050" cy="20637"/>
            </a:xfrm>
            <a:custGeom>
              <a:avLst/>
              <a:gdLst>
                <a:gd name="T0" fmla="*/ 2 w 13"/>
                <a:gd name="T1" fmla="*/ 3 h 14"/>
                <a:gd name="T2" fmla="*/ 0 w 13"/>
                <a:gd name="T3" fmla="*/ 7 h 14"/>
                <a:gd name="T4" fmla="*/ 2 w 13"/>
                <a:gd name="T5" fmla="*/ 12 h 14"/>
                <a:gd name="T6" fmla="*/ 6 w 13"/>
                <a:gd name="T7" fmla="*/ 14 h 14"/>
                <a:gd name="T8" fmla="*/ 11 w 13"/>
                <a:gd name="T9" fmla="*/ 12 h 14"/>
                <a:gd name="T10" fmla="*/ 13 w 13"/>
                <a:gd name="T11" fmla="*/ 7 h 14"/>
                <a:gd name="T12" fmla="*/ 11 w 13"/>
                <a:gd name="T13" fmla="*/ 3 h 14"/>
                <a:gd name="T14" fmla="*/ 2 w 13"/>
                <a:gd name="T15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2" y="3"/>
                  </a:moveTo>
                  <a:cubicBezTo>
                    <a:pt x="0" y="4"/>
                    <a:pt x="0" y="6"/>
                    <a:pt x="0" y="7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3" y="13"/>
                    <a:pt x="5" y="14"/>
                    <a:pt x="6" y="14"/>
                  </a:cubicBezTo>
                  <a:cubicBezTo>
                    <a:pt x="8" y="14"/>
                    <a:pt x="10" y="13"/>
                    <a:pt x="11" y="12"/>
                  </a:cubicBezTo>
                  <a:cubicBezTo>
                    <a:pt x="12" y="11"/>
                    <a:pt x="13" y="9"/>
                    <a:pt x="13" y="7"/>
                  </a:cubicBezTo>
                  <a:cubicBezTo>
                    <a:pt x="13" y="6"/>
                    <a:pt x="12" y="4"/>
                    <a:pt x="11" y="3"/>
                  </a:cubicBezTo>
                  <a:cubicBezTo>
                    <a:pt x="9" y="0"/>
                    <a:pt x="4" y="0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5395914" y="1513544"/>
            <a:ext cx="317500" cy="217487"/>
            <a:chOff x="5395914" y="1912937"/>
            <a:chExt cx="317500" cy="217487"/>
          </a:xfrm>
          <a:solidFill>
            <a:schemeClr val="tx2"/>
          </a:solidFill>
        </p:grpSpPr>
        <p:sp>
          <p:nvSpPr>
            <p:cNvPr id="195" name="Freeform 166"/>
            <p:cNvSpPr>
              <a:spLocks noEditPoints="1"/>
            </p:cNvSpPr>
            <p:nvPr/>
          </p:nvSpPr>
          <p:spPr bwMode="auto">
            <a:xfrm>
              <a:off x="5395914" y="1912937"/>
              <a:ext cx="317500" cy="217487"/>
            </a:xfrm>
            <a:custGeom>
              <a:avLst/>
              <a:gdLst>
                <a:gd name="T0" fmla="*/ 211 w 215"/>
                <a:gd name="T1" fmla="*/ 28 h 148"/>
                <a:gd name="T2" fmla="*/ 204 w 215"/>
                <a:gd name="T3" fmla="*/ 28 h 148"/>
                <a:gd name="T4" fmla="*/ 161 w 215"/>
                <a:gd name="T5" fmla="*/ 55 h 148"/>
                <a:gd name="T6" fmla="*/ 161 w 215"/>
                <a:gd name="T7" fmla="*/ 33 h 148"/>
                <a:gd name="T8" fmla="*/ 154 w 215"/>
                <a:gd name="T9" fmla="*/ 27 h 148"/>
                <a:gd name="T10" fmla="*/ 137 w 215"/>
                <a:gd name="T11" fmla="*/ 27 h 148"/>
                <a:gd name="T12" fmla="*/ 110 w 215"/>
                <a:gd name="T13" fmla="*/ 0 h 148"/>
                <a:gd name="T14" fmla="*/ 20 w 215"/>
                <a:gd name="T15" fmla="*/ 0 h 148"/>
                <a:gd name="T16" fmla="*/ 13 w 215"/>
                <a:gd name="T17" fmla="*/ 7 h 148"/>
                <a:gd name="T18" fmla="*/ 20 w 215"/>
                <a:gd name="T19" fmla="*/ 13 h 148"/>
                <a:gd name="T20" fmla="*/ 104 w 215"/>
                <a:gd name="T21" fmla="*/ 13 h 148"/>
                <a:gd name="T22" fmla="*/ 118 w 215"/>
                <a:gd name="T23" fmla="*/ 27 h 148"/>
                <a:gd name="T24" fmla="*/ 7 w 215"/>
                <a:gd name="T25" fmla="*/ 27 h 148"/>
                <a:gd name="T26" fmla="*/ 0 w 215"/>
                <a:gd name="T27" fmla="*/ 33 h 148"/>
                <a:gd name="T28" fmla="*/ 0 w 215"/>
                <a:gd name="T29" fmla="*/ 141 h 148"/>
                <a:gd name="T30" fmla="*/ 7 w 215"/>
                <a:gd name="T31" fmla="*/ 148 h 148"/>
                <a:gd name="T32" fmla="*/ 154 w 215"/>
                <a:gd name="T33" fmla="*/ 148 h 148"/>
                <a:gd name="T34" fmla="*/ 161 w 215"/>
                <a:gd name="T35" fmla="*/ 141 h 148"/>
                <a:gd name="T36" fmla="*/ 161 w 215"/>
                <a:gd name="T37" fmla="*/ 119 h 148"/>
                <a:gd name="T38" fmla="*/ 204 w 215"/>
                <a:gd name="T39" fmla="*/ 146 h 148"/>
                <a:gd name="T40" fmla="*/ 208 w 215"/>
                <a:gd name="T41" fmla="*/ 148 h 148"/>
                <a:gd name="T42" fmla="*/ 211 w 215"/>
                <a:gd name="T43" fmla="*/ 147 h 148"/>
                <a:gd name="T44" fmla="*/ 215 w 215"/>
                <a:gd name="T45" fmla="*/ 141 h 148"/>
                <a:gd name="T46" fmla="*/ 215 w 215"/>
                <a:gd name="T47" fmla="*/ 33 h 148"/>
                <a:gd name="T48" fmla="*/ 211 w 215"/>
                <a:gd name="T49" fmla="*/ 28 h 148"/>
                <a:gd name="T50" fmla="*/ 201 w 215"/>
                <a:gd name="T51" fmla="*/ 129 h 148"/>
                <a:gd name="T52" fmla="*/ 158 w 215"/>
                <a:gd name="T53" fmla="*/ 102 h 148"/>
                <a:gd name="T54" fmla="*/ 151 w 215"/>
                <a:gd name="T55" fmla="*/ 101 h 148"/>
                <a:gd name="T56" fmla="*/ 147 w 215"/>
                <a:gd name="T57" fmla="*/ 107 h 148"/>
                <a:gd name="T58" fmla="*/ 147 w 215"/>
                <a:gd name="T59" fmla="*/ 134 h 148"/>
                <a:gd name="T60" fmla="*/ 13 w 215"/>
                <a:gd name="T61" fmla="*/ 134 h 148"/>
                <a:gd name="T62" fmla="*/ 13 w 215"/>
                <a:gd name="T63" fmla="*/ 40 h 148"/>
                <a:gd name="T64" fmla="*/ 147 w 215"/>
                <a:gd name="T65" fmla="*/ 40 h 148"/>
                <a:gd name="T66" fmla="*/ 147 w 215"/>
                <a:gd name="T67" fmla="*/ 67 h 148"/>
                <a:gd name="T68" fmla="*/ 151 w 215"/>
                <a:gd name="T69" fmla="*/ 73 h 148"/>
                <a:gd name="T70" fmla="*/ 158 w 215"/>
                <a:gd name="T71" fmla="*/ 73 h 148"/>
                <a:gd name="T72" fmla="*/ 201 w 215"/>
                <a:gd name="T73" fmla="*/ 46 h 148"/>
                <a:gd name="T74" fmla="*/ 201 w 215"/>
                <a:gd name="T75" fmla="*/ 12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5" h="148">
                  <a:moveTo>
                    <a:pt x="211" y="28"/>
                  </a:moveTo>
                  <a:cubicBezTo>
                    <a:pt x="209" y="26"/>
                    <a:pt x="206" y="26"/>
                    <a:pt x="204" y="28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61" y="33"/>
                    <a:pt x="161" y="33"/>
                    <a:pt x="161" y="33"/>
                  </a:cubicBezTo>
                  <a:cubicBezTo>
                    <a:pt x="161" y="30"/>
                    <a:pt x="158" y="27"/>
                    <a:pt x="154" y="27"/>
                  </a:cubicBezTo>
                  <a:cubicBezTo>
                    <a:pt x="137" y="27"/>
                    <a:pt x="137" y="27"/>
                    <a:pt x="137" y="27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3" y="3"/>
                    <a:pt x="13" y="7"/>
                  </a:cubicBezTo>
                  <a:cubicBezTo>
                    <a:pt x="13" y="10"/>
                    <a:pt x="16" y="13"/>
                    <a:pt x="20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27"/>
                    <a:pt x="0" y="30"/>
                    <a:pt x="0" y="33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4"/>
                    <a:pt x="3" y="148"/>
                    <a:pt x="7" y="148"/>
                  </a:cubicBezTo>
                  <a:cubicBezTo>
                    <a:pt x="154" y="148"/>
                    <a:pt x="154" y="148"/>
                    <a:pt x="154" y="148"/>
                  </a:cubicBezTo>
                  <a:cubicBezTo>
                    <a:pt x="158" y="148"/>
                    <a:pt x="161" y="144"/>
                    <a:pt x="161" y="141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204" y="146"/>
                    <a:pt x="204" y="146"/>
                    <a:pt x="204" y="146"/>
                  </a:cubicBezTo>
                  <a:cubicBezTo>
                    <a:pt x="205" y="147"/>
                    <a:pt x="207" y="148"/>
                    <a:pt x="208" y="148"/>
                  </a:cubicBezTo>
                  <a:cubicBezTo>
                    <a:pt x="209" y="148"/>
                    <a:pt x="210" y="147"/>
                    <a:pt x="211" y="147"/>
                  </a:cubicBezTo>
                  <a:cubicBezTo>
                    <a:pt x="213" y="145"/>
                    <a:pt x="215" y="143"/>
                    <a:pt x="215" y="141"/>
                  </a:cubicBezTo>
                  <a:cubicBezTo>
                    <a:pt x="215" y="33"/>
                    <a:pt x="215" y="33"/>
                    <a:pt x="215" y="33"/>
                  </a:cubicBezTo>
                  <a:cubicBezTo>
                    <a:pt x="215" y="31"/>
                    <a:pt x="213" y="29"/>
                    <a:pt x="211" y="28"/>
                  </a:cubicBezTo>
                  <a:close/>
                  <a:moveTo>
                    <a:pt x="201" y="129"/>
                  </a:moveTo>
                  <a:cubicBezTo>
                    <a:pt x="158" y="102"/>
                    <a:pt x="158" y="102"/>
                    <a:pt x="158" y="102"/>
                  </a:cubicBezTo>
                  <a:cubicBezTo>
                    <a:pt x="156" y="100"/>
                    <a:pt x="153" y="100"/>
                    <a:pt x="151" y="101"/>
                  </a:cubicBezTo>
                  <a:cubicBezTo>
                    <a:pt x="149" y="103"/>
                    <a:pt x="147" y="105"/>
                    <a:pt x="147" y="107"/>
                  </a:cubicBezTo>
                  <a:cubicBezTo>
                    <a:pt x="147" y="134"/>
                    <a:pt x="147" y="134"/>
                    <a:pt x="147" y="134"/>
                  </a:cubicBezTo>
                  <a:cubicBezTo>
                    <a:pt x="13" y="134"/>
                    <a:pt x="13" y="134"/>
                    <a:pt x="13" y="134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7" y="67"/>
                    <a:pt x="147" y="67"/>
                    <a:pt x="147" y="67"/>
                  </a:cubicBezTo>
                  <a:cubicBezTo>
                    <a:pt x="147" y="69"/>
                    <a:pt x="149" y="72"/>
                    <a:pt x="151" y="73"/>
                  </a:cubicBezTo>
                  <a:cubicBezTo>
                    <a:pt x="153" y="74"/>
                    <a:pt x="156" y="74"/>
                    <a:pt x="158" y="73"/>
                  </a:cubicBezTo>
                  <a:cubicBezTo>
                    <a:pt x="201" y="46"/>
                    <a:pt x="201" y="46"/>
                    <a:pt x="201" y="46"/>
                  </a:cubicBezTo>
                  <a:lnTo>
                    <a:pt x="201" y="1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6" name="Freeform 167"/>
            <p:cNvSpPr>
              <a:spLocks/>
            </p:cNvSpPr>
            <p:nvPr/>
          </p:nvSpPr>
          <p:spPr bwMode="auto">
            <a:xfrm>
              <a:off x="5426076" y="1992312"/>
              <a:ext cx="39688" cy="19050"/>
            </a:xfrm>
            <a:custGeom>
              <a:avLst/>
              <a:gdLst>
                <a:gd name="T0" fmla="*/ 7 w 27"/>
                <a:gd name="T1" fmla="*/ 13 h 13"/>
                <a:gd name="T2" fmla="*/ 20 w 27"/>
                <a:gd name="T3" fmla="*/ 13 h 13"/>
                <a:gd name="T4" fmla="*/ 27 w 27"/>
                <a:gd name="T5" fmla="*/ 6 h 13"/>
                <a:gd name="T6" fmla="*/ 20 w 27"/>
                <a:gd name="T7" fmla="*/ 0 h 13"/>
                <a:gd name="T8" fmla="*/ 7 w 27"/>
                <a:gd name="T9" fmla="*/ 0 h 13"/>
                <a:gd name="T10" fmla="*/ 0 w 27"/>
                <a:gd name="T11" fmla="*/ 6 h 13"/>
                <a:gd name="T12" fmla="*/ 7 w 2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3">
                  <a:moveTo>
                    <a:pt x="7" y="13"/>
                  </a:moveTo>
                  <a:cubicBezTo>
                    <a:pt x="20" y="13"/>
                    <a:pt x="20" y="13"/>
                    <a:pt x="20" y="13"/>
                  </a:cubicBezTo>
                  <a:cubicBezTo>
                    <a:pt x="24" y="13"/>
                    <a:pt x="27" y="10"/>
                    <a:pt x="27" y="6"/>
                  </a:cubicBezTo>
                  <a:cubicBezTo>
                    <a:pt x="27" y="3"/>
                    <a:pt x="24" y="0"/>
                    <a:pt x="2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7" name="Freeform 168"/>
            <p:cNvSpPr>
              <a:spLocks noEditPoints="1"/>
            </p:cNvSpPr>
            <p:nvPr/>
          </p:nvSpPr>
          <p:spPr bwMode="auto">
            <a:xfrm>
              <a:off x="5426076" y="2030412"/>
              <a:ext cx="98425" cy="60325"/>
            </a:xfrm>
            <a:custGeom>
              <a:avLst/>
              <a:gdLst>
                <a:gd name="T0" fmla="*/ 60 w 67"/>
                <a:gd name="T1" fmla="*/ 0 h 41"/>
                <a:gd name="T2" fmla="*/ 7 w 67"/>
                <a:gd name="T3" fmla="*/ 0 h 41"/>
                <a:gd name="T4" fmla="*/ 0 w 67"/>
                <a:gd name="T5" fmla="*/ 7 h 41"/>
                <a:gd name="T6" fmla="*/ 0 w 67"/>
                <a:gd name="T7" fmla="*/ 34 h 41"/>
                <a:gd name="T8" fmla="*/ 7 w 67"/>
                <a:gd name="T9" fmla="*/ 41 h 41"/>
                <a:gd name="T10" fmla="*/ 60 w 67"/>
                <a:gd name="T11" fmla="*/ 41 h 41"/>
                <a:gd name="T12" fmla="*/ 67 w 67"/>
                <a:gd name="T13" fmla="*/ 34 h 41"/>
                <a:gd name="T14" fmla="*/ 67 w 67"/>
                <a:gd name="T15" fmla="*/ 7 h 41"/>
                <a:gd name="T16" fmla="*/ 60 w 67"/>
                <a:gd name="T17" fmla="*/ 0 h 41"/>
                <a:gd name="T18" fmla="*/ 54 w 67"/>
                <a:gd name="T19" fmla="*/ 27 h 41"/>
                <a:gd name="T20" fmla="*/ 13 w 67"/>
                <a:gd name="T21" fmla="*/ 27 h 41"/>
                <a:gd name="T22" fmla="*/ 13 w 67"/>
                <a:gd name="T23" fmla="*/ 14 h 41"/>
                <a:gd name="T24" fmla="*/ 54 w 67"/>
                <a:gd name="T25" fmla="*/ 14 h 41"/>
                <a:gd name="T26" fmla="*/ 54 w 67"/>
                <a:gd name="T27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7" h="41">
                  <a:moveTo>
                    <a:pt x="6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8"/>
                    <a:pt x="3" y="41"/>
                    <a:pt x="7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4" y="41"/>
                    <a:pt x="67" y="38"/>
                    <a:pt x="67" y="34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3"/>
                    <a:pt x="64" y="0"/>
                    <a:pt x="60" y="0"/>
                  </a:cubicBezTo>
                  <a:close/>
                  <a:moveTo>
                    <a:pt x="54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54" y="14"/>
                    <a:pt x="54" y="14"/>
                    <a:pt x="54" y="14"/>
                  </a:cubicBezTo>
                  <a:lnTo>
                    <a:pt x="54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98" name="Freeform 169"/>
          <p:cNvSpPr>
            <a:spLocks noEditPoints="1"/>
          </p:cNvSpPr>
          <p:nvPr/>
        </p:nvSpPr>
        <p:spPr bwMode="auto">
          <a:xfrm>
            <a:off x="5886451" y="1477032"/>
            <a:ext cx="317500" cy="288925"/>
          </a:xfrm>
          <a:custGeom>
            <a:avLst/>
            <a:gdLst>
              <a:gd name="T0" fmla="*/ 211 w 215"/>
              <a:gd name="T1" fmla="*/ 68 h 195"/>
              <a:gd name="T2" fmla="*/ 205 w 215"/>
              <a:gd name="T3" fmla="*/ 68 h 195"/>
              <a:gd name="T4" fmla="*/ 158 w 215"/>
              <a:gd name="T5" fmla="*/ 96 h 195"/>
              <a:gd name="T6" fmla="*/ 158 w 215"/>
              <a:gd name="T7" fmla="*/ 74 h 195"/>
              <a:gd name="T8" fmla="*/ 151 w 215"/>
              <a:gd name="T9" fmla="*/ 68 h 195"/>
              <a:gd name="T10" fmla="*/ 134 w 215"/>
              <a:gd name="T11" fmla="*/ 68 h 195"/>
              <a:gd name="T12" fmla="*/ 144 w 215"/>
              <a:gd name="T13" fmla="*/ 41 h 195"/>
              <a:gd name="T14" fmla="*/ 104 w 215"/>
              <a:gd name="T15" fmla="*/ 0 h 195"/>
              <a:gd name="T16" fmla="*/ 65 w 215"/>
              <a:gd name="T17" fmla="*/ 32 h 195"/>
              <a:gd name="T18" fmla="*/ 50 w 215"/>
              <a:gd name="T19" fmla="*/ 27 h 195"/>
              <a:gd name="T20" fmla="*/ 23 w 215"/>
              <a:gd name="T21" fmla="*/ 54 h 195"/>
              <a:gd name="T22" fmla="*/ 27 w 215"/>
              <a:gd name="T23" fmla="*/ 68 h 195"/>
              <a:gd name="T24" fmla="*/ 7 w 215"/>
              <a:gd name="T25" fmla="*/ 68 h 195"/>
              <a:gd name="T26" fmla="*/ 0 w 215"/>
              <a:gd name="T27" fmla="*/ 74 h 195"/>
              <a:gd name="T28" fmla="*/ 0 w 215"/>
              <a:gd name="T29" fmla="*/ 155 h 195"/>
              <a:gd name="T30" fmla="*/ 5 w 215"/>
              <a:gd name="T31" fmla="*/ 161 h 195"/>
              <a:gd name="T32" fmla="*/ 149 w 215"/>
              <a:gd name="T33" fmla="*/ 195 h 195"/>
              <a:gd name="T34" fmla="*/ 151 w 215"/>
              <a:gd name="T35" fmla="*/ 195 h 195"/>
              <a:gd name="T36" fmla="*/ 155 w 215"/>
              <a:gd name="T37" fmla="*/ 194 h 195"/>
              <a:gd name="T38" fmla="*/ 158 w 215"/>
              <a:gd name="T39" fmla="*/ 188 h 195"/>
              <a:gd name="T40" fmla="*/ 158 w 215"/>
              <a:gd name="T41" fmla="*/ 166 h 195"/>
              <a:gd name="T42" fmla="*/ 205 w 215"/>
              <a:gd name="T43" fmla="*/ 194 h 195"/>
              <a:gd name="T44" fmla="*/ 211 w 215"/>
              <a:gd name="T45" fmla="*/ 194 h 195"/>
              <a:gd name="T46" fmla="*/ 215 w 215"/>
              <a:gd name="T47" fmla="*/ 188 h 195"/>
              <a:gd name="T48" fmla="*/ 215 w 215"/>
              <a:gd name="T49" fmla="*/ 74 h 195"/>
              <a:gd name="T50" fmla="*/ 211 w 215"/>
              <a:gd name="T51" fmla="*/ 68 h 195"/>
              <a:gd name="T52" fmla="*/ 104 w 215"/>
              <a:gd name="T53" fmla="*/ 14 h 195"/>
              <a:gd name="T54" fmla="*/ 131 w 215"/>
              <a:gd name="T55" fmla="*/ 41 h 195"/>
              <a:gd name="T56" fmla="*/ 104 w 215"/>
              <a:gd name="T57" fmla="*/ 68 h 195"/>
              <a:gd name="T58" fmla="*/ 77 w 215"/>
              <a:gd name="T59" fmla="*/ 41 h 195"/>
              <a:gd name="T60" fmla="*/ 104 w 215"/>
              <a:gd name="T61" fmla="*/ 14 h 195"/>
              <a:gd name="T62" fmla="*/ 74 w 215"/>
              <a:gd name="T63" fmla="*/ 68 h 195"/>
              <a:gd name="T64" fmla="*/ 73 w 215"/>
              <a:gd name="T65" fmla="*/ 68 h 195"/>
              <a:gd name="T66" fmla="*/ 74 w 215"/>
              <a:gd name="T67" fmla="*/ 67 h 195"/>
              <a:gd name="T68" fmla="*/ 74 w 215"/>
              <a:gd name="T69" fmla="*/ 68 h 195"/>
              <a:gd name="T70" fmla="*/ 37 w 215"/>
              <a:gd name="T71" fmla="*/ 54 h 195"/>
              <a:gd name="T72" fmla="*/ 50 w 215"/>
              <a:gd name="T73" fmla="*/ 41 h 195"/>
              <a:gd name="T74" fmla="*/ 64 w 215"/>
              <a:gd name="T75" fmla="*/ 54 h 195"/>
              <a:gd name="T76" fmla="*/ 50 w 215"/>
              <a:gd name="T77" fmla="*/ 68 h 195"/>
              <a:gd name="T78" fmla="*/ 37 w 215"/>
              <a:gd name="T79" fmla="*/ 54 h 195"/>
              <a:gd name="T80" fmla="*/ 201 w 215"/>
              <a:gd name="T81" fmla="*/ 177 h 195"/>
              <a:gd name="T82" fmla="*/ 154 w 215"/>
              <a:gd name="T83" fmla="*/ 149 h 195"/>
              <a:gd name="T84" fmla="*/ 148 w 215"/>
              <a:gd name="T85" fmla="*/ 149 h 195"/>
              <a:gd name="T86" fmla="*/ 144 w 215"/>
              <a:gd name="T87" fmla="*/ 155 h 195"/>
              <a:gd name="T88" fmla="*/ 144 w 215"/>
              <a:gd name="T89" fmla="*/ 180 h 195"/>
              <a:gd name="T90" fmla="*/ 13 w 215"/>
              <a:gd name="T91" fmla="*/ 149 h 195"/>
              <a:gd name="T92" fmla="*/ 13 w 215"/>
              <a:gd name="T93" fmla="*/ 81 h 195"/>
              <a:gd name="T94" fmla="*/ 144 w 215"/>
              <a:gd name="T95" fmla="*/ 81 h 195"/>
              <a:gd name="T96" fmla="*/ 144 w 215"/>
              <a:gd name="T97" fmla="*/ 108 h 195"/>
              <a:gd name="T98" fmla="*/ 148 w 215"/>
              <a:gd name="T99" fmla="*/ 114 h 195"/>
              <a:gd name="T100" fmla="*/ 154 w 215"/>
              <a:gd name="T101" fmla="*/ 114 h 195"/>
              <a:gd name="T102" fmla="*/ 201 w 215"/>
              <a:gd name="T103" fmla="*/ 86 h 195"/>
              <a:gd name="T104" fmla="*/ 201 w 215"/>
              <a:gd name="T105" fmla="*/ 17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5" h="195">
                <a:moveTo>
                  <a:pt x="211" y="68"/>
                </a:moveTo>
                <a:cubicBezTo>
                  <a:pt x="209" y="67"/>
                  <a:pt x="207" y="67"/>
                  <a:pt x="205" y="68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74"/>
                  <a:pt x="158" y="74"/>
                  <a:pt x="158" y="74"/>
                </a:cubicBezTo>
                <a:cubicBezTo>
                  <a:pt x="158" y="71"/>
                  <a:pt x="155" y="68"/>
                  <a:pt x="151" y="68"/>
                </a:cubicBezTo>
                <a:cubicBezTo>
                  <a:pt x="134" y="68"/>
                  <a:pt x="134" y="68"/>
                  <a:pt x="134" y="68"/>
                </a:cubicBezTo>
                <a:cubicBezTo>
                  <a:pt x="140" y="60"/>
                  <a:pt x="144" y="51"/>
                  <a:pt x="144" y="41"/>
                </a:cubicBezTo>
                <a:cubicBezTo>
                  <a:pt x="144" y="18"/>
                  <a:pt x="126" y="0"/>
                  <a:pt x="104" y="0"/>
                </a:cubicBezTo>
                <a:cubicBezTo>
                  <a:pt x="85" y="0"/>
                  <a:pt x="69" y="14"/>
                  <a:pt x="65" y="32"/>
                </a:cubicBezTo>
                <a:cubicBezTo>
                  <a:pt x="61" y="29"/>
                  <a:pt x="56" y="27"/>
                  <a:pt x="50" y="27"/>
                </a:cubicBezTo>
                <a:cubicBezTo>
                  <a:pt x="35" y="27"/>
                  <a:pt x="23" y="39"/>
                  <a:pt x="23" y="54"/>
                </a:cubicBezTo>
                <a:cubicBezTo>
                  <a:pt x="23" y="59"/>
                  <a:pt x="25" y="64"/>
                  <a:pt x="27" y="68"/>
                </a:cubicBezTo>
                <a:cubicBezTo>
                  <a:pt x="7" y="68"/>
                  <a:pt x="7" y="68"/>
                  <a:pt x="7" y="68"/>
                </a:cubicBezTo>
                <a:cubicBezTo>
                  <a:pt x="3" y="68"/>
                  <a:pt x="0" y="71"/>
                  <a:pt x="0" y="74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1"/>
                  <a:pt x="5" y="161"/>
                </a:cubicBezTo>
                <a:cubicBezTo>
                  <a:pt x="149" y="195"/>
                  <a:pt x="149" y="195"/>
                  <a:pt x="149" y="195"/>
                </a:cubicBezTo>
                <a:cubicBezTo>
                  <a:pt x="150" y="195"/>
                  <a:pt x="150" y="195"/>
                  <a:pt x="151" y="195"/>
                </a:cubicBezTo>
                <a:cubicBezTo>
                  <a:pt x="152" y="195"/>
                  <a:pt x="154" y="194"/>
                  <a:pt x="155" y="194"/>
                </a:cubicBezTo>
                <a:cubicBezTo>
                  <a:pt x="157" y="192"/>
                  <a:pt x="158" y="190"/>
                  <a:pt x="158" y="188"/>
                </a:cubicBezTo>
                <a:cubicBezTo>
                  <a:pt x="158" y="166"/>
                  <a:pt x="158" y="166"/>
                  <a:pt x="158" y="166"/>
                </a:cubicBezTo>
                <a:cubicBezTo>
                  <a:pt x="205" y="194"/>
                  <a:pt x="205" y="194"/>
                  <a:pt x="205" y="194"/>
                </a:cubicBezTo>
                <a:cubicBezTo>
                  <a:pt x="207" y="195"/>
                  <a:pt x="209" y="195"/>
                  <a:pt x="211" y="194"/>
                </a:cubicBezTo>
                <a:cubicBezTo>
                  <a:pt x="213" y="193"/>
                  <a:pt x="215" y="191"/>
                  <a:pt x="215" y="188"/>
                </a:cubicBezTo>
                <a:cubicBezTo>
                  <a:pt x="215" y="74"/>
                  <a:pt x="215" y="74"/>
                  <a:pt x="215" y="74"/>
                </a:cubicBezTo>
                <a:cubicBezTo>
                  <a:pt x="215" y="72"/>
                  <a:pt x="213" y="70"/>
                  <a:pt x="211" y="68"/>
                </a:cubicBezTo>
                <a:close/>
                <a:moveTo>
                  <a:pt x="104" y="14"/>
                </a:moveTo>
                <a:cubicBezTo>
                  <a:pt x="119" y="14"/>
                  <a:pt x="131" y="26"/>
                  <a:pt x="131" y="41"/>
                </a:cubicBezTo>
                <a:cubicBezTo>
                  <a:pt x="131" y="55"/>
                  <a:pt x="119" y="68"/>
                  <a:pt x="104" y="68"/>
                </a:cubicBezTo>
                <a:cubicBezTo>
                  <a:pt x="89" y="68"/>
                  <a:pt x="77" y="55"/>
                  <a:pt x="77" y="41"/>
                </a:cubicBezTo>
                <a:cubicBezTo>
                  <a:pt x="77" y="26"/>
                  <a:pt x="89" y="14"/>
                  <a:pt x="104" y="14"/>
                </a:cubicBezTo>
                <a:close/>
                <a:moveTo>
                  <a:pt x="74" y="68"/>
                </a:moveTo>
                <a:cubicBezTo>
                  <a:pt x="73" y="68"/>
                  <a:pt x="73" y="68"/>
                  <a:pt x="73" y="68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4" y="67"/>
                  <a:pt x="74" y="68"/>
                </a:cubicBezTo>
                <a:close/>
                <a:moveTo>
                  <a:pt x="37" y="54"/>
                </a:moveTo>
                <a:cubicBezTo>
                  <a:pt x="37" y="47"/>
                  <a:pt x="43" y="41"/>
                  <a:pt x="50" y="41"/>
                </a:cubicBezTo>
                <a:cubicBezTo>
                  <a:pt x="58" y="41"/>
                  <a:pt x="64" y="47"/>
                  <a:pt x="64" y="54"/>
                </a:cubicBezTo>
                <a:cubicBezTo>
                  <a:pt x="64" y="62"/>
                  <a:pt x="58" y="68"/>
                  <a:pt x="50" y="68"/>
                </a:cubicBezTo>
                <a:cubicBezTo>
                  <a:pt x="43" y="68"/>
                  <a:pt x="37" y="62"/>
                  <a:pt x="37" y="54"/>
                </a:cubicBezTo>
                <a:close/>
                <a:moveTo>
                  <a:pt x="201" y="177"/>
                </a:moveTo>
                <a:cubicBezTo>
                  <a:pt x="154" y="149"/>
                  <a:pt x="154" y="149"/>
                  <a:pt x="154" y="149"/>
                </a:cubicBezTo>
                <a:cubicBezTo>
                  <a:pt x="152" y="148"/>
                  <a:pt x="150" y="148"/>
                  <a:pt x="148" y="149"/>
                </a:cubicBezTo>
                <a:cubicBezTo>
                  <a:pt x="145" y="150"/>
                  <a:pt x="144" y="152"/>
                  <a:pt x="144" y="155"/>
                </a:cubicBezTo>
                <a:cubicBezTo>
                  <a:pt x="144" y="180"/>
                  <a:pt x="144" y="180"/>
                  <a:pt x="144" y="180"/>
                </a:cubicBezTo>
                <a:cubicBezTo>
                  <a:pt x="13" y="149"/>
                  <a:pt x="13" y="149"/>
                  <a:pt x="13" y="149"/>
                </a:cubicBezTo>
                <a:cubicBezTo>
                  <a:pt x="13" y="81"/>
                  <a:pt x="13" y="81"/>
                  <a:pt x="13" y="81"/>
                </a:cubicBezTo>
                <a:cubicBezTo>
                  <a:pt x="144" y="81"/>
                  <a:pt x="144" y="81"/>
                  <a:pt x="144" y="81"/>
                </a:cubicBezTo>
                <a:cubicBezTo>
                  <a:pt x="144" y="108"/>
                  <a:pt x="144" y="108"/>
                  <a:pt x="144" y="108"/>
                </a:cubicBezTo>
                <a:cubicBezTo>
                  <a:pt x="144" y="110"/>
                  <a:pt x="145" y="112"/>
                  <a:pt x="148" y="114"/>
                </a:cubicBezTo>
                <a:cubicBezTo>
                  <a:pt x="150" y="115"/>
                  <a:pt x="152" y="115"/>
                  <a:pt x="154" y="114"/>
                </a:cubicBezTo>
                <a:cubicBezTo>
                  <a:pt x="201" y="86"/>
                  <a:pt x="201" y="86"/>
                  <a:pt x="201" y="86"/>
                </a:cubicBezTo>
                <a:lnTo>
                  <a:pt x="201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54" name="Group 253"/>
          <p:cNvGrpSpPr/>
          <p:nvPr/>
        </p:nvGrpSpPr>
        <p:grpSpPr>
          <a:xfrm>
            <a:off x="5886451" y="1999319"/>
            <a:ext cx="317500" cy="227012"/>
            <a:chOff x="5886451" y="2398712"/>
            <a:chExt cx="317500" cy="227012"/>
          </a:xfrm>
          <a:solidFill>
            <a:schemeClr val="tx2"/>
          </a:solidFill>
        </p:grpSpPr>
        <p:sp>
          <p:nvSpPr>
            <p:cNvPr id="199" name="Freeform 170"/>
            <p:cNvSpPr>
              <a:spLocks noEditPoints="1"/>
            </p:cNvSpPr>
            <p:nvPr/>
          </p:nvSpPr>
          <p:spPr bwMode="auto">
            <a:xfrm>
              <a:off x="5886451" y="2398712"/>
              <a:ext cx="317500" cy="227012"/>
            </a:xfrm>
            <a:custGeom>
              <a:avLst/>
              <a:gdLst>
                <a:gd name="T0" fmla="*/ 0 w 215"/>
                <a:gd name="T1" fmla="*/ 147 h 154"/>
                <a:gd name="T2" fmla="*/ 7 w 215"/>
                <a:gd name="T3" fmla="*/ 154 h 154"/>
                <a:gd name="T4" fmla="*/ 208 w 215"/>
                <a:gd name="T5" fmla="*/ 154 h 154"/>
                <a:gd name="T6" fmla="*/ 215 w 215"/>
                <a:gd name="T7" fmla="*/ 147 h 154"/>
                <a:gd name="T8" fmla="*/ 215 w 215"/>
                <a:gd name="T9" fmla="*/ 40 h 154"/>
                <a:gd name="T10" fmla="*/ 208 w 215"/>
                <a:gd name="T11" fmla="*/ 33 h 154"/>
                <a:gd name="T12" fmla="*/ 157 w 215"/>
                <a:gd name="T13" fmla="*/ 33 h 154"/>
                <a:gd name="T14" fmla="*/ 133 w 215"/>
                <a:gd name="T15" fmla="*/ 2 h 154"/>
                <a:gd name="T16" fmla="*/ 127 w 215"/>
                <a:gd name="T17" fmla="*/ 0 h 154"/>
                <a:gd name="T18" fmla="*/ 87 w 215"/>
                <a:gd name="T19" fmla="*/ 0 h 154"/>
                <a:gd name="T20" fmla="*/ 82 w 215"/>
                <a:gd name="T21" fmla="*/ 2 h 154"/>
                <a:gd name="T22" fmla="*/ 57 w 215"/>
                <a:gd name="T23" fmla="*/ 33 h 154"/>
                <a:gd name="T24" fmla="*/ 7 w 215"/>
                <a:gd name="T25" fmla="*/ 33 h 154"/>
                <a:gd name="T26" fmla="*/ 0 w 215"/>
                <a:gd name="T27" fmla="*/ 40 h 154"/>
                <a:gd name="T28" fmla="*/ 0 w 215"/>
                <a:gd name="T29" fmla="*/ 147 h 154"/>
                <a:gd name="T30" fmla="*/ 60 w 215"/>
                <a:gd name="T31" fmla="*/ 47 h 154"/>
                <a:gd name="T32" fmla="*/ 66 w 215"/>
                <a:gd name="T33" fmla="*/ 44 h 154"/>
                <a:gd name="T34" fmla="*/ 90 w 215"/>
                <a:gd name="T35" fmla="*/ 13 h 154"/>
                <a:gd name="T36" fmla="*/ 124 w 215"/>
                <a:gd name="T37" fmla="*/ 13 h 154"/>
                <a:gd name="T38" fmla="*/ 149 w 215"/>
                <a:gd name="T39" fmla="*/ 44 h 154"/>
                <a:gd name="T40" fmla="*/ 154 w 215"/>
                <a:gd name="T41" fmla="*/ 47 h 154"/>
                <a:gd name="T42" fmla="*/ 201 w 215"/>
                <a:gd name="T43" fmla="*/ 47 h 154"/>
                <a:gd name="T44" fmla="*/ 201 w 215"/>
                <a:gd name="T45" fmla="*/ 141 h 154"/>
                <a:gd name="T46" fmla="*/ 40 w 215"/>
                <a:gd name="T47" fmla="*/ 141 h 154"/>
                <a:gd name="T48" fmla="*/ 40 w 215"/>
                <a:gd name="T49" fmla="*/ 47 h 154"/>
                <a:gd name="T50" fmla="*/ 60 w 215"/>
                <a:gd name="T51" fmla="*/ 47 h 154"/>
                <a:gd name="T52" fmla="*/ 13 w 215"/>
                <a:gd name="T53" fmla="*/ 47 h 154"/>
                <a:gd name="T54" fmla="*/ 27 w 215"/>
                <a:gd name="T55" fmla="*/ 47 h 154"/>
                <a:gd name="T56" fmla="*/ 27 w 215"/>
                <a:gd name="T57" fmla="*/ 141 h 154"/>
                <a:gd name="T58" fmla="*/ 13 w 215"/>
                <a:gd name="T59" fmla="*/ 141 h 154"/>
                <a:gd name="T60" fmla="*/ 13 w 215"/>
                <a:gd name="T61" fmla="*/ 4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5" h="154">
                  <a:moveTo>
                    <a:pt x="0" y="147"/>
                  </a:moveTo>
                  <a:cubicBezTo>
                    <a:pt x="0" y="151"/>
                    <a:pt x="3" y="154"/>
                    <a:pt x="7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12" y="154"/>
                    <a:pt x="215" y="151"/>
                    <a:pt x="215" y="147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36"/>
                    <a:pt x="212" y="33"/>
                    <a:pt x="208" y="33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1" y="1"/>
                    <a:pt x="129" y="0"/>
                    <a:pt x="127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5" y="0"/>
                    <a:pt x="83" y="1"/>
                    <a:pt x="82" y="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3" y="33"/>
                    <a:pt x="0" y="36"/>
                    <a:pt x="0" y="40"/>
                  </a:cubicBezTo>
                  <a:lnTo>
                    <a:pt x="0" y="147"/>
                  </a:lnTo>
                  <a:close/>
                  <a:moveTo>
                    <a:pt x="60" y="47"/>
                  </a:moveTo>
                  <a:cubicBezTo>
                    <a:pt x="62" y="47"/>
                    <a:pt x="64" y="46"/>
                    <a:pt x="66" y="44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150" y="46"/>
                    <a:pt x="152" y="47"/>
                    <a:pt x="154" y="47"/>
                  </a:cubicBezTo>
                  <a:cubicBezTo>
                    <a:pt x="201" y="47"/>
                    <a:pt x="201" y="47"/>
                    <a:pt x="201" y="47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47"/>
                    <a:pt x="40" y="47"/>
                    <a:pt x="40" y="47"/>
                  </a:cubicBezTo>
                  <a:lnTo>
                    <a:pt x="60" y="47"/>
                  </a:lnTo>
                  <a:close/>
                  <a:moveTo>
                    <a:pt x="13" y="47"/>
                  </a:moveTo>
                  <a:cubicBezTo>
                    <a:pt x="27" y="47"/>
                    <a:pt x="27" y="47"/>
                    <a:pt x="27" y="47"/>
                  </a:cubicBezTo>
                  <a:cubicBezTo>
                    <a:pt x="27" y="141"/>
                    <a:pt x="27" y="141"/>
                    <a:pt x="27" y="141"/>
                  </a:cubicBezTo>
                  <a:cubicBezTo>
                    <a:pt x="13" y="141"/>
                    <a:pt x="13" y="141"/>
                    <a:pt x="13" y="141"/>
                  </a:cubicBezTo>
                  <a:lnTo>
                    <a:pt x="13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0" name="Freeform 171"/>
            <p:cNvSpPr>
              <a:spLocks noEditPoints="1"/>
            </p:cNvSpPr>
            <p:nvPr/>
          </p:nvSpPr>
          <p:spPr bwMode="auto">
            <a:xfrm>
              <a:off x="5995989" y="2487612"/>
              <a:ext cx="98425" cy="98425"/>
            </a:xfrm>
            <a:custGeom>
              <a:avLst/>
              <a:gdLst>
                <a:gd name="T0" fmla="*/ 33 w 67"/>
                <a:gd name="T1" fmla="*/ 67 h 67"/>
                <a:gd name="T2" fmla="*/ 67 w 67"/>
                <a:gd name="T3" fmla="*/ 34 h 67"/>
                <a:gd name="T4" fmla="*/ 33 w 67"/>
                <a:gd name="T5" fmla="*/ 0 h 67"/>
                <a:gd name="T6" fmla="*/ 0 w 67"/>
                <a:gd name="T7" fmla="*/ 34 h 67"/>
                <a:gd name="T8" fmla="*/ 33 w 67"/>
                <a:gd name="T9" fmla="*/ 67 h 67"/>
                <a:gd name="T10" fmla="*/ 33 w 67"/>
                <a:gd name="T11" fmla="*/ 13 h 67"/>
                <a:gd name="T12" fmla="*/ 53 w 67"/>
                <a:gd name="T13" fmla="*/ 34 h 67"/>
                <a:gd name="T14" fmla="*/ 33 w 67"/>
                <a:gd name="T15" fmla="*/ 54 h 67"/>
                <a:gd name="T16" fmla="*/ 13 w 67"/>
                <a:gd name="T17" fmla="*/ 34 h 67"/>
                <a:gd name="T18" fmla="*/ 33 w 67"/>
                <a:gd name="T19" fmla="*/ 1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33" y="67"/>
                  </a:moveTo>
                  <a:cubicBezTo>
                    <a:pt x="52" y="67"/>
                    <a:pt x="67" y="52"/>
                    <a:pt x="67" y="34"/>
                  </a:cubicBezTo>
                  <a:cubicBezTo>
                    <a:pt x="67" y="15"/>
                    <a:pt x="52" y="0"/>
                    <a:pt x="33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52"/>
                    <a:pt x="15" y="67"/>
                    <a:pt x="33" y="67"/>
                  </a:cubicBezTo>
                  <a:close/>
                  <a:moveTo>
                    <a:pt x="33" y="13"/>
                  </a:moveTo>
                  <a:cubicBezTo>
                    <a:pt x="44" y="13"/>
                    <a:pt x="53" y="23"/>
                    <a:pt x="53" y="34"/>
                  </a:cubicBezTo>
                  <a:cubicBezTo>
                    <a:pt x="53" y="45"/>
                    <a:pt x="44" y="54"/>
                    <a:pt x="33" y="54"/>
                  </a:cubicBezTo>
                  <a:cubicBezTo>
                    <a:pt x="22" y="54"/>
                    <a:pt x="13" y="45"/>
                    <a:pt x="13" y="34"/>
                  </a:cubicBezTo>
                  <a:cubicBezTo>
                    <a:pt x="13" y="23"/>
                    <a:pt x="22" y="13"/>
                    <a:pt x="33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1" name="Freeform 172"/>
            <p:cNvSpPr>
              <a:spLocks/>
            </p:cNvSpPr>
            <p:nvPr/>
          </p:nvSpPr>
          <p:spPr bwMode="auto">
            <a:xfrm>
              <a:off x="6143626" y="2487612"/>
              <a:ext cx="20638" cy="19050"/>
            </a:xfrm>
            <a:custGeom>
              <a:avLst/>
              <a:gdLst>
                <a:gd name="T0" fmla="*/ 7 w 14"/>
                <a:gd name="T1" fmla="*/ 13 h 13"/>
                <a:gd name="T2" fmla="*/ 12 w 14"/>
                <a:gd name="T3" fmla="*/ 12 h 13"/>
                <a:gd name="T4" fmla="*/ 14 w 14"/>
                <a:gd name="T5" fmla="*/ 7 h 13"/>
                <a:gd name="T6" fmla="*/ 12 w 14"/>
                <a:gd name="T7" fmla="*/ 2 h 13"/>
                <a:gd name="T8" fmla="*/ 2 w 14"/>
                <a:gd name="T9" fmla="*/ 2 h 13"/>
                <a:gd name="T10" fmla="*/ 0 w 14"/>
                <a:gd name="T11" fmla="*/ 7 h 13"/>
                <a:gd name="T12" fmla="*/ 2 w 14"/>
                <a:gd name="T13" fmla="*/ 12 h 13"/>
                <a:gd name="T14" fmla="*/ 7 w 14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7" y="13"/>
                  </a:moveTo>
                  <a:cubicBezTo>
                    <a:pt x="9" y="13"/>
                    <a:pt x="11" y="13"/>
                    <a:pt x="12" y="12"/>
                  </a:cubicBezTo>
                  <a:cubicBezTo>
                    <a:pt x="13" y="10"/>
                    <a:pt x="14" y="9"/>
                    <a:pt x="14" y="7"/>
                  </a:cubicBezTo>
                  <a:cubicBezTo>
                    <a:pt x="14" y="5"/>
                    <a:pt x="13" y="3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2" y="12"/>
                  </a:cubicBezTo>
                  <a:cubicBezTo>
                    <a:pt x="4" y="13"/>
                    <a:pt x="5" y="13"/>
                    <a:pt x="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02" name="Freeform 173"/>
          <p:cNvSpPr>
            <a:spLocks noEditPoints="1"/>
          </p:cNvSpPr>
          <p:nvPr/>
        </p:nvSpPr>
        <p:spPr bwMode="auto">
          <a:xfrm>
            <a:off x="6378576" y="1467507"/>
            <a:ext cx="311150" cy="309562"/>
          </a:xfrm>
          <a:custGeom>
            <a:avLst/>
            <a:gdLst>
              <a:gd name="T0" fmla="*/ 9 w 210"/>
              <a:gd name="T1" fmla="*/ 210 h 210"/>
              <a:gd name="T2" fmla="*/ 14 w 210"/>
              <a:gd name="T3" fmla="*/ 208 h 210"/>
              <a:gd name="T4" fmla="*/ 62 w 210"/>
              <a:gd name="T5" fmla="*/ 187 h 210"/>
              <a:gd name="T6" fmla="*/ 75 w 210"/>
              <a:gd name="T7" fmla="*/ 178 h 210"/>
              <a:gd name="T8" fmla="*/ 206 w 210"/>
              <a:gd name="T9" fmla="*/ 47 h 210"/>
              <a:gd name="T10" fmla="*/ 210 w 210"/>
              <a:gd name="T11" fmla="*/ 37 h 210"/>
              <a:gd name="T12" fmla="*/ 206 w 210"/>
              <a:gd name="T13" fmla="*/ 28 h 210"/>
              <a:gd name="T14" fmla="*/ 182 w 210"/>
              <a:gd name="T15" fmla="*/ 4 h 210"/>
              <a:gd name="T16" fmla="*/ 173 w 210"/>
              <a:gd name="T17" fmla="*/ 0 h 210"/>
              <a:gd name="T18" fmla="*/ 163 w 210"/>
              <a:gd name="T19" fmla="*/ 4 h 210"/>
              <a:gd name="T20" fmla="*/ 29 w 210"/>
              <a:gd name="T21" fmla="*/ 139 h 210"/>
              <a:gd name="T22" fmla="*/ 20 w 210"/>
              <a:gd name="T23" fmla="*/ 152 h 210"/>
              <a:gd name="T24" fmla="*/ 2 w 210"/>
              <a:gd name="T25" fmla="*/ 196 h 210"/>
              <a:gd name="T26" fmla="*/ 2 w 210"/>
              <a:gd name="T27" fmla="*/ 206 h 210"/>
              <a:gd name="T28" fmla="*/ 9 w 210"/>
              <a:gd name="T29" fmla="*/ 210 h 210"/>
              <a:gd name="T30" fmla="*/ 66 w 210"/>
              <a:gd name="T31" fmla="*/ 169 h 210"/>
              <a:gd name="T32" fmla="*/ 66 w 210"/>
              <a:gd name="T33" fmla="*/ 169 h 210"/>
              <a:gd name="T34" fmla="*/ 41 w 210"/>
              <a:gd name="T35" fmla="*/ 145 h 210"/>
              <a:gd name="T36" fmla="*/ 153 w 210"/>
              <a:gd name="T37" fmla="*/ 33 h 210"/>
              <a:gd name="T38" fmla="*/ 177 w 210"/>
              <a:gd name="T39" fmla="*/ 57 h 210"/>
              <a:gd name="T40" fmla="*/ 66 w 210"/>
              <a:gd name="T41" fmla="*/ 169 h 210"/>
              <a:gd name="T42" fmla="*/ 173 w 210"/>
              <a:gd name="T43" fmla="*/ 13 h 210"/>
              <a:gd name="T44" fmla="*/ 197 w 210"/>
              <a:gd name="T45" fmla="*/ 37 h 210"/>
              <a:gd name="T46" fmla="*/ 186 w 210"/>
              <a:gd name="T47" fmla="*/ 48 h 210"/>
              <a:gd name="T48" fmla="*/ 162 w 210"/>
              <a:gd name="T49" fmla="*/ 24 h 210"/>
              <a:gd name="T50" fmla="*/ 173 w 210"/>
              <a:gd name="T51" fmla="*/ 13 h 210"/>
              <a:gd name="T52" fmla="*/ 32 w 210"/>
              <a:gd name="T53" fmla="*/ 157 h 210"/>
              <a:gd name="T54" fmla="*/ 33 w 210"/>
              <a:gd name="T55" fmla="*/ 155 h 210"/>
              <a:gd name="T56" fmla="*/ 54 w 210"/>
              <a:gd name="T57" fmla="*/ 176 h 210"/>
              <a:gd name="T58" fmla="*/ 18 w 210"/>
              <a:gd name="T59" fmla="*/ 192 h 210"/>
              <a:gd name="T60" fmla="*/ 32 w 210"/>
              <a:gd name="T61" fmla="*/ 1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10" h="210">
                <a:moveTo>
                  <a:pt x="9" y="210"/>
                </a:moveTo>
                <a:cubicBezTo>
                  <a:pt x="11" y="210"/>
                  <a:pt x="12" y="209"/>
                  <a:pt x="14" y="208"/>
                </a:cubicBezTo>
                <a:cubicBezTo>
                  <a:pt x="62" y="187"/>
                  <a:pt x="62" y="187"/>
                  <a:pt x="62" y="187"/>
                </a:cubicBezTo>
                <a:cubicBezTo>
                  <a:pt x="66" y="185"/>
                  <a:pt x="72" y="181"/>
                  <a:pt x="75" y="178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9" y="44"/>
                  <a:pt x="210" y="41"/>
                  <a:pt x="210" y="37"/>
                </a:cubicBezTo>
                <a:cubicBezTo>
                  <a:pt x="210" y="34"/>
                  <a:pt x="209" y="30"/>
                  <a:pt x="206" y="28"/>
                </a:cubicBezTo>
                <a:cubicBezTo>
                  <a:pt x="182" y="4"/>
                  <a:pt x="182" y="4"/>
                  <a:pt x="182" y="4"/>
                </a:cubicBezTo>
                <a:cubicBezTo>
                  <a:pt x="180" y="1"/>
                  <a:pt x="176" y="0"/>
                  <a:pt x="173" y="0"/>
                </a:cubicBezTo>
                <a:cubicBezTo>
                  <a:pt x="169" y="0"/>
                  <a:pt x="166" y="1"/>
                  <a:pt x="163" y="4"/>
                </a:cubicBezTo>
                <a:cubicBezTo>
                  <a:pt x="29" y="139"/>
                  <a:pt x="29" y="139"/>
                  <a:pt x="29" y="139"/>
                </a:cubicBezTo>
                <a:cubicBezTo>
                  <a:pt x="25" y="142"/>
                  <a:pt x="22" y="147"/>
                  <a:pt x="20" y="152"/>
                </a:cubicBezTo>
                <a:cubicBezTo>
                  <a:pt x="2" y="196"/>
                  <a:pt x="2" y="196"/>
                  <a:pt x="2" y="196"/>
                </a:cubicBezTo>
                <a:cubicBezTo>
                  <a:pt x="0" y="201"/>
                  <a:pt x="1" y="204"/>
                  <a:pt x="2" y="206"/>
                </a:cubicBezTo>
                <a:cubicBezTo>
                  <a:pt x="4" y="208"/>
                  <a:pt x="6" y="210"/>
                  <a:pt x="9" y="210"/>
                </a:cubicBezTo>
                <a:close/>
                <a:moveTo>
                  <a:pt x="66" y="169"/>
                </a:moveTo>
                <a:cubicBezTo>
                  <a:pt x="66" y="169"/>
                  <a:pt x="66" y="169"/>
                  <a:pt x="66" y="169"/>
                </a:cubicBezTo>
                <a:cubicBezTo>
                  <a:pt x="41" y="145"/>
                  <a:pt x="41" y="145"/>
                  <a:pt x="41" y="145"/>
                </a:cubicBezTo>
                <a:cubicBezTo>
                  <a:pt x="153" y="33"/>
                  <a:pt x="153" y="33"/>
                  <a:pt x="153" y="33"/>
                </a:cubicBezTo>
                <a:cubicBezTo>
                  <a:pt x="177" y="57"/>
                  <a:pt x="177" y="57"/>
                  <a:pt x="177" y="57"/>
                </a:cubicBezTo>
                <a:lnTo>
                  <a:pt x="66" y="169"/>
                </a:lnTo>
                <a:close/>
                <a:moveTo>
                  <a:pt x="173" y="13"/>
                </a:moveTo>
                <a:cubicBezTo>
                  <a:pt x="197" y="37"/>
                  <a:pt x="197" y="37"/>
                  <a:pt x="197" y="37"/>
                </a:cubicBezTo>
                <a:cubicBezTo>
                  <a:pt x="186" y="48"/>
                  <a:pt x="186" y="48"/>
                  <a:pt x="186" y="48"/>
                </a:cubicBezTo>
                <a:cubicBezTo>
                  <a:pt x="162" y="24"/>
                  <a:pt x="162" y="24"/>
                  <a:pt x="162" y="24"/>
                </a:cubicBezTo>
                <a:lnTo>
                  <a:pt x="173" y="13"/>
                </a:lnTo>
                <a:close/>
                <a:moveTo>
                  <a:pt x="32" y="157"/>
                </a:moveTo>
                <a:cubicBezTo>
                  <a:pt x="32" y="156"/>
                  <a:pt x="33" y="156"/>
                  <a:pt x="33" y="155"/>
                </a:cubicBezTo>
                <a:cubicBezTo>
                  <a:pt x="54" y="176"/>
                  <a:pt x="54" y="176"/>
                  <a:pt x="54" y="176"/>
                </a:cubicBezTo>
                <a:cubicBezTo>
                  <a:pt x="18" y="192"/>
                  <a:pt x="18" y="192"/>
                  <a:pt x="18" y="192"/>
                </a:cubicBezTo>
                <a:lnTo>
                  <a:pt x="32" y="1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50" name="Group 249"/>
          <p:cNvGrpSpPr/>
          <p:nvPr/>
        </p:nvGrpSpPr>
        <p:grpSpPr>
          <a:xfrm>
            <a:off x="6905626" y="1462744"/>
            <a:ext cx="238125" cy="317500"/>
            <a:chOff x="6905626" y="1862137"/>
            <a:chExt cx="238125" cy="317500"/>
          </a:xfrm>
          <a:solidFill>
            <a:schemeClr val="tx2"/>
          </a:solidFill>
        </p:grpSpPr>
        <p:sp>
          <p:nvSpPr>
            <p:cNvPr id="203" name="Freeform 174"/>
            <p:cNvSpPr>
              <a:spLocks noEditPoints="1"/>
            </p:cNvSpPr>
            <p:nvPr/>
          </p:nvSpPr>
          <p:spPr bwMode="auto">
            <a:xfrm>
              <a:off x="6905626" y="1862137"/>
              <a:ext cx="238125" cy="317500"/>
            </a:xfrm>
            <a:custGeom>
              <a:avLst/>
              <a:gdLst>
                <a:gd name="T0" fmla="*/ 148 w 161"/>
                <a:gd name="T1" fmla="*/ 215 h 215"/>
                <a:gd name="T2" fmla="*/ 161 w 161"/>
                <a:gd name="T3" fmla="*/ 202 h 215"/>
                <a:gd name="T4" fmla="*/ 161 w 161"/>
                <a:gd name="T5" fmla="*/ 14 h 215"/>
                <a:gd name="T6" fmla="*/ 148 w 161"/>
                <a:gd name="T7" fmla="*/ 0 h 215"/>
                <a:gd name="T8" fmla="*/ 60 w 161"/>
                <a:gd name="T9" fmla="*/ 0 h 215"/>
                <a:gd name="T10" fmla="*/ 44 w 161"/>
                <a:gd name="T11" fmla="*/ 7 h 215"/>
                <a:gd name="T12" fmla="*/ 7 w 161"/>
                <a:gd name="T13" fmla="*/ 45 h 215"/>
                <a:gd name="T14" fmla="*/ 0 w 161"/>
                <a:gd name="T15" fmla="*/ 61 h 215"/>
                <a:gd name="T16" fmla="*/ 0 w 161"/>
                <a:gd name="T17" fmla="*/ 202 h 215"/>
                <a:gd name="T18" fmla="*/ 13 w 161"/>
                <a:gd name="T19" fmla="*/ 215 h 215"/>
                <a:gd name="T20" fmla="*/ 148 w 161"/>
                <a:gd name="T21" fmla="*/ 215 h 215"/>
                <a:gd name="T22" fmla="*/ 148 w 161"/>
                <a:gd name="T23" fmla="*/ 14 h 215"/>
                <a:gd name="T24" fmla="*/ 148 w 161"/>
                <a:gd name="T25" fmla="*/ 202 h 215"/>
                <a:gd name="T26" fmla="*/ 148 w 161"/>
                <a:gd name="T27" fmla="*/ 202 h 215"/>
                <a:gd name="T28" fmla="*/ 13 w 161"/>
                <a:gd name="T29" fmla="*/ 202 h 215"/>
                <a:gd name="T30" fmla="*/ 13 w 161"/>
                <a:gd name="T31" fmla="*/ 61 h 215"/>
                <a:gd name="T32" fmla="*/ 47 w 161"/>
                <a:gd name="T33" fmla="*/ 61 h 215"/>
                <a:gd name="T34" fmla="*/ 60 w 161"/>
                <a:gd name="T35" fmla="*/ 47 h 215"/>
                <a:gd name="T36" fmla="*/ 60 w 161"/>
                <a:gd name="T37" fmla="*/ 14 h 215"/>
                <a:gd name="T38" fmla="*/ 148 w 161"/>
                <a:gd name="T39" fmla="*/ 14 h 215"/>
                <a:gd name="T40" fmla="*/ 47 w 161"/>
                <a:gd name="T41" fmla="*/ 23 h 215"/>
                <a:gd name="T42" fmla="*/ 47 w 161"/>
                <a:gd name="T43" fmla="*/ 47 h 215"/>
                <a:gd name="T44" fmla="*/ 23 w 161"/>
                <a:gd name="T45" fmla="*/ 47 h 215"/>
                <a:gd name="T46" fmla="*/ 47 w 161"/>
                <a:gd name="T47" fmla="*/ 2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1" h="215">
                  <a:moveTo>
                    <a:pt x="148" y="215"/>
                  </a:moveTo>
                  <a:cubicBezTo>
                    <a:pt x="155" y="215"/>
                    <a:pt x="161" y="209"/>
                    <a:pt x="161" y="202"/>
                  </a:cubicBezTo>
                  <a:cubicBezTo>
                    <a:pt x="161" y="14"/>
                    <a:pt x="161" y="14"/>
                    <a:pt x="161" y="14"/>
                  </a:cubicBezTo>
                  <a:cubicBezTo>
                    <a:pt x="161" y="6"/>
                    <a:pt x="155" y="0"/>
                    <a:pt x="148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5" y="0"/>
                    <a:pt x="48" y="3"/>
                    <a:pt x="44" y="7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3" y="48"/>
                    <a:pt x="0" y="55"/>
                    <a:pt x="0" y="61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9"/>
                    <a:pt x="6" y="215"/>
                    <a:pt x="13" y="215"/>
                  </a:cubicBezTo>
                  <a:lnTo>
                    <a:pt x="148" y="215"/>
                  </a:lnTo>
                  <a:close/>
                  <a:moveTo>
                    <a:pt x="148" y="14"/>
                  </a:moveTo>
                  <a:cubicBezTo>
                    <a:pt x="148" y="202"/>
                    <a:pt x="148" y="202"/>
                    <a:pt x="148" y="202"/>
                  </a:cubicBezTo>
                  <a:cubicBezTo>
                    <a:pt x="148" y="202"/>
                    <a:pt x="148" y="202"/>
                    <a:pt x="148" y="202"/>
                  </a:cubicBezTo>
                  <a:cubicBezTo>
                    <a:pt x="13" y="202"/>
                    <a:pt x="13" y="202"/>
                    <a:pt x="13" y="202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54" y="61"/>
                    <a:pt x="60" y="55"/>
                    <a:pt x="60" y="47"/>
                  </a:cubicBezTo>
                  <a:cubicBezTo>
                    <a:pt x="60" y="14"/>
                    <a:pt x="60" y="14"/>
                    <a:pt x="60" y="14"/>
                  </a:cubicBezTo>
                  <a:lnTo>
                    <a:pt x="148" y="14"/>
                  </a:lnTo>
                  <a:close/>
                  <a:moveTo>
                    <a:pt x="47" y="23"/>
                  </a:moveTo>
                  <a:cubicBezTo>
                    <a:pt x="47" y="47"/>
                    <a:pt x="47" y="47"/>
                    <a:pt x="47" y="47"/>
                  </a:cubicBezTo>
                  <a:cubicBezTo>
                    <a:pt x="23" y="47"/>
                    <a:pt x="23" y="47"/>
                    <a:pt x="23" y="47"/>
                  </a:cubicBezTo>
                  <a:lnTo>
                    <a:pt x="4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Freeform 175"/>
            <p:cNvSpPr>
              <a:spLocks/>
            </p:cNvSpPr>
            <p:nvPr/>
          </p:nvSpPr>
          <p:spPr bwMode="auto">
            <a:xfrm>
              <a:off x="7015164" y="1922462"/>
              <a:ext cx="79375" cy="19050"/>
            </a:xfrm>
            <a:custGeom>
              <a:avLst/>
              <a:gdLst>
                <a:gd name="T0" fmla="*/ 7 w 54"/>
                <a:gd name="T1" fmla="*/ 13 h 13"/>
                <a:gd name="T2" fmla="*/ 47 w 54"/>
                <a:gd name="T3" fmla="*/ 13 h 13"/>
                <a:gd name="T4" fmla="*/ 54 w 54"/>
                <a:gd name="T5" fmla="*/ 6 h 13"/>
                <a:gd name="T6" fmla="*/ 47 w 54"/>
                <a:gd name="T7" fmla="*/ 0 h 13"/>
                <a:gd name="T8" fmla="*/ 7 w 54"/>
                <a:gd name="T9" fmla="*/ 0 h 13"/>
                <a:gd name="T10" fmla="*/ 0 w 54"/>
                <a:gd name="T11" fmla="*/ 6 h 13"/>
                <a:gd name="T12" fmla="*/ 7 w 5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3">
                  <a:moveTo>
                    <a:pt x="7" y="13"/>
                  </a:moveTo>
                  <a:cubicBezTo>
                    <a:pt x="47" y="13"/>
                    <a:pt x="47" y="13"/>
                    <a:pt x="47" y="13"/>
                  </a:cubicBezTo>
                  <a:cubicBezTo>
                    <a:pt x="51" y="13"/>
                    <a:pt x="54" y="10"/>
                    <a:pt x="54" y="6"/>
                  </a:cubicBezTo>
                  <a:cubicBezTo>
                    <a:pt x="54" y="3"/>
                    <a:pt x="51" y="0"/>
                    <a:pt x="4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Freeform 176"/>
            <p:cNvSpPr>
              <a:spLocks/>
            </p:cNvSpPr>
            <p:nvPr/>
          </p:nvSpPr>
          <p:spPr bwMode="auto">
            <a:xfrm>
              <a:off x="6956426" y="1971675"/>
              <a:ext cx="138113" cy="20637"/>
            </a:xfrm>
            <a:custGeom>
              <a:avLst/>
              <a:gdLst>
                <a:gd name="T0" fmla="*/ 87 w 94"/>
                <a:gd name="T1" fmla="*/ 0 h 14"/>
                <a:gd name="T2" fmla="*/ 6 w 94"/>
                <a:gd name="T3" fmla="*/ 0 h 14"/>
                <a:gd name="T4" fmla="*/ 0 w 94"/>
                <a:gd name="T5" fmla="*/ 7 h 14"/>
                <a:gd name="T6" fmla="*/ 6 w 94"/>
                <a:gd name="T7" fmla="*/ 14 h 14"/>
                <a:gd name="T8" fmla="*/ 87 w 94"/>
                <a:gd name="T9" fmla="*/ 14 h 14"/>
                <a:gd name="T10" fmla="*/ 94 w 94"/>
                <a:gd name="T11" fmla="*/ 7 h 14"/>
                <a:gd name="T12" fmla="*/ 87 w 9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1" y="14"/>
                    <a:pt x="94" y="11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Freeform 177"/>
            <p:cNvSpPr>
              <a:spLocks/>
            </p:cNvSpPr>
            <p:nvPr/>
          </p:nvSpPr>
          <p:spPr bwMode="auto">
            <a:xfrm>
              <a:off x="6956426" y="2020887"/>
              <a:ext cx="138113" cy="20637"/>
            </a:xfrm>
            <a:custGeom>
              <a:avLst/>
              <a:gdLst>
                <a:gd name="T0" fmla="*/ 87 w 94"/>
                <a:gd name="T1" fmla="*/ 0 h 13"/>
                <a:gd name="T2" fmla="*/ 6 w 94"/>
                <a:gd name="T3" fmla="*/ 0 h 13"/>
                <a:gd name="T4" fmla="*/ 0 w 94"/>
                <a:gd name="T5" fmla="*/ 6 h 13"/>
                <a:gd name="T6" fmla="*/ 6 w 94"/>
                <a:gd name="T7" fmla="*/ 13 h 13"/>
                <a:gd name="T8" fmla="*/ 87 w 94"/>
                <a:gd name="T9" fmla="*/ 13 h 13"/>
                <a:gd name="T10" fmla="*/ 94 w 94"/>
                <a:gd name="T11" fmla="*/ 6 h 13"/>
                <a:gd name="T12" fmla="*/ 87 w 94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3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1" y="13"/>
                    <a:pt x="94" y="10"/>
                    <a:pt x="94" y="6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Freeform 178"/>
            <p:cNvSpPr>
              <a:spLocks/>
            </p:cNvSpPr>
            <p:nvPr/>
          </p:nvSpPr>
          <p:spPr bwMode="auto">
            <a:xfrm>
              <a:off x="6956426" y="2070100"/>
              <a:ext cx="138113" cy="20637"/>
            </a:xfrm>
            <a:custGeom>
              <a:avLst/>
              <a:gdLst>
                <a:gd name="T0" fmla="*/ 87 w 94"/>
                <a:gd name="T1" fmla="*/ 0 h 14"/>
                <a:gd name="T2" fmla="*/ 6 w 94"/>
                <a:gd name="T3" fmla="*/ 0 h 14"/>
                <a:gd name="T4" fmla="*/ 0 w 94"/>
                <a:gd name="T5" fmla="*/ 7 h 14"/>
                <a:gd name="T6" fmla="*/ 6 w 94"/>
                <a:gd name="T7" fmla="*/ 14 h 14"/>
                <a:gd name="T8" fmla="*/ 87 w 94"/>
                <a:gd name="T9" fmla="*/ 14 h 14"/>
                <a:gd name="T10" fmla="*/ 94 w 94"/>
                <a:gd name="T11" fmla="*/ 7 h 14"/>
                <a:gd name="T12" fmla="*/ 87 w 9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4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91" y="14"/>
                    <a:pt x="94" y="11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8" name="Freeform 179"/>
            <p:cNvSpPr>
              <a:spLocks/>
            </p:cNvSpPr>
            <p:nvPr/>
          </p:nvSpPr>
          <p:spPr bwMode="auto">
            <a:xfrm>
              <a:off x="6956426" y="2120900"/>
              <a:ext cx="138113" cy="19050"/>
            </a:xfrm>
            <a:custGeom>
              <a:avLst/>
              <a:gdLst>
                <a:gd name="T0" fmla="*/ 87 w 94"/>
                <a:gd name="T1" fmla="*/ 0 h 13"/>
                <a:gd name="T2" fmla="*/ 6 w 94"/>
                <a:gd name="T3" fmla="*/ 0 h 13"/>
                <a:gd name="T4" fmla="*/ 0 w 94"/>
                <a:gd name="T5" fmla="*/ 7 h 13"/>
                <a:gd name="T6" fmla="*/ 6 w 94"/>
                <a:gd name="T7" fmla="*/ 13 h 13"/>
                <a:gd name="T8" fmla="*/ 87 w 94"/>
                <a:gd name="T9" fmla="*/ 13 h 13"/>
                <a:gd name="T10" fmla="*/ 94 w 94"/>
                <a:gd name="T11" fmla="*/ 7 h 13"/>
                <a:gd name="T12" fmla="*/ 87 w 94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13">
                  <a:moveTo>
                    <a:pt x="8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3" y="13"/>
                    <a:pt x="6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91" y="13"/>
                    <a:pt x="94" y="10"/>
                    <a:pt x="94" y="7"/>
                  </a:cubicBezTo>
                  <a:cubicBezTo>
                    <a:pt x="94" y="3"/>
                    <a:pt x="91" y="0"/>
                    <a:pt x="8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09" name="Freeform 180"/>
          <p:cNvSpPr>
            <a:spLocks noEditPoints="1"/>
          </p:cNvSpPr>
          <p:nvPr/>
        </p:nvSpPr>
        <p:spPr bwMode="auto">
          <a:xfrm>
            <a:off x="7391401" y="1462744"/>
            <a:ext cx="249238" cy="317500"/>
          </a:xfrm>
          <a:custGeom>
            <a:avLst/>
            <a:gdLst>
              <a:gd name="T0" fmla="*/ 154 w 168"/>
              <a:gd name="T1" fmla="*/ 215 h 215"/>
              <a:gd name="T2" fmla="*/ 168 w 168"/>
              <a:gd name="T3" fmla="*/ 14 h 215"/>
              <a:gd name="T4" fmla="*/ 27 w 168"/>
              <a:gd name="T5" fmla="*/ 0 h 215"/>
              <a:gd name="T6" fmla="*/ 13 w 168"/>
              <a:gd name="T7" fmla="*/ 34 h 215"/>
              <a:gd name="T8" fmla="*/ 0 w 168"/>
              <a:gd name="T9" fmla="*/ 41 h 215"/>
              <a:gd name="T10" fmla="*/ 13 w 168"/>
              <a:gd name="T11" fmla="*/ 47 h 215"/>
              <a:gd name="T12" fmla="*/ 7 w 168"/>
              <a:gd name="T13" fmla="*/ 61 h 215"/>
              <a:gd name="T14" fmla="*/ 7 w 168"/>
              <a:gd name="T15" fmla="*/ 74 h 215"/>
              <a:gd name="T16" fmla="*/ 13 w 168"/>
              <a:gd name="T17" fmla="*/ 88 h 215"/>
              <a:gd name="T18" fmla="*/ 0 w 168"/>
              <a:gd name="T19" fmla="*/ 94 h 215"/>
              <a:gd name="T20" fmla="*/ 13 w 168"/>
              <a:gd name="T21" fmla="*/ 101 h 215"/>
              <a:gd name="T22" fmla="*/ 7 w 168"/>
              <a:gd name="T23" fmla="*/ 114 h 215"/>
              <a:gd name="T24" fmla="*/ 7 w 168"/>
              <a:gd name="T25" fmla="*/ 128 h 215"/>
              <a:gd name="T26" fmla="*/ 13 w 168"/>
              <a:gd name="T27" fmla="*/ 141 h 215"/>
              <a:gd name="T28" fmla="*/ 0 w 168"/>
              <a:gd name="T29" fmla="*/ 148 h 215"/>
              <a:gd name="T30" fmla="*/ 13 w 168"/>
              <a:gd name="T31" fmla="*/ 155 h 215"/>
              <a:gd name="T32" fmla="*/ 7 w 168"/>
              <a:gd name="T33" fmla="*/ 168 h 215"/>
              <a:gd name="T34" fmla="*/ 7 w 168"/>
              <a:gd name="T35" fmla="*/ 182 h 215"/>
              <a:gd name="T36" fmla="*/ 13 w 168"/>
              <a:gd name="T37" fmla="*/ 202 h 215"/>
              <a:gd name="T38" fmla="*/ 154 w 168"/>
              <a:gd name="T39" fmla="*/ 202 h 215"/>
              <a:gd name="T40" fmla="*/ 127 w 168"/>
              <a:gd name="T41" fmla="*/ 14 h 215"/>
              <a:gd name="T42" fmla="*/ 154 w 168"/>
              <a:gd name="T43" fmla="*/ 202 h 215"/>
              <a:gd name="T44" fmla="*/ 33 w 168"/>
              <a:gd name="T45" fmla="*/ 155 h 215"/>
              <a:gd name="T46" fmla="*/ 33 w 168"/>
              <a:gd name="T47" fmla="*/ 141 h 215"/>
              <a:gd name="T48" fmla="*/ 27 w 168"/>
              <a:gd name="T49" fmla="*/ 128 h 215"/>
              <a:gd name="T50" fmla="*/ 40 w 168"/>
              <a:gd name="T51" fmla="*/ 121 h 215"/>
              <a:gd name="T52" fmla="*/ 27 w 168"/>
              <a:gd name="T53" fmla="*/ 114 h 215"/>
              <a:gd name="T54" fmla="*/ 33 w 168"/>
              <a:gd name="T55" fmla="*/ 101 h 215"/>
              <a:gd name="T56" fmla="*/ 33 w 168"/>
              <a:gd name="T57" fmla="*/ 88 h 215"/>
              <a:gd name="T58" fmla="*/ 27 w 168"/>
              <a:gd name="T59" fmla="*/ 74 h 215"/>
              <a:gd name="T60" fmla="*/ 40 w 168"/>
              <a:gd name="T61" fmla="*/ 67 h 215"/>
              <a:gd name="T62" fmla="*/ 27 w 168"/>
              <a:gd name="T63" fmla="*/ 61 h 215"/>
              <a:gd name="T64" fmla="*/ 33 w 168"/>
              <a:gd name="T65" fmla="*/ 47 h 215"/>
              <a:gd name="T66" fmla="*/ 33 w 168"/>
              <a:gd name="T67" fmla="*/ 34 h 215"/>
              <a:gd name="T68" fmla="*/ 27 w 168"/>
              <a:gd name="T69" fmla="*/ 14 h 215"/>
              <a:gd name="T70" fmla="*/ 114 w 168"/>
              <a:gd name="T71" fmla="*/ 202 h 215"/>
              <a:gd name="T72" fmla="*/ 27 w 168"/>
              <a:gd name="T73" fmla="*/ 182 h 215"/>
              <a:gd name="T74" fmla="*/ 40 w 168"/>
              <a:gd name="T75" fmla="*/ 175 h 215"/>
              <a:gd name="T76" fmla="*/ 27 w 168"/>
              <a:gd name="T77" fmla="*/ 168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8" h="215">
                <a:moveTo>
                  <a:pt x="27" y="215"/>
                </a:moveTo>
                <a:cubicBezTo>
                  <a:pt x="154" y="215"/>
                  <a:pt x="154" y="215"/>
                  <a:pt x="154" y="215"/>
                </a:cubicBezTo>
                <a:cubicBezTo>
                  <a:pt x="162" y="215"/>
                  <a:pt x="168" y="209"/>
                  <a:pt x="168" y="202"/>
                </a:cubicBezTo>
                <a:cubicBezTo>
                  <a:pt x="168" y="14"/>
                  <a:pt x="168" y="14"/>
                  <a:pt x="168" y="14"/>
                </a:cubicBezTo>
                <a:cubicBezTo>
                  <a:pt x="168" y="6"/>
                  <a:pt x="162" y="0"/>
                  <a:pt x="154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19" y="0"/>
                  <a:pt x="13" y="6"/>
                  <a:pt x="13" y="14"/>
                </a:cubicBezTo>
                <a:cubicBezTo>
                  <a:pt x="13" y="34"/>
                  <a:pt x="13" y="34"/>
                  <a:pt x="13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3" y="34"/>
                  <a:pt x="0" y="37"/>
                  <a:pt x="0" y="41"/>
                </a:cubicBezTo>
                <a:cubicBezTo>
                  <a:pt x="0" y="44"/>
                  <a:pt x="3" y="47"/>
                  <a:pt x="7" y="47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61"/>
                  <a:pt x="13" y="61"/>
                  <a:pt x="13" y="61"/>
                </a:cubicBezTo>
                <a:cubicBezTo>
                  <a:pt x="7" y="61"/>
                  <a:pt x="7" y="61"/>
                  <a:pt x="7" y="61"/>
                </a:cubicBezTo>
                <a:cubicBezTo>
                  <a:pt x="3" y="61"/>
                  <a:pt x="0" y="64"/>
                  <a:pt x="0" y="67"/>
                </a:cubicBezTo>
                <a:cubicBezTo>
                  <a:pt x="0" y="71"/>
                  <a:pt x="3" y="74"/>
                  <a:pt x="7" y="74"/>
                </a:cubicBezTo>
                <a:cubicBezTo>
                  <a:pt x="13" y="74"/>
                  <a:pt x="13" y="74"/>
                  <a:pt x="13" y="74"/>
                </a:cubicBezTo>
                <a:cubicBezTo>
                  <a:pt x="13" y="88"/>
                  <a:pt x="13" y="88"/>
                  <a:pt x="13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3" y="88"/>
                  <a:pt x="0" y="91"/>
                  <a:pt x="0" y="94"/>
                </a:cubicBezTo>
                <a:cubicBezTo>
                  <a:pt x="0" y="98"/>
                  <a:pt x="3" y="101"/>
                  <a:pt x="7" y="101"/>
                </a:cubicBezTo>
                <a:cubicBezTo>
                  <a:pt x="13" y="101"/>
                  <a:pt x="13" y="101"/>
                  <a:pt x="13" y="101"/>
                </a:cubicBezTo>
                <a:cubicBezTo>
                  <a:pt x="13" y="114"/>
                  <a:pt x="13" y="114"/>
                  <a:pt x="13" y="114"/>
                </a:cubicBezTo>
                <a:cubicBezTo>
                  <a:pt x="7" y="114"/>
                  <a:pt x="7" y="114"/>
                  <a:pt x="7" y="114"/>
                </a:cubicBezTo>
                <a:cubicBezTo>
                  <a:pt x="3" y="114"/>
                  <a:pt x="0" y="117"/>
                  <a:pt x="0" y="121"/>
                </a:cubicBezTo>
                <a:cubicBezTo>
                  <a:pt x="0" y="125"/>
                  <a:pt x="3" y="128"/>
                  <a:pt x="7" y="128"/>
                </a:cubicBezTo>
                <a:cubicBezTo>
                  <a:pt x="13" y="128"/>
                  <a:pt x="13" y="128"/>
                  <a:pt x="13" y="128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7" y="141"/>
                  <a:pt x="7" y="141"/>
                  <a:pt x="7" y="141"/>
                </a:cubicBezTo>
                <a:cubicBezTo>
                  <a:pt x="3" y="141"/>
                  <a:pt x="0" y="144"/>
                  <a:pt x="0" y="148"/>
                </a:cubicBezTo>
                <a:cubicBezTo>
                  <a:pt x="0" y="152"/>
                  <a:pt x="3" y="155"/>
                  <a:pt x="7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13" y="168"/>
                  <a:pt x="13" y="168"/>
                  <a:pt x="13" y="168"/>
                </a:cubicBezTo>
                <a:cubicBezTo>
                  <a:pt x="7" y="168"/>
                  <a:pt x="7" y="168"/>
                  <a:pt x="7" y="168"/>
                </a:cubicBezTo>
                <a:cubicBezTo>
                  <a:pt x="3" y="168"/>
                  <a:pt x="0" y="171"/>
                  <a:pt x="0" y="175"/>
                </a:cubicBezTo>
                <a:cubicBezTo>
                  <a:pt x="0" y="178"/>
                  <a:pt x="3" y="182"/>
                  <a:pt x="7" y="182"/>
                </a:cubicBezTo>
                <a:cubicBezTo>
                  <a:pt x="13" y="182"/>
                  <a:pt x="13" y="182"/>
                  <a:pt x="13" y="182"/>
                </a:cubicBezTo>
                <a:cubicBezTo>
                  <a:pt x="13" y="202"/>
                  <a:pt x="13" y="202"/>
                  <a:pt x="13" y="202"/>
                </a:cubicBezTo>
                <a:cubicBezTo>
                  <a:pt x="13" y="209"/>
                  <a:pt x="19" y="215"/>
                  <a:pt x="27" y="215"/>
                </a:cubicBezTo>
                <a:close/>
                <a:moveTo>
                  <a:pt x="154" y="202"/>
                </a:moveTo>
                <a:cubicBezTo>
                  <a:pt x="127" y="202"/>
                  <a:pt x="127" y="202"/>
                  <a:pt x="127" y="202"/>
                </a:cubicBezTo>
                <a:cubicBezTo>
                  <a:pt x="127" y="14"/>
                  <a:pt x="127" y="14"/>
                  <a:pt x="127" y="14"/>
                </a:cubicBezTo>
                <a:cubicBezTo>
                  <a:pt x="154" y="14"/>
                  <a:pt x="154" y="14"/>
                  <a:pt x="154" y="14"/>
                </a:cubicBezTo>
                <a:lnTo>
                  <a:pt x="154" y="202"/>
                </a:lnTo>
                <a:close/>
                <a:moveTo>
                  <a:pt x="27" y="155"/>
                </a:moveTo>
                <a:cubicBezTo>
                  <a:pt x="33" y="155"/>
                  <a:pt x="33" y="155"/>
                  <a:pt x="33" y="155"/>
                </a:cubicBezTo>
                <a:cubicBezTo>
                  <a:pt x="37" y="155"/>
                  <a:pt x="40" y="152"/>
                  <a:pt x="40" y="148"/>
                </a:cubicBezTo>
                <a:cubicBezTo>
                  <a:pt x="40" y="144"/>
                  <a:pt x="37" y="141"/>
                  <a:pt x="33" y="141"/>
                </a:cubicBezTo>
                <a:cubicBezTo>
                  <a:pt x="27" y="141"/>
                  <a:pt x="27" y="141"/>
                  <a:pt x="27" y="141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33" y="128"/>
                  <a:pt x="33" y="128"/>
                  <a:pt x="33" y="128"/>
                </a:cubicBezTo>
                <a:cubicBezTo>
                  <a:pt x="37" y="128"/>
                  <a:pt x="40" y="125"/>
                  <a:pt x="40" y="121"/>
                </a:cubicBezTo>
                <a:cubicBezTo>
                  <a:pt x="40" y="117"/>
                  <a:pt x="37" y="114"/>
                  <a:pt x="33" y="114"/>
                </a:cubicBezTo>
                <a:cubicBezTo>
                  <a:pt x="27" y="114"/>
                  <a:pt x="27" y="114"/>
                  <a:pt x="27" y="114"/>
                </a:cubicBezTo>
                <a:cubicBezTo>
                  <a:pt x="27" y="101"/>
                  <a:pt x="27" y="101"/>
                  <a:pt x="27" y="101"/>
                </a:cubicBezTo>
                <a:cubicBezTo>
                  <a:pt x="33" y="101"/>
                  <a:pt x="33" y="101"/>
                  <a:pt x="33" y="101"/>
                </a:cubicBezTo>
                <a:cubicBezTo>
                  <a:pt x="37" y="101"/>
                  <a:pt x="40" y="98"/>
                  <a:pt x="40" y="94"/>
                </a:cubicBezTo>
                <a:cubicBezTo>
                  <a:pt x="40" y="91"/>
                  <a:pt x="37" y="88"/>
                  <a:pt x="33" y="88"/>
                </a:cubicBezTo>
                <a:cubicBezTo>
                  <a:pt x="27" y="88"/>
                  <a:pt x="27" y="88"/>
                  <a:pt x="27" y="88"/>
                </a:cubicBezTo>
                <a:cubicBezTo>
                  <a:pt x="27" y="74"/>
                  <a:pt x="27" y="74"/>
                  <a:pt x="27" y="74"/>
                </a:cubicBezTo>
                <a:cubicBezTo>
                  <a:pt x="33" y="74"/>
                  <a:pt x="33" y="74"/>
                  <a:pt x="33" y="74"/>
                </a:cubicBezTo>
                <a:cubicBezTo>
                  <a:pt x="37" y="74"/>
                  <a:pt x="40" y="71"/>
                  <a:pt x="40" y="67"/>
                </a:cubicBezTo>
                <a:cubicBezTo>
                  <a:pt x="40" y="64"/>
                  <a:pt x="37" y="61"/>
                  <a:pt x="33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7" y="47"/>
                  <a:pt x="27" y="47"/>
                  <a:pt x="27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7" y="47"/>
                  <a:pt x="40" y="44"/>
                  <a:pt x="40" y="41"/>
                </a:cubicBezTo>
                <a:cubicBezTo>
                  <a:pt x="40" y="37"/>
                  <a:pt x="37" y="34"/>
                  <a:pt x="33" y="34"/>
                </a:cubicBezTo>
                <a:cubicBezTo>
                  <a:pt x="27" y="34"/>
                  <a:pt x="27" y="34"/>
                  <a:pt x="27" y="34"/>
                </a:cubicBezTo>
                <a:cubicBezTo>
                  <a:pt x="27" y="14"/>
                  <a:pt x="27" y="14"/>
                  <a:pt x="27" y="14"/>
                </a:cubicBezTo>
                <a:cubicBezTo>
                  <a:pt x="114" y="14"/>
                  <a:pt x="114" y="14"/>
                  <a:pt x="114" y="14"/>
                </a:cubicBezTo>
                <a:cubicBezTo>
                  <a:pt x="114" y="202"/>
                  <a:pt x="114" y="202"/>
                  <a:pt x="114" y="202"/>
                </a:cubicBezTo>
                <a:cubicBezTo>
                  <a:pt x="27" y="202"/>
                  <a:pt x="27" y="202"/>
                  <a:pt x="27" y="202"/>
                </a:cubicBezTo>
                <a:cubicBezTo>
                  <a:pt x="27" y="182"/>
                  <a:pt x="27" y="182"/>
                  <a:pt x="27" y="182"/>
                </a:cubicBezTo>
                <a:cubicBezTo>
                  <a:pt x="33" y="182"/>
                  <a:pt x="33" y="182"/>
                  <a:pt x="33" y="182"/>
                </a:cubicBezTo>
                <a:cubicBezTo>
                  <a:pt x="37" y="182"/>
                  <a:pt x="40" y="178"/>
                  <a:pt x="40" y="175"/>
                </a:cubicBezTo>
                <a:cubicBezTo>
                  <a:pt x="40" y="171"/>
                  <a:pt x="37" y="168"/>
                  <a:pt x="33" y="168"/>
                </a:cubicBezTo>
                <a:cubicBezTo>
                  <a:pt x="27" y="168"/>
                  <a:pt x="27" y="168"/>
                  <a:pt x="27" y="168"/>
                </a:cubicBezTo>
                <a:lnTo>
                  <a:pt x="27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53" name="Group 252"/>
          <p:cNvGrpSpPr/>
          <p:nvPr/>
        </p:nvGrpSpPr>
        <p:grpSpPr>
          <a:xfrm>
            <a:off x="6375401" y="1953282"/>
            <a:ext cx="317500" cy="317500"/>
            <a:chOff x="6375401" y="2352675"/>
            <a:chExt cx="317500" cy="317500"/>
          </a:xfrm>
          <a:solidFill>
            <a:schemeClr val="tx2"/>
          </a:solidFill>
        </p:grpSpPr>
        <p:sp>
          <p:nvSpPr>
            <p:cNvPr id="210" name="Freeform 181"/>
            <p:cNvSpPr>
              <a:spLocks noEditPoints="1"/>
            </p:cNvSpPr>
            <p:nvPr/>
          </p:nvSpPr>
          <p:spPr bwMode="auto">
            <a:xfrm>
              <a:off x="6375401" y="2352675"/>
              <a:ext cx="317500" cy="317500"/>
            </a:xfrm>
            <a:custGeom>
              <a:avLst/>
              <a:gdLst>
                <a:gd name="T0" fmla="*/ 107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7 w 215"/>
                <a:gd name="T9" fmla="*/ 215 h 215"/>
                <a:gd name="T10" fmla="*/ 183 w 215"/>
                <a:gd name="T11" fmla="*/ 184 h 215"/>
                <a:gd name="T12" fmla="*/ 215 w 215"/>
                <a:gd name="T13" fmla="*/ 108 h 215"/>
                <a:gd name="T14" fmla="*/ 183 w 215"/>
                <a:gd name="T15" fmla="*/ 32 h 215"/>
                <a:gd name="T16" fmla="*/ 107 w 215"/>
                <a:gd name="T17" fmla="*/ 0 h 215"/>
                <a:gd name="T18" fmla="*/ 174 w 215"/>
                <a:gd name="T19" fmla="*/ 174 h 215"/>
                <a:gd name="T20" fmla="*/ 107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7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7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7"/>
                    <a:pt x="11" y="163"/>
                    <a:pt x="32" y="184"/>
                  </a:cubicBezTo>
                  <a:cubicBezTo>
                    <a:pt x="52" y="204"/>
                    <a:pt x="79" y="215"/>
                    <a:pt x="107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4" y="163"/>
                    <a:pt x="215" y="137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2"/>
                    <a:pt x="136" y="0"/>
                    <a:pt x="107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7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4"/>
                    <a:pt x="82" y="14"/>
                    <a:pt x="107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Freeform 182"/>
            <p:cNvSpPr>
              <a:spLocks noEditPoints="1"/>
            </p:cNvSpPr>
            <p:nvPr/>
          </p:nvSpPr>
          <p:spPr bwMode="auto">
            <a:xfrm>
              <a:off x="6456364" y="2447925"/>
              <a:ext cx="88900" cy="128587"/>
            </a:xfrm>
            <a:custGeom>
              <a:avLst/>
              <a:gdLst>
                <a:gd name="T0" fmla="*/ 56 w 60"/>
                <a:gd name="T1" fmla="*/ 1 h 87"/>
                <a:gd name="T2" fmla="*/ 49 w 60"/>
                <a:gd name="T3" fmla="*/ 2 h 87"/>
                <a:gd name="T4" fmla="*/ 2 w 60"/>
                <a:gd name="T5" fmla="*/ 39 h 87"/>
                <a:gd name="T6" fmla="*/ 0 w 60"/>
                <a:gd name="T7" fmla="*/ 44 h 87"/>
                <a:gd name="T8" fmla="*/ 2 w 60"/>
                <a:gd name="T9" fmla="*/ 49 h 87"/>
                <a:gd name="T10" fmla="*/ 49 w 60"/>
                <a:gd name="T11" fmla="*/ 86 h 87"/>
                <a:gd name="T12" fmla="*/ 53 w 60"/>
                <a:gd name="T13" fmla="*/ 87 h 87"/>
                <a:gd name="T14" fmla="*/ 56 w 60"/>
                <a:gd name="T15" fmla="*/ 87 h 87"/>
                <a:gd name="T16" fmla="*/ 60 w 60"/>
                <a:gd name="T17" fmla="*/ 81 h 87"/>
                <a:gd name="T18" fmla="*/ 60 w 60"/>
                <a:gd name="T19" fmla="*/ 7 h 87"/>
                <a:gd name="T20" fmla="*/ 56 w 60"/>
                <a:gd name="T21" fmla="*/ 1 h 87"/>
                <a:gd name="T22" fmla="*/ 47 w 60"/>
                <a:gd name="T23" fmla="*/ 67 h 87"/>
                <a:gd name="T24" fmla="*/ 17 w 60"/>
                <a:gd name="T25" fmla="*/ 44 h 87"/>
                <a:gd name="T26" fmla="*/ 47 w 60"/>
                <a:gd name="T27" fmla="*/ 21 h 87"/>
                <a:gd name="T28" fmla="*/ 47 w 60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87">
                  <a:moveTo>
                    <a:pt x="56" y="1"/>
                  </a:moveTo>
                  <a:cubicBezTo>
                    <a:pt x="54" y="0"/>
                    <a:pt x="51" y="0"/>
                    <a:pt x="49" y="2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40"/>
                    <a:pt x="0" y="42"/>
                    <a:pt x="0" y="44"/>
                  </a:cubicBezTo>
                  <a:cubicBezTo>
                    <a:pt x="0" y="46"/>
                    <a:pt x="1" y="48"/>
                    <a:pt x="2" y="49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50" y="87"/>
                    <a:pt x="52" y="87"/>
                    <a:pt x="53" y="87"/>
                  </a:cubicBezTo>
                  <a:cubicBezTo>
                    <a:pt x="54" y="87"/>
                    <a:pt x="55" y="87"/>
                    <a:pt x="56" y="87"/>
                  </a:cubicBezTo>
                  <a:cubicBezTo>
                    <a:pt x="59" y="86"/>
                    <a:pt x="60" y="83"/>
                    <a:pt x="60" y="81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4"/>
                    <a:pt x="59" y="2"/>
                    <a:pt x="56" y="1"/>
                  </a:cubicBezTo>
                  <a:close/>
                  <a:moveTo>
                    <a:pt x="47" y="67"/>
                  </a:moveTo>
                  <a:cubicBezTo>
                    <a:pt x="17" y="44"/>
                    <a:pt x="17" y="44"/>
                    <a:pt x="17" y="44"/>
                  </a:cubicBezTo>
                  <a:cubicBezTo>
                    <a:pt x="47" y="21"/>
                    <a:pt x="47" y="21"/>
                    <a:pt x="47" y="21"/>
                  </a:cubicBezTo>
                  <a:lnTo>
                    <a:pt x="47" y="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Freeform 183"/>
            <p:cNvSpPr>
              <a:spLocks noEditPoints="1"/>
            </p:cNvSpPr>
            <p:nvPr/>
          </p:nvSpPr>
          <p:spPr bwMode="auto">
            <a:xfrm>
              <a:off x="6554789" y="2447925"/>
              <a:ext cx="88900" cy="128587"/>
            </a:xfrm>
            <a:custGeom>
              <a:avLst/>
              <a:gdLst>
                <a:gd name="T0" fmla="*/ 49 w 60"/>
                <a:gd name="T1" fmla="*/ 2 h 87"/>
                <a:gd name="T2" fmla="*/ 2 w 60"/>
                <a:gd name="T3" fmla="*/ 39 h 87"/>
                <a:gd name="T4" fmla="*/ 0 w 60"/>
                <a:gd name="T5" fmla="*/ 44 h 87"/>
                <a:gd name="T6" fmla="*/ 2 w 60"/>
                <a:gd name="T7" fmla="*/ 49 h 87"/>
                <a:gd name="T8" fmla="*/ 49 w 60"/>
                <a:gd name="T9" fmla="*/ 86 h 87"/>
                <a:gd name="T10" fmla="*/ 54 w 60"/>
                <a:gd name="T11" fmla="*/ 87 h 87"/>
                <a:gd name="T12" fmla="*/ 56 w 60"/>
                <a:gd name="T13" fmla="*/ 87 h 87"/>
                <a:gd name="T14" fmla="*/ 60 w 60"/>
                <a:gd name="T15" fmla="*/ 81 h 87"/>
                <a:gd name="T16" fmla="*/ 60 w 60"/>
                <a:gd name="T17" fmla="*/ 7 h 87"/>
                <a:gd name="T18" fmla="*/ 56 w 60"/>
                <a:gd name="T19" fmla="*/ 1 h 87"/>
                <a:gd name="T20" fmla="*/ 49 w 60"/>
                <a:gd name="T21" fmla="*/ 2 h 87"/>
                <a:gd name="T22" fmla="*/ 47 w 60"/>
                <a:gd name="T23" fmla="*/ 67 h 87"/>
                <a:gd name="T24" fmla="*/ 17 w 60"/>
                <a:gd name="T25" fmla="*/ 44 h 87"/>
                <a:gd name="T26" fmla="*/ 47 w 60"/>
                <a:gd name="T27" fmla="*/ 21 h 87"/>
                <a:gd name="T28" fmla="*/ 47 w 60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87">
                  <a:moveTo>
                    <a:pt x="49" y="2"/>
                  </a:moveTo>
                  <a:cubicBezTo>
                    <a:pt x="2" y="39"/>
                    <a:pt x="2" y="39"/>
                    <a:pt x="2" y="39"/>
                  </a:cubicBezTo>
                  <a:cubicBezTo>
                    <a:pt x="1" y="40"/>
                    <a:pt x="0" y="42"/>
                    <a:pt x="0" y="44"/>
                  </a:cubicBezTo>
                  <a:cubicBezTo>
                    <a:pt x="0" y="46"/>
                    <a:pt x="1" y="48"/>
                    <a:pt x="2" y="49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51" y="87"/>
                    <a:pt x="52" y="87"/>
                    <a:pt x="54" y="87"/>
                  </a:cubicBezTo>
                  <a:cubicBezTo>
                    <a:pt x="55" y="87"/>
                    <a:pt x="56" y="87"/>
                    <a:pt x="56" y="87"/>
                  </a:cubicBezTo>
                  <a:cubicBezTo>
                    <a:pt x="59" y="86"/>
                    <a:pt x="60" y="83"/>
                    <a:pt x="60" y="81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4"/>
                    <a:pt x="59" y="2"/>
                    <a:pt x="56" y="1"/>
                  </a:cubicBezTo>
                  <a:cubicBezTo>
                    <a:pt x="54" y="0"/>
                    <a:pt x="51" y="0"/>
                    <a:pt x="49" y="2"/>
                  </a:cubicBezTo>
                  <a:close/>
                  <a:moveTo>
                    <a:pt x="47" y="67"/>
                  </a:moveTo>
                  <a:cubicBezTo>
                    <a:pt x="17" y="44"/>
                    <a:pt x="17" y="44"/>
                    <a:pt x="17" y="44"/>
                  </a:cubicBezTo>
                  <a:cubicBezTo>
                    <a:pt x="47" y="21"/>
                    <a:pt x="47" y="21"/>
                    <a:pt x="47" y="21"/>
                  </a:cubicBezTo>
                  <a:lnTo>
                    <a:pt x="47" y="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3" name="Freeform 184"/>
            <p:cNvSpPr>
              <a:spLocks/>
            </p:cNvSpPr>
            <p:nvPr/>
          </p:nvSpPr>
          <p:spPr bwMode="auto">
            <a:xfrm>
              <a:off x="6426201" y="2457450"/>
              <a:ext cx="19050" cy="109537"/>
            </a:xfrm>
            <a:custGeom>
              <a:avLst/>
              <a:gdLst>
                <a:gd name="T0" fmla="*/ 6 w 13"/>
                <a:gd name="T1" fmla="*/ 0 h 74"/>
                <a:gd name="T2" fmla="*/ 0 w 13"/>
                <a:gd name="T3" fmla="*/ 7 h 74"/>
                <a:gd name="T4" fmla="*/ 0 w 13"/>
                <a:gd name="T5" fmla="*/ 67 h 74"/>
                <a:gd name="T6" fmla="*/ 6 w 13"/>
                <a:gd name="T7" fmla="*/ 74 h 74"/>
                <a:gd name="T8" fmla="*/ 13 w 13"/>
                <a:gd name="T9" fmla="*/ 67 h 74"/>
                <a:gd name="T10" fmla="*/ 13 w 13"/>
                <a:gd name="T11" fmla="*/ 7 h 74"/>
                <a:gd name="T12" fmla="*/ 6 w 13"/>
                <a:gd name="T1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1"/>
                    <a:pt x="3" y="74"/>
                    <a:pt x="6" y="74"/>
                  </a:cubicBezTo>
                  <a:cubicBezTo>
                    <a:pt x="10" y="74"/>
                    <a:pt x="13" y="71"/>
                    <a:pt x="13" y="6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2" name="Group 251"/>
          <p:cNvGrpSpPr/>
          <p:nvPr/>
        </p:nvGrpSpPr>
        <p:grpSpPr>
          <a:xfrm>
            <a:off x="6865939" y="1953282"/>
            <a:ext cx="317500" cy="317500"/>
            <a:chOff x="6865939" y="2352675"/>
            <a:chExt cx="317500" cy="317500"/>
          </a:xfrm>
          <a:solidFill>
            <a:schemeClr val="tx2"/>
          </a:solidFill>
        </p:grpSpPr>
        <p:sp>
          <p:nvSpPr>
            <p:cNvPr id="214" name="Freeform 185"/>
            <p:cNvSpPr>
              <a:spLocks noEditPoints="1"/>
            </p:cNvSpPr>
            <p:nvPr/>
          </p:nvSpPr>
          <p:spPr bwMode="auto">
            <a:xfrm>
              <a:off x="6865939" y="2352675"/>
              <a:ext cx="317500" cy="317500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8 w 215"/>
                <a:gd name="T9" fmla="*/ 215 h 215"/>
                <a:gd name="T10" fmla="*/ 183 w 215"/>
                <a:gd name="T11" fmla="*/ 184 h 215"/>
                <a:gd name="T12" fmla="*/ 215 w 215"/>
                <a:gd name="T13" fmla="*/ 108 h 215"/>
                <a:gd name="T14" fmla="*/ 183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1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7"/>
                    <a:pt x="11" y="163"/>
                    <a:pt x="32" y="184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4" y="163"/>
                    <a:pt x="215" y="137"/>
                    <a:pt x="215" y="108"/>
                  </a:cubicBezTo>
                  <a:cubicBezTo>
                    <a:pt x="215" y="79"/>
                    <a:pt x="204" y="52"/>
                    <a:pt x="183" y="32"/>
                  </a:cubicBezTo>
                  <a:cubicBezTo>
                    <a:pt x="163" y="12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2" y="202"/>
                    <a:pt x="59" y="192"/>
                    <a:pt x="41" y="174"/>
                  </a:cubicBezTo>
                  <a:cubicBezTo>
                    <a:pt x="23" y="156"/>
                    <a:pt x="14" y="133"/>
                    <a:pt x="14" y="108"/>
                  </a:cubicBezTo>
                  <a:cubicBezTo>
                    <a:pt x="14" y="83"/>
                    <a:pt x="23" y="59"/>
                    <a:pt x="41" y="41"/>
                  </a:cubicBezTo>
                  <a:cubicBezTo>
                    <a:pt x="59" y="24"/>
                    <a:pt x="82" y="14"/>
                    <a:pt x="108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1" y="83"/>
                    <a:pt x="201" y="108"/>
                  </a:cubicBezTo>
                  <a:cubicBezTo>
                    <a:pt x="201" y="133"/>
                    <a:pt x="192" y="156"/>
                    <a:pt x="174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Freeform 186"/>
            <p:cNvSpPr>
              <a:spLocks noEditPoints="1"/>
            </p:cNvSpPr>
            <p:nvPr/>
          </p:nvSpPr>
          <p:spPr bwMode="auto">
            <a:xfrm>
              <a:off x="6924676" y="2447925"/>
              <a:ext cx="90488" cy="128587"/>
            </a:xfrm>
            <a:custGeom>
              <a:avLst/>
              <a:gdLst>
                <a:gd name="T0" fmla="*/ 57 w 61"/>
                <a:gd name="T1" fmla="*/ 1 h 87"/>
                <a:gd name="T2" fmla="*/ 50 w 61"/>
                <a:gd name="T3" fmla="*/ 2 h 87"/>
                <a:gd name="T4" fmla="*/ 3 w 61"/>
                <a:gd name="T5" fmla="*/ 39 h 87"/>
                <a:gd name="T6" fmla="*/ 0 w 61"/>
                <a:gd name="T7" fmla="*/ 44 h 87"/>
                <a:gd name="T8" fmla="*/ 3 w 61"/>
                <a:gd name="T9" fmla="*/ 49 h 87"/>
                <a:gd name="T10" fmla="*/ 50 w 61"/>
                <a:gd name="T11" fmla="*/ 86 h 87"/>
                <a:gd name="T12" fmla="*/ 54 w 61"/>
                <a:gd name="T13" fmla="*/ 87 h 87"/>
                <a:gd name="T14" fmla="*/ 57 w 61"/>
                <a:gd name="T15" fmla="*/ 87 h 87"/>
                <a:gd name="T16" fmla="*/ 61 w 61"/>
                <a:gd name="T17" fmla="*/ 81 h 87"/>
                <a:gd name="T18" fmla="*/ 61 w 61"/>
                <a:gd name="T19" fmla="*/ 7 h 87"/>
                <a:gd name="T20" fmla="*/ 57 w 61"/>
                <a:gd name="T21" fmla="*/ 1 h 87"/>
                <a:gd name="T22" fmla="*/ 47 w 61"/>
                <a:gd name="T23" fmla="*/ 67 h 87"/>
                <a:gd name="T24" fmla="*/ 18 w 61"/>
                <a:gd name="T25" fmla="*/ 44 h 87"/>
                <a:gd name="T26" fmla="*/ 47 w 61"/>
                <a:gd name="T27" fmla="*/ 21 h 87"/>
                <a:gd name="T28" fmla="*/ 47 w 61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87">
                  <a:moveTo>
                    <a:pt x="57" y="1"/>
                  </a:moveTo>
                  <a:cubicBezTo>
                    <a:pt x="55" y="0"/>
                    <a:pt x="52" y="0"/>
                    <a:pt x="50" y="2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1" y="40"/>
                    <a:pt x="0" y="42"/>
                    <a:pt x="0" y="44"/>
                  </a:cubicBezTo>
                  <a:cubicBezTo>
                    <a:pt x="0" y="46"/>
                    <a:pt x="1" y="48"/>
                    <a:pt x="3" y="49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7"/>
                    <a:pt x="53" y="87"/>
                    <a:pt x="54" y="87"/>
                  </a:cubicBezTo>
                  <a:cubicBezTo>
                    <a:pt x="55" y="87"/>
                    <a:pt x="56" y="87"/>
                    <a:pt x="57" y="87"/>
                  </a:cubicBezTo>
                  <a:cubicBezTo>
                    <a:pt x="59" y="86"/>
                    <a:pt x="61" y="83"/>
                    <a:pt x="61" y="81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4"/>
                    <a:pt x="59" y="2"/>
                    <a:pt x="57" y="1"/>
                  </a:cubicBezTo>
                  <a:close/>
                  <a:moveTo>
                    <a:pt x="47" y="67"/>
                  </a:moveTo>
                  <a:cubicBezTo>
                    <a:pt x="18" y="44"/>
                    <a:pt x="18" y="44"/>
                    <a:pt x="18" y="44"/>
                  </a:cubicBezTo>
                  <a:cubicBezTo>
                    <a:pt x="47" y="21"/>
                    <a:pt x="47" y="21"/>
                    <a:pt x="47" y="21"/>
                  </a:cubicBezTo>
                  <a:lnTo>
                    <a:pt x="47" y="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Freeform 187"/>
            <p:cNvSpPr>
              <a:spLocks noEditPoints="1"/>
            </p:cNvSpPr>
            <p:nvPr/>
          </p:nvSpPr>
          <p:spPr bwMode="auto">
            <a:xfrm>
              <a:off x="7026276" y="2447925"/>
              <a:ext cx="87313" cy="128587"/>
            </a:xfrm>
            <a:custGeom>
              <a:avLst/>
              <a:gdLst>
                <a:gd name="T0" fmla="*/ 56 w 60"/>
                <a:gd name="T1" fmla="*/ 1 h 87"/>
                <a:gd name="T2" fmla="*/ 49 w 60"/>
                <a:gd name="T3" fmla="*/ 2 h 87"/>
                <a:gd name="T4" fmla="*/ 2 w 60"/>
                <a:gd name="T5" fmla="*/ 39 h 87"/>
                <a:gd name="T6" fmla="*/ 0 w 60"/>
                <a:gd name="T7" fmla="*/ 44 h 87"/>
                <a:gd name="T8" fmla="*/ 2 w 60"/>
                <a:gd name="T9" fmla="*/ 49 h 87"/>
                <a:gd name="T10" fmla="*/ 49 w 60"/>
                <a:gd name="T11" fmla="*/ 86 h 87"/>
                <a:gd name="T12" fmla="*/ 53 w 60"/>
                <a:gd name="T13" fmla="*/ 87 h 87"/>
                <a:gd name="T14" fmla="*/ 56 w 60"/>
                <a:gd name="T15" fmla="*/ 87 h 87"/>
                <a:gd name="T16" fmla="*/ 60 w 60"/>
                <a:gd name="T17" fmla="*/ 81 h 87"/>
                <a:gd name="T18" fmla="*/ 60 w 60"/>
                <a:gd name="T19" fmla="*/ 7 h 87"/>
                <a:gd name="T20" fmla="*/ 56 w 60"/>
                <a:gd name="T21" fmla="*/ 1 h 87"/>
                <a:gd name="T22" fmla="*/ 47 w 60"/>
                <a:gd name="T23" fmla="*/ 67 h 87"/>
                <a:gd name="T24" fmla="*/ 17 w 60"/>
                <a:gd name="T25" fmla="*/ 44 h 87"/>
                <a:gd name="T26" fmla="*/ 47 w 60"/>
                <a:gd name="T27" fmla="*/ 21 h 87"/>
                <a:gd name="T28" fmla="*/ 47 w 60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87">
                  <a:moveTo>
                    <a:pt x="56" y="1"/>
                  </a:moveTo>
                  <a:cubicBezTo>
                    <a:pt x="54" y="0"/>
                    <a:pt x="51" y="0"/>
                    <a:pt x="49" y="2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0" y="40"/>
                    <a:pt x="0" y="42"/>
                    <a:pt x="0" y="44"/>
                  </a:cubicBezTo>
                  <a:cubicBezTo>
                    <a:pt x="0" y="46"/>
                    <a:pt x="0" y="48"/>
                    <a:pt x="2" y="49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50" y="87"/>
                    <a:pt x="52" y="87"/>
                    <a:pt x="53" y="87"/>
                  </a:cubicBezTo>
                  <a:cubicBezTo>
                    <a:pt x="54" y="87"/>
                    <a:pt x="55" y="87"/>
                    <a:pt x="56" y="87"/>
                  </a:cubicBezTo>
                  <a:cubicBezTo>
                    <a:pt x="58" y="86"/>
                    <a:pt x="60" y="83"/>
                    <a:pt x="60" y="81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4"/>
                    <a:pt x="58" y="2"/>
                    <a:pt x="56" y="1"/>
                  </a:cubicBezTo>
                  <a:close/>
                  <a:moveTo>
                    <a:pt x="47" y="67"/>
                  </a:moveTo>
                  <a:cubicBezTo>
                    <a:pt x="17" y="44"/>
                    <a:pt x="17" y="44"/>
                    <a:pt x="17" y="44"/>
                  </a:cubicBezTo>
                  <a:cubicBezTo>
                    <a:pt x="47" y="21"/>
                    <a:pt x="47" y="21"/>
                    <a:pt x="47" y="21"/>
                  </a:cubicBezTo>
                  <a:lnTo>
                    <a:pt x="47" y="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51" name="Group 250"/>
          <p:cNvGrpSpPr/>
          <p:nvPr/>
        </p:nvGrpSpPr>
        <p:grpSpPr>
          <a:xfrm>
            <a:off x="7356476" y="1953282"/>
            <a:ext cx="317500" cy="317500"/>
            <a:chOff x="7356476" y="2352675"/>
            <a:chExt cx="317500" cy="317500"/>
          </a:xfrm>
          <a:solidFill>
            <a:schemeClr val="tx2"/>
          </a:solidFill>
        </p:grpSpPr>
        <p:sp>
          <p:nvSpPr>
            <p:cNvPr id="217" name="Freeform 188"/>
            <p:cNvSpPr>
              <a:spLocks noEditPoints="1"/>
            </p:cNvSpPr>
            <p:nvPr/>
          </p:nvSpPr>
          <p:spPr bwMode="auto">
            <a:xfrm>
              <a:off x="7356476" y="2352675"/>
              <a:ext cx="317500" cy="317500"/>
            </a:xfrm>
            <a:custGeom>
              <a:avLst/>
              <a:gdLst>
                <a:gd name="T0" fmla="*/ 108 w 215"/>
                <a:gd name="T1" fmla="*/ 0 h 215"/>
                <a:gd name="T2" fmla="*/ 32 w 215"/>
                <a:gd name="T3" fmla="*/ 32 h 215"/>
                <a:gd name="T4" fmla="*/ 0 w 215"/>
                <a:gd name="T5" fmla="*/ 108 h 215"/>
                <a:gd name="T6" fmla="*/ 32 w 215"/>
                <a:gd name="T7" fmla="*/ 184 h 215"/>
                <a:gd name="T8" fmla="*/ 108 w 215"/>
                <a:gd name="T9" fmla="*/ 215 h 215"/>
                <a:gd name="T10" fmla="*/ 184 w 215"/>
                <a:gd name="T11" fmla="*/ 184 h 215"/>
                <a:gd name="T12" fmla="*/ 215 w 215"/>
                <a:gd name="T13" fmla="*/ 108 h 215"/>
                <a:gd name="T14" fmla="*/ 184 w 215"/>
                <a:gd name="T15" fmla="*/ 32 h 215"/>
                <a:gd name="T16" fmla="*/ 108 w 215"/>
                <a:gd name="T17" fmla="*/ 0 h 215"/>
                <a:gd name="T18" fmla="*/ 174 w 215"/>
                <a:gd name="T19" fmla="*/ 174 h 215"/>
                <a:gd name="T20" fmla="*/ 108 w 215"/>
                <a:gd name="T21" fmla="*/ 202 h 215"/>
                <a:gd name="T22" fmla="*/ 41 w 215"/>
                <a:gd name="T23" fmla="*/ 174 h 215"/>
                <a:gd name="T24" fmla="*/ 14 w 215"/>
                <a:gd name="T25" fmla="*/ 108 h 215"/>
                <a:gd name="T26" fmla="*/ 41 w 215"/>
                <a:gd name="T27" fmla="*/ 41 h 215"/>
                <a:gd name="T28" fmla="*/ 108 w 215"/>
                <a:gd name="T29" fmla="*/ 14 h 215"/>
                <a:gd name="T30" fmla="*/ 174 w 215"/>
                <a:gd name="T31" fmla="*/ 41 h 215"/>
                <a:gd name="T32" fmla="*/ 202 w 215"/>
                <a:gd name="T33" fmla="*/ 108 h 215"/>
                <a:gd name="T34" fmla="*/ 174 w 215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15">
                  <a:moveTo>
                    <a:pt x="108" y="0"/>
                  </a:moveTo>
                  <a:cubicBezTo>
                    <a:pt x="79" y="0"/>
                    <a:pt x="52" y="12"/>
                    <a:pt x="32" y="32"/>
                  </a:cubicBezTo>
                  <a:cubicBezTo>
                    <a:pt x="12" y="52"/>
                    <a:pt x="0" y="79"/>
                    <a:pt x="0" y="108"/>
                  </a:cubicBezTo>
                  <a:cubicBezTo>
                    <a:pt x="0" y="137"/>
                    <a:pt x="12" y="163"/>
                    <a:pt x="32" y="184"/>
                  </a:cubicBezTo>
                  <a:cubicBezTo>
                    <a:pt x="52" y="204"/>
                    <a:pt x="79" y="215"/>
                    <a:pt x="108" y="215"/>
                  </a:cubicBezTo>
                  <a:cubicBezTo>
                    <a:pt x="136" y="215"/>
                    <a:pt x="163" y="204"/>
                    <a:pt x="184" y="184"/>
                  </a:cubicBezTo>
                  <a:cubicBezTo>
                    <a:pt x="204" y="163"/>
                    <a:pt x="215" y="137"/>
                    <a:pt x="215" y="108"/>
                  </a:cubicBezTo>
                  <a:cubicBezTo>
                    <a:pt x="215" y="79"/>
                    <a:pt x="204" y="52"/>
                    <a:pt x="184" y="32"/>
                  </a:cubicBezTo>
                  <a:cubicBezTo>
                    <a:pt x="163" y="12"/>
                    <a:pt x="136" y="0"/>
                    <a:pt x="108" y="0"/>
                  </a:cubicBezTo>
                  <a:close/>
                  <a:moveTo>
                    <a:pt x="174" y="174"/>
                  </a:moveTo>
                  <a:cubicBezTo>
                    <a:pt x="156" y="192"/>
                    <a:pt x="133" y="202"/>
                    <a:pt x="108" y="202"/>
                  </a:cubicBezTo>
                  <a:cubicBezTo>
                    <a:pt x="83" y="202"/>
                    <a:pt x="59" y="192"/>
                    <a:pt x="41" y="174"/>
                  </a:cubicBezTo>
                  <a:cubicBezTo>
                    <a:pt x="24" y="156"/>
                    <a:pt x="14" y="133"/>
                    <a:pt x="14" y="108"/>
                  </a:cubicBezTo>
                  <a:cubicBezTo>
                    <a:pt x="14" y="83"/>
                    <a:pt x="24" y="59"/>
                    <a:pt x="41" y="41"/>
                  </a:cubicBezTo>
                  <a:cubicBezTo>
                    <a:pt x="59" y="24"/>
                    <a:pt x="83" y="14"/>
                    <a:pt x="108" y="14"/>
                  </a:cubicBezTo>
                  <a:cubicBezTo>
                    <a:pt x="133" y="14"/>
                    <a:pt x="156" y="24"/>
                    <a:pt x="174" y="41"/>
                  </a:cubicBezTo>
                  <a:cubicBezTo>
                    <a:pt x="192" y="59"/>
                    <a:pt x="202" y="83"/>
                    <a:pt x="202" y="108"/>
                  </a:cubicBezTo>
                  <a:cubicBezTo>
                    <a:pt x="202" y="133"/>
                    <a:pt x="192" y="156"/>
                    <a:pt x="174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8" name="Freeform 189"/>
            <p:cNvSpPr>
              <a:spLocks noEditPoints="1"/>
            </p:cNvSpPr>
            <p:nvPr/>
          </p:nvSpPr>
          <p:spPr bwMode="auto">
            <a:xfrm>
              <a:off x="7480301" y="2447925"/>
              <a:ext cx="90488" cy="128587"/>
            </a:xfrm>
            <a:custGeom>
              <a:avLst/>
              <a:gdLst>
                <a:gd name="T0" fmla="*/ 58 w 61"/>
                <a:gd name="T1" fmla="*/ 39 h 87"/>
                <a:gd name="T2" fmla="*/ 11 w 61"/>
                <a:gd name="T3" fmla="*/ 2 h 87"/>
                <a:gd name="T4" fmla="*/ 4 w 61"/>
                <a:gd name="T5" fmla="*/ 1 h 87"/>
                <a:gd name="T6" fmla="*/ 0 w 61"/>
                <a:gd name="T7" fmla="*/ 7 h 87"/>
                <a:gd name="T8" fmla="*/ 0 w 61"/>
                <a:gd name="T9" fmla="*/ 81 h 87"/>
                <a:gd name="T10" fmla="*/ 4 w 61"/>
                <a:gd name="T11" fmla="*/ 87 h 87"/>
                <a:gd name="T12" fmla="*/ 7 w 61"/>
                <a:gd name="T13" fmla="*/ 87 h 87"/>
                <a:gd name="T14" fmla="*/ 11 w 61"/>
                <a:gd name="T15" fmla="*/ 86 h 87"/>
                <a:gd name="T16" fmla="*/ 58 w 61"/>
                <a:gd name="T17" fmla="*/ 49 h 87"/>
                <a:gd name="T18" fmla="*/ 61 w 61"/>
                <a:gd name="T19" fmla="*/ 44 h 87"/>
                <a:gd name="T20" fmla="*/ 58 w 61"/>
                <a:gd name="T21" fmla="*/ 39 h 87"/>
                <a:gd name="T22" fmla="*/ 14 w 61"/>
                <a:gd name="T23" fmla="*/ 67 h 87"/>
                <a:gd name="T24" fmla="*/ 14 w 61"/>
                <a:gd name="T25" fmla="*/ 21 h 87"/>
                <a:gd name="T26" fmla="*/ 43 w 61"/>
                <a:gd name="T27" fmla="*/ 44 h 87"/>
                <a:gd name="T28" fmla="*/ 14 w 61"/>
                <a:gd name="T29" fmla="*/ 6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87">
                  <a:moveTo>
                    <a:pt x="58" y="39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9" y="0"/>
                    <a:pt x="6" y="0"/>
                    <a:pt x="4" y="1"/>
                  </a:cubicBezTo>
                  <a:cubicBezTo>
                    <a:pt x="2" y="2"/>
                    <a:pt x="0" y="4"/>
                    <a:pt x="0" y="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3"/>
                    <a:pt x="2" y="86"/>
                    <a:pt x="4" y="87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8" y="87"/>
                    <a:pt x="10" y="87"/>
                    <a:pt x="11" y="86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60" y="48"/>
                    <a:pt x="61" y="46"/>
                    <a:pt x="61" y="44"/>
                  </a:cubicBezTo>
                  <a:cubicBezTo>
                    <a:pt x="61" y="42"/>
                    <a:pt x="60" y="40"/>
                    <a:pt x="58" y="39"/>
                  </a:cubicBezTo>
                  <a:close/>
                  <a:moveTo>
                    <a:pt x="14" y="67"/>
                  </a:moveTo>
                  <a:cubicBezTo>
                    <a:pt x="14" y="21"/>
                    <a:pt x="14" y="21"/>
                    <a:pt x="14" y="21"/>
                  </a:cubicBezTo>
                  <a:cubicBezTo>
                    <a:pt x="43" y="44"/>
                    <a:pt x="43" y="44"/>
                    <a:pt x="43" y="44"/>
                  </a:cubicBezTo>
                  <a:lnTo>
                    <a:pt x="14" y="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19" name="Freeform 190"/>
          <p:cNvSpPr>
            <a:spLocks noEditPoints="1"/>
          </p:cNvSpPr>
          <p:nvPr/>
        </p:nvSpPr>
        <p:spPr bwMode="auto">
          <a:xfrm>
            <a:off x="7356476" y="972207"/>
            <a:ext cx="317500" cy="317500"/>
          </a:xfrm>
          <a:custGeom>
            <a:avLst/>
            <a:gdLst>
              <a:gd name="T0" fmla="*/ 41 w 215"/>
              <a:gd name="T1" fmla="*/ 181 h 215"/>
              <a:gd name="T2" fmla="*/ 72 w 215"/>
              <a:gd name="T3" fmla="*/ 166 h 215"/>
              <a:gd name="T4" fmla="*/ 128 w 215"/>
              <a:gd name="T5" fmla="*/ 186 h 215"/>
              <a:gd name="T6" fmla="*/ 161 w 215"/>
              <a:gd name="T7" fmla="*/ 215 h 215"/>
              <a:gd name="T8" fmla="*/ 195 w 215"/>
              <a:gd name="T9" fmla="*/ 181 h 215"/>
              <a:gd name="T10" fmla="*/ 161 w 215"/>
              <a:gd name="T11" fmla="*/ 148 h 215"/>
              <a:gd name="T12" fmla="*/ 129 w 215"/>
              <a:gd name="T13" fmla="*/ 172 h 215"/>
              <a:gd name="T14" fmla="*/ 79 w 215"/>
              <a:gd name="T15" fmla="*/ 154 h 215"/>
              <a:gd name="T16" fmla="*/ 81 w 215"/>
              <a:gd name="T17" fmla="*/ 141 h 215"/>
              <a:gd name="T18" fmla="*/ 74 w 215"/>
              <a:gd name="T19" fmla="*/ 118 h 215"/>
              <a:gd name="T20" fmla="*/ 136 w 215"/>
              <a:gd name="T21" fmla="*/ 81 h 215"/>
              <a:gd name="T22" fmla="*/ 168 w 215"/>
              <a:gd name="T23" fmla="*/ 94 h 215"/>
              <a:gd name="T24" fmla="*/ 215 w 215"/>
              <a:gd name="T25" fmla="*/ 47 h 215"/>
              <a:gd name="T26" fmla="*/ 168 w 215"/>
              <a:gd name="T27" fmla="*/ 0 h 215"/>
              <a:gd name="T28" fmla="*/ 121 w 215"/>
              <a:gd name="T29" fmla="*/ 47 h 215"/>
              <a:gd name="T30" fmla="*/ 127 w 215"/>
              <a:gd name="T31" fmla="*/ 71 h 215"/>
              <a:gd name="T32" fmla="*/ 64 w 215"/>
              <a:gd name="T33" fmla="*/ 108 h 215"/>
              <a:gd name="T34" fmla="*/ 41 w 215"/>
              <a:gd name="T35" fmla="*/ 101 h 215"/>
              <a:gd name="T36" fmla="*/ 0 w 215"/>
              <a:gd name="T37" fmla="*/ 141 h 215"/>
              <a:gd name="T38" fmla="*/ 41 w 215"/>
              <a:gd name="T39" fmla="*/ 181 h 215"/>
              <a:gd name="T40" fmla="*/ 161 w 215"/>
              <a:gd name="T41" fmla="*/ 161 h 215"/>
              <a:gd name="T42" fmla="*/ 181 w 215"/>
              <a:gd name="T43" fmla="*/ 181 h 215"/>
              <a:gd name="T44" fmla="*/ 161 w 215"/>
              <a:gd name="T45" fmla="*/ 202 h 215"/>
              <a:gd name="T46" fmla="*/ 141 w 215"/>
              <a:gd name="T47" fmla="*/ 181 h 215"/>
              <a:gd name="T48" fmla="*/ 161 w 215"/>
              <a:gd name="T49" fmla="*/ 161 h 215"/>
              <a:gd name="T50" fmla="*/ 168 w 215"/>
              <a:gd name="T51" fmla="*/ 14 h 215"/>
              <a:gd name="T52" fmla="*/ 202 w 215"/>
              <a:gd name="T53" fmla="*/ 47 h 215"/>
              <a:gd name="T54" fmla="*/ 168 w 215"/>
              <a:gd name="T55" fmla="*/ 81 h 215"/>
              <a:gd name="T56" fmla="*/ 135 w 215"/>
              <a:gd name="T57" fmla="*/ 47 h 215"/>
              <a:gd name="T58" fmla="*/ 168 w 215"/>
              <a:gd name="T59" fmla="*/ 14 h 215"/>
              <a:gd name="T60" fmla="*/ 41 w 215"/>
              <a:gd name="T61" fmla="*/ 114 h 215"/>
              <a:gd name="T62" fmla="*/ 67 w 215"/>
              <a:gd name="T63" fmla="*/ 141 h 215"/>
              <a:gd name="T64" fmla="*/ 41 w 215"/>
              <a:gd name="T65" fmla="*/ 168 h 215"/>
              <a:gd name="T66" fmla="*/ 14 w 215"/>
              <a:gd name="T67" fmla="*/ 141 h 215"/>
              <a:gd name="T68" fmla="*/ 41 w 215"/>
              <a:gd name="T69" fmla="*/ 11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15" h="215">
                <a:moveTo>
                  <a:pt x="41" y="181"/>
                </a:moveTo>
                <a:cubicBezTo>
                  <a:pt x="54" y="181"/>
                  <a:pt x="65" y="175"/>
                  <a:pt x="72" y="166"/>
                </a:cubicBezTo>
                <a:cubicBezTo>
                  <a:pt x="128" y="186"/>
                  <a:pt x="128" y="186"/>
                  <a:pt x="128" y="186"/>
                </a:cubicBezTo>
                <a:cubicBezTo>
                  <a:pt x="131" y="202"/>
                  <a:pt x="144" y="215"/>
                  <a:pt x="161" y="215"/>
                </a:cubicBezTo>
                <a:cubicBezTo>
                  <a:pt x="180" y="215"/>
                  <a:pt x="195" y="200"/>
                  <a:pt x="195" y="181"/>
                </a:cubicBezTo>
                <a:cubicBezTo>
                  <a:pt x="195" y="163"/>
                  <a:pt x="180" y="148"/>
                  <a:pt x="161" y="148"/>
                </a:cubicBezTo>
                <a:cubicBezTo>
                  <a:pt x="146" y="148"/>
                  <a:pt x="133" y="158"/>
                  <a:pt x="129" y="172"/>
                </a:cubicBezTo>
                <a:cubicBezTo>
                  <a:pt x="79" y="154"/>
                  <a:pt x="79" y="154"/>
                  <a:pt x="79" y="154"/>
                </a:cubicBezTo>
                <a:cubicBezTo>
                  <a:pt x="80" y="150"/>
                  <a:pt x="81" y="146"/>
                  <a:pt x="81" y="141"/>
                </a:cubicBezTo>
                <a:cubicBezTo>
                  <a:pt x="81" y="133"/>
                  <a:pt x="78" y="125"/>
                  <a:pt x="74" y="118"/>
                </a:cubicBezTo>
                <a:cubicBezTo>
                  <a:pt x="136" y="81"/>
                  <a:pt x="136" y="81"/>
                  <a:pt x="136" y="81"/>
                </a:cubicBezTo>
                <a:cubicBezTo>
                  <a:pt x="144" y="89"/>
                  <a:pt x="156" y="94"/>
                  <a:pt x="168" y="94"/>
                </a:cubicBezTo>
                <a:cubicBezTo>
                  <a:pt x="194" y="94"/>
                  <a:pt x="215" y="73"/>
                  <a:pt x="215" y="47"/>
                </a:cubicBezTo>
                <a:cubicBezTo>
                  <a:pt x="215" y="21"/>
                  <a:pt x="194" y="0"/>
                  <a:pt x="168" y="0"/>
                </a:cubicBezTo>
                <a:cubicBezTo>
                  <a:pt x="142" y="0"/>
                  <a:pt x="121" y="21"/>
                  <a:pt x="121" y="47"/>
                </a:cubicBezTo>
                <a:cubicBezTo>
                  <a:pt x="121" y="56"/>
                  <a:pt x="123" y="64"/>
                  <a:pt x="127" y="71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57" y="104"/>
                  <a:pt x="49" y="101"/>
                  <a:pt x="41" y="101"/>
                </a:cubicBezTo>
                <a:cubicBezTo>
                  <a:pt x="18" y="101"/>
                  <a:pt x="0" y="119"/>
                  <a:pt x="0" y="141"/>
                </a:cubicBezTo>
                <a:cubicBezTo>
                  <a:pt x="0" y="163"/>
                  <a:pt x="18" y="181"/>
                  <a:pt x="41" y="181"/>
                </a:cubicBezTo>
                <a:close/>
                <a:moveTo>
                  <a:pt x="161" y="161"/>
                </a:moveTo>
                <a:cubicBezTo>
                  <a:pt x="172" y="161"/>
                  <a:pt x="181" y="170"/>
                  <a:pt x="181" y="181"/>
                </a:cubicBezTo>
                <a:cubicBezTo>
                  <a:pt x="181" y="192"/>
                  <a:pt x="172" y="202"/>
                  <a:pt x="161" y="202"/>
                </a:cubicBezTo>
                <a:cubicBezTo>
                  <a:pt x="150" y="202"/>
                  <a:pt x="141" y="192"/>
                  <a:pt x="141" y="181"/>
                </a:cubicBezTo>
                <a:cubicBezTo>
                  <a:pt x="141" y="170"/>
                  <a:pt x="150" y="161"/>
                  <a:pt x="161" y="161"/>
                </a:cubicBezTo>
                <a:close/>
                <a:moveTo>
                  <a:pt x="168" y="14"/>
                </a:moveTo>
                <a:cubicBezTo>
                  <a:pt x="187" y="14"/>
                  <a:pt x="202" y="29"/>
                  <a:pt x="202" y="47"/>
                </a:cubicBezTo>
                <a:cubicBezTo>
                  <a:pt x="202" y="66"/>
                  <a:pt x="187" y="81"/>
                  <a:pt x="168" y="81"/>
                </a:cubicBezTo>
                <a:cubicBezTo>
                  <a:pt x="150" y="81"/>
                  <a:pt x="135" y="66"/>
                  <a:pt x="135" y="47"/>
                </a:cubicBezTo>
                <a:cubicBezTo>
                  <a:pt x="135" y="29"/>
                  <a:pt x="150" y="14"/>
                  <a:pt x="168" y="14"/>
                </a:cubicBezTo>
                <a:close/>
                <a:moveTo>
                  <a:pt x="41" y="114"/>
                </a:moveTo>
                <a:cubicBezTo>
                  <a:pt x="55" y="114"/>
                  <a:pt x="67" y="126"/>
                  <a:pt x="67" y="141"/>
                </a:cubicBezTo>
                <a:cubicBezTo>
                  <a:pt x="67" y="156"/>
                  <a:pt x="55" y="168"/>
                  <a:pt x="41" y="168"/>
                </a:cubicBezTo>
                <a:cubicBezTo>
                  <a:pt x="26" y="168"/>
                  <a:pt x="14" y="156"/>
                  <a:pt x="14" y="141"/>
                </a:cubicBezTo>
                <a:cubicBezTo>
                  <a:pt x="14" y="126"/>
                  <a:pt x="26" y="114"/>
                  <a:pt x="41" y="1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45" name="Group 244"/>
          <p:cNvGrpSpPr/>
          <p:nvPr/>
        </p:nvGrpSpPr>
        <p:grpSpPr>
          <a:xfrm>
            <a:off x="3433764" y="1483382"/>
            <a:ext cx="317500" cy="277812"/>
            <a:chOff x="3433764" y="1882775"/>
            <a:chExt cx="317500" cy="277812"/>
          </a:xfrm>
          <a:solidFill>
            <a:schemeClr val="tx2"/>
          </a:solidFill>
        </p:grpSpPr>
        <p:sp>
          <p:nvSpPr>
            <p:cNvPr id="220" name="Freeform 191"/>
            <p:cNvSpPr>
              <a:spLocks/>
            </p:cNvSpPr>
            <p:nvPr/>
          </p:nvSpPr>
          <p:spPr bwMode="auto">
            <a:xfrm>
              <a:off x="3543301" y="1979612"/>
              <a:ext cx="100013" cy="180975"/>
            </a:xfrm>
            <a:custGeom>
              <a:avLst/>
              <a:gdLst>
                <a:gd name="T0" fmla="*/ 34 w 68"/>
                <a:gd name="T1" fmla="*/ 122 h 122"/>
                <a:gd name="T2" fmla="*/ 40 w 68"/>
                <a:gd name="T3" fmla="*/ 115 h 122"/>
                <a:gd name="T4" fmla="*/ 40 w 68"/>
                <a:gd name="T5" fmla="*/ 24 h 122"/>
                <a:gd name="T6" fmla="*/ 56 w 68"/>
                <a:gd name="T7" fmla="*/ 39 h 122"/>
                <a:gd name="T8" fmla="*/ 61 w 68"/>
                <a:gd name="T9" fmla="*/ 41 h 122"/>
                <a:gd name="T10" fmla="*/ 65 w 68"/>
                <a:gd name="T11" fmla="*/ 39 h 122"/>
                <a:gd name="T12" fmla="*/ 65 w 68"/>
                <a:gd name="T13" fmla="*/ 30 h 122"/>
                <a:gd name="T14" fmla="*/ 38 w 68"/>
                <a:gd name="T15" fmla="*/ 3 h 122"/>
                <a:gd name="T16" fmla="*/ 29 w 68"/>
                <a:gd name="T17" fmla="*/ 3 h 122"/>
                <a:gd name="T18" fmla="*/ 2 w 68"/>
                <a:gd name="T19" fmla="*/ 30 h 122"/>
                <a:gd name="T20" fmla="*/ 2 w 68"/>
                <a:gd name="T21" fmla="*/ 39 h 122"/>
                <a:gd name="T22" fmla="*/ 12 w 68"/>
                <a:gd name="T23" fmla="*/ 39 h 122"/>
                <a:gd name="T24" fmla="*/ 27 w 68"/>
                <a:gd name="T25" fmla="*/ 24 h 122"/>
                <a:gd name="T26" fmla="*/ 27 w 68"/>
                <a:gd name="T27" fmla="*/ 115 h 122"/>
                <a:gd name="T28" fmla="*/ 34 w 68"/>
                <a:gd name="T2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22">
                  <a:moveTo>
                    <a:pt x="34" y="122"/>
                  </a:moveTo>
                  <a:cubicBezTo>
                    <a:pt x="37" y="122"/>
                    <a:pt x="40" y="119"/>
                    <a:pt x="40" y="115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7" y="40"/>
                    <a:pt x="59" y="41"/>
                    <a:pt x="61" y="41"/>
                  </a:cubicBezTo>
                  <a:cubicBezTo>
                    <a:pt x="62" y="41"/>
                    <a:pt x="64" y="40"/>
                    <a:pt x="65" y="39"/>
                  </a:cubicBezTo>
                  <a:cubicBezTo>
                    <a:pt x="68" y="37"/>
                    <a:pt x="68" y="32"/>
                    <a:pt x="65" y="3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6" y="0"/>
                    <a:pt x="32" y="0"/>
                    <a:pt x="29" y="3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32"/>
                    <a:pt x="0" y="37"/>
                    <a:pt x="2" y="39"/>
                  </a:cubicBezTo>
                  <a:cubicBezTo>
                    <a:pt x="5" y="42"/>
                    <a:pt x="9" y="42"/>
                    <a:pt x="12" y="39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9"/>
                    <a:pt x="30" y="122"/>
                    <a:pt x="34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Freeform 192"/>
            <p:cNvSpPr>
              <a:spLocks/>
            </p:cNvSpPr>
            <p:nvPr/>
          </p:nvSpPr>
          <p:spPr bwMode="auto">
            <a:xfrm>
              <a:off x="3433764" y="1882775"/>
              <a:ext cx="317500" cy="198437"/>
            </a:xfrm>
            <a:custGeom>
              <a:avLst/>
              <a:gdLst>
                <a:gd name="T0" fmla="*/ 7 w 215"/>
                <a:gd name="T1" fmla="*/ 134 h 134"/>
                <a:gd name="T2" fmla="*/ 81 w 215"/>
                <a:gd name="T3" fmla="*/ 134 h 134"/>
                <a:gd name="T4" fmla="*/ 88 w 215"/>
                <a:gd name="T5" fmla="*/ 127 h 134"/>
                <a:gd name="T6" fmla="*/ 81 w 215"/>
                <a:gd name="T7" fmla="*/ 121 h 134"/>
                <a:gd name="T8" fmla="*/ 14 w 215"/>
                <a:gd name="T9" fmla="*/ 121 h 134"/>
                <a:gd name="T10" fmla="*/ 14 w 215"/>
                <a:gd name="T11" fmla="*/ 13 h 134"/>
                <a:gd name="T12" fmla="*/ 202 w 215"/>
                <a:gd name="T13" fmla="*/ 13 h 134"/>
                <a:gd name="T14" fmla="*/ 202 w 215"/>
                <a:gd name="T15" fmla="*/ 121 h 134"/>
                <a:gd name="T16" fmla="*/ 135 w 215"/>
                <a:gd name="T17" fmla="*/ 121 h 134"/>
                <a:gd name="T18" fmla="*/ 128 w 215"/>
                <a:gd name="T19" fmla="*/ 127 h 134"/>
                <a:gd name="T20" fmla="*/ 135 w 215"/>
                <a:gd name="T21" fmla="*/ 134 h 134"/>
                <a:gd name="T22" fmla="*/ 208 w 215"/>
                <a:gd name="T23" fmla="*/ 134 h 134"/>
                <a:gd name="T24" fmla="*/ 215 w 215"/>
                <a:gd name="T25" fmla="*/ 127 h 134"/>
                <a:gd name="T26" fmla="*/ 215 w 215"/>
                <a:gd name="T27" fmla="*/ 7 h 134"/>
                <a:gd name="T28" fmla="*/ 208 w 215"/>
                <a:gd name="T29" fmla="*/ 0 h 134"/>
                <a:gd name="T30" fmla="*/ 7 w 215"/>
                <a:gd name="T31" fmla="*/ 0 h 134"/>
                <a:gd name="T32" fmla="*/ 0 w 215"/>
                <a:gd name="T33" fmla="*/ 7 h 134"/>
                <a:gd name="T34" fmla="*/ 0 w 215"/>
                <a:gd name="T35" fmla="*/ 127 h 134"/>
                <a:gd name="T36" fmla="*/ 7 w 215"/>
                <a:gd name="T3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134">
                  <a:moveTo>
                    <a:pt x="7" y="134"/>
                  </a:moveTo>
                  <a:cubicBezTo>
                    <a:pt x="81" y="134"/>
                    <a:pt x="81" y="134"/>
                    <a:pt x="81" y="134"/>
                  </a:cubicBezTo>
                  <a:cubicBezTo>
                    <a:pt x="85" y="134"/>
                    <a:pt x="88" y="131"/>
                    <a:pt x="88" y="127"/>
                  </a:cubicBezTo>
                  <a:cubicBezTo>
                    <a:pt x="88" y="124"/>
                    <a:pt x="85" y="121"/>
                    <a:pt x="81" y="121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202" y="13"/>
                    <a:pt x="202" y="13"/>
                    <a:pt x="202" y="13"/>
                  </a:cubicBezTo>
                  <a:cubicBezTo>
                    <a:pt x="202" y="121"/>
                    <a:pt x="202" y="121"/>
                    <a:pt x="202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1" y="121"/>
                    <a:pt x="128" y="124"/>
                    <a:pt x="128" y="127"/>
                  </a:cubicBezTo>
                  <a:cubicBezTo>
                    <a:pt x="128" y="131"/>
                    <a:pt x="131" y="134"/>
                    <a:pt x="135" y="134"/>
                  </a:cubicBezTo>
                  <a:cubicBezTo>
                    <a:pt x="208" y="134"/>
                    <a:pt x="208" y="134"/>
                    <a:pt x="208" y="134"/>
                  </a:cubicBezTo>
                  <a:cubicBezTo>
                    <a:pt x="212" y="134"/>
                    <a:pt x="215" y="131"/>
                    <a:pt x="215" y="127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1"/>
                    <a:pt x="3" y="134"/>
                    <a:pt x="7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3924301" y="1483382"/>
            <a:ext cx="317500" cy="277812"/>
            <a:chOff x="3924301" y="1882775"/>
            <a:chExt cx="317500" cy="277812"/>
          </a:xfrm>
          <a:solidFill>
            <a:schemeClr val="tx2"/>
          </a:solidFill>
        </p:grpSpPr>
        <p:sp>
          <p:nvSpPr>
            <p:cNvPr id="222" name="Freeform 193"/>
            <p:cNvSpPr>
              <a:spLocks/>
            </p:cNvSpPr>
            <p:nvPr/>
          </p:nvSpPr>
          <p:spPr bwMode="auto">
            <a:xfrm>
              <a:off x="4033839" y="1981200"/>
              <a:ext cx="100013" cy="179387"/>
            </a:xfrm>
            <a:custGeom>
              <a:avLst/>
              <a:gdLst>
                <a:gd name="T0" fmla="*/ 34 w 68"/>
                <a:gd name="T1" fmla="*/ 0 h 121"/>
                <a:gd name="T2" fmla="*/ 27 w 68"/>
                <a:gd name="T3" fmla="*/ 7 h 121"/>
                <a:gd name="T4" fmla="*/ 27 w 68"/>
                <a:gd name="T5" fmla="*/ 98 h 121"/>
                <a:gd name="T6" fmla="*/ 12 w 68"/>
                <a:gd name="T7" fmla="*/ 82 h 121"/>
                <a:gd name="T8" fmla="*/ 2 w 68"/>
                <a:gd name="T9" fmla="*/ 82 h 121"/>
                <a:gd name="T10" fmla="*/ 2 w 68"/>
                <a:gd name="T11" fmla="*/ 92 h 121"/>
                <a:gd name="T12" fmla="*/ 29 w 68"/>
                <a:gd name="T13" fmla="*/ 119 h 121"/>
                <a:gd name="T14" fmla="*/ 34 w 68"/>
                <a:gd name="T15" fmla="*/ 121 h 121"/>
                <a:gd name="T16" fmla="*/ 39 w 68"/>
                <a:gd name="T17" fmla="*/ 119 h 121"/>
                <a:gd name="T18" fmla="*/ 65 w 68"/>
                <a:gd name="T19" fmla="*/ 92 h 121"/>
                <a:gd name="T20" fmla="*/ 65 w 68"/>
                <a:gd name="T21" fmla="*/ 82 h 121"/>
                <a:gd name="T22" fmla="*/ 56 w 68"/>
                <a:gd name="T23" fmla="*/ 82 h 121"/>
                <a:gd name="T24" fmla="*/ 41 w 68"/>
                <a:gd name="T25" fmla="*/ 98 h 121"/>
                <a:gd name="T26" fmla="*/ 41 w 68"/>
                <a:gd name="T27" fmla="*/ 7 h 121"/>
                <a:gd name="T28" fmla="*/ 34 w 68"/>
                <a:gd name="T2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21">
                  <a:moveTo>
                    <a:pt x="34" y="0"/>
                  </a:moveTo>
                  <a:cubicBezTo>
                    <a:pt x="30" y="0"/>
                    <a:pt x="27" y="3"/>
                    <a:pt x="27" y="7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9" y="80"/>
                    <a:pt x="5" y="80"/>
                    <a:pt x="2" y="82"/>
                  </a:cubicBezTo>
                  <a:cubicBezTo>
                    <a:pt x="0" y="85"/>
                    <a:pt x="0" y="89"/>
                    <a:pt x="2" y="92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30" y="120"/>
                    <a:pt x="32" y="121"/>
                    <a:pt x="34" y="121"/>
                  </a:cubicBezTo>
                  <a:cubicBezTo>
                    <a:pt x="36" y="121"/>
                    <a:pt x="37" y="120"/>
                    <a:pt x="39" y="119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68" y="89"/>
                    <a:pt x="68" y="85"/>
                    <a:pt x="65" y="82"/>
                  </a:cubicBezTo>
                  <a:cubicBezTo>
                    <a:pt x="63" y="80"/>
                    <a:pt x="59" y="80"/>
                    <a:pt x="56" y="82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3" name="Freeform 194"/>
            <p:cNvSpPr>
              <a:spLocks/>
            </p:cNvSpPr>
            <p:nvPr/>
          </p:nvSpPr>
          <p:spPr bwMode="auto">
            <a:xfrm>
              <a:off x="3924301" y="1882775"/>
              <a:ext cx="317500" cy="198437"/>
            </a:xfrm>
            <a:custGeom>
              <a:avLst/>
              <a:gdLst>
                <a:gd name="T0" fmla="*/ 208 w 215"/>
                <a:gd name="T1" fmla="*/ 0 h 134"/>
                <a:gd name="T2" fmla="*/ 7 w 215"/>
                <a:gd name="T3" fmla="*/ 0 h 134"/>
                <a:gd name="T4" fmla="*/ 0 w 215"/>
                <a:gd name="T5" fmla="*/ 7 h 134"/>
                <a:gd name="T6" fmla="*/ 0 w 215"/>
                <a:gd name="T7" fmla="*/ 127 h 134"/>
                <a:gd name="T8" fmla="*/ 7 w 215"/>
                <a:gd name="T9" fmla="*/ 134 h 134"/>
                <a:gd name="T10" fmla="*/ 81 w 215"/>
                <a:gd name="T11" fmla="*/ 134 h 134"/>
                <a:gd name="T12" fmla="*/ 88 w 215"/>
                <a:gd name="T13" fmla="*/ 127 h 134"/>
                <a:gd name="T14" fmla="*/ 81 w 215"/>
                <a:gd name="T15" fmla="*/ 121 h 134"/>
                <a:gd name="T16" fmla="*/ 14 w 215"/>
                <a:gd name="T17" fmla="*/ 121 h 134"/>
                <a:gd name="T18" fmla="*/ 14 w 215"/>
                <a:gd name="T19" fmla="*/ 13 h 134"/>
                <a:gd name="T20" fmla="*/ 202 w 215"/>
                <a:gd name="T21" fmla="*/ 13 h 134"/>
                <a:gd name="T22" fmla="*/ 202 w 215"/>
                <a:gd name="T23" fmla="*/ 121 h 134"/>
                <a:gd name="T24" fmla="*/ 135 w 215"/>
                <a:gd name="T25" fmla="*/ 121 h 134"/>
                <a:gd name="T26" fmla="*/ 128 w 215"/>
                <a:gd name="T27" fmla="*/ 127 h 134"/>
                <a:gd name="T28" fmla="*/ 135 w 215"/>
                <a:gd name="T29" fmla="*/ 134 h 134"/>
                <a:gd name="T30" fmla="*/ 208 w 215"/>
                <a:gd name="T31" fmla="*/ 134 h 134"/>
                <a:gd name="T32" fmla="*/ 215 w 215"/>
                <a:gd name="T33" fmla="*/ 127 h 134"/>
                <a:gd name="T34" fmla="*/ 215 w 215"/>
                <a:gd name="T35" fmla="*/ 7 h 134"/>
                <a:gd name="T36" fmla="*/ 208 w 215"/>
                <a:gd name="T3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134">
                  <a:moveTo>
                    <a:pt x="208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1"/>
                    <a:pt x="3" y="134"/>
                    <a:pt x="7" y="134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85" y="134"/>
                    <a:pt x="88" y="131"/>
                    <a:pt x="88" y="127"/>
                  </a:cubicBezTo>
                  <a:cubicBezTo>
                    <a:pt x="88" y="124"/>
                    <a:pt x="85" y="121"/>
                    <a:pt x="81" y="121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202" y="13"/>
                    <a:pt x="202" y="13"/>
                    <a:pt x="202" y="13"/>
                  </a:cubicBezTo>
                  <a:cubicBezTo>
                    <a:pt x="202" y="121"/>
                    <a:pt x="202" y="121"/>
                    <a:pt x="202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1" y="121"/>
                    <a:pt x="128" y="124"/>
                    <a:pt x="128" y="127"/>
                  </a:cubicBezTo>
                  <a:cubicBezTo>
                    <a:pt x="128" y="131"/>
                    <a:pt x="131" y="134"/>
                    <a:pt x="135" y="134"/>
                  </a:cubicBezTo>
                  <a:cubicBezTo>
                    <a:pt x="208" y="134"/>
                    <a:pt x="208" y="134"/>
                    <a:pt x="208" y="134"/>
                  </a:cubicBezTo>
                  <a:cubicBezTo>
                    <a:pt x="212" y="134"/>
                    <a:pt x="215" y="131"/>
                    <a:pt x="215" y="127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3"/>
                    <a:pt x="212" y="0"/>
                    <a:pt x="20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4459289" y="1462744"/>
            <a:ext cx="228600" cy="317500"/>
            <a:chOff x="4459289" y="1862137"/>
            <a:chExt cx="228600" cy="317500"/>
          </a:xfrm>
          <a:solidFill>
            <a:schemeClr val="tx2"/>
          </a:solidFill>
        </p:grpSpPr>
        <p:sp>
          <p:nvSpPr>
            <p:cNvPr id="224" name="Freeform 195"/>
            <p:cNvSpPr>
              <a:spLocks noEditPoints="1"/>
            </p:cNvSpPr>
            <p:nvPr/>
          </p:nvSpPr>
          <p:spPr bwMode="auto">
            <a:xfrm>
              <a:off x="4533901" y="1936750"/>
              <a:ext cx="79375" cy="79375"/>
            </a:xfrm>
            <a:custGeom>
              <a:avLst/>
              <a:gdLst>
                <a:gd name="T0" fmla="*/ 54 w 54"/>
                <a:gd name="T1" fmla="*/ 27 h 53"/>
                <a:gd name="T2" fmla="*/ 27 w 54"/>
                <a:gd name="T3" fmla="*/ 0 h 53"/>
                <a:gd name="T4" fmla="*/ 0 w 54"/>
                <a:gd name="T5" fmla="*/ 27 h 53"/>
                <a:gd name="T6" fmla="*/ 27 w 54"/>
                <a:gd name="T7" fmla="*/ 53 h 53"/>
                <a:gd name="T8" fmla="*/ 54 w 54"/>
                <a:gd name="T9" fmla="*/ 27 h 53"/>
                <a:gd name="T10" fmla="*/ 14 w 54"/>
                <a:gd name="T11" fmla="*/ 27 h 53"/>
                <a:gd name="T12" fmla="*/ 27 w 54"/>
                <a:gd name="T13" fmla="*/ 13 h 53"/>
                <a:gd name="T14" fmla="*/ 40 w 54"/>
                <a:gd name="T15" fmla="*/ 27 h 53"/>
                <a:gd name="T16" fmla="*/ 27 w 54"/>
                <a:gd name="T17" fmla="*/ 40 h 53"/>
                <a:gd name="T18" fmla="*/ 14 w 54"/>
                <a:gd name="T19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3">
                  <a:moveTo>
                    <a:pt x="54" y="27"/>
                  </a:moveTo>
                  <a:cubicBezTo>
                    <a:pt x="54" y="12"/>
                    <a:pt x="42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1"/>
                    <a:pt x="12" y="53"/>
                    <a:pt x="27" y="53"/>
                  </a:cubicBezTo>
                  <a:cubicBezTo>
                    <a:pt x="42" y="53"/>
                    <a:pt x="54" y="41"/>
                    <a:pt x="54" y="27"/>
                  </a:cubicBezTo>
                  <a:close/>
                  <a:moveTo>
                    <a:pt x="14" y="27"/>
                  </a:moveTo>
                  <a:cubicBezTo>
                    <a:pt x="14" y="19"/>
                    <a:pt x="20" y="13"/>
                    <a:pt x="27" y="13"/>
                  </a:cubicBezTo>
                  <a:cubicBezTo>
                    <a:pt x="34" y="13"/>
                    <a:pt x="40" y="19"/>
                    <a:pt x="40" y="27"/>
                  </a:cubicBezTo>
                  <a:cubicBezTo>
                    <a:pt x="40" y="34"/>
                    <a:pt x="34" y="40"/>
                    <a:pt x="27" y="40"/>
                  </a:cubicBezTo>
                  <a:cubicBezTo>
                    <a:pt x="20" y="40"/>
                    <a:pt x="14" y="34"/>
                    <a:pt x="14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5" name="Freeform 196"/>
            <p:cNvSpPr>
              <a:spLocks noEditPoints="1"/>
            </p:cNvSpPr>
            <p:nvPr/>
          </p:nvSpPr>
          <p:spPr bwMode="auto">
            <a:xfrm>
              <a:off x="4459289" y="1862137"/>
              <a:ext cx="228600" cy="317500"/>
            </a:xfrm>
            <a:custGeom>
              <a:avLst/>
              <a:gdLst>
                <a:gd name="T0" fmla="*/ 77 w 154"/>
                <a:gd name="T1" fmla="*/ 215 h 215"/>
                <a:gd name="T2" fmla="*/ 82 w 154"/>
                <a:gd name="T3" fmla="*/ 213 h 215"/>
                <a:gd name="T4" fmla="*/ 154 w 154"/>
                <a:gd name="T5" fmla="*/ 78 h 215"/>
                <a:gd name="T6" fmla="*/ 77 w 154"/>
                <a:gd name="T7" fmla="*/ 0 h 215"/>
                <a:gd name="T8" fmla="*/ 0 w 154"/>
                <a:gd name="T9" fmla="*/ 78 h 215"/>
                <a:gd name="T10" fmla="*/ 72 w 154"/>
                <a:gd name="T11" fmla="*/ 213 h 215"/>
                <a:gd name="T12" fmla="*/ 77 w 154"/>
                <a:gd name="T13" fmla="*/ 215 h 215"/>
                <a:gd name="T14" fmla="*/ 77 w 154"/>
                <a:gd name="T15" fmla="*/ 14 h 215"/>
                <a:gd name="T16" fmla="*/ 141 w 154"/>
                <a:gd name="T17" fmla="*/ 78 h 215"/>
                <a:gd name="T18" fmla="*/ 77 w 154"/>
                <a:gd name="T19" fmla="*/ 198 h 215"/>
                <a:gd name="T20" fmla="*/ 13 w 154"/>
                <a:gd name="T21" fmla="*/ 78 h 215"/>
                <a:gd name="T22" fmla="*/ 77 w 154"/>
                <a:gd name="T23" fmla="*/ 1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4" h="215">
                  <a:moveTo>
                    <a:pt x="77" y="215"/>
                  </a:moveTo>
                  <a:cubicBezTo>
                    <a:pt x="79" y="215"/>
                    <a:pt x="81" y="214"/>
                    <a:pt x="82" y="213"/>
                  </a:cubicBezTo>
                  <a:cubicBezTo>
                    <a:pt x="85" y="209"/>
                    <a:pt x="154" y="130"/>
                    <a:pt x="154" y="78"/>
                  </a:cubicBezTo>
                  <a:cubicBezTo>
                    <a:pt x="154" y="35"/>
                    <a:pt x="119" y="0"/>
                    <a:pt x="77" y="0"/>
                  </a:cubicBezTo>
                  <a:cubicBezTo>
                    <a:pt x="34" y="0"/>
                    <a:pt x="0" y="35"/>
                    <a:pt x="0" y="78"/>
                  </a:cubicBezTo>
                  <a:cubicBezTo>
                    <a:pt x="0" y="130"/>
                    <a:pt x="69" y="209"/>
                    <a:pt x="72" y="213"/>
                  </a:cubicBezTo>
                  <a:cubicBezTo>
                    <a:pt x="73" y="214"/>
                    <a:pt x="75" y="215"/>
                    <a:pt x="77" y="215"/>
                  </a:cubicBezTo>
                  <a:close/>
                  <a:moveTo>
                    <a:pt x="77" y="14"/>
                  </a:moveTo>
                  <a:cubicBezTo>
                    <a:pt x="112" y="14"/>
                    <a:pt x="141" y="42"/>
                    <a:pt x="141" y="78"/>
                  </a:cubicBezTo>
                  <a:cubicBezTo>
                    <a:pt x="141" y="117"/>
                    <a:pt x="93" y="179"/>
                    <a:pt x="77" y="198"/>
                  </a:cubicBezTo>
                  <a:cubicBezTo>
                    <a:pt x="61" y="179"/>
                    <a:pt x="13" y="117"/>
                    <a:pt x="13" y="78"/>
                  </a:cubicBezTo>
                  <a:cubicBezTo>
                    <a:pt x="13" y="42"/>
                    <a:pt x="42" y="14"/>
                    <a:pt x="7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48" name="Group 247"/>
          <p:cNvGrpSpPr/>
          <p:nvPr/>
        </p:nvGrpSpPr>
        <p:grpSpPr>
          <a:xfrm>
            <a:off x="4905376" y="1462744"/>
            <a:ext cx="315913" cy="317500"/>
            <a:chOff x="4905376" y="1862137"/>
            <a:chExt cx="315913" cy="317500"/>
          </a:xfrm>
          <a:solidFill>
            <a:schemeClr val="tx2"/>
          </a:solidFill>
        </p:grpSpPr>
        <p:sp>
          <p:nvSpPr>
            <p:cNvPr id="226" name="Freeform 197"/>
            <p:cNvSpPr>
              <a:spLocks noEditPoints="1"/>
            </p:cNvSpPr>
            <p:nvPr/>
          </p:nvSpPr>
          <p:spPr bwMode="auto">
            <a:xfrm>
              <a:off x="4905376" y="1862137"/>
              <a:ext cx="315913" cy="317500"/>
            </a:xfrm>
            <a:custGeom>
              <a:avLst/>
              <a:gdLst>
                <a:gd name="T0" fmla="*/ 107 w 214"/>
                <a:gd name="T1" fmla="*/ 0 h 215"/>
                <a:gd name="T2" fmla="*/ 31 w 214"/>
                <a:gd name="T3" fmla="*/ 32 h 215"/>
                <a:gd name="T4" fmla="*/ 0 w 214"/>
                <a:gd name="T5" fmla="*/ 108 h 215"/>
                <a:gd name="T6" fmla="*/ 31 w 214"/>
                <a:gd name="T7" fmla="*/ 184 h 215"/>
                <a:gd name="T8" fmla="*/ 107 w 214"/>
                <a:gd name="T9" fmla="*/ 215 h 215"/>
                <a:gd name="T10" fmla="*/ 183 w 214"/>
                <a:gd name="T11" fmla="*/ 184 h 215"/>
                <a:gd name="T12" fmla="*/ 214 w 214"/>
                <a:gd name="T13" fmla="*/ 108 h 215"/>
                <a:gd name="T14" fmla="*/ 183 w 214"/>
                <a:gd name="T15" fmla="*/ 32 h 215"/>
                <a:gd name="T16" fmla="*/ 107 w 214"/>
                <a:gd name="T17" fmla="*/ 0 h 215"/>
                <a:gd name="T18" fmla="*/ 173 w 214"/>
                <a:gd name="T19" fmla="*/ 174 h 215"/>
                <a:gd name="T20" fmla="*/ 107 w 214"/>
                <a:gd name="T21" fmla="*/ 202 h 215"/>
                <a:gd name="T22" fmla="*/ 41 w 214"/>
                <a:gd name="T23" fmla="*/ 174 h 215"/>
                <a:gd name="T24" fmla="*/ 13 w 214"/>
                <a:gd name="T25" fmla="*/ 108 h 215"/>
                <a:gd name="T26" fmla="*/ 41 w 214"/>
                <a:gd name="T27" fmla="*/ 41 h 215"/>
                <a:gd name="T28" fmla="*/ 107 w 214"/>
                <a:gd name="T29" fmla="*/ 14 h 215"/>
                <a:gd name="T30" fmla="*/ 173 w 214"/>
                <a:gd name="T31" fmla="*/ 41 h 215"/>
                <a:gd name="T32" fmla="*/ 201 w 214"/>
                <a:gd name="T33" fmla="*/ 108 h 215"/>
                <a:gd name="T34" fmla="*/ 173 w 214"/>
                <a:gd name="T35" fmla="*/ 17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4" h="215">
                  <a:moveTo>
                    <a:pt x="107" y="0"/>
                  </a:moveTo>
                  <a:cubicBezTo>
                    <a:pt x="78" y="0"/>
                    <a:pt x="51" y="12"/>
                    <a:pt x="31" y="32"/>
                  </a:cubicBezTo>
                  <a:cubicBezTo>
                    <a:pt x="11" y="52"/>
                    <a:pt x="0" y="79"/>
                    <a:pt x="0" y="108"/>
                  </a:cubicBezTo>
                  <a:cubicBezTo>
                    <a:pt x="0" y="136"/>
                    <a:pt x="11" y="163"/>
                    <a:pt x="31" y="184"/>
                  </a:cubicBezTo>
                  <a:cubicBezTo>
                    <a:pt x="51" y="204"/>
                    <a:pt x="78" y="215"/>
                    <a:pt x="107" y="215"/>
                  </a:cubicBezTo>
                  <a:cubicBezTo>
                    <a:pt x="136" y="215"/>
                    <a:pt x="163" y="204"/>
                    <a:pt x="183" y="184"/>
                  </a:cubicBezTo>
                  <a:cubicBezTo>
                    <a:pt x="203" y="163"/>
                    <a:pt x="214" y="136"/>
                    <a:pt x="214" y="108"/>
                  </a:cubicBezTo>
                  <a:cubicBezTo>
                    <a:pt x="214" y="79"/>
                    <a:pt x="203" y="52"/>
                    <a:pt x="183" y="32"/>
                  </a:cubicBezTo>
                  <a:cubicBezTo>
                    <a:pt x="163" y="12"/>
                    <a:pt x="136" y="0"/>
                    <a:pt x="107" y="0"/>
                  </a:cubicBezTo>
                  <a:close/>
                  <a:moveTo>
                    <a:pt x="173" y="174"/>
                  </a:moveTo>
                  <a:cubicBezTo>
                    <a:pt x="156" y="192"/>
                    <a:pt x="132" y="202"/>
                    <a:pt x="107" y="202"/>
                  </a:cubicBezTo>
                  <a:cubicBezTo>
                    <a:pt x="82" y="202"/>
                    <a:pt x="58" y="192"/>
                    <a:pt x="41" y="174"/>
                  </a:cubicBezTo>
                  <a:cubicBezTo>
                    <a:pt x="23" y="156"/>
                    <a:pt x="13" y="133"/>
                    <a:pt x="13" y="108"/>
                  </a:cubicBezTo>
                  <a:cubicBezTo>
                    <a:pt x="13" y="83"/>
                    <a:pt x="23" y="59"/>
                    <a:pt x="41" y="41"/>
                  </a:cubicBezTo>
                  <a:cubicBezTo>
                    <a:pt x="58" y="24"/>
                    <a:pt x="82" y="14"/>
                    <a:pt x="107" y="14"/>
                  </a:cubicBezTo>
                  <a:cubicBezTo>
                    <a:pt x="132" y="14"/>
                    <a:pt x="156" y="24"/>
                    <a:pt x="173" y="41"/>
                  </a:cubicBezTo>
                  <a:cubicBezTo>
                    <a:pt x="191" y="59"/>
                    <a:pt x="201" y="83"/>
                    <a:pt x="201" y="108"/>
                  </a:cubicBezTo>
                  <a:cubicBezTo>
                    <a:pt x="201" y="133"/>
                    <a:pt x="191" y="156"/>
                    <a:pt x="173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7" name="Freeform 198"/>
            <p:cNvSpPr>
              <a:spLocks noEditPoints="1"/>
            </p:cNvSpPr>
            <p:nvPr/>
          </p:nvSpPr>
          <p:spPr bwMode="auto">
            <a:xfrm>
              <a:off x="5013326" y="1912937"/>
              <a:ext cx="100013" cy="217487"/>
            </a:xfrm>
            <a:custGeom>
              <a:avLst/>
              <a:gdLst>
                <a:gd name="T0" fmla="*/ 67 w 68"/>
                <a:gd name="T1" fmla="*/ 71 h 148"/>
                <a:gd name="T2" fmla="*/ 40 w 68"/>
                <a:gd name="T3" fmla="*/ 4 h 148"/>
                <a:gd name="T4" fmla="*/ 34 w 68"/>
                <a:gd name="T5" fmla="*/ 0 h 148"/>
                <a:gd name="T6" fmla="*/ 28 w 68"/>
                <a:gd name="T7" fmla="*/ 4 h 148"/>
                <a:gd name="T8" fmla="*/ 1 w 68"/>
                <a:gd name="T9" fmla="*/ 71 h 148"/>
                <a:gd name="T10" fmla="*/ 1 w 68"/>
                <a:gd name="T11" fmla="*/ 76 h 148"/>
                <a:gd name="T12" fmla="*/ 1 w 68"/>
                <a:gd name="T13" fmla="*/ 76 h 148"/>
                <a:gd name="T14" fmla="*/ 28 w 68"/>
                <a:gd name="T15" fmla="*/ 143 h 148"/>
                <a:gd name="T16" fmla="*/ 34 w 68"/>
                <a:gd name="T17" fmla="*/ 148 h 148"/>
                <a:gd name="T18" fmla="*/ 40 w 68"/>
                <a:gd name="T19" fmla="*/ 143 h 148"/>
                <a:gd name="T20" fmla="*/ 67 w 68"/>
                <a:gd name="T21" fmla="*/ 76 h 148"/>
                <a:gd name="T22" fmla="*/ 67 w 68"/>
                <a:gd name="T23" fmla="*/ 76 h 148"/>
                <a:gd name="T24" fmla="*/ 67 w 68"/>
                <a:gd name="T25" fmla="*/ 71 h 148"/>
                <a:gd name="T26" fmla="*/ 34 w 68"/>
                <a:gd name="T27" fmla="*/ 25 h 148"/>
                <a:gd name="T28" fmla="*/ 51 w 68"/>
                <a:gd name="T29" fmla="*/ 67 h 148"/>
                <a:gd name="T30" fmla="*/ 17 w 68"/>
                <a:gd name="T31" fmla="*/ 67 h 148"/>
                <a:gd name="T32" fmla="*/ 34 w 68"/>
                <a:gd name="T33" fmla="*/ 25 h 148"/>
                <a:gd name="T34" fmla="*/ 34 w 68"/>
                <a:gd name="T35" fmla="*/ 123 h 148"/>
                <a:gd name="T36" fmla="*/ 17 w 68"/>
                <a:gd name="T37" fmla="*/ 80 h 148"/>
                <a:gd name="T38" fmla="*/ 51 w 68"/>
                <a:gd name="T39" fmla="*/ 80 h 148"/>
                <a:gd name="T40" fmla="*/ 34 w 68"/>
                <a:gd name="T41" fmla="*/ 12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148">
                  <a:moveTo>
                    <a:pt x="67" y="71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39" y="2"/>
                    <a:pt x="37" y="0"/>
                    <a:pt x="34" y="0"/>
                  </a:cubicBezTo>
                  <a:cubicBezTo>
                    <a:pt x="31" y="0"/>
                    <a:pt x="29" y="2"/>
                    <a:pt x="28" y="4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73"/>
                    <a:pt x="0" y="75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29" y="146"/>
                    <a:pt x="31" y="148"/>
                    <a:pt x="34" y="148"/>
                  </a:cubicBezTo>
                  <a:cubicBezTo>
                    <a:pt x="37" y="148"/>
                    <a:pt x="39" y="146"/>
                    <a:pt x="40" y="143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8" y="75"/>
                    <a:pt x="68" y="73"/>
                    <a:pt x="67" y="71"/>
                  </a:cubicBezTo>
                  <a:close/>
                  <a:moveTo>
                    <a:pt x="34" y="25"/>
                  </a:moveTo>
                  <a:cubicBezTo>
                    <a:pt x="51" y="67"/>
                    <a:pt x="51" y="67"/>
                    <a:pt x="51" y="67"/>
                  </a:cubicBezTo>
                  <a:cubicBezTo>
                    <a:pt x="17" y="67"/>
                    <a:pt x="17" y="67"/>
                    <a:pt x="17" y="67"/>
                  </a:cubicBezTo>
                  <a:lnTo>
                    <a:pt x="34" y="25"/>
                  </a:lnTo>
                  <a:close/>
                  <a:moveTo>
                    <a:pt x="34" y="123"/>
                  </a:moveTo>
                  <a:cubicBezTo>
                    <a:pt x="17" y="80"/>
                    <a:pt x="17" y="80"/>
                    <a:pt x="17" y="80"/>
                  </a:cubicBezTo>
                  <a:cubicBezTo>
                    <a:pt x="51" y="80"/>
                    <a:pt x="51" y="80"/>
                    <a:pt x="51" y="80"/>
                  </a:cubicBezTo>
                  <a:lnTo>
                    <a:pt x="34" y="1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28" name="Freeform 199"/>
          <p:cNvSpPr>
            <a:spLocks noEditPoints="1"/>
          </p:cNvSpPr>
          <p:nvPr/>
        </p:nvSpPr>
        <p:spPr bwMode="auto">
          <a:xfrm>
            <a:off x="6865939" y="986494"/>
            <a:ext cx="317500" cy="288925"/>
          </a:xfrm>
          <a:custGeom>
            <a:avLst/>
            <a:gdLst>
              <a:gd name="T0" fmla="*/ 212 w 215"/>
              <a:gd name="T1" fmla="*/ 1 h 195"/>
              <a:gd name="T2" fmla="*/ 206 w 215"/>
              <a:gd name="T3" fmla="*/ 1 h 195"/>
              <a:gd name="T4" fmla="*/ 141 w 215"/>
              <a:gd name="T5" fmla="*/ 27 h 195"/>
              <a:gd name="T6" fmla="*/ 77 w 215"/>
              <a:gd name="T7" fmla="*/ 1 h 195"/>
              <a:gd name="T8" fmla="*/ 72 w 215"/>
              <a:gd name="T9" fmla="*/ 1 h 195"/>
              <a:gd name="T10" fmla="*/ 4 w 215"/>
              <a:gd name="T11" fmla="*/ 28 h 195"/>
              <a:gd name="T12" fmla="*/ 0 w 215"/>
              <a:gd name="T13" fmla="*/ 34 h 195"/>
              <a:gd name="T14" fmla="*/ 0 w 215"/>
              <a:gd name="T15" fmla="*/ 188 h 195"/>
              <a:gd name="T16" fmla="*/ 3 w 215"/>
              <a:gd name="T17" fmla="*/ 194 h 195"/>
              <a:gd name="T18" fmla="*/ 7 w 215"/>
              <a:gd name="T19" fmla="*/ 195 h 195"/>
              <a:gd name="T20" fmla="*/ 9 w 215"/>
              <a:gd name="T21" fmla="*/ 194 h 195"/>
              <a:gd name="T22" fmla="*/ 74 w 215"/>
              <a:gd name="T23" fmla="*/ 169 h 195"/>
              <a:gd name="T24" fmla="*/ 139 w 215"/>
              <a:gd name="T25" fmla="*/ 194 h 195"/>
              <a:gd name="T26" fmla="*/ 144 w 215"/>
              <a:gd name="T27" fmla="*/ 194 h 195"/>
              <a:gd name="T28" fmla="*/ 211 w 215"/>
              <a:gd name="T29" fmla="*/ 168 h 195"/>
              <a:gd name="T30" fmla="*/ 215 w 215"/>
              <a:gd name="T31" fmla="*/ 161 h 195"/>
              <a:gd name="T32" fmla="*/ 215 w 215"/>
              <a:gd name="T33" fmla="*/ 7 h 195"/>
              <a:gd name="T34" fmla="*/ 212 w 215"/>
              <a:gd name="T35" fmla="*/ 1 h 195"/>
              <a:gd name="T36" fmla="*/ 81 w 215"/>
              <a:gd name="T37" fmla="*/ 17 h 195"/>
              <a:gd name="T38" fmla="*/ 134 w 215"/>
              <a:gd name="T39" fmla="*/ 38 h 195"/>
              <a:gd name="T40" fmla="*/ 134 w 215"/>
              <a:gd name="T41" fmla="*/ 178 h 195"/>
              <a:gd name="T42" fmla="*/ 81 w 215"/>
              <a:gd name="T43" fmla="*/ 157 h 195"/>
              <a:gd name="T44" fmla="*/ 81 w 215"/>
              <a:gd name="T45" fmla="*/ 17 h 195"/>
              <a:gd name="T46" fmla="*/ 14 w 215"/>
              <a:gd name="T47" fmla="*/ 38 h 195"/>
              <a:gd name="T48" fmla="*/ 67 w 215"/>
              <a:gd name="T49" fmla="*/ 17 h 195"/>
              <a:gd name="T50" fmla="*/ 67 w 215"/>
              <a:gd name="T51" fmla="*/ 157 h 195"/>
              <a:gd name="T52" fmla="*/ 14 w 215"/>
              <a:gd name="T53" fmla="*/ 178 h 195"/>
              <a:gd name="T54" fmla="*/ 14 w 215"/>
              <a:gd name="T55" fmla="*/ 38 h 195"/>
              <a:gd name="T56" fmla="*/ 201 w 215"/>
              <a:gd name="T57" fmla="*/ 157 h 195"/>
              <a:gd name="T58" fmla="*/ 148 w 215"/>
              <a:gd name="T59" fmla="*/ 178 h 195"/>
              <a:gd name="T60" fmla="*/ 148 w 215"/>
              <a:gd name="T61" fmla="*/ 38 h 195"/>
              <a:gd name="T62" fmla="*/ 201 w 215"/>
              <a:gd name="T63" fmla="*/ 17 h 195"/>
              <a:gd name="T64" fmla="*/ 201 w 215"/>
              <a:gd name="T65" fmla="*/ 15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5" h="195">
                <a:moveTo>
                  <a:pt x="212" y="1"/>
                </a:moveTo>
                <a:cubicBezTo>
                  <a:pt x="210" y="0"/>
                  <a:pt x="208" y="0"/>
                  <a:pt x="206" y="1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77" y="1"/>
                  <a:pt x="77" y="1"/>
                  <a:pt x="77" y="1"/>
                </a:cubicBezTo>
                <a:cubicBezTo>
                  <a:pt x="75" y="0"/>
                  <a:pt x="73" y="0"/>
                  <a:pt x="72" y="1"/>
                </a:cubicBezTo>
                <a:cubicBezTo>
                  <a:pt x="4" y="28"/>
                  <a:pt x="4" y="28"/>
                  <a:pt x="4" y="28"/>
                </a:cubicBezTo>
                <a:cubicBezTo>
                  <a:pt x="2" y="29"/>
                  <a:pt x="0" y="31"/>
                  <a:pt x="0" y="34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190"/>
                  <a:pt x="1" y="192"/>
                  <a:pt x="3" y="194"/>
                </a:cubicBezTo>
                <a:cubicBezTo>
                  <a:pt x="4" y="194"/>
                  <a:pt x="6" y="195"/>
                  <a:pt x="7" y="195"/>
                </a:cubicBezTo>
                <a:cubicBezTo>
                  <a:pt x="8" y="195"/>
                  <a:pt x="9" y="195"/>
                  <a:pt x="9" y="194"/>
                </a:cubicBezTo>
                <a:cubicBezTo>
                  <a:pt x="74" y="169"/>
                  <a:pt x="74" y="169"/>
                  <a:pt x="74" y="169"/>
                </a:cubicBezTo>
                <a:cubicBezTo>
                  <a:pt x="139" y="194"/>
                  <a:pt x="139" y="194"/>
                  <a:pt x="139" y="194"/>
                </a:cubicBezTo>
                <a:cubicBezTo>
                  <a:pt x="140" y="195"/>
                  <a:pt x="142" y="195"/>
                  <a:pt x="144" y="194"/>
                </a:cubicBezTo>
                <a:cubicBezTo>
                  <a:pt x="211" y="168"/>
                  <a:pt x="211" y="168"/>
                  <a:pt x="211" y="168"/>
                </a:cubicBezTo>
                <a:cubicBezTo>
                  <a:pt x="213" y="167"/>
                  <a:pt x="215" y="164"/>
                  <a:pt x="215" y="161"/>
                </a:cubicBezTo>
                <a:cubicBezTo>
                  <a:pt x="215" y="7"/>
                  <a:pt x="215" y="7"/>
                  <a:pt x="215" y="7"/>
                </a:cubicBezTo>
                <a:cubicBezTo>
                  <a:pt x="215" y="5"/>
                  <a:pt x="214" y="3"/>
                  <a:pt x="212" y="1"/>
                </a:cubicBezTo>
                <a:close/>
                <a:moveTo>
                  <a:pt x="81" y="17"/>
                </a:moveTo>
                <a:cubicBezTo>
                  <a:pt x="134" y="38"/>
                  <a:pt x="134" y="38"/>
                  <a:pt x="134" y="38"/>
                </a:cubicBezTo>
                <a:cubicBezTo>
                  <a:pt x="134" y="178"/>
                  <a:pt x="134" y="178"/>
                  <a:pt x="134" y="178"/>
                </a:cubicBezTo>
                <a:cubicBezTo>
                  <a:pt x="81" y="157"/>
                  <a:pt x="81" y="157"/>
                  <a:pt x="81" y="157"/>
                </a:cubicBezTo>
                <a:lnTo>
                  <a:pt x="81" y="17"/>
                </a:lnTo>
                <a:close/>
                <a:moveTo>
                  <a:pt x="14" y="38"/>
                </a:moveTo>
                <a:cubicBezTo>
                  <a:pt x="67" y="17"/>
                  <a:pt x="67" y="17"/>
                  <a:pt x="67" y="17"/>
                </a:cubicBezTo>
                <a:cubicBezTo>
                  <a:pt x="67" y="157"/>
                  <a:pt x="67" y="157"/>
                  <a:pt x="67" y="157"/>
                </a:cubicBezTo>
                <a:cubicBezTo>
                  <a:pt x="14" y="178"/>
                  <a:pt x="14" y="178"/>
                  <a:pt x="14" y="178"/>
                </a:cubicBezTo>
                <a:lnTo>
                  <a:pt x="14" y="38"/>
                </a:lnTo>
                <a:close/>
                <a:moveTo>
                  <a:pt x="201" y="157"/>
                </a:moveTo>
                <a:cubicBezTo>
                  <a:pt x="148" y="178"/>
                  <a:pt x="148" y="178"/>
                  <a:pt x="148" y="178"/>
                </a:cubicBezTo>
                <a:cubicBezTo>
                  <a:pt x="148" y="38"/>
                  <a:pt x="148" y="38"/>
                  <a:pt x="148" y="38"/>
                </a:cubicBezTo>
                <a:cubicBezTo>
                  <a:pt x="201" y="17"/>
                  <a:pt x="201" y="17"/>
                  <a:pt x="201" y="17"/>
                </a:cubicBezTo>
                <a:lnTo>
                  <a:pt x="201" y="1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44" name="Group 243"/>
          <p:cNvGrpSpPr/>
          <p:nvPr/>
        </p:nvGrpSpPr>
        <p:grpSpPr>
          <a:xfrm>
            <a:off x="6413501" y="972207"/>
            <a:ext cx="242888" cy="317500"/>
            <a:chOff x="6413501" y="1371600"/>
            <a:chExt cx="242888" cy="317500"/>
          </a:xfrm>
          <a:solidFill>
            <a:schemeClr val="tx2"/>
          </a:solidFill>
        </p:grpSpPr>
        <p:sp>
          <p:nvSpPr>
            <p:cNvPr id="229" name="Freeform 200"/>
            <p:cNvSpPr>
              <a:spLocks/>
            </p:cNvSpPr>
            <p:nvPr/>
          </p:nvSpPr>
          <p:spPr bwMode="auto">
            <a:xfrm>
              <a:off x="6446839" y="1371600"/>
              <a:ext cx="209550" cy="317500"/>
            </a:xfrm>
            <a:custGeom>
              <a:avLst/>
              <a:gdLst>
                <a:gd name="T0" fmla="*/ 48 w 142"/>
                <a:gd name="T1" fmla="*/ 14 h 215"/>
                <a:gd name="T2" fmla="*/ 128 w 142"/>
                <a:gd name="T3" fmla="*/ 94 h 215"/>
                <a:gd name="T4" fmla="*/ 48 w 142"/>
                <a:gd name="T5" fmla="*/ 175 h 215"/>
                <a:gd name="T6" fmla="*/ 11 w 142"/>
                <a:gd name="T7" fmla="*/ 169 h 215"/>
                <a:gd name="T8" fmla="*/ 1 w 142"/>
                <a:gd name="T9" fmla="*/ 172 h 215"/>
                <a:gd name="T10" fmla="*/ 4 w 142"/>
                <a:gd name="T11" fmla="*/ 181 h 215"/>
                <a:gd name="T12" fmla="*/ 34 w 142"/>
                <a:gd name="T13" fmla="*/ 188 h 215"/>
                <a:gd name="T14" fmla="*/ 34 w 142"/>
                <a:gd name="T15" fmla="*/ 202 h 215"/>
                <a:gd name="T16" fmla="*/ 14 w 142"/>
                <a:gd name="T17" fmla="*/ 202 h 215"/>
                <a:gd name="T18" fmla="*/ 7 w 142"/>
                <a:gd name="T19" fmla="*/ 208 h 215"/>
                <a:gd name="T20" fmla="*/ 14 w 142"/>
                <a:gd name="T21" fmla="*/ 215 h 215"/>
                <a:gd name="T22" fmla="*/ 68 w 142"/>
                <a:gd name="T23" fmla="*/ 215 h 215"/>
                <a:gd name="T24" fmla="*/ 75 w 142"/>
                <a:gd name="T25" fmla="*/ 208 h 215"/>
                <a:gd name="T26" fmla="*/ 68 w 142"/>
                <a:gd name="T27" fmla="*/ 202 h 215"/>
                <a:gd name="T28" fmla="*/ 48 w 142"/>
                <a:gd name="T29" fmla="*/ 202 h 215"/>
                <a:gd name="T30" fmla="*/ 48 w 142"/>
                <a:gd name="T31" fmla="*/ 188 h 215"/>
                <a:gd name="T32" fmla="*/ 142 w 142"/>
                <a:gd name="T33" fmla="*/ 94 h 215"/>
                <a:gd name="T34" fmla="*/ 48 w 142"/>
                <a:gd name="T35" fmla="*/ 0 h 215"/>
                <a:gd name="T36" fmla="*/ 41 w 142"/>
                <a:gd name="T37" fmla="*/ 7 h 215"/>
                <a:gd name="T38" fmla="*/ 48 w 142"/>
                <a:gd name="T39" fmla="*/ 1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15">
                  <a:moveTo>
                    <a:pt x="48" y="14"/>
                  </a:moveTo>
                  <a:cubicBezTo>
                    <a:pt x="92" y="14"/>
                    <a:pt x="128" y="50"/>
                    <a:pt x="128" y="94"/>
                  </a:cubicBezTo>
                  <a:cubicBezTo>
                    <a:pt x="128" y="139"/>
                    <a:pt x="92" y="175"/>
                    <a:pt x="48" y="175"/>
                  </a:cubicBezTo>
                  <a:cubicBezTo>
                    <a:pt x="34" y="175"/>
                    <a:pt x="21" y="174"/>
                    <a:pt x="11" y="169"/>
                  </a:cubicBezTo>
                  <a:cubicBezTo>
                    <a:pt x="7" y="167"/>
                    <a:pt x="3" y="168"/>
                    <a:pt x="1" y="172"/>
                  </a:cubicBezTo>
                  <a:cubicBezTo>
                    <a:pt x="0" y="175"/>
                    <a:pt x="1" y="179"/>
                    <a:pt x="4" y="181"/>
                  </a:cubicBezTo>
                  <a:cubicBezTo>
                    <a:pt x="14" y="186"/>
                    <a:pt x="24" y="187"/>
                    <a:pt x="34" y="188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14" y="202"/>
                    <a:pt x="14" y="202"/>
                    <a:pt x="14" y="202"/>
                  </a:cubicBezTo>
                  <a:cubicBezTo>
                    <a:pt x="10" y="202"/>
                    <a:pt x="7" y="205"/>
                    <a:pt x="7" y="208"/>
                  </a:cubicBezTo>
                  <a:cubicBezTo>
                    <a:pt x="7" y="212"/>
                    <a:pt x="10" y="215"/>
                    <a:pt x="14" y="215"/>
                  </a:cubicBezTo>
                  <a:cubicBezTo>
                    <a:pt x="68" y="215"/>
                    <a:pt x="68" y="215"/>
                    <a:pt x="68" y="215"/>
                  </a:cubicBezTo>
                  <a:cubicBezTo>
                    <a:pt x="72" y="215"/>
                    <a:pt x="75" y="212"/>
                    <a:pt x="75" y="208"/>
                  </a:cubicBezTo>
                  <a:cubicBezTo>
                    <a:pt x="75" y="205"/>
                    <a:pt x="72" y="202"/>
                    <a:pt x="68" y="202"/>
                  </a:cubicBezTo>
                  <a:cubicBezTo>
                    <a:pt x="48" y="202"/>
                    <a:pt x="48" y="202"/>
                    <a:pt x="48" y="202"/>
                  </a:cubicBezTo>
                  <a:cubicBezTo>
                    <a:pt x="48" y="188"/>
                    <a:pt x="48" y="188"/>
                    <a:pt x="48" y="188"/>
                  </a:cubicBezTo>
                  <a:cubicBezTo>
                    <a:pt x="99" y="188"/>
                    <a:pt x="142" y="146"/>
                    <a:pt x="142" y="94"/>
                  </a:cubicBezTo>
                  <a:cubicBezTo>
                    <a:pt x="142" y="42"/>
                    <a:pt x="99" y="0"/>
                    <a:pt x="48" y="0"/>
                  </a:cubicBezTo>
                  <a:cubicBezTo>
                    <a:pt x="44" y="0"/>
                    <a:pt x="41" y="3"/>
                    <a:pt x="41" y="7"/>
                  </a:cubicBezTo>
                  <a:cubicBezTo>
                    <a:pt x="41" y="11"/>
                    <a:pt x="44" y="14"/>
                    <a:pt x="48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0" name="Freeform 201"/>
            <p:cNvSpPr>
              <a:spLocks noEditPoints="1"/>
            </p:cNvSpPr>
            <p:nvPr/>
          </p:nvSpPr>
          <p:spPr bwMode="auto">
            <a:xfrm>
              <a:off x="6413501" y="1406525"/>
              <a:ext cx="207963" cy="209550"/>
            </a:xfrm>
            <a:custGeom>
              <a:avLst/>
              <a:gdLst>
                <a:gd name="T0" fmla="*/ 71 w 141"/>
                <a:gd name="T1" fmla="*/ 141 h 141"/>
                <a:gd name="T2" fmla="*/ 141 w 141"/>
                <a:gd name="T3" fmla="*/ 70 h 141"/>
                <a:gd name="T4" fmla="*/ 71 w 141"/>
                <a:gd name="T5" fmla="*/ 0 h 141"/>
                <a:gd name="T6" fmla="*/ 0 w 141"/>
                <a:gd name="T7" fmla="*/ 70 h 141"/>
                <a:gd name="T8" fmla="*/ 71 w 141"/>
                <a:gd name="T9" fmla="*/ 141 h 141"/>
                <a:gd name="T10" fmla="*/ 71 w 141"/>
                <a:gd name="T11" fmla="*/ 13 h 141"/>
                <a:gd name="T12" fmla="*/ 128 w 141"/>
                <a:gd name="T13" fmla="*/ 70 h 141"/>
                <a:gd name="T14" fmla="*/ 71 w 141"/>
                <a:gd name="T15" fmla="*/ 127 h 141"/>
                <a:gd name="T16" fmla="*/ 14 w 141"/>
                <a:gd name="T17" fmla="*/ 70 h 141"/>
                <a:gd name="T18" fmla="*/ 71 w 141"/>
                <a:gd name="T19" fmla="*/ 13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1" h="141">
                  <a:moveTo>
                    <a:pt x="71" y="141"/>
                  </a:moveTo>
                  <a:cubicBezTo>
                    <a:pt x="110" y="141"/>
                    <a:pt x="141" y="109"/>
                    <a:pt x="141" y="70"/>
                  </a:cubicBezTo>
                  <a:cubicBezTo>
                    <a:pt x="141" y="31"/>
                    <a:pt x="110" y="0"/>
                    <a:pt x="71" y="0"/>
                  </a:cubicBezTo>
                  <a:cubicBezTo>
                    <a:pt x="32" y="0"/>
                    <a:pt x="0" y="31"/>
                    <a:pt x="0" y="70"/>
                  </a:cubicBezTo>
                  <a:cubicBezTo>
                    <a:pt x="0" y="109"/>
                    <a:pt x="32" y="141"/>
                    <a:pt x="71" y="141"/>
                  </a:cubicBezTo>
                  <a:close/>
                  <a:moveTo>
                    <a:pt x="71" y="13"/>
                  </a:moveTo>
                  <a:cubicBezTo>
                    <a:pt x="102" y="13"/>
                    <a:pt x="128" y="39"/>
                    <a:pt x="128" y="70"/>
                  </a:cubicBezTo>
                  <a:cubicBezTo>
                    <a:pt x="128" y="102"/>
                    <a:pt x="102" y="127"/>
                    <a:pt x="71" y="127"/>
                  </a:cubicBezTo>
                  <a:cubicBezTo>
                    <a:pt x="39" y="127"/>
                    <a:pt x="14" y="102"/>
                    <a:pt x="14" y="70"/>
                  </a:cubicBezTo>
                  <a:cubicBezTo>
                    <a:pt x="14" y="39"/>
                    <a:pt x="39" y="13"/>
                    <a:pt x="71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31" name="Freeform 202"/>
          <p:cNvSpPr>
            <a:spLocks noEditPoints="1"/>
          </p:cNvSpPr>
          <p:nvPr/>
        </p:nvSpPr>
        <p:spPr bwMode="auto">
          <a:xfrm>
            <a:off x="6416676" y="2443819"/>
            <a:ext cx="236538" cy="317500"/>
          </a:xfrm>
          <a:custGeom>
            <a:avLst/>
            <a:gdLst>
              <a:gd name="T0" fmla="*/ 33 w 161"/>
              <a:gd name="T1" fmla="*/ 215 h 215"/>
              <a:gd name="T2" fmla="*/ 67 w 161"/>
              <a:gd name="T3" fmla="*/ 182 h 215"/>
              <a:gd name="T4" fmla="*/ 67 w 161"/>
              <a:gd name="T5" fmla="*/ 87 h 215"/>
              <a:gd name="T6" fmla="*/ 148 w 161"/>
              <a:gd name="T7" fmla="*/ 69 h 215"/>
              <a:gd name="T8" fmla="*/ 148 w 161"/>
              <a:gd name="T9" fmla="*/ 135 h 215"/>
              <a:gd name="T10" fmla="*/ 127 w 161"/>
              <a:gd name="T11" fmla="*/ 128 h 215"/>
              <a:gd name="T12" fmla="*/ 94 w 161"/>
              <a:gd name="T13" fmla="*/ 162 h 215"/>
              <a:gd name="T14" fmla="*/ 127 w 161"/>
              <a:gd name="T15" fmla="*/ 195 h 215"/>
              <a:gd name="T16" fmla="*/ 161 w 161"/>
              <a:gd name="T17" fmla="*/ 162 h 215"/>
              <a:gd name="T18" fmla="*/ 161 w 161"/>
              <a:gd name="T19" fmla="*/ 61 h 215"/>
              <a:gd name="T20" fmla="*/ 161 w 161"/>
              <a:gd name="T21" fmla="*/ 61 h 215"/>
              <a:gd name="T22" fmla="*/ 161 w 161"/>
              <a:gd name="T23" fmla="*/ 7 h 215"/>
              <a:gd name="T24" fmla="*/ 158 w 161"/>
              <a:gd name="T25" fmla="*/ 2 h 215"/>
              <a:gd name="T26" fmla="*/ 153 w 161"/>
              <a:gd name="T27" fmla="*/ 1 h 215"/>
              <a:gd name="T28" fmla="*/ 59 w 161"/>
              <a:gd name="T29" fmla="*/ 21 h 215"/>
              <a:gd name="T30" fmla="*/ 54 w 161"/>
              <a:gd name="T31" fmla="*/ 27 h 215"/>
              <a:gd name="T32" fmla="*/ 54 w 161"/>
              <a:gd name="T33" fmla="*/ 81 h 215"/>
              <a:gd name="T34" fmla="*/ 54 w 161"/>
              <a:gd name="T35" fmla="*/ 81 h 215"/>
              <a:gd name="T36" fmla="*/ 54 w 161"/>
              <a:gd name="T37" fmla="*/ 155 h 215"/>
              <a:gd name="T38" fmla="*/ 33 w 161"/>
              <a:gd name="T39" fmla="*/ 148 h 215"/>
              <a:gd name="T40" fmla="*/ 0 w 161"/>
              <a:gd name="T41" fmla="*/ 182 h 215"/>
              <a:gd name="T42" fmla="*/ 33 w 161"/>
              <a:gd name="T43" fmla="*/ 215 h 215"/>
              <a:gd name="T44" fmla="*/ 127 w 161"/>
              <a:gd name="T45" fmla="*/ 182 h 215"/>
              <a:gd name="T46" fmla="*/ 107 w 161"/>
              <a:gd name="T47" fmla="*/ 162 h 215"/>
              <a:gd name="T48" fmla="*/ 127 w 161"/>
              <a:gd name="T49" fmla="*/ 141 h 215"/>
              <a:gd name="T50" fmla="*/ 148 w 161"/>
              <a:gd name="T51" fmla="*/ 162 h 215"/>
              <a:gd name="T52" fmla="*/ 127 w 161"/>
              <a:gd name="T53" fmla="*/ 182 h 215"/>
              <a:gd name="T54" fmla="*/ 148 w 161"/>
              <a:gd name="T55" fmla="*/ 16 h 215"/>
              <a:gd name="T56" fmla="*/ 148 w 161"/>
              <a:gd name="T57" fmla="*/ 56 h 215"/>
              <a:gd name="T58" fmla="*/ 67 w 161"/>
              <a:gd name="T59" fmla="*/ 73 h 215"/>
              <a:gd name="T60" fmla="*/ 67 w 161"/>
              <a:gd name="T61" fmla="*/ 33 h 215"/>
              <a:gd name="T62" fmla="*/ 148 w 161"/>
              <a:gd name="T63" fmla="*/ 16 h 215"/>
              <a:gd name="T64" fmla="*/ 33 w 161"/>
              <a:gd name="T65" fmla="*/ 162 h 215"/>
              <a:gd name="T66" fmla="*/ 54 w 161"/>
              <a:gd name="T67" fmla="*/ 182 h 215"/>
              <a:gd name="T68" fmla="*/ 33 w 161"/>
              <a:gd name="T69" fmla="*/ 202 h 215"/>
              <a:gd name="T70" fmla="*/ 13 w 161"/>
              <a:gd name="T71" fmla="*/ 182 h 215"/>
              <a:gd name="T72" fmla="*/ 33 w 161"/>
              <a:gd name="T73" fmla="*/ 162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1" h="215">
                <a:moveTo>
                  <a:pt x="33" y="215"/>
                </a:moveTo>
                <a:cubicBezTo>
                  <a:pt x="52" y="215"/>
                  <a:pt x="67" y="200"/>
                  <a:pt x="67" y="182"/>
                </a:cubicBezTo>
                <a:cubicBezTo>
                  <a:pt x="67" y="87"/>
                  <a:pt x="67" y="87"/>
                  <a:pt x="67" y="87"/>
                </a:cubicBezTo>
                <a:cubicBezTo>
                  <a:pt x="148" y="69"/>
                  <a:pt x="148" y="69"/>
                  <a:pt x="148" y="69"/>
                </a:cubicBezTo>
                <a:cubicBezTo>
                  <a:pt x="148" y="135"/>
                  <a:pt x="148" y="135"/>
                  <a:pt x="148" y="135"/>
                </a:cubicBezTo>
                <a:cubicBezTo>
                  <a:pt x="141" y="131"/>
                  <a:pt x="135" y="128"/>
                  <a:pt x="127" y="128"/>
                </a:cubicBezTo>
                <a:cubicBezTo>
                  <a:pt x="109" y="128"/>
                  <a:pt x="94" y="143"/>
                  <a:pt x="94" y="162"/>
                </a:cubicBezTo>
                <a:cubicBezTo>
                  <a:pt x="94" y="180"/>
                  <a:pt x="109" y="195"/>
                  <a:pt x="127" y="195"/>
                </a:cubicBezTo>
                <a:cubicBezTo>
                  <a:pt x="146" y="195"/>
                  <a:pt x="161" y="180"/>
                  <a:pt x="161" y="162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61" y="7"/>
                  <a:pt x="161" y="7"/>
                  <a:pt x="161" y="7"/>
                </a:cubicBezTo>
                <a:cubicBezTo>
                  <a:pt x="161" y="5"/>
                  <a:pt x="160" y="3"/>
                  <a:pt x="158" y="2"/>
                </a:cubicBezTo>
                <a:cubicBezTo>
                  <a:pt x="157" y="1"/>
                  <a:pt x="155" y="0"/>
                  <a:pt x="153" y="1"/>
                </a:cubicBezTo>
                <a:cubicBezTo>
                  <a:pt x="59" y="21"/>
                  <a:pt x="59" y="21"/>
                  <a:pt x="59" y="21"/>
                </a:cubicBezTo>
                <a:cubicBezTo>
                  <a:pt x="56" y="22"/>
                  <a:pt x="54" y="24"/>
                  <a:pt x="54" y="27"/>
                </a:cubicBezTo>
                <a:cubicBezTo>
                  <a:pt x="54" y="81"/>
                  <a:pt x="54" y="81"/>
                  <a:pt x="54" y="81"/>
                </a:cubicBezTo>
                <a:cubicBezTo>
                  <a:pt x="54" y="81"/>
                  <a:pt x="54" y="81"/>
                  <a:pt x="54" y="81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47" y="151"/>
                  <a:pt x="41" y="148"/>
                  <a:pt x="33" y="148"/>
                </a:cubicBezTo>
                <a:cubicBezTo>
                  <a:pt x="15" y="148"/>
                  <a:pt x="0" y="163"/>
                  <a:pt x="0" y="182"/>
                </a:cubicBezTo>
                <a:cubicBezTo>
                  <a:pt x="0" y="200"/>
                  <a:pt x="15" y="215"/>
                  <a:pt x="33" y="215"/>
                </a:cubicBezTo>
                <a:close/>
                <a:moveTo>
                  <a:pt x="127" y="182"/>
                </a:moveTo>
                <a:cubicBezTo>
                  <a:pt x="116" y="182"/>
                  <a:pt x="107" y="173"/>
                  <a:pt x="107" y="162"/>
                </a:cubicBezTo>
                <a:cubicBezTo>
                  <a:pt x="107" y="151"/>
                  <a:pt x="116" y="141"/>
                  <a:pt x="127" y="141"/>
                </a:cubicBezTo>
                <a:cubicBezTo>
                  <a:pt x="138" y="141"/>
                  <a:pt x="148" y="151"/>
                  <a:pt x="148" y="162"/>
                </a:cubicBezTo>
                <a:cubicBezTo>
                  <a:pt x="148" y="173"/>
                  <a:pt x="138" y="182"/>
                  <a:pt x="127" y="182"/>
                </a:cubicBezTo>
                <a:close/>
                <a:moveTo>
                  <a:pt x="148" y="16"/>
                </a:moveTo>
                <a:cubicBezTo>
                  <a:pt x="148" y="56"/>
                  <a:pt x="148" y="56"/>
                  <a:pt x="148" y="56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33"/>
                  <a:pt x="67" y="33"/>
                  <a:pt x="67" y="33"/>
                </a:cubicBezTo>
                <a:lnTo>
                  <a:pt x="148" y="16"/>
                </a:lnTo>
                <a:close/>
                <a:moveTo>
                  <a:pt x="33" y="162"/>
                </a:moveTo>
                <a:cubicBezTo>
                  <a:pt x="45" y="162"/>
                  <a:pt x="54" y="171"/>
                  <a:pt x="54" y="182"/>
                </a:cubicBezTo>
                <a:cubicBezTo>
                  <a:pt x="54" y="193"/>
                  <a:pt x="45" y="202"/>
                  <a:pt x="33" y="202"/>
                </a:cubicBezTo>
                <a:cubicBezTo>
                  <a:pt x="22" y="202"/>
                  <a:pt x="13" y="193"/>
                  <a:pt x="13" y="182"/>
                </a:cubicBezTo>
                <a:cubicBezTo>
                  <a:pt x="13" y="171"/>
                  <a:pt x="22" y="162"/>
                  <a:pt x="33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71" name="Group 270"/>
          <p:cNvGrpSpPr/>
          <p:nvPr/>
        </p:nvGrpSpPr>
        <p:grpSpPr>
          <a:xfrm>
            <a:off x="7407276" y="2445407"/>
            <a:ext cx="215900" cy="315912"/>
            <a:chOff x="7407276" y="2844800"/>
            <a:chExt cx="215900" cy="315912"/>
          </a:xfrm>
          <a:solidFill>
            <a:schemeClr val="tx2"/>
          </a:solidFill>
        </p:grpSpPr>
        <p:sp>
          <p:nvSpPr>
            <p:cNvPr id="232" name="Freeform 203"/>
            <p:cNvSpPr>
              <a:spLocks noEditPoints="1"/>
            </p:cNvSpPr>
            <p:nvPr/>
          </p:nvSpPr>
          <p:spPr bwMode="auto">
            <a:xfrm>
              <a:off x="7407276" y="2844800"/>
              <a:ext cx="215900" cy="315912"/>
            </a:xfrm>
            <a:custGeom>
              <a:avLst/>
              <a:gdLst>
                <a:gd name="T0" fmla="*/ 7 w 147"/>
                <a:gd name="T1" fmla="*/ 214 h 214"/>
                <a:gd name="T2" fmla="*/ 141 w 147"/>
                <a:gd name="T3" fmla="*/ 214 h 214"/>
                <a:gd name="T4" fmla="*/ 147 w 147"/>
                <a:gd name="T5" fmla="*/ 208 h 214"/>
                <a:gd name="T6" fmla="*/ 147 w 147"/>
                <a:gd name="T7" fmla="*/ 6 h 214"/>
                <a:gd name="T8" fmla="*/ 141 w 147"/>
                <a:gd name="T9" fmla="*/ 0 h 214"/>
                <a:gd name="T10" fmla="*/ 7 w 147"/>
                <a:gd name="T11" fmla="*/ 0 h 214"/>
                <a:gd name="T12" fmla="*/ 0 w 147"/>
                <a:gd name="T13" fmla="*/ 6 h 214"/>
                <a:gd name="T14" fmla="*/ 0 w 147"/>
                <a:gd name="T15" fmla="*/ 208 h 214"/>
                <a:gd name="T16" fmla="*/ 7 w 147"/>
                <a:gd name="T17" fmla="*/ 214 h 214"/>
                <a:gd name="T18" fmla="*/ 13 w 147"/>
                <a:gd name="T19" fmla="*/ 13 h 214"/>
                <a:gd name="T20" fmla="*/ 134 w 147"/>
                <a:gd name="T21" fmla="*/ 13 h 214"/>
                <a:gd name="T22" fmla="*/ 134 w 147"/>
                <a:gd name="T23" fmla="*/ 201 h 214"/>
                <a:gd name="T24" fmla="*/ 13 w 147"/>
                <a:gd name="T25" fmla="*/ 201 h 214"/>
                <a:gd name="T26" fmla="*/ 13 w 147"/>
                <a:gd name="T27" fmla="*/ 1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7" h="214">
                  <a:moveTo>
                    <a:pt x="7" y="214"/>
                  </a:moveTo>
                  <a:cubicBezTo>
                    <a:pt x="141" y="214"/>
                    <a:pt x="141" y="214"/>
                    <a:pt x="141" y="214"/>
                  </a:cubicBezTo>
                  <a:cubicBezTo>
                    <a:pt x="144" y="214"/>
                    <a:pt x="147" y="211"/>
                    <a:pt x="147" y="208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47" y="3"/>
                    <a:pt x="144" y="0"/>
                    <a:pt x="14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11"/>
                    <a:pt x="3" y="214"/>
                    <a:pt x="7" y="214"/>
                  </a:cubicBezTo>
                  <a:close/>
                  <a:moveTo>
                    <a:pt x="13" y="13"/>
                  </a:moveTo>
                  <a:cubicBezTo>
                    <a:pt x="134" y="13"/>
                    <a:pt x="134" y="13"/>
                    <a:pt x="134" y="13"/>
                  </a:cubicBezTo>
                  <a:cubicBezTo>
                    <a:pt x="134" y="201"/>
                    <a:pt x="134" y="201"/>
                    <a:pt x="134" y="201"/>
                  </a:cubicBezTo>
                  <a:cubicBezTo>
                    <a:pt x="13" y="201"/>
                    <a:pt x="13" y="201"/>
                    <a:pt x="13" y="201"/>
                  </a:cubicBezTo>
                  <a:lnTo>
                    <a:pt x="13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Freeform 204"/>
            <p:cNvSpPr>
              <a:spLocks noEditPoints="1"/>
            </p:cNvSpPr>
            <p:nvPr/>
          </p:nvSpPr>
          <p:spPr bwMode="auto">
            <a:xfrm>
              <a:off x="7446964" y="2982912"/>
              <a:ext cx="138113" cy="138112"/>
            </a:xfrm>
            <a:custGeom>
              <a:avLst/>
              <a:gdLst>
                <a:gd name="T0" fmla="*/ 47 w 94"/>
                <a:gd name="T1" fmla="*/ 0 h 93"/>
                <a:gd name="T2" fmla="*/ 0 w 94"/>
                <a:gd name="T3" fmla="*/ 46 h 93"/>
                <a:gd name="T4" fmla="*/ 47 w 94"/>
                <a:gd name="T5" fmla="*/ 93 h 93"/>
                <a:gd name="T6" fmla="*/ 94 w 94"/>
                <a:gd name="T7" fmla="*/ 46 h 93"/>
                <a:gd name="T8" fmla="*/ 47 w 94"/>
                <a:gd name="T9" fmla="*/ 0 h 93"/>
                <a:gd name="T10" fmla="*/ 47 w 94"/>
                <a:gd name="T11" fmla="*/ 80 h 93"/>
                <a:gd name="T12" fmla="*/ 13 w 94"/>
                <a:gd name="T13" fmla="*/ 46 h 93"/>
                <a:gd name="T14" fmla="*/ 47 w 94"/>
                <a:gd name="T15" fmla="*/ 13 h 93"/>
                <a:gd name="T16" fmla="*/ 80 w 94"/>
                <a:gd name="T17" fmla="*/ 46 h 93"/>
                <a:gd name="T18" fmla="*/ 47 w 94"/>
                <a:gd name="T19" fmla="*/ 8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4" h="93">
                  <a:moveTo>
                    <a:pt x="47" y="0"/>
                  </a:moveTo>
                  <a:cubicBezTo>
                    <a:pt x="21" y="0"/>
                    <a:pt x="0" y="21"/>
                    <a:pt x="0" y="46"/>
                  </a:cubicBezTo>
                  <a:cubicBezTo>
                    <a:pt x="0" y="72"/>
                    <a:pt x="21" y="93"/>
                    <a:pt x="47" y="93"/>
                  </a:cubicBezTo>
                  <a:cubicBezTo>
                    <a:pt x="73" y="93"/>
                    <a:pt x="94" y="72"/>
                    <a:pt x="94" y="46"/>
                  </a:cubicBezTo>
                  <a:cubicBezTo>
                    <a:pt x="94" y="21"/>
                    <a:pt x="73" y="0"/>
                    <a:pt x="47" y="0"/>
                  </a:cubicBezTo>
                  <a:close/>
                  <a:moveTo>
                    <a:pt x="47" y="80"/>
                  </a:moveTo>
                  <a:cubicBezTo>
                    <a:pt x="28" y="80"/>
                    <a:pt x="13" y="65"/>
                    <a:pt x="13" y="46"/>
                  </a:cubicBezTo>
                  <a:cubicBezTo>
                    <a:pt x="13" y="28"/>
                    <a:pt x="28" y="13"/>
                    <a:pt x="47" y="13"/>
                  </a:cubicBezTo>
                  <a:cubicBezTo>
                    <a:pt x="65" y="13"/>
                    <a:pt x="80" y="28"/>
                    <a:pt x="80" y="46"/>
                  </a:cubicBezTo>
                  <a:cubicBezTo>
                    <a:pt x="80" y="65"/>
                    <a:pt x="65" y="80"/>
                    <a:pt x="47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8" name="Freeform 206"/>
            <p:cNvSpPr>
              <a:spLocks noEditPoints="1"/>
            </p:cNvSpPr>
            <p:nvPr/>
          </p:nvSpPr>
          <p:spPr bwMode="auto">
            <a:xfrm>
              <a:off x="7475538" y="2882900"/>
              <a:ext cx="80963" cy="79375"/>
            </a:xfrm>
            <a:custGeom>
              <a:avLst/>
              <a:gdLst>
                <a:gd name="T0" fmla="*/ 27 w 54"/>
                <a:gd name="T1" fmla="*/ 54 h 54"/>
                <a:gd name="T2" fmla="*/ 54 w 54"/>
                <a:gd name="T3" fmla="*/ 27 h 54"/>
                <a:gd name="T4" fmla="*/ 27 w 54"/>
                <a:gd name="T5" fmla="*/ 0 h 54"/>
                <a:gd name="T6" fmla="*/ 0 w 54"/>
                <a:gd name="T7" fmla="*/ 27 h 54"/>
                <a:gd name="T8" fmla="*/ 27 w 54"/>
                <a:gd name="T9" fmla="*/ 54 h 54"/>
                <a:gd name="T10" fmla="*/ 27 w 54"/>
                <a:gd name="T11" fmla="*/ 14 h 54"/>
                <a:gd name="T12" fmla="*/ 40 w 54"/>
                <a:gd name="T13" fmla="*/ 27 h 54"/>
                <a:gd name="T14" fmla="*/ 27 w 54"/>
                <a:gd name="T15" fmla="*/ 41 h 54"/>
                <a:gd name="T16" fmla="*/ 13 w 54"/>
                <a:gd name="T17" fmla="*/ 27 h 54"/>
                <a:gd name="T18" fmla="*/ 27 w 54"/>
                <a:gd name="T19" fmla="*/ 1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4">
                  <a:moveTo>
                    <a:pt x="27" y="54"/>
                  </a:moveTo>
                  <a:cubicBezTo>
                    <a:pt x="41" y="54"/>
                    <a:pt x="54" y="42"/>
                    <a:pt x="54" y="27"/>
                  </a:cubicBezTo>
                  <a:cubicBezTo>
                    <a:pt x="54" y="12"/>
                    <a:pt x="41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  <a:moveTo>
                    <a:pt x="27" y="14"/>
                  </a:moveTo>
                  <a:cubicBezTo>
                    <a:pt x="34" y="14"/>
                    <a:pt x="40" y="20"/>
                    <a:pt x="40" y="27"/>
                  </a:cubicBezTo>
                  <a:cubicBezTo>
                    <a:pt x="40" y="35"/>
                    <a:pt x="34" y="41"/>
                    <a:pt x="27" y="41"/>
                  </a:cubicBezTo>
                  <a:cubicBezTo>
                    <a:pt x="19" y="41"/>
                    <a:pt x="13" y="35"/>
                    <a:pt x="13" y="27"/>
                  </a:cubicBezTo>
                  <a:cubicBezTo>
                    <a:pt x="13" y="20"/>
                    <a:pt x="19" y="14"/>
                    <a:pt x="2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9" name="Freeform 207"/>
            <p:cNvSpPr>
              <a:spLocks noEditPoints="1"/>
            </p:cNvSpPr>
            <p:nvPr/>
          </p:nvSpPr>
          <p:spPr bwMode="auto">
            <a:xfrm>
              <a:off x="7500938" y="3036888"/>
              <a:ext cx="30163" cy="30162"/>
            </a:xfrm>
            <a:custGeom>
              <a:avLst/>
              <a:gdLst>
                <a:gd name="T0" fmla="*/ 10 w 20"/>
                <a:gd name="T1" fmla="*/ 0 h 21"/>
                <a:gd name="T2" fmla="*/ 0 w 20"/>
                <a:gd name="T3" fmla="*/ 10 h 21"/>
                <a:gd name="T4" fmla="*/ 10 w 20"/>
                <a:gd name="T5" fmla="*/ 21 h 21"/>
                <a:gd name="T6" fmla="*/ 20 w 20"/>
                <a:gd name="T7" fmla="*/ 10 h 21"/>
                <a:gd name="T8" fmla="*/ 10 w 20"/>
                <a:gd name="T9" fmla="*/ 0 h 21"/>
                <a:gd name="T10" fmla="*/ 10 w 20"/>
                <a:gd name="T11" fmla="*/ 14 h 21"/>
                <a:gd name="T12" fmla="*/ 6 w 20"/>
                <a:gd name="T13" fmla="*/ 10 h 21"/>
                <a:gd name="T14" fmla="*/ 10 w 20"/>
                <a:gd name="T15" fmla="*/ 7 h 21"/>
                <a:gd name="T16" fmla="*/ 13 w 20"/>
                <a:gd name="T17" fmla="*/ 10 h 21"/>
                <a:gd name="T18" fmla="*/ 10 w 20"/>
                <a:gd name="T19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1">
                  <a:moveTo>
                    <a:pt x="10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6"/>
                    <a:pt x="4" y="21"/>
                    <a:pt x="10" y="21"/>
                  </a:cubicBezTo>
                  <a:cubicBezTo>
                    <a:pt x="15" y="21"/>
                    <a:pt x="20" y="16"/>
                    <a:pt x="20" y="10"/>
                  </a:cubicBezTo>
                  <a:cubicBezTo>
                    <a:pt x="20" y="5"/>
                    <a:pt x="15" y="0"/>
                    <a:pt x="10" y="0"/>
                  </a:cubicBezTo>
                  <a:close/>
                  <a:moveTo>
                    <a:pt x="10" y="14"/>
                  </a:moveTo>
                  <a:cubicBezTo>
                    <a:pt x="8" y="14"/>
                    <a:pt x="6" y="12"/>
                    <a:pt x="6" y="10"/>
                  </a:cubicBezTo>
                  <a:cubicBezTo>
                    <a:pt x="6" y="9"/>
                    <a:pt x="8" y="7"/>
                    <a:pt x="10" y="7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3" y="12"/>
                    <a:pt x="12" y="14"/>
                    <a:pt x="1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0" name="Freeform 208"/>
          <p:cNvSpPr>
            <a:spLocks noEditPoints="1"/>
          </p:cNvSpPr>
          <p:nvPr/>
        </p:nvSpPr>
        <p:spPr bwMode="auto">
          <a:xfrm>
            <a:off x="6924676" y="2443820"/>
            <a:ext cx="200025" cy="317500"/>
          </a:xfrm>
          <a:custGeom>
            <a:avLst/>
            <a:gdLst>
              <a:gd name="T0" fmla="*/ 34 w 135"/>
              <a:gd name="T1" fmla="*/ 215 h 215"/>
              <a:gd name="T2" fmla="*/ 68 w 135"/>
              <a:gd name="T3" fmla="*/ 182 h 215"/>
              <a:gd name="T4" fmla="*/ 68 w 135"/>
              <a:gd name="T5" fmla="*/ 86 h 215"/>
              <a:gd name="T6" fmla="*/ 130 w 135"/>
              <a:gd name="T7" fmla="*/ 67 h 215"/>
              <a:gd name="T8" fmla="*/ 135 w 135"/>
              <a:gd name="T9" fmla="*/ 61 h 215"/>
              <a:gd name="T10" fmla="*/ 135 w 135"/>
              <a:gd name="T11" fmla="*/ 7 h 215"/>
              <a:gd name="T12" fmla="*/ 132 w 135"/>
              <a:gd name="T13" fmla="*/ 2 h 215"/>
              <a:gd name="T14" fmla="*/ 126 w 135"/>
              <a:gd name="T15" fmla="*/ 1 h 215"/>
              <a:gd name="T16" fmla="*/ 59 w 135"/>
              <a:gd name="T17" fmla="*/ 21 h 215"/>
              <a:gd name="T18" fmla="*/ 54 w 135"/>
              <a:gd name="T19" fmla="*/ 27 h 215"/>
              <a:gd name="T20" fmla="*/ 54 w 135"/>
              <a:gd name="T21" fmla="*/ 81 h 215"/>
              <a:gd name="T22" fmla="*/ 54 w 135"/>
              <a:gd name="T23" fmla="*/ 81 h 215"/>
              <a:gd name="T24" fmla="*/ 54 w 135"/>
              <a:gd name="T25" fmla="*/ 155 h 215"/>
              <a:gd name="T26" fmla="*/ 34 w 135"/>
              <a:gd name="T27" fmla="*/ 148 h 215"/>
              <a:gd name="T28" fmla="*/ 0 w 135"/>
              <a:gd name="T29" fmla="*/ 182 h 215"/>
              <a:gd name="T30" fmla="*/ 34 w 135"/>
              <a:gd name="T31" fmla="*/ 215 h 215"/>
              <a:gd name="T32" fmla="*/ 68 w 135"/>
              <a:gd name="T33" fmla="*/ 32 h 215"/>
              <a:gd name="T34" fmla="*/ 121 w 135"/>
              <a:gd name="T35" fmla="*/ 16 h 215"/>
              <a:gd name="T36" fmla="*/ 121 w 135"/>
              <a:gd name="T37" fmla="*/ 56 h 215"/>
              <a:gd name="T38" fmla="*/ 68 w 135"/>
              <a:gd name="T39" fmla="*/ 72 h 215"/>
              <a:gd name="T40" fmla="*/ 68 w 135"/>
              <a:gd name="T41" fmla="*/ 32 h 215"/>
              <a:gd name="T42" fmla="*/ 34 w 135"/>
              <a:gd name="T43" fmla="*/ 162 h 215"/>
              <a:gd name="T44" fmla="*/ 54 w 135"/>
              <a:gd name="T45" fmla="*/ 182 h 215"/>
              <a:gd name="T46" fmla="*/ 34 w 135"/>
              <a:gd name="T47" fmla="*/ 202 h 215"/>
              <a:gd name="T48" fmla="*/ 14 w 135"/>
              <a:gd name="T49" fmla="*/ 182 h 215"/>
              <a:gd name="T50" fmla="*/ 34 w 135"/>
              <a:gd name="T51" fmla="*/ 162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5" h="215">
                <a:moveTo>
                  <a:pt x="34" y="215"/>
                </a:moveTo>
                <a:cubicBezTo>
                  <a:pt x="53" y="215"/>
                  <a:pt x="68" y="200"/>
                  <a:pt x="68" y="182"/>
                </a:cubicBezTo>
                <a:cubicBezTo>
                  <a:pt x="68" y="86"/>
                  <a:pt x="68" y="86"/>
                  <a:pt x="68" y="86"/>
                </a:cubicBezTo>
                <a:cubicBezTo>
                  <a:pt x="130" y="67"/>
                  <a:pt x="130" y="67"/>
                  <a:pt x="130" y="67"/>
                </a:cubicBezTo>
                <a:cubicBezTo>
                  <a:pt x="133" y="67"/>
                  <a:pt x="135" y="64"/>
                  <a:pt x="135" y="61"/>
                </a:cubicBezTo>
                <a:cubicBezTo>
                  <a:pt x="135" y="7"/>
                  <a:pt x="135" y="7"/>
                  <a:pt x="135" y="7"/>
                </a:cubicBezTo>
                <a:cubicBezTo>
                  <a:pt x="135" y="5"/>
                  <a:pt x="134" y="3"/>
                  <a:pt x="132" y="2"/>
                </a:cubicBezTo>
                <a:cubicBezTo>
                  <a:pt x="130" y="1"/>
                  <a:pt x="128" y="0"/>
                  <a:pt x="126" y="1"/>
                </a:cubicBezTo>
                <a:cubicBezTo>
                  <a:pt x="59" y="21"/>
                  <a:pt x="59" y="21"/>
                  <a:pt x="59" y="21"/>
                </a:cubicBezTo>
                <a:cubicBezTo>
                  <a:pt x="56" y="22"/>
                  <a:pt x="54" y="24"/>
                  <a:pt x="54" y="27"/>
                </a:cubicBezTo>
                <a:cubicBezTo>
                  <a:pt x="54" y="81"/>
                  <a:pt x="54" y="81"/>
                  <a:pt x="54" y="81"/>
                </a:cubicBezTo>
                <a:cubicBezTo>
                  <a:pt x="54" y="81"/>
                  <a:pt x="54" y="81"/>
                  <a:pt x="54" y="81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47" y="151"/>
                  <a:pt x="42" y="148"/>
                  <a:pt x="34" y="148"/>
                </a:cubicBezTo>
                <a:cubicBezTo>
                  <a:pt x="16" y="148"/>
                  <a:pt x="0" y="163"/>
                  <a:pt x="0" y="182"/>
                </a:cubicBezTo>
                <a:cubicBezTo>
                  <a:pt x="0" y="200"/>
                  <a:pt x="16" y="215"/>
                  <a:pt x="34" y="215"/>
                </a:cubicBezTo>
                <a:close/>
                <a:moveTo>
                  <a:pt x="68" y="32"/>
                </a:moveTo>
                <a:cubicBezTo>
                  <a:pt x="121" y="16"/>
                  <a:pt x="121" y="16"/>
                  <a:pt x="121" y="16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68" y="72"/>
                  <a:pt x="68" y="72"/>
                  <a:pt x="68" y="72"/>
                </a:cubicBezTo>
                <a:lnTo>
                  <a:pt x="68" y="32"/>
                </a:lnTo>
                <a:close/>
                <a:moveTo>
                  <a:pt x="34" y="162"/>
                </a:moveTo>
                <a:cubicBezTo>
                  <a:pt x="45" y="162"/>
                  <a:pt x="54" y="171"/>
                  <a:pt x="54" y="182"/>
                </a:cubicBezTo>
                <a:cubicBezTo>
                  <a:pt x="54" y="193"/>
                  <a:pt x="45" y="202"/>
                  <a:pt x="34" y="202"/>
                </a:cubicBezTo>
                <a:cubicBezTo>
                  <a:pt x="23" y="202"/>
                  <a:pt x="14" y="193"/>
                  <a:pt x="14" y="182"/>
                </a:cubicBezTo>
                <a:cubicBezTo>
                  <a:pt x="14" y="171"/>
                  <a:pt x="23" y="162"/>
                  <a:pt x="34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74" name="Group 273"/>
          <p:cNvGrpSpPr/>
          <p:nvPr/>
        </p:nvGrpSpPr>
        <p:grpSpPr>
          <a:xfrm>
            <a:off x="6375401" y="2954995"/>
            <a:ext cx="317500" cy="277812"/>
            <a:chOff x="6375401" y="3354388"/>
            <a:chExt cx="317500" cy="277812"/>
          </a:xfrm>
          <a:solidFill>
            <a:schemeClr val="tx2"/>
          </a:solidFill>
        </p:grpSpPr>
        <p:sp>
          <p:nvSpPr>
            <p:cNvPr id="11" name="Freeform 209"/>
            <p:cNvSpPr>
              <a:spLocks/>
            </p:cNvSpPr>
            <p:nvPr/>
          </p:nvSpPr>
          <p:spPr bwMode="auto">
            <a:xfrm>
              <a:off x="6375401" y="3354388"/>
              <a:ext cx="127000" cy="123825"/>
            </a:xfrm>
            <a:custGeom>
              <a:avLst/>
              <a:gdLst>
                <a:gd name="T0" fmla="*/ 7 w 85"/>
                <a:gd name="T1" fmla="*/ 67 h 84"/>
                <a:gd name="T2" fmla="*/ 14 w 85"/>
                <a:gd name="T3" fmla="*/ 61 h 84"/>
                <a:gd name="T4" fmla="*/ 14 w 85"/>
                <a:gd name="T5" fmla="*/ 23 h 84"/>
                <a:gd name="T6" fmla="*/ 72 w 85"/>
                <a:gd name="T7" fmla="*/ 82 h 84"/>
                <a:gd name="T8" fmla="*/ 77 w 85"/>
                <a:gd name="T9" fmla="*/ 84 h 84"/>
                <a:gd name="T10" fmla="*/ 82 w 85"/>
                <a:gd name="T11" fmla="*/ 82 h 84"/>
                <a:gd name="T12" fmla="*/ 82 w 85"/>
                <a:gd name="T13" fmla="*/ 73 h 84"/>
                <a:gd name="T14" fmla="*/ 23 w 85"/>
                <a:gd name="T15" fmla="*/ 14 h 84"/>
                <a:gd name="T16" fmla="*/ 60 w 85"/>
                <a:gd name="T17" fmla="*/ 14 h 84"/>
                <a:gd name="T18" fmla="*/ 67 w 85"/>
                <a:gd name="T19" fmla="*/ 7 h 84"/>
                <a:gd name="T20" fmla="*/ 60 w 85"/>
                <a:gd name="T21" fmla="*/ 0 h 84"/>
                <a:gd name="T22" fmla="*/ 7 w 85"/>
                <a:gd name="T23" fmla="*/ 0 h 84"/>
                <a:gd name="T24" fmla="*/ 0 w 85"/>
                <a:gd name="T25" fmla="*/ 7 h 84"/>
                <a:gd name="T26" fmla="*/ 0 w 85"/>
                <a:gd name="T27" fmla="*/ 61 h 84"/>
                <a:gd name="T28" fmla="*/ 7 w 85"/>
                <a:gd name="T29" fmla="*/ 6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84">
                  <a:moveTo>
                    <a:pt x="7" y="67"/>
                  </a:moveTo>
                  <a:cubicBezTo>
                    <a:pt x="11" y="67"/>
                    <a:pt x="14" y="64"/>
                    <a:pt x="14" y="6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4" y="83"/>
                    <a:pt x="76" y="84"/>
                    <a:pt x="77" y="84"/>
                  </a:cubicBezTo>
                  <a:cubicBezTo>
                    <a:pt x="79" y="84"/>
                    <a:pt x="81" y="83"/>
                    <a:pt x="82" y="82"/>
                  </a:cubicBezTo>
                  <a:cubicBezTo>
                    <a:pt x="85" y="79"/>
                    <a:pt x="85" y="75"/>
                    <a:pt x="82" y="7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4" y="14"/>
                    <a:pt x="67" y="11"/>
                    <a:pt x="67" y="7"/>
                  </a:cubicBezTo>
                  <a:cubicBezTo>
                    <a:pt x="67" y="3"/>
                    <a:pt x="64" y="0"/>
                    <a:pt x="6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4"/>
                    <a:pt x="3" y="67"/>
                    <a:pt x="7" y="6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2" name="Freeform 210"/>
            <p:cNvSpPr>
              <a:spLocks/>
            </p:cNvSpPr>
            <p:nvPr/>
          </p:nvSpPr>
          <p:spPr bwMode="auto">
            <a:xfrm>
              <a:off x="6375401" y="3506788"/>
              <a:ext cx="127000" cy="125412"/>
            </a:xfrm>
            <a:custGeom>
              <a:avLst/>
              <a:gdLst>
                <a:gd name="T0" fmla="*/ 7 w 85"/>
                <a:gd name="T1" fmla="*/ 85 h 85"/>
                <a:gd name="T2" fmla="*/ 60 w 85"/>
                <a:gd name="T3" fmla="*/ 85 h 85"/>
                <a:gd name="T4" fmla="*/ 67 w 85"/>
                <a:gd name="T5" fmla="*/ 78 h 85"/>
                <a:gd name="T6" fmla="*/ 60 w 85"/>
                <a:gd name="T7" fmla="*/ 72 h 85"/>
                <a:gd name="T8" fmla="*/ 23 w 85"/>
                <a:gd name="T9" fmla="*/ 72 h 85"/>
                <a:gd name="T10" fmla="*/ 82 w 85"/>
                <a:gd name="T11" fmla="*/ 13 h 85"/>
                <a:gd name="T12" fmla="*/ 82 w 85"/>
                <a:gd name="T13" fmla="*/ 3 h 85"/>
                <a:gd name="T14" fmla="*/ 72 w 85"/>
                <a:gd name="T15" fmla="*/ 3 h 85"/>
                <a:gd name="T16" fmla="*/ 14 w 85"/>
                <a:gd name="T17" fmla="*/ 62 h 85"/>
                <a:gd name="T18" fmla="*/ 14 w 85"/>
                <a:gd name="T19" fmla="*/ 25 h 85"/>
                <a:gd name="T20" fmla="*/ 7 w 85"/>
                <a:gd name="T21" fmla="*/ 18 h 85"/>
                <a:gd name="T22" fmla="*/ 0 w 85"/>
                <a:gd name="T23" fmla="*/ 25 h 85"/>
                <a:gd name="T24" fmla="*/ 0 w 85"/>
                <a:gd name="T25" fmla="*/ 78 h 85"/>
                <a:gd name="T26" fmla="*/ 7 w 85"/>
                <a:gd name="T2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5" h="85">
                  <a:moveTo>
                    <a:pt x="7" y="85"/>
                  </a:moveTo>
                  <a:cubicBezTo>
                    <a:pt x="60" y="85"/>
                    <a:pt x="60" y="85"/>
                    <a:pt x="60" y="85"/>
                  </a:cubicBezTo>
                  <a:cubicBezTo>
                    <a:pt x="64" y="85"/>
                    <a:pt x="67" y="82"/>
                    <a:pt x="67" y="78"/>
                  </a:cubicBezTo>
                  <a:cubicBezTo>
                    <a:pt x="67" y="75"/>
                    <a:pt x="64" y="72"/>
                    <a:pt x="60" y="72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5" y="10"/>
                    <a:pt x="85" y="6"/>
                    <a:pt x="82" y="3"/>
                  </a:cubicBezTo>
                  <a:cubicBezTo>
                    <a:pt x="79" y="0"/>
                    <a:pt x="75" y="0"/>
                    <a:pt x="72" y="3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1"/>
                    <a:pt x="11" y="18"/>
                    <a:pt x="7" y="18"/>
                  </a:cubicBezTo>
                  <a:cubicBezTo>
                    <a:pt x="3" y="18"/>
                    <a:pt x="0" y="21"/>
                    <a:pt x="0" y="25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2"/>
                    <a:pt x="3" y="85"/>
                    <a:pt x="7" y="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3" name="Freeform 211"/>
            <p:cNvSpPr>
              <a:spLocks/>
            </p:cNvSpPr>
            <p:nvPr/>
          </p:nvSpPr>
          <p:spPr bwMode="auto">
            <a:xfrm>
              <a:off x="6567488" y="3506788"/>
              <a:ext cx="125413" cy="125412"/>
            </a:xfrm>
            <a:custGeom>
              <a:avLst/>
              <a:gdLst>
                <a:gd name="T0" fmla="*/ 78 w 85"/>
                <a:gd name="T1" fmla="*/ 18 h 85"/>
                <a:gd name="T2" fmla="*/ 71 w 85"/>
                <a:gd name="T3" fmla="*/ 25 h 85"/>
                <a:gd name="T4" fmla="*/ 71 w 85"/>
                <a:gd name="T5" fmla="*/ 62 h 85"/>
                <a:gd name="T6" fmla="*/ 12 w 85"/>
                <a:gd name="T7" fmla="*/ 3 h 85"/>
                <a:gd name="T8" fmla="*/ 3 w 85"/>
                <a:gd name="T9" fmla="*/ 3 h 85"/>
                <a:gd name="T10" fmla="*/ 3 w 85"/>
                <a:gd name="T11" fmla="*/ 13 h 85"/>
                <a:gd name="T12" fmla="*/ 62 w 85"/>
                <a:gd name="T13" fmla="*/ 72 h 85"/>
                <a:gd name="T14" fmla="*/ 24 w 85"/>
                <a:gd name="T15" fmla="*/ 72 h 85"/>
                <a:gd name="T16" fmla="*/ 18 w 85"/>
                <a:gd name="T17" fmla="*/ 78 h 85"/>
                <a:gd name="T18" fmla="*/ 24 w 85"/>
                <a:gd name="T19" fmla="*/ 85 h 85"/>
                <a:gd name="T20" fmla="*/ 78 w 85"/>
                <a:gd name="T21" fmla="*/ 85 h 85"/>
                <a:gd name="T22" fmla="*/ 85 w 85"/>
                <a:gd name="T23" fmla="*/ 78 h 85"/>
                <a:gd name="T24" fmla="*/ 85 w 85"/>
                <a:gd name="T25" fmla="*/ 25 h 85"/>
                <a:gd name="T26" fmla="*/ 78 w 85"/>
                <a:gd name="T27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5" h="85">
                  <a:moveTo>
                    <a:pt x="78" y="18"/>
                  </a:moveTo>
                  <a:cubicBezTo>
                    <a:pt x="74" y="18"/>
                    <a:pt x="71" y="21"/>
                    <a:pt x="71" y="25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0"/>
                    <a:pt x="5" y="0"/>
                    <a:pt x="3" y="3"/>
                  </a:cubicBezTo>
                  <a:cubicBezTo>
                    <a:pt x="0" y="6"/>
                    <a:pt x="0" y="10"/>
                    <a:pt x="3" y="13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1" y="72"/>
                    <a:pt x="18" y="75"/>
                    <a:pt x="18" y="78"/>
                  </a:cubicBezTo>
                  <a:cubicBezTo>
                    <a:pt x="18" y="82"/>
                    <a:pt x="21" y="85"/>
                    <a:pt x="24" y="85"/>
                  </a:cubicBezTo>
                  <a:cubicBezTo>
                    <a:pt x="78" y="85"/>
                    <a:pt x="78" y="85"/>
                    <a:pt x="78" y="85"/>
                  </a:cubicBezTo>
                  <a:cubicBezTo>
                    <a:pt x="82" y="85"/>
                    <a:pt x="85" y="82"/>
                    <a:pt x="85" y="78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1"/>
                    <a:pt x="82" y="18"/>
                    <a:pt x="78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4" name="Freeform 212"/>
            <p:cNvSpPr>
              <a:spLocks/>
            </p:cNvSpPr>
            <p:nvPr/>
          </p:nvSpPr>
          <p:spPr bwMode="auto">
            <a:xfrm>
              <a:off x="6567488" y="3354388"/>
              <a:ext cx="125413" cy="123825"/>
            </a:xfrm>
            <a:custGeom>
              <a:avLst/>
              <a:gdLst>
                <a:gd name="T0" fmla="*/ 78 w 85"/>
                <a:gd name="T1" fmla="*/ 0 h 84"/>
                <a:gd name="T2" fmla="*/ 24 w 85"/>
                <a:gd name="T3" fmla="*/ 0 h 84"/>
                <a:gd name="T4" fmla="*/ 18 w 85"/>
                <a:gd name="T5" fmla="*/ 7 h 84"/>
                <a:gd name="T6" fmla="*/ 24 w 85"/>
                <a:gd name="T7" fmla="*/ 14 h 84"/>
                <a:gd name="T8" fmla="*/ 62 w 85"/>
                <a:gd name="T9" fmla="*/ 14 h 84"/>
                <a:gd name="T10" fmla="*/ 3 w 85"/>
                <a:gd name="T11" fmla="*/ 73 h 84"/>
                <a:gd name="T12" fmla="*/ 3 w 85"/>
                <a:gd name="T13" fmla="*/ 82 h 84"/>
                <a:gd name="T14" fmla="*/ 8 w 85"/>
                <a:gd name="T15" fmla="*/ 84 h 84"/>
                <a:gd name="T16" fmla="*/ 12 w 85"/>
                <a:gd name="T17" fmla="*/ 82 h 84"/>
                <a:gd name="T18" fmla="*/ 71 w 85"/>
                <a:gd name="T19" fmla="*/ 23 h 84"/>
                <a:gd name="T20" fmla="*/ 71 w 85"/>
                <a:gd name="T21" fmla="*/ 61 h 84"/>
                <a:gd name="T22" fmla="*/ 78 w 85"/>
                <a:gd name="T23" fmla="*/ 67 h 84"/>
                <a:gd name="T24" fmla="*/ 85 w 85"/>
                <a:gd name="T25" fmla="*/ 61 h 84"/>
                <a:gd name="T26" fmla="*/ 85 w 85"/>
                <a:gd name="T27" fmla="*/ 7 h 84"/>
                <a:gd name="T28" fmla="*/ 78 w 85"/>
                <a:gd name="T2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84">
                  <a:moveTo>
                    <a:pt x="78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1" y="0"/>
                    <a:pt x="18" y="3"/>
                    <a:pt x="18" y="7"/>
                  </a:cubicBezTo>
                  <a:cubicBezTo>
                    <a:pt x="18" y="11"/>
                    <a:pt x="21" y="14"/>
                    <a:pt x="24" y="14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0" y="75"/>
                    <a:pt x="0" y="79"/>
                    <a:pt x="3" y="82"/>
                  </a:cubicBezTo>
                  <a:cubicBezTo>
                    <a:pt x="4" y="83"/>
                    <a:pt x="6" y="84"/>
                    <a:pt x="8" y="84"/>
                  </a:cubicBezTo>
                  <a:cubicBezTo>
                    <a:pt x="9" y="84"/>
                    <a:pt x="11" y="83"/>
                    <a:pt x="12" y="82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4"/>
                    <a:pt x="74" y="67"/>
                    <a:pt x="78" y="67"/>
                  </a:cubicBezTo>
                  <a:cubicBezTo>
                    <a:pt x="82" y="67"/>
                    <a:pt x="85" y="64"/>
                    <a:pt x="85" y="61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5" y="3"/>
                    <a:pt x="82" y="0"/>
                    <a:pt x="7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6865938" y="2954995"/>
            <a:ext cx="319088" cy="277812"/>
            <a:chOff x="6865938" y="3354388"/>
            <a:chExt cx="319088" cy="277812"/>
          </a:xfrm>
          <a:solidFill>
            <a:schemeClr val="tx2"/>
          </a:solidFill>
        </p:grpSpPr>
        <p:sp>
          <p:nvSpPr>
            <p:cNvPr id="15" name="Freeform 213"/>
            <p:cNvSpPr>
              <a:spLocks/>
            </p:cNvSpPr>
            <p:nvPr/>
          </p:nvSpPr>
          <p:spPr bwMode="auto">
            <a:xfrm>
              <a:off x="6865938" y="3354388"/>
              <a:ext cx="120650" cy="119062"/>
            </a:xfrm>
            <a:custGeom>
              <a:avLst/>
              <a:gdLst>
                <a:gd name="T0" fmla="*/ 58 w 81"/>
                <a:gd name="T1" fmla="*/ 67 h 81"/>
                <a:gd name="T2" fmla="*/ 40 w 81"/>
                <a:gd name="T3" fmla="*/ 67 h 81"/>
                <a:gd name="T4" fmla="*/ 34 w 81"/>
                <a:gd name="T5" fmla="*/ 74 h 81"/>
                <a:gd name="T6" fmla="*/ 40 w 81"/>
                <a:gd name="T7" fmla="*/ 81 h 81"/>
                <a:gd name="T8" fmla="*/ 81 w 81"/>
                <a:gd name="T9" fmla="*/ 81 h 81"/>
                <a:gd name="T10" fmla="*/ 81 w 81"/>
                <a:gd name="T11" fmla="*/ 40 h 81"/>
                <a:gd name="T12" fmla="*/ 74 w 81"/>
                <a:gd name="T13" fmla="*/ 34 h 81"/>
                <a:gd name="T14" fmla="*/ 67 w 81"/>
                <a:gd name="T15" fmla="*/ 40 h 81"/>
                <a:gd name="T16" fmla="*/ 67 w 81"/>
                <a:gd name="T17" fmla="*/ 58 h 81"/>
                <a:gd name="T18" fmla="*/ 12 w 81"/>
                <a:gd name="T19" fmla="*/ 2 h 81"/>
                <a:gd name="T20" fmla="*/ 2 w 81"/>
                <a:gd name="T21" fmla="*/ 2 h 81"/>
                <a:gd name="T22" fmla="*/ 2 w 81"/>
                <a:gd name="T23" fmla="*/ 12 h 81"/>
                <a:gd name="T24" fmla="*/ 58 w 81"/>
                <a:gd name="T25" fmla="*/ 6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81">
                  <a:moveTo>
                    <a:pt x="58" y="67"/>
                  </a:moveTo>
                  <a:cubicBezTo>
                    <a:pt x="40" y="67"/>
                    <a:pt x="40" y="67"/>
                    <a:pt x="40" y="67"/>
                  </a:cubicBezTo>
                  <a:cubicBezTo>
                    <a:pt x="37" y="67"/>
                    <a:pt x="34" y="70"/>
                    <a:pt x="34" y="74"/>
                  </a:cubicBezTo>
                  <a:cubicBezTo>
                    <a:pt x="34" y="78"/>
                    <a:pt x="37" y="81"/>
                    <a:pt x="40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37"/>
                    <a:pt x="78" y="34"/>
                    <a:pt x="74" y="34"/>
                  </a:cubicBezTo>
                  <a:cubicBezTo>
                    <a:pt x="70" y="34"/>
                    <a:pt x="67" y="37"/>
                    <a:pt x="67" y="40"/>
                  </a:cubicBezTo>
                  <a:cubicBezTo>
                    <a:pt x="67" y="58"/>
                    <a:pt x="67" y="58"/>
                    <a:pt x="67" y="58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9" y="0"/>
                    <a:pt x="5" y="0"/>
                    <a:pt x="2" y="2"/>
                  </a:cubicBezTo>
                  <a:cubicBezTo>
                    <a:pt x="0" y="5"/>
                    <a:pt x="0" y="9"/>
                    <a:pt x="2" y="12"/>
                  </a:cubicBezTo>
                  <a:lnTo>
                    <a:pt x="58" y="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6" name="Freeform 214"/>
            <p:cNvSpPr>
              <a:spLocks/>
            </p:cNvSpPr>
            <p:nvPr/>
          </p:nvSpPr>
          <p:spPr bwMode="auto">
            <a:xfrm>
              <a:off x="7064376" y="3513138"/>
              <a:ext cx="120650" cy="119062"/>
            </a:xfrm>
            <a:custGeom>
              <a:avLst/>
              <a:gdLst>
                <a:gd name="T0" fmla="*/ 23 w 82"/>
                <a:gd name="T1" fmla="*/ 14 h 81"/>
                <a:gd name="T2" fmla="*/ 41 w 82"/>
                <a:gd name="T3" fmla="*/ 14 h 81"/>
                <a:gd name="T4" fmla="*/ 47 w 82"/>
                <a:gd name="T5" fmla="*/ 7 h 81"/>
                <a:gd name="T6" fmla="*/ 41 w 82"/>
                <a:gd name="T7" fmla="*/ 0 h 81"/>
                <a:gd name="T8" fmla="*/ 0 w 82"/>
                <a:gd name="T9" fmla="*/ 0 h 81"/>
                <a:gd name="T10" fmla="*/ 0 w 82"/>
                <a:gd name="T11" fmla="*/ 41 h 81"/>
                <a:gd name="T12" fmla="*/ 7 w 82"/>
                <a:gd name="T13" fmla="*/ 47 h 81"/>
                <a:gd name="T14" fmla="*/ 14 w 82"/>
                <a:gd name="T15" fmla="*/ 41 h 81"/>
                <a:gd name="T16" fmla="*/ 14 w 82"/>
                <a:gd name="T17" fmla="*/ 23 h 81"/>
                <a:gd name="T18" fmla="*/ 69 w 82"/>
                <a:gd name="T19" fmla="*/ 79 h 81"/>
                <a:gd name="T20" fmla="*/ 74 w 82"/>
                <a:gd name="T21" fmla="*/ 81 h 81"/>
                <a:gd name="T22" fmla="*/ 79 w 82"/>
                <a:gd name="T23" fmla="*/ 79 h 81"/>
                <a:gd name="T24" fmla="*/ 79 w 82"/>
                <a:gd name="T25" fmla="*/ 70 h 81"/>
                <a:gd name="T26" fmla="*/ 23 w 82"/>
                <a:gd name="T27" fmla="*/ 1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2" h="81">
                  <a:moveTo>
                    <a:pt x="23" y="14"/>
                  </a:moveTo>
                  <a:cubicBezTo>
                    <a:pt x="41" y="14"/>
                    <a:pt x="41" y="14"/>
                    <a:pt x="41" y="14"/>
                  </a:cubicBezTo>
                  <a:cubicBezTo>
                    <a:pt x="44" y="14"/>
                    <a:pt x="47" y="11"/>
                    <a:pt x="47" y="7"/>
                  </a:cubicBezTo>
                  <a:cubicBezTo>
                    <a:pt x="47" y="3"/>
                    <a:pt x="44" y="0"/>
                    <a:pt x="4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4"/>
                    <a:pt x="3" y="47"/>
                    <a:pt x="7" y="47"/>
                  </a:cubicBezTo>
                  <a:cubicBezTo>
                    <a:pt x="11" y="47"/>
                    <a:pt x="14" y="44"/>
                    <a:pt x="14" y="4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1" y="80"/>
                    <a:pt x="72" y="81"/>
                    <a:pt x="74" y="81"/>
                  </a:cubicBezTo>
                  <a:cubicBezTo>
                    <a:pt x="76" y="81"/>
                    <a:pt x="78" y="80"/>
                    <a:pt x="79" y="79"/>
                  </a:cubicBezTo>
                  <a:cubicBezTo>
                    <a:pt x="82" y="76"/>
                    <a:pt x="82" y="72"/>
                    <a:pt x="79" y="70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7" name="Freeform 215"/>
            <p:cNvSpPr>
              <a:spLocks/>
            </p:cNvSpPr>
            <p:nvPr/>
          </p:nvSpPr>
          <p:spPr bwMode="auto">
            <a:xfrm>
              <a:off x="6865938" y="3513138"/>
              <a:ext cx="120650" cy="119062"/>
            </a:xfrm>
            <a:custGeom>
              <a:avLst/>
              <a:gdLst>
                <a:gd name="T0" fmla="*/ 7 w 81"/>
                <a:gd name="T1" fmla="*/ 81 h 81"/>
                <a:gd name="T2" fmla="*/ 12 w 81"/>
                <a:gd name="T3" fmla="*/ 79 h 81"/>
                <a:gd name="T4" fmla="*/ 67 w 81"/>
                <a:gd name="T5" fmla="*/ 23 h 81"/>
                <a:gd name="T6" fmla="*/ 67 w 81"/>
                <a:gd name="T7" fmla="*/ 41 h 81"/>
                <a:gd name="T8" fmla="*/ 74 w 81"/>
                <a:gd name="T9" fmla="*/ 47 h 81"/>
                <a:gd name="T10" fmla="*/ 81 w 81"/>
                <a:gd name="T11" fmla="*/ 41 h 81"/>
                <a:gd name="T12" fmla="*/ 81 w 81"/>
                <a:gd name="T13" fmla="*/ 0 h 81"/>
                <a:gd name="T14" fmla="*/ 40 w 81"/>
                <a:gd name="T15" fmla="*/ 0 h 81"/>
                <a:gd name="T16" fmla="*/ 34 w 81"/>
                <a:gd name="T17" fmla="*/ 7 h 81"/>
                <a:gd name="T18" fmla="*/ 40 w 81"/>
                <a:gd name="T19" fmla="*/ 14 h 81"/>
                <a:gd name="T20" fmla="*/ 58 w 81"/>
                <a:gd name="T21" fmla="*/ 14 h 81"/>
                <a:gd name="T22" fmla="*/ 2 w 81"/>
                <a:gd name="T23" fmla="*/ 70 h 81"/>
                <a:gd name="T24" fmla="*/ 2 w 81"/>
                <a:gd name="T25" fmla="*/ 79 h 81"/>
                <a:gd name="T26" fmla="*/ 7 w 81"/>
                <a:gd name="T27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81">
                  <a:moveTo>
                    <a:pt x="7" y="81"/>
                  </a:moveTo>
                  <a:cubicBezTo>
                    <a:pt x="9" y="81"/>
                    <a:pt x="10" y="80"/>
                    <a:pt x="12" y="79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4"/>
                    <a:pt x="70" y="47"/>
                    <a:pt x="74" y="47"/>
                  </a:cubicBezTo>
                  <a:cubicBezTo>
                    <a:pt x="78" y="47"/>
                    <a:pt x="81" y="44"/>
                    <a:pt x="81" y="4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4" y="3"/>
                    <a:pt x="34" y="7"/>
                  </a:cubicBezTo>
                  <a:cubicBezTo>
                    <a:pt x="34" y="11"/>
                    <a:pt x="37" y="14"/>
                    <a:pt x="40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0" y="72"/>
                    <a:pt x="0" y="76"/>
                    <a:pt x="2" y="79"/>
                  </a:cubicBezTo>
                  <a:cubicBezTo>
                    <a:pt x="3" y="80"/>
                    <a:pt x="5" y="81"/>
                    <a:pt x="7" y="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8" name="Freeform 216"/>
            <p:cNvSpPr>
              <a:spLocks/>
            </p:cNvSpPr>
            <p:nvPr/>
          </p:nvSpPr>
          <p:spPr bwMode="auto">
            <a:xfrm>
              <a:off x="7064376" y="3354388"/>
              <a:ext cx="120650" cy="119062"/>
            </a:xfrm>
            <a:custGeom>
              <a:avLst/>
              <a:gdLst>
                <a:gd name="T0" fmla="*/ 69 w 82"/>
                <a:gd name="T1" fmla="*/ 2 h 81"/>
                <a:gd name="T2" fmla="*/ 14 w 82"/>
                <a:gd name="T3" fmla="*/ 58 h 81"/>
                <a:gd name="T4" fmla="*/ 14 w 82"/>
                <a:gd name="T5" fmla="*/ 40 h 81"/>
                <a:gd name="T6" fmla="*/ 7 w 82"/>
                <a:gd name="T7" fmla="*/ 34 h 81"/>
                <a:gd name="T8" fmla="*/ 0 w 82"/>
                <a:gd name="T9" fmla="*/ 40 h 81"/>
                <a:gd name="T10" fmla="*/ 0 w 82"/>
                <a:gd name="T11" fmla="*/ 81 h 81"/>
                <a:gd name="T12" fmla="*/ 41 w 82"/>
                <a:gd name="T13" fmla="*/ 81 h 81"/>
                <a:gd name="T14" fmla="*/ 47 w 82"/>
                <a:gd name="T15" fmla="*/ 74 h 81"/>
                <a:gd name="T16" fmla="*/ 41 w 82"/>
                <a:gd name="T17" fmla="*/ 67 h 81"/>
                <a:gd name="T18" fmla="*/ 23 w 82"/>
                <a:gd name="T19" fmla="*/ 67 h 81"/>
                <a:gd name="T20" fmla="*/ 79 w 82"/>
                <a:gd name="T21" fmla="*/ 12 h 81"/>
                <a:gd name="T22" fmla="*/ 79 w 82"/>
                <a:gd name="T23" fmla="*/ 2 h 81"/>
                <a:gd name="T24" fmla="*/ 69 w 82"/>
                <a:gd name="T25" fmla="*/ 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81">
                  <a:moveTo>
                    <a:pt x="69" y="2"/>
                  </a:moveTo>
                  <a:cubicBezTo>
                    <a:pt x="14" y="58"/>
                    <a:pt x="14" y="58"/>
                    <a:pt x="14" y="58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37"/>
                    <a:pt x="11" y="34"/>
                    <a:pt x="7" y="34"/>
                  </a:cubicBezTo>
                  <a:cubicBezTo>
                    <a:pt x="3" y="34"/>
                    <a:pt x="0" y="37"/>
                    <a:pt x="0" y="4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44" y="81"/>
                    <a:pt x="47" y="78"/>
                    <a:pt x="47" y="74"/>
                  </a:cubicBezTo>
                  <a:cubicBezTo>
                    <a:pt x="47" y="70"/>
                    <a:pt x="44" y="67"/>
                    <a:pt x="41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82" y="9"/>
                    <a:pt x="82" y="5"/>
                    <a:pt x="79" y="2"/>
                  </a:cubicBezTo>
                  <a:cubicBezTo>
                    <a:pt x="76" y="0"/>
                    <a:pt x="72" y="0"/>
                    <a:pt x="69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72" name="Group 271"/>
          <p:cNvGrpSpPr/>
          <p:nvPr/>
        </p:nvGrpSpPr>
        <p:grpSpPr>
          <a:xfrm>
            <a:off x="7356476" y="2935945"/>
            <a:ext cx="317500" cy="315912"/>
            <a:chOff x="7356476" y="3335338"/>
            <a:chExt cx="317500" cy="315912"/>
          </a:xfrm>
          <a:solidFill>
            <a:schemeClr val="tx2"/>
          </a:solidFill>
        </p:grpSpPr>
        <p:sp>
          <p:nvSpPr>
            <p:cNvPr id="19" name="Freeform 217"/>
            <p:cNvSpPr>
              <a:spLocks/>
            </p:cNvSpPr>
            <p:nvPr/>
          </p:nvSpPr>
          <p:spPr bwMode="auto">
            <a:xfrm>
              <a:off x="7505701" y="3335338"/>
              <a:ext cx="168275" cy="285750"/>
            </a:xfrm>
            <a:custGeom>
              <a:avLst/>
              <a:gdLst>
                <a:gd name="T0" fmla="*/ 0 w 114"/>
                <a:gd name="T1" fmla="*/ 6 h 194"/>
                <a:gd name="T2" fmla="*/ 7 w 114"/>
                <a:gd name="T3" fmla="*/ 13 h 194"/>
                <a:gd name="T4" fmla="*/ 73 w 114"/>
                <a:gd name="T5" fmla="*/ 41 h 194"/>
                <a:gd name="T6" fmla="*/ 101 w 114"/>
                <a:gd name="T7" fmla="*/ 107 h 194"/>
                <a:gd name="T8" fmla="*/ 74 w 114"/>
                <a:gd name="T9" fmla="*/ 173 h 194"/>
                <a:gd name="T10" fmla="*/ 74 w 114"/>
                <a:gd name="T11" fmla="*/ 154 h 194"/>
                <a:gd name="T12" fmla="*/ 67 w 114"/>
                <a:gd name="T13" fmla="*/ 147 h 194"/>
                <a:gd name="T14" fmla="*/ 60 w 114"/>
                <a:gd name="T15" fmla="*/ 154 h 194"/>
                <a:gd name="T16" fmla="*/ 60 w 114"/>
                <a:gd name="T17" fmla="*/ 194 h 194"/>
                <a:gd name="T18" fmla="*/ 101 w 114"/>
                <a:gd name="T19" fmla="*/ 194 h 194"/>
                <a:gd name="T20" fmla="*/ 107 w 114"/>
                <a:gd name="T21" fmla="*/ 188 h 194"/>
                <a:gd name="T22" fmla="*/ 101 w 114"/>
                <a:gd name="T23" fmla="*/ 181 h 194"/>
                <a:gd name="T24" fmla="*/ 85 w 114"/>
                <a:gd name="T25" fmla="*/ 181 h 194"/>
                <a:gd name="T26" fmla="*/ 114 w 114"/>
                <a:gd name="T27" fmla="*/ 107 h 194"/>
                <a:gd name="T28" fmla="*/ 83 w 114"/>
                <a:gd name="T29" fmla="*/ 31 h 194"/>
                <a:gd name="T30" fmla="*/ 7 w 114"/>
                <a:gd name="T31" fmla="*/ 0 h 194"/>
                <a:gd name="T32" fmla="*/ 0 w 114"/>
                <a:gd name="T33" fmla="*/ 6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4" h="194">
                  <a:moveTo>
                    <a:pt x="0" y="6"/>
                  </a:moveTo>
                  <a:cubicBezTo>
                    <a:pt x="0" y="10"/>
                    <a:pt x="3" y="13"/>
                    <a:pt x="7" y="13"/>
                  </a:cubicBezTo>
                  <a:cubicBezTo>
                    <a:pt x="32" y="13"/>
                    <a:pt x="55" y="23"/>
                    <a:pt x="73" y="41"/>
                  </a:cubicBezTo>
                  <a:cubicBezTo>
                    <a:pt x="91" y="58"/>
                    <a:pt x="101" y="82"/>
                    <a:pt x="101" y="107"/>
                  </a:cubicBezTo>
                  <a:cubicBezTo>
                    <a:pt x="101" y="132"/>
                    <a:pt x="91" y="155"/>
                    <a:pt x="74" y="173"/>
                  </a:cubicBezTo>
                  <a:cubicBezTo>
                    <a:pt x="74" y="154"/>
                    <a:pt x="74" y="154"/>
                    <a:pt x="74" y="154"/>
                  </a:cubicBezTo>
                  <a:cubicBezTo>
                    <a:pt x="74" y="150"/>
                    <a:pt x="71" y="147"/>
                    <a:pt x="67" y="147"/>
                  </a:cubicBezTo>
                  <a:cubicBezTo>
                    <a:pt x="63" y="147"/>
                    <a:pt x="60" y="150"/>
                    <a:pt x="60" y="154"/>
                  </a:cubicBezTo>
                  <a:cubicBezTo>
                    <a:pt x="60" y="194"/>
                    <a:pt x="60" y="194"/>
                    <a:pt x="60" y="194"/>
                  </a:cubicBezTo>
                  <a:cubicBezTo>
                    <a:pt x="101" y="194"/>
                    <a:pt x="101" y="194"/>
                    <a:pt x="101" y="194"/>
                  </a:cubicBezTo>
                  <a:cubicBezTo>
                    <a:pt x="104" y="194"/>
                    <a:pt x="107" y="191"/>
                    <a:pt x="107" y="188"/>
                  </a:cubicBezTo>
                  <a:cubicBezTo>
                    <a:pt x="107" y="184"/>
                    <a:pt x="104" y="181"/>
                    <a:pt x="101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104" y="161"/>
                    <a:pt x="114" y="135"/>
                    <a:pt x="114" y="107"/>
                  </a:cubicBezTo>
                  <a:cubicBezTo>
                    <a:pt x="114" y="78"/>
                    <a:pt x="103" y="51"/>
                    <a:pt x="83" y="31"/>
                  </a:cubicBezTo>
                  <a:cubicBezTo>
                    <a:pt x="62" y="11"/>
                    <a:pt x="35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" name="Freeform 218"/>
            <p:cNvSpPr>
              <a:spLocks/>
            </p:cNvSpPr>
            <p:nvPr/>
          </p:nvSpPr>
          <p:spPr bwMode="auto">
            <a:xfrm>
              <a:off x="7356476" y="3365500"/>
              <a:ext cx="168275" cy="285750"/>
            </a:xfrm>
            <a:custGeom>
              <a:avLst/>
              <a:gdLst>
                <a:gd name="T0" fmla="*/ 32 w 114"/>
                <a:gd name="T1" fmla="*/ 163 h 194"/>
                <a:gd name="T2" fmla="*/ 108 w 114"/>
                <a:gd name="T3" fmla="*/ 194 h 194"/>
                <a:gd name="T4" fmla="*/ 114 w 114"/>
                <a:gd name="T5" fmla="*/ 188 h 194"/>
                <a:gd name="T6" fmla="*/ 108 w 114"/>
                <a:gd name="T7" fmla="*/ 181 h 194"/>
                <a:gd name="T8" fmla="*/ 41 w 114"/>
                <a:gd name="T9" fmla="*/ 153 h 194"/>
                <a:gd name="T10" fmla="*/ 14 w 114"/>
                <a:gd name="T11" fmla="*/ 87 h 194"/>
                <a:gd name="T12" fmla="*/ 41 w 114"/>
                <a:gd name="T13" fmla="*/ 21 h 194"/>
                <a:gd name="T14" fmla="*/ 41 w 114"/>
                <a:gd name="T15" fmla="*/ 40 h 194"/>
                <a:gd name="T16" fmla="*/ 47 w 114"/>
                <a:gd name="T17" fmla="*/ 47 h 194"/>
                <a:gd name="T18" fmla="*/ 54 w 114"/>
                <a:gd name="T19" fmla="*/ 40 h 194"/>
                <a:gd name="T20" fmla="*/ 54 w 114"/>
                <a:gd name="T21" fmla="*/ 0 h 194"/>
                <a:gd name="T22" fmla="*/ 14 w 114"/>
                <a:gd name="T23" fmla="*/ 0 h 194"/>
                <a:gd name="T24" fmla="*/ 7 w 114"/>
                <a:gd name="T25" fmla="*/ 7 h 194"/>
                <a:gd name="T26" fmla="*/ 14 w 114"/>
                <a:gd name="T27" fmla="*/ 13 h 194"/>
                <a:gd name="T28" fmla="*/ 30 w 114"/>
                <a:gd name="T29" fmla="*/ 13 h 194"/>
                <a:gd name="T30" fmla="*/ 0 w 114"/>
                <a:gd name="T31" fmla="*/ 87 h 194"/>
                <a:gd name="T32" fmla="*/ 32 w 114"/>
                <a:gd name="T33" fmla="*/ 16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4" h="194">
                  <a:moveTo>
                    <a:pt x="32" y="163"/>
                  </a:moveTo>
                  <a:cubicBezTo>
                    <a:pt x="52" y="183"/>
                    <a:pt x="79" y="194"/>
                    <a:pt x="108" y="194"/>
                  </a:cubicBezTo>
                  <a:cubicBezTo>
                    <a:pt x="111" y="194"/>
                    <a:pt x="114" y="191"/>
                    <a:pt x="114" y="188"/>
                  </a:cubicBezTo>
                  <a:cubicBezTo>
                    <a:pt x="114" y="184"/>
                    <a:pt x="111" y="181"/>
                    <a:pt x="108" y="181"/>
                  </a:cubicBezTo>
                  <a:cubicBezTo>
                    <a:pt x="83" y="181"/>
                    <a:pt x="59" y="171"/>
                    <a:pt x="41" y="153"/>
                  </a:cubicBezTo>
                  <a:cubicBezTo>
                    <a:pt x="24" y="136"/>
                    <a:pt x="14" y="112"/>
                    <a:pt x="14" y="87"/>
                  </a:cubicBezTo>
                  <a:cubicBezTo>
                    <a:pt x="14" y="62"/>
                    <a:pt x="23" y="39"/>
                    <a:pt x="41" y="21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4"/>
                    <a:pt x="44" y="47"/>
                    <a:pt x="47" y="47"/>
                  </a:cubicBezTo>
                  <a:cubicBezTo>
                    <a:pt x="51" y="47"/>
                    <a:pt x="54" y="44"/>
                    <a:pt x="54" y="4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3"/>
                    <a:pt x="7" y="7"/>
                  </a:cubicBezTo>
                  <a:cubicBezTo>
                    <a:pt x="7" y="10"/>
                    <a:pt x="10" y="13"/>
                    <a:pt x="14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11" y="33"/>
                    <a:pt x="0" y="59"/>
                    <a:pt x="0" y="87"/>
                  </a:cubicBezTo>
                  <a:cubicBezTo>
                    <a:pt x="0" y="116"/>
                    <a:pt x="12" y="143"/>
                    <a:pt x="32" y="16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1" name="Group 290"/>
          <p:cNvGrpSpPr/>
          <p:nvPr/>
        </p:nvGrpSpPr>
        <p:grpSpPr>
          <a:xfrm>
            <a:off x="7356476" y="3426482"/>
            <a:ext cx="317500" cy="317500"/>
            <a:chOff x="7356476" y="3825875"/>
            <a:chExt cx="317500" cy="317500"/>
          </a:xfrm>
          <a:solidFill>
            <a:schemeClr val="tx2"/>
          </a:solidFill>
        </p:grpSpPr>
        <p:sp>
          <p:nvSpPr>
            <p:cNvPr id="21" name="Freeform 219"/>
            <p:cNvSpPr>
              <a:spLocks noEditPoints="1"/>
            </p:cNvSpPr>
            <p:nvPr/>
          </p:nvSpPr>
          <p:spPr bwMode="auto">
            <a:xfrm>
              <a:off x="7356476" y="3825875"/>
              <a:ext cx="317500" cy="317500"/>
            </a:xfrm>
            <a:custGeom>
              <a:avLst/>
              <a:gdLst>
                <a:gd name="T0" fmla="*/ 29 w 215"/>
                <a:gd name="T1" fmla="*/ 134 h 215"/>
                <a:gd name="T2" fmla="*/ 16 w 215"/>
                <a:gd name="T3" fmla="*/ 163 h 215"/>
                <a:gd name="T4" fmla="*/ 43 w 215"/>
                <a:gd name="T5" fmla="*/ 199 h 215"/>
                <a:gd name="T6" fmla="*/ 69 w 215"/>
                <a:gd name="T7" fmla="*/ 182 h 215"/>
                <a:gd name="T8" fmla="*/ 81 w 215"/>
                <a:gd name="T9" fmla="*/ 208 h 215"/>
                <a:gd name="T10" fmla="*/ 128 w 215"/>
                <a:gd name="T11" fmla="*/ 215 h 215"/>
                <a:gd name="T12" fmla="*/ 135 w 215"/>
                <a:gd name="T13" fmla="*/ 186 h 215"/>
                <a:gd name="T14" fmla="*/ 163 w 215"/>
                <a:gd name="T15" fmla="*/ 199 h 215"/>
                <a:gd name="T16" fmla="*/ 200 w 215"/>
                <a:gd name="T17" fmla="*/ 172 h 215"/>
                <a:gd name="T18" fmla="*/ 182 w 215"/>
                <a:gd name="T19" fmla="*/ 146 h 215"/>
                <a:gd name="T20" fmla="*/ 208 w 215"/>
                <a:gd name="T21" fmla="*/ 134 h 215"/>
                <a:gd name="T22" fmla="*/ 215 w 215"/>
                <a:gd name="T23" fmla="*/ 87 h 215"/>
                <a:gd name="T24" fmla="*/ 186 w 215"/>
                <a:gd name="T25" fmla="*/ 80 h 215"/>
                <a:gd name="T26" fmla="*/ 200 w 215"/>
                <a:gd name="T27" fmla="*/ 52 h 215"/>
                <a:gd name="T28" fmla="*/ 173 w 215"/>
                <a:gd name="T29" fmla="*/ 15 h 215"/>
                <a:gd name="T30" fmla="*/ 146 w 215"/>
                <a:gd name="T31" fmla="*/ 32 h 215"/>
                <a:gd name="T32" fmla="*/ 135 w 215"/>
                <a:gd name="T33" fmla="*/ 7 h 215"/>
                <a:gd name="T34" fmla="*/ 88 w 215"/>
                <a:gd name="T35" fmla="*/ 0 h 215"/>
                <a:gd name="T36" fmla="*/ 81 w 215"/>
                <a:gd name="T37" fmla="*/ 29 h 215"/>
                <a:gd name="T38" fmla="*/ 52 w 215"/>
                <a:gd name="T39" fmla="*/ 15 h 215"/>
                <a:gd name="T40" fmla="*/ 16 w 215"/>
                <a:gd name="T41" fmla="*/ 42 h 215"/>
                <a:gd name="T42" fmla="*/ 33 w 215"/>
                <a:gd name="T43" fmla="*/ 69 h 215"/>
                <a:gd name="T44" fmla="*/ 7 w 215"/>
                <a:gd name="T45" fmla="*/ 80 h 215"/>
                <a:gd name="T46" fmla="*/ 0 w 215"/>
                <a:gd name="T47" fmla="*/ 127 h 215"/>
                <a:gd name="T48" fmla="*/ 14 w 215"/>
                <a:gd name="T49" fmla="*/ 94 h 215"/>
                <a:gd name="T50" fmla="*/ 40 w 215"/>
                <a:gd name="T51" fmla="*/ 89 h 215"/>
                <a:gd name="T52" fmla="*/ 45 w 215"/>
                <a:gd name="T53" fmla="*/ 62 h 215"/>
                <a:gd name="T54" fmla="*/ 47 w 215"/>
                <a:gd name="T55" fmla="*/ 29 h 215"/>
                <a:gd name="T56" fmla="*/ 70 w 215"/>
                <a:gd name="T57" fmla="*/ 46 h 215"/>
                <a:gd name="T58" fmla="*/ 94 w 215"/>
                <a:gd name="T59" fmla="*/ 33 h 215"/>
                <a:gd name="T60" fmla="*/ 121 w 215"/>
                <a:gd name="T61" fmla="*/ 13 h 215"/>
                <a:gd name="T62" fmla="*/ 126 w 215"/>
                <a:gd name="T63" fmla="*/ 40 h 215"/>
                <a:gd name="T64" fmla="*/ 153 w 215"/>
                <a:gd name="T65" fmla="*/ 45 h 215"/>
                <a:gd name="T66" fmla="*/ 185 w 215"/>
                <a:gd name="T67" fmla="*/ 47 h 215"/>
                <a:gd name="T68" fmla="*/ 168 w 215"/>
                <a:gd name="T69" fmla="*/ 69 h 215"/>
                <a:gd name="T70" fmla="*/ 181 w 215"/>
                <a:gd name="T71" fmla="*/ 94 h 215"/>
                <a:gd name="T72" fmla="*/ 202 w 215"/>
                <a:gd name="T73" fmla="*/ 121 h 215"/>
                <a:gd name="T74" fmla="*/ 175 w 215"/>
                <a:gd name="T75" fmla="*/ 125 h 215"/>
                <a:gd name="T76" fmla="*/ 170 w 215"/>
                <a:gd name="T77" fmla="*/ 152 h 215"/>
                <a:gd name="T78" fmla="*/ 168 w 215"/>
                <a:gd name="T79" fmla="*/ 185 h 215"/>
                <a:gd name="T80" fmla="*/ 146 w 215"/>
                <a:gd name="T81" fmla="*/ 168 h 215"/>
                <a:gd name="T82" fmla="*/ 121 w 215"/>
                <a:gd name="T83" fmla="*/ 181 h 215"/>
                <a:gd name="T84" fmla="*/ 94 w 215"/>
                <a:gd name="T85" fmla="*/ 201 h 215"/>
                <a:gd name="T86" fmla="*/ 90 w 215"/>
                <a:gd name="T87" fmla="*/ 175 h 215"/>
                <a:gd name="T88" fmla="*/ 63 w 215"/>
                <a:gd name="T89" fmla="*/ 170 h 215"/>
                <a:gd name="T90" fmla="*/ 30 w 215"/>
                <a:gd name="T91" fmla="*/ 168 h 215"/>
                <a:gd name="T92" fmla="*/ 47 w 215"/>
                <a:gd name="T93" fmla="*/ 145 h 215"/>
                <a:gd name="T94" fmla="*/ 34 w 215"/>
                <a:gd name="T95" fmla="*/ 121 h 215"/>
                <a:gd name="T96" fmla="*/ 14 w 215"/>
                <a:gd name="T97" fmla="*/ 9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5" h="215">
                  <a:moveTo>
                    <a:pt x="7" y="134"/>
                  </a:moveTo>
                  <a:cubicBezTo>
                    <a:pt x="29" y="134"/>
                    <a:pt x="29" y="134"/>
                    <a:pt x="29" y="134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16" y="163"/>
                    <a:pt x="16" y="163"/>
                    <a:pt x="16" y="163"/>
                  </a:cubicBezTo>
                  <a:cubicBezTo>
                    <a:pt x="13" y="165"/>
                    <a:pt x="13" y="170"/>
                    <a:pt x="16" y="172"/>
                  </a:cubicBezTo>
                  <a:cubicBezTo>
                    <a:pt x="43" y="199"/>
                    <a:pt x="43" y="199"/>
                    <a:pt x="43" y="199"/>
                  </a:cubicBezTo>
                  <a:cubicBezTo>
                    <a:pt x="45" y="202"/>
                    <a:pt x="49" y="202"/>
                    <a:pt x="52" y="199"/>
                  </a:cubicBezTo>
                  <a:cubicBezTo>
                    <a:pt x="69" y="182"/>
                    <a:pt x="69" y="182"/>
                    <a:pt x="69" y="182"/>
                  </a:cubicBezTo>
                  <a:cubicBezTo>
                    <a:pt x="81" y="186"/>
                    <a:pt x="81" y="186"/>
                    <a:pt x="81" y="186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12"/>
                    <a:pt x="84" y="215"/>
                    <a:pt x="88" y="215"/>
                  </a:cubicBezTo>
                  <a:cubicBezTo>
                    <a:pt x="128" y="215"/>
                    <a:pt x="128" y="215"/>
                    <a:pt x="128" y="215"/>
                  </a:cubicBezTo>
                  <a:cubicBezTo>
                    <a:pt x="132" y="215"/>
                    <a:pt x="135" y="212"/>
                    <a:pt x="135" y="208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46" y="182"/>
                    <a:pt x="146" y="182"/>
                    <a:pt x="146" y="182"/>
                  </a:cubicBezTo>
                  <a:cubicBezTo>
                    <a:pt x="163" y="199"/>
                    <a:pt x="163" y="199"/>
                    <a:pt x="163" y="199"/>
                  </a:cubicBezTo>
                  <a:cubicBezTo>
                    <a:pt x="166" y="202"/>
                    <a:pt x="170" y="202"/>
                    <a:pt x="173" y="199"/>
                  </a:cubicBezTo>
                  <a:cubicBezTo>
                    <a:pt x="200" y="172"/>
                    <a:pt x="200" y="172"/>
                    <a:pt x="200" y="172"/>
                  </a:cubicBezTo>
                  <a:cubicBezTo>
                    <a:pt x="202" y="170"/>
                    <a:pt x="202" y="165"/>
                    <a:pt x="200" y="163"/>
                  </a:cubicBezTo>
                  <a:cubicBezTo>
                    <a:pt x="182" y="146"/>
                    <a:pt x="182" y="146"/>
                    <a:pt x="182" y="146"/>
                  </a:cubicBezTo>
                  <a:cubicBezTo>
                    <a:pt x="186" y="134"/>
                    <a:pt x="186" y="134"/>
                    <a:pt x="186" y="134"/>
                  </a:cubicBezTo>
                  <a:cubicBezTo>
                    <a:pt x="208" y="134"/>
                    <a:pt x="208" y="134"/>
                    <a:pt x="208" y="134"/>
                  </a:cubicBezTo>
                  <a:cubicBezTo>
                    <a:pt x="212" y="134"/>
                    <a:pt x="215" y="131"/>
                    <a:pt x="215" y="127"/>
                  </a:cubicBezTo>
                  <a:cubicBezTo>
                    <a:pt x="215" y="87"/>
                    <a:pt x="215" y="87"/>
                    <a:pt x="215" y="87"/>
                  </a:cubicBezTo>
                  <a:cubicBezTo>
                    <a:pt x="215" y="83"/>
                    <a:pt x="212" y="80"/>
                    <a:pt x="208" y="80"/>
                  </a:cubicBezTo>
                  <a:cubicBezTo>
                    <a:pt x="186" y="80"/>
                    <a:pt x="186" y="80"/>
                    <a:pt x="186" y="80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2" y="49"/>
                    <a:pt x="202" y="45"/>
                    <a:pt x="200" y="42"/>
                  </a:cubicBezTo>
                  <a:cubicBezTo>
                    <a:pt x="173" y="15"/>
                    <a:pt x="173" y="15"/>
                    <a:pt x="173" y="15"/>
                  </a:cubicBezTo>
                  <a:cubicBezTo>
                    <a:pt x="170" y="13"/>
                    <a:pt x="166" y="13"/>
                    <a:pt x="163" y="15"/>
                  </a:cubicBezTo>
                  <a:cubicBezTo>
                    <a:pt x="146" y="32"/>
                    <a:pt x="146" y="32"/>
                    <a:pt x="146" y="32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5" y="3"/>
                    <a:pt x="132" y="0"/>
                    <a:pt x="12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4" y="0"/>
                    <a:pt x="81" y="3"/>
                    <a:pt x="81" y="7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49" y="13"/>
                    <a:pt x="45" y="13"/>
                    <a:pt x="43" y="15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3" y="45"/>
                    <a:pt x="13" y="49"/>
                    <a:pt x="16" y="52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3" y="80"/>
                    <a:pt x="0" y="83"/>
                    <a:pt x="0" y="8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31"/>
                    <a:pt x="3" y="134"/>
                    <a:pt x="7" y="134"/>
                  </a:cubicBezTo>
                  <a:close/>
                  <a:moveTo>
                    <a:pt x="14" y="94"/>
                  </a:moveTo>
                  <a:cubicBezTo>
                    <a:pt x="34" y="94"/>
                    <a:pt x="34" y="94"/>
                    <a:pt x="34" y="94"/>
                  </a:cubicBezTo>
                  <a:cubicBezTo>
                    <a:pt x="37" y="94"/>
                    <a:pt x="39" y="92"/>
                    <a:pt x="40" y="89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48" y="67"/>
                    <a:pt x="47" y="64"/>
                    <a:pt x="45" y="62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4" y="47"/>
                    <a:pt x="67" y="47"/>
                    <a:pt x="70" y="46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2" y="39"/>
                    <a:pt x="94" y="36"/>
                    <a:pt x="94" y="3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1" y="36"/>
                    <a:pt x="123" y="39"/>
                    <a:pt x="126" y="40"/>
                  </a:cubicBezTo>
                  <a:cubicBezTo>
                    <a:pt x="146" y="46"/>
                    <a:pt x="146" y="46"/>
                    <a:pt x="146" y="46"/>
                  </a:cubicBezTo>
                  <a:cubicBezTo>
                    <a:pt x="148" y="47"/>
                    <a:pt x="151" y="47"/>
                    <a:pt x="153" y="45"/>
                  </a:cubicBezTo>
                  <a:cubicBezTo>
                    <a:pt x="168" y="29"/>
                    <a:pt x="168" y="29"/>
                    <a:pt x="168" y="29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68" y="64"/>
                    <a:pt x="168" y="67"/>
                    <a:pt x="168" y="69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92"/>
                    <a:pt x="179" y="94"/>
                    <a:pt x="181" y="94"/>
                  </a:cubicBezTo>
                  <a:cubicBezTo>
                    <a:pt x="202" y="94"/>
                    <a:pt x="202" y="94"/>
                    <a:pt x="202" y="94"/>
                  </a:cubicBezTo>
                  <a:cubicBezTo>
                    <a:pt x="202" y="121"/>
                    <a:pt x="202" y="121"/>
                    <a:pt x="202" y="121"/>
                  </a:cubicBezTo>
                  <a:cubicBezTo>
                    <a:pt x="181" y="121"/>
                    <a:pt x="181" y="121"/>
                    <a:pt x="181" y="121"/>
                  </a:cubicBezTo>
                  <a:cubicBezTo>
                    <a:pt x="179" y="121"/>
                    <a:pt x="176" y="122"/>
                    <a:pt x="175" y="125"/>
                  </a:cubicBezTo>
                  <a:cubicBezTo>
                    <a:pt x="168" y="145"/>
                    <a:pt x="168" y="145"/>
                    <a:pt x="168" y="145"/>
                  </a:cubicBezTo>
                  <a:cubicBezTo>
                    <a:pt x="168" y="148"/>
                    <a:pt x="168" y="150"/>
                    <a:pt x="170" y="15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68" y="185"/>
                    <a:pt x="168" y="185"/>
                    <a:pt x="168" y="185"/>
                  </a:cubicBezTo>
                  <a:cubicBezTo>
                    <a:pt x="153" y="170"/>
                    <a:pt x="153" y="170"/>
                    <a:pt x="153" y="170"/>
                  </a:cubicBezTo>
                  <a:cubicBezTo>
                    <a:pt x="151" y="168"/>
                    <a:pt x="148" y="167"/>
                    <a:pt x="146" y="168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3" y="176"/>
                    <a:pt x="121" y="178"/>
                    <a:pt x="121" y="181"/>
                  </a:cubicBezTo>
                  <a:cubicBezTo>
                    <a:pt x="121" y="201"/>
                    <a:pt x="121" y="201"/>
                    <a:pt x="121" y="201"/>
                  </a:cubicBezTo>
                  <a:cubicBezTo>
                    <a:pt x="94" y="201"/>
                    <a:pt x="94" y="201"/>
                    <a:pt x="94" y="201"/>
                  </a:cubicBezTo>
                  <a:cubicBezTo>
                    <a:pt x="94" y="181"/>
                    <a:pt x="94" y="181"/>
                    <a:pt x="94" y="181"/>
                  </a:cubicBezTo>
                  <a:cubicBezTo>
                    <a:pt x="94" y="178"/>
                    <a:pt x="92" y="176"/>
                    <a:pt x="90" y="175"/>
                  </a:cubicBezTo>
                  <a:cubicBezTo>
                    <a:pt x="70" y="168"/>
                    <a:pt x="70" y="168"/>
                    <a:pt x="70" y="168"/>
                  </a:cubicBezTo>
                  <a:cubicBezTo>
                    <a:pt x="67" y="167"/>
                    <a:pt x="64" y="168"/>
                    <a:pt x="63" y="170"/>
                  </a:cubicBezTo>
                  <a:cubicBezTo>
                    <a:pt x="47" y="185"/>
                    <a:pt x="47" y="185"/>
                    <a:pt x="47" y="185"/>
                  </a:cubicBezTo>
                  <a:cubicBezTo>
                    <a:pt x="30" y="168"/>
                    <a:pt x="30" y="168"/>
                    <a:pt x="30" y="168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7" y="150"/>
                    <a:pt x="48" y="148"/>
                    <a:pt x="47" y="145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39" y="122"/>
                    <a:pt x="37" y="121"/>
                    <a:pt x="34" y="121"/>
                  </a:cubicBezTo>
                  <a:cubicBezTo>
                    <a:pt x="14" y="121"/>
                    <a:pt x="14" y="121"/>
                    <a:pt x="14" y="121"/>
                  </a:cubicBezTo>
                  <a:lnTo>
                    <a:pt x="14" y="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" name="Freeform 220"/>
            <p:cNvSpPr>
              <a:spLocks noEditPoints="1"/>
            </p:cNvSpPr>
            <p:nvPr/>
          </p:nvSpPr>
          <p:spPr bwMode="auto">
            <a:xfrm>
              <a:off x="7475538" y="3943350"/>
              <a:ext cx="80963" cy="80962"/>
            </a:xfrm>
            <a:custGeom>
              <a:avLst/>
              <a:gdLst>
                <a:gd name="T0" fmla="*/ 27 w 54"/>
                <a:gd name="T1" fmla="*/ 54 h 54"/>
                <a:gd name="T2" fmla="*/ 54 w 54"/>
                <a:gd name="T3" fmla="*/ 27 h 54"/>
                <a:gd name="T4" fmla="*/ 27 w 54"/>
                <a:gd name="T5" fmla="*/ 0 h 54"/>
                <a:gd name="T6" fmla="*/ 0 w 54"/>
                <a:gd name="T7" fmla="*/ 27 h 54"/>
                <a:gd name="T8" fmla="*/ 27 w 54"/>
                <a:gd name="T9" fmla="*/ 54 h 54"/>
                <a:gd name="T10" fmla="*/ 27 w 54"/>
                <a:gd name="T11" fmla="*/ 14 h 54"/>
                <a:gd name="T12" fmla="*/ 40 w 54"/>
                <a:gd name="T13" fmla="*/ 27 h 54"/>
                <a:gd name="T14" fmla="*/ 27 w 54"/>
                <a:gd name="T15" fmla="*/ 41 h 54"/>
                <a:gd name="T16" fmla="*/ 13 w 54"/>
                <a:gd name="T17" fmla="*/ 27 h 54"/>
                <a:gd name="T18" fmla="*/ 27 w 54"/>
                <a:gd name="T19" fmla="*/ 1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4">
                  <a:moveTo>
                    <a:pt x="27" y="54"/>
                  </a:moveTo>
                  <a:cubicBezTo>
                    <a:pt x="41" y="54"/>
                    <a:pt x="54" y="42"/>
                    <a:pt x="54" y="27"/>
                  </a:cubicBezTo>
                  <a:cubicBezTo>
                    <a:pt x="54" y="12"/>
                    <a:pt x="41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lose/>
                  <a:moveTo>
                    <a:pt x="27" y="14"/>
                  </a:moveTo>
                  <a:cubicBezTo>
                    <a:pt x="34" y="14"/>
                    <a:pt x="40" y="20"/>
                    <a:pt x="40" y="27"/>
                  </a:cubicBezTo>
                  <a:cubicBezTo>
                    <a:pt x="40" y="35"/>
                    <a:pt x="34" y="41"/>
                    <a:pt x="27" y="41"/>
                  </a:cubicBezTo>
                  <a:cubicBezTo>
                    <a:pt x="19" y="41"/>
                    <a:pt x="13" y="35"/>
                    <a:pt x="13" y="27"/>
                  </a:cubicBezTo>
                  <a:cubicBezTo>
                    <a:pt x="13" y="20"/>
                    <a:pt x="19" y="14"/>
                    <a:pt x="2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23" name="Freeform 221"/>
          <p:cNvSpPr>
            <a:spLocks noEditPoints="1"/>
          </p:cNvSpPr>
          <p:nvPr/>
        </p:nvSpPr>
        <p:spPr bwMode="auto">
          <a:xfrm>
            <a:off x="6865938" y="3434420"/>
            <a:ext cx="319088" cy="298450"/>
          </a:xfrm>
          <a:custGeom>
            <a:avLst/>
            <a:gdLst>
              <a:gd name="T0" fmla="*/ 153 w 216"/>
              <a:gd name="T1" fmla="*/ 110 h 202"/>
              <a:gd name="T2" fmla="*/ 143 w 216"/>
              <a:gd name="T3" fmla="*/ 110 h 202"/>
              <a:gd name="T4" fmla="*/ 138 w 216"/>
              <a:gd name="T5" fmla="*/ 115 h 202"/>
              <a:gd name="T6" fmla="*/ 83 w 216"/>
              <a:gd name="T7" fmla="*/ 61 h 202"/>
              <a:gd name="T8" fmla="*/ 119 w 216"/>
              <a:gd name="T9" fmla="*/ 25 h 202"/>
              <a:gd name="T10" fmla="*/ 119 w 216"/>
              <a:gd name="T11" fmla="*/ 16 h 202"/>
              <a:gd name="T12" fmla="*/ 106 w 216"/>
              <a:gd name="T13" fmla="*/ 3 h 202"/>
              <a:gd name="T14" fmla="*/ 96 w 216"/>
              <a:gd name="T15" fmla="*/ 3 h 202"/>
              <a:gd name="T16" fmla="*/ 80 w 216"/>
              <a:gd name="T17" fmla="*/ 10 h 202"/>
              <a:gd name="T18" fmla="*/ 65 w 216"/>
              <a:gd name="T19" fmla="*/ 3 h 202"/>
              <a:gd name="T20" fmla="*/ 56 w 216"/>
              <a:gd name="T21" fmla="*/ 3 h 202"/>
              <a:gd name="T22" fmla="*/ 2 w 216"/>
              <a:gd name="T23" fmla="*/ 56 h 202"/>
              <a:gd name="T24" fmla="*/ 2 w 216"/>
              <a:gd name="T25" fmla="*/ 66 h 202"/>
              <a:gd name="T26" fmla="*/ 36 w 216"/>
              <a:gd name="T27" fmla="*/ 99 h 202"/>
              <a:gd name="T28" fmla="*/ 40 w 216"/>
              <a:gd name="T29" fmla="*/ 101 h 202"/>
              <a:gd name="T30" fmla="*/ 45 w 216"/>
              <a:gd name="T31" fmla="*/ 99 h 202"/>
              <a:gd name="T32" fmla="*/ 74 w 216"/>
              <a:gd name="T33" fmla="*/ 70 h 202"/>
              <a:gd name="T34" fmla="*/ 128 w 216"/>
              <a:gd name="T35" fmla="*/ 125 h 202"/>
              <a:gd name="T36" fmla="*/ 123 w 216"/>
              <a:gd name="T37" fmla="*/ 130 h 202"/>
              <a:gd name="T38" fmla="*/ 123 w 216"/>
              <a:gd name="T39" fmla="*/ 139 h 202"/>
              <a:gd name="T40" fmla="*/ 183 w 216"/>
              <a:gd name="T41" fmla="*/ 200 h 202"/>
              <a:gd name="T42" fmla="*/ 188 w 216"/>
              <a:gd name="T43" fmla="*/ 202 h 202"/>
              <a:gd name="T44" fmla="*/ 193 w 216"/>
              <a:gd name="T45" fmla="*/ 200 h 202"/>
              <a:gd name="T46" fmla="*/ 213 w 216"/>
              <a:gd name="T47" fmla="*/ 180 h 202"/>
              <a:gd name="T48" fmla="*/ 213 w 216"/>
              <a:gd name="T49" fmla="*/ 170 h 202"/>
              <a:gd name="T50" fmla="*/ 153 w 216"/>
              <a:gd name="T51" fmla="*/ 110 h 202"/>
              <a:gd name="T52" fmla="*/ 40 w 216"/>
              <a:gd name="T53" fmla="*/ 85 h 202"/>
              <a:gd name="T54" fmla="*/ 16 w 216"/>
              <a:gd name="T55" fmla="*/ 61 h 202"/>
              <a:gd name="T56" fmla="*/ 61 w 216"/>
              <a:gd name="T57" fmla="*/ 16 h 202"/>
              <a:gd name="T58" fmla="*/ 80 w 216"/>
              <a:gd name="T59" fmla="*/ 23 h 202"/>
              <a:gd name="T60" fmla="*/ 100 w 216"/>
              <a:gd name="T61" fmla="*/ 16 h 202"/>
              <a:gd name="T62" fmla="*/ 105 w 216"/>
              <a:gd name="T63" fmla="*/ 21 h 202"/>
              <a:gd name="T64" fmla="*/ 40 w 216"/>
              <a:gd name="T65" fmla="*/ 85 h 202"/>
              <a:gd name="T66" fmla="*/ 188 w 216"/>
              <a:gd name="T67" fmla="*/ 186 h 202"/>
              <a:gd name="T68" fmla="*/ 137 w 216"/>
              <a:gd name="T69" fmla="*/ 135 h 202"/>
              <a:gd name="T70" fmla="*/ 148 w 216"/>
              <a:gd name="T71" fmla="*/ 124 h 202"/>
              <a:gd name="T72" fmla="*/ 199 w 216"/>
              <a:gd name="T73" fmla="*/ 175 h 202"/>
              <a:gd name="T74" fmla="*/ 188 w 216"/>
              <a:gd name="T75" fmla="*/ 186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16" h="202">
                <a:moveTo>
                  <a:pt x="153" y="110"/>
                </a:moveTo>
                <a:cubicBezTo>
                  <a:pt x="150" y="107"/>
                  <a:pt x="146" y="107"/>
                  <a:pt x="143" y="110"/>
                </a:cubicBezTo>
                <a:cubicBezTo>
                  <a:pt x="138" y="115"/>
                  <a:pt x="138" y="115"/>
                  <a:pt x="138" y="115"/>
                </a:cubicBezTo>
                <a:cubicBezTo>
                  <a:pt x="83" y="61"/>
                  <a:pt x="83" y="61"/>
                  <a:pt x="83" y="61"/>
                </a:cubicBezTo>
                <a:cubicBezTo>
                  <a:pt x="119" y="25"/>
                  <a:pt x="119" y="25"/>
                  <a:pt x="119" y="25"/>
                </a:cubicBezTo>
                <a:cubicBezTo>
                  <a:pt x="122" y="23"/>
                  <a:pt x="122" y="19"/>
                  <a:pt x="119" y="16"/>
                </a:cubicBezTo>
                <a:cubicBezTo>
                  <a:pt x="106" y="3"/>
                  <a:pt x="106" y="3"/>
                  <a:pt x="106" y="3"/>
                </a:cubicBezTo>
                <a:cubicBezTo>
                  <a:pt x="103" y="0"/>
                  <a:pt x="99" y="0"/>
                  <a:pt x="96" y="3"/>
                </a:cubicBezTo>
                <a:cubicBezTo>
                  <a:pt x="96" y="3"/>
                  <a:pt x="89" y="10"/>
                  <a:pt x="80" y="10"/>
                </a:cubicBezTo>
                <a:cubicBezTo>
                  <a:pt x="75" y="10"/>
                  <a:pt x="70" y="7"/>
                  <a:pt x="65" y="3"/>
                </a:cubicBezTo>
                <a:cubicBezTo>
                  <a:pt x="63" y="0"/>
                  <a:pt x="58" y="0"/>
                  <a:pt x="56" y="3"/>
                </a:cubicBezTo>
                <a:cubicBezTo>
                  <a:pt x="2" y="56"/>
                  <a:pt x="2" y="56"/>
                  <a:pt x="2" y="56"/>
                </a:cubicBezTo>
                <a:cubicBezTo>
                  <a:pt x="0" y="59"/>
                  <a:pt x="0" y="63"/>
                  <a:pt x="2" y="66"/>
                </a:cubicBezTo>
                <a:cubicBezTo>
                  <a:pt x="36" y="99"/>
                  <a:pt x="36" y="99"/>
                  <a:pt x="36" y="99"/>
                </a:cubicBezTo>
                <a:cubicBezTo>
                  <a:pt x="37" y="101"/>
                  <a:pt x="39" y="101"/>
                  <a:pt x="40" y="101"/>
                </a:cubicBezTo>
                <a:cubicBezTo>
                  <a:pt x="42" y="101"/>
                  <a:pt x="44" y="101"/>
                  <a:pt x="45" y="99"/>
                </a:cubicBezTo>
                <a:cubicBezTo>
                  <a:pt x="74" y="70"/>
                  <a:pt x="74" y="70"/>
                  <a:pt x="74" y="70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3" y="130"/>
                  <a:pt x="123" y="130"/>
                  <a:pt x="123" y="130"/>
                </a:cubicBezTo>
                <a:cubicBezTo>
                  <a:pt x="120" y="133"/>
                  <a:pt x="120" y="137"/>
                  <a:pt x="123" y="139"/>
                </a:cubicBezTo>
                <a:cubicBezTo>
                  <a:pt x="183" y="200"/>
                  <a:pt x="183" y="200"/>
                  <a:pt x="183" y="200"/>
                </a:cubicBezTo>
                <a:cubicBezTo>
                  <a:pt x="185" y="201"/>
                  <a:pt x="186" y="202"/>
                  <a:pt x="188" y="202"/>
                </a:cubicBezTo>
                <a:cubicBezTo>
                  <a:pt x="190" y="202"/>
                  <a:pt x="191" y="201"/>
                  <a:pt x="193" y="200"/>
                </a:cubicBezTo>
                <a:cubicBezTo>
                  <a:pt x="213" y="180"/>
                  <a:pt x="213" y="180"/>
                  <a:pt x="213" y="180"/>
                </a:cubicBezTo>
                <a:cubicBezTo>
                  <a:pt x="216" y="177"/>
                  <a:pt x="216" y="173"/>
                  <a:pt x="213" y="170"/>
                </a:cubicBezTo>
                <a:lnTo>
                  <a:pt x="153" y="110"/>
                </a:lnTo>
                <a:close/>
                <a:moveTo>
                  <a:pt x="40" y="85"/>
                </a:moveTo>
                <a:cubicBezTo>
                  <a:pt x="16" y="61"/>
                  <a:pt x="16" y="61"/>
                  <a:pt x="16" y="61"/>
                </a:cubicBezTo>
                <a:cubicBezTo>
                  <a:pt x="61" y="16"/>
                  <a:pt x="61" y="16"/>
                  <a:pt x="61" y="16"/>
                </a:cubicBezTo>
                <a:cubicBezTo>
                  <a:pt x="67" y="21"/>
                  <a:pt x="73" y="23"/>
                  <a:pt x="80" y="23"/>
                </a:cubicBezTo>
                <a:cubicBezTo>
                  <a:pt x="89" y="23"/>
                  <a:pt x="96" y="19"/>
                  <a:pt x="100" y="16"/>
                </a:cubicBezTo>
                <a:cubicBezTo>
                  <a:pt x="105" y="21"/>
                  <a:pt x="105" y="21"/>
                  <a:pt x="105" y="21"/>
                </a:cubicBezTo>
                <a:lnTo>
                  <a:pt x="40" y="85"/>
                </a:lnTo>
                <a:close/>
                <a:moveTo>
                  <a:pt x="188" y="186"/>
                </a:moveTo>
                <a:cubicBezTo>
                  <a:pt x="137" y="135"/>
                  <a:pt x="137" y="135"/>
                  <a:pt x="137" y="135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99" y="175"/>
                  <a:pt x="199" y="175"/>
                  <a:pt x="199" y="175"/>
                </a:cubicBezTo>
                <a:lnTo>
                  <a:pt x="188" y="1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22"/>
          <p:cNvSpPr>
            <a:spLocks noEditPoints="1"/>
          </p:cNvSpPr>
          <p:nvPr/>
        </p:nvSpPr>
        <p:spPr bwMode="auto">
          <a:xfrm>
            <a:off x="6375401" y="3434420"/>
            <a:ext cx="317500" cy="298450"/>
          </a:xfrm>
          <a:custGeom>
            <a:avLst/>
            <a:gdLst>
              <a:gd name="T0" fmla="*/ 143 w 215"/>
              <a:gd name="T1" fmla="*/ 110 h 202"/>
              <a:gd name="T2" fmla="*/ 127 w 215"/>
              <a:gd name="T3" fmla="*/ 105 h 202"/>
              <a:gd name="T4" fmla="*/ 161 w 215"/>
              <a:gd name="T5" fmla="*/ 81 h 202"/>
              <a:gd name="T6" fmla="*/ 198 w 215"/>
              <a:gd name="T7" fmla="*/ 28 h 202"/>
              <a:gd name="T8" fmla="*/ 169 w 215"/>
              <a:gd name="T9" fmla="*/ 39 h 202"/>
              <a:gd name="T10" fmla="*/ 174 w 215"/>
              <a:gd name="T11" fmla="*/ 10 h 202"/>
              <a:gd name="T12" fmla="*/ 168 w 215"/>
              <a:gd name="T13" fmla="*/ 1 h 202"/>
              <a:gd name="T14" fmla="*/ 121 w 215"/>
              <a:gd name="T15" fmla="*/ 51 h 202"/>
              <a:gd name="T16" fmla="*/ 60 w 215"/>
              <a:gd name="T17" fmla="*/ 37 h 202"/>
              <a:gd name="T18" fmla="*/ 67 w 215"/>
              <a:gd name="T19" fmla="*/ 27 h 202"/>
              <a:gd name="T20" fmla="*/ 30 w 215"/>
              <a:gd name="T21" fmla="*/ 2 h 202"/>
              <a:gd name="T22" fmla="*/ 15 w 215"/>
              <a:gd name="T23" fmla="*/ 9 h 202"/>
              <a:gd name="T24" fmla="*/ 35 w 215"/>
              <a:gd name="T25" fmla="*/ 51 h 202"/>
              <a:gd name="T26" fmla="*/ 40 w 215"/>
              <a:gd name="T27" fmla="*/ 54 h 202"/>
              <a:gd name="T28" fmla="*/ 50 w 215"/>
              <a:gd name="T29" fmla="*/ 47 h 202"/>
              <a:gd name="T30" fmla="*/ 9 w 215"/>
              <a:gd name="T31" fmla="*/ 164 h 202"/>
              <a:gd name="T32" fmla="*/ 0 w 215"/>
              <a:gd name="T33" fmla="*/ 186 h 202"/>
              <a:gd name="T34" fmla="*/ 9 w 215"/>
              <a:gd name="T35" fmla="*/ 200 h 202"/>
              <a:gd name="T36" fmla="*/ 16 w 215"/>
              <a:gd name="T37" fmla="*/ 201 h 202"/>
              <a:gd name="T38" fmla="*/ 38 w 215"/>
              <a:gd name="T39" fmla="*/ 193 h 202"/>
              <a:gd name="T40" fmla="*/ 128 w 215"/>
              <a:gd name="T41" fmla="*/ 125 h 202"/>
              <a:gd name="T42" fmla="*/ 123 w 215"/>
              <a:gd name="T43" fmla="*/ 139 h 202"/>
              <a:gd name="T44" fmla="*/ 188 w 215"/>
              <a:gd name="T45" fmla="*/ 202 h 202"/>
              <a:gd name="T46" fmla="*/ 213 w 215"/>
              <a:gd name="T47" fmla="*/ 180 h 202"/>
              <a:gd name="T48" fmla="*/ 152 w 215"/>
              <a:gd name="T49" fmla="*/ 110 h 202"/>
              <a:gd name="T50" fmla="*/ 30 w 215"/>
              <a:gd name="T51" fmla="*/ 17 h 202"/>
              <a:gd name="T52" fmla="*/ 42 w 215"/>
              <a:gd name="T53" fmla="*/ 37 h 202"/>
              <a:gd name="T54" fmla="*/ 15 w 215"/>
              <a:gd name="T55" fmla="*/ 187 h 202"/>
              <a:gd name="T56" fmla="*/ 19 w 215"/>
              <a:gd name="T57" fmla="*/ 172 h 202"/>
              <a:gd name="T58" fmla="*/ 134 w 215"/>
              <a:gd name="T59" fmla="*/ 54 h 202"/>
              <a:gd name="T60" fmla="*/ 157 w 215"/>
              <a:gd name="T61" fmla="*/ 15 h 202"/>
              <a:gd name="T62" fmla="*/ 150 w 215"/>
              <a:gd name="T63" fmla="*/ 39 h 202"/>
              <a:gd name="T64" fmla="*/ 171 w 215"/>
              <a:gd name="T65" fmla="*/ 54 h 202"/>
              <a:gd name="T66" fmla="*/ 161 w 215"/>
              <a:gd name="T67" fmla="*/ 68 h 202"/>
              <a:gd name="T68" fmla="*/ 143 w 215"/>
              <a:gd name="T69" fmla="*/ 70 h 202"/>
              <a:gd name="T70" fmla="*/ 188 w 215"/>
              <a:gd name="T71" fmla="*/ 186 h 202"/>
              <a:gd name="T72" fmla="*/ 148 w 215"/>
              <a:gd name="T73" fmla="*/ 124 h 202"/>
              <a:gd name="T74" fmla="*/ 188 w 215"/>
              <a:gd name="T75" fmla="*/ 186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15" h="202">
                <a:moveTo>
                  <a:pt x="152" y="110"/>
                </a:moveTo>
                <a:cubicBezTo>
                  <a:pt x="150" y="107"/>
                  <a:pt x="146" y="107"/>
                  <a:pt x="143" y="110"/>
                </a:cubicBezTo>
                <a:cubicBezTo>
                  <a:pt x="138" y="115"/>
                  <a:pt x="138" y="115"/>
                  <a:pt x="138" y="115"/>
                </a:cubicBezTo>
                <a:cubicBezTo>
                  <a:pt x="127" y="105"/>
                  <a:pt x="127" y="105"/>
                  <a:pt x="127" y="105"/>
                </a:cubicBezTo>
                <a:cubicBezTo>
                  <a:pt x="150" y="81"/>
                  <a:pt x="150" y="81"/>
                  <a:pt x="150" y="81"/>
                </a:cubicBezTo>
                <a:cubicBezTo>
                  <a:pt x="161" y="81"/>
                  <a:pt x="161" y="81"/>
                  <a:pt x="161" y="81"/>
                </a:cubicBezTo>
                <a:cubicBezTo>
                  <a:pt x="187" y="81"/>
                  <a:pt x="201" y="65"/>
                  <a:pt x="201" y="34"/>
                </a:cubicBezTo>
                <a:cubicBezTo>
                  <a:pt x="201" y="32"/>
                  <a:pt x="200" y="30"/>
                  <a:pt x="198" y="28"/>
                </a:cubicBezTo>
                <a:cubicBezTo>
                  <a:pt x="196" y="27"/>
                  <a:pt x="194" y="27"/>
                  <a:pt x="192" y="28"/>
                </a:cubicBezTo>
                <a:cubicBezTo>
                  <a:pt x="169" y="39"/>
                  <a:pt x="169" y="39"/>
                  <a:pt x="169" y="39"/>
                </a:cubicBezTo>
                <a:cubicBezTo>
                  <a:pt x="163" y="33"/>
                  <a:pt x="163" y="33"/>
                  <a:pt x="163" y="33"/>
                </a:cubicBezTo>
                <a:cubicBezTo>
                  <a:pt x="174" y="10"/>
                  <a:pt x="174" y="10"/>
                  <a:pt x="174" y="10"/>
                </a:cubicBezTo>
                <a:cubicBezTo>
                  <a:pt x="175" y="8"/>
                  <a:pt x="175" y="6"/>
                  <a:pt x="174" y="4"/>
                </a:cubicBezTo>
                <a:cubicBezTo>
                  <a:pt x="172" y="2"/>
                  <a:pt x="170" y="1"/>
                  <a:pt x="168" y="1"/>
                </a:cubicBezTo>
                <a:cubicBezTo>
                  <a:pt x="137" y="1"/>
                  <a:pt x="121" y="14"/>
                  <a:pt x="121" y="41"/>
                </a:cubicBezTo>
                <a:cubicBezTo>
                  <a:pt x="121" y="51"/>
                  <a:pt x="121" y="51"/>
                  <a:pt x="121" y="51"/>
                </a:cubicBezTo>
                <a:cubicBezTo>
                  <a:pt x="97" y="75"/>
                  <a:pt x="97" y="75"/>
                  <a:pt x="97" y="75"/>
                </a:cubicBezTo>
                <a:cubicBezTo>
                  <a:pt x="60" y="37"/>
                  <a:pt x="60" y="37"/>
                  <a:pt x="60" y="37"/>
                </a:cubicBezTo>
                <a:cubicBezTo>
                  <a:pt x="65" y="32"/>
                  <a:pt x="65" y="32"/>
                  <a:pt x="65" y="32"/>
                </a:cubicBezTo>
                <a:cubicBezTo>
                  <a:pt x="67" y="31"/>
                  <a:pt x="67" y="29"/>
                  <a:pt x="67" y="27"/>
                </a:cubicBezTo>
                <a:cubicBezTo>
                  <a:pt x="67" y="25"/>
                  <a:pt x="66" y="23"/>
                  <a:pt x="64" y="22"/>
                </a:cubicBezTo>
                <a:cubicBezTo>
                  <a:pt x="30" y="2"/>
                  <a:pt x="30" y="2"/>
                  <a:pt x="30" y="2"/>
                </a:cubicBezTo>
                <a:cubicBezTo>
                  <a:pt x="28" y="0"/>
                  <a:pt x="24" y="0"/>
                  <a:pt x="22" y="3"/>
                </a:cubicBezTo>
                <a:cubicBezTo>
                  <a:pt x="15" y="9"/>
                  <a:pt x="15" y="9"/>
                  <a:pt x="15" y="9"/>
                </a:cubicBezTo>
                <a:cubicBezTo>
                  <a:pt x="13" y="11"/>
                  <a:pt x="13" y="15"/>
                  <a:pt x="14" y="17"/>
                </a:cubicBezTo>
                <a:cubicBezTo>
                  <a:pt x="35" y="51"/>
                  <a:pt x="35" y="51"/>
                  <a:pt x="35" y="51"/>
                </a:cubicBezTo>
                <a:cubicBezTo>
                  <a:pt x="36" y="53"/>
                  <a:pt x="37" y="54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2" y="54"/>
                  <a:pt x="44" y="54"/>
                  <a:pt x="45" y="52"/>
                </a:cubicBezTo>
                <a:cubicBezTo>
                  <a:pt x="50" y="47"/>
                  <a:pt x="50" y="47"/>
                  <a:pt x="50" y="47"/>
                </a:cubicBezTo>
                <a:cubicBezTo>
                  <a:pt x="88" y="84"/>
                  <a:pt x="88" y="84"/>
                  <a:pt x="88" y="84"/>
                </a:cubicBezTo>
                <a:cubicBezTo>
                  <a:pt x="9" y="164"/>
                  <a:pt x="9" y="164"/>
                  <a:pt x="9" y="164"/>
                </a:cubicBezTo>
                <a:cubicBezTo>
                  <a:pt x="8" y="164"/>
                  <a:pt x="7" y="165"/>
                  <a:pt x="7" y="166"/>
                </a:cubicBezTo>
                <a:cubicBezTo>
                  <a:pt x="0" y="186"/>
                  <a:pt x="0" y="186"/>
                  <a:pt x="0" y="186"/>
                </a:cubicBezTo>
                <a:cubicBezTo>
                  <a:pt x="0" y="189"/>
                  <a:pt x="0" y="191"/>
                  <a:pt x="2" y="193"/>
                </a:cubicBezTo>
                <a:cubicBezTo>
                  <a:pt x="9" y="200"/>
                  <a:pt x="9" y="200"/>
                  <a:pt x="9" y="200"/>
                </a:cubicBezTo>
                <a:cubicBezTo>
                  <a:pt x="10" y="201"/>
                  <a:pt x="12" y="202"/>
                  <a:pt x="14" y="202"/>
                </a:cubicBezTo>
                <a:cubicBezTo>
                  <a:pt x="14" y="202"/>
                  <a:pt x="15" y="202"/>
                  <a:pt x="16" y="201"/>
                </a:cubicBezTo>
                <a:cubicBezTo>
                  <a:pt x="36" y="195"/>
                  <a:pt x="36" y="195"/>
                  <a:pt x="36" y="195"/>
                </a:cubicBezTo>
                <a:cubicBezTo>
                  <a:pt x="37" y="194"/>
                  <a:pt x="38" y="194"/>
                  <a:pt x="38" y="193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3" y="130"/>
                  <a:pt x="123" y="130"/>
                  <a:pt x="123" y="130"/>
                </a:cubicBezTo>
                <a:cubicBezTo>
                  <a:pt x="120" y="133"/>
                  <a:pt x="120" y="137"/>
                  <a:pt x="123" y="139"/>
                </a:cubicBezTo>
                <a:cubicBezTo>
                  <a:pt x="183" y="200"/>
                  <a:pt x="183" y="200"/>
                  <a:pt x="183" y="200"/>
                </a:cubicBezTo>
                <a:cubicBezTo>
                  <a:pt x="184" y="201"/>
                  <a:pt x="186" y="202"/>
                  <a:pt x="188" y="202"/>
                </a:cubicBezTo>
                <a:cubicBezTo>
                  <a:pt x="190" y="202"/>
                  <a:pt x="191" y="201"/>
                  <a:pt x="193" y="200"/>
                </a:cubicBezTo>
                <a:cubicBezTo>
                  <a:pt x="213" y="180"/>
                  <a:pt x="213" y="180"/>
                  <a:pt x="213" y="180"/>
                </a:cubicBezTo>
                <a:cubicBezTo>
                  <a:pt x="215" y="177"/>
                  <a:pt x="215" y="173"/>
                  <a:pt x="213" y="170"/>
                </a:cubicBezTo>
                <a:lnTo>
                  <a:pt x="152" y="110"/>
                </a:lnTo>
                <a:close/>
                <a:moveTo>
                  <a:pt x="42" y="37"/>
                </a:moveTo>
                <a:cubicBezTo>
                  <a:pt x="30" y="17"/>
                  <a:pt x="30" y="17"/>
                  <a:pt x="30" y="17"/>
                </a:cubicBezTo>
                <a:cubicBezTo>
                  <a:pt x="50" y="29"/>
                  <a:pt x="50" y="29"/>
                  <a:pt x="50" y="29"/>
                </a:cubicBezTo>
                <a:lnTo>
                  <a:pt x="42" y="37"/>
                </a:lnTo>
                <a:close/>
                <a:moveTo>
                  <a:pt x="30" y="183"/>
                </a:moveTo>
                <a:cubicBezTo>
                  <a:pt x="15" y="187"/>
                  <a:pt x="15" y="187"/>
                  <a:pt x="15" y="187"/>
                </a:cubicBezTo>
                <a:cubicBezTo>
                  <a:pt x="14" y="187"/>
                  <a:pt x="14" y="187"/>
                  <a:pt x="14" y="187"/>
                </a:cubicBezTo>
                <a:cubicBezTo>
                  <a:pt x="19" y="172"/>
                  <a:pt x="19" y="172"/>
                  <a:pt x="19" y="172"/>
                </a:cubicBezTo>
                <a:cubicBezTo>
                  <a:pt x="132" y="59"/>
                  <a:pt x="132" y="59"/>
                  <a:pt x="132" y="59"/>
                </a:cubicBezTo>
                <a:cubicBezTo>
                  <a:pt x="134" y="58"/>
                  <a:pt x="134" y="56"/>
                  <a:pt x="134" y="54"/>
                </a:cubicBezTo>
                <a:cubicBezTo>
                  <a:pt x="134" y="41"/>
                  <a:pt x="134" y="41"/>
                  <a:pt x="134" y="41"/>
                </a:cubicBezTo>
                <a:cubicBezTo>
                  <a:pt x="134" y="29"/>
                  <a:pt x="137" y="18"/>
                  <a:pt x="157" y="15"/>
                </a:cubicBezTo>
                <a:cubicBezTo>
                  <a:pt x="148" y="31"/>
                  <a:pt x="148" y="31"/>
                  <a:pt x="148" y="31"/>
                </a:cubicBezTo>
                <a:cubicBezTo>
                  <a:pt x="147" y="34"/>
                  <a:pt x="148" y="37"/>
                  <a:pt x="150" y="39"/>
                </a:cubicBezTo>
                <a:cubicBezTo>
                  <a:pt x="163" y="52"/>
                  <a:pt x="163" y="52"/>
                  <a:pt x="163" y="52"/>
                </a:cubicBezTo>
                <a:cubicBezTo>
                  <a:pt x="165" y="54"/>
                  <a:pt x="168" y="55"/>
                  <a:pt x="171" y="54"/>
                </a:cubicBezTo>
                <a:cubicBezTo>
                  <a:pt x="187" y="45"/>
                  <a:pt x="187" y="45"/>
                  <a:pt x="187" y="45"/>
                </a:cubicBezTo>
                <a:cubicBezTo>
                  <a:pt x="184" y="65"/>
                  <a:pt x="172" y="68"/>
                  <a:pt x="161" y="68"/>
                </a:cubicBezTo>
                <a:cubicBezTo>
                  <a:pt x="148" y="68"/>
                  <a:pt x="148" y="68"/>
                  <a:pt x="148" y="68"/>
                </a:cubicBezTo>
                <a:cubicBezTo>
                  <a:pt x="146" y="68"/>
                  <a:pt x="144" y="68"/>
                  <a:pt x="143" y="70"/>
                </a:cubicBezTo>
                <a:lnTo>
                  <a:pt x="30" y="183"/>
                </a:lnTo>
                <a:close/>
                <a:moveTo>
                  <a:pt x="188" y="186"/>
                </a:moveTo>
                <a:cubicBezTo>
                  <a:pt x="137" y="135"/>
                  <a:pt x="137" y="135"/>
                  <a:pt x="137" y="135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99" y="175"/>
                  <a:pt x="199" y="175"/>
                  <a:pt x="199" y="175"/>
                </a:cubicBezTo>
                <a:lnTo>
                  <a:pt x="188" y="1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grpSp>
        <p:nvGrpSpPr>
          <p:cNvPr id="294" name="Group 293"/>
          <p:cNvGrpSpPr/>
          <p:nvPr/>
        </p:nvGrpSpPr>
        <p:grpSpPr>
          <a:xfrm>
            <a:off x="6405563" y="3917020"/>
            <a:ext cx="258763" cy="317500"/>
            <a:chOff x="6405563" y="4316413"/>
            <a:chExt cx="258763" cy="317500"/>
          </a:xfrm>
          <a:solidFill>
            <a:schemeClr val="tx2"/>
          </a:solidFill>
        </p:grpSpPr>
        <p:sp>
          <p:nvSpPr>
            <p:cNvPr id="25" name="Freeform 223"/>
            <p:cNvSpPr>
              <a:spLocks/>
            </p:cNvSpPr>
            <p:nvPr/>
          </p:nvSpPr>
          <p:spPr bwMode="auto">
            <a:xfrm>
              <a:off x="6405563" y="4316413"/>
              <a:ext cx="79375" cy="317500"/>
            </a:xfrm>
            <a:custGeom>
              <a:avLst/>
              <a:gdLst>
                <a:gd name="T0" fmla="*/ 7 w 54"/>
                <a:gd name="T1" fmla="*/ 0 h 215"/>
                <a:gd name="T2" fmla="*/ 0 w 54"/>
                <a:gd name="T3" fmla="*/ 7 h 215"/>
                <a:gd name="T4" fmla="*/ 0 w 54"/>
                <a:gd name="T5" fmla="*/ 60 h 215"/>
                <a:gd name="T6" fmla="*/ 5 w 54"/>
                <a:gd name="T7" fmla="*/ 67 h 215"/>
                <a:gd name="T8" fmla="*/ 20 w 54"/>
                <a:gd name="T9" fmla="*/ 72 h 215"/>
                <a:gd name="T10" fmla="*/ 20 w 54"/>
                <a:gd name="T11" fmla="*/ 208 h 215"/>
                <a:gd name="T12" fmla="*/ 27 w 54"/>
                <a:gd name="T13" fmla="*/ 215 h 215"/>
                <a:gd name="T14" fmla="*/ 34 w 54"/>
                <a:gd name="T15" fmla="*/ 208 h 215"/>
                <a:gd name="T16" fmla="*/ 34 w 54"/>
                <a:gd name="T17" fmla="*/ 72 h 215"/>
                <a:gd name="T18" fmla="*/ 49 w 54"/>
                <a:gd name="T19" fmla="*/ 67 h 215"/>
                <a:gd name="T20" fmla="*/ 54 w 54"/>
                <a:gd name="T21" fmla="*/ 60 h 215"/>
                <a:gd name="T22" fmla="*/ 54 w 54"/>
                <a:gd name="T23" fmla="*/ 7 h 215"/>
                <a:gd name="T24" fmla="*/ 47 w 54"/>
                <a:gd name="T25" fmla="*/ 0 h 215"/>
                <a:gd name="T26" fmla="*/ 40 w 54"/>
                <a:gd name="T27" fmla="*/ 7 h 215"/>
                <a:gd name="T28" fmla="*/ 40 w 54"/>
                <a:gd name="T29" fmla="*/ 56 h 215"/>
                <a:gd name="T30" fmla="*/ 34 w 54"/>
                <a:gd name="T31" fmla="*/ 58 h 215"/>
                <a:gd name="T32" fmla="*/ 34 w 54"/>
                <a:gd name="T33" fmla="*/ 7 h 215"/>
                <a:gd name="T34" fmla="*/ 27 w 54"/>
                <a:gd name="T35" fmla="*/ 0 h 215"/>
                <a:gd name="T36" fmla="*/ 20 w 54"/>
                <a:gd name="T37" fmla="*/ 7 h 215"/>
                <a:gd name="T38" fmla="*/ 20 w 54"/>
                <a:gd name="T39" fmla="*/ 58 h 215"/>
                <a:gd name="T40" fmla="*/ 14 w 54"/>
                <a:gd name="T41" fmla="*/ 56 h 215"/>
                <a:gd name="T42" fmla="*/ 14 w 54"/>
                <a:gd name="T43" fmla="*/ 7 h 215"/>
                <a:gd name="T44" fmla="*/ 7 w 54"/>
                <a:gd name="T4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215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3"/>
                    <a:pt x="2" y="66"/>
                    <a:pt x="5" y="67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208"/>
                    <a:pt x="20" y="208"/>
                    <a:pt x="20" y="208"/>
                  </a:cubicBezTo>
                  <a:cubicBezTo>
                    <a:pt x="20" y="212"/>
                    <a:pt x="23" y="215"/>
                    <a:pt x="27" y="215"/>
                  </a:cubicBezTo>
                  <a:cubicBezTo>
                    <a:pt x="31" y="215"/>
                    <a:pt x="34" y="212"/>
                    <a:pt x="34" y="208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52" y="66"/>
                    <a:pt x="54" y="63"/>
                    <a:pt x="54" y="60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3"/>
                    <a:pt x="51" y="0"/>
                    <a:pt x="47" y="0"/>
                  </a:cubicBezTo>
                  <a:cubicBezTo>
                    <a:pt x="43" y="0"/>
                    <a:pt x="40" y="3"/>
                    <a:pt x="40" y="7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" name="Freeform 224"/>
            <p:cNvSpPr>
              <a:spLocks noEditPoints="1"/>
            </p:cNvSpPr>
            <p:nvPr/>
          </p:nvSpPr>
          <p:spPr bwMode="auto">
            <a:xfrm>
              <a:off x="6494463" y="4316413"/>
              <a:ext cx="60325" cy="317500"/>
            </a:xfrm>
            <a:custGeom>
              <a:avLst/>
              <a:gdLst>
                <a:gd name="T0" fmla="*/ 34 w 41"/>
                <a:gd name="T1" fmla="*/ 215 h 215"/>
                <a:gd name="T2" fmla="*/ 41 w 41"/>
                <a:gd name="T3" fmla="*/ 208 h 215"/>
                <a:gd name="T4" fmla="*/ 41 w 41"/>
                <a:gd name="T5" fmla="*/ 124 h 215"/>
                <a:gd name="T6" fmla="*/ 41 w 41"/>
                <a:gd name="T7" fmla="*/ 124 h 215"/>
                <a:gd name="T8" fmla="*/ 41 w 41"/>
                <a:gd name="T9" fmla="*/ 7 h 215"/>
                <a:gd name="T10" fmla="*/ 34 w 41"/>
                <a:gd name="T11" fmla="*/ 0 h 215"/>
                <a:gd name="T12" fmla="*/ 21 w 41"/>
                <a:gd name="T13" fmla="*/ 0 h 215"/>
                <a:gd name="T14" fmla="*/ 14 w 41"/>
                <a:gd name="T15" fmla="*/ 6 h 215"/>
                <a:gd name="T16" fmla="*/ 1 w 41"/>
                <a:gd name="T17" fmla="*/ 117 h 215"/>
                <a:gd name="T18" fmla="*/ 6 w 41"/>
                <a:gd name="T19" fmla="*/ 124 h 215"/>
                <a:gd name="T20" fmla="*/ 27 w 41"/>
                <a:gd name="T21" fmla="*/ 129 h 215"/>
                <a:gd name="T22" fmla="*/ 27 w 41"/>
                <a:gd name="T23" fmla="*/ 208 h 215"/>
                <a:gd name="T24" fmla="*/ 34 w 41"/>
                <a:gd name="T25" fmla="*/ 215 h 215"/>
                <a:gd name="T26" fmla="*/ 15 w 41"/>
                <a:gd name="T27" fmla="*/ 112 h 215"/>
                <a:gd name="T28" fmla="*/ 27 w 41"/>
                <a:gd name="T29" fmla="*/ 13 h 215"/>
                <a:gd name="T30" fmla="*/ 27 w 41"/>
                <a:gd name="T31" fmla="*/ 13 h 215"/>
                <a:gd name="T32" fmla="*/ 27 w 41"/>
                <a:gd name="T33" fmla="*/ 115 h 215"/>
                <a:gd name="T34" fmla="*/ 15 w 41"/>
                <a:gd name="T35" fmla="*/ 11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" h="215">
                  <a:moveTo>
                    <a:pt x="34" y="215"/>
                  </a:moveTo>
                  <a:cubicBezTo>
                    <a:pt x="38" y="215"/>
                    <a:pt x="41" y="212"/>
                    <a:pt x="41" y="208"/>
                  </a:cubicBezTo>
                  <a:cubicBezTo>
                    <a:pt x="41" y="124"/>
                    <a:pt x="41" y="124"/>
                    <a:pt x="41" y="124"/>
                  </a:cubicBezTo>
                  <a:cubicBezTo>
                    <a:pt x="41" y="124"/>
                    <a:pt x="41" y="124"/>
                    <a:pt x="41" y="124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3"/>
                    <a:pt x="38" y="0"/>
                    <a:pt x="34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4" y="3"/>
                    <a:pt x="14" y="6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0"/>
                    <a:pt x="2" y="123"/>
                    <a:pt x="6" y="124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208"/>
                    <a:pt x="27" y="208"/>
                    <a:pt x="27" y="208"/>
                  </a:cubicBezTo>
                  <a:cubicBezTo>
                    <a:pt x="27" y="212"/>
                    <a:pt x="30" y="215"/>
                    <a:pt x="34" y="215"/>
                  </a:cubicBezTo>
                  <a:close/>
                  <a:moveTo>
                    <a:pt x="15" y="112"/>
                  </a:move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15"/>
                    <a:pt x="27" y="115"/>
                    <a:pt x="27" y="115"/>
                  </a:cubicBezTo>
                  <a:lnTo>
                    <a:pt x="15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" name="Freeform 225"/>
            <p:cNvSpPr>
              <a:spLocks noEditPoints="1"/>
            </p:cNvSpPr>
            <p:nvPr/>
          </p:nvSpPr>
          <p:spPr bwMode="auto">
            <a:xfrm>
              <a:off x="6573838" y="4316413"/>
              <a:ext cx="90488" cy="317500"/>
            </a:xfrm>
            <a:custGeom>
              <a:avLst/>
              <a:gdLst>
                <a:gd name="T0" fmla="*/ 30 w 61"/>
                <a:gd name="T1" fmla="*/ 215 h 215"/>
                <a:gd name="T2" fmla="*/ 37 w 61"/>
                <a:gd name="T3" fmla="*/ 208 h 215"/>
                <a:gd name="T4" fmla="*/ 37 w 61"/>
                <a:gd name="T5" fmla="*/ 80 h 215"/>
                <a:gd name="T6" fmla="*/ 61 w 61"/>
                <a:gd name="T7" fmla="*/ 47 h 215"/>
                <a:gd name="T8" fmla="*/ 30 w 61"/>
                <a:gd name="T9" fmla="*/ 0 h 215"/>
                <a:gd name="T10" fmla="*/ 0 w 61"/>
                <a:gd name="T11" fmla="*/ 47 h 215"/>
                <a:gd name="T12" fmla="*/ 24 w 61"/>
                <a:gd name="T13" fmla="*/ 80 h 215"/>
                <a:gd name="T14" fmla="*/ 24 w 61"/>
                <a:gd name="T15" fmla="*/ 208 h 215"/>
                <a:gd name="T16" fmla="*/ 30 w 61"/>
                <a:gd name="T17" fmla="*/ 215 h 215"/>
                <a:gd name="T18" fmla="*/ 14 w 61"/>
                <a:gd name="T19" fmla="*/ 47 h 215"/>
                <a:gd name="T20" fmla="*/ 30 w 61"/>
                <a:gd name="T21" fmla="*/ 13 h 215"/>
                <a:gd name="T22" fmla="*/ 47 w 61"/>
                <a:gd name="T23" fmla="*/ 47 h 215"/>
                <a:gd name="T24" fmla="*/ 30 w 61"/>
                <a:gd name="T25" fmla="*/ 67 h 215"/>
                <a:gd name="T26" fmla="*/ 14 w 61"/>
                <a:gd name="T27" fmla="*/ 4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215">
                  <a:moveTo>
                    <a:pt x="30" y="215"/>
                  </a:moveTo>
                  <a:cubicBezTo>
                    <a:pt x="34" y="215"/>
                    <a:pt x="37" y="212"/>
                    <a:pt x="37" y="208"/>
                  </a:cubicBezTo>
                  <a:cubicBezTo>
                    <a:pt x="37" y="80"/>
                    <a:pt x="37" y="80"/>
                    <a:pt x="37" y="80"/>
                  </a:cubicBezTo>
                  <a:cubicBezTo>
                    <a:pt x="51" y="76"/>
                    <a:pt x="61" y="61"/>
                    <a:pt x="61" y="47"/>
                  </a:cubicBezTo>
                  <a:cubicBezTo>
                    <a:pt x="61" y="33"/>
                    <a:pt x="49" y="0"/>
                    <a:pt x="30" y="0"/>
                  </a:cubicBezTo>
                  <a:cubicBezTo>
                    <a:pt x="12" y="0"/>
                    <a:pt x="0" y="33"/>
                    <a:pt x="0" y="47"/>
                  </a:cubicBezTo>
                  <a:cubicBezTo>
                    <a:pt x="0" y="61"/>
                    <a:pt x="10" y="76"/>
                    <a:pt x="24" y="80"/>
                  </a:cubicBezTo>
                  <a:cubicBezTo>
                    <a:pt x="24" y="208"/>
                    <a:pt x="24" y="208"/>
                    <a:pt x="24" y="208"/>
                  </a:cubicBezTo>
                  <a:cubicBezTo>
                    <a:pt x="24" y="212"/>
                    <a:pt x="27" y="215"/>
                    <a:pt x="30" y="215"/>
                  </a:cubicBezTo>
                  <a:close/>
                  <a:moveTo>
                    <a:pt x="14" y="47"/>
                  </a:moveTo>
                  <a:cubicBezTo>
                    <a:pt x="14" y="33"/>
                    <a:pt x="25" y="13"/>
                    <a:pt x="30" y="13"/>
                  </a:cubicBezTo>
                  <a:cubicBezTo>
                    <a:pt x="36" y="13"/>
                    <a:pt x="47" y="33"/>
                    <a:pt x="47" y="47"/>
                  </a:cubicBezTo>
                  <a:cubicBezTo>
                    <a:pt x="47" y="56"/>
                    <a:pt x="40" y="67"/>
                    <a:pt x="30" y="67"/>
                  </a:cubicBezTo>
                  <a:cubicBezTo>
                    <a:pt x="21" y="67"/>
                    <a:pt x="14" y="56"/>
                    <a:pt x="14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3" name="Group 292"/>
          <p:cNvGrpSpPr/>
          <p:nvPr/>
        </p:nvGrpSpPr>
        <p:grpSpPr>
          <a:xfrm>
            <a:off x="6865938" y="3917020"/>
            <a:ext cx="317500" cy="317500"/>
            <a:chOff x="6865938" y="4316413"/>
            <a:chExt cx="317500" cy="317500"/>
          </a:xfrm>
          <a:solidFill>
            <a:schemeClr val="tx2"/>
          </a:solidFill>
        </p:grpSpPr>
        <p:sp>
          <p:nvSpPr>
            <p:cNvPr id="28" name="Freeform 226"/>
            <p:cNvSpPr>
              <a:spLocks/>
            </p:cNvSpPr>
            <p:nvPr/>
          </p:nvSpPr>
          <p:spPr bwMode="auto">
            <a:xfrm>
              <a:off x="7104063" y="4316413"/>
              <a:ext cx="79375" cy="317500"/>
            </a:xfrm>
            <a:custGeom>
              <a:avLst/>
              <a:gdLst>
                <a:gd name="T0" fmla="*/ 47 w 54"/>
                <a:gd name="T1" fmla="*/ 0 h 215"/>
                <a:gd name="T2" fmla="*/ 40 w 54"/>
                <a:gd name="T3" fmla="*/ 7 h 215"/>
                <a:gd name="T4" fmla="*/ 40 w 54"/>
                <a:gd name="T5" fmla="*/ 56 h 215"/>
                <a:gd name="T6" fmla="*/ 34 w 54"/>
                <a:gd name="T7" fmla="*/ 58 h 215"/>
                <a:gd name="T8" fmla="*/ 34 w 54"/>
                <a:gd name="T9" fmla="*/ 7 h 215"/>
                <a:gd name="T10" fmla="*/ 27 w 54"/>
                <a:gd name="T11" fmla="*/ 0 h 215"/>
                <a:gd name="T12" fmla="*/ 20 w 54"/>
                <a:gd name="T13" fmla="*/ 7 h 215"/>
                <a:gd name="T14" fmla="*/ 20 w 54"/>
                <a:gd name="T15" fmla="*/ 58 h 215"/>
                <a:gd name="T16" fmla="*/ 14 w 54"/>
                <a:gd name="T17" fmla="*/ 56 h 215"/>
                <a:gd name="T18" fmla="*/ 14 w 54"/>
                <a:gd name="T19" fmla="*/ 7 h 215"/>
                <a:gd name="T20" fmla="*/ 7 w 54"/>
                <a:gd name="T21" fmla="*/ 0 h 215"/>
                <a:gd name="T22" fmla="*/ 0 w 54"/>
                <a:gd name="T23" fmla="*/ 7 h 215"/>
                <a:gd name="T24" fmla="*/ 0 w 54"/>
                <a:gd name="T25" fmla="*/ 60 h 215"/>
                <a:gd name="T26" fmla="*/ 5 w 54"/>
                <a:gd name="T27" fmla="*/ 67 h 215"/>
                <a:gd name="T28" fmla="*/ 20 w 54"/>
                <a:gd name="T29" fmla="*/ 72 h 215"/>
                <a:gd name="T30" fmla="*/ 20 w 54"/>
                <a:gd name="T31" fmla="*/ 208 h 215"/>
                <a:gd name="T32" fmla="*/ 27 w 54"/>
                <a:gd name="T33" fmla="*/ 215 h 215"/>
                <a:gd name="T34" fmla="*/ 34 w 54"/>
                <a:gd name="T35" fmla="*/ 208 h 215"/>
                <a:gd name="T36" fmla="*/ 34 w 54"/>
                <a:gd name="T37" fmla="*/ 72 h 215"/>
                <a:gd name="T38" fmla="*/ 49 w 54"/>
                <a:gd name="T39" fmla="*/ 67 h 215"/>
                <a:gd name="T40" fmla="*/ 54 w 54"/>
                <a:gd name="T41" fmla="*/ 60 h 215"/>
                <a:gd name="T42" fmla="*/ 54 w 54"/>
                <a:gd name="T43" fmla="*/ 7 h 215"/>
                <a:gd name="T44" fmla="*/ 47 w 54"/>
                <a:gd name="T4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215">
                  <a:moveTo>
                    <a:pt x="47" y="0"/>
                  </a:moveTo>
                  <a:cubicBezTo>
                    <a:pt x="43" y="0"/>
                    <a:pt x="40" y="3"/>
                    <a:pt x="40" y="7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3"/>
                    <a:pt x="31" y="0"/>
                    <a:pt x="27" y="0"/>
                  </a:cubicBezTo>
                  <a:cubicBezTo>
                    <a:pt x="23" y="0"/>
                    <a:pt x="20" y="3"/>
                    <a:pt x="20" y="7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3"/>
                    <a:pt x="2" y="66"/>
                    <a:pt x="5" y="67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208"/>
                    <a:pt x="20" y="208"/>
                    <a:pt x="20" y="208"/>
                  </a:cubicBezTo>
                  <a:cubicBezTo>
                    <a:pt x="20" y="212"/>
                    <a:pt x="23" y="215"/>
                    <a:pt x="27" y="215"/>
                  </a:cubicBezTo>
                  <a:cubicBezTo>
                    <a:pt x="31" y="215"/>
                    <a:pt x="34" y="212"/>
                    <a:pt x="34" y="208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52" y="66"/>
                    <a:pt x="54" y="63"/>
                    <a:pt x="54" y="60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3"/>
                    <a:pt x="51" y="0"/>
                    <a:pt x="4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" name="Freeform 227"/>
            <p:cNvSpPr>
              <a:spLocks noEditPoints="1"/>
            </p:cNvSpPr>
            <p:nvPr/>
          </p:nvSpPr>
          <p:spPr bwMode="auto">
            <a:xfrm>
              <a:off x="6865938" y="4367213"/>
              <a:ext cx="247650" cy="246062"/>
            </a:xfrm>
            <a:custGeom>
              <a:avLst/>
              <a:gdLst>
                <a:gd name="T0" fmla="*/ 168 w 168"/>
                <a:gd name="T1" fmla="*/ 83 h 167"/>
                <a:gd name="T2" fmla="*/ 84 w 168"/>
                <a:gd name="T3" fmla="*/ 0 h 167"/>
                <a:gd name="T4" fmla="*/ 0 w 168"/>
                <a:gd name="T5" fmla="*/ 83 h 167"/>
                <a:gd name="T6" fmla="*/ 84 w 168"/>
                <a:gd name="T7" fmla="*/ 167 h 167"/>
                <a:gd name="T8" fmla="*/ 168 w 168"/>
                <a:gd name="T9" fmla="*/ 83 h 167"/>
                <a:gd name="T10" fmla="*/ 14 w 168"/>
                <a:gd name="T11" fmla="*/ 83 h 167"/>
                <a:gd name="T12" fmla="*/ 84 w 168"/>
                <a:gd name="T13" fmla="*/ 13 h 167"/>
                <a:gd name="T14" fmla="*/ 155 w 168"/>
                <a:gd name="T15" fmla="*/ 83 h 167"/>
                <a:gd name="T16" fmla="*/ 84 w 168"/>
                <a:gd name="T17" fmla="*/ 154 h 167"/>
                <a:gd name="T18" fmla="*/ 14 w 168"/>
                <a:gd name="T19" fmla="*/ 8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7">
                  <a:moveTo>
                    <a:pt x="168" y="83"/>
                  </a:moveTo>
                  <a:cubicBezTo>
                    <a:pt x="168" y="37"/>
                    <a:pt x="130" y="0"/>
                    <a:pt x="84" y="0"/>
                  </a:cubicBezTo>
                  <a:cubicBezTo>
                    <a:pt x="38" y="0"/>
                    <a:pt x="0" y="37"/>
                    <a:pt x="0" y="83"/>
                  </a:cubicBezTo>
                  <a:cubicBezTo>
                    <a:pt x="0" y="130"/>
                    <a:pt x="38" y="167"/>
                    <a:pt x="84" y="167"/>
                  </a:cubicBezTo>
                  <a:cubicBezTo>
                    <a:pt x="130" y="167"/>
                    <a:pt x="168" y="130"/>
                    <a:pt x="168" y="83"/>
                  </a:cubicBezTo>
                  <a:close/>
                  <a:moveTo>
                    <a:pt x="14" y="83"/>
                  </a:moveTo>
                  <a:cubicBezTo>
                    <a:pt x="14" y="45"/>
                    <a:pt x="45" y="13"/>
                    <a:pt x="84" y="13"/>
                  </a:cubicBezTo>
                  <a:cubicBezTo>
                    <a:pt x="123" y="13"/>
                    <a:pt x="155" y="45"/>
                    <a:pt x="155" y="83"/>
                  </a:cubicBezTo>
                  <a:cubicBezTo>
                    <a:pt x="155" y="122"/>
                    <a:pt x="123" y="154"/>
                    <a:pt x="84" y="154"/>
                  </a:cubicBezTo>
                  <a:cubicBezTo>
                    <a:pt x="45" y="154"/>
                    <a:pt x="14" y="122"/>
                    <a:pt x="14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" name="Freeform 228"/>
            <p:cNvSpPr>
              <a:spLocks noEditPoints="1"/>
            </p:cNvSpPr>
            <p:nvPr/>
          </p:nvSpPr>
          <p:spPr bwMode="auto">
            <a:xfrm>
              <a:off x="6905626" y="4405313"/>
              <a:ext cx="168275" cy="168275"/>
            </a:xfrm>
            <a:custGeom>
              <a:avLst/>
              <a:gdLst>
                <a:gd name="T0" fmla="*/ 114 w 114"/>
                <a:gd name="T1" fmla="*/ 57 h 114"/>
                <a:gd name="T2" fmla="*/ 57 w 114"/>
                <a:gd name="T3" fmla="*/ 0 h 114"/>
                <a:gd name="T4" fmla="*/ 0 w 114"/>
                <a:gd name="T5" fmla="*/ 57 h 114"/>
                <a:gd name="T6" fmla="*/ 57 w 114"/>
                <a:gd name="T7" fmla="*/ 114 h 114"/>
                <a:gd name="T8" fmla="*/ 114 w 114"/>
                <a:gd name="T9" fmla="*/ 57 h 114"/>
                <a:gd name="T10" fmla="*/ 13 w 114"/>
                <a:gd name="T11" fmla="*/ 57 h 114"/>
                <a:gd name="T12" fmla="*/ 57 w 114"/>
                <a:gd name="T13" fmla="*/ 14 h 114"/>
                <a:gd name="T14" fmla="*/ 101 w 114"/>
                <a:gd name="T15" fmla="*/ 57 h 114"/>
                <a:gd name="T16" fmla="*/ 57 w 114"/>
                <a:gd name="T17" fmla="*/ 101 h 114"/>
                <a:gd name="T18" fmla="*/ 13 w 114"/>
                <a:gd name="T19" fmla="*/ 5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114">
                  <a:moveTo>
                    <a:pt x="114" y="57"/>
                  </a:moveTo>
                  <a:cubicBezTo>
                    <a:pt x="114" y="26"/>
                    <a:pt x="89" y="0"/>
                    <a:pt x="57" y="0"/>
                  </a:cubicBezTo>
                  <a:cubicBezTo>
                    <a:pt x="26" y="0"/>
                    <a:pt x="0" y="26"/>
                    <a:pt x="0" y="57"/>
                  </a:cubicBezTo>
                  <a:cubicBezTo>
                    <a:pt x="0" y="89"/>
                    <a:pt x="26" y="114"/>
                    <a:pt x="57" y="114"/>
                  </a:cubicBezTo>
                  <a:cubicBezTo>
                    <a:pt x="89" y="114"/>
                    <a:pt x="114" y="89"/>
                    <a:pt x="114" y="57"/>
                  </a:cubicBezTo>
                  <a:close/>
                  <a:moveTo>
                    <a:pt x="13" y="57"/>
                  </a:moveTo>
                  <a:cubicBezTo>
                    <a:pt x="13" y="33"/>
                    <a:pt x="33" y="14"/>
                    <a:pt x="57" y="14"/>
                  </a:cubicBezTo>
                  <a:cubicBezTo>
                    <a:pt x="81" y="14"/>
                    <a:pt x="101" y="33"/>
                    <a:pt x="101" y="57"/>
                  </a:cubicBezTo>
                  <a:cubicBezTo>
                    <a:pt x="101" y="81"/>
                    <a:pt x="81" y="101"/>
                    <a:pt x="57" y="101"/>
                  </a:cubicBezTo>
                  <a:cubicBezTo>
                    <a:pt x="33" y="101"/>
                    <a:pt x="13" y="81"/>
                    <a:pt x="13" y="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7356476" y="3917020"/>
            <a:ext cx="317500" cy="317500"/>
            <a:chOff x="7356476" y="4316413"/>
            <a:chExt cx="317500" cy="317500"/>
          </a:xfrm>
          <a:solidFill>
            <a:schemeClr val="tx2"/>
          </a:solidFill>
        </p:grpSpPr>
        <p:sp>
          <p:nvSpPr>
            <p:cNvPr id="31" name="Freeform 229"/>
            <p:cNvSpPr>
              <a:spLocks noEditPoints="1"/>
            </p:cNvSpPr>
            <p:nvPr/>
          </p:nvSpPr>
          <p:spPr bwMode="auto">
            <a:xfrm>
              <a:off x="7356476" y="4367213"/>
              <a:ext cx="247650" cy="246062"/>
            </a:xfrm>
            <a:custGeom>
              <a:avLst/>
              <a:gdLst>
                <a:gd name="T0" fmla="*/ 84 w 168"/>
                <a:gd name="T1" fmla="*/ 167 h 167"/>
                <a:gd name="T2" fmla="*/ 168 w 168"/>
                <a:gd name="T3" fmla="*/ 83 h 167"/>
                <a:gd name="T4" fmla="*/ 84 w 168"/>
                <a:gd name="T5" fmla="*/ 0 h 167"/>
                <a:gd name="T6" fmla="*/ 0 w 168"/>
                <a:gd name="T7" fmla="*/ 83 h 167"/>
                <a:gd name="T8" fmla="*/ 84 w 168"/>
                <a:gd name="T9" fmla="*/ 167 h 167"/>
                <a:gd name="T10" fmla="*/ 84 w 168"/>
                <a:gd name="T11" fmla="*/ 13 h 167"/>
                <a:gd name="T12" fmla="*/ 155 w 168"/>
                <a:gd name="T13" fmla="*/ 83 h 167"/>
                <a:gd name="T14" fmla="*/ 84 w 168"/>
                <a:gd name="T15" fmla="*/ 154 h 167"/>
                <a:gd name="T16" fmla="*/ 14 w 168"/>
                <a:gd name="T17" fmla="*/ 83 h 167"/>
                <a:gd name="T18" fmla="*/ 84 w 168"/>
                <a:gd name="T19" fmla="*/ 1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7">
                  <a:moveTo>
                    <a:pt x="84" y="167"/>
                  </a:moveTo>
                  <a:cubicBezTo>
                    <a:pt x="130" y="167"/>
                    <a:pt x="168" y="130"/>
                    <a:pt x="168" y="83"/>
                  </a:cubicBezTo>
                  <a:cubicBezTo>
                    <a:pt x="168" y="37"/>
                    <a:pt x="130" y="0"/>
                    <a:pt x="84" y="0"/>
                  </a:cubicBezTo>
                  <a:cubicBezTo>
                    <a:pt x="38" y="0"/>
                    <a:pt x="0" y="37"/>
                    <a:pt x="0" y="83"/>
                  </a:cubicBezTo>
                  <a:cubicBezTo>
                    <a:pt x="0" y="130"/>
                    <a:pt x="38" y="167"/>
                    <a:pt x="84" y="167"/>
                  </a:cubicBezTo>
                  <a:close/>
                  <a:moveTo>
                    <a:pt x="84" y="13"/>
                  </a:moveTo>
                  <a:cubicBezTo>
                    <a:pt x="123" y="13"/>
                    <a:pt x="155" y="45"/>
                    <a:pt x="155" y="83"/>
                  </a:cubicBezTo>
                  <a:cubicBezTo>
                    <a:pt x="155" y="122"/>
                    <a:pt x="123" y="154"/>
                    <a:pt x="84" y="154"/>
                  </a:cubicBezTo>
                  <a:cubicBezTo>
                    <a:pt x="45" y="154"/>
                    <a:pt x="14" y="122"/>
                    <a:pt x="14" y="83"/>
                  </a:cubicBezTo>
                  <a:cubicBezTo>
                    <a:pt x="14" y="45"/>
                    <a:pt x="45" y="13"/>
                    <a:pt x="84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" name="Freeform 230"/>
            <p:cNvSpPr>
              <a:spLocks noEditPoints="1"/>
            </p:cNvSpPr>
            <p:nvPr/>
          </p:nvSpPr>
          <p:spPr bwMode="auto">
            <a:xfrm>
              <a:off x="7396163" y="4405313"/>
              <a:ext cx="168275" cy="168275"/>
            </a:xfrm>
            <a:custGeom>
              <a:avLst/>
              <a:gdLst>
                <a:gd name="T0" fmla="*/ 57 w 114"/>
                <a:gd name="T1" fmla="*/ 114 h 114"/>
                <a:gd name="T2" fmla="*/ 114 w 114"/>
                <a:gd name="T3" fmla="*/ 57 h 114"/>
                <a:gd name="T4" fmla="*/ 57 w 114"/>
                <a:gd name="T5" fmla="*/ 0 h 114"/>
                <a:gd name="T6" fmla="*/ 0 w 114"/>
                <a:gd name="T7" fmla="*/ 57 h 114"/>
                <a:gd name="T8" fmla="*/ 57 w 114"/>
                <a:gd name="T9" fmla="*/ 114 h 114"/>
                <a:gd name="T10" fmla="*/ 57 w 114"/>
                <a:gd name="T11" fmla="*/ 14 h 114"/>
                <a:gd name="T12" fmla="*/ 101 w 114"/>
                <a:gd name="T13" fmla="*/ 57 h 114"/>
                <a:gd name="T14" fmla="*/ 57 w 114"/>
                <a:gd name="T15" fmla="*/ 101 h 114"/>
                <a:gd name="T16" fmla="*/ 14 w 114"/>
                <a:gd name="T17" fmla="*/ 57 h 114"/>
                <a:gd name="T18" fmla="*/ 57 w 114"/>
                <a:gd name="T19" fmla="*/ 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114">
                  <a:moveTo>
                    <a:pt x="57" y="114"/>
                  </a:moveTo>
                  <a:cubicBezTo>
                    <a:pt x="89" y="114"/>
                    <a:pt x="114" y="89"/>
                    <a:pt x="114" y="57"/>
                  </a:cubicBezTo>
                  <a:cubicBezTo>
                    <a:pt x="114" y="26"/>
                    <a:pt x="89" y="0"/>
                    <a:pt x="57" y="0"/>
                  </a:cubicBezTo>
                  <a:cubicBezTo>
                    <a:pt x="26" y="0"/>
                    <a:pt x="0" y="26"/>
                    <a:pt x="0" y="57"/>
                  </a:cubicBezTo>
                  <a:cubicBezTo>
                    <a:pt x="0" y="89"/>
                    <a:pt x="26" y="114"/>
                    <a:pt x="57" y="114"/>
                  </a:cubicBezTo>
                  <a:close/>
                  <a:moveTo>
                    <a:pt x="57" y="14"/>
                  </a:moveTo>
                  <a:cubicBezTo>
                    <a:pt x="81" y="14"/>
                    <a:pt x="101" y="33"/>
                    <a:pt x="101" y="57"/>
                  </a:cubicBezTo>
                  <a:cubicBezTo>
                    <a:pt x="101" y="81"/>
                    <a:pt x="81" y="101"/>
                    <a:pt x="57" y="101"/>
                  </a:cubicBezTo>
                  <a:cubicBezTo>
                    <a:pt x="33" y="101"/>
                    <a:pt x="14" y="81"/>
                    <a:pt x="14" y="57"/>
                  </a:cubicBezTo>
                  <a:cubicBezTo>
                    <a:pt x="14" y="33"/>
                    <a:pt x="33" y="14"/>
                    <a:pt x="5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" name="Freeform 231"/>
            <p:cNvSpPr>
              <a:spLocks noEditPoints="1"/>
            </p:cNvSpPr>
            <p:nvPr/>
          </p:nvSpPr>
          <p:spPr bwMode="auto">
            <a:xfrm>
              <a:off x="7585076" y="4316413"/>
              <a:ext cx="88900" cy="317500"/>
            </a:xfrm>
            <a:custGeom>
              <a:avLst/>
              <a:gdLst>
                <a:gd name="T0" fmla="*/ 30 w 60"/>
                <a:gd name="T1" fmla="*/ 215 h 215"/>
                <a:gd name="T2" fmla="*/ 37 w 60"/>
                <a:gd name="T3" fmla="*/ 208 h 215"/>
                <a:gd name="T4" fmla="*/ 37 w 60"/>
                <a:gd name="T5" fmla="*/ 80 h 215"/>
                <a:gd name="T6" fmla="*/ 60 w 60"/>
                <a:gd name="T7" fmla="*/ 47 h 215"/>
                <a:gd name="T8" fmla="*/ 30 w 60"/>
                <a:gd name="T9" fmla="*/ 0 h 215"/>
                <a:gd name="T10" fmla="*/ 0 w 60"/>
                <a:gd name="T11" fmla="*/ 47 h 215"/>
                <a:gd name="T12" fmla="*/ 23 w 60"/>
                <a:gd name="T13" fmla="*/ 80 h 215"/>
                <a:gd name="T14" fmla="*/ 23 w 60"/>
                <a:gd name="T15" fmla="*/ 208 h 215"/>
                <a:gd name="T16" fmla="*/ 30 w 60"/>
                <a:gd name="T17" fmla="*/ 215 h 215"/>
                <a:gd name="T18" fmla="*/ 13 w 60"/>
                <a:gd name="T19" fmla="*/ 47 h 215"/>
                <a:gd name="T20" fmla="*/ 30 w 60"/>
                <a:gd name="T21" fmla="*/ 13 h 215"/>
                <a:gd name="T22" fmla="*/ 47 w 60"/>
                <a:gd name="T23" fmla="*/ 47 h 215"/>
                <a:gd name="T24" fmla="*/ 30 w 60"/>
                <a:gd name="T25" fmla="*/ 67 h 215"/>
                <a:gd name="T26" fmla="*/ 13 w 60"/>
                <a:gd name="T27" fmla="*/ 4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" h="215">
                  <a:moveTo>
                    <a:pt x="30" y="215"/>
                  </a:moveTo>
                  <a:cubicBezTo>
                    <a:pt x="34" y="215"/>
                    <a:pt x="37" y="212"/>
                    <a:pt x="37" y="208"/>
                  </a:cubicBezTo>
                  <a:cubicBezTo>
                    <a:pt x="37" y="80"/>
                    <a:pt x="37" y="80"/>
                    <a:pt x="37" y="80"/>
                  </a:cubicBezTo>
                  <a:cubicBezTo>
                    <a:pt x="50" y="76"/>
                    <a:pt x="60" y="61"/>
                    <a:pt x="60" y="47"/>
                  </a:cubicBezTo>
                  <a:cubicBezTo>
                    <a:pt x="60" y="33"/>
                    <a:pt x="49" y="0"/>
                    <a:pt x="30" y="0"/>
                  </a:cubicBezTo>
                  <a:cubicBezTo>
                    <a:pt x="11" y="0"/>
                    <a:pt x="0" y="33"/>
                    <a:pt x="0" y="47"/>
                  </a:cubicBezTo>
                  <a:cubicBezTo>
                    <a:pt x="0" y="61"/>
                    <a:pt x="9" y="76"/>
                    <a:pt x="23" y="80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3" y="212"/>
                    <a:pt x="26" y="215"/>
                    <a:pt x="30" y="215"/>
                  </a:cubicBezTo>
                  <a:close/>
                  <a:moveTo>
                    <a:pt x="13" y="47"/>
                  </a:moveTo>
                  <a:cubicBezTo>
                    <a:pt x="13" y="33"/>
                    <a:pt x="24" y="13"/>
                    <a:pt x="30" y="13"/>
                  </a:cubicBezTo>
                  <a:cubicBezTo>
                    <a:pt x="36" y="13"/>
                    <a:pt x="47" y="33"/>
                    <a:pt x="47" y="47"/>
                  </a:cubicBezTo>
                  <a:cubicBezTo>
                    <a:pt x="47" y="56"/>
                    <a:pt x="39" y="67"/>
                    <a:pt x="30" y="67"/>
                  </a:cubicBezTo>
                  <a:cubicBezTo>
                    <a:pt x="21" y="67"/>
                    <a:pt x="13" y="56"/>
                    <a:pt x="13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256556134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5"/>
          <p:cNvSpPr>
            <a:spLocks noEditPoints="1"/>
          </p:cNvSpPr>
          <p:nvPr/>
        </p:nvSpPr>
        <p:spPr bwMode="auto">
          <a:xfrm>
            <a:off x="5102226" y="1147625"/>
            <a:ext cx="315913" cy="290513"/>
          </a:xfrm>
          <a:custGeom>
            <a:avLst/>
            <a:gdLst>
              <a:gd name="T0" fmla="*/ 134 w 293"/>
              <a:gd name="T1" fmla="*/ 80 h 269"/>
              <a:gd name="T2" fmla="*/ 105 w 293"/>
              <a:gd name="T3" fmla="*/ 103 h 269"/>
              <a:gd name="T4" fmla="*/ 64 w 293"/>
              <a:gd name="T5" fmla="*/ 69 h 269"/>
              <a:gd name="T6" fmla="*/ 62 w 293"/>
              <a:gd name="T7" fmla="*/ 23 h 269"/>
              <a:gd name="T8" fmla="*/ 92 w 293"/>
              <a:gd name="T9" fmla="*/ 0 h 269"/>
              <a:gd name="T10" fmla="*/ 132 w 293"/>
              <a:gd name="T11" fmla="*/ 34 h 269"/>
              <a:gd name="T12" fmla="*/ 77 w 293"/>
              <a:gd name="T13" fmla="*/ 145 h 269"/>
              <a:gd name="T14" fmla="*/ 49 w 293"/>
              <a:gd name="T15" fmla="*/ 180 h 269"/>
              <a:gd name="T16" fmla="*/ 7 w 293"/>
              <a:gd name="T17" fmla="*/ 147 h 269"/>
              <a:gd name="T18" fmla="*/ 8 w 293"/>
              <a:gd name="T19" fmla="*/ 95 h 269"/>
              <a:gd name="T20" fmla="*/ 54 w 293"/>
              <a:gd name="T21" fmla="*/ 95 h 269"/>
              <a:gd name="T22" fmla="*/ 77 w 293"/>
              <a:gd name="T23" fmla="*/ 145 h 269"/>
              <a:gd name="T24" fmla="*/ 191 w 293"/>
              <a:gd name="T25" fmla="*/ 157 h 269"/>
              <a:gd name="T26" fmla="*/ 248 w 293"/>
              <a:gd name="T27" fmla="*/ 244 h 269"/>
              <a:gd name="T28" fmla="*/ 236 w 293"/>
              <a:gd name="T29" fmla="*/ 265 h 269"/>
              <a:gd name="T30" fmla="*/ 211 w 293"/>
              <a:gd name="T31" fmla="*/ 269 h 269"/>
              <a:gd name="T32" fmla="*/ 146 w 293"/>
              <a:gd name="T33" fmla="*/ 254 h 269"/>
              <a:gd name="T34" fmla="*/ 77 w 293"/>
              <a:gd name="T35" fmla="*/ 269 h 269"/>
              <a:gd name="T36" fmla="*/ 55 w 293"/>
              <a:gd name="T37" fmla="*/ 210 h 269"/>
              <a:gd name="T38" fmla="*/ 113 w 293"/>
              <a:gd name="T39" fmla="*/ 151 h 269"/>
              <a:gd name="T40" fmla="*/ 188 w 293"/>
              <a:gd name="T41" fmla="*/ 103 h 269"/>
              <a:gd name="T42" fmla="*/ 159 w 293"/>
              <a:gd name="T43" fmla="*/ 80 h 269"/>
              <a:gd name="T44" fmla="*/ 161 w 293"/>
              <a:gd name="T45" fmla="*/ 34 h 269"/>
              <a:gd name="T46" fmla="*/ 201 w 293"/>
              <a:gd name="T47" fmla="*/ 0 h 269"/>
              <a:gd name="T48" fmla="*/ 231 w 293"/>
              <a:gd name="T49" fmla="*/ 23 h 269"/>
              <a:gd name="T50" fmla="*/ 229 w 293"/>
              <a:gd name="T51" fmla="*/ 69 h 269"/>
              <a:gd name="T52" fmla="*/ 188 w 293"/>
              <a:gd name="T53" fmla="*/ 103 h 269"/>
              <a:gd name="T54" fmla="*/ 285 w 293"/>
              <a:gd name="T55" fmla="*/ 95 h 269"/>
              <a:gd name="T56" fmla="*/ 286 w 293"/>
              <a:gd name="T57" fmla="*/ 147 h 269"/>
              <a:gd name="T58" fmla="*/ 244 w 293"/>
              <a:gd name="T59" fmla="*/ 180 h 269"/>
              <a:gd name="T60" fmla="*/ 216 w 293"/>
              <a:gd name="T61" fmla="*/ 145 h 269"/>
              <a:gd name="T62" fmla="*/ 239 w 293"/>
              <a:gd name="T63" fmla="*/ 95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3" h="269">
                <a:moveTo>
                  <a:pt x="137" y="60"/>
                </a:moveTo>
                <a:cubicBezTo>
                  <a:pt x="137" y="67"/>
                  <a:pt x="136" y="74"/>
                  <a:pt x="134" y="80"/>
                </a:cubicBezTo>
                <a:cubicBezTo>
                  <a:pt x="132" y="86"/>
                  <a:pt x="128" y="92"/>
                  <a:pt x="123" y="96"/>
                </a:cubicBezTo>
                <a:cubicBezTo>
                  <a:pt x="118" y="101"/>
                  <a:pt x="112" y="103"/>
                  <a:pt x="105" y="103"/>
                </a:cubicBezTo>
                <a:cubicBezTo>
                  <a:pt x="96" y="103"/>
                  <a:pt x="88" y="100"/>
                  <a:pt x="80" y="93"/>
                </a:cubicBezTo>
                <a:cubicBezTo>
                  <a:pt x="73" y="86"/>
                  <a:pt x="68" y="78"/>
                  <a:pt x="64" y="69"/>
                </a:cubicBezTo>
                <a:cubicBezTo>
                  <a:pt x="61" y="60"/>
                  <a:pt x="59" y="51"/>
                  <a:pt x="59" y="43"/>
                </a:cubicBezTo>
                <a:cubicBezTo>
                  <a:pt x="59" y="36"/>
                  <a:pt x="60" y="29"/>
                  <a:pt x="62" y="23"/>
                </a:cubicBezTo>
                <a:cubicBezTo>
                  <a:pt x="64" y="17"/>
                  <a:pt x="68" y="11"/>
                  <a:pt x="73" y="7"/>
                </a:cubicBezTo>
                <a:cubicBezTo>
                  <a:pt x="78" y="2"/>
                  <a:pt x="85" y="0"/>
                  <a:pt x="92" y="0"/>
                </a:cubicBezTo>
                <a:cubicBezTo>
                  <a:pt x="101" y="0"/>
                  <a:pt x="109" y="3"/>
                  <a:pt x="116" y="10"/>
                </a:cubicBezTo>
                <a:cubicBezTo>
                  <a:pt x="123" y="17"/>
                  <a:pt x="129" y="25"/>
                  <a:pt x="132" y="34"/>
                </a:cubicBezTo>
                <a:cubicBezTo>
                  <a:pt x="136" y="43"/>
                  <a:pt x="137" y="52"/>
                  <a:pt x="137" y="60"/>
                </a:cubicBezTo>
                <a:close/>
                <a:moveTo>
                  <a:pt x="77" y="145"/>
                </a:moveTo>
                <a:cubicBezTo>
                  <a:pt x="77" y="154"/>
                  <a:pt x="75" y="162"/>
                  <a:pt x="70" y="169"/>
                </a:cubicBezTo>
                <a:cubicBezTo>
                  <a:pt x="65" y="176"/>
                  <a:pt x="58" y="180"/>
                  <a:pt x="49" y="180"/>
                </a:cubicBezTo>
                <a:cubicBezTo>
                  <a:pt x="40" y="180"/>
                  <a:pt x="32" y="177"/>
                  <a:pt x="24" y="170"/>
                </a:cubicBezTo>
                <a:cubicBezTo>
                  <a:pt x="17" y="164"/>
                  <a:pt x="11" y="156"/>
                  <a:pt x="7" y="147"/>
                </a:cubicBezTo>
                <a:cubicBezTo>
                  <a:pt x="2" y="137"/>
                  <a:pt x="0" y="129"/>
                  <a:pt x="0" y="120"/>
                </a:cubicBezTo>
                <a:cubicBezTo>
                  <a:pt x="0" y="111"/>
                  <a:pt x="3" y="102"/>
                  <a:pt x="8" y="95"/>
                </a:cubicBezTo>
                <a:cubicBezTo>
                  <a:pt x="13" y="88"/>
                  <a:pt x="20" y="85"/>
                  <a:pt x="29" y="85"/>
                </a:cubicBezTo>
                <a:cubicBezTo>
                  <a:pt x="38" y="85"/>
                  <a:pt x="46" y="88"/>
                  <a:pt x="54" y="95"/>
                </a:cubicBezTo>
                <a:cubicBezTo>
                  <a:pt x="61" y="101"/>
                  <a:pt x="67" y="109"/>
                  <a:pt x="71" y="118"/>
                </a:cubicBezTo>
                <a:cubicBezTo>
                  <a:pt x="75" y="127"/>
                  <a:pt x="77" y="136"/>
                  <a:pt x="77" y="145"/>
                </a:cubicBezTo>
                <a:close/>
                <a:moveTo>
                  <a:pt x="146" y="140"/>
                </a:moveTo>
                <a:cubicBezTo>
                  <a:pt x="160" y="140"/>
                  <a:pt x="175" y="146"/>
                  <a:pt x="191" y="157"/>
                </a:cubicBezTo>
                <a:cubicBezTo>
                  <a:pt x="207" y="169"/>
                  <a:pt x="221" y="183"/>
                  <a:pt x="231" y="199"/>
                </a:cubicBezTo>
                <a:cubicBezTo>
                  <a:pt x="242" y="215"/>
                  <a:pt x="248" y="230"/>
                  <a:pt x="248" y="244"/>
                </a:cubicBezTo>
                <a:cubicBezTo>
                  <a:pt x="248" y="249"/>
                  <a:pt x="247" y="254"/>
                  <a:pt x="245" y="257"/>
                </a:cubicBezTo>
                <a:cubicBezTo>
                  <a:pt x="243" y="261"/>
                  <a:pt x="240" y="263"/>
                  <a:pt x="236" y="265"/>
                </a:cubicBezTo>
                <a:cubicBezTo>
                  <a:pt x="232" y="267"/>
                  <a:pt x="229" y="268"/>
                  <a:pt x="225" y="269"/>
                </a:cubicBezTo>
                <a:cubicBezTo>
                  <a:pt x="221" y="269"/>
                  <a:pt x="216" y="269"/>
                  <a:pt x="211" y="269"/>
                </a:cubicBezTo>
                <a:cubicBezTo>
                  <a:pt x="203" y="269"/>
                  <a:pt x="193" y="267"/>
                  <a:pt x="179" y="262"/>
                </a:cubicBezTo>
                <a:cubicBezTo>
                  <a:pt x="165" y="256"/>
                  <a:pt x="154" y="254"/>
                  <a:pt x="146" y="254"/>
                </a:cubicBezTo>
                <a:cubicBezTo>
                  <a:pt x="139" y="254"/>
                  <a:pt x="127" y="256"/>
                  <a:pt x="113" y="261"/>
                </a:cubicBezTo>
                <a:cubicBezTo>
                  <a:pt x="98" y="267"/>
                  <a:pt x="86" y="269"/>
                  <a:pt x="77" y="269"/>
                </a:cubicBezTo>
                <a:cubicBezTo>
                  <a:pt x="56" y="269"/>
                  <a:pt x="45" y="261"/>
                  <a:pt x="45" y="244"/>
                </a:cubicBezTo>
                <a:cubicBezTo>
                  <a:pt x="45" y="234"/>
                  <a:pt x="49" y="222"/>
                  <a:pt x="55" y="210"/>
                </a:cubicBezTo>
                <a:cubicBezTo>
                  <a:pt x="62" y="198"/>
                  <a:pt x="70" y="186"/>
                  <a:pt x="80" y="176"/>
                </a:cubicBezTo>
                <a:cubicBezTo>
                  <a:pt x="89" y="166"/>
                  <a:pt x="100" y="158"/>
                  <a:pt x="113" y="151"/>
                </a:cubicBezTo>
                <a:cubicBezTo>
                  <a:pt x="125" y="144"/>
                  <a:pt x="136" y="140"/>
                  <a:pt x="146" y="140"/>
                </a:cubicBezTo>
                <a:close/>
                <a:moveTo>
                  <a:pt x="188" y="103"/>
                </a:moveTo>
                <a:cubicBezTo>
                  <a:pt x="181" y="103"/>
                  <a:pt x="175" y="101"/>
                  <a:pt x="170" y="96"/>
                </a:cubicBezTo>
                <a:cubicBezTo>
                  <a:pt x="165" y="92"/>
                  <a:pt x="161" y="86"/>
                  <a:pt x="159" y="80"/>
                </a:cubicBezTo>
                <a:cubicBezTo>
                  <a:pt x="157" y="74"/>
                  <a:pt x="156" y="67"/>
                  <a:pt x="156" y="60"/>
                </a:cubicBezTo>
                <a:cubicBezTo>
                  <a:pt x="156" y="52"/>
                  <a:pt x="157" y="43"/>
                  <a:pt x="161" y="34"/>
                </a:cubicBezTo>
                <a:cubicBezTo>
                  <a:pt x="164" y="25"/>
                  <a:pt x="170" y="17"/>
                  <a:pt x="177" y="10"/>
                </a:cubicBezTo>
                <a:cubicBezTo>
                  <a:pt x="184" y="3"/>
                  <a:pt x="192" y="0"/>
                  <a:pt x="201" y="0"/>
                </a:cubicBezTo>
                <a:cubicBezTo>
                  <a:pt x="208" y="0"/>
                  <a:pt x="215" y="2"/>
                  <a:pt x="220" y="7"/>
                </a:cubicBezTo>
                <a:cubicBezTo>
                  <a:pt x="225" y="11"/>
                  <a:pt x="229" y="17"/>
                  <a:pt x="231" y="23"/>
                </a:cubicBezTo>
                <a:cubicBezTo>
                  <a:pt x="233" y="29"/>
                  <a:pt x="234" y="36"/>
                  <a:pt x="234" y="43"/>
                </a:cubicBezTo>
                <a:cubicBezTo>
                  <a:pt x="234" y="51"/>
                  <a:pt x="232" y="60"/>
                  <a:pt x="229" y="69"/>
                </a:cubicBezTo>
                <a:cubicBezTo>
                  <a:pt x="225" y="78"/>
                  <a:pt x="220" y="86"/>
                  <a:pt x="213" y="93"/>
                </a:cubicBezTo>
                <a:cubicBezTo>
                  <a:pt x="205" y="100"/>
                  <a:pt x="197" y="103"/>
                  <a:pt x="188" y="103"/>
                </a:cubicBezTo>
                <a:close/>
                <a:moveTo>
                  <a:pt x="264" y="85"/>
                </a:moveTo>
                <a:cubicBezTo>
                  <a:pt x="273" y="85"/>
                  <a:pt x="280" y="88"/>
                  <a:pt x="285" y="95"/>
                </a:cubicBezTo>
                <a:cubicBezTo>
                  <a:pt x="290" y="102"/>
                  <a:pt x="293" y="111"/>
                  <a:pt x="293" y="120"/>
                </a:cubicBezTo>
                <a:cubicBezTo>
                  <a:pt x="293" y="129"/>
                  <a:pt x="291" y="137"/>
                  <a:pt x="286" y="147"/>
                </a:cubicBezTo>
                <a:cubicBezTo>
                  <a:pt x="282" y="156"/>
                  <a:pt x="276" y="164"/>
                  <a:pt x="269" y="170"/>
                </a:cubicBezTo>
                <a:cubicBezTo>
                  <a:pt x="261" y="177"/>
                  <a:pt x="253" y="180"/>
                  <a:pt x="244" y="180"/>
                </a:cubicBezTo>
                <a:cubicBezTo>
                  <a:pt x="235" y="180"/>
                  <a:pt x="228" y="176"/>
                  <a:pt x="223" y="169"/>
                </a:cubicBezTo>
                <a:cubicBezTo>
                  <a:pt x="218" y="162"/>
                  <a:pt x="216" y="154"/>
                  <a:pt x="216" y="145"/>
                </a:cubicBezTo>
                <a:cubicBezTo>
                  <a:pt x="216" y="136"/>
                  <a:pt x="218" y="127"/>
                  <a:pt x="222" y="118"/>
                </a:cubicBezTo>
                <a:cubicBezTo>
                  <a:pt x="226" y="109"/>
                  <a:pt x="232" y="101"/>
                  <a:pt x="239" y="95"/>
                </a:cubicBezTo>
                <a:cubicBezTo>
                  <a:pt x="247" y="88"/>
                  <a:pt x="255" y="85"/>
                  <a:pt x="264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8" name="Freeform 6"/>
          <p:cNvSpPr>
            <a:spLocks noEditPoints="1"/>
          </p:cNvSpPr>
          <p:nvPr/>
        </p:nvSpPr>
        <p:spPr bwMode="auto">
          <a:xfrm>
            <a:off x="5535613" y="1136513"/>
            <a:ext cx="311150" cy="315913"/>
          </a:xfrm>
          <a:custGeom>
            <a:avLst/>
            <a:gdLst>
              <a:gd name="T0" fmla="*/ 182 w 288"/>
              <a:gd name="T1" fmla="*/ 78 h 292"/>
              <a:gd name="T2" fmla="*/ 140 w 288"/>
              <a:gd name="T3" fmla="*/ 50 h 292"/>
              <a:gd name="T4" fmla="*/ 128 w 288"/>
              <a:gd name="T5" fmla="*/ 50 h 292"/>
              <a:gd name="T6" fmla="*/ 117 w 288"/>
              <a:gd name="T7" fmla="*/ 54 h 292"/>
              <a:gd name="T8" fmla="*/ 111 w 288"/>
              <a:gd name="T9" fmla="*/ 63 h 292"/>
              <a:gd name="T10" fmla="*/ 100 w 288"/>
              <a:gd name="T11" fmla="*/ 111 h 292"/>
              <a:gd name="T12" fmla="*/ 100 w 288"/>
              <a:gd name="T13" fmla="*/ 114 h 292"/>
              <a:gd name="T14" fmla="*/ 103 w 288"/>
              <a:gd name="T15" fmla="*/ 121 h 292"/>
              <a:gd name="T16" fmla="*/ 110 w 288"/>
              <a:gd name="T17" fmla="*/ 124 h 292"/>
              <a:gd name="T18" fmla="*/ 119 w 288"/>
              <a:gd name="T19" fmla="*/ 124 h 292"/>
              <a:gd name="T20" fmla="*/ 142 w 288"/>
              <a:gd name="T21" fmla="*/ 122 h 292"/>
              <a:gd name="T22" fmla="*/ 162 w 288"/>
              <a:gd name="T23" fmla="*/ 114 h 292"/>
              <a:gd name="T24" fmla="*/ 176 w 288"/>
              <a:gd name="T25" fmla="*/ 100 h 292"/>
              <a:gd name="T26" fmla="*/ 182 w 288"/>
              <a:gd name="T27" fmla="*/ 78 h 292"/>
              <a:gd name="T28" fmla="*/ 288 w 288"/>
              <a:gd name="T29" fmla="*/ 105 h 292"/>
              <a:gd name="T30" fmla="*/ 249 w 288"/>
              <a:gd name="T31" fmla="*/ 180 h 292"/>
              <a:gd name="T32" fmla="*/ 142 w 288"/>
              <a:gd name="T33" fmla="*/ 208 h 292"/>
              <a:gd name="T34" fmla="*/ 131 w 288"/>
              <a:gd name="T35" fmla="*/ 208 h 292"/>
              <a:gd name="T36" fmla="*/ 120 w 288"/>
              <a:gd name="T37" fmla="*/ 212 h 292"/>
              <a:gd name="T38" fmla="*/ 114 w 288"/>
              <a:gd name="T39" fmla="*/ 221 h 292"/>
              <a:gd name="T40" fmla="*/ 102 w 288"/>
              <a:gd name="T41" fmla="*/ 276 h 292"/>
              <a:gd name="T42" fmla="*/ 95 w 288"/>
              <a:gd name="T43" fmla="*/ 287 h 292"/>
              <a:gd name="T44" fmla="*/ 82 w 288"/>
              <a:gd name="T45" fmla="*/ 292 h 292"/>
              <a:gd name="T46" fmla="*/ 45 w 288"/>
              <a:gd name="T47" fmla="*/ 292 h 292"/>
              <a:gd name="T48" fmla="*/ 36 w 288"/>
              <a:gd name="T49" fmla="*/ 288 h 292"/>
              <a:gd name="T50" fmla="*/ 32 w 288"/>
              <a:gd name="T51" fmla="*/ 279 h 292"/>
              <a:gd name="T52" fmla="*/ 34 w 288"/>
              <a:gd name="T53" fmla="*/ 268 h 292"/>
              <a:gd name="T54" fmla="*/ 61 w 288"/>
              <a:gd name="T55" fmla="*/ 268 h 292"/>
              <a:gd name="T56" fmla="*/ 72 w 288"/>
              <a:gd name="T57" fmla="*/ 264 h 292"/>
              <a:gd name="T58" fmla="*/ 78 w 288"/>
              <a:gd name="T59" fmla="*/ 254 h 292"/>
              <a:gd name="T60" fmla="*/ 91 w 288"/>
              <a:gd name="T61" fmla="*/ 198 h 292"/>
              <a:gd name="T62" fmla="*/ 98 w 288"/>
              <a:gd name="T63" fmla="*/ 188 h 292"/>
              <a:gd name="T64" fmla="*/ 109 w 288"/>
              <a:gd name="T65" fmla="*/ 184 h 292"/>
              <a:gd name="T66" fmla="*/ 120 w 288"/>
              <a:gd name="T67" fmla="*/ 184 h 292"/>
              <a:gd name="T68" fmla="*/ 226 w 288"/>
              <a:gd name="T69" fmla="*/ 156 h 292"/>
              <a:gd name="T70" fmla="*/ 264 w 288"/>
              <a:gd name="T71" fmla="*/ 82 h 292"/>
              <a:gd name="T72" fmla="*/ 255 w 288"/>
              <a:gd name="T73" fmla="*/ 46 h 292"/>
              <a:gd name="T74" fmla="*/ 288 w 288"/>
              <a:gd name="T75" fmla="*/ 105 h 292"/>
              <a:gd name="T76" fmla="*/ 255 w 288"/>
              <a:gd name="T77" fmla="*/ 72 h 292"/>
              <a:gd name="T78" fmla="*/ 217 w 288"/>
              <a:gd name="T79" fmla="*/ 147 h 292"/>
              <a:gd name="T80" fmla="*/ 109 w 288"/>
              <a:gd name="T81" fmla="*/ 175 h 292"/>
              <a:gd name="T82" fmla="*/ 99 w 288"/>
              <a:gd name="T83" fmla="*/ 175 h 292"/>
              <a:gd name="T84" fmla="*/ 88 w 288"/>
              <a:gd name="T85" fmla="*/ 179 h 292"/>
              <a:gd name="T86" fmla="*/ 82 w 288"/>
              <a:gd name="T87" fmla="*/ 189 h 292"/>
              <a:gd name="T88" fmla="*/ 69 w 288"/>
              <a:gd name="T89" fmla="*/ 244 h 292"/>
              <a:gd name="T90" fmla="*/ 62 w 288"/>
              <a:gd name="T91" fmla="*/ 255 h 292"/>
              <a:gd name="T92" fmla="*/ 50 w 288"/>
              <a:gd name="T93" fmla="*/ 259 h 292"/>
              <a:gd name="T94" fmla="*/ 13 w 288"/>
              <a:gd name="T95" fmla="*/ 259 h 292"/>
              <a:gd name="T96" fmla="*/ 3 w 288"/>
              <a:gd name="T97" fmla="*/ 256 h 292"/>
              <a:gd name="T98" fmla="*/ 0 w 288"/>
              <a:gd name="T99" fmla="*/ 247 h 292"/>
              <a:gd name="T100" fmla="*/ 0 w 288"/>
              <a:gd name="T101" fmla="*/ 243 h 292"/>
              <a:gd name="T102" fmla="*/ 53 w 288"/>
              <a:gd name="T103" fmla="*/ 15 h 292"/>
              <a:gd name="T104" fmla="*/ 60 w 288"/>
              <a:gd name="T105" fmla="*/ 4 h 292"/>
              <a:gd name="T106" fmla="*/ 72 w 288"/>
              <a:gd name="T107" fmla="*/ 0 h 292"/>
              <a:gd name="T108" fmla="*/ 150 w 288"/>
              <a:gd name="T109" fmla="*/ 0 h 292"/>
              <a:gd name="T110" fmla="*/ 172 w 288"/>
              <a:gd name="T111" fmla="*/ 0 h 292"/>
              <a:gd name="T112" fmla="*/ 193 w 288"/>
              <a:gd name="T113" fmla="*/ 3 h 292"/>
              <a:gd name="T114" fmla="*/ 213 w 288"/>
              <a:gd name="T115" fmla="*/ 8 h 292"/>
              <a:gd name="T116" fmla="*/ 230 w 288"/>
              <a:gd name="T117" fmla="*/ 17 h 292"/>
              <a:gd name="T118" fmla="*/ 244 w 288"/>
              <a:gd name="T119" fmla="*/ 30 h 292"/>
              <a:gd name="T120" fmla="*/ 252 w 288"/>
              <a:gd name="T121" fmla="*/ 48 h 292"/>
              <a:gd name="T122" fmla="*/ 255 w 288"/>
              <a:gd name="T123" fmla="*/ 7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8" h="292">
                <a:moveTo>
                  <a:pt x="182" y="78"/>
                </a:moveTo>
                <a:cubicBezTo>
                  <a:pt x="182" y="59"/>
                  <a:pt x="168" y="50"/>
                  <a:pt x="140" y="50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24" y="50"/>
                  <a:pt x="120" y="51"/>
                  <a:pt x="117" y="54"/>
                </a:cubicBezTo>
                <a:cubicBezTo>
                  <a:pt x="114" y="56"/>
                  <a:pt x="112" y="59"/>
                  <a:pt x="111" y="63"/>
                </a:cubicBezTo>
                <a:cubicBezTo>
                  <a:pt x="100" y="111"/>
                  <a:pt x="100" y="111"/>
                  <a:pt x="100" y="111"/>
                </a:cubicBezTo>
                <a:cubicBezTo>
                  <a:pt x="100" y="112"/>
                  <a:pt x="100" y="113"/>
                  <a:pt x="100" y="114"/>
                </a:cubicBezTo>
                <a:cubicBezTo>
                  <a:pt x="100" y="117"/>
                  <a:pt x="101" y="119"/>
                  <a:pt x="103" y="121"/>
                </a:cubicBezTo>
                <a:cubicBezTo>
                  <a:pt x="105" y="123"/>
                  <a:pt x="107" y="124"/>
                  <a:pt x="110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27" y="124"/>
                  <a:pt x="135" y="123"/>
                  <a:pt x="142" y="122"/>
                </a:cubicBezTo>
                <a:cubicBezTo>
                  <a:pt x="149" y="120"/>
                  <a:pt x="155" y="118"/>
                  <a:pt x="162" y="114"/>
                </a:cubicBezTo>
                <a:cubicBezTo>
                  <a:pt x="168" y="111"/>
                  <a:pt x="173" y="106"/>
                  <a:pt x="176" y="100"/>
                </a:cubicBezTo>
                <a:cubicBezTo>
                  <a:pt x="180" y="94"/>
                  <a:pt x="182" y="86"/>
                  <a:pt x="182" y="78"/>
                </a:cubicBezTo>
                <a:close/>
                <a:moveTo>
                  <a:pt x="288" y="105"/>
                </a:moveTo>
                <a:cubicBezTo>
                  <a:pt x="288" y="136"/>
                  <a:pt x="275" y="161"/>
                  <a:pt x="249" y="180"/>
                </a:cubicBezTo>
                <a:cubicBezTo>
                  <a:pt x="223" y="199"/>
                  <a:pt x="188" y="208"/>
                  <a:pt x="142" y="208"/>
                </a:cubicBezTo>
                <a:cubicBezTo>
                  <a:pt x="131" y="208"/>
                  <a:pt x="131" y="208"/>
                  <a:pt x="131" y="208"/>
                </a:cubicBezTo>
                <a:cubicBezTo>
                  <a:pt x="127" y="208"/>
                  <a:pt x="124" y="209"/>
                  <a:pt x="120" y="212"/>
                </a:cubicBezTo>
                <a:cubicBezTo>
                  <a:pt x="117" y="214"/>
                  <a:pt x="115" y="217"/>
                  <a:pt x="114" y="221"/>
                </a:cubicBezTo>
                <a:cubicBezTo>
                  <a:pt x="102" y="276"/>
                  <a:pt x="102" y="276"/>
                  <a:pt x="102" y="276"/>
                </a:cubicBezTo>
                <a:cubicBezTo>
                  <a:pt x="101" y="281"/>
                  <a:pt x="98" y="284"/>
                  <a:pt x="95" y="287"/>
                </a:cubicBezTo>
                <a:cubicBezTo>
                  <a:pt x="91" y="290"/>
                  <a:pt x="87" y="292"/>
                  <a:pt x="82" y="292"/>
                </a:cubicBezTo>
                <a:cubicBezTo>
                  <a:pt x="45" y="292"/>
                  <a:pt x="45" y="292"/>
                  <a:pt x="45" y="292"/>
                </a:cubicBezTo>
                <a:cubicBezTo>
                  <a:pt x="41" y="292"/>
                  <a:pt x="38" y="291"/>
                  <a:pt x="36" y="288"/>
                </a:cubicBezTo>
                <a:cubicBezTo>
                  <a:pt x="33" y="286"/>
                  <a:pt x="32" y="283"/>
                  <a:pt x="32" y="279"/>
                </a:cubicBezTo>
                <a:cubicBezTo>
                  <a:pt x="32" y="278"/>
                  <a:pt x="33" y="274"/>
                  <a:pt x="34" y="268"/>
                </a:cubicBezTo>
                <a:cubicBezTo>
                  <a:pt x="61" y="268"/>
                  <a:pt x="61" y="268"/>
                  <a:pt x="61" y="268"/>
                </a:cubicBezTo>
                <a:cubicBezTo>
                  <a:pt x="65" y="268"/>
                  <a:pt x="68" y="266"/>
                  <a:pt x="72" y="264"/>
                </a:cubicBezTo>
                <a:cubicBezTo>
                  <a:pt x="75" y="261"/>
                  <a:pt x="78" y="258"/>
                  <a:pt x="78" y="254"/>
                </a:cubicBezTo>
                <a:cubicBezTo>
                  <a:pt x="91" y="198"/>
                  <a:pt x="91" y="198"/>
                  <a:pt x="91" y="198"/>
                </a:cubicBezTo>
                <a:cubicBezTo>
                  <a:pt x="92" y="194"/>
                  <a:pt x="94" y="191"/>
                  <a:pt x="98" y="188"/>
                </a:cubicBezTo>
                <a:cubicBezTo>
                  <a:pt x="101" y="185"/>
                  <a:pt x="105" y="184"/>
                  <a:pt x="109" y="184"/>
                </a:cubicBezTo>
                <a:cubicBezTo>
                  <a:pt x="120" y="184"/>
                  <a:pt x="120" y="184"/>
                  <a:pt x="120" y="184"/>
                </a:cubicBezTo>
                <a:cubicBezTo>
                  <a:pt x="165" y="184"/>
                  <a:pt x="201" y="175"/>
                  <a:pt x="226" y="156"/>
                </a:cubicBezTo>
                <a:cubicBezTo>
                  <a:pt x="252" y="137"/>
                  <a:pt x="264" y="113"/>
                  <a:pt x="264" y="82"/>
                </a:cubicBezTo>
                <a:cubicBezTo>
                  <a:pt x="264" y="67"/>
                  <a:pt x="261" y="55"/>
                  <a:pt x="255" y="46"/>
                </a:cubicBezTo>
                <a:cubicBezTo>
                  <a:pt x="277" y="56"/>
                  <a:pt x="288" y="76"/>
                  <a:pt x="288" y="105"/>
                </a:cubicBezTo>
                <a:close/>
                <a:moveTo>
                  <a:pt x="255" y="72"/>
                </a:moveTo>
                <a:cubicBezTo>
                  <a:pt x="255" y="103"/>
                  <a:pt x="243" y="128"/>
                  <a:pt x="217" y="147"/>
                </a:cubicBezTo>
                <a:cubicBezTo>
                  <a:pt x="191" y="166"/>
                  <a:pt x="155" y="175"/>
                  <a:pt x="109" y="175"/>
                </a:cubicBezTo>
                <a:cubicBezTo>
                  <a:pt x="99" y="175"/>
                  <a:pt x="99" y="175"/>
                  <a:pt x="99" y="175"/>
                </a:cubicBezTo>
                <a:cubicBezTo>
                  <a:pt x="95" y="175"/>
                  <a:pt x="91" y="177"/>
                  <a:pt x="88" y="179"/>
                </a:cubicBezTo>
                <a:cubicBezTo>
                  <a:pt x="85" y="182"/>
                  <a:pt x="83" y="185"/>
                  <a:pt x="82" y="189"/>
                </a:cubicBezTo>
                <a:cubicBezTo>
                  <a:pt x="69" y="244"/>
                  <a:pt x="69" y="244"/>
                  <a:pt x="69" y="244"/>
                </a:cubicBezTo>
                <a:cubicBezTo>
                  <a:pt x="68" y="248"/>
                  <a:pt x="66" y="252"/>
                  <a:pt x="62" y="255"/>
                </a:cubicBezTo>
                <a:cubicBezTo>
                  <a:pt x="59" y="258"/>
                  <a:pt x="55" y="259"/>
                  <a:pt x="50" y="259"/>
                </a:cubicBezTo>
                <a:cubicBezTo>
                  <a:pt x="13" y="259"/>
                  <a:pt x="13" y="259"/>
                  <a:pt x="13" y="259"/>
                </a:cubicBezTo>
                <a:cubicBezTo>
                  <a:pt x="9" y="259"/>
                  <a:pt x="6" y="258"/>
                  <a:pt x="3" y="256"/>
                </a:cubicBezTo>
                <a:cubicBezTo>
                  <a:pt x="1" y="254"/>
                  <a:pt x="0" y="251"/>
                  <a:pt x="0" y="247"/>
                </a:cubicBezTo>
                <a:cubicBezTo>
                  <a:pt x="0" y="246"/>
                  <a:pt x="0" y="245"/>
                  <a:pt x="0" y="243"/>
                </a:cubicBezTo>
                <a:cubicBezTo>
                  <a:pt x="53" y="15"/>
                  <a:pt x="53" y="15"/>
                  <a:pt x="53" y="15"/>
                </a:cubicBezTo>
                <a:cubicBezTo>
                  <a:pt x="54" y="11"/>
                  <a:pt x="56" y="7"/>
                  <a:pt x="60" y="4"/>
                </a:cubicBezTo>
                <a:cubicBezTo>
                  <a:pt x="64" y="1"/>
                  <a:pt x="68" y="0"/>
                  <a:pt x="72" y="0"/>
                </a:cubicBezTo>
                <a:cubicBezTo>
                  <a:pt x="150" y="0"/>
                  <a:pt x="150" y="0"/>
                  <a:pt x="150" y="0"/>
                </a:cubicBezTo>
                <a:cubicBezTo>
                  <a:pt x="158" y="0"/>
                  <a:pt x="165" y="0"/>
                  <a:pt x="172" y="0"/>
                </a:cubicBezTo>
                <a:cubicBezTo>
                  <a:pt x="179" y="1"/>
                  <a:pt x="186" y="2"/>
                  <a:pt x="193" y="3"/>
                </a:cubicBezTo>
                <a:cubicBezTo>
                  <a:pt x="200" y="4"/>
                  <a:pt x="207" y="6"/>
                  <a:pt x="213" y="8"/>
                </a:cubicBezTo>
                <a:cubicBezTo>
                  <a:pt x="219" y="10"/>
                  <a:pt x="224" y="13"/>
                  <a:pt x="230" y="17"/>
                </a:cubicBezTo>
                <a:cubicBezTo>
                  <a:pt x="235" y="21"/>
                  <a:pt x="240" y="25"/>
                  <a:pt x="244" y="30"/>
                </a:cubicBezTo>
                <a:cubicBezTo>
                  <a:pt x="247" y="35"/>
                  <a:pt x="250" y="41"/>
                  <a:pt x="252" y="48"/>
                </a:cubicBezTo>
                <a:cubicBezTo>
                  <a:pt x="254" y="55"/>
                  <a:pt x="255" y="63"/>
                  <a:pt x="255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9" name="Freeform 7"/>
          <p:cNvSpPr>
            <a:spLocks noEditPoints="1"/>
          </p:cNvSpPr>
          <p:nvPr/>
        </p:nvSpPr>
        <p:spPr bwMode="auto">
          <a:xfrm>
            <a:off x="5978526" y="1150800"/>
            <a:ext cx="287338" cy="287338"/>
          </a:xfrm>
          <a:custGeom>
            <a:avLst/>
            <a:gdLst>
              <a:gd name="T0" fmla="*/ 64 w 266"/>
              <a:gd name="T1" fmla="*/ 243 h 266"/>
              <a:gd name="T2" fmla="*/ 79 w 266"/>
              <a:gd name="T3" fmla="*/ 227 h 266"/>
              <a:gd name="T4" fmla="*/ 38 w 266"/>
              <a:gd name="T5" fmla="*/ 186 h 266"/>
              <a:gd name="T6" fmla="*/ 22 w 266"/>
              <a:gd name="T7" fmla="*/ 202 h 266"/>
              <a:gd name="T8" fmla="*/ 22 w 266"/>
              <a:gd name="T9" fmla="*/ 221 h 266"/>
              <a:gd name="T10" fmla="*/ 45 w 266"/>
              <a:gd name="T11" fmla="*/ 221 h 266"/>
              <a:gd name="T12" fmla="*/ 45 w 266"/>
              <a:gd name="T13" fmla="*/ 243 h 266"/>
              <a:gd name="T14" fmla="*/ 64 w 266"/>
              <a:gd name="T15" fmla="*/ 243 h 266"/>
              <a:gd name="T16" fmla="*/ 155 w 266"/>
              <a:gd name="T17" fmla="*/ 80 h 266"/>
              <a:gd name="T18" fmla="*/ 151 w 266"/>
              <a:gd name="T19" fmla="*/ 76 h 266"/>
              <a:gd name="T20" fmla="*/ 149 w 266"/>
              <a:gd name="T21" fmla="*/ 78 h 266"/>
              <a:gd name="T22" fmla="*/ 53 w 266"/>
              <a:gd name="T23" fmla="*/ 173 h 266"/>
              <a:gd name="T24" fmla="*/ 52 w 266"/>
              <a:gd name="T25" fmla="*/ 176 h 266"/>
              <a:gd name="T26" fmla="*/ 56 w 266"/>
              <a:gd name="T27" fmla="*/ 180 h 266"/>
              <a:gd name="T28" fmla="*/ 59 w 266"/>
              <a:gd name="T29" fmla="*/ 178 h 266"/>
              <a:gd name="T30" fmla="*/ 154 w 266"/>
              <a:gd name="T31" fmla="*/ 83 h 266"/>
              <a:gd name="T32" fmla="*/ 155 w 266"/>
              <a:gd name="T33" fmla="*/ 80 h 266"/>
              <a:gd name="T34" fmla="*/ 146 w 266"/>
              <a:gd name="T35" fmla="*/ 47 h 266"/>
              <a:gd name="T36" fmla="*/ 219 w 266"/>
              <a:gd name="T37" fmla="*/ 120 h 266"/>
              <a:gd name="T38" fmla="*/ 73 w 266"/>
              <a:gd name="T39" fmla="*/ 266 h 266"/>
              <a:gd name="T40" fmla="*/ 0 w 266"/>
              <a:gd name="T41" fmla="*/ 266 h 266"/>
              <a:gd name="T42" fmla="*/ 0 w 266"/>
              <a:gd name="T43" fmla="*/ 193 h 266"/>
              <a:gd name="T44" fmla="*/ 146 w 266"/>
              <a:gd name="T45" fmla="*/ 47 h 266"/>
              <a:gd name="T46" fmla="*/ 266 w 266"/>
              <a:gd name="T47" fmla="*/ 63 h 266"/>
              <a:gd name="T48" fmla="*/ 259 w 266"/>
              <a:gd name="T49" fmla="*/ 79 h 266"/>
              <a:gd name="T50" fmla="*/ 230 w 266"/>
              <a:gd name="T51" fmla="*/ 108 h 266"/>
              <a:gd name="T52" fmla="*/ 157 w 266"/>
              <a:gd name="T53" fmla="*/ 35 h 266"/>
              <a:gd name="T54" fmla="*/ 186 w 266"/>
              <a:gd name="T55" fmla="*/ 6 h 266"/>
              <a:gd name="T56" fmla="*/ 202 w 266"/>
              <a:gd name="T57" fmla="*/ 0 h 266"/>
              <a:gd name="T58" fmla="*/ 218 w 266"/>
              <a:gd name="T59" fmla="*/ 6 h 266"/>
              <a:gd name="T60" fmla="*/ 259 w 266"/>
              <a:gd name="T61" fmla="*/ 47 h 266"/>
              <a:gd name="T62" fmla="*/ 266 w 266"/>
              <a:gd name="T63" fmla="*/ 6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6" h="266">
                <a:moveTo>
                  <a:pt x="64" y="243"/>
                </a:moveTo>
                <a:cubicBezTo>
                  <a:pt x="79" y="227"/>
                  <a:pt x="79" y="227"/>
                  <a:pt x="79" y="227"/>
                </a:cubicBezTo>
                <a:cubicBezTo>
                  <a:pt x="38" y="186"/>
                  <a:pt x="38" y="186"/>
                  <a:pt x="38" y="186"/>
                </a:cubicBezTo>
                <a:cubicBezTo>
                  <a:pt x="22" y="202"/>
                  <a:pt x="22" y="202"/>
                  <a:pt x="22" y="202"/>
                </a:cubicBezTo>
                <a:cubicBezTo>
                  <a:pt x="22" y="221"/>
                  <a:pt x="22" y="221"/>
                  <a:pt x="22" y="221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45" y="243"/>
                  <a:pt x="45" y="243"/>
                  <a:pt x="45" y="243"/>
                </a:cubicBezTo>
                <a:lnTo>
                  <a:pt x="64" y="243"/>
                </a:lnTo>
                <a:close/>
                <a:moveTo>
                  <a:pt x="155" y="80"/>
                </a:moveTo>
                <a:cubicBezTo>
                  <a:pt x="155" y="78"/>
                  <a:pt x="154" y="76"/>
                  <a:pt x="151" y="76"/>
                </a:cubicBezTo>
                <a:cubicBezTo>
                  <a:pt x="150" y="76"/>
                  <a:pt x="149" y="77"/>
                  <a:pt x="149" y="78"/>
                </a:cubicBezTo>
                <a:cubicBezTo>
                  <a:pt x="53" y="173"/>
                  <a:pt x="53" y="173"/>
                  <a:pt x="53" y="173"/>
                </a:cubicBezTo>
                <a:cubicBezTo>
                  <a:pt x="53" y="174"/>
                  <a:pt x="52" y="175"/>
                  <a:pt x="52" y="176"/>
                </a:cubicBezTo>
                <a:cubicBezTo>
                  <a:pt x="52" y="178"/>
                  <a:pt x="53" y="180"/>
                  <a:pt x="56" y="180"/>
                </a:cubicBezTo>
                <a:cubicBezTo>
                  <a:pt x="57" y="180"/>
                  <a:pt x="58" y="179"/>
                  <a:pt x="59" y="178"/>
                </a:cubicBezTo>
                <a:cubicBezTo>
                  <a:pt x="154" y="83"/>
                  <a:pt x="154" y="83"/>
                  <a:pt x="154" y="83"/>
                </a:cubicBezTo>
                <a:cubicBezTo>
                  <a:pt x="155" y="82"/>
                  <a:pt x="155" y="81"/>
                  <a:pt x="155" y="80"/>
                </a:cubicBezTo>
                <a:close/>
                <a:moveTo>
                  <a:pt x="146" y="47"/>
                </a:moveTo>
                <a:cubicBezTo>
                  <a:pt x="219" y="120"/>
                  <a:pt x="219" y="120"/>
                  <a:pt x="219" y="120"/>
                </a:cubicBezTo>
                <a:cubicBezTo>
                  <a:pt x="73" y="266"/>
                  <a:pt x="73" y="266"/>
                  <a:pt x="73" y="26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193"/>
                  <a:pt x="0" y="193"/>
                  <a:pt x="0" y="193"/>
                </a:cubicBezTo>
                <a:lnTo>
                  <a:pt x="146" y="47"/>
                </a:lnTo>
                <a:close/>
                <a:moveTo>
                  <a:pt x="266" y="63"/>
                </a:moveTo>
                <a:cubicBezTo>
                  <a:pt x="266" y="70"/>
                  <a:pt x="264" y="75"/>
                  <a:pt x="259" y="79"/>
                </a:cubicBezTo>
                <a:cubicBezTo>
                  <a:pt x="230" y="108"/>
                  <a:pt x="230" y="108"/>
                  <a:pt x="230" y="108"/>
                </a:cubicBezTo>
                <a:cubicBezTo>
                  <a:pt x="157" y="35"/>
                  <a:pt x="157" y="35"/>
                  <a:pt x="157" y="35"/>
                </a:cubicBezTo>
                <a:cubicBezTo>
                  <a:pt x="186" y="6"/>
                  <a:pt x="186" y="6"/>
                  <a:pt x="186" y="6"/>
                </a:cubicBezTo>
                <a:cubicBezTo>
                  <a:pt x="190" y="2"/>
                  <a:pt x="196" y="0"/>
                  <a:pt x="202" y="0"/>
                </a:cubicBezTo>
                <a:cubicBezTo>
                  <a:pt x="208" y="0"/>
                  <a:pt x="214" y="2"/>
                  <a:pt x="218" y="6"/>
                </a:cubicBezTo>
                <a:cubicBezTo>
                  <a:pt x="259" y="47"/>
                  <a:pt x="259" y="47"/>
                  <a:pt x="259" y="47"/>
                </a:cubicBezTo>
                <a:cubicBezTo>
                  <a:pt x="264" y="52"/>
                  <a:pt x="266" y="57"/>
                  <a:pt x="266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" name="Freeform 8"/>
          <p:cNvSpPr>
            <a:spLocks noEditPoints="1"/>
          </p:cNvSpPr>
          <p:nvPr/>
        </p:nvSpPr>
        <p:spPr bwMode="auto">
          <a:xfrm>
            <a:off x="6407151" y="1147625"/>
            <a:ext cx="292100" cy="290513"/>
          </a:xfrm>
          <a:custGeom>
            <a:avLst/>
            <a:gdLst>
              <a:gd name="T0" fmla="*/ 71 w 270"/>
              <a:gd name="T1" fmla="*/ 172 h 269"/>
              <a:gd name="T2" fmla="*/ 98 w 270"/>
              <a:gd name="T3" fmla="*/ 199 h 269"/>
              <a:gd name="T4" fmla="*/ 89 w 270"/>
              <a:gd name="T5" fmla="*/ 208 h 269"/>
              <a:gd name="T6" fmla="*/ 79 w 270"/>
              <a:gd name="T7" fmla="*/ 208 h 269"/>
              <a:gd name="T8" fmla="*/ 79 w 270"/>
              <a:gd name="T9" fmla="*/ 191 h 269"/>
              <a:gd name="T10" fmla="*/ 62 w 270"/>
              <a:gd name="T11" fmla="*/ 191 h 269"/>
              <a:gd name="T12" fmla="*/ 62 w 270"/>
              <a:gd name="T13" fmla="*/ 181 h 269"/>
              <a:gd name="T14" fmla="*/ 71 w 270"/>
              <a:gd name="T15" fmla="*/ 172 h 269"/>
              <a:gd name="T16" fmla="*/ 144 w 270"/>
              <a:gd name="T17" fmla="*/ 103 h 269"/>
              <a:gd name="T18" fmla="*/ 143 w 270"/>
              <a:gd name="T19" fmla="*/ 109 h 269"/>
              <a:gd name="T20" fmla="*/ 92 w 270"/>
              <a:gd name="T21" fmla="*/ 160 h 269"/>
              <a:gd name="T22" fmla="*/ 87 w 270"/>
              <a:gd name="T23" fmla="*/ 160 h 269"/>
              <a:gd name="T24" fmla="*/ 87 w 270"/>
              <a:gd name="T25" fmla="*/ 155 h 269"/>
              <a:gd name="T26" fmla="*/ 138 w 270"/>
              <a:gd name="T27" fmla="*/ 104 h 269"/>
              <a:gd name="T28" fmla="*/ 144 w 270"/>
              <a:gd name="T29" fmla="*/ 103 h 269"/>
              <a:gd name="T30" fmla="*/ 96 w 270"/>
              <a:gd name="T31" fmla="*/ 225 h 269"/>
              <a:gd name="T32" fmla="*/ 191 w 270"/>
              <a:gd name="T33" fmla="*/ 129 h 269"/>
              <a:gd name="T34" fmla="*/ 141 w 270"/>
              <a:gd name="T35" fmla="*/ 78 h 269"/>
              <a:gd name="T36" fmla="*/ 45 w 270"/>
              <a:gd name="T37" fmla="*/ 174 h 269"/>
              <a:gd name="T38" fmla="*/ 45 w 270"/>
              <a:gd name="T39" fmla="*/ 225 h 269"/>
              <a:gd name="T40" fmla="*/ 96 w 270"/>
              <a:gd name="T41" fmla="*/ 225 h 269"/>
              <a:gd name="T42" fmla="*/ 202 w 270"/>
              <a:gd name="T43" fmla="*/ 118 h 269"/>
              <a:gd name="T44" fmla="*/ 219 w 270"/>
              <a:gd name="T45" fmla="*/ 102 h 269"/>
              <a:gd name="T46" fmla="*/ 223 w 270"/>
              <a:gd name="T47" fmla="*/ 90 h 269"/>
              <a:gd name="T48" fmla="*/ 219 w 270"/>
              <a:gd name="T49" fmla="*/ 78 h 269"/>
              <a:gd name="T50" fmla="*/ 192 w 270"/>
              <a:gd name="T51" fmla="*/ 51 h 269"/>
              <a:gd name="T52" fmla="*/ 180 w 270"/>
              <a:gd name="T53" fmla="*/ 46 h 269"/>
              <a:gd name="T54" fmla="*/ 168 w 270"/>
              <a:gd name="T55" fmla="*/ 51 h 269"/>
              <a:gd name="T56" fmla="*/ 152 w 270"/>
              <a:gd name="T57" fmla="*/ 67 h 269"/>
              <a:gd name="T58" fmla="*/ 202 w 270"/>
              <a:gd name="T59" fmla="*/ 118 h 269"/>
              <a:gd name="T60" fmla="*/ 270 w 270"/>
              <a:gd name="T61" fmla="*/ 50 h 269"/>
              <a:gd name="T62" fmla="*/ 270 w 270"/>
              <a:gd name="T63" fmla="*/ 219 h 269"/>
              <a:gd name="T64" fmla="*/ 255 w 270"/>
              <a:gd name="T65" fmla="*/ 255 h 269"/>
              <a:gd name="T66" fmla="*/ 219 w 270"/>
              <a:gd name="T67" fmla="*/ 269 h 269"/>
              <a:gd name="T68" fmla="*/ 51 w 270"/>
              <a:gd name="T69" fmla="*/ 269 h 269"/>
              <a:gd name="T70" fmla="*/ 15 w 270"/>
              <a:gd name="T71" fmla="*/ 255 h 269"/>
              <a:gd name="T72" fmla="*/ 0 w 270"/>
              <a:gd name="T73" fmla="*/ 219 h 269"/>
              <a:gd name="T74" fmla="*/ 0 w 270"/>
              <a:gd name="T75" fmla="*/ 50 h 269"/>
              <a:gd name="T76" fmla="*/ 15 w 270"/>
              <a:gd name="T77" fmla="*/ 15 h 269"/>
              <a:gd name="T78" fmla="*/ 51 w 270"/>
              <a:gd name="T79" fmla="*/ 0 h 269"/>
              <a:gd name="T80" fmla="*/ 219 w 270"/>
              <a:gd name="T81" fmla="*/ 0 h 269"/>
              <a:gd name="T82" fmla="*/ 255 w 270"/>
              <a:gd name="T83" fmla="*/ 15 h 269"/>
              <a:gd name="T84" fmla="*/ 270 w 270"/>
              <a:gd name="T85" fmla="*/ 50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0" h="269">
                <a:moveTo>
                  <a:pt x="71" y="172"/>
                </a:moveTo>
                <a:cubicBezTo>
                  <a:pt x="98" y="199"/>
                  <a:pt x="98" y="199"/>
                  <a:pt x="98" y="199"/>
                </a:cubicBezTo>
                <a:cubicBezTo>
                  <a:pt x="89" y="208"/>
                  <a:pt x="89" y="208"/>
                  <a:pt x="89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79" y="191"/>
                  <a:pt x="79" y="191"/>
                  <a:pt x="79" y="191"/>
                </a:cubicBezTo>
                <a:cubicBezTo>
                  <a:pt x="62" y="191"/>
                  <a:pt x="62" y="191"/>
                  <a:pt x="62" y="191"/>
                </a:cubicBezTo>
                <a:cubicBezTo>
                  <a:pt x="62" y="181"/>
                  <a:pt x="62" y="181"/>
                  <a:pt x="62" y="181"/>
                </a:cubicBezTo>
                <a:lnTo>
                  <a:pt x="71" y="172"/>
                </a:lnTo>
                <a:close/>
                <a:moveTo>
                  <a:pt x="144" y="103"/>
                </a:moveTo>
                <a:cubicBezTo>
                  <a:pt x="145" y="105"/>
                  <a:pt x="145" y="107"/>
                  <a:pt x="143" y="109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0" y="162"/>
                  <a:pt x="88" y="162"/>
                  <a:pt x="87" y="160"/>
                </a:cubicBezTo>
                <a:cubicBezTo>
                  <a:pt x="85" y="159"/>
                  <a:pt x="85" y="157"/>
                  <a:pt x="87" y="155"/>
                </a:cubicBezTo>
                <a:cubicBezTo>
                  <a:pt x="138" y="104"/>
                  <a:pt x="138" y="104"/>
                  <a:pt x="138" y="104"/>
                </a:cubicBezTo>
                <a:cubicBezTo>
                  <a:pt x="140" y="102"/>
                  <a:pt x="142" y="102"/>
                  <a:pt x="144" y="103"/>
                </a:cubicBezTo>
                <a:close/>
                <a:moveTo>
                  <a:pt x="96" y="225"/>
                </a:moveTo>
                <a:cubicBezTo>
                  <a:pt x="191" y="129"/>
                  <a:pt x="191" y="129"/>
                  <a:pt x="191" y="129"/>
                </a:cubicBezTo>
                <a:cubicBezTo>
                  <a:pt x="141" y="78"/>
                  <a:pt x="141" y="78"/>
                  <a:pt x="141" y="78"/>
                </a:cubicBezTo>
                <a:cubicBezTo>
                  <a:pt x="45" y="174"/>
                  <a:pt x="45" y="174"/>
                  <a:pt x="45" y="174"/>
                </a:cubicBezTo>
                <a:cubicBezTo>
                  <a:pt x="45" y="225"/>
                  <a:pt x="45" y="225"/>
                  <a:pt x="45" y="225"/>
                </a:cubicBezTo>
                <a:lnTo>
                  <a:pt x="96" y="225"/>
                </a:lnTo>
                <a:close/>
                <a:moveTo>
                  <a:pt x="202" y="118"/>
                </a:moveTo>
                <a:cubicBezTo>
                  <a:pt x="219" y="102"/>
                  <a:pt x="219" y="102"/>
                  <a:pt x="219" y="102"/>
                </a:cubicBezTo>
                <a:cubicBezTo>
                  <a:pt x="222" y="98"/>
                  <a:pt x="223" y="94"/>
                  <a:pt x="223" y="90"/>
                </a:cubicBezTo>
                <a:cubicBezTo>
                  <a:pt x="223" y="85"/>
                  <a:pt x="222" y="81"/>
                  <a:pt x="219" y="78"/>
                </a:cubicBezTo>
                <a:cubicBezTo>
                  <a:pt x="192" y="51"/>
                  <a:pt x="192" y="51"/>
                  <a:pt x="192" y="51"/>
                </a:cubicBezTo>
                <a:cubicBezTo>
                  <a:pt x="189" y="48"/>
                  <a:pt x="185" y="46"/>
                  <a:pt x="180" y="46"/>
                </a:cubicBezTo>
                <a:cubicBezTo>
                  <a:pt x="175" y="46"/>
                  <a:pt x="171" y="48"/>
                  <a:pt x="168" y="51"/>
                </a:cubicBezTo>
                <a:cubicBezTo>
                  <a:pt x="152" y="67"/>
                  <a:pt x="152" y="67"/>
                  <a:pt x="152" y="67"/>
                </a:cubicBezTo>
                <a:lnTo>
                  <a:pt x="202" y="118"/>
                </a:lnTo>
                <a:close/>
                <a:moveTo>
                  <a:pt x="270" y="50"/>
                </a:moveTo>
                <a:cubicBezTo>
                  <a:pt x="270" y="219"/>
                  <a:pt x="270" y="219"/>
                  <a:pt x="270" y="219"/>
                </a:cubicBezTo>
                <a:cubicBezTo>
                  <a:pt x="270" y="233"/>
                  <a:pt x="265" y="245"/>
                  <a:pt x="255" y="255"/>
                </a:cubicBezTo>
                <a:cubicBezTo>
                  <a:pt x="245" y="265"/>
                  <a:pt x="233" y="269"/>
                  <a:pt x="219" y="269"/>
                </a:cubicBezTo>
                <a:cubicBezTo>
                  <a:pt x="51" y="269"/>
                  <a:pt x="51" y="269"/>
                  <a:pt x="51" y="269"/>
                </a:cubicBezTo>
                <a:cubicBezTo>
                  <a:pt x="37" y="269"/>
                  <a:pt x="25" y="265"/>
                  <a:pt x="15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6"/>
                  <a:pt x="270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1" name="Freeform 9"/>
          <p:cNvSpPr>
            <a:spLocks noEditPoints="1"/>
          </p:cNvSpPr>
          <p:nvPr/>
        </p:nvSpPr>
        <p:spPr bwMode="auto">
          <a:xfrm>
            <a:off x="6815138" y="1160325"/>
            <a:ext cx="339725" cy="266700"/>
          </a:xfrm>
          <a:custGeom>
            <a:avLst/>
            <a:gdLst>
              <a:gd name="T0" fmla="*/ 156 w 314"/>
              <a:gd name="T1" fmla="*/ 185 h 247"/>
              <a:gd name="T2" fmla="*/ 177 w 314"/>
              <a:gd name="T3" fmla="*/ 165 h 247"/>
              <a:gd name="T4" fmla="*/ 150 w 314"/>
              <a:gd name="T5" fmla="*/ 138 h 247"/>
              <a:gd name="T6" fmla="*/ 130 w 314"/>
              <a:gd name="T7" fmla="*/ 159 h 247"/>
              <a:gd name="T8" fmla="*/ 130 w 314"/>
              <a:gd name="T9" fmla="*/ 169 h 247"/>
              <a:gd name="T10" fmla="*/ 147 w 314"/>
              <a:gd name="T11" fmla="*/ 169 h 247"/>
              <a:gd name="T12" fmla="*/ 147 w 314"/>
              <a:gd name="T13" fmla="*/ 185 h 247"/>
              <a:gd name="T14" fmla="*/ 156 w 314"/>
              <a:gd name="T15" fmla="*/ 185 h 247"/>
              <a:gd name="T16" fmla="*/ 234 w 314"/>
              <a:gd name="T17" fmla="*/ 59 h 247"/>
              <a:gd name="T18" fmla="*/ 228 w 314"/>
              <a:gd name="T19" fmla="*/ 59 h 247"/>
              <a:gd name="T20" fmla="*/ 166 w 314"/>
              <a:gd name="T21" fmla="*/ 121 h 247"/>
              <a:gd name="T22" fmla="*/ 166 w 314"/>
              <a:gd name="T23" fmla="*/ 126 h 247"/>
              <a:gd name="T24" fmla="*/ 172 w 314"/>
              <a:gd name="T25" fmla="*/ 126 h 247"/>
              <a:gd name="T26" fmla="*/ 233 w 314"/>
              <a:gd name="T27" fmla="*/ 65 h 247"/>
              <a:gd name="T28" fmla="*/ 234 w 314"/>
              <a:gd name="T29" fmla="*/ 59 h 247"/>
              <a:gd name="T30" fmla="*/ 248 w 314"/>
              <a:gd name="T31" fmla="*/ 163 h 247"/>
              <a:gd name="T32" fmla="*/ 248 w 314"/>
              <a:gd name="T33" fmla="*/ 197 h 247"/>
              <a:gd name="T34" fmla="*/ 233 w 314"/>
              <a:gd name="T35" fmla="*/ 232 h 247"/>
              <a:gd name="T36" fmla="*/ 197 w 314"/>
              <a:gd name="T37" fmla="*/ 247 h 247"/>
              <a:gd name="T38" fmla="*/ 51 w 314"/>
              <a:gd name="T39" fmla="*/ 247 h 247"/>
              <a:gd name="T40" fmla="*/ 15 w 314"/>
              <a:gd name="T41" fmla="*/ 232 h 247"/>
              <a:gd name="T42" fmla="*/ 0 w 314"/>
              <a:gd name="T43" fmla="*/ 197 h 247"/>
              <a:gd name="T44" fmla="*/ 0 w 314"/>
              <a:gd name="T45" fmla="*/ 51 h 247"/>
              <a:gd name="T46" fmla="*/ 15 w 314"/>
              <a:gd name="T47" fmla="*/ 15 h 247"/>
              <a:gd name="T48" fmla="*/ 51 w 314"/>
              <a:gd name="T49" fmla="*/ 0 h 247"/>
              <a:gd name="T50" fmla="*/ 197 w 314"/>
              <a:gd name="T51" fmla="*/ 0 h 247"/>
              <a:gd name="T52" fmla="*/ 218 w 314"/>
              <a:gd name="T53" fmla="*/ 4 h 247"/>
              <a:gd name="T54" fmla="*/ 221 w 314"/>
              <a:gd name="T55" fmla="*/ 8 h 247"/>
              <a:gd name="T56" fmla="*/ 219 w 314"/>
              <a:gd name="T57" fmla="*/ 14 h 247"/>
              <a:gd name="T58" fmla="*/ 211 w 314"/>
              <a:gd name="T59" fmla="*/ 22 h 247"/>
              <a:gd name="T60" fmla="*/ 205 w 314"/>
              <a:gd name="T61" fmla="*/ 24 h 247"/>
              <a:gd name="T62" fmla="*/ 197 w 314"/>
              <a:gd name="T63" fmla="*/ 22 h 247"/>
              <a:gd name="T64" fmla="*/ 51 w 314"/>
              <a:gd name="T65" fmla="*/ 22 h 247"/>
              <a:gd name="T66" fmla="*/ 31 w 314"/>
              <a:gd name="T67" fmla="*/ 31 h 247"/>
              <a:gd name="T68" fmla="*/ 23 w 314"/>
              <a:gd name="T69" fmla="*/ 51 h 247"/>
              <a:gd name="T70" fmla="*/ 23 w 314"/>
              <a:gd name="T71" fmla="*/ 197 h 247"/>
              <a:gd name="T72" fmla="*/ 31 w 314"/>
              <a:gd name="T73" fmla="*/ 217 h 247"/>
              <a:gd name="T74" fmla="*/ 51 w 314"/>
              <a:gd name="T75" fmla="*/ 225 h 247"/>
              <a:gd name="T76" fmla="*/ 197 w 314"/>
              <a:gd name="T77" fmla="*/ 225 h 247"/>
              <a:gd name="T78" fmla="*/ 217 w 314"/>
              <a:gd name="T79" fmla="*/ 217 h 247"/>
              <a:gd name="T80" fmla="*/ 225 w 314"/>
              <a:gd name="T81" fmla="*/ 197 h 247"/>
              <a:gd name="T82" fmla="*/ 225 w 314"/>
              <a:gd name="T83" fmla="*/ 175 h 247"/>
              <a:gd name="T84" fmla="*/ 227 w 314"/>
              <a:gd name="T85" fmla="*/ 171 h 247"/>
              <a:gd name="T86" fmla="*/ 238 w 314"/>
              <a:gd name="T87" fmla="*/ 159 h 247"/>
              <a:gd name="T88" fmla="*/ 244 w 314"/>
              <a:gd name="T89" fmla="*/ 158 h 247"/>
              <a:gd name="T90" fmla="*/ 248 w 314"/>
              <a:gd name="T91" fmla="*/ 163 h 247"/>
              <a:gd name="T92" fmla="*/ 231 w 314"/>
              <a:gd name="T93" fmla="*/ 34 h 247"/>
              <a:gd name="T94" fmla="*/ 281 w 314"/>
              <a:gd name="T95" fmla="*/ 84 h 247"/>
              <a:gd name="T96" fmla="*/ 163 w 314"/>
              <a:gd name="T97" fmla="*/ 202 h 247"/>
              <a:gd name="T98" fmla="*/ 113 w 314"/>
              <a:gd name="T99" fmla="*/ 202 h 247"/>
              <a:gd name="T100" fmla="*/ 113 w 314"/>
              <a:gd name="T101" fmla="*/ 152 h 247"/>
              <a:gd name="T102" fmla="*/ 231 w 314"/>
              <a:gd name="T103" fmla="*/ 34 h 247"/>
              <a:gd name="T104" fmla="*/ 309 w 314"/>
              <a:gd name="T105" fmla="*/ 57 h 247"/>
              <a:gd name="T106" fmla="*/ 293 w 314"/>
              <a:gd name="T107" fmla="*/ 73 h 247"/>
              <a:gd name="T108" fmla="*/ 242 w 314"/>
              <a:gd name="T109" fmla="*/ 22 h 247"/>
              <a:gd name="T110" fmla="*/ 258 w 314"/>
              <a:gd name="T111" fmla="*/ 6 h 247"/>
              <a:gd name="T112" fmla="*/ 270 w 314"/>
              <a:gd name="T113" fmla="*/ 1 h 247"/>
              <a:gd name="T114" fmla="*/ 282 w 314"/>
              <a:gd name="T115" fmla="*/ 6 h 247"/>
              <a:gd name="T116" fmla="*/ 309 w 314"/>
              <a:gd name="T117" fmla="*/ 33 h 247"/>
              <a:gd name="T118" fmla="*/ 314 w 314"/>
              <a:gd name="T119" fmla="*/ 45 h 247"/>
              <a:gd name="T120" fmla="*/ 309 w 314"/>
              <a:gd name="T121" fmla="*/ 57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4" h="247">
                <a:moveTo>
                  <a:pt x="156" y="185"/>
                </a:moveTo>
                <a:cubicBezTo>
                  <a:pt x="177" y="165"/>
                  <a:pt x="177" y="165"/>
                  <a:pt x="177" y="165"/>
                </a:cubicBezTo>
                <a:cubicBezTo>
                  <a:pt x="150" y="138"/>
                  <a:pt x="150" y="138"/>
                  <a:pt x="150" y="138"/>
                </a:cubicBezTo>
                <a:cubicBezTo>
                  <a:pt x="130" y="159"/>
                  <a:pt x="130" y="159"/>
                  <a:pt x="130" y="159"/>
                </a:cubicBezTo>
                <a:cubicBezTo>
                  <a:pt x="130" y="169"/>
                  <a:pt x="130" y="169"/>
                  <a:pt x="130" y="169"/>
                </a:cubicBezTo>
                <a:cubicBezTo>
                  <a:pt x="147" y="169"/>
                  <a:pt x="147" y="169"/>
                  <a:pt x="147" y="169"/>
                </a:cubicBezTo>
                <a:cubicBezTo>
                  <a:pt x="147" y="185"/>
                  <a:pt x="147" y="185"/>
                  <a:pt x="147" y="185"/>
                </a:cubicBezTo>
                <a:lnTo>
                  <a:pt x="156" y="185"/>
                </a:lnTo>
                <a:close/>
                <a:moveTo>
                  <a:pt x="234" y="59"/>
                </a:moveTo>
                <a:cubicBezTo>
                  <a:pt x="232" y="57"/>
                  <a:pt x="230" y="57"/>
                  <a:pt x="228" y="59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4" y="123"/>
                  <a:pt x="164" y="125"/>
                  <a:pt x="166" y="126"/>
                </a:cubicBezTo>
                <a:cubicBezTo>
                  <a:pt x="168" y="128"/>
                  <a:pt x="170" y="128"/>
                  <a:pt x="172" y="126"/>
                </a:cubicBezTo>
                <a:cubicBezTo>
                  <a:pt x="233" y="65"/>
                  <a:pt x="233" y="65"/>
                  <a:pt x="233" y="65"/>
                </a:cubicBezTo>
                <a:cubicBezTo>
                  <a:pt x="235" y="63"/>
                  <a:pt x="236" y="61"/>
                  <a:pt x="234" y="59"/>
                </a:cubicBezTo>
                <a:close/>
                <a:moveTo>
                  <a:pt x="248" y="163"/>
                </a:moveTo>
                <a:cubicBezTo>
                  <a:pt x="248" y="197"/>
                  <a:pt x="248" y="197"/>
                  <a:pt x="248" y="197"/>
                </a:cubicBezTo>
                <a:cubicBezTo>
                  <a:pt x="248" y="211"/>
                  <a:pt x="243" y="223"/>
                  <a:pt x="233" y="232"/>
                </a:cubicBezTo>
                <a:cubicBezTo>
                  <a:pt x="223" y="242"/>
                  <a:pt x="211" y="247"/>
                  <a:pt x="197" y="247"/>
                </a:cubicBezTo>
                <a:cubicBezTo>
                  <a:pt x="51" y="247"/>
                  <a:pt x="51" y="247"/>
                  <a:pt x="51" y="247"/>
                </a:cubicBezTo>
                <a:cubicBezTo>
                  <a:pt x="37" y="247"/>
                  <a:pt x="25" y="242"/>
                  <a:pt x="15" y="232"/>
                </a:cubicBezTo>
                <a:cubicBezTo>
                  <a:pt x="5" y="223"/>
                  <a:pt x="0" y="211"/>
                  <a:pt x="0" y="197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4" y="0"/>
                  <a:pt x="211" y="1"/>
                  <a:pt x="218" y="4"/>
                </a:cubicBezTo>
                <a:cubicBezTo>
                  <a:pt x="219" y="5"/>
                  <a:pt x="220" y="7"/>
                  <a:pt x="221" y="8"/>
                </a:cubicBezTo>
                <a:cubicBezTo>
                  <a:pt x="221" y="10"/>
                  <a:pt x="221" y="12"/>
                  <a:pt x="219" y="14"/>
                </a:cubicBezTo>
                <a:cubicBezTo>
                  <a:pt x="211" y="22"/>
                  <a:pt x="211" y="22"/>
                  <a:pt x="211" y="22"/>
                </a:cubicBezTo>
                <a:cubicBezTo>
                  <a:pt x="209" y="24"/>
                  <a:pt x="207" y="24"/>
                  <a:pt x="205" y="24"/>
                </a:cubicBezTo>
                <a:cubicBezTo>
                  <a:pt x="202" y="23"/>
                  <a:pt x="200" y="22"/>
                  <a:pt x="197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43" y="22"/>
                  <a:pt x="37" y="25"/>
                  <a:pt x="31" y="31"/>
                </a:cubicBezTo>
                <a:cubicBezTo>
                  <a:pt x="26" y="36"/>
                  <a:pt x="23" y="43"/>
                  <a:pt x="23" y="51"/>
                </a:cubicBezTo>
                <a:cubicBezTo>
                  <a:pt x="23" y="197"/>
                  <a:pt x="23" y="197"/>
                  <a:pt x="23" y="197"/>
                </a:cubicBezTo>
                <a:cubicBezTo>
                  <a:pt x="23" y="204"/>
                  <a:pt x="26" y="211"/>
                  <a:pt x="31" y="217"/>
                </a:cubicBezTo>
                <a:cubicBezTo>
                  <a:pt x="37" y="222"/>
                  <a:pt x="43" y="225"/>
                  <a:pt x="51" y="225"/>
                </a:cubicBezTo>
                <a:cubicBezTo>
                  <a:pt x="197" y="225"/>
                  <a:pt x="197" y="225"/>
                  <a:pt x="197" y="225"/>
                </a:cubicBezTo>
                <a:cubicBezTo>
                  <a:pt x="205" y="225"/>
                  <a:pt x="211" y="222"/>
                  <a:pt x="217" y="217"/>
                </a:cubicBezTo>
                <a:cubicBezTo>
                  <a:pt x="222" y="211"/>
                  <a:pt x="225" y="204"/>
                  <a:pt x="225" y="197"/>
                </a:cubicBezTo>
                <a:cubicBezTo>
                  <a:pt x="225" y="175"/>
                  <a:pt x="225" y="175"/>
                  <a:pt x="225" y="175"/>
                </a:cubicBezTo>
                <a:cubicBezTo>
                  <a:pt x="225" y="173"/>
                  <a:pt x="226" y="172"/>
                  <a:pt x="227" y="171"/>
                </a:cubicBezTo>
                <a:cubicBezTo>
                  <a:pt x="238" y="159"/>
                  <a:pt x="238" y="159"/>
                  <a:pt x="238" y="159"/>
                </a:cubicBezTo>
                <a:cubicBezTo>
                  <a:pt x="240" y="158"/>
                  <a:pt x="242" y="157"/>
                  <a:pt x="244" y="158"/>
                </a:cubicBezTo>
                <a:cubicBezTo>
                  <a:pt x="247" y="159"/>
                  <a:pt x="248" y="161"/>
                  <a:pt x="248" y="163"/>
                </a:cubicBezTo>
                <a:close/>
                <a:moveTo>
                  <a:pt x="231" y="34"/>
                </a:moveTo>
                <a:cubicBezTo>
                  <a:pt x="281" y="84"/>
                  <a:pt x="281" y="84"/>
                  <a:pt x="281" y="84"/>
                </a:cubicBezTo>
                <a:cubicBezTo>
                  <a:pt x="163" y="202"/>
                  <a:pt x="163" y="202"/>
                  <a:pt x="163" y="202"/>
                </a:cubicBezTo>
                <a:cubicBezTo>
                  <a:pt x="113" y="202"/>
                  <a:pt x="113" y="202"/>
                  <a:pt x="113" y="202"/>
                </a:cubicBezTo>
                <a:cubicBezTo>
                  <a:pt x="113" y="152"/>
                  <a:pt x="113" y="152"/>
                  <a:pt x="113" y="152"/>
                </a:cubicBezTo>
                <a:lnTo>
                  <a:pt x="231" y="34"/>
                </a:lnTo>
                <a:close/>
                <a:moveTo>
                  <a:pt x="309" y="57"/>
                </a:moveTo>
                <a:cubicBezTo>
                  <a:pt x="293" y="73"/>
                  <a:pt x="293" y="73"/>
                  <a:pt x="293" y="73"/>
                </a:cubicBezTo>
                <a:cubicBezTo>
                  <a:pt x="242" y="22"/>
                  <a:pt x="242" y="22"/>
                  <a:pt x="242" y="22"/>
                </a:cubicBezTo>
                <a:cubicBezTo>
                  <a:pt x="258" y="6"/>
                  <a:pt x="258" y="6"/>
                  <a:pt x="258" y="6"/>
                </a:cubicBezTo>
                <a:cubicBezTo>
                  <a:pt x="262" y="3"/>
                  <a:pt x="265" y="1"/>
                  <a:pt x="270" y="1"/>
                </a:cubicBezTo>
                <a:cubicBezTo>
                  <a:pt x="275" y="1"/>
                  <a:pt x="279" y="3"/>
                  <a:pt x="282" y="6"/>
                </a:cubicBezTo>
                <a:cubicBezTo>
                  <a:pt x="309" y="33"/>
                  <a:pt x="309" y="33"/>
                  <a:pt x="309" y="33"/>
                </a:cubicBezTo>
                <a:cubicBezTo>
                  <a:pt x="312" y="36"/>
                  <a:pt x="314" y="40"/>
                  <a:pt x="314" y="45"/>
                </a:cubicBezTo>
                <a:cubicBezTo>
                  <a:pt x="314" y="50"/>
                  <a:pt x="312" y="54"/>
                  <a:pt x="309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" name="Freeform 10"/>
          <p:cNvSpPr>
            <a:spLocks/>
          </p:cNvSpPr>
          <p:nvPr/>
        </p:nvSpPr>
        <p:spPr bwMode="auto">
          <a:xfrm>
            <a:off x="7283451" y="1160325"/>
            <a:ext cx="266700" cy="266700"/>
          </a:xfrm>
          <a:custGeom>
            <a:avLst/>
            <a:gdLst>
              <a:gd name="T0" fmla="*/ 247 w 247"/>
              <a:gd name="T1" fmla="*/ 195 h 247"/>
              <a:gd name="T2" fmla="*/ 245 w 247"/>
              <a:gd name="T3" fmla="*/ 208 h 247"/>
              <a:gd name="T4" fmla="*/ 241 w 247"/>
              <a:gd name="T5" fmla="*/ 220 h 247"/>
              <a:gd name="T6" fmla="*/ 220 w 247"/>
              <a:gd name="T7" fmla="*/ 238 h 247"/>
              <a:gd name="T8" fmla="*/ 187 w 247"/>
              <a:gd name="T9" fmla="*/ 247 h 247"/>
              <a:gd name="T10" fmla="*/ 178 w 247"/>
              <a:gd name="T11" fmla="*/ 247 h 247"/>
              <a:gd name="T12" fmla="*/ 168 w 247"/>
              <a:gd name="T13" fmla="*/ 244 h 247"/>
              <a:gd name="T14" fmla="*/ 160 w 247"/>
              <a:gd name="T15" fmla="*/ 242 h 247"/>
              <a:gd name="T16" fmla="*/ 150 w 247"/>
              <a:gd name="T17" fmla="*/ 238 h 247"/>
              <a:gd name="T18" fmla="*/ 141 w 247"/>
              <a:gd name="T19" fmla="*/ 235 h 247"/>
              <a:gd name="T20" fmla="*/ 111 w 247"/>
              <a:gd name="T21" fmla="*/ 221 h 247"/>
              <a:gd name="T22" fmla="*/ 64 w 247"/>
              <a:gd name="T23" fmla="*/ 183 h 247"/>
              <a:gd name="T24" fmla="*/ 26 w 247"/>
              <a:gd name="T25" fmla="*/ 136 h 247"/>
              <a:gd name="T26" fmla="*/ 12 w 247"/>
              <a:gd name="T27" fmla="*/ 106 h 247"/>
              <a:gd name="T28" fmla="*/ 9 w 247"/>
              <a:gd name="T29" fmla="*/ 97 h 247"/>
              <a:gd name="T30" fmla="*/ 5 w 247"/>
              <a:gd name="T31" fmla="*/ 87 h 247"/>
              <a:gd name="T32" fmla="*/ 2 w 247"/>
              <a:gd name="T33" fmla="*/ 79 h 247"/>
              <a:gd name="T34" fmla="*/ 0 w 247"/>
              <a:gd name="T35" fmla="*/ 69 h 247"/>
              <a:gd name="T36" fmla="*/ 0 w 247"/>
              <a:gd name="T37" fmla="*/ 60 h 247"/>
              <a:gd name="T38" fmla="*/ 9 w 247"/>
              <a:gd name="T39" fmla="*/ 27 h 247"/>
              <a:gd name="T40" fmla="*/ 27 w 247"/>
              <a:gd name="T41" fmla="*/ 5 h 247"/>
              <a:gd name="T42" fmla="*/ 39 w 247"/>
              <a:gd name="T43" fmla="*/ 2 h 247"/>
              <a:gd name="T44" fmla="*/ 52 w 247"/>
              <a:gd name="T45" fmla="*/ 0 h 247"/>
              <a:gd name="T46" fmla="*/ 55 w 247"/>
              <a:gd name="T47" fmla="*/ 1 h 247"/>
              <a:gd name="T48" fmla="*/ 65 w 247"/>
              <a:gd name="T49" fmla="*/ 14 h 247"/>
              <a:gd name="T50" fmla="*/ 70 w 247"/>
              <a:gd name="T51" fmla="*/ 23 h 247"/>
              <a:gd name="T52" fmla="*/ 76 w 247"/>
              <a:gd name="T53" fmla="*/ 35 h 247"/>
              <a:gd name="T54" fmla="*/ 81 w 247"/>
              <a:gd name="T55" fmla="*/ 44 h 247"/>
              <a:gd name="T56" fmla="*/ 85 w 247"/>
              <a:gd name="T57" fmla="*/ 48 h 247"/>
              <a:gd name="T58" fmla="*/ 88 w 247"/>
              <a:gd name="T59" fmla="*/ 55 h 247"/>
              <a:gd name="T60" fmla="*/ 90 w 247"/>
              <a:gd name="T61" fmla="*/ 60 h 247"/>
              <a:gd name="T62" fmla="*/ 85 w 247"/>
              <a:gd name="T63" fmla="*/ 68 h 247"/>
              <a:gd name="T64" fmla="*/ 74 w 247"/>
              <a:gd name="T65" fmla="*/ 78 h 247"/>
              <a:gd name="T66" fmla="*/ 63 w 247"/>
              <a:gd name="T67" fmla="*/ 87 h 247"/>
              <a:gd name="T68" fmla="*/ 58 w 247"/>
              <a:gd name="T69" fmla="*/ 95 h 247"/>
              <a:gd name="T70" fmla="*/ 59 w 247"/>
              <a:gd name="T71" fmla="*/ 99 h 247"/>
              <a:gd name="T72" fmla="*/ 60 w 247"/>
              <a:gd name="T73" fmla="*/ 103 h 247"/>
              <a:gd name="T74" fmla="*/ 63 w 247"/>
              <a:gd name="T75" fmla="*/ 107 h 247"/>
              <a:gd name="T76" fmla="*/ 65 w 247"/>
              <a:gd name="T77" fmla="*/ 110 h 247"/>
              <a:gd name="T78" fmla="*/ 95 w 247"/>
              <a:gd name="T79" fmla="*/ 152 h 247"/>
              <a:gd name="T80" fmla="*/ 136 w 247"/>
              <a:gd name="T81" fmla="*/ 182 h 247"/>
              <a:gd name="T82" fmla="*/ 140 w 247"/>
              <a:gd name="T83" fmla="*/ 184 h 247"/>
              <a:gd name="T84" fmla="*/ 144 w 247"/>
              <a:gd name="T85" fmla="*/ 187 h 247"/>
              <a:gd name="T86" fmla="*/ 148 w 247"/>
              <a:gd name="T87" fmla="*/ 188 h 247"/>
              <a:gd name="T88" fmla="*/ 152 w 247"/>
              <a:gd name="T89" fmla="*/ 189 h 247"/>
              <a:gd name="T90" fmla="*/ 160 w 247"/>
              <a:gd name="T91" fmla="*/ 184 h 247"/>
              <a:gd name="T92" fmla="*/ 169 w 247"/>
              <a:gd name="T93" fmla="*/ 173 h 247"/>
              <a:gd name="T94" fmla="*/ 179 w 247"/>
              <a:gd name="T95" fmla="*/ 162 h 247"/>
              <a:gd name="T96" fmla="*/ 187 w 247"/>
              <a:gd name="T97" fmla="*/ 157 h 247"/>
              <a:gd name="T98" fmla="*/ 192 w 247"/>
              <a:gd name="T99" fmla="*/ 159 h 247"/>
              <a:gd name="T100" fmla="*/ 199 w 247"/>
              <a:gd name="T101" fmla="*/ 162 h 247"/>
              <a:gd name="T102" fmla="*/ 203 w 247"/>
              <a:gd name="T103" fmla="*/ 165 h 247"/>
              <a:gd name="T104" fmla="*/ 212 w 247"/>
              <a:gd name="T105" fmla="*/ 171 h 247"/>
              <a:gd name="T106" fmla="*/ 224 w 247"/>
              <a:gd name="T107" fmla="*/ 177 h 247"/>
              <a:gd name="T108" fmla="*/ 233 w 247"/>
              <a:gd name="T109" fmla="*/ 182 h 247"/>
              <a:gd name="T110" fmla="*/ 246 w 247"/>
              <a:gd name="T111" fmla="*/ 192 h 247"/>
              <a:gd name="T112" fmla="*/ 247 w 247"/>
              <a:gd name="T113" fmla="*/ 195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47" h="247">
                <a:moveTo>
                  <a:pt x="247" y="195"/>
                </a:moveTo>
                <a:cubicBezTo>
                  <a:pt x="247" y="198"/>
                  <a:pt x="246" y="203"/>
                  <a:pt x="245" y="208"/>
                </a:cubicBezTo>
                <a:cubicBezTo>
                  <a:pt x="244" y="213"/>
                  <a:pt x="243" y="217"/>
                  <a:pt x="241" y="220"/>
                </a:cubicBezTo>
                <a:cubicBezTo>
                  <a:pt x="239" y="226"/>
                  <a:pt x="232" y="232"/>
                  <a:pt x="220" y="238"/>
                </a:cubicBezTo>
                <a:cubicBezTo>
                  <a:pt x="209" y="244"/>
                  <a:pt x="198" y="247"/>
                  <a:pt x="187" y="247"/>
                </a:cubicBezTo>
                <a:cubicBezTo>
                  <a:pt x="184" y="247"/>
                  <a:pt x="181" y="247"/>
                  <a:pt x="178" y="247"/>
                </a:cubicBezTo>
                <a:cubicBezTo>
                  <a:pt x="175" y="246"/>
                  <a:pt x="172" y="245"/>
                  <a:pt x="168" y="244"/>
                </a:cubicBezTo>
                <a:cubicBezTo>
                  <a:pt x="164" y="243"/>
                  <a:pt x="161" y="243"/>
                  <a:pt x="160" y="242"/>
                </a:cubicBezTo>
                <a:cubicBezTo>
                  <a:pt x="158" y="241"/>
                  <a:pt x="155" y="240"/>
                  <a:pt x="150" y="238"/>
                </a:cubicBezTo>
                <a:cubicBezTo>
                  <a:pt x="145" y="237"/>
                  <a:pt x="142" y="235"/>
                  <a:pt x="141" y="235"/>
                </a:cubicBezTo>
                <a:cubicBezTo>
                  <a:pt x="130" y="231"/>
                  <a:pt x="120" y="226"/>
                  <a:pt x="111" y="221"/>
                </a:cubicBezTo>
                <a:cubicBezTo>
                  <a:pt x="96" y="211"/>
                  <a:pt x="80" y="199"/>
                  <a:pt x="64" y="183"/>
                </a:cubicBezTo>
                <a:cubicBezTo>
                  <a:pt x="48" y="167"/>
                  <a:pt x="36" y="151"/>
                  <a:pt x="26" y="136"/>
                </a:cubicBezTo>
                <a:cubicBezTo>
                  <a:pt x="21" y="127"/>
                  <a:pt x="16" y="117"/>
                  <a:pt x="12" y="106"/>
                </a:cubicBezTo>
                <a:cubicBezTo>
                  <a:pt x="11" y="104"/>
                  <a:pt x="10" y="102"/>
                  <a:pt x="9" y="97"/>
                </a:cubicBezTo>
                <a:cubicBezTo>
                  <a:pt x="7" y="92"/>
                  <a:pt x="6" y="89"/>
                  <a:pt x="5" y="87"/>
                </a:cubicBezTo>
                <a:cubicBezTo>
                  <a:pt x="4" y="85"/>
                  <a:pt x="3" y="83"/>
                  <a:pt x="2" y="79"/>
                </a:cubicBezTo>
                <a:cubicBezTo>
                  <a:pt x="1" y="75"/>
                  <a:pt x="1" y="72"/>
                  <a:pt x="0" y="69"/>
                </a:cubicBezTo>
                <a:cubicBezTo>
                  <a:pt x="0" y="66"/>
                  <a:pt x="0" y="63"/>
                  <a:pt x="0" y="60"/>
                </a:cubicBezTo>
                <a:cubicBezTo>
                  <a:pt x="0" y="49"/>
                  <a:pt x="3" y="38"/>
                  <a:pt x="9" y="27"/>
                </a:cubicBezTo>
                <a:cubicBezTo>
                  <a:pt x="15" y="15"/>
                  <a:pt x="21" y="8"/>
                  <a:pt x="27" y="5"/>
                </a:cubicBezTo>
                <a:cubicBezTo>
                  <a:pt x="30" y="4"/>
                  <a:pt x="34" y="3"/>
                  <a:pt x="39" y="2"/>
                </a:cubicBezTo>
                <a:cubicBezTo>
                  <a:pt x="44" y="1"/>
                  <a:pt x="48" y="0"/>
                  <a:pt x="52" y="0"/>
                </a:cubicBezTo>
                <a:cubicBezTo>
                  <a:pt x="53" y="0"/>
                  <a:pt x="54" y="0"/>
                  <a:pt x="55" y="1"/>
                </a:cubicBezTo>
                <a:cubicBezTo>
                  <a:pt x="57" y="1"/>
                  <a:pt x="60" y="6"/>
                  <a:pt x="65" y="14"/>
                </a:cubicBezTo>
                <a:cubicBezTo>
                  <a:pt x="66" y="16"/>
                  <a:pt x="68" y="19"/>
                  <a:pt x="70" y="23"/>
                </a:cubicBezTo>
                <a:cubicBezTo>
                  <a:pt x="72" y="27"/>
                  <a:pt x="74" y="31"/>
                  <a:pt x="76" y="35"/>
                </a:cubicBezTo>
                <a:cubicBezTo>
                  <a:pt x="78" y="38"/>
                  <a:pt x="80" y="41"/>
                  <a:pt x="81" y="44"/>
                </a:cubicBezTo>
                <a:cubicBezTo>
                  <a:pt x="82" y="44"/>
                  <a:pt x="83" y="46"/>
                  <a:pt x="85" y="48"/>
                </a:cubicBezTo>
                <a:cubicBezTo>
                  <a:pt x="86" y="51"/>
                  <a:pt x="87" y="53"/>
                  <a:pt x="88" y="55"/>
                </a:cubicBezTo>
                <a:cubicBezTo>
                  <a:pt x="89" y="56"/>
                  <a:pt x="90" y="58"/>
                  <a:pt x="90" y="60"/>
                </a:cubicBezTo>
                <a:cubicBezTo>
                  <a:pt x="90" y="62"/>
                  <a:pt x="88" y="65"/>
                  <a:pt x="85" y="68"/>
                </a:cubicBezTo>
                <a:cubicBezTo>
                  <a:pt x="81" y="72"/>
                  <a:pt x="78" y="75"/>
                  <a:pt x="74" y="78"/>
                </a:cubicBezTo>
                <a:cubicBezTo>
                  <a:pt x="70" y="81"/>
                  <a:pt x="66" y="84"/>
                  <a:pt x="63" y="87"/>
                </a:cubicBezTo>
                <a:cubicBezTo>
                  <a:pt x="59" y="91"/>
                  <a:pt x="58" y="93"/>
                  <a:pt x="58" y="95"/>
                </a:cubicBezTo>
                <a:cubicBezTo>
                  <a:pt x="58" y="96"/>
                  <a:pt x="58" y="98"/>
                  <a:pt x="59" y="99"/>
                </a:cubicBezTo>
                <a:cubicBezTo>
                  <a:pt x="59" y="101"/>
                  <a:pt x="60" y="102"/>
                  <a:pt x="60" y="103"/>
                </a:cubicBezTo>
                <a:cubicBezTo>
                  <a:pt x="61" y="104"/>
                  <a:pt x="61" y="105"/>
                  <a:pt x="63" y="107"/>
                </a:cubicBezTo>
                <a:cubicBezTo>
                  <a:pt x="64" y="109"/>
                  <a:pt x="64" y="110"/>
                  <a:pt x="65" y="110"/>
                </a:cubicBezTo>
                <a:cubicBezTo>
                  <a:pt x="73" y="126"/>
                  <a:pt x="84" y="140"/>
                  <a:pt x="95" y="152"/>
                </a:cubicBezTo>
                <a:cubicBezTo>
                  <a:pt x="107" y="163"/>
                  <a:pt x="120" y="173"/>
                  <a:pt x="136" y="182"/>
                </a:cubicBezTo>
                <a:cubicBezTo>
                  <a:pt x="137" y="182"/>
                  <a:pt x="138" y="183"/>
                  <a:pt x="140" y="184"/>
                </a:cubicBezTo>
                <a:cubicBezTo>
                  <a:pt x="142" y="186"/>
                  <a:pt x="143" y="186"/>
                  <a:pt x="144" y="187"/>
                </a:cubicBezTo>
                <a:cubicBezTo>
                  <a:pt x="145" y="187"/>
                  <a:pt x="146" y="188"/>
                  <a:pt x="148" y="188"/>
                </a:cubicBezTo>
                <a:cubicBezTo>
                  <a:pt x="149" y="189"/>
                  <a:pt x="150" y="189"/>
                  <a:pt x="152" y="189"/>
                </a:cubicBezTo>
                <a:cubicBezTo>
                  <a:pt x="154" y="189"/>
                  <a:pt x="156" y="187"/>
                  <a:pt x="160" y="184"/>
                </a:cubicBezTo>
                <a:cubicBezTo>
                  <a:pt x="163" y="181"/>
                  <a:pt x="166" y="177"/>
                  <a:pt x="169" y="173"/>
                </a:cubicBezTo>
                <a:cubicBezTo>
                  <a:pt x="172" y="169"/>
                  <a:pt x="175" y="166"/>
                  <a:pt x="179" y="162"/>
                </a:cubicBezTo>
                <a:cubicBezTo>
                  <a:pt x="182" y="159"/>
                  <a:pt x="185" y="157"/>
                  <a:pt x="187" y="157"/>
                </a:cubicBezTo>
                <a:cubicBezTo>
                  <a:pt x="189" y="157"/>
                  <a:pt x="191" y="158"/>
                  <a:pt x="192" y="159"/>
                </a:cubicBezTo>
                <a:cubicBezTo>
                  <a:pt x="194" y="159"/>
                  <a:pt x="196" y="161"/>
                  <a:pt x="199" y="162"/>
                </a:cubicBezTo>
                <a:cubicBezTo>
                  <a:pt x="201" y="164"/>
                  <a:pt x="202" y="165"/>
                  <a:pt x="203" y="165"/>
                </a:cubicBezTo>
                <a:cubicBezTo>
                  <a:pt x="206" y="167"/>
                  <a:pt x="209" y="169"/>
                  <a:pt x="212" y="171"/>
                </a:cubicBezTo>
                <a:cubicBezTo>
                  <a:pt x="216" y="173"/>
                  <a:pt x="219" y="175"/>
                  <a:pt x="224" y="177"/>
                </a:cubicBezTo>
                <a:cubicBezTo>
                  <a:pt x="228" y="179"/>
                  <a:pt x="231" y="181"/>
                  <a:pt x="233" y="182"/>
                </a:cubicBezTo>
                <a:cubicBezTo>
                  <a:pt x="241" y="186"/>
                  <a:pt x="246" y="189"/>
                  <a:pt x="246" y="192"/>
                </a:cubicBezTo>
                <a:cubicBezTo>
                  <a:pt x="247" y="192"/>
                  <a:pt x="247" y="194"/>
                  <a:pt x="247" y="1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11"/>
          <p:cNvSpPr>
            <a:spLocks noEditPoints="1"/>
          </p:cNvSpPr>
          <p:nvPr/>
        </p:nvSpPr>
        <p:spPr bwMode="auto">
          <a:xfrm>
            <a:off x="7700963" y="1147625"/>
            <a:ext cx="290513" cy="290513"/>
          </a:xfrm>
          <a:custGeom>
            <a:avLst/>
            <a:gdLst>
              <a:gd name="T0" fmla="*/ 224 w 269"/>
              <a:gd name="T1" fmla="*/ 184 h 269"/>
              <a:gd name="T2" fmla="*/ 202 w 269"/>
              <a:gd name="T3" fmla="*/ 170 h 269"/>
              <a:gd name="T4" fmla="*/ 189 w 269"/>
              <a:gd name="T5" fmla="*/ 163 h 269"/>
              <a:gd name="T6" fmla="*/ 181 w 269"/>
              <a:gd name="T7" fmla="*/ 159 h 269"/>
              <a:gd name="T8" fmla="*/ 163 w 269"/>
              <a:gd name="T9" fmla="*/ 176 h 269"/>
              <a:gd name="T10" fmla="*/ 152 w 269"/>
              <a:gd name="T11" fmla="*/ 182 h 269"/>
              <a:gd name="T12" fmla="*/ 146 w 269"/>
              <a:gd name="T13" fmla="*/ 179 h 269"/>
              <a:gd name="T14" fmla="*/ 114 w 269"/>
              <a:gd name="T15" fmla="*/ 155 h 269"/>
              <a:gd name="T16" fmla="*/ 90 w 269"/>
              <a:gd name="T17" fmla="*/ 123 h 269"/>
              <a:gd name="T18" fmla="*/ 87 w 269"/>
              <a:gd name="T19" fmla="*/ 117 h 269"/>
              <a:gd name="T20" fmla="*/ 90 w 269"/>
              <a:gd name="T21" fmla="*/ 108 h 269"/>
              <a:gd name="T22" fmla="*/ 106 w 269"/>
              <a:gd name="T23" fmla="*/ 95 h 269"/>
              <a:gd name="T24" fmla="*/ 109 w 269"/>
              <a:gd name="T25" fmla="*/ 84 h 269"/>
              <a:gd name="T26" fmla="*/ 104 w 269"/>
              <a:gd name="T27" fmla="*/ 77 h 269"/>
              <a:gd name="T28" fmla="*/ 97 w 269"/>
              <a:gd name="T29" fmla="*/ 64 h 269"/>
              <a:gd name="T30" fmla="*/ 88 w 269"/>
              <a:gd name="T31" fmla="*/ 48 h 269"/>
              <a:gd name="T32" fmla="*/ 82 w 269"/>
              <a:gd name="T33" fmla="*/ 45 h 269"/>
              <a:gd name="T34" fmla="*/ 50 w 269"/>
              <a:gd name="T35" fmla="*/ 65 h 269"/>
              <a:gd name="T36" fmla="*/ 45 w 269"/>
              <a:gd name="T37" fmla="*/ 94 h 269"/>
              <a:gd name="T38" fmla="*/ 47 w 269"/>
              <a:gd name="T39" fmla="*/ 105 h 269"/>
              <a:gd name="T40" fmla="*/ 51 w 269"/>
              <a:gd name="T41" fmla="*/ 116 h 269"/>
              <a:gd name="T42" fmla="*/ 91 w 269"/>
              <a:gd name="T43" fmla="*/ 178 h 269"/>
              <a:gd name="T44" fmla="*/ 153 w 269"/>
              <a:gd name="T45" fmla="*/ 218 h 269"/>
              <a:gd name="T46" fmla="*/ 164 w 269"/>
              <a:gd name="T47" fmla="*/ 222 h 269"/>
              <a:gd name="T48" fmla="*/ 175 w 269"/>
              <a:gd name="T49" fmla="*/ 224 h 269"/>
              <a:gd name="T50" fmla="*/ 204 w 269"/>
              <a:gd name="T51" fmla="*/ 219 h 269"/>
              <a:gd name="T52" fmla="*/ 224 w 269"/>
              <a:gd name="T53" fmla="*/ 187 h 269"/>
              <a:gd name="T54" fmla="*/ 269 w 269"/>
              <a:gd name="T55" fmla="*/ 219 h 269"/>
              <a:gd name="T56" fmla="*/ 219 w 269"/>
              <a:gd name="T57" fmla="*/ 269 h 269"/>
              <a:gd name="T58" fmla="*/ 14 w 269"/>
              <a:gd name="T59" fmla="*/ 255 h 269"/>
              <a:gd name="T60" fmla="*/ 0 w 269"/>
              <a:gd name="T61" fmla="*/ 50 h 269"/>
              <a:gd name="T62" fmla="*/ 50 w 269"/>
              <a:gd name="T63" fmla="*/ 0 h 269"/>
              <a:gd name="T64" fmla="*/ 254 w 269"/>
              <a:gd name="T65" fmla="*/ 15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9" h="269">
                <a:moveTo>
                  <a:pt x="224" y="187"/>
                </a:moveTo>
                <a:cubicBezTo>
                  <a:pt x="224" y="185"/>
                  <a:pt x="224" y="185"/>
                  <a:pt x="224" y="184"/>
                </a:cubicBezTo>
                <a:cubicBezTo>
                  <a:pt x="224" y="183"/>
                  <a:pt x="221" y="181"/>
                  <a:pt x="217" y="179"/>
                </a:cubicBezTo>
                <a:cubicBezTo>
                  <a:pt x="213" y="176"/>
                  <a:pt x="208" y="173"/>
                  <a:pt x="202" y="170"/>
                </a:cubicBezTo>
                <a:cubicBezTo>
                  <a:pt x="192" y="165"/>
                  <a:pt x="192" y="165"/>
                  <a:pt x="192" y="165"/>
                </a:cubicBezTo>
                <a:cubicBezTo>
                  <a:pt x="192" y="165"/>
                  <a:pt x="191" y="164"/>
                  <a:pt x="189" y="163"/>
                </a:cubicBezTo>
                <a:cubicBezTo>
                  <a:pt x="187" y="162"/>
                  <a:pt x="186" y="161"/>
                  <a:pt x="185" y="160"/>
                </a:cubicBezTo>
                <a:cubicBezTo>
                  <a:pt x="183" y="160"/>
                  <a:pt x="182" y="159"/>
                  <a:pt x="181" y="159"/>
                </a:cubicBezTo>
                <a:cubicBezTo>
                  <a:pt x="179" y="159"/>
                  <a:pt x="176" y="161"/>
                  <a:pt x="173" y="165"/>
                </a:cubicBezTo>
                <a:cubicBezTo>
                  <a:pt x="169" y="169"/>
                  <a:pt x="166" y="173"/>
                  <a:pt x="163" y="176"/>
                </a:cubicBezTo>
                <a:cubicBezTo>
                  <a:pt x="159" y="180"/>
                  <a:pt x="157" y="182"/>
                  <a:pt x="155" y="182"/>
                </a:cubicBezTo>
                <a:cubicBezTo>
                  <a:pt x="154" y="182"/>
                  <a:pt x="153" y="182"/>
                  <a:pt x="152" y="182"/>
                </a:cubicBezTo>
                <a:cubicBezTo>
                  <a:pt x="151" y="181"/>
                  <a:pt x="150" y="181"/>
                  <a:pt x="149" y="180"/>
                </a:cubicBezTo>
                <a:cubicBezTo>
                  <a:pt x="149" y="180"/>
                  <a:pt x="148" y="180"/>
                  <a:pt x="146" y="179"/>
                </a:cubicBezTo>
                <a:cubicBezTo>
                  <a:pt x="145" y="178"/>
                  <a:pt x="144" y="178"/>
                  <a:pt x="144" y="177"/>
                </a:cubicBezTo>
                <a:cubicBezTo>
                  <a:pt x="132" y="171"/>
                  <a:pt x="122" y="163"/>
                  <a:pt x="114" y="155"/>
                </a:cubicBezTo>
                <a:cubicBezTo>
                  <a:pt x="106" y="147"/>
                  <a:pt x="98" y="137"/>
                  <a:pt x="92" y="125"/>
                </a:cubicBezTo>
                <a:cubicBezTo>
                  <a:pt x="91" y="125"/>
                  <a:pt x="91" y="124"/>
                  <a:pt x="90" y="123"/>
                </a:cubicBezTo>
                <a:cubicBezTo>
                  <a:pt x="89" y="121"/>
                  <a:pt x="89" y="120"/>
                  <a:pt x="89" y="120"/>
                </a:cubicBezTo>
                <a:cubicBezTo>
                  <a:pt x="88" y="119"/>
                  <a:pt x="88" y="118"/>
                  <a:pt x="87" y="117"/>
                </a:cubicBezTo>
                <a:cubicBezTo>
                  <a:pt x="87" y="116"/>
                  <a:pt x="87" y="115"/>
                  <a:pt x="87" y="114"/>
                </a:cubicBezTo>
                <a:cubicBezTo>
                  <a:pt x="87" y="113"/>
                  <a:pt x="88" y="111"/>
                  <a:pt x="90" y="108"/>
                </a:cubicBezTo>
                <a:cubicBezTo>
                  <a:pt x="93" y="106"/>
                  <a:pt x="95" y="104"/>
                  <a:pt x="98" y="101"/>
                </a:cubicBezTo>
                <a:cubicBezTo>
                  <a:pt x="101" y="99"/>
                  <a:pt x="104" y="97"/>
                  <a:pt x="106" y="95"/>
                </a:cubicBezTo>
                <a:cubicBezTo>
                  <a:pt x="109" y="92"/>
                  <a:pt x="110" y="90"/>
                  <a:pt x="110" y="88"/>
                </a:cubicBezTo>
                <a:cubicBezTo>
                  <a:pt x="110" y="87"/>
                  <a:pt x="110" y="86"/>
                  <a:pt x="109" y="84"/>
                </a:cubicBezTo>
                <a:cubicBezTo>
                  <a:pt x="108" y="83"/>
                  <a:pt x="107" y="82"/>
                  <a:pt x="106" y="80"/>
                </a:cubicBezTo>
                <a:cubicBezTo>
                  <a:pt x="105" y="78"/>
                  <a:pt x="104" y="77"/>
                  <a:pt x="104" y="77"/>
                </a:cubicBezTo>
                <a:cubicBezTo>
                  <a:pt x="104" y="76"/>
                  <a:pt x="103" y="74"/>
                  <a:pt x="101" y="72"/>
                </a:cubicBezTo>
                <a:cubicBezTo>
                  <a:pt x="100" y="69"/>
                  <a:pt x="99" y="66"/>
                  <a:pt x="97" y="64"/>
                </a:cubicBezTo>
                <a:cubicBezTo>
                  <a:pt x="95" y="61"/>
                  <a:pt x="94" y="58"/>
                  <a:pt x="92" y="55"/>
                </a:cubicBezTo>
                <a:cubicBezTo>
                  <a:pt x="91" y="52"/>
                  <a:pt x="89" y="50"/>
                  <a:pt x="88" y="48"/>
                </a:cubicBezTo>
                <a:cubicBezTo>
                  <a:pt x="87" y="46"/>
                  <a:pt x="86" y="45"/>
                  <a:pt x="85" y="45"/>
                </a:cubicBezTo>
                <a:cubicBezTo>
                  <a:pt x="84" y="45"/>
                  <a:pt x="84" y="45"/>
                  <a:pt x="82" y="45"/>
                </a:cubicBezTo>
                <a:cubicBezTo>
                  <a:pt x="77" y="45"/>
                  <a:pt x="71" y="46"/>
                  <a:pt x="65" y="49"/>
                </a:cubicBezTo>
                <a:cubicBezTo>
                  <a:pt x="59" y="51"/>
                  <a:pt x="54" y="57"/>
                  <a:pt x="50" y="65"/>
                </a:cubicBezTo>
                <a:cubicBezTo>
                  <a:pt x="46" y="74"/>
                  <a:pt x="44" y="81"/>
                  <a:pt x="44" y="88"/>
                </a:cubicBezTo>
                <a:cubicBezTo>
                  <a:pt x="44" y="90"/>
                  <a:pt x="45" y="92"/>
                  <a:pt x="45" y="94"/>
                </a:cubicBezTo>
                <a:cubicBezTo>
                  <a:pt x="45" y="96"/>
                  <a:pt x="46" y="98"/>
                  <a:pt x="46" y="99"/>
                </a:cubicBezTo>
                <a:cubicBezTo>
                  <a:pt x="46" y="101"/>
                  <a:pt x="47" y="103"/>
                  <a:pt x="47" y="105"/>
                </a:cubicBezTo>
                <a:cubicBezTo>
                  <a:pt x="48" y="108"/>
                  <a:pt x="49" y="109"/>
                  <a:pt x="49" y="110"/>
                </a:cubicBezTo>
                <a:cubicBezTo>
                  <a:pt x="50" y="111"/>
                  <a:pt x="50" y="113"/>
                  <a:pt x="51" y="116"/>
                </a:cubicBezTo>
                <a:cubicBezTo>
                  <a:pt x="52" y="119"/>
                  <a:pt x="53" y="121"/>
                  <a:pt x="53" y="121"/>
                </a:cubicBezTo>
                <a:cubicBezTo>
                  <a:pt x="60" y="141"/>
                  <a:pt x="73" y="159"/>
                  <a:pt x="91" y="178"/>
                </a:cubicBezTo>
                <a:cubicBezTo>
                  <a:pt x="110" y="196"/>
                  <a:pt x="128" y="209"/>
                  <a:pt x="148" y="216"/>
                </a:cubicBezTo>
                <a:cubicBezTo>
                  <a:pt x="148" y="216"/>
                  <a:pt x="150" y="217"/>
                  <a:pt x="153" y="218"/>
                </a:cubicBezTo>
                <a:cubicBezTo>
                  <a:pt x="156" y="219"/>
                  <a:pt x="158" y="219"/>
                  <a:pt x="159" y="220"/>
                </a:cubicBezTo>
                <a:cubicBezTo>
                  <a:pt x="160" y="220"/>
                  <a:pt x="161" y="221"/>
                  <a:pt x="164" y="222"/>
                </a:cubicBezTo>
                <a:cubicBezTo>
                  <a:pt x="166" y="222"/>
                  <a:pt x="168" y="223"/>
                  <a:pt x="170" y="223"/>
                </a:cubicBezTo>
                <a:cubicBezTo>
                  <a:pt x="171" y="224"/>
                  <a:pt x="173" y="224"/>
                  <a:pt x="175" y="224"/>
                </a:cubicBezTo>
                <a:cubicBezTo>
                  <a:pt x="177" y="224"/>
                  <a:pt x="179" y="225"/>
                  <a:pt x="181" y="225"/>
                </a:cubicBezTo>
                <a:cubicBezTo>
                  <a:pt x="188" y="225"/>
                  <a:pt x="195" y="223"/>
                  <a:pt x="204" y="219"/>
                </a:cubicBezTo>
                <a:cubicBezTo>
                  <a:pt x="212" y="215"/>
                  <a:pt x="218" y="210"/>
                  <a:pt x="220" y="205"/>
                </a:cubicBezTo>
                <a:cubicBezTo>
                  <a:pt x="223" y="198"/>
                  <a:pt x="224" y="192"/>
                  <a:pt x="224" y="187"/>
                </a:cubicBezTo>
                <a:close/>
                <a:moveTo>
                  <a:pt x="269" y="50"/>
                </a:moveTo>
                <a:cubicBezTo>
                  <a:pt x="269" y="219"/>
                  <a:pt x="269" y="219"/>
                  <a:pt x="269" y="219"/>
                </a:cubicBezTo>
                <a:cubicBezTo>
                  <a:pt x="269" y="233"/>
                  <a:pt x="264" y="245"/>
                  <a:pt x="254" y="255"/>
                </a:cubicBezTo>
                <a:cubicBezTo>
                  <a:pt x="245" y="265"/>
                  <a:pt x="233" y="269"/>
                  <a:pt x="219" y="269"/>
                </a:cubicBezTo>
                <a:cubicBezTo>
                  <a:pt x="50" y="269"/>
                  <a:pt x="50" y="269"/>
                  <a:pt x="50" y="269"/>
                </a:cubicBezTo>
                <a:cubicBezTo>
                  <a:pt x="36" y="269"/>
                  <a:pt x="24" y="265"/>
                  <a:pt x="14" y="255"/>
                </a:cubicBezTo>
                <a:cubicBezTo>
                  <a:pt x="4" y="245"/>
                  <a:pt x="0" y="233"/>
                  <a:pt x="0" y="219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4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4" y="15"/>
                </a:cubicBezTo>
                <a:cubicBezTo>
                  <a:pt x="264" y="25"/>
                  <a:pt x="269" y="36"/>
                  <a:pt x="269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12"/>
          <p:cNvSpPr>
            <a:spLocks noEditPoints="1"/>
          </p:cNvSpPr>
          <p:nvPr/>
        </p:nvSpPr>
        <p:spPr bwMode="auto">
          <a:xfrm>
            <a:off x="8093076" y="1147625"/>
            <a:ext cx="365125" cy="290513"/>
          </a:xfrm>
          <a:custGeom>
            <a:avLst/>
            <a:gdLst>
              <a:gd name="T0" fmla="*/ 113 w 338"/>
              <a:gd name="T1" fmla="*/ 78 h 269"/>
              <a:gd name="T2" fmla="*/ 103 w 338"/>
              <a:gd name="T3" fmla="*/ 102 h 269"/>
              <a:gd name="T4" fmla="*/ 79 w 338"/>
              <a:gd name="T5" fmla="*/ 112 h 269"/>
              <a:gd name="T6" fmla="*/ 55 w 338"/>
              <a:gd name="T7" fmla="*/ 102 h 269"/>
              <a:gd name="T8" fmla="*/ 45 w 338"/>
              <a:gd name="T9" fmla="*/ 78 h 269"/>
              <a:gd name="T10" fmla="*/ 55 w 338"/>
              <a:gd name="T11" fmla="*/ 55 h 269"/>
              <a:gd name="T12" fmla="*/ 79 w 338"/>
              <a:gd name="T13" fmla="*/ 45 h 269"/>
              <a:gd name="T14" fmla="*/ 103 w 338"/>
              <a:gd name="T15" fmla="*/ 55 h 269"/>
              <a:gd name="T16" fmla="*/ 113 w 338"/>
              <a:gd name="T17" fmla="*/ 78 h 269"/>
              <a:gd name="T18" fmla="*/ 293 w 338"/>
              <a:gd name="T19" fmla="*/ 146 h 269"/>
              <a:gd name="T20" fmla="*/ 293 w 338"/>
              <a:gd name="T21" fmla="*/ 225 h 269"/>
              <a:gd name="T22" fmla="*/ 45 w 338"/>
              <a:gd name="T23" fmla="*/ 225 h 269"/>
              <a:gd name="T24" fmla="*/ 45 w 338"/>
              <a:gd name="T25" fmla="*/ 191 h 269"/>
              <a:gd name="T26" fmla="*/ 102 w 338"/>
              <a:gd name="T27" fmla="*/ 135 h 269"/>
              <a:gd name="T28" fmla="*/ 130 w 338"/>
              <a:gd name="T29" fmla="*/ 163 h 269"/>
              <a:gd name="T30" fmla="*/ 220 w 338"/>
              <a:gd name="T31" fmla="*/ 73 h 269"/>
              <a:gd name="T32" fmla="*/ 293 w 338"/>
              <a:gd name="T33" fmla="*/ 146 h 269"/>
              <a:gd name="T34" fmla="*/ 309 w 338"/>
              <a:gd name="T35" fmla="*/ 22 h 269"/>
              <a:gd name="T36" fmla="*/ 28 w 338"/>
              <a:gd name="T37" fmla="*/ 22 h 269"/>
              <a:gd name="T38" fmla="*/ 25 w 338"/>
              <a:gd name="T39" fmla="*/ 24 h 269"/>
              <a:gd name="T40" fmla="*/ 23 w 338"/>
              <a:gd name="T41" fmla="*/ 28 h 269"/>
              <a:gd name="T42" fmla="*/ 23 w 338"/>
              <a:gd name="T43" fmla="*/ 241 h 269"/>
              <a:gd name="T44" fmla="*/ 25 w 338"/>
              <a:gd name="T45" fmla="*/ 245 h 269"/>
              <a:gd name="T46" fmla="*/ 28 w 338"/>
              <a:gd name="T47" fmla="*/ 247 h 269"/>
              <a:gd name="T48" fmla="*/ 309 w 338"/>
              <a:gd name="T49" fmla="*/ 247 h 269"/>
              <a:gd name="T50" fmla="*/ 313 w 338"/>
              <a:gd name="T51" fmla="*/ 245 h 269"/>
              <a:gd name="T52" fmla="*/ 315 w 338"/>
              <a:gd name="T53" fmla="*/ 241 h 269"/>
              <a:gd name="T54" fmla="*/ 315 w 338"/>
              <a:gd name="T55" fmla="*/ 28 h 269"/>
              <a:gd name="T56" fmla="*/ 313 w 338"/>
              <a:gd name="T57" fmla="*/ 24 h 269"/>
              <a:gd name="T58" fmla="*/ 309 w 338"/>
              <a:gd name="T59" fmla="*/ 22 h 269"/>
              <a:gd name="T60" fmla="*/ 338 w 338"/>
              <a:gd name="T61" fmla="*/ 28 h 269"/>
              <a:gd name="T62" fmla="*/ 338 w 338"/>
              <a:gd name="T63" fmla="*/ 241 h 269"/>
              <a:gd name="T64" fmla="*/ 329 w 338"/>
              <a:gd name="T65" fmla="*/ 261 h 269"/>
              <a:gd name="T66" fmla="*/ 309 w 338"/>
              <a:gd name="T67" fmla="*/ 269 h 269"/>
              <a:gd name="T68" fmla="*/ 28 w 338"/>
              <a:gd name="T69" fmla="*/ 269 h 269"/>
              <a:gd name="T70" fmla="*/ 9 w 338"/>
              <a:gd name="T71" fmla="*/ 261 h 269"/>
              <a:gd name="T72" fmla="*/ 0 w 338"/>
              <a:gd name="T73" fmla="*/ 241 h 269"/>
              <a:gd name="T74" fmla="*/ 0 w 338"/>
              <a:gd name="T75" fmla="*/ 28 h 269"/>
              <a:gd name="T76" fmla="*/ 9 w 338"/>
              <a:gd name="T77" fmla="*/ 8 h 269"/>
              <a:gd name="T78" fmla="*/ 28 w 338"/>
              <a:gd name="T79" fmla="*/ 0 h 269"/>
              <a:gd name="T80" fmla="*/ 309 w 338"/>
              <a:gd name="T81" fmla="*/ 0 h 269"/>
              <a:gd name="T82" fmla="*/ 329 w 338"/>
              <a:gd name="T83" fmla="*/ 8 h 269"/>
              <a:gd name="T84" fmla="*/ 338 w 338"/>
              <a:gd name="T85" fmla="*/ 28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38" h="269">
                <a:moveTo>
                  <a:pt x="113" y="78"/>
                </a:moveTo>
                <a:cubicBezTo>
                  <a:pt x="113" y="88"/>
                  <a:pt x="109" y="96"/>
                  <a:pt x="103" y="102"/>
                </a:cubicBezTo>
                <a:cubicBezTo>
                  <a:pt x="96" y="109"/>
                  <a:pt x="88" y="112"/>
                  <a:pt x="79" y="112"/>
                </a:cubicBezTo>
                <a:cubicBezTo>
                  <a:pt x="70" y="112"/>
                  <a:pt x="62" y="109"/>
                  <a:pt x="55" y="102"/>
                </a:cubicBezTo>
                <a:cubicBezTo>
                  <a:pt x="49" y="96"/>
                  <a:pt x="45" y="88"/>
                  <a:pt x="45" y="78"/>
                </a:cubicBezTo>
                <a:cubicBezTo>
                  <a:pt x="45" y="69"/>
                  <a:pt x="49" y="61"/>
                  <a:pt x="55" y="55"/>
                </a:cubicBezTo>
                <a:cubicBezTo>
                  <a:pt x="62" y="48"/>
                  <a:pt x="70" y="45"/>
                  <a:pt x="79" y="45"/>
                </a:cubicBezTo>
                <a:cubicBezTo>
                  <a:pt x="88" y="45"/>
                  <a:pt x="96" y="48"/>
                  <a:pt x="103" y="55"/>
                </a:cubicBezTo>
                <a:cubicBezTo>
                  <a:pt x="109" y="61"/>
                  <a:pt x="113" y="69"/>
                  <a:pt x="113" y="78"/>
                </a:cubicBezTo>
                <a:close/>
                <a:moveTo>
                  <a:pt x="293" y="146"/>
                </a:moveTo>
                <a:cubicBezTo>
                  <a:pt x="293" y="225"/>
                  <a:pt x="293" y="225"/>
                  <a:pt x="293" y="225"/>
                </a:cubicBezTo>
                <a:cubicBezTo>
                  <a:pt x="45" y="225"/>
                  <a:pt x="45" y="225"/>
                  <a:pt x="45" y="225"/>
                </a:cubicBezTo>
                <a:cubicBezTo>
                  <a:pt x="45" y="191"/>
                  <a:pt x="45" y="191"/>
                  <a:pt x="45" y="191"/>
                </a:cubicBezTo>
                <a:cubicBezTo>
                  <a:pt x="102" y="135"/>
                  <a:pt x="102" y="135"/>
                  <a:pt x="102" y="135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220" y="73"/>
                  <a:pt x="220" y="73"/>
                  <a:pt x="220" y="73"/>
                </a:cubicBezTo>
                <a:lnTo>
                  <a:pt x="293" y="146"/>
                </a:lnTo>
                <a:close/>
                <a:moveTo>
                  <a:pt x="309" y="22"/>
                </a:moveTo>
                <a:cubicBezTo>
                  <a:pt x="28" y="22"/>
                  <a:pt x="28" y="22"/>
                  <a:pt x="28" y="22"/>
                </a:cubicBezTo>
                <a:cubicBezTo>
                  <a:pt x="27" y="22"/>
                  <a:pt x="26" y="23"/>
                  <a:pt x="25" y="24"/>
                </a:cubicBezTo>
                <a:cubicBezTo>
                  <a:pt x="23" y="25"/>
                  <a:pt x="23" y="26"/>
                  <a:pt x="23" y="28"/>
                </a:cubicBezTo>
                <a:cubicBezTo>
                  <a:pt x="23" y="241"/>
                  <a:pt x="23" y="241"/>
                  <a:pt x="23" y="241"/>
                </a:cubicBezTo>
                <a:cubicBezTo>
                  <a:pt x="23" y="243"/>
                  <a:pt x="23" y="244"/>
                  <a:pt x="25" y="245"/>
                </a:cubicBezTo>
                <a:cubicBezTo>
                  <a:pt x="26" y="246"/>
                  <a:pt x="27" y="247"/>
                  <a:pt x="28" y="247"/>
                </a:cubicBezTo>
                <a:cubicBezTo>
                  <a:pt x="309" y="247"/>
                  <a:pt x="309" y="247"/>
                  <a:pt x="309" y="247"/>
                </a:cubicBezTo>
                <a:cubicBezTo>
                  <a:pt x="311" y="247"/>
                  <a:pt x="312" y="246"/>
                  <a:pt x="313" y="245"/>
                </a:cubicBezTo>
                <a:cubicBezTo>
                  <a:pt x="314" y="244"/>
                  <a:pt x="315" y="243"/>
                  <a:pt x="315" y="241"/>
                </a:cubicBezTo>
                <a:cubicBezTo>
                  <a:pt x="315" y="28"/>
                  <a:pt x="315" y="28"/>
                  <a:pt x="315" y="28"/>
                </a:cubicBezTo>
                <a:cubicBezTo>
                  <a:pt x="315" y="26"/>
                  <a:pt x="314" y="25"/>
                  <a:pt x="313" y="24"/>
                </a:cubicBezTo>
                <a:cubicBezTo>
                  <a:pt x="312" y="23"/>
                  <a:pt x="311" y="22"/>
                  <a:pt x="309" y="22"/>
                </a:cubicBezTo>
                <a:close/>
                <a:moveTo>
                  <a:pt x="338" y="28"/>
                </a:moveTo>
                <a:cubicBezTo>
                  <a:pt x="338" y="241"/>
                  <a:pt x="338" y="241"/>
                  <a:pt x="338" y="241"/>
                </a:cubicBezTo>
                <a:cubicBezTo>
                  <a:pt x="338" y="249"/>
                  <a:pt x="335" y="256"/>
                  <a:pt x="329" y="261"/>
                </a:cubicBezTo>
                <a:cubicBezTo>
                  <a:pt x="324" y="267"/>
                  <a:pt x="317" y="269"/>
                  <a:pt x="309" y="269"/>
                </a:cubicBezTo>
                <a:cubicBezTo>
                  <a:pt x="28" y="269"/>
                  <a:pt x="28" y="269"/>
                  <a:pt x="28" y="269"/>
                </a:cubicBezTo>
                <a:cubicBezTo>
                  <a:pt x="21" y="269"/>
                  <a:pt x="14" y="267"/>
                  <a:pt x="9" y="261"/>
                </a:cubicBezTo>
                <a:cubicBezTo>
                  <a:pt x="3" y="256"/>
                  <a:pt x="0" y="249"/>
                  <a:pt x="0" y="24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4"/>
                  <a:pt x="9" y="8"/>
                </a:cubicBezTo>
                <a:cubicBezTo>
                  <a:pt x="14" y="3"/>
                  <a:pt x="21" y="0"/>
                  <a:pt x="28" y="0"/>
                </a:cubicBezTo>
                <a:cubicBezTo>
                  <a:pt x="309" y="0"/>
                  <a:pt x="309" y="0"/>
                  <a:pt x="309" y="0"/>
                </a:cubicBezTo>
                <a:cubicBezTo>
                  <a:pt x="317" y="0"/>
                  <a:pt x="324" y="3"/>
                  <a:pt x="329" y="8"/>
                </a:cubicBezTo>
                <a:cubicBezTo>
                  <a:pt x="335" y="14"/>
                  <a:pt x="338" y="20"/>
                  <a:pt x="338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13"/>
          <p:cNvSpPr>
            <a:spLocks noEditPoints="1"/>
          </p:cNvSpPr>
          <p:nvPr/>
        </p:nvSpPr>
        <p:spPr bwMode="auto">
          <a:xfrm>
            <a:off x="5097463" y="1565138"/>
            <a:ext cx="327025" cy="315913"/>
          </a:xfrm>
          <a:custGeom>
            <a:avLst/>
            <a:gdLst>
              <a:gd name="T0" fmla="*/ 135 w 303"/>
              <a:gd name="T1" fmla="*/ 156 h 292"/>
              <a:gd name="T2" fmla="*/ 230 w 303"/>
              <a:gd name="T3" fmla="*/ 252 h 292"/>
              <a:gd name="T4" fmla="*/ 187 w 303"/>
              <a:gd name="T5" fmla="*/ 282 h 292"/>
              <a:gd name="T6" fmla="*/ 135 w 303"/>
              <a:gd name="T7" fmla="*/ 292 h 292"/>
              <a:gd name="T8" fmla="*/ 67 w 303"/>
              <a:gd name="T9" fmla="*/ 274 h 292"/>
              <a:gd name="T10" fmla="*/ 18 w 303"/>
              <a:gd name="T11" fmla="*/ 225 h 292"/>
              <a:gd name="T12" fmla="*/ 0 w 303"/>
              <a:gd name="T13" fmla="*/ 157 h 292"/>
              <a:gd name="T14" fmla="*/ 18 w 303"/>
              <a:gd name="T15" fmla="*/ 90 h 292"/>
              <a:gd name="T16" fmla="*/ 67 w 303"/>
              <a:gd name="T17" fmla="*/ 41 h 292"/>
              <a:gd name="T18" fmla="*/ 135 w 303"/>
              <a:gd name="T19" fmla="*/ 23 h 292"/>
              <a:gd name="T20" fmla="*/ 135 w 303"/>
              <a:gd name="T21" fmla="*/ 156 h 292"/>
              <a:gd name="T22" fmla="*/ 167 w 303"/>
              <a:gd name="T23" fmla="*/ 157 h 292"/>
              <a:gd name="T24" fmla="*/ 303 w 303"/>
              <a:gd name="T25" fmla="*/ 157 h 292"/>
              <a:gd name="T26" fmla="*/ 293 w 303"/>
              <a:gd name="T27" fmla="*/ 210 h 292"/>
              <a:gd name="T28" fmla="*/ 263 w 303"/>
              <a:gd name="T29" fmla="*/ 253 h 292"/>
              <a:gd name="T30" fmla="*/ 167 w 303"/>
              <a:gd name="T31" fmla="*/ 157 h 292"/>
              <a:gd name="T32" fmla="*/ 292 w 303"/>
              <a:gd name="T33" fmla="*/ 135 h 292"/>
              <a:gd name="T34" fmla="*/ 157 w 303"/>
              <a:gd name="T35" fmla="*/ 135 h 292"/>
              <a:gd name="T36" fmla="*/ 157 w 303"/>
              <a:gd name="T37" fmla="*/ 0 h 292"/>
              <a:gd name="T38" fmla="*/ 225 w 303"/>
              <a:gd name="T39" fmla="*/ 18 h 292"/>
              <a:gd name="T40" fmla="*/ 274 w 303"/>
              <a:gd name="T41" fmla="*/ 67 h 292"/>
              <a:gd name="T42" fmla="*/ 292 w 303"/>
              <a:gd name="T43" fmla="*/ 135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3" h="292">
                <a:moveTo>
                  <a:pt x="135" y="156"/>
                </a:moveTo>
                <a:cubicBezTo>
                  <a:pt x="230" y="252"/>
                  <a:pt x="230" y="252"/>
                  <a:pt x="230" y="252"/>
                </a:cubicBezTo>
                <a:cubicBezTo>
                  <a:pt x="218" y="265"/>
                  <a:pt x="204" y="275"/>
                  <a:pt x="187" y="282"/>
                </a:cubicBezTo>
                <a:cubicBezTo>
                  <a:pt x="170" y="289"/>
                  <a:pt x="153" y="292"/>
                  <a:pt x="135" y="292"/>
                </a:cubicBezTo>
                <a:cubicBezTo>
                  <a:pt x="110" y="292"/>
                  <a:pt x="88" y="286"/>
                  <a:pt x="67" y="274"/>
                </a:cubicBezTo>
                <a:cubicBezTo>
                  <a:pt x="46" y="262"/>
                  <a:pt x="30" y="246"/>
                  <a:pt x="18" y="225"/>
                </a:cubicBezTo>
                <a:cubicBezTo>
                  <a:pt x="6" y="204"/>
                  <a:pt x="0" y="182"/>
                  <a:pt x="0" y="157"/>
                </a:cubicBezTo>
                <a:cubicBezTo>
                  <a:pt x="0" y="133"/>
                  <a:pt x="6" y="110"/>
                  <a:pt x="18" y="90"/>
                </a:cubicBezTo>
                <a:cubicBezTo>
                  <a:pt x="30" y="69"/>
                  <a:pt x="46" y="53"/>
                  <a:pt x="67" y="41"/>
                </a:cubicBezTo>
                <a:cubicBezTo>
                  <a:pt x="88" y="29"/>
                  <a:pt x="110" y="23"/>
                  <a:pt x="135" y="23"/>
                </a:cubicBezTo>
                <a:lnTo>
                  <a:pt x="135" y="156"/>
                </a:lnTo>
                <a:close/>
                <a:moveTo>
                  <a:pt x="167" y="157"/>
                </a:moveTo>
                <a:cubicBezTo>
                  <a:pt x="303" y="157"/>
                  <a:pt x="303" y="157"/>
                  <a:pt x="303" y="157"/>
                </a:cubicBezTo>
                <a:cubicBezTo>
                  <a:pt x="303" y="176"/>
                  <a:pt x="300" y="193"/>
                  <a:pt x="293" y="210"/>
                </a:cubicBezTo>
                <a:cubicBezTo>
                  <a:pt x="286" y="226"/>
                  <a:pt x="276" y="241"/>
                  <a:pt x="263" y="253"/>
                </a:cubicBezTo>
                <a:lnTo>
                  <a:pt x="167" y="157"/>
                </a:lnTo>
                <a:close/>
                <a:moveTo>
                  <a:pt x="292" y="135"/>
                </a:moveTo>
                <a:cubicBezTo>
                  <a:pt x="157" y="135"/>
                  <a:pt x="157" y="135"/>
                  <a:pt x="157" y="135"/>
                </a:cubicBezTo>
                <a:cubicBezTo>
                  <a:pt x="157" y="0"/>
                  <a:pt x="157" y="0"/>
                  <a:pt x="157" y="0"/>
                </a:cubicBezTo>
                <a:cubicBezTo>
                  <a:pt x="182" y="0"/>
                  <a:pt x="204" y="6"/>
                  <a:pt x="225" y="18"/>
                </a:cubicBezTo>
                <a:cubicBezTo>
                  <a:pt x="245" y="30"/>
                  <a:pt x="262" y="47"/>
                  <a:pt x="274" y="67"/>
                </a:cubicBezTo>
                <a:cubicBezTo>
                  <a:pt x="286" y="88"/>
                  <a:pt x="292" y="110"/>
                  <a:pt x="292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14"/>
          <p:cNvSpPr>
            <a:spLocks noEditPoints="1"/>
          </p:cNvSpPr>
          <p:nvPr/>
        </p:nvSpPr>
        <p:spPr bwMode="auto">
          <a:xfrm>
            <a:off x="5546726" y="1577838"/>
            <a:ext cx="290513" cy="290513"/>
          </a:xfrm>
          <a:custGeom>
            <a:avLst/>
            <a:gdLst>
              <a:gd name="T0" fmla="*/ 183 w 269"/>
              <a:gd name="T1" fmla="*/ 157 h 270"/>
              <a:gd name="T2" fmla="*/ 177 w 269"/>
              <a:gd name="T3" fmla="*/ 176 h 270"/>
              <a:gd name="T4" fmla="*/ 161 w 269"/>
              <a:gd name="T5" fmla="*/ 184 h 270"/>
              <a:gd name="T6" fmla="*/ 149 w 269"/>
              <a:gd name="T7" fmla="*/ 181 h 270"/>
              <a:gd name="T8" fmla="*/ 149 w 269"/>
              <a:gd name="T9" fmla="*/ 133 h 270"/>
              <a:gd name="T10" fmla="*/ 161 w 269"/>
              <a:gd name="T11" fmla="*/ 130 h 270"/>
              <a:gd name="T12" fmla="*/ 177 w 269"/>
              <a:gd name="T13" fmla="*/ 138 h 270"/>
              <a:gd name="T14" fmla="*/ 183 w 269"/>
              <a:gd name="T15" fmla="*/ 157 h 270"/>
              <a:gd name="T16" fmla="*/ 123 w 269"/>
              <a:gd name="T17" fmla="*/ 82 h 270"/>
              <a:gd name="T18" fmla="*/ 117 w 269"/>
              <a:gd name="T19" fmla="*/ 101 h 270"/>
              <a:gd name="T20" fmla="*/ 101 w 269"/>
              <a:gd name="T21" fmla="*/ 109 h 270"/>
              <a:gd name="T22" fmla="*/ 88 w 269"/>
              <a:gd name="T23" fmla="*/ 106 h 270"/>
              <a:gd name="T24" fmla="*/ 88 w 269"/>
              <a:gd name="T25" fmla="*/ 58 h 270"/>
              <a:gd name="T26" fmla="*/ 101 w 269"/>
              <a:gd name="T27" fmla="*/ 55 h 270"/>
              <a:gd name="T28" fmla="*/ 117 w 269"/>
              <a:gd name="T29" fmla="*/ 63 h 270"/>
              <a:gd name="T30" fmla="*/ 123 w 269"/>
              <a:gd name="T31" fmla="*/ 82 h 270"/>
              <a:gd name="T32" fmla="*/ 222 w 269"/>
              <a:gd name="T33" fmla="*/ 157 h 270"/>
              <a:gd name="T34" fmla="*/ 206 w 269"/>
              <a:gd name="T35" fmla="*/ 117 h 270"/>
              <a:gd name="T36" fmla="*/ 169 w 269"/>
              <a:gd name="T37" fmla="*/ 101 h 270"/>
              <a:gd name="T38" fmla="*/ 162 w 269"/>
              <a:gd name="T39" fmla="*/ 101 h 270"/>
              <a:gd name="T40" fmla="*/ 149 w 269"/>
              <a:gd name="T41" fmla="*/ 125 h 270"/>
              <a:gd name="T42" fmla="*/ 111 w 269"/>
              <a:gd name="T43" fmla="*/ 143 h 270"/>
              <a:gd name="T44" fmla="*/ 111 w 269"/>
              <a:gd name="T45" fmla="*/ 254 h 270"/>
              <a:gd name="T46" fmla="*/ 149 w 269"/>
              <a:gd name="T47" fmla="*/ 247 h 270"/>
              <a:gd name="T48" fmla="*/ 149 w 269"/>
              <a:gd name="T49" fmla="*/ 211 h 270"/>
              <a:gd name="T50" fmla="*/ 169 w 269"/>
              <a:gd name="T51" fmla="*/ 214 h 270"/>
              <a:gd name="T52" fmla="*/ 206 w 269"/>
              <a:gd name="T53" fmla="*/ 198 h 270"/>
              <a:gd name="T54" fmla="*/ 222 w 269"/>
              <a:gd name="T55" fmla="*/ 157 h 270"/>
              <a:gd name="T56" fmla="*/ 162 w 269"/>
              <a:gd name="T57" fmla="*/ 83 h 270"/>
              <a:gd name="T58" fmla="*/ 146 w 269"/>
              <a:gd name="T59" fmla="*/ 42 h 270"/>
              <a:gd name="T60" fmla="*/ 109 w 269"/>
              <a:gd name="T61" fmla="*/ 26 h 270"/>
              <a:gd name="T62" fmla="*/ 84 w 269"/>
              <a:gd name="T63" fmla="*/ 32 h 270"/>
              <a:gd name="T64" fmla="*/ 51 w 269"/>
              <a:gd name="T65" fmla="*/ 32 h 270"/>
              <a:gd name="T66" fmla="*/ 51 w 269"/>
              <a:gd name="T67" fmla="*/ 179 h 270"/>
              <a:gd name="T68" fmla="*/ 88 w 269"/>
              <a:gd name="T69" fmla="*/ 172 h 270"/>
              <a:gd name="T70" fmla="*/ 88 w 269"/>
              <a:gd name="T71" fmla="*/ 136 h 270"/>
              <a:gd name="T72" fmla="*/ 109 w 269"/>
              <a:gd name="T73" fmla="*/ 139 h 270"/>
              <a:gd name="T74" fmla="*/ 146 w 269"/>
              <a:gd name="T75" fmla="*/ 123 h 270"/>
              <a:gd name="T76" fmla="*/ 162 w 269"/>
              <a:gd name="T77" fmla="*/ 83 h 270"/>
              <a:gd name="T78" fmla="*/ 269 w 269"/>
              <a:gd name="T79" fmla="*/ 51 h 270"/>
              <a:gd name="T80" fmla="*/ 269 w 269"/>
              <a:gd name="T81" fmla="*/ 219 h 270"/>
              <a:gd name="T82" fmla="*/ 255 w 269"/>
              <a:gd name="T83" fmla="*/ 255 h 270"/>
              <a:gd name="T84" fmla="*/ 219 w 269"/>
              <a:gd name="T85" fmla="*/ 270 h 270"/>
              <a:gd name="T86" fmla="*/ 50 w 269"/>
              <a:gd name="T87" fmla="*/ 270 h 270"/>
              <a:gd name="T88" fmla="*/ 15 w 269"/>
              <a:gd name="T89" fmla="*/ 255 h 270"/>
              <a:gd name="T90" fmla="*/ 0 w 269"/>
              <a:gd name="T91" fmla="*/ 219 h 270"/>
              <a:gd name="T92" fmla="*/ 0 w 269"/>
              <a:gd name="T93" fmla="*/ 51 h 270"/>
              <a:gd name="T94" fmla="*/ 15 w 269"/>
              <a:gd name="T95" fmla="*/ 15 h 270"/>
              <a:gd name="T96" fmla="*/ 50 w 269"/>
              <a:gd name="T97" fmla="*/ 0 h 270"/>
              <a:gd name="T98" fmla="*/ 219 w 269"/>
              <a:gd name="T99" fmla="*/ 0 h 270"/>
              <a:gd name="T100" fmla="*/ 255 w 269"/>
              <a:gd name="T101" fmla="*/ 15 h 270"/>
              <a:gd name="T102" fmla="*/ 269 w 269"/>
              <a:gd name="T103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9" h="270">
                <a:moveTo>
                  <a:pt x="183" y="157"/>
                </a:moveTo>
                <a:cubicBezTo>
                  <a:pt x="183" y="164"/>
                  <a:pt x="181" y="171"/>
                  <a:pt x="177" y="176"/>
                </a:cubicBezTo>
                <a:cubicBezTo>
                  <a:pt x="172" y="181"/>
                  <a:pt x="167" y="184"/>
                  <a:pt x="161" y="184"/>
                </a:cubicBezTo>
                <a:cubicBezTo>
                  <a:pt x="156" y="184"/>
                  <a:pt x="152" y="183"/>
                  <a:pt x="149" y="181"/>
                </a:cubicBezTo>
                <a:cubicBezTo>
                  <a:pt x="149" y="133"/>
                  <a:pt x="149" y="133"/>
                  <a:pt x="149" y="133"/>
                </a:cubicBezTo>
                <a:cubicBezTo>
                  <a:pt x="152" y="131"/>
                  <a:pt x="156" y="130"/>
                  <a:pt x="161" y="130"/>
                </a:cubicBezTo>
                <a:cubicBezTo>
                  <a:pt x="167" y="130"/>
                  <a:pt x="172" y="132"/>
                  <a:pt x="177" y="138"/>
                </a:cubicBezTo>
                <a:cubicBezTo>
                  <a:pt x="181" y="143"/>
                  <a:pt x="183" y="149"/>
                  <a:pt x="183" y="157"/>
                </a:cubicBezTo>
                <a:close/>
                <a:moveTo>
                  <a:pt x="123" y="82"/>
                </a:moveTo>
                <a:cubicBezTo>
                  <a:pt x="123" y="89"/>
                  <a:pt x="121" y="96"/>
                  <a:pt x="117" y="101"/>
                </a:cubicBezTo>
                <a:cubicBezTo>
                  <a:pt x="112" y="106"/>
                  <a:pt x="107" y="109"/>
                  <a:pt x="101" y="109"/>
                </a:cubicBezTo>
                <a:cubicBezTo>
                  <a:pt x="96" y="109"/>
                  <a:pt x="91" y="108"/>
                  <a:pt x="88" y="106"/>
                </a:cubicBezTo>
                <a:cubicBezTo>
                  <a:pt x="88" y="58"/>
                  <a:pt x="88" y="58"/>
                  <a:pt x="88" y="58"/>
                </a:cubicBezTo>
                <a:cubicBezTo>
                  <a:pt x="92" y="56"/>
                  <a:pt x="96" y="55"/>
                  <a:pt x="101" y="55"/>
                </a:cubicBezTo>
                <a:cubicBezTo>
                  <a:pt x="107" y="55"/>
                  <a:pt x="112" y="57"/>
                  <a:pt x="117" y="63"/>
                </a:cubicBezTo>
                <a:cubicBezTo>
                  <a:pt x="121" y="68"/>
                  <a:pt x="123" y="74"/>
                  <a:pt x="123" y="82"/>
                </a:cubicBezTo>
                <a:close/>
                <a:moveTo>
                  <a:pt x="222" y="157"/>
                </a:moveTo>
                <a:cubicBezTo>
                  <a:pt x="222" y="142"/>
                  <a:pt x="217" y="128"/>
                  <a:pt x="206" y="117"/>
                </a:cubicBezTo>
                <a:cubicBezTo>
                  <a:pt x="196" y="106"/>
                  <a:pt x="184" y="101"/>
                  <a:pt x="169" y="101"/>
                </a:cubicBezTo>
                <a:cubicBezTo>
                  <a:pt x="167" y="101"/>
                  <a:pt x="164" y="101"/>
                  <a:pt x="162" y="101"/>
                </a:cubicBezTo>
                <a:cubicBezTo>
                  <a:pt x="160" y="110"/>
                  <a:pt x="155" y="118"/>
                  <a:pt x="149" y="125"/>
                </a:cubicBezTo>
                <a:cubicBezTo>
                  <a:pt x="138" y="136"/>
                  <a:pt x="126" y="142"/>
                  <a:pt x="111" y="143"/>
                </a:cubicBezTo>
                <a:cubicBezTo>
                  <a:pt x="111" y="254"/>
                  <a:pt x="111" y="254"/>
                  <a:pt x="111" y="254"/>
                </a:cubicBezTo>
                <a:cubicBezTo>
                  <a:pt x="149" y="247"/>
                  <a:pt x="149" y="247"/>
                  <a:pt x="149" y="247"/>
                </a:cubicBezTo>
                <a:cubicBezTo>
                  <a:pt x="149" y="211"/>
                  <a:pt x="149" y="211"/>
                  <a:pt x="149" y="211"/>
                </a:cubicBezTo>
                <a:cubicBezTo>
                  <a:pt x="154" y="213"/>
                  <a:pt x="161" y="214"/>
                  <a:pt x="169" y="214"/>
                </a:cubicBezTo>
                <a:cubicBezTo>
                  <a:pt x="184" y="214"/>
                  <a:pt x="196" y="209"/>
                  <a:pt x="206" y="198"/>
                </a:cubicBezTo>
                <a:cubicBezTo>
                  <a:pt x="217" y="187"/>
                  <a:pt x="222" y="173"/>
                  <a:pt x="222" y="157"/>
                </a:cubicBezTo>
                <a:close/>
                <a:moveTo>
                  <a:pt x="162" y="83"/>
                </a:moveTo>
                <a:cubicBezTo>
                  <a:pt x="162" y="67"/>
                  <a:pt x="156" y="53"/>
                  <a:pt x="146" y="42"/>
                </a:cubicBezTo>
                <a:cubicBezTo>
                  <a:pt x="136" y="31"/>
                  <a:pt x="123" y="26"/>
                  <a:pt x="109" y="26"/>
                </a:cubicBezTo>
                <a:cubicBezTo>
                  <a:pt x="100" y="26"/>
                  <a:pt x="92" y="28"/>
                  <a:pt x="84" y="32"/>
                </a:cubicBezTo>
                <a:cubicBezTo>
                  <a:pt x="51" y="32"/>
                  <a:pt x="51" y="32"/>
                  <a:pt x="51" y="32"/>
                </a:cubicBezTo>
                <a:cubicBezTo>
                  <a:pt x="51" y="179"/>
                  <a:pt x="51" y="179"/>
                  <a:pt x="51" y="179"/>
                </a:cubicBezTo>
                <a:cubicBezTo>
                  <a:pt x="88" y="172"/>
                  <a:pt x="88" y="172"/>
                  <a:pt x="88" y="172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95" y="138"/>
                  <a:pt x="102" y="139"/>
                  <a:pt x="109" y="139"/>
                </a:cubicBezTo>
                <a:cubicBezTo>
                  <a:pt x="123" y="139"/>
                  <a:pt x="136" y="134"/>
                  <a:pt x="146" y="123"/>
                </a:cubicBezTo>
                <a:cubicBezTo>
                  <a:pt x="156" y="112"/>
                  <a:pt x="162" y="98"/>
                  <a:pt x="162" y="83"/>
                </a:cubicBezTo>
                <a:close/>
                <a:moveTo>
                  <a:pt x="269" y="51"/>
                </a:moveTo>
                <a:cubicBezTo>
                  <a:pt x="269" y="219"/>
                  <a:pt x="269" y="219"/>
                  <a:pt x="269" y="219"/>
                </a:cubicBezTo>
                <a:cubicBezTo>
                  <a:pt x="269" y="233"/>
                  <a:pt x="265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5" y="265"/>
                  <a:pt x="15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69" y="37"/>
                  <a:pt x="269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15"/>
          <p:cNvSpPr>
            <a:spLocks noEditPoints="1"/>
          </p:cNvSpPr>
          <p:nvPr/>
        </p:nvSpPr>
        <p:spPr bwMode="auto">
          <a:xfrm>
            <a:off x="5937251" y="1554025"/>
            <a:ext cx="371475" cy="338138"/>
          </a:xfrm>
          <a:custGeom>
            <a:avLst/>
            <a:gdLst>
              <a:gd name="T0" fmla="*/ 271 w 344"/>
              <a:gd name="T1" fmla="*/ 193 h 313"/>
              <a:gd name="T2" fmla="*/ 326 w 344"/>
              <a:gd name="T3" fmla="*/ 267 h 313"/>
              <a:gd name="T4" fmla="*/ 280 w 344"/>
              <a:gd name="T5" fmla="*/ 311 h 313"/>
              <a:gd name="T6" fmla="*/ 246 w 344"/>
              <a:gd name="T7" fmla="*/ 201 h 313"/>
              <a:gd name="T8" fmla="*/ 209 w 344"/>
              <a:gd name="T9" fmla="*/ 172 h 313"/>
              <a:gd name="T10" fmla="*/ 224 w 344"/>
              <a:gd name="T11" fmla="*/ 185 h 313"/>
              <a:gd name="T12" fmla="*/ 232 w 344"/>
              <a:gd name="T13" fmla="*/ 203 h 313"/>
              <a:gd name="T14" fmla="*/ 231 w 344"/>
              <a:gd name="T15" fmla="*/ 235 h 313"/>
              <a:gd name="T16" fmla="*/ 192 w 344"/>
              <a:gd name="T17" fmla="*/ 258 h 313"/>
              <a:gd name="T18" fmla="*/ 185 w 344"/>
              <a:gd name="T19" fmla="*/ 224 h 313"/>
              <a:gd name="T20" fmla="*/ 173 w 344"/>
              <a:gd name="T21" fmla="*/ 226 h 313"/>
              <a:gd name="T22" fmla="*/ 102 w 344"/>
              <a:gd name="T23" fmla="*/ 182 h 313"/>
              <a:gd name="T24" fmla="*/ 0 w 344"/>
              <a:gd name="T25" fmla="*/ 189 h 313"/>
              <a:gd name="T26" fmla="*/ 89 w 344"/>
              <a:gd name="T27" fmla="*/ 159 h 313"/>
              <a:gd name="T28" fmla="*/ 101 w 344"/>
              <a:gd name="T29" fmla="*/ 152 h 313"/>
              <a:gd name="T30" fmla="*/ 115 w 344"/>
              <a:gd name="T31" fmla="*/ 152 h 313"/>
              <a:gd name="T32" fmla="*/ 156 w 344"/>
              <a:gd name="T33" fmla="*/ 158 h 313"/>
              <a:gd name="T34" fmla="*/ 118 w 344"/>
              <a:gd name="T35" fmla="*/ 175 h 313"/>
              <a:gd name="T36" fmla="*/ 184 w 344"/>
              <a:gd name="T37" fmla="*/ 175 h 313"/>
              <a:gd name="T38" fmla="*/ 158 w 344"/>
              <a:gd name="T39" fmla="*/ 154 h 313"/>
              <a:gd name="T40" fmla="*/ 155 w 344"/>
              <a:gd name="T41" fmla="*/ 114 h 313"/>
              <a:gd name="T42" fmla="*/ 206 w 344"/>
              <a:gd name="T43" fmla="*/ 115 h 313"/>
              <a:gd name="T44" fmla="*/ 220 w 344"/>
              <a:gd name="T45" fmla="*/ 145 h 313"/>
              <a:gd name="T46" fmla="*/ 210 w 344"/>
              <a:gd name="T47" fmla="*/ 155 h 313"/>
              <a:gd name="T48" fmla="*/ 216 w 344"/>
              <a:gd name="T49" fmla="*/ 119 h 313"/>
              <a:gd name="T50" fmla="*/ 208 w 344"/>
              <a:gd name="T51" fmla="*/ 111 h 313"/>
              <a:gd name="T52" fmla="*/ 202 w 344"/>
              <a:gd name="T53" fmla="*/ 107 h 313"/>
              <a:gd name="T54" fmla="*/ 144 w 344"/>
              <a:gd name="T55" fmla="*/ 114 h 313"/>
              <a:gd name="T56" fmla="*/ 179 w 344"/>
              <a:gd name="T57" fmla="*/ 88 h 313"/>
              <a:gd name="T58" fmla="*/ 206 w 344"/>
              <a:gd name="T59" fmla="*/ 81 h 313"/>
              <a:gd name="T60" fmla="*/ 219 w 344"/>
              <a:gd name="T61" fmla="*/ 97 h 313"/>
              <a:gd name="T62" fmla="*/ 306 w 344"/>
              <a:gd name="T63" fmla="*/ 45 h 313"/>
              <a:gd name="T64" fmla="*/ 324 w 344"/>
              <a:gd name="T65" fmla="*/ 20 h 313"/>
              <a:gd name="T66" fmla="*/ 327 w 344"/>
              <a:gd name="T67" fmla="*/ 25 h 313"/>
              <a:gd name="T68" fmla="*/ 221 w 344"/>
              <a:gd name="T69" fmla="*/ 100 h 313"/>
              <a:gd name="T70" fmla="*/ 218 w 344"/>
              <a:gd name="T71" fmla="*/ 122 h 313"/>
              <a:gd name="T72" fmla="*/ 232 w 344"/>
              <a:gd name="T73" fmla="*/ 274 h 313"/>
              <a:gd name="T74" fmla="*/ 248 w 344"/>
              <a:gd name="T75" fmla="*/ 305 h 313"/>
              <a:gd name="T76" fmla="*/ 137 w 344"/>
              <a:gd name="T77" fmla="*/ 170 h 313"/>
              <a:gd name="T78" fmla="*/ 137 w 344"/>
              <a:gd name="T79" fmla="*/ 170 h 313"/>
              <a:gd name="T80" fmla="*/ 215 w 344"/>
              <a:gd name="T81" fmla="*/ 268 h 313"/>
              <a:gd name="T82" fmla="*/ 189 w 344"/>
              <a:gd name="T83" fmla="*/ 264 h 313"/>
              <a:gd name="T84" fmla="*/ 225 w 344"/>
              <a:gd name="T85" fmla="*/ 260 h 313"/>
              <a:gd name="T86" fmla="*/ 133 w 344"/>
              <a:gd name="T87" fmla="*/ 149 h 313"/>
              <a:gd name="T88" fmla="*/ 185 w 344"/>
              <a:gd name="T89" fmla="*/ 261 h 313"/>
              <a:gd name="T90" fmla="*/ 335 w 344"/>
              <a:gd name="T91" fmla="*/ 0 h 313"/>
              <a:gd name="T92" fmla="*/ 335 w 344"/>
              <a:gd name="T93" fmla="*/ 1 h 313"/>
              <a:gd name="T94" fmla="*/ 335 w 344"/>
              <a:gd name="T95" fmla="*/ 0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4" h="313">
                <a:moveTo>
                  <a:pt x="207" y="163"/>
                </a:moveTo>
                <a:cubicBezTo>
                  <a:pt x="216" y="162"/>
                  <a:pt x="225" y="164"/>
                  <a:pt x="233" y="166"/>
                </a:cubicBezTo>
                <a:cubicBezTo>
                  <a:pt x="241" y="169"/>
                  <a:pt x="248" y="173"/>
                  <a:pt x="253" y="177"/>
                </a:cubicBezTo>
                <a:cubicBezTo>
                  <a:pt x="259" y="181"/>
                  <a:pt x="265" y="186"/>
                  <a:pt x="271" y="193"/>
                </a:cubicBezTo>
                <a:cubicBezTo>
                  <a:pt x="277" y="200"/>
                  <a:pt x="282" y="207"/>
                  <a:pt x="286" y="212"/>
                </a:cubicBezTo>
                <a:cubicBezTo>
                  <a:pt x="290" y="218"/>
                  <a:pt x="294" y="225"/>
                  <a:pt x="299" y="233"/>
                </a:cubicBezTo>
                <a:cubicBezTo>
                  <a:pt x="303" y="240"/>
                  <a:pt x="308" y="246"/>
                  <a:pt x="313" y="253"/>
                </a:cubicBezTo>
                <a:cubicBezTo>
                  <a:pt x="318" y="259"/>
                  <a:pt x="323" y="263"/>
                  <a:pt x="326" y="267"/>
                </a:cubicBezTo>
                <a:cubicBezTo>
                  <a:pt x="330" y="270"/>
                  <a:pt x="335" y="275"/>
                  <a:pt x="344" y="282"/>
                </a:cubicBezTo>
                <a:cubicBezTo>
                  <a:pt x="338" y="286"/>
                  <a:pt x="332" y="289"/>
                  <a:pt x="324" y="292"/>
                </a:cubicBezTo>
                <a:cubicBezTo>
                  <a:pt x="317" y="295"/>
                  <a:pt x="309" y="299"/>
                  <a:pt x="300" y="303"/>
                </a:cubicBezTo>
                <a:cubicBezTo>
                  <a:pt x="291" y="306"/>
                  <a:pt x="284" y="309"/>
                  <a:pt x="280" y="311"/>
                </a:cubicBezTo>
                <a:cubicBezTo>
                  <a:pt x="275" y="307"/>
                  <a:pt x="271" y="300"/>
                  <a:pt x="267" y="291"/>
                </a:cubicBezTo>
                <a:cubicBezTo>
                  <a:pt x="264" y="282"/>
                  <a:pt x="261" y="272"/>
                  <a:pt x="259" y="262"/>
                </a:cubicBezTo>
                <a:cubicBezTo>
                  <a:pt x="258" y="252"/>
                  <a:pt x="256" y="241"/>
                  <a:pt x="254" y="230"/>
                </a:cubicBezTo>
                <a:cubicBezTo>
                  <a:pt x="251" y="219"/>
                  <a:pt x="249" y="209"/>
                  <a:pt x="246" y="201"/>
                </a:cubicBezTo>
                <a:cubicBezTo>
                  <a:pt x="244" y="192"/>
                  <a:pt x="239" y="185"/>
                  <a:pt x="234" y="179"/>
                </a:cubicBezTo>
                <a:cubicBezTo>
                  <a:pt x="228" y="173"/>
                  <a:pt x="221" y="171"/>
                  <a:pt x="212" y="171"/>
                </a:cubicBezTo>
                <a:cubicBezTo>
                  <a:pt x="210" y="171"/>
                  <a:pt x="210" y="171"/>
                  <a:pt x="210" y="171"/>
                </a:cubicBezTo>
                <a:cubicBezTo>
                  <a:pt x="209" y="172"/>
                  <a:pt x="209" y="172"/>
                  <a:pt x="209" y="172"/>
                </a:cubicBezTo>
                <a:cubicBezTo>
                  <a:pt x="210" y="172"/>
                  <a:pt x="210" y="173"/>
                  <a:pt x="211" y="174"/>
                </a:cubicBezTo>
                <a:cubicBezTo>
                  <a:pt x="212" y="175"/>
                  <a:pt x="214" y="176"/>
                  <a:pt x="216" y="178"/>
                </a:cubicBezTo>
                <a:cubicBezTo>
                  <a:pt x="219" y="180"/>
                  <a:pt x="220" y="182"/>
                  <a:pt x="221" y="182"/>
                </a:cubicBezTo>
                <a:cubicBezTo>
                  <a:pt x="221" y="182"/>
                  <a:pt x="222" y="183"/>
                  <a:pt x="224" y="185"/>
                </a:cubicBezTo>
                <a:cubicBezTo>
                  <a:pt x="226" y="187"/>
                  <a:pt x="227" y="188"/>
                  <a:pt x="227" y="189"/>
                </a:cubicBezTo>
                <a:cubicBezTo>
                  <a:pt x="228" y="189"/>
                  <a:pt x="228" y="191"/>
                  <a:pt x="229" y="192"/>
                </a:cubicBezTo>
                <a:cubicBezTo>
                  <a:pt x="230" y="194"/>
                  <a:pt x="231" y="196"/>
                  <a:pt x="231" y="197"/>
                </a:cubicBezTo>
                <a:cubicBezTo>
                  <a:pt x="231" y="199"/>
                  <a:pt x="232" y="201"/>
                  <a:pt x="232" y="203"/>
                </a:cubicBezTo>
                <a:cubicBezTo>
                  <a:pt x="232" y="205"/>
                  <a:pt x="233" y="207"/>
                  <a:pt x="233" y="210"/>
                </a:cubicBezTo>
                <a:cubicBezTo>
                  <a:pt x="233" y="216"/>
                  <a:pt x="233" y="216"/>
                  <a:pt x="233" y="216"/>
                </a:cubicBezTo>
                <a:cubicBezTo>
                  <a:pt x="233" y="219"/>
                  <a:pt x="233" y="222"/>
                  <a:pt x="232" y="226"/>
                </a:cubicBezTo>
                <a:cubicBezTo>
                  <a:pt x="232" y="229"/>
                  <a:pt x="232" y="232"/>
                  <a:pt x="231" y="235"/>
                </a:cubicBezTo>
                <a:cubicBezTo>
                  <a:pt x="231" y="237"/>
                  <a:pt x="230" y="241"/>
                  <a:pt x="229" y="245"/>
                </a:cubicBezTo>
                <a:cubicBezTo>
                  <a:pt x="228" y="250"/>
                  <a:pt x="227" y="253"/>
                  <a:pt x="227" y="254"/>
                </a:cubicBezTo>
                <a:cubicBezTo>
                  <a:pt x="223" y="254"/>
                  <a:pt x="217" y="255"/>
                  <a:pt x="209" y="256"/>
                </a:cubicBezTo>
                <a:cubicBezTo>
                  <a:pt x="201" y="257"/>
                  <a:pt x="196" y="258"/>
                  <a:pt x="192" y="258"/>
                </a:cubicBezTo>
                <a:cubicBezTo>
                  <a:pt x="187" y="258"/>
                  <a:pt x="183" y="257"/>
                  <a:pt x="179" y="256"/>
                </a:cubicBezTo>
                <a:cubicBezTo>
                  <a:pt x="179" y="254"/>
                  <a:pt x="179" y="252"/>
                  <a:pt x="179" y="248"/>
                </a:cubicBezTo>
                <a:cubicBezTo>
                  <a:pt x="179" y="239"/>
                  <a:pt x="179" y="234"/>
                  <a:pt x="180" y="231"/>
                </a:cubicBezTo>
                <a:cubicBezTo>
                  <a:pt x="180" y="230"/>
                  <a:pt x="182" y="227"/>
                  <a:pt x="185" y="224"/>
                </a:cubicBezTo>
                <a:cubicBezTo>
                  <a:pt x="188" y="220"/>
                  <a:pt x="192" y="217"/>
                  <a:pt x="195" y="213"/>
                </a:cubicBezTo>
                <a:cubicBezTo>
                  <a:pt x="198" y="210"/>
                  <a:pt x="200" y="207"/>
                  <a:pt x="200" y="204"/>
                </a:cubicBezTo>
                <a:cubicBezTo>
                  <a:pt x="197" y="204"/>
                  <a:pt x="194" y="206"/>
                  <a:pt x="192" y="209"/>
                </a:cubicBezTo>
                <a:cubicBezTo>
                  <a:pt x="188" y="215"/>
                  <a:pt x="181" y="221"/>
                  <a:pt x="173" y="226"/>
                </a:cubicBezTo>
                <a:cubicBezTo>
                  <a:pt x="164" y="232"/>
                  <a:pt x="156" y="234"/>
                  <a:pt x="149" y="234"/>
                </a:cubicBezTo>
                <a:cubicBezTo>
                  <a:pt x="146" y="234"/>
                  <a:pt x="141" y="231"/>
                  <a:pt x="135" y="223"/>
                </a:cubicBezTo>
                <a:cubicBezTo>
                  <a:pt x="129" y="216"/>
                  <a:pt x="123" y="208"/>
                  <a:pt x="117" y="199"/>
                </a:cubicBezTo>
                <a:cubicBezTo>
                  <a:pt x="110" y="190"/>
                  <a:pt x="105" y="184"/>
                  <a:pt x="102" y="182"/>
                </a:cubicBezTo>
                <a:cubicBezTo>
                  <a:pt x="101" y="181"/>
                  <a:pt x="100" y="180"/>
                  <a:pt x="97" y="176"/>
                </a:cubicBezTo>
                <a:cubicBezTo>
                  <a:pt x="41" y="190"/>
                  <a:pt x="11" y="196"/>
                  <a:pt x="7" y="196"/>
                </a:cubicBezTo>
                <a:cubicBezTo>
                  <a:pt x="5" y="196"/>
                  <a:pt x="4" y="195"/>
                  <a:pt x="2" y="194"/>
                </a:cubicBezTo>
                <a:cubicBezTo>
                  <a:pt x="1" y="193"/>
                  <a:pt x="0" y="191"/>
                  <a:pt x="0" y="189"/>
                </a:cubicBezTo>
                <a:cubicBezTo>
                  <a:pt x="0" y="188"/>
                  <a:pt x="1" y="186"/>
                  <a:pt x="2" y="185"/>
                </a:cubicBezTo>
                <a:cubicBezTo>
                  <a:pt x="3" y="183"/>
                  <a:pt x="4" y="183"/>
                  <a:pt x="6" y="182"/>
                </a:cubicBezTo>
                <a:cubicBezTo>
                  <a:pt x="91" y="164"/>
                  <a:pt x="91" y="164"/>
                  <a:pt x="91" y="164"/>
                </a:cubicBezTo>
                <a:cubicBezTo>
                  <a:pt x="90" y="162"/>
                  <a:pt x="89" y="161"/>
                  <a:pt x="89" y="159"/>
                </a:cubicBezTo>
                <a:cubicBezTo>
                  <a:pt x="89" y="158"/>
                  <a:pt x="90" y="157"/>
                  <a:pt x="90" y="156"/>
                </a:cubicBezTo>
                <a:cubicBezTo>
                  <a:pt x="91" y="155"/>
                  <a:pt x="92" y="155"/>
                  <a:pt x="93" y="154"/>
                </a:cubicBezTo>
                <a:cubicBezTo>
                  <a:pt x="94" y="154"/>
                  <a:pt x="96" y="153"/>
                  <a:pt x="97" y="153"/>
                </a:cubicBezTo>
                <a:cubicBezTo>
                  <a:pt x="98" y="153"/>
                  <a:pt x="99" y="152"/>
                  <a:pt x="101" y="152"/>
                </a:cubicBezTo>
                <a:cubicBezTo>
                  <a:pt x="102" y="152"/>
                  <a:pt x="103" y="152"/>
                  <a:pt x="104" y="151"/>
                </a:cubicBezTo>
                <a:cubicBezTo>
                  <a:pt x="104" y="151"/>
                  <a:pt x="105" y="151"/>
                  <a:pt x="107" y="150"/>
                </a:cubicBezTo>
                <a:cubicBezTo>
                  <a:pt x="108" y="149"/>
                  <a:pt x="109" y="149"/>
                  <a:pt x="110" y="149"/>
                </a:cubicBezTo>
                <a:cubicBezTo>
                  <a:pt x="112" y="149"/>
                  <a:pt x="113" y="150"/>
                  <a:pt x="115" y="152"/>
                </a:cubicBezTo>
                <a:cubicBezTo>
                  <a:pt x="116" y="154"/>
                  <a:pt x="117" y="156"/>
                  <a:pt x="118" y="158"/>
                </a:cubicBezTo>
                <a:cubicBezTo>
                  <a:pt x="137" y="153"/>
                  <a:pt x="147" y="151"/>
                  <a:pt x="148" y="151"/>
                </a:cubicBezTo>
                <a:cubicBezTo>
                  <a:pt x="150" y="151"/>
                  <a:pt x="152" y="152"/>
                  <a:pt x="154" y="153"/>
                </a:cubicBezTo>
                <a:cubicBezTo>
                  <a:pt x="155" y="154"/>
                  <a:pt x="156" y="156"/>
                  <a:pt x="156" y="158"/>
                </a:cubicBezTo>
                <a:cubicBezTo>
                  <a:pt x="156" y="160"/>
                  <a:pt x="155" y="161"/>
                  <a:pt x="154" y="162"/>
                </a:cubicBezTo>
                <a:cubicBezTo>
                  <a:pt x="153" y="164"/>
                  <a:pt x="152" y="165"/>
                  <a:pt x="150" y="165"/>
                </a:cubicBezTo>
                <a:cubicBezTo>
                  <a:pt x="118" y="172"/>
                  <a:pt x="118" y="172"/>
                  <a:pt x="118" y="172"/>
                </a:cubicBezTo>
                <a:cubicBezTo>
                  <a:pt x="118" y="175"/>
                  <a:pt x="118" y="175"/>
                  <a:pt x="118" y="175"/>
                </a:cubicBezTo>
                <a:cubicBezTo>
                  <a:pt x="118" y="178"/>
                  <a:pt x="123" y="185"/>
                  <a:pt x="132" y="195"/>
                </a:cubicBezTo>
                <a:cubicBezTo>
                  <a:pt x="142" y="206"/>
                  <a:pt x="148" y="211"/>
                  <a:pt x="151" y="211"/>
                </a:cubicBezTo>
                <a:cubicBezTo>
                  <a:pt x="156" y="211"/>
                  <a:pt x="163" y="207"/>
                  <a:pt x="172" y="197"/>
                </a:cubicBezTo>
                <a:cubicBezTo>
                  <a:pt x="180" y="188"/>
                  <a:pt x="184" y="180"/>
                  <a:pt x="184" y="175"/>
                </a:cubicBezTo>
                <a:cubicBezTo>
                  <a:pt x="184" y="171"/>
                  <a:pt x="183" y="167"/>
                  <a:pt x="180" y="165"/>
                </a:cubicBezTo>
                <a:cubicBezTo>
                  <a:pt x="177" y="163"/>
                  <a:pt x="174" y="162"/>
                  <a:pt x="171" y="162"/>
                </a:cubicBezTo>
                <a:cubicBezTo>
                  <a:pt x="168" y="162"/>
                  <a:pt x="165" y="161"/>
                  <a:pt x="162" y="160"/>
                </a:cubicBezTo>
                <a:cubicBezTo>
                  <a:pt x="159" y="159"/>
                  <a:pt x="158" y="157"/>
                  <a:pt x="158" y="154"/>
                </a:cubicBezTo>
                <a:cubicBezTo>
                  <a:pt x="158" y="152"/>
                  <a:pt x="159" y="150"/>
                  <a:pt x="160" y="148"/>
                </a:cubicBezTo>
                <a:cubicBezTo>
                  <a:pt x="148" y="145"/>
                  <a:pt x="148" y="145"/>
                  <a:pt x="148" y="145"/>
                </a:cubicBezTo>
                <a:cubicBezTo>
                  <a:pt x="153" y="140"/>
                  <a:pt x="155" y="133"/>
                  <a:pt x="155" y="124"/>
                </a:cubicBezTo>
                <a:cubicBezTo>
                  <a:pt x="155" y="121"/>
                  <a:pt x="155" y="118"/>
                  <a:pt x="155" y="114"/>
                </a:cubicBezTo>
                <a:cubicBezTo>
                  <a:pt x="164" y="112"/>
                  <a:pt x="173" y="111"/>
                  <a:pt x="180" y="111"/>
                </a:cubicBezTo>
                <a:cubicBezTo>
                  <a:pt x="185" y="111"/>
                  <a:pt x="189" y="111"/>
                  <a:pt x="192" y="112"/>
                </a:cubicBezTo>
                <a:cubicBezTo>
                  <a:pt x="196" y="112"/>
                  <a:pt x="198" y="112"/>
                  <a:pt x="201" y="113"/>
                </a:cubicBezTo>
                <a:cubicBezTo>
                  <a:pt x="203" y="114"/>
                  <a:pt x="205" y="115"/>
                  <a:pt x="206" y="115"/>
                </a:cubicBezTo>
                <a:cubicBezTo>
                  <a:pt x="208" y="116"/>
                  <a:pt x="209" y="118"/>
                  <a:pt x="210" y="120"/>
                </a:cubicBezTo>
                <a:cubicBezTo>
                  <a:pt x="211" y="122"/>
                  <a:pt x="212" y="124"/>
                  <a:pt x="213" y="126"/>
                </a:cubicBezTo>
                <a:cubicBezTo>
                  <a:pt x="213" y="127"/>
                  <a:pt x="214" y="130"/>
                  <a:pt x="216" y="134"/>
                </a:cubicBezTo>
                <a:cubicBezTo>
                  <a:pt x="217" y="138"/>
                  <a:pt x="218" y="141"/>
                  <a:pt x="220" y="145"/>
                </a:cubicBezTo>
                <a:cubicBezTo>
                  <a:pt x="229" y="140"/>
                  <a:pt x="229" y="140"/>
                  <a:pt x="229" y="140"/>
                </a:cubicBezTo>
                <a:cubicBezTo>
                  <a:pt x="228" y="145"/>
                  <a:pt x="227" y="148"/>
                  <a:pt x="225" y="151"/>
                </a:cubicBezTo>
                <a:cubicBezTo>
                  <a:pt x="222" y="153"/>
                  <a:pt x="220" y="154"/>
                  <a:pt x="217" y="154"/>
                </a:cubicBezTo>
                <a:cubicBezTo>
                  <a:pt x="215" y="154"/>
                  <a:pt x="212" y="155"/>
                  <a:pt x="210" y="155"/>
                </a:cubicBezTo>
                <a:cubicBezTo>
                  <a:pt x="208" y="156"/>
                  <a:pt x="207" y="157"/>
                  <a:pt x="207" y="159"/>
                </a:cubicBezTo>
                <a:lnTo>
                  <a:pt x="207" y="163"/>
                </a:lnTo>
                <a:close/>
                <a:moveTo>
                  <a:pt x="218" y="122"/>
                </a:moveTo>
                <a:cubicBezTo>
                  <a:pt x="217" y="121"/>
                  <a:pt x="217" y="120"/>
                  <a:pt x="216" y="119"/>
                </a:cubicBezTo>
                <a:cubicBezTo>
                  <a:pt x="215" y="118"/>
                  <a:pt x="214" y="117"/>
                  <a:pt x="213" y="116"/>
                </a:cubicBezTo>
                <a:cubicBezTo>
                  <a:pt x="213" y="116"/>
                  <a:pt x="212" y="115"/>
                  <a:pt x="212" y="114"/>
                </a:cubicBezTo>
                <a:cubicBezTo>
                  <a:pt x="211" y="113"/>
                  <a:pt x="210" y="113"/>
                  <a:pt x="210" y="112"/>
                </a:cubicBezTo>
                <a:cubicBezTo>
                  <a:pt x="208" y="111"/>
                  <a:pt x="208" y="111"/>
                  <a:pt x="208" y="111"/>
                </a:cubicBezTo>
                <a:cubicBezTo>
                  <a:pt x="207" y="110"/>
                  <a:pt x="207" y="110"/>
                  <a:pt x="207" y="110"/>
                </a:cubicBezTo>
                <a:cubicBezTo>
                  <a:pt x="206" y="109"/>
                  <a:pt x="206" y="109"/>
                  <a:pt x="206" y="109"/>
                </a:cubicBezTo>
                <a:cubicBezTo>
                  <a:pt x="204" y="108"/>
                  <a:pt x="204" y="108"/>
                  <a:pt x="204" y="108"/>
                </a:cubicBezTo>
                <a:cubicBezTo>
                  <a:pt x="203" y="108"/>
                  <a:pt x="202" y="107"/>
                  <a:pt x="202" y="107"/>
                </a:cubicBezTo>
                <a:cubicBezTo>
                  <a:pt x="201" y="107"/>
                  <a:pt x="199" y="107"/>
                  <a:pt x="198" y="107"/>
                </a:cubicBezTo>
                <a:cubicBezTo>
                  <a:pt x="196" y="107"/>
                  <a:pt x="195" y="107"/>
                  <a:pt x="194" y="107"/>
                </a:cubicBezTo>
                <a:cubicBezTo>
                  <a:pt x="182" y="107"/>
                  <a:pt x="182" y="107"/>
                  <a:pt x="182" y="107"/>
                </a:cubicBezTo>
                <a:cubicBezTo>
                  <a:pt x="167" y="107"/>
                  <a:pt x="154" y="109"/>
                  <a:pt x="144" y="114"/>
                </a:cubicBezTo>
                <a:cubicBezTo>
                  <a:pt x="146" y="111"/>
                  <a:pt x="148" y="108"/>
                  <a:pt x="150" y="106"/>
                </a:cubicBezTo>
                <a:cubicBezTo>
                  <a:pt x="152" y="104"/>
                  <a:pt x="156" y="102"/>
                  <a:pt x="159" y="101"/>
                </a:cubicBezTo>
                <a:cubicBezTo>
                  <a:pt x="163" y="99"/>
                  <a:pt x="167" y="97"/>
                  <a:pt x="171" y="94"/>
                </a:cubicBezTo>
                <a:cubicBezTo>
                  <a:pt x="175" y="92"/>
                  <a:pt x="177" y="90"/>
                  <a:pt x="179" y="88"/>
                </a:cubicBezTo>
                <a:cubicBezTo>
                  <a:pt x="181" y="86"/>
                  <a:pt x="184" y="83"/>
                  <a:pt x="188" y="78"/>
                </a:cubicBezTo>
                <a:cubicBezTo>
                  <a:pt x="192" y="74"/>
                  <a:pt x="195" y="71"/>
                  <a:pt x="195" y="70"/>
                </a:cubicBezTo>
                <a:cubicBezTo>
                  <a:pt x="197" y="71"/>
                  <a:pt x="199" y="72"/>
                  <a:pt x="200" y="75"/>
                </a:cubicBezTo>
                <a:cubicBezTo>
                  <a:pt x="202" y="78"/>
                  <a:pt x="204" y="80"/>
                  <a:pt x="206" y="81"/>
                </a:cubicBezTo>
                <a:cubicBezTo>
                  <a:pt x="208" y="83"/>
                  <a:pt x="210" y="84"/>
                  <a:pt x="213" y="84"/>
                </a:cubicBezTo>
                <a:cubicBezTo>
                  <a:pt x="215" y="84"/>
                  <a:pt x="215" y="84"/>
                  <a:pt x="215" y="84"/>
                </a:cubicBezTo>
                <a:cubicBezTo>
                  <a:pt x="215" y="97"/>
                  <a:pt x="215" y="97"/>
                  <a:pt x="215" y="97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48" y="86"/>
                  <a:pt x="269" y="75"/>
                  <a:pt x="284" y="64"/>
                </a:cubicBezTo>
                <a:cubicBezTo>
                  <a:pt x="287" y="61"/>
                  <a:pt x="290" y="59"/>
                  <a:pt x="293" y="57"/>
                </a:cubicBezTo>
                <a:cubicBezTo>
                  <a:pt x="295" y="55"/>
                  <a:pt x="298" y="53"/>
                  <a:pt x="300" y="50"/>
                </a:cubicBezTo>
                <a:cubicBezTo>
                  <a:pt x="302" y="48"/>
                  <a:pt x="304" y="46"/>
                  <a:pt x="306" y="45"/>
                </a:cubicBezTo>
                <a:cubicBezTo>
                  <a:pt x="307" y="44"/>
                  <a:pt x="309" y="42"/>
                  <a:pt x="311" y="39"/>
                </a:cubicBezTo>
                <a:cubicBezTo>
                  <a:pt x="313" y="36"/>
                  <a:pt x="314" y="34"/>
                  <a:pt x="315" y="33"/>
                </a:cubicBezTo>
                <a:cubicBezTo>
                  <a:pt x="316" y="32"/>
                  <a:pt x="317" y="30"/>
                  <a:pt x="320" y="27"/>
                </a:cubicBezTo>
                <a:cubicBezTo>
                  <a:pt x="322" y="24"/>
                  <a:pt x="323" y="21"/>
                  <a:pt x="324" y="20"/>
                </a:cubicBezTo>
                <a:cubicBezTo>
                  <a:pt x="324" y="19"/>
                  <a:pt x="326" y="16"/>
                  <a:pt x="328" y="12"/>
                </a:cubicBezTo>
                <a:cubicBezTo>
                  <a:pt x="331" y="8"/>
                  <a:pt x="333" y="4"/>
                  <a:pt x="334" y="3"/>
                </a:cubicBezTo>
                <a:cubicBezTo>
                  <a:pt x="335" y="1"/>
                  <a:pt x="335" y="1"/>
                  <a:pt x="335" y="1"/>
                </a:cubicBezTo>
                <a:cubicBezTo>
                  <a:pt x="334" y="7"/>
                  <a:pt x="332" y="15"/>
                  <a:pt x="327" y="25"/>
                </a:cubicBezTo>
                <a:cubicBezTo>
                  <a:pt x="318" y="45"/>
                  <a:pt x="306" y="60"/>
                  <a:pt x="291" y="72"/>
                </a:cubicBezTo>
                <a:cubicBezTo>
                  <a:pt x="276" y="83"/>
                  <a:pt x="259" y="92"/>
                  <a:pt x="237" y="97"/>
                </a:cubicBezTo>
                <a:cubicBezTo>
                  <a:pt x="236" y="97"/>
                  <a:pt x="233" y="98"/>
                  <a:pt x="230" y="98"/>
                </a:cubicBezTo>
                <a:cubicBezTo>
                  <a:pt x="227" y="99"/>
                  <a:pt x="224" y="99"/>
                  <a:pt x="221" y="100"/>
                </a:cubicBezTo>
                <a:cubicBezTo>
                  <a:pt x="219" y="100"/>
                  <a:pt x="216" y="101"/>
                  <a:pt x="214" y="102"/>
                </a:cubicBezTo>
                <a:cubicBezTo>
                  <a:pt x="215" y="104"/>
                  <a:pt x="216" y="107"/>
                  <a:pt x="219" y="110"/>
                </a:cubicBezTo>
                <a:cubicBezTo>
                  <a:pt x="221" y="113"/>
                  <a:pt x="223" y="115"/>
                  <a:pt x="223" y="116"/>
                </a:cubicBezTo>
                <a:cubicBezTo>
                  <a:pt x="223" y="118"/>
                  <a:pt x="221" y="119"/>
                  <a:pt x="218" y="122"/>
                </a:cubicBezTo>
                <a:close/>
                <a:moveTo>
                  <a:pt x="179" y="283"/>
                </a:moveTo>
                <a:cubicBezTo>
                  <a:pt x="184" y="280"/>
                  <a:pt x="191" y="277"/>
                  <a:pt x="202" y="275"/>
                </a:cubicBezTo>
                <a:cubicBezTo>
                  <a:pt x="213" y="272"/>
                  <a:pt x="222" y="271"/>
                  <a:pt x="228" y="271"/>
                </a:cubicBezTo>
                <a:cubicBezTo>
                  <a:pt x="229" y="271"/>
                  <a:pt x="230" y="272"/>
                  <a:pt x="232" y="274"/>
                </a:cubicBezTo>
                <a:cubicBezTo>
                  <a:pt x="234" y="276"/>
                  <a:pt x="235" y="278"/>
                  <a:pt x="237" y="281"/>
                </a:cubicBezTo>
                <a:cubicBezTo>
                  <a:pt x="239" y="284"/>
                  <a:pt x="240" y="287"/>
                  <a:pt x="241" y="290"/>
                </a:cubicBezTo>
                <a:cubicBezTo>
                  <a:pt x="243" y="293"/>
                  <a:pt x="244" y="296"/>
                  <a:pt x="246" y="299"/>
                </a:cubicBezTo>
                <a:cubicBezTo>
                  <a:pt x="247" y="302"/>
                  <a:pt x="248" y="304"/>
                  <a:pt x="248" y="305"/>
                </a:cubicBezTo>
                <a:cubicBezTo>
                  <a:pt x="234" y="310"/>
                  <a:pt x="220" y="313"/>
                  <a:pt x="205" y="313"/>
                </a:cubicBezTo>
                <a:cubicBezTo>
                  <a:pt x="198" y="313"/>
                  <a:pt x="191" y="312"/>
                  <a:pt x="183" y="311"/>
                </a:cubicBezTo>
                <a:lnTo>
                  <a:pt x="179" y="283"/>
                </a:lnTo>
                <a:close/>
                <a:moveTo>
                  <a:pt x="137" y="170"/>
                </a:moveTo>
                <a:cubicBezTo>
                  <a:pt x="146" y="168"/>
                  <a:pt x="146" y="168"/>
                  <a:pt x="146" y="168"/>
                </a:cubicBezTo>
                <a:cubicBezTo>
                  <a:pt x="165" y="199"/>
                  <a:pt x="165" y="199"/>
                  <a:pt x="165" y="199"/>
                </a:cubicBezTo>
                <a:cubicBezTo>
                  <a:pt x="152" y="207"/>
                  <a:pt x="152" y="207"/>
                  <a:pt x="152" y="207"/>
                </a:cubicBezTo>
                <a:lnTo>
                  <a:pt x="137" y="170"/>
                </a:lnTo>
                <a:close/>
                <a:moveTo>
                  <a:pt x="225" y="260"/>
                </a:moveTo>
                <a:cubicBezTo>
                  <a:pt x="226" y="262"/>
                  <a:pt x="226" y="263"/>
                  <a:pt x="226" y="263"/>
                </a:cubicBezTo>
                <a:cubicBezTo>
                  <a:pt x="226" y="264"/>
                  <a:pt x="225" y="265"/>
                  <a:pt x="223" y="266"/>
                </a:cubicBezTo>
                <a:cubicBezTo>
                  <a:pt x="221" y="267"/>
                  <a:pt x="218" y="267"/>
                  <a:pt x="215" y="268"/>
                </a:cubicBezTo>
                <a:cubicBezTo>
                  <a:pt x="211" y="269"/>
                  <a:pt x="208" y="269"/>
                  <a:pt x="205" y="270"/>
                </a:cubicBezTo>
                <a:cubicBezTo>
                  <a:pt x="202" y="270"/>
                  <a:pt x="199" y="271"/>
                  <a:pt x="196" y="271"/>
                </a:cubicBezTo>
                <a:cubicBezTo>
                  <a:pt x="192" y="271"/>
                  <a:pt x="191" y="272"/>
                  <a:pt x="190" y="272"/>
                </a:cubicBezTo>
                <a:cubicBezTo>
                  <a:pt x="189" y="264"/>
                  <a:pt x="189" y="264"/>
                  <a:pt x="189" y="264"/>
                </a:cubicBezTo>
                <a:cubicBezTo>
                  <a:pt x="191" y="264"/>
                  <a:pt x="195" y="264"/>
                  <a:pt x="199" y="263"/>
                </a:cubicBezTo>
                <a:cubicBezTo>
                  <a:pt x="204" y="262"/>
                  <a:pt x="208" y="261"/>
                  <a:pt x="212" y="261"/>
                </a:cubicBezTo>
                <a:cubicBezTo>
                  <a:pt x="216" y="261"/>
                  <a:pt x="219" y="260"/>
                  <a:pt x="223" y="260"/>
                </a:cubicBezTo>
                <a:lnTo>
                  <a:pt x="225" y="260"/>
                </a:lnTo>
                <a:close/>
                <a:moveTo>
                  <a:pt x="145" y="150"/>
                </a:moveTo>
                <a:cubicBezTo>
                  <a:pt x="128" y="154"/>
                  <a:pt x="128" y="154"/>
                  <a:pt x="128" y="154"/>
                </a:cubicBezTo>
                <a:cubicBezTo>
                  <a:pt x="127" y="151"/>
                  <a:pt x="127" y="151"/>
                  <a:pt x="127" y="151"/>
                </a:cubicBezTo>
                <a:cubicBezTo>
                  <a:pt x="128" y="151"/>
                  <a:pt x="130" y="150"/>
                  <a:pt x="133" y="149"/>
                </a:cubicBezTo>
                <a:cubicBezTo>
                  <a:pt x="135" y="149"/>
                  <a:pt x="137" y="148"/>
                  <a:pt x="139" y="148"/>
                </a:cubicBezTo>
                <a:cubicBezTo>
                  <a:pt x="141" y="148"/>
                  <a:pt x="143" y="149"/>
                  <a:pt x="145" y="150"/>
                </a:cubicBezTo>
                <a:close/>
                <a:moveTo>
                  <a:pt x="179" y="261"/>
                </a:moveTo>
                <a:cubicBezTo>
                  <a:pt x="185" y="261"/>
                  <a:pt x="185" y="261"/>
                  <a:pt x="185" y="261"/>
                </a:cubicBezTo>
                <a:cubicBezTo>
                  <a:pt x="186" y="276"/>
                  <a:pt x="186" y="276"/>
                  <a:pt x="186" y="276"/>
                </a:cubicBezTo>
                <a:cubicBezTo>
                  <a:pt x="179" y="278"/>
                  <a:pt x="179" y="278"/>
                  <a:pt x="179" y="278"/>
                </a:cubicBezTo>
                <a:lnTo>
                  <a:pt x="179" y="261"/>
                </a:lnTo>
                <a:close/>
                <a:moveTo>
                  <a:pt x="335" y="0"/>
                </a:moveTo>
                <a:cubicBezTo>
                  <a:pt x="335" y="0"/>
                  <a:pt x="335" y="0"/>
                  <a:pt x="335" y="0"/>
                </a:cubicBezTo>
                <a:close/>
                <a:moveTo>
                  <a:pt x="335" y="0"/>
                </a:moveTo>
                <a:cubicBezTo>
                  <a:pt x="335" y="1"/>
                  <a:pt x="335" y="1"/>
                  <a:pt x="335" y="1"/>
                </a:cubicBezTo>
                <a:cubicBezTo>
                  <a:pt x="335" y="1"/>
                  <a:pt x="335" y="1"/>
                  <a:pt x="335" y="1"/>
                </a:cubicBezTo>
                <a:cubicBezTo>
                  <a:pt x="335" y="1"/>
                  <a:pt x="335" y="1"/>
                  <a:pt x="335" y="1"/>
                </a:cubicBezTo>
                <a:lnTo>
                  <a:pt x="335" y="0"/>
                </a:lnTo>
                <a:close/>
                <a:moveTo>
                  <a:pt x="335" y="0"/>
                </a:moveTo>
                <a:cubicBezTo>
                  <a:pt x="335" y="0"/>
                  <a:pt x="335" y="0"/>
                  <a:pt x="33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16"/>
          <p:cNvSpPr>
            <a:spLocks/>
          </p:cNvSpPr>
          <p:nvPr/>
        </p:nvSpPr>
        <p:spPr bwMode="auto">
          <a:xfrm>
            <a:off x="6407151" y="1577838"/>
            <a:ext cx="292100" cy="290513"/>
          </a:xfrm>
          <a:custGeom>
            <a:avLst/>
            <a:gdLst>
              <a:gd name="T0" fmla="*/ 270 w 270"/>
              <a:gd name="T1" fmla="*/ 135 h 270"/>
              <a:gd name="T2" fmla="*/ 252 w 270"/>
              <a:gd name="T3" fmla="*/ 203 h 270"/>
              <a:gd name="T4" fmla="*/ 203 w 270"/>
              <a:gd name="T5" fmla="*/ 252 h 270"/>
              <a:gd name="T6" fmla="*/ 135 w 270"/>
              <a:gd name="T7" fmla="*/ 270 h 270"/>
              <a:gd name="T8" fmla="*/ 97 w 270"/>
              <a:gd name="T9" fmla="*/ 264 h 270"/>
              <a:gd name="T10" fmla="*/ 110 w 270"/>
              <a:gd name="T11" fmla="*/ 236 h 270"/>
              <a:gd name="T12" fmla="*/ 120 w 270"/>
              <a:gd name="T13" fmla="*/ 199 h 270"/>
              <a:gd name="T14" fmla="*/ 133 w 270"/>
              <a:gd name="T15" fmla="*/ 210 h 270"/>
              <a:gd name="T16" fmla="*/ 153 w 270"/>
              <a:gd name="T17" fmla="*/ 215 h 270"/>
              <a:gd name="T18" fmla="*/ 191 w 270"/>
              <a:gd name="T19" fmla="*/ 203 h 270"/>
              <a:gd name="T20" fmla="*/ 216 w 270"/>
              <a:gd name="T21" fmla="*/ 170 h 270"/>
              <a:gd name="T22" fmla="*/ 226 w 270"/>
              <a:gd name="T23" fmla="*/ 123 h 270"/>
              <a:gd name="T24" fmla="*/ 215 w 270"/>
              <a:gd name="T25" fmla="*/ 85 h 270"/>
              <a:gd name="T26" fmla="*/ 185 w 270"/>
              <a:gd name="T27" fmla="*/ 57 h 270"/>
              <a:gd name="T28" fmla="*/ 140 w 270"/>
              <a:gd name="T29" fmla="*/ 46 h 270"/>
              <a:gd name="T30" fmla="*/ 106 w 270"/>
              <a:gd name="T31" fmla="*/ 51 h 270"/>
              <a:gd name="T32" fmla="*/ 78 w 270"/>
              <a:gd name="T33" fmla="*/ 64 h 270"/>
              <a:gd name="T34" fmla="*/ 59 w 270"/>
              <a:gd name="T35" fmla="*/ 84 h 270"/>
              <a:gd name="T36" fmla="*/ 48 w 270"/>
              <a:gd name="T37" fmla="*/ 106 h 270"/>
              <a:gd name="T38" fmla="*/ 44 w 270"/>
              <a:gd name="T39" fmla="*/ 130 h 270"/>
              <a:gd name="T40" fmla="*/ 51 w 270"/>
              <a:gd name="T41" fmla="*/ 162 h 270"/>
              <a:gd name="T42" fmla="*/ 71 w 270"/>
              <a:gd name="T43" fmla="*/ 182 h 270"/>
              <a:gd name="T44" fmla="*/ 78 w 270"/>
              <a:gd name="T45" fmla="*/ 178 h 270"/>
              <a:gd name="T46" fmla="*/ 79 w 270"/>
              <a:gd name="T47" fmla="*/ 173 h 270"/>
              <a:gd name="T48" fmla="*/ 81 w 270"/>
              <a:gd name="T49" fmla="*/ 167 h 270"/>
              <a:gd name="T50" fmla="*/ 79 w 270"/>
              <a:gd name="T51" fmla="*/ 160 h 270"/>
              <a:gd name="T52" fmla="*/ 70 w 270"/>
              <a:gd name="T53" fmla="*/ 133 h 270"/>
              <a:gd name="T54" fmla="*/ 88 w 270"/>
              <a:gd name="T55" fmla="*/ 88 h 270"/>
              <a:gd name="T56" fmla="*/ 136 w 270"/>
              <a:gd name="T57" fmla="*/ 69 h 270"/>
              <a:gd name="T58" fmla="*/ 178 w 270"/>
              <a:gd name="T59" fmla="*/ 83 h 270"/>
              <a:gd name="T60" fmla="*/ 193 w 270"/>
              <a:gd name="T61" fmla="*/ 120 h 270"/>
              <a:gd name="T62" fmla="*/ 181 w 270"/>
              <a:gd name="T63" fmla="*/ 171 h 270"/>
              <a:gd name="T64" fmla="*/ 150 w 270"/>
              <a:gd name="T65" fmla="*/ 192 h 270"/>
              <a:gd name="T66" fmla="*/ 132 w 270"/>
              <a:gd name="T67" fmla="*/ 184 h 270"/>
              <a:gd name="T68" fmla="*/ 128 w 270"/>
              <a:gd name="T69" fmla="*/ 166 h 270"/>
              <a:gd name="T70" fmla="*/ 133 w 270"/>
              <a:gd name="T71" fmla="*/ 150 h 270"/>
              <a:gd name="T72" fmla="*/ 138 w 270"/>
              <a:gd name="T73" fmla="*/ 132 h 270"/>
              <a:gd name="T74" fmla="*/ 140 w 270"/>
              <a:gd name="T75" fmla="*/ 118 h 270"/>
              <a:gd name="T76" fmla="*/ 136 w 270"/>
              <a:gd name="T77" fmla="*/ 104 h 270"/>
              <a:gd name="T78" fmla="*/ 122 w 270"/>
              <a:gd name="T79" fmla="*/ 98 h 270"/>
              <a:gd name="T80" fmla="*/ 104 w 270"/>
              <a:gd name="T81" fmla="*/ 108 h 270"/>
              <a:gd name="T82" fmla="*/ 96 w 270"/>
              <a:gd name="T83" fmla="*/ 133 h 270"/>
              <a:gd name="T84" fmla="*/ 101 w 270"/>
              <a:gd name="T85" fmla="*/ 154 h 270"/>
              <a:gd name="T86" fmla="*/ 83 w 270"/>
              <a:gd name="T87" fmla="*/ 228 h 270"/>
              <a:gd name="T88" fmla="*/ 81 w 270"/>
              <a:gd name="T89" fmla="*/ 259 h 270"/>
              <a:gd name="T90" fmla="*/ 22 w 270"/>
              <a:gd name="T91" fmla="*/ 209 h 270"/>
              <a:gd name="T92" fmla="*/ 0 w 270"/>
              <a:gd name="T93" fmla="*/ 135 h 270"/>
              <a:gd name="T94" fmla="*/ 18 w 270"/>
              <a:gd name="T95" fmla="*/ 68 h 270"/>
              <a:gd name="T96" fmla="*/ 67 w 270"/>
              <a:gd name="T97" fmla="*/ 18 h 270"/>
              <a:gd name="T98" fmla="*/ 135 w 270"/>
              <a:gd name="T99" fmla="*/ 0 h 270"/>
              <a:gd name="T100" fmla="*/ 203 w 270"/>
              <a:gd name="T101" fmla="*/ 18 h 270"/>
              <a:gd name="T102" fmla="*/ 252 w 270"/>
              <a:gd name="T103" fmla="*/ 68 h 270"/>
              <a:gd name="T104" fmla="*/ 270 w 270"/>
              <a:gd name="T105" fmla="*/ 13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0" h="270">
                <a:moveTo>
                  <a:pt x="270" y="135"/>
                </a:moveTo>
                <a:cubicBezTo>
                  <a:pt x="270" y="160"/>
                  <a:pt x="264" y="182"/>
                  <a:pt x="252" y="203"/>
                </a:cubicBezTo>
                <a:cubicBezTo>
                  <a:pt x="240" y="224"/>
                  <a:pt x="223" y="240"/>
                  <a:pt x="203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22" y="270"/>
                  <a:pt x="109" y="268"/>
                  <a:pt x="97" y="264"/>
                </a:cubicBezTo>
                <a:cubicBezTo>
                  <a:pt x="104" y="254"/>
                  <a:pt x="108" y="244"/>
                  <a:pt x="110" y="236"/>
                </a:cubicBezTo>
                <a:cubicBezTo>
                  <a:pt x="111" y="232"/>
                  <a:pt x="115" y="219"/>
                  <a:pt x="120" y="199"/>
                </a:cubicBezTo>
                <a:cubicBezTo>
                  <a:pt x="122" y="203"/>
                  <a:pt x="126" y="207"/>
                  <a:pt x="133" y="210"/>
                </a:cubicBezTo>
                <a:cubicBezTo>
                  <a:pt x="139" y="214"/>
                  <a:pt x="146" y="215"/>
                  <a:pt x="153" y="215"/>
                </a:cubicBezTo>
                <a:cubicBezTo>
                  <a:pt x="167" y="215"/>
                  <a:pt x="179" y="211"/>
                  <a:pt x="191" y="203"/>
                </a:cubicBezTo>
                <a:cubicBezTo>
                  <a:pt x="202" y="195"/>
                  <a:pt x="210" y="184"/>
                  <a:pt x="216" y="170"/>
                </a:cubicBezTo>
                <a:cubicBezTo>
                  <a:pt x="222" y="156"/>
                  <a:pt x="226" y="140"/>
                  <a:pt x="226" y="123"/>
                </a:cubicBezTo>
                <a:cubicBezTo>
                  <a:pt x="226" y="110"/>
                  <a:pt x="222" y="97"/>
                  <a:pt x="215" y="85"/>
                </a:cubicBezTo>
                <a:cubicBezTo>
                  <a:pt x="208" y="74"/>
                  <a:pt x="198" y="64"/>
                  <a:pt x="185" y="57"/>
                </a:cubicBezTo>
                <a:cubicBezTo>
                  <a:pt x="172" y="49"/>
                  <a:pt x="157" y="46"/>
                  <a:pt x="140" y="46"/>
                </a:cubicBezTo>
                <a:cubicBezTo>
                  <a:pt x="128" y="46"/>
                  <a:pt x="116" y="47"/>
                  <a:pt x="106" y="51"/>
                </a:cubicBezTo>
                <a:cubicBezTo>
                  <a:pt x="95" y="54"/>
                  <a:pt x="86" y="59"/>
                  <a:pt x="78" y="64"/>
                </a:cubicBezTo>
                <a:cubicBezTo>
                  <a:pt x="71" y="70"/>
                  <a:pt x="65" y="76"/>
                  <a:pt x="59" y="84"/>
                </a:cubicBezTo>
                <a:cubicBezTo>
                  <a:pt x="54" y="91"/>
                  <a:pt x="50" y="99"/>
                  <a:pt x="48" y="106"/>
                </a:cubicBezTo>
                <a:cubicBezTo>
                  <a:pt x="45" y="114"/>
                  <a:pt x="44" y="122"/>
                  <a:pt x="44" y="130"/>
                </a:cubicBezTo>
                <a:cubicBezTo>
                  <a:pt x="44" y="142"/>
                  <a:pt x="46" y="153"/>
                  <a:pt x="51" y="162"/>
                </a:cubicBezTo>
                <a:cubicBezTo>
                  <a:pt x="56" y="171"/>
                  <a:pt x="62" y="178"/>
                  <a:pt x="71" y="182"/>
                </a:cubicBezTo>
                <a:cubicBezTo>
                  <a:pt x="75" y="183"/>
                  <a:pt x="77" y="182"/>
                  <a:pt x="78" y="178"/>
                </a:cubicBezTo>
                <a:cubicBezTo>
                  <a:pt x="78" y="177"/>
                  <a:pt x="79" y="175"/>
                  <a:pt x="79" y="173"/>
                </a:cubicBezTo>
                <a:cubicBezTo>
                  <a:pt x="80" y="170"/>
                  <a:pt x="81" y="168"/>
                  <a:pt x="81" y="167"/>
                </a:cubicBezTo>
                <a:cubicBezTo>
                  <a:pt x="82" y="165"/>
                  <a:pt x="81" y="162"/>
                  <a:pt x="79" y="160"/>
                </a:cubicBezTo>
                <a:cubicBezTo>
                  <a:pt x="73" y="153"/>
                  <a:pt x="70" y="144"/>
                  <a:pt x="70" y="133"/>
                </a:cubicBezTo>
                <a:cubicBezTo>
                  <a:pt x="70" y="116"/>
                  <a:pt x="76" y="100"/>
                  <a:pt x="88" y="88"/>
                </a:cubicBezTo>
                <a:cubicBezTo>
                  <a:pt x="101" y="75"/>
                  <a:pt x="117" y="69"/>
                  <a:pt x="136" y="69"/>
                </a:cubicBezTo>
                <a:cubicBezTo>
                  <a:pt x="154" y="69"/>
                  <a:pt x="168" y="73"/>
                  <a:pt x="178" y="83"/>
                </a:cubicBezTo>
                <a:cubicBezTo>
                  <a:pt x="188" y="93"/>
                  <a:pt x="193" y="105"/>
                  <a:pt x="193" y="120"/>
                </a:cubicBezTo>
                <a:cubicBezTo>
                  <a:pt x="193" y="140"/>
                  <a:pt x="189" y="157"/>
                  <a:pt x="181" y="171"/>
                </a:cubicBezTo>
                <a:cubicBezTo>
                  <a:pt x="172" y="185"/>
                  <a:pt x="162" y="192"/>
                  <a:pt x="150" y="192"/>
                </a:cubicBezTo>
                <a:cubicBezTo>
                  <a:pt x="143" y="192"/>
                  <a:pt x="137" y="190"/>
                  <a:pt x="132" y="184"/>
                </a:cubicBezTo>
                <a:cubicBezTo>
                  <a:pt x="128" y="179"/>
                  <a:pt x="127" y="173"/>
                  <a:pt x="128" y="166"/>
                </a:cubicBezTo>
                <a:cubicBezTo>
                  <a:pt x="129" y="162"/>
                  <a:pt x="131" y="157"/>
                  <a:pt x="133" y="150"/>
                </a:cubicBezTo>
                <a:cubicBezTo>
                  <a:pt x="135" y="143"/>
                  <a:pt x="137" y="137"/>
                  <a:pt x="138" y="132"/>
                </a:cubicBezTo>
                <a:cubicBezTo>
                  <a:pt x="140" y="126"/>
                  <a:pt x="140" y="122"/>
                  <a:pt x="140" y="118"/>
                </a:cubicBezTo>
                <a:cubicBezTo>
                  <a:pt x="140" y="112"/>
                  <a:pt x="139" y="108"/>
                  <a:pt x="136" y="104"/>
                </a:cubicBezTo>
                <a:cubicBezTo>
                  <a:pt x="132" y="100"/>
                  <a:pt x="128" y="98"/>
                  <a:pt x="122" y="98"/>
                </a:cubicBezTo>
                <a:cubicBezTo>
                  <a:pt x="115" y="98"/>
                  <a:pt x="109" y="101"/>
                  <a:pt x="104" y="108"/>
                </a:cubicBezTo>
                <a:cubicBezTo>
                  <a:pt x="99" y="115"/>
                  <a:pt x="96" y="123"/>
                  <a:pt x="96" y="133"/>
                </a:cubicBezTo>
                <a:cubicBezTo>
                  <a:pt x="96" y="141"/>
                  <a:pt x="98" y="149"/>
                  <a:pt x="101" y="154"/>
                </a:cubicBezTo>
                <a:cubicBezTo>
                  <a:pt x="83" y="228"/>
                  <a:pt x="83" y="228"/>
                  <a:pt x="83" y="228"/>
                </a:cubicBezTo>
                <a:cubicBezTo>
                  <a:pt x="81" y="236"/>
                  <a:pt x="80" y="246"/>
                  <a:pt x="81" y="259"/>
                </a:cubicBezTo>
                <a:cubicBezTo>
                  <a:pt x="57" y="248"/>
                  <a:pt x="37" y="232"/>
                  <a:pt x="22" y="209"/>
                </a:cubicBezTo>
                <a:cubicBezTo>
                  <a:pt x="8" y="187"/>
                  <a:pt x="0" y="162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7" y="30"/>
                  <a:pt x="67" y="18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8"/>
                </a:cubicBezTo>
                <a:cubicBezTo>
                  <a:pt x="223" y="30"/>
                  <a:pt x="240" y="47"/>
                  <a:pt x="252" y="68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17"/>
          <p:cNvSpPr>
            <a:spLocks/>
          </p:cNvSpPr>
          <p:nvPr/>
        </p:nvSpPr>
        <p:spPr bwMode="auto">
          <a:xfrm>
            <a:off x="6864351" y="1565138"/>
            <a:ext cx="241300" cy="315913"/>
          </a:xfrm>
          <a:custGeom>
            <a:avLst/>
            <a:gdLst>
              <a:gd name="T0" fmla="*/ 0 w 224"/>
              <a:gd name="T1" fmla="*/ 105 h 292"/>
              <a:gd name="T2" fmla="*/ 6 w 224"/>
              <a:gd name="T3" fmla="*/ 69 h 292"/>
              <a:gd name="T4" fmla="*/ 24 w 224"/>
              <a:gd name="T5" fmla="*/ 40 h 292"/>
              <a:gd name="T6" fmla="*/ 51 w 224"/>
              <a:gd name="T7" fmla="*/ 18 h 292"/>
              <a:gd name="T8" fmla="*/ 84 w 224"/>
              <a:gd name="T9" fmla="*/ 5 h 292"/>
              <a:gd name="T10" fmla="*/ 119 w 224"/>
              <a:gd name="T11" fmla="*/ 0 h 292"/>
              <a:gd name="T12" fmla="*/ 171 w 224"/>
              <a:gd name="T13" fmla="*/ 12 h 292"/>
              <a:gd name="T14" fmla="*/ 210 w 224"/>
              <a:gd name="T15" fmla="*/ 46 h 292"/>
              <a:gd name="T16" fmla="*/ 224 w 224"/>
              <a:gd name="T17" fmla="*/ 96 h 292"/>
              <a:gd name="T18" fmla="*/ 221 w 224"/>
              <a:gd name="T19" fmla="*/ 129 h 292"/>
              <a:gd name="T20" fmla="*/ 211 w 224"/>
              <a:gd name="T21" fmla="*/ 160 h 292"/>
              <a:gd name="T22" fmla="*/ 193 w 224"/>
              <a:gd name="T23" fmla="*/ 186 h 292"/>
              <a:gd name="T24" fmla="*/ 168 w 224"/>
              <a:gd name="T25" fmla="*/ 205 h 292"/>
              <a:gd name="T26" fmla="*/ 134 w 224"/>
              <a:gd name="T27" fmla="*/ 211 h 292"/>
              <a:gd name="T28" fmla="*/ 111 w 224"/>
              <a:gd name="T29" fmla="*/ 206 h 292"/>
              <a:gd name="T30" fmla="*/ 94 w 224"/>
              <a:gd name="T31" fmla="*/ 190 h 292"/>
              <a:gd name="T32" fmla="*/ 89 w 224"/>
              <a:gd name="T33" fmla="*/ 210 h 292"/>
              <a:gd name="T34" fmla="*/ 85 w 224"/>
              <a:gd name="T35" fmla="*/ 227 h 292"/>
              <a:gd name="T36" fmla="*/ 81 w 224"/>
              <a:gd name="T37" fmla="*/ 239 h 292"/>
              <a:gd name="T38" fmla="*/ 77 w 224"/>
              <a:gd name="T39" fmla="*/ 252 h 292"/>
              <a:gd name="T40" fmla="*/ 71 w 224"/>
              <a:gd name="T41" fmla="*/ 263 h 292"/>
              <a:gd name="T42" fmla="*/ 63 w 224"/>
              <a:gd name="T43" fmla="*/ 276 h 292"/>
              <a:gd name="T44" fmla="*/ 52 w 224"/>
              <a:gd name="T45" fmla="*/ 291 h 292"/>
              <a:gd name="T46" fmla="*/ 50 w 224"/>
              <a:gd name="T47" fmla="*/ 292 h 292"/>
              <a:gd name="T48" fmla="*/ 48 w 224"/>
              <a:gd name="T49" fmla="*/ 291 h 292"/>
              <a:gd name="T50" fmla="*/ 45 w 224"/>
              <a:gd name="T51" fmla="*/ 258 h 292"/>
              <a:gd name="T52" fmla="*/ 49 w 224"/>
              <a:gd name="T53" fmla="*/ 221 h 292"/>
              <a:gd name="T54" fmla="*/ 61 w 224"/>
              <a:gd name="T55" fmla="*/ 171 h 292"/>
              <a:gd name="T56" fmla="*/ 70 w 224"/>
              <a:gd name="T57" fmla="*/ 135 h 292"/>
              <a:gd name="T58" fmla="*/ 64 w 224"/>
              <a:gd name="T59" fmla="*/ 105 h 292"/>
              <a:gd name="T60" fmla="*/ 73 w 224"/>
              <a:gd name="T61" fmla="*/ 78 h 292"/>
              <a:gd name="T62" fmla="*/ 97 w 224"/>
              <a:gd name="T63" fmla="*/ 65 h 292"/>
              <a:gd name="T64" fmla="*/ 113 w 224"/>
              <a:gd name="T65" fmla="*/ 72 h 292"/>
              <a:gd name="T66" fmla="*/ 119 w 224"/>
              <a:gd name="T67" fmla="*/ 90 h 292"/>
              <a:gd name="T68" fmla="*/ 112 w 224"/>
              <a:gd name="T69" fmla="*/ 124 h 292"/>
              <a:gd name="T70" fmla="*/ 104 w 224"/>
              <a:gd name="T71" fmla="*/ 157 h 292"/>
              <a:gd name="T72" fmla="*/ 112 w 224"/>
              <a:gd name="T73" fmla="*/ 175 h 292"/>
              <a:gd name="T74" fmla="*/ 131 w 224"/>
              <a:gd name="T75" fmla="*/ 182 h 292"/>
              <a:gd name="T76" fmla="*/ 149 w 224"/>
              <a:gd name="T77" fmla="*/ 178 h 292"/>
              <a:gd name="T78" fmla="*/ 163 w 224"/>
              <a:gd name="T79" fmla="*/ 166 h 292"/>
              <a:gd name="T80" fmla="*/ 172 w 224"/>
              <a:gd name="T81" fmla="*/ 149 h 292"/>
              <a:gd name="T82" fmla="*/ 179 w 224"/>
              <a:gd name="T83" fmla="*/ 130 h 292"/>
              <a:gd name="T84" fmla="*/ 183 w 224"/>
              <a:gd name="T85" fmla="*/ 110 h 292"/>
              <a:gd name="T86" fmla="*/ 184 w 224"/>
              <a:gd name="T87" fmla="*/ 93 h 292"/>
              <a:gd name="T88" fmla="*/ 165 w 224"/>
              <a:gd name="T89" fmla="*/ 46 h 292"/>
              <a:gd name="T90" fmla="*/ 114 w 224"/>
              <a:gd name="T91" fmla="*/ 29 h 292"/>
              <a:gd name="T92" fmla="*/ 56 w 224"/>
              <a:gd name="T93" fmla="*/ 51 h 292"/>
              <a:gd name="T94" fmla="*/ 32 w 224"/>
              <a:gd name="T95" fmla="*/ 109 h 292"/>
              <a:gd name="T96" fmla="*/ 34 w 224"/>
              <a:gd name="T97" fmla="*/ 124 h 292"/>
              <a:gd name="T98" fmla="*/ 39 w 224"/>
              <a:gd name="T99" fmla="*/ 135 h 292"/>
              <a:gd name="T100" fmla="*/ 44 w 224"/>
              <a:gd name="T101" fmla="*/ 143 h 292"/>
              <a:gd name="T102" fmla="*/ 46 w 224"/>
              <a:gd name="T103" fmla="*/ 149 h 292"/>
              <a:gd name="T104" fmla="*/ 43 w 224"/>
              <a:gd name="T105" fmla="*/ 162 h 292"/>
              <a:gd name="T106" fmla="*/ 37 w 224"/>
              <a:gd name="T107" fmla="*/ 170 h 292"/>
              <a:gd name="T108" fmla="*/ 34 w 224"/>
              <a:gd name="T109" fmla="*/ 169 h 292"/>
              <a:gd name="T110" fmla="*/ 18 w 224"/>
              <a:gd name="T111" fmla="*/ 159 h 292"/>
              <a:gd name="T112" fmla="*/ 7 w 224"/>
              <a:gd name="T113" fmla="*/ 143 h 292"/>
              <a:gd name="T114" fmla="*/ 2 w 224"/>
              <a:gd name="T115" fmla="*/ 124 h 292"/>
              <a:gd name="T116" fmla="*/ 0 w 224"/>
              <a:gd name="T117" fmla="*/ 105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4" h="292">
                <a:moveTo>
                  <a:pt x="0" y="105"/>
                </a:moveTo>
                <a:cubicBezTo>
                  <a:pt x="0" y="92"/>
                  <a:pt x="2" y="80"/>
                  <a:pt x="6" y="69"/>
                </a:cubicBezTo>
                <a:cubicBezTo>
                  <a:pt x="11" y="58"/>
                  <a:pt x="17" y="48"/>
                  <a:pt x="24" y="40"/>
                </a:cubicBezTo>
                <a:cubicBezTo>
                  <a:pt x="32" y="32"/>
                  <a:pt x="41" y="24"/>
                  <a:pt x="51" y="18"/>
                </a:cubicBezTo>
                <a:cubicBezTo>
                  <a:pt x="61" y="12"/>
                  <a:pt x="72" y="8"/>
                  <a:pt x="84" y="5"/>
                </a:cubicBezTo>
                <a:cubicBezTo>
                  <a:pt x="95" y="2"/>
                  <a:pt x="107" y="0"/>
                  <a:pt x="119" y="0"/>
                </a:cubicBezTo>
                <a:cubicBezTo>
                  <a:pt x="138" y="0"/>
                  <a:pt x="155" y="4"/>
                  <a:pt x="171" y="12"/>
                </a:cubicBezTo>
                <a:cubicBezTo>
                  <a:pt x="187" y="20"/>
                  <a:pt x="200" y="31"/>
                  <a:pt x="210" y="46"/>
                </a:cubicBezTo>
                <a:cubicBezTo>
                  <a:pt x="219" y="61"/>
                  <a:pt x="224" y="77"/>
                  <a:pt x="224" y="96"/>
                </a:cubicBezTo>
                <a:cubicBezTo>
                  <a:pt x="224" y="107"/>
                  <a:pt x="223" y="118"/>
                  <a:pt x="221" y="129"/>
                </a:cubicBezTo>
                <a:cubicBezTo>
                  <a:pt x="219" y="140"/>
                  <a:pt x="215" y="150"/>
                  <a:pt x="211" y="160"/>
                </a:cubicBezTo>
                <a:cubicBezTo>
                  <a:pt x="206" y="170"/>
                  <a:pt x="200" y="179"/>
                  <a:pt x="193" y="186"/>
                </a:cubicBezTo>
                <a:cubicBezTo>
                  <a:pt x="186" y="194"/>
                  <a:pt x="178" y="200"/>
                  <a:pt x="168" y="205"/>
                </a:cubicBezTo>
                <a:cubicBezTo>
                  <a:pt x="158" y="209"/>
                  <a:pt x="146" y="211"/>
                  <a:pt x="134" y="211"/>
                </a:cubicBezTo>
                <a:cubicBezTo>
                  <a:pt x="126" y="211"/>
                  <a:pt x="119" y="209"/>
                  <a:pt x="111" y="206"/>
                </a:cubicBezTo>
                <a:cubicBezTo>
                  <a:pt x="103" y="202"/>
                  <a:pt x="97" y="197"/>
                  <a:pt x="94" y="190"/>
                </a:cubicBezTo>
                <a:cubicBezTo>
                  <a:pt x="93" y="195"/>
                  <a:pt x="91" y="201"/>
                  <a:pt x="89" y="210"/>
                </a:cubicBezTo>
                <a:cubicBezTo>
                  <a:pt x="87" y="219"/>
                  <a:pt x="85" y="224"/>
                  <a:pt x="85" y="227"/>
                </a:cubicBezTo>
                <a:cubicBezTo>
                  <a:pt x="84" y="229"/>
                  <a:pt x="83" y="233"/>
                  <a:pt x="81" y="239"/>
                </a:cubicBezTo>
                <a:cubicBezTo>
                  <a:pt x="79" y="245"/>
                  <a:pt x="78" y="249"/>
                  <a:pt x="77" y="252"/>
                </a:cubicBezTo>
                <a:cubicBezTo>
                  <a:pt x="75" y="254"/>
                  <a:pt x="73" y="258"/>
                  <a:pt x="71" y="263"/>
                </a:cubicBezTo>
                <a:cubicBezTo>
                  <a:pt x="69" y="267"/>
                  <a:pt x="66" y="272"/>
                  <a:pt x="63" y="276"/>
                </a:cubicBezTo>
                <a:cubicBezTo>
                  <a:pt x="60" y="280"/>
                  <a:pt x="56" y="286"/>
                  <a:pt x="52" y="291"/>
                </a:cubicBezTo>
                <a:cubicBezTo>
                  <a:pt x="50" y="292"/>
                  <a:pt x="50" y="292"/>
                  <a:pt x="50" y="292"/>
                </a:cubicBezTo>
                <a:cubicBezTo>
                  <a:pt x="48" y="291"/>
                  <a:pt x="48" y="291"/>
                  <a:pt x="48" y="291"/>
                </a:cubicBezTo>
                <a:cubicBezTo>
                  <a:pt x="46" y="272"/>
                  <a:pt x="45" y="261"/>
                  <a:pt x="45" y="258"/>
                </a:cubicBezTo>
                <a:cubicBezTo>
                  <a:pt x="45" y="247"/>
                  <a:pt x="47" y="235"/>
                  <a:pt x="49" y="221"/>
                </a:cubicBezTo>
                <a:cubicBezTo>
                  <a:pt x="52" y="208"/>
                  <a:pt x="56" y="191"/>
                  <a:pt x="61" y="171"/>
                </a:cubicBezTo>
                <a:cubicBezTo>
                  <a:pt x="66" y="151"/>
                  <a:pt x="69" y="139"/>
                  <a:pt x="70" y="135"/>
                </a:cubicBezTo>
                <a:cubicBezTo>
                  <a:pt x="66" y="128"/>
                  <a:pt x="64" y="118"/>
                  <a:pt x="64" y="105"/>
                </a:cubicBezTo>
                <a:cubicBezTo>
                  <a:pt x="64" y="96"/>
                  <a:pt x="67" y="87"/>
                  <a:pt x="73" y="78"/>
                </a:cubicBezTo>
                <a:cubicBezTo>
                  <a:pt x="80" y="70"/>
                  <a:pt x="87" y="65"/>
                  <a:pt x="97" y="65"/>
                </a:cubicBezTo>
                <a:cubicBezTo>
                  <a:pt x="104" y="65"/>
                  <a:pt x="109" y="68"/>
                  <a:pt x="113" y="72"/>
                </a:cubicBezTo>
                <a:cubicBezTo>
                  <a:pt x="117" y="77"/>
                  <a:pt x="119" y="83"/>
                  <a:pt x="119" y="90"/>
                </a:cubicBezTo>
                <a:cubicBezTo>
                  <a:pt x="119" y="98"/>
                  <a:pt x="117" y="109"/>
                  <a:pt x="112" y="124"/>
                </a:cubicBezTo>
                <a:cubicBezTo>
                  <a:pt x="106" y="139"/>
                  <a:pt x="104" y="149"/>
                  <a:pt x="104" y="157"/>
                </a:cubicBezTo>
                <a:cubicBezTo>
                  <a:pt x="104" y="164"/>
                  <a:pt x="106" y="170"/>
                  <a:pt x="112" y="175"/>
                </a:cubicBezTo>
                <a:cubicBezTo>
                  <a:pt x="117" y="180"/>
                  <a:pt x="123" y="182"/>
                  <a:pt x="131" y="182"/>
                </a:cubicBezTo>
                <a:cubicBezTo>
                  <a:pt x="137" y="182"/>
                  <a:pt x="143" y="181"/>
                  <a:pt x="149" y="178"/>
                </a:cubicBezTo>
                <a:cubicBezTo>
                  <a:pt x="154" y="175"/>
                  <a:pt x="159" y="171"/>
                  <a:pt x="163" y="166"/>
                </a:cubicBezTo>
                <a:cubicBezTo>
                  <a:pt x="166" y="161"/>
                  <a:pt x="170" y="155"/>
                  <a:pt x="172" y="149"/>
                </a:cubicBezTo>
                <a:cubicBezTo>
                  <a:pt x="175" y="143"/>
                  <a:pt x="177" y="137"/>
                  <a:pt x="179" y="130"/>
                </a:cubicBezTo>
                <a:cubicBezTo>
                  <a:pt x="181" y="123"/>
                  <a:pt x="182" y="117"/>
                  <a:pt x="183" y="110"/>
                </a:cubicBezTo>
                <a:cubicBezTo>
                  <a:pt x="183" y="104"/>
                  <a:pt x="184" y="98"/>
                  <a:pt x="184" y="93"/>
                </a:cubicBezTo>
                <a:cubicBezTo>
                  <a:pt x="184" y="73"/>
                  <a:pt x="177" y="57"/>
                  <a:pt x="165" y="46"/>
                </a:cubicBezTo>
                <a:cubicBezTo>
                  <a:pt x="152" y="34"/>
                  <a:pt x="135" y="29"/>
                  <a:pt x="114" y="29"/>
                </a:cubicBezTo>
                <a:cubicBezTo>
                  <a:pt x="91" y="29"/>
                  <a:pt x="71" y="36"/>
                  <a:pt x="56" y="51"/>
                </a:cubicBezTo>
                <a:cubicBezTo>
                  <a:pt x="40" y="67"/>
                  <a:pt x="32" y="86"/>
                  <a:pt x="32" y="109"/>
                </a:cubicBezTo>
                <a:cubicBezTo>
                  <a:pt x="32" y="114"/>
                  <a:pt x="33" y="119"/>
                  <a:pt x="34" y="124"/>
                </a:cubicBezTo>
                <a:cubicBezTo>
                  <a:pt x="36" y="129"/>
                  <a:pt x="37" y="133"/>
                  <a:pt x="39" y="135"/>
                </a:cubicBezTo>
                <a:cubicBezTo>
                  <a:pt x="41" y="138"/>
                  <a:pt x="42" y="141"/>
                  <a:pt x="44" y="143"/>
                </a:cubicBezTo>
                <a:cubicBezTo>
                  <a:pt x="45" y="146"/>
                  <a:pt x="46" y="148"/>
                  <a:pt x="46" y="149"/>
                </a:cubicBezTo>
                <a:cubicBezTo>
                  <a:pt x="46" y="152"/>
                  <a:pt x="45" y="156"/>
                  <a:pt x="43" y="162"/>
                </a:cubicBezTo>
                <a:cubicBezTo>
                  <a:pt x="42" y="167"/>
                  <a:pt x="40" y="170"/>
                  <a:pt x="37" y="170"/>
                </a:cubicBezTo>
                <a:cubicBezTo>
                  <a:pt x="37" y="170"/>
                  <a:pt x="36" y="169"/>
                  <a:pt x="34" y="169"/>
                </a:cubicBezTo>
                <a:cubicBezTo>
                  <a:pt x="28" y="167"/>
                  <a:pt x="23" y="164"/>
                  <a:pt x="18" y="159"/>
                </a:cubicBezTo>
                <a:cubicBezTo>
                  <a:pt x="13" y="154"/>
                  <a:pt x="10" y="149"/>
                  <a:pt x="7" y="143"/>
                </a:cubicBezTo>
                <a:cubicBezTo>
                  <a:pt x="5" y="136"/>
                  <a:pt x="3" y="130"/>
                  <a:pt x="2" y="124"/>
                </a:cubicBezTo>
                <a:cubicBezTo>
                  <a:pt x="0" y="117"/>
                  <a:pt x="0" y="111"/>
                  <a:pt x="0" y="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18"/>
          <p:cNvSpPr>
            <a:spLocks/>
          </p:cNvSpPr>
          <p:nvPr/>
        </p:nvSpPr>
        <p:spPr bwMode="auto">
          <a:xfrm>
            <a:off x="7269163" y="1577838"/>
            <a:ext cx="292100" cy="290513"/>
          </a:xfrm>
          <a:custGeom>
            <a:avLst/>
            <a:gdLst>
              <a:gd name="T0" fmla="*/ 220 w 270"/>
              <a:gd name="T1" fmla="*/ 0 h 270"/>
              <a:gd name="T2" fmla="*/ 255 w 270"/>
              <a:gd name="T3" fmla="*/ 15 h 270"/>
              <a:gd name="T4" fmla="*/ 270 w 270"/>
              <a:gd name="T5" fmla="*/ 51 h 270"/>
              <a:gd name="T6" fmla="*/ 270 w 270"/>
              <a:gd name="T7" fmla="*/ 219 h 270"/>
              <a:gd name="T8" fmla="*/ 255 w 270"/>
              <a:gd name="T9" fmla="*/ 255 h 270"/>
              <a:gd name="T10" fmla="*/ 220 w 270"/>
              <a:gd name="T11" fmla="*/ 270 h 270"/>
              <a:gd name="T12" fmla="*/ 92 w 270"/>
              <a:gd name="T13" fmla="*/ 270 h 270"/>
              <a:gd name="T14" fmla="*/ 111 w 270"/>
              <a:gd name="T15" fmla="*/ 233 h 270"/>
              <a:gd name="T16" fmla="*/ 120 w 270"/>
              <a:gd name="T17" fmla="*/ 196 h 270"/>
              <a:gd name="T18" fmla="*/ 133 w 270"/>
              <a:gd name="T19" fmla="*/ 208 h 270"/>
              <a:gd name="T20" fmla="*/ 153 w 270"/>
              <a:gd name="T21" fmla="*/ 213 h 270"/>
              <a:gd name="T22" fmla="*/ 205 w 270"/>
              <a:gd name="T23" fmla="*/ 187 h 270"/>
              <a:gd name="T24" fmla="*/ 225 w 270"/>
              <a:gd name="T25" fmla="*/ 122 h 270"/>
              <a:gd name="T26" fmla="*/ 219 w 270"/>
              <a:gd name="T27" fmla="*/ 93 h 270"/>
              <a:gd name="T28" fmla="*/ 202 w 270"/>
              <a:gd name="T29" fmla="*/ 69 h 270"/>
              <a:gd name="T30" fmla="*/ 175 w 270"/>
              <a:gd name="T31" fmla="*/ 52 h 270"/>
              <a:gd name="T32" fmla="*/ 141 w 270"/>
              <a:gd name="T33" fmla="*/ 45 h 270"/>
              <a:gd name="T34" fmla="*/ 107 w 270"/>
              <a:gd name="T35" fmla="*/ 50 h 270"/>
              <a:gd name="T36" fmla="*/ 80 w 270"/>
              <a:gd name="T37" fmla="*/ 64 h 270"/>
              <a:gd name="T38" fmla="*/ 61 w 270"/>
              <a:gd name="T39" fmla="*/ 83 h 270"/>
              <a:gd name="T40" fmla="*/ 49 w 270"/>
              <a:gd name="T41" fmla="*/ 105 h 270"/>
              <a:gd name="T42" fmla="*/ 45 w 270"/>
              <a:gd name="T43" fmla="*/ 129 h 270"/>
              <a:gd name="T44" fmla="*/ 52 w 270"/>
              <a:gd name="T45" fmla="*/ 160 h 270"/>
              <a:gd name="T46" fmla="*/ 73 w 270"/>
              <a:gd name="T47" fmla="*/ 180 h 270"/>
              <a:gd name="T48" fmla="*/ 77 w 270"/>
              <a:gd name="T49" fmla="*/ 180 h 270"/>
              <a:gd name="T50" fmla="*/ 79 w 270"/>
              <a:gd name="T51" fmla="*/ 176 h 270"/>
              <a:gd name="T52" fmla="*/ 82 w 270"/>
              <a:gd name="T53" fmla="*/ 166 h 270"/>
              <a:gd name="T54" fmla="*/ 80 w 270"/>
              <a:gd name="T55" fmla="*/ 158 h 270"/>
              <a:gd name="T56" fmla="*/ 71 w 270"/>
              <a:gd name="T57" fmla="*/ 132 h 270"/>
              <a:gd name="T58" fmla="*/ 90 w 270"/>
              <a:gd name="T59" fmla="*/ 87 h 270"/>
              <a:gd name="T60" fmla="*/ 137 w 270"/>
              <a:gd name="T61" fmla="*/ 68 h 270"/>
              <a:gd name="T62" fmla="*/ 178 w 270"/>
              <a:gd name="T63" fmla="*/ 82 h 270"/>
              <a:gd name="T64" fmla="*/ 192 w 270"/>
              <a:gd name="T65" fmla="*/ 119 h 270"/>
              <a:gd name="T66" fmla="*/ 181 w 270"/>
              <a:gd name="T67" fmla="*/ 169 h 270"/>
              <a:gd name="T68" fmla="*/ 150 w 270"/>
              <a:gd name="T69" fmla="*/ 190 h 270"/>
              <a:gd name="T70" fmla="*/ 133 w 270"/>
              <a:gd name="T71" fmla="*/ 183 h 270"/>
              <a:gd name="T72" fmla="*/ 129 w 270"/>
              <a:gd name="T73" fmla="*/ 164 h 270"/>
              <a:gd name="T74" fmla="*/ 134 w 270"/>
              <a:gd name="T75" fmla="*/ 148 h 270"/>
              <a:gd name="T76" fmla="*/ 139 w 270"/>
              <a:gd name="T77" fmla="*/ 130 h 270"/>
              <a:gd name="T78" fmla="*/ 141 w 270"/>
              <a:gd name="T79" fmla="*/ 117 h 270"/>
              <a:gd name="T80" fmla="*/ 136 w 270"/>
              <a:gd name="T81" fmla="*/ 103 h 270"/>
              <a:gd name="T82" fmla="*/ 123 w 270"/>
              <a:gd name="T83" fmla="*/ 97 h 270"/>
              <a:gd name="T84" fmla="*/ 105 w 270"/>
              <a:gd name="T85" fmla="*/ 107 h 270"/>
              <a:gd name="T86" fmla="*/ 97 w 270"/>
              <a:gd name="T87" fmla="*/ 132 h 270"/>
              <a:gd name="T88" fmla="*/ 102 w 270"/>
              <a:gd name="T89" fmla="*/ 153 h 270"/>
              <a:gd name="T90" fmla="*/ 84 w 270"/>
              <a:gd name="T91" fmla="*/ 225 h 270"/>
              <a:gd name="T92" fmla="*/ 83 w 270"/>
              <a:gd name="T93" fmla="*/ 270 h 270"/>
              <a:gd name="T94" fmla="*/ 51 w 270"/>
              <a:gd name="T95" fmla="*/ 270 h 270"/>
              <a:gd name="T96" fmla="*/ 15 w 270"/>
              <a:gd name="T97" fmla="*/ 255 h 270"/>
              <a:gd name="T98" fmla="*/ 0 w 270"/>
              <a:gd name="T99" fmla="*/ 219 h 270"/>
              <a:gd name="T100" fmla="*/ 0 w 270"/>
              <a:gd name="T101" fmla="*/ 51 h 270"/>
              <a:gd name="T102" fmla="*/ 15 w 270"/>
              <a:gd name="T103" fmla="*/ 15 h 270"/>
              <a:gd name="T104" fmla="*/ 51 w 270"/>
              <a:gd name="T105" fmla="*/ 0 h 270"/>
              <a:gd name="T106" fmla="*/ 220 w 270"/>
              <a:gd name="T107" fmla="*/ 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0" h="270">
                <a:moveTo>
                  <a:pt x="220" y="0"/>
                </a:move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ubicBezTo>
                  <a:pt x="270" y="219"/>
                  <a:pt x="270" y="219"/>
                  <a:pt x="270" y="219"/>
                </a:cubicBezTo>
                <a:cubicBezTo>
                  <a:pt x="270" y="233"/>
                  <a:pt x="265" y="245"/>
                  <a:pt x="255" y="255"/>
                </a:cubicBezTo>
                <a:cubicBezTo>
                  <a:pt x="245" y="265"/>
                  <a:pt x="233" y="270"/>
                  <a:pt x="220" y="270"/>
                </a:cubicBezTo>
                <a:cubicBezTo>
                  <a:pt x="92" y="270"/>
                  <a:pt x="92" y="270"/>
                  <a:pt x="92" y="270"/>
                </a:cubicBezTo>
                <a:cubicBezTo>
                  <a:pt x="102" y="256"/>
                  <a:pt x="108" y="243"/>
                  <a:pt x="111" y="233"/>
                </a:cubicBezTo>
                <a:cubicBezTo>
                  <a:pt x="112" y="229"/>
                  <a:pt x="115" y="217"/>
                  <a:pt x="120" y="196"/>
                </a:cubicBezTo>
                <a:cubicBezTo>
                  <a:pt x="123" y="201"/>
                  <a:pt x="127" y="205"/>
                  <a:pt x="133" y="208"/>
                </a:cubicBezTo>
                <a:cubicBezTo>
                  <a:pt x="140" y="212"/>
                  <a:pt x="146" y="213"/>
                  <a:pt x="153" y="213"/>
                </a:cubicBezTo>
                <a:cubicBezTo>
                  <a:pt x="174" y="213"/>
                  <a:pt x="192" y="205"/>
                  <a:pt x="205" y="187"/>
                </a:cubicBezTo>
                <a:cubicBezTo>
                  <a:pt x="218" y="170"/>
                  <a:pt x="225" y="148"/>
                  <a:pt x="225" y="122"/>
                </a:cubicBezTo>
                <a:cubicBezTo>
                  <a:pt x="225" y="112"/>
                  <a:pt x="223" y="102"/>
                  <a:pt x="219" y="93"/>
                </a:cubicBezTo>
                <a:cubicBezTo>
                  <a:pt x="215" y="84"/>
                  <a:pt x="209" y="76"/>
                  <a:pt x="202" y="69"/>
                </a:cubicBezTo>
                <a:cubicBezTo>
                  <a:pt x="195" y="62"/>
                  <a:pt x="186" y="56"/>
                  <a:pt x="175" y="52"/>
                </a:cubicBezTo>
                <a:cubicBezTo>
                  <a:pt x="165" y="47"/>
                  <a:pt x="153" y="45"/>
                  <a:pt x="141" y="45"/>
                </a:cubicBezTo>
                <a:cubicBezTo>
                  <a:pt x="129" y="45"/>
                  <a:pt x="117" y="47"/>
                  <a:pt x="107" y="50"/>
                </a:cubicBezTo>
                <a:cubicBezTo>
                  <a:pt x="96" y="54"/>
                  <a:pt x="87" y="58"/>
                  <a:pt x="80" y="64"/>
                </a:cubicBezTo>
                <a:cubicBezTo>
                  <a:pt x="72" y="69"/>
                  <a:pt x="66" y="76"/>
                  <a:pt x="61" y="83"/>
                </a:cubicBezTo>
                <a:cubicBezTo>
                  <a:pt x="56" y="90"/>
                  <a:pt x="52" y="98"/>
                  <a:pt x="49" y="105"/>
                </a:cubicBezTo>
                <a:cubicBezTo>
                  <a:pt x="47" y="113"/>
                  <a:pt x="45" y="121"/>
                  <a:pt x="45" y="129"/>
                </a:cubicBezTo>
                <a:cubicBezTo>
                  <a:pt x="45" y="141"/>
                  <a:pt x="48" y="151"/>
                  <a:pt x="52" y="160"/>
                </a:cubicBezTo>
                <a:cubicBezTo>
                  <a:pt x="57" y="169"/>
                  <a:pt x="64" y="176"/>
                  <a:pt x="73" y="180"/>
                </a:cubicBezTo>
                <a:cubicBezTo>
                  <a:pt x="74" y="180"/>
                  <a:pt x="76" y="180"/>
                  <a:pt x="77" y="180"/>
                </a:cubicBezTo>
                <a:cubicBezTo>
                  <a:pt x="78" y="179"/>
                  <a:pt x="79" y="178"/>
                  <a:pt x="79" y="176"/>
                </a:cubicBezTo>
                <a:cubicBezTo>
                  <a:pt x="81" y="171"/>
                  <a:pt x="81" y="168"/>
                  <a:pt x="82" y="166"/>
                </a:cubicBezTo>
                <a:cubicBezTo>
                  <a:pt x="83" y="163"/>
                  <a:pt x="82" y="160"/>
                  <a:pt x="80" y="158"/>
                </a:cubicBezTo>
                <a:cubicBezTo>
                  <a:pt x="74" y="151"/>
                  <a:pt x="71" y="142"/>
                  <a:pt x="71" y="132"/>
                </a:cubicBezTo>
                <a:cubicBezTo>
                  <a:pt x="71" y="114"/>
                  <a:pt x="77" y="99"/>
                  <a:pt x="90" y="87"/>
                </a:cubicBezTo>
                <a:cubicBezTo>
                  <a:pt x="102" y="74"/>
                  <a:pt x="117" y="68"/>
                  <a:pt x="137" y="68"/>
                </a:cubicBezTo>
                <a:cubicBezTo>
                  <a:pt x="154" y="68"/>
                  <a:pt x="168" y="73"/>
                  <a:pt x="178" y="82"/>
                </a:cubicBezTo>
                <a:cubicBezTo>
                  <a:pt x="188" y="92"/>
                  <a:pt x="192" y="104"/>
                  <a:pt x="192" y="119"/>
                </a:cubicBezTo>
                <a:cubicBezTo>
                  <a:pt x="192" y="139"/>
                  <a:pt x="189" y="156"/>
                  <a:pt x="181" y="169"/>
                </a:cubicBezTo>
                <a:cubicBezTo>
                  <a:pt x="173" y="183"/>
                  <a:pt x="163" y="190"/>
                  <a:pt x="150" y="190"/>
                </a:cubicBezTo>
                <a:cubicBezTo>
                  <a:pt x="143" y="190"/>
                  <a:pt x="137" y="188"/>
                  <a:pt x="133" y="183"/>
                </a:cubicBezTo>
                <a:cubicBezTo>
                  <a:pt x="129" y="177"/>
                  <a:pt x="127" y="171"/>
                  <a:pt x="129" y="164"/>
                </a:cubicBezTo>
                <a:cubicBezTo>
                  <a:pt x="130" y="160"/>
                  <a:pt x="132" y="155"/>
                  <a:pt x="134" y="148"/>
                </a:cubicBezTo>
                <a:cubicBezTo>
                  <a:pt x="136" y="141"/>
                  <a:pt x="138" y="135"/>
                  <a:pt x="139" y="130"/>
                </a:cubicBezTo>
                <a:cubicBezTo>
                  <a:pt x="140" y="125"/>
                  <a:pt x="141" y="121"/>
                  <a:pt x="141" y="117"/>
                </a:cubicBezTo>
                <a:cubicBezTo>
                  <a:pt x="141" y="111"/>
                  <a:pt x="139" y="107"/>
                  <a:pt x="136" y="103"/>
                </a:cubicBezTo>
                <a:cubicBezTo>
                  <a:pt x="133" y="99"/>
                  <a:pt x="129" y="97"/>
                  <a:pt x="123" y="97"/>
                </a:cubicBezTo>
                <a:cubicBezTo>
                  <a:pt x="116" y="97"/>
                  <a:pt x="110" y="100"/>
                  <a:pt x="105" y="107"/>
                </a:cubicBezTo>
                <a:cubicBezTo>
                  <a:pt x="100" y="114"/>
                  <a:pt x="97" y="122"/>
                  <a:pt x="97" y="132"/>
                </a:cubicBezTo>
                <a:cubicBezTo>
                  <a:pt x="97" y="140"/>
                  <a:pt x="99" y="147"/>
                  <a:pt x="102" y="153"/>
                </a:cubicBezTo>
                <a:cubicBezTo>
                  <a:pt x="84" y="225"/>
                  <a:pt x="84" y="225"/>
                  <a:pt x="84" y="225"/>
                </a:cubicBezTo>
                <a:cubicBezTo>
                  <a:pt x="82" y="237"/>
                  <a:pt x="81" y="252"/>
                  <a:pt x="83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lnTo>
                  <a:pt x="22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19"/>
          <p:cNvSpPr>
            <a:spLocks/>
          </p:cNvSpPr>
          <p:nvPr/>
        </p:nvSpPr>
        <p:spPr bwMode="auto">
          <a:xfrm>
            <a:off x="7713663" y="1588950"/>
            <a:ext cx="268288" cy="266700"/>
          </a:xfrm>
          <a:custGeom>
            <a:avLst/>
            <a:gdLst>
              <a:gd name="T0" fmla="*/ 242 w 248"/>
              <a:gd name="T1" fmla="*/ 6 h 247"/>
              <a:gd name="T2" fmla="*/ 244 w 248"/>
              <a:gd name="T3" fmla="*/ 32 h 247"/>
              <a:gd name="T4" fmla="*/ 225 w 248"/>
              <a:gd name="T5" fmla="*/ 62 h 247"/>
              <a:gd name="T6" fmla="*/ 197 w 248"/>
              <a:gd name="T7" fmla="*/ 90 h 247"/>
              <a:gd name="T8" fmla="*/ 225 w 248"/>
              <a:gd name="T9" fmla="*/ 212 h 247"/>
              <a:gd name="T10" fmla="*/ 223 w 248"/>
              <a:gd name="T11" fmla="*/ 218 h 247"/>
              <a:gd name="T12" fmla="*/ 200 w 248"/>
              <a:gd name="T13" fmla="*/ 235 h 247"/>
              <a:gd name="T14" fmla="*/ 197 w 248"/>
              <a:gd name="T15" fmla="*/ 236 h 247"/>
              <a:gd name="T16" fmla="*/ 196 w 248"/>
              <a:gd name="T17" fmla="*/ 236 h 247"/>
              <a:gd name="T18" fmla="*/ 192 w 248"/>
              <a:gd name="T19" fmla="*/ 233 h 247"/>
              <a:gd name="T20" fmla="*/ 143 w 248"/>
              <a:gd name="T21" fmla="*/ 144 h 247"/>
              <a:gd name="T22" fmla="*/ 98 w 248"/>
              <a:gd name="T23" fmla="*/ 189 h 247"/>
              <a:gd name="T24" fmla="*/ 107 w 248"/>
              <a:gd name="T25" fmla="*/ 223 h 247"/>
              <a:gd name="T26" fmla="*/ 106 w 248"/>
              <a:gd name="T27" fmla="*/ 229 h 247"/>
              <a:gd name="T28" fmla="*/ 89 w 248"/>
              <a:gd name="T29" fmla="*/ 246 h 247"/>
              <a:gd name="T30" fmla="*/ 85 w 248"/>
              <a:gd name="T31" fmla="*/ 247 h 247"/>
              <a:gd name="T32" fmla="*/ 84 w 248"/>
              <a:gd name="T33" fmla="*/ 247 h 247"/>
              <a:gd name="T34" fmla="*/ 80 w 248"/>
              <a:gd name="T35" fmla="*/ 245 h 247"/>
              <a:gd name="T36" fmla="*/ 47 w 248"/>
              <a:gd name="T37" fmla="*/ 201 h 247"/>
              <a:gd name="T38" fmla="*/ 3 w 248"/>
              <a:gd name="T39" fmla="*/ 168 h 247"/>
              <a:gd name="T40" fmla="*/ 0 w 248"/>
              <a:gd name="T41" fmla="*/ 163 h 247"/>
              <a:gd name="T42" fmla="*/ 2 w 248"/>
              <a:gd name="T43" fmla="*/ 159 h 247"/>
              <a:gd name="T44" fmla="*/ 19 w 248"/>
              <a:gd name="T45" fmla="*/ 142 h 247"/>
              <a:gd name="T46" fmla="*/ 23 w 248"/>
              <a:gd name="T47" fmla="*/ 140 h 247"/>
              <a:gd name="T48" fmla="*/ 24 w 248"/>
              <a:gd name="T49" fmla="*/ 141 h 247"/>
              <a:gd name="T50" fmla="*/ 58 w 248"/>
              <a:gd name="T51" fmla="*/ 150 h 247"/>
              <a:gd name="T52" fmla="*/ 104 w 248"/>
              <a:gd name="T53" fmla="*/ 104 h 247"/>
              <a:gd name="T54" fmla="*/ 15 w 248"/>
              <a:gd name="T55" fmla="*/ 55 h 247"/>
              <a:gd name="T56" fmla="*/ 12 w 248"/>
              <a:gd name="T57" fmla="*/ 51 h 247"/>
              <a:gd name="T58" fmla="*/ 13 w 248"/>
              <a:gd name="T59" fmla="*/ 47 h 247"/>
              <a:gd name="T60" fmla="*/ 36 w 248"/>
              <a:gd name="T61" fmla="*/ 24 h 247"/>
              <a:gd name="T62" fmla="*/ 41 w 248"/>
              <a:gd name="T63" fmla="*/ 23 h 247"/>
              <a:gd name="T64" fmla="*/ 158 w 248"/>
              <a:gd name="T65" fmla="*/ 51 h 247"/>
              <a:gd name="T66" fmla="*/ 186 w 248"/>
              <a:gd name="T67" fmla="*/ 22 h 247"/>
              <a:gd name="T68" fmla="*/ 216 w 248"/>
              <a:gd name="T69" fmla="*/ 4 h 247"/>
              <a:gd name="T70" fmla="*/ 242 w 248"/>
              <a:gd name="T71" fmla="*/ 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48" h="247">
                <a:moveTo>
                  <a:pt x="242" y="6"/>
                </a:moveTo>
                <a:cubicBezTo>
                  <a:pt x="247" y="12"/>
                  <a:pt x="248" y="20"/>
                  <a:pt x="244" y="32"/>
                </a:cubicBezTo>
                <a:cubicBezTo>
                  <a:pt x="240" y="43"/>
                  <a:pt x="234" y="53"/>
                  <a:pt x="225" y="62"/>
                </a:cubicBezTo>
                <a:cubicBezTo>
                  <a:pt x="197" y="90"/>
                  <a:pt x="197" y="90"/>
                  <a:pt x="197" y="90"/>
                </a:cubicBezTo>
                <a:cubicBezTo>
                  <a:pt x="225" y="212"/>
                  <a:pt x="225" y="212"/>
                  <a:pt x="225" y="212"/>
                </a:cubicBezTo>
                <a:cubicBezTo>
                  <a:pt x="226" y="215"/>
                  <a:pt x="225" y="216"/>
                  <a:pt x="223" y="218"/>
                </a:cubicBezTo>
                <a:cubicBezTo>
                  <a:pt x="200" y="235"/>
                  <a:pt x="200" y="235"/>
                  <a:pt x="200" y="235"/>
                </a:cubicBezTo>
                <a:cubicBezTo>
                  <a:pt x="200" y="236"/>
                  <a:pt x="198" y="236"/>
                  <a:pt x="197" y="236"/>
                </a:cubicBezTo>
                <a:cubicBezTo>
                  <a:pt x="197" y="236"/>
                  <a:pt x="196" y="236"/>
                  <a:pt x="196" y="236"/>
                </a:cubicBezTo>
                <a:cubicBezTo>
                  <a:pt x="194" y="235"/>
                  <a:pt x="193" y="235"/>
                  <a:pt x="192" y="233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98" y="189"/>
                  <a:pt x="98" y="189"/>
                  <a:pt x="98" y="189"/>
                </a:cubicBezTo>
                <a:cubicBezTo>
                  <a:pt x="107" y="223"/>
                  <a:pt x="107" y="223"/>
                  <a:pt x="107" y="223"/>
                </a:cubicBezTo>
                <a:cubicBezTo>
                  <a:pt x="108" y="225"/>
                  <a:pt x="107" y="227"/>
                  <a:pt x="106" y="229"/>
                </a:cubicBezTo>
                <a:cubicBezTo>
                  <a:pt x="89" y="246"/>
                  <a:pt x="89" y="246"/>
                  <a:pt x="89" y="246"/>
                </a:cubicBezTo>
                <a:cubicBezTo>
                  <a:pt x="88" y="247"/>
                  <a:pt x="86" y="247"/>
                  <a:pt x="85" y="247"/>
                </a:cubicBezTo>
                <a:cubicBezTo>
                  <a:pt x="84" y="247"/>
                  <a:pt x="84" y="247"/>
                  <a:pt x="84" y="247"/>
                </a:cubicBezTo>
                <a:cubicBezTo>
                  <a:pt x="83" y="247"/>
                  <a:pt x="81" y="246"/>
                  <a:pt x="80" y="245"/>
                </a:cubicBezTo>
                <a:cubicBezTo>
                  <a:pt x="47" y="201"/>
                  <a:pt x="47" y="201"/>
                  <a:pt x="47" y="201"/>
                </a:cubicBezTo>
                <a:cubicBezTo>
                  <a:pt x="3" y="168"/>
                  <a:pt x="3" y="168"/>
                  <a:pt x="3" y="168"/>
                </a:cubicBezTo>
                <a:cubicBezTo>
                  <a:pt x="1" y="167"/>
                  <a:pt x="1" y="165"/>
                  <a:pt x="0" y="163"/>
                </a:cubicBezTo>
                <a:cubicBezTo>
                  <a:pt x="0" y="162"/>
                  <a:pt x="1" y="160"/>
                  <a:pt x="2" y="159"/>
                </a:cubicBezTo>
                <a:cubicBezTo>
                  <a:pt x="19" y="142"/>
                  <a:pt x="19" y="142"/>
                  <a:pt x="19" y="142"/>
                </a:cubicBezTo>
                <a:cubicBezTo>
                  <a:pt x="20" y="141"/>
                  <a:pt x="21" y="140"/>
                  <a:pt x="23" y="140"/>
                </a:cubicBezTo>
                <a:cubicBezTo>
                  <a:pt x="24" y="140"/>
                  <a:pt x="24" y="141"/>
                  <a:pt x="24" y="141"/>
                </a:cubicBezTo>
                <a:cubicBezTo>
                  <a:pt x="58" y="150"/>
                  <a:pt x="58" y="150"/>
                  <a:pt x="58" y="150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5" y="55"/>
                  <a:pt x="15" y="55"/>
                  <a:pt x="15" y="55"/>
                </a:cubicBezTo>
                <a:cubicBezTo>
                  <a:pt x="13" y="55"/>
                  <a:pt x="12" y="53"/>
                  <a:pt x="12" y="51"/>
                </a:cubicBezTo>
                <a:cubicBezTo>
                  <a:pt x="11" y="49"/>
                  <a:pt x="12" y="48"/>
                  <a:pt x="13" y="47"/>
                </a:cubicBezTo>
                <a:cubicBezTo>
                  <a:pt x="36" y="24"/>
                  <a:pt x="36" y="24"/>
                  <a:pt x="36" y="24"/>
                </a:cubicBezTo>
                <a:cubicBezTo>
                  <a:pt x="37" y="23"/>
                  <a:pt x="39" y="22"/>
                  <a:pt x="41" y="23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86" y="22"/>
                  <a:pt x="186" y="22"/>
                  <a:pt x="186" y="22"/>
                </a:cubicBezTo>
                <a:cubicBezTo>
                  <a:pt x="195" y="14"/>
                  <a:pt x="205" y="7"/>
                  <a:pt x="216" y="4"/>
                </a:cubicBezTo>
                <a:cubicBezTo>
                  <a:pt x="227" y="0"/>
                  <a:pt x="236" y="0"/>
                  <a:pt x="242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20"/>
          <p:cNvSpPr>
            <a:spLocks/>
          </p:cNvSpPr>
          <p:nvPr/>
        </p:nvSpPr>
        <p:spPr bwMode="auto">
          <a:xfrm>
            <a:off x="5127626" y="2006463"/>
            <a:ext cx="266700" cy="295275"/>
          </a:xfrm>
          <a:custGeom>
            <a:avLst/>
            <a:gdLst>
              <a:gd name="T0" fmla="*/ 243 w 247"/>
              <a:gd name="T1" fmla="*/ 142 h 273"/>
              <a:gd name="T2" fmla="*/ 10 w 247"/>
              <a:gd name="T3" fmla="*/ 271 h 273"/>
              <a:gd name="T4" fmla="*/ 3 w 247"/>
              <a:gd name="T5" fmla="*/ 272 h 273"/>
              <a:gd name="T6" fmla="*/ 0 w 247"/>
              <a:gd name="T7" fmla="*/ 266 h 273"/>
              <a:gd name="T8" fmla="*/ 0 w 247"/>
              <a:gd name="T9" fmla="*/ 7 h 273"/>
              <a:gd name="T10" fmla="*/ 3 w 247"/>
              <a:gd name="T11" fmla="*/ 1 h 273"/>
              <a:gd name="T12" fmla="*/ 10 w 247"/>
              <a:gd name="T13" fmla="*/ 1 h 273"/>
              <a:gd name="T14" fmla="*/ 243 w 247"/>
              <a:gd name="T15" fmla="*/ 131 h 273"/>
              <a:gd name="T16" fmla="*/ 247 w 247"/>
              <a:gd name="T17" fmla="*/ 136 h 273"/>
              <a:gd name="T18" fmla="*/ 243 w 247"/>
              <a:gd name="T19" fmla="*/ 142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7" h="273">
                <a:moveTo>
                  <a:pt x="243" y="142"/>
                </a:moveTo>
                <a:cubicBezTo>
                  <a:pt x="10" y="271"/>
                  <a:pt x="10" y="271"/>
                  <a:pt x="10" y="271"/>
                </a:cubicBezTo>
                <a:cubicBezTo>
                  <a:pt x="7" y="273"/>
                  <a:pt x="5" y="273"/>
                  <a:pt x="3" y="272"/>
                </a:cubicBezTo>
                <a:cubicBezTo>
                  <a:pt x="1" y="271"/>
                  <a:pt x="0" y="269"/>
                  <a:pt x="0" y="266"/>
                </a:cubicBezTo>
                <a:cubicBezTo>
                  <a:pt x="0" y="7"/>
                  <a:pt x="0" y="7"/>
                  <a:pt x="0" y="7"/>
                </a:cubicBezTo>
                <a:cubicBezTo>
                  <a:pt x="0" y="4"/>
                  <a:pt x="1" y="2"/>
                  <a:pt x="3" y="1"/>
                </a:cubicBezTo>
                <a:cubicBezTo>
                  <a:pt x="5" y="0"/>
                  <a:pt x="7" y="0"/>
                  <a:pt x="10" y="1"/>
                </a:cubicBezTo>
                <a:cubicBezTo>
                  <a:pt x="243" y="131"/>
                  <a:pt x="243" y="131"/>
                  <a:pt x="243" y="131"/>
                </a:cubicBezTo>
                <a:cubicBezTo>
                  <a:pt x="246" y="132"/>
                  <a:pt x="247" y="134"/>
                  <a:pt x="247" y="136"/>
                </a:cubicBezTo>
                <a:cubicBezTo>
                  <a:pt x="247" y="138"/>
                  <a:pt x="246" y="140"/>
                  <a:pt x="243" y="1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21"/>
          <p:cNvSpPr>
            <a:spLocks noEditPoints="1"/>
          </p:cNvSpPr>
          <p:nvPr/>
        </p:nvSpPr>
        <p:spPr bwMode="auto">
          <a:xfrm>
            <a:off x="5546726" y="2008050"/>
            <a:ext cx="290513" cy="292100"/>
          </a:xfrm>
          <a:custGeom>
            <a:avLst/>
            <a:gdLst>
              <a:gd name="T0" fmla="*/ 135 w 269"/>
              <a:gd name="T1" fmla="*/ 0 h 270"/>
              <a:gd name="T2" fmla="*/ 202 w 269"/>
              <a:gd name="T3" fmla="*/ 19 h 270"/>
              <a:gd name="T4" fmla="*/ 251 w 269"/>
              <a:gd name="T5" fmla="*/ 68 h 270"/>
              <a:gd name="T6" fmla="*/ 269 w 269"/>
              <a:gd name="T7" fmla="*/ 135 h 270"/>
              <a:gd name="T8" fmla="*/ 251 w 269"/>
              <a:gd name="T9" fmla="*/ 203 h 270"/>
              <a:gd name="T10" fmla="*/ 202 w 269"/>
              <a:gd name="T11" fmla="*/ 252 h 270"/>
              <a:gd name="T12" fmla="*/ 135 w 269"/>
              <a:gd name="T13" fmla="*/ 270 h 270"/>
              <a:gd name="T14" fmla="*/ 67 w 269"/>
              <a:gd name="T15" fmla="*/ 252 h 270"/>
              <a:gd name="T16" fmla="*/ 18 w 269"/>
              <a:gd name="T17" fmla="*/ 203 h 270"/>
              <a:gd name="T18" fmla="*/ 0 w 269"/>
              <a:gd name="T19" fmla="*/ 135 h 270"/>
              <a:gd name="T20" fmla="*/ 18 w 269"/>
              <a:gd name="T21" fmla="*/ 68 h 270"/>
              <a:gd name="T22" fmla="*/ 67 w 269"/>
              <a:gd name="T23" fmla="*/ 19 h 270"/>
              <a:gd name="T24" fmla="*/ 135 w 269"/>
              <a:gd name="T25" fmla="*/ 0 h 270"/>
              <a:gd name="T26" fmla="*/ 202 w 269"/>
              <a:gd name="T27" fmla="*/ 145 h 270"/>
              <a:gd name="T28" fmla="*/ 208 w 269"/>
              <a:gd name="T29" fmla="*/ 135 h 270"/>
              <a:gd name="T30" fmla="*/ 202 w 269"/>
              <a:gd name="T31" fmla="*/ 126 h 270"/>
              <a:gd name="T32" fmla="*/ 107 w 269"/>
              <a:gd name="T33" fmla="*/ 70 h 270"/>
              <a:gd name="T34" fmla="*/ 95 w 269"/>
              <a:gd name="T35" fmla="*/ 69 h 270"/>
              <a:gd name="T36" fmla="*/ 90 w 269"/>
              <a:gd name="T37" fmla="*/ 79 h 270"/>
              <a:gd name="T38" fmla="*/ 90 w 269"/>
              <a:gd name="T39" fmla="*/ 192 h 270"/>
              <a:gd name="T40" fmla="*/ 95 w 269"/>
              <a:gd name="T41" fmla="*/ 201 h 270"/>
              <a:gd name="T42" fmla="*/ 101 w 269"/>
              <a:gd name="T43" fmla="*/ 203 h 270"/>
              <a:gd name="T44" fmla="*/ 107 w 269"/>
              <a:gd name="T45" fmla="*/ 201 h 270"/>
              <a:gd name="T46" fmla="*/ 202 w 269"/>
              <a:gd name="T47" fmla="*/ 14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69" h="270">
                <a:moveTo>
                  <a:pt x="135" y="0"/>
                </a:moveTo>
                <a:cubicBezTo>
                  <a:pt x="159" y="0"/>
                  <a:pt x="182" y="7"/>
                  <a:pt x="202" y="19"/>
                </a:cubicBezTo>
                <a:cubicBezTo>
                  <a:pt x="223" y="31"/>
                  <a:pt x="239" y="47"/>
                  <a:pt x="251" y="68"/>
                </a:cubicBezTo>
                <a:cubicBezTo>
                  <a:pt x="263" y="88"/>
                  <a:pt x="269" y="111"/>
                  <a:pt x="269" y="135"/>
                </a:cubicBezTo>
                <a:cubicBezTo>
                  <a:pt x="269" y="160"/>
                  <a:pt x="263" y="182"/>
                  <a:pt x="251" y="203"/>
                </a:cubicBezTo>
                <a:cubicBezTo>
                  <a:pt x="239" y="224"/>
                  <a:pt x="223" y="240"/>
                  <a:pt x="202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10" y="270"/>
                  <a:pt x="88" y="264"/>
                  <a:pt x="67" y="252"/>
                </a:cubicBezTo>
                <a:cubicBezTo>
                  <a:pt x="46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lose/>
                <a:moveTo>
                  <a:pt x="202" y="145"/>
                </a:moveTo>
                <a:cubicBezTo>
                  <a:pt x="206" y="143"/>
                  <a:pt x="208" y="140"/>
                  <a:pt x="208" y="135"/>
                </a:cubicBezTo>
                <a:cubicBezTo>
                  <a:pt x="208" y="131"/>
                  <a:pt x="206" y="128"/>
                  <a:pt x="202" y="126"/>
                </a:cubicBezTo>
                <a:cubicBezTo>
                  <a:pt x="107" y="70"/>
                  <a:pt x="107" y="70"/>
                  <a:pt x="107" y="70"/>
                </a:cubicBezTo>
                <a:cubicBezTo>
                  <a:pt x="103" y="67"/>
                  <a:pt x="99" y="67"/>
                  <a:pt x="95" y="69"/>
                </a:cubicBezTo>
                <a:cubicBezTo>
                  <a:pt x="92" y="72"/>
                  <a:pt x="90" y="75"/>
                  <a:pt x="90" y="79"/>
                </a:cubicBezTo>
                <a:cubicBezTo>
                  <a:pt x="90" y="192"/>
                  <a:pt x="90" y="192"/>
                  <a:pt x="90" y="192"/>
                </a:cubicBezTo>
                <a:cubicBezTo>
                  <a:pt x="90" y="196"/>
                  <a:pt x="92" y="199"/>
                  <a:pt x="95" y="201"/>
                </a:cubicBezTo>
                <a:cubicBezTo>
                  <a:pt x="97" y="202"/>
                  <a:pt x="99" y="203"/>
                  <a:pt x="101" y="203"/>
                </a:cubicBezTo>
                <a:cubicBezTo>
                  <a:pt x="103" y="203"/>
                  <a:pt x="105" y="202"/>
                  <a:pt x="107" y="201"/>
                </a:cubicBezTo>
                <a:lnTo>
                  <a:pt x="202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22"/>
          <p:cNvSpPr>
            <a:spLocks noEditPoints="1"/>
          </p:cNvSpPr>
          <p:nvPr/>
        </p:nvSpPr>
        <p:spPr bwMode="auto">
          <a:xfrm>
            <a:off x="5976938" y="2008050"/>
            <a:ext cx="292100" cy="292100"/>
          </a:xfrm>
          <a:custGeom>
            <a:avLst/>
            <a:gdLst>
              <a:gd name="T0" fmla="*/ 208 w 270"/>
              <a:gd name="T1" fmla="*/ 135 h 270"/>
              <a:gd name="T2" fmla="*/ 202 w 270"/>
              <a:gd name="T3" fmla="*/ 145 h 270"/>
              <a:gd name="T4" fmla="*/ 107 w 270"/>
              <a:gd name="T5" fmla="*/ 201 h 270"/>
              <a:gd name="T6" fmla="*/ 101 w 270"/>
              <a:gd name="T7" fmla="*/ 203 h 270"/>
              <a:gd name="T8" fmla="*/ 95 w 270"/>
              <a:gd name="T9" fmla="*/ 201 h 270"/>
              <a:gd name="T10" fmla="*/ 90 w 270"/>
              <a:gd name="T11" fmla="*/ 192 h 270"/>
              <a:gd name="T12" fmla="*/ 90 w 270"/>
              <a:gd name="T13" fmla="*/ 79 h 270"/>
              <a:gd name="T14" fmla="*/ 95 w 270"/>
              <a:gd name="T15" fmla="*/ 69 h 270"/>
              <a:gd name="T16" fmla="*/ 107 w 270"/>
              <a:gd name="T17" fmla="*/ 70 h 270"/>
              <a:gd name="T18" fmla="*/ 202 w 270"/>
              <a:gd name="T19" fmla="*/ 126 h 270"/>
              <a:gd name="T20" fmla="*/ 208 w 270"/>
              <a:gd name="T21" fmla="*/ 135 h 270"/>
              <a:gd name="T22" fmla="*/ 230 w 270"/>
              <a:gd name="T23" fmla="*/ 135 h 270"/>
              <a:gd name="T24" fmla="*/ 217 w 270"/>
              <a:gd name="T25" fmla="*/ 87 h 270"/>
              <a:gd name="T26" fmla="*/ 183 w 270"/>
              <a:gd name="T27" fmla="*/ 53 h 270"/>
              <a:gd name="T28" fmla="*/ 135 w 270"/>
              <a:gd name="T29" fmla="*/ 40 h 270"/>
              <a:gd name="T30" fmla="*/ 87 w 270"/>
              <a:gd name="T31" fmla="*/ 53 h 270"/>
              <a:gd name="T32" fmla="*/ 52 w 270"/>
              <a:gd name="T33" fmla="*/ 87 h 270"/>
              <a:gd name="T34" fmla="*/ 39 w 270"/>
              <a:gd name="T35" fmla="*/ 135 h 270"/>
              <a:gd name="T36" fmla="*/ 52 w 270"/>
              <a:gd name="T37" fmla="*/ 183 h 270"/>
              <a:gd name="T38" fmla="*/ 87 w 270"/>
              <a:gd name="T39" fmla="*/ 218 h 270"/>
              <a:gd name="T40" fmla="*/ 135 w 270"/>
              <a:gd name="T41" fmla="*/ 231 h 270"/>
              <a:gd name="T42" fmla="*/ 183 w 270"/>
              <a:gd name="T43" fmla="*/ 218 h 270"/>
              <a:gd name="T44" fmla="*/ 217 w 270"/>
              <a:gd name="T45" fmla="*/ 183 h 270"/>
              <a:gd name="T46" fmla="*/ 230 w 270"/>
              <a:gd name="T47" fmla="*/ 135 h 270"/>
              <a:gd name="T48" fmla="*/ 270 w 270"/>
              <a:gd name="T49" fmla="*/ 135 h 270"/>
              <a:gd name="T50" fmla="*/ 252 w 270"/>
              <a:gd name="T51" fmla="*/ 203 h 270"/>
              <a:gd name="T52" fmla="*/ 202 w 270"/>
              <a:gd name="T53" fmla="*/ 252 h 270"/>
              <a:gd name="T54" fmla="*/ 135 w 270"/>
              <a:gd name="T55" fmla="*/ 270 h 270"/>
              <a:gd name="T56" fmla="*/ 67 w 270"/>
              <a:gd name="T57" fmla="*/ 252 h 270"/>
              <a:gd name="T58" fmla="*/ 18 w 270"/>
              <a:gd name="T59" fmla="*/ 203 h 270"/>
              <a:gd name="T60" fmla="*/ 0 w 270"/>
              <a:gd name="T61" fmla="*/ 135 h 270"/>
              <a:gd name="T62" fmla="*/ 18 w 270"/>
              <a:gd name="T63" fmla="*/ 68 h 270"/>
              <a:gd name="T64" fmla="*/ 67 w 270"/>
              <a:gd name="T65" fmla="*/ 19 h 270"/>
              <a:gd name="T66" fmla="*/ 135 w 270"/>
              <a:gd name="T67" fmla="*/ 0 h 270"/>
              <a:gd name="T68" fmla="*/ 202 w 270"/>
              <a:gd name="T69" fmla="*/ 19 h 270"/>
              <a:gd name="T70" fmla="*/ 252 w 270"/>
              <a:gd name="T71" fmla="*/ 68 h 270"/>
              <a:gd name="T72" fmla="*/ 270 w 270"/>
              <a:gd name="T73" fmla="*/ 13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0" h="270">
                <a:moveTo>
                  <a:pt x="208" y="135"/>
                </a:moveTo>
                <a:cubicBezTo>
                  <a:pt x="208" y="140"/>
                  <a:pt x="206" y="143"/>
                  <a:pt x="202" y="145"/>
                </a:cubicBezTo>
                <a:cubicBezTo>
                  <a:pt x="107" y="201"/>
                  <a:pt x="107" y="201"/>
                  <a:pt x="107" y="201"/>
                </a:cubicBezTo>
                <a:cubicBezTo>
                  <a:pt x="105" y="202"/>
                  <a:pt x="103" y="203"/>
                  <a:pt x="101" y="203"/>
                </a:cubicBezTo>
                <a:cubicBezTo>
                  <a:pt x="99" y="203"/>
                  <a:pt x="97" y="202"/>
                  <a:pt x="95" y="201"/>
                </a:cubicBezTo>
                <a:cubicBezTo>
                  <a:pt x="92" y="199"/>
                  <a:pt x="90" y="196"/>
                  <a:pt x="90" y="192"/>
                </a:cubicBezTo>
                <a:cubicBezTo>
                  <a:pt x="90" y="79"/>
                  <a:pt x="90" y="79"/>
                  <a:pt x="90" y="79"/>
                </a:cubicBezTo>
                <a:cubicBezTo>
                  <a:pt x="90" y="75"/>
                  <a:pt x="92" y="72"/>
                  <a:pt x="95" y="69"/>
                </a:cubicBezTo>
                <a:cubicBezTo>
                  <a:pt x="99" y="67"/>
                  <a:pt x="103" y="67"/>
                  <a:pt x="107" y="70"/>
                </a:cubicBezTo>
                <a:cubicBezTo>
                  <a:pt x="202" y="126"/>
                  <a:pt x="202" y="126"/>
                  <a:pt x="202" y="126"/>
                </a:cubicBezTo>
                <a:cubicBezTo>
                  <a:pt x="206" y="128"/>
                  <a:pt x="208" y="131"/>
                  <a:pt x="208" y="135"/>
                </a:cubicBezTo>
                <a:close/>
                <a:moveTo>
                  <a:pt x="230" y="135"/>
                </a:moveTo>
                <a:cubicBezTo>
                  <a:pt x="230" y="118"/>
                  <a:pt x="226" y="102"/>
                  <a:pt x="217" y="87"/>
                </a:cubicBezTo>
                <a:cubicBezTo>
                  <a:pt x="209" y="73"/>
                  <a:pt x="197" y="61"/>
                  <a:pt x="183" y="53"/>
                </a:cubicBezTo>
                <a:cubicBezTo>
                  <a:pt x="168" y="44"/>
                  <a:pt x="152" y="40"/>
                  <a:pt x="135" y="40"/>
                </a:cubicBezTo>
                <a:cubicBezTo>
                  <a:pt x="117" y="40"/>
                  <a:pt x="101" y="44"/>
                  <a:pt x="87" y="53"/>
                </a:cubicBezTo>
                <a:cubicBezTo>
                  <a:pt x="72" y="61"/>
                  <a:pt x="61" y="73"/>
                  <a:pt x="52" y="87"/>
                </a:cubicBezTo>
                <a:cubicBezTo>
                  <a:pt x="44" y="102"/>
                  <a:pt x="39" y="118"/>
                  <a:pt x="39" y="135"/>
                </a:cubicBezTo>
                <a:cubicBezTo>
                  <a:pt x="39" y="153"/>
                  <a:pt x="44" y="169"/>
                  <a:pt x="52" y="183"/>
                </a:cubicBezTo>
                <a:cubicBezTo>
                  <a:pt x="61" y="198"/>
                  <a:pt x="72" y="210"/>
                  <a:pt x="87" y="218"/>
                </a:cubicBezTo>
                <a:cubicBezTo>
                  <a:pt x="101" y="227"/>
                  <a:pt x="117" y="231"/>
                  <a:pt x="135" y="231"/>
                </a:cubicBezTo>
                <a:cubicBezTo>
                  <a:pt x="152" y="231"/>
                  <a:pt x="168" y="227"/>
                  <a:pt x="183" y="218"/>
                </a:cubicBezTo>
                <a:cubicBezTo>
                  <a:pt x="197" y="210"/>
                  <a:pt x="209" y="198"/>
                  <a:pt x="217" y="183"/>
                </a:cubicBezTo>
                <a:cubicBezTo>
                  <a:pt x="226" y="169"/>
                  <a:pt x="230" y="153"/>
                  <a:pt x="230" y="135"/>
                </a:cubicBezTo>
                <a:close/>
                <a:moveTo>
                  <a:pt x="270" y="135"/>
                </a:moveTo>
                <a:cubicBezTo>
                  <a:pt x="270" y="160"/>
                  <a:pt x="264" y="182"/>
                  <a:pt x="252" y="203"/>
                </a:cubicBezTo>
                <a:cubicBezTo>
                  <a:pt x="239" y="224"/>
                  <a:pt x="223" y="240"/>
                  <a:pt x="202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10" y="270"/>
                  <a:pt x="88" y="264"/>
                  <a:pt x="67" y="252"/>
                </a:cubicBezTo>
                <a:cubicBezTo>
                  <a:pt x="46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ubicBezTo>
                  <a:pt x="159" y="0"/>
                  <a:pt x="182" y="7"/>
                  <a:pt x="202" y="19"/>
                </a:cubicBezTo>
                <a:cubicBezTo>
                  <a:pt x="223" y="31"/>
                  <a:pt x="239" y="47"/>
                  <a:pt x="252" y="68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5" name="Freeform 23"/>
          <p:cNvSpPr>
            <a:spLocks/>
          </p:cNvSpPr>
          <p:nvPr/>
        </p:nvSpPr>
        <p:spPr bwMode="auto">
          <a:xfrm>
            <a:off x="8107363" y="1554025"/>
            <a:ext cx="338138" cy="339725"/>
          </a:xfrm>
          <a:custGeom>
            <a:avLst/>
            <a:gdLst>
              <a:gd name="T0" fmla="*/ 308 w 314"/>
              <a:gd name="T1" fmla="*/ 79 h 315"/>
              <a:gd name="T2" fmla="*/ 314 w 314"/>
              <a:gd name="T3" fmla="*/ 95 h 315"/>
              <a:gd name="T4" fmla="*/ 308 w 314"/>
              <a:gd name="T5" fmla="*/ 111 h 315"/>
              <a:gd name="T6" fmla="*/ 237 w 314"/>
              <a:gd name="T7" fmla="*/ 181 h 315"/>
              <a:gd name="T8" fmla="*/ 264 w 314"/>
              <a:gd name="T9" fmla="*/ 208 h 315"/>
              <a:gd name="T10" fmla="*/ 236 w 314"/>
              <a:gd name="T11" fmla="*/ 236 h 315"/>
              <a:gd name="T12" fmla="*/ 167 w 314"/>
              <a:gd name="T13" fmla="*/ 269 h 315"/>
              <a:gd name="T14" fmla="*/ 95 w 314"/>
              <a:gd name="T15" fmla="*/ 251 h 315"/>
              <a:gd name="T16" fmla="*/ 31 w 314"/>
              <a:gd name="T17" fmla="*/ 315 h 315"/>
              <a:gd name="T18" fmla="*/ 0 w 314"/>
              <a:gd name="T19" fmla="*/ 315 h 315"/>
              <a:gd name="T20" fmla="*/ 0 w 314"/>
              <a:gd name="T21" fmla="*/ 283 h 315"/>
              <a:gd name="T22" fmla="*/ 63 w 314"/>
              <a:gd name="T23" fmla="*/ 219 h 315"/>
              <a:gd name="T24" fmla="*/ 46 w 314"/>
              <a:gd name="T25" fmla="*/ 147 h 315"/>
              <a:gd name="T26" fmla="*/ 78 w 314"/>
              <a:gd name="T27" fmla="*/ 79 h 315"/>
              <a:gd name="T28" fmla="*/ 106 w 314"/>
              <a:gd name="T29" fmla="*/ 50 h 315"/>
              <a:gd name="T30" fmla="*/ 133 w 314"/>
              <a:gd name="T31" fmla="*/ 77 h 315"/>
              <a:gd name="T32" fmla="*/ 203 w 314"/>
              <a:gd name="T33" fmla="*/ 6 h 315"/>
              <a:gd name="T34" fmla="*/ 219 w 314"/>
              <a:gd name="T35" fmla="*/ 0 h 315"/>
              <a:gd name="T36" fmla="*/ 235 w 314"/>
              <a:gd name="T37" fmla="*/ 6 h 315"/>
              <a:gd name="T38" fmla="*/ 241 w 314"/>
              <a:gd name="T39" fmla="*/ 22 h 315"/>
              <a:gd name="T40" fmla="*/ 235 w 314"/>
              <a:gd name="T41" fmla="*/ 38 h 315"/>
              <a:gd name="T42" fmla="*/ 165 w 314"/>
              <a:gd name="T43" fmla="*/ 109 h 315"/>
              <a:gd name="T44" fmla="*/ 206 w 314"/>
              <a:gd name="T45" fmla="*/ 150 h 315"/>
              <a:gd name="T46" fmla="*/ 276 w 314"/>
              <a:gd name="T47" fmla="*/ 79 h 315"/>
              <a:gd name="T48" fmla="*/ 292 w 314"/>
              <a:gd name="T49" fmla="*/ 73 h 315"/>
              <a:gd name="T50" fmla="*/ 308 w 314"/>
              <a:gd name="T51" fmla="*/ 79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14" h="315">
                <a:moveTo>
                  <a:pt x="308" y="79"/>
                </a:moveTo>
                <a:cubicBezTo>
                  <a:pt x="312" y="84"/>
                  <a:pt x="314" y="89"/>
                  <a:pt x="314" y="95"/>
                </a:cubicBezTo>
                <a:cubicBezTo>
                  <a:pt x="314" y="101"/>
                  <a:pt x="312" y="107"/>
                  <a:pt x="308" y="111"/>
                </a:cubicBezTo>
                <a:cubicBezTo>
                  <a:pt x="237" y="181"/>
                  <a:pt x="237" y="181"/>
                  <a:pt x="237" y="181"/>
                </a:cubicBezTo>
                <a:cubicBezTo>
                  <a:pt x="264" y="208"/>
                  <a:pt x="264" y="208"/>
                  <a:pt x="264" y="208"/>
                </a:cubicBezTo>
                <a:cubicBezTo>
                  <a:pt x="236" y="236"/>
                  <a:pt x="236" y="236"/>
                  <a:pt x="236" y="236"/>
                </a:cubicBezTo>
                <a:cubicBezTo>
                  <a:pt x="217" y="255"/>
                  <a:pt x="194" y="266"/>
                  <a:pt x="167" y="269"/>
                </a:cubicBezTo>
                <a:cubicBezTo>
                  <a:pt x="141" y="271"/>
                  <a:pt x="117" y="265"/>
                  <a:pt x="95" y="251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283"/>
                  <a:pt x="0" y="283"/>
                  <a:pt x="0" y="283"/>
                </a:cubicBezTo>
                <a:cubicBezTo>
                  <a:pt x="63" y="219"/>
                  <a:pt x="63" y="219"/>
                  <a:pt x="63" y="219"/>
                </a:cubicBezTo>
                <a:cubicBezTo>
                  <a:pt x="49" y="198"/>
                  <a:pt x="43" y="173"/>
                  <a:pt x="46" y="147"/>
                </a:cubicBezTo>
                <a:cubicBezTo>
                  <a:pt x="48" y="120"/>
                  <a:pt x="59" y="98"/>
                  <a:pt x="78" y="79"/>
                </a:cubicBezTo>
                <a:cubicBezTo>
                  <a:pt x="106" y="50"/>
                  <a:pt x="106" y="50"/>
                  <a:pt x="106" y="50"/>
                </a:cubicBezTo>
                <a:cubicBezTo>
                  <a:pt x="133" y="77"/>
                  <a:pt x="133" y="77"/>
                  <a:pt x="133" y="77"/>
                </a:cubicBezTo>
                <a:cubicBezTo>
                  <a:pt x="203" y="6"/>
                  <a:pt x="203" y="6"/>
                  <a:pt x="203" y="6"/>
                </a:cubicBezTo>
                <a:cubicBezTo>
                  <a:pt x="207" y="2"/>
                  <a:pt x="213" y="0"/>
                  <a:pt x="219" y="0"/>
                </a:cubicBezTo>
                <a:cubicBezTo>
                  <a:pt x="225" y="0"/>
                  <a:pt x="230" y="2"/>
                  <a:pt x="235" y="6"/>
                </a:cubicBezTo>
                <a:cubicBezTo>
                  <a:pt x="239" y="11"/>
                  <a:pt x="241" y="16"/>
                  <a:pt x="241" y="22"/>
                </a:cubicBezTo>
                <a:cubicBezTo>
                  <a:pt x="241" y="29"/>
                  <a:pt x="239" y="34"/>
                  <a:pt x="235" y="38"/>
                </a:cubicBezTo>
                <a:cubicBezTo>
                  <a:pt x="165" y="109"/>
                  <a:pt x="165" y="109"/>
                  <a:pt x="165" y="109"/>
                </a:cubicBezTo>
                <a:cubicBezTo>
                  <a:pt x="206" y="150"/>
                  <a:pt x="206" y="150"/>
                  <a:pt x="206" y="150"/>
                </a:cubicBezTo>
                <a:cubicBezTo>
                  <a:pt x="276" y="79"/>
                  <a:pt x="276" y="79"/>
                  <a:pt x="276" y="79"/>
                </a:cubicBezTo>
                <a:cubicBezTo>
                  <a:pt x="280" y="75"/>
                  <a:pt x="286" y="73"/>
                  <a:pt x="292" y="73"/>
                </a:cubicBezTo>
                <a:cubicBezTo>
                  <a:pt x="298" y="73"/>
                  <a:pt x="303" y="75"/>
                  <a:pt x="308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" name="Freeform 24"/>
          <p:cNvSpPr>
            <a:spLocks/>
          </p:cNvSpPr>
          <p:nvPr/>
        </p:nvSpPr>
        <p:spPr bwMode="auto">
          <a:xfrm>
            <a:off x="6419851" y="2020750"/>
            <a:ext cx="268288" cy="266700"/>
          </a:xfrm>
          <a:custGeom>
            <a:avLst/>
            <a:gdLst>
              <a:gd name="T0" fmla="*/ 248 w 248"/>
              <a:gd name="T1" fmla="*/ 106 h 247"/>
              <a:gd name="T2" fmla="*/ 248 w 248"/>
              <a:gd name="T3" fmla="*/ 140 h 247"/>
              <a:gd name="T4" fmla="*/ 243 w 248"/>
              <a:gd name="T5" fmla="*/ 152 h 247"/>
              <a:gd name="T6" fmla="*/ 231 w 248"/>
              <a:gd name="T7" fmla="*/ 157 h 247"/>
              <a:gd name="T8" fmla="*/ 158 w 248"/>
              <a:gd name="T9" fmla="*/ 157 h 247"/>
              <a:gd name="T10" fmla="*/ 158 w 248"/>
              <a:gd name="T11" fmla="*/ 230 h 247"/>
              <a:gd name="T12" fmla="*/ 153 w 248"/>
              <a:gd name="T13" fmla="*/ 242 h 247"/>
              <a:gd name="T14" fmla="*/ 141 w 248"/>
              <a:gd name="T15" fmla="*/ 247 h 247"/>
              <a:gd name="T16" fmla="*/ 107 w 248"/>
              <a:gd name="T17" fmla="*/ 247 h 247"/>
              <a:gd name="T18" fmla="*/ 95 w 248"/>
              <a:gd name="T19" fmla="*/ 242 h 247"/>
              <a:gd name="T20" fmla="*/ 90 w 248"/>
              <a:gd name="T21" fmla="*/ 230 h 247"/>
              <a:gd name="T22" fmla="*/ 90 w 248"/>
              <a:gd name="T23" fmla="*/ 157 h 247"/>
              <a:gd name="T24" fmla="*/ 17 w 248"/>
              <a:gd name="T25" fmla="*/ 157 h 247"/>
              <a:gd name="T26" fmla="*/ 5 w 248"/>
              <a:gd name="T27" fmla="*/ 152 h 247"/>
              <a:gd name="T28" fmla="*/ 0 w 248"/>
              <a:gd name="T29" fmla="*/ 140 h 247"/>
              <a:gd name="T30" fmla="*/ 0 w 248"/>
              <a:gd name="T31" fmla="*/ 106 h 247"/>
              <a:gd name="T32" fmla="*/ 5 w 248"/>
              <a:gd name="T33" fmla="*/ 95 h 247"/>
              <a:gd name="T34" fmla="*/ 17 w 248"/>
              <a:gd name="T35" fmla="*/ 90 h 247"/>
              <a:gd name="T36" fmla="*/ 90 w 248"/>
              <a:gd name="T37" fmla="*/ 90 h 247"/>
              <a:gd name="T38" fmla="*/ 90 w 248"/>
              <a:gd name="T39" fmla="*/ 17 h 247"/>
              <a:gd name="T40" fmla="*/ 95 w 248"/>
              <a:gd name="T41" fmla="*/ 5 h 247"/>
              <a:gd name="T42" fmla="*/ 107 w 248"/>
              <a:gd name="T43" fmla="*/ 0 h 247"/>
              <a:gd name="T44" fmla="*/ 141 w 248"/>
              <a:gd name="T45" fmla="*/ 0 h 247"/>
              <a:gd name="T46" fmla="*/ 153 w 248"/>
              <a:gd name="T47" fmla="*/ 5 h 247"/>
              <a:gd name="T48" fmla="*/ 158 w 248"/>
              <a:gd name="T49" fmla="*/ 17 h 247"/>
              <a:gd name="T50" fmla="*/ 158 w 248"/>
              <a:gd name="T51" fmla="*/ 90 h 247"/>
              <a:gd name="T52" fmla="*/ 231 w 248"/>
              <a:gd name="T53" fmla="*/ 90 h 247"/>
              <a:gd name="T54" fmla="*/ 243 w 248"/>
              <a:gd name="T55" fmla="*/ 95 h 247"/>
              <a:gd name="T56" fmla="*/ 248 w 248"/>
              <a:gd name="T57" fmla="*/ 10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48" h="247">
                <a:moveTo>
                  <a:pt x="248" y="106"/>
                </a:moveTo>
                <a:cubicBezTo>
                  <a:pt x="248" y="140"/>
                  <a:pt x="248" y="140"/>
                  <a:pt x="248" y="140"/>
                </a:cubicBezTo>
                <a:cubicBezTo>
                  <a:pt x="248" y="145"/>
                  <a:pt x="246" y="149"/>
                  <a:pt x="243" y="152"/>
                </a:cubicBezTo>
                <a:cubicBezTo>
                  <a:pt x="239" y="155"/>
                  <a:pt x="235" y="157"/>
                  <a:pt x="231" y="157"/>
                </a:cubicBezTo>
                <a:cubicBezTo>
                  <a:pt x="158" y="157"/>
                  <a:pt x="158" y="157"/>
                  <a:pt x="158" y="157"/>
                </a:cubicBezTo>
                <a:cubicBezTo>
                  <a:pt x="158" y="230"/>
                  <a:pt x="158" y="230"/>
                  <a:pt x="158" y="230"/>
                </a:cubicBezTo>
                <a:cubicBezTo>
                  <a:pt x="158" y="235"/>
                  <a:pt x="156" y="239"/>
                  <a:pt x="153" y="242"/>
                </a:cubicBezTo>
                <a:cubicBezTo>
                  <a:pt x="149" y="245"/>
                  <a:pt x="145" y="247"/>
                  <a:pt x="141" y="247"/>
                </a:cubicBezTo>
                <a:cubicBezTo>
                  <a:pt x="107" y="247"/>
                  <a:pt x="107" y="247"/>
                  <a:pt x="107" y="247"/>
                </a:cubicBezTo>
                <a:cubicBezTo>
                  <a:pt x="102" y="247"/>
                  <a:pt x="98" y="245"/>
                  <a:pt x="95" y="242"/>
                </a:cubicBezTo>
                <a:cubicBezTo>
                  <a:pt x="92" y="239"/>
                  <a:pt x="90" y="235"/>
                  <a:pt x="90" y="230"/>
                </a:cubicBezTo>
                <a:cubicBezTo>
                  <a:pt x="90" y="157"/>
                  <a:pt x="90" y="157"/>
                  <a:pt x="90" y="157"/>
                </a:cubicBezTo>
                <a:cubicBezTo>
                  <a:pt x="17" y="157"/>
                  <a:pt x="17" y="157"/>
                  <a:pt x="17" y="157"/>
                </a:cubicBezTo>
                <a:cubicBezTo>
                  <a:pt x="12" y="157"/>
                  <a:pt x="9" y="155"/>
                  <a:pt x="5" y="152"/>
                </a:cubicBezTo>
                <a:cubicBezTo>
                  <a:pt x="2" y="149"/>
                  <a:pt x="0" y="145"/>
                  <a:pt x="0" y="14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2"/>
                  <a:pt x="2" y="98"/>
                  <a:pt x="5" y="95"/>
                </a:cubicBezTo>
                <a:cubicBezTo>
                  <a:pt x="9" y="91"/>
                  <a:pt x="12" y="90"/>
                  <a:pt x="17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17"/>
                  <a:pt x="90" y="17"/>
                  <a:pt x="90" y="17"/>
                </a:cubicBezTo>
                <a:cubicBezTo>
                  <a:pt x="90" y="12"/>
                  <a:pt x="92" y="8"/>
                  <a:pt x="95" y="5"/>
                </a:cubicBezTo>
                <a:cubicBezTo>
                  <a:pt x="98" y="1"/>
                  <a:pt x="102" y="0"/>
                  <a:pt x="107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45" y="0"/>
                  <a:pt x="149" y="1"/>
                  <a:pt x="153" y="5"/>
                </a:cubicBezTo>
                <a:cubicBezTo>
                  <a:pt x="156" y="8"/>
                  <a:pt x="158" y="12"/>
                  <a:pt x="158" y="17"/>
                </a:cubicBezTo>
                <a:cubicBezTo>
                  <a:pt x="158" y="90"/>
                  <a:pt x="158" y="90"/>
                  <a:pt x="158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5" y="90"/>
                  <a:pt x="239" y="91"/>
                  <a:pt x="243" y="95"/>
                </a:cubicBezTo>
                <a:cubicBezTo>
                  <a:pt x="246" y="98"/>
                  <a:pt x="248" y="102"/>
                  <a:pt x="248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7" name="Freeform 25"/>
          <p:cNvSpPr>
            <a:spLocks noEditPoints="1"/>
          </p:cNvSpPr>
          <p:nvPr/>
        </p:nvSpPr>
        <p:spPr bwMode="auto">
          <a:xfrm>
            <a:off x="6838951" y="2008050"/>
            <a:ext cx="292100" cy="292100"/>
          </a:xfrm>
          <a:custGeom>
            <a:avLst/>
            <a:gdLst>
              <a:gd name="T0" fmla="*/ 214 w 270"/>
              <a:gd name="T1" fmla="*/ 147 h 270"/>
              <a:gd name="T2" fmla="*/ 214 w 270"/>
              <a:gd name="T3" fmla="*/ 124 h 270"/>
              <a:gd name="T4" fmla="*/ 210 w 270"/>
              <a:gd name="T5" fmla="*/ 116 h 270"/>
              <a:gd name="T6" fmla="*/ 203 w 270"/>
              <a:gd name="T7" fmla="*/ 113 h 270"/>
              <a:gd name="T8" fmla="*/ 158 w 270"/>
              <a:gd name="T9" fmla="*/ 113 h 270"/>
              <a:gd name="T10" fmla="*/ 158 w 270"/>
              <a:gd name="T11" fmla="*/ 68 h 270"/>
              <a:gd name="T12" fmla="*/ 154 w 270"/>
              <a:gd name="T13" fmla="*/ 60 h 270"/>
              <a:gd name="T14" fmla="*/ 146 w 270"/>
              <a:gd name="T15" fmla="*/ 57 h 270"/>
              <a:gd name="T16" fmla="*/ 124 w 270"/>
              <a:gd name="T17" fmla="*/ 57 h 270"/>
              <a:gd name="T18" fmla="*/ 116 w 270"/>
              <a:gd name="T19" fmla="*/ 60 h 270"/>
              <a:gd name="T20" fmla="*/ 113 w 270"/>
              <a:gd name="T21" fmla="*/ 68 h 270"/>
              <a:gd name="T22" fmla="*/ 113 w 270"/>
              <a:gd name="T23" fmla="*/ 113 h 270"/>
              <a:gd name="T24" fmla="*/ 68 w 270"/>
              <a:gd name="T25" fmla="*/ 113 h 270"/>
              <a:gd name="T26" fmla="*/ 60 w 270"/>
              <a:gd name="T27" fmla="*/ 116 h 270"/>
              <a:gd name="T28" fmla="*/ 56 w 270"/>
              <a:gd name="T29" fmla="*/ 124 h 270"/>
              <a:gd name="T30" fmla="*/ 56 w 270"/>
              <a:gd name="T31" fmla="*/ 147 h 270"/>
              <a:gd name="T32" fmla="*/ 60 w 270"/>
              <a:gd name="T33" fmla="*/ 154 h 270"/>
              <a:gd name="T34" fmla="*/ 68 w 270"/>
              <a:gd name="T35" fmla="*/ 158 h 270"/>
              <a:gd name="T36" fmla="*/ 113 w 270"/>
              <a:gd name="T37" fmla="*/ 158 h 270"/>
              <a:gd name="T38" fmla="*/ 113 w 270"/>
              <a:gd name="T39" fmla="*/ 203 h 270"/>
              <a:gd name="T40" fmla="*/ 116 w 270"/>
              <a:gd name="T41" fmla="*/ 211 h 270"/>
              <a:gd name="T42" fmla="*/ 124 w 270"/>
              <a:gd name="T43" fmla="*/ 214 h 270"/>
              <a:gd name="T44" fmla="*/ 146 w 270"/>
              <a:gd name="T45" fmla="*/ 214 h 270"/>
              <a:gd name="T46" fmla="*/ 154 w 270"/>
              <a:gd name="T47" fmla="*/ 211 h 270"/>
              <a:gd name="T48" fmla="*/ 158 w 270"/>
              <a:gd name="T49" fmla="*/ 203 h 270"/>
              <a:gd name="T50" fmla="*/ 158 w 270"/>
              <a:gd name="T51" fmla="*/ 158 h 270"/>
              <a:gd name="T52" fmla="*/ 203 w 270"/>
              <a:gd name="T53" fmla="*/ 158 h 270"/>
              <a:gd name="T54" fmla="*/ 210 w 270"/>
              <a:gd name="T55" fmla="*/ 154 h 270"/>
              <a:gd name="T56" fmla="*/ 214 w 270"/>
              <a:gd name="T57" fmla="*/ 147 h 270"/>
              <a:gd name="T58" fmla="*/ 270 w 270"/>
              <a:gd name="T59" fmla="*/ 135 h 270"/>
              <a:gd name="T60" fmla="*/ 252 w 270"/>
              <a:gd name="T61" fmla="*/ 203 h 270"/>
              <a:gd name="T62" fmla="*/ 203 w 270"/>
              <a:gd name="T63" fmla="*/ 252 h 270"/>
              <a:gd name="T64" fmla="*/ 135 w 270"/>
              <a:gd name="T65" fmla="*/ 270 h 270"/>
              <a:gd name="T66" fmla="*/ 67 w 270"/>
              <a:gd name="T67" fmla="*/ 252 h 270"/>
              <a:gd name="T68" fmla="*/ 18 w 270"/>
              <a:gd name="T69" fmla="*/ 203 h 270"/>
              <a:gd name="T70" fmla="*/ 0 w 270"/>
              <a:gd name="T71" fmla="*/ 135 h 270"/>
              <a:gd name="T72" fmla="*/ 18 w 270"/>
              <a:gd name="T73" fmla="*/ 68 h 270"/>
              <a:gd name="T74" fmla="*/ 67 w 270"/>
              <a:gd name="T75" fmla="*/ 19 h 270"/>
              <a:gd name="T76" fmla="*/ 135 w 270"/>
              <a:gd name="T77" fmla="*/ 0 h 270"/>
              <a:gd name="T78" fmla="*/ 203 w 270"/>
              <a:gd name="T79" fmla="*/ 19 h 270"/>
              <a:gd name="T80" fmla="*/ 252 w 270"/>
              <a:gd name="T81" fmla="*/ 68 h 270"/>
              <a:gd name="T82" fmla="*/ 270 w 270"/>
              <a:gd name="T83" fmla="*/ 13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70" h="270">
                <a:moveTo>
                  <a:pt x="214" y="147"/>
                </a:moveTo>
                <a:cubicBezTo>
                  <a:pt x="214" y="124"/>
                  <a:pt x="214" y="124"/>
                  <a:pt x="214" y="124"/>
                </a:cubicBezTo>
                <a:cubicBezTo>
                  <a:pt x="214" y="121"/>
                  <a:pt x="213" y="118"/>
                  <a:pt x="210" y="116"/>
                </a:cubicBezTo>
                <a:cubicBezTo>
                  <a:pt x="208" y="114"/>
                  <a:pt x="206" y="113"/>
                  <a:pt x="203" y="113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58" y="68"/>
                  <a:pt x="158" y="68"/>
                  <a:pt x="158" y="68"/>
                </a:cubicBezTo>
                <a:cubicBezTo>
                  <a:pt x="158" y="65"/>
                  <a:pt x="156" y="62"/>
                  <a:pt x="154" y="60"/>
                </a:cubicBezTo>
                <a:cubicBezTo>
                  <a:pt x="152" y="58"/>
                  <a:pt x="149" y="57"/>
                  <a:pt x="146" y="57"/>
                </a:cubicBezTo>
                <a:cubicBezTo>
                  <a:pt x="124" y="57"/>
                  <a:pt x="124" y="57"/>
                  <a:pt x="124" y="57"/>
                </a:cubicBezTo>
                <a:cubicBezTo>
                  <a:pt x="121" y="57"/>
                  <a:pt x="118" y="58"/>
                  <a:pt x="116" y="60"/>
                </a:cubicBezTo>
                <a:cubicBezTo>
                  <a:pt x="114" y="62"/>
                  <a:pt x="113" y="65"/>
                  <a:pt x="113" y="68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68" y="113"/>
                  <a:pt x="68" y="113"/>
                  <a:pt x="68" y="113"/>
                </a:cubicBezTo>
                <a:cubicBezTo>
                  <a:pt x="65" y="113"/>
                  <a:pt x="62" y="114"/>
                  <a:pt x="60" y="116"/>
                </a:cubicBezTo>
                <a:cubicBezTo>
                  <a:pt x="58" y="118"/>
                  <a:pt x="56" y="121"/>
                  <a:pt x="56" y="124"/>
                </a:cubicBezTo>
                <a:cubicBezTo>
                  <a:pt x="56" y="147"/>
                  <a:pt x="56" y="147"/>
                  <a:pt x="56" y="147"/>
                </a:cubicBezTo>
                <a:cubicBezTo>
                  <a:pt x="56" y="150"/>
                  <a:pt x="58" y="152"/>
                  <a:pt x="60" y="154"/>
                </a:cubicBezTo>
                <a:cubicBezTo>
                  <a:pt x="62" y="157"/>
                  <a:pt x="65" y="158"/>
                  <a:pt x="68" y="158"/>
                </a:cubicBezTo>
                <a:cubicBezTo>
                  <a:pt x="113" y="158"/>
                  <a:pt x="113" y="158"/>
                  <a:pt x="113" y="158"/>
                </a:cubicBezTo>
                <a:cubicBezTo>
                  <a:pt x="113" y="203"/>
                  <a:pt x="113" y="203"/>
                  <a:pt x="113" y="203"/>
                </a:cubicBezTo>
                <a:cubicBezTo>
                  <a:pt x="113" y="206"/>
                  <a:pt x="114" y="208"/>
                  <a:pt x="116" y="211"/>
                </a:cubicBezTo>
                <a:cubicBezTo>
                  <a:pt x="118" y="213"/>
                  <a:pt x="121" y="214"/>
                  <a:pt x="124" y="214"/>
                </a:cubicBezTo>
                <a:cubicBezTo>
                  <a:pt x="146" y="214"/>
                  <a:pt x="146" y="214"/>
                  <a:pt x="146" y="214"/>
                </a:cubicBezTo>
                <a:cubicBezTo>
                  <a:pt x="149" y="214"/>
                  <a:pt x="152" y="213"/>
                  <a:pt x="154" y="211"/>
                </a:cubicBezTo>
                <a:cubicBezTo>
                  <a:pt x="156" y="208"/>
                  <a:pt x="158" y="206"/>
                  <a:pt x="158" y="203"/>
                </a:cubicBezTo>
                <a:cubicBezTo>
                  <a:pt x="158" y="158"/>
                  <a:pt x="158" y="158"/>
                  <a:pt x="158" y="158"/>
                </a:cubicBezTo>
                <a:cubicBezTo>
                  <a:pt x="203" y="158"/>
                  <a:pt x="203" y="158"/>
                  <a:pt x="203" y="158"/>
                </a:cubicBezTo>
                <a:cubicBezTo>
                  <a:pt x="206" y="158"/>
                  <a:pt x="208" y="157"/>
                  <a:pt x="210" y="154"/>
                </a:cubicBezTo>
                <a:cubicBezTo>
                  <a:pt x="213" y="152"/>
                  <a:pt x="214" y="150"/>
                  <a:pt x="214" y="147"/>
                </a:cubicBezTo>
                <a:close/>
                <a:moveTo>
                  <a:pt x="270" y="135"/>
                </a:moveTo>
                <a:cubicBezTo>
                  <a:pt x="270" y="160"/>
                  <a:pt x="264" y="182"/>
                  <a:pt x="252" y="203"/>
                </a:cubicBezTo>
                <a:cubicBezTo>
                  <a:pt x="240" y="224"/>
                  <a:pt x="223" y="240"/>
                  <a:pt x="203" y="252"/>
                </a:cubicBezTo>
                <a:cubicBezTo>
                  <a:pt x="182" y="264"/>
                  <a:pt x="160" y="270"/>
                  <a:pt x="135" y="270"/>
                </a:cubicBezTo>
                <a:cubicBezTo>
                  <a:pt x="111" y="270"/>
                  <a:pt x="88" y="264"/>
                  <a:pt x="67" y="252"/>
                </a:cubicBezTo>
                <a:cubicBezTo>
                  <a:pt x="47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7"/>
                  <a:pt x="111" y="0"/>
                  <a:pt x="135" y="0"/>
                </a:cubicBezTo>
                <a:cubicBezTo>
                  <a:pt x="160" y="0"/>
                  <a:pt x="182" y="7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26"/>
          <p:cNvSpPr>
            <a:spLocks noEditPoints="1"/>
          </p:cNvSpPr>
          <p:nvPr/>
        </p:nvSpPr>
        <p:spPr bwMode="auto">
          <a:xfrm>
            <a:off x="7269163" y="2008050"/>
            <a:ext cx="292100" cy="292100"/>
          </a:xfrm>
          <a:custGeom>
            <a:avLst/>
            <a:gdLst>
              <a:gd name="T0" fmla="*/ 225 w 270"/>
              <a:gd name="T1" fmla="*/ 147 h 270"/>
              <a:gd name="T2" fmla="*/ 225 w 270"/>
              <a:gd name="T3" fmla="*/ 124 h 270"/>
              <a:gd name="T4" fmla="*/ 222 w 270"/>
              <a:gd name="T5" fmla="*/ 116 h 270"/>
              <a:gd name="T6" fmla="*/ 214 w 270"/>
              <a:gd name="T7" fmla="*/ 113 h 270"/>
              <a:gd name="T8" fmla="*/ 158 w 270"/>
              <a:gd name="T9" fmla="*/ 113 h 270"/>
              <a:gd name="T10" fmla="*/ 158 w 270"/>
              <a:gd name="T11" fmla="*/ 57 h 270"/>
              <a:gd name="T12" fmla="*/ 154 w 270"/>
              <a:gd name="T13" fmla="*/ 49 h 270"/>
              <a:gd name="T14" fmla="*/ 146 w 270"/>
              <a:gd name="T15" fmla="*/ 45 h 270"/>
              <a:gd name="T16" fmla="*/ 124 w 270"/>
              <a:gd name="T17" fmla="*/ 45 h 270"/>
              <a:gd name="T18" fmla="*/ 116 w 270"/>
              <a:gd name="T19" fmla="*/ 49 h 270"/>
              <a:gd name="T20" fmla="*/ 113 w 270"/>
              <a:gd name="T21" fmla="*/ 57 h 270"/>
              <a:gd name="T22" fmla="*/ 113 w 270"/>
              <a:gd name="T23" fmla="*/ 113 h 270"/>
              <a:gd name="T24" fmla="*/ 57 w 270"/>
              <a:gd name="T25" fmla="*/ 113 h 270"/>
              <a:gd name="T26" fmla="*/ 49 w 270"/>
              <a:gd name="T27" fmla="*/ 116 h 270"/>
              <a:gd name="T28" fmla="*/ 45 w 270"/>
              <a:gd name="T29" fmla="*/ 124 h 270"/>
              <a:gd name="T30" fmla="*/ 45 w 270"/>
              <a:gd name="T31" fmla="*/ 147 h 270"/>
              <a:gd name="T32" fmla="*/ 49 w 270"/>
              <a:gd name="T33" fmla="*/ 154 h 270"/>
              <a:gd name="T34" fmla="*/ 57 w 270"/>
              <a:gd name="T35" fmla="*/ 158 h 270"/>
              <a:gd name="T36" fmla="*/ 113 w 270"/>
              <a:gd name="T37" fmla="*/ 158 h 270"/>
              <a:gd name="T38" fmla="*/ 113 w 270"/>
              <a:gd name="T39" fmla="*/ 214 h 270"/>
              <a:gd name="T40" fmla="*/ 116 w 270"/>
              <a:gd name="T41" fmla="*/ 222 h 270"/>
              <a:gd name="T42" fmla="*/ 124 w 270"/>
              <a:gd name="T43" fmla="*/ 225 h 270"/>
              <a:gd name="T44" fmla="*/ 146 w 270"/>
              <a:gd name="T45" fmla="*/ 225 h 270"/>
              <a:gd name="T46" fmla="*/ 154 w 270"/>
              <a:gd name="T47" fmla="*/ 222 h 270"/>
              <a:gd name="T48" fmla="*/ 158 w 270"/>
              <a:gd name="T49" fmla="*/ 214 h 270"/>
              <a:gd name="T50" fmla="*/ 158 w 270"/>
              <a:gd name="T51" fmla="*/ 158 h 270"/>
              <a:gd name="T52" fmla="*/ 214 w 270"/>
              <a:gd name="T53" fmla="*/ 158 h 270"/>
              <a:gd name="T54" fmla="*/ 222 w 270"/>
              <a:gd name="T55" fmla="*/ 154 h 270"/>
              <a:gd name="T56" fmla="*/ 225 w 270"/>
              <a:gd name="T57" fmla="*/ 147 h 270"/>
              <a:gd name="T58" fmla="*/ 270 w 270"/>
              <a:gd name="T59" fmla="*/ 51 h 270"/>
              <a:gd name="T60" fmla="*/ 270 w 270"/>
              <a:gd name="T61" fmla="*/ 220 h 270"/>
              <a:gd name="T62" fmla="*/ 255 w 270"/>
              <a:gd name="T63" fmla="*/ 255 h 270"/>
              <a:gd name="T64" fmla="*/ 220 w 270"/>
              <a:gd name="T65" fmla="*/ 270 h 270"/>
              <a:gd name="T66" fmla="*/ 51 w 270"/>
              <a:gd name="T67" fmla="*/ 270 h 270"/>
              <a:gd name="T68" fmla="*/ 15 w 270"/>
              <a:gd name="T69" fmla="*/ 255 h 270"/>
              <a:gd name="T70" fmla="*/ 0 w 270"/>
              <a:gd name="T71" fmla="*/ 220 h 270"/>
              <a:gd name="T72" fmla="*/ 0 w 270"/>
              <a:gd name="T73" fmla="*/ 51 h 270"/>
              <a:gd name="T74" fmla="*/ 15 w 270"/>
              <a:gd name="T75" fmla="*/ 15 h 270"/>
              <a:gd name="T76" fmla="*/ 51 w 270"/>
              <a:gd name="T77" fmla="*/ 0 h 270"/>
              <a:gd name="T78" fmla="*/ 220 w 270"/>
              <a:gd name="T79" fmla="*/ 0 h 270"/>
              <a:gd name="T80" fmla="*/ 255 w 270"/>
              <a:gd name="T81" fmla="*/ 15 h 270"/>
              <a:gd name="T82" fmla="*/ 270 w 270"/>
              <a:gd name="T83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70" h="270">
                <a:moveTo>
                  <a:pt x="225" y="147"/>
                </a:moveTo>
                <a:cubicBezTo>
                  <a:pt x="225" y="124"/>
                  <a:pt x="225" y="124"/>
                  <a:pt x="225" y="124"/>
                </a:cubicBezTo>
                <a:cubicBezTo>
                  <a:pt x="225" y="121"/>
                  <a:pt x="224" y="118"/>
                  <a:pt x="222" y="116"/>
                </a:cubicBezTo>
                <a:cubicBezTo>
                  <a:pt x="220" y="114"/>
                  <a:pt x="217" y="113"/>
                  <a:pt x="214" y="113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58" y="57"/>
                  <a:pt x="158" y="57"/>
                  <a:pt x="158" y="57"/>
                </a:cubicBezTo>
                <a:cubicBezTo>
                  <a:pt x="158" y="54"/>
                  <a:pt x="157" y="51"/>
                  <a:pt x="154" y="49"/>
                </a:cubicBezTo>
                <a:cubicBezTo>
                  <a:pt x="152" y="47"/>
                  <a:pt x="150" y="45"/>
                  <a:pt x="146" y="45"/>
                </a:cubicBezTo>
                <a:cubicBezTo>
                  <a:pt x="124" y="45"/>
                  <a:pt x="124" y="45"/>
                  <a:pt x="124" y="45"/>
                </a:cubicBezTo>
                <a:cubicBezTo>
                  <a:pt x="121" y="45"/>
                  <a:pt x="118" y="47"/>
                  <a:pt x="116" y="49"/>
                </a:cubicBezTo>
                <a:cubicBezTo>
                  <a:pt x="114" y="51"/>
                  <a:pt x="113" y="54"/>
                  <a:pt x="113" y="57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54" y="113"/>
                  <a:pt x="51" y="114"/>
                  <a:pt x="49" y="116"/>
                </a:cubicBezTo>
                <a:cubicBezTo>
                  <a:pt x="46" y="118"/>
                  <a:pt x="45" y="121"/>
                  <a:pt x="45" y="124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45" y="150"/>
                  <a:pt x="46" y="152"/>
                  <a:pt x="49" y="154"/>
                </a:cubicBezTo>
                <a:cubicBezTo>
                  <a:pt x="51" y="157"/>
                  <a:pt x="54" y="158"/>
                  <a:pt x="57" y="158"/>
                </a:cubicBezTo>
                <a:cubicBezTo>
                  <a:pt x="113" y="158"/>
                  <a:pt x="113" y="158"/>
                  <a:pt x="113" y="158"/>
                </a:cubicBezTo>
                <a:cubicBezTo>
                  <a:pt x="113" y="214"/>
                  <a:pt x="113" y="214"/>
                  <a:pt x="113" y="214"/>
                </a:cubicBezTo>
                <a:cubicBezTo>
                  <a:pt x="113" y="217"/>
                  <a:pt x="114" y="220"/>
                  <a:pt x="116" y="222"/>
                </a:cubicBezTo>
                <a:cubicBezTo>
                  <a:pt x="118" y="224"/>
                  <a:pt x="121" y="225"/>
                  <a:pt x="124" y="225"/>
                </a:cubicBezTo>
                <a:cubicBezTo>
                  <a:pt x="146" y="225"/>
                  <a:pt x="146" y="225"/>
                  <a:pt x="146" y="225"/>
                </a:cubicBezTo>
                <a:cubicBezTo>
                  <a:pt x="150" y="225"/>
                  <a:pt x="152" y="224"/>
                  <a:pt x="154" y="222"/>
                </a:cubicBezTo>
                <a:cubicBezTo>
                  <a:pt x="157" y="220"/>
                  <a:pt x="158" y="217"/>
                  <a:pt x="158" y="214"/>
                </a:cubicBezTo>
                <a:cubicBezTo>
                  <a:pt x="158" y="158"/>
                  <a:pt x="158" y="158"/>
                  <a:pt x="158" y="158"/>
                </a:cubicBezTo>
                <a:cubicBezTo>
                  <a:pt x="214" y="158"/>
                  <a:pt x="214" y="158"/>
                  <a:pt x="214" y="158"/>
                </a:cubicBezTo>
                <a:cubicBezTo>
                  <a:pt x="217" y="158"/>
                  <a:pt x="220" y="157"/>
                  <a:pt x="222" y="154"/>
                </a:cubicBezTo>
                <a:cubicBezTo>
                  <a:pt x="224" y="152"/>
                  <a:pt x="225" y="150"/>
                  <a:pt x="225" y="147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5"/>
                  <a:pt x="255" y="255"/>
                </a:cubicBezTo>
                <a:cubicBezTo>
                  <a:pt x="245" y="265"/>
                  <a:pt x="233" y="270"/>
                  <a:pt x="220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" name="Freeform 27"/>
          <p:cNvSpPr>
            <a:spLocks noEditPoints="1"/>
          </p:cNvSpPr>
          <p:nvPr/>
        </p:nvSpPr>
        <p:spPr bwMode="auto">
          <a:xfrm>
            <a:off x="7713663" y="2020750"/>
            <a:ext cx="266700" cy="266700"/>
          </a:xfrm>
          <a:custGeom>
            <a:avLst/>
            <a:gdLst>
              <a:gd name="T0" fmla="*/ 202 w 247"/>
              <a:gd name="T1" fmla="*/ 118 h 247"/>
              <a:gd name="T2" fmla="*/ 202 w 247"/>
              <a:gd name="T3" fmla="*/ 129 h 247"/>
              <a:gd name="T4" fmla="*/ 200 w 247"/>
              <a:gd name="T5" fmla="*/ 133 h 247"/>
              <a:gd name="T6" fmla="*/ 196 w 247"/>
              <a:gd name="T7" fmla="*/ 135 h 247"/>
              <a:gd name="T8" fmla="*/ 135 w 247"/>
              <a:gd name="T9" fmla="*/ 135 h 247"/>
              <a:gd name="T10" fmla="*/ 135 w 247"/>
              <a:gd name="T11" fmla="*/ 196 h 247"/>
              <a:gd name="T12" fmla="*/ 133 w 247"/>
              <a:gd name="T13" fmla="*/ 200 h 247"/>
              <a:gd name="T14" fmla="*/ 129 w 247"/>
              <a:gd name="T15" fmla="*/ 202 h 247"/>
              <a:gd name="T16" fmla="*/ 118 w 247"/>
              <a:gd name="T17" fmla="*/ 202 h 247"/>
              <a:gd name="T18" fmla="*/ 114 w 247"/>
              <a:gd name="T19" fmla="*/ 200 h 247"/>
              <a:gd name="T20" fmla="*/ 112 w 247"/>
              <a:gd name="T21" fmla="*/ 196 h 247"/>
              <a:gd name="T22" fmla="*/ 112 w 247"/>
              <a:gd name="T23" fmla="*/ 135 h 247"/>
              <a:gd name="T24" fmla="*/ 50 w 247"/>
              <a:gd name="T25" fmla="*/ 135 h 247"/>
              <a:gd name="T26" fmla="*/ 46 w 247"/>
              <a:gd name="T27" fmla="*/ 133 h 247"/>
              <a:gd name="T28" fmla="*/ 45 w 247"/>
              <a:gd name="T29" fmla="*/ 129 h 247"/>
              <a:gd name="T30" fmla="*/ 45 w 247"/>
              <a:gd name="T31" fmla="*/ 118 h 247"/>
              <a:gd name="T32" fmla="*/ 46 w 247"/>
              <a:gd name="T33" fmla="*/ 114 h 247"/>
              <a:gd name="T34" fmla="*/ 50 w 247"/>
              <a:gd name="T35" fmla="*/ 112 h 247"/>
              <a:gd name="T36" fmla="*/ 112 w 247"/>
              <a:gd name="T37" fmla="*/ 112 h 247"/>
              <a:gd name="T38" fmla="*/ 112 w 247"/>
              <a:gd name="T39" fmla="*/ 50 h 247"/>
              <a:gd name="T40" fmla="*/ 114 w 247"/>
              <a:gd name="T41" fmla="*/ 46 h 247"/>
              <a:gd name="T42" fmla="*/ 118 w 247"/>
              <a:gd name="T43" fmla="*/ 45 h 247"/>
              <a:gd name="T44" fmla="*/ 129 w 247"/>
              <a:gd name="T45" fmla="*/ 45 h 247"/>
              <a:gd name="T46" fmla="*/ 133 w 247"/>
              <a:gd name="T47" fmla="*/ 46 h 247"/>
              <a:gd name="T48" fmla="*/ 135 w 247"/>
              <a:gd name="T49" fmla="*/ 50 h 247"/>
              <a:gd name="T50" fmla="*/ 135 w 247"/>
              <a:gd name="T51" fmla="*/ 112 h 247"/>
              <a:gd name="T52" fmla="*/ 196 w 247"/>
              <a:gd name="T53" fmla="*/ 112 h 247"/>
              <a:gd name="T54" fmla="*/ 200 w 247"/>
              <a:gd name="T55" fmla="*/ 114 h 247"/>
              <a:gd name="T56" fmla="*/ 202 w 247"/>
              <a:gd name="T57" fmla="*/ 118 h 247"/>
              <a:gd name="T58" fmla="*/ 225 w 247"/>
              <a:gd name="T59" fmla="*/ 196 h 247"/>
              <a:gd name="T60" fmla="*/ 225 w 247"/>
              <a:gd name="T61" fmla="*/ 50 h 247"/>
              <a:gd name="T62" fmla="*/ 216 w 247"/>
              <a:gd name="T63" fmla="*/ 30 h 247"/>
              <a:gd name="T64" fmla="*/ 196 w 247"/>
              <a:gd name="T65" fmla="*/ 22 h 247"/>
              <a:gd name="T66" fmla="*/ 50 w 247"/>
              <a:gd name="T67" fmla="*/ 22 h 247"/>
              <a:gd name="T68" fmla="*/ 31 w 247"/>
              <a:gd name="T69" fmla="*/ 30 h 247"/>
              <a:gd name="T70" fmla="*/ 22 w 247"/>
              <a:gd name="T71" fmla="*/ 50 h 247"/>
              <a:gd name="T72" fmla="*/ 22 w 247"/>
              <a:gd name="T73" fmla="*/ 196 h 247"/>
              <a:gd name="T74" fmla="*/ 31 w 247"/>
              <a:gd name="T75" fmla="*/ 216 h 247"/>
              <a:gd name="T76" fmla="*/ 50 w 247"/>
              <a:gd name="T77" fmla="*/ 224 h 247"/>
              <a:gd name="T78" fmla="*/ 196 w 247"/>
              <a:gd name="T79" fmla="*/ 224 h 247"/>
              <a:gd name="T80" fmla="*/ 216 w 247"/>
              <a:gd name="T81" fmla="*/ 216 h 247"/>
              <a:gd name="T82" fmla="*/ 225 w 247"/>
              <a:gd name="T83" fmla="*/ 196 h 247"/>
              <a:gd name="T84" fmla="*/ 247 w 247"/>
              <a:gd name="T85" fmla="*/ 50 h 247"/>
              <a:gd name="T86" fmla="*/ 247 w 247"/>
              <a:gd name="T87" fmla="*/ 196 h 247"/>
              <a:gd name="T88" fmla="*/ 232 w 247"/>
              <a:gd name="T89" fmla="*/ 232 h 247"/>
              <a:gd name="T90" fmla="*/ 196 w 247"/>
              <a:gd name="T91" fmla="*/ 247 h 247"/>
              <a:gd name="T92" fmla="*/ 50 w 247"/>
              <a:gd name="T93" fmla="*/ 247 h 247"/>
              <a:gd name="T94" fmla="*/ 15 w 247"/>
              <a:gd name="T95" fmla="*/ 232 h 247"/>
              <a:gd name="T96" fmla="*/ 0 w 247"/>
              <a:gd name="T97" fmla="*/ 196 h 247"/>
              <a:gd name="T98" fmla="*/ 0 w 247"/>
              <a:gd name="T99" fmla="*/ 50 h 247"/>
              <a:gd name="T100" fmla="*/ 15 w 247"/>
              <a:gd name="T101" fmla="*/ 15 h 247"/>
              <a:gd name="T102" fmla="*/ 50 w 247"/>
              <a:gd name="T103" fmla="*/ 0 h 247"/>
              <a:gd name="T104" fmla="*/ 196 w 247"/>
              <a:gd name="T105" fmla="*/ 0 h 247"/>
              <a:gd name="T106" fmla="*/ 232 w 247"/>
              <a:gd name="T107" fmla="*/ 15 h 247"/>
              <a:gd name="T108" fmla="*/ 247 w 247"/>
              <a:gd name="T109" fmla="*/ 50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47" h="247">
                <a:moveTo>
                  <a:pt x="202" y="118"/>
                </a:moveTo>
                <a:cubicBezTo>
                  <a:pt x="202" y="129"/>
                  <a:pt x="202" y="129"/>
                  <a:pt x="202" y="129"/>
                </a:cubicBezTo>
                <a:cubicBezTo>
                  <a:pt x="202" y="131"/>
                  <a:pt x="202" y="132"/>
                  <a:pt x="200" y="133"/>
                </a:cubicBezTo>
                <a:cubicBezTo>
                  <a:pt x="199" y="134"/>
                  <a:pt x="198" y="135"/>
                  <a:pt x="196" y="135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35" y="196"/>
                  <a:pt x="135" y="196"/>
                  <a:pt x="135" y="196"/>
                </a:cubicBezTo>
                <a:cubicBezTo>
                  <a:pt x="135" y="198"/>
                  <a:pt x="134" y="199"/>
                  <a:pt x="133" y="200"/>
                </a:cubicBezTo>
                <a:cubicBezTo>
                  <a:pt x="132" y="201"/>
                  <a:pt x="131" y="202"/>
                  <a:pt x="129" y="202"/>
                </a:cubicBezTo>
                <a:cubicBezTo>
                  <a:pt x="118" y="202"/>
                  <a:pt x="118" y="202"/>
                  <a:pt x="118" y="202"/>
                </a:cubicBezTo>
                <a:cubicBezTo>
                  <a:pt x="116" y="202"/>
                  <a:pt x="115" y="201"/>
                  <a:pt x="114" y="200"/>
                </a:cubicBezTo>
                <a:cubicBezTo>
                  <a:pt x="113" y="199"/>
                  <a:pt x="112" y="198"/>
                  <a:pt x="112" y="196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50" y="135"/>
                  <a:pt x="50" y="135"/>
                  <a:pt x="50" y="135"/>
                </a:cubicBezTo>
                <a:cubicBezTo>
                  <a:pt x="49" y="135"/>
                  <a:pt x="47" y="134"/>
                  <a:pt x="46" y="133"/>
                </a:cubicBezTo>
                <a:cubicBezTo>
                  <a:pt x="45" y="132"/>
                  <a:pt x="45" y="131"/>
                  <a:pt x="45" y="129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116"/>
                  <a:pt x="45" y="115"/>
                  <a:pt x="46" y="114"/>
                </a:cubicBezTo>
                <a:cubicBezTo>
                  <a:pt x="47" y="113"/>
                  <a:pt x="49" y="112"/>
                  <a:pt x="50" y="112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12" y="50"/>
                  <a:pt x="112" y="50"/>
                  <a:pt x="112" y="50"/>
                </a:cubicBezTo>
                <a:cubicBezTo>
                  <a:pt x="112" y="49"/>
                  <a:pt x="113" y="47"/>
                  <a:pt x="114" y="46"/>
                </a:cubicBezTo>
                <a:cubicBezTo>
                  <a:pt x="115" y="45"/>
                  <a:pt x="116" y="45"/>
                  <a:pt x="118" y="45"/>
                </a:cubicBezTo>
                <a:cubicBezTo>
                  <a:pt x="129" y="45"/>
                  <a:pt x="129" y="45"/>
                  <a:pt x="129" y="45"/>
                </a:cubicBezTo>
                <a:cubicBezTo>
                  <a:pt x="131" y="45"/>
                  <a:pt x="132" y="45"/>
                  <a:pt x="133" y="46"/>
                </a:cubicBezTo>
                <a:cubicBezTo>
                  <a:pt x="134" y="47"/>
                  <a:pt x="135" y="49"/>
                  <a:pt x="135" y="50"/>
                </a:cubicBezTo>
                <a:cubicBezTo>
                  <a:pt x="135" y="112"/>
                  <a:pt x="135" y="112"/>
                  <a:pt x="135" y="112"/>
                </a:cubicBezTo>
                <a:cubicBezTo>
                  <a:pt x="196" y="112"/>
                  <a:pt x="196" y="112"/>
                  <a:pt x="196" y="112"/>
                </a:cubicBezTo>
                <a:cubicBezTo>
                  <a:pt x="198" y="112"/>
                  <a:pt x="199" y="113"/>
                  <a:pt x="200" y="114"/>
                </a:cubicBezTo>
                <a:cubicBezTo>
                  <a:pt x="202" y="115"/>
                  <a:pt x="202" y="116"/>
                  <a:pt x="202" y="118"/>
                </a:cubicBezTo>
                <a:close/>
                <a:moveTo>
                  <a:pt x="225" y="196"/>
                </a:moveTo>
                <a:cubicBezTo>
                  <a:pt x="225" y="50"/>
                  <a:pt x="225" y="50"/>
                  <a:pt x="225" y="50"/>
                </a:cubicBezTo>
                <a:cubicBezTo>
                  <a:pt x="225" y="43"/>
                  <a:pt x="222" y="36"/>
                  <a:pt x="216" y="30"/>
                </a:cubicBezTo>
                <a:cubicBezTo>
                  <a:pt x="211" y="25"/>
                  <a:pt x="204" y="22"/>
                  <a:pt x="196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43" y="22"/>
                  <a:pt x="36" y="25"/>
                  <a:pt x="31" y="30"/>
                </a:cubicBezTo>
                <a:cubicBezTo>
                  <a:pt x="25" y="36"/>
                  <a:pt x="22" y="43"/>
                  <a:pt x="22" y="50"/>
                </a:cubicBezTo>
                <a:cubicBezTo>
                  <a:pt x="22" y="196"/>
                  <a:pt x="22" y="196"/>
                  <a:pt x="22" y="196"/>
                </a:cubicBezTo>
                <a:cubicBezTo>
                  <a:pt x="22" y="204"/>
                  <a:pt x="25" y="211"/>
                  <a:pt x="31" y="216"/>
                </a:cubicBezTo>
                <a:cubicBezTo>
                  <a:pt x="36" y="222"/>
                  <a:pt x="43" y="224"/>
                  <a:pt x="50" y="224"/>
                </a:cubicBezTo>
                <a:cubicBezTo>
                  <a:pt x="196" y="224"/>
                  <a:pt x="196" y="224"/>
                  <a:pt x="196" y="224"/>
                </a:cubicBezTo>
                <a:cubicBezTo>
                  <a:pt x="204" y="224"/>
                  <a:pt x="211" y="222"/>
                  <a:pt x="216" y="216"/>
                </a:cubicBezTo>
                <a:cubicBezTo>
                  <a:pt x="222" y="211"/>
                  <a:pt x="225" y="204"/>
                  <a:pt x="225" y="196"/>
                </a:cubicBezTo>
                <a:close/>
                <a:moveTo>
                  <a:pt x="247" y="50"/>
                </a:moveTo>
                <a:cubicBezTo>
                  <a:pt x="247" y="196"/>
                  <a:pt x="247" y="196"/>
                  <a:pt x="247" y="196"/>
                </a:cubicBezTo>
                <a:cubicBezTo>
                  <a:pt x="247" y="210"/>
                  <a:pt x="242" y="222"/>
                  <a:pt x="232" y="232"/>
                </a:cubicBezTo>
                <a:cubicBezTo>
                  <a:pt x="222" y="242"/>
                  <a:pt x="210" y="247"/>
                  <a:pt x="196" y="247"/>
                </a:cubicBezTo>
                <a:cubicBezTo>
                  <a:pt x="50" y="247"/>
                  <a:pt x="50" y="247"/>
                  <a:pt x="50" y="247"/>
                </a:cubicBezTo>
                <a:cubicBezTo>
                  <a:pt x="36" y="247"/>
                  <a:pt x="25" y="242"/>
                  <a:pt x="15" y="232"/>
                </a:cubicBezTo>
                <a:cubicBezTo>
                  <a:pt x="5" y="222"/>
                  <a:pt x="0" y="210"/>
                  <a:pt x="0" y="196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4"/>
                  <a:pt x="15" y="15"/>
                </a:cubicBezTo>
                <a:cubicBezTo>
                  <a:pt x="25" y="5"/>
                  <a:pt x="36" y="0"/>
                  <a:pt x="50" y="0"/>
                </a:cubicBezTo>
                <a:cubicBezTo>
                  <a:pt x="196" y="0"/>
                  <a:pt x="196" y="0"/>
                  <a:pt x="196" y="0"/>
                </a:cubicBezTo>
                <a:cubicBezTo>
                  <a:pt x="210" y="0"/>
                  <a:pt x="222" y="5"/>
                  <a:pt x="232" y="15"/>
                </a:cubicBezTo>
                <a:cubicBezTo>
                  <a:pt x="242" y="24"/>
                  <a:pt x="247" y="36"/>
                  <a:pt x="247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0" name="Freeform 28"/>
          <p:cNvSpPr>
            <a:spLocks noEditPoints="1"/>
          </p:cNvSpPr>
          <p:nvPr/>
        </p:nvSpPr>
        <p:spPr bwMode="auto">
          <a:xfrm>
            <a:off x="8131176" y="1996938"/>
            <a:ext cx="290513" cy="314325"/>
          </a:xfrm>
          <a:custGeom>
            <a:avLst/>
            <a:gdLst>
              <a:gd name="T0" fmla="*/ 270 w 270"/>
              <a:gd name="T1" fmla="*/ 158 h 292"/>
              <a:gd name="T2" fmla="*/ 259 w 270"/>
              <a:gd name="T3" fmla="*/ 210 h 292"/>
              <a:gd name="T4" fmla="*/ 230 w 270"/>
              <a:gd name="T5" fmla="*/ 253 h 292"/>
              <a:gd name="T6" fmla="*/ 187 w 270"/>
              <a:gd name="T7" fmla="*/ 282 h 292"/>
              <a:gd name="T8" fmla="*/ 135 w 270"/>
              <a:gd name="T9" fmla="*/ 292 h 292"/>
              <a:gd name="T10" fmla="*/ 83 w 270"/>
              <a:gd name="T11" fmla="*/ 282 h 292"/>
              <a:gd name="T12" fmla="*/ 40 w 270"/>
              <a:gd name="T13" fmla="*/ 253 h 292"/>
              <a:gd name="T14" fmla="*/ 11 w 270"/>
              <a:gd name="T15" fmla="*/ 210 h 292"/>
              <a:gd name="T16" fmla="*/ 0 w 270"/>
              <a:gd name="T17" fmla="*/ 158 h 292"/>
              <a:gd name="T18" fmla="*/ 14 w 270"/>
              <a:gd name="T19" fmla="*/ 97 h 292"/>
              <a:gd name="T20" fmla="*/ 54 w 270"/>
              <a:gd name="T21" fmla="*/ 50 h 292"/>
              <a:gd name="T22" fmla="*/ 71 w 270"/>
              <a:gd name="T23" fmla="*/ 46 h 292"/>
              <a:gd name="T24" fmla="*/ 85 w 270"/>
              <a:gd name="T25" fmla="*/ 54 h 292"/>
              <a:gd name="T26" fmla="*/ 90 w 270"/>
              <a:gd name="T27" fmla="*/ 71 h 292"/>
              <a:gd name="T28" fmla="*/ 81 w 270"/>
              <a:gd name="T29" fmla="*/ 86 h 292"/>
              <a:gd name="T30" fmla="*/ 54 w 270"/>
              <a:gd name="T31" fmla="*/ 118 h 292"/>
              <a:gd name="T32" fmla="*/ 45 w 270"/>
              <a:gd name="T33" fmla="*/ 158 h 292"/>
              <a:gd name="T34" fmla="*/ 52 w 270"/>
              <a:gd name="T35" fmla="*/ 192 h 292"/>
              <a:gd name="T36" fmla="*/ 71 w 270"/>
              <a:gd name="T37" fmla="*/ 221 h 292"/>
              <a:gd name="T38" fmla="*/ 100 w 270"/>
              <a:gd name="T39" fmla="*/ 240 h 292"/>
              <a:gd name="T40" fmla="*/ 135 w 270"/>
              <a:gd name="T41" fmla="*/ 247 h 292"/>
              <a:gd name="T42" fmla="*/ 170 w 270"/>
              <a:gd name="T43" fmla="*/ 240 h 292"/>
              <a:gd name="T44" fmla="*/ 199 w 270"/>
              <a:gd name="T45" fmla="*/ 221 h 292"/>
              <a:gd name="T46" fmla="*/ 218 w 270"/>
              <a:gd name="T47" fmla="*/ 192 h 292"/>
              <a:gd name="T48" fmla="*/ 225 w 270"/>
              <a:gd name="T49" fmla="*/ 158 h 292"/>
              <a:gd name="T50" fmla="*/ 215 w 270"/>
              <a:gd name="T51" fmla="*/ 118 h 292"/>
              <a:gd name="T52" fmla="*/ 189 w 270"/>
              <a:gd name="T53" fmla="*/ 86 h 292"/>
              <a:gd name="T54" fmla="*/ 180 w 270"/>
              <a:gd name="T55" fmla="*/ 71 h 292"/>
              <a:gd name="T56" fmla="*/ 184 w 270"/>
              <a:gd name="T57" fmla="*/ 54 h 292"/>
              <a:gd name="T58" fmla="*/ 199 w 270"/>
              <a:gd name="T59" fmla="*/ 46 h 292"/>
              <a:gd name="T60" fmla="*/ 216 w 270"/>
              <a:gd name="T61" fmla="*/ 50 h 292"/>
              <a:gd name="T62" fmla="*/ 256 w 270"/>
              <a:gd name="T63" fmla="*/ 97 h 292"/>
              <a:gd name="T64" fmla="*/ 270 w 270"/>
              <a:gd name="T65" fmla="*/ 158 h 292"/>
              <a:gd name="T66" fmla="*/ 157 w 270"/>
              <a:gd name="T67" fmla="*/ 23 h 292"/>
              <a:gd name="T68" fmla="*/ 157 w 270"/>
              <a:gd name="T69" fmla="*/ 135 h 292"/>
              <a:gd name="T70" fmla="*/ 151 w 270"/>
              <a:gd name="T71" fmla="*/ 151 h 292"/>
              <a:gd name="T72" fmla="*/ 135 w 270"/>
              <a:gd name="T73" fmla="*/ 158 h 292"/>
              <a:gd name="T74" fmla="*/ 119 w 270"/>
              <a:gd name="T75" fmla="*/ 151 h 292"/>
              <a:gd name="T76" fmla="*/ 112 w 270"/>
              <a:gd name="T77" fmla="*/ 135 h 292"/>
              <a:gd name="T78" fmla="*/ 112 w 270"/>
              <a:gd name="T79" fmla="*/ 23 h 292"/>
              <a:gd name="T80" fmla="*/ 119 w 270"/>
              <a:gd name="T81" fmla="*/ 7 h 292"/>
              <a:gd name="T82" fmla="*/ 135 w 270"/>
              <a:gd name="T83" fmla="*/ 0 h 292"/>
              <a:gd name="T84" fmla="*/ 151 w 270"/>
              <a:gd name="T85" fmla="*/ 7 h 292"/>
              <a:gd name="T86" fmla="*/ 157 w 270"/>
              <a:gd name="T87" fmla="*/ 23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70" h="292">
                <a:moveTo>
                  <a:pt x="270" y="158"/>
                </a:moveTo>
                <a:cubicBezTo>
                  <a:pt x="270" y="176"/>
                  <a:pt x="266" y="193"/>
                  <a:pt x="259" y="210"/>
                </a:cubicBezTo>
                <a:cubicBezTo>
                  <a:pt x="252" y="227"/>
                  <a:pt x="242" y="241"/>
                  <a:pt x="230" y="253"/>
                </a:cubicBezTo>
                <a:cubicBezTo>
                  <a:pt x="218" y="265"/>
                  <a:pt x="204" y="275"/>
                  <a:pt x="187" y="282"/>
                </a:cubicBezTo>
                <a:cubicBezTo>
                  <a:pt x="171" y="289"/>
                  <a:pt x="153" y="292"/>
                  <a:pt x="135" y="292"/>
                </a:cubicBezTo>
                <a:cubicBezTo>
                  <a:pt x="117" y="292"/>
                  <a:pt x="99" y="289"/>
                  <a:pt x="83" y="282"/>
                </a:cubicBezTo>
                <a:cubicBezTo>
                  <a:pt x="66" y="275"/>
                  <a:pt x="52" y="265"/>
                  <a:pt x="40" y="253"/>
                </a:cubicBezTo>
                <a:cubicBezTo>
                  <a:pt x="28" y="241"/>
                  <a:pt x="18" y="227"/>
                  <a:pt x="11" y="210"/>
                </a:cubicBezTo>
                <a:cubicBezTo>
                  <a:pt x="4" y="193"/>
                  <a:pt x="0" y="176"/>
                  <a:pt x="0" y="158"/>
                </a:cubicBezTo>
                <a:cubicBezTo>
                  <a:pt x="0" y="136"/>
                  <a:pt x="5" y="116"/>
                  <a:pt x="14" y="97"/>
                </a:cubicBezTo>
                <a:cubicBezTo>
                  <a:pt x="24" y="79"/>
                  <a:pt x="37" y="63"/>
                  <a:pt x="54" y="50"/>
                </a:cubicBezTo>
                <a:cubicBezTo>
                  <a:pt x="59" y="46"/>
                  <a:pt x="65" y="45"/>
                  <a:pt x="71" y="46"/>
                </a:cubicBezTo>
                <a:cubicBezTo>
                  <a:pt x="77" y="46"/>
                  <a:pt x="82" y="49"/>
                  <a:pt x="85" y="54"/>
                </a:cubicBezTo>
                <a:cubicBezTo>
                  <a:pt x="89" y="59"/>
                  <a:pt x="91" y="65"/>
                  <a:pt x="90" y="71"/>
                </a:cubicBezTo>
                <a:cubicBezTo>
                  <a:pt x="89" y="77"/>
                  <a:pt x="86" y="82"/>
                  <a:pt x="81" y="86"/>
                </a:cubicBezTo>
                <a:cubicBezTo>
                  <a:pt x="70" y="94"/>
                  <a:pt x="61" y="105"/>
                  <a:pt x="54" y="118"/>
                </a:cubicBezTo>
                <a:cubicBezTo>
                  <a:pt x="48" y="130"/>
                  <a:pt x="45" y="143"/>
                  <a:pt x="45" y="158"/>
                </a:cubicBezTo>
                <a:cubicBezTo>
                  <a:pt x="45" y="170"/>
                  <a:pt x="47" y="181"/>
                  <a:pt x="52" y="192"/>
                </a:cubicBezTo>
                <a:cubicBezTo>
                  <a:pt x="57" y="203"/>
                  <a:pt x="63" y="213"/>
                  <a:pt x="71" y="221"/>
                </a:cubicBezTo>
                <a:cubicBezTo>
                  <a:pt x="79" y="229"/>
                  <a:pt x="89" y="236"/>
                  <a:pt x="100" y="240"/>
                </a:cubicBezTo>
                <a:cubicBezTo>
                  <a:pt x="111" y="245"/>
                  <a:pt x="123" y="247"/>
                  <a:pt x="135" y="247"/>
                </a:cubicBezTo>
                <a:cubicBezTo>
                  <a:pt x="147" y="247"/>
                  <a:pt x="159" y="245"/>
                  <a:pt x="170" y="240"/>
                </a:cubicBezTo>
                <a:cubicBezTo>
                  <a:pt x="181" y="236"/>
                  <a:pt x="190" y="229"/>
                  <a:pt x="199" y="221"/>
                </a:cubicBezTo>
                <a:cubicBezTo>
                  <a:pt x="207" y="213"/>
                  <a:pt x="213" y="203"/>
                  <a:pt x="218" y="192"/>
                </a:cubicBezTo>
                <a:cubicBezTo>
                  <a:pt x="222" y="181"/>
                  <a:pt x="225" y="170"/>
                  <a:pt x="225" y="158"/>
                </a:cubicBezTo>
                <a:cubicBezTo>
                  <a:pt x="225" y="143"/>
                  <a:pt x="222" y="130"/>
                  <a:pt x="215" y="118"/>
                </a:cubicBezTo>
                <a:cubicBezTo>
                  <a:pt x="209" y="105"/>
                  <a:pt x="200" y="94"/>
                  <a:pt x="189" y="86"/>
                </a:cubicBezTo>
                <a:cubicBezTo>
                  <a:pt x="184" y="82"/>
                  <a:pt x="181" y="77"/>
                  <a:pt x="180" y="71"/>
                </a:cubicBezTo>
                <a:cubicBezTo>
                  <a:pt x="179" y="65"/>
                  <a:pt x="181" y="59"/>
                  <a:pt x="184" y="54"/>
                </a:cubicBezTo>
                <a:cubicBezTo>
                  <a:pt x="188" y="49"/>
                  <a:pt x="193" y="46"/>
                  <a:pt x="199" y="46"/>
                </a:cubicBezTo>
                <a:cubicBezTo>
                  <a:pt x="205" y="45"/>
                  <a:pt x="211" y="46"/>
                  <a:pt x="216" y="50"/>
                </a:cubicBezTo>
                <a:cubicBezTo>
                  <a:pt x="233" y="63"/>
                  <a:pt x="246" y="79"/>
                  <a:pt x="256" y="97"/>
                </a:cubicBezTo>
                <a:cubicBezTo>
                  <a:pt x="265" y="116"/>
                  <a:pt x="270" y="136"/>
                  <a:pt x="270" y="158"/>
                </a:cubicBezTo>
                <a:close/>
                <a:moveTo>
                  <a:pt x="157" y="23"/>
                </a:moveTo>
                <a:cubicBezTo>
                  <a:pt x="157" y="135"/>
                  <a:pt x="157" y="135"/>
                  <a:pt x="157" y="135"/>
                </a:cubicBezTo>
                <a:cubicBezTo>
                  <a:pt x="157" y="141"/>
                  <a:pt x="155" y="146"/>
                  <a:pt x="151" y="151"/>
                </a:cubicBezTo>
                <a:cubicBezTo>
                  <a:pt x="146" y="155"/>
                  <a:pt x="141" y="158"/>
                  <a:pt x="135" y="158"/>
                </a:cubicBezTo>
                <a:cubicBezTo>
                  <a:pt x="129" y="158"/>
                  <a:pt x="124" y="155"/>
                  <a:pt x="119" y="151"/>
                </a:cubicBezTo>
                <a:cubicBezTo>
                  <a:pt x="115" y="146"/>
                  <a:pt x="112" y="141"/>
                  <a:pt x="112" y="135"/>
                </a:cubicBezTo>
                <a:cubicBezTo>
                  <a:pt x="112" y="23"/>
                  <a:pt x="112" y="23"/>
                  <a:pt x="112" y="23"/>
                </a:cubicBezTo>
                <a:cubicBezTo>
                  <a:pt x="112" y="17"/>
                  <a:pt x="115" y="11"/>
                  <a:pt x="119" y="7"/>
                </a:cubicBezTo>
                <a:cubicBezTo>
                  <a:pt x="124" y="2"/>
                  <a:pt x="129" y="0"/>
                  <a:pt x="135" y="0"/>
                </a:cubicBezTo>
                <a:cubicBezTo>
                  <a:pt x="141" y="0"/>
                  <a:pt x="146" y="2"/>
                  <a:pt x="151" y="7"/>
                </a:cubicBezTo>
                <a:cubicBezTo>
                  <a:pt x="155" y="11"/>
                  <a:pt x="157" y="17"/>
                  <a:pt x="157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1" name="Freeform 29"/>
          <p:cNvSpPr>
            <a:spLocks noEditPoints="1"/>
          </p:cNvSpPr>
          <p:nvPr/>
        </p:nvSpPr>
        <p:spPr bwMode="auto">
          <a:xfrm>
            <a:off x="5102226" y="2439850"/>
            <a:ext cx="315913" cy="292100"/>
          </a:xfrm>
          <a:custGeom>
            <a:avLst/>
            <a:gdLst>
              <a:gd name="T0" fmla="*/ 68 w 293"/>
              <a:gd name="T1" fmla="*/ 247 h 269"/>
              <a:gd name="T2" fmla="*/ 225 w 293"/>
              <a:gd name="T3" fmla="*/ 247 h 269"/>
              <a:gd name="T4" fmla="*/ 225 w 293"/>
              <a:gd name="T5" fmla="*/ 202 h 269"/>
              <a:gd name="T6" fmla="*/ 68 w 293"/>
              <a:gd name="T7" fmla="*/ 202 h 269"/>
              <a:gd name="T8" fmla="*/ 68 w 293"/>
              <a:gd name="T9" fmla="*/ 247 h 269"/>
              <a:gd name="T10" fmla="*/ 68 w 293"/>
              <a:gd name="T11" fmla="*/ 134 h 269"/>
              <a:gd name="T12" fmla="*/ 225 w 293"/>
              <a:gd name="T13" fmla="*/ 134 h 269"/>
              <a:gd name="T14" fmla="*/ 225 w 293"/>
              <a:gd name="T15" fmla="*/ 67 h 269"/>
              <a:gd name="T16" fmla="*/ 197 w 293"/>
              <a:gd name="T17" fmla="*/ 67 h 269"/>
              <a:gd name="T18" fmla="*/ 185 w 293"/>
              <a:gd name="T19" fmla="*/ 62 h 269"/>
              <a:gd name="T20" fmla="*/ 180 w 293"/>
              <a:gd name="T21" fmla="*/ 50 h 269"/>
              <a:gd name="T22" fmla="*/ 180 w 293"/>
              <a:gd name="T23" fmla="*/ 22 h 269"/>
              <a:gd name="T24" fmla="*/ 68 w 293"/>
              <a:gd name="T25" fmla="*/ 22 h 269"/>
              <a:gd name="T26" fmla="*/ 68 w 293"/>
              <a:gd name="T27" fmla="*/ 134 h 269"/>
              <a:gd name="T28" fmla="*/ 270 w 293"/>
              <a:gd name="T29" fmla="*/ 146 h 269"/>
              <a:gd name="T30" fmla="*/ 267 w 293"/>
              <a:gd name="T31" fmla="*/ 138 h 269"/>
              <a:gd name="T32" fmla="*/ 259 w 293"/>
              <a:gd name="T33" fmla="*/ 134 h 269"/>
              <a:gd name="T34" fmla="*/ 251 w 293"/>
              <a:gd name="T35" fmla="*/ 138 h 269"/>
              <a:gd name="T36" fmla="*/ 248 w 293"/>
              <a:gd name="T37" fmla="*/ 146 h 269"/>
              <a:gd name="T38" fmla="*/ 251 w 293"/>
              <a:gd name="T39" fmla="*/ 154 h 269"/>
              <a:gd name="T40" fmla="*/ 259 w 293"/>
              <a:gd name="T41" fmla="*/ 157 h 269"/>
              <a:gd name="T42" fmla="*/ 267 w 293"/>
              <a:gd name="T43" fmla="*/ 154 h 269"/>
              <a:gd name="T44" fmla="*/ 270 w 293"/>
              <a:gd name="T45" fmla="*/ 146 h 269"/>
              <a:gd name="T46" fmla="*/ 293 w 293"/>
              <a:gd name="T47" fmla="*/ 146 h 269"/>
              <a:gd name="T48" fmla="*/ 293 w 293"/>
              <a:gd name="T49" fmla="*/ 219 h 269"/>
              <a:gd name="T50" fmla="*/ 291 w 293"/>
              <a:gd name="T51" fmla="*/ 223 h 269"/>
              <a:gd name="T52" fmla="*/ 287 w 293"/>
              <a:gd name="T53" fmla="*/ 224 h 269"/>
              <a:gd name="T54" fmla="*/ 248 w 293"/>
              <a:gd name="T55" fmla="*/ 224 h 269"/>
              <a:gd name="T56" fmla="*/ 248 w 293"/>
              <a:gd name="T57" fmla="*/ 252 h 269"/>
              <a:gd name="T58" fmla="*/ 243 w 293"/>
              <a:gd name="T59" fmla="*/ 264 h 269"/>
              <a:gd name="T60" fmla="*/ 231 w 293"/>
              <a:gd name="T61" fmla="*/ 269 h 269"/>
              <a:gd name="T62" fmla="*/ 62 w 293"/>
              <a:gd name="T63" fmla="*/ 269 h 269"/>
              <a:gd name="T64" fmla="*/ 50 w 293"/>
              <a:gd name="T65" fmla="*/ 264 h 269"/>
              <a:gd name="T66" fmla="*/ 45 w 293"/>
              <a:gd name="T67" fmla="*/ 252 h 269"/>
              <a:gd name="T68" fmla="*/ 45 w 293"/>
              <a:gd name="T69" fmla="*/ 224 h 269"/>
              <a:gd name="T70" fmla="*/ 6 w 293"/>
              <a:gd name="T71" fmla="*/ 224 h 269"/>
              <a:gd name="T72" fmla="*/ 2 w 293"/>
              <a:gd name="T73" fmla="*/ 223 h 269"/>
              <a:gd name="T74" fmla="*/ 0 w 293"/>
              <a:gd name="T75" fmla="*/ 219 h 269"/>
              <a:gd name="T76" fmla="*/ 0 w 293"/>
              <a:gd name="T77" fmla="*/ 146 h 269"/>
              <a:gd name="T78" fmla="*/ 10 w 293"/>
              <a:gd name="T79" fmla="*/ 122 h 269"/>
              <a:gd name="T80" fmla="*/ 34 w 293"/>
              <a:gd name="T81" fmla="*/ 112 h 269"/>
              <a:gd name="T82" fmla="*/ 45 w 293"/>
              <a:gd name="T83" fmla="*/ 112 h 269"/>
              <a:gd name="T84" fmla="*/ 45 w 293"/>
              <a:gd name="T85" fmla="*/ 17 h 269"/>
              <a:gd name="T86" fmla="*/ 50 w 293"/>
              <a:gd name="T87" fmla="*/ 5 h 269"/>
              <a:gd name="T88" fmla="*/ 62 w 293"/>
              <a:gd name="T89" fmla="*/ 0 h 269"/>
              <a:gd name="T90" fmla="*/ 180 w 293"/>
              <a:gd name="T91" fmla="*/ 0 h 269"/>
              <a:gd name="T92" fmla="*/ 196 w 293"/>
              <a:gd name="T93" fmla="*/ 3 h 269"/>
              <a:gd name="T94" fmla="*/ 209 w 293"/>
              <a:gd name="T95" fmla="*/ 12 h 269"/>
              <a:gd name="T96" fmla="*/ 236 w 293"/>
              <a:gd name="T97" fmla="*/ 38 h 269"/>
              <a:gd name="T98" fmla="*/ 244 w 293"/>
              <a:gd name="T99" fmla="*/ 52 h 269"/>
              <a:gd name="T100" fmla="*/ 248 w 293"/>
              <a:gd name="T101" fmla="*/ 67 h 269"/>
              <a:gd name="T102" fmla="*/ 248 w 293"/>
              <a:gd name="T103" fmla="*/ 112 h 269"/>
              <a:gd name="T104" fmla="*/ 259 w 293"/>
              <a:gd name="T105" fmla="*/ 112 h 269"/>
              <a:gd name="T106" fmla="*/ 283 w 293"/>
              <a:gd name="T107" fmla="*/ 122 h 269"/>
              <a:gd name="T108" fmla="*/ 293 w 293"/>
              <a:gd name="T109" fmla="*/ 146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93" h="269">
                <a:moveTo>
                  <a:pt x="68" y="247"/>
                </a:moveTo>
                <a:cubicBezTo>
                  <a:pt x="225" y="247"/>
                  <a:pt x="225" y="247"/>
                  <a:pt x="225" y="247"/>
                </a:cubicBezTo>
                <a:cubicBezTo>
                  <a:pt x="225" y="202"/>
                  <a:pt x="225" y="202"/>
                  <a:pt x="225" y="202"/>
                </a:cubicBezTo>
                <a:cubicBezTo>
                  <a:pt x="68" y="202"/>
                  <a:pt x="68" y="202"/>
                  <a:pt x="68" y="202"/>
                </a:cubicBezTo>
                <a:lnTo>
                  <a:pt x="68" y="247"/>
                </a:lnTo>
                <a:close/>
                <a:moveTo>
                  <a:pt x="68" y="134"/>
                </a:moveTo>
                <a:cubicBezTo>
                  <a:pt x="225" y="134"/>
                  <a:pt x="225" y="134"/>
                  <a:pt x="225" y="134"/>
                </a:cubicBezTo>
                <a:cubicBezTo>
                  <a:pt x="225" y="67"/>
                  <a:pt x="225" y="67"/>
                  <a:pt x="225" y="67"/>
                </a:cubicBezTo>
                <a:cubicBezTo>
                  <a:pt x="197" y="67"/>
                  <a:pt x="197" y="67"/>
                  <a:pt x="197" y="67"/>
                </a:cubicBezTo>
                <a:cubicBezTo>
                  <a:pt x="192" y="67"/>
                  <a:pt x="188" y="65"/>
                  <a:pt x="185" y="62"/>
                </a:cubicBezTo>
                <a:cubicBezTo>
                  <a:pt x="182" y="59"/>
                  <a:pt x="180" y="55"/>
                  <a:pt x="180" y="50"/>
                </a:cubicBezTo>
                <a:cubicBezTo>
                  <a:pt x="180" y="22"/>
                  <a:pt x="180" y="22"/>
                  <a:pt x="180" y="22"/>
                </a:cubicBezTo>
                <a:cubicBezTo>
                  <a:pt x="68" y="22"/>
                  <a:pt x="68" y="22"/>
                  <a:pt x="68" y="22"/>
                </a:cubicBezTo>
                <a:lnTo>
                  <a:pt x="68" y="134"/>
                </a:lnTo>
                <a:close/>
                <a:moveTo>
                  <a:pt x="270" y="146"/>
                </a:moveTo>
                <a:cubicBezTo>
                  <a:pt x="270" y="143"/>
                  <a:pt x="269" y="140"/>
                  <a:pt x="267" y="138"/>
                </a:cubicBezTo>
                <a:cubicBezTo>
                  <a:pt x="265" y="136"/>
                  <a:pt x="262" y="134"/>
                  <a:pt x="259" y="134"/>
                </a:cubicBezTo>
                <a:cubicBezTo>
                  <a:pt x="256" y="134"/>
                  <a:pt x="253" y="136"/>
                  <a:pt x="251" y="138"/>
                </a:cubicBezTo>
                <a:cubicBezTo>
                  <a:pt x="249" y="140"/>
                  <a:pt x="248" y="143"/>
                  <a:pt x="248" y="146"/>
                </a:cubicBezTo>
                <a:cubicBezTo>
                  <a:pt x="248" y="149"/>
                  <a:pt x="249" y="151"/>
                  <a:pt x="251" y="154"/>
                </a:cubicBezTo>
                <a:cubicBezTo>
                  <a:pt x="253" y="156"/>
                  <a:pt x="256" y="157"/>
                  <a:pt x="259" y="157"/>
                </a:cubicBezTo>
                <a:cubicBezTo>
                  <a:pt x="262" y="157"/>
                  <a:pt x="265" y="156"/>
                  <a:pt x="267" y="154"/>
                </a:cubicBezTo>
                <a:cubicBezTo>
                  <a:pt x="269" y="151"/>
                  <a:pt x="270" y="149"/>
                  <a:pt x="270" y="146"/>
                </a:cubicBezTo>
                <a:close/>
                <a:moveTo>
                  <a:pt x="293" y="146"/>
                </a:moveTo>
                <a:cubicBezTo>
                  <a:pt x="293" y="219"/>
                  <a:pt x="293" y="219"/>
                  <a:pt x="293" y="219"/>
                </a:cubicBezTo>
                <a:cubicBezTo>
                  <a:pt x="293" y="220"/>
                  <a:pt x="292" y="222"/>
                  <a:pt x="291" y="223"/>
                </a:cubicBezTo>
                <a:cubicBezTo>
                  <a:pt x="290" y="224"/>
                  <a:pt x="288" y="224"/>
                  <a:pt x="287" y="224"/>
                </a:cubicBezTo>
                <a:cubicBezTo>
                  <a:pt x="248" y="224"/>
                  <a:pt x="248" y="224"/>
                  <a:pt x="248" y="224"/>
                </a:cubicBezTo>
                <a:cubicBezTo>
                  <a:pt x="248" y="252"/>
                  <a:pt x="248" y="252"/>
                  <a:pt x="248" y="252"/>
                </a:cubicBezTo>
                <a:cubicBezTo>
                  <a:pt x="248" y="257"/>
                  <a:pt x="246" y="261"/>
                  <a:pt x="243" y="264"/>
                </a:cubicBezTo>
                <a:cubicBezTo>
                  <a:pt x="239" y="268"/>
                  <a:pt x="235" y="269"/>
                  <a:pt x="231" y="269"/>
                </a:cubicBezTo>
                <a:cubicBezTo>
                  <a:pt x="62" y="269"/>
                  <a:pt x="62" y="269"/>
                  <a:pt x="62" y="269"/>
                </a:cubicBezTo>
                <a:cubicBezTo>
                  <a:pt x="58" y="269"/>
                  <a:pt x="54" y="268"/>
                  <a:pt x="50" y="264"/>
                </a:cubicBezTo>
                <a:cubicBezTo>
                  <a:pt x="47" y="261"/>
                  <a:pt x="45" y="257"/>
                  <a:pt x="45" y="252"/>
                </a:cubicBezTo>
                <a:cubicBezTo>
                  <a:pt x="45" y="224"/>
                  <a:pt x="45" y="224"/>
                  <a:pt x="45" y="224"/>
                </a:cubicBezTo>
                <a:cubicBezTo>
                  <a:pt x="6" y="224"/>
                  <a:pt x="6" y="224"/>
                  <a:pt x="6" y="224"/>
                </a:cubicBezTo>
                <a:cubicBezTo>
                  <a:pt x="4" y="224"/>
                  <a:pt x="3" y="224"/>
                  <a:pt x="2" y="223"/>
                </a:cubicBezTo>
                <a:cubicBezTo>
                  <a:pt x="1" y="222"/>
                  <a:pt x="0" y="220"/>
                  <a:pt x="0" y="219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36"/>
                  <a:pt x="4" y="129"/>
                  <a:pt x="10" y="122"/>
                </a:cubicBezTo>
                <a:cubicBezTo>
                  <a:pt x="17" y="115"/>
                  <a:pt x="25" y="112"/>
                  <a:pt x="34" y="112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45" y="17"/>
                  <a:pt x="45" y="17"/>
                  <a:pt x="45" y="17"/>
                </a:cubicBezTo>
                <a:cubicBezTo>
                  <a:pt x="45" y="12"/>
                  <a:pt x="47" y="8"/>
                  <a:pt x="50" y="5"/>
                </a:cubicBezTo>
                <a:cubicBezTo>
                  <a:pt x="54" y="1"/>
                  <a:pt x="58" y="0"/>
                  <a:pt x="62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5" y="0"/>
                  <a:pt x="190" y="1"/>
                  <a:pt x="196" y="3"/>
                </a:cubicBezTo>
                <a:cubicBezTo>
                  <a:pt x="201" y="6"/>
                  <a:pt x="206" y="8"/>
                  <a:pt x="209" y="12"/>
                </a:cubicBezTo>
                <a:cubicBezTo>
                  <a:pt x="236" y="38"/>
                  <a:pt x="236" y="38"/>
                  <a:pt x="236" y="38"/>
                </a:cubicBezTo>
                <a:cubicBezTo>
                  <a:pt x="239" y="42"/>
                  <a:pt x="242" y="46"/>
                  <a:pt x="244" y="52"/>
                </a:cubicBezTo>
                <a:cubicBezTo>
                  <a:pt x="246" y="57"/>
                  <a:pt x="248" y="62"/>
                  <a:pt x="248" y="67"/>
                </a:cubicBezTo>
                <a:cubicBezTo>
                  <a:pt x="248" y="112"/>
                  <a:pt x="248" y="112"/>
                  <a:pt x="248" y="112"/>
                </a:cubicBezTo>
                <a:cubicBezTo>
                  <a:pt x="259" y="112"/>
                  <a:pt x="259" y="112"/>
                  <a:pt x="259" y="112"/>
                </a:cubicBezTo>
                <a:cubicBezTo>
                  <a:pt x="268" y="112"/>
                  <a:pt x="276" y="115"/>
                  <a:pt x="283" y="122"/>
                </a:cubicBezTo>
                <a:cubicBezTo>
                  <a:pt x="289" y="129"/>
                  <a:pt x="293" y="136"/>
                  <a:pt x="293" y="1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2" name="Freeform 30"/>
          <p:cNvSpPr>
            <a:spLocks noEditPoints="1"/>
          </p:cNvSpPr>
          <p:nvPr/>
        </p:nvSpPr>
        <p:spPr bwMode="auto">
          <a:xfrm>
            <a:off x="5570538" y="2452550"/>
            <a:ext cx="242888" cy="266700"/>
          </a:xfrm>
          <a:custGeom>
            <a:avLst/>
            <a:gdLst>
              <a:gd name="T0" fmla="*/ 183 w 225"/>
              <a:gd name="T1" fmla="*/ 77 h 247"/>
              <a:gd name="T2" fmla="*/ 172 w 225"/>
              <a:gd name="T3" fmla="*/ 48 h 247"/>
              <a:gd name="T4" fmla="*/ 142 w 225"/>
              <a:gd name="T5" fmla="*/ 37 h 247"/>
              <a:gd name="T6" fmla="*/ 86 w 225"/>
              <a:gd name="T7" fmla="*/ 37 h 247"/>
              <a:gd name="T8" fmla="*/ 86 w 225"/>
              <a:gd name="T9" fmla="*/ 116 h 247"/>
              <a:gd name="T10" fmla="*/ 142 w 225"/>
              <a:gd name="T11" fmla="*/ 116 h 247"/>
              <a:gd name="T12" fmla="*/ 172 w 225"/>
              <a:gd name="T13" fmla="*/ 105 h 247"/>
              <a:gd name="T14" fmla="*/ 183 w 225"/>
              <a:gd name="T15" fmla="*/ 77 h 247"/>
              <a:gd name="T16" fmla="*/ 225 w 225"/>
              <a:gd name="T17" fmla="*/ 77 h 247"/>
              <a:gd name="T18" fmla="*/ 203 w 225"/>
              <a:gd name="T19" fmla="*/ 132 h 247"/>
              <a:gd name="T20" fmla="*/ 145 w 225"/>
              <a:gd name="T21" fmla="*/ 153 h 247"/>
              <a:gd name="T22" fmla="*/ 86 w 225"/>
              <a:gd name="T23" fmla="*/ 153 h 247"/>
              <a:gd name="T24" fmla="*/ 86 w 225"/>
              <a:gd name="T25" fmla="*/ 174 h 247"/>
              <a:gd name="T26" fmla="*/ 174 w 225"/>
              <a:gd name="T27" fmla="*/ 174 h 247"/>
              <a:gd name="T28" fmla="*/ 178 w 225"/>
              <a:gd name="T29" fmla="*/ 176 h 247"/>
              <a:gd name="T30" fmla="*/ 180 w 225"/>
              <a:gd name="T31" fmla="*/ 180 h 247"/>
              <a:gd name="T32" fmla="*/ 180 w 225"/>
              <a:gd name="T33" fmla="*/ 202 h 247"/>
              <a:gd name="T34" fmla="*/ 178 w 225"/>
              <a:gd name="T35" fmla="*/ 206 h 247"/>
              <a:gd name="T36" fmla="*/ 174 w 225"/>
              <a:gd name="T37" fmla="*/ 208 h 247"/>
              <a:gd name="T38" fmla="*/ 86 w 225"/>
              <a:gd name="T39" fmla="*/ 208 h 247"/>
              <a:gd name="T40" fmla="*/ 86 w 225"/>
              <a:gd name="T41" fmla="*/ 241 h 247"/>
              <a:gd name="T42" fmla="*/ 84 w 225"/>
              <a:gd name="T43" fmla="*/ 246 h 247"/>
              <a:gd name="T44" fmla="*/ 80 w 225"/>
              <a:gd name="T45" fmla="*/ 247 h 247"/>
              <a:gd name="T46" fmla="*/ 51 w 225"/>
              <a:gd name="T47" fmla="*/ 247 h 247"/>
              <a:gd name="T48" fmla="*/ 47 w 225"/>
              <a:gd name="T49" fmla="*/ 246 h 247"/>
              <a:gd name="T50" fmla="*/ 45 w 225"/>
              <a:gd name="T51" fmla="*/ 241 h 247"/>
              <a:gd name="T52" fmla="*/ 45 w 225"/>
              <a:gd name="T53" fmla="*/ 208 h 247"/>
              <a:gd name="T54" fmla="*/ 6 w 225"/>
              <a:gd name="T55" fmla="*/ 208 h 247"/>
              <a:gd name="T56" fmla="*/ 2 w 225"/>
              <a:gd name="T57" fmla="*/ 206 h 247"/>
              <a:gd name="T58" fmla="*/ 0 w 225"/>
              <a:gd name="T59" fmla="*/ 202 h 247"/>
              <a:gd name="T60" fmla="*/ 0 w 225"/>
              <a:gd name="T61" fmla="*/ 180 h 247"/>
              <a:gd name="T62" fmla="*/ 2 w 225"/>
              <a:gd name="T63" fmla="*/ 176 h 247"/>
              <a:gd name="T64" fmla="*/ 6 w 225"/>
              <a:gd name="T65" fmla="*/ 174 h 247"/>
              <a:gd name="T66" fmla="*/ 45 w 225"/>
              <a:gd name="T67" fmla="*/ 174 h 247"/>
              <a:gd name="T68" fmla="*/ 45 w 225"/>
              <a:gd name="T69" fmla="*/ 153 h 247"/>
              <a:gd name="T70" fmla="*/ 6 w 225"/>
              <a:gd name="T71" fmla="*/ 153 h 247"/>
              <a:gd name="T72" fmla="*/ 2 w 225"/>
              <a:gd name="T73" fmla="*/ 152 h 247"/>
              <a:gd name="T74" fmla="*/ 0 w 225"/>
              <a:gd name="T75" fmla="*/ 148 h 247"/>
              <a:gd name="T76" fmla="*/ 0 w 225"/>
              <a:gd name="T77" fmla="*/ 122 h 247"/>
              <a:gd name="T78" fmla="*/ 2 w 225"/>
              <a:gd name="T79" fmla="*/ 118 h 247"/>
              <a:gd name="T80" fmla="*/ 6 w 225"/>
              <a:gd name="T81" fmla="*/ 116 h 247"/>
              <a:gd name="T82" fmla="*/ 45 w 225"/>
              <a:gd name="T83" fmla="*/ 116 h 247"/>
              <a:gd name="T84" fmla="*/ 45 w 225"/>
              <a:gd name="T85" fmla="*/ 6 h 247"/>
              <a:gd name="T86" fmla="*/ 47 w 225"/>
              <a:gd name="T87" fmla="*/ 1 h 247"/>
              <a:gd name="T88" fmla="*/ 51 w 225"/>
              <a:gd name="T89" fmla="*/ 0 h 247"/>
              <a:gd name="T90" fmla="*/ 145 w 225"/>
              <a:gd name="T91" fmla="*/ 0 h 247"/>
              <a:gd name="T92" fmla="*/ 203 w 225"/>
              <a:gd name="T93" fmla="*/ 21 h 247"/>
              <a:gd name="T94" fmla="*/ 225 w 225"/>
              <a:gd name="T95" fmla="*/ 77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25" h="247">
                <a:moveTo>
                  <a:pt x="183" y="77"/>
                </a:moveTo>
                <a:cubicBezTo>
                  <a:pt x="183" y="65"/>
                  <a:pt x="180" y="55"/>
                  <a:pt x="172" y="48"/>
                </a:cubicBezTo>
                <a:cubicBezTo>
                  <a:pt x="164" y="41"/>
                  <a:pt x="154" y="37"/>
                  <a:pt x="142" y="37"/>
                </a:cubicBezTo>
                <a:cubicBezTo>
                  <a:pt x="86" y="37"/>
                  <a:pt x="86" y="37"/>
                  <a:pt x="86" y="37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142" y="116"/>
                  <a:pt x="142" y="116"/>
                  <a:pt x="142" y="116"/>
                </a:cubicBezTo>
                <a:cubicBezTo>
                  <a:pt x="154" y="116"/>
                  <a:pt x="164" y="112"/>
                  <a:pt x="172" y="105"/>
                </a:cubicBezTo>
                <a:cubicBezTo>
                  <a:pt x="180" y="98"/>
                  <a:pt x="183" y="88"/>
                  <a:pt x="183" y="77"/>
                </a:cubicBezTo>
                <a:close/>
                <a:moveTo>
                  <a:pt x="225" y="77"/>
                </a:moveTo>
                <a:cubicBezTo>
                  <a:pt x="225" y="99"/>
                  <a:pt x="218" y="118"/>
                  <a:pt x="203" y="132"/>
                </a:cubicBezTo>
                <a:cubicBezTo>
                  <a:pt x="188" y="146"/>
                  <a:pt x="169" y="153"/>
                  <a:pt x="145" y="153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86" y="174"/>
                  <a:pt x="86" y="174"/>
                  <a:pt x="86" y="174"/>
                </a:cubicBezTo>
                <a:cubicBezTo>
                  <a:pt x="174" y="174"/>
                  <a:pt x="174" y="174"/>
                  <a:pt x="174" y="174"/>
                </a:cubicBezTo>
                <a:cubicBezTo>
                  <a:pt x="176" y="174"/>
                  <a:pt x="177" y="175"/>
                  <a:pt x="178" y="176"/>
                </a:cubicBezTo>
                <a:cubicBezTo>
                  <a:pt x="180" y="177"/>
                  <a:pt x="180" y="178"/>
                  <a:pt x="180" y="180"/>
                </a:cubicBezTo>
                <a:cubicBezTo>
                  <a:pt x="180" y="202"/>
                  <a:pt x="180" y="202"/>
                  <a:pt x="180" y="202"/>
                </a:cubicBezTo>
                <a:cubicBezTo>
                  <a:pt x="180" y="204"/>
                  <a:pt x="180" y="205"/>
                  <a:pt x="178" y="206"/>
                </a:cubicBezTo>
                <a:cubicBezTo>
                  <a:pt x="177" y="207"/>
                  <a:pt x="176" y="208"/>
                  <a:pt x="174" y="208"/>
                </a:cubicBezTo>
                <a:cubicBezTo>
                  <a:pt x="86" y="208"/>
                  <a:pt x="86" y="208"/>
                  <a:pt x="86" y="208"/>
                </a:cubicBezTo>
                <a:cubicBezTo>
                  <a:pt x="86" y="241"/>
                  <a:pt x="86" y="241"/>
                  <a:pt x="86" y="241"/>
                </a:cubicBezTo>
                <a:cubicBezTo>
                  <a:pt x="86" y="243"/>
                  <a:pt x="85" y="244"/>
                  <a:pt x="84" y="246"/>
                </a:cubicBezTo>
                <a:cubicBezTo>
                  <a:pt x="83" y="247"/>
                  <a:pt x="82" y="247"/>
                  <a:pt x="80" y="247"/>
                </a:cubicBezTo>
                <a:cubicBezTo>
                  <a:pt x="51" y="247"/>
                  <a:pt x="51" y="247"/>
                  <a:pt x="51" y="247"/>
                </a:cubicBezTo>
                <a:cubicBezTo>
                  <a:pt x="49" y="247"/>
                  <a:pt x="48" y="247"/>
                  <a:pt x="47" y="246"/>
                </a:cubicBezTo>
                <a:cubicBezTo>
                  <a:pt x="46" y="244"/>
                  <a:pt x="45" y="243"/>
                  <a:pt x="45" y="241"/>
                </a:cubicBezTo>
                <a:cubicBezTo>
                  <a:pt x="45" y="208"/>
                  <a:pt x="45" y="208"/>
                  <a:pt x="45" y="208"/>
                </a:cubicBezTo>
                <a:cubicBezTo>
                  <a:pt x="6" y="208"/>
                  <a:pt x="6" y="208"/>
                  <a:pt x="6" y="208"/>
                </a:cubicBezTo>
                <a:cubicBezTo>
                  <a:pt x="4" y="208"/>
                  <a:pt x="3" y="207"/>
                  <a:pt x="2" y="206"/>
                </a:cubicBezTo>
                <a:cubicBezTo>
                  <a:pt x="1" y="205"/>
                  <a:pt x="0" y="204"/>
                  <a:pt x="0" y="202"/>
                </a:cubicBezTo>
                <a:cubicBezTo>
                  <a:pt x="0" y="180"/>
                  <a:pt x="0" y="180"/>
                  <a:pt x="0" y="180"/>
                </a:cubicBezTo>
                <a:cubicBezTo>
                  <a:pt x="0" y="178"/>
                  <a:pt x="1" y="177"/>
                  <a:pt x="2" y="176"/>
                </a:cubicBezTo>
                <a:cubicBezTo>
                  <a:pt x="3" y="175"/>
                  <a:pt x="4" y="174"/>
                  <a:pt x="6" y="174"/>
                </a:cubicBezTo>
                <a:cubicBezTo>
                  <a:pt x="45" y="174"/>
                  <a:pt x="45" y="174"/>
                  <a:pt x="45" y="174"/>
                </a:cubicBezTo>
                <a:cubicBezTo>
                  <a:pt x="45" y="153"/>
                  <a:pt x="45" y="153"/>
                  <a:pt x="45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4" y="153"/>
                  <a:pt x="3" y="153"/>
                  <a:pt x="2" y="152"/>
                </a:cubicBezTo>
                <a:cubicBezTo>
                  <a:pt x="1" y="151"/>
                  <a:pt x="0" y="149"/>
                  <a:pt x="0" y="148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0"/>
                  <a:pt x="1" y="119"/>
                  <a:pt x="2" y="118"/>
                </a:cubicBezTo>
                <a:cubicBezTo>
                  <a:pt x="3" y="117"/>
                  <a:pt x="4" y="116"/>
                  <a:pt x="6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6" y="3"/>
                  <a:pt x="47" y="1"/>
                </a:cubicBezTo>
                <a:cubicBezTo>
                  <a:pt x="48" y="0"/>
                  <a:pt x="49" y="0"/>
                  <a:pt x="51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69" y="0"/>
                  <a:pt x="188" y="7"/>
                  <a:pt x="203" y="21"/>
                </a:cubicBezTo>
                <a:cubicBezTo>
                  <a:pt x="218" y="36"/>
                  <a:pt x="225" y="54"/>
                  <a:pt x="225" y="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3" name="Freeform 31"/>
          <p:cNvSpPr>
            <a:spLocks/>
          </p:cNvSpPr>
          <p:nvPr/>
        </p:nvSpPr>
        <p:spPr bwMode="auto">
          <a:xfrm>
            <a:off x="5956301" y="2416038"/>
            <a:ext cx="333375" cy="339725"/>
          </a:xfrm>
          <a:custGeom>
            <a:avLst/>
            <a:gdLst>
              <a:gd name="T0" fmla="*/ 42 w 308"/>
              <a:gd name="T1" fmla="*/ 133 h 315"/>
              <a:gd name="T2" fmla="*/ 49 w 308"/>
              <a:gd name="T3" fmla="*/ 116 h 315"/>
              <a:gd name="T4" fmla="*/ 54 w 308"/>
              <a:gd name="T5" fmla="*/ 99 h 315"/>
              <a:gd name="T6" fmla="*/ 108 w 308"/>
              <a:gd name="T7" fmla="*/ 12 h 315"/>
              <a:gd name="T8" fmla="*/ 212 w 308"/>
              <a:gd name="T9" fmla="*/ 10 h 315"/>
              <a:gd name="T10" fmla="*/ 240 w 308"/>
              <a:gd name="T11" fmla="*/ 28 h 315"/>
              <a:gd name="T12" fmla="*/ 257 w 308"/>
              <a:gd name="T13" fmla="*/ 53 h 315"/>
              <a:gd name="T14" fmla="*/ 267 w 308"/>
              <a:gd name="T15" fmla="*/ 84 h 315"/>
              <a:gd name="T16" fmla="*/ 271 w 308"/>
              <a:gd name="T17" fmla="*/ 102 h 315"/>
              <a:gd name="T18" fmla="*/ 280 w 308"/>
              <a:gd name="T19" fmla="*/ 135 h 315"/>
              <a:gd name="T20" fmla="*/ 278 w 308"/>
              <a:gd name="T21" fmla="*/ 142 h 315"/>
              <a:gd name="T22" fmla="*/ 279 w 308"/>
              <a:gd name="T23" fmla="*/ 144 h 315"/>
              <a:gd name="T24" fmla="*/ 308 w 308"/>
              <a:gd name="T25" fmla="*/ 218 h 315"/>
              <a:gd name="T26" fmla="*/ 295 w 308"/>
              <a:gd name="T27" fmla="*/ 246 h 315"/>
              <a:gd name="T28" fmla="*/ 288 w 308"/>
              <a:gd name="T29" fmla="*/ 241 h 315"/>
              <a:gd name="T30" fmla="*/ 282 w 308"/>
              <a:gd name="T31" fmla="*/ 232 h 315"/>
              <a:gd name="T32" fmla="*/ 278 w 308"/>
              <a:gd name="T33" fmla="*/ 224 h 315"/>
              <a:gd name="T34" fmla="*/ 277 w 308"/>
              <a:gd name="T35" fmla="*/ 225 h 315"/>
              <a:gd name="T36" fmla="*/ 264 w 308"/>
              <a:gd name="T37" fmla="*/ 271 h 315"/>
              <a:gd name="T38" fmla="*/ 282 w 308"/>
              <a:gd name="T39" fmla="*/ 290 h 315"/>
              <a:gd name="T40" fmla="*/ 281 w 308"/>
              <a:gd name="T41" fmla="*/ 296 h 315"/>
              <a:gd name="T42" fmla="*/ 208 w 308"/>
              <a:gd name="T43" fmla="*/ 311 h 315"/>
              <a:gd name="T44" fmla="*/ 173 w 308"/>
              <a:gd name="T45" fmla="*/ 302 h 315"/>
              <a:gd name="T46" fmla="*/ 160 w 308"/>
              <a:gd name="T47" fmla="*/ 300 h 315"/>
              <a:gd name="T48" fmla="*/ 131 w 308"/>
              <a:gd name="T49" fmla="*/ 311 h 315"/>
              <a:gd name="T50" fmla="*/ 89 w 308"/>
              <a:gd name="T51" fmla="*/ 315 h 315"/>
              <a:gd name="T52" fmla="*/ 55 w 308"/>
              <a:gd name="T53" fmla="*/ 309 h 315"/>
              <a:gd name="T54" fmla="*/ 36 w 308"/>
              <a:gd name="T55" fmla="*/ 291 h 315"/>
              <a:gd name="T56" fmla="*/ 45 w 308"/>
              <a:gd name="T57" fmla="*/ 272 h 315"/>
              <a:gd name="T58" fmla="*/ 61 w 308"/>
              <a:gd name="T59" fmla="*/ 268 h 315"/>
              <a:gd name="T60" fmla="*/ 64 w 308"/>
              <a:gd name="T61" fmla="*/ 267 h 315"/>
              <a:gd name="T62" fmla="*/ 45 w 308"/>
              <a:gd name="T63" fmla="*/ 248 h 315"/>
              <a:gd name="T64" fmla="*/ 31 w 308"/>
              <a:gd name="T65" fmla="*/ 220 h 315"/>
              <a:gd name="T66" fmla="*/ 19 w 308"/>
              <a:gd name="T67" fmla="*/ 236 h 315"/>
              <a:gd name="T68" fmla="*/ 6 w 308"/>
              <a:gd name="T69" fmla="*/ 243 h 315"/>
              <a:gd name="T70" fmla="*/ 4 w 308"/>
              <a:gd name="T71" fmla="*/ 241 h 315"/>
              <a:gd name="T72" fmla="*/ 44 w 308"/>
              <a:gd name="T73" fmla="*/ 14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08" h="315">
                <a:moveTo>
                  <a:pt x="44" y="142"/>
                </a:moveTo>
                <a:cubicBezTo>
                  <a:pt x="43" y="139"/>
                  <a:pt x="42" y="136"/>
                  <a:pt x="42" y="133"/>
                </a:cubicBezTo>
                <a:cubicBezTo>
                  <a:pt x="42" y="130"/>
                  <a:pt x="43" y="127"/>
                  <a:pt x="44" y="124"/>
                </a:cubicBezTo>
                <a:cubicBezTo>
                  <a:pt x="46" y="121"/>
                  <a:pt x="47" y="118"/>
                  <a:pt x="49" y="116"/>
                </a:cubicBezTo>
                <a:cubicBezTo>
                  <a:pt x="48" y="113"/>
                  <a:pt x="49" y="110"/>
                  <a:pt x="50" y="107"/>
                </a:cubicBezTo>
                <a:cubicBezTo>
                  <a:pt x="51" y="103"/>
                  <a:pt x="52" y="101"/>
                  <a:pt x="54" y="99"/>
                </a:cubicBezTo>
                <a:cubicBezTo>
                  <a:pt x="54" y="83"/>
                  <a:pt x="59" y="66"/>
                  <a:pt x="70" y="49"/>
                </a:cubicBezTo>
                <a:cubicBezTo>
                  <a:pt x="81" y="31"/>
                  <a:pt x="94" y="19"/>
                  <a:pt x="108" y="12"/>
                </a:cubicBezTo>
                <a:cubicBezTo>
                  <a:pt x="125" y="4"/>
                  <a:pt x="144" y="0"/>
                  <a:pt x="165" y="0"/>
                </a:cubicBezTo>
                <a:cubicBezTo>
                  <a:pt x="181" y="0"/>
                  <a:pt x="196" y="3"/>
                  <a:pt x="212" y="10"/>
                </a:cubicBezTo>
                <a:cubicBezTo>
                  <a:pt x="218" y="12"/>
                  <a:pt x="223" y="15"/>
                  <a:pt x="228" y="18"/>
                </a:cubicBezTo>
                <a:cubicBezTo>
                  <a:pt x="233" y="21"/>
                  <a:pt x="237" y="25"/>
                  <a:pt x="240" y="28"/>
                </a:cubicBezTo>
                <a:cubicBezTo>
                  <a:pt x="244" y="31"/>
                  <a:pt x="247" y="35"/>
                  <a:pt x="250" y="40"/>
                </a:cubicBezTo>
                <a:cubicBezTo>
                  <a:pt x="253" y="45"/>
                  <a:pt x="255" y="49"/>
                  <a:pt x="257" y="53"/>
                </a:cubicBezTo>
                <a:cubicBezTo>
                  <a:pt x="259" y="57"/>
                  <a:pt x="261" y="62"/>
                  <a:pt x="263" y="68"/>
                </a:cubicBezTo>
                <a:cubicBezTo>
                  <a:pt x="265" y="74"/>
                  <a:pt x="266" y="79"/>
                  <a:pt x="267" y="84"/>
                </a:cubicBezTo>
                <a:cubicBezTo>
                  <a:pt x="269" y="88"/>
                  <a:pt x="270" y="94"/>
                  <a:pt x="271" y="101"/>
                </a:cubicBezTo>
                <a:cubicBezTo>
                  <a:pt x="271" y="102"/>
                  <a:pt x="271" y="102"/>
                  <a:pt x="271" y="102"/>
                </a:cubicBezTo>
                <a:cubicBezTo>
                  <a:pt x="278" y="111"/>
                  <a:pt x="281" y="120"/>
                  <a:pt x="281" y="128"/>
                </a:cubicBezTo>
                <a:cubicBezTo>
                  <a:pt x="281" y="130"/>
                  <a:pt x="281" y="132"/>
                  <a:pt x="280" y="135"/>
                </a:cubicBezTo>
                <a:cubicBezTo>
                  <a:pt x="278" y="138"/>
                  <a:pt x="278" y="140"/>
                  <a:pt x="278" y="142"/>
                </a:cubicBezTo>
                <a:cubicBezTo>
                  <a:pt x="278" y="142"/>
                  <a:pt x="278" y="142"/>
                  <a:pt x="278" y="142"/>
                </a:cubicBezTo>
                <a:cubicBezTo>
                  <a:pt x="278" y="143"/>
                  <a:pt x="279" y="143"/>
                  <a:pt x="279" y="143"/>
                </a:cubicBezTo>
                <a:cubicBezTo>
                  <a:pt x="279" y="143"/>
                  <a:pt x="279" y="144"/>
                  <a:pt x="279" y="144"/>
                </a:cubicBezTo>
                <a:cubicBezTo>
                  <a:pt x="288" y="157"/>
                  <a:pt x="295" y="170"/>
                  <a:pt x="300" y="181"/>
                </a:cubicBezTo>
                <a:cubicBezTo>
                  <a:pt x="305" y="193"/>
                  <a:pt x="308" y="205"/>
                  <a:pt x="308" y="218"/>
                </a:cubicBezTo>
                <a:cubicBezTo>
                  <a:pt x="308" y="223"/>
                  <a:pt x="307" y="229"/>
                  <a:pt x="305" y="236"/>
                </a:cubicBezTo>
                <a:cubicBezTo>
                  <a:pt x="302" y="242"/>
                  <a:pt x="299" y="246"/>
                  <a:pt x="295" y="246"/>
                </a:cubicBezTo>
                <a:cubicBezTo>
                  <a:pt x="294" y="246"/>
                  <a:pt x="293" y="245"/>
                  <a:pt x="291" y="244"/>
                </a:cubicBezTo>
                <a:cubicBezTo>
                  <a:pt x="290" y="243"/>
                  <a:pt x="289" y="242"/>
                  <a:pt x="288" y="241"/>
                </a:cubicBezTo>
                <a:cubicBezTo>
                  <a:pt x="287" y="240"/>
                  <a:pt x="286" y="239"/>
                  <a:pt x="285" y="237"/>
                </a:cubicBezTo>
                <a:cubicBezTo>
                  <a:pt x="283" y="235"/>
                  <a:pt x="283" y="233"/>
                  <a:pt x="282" y="232"/>
                </a:cubicBezTo>
                <a:cubicBezTo>
                  <a:pt x="281" y="231"/>
                  <a:pt x="280" y="229"/>
                  <a:pt x="280" y="227"/>
                </a:cubicBezTo>
                <a:cubicBezTo>
                  <a:pt x="279" y="226"/>
                  <a:pt x="278" y="225"/>
                  <a:pt x="278" y="224"/>
                </a:cubicBezTo>
                <a:cubicBezTo>
                  <a:pt x="278" y="224"/>
                  <a:pt x="278" y="224"/>
                  <a:pt x="277" y="224"/>
                </a:cubicBezTo>
                <a:cubicBezTo>
                  <a:pt x="277" y="225"/>
                  <a:pt x="277" y="225"/>
                  <a:pt x="277" y="225"/>
                </a:cubicBezTo>
                <a:cubicBezTo>
                  <a:pt x="270" y="243"/>
                  <a:pt x="262" y="256"/>
                  <a:pt x="253" y="264"/>
                </a:cubicBezTo>
                <a:cubicBezTo>
                  <a:pt x="256" y="266"/>
                  <a:pt x="259" y="269"/>
                  <a:pt x="264" y="271"/>
                </a:cubicBezTo>
                <a:cubicBezTo>
                  <a:pt x="269" y="273"/>
                  <a:pt x="273" y="275"/>
                  <a:pt x="276" y="278"/>
                </a:cubicBezTo>
                <a:cubicBezTo>
                  <a:pt x="279" y="281"/>
                  <a:pt x="282" y="285"/>
                  <a:pt x="282" y="290"/>
                </a:cubicBezTo>
                <a:cubicBezTo>
                  <a:pt x="282" y="290"/>
                  <a:pt x="282" y="291"/>
                  <a:pt x="282" y="292"/>
                </a:cubicBezTo>
                <a:cubicBezTo>
                  <a:pt x="282" y="294"/>
                  <a:pt x="281" y="295"/>
                  <a:pt x="281" y="296"/>
                </a:cubicBezTo>
                <a:cubicBezTo>
                  <a:pt x="273" y="307"/>
                  <a:pt x="255" y="313"/>
                  <a:pt x="228" y="313"/>
                </a:cubicBezTo>
                <a:cubicBezTo>
                  <a:pt x="221" y="313"/>
                  <a:pt x="215" y="312"/>
                  <a:pt x="208" y="311"/>
                </a:cubicBezTo>
                <a:cubicBezTo>
                  <a:pt x="201" y="310"/>
                  <a:pt x="196" y="309"/>
                  <a:pt x="191" y="307"/>
                </a:cubicBezTo>
                <a:cubicBezTo>
                  <a:pt x="186" y="306"/>
                  <a:pt x="180" y="304"/>
                  <a:pt x="173" y="302"/>
                </a:cubicBezTo>
                <a:cubicBezTo>
                  <a:pt x="171" y="302"/>
                  <a:pt x="169" y="301"/>
                  <a:pt x="169" y="301"/>
                </a:cubicBezTo>
                <a:cubicBezTo>
                  <a:pt x="167" y="300"/>
                  <a:pt x="164" y="300"/>
                  <a:pt x="160" y="300"/>
                </a:cubicBezTo>
                <a:cubicBezTo>
                  <a:pt x="157" y="300"/>
                  <a:pt x="154" y="300"/>
                  <a:pt x="153" y="300"/>
                </a:cubicBezTo>
                <a:cubicBezTo>
                  <a:pt x="149" y="305"/>
                  <a:pt x="141" y="309"/>
                  <a:pt x="131" y="311"/>
                </a:cubicBezTo>
                <a:cubicBezTo>
                  <a:pt x="121" y="314"/>
                  <a:pt x="111" y="315"/>
                  <a:pt x="101" y="315"/>
                </a:cubicBezTo>
                <a:cubicBezTo>
                  <a:pt x="97" y="315"/>
                  <a:pt x="93" y="315"/>
                  <a:pt x="89" y="315"/>
                </a:cubicBezTo>
                <a:cubicBezTo>
                  <a:pt x="85" y="314"/>
                  <a:pt x="80" y="314"/>
                  <a:pt x="73" y="313"/>
                </a:cubicBezTo>
                <a:cubicBezTo>
                  <a:pt x="66" y="312"/>
                  <a:pt x="60" y="311"/>
                  <a:pt x="55" y="309"/>
                </a:cubicBezTo>
                <a:cubicBezTo>
                  <a:pt x="50" y="308"/>
                  <a:pt x="46" y="306"/>
                  <a:pt x="42" y="302"/>
                </a:cubicBezTo>
                <a:cubicBezTo>
                  <a:pt x="38" y="299"/>
                  <a:pt x="36" y="295"/>
                  <a:pt x="36" y="291"/>
                </a:cubicBezTo>
                <a:cubicBezTo>
                  <a:pt x="36" y="286"/>
                  <a:pt x="37" y="283"/>
                  <a:pt x="38" y="281"/>
                </a:cubicBezTo>
                <a:cubicBezTo>
                  <a:pt x="39" y="278"/>
                  <a:pt x="42" y="276"/>
                  <a:pt x="45" y="272"/>
                </a:cubicBezTo>
                <a:cubicBezTo>
                  <a:pt x="47" y="272"/>
                  <a:pt x="49" y="271"/>
                  <a:pt x="53" y="270"/>
                </a:cubicBezTo>
                <a:cubicBezTo>
                  <a:pt x="56" y="269"/>
                  <a:pt x="59" y="268"/>
                  <a:pt x="61" y="268"/>
                </a:cubicBezTo>
                <a:cubicBezTo>
                  <a:pt x="62" y="268"/>
                  <a:pt x="63" y="268"/>
                  <a:pt x="64" y="267"/>
                </a:cubicBezTo>
                <a:cubicBezTo>
                  <a:pt x="64" y="267"/>
                  <a:pt x="64" y="267"/>
                  <a:pt x="64" y="267"/>
                </a:cubicBezTo>
                <a:cubicBezTo>
                  <a:pt x="64" y="266"/>
                  <a:pt x="64" y="266"/>
                  <a:pt x="64" y="266"/>
                </a:cubicBezTo>
                <a:cubicBezTo>
                  <a:pt x="58" y="265"/>
                  <a:pt x="52" y="259"/>
                  <a:pt x="45" y="248"/>
                </a:cubicBezTo>
                <a:cubicBezTo>
                  <a:pt x="38" y="237"/>
                  <a:pt x="33" y="227"/>
                  <a:pt x="32" y="220"/>
                </a:cubicBezTo>
                <a:cubicBezTo>
                  <a:pt x="31" y="220"/>
                  <a:pt x="31" y="220"/>
                  <a:pt x="31" y="220"/>
                </a:cubicBezTo>
                <a:cubicBezTo>
                  <a:pt x="31" y="220"/>
                  <a:pt x="30" y="221"/>
                  <a:pt x="29" y="223"/>
                </a:cubicBezTo>
                <a:cubicBezTo>
                  <a:pt x="27" y="228"/>
                  <a:pt x="24" y="232"/>
                  <a:pt x="19" y="236"/>
                </a:cubicBezTo>
                <a:cubicBezTo>
                  <a:pt x="15" y="240"/>
                  <a:pt x="11" y="242"/>
                  <a:pt x="6" y="243"/>
                </a:cubicBezTo>
                <a:cubicBezTo>
                  <a:pt x="6" y="243"/>
                  <a:pt x="6" y="243"/>
                  <a:pt x="6" y="243"/>
                </a:cubicBezTo>
                <a:cubicBezTo>
                  <a:pt x="5" y="243"/>
                  <a:pt x="5" y="243"/>
                  <a:pt x="5" y="242"/>
                </a:cubicBezTo>
                <a:cubicBezTo>
                  <a:pt x="4" y="242"/>
                  <a:pt x="4" y="241"/>
                  <a:pt x="4" y="241"/>
                </a:cubicBezTo>
                <a:cubicBezTo>
                  <a:pt x="1" y="235"/>
                  <a:pt x="0" y="229"/>
                  <a:pt x="0" y="224"/>
                </a:cubicBezTo>
                <a:cubicBezTo>
                  <a:pt x="0" y="191"/>
                  <a:pt x="14" y="164"/>
                  <a:pt x="44" y="1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4" name="Freeform 32"/>
          <p:cNvSpPr>
            <a:spLocks noEditPoints="1"/>
          </p:cNvSpPr>
          <p:nvPr/>
        </p:nvSpPr>
        <p:spPr bwMode="auto">
          <a:xfrm>
            <a:off x="6419851" y="2452550"/>
            <a:ext cx="268288" cy="266700"/>
          </a:xfrm>
          <a:custGeom>
            <a:avLst/>
            <a:gdLst>
              <a:gd name="T0" fmla="*/ 46 w 169"/>
              <a:gd name="T1" fmla="*/ 137 h 168"/>
              <a:gd name="T2" fmla="*/ 31 w 169"/>
              <a:gd name="T3" fmla="*/ 122 h 168"/>
              <a:gd name="T4" fmla="*/ 46 w 169"/>
              <a:gd name="T5" fmla="*/ 31 h 168"/>
              <a:gd name="T6" fmla="*/ 31 w 169"/>
              <a:gd name="T7" fmla="*/ 46 h 168"/>
              <a:gd name="T8" fmla="*/ 46 w 169"/>
              <a:gd name="T9" fmla="*/ 31 h 168"/>
              <a:gd name="T10" fmla="*/ 138 w 169"/>
              <a:gd name="T11" fmla="*/ 46 h 168"/>
              <a:gd name="T12" fmla="*/ 122 w 169"/>
              <a:gd name="T13" fmla="*/ 31 h 168"/>
              <a:gd name="T14" fmla="*/ 16 w 169"/>
              <a:gd name="T15" fmla="*/ 152 h 168"/>
              <a:gd name="T16" fmla="*/ 61 w 169"/>
              <a:gd name="T17" fmla="*/ 107 h 168"/>
              <a:gd name="T18" fmla="*/ 16 w 169"/>
              <a:gd name="T19" fmla="*/ 152 h 168"/>
              <a:gd name="T20" fmla="*/ 61 w 169"/>
              <a:gd name="T21" fmla="*/ 61 h 168"/>
              <a:gd name="T22" fmla="*/ 16 w 169"/>
              <a:gd name="T23" fmla="*/ 15 h 168"/>
              <a:gd name="T24" fmla="*/ 107 w 169"/>
              <a:gd name="T25" fmla="*/ 61 h 168"/>
              <a:gd name="T26" fmla="*/ 153 w 169"/>
              <a:gd name="T27" fmla="*/ 15 h 168"/>
              <a:gd name="T28" fmla="*/ 107 w 169"/>
              <a:gd name="T29" fmla="*/ 61 h 168"/>
              <a:gd name="T30" fmla="*/ 77 w 169"/>
              <a:gd name="T31" fmla="*/ 168 h 168"/>
              <a:gd name="T32" fmla="*/ 0 w 169"/>
              <a:gd name="T33" fmla="*/ 92 h 168"/>
              <a:gd name="T34" fmla="*/ 138 w 169"/>
              <a:gd name="T35" fmla="*/ 153 h 168"/>
              <a:gd name="T36" fmla="*/ 122 w 169"/>
              <a:gd name="T37" fmla="*/ 168 h 168"/>
              <a:gd name="T38" fmla="*/ 138 w 169"/>
              <a:gd name="T39" fmla="*/ 153 h 168"/>
              <a:gd name="T40" fmla="*/ 169 w 169"/>
              <a:gd name="T41" fmla="*/ 168 h 168"/>
              <a:gd name="T42" fmla="*/ 153 w 169"/>
              <a:gd name="T43" fmla="*/ 153 h 168"/>
              <a:gd name="T44" fmla="*/ 169 w 169"/>
              <a:gd name="T45" fmla="*/ 92 h 168"/>
              <a:gd name="T46" fmla="*/ 122 w 169"/>
              <a:gd name="T47" fmla="*/ 137 h 168"/>
              <a:gd name="T48" fmla="*/ 107 w 169"/>
              <a:gd name="T49" fmla="*/ 122 h 168"/>
              <a:gd name="T50" fmla="*/ 92 w 169"/>
              <a:gd name="T51" fmla="*/ 168 h 168"/>
              <a:gd name="T52" fmla="*/ 138 w 169"/>
              <a:gd name="T53" fmla="*/ 92 h 168"/>
              <a:gd name="T54" fmla="*/ 153 w 169"/>
              <a:gd name="T55" fmla="*/ 107 h 168"/>
              <a:gd name="T56" fmla="*/ 169 w 169"/>
              <a:gd name="T57" fmla="*/ 92 h 168"/>
              <a:gd name="T58" fmla="*/ 77 w 169"/>
              <a:gd name="T59" fmla="*/ 76 h 168"/>
              <a:gd name="T60" fmla="*/ 0 w 169"/>
              <a:gd name="T61" fmla="*/ 0 h 168"/>
              <a:gd name="T62" fmla="*/ 169 w 169"/>
              <a:gd name="T63" fmla="*/ 0 h 168"/>
              <a:gd name="T64" fmla="*/ 92 w 169"/>
              <a:gd name="T65" fmla="*/ 76 h 168"/>
              <a:gd name="T66" fmla="*/ 169 w 169"/>
              <a:gd name="T67" fmla="*/ 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9" h="168">
                <a:moveTo>
                  <a:pt x="46" y="122"/>
                </a:moveTo>
                <a:lnTo>
                  <a:pt x="46" y="137"/>
                </a:lnTo>
                <a:lnTo>
                  <a:pt x="31" y="137"/>
                </a:lnTo>
                <a:lnTo>
                  <a:pt x="31" y="122"/>
                </a:lnTo>
                <a:lnTo>
                  <a:pt x="46" y="122"/>
                </a:lnTo>
                <a:close/>
                <a:moveTo>
                  <a:pt x="46" y="31"/>
                </a:moveTo>
                <a:lnTo>
                  <a:pt x="46" y="46"/>
                </a:lnTo>
                <a:lnTo>
                  <a:pt x="31" y="46"/>
                </a:lnTo>
                <a:lnTo>
                  <a:pt x="31" y="31"/>
                </a:lnTo>
                <a:lnTo>
                  <a:pt x="46" y="31"/>
                </a:lnTo>
                <a:close/>
                <a:moveTo>
                  <a:pt x="138" y="31"/>
                </a:moveTo>
                <a:lnTo>
                  <a:pt x="138" y="46"/>
                </a:lnTo>
                <a:lnTo>
                  <a:pt x="122" y="46"/>
                </a:lnTo>
                <a:lnTo>
                  <a:pt x="122" y="31"/>
                </a:lnTo>
                <a:lnTo>
                  <a:pt x="138" y="31"/>
                </a:lnTo>
                <a:close/>
                <a:moveTo>
                  <a:pt x="16" y="152"/>
                </a:moveTo>
                <a:lnTo>
                  <a:pt x="61" y="152"/>
                </a:lnTo>
                <a:lnTo>
                  <a:pt x="61" y="107"/>
                </a:lnTo>
                <a:lnTo>
                  <a:pt x="16" y="107"/>
                </a:lnTo>
                <a:lnTo>
                  <a:pt x="16" y="152"/>
                </a:lnTo>
                <a:close/>
                <a:moveTo>
                  <a:pt x="16" y="61"/>
                </a:moveTo>
                <a:lnTo>
                  <a:pt x="61" y="61"/>
                </a:lnTo>
                <a:lnTo>
                  <a:pt x="61" y="15"/>
                </a:lnTo>
                <a:lnTo>
                  <a:pt x="16" y="15"/>
                </a:lnTo>
                <a:lnTo>
                  <a:pt x="16" y="61"/>
                </a:lnTo>
                <a:close/>
                <a:moveTo>
                  <a:pt x="107" y="61"/>
                </a:moveTo>
                <a:lnTo>
                  <a:pt x="153" y="61"/>
                </a:lnTo>
                <a:lnTo>
                  <a:pt x="153" y="15"/>
                </a:lnTo>
                <a:lnTo>
                  <a:pt x="107" y="15"/>
                </a:lnTo>
                <a:lnTo>
                  <a:pt x="107" y="61"/>
                </a:lnTo>
                <a:close/>
                <a:moveTo>
                  <a:pt x="77" y="92"/>
                </a:moveTo>
                <a:lnTo>
                  <a:pt x="77" y="168"/>
                </a:lnTo>
                <a:lnTo>
                  <a:pt x="0" y="168"/>
                </a:lnTo>
                <a:lnTo>
                  <a:pt x="0" y="92"/>
                </a:lnTo>
                <a:lnTo>
                  <a:pt x="77" y="92"/>
                </a:lnTo>
                <a:close/>
                <a:moveTo>
                  <a:pt x="138" y="153"/>
                </a:moveTo>
                <a:lnTo>
                  <a:pt x="138" y="168"/>
                </a:lnTo>
                <a:lnTo>
                  <a:pt x="122" y="168"/>
                </a:lnTo>
                <a:lnTo>
                  <a:pt x="122" y="153"/>
                </a:lnTo>
                <a:lnTo>
                  <a:pt x="138" y="153"/>
                </a:lnTo>
                <a:close/>
                <a:moveTo>
                  <a:pt x="169" y="153"/>
                </a:moveTo>
                <a:lnTo>
                  <a:pt x="169" y="168"/>
                </a:lnTo>
                <a:lnTo>
                  <a:pt x="153" y="168"/>
                </a:lnTo>
                <a:lnTo>
                  <a:pt x="153" y="153"/>
                </a:lnTo>
                <a:lnTo>
                  <a:pt x="169" y="153"/>
                </a:lnTo>
                <a:close/>
                <a:moveTo>
                  <a:pt x="169" y="92"/>
                </a:moveTo>
                <a:lnTo>
                  <a:pt x="169" y="137"/>
                </a:lnTo>
                <a:lnTo>
                  <a:pt x="122" y="137"/>
                </a:lnTo>
                <a:lnTo>
                  <a:pt x="122" y="122"/>
                </a:lnTo>
                <a:lnTo>
                  <a:pt x="107" y="122"/>
                </a:lnTo>
                <a:lnTo>
                  <a:pt x="107" y="168"/>
                </a:lnTo>
                <a:lnTo>
                  <a:pt x="92" y="168"/>
                </a:lnTo>
                <a:lnTo>
                  <a:pt x="92" y="92"/>
                </a:lnTo>
                <a:lnTo>
                  <a:pt x="138" y="92"/>
                </a:lnTo>
                <a:lnTo>
                  <a:pt x="138" y="107"/>
                </a:lnTo>
                <a:lnTo>
                  <a:pt x="153" y="107"/>
                </a:lnTo>
                <a:lnTo>
                  <a:pt x="153" y="92"/>
                </a:lnTo>
                <a:lnTo>
                  <a:pt x="169" y="92"/>
                </a:lnTo>
                <a:close/>
                <a:moveTo>
                  <a:pt x="77" y="0"/>
                </a:moveTo>
                <a:lnTo>
                  <a:pt x="77" y="76"/>
                </a:lnTo>
                <a:lnTo>
                  <a:pt x="0" y="76"/>
                </a:lnTo>
                <a:lnTo>
                  <a:pt x="0" y="0"/>
                </a:lnTo>
                <a:lnTo>
                  <a:pt x="77" y="0"/>
                </a:lnTo>
                <a:close/>
                <a:moveTo>
                  <a:pt x="169" y="0"/>
                </a:moveTo>
                <a:lnTo>
                  <a:pt x="169" y="76"/>
                </a:lnTo>
                <a:lnTo>
                  <a:pt x="92" y="76"/>
                </a:lnTo>
                <a:lnTo>
                  <a:pt x="92" y="0"/>
                </a:lnTo>
                <a:lnTo>
                  <a:pt x="169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5" name="Freeform 33"/>
          <p:cNvSpPr>
            <a:spLocks noEditPoints="1"/>
          </p:cNvSpPr>
          <p:nvPr/>
        </p:nvSpPr>
        <p:spPr bwMode="auto">
          <a:xfrm>
            <a:off x="6897688" y="2463663"/>
            <a:ext cx="174625" cy="244475"/>
          </a:xfrm>
          <a:custGeom>
            <a:avLst/>
            <a:gdLst>
              <a:gd name="T0" fmla="*/ 107 w 162"/>
              <a:gd name="T1" fmla="*/ 176 h 225"/>
              <a:gd name="T2" fmla="*/ 107 w 162"/>
              <a:gd name="T3" fmla="*/ 218 h 225"/>
              <a:gd name="T4" fmla="*/ 105 w 162"/>
              <a:gd name="T5" fmla="*/ 223 h 225"/>
              <a:gd name="T6" fmla="*/ 100 w 162"/>
              <a:gd name="T7" fmla="*/ 225 h 225"/>
              <a:gd name="T8" fmla="*/ 58 w 162"/>
              <a:gd name="T9" fmla="*/ 225 h 225"/>
              <a:gd name="T10" fmla="*/ 53 w 162"/>
              <a:gd name="T11" fmla="*/ 223 h 225"/>
              <a:gd name="T12" fmla="*/ 51 w 162"/>
              <a:gd name="T13" fmla="*/ 218 h 225"/>
              <a:gd name="T14" fmla="*/ 51 w 162"/>
              <a:gd name="T15" fmla="*/ 176 h 225"/>
              <a:gd name="T16" fmla="*/ 53 w 162"/>
              <a:gd name="T17" fmla="*/ 171 h 225"/>
              <a:gd name="T18" fmla="*/ 58 w 162"/>
              <a:gd name="T19" fmla="*/ 169 h 225"/>
              <a:gd name="T20" fmla="*/ 100 w 162"/>
              <a:gd name="T21" fmla="*/ 169 h 225"/>
              <a:gd name="T22" fmla="*/ 105 w 162"/>
              <a:gd name="T23" fmla="*/ 171 h 225"/>
              <a:gd name="T24" fmla="*/ 107 w 162"/>
              <a:gd name="T25" fmla="*/ 176 h 225"/>
              <a:gd name="T26" fmla="*/ 162 w 162"/>
              <a:gd name="T27" fmla="*/ 70 h 225"/>
              <a:gd name="T28" fmla="*/ 159 w 162"/>
              <a:gd name="T29" fmla="*/ 88 h 225"/>
              <a:gd name="T30" fmla="*/ 153 w 162"/>
              <a:gd name="T31" fmla="*/ 102 h 225"/>
              <a:gd name="T32" fmla="*/ 144 w 162"/>
              <a:gd name="T33" fmla="*/ 112 h 225"/>
              <a:gd name="T34" fmla="*/ 134 w 162"/>
              <a:gd name="T35" fmla="*/ 120 h 225"/>
              <a:gd name="T36" fmla="*/ 123 w 162"/>
              <a:gd name="T37" fmla="*/ 126 h 225"/>
              <a:gd name="T38" fmla="*/ 111 w 162"/>
              <a:gd name="T39" fmla="*/ 137 h 225"/>
              <a:gd name="T40" fmla="*/ 106 w 162"/>
              <a:gd name="T41" fmla="*/ 149 h 225"/>
              <a:gd name="T42" fmla="*/ 104 w 162"/>
              <a:gd name="T43" fmla="*/ 155 h 225"/>
              <a:gd name="T44" fmla="*/ 99 w 162"/>
              <a:gd name="T45" fmla="*/ 157 h 225"/>
              <a:gd name="T46" fmla="*/ 57 w 162"/>
              <a:gd name="T47" fmla="*/ 157 h 225"/>
              <a:gd name="T48" fmla="*/ 52 w 162"/>
              <a:gd name="T49" fmla="*/ 154 h 225"/>
              <a:gd name="T50" fmla="*/ 51 w 162"/>
              <a:gd name="T51" fmla="*/ 148 h 225"/>
              <a:gd name="T52" fmla="*/ 51 w 162"/>
              <a:gd name="T53" fmla="*/ 140 h 225"/>
              <a:gd name="T54" fmla="*/ 62 w 162"/>
              <a:gd name="T55" fmla="*/ 112 h 225"/>
              <a:gd name="T56" fmla="*/ 87 w 162"/>
              <a:gd name="T57" fmla="*/ 93 h 225"/>
              <a:gd name="T58" fmla="*/ 102 w 162"/>
              <a:gd name="T59" fmla="*/ 83 h 225"/>
              <a:gd name="T60" fmla="*/ 106 w 162"/>
              <a:gd name="T61" fmla="*/ 70 h 225"/>
              <a:gd name="T62" fmla="*/ 98 w 162"/>
              <a:gd name="T63" fmla="*/ 57 h 225"/>
              <a:gd name="T64" fmla="*/ 79 w 162"/>
              <a:gd name="T65" fmla="*/ 51 h 225"/>
              <a:gd name="T66" fmla="*/ 60 w 162"/>
              <a:gd name="T67" fmla="*/ 56 h 225"/>
              <a:gd name="T68" fmla="*/ 41 w 162"/>
              <a:gd name="T69" fmla="*/ 77 h 225"/>
              <a:gd name="T70" fmla="*/ 36 w 162"/>
              <a:gd name="T71" fmla="*/ 79 h 225"/>
              <a:gd name="T72" fmla="*/ 32 w 162"/>
              <a:gd name="T73" fmla="*/ 78 h 225"/>
              <a:gd name="T74" fmla="*/ 3 w 162"/>
              <a:gd name="T75" fmla="*/ 56 h 225"/>
              <a:gd name="T76" fmla="*/ 0 w 162"/>
              <a:gd name="T77" fmla="*/ 52 h 225"/>
              <a:gd name="T78" fmla="*/ 1 w 162"/>
              <a:gd name="T79" fmla="*/ 47 h 225"/>
              <a:gd name="T80" fmla="*/ 83 w 162"/>
              <a:gd name="T81" fmla="*/ 0 h 225"/>
              <a:gd name="T82" fmla="*/ 111 w 162"/>
              <a:gd name="T83" fmla="*/ 6 h 225"/>
              <a:gd name="T84" fmla="*/ 136 w 162"/>
              <a:gd name="T85" fmla="*/ 20 h 225"/>
              <a:gd name="T86" fmla="*/ 155 w 162"/>
              <a:gd name="T87" fmla="*/ 43 h 225"/>
              <a:gd name="T88" fmla="*/ 162 w 162"/>
              <a:gd name="T89" fmla="*/ 7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2" h="225">
                <a:moveTo>
                  <a:pt x="107" y="176"/>
                </a:moveTo>
                <a:cubicBezTo>
                  <a:pt x="107" y="218"/>
                  <a:pt x="107" y="218"/>
                  <a:pt x="107" y="218"/>
                </a:cubicBezTo>
                <a:cubicBezTo>
                  <a:pt x="107" y="220"/>
                  <a:pt x="106" y="221"/>
                  <a:pt x="105" y="223"/>
                </a:cubicBezTo>
                <a:cubicBezTo>
                  <a:pt x="103" y="224"/>
                  <a:pt x="102" y="225"/>
                  <a:pt x="100" y="225"/>
                </a:cubicBezTo>
                <a:cubicBezTo>
                  <a:pt x="58" y="225"/>
                  <a:pt x="58" y="225"/>
                  <a:pt x="58" y="225"/>
                </a:cubicBezTo>
                <a:cubicBezTo>
                  <a:pt x="56" y="225"/>
                  <a:pt x="54" y="224"/>
                  <a:pt x="53" y="223"/>
                </a:cubicBezTo>
                <a:cubicBezTo>
                  <a:pt x="51" y="221"/>
                  <a:pt x="51" y="220"/>
                  <a:pt x="51" y="218"/>
                </a:cubicBezTo>
                <a:cubicBezTo>
                  <a:pt x="51" y="176"/>
                  <a:pt x="51" y="176"/>
                  <a:pt x="51" y="176"/>
                </a:cubicBezTo>
                <a:cubicBezTo>
                  <a:pt x="51" y="174"/>
                  <a:pt x="51" y="172"/>
                  <a:pt x="53" y="171"/>
                </a:cubicBezTo>
                <a:cubicBezTo>
                  <a:pt x="54" y="169"/>
                  <a:pt x="56" y="169"/>
                  <a:pt x="58" y="169"/>
                </a:cubicBezTo>
                <a:cubicBezTo>
                  <a:pt x="100" y="169"/>
                  <a:pt x="100" y="169"/>
                  <a:pt x="100" y="169"/>
                </a:cubicBezTo>
                <a:cubicBezTo>
                  <a:pt x="102" y="169"/>
                  <a:pt x="103" y="169"/>
                  <a:pt x="105" y="171"/>
                </a:cubicBezTo>
                <a:cubicBezTo>
                  <a:pt x="106" y="172"/>
                  <a:pt x="107" y="174"/>
                  <a:pt x="107" y="176"/>
                </a:cubicBezTo>
                <a:close/>
                <a:moveTo>
                  <a:pt x="162" y="70"/>
                </a:moveTo>
                <a:cubicBezTo>
                  <a:pt x="162" y="77"/>
                  <a:pt x="161" y="83"/>
                  <a:pt x="159" y="88"/>
                </a:cubicBezTo>
                <a:cubicBezTo>
                  <a:pt x="158" y="94"/>
                  <a:pt x="156" y="98"/>
                  <a:pt x="153" y="102"/>
                </a:cubicBezTo>
                <a:cubicBezTo>
                  <a:pt x="151" y="105"/>
                  <a:pt x="148" y="108"/>
                  <a:pt x="144" y="112"/>
                </a:cubicBezTo>
                <a:cubicBezTo>
                  <a:pt x="140" y="115"/>
                  <a:pt x="136" y="118"/>
                  <a:pt x="134" y="120"/>
                </a:cubicBezTo>
                <a:cubicBezTo>
                  <a:pt x="131" y="121"/>
                  <a:pt x="127" y="123"/>
                  <a:pt x="123" y="126"/>
                </a:cubicBezTo>
                <a:cubicBezTo>
                  <a:pt x="118" y="129"/>
                  <a:pt x="114" y="132"/>
                  <a:pt x="111" y="137"/>
                </a:cubicBezTo>
                <a:cubicBezTo>
                  <a:pt x="108" y="142"/>
                  <a:pt x="106" y="146"/>
                  <a:pt x="106" y="149"/>
                </a:cubicBezTo>
                <a:cubicBezTo>
                  <a:pt x="106" y="151"/>
                  <a:pt x="105" y="153"/>
                  <a:pt x="104" y="155"/>
                </a:cubicBezTo>
                <a:cubicBezTo>
                  <a:pt x="103" y="157"/>
                  <a:pt x="101" y="157"/>
                  <a:pt x="99" y="157"/>
                </a:cubicBezTo>
                <a:cubicBezTo>
                  <a:pt x="57" y="157"/>
                  <a:pt x="57" y="157"/>
                  <a:pt x="57" y="157"/>
                </a:cubicBezTo>
                <a:cubicBezTo>
                  <a:pt x="55" y="157"/>
                  <a:pt x="54" y="156"/>
                  <a:pt x="52" y="154"/>
                </a:cubicBezTo>
                <a:cubicBezTo>
                  <a:pt x="51" y="152"/>
                  <a:pt x="51" y="150"/>
                  <a:pt x="51" y="148"/>
                </a:cubicBezTo>
                <a:cubicBezTo>
                  <a:pt x="51" y="140"/>
                  <a:pt x="51" y="140"/>
                  <a:pt x="51" y="140"/>
                </a:cubicBezTo>
                <a:cubicBezTo>
                  <a:pt x="51" y="130"/>
                  <a:pt x="54" y="121"/>
                  <a:pt x="62" y="112"/>
                </a:cubicBezTo>
                <a:cubicBezTo>
                  <a:pt x="70" y="104"/>
                  <a:pt x="78" y="97"/>
                  <a:pt x="87" y="93"/>
                </a:cubicBezTo>
                <a:cubicBezTo>
                  <a:pt x="94" y="90"/>
                  <a:pt x="99" y="87"/>
                  <a:pt x="102" y="83"/>
                </a:cubicBezTo>
                <a:cubicBezTo>
                  <a:pt x="105" y="80"/>
                  <a:pt x="106" y="76"/>
                  <a:pt x="106" y="70"/>
                </a:cubicBezTo>
                <a:cubicBezTo>
                  <a:pt x="106" y="65"/>
                  <a:pt x="103" y="61"/>
                  <a:pt x="98" y="57"/>
                </a:cubicBezTo>
                <a:cubicBezTo>
                  <a:pt x="93" y="53"/>
                  <a:pt x="86" y="51"/>
                  <a:pt x="79" y="51"/>
                </a:cubicBezTo>
                <a:cubicBezTo>
                  <a:pt x="72" y="51"/>
                  <a:pt x="65" y="53"/>
                  <a:pt x="60" y="56"/>
                </a:cubicBezTo>
                <a:cubicBezTo>
                  <a:pt x="56" y="59"/>
                  <a:pt x="50" y="66"/>
                  <a:pt x="41" y="77"/>
                </a:cubicBezTo>
                <a:cubicBezTo>
                  <a:pt x="40" y="79"/>
                  <a:pt x="38" y="79"/>
                  <a:pt x="36" y="79"/>
                </a:cubicBezTo>
                <a:cubicBezTo>
                  <a:pt x="35" y="79"/>
                  <a:pt x="33" y="79"/>
                  <a:pt x="32" y="78"/>
                </a:cubicBezTo>
                <a:cubicBezTo>
                  <a:pt x="3" y="56"/>
                  <a:pt x="3" y="56"/>
                  <a:pt x="3" y="56"/>
                </a:cubicBezTo>
                <a:cubicBezTo>
                  <a:pt x="1" y="55"/>
                  <a:pt x="0" y="54"/>
                  <a:pt x="0" y="52"/>
                </a:cubicBezTo>
                <a:cubicBezTo>
                  <a:pt x="0" y="50"/>
                  <a:pt x="0" y="48"/>
                  <a:pt x="1" y="47"/>
                </a:cubicBezTo>
                <a:cubicBezTo>
                  <a:pt x="20" y="16"/>
                  <a:pt x="47" y="0"/>
                  <a:pt x="83" y="0"/>
                </a:cubicBezTo>
                <a:cubicBezTo>
                  <a:pt x="92" y="0"/>
                  <a:pt x="101" y="2"/>
                  <a:pt x="111" y="6"/>
                </a:cubicBezTo>
                <a:cubicBezTo>
                  <a:pt x="120" y="9"/>
                  <a:pt x="129" y="14"/>
                  <a:pt x="136" y="20"/>
                </a:cubicBezTo>
                <a:cubicBezTo>
                  <a:pt x="144" y="26"/>
                  <a:pt x="150" y="34"/>
                  <a:pt x="155" y="43"/>
                </a:cubicBezTo>
                <a:cubicBezTo>
                  <a:pt x="160" y="51"/>
                  <a:pt x="162" y="61"/>
                  <a:pt x="162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6" name="Freeform 34"/>
          <p:cNvSpPr>
            <a:spLocks noEditPoints="1"/>
          </p:cNvSpPr>
          <p:nvPr/>
        </p:nvSpPr>
        <p:spPr bwMode="auto">
          <a:xfrm>
            <a:off x="7269163" y="2439850"/>
            <a:ext cx="292100" cy="292100"/>
          </a:xfrm>
          <a:custGeom>
            <a:avLst/>
            <a:gdLst>
              <a:gd name="T0" fmla="*/ 158 w 270"/>
              <a:gd name="T1" fmla="*/ 219 h 269"/>
              <a:gd name="T2" fmla="*/ 158 w 270"/>
              <a:gd name="T3" fmla="*/ 185 h 269"/>
              <a:gd name="T4" fmla="*/ 156 w 270"/>
              <a:gd name="T5" fmla="*/ 181 h 269"/>
              <a:gd name="T6" fmla="*/ 152 w 270"/>
              <a:gd name="T7" fmla="*/ 179 h 269"/>
              <a:gd name="T8" fmla="*/ 118 w 270"/>
              <a:gd name="T9" fmla="*/ 179 h 269"/>
              <a:gd name="T10" fmla="*/ 114 w 270"/>
              <a:gd name="T11" fmla="*/ 181 h 269"/>
              <a:gd name="T12" fmla="*/ 113 w 270"/>
              <a:gd name="T13" fmla="*/ 185 h 269"/>
              <a:gd name="T14" fmla="*/ 113 w 270"/>
              <a:gd name="T15" fmla="*/ 219 h 269"/>
              <a:gd name="T16" fmla="*/ 114 w 270"/>
              <a:gd name="T17" fmla="*/ 223 h 269"/>
              <a:gd name="T18" fmla="*/ 118 w 270"/>
              <a:gd name="T19" fmla="*/ 224 h 269"/>
              <a:gd name="T20" fmla="*/ 152 w 270"/>
              <a:gd name="T21" fmla="*/ 224 h 269"/>
              <a:gd name="T22" fmla="*/ 156 w 270"/>
              <a:gd name="T23" fmla="*/ 223 h 269"/>
              <a:gd name="T24" fmla="*/ 158 w 270"/>
              <a:gd name="T25" fmla="*/ 219 h 269"/>
              <a:gd name="T26" fmla="*/ 203 w 270"/>
              <a:gd name="T27" fmla="*/ 101 h 269"/>
              <a:gd name="T28" fmla="*/ 193 w 270"/>
              <a:gd name="T29" fmla="*/ 72 h 269"/>
              <a:gd name="T30" fmla="*/ 169 w 270"/>
              <a:gd name="T31" fmla="*/ 52 h 269"/>
              <a:gd name="T32" fmla="*/ 139 w 270"/>
              <a:gd name="T33" fmla="*/ 45 h 269"/>
              <a:gd name="T34" fmla="*/ 74 w 270"/>
              <a:gd name="T35" fmla="*/ 82 h 269"/>
              <a:gd name="T36" fmla="*/ 75 w 270"/>
              <a:gd name="T37" fmla="*/ 89 h 269"/>
              <a:gd name="T38" fmla="*/ 98 w 270"/>
              <a:gd name="T39" fmla="*/ 107 h 269"/>
              <a:gd name="T40" fmla="*/ 102 w 270"/>
              <a:gd name="T41" fmla="*/ 108 h 269"/>
              <a:gd name="T42" fmla="*/ 106 w 270"/>
              <a:gd name="T43" fmla="*/ 106 h 269"/>
              <a:gd name="T44" fmla="*/ 121 w 270"/>
              <a:gd name="T45" fmla="*/ 90 h 269"/>
              <a:gd name="T46" fmla="*/ 136 w 270"/>
              <a:gd name="T47" fmla="*/ 86 h 269"/>
              <a:gd name="T48" fmla="*/ 151 w 270"/>
              <a:gd name="T49" fmla="*/ 90 h 269"/>
              <a:gd name="T50" fmla="*/ 158 w 270"/>
              <a:gd name="T51" fmla="*/ 100 h 269"/>
              <a:gd name="T52" fmla="*/ 154 w 270"/>
              <a:gd name="T53" fmla="*/ 111 h 269"/>
              <a:gd name="T54" fmla="*/ 142 w 270"/>
              <a:gd name="T55" fmla="*/ 119 h 269"/>
              <a:gd name="T56" fmla="*/ 122 w 270"/>
              <a:gd name="T57" fmla="*/ 134 h 269"/>
              <a:gd name="T58" fmla="*/ 113 w 270"/>
              <a:gd name="T59" fmla="*/ 156 h 269"/>
              <a:gd name="T60" fmla="*/ 113 w 270"/>
              <a:gd name="T61" fmla="*/ 163 h 269"/>
              <a:gd name="T62" fmla="*/ 114 w 270"/>
              <a:gd name="T63" fmla="*/ 167 h 269"/>
              <a:gd name="T64" fmla="*/ 118 w 270"/>
              <a:gd name="T65" fmla="*/ 168 h 269"/>
              <a:gd name="T66" fmla="*/ 152 w 270"/>
              <a:gd name="T67" fmla="*/ 168 h 269"/>
              <a:gd name="T68" fmla="*/ 156 w 270"/>
              <a:gd name="T69" fmla="*/ 167 h 269"/>
              <a:gd name="T70" fmla="*/ 158 w 270"/>
              <a:gd name="T71" fmla="*/ 163 h 269"/>
              <a:gd name="T72" fmla="*/ 161 w 270"/>
              <a:gd name="T73" fmla="*/ 154 h 269"/>
              <a:gd name="T74" fmla="*/ 171 w 270"/>
              <a:gd name="T75" fmla="*/ 145 h 269"/>
              <a:gd name="T76" fmla="*/ 180 w 270"/>
              <a:gd name="T77" fmla="*/ 140 h 269"/>
              <a:gd name="T78" fmla="*/ 188 w 270"/>
              <a:gd name="T79" fmla="*/ 134 h 269"/>
              <a:gd name="T80" fmla="*/ 196 w 270"/>
              <a:gd name="T81" fmla="*/ 126 h 269"/>
              <a:gd name="T82" fmla="*/ 200 w 270"/>
              <a:gd name="T83" fmla="*/ 115 h 269"/>
              <a:gd name="T84" fmla="*/ 203 w 270"/>
              <a:gd name="T85" fmla="*/ 101 h 269"/>
              <a:gd name="T86" fmla="*/ 270 w 270"/>
              <a:gd name="T87" fmla="*/ 134 h 269"/>
              <a:gd name="T88" fmla="*/ 252 w 270"/>
              <a:gd name="T89" fmla="*/ 202 h 269"/>
              <a:gd name="T90" fmla="*/ 203 w 270"/>
              <a:gd name="T91" fmla="*/ 251 h 269"/>
              <a:gd name="T92" fmla="*/ 135 w 270"/>
              <a:gd name="T93" fmla="*/ 269 h 269"/>
              <a:gd name="T94" fmla="*/ 68 w 270"/>
              <a:gd name="T95" fmla="*/ 251 h 269"/>
              <a:gd name="T96" fmla="*/ 18 w 270"/>
              <a:gd name="T97" fmla="*/ 202 h 269"/>
              <a:gd name="T98" fmla="*/ 0 w 270"/>
              <a:gd name="T99" fmla="*/ 134 h 269"/>
              <a:gd name="T100" fmla="*/ 18 w 270"/>
              <a:gd name="T101" fmla="*/ 67 h 269"/>
              <a:gd name="T102" fmla="*/ 68 w 270"/>
              <a:gd name="T103" fmla="*/ 18 h 269"/>
              <a:gd name="T104" fmla="*/ 135 w 270"/>
              <a:gd name="T105" fmla="*/ 0 h 269"/>
              <a:gd name="T106" fmla="*/ 203 w 270"/>
              <a:gd name="T107" fmla="*/ 18 h 269"/>
              <a:gd name="T108" fmla="*/ 252 w 270"/>
              <a:gd name="T109" fmla="*/ 67 h 269"/>
              <a:gd name="T110" fmla="*/ 270 w 270"/>
              <a:gd name="T111" fmla="*/ 134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70" h="269">
                <a:moveTo>
                  <a:pt x="158" y="219"/>
                </a:moveTo>
                <a:cubicBezTo>
                  <a:pt x="158" y="185"/>
                  <a:pt x="158" y="185"/>
                  <a:pt x="158" y="185"/>
                </a:cubicBezTo>
                <a:cubicBezTo>
                  <a:pt x="158" y="183"/>
                  <a:pt x="157" y="182"/>
                  <a:pt x="156" y="181"/>
                </a:cubicBezTo>
                <a:cubicBezTo>
                  <a:pt x="155" y="180"/>
                  <a:pt x="154" y="179"/>
                  <a:pt x="152" y="179"/>
                </a:cubicBezTo>
                <a:cubicBezTo>
                  <a:pt x="118" y="179"/>
                  <a:pt x="118" y="179"/>
                  <a:pt x="118" y="179"/>
                </a:cubicBezTo>
                <a:cubicBezTo>
                  <a:pt x="117" y="179"/>
                  <a:pt x="115" y="180"/>
                  <a:pt x="114" y="181"/>
                </a:cubicBezTo>
                <a:cubicBezTo>
                  <a:pt x="113" y="182"/>
                  <a:pt x="113" y="183"/>
                  <a:pt x="113" y="185"/>
                </a:cubicBezTo>
                <a:cubicBezTo>
                  <a:pt x="113" y="219"/>
                  <a:pt x="113" y="219"/>
                  <a:pt x="113" y="219"/>
                </a:cubicBezTo>
                <a:cubicBezTo>
                  <a:pt x="113" y="220"/>
                  <a:pt x="113" y="222"/>
                  <a:pt x="114" y="223"/>
                </a:cubicBezTo>
                <a:cubicBezTo>
                  <a:pt x="115" y="224"/>
                  <a:pt x="117" y="224"/>
                  <a:pt x="118" y="224"/>
                </a:cubicBezTo>
                <a:cubicBezTo>
                  <a:pt x="152" y="224"/>
                  <a:pt x="152" y="224"/>
                  <a:pt x="152" y="224"/>
                </a:cubicBezTo>
                <a:cubicBezTo>
                  <a:pt x="154" y="224"/>
                  <a:pt x="155" y="224"/>
                  <a:pt x="156" y="223"/>
                </a:cubicBezTo>
                <a:cubicBezTo>
                  <a:pt x="157" y="222"/>
                  <a:pt x="158" y="220"/>
                  <a:pt x="158" y="219"/>
                </a:cubicBezTo>
                <a:close/>
                <a:moveTo>
                  <a:pt x="203" y="101"/>
                </a:moveTo>
                <a:cubicBezTo>
                  <a:pt x="203" y="90"/>
                  <a:pt x="199" y="81"/>
                  <a:pt x="193" y="72"/>
                </a:cubicBezTo>
                <a:cubicBezTo>
                  <a:pt x="186" y="63"/>
                  <a:pt x="178" y="57"/>
                  <a:pt x="169" y="52"/>
                </a:cubicBezTo>
                <a:cubicBezTo>
                  <a:pt x="159" y="47"/>
                  <a:pt x="149" y="45"/>
                  <a:pt x="139" y="45"/>
                </a:cubicBezTo>
                <a:cubicBezTo>
                  <a:pt x="110" y="45"/>
                  <a:pt x="89" y="57"/>
                  <a:pt x="74" y="82"/>
                </a:cubicBezTo>
                <a:cubicBezTo>
                  <a:pt x="72" y="85"/>
                  <a:pt x="72" y="87"/>
                  <a:pt x="75" y="89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99" y="108"/>
                  <a:pt x="100" y="108"/>
                  <a:pt x="102" y="108"/>
                </a:cubicBezTo>
                <a:cubicBezTo>
                  <a:pt x="103" y="108"/>
                  <a:pt x="105" y="107"/>
                  <a:pt x="106" y="106"/>
                </a:cubicBezTo>
                <a:cubicBezTo>
                  <a:pt x="112" y="98"/>
                  <a:pt x="117" y="93"/>
                  <a:pt x="121" y="90"/>
                </a:cubicBezTo>
                <a:cubicBezTo>
                  <a:pt x="125" y="87"/>
                  <a:pt x="130" y="86"/>
                  <a:pt x="136" y="86"/>
                </a:cubicBezTo>
                <a:cubicBezTo>
                  <a:pt x="142" y="86"/>
                  <a:pt x="147" y="87"/>
                  <a:pt x="151" y="90"/>
                </a:cubicBezTo>
                <a:cubicBezTo>
                  <a:pt x="156" y="93"/>
                  <a:pt x="158" y="97"/>
                  <a:pt x="158" y="100"/>
                </a:cubicBezTo>
                <a:cubicBezTo>
                  <a:pt x="158" y="105"/>
                  <a:pt x="157" y="108"/>
                  <a:pt x="154" y="111"/>
                </a:cubicBezTo>
                <a:cubicBezTo>
                  <a:pt x="152" y="114"/>
                  <a:pt x="148" y="116"/>
                  <a:pt x="142" y="119"/>
                </a:cubicBezTo>
                <a:cubicBezTo>
                  <a:pt x="135" y="122"/>
                  <a:pt x="128" y="127"/>
                  <a:pt x="122" y="134"/>
                </a:cubicBezTo>
                <a:cubicBezTo>
                  <a:pt x="116" y="141"/>
                  <a:pt x="113" y="148"/>
                  <a:pt x="113" y="156"/>
                </a:cubicBezTo>
                <a:cubicBezTo>
                  <a:pt x="113" y="163"/>
                  <a:pt x="113" y="163"/>
                  <a:pt x="113" y="163"/>
                </a:cubicBezTo>
                <a:cubicBezTo>
                  <a:pt x="113" y="164"/>
                  <a:pt x="113" y="166"/>
                  <a:pt x="114" y="167"/>
                </a:cubicBezTo>
                <a:cubicBezTo>
                  <a:pt x="115" y="168"/>
                  <a:pt x="117" y="168"/>
                  <a:pt x="118" y="1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4" y="168"/>
                  <a:pt x="155" y="168"/>
                  <a:pt x="156" y="167"/>
                </a:cubicBezTo>
                <a:cubicBezTo>
                  <a:pt x="157" y="166"/>
                  <a:pt x="158" y="164"/>
                  <a:pt x="158" y="163"/>
                </a:cubicBezTo>
                <a:cubicBezTo>
                  <a:pt x="158" y="160"/>
                  <a:pt x="159" y="157"/>
                  <a:pt x="161" y="154"/>
                </a:cubicBezTo>
                <a:cubicBezTo>
                  <a:pt x="164" y="150"/>
                  <a:pt x="167" y="147"/>
                  <a:pt x="171" y="145"/>
                </a:cubicBezTo>
                <a:cubicBezTo>
                  <a:pt x="175" y="143"/>
                  <a:pt x="178" y="141"/>
                  <a:pt x="180" y="140"/>
                </a:cubicBezTo>
                <a:cubicBezTo>
                  <a:pt x="182" y="139"/>
                  <a:pt x="184" y="137"/>
                  <a:pt x="188" y="134"/>
                </a:cubicBezTo>
                <a:cubicBezTo>
                  <a:pt x="191" y="131"/>
                  <a:pt x="194" y="128"/>
                  <a:pt x="196" y="126"/>
                </a:cubicBezTo>
                <a:cubicBezTo>
                  <a:pt x="197" y="123"/>
                  <a:pt x="199" y="119"/>
                  <a:pt x="200" y="115"/>
                </a:cubicBezTo>
                <a:cubicBezTo>
                  <a:pt x="202" y="111"/>
                  <a:pt x="203" y="106"/>
                  <a:pt x="203" y="101"/>
                </a:cubicBezTo>
                <a:close/>
                <a:moveTo>
                  <a:pt x="270" y="134"/>
                </a:moveTo>
                <a:cubicBezTo>
                  <a:pt x="270" y="159"/>
                  <a:pt x="264" y="182"/>
                  <a:pt x="252" y="202"/>
                </a:cubicBezTo>
                <a:cubicBezTo>
                  <a:pt x="240" y="223"/>
                  <a:pt x="224" y="239"/>
                  <a:pt x="203" y="251"/>
                </a:cubicBezTo>
                <a:cubicBezTo>
                  <a:pt x="182" y="263"/>
                  <a:pt x="160" y="269"/>
                  <a:pt x="135" y="269"/>
                </a:cubicBezTo>
                <a:cubicBezTo>
                  <a:pt x="111" y="269"/>
                  <a:pt x="88" y="263"/>
                  <a:pt x="68" y="251"/>
                </a:cubicBezTo>
                <a:cubicBezTo>
                  <a:pt x="47" y="239"/>
                  <a:pt x="31" y="223"/>
                  <a:pt x="18" y="202"/>
                </a:cubicBezTo>
                <a:cubicBezTo>
                  <a:pt x="6" y="182"/>
                  <a:pt x="0" y="159"/>
                  <a:pt x="0" y="134"/>
                </a:cubicBezTo>
                <a:cubicBezTo>
                  <a:pt x="0" y="110"/>
                  <a:pt x="6" y="87"/>
                  <a:pt x="18" y="67"/>
                </a:cubicBezTo>
                <a:cubicBezTo>
                  <a:pt x="31" y="46"/>
                  <a:pt x="47" y="30"/>
                  <a:pt x="68" y="18"/>
                </a:cubicBezTo>
                <a:cubicBezTo>
                  <a:pt x="88" y="6"/>
                  <a:pt x="111" y="0"/>
                  <a:pt x="135" y="0"/>
                </a:cubicBezTo>
                <a:cubicBezTo>
                  <a:pt x="160" y="0"/>
                  <a:pt x="182" y="6"/>
                  <a:pt x="203" y="18"/>
                </a:cubicBezTo>
                <a:cubicBezTo>
                  <a:pt x="224" y="30"/>
                  <a:pt x="240" y="46"/>
                  <a:pt x="252" y="67"/>
                </a:cubicBezTo>
                <a:cubicBezTo>
                  <a:pt x="264" y="87"/>
                  <a:pt x="270" y="110"/>
                  <a:pt x="270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7" name="Freeform 35"/>
          <p:cNvSpPr>
            <a:spLocks noEditPoints="1"/>
          </p:cNvSpPr>
          <p:nvPr/>
        </p:nvSpPr>
        <p:spPr bwMode="auto">
          <a:xfrm>
            <a:off x="7688263" y="2452550"/>
            <a:ext cx="315913" cy="266700"/>
          </a:xfrm>
          <a:custGeom>
            <a:avLst/>
            <a:gdLst>
              <a:gd name="T0" fmla="*/ 135 w 292"/>
              <a:gd name="T1" fmla="*/ 146 h 247"/>
              <a:gd name="T2" fmla="*/ 135 w 292"/>
              <a:gd name="T3" fmla="*/ 213 h 247"/>
              <a:gd name="T4" fmla="*/ 125 w 292"/>
              <a:gd name="T5" fmla="*/ 237 h 247"/>
              <a:gd name="T6" fmla="*/ 101 w 292"/>
              <a:gd name="T7" fmla="*/ 247 h 247"/>
              <a:gd name="T8" fmla="*/ 34 w 292"/>
              <a:gd name="T9" fmla="*/ 247 h 247"/>
              <a:gd name="T10" fmla="*/ 10 w 292"/>
              <a:gd name="T11" fmla="*/ 237 h 247"/>
              <a:gd name="T12" fmla="*/ 0 w 292"/>
              <a:gd name="T13" fmla="*/ 213 h 247"/>
              <a:gd name="T14" fmla="*/ 0 w 292"/>
              <a:gd name="T15" fmla="*/ 90 h 247"/>
              <a:gd name="T16" fmla="*/ 7 w 292"/>
              <a:gd name="T17" fmla="*/ 55 h 247"/>
              <a:gd name="T18" fmla="*/ 27 w 292"/>
              <a:gd name="T19" fmla="*/ 26 h 247"/>
              <a:gd name="T20" fmla="*/ 55 w 292"/>
              <a:gd name="T21" fmla="*/ 7 h 247"/>
              <a:gd name="T22" fmla="*/ 90 w 292"/>
              <a:gd name="T23" fmla="*/ 0 h 247"/>
              <a:gd name="T24" fmla="*/ 101 w 292"/>
              <a:gd name="T25" fmla="*/ 0 h 247"/>
              <a:gd name="T26" fmla="*/ 109 w 292"/>
              <a:gd name="T27" fmla="*/ 3 h 247"/>
              <a:gd name="T28" fmla="*/ 113 w 292"/>
              <a:gd name="T29" fmla="*/ 11 h 247"/>
              <a:gd name="T30" fmla="*/ 113 w 292"/>
              <a:gd name="T31" fmla="*/ 34 h 247"/>
              <a:gd name="T32" fmla="*/ 109 w 292"/>
              <a:gd name="T33" fmla="*/ 41 h 247"/>
              <a:gd name="T34" fmla="*/ 101 w 292"/>
              <a:gd name="T35" fmla="*/ 45 h 247"/>
              <a:gd name="T36" fmla="*/ 90 w 292"/>
              <a:gd name="T37" fmla="*/ 45 h 247"/>
              <a:gd name="T38" fmla="*/ 58 w 292"/>
              <a:gd name="T39" fmla="*/ 58 h 247"/>
              <a:gd name="T40" fmla="*/ 45 w 292"/>
              <a:gd name="T41" fmla="*/ 90 h 247"/>
              <a:gd name="T42" fmla="*/ 45 w 292"/>
              <a:gd name="T43" fmla="*/ 95 h 247"/>
              <a:gd name="T44" fmla="*/ 50 w 292"/>
              <a:gd name="T45" fmla="*/ 107 h 247"/>
              <a:gd name="T46" fmla="*/ 62 w 292"/>
              <a:gd name="T47" fmla="*/ 112 h 247"/>
              <a:gd name="T48" fmla="*/ 101 w 292"/>
              <a:gd name="T49" fmla="*/ 112 h 247"/>
              <a:gd name="T50" fmla="*/ 125 w 292"/>
              <a:gd name="T51" fmla="*/ 122 h 247"/>
              <a:gd name="T52" fmla="*/ 135 w 292"/>
              <a:gd name="T53" fmla="*/ 146 h 247"/>
              <a:gd name="T54" fmla="*/ 292 w 292"/>
              <a:gd name="T55" fmla="*/ 146 h 247"/>
              <a:gd name="T56" fmla="*/ 292 w 292"/>
              <a:gd name="T57" fmla="*/ 213 h 247"/>
              <a:gd name="T58" fmla="*/ 283 w 292"/>
              <a:gd name="T59" fmla="*/ 237 h 247"/>
              <a:gd name="T60" fmla="*/ 259 w 292"/>
              <a:gd name="T61" fmla="*/ 247 h 247"/>
              <a:gd name="T62" fmla="*/ 191 w 292"/>
              <a:gd name="T63" fmla="*/ 247 h 247"/>
              <a:gd name="T64" fmla="*/ 167 w 292"/>
              <a:gd name="T65" fmla="*/ 237 h 247"/>
              <a:gd name="T66" fmla="*/ 158 w 292"/>
              <a:gd name="T67" fmla="*/ 213 h 247"/>
              <a:gd name="T68" fmla="*/ 158 w 292"/>
              <a:gd name="T69" fmla="*/ 90 h 247"/>
              <a:gd name="T70" fmla="*/ 165 w 292"/>
              <a:gd name="T71" fmla="*/ 55 h 247"/>
              <a:gd name="T72" fmla="*/ 184 w 292"/>
              <a:gd name="T73" fmla="*/ 26 h 247"/>
              <a:gd name="T74" fmla="*/ 213 w 292"/>
              <a:gd name="T75" fmla="*/ 7 h 247"/>
              <a:gd name="T76" fmla="*/ 248 w 292"/>
              <a:gd name="T77" fmla="*/ 0 h 247"/>
              <a:gd name="T78" fmla="*/ 259 w 292"/>
              <a:gd name="T79" fmla="*/ 0 h 247"/>
              <a:gd name="T80" fmla="*/ 267 w 292"/>
              <a:gd name="T81" fmla="*/ 3 h 247"/>
              <a:gd name="T82" fmla="*/ 270 w 292"/>
              <a:gd name="T83" fmla="*/ 11 h 247"/>
              <a:gd name="T84" fmla="*/ 270 w 292"/>
              <a:gd name="T85" fmla="*/ 34 h 247"/>
              <a:gd name="T86" fmla="*/ 267 w 292"/>
              <a:gd name="T87" fmla="*/ 41 h 247"/>
              <a:gd name="T88" fmla="*/ 259 w 292"/>
              <a:gd name="T89" fmla="*/ 45 h 247"/>
              <a:gd name="T90" fmla="*/ 248 w 292"/>
              <a:gd name="T91" fmla="*/ 45 h 247"/>
              <a:gd name="T92" fmla="*/ 216 w 292"/>
              <a:gd name="T93" fmla="*/ 58 h 247"/>
              <a:gd name="T94" fmla="*/ 203 w 292"/>
              <a:gd name="T95" fmla="*/ 90 h 247"/>
              <a:gd name="T96" fmla="*/ 203 w 292"/>
              <a:gd name="T97" fmla="*/ 95 h 247"/>
              <a:gd name="T98" fmla="*/ 207 w 292"/>
              <a:gd name="T99" fmla="*/ 107 h 247"/>
              <a:gd name="T100" fmla="*/ 219 w 292"/>
              <a:gd name="T101" fmla="*/ 112 h 247"/>
              <a:gd name="T102" fmla="*/ 259 w 292"/>
              <a:gd name="T103" fmla="*/ 112 h 247"/>
              <a:gd name="T104" fmla="*/ 283 w 292"/>
              <a:gd name="T105" fmla="*/ 122 h 247"/>
              <a:gd name="T106" fmla="*/ 292 w 292"/>
              <a:gd name="T107" fmla="*/ 14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92" h="247">
                <a:moveTo>
                  <a:pt x="135" y="146"/>
                </a:moveTo>
                <a:cubicBezTo>
                  <a:pt x="135" y="213"/>
                  <a:pt x="135" y="213"/>
                  <a:pt x="135" y="213"/>
                </a:cubicBezTo>
                <a:cubicBezTo>
                  <a:pt x="135" y="223"/>
                  <a:pt x="132" y="231"/>
                  <a:pt x="125" y="237"/>
                </a:cubicBezTo>
                <a:cubicBezTo>
                  <a:pt x="119" y="244"/>
                  <a:pt x="111" y="247"/>
                  <a:pt x="101" y="247"/>
                </a:cubicBezTo>
                <a:cubicBezTo>
                  <a:pt x="34" y="247"/>
                  <a:pt x="34" y="247"/>
                  <a:pt x="34" y="247"/>
                </a:cubicBezTo>
                <a:cubicBezTo>
                  <a:pt x="25" y="247"/>
                  <a:pt x="17" y="244"/>
                  <a:pt x="10" y="237"/>
                </a:cubicBezTo>
                <a:cubicBezTo>
                  <a:pt x="4" y="231"/>
                  <a:pt x="0" y="223"/>
                  <a:pt x="0" y="213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78"/>
                  <a:pt x="3" y="66"/>
                  <a:pt x="7" y="55"/>
                </a:cubicBezTo>
                <a:cubicBezTo>
                  <a:pt x="12" y="44"/>
                  <a:pt x="19" y="34"/>
                  <a:pt x="27" y="26"/>
                </a:cubicBezTo>
                <a:cubicBezTo>
                  <a:pt x="35" y="18"/>
                  <a:pt x="44" y="12"/>
                  <a:pt x="55" y="7"/>
                </a:cubicBezTo>
                <a:cubicBezTo>
                  <a:pt x="66" y="2"/>
                  <a:pt x="78" y="0"/>
                  <a:pt x="90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104" y="0"/>
                  <a:pt x="107" y="1"/>
                  <a:pt x="109" y="3"/>
                </a:cubicBezTo>
                <a:cubicBezTo>
                  <a:pt x="112" y="5"/>
                  <a:pt x="113" y="8"/>
                  <a:pt x="113" y="11"/>
                </a:cubicBezTo>
                <a:cubicBezTo>
                  <a:pt x="113" y="34"/>
                  <a:pt x="113" y="34"/>
                  <a:pt x="113" y="34"/>
                </a:cubicBezTo>
                <a:cubicBezTo>
                  <a:pt x="113" y="37"/>
                  <a:pt x="112" y="39"/>
                  <a:pt x="109" y="41"/>
                </a:cubicBezTo>
                <a:cubicBezTo>
                  <a:pt x="107" y="44"/>
                  <a:pt x="104" y="45"/>
                  <a:pt x="101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78" y="45"/>
                  <a:pt x="67" y="49"/>
                  <a:pt x="58" y="58"/>
                </a:cubicBezTo>
                <a:cubicBezTo>
                  <a:pt x="50" y="67"/>
                  <a:pt x="45" y="77"/>
                  <a:pt x="45" y="90"/>
                </a:cubicBezTo>
                <a:cubicBezTo>
                  <a:pt x="45" y="95"/>
                  <a:pt x="45" y="95"/>
                  <a:pt x="45" y="95"/>
                </a:cubicBezTo>
                <a:cubicBezTo>
                  <a:pt x="45" y="100"/>
                  <a:pt x="47" y="104"/>
                  <a:pt x="50" y="107"/>
                </a:cubicBezTo>
                <a:cubicBezTo>
                  <a:pt x="53" y="111"/>
                  <a:pt x="57" y="112"/>
                  <a:pt x="62" y="112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11" y="112"/>
                  <a:pt x="119" y="116"/>
                  <a:pt x="125" y="122"/>
                </a:cubicBezTo>
                <a:cubicBezTo>
                  <a:pt x="132" y="129"/>
                  <a:pt x="135" y="137"/>
                  <a:pt x="135" y="146"/>
                </a:cubicBezTo>
                <a:close/>
                <a:moveTo>
                  <a:pt x="292" y="146"/>
                </a:moveTo>
                <a:cubicBezTo>
                  <a:pt x="292" y="213"/>
                  <a:pt x="292" y="213"/>
                  <a:pt x="292" y="213"/>
                </a:cubicBezTo>
                <a:cubicBezTo>
                  <a:pt x="292" y="223"/>
                  <a:pt x="289" y="231"/>
                  <a:pt x="283" y="237"/>
                </a:cubicBezTo>
                <a:cubicBezTo>
                  <a:pt x="276" y="244"/>
                  <a:pt x="268" y="247"/>
                  <a:pt x="259" y="247"/>
                </a:cubicBezTo>
                <a:cubicBezTo>
                  <a:pt x="191" y="247"/>
                  <a:pt x="191" y="247"/>
                  <a:pt x="191" y="247"/>
                </a:cubicBezTo>
                <a:cubicBezTo>
                  <a:pt x="182" y="247"/>
                  <a:pt x="174" y="244"/>
                  <a:pt x="167" y="237"/>
                </a:cubicBezTo>
                <a:cubicBezTo>
                  <a:pt x="161" y="231"/>
                  <a:pt x="158" y="223"/>
                  <a:pt x="158" y="213"/>
                </a:cubicBezTo>
                <a:cubicBezTo>
                  <a:pt x="158" y="90"/>
                  <a:pt x="158" y="90"/>
                  <a:pt x="158" y="90"/>
                </a:cubicBezTo>
                <a:cubicBezTo>
                  <a:pt x="158" y="78"/>
                  <a:pt x="160" y="66"/>
                  <a:pt x="165" y="55"/>
                </a:cubicBezTo>
                <a:cubicBezTo>
                  <a:pt x="169" y="44"/>
                  <a:pt x="176" y="34"/>
                  <a:pt x="184" y="26"/>
                </a:cubicBezTo>
                <a:cubicBezTo>
                  <a:pt x="192" y="18"/>
                  <a:pt x="202" y="12"/>
                  <a:pt x="213" y="7"/>
                </a:cubicBezTo>
                <a:cubicBezTo>
                  <a:pt x="224" y="2"/>
                  <a:pt x="235" y="0"/>
                  <a:pt x="248" y="0"/>
                </a:cubicBezTo>
                <a:cubicBezTo>
                  <a:pt x="259" y="0"/>
                  <a:pt x="259" y="0"/>
                  <a:pt x="259" y="0"/>
                </a:cubicBezTo>
                <a:cubicBezTo>
                  <a:pt x="262" y="0"/>
                  <a:pt x="264" y="1"/>
                  <a:pt x="267" y="3"/>
                </a:cubicBezTo>
                <a:cubicBezTo>
                  <a:pt x="269" y="5"/>
                  <a:pt x="270" y="8"/>
                  <a:pt x="270" y="11"/>
                </a:cubicBezTo>
                <a:cubicBezTo>
                  <a:pt x="270" y="34"/>
                  <a:pt x="270" y="34"/>
                  <a:pt x="270" y="34"/>
                </a:cubicBezTo>
                <a:cubicBezTo>
                  <a:pt x="270" y="37"/>
                  <a:pt x="269" y="39"/>
                  <a:pt x="267" y="41"/>
                </a:cubicBezTo>
                <a:cubicBezTo>
                  <a:pt x="264" y="44"/>
                  <a:pt x="262" y="45"/>
                  <a:pt x="259" y="45"/>
                </a:cubicBezTo>
                <a:cubicBezTo>
                  <a:pt x="248" y="45"/>
                  <a:pt x="248" y="45"/>
                  <a:pt x="248" y="45"/>
                </a:cubicBezTo>
                <a:cubicBezTo>
                  <a:pt x="235" y="45"/>
                  <a:pt x="225" y="49"/>
                  <a:pt x="216" y="58"/>
                </a:cubicBezTo>
                <a:cubicBezTo>
                  <a:pt x="207" y="67"/>
                  <a:pt x="203" y="77"/>
                  <a:pt x="203" y="90"/>
                </a:cubicBezTo>
                <a:cubicBezTo>
                  <a:pt x="203" y="95"/>
                  <a:pt x="203" y="95"/>
                  <a:pt x="203" y="95"/>
                </a:cubicBezTo>
                <a:cubicBezTo>
                  <a:pt x="203" y="100"/>
                  <a:pt x="204" y="104"/>
                  <a:pt x="207" y="107"/>
                </a:cubicBezTo>
                <a:cubicBezTo>
                  <a:pt x="211" y="111"/>
                  <a:pt x="215" y="112"/>
                  <a:pt x="219" y="112"/>
                </a:cubicBezTo>
                <a:cubicBezTo>
                  <a:pt x="259" y="112"/>
                  <a:pt x="259" y="112"/>
                  <a:pt x="259" y="112"/>
                </a:cubicBezTo>
                <a:cubicBezTo>
                  <a:pt x="268" y="112"/>
                  <a:pt x="276" y="116"/>
                  <a:pt x="283" y="122"/>
                </a:cubicBezTo>
                <a:cubicBezTo>
                  <a:pt x="289" y="129"/>
                  <a:pt x="292" y="137"/>
                  <a:pt x="292" y="1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36"/>
          <p:cNvSpPr>
            <a:spLocks noEditPoints="1"/>
          </p:cNvSpPr>
          <p:nvPr/>
        </p:nvSpPr>
        <p:spPr bwMode="auto">
          <a:xfrm>
            <a:off x="8118476" y="2452550"/>
            <a:ext cx="315913" cy="266700"/>
          </a:xfrm>
          <a:custGeom>
            <a:avLst/>
            <a:gdLst>
              <a:gd name="T0" fmla="*/ 135 w 292"/>
              <a:gd name="T1" fmla="*/ 34 h 247"/>
              <a:gd name="T2" fmla="*/ 135 w 292"/>
              <a:gd name="T3" fmla="*/ 157 h 247"/>
              <a:gd name="T4" fmla="*/ 128 w 292"/>
              <a:gd name="T5" fmla="*/ 192 h 247"/>
              <a:gd name="T6" fmla="*/ 108 w 292"/>
              <a:gd name="T7" fmla="*/ 221 h 247"/>
              <a:gd name="T8" fmla="*/ 80 w 292"/>
              <a:gd name="T9" fmla="*/ 240 h 247"/>
              <a:gd name="T10" fmla="*/ 45 w 292"/>
              <a:gd name="T11" fmla="*/ 247 h 247"/>
              <a:gd name="T12" fmla="*/ 34 w 292"/>
              <a:gd name="T13" fmla="*/ 247 h 247"/>
              <a:gd name="T14" fmla="*/ 26 w 292"/>
              <a:gd name="T15" fmla="*/ 244 h 247"/>
              <a:gd name="T16" fmla="*/ 22 w 292"/>
              <a:gd name="T17" fmla="*/ 236 h 247"/>
              <a:gd name="T18" fmla="*/ 22 w 292"/>
              <a:gd name="T19" fmla="*/ 213 h 247"/>
              <a:gd name="T20" fmla="*/ 26 w 292"/>
              <a:gd name="T21" fmla="*/ 205 h 247"/>
              <a:gd name="T22" fmla="*/ 34 w 292"/>
              <a:gd name="T23" fmla="*/ 202 h 247"/>
              <a:gd name="T24" fmla="*/ 45 w 292"/>
              <a:gd name="T25" fmla="*/ 202 h 247"/>
              <a:gd name="T26" fmla="*/ 77 w 292"/>
              <a:gd name="T27" fmla="*/ 189 h 247"/>
              <a:gd name="T28" fmla="*/ 90 w 292"/>
              <a:gd name="T29" fmla="*/ 157 h 247"/>
              <a:gd name="T30" fmla="*/ 90 w 292"/>
              <a:gd name="T31" fmla="*/ 152 h 247"/>
              <a:gd name="T32" fmla="*/ 85 w 292"/>
              <a:gd name="T33" fmla="*/ 140 h 247"/>
              <a:gd name="T34" fmla="*/ 73 w 292"/>
              <a:gd name="T35" fmla="*/ 135 h 247"/>
              <a:gd name="T36" fmla="*/ 34 w 292"/>
              <a:gd name="T37" fmla="*/ 135 h 247"/>
              <a:gd name="T38" fmla="*/ 10 w 292"/>
              <a:gd name="T39" fmla="*/ 125 h 247"/>
              <a:gd name="T40" fmla="*/ 0 w 292"/>
              <a:gd name="T41" fmla="*/ 101 h 247"/>
              <a:gd name="T42" fmla="*/ 0 w 292"/>
              <a:gd name="T43" fmla="*/ 34 h 247"/>
              <a:gd name="T44" fmla="*/ 10 w 292"/>
              <a:gd name="T45" fmla="*/ 10 h 247"/>
              <a:gd name="T46" fmla="*/ 34 w 292"/>
              <a:gd name="T47" fmla="*/ 0 h 247"/>
              <a:gd name="T48" fmla="*/ 101 w 292"/>
              <a:gd name="T49" fmla="*/ 0 h 247"/>
              <a:gd name="T50" fmla="*/ 125 w 292"/>
              <a:gd name="T51" fmla="*/ 10 h 247"/>
              <a:gd name="T52" fmla="*/ 135 w 292"/>
              <a:gd name="T53" fmla="*/ 34 h 247"/>
              <a:gd name="T54" fmla="*/ 292 w 292"/>
              <a:gd name="T55" fmla="*/ 34 h 247"/>
              <a:gd name="T56" fmla="*/ 292 w 292"/>
              <a:gd name="T57" fmla="*/ 157 h 247"/>
              <a:gd name="T58" fmla="*/ 285 w 292"/>
              <a:gd name="T59" fmla="*/ 192 h 247"/>
              <a:gd name="T60" fmla="*/ 266 w 292"/>
              <a:gd name="T61" fmla="*/ 221 h 247"/>
              <a:gd name="T62" fmla="*/ 237 w 292"/>
              <a:gd name="T63" fmla="*/ 240 h 247"/>
              <a:gd name="T64" fmla="*/ 202 w 292"/>
              <a:gd name="T65" fmla="*/ 247 h 247"/>
              <a:gd name="T66" fmla="*/ 191 w 292"/>
              <a:gd name="T67" fmla="*/ 247 h 247"/>
              <a:gd name="T68" fmla="*/ 183 w 292"/>
              <a:gd name="T69" fmla="*/ 244 h 247"/>
              <a:gd name="T70" fmla="*/ 180 w 292"/>
              <a:gd name="T71" fmla="*/ 236 h 247"/>
              <a:gd name="T72" fmla="*/ 180 w 292"/>
              <a:gd name="T73" fmla="*/ 213 h 247"/>
              <a:gd name="T74" fmla="*/ 183 w 292"/>
              <a:gd name="T75" fmla="*/ 205 h 247"/>
              <a:gd name="T76" fmla="*/ 191 w 292"/>
              <a:gd name="T77" fmla="*/ 202 h 247"/>
              <a:gd name="T78" fmla="*/ 202 w 292"/>
              <a:gd name="T79" fmla="*/ 202 h 247"/>
              <a:gd name="T80" fmla="*/ 234 w 292"/>
              <a:gd name="T81" fmla="*/ 189 h 247"/>
              <a:gd name="T82" fmla="*/ 247 w 292"/>
              <a:gd name="T83" fmla="*/ 157 h 247"/>
              <a:gd name="T84" fmla="*/ 247 w 292"/>
              <a:gd name="T85" fmla="*/ 152 h 247"/>
              <a:gd name="T86" fmla="*/ 242 w 292"/>
              <a:gd name="T87" fmla="*/ 140 h 247"/>
              <a:gd name="T88" fmla="*/ 230 w 292"/>
              <a:gd name="T89" fmla="*/ 135 h 247"/>
              <a:gd name="T90" fmla="*/ 191 w 292"/>
              <a:gd name="T91" fmla="*/ 135 h 247"/>
              <a:gd name="T92" fmla="*/ 167 w 292"/>
              <a:gd name="T93" fmla="*/ 125 h 247"/>
              <a:gd name="T94" fmla="*/ 157 w 292"/>
              <a:gd name="T95" fmla="*/ 101 h 247"/>
              <a:gd name="T96" fmla="*/ 157 w 292"/>
              <a:gd name="T97" fmla="*/ 34 h 247"/>
              <a:gd name="T98" fmla="*/ 167 w 292"/>
              <a:gd name="T99" fmla="*/ 10 h 247"/>
              <a:gd name="T100" fmla="*/ 191 w 292"/>
              <a:gd name="T101" fmla="*/ 0 h 247"/>
              <a:gd name="T102" fmla="*/ 258 w 292"/>
              <a:gd name="T103" fmla="*/ 0 h 247"/>
              <a:gd name="T104" fmla="*/ 282 w 292"/>
              <a:gd name="T105" fmla="*/ 10 h 247"/>
              <a:gd name="T106" fmla="*/ 292 w 292"/>
              <a:gd name="T107" fmla="*/ 34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92" h="247">
                <a:moveTo>
                  <a:pt x="135" y="34"/>
                </a:moveTo>
                <a:cubicBezTo>
                  <a:pt x="135" y="157"/>
                  <a:pt x="135" y="157"/>
                  <a:pt x="135" y="157"/>
                </a:cubicBezTo>
                <a:cubicBezTo>
                  <a:pt x="135" y="169"/>
                  <a:pt x="132" y="181"/>
                  <a:pt x="128" y="192"/>
                </a:cubicBezTo>
                <a:cubicBezTo>
                  <a:pt x="123" y="203"/>
                  <a:pt x="116" y="213"/>
                  <a:pt x="108" y="221"/>
                </a:cubicBezTo>
                <a:cubicBezTo>
                  <a:pt x="100" y="229"/>
                  <a:pt x="91" y="235"/>
                  <a:pt x="80" y="240"/>
                </a:cubicBezTo>
                <a:cubicBezTo>
                  <a:pt x="69" y="245"/>
                  <a:pt x="57" y="247"/>
                  <a:pt x="45" y="247"/>
                </a:cubicBezTo>
                <a:cubicBezTo>
                  <a:pt x="34" y="247"/>
                  <a:pt x="34" y="247"/>
                  <a:pt x="34" y="247"/>
                </a:cubicBezTo>
                <a:cubicBezTo>
                  <a:pt x="31" y="247"/>
                  <a:pt x="28" y="246"/>
                  <a:pt x="26" y="244"/>
                </a:cubicBezTo>
                <a:cubicBezTo>
                  <a:pt x="23" y="242"/>
                  <a:pt x="22" y="239"/>
                  <a:pt x="22" y="236"/>
                </a:cubicBezTo>
                <a:cubicBezTo>
                  <a:pt x="22" y="213"/>
                  <a:pt x="22" y="213"/>
                  <a:pt x="22" y="213"/>
                </a:cubicBezTo>
                <a:cubicBezTo>
                  <a:pt x="22" y="210"/>
                  <a:pt x="23" y="208"/>
                  <a:pt x="26" y="205"/>
                </a:cubicBezTo>
                <a:cubicBezTo>
                  <a:pt x="28" y="203"/>
                  <a:pt x="31" y="202"/>
                  <a:pt x="34" y="202"/>
                </a:cubicBezTo>
                <a:cubicBezTo>
                  <a:pt x="45" y="202"/>
                  <a:pt x="45" y="202"/>
                  <a:pt x="45" y="202"/>
                </a:cubicBezTo>
                <a:cubicBezTo>
                  <a:pt x="57" y="202"/>
                  <a:pt x="68" y="198"/>
                  <a:pt x="77" y="189"/>
                </a:cubicBezTo>
                <a:cubicBezTo>
                  <a:pt x="85" y="180"/>
                  <a:pt x="90" y="170"/>
                  <a:pt x="90" y="157"/>
                </a:cubicBezTo>
                <a:cubicBezTo>
                  <a:pt x="90" y="152"/>
                  <a:pt x="90" y="152"/>
                  <a:pt x="90" y="152"/>
                </a:cubicBezTo>
                <a:cubicBezTo>
                  <a:pt x="90" y="147"/>
                  <a:pt x="88" y="143"/>
                  <a:pt x="85" y="140"/>
                </a:cubicBezTo>
                <a:cubicBezTo>
                  <a:pt x="82" y="136"/>
                  <a:pt x="78" y="135"/>
                  <a:pt x="73" y="135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24" y="135"/>
                  <a:pt x="16" y="131"/>
                  <a:pt x="10" y="125"/>
                </a:cubicBezTo>
                <a:cubicBezTo>
                  <a:pt x="3" y="118"/>
                  <a:pt x="0" y="110"/>
                  <a:pt x="0" y="101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24"/>
                  <a:pt x="3" y="16"/>
                  <a:pt x="10" y="10"/>
                </a:cubicBezTo>
                <a:cubicBezTo>
                  <a:pt x="16" y="3"/>
                  <a:pt x="24" y="0"/>
                  <a:pt x="34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110" y="0"/>
                  <a:pt x="118" y="3"/>
                  <a:pt x="125" y="10"/>
                </a:cubicBezTo>
                <a:cubicBezTo>
                  <a:pt x="131" y="16"/>
                  <a:pt x="135" y="24"/>
                  <a:pt x="135" y="34"/>
                </a:cubicBezTo>
                <a:close/>
                <a:moveTo>
                  <a:pt x="292" y="34"/>
                </a:moveTo>
                <a:cubicBezTo>
                  <a:pt x="292" y="157"/>
                  <a:pt x="292" y="157"/>
                  <a:pt x="292" y="157"/>
                </a:cubicBezTo>
                <a:cubicBezTo>
                  <a:pt x="292" y="169"/>
                  <a:pt x="290" y="181"/>
                  <a:pt x="285" y="192"/>
                </a:cubicBezTo>
                <a:cubicBezTo>
                  <a:pt x="280" y="203"/>
                  <a:pt x="274" y="213"/>
                  <a:pt x="266" y="221"/>
                </a:cubicBezTo>
                <a:cubicBezTo>
                  <a:pt x="258" y="229"/>
                  <a:pt x="248" y="235"/>
                  <a:pt x="237" y="240"/>
                </a:cubicBezTo>
                <a:cubicBezTo>
                  <a:pt x="226" y="245"/>
                  <a:pt x="214" y="247"/>
                  <a:pt x="202" y="247"/>
                </a:cubicBezTo>
                <a:cubicBezTo>
                  <a:pt x="191" y="247"/>
                  <a:pt x="191" y="247"/>
                  <a:pt x="191" y="247"/>
                </a:cubicBezTo>
                <a:cubicBezTo>
                  <a:pt x="188" y="247"/>
                  <a:pt x="185" y="246"/>
                  <a:pt x="183" y="244"/>
                </a:cubicBezTo>
                <a:cubicBezTo>
                  <a:pt x="181" y="242"/>
                  <a:pt x="180" y="239"/>
                  <a:pt x="180" y="236"/>
                </a:cubicBezTo>
                <a:cubicBezTo>
                  <a:pt x="180" y="213"/>
                  <a:pt x="180" y="213"/>
                  <a:pt x="180" y="213"/>
                </a:cubicBezTo>
                <a:cubicBezTo>
                  <a:pt x="180" y="210"/>
                  <a:pt x="181" y="208"/>
                  <a:pt x="183" y="205"/>
                </a:cubicBezTo>
                <a:cubicBezTo>
                  <a:pt x="185" y="203"/>
                  <a:pt x="188" y="202"/>
                  <a:pt x="191" y="202"/>
                </a:cubicBezTo>
                <a:cubicBezTo>
                  <a:pt x="202" y="202"/>
                  <a:pt x="202" y="202"/>
                  <a:pt x="202" y="202"/>
                </a:cubicBezTo>
                <a:cubicBezTo>
                  <a:pt x="215" y="202"/>
                  <a:pt x="225" y="198"/>
                  <a:pt x="234" y="189"/>
                </a:cubicBezTo>
                <a:cubicBezTo>
                  <a:pt x="243" y="180"/>
                  <a:pt x="247" y="170"/>
                  <a:pt x="247" y="157"/>
                </a:cubicBezTo>
                <a:cubicBezTo>
                  <a:pt x="247" y="152"/>
                  <a:pt x="247" y="152"/>
                  <a:pt x="247" y="152"/>
                </a:cubicBezTo>
                <a:cubicBezTo>
                  <a:pt x="247" y="147"/>
                  <a:pt x="245" y="143"/>
                  <a:pt x="242" y="140"/>
                </a:cubicBezTo>
                <a:cubicBezTo>
                  <a:pt x="239" y="136"/>
                  <a:pt x="235" y="135"/>
                  <a:pt x="230" y="135"/>
                </a:cubicBezTo>
                <a:cubicBezTo>
                  <a:pt x="191" y="135"/>
                  <a:pt x="191" y="135"/>
                  <a:pt x="191" y="135"/>
                </a:cubicBezTo>
                <a:cubicBezTo>
                  <a:pt x="182" y="135"/>
                  <a:pt x="174" y="131"/>
                  <a:pt x="167" y="125"/>
                </a:cubicBezTo>
                <a:cubicBezTo>
                  <a:pt x="160" y="118"/>
                  <a:pt x="157" y="110"/>
                  <a:pt x="157" y="101"/>
                </a:cubicBezTo>
                <a:cubicBezTo>
                  <a:pt x="157" y="34"/>
                  <a:pt x="157" y="34"/>
                  <a:pt x="157" y="34"/>
                </a:cubicBezTo>
                <a:cubicBezTo>
                  <a:pt x="157" y="24"/>
                  <a:pt x="160" y="16"/>
                  <a:pt x="167" y="10"/>
                </a:cubicBezTo>
                <a:cubicBezTo>
                  <a:pt x="174" y="3"/>
                  <a:pt x="182" y="0"/>
                  <a:pt x="191" y="0"/>
                </a:cubicBezTo>
                <a:cubicBezTo>
                  <a:pt x="258" y="0"/>
                  <a:pt x="258" y="0"/>
                  <a:pt x="258" y="0"/>
                </a:cubicBezTo>
                <a:cubicBezTo>
                  <a:pt x="268" y="0"/>
                  <a:pt x="276" y="3"/>
                  <a:pt x="282" y="10"/>
                </a:cubicBezTo>
                <a:cubicBezTo>
                  <a:pt x="289" y="16"/>
                  <a:pt x="292" y="24"/>
                  <a:pt x="292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37"/>
          <p:cNvSpPr>
            <a:spLocks noEditPoints="1"/>
          </p:cNvSpPr>
          <p:nvPr/>
        </p:nvSpPr>
        <p:spPr bwMode="auto">
          <a:xfrm>
            <a:off x="5091113" y="2865300"/>
            <a:ext cx="339725" cy="303213"/>
          </a:xfrm>
          <a:custGeom>
            <a:avLst/>
            <a:gdLst>
              <a:gd name="T0" fmla="*/ 93 w 315"/>
              <a:gd name="T1" fmla="*/ 127 h 281"/>
              <a:gd name="T2" fmla="*/ 79 w 315"/>
              <a:gd name="T3" fmla="*/ 103 h 281"/>
              <a:gd name="T4" fmla="*/ 59 w 315"/>
              <a:gd name="T5" fmla="*/ 87 h 281"/>
              <a:gd name="T6" fmla="*/ 6 w 315"/>
              <a:gd name="T7" fmla="*/ 84 h 281"/>
              <a:gd name="T8" fmla="*/ 0 w 315"/>
              <a:gd name="T9" fmla="*/ 79 h 281"/>
              <a:gd name="T10" fmla="*/ 2 w 315"/>
              <a:gd name="T11" fmla="*/ 41 h 281"/>
              <a:gd name="T12" fmla="*/ 45 w 315"/>
              <a:gd name="T13" fmla="*/ 40 h 281"/>
              <a:gd name="T14" fmla="*/ 315 w 315"/>
              <a:gd name="T15" fmla="*/ 219 h 281"/>
              <a:gd name="T16" fmla="*/ 257 w 315"/>
              <a:gd name="T17" fmla="*/ 280 h 281"/>
              <a:gd name="T18" fmla="*/ 249 w 315"/>
              <a:gd name="T19" fmla="*/ 279 h 281"/>
              <a:gd name="T20" fmla="*/ 247 w 315"/>
              <a:gd name="T21" fmla="*/ 242 h 281"/>
              <a:gd name="T22" fmla="*/ 218 w 315"/>
              <a:gd name="T23" fmla="*/ 242 h 281"/>
              <a:gd name="T24" fmla="*/ 193 w 315"/>
              <a:gd name="T25" fmla="*/ 241 h 281"/>
              <a:gd name="T26" fmla="*/ 171 w 315"/>
              <a:gd name="T27" fmla="*/ 236 h 281"/>
              <a:gd name="T28" fmla="*/ 150 w 315"/>
              <a:gd name="T29" fmla="*/ 224 h 281"/>
              <a:gd name="T30" fmla="*/ 131 w 315"/>
              <a:gd name="T31" fmla="*/ 202 h 281"/>
              <a:gd name="T32" fmla="*/ 161 w 315"/>
              <a:gd name="T33" fmla="*/ 167 h 281"/>
              <a:gd name="T34" fmla="*/ 177 w 315"/>
              <a:gd name="T35" fmla="*/ 188 h 281"/>
              <a:gd name="T36" fmla="*/ 202 w 315"/>
              <a:gd name="T37" fmla="*/ 197 h 281"/>
              <a:gd name="T38" fmla="*/ 247 w 315"/>
              <a:gd name="T39" fmla="*/ 163 h 281"/>
              <a:gd name="T40" fmla="*/ 253 w 315"/>
              <a:gd name="T41" fmla="*/ 158 h 281"/>
              <a:gd name="T42" fmla="*/ 313 w 315"/>
              <a:gd name="T43" fmla="*/ 215 h 281"/>
              <a:gd name="T44" fmla="*/ 315 w 315"/>
              <a:gd name="T45" fmla="*/ 62 h 281"/>
              <a:gd name="T46" fmla="*/ 257 w 315"/>
              <a:gd name="T47" fmla="*/ 122 h 281"/>
              <a:gd name="T48" fmla="*/ 249 w 315"/>
              <a:gd name="T49" fmla="*/ 122 h 281"/>
              <a:gd name="T50" fmla="*/ 247 w 315"/>
              <a:gd name="T51" fmla="*/ 84 h 281"/>
              <a:gd name="T52" fmla="*/ 187 w 315"/>
              <a:gd name="T53" fmla="*/ 87 h 281"/>
              <a:gd name="T54" fmla="*/ 166 w 315"/>
              <a:gd name="T55" fmla="*/ 106 h 281"/>
              <a:gd name="T56" fmla="*/ 144 w 315"/>
              <a:gd name="T57" fmla="*/ 149 h 281"/>
              <a:gd name="T58" fmla="*/ 126 w 315"/>
              <a:gd name="T59" fmla="*/ 187 h 281"/>
              <a:gd name="T60" fmla="*/ 102 w 315"/>
              <a:gd name="T61" fmla="*/ 219 h 281"/>
              <a:gd name="T62" fmla="*/ 68 w 315"/>
              <a:gd name="T63" fmla="*/ 239 h 281"/>
              <a:gd name="T64" fmla="*/ 6 w 315"/>
              <a:gd name="T65" fmla="*/ 242 h 281"/>
              <a:gd name="T66" fmla="*/ 0 w 315"/>
              <a:gd name="T67" fmla="*/ 236 h 281"/>
              <a:gd name="T68" fmla="*/ 2 w 315"/>
              <a:gd name="T69" fmla="*/ 198 h 281"/>
              <a:gd name="T70" fmla="*/ 45 w 315"/>
              <a:gd name="T71" fmla="*/ 197 h 281"/>
              <a:gd name="T72" fmla="*/ 72 w 315"/>
              <a:gd name="T73" fmla="*/ 186 h 281"/>
              <a:gd name="T74" fmla="*/ 89 w 315"/>
              <a:gd name="T75" fmla="*/ 162 h 281"/>
              <a:gd name="T76" fmla="*/ 112 w 315"/>
              <a:gd name="T77" fmla="*/ 112 h 281"/>
              <a:gd name="T78" fmla="*/ 132 w 315"/>
              <a:gd name="T79" fmla="*/ 76 h 281"/>
              <a:gd name="T80" fmla="*/ 161 w 315"/>
              <a:gd name="T81" fmla="*/ 50 h 281"/>
              <a:gd name="T82" fmla="*/ 202 w 315"/>
              <a:gd name="T83" fmla="*/ 40 h 281"/>
              <a:gd name="T84" fmla="*/ 247 w 315"/>
              <a:gd name="T85" fmla="*/ 6 h 281"/>
              <a:gd name="T86" fmla="*/ 253 w 315"/>
              <a:gd name="T87" fmla="*/ 0 h 281"/>
              <a:gd name="T88" fmla="*/ 313 w 315"/>
              <a:gd name="T89" fmla="*/ 58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15" h="281">
                <a:moveTo>
                  <a:pt x="117" y="79"/>
                </a:moveTo>
                <a:cubicBezTo>
                  <a:pt x="110" y="90"/>
                  <a:pt x="102" y="106"/>
                  <a:pt x="93" y="127"/>
                </a:cubicBezTo>
                <a:cubicBezTo>
                  <a:pt x="90" y="122"/>
                  <a:pt x="88" y="117"/>
                  <a:pt x="87" y="114"/>
                </a:cubicBezTo>
                <a:cubicBezTo>
                  <a:pt x="85" y="111"/>
                  <a:pt x="82" y="107"/>
                  <a:pt x="79" y="103"/>
                </a:cubicBezTo>
                <a:cubicBezTo>
                  <a:pt x="76" y="99"/>
                  <a:pt x="73" y="96"/>
                  <a:pt x="70" y="93"/>
                </a:cubicBezTo>
                <a:cubicBezTo>
                  <a:pt x="67" y="91"/>
                  <a:pt x="64" y="89"/>
                  <a:pt x="59" y="87"/>
                </a:cubicBezTo>
                <a:cubicBezTo>
                  <a:pt x="55" y="85"/>
                  <a:pt x="50" y="84"/>
                  <a:pt x="45" y="84"/>
                </a:cubicBezTo>
                <a:cubicBezTo>
                  <a:pt x="6" y="84"/>
                  <a:pt x="6" y="84"/>
                  <a:pt x="6" y="84"/>
                </a:cubicBezTo>
                <a:cubicBezTo>
                  <a:pt x="4" y="84"/>
                  <a:pt x="3" y="84"/>
                  <a:pt x="2" y="83"/>
                </a:cubicBezTo>
                <a:cubicBezTo>
                  <a:pt x="1" y="82"/>
                  <a:pt x="0" y="80"/>
                  <a:pt x="0" y="79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3"/>
                  <a:pt x="1" y="42"/>
                  <a:pt x="2" y="41"/>
                </a:cubicBezTo>
                <a:cubicBezTo>
                  <a:pt x="3" y="40"/>
                  <a:pt x="4" y="40"/>
                  <a:pt x="6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74" y="40"/>
                  <a:pt x="98" y="53"/>
                  <a:pt x="117" y="79"/>
                </a:cubicBezTo>
                <a:close/>
                <a:moveTo>
                  <a:pt x="315" y="219"/>
                </a:moveTo>
                <a:cubicBezTo>
                  <a:pt x="315" y="221"/>
                  <a:pt x="314" y="222"/>
                  <a:pt x="313" y="223"/>
                </a:cubicBezTo>
                <a:cubicBezTo>
                  <a:pt x="257" y="280"/>
                  <a:pt x="257" y="280"/>
                  <a:pt x="257" y="280"/>
                </a:cubicBezTo>
                <a:cubicBezTo>
                  <a:pt x="256" y="281"/>
                  <a:pt x="255" y="281"/>
                  <a:pt x="253" y="281"/>
                </a:cubicBezTo>
                <a:cubicBezTo>
                  <a:pt x="251" y="281"/>
                  <a:pt x="250" y="281"/>
                  <a:pt x="249" y="279"/>
                </a:cubicBezTo>
                <a:cubicBezTo>
                  <a:pt x="248" y="278"/>
                  <a:pt x="247" y="277"/>
                  <a:pt x="247" y="276"/>
                </a:cubicBezTo>
                <a:cubicBezTo>
                  <a:pt x="247" y="242"/>
                  <a:pt x="247" y="242"/>
                  <a:pt x="247" y="242"/>
                </a:cubicBezTo>
                <a:cubicBezTo>
                  <a:pt x="244" y="242"/>
                  <a:pt x="239" y="242"/>
                  <a:pt x="232" y="242"/>
                </a:cubicBezTo>
                <a:cubicBezTo>
                  <a:pt x="226" y="242"/>
                  <a:pt x="222" y="242"/>
                  <a:pt x="218" y="242"/>
                </a:cubicBezTo>
                <a:cubicBezTo>
                  <a:pt x="215" y="242"/>
                  <a:pt x="211" y="242"/>
                  <a:pt x="205" y="242"/>
                </a:cubicBezTo>
                <a:cubicBezTo>
                  <a:pt x="200" y="242"/>
                  <a:pt x="196" y="241"/>
                  <a:pt x="193" y="241"/>
                </a:cubicBezTo>
                <a:cubicBezTo>
                  <a:pt x="190" y="241"/>
                  <a:pt x="186" y="240"/>
                  <a:pt x="182" y="239"/>
                </a:cubicBezTo>
                <a:cubicBezTo>
                  <a:pt x="177" y="238"/>
                  <a:pt x="174" y="237"/>
                  <a:pt x="171" y="236"/>
                </a:cubicBezTo>
                <a:cubicBezTo>
                  <a:pt x="168" y="235"/>
                  <a:pt x="164" y="233"/>
                  <a:pt x="160" y="231"/>
                </a:cubicBezTo>
                <a:cubicBezTo>
                  <a:pt x="157" y="229"/>
                  <a:pt x="153" y="227"/>
                  <a:pt x="150" y="224"/>
                </a:cubicBezTo>
                <a:cubicBezTo>
                  <a:pt x="147" y="221"/>
                  <a:pt x="144" y="218"/>
                  <a:pt x="140" y="214"/>
                </a:cubicBezTo>
                <a:cubicBezTo>
                  <a:pt x="137" y="211"/>
                  <a:pt x="134" y="207"/>
                  <a:pt x="131" y="202"/>
                </a:cubicBezTo>
                <a:cubicBezTo>
                  <a:pt x="138" y="191"/>
                  <a:pt x="145" y="175"/>
                  <a:pt x="154" y="154"/>
                </a:cubicBezTo>
                <a:cubicBezTo>
                  <a:pt x="157" y="160"/>
                  <a:pt x="159" y="164"/>
                  <a:pt x="161" y="167"/>
                </a:cubicBezTo>
                <a:cubicBezTo>
                  <a:pt x="163" y="170"/>
                  <a:pt x="165" y="174"/>
                  <a:pt x="168" y="178"/>
                </a:cubicBezTo>
                <a:cubicBezTo>
                  <a:pt x="171" y="182"/>
                  <a:pt x="174" y="186"/>
                  <a:pt x="177" y="188"/>
                </a:cubicBezTo>
                <a:cubicBezTo>
                  <a:pt x="180" y="191"/>
                  <a:pt x="184" y="193"/>
                  <a:pt x="188" y="194"/>
                </a:cubicBezTo>
                <a:cubicBezTo>
                  <a:pt x="193" y="196"/>
                  <a:pt x="197" y="197"/>
                  <a:pt x="202" y="197"/>
                </a:cubicBezTo>
                <a:cubicBezTo>
                  <a:pt x="247" y="197"/>
                  <a:pt x="247" y="197"/>
                  <a:pt x="247" y="197"/>
                </a:cubicBezTo>
                <a:cubicBezTo>
                  <a:pt x="247" y="163"/>
                  <a:pt x="247" y="163"/>
                  <a:pt x="247" y="163"/>
                </a:cubicBezTo>
                <a:cubicBezTo>
                  <a:pt x="247" y="161"/>
                  <a:pt x="248" y="160"/>
                  <a:pt x="249" y="159"/>
                </a:cubicBezTo>
                <a:cubicBezTo>
                  <a:pt x="250" y="158"/>
                  <a:pt x="251" y="158"/>
                  <a:pt x="253" y="158"/>
                </a:cubicBezTo>
                <a:cubicBezTo>
                  <a:pt x="254" y="158"/>
                  <a:pt x="256" y="158"/>
                  <a:pt x="257" y="159"/>
                </a:cubicBezTo>
                <a:cubicBezTo>
                  <a:pt x="313" y="215"/>
                  <a:pt x="313" y="215"/>
                  <a:pt x="313" y="215"/>
                </a:cubicBezTo>
                <a:cubicBezTo>
                  <a:pt x="314" y="216"/>
                  <a:pt x="315" y="218"/>
                  <a:pt x="315" y="219"/>
                </a:cubicBezTo>
                <a:close/>
                <a:moveTo>
                  <a:pt x="315" y="62"/>
                </a:moveTo>
                <a:cubicBezTo>
                  <a:pt x="315" y="64"/>
                  <a:pt x="314" y="65"/>
                  <a:pt x="313" y="66"/>
                </a:cubicBezTo>
                <a:cubicBezTo>
                  <a:pt x="257" y="122"/>
                  <a:pt x="257" y="122"/>
                  <a:pt x="257" y="122"/>
                </a:cubicBezTo>
                <a:cubicBezTo>
                  <a:pt x="256" y="123"/>
                  <a:pt x="255" y="124"/>
                  <a:pt x="253" y="124"/>
                </a:cubicBezTo>
                <a:cubicBezTo>
                  <a:pt x="251" y="124"/>
                  <a:pt x="250" y="123"/>
                  <a:pt x="249" y="122"/>
                </a:cubicBezTo>
                <a:cubicBezTo>
                  <a:pt x="248" y="121"/>
                  <a:pt x="247" y="120"/>
                  <a:pt x="247" y="118"/>
                </a:cubicBezTo>
                <a:cubicBezTo>
                  <a:pt x="247" y="84"/>
                  <a:pt x="247" y="84"/>
                  <a:pt x="247" y="84"/>
                </a:cubicBezTo>
                <a:cubicBezTo>
                  <a:pt x="202" y="84"/>
                  <a:pt x="202" y="84"/>
                  <a:pt x="202" y="84"/>
                </a:cubicBezTo>
                <a:cubicBezTo>
                  <a:pt x="197" y="84"/>
                  <a:pt x="192" y="85"/>
                  <a:pt x="187" y="87"/>
                </a:cubicBezTo>
                <a:cubicBezTo>
                  <a:pt x="183" y="89"/>
                  <a:pt x="179" y="91"/>
                  <a:pt x="175" y="95"/>
                </a:cubicBezTo>
                <a:cubicBezTo>
                  <a:pt x="172" y="99"/>
                  <a:pt x="169" y="102"/>
                  <a:pt x="166" y="106"/>
                </a:cubicBezTo>
                <a:cubicBezTo>
                  <a:pt x="164" y="109"/>
                  <a:pt x="161" y="114"/>
                  <a:pt x="158" y="119"/>
                </a:cubicBezTo>
                <a:cubicBezTo>
                  <a:pt x="154" y="127"/>
                  <a:pt x="150" y="137"/>
                  <a:pt x="144" y="149"/>
                </a:cubicBezTo>
                <a:cubicBezTo>
                  <a:pt x="141" y="157"/>
                  <a:pt x="138" y="164"/>
                  <a:pt x="136" y="169"/>
                </a:cubicBezTo>
                <a:cubicBezTo>
                  <a:pt x="133" y="174"/>
                  <a:pt x="130" y="180"/>
                  <a:pt x="126" y="187"/>
                </a:cubicBezTo>
                <a:cubicBezTo>
                  <a:pt x="122" y="194"/>
                  <a:pt x="119" y="200"/>
                  <a:pt x="115" y="205"/>
                </a:cubicBezTo>
                <a:cubicBezTo>
                  <a:pt x="112" y="210"/>
                  <a:pt x="107" y="214"/>
                  <a:pt x="102" y="219"/>
                </a:cubicBezTo>
                <a:cubicBezTo>
                  <a:pt x="97" y="225"/>
                  <a:pt x="92" y="229"/>
                  <a:pt x="86" y="232"/>
                </a:cubicBezTo>
                <a:cubicBezTo>
                  <a:pt x="81" y="235"/>
                  <a:pt x="75" y="237"/>
                  <a:pt x="68" y="239"/>
                </a:cubicBezTo>
                <a:cubicBezTo>
                  <a:pt x="61" y="241"/>
                  <a:pt x="53" y="242"/>
                  <a:pt x="45" y="242"/>
                </a:cubicBezTo>
                <a:cubicBezTo>
                  <a:pt x="6" y="242"/>
                  <a:pt x="6" y="242"/>
                  <a:pt x="6" y="242"/>
                </a:cubicBezTo>
                <a:cubicBezTo>
                  <a:pt x="4" y="242"/>
                  <a:pt x="3" y="241"/>
                  <a:pt x="2" y="240"/>
                </a:cubicBezTo>
                <a:cubicBezTo>
                  <a:pt x="1" y="239"/>
                  <a:pt x="0" y="238"/>
                  <a:pt x="0" y="23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201"/>
                  <a:pt x="1" y="199"/>
                  <a:pt x="2" y="198"/>
                </a:cubicBezTo>
                <a:cubicBezTo>
                  <a:pt x="3" y="197"/>
                  <a:pt x="4" y="197"/>
                  <a:pt x="6" y="197"/>
                </a:cubicBezTo>
                <a:cubicBezTo>
                  <a:pt x="45" y="197"/>
                  <a:pt x="45" y="197"/>
                  <a:pt x="45" y="197"/>
                </a:cubicBezTo>
                <a:cubicBezTo>
                  <a:pt x="51" y="197"/>
                  <a:pt x="56" y="196"/>
                  <a:pt x="60" y="194"/>
                </a:cubicBezTo>
                <a:cubicBezTo>
                  <a:pt x="65" y="192"/>
                  <a:pt x="69" y="190"/>
                  <a:pt x="72" y="186"/>
                </a:cubicBezTo>
                <a:cubicBezTo>
                  <a:pt x="76" y="183"/>
                  <a:pt x="79" y="179"/>
                  <a:pt x="81" y="176"/>
                </a:cubicBezTo>
                <a:cubicBezTo>
                  <a:pt x="84" y="172"/>
                  <a:pt x="87" y="167"/>
                  <a:pt x="89" y="162"/>
                </a:cubicBezTo>
                <a:cubicBezTo>
                  <a:pt x="93" y="155"/>
                  <a:pt x="98" y="145"/>
                  <a:pt x="103" y="132"/>
                </a:cubicBezTo>
                <a:cubicBezTo>
                  <a:pt x="106" y="124"/>
                  <a:pt x="109" y="118"/>
                  <a:pt x="112" y="112"/>
                </a:cubicBezTo>
                <a:cubicBezTo>
                  <a:pt x="114" y="107"/>
                  <a:pt x="117" y="101"/>
                  <a:pt x="121" y="94"/>
                </a:cubicBezTo>
                <a:cubicBezTo>
                  <a:pt x="125" y="87"/>
                  <a:pt x="129" y="81"/>
                  <a:pt x="132" y="76"/>
                </a:cubicBezTo>
                <a:cubicBezTo>
                  <a:pt x="136" y="72"/>
                  <a:pt x="140" y="67"/>
                  <a:pt x="145" y="62"/>
                </a:cubicBezTo>
                <a:cubicBezTo>
                  <a:pt x="151" y="57"/>
                  <a:pt x="156" y="53"/>
                  <a:pt x="161" y="50"/>
                </a:cubicBezTo>
                <a:cubicBezTo>
                  <a:pt x="167" y="47"/>
                  <a:pt x="173" y="44"/>
                  <a:pt x="180" y="42"/>
                </a:cubicBezTo>
                <a:cubicBezTo>
                  <a:pt x="187" y="40"/>
                  <a:pt x="194" y="40"/>
                  <a:pt x="202" y="40"/>
                </a:cubicBezTo>
                <a:cubicBezTo>
                  <a:pt x="247" y="40"/>
                  <a:pt x="247" y="40"/>
                  <a:pt x="247" y="40"/>
                </a:cubicBezTo>
                <a:cubicBezTo>
                  <a:pt x="247" y="6"/>
                  <a:pt x="247" y="6"/>
                  <a:pt x="247" y="6"/>
                </a:cubicBezTo>
                <a:cubicBezTo>
                  <a:pt x="247" y="4"/>
                  <a:pt x="248" y="3"/>
                  <a:pt x="249" y="2"/>
                </a:cubicBezTo>
                <a:cubicBezTo>
                  <a:pt x="250" y="1"/>
                  <a:pt x="251" y="0"/>
                  <a:pt x="253" y="0"/>
                </a:cubicBezTo>
                <a:cubicBezTo>
                  <a:pt x="254" y="0"/>
                  <a:pt x="256" y="1"/>
                  <a:pt x="257" y="2"/>
                </a:cubicBezTo>
                <a:cubicBezTo>
                  <a:pt x="313" y="58"/>
                  <a:pt x="313" y="58"/>
                  <a:pt x="313" y="58"/>
                </a:cubicBezTo>
                <a:cubicBezTo>
                  <a:pt x="314" y="59"/>
                  <a:pt x="315" y="60"/>
                  <a:pt x="315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38"/>
          <p:cNvSpPr>
            <a:spLocks/>
          </p:cNvSpPr>
          <p:nvPr/>
        </p:nvSpPr>
        <p:spPr bwMode="auto">
          <a:xfrm>
            <a:off x="5524501" y="2846250"/>
            <a:ext cx="333375" cy="341313"/>
          </a:xfrm>
          <a:custGeom>
            <a:avLst/>
            <a:gdLst>
              <a:gd name="T0" fmla="*/ 21 w 309"/>
              <a:gd name="T1" fmla="*/ 83 h 315"/>
              <a:gd name="T2" fmla="*/ 75 w 309"/>
              <a:gd name="T3" fmla="*/ 27 h 315"/>
              <a:gd name="T4" fmla="*/ 70 w 309"/>
              <a:gd name="T5" fmla="*/ 33 h 315"/>
              <a:gd name="T6" fmla="*/ 51 w 309"/>
              <a:gd name="T7" fmla="*/ 66 h 315"/>
              <a:gd name="T8" fmla="*/ 40 w 309"/>
              <a:gd name="T9" fmla="*/ 116 h 315"/>
              <a:gd name="T10" fmla="*/ 66 w 309"/>
              <a:gd name="T11" fmla="*/ 171 h 315"/>
              <a:gd name="T12" fmla="*/ 100 w 309"/>
              <a:gd name="T13" fmla="*/ 185 h 315"/>
              <a:gd name="T14" fmla="*/ 121 w 309"/>
              <a:gd name="T15" fmla="*/ 175 h 315"/>
              <a:gd name="T16" fmla="*/ 133 w 309"/>
              <a:gd name="T17" fmla="*/ 152 h 315"/>
              <a:gd name="T18" fmla="*/ 130 w 309"/>
              <a:gd name="T19" fmla="*/ 112 h 315"/>
              <a:gd name="T20" fmla="*/ 123 w 309"/>
              <a:gd name="T21" fmla="*/ 93 h 315"/>
              <a:gd name="T22" fmla="*/ 110 w 309"/>
              <a:gd name="T23" fmla="*/ 77 h 315"/>
              <a:gd name="T24" fmla="*/ 96 w 309"/>
              <a:gd name="T25" fmla="*/ 68 h 315"/>
              <a:gd name="T26" fmla="*/ 112 w 309"/>
              <a:gd name="T27" fmla="*/ 47 h 315"/>
              <a:gd name="T28" fmla="*/ 136 w 309"/>
              <a:gd name="T29" fmla="*/ 67 h 315"/>
              <a:gd name="T30" fmla="*/ 136 w 309"/>
              <a:gd name="T31" fmla="*/ 53 h 315"/>
              <a:gd name="T32" fmla="*/ 126 w 309"/>
              <a:gd name="T33" fmla="*/ 32 h 315"/>
              <a:gd name="T34" fmla="*/ 182 w 309"/>
              <a:gd name="T35" fmla="*/ 32 h 315"/>
              <a:gd name="T36" fmla="*/ 169 w 309"/>
              <a:gd name="T37" fmla="*/ 66 h 315"/>
              <a:gd name="T38" fmla="*/ 179 w 309"/>
              <a:gd name="T39" fmla="*/ 59 h 315"/>
              <a:gd name="T40" fmla="*/ 196 w 309"/>
              <a:gd name="T41" fmla="*/ 47 h 315"/>
              <a:gd name="T42" fmla="*/ 199 w 309"/>
              <a:gd name="T43" fmla="*/ 76 h 315"/>
              <a:gd name="T44" fmla="*/ 185 w 309"/>
              <a:gd name="T45" fmla="*/ 92 h 315"/>
              <a:gd name="T46" fmla="*/ 175 w 309"/>
              <a:gd name="T47" fmla="*/ 146 h 315"/>
              <a:gd name="T48" fmla="*/ 199 w 309"/>
              <a:gd name="T49" fmla="*/ 184 h 315"/>
              <a:gd name="T50" fmla="*/ 227 w 309"/>
              <a:gd name="T51" fmla="*/ 180 h 315"/>
              <a:gd name="T52" fmla="*/ 241 w 309"/>
              <a:gd name="T53" fmla="*/ 171 h 315"/>
              <a:gd name="T54" fmla="*/ 267 w 309"/>
              <a:gd name="T55" fmla="*/ 130 h 315"/>
              <a:gd name="T56" fmla="*/ 265 w 309"/>
              <a:gd name="T57" fmla="*/ 88 h 315"/>
              <a:gd name="T58" fmla="*/ 251 w 309"/>
              <a:gd name="T59" fmla="*/ 53 h 315"/>
              <a:gd name="T60" fmla="*/ 237 w 309"/>
              <a:gd name="T61" fmla="*/ 32 h 315"/>
              <a:gd name="T62" fmla="*/ 233 w 309"/>
              <a:gd name="T63" fmla="*/ 26 h 315"/>
              <a:gd name="T64" fmla="*/ 246 w 309"/>
              <a:gd name="T65" fmla="*/ 35 h 315"/>
              <a:gd name="T66" fmla="*/ 268 w 309"/>
              <a:gd name="T67" fmla="*/ 54 h 315"/>
              <a:gd name="T68" fmla="*/ 288 w 309"/>
              <a:gd name="T69" fmla="*/ 79 h 315"/>
              <a:gd name="T70" fmla="*/ 303 w 309"/>
              <a:gd name="T71" fmla="*/ 112 h 315"/>
              <a:gd name="T72" fmla="*/ 309 w 309"/>
              <a:gd name="T73" fmla="*/ 157 h 315"/>
              <a:gd name="T74" fmla="*/ 235 w 309"/>
              <a:gd name="T75" fmla="*/ 295 h 315"/>
              <a:gd name="T76" fmla="*/ 93 w 309"/>
              <a:gd name="T77" fmla="*/ 302 h 315"/>
              <a:gd name="T78" fmla="*/ 11 w 309"/>
              <a:gd name="T79" fmla="*/ 216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9" h="315">
                <a:moveTo>
                  <a:pt x="1" y="154"/>
                </a:moveTo>
                <a:cubicBezTo>
                  <a:pt x="2" y="128"/>
                  <a:pt x="8" y="105"/>
                  <a:pt x="21" y="83"/>
                </a:cubicBezTo>
                <a:cubicBezTo>
                  <a:pt x="34" y="60"/>
                  <a:pt x="51" y="42"/>
                  <a:pt x="75" y="27"/>
                </a:cubicBezTo>
                <a:cubicBezTo>
                  <a:pt x="75" y="27"/>
                  <a:pt x="75" y="27"/>
                  <a:pt x="75" y="27"/>
                </a:cubicBezTo>
                <a:cubicBezTo>
                  <a:pt x="75" y="27"/>
                  <a:pt x="75" y="27"/>
                  <a:pt x="75" y="27"/>
                </a:cubicBezTo>
                <a:cubicBezTo>
                  <a:pt x="74" y="28"/>
                  <a:pt x="73" y="30"/>
                  <a:pt x="70" y="33"/>
                </a:cubicBezTo>
                <a:cubicBezTo>
                  <a:pt x="68" y="36"/>
                  <a:pt x="65" y="41"/>
                  <a:pt x="61" y="47"/>
                </a:cubicBezTo>
                <a:cubicBezTo>
                  <a:pt x="57" y="52"/>
                  <a:pt x="54" y="59"/>
                  <a:pt x="51" y="66"/>
                </a:cubicBezTo>
                <a:cubicBezTo>
                  <a:pt x="47" y="73"/>
                  <a:pt x="45" y="81"/>
                  <a:pt x="43" y="90"/>
                </a:cubicBezTo>
                <a:cubicBezTo>
                  <a:pt x="41" y="99"/>
                  <a:pt x="40" y="107"/>
                  <a:pt x="40" y="116"/>
                </a:cubicBezTo>
                <a:cubicBezTo>
                  <a:pt x="41" y="125"/>
                  <a:pt x="43" y="134"/>
                  <a:pt x="47" y="144"/>
                </a:cubicBezTo>
                <a:cubicBezTo>
                  <a:pt x="51" y="153"/>
                  <a:pt x="58" y="163"/>
                  <a:pt x="66" y="171"/>
                </a:cubicBezTo>
                <a:cubicBezTo>
                  <a:pt x="72" y="177"/>
                  <a:pt x="78" y="181"/>
                  <a:pt x="84" y="183"/>
                </a:cubicBezTo>
                <a:cubicBezTo>
                  <a:pt x="90" y="185"/>
                  <a:pt x="96" y="186"/>
                  <a:pt x="100" y="185"/>
                </a:cubicBezTo>
                <a:cubicBezTo>
                  <a:pt x="105" y="184"/>
                  <a:pt x="109" y="183"/>
                  <a:pt x="112" y="181"/>
                </a:cubicBezTo>
                <a:cubicBezTo>
                  <a:pt x="116" y="179"/>
                  <a:pt x="119" y="177"/>
                  <a:pt x="121" y="175"/>
                </a:cubicBezTo>
                <a:cubicBezTo>
                  <a:pt x="123" y="172"/>
                  <a:pt x="123" y="172"/>
                  <a:pt x="123" y="172"/>
                </a:cubicBezTo>
                <a:cubicBezTo>
                  <a:pt x="128" y="166"/>
                  <a:pt x="131" y="160"/>
                  <a:pt x="133" y="152"/>
                </a:cubicBezTo>
                <a:cubicBezTo>
                  <a:pt x="134" y="144"/>
                  <a:pt x="135" y="137"/>
                  <a:pt x="134" y="130"/>
                </a:cubicBezTo>
                <a:cubicBezTo>
                  <a:pt x="133" y="124"/>
                  <a:pt x="132" y="118"/>
                  <a:pt x="130" y="112"/>
                </a:cubicBezTo>
                <a:cubicBezTo>
                  <a:pt x="129" y="106"/>
                  <a:pt x="127" y="101"/>
                  <a:pt x="125" y="98"/>
                </a:cubicBezTo>
                <a:cubicBezTo>
                  <a:pt x="123" y="93"/>
                  <a:pt x="123" y="93"/>
                  <a:pt x="123" y="93"/>
                </a:cubicBezTo>
                <a:cubicBezTo>
                  <a:pt x="122" y="90"/>
                  <a:pt x="120" y="87"/>
                  <a:pt x="118" y="84"/>
                </a:cubicBezTo>
                <a:cubicBezTo>
                  <a:pt x="115" y="81"/>
                  <a:pt x="113" y="79"/>
                  <a:pt x="110" y="77"/>
                </a:cubicBezTo>
                <a:cubicBezTo>
                  <a:pt x="107" y="75"/>
                  <a:pt x="105" y="73"/>
                  <a:pt x="102" y="71"/>
                </a:cubicBezTo>
                <a:cubicBezTo>
                  <a:pt x="100" y="70"/>
                  <a:pt x="98" y="69"/>
                  <a:pt x="96" y="68"/>
                </a:cubicBezTo>
                <a:cubicBezTo>
                  <a:pt x="94" y="67"/>
                  <a:pt x="94" y="67"/>
                  <a:pt x="94" y="67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117" y="49"/>
                  <a:pt x="121" y="52"/>
                  <a:pt x="126" y="56"/>
                </a:cubicBezTo>
                <a:cubicBezTo>
                  <a:pt x="131" y="60"/>
                  <a:pt x="134" y="64"/>
                  <a:pt x="136" y="67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66"/>
                  <a:pt x="139" y="60"/>
                  <a:pt x="136" y="53"/>
                </a:cubicBezTo>
                <a:cubicBezTo>
                  <a:pt x="134" y="47"/>
                  <a:pt x="132" y="42"/>
                  <a:pt x="129" y="38"/>
                </a:cubicBezTo>
                <a:cubicBezTo>
                  <a:pt x="126" y="32"/>
                  <a:pt x="126" y="32"/>
                  <a:pt x="126" y="32"/>
                </a:cubicBezTo>
                <a:cubicBezTo>
                  <a:pt x="154" y="0"/>
                  <a:pt x="154" y="0"/>
                  <a:pt x="154" y="0"/>
                </a:cubicBezTo>
                <a:cubicBezTo>
                  <a:pt x="182" y="32"/>
                  <a:pt x="182" y="32"/>
                  <a:pt x="182" y="32"/>
                </a:cubicBezTo>
                <a:cubicBezTo>
                  <a:pt x="178" y="37"/>
                  <a:pt x="175" y="43"/>
                  <a:pt x="173" y="50"/>
                </a:cubicBezTo>
                <a:cubicBezTo>
                  <a:pt x="171" y="57"/>
                  <a:pt x="169" y="62"/>
                  <a:pt x="169" y="66"/>
                </a:cubicBezTo>
                <a:cubicBezTo>
                  <a:pt x="168" y="72"/>
                  <a:pt x="168" y="72"/>
                  <a:pt x="168" y="72"/>
                </a:cubicBezTo>
                <a:cubicBezTo>
                  <a:pt x="171" y="67"/>
                  <a:pt x="174" y="63"/>
                  <a:pt x="179" y="59"/>
                </a:cubicBezTo>
                <a:cubicBezTo>
                  <a:pt x="184" y="55"/>
                  <a:pt x="188" y="52"/>
                  <a:pt x="191" y="50"/>
                </a:cubicBezTo>
                <a:cubicBezTo>
                  <a:pt x="196" y="47"/>
                  <a:pt x="196" y="47"/>
                  <a:pt x="196" y="47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9" y="69"/>
                  <a:pt x="204" y="72"/>
                  <a:pt x="199" y="76"/>
                </a:cubicBezTo>
                <a:cubicBezTo>
                  <a:pt x="194" y="80"/>
                  <a:pt x="191" y="84"/>
                  <a:pt x="188" y="87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2" y="99"/>
                  <a:pt x="179" y="107"/>
                  <a:pt x="177" y="116"/>
                </a:cubicBezTo>
                <a:cubicBezTo>
                  <a:pt x="175" y="125"/>
                  <a:pt x="174" y="135"/>
                  <a:pt x="175" y="146"/>
                </a:cubicBezTo>
                <a:cubicBezTo>
                  <a:pt x="177" y="156"/>
                  <a:pt x="180" y="166"/>
                  <a:pt x="185" y="173"/>
                </a:cubicBezTo>
                <a:cubicBezTo>
                  <a:pt x="189" y="178"/>
                  <a:pt x="194" y="182"/>
                  <a:pt x="199" y="184"/>
                </a:cubicBezTo>
                <a:cubicBezTo>
                  <a:pt x="204" y="186"/>
                  <a:pt x="209" y="186"/>
                  <a:pt x="214" y="185"/>
                </a:cubicBezTo>
                <a:cubicBezTo>
                  <a:pt x="219" y="184"/>
                  <a:pt x="223" y="182"/>
                  <a:pt x="227" y="180"/>
                </a:cubicBezTo>
                <a:cubicBezTo>
                  <a:pt x="232" y="178"/>
                  <a:pt x="235" y="176"/>
                  <a:pt x="237" y="174"/>
                </a:cubicBezTo>
                <a:cubicBezTo>
                  <a:pt x="241" y="171"/>
                  <a:pt x="241" y="171"/>
                  <a:pt x="241" y="171"/>
                </a:cubicBezTo>
                <a:cubicBezTo>
                  <a:pt x="248" y="165"/>
                  <a:pt x="254" y="158"/>
                  <a:pt x="258" y="151"/>
                </a:cubicBezTo>
                <a:cubicBezTo>
                  <a:pt x="262" y="144"/>
                  <a:pt x="265" y="137"/>
                  <a:pt x="267" y="130"/>
                </a:cubicBezTo>
                <a:cubicBezTo>
                  <a:pt x="268" y="123"/>
                  <a:pt x="269" y="116"/>
                  <a:pt x="268" y="108"/>
                </a:cubicBezTo>
                <a:cubicBezTo>
                  <a:pt x="268" y="101"/>
                  <a:pt x="267" y="94"/>
                  <a:pt x="265" y="88"/>
                </a:cubicBezTo>
                <a:cubicBezTo>
                  <a:pt x="263" y="81"/>
                  <a:pt x="261" y="75"/>
                  <a:pt x="259" y="69"/>
                </a:cubicBezTo>
                <a:cubicBezTo>
                  <a:pt x="256" y="63"/>
                  <a:pt x="254" y="57"/>
                  <a:pt x="251" y="53"/>
                </a:cubicBezTo>
                <a:cubicBezTo>
                  <a:pt x="248" y="48"/>
                  <a:pt x="245" y="43"/>
                  <a:pt x="243" y="40"/>
                </a:cubicBezTo>
                <a:cubicBezTo>
                  <a:pt x="240" y="36"/>
                  <a:pt x="238" y="34"/>
                  <a:pt x="237" y="32"/>
                </a:cubicBezTo>
                <a:cubicBezTo>
                  <a:pt x="234" y="29"/>
                  <a:pt x="234" y="29"/>
                  <a:pt x="234" y="29"/>
                </a:cubicBezTo>
                <a:cubicBezTo>
                  <a:pt x="233" y="27"/>
                  <a:pt x="232" y="26"/>
                  <a:pt x="233" y="26"/>
                </a:cubicBezTo>
                <a:cubicBezTo>
                  <a:pt x="235" y="27"/>
                  <a:pt x="235" y="27"/>
                  <a:pt x="235" y="27"/>
                </a:cubicBezTo>
                <a:cubicBezTo>
                  <a:pt x="240" y="30"/>
                  <a:pt x="243" y="33"/>
                  <a:pt x="246" y="35"/>
                </a:cubicBezTo>
                <a:cubicBezTo>
                  <a:pt x="249" y="37"/>
                  <a:pt x="252" y="40"/>
                  <a:pt x="257" y="44"/>
                </a:cubicBezTo>
                <a:cubicBezTo>
                  <a:pt x="261" y="48"/>
                  <a:pt x="265" y="51"/>
                  <a:pt x="268" y="54"/>
                </a:cubicBezTo>
                <a:cubicBezTo>
                  <a:pt x="271" y="57"/>
                  <a:pt x="274" y="61"/>
                  <a:pt x="278" y="65"/>
                </a:cubicBezTo>
                <a:cubicBezTo>
                  <a:pt x="282" y="70"/>
                  <a:pt x="286" y="74"/>
                  <a:pt x="288" y="79"/>
                </a:cubicBezTo>
                <a:cubicBezTo>
                  <a:pt x="291" y="83"/>
                  <a:pt x="293" y="88"/>
                  <a:pt x="296" y="94"/>
                </a:cubicBezTo>
                <a:cubicBezTo>
                  <a:pt x="299" y="100"/>
                  <a:pt x="301" y="106"/>
                  <a:pt x="303" y="112"/>
                </a:cubicBezTo>
                <a:cubicBezTo>
                  <a:pt x="304" y="118"/>
                  <a:pt x="306" y="125"/>
                  <a:pt x="307" y="133"/>
                </a:cubicBezTo>
                <a:cubicBezTo>
                  <a:pt x="308" y="141"/>
                  <a:pt x="309" y="148"/>
                  <a:pt x="309" y="157"/>
                </a:cubicBezTo>
                <a:cubicBezTo>
                  <a:pt x="309" y="187"/>
                  <a:pt x="303" y="214"/>
                  <a:pt x="290" y="238"/>
                </a:cubicBezTo>
                <a:cubicBezTo>
                  <a:pt x="277" y="263"/>
                  <a:pt x="259" y="281"/>
                  <a:pt x="235" y="295"/>
                </a:cubicBezTo>
                <a:cubicBezTo>
                  <a:pt x="211" y="308"/>
                  <a:pt x="185" y="315"/>
                  <a:pt x="155" y="315"/>
                </a:cubicBezTo>
                <a:cubicBezTo>
                  <a:pt x="133" y="315"/>
                  <a:pt x="113" y="311"/>
                  <a:pt x="93" y="302"/>
                </a:cubicBezTo>
                <a:cubicBezTo>
                  <a:pt x="74" y="293"/>
                  <a:pt x="57" y="282"/>
                  <a:pt x="44" y="267"/>
                </a:cubicBezTo>
                <a:cubicBezTo>
                  <a:pt x="30" y="253"/>
                  <a:pt x="19" y="236"/>
                  <a:pt x="11" y="216"/>
                </a:cubicBezTo>
                <a:cubicBezTo>
                  <a:pt x="3" y="196"/>
                  <a:pt x="0" y="175"/>
                  <a:pt x="1" y="1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39"/>
          <p:cNvSpPr>
            <a:spLocks noEditPoints="1"/>
          </p:cNvSpPr>
          <p:nvPr/>
        </p:nvSpPr>
        <p:spPr bwMode="auto">
          <a:xfrm>
            <a:off x="5954713" y="2855775"/>
            <a:ext cx="334963" cy="322263"/>
          </a:xfrm>
          <a:custGeom>
            <a:avLst/>
            <a:gdLst>
              <a:gd name="T0" fmla="*/ 142 w 310"/>
              <a:gd name="T1" fmla="*/ 270 h 299"/>
              <a:gd name="T2" fmla="*/ 68 w 310"/>
              <a:gd name="T3" fmla="*/ 269 h 299"/>
              <a:gd name="T4" fmla="*/ 48 w 310"/>
              <a:gd name="T5" fmla="*/ 251 h 299"/>
              <a:gd name="T6" fmla="*/ 46 w 310"/>
              <a:gd name="T7" fmla="*/ 230 h 299"/>
              <a:gd name="T8" fmla="*/ 52 w 310"/>
              <a:gd name="T9" fmla="*/ 210 h 299"/>
              <a:gd name="T10" fmla="*/ 144 w 310"/>
              <a:gd name="T11" fmla="*/ 205 h 299"/>
              <a:gd name="T12" fmla="*/ 108 w 310"/>
              <a:gd name="T13" fmla="*/ 169 h 299"/>
              <a:gd name="T14" fmla="*/ 63 w 310"/>
              <a:gd name="T15" fmla="*/ 178 h 299"/>
              <a:gd name="T16" fmla="*/ 43 w 310"/>
              <a:gd name="T17" fmla="*/ 217 h 299"/>
              <a:gd name="T18" fmla="*/ 39 w 310"/>
              <a:gd name="T19" fmla="*/ 231 h 299"/>
              <a:gd name="T20" fmla="*/ 2 w 310"/>
              <a:gd name="T21" fmla="*/ 159 h 299"/>
              <a:gd name="T22" fmla="*/ 5 w 310"/>
              <a:gd name="T23" fmla="*/ 147 h 299"/>
              <a:gd name="T24" fmla="*/ 0 w 310"/>
              <a:gd name="T25" fmla="*/ 99 h 299"/>
              <a:gd name="T26" fmla="*/ 292 w 310"/>
              <a:gd name="T27" fmla="*/ 193 h 299"/>
              <a:gd name="T28" fmla="*/ 253 w 310"/>
              <a:gd name="T29" fmla="*/ 264 h 299"/>
              <a:gd name="T30" fmla="*/ 242 w 310"/>
              <a:gd name="T31" fmla="*/ 269 h 299"/>
              <a:gd name="T32" fmla="*/ 205 w 310"/>
              <a:gd name="T33" fmla="*/ 299 h 299"/>
              <a:gd name="T34" fmla="*/ 202 w 310"/>
              <a:gd name="T35" fmla="*/ 171 h 299"/>
              <a:gd name="T36" fmla="*/ 253 w 310"/>
              <a:gd name="T37" fmla="*/ 203 h 299"/>
              <a:gd name="T38" fmla="*/ 292 w 310"/>
              <a:gd name="T39" fmla="*/ 193 h 299"/>
              <a:gd name="T40" fmla="*/ 108 w 310"/>
              <a:gd name="T41" fmla="*/ 107 h 299"/>
              <a:gd name="T42" fmla="*/ 49 w 310"/>
              <a:gd name="T43" fmla="*/ 72 h 299"/>
              <a:gd name="T44" fmla="*/ 99 w 310"/>
              <a:gd name="T45" fmla="*/ 2 h 299"/>
              <a:gd name="T46" fmla="*/ 122 w 310"/>
              <a:gd name="T47" fmla="*/ 2 h 299"/>
              <a:gd name="T48" fmla="*/ 136 w 310"/>
              <a:gd name="T49" fmla="*/ 12 h 299"/>
              <a:gd name="T50" fmla="*/ 149 w 310"/>
              <a:gd name="T51" fmla="*/ 25 h 299"/>
              <a:gd name="T52" fmla="*/ 270 w 310"/>
              <a:gd name="T53" fmla="*/ 85 h 299"/>
              <a:gd name="T54" fmla="*/ 309 w 310"/>
              <a:gd name="T55" fmla="*/ 162 h 299"/>
              <a:gd name="T56" fmla="*/ 298 w 310"/>
              <a:gd name="T57" fmla="*/ 181 h 299"/>
              <a:gd name="T58" fmla="*/ 283 w 310"/>
              <a:gd name="T59" fmla="*/ 190 h 299"/>
              <a:gd name="T60" fmla="*/ 266 w 310"/>
              <a:gd name="T61" fmla="*/ 195 h 299"/>
              <a:gd name="T62" fmla="*/ 211 w 310"/>
              <a:gd name="T63" fmla="*/ 121 h 299"/>
              <a:gd name="T64" fmla="*/ 270 w 310"/>
              <a:gd name="T65" fmla="*/ 85 h 299"/>
              <a:gd name="T66" fmla="*/ 269 w 310"/>
              <a:gd name="T67" fmla="*/ 30 h 299"/>
              <a:gd name="T68" fmla="*/ 157 w 310"/>
              <a:gd name="T69" fmla="*/ 92 h 299"/>
              <a:gd name="T70" fmla="*/ 171 w 310"/>
              <a:gd name="T71" fmla="*/ 48 h 299"/>
              <a:gd name="T72" fmla="*/ 146 w 310"/>
              <a:gd name="T73" fmla="*/ 12 h 299"/>
              <a:gd name="T74" fmla="*/ 135 w 310"/>
              <a:gd name="T75" fmla="*/ 2 h 299"/>
              <a:gd name="T76" fmla="*/ 216 w 310"/>
              <a:gd name="T77" fmla="*/ 4 h 299"/>
              <a:gd name="T78" fmla="*/ 225 w 310"/>
              <a:gd name="T79" fmla="*/ 12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10" h="299">
                <a:moveTo>
                  <a:pt x="144" y="205"/>
                </a:moveTo>
                <a:cubicBezTo>
                  <a:pt x="142" y="270"/>
                  <a:pt x="142" y="270"/>
                  <a:pt x="142" y="270"/>
                </a:cubicBezTo>
                <a:cubicBezTo>
                  <a:pt x="141" y="274"/>
                  <a:pt x="141" y="274"/>
                  <a:pt x="141" y="274"/>
                </a:cubicBezTo>
                <a:cubicBezTo>
                  <a:pt x="68" y="269"/>
                  <a:pt x="68" y="269"/>
                  <a:pt x="68" y="269"/>
                </a:cubicBezTo>
                <a:cubicBezTo>
                  <a:pt x="63" y="268"/>
                  <a:pt x="59" y="266"/>
                  <a:pt x="56" y="263"/>
                </a:cubicBezTo>
                <a:cubicBezTo>
                  <a:pt x="52" y="260"/>
                  <a:pt x="49" y="256"/>
                  <a:pt x="48" y="251"/>
                </a:cubicBezTo>
                <a:cubicBezTo>
                  <a:pt x="46" y="248"/>
                  <a:pt x="45" y="245"/>
                  <a:pt x="45" y="242"/>
                </a:cubicBezTo>
                <a:cubicBezTo>
                  <a:pt x="45" y="239"/>
                  <a:pt x="45" y="235"/>
                  <a:pt x="46" y="230"/>
                </a:cubicBezTo>
                <a:cubicBezTo>
                  <a:pt x="47" y="226"/>
                  <a:pt x="47" y="223"/>
                  <a:pt x="48" y="221"/>
                </a:cubicBezTo>
                <a:cubicBezTo>
                  <a:pt x="48" y="219"/>
                  <a:pt x="50" y="215"/>
                  <a:pt x="52" y="210"/>
                </a:cubicBezTo>
                <a:cubicBezTo>
                  <a:pt x="54" y="204"/>
                  <a:pt x="55" y="201"/>
                  <a:pt x="55" y="200"/>
                </a:cubicBezTo>
                <a:cubicBezTo>
                  <a:pt x="64" y="202"/>
                  <a:pt x="94" y="203"/>
                  <a:pt x="144" y="205"/>
                </a:cubicBezTo>
                <a:close/>
                <a:moveTo>
                  <a:pt x="76" y="102"/>
                </a:moveTo>
                <a:cubicBezTo>
                  <a:pt x="108" y="169"/>
                  <a:pt x="108" y="169"/>
                  <a:pt x="108" y="169"/>
                </a:cubicBezTo>
                <a:cubicBezTo>
                  <a:pt x="82" y="153"/>
                  <a:pt x="82" y="153"/>
                  <a:pt x="82" y="153"/>
                </a:cubicBezTo>
                <a:cubicBezTo>
                  <a:pt x="75" y="161"/>
                  <a:pt x="68" y="170"/>
                  <a:pt x="63" y="178"/>
                </a:cubicBezTo>
                <a:cubicBezTo>
                  <a:pt x="57" y="186"/>
                  <a:pt x="53" y="194"/>
                  <a:pt x="50" y="200"/>
                </a:cubicBezTo>
                <a:cubicBezTo>
                  <a:pt x="47" y="206"/>
                  <a:pt x="45" y="212"/>
                  <a:pt x="43" y="217"/>
                </a:cubicBezTo>
                <a:cubicBezTo>
                  <a:pt x="41" y="221"/>
                  <a:pt x="40" y="225"/>
                  <a:pt x="40" y="228"/>
                </a:cubicBezTo>
                <a:cubicBezTo>
                  <a:pt x="39" y="231"/>
                  <a:pt x="39" y="231"/>
                  <a:pt x="39" y="231"/>
                </a:cubicBezTo>
                <a:cubicBezTo>
                  <a:pt x="6" y="169"/>
                  <a:pt x="6" y="169"/>
                  <a:pt x="6" y="169"/>
                </a:cubicBezTo>
                <a:cubicBezTo>
                  <a:pt x="4" y="166"/>
                  <a:pt x="3" y="162"/>
                  <a:pt x="2" y="159"/>
                </a:cubicBezTo>
                <a:cubicBezTo>
                  <a:pt x="2" y="155"/>
                  <a:pt x="3" y="153"/>
                  <a:pt x="3" y="151"/>
                </a:cubicBezTo>
                <a:cubicBezTo>
                  <a:pt x="5" y="147"/>
                  <a:pt x="5" y="147"/>
                  <a:pt x="5" y="147"/>
                </a:cubicBezTo>
                <a:cubicBezTo>
                  <a:pt x="9" y="140"/>
                  <a:pt x="16" y="129"/>
                  <a:pt x="25" y="114"/>
                </a:cubicBezTo>
                <a:cubicBezTo>
                  <a:pt x="0" y="99"/>
                  <a:pt x="0" y="99"/>
                  <a:pt x="0" y="99"/>
                </a:cubicBezTo>
                <a:lnTo>
                  <a:pt x="76" y="102"/>
                </a:lnTo>
                <a:close/>
                <a:moveTo>
                  <a:pt x="292" y="193"/>
                </a:moveTo>
                <a:cubicBezTo>
                  <a:pt x="259" y="256"/>
                  <a:pt x="259" y="256"/>
                  <a:pt x="259" y="256"/>
                </a:cubicBezTo>
                <a:cubicBezTo>
                  <a:pt x="258" y="259"/>
                  <a:pt x="256" y="262"/>
                  <a:pt x="253" y="264"/>
                </a:cubicBezTo>
                <a:cubicBezTo>
                  <a:pt x="250" y="266"/>
                  <a:pt x="248" y="267"/>
                  <a:pt x="245" y="268"/>
                </a:cubicBezTo>
                <a:cubicBezTo>
                  <a:pt x="242" y="269"/>
                  <a:pt x="242" y="269"/>
                  <a:pt x="242" y="269"/>
                </a:cubicBezTo>
                <a:cubicBezTo>
                  <a:pt x="234" y="269"/>
                  <a:pt x="221" y="270"/>
                  <a:pt x="204" y="271"/>
                </a:cubicBezTo>
                <a:cubicBezTo>
                  <a:pt x="205" y="299"/>
                  <a:pt x="205" y="299"/>
                  <a:pt x="205" y="299"/>
                </a:cubicBezTo>
                <a:cubicBezTo>
                  <a:pt x="165" y="235"/>
                  <a:pt x="165" y="235"/>
                  <a:pt x="165" y="235"/>
                </a:cubicBezTo>
                <a:cubicBezTo>
                  <a:pt x="202" y="171"/>
                  <a:pt x="202" y="171"/>
                  <a:pt x="202" y="171"/>
                </a:cubicBezTo>
                <a:cubicBezTo>
                  <a:pt x="203" y="202"/>
                  <a:pt x="203" y="202"/>
                  <a:pt x="203" y="202"/>
                </a:cubicBezTo>
                <a:cubicBezTo>
                  <a:pt x="223" y="204"/>
                  <a:pt x="240" y="204"/>
                  <a:pt x="253" y="203"/>
                </a:cubicBezTo>
                <a:cubicBezTo>
                  <a:pt x="266" y="201"/>
                  <a:pt x="276" y="199"/>
                  <a:pt x="283" y="197"/>
                </a:cubicBezTo>
                <a:lnTo>
                  <a:pt x="292" y="193"/>
                </a:lnTo>
                <a:close/>
                <a:moveTo>
                  <a:pt x="155" y="31"/>
                </a:moveTo>
                <a:cubicBezTo>
                  <a:pt x="149" y="38"/>
                  <a:pt x="134" y="64"/>
                  <a:pt x="108" y="107"/>
                </a:cubicBezTo>
                <a:cubicBezTo>
                  <a:pt x="52" y="74"/>
                  <a:pt x="52" y="74"/>
                  <a:pt x="52" y="74"/>
                </a:cubicBezTo>
                <a:cubicBezTo>
                  <a:pt x="49" y="72"/>
                  <a:pt x="49" y="72"/>
                  <a:pt x="49" y="72"/>
                </a:cubicBezTo>
                <a:cubicBezTo>
                  <a:pt x="89" y="10"/>
                  <a:pt x="89" y="10"/>
                  <a:pt x="89" y="10"/>
                </a:cubicBezTo>
                <a:cubicBezTo>
                  <a:pt x="91" y="6"/>
                  <a:pt x="94" y="3"/>
                  <a:pt x="99" y="2"/>
                </a:cubicBezTo>
                <a:cubicBezTo>
                  <a:pt x="104" y="0"/>
                  <a:pt x="109" y="0"/>
                  <a:pt x="113" y="0"/>
                </a:cubicBezTo>
                <a:cubicBezTo>
                  <a:pt x="116" y="0"/>
                  <a:pt x="119" y="1"/>
                  <a:pt x="122" y="2"/>
                </a:cubicBezTo>
                <a:cubicBezTo>
                  <a:pt x="125" y="3"/>
                  <a:pt x="127" y="5"/>
                  <a:pt x="129" y="6"/>
                </a:cubicBezTo>
                <a:cubicBezTo>
                  <a:pt x="131" y="7"/>
                  <a:pt x="134" y="9"/>
                  <a:pt x="136" y="12"/>
                </a:cubicBezTo>
                <a:cubicBezTo>
                  <a:pt x="139" y="14"/>
                  <a:pt x="141" y="16"/>
                  <a:pt x="143" y="18"/>
                </a:cubicBezTo>
                <a:cubicBezTo>
                  <a:pt x="144" y="19"/>
                  <a:pt x="146" y="21"/>
                  <a:pt x="149" y="25"/>
                </a:cubicBezTo>
                <a:cubicBezTo>
                  <a:pt x="152" y="28"/>
                  <a:pt x="154" y="30"/>
                  <a:pt x="155" y="31"/>
                </a:cubicBezTo>
                <a:close/>
                <a:moveTo>
                  <a:pt x="270" y="85"/>
                </a:moveTo>
                <a:cubicBezTo>
                  <a:pt x="307" y="148"/>
                  <a:pt x="307" y="148"/>
                  <a:pt x="307" y="148"/>
                </a:cubicBezTo>
                <a:cubicBezTo>
                  <a:pt x="309" y="153"/>
                  <a:pt x="310" y="157"/>
                  <a:pt x="309" y="162"/>
                </a:cubicBezTo>
                <a:cubicBezTo>
                  <a:pt x="308" y="166"/>
                  <a:pt x="307" y="171"/>
                  <a:pt x="304" y="175"/>
                </a:cubicBezTo>
                <a:cubicBezTo>
                  <a:pt x="303" y="177"/>
                  <a:pt x="301" y="179"/>
                  <a:pt x="298" y="181"/>
                </a:cubicBezTo>
                <a:cubicBezTo>
                  <a:pt x="296" y="183"/>
                  <a:pt x="294" y="185"/>
                  <a:pt x="292" y="186"/>
                </a:cubicBezTo>
                <a:cubicBezTo>
                  <a:pt x="290" y="187"/>
                  <a:pt x="287" y="189"/>
                  <a:pt x="283" y="190"/>
                </a:cubicBezTo>
                <a:cubicBezTo>
                  <a:pt x="280" y="191"/>
                  <a:pt x="277" y="192"/>
                  <a:pt x="275" y="193"/>
                </a:cubicBezTo>
                <a:cubicBezTo>
                  <a:pt x="273" y="193"/>
                  <a:pt x="270" y="194"/>
                  <a:pt x="266" y="195"/>
                </a:cubicBezTo>
                <a:cubicBezTo>
                  <a:pt x="262" y="196"/>
                  <a:pt x="259" y="197"/>
                  <a:pt x="258" y="197"/>
                </a:cubicBezTo>
                <a:cubicBezTo>
                  <a:pt x="254" y="189"/>
                  <a:pt x="238" y="163"/>
                  <a:pt x="211" y="121"/>
                </a:cubicBezTo>
                <a:cubicBezTo>
                  <a:pt x="266" y="87"/>
                  <a:pt x="266" y="87"/>
                  <a:pt x="266" y="87"/>
                </a:cubicBezTo>
                <a:lnTo>
                  <a:pt x="270" y="85"/>
                </a:lnTo>
                <a:close/>
                <a:moveTo>
                  <a:pt x="245" y="45"/>
                </a:moveTo>
                <a:cubicBezTo>
                  <a:pt x="269" y="30"/>
                  <a:pt x="269" y="30"/>
                  <a:pt x="269" y="30"/>
                </a:cubicBezTo>
                <a:cubicBezTo>
                  <a:pt x="231" y="96"/>
                  <a:pt x="231" y="96"/>
                  <a:pt x="231" y="96"/>
                </a:cubicBezTo>
                <a:cubicBezTo>
                  <a:pt x="157" y="92"/>
                  <a:pt x="157" y="92"/>
                  <a:pt x="157" y="92"/>
                </a:cubicBezTo>
                <a:cubicBezTo>
                  <a:pt x="184" y="77"/>
                  <a:pt x="184" y="77"/>
                  <a:pt x="184" y="77"/>
                </a:cubicBezTo>
                <a:cubicBezTo>
                  <a:pt x="180" y="67"/>
                  <a:pt x="175" y="57"/>
                  <a:pt x="171" y="48"/>
                </a:cubicBezTo>
                <a:cubicBezTo>
                  <a:pt x="166" y="39"/>
                  <a:pt x="161" y="32"/>
                  <a:pt x="157" y="26"/>
                </a:cubicBezTo>
                <a:cubicBezTo>
                  <a:pt x="153" y="21"/>
                  <a:pt x="150" y="16"/>
                  <a:pt x="146" y="12"/>
                </a:cubicBezTo>
                <a:cubicBezTo>
                  <a:pt x="143" y="8"/>
                  <a:pt x="140" y="6"/>
                  <a:pt x="138" y="4"/>
                </a:cubicBezTo>
                <a:cubicBezTo>
                  <a:pt x="135" y="2"/>
                  <a:pt x="135" y="2"/>
                  <a:pt x="135" y="2"/>
                </a:cubicBezTo>
                <a:cubicBezTo>
                  <a:pt x="206" y="2"/>
                  <a:pt x="206" y="2"/>
                  <a:pt x="206" y="2"/>
                </a:cubicBezTo>
                <a:cubicBezTo>
                  <a:pt x="210" y="2"/>
                  <a:pt x="213" y="2"/>
                  <a:pt x="216" y="4"/>
                </a:cubicBezTo>
                <a:cubicBezTo>
                  <a:pt x="219" y="6"/>
                  <a:pt x="222" y="7"/>
                  <a:pt x="223" y="9"/>
                </a:cubicBezTo>
                <a:cubicBezTo>
                  <a:pt x="225" y="12"/>
                  <a:pt x="225" y="12"/>
                  <a:pt x="225" y="12"/>
                </a:cubicBezTo>
                <a:cubicBezTo>
                  <a:pt x="229" y="19"/>
                  <a:pt x="236" y="30"/>
                  <a:pt x="245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" name="Freeform 40"/>
          <p:cNvSpPr>
            <a:spLocks noEditPoints="1"/>
          </p:cNvSpPr>
          <p:nvPr/>
        </p:nvSpPr>
        <p:spPr bwMode="auto">
          <a:xfrm>
            <a:off x="6350001" y="2846250"/>
            <a:ext cx="406400" cy="341313"/>
          </a:xfrm>
          <a:custGeom>
            <a:avLst/>
            <a:gdLst>
              <a:gd name="T0" fmla="*/ 249 w 375"/>
              <a:gd name="T1" fmla="*/ 256 h 315"/>
              <a:gd name="T2" fmla="*/ 188 w 375"/>
              <a:gd name="T3" fmla="*/ 275 h 315"/>
              <a:gd name="T4" fmla="*/ 125 w 375"/>
              <a:gd name="T5" fmla="*/ 251 h 315"/>
              <a:gd name="T6" fmla="*/ 132 w 375"/>
              <a:gd name="T7" fmla="*/ 244 h 315"/>
              <a:gd name="T8" fmla="*/ 160 w 375"/>
              <a:gd name="T9" fmla="*/ 258 h 315"/>
              <a:gd name="T10" fmla="*/ 216 w 375"/>
              <a:gd name="T11" fmla="*/ 258 h 315"/>
              <a:gd name="T12" fmla="*/ 243 w 375"/>
              <a:gd name="T13" fmla="*/ 244 h 315"/>
              <a:gd name="T14" fmla="*/ 251 w 375"/>
              <a:gd name="T15" fmla="*/ 251 h 315"/>
              <a:gd name="T16" fmla="*/ 150 w 375"/>
              <a:gd name="T17" fmla="*/ 201 h 315"/>
              <a:gd name="T18" fmla="*/ 113 w 375"/>
              <a:gd name="T19" fmla="*/ 201 h 315"/>
              <a:gd name="T20" fmla="*/ 113 w 375"/>
              <a:gd name="T21" fmla="*/ 164 h 315"/>
              <a:gd name="T22" fmla="*/ 150 w 375"/>
              <a:gd name="T23" fmla="*/ 164 h 315"/>
              <a:gd name="T24" fmla="*/ 270 w 375"/>
              <a:gd name="T25" fmla="*/ 183 h 315"/>
              <a:gd name="T26" fmla="*/ 245 w 375"/>
              <a:gd name="T27" fmla="*/ 208 h 315"/>
              <a:gd name="T28" fmla="*/ 218 w 375"/>
              <a:gd name="T29" fmla="*/ 183 h 315"/>
              <a:gd name="T30" fmla="*/ 245 w 375"/>
              <a:gd name="T31" fmla="*/ 156 h 315"/>
              <a:gd name="T32" fmla="*/ 270 w 375"/>
              <a:gd name="T33" fmla="*/ 183 h 315"/>
              <a:gd name="T34" fmla="*/ 43 w 375"/>
              <a:gd name="T35" fmla="*/ 126 h 315"/>
              <a:gd name="T36" fmla="*/ 15 w 375"/>
              <a:gd name="T37" fmla="*/ 154 h 315"/>
              <a:gd name="T38" fmla="*/ 59 w 375"/>
              <a:gd name="T39" fmla="*/ 131 h 315"/>
              <a:gd name="T40" fmla="*/ 297 w 375"/>
              <a:gd name="T41" fmla="*/ 135 h 315"/>
              <a:gd name="T42" fmla="*/ 187 w 375"/>
              <a:gd name="T43" fmla="*/ 106 h 315"/>
              <a:gd name="T44" fmla="*/ 78 w 375"/>
              <a:gd name="T45" fmla="*/ 135 h 315"/>
              <a:gd name="T46" fmla="*/ 78 w 375"/>
              <a:gd name="T47" fmla="*/ 271 h 315"/>
              <a:gd name="T48" fmla="*/ 187 w 375"/>
              <a:gd name="T49" fmla="*/ 300 h 315"/>
              <a:gd name="T50" fmla="*/ 297 w 375"/>
              <a:gd name="T51" fmla="*/ 271 h 315"/>
              <a:gd name="T52" fmla="*/ 361 w 375"/>
              <a:gd name="T53" fmla="*/ 154 h 315"/>
              <a:gd name="T54" fmla="*/ 333 w 375"/>
              <a:gd name="T55" fmla="*/ 126 h 315"/>
              <a:gd name="T56" fmla="*/ 350 w 375"/>
              <a:gd name="T57" fmla="*/ 176 h 315"/>
              <a:gd name="T58" fmla="*/ 336 w 375"/>
              <a:gd name="T59" fmla="*/ 36 h 315"/>
              <a:gd name="T60" fmla="*/ 315 w 375"/>
              <a:gd name="T61" fmla="*/ 15 h 315"/>
              <a:gd name="T62" fmla="*/ 294 w 375"/>
              <a:gd name="T63" fmla="*/ 36 h 315"/>
              <a:gd name="T64" fmla="*/ 315 w 375"/>
              <a:gd name="T65" fmla="*/ 56 h 315"/>
              <a:gd name="T66" fmla="*/ 336 w 375"/>
              <a:gd name="T67" fmla="*/ 36 h 315"/>
              <a:gd name="T68" fmla="*/ 370 w 375"/>
              <a:gd name="T69" fmla="*/ 176 h 315"/>
              <a:gd name="T70" fmla="*/ 355 w 375"/>
              <a:gd name="T71" fmla="*/ 203 h 315"/>
              <a:gd name="T72" fmla="*/ 305 w 375"/>
              <a:gd name="T73" fmla="*/ 283 h 315"/>
              <a:gd name="T74" fmla="*/ 187 w 375"/>
              <a:gd name="T75" fmla="*/ 315 h 315"/>
              <a:gd name="T76" fmla="*/ 70 w 375"/>
              <a:gd name="T77" fmla="*/ 283 h 315"/>
              <a:gd name="T78" fmla="*/ 19 w 375"/>
              <a:gd name="T79" fmla="*/ 203 h 315"/>
              <a:gd name="T80" fmla="*/ 6 w 375"/>
              <a:gd name="T81" fmla="*/ 175 h 315"/>
              <a:gd name="T82" fmla="*/ 13 w 375"/>
              <a:gd name="T83" fmla="*/ 124 h 315"/>
              <a:gd name="T84" fmla="*/ 71 w 375"/>
              <a:gd name="T85" fmla="*/ 122 h 315"/>
              <a:gd name="T86" fmla="*/ 208 w 375"/>
              <a:gd name="T87" fmla="*/ 11 h 315"/>
              <a:gd name="T88" fmla="*/ 283 w 375"/>
              <a:gd name="T89" fmla="*/ 22 h 315"/>
              <a:gd name="T90" fmla="*/ 315 w 375"/>
              <a:gd name="T91" fmla="*/ 0 h 315"/>
              <a:gd name="T92" fmla="*/ 350 w 375"/>
              <a:gd name="T93" fmla="*/ 36 h 315"/>
              <a:gd name="T94" fmla="*/ 315 w 375"/>
              <a:gd name="T95" fmla="*/ 71 h 315"/>
              <a:gd name="T96" fmla="*/ 280 w 375"/>
              <a:gd name="T97" fmla="*/ 36 h 315"/>
              <a:gd name="T98" fmla="*/ 198 w 375"/>
              <a:gd name="T99" fmla="*/ 91 h 315"/>
              <a:gd name="T100" fmla="*/ 333 w 375"/>
              <a:gd name="T101" fmla="*/ 111 h 315"/>
              <a:gd name="T102" fmla="*/ 375 w 375"/>
              <a:gd name="T103" fmla="*/ 154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75" h="315">
                <a:moveTo>
                  <a:pt x="251" y="251"/>
                </a:moveTo>
                <a:cubicBezTo>
                  <a:pt x="251" y="253"/>
                  <a:pt x="250" y="255"/>
                  <a:pt x="249" y="256"/>
                </a:cubicBezTo>
                <a:cubicBezTo>
                  <a:pt x="242" y="263"/>
                  <a:pt x="234" y="268"/>
                  <a:pt x="223" y="271"/>
                </a:cubicBezTo>
                <a:cubicBezTo>
                  <a:pt x="211" y="274"/>
                  <a:pt x="200" y="275"/>
                  <a:pt x="188" y="275"/>
                </a:cubicBezTo>
                <a:cubicBezTo>
                  <a:pt x="159" y="275"/>
                  <a:pt x="138" y="269"/>
                  <a:pt x="127" y="256"/>
                </a:cubicBezTo>
                <a:cubicBezTo>
                  <a:pt x="126" y="255"/>
                  <a:pt x="125" y="253"/>
                  <a:pt x="125" y="251"/>
                </a:cubicBezTo>
                <a:cubicBezTo>
                  <a:pt x="125" y="249"/>
                  <a:pt x="126" y="248"/>
                  <a:pt x="127" y="246"/>
                </a:cubicBezTo>
                <a:cubicBezTo>
                  <a:pt x="129" y="245"/>
                  <a:pt x="130" y="244"/>
                  <a:pt x="132" y="244"/>
                </a:cubicBezTo>
                <a:cubicBezTo>
                  <a:pt x="134" y="244"/>
                  <a:pt x="136" y="245"/>
                  <a:pt x="138" y="246"/>
                </a:cubicBezTo>
                <a:cubicBezTo>
                  <a:pt x="145" y="252"/>
                  <a:pt x="152" y="256"/>
                  <a:pt x="160" y="258"/>
                </a:cubicBezTo>
                <a:cubicBezTo>
                  <a:pt x="168" y="260"/>
                  <a:pt x="177" y="261"/>
                  <a:pt x="188" y="261"/>
                </a:cubicBezTo>
                <a:cubicBezTo>
                  <a:pt x="199" y="261"/>
                  <a:pt x="208" y="260"/>
                  <a:pt x="216" y="258"/>
                </a:cubicBezTo>
                <a:cubicBezTo>
                  <a:pt x="224" y="256"/>
                  <a:pt x="231" y="252"/>
                  <a:pt x="238" y="246"/>
                </a:cubicBezTo>
                <a:cubicBezTo>
                  <a:pt x="240" y="245"/>
                  <a:pt x="242" y="244"/>
                  <a:pt x="243" y="244"/>
                </a:cubicBezTo>
                <a:cubicBezTo>
                  <a:pt x="245" y="244"/>
                  <a:pt x="247" y="245"/>
                  <a:pt x="249" y="246"/>
                </a:cubicBezTo>
                <a:cubicBezTo>
                  <a:pt x="250" y="248"/>
                  <a:pt x="251" y="249"/>
                  <a:pt x="251" y="251"/>
                </a:cubicBezTo>
                <a:close/>
                <a:moveTo>
                  <a:pt x="157" y="183"/>
                </a:moveTo>
                <a:cubicBezTo>
                  <a:pt x="157" y="190"/>
                  <a:pt x="155" y="196"/>
                  <a:pt x="150" y="201"/>
                </a:cubicBezTo>
                <a:cubicBezTo>
                  <a:pt x="145" y="206"/>
                  <a:pt x="139" y="208"/>
                  <a:pt x="132" y="208"/>
                </a:cubicBezTo>
                <a:cubicBezTo>
                  <a:pt x="125" y="208"/>
                  <a:pt x="118" y="206"/>
                  <a:pt x="113" y="201"/>
                </a:cubicBezTo>
                <a:cubicBezTo>
                  <a:pt x="108" y="196"/>
                  <a:pt x="105" y="190"/>
                  <a:pt x="105" y="183"/>
                </a:cubicBezTo>
                <a:cubicBezTo>
                  <a:pt x="105" y="175"/>
                  <a:pt x="108" y="169"/>
                  <a:pt x="113" y="164"/>
                </a:cubicBezTo>
                <a:cubicBezTo>
                  <a:pt x="118" y="159"/>
                  <a:pt x="124" y="156"/>
                  <a:pt x="132" y="156"/>
                </a:cubicBezTo>
                <a:cubicBezTo>
                  <a:pt x="139" y="156"/>
                  <a:pt x="145" y="159"/>
                  <a:pt x="150" y="164"/>
                </a:cubicBezTo>
                <a:cubicBezTo>
                  <a:pt x="155" y="169"/>
                  <a:pt x="157" y="175"/>
                  <a:pt x="157" y="183"/>
                </a:cubicBezTo>
                <a:close/>
                <a:moveTo>
                  <a:pt x="270" y="183"/>
                </a:moveTo>
                <a:cubicBezTo>
                  <a:pt x="270" y="190"/>
                  <a:pt x="268" y="196"/>
                  <a:pt x="263" y="201"/>
                </a:cubicBezTo>
                <a:cubicBezTo>
                  <a:pt x="258" y="206"/>
                  <a:pt x="252" y="208"/>
                  <a:pt x="245" y="208"/>
                </a:cubicBezTo>
                <a:cubicBezTo>
                  <a:pt x="238" y="208"/>
                  <a:pt x="232" y="206"/>
                  <a:pt x="226" y="201"/>
                </a:cubicBezTo>
                <a:cubicBezTo>
                  <a:pt x="221" y="196"/>
                  <a:pt x="218" y="190"/>
                  <a:pt x="218" y="183"/>
                </a:cubicBezTo>
                <a:cubicBezTo>
                  <a:pt x="218" y="175"/>
                  <a:pt x="221" y="169"/>
                  <a:pt x="226" y="164"/>
                </a:cubicBezTo>
                <a:cubicBezTo>
                  <a:pt x="231" y="159"/>
                  <a:pt x="238" y="156"/>
                  <a:pt x="245" y="156"/>
                </a:cubicBezTo>
                <a:cubicBezTo>
                  <a:pt x="252" y="156"/>
                  <a:pt x="258" y="159"/>
                  <a:pt x="263" y="164"/>
                </a:cubicBezTo>
                <a:cubicBezTo>
                  <a:pt x="268" y="169"/>
                  <a:pt x="270" y="175"/>
                  <a:pt x="270" y="183"/>
                </a:cubicBezTo>
                <a:close/>
                <a:moveTo>
                  <a:pt x="59" y="131"/>
                </a:moveTo>
                <a:cubicBezTo>
                  <a:pt x="54" y="128"/>
                  <a:pt x="49" y="126"/>
                  <a:pt x="43" y="126"/>
                </a:cubicBezTo>
                <a:cubicBezTo>
                  <a:pt x="35" y="126"/>
                  <a:pt x="29" y="129"/>
                  <a:pt x="23" y="134"/>
                </a:cubicBezTo>
                <a:cubicBezTo>
                  <a:pt x="18" y="140"/>
                  <a:pt x="15" y="146"/>
                  <a:pt x="15" y="154"/>
                </a:cubicBezTo>
                <a:cubicBezTo>
                  <a:pt x="15" y="163"/>
                  <a:pt x="18" y="170"/>
                  <a:pt x="24" y="175"/>
                </a:cubicBezTo>
                <a:cubicBezTo>
                  <a:pt x="31" y="159"/>
                  <a:pt x="42" y="144"/>
                  <a:pt x="59" y="131"/>
                </a:cubicBezTo>
                <a:close/>
                <a:moveTo>
                  <a:pt x="340" y="203"/>
                </a:moveTo>
                <a:cubicBezTo>
                  <a:pt x="340" y="177"/>
                  <a:pt x="326" y="154"/>
                  <a:pt x="297" y="135"/>
                </a:cubicBezTo>
                <a:cubicBezTo>
                  <a:pt x="282" y="125"/>
                  <a:pt x="265" y="118"/>
                  <a:pt x="245" y="113"/>
                </a:cubicBezTo>
                <a:cubicBezTo>
                  <a:pt x="226" y="108"/>
                  <a:pt x="207" y="106"/>
                  <a:pt x="187" y="106"/>
                </a:cubicBezTo>
                <a:cubicBezTo>
                  <a:pt x="168" y="106"/>
                  <a:pt x="148" y="108"/>
                  <a:pt x="129" y="113"/>
                </a:cubicBezTo>
                <a:cubicBezTo>
                  <a:pt x="110" y="118"/>
                  <a:pt x="93" y="125"/>
                  <a:pt x="78" y="135"/>
                </a:cubicBezTo>
                <a:cubicBezTo>
                  <a:pt x="49" y="154"/>
                  <a:pt x="34" y="177"/>
                  <a:pt x="34" y="203"/>
                </a:cubicBezTo>
                <a:cubicBezTo>
                  <a:pt x="34" y="229"/>
                  <a:pt x="49" y="252"/>
                  <a:pt x="78" y="271"/>
                </a:cubicBezTo>
                <a:cubicBezTo>
                  <a:pt x="93" y="281"/>
                  <a:pt x="110" y="288"/>
                  <a:pt x="129" y="293"/>
                </a:cubicBezTo>
                <a:cubicBezTo>
                  <a:pt x="148" y="298"/>
                  <a:pt x="168" y="300"/>
                  <a:pt x="187" y="300"/>
                </a:cubicBezTo>
                <a:cubicBezTo>
                  <a:pt x="207" y="300"/>
                  <a:pt x="226" y="298"/>
                  <a:pt x="245" y="293"/>
                </a:cubicBezTo>
                <a:cubicBezTo>
                  <a:pt x="265" y="288"/>
                  <a:pt x="282" y="281"/>
                  <a:pt x="297" y="271"/>
                </a:cubicBezTo>
                <a:cubicBezTo>
                  <a:pt x="326" y="252"/>
                  <a:pt x="340" y="229"/>
                  <a:pt x="340" y="203"/>
                </a:cubicBezTo>
                <a:close/>
                <a:moveTo>
                  <a:pt x="361" y="154"/>
                </a:moveTo>
                <a:cubicBezTo>
                  <a:pt x="361" y="146"/>
                  <a:pt x="358" y="140"/>
                  <a:pt x="353" y="134"/>
                </a:cubicBezTo>
                <a:cubicBezTo>
                  <a:pt x="347" y="129"/>
                  <a:pt x="341" y="126"/>
                  <a:pt x="333" y="126"/>
                </a:cubicBezTo>
                <a:cubicBezTo>
                  <a:pt x="327" y="126"/>
                  <a:pt x="321" y="128"/>
                  <a:pt x="316" y="131"/>
                </a:cubicBezTo>
                <a:cubicBezTo>
                  <a:pt x="333" y="145"/>
                  <a:pt x="344" y="160"/>
                  <a:pt x="350" y="176"/>
                </a:cubicBezTo>
                <a:cubicBezTo>
                  <a:pt x="357" y="171"/>
                  <a:pt x="361" y="163"/>
                  <a:pt x="361" y="154"/>
                </a:cubicBezTo>
                <a:close/>
                <a:moveTo>
                  <a:pt x="336" y="36"/>
                </a:moveTo>
                <a:cubicBezTo>
                  <a:pt x="336" y="30"/>
                  <a:pt x="334" y="25"/>
                  <a:pt x="330" y="21"/>
                </a:cubicBezTo>
                <a:cubicBezTo>
                  <a:pt x="326" y="17"/>
                  <a:pt x="321" y="15"/>
                  <a:pt x="315" y="15"/>
                </a:cubicBezTo>
                <a:cubicBezTo>
                  <a:pt x="309" y="15"/>
                  <a:pt x="304" y="17"/>
                  <a:pt x="300" y="21"/>
                </a:cubicBezTo>
                <a:cubicBezTo>
                  <a:pt x="296" y="25"/>
                  <a:pt x="294" y="30"/>
                  <a:pt x="294" y="36"/>
                </a:cubicBezTo>
                <a:cubicBezTo>
                  <a:pt x="294" y="41"/>
                  <a:pt x="296" y="46"/>
                  <a:pt x="300" y="50"/>
                </a:cubicBezTo>
                <a:cubicBezTo>
                  <a:pt x="304" y="54"/>
                  <a:pt x="309" y="56"/>
                  <a:pt x="315" y="56"/>
                </a:cubicBezTo>
                <a:cubicBezTo>
                  <a:pt x="321" y="56"/>
                  <a:pt x="326" y="54"/>
                  <a:pt x="330" y="50"/>
                </a:cubicBezTo>
                <a:cubicBezTo>
                  <a:pt x="334" y="46"/>
                  <a:pt x="336" y="41"/>
                  <a:pt x="336" y="36"/>
                </a:cubicBezTo>
                <a:close/>
                <a:moveTo>
                  <a:pt x="375" y="154"/>
                </a:moveTo>
                <a:cubicBezTo>
                  <a:pt x="375" y="162"/>
                  <a:pt x="374" y="169"/>
                  <a:pt x="370" y="176"/>
                </a:cubicBezTo>
                <a:cubicBezTo>
                  <a:pt x="366" y="182"/>
                  <a:pt x="361" y="188"/>
                  <a:pt x="354" y="191"/>
                </a:cubicBezTo>
                <a:cubicBezTo>
                  <a:pt x="355" y="195"/>
                  <a:pt x="355" y="199"/>
                  <a:pt x="355" y="203"/>
                </a:cubicBezTo>
                <a:cubicBezTo>
                  <a:pt x="355" y="219"/>
                  <a:pt x="350" y="234"/>
                  <a:pt x="341" y="248"/>
                </a:cubicBezTo>
                <a:cubicBezTo>
                  <a:pt x="332" y="261"/>
                  <a:pt x="320" y="273"/>
                  <a:pt x="305" y="283"/>
                </a:cubicBezTo>
                <a:cubicBezTo>
                  <a:pt x="288" y="294"/>
                  <a:pt x="270" y="302"/>
                  <a:pt x="249" y="307"/>
                </a:cubicBezTo>
                <a:cubicBezTo>
                  <a:pt x="229" y="312"/>
                  <a:pt x="208" y="315"/>
                  <a:pt x="187" y="315"/>
                </a:cubicBezTo>
                <a:cubicBezTo>
                  <a:pt x="166" y="315"/>
                  <a:pt x="145" y="312"/>
                  <a:pt x="125" y="307"/>
                </a:cubicBezTo>
                <a:cubicBezTo>
                  <a:pt x="105" y="302"/>
                  <a:pt x="86" y="294"/>
                  <a:pt x="70" y="283"/>
                </a:cubicBezTo>
                <a:cubicBezTo>
                  <a:pt x="55" y="273"/>
                  <a:pt x="42" y="261"/>
                  <a:pt x="33" y="248"/>
                </a:cubicBezTo>
                <a:cubicBezTo>
                  <a:pt x="24" y="234"/>
                  <a:pt x="19" y="219"/>
                  <a:pt x="19" y="203"/>
                </a:cubicBezTo>
                <a:cubicBezTo>
                  <a:pt x="19" y="199"/>
                  <a:pt x="20" y="195"/>
                  <a:pt x="20" y="190"/>
                </a:cubicBezTo>
                <a:cubicBezTo>
                  <a:pt x="14" y="187"/>
                  <a:pt x="9" y="181"/>
                  <a:pt x="6" y="175"/>
                </a:cubicBezTo>
                <a:cubicBezTo>
                  <a:pt x="2" y="168"/>
                  <a:pt x="0" y="162"/>
                  <a:pt x="0" y="154"/>
                </a:cubicBezTo>
                <a:cubicBezTo>
                  <a:pt x="0" y="142"/>
                  <a:pt x="5" y="132"/>
                  <a:pt x="13" y="124"/>
                </a:cubicBezTo>
                <a:cubicBezTo>
                  <a:pt x="21" y="116"/>
                  <a:pt x="31" y="111"/>
                  <a:pt x="43" y="111"/>
                </a:cubicBezTo>
                <a:cubicBezTo>
                  <a:pt x="54" y="111"/>
                  <a:pt x="63" y="115"/>
                  <a:pt x="71" y="122"/>
                </a:cubicBezTo>
                <a:cubicBezTo>
                  <a:pt x="102" y="102"/>
                  <a:pt x="139" y="92"/>
                  <a:pt x="183" y="91"/>
                </a:cubicBezTo>
                <a:cubicBezTo>
                  <a:pt x="208" y="11"/>
                  <a:pt x="208" y="11"/>
                  <a:pt x="208" y="11"/>
                </a:cubicBezTo>
                <a:cubicBezTo>
                  <a:pt x="209" y="7"/>
                  <a:pt x="212" y="6"/>
                  <a:pt x="215" y="6"/>
                </a:cubicBezTo>
                <a:cubicBezTo>
                  <a:pt x="218" y="6"/>
                  <a:pt x="241" y="11"/>
                  <a:pt x="283" y="22"/>
                </a:cubicBezTo>
                <a:cubicBezTo>
                  <a:pt x="286" y="15"/>
                  <a:pt x="290" y="10"/>
                  <a:pt x="296" y="6"/>
                </a:cubicBezTo>
                <a:cubicBezTo>
                  <a:pt x="302" y="2"/>
                  <a:pt x="308" y="0"/>
                  <a:pt x="315" y="0"/>
                </a:cubicBezTo>
                <a:cubicBezTo>
                  <a:pt x="325" y="0"/>
                  <a:pt x="333" y="4"/>
                  <a:pt x="340" y="11"/>
                </a:cubicBezTo>
                <a:cubicBezTo>
                  <a:pt x="347" y="18"/>
                  <a:pt x="350" y="26"/>
                  <a:pt x="350" y="36"/>
                </a:cubicBezTo>
                <a:cubicBezTo>
                  <a:pt x="350" y="45"/>
                  <a:pt x="347" y="54"/>
                  <a:pt x="340" y="60"/>
                </a:cubicBezTo>
                <a:cubicBezTo>
                  <a:pt x="333" y="67"/>
                  <a:pt x="325" y="71"/>
                  <a:pt x="315" y="71"/>
                </a:cubicBezTo>
                <a:cubicBezTo>
                  <a:pt x="305" y="71"/>
                  <a:pt x="297" y="67"/>
                  <a:pt x="290" y="60"/>
                </a:cubicBezTo>
                <a:cubicBezTo>
                  <a:pt x="283" y="54"/>
                  <a:pt x="280" y="45"/>
                  <a:pt x="280" y="36"/>
                </a:cubicBezTo>
                <a:cubicBezTo>
                  <a:pt x="220" y="22"/>
                  <a:pt x="220" y="22"/>
                  <a:pt x="220" y="22"/>
                </a:cubicBezTo>
                <a:cubicBezTo>
                  <a:pt x="198" y="91"/>
                  <a:pt x="198" y="91"/>
                  <a:pt x="198" y="91"/>
                </a:cubicBezTo>
                <a:cubicBezTo>
                  <a:pt x="239" y="93"/>
                  <a:pt x="274" y="103"/>
                  <a:pt x="304" y="123"/>
                </a:cubicBezTo>
                <a:cubicBezTo>
                  <a:pt x="312" y="115"/>
                  <a:pt x="322" y="111"/>
                  <a:pt x="333" y="111"/>
                </a:cubicBezTo>
                <a:cubicBezTo>
                  <a:pt x="345" y="111"/>
                  <a:pt x="355" y="116"/>
                  <a:pt x="363" y="124"/>
                </a:cubicBezTo>
                <a:cubicBezTo>
                  <a:pt x="371" y="132"/>
                  <a:pt x="375" y="142"/>
                  <a:pt x="375" y="1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" name="Freeform 41"/>
          <p:cNvSpPr>
            <a:spLocks noEditPoints="1"/>
          </p:cNvSpPr>
          <p:nvPr/>
        </p:nvSpPr>
        <p:spPr bwMode="auto">
          <a:xfrm>
            <a:off x="6838951" y="2871650"/>
            <a:ext cx="292100" cy="292100"/>
          </a:xfrm>
          <a:custGeom>
            <a:avLst/>
            <a:gdLst>
              <a:gd name="T0" fmla="*/ 170 w 270"/>
              <a:gd name="T1" fmla="*/ 177 h 270"/>
              <a:gd name="T2" fmla="*/ 174 w 270"/>
              <a:gd name="T3" fmla="*/ 181 h 270"/>
              <a:gd name="T4" fmla="*/ 137 w 270"/>
              <a:gd name="T5" fmla="*/ 196 h 270"/>
              <a:gd name="T6" fmla="*/ 100 w 270"/>
              <a:gd name="T7" fmla="*/ 184 h 270"/>
              <a:gd name="T8" fmla="*/ 100 w 270"/>
              <a:gd name="T9" fmla="*/ 178 h 270"/>
              <a:gd name="T10" fmla="*/ 106 w 270"/>
              <a:gd name="T11" fmla="*/ 178 h 270"/>
              <a:gd name="T12" fmla="*/ 137 w 270"/>
              <a:gd name="T13" fmla="*/ 187 h 270"/>
              <a:gd name="T14" fmla="*/ 118 w 270"/>
              <a:gd name="T15" fmla="*/ 139 h 270"/>
              <a:gd name="T16" fmla="*/ 102 w 270"/>
              <a:gd name="T17" fmla="*/ 155 h 270"/>
              <a:gd name="T18" fmla="*/ 87 w 270"/>
              <a:gd name="T19" fmla="*/ 139 h 270"/>
              <a:gd name="T20" fmla="*/ 102 w 270"/>
              <a:gd name="T21" fmla="*/ 124 h 270"/>
              <a:gd name="T22" fmla="*/ 118 w 270"/>
              <a:gd name="T23" fmla="*/ 139 h 270"/>
              <a:gd name="T24" fmla="*/ 205 w 270"/>
              <a:gd name="T25" fmla="*/ 59 h 270"/>
              <a:gd name="T26" fmla="*/ 205 w 270"/>
              <a:gd name="T27" fmla="*/ 41 h 270"/>
              <a:gd name="T28" fmla="*/ 222 w 270"/>
              <a:gd name="T29" fmla="*/ 41 h 270"/>
              <a:gd name="T30" fmla="*/ 222 w 270"/>
              <a:gd name="T31" fmla="*/ 59 h 270"/>
              <a:gd name="T32" fmla="*/ 214 w 270"/>
              <a:gd name="T33" fmla="*/ 0 h 270"/>
              <a:gd name="T34" fmla="*/ 270 w 270"/>
              <a:gd name="T35" fmla="*/ 56 h 270"/>
              <a:gd name="T36" fmla="*/ 253 w 270"/>
              <a:gd name="T37" fmla="*/ 253 h 270"/>
              <a:gd name="T38" fmla="*/ 56 w 270"/>
              <a:gd name="T39" fmla="*/ 270 h 270"/>
              <a:gd name="T40" fmla="*/ 0 w 270"/>
              <a:gd name="T41" fmla="*/ 213 h 270"/>
              <a:gd name="T42" fmla="*/ 17 w 270"/>
              <a:gd name="T43" fmla="*/ 16 h 270"/>
              <a:gd name="T44" fmla="*/ 214 w 270"/>
              <a:gd name="T45" fmla="*/ 0 h 270"/>
              <a:gd name="T46" fmla="*/ 242 w 270"/>
              <a:gd name="T47" fmla="*/ 134 h 270"/>
              <a:gd name="T48" fmla="*/ 240 w 270"/>
              <a:gd name="T49" fmla="*/ 107 h 270"/>
              <a:gd name="T50" fmla="*/ 207 w 270"/>
              <a:gd name="T51" fmla="*/ 109 h 270"/>
              <a:gd name="T52" fmla="*/ 156 w 270"/>
              <a:gd name="T53" fmla="*/ 42 h 270"/>
              <a:gd name="T54" fmla="*/ 199 w 270"/>
              <a:gd name="T55" fmla="*/ 65 h 270"/>
              <a:gd name="T56" fmla="*/ 228 w 270"/>
              <a:gd name="T57" fmla="*/ 65 h 270"/>
              <a:gd name="T58" fmla="*/ 228 w 270"/>
              <a:gd name="T59" fmla="*/ 35 h 270"/>
              <a:gd name="T60" fmla="*/ 202 w 270"/>
              <a:gd name="T61" fmla="*/ 33 h 270"/>
              <a:gd name="T62" fmla="*/ 154 w 270"/>
              <a:gd name="T63" fmla="*/ 32 h 270"/>
              <a:gd name="T64" fmla="*/ 149 w 270"/>
              <a:gd name="T65" fmla="*/ 35 h 270"/>
              <a:gd name="T66" fmla="*/ 65 w 270"/>
              <a:gd name="T67" fmla="*/ 108 h 270"/>
              <a:gd name="T68" fmla="*/ 34 w 270"/>
              <a:gd name="T69" fmla="*/ 107 h 270"/>
              <a:gd name="T70" fmla="*/ 31 w 270"/>
              <a:gd name="T71" fmla="*/ 134 h 270"/>
              <a:gd name="T72" fmla="*/ 39 w 270"/>
              <a:gd name="T73" fmla="*/ 152 h 270"/>
              <a:gd name="T74" fmla="*/ 87 w 270"/>
              <a:gd name="T75" fmla="*/ 207 h 270"/>
              <a:gd name="T76" fmla="*/ 185 w 270"/>
              <a:gd name="T77" fmla="*/ 207 h 270"/>
              <a:gd name="T78" fmla="*/ 233 w 270"/>
              <a:gd name="T79" fmla="*/ 152 h 270"/>
              <a:gd name="T80" fmla="*/ 171 w 270"/>
              <a:gd name="T81" fmla="*/ 124 h 270"/>
              <a:gd name="T82" fmla="*/ 186 w 270"/>
              <a:gd name="T83" fmla="*/ 139 h 270"/>
              <a:gd name="T84" fmla="*/ 171 w 270"/>
              <a:gd name="T85" fmla="*/ 155 h 270"/>
              <a:gd name="T86" fmla="*/ 155 w 270"/>
              <a:gd name="T87" fmla="*/ 139 h 270"/>
              <a:gd name="T88" fmla="*/ 171 w 270"/>
              <a:gd name="T89" fmla="*/ 124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70" h="270">
                <a:moveTo>
                  <a:pt x="167" y="178"/>
                </a:moveTo>
                <a:cubicBezTo>
                  <a:pt x="168" y="177"/>
                  <a:pt x="169" y="177"/>
                  <a:pt x="170" y="177"/>
                </a:cubicBezTo>
                <a:cubicBezTo>
                  <a:pt x="171" y="177"/>
                  <a:pt x="172" y="177"/>
                  <a:pt x="173" y="178"/>
                </a:cubicBezTo>
                <a:cubicBezTo>
                  <a:pt x="174" y="179"/>
                  <a:pt x="174" y="180"/>
                  <a:pt x="174" y="181"/>
                </a:cubicBezTo>
                <a:cubicBezTo>
                  <a:pt x="174" y="182"/>
                  <a:pt x="174" y="184"/>
                  <a:pt x="173" y="184"/>
                </a:cubicBezTo>
                <a:cubicBezTo>
                  <a:pt x="166" y="192"/>
                  <a:pt x="153" y="196"/>
                  <a:pt x="137" y="196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20" y="196"/>
                  <a:pt x="107" y="192"/>
                  <a:pt x="100" y="184"/>
                </a:cubicBezTo>
                <a:cubicBezTo>
                  <a:pt x="99" y="184"/>
                  <a:pt x="99" y="182"/>
                  <a:pt x="99" y="181"/>
                </a:cubicBezTo>
                <a:cubicBezTo>
                  <a:pt x="99" y="180"/>
                  <a:pt x="99" y="179"/>
                  <a:pt x="100" y="178"/>
                </a:cubicBezTo>
                <a:cubicBezTo>
                  <a:pt x="101" y="177"/>
                  <a:pt x="102" y="177"/>
                  <a:pt x="103" y="177"/>
                </a:cubicBezTo>
                <a:cubicBezTo>
                  <a:pt x="104" y="177"/>
                  <a:pt x="105" y="177"/>
                  <a:pt x="106" y="178"/>
                </a:cubicBezTo>
                <a:cubicBezTo>
                  <a:pt x="112" y="184"/>
                  <a:pt x="122" y="187"/>
                  <a:pt x="136" y="187"/>
                </a:cubicBezTo>
                <a:cubicBezTo>
                  <a:pt x="137" y="187"/>
                  <a:pt x="137" y="187"/>
                  <a:pt x="137" y="187"/>
                </a:cubicBezTo>
                <a:cubicBezTo>
                  <a:pt x="151" y="187"/>
                  <a:pt x="161" y="184"/>
                  <a:pt x="167" y="178"/>
                </a:cubicBezTo>
                <a:close/>
                <a:moveTo>
                  <a:pt x="118" y="139"/>
                </a:moveTo>
                <a:cubicBezTo>
                  <a:pt x="118" y="144"/>
                  <a:pt x="117" y="147"/>
                  <a:pt x="113" y="151"/>
                </a:cubicBezTo>
                <a:cubicBezTo>
                  <a:pt x="110" y="154"/>
                  <a:pt x="107" y="155"/>
                  <a:pt x="102" y="155"/>
                </a:cubicBezTo>
                <a:cubicBezTo>
                  <a:pt x="98" y="155"/>
                  <a:pt x="94" y="154"/>
                  <a:pt x="91" y="151"/>
                </a:cubicBezTo>
                <a:cubicBezTo>
                  <a:pt x="88" y="147"/>
                  <a:pt x="87" y="144"/>
                  <a:pt x="87" y="139"/>
                </a:cubicBezTo>
                <a:cubicBezTo>
                  <a:pt x="87" y="135"/>
                  <a:pt x="88" y="131"/>
                  <a:pt x="91" y="128"/>
                </a:cubicBezTo>
                <a:cubicBezTo>
                  <a:pt x="94" y="125"/>
                  <a:pt x="98" y="124"/>
                  <a:pt x="102" y="124"/>
                </a:cubicBezTo>
                <a:cubicBezTo>
                  <a:pt x="107" y="124"/>
                  <a:pt x="110" y="125"/>
                  <a:pt x="113" y="128"/>
                </a:cubicBezTo>
                <a:cubicBezTo>
                  <a:pt x="117" y="131"/>
                  <a:pt x="118" y="135"/>
                  <a:pt x="118" y="139"/>
                </a:cubicBezTo>
                <a:close/>
                <a:moveTo>
                  <a:pt x="213" y="63"/>
                </a:moveTo>
                <a:cubicBezTo>
                  <a:pt x="210" y="63"/>
                  <a:pt x="207" y="62"/>
                  <a:pt x="205" y="59"/>
                </a:cubicBezTo>
                <a:cubicBezTo>
                  <a:pt x="202" y="57"/>
                  <a:pt x="201" y="54"/>
                  <a:pt x="201" y="50"/>
                </a:cubicBezTo>
                <a:cubicBezTo>
                  <a:pt x="201" y="47"/>
                  <a:pt x="202" y="44"/>
                  <a:pt x="205" y="41"/>
                </a:cubicBezTo>
                <a:cubicBezTo>
                  <a:pt x="207" y="39"/>
                  <a:pt x="210" y="38"/>
                  <a:pt x="213" y="38"/>
                </a:cubicBezTo>
                <a:cubicBezTo>
                  <a:pt x="217" y="38"/>
                  <a:pt x="220" y="39"/>
                  <a:pt x="222" y="41"/>
                </a:cubicBezTo>
                <a:cubicBezTo>
                  <a:pt x="225" y="44"/>
                  <a:pt x="226" y="47"/>
                  <a:pt x="226" y="50"/>
                </a:cubicBezTo>
                <a:cubicBezTo>
                  <a:pt x="226" y="54"/>
                  <a:pt x="225" y="57"/>
                  <a:pt x="222" y="59"/>
                </a:cubicBezTo>
                <a:cubicBezTo>
                  <a:pt x="220" y="62"/>
                  <a:pt x="217" y="63"/>
                  <a:pt x="213" y="63"/>
                </a:cubicBezTo>
                <a:close/>
                <a:moveTo>
                  <a:pt x="214" y="0"/>
                </a:moveTo>
                <a:cubicBezTo>
                  <a:pt x="229" y="0"/>
                  <a:pt x="242" y="5"/>
                  <a:pt x="253" y="16"/>
                </a:cubicBezTo>
                <a:cubicBezTo>
                  <a:pt x="264" y="27"/>
                  <a:pt x="270" y="41"/>
                  <a:pt x="270" y="56"/>
                </a:cubicBezTo>
                <a:cubicBezTo>
                  <a:pt x="270" y="213"/>
                  <a:pt x="270" y="213"/>
                  <a:pt x="270" y="213"/>
                </a:cubicBezTo>
                <a:cubicBezTo>
                  <a:pt x="270" y="229"/>
                  <a:pt x="264" y="242"/>
                  <a:pt x="253" y="253"/>
                </a:cubicBezTo>
                <a:cubicBezTo>
                  <a:pt x="242" y="264"/>
                  <a:pt x="229" y="270"/>
                  <a:pt x="214" y="270"/>
                </a:cubicBezTo>
                <a:cubicBezTo>
                  <a:pt x="56" y="270"/>
                  <a:pt x="56" y="270"/>
                  <a:pt x="56" y="270"/>
                </a:cubicBezTo>
                <a:cubicBezTo>
                  <a:pt x="41" y="270"/>
                  <a:pt x="28" y="264"/>
                  <a:pt x="17" y="253"/>
                </a:cubicBezTo>
                <a:cubicBezTo>
                  <a:pt x="6" y="242"/>
                  <a:pt x="0" y="229"/>
                  <a:pt x="0" y="213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41"/>
                  <a:pt x="6" y="27"/>
                  <a:pt x="17" y="16"/>
                </a:cubicBezTo>
                <a:cubicBezTo>
                  <a:pt x="28" y="5"/>
                  <a:pt x="41" y="0"/>
                  <a:pt x="56" y="0"/>
                </a:cubicBezTo>
                <a:lnTo>
                  <a:pt x="214" y="0"/>
                </a:lnTo>
                <a:close/>
                <a:moveTo>
                  <a:pt x="232" y="142"/>
                </a:moveTo>
                <a:cubicBezTo>
                  <a:pt x="236" y="141"/>
                  <a:pt x="240" y="138"/>
                  <a:pt x="242" y="134"/>
                </a:cubicBezTo>
                <a:cubicBezTo>
                  <a:pt x="245" y="131"/>
                  <a:pt x="246" y="127"/>
                  <a:pt x="246" y="122"/>
                </a:cubicBezTo>
                <a:cubicBezTo>
                  <a:pt x="246" y="116"/>
                  <a:pt x="244" y="111"/>
                  <a:pt x="240" y="107"/>
                </a:cubicBezTo>
                <a:cubicBezTo>
                  <a:pt x="236" y="102"/>
                  <a:pt x="230" y="100"/>
                  <a:pt x="224" y="100"/>
                </a:cubicBezTo>
                <a:cubicBezTo>
                  <a:pt x="217" y="100"/>
                  <a:pt x="212" y="103"/>
                  <a:pt x="207" y="109"/>
                </a:cubicBezTo>
                <a:cubicBezTo>
                  <a:pt x="190" y="96"/>
                  <a:pt x="168" y="89"/>
                  <a:pt x="141" y="88"/>
                </a:cubicBezTo>
                <a:cubicBezTo>
                  <a:pt x="156" y="42"/>
                  <a:pt x="156" y="42"/>
                  <a:pt x="156" y="42"/>
                </a:cubicBezTo>
                <a:cubicBezTo>
                  <a:pt x="192" y="51"/>
                  <a:pt x="192" y="51"/>
                  <a:pt x="192" y="51"/>
                </a:cubicBezTo>
                <a:cubicBezTo>
                  <a:pt x="192" y="56"/>
                  <a:pt x="194" y="61"/>
                  <a:pt x="199" y="65"/>
                </a:cubicBezTo>
                <a:cubicBezTo>
                  <a:pt x="203" y="70"/>
                  <a:pt x="208" y="72"/>
                  <a:pt x="213" y="72"/>
                </a:cubicBezTo>
                <a:cubicBezTo>
                  <a:pt x="219" y="72"/>
                  <a:pt x="224" y="70"/>
                  <a:pt x="228" y="65"/>
                </a:cubicBezTo>
                <a:cubicBezTo>
                  <a:pt x="233" y="61"/>
                  <a:pt x="235" y="56"/>
                  <a:pt x="235" y="50"/>
                </a:cubicBezTo>
                <a:cubicBezTo>
                  <a:pt x="235" y="45"/>
                  <a:pt x="233" y="39"/>
                  <a:pt x="228" y="35"/>
                </a:cubicBezTo>
                <a:cubicBezTo>
                  <a:pt x="224" y="31"/>
                  <a:pt x="219" y="29"/>
                  <a:pt x="213" y="29"/>
                </a:cubicBezTo>
                <a:cubicBezTo>
                  <a:pt x="209" y="29"/>
                  <a:pt x="205" y="30"/>
                  <a:pt x="202" y="33"/>
                </a:cubicBezTo>
                <a:cubicBezTo>
                  <a:pt x="198" y="35"/>
                  <a:pt x="196" y="38"/>
                  <a:pt x="194" y="42"/>
                </a:cubicBezTo>
                <a:cubicBezTo>
                  <a:pt x="154" y="32"/>
                  <a:pt x="154" y="32"/>
                  <a:pt x="154" y="32"/>
                </a:cubicBezTo>
                <a:cubicBezTo>
                  <a:pt x="153" y="32"/>
                  <a:pt x="152" y="32"/>
                  <a:pt x="151" y="33"/>
                </a:cubicBezTo>
                <a:cubicBezTo>
                  <a:pt x="150" y="33"/>
                  <a:pt x="149" y="34"/>
                  <a:pt x="149" y="35"/>
                </a:cubicBezTo>
                <a:cubicBezTo>
                  <a:pt x="132" y="88"/>
                  <a:pt x="132" y="88"/>
                  <a:pt x="132" y="88"/>
                </a:cubicBezTo>
                <a:cubicBezTo>
                  <a:pt x="106" y="89"/>
                  <a:pt x="84" y="96"/>
                  <a:pt x="65" y="108"/>
                </a:cubicBezTo>
                <a:cubicBezTo>
                  <a:pt x="61" y="103"/>
                  <a:pt x="56" y="101"/>
                  <a:pt x="49" y="101"/>
                </a:cubicBezTo>
                <a:cubicBezTo>
                  <a:pt x="43" y="101"/>
                  <a:pt x="38" y="103"/>
                  <a:pt x="34" y="107"/>
                </a:cubicBezTo>
                <a:cubicBezTo>
                  <a:pt x="30" y="111"/>
                  <a:pt x="27" y="117"/>
                  <a:pt x="27" y="123"/>
                </a:cubicBezTo>
                <a:cubicBezTo>
                  <a:pt x="27" y="127"/>
                  <a:pt x="29" y="131"/>
                  <a:pt x="31" y="134"/>
                </a:cubicBezTo>
                <a:cubicBezTo>
                  <a:pt x="33" y="138"/>
                  <a:pt x="36" y="141"/>
                  <a:pt x="40" y="142"/>
                </a:cubicBezTo>
                <a:cubicBezTo>
                  <a:pt x="39" y="145"/>
                  <a:pt x="39" y="148"/>
                  <a:pt x="39" y="152"/>
                </a:cubicBezTo>
                <a:cubicBezTo>
                  <a:pt x="39" y="163"/>
                  <a:pt x="43" y="174"/>
                  <a:pt x="52" y="184"/>
                </a:cubicBezTo>
                <a:cubicBezTo>
                  <a:pt x="61" y="194"/>
                  <a:pt x="72" y="201"/>
                  <a:pt x="87" y="207"/>
                </a:cubicBezTo>
                <a:cubicBezTo>
                  <a:pt x="102" y="213"/>
                  <a:pt x="118" y="215"/>
                  <a:pt x="136" y="215"/>
                </a:cubicBezTo>
                <a:cubicBezTo>
                  <a:pt x="154" y="215"/>
                  <a:pt x="170" y="213"/>
                  <a:pt x="185" y="207"/>
                </a:cubicBezTo>
                <a:cubicBezTo>
                  <a:pt x="200" y="201"/>
                  <a:pt x="212" y="194"/>
                  <a:pt x="220" y="184"/>
                </a:cubicBezTo>
                <a:cubicBezTo>
                  <a:pt x="229" y="174"/>
                  <a:pt x="233" y="163"/>
                  <a:pt x="233" y="152"/>
                </a:cubicBezTo>
                <a:cubicBezTo>
                  <a:pt x="233" y="149"/>
                  <a:pt x="233" y="146"/>
                  <a:pt x="232" y="142"/>
                </a:cubicBezTo>
                <a:close/>
                <a:moveTo>
                  <a:pt x="171" y="124"/>
                </a:moveTo>
                <a:cubicBezTo>
                  <a:pt x="175" y="124"/>
                  <a:pt x="179" y="125"/>
                  <a:pt x="182" y="128"/>
                </a:cubicBezTo>
                <a:cubicBezTo>
                  <a:pt x="185" y="131"/>
                  <a:pt x="186" y="135"/>
                  <a:pt x="186" y="139"/>
                </a:cubicBezTo>
                <a:cubicBezTo>
                  <a:pt x="186" y="144"/>
                  <a:pt x="185" y="147"/>
                  <a:pt x="182" y="151"/>
                </a:cubicBezTo>
                <a:cubicBezTo>
                  <a:pt x="179" y="154"/>
                  <a:pt x="175" y="155"/>
                  <a:pt x="171" y="155"/>
                </a:cubicBezTo>
                <a:cubicBezTo>
                  <a:pt x="166" y="155"/>
                  <a:pt x="163" y="154"/>
                  <a:pt x="160" y="151"/>
                </a:cubicBezTo>
                <a:cubicBezTo>
                  <a:pt x="157" y="147"/>
                  <a:pt x="155" y="144"/>
                  <a:pt x="155" y="139"/>
                </a:cubicBezTo>
                <a:cubicBezTo>
                  <a:pt x="155" y="135"/>
                  <a:pt x="157" y="131"/>
                  <a:pt x="160" y="128"/>
                </a:cubicBezTo>
                <a:cubicBezTo>
                  <a:pt x="163" y="125"/>
                  <a:pt x="166" y="124"/>
                  <a:pt x="171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" name="Freeform 42"/>
          <p:cNvSpPr>
            <a:spLocks noEditPoints="1"/>
          </p:cNvSpPr>
          <p:nvPr/>
        </p:nvSpPr>
        <p:spPr bwMode="auto">
          <a:xfrm>
            <a:off x="7269163" y="2871650"/>
            <a:ext cx="292100" cy="292100"/>
          </a:xfrm>
          <a:custGeom>
            <a:avLst/>
            <a:gdLst>
              <a:gd name="T0" fmla="*/ 266 w 270"/>
              <a:gd name="T1" fmla="*/ 163 h 270"/>
              <a:gd name="T2" fmla="*/ 266 w 270"/>
              <a:gd name="T3" fmla="*/ 164 h 270"/>
              <a:gd name="T4" fmla="*/ 218 w 270"/>
              <a:gd name="T5" fmla="*/ 240 h 270"/>
              <a:gd name="T6" fmla="*/ 135 w 270"/>
              <a:gd name="T7" fmla="*/ 270 h 270"/>
              <a:gd name="T8" fmla="*/ 85 w 270"/>
              <a:gd name="T9" fmla="*/ 260 h 270"/>
              <a:gd name="T10" fmla="*/ 42 w 270"/>
              <a:gd name="T11" fmla="*/ 232 h 270"/>
              <a:gd name="T12" fmla="*/ 20 w 270"/>
              <a:gd name="T13" fmla="*/ 255 h 270"/>
              <a:gd name="T14" fmla="*/ 12 w 270"/>
              <a:gd name="T15" fmla="*/ 258 h 270"/>
              <a:gd name="T16" fmla="*/ 4 w 270"/>
              <a:gd name="T17" fmla="*/ 255 h 270"/>
              <a:gd name="T18" fmla="*/ 0 w 270"/>
              <a:gd name="T19" fmla="*/ 247 h 270"/>
              <a:gd name="T20" fmla="*/ 0 w 270"/>
              <a:gd name="T21" fmla="*/ 168 h 270"/>
              <a:gd name="T22" fmla="*/ 4 w 270"/>
              <a:gd name="T23" fmla="*/ 160 h 270"/>
              <a:gd name="T24" fmla="*/ 12 w 270"/>
              <a:gd name="T25" fmla="*/ 157 h 270"/>
              <a:gd name="T26" fmla="*/ 90 w 270"/>
              <a:gd name="T27" fmla="*/ 157 h 270"/>
              <a:gd name="T28" fmla="*/ 98 w 270"/>
              <a:gd name="T29" fmla="*/ 160 h 270"/>
              <a:gd name="T30" fmla="*/ 102 w 270"/>
              <a:gd name="T31" fmla="*/ 168 h 270"/>
              <a:gd name="T32" fmla="*/ 98 w 270"/>
              <a:gd name="T33" fmla="*/ 176 h 270"/>
              <a:gd name="T34" fmla="*/ 74 w 270"/>
              <a:gd name="T35" fmla="*/ 200 h 270"/>
              <a:gd name="T36" fmla="*/ 102 w 270"/>
              <a:gd name="T37" fmla="*/ 218 h 270"/>
              <a:gd name="T38" fmla="*/ 135 w 270"/>
              <a:gd name="T39" fmla="*/ 225 h 270"/>
              <a:gd name="T40" fmla="*/ 179 w 270"/>
              <a:gd name="T41" fmla="*/ 213 h 270"/>
              <a:gd name="T42" fmla="*/ 212 w 270"/>
              <a:gd name="T43" fmla="*/ 182 h 270"/>
              <a:gd name="T44" fmla="*/ 221 w 270"/>
              <a:gd name="T45" fmla="*/ 161 h 270"/>
              <a:gd name="T46" fmla="*/ 226 w 270"/>
              <a:gd name="T47" fmla="*/ 157 h 270"/>
              <a:gd name="T48" fmla="*/ 260 w 270"/>
              <a:gd name="T49" fmla="*/ 157 h 270"/>
              <a:gd name="T50" fmla="*/ 264 w 270"/>
              <a:gd name="T51" fmla="*/ 159 h 270"/>
              <a:gd name="T52" fmla="*/ 266 w 270"/>
              <a:gd name="T53" fmla="*/ 163 h 270"/>
              <a:gd name="T54" fmla="*/ 270 w 270"/>
              <a:gd name="T55" fmla="*/ 22 h 270"/>
              <a:gd name="T56" fmla="*/ 270 w 270"/>
              <a:gd name="T57" fmla="*/ 101 h 270"/>
              <a:gd name="T58" fmla="*/ 267 w 270"/>
              <a:gd name="T59" fmla="*/ 109 h 270"/>
              <a:gd name="T60" fmla="*/ 259 w 270"/>
              <a:gd name="T61" fmla="*/ 112 h 270"/>
              <a:gd name="T62" fmla="*/ 180 w 270"/>
              <a:gd name="T63" fmla="*/ 112 h 270"/>
              <a:gd name="T64" fmla="*/ 172 w 270"/>
              <a:gd name="T65" fmla="*/ 109 h 270"/>
              <a:gd name="T66" fmla="*/ 169 w 270"/>
              <a:gd name="T67" fmla="*/ 101 h 270"/>
              <a:gd name="T68" fmla="*/ 172 w 270"/>
              <a:gd name="T69" fmla="*/ 93 h 270"/>
              <a:gd name="T70" fmla="*/ 197 w 270"/>
              <a:gd name="T71" fmla="*/ 69 h 270"/>
              <a:gd name="T72" fmla="*/ 135 w 270"/>
              <a:gd name="T73" fmla="*/ 45 h 270"/>
              <a:gd name="T74" fmla="*/ 91 w 270"/>
              <a:gd name="T75" fmla="*/ 56 h 270"/>
              <a:gd name="T76" fmla="*/ 59 w 270"/>
              <a:gd name="T77" fmla="*/ 88 h 270"/>
              <a:gd name="T78" fmla="*/ 49 w 270"/>
              <a:gd name="T79" fmla="*/ 108 h 270"/>
              <a:gd name="T80" fmla="*/ 44 w 270"/>
              <a:gd name="T81" fmla="*/ 112 h 270"/>
              <a:gd name="T82" fmla="*/ 9 w 270"/>
              <a:gd name="T83" fmla="*/ 112 h 270"/>
              <a:gd name="T84" fmla="*/ 5 w 270"/>
              <a:gd name="T85" fmla="*/ 111 h 270"/>
              <a:gd name="T86" fmla="*/ 4 w 270"/>
              <a:gd name="T87" fmla="*/ 107 h 270"/>
              <a:gd name="T88" fmla="*/ 4 w 270"/>
              <a:gd name="T89" fmla="*/ 105 h 270"/>
              <a:gd name="T90" fmla="*/ 51 w 270"/>
              <a:gd name="T91" fmla="*/ 29 h 270"/>
              <a:gd name="T92" fmla="*/ 135 w 270"/>
              <a:gd name="T93" fmla="*/ 0 h 270"/>
              <a:gd name="T94" fmla="*/ 185 w 270"/>
              <a:gd name="T95" fmla="*/ 10 h 270"/>
              <a:gd name="T96" fmla="*/ 228 w 270"/>
              <a:gd name="T97" fmla="*/ 37 h 270"/>
              <a:gd name="T98" fmla="*/ 251 w 270"/>
              <a:gd name="T99" fmla="*/ 14 h 270"/>
              <a:gd name="T100" fmla="*/ 259 w 270"/>
              <a:gd name="T101" fmla="*/ 11 h 270"/>
              <a:gd name="T102" fmla="*/ 267 w 270"/>
              <a:gd name="T103" fmla="*/ 14 h 270"/>
              <a:gd name="T104" fmla="*/ 270 w 270"/>
              <a:gd name="T105" fmla="*/ 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0" h="270">
                <a:moveTo>
                  <a:pt x="266" y="163"/>
                </a:moveTo>
                <a:cubicBezTo>
                  <a:pt x="266" y="163"/>
                  <a:pt x="266" y="164"/>
                  <a:pt x="266" y="164"/>
                </a:cubicBezTo>
                <a:cubicBezTo>
                  <a:pt x="258" y="195"/>
                  <a:pt x="242" y="221"/>
                  <a:pt x="218" y="240"/>
                </a:cubicBezTo>
                <a:cubicBezTo>
                  <a:pt x="195" y="260"/>
                  <a:pt x="167" y="270"/>
                  <a:pt x="135" y="270"/>
                </a:cubicBezTo>
                <a:cubicBezTo>
                  <a:pt x="117" y="270"/>
                  <a:pt x="101" y="266"/>
                  <a:pt x="85" y="260"/>
                </a:cubicBezTo>
                <a:cubicBezTo>
                  <a:pt x="69" y="253"/>
                  <a:pt x="55" y="244"/>
                  <a:pt x="42" y="232"/>
                </a:cubicBezTo>
                <a:cubicBezTo>
                  <a:pt x="20" y="255"/>
                  <a:pt x="20" y="255"/>
                  <a:pt x="20" y="255"/>
                </a:cubicBezTo>
                <a:cubicBezTo>
                  <a:pt x="17" y="257"/>
                  <a:pt x="15" y="258"/>
                  <a:pt x="12" y="258"/>
                </a:cubicBezTo>
                <a:cubicBezTo>
                  <a:pt x="9" y="258"/>
                  <a:pt x="6" y="257"/>
                  <a:pt x="4" y="255"/>
                </a:cubicBezTo>
                <a:cubicBezTo>
                  <a:pt x="2" y="253"/>
                  <a:pt x="0" y="250"/>
                  <a:pt x="0" y="247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65"/>
                  <a:pt x="2" y="163"/>
                  <a:pt x="4" y="160"/>
                </a:cubicBezTo>
                <a:cubicBezTo>
                  <a:pt x="6" y="158"/>
                  <a:pt x="9" y="157"/>
                  <a:pt x="12" y="157"/>
                </a:cubicBezTo>
                <a:cubicBezTo>
                  <a:pt x="90" y="157"/>
                  <a:pt x="90" y="157"/>
                  <a:pt x="90" y="157"/>
                </a:cubicBezTo>
                <a:cubicBezTo>
                  <a:pt x="93" y="157"/>
                  <a:pt x="96" y="158"/>
                  <a:pt x="98" y="160"/>
                </a:cubicBezTo>
                <a:cubicBezTo>
                  <a:pt x="100" y="163"/>
                  <a:pt x="102" y="165"/>
                  <a:pt x="102" y="168"/>
                </a:cubicBezTo>
                <a:cubicBezTo>
                  <a:pt x="102" y="171"/>
                  <a:pt x="100" y="174"/>
                  <a:pt x="98" y="176"/>
                </a:cubicBezTo>
                <a:cubicBezTo>
                  <a:pt x="74" y="200"/>
                  <a:pt x="74" y="200"/>
                  <a:pt x="74" y="200"/>
                </a:cubicBezTo>
                <a:cubicBezTo>
                  <a:pt x="82" y="208"/>
                  <a:pt x="92" y="214"/>
                  <a:pt x="102" y="218"/>
                </a:cubicBezTo>
                <a:cubicBezTo>
                  <a:pt x="113" y="222"/>
                  <a:pt x="124" y="225"/>
                  <a:pt x="135" y="225"/>
                </a:cubicBezTo>
                <a:cubicBezTo>
                  <a:pt x="151" y="225"/>
                  <a:pt x="166" y="221"/>
                  <a:pt x="179" y="213"/>
                </a:cubicBezTo>
                <a:cubicBezTo>
                  <a:pt x="193" y="206"/>
                  <a:pt x="204" y="195"/>
                  <a:pt x="212" y="182"/>
                </a:cubicBezTo>
                <a:cubicBezTo>
                  <a:pt x="213" y="180"/>
                  <a:pt x="216" y="173"/>
                  <a:pt x="221" y="161"/>
                </a:cubicBezTo>
                <a:cubicBezTo>
                  <a:pt x="222" y="158"/>
                  <a:pt x="224" y="157"/>
                  <a:pt x="226" y="157"/>
                </a:cubicBezTo>
                <a:cubicBezTo>
                  <a:pt x="260" y="157"/>
                  <a:pt x="260" y="157"/>
                  <a:pt x="260" y="157"/>
                </a:cubicBezTo>
                <a:cubicBezTo>
                  <a:pt x="262" y="157"/>
                  <a:pt x="263" y="158"/>
                  <a:pt x="264" y="159"/>
                </a:cubicBezTo>
                <a:cubicBezTo>
                  <a:pt x="265" y="160"/>
                  <a:pt x="266" y="161"/>
                  <a:pt x="266" y="163"/>
                </a:cubicBezTo>
                <a:close/>
                <a:moveTo>
                  <a:pt x="270" y="22"/>
                </a:moveTo>
                <a:cubicBezTo>
                  <a:pt x="270" y="101"/>
                  <a:pt x="270" y="101"/>
                  <a:pt x="270" y="101"/>
                </a:cubicBezTo>
                <a:cubicBezTo>
                  <a:pt x="270" y="104"/>
                  <a:pt x="269" y="107"/>
                  <a:pt x="267" y="109"/>
                </a:cubicBezTo>
                <a:cubicBezTo>
                  <a:pt x="265" y="111"/>
                  <a:pt x="262" y="112"/>
                  <a:pt x="259" y="112"/>
                </a:cubicBezTo>
                <a:cubicBezTo>
                  <a:pt x="180" y="112"/>
                  <a:pt x="180" y="112"/>
                  <a:pt x="180" y="112"/>
                </a:cubicBezTo>
                <a:cubicBezTo>
                  <a:pt x="177" y="112"/>
                  <a:pt x="175" y="111"/>
                  <a:pt x="172" y="109"/>
                </a:cubicBezTo>
                <a:cubicBezTo>
                  <a:pt x="170" y="107"/>
                  <a:pt x="169" y="104"/>
                  <a:pt x="169" y="101"/>
                </a:cubicBezTo>
                <a:cubicBezTo>
                  <a:pt x="169" y="98"/>
                  <a:pt x="170" y="95"/>
                  <a:pt x="172" y="93"/>
                </a:cubicBezTo>
                <a:cubicBezTo>
                  <a:pt x="197" y="69"/>
                  <a:pt x="197" y="69"/>
                  <a:pt x="197" y="69"/>
                </a:cubicBezTo>
                <a:cubicBezTo>
                  <a:pt x="179" y="53"/>
                  <a:pt x="159" y="45"/>
                  <a:pt x="135" y="45"/>
                </a:cubicBezTo>
                <a:cubicBezTo>
                  <a:pt x="120" y="45"/>
                  <a:pt x="105" y="49"/>
                  <a:pt x="91" y="56"/>
                </a:cubicBezTo>
                <a:cubicBezTo>
                  <a:pt x="78" y="64"/>
                  <a:pt x="67" y="74"/>
                  <a:pt x="59" y="88"/>
                </a:cubicBezTo>
                <a:cubicBezTo>
                  <a:pt x="57" y="90"/>
                  <a:pt x="54" y="96"/>
                  <a:pt x="49" y="108"/>
                </a:cubicBezTo>
                <a:cubicBezTo>
                  <a:pt x="48" y="111"/>
                  <a:pt x="47" y="112"/>
                  <a:pt x="44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8" y="112"/>
                  <a:pt x="6" y="112"/>
                  <a:pt x="5" y="111"/>
                </a:cubicBezTo>
                <a:cubicBezTo>
                  <a:pt x="4" y="109"/>
                  <a:pt x="4" y="108"/>
                  <a:pt x="4" y="107"/>
                </a:cubicBezTo>
                <a:cubicBezTo>
                  <a:pt x="4" y="105"/>
                  <a:pt x="4" y="105"/>
                  <a:pt x="4" y="105"/>
                </a:cubicBezTo>
                <a:cubicBezTo>
                  <a:pt x="11" y="74"/>
                  <a:pt x="27" y="49"/>
                  <a:pt x="51" y="29"/>
                </a:cubicBezTo>
                <a:cubicBezTo>
                  <a:pt x="75" y="10"/>
                  <a:pt x="103" y="0"/>
                  <a:pt x="135" y="0"/>
                </a:cubicBezTo>
                <a:cubicBezTo>
                  <a:pt x="152" y="0"/>
                  <a:pt x="169" y="3"/>
                  <a:pt x="185" y="10"/>
                </a:cubicBezTo>
                <a:cubicBezTo>
                  <a:pt x="201" y="16"/>
                  <a:pt x="216" y="25"/>
                  <a:pt x="228" y="37"/>
                </a:cubicBezTo>
                <a:cubicBezTo>
                  <a:pt x="251" y="14"/>
                  <a:pt x="251" y="14"/>
                  <a:pt x="251" y="14"/>
                </a:cubicBezTo>
                <a:cubicBezTo>
                  <a:pt x="253" y="12"/>
                  <a:pt x="256" y="11"/>
                  <a:pt x="259" y="11"/>
                </a:cubicBezTo>
                <a:cubicBezTo>
                  <a:pt x="262" y="11"/>
                  <a:pt x="265" y="12"/>
                  <a:pt x="267" y="14"/>
                </a:cubicBezTo>
                <a:cubicBezTo>
                  <a:pt x="269" y="17"/>
                  <a:pt x="270" y="19"/>
                  <a:pt x="270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5" name="Freeform 43"/>
          <p:cNvSpPr>
            <a:spLocks noEditPoints="1"/>
          </p:cNvSpPr>
          <p:nvPr/>
        </p:nvSpPr>
        <p:spPr bwMode="auto">
          <a:xfrm>
            <a:off x="7700963" y="2873238"/>
            <a:ext cx="290513" cy="287338"/>
          </a:xfrm>
          <a:custGeom>
            <a:avLst/>
            <a:gdLst>
              <a:gd name="T0" fmla="*/ 198 w 269"/>
              <a:gd name="T1" fmla="*/ 251 h 267"/>
              <a:gd name="T2" fmla="*/ 134 w 269"/>
              <a:gd name="T3" fmla="*/ 267 h 267"/>
              <a:gd name="T4" fmla="*/ 69 w 269"/>
              <a:gd name="T5" fmla="*/ 251 h 267"/>
              <a:gd name="T6" fmla="*/ 111 w 269"/>
              <a:gd name="T7" fmla="*/ 214 h 267"/>
              <a:gd name="T8" fmla="*/ 134 w 269"/>
              <a:gd name="T9" fmla="*/ 167 h 267"/>
              <a:gd name="T10" fmla="*/ 157 w 269"/>
              <a:gd name="T11" fmla="*/ 214 h 267"/>
              <a:gd name="T12" fmla="*/ 198 w 269"/>
              <a:gd name="T13" fmla="*/ 251 h 267"/>
              <a:gd name="T14" fmla="*/ 112 w 269"/>
              <a:gd name="T15" fmla="*/ 0 h 267"/>
              <a:gd name="T16" fmla="*/ 112 w 269"/>
              <a:gd name="T17" fmla="*/ 85 h 267"/>
              <a:gd name="T18" fmla="*/ 89 w 269"/>
              <a:gd name="T19" fmla="*/ 166 h 267"/>
              <a:gd name="T20" fmla="*/ 31 w 269"/>
              <a:gd name="T21" fmla="*/ 220 h 267"/>
              <a:gd name="T22" fmla="*/ 0 w 269"/>
              <a:gd name="T23" fmla="*/ 133 h 267"/>
              <a:gd name="T24" fmla="*/ 14 w 269"/>
              <a:gd name="T25" fmla="*/ 71 h 267"/>
              <a:gd name="T26" fmla="*/ 55 w 269"/>
              <a:gd name="T27" fmla="*/ 24 h 267"/>
              <a:gd name="T28" fmla="*/ 112 w 269"/>
              <a:gd name="T29" fmla="*/ 0 h 267"/>
              <a:gd name="T30" fmla="*/ 269 w 269"/>
              <a:gd name="T31" fmla="*/ 133 h 267"/>
              <a:gd name="T32" fmla="*/ 237 w 269"/>
              <a:gd name="T33" fmla="*/ 220 h 267"/>
              <a:gd name="T34" fmla="*/ 179 w 269"/>
              <a:gd name="T35" fmla="*/ 166 h 267"/>
              <a:gd name="T36" fmla="*/ 157 w 269"/>
              <a:gd name="T37" fmla="*/ 85 h 267"/>
              <a:gd name="T38" fmla="*/ 157 w 269"/>
              <a:gd name="T39" fmla="*/ 0 h 267"/>
              <a:gd name="T40" fmla="*/ 214 w 269"/>
              <a:gd name="T41" fmla="*/ 24 h 267"/>
              <a:gd name="T42" fmla="*/ 255 w 269"/>
              <a:gd name="T43" fmla="*/ 71 h 267"/>
              <a:gd name="T44" fmla="*/ 269 w 269"/>
              <a:gd name="T45" fmla="*/ 133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69" h="267">
                <a:moveTo>
                  <a:pt x="198" y="251"/>
                </a:moveTo>
                <a:cubicBezTo>
                  <a:pt x="178" y="262"/>
                  <a:pt x="157" y="267"/>
                  <a:pt x="134" y="267"/>
                </a:cubicBezTo>
                <a:cubicBezTo>
                  <a:pt x="111" y="267"/>
                  <a:pt x="89" y="262"/>
                  <a:pt x="69" y="251"/>
                </a:cubicBezTo>
                <a:cubicBezTo>
                  <a:pt x="86" y="241"/>
                  <a:pt x="99" y="228"/>
                  <a:pt x="111" y="214"/>
                </a:cubicBezTo>
                <a:cubicBezTo>
                  <a:pt x="122" y="199"/>
                  <a:pt x="130" y="184"/>
                  <a:pt x="134" y="167"/>
                </a:cubicBezTo>
                <a:cubicBezTo>
                  <a:pt x="138" y="184"/>
                  <a:pt x="146" y="199"/>
                  <a:pt x="157" y="214"/>
                </a:cubicBezTo>
                <a:cubicBezTo>
                  <a:pt x="169" y="228"/>
                  <a:pt x="182" y="241"/>
                  <a:pt x="198" y="251"/>
                </a:cubicBezTo>
                <a:close/>
                <a:moveTo>
                  <a:pt x="112" y="0"/>
                </a:moveTo>
                <a:cubicBezTo>
                  <a:pt x="112" y="85"/>
                  <a:pt x="112" y="85"/>
                  <a:pt x="112" y="85"/>
                </a:cubicBezTo>
                <a:cubicBezTo>
                  <a:pt x="112" y="115"/>
                  <a:pt x="104" y="142"/>
                  <a:pt x="89" y="166"/>
                </a:cubicBezTo>
                <a:cubicBezTo>
                  <a:pt x="75" y="190"/>
                  <a:pt x="55" y="208"/>
                  <a:pt x="31" y="220"/>
                </a:cubicBezTo>
                <a:cubicBezTo>
                  <a:pt x="10" y="195"/>
                  <a:pt x="0" y="166"/>
                  <a:pt x="0" y="133"/>
                </a:cubicBezTo>
                <a:cubicBezTo>
                  <a:pt x="0" y="111"/>
                  <a:pt x="4" y="90"/>
                  <a:pt x="14" y="71"/>
                </a:cubicBezTo>
                <a:cubicBezTo>
                  <a:pt x="24" y="52"/>
                  <a:pt x="37" y="37"/>
                  <a:pt x="55" y="24"/>
                </a:cubicBezTo>
                <a:cubicBezTo>
                  <a:pt x="72" y="12"/>
                  <a:pt x="91" y="4"/>
                  <a:pt x="112" y="0"/>
                </a:cubicBezTo>
                <a:close/>
                <a:moveTo>
                  <a:pt x="269" y="133"/>
                </a:moveTo>
                <a:cubicBezTo>
                  <a:pt x="269" y="166"/>
                  <a:pt x="259" y="195"/>
                  <a:pt x="237" y="220"/>
                </a:cubicBezTo>
                <a:cubicBezTo>
                  <a:pt x="214" y="208"/>
                  <a:pt x="194" y="190"/>
                  <a:pt x="179" y="166"/>
                </a:cubicBezTo>
                <a:cubicBezTo>
                  <a:pt x="165" y="142"/>
                  <a:pt x="157" y="115"/>
                  <a:pt x="157" y="85"/>
                </a:cubicBezTo>
                <a:cubicBezTo>
                  <a:pt x="157" y="0"/>
                  <a:pt x="157" y="0"/>
                  <a:pt x="157" y="0"/>
                </a:cubicBezTo>
                <a:cubicBezTo>
                  <a:pt x="178" y="4"/>
                  <a:pt x="197" y="12"/>
                  <a:pt x="214" y="24"/>
                </a:cubicBezTo>
                <a:cubicBezTo>
                  <a:pt x="231" y="37"/>
                  <a:pt x="245" y="52"/>
                  <a:pt x="255" y="71"/>
                </a:cubicBezTo>
                <a:cubicBezTo>
                  <a:pt x="264" y="90"/>
                  <a:pt x="269" y="111"/>
                  <a:pt x="269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44"/>
          <p:cNvSpPr>
            <a:spLocks/>
          </p:cNvSpPr>
          <p:nvPr/>
        </p:nvSpPr>
        <p:spPr bwMode="auto">
          <a:xfrm>
            <a:off x="5114926" y="3303450"/>
            <a:ext cx="290513" cy="290513"/>
          </a:xfrm>
          <a:custGeom>
            <a:avLst/>
            <a:gdLst>
              <a:gd name="T0" fmla="*/ 269 w 269"/>
              <a:gd name="T1" fmla="*/ 22 h 270"/>
              <a:gd name="T2" fmla="*/ 269 w 269"/>
              <a:gd name="T3" fmla="*/ 101 h 270"/>
              <a:gd name="T4" fmla="*/ 266 w 269"/>
              <a:gd name="T5" fmla="*/ 109 h 270"/>
              <a:gd name="T6" fmla="*/ 258 w 269"/>
              <a:gd name="T7" fmla="*/ 112 h 270"/>
              <a:gd name="T8" fmla="*/ 179 w 269"/>
              <a:gd name="T9" fmla="*/ 112 h 270"/>
              <a:gd name="T10" fmla="*/ 169 w 269"/>
              <a:gd name="T11" fmla="*/ 105 h 270"/>
              <a:gd name="T12" fmla="*/ 172 w 269"/>
              <a:gd name="T13" fmla="*/ 93 h 270"/>
              <a:gd name="T14" fmla="*/ 196 w 269"/>
              <a:gd name="T15" fmla="*/ 69 h 270"/>
              <a:gd name="T16" fmla="*/ 134 w 269"/>
              <a:gd name="T17" fmla="*/ 45 h 270"/>
              <a:gd name="T18" fmla="*/ 100 w 269"/>
              <a:gd name="T19" fmla="*/ 52 h 270"/>
              <a:gd name="T20" fmla="*/ 71 w 269"/>
              <a:gd name="T21" fmla="*/ 71 h 270"/>
              <a:gd name="T22" fmla="*/ 52 w 269"/>
              <a:gd name="T23" fmla="*/ 100 h 270"/>
              <a:gd name="T24" fmla="*/ 45 w 269"/>
              <a:gd name="T25" fmla="*/ 135 h 270"/>
              <a:gd name="T26" fmla="*/ 52 w 269"/>
              <a:gd name="T27" fmla="*/ 170 h 270"/>
              <a:gd name="T28" fmla="*/ 71 w 269"/>
              <a:gd name="T29" fmla="*/ 198 h 270"/>
              <a:gd name="T30" fmla="*/ 100 w 269"/>
              <a:gd name="T31" fmla="*/ 218 h 270"/>
              <a:gd name="T32" fmla="*/ 134 w 269"/>
              <a:gd name="T33" fmla="*/ 225 h 270"/>
              <a:gd name="T34" fmla="*/ 174 w 269"/>
              <a:gd name="T35" fmla="*/ 216 h 270"/>
              <a:gd name="T36" fmla="*/ 205 w 269"/>
              <a:gd name="T37" fmla="*/ 190 h 270"/>
              <a:gd name="T38" fmla="*/ 209 w 269"/>
              <a:gd name="T39" fmla="*/ 188 h 270"/>
              <a:gd name="T40" fmla="*/ 214 w 269"/>
              <a:gd name="T41" fmla="*/ 189 h 270"/>
              <a:gd name="T42" fmla="*/ 238 w 269"/>
              <a:gd name="T43" fmla="*/ 213 h 270"/>
              <a:gd name="T44" fmla="*/ 240 w 269"/>
              <a:gd name="T45" fmla="*/ 217 h 270"/>
              <a:gd name="T46" fmla="*/ 238 w 269"/>
              <a:gd name="T47" fmla="*/ 221 h 270"/>
              <a:gd name="T48" fmla="*/ 192 w 269"/>
              <a:gd name="T49" fmla="*/ 257 h 270"/>
              <a:gd name="T50" fmla="*/ 134 w 269"/>
              <a:gd name="T51" fmla="*/ 270 h 270"/>
              <a:gd name="T52" fmla="*/ 82 w 269"/>
              <a:gd name="T53" fmla="*/ 259 h 270"/>
              <a:gd name="T54" fmla="*/ 39 w 269"/>
              <a:gd name="T55" fmla="*/ 230 h 270"/>
              <a:gd name="T56" fmla="*/ 10 w 269"/>
              <a:gd name="T57" fmla="*/ 187 h 270"/>
              <a:gd name="T58" fmla="*/ 0 w 269"/>
              <a:gd name="T59" fmla="*/ 135 h 270"/>
              <a:gd name="T60" fmla="*/ 10 w 269"/>
              <a:gd name="T61" fmla="*/ 82 h 270"/>
              <a:gd name="T62" fmla="*/ 39 w 269"/>
              <a:gd name="T63" fmla="*/ 39 h 270"/>
              <a:gd name="T64" fmla="*/ 82 w 269"/>
              <a:gd name="T65" fmla="*/ 11 h 270"/>
              <a:gd name="T66" fmla="*/ 134 w 269"/>
              <a:gd name="T67" fmla="*/ 0 h 270"/>
              <a:gd name="T68" fmla="*/ 184 w 269"/>
              <a:gd name="T69" fmla="*/ 10 h 270"/>
              <a:gd name="T70" fmla="*/ 227 w 269"/>
              <a:gd name="T71" fmla="*/ 37 h 270"/>
              <a:gd name="T72" fmla="*/ 250 w 269"/>
              <a:gd name="T73" fmla="*/ 15 h 270"/>
              <a:gd name="T74" fmla="*/ 262 w 269"/>
              <a:gd name="T75" fmla="*/ 12 h 270"/>
              <a:gd name="T76" fmla="*/ 269 w 269"/>
              <a:gd name="T77" fmla="*/ 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69" h="270">
                <a:moveTo>
                  <a:pt x="269" y="22"/>
                </a:moveTo>
                <a:cubicBezTo>
                  <a:pt x="269" y="101"/>
                  <a:pt x="269" y="101"/>
                  <a:pt x="269" y="101"/>
                </a:cubicBezTo>
                <a:cubicBezTo>
                  <a:pt x="269" y="104"/>
                  <a:pt x="268" y="107"/>
                  <a:pt x="266" y="109"/>
                </a:cubicBezTo>
                <a:cubicBezTo>
                  <a:pt x="264" y="111"/>
                  <a:pt x="261" y="112"/>
                  <a:pt x="258" y="112"/>
                </a:cubicBezTo>
                <a:cubicBezTo>
                  <a:pt x="179" y="112"/>
                  <a:pt x="179" y="112"/>
                  <a:pt x="179" y="112"/>
                </a:cubicBezTo>
                <a:cubicBezTo>
                  <a:pt x="175" y="112"/>
                  <a:pt x="171" y="110"/>
                  <a:pt x="169" y="105"/>
                </a:cubicBezTo>
                <a:cubicBezTo>
                  <a:pt x="167" y="101"/>
                  <a:pt x="168" y="97"/>
                  <a:pt x="172" y="93"/>
                </a:cubicBezTo>
                <a:cubicBezTo>
                  <a:pt x="196" y="69"/>
                  <a:pt x="196" y="69"/>
                  <a:pt x="196" y="69"/>
                </a:cubicBezTo>
                <a:cubicBezTo>
                  <a:pt x="178" y="53"/>
                  <a:pt x="158" y="45"/>
                  <a:pt x="134" y="45"/>
                </a:cubicBezTo>
                <a:cubicBezTo>
                  <a:pt x="122" y="45"/>
                  <a:pt x="111" y="47"/>
                  <a:pt x="100" y="52"/>
                </a:cubicBezTo>
                <a:cubicBezTo>
                  <a:pt x="89" y="57"/>
                  <a:pt x="79" y="63"/>
                  <a:pt x="71" y="71"/>
                </a:cubicBezTo>
                <a:cubicBezTo>
                  <a:pt x="63" y="79"/>
                  <a:pt x="56" y="89"/>
                  <a:pt x="52" y="100"/>
                </a:cubicBezTo>
                <a:cubicBezTo>
                  <a:pt x="47" y="111"/>
                  <a:pt x="45" y="123"/>
                  <a:pt x="45" y="135"/>
                </a:cubicBezTo>
                <a:cubicBezTo>
                  <a:pt x="45" y="147"/>
                  <a:pt x="47" y="159"/>
                  <a:pt x="52" y="170"/>
                </a:cubicBezTo>
                <a:cubicBezTo>
                  <a:pt x="56" y="181"/>
                  <a:pt x="63" y="190"/>
                  <a:pt x="71" y="198"/>
                </a:cubicBezTo>
                <a:cubicBezTo>
                  <a:pt x="79" y="206"/>
                  <a:pt x="89" y="213"/>
                  <a:pt x="100" y="218"/>
                </a:cubicBezTo>
                <a:cubicBezTo>
                  <a:pt x="111" y="222"/>
                  <a:pt x="122" y="225"/>
                  <a:pt x="134" y="225"/>
                </a:cubicBezTo>
                <a:cubicBezTo>
                  <a:pt x="148" y="225"/>
                  <a:pt x="162" y="222"/>
                  <a:pt x="174" y="216"/>
                </a:cubicBezTo>
                <a:cubicBezTo>
                  <a:pt x="186" y="209"/>
                  <a:pt x="197" y="201"/>
                  <a:pt x="205" y="190"/>
                </a:cubicBezTo>
                <a:cubicBezTo>
                  <a:pt x="206" y="189"/>
                  <a:pt x="208" y="188"/>
                  <a:pt x="209" y="188"/>
                </a:cubicBezTo>
                <a:cubicBezTo>
                  <a:pt x="211" y="188"/>
                  <a:pt x="213" y="188"/>
                  <a:pt x="214" y="189"/>
                </a:cubicBezTo>
                <a:cubicBezTo>
                  <a:pt x="238" y="213"/>
                  <a:pt x="238" y="213"/>
                  <a:pt x="238" y="213"/>
                </a:cubicBezTo>
                <a:cubicBezTo>
                  <a:pt x="239" y="214"/>
                  <a:pt x="240" y="216"/>
                  <a:pt x="240" y="217"/>
                </a:cubicBezTo>
                <a:cubicBezTo>
                  <a:pt x="240" y="219"/>
                  <a:pt x="239" y="220"/>
                  <a:pt x="238" y="221"/>
                </a:cubicBezTo>
                <a:cubicBezTo>
                  <a:pt x="225" y="236"/>
                  <a:pt x="210" y="248"/>
                  <a:pt x="192" y="257"/>
                </a:cubicBezTo>
                <a:cubicBezTo>
                  <a:pt x="174" y="265"/>
                  <a:pt x="155" y="270"/>
                  <a:pt x="134" y="270"/>
                </a:cubicBezTo>
                <a:cubicBezTo>
                  <a:pt x="116" y="270"/>
                  <a:pt x="99" y="266"/>
                  <a:pt x="82" y="259"/>
                </a:cubicBezTo>
                <a:cubicBezTo>
                  <a:pt x="66" y="252"/>
                  <a:pt x="51" y="242"/>
                  <a:pt x="39" y="230"/>
                </a:cubicBezTo>
                <a:cubicBezTo>
                  <a:pt x="27" y="218"/>
                  <a:pt x="17" y="204"/>
                  <a:pt x="10" y="187"/>
                </a:cubicBezTo>
                <a:cubicBezTo>
                  <a:pt x="3" y="171"/>
                  <a:pt x="0" y="153"/>
                  <a:pt x="0" y="135"/>
                </a:cubicBezTo>
                <a:cubicBezTo>
                  <a:pt x="0" y="117"/>
                  <a:pt x="3" y="99"/>
                  <a:pt x="10" y="82"/>
                </a:cubicBezTo>
                <a:cubicBezTo>
                  <a:pt x="17" y="66"/>
                  <a:pt x="27" y="52"/>
                  <a:pt x="39" y="39"/>
                </a:cubicBezTo>
                <a:cubicBezTo>
                  <a:pt x="51" y="27"/>
                  <a:pt x="66" y="18"/>
                  <a:pt x="82" y="11"/>
                </a:cubicBezTo>
                <a:cubicBezTo>
                  <a:pt x="99" y="4"/>
                  <a:pt x="116" y="0"/>
                  <a:pt x="134" y="0"/>
                </a:cubicBezTo>
                <a:cubicBezTo>
                  <a:pt x="152" y="0"/>
                  <a:pt x="168" y="3"/>
                  <a:pt x="184" y="10"/>
                </a:cubicBezTo>
                <a:cubicBezTo>
                  <a:pt x="201" y="16"/>
                  <a:pt x="215" y="25"/>
                  <a:pt x="227" y="37"/>
                </a:cubicBezTo>
                <a:cubicBezTo>
                  <a:pt x="250" y="15"/>
                  <a:pt x="250" y="15"/>
                  <a:pt x="250" y="15"/>
                </a:cubicBezTo>
                <a:cubicBezTo>
                  <a:pt x="254" y="11"/>
                  <a:pt x="258" y="10"/>
                  <a:pt x="262" y="12"/>
                </a:cubicBezTo>
                <a:cubicBezTo>
                  <a:pt x="267" y="14"/>
                  <a:pt x="269" y="18"/>
                  <a:pt x="269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45"/>
          <p:cNvSpPr>
            <a:spLocks/>
          </p:cNvSpPr>
          <p:nvPr/>
        </p:nvSpPr>
        <p:spPr bwMode="auto">
          <a:xfrm>
            <a:off x="5521326" y="3297100"/>
            <a:ext cx="339725" cy="303213"/>
          </a:xfrm>
          <a:custGeom>
            <a:avLst/>
            <a:gdLst>
              <a:gd name="T0" fmla="*/ 315 w 315"/>
              <a:gd name="T1" fmla="*/ 186 h 281"/>
              <a:gd name="T2" fmla="*/ 293 w 315"/>
              <a:gd name="T3" fmla="*/ 265 h 281"/>
              <a:gd name="T4" fmla="*/ 291 w 315"/>
              <a:gd name="T5" fmla="*/ 269 h 281"/>
              <a:gd name="T6" fmla="*/ 288 w 315"/>
              <a:gd name="T7" fmla="*/ 274 h 281"/>
              <a:gd name="T8" fmla="*/ 286 w 315"/>
              <a:gd name="T9" fmla="*/ 278 h 281"/>
              <a:gd name="T10" fmla="*/ 281 w 315"/>
              <a:gd name="T11" fmla="*/ 281 h 281"/>
              <a:gd name="T12" fmla="*/ 277 w 315"/>
              <a:gd name="T13" fmla="*/ 280 h 281"/>
              <a:gd name="T14" fmla="*/ 276 w 315"/>
              <a:gd name="T15" fmla="*/ 275 h 281"/>
              <a:gd name="T16" fmla="*/ 276 w 315"/>
              <a:gd name="T17" fmla="*/ 270 h 281"/>
              <a:gd name="T18" fmla="*/ 277 w 315"/>
              <a:gd name="T19" fmla="*/ 266 h 281"/>
              <a:gd name="T20" fmla="*/ 277 w 315"/>
              <a:gd name="T21" fmla="*/ 245 h 281"/>
              <a:gd name="T22" fmla="*/ 274 w 315"/>
              <a:gd name="T23" fmla="*/ 213 h 281"/>
              <a:gd name="T24" fmla="*/ 266 w 315"/>
              <a:gd name="T25" fmla="*/ 189 h 281"/>
              <a:gd name="T26" fmla="*/ 252 w 315"/>
              <a:gd name="T27" fmla="*/ 171 h 281"/>
              <a:gd name="T28" fmla="*/ 233 w 315"/>
              <a:gd name="T29" fmla="*/ 159 h 281"/>
              <a:gd name="T30" fmla="*/ 210 w 315"/>
              <a:gd name="T31" fmla="*/ 151 h 281"/>
              <a:gd name="T32" fmla="*/ 183 w 315"/>
              <a:gd name="T33" fmla="*/ 147 h 281"/>
              <a:gd name="T34" fmla="*/ 152 w 315"/>
              <a:gd name="T35" fmla="*/ 146 h 281"/>
              <a:gd name="T36" fmla="*/ 113 w 315"/>
              <a:gd name="T37" fmla="*/ 146 h 281"/>
              <a:gd name="T38" fmla="*/ 113 w 315"/>
              <a:gd name="T39" fmla="*/ 191 h 281"/>
              <a:gd name="T40" fmla="*/ 109 w 315"/>
              <a:gd name="T41" fmla="*/ 199 h 281"/>
              <a:gd name="T42" fmla="*/ 101 w 315"/>
              <a:gd name="T43" fmla="*/ 203 h 281"/>
              <a:gd name="T44" fmla="*/ 94 w 315"/>
              <a:gd name="T45" fmla="*/ 199 h 281"/>
              <a:gd name="T46" fmla="*/ 4 w 315"/>
              <a:gd name="T47" fmla="*/ 109 h 281"/>
              <a:gd name="T48" fmla="*/ 0 w 315"/>
              <a:gd name="T49" fmla="*/ 101 h 281"/>
              <a:gd name="T50" fmla="*/ 4 w 315"/>
              <a:gd name="T51" fmla="*/ 94 h 281"/>
              <a:gd name="T52" fmla="*/ 94 w 315"/>
              <a:gd name="T53" fmla="*/ 4 h 281"/>
              <a:gd name="T54" fmla="*/ 101 w 315"/>
              <a:gd name="T55" fmla="*/ 0 h 281"/>
              <a:gd name="T56" fmla="*/ 109 w 315"/>
              <a:gd name="T57" fmla="*/ 4 h 281"/>
              <a:gd name="T58" fmla="*/ 113 w 315"/>
              <a:gd name="T59" fmla="*/ 12 h 281"/>
              <a:gd name="T60" fmla="*/ 113 w 315"/>
              <a:gd name="T61" fmla="*/ 57 h 281"/>
              <a:gd name="T62" fmla="*/ 152 w 315"/>
              <a:gd name="T63" fmla="*/ 57 h 281"/>
              <a:gd name="T64" fmla="*/ 306 w 315"/>
              <a:gd name="T65" fmla="*/ 127 h 281"/>
              <a:gd name="T66" fmla="*/ 315 w 315"/>
              <a:gd name="T67" fmla="*/ 186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15" h="281">
                <a:moveTo>
                  <a:pt x="315" y="186"/>
                </a:moveTo>
                <a:cubicBezTo>
                  <a:pt x="315" y="205"/>
                  <a:pt x="308" y="232"/>
                  <a:pt x="293" y="265"/>
                </a:cubicBezTo>
                <a:cubicBezTo>
                  <a:pt x="292" y="266"/>
                  <a:pt x="292" y="267"/>
                  <a:pt x="291" y="269"/>
                </a:cubicBezTo>
                <a:cubicBezTo>
                  <a:pt x="290" y="271"/>
                  <a:pt x="289" y="273"/>
                  <a:pt x="288" y="274"/>
                </a:cubicBezTo>
                <a:cubicBezTo>
                  <a:pt x="288" y="276"/>
                  <a:pt x="287" y="277"/>
                  <a:pt x="286" y="278"/>
                </a:cubicBezTo>
                <a:cubicBezTo>
                  <a:pt x="285" y="280"/>
                  <a:pt x="283" y="281"/>
                  <a:pt x="281" y="281"/>
                </a:cubicBezTo>
                <a:cubicBezTo>
                  <a:pt x="279" y="281"/>
                  <a:pt x="278" y="281"/>
                  <a:pt x="277" y="280"/>
                </a:cubicBezTo>
                <a:cubicBezTo>
                  <a:pt x="276" y="278"/>
                  <a:pt x="276" y="277"/>
                  <a:pt x="276" y="275"/>
                </a:cubicBezTo>
                <a:cubicBezTo>
                  <a:pt x="276" y="274"/>
                  <a:pt x="276" y="273"/>
                  <a:pt x="276" y="270"/>
                </a:cubicBezTo>
                <a:cubicBezTo>
                  <a:pt x="276" y="268"/>
                  <a:pt x="277" y="267"/>
                  <a:pt x="277" y="266"/>
                </a:cubicBezTo>
                <a:cubicBezTo>
                  <a:pt x="277" y="258"/>
                  <a:pt x="277" y="251"/>
                  <a:pt x="277" y="245"/>
                </a:cubicBezTo>
                <a:cubicBezTo>
                  <a:pt x="277" y="233"/>
                  <a:pt x="276" y="222"/>
                  <a:pt x="274" y="213"/>
                </a:cubicBezTo>
                <a:cubicBezTo>
                  <a:pt x="272" y="204"/>
                  <a:pt x="269" y="196"/>
                  <a:pt x="266" y="189"/>
                </a:cubicBezTo>
                <a:cubicBezTo>
                  <a:pt x="262" y="182"/>
                  <a:pt x="257" y="176"/>
                  <a:pt x="252" y="171"/>
                </a:cubicBezTo>
                <a:cubicBezTo>
                  <a:pt x="246" y="166"/>
                  <a:pt x="240" y="162"/>
                  <a:pt x="233" y="159"/>
                </a:cubicBezTo>
                <a:cubicBezTo>
                  <a:pt x="227" y="156"/>
                  <a:pt x="219" y="153"/>
                  <a:pt x="210" y="151"/>
                </a:cubicBezTo>
                <a:cubicBezTo>
                  <a:pt x="201" y="149"/>
                  <a:pt x="192" y="148"/>
                  <a:pt x="183" y="147"/>
                </a:cubicBezTo>
                <a:cubicBezTo>
                  <a:pt x="174" y="147"/>
                  <a:pt x="163" y="146"/>
                  <a:pt x="152" y="146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91"/>
                  <a:pt x="113" y="191"/>
                  <a:pt x="113" y="191"/>
                </a:cubicBezTo>
                <a:cubicBezTo>
                  <a:pt x="113" y="194"/>
                  <a:pt x="112" y="197"/>
                  <a:pt x="109" y="199"/>
                </a:cubicBezTo>
                <a:cubicBezTo>
                  <a:pt x="107" y="201"/>
                  <a:pt x="104" y="203"/>
                  <a:pt x="101" y="203"/>
                </a:cubicBezTo>
                <a:cubicBezTo>
                  <a:pt x="98" y="203"/>
                  <a:pt x="96" y="201"/>
                  <a:pt x="94" y="199"/>
                </a:cubicBezTo>
                <a:cubicBezTo>
                  <a:pt x="4" y="109"/>
                  <a:pt x="4" y="109"/>
                  <a:pt x="4" y="109"/>
                </a:cubicBezTo>
                <a:cubicBezTo>
                  <a:pt x="1" y="107"/>
                  <a:pt x="0" y="105"/>
                  <a:pt x="0" y="101"/>
                </a:cubicBezTo>
                <a:cubicBezTo>
                  <a:pt x="0" y="98"/>
                  <a:pt x="1" y="96"/>
                  <a:pt x="4" y="94"/>
                </a:cubicBezTo>
                <a:cubicBezTo>
                  <a:pt x="94" y="4"/>
                  <a:pt x="94" y="4"/>
                  <a:pt x="94" y="4"/>
                </a:cubicBezTo>
                <a:cubicBezTo>
                  <a:pt x="96" y="1"/>
                  <a:pt x="98" y="0"/>
                  <a:pt x="101" y="0"/>
                </a:cubicBezTo>
                <a:cubicBezTo>
                  <a:pt x="104" y="0"/>
                  <a:pt x="107" y="1"/>
                  <a:pt x="109" y="4"/>
                </a:cubicBezTo>
                <a:cubicBezTo>
                  <a:pt x="112" y="6"/>
                  <a:pt x="113" y="9"/>
                  <a:pt x="113" y="12"/>
                </a:cubicBezTo>
                <a:cubicBezTo>
                  <a:pt x="113" y="57"/>
                  <a:pt x="113" y="57"/>
                  <a:pt x="113" y="57"/>
                </a:cubicBezTo>
                <a:cubicBezTo>
                  <a:pt x="152" y="57"/>
                  <a:pt x="152" y="57"/>
                  <a:pt x="152" y="57"/>
                </a:cubicBezTo>
                <a:cubicBezTo>
                  <a:pt x="235" y="57"/>
                  <a:pt x="287" y="80"/>
                  <a:pt x="306" y="127"/>
                </a:cubicBezTo>
                <a:cubicBezTo>
                  <a:pt x="312" y="143"/>
                  <a:pt x="315" y="162"/>
                  <a:pt x="315" y="1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" name="Freeform 46"/>
          <p:cNvSpPr>
            <a:spLocks noEditPoints="1"/>
          </p:cNvSpPr>
          <p:nvPr/>
        </p:nvSpPr>
        <p:spPr bwMode="auto">
          <a:xfrm>
            <a:off x="5951538" y="3295513"/>
            <a:ext cx="341313" cy="304800"/>
          </a:xfrm>
          <a:custGeom>
            <a:avLst/>
            <a:gdLst>
              <a:gd name="T0" fmla="*/ 113 w 315"/>
              <a:gd name="T1" fmla="*/ 180 h 282"/>
              <a:gd name="T2" fmla="*/ 113 w 315"/>
              <a:gd name="T3" fmla="*/ 192 h 282"/>
              <a:gd name="T4" fmla="*/ 106 w 315"/>
              <a:gd name="T5" fmla="*/ 203 h 282"/>
              <a:gd name="T6" fmla="*/ 102 w 315"/>
              <a:gd name="T7" fmla="*/ 204 h 282"/>
              <a:gd name="T8" fmla="*/ 94 w 315"/>
              <a:gd name="T9" fmla="*/ 200 h 282"/>
              <a:gd name="T10" fmla="*/ 4 w 315"/>
              <a:gd name="T11" fmla="*/ 110 h 282"/>
              <a:gd name="T12" fmla="*/ 0 w 315"/>
              <a:gd name="T13" fmla="*/ 103 h 282"/>
              <a:gd name="T14" fmla="*/ 4 w 315"/>
              <a:gd name="T15" fmla="*/ 95 h 282"/>
              <a:gd name="T16" fmla="*/ 94 w 315"/>
              <a:gd name="T17" fmla="*/ 5 h 282"/>
              <a:gd name="T18" fmla="*/ 106 w 315"/>
              <a:gd name="T19" fmla="*/ 2 h 282"/>
              <a:gd name="T20" fmla="*/ 113 w 315"/>
              <a:gd name="T21" fmla="*/ 13 h 282"/>
              <a:gd name="T22" fmla="*/ 113 w 315"/>
              <a:gd name="T23" fmla="*/ 25 h 282"/>
              <a:gd name="T24" fmla="*/ 43 w 315"/>
              <a:gd name="T25" fmla="*/ 95 h 282"/>
              <a:gd name="T26" fmla="*/ 40 w 315"/>
              <a:gd name="T27" fmla="*/ 103 h 282"/>
              <a:gd name="T28" fmla="*/ 43 w 315"/>
              <a:gd name="T29" fmla="*/ 110 h 282"/>
              <a:gd name="T30" fmla="*/ 113 w 315"/>
              <a:gd name="T31" fmla="*/ 180 h 282"/>
              <a:gd name="T32" fmla="*/ 315 w 315"/>
              <a:gd name="T33" fmla="*/ 187 h 282"/>
              <a:gd name="T34" fmla="*/ 312 w 315"/>
              <a:gd name="T35" fmla="*/ 210 h 282"/>
              <a:gd name="T36" fmla="*/ 305 w 315"/>
              <a:gd name="T37" fmla="*/ 235 h 282"/>
              <a:gd name="T38" fmla="*/ 297 w 315"/>
              <a:gd name="T39" fmla="*/ 256 h 282"/>
              <a:gd name="T40" fmla="*/ 290 w 315"/>
              <a:gd name="T41" fmla="*/ 272 h 282"/>
              <a:gd name="T42" fmla="*/ 286 w 315"/>
              <a:gd name="T43" fmla="*/ 279 h 282"/>
              <a:gd name="T44" fmla="*/ 281 w 315"/>
              <a:gd name="T45" fmla="*/ 282 h 282"/>
              <a:gd name="T46" fmla="*/ 280 w 315"/>
              <a:gd name="T47" fmla="*/ 282 h 282"/>
              <a:gd name="T48" fmla="*/ 276 w 315"/>
              <a:gd name="T49" fmla="*/ 276 h 282"/>
              <a:gd name="T50" fmla="*/ 257 w 315"/>
              <a:gd name="T51" fmla="*/ 177 h 282"/>
              <a:gd name="T52" fmla="*/ 227 w 315"/>
              <a:gd name="T53" fmla="*/ 158 h 282"/>
              <a:gd name="T54" fmla="*/ 180 w 315"/>
              <a:gd name="T55" fmla="*/ 148 h 282"/>
              <a:gd name="T56" fmla="*/ 180 w 315"/>
              <a:gd name="T57" fmla="*/ 192 h 282"/>
              <a:gd name="T58" fmla="*/ 173 w 315"/>
              <a:gd name="T59" fmla="*/ 203 h 282"/>
              <a:gd name="T60" fmla="*/ 169 w 315"/>
              <a:gd name="T61" fmla="*/ 204 h 282"/>
              <a:gd name="T62" fmla="*/ 161 w 315"/>
              <a:gd name="T63" fmla="*/ 200 h 282"/>
              <a:gd name="T64" fmla="*/ 71 w 315"/>
              <a:gd name="T65" fmla="*/ 110 h 282"/>
              <a:gd name="T66" fmla="*/ 68 w 315"/>
              <a:gd name="T67" fmla="*/ 103 h 282"/>
              <a:gd name="T68" fmla="*/ 71 w 315"/>
              <a:gd name="T69" fmla="*/ 95 h 282"/>
              <a:gd name="T70" fmla="*/ 161 w 315"/>
              <a:gd name="T71" fmla="*/ 5 h 282"/>
              <a:gd name="T72" fmla="*/ 173 w 315"/>
              <a:gd name="T73" fmla="*/ 2 h 282"/>
              <a:gd name="T74" fmla="*/ 180 w 315"/>
              <a:gd name="T75" fmla="*/ 13 h 282"/>
              <a:gd name="T76" fmla="*/ 180 w 315"/>
              <a:gd name="T77" fmla="*/ 59 h 282"/>
              <a:gd name="T78" fmla="*/ 285 w 315"/>
              <a:gd name="T79" fmla="*/ 97 h 282"/>
              <a:gd name="T80" fmla="*/ 315 w 315"/>
              <a:gd name="T81" fmla="*/ 187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15" h="282">
                <a:moveTo>
                  <a:pt x="113" y="180"/>
                </a:moveTo>
                <a:cubicBezTo>
                  <a:pt x="113" y="192"/>
                  <a:pt x="113" y="192"/>
                  <a:pt x="113" y="192"/>
                </a:cubicBezTo>
                <a:cubicBezTo>
                  <a:pt x="113" y="197"/>
                  <a:pt x="111" y="201"/>
                  <a:pt x="106" y="203"/>
                </a:cubicBezTo>
                <a:cubicBezTo>
                  <a:pt x="104" y="203"/>
                  <a:pt x="103" y="204"/>
                  <a:pt x="102" y="204"/>
                </a:cubicBezTo>
                <a:cubicBezTo>
                  <a:pt x="98" y="204"/>
                  <a:pt x="96" y="203"/>
                  <a:pt x="94" y="200"/>
                </a:cubicBezTo>
                <a:cubicBezTo>
                  <a:pt x="4" y="110"/>
                  <a:pt x="4" y="110"/>
                  <a:pt x="4" y="110"/>
                </a:cubicBezTo>
                <a:cubicBezTo>
                  <a:pt x="2" y="108"/>
                  <a:pt x="0" y="106"/>
                  <a:pt x="0" y="103"/>
                </a:cubicBezTo>
                <a:cubicBezTo>
                  <a:pt x="0" y="100"/>
                  <a:pt x="2" y="97"/>
                  <a:pt x="4" y="95"/>
                </a:cubicBezTo>
                <a:cubicBezTo>
                  <a:pt x="94" y="5"/>
                  <a:pt x="94" y="5"/>
                  <a:pt x="94" y="5"/>
                </a:cubicBezTo>
                <a:cubicBezTo>
                  <a:pt x="97" y="1"/>
                  <a:pt x="101" y="0"/>
                  <a:pt x="106" y="2"/>
                </a:cubicBezTo>
                <a:cubicBezTo>
                  <a:pt x="111" y="4"/>
                  <a:pt x="113" y="8"/>
                  <a:pt x="113" y="13"/>
                </a:cubicBezTo>
                <a:cubicBezTo>
                  <a:pt x="113" y="25"/>
                  <a:pt x="113" y="25"/>
                  <a:pt x="113" y="25"/>
                </a:cubicBezTo>
                <a:cubicBezTo>
                  <a:pt x="43" y="95"/>
                  <a:pt x="43" y="95"/>
                  <a:pt x="43" y="95"/>
                </a:cubicBezTo>
                <a:cubicBezTo>
                  <a:pt x="41" y="97"/>
                  <a:pt x="40" y="100"/>
                  <a:pt x="40" y="103"/>
                </a:cubicBezTo>
                <a:cubicBezTo>
                  <a:pt x="40" y="106"/>
                  <a:pt x="41" y="108"/>
                  <a:pt x="43" y="110"/>
                </a:cubicBezTo>
                <a:lnTo>
                  <a:pt x="113" y="180"/>
                </a:lnTo>
                <a:close/>
                <a:moveTo>
                  <a:pt x="315" y="187"/>
                </a:moveTo>
                <a:cubicBezTo>
                  <a:pt x="315" y="194"/>
                  <a:pt x="314" y="201"/>
                  <a:pt x="312" y="210"/>
                </a:cubicBezTo>
                <a:cubicBezTo>
                  <a:pt x="310" y="219"/>
                  <a:pt x="308" y="227"/>
                  <a:pt x="305" y="235"/>
                </a:cubicBezTo>
                <a:cubicBezTo>
                  <a:pt x="303" y="242"/>
                  <a:pt x="300" y="249"/>
                  <a:pt x="297" y="256"/>
                </a:cubicBezTo>
                <a:cubicBezTo>
                  <a:pt x="294" y="264"/>
                  <a:pt x="291" y="269"/>
                  <a:pt x="290" y="272"/>
                </a:cubicBezTo>
                <a:cubicBezTo>
                  <a:pt x="286" y="279"/>
                  <a:pt x="286" y="279"/>
                  <a:pt x="286" y="279"/>
                </a:cubicBezTo>
                <a:cubicBezTo>
                  <a:pt x="285" y="281"/>
                  <a:pt x="284" y="282"/>
                  <a:pt x="281" y="282"/>
                </a:cubicBezTo>
                <a:cubicBezTo>
                  <a:pt x="281" y="282"/>
                  <a:pt x="280" y="282"/>
                  <a:pt x="280" y="282"/>
                </a:cubicBezTo>
                <a:cubicBezTo>
                  <a:pt x="277" y="281"/>
                  <a:pt x="276" y="279"/>
                  <a:pt x="276" y="276"/>
                </a:cubicBezTo>
                <a:cubicBezTo>
                  <a:pt x="281" y="229"/>
                  <a:pt x="275" y="196"/>
                  <a:pt x="257" y="177"/>
                </a:cubicBezTo>
                <a:cubicBezTo>
                  <a:pt x="250" y="169"/>
                  <a:pt x="240" y="162"/>
                  <a:pt x="227" y="158"/>
                </a:cubicBezTo>
                <a:cubicBezTo>
                  <a:pt x="215" y="153"/>
                  <a:pt x="199" y="150"/>
                  <a:pt x="180" y="148"/>
                </a:cubicBezTo>
                <a:cubicBezTo>
                  <a:pt x="180" y="192"/>
                  <a:pt x="180" y="192"/>
                  <a:pt x="180" y="192"/>
                </a:cubicBezTo>
                <a:cubicBezTo>
                  <a:pt x="180" y="197"/>
                  <a:pt x="178" y="201"/>
                  <a:pt x="173" y="203"/>
                </a:cubicBezTo>
                <a:cubicBezTo>
                  <a:pt x="172" y="203"/>
                  <a:pt x="170" y="204"/>
                  <a:pt x="169" y="204"/>
                </a:cubicBezTo>
                <a:cubicBezTo>
                  <a:pt x="166" y="204"/>
                  <a:pt x="163" y="203"/>
                  <a:pt x="161" y="200"/>
                </a:cubicBezTo>
                <a:cubicBezTo>
                  <a:pt x="71" y="110"/>
                  <a:pt x="71" y="110"/>
                  <a:pt x="71" y="110"/>
                </a:cubicBezTo>
                <a:cubicBezTo>
                  <a:pt x="69" y="108"/>
                  <a:pt x="68" y="106"/>
                  <a:pt x="68" y="103"/>
                </a:cubicBezTo>
                <a:cubicBezTo>
                  <a:pt x="68" y="100"/>
                  <a:pt x="69" y="97"/>
                  <a:pt x="71" y="95"/>
                </a:cubicBezTo>
                <a:cubicBezTo>
                  <a:pt x="161" y="5"/>
                  <a:pt x="161" y="5"/>
                  <a:pt x="161" y="5"/>
                </a:cubicBezTo>
                <a:cubicBezTo>
                  <a:pt x="165" y="1"/>
                  <a:pt x="169" y="0"/>
                  <a:pt x="173" y="2"/>
                </a:cubicBezTo>
                <a:cubicBezTo>
                  <a:pt x="178" y="4"/>
                  <a:pt x="180" y="8"/>
                  <a:pt x="180" y="13"/>
                </a:cubicBezTo>
                <a:cubicBezTo>
                  <a:pt x="180" y="59"/>
                  <a:pt x="180" y="59"/>
                  <a:pt x="180" y="59"/>
                </a:cubicBezTo>
                <a:cubicBezTo>
                  <a:pt x="228" y="62"/>
                  <a:pt x="263" y="75"/>
                  <a:pt x="285" y="97"/>
                </a:cubicBezTo>
                <a:cubicBezTo>
                  <a:pt x="305" y="118"/>
                  <a:pt x="315" y="148"/>
                  <a:pt x="315" y="1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47"/>
          <p:cNvSpPr>
            <a:spLocks noEditPoints="1"/>
          </p:cNvSpPr>
          <p:nvPr/>
        </p:nvSpPr>
        <p:spPr bwMode="auto">
          <a:xfrm>
            <a:off x="6370638" y="3339963"/>
            <a:ext cx="365125" cy="217488"/>
          </a:xfrm>
          <a:custGeom>
            <a:avLst/>
            <a:gdLst>
              <a:gd name="T0" fmla="*/ 225 w 337"/>
              <a:gd name="T1" fmla="*/ 196 h 202"/>
              <a:gd name="T2" fmla="*/ 223 w 337"/>
              <a:gd name="T3" fmla="*/ 200 h 202"/>
              <a:gd name="T4" fmla="*/ 220 w 337"/>
              <a:gd name="T5" fmla="*/ 202 h 202"/>
              <a:gd name="T6" fmla="*/ 51 w 337"/>
              <a:gd name="T7" fmla="*/ 202 h 202"/>
              <a:gd name="T8" fmla="*/ 49 w 337"/>
              <a:gd name="T9" fmla="*/ 202 h 202"/>
              <a:gd name="T10" fmla="*/ 47 w 337"/>
              <a:gd name="T11" fmla="*/ 200 h 202"/>
              <a:gd name="T12" fmla="*/ 46 w 337"/>
              <a:gd name="T13" fmla="*/ 199 h 202"/>
              <a:gd name="T14" fmla="*/ 45 w 337"/>
              <a:gd name="T15" fmla="*/ 197 h 202"/>
              <a:gd name="T16" fmla="*/ 45 w 337"/>
              <a:gd name="T17" fmla="*/ 195 h 202"/>
              <a:gd name="T18" fmla="*/ 45 w 337"/>
              <a:gd name="T19" fmla="*/ 90 h 202"/>
              <a:gd name="T20" fmla="*/ 12 w 337"/>
              <a:gd name="T21" fmla="*/ 90 h 202"/>
              <a:gd name="T22" fmla="*/ 4 w 337"/>
              <a:gd name="T23" fmla="*/ 86 h 202"/>
              <a:gd name="T24" fmla="*/ 0 w 337"/>
              <a:gd name="T25" fmla="*/ 78 h 202"/>
              <a:gd name="T26" fmla="*/ 3 w 337"/>
              <a:gd name="T27" fmla="*/ 71 h 202"/>
              <a:gd name="T28" fmla="*/ 59 w 337"/>
              <a:gd name="T29" fmla="*/ 4 h 202"/>
              <a:gd name="T30" fmla="*/ 68 w 337"/>
              <a:gd name="T31" fmla="*/ 0 h 202"/>
              <a:gd name="T32" fmla="*/ 76 w 337"/>
              <a:gd name="T33" fmla="*/ 4 h 202"/>
              <a:gd name="T34" fmla="*/ 133 w 337"/>
              <a:gd name="T35" fmla="*/ 71 h 202"/>
              <a:gd name="T36" fmla="*/ 135 w 337"/>
              <a:gd name="T37" fmla="*/ 78 h 202"/>
              <a:gd name="T38" fmla="*/ 132 w 337"/>
              <a:gd name="T39" fmla="*/ 86 h 202"/>
              <a:gd name="T40" fmla="*/ 124 w 337"/>
              <a:gd name="T41" fmla="*/ 90 h 202"/>
              <a:gd name="T42" fmla="*/ 90 w 337"/>
              <a:gd name="T43" fmla="*/ 90 h 202"/>
              <a:gd name="T44" fmla="*/ 90 w 337"/>
              <a:gd name="T45" fmla="*/ 157 h 202"/>
              <a:gd name="T46" fmla="*/ 191 w 337"/>
              <a:gd name="T47" fmla="*/ 157 h 202"/>
              <a:gd name="T48" fmla="*/ 196 w 337"/>
              <a:gd name="T49" fmla="*/ 159 h 202"/>
              <a:gd name="T50" fmla="*/ 224 w 337"/>
              <a:gd name="T51" fmla="*/ 193 h 202"/>
              <a:gd name="T52" fmla="*/ 225 w 337"/>
              <a:gd name="T53" fmla="*/ 196 h 202"/>
              <a:gd name="T54" fmla="*/ 337 w 337"/>
              <a:gd name="T55" fmla="*/ 123 h 202"/>
              <a:gd name="T56" fmla="*/ 335 w 337"/>
              <a:gd name="T57" fmla="*/ 130 h 202"/>
              <a:gd name="T58" fmla="*/ 279 w 337"/>
              <a:gd name="T59" fmla="*/ 198 h 202"/>
              <a:gd name="T60" fmla="*/ 270 w 337"/>
              <a:gd name="T61" fmla="*/ 202 h 202"/>
              <a:gd name="T62" fmla="*/ 261 w 337"/>
              <a:gd name="T63" fmla="*/ 198 h 202"/>
              <a:gd name="T64" fmla="*/ 205 w 337"/>
              <a:gd name="T65" fmla="*/ 130 h 202"/>
              <a:gd name="T66" fmla="*/ 203 w 337"/>
              <a:gd name="T67" fmla="*/ 123 h 202"/>
              <a:gd name="T68" fmla="*/ 206 w 337"/>
              <a:gd name="T69" fmla="*/ 115 h 202"/>
              <a:gd name="T70" fmla="*/ 214 w 337"/>
              <a:gd name="T71" fmla="*/ 112 h 202"/>
              <a:gd name="T72" fmla="*/ 248 w 337"/>
              <a:gd name="T73" fmla="*/ 112 h 202"/>
              <a:gd name="T74" fmla="*/ 248 w 337"/>
              <a:gd name="T75" fmla="*/ 45 h 202"/>
              <a:gd name="T76" fmla="*/ 146 w 337"/>
              <a:gd name="T77" fmla="*/ 45 h 202"/>
              <a:gd name="T78" fmla="*/ 142 w 337"/>
              <a:gd name="T79" fmla="*/ 43 h 202"/>
              <a:gd name="T80" fmla="*/ 114 w 337"/>
              <a:gd name="T81" fmla="*/ 9 h 202"/>
              <a:gd name="T82" fmla="*/ 113 w 337"/>
              <a:gd name="T83" fmla="*/ 5 h 202"/>
              <a:gd name="T84" fmla="*/ 114 w 337"/>
              <a:gd name="T85" fmla="*/ 1 h 202"/>
              <a:gd name="T86" fmla="*/ 118 w 337"/>
              <a:gd name="T87" fmla="*/ 0 h 202"/>
              <a:gd name="T88" fmla="*/ 287 w 337"/>
              <a:gd name="T89" fmla="*/ 0 h 202"/>
              <a:gd name="T90" fmla="*/ 289 w 337"/>
              <a:gd name="T91" fmla="*/ 0 h 202"/>
              <a:gd name="T92" fmla="*/ 291 w 337"/>
              <a:gd name="T93" fmla="*/ 1 h 202"/>
              <a:gd name="T94" fmla="*/ 292 w 337"/>
              <a:gd name="T95" fmla="*/ 3 h 202"/>
              <a:gd name="T96" fmla="*/ 292 w 337"/>
              <a:gd name="T97" fmla="*/ 5 h 202"/>
              <a:gd name="T98" fmla="*/ 293 w 337"/>
              <a:gd name="T99" fmla="*/ 7 h 202"/>
              <a:gd name="T100" fmla="*/ 293 w 337"/>
              <a:gd name="T101" fmla="*/ 112 h 202"/>
              <a:gd name="T102" fmla="*/ 326 w 337"/>
              <a:gd name="T103" fmla="*/ 112 h 202"/>
              <a:gd name="T104" fmla="*/ 334 w 337"/>
              <a:gd name="T105" fmla="*/ 115 h 202"/>
              <a:gd name="T106" fmla="*/ 337 w 337"/>
              <a:gd name="T107" fmla="*/ 123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7" h="202">
                <a:moveTo>
                  <a:pt x="225" y="196"/>
                </a:moveTo>
                <a:cubicBezTo>
                  <a:pt x="225" y="198"/>
                  <a:pt x="225" y="199"/>
                  <a:pt x="223" y="200"/>
                </a:cubicBezTo>
                <a:cubicBezTo>
                  <a:pt x="222" y="201"/>
                  <a:pt x="221" y="202"/>
                  <a:pt x="220" y="202"/>
                </a:cubicBezTo>
                <a:cubicBezTo>
                  <a:pt x="51" y="202"/>
                  <a:pt x="51" y="202"/>
                  <a:pt x="51" y="202"/>
                </a:cubicBezTo>
                <a:cubicBezTo>
                  <a:pt x="50" y="202"/>
                  <a:pt x="49" y="202"/>
                  <a:pt x="49" y="202"/>
                </a:cubicBezTo>
                <a:cubicBezTo>
                  <a:pt x="48" y="201"/>
                  <a:pt x="47" y="201"/>
                  <a:pt x="47" y="200"/>
                </a:cubicBezTo>
                <a:cubicBezTo>
                  <a:pt x="47" y="200"/>
                  <a:pt x="46" y="199"/>
                  <a:pt x="46" y="199"/>
                </a:cubicBezTo>
                <a:cubicBezTo>
                  <a:pt x="46" y="199"/>
                  <a:pt x="46" y="198"/>
                  <a:pt x="45" y="197"/>
                </a:cubicBezTo>
                <a:cubicBezTo>
                  <a:pt x="45" y="196"/>
                  <a:pt x="45" y="195"/>
                  <a:pt x="45" y="195"/>
                </a:cubicBezTo>
                <a:cubicBezTo>
                  <a:pt x="45" y="90"/>
                  <a:pt x="45" y="90"/>
                  <a:pt x="45" y="90"/>
                </a:cubicBezTo>
                <a:cubicBezTo>
                  <a:pt x="12" y="90"/>
                  <a:pt x="12" y="90"/>
                  <a:pt x="12" y="90"/>
                </a:cubicBezTo>
                <a:cubicBezTo>
                  <a:pt x="9" y="90"/>
                  <a:pt x="6" y="88"/>
                  <a:pt x="4" y="86"/>
                </a:cubicBezTo>
                <a:cubicBezTo>
                  <a:pt x="1" y="84"/>
                  <a:pt x="0" y="81"/>
                  <a:pt x="0" y="78"/>
                </a:cubicBezTo>
                <a:cubicBezTo>
                  <a:pt x="0" y="76"/>
                  <a:pt x="1" y="73"/>
                  <a:pt x="3" y="71"/>
                </a:cubicBezTo>
                <a:cubicBezTo>
                  <a:pt x="59" y="4"/>
                  <a:pt x="59" y="4"/>
                  <a:pt x="59" y="4"/>
                </a:cubicBezTo>
                <a:cubicBezTo>
                  <a:pt x="61" y="1"/>
                  <a:pt x="64" y="0"/>
                  <a:pt x="68" y="0"/>
                </a:cubicBezTo>
                <a:cubicBezTo>
                  <a:pt x="71" y="0"/>
                  <a:pt x="74" y="1"/>
                  <a:pt x="76" y="4"/>
                </a:cubicBezTo>
                <a:cubicBezTo>
                  <a:pt x="133" y="71"/>
                  <a:pt x="133" y="71"/>
                  <a:pt x="133" y="71"/>
                </a:cubicBezTo>
                <a:cubicBezTo>
                  <a:pt x="134" y="73"/>
                  <a:pt x="135" y="76"/>
                  <a:pt x="135" y="78"/>
                </a:cubicBezTo>
                <a:cubicBezTo>
                  <a:pt x="135" y="81"/>
                  <a:pt x="134" y="84"/>
                  <a:pt x="132" y="86"/>
                </a:cubicBezTo>
                <a:cubicBezTo>
                  <a:pt x="130" y="88"/>
                  <a:pt x="127" y="90"/>
                  <a:pt x="124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157"/>
                  <a:pt x="90" y="157"/>
                  <a:pt x="90" y="157"/>
                </a:cubicBezTo>
                <a:cubicBezTo>
                  <a:pt x="191" y="157"/>
                  <a:pt x="191" y="157"/>
                  <a:pt x="191" y="157"/>
                </a:cubicBezTo>
                <a:cubicBezTo>
                  <a:pt x="193" y="157"/>
                  <a:pt x="195" y="158"/>
                  <a:pt x="196" y="159"/>
                </a:cubicBezTo>
                <a:cubicBezTo>
                  <a:pt x="224" y="193"/>
                  <a:pt x="224" y="193"/>
                  <a:pt x="224" y="193"/>
                </a:cubicBezTo>
                <a:cubicBezTo>
                  <a:pt x="225" y="194"/>
                  <a:pt x="225" y="195"/>
                  <a:pt x="225" y="196"/>
                </a:cubicBezTo>
                <a:close/>
                <a:moveTo>
                  <a:pt x="337" y="123"/>
                </a:moveTo>
                <a:cubicBezTo>
                  <a:pt x="337" y="126"/>
                  <a:pt x="337" y="128"/>
                  <a:pt x="335" y="130"/>
                </a:cubicBezTo>
                <a:cubicBezTo>
                  <a:pt x="279" y="198"/>
                  <a:pt x="279" y="198"/>
                  <a:pt x="279" y="198"/>
                </a:cubicBezTo>
                <a:cubicBezTo>
                  <a:pt x="276" y="201"/>
                  <a:pt x="273" y="202"/>
                  <a:pt x="270" y="202"/>
                </a:cubicBezTo>
                <a:cubicBezTo>
                  <a:pt x="267" y="202"/>
                  <a:pt x="264" y="201"/>
                  <a:pt x="261" y="198"/>
                </a:cubicBezTo>
                <a:cubicBezTo>
                  <a:pt x="205" y="130"/>
                  <a:pt x="205" y="130"/>
                  <a:pt x="205" y="130"/>
                </a:cubicBezTo>
                <a:cubicBezTo>
                  <a:pt x="204" y="128"/>
                  <a:pt x="203" y="126"/>
                  <a:pt x="203" y="123"/>
                </a:cubicBezTo>
                <a:cubicBezTo>
                  <a:pt x="203" y="120"/>
                  <a:pt x="204" y="118"/>
                  <a:pt x="206" y="115"/>
                </a:cubicBezTo>
                <a:cubicBezTo>
                  <a:pt x="208" y="113"/>
                  <a:pt x="211" y="112"/>
                  <a:pt x="214" y="112"/>
                </a:cubicBezTo>
                <a:cubicBezTo>
                  <a:pt x="248" y="112"/>
                  <a:pt x="248" y="112"/>
                  <a:pt x="248" y="112"/>
                </a:cubicBezTo>
                <a:cubicBezTo>
                  <a:pt x="248" y="45"/>
                  <a:pt x="248" y="45"/>
                  <a:pt x="248" y="45"/>
                </a:cubicBezTo>
                <a:cubicBezTo>
                  <a:pt x="146" y="45"/>
                  <a:pt x="146" y="45"/>
                  <a:pt x="146" y="45"/>
                </a:cubicBezTo>
                <a:cubicBezTo>
                  <a:pt x="145" y="45"/>
                  <a:pt x="143" y="44"/>
                  <a:pt x="142" y="43"/>
                </a:cubicBezTo>
                <a:cubicBezTo>
                  <a:pt x="114" y="9"/>
                  <a:pt x="114" y="9"/>
                  <a:pt x="114" y="9"/>
                </a:cubicBezTo>
                <a:cubicBezTo>
                  <a:pt x="113" y="8"/>
                  <a:pt x="113" y="7"/>
                  <a:pt x="113" y="5"/>
                </a:cubicBezTo>
                <a:cubicBezTo>
                  <a:pt x="113" y="4"/>
                  <a:pt x="113" y="2"/>
                  <a:pt x="114" y="1"/>
                </a:cubicBezTo>
                <a:cubicBezTo>
                  <a:pt x="116" y="0"/>
                  <a:pt x="117" y="0"/>
                  <a:pt x="118" y="0"/>
                </a:cubicBezTo>
                <a:cubicBezTo>
                  <a:pt x="287" y="0"/>
                  <a:pt x="287" y="0"/>
                  <a:pt x="287" y="0"/>
                </a:cubicBezTo>
                <a:cubicBezTo>
                  <a:pt x="288" y="0"/>
                  <a:pt x="289" y="0"/>
                  <a:pt x="289" y="0"/>
                </a:cubicBezTo>
                <a:cubicBezTo>
                  <a:pt x="290" y="0"/>
                  <a:pt x="290" y="1"/>
                  <a:pt x="291" y="1"/>
                </a:cubicBezTo>
                <a:cubicBezTo>
                  <a:pt x="291" y="2"/>
                  <a:pt x="292" y="2"/>
                  <a:pt x="292" y="3"/>
                </a:cubicBezTo>
                <a:cubicBezTo>
                  <a:pt x="292" y="3"/>
                  <a:pt x="292" y="4"/>
                  <a:pt x="292" y="5"/>
                </a:cubicBezTo>
                <a:cubicBezTo>
                  <a:pt x="292" y="6"/>
                  <a:pt x="293" y="6"/>
                  <a:pt x="293" y="7"/>
                </a:cubicBezTo>
                <a:cubicBezTo>
                  <a:pt x="293" y="112"/>
                  <a:pt x="293" y="112"/>
                  <a:pt x="293" y="112"/>
                </a:cubicBezTo>
                <a:cubicBezTo>
                  <a:pt x="326" y="112"/>
                  <a:pt x="326" y="112"/>
                  <a:pt x="326" y="112"/>
                </a:cubicBezTo>
                <a:cubicBezTo>
                  <a:pt x="329" y="112"/>
                  <a:pt x="332" y="113"/>
                  <a:pt x="334" y="115"/>
                </a:cubicBezTo>
                <a:cubicBezTo>
                  <a:pt x="336" y="118"/>
                  <a:pt x="337" y="120"/>
                  <a:pt x="337" y="1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" name="Freeform 48"/>
          <p:cNvSpPr>
            <a:spLocks noEditPoints="1"/>
          </p:cNvSpPr>
          <p:nvPr/>
        </p:nvSpPr>
        <p:spPr bwMode="auto">
          <a:xfrm>
            <a:off x="6811963" y="3327263"/>
            <a:ext cx="346075" cy="242888"/>
          </a:xfrm>
          <a:custGeom>
            <a:avLst/>
            <a:gdLst>
              <a:gd name="T0" fmla="*/ 187 w 320"/>
              <a:gd name="T1" fmla="*/ 130 h 225"/>
              <a:gd name="T2" fmla="*/ 187 w 320"/>
              <a:gd name="T3" fmla="*/ 130 h 225"/>
              <a:gd name="T4" fmla="*/ 182 w 320"/>
              <a:gd name="T5" fmla="*/ 73 h 225"/>
              <a:gd name="T6" fmla="*/ 180 w 320"/>
              <a:gd name="T7" fmla="*/ 70 h 225"/>
              <a:gd name="T8" fmla="*/ 176 w 320"/>
              <a:gd name="T9" fmla="*/ 68 h 225"/>
              <a:gd name="T10" fmla="*/ 144 w 320"/>
              <a:gd name="T11" fmla="*/ 68 h 225"/>
              <a:gd name="T12" fmla="*/ 140 w 320"/>
              <a:gd name="T13" fmla="*/ 70 h 225"/>
              <a:gd name="T14" fmla="*/ 138 w 320"/>
              <a:gd name="T15" fmla="*/ 73 h 225"/>
              <a:gd name="T16" fmla="*/ 134 w 320"/>
              <a:gd name="T17" fmla="*/ 130 h 225"/>
              <a:gd name="T18" fmla="*/ 134 w 320"/>
              <a:gd name="T19" fmla="*/ 130 h 225"/>
              <a:gd name="T20" fmla="*/ 135 w 320"/>
              <a:gd name="T21" fmla="*/ 134 h 225"/>
              <a:gd name="T22" fmla="*/ 139 w 320"/>
              <a:gd name="T23" fmla="*/ 135 h 225"/>
              <a:gd name="T24" fmla="*/ 182 w 320"/>
              <a:gd name="T25" fmla="*/ 135 h 225"/>
              <a:gd name="T26" fmla="*/ 185 w 320"/>
              <a:gd name="T27" fmla="*/ 134 h 225"/>
              <a:gd name="T28" fmla="*/ 187 w 320"/>
              <a:gd name="T29" fmla="*/ 130 h 225"/>
              <a:gd name="T30" fmla="*/ 320 w 320"/>
              <a:gd name="T31" fmla="*/ 212 h 225"/>
              <a:gd name="T32" fmla="*/ 312 w 320"/>
              <a:gd name="T33" fmla="*/ 225 h 225"/>
              <a:gd name="T34" fmla="*/ 188 w 320"/>
              <a:gd name="T35" fmla="*/ 225 h 225"/>
              <a:gd name="T36" fmla="*/ 192 w 320"/>
              <a:gd name="T37" fmla="*/ 224 h 225"/>
              <a:gd name="T38" fmla="*/ 193 w 320"/>
              <a:gd name="T39" fmla="*/ 220 h 225"/>
              <a:gd name="T40" fmla="*/ 190 w 320"/>
              <a:gd name="T41" fmla="*/ 175 h 225"/>
              <a:gd name="T42" fmla="*/ 188 w 320"/>
              <a:gd name="T43" fmla="*/ 171 h 225"/>
              <a:gd name="T44" fmla="*/ 184 w 320"/>
              <a:gd name="T45" fmla="*/ 169 h 225"/>
              <a:gd name="T46" fmla="*/ 136 w 320"/>
              <a:gd name="T47" fmla="*/ 169 h 225"/>
              <a:gd name="T48" fmla="*/ 132 w 320"/>
              <a:gd name="T49" fmla="*/ 171 h 225"/>
              <a:gd name="T50" fmla="*/ 130 w 320"/>
              <a:gd name="T51" fmla="*/ 175 h 225"/>
              <a:gd name="T52" fmla="*/ 127 w 320"/>
              <a:gd name="T53" fmla="*/ 220 h 225"/>
              <a:gd name="T54" fmla="*/ 128 w 320"/>
              <a:gd name="T55" fmla="*/ 224 h 225"/>
              <a:gd name="T56" fmla="*/ 132 w 320"/>
              <a:gd name="T57" fmla="*/ 225 h 225"/>
              <a:gd name="T58" fmla="*/ 8 w 320"/>
              <a:gd name="T59" fmla="*/ 225 h 225"/>
              <a:gd name="T60" fmla="*/ 0 w 320"/>
              <a:gd name="T61" fmla="*/ 212 h 225"/>
              <a:gd name="T62" fmla="*/ 5 w 320"/>
              <a:gd name="T63" fmla="*/ 192 h 225"/>
              <a:gd name="T64" fmla="*/ 78 w 320"/>
              <a:gd name="T65" fmla="*/ 9 h 225"/>
              <a:gd name="T66" fmla="*/ 83 w 320"/>
              <a:gd name="T67" fmla="*/ 3 h 225"/>
              <a:gd name="T68" fmla="*/ 89 w 320"/>
              <a:gd name="T69" fmla="*/ 0 h 225"/>
              <a:gd name="T70" fmla="*/ 149 w 320"/>
              <a:gd name="T71" fmla="*/ 0 h 225"/>
              <a:gd name="T72" fmla="*/ 145 w 320"/>
              <a:gd name="T73" fmla="*/ 2 h 225"/>
              <a:gd name="T74" fmla="*/ 143 w 320"/>
              <a:gd name="T75" fmla="*/ 6 h 225"/>
              <a:gd name="T76" fmla="*/ 140 w 320"/>
              <a:gd name="T77" fmla="*/ 40 h 225"/>
              <a:gd name="T78" fmla="*/ 142 w 320"/>
              <a:gd name="T79" fmla="*/ 44 h 225"/>
              <a:gd name="T80" fmla="*/ 146 w 320"/>
              <a:gd name="T81" fmla="*/ 45 h 225"/>
              <a:gd name="T82" fmla="*/ 175 w 320"/>
              <a:gd name="T83" fmla="*/ 45 h 225"/>
              <a:gd name="T84" fmla="*/ 179 w 320"/>
              <a:gd name="T85" fmla="*/ 44 h 225"/>
              <a:gd name="T86" fmla="*/ 180 w 320"/>
              <a:gd name="T87" fmla="*/ 40 h 225"/>
              <a:gd name="T88" fmla="*/ 177 w 320"/>
              <a:gd name="T89" fmla="*/ 6 h 225"/>
              <a:gd name="T90" fmla="*/ 175 w 320"/>
              <a:gd name="T91" fmla="*/ 2 h 225"/>
              <a:gd name="T92" fmla="*/ 171 w 320"/>
              <a:gd name="T93" fmla="*/ 0 h 225"/>
              <a:gd name="T94" fmla="*/ 231 w 320"/>
              <a:gd name="T95" fmla="*/ 0 h 225"/>
              <a:gd name="T96" fmla="*/ 238 w 320"/>
              <a:gd name="T97" fmla="*/ 3 h 225"/>
              <a:gd name="T98" fmla="*/ 242 w 320"/>
              <a:gd name="T99" fmla="*/ 9 h 225"/>
              <a:gd name="T100" fmla="*/ 315 w 320"/>
              <a:gd name="T101" fmla="*/ 192 h 225"/>
              <a:gd name="T102" fmla="*/ 320 w 320"/>
              <a:gd name="T103" fmla="*/ 21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20" h="225">
                <a:moveTo>
                  <a:pt x="187" y="130"/>
                </a:moveTo>
                <a:cubicBezTo>
                  <a:pt x="187" y="130"/>
                  <a:pt x="187" y="130"/>
                  <a:pt x="187" y="130"/>
                </a:cubicBezTo>
                <a:cubicBezTo>
                  <a:pt x="182" y="73"/>
                  <a:pt x="182" y="73"/>
                  <a:pt x="182" y="73"/>
                </a:cubicBezTo>
                <a:cubicBezTo>
                  <a:pt x="182" y="72"/>
                  <a:pt x="182" y="71"/>
                  <a:pt x="180" y="70"/>
                </a:cubicBezTo>
                <a:cubicBezTo>
                  <a:pt x="179" y="68"/>
                  <a:pt x="178" y="68"/>
                  <a:pt x="176" y="6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2" y="68"/>
                  <a:pt x="141" y="68"/>
                  <a:pt x="140" y="70"/>
                </a:cubicBezTo>
                <a:cubicBezTo>
                  <a:pt x="139" y="71"/>
                  <a:pt x="138" y="72"/>
                  <a:pt x="138" y="73"/>
                </a:cubicBezTo>
                <a:cubicBezTo>
                  <a:pt x="134" y="130"/>
                  <a:pt x="134" y="130"/>
                  <a:pt x="134" y="130"/>
                </a:cubicBezTo>
                <a:cubicBezTo>
                  <a:pt x="134" y="130"/>
                  <a:pt x="134" y="130"/>
                  <a:pt x="134" y="130"/>
                </a:cubicBezTo>
                <a:cubicBezTo>
                  <a:pt x="133" y="132"/>
                  <a:pt x="134" y="133"/>
                  <a:pt x="135" y="134"/>
                </a:cubicBezTo>
                <a:cubicBezTo>
                  <a:pt x="136" y="135"/>
                  <a:pt x="137" y="135"/>
                  <a:pt x="139" y="135"/>
                </a:cubicBezTo>
                <a:cubicBezTo>
                  <a:pt x="182" y="135"/>
                  <a:pt x="182" y="135"/>
                  <a:pt x="182" y="135"/>
                </a:cubicBezTo>
                <a:cubicBezTo>
                  <a:pt x="183" y="135"/>
                  <a:pt x="184" y="135"/>
                  <a:pt x="185" y="134"/>
                </a:cubicBezTo>
                <a:cubicBezTo>
                  <a:pt x="186" y="133"/>
                  <a:pt x="187" y="132"/>
                  <a:pt x="187" y="130"/>
                </a:cubicBezTo>
                <a:close/>
                <a:moveTo>
                  <a:pt x="320" y="212"/>
                </a:moveTo>
                <a:cubicBezTo>
                  <a:pt x="320" y="221"/>
                  <a:pt x="317" y="225"/>
                  <a:pt x="312" y="225"/>
                </a:cubicBezTo>
                <a:cubicBezTo>
                  <a:pt x="188" y="225"/>
                  <a:pt x="188" y="225"/>
                  <a:pt x="188" y="225"/>
                </a:cubicBezTo>
                <a:cubicBezTo>
                  <a:pt x="190" y="225"/>
                  <a:pt x="191" y="225"/>
                  <a:pt x="192" y="224"/>
                </a:cubicBezTo>
                <a:cubicBezTo>
                  <a:pt x="193" y="222"/>
                  <a:pt x="194" y="221"/>
                  <a:pt x="193" y="220"/>
                </a:cubicBezTo>
                <a:cubicBezTo>
                  <a:pt x="190" y="175"/>
                  <a:pt x="190" y="175"/>
                  <a:pt x="190" y="175"/>
                </a:cubicBezTo>
                <a:cubicBezTo>
                  <a:pt x="190" y="173"/>
                  <a:pt x="189" y="172"/>
                  <a:pt x="188" y="171"/>
                </a:cubicBezTo>
                <a:cubicBezTo>
                  <a:pt x="187" y="170"/>
                  <a:pt x="185" y="169"/>
                  <a:pt x="184" y="169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35" y="169"/>
                  <a:pt x="133" y="170"/>
                  <a:pt x="132" y="171"/>
                </a:cubicBezTo>
                <a:cubicBezTo>
                  <a:pt x="131" y="172"/>
                  <a:pt x="130" y="173"/>
                  <a:pt x="130" y="175"/>
                </a:cubicBezTo>
                <a:cubicBezTo>
                  <a:pt x="127" y="220"/>
                  <a:pt x="127" y="220"/>
                  <a:pt x="127" y="220"/>
                </a:cubicBezTo>
                <a:cubicBezTo>
                  <a:pt x="127" y="221"/>
                  <a:pt x="127" y="222"/>
                  <a:pt x="128" y="224"/>
                </a:cubicBezTo>
                <a:cubicBezTo>
                  <a:pt x="129" y="225"/>
                  <a:pt x="130" y="225"/>
                  <a:pt x="132" y="225"/>
                </a:cubicBezTo>
                <a:cubicBezTo>
                  <a:pt x="8" y="225"/>
                  <a:pt x="8" y="225"/>
                  <a:pt x="8" y="225"/>
                </a:cubicBezTo>
                <a:cubicBezTo>
                  <a:pt x="3" y="225"/>
                  <a:pt x="0" y="221"/>
                  <a:pt x="0" y="212"/>
                </a:cubicBezTo>
                <a:cubicBezTo>
                  <a:pt x="0" y="206"/>
                  <a:pt x="2" y="199"/>
                  <a:pt x="5" y="192"/>
                </a:cubicBezTo>
                <a:cubicBezTo>
                  <a:pt x="78" y="9"/>
                  <a:pt x="78" y="9"/>
                  <a:pt x="78" y="9"/>
                </a:cubicBezTo>
                <a:cubicBezTo>
                  <a:pt x="79" y="6"/>
                  <a:pt x="81" y="5"/>
                  <a:pt x="83" y="3"/>
                </a:cubicBezTo>
                <a:cubicBezTo>
                  <a:pt x="85" y="1"/>
                  <a:pt x="87" y="0"/>
                  <a:pt x="89" y="0"/>
                </a:cubicBezTo>
                <a:cubicBezTo>
                  <a:pt x="149" y="0"/>
                  <a:pt x="149" y="0"/>
                  <a:pt x="149" y="0"/>
                </a:cubicBezTo>
                <a:cubicBezTo>
                  <a:pt x="147" y="0"/>
                  <a:pt x="146" y="1"/>
                  <a:pt x="145" y="2"/>
                </a:cubicBezTo>
                <a:cubicBezTo>
                  <a:pt x="144" y="3"/>
                  <a:pt x="143" y="5"/>
                  <a:pt x="143" y="6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41"/>
                  <a:pt x="141" y="43"/>
                  <a:pt x="142" y="44"/>
                </a:cubicBezTo>
                <a:cubicBezTo>
                  <a:pt x="143" y="45"/>
                  <a:pt x="144" y="45"/>
                  <a:pt x="146" y="45"/>
                </a:cubicBezTo>
                <a:cubicBezTo>
                  <a:pt x="175" y="45"/>
                  <a:pt x="175" y="45"/>
                  <a:pt x="175" y="45"/>
                </a:cubicBezTo>
                <a:cubicBezTo>
                  <a:pt x="176" y="45"/>
                  <a:pt x="177" y="45"/>
                  <a:pt x="179" y="44"/>
                </a:cubicBezTo>
                <a:cubicBezTo>
                  <a:pt x="180" y="43"/>
                  <a:pt x="180" y="41"/>
                  <a:pt x="180" y="40"/>
                </a:cubicBezTo>
                <a:cubicBezTo>
                  <a:pt x="177" y="6"/>
                  <a:pt x="177" y="6"/>
                  <a:pt x="177" y="6"/>
                </a:cubicBezTo>
                <a:cubicBezTo>
                  <a:pt x="177" y="5"/>
                  <a:pt x="177" y="3"/>
                  <a:pt x="175" y="2"/>
                </a:cubicBezTo>
                <a:cubicBezTo>
                  <a:pt x="174" y="1"/>
                  <a:pt x="173" y="0"/>
                  <a:pt x="171" y="0"/>
                </a:cubicBezTo>
                <a:cubicBezTo>
                  <a:pt x="231" y="0"/>
                  <a:pt x="231" y="0"/>
                  <a:pt x="231" y="0"/>
                </a:cubicBezTo>
                <a:cubicBezTo>
                  <a:pt x="233" y="0"/>
                  <a:pt x="235" y="1"/>
                  <a:pt x="238" y="3"/>
                </a:cubicBezTo>
                <a:cubicBezTo>
                  <a:pt x="240" y="5"/>
                  <a:pt x="241" y="6"/>
                  <a:pt x="242" y="9"/>
                </a:cubicBezTo>
                <a:cubicBezTo>
                  <a:pt x="315" y="192"/>
                  <a:pt x="315" y="192"/>
                  <a:pt x="315" y="192"/>
                </a:cubicBezTo>
                <a:cubicBezTo>
                  <a:pt x="318" y="199"/>
                  <a:pt x="320" y="206"/>
                  <a:pt x="320" y="2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" name="Freeform 49"/>
          <p:cNvSpPr>
            <a:spLocks noEditPoints="1"/>
          </p:cNvSpPr>
          <p:nvPr/>
        </p:nvSpPr>
        <p:spPr bwMode="auto">
          <a:xfrm>
            <a:off x="7259638" y="3293925"/>
            <a:ext cx="311150" cy="309563"/>
          </a:xfrm>
          <a:custGeom>
            <a:avLst/>
            <a:gdLst>
              <a:gd name="T0" fmla="*/ 248 w 288"/>
              <a:gd name="T1" fmla="*/ 56 h 286"/>
              <a:gd name="T2" fmla="*/ 243 w 288"/>
              <a:gd name="T3" fmla="*/ 44 h 286"/>
              <a:gd name="T4" fmla="*/ 231 w 288"/>
              <a:gd name="T5" fmla="*/ 39 h 286"/>
              <a:gd name="T6" fmla="*/ 219 w 288"/>
              <a:gd name="T7" fmla="*/ 44 h 286"/>
              <a:gd name="T8" fmla="*/ 215 w 288"/>
              <a:gd name="T9" fmla="*/ 56 h 286"/>
              <a:gd name="T10" fmla="*/ 219 w 288"/>
              <a:gd name="T11" fmla="*/ 68 h 286"/>
              <a:gd name="T12" fmla="*/ 231 w 288"/>
              <a:gd name="T13" fmla="*/ 73 h 286"/>
              <a:gd name="T14" fmla="*/ 243 w 288"/>
              <a:gd name="T15" fmla="*/ 68 h 286"/>
              <a:gd name="T16" fmla="*/ 248 w 288"/>
              <a:gd name="T17" fmla="*/ 56 h 286"/>
              <a:gd name="T18" fmla="*/ 288 w 288"/>
              <a:gd name="T19" fmla="*/ 5 h 286"/>
              <a:gd name="T20" fmla="*/ 274 w 288"/>
              <a:gd name="T21" fmla="*/ 81 h 286"/>
              <a:gd name="T22" fmla="*/ 230 w 288"/>
              <a:gd name="T23" fmla="*/ 144 h 286"/>
              <a:gd name="T24" fmla="*/ 196 w 288"/>
              <a:gd name="T25" fmla="*/ 175 h 286"/>
              <a:gd name="T26" fmla="*/ 192 w 288"/>
              <a:gd name="T27" fmla="*/ 241 h 286"/>
              <a:gd name="T28" fmla="*/ 189 w 288"/>
              <a:gd name="T29" fmla="*/ 246 h 286"/>
              <a:gd name="T30" fmla="*/ 122 w 288"/>
              <a:gd name="T31" fmla="*/ 285 h 286"/>
              <a:gd name="T32" fmla="*/ 119 w 288"/>
              <a:gd name="T33" fmla="*/ 286 h 286"/>
              <a:gd name="T34" fmla="*/ 115 w 288"/>
              <a:gd name="T35" fmla="*/ 285 h 286"/>
              <a:gd name="T36" fmla="*/ 104 w 288"/>
              <a:gd name="T37" fmla="*/ 273 h 286"/>
              <a:gd name="T38" fmla="*/ 102 w 288"/>
              <a:gd name="T39" fmla="*/ 268 h 286"/>
              <a:gd name="T40" fmla="*/ 117 w 288"/>
              <a:gd name="T41" fmla="*/ 219 h 286"/>
              <a:gd name="T42" fmla="*/ 68 w 288"/>
              <a:gd name="T43" fmla="*/ 170 h 286"/>
              <a:gd name="T44" fmla="*/ 19 w 288"/>
              <a:gd name="T45" fmla="*/ 185 h 286"/>
              <a:gd name="T46" fmla="*/ 18 w 288"/>
              <a:gd name="T47" fmla="*/ 185 h 286"/>
              <a:gd name="T48" fmla="*/ 14 w 288"/>
              <a:gd name="T49" fmla="*/ 183 h 286"/>
              <a:gd name="T50" fmla="*/ 3 w 288"/>
              <a:gd name="T51" fmla="*/ 172 h 286"/>
              <a:gd name="T52" fmla="*/ 2 w 288"/>
              <a:gd name="T53" fmla="*/ 165 h 286"/>
              <a:gd name="T54" fmla="*/ 41 w 288"/>
              <a:gd name="T55" fmla="*/ 98 h 286"/>
              <a:gd name="T56" fmla="*/ 46 w 288"/>
              <a:gd name="T57" fmla="*/ 95 h 286"/>
              <a:gd name="T58" fmla="*/ 112 w 288"/>
              <a:gd name="T59" fmla="*/ 92 h 286"/>
              <a:gd name="T60" fmla="*/ 143 w 288"/>
              <a:gd name="T61" fmla="*/ 57 h 286"/>
              <a:gd name="T62" fmla="*/ 206 w 288"/>
              <a:gd name="T63" fmla="*/ 12 h 286"/>
              <a:gd name="T64" fmla="*/ 282 w 288"/>
              <a:gd name="T65" fmla="*/ 0 h 286"/>
              <a:gd name="T66" fmla="*/ 286 w 288"/>
              <a:gd name="T67" fmla="*/ 1 h 286"/>
              <a:gd name="T68" fmla="*/ 288 w 288"/>
              <a:gd name="T69" fmla="*/ 5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8" h="286">
                <a:moveTo>
                  <a:pt x="248" y="56"/>
                </a:moveTo>
                <a:cubicBezTo>
                  <a:pt x="248" y="51"/>
                  <a:pt x="247" y="47"/>
                  <a:pt x="243" y="44"/>
                </a:cubicBezTo>
                <a:cubicBezTo>
                  <a:pt x="240" y="40"/>
                  <a:pt x="236" y="39"/>
                  <a:pt x="231" y="39"/>
                </a:cubicBezTo>
                <a:cubicBezTo>
                  <a:pt x="227" y="39"/>
                  <a:pt x="223" y="40"/>
                  <a:pt x="219" y="44"/>
                </a:cubicBezTo>
                <a:cubicBezTo>
                  <a:pt x="216" y="47"/>
                  <a:pt x="215" y="51"/>
                  <a:pt x="215" y="56"/>
                </a:cubicBezTo>
                <a:cubicBezTo>
                  <a:pt x="215" y="60"/>
                  <a:pt x="216" y="64"/>
                  <a:pt x="219" y="68"/>
                </a:cubicBezTo>
                <a:cubicBezTo>
                  <a:pt x="223" y="71"/>
                  <a:pt x="227" y="73"/>
                  <a:pt x="231" y="73"/>
                </a:cubicBezTo>
                <a:cubicBezTo>
                  <a:pt x="236" y="73"/>
                  <a:pt x="240" y="71"/>
                  <a:pt x="243" y="68"/>
                </a:cubicBezTo>
                <a:cubicBezTo>
                  <a:pt x="247" y="64"/>
                  <a:pt x="248" y="60"/>
                  <a:pt x="248" y="56"/>
                </a:cubicBezTo>
                <a:close/>
                <a:moveTo>
                  <a:pt x="288" y="5"/>
                </a:moveTo>
                <a:cubicBezTo>
                  <a:pt x="288" y="34"/>
                  <a:pt x="283" y="59"/>
                  <a:pt x="274" y="81"/>
                </a:cubicBezTo>
                <a:cubicBezTo>
                  <a:pt x="266" y="102"/>
                  <a:pt x="251" y="123"/>
                  <a:pt x="230" y="144"/>
                </a:cubicBezTo>
                <a:cubicBezTo>
                  <a:pt x="220" y="153"/>
                  <a:pt x="209" y="164"/>
                  <a:pt x="196" y="175"/>
                </a:cubicBezTo>
                <a:cubicBezTo>
                  <a:pt x="192" y="241"/>
                  <a:pt x="192" y="241"/>
                  <a:pt x="192" y="241"/>
                </a:cubicBezTo>
                <a:cubicBezTo>
                  <a:pt x="192" y="243"/>
                  <a:pt x="191" y="245"/>
                  <a:pt x="189" y="246"/>
                </a:cubicBezTo>
                <a:cubicBezTo>
                  <a:pt x="122" y="285"/>
                  <a:pt x="122" y="285"/>
                  <a:pt x="122" y="285"/>
                </a:cubicBezTo>
                <a:cubicBezTo>
                  <a:pt x="121" y="286"/>
                  <a:pt x="120" y="286"/>
                  <a:pt x="119" y="286"/>
                </a:cubicBezTo>
                <a:cubicBezTo>
                  <a:pt x="118" y="286"/>
                  <a:pt x="116" y="286"/>
                  <a:pt x="115" y="285"/>
                </a:cubicBezTo>
                <a:cubicBezTo>
                  <a:pt x="104" y="273"/>
                  <a:pt x="104" y="273"/>
                  <a:pt x="104" y="273"/>
                </a:cubicBezTo>
                <a:cubicBezTo>
                  <a:pt x="102" y="272"/>
                  <a:pt x="102" y="270"/>
                  <a:pt x="102" y="268"/>
                </a:cubicBezTo>
                <a:cubicBezTo>
                  <a:pt x="117" y="219"/>
                  <a:pt x="117" y="219"/>
                  <a:pt x="117" y="219"/>
                </a:cubicBezTo>
                <a:cubicBezTo>
                  <a:pt x="68" y="170"/>
                  <a:pt x="68" y="170"/>
                  <a:pt x="68" y="170"/>
                </a:cubicBezTo>
                <a:cubicBezTo>
                  <a:pt x="19" y="185"/>
                  <a:pt x="19" y="185"/>
                  <a:pt x="19" y="185"/>
                </a:cubicBezTo>
                <a:cubicBezTo>
                  <a:pt x="19" y="185"/>
                  <a:pt x="19" y="185"/>
                  <a:pt x="18" y="185"/>
                </a:cubicBezTo>
                <a:cubicBezTo>
                  <a:pt x="16" y="185"/>
                  <a:pt x="15" y="184"/>
                  <a:pt x="14" y="183"/>
                </a:cubicBezTo>
                <a:cubicBezTo>
                  <a:pt x="3" y="172"/>
                  <a:pt x="3" y="172"/>
                  <a:pt x="3" y="172"/>
                </a:cubicBezTo>
                <a:cubicBezTo>
                  <a:pt x="1" y="170"/>
                  <a:pt x="0" y="168"/>
                  <a:pt x="2" y="165"/>
                </a:cubicBezTo>
                <a:cubicBezTo>
                  <a:pt x="41" y="98"/>
                  <a:pt x="41" y="98"/>
                  <a:pt x="41" y="98"/>
                </a:cubicBezTo>
                <a:cubicBezTo>
                  <a:pt x="42" y="96"/>
                  <a:pt x="44" y="95"/>
                  <a:pt x="46" y="95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23" y="78"/>
                  <a:pt x="134" y="67"/>
                  <a:pt x="143" y="57"/>
                </a:cubicBezTo>
                <a:cubicBezTo>
                  <a:pt x="165" y="35"/>
                  <a:pt x="186" y="20"/>
                  <a:pt x="206" y="12"/>
                </a:cubicBezTo>
                <a:cubicBezTo>
                  <a:pt x="226" y="4"/>
                  <a:pt x="251" y="0"/>
                  <a:pt x="282" y="0"/>
                </a:cubicBezTo>
                <a:cubicBezTo>
                  <a:pt x="283" y="0"/>
                  <a:pt x="285" y="0"/>
                  <a:pt x="286" y="1"/>
                </a:cubicBezTo>
                <a:cubicBezTo>
                  <a:pt x="287" y="2"/>
                  <a:pt x="288" y="4"/>
                  <a:pt x="288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2" name="Freeform 50"/>
          <p:cNvSpPr>
            <a:spLocks noEditPoints="1"/>
          </p:cNvSpPr>
          <p:nvPr/>
        </p:nvSpPr>
        <p:spPr bwMode="auto">
          <a:xfrm>
            <a:off x="7713663" y="3314563"/>
            <a:ext cx="266700" cy="266700"/>
          </a:xfrm>
          <a:custGeom>
            <a:avLst/>
            <a:gdLst>
              <a:gd name="T0" fmla="*/ 67 w 247"/>
              <a:gd name="T1" fmla="*/ 214 h 247"/>
              <a:gd name="T2" fmla="*/ 57 w 247"/>
              <a:gd name="T3" fmla="*/ 238 h 247"/>
              <a:gd name="T4" fmla="*/ 33 w 247"/>
              <a:gd name="T5" fmla="*/ 247 h 247"/>
              <a:gd name="T6" fmla="*/ 10 w 247"/>
              <a:gd name="T7" fmla="*/ 238 h 247"/>
              <a:gd name="T8" fmla="*/ 0 w 247"/>
              <a:gd name="T9" fmla="*/ 214 h 247"/>
              <a:gd name="T10" fmla="*/ 10 w 247"/>
              <a:gd name="T11" fmla="*/ 190 h 247"/>
              <a:gd name="T12" fmla="*/ 33 w 247"/>
              <a:gd name="T13" fmla="*/ 180 h 247"/>
              <a:gd name="T14" fmla="*/ 57 w 247"/>
              <a:gd name="T15" fmla="*/ 190 h 247"/>
              <a:gd name="T16" fmla="*/ 67 w 247"/>
              <a:gd name="T17" fmla="*/ 214 h 247"/>
              <a:gd name="T18" fmla="*/ 157 w 247"/>
              <a:gd name="T19" fmla="*/ 235 h 247"/>
              <a:gd name="T20" fmla="*/ 154 w 247"/>
              <a:gd name="T21" fmla="*/ 244 h 247"/>
              <a:gd name="T22" fmla="*/ 146 w 247"/>
              <a:gd name="T23" fmla="*/ 247 h 247"/>
              <a:gd name="T24" fmla="*/ 122 w 247"/>
              <a:gd name="T25" fmla="*/ 247 h 247"/>
              <a:gd name="T26" fmla="*/ 115 w 247"/>
              <a:gd name="T27" fmla="*/ 245 h 247"/>
              <a:gd name="T28" fmla="*/ 111 w 247"/>
              <a:gd name="T29" fmla="*/ 237 h 247"/>
              <a:gd name="T30" fmla="*/ 79 w 247"/>
              <a:gd name="T31" fmla="*/ 168 h 247"/>
              <a:gd name="T32" fmla="*/ 10 w 247"/>
              <a:gd name="T33" fmla="*/ 136 h 247"/>
              <a:gd name="T34" fmla="*/ 3 w 247"/>
              <a:gd name="T35" fmla="*/ 133 h 247"/>
              <a:gd name="T36" fmla="*/ 0 w 247"/>
              <a:gd name="T37" fmla="*/ 125 h 247"/>
              <a:gd name="T38" fmla="*/ 0 w 247"/>
              <a:gd name="T39" fmla="*/ 101 h 247"/>
              <a:gd name="T40" fmla="*/ 3 w 247"/>
              <a:gd name="T41" fmla="*/ 93 h 247"/>
              <a:gd name="T42" fmla="*/ 11 w 247"/>
              <a:gd name="T43" fmla="*/ 90 h 247"/>
              <a:gd name="T44" fmla="*/ 12 w 247"/>
              <a:gd name="T45" fmla="*/ 90 h 247"/>
              <a:gd name="T46" fmla="*/ 66 w 247"/>
              <a:gd name="T47" fmla="*/ 104 h 247"/>
              <a:gd name="T48" fmla="*/ 111 w 247"/>
              <a:gd name="T49" fmla="*/ 136 h 247"/>
              <a:gd name="T50" fmla="*/ 143 w 247"/>
              <a:gd name="T51" fmla="*/ 182 h 247"/>
              <a:gd name="T52" fmla="*/ 157 w 247"/>
              <a:gd name="T53" fmla="*/ 235 h 247"/>
              <a:gd name="T54" fmla="*/ 247 w 247"/>
              <a:gd name="T55" fmla="*/ 236 h 247"/>
              <a:gd name="T56" fmla="*/ 244 w 247"/>
              <a:gd name="T57" fmla="*/ 244 h 247"/>
              <a:gd name="T58" fmla="*/ 236 w 247"/>
              <a:gd name="T59" fmla="*/ 247 h 247"/>
              <a:gd name="T60" fmla="*/ 211 w 247"/>
              <a:gd name="T61" fmla="*/ 247 h 247"/>
              <a:gd name="T62" fmla="*/ 203 w 247"/>
              <a:gd name="T63" fmla="*/ 244 h 247"/>
              <a:gd name="T64" fmla="*/ 199 w 247"/>
              <a:gd name="T65" fmla="*/ 237 h 247"/>
              <a:gd name="T66" fmla="*/ 182 w 247"/>
              <a:gd name="T67" fmla="*/ 165 h 247"/>
              <a:gd name="T68" fmla="*/ 141 w 247"/>
              <a:gd name="T69" fmla="*/ 106 h 247"/>
              <a:gd name="T70" fmla="*/ 82 w 247"/>
              <a:gd name="T71" fmla="*/ 66 h 247"/>
              <a:gd name="T72" fmla="*/ 10 w 247"/>
              <a:gd name="T73" fmla="*/ 48 h 247"/>
              <a:gd name="T74" fmla="*/ 3 w 247"/>
              <a:gd name="T75" fmla="*/ 44 h 247"/>
              <a:gd name="T76" fmla="*/ 0 w 247"/>
              <a:gd name="T77" fmla="*/ 37 h 247"/>
              <a:gd name="T78" fmla="*/ 0 w 247"/>
              <a:gd name="T79" fmla="*/ 11 h 247"/>
              <a:gd name="T80" fmla="*/ 3 w 247"/>
              <a:gd name="T81" fmla="*/ 3 h 247"/>
              <a:gd name="T82" fmla="*/ 11 w 247"/>
              <a:gd name="T83" fmla="*/ 0 h 247"/>
              <a:gd name="T84" fmla="*/ 12 w 247"/>
              <a:gd name="T85" fmla="*/ 0 h 247"/>
              <a:gd name="T86" fmla="*/ 100 w 247"/>
              <a:gd name="T87" fmla="*/ 21 h 247"/>
              <a:gd name="T88" fmla="*/ 174 w 247"/>
              <a:gd name="T89" fmla="*/ 73 h 247"/>
              <a:gd name="T90" fmla="*/ 226 w 247"/>
              <a:gd name="T91" fmla="*/ 148 h 247"/>
              <a:gd name="T92" fmla="*/ 247 w 247"/>
              <a:gd name="T93" fmla="*/ 23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47" h="247">
                <a:moveTo>
                  <a:pt x="67" y="214"/>
                </a:moveTo>
                <a:cubicBezTo>
                  <a:pt x="67" y="223"/>
                  <a:pt x="64" y="231"/>
                  <a:pt x="57" y="238"/>
                </a:cubicBezTo>
                <a:cubicBezTo>
                  <a:pt x="51" y="244"/>
                  <a:pt x="43" y="247"/>
                  <a:pt x="33" y="247"/>
                </a:cubicBezTo>
                <a:cubicBezTo>
                  <a:pt x="24" y="247"/>
                  <a:pt x="16" y="244"/>
                  <a:pt x="10" y="238"/>
                </a:cubicBezTo>
                <a:cubicBezTo>
                  <a:pt x="3" y="231"/>
                  <a:pt x="0" y="223"/>
                  <a:pt x="0" y="214"/>
                </a:cubicBezTo>
                <a:cubicBezTo>
                  <a:pt x="0" y="204"/>
                  <a:pt x="3" y="196"/>
                  <a:pt x="10" y="190"/>
                </a:cubicBezTo>
                <a:cubicBezTo>
                  <a:pt x="16" y="183"/>
                  <a:pt x="24" y="180"/>
                  <a:pt x="33" y="180"/>
                </a:cubicBezTo>
                <a:cubicBezTo>
                  <a:pt x="43" y="180"/>
                  <a:pt x="51" y="183"/>
                  <a:pt x="57" y="190"/>
                </a:cubicBezTo>
                <a:cubicBezTo>
                  <a:pt x="64" y="196"/>
                  <a:pt x="67" y="204"/>
                  <a:pt x="67" y="214"/>
                </a:cubicBezTo>
                <a:close/>
                <a:moveTo>
                  <a:pt x="157" y="235"/>
                </a:moveTo>
                <a:cubicBezTo>
                  <a:pt x="157" y="239"/>
                  <a:pt x="156" y="241"/>
                  <a:pt x="154" y="244"/>
                </a:cubicBezTo>
                <a:cubicBezTo>
                  <a:pt x="152" y="246"/>
                  <a:pt x="149" y="247"/>
                  <a:pt x="146" y="247"/>
                </a:cubicBezTo>
                <a:cubicBezTo>
                  <a:pt x="122" y="247"/>
                  <a:pt x="122" y="247"/>
                  <a:pt x="122" y="247"/>
                </a:cubicBezTo>
                <a:cubicBezTo>
                  <a:pt x="119" y="247"/>
                  <a:pt x="117" y="246"/>
                  <a:pt x="115" y="245"/>
                </a:cubicBezTo>
                <a:cubicBezTo>
                  <a:pt x="112" y="243"/>
                  <a:pt x="111" y="240"/>
                  <a:pt x="111" y="237"/>
                </a:cubicBezTo>
                <a:cubicBezTo>
                  <a:pt x="109" y="210"/>
                  <a:pt x="98" y="188"/>
                  <a:pt x="79" y="168"/>
                </a:cubicBezTo>
                <a:cubicBezTo>
                  <a:pt x="60" y="149"/>
                  <a:pt x="37" y="139"/>
                  <a:pt x="10" y="136"/>
                </a:cubicBezTo>
                <a:cubicBezTo>
                  <a:pt x="7" y="136"/>
                  <a:pt x="5" y="135"/>
                  <a:pt x="3" y="133"/>
                </a:cubicBezTo>
                <a:cubicBezTo>
                  <a:pt x="1" y="130"/>
                  <a:pt x="0" y="128"/>
                  <a:pt x="0" y="125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98"/>
                  <a:pt x="1" y="95"/>
                  <a:pt x="3" y="93"/>
                </a:cubicBezTo>
                <a:cubicBezTo>
                  <a:pt x="5" y="91"/>
                  <a:pt x="8" y="90"/>
                  <a:pt x="11" y="90"/>
                </a:cubicBezTo>
                <a:cubicBezTo>
                  <a:pt x="12" y="90"/>
                  <a:pt x="12" y="90"/>
                  <a:pt x="12" y="90"/>
                </a:cubicBezTo>
                <a:cubicBezTo>
                  <a:pt x="31" y="92"/>
                  <a:pt x="49" y="96"/>
                  <a:pt x="66" y="104"/>
                </a:cubicBezTo>
                <a:cubicBezTo>
                  <a:pt x="83" y="112"/>
                  <a:pt x="98" y="123"/>
                  <a:pt x="111" y="136"/>
                </a:cubicBezTo>
                <a:cubicBezTo>
                  <a:pt x="124" y="149"/>
                  <a:pt x="135" y="164"/>
                  <a:pt x="143" y="182"/>
                </a:cubicBezTo>
                <a:cubicBezTo>
                  <a:pt x="151" y="199"/>
                  <a:pt x="156" y="217"/>
                  <a:pt x="157" y="235"/>
                </a:cubicBezTo>
                <a:close/>
                <a:moveTo>
                  <a:pt x="247" y="236"/>
                </a:moveTo>
                <a:cubicBezTo>
                  <a:pt x="247" y="239"/>
                  <a:pt x="246" y="242"/>
                  <a:pt x="244" y="244"/>
                </a:cubicBezTo>
                <a:cubicBezTo>
                  <a:pt x="242" y="246"/>
                  <a:pt x="239" y="247"/>
                  <a:pt x="236" y="247"/>
                </a:cubicBezTo>
                <a:cubicBezTo>
                  <a:pt x="211" y="247"/>
                  <a:pt x="211" y="247"/>
                  <a:pt x="211" y="247"/>
                </a:cubicBezTo>
                <a:cubicBezTo>
                  <a:pt x="208" y="247"/>
                  <a:pt x="205" y="246"/>
                  <a:pt x="203" y="244"/>
                </a:cubicBezTo>
                <a:cubicBezTo>
                  <a:pt x="201" y="242"/>
                  <a:pt x="200" y="240"/>
                  <a:pt x="199" y="237"/>
                </a:cubicBezTo>
                <a:cubicBezTo>
                  <a:pt x="198" y="212"/>
                  <a:pt x="192" y="188"/>
                  <a:pt x="182" y="165"/>
                </a:cubicBezTo>
                <a:cubicBezTo>
                  <a:pt x="171" y="143"/>
                  <a:pt x="158" y="123"/>
                  <a:pt x="141" y="106"/>
                </a:cubicBezTo>
                <a:cubicBezTo>
                  <a:pt x="124" y="89"/>
                  <a:pt x="105" y="76"/>
                  <a:pt x="82" y="66"/>
                </a:cubicBezTo>
                <a:cubicBezTo>
                  <a:pt x="59" y="55"/>
                  <a:pt x="35" y="49"/>
                  <a:pt x="10" y="48"/>
                </a:cubicBezTo>
                <a:cubicBezTo>
                  <a:pt x="7" y="47"/>
                  <a:pt x="5" y="46"/>
                  <a:pt x="3" y="44"/>
                </a:cubicBezTo>
                <a:cubicBezTo>
                  <a:pt x="1" y="42"/>
                  <a:pt x="0" y="39"/>
                  <a:pt x="0" y="37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42" y="2"/>
                  <a:pt x="72" y="9"/>
                  <a:pt x="100" y="21"/>
                </a:cubicBezTo>
                <a:cubicBezTo>
                  <a:pt x="128" y="34"/>
                  <a:pt x="153" y="51"/>
                  <a:pt x="174" y="73"/>
                </a:cubicBezTo>
                <a:cubicBezTo>
                  <a:pt x="196" y="95"/>
                  <a:pt x="213" y="120"/>
                  <a:pt x="226" y="148"/>
                </a:cubicBezTo>
                <a:cubicBezTo>
                  <a:pt x="238" y="176"/>
                  <a:pt x="245" y="205"/>
                  <a:pt x="247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3" name="Freeform 51"/>
          <p:cNvSpPr>
            <a:spLocks noEditPoints="1"/>
          </p:cNvSpPr>
          <p:nvPr/>
        </p:nvSpPr>
        <p:spPr bwMode="auto">
          <a:xfrm>
            <a:off x="5114926" y="3733663"/>
            <a:ext cx="290513" cy="292100"/>
          </a:xfrm>
          <a:custGeom>
            <a:avLst/>
            <a:gdLst>
              <a:gd name="T0" fmla="*/ 90 w 269"/>
              <a:gd name="T1" fmla="*/ 202 h 270"/>
              <a:gd name="T2" fmla="*/ 83 w 269"/>
              <a:gd name="T3" fmla="*/ 186 h 270"/>
              <a:gd name="T4" fmla="*/ 67 w 269"/>
              <a:gd name="T5" fmla="*/ 180 h 270"/>
              <a:gd name="T6" fmla="*/ 51 w 269"/>
              <a:gd name="T7" fmla="*/ 186 h 270"/>
              <a:gd name="T8" fmla="*/ 45 w 269"/>
              <a:gd name="T9" fmla="*/ 202 h 270"/>
              <a:gd name="T10" fmla="*/ 51 w 269"/>
              <a:gd name="T11" fmla="*/ 218 h 270"/>
              <a:gd name="T12" fmla="*/ 67 w 269"/>
              <a:gd name="T13" fmla="*/ 225 h 270"/>
              <a:gd name="T14" fmla="*/ 83 w 269"/>
              <a:gd name="T15" fmla="*/ 218 h 270"/>
              <a:gd name="T16" fmla="*/ 90 w 269"/>
              <a:gd name="T17" fmla="*/ 202 h 270"/>
              <a:gd name="T18" fmla="*/ 151 w 269"/>
              <a:gd name="T19" fmla="*/ 219 h 270"/>
              <a:gd name="T20" fmla="*/ 120 w 269"/>
              <a:gd name="T21" fmla="*/ 149 h 270"/>
              <a:gd name="T22" fmla="*/ 51 w 269"/>
              <a:gd name="T23" fmla="*/ 118 h 270"/>
              <a:gd name="T24" fmla="*/ 46 w 269"/>
              <a:gd name="T25" fmla="*/ 120 h 270"/>
              <a:gd name="T26" fmla="*/ 45 w 269"/>
              <a:gd name="T27" fmla="*/ 124 h 270"/>
              <a:gd name="T28" fmla="*/ 45 w 269"/>
              <a:gd name="T29" fmla="*/ 146 h 270"/>
              <a:gd name="T30" fmla="*/ 46 w 269"/>
              <a:gd name="T31" fmla="*/ 150 h 270"/>
              <a:gd name="T32" fmla="*/ 50 w 269"/>
              <a:gd name="T33" fmla="*/ 152 h 270"/>
              <a:gd name="T34" fmla="*/ 96 w 269"/>
              <a:gd name="T35" fmla="*/ 173 h 270"/>
              <a:gd name="T36" fmla="*/ 117 w 269"/>
              <a:gd name="T37" fmla="*/ 220 h 270"/>
              <a:gd name="T38" fmla="*/ 119 w 269"/>
              <a:gd name="T39" fmla="*/ 223 h 270"/>
              <a:gd name="T40" fmla="*/ 123 w 269"/>
              <a:gd name="T41" fmla="*/ 225 h 270"/>
              <a:gd name="T42" fmla="*/ 146 w 269"/>
              <a:gd name="T43" fmla="*/ 225 h 270"/>
              <a:gd name="T44" fmla="*/ 150 w 269"/>
              <a:gd name="T45" fmla="*/ 223 h 270"/>
              <a:gd name="T46" fmla="*/ 151 w 269"/>
              <a:gd name="T47" fmla="*/ 219 h 270"/>
              <a:gd name="T48" fmla="*/ 219 w 269"/>
              <a:gd name="T49" fmla="*/ 219 h 270"/>
              <a:gd name="T50" fmla="*/ 209 w 269"/>
              <a:gd name="T51" fmla="*/ 167 h 270"/>
              <a:gd name="T52" fmla="*/ 184 w 269"/>
              <a:gd name="T53" fmla="*/ 121 h 270"/>
              <a:gd name="T54" fmla="*/ 148 w 269"/>
              <a:gd name="T55" fmla="*/ 85 h 270"/>
              <a:gd name="T56" fmla="*/ 103 w 269"/>
              <a:gd name="T57" fmla="*/ 61 h 270"/>
              <a:gd name="T58" fmla="*/ 50 w 269"/>
              <a:gd name="T59" fmla="*/ 51 h 270"/>
              <a:gd name="T60" fmla="*/ 46 w 269"/>
              <a:gd name="T61" fmla="*/ 52 h 270"/>
              <a:gd name="T62" fmla="*/ 45 w 269"/>
              <a:gd name="T63" fmla="*/ 56 h 270"/>
              <a:gd name="T64" fmla="*/ 45 w 269"/>
              <a:gd name="T65" fmla="*/ 79 h 270"/>
              <a:gd name="T66" fmla="*/ 46 w 269"/>
              <a:gd name="T67" fmla="*/ 83 h 270"/>
              <a:gd name="T68" fmla="*/ 50 w 269"/>
              <a:gd name="T69" fmla="*/ 85 h 270"/>
              <a:gd name="T70" fmla="*/ 116 w 269"/>
              <a:gd name="T71" fmla="*/ 104 h 270"/>
              <a:gd name="T72" fmla="*/ 165 w 269"/>
              <a:gd name="T73" fmla="*/ 153 h 270"/>
              <a:gd name="T74" fmla="*/ 185 w 269"/>
              <a:gd name="T75" fmla="*/ 219 h 270"/>
              <a:gd name="T76" fmla="*/ 187 w 269"/>
              <a:gd name="T77" fmla="*/ 223 h 270"/>
              <a:gd name="T78" fmla="*/ 190 w 269"/>
              <a:gd name="T79" fmla="*/ 225 h 270"/>
              <a:gd name="T80" fmla="*/ 213 w 269"/>
              <a:gd name="T81" fmla="*/ 225 h 270"/>
              <a:gd name="T82" fmla="*/ 217 w 269"/>
              <a:gd name="T83" fmla="*/ 223 h 270"/>
              <a:gd name="T84" fmla="*/ 219 w 269"/>
              <a:gd name="T85" fmla="*/ 219 h 270"/>
              <a:gd name="T86" fmla="*/ 269 w 269"/>
              <a:gd name="T87" fmla="*/ 51 h 270"/>
              <a:gd name="T88" fmla="*/ 269 w 269"/>
              <a:gd name="T89" fmla="*/ 219 h 270"/>
              <a:gd name="T90" fmla="*/ 254 w 269"/>
              <a:gd name="T91" fmla="*/ 255 h 270"/>
              <a:gd name="T92" fmla="*/ 219 w 269"/>
              <a:gd name="T93" fmla="*/ 270 h 270"/>
              <a:gd name="T94" fmla="*/ 50 w 269"/>
              <a:gd name="T95" fmla="*/ 270 h 270"/>
              <a:gd name="T96" fmla="*/ 14 w 269"/>
              <a:gd name="T97" fmla="*/ 255 h 270"/>
              <a:gd name="T98" fmla="*/ 0 w 269"/>
              <a:gd name="T99" fmla="*/ 219 h 270"/>
              <a:gd name="T100" fmla="*/ 0 w 269"/>
              <a:gd name="T101" fmla="*/ 51 h 270"/>
              <a:gd name="T102" fmla="*/ 14 w 269"/>
              <a:gd name="T103" fmla="*/ 15 h 270"/>
              <a:gd name="T104" fmla="*/ 50 w 269"/>
              <a:gd name="T105" fmla="*/ 0 h 270"/>
              <a:gd name="T106" fmla="*/ 219 w 269"/>
              <a:gd name="T107" fmla="*/ 0 h 270"/>
              <a:gd name="T108" fmla="*/ 254 w 269"/>
              <a:gd name="T109" fmla="*/ 15 h 270"/>
              <a:gd name="T110" fmla="*/ 269 w 269"/>
              <a:gd name="T11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69" h="270">
                <a:moveTo>
                  <a:pt x="90" y="202"/>
                </a:moveTo>
                <a:cubicBezTo>
                  <a:pt x="90" y="196"/>
                  <a:pt x="87" y="191"/>
                  <a:pt x="83" y="186"/>
                </a:cubicBezTo>
                <a:cubicBezTo>
                  <a:pt x="79" y="182"/>
                  <a:pt x="73" y="180"/>
                  <a:pt x="67" y="180"/>
                </a:cubicBezTo>
                <a:cubicBezTo>
                  <a:pt x="61" y="180"/>
                  <a:pt x="56" y="182"/>
                  <a:pt x="51" y="186"/>
                </a:cubicBezTo>
                <a:cubicBezTo>
                  <a:pt x="47" y="191"/>
                  <a:pt x="45" y="196"/>
                  <a:pt x="45" y="202"/>
                </a:cubicBezTo>
                <a:cubicBezTo>
                  <a:pt x="45" y="209"/>
                  <a:pt x="47" y="214"/>
                  <a:pt x="51" y="218"/>
                </a:cubicBezTo>
                <a:cubicBezTo>
                  <a:pt x="56" y="223"/>
                  <a:pt x="61" y="225"/>
                  <a:pt x="67" y="225"/>
                </a:cubicBezTo>
                <a:cubicBezTo>
                  <a:pt x="73" y="225"/>
                  <a:pt x="79" y="223"/>
                  <a:pt x="83" y="218"/>
                </a:cubicBezTo>
                <a:cubicBezTo>
                  <a:pt x="87" y="214"/>
                  <a:pt x="90" y="209"/>
                  <a:pt x="90" y="202"/>
                </a:cubicBezTo>
                <a:close/>
                <a:moveTo>
                  <a:pt x="151" y="219"/>
                </a:moveTo>
                <a:cubicBezTo>
                  <a:pt x="150" y="192"/>
                  <a:pt x="139" y="169"/>
                  <a:pt x="120" y="149"/>
                </a:cubicBezTo>
                <a:cubicBezTo>
                  <a:pt x="101" y="130"/>
                  <a:pt x="78" y="120"/>
                  <a:pt x="51" y="118"/>
                </a:cubicBezTo>
                <a:cubicBezTo>
                  <a:pt x="49" y="118"/>
                  <a:pt x="48" y="119"/>
                  <a:pt x="46" y="120"/>
                </a:cubicBezTo>
                <a:cubicBezTo>
                  <a:pt x="45" y="121"/>
                  <a:pt x="45" y="122"/>
                  <a:pt x="45" y="124"/>
                </a:cubicBezTo>
                <a:cubicBezTo>
                  <a:pt x="45" y="146"/>
                  <a:pt x="45" y="146"/>
                  <a:pt x="45" y="146"/>
                </a:cubicBezTo>
                <a:cubicBezTo>
                  <a:pt x="45" y="148"/>
                  <a:pt x="45" y="149"/>
                  <a:pt x="46" y="150"/>
                </a:cubicBezTo>
                <a:cubicBezTo>
                  <a:pt x="47" y="151"/>
                  <a:pt x="48" y="152"/>
                  <a:pt x="50" y="152"/>
                </a:cubicBezTo>
                <a:cubicBezTo>
                  <a:pt x="68" y="153"/>
                  <a:pt x="83" y="160"/>
                  <a:pt x="96" y="173"/>
                </a:cubicBezTo>
                <a:cubicBezTo>
                  <a:pt x="109" y="186"/>
                  <a:pt x="116" y="202"/>
                  <a:pt x="117" y="220"/>
                </a:cubicBezTo>
                <a:cubicBezTo>
                  <a:pt x="118" y="221"/>
                  <a:pt x="118" y="222"/>
                  <a:pt x="119" y="223"/>
                </a:cubicBezTo>
                <a:cubicBezTo>
                  <a:pt x="120" y="224"/>
                  <a:pt x="122" y="225"/>
                  <a:pt x="123" y="225"/>
                </a:cubicBezTo>
                <a:cubicBezTo>
                  <a:pt x="146" y="225"/>
                  <a:pt x="146" y="225"/>
                  <a:pt x="146" y="225"/>
                </a:cubicBezTo>
                <a:cubicBezTo>
                  <a:pt x="147" y="225"/>
                  <a:pt x="148" y="224"/>
                  <a:pt x="150" y="223"/>
                </a:cubicBezTo>
                <a:cubicBezTo>
                  <a:pt x="151" y="222"/>
                  <a:pt x="151" y="221"/>
                  <a:pt x="151" y="219"/>
                </a:cubicBezTo>
                <a:close/>
                <a:moveTo>
                  <a:pt x="219" y="219"/>
                </a:moveTo>
                <a:cubicBezTo>
                  <a:pt x="218" y="201"/>
                  <a:pt x="215" y="184"/>
                  <a:pt x="209" y="167"/>
                </a:cubicBezTo>
                <a:cubicBezTo>
                  <a:pt x="203" y="150"/>
                  <a:pt x="195" y="135"/>
                  <a:pt x="184" y="121"/>
                </a:cubicBezTo>
                <a:cubicBezTo>
                  <a:pt x="174" y="108"/>
                  <a:pt x="162" y="96"/>
                  <a:pt x="148" y="85"/>
                </a:cubicBezTo>
                <a:cubicBezTo>
                  <a:pt x="135" y="75"/>
                  <a:pt x="119" y="67"/>
                  <a:pt x="103" y="61"/>
                </a:cubicBezTo>
                <a:cubicBezTo>
                  <a:pt x="86" y="55"/>
                  <a:pt x="68" y="51"/>
                  <a:pt x="50" y="51"/>
                </a:cubicBezTo>
                <a:cubicBezTo>
                  <a:pt x="49" y="51"/>
                  <a:pt x="47" y="51"/>
                  <a:pt x="46" y="52"/>
                </a:cubicBezTo>
                <a:cubicBezTo>
                  <a:pt x="45" y="54"/>
                  <a:pt x="45" y="55"/>
                  <a:pt x="45" y="56"/>
                </a:cubicBezTo>
                <a:cubicBezTo>
                  <a:pt x="45" y="79"/>
                  <a:pt x="45" y="79"/>
                  <a:pt x="45" y="79"/>
                </a:cubicBezTo>
                <a:cubicBezTo>
                  <a:pt x="45" y="80"/>
                  <a:pt x="45" y="82"/>
                  <a:pt x="46" y="83"/>
                </a:cubicBezTo>
                <a:cubicBezTo>
                  <a:pt x="47" y="84"/>
                  <a:pt x="48" y="84"/>
                  <a:pt x="50" y="85"/>
                </a:cubicBezTo>
                <a:cubicBezTo>
                  <a:pt x="74" y="85"/>
                  <a:pt x="96" y="92"/>
                  <a:pt x="116" y="104"/>
                </a:cubicBezTo>
                <a:cubicBezTo>
                  <a:pt x="137" y="116"/>
                  <a:pt x="153" y="133"/>
                  <a:pt x="165" y="153"/>
                </a:cubicBezTo>
                <a:cubicBezTo>
                  <a:pt x="178" y="173"/>
                  <a:pt x="184" y="196"/>
                  <a:pt x="185" y="219"/>
                </a:cubicBezTo>
                <a:cubicBezTo>
                  <a:pt x="185" y="221"/>
                  <a:pt x="186" y="222"/>
                  <a:pt x="187" y="223"/>
                </a:cubicBezTo>
                <a:cubicBezTo>
                  <a:pt x="188" y="224"/>
                  <a:pt x="189" y="225"/>
                  <a:pt x="190" y="225"/>
                </a:cubicBezTo>
                <a:cubicBezTo>
                  <a:pt x="213" y="225"/>
                  <a:pt x="213" y="225"/>
                  <a:pt x="213" y="225"/>
                </a:cubicBezTo>
                <a:cubicBezTo>
                  <a:pt x="214" y="225"/>
                  <a:pt x="216" y="224"/>
                  <a:pt x="217" y="223"/>
                </a:cubicBezTo>
                <a:cubicBezTo>
                  <a:pt x="218" y="222"/>
                  <a:pt x="219" y="221"/>
                  <a:pt x="219" y="219"/>
                </a:cubicBezTo>
                <a:close/>
                <a:moveTo>
                  <a:pt x="269" y="51"/>
                </a:moveTo>
                <a:cubicBezTo>
                  <a:pt x="269" y="219"/>
                  <a:pt x="269" y="219"/>
                  <a:pt x="269" y="219"/>
                </a:cubicBezTo>
                <a:cubicBezTo>
                  <a:pt x="269" y="233"/>
                  <a:pt x="264" y="245"/>
                  <a:pt x="254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4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4" y="15"/>
                </a:cubicBezTo>
                <a:cubicBezTo>
                  <a:pt x="264" y="25"/>
                  <a:pt x="269" y="37"/>
                  <a:pt x="269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4" name="Freeform 52"/>
          <p:cNvSpPr>
            <a:spLocks noEditPoints="1"/>
          </p:cNvSpPr>
          <p:nvPr/>
        </p:nvSpPr>
        <p:spPr bwMode="auto">
          <a:xfrm>
            <a:off x="5546726" y="3747950"/>
            <a:ext cx="290513" cy="263525"/>
          </a:xfrm>
          <a:custGeom>
            <a:avLst/>
            <a:gdLst>
              <a:gd name="T0" fmla="*/ 157 w 269"/>
              <a:gd name="T1" fmla="*/ 214 h 244"/>
              <a:gd name="T2" fmla="*/ 157 w 269"/>
              <a:gd name="T3" fmla="*/ 244 h 244"/>
              <a:gd name="T4" fmla="*/ 113 w 269"/>
              <a:gd name="T5" fmla="*/ 244 h 244"/>
              <a:gd name="T6" fmla="*/ 86 w 269"/>
              <a:gd name="T7" fmla="*/ 199 h 244"/>
              <a:gd name="T8" fmla="*/ 81 w 269"/>
              <a:gd name="T9" fmla="*/ 192 h 244"/>
              <a:gd name="T10" fmla="*/ 79 w 269"/>
              <a:gd name="T11" fmla="*/ 188 h 244"/>
              <a:gd name="T12" fmla="*/ 79 w 269"/>
              <a:gd name="T13" fmla="*/ 188 h 244"/>
              <a:gd name="T14" fmla="*/ 77 w 269"/>
              <a:gd name="T15" fmla="*/ 192 h 244"/>
              <a:gd name="T16" fmla="*/ 73 w 269"/>
              <a:gd name="T17" fmla="*/ 200 h 244"/>
              <a:gd name="T18" fmla="*/ 46 w 269"/>
              <a:gd name="T19" fmla="*/ 244 h 244"/>
              <a:gd name="T20" fmla="*/ 0 w 269"/>
              <a:gd name="T21" fmla="*/ 244 h 244"/>
              <a:gd name="T22" fmla="*/ 0 w 269"/>
              <a:gd name="T23" fmla="*/ 214 h 244"/>
              <a:gd name="T24" fmla="*/ 23 w 269"/>
              <a:gd name="T25" fmla="*/ 214 h 244"/>
              <a:gd name="T26" fmla="*/ 57 w 269"/>
              <a:gd name="T27" fmla="*/ 163 h 244"/>
              <a:gd name="T28" fmla="*/ 25 w 269"/>
              <a:gd name="T29" fmla="*/ 116 h 244"/>
              <a:gd name="T30" fmla="*/ 1 w 269"/>
              <a:gd name="T31" fmla="*/ 116 h 244"/>
              <a:gd name="T32" fmla="*/ 1 w 269"/>
              <a:gd name="T33" fmla="*/ 86 h 244"/>
              <a:gd name="T34" fmla="*/ 49 w 269"/>
              <a:gd name="T35" fmla="*/ 86 h 244"/>
              <a:gd name="T36" fmla="*/ 74 w 269"/>
              <a:gd name="T37" fmla="*/ 126 h 244"/>
              <a:gd name="T38" fmla="*/ 78 w 269"/>
              <a:gd name="T39" fmla="*/ 133 h 244"/>
              <a:gd name="T40" fmla="*/ 80 w 269"/>
              <a:gd name="T41" fmla="*/ 137 h 244"/>
              <a:gd name="T42" fmla="*/ 80 w 269"/>
              <a:gd name="T43" fmla="*/ 137 h 244"/>
              <a:gd name="T44" fmla="*/ 82 w 269"/>
              <a:gd name="T45" fmla="*/ 133 h 244"/>
              <a:gd name="T46" fmla="*/ 87 w 269"/>
              <a:gd name="T47" fmla="*/ 126 h 244"/>
              <a:gd name="T48" fmla="*/ 111 w 269"/>
              <a:gd name="T49" fmla="*/ 86 h 244"/>
              <a:gd name="T50" fmla="*/ 156 w 269"/>
              <a:gd name="T51" fmla="*/ 86 h 244"/>
              <a:gd name="T52" fmla="*/ 156 w 269"/>
              <a:gd name="T53" fmla="*/ 116 h 244"/>
              <a:gd name="T54" fmla="*/ 134 w 269"/>
              <a:gd name="T55" fmla="*/ 116 h 244"/>
              <a:gd name="T56" fmla="*/ 102 w 269"/>
              <a:gd name="T57" fmla="*/ 162 h 244"/>
              <a:gd name="T58" fmla="*/ 138 w 269"/>
              <a:gd name="T59" fmla="*/ 214 h 244"/>
              <a:gd name="T60" fmla="*/ 157 w 269"/>
              <a:gd name="T61" fmla="*/ 214 h 244"/>
              <a:gd name="T62" fmla="*/ 269 w 269"/>
              <a:gd name="T63" fmla="*/ 95 h 244"/>
              <a:gd name="T64" fmla="*/ 269 w 269"/>
              <a:gd name="T65" fmla="*/ 131 h 244"/>
              <a:gd name="T66" fmla="*/ 179 w 269"/>
              <a:gd name="T67" fmla="*/ 131 h 244"/>
              <a:gd name="T68" fmla="*/ 178 w 269"/>
              <a:gd name="T69" fmla="*/ 127 h 244"/>
              <a:gd name="T70" fmla="*/ 177 w 269"/>
              <a:gd name="T71" fmla="*/ 119 h 244"/>
              <a:gd name="T72" fmla="*/ 182 w 269"/>
              <a:gd name="T73" fmla="*/ 98 h 244"/>
              <a:gd name="T74" fmla="*/ 193 w 269"/>
              <a:gd name="T75" fmla="*/ 83 h 244"/>
              <a:gd name="T76" fmla="*/ 208 w 269"/>
              <a:gd name="T77" fmla="*/ 71 h 244"/>
              <a:gd name="T78" fmla="*/ 223 w 269"/>
              <a:gd name="T79" fmla="*/ 62 h 244"/>
              <a:gd name="T80" fmla="*/ 234 w 269"/>
              <a:gd name="T81" fmla="*/ 52 h 244"/>
              <a:gd name="T82" fmla="*/ 239 w 269"/>
              <a:gd name="T83" fmla="*/ 41 h 244"/>
              <a:gd name="T84" fmla="*/ 234 w 269"/>
              <a:gd name="T85" fmla="*/ 30 h 244"/>
              <a:gd name="T86" fmla="*/ 221 w 269"/>
              <a:gd name="T87" fmla="*/ 26 h 244"/>
              <a:gd name="T88" fmla="*/ 204 w 269"/>
              <a:gd name="T89" fmla="*/ 33 h 244"/>
              <a:gd name="T90" fmla="*/ 198 w 269"/>
              <a:gd name="T91" fmla="*/ 39 h 244"/>
              <a:gd name="T92" fmla="*/ 179 w 269"/>
              <a:gd name="T93" fmla="*/ 23 h 244"/>
              <a:gd name="T94" fmla="*/ 191 w 269"/>
              <a:gd name="T95" fmla="*/ 12 h 244"/>
              <a:gd name="T96" fmla="*/ 224 w 269"/>
              <a:gd name="T97" fmla="*/ 0 h 244"/>
              <a:gd name="T98" fmla="*/ 255 w 269"/>
              <a:gd name="T99" fmla="*/ 11 h 244"/>
              <a:gd name="T100" fmla="*/ 267 w 269"/>
              <a:gd name="T101" fmla="*/ 38 h 244"/>
              <a:gd name="T102" fmla="*/ 262 w 269"/>
              <a:gd name="T103" fmla="*/ 57 h 244"/>
              <a:gd name="T104" fmla="*/ 252 w 269"/>
              <a:gd name="T105" fmla="*/ 70 h 244"/>
              <a:gd name="T106" fmla="*/ 237 w 269"/>
              <a:gd name="T107" fmla="*/ 80 h 244"/>
              <a:gd name="T108" fmla="*/ 223 w 269"/>
              <a:gd name="T109" fmla="*/ 89 h 244"/>
              <a:gd name="T110" fmla="*/ 211 w 269"/>
              <a:gd name="T111" fmla="*/ 98 h 244"/>
              <a:gd name="T112" fmla="*/ 206 w 269"/>
              <a:gd name="T113" fmla="*/ 109 h 244"/>
              <a:gd name="T114" fmla="*/ 247 w 269"/>
              <a:gd name="T115" fmla="*/ 109 h 244"/>
              <a:gd name="T116" fmla="*/ 247 w 269"/>
              <a:gd name="T117" fmla="*/ 95 h 244"/>
              <a:gd name="T118" fmla="*/ 269 w 269"/>
              <a:gd name="T119" fmla="*/ 95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69" h="244">
                <a:moveTo>
                  <a:pt x="157" y="214"/>
                </a:moveTo>
                <a:cubicBezTo>
                  <a:pt x="157" y="244"/>
                  <a:pt x="157" y="244"/>
                  <a:pt x="157" y="244"/>
                </a:cubicBezTo>
                <a:cubicBezTo>
                  <a:pt x="113" y="244"/>
                  <a:pt x="113" y="244"/>
                  <a:pt x="113" y="244"/>
                </a:cubicBezTo>
                <a:cubicBezTo>
                  <a:pt x="86" y="199"/>
                  <a:pt x="86" y="199"/>
                  <a:pt x="86" y="199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0" y="191"/>
                  <a:pt x="80" y="190"/>
                  <a:pt x="79" y="188"/>
                </a:cubicBezTo>
                <a:cubicBezTo>
                  <a:pt x="79" y="188"/>
                  <a:pt x="79" y="188"/>
                  <a:pt x="79" y="188"/>
                </a:cubicBezTo>
                <a:cubicBezTo>
                  <a:pt x="77" y="192"/>
                  <a:pt x="77" y="192"/>
                  <a:pt x="77" y="192"/>
                </a:cubicBezTo>
                <a:cubicBezTo>
                  <a:pt x="76" y="194"/>
                  <a:pt x="75" y="197"/>
                  <a:pt x="73" y="200"/>
                </a:cubicBezTo>
                <a:cubicBezTo>
                  <a:pt x="46" y="244"/>
                  <a:pt x="46" y="244"/>
                  <a:pt x="46" y="244"/>
                </a:cubicBezTo>
                <a:cubicBezTo>
                  <a:pt x="0" y="244"/>
                  <a:pt x="0" y="244"/>
                  <a:pt x="0" y="244"/>
                </a:cubicBezTo>
                <a:cubicBezTo>
                  <a:pt x="0" y="214"/>
                  <a:pt x="0" y="214"/>
                  <a:pt x="0" y="214"/>
                </a:cubicBezTo>
                <a:cubicBezTo>
                  <a:pt x="23" y="214"/>
                  <a:pt x="23" y="214"/>
                  <a:pt x="23" y="214"/>
                </a:cubicBezTo>
                <a:cubicBezTo>
                  <a:pt x="57" y="163"/>
                  <a:pt x="57" y="163"/>
                  <a:pt x="57" y="163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1" y="116"/>
                  <a:pt x="1" y="116"/>
                  <a:pt x="1" y="116"/>
                </a:cubicBezTo>
                <a:cubicBezTo>
                  <a:pt x="1" y="86"/>
                  <a:pt x="1" y="86"/>
                  <a:pt x="1" y="86"/>
                </a:cubicBezTo>
                <a:cubicBezTo>
                  <a:pt x="49" y="86"/>
                  <a:pt x="49" y="86"/>
                  <a:pt x="49" y="86"/>
                </a:cubicBezTo>
                <a:cubicBezTo>
                  <a:pt x="74" y="126"/>
                  <a:pt x="74" y="126"/>
                  <a:pt x="74" y="126"/>
                </a:cubicBezTo>
                <a:cubicBezTo>
                  <a:pt x="74" y="127"/>
                  <a:pt x="75" y="129"/>
                  <a:pt x="78" y="133"/>
                </a:cubicBezTo>
                <a:cubicBezTo>
                  <a:pt x="79" y="135"/>
                  <a:pt x="79" y="136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1" y="136"/>
                  <a:pt x="81" y="135"/>
                  <a:pt x="82" y="133"/>
                </a:cubicBezTo>
                <a:cubicBezTo>
                  <a:pt x="87" y="126"/>
                  <a:pt x="87" y="126"/>
                  <a:pt x="87" y="12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56" y="86"/>
                  <a:pt x="156" y="86"/>
                  <a:pt x="156" y="8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34" y="116"/>
                  <a:pt x="134" y="116"/>
                  <a:pt x="134" y="116"/>
                </a:cubicBezTo>
                <a:cubicBezTo>
                  <a:pt x="102" y="162"/>
                  <a:pt x="102" y="162"/>
                  <a:pt x="102" y="162"/>
                </a:cubicBezTo>
                <a:cubicBezTo>
                  <a:pt x="138" y="214"/>
                  <a:pt x="138" y="214"/>
                  <a:pt x="138" y="214"/>
                </a:cubicBezTo>
                <a:lnTo>
                  <a:pt x="157" y="214"/>
                </a:lnTo>
                <a:close/>
                <a:moveTo>
                  <a:pt x="269" y="95"/>
                </a:moveTo>
                <a:cubicBezTo>
                  <a:pt x="269" y="131"/>
                  <a:pt x="269" y="131"/>
                  <a:pt x="269" y="131"/>
                </a:cubicBezTo>
                <a:cubicBezTo>
                  <a:pt x="179" y="131"/>
                  <a:pt x="179" y="131"/>
                  <a:pt x="179" y="131"/>
                </a:cubicBezTo>
                <a:cubicBezTo>
                  <a:pt x="178" y="127"/>
                  <a:pt x="178" y="127"/>
                  <a:pt x="178" y="127"/>
                </a:cubicBezTo>
                <a:cubicBezTo>
                  <a:pt x="178" y="123"/>
                  <a:pt x="177" y="121"/>
                  <a:pt x="177" y="119"/>
                </a:cubicBezTo>
                <a:cubicBezTo>
                  <a:pt x="177" y="111"/>
                  <a:pt x="179" y="104"/>
                  <a:pt x="182" y="98"/>
                </a:cubicBezTo>
                <a:cubicBezTo>
                  <a:pt x="185" y="92"/>
                  <a:pt x="189" y="87"/>
                  <a:pt x="193" y="83"/>
                </a:cubicBezTo>
                <a:cubicBezTo>
                  <a:pt x="198" y="79"/>
                  <a:pt x="203" y="75"/>
                  <a:pt x="208" y="71"/>
                </a:cubicBezTo>
                <a:cubicBezTo>
                  <a:pt x="213" y="68"/>
                  <a:pt x="218" y="65"/>
                  <a:pt x="223" y="62"/>
                </a:cubicBezTo>
                <a:cubicBezTo>
                  <a:pt x="227" y="59"/>
                  <a:pt x="231" y="56"/>
                  <a:pt x="234" y="52"/>
                </a:cubicBezTo>
                <a:cubicBezTo>
                  <a:pt x="237" y="49"/>
                  <a:pt x="239" y="45"/>
                  <a:pt x="239" y="41"/>
                </a:cubicBezTo>
                <a:cubicBezTo>
                  <a:pt x="239" y="37"/>
                  <a:pt x="237" y="33"/>
                  <a:pt x="234" y="30"/>
                </a:cubicBezTo>
                <a:cubicBezTo>
                  <a:pt x="230" y="27"/>
                  <a:pt x="226" y="26"/>
                  <a:pt x="221" y="26"/>
                </a:cubicBezTo>
                <a:cubicBezTo>
                  <a:pt x="215" y="26"/>
                  <a:pt x="210" y="28"/>
                  <a:pt x="204" y="33"/>
                </a:cubicBezTo>
                <a:cubicBezTo>
                  <a:pt x="203" y="34"/>
                  <a:pt x="201" y="36"/>
                  <a:pt x="198" y="39"/>
                </a:cubicBezTo>
                <a:cubicBezTo>
                  <a:pt x="179" y="23"/>
                  <a:pt x="179" y="23"/>
                  <a:pt x="179" y="23"/>
                </a:cubicBezTo>
                <a:cubicBezTo>
                  <a:pt x="183" y="19"/>
                  <a:pt x="186" y="15"/>
                  <a:pt x="191" y="12"/>
                </a:cubicBezTo>
                <a:cubicBezTo>
                  <a:pt x="200" y="4"/>
                  <a:pt x="211" y="0"/>
                  <a:pt x="224" y="0"/>
                </a:cubicBezTo>
                <a:cubicBezTo>
                  <a:pt x="236" y="0"/>
                  <a:pt x="247" y="4"/>
                  <a:pt x="255" y="11"/>
                </a:cubicBezTo>
                <a:cubicBezTo>
                  <a:pt x="263" y="18"/>
                  <a:pt x="267" y="27"/>
                  <a:pt x="267" y="38"/>
                </a:cubicBezTo>
                <a:cubicBezTo>
                  <a:pt x="267" y="45"/>
                  <a:pt x="265" y="51"/>
                  <a:pt x="262" y="57"/>
                </a:cubicBezTo>
                <a:cubicBezTo>
                  <a:pt x="260" y="62"/>
                  <a:pt x="256" y="67"/>
                  <a:pt x="252" y="70"/>
                </a:cubicBezTo>
                <a:cubicBezTo>
                  <a:pt x="247" y="73"/>
                  <a:pt x="242" y="77"/>
                  <a:pt x="237" y="80"/>
                </a:cubicBezTo>
                <a:cubicBezTo>
                  <a:pt x="232" y="84"/>
                  <a:pt x="227" y="87"/>
                  <a:pt x="223" y="89"/>
                </a:cubicBezTo>
                <a:cubicBezTo>
                  <a:pt x="218" y="92"/>
                  <a:pt x="215" y="95"/>
                  <a:pt x="211" y="98"/>
                </a:cubicBezTo>
                <a:cubicBezTo>
                  <a:pt x="208" y="102"/>
                  <a:pt x="206" y="105"/>
                  <a:pt x="206" y="109"/>
                </a:cubicBezTo>
                <a:cubicBezTo>
                  <a:pt x="247" y="109"/>
                  <a:pt x="247" y="109"/>
                  <a:pt x="247" y="109"/>
                </a:cubicBezTo>
                <a:cubicBezTo>
                  <a:pt x="247" y="95"/>
                  <a:pt x="247" y="95"/>
                  <a:pt x="247" y="95"/>
                </a:cubicBezTo>
                <a:lnTo>
                  <a:pt x="269" y="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5" name="Freeform 53"/>
          <p:cNvSpPr>
            <a:spLocks noEditPoints="1"/>
          </p:cNvSpPr>
          <p:nvPr/>
        </p:nvSpPr>
        <p:spPr bwMode="auto">
          <a:xfrm>
            <a:off x="5951538" y="3746363"/>
            <a:ext cx="341313" cy="268288"/>
          </a:xfrm>
          <a:custGeom>
            <a:avLst/>
            <a:gdLst>
              <a:gd name="T0" fmla="*/ 178 w 316"/>
              <a:gd name="T1" fmla="*/ 116 h 248"/>
              <a:gd name="T2" fmla="*/ 178 w 316"/>
              <a:gd name="T3" fmla="*/ 132 h 248"/>
              <a:gd name="T4" fmla="*/ 162 w 316"/>
              <a:gd name="T5" fmla="*/ 132 h 248"/>
              <a:gd name="T6" fmla="*/ 162 w 316"/>
              <a:gd name="T7" fmla="*/ 116 h 248"/>
              <a:gd name="T8" fmla="*/ 223 w 316"/>
              <a:gd name="T9" fmla="*/ 124 h 248"/>
              <a:gd name="T10" fmla="*/ 316 w 316"/>
              <a:gd name="T11" fmla="*/ 204 h 248"/>
              <a:gd name="T12" fmla="*/ 287 w 316"/>
              <a:gd name="T13" fmla="*/ 224 h 248"/>
              <a:gd name="T14" fmla="*/ 277 w 316"/>
              <a:gd name="T15" fmla="*/ 224 h 248"/>
              <a:gd name="T16" fmla="*/ 136 w 316"/>
              <a:gd name="T17" fmla="*/ 167 h 248"/>
              <a:gd name="T18" fmla="*/ 136 w 316"/>
              <a:gd name="T19" fmla="*/ 185 h 248"/>
              <a:gd name="T20" fmla="*/ 103 w 316"/>
              <a:gd name="T21" fmla="*/ 233 h 248"/>
              <a:gd name="T22" fmla="*/ 15 w 316"/>
              <a:gd name="T23" fmla="*/ 234 h 248"/>
              <a:gd name="T24" fmla="*/ 11 w 316"/>
              <a:gd name="T25" fmla="*/ 172 h 248"/>
              <a:gd name="T26" fmla="*/ 83 w 316"/>
              <a:gd name="T27" fmla="*/ 135 h 248"/>
              <a:gd name="T28" fmla="*/ 114 w 316"/>
              <a:gd name="T29" fmla="*/ 137 h 248"/>
              <a:gd name="T30" fmla="*/ 114 w 316"/>
              <a:gd name="T31" fmla="*/ 111 h 248"/>
              <a:gd name="T32" fmla="*/ 83 w 316"/>
              <a:gd name="T33" fmla="*/ 113 h 248"/>
              <a:gd name="T34" fmla="*/ 11 w 316"/>
              <a:gd name="T35" fmla="*/ 76 h 248"/>
              <a:gd name="T36" fmla="*/ 4 w 316"/>
              <a:gd name="T37" fmla="*/ 31 h 248"/>
              <a:gd name="T38" fmla="*/ 54 w 316"/>
              <a:gd name="T39" fmla="*/ 0 h 248"/>
              <a:gd name="T40" fmla="*/ 126 w 316"/>
              <a:gd name="T41" fmla="*/ 37 h 248"/>
              <a:gd name="T42" fmla="*/ 134 w 316"/>
              <a:gd name="T43" fmla="*/ 80 h 248"/>
              <a:gd name="T44" fmla="*/ 156 w 316"/>
              <a:gd name="T45" fmla="*/ 92 h 248"/>
              <a:gd name="T46" fmla="*/ 282 w 316"/>
              <a:gd name="T47" fmla="*/ 23 h 248"/>
              <a:gd name="T48" fmla="*/ 310 w 316"/>
              <a:gd name="T49" fmla="*/ 35 h 248"/>
              <a:gd name="T50" fmla="*/ 312 w 316"/>
              <a:gd name="T51" fmla="*/ 54 h 248"/>
              <a:gd name="T52" fmla="*/ 103 w 316"/>
              <a:gd name="T53" fmla="*/ 78 h 248"/>
              <a:gd name="T54" fmla="*/ 88 w 316"/>
              <a:gd name="T55" fmla="*/ 39 h 248"/>
              <a:gd name="T56" fmla="*/ 35 w 316"/>
              <a:gd name="T57" fmla="*/ 35 h 248"/>
              <a:gd name="T58" fmla="*/ 50 w 316"/>
              <a:gd name="T59" fmla="*/ 74 h 248"/>
              <a:gd name="T60" fmla="*/ 103 w 316"/>
              <a:gd name="T61" fmla="*/ 78 h 248"/>
              <a:gd name="T62" fmla="*/ 107 w 316"/>
              <a:gd name="T63" fmla="*/ 189 h 248"/>
              <a:gd name="T64" fmla="*/ 83 w 316"/>
              <a:gd name="T65" fmla="*/ 163 h 248"/>
              <a:gd name="T66" fmla="*/ 31 w 316"/>
              <a:gd name="T67" fmla="*/ 194 h 248"/>
              <a:gd name="T68" fmla="*/ 54 w 316"/>
              <a:gd name="T69" fmla="*/ 219 h 248"/>
              <a:gd name="T70" fmla="*/ 119 w 316"/>
              <a:gd name="T71" fmla="*/ 101 h 248"/>
              <a:gd name="T72" fmla="*/ 136 w 316"/>
              <a:gd name="T73" fmla="*/ 110 h 248"/>
              <a:gd name="T74" fmla="*/ 145 w 316"/>
              <a:gd name="T75" fmla="*/ 98 h 248"/>
              <a:gd name="T76" fmla="*/ 126 w 316"/>
              <a:gd name="T77" fmla="*/ 95 h 248"/>
              <a:gd name="T78" fmla="*/ 122 w 316"/>
              <a:gd name="T79" fmla="*/ 99 h 248"/>
              <a:gd name="T80" fmla="*/ 121 w 316"/>
              <a:gd name="T81" fmla="*/ 100 h 248"/>
              <a:gd name="T82" fmla="*/ 159 w 316"/>
              <a:gd name="T83" fmla="*/ 141 h 248"/>
              <a:gd name="T84" fmla="*/ 305 w 316"/>
              <a:gd name="T85" fmla="*/ 45 h 248"/>
              <a:gd name="T86" fmla="*/ 148 w 316"/>
              <a:gd name="T87" fmla="*/ 110 h 248"/>
              <a:gd name="T88" fmla="*/ 119 w 316"/>
              <a:gd name="T89" fmla="*/ 146 h 248"/>
              <a:gd name="T90" fmla="*/ 122 w 316"/>
              <a:gd name="T91" fmla="*/ 149 h 248"/>
              <a:gd name="T92" fmla="*/ 126 w 316"/>
              <a:gd name="T93" fmla="*/ 153 h 248"/>
              <a:gd name="T94" fmla="*/ 159 w 316"/>
              <a:gd name="T95" fmla="*/ 141 h 248"/>
              <a:gd name="T96" fmla="*/ 305 w 316"/>
              <a:gd name="T97" fmla="*/ 203 h 248"/>
              <a:gd name="T98" fmla="*/ 182 w 316"/>
              <a:gd name="T99" fmla="*/ 155 h 248"/>
              <a:gd name="T100" fmla="*/ 282 w 316"/>
              <a:gd name="T101" fmla="*/ 214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16" h="248">
                <a:moveTo>
                  <a:pt x="170" y="113"/>
                </a:moveTo>
                <a:cubicBezTo>
                  <a:pt x="173" y="113"/>
                  <a:pt x="176" y="114"/>
                  <a:pt x="178" y="116"/>
                </a:cubicBezTo>
                <a:cubicBezTo>
                  <a:pt x="180" y="118"/>
                  <a:pt x="181" y="121"/>
                  <a:pt x="181" y="124"/>
                </a:cubicBezTo>
                <a:cubicBezTo>
                  <a:pt x="181" y="127"/>
                  <a:pt x="180" y="130"/>
                  <a:pt x="178" y="132"/>
                </a:cubicBezTo>
                <a:cubicBezTo>
                  <a:pt x="176" y="134"/>
                  <a:pt x="173" y="135"/>
                  <a:pt x="170" y="135"/>
                </a:cubicBezTo>
                <a:cubicBezTo>
                  <a:pt x="167" y="135"/>
                  <a:pt x="164" y="134"/>
                  <a:pt x="162" y="132"/>
                </a:cubicBezTo>
                <a:cubicBezTo>
                  <a:pt x="160" y="130"/>
                  <a:pt x="159" y="127"/>
                  <a:pt x="159" y="124"/>
                </a:cubicBezTo>
                <a:cubicBezTo>
                  <a:pt x="159" y="121"/>
                  <a:pt x="160" y="118"/>
                  <a:pt x="162" y="116"/>
                </a:cubicBezTo>
                <a:cubicBezTo>
                  <a:pt x="164" y="114"/>
                  <a:pt x="167" y="113"/>
                  <a:pt x="170" y="113"/>
                </a:cubicBezTo>
                <a:close/>
                <a:moveTo>
                  <a:pt x="223" y="124"/>
                </a:moveTo>
                <a:cubicBezTo>
                  <a:pt x="312" y="194"/>
                  <a:pt x="312" y="194"/>
                  <a:pt x="312" y="194"/>
                </a:cubicBezTo>
                <a:cubicBezTo>
                  <a:pt x="315" y="196"/>
                  <a:pt x="316" y="199"/>
                  <a:pt x="316" y="204"/>
                </a:cubicBezTo>
                <a:cubicBezTo>
                  <a:pt x="316" y="208"/>
                  <a:pt x="313" y="211"/>
                  <a:pt x="310" y="213"/>
                </a:cubicBezTo>
                <a:cubicBezTo>
                  <a:pt x="287" y="224"/>
                  <a:pt x="287" y="224"/>
                  <a:pt x="287" y="224"/>
                </a:cubicBezTo>
                <a:cubicBezTo>
                  <a:pt x="286" y="225"/>
                  <a:pt x="284" y="225"/>
                  <a:pt x="282" y="225"/>
                </a:cubicBezTo>
                <a:cubicBezTo>
                  <a:pt x="280" y="225"/>
                  <a:pt x="279" y="225"/>
                  <a:pt x="277" y="224"/>
                </a:cubicBezTo>
                <a:cubicBezTo>
                  <a:pt x="156" y="156"/>
                  <a:pt x="156" y="156"/>
                  <a:pt x="156" y="156"/>
                </a:cubicBezTo>
                <a:cubicBezTo>
                  <a:pt x="136" y="167"/>
                  <a:pt x="136" y="167"/>
                  <a:pt x="136" y="167"/>
                </a:cubicBezTo>
                <a:cubicBezTo>
                  <a:pt x="136" y="168"/>
                  <a:pt x="135" y="168"/>
                  <a:pt x="134" y="168"/>
                </a:cubicBezTo>
                <a:cubicBezTo>
                  <a:pt x="136" y="174"/>
                  <a:pt x="137" y="180"/>
                  <a:pt x="136" y="185"/>
                </a:cubicBezTo>
                <a:cubicBezTo>
                  <a:pt x="135" y="194"/>
                  <a:pt x="132" y="203"/>
                  <a:pt x="126" y="211"/>
                </a:cubicBezTo>
                <a:cubicBezTo>
                  <a:pt x="121" y="219"/>
                  <a:pt x="113" y="227"/>
                  <a:pt x="103" y="233"/>
                </a:cubicBezTo>
                <a:cubicBezTo>
                  <a:pt x="88" y="243"/>
                  <a:pt x="71" y="248"/>
                  <a:pt x="54" y="248"/>
                </a:cubicBezTo>
                <a:cubicBezTo>
                  <a:pt x="39" y="248"/>
                  <a:pt x="26" y="243"/>
                  <a:pt x="15" y="234"/>
                </a:cubicBezTo>
                <a:cubicBezTo>
                  <a:pt x="5" y="224"/>
                  <a:pt x="0" y="212"/>
                  <a:pt x="2" y="198"/>
                </a:cubicBezTo>
                <a:cubicBezTo>
                  <a:pt x="2" y="189"/>
                  <a:pt x="6" y="180"/>
                  <a:pt x="11" y="172"/>
                </a:cubicBezTo>
                <a:cubicBezTo>
                  <a:pt x="17" y="163"/>
                  <a:pt x="25" y="156"/>
                  <a:pt x="34" y="150"/>
                </a:cubicBezTo>
                <a:cubicBezTo>
                  <a:pt x="50" y="140"/>
                  <a:pt x="66" y="135"/>
                  <a:pt x="83" y="135"/>
                </a:cubicBezTo>
                <a:cubicBezTo>
                  <a:pt x="93" y="135"/>
                  <a:pt x="102" y="137"/>
                  <a:pt x="110" y="141"/>
                </a:cubicBezTo>
                <a:cubicBezTo>
                  <a:pt x="111" y="139"/>
                  <a:pt x="112" y="138"/>
                  <a:pt x="114" y="137"/>
                </a:cubicBezTo>
                <a:cubicBezTo>
                  <a:pt x="135" y="124"/>
                  <a:pt x="135" y="124"/>
                  <a:pt x="135" y="124"/>
                </a:cubicBezTo>
                <a:cubicBezTo>
                  <a:pt x="114" y="111"/>
                  <a:pt x="114" y="111"/>
                  <a:pt x="114" y="111"/>
                </a:cubicBezTo>
                <a:cubicBezTo>
                  <a:pt x="112" y="110"/>
                  <a:pt x="111" y="109"/>
                  <a:pt x="110" y="107"/>
                </a:cubicBezTo>
                <a:cubicBezTo>
                  <a:pt x="102" y="111"/>
                  <a:pt x="93" y="113"/>
                  <a:pt x="83" y="113"/>
                </a:cubicBezTo>
                <a:cubicBezTo>
                  <a:pt x="66" y="113"/>
                  <a:pt x="50" y="108"/>
                  <a:pt x="34" y="98"/>
                </a:cubicBezTo>
                <a:cubicBezTo>
                  <a:pt x="25" y="92"/>
                  <a:pt x="17" y="85"/>
                  <a:pt x="11" y="76"/>
                </a:cubicBezTo>
                <a:cubicBezTo>
                  <a:pt x="6" y="68"/>
                  <a:pt x="2" y="59"/>
                  <a:pt x="2" y="50"/>
                </a:cubicBezTo>
                <a:cubicBezTo>
                  <a:pt x="1" y="43"/>
                  <a:pt x="2" y="37"/>
                  <a:pt x="4" y="31"/>
                </a:cubicBezTo>
                <a:cubicBezTo>
                  <a:pt x="7" y="24"/>
                  <a:pt x="10" y="19"/>
                  <a:pt x="15" y="14"/>
                </a:cubicBezTo>
                <a:cubicBezTo>
                  <a:pt x="25" y="5"/>
                  <a:pt x="38" y="0"/>
                  <a:pt x="54" y="0"/>
                </a:cubicBezTo>
                <a:cubicBezTo>
                  <a:pt x="71" y="0"/>
                  <a:pt x="88" y="5"/>
                  <a:pt x="103" y="15"/>
                </a:cubicBezTo>
                <a:cubicBezTo>
                  <a:pt x="113" y="21"/>
                  <a:pt x="121" y="28"/>
                  <a:pt x="126" y="37"/>
                </a:cubicBezTo>
                <a:cubicBezTo>
                  <a:pt x="132" y="45"/>
                  <a:pt x="135" y="54"/>
                  <a:pt x="136" y="63"/>
                </a:cubicBezTo>
                <a:cubicBezTo>
                  <a:pt x="137" y="68"/>
                  <a:pt x="136" y="74"/>
                  <a:pt x="134" y="80"/>
                </a:cubicBezTo>
                <a:cubicBezTo>
                  <a:pt x="135" y="80"/>
                  <a:pt x="136" y="80"/>
                  <a:pt x="136" y="81"/>
                </a:cubicBezTo>
                <a:cubicBezTo>
                  <a:pt x="156" y="92"/>
                  <a:pt x="156" y="92"/>
                  <a:pt x="156" y="92"/>
                </a:cubicBezTo>
                <a:cubicBezTo>
                  <a:pt x="277" y="24"/>
                  <a:pt x="277" y="24"/>
                  <a:pt x="277" y="24"/>
                </a:cubicBezTo>
                <a:cubicBezTo>
                  <a:pt x="279" y="23"/>
                  <a:pt x="280" y="23"/>
                  <a:pt x="282" y="23"/>
                </a:cubicBezTo>
                <a:cubicBezTo>
                  <a:pt x="284" y="23"/>
                  <a:pt x="286" y="23"/>
                  <a:pt x="287" y="24"/>
                </a:cubicBezTo>
                <a:cubicBezTo>
                  <a:pt x="310" y="35"/>
                  <a:pt x="310" y="35"/>
                  <a:pt x="310" y="35"/>
                </a:cubicBezTo>
                <a:cubicBezTo>
                  <a:pt x="313" y="37"/>
                  <a:pt x="316" y="40"/>
                  <a:pt x="316" y="44"/>
                </a:cubicBezTo>
                <a:cubicBezTo>
                  <a:pt x="316" y="48"/>
                  <a:pt x="315" y="52"/>
                  <a:pt x="312" y="54"/>
                </a:cubicBezTo>
                <a:lnTo>
                  <a:pt x="223" y="124"/>
                </a:lnTo>
                <a:close/>
                <a:moveTo>
                  <a:pt x="103" y="78"/>
                </a:moveTo>
                <a:cubicBezTo>
                  <a:pt x="108" y="73"/>
                  <a:pt x="110" y="67"/>
                  <a:pt x="107" y="59"/>
                </a:cubicBezTo>
                <a:cubicBezTo>
                  <a:pt x="104" y="52"/>
                  <a:pt x="98" y="45"/>
                  <a:pt x="88" y="39"/>
                </a:cubicBezTo>
                <a:cubicBezTo>
                  <a:pt x="77" y="32"/>
                  <a:pt x="66" y="28"/>
                  <a:pt x="54" y="28"/>
                </a:cubicBezTo>
                <a:cubicBezTo>
                  <a:pt x="46" y="28"/>
                  <a:pt x="39" y="31"/>
                  <a:pt x="35" y="35"/>
                </a:cubicBezTo>
                <a:cubicBezTo>
                  <a:pt x="29" y="40"/>
                  <a:pt x="28" y="46"/>
                  <a:pt x="31" y="54"/>
                </a:cubicBezTo>
                <a:cubicBezTo>
                  <a:pt x="34" y="61"/>
                  <a:pt x="40" y="68"/>
                  <a:pt x="50" y="74"/>
                </a:cubicBezTo>
                <a:cubicBezTo>
                  <a:pt x="60" y="81"/>
                  <a:pt x="72" y="85"/>
                  <a:pt x="83" y="85"/>
                </a:cubicBezTo>
                <a:cubicBezTo>
                  <a:pt x="92" y="85"/>
                  <a:pt x="99" y="83"/>
                  <a:pt x="103" y="78"/>
                </a:cubicBezTo>
                <a:close/>
                <a:moveTo>
                  <a:pt x="88" y="209"/>
                </a:moveTo>
                <a:cubicBezTo>
                  <a:pt x="98" y="203"/>
                  <a:pt x="104" y="196"/>
                  <a:pt x="107" y="189"/>
                </a:cubicBezTo>
                <a:cubicBezTo>
                  <a:pt x="110" y="181"/>
                  <a:pt x="108" y="175"/>
                  <a:pt x="103" y="170"/>
                </a:cubicBezTo>
                <a:cubicBezTo>
                  <a:pt x="99" y="165"/>
                  <a:pt x="92" y="163"/>
                  <a:pt x="83" y="163"/>
                </a:cubicBezTo>
                <a:cubicBezTo>
                  <a:pt x="72" y="163"/>
                  <a:pt x="60" y="167"/>
                  <a:pt x="50" y="174"/>
                </a:cubicBezTo>
                <a:cubicBezTo>
                  <a:pt x="40" y="180"/>
                  <a:pt x="34" y="186"/>
                  <a:pt x="31" y="194"/>
                </a:cubicBezTo>
                <a:cubicBezTo>
                  <a:pt x="28" y="202"/>
                  <a:pt x="29" y="208"/>
                  <a:pt x="35" y="213"/>
                </a:cubicBezTo>
                <a:cubicBezTo>
                  <a:pt x="39" y="217"/>
                  <a:pt x="46" y="219"/>
                  <a:pt x="54" y="219"/>
                </a:cubicBezTo>
                <a:cubicBezTo>
                  <a:pt x="66" y="219"/>
                  <a:pt x="77" y="216"/>
                  <a:pt x="88" y="209"/>
                </a:cubicBezTo>
                <a:close/>
                <a:moveTo>
                  <a:pt x="119" y="101"/>
                </a:moveTo>
                <a:cubicBezTo>
                  <a:pt x="136" y="112"/>
                  <a:pt x="136" y="112"/>
                  <a:pt x="136" y="112"/>
                </a:cubicBezTo>
                <a:cubicBezTo>
                  <a:pt x="136" y="110"/>
                  <a:pt x="136" y="110"/>
                  <a:pt x="136" y="110"/>
                </a:cubicBezTo>
                <a:cubicBezTo>
                  <a:pt x="136" y="106"/>
                  <a:pt x="138" y="102"/>
                  <a:pt x="142" y="100"/>
                </a:cubicBezTo>
                <a:cubicBezTo>
                  <a:pt x="145" y="98"/>
                  <a:pt x="145" y="98"/>
                  <a:pt x="145" y="98"/>
                </a:cubicBezTo>
                <a:cubicBezTo>
                  <a:pt x="131" y="90"/>
                  <a:pt x="131" y="90"/>
                  <a:pt x="131" y="90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6" y="95"/>
                  <a:pt x="125" y="96"/>
                  <a:pt x="124" y="97"/>
                </a:cubicBezTo>
                <a:cubicBezTo>
                  <a:pt x="124" y="98"/>
                  <a:pt x="123" y="98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1" y="100"/>
                  <a:pt x="121" y="100"/>
                  <a:pt x="121" y="100"/>
                </a:cubicBezTo>
                <a:lnTo>
                  <a:pt x="119" y="101"/>
                </a:lnTo>
                <a:close/>
                <a:moveTo>
                  <a:pt x="159" y="141"/>
                </a:moveTo>
                <a:cubicBezTo>
                  <a:pt x="176" y="146"/>
                  <a:pt x="176" y="146"/>
                  <a:pt x="176" y="146"/>
                </a:cubicBezTo>
                <a:cubicBezTo>
                  <a:pt x="305" y="45"/>
                  <a:pt x="305" y="45"/>
                  <a:pt x="305" y="45"/>
                </a:cubicBezTo>
                <a:cubicBezTo>
                  <a:pt x="282" y="34"/>
                  <a:pt x="282" y="34"/>
                  <a:pt x="282" y="34"/>
                </a:cubicBezTo>
                <a:cubicBezTo>
                  <a:pt x="148" y="110"/>
                  <a:pt x="148" y="110"/>
                  <a:pt x="148" y="110"/>
                </a:cubicBezTo>
                <a:cubicBezTo>
                  <a:pt x="148" y="130"/>
                  <a:pt x="148" y="130"/>
                  <a:pt x="148" y="130"/>
                </a:cubicBezTo>
                <a:cubicBezTo>
                  <a:pt x="119" y="146"/>
                  <a:pt x="119" y="146"/>
                  <a:pt x="119" y="146"/>
                </a:cubicBezTo>
                <a:cubicBezTo>
                  <a:pt x="121" y="148"/>
                  <a:pt x="121" y="148"/>
                  <a:pt x="121" y="148"/>
                </a:cubicBezTo>
                <a:cubicBezTo>
                  <a:pt x="121" y="148"/>
                  <a:pt x="122" y="148"/>
                  <a:pt x="122" y="149"/>
                </a:cubicBezTo>
                <a:cubicBezTo>
                  <a:pt x="123" y="149"/>
                  <a:pt x="123" y="150"/>
                  <a:pt x="124" y="151"/>
                </a:cubicBezTo>
                <a:cubicBezTo>
                  <a:pt x="125" y="152"/>
                  <a:pt x="126" y="153"/>
                  <a:pt x="126" y="153"/>
                </a:cubicBezTo>
                <a:cubicBezTo>
                  <a:pt x="131" y="158"/>
                  <a:pt x="131" y="158"/>
                  <a:pt x="131" y="158"/>
                </a:cubicBezTo>
                <a:lnTo>
                  <a:pt x="159" y="141"/>
                </a:lnTo>
                <a:close/>
                <a:moveTo>
                  <a:pt x="282" y="214"/>
                </a:moveTo>
                <a:cubicBezTo>
                  <a:pt x="305" y="203"/>
                  <a:pt x="305" y="203"/>
                  <a:pt x="305" y="203"/>
                </a:cubicBezTo>
                <a:cubicBezTo>
                  <a:pt x="214" y="131"/>
                  <a:pt x="214" y="131"/>
                  <a:pt x="214" y="131"/>
                </a:cubicBezTo>
                <a:cubicBezTo>
                  <a:pt x="182" y="155"/>
                  <a:pt x="182" y="155"/>
                  <a:pt x="182" y="155"/>
                </a:cubicBezTo>
                <a:cubicBezTo>
                  <a:pt x="182" y="156"/>
                  <a:pt x="181" y="156"/>
                  <a:pt x="180" y="156"/>
                </a:cubicBezTo>
                <a:lnTo>
                  <a:pt x="282" y="2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6" name="Freeform 54"/>
          <p:cNvSpPr>
            <a:spLocks noEditPoints="1"/>
          </p:cNvSpPr>
          <p:nvPr/>
        </p:nvSpPr>
        <p:spPr bwMode="auto">
          <a:xfrm>
            <a:off x="6396038" y="3722550"/>
            <a:ext cx="315913" cy="315913"/>
          </a:xfrm>
          <a:custGeom>
            <a:avLst/>
            <a:gdLst>
              <a:gd name="T0" fmla="*/ 202 w 292"/>
              <a:gd name="T1" fmla="*/ 123 h 292"/>
              <a:gd name="T2" fmla="*/ 179 w 292"/>
              <a:gd name="T3" fmla="*/ 68 h 292"/>
              <a:gd name="T4" fmla="*/ 123 w 292"/>
              <a:gd name="T5" fmla="*/ 45 h 292"/>
              <a:gd name="T6" fmla="*/ 68 w 292"/>
              <a:gd name="T7" fmla="*/ 68 h 292"/>
              <a:gd name="T8" fmla="*/ 45 w 292"/>
              <a:gd name="T9" fmla="*/ 123 h 292"/>
              <a:gd name="T10" fmla="*/ 68 w 292"/>
              <a:gd name="T11" fmla="*/ 179 h 292"/>
              <a:gd name="T12" fmla="*/ 123 w 292"/>
              <a:gd name="T13" fmla="*/ 202 h 292"/>
              <a:gd name="T14" fmla="*/ 179 w 292"/>
              <a:gd name="T15" fmla="*/ 179 h 292"/>
              <a:gd name="T16" fmla="*/ 202 w 292"/>
              <a:gd name="T17" fmla="*/ 123 h 292"/>
              <a:gd name="T18" fmla="*/ 292 w 292"/>
              <a:gd name="T19" fmla="*/ 270 h 292"/>
              <a:gd name="T20" fmla="*/ 285 w 292"/>
              <a:gd name="T21" fmla="*/ 285 h 292"/>
              <a:gd name="T22" fmla="*/ 270 w 292"/>
              <a:gd name="T23" fmla="*/ 292 h 292"/>
              <a:gd name="T24" fmla="*/ 254 w 292"/>
              <a:gd name="T25" fmla="*/ 285 h 292"/>
              <a:gd name="T26" fmla="*/ 194 w 292"/>
              <a:gd name="T27" fmla="*/ 225 h 292"/>
              <a:gd name="T28" fmla="*/ 123 w 292"/>
              <a:gd name="T29" fmla="*/ 247 h 292"/>
              <a:gd name="T30" fmla="*/ 75 w 292"/>
              <a:gd name="T31" fmla="*/ 237 h 292"/>
              <a:gd name="T32" fmla="*/ 36 w 292"/>
              <a:gd name="T33" fmla="*/ 211 h 292"/>
              <a:gd name="T34" fmla="*/ 10 w 292"/>
              <a:gd name="T35" fmla="*/ 172 h 292"/>
              <a:gd name="T36" fmla="*/ 0 w 292"/>
              <a:gd name="T37" fmla="*/ 123 h 292"/>
              <a:gd name="T38" fmla="*/ 10 w 292"/>
              <a:gd name="T39" fmla="*/ 75 h 292"/>
              <a:gd name="T40" fmla="*/ 36 w 292"/>
              <a:gd name="T41" fmla="*/ 36 h 292"/>
              <a:gd name="T42" fmla="*/ 75 w 292"/>
              <a:gd name="T43" fmla="*/ 10 h 292"/>
              <a:gd name="T44" fmla="*/ 123 w 292"/>
              <a:gd name="T45" fmla="*/ 0 h 292"/>
              <a:gd name="T46" fmla="*/ 171 w 292"/>
              <a:gd name="T47" fmla="*/ 10 h 292"/>
              <a:gd name="T48" fmla="*/ 211 w 292"/>
              <a:gd name="T49" fmla="*/ 36 h 292"/>
              <a:gd name="T50" fmla="*/ 237 w 292"/>
              <a:gd name="T51" fmla="*/ 75 h 292"/>
              <a:gd name="T52" fmla="*/ 247 w 292"/>
              <a:gd name="T53" fmla="*/ 123 h 292"/>
              <a:gd name="T54" fmla="*/ 225 w 292"/>
              <a:gd name="T55" fmla="*/ 194 h 292"/>
              <a:gd name="T56" fmla="*/ 286 w 292"/>
              <a:gd name="T57" fmla="*/ 254 h 292"/>
              <a:gd name="T58" fmla="*/ 292 w 292"/>
              <a:gd name="T59" fmla="*/ 270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92" h="292">
                <a:moveTo>
                  <a:pt x="202" y="123"/>
                </a:moveTo>
                <a:cubicBezTo>
                  <a:pt x="202" y="102"/>
                  <a:pt x="194" y="83"/>
                  <a:pt x="179" y="68"/>
                </a:cubicBezTo>
                <a:cubicBezTo>
                  <a:pt x="164" y="53"/>
                  <a:pt x="145" y="45"/>
                  <a:pt x="123" y="45"/>
                </a:cubicBezTo>
                <a:cubicBezTo>
                  <a:pt x="102" y="45"/>
                  <a:pt x="83" y="53"/>
                  <a:pt x="68" y="68"/>
                </a:cubicBezTo>
                <a:cubicBezTo>
                  <a:pt x="52" y="83"/>
                  <a:pt x="45" y="102"/>
                  <a:pt x="45" y="123"/>
                </a:cubicBezTo>
                <a:cubicBezTo>
                  <a:pt x="45" y="145"/>
                  <a:pt x="52" y="164"/>
                  <a:pt x="68" y="179"/>
                </a:cubicBezTo>
                <a:cubicBezTo>
                  <a:pt x="83" y="194"/>
                  <a:pt x="102" y="202"/>
                  <a:pt x="123" y="202"/>
                </a:cubicBezTo>
                <a:cubicBezTo>
                  <a:pt x="145" y="202"/>
                  <a:pt x="164" y="194"/>
                  <a:pt x="179" y="179"/>
                </a:cubicBezTo>
                <a:cubicBezTo>
                  <a:pt x="194" y="164"/>
                  <a:pt x="202" y="145"/>
                  <a:pt x="202" y="123"/>
                </a:cubicBezTo>
                <a:close/>
                <a:moveTo>
                  <a:pt x="292" y="270"/>
                </a:moveTo>
                <a:cubicBezTo>
                  <a:pt x="292" y="276"/>
                  <a:pt x="290" y="281"/>
                  <a:pt x="285" y="285"/>
                </a:cubicBezTo>
                <a:cubicBezTo>
                  <a:pt x="281" y="290"/>
                  <a:pt x="276" y="292"/>
                  <a:pt x="270" y="292"/>
                </a:cubicBezTo>
                <a:cubicBezTo>
                  <a:pt x="263" y="292"/>
                  <a:pt x="258" y="290"/>
                  <a:pt x="254" y="285"/>
                </a:cubicBezTo>
                <a:cubicBezTo>
                  <a:pt x="194" y="225"/>
                  <a:pt x="194" y="225"/>
                  <a:pt x="194" y="225"/>
                </a:cubicBezTo>
                <a:cubicBezTo>
                  <a:pt x="173" y="240"/>
                  <a:pt x="149" y="247"/>
                  <a:pt x="123" y="247"/>
                </a:cubicBezTo>
                <a:cubicBezTo>
                  <a:pt x="107" y="247"/>
                  <a:pt x="91" y="244"/>
                  <a:pt x="75" y="237"/>
                </a:cubicBezTo>
                <a:cubicBezTo>
                  <a:pt x="60" y="231"/>
                  <a:pt x="47" y="222"/>
                  <a:pt x="36" y="211"/>
                </a:cubicBezTo>
                <a:cubicBezTo>
                  <a:pt x="25" y="200"/>
                  <a:pt x="16" y="187"/>
                  <a:pt x="10" y="172"/>
                </a:cubicBezTo>
                <a:cubicBezTo>
                  <a:pt x="3" y="156"/>
                  <a:pt x="0" y="140"/>
                  <a:pt x="0" y="123"/>
                </a:cubicBezTo>
                <a:cubicBezTo>
                  <a:pt x="0" y="107"/>
                  <a:pt x="3" y="91"/>
                  <a:pt x="10" y="75"/>
                </a:cubicBezTo>
                <a:cubicBezTo>
                  <a:pt x="16" y="60"/>
                  <a:pt x="25" y="47"/>
                  <a:pt x="36" y="36"/>
                </a:cubicBezTo>
                <a:cubicBezTo>
                  <a:pt x="47" y="25"/>
                  <a:pt x="60" y="16"/>
                  <a:pt x="75" y="10"/>
                </a:cubicBezTo>
                <a:cubicBezTo>
                  <a:pt x="91" y="3"/>
                  <a:pt x="107" y="0"/>
                  <a:pt x="123" y="0"/>
                </a:cubicBezTo>
                <a:cubicBezTo>
                  <a:pt x="140" y="0"/>
                  <a:pt x="156" y="3"/>
                  <a:pt x="171" y="10"/>
                </a:cubicBezTo>
                <a:cubicBezTo>
                  <a:pt x="187" y="16"/>
                  <a:pt x="200" y="25"/>
                  <a:pt x="211" y="36"/>
                </a:cubicBezTo>
                <a:cubicBezTo>
                  <a:pt x="222" y="47"/>
                  <a:pt x="231" y="60"/>
                  <a:pt x="237" y="75"/>
                </a:cubicBezTo>
                <a:cubicBezTo>
                  <a:pt x="244" y="91"/>
                  <a:pt x="247" y="107"/>
                  <a:pt x="247" y="123"/>
                </a:cubicBezTo>
                <a:cubicBezTo>
                  <a:pt x="247" y="149"/>
                  <a:pt x="240" y="173"/>
                  <a:pt x="225" y="194"/>
                </a:cubicBezTo>
                <a:cubicBezTo>
                  <a:pt x="286" y="254"/>
                  <a:pt x="286" y="254"/>
                  <a:pt x="286" y="254"/>
                </a:cubicBezTo>
                <a:cubicBezTo>
                  <a:pt x="290" y="258"/>
                  <a:pt x="292" y="263"/>
                  <a:pt x="292" y="2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7" name="Freeform 55"/>
          <p:cNvSpPr>
            <a:spLocks noEditPoints="1"/>
          </p:cNvSpPr>
          <p:nvPr/>
        </p:nvSpPr>
        <p:spPr bwMode="auto">
          <a:xfrm>
            <a:off x="6826251" y="3722550"/>
            <a:ext cx="315913" cy="315913"/>
          </a:xfrm>
          <a:custGeom>
            <a:avLst/>
            <a:gdLst>
              <a:gd name="T0" fmla="*/ 180 w 292"/>
              <a:gd name="T1" fmla="*/ 118 h 292"/>
              <a:gd name="T2" fmla="*/ 180 w 292"/>
              <a:gd name="T3" fmla="*/ 129 h 292"/>
              <a:gd name="T4" fmla="*/ 178 w 292"/>
              <a:gd name="T5" fmla="*/ 133 h 292"/>
              <a:gd name="T6" fmla="*/ 174 w 292"/>
              <a:gd name="T7" fmla="*/ 135 h 292"/>
              <a:gd name="T8" fmla="*/ 73 w 292"/>
              <a:gd name="T9" fmla="*/ 135 h 292"/>
              <a:gd name="T10" fmla="*/ 69 w 292"/>
              <a:gd name="T11" fmla="*/ 133 h 292"/>
              <a:gd name="T12" fmla="*/ 67 w 292"/>
              <a:gd name="T13" fmla="*/ 129 h 292"/>
              <a:gd name="T14" fmla="*/ 67 w 292"/>
              <a:gd name="T15" fmla="*/ 118 h 292"/>
              <a:gd name="T16" fmla="*/ 69 w 292"/>
              <a:gd name="T17" fmla="*/ 114 h 292"/>
              <a:gd name="T18" fmla="*/ 73 w 292"/>
              <a:gd name="T19" fmla="*/ 112 h 292"/>
              <a:gd name="T20" fmla="*/ 174 w 292"/>
              <a:gd name="T21" fmla="*/ 112 h 292"/>
              <a:gd name="T22" fmla="*/ 178 w 292"/>
              <a:gd name="T23" fmla="*/ 114 h 292"/>
              <a:gd name="T24" fmla="*/ 180 w 292"/>
              <a:gd name="T25" fmla="*/ 118 h 292"/>
              <a:gd name="T26" fmla="*/ 202 w 292"/>
              <a:gd name="T27" fmla="*/ 123 h 292"/>
              <a:gd name="T28" fmla="*/ 179 w 292"/>
              <a:gd name="T29" fmla="*/ 68 h 292"/>
              <a:gd name="T30" fmla="*/ 124 w 292"/>
              <a:gd name="T31" fmla="*/ 45 h 292"/>
              <a:gd name="T32" fmla="*/ 68 w 292"/>
              <a:gd name="T33" fmla="*/ 68 h 292"/>
              <a:gd name="T34" fmla="*/ 45 w 292"/>
              <a:gd name="T35" fmla="*/ 123 h 292"/>
              <a:gd name="T36" fmla="*/ 68 w 292"/>
              <a:gd name="T37" fmla="*/ 179 h 292"/>
              <a:gd name="T38" fmla="*/ 124 w 292"/>
              <a:gd name="T39" fmla="*/ 202 h 292"/>
              <a:gd name="T40" fmla="*/ 179 w 292"/>
              <a:gd name="T41" fmla="*/ 179 h 292"/>
              <a:gd name="T42" fmla="*/ 202 w 292"/>
              <a:gd name="T43" fmla="*/ 123 h 292"/>
              <a:gd name="T44" fmla="*/ 292 w 292"/>
              <a:gd name="T45" fmla="*/ 270 h 292"/>
              <a:gd name="T46" fmla="*/ 286 w 292"/>
              <a:gd name="T47" fmla="*/ 285 h 292"/>
              <a:gd name="T48" fmla="*/ 270 w 292"/>
              <a:gd name="T49" fmla="*/ 292 h 292"/>
              <a:gd name="T50" fmla="*/ 254 w 292"/>
              <a:gd name="T51" fmla="*/ 285 h 292"/>
              <a:gd name="T52" fmla="*/ 194 w 292"/>
              <a:gd name="T53" fmla="*/ 225 h 292"/>
              <a:gd name="T54" fmla="*/ 124 w 292"/>
              <a:gd name="T55" fmla="*/ 247 h 292"/>
              <a:gd name="T56" fmla="*/ 76 w 292"/>
              <a:gd name="T57" fmla="*/ 237 h 292"/>
              <a:gd name="T58" fmla="*/ 36 w 292"/>
              <a:gd name="T59" fmla="*/ 211 h 292"/>
              <a:gd name="T60" fmla="*/ 10 w 292"/>
              <a:gd name="T61" fmla="*/ 172 h 292"/>
              <a:gd name="T62" fmla="*/ 0 w 292"/>
              <a:gd name="T63" fmla="*/ 123 h 292"/>
              <a:gd name="T64" fmla="*/ 10 w 292"/>
              <a:gd name="T65" fmla="*/ 75 h 292"/>
              <a:gd name="T66" fmla="*/ 36 w 292"/>
              <a:gd name="T67" fmla="*/ 36 h 292"/>
              <a:gd name="T68" fmla="*/ 76 w 292"/>
              <a:gd name="T69" fmla="*/ 10 h 292"/>
              <a:gd name="T70" fmla="*/ 124 w 292"/>
              <a:gd name="T71" fmla="*/ 0 h 292"/>
              <a:gd name="T72" fmla="*/ 172 w 292"/>
              <a:gd name="T73" fmla="*/ 10 h 292"/>
              <a:gd name="T74" fmla="*/ 211 w 292"/>
              <a:gd name="T75" fmla="*/ 36 h 292"/>
              <a:gd name="T76" fmla="*/ 237 w 292"/>
              <a:gd name="T77" fmla="*/ 75 h 292"/>
              <a:gd name="T78" fmla="*/ 247 w 292"/>
              <a:gd name="T79" fmla="*/ 123 h 292"/>
              <a:gd name="T80" fmla="*/ 225 w 292"/>
              <a:gd name="T81" fmla="*/ 194 h 292"/>
              <a:gd name="T82" fmla="*/ 286 w 292"/>
              <a:gd name="T83" fmla="*/ 254 h 292"/>
              <a:gd name="T84" fmla="*/ 292 w 292"/>
              <a:gd name="T85" fmla="*/ 270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92" h="292">
                <a:moveTo>
                  <a:pt x="180" y="118"/>
                </a:moveTo>
                <a:cubicBezTo>
                  <a:pt x="180" y="129"/>
                  <a:pt x="180" y="129"/>
                  <a:pt x="180" y="129"/>
                </a:cubicBezTo>
                <a:cubicBezTo>
                  <a:pt x="180" y="131"/>
                  <a:pt x="179" y="132"/>
                  <a:pt x="178" y="133"/>
                </a:cubicBezTo>
                <a:cubicBezTo>
                  <a:pt x="177" y="134"/>
                  <a:pt x="176" y="135"/>
                  <a:pt x="174" y="135"/>
                </a:cubicBezTo>
                <a:cubicBezTo>
                  <a:pt x="73" y="135"/>
                  <a:pt x="73" y="135"/>
                  <a:pt x="73" y="135"/>
                </a:cubicBezTo>
                <a:cubicBezTo>
                  <a:pt x="72" y="135"/>
                  <a:pt x="70" y="134"/>
                  <a:pt x="69" y="133"/>
                </a:cubicBezTo>
                <a:cubicBezTo>
                  <a:pt x="68" y="132"/>
                  <a:pt x="67" y="131"/>
                  <a:pt x="67" y="129"/>
                </a:cubicBezTo>
                <a:cubicBezTo>
                  <a:pt x="67" y="118"/>
                  <a:pt x="67" y="118"/>
                  <a:pt x="67" y="118"/>
                </a:cubicBezTo>
                <a:cubicBezTo>
                  <a:pt x="67" y="116"/>
                  <a:pt x="68" y="115"/>
                  <a:pt x="69" y="114"/>
                </a:cubicBezTo>
                <a:cubicBezTo>
                  <a:pt x="70" y="113"/>
                  <a:pt x="72" y="112"/>
                  <a:pt x="73" y="11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6" y="112"/>
                  <a:pt x="177" y="113"/>
                  <a:pt x="178" y="114"/>
                </a:cubicBezTo>
                <a:cubicBezTo>
                  <a:pt x="179" y="115"/>
                  <a:pt x="180" y="116"/>
                  <a:pt x="180" y="118"/>
                </a:cubicBezTo>
                <a:close/>
                <a:moveTo>
                  <a:pt x="202" y="123"/>
                </a:moveTo>
                <a:cubicBezTo>
                  <a:pt x="202" y="102"/>
                  <a:pt x="195" y="83"/>
                  <a:pt x="179" y="68"/>
                </a:cubicBezTo>
                <a:cubicBezTo>
                  <a:pt x="164" y="53"/>
                  <a:pt x="145" y="45"/>
                  <a:pt x="124" y="45"/>
                </a:cubicBezTo>
                <a:cubicBezTo>
                  <a:pt x="102" y="45"/>
                  <a:pt x="83" y="53"/>
                  <a:pt x="68" y="68"/>
                </a:cubicBezTo>
                <a:cubicBezTo>
                  <a:pt x="53" y="83"/>
                  <a:pt x="45" y="102"/>
                  <a:pt x="45" y="123"/>
                </a:cubicBezTo>
                <a:cubicBezTo>
                  <a:pt x="45" y="145"/>
                  <a:pt x="53" y="164"/>
                  <a:pt x="68" y="179"/>
                </a:cubicBezTo>
                <a:cubicBezTo>
                  <a:pt x="83" y="194"/>
                  <a:pt x="102" y="202"/>
                  <a:pt x="124" y="202"/>
                </a:cubicBezTo>
                <a:cubicBezTo>
                  <a:pt x="145" y="202"/>
                  <a:pt x="164" y="194"/>
                  <a:pt x="179" y="179"/>
                </a:cubicBezTo>
                <a:cubicBezTo>
                  <a:pt x="195" y="164"/>
                  <a:pt x="202" y="145"/>
                  <a:pt x="202" y="123"/>
                </a:cubicBezTo>
                <a:close/>
                <a:moveTo>
                  <a:pt x="292" y="270"/>
                </a:moveTo>
                <a:cubicBezTo>
                  <a:pt x="292" y="276"/>
                  <a:pt x="290" y="281"/>
                  <a:pt x="286" y="285"/>
                </a:cubicBezTo>
                <a:cubicBezTo>
                  <a:pt x="281" y="290"/>
                  <a:pt x="276" y="292"/>
                  <a:pt x="270" y="292"/>
                </a:cubicBezTo>
                <a:cubicBezTo>
                  <a:pt x="263" y="292"/>
                  <a:pt x="258" y="290"/>
                  <a:pt x="254" y="285"/>
                </a:cubicBezTo>
                <a:cubicBezTo>
                  <a:pt x="194" y="225"/>
                  <a:pt x="194" y="225"/>
                  <a:pt x="194" y="225"/>
                </a:cubicBezTo>
                <a:cubicBezTo>
                  <a:pt x="173" y="240"/>
                  <a:pt x="149" y="247"/>
                  <a:pt x="124" y="247"/>
                </a:cubicBezTo>
                <a:cubicBezTo>
                  <a:pt x="107" y="247"/>
                  <a:pt x="91" y="244"/>
                  <a:pt x="76" y="237"/>
                </a:cubicBezTo>
                <a:cubicBezTo>
                  <a:pt x="60" y="231"/>
                  <a:pt x="47" y="222"/>
                  <a:pt x="36" y="211"/>
                </a:cubicBezTo>
                <a:cubicBezTo>
                  <a:pt x="25" y="200"/>
                  <a:pt x="16" y="187"/>
                  <a:pt x="10" y="172"/>
                </a:cubicBezTo>
                <a:cubicBezTo>
                  <a:pt x="3" y="156"/>
                  <a:pt x="0" y="140"/>
                  <a:pt x="0" y="123"/>
                </a:cubicBezTo>
                <a:cubicBezTo>
                  <a:pt x="0" y="107"/>
                  <a:pt x="3" y="91"/>
                  <a:pt x="10" y="75"/>
                </a:cubicBezTo>
                <a:cubicBezTo>
                  <a:pt x="16" y="60"/>
                  <a:pt x="25" y="47"/>
                  <a:pt x="36" y="36"/>
                </a:cubicBezTo>
                <a:cubicBezTo>
                  <a:pt x="47" y="25"/>
                  <a:pt x="60" y="16"/>
                  <a:pt x="76" y="10"/>
                </a:cubicBezTo>
                <a:cubicBezTo>
                  <a:pt x="91" y="3"/>
                  <a:pt x="107" y="0"/>
                  <a:pt x="124" y="0"/>
                </a:cubicBezTo>
                <a:cubicBezTo>
                  <a:pt x="140" y="0"/>
                  <a:pt x="156" y="3"/>
                  <a:pt x="172" y="10"/>
                </a:cubicBezTo>
                <a:cubicBezTo>
                  <a:pt x="187" y="16"/>
                  <a:pt x="200" y="25"/>
                  <a:pt x="211" y="36"/>
                </a:cubicBezTo>
                <a:cubicBezTo>
                  <a:pt x="222" y="47"/>
                  <a:pt x="231" y="60"/>
                  <a:pt x="237" y="75"/>
                </a:cubicBezTo>
                <a:cubicBezTo>
                  <a:pt x="244" y="91"/>
                  <a:pt x="247" y="107"/>
                  <a:pt x="247" y="123"/>
                </a:cubicBezTo>
                <a:cubicBezTo>
                  <a:pt x="247" y="149"/>
                  <a:pt x="240" y="173"/>
                  <a:pt x="225" y="194"/>
                </a:cubicBezTo>
                <a:cubicBezTo>
                  <a:pt x="286" y="254"/>
                  <a:pt x="286" y="254"/>
                  <a:pt x="286" y="254"/>
                </a:cubicBezTo>
                <a:cubicBezTo>
                  <a:pt x="290" y="258"/>
                  <a:pt x="292" y="263"/>
                  <a:pt x="292" y="2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8" name="Freeform 56"/>
          <p:cNvSpPr>
            <a:spLocks noEditPoints="1"/>
          </p:cNvSpPr>
          <p:nvPr/>
        </p:nvSpPr>
        <p:spPr bwMode="auto">
          <a:xfrm>
            <a:off x="7258051" y="3722550"/>
            <a:ext cx="314325" cy="315913"/>
          </a:xfrm>
          <a:custGeom>
            <a:avLst/>
            <a:gdLst>
              <a:gd name="T0" fmla="*/ 180 w 292"/>
              <a:gd name="T1" fmla="*/ 118 h 292"/>
              <a:gd name="T2" fmla="*/ 180 w 292"/>
              <a:gd name="T3" fmla="*/ 129 h 292"/>
              <a:gd name="T4" fmla="*/ 178 w 292"/>
              <a:gd name="T5" fmla="*/ 133 h 292"/>
              <a:gd name="T6" fmla="*/ 174 w 292"/>
              <a:gd name="T7" fmla="*/ 135 h 292"/>
              <a:gd name="T8" fmla="*/ 135 w 292"/>
              <a:gd name="T9" fmla="*/ 135 h 292"/>
              <a:gd name="T10" fmla="*/ 135 w 292"/>
              <a:gd name="T11" fmla="*/ 174 h 292"/>
              <a:gd name="T12" fmla="*/ 133 w 292"/>
              <a:gd name="T13" fmla="*/ 178 h 292"/>
              <a:gd name="T14" fmla="*/ 129 w 292"/>
              <a:gd name="T15" fmla="*/ 180 h 292"/>
              <a:gd name="T16" fmla="*/ 118 w 292"/>
              <a:gd name="T17" fmla="*/ 180 h 292"/>
              <a:gd name="T18" fmla="*/ 114 w 292"/>
              <a:gd name="T19" fmla="*/ 178 h 292"/>
              <a:gd name="T20" fmla="*/ 113 w 292"/>
              <a:gd name="T21" fmla="*/ 174 h 292"/>
              <a:gd name="T22" fmla="*/ 113 w 292"/>
              <a:gd name="T23" fmla="*/ 135 h 292"/>
              <a:gd name="T24" fmla="*/ 73 w 292"/>
              <a:gd name="T25" fmla="*/ 135 h 292"/>
              <a:gd name="T26" fmla="*/ 69 w 292"/>
              <a:gd name="T27" fmla="*/ 133 h 292"/>
              <a:gd name="T28" fmla="*/ 68 w 292"/>
              <a:gd name="T29" fmla="*/ 129 h 292"/>
              <a:gd name="T30" fmla="*/ 68 w 292"/>
              <a:gd name="T31" fmla="*/ 118 h 292"/>
              <a:gd name="T32" fmla="*/ 69 w 292"/>
              <a:gd name="T33" fmla="*/ 114 h 292"/>
              <a:gd name="T34" fmla="*/ 73 w 292"/>
              <a:gd name="T35" fmla="*/ 112 h 292"/>
              <a:gd name="T36" fmla="*/ 113 w 292"/>
              <a:gd name="T37" fmla="*/ 112 h 292"/>
              <a:gd name="T38" fmla="*/ 113 w 292"/>
              <a:gd name="T39" fmla="*/ 73 h 292"/>
              <a:gd name="T40" fmla="*/ 114 w 292"/>
              <a:gd name="T41" fmla="*/ 69 h 292"/>
              <a:gd name="T42" fmla="*/ 118 w 292"/>
              <a:gd name="T43" fmla="*/ 67 h 292"/>
              <a:gd name="T44" fmla="*/ 129 w 292"/>
              <a:gd name="T45" fmla="*/ 67 h 292"/>
              <a:gd name="T46" fmla="*/ 133 w 292"/>
              <a:gd name="T47" fmla="*/ 69 h 292"/>
              <a:gd name="T48" fmla="*/ 135 w 292"/>
              <a:gd name="T49" fmla="*/ 73 h 292"/>
              <a:gd name="T50" fmla="*/ 135 w 292"/>
              <a:gd name="T51" fmla="*/ 112 h 292"/>
              <a:gd name="T52" fmla="*/ 174 w 292"/>
              <a:gd name="T53" fmla="*/ 112 h 292"/>
              <a:gd name="T54" fmla="*/ 178 w 292"/>
              <a:gd name="T55" fmla="*/ 114 h 292"/>
              <a:gd name="T56" fmla="*/ 180 w 292"/>
              <a:gd name="T57" fmla="*/ 118 h 292"/>
              <a:gd name="T58" fmla="*/ 202 w 292"/>
              <a:gd name="T59" fmla="*/ 123 h 292"/>
              <a:gd name="T60" fmla="*/ 179 w 292"/>
              <a:gd name="T61" fmla="*/ 68 h 292"/>
              <a:gd name="T62" fmla="*/ 124 w 292"/>
              <a:gd name="T63" fmla="*/ 45 h 292"/>
              <a:gd name="T64" fmla="*/ 68 w 292"/>
              <a:gd name="T65" fmla="*/ 68 h 292"/>
              <a:gd name="T66" fmla="*/ 45 w 292"/>
              <a:gd name="T67" fmla="*/ 123 h 292"/>
              <a:gd name="T68" fmla="*/ 68 w 292"/>
              <a:gd name="T69" fmla="*/ 179 h 292"/>
              <a:gd name="T70" fmla="*/ 124 w 292"/>
              <a:gd name="T71" fmla="*/ 202 h 292"/>
              <a:gd name="T72" fmla="*/ 179 w 292"/>
              <a:gd name="T73" fmla="*/ 179 h 292"/>
              <a:gd name="T74" fmla="*/ 202 w 292"/>
              <a:gd name="T75" fmla="*/ 123 h 292"/>
              <a:gd name="T76" fmla="*/ 292 w 292"/>
              <a:gd name="T77" fmla="*/ 270 h 292"/>
              <a:gd name="T78" fmla="*/ 286 w 292"/>
              <a:gd name="T79" fmla="*/ 285 h 292"/>
              <a:gd name="T80" fmla="*/ 270 w 292"/>
              <a:gd name="T81" fmla="*/ 292 h 292"/>
              <a:gd name="T82" fmla="*/ 254 w 292"/>
              <a:gd name="T83" fmla="*/ 285 h 292"/>
              <a:gd name="T84" fmla="*/ 194 w 292"/>
              <a:gd name="T85" fmla="*/ 225 h 292"/>
              <a:gd name="T86" fmla="*/ 124 w 292"/>
              <a:gd name="T87" fmla="*/ 247 h 292"/>
              <a:gd name="T88" fmla="*/ 76 w 292"/>
              <a:gd name="T89" fmla="*/ 237 h 292"/>
              <a:gd name="T90" fmla="*/ 36 w 292"/>
              <a:gd name="T91" fmla="*/ 211 h 292"/>
              <a:gd name="T92" fmla="*/ 10 w 292"/>
              <a:gd name="T93" fmla="*/ 172 h 292"/>
              <a:gd name="T94" fmla="*/ 0 w 292"/>
              <a:gd name="T95" fmla="*/ 123 h 292"/>
              <a:gd name="T96" fmla="*/ 10 w 292"/>
              <a:gd name="T97" fmla="*/ 75 h 292"/>
              <a:gd name="T98" fmla="*/ 36 w 292"/>
              <a:gd name="T99" fmla="*/ 36 h 292"/>
              <a:gd name="T100" fmla="*/ 76 w 292"/>
              <a:gd name="T101" fmla="*/ 10 h 292"/>
              <a:gd name="T102" fmla="*/ 124 w 292"/>
              <a:gd name="T103" fmla="*/ 0 h 292"/>
              <a:gd name="T104" fmla="*/ 172 w 292"/>
              <a:gd name="T105" fmla="*/ 10 h 292"/>
              <a:gd name="T106" fmla="*/ 211 w 292"/>
              <a:gd name="T107" fmla="*/ 36 h 292"/>
              <a:gd name="T108" fmla="*/ 238 w 292"/>
              <a:gd name="T109" fmla="*/ 75 h 292"/>
              <a:gd name="T110" fmla="*/ 247 w 292"/>
              <a:gd name="T111" fmla="*/ 123 h 292"/>
              <a:gd name="T112" fmla="*/ 226 w 292"/>
              <a:gd name="T113" fmla="*/ 194 h 292"/>
              <a:gd name="T114" fmla="*/ 286 w 292"/>
              <a:gd name="T115" fmla="*/ 254 h 292"/>
              <a:gd name="T116" fmla="*/ 292 w 292"/>
              <a:gd name="T117" fmla="*/ 270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2" h="292">
                <a:moveTo>
                  <a:pt x="180" y="118"/>
                </a:moveTo>
                <a:cubicBezTo>
                  <a:pt x="180" y="129"/>
                  <a:pt x="180" y="129"/>
                  <a:pt x="180" y="129"/>
                </a:cubicBezTo>
                <a:cubicBezTo>
                  <a:pt x="180" y="131"/>
                  <a:pt x="179" y="132"/>
                  <a:pt x="178" y="133"/>
                </a:cubicBezTo>
                <a:cubicBezTo>
                  <a:pt x="177" y="134"/>
                  <a:pt x="176" y="135"/>
                  <a:pt x="174" y="135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35" y="174"/>
                  <a:pt x="135" y="174"/>
                  <a:pt x="135" y="174"/>
                </a:cubicBezTo>
                <a:cubicBezTo>
                  <a:pt x="135" y="176"/>
                  <a:pt x="134" y="177"/>
                  <a:pt x="133" y="178"/>
                </a:cubicBezTo>
                <a:cubicBezTo>
                  <a:pt x="132" y="179"/>
                  <a:pt x="131" y="180"/>
                  <a:pt x="129" y="180"/>
                </a:cubicBezTo>
                <a:cubicBezTo>
                  <a:pt x="118" y="180"/>
                  <a:pt x="118" y="180"/>
                  <a:pt x="118" y="180"/>
                </a:cubicBezTo>
                <a:cubicBezTo>
                  <a:pt x="117" y="180"/>
                  <a:pt x="115" y="179"/>
                  <a:pt x="114" y="178"/>
                </a:cubicBezTo>
                <a:cubicBezTo>
                  <a:pt x="113" y="177"/>
                  <a:pt x="113" y="176"/>
                  <a:pt x="113" y="174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73" y="135"/>
                  <a:pt x="73" y="135"/>
                  <a:pt x="73" y="135"/>
                </a:cubicBezTo>
                <a:cubicBezTo>
                  <a:pt x="72" y="135"/>
                  <a:pt x="70" y="134"/>
                  <a:pt x="69" y="133"/>
                </a:cubicBezTo>
                <a:cubicBezTo>
                  <a:pt x="68" y="132"/>
                  <a:pt x="68" y="131"/>
                  <a:pt x="68" y="129"/>
                </a:cubicBezTo>
                <a:cubicBezTo>
                  <a:pt x="68" y="118"/>
                  <a:pt x="68" y="118"/>
                  <a:pt x="68" y="118"/>
                </a:cubicBezTo>
                <a:cubicBezTo>
                  <a:pt x="68" y="116"/>
                  <a:pt x="68" y="115"/>
                  <a:pt x="69" y="114"/>
                </a:cubicBezTo>
                <a:cubicBezTo>
                  <a:pt x="70" y="113"/>
                  <a:pt x="72" y="112"/>
                  <a:pt x="73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73"/>
                  <a:pt x="113" y="73"/>
                  <a:pt x="113" y="73"/>
                </a:cubicBezTo>
                <a:cubicBezTo>
                  <a:pt x="113" y="71"/>
                  <a:pt x="113" y="70"/>
                  <a:pt x="114" y="69"/>
                </a:cubicBezTo>
                <a:cubicBezTo>
                  <a:pt x="115" y="68"/>
                  <a:pt x="117" y="67"/>
                  <a:pt x="118" y="67"/>
                </a:cubicBezTo>
                <a:cubicBezTo>
                  <a:pt x="129" y="67"/>
                  <a:pt x="129" y="67"/>
                  <a:pt x="129" y="67"/>
                </a:cubicBezTo>
                <a:cubicBezTo>
                  <a:pt x="131" y="67"/>
                  <a:pt x="132" y="68"/>
                  <a:pt x="133" y="69"/>
                </a:cubicBezTo>
                <a:cubicBezTo>
                  <a:pt x="134" y="70"/>
                  <a:pt x="135" y="71"/>
                  <a:pt x="135" y="73"/>
                </a:cubicBezTo>
                <a:cubicBezTo>
                  <a:pt x="135" y="112"/>
                  <a:pt x="135" y="112"/>
                  <a:pt x="135" y="11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6" y="112"/>
                  <a:pt x="177" y="113"/>
                  <a:pt x="178" y="114"/>
                </a:cubicBezTo>
                <a:cubicBezTo>
                  <a:pt x="179" y="115"/>
                  <a:pt x="180" y="116"/>
                  <a:pt x="180" y="118"/>
                </a:cubicBezTo>
                <a:close/>
                <a:moveTo>
                  <a:pt x="202" y="123"/>
                </a:moveTo>
                <a:cubicBezTo>
                  <a:pt x="202" y="102"/>
                  <a:pt x="195" y="83"/>
                  <a:pt x="179" y="68"/>
                </a:cubicBezTo>
                <a:cubicBezTo>
                  <a:pt x="164" y="53"/>
                  <a:pt x="145" y="45"/>
                  <a:pt x="124" y="45"/>
                </a:cubicBezTo>
                <a:cubicBezTo>
                  <a:pt x="102" y="45"/>
                  <a:pt x="84" y="53"/>
                  <a:pt x="68" y="68"/>
                </a:cubicBezTo>
                <a:cubicBezTo>
                  <a:pt x="53" y="83"/>
                  <a:pt x="45" y="102"/>
                  <a:pt x="45" y="123"/>
                </a:cubicBezTo>
                <a:cubicBezTo>
                  <a:pt x="45" y="145"/>
                  <a:pt x="53" y="164"/>
                  <a:pt x="68" y="179"/>
                </a:cubicBezTo>
                <a:cubicBezTo>
                  <a:pt x="84" y="194"/>
                  <a:pt x="102" y="202"/>
                  <a:pt x="124" y="202"/>
                </a:cubicBezTo>
                <a:cubicBezTo>
                  <a:pt x="145" y="202"/>
                  <a:pt x="164" y="194"/>
                  <a:pt x="179" y="179"/>
                </a:cubicBezTo>
                <a:cubicBezTo>
                  <a:pt x="195" y="164"/>
                  <a:pt x="202" y="145"/>
                  <a:pt x="202" y="123"/>
                </a:cubicBezTo>
                <a:close/>
                <a:moveTo>
                  <a:pt x="292" y="270"/>
                </a:moveTo>
                <a:cubicBezTo>
                  <a:pt x="292" y="276"/>
                  <a:pt x="290" y="281"/>
                  <a:pt x="286" y="285"/>
                </a:cubicBezTo>
                <a:cubicBezTo>
                  <a:pt x="281" y="290"/>
                  <a:pt x="276" y="292"/>
                  <a:pt x="270" y="292"/>
                </a:cubicBezTo>
                <a:cubicBezTo>
                  <a:pt x="264" y="292"/>
                  <a:pt x="258" y="290"/>
                  <a:pt x="254" y="285"/>
                </a:cubicBezTo>
                <a:cubicBezTo>
                  <a:pt x="194" y="225"/>
                  <a:pt x="194" y="225"/>
                  <a:pt x="194" y="225"/>
                </a:cubicBezTo>
                <a:cubicBezTo>
                  <a:pt x="173" y="240"/>
                  <a:pt x="150" y="247"/>
                  <a:pt x="124" y="247"/>
                </a:cubicBezTo>
                <a:cubicBezTo>
                  <a:pt x="107" y="247"/>
                  <a:pt x="91" y="244"/>
                  <a:pt x="76" y="237"/>
                </a:cubicBezTo>
                <a:cubicBezTo>
                  <a:pt x="60" y="231"/>
                  <a:pt x="47" y="222"/>
                  <a:pt x="36" y="211"/>
                </a:cubicBezTo>
                <a:cubicBezTo>
                  <a:pt x="25" y="200"/>
                  <a:pt x="16" y="187"/>
                  <a:pt x="10" y="172"/>
                </a:cubicBezTo>
                <a:cubicBezTo>
                  <a:pt x="3" y="156"/>
                  <a:pt x="0" y="140"/>
                  <a:pt x="0" y="123"/>
                </a:cubicBezTo>
                <a:cubicBezTo>
                  <a:pt x="0" y="107"/>
                  <a:pt x="3" y="91"/>
                  <a:pt x="10" y="75"/>
                </a:cubicBezTo>
                <a:cubicBezTo>
                  <a:pt x="16" y="60"/>
                  <a:pt x="25" y="47"/>
                  <a:pt x="36" y="36"/>
                </a:cubicBezTo>
                <a:cubicBezTo>
                  <a:pt x="47" y="25"/>
                  <a:pt x="60" y="16"/>
                  <a:pt x="76" y="10"/>
                </a:cubicBezTo>
                <a:cubicBezTo>
                  <a:pt x="91" y="3"/>
                  <a:pt x="107" y="0"/>
                  <a:pt x="124" y="0"/>
                </a:cubicBezTo>
                <a:cubicBezTo>
                  <a:pt x="141" y="0"/>
                  <a:pt x="157" y="3"/>
                  <a:pt x="172" y="10"/>
                </a:cubicBezTo>
                <a:cubicBezTo>
                  <a:pt x="187" y="16"/>
                  <a:pt x="200" y="25"/>
                  <a:pt x="211" y="36"/>
                </a:cubicBezTo>
                <a:cubicBezTo>
                  <a:pt x="222" y="47"/>
                  <a:pt x="231" y="60"/>
                  <a:pt x="238" y="75"/>
                </a:cubicBezTo>
                <a:cubicBezTo>
                  <a:pt x="244" y="91"/>
                  <a:pt x="247" y="107"/>
                  <a:pt x="247" y="123"/>
                </a:cubicBezTo>
                <a:cubicBezTo>
                  <a:pt x="247" y="149"/>
                  <a:pt x="240" y="173"/>
                  <a:pt x="226" y="194"/>
                </a:cubicBezTo>
                <a:cubicBezTo>
                  <a:pt x="286" y="254"/>
                  <a:pt x="286" y="254"/>
                  <a:pt x="286" y="254"/>
                </a:cubicBezTo>
                <a:cubicBezTo>
                  <a:pt x="290" y="258"/>
                  <a:pt x="292" y="263"/>
                  <a:pt x="292" y="2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9" name="Freeform 57"/>
          <p:cNvSpPr>
            <a:spLocks noEditPoints="1"/>
          </p:cNvSpPr>
          <p:nvPr/>
        </p:nvSpPr>
        <p:spPr bwMode="auto">
          <a:xfrm>
            <a:off x="7653338" y="3741600"/>
            <a:ext cx="387350" cy="276225"/>
          </a:xfrm>
          <a:custGeom>
            <a:avLst/>
            <a:gdLst>
              <a:gd name="T0" fmla="*/ 263 w 359"/>
              <a:gd name="T1" fmla="*/ 83 h 256"/>
              <a:gd name="T2" fmla="*/ 254 w 359"/>
              <a:gd name="T3" fmla="*/ 74 h 256"/>
              <a:gd name="T4" fmla="*/ 232 w 359"/>
              <a:gd name="T5" fmla="*/ 76 h 256"/>
              <a:gd name="T6" fmla="*/ 229 w 359"/>
              <a:gd name="T7" fmla="*/ 211 h 256"/>
              <a:gd name="T8" fmla="*/ 238 w 359"/>
              <a:gd name="T9" fmla="*/ 220 h 256"/>
              <a:gd name="T10" fmla="*/ 260 w 359"/>
              <a:gd name="T11" fmla="*/ 218 h 256"/>
              <a:gd name="T12" fmla="*/ 213 w 359"/>
              <a:gd name="T13" fmla="*/ 211 h 256"/>
              <a:gd name="T14" fmla="*/ 210 w 359"/>
              <a:gd name="T15" fmla="*/ 112 h 256"/>
              <a:gd name="T16" fmla="*/ 187 w 359"/>
              <a:gd name="T17" fmla="*/ 109 h 256"/>
              <a:gd name="T18" fmla="*/ 178 w 359"/>
              <a:gd name="T19" fmla="*/ 118 h 256"/>
              <a:gd name="T20" fmla="*/ 180 w 359"/>
              <a:gd name="T21" fmla="*/ 218 h 256"/>
              <a:gd name="T22" fmla="*/ 204 w 359"/>
              <a:gd name="T23" fmla="*/ 220 h 256"/>
              <a:gd name="T24" fmla="*/ 213 w 359"/>
              <a:gd name="T25" fmla="*/ 211 h 256"/>
              <a:gd name="T26" fmla="*/ 162 w 359"/>
              <a:gd name="T27" fmla="*/ 136 h 256"/>
              <a:gd name="T28" fmla="*/ 153 w 359"/>
              <a:gd name="T29" fmla="*/ 127 h 256"/>
              <a:gd name="T30" fmla="*/ 129 w 359"/>
              <a:gd name="T31" fmla="*/ 130 h 256"/>
              <a:gd name="T32" fmla="*/ 127 w 359"/>
              <a:gd name="T33" fmla="*/ 211 h 256"/>
              <a:gd name="T34" fmla="*/ 135 w 359"/>
              <a:gd name="T35" fmla="*/ 220 h 256"/>
              <a:gd name="T36" fmla="*/ 159 w 359"/>
              <a:gd name="T37" fmla="*/ 218 h 256"/>
              <a:gd name="T38" fmla="*/ 111 w 359"/>
              <a:gd name="T39" fmla="*/ 211 h 256"/>
              <a:gd name="T40" fmla="*/ 108 w 359"/>
              <a:gd name="T41" fmla="*/ 142 h 256"/>
              <a:gd name="T42" fmla="*/ 84 w 359"/>
              <a:gd name="T43" fmla="*/ 139 h 256"/>
              <a:gd name="T44" fmla="*/ 75 w 359"/>
              <a:gd name="T45" fmla="*/ 148 h 256"/>
              <a:gd name="T46" fmla="*/ 78 w 359"/>
              <a:gd name="T47" fmla="*/ 218 h 256"/>
              <a:gd name="T48" fmla="*/ 102 w 359"/>
              <a:gd name="T49" fmla="*/ 220 h 256"/>
              <a:gd name="T50" fmla="*/ 111 w 359"/>
              <a:gd name="T51" fmla="*/ 211 h 256"/>
              <a:gd name="T52" fmla="*/ 338 w 359"/>
              <a:gd name="T53" fmla="*/ 236 h 256"/>
              <a:gd name="T54" fmla="*/ 70 w 359"/>
              <a:gd name="T55" fmla="*/ 256 h 256"/>
              <a:gd name="T56" fmla="*/ 0 w 359"/>
              <a:gd name="T57" fmla="*/ 186 h 256"/>
              <a:gd name="T58" fmla="*/ 40 w 359"/>
              <a:gd name="T59" fmla="*/ 122 h 256"/>
              <a:gd name="T60" fmla="*/ 53 w 359"/>
              <a:gd name="T61" fmla="*/ 75 h 256"/>
              <a:gd name="T62" fmla="*/ 118 w 359"/>
              <a:gd name="T63" fmla="*/ 73 h 256"/>
              <a:gd name="T64" fmla="*/ 212 w 359"/>
              <a:gd name="T65" fmla="*/ 0 h 256"/>
              <a:gd name="T66" fmla="*/ 295 w 359"/>
              <a:gd name="T67" fmla="*/ 48 h 256"/>
              <a:gd name="T68" fmla="*/ 305 w 359"/>
              <a:gd name="T69" fmla="*/ 117 h 256"/>
              <a:gd name="T70" fmla="*/ 359 w 359"/>
              <a:gd name="T71" fmla="*/ 18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9" h="256">
                <a:moveTo>
                  <a:pt x="263" y="211"/>
                </a:moveTo>
                <a:cubicBezTo>
                  <a:pt x="263" y="83"/>
                  <a:pt x="263" y="83"/>
                  <a:pt x="263" y="83"/>
                </a:cubicBezTo>
                <a:cubicBezTo>
                  <a:pt x="263" y="80"/>
                  <a:pt x="262" y="78"/>
                  <a:pt x="260" y="76"/>
                </a:cubicBezTo>
                <a:cubicBezTo>
                  <a:pt x="259" y="75"/>
                  <a:pt x="257" y="74"/>
                  <a:pt x="254" y="74"/>
                </a:cubicBezTo>
                <a:cubicBezTo>
                  <a:pt x="238" y="74"/>
                  <a:pt x="238" y="74"/>
                  <a:pt x="238" y="74"/>
                </a:cubicBezTo>
                <a:cubicBezTo>
                  <a:pt x="236" y="74"/>
                  <a:pt x="233" y="75"/>
                  <a:pt x="232" y="76"/>
                </a:cubicBezTo>
                <a:cubicBezTo>
                  <a:pt x="230" y="78"/>
                  <a:pt x="229" y="80"/>
                  <a:pt x="229" y="83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29" y="214"/>
                  <a:pt x="230" y="216"/>
                  <a:pt x="232" y="218"/>
                </a:cubicBezTo>
                <a:cubicBezTo>
                  <a:pt x="233" y="219"/>
                  <a:pt x="236" y="220"/>
                  <a:pt x="238" y="220"/>
                </a:cubicBezTo>
                <a:cubicBezTo>
                  <a:pt x="254" y="220"/>
                  <a:pt x="254" y="220"/>
                  <a:pt x="254" y="220"/>
                </a:cubicBezTo>
                <a:cubicBezTo>
                  <a:pt x="257" y="220"/>
                  <a:pt x="259" y="219"/>
                  <a:pt x="260" y="218"/>
                </a:cubicBezTo>
                <a:cubicBezTo>
                  <a:pt x="262" y="216"/>
                  <a:pt x="263" y="214"/>
                  <a:pt x="263" y="211"/>
                </a:cubicBezTo>
                <a:close/>
                <a:moveTo>
                  <a:pt x="213" y="211"/>
                </a:moveTo>
                <a:cubicBezTo>
                  <a:pt x="213" y="118"/>
                  <a:pt x="213" y="118"/>
                  <a:pt x="213" y="118"/>
                </a:cubicBezTo>
                <a:cubicBezTo>
                  <a:pt x="213" y="116"/>
                  <a:pt x="212" y="114"/>
                  <a:pt x="210" y="112"/>
                </a:cubicBezTo>
                <a:cubicBezTo>
                  <a:pt x="209" y="110"/>
                  <a:pt x="207" y="109"/>
                  <a:pt x="204" y="109"/>
                </a:cubicBezTo>
                <a:cubicBezTo>
                  <a:pt x="187" y="109"/>
                  <a:pt x="187" y="109"/>
                  <a:pt x="187" y="109"/>
                </a:cubicBezTo>
                <a:cubicBezTo>
                  <a:pt x="184" y="109"/>
                  <a:pt x="182" y="110"/>
                  <a:pt x="180" y="112"/>
                </a:cubicBezTo>
                <a:cubicBezTo>
                  <a:pt x="179" y="114"/>
                  <a:pt x="178" y="116"/>
                  <a:pt x="178" y="118"/>
                </a:cubicBezTo>
                <a:cubicBezTo>
                  <a:pt x="178" y="211"/>
                  <a:pt x="178" y="211"/>
                  <a:pt x="178" y="211"/>
                </a:cubicBezTo>
                <a:cubicBezTo>
                  <a:pt x="178" y="214"/>
                  <a:pt x="179" y="216"/>
                  <a:pt x="180" y="218"/>
                </a:cubicBezTo>
                <a:cubicBezTo>
                  <a:pt x="182" y="219"/>
                  <a:pt x="184" y="220"/>
                  <a:pt x="187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207" y="220"/>
                  <a:pt x="209" y="219"/>
                  <a:pt x="210" y="218"/>
                </a:cubicBezTo>
                <a:cubicBezTo>
                  <a:pt x="212" y="216"/>
                  <a:pt x="213" y="214"/>
                  <a:pt x="213" y="211"/>
                </a:cubicBezTo>
                <a:close/>
                <a:moveTo>
                  <a:pt x="162" y="211"/>
                </a:moveTo>
                <a:cubicBezTo>
                  <a:pt x="162" y="136"/>
                  <a:pt x="162" y="136"/>
                  <a:pt x="162" y="136"/>
                </a:cubicBezTo>
                <a:cubicBezTo>
                  <a:pt x="162" y="134"/>
                  <a:pt x="161" y="132"/>
                  <a:pt x="159" y="130"/>
                </a:cubicBezTo>
                <a:cubicBezTo>
                  <a:pt x="157" y="128"/>
                  <a:pt x="155" y="127"/>
                  <a:pt x="153" y="127"/>
                </a:cubicBezTo>
                <a:cubicBezTo>
                  <a:pt x="135" y="127"/>
                  <a:pt x="135" y="127"/>
                  <a:pt x="135" y="127"/>
                </a:cubicBezTo>
                <a:cubicBezTo>
                  <a:pt x="133" y="127"/>
                  <a:pt x="131" y="128"/>
                  <a:pt x="129" y="130"/>
                </a:cubicBezTo>
                <a:cubicBezTo>
                  <a:pt x="127" y="132"/>
                  <a:pt x="127" y="134"/>
                  <a:pt x="127" y="136"/>
                </a:cubicBezTo>
                <a:cubicBezTo>
                  <a:pt x="127" y="211"/>
                  <a:pt x="127" y="211"/>
                  <a:pt x="127" y="211"/>
                </a:cubicBezTo>
                <a:cubicBezTo>
                  <a:pt x="127" y="214"/>
                  <a:pt x="127" y="216"/>
                  <a:pt x="129" y="218"/>
                </a:cubicBezTo>
                <a:cubicBezTo>
                  <a:pt x="131" y="219"/>
                  <a:pt x="133" y="220"/>
                  <a:pt x="135" y="220"/>
                </a:cubicBezTo>
                <a:cubicBezTo>
                  <a:pt x="153" y="220"/>
                  <a:pt x="153" y="220"/>
                  <a:pt x="153" y="220"/>
                </a:cubicBezTo>
                <a:cubicBezTo>
                  <a:pt x="155" y="220"/>
                  <a:pt x="157" y="219"/>
                  <a:pt x="159" y="218"/>
                </a:cubicBezTo>
                <a:cubicBezTo>
                  <a:pt x="161" y="216"/>
                  <a:pt x="162" y="214"/>
                  <a:pt x="162" y="211"/>
                </a:cubicBezTo>
                <a:close/>
                <a:moveTo>
                  <a:pt x="111" y="211"/>
                </a:moveTo>
                <a:cubicBezTo>
                  <a:pt x="111" y="148"/>
                  <a:pt x="111" y="148"/>
                  <a:pt x="111" y="148"/>
                </a:cubicBezTo>
                <a:cubicBezTo>
                  <a:pt x="111" y="145"/>
                  <a:pt x="110" y="143"/>
                  <a:pt x="108" y="142"/>
                </a:cubicBezTo>
                <a:cubicBezTo>
                  <a:pt x="106" y="140"/>
                  <a:pt x="104" y="139"/>
                  <a:pt x="102" y="139"/>
                </a:cubicBezTo>
                <a:cubicBezTo>
                  <a:pt x="84" y="139"/>
                  <a:pt x="84" y="139"/>
                  <a:pt x="84" y="139"/>
                </a:cubicBezTo>
                <a:cubicBezTo>
                  <a:pt x="82" y="139"/>
                  <a:pt x="80" y="140"/>
                  <a:pt x="78" y="142"/>
                </a:cubicBezTo>
                <a:cubicBezTo>
                  <a:pt x="76" y="143"/>
                  <a:pt x="75" y="145"/>
                  <a:pt x="75" y="148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4"/>
                  <a:pt x="76" y="216"/>
                  <a:pt x="78" y="218"/>
                </a:cubicBezTo>
                <a:cubicBezTo>
                  <a:pt x="80" y="219"/>
                  <a:pt x="82" y="220"/>
                  <a:pt x="84" y="220"/>
                </a:cubicBezTo>
                <a:cubicBezTo>
                  <a:pt x="102" y="220"/>
                  <a:pt x="102" y="220"/>
                  <a:pt x="102" y="220"/>
                </a:cubicBezTo>
                <a:cubicBezTo>
                  <a:pt x="104" y="220"/>
                  <a:pt x="106" y="219"/>
                  <a:pt x="108" y="218"/>
                </a:cubicBezTo>
                <a:cubicBezTo>
                  <a:pt x="110" y="216"/>
                  <a:pt x="111" y="214"/>
                  <a:pt x="111" y="211"/>
                </a:cubicBezTo>
                <a:close/>
                <a:moveTo>
                  <a:pt x="359" y="186"/>
                </a:moveTo>
                <a:cubicBezTo>
                  <a:pt x="359" y="205"/>
                  <a:pt x="352" y="222"/>
                  <a:pt x="338" y="236"/>
                </a:cubicBezTo>
                <a:cubicBezTo>
                  <a:pt x="325" y="249"/>
                  <a:pt x="308" y="256"/>
                  <a:pt x="289" y="256"/>
                </a:cubicBezTo>
                <a:cubicBezTo>
                  <a:pt x="70" y="256"/>
                  <a:pt x="70" y="256"/>
                  <a:pt x="70" y="256"/>
                </a:cubicBezTo>
                <a:cubicBezTo>
                  <a:pt x="51" y="256"/>
                  <a:pt x="34" y="249"/>
                  <a:pt x="20" y="236"/>
                </a:cubicBezTo>
                <a:cubicBezTo>
                  <a:pt x="6" y="222"/>
                  <a:pt x="0" y="205"/>
                  <a:pt x="0" y="186"/>
                </a:cubicBezTo>
                <a:cubicBezTo>
                  <a:pt x="0" y="172"/>
                  <a:pt x="3" y="160"/>
                  <a:pt x="11" y="148"/>
                </a:cubicBezTo>
                <a:cubicBezTo>
                  <a:pt x="18" y="137"/>
                  <a:pt x="28" y="128"/>
                  <a:pt x="40" y="122"/>
                </a:cubicBezTo>
                <a:cubicBezTo>
                  <a:pt x="39" y="118"/>
                  <a:pt x="38" y="114"/>
                  <a:pt x="38" y="109"/>
                </a:cubicBezTo>
                <a:cubicBezTo>
                  <a:pt x="38" y="96"/>
                  <a:pt x="43" y="85"/>
                  <a:pt x="53" y="75"/>
                </a:cubicBezTo>
                <a:cubicBezTo>
                  <a:pt x="62" y="66"/>
                  <a:pt x="73" y="61"/>
                  <a:pt x="87" y="61"/>
                </a:cubicBezTo>
                <a:cubicBezTo>
                  <a:pt x="98" y="61"/>
                  <a:pt x="109" y="65"/>
                  <a:pt x="118" y="73"/>
                </a:cubicBezTo>
                <a:cubicBezTo>
                  <a:pt x="123" y="51"/>
                  <a:pt x="135" y="34"/>
                  <a:pt x="152" y="20"/>
                </a:cubicBezTo>
                <a:cubicBezTo>
                  <a:pt x="170" y="6"/>
                  <a:pt x="189" y="0"/>
                  <a:pt x="212" y="0"/>
                </a:cubicBezTo>
                <a:cubicBezTo>
                  <a:pt x="229" y="0"/>
                  <a:pt x="245" y="4"/>
                  <a:pt x="260" y="13"/>
                </a:cubicBezTo>
                <a:cubicBezTo>
                  <a:pt x="275" y="21"/>
                  <a:pt x="286" y="33"/>
                  <a:pt x="295" y="48"/>
                </a:cubicBezTo>
                <a:cubicBezTo>
                  <a:pt x="303" y="62"/>
                  <a:pt x="308" y="78"/>
                  <a:pt x="308" y="96"/>
                </a:cubicBezTo>
                <a:cubicBezTo>
                  <a:pt x="308" y="104"/>
                  <a:pt x="307" y="111"/>
                  <a:pt x="305" y="117"/>
                </a:cubicBezTo>
                <a:cubicBezTo>
                  <a:pt x="321" y="121"/>
                  <a:pt x="334" y="129"/>
                  <a:pt x="344" y="142"/>
                </a:cubicBezTo>
                <a:cubicBezTo>
                  <a:pt x="354" y="155"/>
                  <a:pt x="359" y="170"/>
                  <a:pt x="359" y="1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0" name="Freeform 58"/>
          <p:cNvSpPr>
            <a:spLocks noEditPoints="1"/>
          </p:cNvSpPr>
          <p:nvPr/>
        </p:nvSpPr>
        <p:spPr bwMode="auto">
          <a:xfrm>
            <a:off x="8107363" y="3746363"/>
            <a:ext cx="338138" cy="268288"/>
          </a:xfrm>
          <a:custGeom>
            <a:avLst/>
            <a:gdLst>
              <a:gd name="T0" fmla="*/ 22 w 314"/>
              <a:gd name="T1" fmla="*/ 225 h 248"/>
              <a:gd name="T2" fmla="*/ 202 w 314"/>
              <a:gd name="T3" fmla="*/ 225 h 248"/>
              <a:gd name="T4" fmla="*/ 202 w 314"/>
              <a:gd name="T5" fmla="*/ 203 h 248"/>
              <a:gd name="T6" fmla="*/ 22 w 314"/>
              <a:gd name="T7" fmla="*/ 203 h 248"/>
              <a:gd name="T8" fmla="*/ 22 w 314"/>
              <a:gd name="T9" fmla="*/ 225 h 248"/>
              <a:gd name="T10" fmla="*/ 22 w 314"/>
              <a:gd name="T11" fmla="*/ 135 h 248"/>
              <a:gd name="T12" fmla="*/ 202 w 314"/>
              <a:gd name="T13" fmla="*/ 135 h 248"/>
              <a:gd name="T14" fmla="*/ 202 w 314"/>
              <a:gd name="T15" fmla="*/ 113 h 248"/>
              <a:gd name="T16" fmla="*/ 22 w 314"/>
              <a:gd name="T17" fmla="*/ 113 h 248"/>
              <a:gd name="T18" fmla="*/ 22 w 314"/>
              <a:gd name="T19" fmla="*/ 135 h 248"/>
              <a:gd name="T20" fmla="*/ 297 w 314"/>
              <a:gd name="T21" fmla="*/ 214 h 248"/>
              <a:gd name="T22" fmla="*/ 293 w 314"/>
              <a:gd name="T23" fmla="*/ 202 h 248"/>
              <a:gd name="T24" fmla="*/ 281 w 314"/>
              <a:gd name="T25" fmla="*/ 197 h 248"/>
              <a:gd name="T26" fmla="*/ 269 w 314"/>
              <a:gd name="T27" fmla="*/ 202 h 248"/>
              <a:gd name="T28" fmla="*/ 264 w 314"/>
              <a:gd name="T29" fmla="*/ 214 h 248"/>
              <a:gd name="T30" fmla="*/ 269 w 314"/>
              <a:gd name="T31" fmla="*/ 226 h 248"/>
              <a:gd name="T32" fmla="*/ 281 w 314"/>
              <a:gd name="T33" fmla="*/ 231 h 248"/>
              <a:gd name="T34" fmla="*/ 293 w 314"/>
              <a:gd name="T35" fmla="*/ 226 h 248"/>
              <a:gd name="T36" fmla="*/ 297 w 314"/>
              <a:gd name="T37" fmla="*/ 214 h 248"/>
              <a:gd name="T38" fmla="*/ 22 w 314"/>
              <a:gd name="T39" fmla="*/ 45 h 248"/>
              <a:gd name="T40" fmla="*/ 202 w 314"/>
              <a:gd name="T41" fmla="*/ 45 h 248"/>
              <a:gd name="T42" fmla="*/ 202 w 314"/>
              <a:gd name="T43" fmla="*/ 23 h 248"/>
              <a:gd name="T44" fmla="*/ 22 w 314"/>
              <a:gd name="T45" fmla="*/ 23 h 248"/>
              <a:gd name="T46" fmla="*/ 22 w 314"/>
              <a:gd name="T47" fmla="*/ 45 h 248"/>
              <a:gd name="T48" fmla="*/ 297 w 314"/>
              <a:gd name="T49" fmla="*/ 124 h 248"/>
              <a:gd name="T50" fmla="*/ 293 w 314"/>
              <a:gd name="T51" fmla="*/ 112 h 248"/>
              <a:gd name="T52" fmla="*/ 281 w 314"/>
              <a:gd name="T53" fmla="*/ 107 h 248"/>
              <a:gd name="T54" fmla="*/ 269 w 314"/>
              <a:gd name="T55" fmla="*/ 112 h 248"/>
              <a:gd name="T56" fmla="*/ 264 w 314"/>
              <a:gd name="T57" fmla="*/ 124 h 248"/>
              <a:gd name="T58" fmla="*/ 269 w 314"/>
              <a:gd name="T59" fmla="*/ 136 h 248"/>
              <a:gd name="T60" fmla="*/ 281 w 314"/>
              <a:gd name="T61" fmla="*/ 141 h 248"/>
              <a:gd name="T62" fmla="*/ 293 w 314"/>
              <a:gd name="T63" fmla="*/ 136 h 248"/>
              <a:gd name="T64" fmla="*/ 297 w 314"/>
              <a:gd name="T65" fmla="*/ 124 h 248"/>
              <a:gd name="T66" fmla="*/ 297 w 314"/>
              <a:gd name="T67" fmla="*/ 34 h 248"/>
              <a:gd name="T68" fmla="*/ 293 w 314"/>
              <a:gd name="T69" fmla="*/ 22 h 248"/>
              <a:gd name="T70" fmla="*/ 281 w 314"/>
              <a:gd name="T71" fmla="*/ 17 h 248"/>
              <a:gd name="T72" fmla="*/ 269 w 314"/>
              <a:gd name="T73" fmla="*/ 22 h 248"/>
              <a:gd name="T74" fmla="*/ 264 w 314"/>
              <a:gd name="T75" fmla="*/ 34 h 248"/>
              <a:gd name="T76" fmla="*/ 269 w 314"/>
              <a:gd name="T77" fmla="*/ 46 h 248"/>
              <a:gd name="T78" fmla="*/ 281 w 314"/>
              <a:gd name="T79" fmla="*/ 51 h 248"/>
              <a:gd name="T80" fmla="*/ 293 w 314"/>
              <a:gd name="T81" fmla="*/ 46 h 248"/>
              <a:gd name="T82" fmla="*/ 297 w 314"/>
              <a:gd name="T83" fmla="*/ 34 h 248"/>
              <a:gd name="T84" fmla="*/ 314 w 314"/>
              <a:gd name="T85" fmla="*/ 180 h 248"/>
              <a:gd name="T86" fmla="*/ 314 w 314"/>
              <a:gd name="T87" fmla="*/ 248 h 248"/>
              <a:gd name="T88" fmla="*/ 0 w 314"/>
              <a:gd name="T89" fmla="*/ 248 h 248"/>
              <a:gd name="T90" fmla="*/ 0 w 314"/>
              <a:gd name="T91" fmla="*/ 180 h 248"/>
              <a:gd name="T92" fmla="*/ 314 w 314"/>
              <a:gd name="T93" fmla="*/ 180 h 248"/>
              <a:gd name="T94" fmla="*/ 314 w 314"/>
              <a:gd name="T95" fmla="*/ 90 h 248"/>
              <a:gd name="T96" fmla="*/ 314 w 314"/>
              <a:gd name="T97" fmla="*/ 158 h 248"/>
              <a:gd name="T98" fmla="*/ 0 w 314"/>
              <a:gd name="T99" fmla="*/ 158 h 248"/>
              <a:gd name="T100" fmla="*/ 0 w 314"/>
              <a:gd name="T101" fmla="*/ 90 h 248"/>
              <a:gd name="T102" fmla="*/ 314 w 314"/>
              <a:gd name="T103" fmla="*/ 90 h 248"/>
              <a:gd name="T104" fmla="*/ 314 w 314"/>
              <a:gd name="T105" fmla="*/ 0 h 248"/>
              <a:gd name="T106" fmla="*/ 314 w 314"/>
              <a:gd name="T107" fmla="*/ 68 h 248"/>
              <a:gd name="T108" fmla="*/ 0 w 314"/>
              <a:gd name="T109" fmla="*/ 68 h 248"/>
              <a:gd name="T110" fmla="*/ 0 w 314"/>
              <a:gd name="T111" fmla="*/ 0 h 248"/>
              <a:gd name="T112" fmla="*/ 314 w 314"/>
              <a:gd name="T113" fmla="*/ 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14" h="248">
                <a:moveTo>
                  <a:pt x="22" y="225"/>
                </a:moveTo>
                <a:cubicBezTo>
                  <a:pt x="202" y="225"/>
                  <a:pt x="202" y="225"/>
                  <a:pt x="202" y="225"/>
                </a:cubicBezTo>
                <a:cubicBezTo>
                  <a:pt x="202" y="203"/>
                  <a:pt x="202" y="203"/>
                  <a:pt x="202" y="203"/>
                </a:cubicBezTo>
                <a:cubicBezTo>
                  <a:pt x="22" y="203"/>
                  <a:pt x="22" y="203"/>
                  <a:pt x="22" y="203"/>
                </a:cubicBezTo>
                <a:lnTo>
                  <a:pt x="22" y="225"/>
                </a:lnTo>
                <a:close/>
                <a:moveTo>
                  <a:pt x="22" y="135"/>
                </a:moveTo>
                <a:cubicBezTo>
                  <a:pt x="202" y="135"/>
                  <a:pt x="202" y="135"/>
                  <a:pt x="202" y="135"/>
                </a:cubicBezTo>
                <a:cubicBezTo>
                  <a:pt x="202" y="113"/>
                  <a:pt x="202" y="113"/>
                  <a:pt x="202" y="113"/>
                </a:cubicBezTo>
                <a:cubicBezTo>
                  <a:pt x="22" y="113"/>
                  <a:pt x="22" y="113"/>
                  <a:pt x="22" y="113"/>
                </a:cubicBezTo>
                <a:lnTo>
                  <a:pt x="22" y="135"/>
                </a:lnTo>
                <a:close/>
                <a:moveTo>
                  <a:pt x="297" y="214"/>
                </a:moveTo>
                <a:cubicBezTo>
                  <a:pt x="297" y="209"/>
                  <a:pt x="296" y="205"/>
                  <a:pt x="293" y="202"/>
                </a:cubicBezTo>
                <a:cubicBezTo>
                  <a:pt x="289" y="199"/>
                  <a:pt x="285" y="197"/>
                  <a:pt x="281" y="197"/>
                </a:cubicBezTo>
                <a:cubicBezTo>
                  <a:pt x="276" y="197"/>
                  <a:pt x="272" y="199"/>
                  <a:pt x="269" y="202"/>
                </a:cubicBezTo>
                <a:cubicBezTo>
                  <a:pt x="265" y="205"/>
                  <a:pt x="264" y="209"/>
                  <a:pt x="264" y="214"/>
                </a:cubicBezTo>
                <a:cubicBezTo>
                  <a:pt x="264" y="219"/>
                  <a:pt x="265" y="223"/>
                  <a:pt x="269" y="226"/>
                </a:cubicBezTo>
                <a:cubicBezTo>
                  <a:pt x="272" y="229"/>
                  <a:pt x="276" y="231"/>
                  <a:pt x="281" y="231"/>
                </a:cubicBezTo>
                <a:cubicBezTo>
                  <a:pt x="285" y="231"/>
                  <a:pt x="289" y="229"/>
                  <a:pt x="293" y="226"/>
                </a:cubicBezTo>
                <a:cubicBezTo>
                  <a:pt x="296" y="223"/>
                  <a:pt x="297" y="219"/>
                  <a:pt x="297" y="214"/>
                </a:cubicBezTo>
                <a:close/>
                <a:moveTo>
                  <a:pt x="22" y="45"/>
                </a:moveTo>
                <a:cubicBezTo>
                  <a:pt x="202" y="45"/>
                  <a:pt x="202" y="45"/>
                  <a:pt x="202" y="45"/>
                </a:cubicBezTo>
                <a:cubicBezTo>
                  <a:pt x="202" y="23"/>
                  <a:pt x="202" y="23"/>
                  <a:pt x="202" y="23"/>
                </a:cubicBezTo>
                <a:cubicBezTo>
                  <a:pt x="22" y="23"/>
                  <a:pt x="22" y="23"/>
                  <a:pt x="22" y="23"/>
                </a:cubicBezTo>
                <a:lnTo>
                  <a:pt x="22" y="45"/>
                </a:lnTo>
                <a:close/>
                <a:moveTo>
                  <a:pt x="297" y="124"/>
                </a:moveTo>
                <a:cubicBezTo>
                  <a:pt x="297" y="119"/>
                  <a:pt x="296" y="115"/>
                  <a:pt x="293" y="112"/>
                </a:cubicBezTo>
                <a:cubicBezTo>
                  <a:pt x="289" y="109"/>
                  <a:pt x="285" y="107"/>
                  <a:pt x="281" y="107"/>
                </a:cubicBezTo>
                <a:cubicBezTo>
                  <a:pt x="276" y="107"/>
                  <a:pt x="272" y="109"/>
                  <a:pt x="269" y="112"/>
                </a:cubicBezTo>
                <a:cubicBezTo>
                  <a:pt x="265" y="115"/>
                  <a:pt x="264" y="119"/>
                  <a:pt x="264" y="124"/>
                </a:cubicBezTo>
                <a:cubicBezTo>
                  <a:pt x="264" y="129"/>
                  <a:pt x="265" y="133"/>
                  <a:pt x="269" y="136"/>
                </a:cubicBezTo>
                <a:cubicBezTo>
                  <a:pt x="272" y="139"/>
                  <a:pt x="276" y="141"/>
                  <a:pt x="281" y="141"/>
                </a:cubicBezTo>
                <a:cubicBezTo>
                  <a:pt x="285" y="141"/>
                  <a:pt x="289" y="139"/>
                  <a:pt x="293" y="136"/>
                </a:cubicBezTo>
                <a:cubicBezTo>
                  <a:pt x="296" y="133"/>
                  <a:pt x="297" y="129"/>
                  <a:pt x="297" y="124"/>
                </a:cubicBezTo>
                <a:close/>
                <a:moveTo>
                  <a:pt x="297" y="34"/>
                </a:moveTo>
                <a:cubicBezTo>
                  <a:pt x="297" y="29"/>
                  <a:pt x="296" y="25"/>
                  <a:pt x="293" y="22"/>
                </a:cubicBezTo>
                <a:cubicBezTo>
                  <a:pt x="289" y="19"/>
                  <a:pt x="285" y="17"/>
                  <a:pt x="281" y="17"/>
                </a:cubicBezTo>
                <a:cubicBezTo>
                  <a:pt x="276" y="17"/>
                  <a:pt x="272" y="19"/>
                  <a:pt x="269" y="22"/>
                </a:cubicBezTo>
                <a:cubicBezTo>
                  <a:pt x="265" y="25"/>
                  <a:pt x="264" y="29"/>
                  <a:pt x="264" y="34"/>
                </a:cubicBezTo>
                <a:cubicBezTo>
                  <a:pt x="264" y="39"/>
                  <a:pt x="265" y="43"/>
                  <a:pt x="269" y="46"/>
                </a:cubicBezTo>
                <a:cubicBezTo>
                  <a:pt x="272" y="49"/>
                  <a:pt x="276" y="51"/>
                  <a:pt x="281" y="51"/>
                </a:cubicBezTo>
                <a:cubicBezTo>
                  <a:pt x="285" y="51"/>
                  <a:pt x="289" y="49"/>
                  <a:pt x="293" y="46"/>
                </a:cubicBezTo>
                <a:cubicBezTo>
                  <a:pt x="296" y="43"/>
                  <a:pt x="297" y="39"/>
                  <a:pt x="297" y="34"/>
                </a:cubicBezTo>
                <a:close/>
                <a:moveTo>
                  <a:pt x="314" y="180"/>
                </a:moveTo>
                <a:cubicBezTo>
                  <a:pt x="314" y="248"/>
                  <a:pt x="314" y="248"/>
                  <a:pt x="314" y="248"/>
                </a:cubicBezTo>
                <a:cubicBezTo>
                  <a:pt x="0" y="248"/>
                  <a:pt x="0" y="248"/>
                  <a:pt x="0" y="248"/>
                </a:cubicBezTo>
                <a:cubicBezTo>
                  <a:pt x="0" y="180"/>
                  <a:pt x="0" y="180"/>
                  <a:pt x="0" y="180"/>
                </a:cubicBezTo>
                <a:lnTo>
                  <a:pt x="314" y="180"/>
                </a:lnTo>
                <a:close/>
                <a:moveTo>
                  <a:pt x="314" y="90"/>
                </a:moveTo>
                <a:cubicBezTo>
                  <a:pt x="314" y="158"/>
                  <a:pt x="314" y="158"/>
                  <a:pt x="314" y="158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90"/>
                  <a:pt x="0" y="90"/>
                  <a:pt x="0" y="90"/>
                </a:cubicBezTo>
                <a:lnTo>
                  <a:pt x="314" y="90"/>
                </a:lnTo>
                <a:close/>
                <a:moveTo>
                  <a:pt x="314" y="0"/>
                </a:moveTo>
                <a:cubicBezTo>
                  <a:pt x="314" y="68"/>
                  <a:pt x="314" y="68"/>
                  <a:pt x="314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0"/>
                  <a:pt x="0" y="0"/>
                  <a:pt x="0" y="0"/>
                </a:cubicBezTo>
                <a:lnTo>
                  <a:pt x="31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1" name="Freeform 59"/>
          <p:cNvSpPr>
            <a:spLocks/>
          </p:cNvSpPr>
          <p:nvPr/>
        </p:nvSpPr>
        <p:spPr bwMode="auto">
          <a:xfrm>
            <a:off x="719138" y="1144450"/>
            <a:ext cx="334963" cy="300038"/>
          </a:xfrm>
          <a:custGeom>
            <a:avLst/>
            <a:gdLst>
              <a:gd name="T0" fmla="*/ 311 w 311"/>
              <a:gd name="T1" fmla="*/ 100 h 278"/>
              <a:gd name="T2" fmla="*/ 308 w 311"/>
              <a:gd name="T3" fmla="*/ 108 h 278"/>
              <a:gd name="T4" fmla="*/ 219 w 311"/>
              <a:gd name="T5" fmla="*/ 197 h 278"/>
              <a:gd name="T6" fmla="*/ 211 w 311"/>
              <a:gd name="T7" fmla="*/ 200 h 278"/>
              <a:gd name="T8" fmla="*/ 204 w 311"/>
              <a:gd name="T9" fmla="*/ 197 h 278"/>
              <a:gd name="T10" fmla="*/ 200 w 311"/>
              <a:gd name="T11" fmla="*/ 189 h 278"/>
              <a:gd name="T12" fmla="*/ 200 w 311"/>
              <a:gd name="T13" fmla="*/ 144 h 278"/>
              <a:gd name="T14" fmla="*/ 161 w 311"/>
              <a:gd name="T15" fmla="*/ 144 h 278"/>
              <a:gd name="T16" fmla="*/ 131 w 311"/>
              <a:gd name="T17" fmla="*/ 145 h 278"/>
              <a:gd name="T18" fmla="*/ 104 w 311"/>
              <a:gd name="T19" fmla="*/ 149 h 278"/>
              <a:gd name="T20" fmla="*/ 81 w 311"/>
              <a:gd name="T21" fmla="*/ 156 h 278"/>
              <a:gd name="T22" fmla="*/ 63 w 311"/>
              <a:gd name="T23" fmla="*/ 168 h 278"/>
              <a:gd name="T24" fmla="*/ 49 w 311"/>
              <a:gd name="T25" fmla="*/ 186 h 278"/>
              <a:gd name="T26" fmla="*/ 40 w 311"/>
              <a:gd name="T27" fmla="*/ 210 h 278"/>
              <a:gd name="T28" fmla="*/ 37 w 311"/>
              <a:gd name="T29" fmla="*/ 242 h 278"/>
              <a:gd name="T30" fmla="*/ 38 w 311"/>
              <a:gd name="T31" fmla="*/ 263 h 278"/>
              <a:gd name="T32" fmla="*/ 38 w 311"/>
              <a:gd name="T33" fmla="*/ 267 h 278"/>
              <a:gd name="T34" fmla="*/ 39 w 311"/>
              <a:gd name="T35" fmla="*/ 272 h 278"/>
              <a:gd name="T36" fmla="*/ 37 w 311"/>
              <a:gd name="T37" fmla="*/ 276 h 278"/>
              <a:gd name="T38" fmla="*/ 33 w 311"/>
              <a:gd name="T39" fmla="*/ 278 h 278"/>
              <a:gd name="T40" fmla="*/ 28 w 311"/>
              <a:gd name="T41" fmla="*/ 275 h 278"/>
              <a:gd name="T42" fmla="*/ 26 w 311"/>
              <a:gd name="T43" fmla="*/ 271 h 278"/>
              <a:gd name="T44" fmla="*/ 24 w 311"/>
              <a:gd name="T45" fmla="*/ 266 h 278"/>
              <a:gd name="T46" fmla="*/ 22 w 311"/>
              <a:gd name="T47" fmla="*/ 262 h 278"/>
              <a:gd name="T48" fmla="*/ 0 w 311"/>
              <a:gd name="T49" fmla="*/ 183 h 278"/>
              <a:gd name="T50" fmla="*/ 9 w 311"/>
              <a:gd name="T51" fmla="*/ 125 h 278"/>
              <a:gd name="T52" fmla="*/ 161 w 311"/>
              <a:gd name="T53" fmla="*/ 55 h 278"/>
              <a:gd name="T54" fmla="*/ 200 w 311"/>
              <a:gd name="T55" fmla="*/ 55 h 278"/>
              <a:gd name="T56" fmla="*/ 200 w 311"/>
              <a:gd name="T57" fmla="*/ 11 h 278"/>
              <a:gd name="T58" fmla="*/ 204 w 311"/>
              <a:gd name="T59" fmla="*/ 3 h 278"/>
              <a:gd name="T60" fmla="*/ 211 w 311"/>
              <a:gd name="T61" fmla="*/ 0 h 278"/>
              <a:gd name="T62" fmla="*/ 219 w 311"/>
              <a:gd name="T63" fmla="*/ 3 h 278"/>
              <a:gd name="T64" fmla="*/ 308 w 311"/>
              <a:gd name="T65" fmla="*/ 92 h 278"/>
              <a:gd name="T66" fmla="*/ 311 w 311"/>
              <a:gd name="T67" fmla="*/ 100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11" h="278">
                <a:moveTo>
                  <a:pt x="311" y="100"/>
                </a:moveTo>
                <a:cubicBezTo>
                  <a:pt x="311" y="103"/>
                  <a:pt x="310" y="105"/>
                  <a:pt x="308" y="108"/>
                </a:cubicBezTo>
                <a:cubicBezTo>
                  <a:pt x="219" y="197"/>
                  <a:pt x="219" y="197"/>
                  <a:pt x="219" y="197"/>
                </a:cubicBezTo>
                <a:cubicBezTo>
                  <a:pt x="217" y="199"/>
                  <a:pt x="214" y="200"/>
                  <a:pt x="211" y="200"/>
                </a:cubicBezTo>
                <a:cubicBezTo>
                  <a:pt x="208" y="200"/>
                  <a:pt x="206" y="199"/>
                  <a:pt x="204" y="197"/>
                </a:cubicBezTo>
                <a:cubicBezTo>
                  <a:pt x="201" y="194"/>
                  <a:pt x="200" y="192"/>
                  <a:pt x="200" y="189"/>
                </a:cubicBezTo>
                <a:cubicBezTo>
                  <a:pt x="200" y="144"/>
                  <a:pt x="200" y="144"/>
                  <a:pt x="200" y="144"/>
                </a:cubicBezTo>
                <a:cubicBezTo>
                  <a:pt x="161" y="144"/>
                  <a:pt x="161" y="144"/>
                  <a:pt x="161" y="144"/>
                </a:cubicBezTo>
                <a:cubicBezTo>
                  <a:pt x="150" y="144"/>
                  <a:pt x="140" y="145"/>
                  <a:pt x="131" y="145"/>
                </a:cubicBezTo>
                <a:cubicBezTo>
                  <a:pt x="122" y="146"/>
                  <a:pt x="113" y="147"/>
                  <a:pt x="104" y="149"/>
                </a:cubicBezTo>
                <a:cubicBezTo>
                  <a:pt x="95" y="151"/>
                  <a:pt x="87" y="153"/>
                  <a:pt x="81" y="156"/>
                </a:cubicBezTo>
                <a:cubicBezTo>
                  <a:pt x="74" y="159"/>
                  <a:pt x="68" y="164"/>
                  <a:pt x="63" y="168"/>
                </a:cubicBezTo>
                <a:cubicBezTo>
                  <a:pt x="57" y="173"/>
                  <a:pt x="52" y="179"/>
                  <a:pt x="49" y="186"/>
                </a:cubicBezTo>
                <a:cubicBezTo>
                  <a:pt x="45" y="193"/>
                  <a:pt x="42" y="201"/>
                  <a:pt x="40" y="210"/>
                </a:cubicBezTo>
                <a:cubicBezTo>
                  <a:pt x="38" y="219"/>
                  <a:pt x="37" y="230"/>
                  <a:pt x="37" y="242"/>
                </a:cubicBezTo>
                <a:cubicBezTo>
                  <a:pt x="37" y="248"/>
                  <a:pt x="37" y="255"/>
                  <a:pt x="38" y="263"/>
                </a:cubicBezTo>
                <a:cubicBezTo>
                  <a:pt x="38" y="264"/>
                  <a:pt x="38" y="265"/>
                  <a:pt x="38" y="267"/>
                </a:cubicBezTo>
                <a:cubicBezTo>
                  <a:pt x="39" y="269"/>
                  <a:pt x="39" y="271"/>
                  <a:pt x="39" y="272"/>
                </a:cubicBezTo>
                <a:cubicBezTo>
                  <a:pt x="39" y="273"/>
                  <a:pt x="38" y="275"/>
                  <a:pt x="37" y="276"/>
                </a:cubicBezTo>
                <a:cubicBezTo>
                  <a:pt x="36" y="277"/>
                  <a:pt x="35" y="278"/>
                  <a:pt x="33" y="278"/>
                </a:cubicBezTo>
                <a:cubicBezTo>
                  <a:pt x="31" y="278"/>
                  <a:pt x="30" y="277"/>
                  <a:pt x="28" y="275"/>
                </a:cubicBezTo>
                <a:cubicBezTo>
                  <a:pt x="28" y="274"/>
                  <a:pt x="27" y="272"/>
                  <a:pt x="26" y="271"/>
                </a:cubicBezTo>
                <a:cubicBezTo>
                  <a:pt x="25" y="269"/>
                  <a:pt x="25" y="268"/>
                  <a:pt x="24" y="266"/>
                </a:cubicBezTo>
                <a:cubicBezTo>
                  <a:pt x="23" y="264"/>
                  <a:pt x="22" y="262"/>
                  <a:pt x="22" y="262"/>
                </a:cubicBezTo>
                <a:cubicBezTo>
                  <a:pt x="7" y="229"/>
                  <a:pt x="0" y="202"/>
                  <a:pt x="0" y="183"/>
                </a:cubicBezTo>
                <a:cubicBezTo>
                  <a:pt x="0" y="160"/>
                  <a:pt x="3" y="141"/>
                  <a:pt x="9" y="125"/>
                </a:cubicBezTo>
                <a:cubicBezTo>
                  <a:pt x="28" y="79"/>
                  <a:pt x="79" y="55"/>
                  <a:pt x="161" y="55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200" y="11"/>
                  <a:pt x="200" y="11"/>
                  <a:pt x="200" y="11"/>
                </a:cubicBezTo>
                <a:cubicBezTo>
                  <a:pt x="200" y="8"/>
                  <a:pt x="201" y="5"/>
                  <a:pt x="204" y="3"/>
                </a:cubicBezTo>
                <a:cubicBezTo>
                  <a:pt x="206" y="1"/>
                  <a:pt x="208" y="0"/>
                  <a:pt x="211" y="0"/>
                </a:cubicBezTo>
                <a:cubicBezTo>
                  <a:pt x="214" y="0"/>
                  <a:pt x="217" y="1"/>
                  <a:pt x="219" y="3"/>
                </a:cubicBezTo>
                <a:cubicBezTo>
                  <a:pt x="308" y="92"/>
                  <a:pt x="308" y="92"/>
                  <a:pt x="308" y="92"/>
                </a:cubicBezTo>
                <a:cubicBezTo>
                  <a:pt x="310" y="94"/>
                  <a:pt x="311" y="97"/>
                  <a:pt x="311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2" name="Freeform 60"/>
          <p:cNvSpPr>
            <a:spLocks/>
          </p:cNvSpPr>
          <p:nvPr/>
        </p:nvSpPr>
        <p:spPr bwMode="auto">
          <a:xfrm>
            <a:off x="1173163" y="1149213"/>
            <a:ext cx="288925" cy="288925"/>
          </a:xfrm>
          <a:custGeom>
            <a:avLst/>
            <a:gdLst>
              <a:gd name="T0" fmla="*/ 212 w 267"/>
              <a:gd name="T1" fmla="*/ 156 h 267"/>
              <a:gd name="T2" fmla="*/ 251 w 267"/>
              <a:gd name="T3" fmla="*/ 172 h 267"/>
              <a:gd name="T4" fmla="*/ 267 w 267"/>
              <a:gd name="T5" fmla="*/ 212 h 267"/>
              <a:gd name="T6" fmla="*/ 251 w 267"/>
              <a:gd name="T7" fmla="*/ 251 h 267"/>
              <a:gd name="T8" fmla="*/ 212 w 267"/>
              <a:gd name="T9" fmla="*/ 267 h 267"/>
              <a:gd name="T10" fmla="*/ 172 w 267"/>
              <a:gd name="T11" fmla="*/ 251 h 267"/>
              <a:gd name="T12" fmla="*/ 156 w 267"/>
              <a:gd name="T13" fmla="*/ 212 h 267"/>
              <a:gd name="T14" fmla="*/ 156 w 267"/>
              <a:gd name="T15" fmla="*/ 206 h 267"/>
              <a:gd name="T16" fmla="*/ 94 w 267"/>
              <a:gd name="T17" fmla="*/ 174 h 267"/>
              <a:gd name="T18" fmla="*/ 56 w 267"/>
              <a:gd name="T19" fmla="*/ 189 h 267"/>
              <a:gd name="T20" fmla="*/ 17 w 267"/>
              <a:gd name="T21" fmla="*/ 173 h 267"/>
              <a:gd name="T22" fmla="*/ 0 w 267"/>
              <a:gd name="T23" fmla="*/ 134 h 267"/>
              <a:gd name="T24" fmla="*/ 17 w 267"/>
              <a:gd name="T25" fmla="*/ 94 h 267"/>
              <a:gd name="T26" fmla="*/ 56 w 267"/>
              <a:gd name="T27" fmla="*/ 78 h 267"/>
              <a:gd name="T28" fmla="*/ 94 w 267"/>
              <a:gd name="T29" fmla="*/ 93 h 267"/>
              <a:gd name="T30" fmla="*/ 156 w 267"/>
              <a:gd name="T31" fmla="*/ 62 h 267"/>
              <a:gd name="T32" fmla="*/ 156 w 267"/>
              <a:gd name="T33" fmla="*/ 56 h 267"/>
              <a:gd name="T34" fmla="*/ 172 w 267"/>
              <a:gd name="T35" fmla="*/ 16 h 267"/>
              <a:gd name="T36" fmla="*/ 212 w 267"/>
              <a:gd name="T37" fmla="*/ 0 h 267"/>
              <a:gd name="T38" fmla="*/ 251 w 267"/>
              <a:gd name="T39" fmla="*/ 16 h 267"/>
              <a:gd name="T40" fmla="*/ 267 w 267"/>
              <a:gd name="T41" fmla="*/ 56 h 267"/>
              <a:gd name="T42" fmla="*/ 251 w 267"/>
              <a:gd name="T43" fmla="*/ 95 h 267"/>
              <a:gd name="T44" fmla="*/ 212 w 267"/>
              <a:gd name="T45" fmla="*/ 111 h 267"/>
              <a:gd name="T46" fmla="*/ 174 w 267"/>
              <a:gd name="T47" fmla="*/ 96 h 267"/>
              <a:gd name="T48" fmla="*/ 111 w 267"/>
              <a:gd name="T49" fmla="*/ 128 h 267"/>
              <a:gd name="T50" fmla="*/ 112 w 267"/>
              <a:gd name="T51" fmla="*/ 134 h 267"/>
              <a:gd name="T52" fmla="*/ 111 w 267"/>
              <a:gd name="T53" fmla="*/ 140 h 267"/>
              <a:gd name="T54" fmla="*/ 174 w 267"/>
              <a:gd name="T55" fmla="*/ 171 h 267"/>
              <a:gd name="T56" fmla="*/ 212 w 267"/>
              <a:gd name="T57" fmla="*/ 156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7" h="267">
                <a:moveTo>
                  <a:pt x="212" y="156"/>
                </a:moveTo>
                <a:cubicBezTo>
                  <a:pt x="227" y="156"/>
                  <a:pt x="240" y="161"/>
                  <a:pt x="251" y="172"/>
                </a:cubicBezTo>
                <a:cubicBezTo>
                  <a:pt x="262" y="183"/>
                  <a:pt x="267" y="196"/>
                  <a:pt x="267" y="212"/>
                </a:cubicBezTo>
                <a:cubicBezTo>
                  <a:pt x="267" y="227"/>
                  <a:pt x="262" y="240"/>
                  <a:pt x="251" y="251"/>
                </a:cubicBezTo>
                <a:cubicBezTo>
                  <a:pt x="240" y="262"/>
                  <a:pt x="227" y="267"/>
                  <a:pt x="212" y="267"/>
                </a:cubicBezTo>
                <a:cubicBezTo>
                  <a:pt x="196" y="267"/>
                  <a:pt x="183" y="262"/>
                  <a:pt x="172" y="251"/>
                </a:cubicBezTo>
                <a:cubicBezTo>
                  <a:pt x="162" y="240"/>
                  <a:pt x="156" y="227"/>
                  <a:pt x="156" y="212"/>
                </a:cubicBezTo>
                <a:cubicBezTo>
                  <a:pt x="156" y="210"/>
                  <a:pt x="156" y="208"/>
                  <a:pt x="156" y="206"/>
                </a:cubicBezTo>
                <a:cubicBezTo>
                  <a:pt x="94" y="174"/>
                  <a:pt x="94" y="174"/>
                  <a:pt x="94" y="174"/>
                </a:cubicBezTo>
                <a:cubicBezTo>
                  <a:pt x="83" y="184"/>
                  <a:pt x="71" y="189"/>
                  <a:pt x="56" y="189"/>
                </a:cubicBezTo>
                <a:cubicBezTo>
                  <a:pt x="41" y="189"/>
                  <a:pt x="27" y="184"/>
                  <a:pt x="17" y="173"/>
                </a:cubicBezTo>
                <a:cubicBezTo>
                  <a:pt x="6" y="162"/>
                  <a:pt x="0" y="149"/>
                  <a:pt x="0" y="134"/>
                </a:cubicBezTo>
                <a:cubicBezTo>
                  <a:pt x="0" y="118"/>
                  <a:pt x="6" y="105"/>
                  <a:pt x="17" y="94"/>
                </a:cubicBezTo>
                <a:cubicBezTo>
                  <a:pt x="27" y="83"/>
                  <a:pt x="41" y="78"/>
                  <a:pt x="56" y="78"/>
                </a:cubicBezTo>
                <a:cubicBezTo>
                  <a:pt x="71" y="78"/>
                  <a:pt x="83" y="83"/>
                  <a:pt x="94" y="93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6" y="59"/>
                  <a:pt x="156" y="57"/>
                  <a:pt x="156" y="56"/>
                </a:cubicBezTo>
                <a:cubicBezTo>
                  <a:pt x="156" y="40"/>
                  <a:pt x="162" y="27"/>
                  <a:pt x="172" y="16"/>
                </a:cubicBezTo>
                <a:cubicBezTo>
                  <a:pt x="183" y="6"/>
                  <a:pt x="196" y="0"/>
                  <a:pt x="212" y="0"/>
                </a:cubicBezTo>
                <a:cubicBezTo>
                  <a:pt x="227" y="0"/>
                  <a:pt x="240" y="6"/>
                  <a:pt x="251" y="16"/>
                </a:cubicBezTo>
                <a:cubicBezTo>
                  <a:pt x="262" y="27"/>
                  <a:pt x="267" y="40"/>
                  <a:pt x="267" y="56"/>
                </a:cubicBezTo>
                <a:cubicBezTo>
                  <a:pt x="267" y="71"/>
                  <a:pt x="262" y="84"/>
                  <a:pt x="251" y="95"/>
                </a:cubicBezTo>
                <a:cubicBezTo>
                  <a:pt x="240" y="106"/>
                  <a:pt x="227" y="111"/>
                  <a:pt x="212" y="111"/>
                </a:cubicBezTo>
                <a:cubicBezTo>
                  <a:pt x="197" y="111"/>
                  <a:pt x="185" y="106"/>
                  <a:pt x="174" y="96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111" y="130"/>
                  <a:pt x="112" y="132"/>
                  <a:pt x="112" y="134"/>
                </a:cubicBezTo>
                <a:cubicBezTo>
                  <a:pt x="112" y="135"/>
                  <a:pt x="111" y="137"/>
                  <a:pt x="111" y="140"/>
                </a:cubicBezTo>
                <a:cubicBezTo>
                  <a:pt x="174" y="171"/>
                  <a:pt x="174" y="171"/>
                  <a:pt x="174" y="171"/>
                </a:cubicBezTo>
                <a:cubicBezTo>
                  <a:pt x="185" y="161"/>
                  <a:pt x="197" y="156"/>
                  <a:pt x="212" y="1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3" name="Freeform 61"/>
          <p:cNvSpPr>
            <a:spLocks noEditPoints="1"/>
          </p:cNvSpPr>
          <p:nvPr/>
        </p:nvSpPr>
        <p:spPr bwMode="auto">
          <a:xfrm>
            <a:off x="1604963" y="1149213"/>
            <a:ext cx="288925" cy="288925"/>
          </a:xfrm>
          <a:custGeom>
            <a:avLst/>
            <a:gdLst>
              <a:gd name="T0" fmla="*/ 223 w 268"/>
              <a:gd name="T1" fmla="*/ 186 h 267"/>
              <a:gd name="T2" fmla="*/ 212 w 268"/>
              <a:gd name="T3" fmla="*/ 159 h 267"/>
              <a:gd name="T4" fmla="*/ 186 w 268"/>
              <a:gd name="T5" fmla="*/ 148 h 267"/>
              <a:gd name="T6" fmla="*/ 161 w 268"/>
              <a:gd name="T7" fmla="*/ 158 h 267"/>
              <a:gd name="T8" fmla="*/ 119 w 268"/>
              <a:gd name="T9" fmla="*/ 138 h 267"/>
              <a:gd name="T10" fmla="*/ 119 w 268"/>
              <a:gd name="T11" fmla="*/ 134 h 267"/>
              <a:gd name="T12" fmla="*/ 119 w 268"/>
              <a:gd name="T13" fmla="*/ 130 h 267"/>
              <a:gd name="T14" fmla="*/ 161 w 268"/>
              <a:gd name="T15" fmla="*/ 109 h 267"/>
              <a:gd name="T16" fmla="*/ 186 w 268"/>
              <a:gd name="T17" fmla="*/ 119 h 267"/>
              <a:gd name="T18" fmla="*/ 212 w 268"/>
              <a:gd name="T19" fmla="*/ 108 h 267"/>
              <a:gd name="T20" fmla="*/ 223 w 268"/>
              <a:gd name="T21" fmla="*/ 82 h 267"/>
              <a:gd name="T22" fmla="*/ 212 w 268"/>
              <a:gd name="T23" fmla="*/ 55 h 267"/>
              <a:gd name="T24" fmla="*/ 186 w 268"/>
              <a:gd name="T25" fmla="*/ 45 h 267"/>
              <a:gd name="T26" fmla="*/ 160 w 268"/>
              <a:gd name="T27" fmla="*/ 55 h 267"/>
              <a:gd name="T28" fmla="*/ 149 w 268"/>
              <a:gd name="T29" fmla="*/ 82 h 267"/>
              <a:gd name="T30" fmla="*/ 149 w 268"/>
              <a:gd name="T31" fmla="*/ 86 h 267"/>
              <a:gd name="T32" fmla="*/ 107 w 268"/>
              <a:gd name="T33" fmla="*/ 107 h 267"/>
              <a:gd name="T34" fmla="*/ 82 w 268"/>
              <a:gd name="T35" fmla="*/ 97 h 267"/>
              <a:gd name="T36" fmla="*/ 56 w 268"/>
              <a:gd name="T37" fmla="*/ 107 h 267"/>
              <a:gd name="T38" fmla="*/ 45 w 268"/>
              <a:gd name="T39" fmla="*/ 134 h 267"/>
              <a:gd name="T40" fmla="*/ 56 w 268"/>
              <a:gd name="T41" fmla="*/ 160 h 267"/>
              <a:gd name="T42" fmla="*/ 82 w 268"/>
              <a:gd name="T43" fmla="*/ 171 h 267"/>
              <a:gd name="T44" fmla="*/ 107 w 268"/>
              <a:gd name="T45" fmla="*/ 161 h 267"/>
              <a:gd name="T46" fmla="*/ 149 w 268"/>
              <a:gd name="T47" fmla="*/ 182 h 267"/>
              <a:gd name="T48" fmla="*/ 149 w 268"/>
              <a:gd name="T49" fmla="*/ 186 h 267"/>
              <a:gd name="T50" fmla="*/ 160 w 268"/>
              <a:gd name="T51" fmla="*/ 212 h 267"/>
              <a:gd name="T52" fmla="*/ 186 w 268"/>
              <a:gd name="T53" fmla="*/ 223 h 267"/>
              <a:gd name="T54" fmla="*/ 212 w 268"/>
              <a:gd name="T55" fmla="*/ 212 h 267"/>
              <a:gd name="T56" fmla="*/ 223 w 268"/>
              <a:gd name="T57" fmla="*/ 186 h 267"/>
              <a:gd name="T58" fmla="*/ 268 w 268"/>
              <a:gd name="T59" fmla="*/ 50 h 267"/>
              <a:gd name="T60" fmla="*/ 268 w 268"/>
              <a:gd name="T61" fmla="*/ 217 h 267"/>
              <a:gd name="T62" fmla="*/ 253 w 268"/>
              <a:gd name="T63" fmla="*/ 252 h 267"/>
              <a:gd name="T64" fmla="*/ 217 w 268"/>
              <a:gd name="T65" fmla="*/ 267 h 267"/>
              <a:gd name="T66" fmla="*/ 51 w 268"/>
              <a:gd name="T67" fmla="*/ 267 h 267"/>
              <a:gd name="T68" fmla="*/ 15 w 268"/>
              <a:gd name="T69" fmla="*/ 252 h 267"/>
              <a:gd name="T70" fmla="*/ 0 w 268"/>
              <a:gd name="T71" fmla="*/ 217 h 267"/>
              <a:gd name="T72" fmla="*/ 0 w 268"/>
              <a:gd name="T73" fmla="*/ 50 h 267"/>
              <a:gd name="T74" fmla="*/ 15 w 268"/>
              <a:gd name="T75" fmla="*/ 15 h 267"/>
              <a:gd name="T76" fmla="*/ 51 w 268"/>
              <a:gd name="T77" fmla="*/ 0 h 267"/>
              <a:gd name="T78" fmla="*/ 217 w 268"/>
              <a:gd name="T79" fmla="*/ 0 h 267"/>
              <a:gd name="T80" fmla="*/ 253 w 268"/>
              <a:gd name="T81" fmla="*/ 15 h 267"/>
              <a:gd name="T82" fmla="*/ 268 w 268"/>
              <a:gd name="T83" fmla="*/ 5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68" h="267">
                <a:moveTo>
                  <a:pt x="223" y="186"/>
                </a:moveTo>
                <a:cubicBezTo>
                  <a:pt x="223" y="175"/>
                  <a:pt x="219" y="167"/>
                  <a:pt x="212" y="159"/>
                </a:cubicBezTo>
                <a:cubicBezTo>
                  <a:pt x="205" y="152"/>
                  <a:pt x="196" y="148"/>
                  <a:pt x="186" y="148"/>
                </a:cubicBezTo>
                <a:cubicBezTo>
                  <a:pt x="176" y="148"/>
                  <a:pt x="168" y="152"/>
                  <a:pt x="161" y="158"/>
                </a:cubicBezTo>
                <a:cubicBezTo>
                  <a:pt x="119" y="138"/>
                  <a:pt x="119" y="138"/>
                  <a:pt x="119" y="138"/>
                </a:cubicBezTo>
                <a:cubicBezTo>
                  <a:pt x="119" y="136"/>
                  <a:pt x="119" y="134"/>
                  <a:pt x="119" y="134"/>
                </a:cubicBezTo>
                <a:cubicBezTo>
                  <a:pt x="119" y="133"/>
                  <a:pt x="119" y="131"/>
                  <a:pt x="119" y="130"/>
                </a:cubicBezTo>
                <a:cubicBezTo>
                  <a:pt x="161" y="109"/>
                  <a:pt x="161" y="109"/>
                  <a:pt x="161" y="109"/>
                </a:cubicBezTo>
                <a:cubicBezTo>
                  <a:pt x="168" y="115"/>
                  <a:pt x="176" y="119"/>
                  <a:pt x="186" y="119"/>
                </a:cubicBezTo>
                <a:cubicBezTo>
                  <a:pt x="196" y="119"/>
                  <a:pt x="205" y="115"/>
                  <a:pt x="212" y="108"/>
                </a:cubicBezTo>
                <a:cubicBezTo>
                  <a:pt x="219" y="101"/>
                  <a:pt x="223" y="92"/>
                  <a:pt x="223" y="82"/>
                </a:cubicBezTo>
                <a:cubicBezTo>
                  <a:pt x="223" y="71"/>
                  <a:pt x="219" y="63"/>
                  <a:pt x="212" y="55"/>
                </a:cubicBezTo>
                <a:cubicBezTo>
                  <a:pt x="205" y="48"/>
                  <a:pt x="196" y="45"/>
                  <a:pt x="186" y="45"/>
                </a:cubicBezTo>
                <a:cubicBezTo>
                  <a:pt x="176" y="45"/>
                  <a:pt x="167" y="48"/>
                  <a:pt x="160" y="55"/>
                </a:cubicBezTo>
                <a:cubicBezTo>
                  <a:pt x="152" y="63"/>
                  <a:pt x="149" y="71"/>
                  <a:pt x="149" y="82"/>
                </a:cubicBezTo>
                <a:cubicBezTo>
                  <a:pt x="149" y="82"/>
                  <a:pt x="149" y="84"/>
                  <a:pt x="149" y="86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00" y="100"/>
                  <a:pt x="92" y="97"/>
                  <a:pt x="82" y="97"/>
                </a:cubicBezTo>
                <a:cubicBezTo>
                  <a:pt x="72" y="97"/>
                  <a:pt x="63" y="100"/>
                  <a:pt x="56" y="107"/>
                </a:cubicBezTo>
                <a:cubicBezTo>
                  <a:pt x="49" y="115"/>
                  <a:pt x="45" y="123"/>
                  <a:pt x="45" y="134"/>
                </a:cubicBezTo>
                <a:cubicBezTo>
                  <a:pt x="45" y="144"/>
                  <a:pt x="49" y="153"/>
                  <a:pt x="56" y="160"/>
                </a:cubicBezTo>
                <a:cubicBezTo>
                  <a:pt x="63" y="167"/>
                  <a:pt x="72" y="171"/>
                  <a:pt x="82" y="171"/>
                </a:cubicBezTo>
                <a:cubicBezTo>
                  <a:pt x="92" y="171"/>
                  <a:pt x="100" y="167"/>
                  <a:pt x="107" y="161"/>
                </a:cubicBezTo>
                <a:cubicBezTo>
                  <a:pt x="149" y="182"/>
                  <a:pt x="149" y="182"/>
                  <a:pt x="149" y="182"/>
                </a:cubicBezTo>
                <a:cubicBezTo>
                  <a:pt x="149" y="183"/>
                  <a:pt x="149" y="185"/>
                  <a:pt x="149" y="186"/>
                </a:cubicBezTo>
                <a:cubicBezTo>
                  <a:pt x="149" y="196"/>
                  <a:pt x="152" y="205"/>
                  <a:pt x="160" y="212"/>
                </a:cubicBezTo>
                <a:cubicBezTo>
                  <a:pt x="167" y="219"/>
                  <a:pt x="176" y="223"/>
                  <a:pt x="186" y="223"/>
                </a:cubicBezTo>
                <a:cubicBezTo>
                  <a:pt x="196" y="223"/>
                  <a:pt x="205" y="219"/>
                  <a:pt x="212" y="212"/>
                </a:cubicBezTo>
                <a:cubicBezTo>
                  <a:pt x="219" y="205"/>
                  <a:pt x="223" y="196"/>
                  <a:pt x="223" y="186"/>
                </a:cubicBezTo>
                <a:close/>
                <a:moveTo>
                  <a:pt x="268" y="50"/>
                </a:moveTo>
                <a:cubicBezTo>
                  <a:pt x="268" y="217"/>
                  <a:pt x="268" y="217"/>
                  <a:pt x="268" y="217"/>
                </a:cubicBezTo>
                <a:cubicBezTo>
                  <a:pt x="268" y="231"/>
                  <a:pt x="263" y="243"/>
                  <a:pt x="253" y="252"/>
                </a:cubicBezTo>
                <a:cubicBezTo>
                  <a:pt x="243" y="262"/>
                  <a:pt x="231" y="267"/>
                  <a:pt x="217" y="267"/>
                </a:cubicBezTo>
                <a:cubicBezTo>
                  <a:pt x="51" y="267"/>
                  <a:pt x="51" y="267"/>
                  <a:pt x="51" y="267"/>
                </a:cubicBezTo>
                <a:cubicBezTo>
                  <a:pt x="37" y="267"/>
                  <a:pt x="25" y="262"/>
                  <a:pt x="15" y="252"/>
                </a:cubicBezTo>
                <a:cubicBezTo>
                  <a:pt x="5" y="243"/>
                  <a:pt x="0" y="231"/>
                  <a:pt x="0" y="217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31" y="0"/>
                  <a:pt x="243" y="5"/>
                  <a:pt x="253" y="15"/>
                </a:cubicBezTo>
                <a:cubicBezTo>
                  <a:pt x="263" y="25"/>
                  <a:pt x="268" y="36"/>
                  <a:pt x="268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4" name="Freeform 62"/>
          <p:cNvSpPr>
            <a:spLocks noEditPoints="1"/>
          </p:cNvSpPr>
          <p:nvPr/>
        </p:nvSpPr>
        <p:spPr bwMode="auto">
          <a:xfrm>
            <a:off x="2036763" y="1149213"/>
            <a:ext cx="287338" cy="288925"/>
          </a:xfrm>
          <a:custGeom>
            <a:avLst/>
            <a:gdLst>
              <a:gd name="T0" fmla="*/ 174 w 267"/>
              <a:gd name="T1" fmla="*/ 169 h 267"/>
              <a:gd name="T2" fmla="*/ 236 w 267"/>
              <a:gd name="T3" fmla="*/ 108 h 267"/>
              <a:gd name="T4" fmla="*/ 239 w 267"/>
              <a:gd name="T5" fmla="*/ 100 h 267"/>
              <a:gd name="T6" fmla="*/ 236 w 267"/>
              <a:gd name="T7" fmla="*/ 92 h 267"/>
              <a:gd name="T8" fmla="*/ 174 w 267"/>
              <a:gd name="T9" fmla="*/ 31 h 267"/>
              <a:gd name="T10" fmla="*/ 162 w 267"/>
              <a:gd name="T11" fmla="*/ 29 h 267"/>
              <a:gd name="T12" fmla="*/ 155 w 267"/>
              <a:gd name="T13" fmla="*/ 39 h 267"/>
              <a:gd name="T14" fmla="*/ 155 w 267"/>
              <a:gd name="T15" fmla="*/ 67 h 267"/>
              <a:gd name="T16" fmla="*/ 118 w 267"/>
              <a:gd name="T17" fmla="*/ 70 h 267"/>
              <a:gd name="T18" fmla="*/ 90 w 267"/>
              <a:gd name="T19" fmla="*/ 79 h 267"/>
              <a:gd name="T20" fmla="*/ 70 w 267"/>
              <a:gd name="T21" fmla="*/ 93 h 267"/>
              <a:gd name="T22" fmla="*/ 56 w 267"/>
              <a:gd name="T23" fmla="*/ 109 h 267"/>
              <a:gd name="T24" fmla="*/ 49 w 267"/>
              <a:gd name="T25" fmla="*/ 128 h 267"/>
              <a:gd name="T26" fmla="*/ 45 w 267"/>
              <a:gd name="T27" fmla="*/ 148 h 267"/>
              <a:gd name="T28" fmla="*/ 44 w 267"/>
              <a:gd name="T29" fmla="*/ 167 h 267"/>
              <a:gd name="T30" fmla="*/ 73 w 267"/>
              <a:gd name="T31" fmla="*/ 237 h 267"/>
              <a:gd name="T32" fmla="*/ 78 w 267"/>
              <a:gd name="T33" fmla="*/ 239 h 267"/>
              <a:gd name="T34" fmla="*/ 80 w 267"/>
              <a:gd name="T35" fmla="*/ 239 h 267"/>
              <a:gd name="T36" fmla="*/ 83 w 267"/>
              <a:gd name="T37" fmla="*/ 233 h 267"/>
              <a:gd name="T38" fmla="*/ 94 w 267"/>
              <a:gd name="T39" fmla="*/ 151 h 267"/>
              <a:gd name="T40" fmla="*/ 116 w 267"/>
              <a:gd name="T41" fmla="*/ 138 h 267"/>
              <a:gd name="T42" fmla="*/ 155 w 267"/>
              <a:gd name="T43" fmla="*/ 134 h 267"/>
              <a:gd name="T44" fmla="*/ 155 w 267"/>
              <a:gd name="T45" fmla="*/ 161 h 267"/>
              <a:gd name="T46" fmla="*/ 162 w 267"/>
              <a:gd name="T47" fmla="*/ 172 h 267"/>
              <a:gd name="T48" fmla="*/ 167 w 267"/>
              <a:gd name="T49" fmla="*/ 173 h 267"/>
              <a:gd name="T50" fmla="*/ 174 w 267"/>
              <a:gd name="T51" fmla="*/ 169 h 267"/>
              <a:gd name="T52" fmla="*/ 267 w 267"/>
              <a:gd name="T53" fmla="*/ 50 h 267"/>
              <a:gd name="T54" fmla="*/ 267 w 267"/>
              <a:gd name="T55" fmla="*/ 217 h 267"/>
              <a:gd name="T56" fmla="*/ 252 w 267"/>
              <a:gd name="T57" fmla="*/ 252 h 267"/>
              <a:gd name="T58" fmla="*/ 217 w 267"/>
              <a:gd name="T59" fmla="*/ 267 h 267"/>
              <a:gd name="T60" fmla="*/ 50 w 267"/>
              <a:gd name="T61" fmla="*/ 267 h 267"/>
              <a:gd name="T62" fmla="*/ 14 w 267"/>
              <a:gd name="T63" fmla="*/ 252 h 267"/>
              <a:gd name="T64" fmla="*/ 0 w 267"/>
              <a:gd name="T65" fmla="*/ 217 h 267"/>
              <a:gd name="T66" fmla="*/ 0 w 267"/>
              <a:gd name="T67" fmla="*/ 50 h 267"/>
              <a:gd name="T68" fmla="*/ 14 w 267"/>
              <a:gd name="T69" fmla="*/ 15 h 267"/>
              <a:gd name="T70" fmla="*/ 50 w 267"/>
              <a:gd name="T71" fmla="*/ 0 h 267"/>
              <a:gd name="T72" fmla="*/ 217 w 267"/>
              <a:gd name="T73" fmla="*/ 0 h 267"/>
              <a:gd name="T74" fmla="*/ 252 w 267"/>
              <a:gd name="T75" fmla="*/ 15 h 267"/>
              <a:gd name="T76" fmla="*/ 267 w 267"/>
              <a:gd name="T77" fmla="*/ 5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67" h="267">
                <a:moveTo>
                  <a:pt x="174" y="169"/>
                </a:moveTo>
                <a:cubicBezTo>
                  <a:pt x="236" y="108"/>
                  <a:pt x="236" y="108"/>
                  <a:pt x="236" y="108"/>
                </a:cubicBezTo>
                <a:cubicBezTo>
                  <a:pt x="238" y="106"/>
                  <a:pt x="239" y="103"/>
                  <a:pt x="239" y="100"/>
                </a:cubicBezTo>
                <a:cubicBezTo>
                  <a:pt x="239" y="97"/>
                  <a:pt x="238" y="95"/>
                  <a:pt x="236" y="92"/>
                </a:cubicBezTo>
                <a:cubicBezTo>
                  <a:pt x="174" y="31"/>
                  <a:pt x="174" y="31"/>
                  <a:pt x="174" y="31"/>
                </a:cubicBezTo>
                <a:cubicBezTo>
                  <a:pt x="171" y="28"/>
                  <a:pt x="167" y="27"/>
                  <a:pt x="162" y="29"/>
                </a:cubicBezTo>
                <a:cubicBezTo>
                  <a:pt x="158" y="31"/>
                  <a:pt x="155" y="34"/>
                  <a:pt x="155" y="39"/>
                </a:cubicBezTo>
                <a:cubicBezTo>
                  <a:pt x="155" y="67"/>
                  <a:pt x="155" y="67"/>
                  <a:pt x="155" y="67"/>
                </a:cubicBezTo>
                <a:cubicBezTo>
                  <a:pt x="142" y="67"/>
                  <a:pt x="129" y="68"/>
                  <a:pt x="118" y="70"/>
                </a:cubicBezTo>
                <a:cubicBezTo>
                  <a:pt x="107" y="73"/>
                  <a:pt x="97" y="75"/>
                  <a:pt x="90" y="79"/>
                </a:cubicBezTo>
                <a:cubicBezTo>
                  <a:pt x="82" y="83"/>
                  <a:pt x="75" y="87"/>
                  <a:pt x="70" y="93"/>
                </a:cubicBezTo>
                <a:cubicBezTo>
                  <a:pt x="64" y="98"/>
                  <a:pt x="60" y="104"/>
                  <a:pt x="56" y="109"/>
                </a:cubicBezTo>
                <a:cubicBezTo>
                  <a:pt x="53" y="115"/>
                  <a:pt x="51" y="121"/>
                  <a:pt x="49" y="128"/>
                </a:cubicBezTo>
                <a:cubicBezTo>
                  <a:pt x="47" y="135"/>
                  <a:pt x="46" y="142"/>
                  <a:pt x="45" y="148"/>
                </a:cubicBezTo>
                <a:cubicBezTo>
                  <a:pt x="44" y="154"/>
                  <a:pt x="44" y="160"/>
                  <a:pt x="44" y="167"/>
                </a:cubicBezTo>
                <a:cubicBezTo>
                  <a:pt x="44" y="188"/>
                  <a:pt x="54" y="211"/>
                  <a:pt x="73" y="237"/>
                </a:cubicBezTo>
                <a:cubicBezTo>
                  <a:pt x="74" y="239"/>
                  <a:pt x="76" y="239"/>
                  <a:pt x="78" y="239"/>
                </a:cubicBezTo>
                <a:cubicBezTo>
                  <a:pt x="78" y="239"/>
                  <a:pt x="79" y="239"/>
                  <a:pt x="80" y="239"/>
                </a:cubicBezTo>
                <a:cubicBezTo>
                  <a:pt x="82" y="238"/>
                  <a:pt x="83" y="236"/>
                  <a:pt x="83" y="233"/>
                </a:cubicBezTo>
                <a:cubicBezTo>
                  <a:pt x="78" y="192"/>
                  <a:pt x="82" y="165"/>
                  <a:pt x="94" y="151"/>
                </a:cubicBezTo>
                <a:cubicBezTo>
                  <a:pt x="99" y="145"/>
                  <a:pt x="107" y="140"/>
                  <a:pt x="116" y="138"/>
                </a:cubicBezTo>
                <a:cubicBezTo>
                  <a:pt x="126" y="135"/>
                  <a:pt x="139" y="134"/>
                  <a:pt x="155" y="134"/>
                </a:cubicBezTo>
                <a:cubicBezTo>
                  <a:pt x="155" y="161"/>
                  <a:pt x="155" y="161"/>
                  <a:pt x="155" y="161"/>
                </a:cubicBezTo>
                <a:cubicBezTo>
                  <a:pt x="155" y="166"/>
                  <a:pt x="158" y="170"/>
                  <a:pt x="162" y="172"/>
                </a:cubicBezTo>
                <a:cubicBezTo>
                  <a:pt x="164" y="172"/>
                  <a:pt x="165" y="173"/>
                  <a:pt x="167" y="173"/>
                </a:cubicBezTo>
                <a:cubicBezTo>
                  <a:pt x="170" y="173"/>
                  <a:pt x="172" y="171"/>
                  <a:pt x="174" y="169"/>
                </a:cubicBezTo>
                <a:close/>
                <a:moveTo>
                  <a:pt x="267" y="50"/>
                </a:moveTo>
                <a:cubicBezTo>
                  <a:pt x="267" y="217"/>
                  <a:pt x="267" y="217"/>
                  <a:pt x="267" y="217"/>
                </a:cubicBezTo>
                <a:cubicBezTo>
                  <a:pt x="267" y="231"/>
                  <a:pt x="262" y="243"/>
                  <a:pt x="252" y="252"/>
                </a:cubicBezTo>
                <a:cubicBezTo>
                  <a:pt x="242" y="262"/>
                  <a:pt x="230" y="267"/>
                  <a:pt x="217" y="267"/>
                </a:cubicBezTo>
                <a:cubicBezTo>
                  <a:pt x="50" y="267"/>
                  <a:pt x="50" y="267"/>
                  <a:pt x="50" y="267"/>
                </a:cubicBezTo>
                <a:cubicBezTo>
                  <a:pt x="36" y="267"/>
                  <a:pt x="24" y="262"/>
                  <a:pt x="14" y="252"/>
                </a:cubicBezTo>
                <a:cubicBezTo>
                  <a:pt x="5" y="243"/>
                  <a:pt x="0" y="231"/>
                  <a:pt x="0" y="217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30" y="0"/>
                  <a:pt x="242" y="5"/>
                  <a:pt x="252" y="15"/>
                </a:cubicBezTo>
                <a:cubicBezTo>
                  <a:pt x="262" y="25"/>
                  <a:pt x="267" y="36"/>
                  <a:pt x="267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5" name="Freeform 63"/>
          <p:cNvSpPr>
            <a:spLocks noEditPoints="1"/>
          </p:cNvSpPr>
          <p:nvPr/>
        </p:nvSpPr>
        <p:spPr bwMode="auto">
          <a:xfrm>
            <a:off x="2455863" y="1149213"/>
            <a:ext cx="311150" cy="288925"/>
          </a:xfrm>
          <a:custGeom>
            <a:avLst/>
            <a:gdLst>
              <a:gd name="T0" fmla="*/ 244 w 289"/>
              <a:gd name="T1" fmla="*/ 217 h 267"/>
              <a:gd name="T2" fmla="*/ 194 w 289"/>
              <a:gd name="T3" fmla="*/ 267 h 267"/>
              <a:gd name="T4" fmla="*/ 14 w 289"/>
              <a:gd name="T5" fmla="*/ 252 h 267"/>
              <a:gd name="T6" fmla="*/ 0 w 289"/>
              <a:gd name="T7" fmla="*/ 72 h 267"/>
              <a:gd name="T8" fmla="*/ 50 w 289"/>
              <a:gd name="T9" fmla="*/ 22 h 267"/>
              <a:gd name="T10" fmla="*/ 98 w 289"/>
              <a:gd name="T11" fmla="*/ 24 h 267"/>
              <a:gd name="T12" fmla="*/ 95 w 289"/>
              <a:gd name="T13" fmla="*/ 33 h 267"/>
              <a:gd name="T14" fmla="*/ 69 w 289"/>
              <a:gd name="T15" fmla="*/ 45 h 267"/>
              <a:gd name="T16" fmla="*/ 30 w 289"/>
              <a:gd name="T17" fmla="*/ 53 h 267"/>
              <a:gd name="T18" fmla="*/ 22 w 289"/>
              <a:gd name="T19" fmla="*/ 217 h 267"/>
              <a:gd name="T20" fmla="*/ 50 w 289"/>
              <a:gd name="T21" fmla="*/ 245 h 267"/>
              <a:gd name="T22" fmla="*/ 214 w 289"/>
              <a:gd name="T23" fmla="*/ 237 h 267"/>
              <a:gd name="T24" fmla="*/ 222 w 289"/>
              <a:gd name="T25" fmla="*/ 180 h 267"/>
              <a:gd name="T26" fmla="*/ 235 w 289"/>
              <a:gd name="T27" fmla="*/ 168 h 267"/>
              <a:gd name="T28" fmla="*/ 244 w 289"/>
              <a:gd name="T29" fmla="*/ 172 h 267"/>
              <a:gd name="T30" fmla="*/ 219 w 289"/>
              <a:gd name="T31" fmla="*/ 153 h 267"/>
              <a:gd name="T32" fmla="*/ 207 w 289"/>
              <a:gd name="T33" fmla="*/ 155 h 267"/>
              <a:gd name="T34" fmla="*/ 200 w 289"/>
              <a:gd name="T35" fmla="*/ 111 h 267"/>
              <a:gd name="T36" fmla="*/ 96 w 289"/>
              <a:gd name="T37" fmla="*/ 134 h 267"/>
              <a:gd name="T38" fmla="*/ 80 w 289"/>
              <a:gd name="T39" fmla="*/ 222 h 267"/>
              <a:gd name="T40" fmla="*/ 73 w 289"/>
              <a:gd name="T41" fmla="*/ 220 h 267"/>
              <a:gd name="T42" fmla="*/ 62 w 289"/>
              <a:gd name="T43" fmla="*/ 203 h 267"/>
              <a:gd name="T44" fmla="*/ 47 w 289"/>
              <a:gd name="T45" fmla="*/ 166 h 267"/>
              <a:gd name="T46" fmla="*/ 45 w 289"/>
              <a:gd name="T47" fmla="*/ 129 h 267"/>
              <a:gd name="T48" fmla="*/ 52 w 289"/>
              <a:gd name="T49" fmla="*/ 98 h 267"/>
              <a:gd name="T50" fmla="*/ 72 w 289"/>
              <a:gd name="T51" fmla="*/ 71 h 267"/>
              <a:gd name="T52" fmla="*/ 110 w 289"/>
              <a:gd name="T53" fmla="*/ 52 h 267"/>
              <a:gd name="T54" fmla="*/ 172 w 289"/>
              <a:gd name="T55" fmla="*/ 45 h 267"/>
              <a:gd name="T56" fmla="*/ 200 w 289"/>
              <a:gd name="T57" fmla="*/ 11 h 267"/>
              <a:gd name="T58" fmla="*/ 211 w 289"/>
              <a:gd name="T59" fmla="*/ 0 h 267"/>
              <a:gd name="T60" fmla="*/ 286 w 289"/>
              <a:gd name="T61" fmla="*/ 70 h 267"/>
              <a:gd name="T62" fmla="*/ 286 w 289"/>
              <a:gd name="T63" fmla="*/ 86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89" h="267">
                <a:moveTo>
                  <a:pt x="244" y="172"/>
                </a:moveTo>
                <a:cubicBezTo>
                  <a:pt x="244" y="217"/>
                  <a:pt x="244" y="217"/>
                  <a:pt x="244" y="217"/>
                </a:cubicBezTo>
                <a:cubicBezTo>
                  <a:pt x="244" y="231"/>
                  <a:pt x="240" y="243"/>
                  <a:pt x="230" y="252"/>
                </a:cubicBezTo>
                <a:cubicBezTo>
                  <a:pt x="220" y="262"/>
                  <a:pt x="208" y="267"/>
                  <a:pt x="194" y="267"/>
                </a:cubicBezTo>
                <a:cubicBezTo>
                  <a:pt x="50" y="267"/>
                  <a:pt x="50" y="267"/>
                  <a:pt x="50" y="267"/>
                </a:cubicBezTo>
                <a:cubicBezTo>
                  <a:pt x="36" y="267"/>
                  <a:pt x="24" y="262"/>
                  <a:pt x="14" y="252"/>
                </a:cubicBezTo>
                <a:cubicBezTo>
                  <a:pt x="5" y="243"/>
                  <a:pt x="0" y="231"/>
                  <a:pt x="0" y="217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59"/>
                  <a:pt x="5" y="47"/>
                  <a:pt x="14" y="37"/>
                </a:cubicBezTo>
                <a:cubicBezTo>
                  <a:pt x="24" y="27"/>
                  <a:pt x="36" y="22"/>
                  <a:pt x="50" y="22"/>
                </a:cubicBezTo>
                <a:cubicBezTo>
                  <a:pt x="94" y="22"/>
                  <a:pt x="94" y="22"/>
                  <a:pt x="94" y="22"/>
                </a:cubicBezTo>
                <a:cubicBezTo>
                  <a:pt x="96" y="22"/>
                  <a:pt x="97" y="23"/>
                  <a:pt x="98" y="24"/>
                </a:cubicBezTo>
                <a:cubicBezTo>
                  <a:pt x="99" y="25"/>
                  <a:pt x="100" y="26"/>
                  <a:pt x="100" y="28"/>
                </a:cubicBezTo>
                <a:cubicBezTo>
                  <a:pt x="100" y="31"/>
                  <a:pt x="98" y="33"/>
                  <a:pt x="95" y="33"/>
                </a:cubicBezTo>
                <a:cubicBezTo>
                  <a:pt x="86" y="36"/>
                  <a:pt x="78" y="40"/>
                  <a:pt x="72" y="44"/>
                </a:cubicBezTo>
                <a:cubicBezTo>
                  <a:pt x="71" y="44"/>
                  <a:pt x="70" y="45"/>
                  <a:pt x="69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42" y="45"/>
                  <a:pt x="36" y="47"/>
                  <a:pt x="30" y="53"/>
                </a:cubicBezTo>
                <a:cubicBezTo>
                  <a:pt x="25" y="58"/>
                  <a:pt x="22" y="65"/>
                  <a:pt x="22" y="72"/>
                </a:cubicBezTo>
                <a:cubicBezTo>
                  <a:pt x="22" y="217"/>
                  <a:pt x="22" y="217"/>
                  <a:pt x="22" y="217"/>
                </a:cubicBezTo>
                <a:cubicBezTo>
                  <a:pt x="22" y="225"/>
                  <a:pt x="25" y="231"/>
                  <a:pt x="30" y="237"/>
                </a:cubicBezTo>
                <a:cubicBezTo>
                  <a:pt x="36" y="242"/>
                  <a:pt x="42" y="245"/>
                  <a:pt x="50" y="245"/>
                </a:cubicBezTo>
                <a:cubicBezTo>
                  <a:pt x="194" y="245"/>
                  <a:pt x="194" y="245"/>
                  <a:pt x="194" y="245"/>
                </a:cubicBezTo>
                <a:cubicBezTo>
                  <a:pt x="202" y="245"/>
                  <a:pt x="209" y="242"/>
                  <a:pt x="214" y="237"/>
                </a:cubicBezTo>
                <a:cubicBezTo>
                  <a:pt x="219" y="231"/>
                  <a:pt x="222" y="225"/>
                  <a:pt x="222" y="217"/>
                </a:cubicBezTo>
                <a:cubicBezTo>
                  <a:pt x="222" y="180"/>
                  <a:pt x="222" y="180"/>
                  <a:pt x="222" y="180"/>
                </a:cubicBezTo>
                <a:cubicBezTo>
                  <a:pt x="222" y="178"/>
                  <a:pt x="223" y="176"/>
                  <a:pt x="225" y="175"/>
                </a:cubicBezTo>
                <a:cubicBezTo>
                  <a:pt x="229" y="173"/>
                  <a:pt x="232" y="171"/>
                  <a:pt x="235" y="168"/>
                </a:cubicBezTo>
                <a:cubicBezTo>
                  <a:pt x="237" y="167"/>
                  <a:pt x="239" y="166"/>
                  <a:pt x="241" y="167"/>
                </a:cubicBezTo>
                <a:cubicBezTo>
                  <a:pt x="243" y="168"/>
                  <a:pt x="244" y="170"/>
                  <a:pt x="244" y="172"/>
                </a:cubicBezTo>
                <a:close/>
                <a:moveTo>
                  <a:pt x="286" y="86"/>
                </a:moveTo>
                <a:cubicBezTo>
                  <a:pt x="219" y="153"/>
                  <a:pt x="219" y="153"/>
                  <a:pt x="219" y="153"/>
                </a:cubicBezTo>
                <a:cubicBezTo>
                  <a:pt x="217" y="155"/>
                  <a:pt x="214" y="156"/>
                  <a:pt x="211" y="156"/>
                </a:cubicBezTo>
                <a:cubicBezTo>
                  <a:pt x="210" y="156"/>
                  <a:pt x="208" y="156"/>
                  <a:pt x="207" y="155"/>
                </a:cubicBezTo>
                <a:cubicBezTo>
                  <a:pt x="202" y="153"/>
                  <a:pt x="200" y="150"/>
                  <a:pt x="200" y="145"/>
                </a:cubicBezTo>
                <a:cubicBezTo>
                  <a:pt x="200" y="111"/>
                  <a:pt x="200" y="111"/>
                  <a:pt x="200" y="111"/>
                </a:cubicBezTo>
                <a:cubicBezTo>
                  <a:pt x="172" y="111"/>
                  <a:pt x="172" y="111"/>
                  <a:pt x="172" y="111"/>
                </a:cubicBezTo>
                <a:cubicBezTo>
                  <a:pt x="135" y="111"/>
                  <a:pt x="109" y="119"/>
                  <a:pt x="96" y="134"/>
                </a:cubicBezTo>
                <a:cubicBezTo>
                  <a:pt x="82" y="150"/>
                  <a:pt x="78" y="177"/>
                  <a:pt x="83" y="216"/>
                </a:cubicBezTo>
                <a:cubicBezTo>
                  <a:pt x="83" y="219"/>
                  <a:pt x="82" y="221"/>
                  <a:pt x="80" y="222"/>
                </a:cubicBezTo>
                <a:cubicBezTo>
                  <a:pt x="79" y="223"/>
                  <a:pt x="78" y="223"/>
                  <a:pt x="78" y="223"/>
                </a:cubicBezTo>
                <a:cubicBezTo>
                  <a:pt x="76" y="223"/>
                  <a:pt x="74" y="222"/>
                  <a:pt x="73" y="220"/>
                </a:cubicBezTo>
                <a:cubicBezTo>
                  <a:pt x="72" y="219"/>
                  <a:pt x="71" y="217"/>
                  <a:pt x="69" y="215"/>
                </a:cubicBezTo>
                <a:cubicBezTo>
                  <a:pt x="68" y="213"/>
                  <a:pt x="66" y="209"/>
                  <a:pt x="62" y="203"/>
                </a:cubicBezTo>
                <a:cubicBezTo>
                  <a:pt x="59" y="197"/>
                  <a:pt x="56" y="191"/>
                  <a:pt x="54" y="186"/>
                </a:cubicBezTo>
                <a:cubicBezTo>
                  <a:pt x="51" y="180"/>
                  <a:pt x="49" y="174"/>
                  <a:pt x="47" y="166"/>
                </a:cubicBezTo>
                <a:cubicBezTo>
                  <a:pt x="45" y="158"/>
                  <a:pt x="44" y="151"/>
                  <a:pt x="44" y="145"/>
                </a:cubicBezTo>
                <a:cubicBezTo>
                  <a:pt x="44" y="139"/>
                  <a:pt x="44" y="134"/>
                  <a:pt x="45" y="129"/>
                </a:cubicBezTo>
                <a:cubicBezTo>
                  <a:pt x="45" y="124"/>
                  <a:pt x="46" y="119"/>
                  <a:pt x="47" y="113"/>
                </a:cubicBezTo>
                <a:cubicBezTo>
                  <a:pt x="48" y="108"/>
                  <a:pt x="50" y="103"/>
                  <a:pt x="52" y="98"/>
                </a:cubicBezTo>
                <a:cubicBezTo>
                  <a:pt x="54" y="93"/>
                  <a:pt x="57" y="89"/>
                  <a:pt x="60" y="84"/>
                </a:cubicBezTo>
                <a:cubicBezTo>
                  <a:pt x="64" y="79"/>
                  <a:pt x="68" y="75"/>
                  <a:pt x="72" y="71"/>
                </a:cubicBezTo>
                <a:cubicBezTo>
                  <a:pt x="77" y="67"/>
                  <a:pt x="82" y="64"/>
                  <a:pt x="89" y="60"/>
                </a:cubicBezTo>
                <a:cubicBezTo>
                  <a:pt x="95" y="57"/>
                  <a:pt x="102" y="54"/>
                  <a:pt x="110" y="52"/>
                </a:cubicBezTo>
                <a:cubicBezTo>
                  <a:pt x="118" y="50"/>
                  <a:pt x="127" y="48"/>
                  <a:pt x="138" y="47"/>
                </a:cubicBezTo>
                <a:cubicBezTo>
                  <a:pt x="148" y="45"/>
                  <a:pt x="160" y="45"/>
                  <a:pt x="172" y="45"/>
                </a:cubicBezTo>
                <a:cubicBezTo>
                  <a:pt x="200" y="45"/>
                  <a:pt x="200" y="45"/>
                  <a:pt x="200" y="45"/>
                </a:cubicBezTo>
                <a:cubicBezTo>
                  <a:pt x="200" y="11"/>
                  <a:pt x="200" y="11"/>
                  <a:pt x="200" y="11"/>
                </a:cubicBezTo>
                <a:cubicBezTo>
                  <a:pt x="200" y="6"/>
                  <a:pt x="202" y="3"/>
                  <a:pt x="207" y="1"/>
                </a:cubicBezTo>
                <a:cubicBezTo>
                  <a:pt x="208" y="0"/>
                  <a:pt x="210" y="0"/>
                  <a:pt x="211" y="0"/>
                </a:cubicBezTo>
                <a:cubicBezTo>
                  <a:pt x="214" y="0"/>
                  <a:pt x="217" y="1"/>
                  <a:pt x="219" y="3"/>
                </a:cubicBezTo>
                <a:cubicBezTo>
                  <a:pt x="286" y="70"/>
                  <a:pt x="286" y="70"/>
                  <a:pt x="286" y="70"/>
                </a:cubicBezTo>
                <a:cubicBezTo>
                  <a:pt x="288" y="72"/>
                  <a:pt x="289" y="75"/>
                  <a:pt x="289" y="78"/>
                </a:cubicBezTo>
                <a:cubicBezTo>
                  <a:pt x="289" y="81"/>
                  <a:pt x="288" y="84"/>
                  <a:pt x="286" y="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6" name="Freeform 64"/>
          <p:cNvSpPr>
            <a:spLocks noEditPoints="1"/>
          </p:cNvSpPr>
          <p:nvPr/>
        </p:nvSpPr>
        <p:spPr bwMode="auto">
          <a:xfrm>
            <a:off x="2922588" y="1149213"/>
            <a:ext cx="239713" cy="288925"/>
          </a:xfrm>
          <a:custGeom>
            <a:avLst/>
            <a:gdLst>
              <a:gd name="T0" fmla="*/ 189 w 223"/>
              <a:gd name="T1" fmla="*/ 145 h 267"/>
              <a:gd name="T2" fmla="*/ 189 w 223"/>
              <a:gd name="T3" fmla="*/ 33 h 267"/>
              <a:gd name="T4" fmla="*/ 111 w 223"/>
              <a:gd name="T5" fmla="*/ 33 h 267"/>
              <a:gd name="T6" fmla="*/ 111 w 223"/>
              <a:gd name="T7" fmla="*/ 231 h 267"/>
              <a:gd name="T8" fmla="*/ 148 w 223"/>
              <a:gd name="T9" fmla="*/ 207 h 267"/>
              <a:gd name="T10" fmla="*/ 189 w 223"/>
              <a:gd name="T11" fmla="*/ 145 h 267"/>
              <a:gd name="T12" fmla="*/ 223 w 223"/>
              <a:gd name="T13" fmla="*/ 11 h 267"/>
              <a:gd name="T14" fmla="*/ 223 w 223"/>
              <a:gd name="T15" fmla="*/ 145 h 267"/>
              <a:gd name="T16" fmla="*/ 217 w 223"/>
              <a:gd name="T17" fmla="*/ 174 h 267"/>
              <a:gd name="T18" fmla="*/ 202 w 223"/>
              <a:gd name="T19" fmla="*/ 200 h 267"/>
              <a:gd name="T20" fmla="*/ 182 w 223"/>
              <a:gd name="T21" fmla="*/ 223 h 267"/>
              <a:gd name="T22" fmla="*/ 160 w 223"/>
              <a:gd name="T23" fmla="*/ 241 h 267"/>
              <a:gd name="T24" fmla="*/ 139 w 223"/>
              <a:gd name="T25" fmla="*/ 254 h 267"/>
              <a:gd name="T26" fmla="*/ 123 w 223"/>
              <a:gd name="T27" fmla="*/ 263 h 267"/>
              <a:gd name="T28" fmla="*/ 116 w 223"/>
              <a:gd name="T29" fmla="*/ 266 h 267"/>
              <a:gd name="T30" fmla="*/ 111 w 223"/>
              <a:gd name="T31" fmla="*/ 267 h 267"/>
              <a:gd name="T32" fmla="*/ 107 w 223"/>
              <a:gd name="T33" fmla="*/ 266 h 267"/>
              <a:gd name="T34" fmla="*/ 100 w 223"/>
              <a:gd name="T35" fmla="*/ 263 h 267"/>
              <a:gd name="T36" fmla="*/ 84 w 223"/>
              <a:gd name="T37" fmla="*/ 254 h 267"/>
              <a:gd name="T38" fmla="*/ 63 w 223"/>
              <a:gd name="T39" fmla="*/ 241 h 267"/>
              <a:gd name="T40" fmla="*/ 41 w 223"/>
              <a:gd name="T41" fmla="*/ 223 h 267"/>
              <a:gd name="T42" fmla="*/ 20 w 223"/>
              <a:gd name="T43" fmla="*/ 200 h 267"/>
              <a:gd name="T44" fmla="*/ 6 w 223"/>
              <a:gd name="T45" fmla="*/ 174 h 267"/>
              <a:gd name="T46" fmla="*/ 0 w 223"/>
              <a:gd name="T47" fmla="*/ 145 h 267"/>
              <a:gd name="T48" fmla="*/ 0 w 223"/>
              <a:gd name="T49" fmla="*/ 11 h 267"/>
              <a:gd name="T50" fmla="*/ 3 w 223"/>
              <a:gd name="T51" fmla="*/ 3 h 267"/>
              <a:gd name="T52" fmla="*/ 11 w 223"/>
              <a:gd name="T53" fmla="*/ 0 h 267"/>
              <a:gd name="T54" fmla="*/ 212 w 223"/>
              <a:gd name="T55" fmla="*/ 0 h 267"/>
              <a:gd name="T56" fmla="*/ 219 w 223"/>
              <a:gd name="T57" fmla="*/ 3 h 267"/>
              <a:gd name="T58" fmla="*/ 223 w 223"/>
              <a:gd name="T59" fmla="*/ 11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23" h="267">
                <a:moveTo>
                  <a:pt x="189" y="145"/>
                </a:moveTo>
                <a:cubicBezTo>
                  <a:pt x="189" y="33"/>
                  <a:pt x="189" y="33"/>
                  <a:pt x="189" y="33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1" y="231"/>
                  <a:pt x="111" y="231"/>
                  <a:pt x="111" y="231"/>
                </a:cubicBezTo>
                <a:cubicBezTo>
                  <a:pt x="125" y="224"/>
                  <a:pt x="138" y="216"/>
                  <a:pt x="148" y="207"/>
                </a:cubicBezTo>
                <a:cubicBezTo>
                  <a:pt x="176" y="186"/>
                  <a:pt x="189" y="165"/>
                  <a:pt x="189" y="145"/>
                </a:cubicBezTo>
                <a:close/>
                <a:moveTo>
                  <a:pt x="223" y="11"/>
                </a:moveTo>
                <a:cubicBezTo>
                  <a:pt x="223" y="145"/>
                  <a:pt x="223" y="145"/>
                  <a:pt x="223" y="145"/>
                </a:cubicBezTo>
                <a:cubicBezTo>
                  <a:pt x="223" y="155"/>
                  <a:pt x="221" y="165"/>
                  <a:pt x="217" y="174"/>
                </a:cubicBezTo>
                <a:cubicBezTo>
                  <a:pt x="213" y="184"/>
                  <a:pt x="208" y="193"/>
                  <a:pt x="202" y="200"/>
                </a:cubicBezTo>
                <a:cubicBezTo>
                  <a:pt x="197" y="208"/>
                  <a:pt x="190" y="215"/>
                  <a:pt x="182" y="223"/>
                </a:cubicBezTo>
                <a:cubicBezTo>
                  <a:pt x="174" y="230"/>
                  <a:pt x="167" y="236"/>
                  <a:pt x="160" y="241"/>
                </a:cubicBezTo>
                <a:cubicBezTo>
                  <a:pt x="153" y="245"/>
                  <a:pt x="146" y="250"/>
                  <a:pt x="139" y="254"/>
                </a:cubicBezTo>
                <a:cubicBezTo>
                  <a:pt x="132" y="258"/>
                  <a:pt x="126" y="261"/>
                  <a:pt x="123" y="263"/>
                </a:cubicBezTo>
                <a:cubicBezTo>
                  <a:pt x="120" y="264"/>
                  <a:pt x="118" y="265"/>
                  <a:pt x="116" y="266"/>
                </a:cubicBezTo>
                <a:cubicBezTo>
                  <a:pt x="115" y="267"/>
                  <a:pt x="113" y="267"/>
                  <a:pt x="111" y="267"/>
                </a:cubicBezTo>
                <a:cubicBezTo>
                  <a:pt x="110" y="267"/>
                  <a:pt x="108" y="267"/>
                  <a:pt x="107" y="266"/>
                </a:cubicBezTo>
                <a:cubicBezTo>
                  <a:pt x="105" y="265"/>
                  <a:pt x="103" y="264"/>
                  <a:pt x="100" y="263"/>
                </a:cubicBezTo>
                <a:cubicBezTo>
                  <a:pt x="96" y="261"/>
                  <a:pt x="91" y="258"/>
                  <a:pt x="84" y="254"/>
                </a:cubicBezTo>
                <a:cubicBezTo>
                  <a:pt x="77" y="250"/>
                  <a:pt x="70" y="245"/>
                  <a:pt x="63" y="241"/>
                </a:cubicBezTo>
                <a:cubicBezTo>
                  <a:pt x="56" y="236"/>
                  <a:pt x="49" y="230"/>
                  <a:pt x="41" y="223"/>
                </a:cubicBezTo>
                <a:cubicBezTo>
                  <a:pt x="33" y="215"/>
                  <a:pt x="26" y="208"/>
                  <a:pt x="20" y="200"/>
                </a:cubicBezTo>
                <a:cubicBezTo>
                  <a:pt x="15" y="193"/>
                  <a:pt x="10" y="184"/>
                  <a:pt x="6" y="174"/>
                </a:cubicBezTo>
                <a:cubicBezTo>
                  <a:pt x="2" y="165"/>
                  <a:pt x="0" y="155"/>
                  <a:pt x="0" y="1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3" y="3"/>
                </a:cubicBezTo>
                <a:cubicBezTo>
                  <a:pt x="6" y="1"/>
                  <a:pt x="8" y="0"/>
                  <a:pt x="11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5" y="0"/>
                  <a:pt x="217" y="1"/>
                  <a:pt x="219" y="3"/>
                </a:cubicBezTo>
                <a:cubicBezTo>
                  <a:pt x="222" y="6"/>
                  <a:pt x="223" y="8"/>
                  <a:pt x="223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7" name="Freeform 65"/>
          <p:cNvSpPr>
            <a:spLocks noEditPoints="1"/>
          </p:cNvSpPr>
          <p:nvPr/>
        </p:nvSpPr>
        <p:spPr bwMode="auto">
          <a:xfrm>
            <a:off x="3284538" y="1125400"/>
            <a:ext cx="377825" cy="336550"/>
          </a:xfrm>
          <a:custGeom>
            <a:avLst/>
            <a:gdLst>
              <a:gd name="T0" fmla="*/ 327 w 349"/>
              <a:gd name="T1" fmla="*/ 270 h 311"/>
              <a:gd name="T2" fmla="*/ 319 w 349"/>
              <a:gd name="T3" fmla="*/ 294 h 311"/>
              <a:gd name="T4" fmla="*/ 289 w 349"/>
              <a:gd name="T5" fmla="*/ 308 h 311"/>
              <a:gd name="T6" fmla="*/ 253 w 349"/>
              <a:gd name="T7" fmla="*/ 311 h 311"/>
              <a:gd name="T8" fmla="*/ 216 w 349"/>
              <a:gd name="T9" fmla="*/ 308 h 311"/>
              <a:gd name="T10" fmla="*/ 186 w 349"/>
              <a:gd name="T11" fmla="*/ 294 h 311"/>
              <a:gd name="T12" fmla="*/ 156 w 349"/>
              <a:gd name="T13" fmla="*/ 308 h 311"/>
              <a:gd name="T14" fmla="*/ 119 w 349"/>
              <a:gd name="T15" fmla="*/ 311 h 311"/>
              <a:gd name="T16" fmla="*/ 82 w 349"/>
              <a:gd name="T17" fmla="*/ 308 h 311"/>
              <a:gd name="T18" fmla="*/ 52 w 349"/>
              <a:gd name="T19" fmla="*/ 294 h 311"/>
              <a:gd name="T20" fmla="*/ 22 w 349"/>
              <a:gd name="T21" fmla="*/ 308 h 311"/>
              <a:gd name="T22" fmla="*/ 30 w 349"/>
              <a:gd name="T23" fmla="*/ 285 h 311"/>
              <a:gd name="T24" fmla="*/ 60 w 349"/>
              <a:gd name="T25" fmla="*/ 270 h 311"/>
              <a:gd name="T26" fmla="*/ 97 w 349"/>
              <a:gd name="T27" fmla="*/ 267 h 311"/>
              <a:gd name="T28" fmla="*/ 133 w 349"/>
              <a:gd name="T29" fmla="*/ 270 h 311"/>
              <a:gd name="T30" fmla="*/ 163 w 349"/>
              <a:gd name="T31" fmla="*/ 285 h 311"/>
              <a:gd name="T32" fmla="*/ 194 w 349"/>
              <a:gd name="T33" fmla="*/ 270 h 311"/>
              <a:gd name="T34" fmla="*/ 230 w 349"/>
              <a:gd name="T35" fmla="*/ 267 h 311"/>
              <a:gd name="T36" fmla="*/ 267 w 349"/>
              <a:gd name="T37" fmla="*/ 270 h 311"/>
              <a:gd name="T38" fmla="*/ 297 w 349"/>
              <a:gd name="T39" fmla="*/ 285 h 311"/>
              <a:gd name="T40" fmla="*/ 30 w 349"/>
              <a:gd name="T41" fmla="*/ 267 h 311"/>
              <a:gd name="T42" fmla="*/ 16 w 349"/>
              <a:gd name="T43" fmla="*/ 226 h 311"/>
              <a:gd name="T44" fmla="*/ 52 w 349"/>
              <a:gd name="T45" fmla="*/ 222 h 311"/>
              <a:gd name="T46" fmla="*/ 86 w 349"/>
              <a:gd name="T47" fmla="*/ 229 h 311"/>
              <a:gd name="T48" fmla="*/ 48 w 349"/>
              <a:gd name="T49" fmla="*/ 113 h 311"/>
              <a:gd name="T50" fmla="*/ 86 w 349"/>
              <a:gd name="T51" fmla="*/ 44 h 311"/>
              <a:gd name="T52" fmla="*/ 152 w 349"/>
              <a:gd name="T53" fmla="*/ 22 h 311"/>
              <a:gd name="T54" fmla="*/ 197 w 349"/>
              <a:gd name="T55" fmla="*/ 22 h 311"/>
              <a:gd name="T56" fmla="*/ 264 w 349"/>
              <a:gd name="T57" fmla="*/ 44 h 311"/>
              <a:gd name="T58" fmla="*/ 301 w 349"/>
              <a:gd name="T59" fmla="*/ 113 h 311"/>
              <a:gd name="T60" fmla="*/ 264 w 349"/>
              <a:gd name="T61" fmla="*/ 229 h 311"/>
              <a:gd name="T62" fmla="*/ 283 w 349"/>
              <a:gd name="T63" fmla="*/ 226 h 311"/>
              <a:gd name="T64" fmla="*/ 319 w 349"/>
              <a:gd name="T65" fmla="*/ 222 h 311"/>
              <a:gd name="T66" fmla="*/ 334 w 349"/>
              <a:gd name="T67" fmla="*/ 264 h 311"/>
              <a:gd name="T68" fmla="*/ 297 w 349"/>
              <a:gd name="T69" fmla="*/ 267 h 311"/>
              <a:gd name="T70" fmla="*/ 260 w 349"/>
              <a:gd name="T71" fmla="*/ 264 h 311"/>
              <a:gd name="T72" fmla="*/ 230 w 349"/>
              <a:gd name="T73" fmla="*/ 249 h 311"/>
              <a:gd name="T74" fmla="*/ 200 w 349"/>
              <a:gd name="T75" fmla="*/ 264 h 311"/>
              <a:gd name="T76" fmla="*/ 163 w 349"/>
              <a:gd name="T77" fmla="*/ 267 h 311"/>
              <a:gd name="T78" fmla="*/ 127 w 349"/>
              <a:gd name="T79" fmla="*/ 264 h 311"/>
              <a:gd name="T80" fmla="*/ 97 w 349"/>
              <a:gd name="T81" fmla="*/ 249 h 311"/>
              <a:gd name="T82" fmla="*/ 67 w 349"/>
              <a:gd name="T83" fmla="*/ 264 h 311"/>
              <a:gd name="T84" fmla="*/ 108 w 349"/>
              <a:gd name="T85" fmla="*/ 67 h 311"/>
              <a:gd name="T86" fmla="*/ 241 w 349"/>
              <a:gd name="T87" fmla="*/ 89 h 311"/>
              <a:gd name="T88" fmla="*/ 219 w 349"/>
              <a:gd name="T89" fmla="*/ 44 h 311"/>
              <a:gd name="T90" fmla="*/ 108 w 349"/>
              <a:gd name="T91" fmla="*/ 67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9" h="311">
                <a:moveTo>
                  <a:pt x="311" y="270"/>
                </a:moveTo>
                <a:cubicBezTo>
                  <a:pt x="314" y="268"/>
                  <a:pt x="316" y="267"/>
                  <a:pt x="319" y="267"/>
                </a:cubicBezTo>
                <a:cubicBezTo>
                  <a:pt x="322" y="267"/>
                  <a:pt x="325" y="268"/>
                  <a:pt x="327" y="270"/>
                </a:cubicBezTo>
                <a:cubicBezTo>
                  <a:pt x="349" y="292"/>
                  <a:pt x="349" y="292"/>
                  <a:pt x="349" y="292"/>
                </a:cubicBezTo>
                <a:cubicBezTo>
                  <a:pt x="334" y="308"/>
                  <a:pt x="334" y="308"/>
                  <a:pt x="334" y="308"/>
                </a:cubicBezTo>
                <a:cubicBezTo>
                  <a:pt x="319" y="294"/>
                  <a:pt x="319" y="294"/>
                  <a:pt x="319" y="294"/>
                </a:cubicBezTo>
                <a:cubicBezTo>
                  <a:pt x="305" y="308"/>
                  <a:pt x="305" y="308"/>
                  <a:pt x="305" y="308"/>
                </a:cubicBezTo>
                <a:cubicBezTo>
                  <a:pt x="303" y="310"/>
                  <a:pt x="300" y="311"/>
                  <a:pt x="297" y="311"/>
                </a:cubicBezTo>
                <a:cubicBezTo>
                  <a:pt x="294" y="311"/>
                  <a:pt x="291" y="310"/>
                  <a:pt x="289" y="308"/>
                </a:cubicBezTo>
                <a:cubicBezTo>
                  <a:pt x="275" y="294"/>
                  <a:pt x="275" y="294"/>
                  <a:pt x="275" y="294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10"/>
                  <a:pt x="256" y="311"/>
                  <a:pt x="253" y="311"/>
                </a:cubicBezTo>
                <a:cubicBezTo>
                  <a:pt x="249" y="311"/>
                  <a:pt x="247" y="310"/>
                  <a:pt x="245" y="308"/>
                </a:cubicBezTo>
                <a:cubicBezTo>
                  <a:pt x="230" y="294"/>
                  <a:pt x="230" y="294"/>
                  <a:pt x="230" y="294"/>
                </a:cubicBezTo>
                <a:cubicBezTo>
                  <a:pt x="216" y="308"/>
                  <a:pt x="216" y="308"/>
                  <a:pt x="216" y="308"/>
                </a:cubicBezTo>
                <a:cubicBezTo>
                  <a:pt x="214" y="310"/>
                  <a:pt x="211" y="311"/>
                  <a:pt x="208" y="311"/>
                </a:cubicBezTo>
                <a:cubicBezTo>
                  <a:pt x="205" y="311"/>
                  <a:pt x="202" y="310"/>
                  <a:pt x="200" y="308"/>
                </a:cubicBezTo>
                <a:cubicBezTo>
                  <a:pt x="186" y="294"/>
                  <a:pt x="186" y="294"/>
                  <a:pt x="186" y="294"/>
                </a:cubicBezTo>
                <a:cubicBezTo>
                  <a:pt x="171" y="308"/>
                  <a:pt x="171" y="308"/>
                  <a:pt x="171" y="308"/>
                </a:cubicBezTo>
                <a:cubicBezTo>
                  <a:pt x="169" y="310"/>
                  <a:pt x="167" y="311"/>
                  <a:pt x="163" y="311"/>
                </a:cubicBezTo>
                <a:cubicBezTo>
                  <a:pt x="160" y="311"/>
                  <a:pt x="158" y="310"/>
                  <a:pt x="156" y="308"/>
                </a:cubicBezTo>
                <a:cubicBezTo>
                  <a:pt x="141" y="294"/>
                  <a:pt x="141" y="294"/>
                  <a:pt x="141" y="294"/>
                </a:cubicBezTo>
                <a:cubicBezTo>
                  <a:pt x="127" y="308"/>
                  <a:pt x="127" y="308"/>
                  <a:pt x="127" y="308"/>
                </a:cubicBezTo>
                <a:cubicBezTo>
                  <a:pt x="125" y="310"/>
                  <a:pt x="122" y="311"/>
                  <a:pt x="119" y="311"/>
                </a:cubicBezTo>
                <a:cubicBezTo>
                  <a:pt x="116" y="311"/>
                  <a:pt x="113" y="310"/>
                  <a:pt x="111" y="308"/>
                </a:cubicBezTo>
                <a:cubicBezTo>
                  <a:pt x="97" y="294"/>
                  <a:pt x="97" y="294"/>
                  <a:pt x="97" y="294"/>
                </a:cubicBezTo>
                <a:cubicBezTo>
                  <a:pt x="82" y="308"/>
                  <a:pt x="82" y="308"/>
                  <a:pt x="82" y="308"/>
                </a:cubicBezTo>
                <a:cubicBezTo>
                  <a:pt x="80" y="310"/>
                  <a:pt x="77" y="311"/>
                  <a:pt x="74" y="311"/>
                </a:cubicBezTo>
                <a:cubicBezTo>
                  <a:pt x="71" y="311"/>
                  <a:pt x="69" y="310"/>
                  <a:pt x="67" y="308"/>
                </a:cubicBezTo>
                <a:cubicBezTo>
                  <a:pt x="52" y="294"/>
                  <a:pt x="52" y="294"/>
                  <a:pt x="52" y="294"/>
                </a:cubicBezTo>
                <a:cubicBezTo>
                  <a:pt x="38" y="308"/>
                  <a:pt x="38" y="308"/>
                  <a:pt x="38" y="308"/>
                </a:cubicBezTo>
                <a:cubicBezTo>
                  <a:pt x="36" y="310"/>
                  <a:pt x="33" y="311"/>
                  <a:pt x="30" y="311"/>
                </a:cubicBezTo>
                <a:cubicBezTo>
                  <a:pt x="27" y="311"/>
                  <a:pt x="24" y="310"/>
                  <a:pt x="22" y="308"/>
                </a:cubicBezTo>
                <a:cubicBezTo>
                  <a:pt x="0" y="286"/>
                  <a:pt x="0" y="286"/>
                  <a:pt x="0" y="286"/>
                </a:cubicBezTo>
                <a:cubicBezTo>
                  <a:pt x="16" y="270"/>
                  <a:pt x="16" y="270"/>
                  <a:pt x="16" y="270"/>
                </a:cubicBezTo>
                <a:cubicBezTo>
                  <a:pt x="30" y="285"/>
                  <a:pt x="30" y="285"/>
                  <a:pt x="30" y="285"/>
                </a:cubicBezTo>
                <a:cubicBezTo>
                  <a:pt x="44" y="270"/>
                  <a:pt x="44" y="270"/>
                  <a:pt x="44" y="270"/>
                </a:cubicBezTo>
                <a:cubicBezTo>
                  <a:pt x="47" y="268"/>
                  <a:pt x="49" y="267"/>
                  <a:pt x="52" y="267"/>
                </a:cubicBezTo>
                <a:cubicBezTo>
                  <a:pt x="55" y="267"/>
                  <a:pt x="58" y="268"/>
                  <a:pt x="60" y="270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89" y="270"/>
                  <a:pt x="89" y="270"/>
                  <a:pt x="89" y="270"/>
                </a:cubicBezTo>
                <a:cubicBezTo>
                  <a:pt x="91" y="268"/>
                  <a:pt x="94" y="267"/>
                  <a:pt x="97" y="267"/>
                </a:cubicBezTo>
                <a:cubicBezTo>
                  <a:pt x="100" y="267"/>
                  <a:pt x="102" y="268"/>
                  <a:pt x="105" y="270"/>
                </a:cubicBezTo>
                <a:cubicBezTo>
                  <a:pt x="119" y="285"/>
                  <a:pt x="119" y="285"/>
                  <a:pt x="119" y="285"/>
                </a:cubicBezTo>
                <a:cubicBezTo>
                  <a:pt x="133" y="270"/>
                  <a:pt x="133" y="270"/>
                  <a:pt x="133" y="270"/>
                </a:cubicBezTo>
                <a:cubicBezTo>
                  <a:pt x="136" y="268"/>
                  <a:pt x="138" y="267"/>
                  <a:pt x="141" y="267"/>
                </a:cubicBezTo>
                <a:cubicBezTo>
                  <a:pt x="144" y="267"/>
                  <a:pt x="147" y="268"/>
                  <a:pt x="149" y="270"/>
                </a:cubicBezTo>
                <a:cubicBezTo>
                  <a:pt x="163" y="285"/>
                  <a:pt x="163" y="285"/>
                  <a:pt x="163" y="285"/>
                </a:cubicBezTo>
                <a:cubicBezTo>
                  <a:pt x="178" y="270"/>
                  <a:pt x="178" y="270"/>
                  <a:pt x="178" y="270"/>
                </a:cubicBezTo>
                <a:cubicBezTo>
                  <a:pt x="180" y="268"/>
                  <a:pt x="183" y="267"/>
                  <a:pt x="186" y="267"/>
                </a:cubicBezTo>
                <a:cubicBezTo>
                  <a:pt x="189" y="267"/>
                  <a:pt x="191" y="268"/>
                  <a:pt x="194" y="270"/>
                </a:cubicBezTo>
                <a:cubicBezTo>
                  <a:pt x="208" y="285"/>
                  <a:pt x="208" y="285"/>
                  <a:pt x="208" y="285"/>
                </a:cubicBezTo>
                <a:cubicBezTo>
                  <a:pt x="222" y="270"/>
                  <a:pt x="222" y="270"/>
                  <a:pt x="222" y="270"/>
                </a:cubicBezTo>
                <a:cubicBezTo>
                  <a:pt x="225" y="268"/>
                  <a:pt x="227" y="267"/>
                  <a:pt x="230" y="267"/>
                </a:cubicBezTo>
                <a:cubicBezTo>
                  <a:pt x="233" y="267"/>
                  <a:pt x="236" y="268"/>
                  <a:pt x="238" y="270"/>
                </a:cubicBezTo>
                <a:cubicBezTo>
                  <a:pt x="253" y="285"/>
                  <a:pt x="253" y="285"/>
                  <a:pt x="253" y="285"/>
                </a:cubicBezTo>
                <a:cubicBezTo>
                  <a:pt x="267" y="270"/>
                  <a:pt x="267" y="270"/>
                  <a:pt x="267" y="270"/>
                </a:cubicBezTo>
                <a:cubicBezTo>
                  <a:pt x="269" y="268"/>
                  <a:pt x="272" y="267"/>
                  <a:pt x="275" y="267"/>
                </a:cubicBezTo>
                <a:cubicBezTo>
                  <a:pt x="278" y="267"/>
                  <a:pt x="280" y="268"/>
                  <a:pt x="283" y="270"/>
                </a:cubicBezTo>
                <a:cubicBezTo>
                  <a:pt x="297" y="285"/>
                  <a:pt x="297" y="285"/>
                  <a:pt x="297" y="285"/>
                </a:cubicBezTo>
                <a:lnTo>
                  <a:pt x="311" y="270"/>
                </a:lnTo>
                <a:close/>
                <a:moveTo>
                  <a:pt x="38" y="264"/>
                </a:moveTo>
                <a:cubicBezTo>
                  <a:pt x="36" y="266"/>
                  <a:pt x="33" y="267"/>
                  <a:pt x="30" y="267"/>
                </a:cubicBezTo>
                <a:cubicBezTo>
                  <a:pt x="27" y="267"/>
                  <a:pt x="24" y="266"/>
                  <a:pt x="22" y="264"/>
                </a:cubicBezTo>
                <a:cubicBezTo>
                  <a:pt x="0" y="241"/>
                  <a:pt x="0" y="241"/>
                  <a:pt x="0" y="241"/>
                </a:cubicBezTo>
                <a:cubicBezTo>
                  <a:pt x="16" y="226"/>
                  <a:pt x="16" y="226"/>
                  <a:pt x="16" y="226"/>
                </a:cubicBezTo>
                <a:cubicBezTo>
                  <a:pt x="30" y="240"/>
                  <a:pt x="30" y="240"/>
                  <a:pt x="30" y="240"/>
                </a:cubicBezTo>
                <a:cubicBezTo>
                  <a:pt x="44" y="226"/>
                  <a:pt x="44" y="226"/>
                  <a:pt x="44" y="226"/>
                </a:cubicBezTo>
                <a:cubicBezTo>
                  <a:pt x="47" y="224"/>
                  <a:pt x="49" y="222"/>
                  <a:pt x="52" y="222"/>
                </a:cubicBezTo>
                <a:cubicBezTo>
                  <a:pt x="55" y="222"/>
                  <a:pt x="58" y="224"/>
                  <a:pt x="60" y="226"/>
                </a:cubicBezTo>
                <a:cubicBezTo>
                  <a:pt x="74" y="240"/>
                  <a:pt x="74" y="240"/>
                  <a:pt x="74" y="240"/>
                </a:cubicBezTo>
                <a:cubicBezTo>
                  <a:pt x="86" y="229"/>
                  <a:pt x="86" y="229"/>
                  <a:pt x="86" y="229"/>
                </a:cubicBezTo>
                <a:cubicBezTo>
                  <a:pt x="86" y="178"/>
                  <a:pt x="86" y="178"/>
                  <a:pt x="86" y="178"/>
                </a:cubicBezTo>
                <a:cubicBezTo>
                  <a:pt x="49" y="123"/>
                  <a:pt x="49" y="123"/>
                  <a:pt x="49" y="123"/>
                </a:cubicBezTo>
                <a:cubicBezTo>
                  <a:pt x="47" y="120"/>
                  <a:pt x="47" y="117"/>
                  <a:pt x="48" y="113"/>
                </a:cubicBezTo>
                <a:cubicBezTo>
                  <a:pt x="49" y="110"/>
                  <a:pt x="51" y="108"/>
                  <a:pt x="55" y="106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44"/>
                  <a:pt x="86" y="44"/>
                  <a:pt x="86" y="44"/>
                </a:cubicBezTo>
                <a:cubicBezTo>
                  <a:pt x="108" y="44"/>
                  <a:pt x="108" y="44"/>
                  <a:pt x="108" y="44"/>
                </a:cubicBezTo>
                <a:cubicBezTo>
                  <a:pt x="108" y="22"/>
                  <a:pt x="108" y="22"/>
                  <a:pt x="108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0"/>
                  <a:pt x="152" y="0"/>
                  <a:pt x="152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197" y="22"/>
                  <a:pt x="197" y="22"/>
                  <a:pt x="197" y="22"/>
                </a:cubicBezTo>
                <a:cubicBezTo>
                  <a:pt x="241" y="22"/>
                  <a:pt x="241" y="22"/>
                  <a:pt x="241" y="22"/>
                </a:cubicBezTo>
                <a:cubicBezTo>
                  <a:pt x="241" y="44"/>
                  <a:pt x="241" y="44"/>
                  <a:pt x="241" y="44"/>
                </a:cubicBezTo>
                <a:cubicBezTo>
                  <a:pt x="264" y="44"/>
                  <a:pt x="264" y="44"/>
                  <a:pt x="264" y="44"/>
                </a:cubicBezTo>
                <a:cubicBezTo>
                  <a:pt x="264" y="96"/>
                  <a:pt x="264" y="96"/>
                  <a:pt x="264" y="96"/>
                </a:cubicBezTo>
                <a:cubicBezTo>
                  <a:pt x="294" y="106"/>
                  <a:pt x="294" y="106"/>
                  <a:pt x="294" y="106"/>
                </a:cubicBezTo>
                <a:cubicBezTo>
                  <a:pt x="298" y="108"/>
                  <a:pt x="300" y="110"/>
                  <a:pt x="301" y="113"/>
                </a:cubicBezTo>
                <a:cubicBezTo>
                  <a:pt x="303" y="117"/>
                  <a:pt x="302" y="120"/>
                  <a:pt x="300" y="123"/>
                </a:cubicBezTo>
                <a:cubicBezTo>
                  <a:pt x="264" y="178"/>
                  <a:pt x="264" y="178"/>
                  <a:pt x="264" y="178"/>
                </a:cubicBezTo>
                <a:cubicBezTo>
                  <a:pt x="264" y="229"/>
                  <a:pt x="264" y="229"/>
                  <a:pt x="264" y="229"/>
                </a:cubicBezTo>
                <a:cubicBezTo>
                  <a:pt x="267" y="226"/>
                  <a:pt x="267" y="226"/>
                  <a:pt x="267" y="226"/>
                </a:cubicBezTo>
                <a:cubicBezTo>
                  <a:pt x="269" y="224"/>
                  <a:pt x="272" y="222"/>
                  <a:pt x="275" y="222"/>
                </a:cubicBezTo>
                <a:cubicBezTo>
                  <a:pt x="278" y="222"/>
                  <a:pt x="280" y="224"/>
                  <a:pt x="283" y="226"/>
                </a:cubicBezTo>
                <a:cubicBezTo>
                  <a:pt x="297" y="240"/>
                  <a:pt x="297" y="240"/>
                  <a:pt x="297" y="240"/>
                </a:cubicBezTo>
                <a:cubicBezTo>
                  <a:pt x="311" y="226"/>
                  <a:pt x="311" y="226"/>
                  <a:pt x="311" y="226"/>
                </a:cubicBezTo>
                <a:cubicBezTo>
                  <a:pt x="314" y="224"/>
                  <a:pt x="316" y="222"/>
                  <a:pt x="319" y="222"/>
                </a:cubicBezTo>
                <a:cubicBezTo>
                  <a:pt x="322" y="222"/>
                  <a:pt x="325" y="224"/>
                  <a:pt x="327" y="226"/>
                </a:cubicBezTo>
                <a:cubicBezTo>
                  <a:pt x="349" y="248"/>
                  <a:pt x="349" y="248"/>
                  <a:pt x="349" y="248"/>
                </a:cubicBezTo>
                <a:cubicBezTo>
                  <a:pt x="334" y="264"/>
                  <a:pt x="334" y="264"/>
                  <a:pt x="334" y="264"/>
                </a:cubicBezTo>
                <a:cubicBezTo>
                  <a:pt x="319" y="249"/>
                  <a:pt x="319" y="249"/>
                  <a:pt x="319" y="249"/>
                </a:cubicBezTo>
                <a:cubicBezTo>
                  <a:pt x="305" y="264"/>
                  <a:pt x="305" y="264"/>
                  <a:pt x="305" y="264"/>
                </a:cubicBezTo>
                <a:cubicBezTo>
                  <a:pt x="303" y="266"/>
                  <a:pt x="300" y="267"/>
                  <a:pt x="297" y="267"/>
                </a:cubicBezTo>
                <a:cubicBezTo>
                  <a:pt x="294" y="267"/>
                  <a:pt x="291" y="266"/>
                  <a:pt x="289" y="264"/>
                </a:cubicBezTo>
                <a:cubicBezTo>
                  <a:pt x="275" y="249"/>
                  <a:pt x="275" y="249"/>
                  <a:pt x="275" y="249"/>
                </a:cubicBezTo>
                <a:cubicBezTo>
                  <a:pt x="260" y="264"/>
                  <a:pt x="260" y="264"/>
                  <a:pt x="260" y="264"/>
                </a:cubicBezTo>
                <a:cubicBezTo>
                  <a:pt x="258" y="266"/>
                  <a:pt x="256" y="267"/>
                  <a:pt x="253" y="267"/>
                </a:cubicBezTo>
                <a:cubicBezTo>
                  <a:pt x="249" y="267"/>
                  <a:pt x="247" y="266"/>
                  <a:pt x="245" y="264"/>
                </a:cubicBezTo>
                <a:cubicBezTo>
                  <a:pt x="230" y="249"/>
                  <a:pt x="230" y="249"/>
                  <a:pt x="230" y="249"/>
                </a:cubicBezTo>
                <a:cubicBezTo>
                  <a:pt x="216" y="264"/>
                  <a:pt x="216" y="264"/>
                  <a:pt x="216" y="264"/>
                </a:cubicBezTo>
                <a:cubicBezTo>
                  <a:pt x="214" y="266"/>
                  <a:pt x="211" y="267"/>
                  <a:pt x="208" y="267"/>
                </a:cubicBezTo>
                <a:cubicBezTo>
                  <a:pt x="205" y="267"/>
                  <a:pt x="202" y="266"/>
                  <a:pt x="200" y="264"/>
                </a:cubicBezTo>
                <a:cubicBezTo>
                  <a:pt x="186" y="249"/>
                  <a:pt x="186" y="249"/>
                  <a:pt x="186" y="249"/>
                </a:cubicBezTo>
                <a:cubicBezTo>
                  <a:pt x="171" y="264"/>
                  <a:pt x="171" y="264"/>
                  <a:pt x="171" y="264"/>
                </a:cubicBezTo>
                <a:cubicBezTo>
                  <a:pt x="169" y="266"/>
                  <a:pt x="167" y="267"/>
                  <a:pt x="163" y="267"/>
                </a:cubicBezTo>
                <a:cubicBezTo>
                  <a:pt x="160" y="267"/>
                  <a:pt x="158" y="266"/>
                  <a:pt x="156" y="264"/>
                </a:cubicBezTo>
                <a:cubicBezTo>
                  <a:pt x="141" y="249"/>
                  <a:pt x="141" y="249"/>
                  <a:pt x="141" y="249"/>
                </a:cubicBezTo>
                <a:cubicBezTo>
                  <a:pt x="127" y="264"/>
                  <a:pt x="127" y="264"/>
                  <a:pt x="127" y="264"/>
                </a:cubicBezTo>
                <a:cubicBezTo>
                  <a:pt x="125" y="266"/>
                  <a:pt x="122" y="267"/>
                  <a:pt x="119" y="267"/>
                </a:cubicBezTo>
                <a:cubicBezTo>
                  <a:pt x="116" y="267"/>
                  <a:pt x="113" y="266"/>
                  <a:pt x="111" y="264"/>
                </a:cubicBezTo>
                <a:cubicBezTo>
                  <a:pt x="97" y="249"/>
                  <a:pt x="97" y="249"/>
                  <a:pt x="97" y="249"/>
                </a:cubicBezTo>
                <a:cubicBezTo>
                  <a:pt x="82" y="264"/>
                  <a:pt x="82" y="264"/>
                  <a:pt x="82" y="264"/>
                </a:cubicBezTo>
                <a:cubicBezTo>
                  <a:pt x="80" y="266"/>
                  <a:pt x="77" y="267"/>
                  <a:pt x="74" y="267"/>
                </a:cubicBezTo>
                <a:cubicBezTo>
                  <a:pt x="71" y="267"/>
                  <a:pt x="69" y="266"/>
                  <a:pt x="67" y="264"/>
                </a:cubicBezTo>
                <a:cubicBezTo>
                  <a:pt x="52" y="249"/>
                  <a:pt x="52" y="249"/>
                  <a:pt x="52" y="249"/>
                </a:cubicBezTo>
                <a:lnTo>
                  <a:pt x="38" y="264"/>
                </a:lnTo>
                <a:close/>
                <a:moveTo>
                  <a:pt x="108" y="67"/>
                </a:moveTo>
                <a:cubicBezTo>
                  <a:pt x="108" y="89"/>
                  <a:pt x="108" y="89"/>
                  <a:pt x="108" y="89"/>
                </a:cubicBezTo>
                <a:cubicBezTo>
                  <a:pt x="175" y="67"/>
                  <a:pt x="175" y="67"/>
                  <a:pt x="175" y="67"/>
                </a:cubicBezTo>
                <a:cubicBezTo>
                  <a:pt x="241" y="89"/>
                  <a:pt x="241" y="89"/>
                  <a:pt x="241" y="89"/>
                </a:cubicBezTo>
                <a:cubicBezTo>
                  <a:pt x="241" y="67"/>
                  <a:pt x="241" y="67"/>
                  <a:pt x="241" y="67"/>
                </a:cubicBezTo>
                <a:cubicBezTo>
                  <a:pt x="219" y="67"/>
                  <a:pt x="219" y="67"/>
                  <a:pt x="219" y="67"/>
                </a:cubicBezTo>
                <a:cubicBezTo>
                  <a:pt x="219" y="44"/>
                  <a:pt x="219" y="44"/>
                  <a:pt x="219" y="44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30" y="67"/>
                  <a:pt x="130" y="67"/>
                  <a:pt x="130" y="67"/>
                </a:cubicBezTo>
                <a:lnTo>
                  <a:pt x="108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8" name="Freeform 66"/>
          <p:cNvSpPr>
            <a:spLocks noEditPoints="1"/>
          </p:cNvSpPr>
          <p:nvPr/>
        </p:nvSpPr>
        <p:spPr bwMode="auto">
          <a:xfrm>
            <a:off x="3759201" y="1130163"/>
            <a:ext cx="287338" cy="325438"/>
          </a:xfrm>
          <a:custGeom>
            <a:avLst/>
            <a:gdLst>
              <a:gd name="T0" fmla="*/ 132 w 267"/>
              <a:gd name="T1" fmla="*/ 301 h 301"/>
              <a:gd name="T2" fmla="*/ 249 w 267"/>
              <a:gd name="T3" fmla="*/ 70 h 301"/>
              <a:gd name="T4" fmla="*/ 249 w 267"/>
              <a:gd name="T5" fmla="*/ 231 h 301"/>
              <a:gd name="T6" fmla="*/ 17 w 267"/>
              <a:gd name="T7" fmla="*/ 53 h 301"/>
              <a:gd name="T8" fmla="*/ 25 w 267"/>
              <a:gd name="T9" fmla="*/ 124 h 301"/>
              <a:gd name="T10" fmla="*/ 31 w 267"/>
              <a:gd name="T11" fmla="*/ 150 h 301"/>
              <a:gd name="T12" fmla="*/ 31 w 267"/>
              <a:gd name="T13" fmla="*/ 156 h 301"/>
              <a:gd name="T14" fmla="*/ 31 w 267"/>
              <a:gd name="T15" fmla="*/ 156 h 301"/>
              <a:gd name="T16" fmla="*/ 25 w 267"/>
              <a:gd name="T17" fmla="*/ 182 h 301"/>
              <a:gd name="T18" fmla="*/ 25 w 267"/>
              <a:gd name="T19" fmla="*/ 227 h 301"/>
              <a:gd name="T20" fmla="*/ 38 w 267"/>
              <a:gd name="T21" fmla="*/ 226 h 301"/>
              <a:gd name="T22" fmla="*/ 59 w 267"/>
              <a:gd name="T23" fmla="*/ 243 h 301"/>
              <a:gd name="T24" fmla="*/ 59 w 267"/>
              <a:gd name="T25" fmla="*/ 243 h 301"/>
              <a:gd name="T26" fmla="*/ 101 w 267"/>
              <a:gd name="T27" fmla="*/ 261 h 301"/>
              <a:gd name="T28" fmla="*/ 127 w 267"/>
              <a:gd name="T29" fmla="*/ 266 h 301"/>
              <a:gd name="T30" fmla="*/ 156 w 267"/>
              <a:gd name="T31" fmla="*/ 258 h 301"/>
              <a:gd name="T32" fmla="*/ 162 w 267"/>
              <a:gd name="T33" fmla="*/ 255 h 301"/>
              <a:gd name="T34" fmla="*/ 162 w 267"/>
              <a:gd name="T35" fmla="*/ 255 h 301"/>
              <a:gd name="T36" fmla="*/ 188 w 267"/>
              <a:gd name="T37" fmla="*/ 251 h 301"/>
              <a:gd name="T38" fmla="*/ 230 w 267"/>
              <a:gd name="T39" fmla="*/ 232 h 301"/>
              <a:gd name="T40" fmla="*/ 45 w 267"/>
              <a:gd name="T41" fmla="*/ 32 h 301"/>
              <a:gd name="T42" fmla="*/ 73 w 267"/>
              <a:gd name="T43" fmla="*/ 26 h 301"/>
              <a:gd name="T44" fmla="*/ 73 w 267"/>
              <a:gd name="T45" fmla="*/ 26 h 301"/>
              <a:gd name="T46" fmla="*/ 81 w 267"/>
              <a:gd name="T47" fmla="*/ 26 h 301"/>
              <a:gd name="T48" fmla="*/ 109 w 267"/>
              <a:gd name="T49" fmla="*/ 32 h 301"/>
              <a:gd name="T50" fmla="*/ 157 w 267"/>
              <a:gd name="T51" fmla="*/ 32 h 301"/>
              <a:gd name="T52" fmla="*/ 185 w 267"/>
              <a:gd name="T53" fmla="*/ 26 h 301"/>
              <a:gd name="T54" fmla="*/ 185 w 267"/>
              <a:gd name="T55" fmla="*/ 26 h 301"/>
              <a:gd name="T56" fmla="*/ 194 w 267"/>
              <a:gd name="T57" fmla="*/ 26 h 301"/>
              <a:gd name="T58" fmla="*/ 222 w 267"/>
              <a:gd name="T59" fmla="*/ 32 h 301"/>
              <a:gd name="T60" fmla="*/ 31 w 267"/>
              <a:gd name="T61" fmla="*/ 99 h 301"/>
              <a:gd name="T62" fmla="*/ 45 w 267"/>
              <a:gd name="T63" fmla="*/ 85 h 301"/>
              <a:gd name="T64" fmla="*/ 53 w 267"/>
              <a:gd name="T65" fmla="*/ 85 h 301"/>
              <a:gd name="T66" fmla="*/ 101 w 267"/>
              <a:gd name="T67" fmla="*/ 85 h 301"/>
              <a:gd name="T68" fmla="*/ 129 w 267"/>
              <a:gd name="T69" fmla="*/ 79 h 301"/>
              <a:gd name="T70" fmla="*/ 129 w 267"/>
              <a:gd name="T71" fmla="*/ 79 h 301"/>
              <a:gd name="T72" fmla="*/ 137 w 267"/>
              <a:gd name="T73" fmla="*/ 79 h 301"/>
              <a:gd name="T74" fmla="*/ 165 w 267"/>
              <a:gd name="T75" fmla="*/ 85 h 301"/>
              <a:gd name="T76" fmla="*/ 214 w 267"/>
              <a:gd name="T77" fmla="*/ 85 h 301"/>
              <a:gd name="T78" fmla="*/ 235 w 267"/>
              <a:gd name="T79" fmla="*/ 99 h 301"/>
              <a:gd name="T80" fmla="*/ 242 w 267"/>
              <a:gd name="T81" fmla="*/ 79 h 301"/>
              <a:gd name="T82" fmla="*/ 235 w 267"/>
              <a:gd name="T83" fmla="*/ 104 h 301"/>
              <a:gd name="T84" fmla="*/ 235 w 267"/>
              <a:gd name="T85" fmla="*/ 150 h 301"/>
              <a:gd name="T86" fmla="*/ 235 w 267"/>
              <a:gd name="T87" fmla="*/ 150 h 301"/>
              <a:gd name="T88" fmla="*/ 242 w 267"/>
              <a:gd name="T89" fmla="*/ 176 h 301"/>
              <a:gd name="T90" fmla="*/ 242 w 267"/>
              <a:gd name="T91" fmla="*/ 182 h 301"/>
              <a:gd name="T92" fmla="*/ 235 w 267"/>
              <a:gd name="T93" fmla="*/ 207 h 301"/>
              <a:gd name="T94" fmla="*/ 132 w 267"/>
              <a:gd name="T95" fmla="*/ 221 h 301"/>
              <a:gd name="T96" fmla="*/ 132 w 267"/>
              <a:gd name="T97" fmla="*/ 112 h 301"/>
              <a:gd name="T98" fmla="*/ 132 w 267"/>
              <a:gd name="T99" fmla="*/ 221 h 301"/>
              <a:gd name="T100" fmla="*/ 126 w 267"/>
              <a:gd name="T101" fmla="*/ 170 h 301"/>
              <a:gd name="T102" fmla="*/ 130 w 267"/>
              <a:gd name="T103" fmla="*/ 186 h 301"/>
              <a:gd name="T104" fmla="*/ 131 w 267"/>
              <a:gd name="T105" fmla="*/ 195 h 301"/>
              <a:gd name="T106" fmla="*/ 161 w 267"/>
              <a:gd name="T107" fmla="*/ 177 h 301"/>
              <a:gd name="T108" fmla="*/ 119 w 267"/>
              <a:gd name="T109" fmla="*/ 159 h 301"/>
              <a:gd name="T110" fmla="*/ 132 w 267"/>
              <a:gd name="T111" fmla="*/ 145 h 301"/>
              <a:gd name="T112" fmla="*/ 159 w 267"/>
              <a:gd name="T113" fmla="*/ 143 h 301"/>
              <a:gd name="T114" fmla="*/ 144 w 267"/>
              <a:gd name="T115" fmla="*/ 138 h 301"/>
              <a:gd name="T116" fmla="*/ 123 w 267"/>
              <a:gd name="T117" fmla="*/ 137 h 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67" h="301">
                <a:moveTo>
                  <a:pt x="0" y="0"/>
                </a:moveTo>
                <a:cubicBezTo>
                  <a:pt x="267" y="0"/>
                  <a:pt x="267" y="0"/>
                  <a:pt x="267" y="0"/>
                </a:cubicBezTo>
                <a:cubicBezTo>
                  <a:pt x="267" y="242"/>
                  <a:pt x="267" y="242"/>
                  <a:pt x="267" y="242"/>
                </a:cubicBezTo>
                <a:cubicBezTo>
                  <a:pt x="132" y="301"/>
                  <a:pt x="132" y="301"/>
                  <a:pt x="132" y="301"/>
                </a:cubicBezTo>
                <a:cubicBezTo>
                  <a:pt x="0" y="242"/>
                  <a:pt x="0" y="242"/>
                  <a:pt x="0" y="242"/>
                </a:cubicBezTo>
                <a:lnTo>
                  <a:pt x="0" y="0"/>
                </a:lnTo>
                <a:close/>
                <a:moveTo>
                  <a:pt x="249" y="231"/>
                </a:moveTo>
                <a:cubicBezTo>
                  <a:pt x="249" y="70"/>
                  <a:pt x="249" y="70"/>
                  <a:pt x="249" y="70"/>
                </a:cubicBezTo>
                <a:cubicBezTo>
                  <a:pt x="17" y="70"/>
                  <a:pt x="17" y="70"/>
                  <a:pt x="17" y="70"/>
                </a:cubicBezTo>
                <a:cubicBezTo>
                  <a:pt x="17" y="231"/>
                  <a:pt x="17" y="231"/>
                  <a:pt x="17" y="231"/>
                </a:cubicBezTo>
                <a:cubicBezTo>
                  <a:pt x="132" y="282"/>
                  <a:pt x="132" y="282"/>
                  <a:pt x="132" y="282"/>
                </a:cubicBezTo>
                <a:lnTo>
                  <a:pt x="249" y="231"/>
                </a:lnTo>
                <a:close/>
                <a:moveTo>
                  <a:pt x="249" y="53"/>
                </a:moveTo>
                <a:cubicBezTo>
                  <a:pt x="249" y="18"/>
                  <a:pt x="249" y="18"/>
                  <a:pt x="249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53"/>
                  <a:pt x="17" y="53"/>
                  <a:pt x="17" y="53"/>
                </a:cubicBezTo>
                <a:lnTo>
                  <a:pt x="249" y="53"/>
                </a:lnTo>
                <a:close/>
                <a:moveTo>
                  <a:pt x="31" y="104"/>
                </a:moveTo>
                <a:cubicBezTo>
                  <a:pt x="31" y="124"/>
                  <a:pt x="31" y="124"/>
                  <a:pt x="31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04"/>
                  <a:pt x="25" y="104"/>
                  <a:pt x="25" y="104"/>
                </a:cubicBezTo>
                <a:lnTo>
                  <a:pt x="31" y="104"/>
                </a:lnTo>
                <a:close/>
                <a:moveTo>
                  <a:pt x="31" y="130"/>
                </a:moveTo>
                <a:cubicBezTo>
                  <a:pt x="31" y="150"/>
                  <a:pt x="31" y="150"/>
                  <a:pt x="31" y="150"/>
                </a:cubicBezTo>
                <a:cubicBezTo>
                  <a:pt x="25" y="150"/>
                  <a:pt x="25" y="150"/>
                  <a:pt x="25" y="150"/>
                </a:cubicBezTo>
                <a:cubicBezTo>
                  <a:pt x="25" y="130"/>
                  <a:pt x="25" y="130"/>
                  <a:pt x="25" y="130"/>
                </a:cubicBezTo>
                <a:lnTo>
                  <a:pt x="31" y="130"/>
                </a:lnTo>
                <a:close/>
                <a:moveTo>
                  <a:pt x="31" y="156"/>
                </a:moveTo>
                <a:cubicBezTo>
                  <a:pt x="31" y="176"/>
                  <a:pt x="31" y="176"/>
                  <a:pt x="31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156"/>
                  <a:pt x="25" y="156"/>
                  <a:pt x="25" y="156"/>
                </a:cubicBezTo>
                <a:lnTo>
                  <a:pt x="31" y="156"/>
                </a:lnTo>
                <a:close/>
                <a:moveTo>
                  <a:pt x="31" y="182"/>
                </a:moveTo>
                <a:cubicBezTo>
                  <a:pt x="31" y="202"/>
                  <a:pt x="31" y="202"/>
                  <a:pt x="31" y="202"/>
                </a:cubicBezTo>
                <a:cubicBezTo>
                  <a:pt x="25" y="202"/>
                  <a:pt x="25" y="202"/>
                  <a:pt x="25" y="202"/>
                </a:cubicBezTo>
                <a:cubicBezTo>
                  <a:pt x="25" y="182"/>
                  <a:pt x="25" y="182"/>
                  <a:pt x="25" y="182"/>
                </a:cubicBezTo>
                <a:lnTo>
                  <a:pt x="31" y="182"/>
                </a:lnTo>
                <a:close/>
                <a:moveTo>
                  <a:pt x="31" y="207"/>
                </a:moveTo>
                <a:cubicBezTo>
                  <a:pt x="31" y="227"/>
                  <a:pt x="31" y="227"/>
                  <a:pt x="31" y="227"/>
                </a:cubicBezTo>
                <a:cubicBezTo>
                  <a:pt x="25" y="227"/>
                  <a:pt x="25" y="227"/>
                  <a:pt x="25" y="227"/>
                </a:cubicBezTo>
                <a:cubicBezTo>
                  <a:pt x="25" y="207"/>
                  <a:pt x="25" y="207"/>
                  <a:pt x="25" y="207"/>
                </a:cubicBezTo>
                <a:lnTo>
                  <a:pt x="31" y="207"/>
                </a:lnTo>
                <a:close/>
                <a:moveTo>
                  <a:pt x="36" y="232"/>
                </a:moveTo>
                <a:cubicBezTo>
                  <a:pt x="38" y="226"/>
                  <a:pt x="38" y="226"/>
                  <a:pt x="38" y="226"/>
                </a:cubicBezTo>
                <a:cubicBezTo>
                  <a:pt x="56" y="234"/>
                  <a:pt x="56" y="234"/>
                  <a:pt x="56" y="234"/>
                </a:cubicBezTo>
                <a:cubicBezTo>
                  <a:pt x="54" y="240"/>
                  <a:pt x="54" y="240"/>
                  <a:pt x="54" y="240"/>
                </a:cubicBezTo>
                <a:lnTo>
                  <a:pt x="36" y="232"/>
                </a:lnTo>
                <a:close/>
                <a:moveTo>
                  <a:pt x="59" y="243"/>
                </a:moveTo>
                <a:cubicBezTo>
                  <a:pt x="62" y="237"/>
                  <a:pt x="62" y="237"/>
                  <a:pt x="62" y="237"/>
                </a:cubicBezTo>
                <a:cubicBezTo>
                  <a:pt x="80" y="245"/>
                  <a:pt x="80" y="245"/>
                  <a:pt x="80" y="245"/>
                </a:cubicBezTo>
                <a:cubicBezTo>
                  <a:pt x="78" y="251"/>
                  <a:pt x="78" y="251"/>
                  <a:pt x="78" y="251"/>
                </a:cubicBezTo>
                <a:lnTo>
                  <a:pt x="59" y="243"/>
                </a:lnTo>
                <a:close/>
                <a:moveTo>
                  <a:pt x="83" y="253"/>
                </a:moveTo>
                <a:cubicBezTo>
                  <a:pt x="85" y="247"/>
                  <a:pt x="85" y="247"/>
                  <a:pt x="85" y="247"/>
                </a:cubicBezTo>
                <a:cubicBezTo>
                  <a:pt x="104" y="255"/>
                  <a:pt x="104" y="255"/>
                  <a:pt x="104" y="255"/>
                </a:cubicBezTo>
                <a:cubicBezTo>
                  <a:pt x="101" y="261"/>
                  <a:pt x="101" y="261"/>
                  <a:pt x="101" y="261"/>
                </a:cubicBezTo>
                <a:lnTo>
                  <a:pt x="83" y="253"/>
                </a:lnTo>
                <a:close/>
                <a:moveTo>
                  <a:pt x="106" y="263"/>
                </a:moveTo>
                <a:cubicBezTo>
                  <a:pt x="109" y="258"/>
                  <a:pt x="109" y="258"/>
                  <a:pt x="109" y="258"/>
                </a:cubicBezTo>
                <a:cubicBezTo>
                  <a:pt x="127" y="266"/>
                  <a:pt x="127" y="266"/>
                  <a:pt x="127" y="266"/>
                </a:cubicBezTo>
                <a:cubicBezTo>
                  <a:pt x="124" y="271"/>
                  <a:pt x="124" y="271"/>
                  <a:pt x="124" y="271"/>
                </a:cubicBezTo>
                <a:lnTo>
                  <a:pt x="106" y="263"/>
                </a:lnTo>
                <a:close/>
                <a:moveTo>
                  <a:pt x="138" y="266"/>
                </a:moveTo>
                <a:cubicBezTo>
                  <a:pt x="156" y="258"/>
                  <a:pt x="156" y="258"/>
                  <a:pt x="156" y="258"/>
                </a:cubicBezTo>
                <a:cubicBezTo>
                  <a:pt x="159" y="263"/>
                  <a:pt x="159" y="263"/>
                  <a:pt x="159" y="263"/>
                </a:cubicBezTo>
                <a:cubicBezTo>
                  <a:pt x="141" y="271"/>
                  <a:pt x="141" y="271"/>
                  <a:pt x="141" y="271"/>
                </a:cubicBezTo>
                <a:lnTo>
                  <a:pt x="138" y="266"/>
                </a:lnTo>
                <a:close/>
                <a:moveTo>
                  <a:pt x="162" y="255"/>
                </a:moveTo>
                <a:cubicBezTo>
                  <a:pt x="180" y="247"/>
                  <a:pt x="180" y="247"/>
                  <a:pt x="180" y="247"/>
                </a:cubicBezTo>
                <a:cubicBezTo>
                  <a:pt x="183" y="253"/>
                  <a:pt x="183" y="253"/>
                  <a:pt x="183" y="253"/>
                </a:cubicBezTo>
                <a:cubicBezTo>
                  <a:pt x="164" y="261"/>
                  <a:pt x="164" y="261"/>
                  <a:pt x="164" y="261"/>
                </a:cubicBezTo>
                <a:lnTo>
                  <a:pt x="162" y="255"/>
                </a:lnTo>
                <a:close/>
                <a:moveTo>
                  <a:pt x="185" y="245"/>
                </a:moveTo>
                <a:cubicBezTo>
                  <a:pt x="204" y="237"/>
                  <a:pt x="204" y="237"/>
                  <a:pt x="204" y="237"/>
                </a:cubicBezTo>
                <a:cubicBezTo>
                  <a:pt x="206" y="243"/>
                  <a:pt x="206" y="243"/>
                  <a:pt x="206" y="243"/>
                </a:cubicBezTo>
                <a:cubicBezTo>
                  <a:pt x="188" y="251"/>
                  <a:pt x="188" y="251"/>
                  <a:pt x="188" y="251"/>
                </a:cubicBezTo>
                <a:lnTo>
                  <a:pt x="185" y="245"/>
                </a:lnTo>
                <a:close/>
                <a:moveTo>
                  <a:pt x="209" y="234"/>
                </a:moveTo>
                <a:cubicBezTo>
                  <a:pt x="227" y="226"/>
                  <a:pt x="227" y="226"/>
                  <a:pt x="227" y="226"/>
                </a:cubicBezTo>
                <a:cubicBezTo>
                  <a:pt x="230" y="232"/>
                  <a:pt x="230" y="232"/>
                  <a:pt x="230" y="232"/>
                </a:cubicBezTo>
                <a:cubicBezTo>
                  <a:pt x="211" y="240"/>
                  <a:pt x="211" y="240"/>
                  <a:pt x="211" y="240"/>
                </a:cubicBezTo>
                <a:lnTo>
                  <a:pt x="209" y="234"/>
                </a:lnTo>
                <a:close/>
                <a:moveTo>
                  <a:pt x="45" y="26"/>
                </a:moveTo>
                <a:cubicBezTo>
                  <a:pt x="45" y="32"/>
                  <a:pt x="45" y="32"/>
                  <a:pt x="45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26"/>
                  <a:pt x="25" y="26"/>
                  <a:pt x="25" y="26"/>
                </a:cubicBezTo>
                <a:lnTo>
                  <a:pt x="45" y="26"/>
                </a:lnTo>
                <a:close/>
                <a:moveTo>
                  <a:pt x="73" y="26"/>
                </a:moveTo>
                <a:cubicBezTo>
                  <a:pt x="73" y="32"/>
                  <a:pt x="73" y="32"/>
                  <a:pt x="73" y="32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26"/>
                  <a:pt x="53" y="26"/>
                  <a:pt x="53" y="26"/>
                </a:cubicBezTo>
                <a:lnTo>
                  <a:pt x="73" y="26"/>
                </a:lnTo>
                <a:close/>
                <a:moveTo>
                  <a:pt x="101" y="26"/>
                </a:moveTo>
                <a:cubicBezTo>
                  <a:pt x="101" y="32"/>
                  <a:pt x="101" y="32"/>
                  <a:pt x="101" y="32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26"/>
                  <a:pt x="81" y="26"/>
                  <a:pt x="81" y="26"/>
                </a:cubicBezTo>
                <a:lnTo>
                  <a:pt x="101" y="26"/>
                </a:lnTo>
                <a:close/>
                <a:moveTo>
                  <a:pt x="129" y="26"/>
                </a:moveTo>
                <a:cubicBezTo>
                  <a:pt x="129" y="32"/>
                  <a:pt x="129" y="32"/>
                  <a:pt x="129" y="32"/>
                </a:cubicBezTo>
                <a:cubicBezTo>
                  <a:pt x="109" y="32"/>
                  <a:pt x="109" y="32"/>
                  <a:pt x="109" y="32"/>
                </a:cubicBezTo>
                <a:cubicBezTo>
                  <a:pt x="109" y="26"/>
                  <a:pt x="109" y="26"/>
                  <a:pt x="109" y="26"/>
                </a:cubicBezTo>
                <a:lnTo>
                  <a:pt x="129" y="26"/>
                </a:lnTo>
                <a:close/>
                <a:moveTo>
                  <a:pt x="157" y="26"/>
                </a:moveTo>
                <a:cubicBezTo>
                  <a:pt x="157" y="32"/>
                  <a:pt x="157" y="32"/>
                  <a:pt x="157" y="32"/>
                </a:cubicBezTo>
                <a:cubicBezTo>
                  <a:pt x="137" y="32"/>
                  <a:pt x="137" y="32"/>
                  <a:pt x="137" y="32"/>
                </a:cubicBezTo>
                <a:cubicBezTo>
                  <a:pt x="137" y="26"/>
                  <a:pt x="137" y="26"/>
                  <a:pt x="137" y="26"/>
                </a:cubicBezTo>
                <a:lnTo>
                  <a:pt x="157" y="26"/>
                </a:lnTo>
                <a:close/>
                <a:moveTo>
                  <a:pt x="185" y="26"/>
                </a:moveTo>
                <a:cubicBezTo>
                  <a:pt x="185" y="32"/>
                  <a:pt x="185" y="32"/>
                  <a:pt x="185" y="32"/>
                </a:cubicBezTo>
                <a:cubicBezTo>
                  <a:pt x="165" y="32"/>
                  <a:pt x="165" y="32"/>
                  <a:pt x="165" y="32"/>
                </a:cubicBezTo>
                <a:cubicBezTo>
                  <a:pt x="165" y="26"/>
                  <a:pt x="165" y="26"/>
                  <a:pt x="165" y="26"/>
                </a:cubicBezTo>
                <a:lnTo>
                  <a:pt x="185" y="26"/>
                </a:lnTo>
                <a:close/>
                <a:moveTo>
                  <a:pt x="214" y="26"/>
                </a:moveTo>
                <a:cubicBezTo>
                  <a:pt x="214" y="32"/>
                  <a:pt x="214" y="32"/>
                  <a:pt x="214" y="32"/>
                </a:cubicBezTo>
                <a:cubicBezTo>
                  <a:pt x="194" y="32"/>
                  <a:pt x="194" y="32"/>
                  <a:pt x="194" y="32"/>
                </a:cubicBezTo>
                <a:cubicBezTo>
                  <a:pt x="194" y="26"/>
                  <a:pt x="194" y="26"/>
                  <a:pt x="194" y="26"/>
                </a:cubicBezTo>
                <a:lnTo>
                  <a:pt x="214" y="26"/>
                </a:lnTo>
                <a:close/>
                <a:moveTo>
                  <a:pt x="242" y="26"/>
                </a:moveTo>
                <a:cubicBezTo>
                  <a:pt x="242" y="32"/>
                  <a:pt x="242" y="32"/>
                  <a:pt x="24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26"/>
                  <a:pt x="222" y="26"/>
                  <a:pt x="222" y="26"/>
                </a:cubicBezTo>
                <a:lnTo>
                  <a:pt x="242" y="26"/>
                </a:lnTo>
                <a:close/>
                <a:moveTo>
                  <a:pt x="31" y="85"/>
                </a:moveTo>
                <a:cubicBezTo>
                  <a:pt x="31" y="99"/>
                  <a:pt x="31" y="99"/>
                  <a:pt x="31" y="99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79"/>
                  <a:pt x="25" y="79"/>
                  <a:pt x="25" y="79"/>
                </a:cubicBezTo>
                <a:cubicBezTo>
                  <a:pt x="45" y="79"/>
                  <a:pt x="45" y="79"/>
                  <a:pt x="45" y="79"/>
                </a:cubicBezTo>
                <a:cubicBezTo>
                  <a:pt x="45" y="85"/>
                  <a:pt x="45" y="85"/>
                  <a:pt x="45" y="85"/>
                </a:cubicBezTo>
                <a:lnTo>
                  <a:pt x="31" y="85"/>
                </a:lnTo>
                <a:close/>
                <a:moveTo>
                  <a:pt x="73" y="79"/>
                </a:moveTo>
                <a:cubicBezTo>
                  <a:pt x="73" y="85"/>
                  <a:pt x="73" y="85"/>
                  <a:pt x="73" y="85"/>
                </a:cubicBezTo>
                <a:cubicBezTo>
                  <a:pt x="53" y="85"/>
                  <a:pt x="53" y="85"/>
                  <a:pt x="53" y="85"/>
                </a:cubicBezTo>
                <a:cubicBezTo>
                  <a:pt x="53" y="79"/>
                  <a:pt x="53" y="79"/>
                  <a:pt x="53" y="79"/>
                </a:cubicBezTo>
                <a:lnTo>
                  <a:pt x="73" y="79"/>
                </a:lnTo>
                <a:close/>
                <a:moveTo>
                  <a:pt x="101" y="79"/>
                </a:moveTo>
                <a:cubicBezTo>
                  <a:pt x="101" y="85"/>
                  <a:pt x="101" y="85"/>
                  <a:pt x="101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1" y="79"/>
                  <a:pt x="81" y="79"/>
                  <a:pt x="81" y="79"/>
                </a:cubicBezTo>
                <a:lnTo>
                  <a:pt x="101" y="79"/>
                </a:lnTo>
                <a:close/>
                <a:moveTo>
                  <a:pt x="129" y="79"/>
                </a:moveTo>
                <a:cubicBezTo>
                  <a:pt x="129" y="85"/>
                  <a:pt x="129" y="85"/>
                  <a:pt x="129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09" y="79"/>
                  <a:pt x="109" y="79"/>
                  <a:pt x="109" y="79"/>
                </a:cubicBezTo>
                <a:lnTo>
                  <a:pt x="129" y="79"/>
                </a:lnTo>
                <a:close/>
                <a:moveTo>
                  <a:pt x="157" y="79"/>
                </a:moveTo>
                <a:cubicBezTo>
                  <a:pt x="157" y="85"/>
                  <a:pt x="157" y="85"/>
                  <a:pt x="157" y="85"/>
                </a:cubicBezTo>
                <a:cubicBezTo>
                  <a:pt x="137" y="85"/>
                  <a:pt x="137" y="85"/>
                  <a:pt x="137" y="85"/>
                </a:cubicBezTo>
                <a:cubicBezTo>
                  <a:pt x="137" y="79"/>
                  <a:pt x="137" y="79"/>
                  <a:pt x="137" y="79"/>
                </a:cubicBezTo>
                <a:lnTo>
                  <a:pt x="157" y="79"/>
                </a:lnTo>
                <a:close/>
                <a:moveTo>
                  <a:pt x="185" y="79"/>
                </a:moveTo>
                <a:cubicBezTo>
                  <a:pt x="185" y="85"/>
                  <a:pt x="185" y="85"/>
                  <a:pt x="185" y="85"/>
                </a:cubicBezTo>
                <a:cubicBezTo>
                  <a:pt x="165" y="85"/>
                  <a:pt x="165" y="85"/>
                  <a:pt x="165" y="85"/>
                </a:cubicBezTo>
                <a:cubicBezTo>
                  <a:pt x="165" y="79"/>
                  <a:pt x="165" y="79"/>
                  <a:pt x="165" y="79"/>
                </a:cubicBezTo>
                <a:lnTo>
                  <a:pt x="185" y="79"/>
                </a:lnTo>
                <a:close/>
                <a:moveTo>
                  <a:pt x="214" y="79"/>
                </a:moveTo>
                <a:cubicBezTo>
                  <a:pt x="214" y="85"/>
                  <a:pt x="214" y="85"/>
                  <a:pt x="214" y="85"/>
                </a:cubicBezTo>
                <a:cubicBezTo>
                  <a:pt x="194" y="85"/>
                  <a:pt x="194" y="85"/>
                  <a:pt x="194" y="85"/>
                </a:cubicBezTo>
                <a:cubicBezTo>
                  <a:pt x="194" y="79"/>
                  <a:pt x="194" y="79"/>
                  <a:pt x="194" y="79"/>
                </a:cubicBezTo>
                <a:lnTo>
                  <a:pt x="214" y="79"/>
                </a:lnTo>
                <a:close/>
                <a:moveTo>
                  <a:pt x="235" y="99"/>
                </a:moveTo>
                <a:cubicBezTo>
                  <a:pt x="235" y="85"/>
                  <a:pt x="235" y="85"/>
                  <a:pt x="235" y="85"/>
                </a:cubicBezTo>
                <a:cubicBezTo>
                  <a:pt x="222" y="85"/>
                  <a:pt x="222" y="85"/>
                  <a:pt x="222" y="85"/>
                </a:cubicBezTo>
                <a:cubicBezTo>
                  <a:pt x="222" y="79"/>
                  <a:pt x="222" y="79"/>
                  <a:pt x="222" y="79"/>
                </a:cubicBezTo>
                <a:cubicBezTo>
                  <a:pt x="242" y="79"/>
                  <a:pt x="242" y="79"/>
                  <a:pt x="242" y="79"/>
                </a:cubicBezTo>
                <a:cubicBezTo>
                  <a:pt x="242" y="99"/>
                  <a:pt x="242" y="99"/>
                  <a:pt x="242" y="99"/>
                </a:cubicBezTo>
                <a:lnTo>
                  <a:pt x="235" y="99"/>
                </a:lnTo>
                <a:close/>
                <a:moveTo>
                  <a:pt x="235" y="124"/>
                </a:moveTo>
                <a:cubicBezTo>
                  <a:pt x="235" y="104"/>
                  <a:pt x="235" y="104"/>
                  <a:pt x="235" y="104"/>
                </a:cubicBezTo>
                <a:cubicBezTo>
                  <a:pt x="242" y="104"/>
                  <a:pt x="242" y="104"/>
                  <a:pt x="242" y="104"/>
                </a:cubicBezTo>
                <a:cubicBezTo>
                  <a:pt x="242" y="124"/>
                  <a:pt x="242" y="124"/>
                  <a:pt x="242" y="124"/>
                </a:cubicBezTo>
                <a:lnTo>
                  <a:pt x="235" y="124"/>
                </a:lnTo>
                <a:close/>
                <a:moveTo>
                  <a:pt x="235" y="150"/>
                </a:moveTo>
                <a:cubicBezTo>
                  <a:pt x="235" y="130"/>
                  <a:pt x="235" y="130"/>
                  <a:pt x="235" y="130"/>
                </a:cubicBezTo>
                <a:cubicBezTo>
                  <a:pt x="242" y="130"/>
                  <a:pt x="242" y="130"/>
                  <a:pt x="242" y="130"/>
                </a:cubicBezTo>
                <a:cubicBezTo>
                  <a:pt x="242" y="150"/>
                  <a:pt x="242" y="150"/>
                  <a:pt x="242" y="150"/>
                </a:cubicBezTo>
                <a:lnTo>
                  <a:pt x="235" y="150"/>
                </a:lnTo>
                <a:close/>
                <a:moveTo>
                  <a:pt x="235" y="176"/>
                </a:moveTo>
                <a:cubicBezTo>
                  <a:pt x="235" y="156"/>
                  <a:pt x="235" y="156"/>
                  <a:pt x="235" y="156"/>
                </a:cubicBezTo>
                <a:cubicBezTo>
                  <a:pt x="242" y="156"/>
                  <a:pt x="242" y="156"/>
                  <a:pt x="242" y="156"/>
                </a:cubicBezTo>
                <a:cubicBezTo>
                  <a:pt x="242" y="176"/>
                  <a:pt x="242" y="176"/>
                  <a:pt x="242" y="176"/>
                </a:cubicBezTo>
                <a:lnTo>
                  <a:pt x="235" y="176"/>
                </a:lnTo>
                <a:close/>
                <a:moveTo>
                  <a:pt x="235" y="202"/>
                </a:moveTo>
                <a:cubicBezTo>
                  <a:pt x="235" y="182"/>
                  <a:pt x="235" y="182"/>
                  <a:pt x="235" y="182"/>
                </a:cubicBezTo>
                <a:cubicBezTo>
                  <a:pt x="242" y="182"/>
                  <a:pt x="242" y="182"/>
                  <a:pt x="242" y="182"/>
                </a:cubicBezTo>
                <a:cubicBezTo>
                  <a:pt x="242" y="202"/>
                  <a:pt x="242" y="202"/>
                  <a:pt x="242" y="202"/>
                </a:cubicBezTo>
                <a:lnTo>
                  <a:pt x="235" y="202"/>
                </a:lnTo>
                <a:close/>
                <a:moveTo>
                  <a:pt x="235" y="227"/>
                </a:moveTo>
                <a:cubicBezTo>
                  <a:pt x="235" y="207"/>
                  <a:pt x="235" y="207"/>
                  <a:pt x="235" y="207"/>
                </a:cubicBezTo>
                <a:cubicBezTo>
                  <a:pt x="242" y="207"/>
                  <a:pt x="242" y="207"/>
                  <a:pt x="242" y="207"/>
                </a:cubicBezTo>
                <a:cubicBezTo>
                  <a:pt x="242" y="227"/>
                  <a:pt x="242" y="227"/>
                  <a:pt x="242" y="227"/>
                </a:cubicBezTo>
                <a:lnTo>
                  <a:pt x="235" y="227"/>
                </a:lnTo>
                <a:close/>
                <a:moveTo>
                  <a:pt x="132" y="221"/>
                </a:moveTo>
                <a:cubicBezTo>
                  <a:pt x="117" y="221"/>
                  <a:pt x="104" y="216"/>
                  <a:pt x="93" y="205"/>
                </a:cubicBezTo>
                <a:cubicBezTo>
                  <a:pt x="83" y="195"/>
                  <a:pt x="77" y="182"/>
                  <a:pt x="77" y="167"/>
                </a:cubicBezTo>
                <a:cubicBezTo>
                  <a:pt x="77" y="152"/>
                  <a:pt x="83" y="139"/>
                  <a:pt x="93" y="128"/>
                </a:cubicBezTo>
                <a:cubicBezTo>
                  <a:pt x="104" y="118"/>
                  <a:pt x="117" y="112"/>
                  <a:pt x="132" y="112"/>
                </a:cubicBezTo>
                <a:cubicBezTo>
                  <a:pt x="147" y="112"/>
                  <a:pt x="160" y="118"/>
                  <a:pt x="170" y="128"/>
                </a:cubicBezTo>
                <a:cubicBezTo>
                  <a:pt x="181" y="139"/>
                  <a:pt x="186" y="152"/>
                  <a:pt x="186" y="167"/>
                </a:cubicBezTo>
                <a:cubicBezTo>
                  <a:pt x="186" y="182"/>
                  <a:pt x="181" y="195"/>
                  <a:pt x="170" y="205"/>
                </a:cubicBezTo>
                <a:cubicBezTo>
                  <a:pt x="160" y="216"/>
                  <a:pt x="147" y="221"/>
                  <a:pt x="132" y="221"/>
                </a:cubicBezTo>
                <a:close/>
                <a:moveTo>
                  <a:pt x="103" y="155"/>
                </a:moveTo>
                <a:cubicBezTo>
                  <a:pt x="103" y="159"/>
                  <a:pt x="104" y="162"/>
                  <a:pt x="106" y="165"/>
                </a:cubicBezTo>
                <a:cubicBezTo>
                  <a:pt x="109" y="167"/>
                  <a:pt x="112" y="169"/>
                  <a:pt x="115" y="169"/>
                </a:cubicBezTo>
                <a:cubicBezTo>
                  <a:pt x="119" y="170"/>
                  <a:pt x="122" y="170"/>
                  <a:pt x="126" y="170"/>
                </a:cubicBezTo>
                <a:cubicBezTo>
                  <a:pt x="130" y="171"/>
                  <a:pt x="134" y="171"/>
                  <a:pt x="137" y="171"/>
                </a:cubicBezTo>
                <a:cubicBezTo>
                  <a:pt x="141" y="171"/>
                  <a:pt x="144" y="171"/>
                  <a:pt x="146" y="172"/>
                </a:cubicBezTo>
                <a:cubicBezTo>
                  <a:pt x="148" y="173"/>
                  <a:pt x="149" y="175"/>
                  <a:pt x="149" y="178"/>
                </a:cubicBezTo>
                <a:cubicBezTo>
                  <a:pt x="149" y="183"/>
                  <a:pt x="143" y="186"/>
                  <a:pt x="130" y="186"/>
                </a:cubicBezTo>
                <a:cubicBezTo>
                  <a:pt x="119" y="186"/>
                  <a:pt x="111" y="183"/>
                  <a:pt x="108" y="177"/>
                </a:cubicBezTo>
                <a:cubicBezTo>
                  <a:pt x="108" y="177"/>
                  <a:pt x="108" y="177"/>
                  <a:pt x="108" y="177"/>
                </a:cubicBezTo>
                <a:cubicBezTo>
                  <a:pt x="103" y="188"/>
                  <a:pt x="103" y="188"/>
                  <a:pt x="103" y="188"/>
                </a:cubicBezTo>
                <a:cubicBezTo>
                  <a:pt x="110" y="193"/>
                  <a:pt x="120" y="195"/>
                  <a:pt x="131" y="195"/>
                </a:cubicBezTo>
                <a:cubicBezTo>
                  <a:pt x="134" y="195"/>
                  <a:pt x="137" y="195"/>
                  <a:pt x="141" y="195"/>
                </a:cubicBezTo>
                <a:cubicBezTo>
                  <a:pt x="144" y="194"/>
                  <a:pt x="147" y="193"/>
                  <a:pt x="150" y="192"/>
                </a:cubicBezTo>
                <a:cubicBezTo>
                  <a:pt x="153" y="191"/>
                  <a:pt x="156" y="189"/>
                  <a:pt x="158" y="186"/>
                </a:cubicBezTo>
                <a:cubicBezTo>
                  <a:pt x="160" y="184"/>
                  <a:pt x="161" y="180"/>
                  <a:pt x="161" y="177"/>
                </a:cubicBezTo>
                <a:cubicBezTo>
                  <a:pt x="161" y="172"/>
                  <a:pt x="160" y="168"/>
                  <a:pt x="156" y="165"/>
                </a:cubicBezTo>
                <a:cubicBezTo>
                  <a:pt x="153" y="162"/>
                  <a:pt x="149" y="161"/>
                  <a:pt x="145" y="160"/>
                </a:cubicBezTo>
                <a:cubicBezTo>
                  <a:pt x="140" y="160"/>
                  <a:pt x="135" y="160"/>
                  <a:pt x="131" y="160"/>
                </a:cubicBezTo>
                <a:cubicBezTo>
                  <a:pt x="126" y="160"/>
                  <a:pt x="122" y="159"/>
                  <a:pt x="119" y="159"/>
                </a:cubicBezTo>
                <a:cubicBezTo>
                  <a:pt x="116" y="158"/>
                  <a:pt x="114" y="157"/>
                  <a:pt x="114" y="154"/>
                </a:cubicBezTo>
                <a:cubicBezTo>
                  <a:pt x="114" y="152"/>
                  <a:pt x="116" y="150"/>
                  <a:pt x="118" y="149"/>
                </a:cubicBezTo>
                <a:cubicBezTo>
                  <a:pt x="120" y="147"/>
                  <a:pt x="123" y="146"/>
                  <a:pt x="125" y="146"/>
                </a:cubicBezTo>
                <a:cubicBezTo>
                  <a:pt x="127" y="146"/>
                  <a:pt x="130" y="145"/>
                  <a:pt x="132" y="145"/>
                </a:cubicBezTo>
                <a:cubicBezTo>
                  <a:pt x="136" y="145"/>
                  <a:pt x="140" y="146"/>
                  <a:pt x="144" y="147"/>
                </a:cubicBezTo>
                <a:cubicBezTo>
                  <a:pt x="149" y="149"/>
                  <a:pt x="152" y="151"/>
                  <a:pt x="153" y="153"/>
                </a:cubicBezTo>
                <a:cubicBezTo>
                  <a:pt x="154" y="153"/>
                  <a:pt x="154" y="153"/>
                  <a:pt x="154" y="153"/>
                </a:cubicBezTo>
                <a:cubicBezTo>
                  <a:pt x="159" y="143"/>
                  <a:pt x="159" y="143"/>
                  <a:pt x="159" y="143"/>
                </a:cubicBezTo>
                <a:cubicBezTo>
                  <a:pt x="159" y="143"/>
                  <a:pt x="158" y="143"/>
                  <a:pt x="155" y="142"/>
                </a:cubicBezTo>
                <a:cubicBezTo>
                  <a:pt x="153" y="141"/>
                  <a:pt x="152" y="140"/>
                  <a:pt x="152" y="140"/>
                </a:cubicBezTo>
                <a:cubicBezTo>
                  <a:pt x="151" y="140"/>
                  <a:pt x="150" y="140"/>
                  <a:pt x="148" y="139"/>
                </a:cubicBezTo>
                <a:cubicBezTo>
                  <a:pt x="146" y="138"/>
                  <a:pt x="145" y="138"/>
                  <a:pt x="144" y="138"/>
                </a:cubicBezTo>
                <a:cubicBezTo>
                  <a:pt x="143" y="138"/>
                  <a:pt x="142" y="137"/>
                  <a:pt x="141" y="137"/>
                </a:cubicBezTo>
                <a:cubicBezTo>
                  <a:pt x="139" y="137"/>
                  <a:pt x="138" y="136"/>
                  <a:pt x="137" y="136"/>
                </a:cubicBezTo>
                <a:cubicBezTo>
                  <a:pt x="135" y="136"/>
                  <a:pt x="134" y="136"/>
                  <a:pt x="133" y="136"/>
                </a:cubicBezTo>
                <a:cubicBezTo>
                  <a:pt x="129" y="136"/>
                  <a:pt x="126" y="136"/>
                  <a:pt x="123" y="137"/>
                </a:cubicBezTo>
                <a:cubicBezTo>
                  <a:pt x="120" y="137"/>
                  <a:pt x="117" y="138"/>
                  <a:pt x="113" y="140"/>
                </a:cubicBezTo>
                <a:cubicBezTo>
                  <a:pt x="110" y="141"/>
                  <a:pt x="108" y="143"/>
                  <a:pt x="106" y="146"/>
                </a:cubicBezTo>
                <a:cubicBezTo>
                  <a:pt x="104" y="148"/>
                  <a:pt x="103" y="151"/>
                  <a:pt x="103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9" name="Freeform 67"/>
          <p:cNvSpPr>
            <a:spLocks noEditPoints="1"/>
          </p:cNvSpPr>
          <p:nvPr/>
        </p:nvSpPr>
        <p:spPr bwMode="auto">
          <a:xfrm>
            <a:off x="730251" y="1590538"/>
            <a:ext cx="312738" cy="265113"/>
          </a:xfrm>
          <a:custGeom>
            <a:avLst/>
            <a:gdLst>
              <a:gd name="T0" fmla="*/ 111 w 289"/>
              <a:gd name="T1" fmla="*/ 222 h 245"/>
              <a:gd name="T2" fmla="*/ 105 w 289"/>
              <a:gd name="T3" fmla="*/ 238 h 245"/>
              <a:gd name="T4" fmla="*/ 89 w 289"/>
              <a:gd name="T5" fmla="*/ 245 h 245"/>
              <a:gd name="T6" fmla="*/ 73 w 289"/>
              <a:gd name="T7" fmla="*/ 238 h 245"/>
              <a:gd name="T8" fmla="*/ 67 w 289"/>
              <a:gd name="T9" fmla="*/ 222 h 245"/>
              <a:gd name="T10" fmla="*/ 73 w 289"/>
              <a:gd name="T11" fmla="*/ 207 h 245"/>
              <a:gd name="T12" fmla="*/ 89 w 289"/>
              <a:gd name="T13" fmla="*/ 200 h 245"/>
              <a:gd name="T14" fmla="*/ 105 w 289"/>
              <a:gd name="T15" fmla="*/ 207 h 245"/>
              <a:gd name="T16" fmla="*/ 111 w 289"/>
              <a:gd name="T17" fmla="*/ 222 h 245"/>
              <a:gd name="T18" fmla="*/ 267 w 289"/>
              <a:gd name="T19" fmla="*/ 222 h 245"/>
              <a:gd name="T20" fmla="*/ 261 w 289"/>
              <a:gd name="T21" fmla="*/ 238 h 245"/>
              <a:gd name="T22" fmla="*/ 245 w 289"/>
              <a:gd name="T23" fmla="*/ 245 h 245"/>
              <a:gd name="T24" fmla="*/ 229 w 289"/>
              <a:gd name="T25" fmla="*/ 238 h 245"/>
              <a:gd name="T26" fmla="*/ 223 w 289"/>
              <a:gd name="T27" fmla="*/ 222 h 245"/>
              <a:gd name="T28" fmla="*/ 229 w 289"/>
              <a:gd name="T29" fmla="*/ 207 h 245"/>
              <a:gd name="T30" fmla="*/ 245 w 289"/>
              <a:gd name="T31" fmla="*/ 200 h 245"/>
              <a:gd name="T32" fmla="*/ 261 w 289"/>
              <a:gd name="T33" fmla="*/ 207 h 245"/>
              <a:gd name="T34" fmla="*/ 267 w 289"/>
              <a:gd name="T35" fmla="*/ 222 h 245"/>
              <a:gd name="T36" fmla="*/ 289 w 289"/>
              <a:gd name="T37" fmla="*/ 33 h 245"/>
              <a:gd name="T38" fmla="*/ 289 w 289"/>
              <a:gd name="T39" fmla="*/ 122 h 245"/>
              <a:gd name="T40" fmla="*/ 287 w 289"/>
              <a:gd name="T41" fmla="*/ 130 h 245"/>
              <a:gd name="T42" fmla="*/ 279 w 289"/>
              <a:gd name="T43" fmla="*/ 133 h 245"/>
              <a:gd name="T44" fmla="*/ 98 w 289"/>
              <a:gd name="T45" fmla="*/ 155 h 245"/>
              <a:gd name="T46" fmla="*/ 100 w 289"/>
              <a:gd name="T47" fmla="*/ 167 h 245"/>
              <a:gd name="T48" fmla="*/ 96 w 289"/>
              <a:gd name="T49" fmla="*/ 178 h 245"/>
              <a:gd name="T50" fmla="*/ 256 w 289"/>
              <a:gd name="T51" fmla="*/ 178 h 245"/>
              <a:gd name="T52" fmla="*/ 264 w 289"/>
              <a:gd name="T53" fmla="*/ 181 h 245"/>
              <a:gd name="T54" fmla="*/ 267 w 289"/>
              <a:gd name="T55" fmla="*/ 189 h 245"/>
              <a:gd name="T56" fmla="*/ 264 w 289"/>
              <a:gd name="T57" fmla="*/ 197 h 245"/>
              <a:gd name="T58" fmla="*/ 256 w 289"/>
              <a:gd name="T59" fmla="*/ 200 h 245"/>
              <a:gd name="T60" fmla="*/ 78 w 289"/>
              <a:gd name="T61" fmla="*/ 200 h 245"/>
              <a:gd name="T62" fmla="*/ 70 w 289"/>
              <a:gd name="T63" fmla="*/ 197 h 245"/>
              <a:gd name="T64" fmla="*/ 67 w 289"/>
              <a:gd name="T65" fmla="*/ 189 h 245"/>
              <a:gd name="T66" fmla="*/ 68 w 289"/>
              <a:gd name="T67" fmla="*/ 183 h 245"/>
              <a:gd name="T68" fmla="*/ 71 w 289"/>
              <a:gd name="T69" fmla="*/ 177 h 245"/>
              <a:gd name="T70" fmla="*/ 75 w 289"/>
              <a:gd name="T71" fmla="*/ 170 h 245"/>
              <a:gd name="T72" fmla="*/ 77 w 289"/>
              <a:gd name="T73" fmla="*/ 165 h 245"/>
              <a:gd name="T74" fmla="*/ 47 w 289"/>
              <a:gd name="T75" fmla="*/ 22 h 245"/>
              <a:gd name="T76" fmla="*/ 11 w 289"/>
              <a:gd name="T77" fmla="*/ 22 h 245"/>
              <a:gd name="T78" fmla="*/ 3 w 289"/>
              <a:gd name="T79" fmla="*/ 19 h 245"/>
              <a:gd name="T80" fmla="*/ 0 w 289"/>
              <a:gd name="T81" fmla="*/ 11 h 245"/>
              <a:gd name="T82" fmla="*/ 3 w 289"/>
              <a:gd name="T83" fmla="*/ 3 h 245"/>
              <a:gd name="T84" fmla="*/ 11 w 289"/>
              <a:gd name="T85" fmla="*/ 0 h 245"/>
              <a:gd name="T86" fmla="*/ 56 w 289"/>
              <a:gd name="T87" fmla="*/ 0 h 245"/>
              <a:gd name="T88" fmla="*/ 61 w 289"/>
              <a:gd name="T89" fmla="*/ 1 h 245"/>
              <a:gd name="T90" fmla="*/ 64 w 289"/>
              <a:gd name="T91" fmla="*/ 4 h 245"/>
              <a:gd name="T92" fmla="*/ 66 w 289"/>
              <a:gd name="T93" fmla="*/ 8 h 245"/>
              <a:gd name="T94" fmla="*/ 68 w 289"/>
              <a:gd name="T95" fmla="*/ 12 h 245"/>
              <a:gd name="T96" fmla="*/ 69 w 289"/>
              <a:gd name="T97" fmla="*/ 18 h 245"/>
              <a:gd name="T98" fmla="*/ 69 w 289"/>
              <a:gd name="T99" fmla="*/ 22 h 245"/>
              <a:gd name="T100" fmla="*/ 278 w 289"/>
              <a:gd name="T101" fmla="*/ 22 h 245"/>
              <a:gd name="T102" fmla="*/ 286 w 289"/>
              <a:gd name="T103" fmla="*/ 25 h 245"/>
              <a:gd name="T104" fmla="*/ 289 w 289"/>
              <a:gd name="T105" fmla="*/ 33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9" h="245">
                <a:moveTo>
                  <a:pt x="111" y="222"/>
                </a:moveTo>
                <a:cubicBezTo>
                  <a:pt x="111" y="228"/>
                  <a:pt x="109" y="234"/>
                  <a:pt x="105" y="238"/>
                </a:cubicBezTo>
                <a:cubicBezTo>
                  <a:pt x="100" y="242"/>
                  <a:pt x="95" y="245"/>
                  <a:pt x="89" y="245"/>
                </a:cubicBezTo>
                <a:cubicBezTo>
                  <a:pt x="83" y="245"/>
                  <a:pt x="78" y="242"/>
                  <a:pt x="73" y="238"/>
                </a:cubicBezTo>
                <a:cubicBezTo>
                  <a:pt x="69" y="234"/>
                  <a:pt x="67" y="228"/>
                  <a:pt x="67" y="222"/>
                </a:cubicBezTo>
                <a:cubicBezTo>
                  <a:pt x="67" y="216"/>
                  <a:pt x="69" y="211"/>
                  <a:pt x="73" y="207"/>
                </a:cubicBezTo>
                <a:cubicBezTo>
                  <a:pt x="78" y="202"/>
                  <a:pt x="83" y="200"/>
                  <a:pt x="89" y="200"/>
                </a:cubicBezTo>
                <a:cubicBezTo>
                  <a:pt x="95" y="200"/>
                  <a:pt x="100" y="202"/>
                  <a:pt x="105" y="207"/>
                </a:cubicBezTo>
                <a:cubicBezTo>
                  <a:pt x="109" y="211"/>
                  <a:pt x="111" y="216"/>
                  <a:pt x="111" y="222"/>
                </a:cubicBezTo>
                <a:close/>
                <a:moveTo>
                  <a:pt x="267" y="222"/>
                </a:moveTo>
                <a:cubicBezTo>
                  <a:pt x="267" y="228"/>
                  <a:pt x="265" y="234"/>
                  <a:pt x="261" y="238"/>
                </a:cubicBezTo>
                <a:cubicBezTo>
                  <a:pt x="256" y="242"/>
                  <a:pt x="251" y="245"/>
                  <a:pt x="245" y="245"/>
                </a:cubicBezTo>
                <a:cubicBezTo>
                  <a:pt x="239" y="245"/>
                  <a:pt x="234" y="242"/>
                  <a:pt x="229" y="238"/>
                </a:cubicBezTo>
                <a:cubicBezTo>
                  <a:pt x="225" y="234"/>
                  <a:pt x="223" y="228"/>
                  <a:pt x="223" y="222"/>
                </a:cubicBezTo>
                <a:cubicBezTo>
                  <a:pt x="223" y="216"/>
                  <a:pt x="225" y="211"/>
                  <a:pt x="229" y="207"/>
                </a:cubicBezTo>
                <a:cubicBezTo>
                  <a:pt x="234" y="202"/>
                  <a:pt x="239" y="200"/>
                  <a:pt x="245" y="200"/>
                </a:cubicBezTo>
                <a:cubicBezTo>
                  <a:pt x="251" y="200"/>
                  <a:pt x="256" y="202"/>
                  <a:pt x="261" y="207"/>
                </a:cubicBezTo>
                <a:cubicBezTo>
                  <a:pt x="265" y="211"/>
                  <a:pt x="267" y="216"/>
                  <a:pt x="267" y="222"/>
                </a:cubicBezTo>
                <a:close/>
                <a:moveTo>
                  <a:pt x="289" y="33"/>
                </a:moveTo>
                <a:cubicBezTo>
                  <a:pt x="289" y="122"/>
                  <a:pt x="289" y="122"/>
                  <a:pt x="289" y="122"/>
                </a:cubicBezTo>
                <a:cubicBezTo>
                  <a:pt x="289" y="125"/>
                  <a:pt x="288" y="127"/>
                  <a:pt x="287" y="130"/>
                </a:cubicBezTo>
                <a:cubicBezTo>
                  <a:pt x="285" y="132"/>
                  <a:pt x="282" y="133"/>
                  <a:pt x="279" y="133"/>
                </a:cubicBezTo>
                <a:cubicBezTo>
                  <a:pt x="98" y="155"/>
                  <a:pt x="98" y="155"/>
                  <a:pt x="98" y="155"/>
                </a:cubicBezTo>
                <a:cubicBezTo>
                  <a:pt x="99" y="161"/>
                  <a:pt x="100" y="166"/>
                  <a:pt x="100" y="167"/>
                </a:cubicBezTo>
                <a:cubicBezTo>
                  <a:pt x="100" y="169"/>
                  <a:pt x="99" y="172"/>
                  <a:pt x="96" y="178"/>
                </a:cubicBezTo>
                <a:cubicBezTo>
                  <a:pt x="256" y="178"/>
                  <a:pt x="256" y="178"/>
                  <a:pt x="256" y="178"/>
                </a:cubicBezTo>
                <a:cubicBezTo>
                  <a:pt x="259" y="178"/>
                  <a:pt x="262" y="179"/>
                  <a:pt x="264" y="181"/>
                </a:cubicBezTo>
                <a:cubicBezTo>
                  <a:pt x="266" y="183"/>
                  <a:pt x="267" y="186"/>
                  <a:pt x="267" y="189"/>
                </a:cubicBezTo>
                <a:cubicBezTo>
                  <a:pt x="267" y="192"/>
                  <a:pt x="266" y="195"/>
                  <a:pt x="264" y="197"/>
                </a:cubicBezTo>
                <a:cubicBezTo>
                  <a:pt x="262" y="199"/>
                  <a:pt x="259" y="200"/>
                  <a:pt x="256" y="200"/>
                </a:cubicBezTo>
                <a:cubicBezTo>
                  <a:pt x="78" y="200"/>
                  <a:pt x="78" y="200"/>
                  <a:pt x="78" y="200"/>
                </a:cubicBezTo>
                <a:cubicBezTo>
                  <a:pt x="75" y="200"/>
                  <a:pt x="72" y="199"/>
                  <a:pt x="70" y="197"/>
                </a:cubicBezTo>
                <a:cubicBezTo>
                  <a:pt x="68" y="195"/>
                  <a:pt x="67" y="192"/>
                  <a:pt x="67" y="189"/>
                </a:cubicBezTo>
                <a:cubicBezTo>
                  <a:pt x="67" y="188"/>
                  <a:pt x="67" y="186"/>
                  <a:pt x="68" y="183"/>
                </a:cubicBezTo>
                <a:cubicBezTo>
                  <a:pt x="69" y="181"/>
                  <a:pt x="70" y="179"/>
                  <a:pt x="71" y="177"/>
                </a:cubicBezTo>
                <a:cubicBezTo>
                  <a:pt x="72" y="175"/>
                  <a:pt x="73" y="173"/>
                  <a:pt x="75" y="170"/>
                </a:cubicBezTo>
                <a:cubicBezTo>
                  <a:pt x="76" y="167"/>
                  <a:pt x="77" y="166"/>
                  <a:pt x="77" y="165"/>
                </a:cubicBezTo>
                <a:cubicBezTo>
                  <a:pt x="47" y="22"/>
                  <a:pt x="47" y="22"/>
                  <a:pt x="47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8" y="22"/>
                  <a:pt x="6" y="21"/>
                  <a:pt x="3" y="19"/>
                </a:cubicBezTo>
                <a:cubicBezTo>
                  <a:pt x="1" y="17"/>
                  <a:pt x="0" y="14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6" y="1"/>
                  <a:pt x="8" y="0"/>
                  <a:pt x="11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0"/>
                  <a:pt x="61" y="1"/>
                </a:cubicBezTo>
                <a:cubicBezTo>
                  <a:pt x="62" y="2"/>
                  <a:pt x="63" y="3"/>
                  <a:pt x="64" y="4"/>
                </a:cubicBezTo>
                <a:cubicBezTo>
                  <a:pt x="65" y="5"/>
                  <a:pt x="66" y="6"/>
                  <a:pt x="66" y="8"/>
                </a:cubicBezTo>
                <a:cubicBezTo>
                  <a:pt x="67" y="10"/>
                  <a:pt x="67" y="11"/>
                  <a:pt x="68" y="12"/>
                </a:cubicBezTo>
                <a:cubicBezTo>
                  <a:pt x="68" y="14"/>
                  <a:pt x="68" y="15"/>
                  <a:pt x="69" y="18"/>
                </a:cubicBezTo>
                <a:cubicBezTo>
                  <a:pt x="69" y="20"/>
                  <a:pt x="69" y="21"/>
                  <a:pt x="69" y="22"/>
                </a:cubicBezTo>
                <a:cubicBezTo>
                  <a:pt x="278" y="22"/>
                  <a:pt x="278" y="22"/>
                  <a:pt x="278" y="22"/>
                </a:cubicBezTo>
                <a:cubicBezTo>
                  <a:pt x="281" y="22"/>
                  <a:pt x="284" y="23"/>
                  <a:pt x="286" y="25"/>
                </a:cubicBezTo>
                <a:cubicBezTo>
                  <a:pt x="288" y="28"/>
                  <a:pt x="289" y="30"/>
                  <a:pt x="289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0" name="Freeform 68"/>
          <p:cNvSpPr>
            <a:spLocks noEditPoints="1"/>
          </p:cNvSpPr>
          <p:nvPr/>
        </p:nvSpPr>
        <p:spPr bwMode="auto">
          <a:xfrm>
            <a:off x="1149351" y="1579425"/>
            <a:ext cx="336550" cy="288925"/>
          </a:xfrm>
          <a:custGeom>
            <a:avLst/>
            <a:gdLst>
              <a:gd name="T0" fmla="*/ 45 w 312"/>
              <a:gd name="T1" fmla="*/ 261 h 267"/>
              <a:gd name="T2" fmla="*/ 39 w 312"/>
              <a:gd name="T3" fmla="*/ 267 h 267"/>
              <a:gd name="T4" fmla="*/ 2 w 312"/>
              <a:gd name="T5" fmla="*/ 265 h 267"/>
              <a:gd name="T6" fmla="*/ 0 w 312"/>
              <a:gd name="T7" fmla="*/ 228 h 267"/>
              <a:gd name="T8" fmla="*/ 6 w 312"/>
              <a:gd name="T9" fmla="*/ 222 h 267"/>
              <a:gd name="T10" fmla="*/ 43 w 312"/>
              <a:gd name="T11" fmla="*/ 224 h 267"/>
              <a:gd name="T12" fmla="*/ 111 w 312"/>
              <a:gd name="T13" fmla="*/ 206 h 267"/>
              <a:gd name="T14" fmla="*/ 110 w 312"/>
              <a:gd name="T15" fmla="*/ 265 h 267"/>
              <a:gd name="T16" fmla="*/ 72 w 312"/>
              <a:gd name="T17" fmla="*/ 267 h 267"/>
              <a:gd name="T18" fmla="*/ 67 w 312"/>
              <a:gd name="T19" fmla="*/ 261 h 267"/>
              <a:gd name="T20" fmla="*/ 68 w 312"/>
              <a:gd name="T21" fmla="*/ 202 h 267"/>
              <a:gd name="T22" fmla="*/ 106 w 312"/>
              <a:gd name="T23" fmla="*/ 200 h 267"/>
              <a:gd name="T24" fmla="*/ 111 w 312"/>
              <a:gd name="T25" fmla="*/ 206 h 267"/>
              <a:gd name="T26" fmla="*/ 178 w 312"/>
              <a:gd name="T27" fmla="*/ 261 h 267"/>
              <a:gd name="T28" fmla="*/ 173 w 312"/>
              <a:gd name="T29" fmla="*/ 267 h 267"/>
              <a:gd name="T30" fmla="*/ 135 w 312"/>
              <a:gd name="T31" fmla="*/ 265 h 267"/>
              <a:gd name="T32" fmla="*/ 134 w 312"/>
              <a:gd name="T33" fmla="*/ 161 h 267"/>
              <a:gd name="T34" fmla="*/ 139 w 312"/>
              <a:gd name="T35" fmla="*/ 155 h 267"/>
              <a:gd name="T36" fmla="*/ 177 w 312"/>
              <a:gd name="T37" fmla="*/ 157 h 267"/>
              <a:gd name="T38" fmla="*/ 245 w 312"/>
              <a:gd name="T39" fmla="*/ 94 h 267"/>
              <a:gd name="T40" fmla="*/ 243 w 312"/>
              <a:gd name="T41" fmla="*/ 265 h 267"/>
              <a:gd name="T42" fmla="*/ 206 w 312"/>
              <a:gd name="T43" fmla="*/ 267 h 267"/>
              <a:gd name="T44" fmla="*/ 200 w 312"/>
              <a:gd name="T45" fmla="*/ 261 h 267"/>
              <a:gd name="T46" fmla="*/ 202 w 312"/>
              <a:gd name="T47" fmla="*/ 90 h 267"/>
              <a:gd name="T48" fmla="*/ 239 w 312"/>
              <a:gd name="T49" fmla="*/ 89 h 267"/>
              <a:gd name="T50" fmla="*/ 245 w 312"/>
              <a:gd name="T51" fmla="*/ 94 h 267"/>
              <a:gd name="T52" fmla="*/ 312 w 312"/>
              <a:gd name="T53" fmla="*/ 261 h 267"/>
              <a:gd name="T54" fmla="*/ 306 w 312"/>
              <a:gd name="T55" fmla="*/ 267 h 267"/>
              <a:gd name="T56" fmla="*/ 269 w 312"/>
              <a:gd name="T57" fmla="*/ 265 h 267"/>
              <a:gd name="T58" fmla="*/ 267 w 312"/>
              <a:gd name="T59" fmla="*/ 5 h 267"/>
              <a:gd name="T60" fmla="*/ 273 w 312"/>
              <a:gd name="T61" fmla="*/ 0 h 267"/>
              <a:gd name="T62" fmla="*/ 310 w 312"/>
              <a:gd name="T63" fmla="*/ 1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2" h="267">
                <a:moveTo>
                  <a:pt x="45" y="228"/>
                </a:moveTo>
                <a:cubicBezTo>
                  <a:pt x="45" y="261"/>
                  <a:pt x="45" y="261"/>
                  <a:pt x="45" y="261"/>
                </a:cubicBezTo>
                <a:cubicBezTo>
                  <a:pt x="45" y="263"/>
                  <a:pt x="44" y="264"/>
                  <a:pt x="43" y="265"/>
                </a:cubicBezTo>
                <a:cubicBezTo>
                  <a:pt x="42" y="266"/>
                  <a:pt x="41" y="267"/>
                  <a:pt x="39" y="267"/>
                </a:cubicBezTo>
                <a:cubicBezTo>
                  <a:pt x="6" y="267"/>
                  <a:pt x="6" y="267"/>
                  <a:pt x="6" y="267"/>
                </a:cubicBezTo>
                <a:cubicBezTo>
                  <a:pt x="4" y="267"/>
                  <a:pt x="3" y="266"/>
                  <a:pt x="2" y="265"/>
                </a:cubicBezTo>
                <a:cubicBezTo>
                  <a:pt x="1" y="264"/>
                  <a:pt x="0" y="263"/>
                  <a:pt x="0" y="261"/>
                </a:cubicBezTo>
                <a:cubicBezTo>
                  <a:pt x="0" y="228"/>
                  <a:pt x="0" y="228"/>
                  <a:pt x="0" y="228"/>
                </a:cubicBezTo>
                <a:cubicBezTo>
                  <a:pt x="0" y="226"/>
                  <a:pt x="1" y="225"/>
                  <a:pt x="2" y="224"/>
                </a:cubicBezTo>
                <a:cubicBezTo>
                  <a:pt x="3" y="223"/>
                  <a:pt x="4" y="222"/>
                  <a:pt x="6" y="222"/>
                </a:cubicBezTo>
                <a:cubicBezTo>
                  <a:pt x="39" y="222"/>
                  <a:pt x="39" y="222"/>
                  <a:pt x="39" y="222"/>
                </a:cubicBezTo>
                <a:cubicBezTo>
                  <a:pt x="41" y="222"/>
                  <a:pt x="42" y="223"/>
                  <a:pt x="43" y="224"/>
                </a:cubicBezTo>
                <a:cubicBezTo>
                  <a:pt x="44" y="225"/>
                  <a:pt x="45" y="226"/>
                  <a:pt x="45" y="228"/>
                </a:cubicBezTo>
                <a:close/>
                <a:moveTo>
                  <a:pt x="111" y="206"/>
                </a:moveTo>
                <a:cubicBezTo>
                  <a:pt x="111" y="261"/>
                  <a:pt x="111" y="261"/>
                  <a:pt x="111" y="261"/>
                </a:cubicBezTo>
                <a:cubicBezTo>
                  <a:pt x="111" y="263"/>
                  <a:pt x="111" y="264"/>
                  <a:pt x="110" y="265"/>
                </a:cubicBezTo>
                <a:cubicBezTo>
                  <a:pt x="109" y="266"/>
                  <a:pt x="107" y="267"/>
                  <a:pt x="106" y="267"/>
                </a:cubicBezTo>
                <a:cubicBezTo>
                  <a:pt x="72" y="267"/>
                  <a:pt x="72" y="267"/>
                  <a:pt x="72" y="267"/>
                </a:cubicBezTo>
                <a:cubicBezTo>
                  <a:pt x="71" y="267"/>
                  <a:pt x="69" y="266"/>
                  <a:pt x="68" y="265"/>
                </a:cubicBezTo>
                <a:cubicBezTo>
                  <a:pt x="67" y="264"/>
                  <a:pt x="67" y="263"/>
                  <a:pt x="67" y="261"/>
                </a:cubicBezTo>
                <a:cubicBezTo>
                  <a:pt x="67" y="206"/>
                  <a:pt x="67" y="206"/>
                  <a:pt x="67" y="206"/>
                </a:cubicBezTo>
                <a:cubicBezTo>
                  <a:pt x="67" y="204"/>
                  <a:pt x="67" y="203"/>
                  <a:pt x="68" y="202"/>
                </a:cubicBezTo>
                <a:cubicBezTo>
                  <a:pt x="69" y="200"/>
                  <a:pt x="71" y="200"/>
                  <a:pt x="72" y="200"/>
                </a:cubicBezTo>
                <a:cubicBezTo>
                  <a:pt x="106" y="200"/>
                  <a:pt x="106" y="200"/>
                  <a:pt x="106" y="200"/>
                </a:cubicBezTo>
                <a:cubicBezTo>
                  <a:pt x="107" y="200"/>
                  <a:pt x="109" y="200"/>
                  <a:pt x="110" y="202"/>
                </a:cubicBezTo>
                <a:cubicBezTo>
                  <a:pt x="111" y="203"/>
                  <a:pt x="111" y="204"/>
                  <a:pt x="111" y="206"/>
                </a:cubicBezTo>
                <a:close/>
                <a:moveTo>
                  <a:pt x="178" y="161"/>
                </a:moveTo>
                <a:cubicBezTo>
                  <a:pt x="178" y="261"/>
                  <a:pt x="178" y="261"/>
                  <a:pt x="178" y="261"/>
                </a:cubicBezTo>
                <a:cubicBezTo>
                  <a:pt x="178" y="263"/>
                  <a:pt x="178" y="264"/>
                  <a:pt x="177" y="265"/>
                </a:cubicBezTo>
                <a:cubicBezTo>
                  <a:pt x="176" y="266"/>
                  <a:pt x="174" y="267"/>
                  <a:pt x="173" y="267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8" y="267"/>
                  <a:pt x="136" y="266"/>
                  <a:pt x="135" y="265"/>
                </a:cubicBezTo>
                <a:cubicBezTo>
                  <a:pt x="134" y="264"/>
                  <a:pt x="134" y="263"/>
                  <a:pt x="134" y="261"/>
                </a:cubicBezTo>
                <a:cubicBezTo>
                  <a:pt x="134" y="161"/>
                  <a:pt x="134" y="161"/>
                  <a:pt x="134" y="161"/>
                </a:cubicBezTo>
                <a:cubicBezTo>
                  <a:pt x="134" y="159"/>
                  <a:pt x="134" y="158"/>
                  <a:pt x="135" y="157"/>
                </a:cubicBezTo>
                <a:cubicBezTo>
                  <a:pt x="136" y="156"/>
                  <a:pt x="138" y="155"/>
                  <a:pt x="139" y="155"/>
                </a:cubicBezTo>
                <a:cubicBezTo>
                  <a:pt x="173" y="155"/>
                  <a:pt x="173" y="155"/>
                  <a:pt x="173" y="155"/>
                </a:cubicBezTo>
                <a:cubicBezTo>
                  <a:pt x="174" y="155"/>
                  <a:pt x="176" y="156"/>
                  <a:pt x="177" y="157"/>
                </a:cubicBezTo>
                <a:cubicBezTo>
                  <a:pt x="178" y="158"/>
                  <a:pt x="178" y="159"/>
                  <a:pt x="178" y="161"/>
                </a:cubicBezTo>
                <a:close/>
                <a:moveTo>
                  <a:pt x="245" y="94"/>
                </a:moveTo>
                <a:cubicBezTo>
                  <a:pt x="245" y="261"/>
                  <a:pt x="245" y="261"/>
                  <a:pt x="245" y="261"/>
                </a:cubicBezTo>
                <a:cubicBezTo>
                  <a:pt x="245" y="263"/>
                  <a:pt x="244" y="264"/>
                  <a:pt x="243" y="265"/>
                </a:cubicBezTo>
                <a:cubicBezTo>
                  <a:pt x="242" y="266"/>
                  <a:pt x="241" y="267"/>
                  <a:pt x="239" y="267"/>
                </a:cubicBezTo>
                <a:cubicBezTo>
                  <a:pt x="206" y="267"/>
                  <a:pt x="206" y="267"/>
                  <a:pt x="206" y="267"/>
                </a:cubicBezTo>
                <a:cubicBezTo>
                  <a:pt x="204" y="267"/>
                  <a:pt x="203" y="266"/>
                  <a:pt x="202" y="265"/>
                </a:cubicBezTo>
                <a:cubicBezTo>
                  <a:pt x="201" y="264"/>
                  <a:pt x="200" y="263"/>
                  <a:pt x="200" y="261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93"/>
                  <a:pt x="201" y="91"/>
                  <a:pt x="202" y="90"/>
                </a:cubicBezTo>
                <a:cubicBezTo>
                  <a:pt x="203" y="89"/>
                  <a:pt x="204" y="89"/>
                  <a:pt x="206" y="89"/>
                </a:cubicBezTo>
                <a:cubicBezTo>
                  <a:pt x="239" y="89"/>
                  <a:pt x="239" y="89"/>
                  <a:pt x="239" y="89"/>
                </a:cubicBezTo>
                <a:cubicBezTo>
                  <a:pt x="241" y="89"/>
                  <a:pt x="242" y="89"/>
                  <a:pt x="243" y="90"/>
                </a:cubicBezTo>
                <a:cubicBezTo>
                  <a:pt x="244" y="91"/>
                  <a:pt x="245" y="93"/>
                  <a:pt x="245" y="94"/>
                </a:cubicBezTo>
                <a:close/>
                <a:moveTo>
                  <a:pt x="312" y="5"/>
                </a:moveTo>
                <a:cubicBezTo>
                  <a:pt x="312" y="261"/>
                  <a:pt x="312" y="261"/>
                  <a:pt x="312" y="261"/>
                </a:cubicBezTo>
                <a:cubicBezTo>
                  <a:pt x="312" y="263"/>
                  <a:pt x="311" y="264"/>
                  <a:pt x="310" y="265"/>
                </a:cubicBezTo>
                <a:cubicBezTo>
                  <a:pt x="309" y="266"/>
                  <a:pt x="308" y="267"/>
                  <a:pt x="306" y="267"/>
                </a:cubicBezTo>
                <a:cubicBezTo>
                  <a:pt x="273" y="267"/>
                  <a:pt x="273" y="267"/>
                  <a:pt x="273" y="267"/>
                </a:cubicBezTo>
                <a:cubicBezTo>
                  <a:pt x="271" y="267"/>
                  <a:pt x="270" y="266"/>
                  <a:pt x="269" y="265"/>
                </a:cubicBezTo>
                <a:cubicBezTo>
                  <a:pt x="268" y="264"/>
                  <a:pt x="267" y="263"/>
                  <a:pt x="267" y="261"/>
                </a:cubicBezTo>
                <a:cubicBezTo>
                  <a:pt x="267" y="5"/>
                  <a:pt x="267" y="5"/>
                  <a:pt x="267" y="5"/>
                </a:cubicBezTo>
                <a:cubicBezTo>
                  <a:pt x="267" y="4"/>
                  <a:pt x="268" y="2"/>
                  <a:pt x="269" y="1"/>
                </a:cubicBezTo>
                <a:cubicBezTo>
                  <a:pt x="270" y="0"/>
                  <a:pt x="271" y="0"/>
                  <a:pt x="273" y="0"/>
                </a:cubicBezTo>
                <a:cubicBezTo>
                  <a:pt x="306" y="0"/>
                  <a:pt x="306" y="0"/>
                  <a:pt x="306" y="0"/>
                </a:cubicBezTo>
                <a:cubicBezTo>
                  <a:pt x="308" y="0"/>
                  <a:pt x="309" y="0"/>
                  <a:pt x="310" y="1"/>
                </a:cubicBezTo>
                <a:cubicBezTo>
                  <a:pt x="311" y="2"/>
                  <a:pt x="312" y="4"/>
                  <a:pt x="312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1" name="Freeform 69"/>
          <p:cNvSpPr>
            <a:spLocks noEditPoints="1"/>
          </p:cNvSpPr>
          <p:nvPr/>
        </p:nvSpPr>
        <p:spPr bwMode="auto">
          <a:xfrm>
            <a:off x="1604963" y="1603238"/>
            <a:ext cx="288925" cy="239713"/>
          </a:xfrm>
          <a:custGeom>
            <a:avLst/>
            <a:gdLst>
              <a:gd name="T0" fmla="*/ 206 w 268"/>
              <a:gd name="T1" fmla="*/ 111 h 222"/>
              <a:gd name="T2" fmla="*/ 203 w 268"/>
              <a:gd name="T3" fmla="*/ 119 h 222"/>
              <a:gd name="T4" fmla="*/ 108 w 268"/>
              <a:gd name="T5" fmla="*/ 214 h 222"/>
              <a:gd name="T6" fmla="*/ 101 w 268"/>
              <a:gd name="T7" fmla="*/ 217 h 222"/>
              <a:gd name="T8" fmla="*/ 93 w 268"/>
              <a:gd name="T9" fmla="*/ 214 h 222"/>
              <a:gd name="T10" fmla="*/ 89 w 268"/>
              <a:gd name="T11" fmla="*/ 206 h 222"/>
              <a:gd name="T12" fmla="*/ 89 w 268"/>
              <a:gd name="T13" fmla="*/ 156 h 222"/>
              <a:gd name="T14" fmla="*/ 12 w 268"/>
              <a:gd name="T15" fmla="*/ 156 h 222"/>
              <a:gd name="T16" fmla="*/ 4 w 268"/>
              <a:gd name="T17" fmla="*/ 152 h 222"/>
              <a:gd name="T18" fmla="*/ 0 w 268"/>
              <a:gd name="T19" fmla="*/ 145 h 222"/>
              <a:gd name="T20" fmla="*/ 0 w 268"/>
              <a:gd name="T21" fmla="*/ 78 h 222"/>
              <a:gd name="T22" fmla="*/ 4 w 268"/>
              <a:gd name="T23" fmla="*/ 70 h 222"/>
              <a:gd name="T24" fmla="*/ 12 w 268"/>
              <a:gd name="T25" fmla="*/ 67 h 222"/>
              <a:gd name="T26" fmla="*/ 89 w 268"/>
              <a:gd name="T27" fmla="*/ 67 h 222"/>
              <a:gd name="T28" fmla="*/ 89 w 268"/>
              <a:gd name="T29" fmla="*/ 17 h 222"/>
              <a:gd name="T30" fmla="*/ 93 w 268"/>
              <a:gd name="T31" fmla="*/ 9 h 222"/>
              <a:gd name="T32" fmla="*/ 101 w 268"/>
              <a:gd name="T33" fmla="*/ 5 h 222"/>
              <a:gd name="T34" fmla="*/ 108 w 268"/>
              <a:gd name="T35" fmla="*/ 9 h 222"/>
              <a:gd name="T36" fmla="*/ 203 w 268"/>
              <a:gd name="T37" fmla="*/ 103 h 222"/>
              <a:gd name="T38" fmla="*/ 206 w 268"/>
              <a:gd name="T39" fmla="*/ 111 h 222"/>
              <a:gd name="T40" fmla="*/ 268 w 268"/>
              <a:gd name="T41" fmla="*/ 50 h 222"/>
              <a:gd name="T42" fmla="*/ 268 w 268"/>
              <a:gd name="T43" fmla="*/ 172 h 222"/>
              <a:gd name="T44" fmla="*/ 253 w 268"/>
              <a:gd name="T45" fmla="*/ 208 h 222"/>
              <a:gd name="T46" fmla="*/ 217 w 268"/>
              <a:gd name="T47" fmla="*/ 222 h 222"/>
              <a:gd name="T48" fmla="*/ 162 w 268"/>
              <a:gd name="T49" fmla="*/ 222 h 222"/>
              <a:gd name="T50" fmla="*/ 158 w 268"/>
              <a:gd name="T51" fmla="*/ 221 h 222"/>
              <a:gd name="T52" fmla="*/ 156 w 268"/>
              <a:gd name="T53" fmla="*/ 217 h 222"/>
              <a:gd name="T54" fmla="*/ 156 w 268"/>
              <a:gd name="T55" fmla="*/ 213 h 222"/>
              <a:gd name="T56" fmla="*/ 156 w 268"/>
              <a:gd name="T57" fmla="*/ 209 h 222"/>
              <a:gd name="T58" fmla="*/ 157 w 268"/>
              <a:gd name="T59" fmla="*/ 205 h 222"/>
              <a:gd name="T60" fmla="*/ 158 w 268"/>
              <a:gd name="T61" fmla="*/ 201 h 222"/>
              <a:gd name="T62" fmla="*/ 162 w 268"/>
              <a:gd name="T63" fmla="*/ 200 h 222"/>
              <a:gd name="T64" fmla="*/ 217 w 268"/>
              <a:gd name="T65" fmla="*/ 200 h 222"/>
              <a:gd name="T66" fmla="*/ 237 w 268"/>
              <a:gd name="T67" fmla="*/ 192 h 222"/>
              <a:gd name="T68" fmla="*/ 245 w 268"/>
              <a:gd name="T69" fmla="*/ 172 h 222"/>
              <a:gd name="T70" fmla="*/ 245 w 268"/>
              <a:gd name="T71" fmla="*/ 50 h 222"/>
              <a:gd name="T72" fmla="*/ 237 w 268"/>
              <a:gd name="T73" fmla="*/ 30 h 222"/>
              <a:gd name="T74" fmla="*/ 217 w 268"/>
              <a:gd name="T75" fmla="*/ 22 h 222"/>
              <a:gd name="T76" fmla="*/ 163 w 268"/>
              <a:gd name="T77" fmla="*/ 22 h 222"/>
              <a:gd name="T78" fmla="*/ 161 w 268"/>
              <a:gd name="T79" fmla="*/ 22 h 222"/>
              <a:gd name="T80" fmla="*/ 159 w 268"/>
              <a:gd name="T81" fmla="*/ 21 h 222"/>
              <a:gd name="T82" fmla="*/ 158 w 268"/>
              <a:gd name="T83" fmla="*/ 21 h 222"/>
              <a:gd name="T84" fmla="*/ 157 w 268"/>
              <a:gd name="T85" fmla="*/ 19 h 222"/>
              <a:gd name="T86" fmla="*/ 156 w 268"/>
              <a:gd name="T87" fmla="*/ 17 h 222"/>
              <a:gd name="T88" fmla="*/ 156 w 268"/>
              <a:gd name="T89" fmla="*/ 13 h 222"/>
              <a:gd name="T90" fmla="*/ 156 w 268"/>
              <a:gd name="T91" fmla="*/ 9 h 222"/>
              <a:gd name="T92" fmla="*/ 157 w 268"/>
              <a:gd name="T93" fmla="*/ 4 h 222"/>
              <a:gd name="T94" fmla="*/ 158 w 268"/>
              <a:gd name="T95" fmla="*/ 1 h 222"/>
              <a:gd name="T96" fmla="*/ 162 w 268"/>
              <a:gd name="T97" fmla="*/ 0 h 222"/>
              <a:gd name="T98" fmla="*/ 217 w 268"/>
              <a:gd name="T99" fmla="*/ 0 h 222"/>
              <a:gd name="T100" fmla="*/ 253 w 268"/>
              <a:gd name="T101" fmla="*/ 15 h 222"/>
              <a:gd name="T102" fmla="*/ 268 w 268"/>
              <a:gd name="T103" fmla="*/ 50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8" h="222">
                <a:moveTo>
                  <a:pt x="206" y="111"/>
                </a:moveTo>
                <a:cubicBezTo>
                  <a:pt x="206" y="114"/>
                  <a:pt x="205" y="117"/>
                  <a:pt x="203" y="119"/>
                </a:cubicBezTo>
                <a:cubicBezTo>
                  <a:pt x="108" y="214"/>
                  <a:pt x="108" y="214"/>
                  <a:pt x="108" y="214"/>
                </a:cubicBezTo>
                <a:cubicBezTo>
                  <a:pt x="106" y="216"/>
                  <a:pt x="104" y="217"/>
                  <a:pt x="101" y="217"/>
                </a:cubicBezTo>
                <a:cubicBezTo>
                  <a:pt x="98" y="217"/>
                  <a:pt x="95" y="216"/>
                  <a:pt x="93" y="214"/>
                </a:cubicBezTo>
                <a:cubicBezTo>
                  <a:pt x="91" y="211"/>
                  <a:pt x="89" y="209"/>
                  <a:pt x="89" y="206"/>
                </a:cubicBezTo>
                <a:cubicBezTo>
                  <a:pt x="89" y="156"/>
                  <a:pt x="89" y="156"/>
                  <a:pt x="89" y="156"/>
                </a:cubicBezTo>
                <a:cubicBezTo>
                  <a:pt x="12" y="156"/>
                  <a:pt x="12" y="156"/>
                  <a:pt x="12" y="156"/>
                </a:cubicBezTo>
                <a:cubicBezTo>
                  <a:pt x="9" y="156"/>
                  <a:pt x="6" y="155"/>
                  <a:pt x="4" y="152"/>
                </a:cubicBezTo>
                <a:cubicBezTo>
                  <a:pt x="2" y="150"/>
                  <a:pt x="0" y="148"/>
                  <a:pt x="0" y="145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75"/>
                  <a:pt x="2" y="72"/>
                  <a:pt x="4" y="70"/>
                </a:cubicBezTo>
                <a:cubicBezTo>
                  <a:pt x="6" y="68"/>
                  <a:pt x="9" y="67"/>
                  <a:pt x="12" y="67"/>
                </a:cubicBezTo>
                <a:cubicBezTo>
                  <a:pt x="89" y="67"/>
                  <a:pt x="89" y="67"/>
                  <a:pt x="89" y="67"/>
                </a:cubicBezTo>
                <a:cubicBezTo>
                  <a:pt x="89" y="17"/>
                  <a:pt x="89" y="17"/>
                  <a:pt x="89" y="17"/>
                </a:cubicBezTo>
                <a:cubicBezTo>
                  <a:pt x="89" y="14"/>
                  <a:pt x="91" y="11"/>
                  <a:pt x="93" y="9"/>
                </a:cubicBezTo>
                <a:cubicBezTo>
                  <a:pt x="95" y="7"/>
                  <a:pt x="98" y="5"/>
                  <a:pt x="101" y="5"/>
                </a:cubicBezTo>
                <a:cubicBezTo>
                  <a:pt x="104" y="5"/>
                  <a:pt x="106" y="7"/>
                  <a:pt x="108" y="9"/>
                </a:cubicBezTo>
                <a:cubicBezTo>
                  <a:pt x="203" y="103"/>
                  <a:pt x="203" y="103"/>
                  <a:pt x="203" y="103"/>
                </a:cubicBezTo>
                <a:cubicBezTo>
                  <a:pt x="205" y="106"/>
                  <a:pt x="206" y="108"/>
                  <a:pt x="206" y="111"/>
                </a:cubicBezTo>
                <a:close/>
                <a:moveTo>
                  <a:pt x="268" y="50"/>
                </a:moveTo>
                <a:cubicBezTo>
                  <a:pt x="268" y="172"/>
                  <a:pt x="268" y="172"/>
                  <a:pt x="268" y="172"/>
                </a:cubicBezTo>
                <a:cubicBezTo>
                  <a:pt x="268" y="186"/>
                  <a:pt x="263" y="198"/>
                  <a:pt x="253" y="208"/>
                </a:cubicBezTo>
                <a:cubicBezTo>
                  <a:pt x="243" y="218"/>
                  <a:pt x="231" y="222"/>
                  <a:pt x="217" y="222"/>
                </a:cubicBezTo>
                <a:cubicBezTo>
                  <a:pt x="162" y="222"/>
                  <a:pt x="162" y="222"/>
                  <a:pt x="162" y="222"/>
                </a:cubicBezTo>
                <a:cubicBezTo>
                  <a:pt x="160" y="222"/>
                  <a:pt x="159" y="222"/>
                  <a:pt x="158" y="221"/>
                </a:cubicBezTo>
                <a:cubicBezTo>
                  <a:pt x="157" y="220"/>
                  <a:pt x="156" y="218"/>
                  <a:pt x="156" y="217"/>
                </a:cubicBezTo>
                <a:cubicBezTo>
                  <a:pt x="156" y="216"/>
                  <a:pt x="156" y="215"/>
                  <a:pt x="156" y="213"/>
                </a:cubicBezTo>
                <a:cubicBezTo>
                  <a:pt x="156" y="212"/>
                  <a:pt x="156" y="210"/>
                  <a:pt x="156" y="209"/>
                </a:cubicBezTo>
                <a:cubicBezTo>
                  <a:pt x="156" y="208"/>
                  <a:pt x="156" y="206"/>
                  <a:pt x="157" y="205"/>
                </a:cubicBezTo>
                <a:cubicBezTo>
                  <a:pt x="157" y="203"/>
                  <a:pt x="157" y="202"/>
                  <a:pt x="158" y="201"/>
                </a:cubicBezTo>
                <a:cubicBezTo>
                  <a:pt x="159" y="201"/>
                  <a:pt x="160" y="200"/>
                  <a:pt x="162" y="200"/>
                </a:cubicBezTo>
                <a:cubicBezTo>
                  <a:pt x="217" y="200"/>
                  <a:pt x="217" y="200"/>
                  <a:pt x="217" y="200"/>
                </a:cubicBezTo>
                <a:cubicBezTo>
                  <a:pt x="225" y="200"/>
                  <a:pt x="232" y="197"/>
                  <a:pt x="237" y="192"/>
                </a:cubicBezTo>
                <a:cubicBezTo>
                  <a:pt x="243" y="187"/>
                  <a:pt x="245" y="180"/>
                  <a:pt x="245" y="172"/>
                </a:cubicBezTo>
                <a:cubicBezTo>
                  <a:pt x="245" y="50"/>
                  <a:pt x="245" y="50"/>
                  <a:pt x="245" y="50"/>
                </a:cubicBezTo>
                <a:cubicBezTo>
                  <a:pt x="245" y="42"/>
                  <a:pt x="243" y="36"/>
                  <a:pt x="237" y="30"/>
                </a:cubicBezTo>
                <a:cubicBezTo>
                  <a:pt x="232" y="25"/>
                  <a:pt x="225" y="22"/>
                  <a:pt x="217" y="22"/>
                </a:cubicBezTo>
                <a:cubicBezTo>
                  <a:pt x="163" y="22"/>
                  <a:pt x="163" y="22"/>
                  <a:pt x="163" y="22"/>
                </a:cubicBezTo>
                <a:cubicBezTo>
                  <a:pt x="161" y="22"/>
                  <a:pt x="161" y="22"/>
                  <a:pt x="161" y="22"/>
                </a:cubicBezTo>
                <a:cubicBezTo>
                  <a:pt x="159" y="21"/>
                  <a:pt x="159" y="21"/>
                  <a:pt x="159" y="21"/>
                </a:cubicBezTo>
                <a:cubicBezTo>
                  <a:pt x="158" y="21"/>
                  <a:pt x="158" y="21"/>
                  <a:pt x="158" y="21"/>
                </a:cubicBezTo>
                <a:cubicBezTo>
                  <a:pt x="157" y="19"/>
                  <a:pt x="157" y="19"/>
                  <a:pt x="157" y="19"/>
                </a:cubicBezTo>
                <a:cubicBezTo>
                  <a:pt x="156" y="17"/>
                  <a:pt x="156" y="17"/>
                  <a:pt x="156" y="17"/>
                </a:cubicBezTo>
                <a:cubicBezTo>
                  <a:pt x="156" y="16"/>
                  <a:pt x="156" y="15"/>
                  <a:pt x="156" y="13"/>
                </a:cubicBezTo>
                <a:cubicBezTo>
                  <a:pt x="156" y="11"/>
                  <a:pt x="156" y="10"/>
                  <a:pt x="156" y="9"/>
                </a:cubicBezTo>
                <a:cubicBezTo>
                  <a:pt x="156" y="7"/>
                  <a:pt x="156" y="6"/>
                  <a:pt x="157" y="4"/>
                </a:cubicBezTo>
                <a:cubicBezTo>
                  <a:pt x="157" y="3"/>
                  <a:pt x="157" y="2"/>
                  <a:pt x="158" y="1"/>
                </a:cubicBezTo>
                <a:cubicBezTo>
                  <a:pt x="159" y="0"/>
                  <a:pt x="160" y="0"/>
                  <a:pt x="162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31" y="0"/>
                  <a:pt x="243" y="5"/>
                  <a:pt x="253" y="15"/>
                </a:cubicBezTo>
                <a:cubicBezTo>
                  <a:pt x="263" y="24"/>
                  <a:pt x="268" y="36"/>
                  <a:pt x="268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2" name="Freeform 70"/>
          <p:cNvSpPr>
            <a:spLocks noEditPoints="1"/>
          </p:cNvSpPr>
          <p:nvPr/>
        </p:nvSpPr>
        <p:spPr bwMode="auto">
          <a:xfrm>
            <a:off x="2033588" y="1603238"/>
            <a:ext cx="293688" cy="239713"/>
          </a:xfrm>
          <a:custGeom>
            <a:avLst/>
            <a:gdLst>
              <a:gd name="T0" fmla="*/ 111 w 272"/>
              <a:gd name="T1" fmla="*/ 206 h 222"/>
              <a:gd name="T2" fmla="*/ 111 w 272"/>
              <a:gd name="T3" fmla="*/ 209 h 222"/>
              <a:gd name="T4" fmla="*/ 111 w 272"/>
              <a:gd name="T5" fmla="*/ 214 h 222"/>
              <a:gd name="T6" fmla="*/ 111 w 272"/>
              <a:gd name="T7" fmla="*/ 218 h 222"/>
              <a:gd name="T8" fmla="*/ 109 w 272"/>
              <a:gd name="T9" fmla="*/ 221 h 222"/>
              <a:gd name="T10" fmla="*/ 106 w 272"/>
              <a:gd name="T11" fmla="*/ 222 h 222"/>
              <a:gd name="T12" fmla="*/ 50 w 272"/>
              <a:gd name="T13" fmla="*/ 222 h 222"/>
              <a:gd name="T14" fmla="*/ 15 w 272"/>
              <a:gd name="T15" fmla="*/ 208 h 222"/>
              <a:gd name="T16" fmla="*/ 0 w 272"/>
              <a:gd name="T17" fmla="*/ 172 h 222"/>
              <a:gd name="T18" fmla="*/ 0 w 272"/>
              <a:gd name="T19" fmla="*/ 50 h 222"/>
              <a:gd name="T20" fmla="*/ 15 w 272"/>
              <a:gd name="T21" fmla="*/ 15 h 222"/>
              <a:gd name="T22" fmla="*/ 50 w 272"/>
              <a:gd name="T23" fmla="*/ 0 h 222"/>
              <a:gd name="T24" fmla="*/ 106 w 272"/>
              <a:gd name="T25" fmla="*/ 0 h 222"/>
              <a:gd name="T26" fmla="*/ 109 w 272"/>
              <a:gd name="T27" fmla="*/ 2 h 222"/>
              <a:gd name="T28" fmla="*/ 111 w 272"/>
              <a:gd name="T29" fmla="*/ 5 h 222"/>
              <a:gd name="T30" fmla="*/ 111 w 272"/>
              <a:gd name="T31" fmla="*/ 9 h 222"/>
              <a:gd name="T32" fmla="*/ 111 w 272"/>
              <a:gd name="T33" fmla="*/ 14 h 222"/>
              <a:gd name="T34" fmla="*/ 111 w 272"/>
              <a:gd name="T35" fmla="*/ 18 h 222"/>
              <a:gd name="T36" fmla="*/ 109 w 272"/>
              <a:gd name="T37" fmla="*/ 21 h 222"/>
              <a:gd name="T38" fmla="*/ 106 w 272"/>
              <a:gd name="T39" fmla="*/ 22 h 222"/>
              <a:gd name="T40" fmla="*/ 50 w 272"/>
              <a:gd name="T41" fmla="*/ 22 h 222"/>
              <a:gd name="T42" fmla="*/ 30 w 272"/>
              <a:gd name="T43" fmla="*/ 30 h 222"/>
              <a:gd name="T44" fmla="*/ 22 w 272"/>
              <a:gd name="T45" fmla="*/ 50 h 222"/>
              <a:gd name="T46" fmla="*/ 22 w 272"/>
              <a:gd name="T47" fmla="*/ 172 h 222"/>
              <a:gd name="T48" fmla="*/ 30 w 272"/>
              <a:gd name="T49" fmla="*/ 192 h 222"/>
              <a:gd name="T50" fmla="*/ 50 w 272"/>
              <a:gd name="T51" fmla="*/ 200 h 222"/>
              <a:gd name="T52" fmla="*/ 104 w 272"/>
              <a:gd name="T53" fmla="*/ 200 h 222"/>
              <a:gd name="T54" fmla="*/ 106 w 272"/>
              <a:gd name="T55" fmla="*/ 200 h 222"/>
              <a:gd name="T56" fmla="*/ 108 w 272"/>
              <a:gd name="T57" fmla="*/ 201 h 222"/>
              <a:gd name="T58" fmla="*/ 110 w 272"/>
              <a:gd name="T59" fmla="*/ 202 h 222"/>
              <a:gd name="T60" fmla="*/ 111 w 272"/>
              <a:gd name="T61" fmla="*/ 203 h 222"/>
              <a:gd name="T62" fmla="*/ 111 w 272"/>
              <a:gd name="T63" fmla="*/ 206 h 222"/>
              <a:gd name="T64" fmla="*/ 272 w 272"/>
              <a:gd name="T65" fmla="*/ 111 h 222"/>
              <a:gd name="T66" fmla="*/ 269 w 272"/>
              <a:gd name="T67" fmla="*/ 119 h 222"/>
              <a:gd name="T68" fmla="*/ 175 w 272"/>
              <a:gd name="T69" fmla="*/ 214 h 222"/>
              <a:gd name="T70" fmla="*/ 167 w 272"/>
              <a:gd name="T71" fmla="*/ 217 h 222"/>
              <a:gd name="T72" fmla="*/ 159 w 272"/>
              <a:gd name="T73" fmla="*/ 214 h 222"/>
              <a:gd name="T74" fmla="*/ 156 w 272"/>
              <a:gd name="T75" fmla="*/ 206 h 222"/>
              <a:gd name="T76" fmla="*/ 156 w 272"/>
              <a:gd name="T77" fmla="*/ 156 h 222"/>
              <a:gd name="T78" fmla="*/ 78 w 272"/>
              <a:gd name="T79" fmla="*/ 156 h 222"/>
              <a:gd name="T80" fmla="*/ 70 w 272"/>
              <a:gd name="T81" fmla="*/ 152 h 222"/>
              <a:gd name="T82" fmla="*/ 67 w 272"/>
              <a:gd name="T83" fmla="*/ 145 h 222"/>
              <a:gd name="T84" fmla="*/ 67 w 272"/>
              <a:gd name="T85" fmla="*/ 78 h 222"/>
              <a:gd name="T86" fmla="*/ 70 w 272"/>
              <a:gd name="T87" fmla="*/ 70 h 222"/>
              <a:gd name="T88" fmla="*/ 78 w 272"/>
              <a:gd name="T89" fmla="*/ 67 h 222"/>
              <a:gd name="T90" fmla="*/ 156 w 272"/>
              <a:gd name="T91" fmla="*/ 67 h 222"/>
              <a:gd name="T92" fmla="*/ 156 w 272"/>
              <a:gd name="T93" fmla="*/ 17 h 222"/>
              <a:gd name="T94" fmla="*/ 159 w 272"/>
              <a:gd name="T95" fmla="*/ 9 h 222"/>
              <a:gd name="T96" fmla="*/ 167 w 272"/>
              <a:gd name="T97" fmla="*/ 5 h 222"/>
              <a:gd name="T98" fmla="*/ 175 w 272"/>
              <a:gd name="T99" fmla="*/ 9 h 222"/>
              <a:gd name="T100" fmla="*/ 269 w 272"/>
              <a:gd name="T101" fmla="*/ 103 h 222"/>
              <a:gd name="T102" fmla="*/ 272 w 272"/>
              <a:gd name="T103" fmla="*/ 111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2" h="222">
                <a:moveTo>
                  <a:pt x="111" y="206"/>
                </a:moveTo>
                <a:cubicBezTo>
                  <a:pt x="111" y="206"/>
                  <a:pt x="111" y="207"/>
                  <a:pt x="111" y="209"/>
                </a:cubicBezTo>
                <a:cubicBezTo>
                  <a:pt x="111" y="211"/>
                  <a:pt x="111" y="213"/>
                  <a:pt x="111" y="214"/>
                </a:cubicBezTo>
                <a:cubicBezTo>
                  <a:pt x="111" y="215"/>
                  <a:pt x="111" y="216"/>
                  <a:pt x="111" y="218"/>
                </a:cubicBezTo>
                <a:cubicBezTo>
                  <a:pt x="111" y="219"/>
                  <a:pt x="110" y="221"/>
                  <a:pt x="109" y="221"/>
                </a:cubicBezTo>
                <a:cubicBezTo>
                  <a:pt x="108" y="222"/>
                  <a:pt x="107" y="222"/>
                  <a:pt x="106" y="222"/>
                </a:cubicBezTo>
                <a:cubicBezTo>
                  <a:pt x="50" y="222"/>
                  <a:pt x="50" y="222"/>
                  <a:pt x="50" y="222"/>
                </a:cubicBezTo>
                <a:cubicBezTo>
                  <a:pt x="36" y="222"/>
                  <a:pt x="24" y="218"/>
                  <a:pt x="15" y="208"/>
                </a:cubicBezTo>
                <a:cubicBezTo>
                  <a:pt x="5" y="198"/>
                  <a:pt x="0" y="186"/>
                  <a:pt x="0" y="172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4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07" y="0"/>
                  <a:pt x="108" y="0"/>
                  <a:pt x="109" y="2"/>
                </a:cubicBezTo>
                <a:cubicBezTo>
                  <a:pt x="111" y="3"/>
                  <a:pt x="111" y="4"/>
                  <a:pt x="111" y="5"/>
                </a:cubicBezTo>
                <a:cubicBezTo>
                  <a:pt x="111" y="6"/>
                  <a:pt x="111" y="7"/>
                  <a:pt x="111" y="9"/>
                </a:cubicBezTo>
                <a:cubicBezTo>
                  <a:pt x="111" y="11"/>
                  <a:pt x="111" y="12"/>
                  <a:pt x="111" y="14"/>
                </a:cubicBezTo>
                <a:cubicBezTo>
                  <a:pt x="111" y="15"/>
                  <a:pt x="111" y="16"/>
                  <a:pt x="111" y="18"/>
                </a:cubicBezTo>
                <a:cubicBezTo>
                  <a:pt x="111" y="19"/>
                  <a:pt x="110" y="20"/>
                  <a:pt x="109" y="21"/>
                </a:cubicBezTo>
                <a:cubicBezTo>
                  <a:pt x="108" y="22"/>
                  <a:pt x="107" y="22"/>
                  <a:pt x="106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42" y="22"/>
                  <a:pt x="36" y="25"/>
                  <a:pt x="30" y="30"/>
                </a:cubicBezTo>
                <a:cubicBezTo>
                  <a:pt x="25" y="36"/>
                  <a:pt x="22" y="42"/>
                  <a:pt x="22" y="50"/>
                </a:cubicBezTo>
                <a:cubicBezTo>
                  <a:pt x="22" y="172"/>
                  <a:pt x="22" y="172"/>
                  <a:pt x="22" y="172"/>
                </a:cubicBezTo>
                <a:cubicBezTo>
                  <a:pt x="22" y="180"/>
                  <a:pt x="25" y="187"/>
                  <a:pt x="30" y="192"/>
                </a:cubicBezTo>
                <a:cubicBezTo>
                  <a:pt x="36" y="197"/>
                  <a:pt x="42" y="200"/>
                  <a:pt x="50" y="200"/>
                </a:cubicBezTo>
                <a:cubicBezTo>
                  <a:pt x="104" y="200"/>
                  <a:pt x="104" y="200"/>
                  <a:pt x="104" y="200"/>
                </a:cubicBezTo>
                <a:cubicBezTo>
                  <a:pt x="106" y="200"/>
                  <a:pt x="106" y="200"/>
                  <a:pt x="106" y="200"/>
                </a:cubicBezTo>
                <a:cubicBezTo>
                  <a:pt x="108" y="201"/>
                  <a:pt x="108" y="201"/>
                  <a:pt x="108" y="201"/>
                </a:cubicBezTo>
                <a:cubicBezTo>
                  <a:pt x="110" y="202"/>
                  <a:pt x="110" y="202"/>
                  <a:pt x="110" y="202"/>
                </a:cubicBezTo>
                <a:cubicBezTo>
                  <a:pt x="111" y="203"/>
                  <a:pt x="111" y="203"/>
                  <a:pt x="111" y="203"/>
                </a:cubicBezTo>
                <a:lnTo>
                  <a:pt x="111" y="206"/>
                </a:lnTo>
                <a:close/>
                <a:moveTo>
                  <a:pt x="272" y="111"/>
                </a:moveTo>
                <a:cubicBezTo>
                  <a:pt x="272" y="114"/>
                  <a:pt x="271" y="117"/>
                  <a:pt x="269" y="119"/>
                </a:cubicBezTo>
                <a:cubicBezTo>
                  <a:pt x="175" y="214"/>
                  <a:pt x="175" y="214"/>
                  <a:pt x="175" y="214"/>
                </a:cubicBezTo>
                <a:cubicBezTo>
                  <a:pt x="172" y="216"/>
                  <a:pt x="170" y="217"/>
                  <a:pt x="167" y="217"/>
                </a:cubicBezTo>
                <a:cubicBezTo>
                  <a:pt x="164" y="217"/>
                  <a:pt x="161" y="216"/>
                  <a:pt x="159" y="214"/>
                </a:cubicBezTo>
                <a:cubicBezTo>
                  <a:pt x="157" y="211"/>
                  <a:pt x="156" y="209"/>
                  <a:pt x="156" y="206"/>
                </a:cubicBezTo>
                <a:cubicBezTo>
                  <a:pt x="156" y="156"/>
                  <a:pt x="156" y="156"/>
                  <a:pt x="156" y="156"/>
                </a:cubicBezTo>
                <a:cubicBezTo>
                  <a:pt x="78" y="156"/>
                  <a:pt x="78" y="156"/>
                  <a:pt x="78" y="156"/>
                </a:cubicBezTo>
                <a:cubicBezTo>
                  <a:pt x="75" y="156"/>
                  <a:pt x="72" y="155"/>
                  <a:pt x="70" y="152"/>
                </a:cubicBezTo>
                <a:cubicBezTo>
                  <a:pt x="68" y="150"/>
                  <a:pt x="67" y="148"/>
                  <a:pt x="67" y="145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75"/>
                  <a:pt x="68" y="72"/>
                  <a:pt x="70" y="70"/>
                </a:cubicBezTo>
                <a:cubicBezTo>
                  <a:pt x="72" y="68"/>
                  <a:pt x="75" y="67"/>
                  <a:pt x="78" y="67"/>
                </a:cubicBezTo>
                <a:cubicBezTo>
                  <a:pt x="156" y="67"/>
                  <a:pt x="156" y="67"/>
                  <a:pt x="156" y="67"/>
                </a:cubicBezTo>
                <a:cubicBezTo>
                  <a:pt x="156" y="17"/>
                  <a:pt x="156" y="17"/>
                  <a:pt x="156" y="17"/>
                </a:cubicBezTo>
                <a:cubicBezTo>
                  <a:pt x="156" y="14"/>
                  <a:pt x="157" y="11"/>
                  <a:pt x="159" y="9"/>
                </a:cubicBezTo>
                <a:cubicBezTo>
                  <a:pt x="161" y="7"/>
                  <a:pt x="164" y="5"/>
                  <a:pt x="167" y="5"/>
                </a:cubicBezTo>
                <a:cubicBezTo>
                  <a:pt x="170" y="5"/>
                  <a:pt x="172" y="7"/>
                  <a:pt x="175" y="9"/>
                </a:cubicBezTo>
                <a:cubicBezTo>
                  <a:pt x="269" y="103"/>
                  <a:pt x="269" y="103"/>
                  <a:pt x="269" y="103"/>
                </a:cubicBezTo>
                <a:cubicBezTo>
                  <a:pt x="271" y="106"/>
                  <a:pt x="272" y="108"/>
                  <a:pt x="272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3" name="Freeform 71"/>
          <p:cNvSpPr>
            <a:spLocks noEditPoints="1"/>
          </p:cNvSpPr>
          <p:nvPr/>
        </p:nvSpPr>
        <p:spPr bwMode="auto">
          <a:xfrm>
            <a:off x="2419351" y="1576250"/>
            <a:ext cx="384175" cy="293688"/>
          </a:xfrm>
          <a:custGeom>
            <a:avLst/>
            <a:gdLst>
              <a:gd name="T0" fmla="*/ 150 w 356"/>
              <a:gd name="T1" fmla="*/ 160 h 272"/>
              <a:gd name="T2" fmla="*/ 136 w 356"/>
              <a:gd name="T3" fmla="*/ 127 h 272"/>
              <a:gd name="T4" fmla="*/ 103 w 356"/>
              <a:gd name="T5" fmla="*/ 113 h 272"/>
              <a:gd name="T6" fmla="*/ 70 w 356"/>
              <a:gd name="T7" fmla="*/ 127 h 272"/>
              <a:gd name="T8" fmla="*/ 56 w 356"/>
              <a:gd name="T9" fmla="*/ 160 h 272"/>
              <a:gd name="T10" fmla="*/ 70 w 356"/>
              <a:gd name="T11" fmla="*/ 193 h 272"/>
              <a:gd name="T12" fmla="*/ 103 w 356"/>
              <a:gd name="T13" fmla="*/ 207 h 272"/>
              <a:gd name="T14" fmla="*/ 136 w 356"/>
              <a:gd name="T15" fmla="*/ 193 h 272"/>
              <a:gd name="T16" fmla="*/ 150 w 356"/>
              <a:gd name="T17" fmla="*/ 160 h 272"/>
              <a:gd name="T18" fmla="*/ 300 w 356"/>
              <a:gd name="T19" fmla="*/ 160 h 272"/>
              <a:gd name="T20" fmla="*/ 287 w 356"/>
              <a:gd name="T21" fmla="*/ 126 h 272"/>
              <a:gd name="T22" fmla="*/ 253 w 356"/>
              <a:gd name="T23" fmla="*/ 113 h 272"/>
              <a:gd name="T24" fmla="*/ 220 w 356"/>
              <a:gd name="T25" fmla="*/ 126 h 272"/>
              <a:gd name="T26" fmla="*/ 206 w 356"/>
              <a:gd name="T27" fmla="*/ 160 h 272"/>
              <a:gd name="T28" fmla="*/ 220 w 356"/>
              <a:gd name="T29" fmla="*/ 193 h 272"/>
              <a:gd name="T30" fmla="*/ 253 w 356"/>
              <a:gd name="T31" fmla="*/ 207 h 272"/>
              <a:gd name="T32" fmla="*/ 287 w 356"/>
              <a:gd name="T33" fmla="*/ 193 h 272"/>
              <a:gd name="T34" fmla="*/ 300 w 356"/>
              <a:gd name="T35" fmla="*/ 160 h 272"/>
              <a:gd name="T36" fmla="*/ 356 w 356"/>
              <a:gd name="T37" fmla="*/ 19 h 272"/>
              <a:gd name="T38" fmla="*/ 356 w 356"/>
              <a:gd name="T39" fmla="*/ 253 h 272"/>
              <a:gd name="T40" fmla="*/ 351 w 356"/>
              <a:gd name="T41" fmla="*/ 267 h 272"/>
              <a:gd name="T42" fmla="*/ 338 w 356"/>
              <a:gd name="T43" fmla="*/ 272 h 272"/>
              <a:gd name="T44" fmla="*/ 19 w 356"/>
              <a:gd name="T45" fmla="*/ 272 h 272"/>
              <a:gd name="T46" fmla="*/ 6 w 356"/>
              <a:gd name="T47" fmla="*/ 267 h 272"/>
              <a:gd name="T48" fmla="*/ 0 w 356"/>
              <a:gd name="T49" fmla="*/ 253 h 272"/>
              <a:gd name="T50" fmla="*/ 0 w 356"/>
              <a:gd name="T51" fmla="*/ 19 h 272"/>
              <a:gd name="T52" fmla="*/ 6 w 356"/>
              <a:gd name="T53" fmla="*/ 6 h 272"/>
              <a:gd name="T54" fmla="*/ 19 w 356"/>
              <a:gd name="T55" fmla="*/ 0 h 272"/>
              <a:gd name="T56" fmla="*/ 94 w 356"/>
              <a:gd name="T57" fmla="*/ 0 h 272"/>
              <a:gd name="T58" fmla="*/ 107 w 356"/>
              <a:gd name="T59" fmla="*/ 6 h 272"/>
              <a:gd name="T60" fmla="*/ 113 w 356"/>
              <a:gd name="T61" fmla="*/ 19 h 272"/>
              <a:gd name="T62" fmla="*/ 113 w 356"/>
              <a:gd name="T63" fmla="*/ 47 h 272"/>
              <a:gd name="T64" fmla="*/ 244 w 356"/>
              <a:gd name="T65" fmla="*/ 47 h 272"/>
              <a:gd name="T66" fmla="*/ 244 w 356"/>
              <a:gd name="T67" fmla="*/ 19 h 272"/>
              <a:gd name="T68" fmla="*/ 249 w 356"/>
              <a:gd name="T69" fmla="*/ 6 h 272"/>
              <a:gd name="T70" fmla="*/ 263 w 356"/>
              <a:gd name="T71" fmla="*/ 0 h 272"/>
              <a:gd name="T72" fmla="*/ 338 w 356"/>
              <a:gd name="T73" fmla="*/ 0 h 272"/>
              <a:gd name="T74" fmla="*/ 351 w 356"/>
              <a:gd name="T75" fmla="*/ 6 h 272"/>
              <a:gd name="T76" fmla="*/ 356 w 356"/>
              <a:gd name="T77" fmla="*/ 19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6" h="272">
                <a:moveTo>
                  <a:pt x="150" y="160"/>
                </a:moveTo>
                <a:cubicBezTo>
                  <a:pt x="150" y="147"/>
                  <a:pt x="146" y="136"/>
                  <a:pt x="136" y="127"/>
                </a:cubicBezTo>
                <a:cubicBezTo>
                  <a:pt x="127" y="117"/>
                  <a:pt x="116" y="113"/>
                  <a:pt x="103" y="113"/>
                </a:cubicBezTo>
                <a:cubicBezTo>
                  <a:pt x="90" y="113"/>
                  <a:pt x="79" y="117"/>
                  <a:pt x="70" y="127"/>
                </a:cubicBezTo>
                <a:cubicBezTo>
                  <a:pt x="61" y="136"/>
                  <a:pt x="56" y="147"/>
                  <a:pt x="56" y="160"/>
                </a:cubicBezTo>
                <a:cubicBezTo>
                  <a:pt x="56" y="173"/>
                  <a:pt x="61" y="184"/>
                  <a:pt x="70" y="193"/>
                </a:cubicBezTo>
                <a:cubicBezTo>
                  <a:pt x="79" y="202"/>
                  <a:pt x="90" y="207"/>
                  <a:pt x="103" y="207"/>
                </a:cubicBezTo>
                <a:cubicBezTo>
                  <a:pt x="116" y="207"/>
                  <a:pt x="127" y="202"/>
                  <a:pt x="136" y="193"/>
                </a:cubicBezTo>
                <a:cubicBezTo>
                  <a:pt x="146" y="184"/>
                  <a:pt x="150" y="173"/>
                  <a:pt x="150" y="160"/>
                </a:cubicBezTo>
                <a:close/>
                <a:moveTo>
                  <a:pt x="300" y="160"/>
                </a:moveTo>
                <a:cubicBezTo>
                  <a:pt x="300" y="147"/>
                  <a:pt x="296" y="136"/>
                  <a:pt x="287" y="126"/>
                </a:cubicBezTo>
                <a:cubicBezTo>
                  <a:pt x="277" y="117"/>
                  <a:pt x="266" y="113"/>
                  <a:pt x="253" y="113"/>
                </a:cubicBezTo>
                <a:cubicBezTo>
                  <a:pt x="240" y="113"/>
                  <a:pt x="229" y="117"/>
                  <a:pt x="220" y="126"/>
                </a:cubicBezTo>
                <a:cubicBezTo>
                  <a:pt x="211" y="136"/>
                  <a:pt x="206" y="147"/>
                  <a:pt x="206" y="160"/>
                </a:cubicBezTo>
                <a:cubicBezTo>
                  <a:pt x="206" y="173"/>
                  <a:pt x="211" y="184"/>
                  <a:pt x="220" y="193"/>
                </a:cubicBezTo>
                <a:cubicBezTo>
                  <a:pt x="229" y="202"/>
                  <a:pt x="240" y="207"/>
                  <a:pt x="253" y="207"/>
                </a:cubicBezTo>
                <a:cubicBezTo>
                  <a:pt x="266" y="207"/>
                  <a:pt x="277" y="202"/>
                  <a:pt x="287" y="193"/>
                </a:cubicBezTo>
                <a:cubicBezTo>
                  <a:pt x="296" y="184"/>
                  <a:pt x="300" y="173"/>
                  <a:pt x="300" y="160"/>
                </a:cubicBezTo>
                <a:close/>
                <a:moveTo>
                  <a:pt x="356" y="19"/>
                </a:moveTo>
                <a:cubicBezTo>
                  <a:pt x="356" y="253"/>
                  <a:pt x="356" y="253"/>
                  <a:pt x="356" y="253"/>
                </a:cubicBezTo>
                <a:cubicBezTo>
                  <a:pt x="356" y="258"/>
                  <a:pt x="355" y="263"/>
                  <a:pt x="351" y="267"/>
                </a:cubicBezTo>
                <a:cubicBezTo>
                  <a:pt x="347" y="270"/>
                  <a:pt x="343" y="272"/>
                  <a:pt x="338" y="272"/>
                </a:cubicBezTo>
                <a:cubicBezTo>
                  <a:pt x="19" y="272"/>
                  <a:pt x="19" y="272"/>
                  <a:pt x="19" y="272"/>
                </a:cubicBezTo>
                <a:cubicBezTo>
                  <a:pt x="14" y="272"/>
                  <a:pt x="9" y="270"/>
                  <a:pt x="6" y="267"/>
                </a:cubicBezTo>
                <a:cubicBezTo>
                  <a:pt x="2" y="263"/>
                  <a:pt x="0" y="258"/>
                  <a:pt x="0" y="253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2" y="10"/>
                  <a:pt x="6" y="6"/>
                </a:cubicBezTo>
                <a:cubicBezTo>
                  <a:pt x="9" y="2"/>
                  <a:pt x="14" y="0"/>
                  <a:pt x="19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9" y="0"/>
                  <a:pt x="103" y="2"/>
                  <a:pt x="107" y="6"/>
                </a:cubicBezTo>
                <a:cubicBezTo>
                  <a:pt x="111" y="10"/>
                  <a:pt x="113" y="14"/>
                  <a:pt x="113" y="19"/>
                </a:cubicBezTo>
                <a:cubicBezTo>
                  <a:pt x="113" y="47"/>
                  <a:pt x="113" y="47"/>
                  <a:pt x="113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19"/>
                  <a:pt x="244" y="19"/>
                  <a:pt x="244" y="19"/>
                </a:cubicBezTo>
                <a:cubicBezTo>
                  <a:pt x="244" y="14"/>
                  <a:pt x="246" y="10"/>
                  <a:pt x="249" y="6"/>
                </a:cubicBezTo>
                <a:cubicBezTo>
                  <a:pt x="253" y="2"/>
                  <a:pt x="258" y="0"/>
                  <a:pt x="263" y="0"/>
                </a:cubicBezTo>
                <a:cubicBezTo>
                  <a:pt x="338" y="0"/>
                  <a:pt x="338" y="0"/>
                  <a:pt x="338" y="0"/>
                </a:cubicBezTo>
                <a:cubicBezTo>
                  <a:pt x="343" y="0"/>
                  <a:pt x="347" y="2"/>
                  <a:pt x="351" y="6"/>
                </a:cubicBezTo>
                <a:cubicBezTo>
                  <a:pt x="355" y="10"/>
                  <a:pt x="356" y="14"/>
                  <a:pt x="356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4" name="Freeform 72"/>
          <p:cNvSpPr>
            <a:spLocks/>
          </p:cNvSpPr>
          <p:nvPr/>
        </p:nvSpPr>
        <p:spPr bwMode="auto">
          <a:xfrm>
            <a:off x="2874963" y="1579425"/>
            <a:ext cx="334963" cy="288925"/>
          </a:xfrm>
          <a:custGeom>
            <a:avLst/>
            <a:gdLst>
              <a:gd name="T0" fmla="*/ 311 w 311"/>
              <a:gd name="T1" fmla="*/ 250 h 267"/>
              <a:gd name="T2" fmla="*/ 295 w 311"/>
              <a:gd name="T3" fmla="*/ 267 h 267"/>
              <a:gd name="T4" fmla="*/ 227 w 311"/>
              <a:gd name="T5" fmla="*/ 262 h 267"/>
              <a:gd name="T6" fmla="*/ 222 w 311"/>
              <a:gd name="T7" fmla="*/ 194 h 267"/>
              <a:gd name="T8" fmla="*/ 239 w 311"/>
              <a:gd name="T9" fmla="*/ 178 h 267"/>
              <a:gd name="T10" fmla="*/ 256 w 311"/>
              <a:gd name="T11" fmla="*/ 144 h 267"/>
              <a:gd name="T12" fmla="*/ 167 w 311"/>
              <a:gd name="T13" fmla="*/ 178 h 267"/>
              <a:gd name="T14" fmla="*/ 195 w 311"/>
              <a:gd name="T15" fmla="*/ 183 h 267"/>
              <a:gd name="T16" fmla="*/ 200 w 311"/>
              <a:gd name="T17" fmla="*/ 250 h 267"/>
              <a:gd name="T18" fmla="*/ 183 w 311"/>
              <a:gd name="T19" fmla="*/ 267 h 267"/>
              <a:gd name="T20" fmla="*/ 116 w 311"/>
              <a:gd name="T21" fmla="*/ 262 h 267"/>
              <a:gd name="T22" fmla="*/ 111 w 311"/>
              <a:gd name="T23" fmla="*/ 194 h 267"/>
              <a:gd name="T24" fmla="*/ 128 w 311"/>
              <a:gd name="T25" fmla="*/ 178 h 267"/>
              <a:gd name="T26" fmla="*/ 144 w 311"/>
              <a:gd name="T27" fmla="*/ 144 h 267"/>
              <a:gd name="T28" fmla="*/ 55 w 311"/>
              <a:gd name="T29" fmla="*/ 178 h 267"/>
              <a:gd name="T30" fmla="*/ 84 w 311"/>
              <a:gd name="T31" fmla="*/ 183 h 267"/>
              <a:gd name="T32" fmla="*/ 89 w 311"/>
              <a:gd name="T33" fmla="*/ 250 h 267"/>
              <a:gd name="T34" fmla="*/ 72 w 311"/>
              <a:gd name="T35" fmla="*/ 267 h 267"/>
              <a:gd name="T36" fmla="*/ 5 w 311"/>
              <a:gd name="T37" fmla="*/ 262 h 267"/>
              <a:gd name="T38" fmla="*/ 0 w 311"/>
              <a:gd name="T39" fmla="*/ 194 h 267"/>
              <a:gd name="T40" fmla="*/ 16 w 311"/>
              <a:gd name="T41" fmla="*/ 178 h 267"/>
              <a:gd name="T42" fmla="*/ 33 w 311"/>
              <a:gd name="T43" fmla="*/ 144 h 267"/>
              <a:gd name="T44" fmla="*/ 55 w 311"/>
              <a:gd name="T45" fmla="*/ 122 h 267"/>
              <a:gd name="T46" fmla="*/ 144 w 311"/>
              <a:gd name="T47" fmla="*/ 89 h 267"/>
              <a:gd name="T48" fmla="*/ 116 w 311"/>
              <a:gd name="T49" fmla="*/ 84 h 267"/>
              <a:gd name="T50" fmla="*/ 111 w 311"/>
              <a:gd name="T51" fmla="*/ 16 h 267"/>
              <a:gd name="T52" fmla="*/ 128 w 311"/>
              <a:gd name="T53" fmla="*/ 0 h 267"/>
              <a:gd name="T54" fmla="*/ 195 w 311"/>
              <a:gd name="T55" fmla="*/ 5 h 267"/>
              <a:gd name="T56" fmla="*/ 200 w 311"/>
              <a:gd name="T57" fmla="*/ 72 h 267"/>
              <a:gd name="T58" fmla="*/ 183 w 311"/>
              <a:gd name="T59" fmla="*/ 89 h 267"/>
              <a:gd name="T60" fmla="*/ 167 w 311"/>
              <a:gd name="T61" fmla="*/ 122 h 267"/>
              <a:gd name="T62" fmla="*/ 271 w 311"/>
              <a:gd name="T63" fmla="*/ 129 h 267"/>
              <a:gd name="T64" fmla="*/ 278 w 311"/>
              <a:gd name="T65" fmla="*/ 178 h 267"/>
              <a:gd name="T66" fmla="*/ 306 w 311"/>
              <a:gd name="T67" fmla="*/ 183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11" h="267">
                <a:moveTo>
                  <a:pt x="311" y="194"/>
                </a:moveTo>
                <a:cubicBezTo>
                  <a:pt x="311" y="250"/>
                  <a:pt x="311" y="250"/>
                  <a:pt x="311" y="250"/>
                </a:cubicBezTo>
                <a:cubicBezTo>
                  <a:pt x="311" y="255"/>
                  <a:pt x="310" y="259"/>
                  <a:pt x="306" y="262"/>
                </a:cubicBezTo>
                <a:cubicBezTo>
                  <a:pt x="303" y="265"/>
                  <a:pt x="299" y="267"/>
                  <a:pt x="295" y="267"/>
                </a:cubicBezTo>
                <a:cubicBezTo>
                  <a:pt x="239" y="267"/>
                  <a:pt x="239" y="267"/>
                  <a:pt x="239" y="267"/>
                </a:cubicBezTo>
                <a:cubicBezTo>
                  <a:pt x="234" y="267"/>
                  <a:pt x="230" y="265"/>
                  <a:pt x="227" y="262"/>
                </a:cubicBezTo>
                <a:cubicBezTo>
                  <a:pt x="224" y="259"/>
                  <a:pt x="222" y="255"/>
                  <a:pt x="222" y="250"/>
                </a:cubicBezTo>
                <a:cubicBezTo>
                  <a:pt x="222" y="194"/>
                  <a:pt x="222" y="194"/>
                  <a:pt x="222" y="194"/>
                </a:cubicBezTo>
                <a:cubicBezTo>
                  <a:pt x="222" y="190"/>
                  <a:pt x="224" y="186"/>
                  <a:pt x="227" y="183"/>
                </a:cubicBezTo>
                <a:cubicBezTo>
                  <a:pt x="230" y="179"/>
                  <a:pt x="234" y="178"/>
                  <a:pt x="239" y="178"/>
                </a:cubicBezTo>
                <a:cubicBezTo>
                  <a:pt x="256" y="178"/>
                  <a:pt x="256" y="178"/>
                  <a:pt x="256" y="178"/>
                </a:cubicBezTo>
                <a:cubicBezTo>
                  <a:pt x="256" y="144"/>
                  <a:pt x="256" y="144"/>
                  <a:pt x="256" y="144"/>
                </a:cubicBezTo>
                <a:cubicBezTo>
                  <a:pt x="167" y="144"/>
                  <a:pt x="167" y="144"/>
                  <a:pt x="167" y="144"/>
                </a:cubicBezTo>
                <a:cubicBezTo>
                  <a:pt x="167" y="178"/>
                  <a:pt x="167" y="178"/>
                  <a:pt x="167" y="178"/>
                </a:cubicBezTo>
                <a:cubicBezTo>
                  <a:pt x="183" y="178"/>
                  <a:pt x="183" y="178"/>
                  <a:pt x="183" y="178"/>
                </a:cubicBezTo>
                <a:cubicBezTo>
                  <a:pt x="188" y="178"/>
                  <a:pt x="192" y="179"/>
                  <a:pt x="195" y="183"/>
                </a:cubicBezTo>
                <a:cubicBezTo>
                  <a:pt x="198" y="186"/>
                  <a:pt x="200" y="190"/>
                  <a:pt x="200" y="194"/>
                </a:cubicBezTo>
                <a:cubicBezTo>
                  <a:pt x="200" y="250"/>
                  <a:pt x="200" y="250"/>
                  <a:pt x="200" y="250"/>
                </a:cubicBezTo>
                <a:cubicBezTo>
                  <a:pt x="200" y="255"/>
                  <a:pt x="198" y="259"/>
                  <a:pt x="195" y="262"/>
                </a:cubicBezTo>
                <a:cubicBezTo>
                  <a:pt x="192" y="265"/>
                  <a:pt x="188" y="267"/>
                  <a:pt x="183" y="267"/>
                </a:cubicBezTo>
                <a:cubicBezTo>
                  <a:pt x="128" y="267"/>
                  <a:pt x="128" y="267"/>
                  <a:pt x="128" y="267"/>
                </a:cubicBezTo>
                <a:cubicBezTo>
                  <a:pt x="123" y="267"/>
                  <a:pt x="119" y="265"/>
                  <a:pt x="116" y="262"/>
                </a:cubicBezTo>
                <a:cubicBezTo>
                  <a:pt x="113" y="259"/>
                  <a:pt x="111" y="255"/>
                  <a:pt x="111" y="250"/>
                </a:cubicBezTo>
                <a:cubicBezTo>
                  <a:pt x="111" y="194"/>
                  <a:pt x="111" y="194"/>
                  <a:pt x="111" y="194"/>
                </a:cubicBezTo>
                <a:cubicBezTo>
                  <a:pt x="111" y="190"/>
                  <a:pt x="113" y="186"/>
                  <a:pt x="116" y="183"/>
                </a:cubicBezTo>
                <a:cubicBezTo>
                  <a:pt x="119" y="179"/>
                  <a:pt x="123" y="178"/>
                  <a:pt x="128" y="178"/>
                </a:cubicBezTo>
                <a:cubicBezTo>
                  <a:pt x="144" y="178"/>
                  <a:pt x="144" y="178"/>
                  <a:pt x="144" y="178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55" y="144"/>
                  <a:pt x="55" y="144"/>
                  <a:pt x="55" y="144"/>
                </a:cubicBezTo>
                <a:cubicBezTo>
                  <a:pt x="55" y="178"/>
                  <a:pt x="55" y="178"/>
                  <a:pt x="55" y="178"/>
                </a:cubicBezTo>
                <a:cubicBezTo>
                  <a:pt x="72" y="178"/>
                  <a:pt x="72" y="178"/>
                  <a:pt x="72" y="178"/>
                </a:cubicBezTo>
                <a:cubicBezTo>
                  <a:pt x="77" y="178"/>
                  <a:pt x="81" y="179"/>
                  <a:pt x="84" y="183"/>
                </a:cubicBezTo>
                <a:cubicBezTo>
                  <a:pt x="87" y="186"/>
                  <a:pt x="89" y="190"/>
                  <a:pt x="89" y="194"/>
                </a:cubicBezTo>
                <a:cubicBezTo>
                  <a:pt x="89" y="250"/>
                  <a:pt x="89" y="250"/>
                  <a:pt x="89" y="250"/>
                </a:cubicBezTo>
                <a:cubicBezTo>
                  <a:pt x="89" y="255"/>
                  <a:pt x="87" y="259"/>
                  <a:pt x="84" y="262"/>
                </a:cubicBezTo>
                <a:cubicBezTo>
                  <a:pt x="81" y="265"/>
                  <a:pt x="77" y="267"/>
                  <a:pt x="72" y="267"/>
                </a:cubicBezTo>
                <a:cubicBezTo>
                  <a:pt x="16" y="267"/>
                  <a:pt x="16" y="267"/>
                  <a:pt x="16" y="267"/>
                </a:cubicBezTo>
                <a:cubicBezTo>
                  <a:pt x="12" y="267"/>
                  <a:pt x="8" y="265"/>
                  <a:pt x="5" y="262"/>
                </a:cubicBezTo>
                <a:cubicBezTo>
                  <a:pt x="1" y="259"/>
                  <a:pt x="0" y="255"/>
                  <a:pt x="0" y="250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190"/>
                  <a:pt x="1" y="186"/>
                  <a:pt x="5" y="183"/>
                </a:cubicBezTo>
                <a:cubicBezTo>
                  <a:pt x="8" y="179"/>
                  <a:pt x="12" y="178"/>
                  <a:pt x="16" y="178"/>
                </a:cubicBezTo>
                <a:cubicBezTo>
                  <a:pt x="33" y="178"/>
                  <a:pt x="33" y="178"/>
                  <a:pt x="33" y="178"/>
                </a:cubicBezTo>
                <a:cubicBezTo>
                  <a:pt x="33" y="144"/>
                  <a:pt x="33" y="144"/>
                  <a:pt x="33" y="144"/>
                </a:cubicBezTo>
                <a:cubicBezTo>
                  <a:pt x="33" y="138"/>
                  <a:pt x="35" y="133"/>
                  <a:pt x="40" y="129"/>
                </a:cubicBezTo>
                <a:cubicBezTo>
                  <a:pt x="44" y="124"/>
                  <a:pt x="49" y="122"/>
                  <a:pt x="55" y="122"/>
                </a:cubicBezTo>
                <a:cubicBezTo>
                  <a:pt x="144" y="122"/>
                  <a:pt x="144" y="122"/>
                  <a:pt x="144" y="122"/>
                </a:cubicBezTo>
                <a:cubicBezTo>
                  <a:pt x="144" y="89"/>
                  <a:pt x="144" y="89"/>
                  <a:pt x="144" y="89"/>
                </a:cubicBezTo>
                <a:cubicBezTo>
                  <a:pt x="128" y="89"/>
                  <a:pt x="128" y="89"/>
                  <a:pt x="128" y="89"/>
                </a:cubicBezTo>
                <a:cubicBezTo>
                  <a:pt x="123" y="89"/>
                  <a:pt x="119" y="87"/>
                  <a:pt x="116" y="84"/>
                </a:cubicBezTo>
                <a:cubicBezTo>
                  <a:pt x="113" y="81"/>
                  <a:pt x="111" y="77"/>
                  <a:pt x="111" y="72"/>
                </a:cubicBezTo>
                <a:cubicBezTo>
                  <a:pt x="111" y="16"/>
                  <a:pt x="111" y="16"/>
                  <a:pt x="111" y="16"/>
                </a:cubicBezTo>
                <a:cubicBezTo>
                  <a:pt x="111" y="12"/>
                  <a:pt x="113" y="8"/>
                  <a:pt x="116" y="5"/>
                </a:cubicBezTo>
                <a:cubicBezTo>
                  <a:pt x="119" y="1"/>
                  <a:pt x="123" y="0"/>
                  <a:pt x="128" y="0"/>
                </a:cubicBezTo>
                <a:cubicBezTo>
                  <a:pt x="183" y="0"/>
                  <a:pt x="183" y="0"/>
                  <a:pt x="183" y="0"/>
                </a:cubicBezTo>
                <a:cubicBezTo>
                  <a:pt x="188" y="0"/>
                  <a:pt x="192" y="1"/>
                  <a:pt x="195" y="5"/>
                </a:cubicBezTo>
                <a:cubicBezTo>
                  <a:pt x="198" y="8"/>
                  <a:pt x="200" y="12"/>
                  <a:pt x="200" y="16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00" y="77"/>
                  <a:pt x="198" y="81"/>
                  <a:pt x="195" y="84"/>
                </a:cubicBezTo>
                <a:cubicBezTo>
                  <a:pt x="192" y="87"/>
                  <a:pt x="188" y="89"/>
                  <a:pt x="183" y="89"/>
                </a:cubicBezTo>
                <a:cubicBezTo>
                  <a:pt x="167" y="89"/>
                  <a:pt x="167" y="89"/>
                  <a:pt x="167" y="89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256" y="122"/>
                  <a:pt x="256" y="122"/>
                  <a:pt x="256" y="122"/>
                </a:cubicBezTo>
                <a:cubicBezTo>
                  <a:pt x="262" y="122"/>
                  <a:pt x="267" y="124"/>
                  <a:pt x="271" y="129"/>
                </a:cubicBezTo>
                <a:cubicBezTo>
                  <a:pt x="276" y="133"/>
                  <a:pt x="278" y="138"/>
                  <a:pt x="278" y="144"/>
                </a:cubicBezTo>
                <a:cubicBezTo>
                  <a:pt x="278" y="178"/>
                  <a:pt x="278" y="178"/>
                  <a:pt x="278" y="178"/>
                </a:cubicBezTo>
                <a:cubicBezTo>
                  <a:pt x="295" y="178"/>
                  <a:pt x="295" y="178"/>
                  <a:pt x="295" y="178"/>
                </a:cubicBezTo>
                <a:cubicBezTo>
                  <a:pt x="299" y="178"/>
                  <a:pt x="303" y="179"/>
                  <a:pt x="306" y="183"/>
                </a:cubicBezTo>
                <a:cubicBezTo>
                  <a:pt x="310" y="186"/>
                  <a:pt x="311" y="190"/>
                  <a:pt x="311" y="1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5" name="Freeform 73"/>
          <p:cNvSpPr>
            <a:spLocks/>
          </p:cNvSpPr>
          <p:nvPr/>
        </p:nvSpPr>
        <p:spPr bwMode="auto">
          <a:xfrm>
            <a:off x="3281363" y="1611175"/>
            <a:ext cx="384175" cy="225425"/>
          </a:xfrm>
          <a:custGeom>
            <a:avLst/>
            <a:gdLst>
              <a:gd name="T0" fmla="*/ 337 w 356"/>
              <a:gd name="T1" fmla="*/ 102 h 209"/>
              <a:gd name="T2" fmla="*/ 337 w 356"/>
              <a:gd name="T3" fmla="*/ 190 h 209"/>
              <a:gd name="T4" fmla="*/ 262 w 356"/>
              <a:gd name="T5" fmla="*/ 204 h 209"/>
              <a:gd name="T6" fmla="*/ 218 w 356"/>
              <a:gd name="T7" fmla="*/ 173 h 209"/>
              <a:gd name="T8" fmla="*/ 181 w 356"/>
              <a:gd name="T9" fmla="*/ 128 h 209"/>
              <a:gd name="T10" fmla="*/ 141 w 356"/>
              <a:gd name="T11" fmla="*/ 87 h 209"/>
              <a:gd name="T12" fmla="*/ 90 w 356"/>
              <a:gd name="T13" fmla="*/ 70 h 209"/>
              <a:gd name="T14" fmla="*/ 29 w 356"/>
              <a:gd name="T15" fmla="*/ 128 h 209"/>
              <a:gd name="T16" fmla="*/ 93 w 356"/>
              <a:gd name="T17" fmla="*/ 188 h 209"/>
              <a:gd name="T18" fmla="*/ 163 w 356"/>
              <a:gd name="T19" fmla="*/ 164 h 209"/>
              <a:gd name="T20" fmla="*/ 172 w 356"/>
              <a:gd name="T21" fmla="*/ 157 h 209"/>
              <a:gd name="T22" fmla="*/ 180 w 356"/>
              <a:gd name="T23" fmla="*/ 157 h 209"/>
              <a:gd name="T24" fmla="*/ 171 w 356"/>
              <a:gd name="T25" fmla="*/ 175 h 209"/>
              <a:gd name="T26" fmla="*/ 85 w 356"/>
              <a:gd name="T27" fmla="*/ 209 h 209"/>
              <a:gd name="T28" fmla="*/ 11 w 356"/>
              <a:gd name="T29" fmla="*/ 170 h 209"/>
              <a:gd name="T30" fmla="*/ 24 w 356"/>
              <a:gd name="T31" fmla="*/ 69 h 209"/>
              <a:gd name="T32" fmla="*/ 124 w 356"/>
              <a:gd name="T33" fmla="*/ 53 h 209"/>
              <a:gd name="T34" fmla="*/ 183 w 356"/>
              <a:gd name="T35" fmla="*/ 99 h 209"/>
              <a:gd name="T36" fmla="*/ 230 w 356"/>
              <a:gd name="T37" fmla="*/ 155 h 209"/>
              <a:gd name="T38" fmla="*/ 286 w 356"/>
              <a:gd name="T39" fmla="*/ 182 h 209"/>
              <a:gd name="T40" fmla="*/ 327 w 356"/>
              <a:gd name="T41" fmla="*/ 143 h 209"/>
              <a:gd name="T42" fmla="*/ 288 w 356"/>
              <a:gd name="T43" fmla="*/ 104 h 209"/>
              <a:gd name="T44" fmla="*/ 262 w 356"/>
              <a:gd name="T45" fmla="*/ 111 h 209"/>
              <a:gd name="T46" fmla="*/ 253 w 356"/>
              <a:gd name="T47" fmla="*/ 102 h 209"/>
              <a:gd name="T48" fmla="*/ 256 w 356"/>
              <a:gd name="T49" fmla="*/ 82 h 209"/>
              <a:gd name="T50" fmla="*/ 191 w 356"/>
              <a:gd name="T51" fmla="*/ 18 h 209"/>
              <a:gd name="T52" fmla="*/ 157 w 356"/>
              <a:gd name="T53" fmla="*/ 28 h 209"/>
              <a:gd name="T54" fmla="*/ 141 w 356"/>
              <a:gd name="T55" fmla="*/ 38 h 209"/>
              <a:gd name="T56" fmla="*/ 135 w 356"/>
              <a:gd name="T57" fmla="*/ 32 h 209"/>
              <a:gd name="T58" fmla="*/ 165 w 356"/>
              <a:gd name="T59" fmla="*/ 6 h 209"/>
              <a:gd name="T60" fmla="*/ 252 w 356"/>
              <a:gd name="T61" fmla="*/ 22 h 209"/>
              <a:gd name="T62" fmla="*/ 273 w 356"/>
              <a:gd name="T63" fmla="*/ 88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6" h="209">
                <a:moveTo>
                  <a:pt x="293" y="85"/>
                </a:moveTo>
                <a:cubicBezTo>
                  <a:pt x="311" y="85"/>
                  <a:pt x="325" y="91"/>
                  <a:pt x="337" y="102"/>
                </a:cubicBezTo>
                <a:cubicBezTo>
                  <a:pt x="350" y="114"/>
                  <a:pt x="356" y="128"/>
                  <a:pt x="356" y="145"/>
                </a:cubicBezTo>
                <a:cubicBezTo>
                  <a:pt x="356" y="163"/>
                  <a:pt x="349" y="178"/>
                  <a:pt x="337" y="190"/>
                </a:cubicBezTo>
                <a:cubicBezTo>
                  <a:pt x="324" y="203"/>
                  <a:pt x="309" y="209"/>
                  <a:pt x="290" y="209"/>
                </a:cubicBezTo>
                <a:cubicBezTo>
                  <a:pt x="280" y="209"/>
                  <a:pt x="271" y="207"/>
                  <a:pt x="262" y="204"/>
                </a:cubicBezTo>
                <a:cubicBezTo>
                  <a:pt x="253" y="201"/>
                  <a:pt x="245" y="196"/>
                  <a:pt x="238" y="191"/>
                </a:cubicBezTo>
                <a:cubicBezTo>
                  <a:pt x="231" y="186"/>
                  <a:pt x="224" y="180"/>
                  <a:pt x="218" y="173"/>
                </a:cubicBezTo>
                <a:cubicBezTo>
                  <a:pt x="211" y="166"/>
                  <a:pt x="205" y="158"/>
                  <a:pt x="199" y="151"/>
                </a:cubicBezTo>
                <a:cubicBezTo>
                  <a:pt x="193" y="143"/>
                  <a:pt x="187" y="135"/>
                  <a:pt x="181" y="128"/>
                </a:cubicBezTo>
                <a:cubicBezTo>
                  <a:pt x="175" y="120"/>
                  <a:pt x="168" y="113"/>
                  <a:pt x="162" y="106"/>
                </a:cubicBezTo>
                <a:cubicBezTo>
                  <a:pt x="155" y="99"/>
                  <a:pt x="148" y="93"/>
                  <a:pt x="141" y="87"/>
                </a:cubicBezTo>
                <a:cubicBezTo>
                  <a:pt x="134" y="82"/>
                  <a:pt x="127" y="78"/>
                  <a:pt x="118" y="74"/>
                </a:cubicBezTo>
                <a:cubicBezTo>
                  <a:pt x="109" y="71"/>
                  <a:pt x="100" y="70"/>
                  <a:pt x="90" y="70"/>
                </a:cubicBezTo>
                <a:cubicBezTo>
                  <a:pt x="72" y="70"/>
                  <a:pt x="58" y="75"/>
                  <a:pt x="46" y="86"/>
                </a:cubicBezTo>
                <a:cubicBezTo>
                  <a:pt x="35" y="96"/>
                  <a:pt x="29" y="110"/>
                  <a:pt x="29" y="128"/>
                </a:cubicBezTo>
                <a:cubicBezTo>
                  <a:pt x="29" y="146"/>
                  <a:pt x="35" y="161"/>
                  <a:pt x="48" y="172"/>
                </a:cubicBezTo>
                <a:cubicBezTo>
                  <a:pt x="60" y="182"/>
                  <a:pt x="75" y="188"/>
                  <a:pt x="93" y="188"/>
                </a:cubicBezTo>
                <a:cubicBezTo>
                  <a:pt x="105" y="188"/>
                  <a:pt x="117" y="186"/>
                  <a:pt x="129" y="181"/>
                </a:cubicBezTo>
                <a:cubicBezTo>
                  <a:pt x="142" y="177"/>
                  <a:pt x="153" y="171"/>
                  <a:pt x="163" y="164"/>
                </a:cubicBezTo>
                <a:cubicBezTo>
                  <a:pt x="164" y="164"/>
                  <a:pt x="165" y="163"/>
                  <a:pt x="167" y="161"/>
                </a:cubicBezTo>
                <a:cubicBezTo>
                  <a:pt x="169" y="159"/>
                  <a:pt x="170" y="158"/>
                  <a:pt x="172" y="157"/>
                </a:cubicBezTo>
                <a:cubicBezTo>
                  <a:pt x="173" y="156"/>
                  <a:pt x="175" y="155"/>
                  <a:pt x="176" y="155"/>
                </a:cubicBezTo>
                <a:cubicBezTo>
                  <a:pt x="177" y="155"/>
                  <a:pt x="179" y="156"/>
                  <a:pt x="180" y="157"/>
                </a:cubicBezTo>
                <a:cubicBezTo>
                  <a:pt x="181" y="158"/>
                  <a:pt x="182" y="160"/>
                  <a:pt x="182" y="161"/>
                </a:cubicBezTo>
                <a:cubicBezTo>
                  <a:pt x="182" y="164"/>
                  <a:pt x="178" y="168"/>
                  <a:pt x="171" y="175"/>
                </a:cubicBezTo>
                <a:cubicBezTo>
                  <a:pt x="160" y="185"/>
                  <a:pt x="146" y="193"/>
                  <a:pt x="131" y="199"/>
                </a:cubicBezTo>
                <a:cubicBezTo>
                  <a:pt x="115" y="205"/>
                  <a:pt x="100" y="209"/>
                  <a:pt x="85" y="209"/>
                </a:cubicBezTo>
                <a:cubicBezTo>
                  <a:pt x="70" y="209"/>
                  <a:pt x="56" y="205"/>
                  <a:pt x="43" y="199"/>
                </a:cubicBezTo>
                <a:cubicBezTo>
                  <a:pt x="30" y="192"/>
                  <a:pt x="19" y="182"/>
                  <a:pt x="11" y="170"/>
                </a:cubicBezTo>
                <a:cubicBezTo>
                  <a:pt x="3" y="157"/>
                  <a:pt x="0" y="143"/>
                  <a:pt x="0" y="128"/>
                </a:cubicBezTo>
                <a:cubicBezTo>
                  <a:pt x="0" y="104"/>
                  <a:pt x="8" y="84"/>
                  <a:pt x="24" y="69"/>
                </a:cubicBezTo>
                <a:cubicBezTo>
                  <a:pt x="41" y="53"/>
                  <a:pt x="61" y="45"/>
                  <a:pt x="85" y="45"/>
                </a:cubicBezTo>
                <a:cubicBezTo>
                  <a:pt x="98" y="45"/>
                  <a:pt x="112" y="48"/>
                  <a:pt x="124" y="53"/>
                </a:cubicBezTo>
                <a:cubicBezTo>
                  <a:pt x="136" y="58"/>
                  <a:pt x="147" y="64"/>
                  <a:pt x="156" y="72"/>
                </a:cubicBezTo>
                <a:cubicBezTo>
                  <a:pt x="165" y="80"/>
                  <a:pt x="174" y="89"/>
                  <a:pt x="183" y="99"/>
                </a:cubicBezTo>
                <a:cubicBezTo>
                  <a:pt x="191" y="108"/>
                  <a:pt x="199" y="118"/>
                  <a:pt x="207" y="128"/>
                </a:cubicBezTo>
                <a:cubicBezTo>
                  <a:pt x="214" y="138"/>
                  <a:pt x="222" y="147"/>
                  <a:pt x="230" y="155"/>
                </a:cubicBezTo>
                <a:cubicBezTo>
                  <a:pt x="238" y="163"/>
                  <a:pt x="246" y="169"/>
                  <a:pt x="256" y="174"/>
                </a:cubicBezTo>
                <a:cubicBezTo>
                  <a:pt x="266" y="179"/>
                  <a:pt x="276" y="182"/>
                  <a:pt x="286" y="182"/>
                </a:cubicBezTo>
                <a:cubicBezTo>
                  <a:pt x="298" y="182"/>
                  <a:pt x="308" y="178"/>
                  <a:pt x="315" y="171"/>
                </a:cubicBezTo>
                <a:cubicBezTo>
                  <a:pt x="323" y="164"/>
                  <a:pt x="327" y="155"/>
                  <a:pt x="327" y="143"/>
                </a:cubicBezTo>
                <a:cubicBezTo>
                  <a:pt x="327" y="132"/>
                  <a:pt x="323" y="123"/>
                  <a:pt x="316" y="115"/>
                </a:cubicBezTo>
                <a:cubicBezTo>
                  <a:pt x="308" y="108"/>
                  <a:pt x="299" y="104"/>
                  <a:pt x="288" y="104"/>
                </a:cubicBezTo>
                <a:cubicBezTo>
                  <a:pt x="284" y="104"/>
                  <a:pt x="280" y="105"/>
                  <a:pt x="274" y="107"/>
                </a:cubicBezTo>
                <a:cubicBezTo>
                  <a:pt x="268" y="109"/>
                  <a:pt x="264" y="111"/>
                  <a:pt x="262" y="111"/>
                </a:cubicBezTo>
                <a:cubicBezTo>
                  <a:pt x="259" y="111"/>
                  <a:pt x="257" y="110"/>
                  <a:pt x="256" y="108"/>
                </a:cubicBezTo>
                <a:cubicBezTo>
                  <a:pt x="254" y="106"/>
                  <a:pt x="253" y="104"/>
                  <a:pt x="253" y="102"/>
                </a:cubicBezTo>
                <a:cubicBezTo>
                  <a:pt x="253" y="100"/>
                  <a:pt x="253" y="96"/>
                  <a:pt x="254" y="92"/>
                </a:cubicBezTo>
                <a:cubicBezTo>
                  <a:pt x="255" y="87"/>
                  <a:pt x="256" y="84"/>
                  <a:pt x="256" y="82"/>
                </a:cubicBezTo>
                <a:cubicBezTo>
                  <a:pt x="256" y="63"/>
                  <a:pt x="250" y="48"/>
                  <a:pt x="237" y="36"/>
                </a:cubicBezTo>
                <a:cubicBezTo>
                  <a:pt x="225" y="24"/>
                  <a:pt x="209" y="18"/>
                  <a:pt x="191" y="18"/>
                </a:cubicBezTo>
                <a:cubicBezTo>
                  <a:pt x="184" y="18"/>
                  <a:pt x="178" y="19"/>
                  <a:pt x="171" y="21"/>
                </a:cubicBezTo>
                <a:cubicBezTo>
                  <a:pt x="165" y="23"/>
                  <a:pt x="160" y="26"/>
                  <a:pt x="157" y="28"/>
                </a:cubicBezTo>
                <a:cubicBezTo>
                  <a:pt x="153" y="31"/>
                  <a:pt x="150" y="33"/>
                  <a:pt x="147" y="35"/>
                </a:cubicBezTo>
                <a:cubicBezTo>
                  <a:pt x="144" y="37"/>
                  <a:pt x="142" y="38"/>
                  <a:pt x="141" y="38"/>
                </a:cubicBezTo>
                <a:cubicBezTo>
                  <a:pt x="140" y="38"/>
                  <a:pt x="138" y="38"/>
                  <a:pt x="137" y="37"/>
                </a:cubicBezTo>
                <a:cubicBezTo>
                  <a:pt x="136" y="35"/>
                  <a:pt x="135" y="34"/>
                  <a:pt x="135" y="32"/>
                </a:cubicBezTo>
                <a:cubicBezTo>
                  <a:pt x="135" y="30"/>
                  <a:pt x="137" y="27"/>
                  <a:pt x="140" y="24"/>
                </a:cubicBezTo>
                <a:cubicBezTo>
                  <a:pt x="146" y="16"/>
                  <a:pt x="155" y="10"/>
                  <a:pt x="165" y="6"/>
                </a:cubicBezTo>
                <a:cubicBezTo>
                  <a:pt x="175" y="2"/>
                  <a:pt x="186" y="0"/>
                  <a:pt x="197" y="0"/>
                </a:cubicBezTo>
                <a:cubicBezTo>
                  <a:pt x="219" y="0"/>
                  <a:pt x="237" y="7"/>
                  <a:pt x="252" y="22"/>
                </a:cubicBezTo>
                <a:cubicBezTo>
                  <a:pt x="267" y="36"/>
                  <a:pt x="274" y="54"/>
                  <a:pt x="274" y="76"/>
                </a:cubicBezTo>
                <a:cubicBezTo>
                  <a:pt x="274" y="81"/>
                  <a:pt x="274" y="85"/>
                  <a:pt x="273" y="88"/>
                </a:cubicBezTo>
                <a:cubicBezTo>
                  <a:pt x="280" y="86"/>
                  <a:pt x="287" y="85"/>
                  <a:pt x="293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6" name="Freeform 74"/>
          <p:cNvSpPr>
            <a:spLocks noEditPoints="1"/>
          </p:cNvSpPr>
          <p:nvPr/>
        </p:nvSpPr>
        <p:spPr bwMode="auto">
          <a:xfrm>
            <a:off x="742951" y="2011225"/>
            <a:ext cx="287338" cy="287338"/>
          </a:xfrm>
          <a:custGeom>
            <a:avLst/>
            <a:gdLst>
              <a:gd name="T0" fmla="*/ 201 w 267"/>
              <a:gd name="T1" fmla="*/ 146 h 267"/>
              <a:gd name="T2" fmla="*/ 180 w 267"/>
              <a:gd name="T3" fmla="*/ 126 h 267"/>
              <a:gd name="T4" fmla="*/ 150 w 267"/>
              <a:gd name="T5" fmla="*/ 116 h 267"/>
              <a:gd name="T6" fmla="*/ 124 w 267"/>
              <a:gd name="T7" fmla="*/ 110 h 267"/>
              <a:gd name="T8" fmla="*/ 113 w 267"/>
              <a:gd name="T9" fmla="*/ 105 h 267"/>
              <a:gd name="T10" fmla="*/ 109 w 267"/>
              <a:gd name="T11" fmla="*/ 96 h 267"/>
              <a:gd name="T12" fmla="*/ 147 w 267"/>
              <a:gd name="T13" fmla="*/ 85 h 267"/>
              <a:gd name="T14" fmla="*/ 163 w 267"/>
              <a:gd name="T15" fmla="*/ 96 h 267"/>
              <a:gd name="T16" fmla="*/ 179 w 267"/>
              <a:gd name="T17" fmla="*/ 103 h 267"/>
              <a:gd name="T18" fmla="*/ 197 w 267"/>
              <a:gd name="T19" fmla="*/ 84 h 267"/>
              <a:gd name="T20" fmla="*/ 162 w 267"/>
              <a:gd name="T21" fmla="*/ 55 h 267"/>
              <a:gd name="T22" fmla="*/ 108 w 267"/>
              <a:gd name="T23" fmla="*/ 54 h 267"/>
              <a:gd name="T24" fmla="*/ 71 w 267"/>
              <a:gd name="T25" fmla="*/ 77 h 267"/>
              <a:gd name="T26" fmla="*/ 69 w 267"/>
              <a:gd name="T27" fmla="*/ 118 h 267"/>
              <a:gd name="T28" fmla="*/ 92 w 267"/>
              <a:gd name="T29" fmla="*/ 140 h 267"/>
              <a:gd name="T30" fmla="*/ 136 w 267"/>
              <a:gd name="T31" fmla="*/ 151 h 267"/>
              <a:gd name="T32" fmla="*/ 161 w 267"/>
              <a:gd name="T33" fmla="*/ 168 h 267"/>
              <a:gd name="T34" fmla="*/ 136 w 267"/>
              <a:gd name="T35" fmla="*/ 184 h 267"/>
              <a:gd name="T36" fmla="*/ 108 w 267"/>
              <a:gd name="T37" fmla="*/ 174 h 267"/>
              <a:gd name="T38" fmla="*/ 92 w 267"/>
              <a:gd name="T39" fmla="*/ 160 h 267"/>
              <a:gd name="T40" fmla="*/ 70 w 267"/>
              <a:gd name="T41" fmla="*/ 162 h 267"/>
              <a:gd name="T42" fmla="*/ 87 w 267"/>
              <a:gd name="T43" fmla="*/ 203 h 267"/>
              <a:gd name="T44" fmla="*/ 162 w 267"/>
              <a:gd name="T45" fmla="*/ 211 h 267"/>
              <a:gd name="T46" fmla="*/ 198 w 267"/>
              <a:gd name="T47" fmla="*/ 185 h 267"/>
              <a:gd name="T48" fmla="*/ 267 w 267"/>
              <a:gd name="T49" fmla="*/ 200 h 267"/>
              <a:gd name="T50" fmla="*/ 200 w 267"/>
              <a:gd name="T51" fmla="*/ 267 h 267"/>
              <a:gd name="T52" fmla="*/ 134 w 267"/>
              <a:gd name="T53" fmla="*/ 256 h 267"/>
              <a:gd name="T54" fmla="*/ 47 w 267"/>
              <a:gd name="T55" fmla="*/ 220 h 267"/>
              <a:gd name="T56" fmla="*/ 11 w 267"/>
              <a:gd name="T57" fmla="*/ 133 h 267"/>
              <a:gd name="T58" fmla="*/ 0 w 267"/>
              <a:gd name="T59" fmla="*/ 67 h 267"/>
              <a:gd name="T60" fmla="*/ 67 w 267"/>
              <a:gd name="T61" fmla="*/ 0 h 267"/>
              <a:gd name="T62" fmla="*/ 134 w 267"/>
              <a:gd name="T63" fmla="*/ 11 h 267"/>
              <a:gd name="T64" fmla="*/ 220 w 267"/>
              <a:gd name="T65" fmla="*/ 47 h 267"/>
              <a:gd name="T66" fmla="*/ 256 w 267"/>
              <a:gd name="T67" fmla="*/ 133 h 267"/>
              <a:gd name="T68" fmla="*/ 267 w 267"/>
              <a:gd name="T69" fmla="*/ 20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67" h="267">
                <a:moveTo>
                  <a:pt x="204" y="162"/>
                </a:moveTo>
                <a:cubicBezTo>
                  <a:pt x="204" y="157"/>
                  <a:pt x="203" y="151"/>
                  <a:pt x="201" y="146"/>
                </a:cubicBezTo>
                <a:cubicBezTo>
                  <a:pt x="198" y="142"/>
                  <a:pt x="196" y="138"/>
                  <a:pt x="192" y="135"/>
                </a:cubicBezTo>
                <a:cubicBezTo>
                  <a:pt x="189" y="131"/>
                  <a:pt x="185" y="129"/>
                  <a:pt x="180" y="126"/>
                </a:cubicBezTo>
                <a:cubicBezTo>
                  <a:pt x="175" y="123"/>
                  <a:pt x="170" y="122"/>
                  <a:pt x="165" y="120"/>
                </a:cubicBezTo>
                <a:cubicBezTo>
                  <a:pt x="161" y="119"/>
                  <a:pt x="156" y="117"/>
                  <a:pt x="150" y="116"/>
                </a:cubicBezTo>
                <a:cubicBezTo>
                  <a:pt x="132" y="112"/>
                  <a:pt x="132" y="112"/>
                  <a:pt x="132" y="112"/>
                </a:cubicBezTo>
                <a:cubicBezTo>
                  <a:pt x="128" y="111"/>
                  <a:pt x="126" y="111"/>
                  <a:pt x="124" y="110"/>
                </a:cubicBezTo>
                <a:cubicBezTo>
                  <a:pt x="123" y="110"/>
                  <a:pt x="121" y="109"/>
                  <a:pt x="118" y="108"/>
                </a:cubicBezTo>
                <a:cubicBezTo>
                  <a:pt x="116" y="107"/>
                  <a:pt x="114" y="106"/>
                  <a:pt x="113" y="105"/>
                </a:cubicBezTo>
                <a:cubicBezTo>
                  <a:pt x="112" y="104"/>
                  <a:pt x="111" y="103"/>
                  <a:pt x="110" y="102"/>
                </a:cubicBezTo>
                <a:cubicBezTo>
                  <a:pt x="109" y="100"/>
                  <a:pt x="109" y="98"/>
                  <a:pt x="109" y="96"/>
                </a:cubicBezTo>
                <a:cubicBezTo>
                  <a:pt x="109" y="88"/>
                  <a:pt x="117" y="83"/>
                  <a:pt x="134" y="83"/>
                </a:cubicBezTo>
                <a:cubicBezTo>
                  <a:pt x="139" y="83"/>
                  <a:pt x="143" y="84"/>
                  <a:pt x="147" y="85"/>
                </a:cubicBezTo>
                <a:cubicBezTo>
                  <a:pt x="151" y="87"/>
                  <a:pt x="154" y="88"/>
                  <a:pt x="157" y="90"/>
                </a:cubicBezTo>
                <a:cubicBezTo>
                  <a:pt x="159" y="92"/>
                  <a:pt x="161" y="94"/>
                  <a:pt x="163" y="96"/>
                </a:cubicBezTo>
                <a:cubicBezTo>
                  <a:pt x="165" y="98"/>
                  <a:pt x="168" y="100"/>
                  <a:pt x="170" y="101"/>
                </a:cubicBezTo>
                <a:cubicBezTo>
                  <a:pt x="173" y="102"/>
                  <a:pt x="176" y="103"/>
                  <a:pt x="179" y="103"/>
                </a:cubicBezTo>
                <a:cubicBezTo>
                  <a:pt x="184" y="103"/>
                  <a:pt x="188" y="101"/>
                  <a:pt x="192" y="98"/>
                </a:cubicBezTo>
                <a:cubicBezTo>
                  <a:pt x="195" y="94"/>
                  <a:pt x="197" y="89"/>
                  <a:pt x="197" y="84"/>
                </a:cubicBezTo>
                <a:cubicBezTo>
                  <a:pt x="197" y="78"/>
                  <a:pt x="193" y="72"/>
                  <a:pt x="187" y="67"/>
                </a:cubicBezTo>
                <a:cubicBezTo>
                  <a:pt x="180" y="62"/>
                  <a:pt x="172" y="58"/>
                  <a:pt x="162" y="55"/>
                </a:cubicBezTo>
                <a:cubicBezTo>
                  <a:pt x="152" y="52"/>
                  <a:pt x="142" y="51"/>
                  <a:pt x="131" y="51"/>
                </a:cubicBezTo>
                <a:cubicBezTo>
                  <a:pt x="123" y="51"/>
                  <a:pt x="115" y="52"/>
                  <a:pt x="108" y="54"/>
                </a:cubicBezTo>
                <a:cubicBezTo>
                  <a:pt x="100" y="56"/>
                  <a:pt x="93" y="58"/>
                  <a:pt x="87" y="62"/>
                </a:cubicBezTo>
                <a:cubicBezTo>
                  <a:pt x="80" y="66"/>
                  <a:pt x="75" y="71"/>
                  <a:pt x="71" y="77"/>
                </a:cubicBezTo>
                <a:cubicBezTo>
                  <a:pt x="67" y="84"/>
                  <a:pt x="66" y="91"/>
                  <a:pt x="66" y="99"/>
                </a:cubicBezTo>
                <a:cubicBezTo>
                  <a:pt x="66" y="107"/>
                  <a:pt x="67" y="113"/>
                  <a:pt x="69" y="118"/>
                </a:cubicBezTo>
                <a:cubicBezTo>
                  <a:pt x="71" y="123"/>
                  <a:pt x="74" y="128"/>
                  <a:pt x="79" y="131"/>
                </a:cubicBezTo>
                <a:cubicBezTo>
                  <a:pt x="83" y="135"/>
                  <a:pt x="88" y="137"/>
                  <a:pt x="92" y="140"/>
                </a:cubicBezTo>
                <a:cubicBezTo>
                  <a:pt x="97" y="142"/>
                  <a:pt x="103" y="144"/>
                  <a:pt x="110" y="145"/>
                </a:cubicBezTo>
                <a:cubicBezTo>
                  <a:pt x="136" y="151"/>
                  <a:pt x="136" y="151"/>
                  <a:pt x="136" y="151"/>
                </a:cubicBezTo>
                <a:cubicBezTo>
                  <a:pt x="146" y="154"/>
                  <a:pt x="153" y="156"/>
                  <a:pt x="155" y="158"/>
                </a:cubicBezTo>
                <a:cubicBezTo>
                  <a:pt x="159" y="160"/>
                  <a:pt x="161" y="163"/>
                  <a:pt x="161" y="168"/>
                </a:cubicBezTo>
                <a:cubicBezTo>
                  <a:pt x="161" y="173"/>
                  <a:pt x="159" y="176"/>
                  <a:pt x="154" y="179"/>
                </a:cubicBezTo>
                <a:cubicBezTo>
                  <a:pt x="149" y="182"/>
                  <a:pt x="143" y="184"/>
                  <a:pt x="136" y="184"/>
                </a:cubicBezTo>
                <a:cubicBezTo>
                  <a:pt x="130" y="184"/>
                  <a:pt x="124" y="183"/>
                  <a:pt x="120" y="181"/>
                </a:cubicBezTo>
                <a:cubicBezTo>
                  <a:pt x="115" y="179"/>
                  <a:pt x="111" y="177"/>
                  <a:pt x="108" y="174"/>
                </a:cubicBezTo>
                <a:cubicBezTo>
                  <a:pt x="106" y="172"/>
                  <a:pt x="103" y="169"/>
                  <a:pt x="100" y="166"/>
                </a:cubicBezTo>
                <a:cubicBezTo>
                  <a:pt x="98" y="164"/>
                  <a:pt x="95" y="162"/>
                  <a:pt x="92" y="160"/>
                </a:cubicBezTo>
                <a:cubicBezTo>
                  <a:pt x="90" y="158"/>
                  <a:pt x="86" y="157"/>
                  <a:pt x="83" y="157"/>
                </a:cubicBezTo>
                <a:cubicBezTo>
                  <a:pt x="77" y="157"/>
                  <a:pt x="73" y="159"/>
                  <a:pt x="70" y="162"/>
                </a:cubicBezTo>
                <a:cubicBezTo>
                  <a:pt x="67" y="166"/>
                  <a:pt x="66" y="170"/>
                  <a:pt x="66" y="175"/>
                </a:cubicBezTo>
                <a:cubicBezTo>
                  <a:pt x="66" y="186"/>
                  <a:pt x="73" y="195"/>
                  <a:pt x="87" y="203"/>
                </a:cubicBezTo>
                <a:cubicBezTo>
                  <a:pt x="101" y="210"/>
                  <a:pt x="118" y="214"/>
                  <a:pt x="137" y="214"/>
                </a:cubicBezTo>
                <a:cubicBezTo>
                  <a:pt x="146" y="214"/>
                  <a:pt x="154" y="213"/>
                  <a:pt x="162" y="211"/>
                </a:cubicBezTo>
                <a:cubicBezTo>
                  <a:pt x="169" y="209"/>
                  <a:pt x="177" y="206"/>
                  <a:pt x="183" y="202"/>
                </a:cubicBezTo>
                <a:cubicBezTo>
                  <a:pt x="189" y="197"/>
                  <a:pt x="195" y="192"/>
                  <a:pt x="198" y="185"/>
                </a:cubicBezTo>
                <a:cubicBezTo>
                  <a:pt x="202" y="178"/>
                  <a:pt x="204" y="171"/>
                  <a:pt x="204" y="162"/>
                </a:cubicBezTo>
                <a:close/>
                <a:moveTo>
                  <a:pt x="267" y="200"/>
                </a:moveTo>
                <a:cubicBezTo>
                  <a:pt x="267" y="219"/>
                  <a:pt x="261" y="234"/>
                  <a:pt x="248" y="247"/>
                </a:cubicBezTo>
                <a:cubicBezTo>
                  <a:pt x="235" y="260"/>
                  <a:pt x="219" y="267"/>
                  <a:pt x="200" y="267"/>
                </a:cubicBezTo>
                <a:cubicBezTo>
                  <a:pt x="185" y="267"/>
                  <a:pt x="172" y="262"/>
                  <a:pt x="160" y="253"/>
                </a:cubicBezTo>
                <a:cubicBezTo>
                  <a:pt x="151" y="255"/>
                  <a:pt x="142" y="256"/>
                  <a:pt x="134" y="256"/>
                </a:cubicBezTo>
                <a:cubicBezTo>
                  <a:pt x="117" y="256"/>
                  <a:pt x="101" y="253"/>
                  <a:pt x="86" y="246"/>
                </a:cubicBezTo>
                <a:cubicBezTo>
                  <a:pt x="71" y="240"/>
                  <a:pt x="58" y="231"/>
                  <a:pt x="47" y="220"/>
                </a:cubicBezTo>
                <a:cubicBezTo>
                  <a:pt x="36" y="209"/>
                  <a:pt x="27" y="196"/>
                  <a:pt x="21" y="181"/>
                </a:cubicBezTo>
                <a:cubicBezTo>
                  <a:pt x="15" y="166"/>
                  <a:pt x="11" y="150"/>
                  <a:pt x="11" y="133"/>
                </a:cubicBezTo>
                <a:cubicBezTo>
                  <a:pt x="11" y="125"/>
                  <a:pt x="12" y="116"/>
                  <a:pt x="14" y="107"/>
                </a:cubicBezTo>
                <a:cubicBezTo>
                  <a:pt x="5" y="95"/>
                  <a:pt x="0" y="82"/>
                  <a:pt x="0" y="67"/>
                </a:cubicBezTo>
                <a:cubicBezTo>
                  <a:pt x="0" y="48"/>
                  <a:pt x="7" y="32"/>
                  <a:pt x="20" y="19"/>
                </a:cubicBezTo>
                <a:cubicBezTo>
                  <a:pt x="33" y="6"/>
                  <a:pt x="48" y="0"/>
                  <a:pt x="67" y="0"/>
                </a:cubicBezTo>
                <a:cubicBezTo>
                  <a:pt x="82" y="0"/>
                  <a:pt x="96" y="4"/>
                  <a:pt x="108" y="14"/>
                </a:cubicBezTo>
                <a:cubicBezTo>
                  <a:pt x="117" y="12"/>
                  <a:pt x="125" y="11"/>
                  <a:pt x="134" y="11"/>
                </a:cubicBezTo>
                <a:cubicBezTo>
                  <a:pt x="150" y="11"/>
                  <a:pt x="166" y="14"/>
                  <a:pt x="181" y="21"/>
                </a:cubicBezTo>
                <a:cubicBezTo>
                  <a:pt x="196" y="27"/>
                  <a:pt x="209" y="36"/>
                  <a:pt x="220" y="47"/>
                </a:cubicBezTo>
                <a:cubicBezTo>
                  <a:pt x="231" y="58"/>
                  <a:pt x="240" y="71"/>
                  <a:pt x="246" y="86"/>
                </a:cubicBezTo>
                <a:cubicBezTo>
                  <a:pt x="253" y="101"/>
                  <a:pt x="256" y="117"/>
                  <a:pt x="256" y="133"/>
                </a:cubicBezTo>
                <a:cubicBezTo>
                  <a:pt x="256" y="142"/>
                  <a:pt x="255" y="151"/>
                  <a:pt x="253" y="159"/>
                </a:cubicBezTo>
                <a:cubicBezTo>
                  <a:pt x="263" y="171"/>
                  <a:pt x="267" y="185"/>
                  <a:pt x="267" y="2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7" name="Freeform 75"/>
          <p:cNvSpPr>
            <a:spLocks noEditPoints="1"/>
          </p:cNvSpPr>
          <p:nvPr/>
        </p:nvSpPr>
        <p:spPr bwMode="auto">
          <a:xfrm>
            <a:off x="1162051" y="1998525"/>
            <a:ext cx="312738" cy="312738"/>
          </a:xfrm>
          <a:custGeom>
            <a:avLst/>
            <a:gdLst>
              <a:gd name="T0" fmla="*/ 282 w 290"/>
              <a:gd name="T1" fmla="*/ 142 h 289"/>
              <a:gd name="T2" fmla="*/ 273 w 290"/>
              <a:gd name="T3" fmla="*/ 182 h 289"/>
              <a:gd name="T4" fmla="*/ 253 w 290"/>
              <a:gd name="T5" fmla="*/ 221 h 289"/>
              <a:gd name="T6" fmla="*/ 247 w 290"/>
              <a:gd name="T7" fmla="*/ 247 h 289"/>
              <a:gd name="T8" fmla="*/ 215 w 290"/>
              <a:gd name="T9" fmla="*/ 250 h 289"/>
              <a:gd name="T10" fmla="*/ 196 w 290"/>
              <a:gd name="T11" fmla="*/ 209 h 289"/>
              <a:gd name="T12" fmla="*/ 151 w 290"/>
              <a:gd name="T13" fmla="*/ 256 h 289"/>
              <a:gd name="T14" fmla="*/ 146 w 290"/>
              <a:gd name="T15" fmla="*/ 282 h 289"/>
              <a:gd name="T16" fmla="*/ 113 w 290"/>
              <a:gd name="T17" fmla="*/ 284 h 289"/>
              <a:gd name="T18" fmla="*/ 94 w 290"/>
              <a:gd name="T19" fmla="*/ 243 h 289"/>
              <a:gd name="T20" fmla="*/ 59 w 290"/>
              <a:gd name="T21" fmla="*/ 254 h 289"/>
              <a:gd name="T22" fmla="*/ 34 w 290"/>
              <a:gd name="T23" fmla="*/ 230 h 289"/>
              <a:gd name="T24" fmla="*/ 51 w 290"/>
              <a:gd name="T25" fmla="*/ 206 h 289"/>
              <a:gd name="T26" fmla="*/ 60 w 290"/>
              <a:gd name="T27" fmla="*/ 142 h 289"/>
              <a:gd name="T28" fmla="*/ 25 w 290"/>
              <a:gd name="T29" fmla="*/ 153 h 289"/>
              <a:gd name="T30" fmla="*/ 0 w 290"/>
              <a:gd name="T31" fmla="*/ 128 h 289"/>
              <a:gd name="T32" fmla="*/ 17 w 290"/>
              <a:gd name="T33" fmla="*/ 104 h 289"/>
              <a:gd name="T34" fmla="*/ 35 w 290"/>
              <a:gd name="T35" fmla="*/ 67 h 289"/>
              <a:gd name="T36" fmla="*/ 41 w 290"/>
              <a:gd name="T37" fmla="*/ 41 h 289"/>
              <a:gd name="T38" fmla="*/ 74 w 290"/>
              <a:gd name="T39" fmla="*/ 39 h 289"/>
              <a:gd name="T40" fmla="*/ 93 w 290"/>
              <a:gd name="T41" fmla="*/ 79 h 289"/>
              <a:gd name="T42" fmla="*/ 137 w 290"/>
              <a:gd name="T43" fmla="*/ 33 h 289"/>
              <a:gd name="T44" fmla="*/ 143 w 290"/>
              <a:gd name="T45" fmla="*/ 7 h 289"/>
              <a:gd name="T46" fmla="*/ 176 w 290"/>
              <a:gd name="T47" fmla="*/ 4 h 289"/>
              <a:gd name="T48" fmla="*/ 194 w 290"/>
              <a:gd name="T49" fmla="*/ 45 h 289"/>
              <a:gd name="T50" fmla="*/ 230 w 290"/>
              <a:gd name="T51" fmla="*/ 34 h 289"/>
              <a:gd name="T52" fmla="*/ 255 w 290"/>
              <a:gd name="T53" fmla="*/ 58 h 289"/>
              <a:gd name="T54" fmla="*/ 237 w 290"/>
              <a:gd name="T55" fmla="*/ 81 h 289"/>
              <a:gd name="T56" fmla="*/ 228 w 290"/>
              <a:gd name="T57" fmla="*/ 146 h 289"/>
              <a:gd name="T58" fmla="*/ 264 w 290"/>
              <a:gd name="T59" fmla="*/ 135 h 289"/>
              <a:gd name="T60" fmla="*/ 180 w 290"/>
              <a:gd name="T61" fmla="*/ 162 h 289"/>
              <a:gd name="T62" fmla="*/ 108 w 290"/>
              <a:gd name="T63" fmla="*/ 12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0" h="289">
                <a:moveTo>
                  <a:pt x="264" y="135"/>
                </a:moveTo>
                <a:cubicBezTo>
                  <a:pt x="271" y="135"/>
                  <a:pt x="277" y="137"/>
                  <a:pt x="282" y="142"/>
                </a:cubicBezTo>
                <a:cubicBezTo>
                  <a:pt x="287" y="146"/>
                  <a:pt x="290" y="152"/>
                  <a:pt x="290" y="159"/>
                </a:cubicBezTo>
                <a:cubicBezTo>
                  <a:pt x="290" y="171"/>
                  <a:pt x="284" y="178"/>
                  <a:pt x="273" y="182"/>
                </a:cubicBezTo>
                <a:cubicBezTo>
                  <a:pt x="243" y="192"/>
                  <a:pt x="243" y="192"/>
                  <a:pt x="243" y="192"/>
                </a:cubicBezTo>
                <a:cubicBezTo>
                  <a:pt x="253" y="221"/>
                  <a:pt x="253" y="221"/>
                  <a:pt x="253" y="221"/>
                </a:cubicBezTo>
                <a:cubicBezTo>
                  <a:pt x="254" y="224"/>
                  <a:pt x="254" y="226"/>
                  <a:pt x="254" y="229"/>
                </a:cubicBezTo>
                <a:cubicBezTo>
                  <a:pt x="254" y="236"/>
                  <a:pt x="252" y="242"/>
                  <a:pt x="247" y="247"/>
                </a:cubicBezTo>
                <a:cubicBezTo>
                  <a:pt x="242" y="252"/>
                  <a:pt x="236" y="255"/>
                  <a:pt x="230" y="255"/>
                </a:cubicBezTo>
                <a:cubicBezTo>
                  <a:pt x="224" y="255"/>
                  <a:pt x="219" y="253"/>
                  <a:pt x="215" y="250"/>
                </a:cubicBezTo>
                <a:cubicBezTo>
                  <a:pt x="210" y="247"/>
                  <a:pt x="207" y="243"/>
                  <a:pt x="205" y="237"/>
                </a:cubicBezTo>
                <a:cubicBezTo>
                  <a:pt x="196" y="209"/>
                  <a:pt x="196" y="209"/>
                  <a:pt x="196" y="209"/>
                </a:cubicBezTo>
                <a:cubicBezTo>
                  <a:pt x="142" y="227"/>
                  <a:pt x="142" y="227"/>
                  <a:pt x="142" y="227"/>
                </a:cubicBezTo>
                <a:cubicBezTo>
                  <a:pt x="151" y="256"/>
                  <a:pt x="151" y="256"/>
                  <a:pt x="151" y="256"/>
                </a:cubicBezTo>
                <a:cubicBezTo>
                  <a:pt x="152" y="258"/>
                  <a:pt x="153" y="261"/>
                  <a:pt x="153" y="264"/>
                </a:cubicBezTo>
                <a:cubicBezTo>
                  <a:pt x="153" y="271"/>
                  <a:pt x="150" y="277"/>
                  <a:pt x="146" y="282"/>
                </a:cubicBezTo>
                <a:cubicBezTo>
                  <a:pt x="141" y="287"/>
                  <a:pt x="135" y="289"/>
                  <a:pt x="128" y="289"/>
                </a:cubicBezTo>
                <a:cubicBezTo>
                  <a:pt x="122" y="289"/>
                  <a:pt x="117" y="287"/>
                  <a:pt x="113" y="284"/>
                </a:cubicBezTo>
                <a:cubicBezTo>
                  <a:pt x="109" y="281"/>
                  <a:pt x="106" y="277"/>
                  <a:pt x="104" y="272"/>
                </a:cubicBezTo>
                <a:cubicBezTo>
                  <a:pt x="94" y="243"/>
                  <a:pt x="94" y="243"/>
                  <a:pt x="94" y="243"/>
                </a:cubicBezTo>
                <a:cubicBezTo>
                  <a:pt x="68" y="253"/>
                  <a:pt x="68" y="253"/>
                  <a:pt x="68" y="253"/>
                </a:cubicBezTo>
                <a:cubicBezTo>
                  <a:pt x="64" y="254"/>
                  <a:pt x="61" y="254"/>
                  <a:pt x="59" y="254"/>
                </a:cubicBezTo>
                <a:cubicBezTo>
                  <a:pt x="52" y="254"/>
                  <a:pt x="46" y="252"/>
                  <a:pt x="41" y="247"/>
                </a:cubicBezTo>
                <a:cubicBezTo>
                  <a:pt x="37" y="243"/>
                  <a:pt x="34" y="237"/>
                  <a:pt x="34" y="230"/>
                </a:cubicBezTo>
                <a:cubicBezTo>
                  <a:pt x="34" y="224"/>
                  <a:pt x="36" y="219"/>
                  <a:pt x="39" y="215"/>
                </a:cubicBezTo>
                <a:cubicBezTo>
                  <a:pt x="42" y="211"/>
                  <a:pt x="46" y="207"/>
                  <a:pt x="51" y="206"/>
                </a:cubicBezTo>
                <a:cubicBezTo>
                  <a:pt x="79" y="197"/>
                  <a:pt x="79" y="197"/>
                  <a:pt x="79" y="197"/>
                </a:cubicBezTo>
                <a:cubicBezTo>
                  <a:pt x="60" y="142"/>
                  <a:pt x="60" y="142"/>
                  <a:pt x="60" y="142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30" y="152"/>
                  <a:pt x="27" y="153"/>
                  <a:pt x="25" y="153"/>
                </a:cubicBezTo>
                <a:cubicBezTo>
                  <a:pt x="18" y="153"/>
                  <a:pt x="12" y="151"/>
                  <a:pt x="7" y="146"/>
                </a:cubicBezTo>
                <a:cubicBezTo>
                  <a:pt x="3" y="141"/>
                  <a:pt x="0" y="135"/>
                  <a:pt x="0" y="128"/>
                </a:cubicBezTo>
                <a:cubicBezTo>
                  <a:pt x="0" y="123"/>
                  <a:pt x="2" y="118"/>
                  <a:pt x="5" y="114"/>
                </a:cubicBezTo>
                <a:cubicBezTo>
                  <a:pt x="8" y="109"/>
                  <a:pt x="12" y="106"/>
                  <a:pt x="17" y="104"/>
                </a:cubicBezTo>
                <a:cubicBezTo>
                  <a:pt x="45" y="95"/>
                  <a:pt x="45" y="95"/>
                  <a:pt x="45" y="95"/>
                </a:cubicBezTo>
                <a:cubicBezTo>
                  <a:pt x="35" y="67"/>
                  <a:pt x="35" y="67"/>
                  <a:pt x="35" y="67"/>
                </a:cubicBezTo>
                <a:cubicBezTo>
                  <a:pt x="35" y="65"/>
                  <a:pt x="34" y="62"/>
                  <a:pt x="34" y="59"/>
                </a:cubicBezTo>
                <a:cubicBezTo>
                  <a:pt x="34" y="52"/>
                  <a:pt x="37" y="46"/>
                  <a:pt x="41" y="41"/>
                </a:cubicBezTo>
                <a:cubicBezTo>
                  <a:pt x="46" y="37"/>
                  <a:pt x="52" y="34"/>
                  <a:pt x="59" y="34"/>
                </a:cubicBezTo>
                <a:cubicBezTo>
                  <a:pt x="65" y="34"/>
                  <a:pt x="70" y="36"/>
                  <a:pt x="74" y="39"/>
                </a:cubicBezTo>
                <a:cubicBezTo>
                  <a:pt x="78" y="42"/>
                  <a:pt x="81" y="46"/>
                  <a:pt x="83" y="51"/>
                </a:cubicBezTo>
                <a:cubicBezTo>
                  <a:pt x="93" y="79"/>
                  <a:pt x="93" y="79"/>
                  <a:pt x="93" y="79"/>
                </a:cubicBezTo>
                <a:cubicBezTo>
                  <a:pt x="146" y="61"/>
                  <a:pt x="146" y="61"/>
                  <a:pt x="146" y="61"/>
                </a:cubicBezTo>
                <a:cubicBezTo>
                  <a:pt x="137" y="33"/>
                  <a:pt x="137" y="33"/>
                  <a:pt x="137" y="33"/>
                </a:cubicBezTo>
                <a:cubicBezTo>
                  <a:pt x="136" y="30"/>
                  <a:pt x="136" y="28"/>
                  <a:pt x="136" y="25"/>
                </a:cubicBezTo>
                <a:cubicBezTo>
                  <a:pt x="136" y="18"/>
                  <a:pt x="138" y="12"/>
                  <a:pt x="143" y="7"/>
                </a:cubicBezTo>
                <a:cubicBezTo>
                  <a:pt x="148" y="2"/>
                  <a:pt x="154" y="0"/>
                  <a:pt x="161" y="0"/>
                </a:cubicBezTo>
                <a:cubicBezTo>
                  <a:pt x="166" y="0"/>
                  <a:pt x="171" y="1"/>
                  <a:pt x="176" y="4"/>
                </a:cubicBezTo>
                <a:cubicBezTo>
                  <a:pt x="180" y="8"/>
                  <a:pt x="183" y="12"/>
                  <a:pt x="185" y="17"/>
                </a:cubicBezTo>
                <a:cubicBezTo>
                  <a:pt x="194" y="45"/>
                  <a:pt x="194" y="45"/>
                  <a:pt x="194" y="45"/>
                </a:cubicBezTo>
                <a:cubicBezTo>
                  <a:pt x="222" y="35"/>
                  <a:pt x="222" y="35"/>
                  <a:pt x="222" y="35"/>
                </a:cubicBezTo>
                <a:cubicBezTo>
                  <a:pt x="225" y="35"/>
                  <a:pt x="227" y="34"/>
                  <a:pt x="230" y="34"/>
                </a:cubicBezTo>
                <a:cubicBezTo>
                  <a:pt x="237" y="34"/>
                  <a:pt x="243" y="37"/>
                  <a:pt x="248" y="41"/>
                </a:cubicBezTo>
                <a:cubicBezTo>
                  <a:pt x="252" y="46"/>
                  <a:pt x="255" y="51"/>
                  <a:pt x="255" y="58"/>
                </a:cubicBezTo>
                <a:cubicBezTo>
                  <a:pt x="255" y="63"/>
                  <a:pt x="253" y="68"/>
                  <a:pt x="250" y="72"/>
                </a:cubicBezTo>
                <a:cubicBezTo>
                  <a:pt x="246" y="77"/>
                  <a:pt x="242" y="80"/>
                  <a:pt x="237" y="81"/>
                </a:cubicBezTo>
                <a:cubicBezTo>
                  <a:pt x="210" y="91"/>
                  <a:pt x="210" y="91"/>
                  <a:pt x="210" y="91"/>
                </a:cubicBezTo>
                <a:cubicBezTo>
                  <a:pt x="228" y="146"/>
                  <a:pt x="228" y="146"/>
                  <a:pt x="228" y="14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9" y="135"/>
                  <a:pt x="262" y="135"/>
                  <a:pt x="264" y="135"/>
                </a:cubicBezTo>
                <a:close/>
                <a:moveTo>
                  <a:pt x="126" y="180"/>
                </a:moveTo>
                <a:cubicBezTo>
                  <a:pt x="180" y="162"/>
                  <a:pt x="180" y="162"/>
                  <a:pt x="180" y="162"/>
                </a:cubicBezTo>
                <a:cubicBezTo>
                  <a:pt x="162" y="107"/>
                  <a:pt x="162" y="107"/>
                  <a:pt x="162" y="107"/>
                </a:cubicBezTo>
                <a:cubicBezTo>
                  <a:pt x="108" y="126"/>
                  <a:pt x="108" y="126"/>
                  <a:pt x="108" y="126"/>
                </a:cubicBezTo>
                <a:lnTo>
                  <a:pt x="126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8" name="Freeform 76"/>
          <p:cNvSpPr>
            <a:spLocks noEditPoints="1"/>
          </p:cNvSpPr>
          <p:nvPr/>
        </p:nvSpPr>
        <p:spPr bwMode="auto">
          <a:xfrm>
            <a:off x="1604963" y="2022338"/>
            <a:ext cx="288925" cy="265113"/>
          </a:xfrm>
          <a:custGeom>
            <a:avLst/>
            <a:gdLst>
              <a:gd name="T0" fmla="*/ 62 w 268"/>
              <a:gd name="T1" fmla="*/ 223 h 245"/>
              <a:gd name="T2" fmla="*/ 0 w 268"/>
              <a:gd name="T3" fmla="*/ 200 h 245"/>
              <a:gd name="T4" fmla="*/ 123 w 268"/>
              <a:gd name="T5" fmla="*/ 178 h 245"/>
              <a:gd name="T6" fmla="*/ 134 w 268"/>
              <a:gd name="T7" fmla="*/ 189 h 245"/>
              <a:gd name="T8" fmla="*/ 131 w 268"/>
              <a:gd name="T9" fmla="*/ 241 h 245"/>
              <a:gd name="T10" fmla="*/ 78 w 268"/>
              <a:gd name="T11" fmla="*/ 245 h 245"/>
              <a:gd name="T12" fmla="*/ 67 w 268"/>
              <a:gd name="T13" fmla="*/ 234 h 245"/>
              <a:gd name="T14" fmla="*/ 71 w 268"/>
              <a:gd name="T15" fmla="*/ 181 h 245"/>
              <a:gd name="T16" fmla="*/ 123 w 268"/>
              <a:gd name="T17" fmla="*/ 178 h 245"/>
              <a:gd name="T18" fmla="*/ 151 w 268"/>
              <a:gd name="T19" fmla="*/ 133 h 245"/>
              <a:gd name="T20" fmla="*/ 0 w 268"/>
              <a:gd name="T21" fmla="*/ 111 h 245"/>
              <a:gd name="T22" fmla="*/ 39 w 268"/>
              <a:gd name="T23" fmla="*/ 22 h 245"/>
              <a:gd name="T24" fmla="*/ 0 w 268"/>
              <a:gd name="T25" fmla="*/ 44 h 245"/>
              <a:gd name="T26" fmla="*/ 39 w 268"/>
              <a:gd name="T27" fmla="*/ 22 h 245"/>
              <a:gd name="T28" fmla="*/ 268 w 268"/>
              <a:gd name="T29" fmla="*/ 223 h 245"/>
              <a:gd name="T30" fmla="*/ 140 w 268"/>
              <a:gd name="T31" fmla="*/ 200 h 245"/>
              <a:gd name="T32" fmla="*/ 101 w 268"/>
              <a:gd name="T33" fmla="*/ 0 h 245"/>
              <a:gd name="T34" fmla="*/ 112 w 268"/>
              <a:gd name="T35" fmla="*/ 11 h 245"/>
              <a:gd name="T36" fmla="*/ 108 w 268"/>
              <a:gd name="T37" fmla="*/ 63 h 245"/>
              <a:gd name="T38" fmla="*/ 56 w 268"/>
              <a:gd name="T39" fmla="*/ 67 h 245"/>
              <a:gd name="T40" fmla="*/ 45 w 268"/>
              <a:gd name="T41" fmla="*/ 56 h 245"/>
              <a:gd name="T42" fmla="*/ 48 w 268"/>
              <a:gd name="T43" fmla="*/ 3 h 245"/>
              <a:gd name="T44" fmla="*/ 101 w 268"/>
              <a:gd name="T45" fmla="*/ 0 h 245"/>
              <a:gd name="T46" fmla="*/ 220 w 268"/>
              <a:gd name="T47" fmla="*/ 92 h 245"/>
              <a:gd name="T48" fmla="*/ 223 w 268"/>
              <a:gd name="T49" fmla="*/ 145 h 245"/>
              <a:gd name="T50" fmla="*/ 212 w 268"/>
              <a:gd name="T51" fmla="*/ 156 h 245"/>
              <a:gd name="T52" fmla="*/ 160 w 268"/>
              <a:gd name="T53" fmla="*/ 152 h 245"/>
              <a:gd name="T54" fmla="*/ 156 w 268"/>
              <a:gd name="T55" fmla="*/ 100 h 245"/>
              <a:gd name="T56" fmla="*/ 167 w 268"/>
              <a:gd name="T57" fmla="*/ 89 h 245"/>
              <a:gd name="T58" fmla="*/ 268 w 268"/>
              <a:gd name="T59" fmla="*/ 111 h 245"/>
              <a:gd name="T60" fmla="*/ 229 w 268"/>
              <a:gd name="T61" fmla="*/ 133 h 245"/>
              <a:gd name="T62" fmla="*/ 268 w 268"/>
              <a:gd name="T63" fmla="*/ 111 h 245"/>
              <a:gd name="T64" fmla="*/ 268 w 268"/>
              <a:gd name="T65" fmla="*/ 44 h 245"/>
              <a:gd name="T66" fmla="*/ 117 w 268"/>
              <a:gd name="T67" fmla="*/ 22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68" h="245">
                <a:moveTo>
                  <a:pt x="62" y="200"/>
                </a:moveTo>
                <a:cubicBezTo>
                  <a:pt x="62" y="223"/>
                  <a:pt x="62" y="223"/>
                  <a:pt x="62" y="223"/>
                </a:cubicBezTo>
                <a:cubicBezTo>
                  <a:pt x="0" y="223"/>
                  <a:pt x="0" y="223"/>
                  <a:pt x="0" y="223"/>
                </a:cubicBezTo>
                <a:cubicBezTo>
                  <a:pt x="0" y="200"/>
                  <a:pt x="0" y="200"/>
                  <a:pt x="0" y="200"/>
                </a:cubicBezTo>
                <a:lnTo>
                  <a:pt x="62" y="200"/>
                </a:lnTo>
                <a:close/>
                <a:moveTo>
                  <a:pt x="123" y="178"/>
                </a:moveTo>
                <a:cubicBezTo>
                  <a:pt x="126" y="178"/>
                  <a:pt x="129" y="179"/>
                  <a:pt x="131" y="181"/>
                </a:cubicBezTo>
                <a:cubicBezTo>
                  <a:pt x="133" y="183"/>
                  <a:pt x="134" y="186"/>
                  <a:pt x="134" y="189"/>
                </a:cubicBezTo>
                <a:cubicBezTo>
                  <a:pt x="134" y="234"/>
                  <a:pt x="134" y="234"/>
                  <a:pt x="134" y="234"/>
                </a:cubicBezTo>
                <a:cubicBezTo>
                  <a:pt x="134" y="237"/>
                  <a:pt x="133" y="239"/>
                  <a:pt x="131" y="241"/>
                </a:cubicBezTo>
                <a:cubicBezTo>
                  <a:pt x="129" y="244"/>
                  <a:pt x="126" y="245"/>
                  <a:pt x="123" y="245"/>
                </a:cubicBezTo>
                <a:cubicBezTo>
                  <a:pt x="78" y="245"/>
                  <a:pt x="78" y="245"/>
                  <a:pt x="78" y="245"/>
                </a:cubicBezTo>
                <a:cubicBezTo>
                  <a:pt x="75" y="245"/>
                  <a:pt x="73" y="244"/>
                  <a:pt x="71" y="241"/>
                </a:cubicBezTo>
                <a:cubicBezTo>
                  <a:pt x="68" y="239"/>
                  <a:pt x="67" y="237"/>
                  <a:pt x="67" y="234"/>
                </a:cubicBezTo>
                <a:cubicBezTo>
                  <a:pt x="67" y="189"/>
                  <a:pt x="67" y="189"/>
                  <a:pt x="67" y="189"/>
                </a:cubicBezTo>
                <a:cubicBezTo>
                  <a:pt x="67" y="186"/>
                  <a:pt x="68" y="183"/>
                  <a:pt x="71" y="181"/>
                </a:cubicBezTo>
                <a:cubicBezTo>
                  <a:pt x="73" y="179"/>
                  <a:pt x="75" y="178"/>
                  <a:pt x="78" y="178"/>
                </a:cubicBezTo>
                <a:lnTo>
                  <a:pt x="123" y="178"/>
                </a:lnTo>
                <a:close/>
                <a:moveTo>
                  <a:pt x="151" y="111"/>
                </a:moveTo>
                <a:cubicBezTo>
                  <a:pt x="151" y="133"/>
                  <a:pt x="151" y="133"/>
                  <a:pt x="151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11"/>
                  <a:pt x="0" y="111"/>
                  <a:pt x="0" y="111"/>
                </a:cubicBezTo>
                <a:lnTo>
                  <a:pt x="151" y="111"/>
                </a:lnTo>
                <a:close/>
                <a:moveTo>
                  <a:pt x="39" y="22"/>
                </a:moveTo>
                <a:cubicBezTo>
                  <a:pt x="39" y="44"/>
                  <a:pt x="39" y="44"/>
                  <a:pt x="39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22"/>
                  <a:pt x="0" y="22"/>
                  <a:pt x="0" y="22"/>
                </a:cubicBezTo>
                <a:lnTo>
                  <a:pt x="39" y="22"/>
                </a:lnTo>
                <a:close/>
                <a:moveTo>
                  <a:pt x="268" y="200"/>
                </a:moveTo>
                <a:cubicBezTo>
                  <a:pt x="268" y="223"/>
                  <a:pt x="268" y="223"/>
                  <a:pt x="268" y="223"/>
                </a:cubicBezTo>
                <a:cubicBezTo>
                  <a:pt x="140" y="223"/>
                  <a:pt x="140" y="223"/>
                  <a:pt x="140" y="223"/>
                </a:cubicBezTo>
                <a:cubicBezTo>
                  <a:pt x="140" y="200"/>
                  <a:pt x="140" y="200"/>
                  <a:pt x="140" y="200"/>
                </a:cubicBezTo>
                <a:lnTo>
                  <a:pt x="268" y="200"/>
                </a:lnTo>
                <a:close/>
                <a:moveTo>
                  <a:pt x="101" y="0"/>
                </a:moveTo>
                <a:cubicBezTo>
                  <a:pt x="104" y="0"/>
                  <a:pt x="106" y="1"/>
                  <a:pt x="108" y="3"/>
                </a:cubicBezTo>
                <a:cubicBezTo>
                  <a:pt x="111" y="5"/>
                  <a:pt x="112" y="8"/>
                  <a:pt x="112" y="11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9"/>
                  <a:pt x="111" y="61"/>
                  <a:pt x="108" y="63"/>
                </a:cubicBezTo>
                <a:cubicBezTo>
                  <a:pt x="106" y="66"/>
                  <a:pt x="104" y="67"/>
                  <a:pt x="101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3" y="67"/>
                  <a:pt x="50" y="66"/>
                  <a:pt x="48" y="63"/>
                </a:cubicBezTo>
                <a:cubicBezTo>
                  <a:pt x="46" y="61"/>
                  <a:pt x="45" y="59"/>
                  <a:pt x="45" y="56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8"/>
                  <a:pt x="46" y="5"/>
                  <a:pt x="48" y="3"/>
                </a:cubicBezTo>
                <a:cubicBezTo>
                  <a:pt x="50" y="1"/>
                  <a:pt x="53" y="0"/>
                  <a:pt x="56" y="0"/>
                </a:cubicBezTo>
                <a:lnTo>
                  <a:pt x="101" y="0"/>
                </a:lnTo>
                <a:close/>
                <a:moveTo>
                  <a:pt x="212" y="89"/>
                </a:moveTo>
                <a:cubicBezTo>
                  <a:pt x="215" y="89"/>
                  <a:pt x="218" y="90"/>
                  <a:pt x="220" y="92"/>
                </a:cubicBezTo>
                <a:cubicBezTo>
                  <a:pt x="222" y="94"/>
                  <a:pt x="223" y="97"/>
                  <a:pt x="223" y="100"/>
                </a:cubicBezTo>
                <a:cubicBezTo>
                  <a:pt x="223" y="145"/>
                  <a:pt x="223" y="145"/>
                  <a:pt x="223" y="145"/>
                </a:cubicBezTo>
                <a:cubicBezTo>
                  <a:pt x="223" y="148"/>
                  <a:pt x="222" y="150"/>
                  <a:pt x="220" y="152"/>
                </a:cubicBezTo>
                <a:cubicBezTo>
                  <a:pt x="218" y="155"/>
                  <a:pt x="215" y="156"/>
                  <a:pt x="212" y="156"/>
                </a:cubicBezTo>
                <a:cubicBezTo>
                  <a:pt x="167" y="156"/>
                  <a:pt x="167" y="156"/>
                  <a:pt x="167" y="156"/>
                </a:cubicBezTo>
                <a:cubicBezTo>
                  <a:pt x="164" y="156"/>
                  <a:pt x="162" y="155"/>
                  <a:pt x="160" y="152"/>
                </a:cubicBezTo>
                <a:cubicBezTo>
                  <a:pt x="157" y="150"/>
                  <a:pt x="156" y="148"/>
                  <a:pt x="156" y="14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6" y="97"/>
                  <a:pt x="157" y="94"/>
                  <a:pt x="160" y="92"/>
                </a:cubicBezTo>
                <a:cubicBezTo>
                  <a:pt x="162" y="90"/>
                  <a:pt x="164" y="89"/>
                  <a:pt x="167" y="89"/>
                </a:cubicBezTo>
                <a:lnTo>
                  <a:pt x="212" y="89"/>
                </a:lnTo>
                <a:close/>
                <a:moveTo>
                  <a:pt x="268" y="111"/>
                </a:moveTo>
                <a:cubicBezTo>
                  <a:pt x="268" y="133"/>
                  <a:pt x="268" y="133"/>
                  <a:pt x="268" y="133"/>
                </a:cubicBezTo>
                <a:cubicBezTo>
                  <a:pt x="229" y="133"/>
                  <a:pt x="229" y="133"/>
                  <a:pt x="229" y="133"/>
                </a:cubicBezTo>
                <a:cubicBezTo>
                  <a:pt x="229" y="111"/>
                  <a:pt x="229" y="111"/>
                  <a:pt x="229" y="111"/>
                </a:cubicBezTo>
                <a:lnTo>
                  <a:pt x="268" y="111"/>
                </a:lnTo>
                <a:close/>
                <a:moveTo>
                  <a:pt x="268" y="22"/>
                </a:moveTo>
                <a:cubicBezTo>
                  <a:pt x="268" y="44"/>
                  <a:pt x="268" y="44"/>
                  <a:pt x="268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7" y="22"/>
                  <a:pt x="117" y="22"/>
                  <a:pt x="117" y="22"/>
                </a:cubicBezTo>
                <a:lnTo>
                  <a:pt x="268" y="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9" name="Freeform 77"/>
          <p:cNvSpPr>
            <a:spLocks noEditPoints="1"/>
          </p:cNvSpPr>
          <p:nvPr/>
        </p:nvSpPr>
        <p:spPr bwMode="auto">
          <a:xfrm>
            <a:off x="2012951" y="1985825"/>
            <a:ext cx="333375" cy="339725"/>
          </a:xfrm>
          <a:custGeom>
            <a:avLst/>
            <a:gdLst>
              <a:gd name="T0" fmla="*/ 139 w 308"/>
              <a:gd name="T1" fmla="*/ 154 h 314"/>
              <a:gd name="T2" fmla="*/ 86 w 308"/>
              <a:gd name="T3" fmla="*/ 154 h 314"/>
              <a:gd name="T4" fmla="*/ 86 w 308"/>
              <a:gd name="T5" fmla="*/ 104 h 314"/>
              <a:gd name="T6" fmla="*/ 139 w 308"/>
              <a:gd name="T7" fmla="*/ 104 h 314"/>
              <a:gd name="T8" fmla="*/ 237 w 308"/>
              <a:gd name="T9" fmla="*/ 129 h 314"/>
              <a:gd name="T10" fmla="*/ 200 w 308"/>
              <a:gd name="T11" fmla="*/ 164 h 314"/>
              <a:gd name="T12" fmla="*/ 162 w 308"/>
              <a:gd name="T13" fmla="*/ 129 h 314"/>
              <a:gd name="T14" fmla="*/ 200 w 308"/>
              <a:gd name="T15" fmla="*/ 94 h 314"/>
              <a:gd name="T16" fmla="*/ 237 w 308"/>
              <a:gd name="T17" fmla="*/ 129 h 314"/>
              <a:gd name="T18" fmla="*/ 277 w 308"/>
              <a:gd name="T19" fmla="*/ 44 h 314"/>
              <a:gd name="T20" fmla="*/ 252 w 308"/>
              <a:gd name="T21" fmla="*/ 17 h 314"/>
              <a:gd name="T22" fmla="*/ 39 w 308"/>
              <a:gd name="T23" fmla="*/ 23 h 314"/>
              <a:gd name="T24" fmla="*/ 34 w 308"/>
              <a:gd name="T25" fmla="*/ 161 h 314"/>
              <a:gd name="T26" fmla="*/ 63 w 308"/>
              <a:gd name="T27" fmla="*/ 173 h 314"/>
              <a:gd name="T28" fmla="*/ 90 w 308"/>
              <a:gd name="T29" fmla="*/ 178 h 314"/>
              <a:gd name="T30" fmla="*/ 112 w 308"/>
              <a:gd name="T31" fmla="*/ 179 h 314"/>
              <a:gd name="T32" fmla="*/ 129 w 308"/>
              <a:gd name="T33" fmla="*/ 179 h 314"/>
              <a:gd name="T34" fmla="*/ 148 w 308"/>
              <a:gd name="T35" fmla="*/ 185 h 314"/>
              <a:gd name="T36" fmla="*/ 179 w 308"/>
              <a:gd name="T37" fmla="*/ 179 h 314"/>
              <a:gd name="T38" fmla="*/ 193 w 308"/>
              <a:gd name="T39" fmla="*/ 179 h 314"/>
              <a:gd name="T40" fmla="*/ 210 w 308"/>
              <a:gd name="T41" fmla="*/ 179 h 314"/>
              <a:gd name="T42" fmla="*/ 230 w 308"/>
              <a:gd name="T43" fmla="*/ 177 h 314"/>
              <a:gd name="T44" fmla="*/ 252 w 308"/>
              <a:gd name="T45" fmla="*/ 171 h 314"/>
              <a:gd name="T46" fmla="*/ 277 w 308"/>
              <a:gd name="T47" fmla="*/ 160 h 314"/>
              <a:gd name="T48" fmla="*/ 240 w 308"/>
              <a:gd name="T49" fmla="*/ 203 h 314"/>
              <a:gd name="T50" fmla="*/ 204 w 308"/>
              <a:gd name="T51" fmla="*/ 310 h 314"/>
              <a:gd name="T52" fmla="*/ 159 w 308"/>
              <a:gd name="T53" fmla="*/ 279 h 314"/>
              <a:gd name="T54" fmla="*/ 158 w 308"/>
              <a:gd name="T55" fmla="*/ 222 h 314"/>
              <a:gd name="T56" fmla="*/ 150 w 308"/>
              <a:gd name="T57" fmla="*/ 220 h 314"/>
              <a:gd name="T58" fmla="*/ 135 w 308"/>
              <a:gd name="T59" fmla="*/ 307 h 314"/>
              <a:gd name="T60" fmla="*/ 72 w 308"/>
              <a:gd name="T61" fmla="*/ 284 h 314"/>
              <a:gd name="T62" fmla="*/ 3 w 308"/>
              <a:gd name="T63" fmla="*/ 160 h 314"/>
              <a:gd name="T64" fmla="*/ 13 w 308"/>
              <a:gd name="T65" fmla="*/ 149 h 314"/>
              <a:gd name="T66" fmla="*/ 17 w 308"/>
              <a:gd name="T67" fmla="*/ 151 h 314"/>
              <a:gd name="T68" fmla="*/ 25 w 308"/>
              <a:gd name="T69" fmla="*/ 9 h 314"/>
              <a:gd name="T70" fmla="*/ 264 w 308"/>
              <a:gd name="T71" fmla="*/ 0 h 314"/>
              <a:gd name="T72" fmla="*/ 292 w 308"/>
              <a:gd name="T73" fmla="*/ 31 h 314"/>
              <a:gd name="T74" fmla="*/ 295 w 308"/>
              <a:gd name="T75" fmla="*/ 149 h 314"/>
              <a:gd name="T76" fmla="*/ 305 w 308"/>
              <a:gd name="T77" fmla="*/ 160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8" h="314">
                <a:moveTo>
                  <a:pt x="150" y="129"/>
                </a:moveTo>
                <a:cubicBezTo>
                  <a:pt x="150" y="139"/>
                  <a:pt x="146" y="147"/>
                  <a:pt x="139" y="154"/>
                </a:cubicBezTo>
                <a:cubicBezTo>
                  <a:pt x="132" y="161"/>
                  <a:pt x="123" y="164"/>
                  <a:pt x="113" y="164"/>
                </a:cubicBezTo>
                <a:cubicBezTo>
                  <a:pt x="102" y="164"/>
                  <a:pt x="93" y="161"/>
                  <a:pt x="86" y="154"/>
                </a:cubicBezTo>
                <a:cubicBezTo>
                  <a:pt x="79" y="147"/>
                  <a:pt x="75" y="139"/>
                  <a:pt x="75" y="129"/>
                </a:cubicBezTo>
                <a:cubicBezTo>
                  <a:pt x="75" y="119"/>
                  <a:pt x="79" y="111"/>
                  <a:pt x="86" y="104"/>
                </a:cubicBezTo>
                <a:cubicBezTo>
                  <a:pt x="93" y="97"/>
                  <a:pt x="102" y="94"/>
                  <a:pt x="113" y="94"/>
                </a:cubicBezTo>
                <a:cubicBezTo>
                  <a:pt x="123" y="94"/>
                  <a:pt x="132" y="97"/>
                  <a:pt x="139" y="104"/>
                </a:cubicBezTo>
                <a:cubicBezTo>
                  <a:pt x="146" y="111"/>
                  <a:pt x="150" y="119"/>
                  <a:pt x="150" y="129"/>
                </a:cubicBezTo>
                <a:close/>
                <a:moveTo>
                  <a:pt x="237" y="129"/>
                </a:moveTo>
                <a:cubicBezTo>
                  <a:pt x="237" y="139"/>
                  <a:pt x="234" y="147"/>
                  <a:pt x="226" y="154"/>
                </a:cubicBezTo>
                <a:cubicBezTo>
                  <a:pt x="219" y="161"/>
                  <a:pt x="210" y="164"/>
                  <a:pt x="200" y="164"/>
                </a:cubicBezTo>
                <a:cubicBezTo>
                  <a:pt x="190" y="164"/>
                  <a:pt x="181" y="161"/>
                  <a:pt x="173" y="154"/>
                </a:cubicBezTo>
                <a:cubicBezTo>
                  <a:pt x="166" y="147"/>
                  <a:pt x="162" y="139"/>
                  <a:pt x="162" y="129"/>
                </a:cubicBezTo>
                <a:cubicBezTo>
                  <a:pt x="162" y="119"/>
                  <a:pt x="166" y="111"/>
                  <a:pt x="173" y="104"/>
                </a:cubicBezTo>
                <a:cubicBezTo>
                  <a:pt x="181" y="97"/>
                  <a:pt x="190" y="94"/>
                  <a:pt x="200" y="94"/>
                </a:cubicBezTo>
                <a:cubicBezTo>
                  <a:pt x="210" y="94"/>
                  <a:pt x="219" y="97"/>
                  <a:pt x="226" y="104"/>
                </a:cubicBezTo>
                <a:cubicBezTo>
                  <a:pt x="234" y="111"/>
                  <a:pt x="237" y="119"/>
                  <a:pt x="237" y="129"/>
                </a:cubicBezTo>
                <a:close/>
                <a:moveTo>
                  <a:pt x="277" y="160"/>
                </a:moveTo>
                <a:cubicBezTo>
                  <a:pt x="277" y="44"/>
                  <a:pt x="277" y="44"/>
                  <a:pt x="277" y="44"/>
                </a:cubicBezTo>
                <a:cubicBezTo>
                  <a:pt x="277" y="34"/>
                  <a:pt x="275" y="27"/>
                  <a:pt x="271" y="23"/>
                </a:cubicBezTo>
                <a:cubicBezTo>
                  <a:pt x="267" y="19"/>
                  <a:pt x="261" y="17"/>
                  <a:pt x="252" y="17"/>
                </a:cubicBezTo>
                <a:cubicBezTo>
                  <a:pt x="58" y="17"/>
                  <a:pt x="58" y="17"/>
                  <a:pt x="58" y="17"/>
                </a:cubicBezTo>
                <a:cubicBezTo>
                  <a:pt x="49" y="17"/>
                  <a:pt x="42" y="19"/>
                  <a:pt x="39" y="23"/>
                </a:cubicBezTo>
                <a:cubicBezTo>
                  <a:pt x="35" y="26"/>
                  <a:pt x="34" y="34"/>
                  <a:pt x="34" y="44"/>
                </a:cubicBezTo>
                <a:cubicBezTo>
                  <a:pt x="34" y="161"/>
                  <a:pt x="34" y="161"/>
                  <a:pt x="34" y="161"/>
                </a:cubicBezTo>
                <a:cubicBezTo>
                  <a:pt x="39" y="164"/>
                  <a:pt x="44" y="166"/>
                  <a:pt x="49" y="168"/>
                </a:cubicBezTo>
                <a:cubicBezTo>
                  <a:pt x="54" y="170"/>
                  <a:pt x="59" y="172"/>
                  <a:pt x="63" y="173"/>
                </a:cubicBezTo>
                <a:cubicBezTo>
                  <a:pt x="67" y="175"/>
                  <a:pt x="72" y="176"/>
                  <a:pt x="77" y="177"/>
                </a:cubicBezTo>
                <a:cubicBezTo>
                  <a:pt x="82" y="177"/>
                  <a:pt x="87" y="178"/>
                  <a:pt x="90" y="178"/>
                </a:cubicBezTo>
                <a:cubicBezTo>
                  <a:pt x="93" y="179"/>
                  <a:pt x="97" y="179"/>
                  <a:pt x="102" y="179"/>
                </a:cubicBezTo>
                <a:cubicBezTo>
                  <a:pt x="107" y="179"/>
                  <a:pt x="110" y="179"/>
                  <a:pt x="112" y="179"/>
                </a:cubicBezTo>
                <a:cubicBezTo>
                  <a:pt x="114" y="179"/>
                  <a:pt x="117" y="179"/>
                  <a:pt x="122" y="179"/>
                </a:cubicBezTo>
                <a:cubicBezTo>
                  <a:pt x="127" y="179"/>
                  <a:pt x="129" y="179"/>
                  <a:pt x="129" y="179"/>
                </a:cubicBezTo>
                <a:cubicBezTo>
                  <a:pt x="137" y="178"/>
                  <a:pt x="143" y="180"/>
                  <a:pt x="146" y="183"/>
                </a:cubicBezTo>
                <a:cubicBezTo>
                  <a:pt x="147" y="184"/>
                  <a:pt x="147" y="184"/>
                  <a:pt x="148" y="185"/>
                </a:cubicBezTo>
                <a:cubicBezTo>
                  <a:pt x="151" y="188"/>
                  <a:pt x="154" y="191"/>
                  <a:pt x="158" y="194"/>
                </a:cubicBezTo>
                <a:cubicBezTo>
                  <a:pt x="159" y="183"/>
                  <a:pt x="166" y="178"/>
                  <a:pt x="179" y="179"/>
                </a:cubicBezTo>
                <a:cubicBezTo>
                  <a:pt x="179" y="179"/>
                  <a:pt x="182" y="179"/>
                  <a:pt x="185" y="179"/>
                </a:cubicBezTo>
                <a:cubicBezTo>
                  <a:pt x="189" y="179"/>
                  <a:pt x="191" y="179"/>
                  <a:pt x="193" y="179"/>
                </a:cubicBezTo>
                <a:cubicBezTo>
                  <a:pt x="194" y="179"/>
                  <a:pt x="197" y="179"/>
                  <a:pt x="201" y="179"/>
                </a:cubicBezTo>
                <a:cubicBezTo>
                  <a:pt x="205" y="179"/>
                  <a:pt x="208" y="179"/>
                  <a:pt x="210" y="179"/>
                </a:cubicBezTo>
                <a:cubicBezTo>
                  <a:pt x="212" y="179"/>
                  <a:pt x="215" y="179"/>
                  <a:pt x="219" y="178"/>
                </a:cubicBezTo>
                <a:cubicBezTo>
                  <a:pt x="223" y="178"/>
                  <a:pt x="227" y="178"/>
                  <a:pt x="230" y="177"/>
                </a:cubicBezTo>
                <a:cubicBezTo>
                  <a:pt x="233" y="176"/>
                  <a:pt x="236" y="175"/>
                  <a:pt x="241" y="175"/>
                </a:cubicBezTo>
                <a:cubicBezTo>
                  <a:pt x="245" y="174"/>
                  <a:pt x="249" y="172"/>
                  <a:pt x="252" y="171"/>
                </a:cubicBezTo>
                <a:cubicBezTo>
                  <a:pt x="256" y="170"/>
                  <a:pt x="260" y="168"/>
                  <a:pt x="264" y="166"/>
                </a:cubicBezTo>
                <a:cubicBezTo>
                  <a:pt x="268" y="165"/>
                  <a:pt x="273" y="163"/>
                  <a:pt x="277" y="160"/>
                </a:cubicBezTo>
                <a:close/>
                <a:moveTo>
                  <a:pt x="305" y="160"/>
                </a:moveTo>
                <a:cubicBezTo>
                  <a:pt x="291" y="177"/>
                  <a:pt x="269" y="191"/>
                  <a:pt x="240" y="203"/>
                </a:cubicBezTo>
                <a:cubicBezTo>
                  <a:pt x="250" y="236"/>
                  <a:pt x="249" y="263"/>
                  <a:pt x="236" y="284"/>
                </a:cubicBezTo>
                <a:cubicBezTo>
                  <a:pt x="229" y="297"/>
                  <a:pt x="218" y="306"/>
                  <a:pt x="204" y="310"/>
                </a:cubicBezTo>
                <a:cubicBezTo>
                  <a:pt x="192" y="314"/>
                  <a:pt x="182" y="313"/>
                  <a:pt x="173" y="307"/>
                </a:cubicBezTo>
                <a:cubicBezTo>
                  <a:pt x="163" y="301"/>
                  <a:pt x="158" y="292"/>
                  <a:pt x="159" y="279"/>
                </a:cubicBezTo>
                <a:cubicBezTo>
                  <a:pt x="158" y="222"/>
                  <a:pt x="158" y="222"/>
                  <a:pt x="158" y="222"/>
                </a:cubicBezTo>
                <a:cubicBezTo>
                  <a:pt x="158" y="222"/>
                  <a:pt x="158" y="222"/>
                  <a:pt x="158" y="222"/>
                </a:cubicBezTo>
                <a:cubicBezTo>
                  <a:pt x="157" y="222"/>
                  <a:pt x="156" y="221"/>
                  <a:pt x="154" y="221"/>
                </a:cubicBezTo>
                <a:cubicBezTo>
                  <a:pt x="152" y="220"/>
                  <a:pt x="151" y="220"/>
                  <a:pt x="150" y="220"/>
                </a:cubicBezTo>
                <a:cubicBezTo>
                  <a:pt x="150" y="279"/>
                  <a:pt x="150" y="279"/>
                  <a:pt x="150" y="279"/>
                </a:cubicBezTo>
                <a:cubicBezTo>
                  <a:pt x="150" y="292"/>
                  <a:pt x="145" y="302"/>
                  <a:pt x="135" y="307"/>
                </a:cubicBezTo>
                <a:cubicBezTo>
                  <a:pt x="126" y="313"/>
                  <a:pt x="116" y="314"/>
                  <a:pt x="104" y="310"/>
                </a:cubicBezTo>
                <a:cubicBezTo>
                  <a:pt x="90" y="306"/>
                  <a:pt x="79" y="297"/>
                  <a:pt x="72" y="284"/>
                </a:cubicBezTo>
                <a:cubicBezTo>
                  <a:pt x="60" y="263"/>
                  <a:pt x="58" y="236"/>
                  <a:pt x="68" y="203"/>
                </a:cubicBezTo>
                <a:cubicBezTo>
                  <a:pt x="39" y="191"/>
                  <a:pt x="17" y="177"/>
                  <a:pt x="3" y="160"/>
                </a:cubicBezTo>
                <a:cubicBezTo>
                  <a:pt x="1" y="155"/>
                  <a:pt x="0" y="152"/>
                  <a:pt x="3" y="149"/>
                </a:cubicBezTo>
                <a:cubicBezTo>
                  <a:pt x="5" y="146"/>
                  <a:pt x="9" y="146"/>
                  <a:pt x="13" y="149"/>
                </a:cubicBezTo>
                <a:cubicBezTo>
                  <a:pt x="13" y="149"/>
                  <a:pt x="14" y="149"/>
                  <a:pt x="15" y="150"/>
                </a:cubicBezTo>
                <a:cubicBezTo>
                  <a:pt x="16" y="151"/>
                  <a:pt x="17" y="151"/>
                  <a:pt x="17" y="15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22"/>
                  <a:pt x="20" y="15"/>
                  <a:pt x="25" y="9"/>
                </a:cubicBezTo>
                <a:cubicBezTo>
                  <a:pt x="31" y="3"/>
                  <a:pt x="37" y="0"/>
                  <a:pt x="45" y="0"/>
                </a:cubicBezTo>
                <a:cubicBezTo>
                  <a:pt x="264" y="0"/>
                  <a:pt x="264" y="0"/>
                  <a:pt x="264" y="0"/>
                </a:cubicBezTo>
                <a:cubicBezTo>
                  <a:pt x="271" y="0"/>
                  <a:pt x="278" y="3"/>
                  <a:pt x="283" y="9"/>
                </a:cubicBezTo>
                <a:cubicBezTo>
                  <a:pt x="289" y="15"/>
                  <a:pt x="292" y="22"/>
                  <a:pt x="292" y="31"/>
                </a:cubicBezTo>
                <a:cubicBezTo>
                  <a:pt x="292" y="151"/>
                  <a:pt x="292" y="151"/>
                  <a:pt x="292" y="151"/>
                </a:cubicBezTo>
                <a:cubicBezTo>
                  <a:pt x="295" y="149"/>
                  <a:pt x="295" y="149"/>
                  <a:pt x="295" y="149"/>
                </a:cubicBezTo>
                <a:cubicBezTo>
                  <a:pt x="300" y="146"/>
                  <a:pt x="303" y="146"/>
                  <a:pt x="306" y="149"/>
                </a:cubicBezTo>
                <a:cubicBezTo>
                  <a:pt x="308" y="152"/>
                  <a:pt x="308" y="155"/>
                  <a:pt x="305" y="1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0" name="Freeform 78"/>
          <p:cNvSpPr>
            <a:spLocks noEditPoints="1"/>
          </p:cNvSpPr>
          <p:nvPr/>
        </p:nvSpPr>
        <p:spPr bwMode="auto">
          <a:xfrm>
            <a:off x="2466976" y="2011225"/>
            <a:ext cx="288925" cy="287338"/>
          </a:xfrm>
          <a:custGeom>
            <a:avLst/>
            <a:gdLst>
              <a:gd name="T0" fmla="*/ 173 w 267"/>
              <a:gd name="T1" fmla="*/ 198 h 267"/>
              <a:gd name="T2" fmla="*/ 94 w 267"/>
              <a:gd name="T3" fmla="*/ 198 h 267"/>
              <a:gd name="T4" fmla="*/ 70 w 267"/>
              <a:gd name="T5" fmla="*/ 156 h 267"/>
              <a:gd name="T6" fmla="*/ 85 w 267"/>
              <a:gd name="T7" fmla="*/ 151 h 267"/>
              <a:gd name="T8" fmla="*/ 107 w 267"/>
              <a:gd name="T9" fmla="*/ 180 h 267"/>
              <a:gd name="T10" fmla="*/ 160 w 267"/>
              <a:gd name="T11" fmla="*/ 180 h 267"/>
              <a:gd name="T12" fmla="*/ 181 w 267"/>
              <a:gd name="T13" fmla="*/ 151 h 267"/>
              <a:gd name="T14" fmla="*/ 196 w 267"/>
              <a:gd name="T15" fmla="*/ 156 h 267"/>
              <a:gd name="T16" fmla="*/ 111 w 267"/>
              <a:gd name="T17" fmla="*/ 89 h 267"/>
              <a:gd name="T18" fmla="*/ 89 w 267"/>
              <a:gd name="T19" fmla="*/ 111 h 267"/>
              <a:gd name="T20" fmla="*/ 67 w 267"/>
              <a:gd name="T21" fmla="*/ 89 h 267"/>
              <a:gd name="T22" fmla="*/ 89 w 267"/>
              <a:gd name="T23" fmla="*/ 67 h 267"/>
              <a:gd name="T24" fmla="*/ 111 w 267"/>
              <a:gd name="T25" fmla="*/ 89 h 267"/>
              <a:gd name="T26" fmla="*/ 194 w 267"/>
              <a:gd name="T27" fmla="*/ 105 h 267"/>
              <a:gd name="T28" fmla="*/ 162 w 267"/>
              <a:gd name="T29" fmla="*/ 105 h 267"/>
              <a:gd name="T30" fmla="*/ 162 w 267"/>
              <a:gd name="T31" fmla="*/ 73 h 267"/>
              <a:gd name="T32" fmla="*/ 194 w 267"/>
              <a:gd name="T33" fmla="*/ 73 h 267"/>
              <a:gd name="T34" fmla="*/ 245 w 267"/>
              <a:gd name="T35" fmla="*/ 133 h 267"/>
              <a:gd name="T36" fmla="*/ 212 w 267"/>
              <a:gd name="T37" fmla="*/ 55 h 267"/>
              <a:gd name="T38" fmla="*/ 133 w 267"/>
              <a:gd name="T39" fmla="*/ 22 h 267"/>
              <a:gd name="T40" fmla="*/ 55 w 267"/>
              <a:gd name="T41" fmla="*/ 55 h 267"/>
              <a:gd name="T42" fmla="*/ 22 w 267"/>
              <a:gd name="T43" fmla="*/ 133 h 267"/>
              <a:gd name="T44" fmla="*/ 55 w 267"/>
              <a:gd name="T45" fmla="*/ 212 h 267"/>
              <a:gd name="T46" fmla="*/ 133 w 267"/>
              <a:gd name="T47" fmla="*/ 245 h 267"/>
              <a:gd name="T48" fmla="*/ 212 w 267"/>
              <a:gd name="T49" fmla="*/ 212 h 267"/>
              <a:gd name="T50" fmla="*/ 245 w 267"/>
              <a:gd name="T51" fmla="*/ 133 h 267"/>
              <a:gd name="T52" fmla="*/ 249 w 267"/>
              <a:gd name="T53" fmla="*/ 200 h 267"/>
              <a:gd name="T54" fmla="*/ 133 w 267"/>
              <a:gd name="T55" fmla="*/ 267 h 267"/>
              <a:gd name="T56" fmla="*/ 18 w 267"/>
              <a:gd name="T57" fmla="*/ 200 h 267"/>
              <a:gd name="T58" fmla="*/ 18 w 267"/>
              <a:gd name="T59" fmla="*/ 66 h 267"/>
              <a:gd name="T60" fmla="*/ 133 w 267"/>
              <a:gd name="T61" fmla="*/ 0 h 267"/>
              <a:gd name="T62" fmla="*/ 249 w 267"/>
              <a:gd name="T63" fmla="*/ 66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7" h="267">
                <a:moveTo>
                  <a:pt x="197" y="164"/>
                </a:moveTo>
                <a:cubicBezTo>
                  <a:pt x="193" y="178"/>
                  <a:pt x="185" y="190"/>
                  <a:pt x="173" y="198"/>
                </a:cubicBezTo>
                <a:cubicBezTo>
                  <a:pt x="161" y="207"/>
                  <a:pt x="148" y="211"/>
                  <a:pt x="133" y="211"/>
                </a:cubicBezTo>
                <a:cubicBezTo>
                  <a:pt x="119" y="211"/>
                  <a:pt x="105" y="207"/>
                  <a:pt x="94" y="198"/>
                </a:cubicBezTo>
                <a:cubicBezTo>
                  <a:pt x="82" y="190"/>
                  <a:pt x="74" y="178"/>
                  <a:pt x="70" y="164"/>
                </a:cubicBezTo>
                <a:cubicBezTo>
                  <a:pt x="69" y="162"/>
                  <a:pt x="69" y="159"/>
                  <a:pt x="70" y="156"/>
                </a:cubicBezTo>
                <a:cubicBezTo>
                  <a:pt x="72" y="153"/>
                  <a:pt x="74" y="151"/>
                  <a:pt x="77" y="151"/>
                </a:cubicBezTo>
                <a:cubicBezTo>
                  <a:pt x="80" y="150"/>
                  <a:pt x="83" y="150"/>
                  <a:pt x="85" y="151"/>
                </a:cubicBezTo>
                <a:cubicBezTo>
                  <a:pt x="88" y="153"/>
                  <a:pt x="90" y="155"/>
                  <a:pt x="91" y="158"/>
                </a:cubicBezTo>
                <a:cubicBezTo>
                  <a:pt x="94" y="167"/>
                  <a:pt x="99" y="175"/>
                  <a:pt x="107" y="180"/>
                </a:cubicBezTo>
                <a:cubicBezTo>
                  <a:pt x="115" y="186"/>
                  <a:pt x="124" y="189"/>
                  <a:pt x="133" y="189"/>
                </a:cubicBezTo>
                <a:cubicBezTo>
                  <a:pt x="143" y="189"/>
                  <a:pt x="152" y="186"/>
                  <a:pt x="160" y="180"/>
                </a:cubicBezTo>
                <a:cubicBezTo>
                  <a:pt x="167" y="175"/>
                  <a:pt x="173" y="167"/>
                  <a:pt x="176" y="158"/>
                </a:cubicBezTo>
                <a:cubicBezTo>
                  <a:pt x="177" y="155"/>
                  <a:pt x="179" y="153"/>
                  <a:pt x="181" y="151"/>
                </a:cubicBezTo>
                <a:cubicBezTo>
                  <a:pt x="184" y="150"/>
                  <a:pt x="187" y="150"/>
                  <a:pt x="190" y="151"/>
                </a:cubicBezTo>
                <a:cubicBezTo>
                  <a:pt x="193" y="151"/>
                  <a:pt x="195" y="153"/>
                  <a:pt x="196" y="156"/>
                </a:cubicBezTo>
                <a:cubicBezTo>
                  <a:pt x="198" y="159"/>
                  <a:pt x="198" y="162"/>
                  <a:pt x="197" y="164"/>
                </a:cubicBezTo>
                <a:close/>
                <a:moveTo>
                  <a:pt x="111" y="89"/>
                </a:moveTo>
                <a:cubicBezTo>
                  <a:pt x="111" y="95"/>
                  <a:pt x="109" y="100"/>
                  <a:pt x="105" y="105"/>
                </a:cubicBezTo>
                <a:cubicBezTo>
                  <a:pt x="100" y="109"/>
                  <a:pt x="95" y="111"/>
                  <a:pt x="89" y="111"/>
                </a:cubicBezTo>
                <a:cubicBezTo>
                  <a:pt x="83" y="111"/>
                  <a:pt x="77" y="109"/>
                  <a:pt x="73" y="105"/>
                </a:cubicBezTo>
                <a:cubicBezTo>
                  <a:pt x="69" y="100"/>
                  <a:pt x="67" y="95"/>
                  <a:pt x="67" y="89"/>
                </a:cubicBezTo>
                <a:cubicBezTo>
                  <a:pt x="67" y="83"/>
                  <a:pt x="69" y="77"/>
                  <a:pt x="73" y="73"/>
                </a:cubicBezTo>
                <a:cubicBezTo>
                  <a:pt x="77" y="69"/>
                  <a:pt x="83" y="67"/>
                  <a:pt x="89" y="67"/>
                </a:cubicBezTo>
                <a:cubicBezTo>
                  <a:pt x="95" y="67"/>
                  <a:pt x="100" y="69"/>
                  <a:pt x="105" y="73"/>
                </a:cubicBezTo>
                <a:cubicBezTo>
                  <a:pt x="109" y="77"/>
                  <a:pt x="111" y="83"/>
                  <a:pt x="111" y="89"/>
                </a:cubicBezTo>
                <a:close/>
                <a:moveTo>
                  <a:pt x="200" y="89"/>
                </a:moveTo>
                <a:cubicBezTo>
                  <a:pt x="200" y="95"/>
                  <a:pt x="198" y="100"/>
                  <a:pt x="194" y="105"/>
                </a:cubicBezTo>
                <a:cubicBezTo>
                  <a:pt x="189" y="109"/>
                  <a:pt x="184" y="111"/>
                  <a:pt x="178" y="111"/>
                </a:cubicBezTo>
                <a:cubicBezTo>
                  <a:pt x="172" y="111"/>
                  <a:pt x="166" y="109"/>
                  <a:pt x="162" y="105"/>
                </a:cubicBezTo>
                <a:cubicBezTo>
                  <a:pt x="158" y="100"/>
                  <a:pt x="156" y="95"/>
                  <a:pt x="156" y="89"/>
                </a:cubicBezTo>
                <a:cubicBezTo>
                  <a:pt x="156" y="83"/>
                  <a:pt x="158" y="77"/>
                  <a:pt x="162" y="73"/>
                </a:cubicBezTo>
                <a:cubicBezTo>
                  <a:pt x="166" y="69"/>
                  <a:pt x="172" y="67"/>
                  <a:pt x="178" y="67"/>
                </a:cubicBezTo>
                <a:cubicBezTo>
                  <a:pt x="184" y="67"/>
                  <a:pt x="189" y="69"/>
                  <a:pt x="194" y="73"/>
                </a:cubicBezTo>
                <a:cubicBezTo>
                  <a:pt x="198" y="77"/>
                  <a:pt x="200" y="83"/>
                  <a:pt x="200" y="89"/>
                </a:cubicBezTo>
                <a:close/>
                <a:moveTo>
                  <a:pt x="245" y="133"/>
                </a:moveTo>
                <a:cubicBezTo>
                  <a:pt x="245" y="118"/>
                  <a:pt x="242" y="104"/>
                  <a:pt x="236" y="90"/>
                </a:cubicBezTo>
                <a:cubicBezTo>
                  <a:pt x="230" y="76"/>
                  <a:pt x="222" y="65"/>
                  <a:pt x="212" y="55"/>
                </a:cubicBezTo>
                <a:cubicBezTo>
                  <a:pt x="202" y="45"/>
                  <a:pt x="190" y="37"/>
                  <a:pt x="177" y="31"/>
                </a:cubicBezTo>
                <a:cubicBezTo>
                  <a:pt x="163" y="25"/>
                  <a:pt x="148" y="22"/>
                  <a:pt x="133" y="22"/>
                </a:cubicBezTo>
                <a:cubicBezTo>
                  <a:pt x="118" y="22"/>
                  <a:pt x="104" y="25"/>
                  <a:pt x="90" y="31"/>
                </a:cubicBezTo>
                <a:cubicBezTo>
                  <a:pt x="76" y="37"/>
                  <a:pt x="65" y="45"/>
                  <a:pt x="55" y="55"/>
                </a:cubicBezTo>
                <a:cubicBezTo>
                  <a:pt x="45" y="65"/>
                  <a:pt x="37" y="76"/>
                  <a:pt x="31" y="90"/>
                </a:cubicBezTo>
                <a:cubicBezTo>
                  <a:pt x="25" y="104"/>
                  <a:pt x="22" y="118"/>
                  <a:pt x="22" y="133"/>
                </a:cubicBezTo>
                <a:cubicBezTo>
                  <a:pt x="22" y="148"/>
                  <a:pt x="25" y="163"/>
                  <a:pt x="31" y="177"/>
                </a:cubicBezTo>
                <a:cubicBezTo>
                  <a:pt x="37" y="190"/>
                  <a:pt x="45" y="202"/>
                  <a:pt x="55" y="212"/>
                </a:cubicBezTo>
                <a:cubicBezTo>
                  <a:pt x="65" y="222"/>
                  <a:pt x="76" y="230"/>
                  <a:pt x="90" y="236"/>
                </a:cubicBezTo>
                <a:cubicBezTo>
                  <a:pt x="104" y="242"/>
                  <a:pt x="118" y="245"/>
                  <a:pt x="133" y="245"/>
                </a:cubicBezTo>
                <a:cubicBezTo>
                  <a:pt x="148" y="245"/>
                  <a:pt x="163" y="242"/>
                  <a:pt x="177" y="236"/>
                </a:cubicBezTo>
                <a:cubicBezTo>
                  <a:pt x="190" y="230"/>
                  <a:pt x="202" y="222"/>
                  <a:pt x="212" y="212"/>
                </a:cubicBezTo>
                <a:cubicBezTo>
                  <a:pt x="222" y="202"/>
                  <a:pt x="230" y="190"/>
                  <a:pt x="236" y="177"/>
                </a:cubicBezTo>
                <a:cubicBezTo>
                  <a:pt x="242" y="163"/>
                  <a:pt x="245" y="148"/>
                  <a:pt x="245" y="133"/>
                </a:cubicBezTo>
                <a:close/>
                <a:moveTo>
                  <a:pt x="267" y="133"/>
                </a:moveTo>
                <a:cubicBezTo>
                  <a:pt x="267" y="158"/>
                  <a:pt x="261" y="180"/>
                  <a:pt x="249" y="200"/>
                </a:cubicBezTo>
                <a:cubicBezTo>
                  <a:pt x="237" y="221"/>
                  <a:pt x="221" y="237"/>
                  <a:pt x="200" y="249"/>
                </a:cubicBezTo>
                <a:cubicBezTo>
                  <a:pt x="180" y="261"/>
                  <a:pt x="158" y="267"/>
                  <a:pt x="133" y="267"/>
                </a:cubicBezTo>
                <a:cubicBezTo>
                  <a:pt x="109" y="267"/>
                  <a:pt x="87" y="261"/>
                  <a:pt x="66" y="249"/>
                </a:cubicBezTo>
                <a:cubicBezTo>
                  <a:pt x="46" y="237"/>
                  <a:pt x="30" y="221"/>
                  <a:pt x="18" y="200"/>
                </a:cubicBezTo>
                <a:cubicBezTo>
                  <a:pt x="6" y="180"/>
                  <a:pt x="0" y="158"/>
                  <a:pt x="0" y="133"/>
                </a:cubicBezTo>
                <a:cubicBezTo>
                  <a:pt x="0" y="109"/>
                  <a:pt x="6" y="87"/>
                  <a:pt x="18" y="66"/>
                </a:cubicBezTo>
                <a:cubicBezTo>
                  <a:pt x="30" y="46"/>
                  <a:pt x="46" y="30"/>
                  <a:pt x="66" y="18"/>
                </a:cubicBezTo>
                <a:cubicBezTo>
                  <a:pt x="87" y="6"/>
                  <a:pt x="109" y="0"/>
                  <a:pt x="133" y="0"/>
                </a:cubicBezTo>
                <a:cubicBezTo>
                  <a:pt x="158" y="0"/>
                  <a:pt x="180" y="6"/>
                  <a:pt x="200" y="18"/>
                </a:cubicBezTo>
                <a:cubicBezTo>
                  <a:pt x="221" y="30"/>
                  <a:pt x="237" y="46"/>
                  <a:pt x="249" y="66"/>
                </a:cubicBezTo>
                <a:cubicBezTo>
                  <a:pt x="261" y="87"/>
                  <a:pt x="267" y="109"/>
                  <a:pt x="267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1" name="Freeform 79"/>
          <p:cNvSpPr>
            <a:spLocks noEditPoints="1"/>
          </p:cNvSpPr>
          <p:nvPr/>
        </p:nvSpPr>
        <p:spPr bwMode="auto">
          <a:xfrm>
            <a:off x="2946401" y="2022338"/>
            <a:ext cx="192088" cy="265113"/>
          </a:xfrm>
          <a:custGeom>
            <a:avLst/>
            <a:gdLst>
              <a:gd name="T0" fmla="*/ 178 w 178"/>
              <a:gd name="T1" fmla="*/ 156 h 245"/>
              <a:gd name="T2" fmla="*/ 175 w 178"/>
              <a:gd name="T3" fmla="*/ 164 h 245"/>
              <a:gd name="T4" fmla="*/ 97 w 178"/>
              <a:gd name="T5" fmla="*/ 241 h 245"/>
              <a:gd name="T6" fmla="*/ 89 w 178"/>
              <a:gd name="T7" fmla="*/ 245 h 245"/>
              <a:gd name="T8" fmla="*/ 82 w 178"/>
              <a:gd name="T9" fmla="*/ 241 h 245"/>
              <a:gd name="T10" fmla="*/ 4 w 178"/>
              <a:gd name="T11" fmla="*/ 164 h 245"/>
              <a:gd name="T12" fmla="*/ 0 w 178"/>
              <a:gd name="T13" fmla="*/ 156 h 245"/>
              <a:gd name="T14" fmla="*/ 4 w 178"/>
              <a:gd name="T15" fmla="*/ 148 h 245"/>
              <a:gd name="T16" fmla="*/ 12 w 178"/>
              <a:gd name="T17" fmla="*/ 145 h 245"/>
              <a:gd name="T18" fmla="*/ 167 w 178"/>
              <a:gd name="T19" fmla="*/ 145 h 245"/>
              <a:gd name="T20" fmla="*/ 175 w 178"/>
              <a:gd name="T21" fmla="*/ 148 h 245"/>
              <a:gd name="T22" fmla="*/ 178 w 178"/>
              <a:gd name="T23" fmla="*/ 156 h 245"/>
              <a:gd name="T24" fmla="*/ 178 w 178"/>
              <a:gd name="T25" fmla="*/ 89 h 245"/>
              <a:gd name="T26" fmla="*/ 175 w 178"/>
              <a:gd name="T27" fmla="*/ 97 h 245"/>
              <a:gd name="T28" fmla="*/ 167 w 178"/>
              <a:gd name="T29" fmla="*/ 100 h 245"/>
              <a:gd name="T30" fmla="*/ 12 w 178"/>
              <a:gd name="T31" fmla="*/ 100 h 245"/>
              <a:gd name="T32" fmla="*/ 4 w 178"/>
              <a:gd name="T33" fmla="*/ 97 h 245"/>
              <a:gd name="T34" fmla="*/ 0 w 178"/>
              <a:gd name="T35" fmla="*/ 89 h 245"/>
              <a:gd name="T36" fmla="*/ 4 w 178"/>
              <a:gd name="T37" fmla="*/ 81 h 245"/>
              <a:gd name="T38" fmla="*/ 82 w 178"/>
              <a:gd name="T39" fmla="*/ 3 h 245"/>
              <a:gd name="T40" fmla="*/ 89 w 178"/>
              <a:gd name="T41" fmla="*/ 0 h 245"/>
              <a:gd name="T42" fmla="*/ 97 w 178"/>
              <a:gd name="T43" fmla="*/ 3 h 245"/>
              <a:gd name="T44" fmla="*/ 175 w 178"/>
              <a:gd name="T45" fmla="*/ 81 h 245"/>
              <a:gd name="T46" fmla="*/ 178 w 178"/>
              <a:gd name="T47" fmla="*/ 89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78" h="245">
                <a:moveTo>
                  <a:pt x="178" y="156"/>
                </a:moveTo>
                <a:cubicBezTo>
                  <a:pt x="178" y="159"/>
                  <a:pt x="177" y="161"/>
                  <a:pt x="175" y="164"/>
                </a:cubicBezTo>
                <a:cubicBezTo>
                  <a:pt x="97" y="241"/>
                  <a:pt x="97" y="241"/>
                  <a:pt x="97" y="241"/>
                </a:cubicBezTo>
                <a:cubicBezTo>
                  <a:pt x="95" y="244"/>
                  <a:pt x="92" y="245"/>
                  <a:pt x="89" y="245"/>
                </a:cubicBezTo>
                <a:cubicBezTo>
                  <a:pt x="86" y="245"/>
                  <a:pt x="84" y="244"/>
                  <a:pt x="82" y="241"/>
                </a:cubicBezTo>
                <a:cubicBezTo>
                  <a:pt x="4" y="164"/>
                  <a:pt x="4" y="164"/>
                  <a:pt x="4" y="164"/>
                </a:cubicBezTo>
                <a:cubicBezTo>
                  <a:pt x="2" y="161"/>
                  <a:pt x="0" y="159"/>
                  <a:pt x="0" y="156"/>
                </a:cubicBezTo>
                <a:cubicBezTo>
                  <a:pt x="0" y="153"/>
                  <a:pt x="2" y="150"/>
                  <a:pt x="4" y="148"/>
                </a:cubicBezTo>
                <a:cubicBezTo>
                  <a:pt x="6" y="146"/>
                  <a:pt x="9" y="145"/>
                  <a:pt x="12" y="145"/>
                </a:cubicBezTo>
                <a:cubicBezTo>
                  <a:pt x="167" y="145"/>
                  <a:pt x="167" y="145"/>
                  <a:pt x="167" y="145"/>
                </a:cubicBezTo>
                <a:cubicBezTo>
                  <a:pt x="170" y="145"/>
                  <a:pt x="173" y="146"/>
                  <a:pt x="175" y="148"/>
                </a:cubicBezTo>
                <a:cubicBezTo>
                  <a:pt x="177" y="150"/>
                  <a:pt x="178" y="153"/>
                  <a:pt x="178" y="156"/>
                </a:cubicBezTo>
                <a:close/>
                <a:moveTo>
                  <a:pt x="178" y="89"/>
                </a:moveTo>
                <a:cubicBezTo>
                  <a:pt x="178" y="92"/>
                  <a:pt x="177" y="95"/>
                  <a:pt x="175" y="97"/>
                </a:cubicBezTo>
                <a:cubicBezTo>
                  <a:pt x="173" y="99"/>
                  <a:pt x="170" y="100"/>
                  <a:pt x="167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9" y="100"/>
                  <a:pt x="6" y="99"/>
                  <a:pt x="4" y="97"/>
                </a:cubicBezTo>
                <a:cubicBezTo>
                  <a:pt x="2" y="95"/>
                  <a:pt x="0" y="92"/>
                  <a:pt x="0" y="89"/>
                </a:cubicBezTo>
                <a:cubicBezTo>
                  <a:pt x="0" y="86"/>
                  <a:pt x="2" y="83"/>
                  <a:pt x="4" y="81"/>
                </a:cubicBezTo>
                <a:cubicBezTo>
                  <a:pt x="82" y="3"/>
                  <a:pt x="82" y="3"/>
                  <a:pt x="82" y="3"/>
                </a:cubicBezTo>
                <a:cubicBezTo>
                  <a:pt x="84" y="1"/>
                  <a:pt x="86" y="0"/>
                  <a:pt x="89" y="0"/>
                </a:cubicBezTo>
                <a:cubicBezTo>
                  <a:pt x="92" y="0"/>
                  <a:pt x="95" y="1"/>
                  <a:pt x="97" y="3"/>
                </a:cubicBezTo>
                <a:cubicBezTo>
                  <a:pt x="175" y="81"/>
                  <a:pt x="175" y="81"/>
                  <a:pt x="175" y="81"/>
                </a:cubicBezTo>
                <a:cubicBezTo>
                  <a:pt x="177" y="83"/>
                  <a:pt x="178" y="86"/>
                  <a:pt x="178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2" name="Freeform 80"/>
          <p:cNvSpPr>
            <a:spLocks noEditPoints="1"/>
          </p:cNvSpPr>
          <p:nvPr/>
        </p:nvSpPr>
        <p:spPr bwMode="auto">
          <a:xfrm>
            <a:off x="3319463" y="1987413"/>
            <a:ext cx="306388" cy="334963"/>
          </a:xfrm>
          <a:custGeom>
            <a:avLst/>
            <a:gdLst>
              <a:gd name="T0" fmla="*/ 233 w 284"/>
              <a:gd name="T1" fmla="*/ 70 h 311"/>
              <a:gd name="T2" fmla="*/ 219 w 284"/>
              <a:gd name="T3" fmla="*/ 24 h 311"/>
              <a:gd name="T4" fmla="*/ 218 w 284"/>
              <a:gd name="T5" fmla="*/ 21 h 311"/>
              <a:gd name="T6" fmla="*/ 217 w 284"/>
              <a:gd name="T7" fmla="*/ 28 h 311"/>
              <a:gd name="T8" fmla="*/ 203 w 284"/>
              <a:gd name="T9" fmla="*/ 70 h 311"/>
              <a:gd name="T10" fmla="*/ 122 w 284"/>
              <a:gd name="T11" fmla="*/ 254 h 311"/>
              <a:gd name="T12" fmla="*/ 62 w 284"/>
              <a:gd name="T13" fmla="*/ 311 h 311"/>
              <a:gd name="T14" fmla="*/ 3 w 284"/>
              <a:gd name="T15" fmla="*/ 254 h 311"/>
              <a:gd name="T16" fmla="*/ 7 w 284"/>
              <a:gd name="T17" fmla="*/ 244 h 311"/>
              <a:gd name="T18" fmla="*/ 40 w 284"/>
              <a:gd name="T19" fmla="*/ 5 h 311"/>
              <a:gd name="T20" fmla="*/ 46 w 284"/>
              <a:gd name="T21" fmla="*/ 0 h 311"/>
              <a:gd name="T22" fmla="*/ 83 w 284"/>
              <a:gd name="T23" fmla="*/ 1 h 311"/>
              <a:gd name="T24" fmla="*/ 85 w 284"/>
              <a:gd name="T25" fmla="*/ 244 h 311"/>
              <a:gd name="T26" fmla="*/ 122 w 284"/>
              <a:gd name="T27" fmla="*/ 246 h 311"/>
              <a:gd name="T28" fmla="*/ 269 w 284"/>
              <a:gd name="T29" fmla="*/ 271 h 311"/>
              <a:gd name="T30" fmla="*/ 167 w 284"/>
              <a:gd name="T31" fmla="*/ 311 h 311"/>
              <a:gd name="T32" fmla="*/ 231 w 284"/>
              <a:gd name="T33" fmla="*/ 204 h 311"/>
              <a:gd name="T34" fmla="*/ 237 w 284"/>
              <a:gd name="T35" fmla="*/ 197 h 311"/>
              <a:gd name="T36" fmla="*/ 236 w 284"/>
              <a:gd name="T37" fmla="*/ 197 h 311"/>
              <a:gd name="T38" fmla="*/ 229 w 284"/>
              <a:gd name="T39" fmla="*/ 197 h 311"/>
              <a:gd name="T40" fmla="*/ 189 w 284"/>
              <a:gd name="T41" fmla="*/ 217 h 311"/>
              <a:gd name="T42" fmla="*/ 168 w 284"/>
              <a:gd name="T43" fmla="*/ 178 h 311"/>
              <a:gd name="T44" fmla="*/ 267 w 284"/>
              <a:gd name="T45" fmla="*/ 193 h 311"/>
              <a:gd name="T46" fmla="*/ 199 w 284"/>
              <a:gd name="T47" fmla="*/ 290 h 311"/>
              <a:gd name="T48" fmla="*/ 197 w 284"/>
              <a:gd name="T49" fmla="*/ 292 h 311"/>
              <a:gd name="T50" fmla="*/ 205 w 284"/>
              <a:gd name="T51" fmla="*/ 291 h 311"/>
              <a:gd name="T52" fmla="*/ 248 w 284"/>
              <a:gd name="T53" fmla="*/ 271 h 311"/>
              <a:gd name="T54" fmla="*/ 284 w 284"/>
              <a:gd name="T55" fmla="*/ 115 h 311"/>
              <a:gd name="T56" fmla="*/ 234 w 284"/>
              <a:gd name="T57" fmla="*/ 133 h 311"/>
              <a:gd name="T58" fmla="*/ 247 w 284"/>
              <a:gd name="T59" fmla="*/ 115 h 311"/>
              <a:gd name="T60" fmla="*/ 197 w 284"/>
              <a:gd name="T61" fmla="*/ 90 h 311"/>
              <a:gd name="T62" fmla="*/ 202 w 284"/>
              <a:gd name="T63" fmla="*/ 115 h 311"/>
              <a:gd name="T64" fmla="*/ 152 w 284"/>
              <a:gd name="T65" fmla="*/ 133 h 311"/>
              <a:gd name="T66" fmla="*/ 164 w 284"/>
              <a:gd name="T67" fmla="*/ 115 h 311"/>
              <a:gd name="T68" fmla="*/ 232 w 284"/>
              <a:gd name="T69" fmla="*/ 0 h 311"/>
              <a:gd name="T70" fmla="*/ 284 w 284"/>
              <a:gd name="T71" fmla="*/ 115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4" h="311">
                <a:moveTo>
                  <a:pt x="203" y="70"/>
                </a:moveTo>
                <a:cubicBezTo>
                  <a:pt x="233" y="70"/>
                  <a:pt x="233" y="70"/>
                  <a:pt x="233" y="70"/>
                </a:cubicBezTo>
                <a:cubicBezTo>
                  <a:pt x="221" y="33"/>
                  <a:pt x="221" y="33"/>
                  <a:pt x="221" y="33"/>
                </a:cubicBezTo>
                <a:cubicBezTo>
                  <a:pt x="219" y="24"/>
                  <a:pt x="219" y="24"/>
                  <a:pt x="219" y="24"/>
                </a:cubicBezTo>
                <a:cubicBezTo>
                  <a:pt x="219" y="23"/>
                  <a:pt x="218" y="21"/>
                  <a:pt x="218" y="21"/>
                </a:cubicBezTo>
                <a:cubicBezTo>
                  <a:pt x="218" y="21"/>
                  <a:pt x="218" y="21"/>
                  <a:pt x="218" y="21"/>
                </a:cubicBezTo>
                <a:cubicBezTo>
                  <a:pt x="217" y="24"/>
                  <a:pt x="217" y="24"/>
                  <a:pt x="217" y="24"/>
                </a:cubicBezTo>
                <a:cubicBezTo>
                  <a:pt x="217" y="25"/>
                  <a:pt x="217" y="26"/>
                  <a:pt x="217" y="28"/>
                </a:cubicBezTo>
                <a:cubicBezTo>
                  <a:pt x="216" y="30"/>
                  <a:pt x="216" y="31"/>
                  <a:pt x="215" y="33"/>
                </a:cubicBezTo>
                <a:lnTo>
                  <a:pt x="203" y="70"/>
                </a:lnTo>
                <a:close/>
                <a:moveTo>
                  <a:pt x="123" y="250"/>
                </a:moveTo>
                <a:cubicBezTo>
                  <a:pt x="123" y="251"/>
                  <a:pt x="123" y="253"/>
                  <a:pt x="122" y="254"/>
                </a:cubicBezTo>
                <a:cubicBezTo>
                  <a:pt x="66" y="310"/>
                  <a:pt x="66" y="310"/>
                  <a:pt x="66" y="310"/>
                </a:cubicBezTo>
                <a:cubicBezTo>
                  <a:pt x="65" y="311"/>
                  <a:pt x="64" y="311"/>
                  <a:pt x="62" y="311"/>
                </a:cubicBezTo>
                <a:cubicBezTo>
                  <a:pt x="61" y="311"/>
                  <a:pt x="60" y="311"/>
                  <a:pt x="58" y="310"/>
                </a:cubicBezTo>
                <a:cubicBezTo>
                  <a:pt x="3" y="254"/>
                  <a:pt x="3" y="254"/>
                  <a:pt x="3" y="254"/>
                </a:cubicBezTo>
                <a:cubicBezTo>
                  <a:pt x="1" y="252"/>
                  <a:pt x="0" y="250"/>
                  <a:pt x="1" y="248"/>
                </a:cubicBezTo>
                <a:cubicBezTo>
                  <a:pt x="2" y="246"/>
                  <a:pt x="4" y="244"/>
                  <a:pt x="7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3"/>
                  <a:pt x="41" y="2"/>
                  <a:pt x="42" y="1"/>
                </a:cubicBezTo>
                <a:cubicBezTo>
                  <a:pt x="43" y="0"/>
                  <a:pt x="44" y="0"/>
                  <a:pt x="46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1" y="0"/>
                  <a:pt x="82" y="0"/>
                  <a:pt x="83" y="1"/>
                </a:cubicBezTo>
                <a:cubicBezTo>
                  <a:pt x="84" y="2"/>
                  <a:pt x="85" y="3"/>
                  <a:pt x="85" y="5"/>
                </a:cubicBezTo>
                <a:cubicBezTo>
                  <a:pt x="85" y="244"/>
                  <a:pt x="85" y="244"/>
                  <a:pt x="85" y="244"/>
                </a:cubicBezTo>
                <a:cubicBezTo>
                  <a:pt x="118" y="244"/>
                  <a:pt x="118" y="244"/>
                  <a:pt x="118" y="244"/>
                </a:cubicBezTo>
                <a:cubicBezTo>
                  <a:pt x="120" y="244"/>
                  <a:pt x="121" y="245"/>
                  <a:pt x="122" y="246"/>
                </a:cubicBezTo>
                <a:cubicBezTo>
                  <a:pt x="123" y="247"/>
                  <a:pt x="123" y="248"/>
                  <a:pt x="123" y="250"/>
                </a:cubicBezTo>
                <a:close/>
                <a:moveTo>
                  <a:pt x="269" y="271"/>
                </a:moveTo>
                <a:cubicBezTo>
                  <a:pt x="269" y="311"/>
                  <a:pt x="269" y="311"/>
                  <a:pt x="269" y="311"/>
                </a:cubicBezTo>
                <a:cubicBezTo>
                  <a:pt x="167" y="311"/>
                  <a:pt x="167" y="311"/>
                  <a:pt x="167" y="311"/>
                </a:cubicBezTo>
                <a:cubicBezTo>
                  <a:pt x="167" y="295"/>
                  <a:pt x="167" y="295"/>
                  <a:pt x="167" y="295"/>
                </a:cubicBezTo>
                <a:cubicBezTo>
                  <a:pt x="231" y="204"/>
                  <a:pt x="231" y="204"/>
                  <a:pt x="231" y="204"/>
                </a:cubicBezTo>
                <a:cubicBezTo>
                  <a:pt x="233" y="201"/>
                  <a:pt x="234" y="200"/>
                  <a:pt x="235" y="199"/>
                </a:cubicBezTo>
                <a:cubicBezTo>
                  <a:pt x="237" y="197"/>
                  <a:pt x="237" y="197"/>
                  <a:pt x="237" y="197"/>
                </a:cubicBezTo>
                <a:cubicBezTo>
                  <a:pt x="237" y="197"/>
                  <a:pt x="237" y="197"/>
                  <a:pt x="237" y="197"/>
                </a:cubicBezTo>
                <a:cubicBezTo>
                  <a:pt x="237" y="197"/>
                  <a:pt x="236" y="197"/>
                  <a:pt x="236" y="197"/>
                </a:cubicBezTo>
                <a:cubicBezTo>
                  <a:pt x="235" y="197"/>
                  <a:pt x="235" y="197"/>
                  <a:pt x="235" y="197"/>
                </a:cubicBezTo>
                <a:cubicBezTo>
                  <a:pt x="233" y="197"/>
                  <a:pt x="231" y="197"/>
                  <a:pt x="229" y="197"/>
                </a:cubicBezTo>
                <a:cubicBezTo>
                  <a:pt x="189" y="197"/>
                  <a:pt x="189" y="197"/>
                  <a:pt x="189" y="197"/>
                </a:cubicBezTo>
                <a:cubicBezTo>
                  <a:pt x="189" y="217"/>
                  <a:pt x="189" y="217"/>
                  <a:pt x="189" y="217"/>
                </a:cubicBezTo>
                <a:cubicBezTo>
                  <a:pt x="168" y="217"/>
                  <a:pt x="168" y="217"/>
                  <a:pt x="168" y="217"/>
                </a:cubicBezTo>
                <a:cubicBezTo>
                  <a:pt x="168" y="178"/>
                  <a:pt x="168" y="178"/>
                  <a:pt x="168" y="178"/>
                </a:cubicBezTo>
                <a:cubicBezTo>
                  <a:pt x="267" y="178"/>
                  <a:pt x="267" y="178"/>
                  <a:pt x="267" y="178"/>
                </a:cubicBezTo>
                <a:cubicBezTo>
                  <a:pt x="267" y="193"/>
                  <a:pt x="267" y="193"/>
                  <a:pt x="267" y="193"/>
                </a:cubicBezTo>
                <a:cubicBezTo>
                  <a:pt x="203" y="285"/>
                  <a:pt x="203" y="285"/>
                  <a:pt x="203" y="285"/>
                </a:cubicBezTo>
                <a:cubicBezTo>
                  <a:pt x="202" y="286"/>
                  <a:pt x="201" y="288"/>
                  <a:pt x="199" y="290"/>
                </a:cubicBezTo>
                <a:cubicBezTo>
                  <a:pt x="197" y="292"/>
                  <a:pt x="197" y="292"/>
                  <a:pt x="197" y="292"/>
                </a:cubicBezTo>
                <a:cubicBezTo>
                  <a:pt x="197" y="292"/>
                  <a:pt x="197" y="292"/>
                  <a:pt x="197" y="292"/>
                </a:cubicBezTo>
                <a:cubicBezTo>
                  <a:pt x="199" y="292"/>
                  <a:pt x="199" y="292"/>
                  <a:pt x="199" y="292"/>
                </a:cubicBezTo>
                <a:cubicBezTo>
                  <a:pt x="200" y="291"/>
                  <a:pt x="202" y="291"/>
                  <a:pt x="205" y="291"/>
                </a:cubicBezTo>
                <a:cubicBezTo>
                  <a:pt x="248" y="291"/>
                  <a:pt x="248" y="291"/>
                  <a:pt x="248" y="291"/>
                </a:cubicBezTo>
                <a:cubicBezTo>
                  <a:pt x="248" y="271"/>
                  <a:pt x="248" y="271"/>
                  <a:pt x="248" y="271"/>
                </a:cubicBezTo>
                <a:lnTo>
                  <a:pt x="269" y="271"/>
                </a:lnTo>
                <a:close/>
                <a:moveTo>
                  <a:pt x="284" y="115"/>
                </a:moveTo>
                <a:cubicBezTo>
                  <a:pt x="284" y="133"/>
                  <a:pt x="284" y="133"/>
                  <a:pt x="284" y="133"/>
                </a:cubicBezTo>
                <a:cubicBezTo>
                  <a:pt x="234" y="133"/>
                  <a:pt x="234" y="133"/>
                  <a:pt x="234" y="133"/>
                </a:cubicBezTo>
                <a:cubicBezTo>
                  <a:pt x="234" y="115"/>
                  <a:pt x="234" y="115"/>
                  <a:pt x="234" y="115"/>
                </a:cubicBezTo>
                <a:cubicBezTo>
                  <a:pt x="247" y="115"/>
                  <a:pt x="247" y="115"/>
                  <a:pt x="247" y="115"/>
                </a:cubicBezTo>
                <a:cubicBezTo>
                  <a:pt x="239" y="90"/>
                  <a:pt x="239" y="90"/>
                  <a:pt x="239" y="90"/>
                </a:cubicBezTo>
                <a:cubicBezTo>
                  <a:pt x="197" y="90"/>
                  <a:pt x="197" y="90"/>
                  <a:pt x="197" y="90"/>
                </a:cubicBezTo>
                <a:cubicBezTo>
                  <a:pt x="189" y="115"/>
                  <a:pt x="189" y="115"/>
                  <a:pt x="189" y="115"/>
                </a:cubicBezTo>
                <a:cubicBezTo>
                  <a:pt x="202" y="115"/>
                  <a:pt x="202" y="115"/>
                  <a:pt x="202" y="115"/>
                </a:cubicBezTo>
                <a:cubicBezTo>
                  <a:pt x="202" y="133"/>
                  <a:pt x="202" y="133"/>
                  <a:pt x="202" y="133"/>
                </a:cubicBezTo>
                <a:cubicBezTo>
                  <a:pt x="152" y="133"/>
                  <a:pt x="152" y="133"/>
                  <a:pt x="152" y="133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64" y="115"/>
                  <a:pt x="164" y="115"/>
                  <a:pt x="164" y="115"/>
                </a:cubicBezTo>
                <a:cubicBezTo>
                  <a:pt x="204" y="0"/>
                  <a:pt x="204" y="0"/>
                  <a:pt x="204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72" y="115"/>
                  <a:pt x="272" y="115"/>
                  <a:pt x="272" y="115"/>
                </a:cubicBezTo>
                <a:lnTo>
                  <a:pt x="284" y="1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3" name="Freeform 81"/>
          <p:cNvSpPr>
            <a:spLocks noEditPoints="1"/>
          </p:cNvSpPr>
          <p:nvPr/>
        </p:nvSpPr>
        <p:spPr bwMode="auto">
          <a:xfrm>
            <a:off x="3749676" y="1987413"/>
            <a:ext cx="306388" cy="334963"/>
          </a:xfrm>
          <a:custGeom>
            <a:avLst/>
            <a:gdLst>
              <a:gd name="T0" fmla="*/ 233 w 284"/>
              <a:gd name="T1" fmla="*/ 249 h 311"/>
              <a:gd name="T2" fmla="*/ 218 w 284"/>
              <a:gd name="T3" fmla="*/ 202 h 311"/>
              <a:gd name="T4" fmla="*/ 217 w 284"/>
              <a:gd name="T5" fmla="*/ 199 h 311"/>
              <a:gd name="T6" fmla="*/ 216 w 284"/>
              <a:gd name="T7" fmla="*/ 206 h 311"/>
              <a:gd name="T8" fmla="*/ 202 w 284"/>
              <a:gd name="T9" fmla="*/ 249 h 311"/>
              <a:gd name="T10" fmla="*/ 121 w 284"/>
              <a:gd name="T11" fmla="*/ 254 h 311"/>
              <a:gd name="T12" fmla="*/ 62 w 284"/>
              <a:gd name="T13" fmla="*/ 311 h 311"/>
              <a:gd name="T14" fmla="*/ 2 w 284"/>
              <a:gd name="T15" fmla="*/ 254 h 311"/>
              <a:gd name="T16" fmla="*/ 6 w 284"/>
              <a:gd name="T17" fmla="*/ 244 h 311"/>
              <a:gd name="T18" fmla="*/ 40 w 284"/>
              <a:gd name="T19" fmla="*/ 5 h 311"/>
              <a:gd name="T20" fmla="*/ 45 w 284"/>
              <a:gd name="T21" fmla="*/ 0 h 311"/>
              <a:gd name="T22" fmla="*/ 83 w 284"/>
              <a:gd name="T23" fmla="*/ 1 h 311"/>
              <a:gd name="T24" fmla="*/ 84 w 284"/>
              <a:gd name="T25" fmla="*/ 244 h 311"/>
              <a:gd name="T26" fmla="*/ 121 w 284"/>
              <a:gd name="T27" fmla="*/ 246 h 311"/>
              <a:gd name="T28" fmla="*/ 284 w 284"/>
              <a:gd name="T29" fmla="*/ 293 h 311"/>
              <a:gd name="T30" fmla="*/ 234 w 284"/>
              <a:gd name="T31" fmla="*/ 311 h 311"/>
              <a:gd name="T32" fmla="*/ 247 w 284"/>
              <a:gd name="T33" fmla="*/ 293 h 311"/>
              <a:gd name="T34" fmla="*/ 196 w 284"/>
              <a:gd name="T35" fmla="*/ 268 h 311"/>
              <a:gd name="T36" fmla="*/ 201 w 284"/>
              <a:gd name="T37" fmla="*/ 293 h 311"/>
              <a:gd name="T38" fmla="*/ 151 w 284"/>
              <a:gd name="T39" fmla="*/ 311 h 311"/>
              <a:gd name="T40" fmla="*/ 164 w 284"/>
              <a:gd name="T41" fmla="*/ 293 h 311"/>
              <a:gd name="T42" fmla="*/ 232 w 284"/>
              <a:gd name="T43" fmla="*/ 178 h 311"/>
              <a:gd name="T44" fmla="*/ 284 w 284"/>
              <a:gd name="T45" fmla="*/ 293 h 311"/>
              <a:gd name="T46" fmla="*/ 268 w 284"/>
              <a:gd name="T47" fmla="*/ 133 h 311"/>
              <a:gd name="T48" fmla="*/ 167 w 284"/>
              <a:gd name="T49" fmla="*/ 117 h 311"/>
              <a:gd name="T50" fmla="*/ 235 w 284"/>
              <a:gd name="T51" fmla="*/ 21 h 311"/>
              <a:gd name="T52" fmla="*/ 237 w 284"/>
              <a:gd name="T53" fmla="*/ 19 h 311"/>
              <a:gd name="T54" fmla="*/ 234 w 284"/>
              <a:gd name="T55" fmla="*/ 19 h 311"/>
              <a:gd name="T56" fmla="*/ 189 w 284"/>
              <a:gd name="T57" fmla="*/ 19 h 311"/>
              <a:gd name="T58" fmla="*/ 168 w 284"/>
              <a:gd name="T59" fmla="*/ 39 h 311"/>
              <a:gd name="T60" fmla="*/ 266 w 284"/>
              <a:gd name="T61" fmla="*/ 0 h 311"/>
              <a:gd name="T62" fmla="*/ 202 w 284"/>
              <a:gd name="T63" fmla="*/ 107 h 311"/>
              <a:gd name="T64" fmla="*/ 197 w 284"/>
              <a:gd name="T65" fmla="*/ 113 h 311"/>
              <a:gd name="T66" fmla="*/ 199 w 284"/>
              <a:gd name="T67" fmla="*/ 113 h 311"/>
              <a:gd name="T68" fmla="*/ 247 w 284"/>
              <a:gd name="T69" fmla="*/ 113 h 311"/>
              <a:gd name="T70" fmla="*/ 268 w 284"/>
              <a:gd name="T71" fmla="*/ 93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4" h="311">
                <a:moveTo>
                  <a:pt x="202" y="249"/>
                </a:moveTo>
                <a:cubicBezTo>
                  <a:pt x="233" y="249"/>
                  <a:pt x="233" y="249"/>
                  <a:pt x="233" y="249"/>
                </a:cubicBezTo>
                <a:cubicBezTo>
                  <a:pt x="220" y="211"/>
                  <a:pt x="220" y="211"/>
                  <a:pt x="220" y="211"/>
                </a:cubicBezTo>
                <a:cubicBezTo>
                  <a:pt x="218" y="202"/>
                  <a:pt x="218" y="202"/>
                  <a:pt x="218" y="202"/>
                </a:cubicBezTo>
                <a:cubicBezTo>
                  <a:pt x="218" y="201"/>
                  <a:pt x="218" y="199"/>
                  <a:pt x="218" y="199"/>
                </a:cubicBezTo>
                <a:cubicBezTo>
                  <a:pt x="217" y="199"/>
                  <a:pt x="217" y="199"/>
                  <a:pt x="217" y="199"/>
                </a:cubicBezTo>
                <a:cubicBezTo>
                  <a:pt x="217" y="202"/>
                  <a:pt x="217" y="202"/>
                  <a:pt x="217" y="202"/>
                </a:cubicBezTo>
                <a:cubicBezTo>
                  <a:pt x="217" y="203"/>
                  <a:pt x="217" y="204"/>
                  <a:pt x="216" y="206"/>
                </a:cubicBezTo>
                <a:cubicBezTo>
                  <a:pt x="216" y="208"/>
                  <a:pt x="215" y="209"/>
                  <a:pt x="215" y="211"/>
                </a:cubicBezTo>
                <a:lnTo>
                  <a:pt x="202" y="249"/>
                </a:lnTo>
                <a:close/>
                <a:moveTo>
                  <a:pt x="123" y="250"/>
                </a:moveTo>
                <a:cubicBezTo>
                  <a:pt x="123" y="251"/>
                  <a:pt x="122" y="253"/>
                  <a:pt x="121" y="254"/>
                </a:cubicBezTo>
                <a:cubicBezTo>
                  <a:pt x="66" y="310"/>
                  <a:pt x="66" y="310"/>
                  <a:pt x="66" y="310"/>
                </a:cubicBezTo>
                <a:cubicBezTo>
                  <a:pt x="65" y="311"/>
                  <a:pt x="63" y="311"/>
                  <a:pt x="62" y="311"/>
                </a:cubicBezTo>
                <a:cubicBezTo>
                  <a:pt x="60" y="311"/>
                  <a:pt x="59" y="311"/>
                  <a:pt x="58" y="310"/>
                </a:cubicBezTo>
                <a:cubicBezTo>
                  <a:pt x="2" y="254"/>
                  <a:pt x="2" y="254"/>
                  <a:pt x="2" y="254"/>
                </a:cubicBezTo>
                <a:cubicBezTo>
                  <a:pt x="0" y="252"/>
                  <a:pt x="0" y="250"/>
                  <a:pt x="1" y="248"/>
                </a:cubicBezTo>
                <a:cubicBezTo>
                  <a:pt x="2" y="246"/>
                  <a:pt x="4" y="244"/>
                  <a:pt x="6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3"/>
                  <a:pt x="40" y="2"/>
                  <a:pt x="41" y="1"/>
                </a:cubicBezTo>
                <a:cubicBezTo>
                  <a:pt x="42" y="0"/>
                  <a:pt x="44" y="0"/>
                  <a:pt x="45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1" y="0"/>
                  <a:pt x="83" y="1"/>
                </a:cubicBezTo>
                <a:cubicBezTo>
                  <a:pt x="84" y="2"/>
                  <a:pt x="84" y="3"/>
                  <a:pt x="84" y="5"/>
                </a:cubicBezTo>
                <a:cubicBezTo>
                  <a:pt x="84" y="244"/>
                  <a:pt x="84" y="244"/>
                  <a:pt x="84" y="244"/>
                </a:cubicBezTo>
                <a:cubicBezTo>
                  <a:pt x="117" y="244"/>
                  <a:pt x="117" y="244"/>
                  <a:pt x="117" y="244"/>
                </a:cubicBezTo>
                <a:cubicBezTo>
                  <a:pt x="119" y="244"/>
                  <a:pt x="120" y="245"/>
                  <a:pt x="121" y="246"/>
                </a:cubicBezTo>
                <a:cubicBezTo>
                  <a:pt x="123" y="247"/>
                  <a:pt x="123" y="248"/>
                  <a:pt x="123" y="250"/>
                </a:cubicBezTo>
                <a:close/>
                <a:moveTo>
                  <a:pt x="284" y="293"/>
                </a:moveTo>
                <a:cubicBezTo>
                  <a:pt x="284" y="311"/>
                  <a:pt x="284" y="311"/>
                  <a:pt x="284" y="311"/>
                </a:cubicBezTo>
                <a:cubicBezTo>
                  <a:pt x="234" y="311"/>
                  <a:pt x="234" y="311"/>
                  <a:pt x="234" y="311"/>
                </a:cubicBezTo>
                <a:cubicBezTo>
                  <a:pt x="234" y="293"/>
                  <a:pt x="234" y="293"/>
                  <a:pt x="234" y="293"/>
                </a:cubicBezTo>
                <a:cubicBezTo>
                  <a:pt x="247" y="293"/>
                  <a:pt x="247" y="293"/>
                  <a:pt x="247" y="293"/>
                </a:cubicBezTo>
                <a:cubicBezTo>
                  <a:pt x="239" y="268"/>
                  <a:pt x="239" y="268"/>
                  <a:pt x="239" y="268"/>
                </a:cubicBezTo>
                <a:cubicBezTo>
                  <a:pt x="196" y="268"/>
                  <a:pt x="196" y="268"/>
                  <a:pt x="196" y="268"/>
                </a:cubicBezTo>
                <a:cubicBezTo>
                  <a:pt x="188" y="293"/>
                  <a:pt x="188" y="293"/>
                  <a:pt x="188" y="293"/>
                </a:cubicBezTo>
                <a:cubicBezTo>
                  <a:pt x="201" y="293"/>
                  <a:pt x="201" y="293"/>
                  <a:pt x="201" y="293"/>
                </a:cubicBezTo>
                <a:cubicBezTo>
                  <a:pt x="201" y="311"/>
                  <a:pt x="201" y="311"/>
                  <a:pt x="201" y="311"/>
                </a:cubicBezTo>
                <a:cubicBezTo>
                  <a:pt x="151" y="311"/>
                  <a:pt x="151" y="311"/>
                  <a:pt x="151" y="311"/>
                </a:cubicBezTo>
                <a:cubicBezTo>
                  <a:pt x="151" y="293"/>
                  <a:pt x="151" y="293"/>
                  <a:pt x="151" y="293"/>
                </a:cubicBezTo>
                <a:cubicBezTo>
                  <a:pt x="164" y="293"/>
                  <a:pt x="164" y="293"/>
                  <a:pt x="164" y="293"/>
                </a:cubicBezTo>
                <a:cubicBezTo>
                  <a:pt x="204" y="178"/>
                  <a:pt x="204" y="178"/>
                  <a:pt x="204" y="178"/>
                </a:cubicBezTo>
                <a:cubicBezTo>
                  <a:pt x="232" y="178"/>
                  <a:pt x="232" y="178"/>
                  <a:pt x="232" y="178"/>
                </a:cubicBezTo>
                <a:cubicBezTo>
                  <a:pt x="272" y="293"/>
                  <a:pt x="272" y="293"/>
                  <a:pt x="272" y="293"/>
                </a:cubicBezTo>
                <a:lnTo>
                  <a:pt x="284" y="293"/>
                </a:lnTo>
                <a:close/>
                <a:moveTo>
                  <a:pt x="268" y="93"/>
                </a:moveTo>
                <a:cubicBezTo>
                  <a:pt x="268" y="133"/>
                  <a:pt x="268" y="133"/>
                  <a:pt x="268" y="133"/>
                </a:cubicBezTo>
                <a:cubicBezTo>
                  <a:pt x="167" y="133"/>
                  <a:pt x="167" y="133"/>
                  <a:pt x="167" y="133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231" y="25"/>
                  <a:pt x="231" y="25"/>
                  <a:pt x="231" y="25"/>
                </a:cubicBezTo>
                <a:cubicBezTo>
                  <a:pt x="232" y="23"/>
                  <a:pt x="234" y="22"/>
                  <a:pt x="235" y="21"/>
                </a:cubicBezTo>
                <a:cubicBezTo>
                  <a:pt x="237" y="19"/>
                  <a:pt x="237" y="19"/>
                  <a:pt x="237" y="19"/>
                </a:cubicBezTo>
                <a:cubicBezTo>
                  <a:pt x="237" y="19"/>
                  <a:pt x="237" y="19"/>
                  <a:pt x="237" y="19"/>
                </a:cubicBezTo>
                <a:cubicBezTo>
                  <a:pt x="236" y="19"/>
                  <a:pt x="236" y="19"/>
                  <a:pt x="235" y="19"/>
                </a:cubicBezTo>
                <a:cubicBezTo>
                  <a:pt x="235" y="19"/>
                  <a:pt x="234" y="19"/>
                  <a:pt x="234" y="19"/>
                </a:cubicBezTo>
                <a:cubicBezTo>
                  <a:pt x="233" y="19"/>
                  <a:pt x="231" y="19"/>
                  <a:pt x="229" y="19"/>
                </a:cubicBezTo>
                <a:cubicBezTo>
                  <a:pt x="189" y="19"/>
                  <a:pt x="189" y="19"/>
                  <a:pt x="189" y="19"/>
                </a:cubicBezTo>
                <a:cubicBezTo>
                  <a:pt x="189" y="39"/>
                  <a:pt x="189" y="39"/>
                  <a:pt x="189" y="39"/>
                </a:cubicBezTo>
                <a:cubicBezTo>
                  <a:pt x="168" y="39"/>
                  <a:pt x="168" y="39"/>
                  <a:pt x="168" y="39"/>
                </a:cubicBezTo>
                <a:cubicBezTo>
                  <a:pt x="168" y="0"/>
                  <a:pt x="168" y="0"/>
                  <a:pt x="168" y="0"/>
                </a:cubicBezTo>
                <a:cubicBezTo>
                  <a:pt x="266" y="0"/>
                  <a:pt x="266" y="0"/>
                  <a:pt x="266" y="0"/>
                </a:cubicBezTo>
                <a:cubicBezTo>
                  <a:pt x="266" y="15"/>
                  <a:pt x="266" y="15"/>
                  <a:pt x="266" y="15"/>
                </a:cubicBezTo>
                <a:cubicBezTo>
                  <a:pt x="202" y="107"/>
                  <a:pt x="202" y="107"/>
                  <a:pt x="202" y="107"/>
                </a:cubicBezTo>
                <a:cubicBezTo>
                  <a:pt x="201" y="108"/>
                  <a:pt x="200" y="110"/>
                  <a:pt x="198" y="112"/>
                </a:cubicBezTo>
                <a:cubicBezTo>
                  <a:pt x="197" y="113"/>
                  <a:pt x="197" y="113"/>
                  <a:pt x="197" y="113"/>
                </a:cubicBezTo>
                <a:cubicBezTo>
                  <a:pt x="197" y="114"/>
                  <a:pt x="197" y="114"/>
                  <a:pt x="197" y="114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00" y="113"/>
                  <a:pt x="202" y="113"/>
                  <a:pt x="204" y="113"/>
                </a:cubicBezTo>
                <a:cubicBezTo>
                  <a:pt x="247" y="113"/>
                  <a:pt x="247" y="113"/>
                  <a:pt x="247" y="113"/>
                </a:cubicBezTo>
                <a:cubicBezTo>
                  <a:pt x="247" y="93"/>
                  <a:pt x="247" y="93"/>
                  <a:pt x="247" y="93"/>
                </a:cubicBezTo>
                <a:lnTo>
                  <a:pt x="268" y="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4" name="Freeform 82"/>
          <p:cNvSpPr>
            <a:spLocks noEditPoints="1"/>
          </p:cNvSpPr>
          <p:nvPr/>
        </p:nvSpPr>
        <p:spPr bwMode="auto">
          <a:xfrm>
            <a:off x="3736976" y="2417625"/>
            <a:ext cx="330200" cy="336550"/>
          </a:xfrm>
          <a:custGeom>
            <a:avLst/>
            <a:gdLst>
              <a:gd name="T0" fmla="*/ 121 w 306"/>
              <a:gd name="T1" fmla="*/ 254 h 311"/>
              <a:gd name="T2" fmla="*/ 61 w 306"/>
              <a:gd name="T3" fmla="*/ 311 h 311"/>
              <a:gd name="T4" fmla="*/ 2 w 306"/>
              <a:gd name="T5" fmla="*/ 254 h 311"/>
              <a:gd name="T6" fmla="*/ 6 w 306"/>
              <a:gd name="T7" fmla="*/ 245 h 311"/>
              <a:gd name="T8" fmla="*/ 39 w 306"/>
              <a:gd name="T9" fmla="*/ 5 h 311"/>
              <a:gd name="T10" fmla="*/ 45 w 306"/>
              <a:gd name="T11" fmla="*/ 0 h 311"/>
              <a:gd name="T12" fmla="*/ 82 w 306"/>
              <a:gd name="T13" fmla="*/ 1 h 311"/>
              <a:gd name="T14" fmla="*/ 84 w 306"/>
              <a:gd name="T15" fmla="*/ 245 h 311"/>
              <a:gd name="T16" fmla="*/ 121 w 306"/>
              <a:gd name="T17" fmla="*/ 246 h 311"/>
              <a:gd name="T18" fmla="*/ 306 w 306"/>
              <a:gd name="T19" fmla="*/ 272 h 311"/>
              <a:gd name="T20" fmla="*/ 305 w 306"/>
              <a:gd name="T21" fmla="*/ 310 h 311"/>
              <a:gd name="T22" fmla="*/ 156 w 306"/>
              <a:gd name="T23" fmla="*/ 311 h 311"/>
              <a:gd name="T24" fmla="*/ 150 w 306"/>
              <a:gd name="T25" fmla="*/ 306 h 311"/>
              <a:gd name="T26" fmla="*/ 152 w 306"/>
              <a:gd name="T27" fmla="*/ 268 h 311"/>
              <a:gd name="T28" fmla="*/ 301 w 306"/>
              <a:gd name="T29" fmla="*/ 267 h 311"/>
              <a:gd name="T30" fmla="*/ 306 w 306"/>
              <a:gd name="T31" fmla="*/ 272 h 311"/>
              <a:gd name="T32" fmla="*/ 273 w 306"/>
              <a:gd name="T33" fmla="*/ 217 h 311"/>
              <a:gd name="T34" fmla="*/ 267 w 306"/>
              <a:gd name="T35" fmla="*/ 222 h 311"/>
              <a:gd name="T36" fmla="*/ 152 w 306"/>
              <a:gd name="T37" fmla="*/ 221 h 311"/>
              <a:gd name="T38" fmla="*/ 150 w 306"/>
              <a:gd name="T39" fmla="*/ 183 h 311"/>
              <a:gd name="T40" fmla="*/ 156 w 306"/>
              <a:gd name="T41" fmla="*/ 178 h 311"/>
              <a:gd name="T42" fmla="*/ 271 w 306"/>
              <a:gd name="T43" fmla="*/ 179 h 311"/>
              <a:gd name="T44" fmla="*/ 239 w 306"/>
              <a:gd name="T45" fmla="*/ 94 h 311"/>
              <a:gd name="T46" fmla="*/ 238 w 306"/>
              <a:gd name="T47" fmla="*/ 132 h 311"/>
              <a:gd name="T48" fmla="*/ 156 w 306"/>
              <a:gd name="T49" fmla="*/ 133 h 311"/>
              <a:gd name="T50" fmla="*/ 150 w 306"/>
              <a:gd name="T51" fmla="*/ 128 h 311"/>
              <a:gd name="T52" fmla="*/ 152 w 306"/>
              <a:gd name="T53" fmla="*/ 90 h 311"/>
              <a:gd name="T54" fmla="*/ 234 w 306"/>
              <a:gd name="T55" fmla="*/ 89 h 311"/>
              <a:gd name="T56" fmla="*/ 239 w 306"/>
              <a:gd name="T57" fmla="*/ 94 h 311"/>
              <a:gd name="T58" fmla="*/ 206 w 306"/>
              <a:gd name="T59" fmla="*/ 39 h 311"/>
              <a:gd name="T60" fmla="*/ 201 w 306"/>
              <a:gd name="T61" fmla="*/ 44 h 311"/>
              <a:gd name="T62" fmla="*/ 152 w 306"/>
              <a:gd name="T63" fmla="*/ 43 h 311"/>
              <a:gd name="T64" fmla="*/ 150 w 306"/>
              <a:gd name="T65" fmla="*/ 5 h 311"/>
              <a:gd name="T66" fmla="*/ 156 w 306"/>
              <a:gd name="T67" fmla="*/ 0 h 311"/>
              <a:gd name="T68" fmla="*/ 205 w 306"/>
              <a:gd name="T69" fmla="*/ 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6" h="311">
                <a:moveTo>
                  <a:pt x="123" y="250"/>
                </a:moveTo>
                <a:cubicBezTo>
                  <a:pt x="123" y="251"/>
                  <a:pt x="122" y="253"/>
                  <a:pt x="121" y="254"/>
                </a:cubicBezTo>
                <a:cubicBezTo>
                  <a:pt x="65" y="310"/>
                  <a:pt x="65" y="310"/>
                  <a:pt x="65" y="310"/>
                </a:cubicBezTo>
                <a:cubicBezTo>
                  <a:pt x="64" y="311"/>
                  <a:pt x="63" y="311"/>
                  <a:pt x="61" y="311"/>
                </a:cubicBezTo>
                <a:cubicBezTo>
                  <a:pt x="60" y="311"/>
                  <a:pt x="59" y="311"/>
                  <a:pt x="57" y="310"/>
                </a:cubicBezTo>
                <a:cubicBezTo>
                  <a:pt x="2" y="254"/>
                  <a:pt x="2" y="254"/>
                  <a:pt x="2" y="254"/>
                </a:cubicBezTo>
                <a:cubicBezTo>
                  <a:pt x="0" y="252"/>
                  <a:pt x="0" y="250"/>
                  <a:pt x="1" y="248"/>
                </a:cubicBezTo>
                <a:cubicBezTo>
                  <a:pt x="2" y="246"/>
                  <a:pt x="3" y="245"/>
                  <a:pt x="6" y="245"/>
                </a:cubicBezTo>
                <a:cubicBezTo>
                  <a:pt x="39" y="245"/>
                  <a:pt x="39" y="245"/>
                  <a:pt x="39" y="245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4"/>
                  <a:pt x="40" y="2"/>
                  <a:pt x="41" y="1"/>
                </a:cubicBezTo>
                <a:cubicBezTo>
                  <a:pt x="42" y="0"/>
                  <a:pt x="43" y="0"/>
                  <a:pt x="45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80" y="0"/>
                  <a:pt x="81" y="0"/>
                  <a:pt x="82" y="1"/>
                </a:cubicBezTo>
                <a:cubicBezTo>
                  <a:pt x="83" y="2"/>
                  <a:pt x="84" y="4"/>
                  <a:pt x="84" y="5"/>
                </a:cubicBezTo>
                <a:cubicBezTo>
                  <a:pt x="84" y="245"/>
                  <a:pt x="84" y="245"/>
                  <a:pt x="84" y="245"/>
                </a:cubicBezTo>
                <a:cubicBezTo>
                  <a:pt x="117" y="245"/>
                  <a:pt x="117" y="245"/>
                  <a:pt x="117" y="245"/>
                </a:cubicBezTo>
                <a:cubicBezTo>
                  <a:pt x="119" y="245"/>
                  <a:pt x="120" y="245"/>
                  <a:pt x="121" y="246"/>
                </a:cubicBezTo>
                <a:cubicBezTo>
                  <a:pt x="122" y="247"/>
                  <a:pt x="123" y="248"/>
                  <a:pt x="123" y="250"/>
                </a:cubicBezTo>
                <a:close/>
                <a:moveTo>
                  <a:pt x="306" y="272"/>
                </a:moveTo>
                <a:cubicBezTo>
                  <a:pt x="306" y="306"/>
                  <a:pt x="306" y="306"/>
                  <a:pt x="306" y="306"/>
                </a:cubicBezTo>
                <a:cubicBezTo>
                  <a:pt x="306" y="307"/>
                  <a:pt x="306" y="309"/>
                  <a:pt x="305" y="310"/>
                </a:cubicBezTo>
                <a:cubicBezTo>
                  <a:pt x="304" y="311"/>
                  <a:pt x="302" y="311"/>
                  <a:pt x="301" y="311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54" y="311"/>
                  <a:pt x="153" y="311"/>
                  <a:pt x="152" y="310"/>
                </a:cubicBezTo>
                <a:cubicBezTo>
                  <a:pt x="151" y="309"/>
                  <a:pt x="150" y="307"/>
                  <a:pt x="150" y="306"/>
                </a:cubicBezTo>
                <a:cubicBezTo>
                  <a:pt x="150" y="272"/>
                  <a:pt x="150" y="272"/>
                  <a:pt x="150" y="272"/>
                </a:cubicBezTo>
                <a:cubicBezTo>
                  <a:pt x="150" y="271"/>
                  <a:pt x="151" y="269"/>
                  <a:pt x="152" y="268"/>
                </a:cubicBezTo>
                <a:cubicBezTo>
                  <a:pt x="153" y="267"/>
                  <a:pt x="154" y="267"/>
                  <a:pt x="156" y="267"/>
                </a:cubicBezTo>
                <a:cubicBezTo>
                  <a:pt x="301" y="267"/>
                  <a:pt x="301" y="267"/>
                  <a:pt x="301" y="267"/>
                </a:cubicBezTo>
                <a:cubicBezTo>
                  <a:pt x="302" y="267"/>
                  <a:pt x="304" y="267"/>
                  <a:pt x="305" y="268"/>
                </a:cubicBezTo>
                <a:cubicBezTo>
                  <a:pt x="306" y="269"/>
                  <a:pt x="306" y="271"/>
                  <a:pt x="306" y="272"/>
                </a:cubicBezTo>
                <a:close/>
                <a:moveTo>
                  <a:pt x="273" y="183"/>
                </a:moveTo>
                <a:cubicBezTo>
                  <a:pt x="273" y="217"/>
                  <a:pt x="273" y="217"/>
                  <a:pt x="273" y="217"/>
                </a:cubicBezTo>
                <a:cubicBezTo>
                  <a:pt x="273" y="218"/>
                  <a:pt x="272" y="220"/>
                  <a:pt x="271" y="221"/>
                </a:cubicBezTo>
                <a:cubicBezTo>
                  <a:pt x="270" y="222"/>
                  <a:pt x="269" y="222"/>
                  <a:pt x="267" y="222"/>
                </a:cubicBezTo>
                <a:cubicBezTo>
                  <a:pt x="156" y="222"/>
                  <a:pt x="156" y="222"/>
                  <a:pt x="156" y="222"/>
                </a:cubicBezTo>
                <a:cubicBezTo>
                  <a:pt x="154" y="222"/>
                  <a:pt x="153" y="222"/>
                  <a:pt x="152" y="221"/>
                </a:cubicBezTo>
                <a:cubicBezTo>
                  <a:pt x="151" y="220"/>
                  <a:pt x="150" y="218"/>
                  <a:pt x="150" y="217"/>
                </a:cubicBezTo>
                <a:cubicBezTo>
                  <a:pt x="150" y="183"/>
                  <a:pt x="150" y="183"/>
                  <a:pt x="150" y="183"/>
                </a:cubicBezTo>
                <a:cubicBezTo>
                  <a:pt x="150" y="182"/>
                  <a:pt x="151" y="180"/>
                  <a:pt x="152" y="179"/>
                </a:cubicBezTo>
                <a:cubicBezTo>
                  <a:pt x="153" y="178"/>
                  <a:pt x="154" y="178"/>
                  <a:pt x="156" y="178"/>
                </a:cubicBezTo>
                <a:cubicBezTo>
                  <a:pt x="267" y="178"/>
                  <a:pt x="267" y="178"/>
                  <a:pt x="267" y="178"/>
                </a:cubicBezTo>
                <a:cubicBezTo>
                  <a:pt x="269" y="178"/>
                  <a:pt x="270" y="178"/>
                  <a:pt x="271" y="179"/>
                </a:cubicBezTo>
                <a:cubicBezTo>
                  <a:pt x="272" y="180"/>
                  <a:pt x="273" y="182"/>
                  <a:pt x="273" y="183"/>
                </a:cubicBezTo>
                <a:close/>
                <a:moveTo>
                  <a:pt x="239" y="94"/>
                </a:moveTo>
                <a:cubicBezTo>
                  <a:pt x="239" y="128"/>
                  <a:pt x="239" y="128"/>
                  <a:pt x="239" y="128"/>
                </a:cubicBezTo>
                <a:cubicBezTo>
                  <a:pt x="239" y="129"/>
                  <a:pt x="239" y="131"/>
                  <a:pt x="238" y="132"/>
                </a:cubicBezTo>
                <a:cubicBezTo>
                  <a:pt x="237" y="133"/>
                  <a:pt x="236" y="133"/>
                  <a:pt x="234" y="133"/>
                </a:cubicBezTo>
                <a:cubicBezTo>
                  <a:pt x="156" y="133"/>
                  <a:pt x="156" y="133"/>
                  <a:pt x="156" y="133"/>
                </a:cubicBezTo>
                <a:cubicBezTo>
                  <a:pt x="154" y="133"/>
                  <a:pt x="153" y="133"/>
                  <a:pt x="152" y="132"/>
                </a:cubicBezTo>
                <a:cubicBezTo>
                  <a:pt x="151" y="131"/>
                  <a:pt x="150" y="129"/>
                  <a:pt x="150" y="128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3"/>
                  <a:pt x="151" y="91"/>
                  <a:pt x="152" y="90"/>
                </a:cubicBezTo>
                <a:cubicBezTo>
                  <a:pt x="153" y="89"/>
                  <a:pt x="154" y="89"/>
                  <a:pt x="156" y="89"/>
                </a:cubicBezTo>
                <a:cubicBezTo>
                  <a:pt x="234" y="89"/>
                  <a:pt x="234" y="89"/>
                  <a:pt x="234" y="89"/>
                </a:cubicBezTo>
                <a:cubicBezTo>
                  <a:pt x="236" y="89"/>
                  <a:pt x="237" y="89"/>
                  <a:pt x="238" y="90"/>
                </a:cubicBezTo>
                <a:cubicBezTo>
                  <a:pt x="239" y="91"/>
                  <a:pt x="239" y="93"/>
                  <a:pt x="239" y="94"/>
                </a:cubicBezTo>
                <a:close/>
                <a:moveTo>
                  <a:pt x="206" y="5"/>
                </a:moveTo>
                <a:cubicBezTo>
                  <a:pt x="206" y="39"/>
                  <a:pt x="206" y="39"/>
                  <a:pt x="206" y="39"/>
                </a:cubicBezTo>
                <a:cubicBezTo>
                  <a:pt x="206" y="40"/>
                  <a:pt x="206" y="42"/>
                  <a:pt x="205" y="43"/>
                </a:cubicBezTo>
                <a:cubicBezTo>
                  <a:pt x="203" y="44"/>
                  <a:pt x="202" y="44"/>
                  <a:pt x="201" y="44"/>
                </a:cubicBezTo>
                <a:cubicBezTo>
                  <a:pt x="156" y="44"/>
                  <a:pt x="156" y="44"/>
                  <a:pt x="156" y="44"/>
                </a:cubicBezTo>
                <a:cubicBezTo>
                  <a:pt x="154" y="44"/>
                  <a:pt x="153" y="44"/>
                  <a:pt x="152" y="43"/>
                </a:cubicBezTo>
                <a:cubicBezTo>
                  <a:pt x="151" y="42"/>
                  <a:pt x="150" y="40"/>
                  <a:pt x="150" y="39"/>
                </a:cubicBezTo>
                <a:cubicBezTo>
                  <a:pt x="150" y="5"/>
                  <a:pt x="150" y="5"/>
                  <a:pt x="150" y="5"/>
                </a:cubicBezTo>
                <a:cubicBezTo>
                  <a:pt x="150" y="4"/>
                  <a:pt x="151" y="2"/>
                  <a:pt x="152" y="1"/>
                </a:cubicBezTo>
                <a:cubicBezTo>
                  <a:pt x="153" y="0"/>
                  <a:pt x="154" y="0"/>
                  <a:pt x="156" y="0"/>
                </a:cubicBezTo>
                <a:cubicBezTo>
                  <a:pt x="201" y="0"/>
                  <a:pt x="201" y="0"/>
                  <a:pt x="201" y="0"/>
                </a:cubicBezTo>
                <a:cubicBezTo>
                  <a:pt x="202" y="0"/>
                  <a:pt x="203" y="0"/>
                  <a:pt x="205" y="1"/>
                </a:cubicBezTo>
                <a:cubicBezTo>
                  <a:pt x="206" y="2"/>
                  <a:pt x="206" y="4"/>
                  <a:pt x="206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5" name="Freeform 83"/>
          <p:cNvSpPr>
            <a:spLocks noEditPoints="1"/>
          </p:cNvSpPr>
          <p:nvPr/>
        </p:nvSpPr>
        <p:spPr bwMode="auto">
          <a:xfrm>
            <a:off x="3306763" y="2417625"/>
            <a:ext cx="331788" cy="336550"/>
          </a:xfrm>
          <a:custGeom>
            <a:avLst/>
            <a:gdLst>
              <a:gd name="T0" fmla="*/ 207 w 307"/>
              <a:gd name="T1" fmla="*/ 306 h 311"/>
              <a:gd name="T2" fmla="*/ 201 w 307"/>
              <a:gd name="T3" fmla="*/ 311 h 311"/>
              <a:gd name="T4" fmla="*/ 152 w 307"/>
              <a:gd name="T5" fmla="*/ 310 h 311"/>
              <a:gd name="T6" fmla="*/ 151 w 307"/>
              <a:gd name="T7" fmla="*/ 272 h 311"/>
              <a:gd name="T8" fmla="*/ 156 w 307"/>
              <a:gd name="T9" fmla="*/ 267 h 311"/>
              <a:gd name="T10" fmla="*/ 205 w 307"/>
              <a:gd name="T11" fmla="*/ 268 h 311"/>
              <a:gd name="T12" fmla="*/ 123 w 307"/>
              <a:gd name="T13" fmla="*/ 250 h 311"/>
              <a:gd name="T14" fmla="*/ 66 w 307"/>
              <a:gd name="T15" fmla="*/ 310 h 311"/>
              <a:gd name="T16" fmla="*/ 58 w 307"/>
              <a:gd name="T17" fmla="*/ 310 h 311"/>
              <a:gd name="T18" fmla="*/ 1 w 307"/>
              <a:gd name="T19" fmla="*/ 248 h 311"/>
              <a:gd name="T20" fmla="*/ 40 w 307"/>
              <a:gd name="T21" fmla="*/ 245 h 311"/>
              <a:gd name="T22" fmla="*/ 41 w 307"/>
              <a:gd name="T23" fmla="*/ 1 h 311"/>
              <a:gd name="T24" fmla="*/ 79 w 307"/>
              <a:gd name="T25" fmla="*/ 0 h 311"/>
              <a:gd name="T26" fmla="*/ 84 w 307"/>
              <a:gd name="T27" fmla="*/ 5 h 311"/>
              <a:gd name="T28" fmla="*/ 118 w 307"/>
              <a:gd name="T29" fmla="*/ 245 h 311"/>
              <a:gd name="T30" fmla="*/ 123 w 307"/>
              <a:gd name="T31" fmla="*/ 250 h 311"/>
              <a:gd name="T32" fmla="*/ 240 w 307"/>
              <a:gd name="T33" fmla="*/ 217 h 311"/>
              <a:gd name="T34" fmla="*/ 234 w 307"/>
              <a:gd name="T35" fmla="*/ 222 h 311"/>
              <a:gd name="T36" fmla="*/ 152 w 307"/>
              <a:gd name="T37" fmla="*/ 221 h 311"/>
              <a:gd name="T38" fmla="*/ 151 w 307"/>
              <a:gd name="T39" fmla="*/ 183 h 311"/>
              <a:gd name="T40" fmla="*/ 156 w 307"/>
              <a:gd name="T41" fmla="*/ 178 h 311"/>
              <a:gd name="T42" fmla="*/ 238 w 307"/>
              <a:gd name="T43" fmla="*/ 179 h 311"/>
              <a:gd name="T44" fmla="*/ 273 w 307"/>
              <a:gd name="T45" fmla="*/ 94 h 311"/>
              <a:gd name="T46" fmla="*/ 272 w 307"/>
              <a:gd name="T47" fmla="*/ 132 h 311"/>
              <a:gd name="T48" fmla="*/ 156 w 307"/>
              <a:gd name="T49" fmla="*/ 133 h 311"/>
              <a:gd name="T50" fmla="*/ 151 w 307"/>
              <a:gd name="T51" fmla="*/ 128 h 311"/>
              <a:gd name="T52" fmla="*/ 152 w 307"/>
              <a:gd name="T53" fmla="*/ 90 h 311"/>
              <a:gd name="T54" fmla="*/ 268 w 307"/>
              <a:gd name="T55" fmla="*/ 89 h 311"/>
              <a:gd name="T56" fmla="*/ 273 w 307"/>
              <a:gd name="T57" fmla="*/ 94 h 311"/>
              <a:gd name="T58" fmla="*/ 307 w 307"/>
              <a:gd name="T59" fmla="*/ 39 h 311"/>
              <a:gd name="T60" fmla="*/ 301 w 307"/>
              <a:gd name="T61" fmla="*/ 44 h 311"/>
              <a:gd name="T62" fmla="*/ 152 w 307"/>
              <a:gd name="T63" fmla="*/ 43 h 311"/>
              <a:gd name="T64" fmla="*/ 151 w 307"/>
              <a:gd name="T65" fmla="*/ 5 h 311"/>
              <a:gd name="T66" fmla="*/ 156 w 307"/>
              <a:gd name="T67" fmla="*/ 0 h 311"/>
              <a:gd name="T68" fmla="*/ 305 w 307"/>
              <a:gd name="T69" fmla="*/ 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7" h="311">
                <a:moveTo>
                  <a:pt x="207" y="272"/>
                </a:moveTo>
                <a:cubicBezTo>
                  <a:pt x="207" y="306"/>
                  <a:pt x="207" y="306"/>
                  <a:pt x="207" y="306"/>
                </a:cubicBezTo>
                <a:cubicBezTo>
                  <a:pt x="207" y="307"/>
                  <a:pt x="206" y="309"/>
                  <a:pt x="205" y="310"/>
                </a:cubicBezTo>
                <a:cubicBezTo>
                  <a:pt x="204" y="311"/>
                  <a:pt x="203" y="311"/>
                  <a:pt x="201" y="311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55" y="311"/>
                  <a:pt x="154" y="311"/>
                  <a:pt x="152" y="310"/>
                </a:cubicBezTo>
                <a:cubicBezTo>
                  <a:pt x="151" y="309"/>
                  <a:pt x="151" y="307"/>
                  <a:pt x="151" y="306"/>
                </a:cubicBezTo>
                <a:cubicBezTo>
                  <a:pt x="151" y="272"/>
                  <a:pt x="151" y="272"/>
                  <a:pt x="151" y="272"/>
                </a:cubicBezTo>
                <a:cubicBezTo>
                  <a:pt x="151" y="271"/>
                  <a:pt x="151" y="269"/>
                  <a:pt x="152" y="268"/>
                </a:cubicBezTo>
                <a:cubicBezTo>
                  <a:pt x="154" y="267"/>
                  <a:pt x="155" y="267"/>
                  <a:pt x="156" y="267"/>
                </a:cubicBezTo>
                <a:cubicBezTo>
                  <a:pt x="201" y="267"/>
                  <a:pt x="201" y="267"/>
                  <a:pt x="201" y="267"/>
                </a:cubicBezTo>
                <a:cubicBezTo>
                  <a:pt x="203" y="267"/>
                  <a:pt x="204" y="267"/>
                  <a:pt x="205" y="268"/>
                </a:cubicBezTo>
                <a:cubicBezTo>
                  <a:pt x="206" y="269"/>
                  <a:pt x="207" y="271"/>
                  <a:pt x="207" y="272"/>
                </a:cubicBezTo>
                <a:close/>
                <a:moveTo>
                  <a:pt x="123" y="250"/>
                </a:moveTo>
                <a:cubicBezTo>
                  <a:pt x="123" y="251"/>
                  <a:pt x="122" y="253"/>
                  <a:pt x="121" y="254"/>
                </a:cubicBezTo>
                <a:cubicBezTo>
                  <a:pt x="66" y="310"/>
                  <a:pt x="66" y="310"/>
                  <a:pt x="66" y="310"/>
                </a:cubicBezTo>
                <a:cubicBezTo>
                  <a:pt x="65" y="311"/>
                  <a:pt x="63" y="311"/>
                  <a:pt x="62" y="311"/>
                </a:cubicBezTo>
                <a:cubicBezTo>
                  <a:pt x="60" y="311"/>
                  <a:pt x="59" y="311"/>
                  <a:pt x="58" y="310"/>
                </a:cubicBezTo>
                <a:cubicBezTo>
                  <a:pt x="2" y="254"/>
                  <a:pt x="2" y="254"/>
                  <a:pt x="2" y="254"/>
                </a:cubicBezTo>
                <a:cubicBezTo>
                  <a:pt x="0" y="252"/>
                  <a:pt x="0" y="250"/>
                  <a:pt x="1" y="248"/>
                </a:cubicBezTo>
                <a:cubicBezTo>
                  <a:pt x="2" y="246"/>
                  <a:pt x="4" y="245"/>
                  <a:pt x="6" y="245"/>
                </a:cubicBezTo>
                <a:cubicBezTo>
                  <a:pt x="40" y="245"/>
                  <a:pt x="40" y="245"/>
                  <a:pt x="40" y="24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4"/>
                  <a:pt x="40" y="2"/>
                  <a:pt x="41" y="1"/>
                </a:cubicBezTo>
                <a:cubicBezTo>
                  <a:pt x="42" y="0"/>
                  <a:pt x="44" y="0"/>
                  <a:pt x="45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2" y="0"/>
                  <a:pt x="83" y="1"/>
                </a:cubicBezTo>
                <a:cubicBezTo>
                  <a:pt x="84" y="2"/>
                  <a:pt x="84" y="4"/>
                  <a:pt x="84" y="5"/>
                </a:cubicBezTo>
                <a:cubicBezTo>
                  <a:pt x="84" y="245"/>
                  <a:pt x="84" y="245"/>
                  <a:pt x="84" y="245"/>
                </a:cubicBezTo>
                <a:cubicBezTo>
                  <a:pt x="118" y="245"/>
                  <a:pt x="118" y="245"/>
                  <a:pt x="118" y="245"/>
                </a:cubicBezTo>
                <a:cubicBezTo>
                  <a:pt x="119" y="245"/>
                  <a:pt x="120" y="245"/>
                  <a:pt x="122" y="246"/>
                </a:cubicBezTo>
                <a:cubicBezTo>
                  <a:pt x="123" y="247"/>
                  <a:pt x="123" y="248"/>
                  <a:pt x="123" y="250"/>
                </a:cubicBezTo>
                <a:close/>
                <a:moveTo>
                  <a:pt x="240" y="183"/>
                </a:moveTo>
                <a:cubicBezTo>
                  <a:pt x="240" y="217"/>
                  <a:pt x="240" y="217"/>
                  <a:pt x="240" y="217"/>
                </a:cubicBezTo>
                <a:cubicBezTo>
                  <a:pt x="240" y="218"/>
                  <a:pt x="239" y="220"/>
                  <a:pt x="238" y="221"/>
                </a:cubicBezTo>
                <a:cubicBezTo>
                  <a:pt x="237" y="222"/>
                  <a:pt x="236" y="222"/>
                  <a:pt x="234" y="222"/>
                </a:cubicBezTo>
                <a:cubicBezTo>
                  <a:pt x="156" y="222"/>
                  <a:pt x="156" y="222"/>
                  <a:pt x="156" y="222"/>
                </a:cubicBezTo>
                <a:cubicBezTo>
                  <a:pt x="155" y="222"/>
                  <a:pt x="154" y="222"/>
                  <a:pt x="152" y="221"/>
                </a:cubicBezTo>
                <a:cubicBezTo>
                  <a:pt x="151" y="220"/>
                  <a:pt x="151" y="218"/>
                  <a:pt x="151" y="217"/>
                </a:cubicBezTo>
                <a:cubicBezTo>
                  <a:pt x="151" y="183"/>
                  <a:pt x="151" y="183"/>
                  <a:pt x="151" y="183"/>
                </a:cubicBezTo>
                <a:cubicBezTo>
                  <a:pt x="151" y="182"/>
                  <a:pt x="151" y="180"/>
                  <a:pt x="152" y="179"/>
                </a:cubicBezTo>
                <a:cubicBezTo>
                  <a:pt x="154" y="178"/>
                  <a:pt x="155" y="178"/>
                  <a:pt x="156" y="178"/>
                </a:cubicBezTo>
                <a:cubicBezTo>
                  <a:pt x="234" y="178"/>
                  <a:pt x="234" y="178"/>
                  <a:pt x="234" y="178"/>
                </a:cubicBezTo>
                <a:cubicBezTo>
                  <a:pt x="236" y="178"/>
                  <a:pt x="237" y="178"/>
                  <a:pt x="238" y="179"/>
                </a:cubicBezTo>
                <a:cubicBezTo>
                  <a:pt x="239" y="180"/>
                  <a:pt x="240" y="182"/>
                  <a:pt x="240" y="183"/>
                </a:cubicBezTo>
                <a:close/>
                <a:moveTo>
                  <a:pt x="273" y="94"/>
                </a:moveTo>
                <a:cubicBezTo>
                  <a:pt x="273" y="128"/>
                  <a:pt x="273" y="128"/>
                  <a:pt x="273" y="128"/>
                </a:cubicBezTo>
                <a:cubicBezTo>
                  <a:pt x="273" y="129"/>
                  <a:pt x="273" y="131"/>
                  <a:pt x="272" y="132"/>
                </a:cubicBezTo>
                <a:cubicBezTo>
                  <a:pt x="271" y="133"/>
                  <a:pt x="269" y="133"/>
                  <a:pt x="268" y="133"/>
                </a:cubicBezTo>
                <a:cubicBezTo>
                  <a:pt x="156" y="133"/>
                  <a:pt x="156" y="133"/>
                  <a:pt x="156" y="133"/>
                </a:cubicBezTo>
                <a:cubicBezTo>
                  <a:pt x="155" y="133"/>
                  <a:pt x="154" y="133"/>
                  <a:pt x="152" y="132"/>
                </a:cubicBezTo>
                <a:cubicBezTo>
                  <a:pt x="151" y="131"/>
                  <a:pt x="151" y="129"/>
                  <a:pt x="151" y="128"/>
                </a:cubicBezTo>
                <a:cubicBezTo>
                  <a:pt x="151" y="94"/>
                  <a:pt x="151" y="94"/>
                  <a:pt x="151" y="94"/>
                </a:cubicBezTo>
                <a:cubicBezTo>
                  <a:pt x="151" y="93"/>
                  <a:pt x="151" y="91"/>
                  <a:pt x="152" y="90"/>
                </a:cubicBezTo>
                <a:cubicBezTo>
                  <a:pt x="154" y="89"/>
                  <a:pt x="155" y="89"/>
                  <a:pt x="156" y="89"/>
                </a:cubicBezTo>
                <a:cubicBezTo>
                  <a:pt x="268" y="89"/>
                  <a:pt x="268" y="89"/>
                  <a:pt x="268" y="89"/>
                </a:cubicBezTo>
                <a:cubicBezTo>
                  <a:pt x="269" y="89"/>
                  <a:pt x="271" y="89"/>
                  <a:pt x="272" y="90"/>
                </a:cubicBezTo>
                <a:cubicBezTo>
                  <a:pt x="273" y="91"/>
                  <a:pt x="273" y="93"/>
                  <a:pt x="273" y="94"/>
                </a:cubicBezTo>
                <a:close/>
                <a:moveTo>
                  <a:pt x="307" y="5"/>
                </a:moveTo>
                <a:cubicBezTo>
                  <a:pt x="307" y="39"/>
                  <a:pt x="307" y="39"/>
                  <a:pt x="307" y="39"/>
                </a:cubicBezTo>
                <a:cubicBezTo>
                  <a:pt x="307" y="40"/>
                  <a:pt x="306" y="42"/>
                  <a:pt x="305" y="43"/>
                </a:cubicBezTo>
                <a:cubicBezTo>
                  <a:pt x="304" y="44"/>
                  <a:pt x="303" y="44"/>
                  <a:pt x="301" y="44"/>
                </a:cubicBezTo>
                <a:cubicBezTo>
                  <a:pt x="156" y="44"/>
                  <a:pt x="156" y="44"/>
                  <a:pt x="156" y="44"/>
                </a:cubicBezTo>
                <a:cubicBezTo>
                  <a:pt x="155" y="44"/>
                  <a:pt x="154" y="44"/>
                  <a:pt x="152" y="43"/>
                </a:cubicBezTo>
                <a:cubicBezTo>
                  <a:pt x="151" y="42"/>
                  <a:pt x="151" y="40"/>
                  <a:pt x="151" y="39"/>
                </a:cubicBezTo>
                <a:cubicBezTo>
                  <a:pt x="151" y="5"/>
                  <a:pt x="151" y="5"/>
                  <a:pt x="151" y="5"/>
                </a:cubicBezTo>
                <a:cubicBezTo>
                  <a:pt x="151" y="4"/>
                  <a:pt x="151" y="2"/>
                  <a:pt x="152" y="1"/>
                </a:cubicBezTo>
                <a:cubicBezTo>
                  <a:pt x="154" y="0"/>
                  <a:pt x="155" y="0"/>
                  <a:pt x="156" y="0"/>
                </a:cubicBezTo>
                <a:cubicBezTo>
                  <a:pt x="301" y="0"/>
                  <a:pt x="301" y="0"/>
                  <a:pt x="301" y="0"/>
                </a:cubicBezTo>
                <a:cubicBezTo>
                  <a:pt x="303" y="0"/>
                  <a:pt x="304" y="0"/>
                  <a:pt x="305" y="1"/>
                </a:cubicBezTo>
                <a:cubicBezTo>
                  <a:pt x="306" y="2"/>
                  <a:pt x="307" y="4"/>
                  <a:pt x="307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6" name="Freeform 84"/>
          <p:cNvSpPr>
            <a:spLocks/>
          </p:cNvSpPr>
          <p:nvPr/>
        </p:nvSpPr>
        <p:spPr bwMode="auto">
          <a:xfrm>
            <a:off x="2946401" y="2531925"/>
            <a:ext cx="192088" cy="107950"/>
          </a:xfrm>
          <a:custGeom>
            <a:avLst/>
            <a:gdLst>
              <a:gd name="T0" fmla="*/ 178 w 178"/>
              <a:gd name="T1" fmla="*/ 89 h 101"/>
              <a:gd name="T2" fmla="*/ 175 w 178"/>
              <a:gd name="T3" fmla="*/ 97 h 101"/>
              <a:gd name="T4" fmla="*/ 167 w 178"/>
              <a:gd name="T5" fmla="*/ 101 h 101"/>
              <a:gd name="T6" fmla="*/ 12 w 178"/>
              <a:gd name="T7" fmla="*/ 101 h 101"/>
              <a:gd name="T8" fmla="*/ 4 w 178"/>
              <a:gd name="T9" fmla="*/ 97 h 101"/>
              <a:gd name="T10" fmla="*/ 0 w 178"/>
              <a:gd name="T11" fmla="*/ 89 h 101"/>
              <a:gd name="T12" fmla="*/ 4 w 178"/>
              <a:gd name="T13" fmla="*/ 82 h 101"/>
              <a:gd name="T14" fmla="*/ 82 w 178"/>
              <a:gd name="T15" fmla="*/ 4 h 101"/>
              <a:gd name="T16" fmla="*/ 89 w 178"/>
              <a:gd name="T17" fmla="*/ 0 h 101"/>
              <a:gd name="T18" fmla="*/ 97 w 178"/>
              <a:gd name="T19" fmla="*/ 4 h 101"/>
              <a:gd name="T20" fmla="*/ 175 w 178"/>
              <a:gd name="T21" fmla="*/ 82 h 101"/>
              <a:gd name="T22" fmla="*/ 178 w 178"/>
              <a:gd name="T23" fmla="*/ 89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8" h="101">
                <a:moveTo>
                  <a:pt x="178" y="89"/>
                </a:moveTo>
                <a:cubicBezTo>
                  <a:pt x="178" y="92"/>
                  <a:pt x="177" y="95"/>
                  <a:pt x="175" y="97"/>
                </a:cubicBezTo>
                <a:cubicBezTo>
                  <a:pt x="173" y="99"/>
                  <a:pt x="170" y="101"/>
                  <a:pt x="167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9" y="101"/>
                  <a:pt x="6" y="99"/>
                  <a:pt x="4" y="97"/>
                </a:cubicBezTo>
                <a:cubicBezTo>
                  <a:pt x="2" y="95"/>
                  <a:pt x="0" y="92"/>
                  <a:pt x="0" y="89"/>
                </a:cubicBezTo>
                <a:cubicBezTo>
                  <a:pt x="0" y="86"/>
                  <a:pt x="2" y="84"/>
                  <a:pt x="4" y="82"/>
                </a:cubicBezTo>
                <a:cubicBezTo>
                  <a:pt x="82" y="4"/>
                  <a:pt x="82" y="4"/>
                  <a:pt x="82" y="4"/>
                </a:cubicBezTo>
                <a:cubicBezTo>
                  <a:pt x="84" y="2"/>
                  <a:pt x="86" y="0"/>
                  <a:pt x="89" y="0"/>
                </a:cubicBezTo>
                <a:cubicBezTo>
                  <a:pt x="92" y="0"/>
                  <a:pt x="95" y="2"/>
                  <a:pt x="97" y="4"/>
                </a:cubicBezTo>
                <a:cubicBezTo>
                  <a:pt x="175" y="82"/>
                  <a:pt x="175" y="82"/>
                  <a:pt x="175" y="82"/>
                </a:cubicBezTo>
                <a:cubicBezTo>
                  <a:pt x="177" y="84"/>
                  <a:pt x="178" y="86"/>
                  <a:pt x="178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7" name="Freeform 85"/>
          <p:cNvSpPr>
            <a:spLocks/>
          </p:cNvSpPr>
          <p:nvPr/>
        </p:nvSpPr>
        <p:spPr bwMode="auto">
          <a:xfrm>
            <a:off x="2514601" y="2531925"/>
            <a:ext cx="192088" cy="107950"/>
          </a:xfrm>
          <a:custGeom>
            <a:avLst/>
            <a:gdLst>
              <a:gd name="T0" fmla="*/ 178 w 178"/>
              <a:gd name="T1" fmla="*/ 12 h 101"/>
              <a:gd name="T2" fmla="*/ 175 w 178"/>
              <a:gd name="T3" fmla="*/ 19 h 101"/>
              <a:gd name="T4" fmla="*/ 97 w 178"/>
              <a:gd name="T5" fmla="*/ 97 h 101"/>
              <a:gd name="T6" fmla="*/ 89 w 178"/>
              <a:gd name="T7" fmla="*/ 101 h 101"/>
              <a:gd name="T8" fmla="*/ 81 w 178"/>
              <a:gd name="T9" fmla="*/ 97 h 101"/>
              <a:gd name="T10" fmla="*/ 4 w 178"/>
              <a:gd name="T11" fmla="*/ 19 h 101"/>
              <a:gd name="T12" fmla="*/ 0 w 178"/>
              <a:gd name="T13" fmla="*/ 12 h 101"/>
              <a:gd name="T14" fmla="*/ 4 w 178"/>
              <a:gd name="T15" fmla="*/ 4 h 101"/>
              <a:gd name="T16" fmla="*/ 11 w 178"/>
              <a:gd name="T17" fmla="*/ 0 h 101"/>
              <a:gd name="T18" fmla="*/ 167 w 178"/>
              <a:gd name="T19" fmla="*/ 0 h 101"/>
              <a:gd name="T20" fmla="*/ 175 w 178"/>
              <a:gd name="T21" fmla="*/ 4 h 101"/>
              <a:gd name="T22" fmla="*/ 178 w 178"/>
              <a:gd name="T23" fmla="*/ 1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78" h="101">
                <a:moveTo>
                  <a:pt x="178" y="12"/>
                </a:moveTo>
                <a:cubicBezTo>
                  <a:pt x="178" y="15"/>
                  <a:pt x="177" y="17"/>
                  <a:pt x="175" y="19"/>
                </a:cubicBezTo>
                <a:cubicBezTo>
                  <a:pt x="97" y="97"/>
                  <a:pt x="97" y="97"/>
                  <a:pt x="97" y="97"/>
                </a:cubicBezTo>
                <a:cubicBezTo>
                  <a:pt x="95" y="99"/>
                  <a:pt x="92" y="101"/>
                  <a:pt x="89" y="101"/>
                </a:cubicBezTo>
                <a:cubicBezTo>
                  <a:pt x="86" y="101"/>
                  <a:pt x="84" y="99"/>
                  <a:pt x="81" y="97"/>
                </a:cubicBezTo>
                <a:cubicBezTo>
                  <a:pt x="4" y="19"/>
                  <a:pt x="4" y="19"/>
                  <a:pt x="4" y="19"/>
                </a:cubicBezTo>
                <a:cubicBezTo>
                  <a:pt x="1" y="17"/>
                  <a:pt x="0" y="15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2"/>
                  <a:pt x="8" y="0"/>
                  <a:pt x="11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70" y="0"/>
                  <a:pt x="173" y="2"/>
                  <a:pt x="175" y="4"/>
                </a:cubicBezTo>
                <a:cubicBezTo>
                  <a:pt x="177" y="6"/>
                  <a:pt x="178" y="9"/>
                  <a:pt x="178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8" name="Freeform 86"/>
          <p:cNvSpPr>
            <a:spLocks noEditPoints="1"/>
          </p:cNvSpPr>
          <p:nvPr/>
        </p:nvSpPr>
        <p:spPr bwMode="auto">
          <a:xfrm>
            <a:off x="2043113" y="2417625"/>
            <a:ext cx="274638" cy="336550"/>
          </a:xfrm>
          <a:custGeom>
            <a:avLst/>
            <a:gdLst>
              <a:gd name="T0" fmla="*/ 222 w 254"/>
              <a:gd name="T1" fmla="*/ 208 h 311"/>
              <a:gd name="T2" fmla="*/ 189 w 254"/>
              <a:gd name="T3" fmla="*/ 205 h 311"/>
              <a:gd name="T4" fmla="*/ 190 w 254"/>
              <a:gd name="T5" fmla="*/ 238 h 311"/>
              <a:gd name="T6" fmla="*/ 223 w 254"/>
              <a:gd name="T7" fmla="*/ 240 h 311"/>
              <a:gd name="T8" fmla="*/ 123 w 254"/>
              <a:gd name="T9" fmla="*/ 250 h 311"/>
              <a:gd name="T10" fmla="*/ 66 w 254"/>
              <a:gd name="T11" fmla="*/ 310 h 311"/>
              <a:gd name="T12" fmla="*/ 58 w 254"/>
              <a:gd name="T13" fmla="*/ 310 h 311"/>
              <a:gd name="T14" fmla="*/ 1 w 254"/>
              <a:gd name="T15" fmla="*/ 248 h 311"/>
              <a:gd name="T16" fmla="*/ 40 w 254"/>
              <a:gd name="T17" fmla="*/ 245 h 311"/>
              <a:gd name="T18" fmla="*/ 41 w 254"/>
              <a:gd name="T19" fmla="*/ 1 h 311"/>
              <a:gd name="T20" fmla="*/ 79 w 254"/>
              <a:gd name="T21" fmla="*/ 0 h 311"/>
              <a:gd name="T22" fmla="*/ 84 w 254"/>
              <a:gd name="T23" fmla="*/ 5 h 311"/>
              <a:gd name="T24" fmla="*/ 118 w 254"/>
              <a:gd name="T25" fmla="*/ 245 h 311"/>
              <a:gd name="T26" fmla="*/ 123 w 254"/>
              <a:gd name="T27" fmla="*/ 250 h 311"/>
              <a:gd name="T28" fmla="*/ 251 w 254"/>
              <a:gd name="T29" fmla="*/ 259 h 311"/>
              <a:gd name="T30" fmla="*/ 232 w 254"/>
              <a:gd name="T31" fmla="*/ 296 h 311"/>
              <a:gd name="T32" fmla="*/ 193 w 254"/>
              <a:gd name="T33" fmla="*/ 311 h 311"/>
              <a:gd name="T34" fmla="*/ 167 w 254"/>
              <a:gd name="T35" fmla="*/ 306 h 311"/>
              <a:gd name="T36" fmla="*/ 179 w 254"/>
              <a:gd name="T37" fmla="*/ 288 h 311"/>
              <a:gd name="T38" fmla="*/ 216 w 254"/>
              <a:gd name="T39" fmla="*/ 280 h 311"/>
              <a:gd name="T40" fmla="*/ 227 w 254"/>
              <a:gd name="T41" fmla="*/ 255 h 311"/>
              <a:gd name="T42" fmla="*/ 201 w 254"/>
              <a:gd name="T43" fmla="*/ 264 h 311"/>
              <a:gd name="T44" fmla="*/ 160 w 254"/>
              <a:gd name="T45" fmla="*/ 221 h 311"/>
              <a:gd name="T46" fmla="*/ 204 w 254"/>
              <a:gd name="T47" fmla="*/ 178 h 311"/>
              <a:gd name="T48" fmla="*/ 254 w 254"/>
              <a:gd name="T49" fmla="*/ 238 h 311"/>
              <a:gd name="T50" fmla="*/ 248 w 254"/>
              <a:gd name="T51" fmla="*/ 133 h 311"/>
              <a:gd name="T52" fmla="*/ 167 w 254"/>
              <a:gd name="T53" fmla="*/ 113 h 311"/>
              <a:gd name="T54" fmla="*/ 196 w 254"/>
              <a:gd name="T55" fmla="*/ 38 h 311"/>
              <a:gd name="T56" fmla="*/ 196 w 254"/>
              <a:gd name="T57" fmla="*/ 32 h 311"/>
              <a:gd name="T58" fmla="*/ 196 w 254"/>
              <a:gd name="T59" fmla="*/ 29 h 311"/>
              <a:gd name="T60" fmla="*/ 190 w 254"/>
              <a:gd name="T61" fmla="*/ 37 h 311"/>
              <a:gd name="T62" fmla="*/ 165 w 254"/>
              <a:gd name="T63" fmla="*/ 32 h 311"/>
              <a:gd name="T64" fmla="*/ 220 w 254"/>
              <a:gd name="T65" fmla="*/ 0 h 311"/>
              <a:gd name="T66" fmla="*/ 248 w 254"/>
              <a:gd name="T67" fmla="*/ 113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4" h="311">
                <a:moveTo>
                  <a:pt x="229" y="228"/>
                </a:moveTo>
                <a:cubicBezTo>
                  <a:pt x="229" y="221"/>
                  <a:pt x="227" y="214"/>
                  <a:pt x="222" y="208"/>
                </a:cubicBezTo>
                <a:cubicBezTo>
                  <a:pt x="217" y="202"/>
                  <a:pt x="211" y="199"/>
                  <a:pt x="204" y="199"/>
                </a:cubicBezTo>
                <a:cubicBezTo>
                  <a:pt x="198" y="199"/>
                  <a:pt x="193" y="201"/>
                  <a:pt x="189" y="205"/>
                </a:cubicBezTo>
                <a:cubicBezTo>
                  <a:pt x="186" y="209"/>
                  <a:pt x="184" y="215"/>
                  <a:pt x="184" y="221"/>
                </a:cubicBezTo>
                <a:cubicBezTo>
                  <a:pt x="184" y="228"/>
                  <a:pt x="186" y="234"/>
                  <a:pt x="190" y="238"/>
                </a:cubicBezTo>
                <a:cubicBezTo>
                  <a:pt x="194" y="242"/>
                  <a:pt x="201" y="245"/>
                  <a:pt x="208" y="245"/>
                </a:cubicBezTo>
                <a:cubicBezTo>
                  <a:pt x="214" y="245"/>
                  <a:pt x="219" y="243"/>
                  <a:pt x="223" y="240"/>
                </a:cubicBezTo>
                <a:cubicBezTo>
                  <a:pt x="227" y="237"/>
                  <a:pt x="229" y="233"/>
                  <a:pt x="229" y="228"/>
                </a:cubicBezTo>
                <a:close/>
                <a:moveTo>
                  <a:pt x="123" y="250"/>
                </a:moveTo>
                <a:cubicBezTo>
                  <a:pt x="123" y="251"/>
                  <a:pt x="123" y="253"/>
                  <a:pt x="121" y="254"/>
                </a:cubicBezTo>
                <a:cubicBezTo>
                  <a:pt x="66" y="310"/>
                  <a:pt x="66" y="310"/>
                  <a:pt x="66" y="310"/>
                </a:cubicBezTo>
                <a:cubicBezTo>
                  <a:pt x="65" y="311"/>
                  <a:pt x="64" y="311"/>
                  <a:pt x="62" y="311"/>
                </a:cubicBezTo>
                <a:cubicBezTo>
                  <a:pt x="61" y="311"/>
                  <a:pt x="59" y="311"/>
                  <a:pt x="58" y="310"/>
                </a:cubicBezTo>
                <a:cubicBezTo>
                  <a:pt x="2" y="254"/>
                  <a:pt x="2" y="254"/>
                  <a:pt x="2" y="254"/>
                </a:cubicBezTo>
                <a:cubicBezTo>
                  <a:pt x="1" y="252"/>
                  <a:pt x="0" y="250"/>
                  <a:pt x="1" y="248"/>
                </a:cubicBezTo>
                <a:cubicBezTo>
                  <a:pt x="2" y="246"/>
                  <a:pt x="4" y="245"/>
                  <a:pt x="6" y="245"/>
                </a:cubicBezTo>
                <a:cubicBezTo>
                  <a:pt x="40" y="245"/>
                  <a:pt x="40" y="245"/>
                  <a:pt x="40" y="24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4"/>
                  <a:pt x="40" y="2"/>
                  <a:pt x="41" y="1"/>
                </a:cubicBezTo>
                <a:cubicBezTo>
                  <a:pt x="42" y="0"/>
                  <a:pt x="44" y="0"/>
                  <a:pt x="45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2" y="0"/>
                  <a:pt x="83" y="1"/>
                </a:cubicBezTo>
                <a:cubicBezTo>
                  <a:pt x="84" y="2"/>
                  <a:pt x="84" y="4"/>
                  <a:pt x="84" y="5"/>
                </a:cubicBezTo>
                <a:cubicBezTo>
                  <a:pt x="84" y="245"/>
                  <a:pt x="84" y="245"/>
                  <a:pt x="84" y="245"/>
                </a:cubicBezTo>
                <a:cubicBezTo>
                  <a:pt x="118" y="245"/>
                  <a:pt x="118" y="245"/>
                  <a:pt x="118" y="245"/>
                </a:cubicBezTo>
                <a:cubicBezTo>
                  <a:pt x="119" y="245"/>
                  <a:pt x="121" y="245"/>
                  <a:pt x="122" y="246"/>
                </a:cubicBezTo>
                <a:cubicBezTo>
                  <a:pt x="123" y="247"/>
                  <a:pt x="123" y="248"/>
                  <a:pt x="123" y="250"/>
                </a:cubicBezTo>
                <a:close/>
                <a:moveTo>
                  <a:pt x="254" y="238"/>
                </a:moveTo>
                <a:cubicBezTo>
                  <a:pt x="254" y="245"/>
                  <a:pt x="253" y="252"/>
                  <a:pt x="251" y="259"/>
                </a:cubicBezTo>
                <a:cubicBezTo>
                  <a:pt x="250" y="266"/>
                  <a:pt x="247" y="273"/>
                  <a:pt x="244" y="279"/>
                </a:cubicBezTo>
                <a:cubicBezTo>
                  <a:pt x="241" y="285"/>
                  <a:pt x="237" y="291"/>
                  <a:pt x="232" y="296"/>
                </a:cubicBezTo>
                <a:cubicBezTo>
                  <a:pt x="228" y="300"/>
                  <a:pt x="222" y="304"/>
                  <a:pt x="215" y="307"/>
                </a:cubicBezTo>
                <a:cubicBezTo>
                  <a:pt x="209" y="310"/>
                  <a:pt x="201" y="311"/>
                  <a:pt x="193" y="311"/>
                </a:cubicBezTo>
                <a:cubicBezTo>
                  <a:pt x="186" y="311"/>
                  <a:pt x="180" y="310"/>
                  <a:pt x="174" y="309"/>
                </a:cubicBezTo>
                <a:cubicBezTo>
                  <a:pt x="172" y="308"/>
                  <a:pt x="169" y="307"/>
                  <a:pt x="167" y="306"/>
                </a:cubicBezTo>
                <a:cubicBezTo>
                  <a:pt x="174" y="286"/>
                  <a:pt x="174" y="286"/>
                  <a:pt x="174" y="286"/>
                </a:cubicBezTo>
                <a:cubicBezTo>
                  <a:pt x="176" y="287"/>
                  <a:pt x="177" y="288"/>
                  <a:pt x="179" y="288"/>
                </a:cubicBezTo>
                <a:cubicBezTo>
                  <a:pt x="184" y="290"/>
                  <a:pt x="188" y="290"/>
                  <a:pt x="192" y="290"/>
                </a:cubicBezTo>
                <a:cubicBezTo>
                  <a:pt x="202" y="290"/>
                  <a:pt x="210" y="287"/>
                  <a:pt x="216" y="280"/>
                </a:cubicBezTo>
                <a:cubicBezTo>
                  <a:pt x="221" y="273"/>
                  <a:pt x="225" y="265"/>
                  <a:pt x="227" y="255"/>
                </a:cubicBezTo>
                <a:cubicBezTo>
                  <a:pt x="227" y="255"/>
                  <a:pt x="227" y="255"/>
                  <a:pt x="227" y="255"/>
                </a:cubicBezTo>
                <a:cubicBezTo>
                  <a:pt x="224" y="258"/>
                  <a:pt x="221" y="260"/>
                  <a:pt x="216" y="261"/>
                </a:cubicBezTo>
                <a:cubicBezTo>
                  <a:pt x="211" y="263"/>
                  <a:pt x="207" y="264"/>
                  <a:pt x="201" y="264"/>
                </a:cubicBezTo>
                <a:cubicBezTo>
                  <a:pt x="189" y="264"/>
                  <a:pt x="179" y="260"/>
                  <a:pt x="171" y="251"/>
                </a:cubicBezTo>
                <a:cubicBezTo>
                  <a:pt x="164" y="243"/>
                  <a:pt x="160" y="233"/>
                  <a:pt x="160" y="221"/>
                </a:cubicBezTo>
                <a:cubicBezTo>
                  <a:pt x="160" y="209"/>
                  <a:pt x="164" y="199"/>
                  <a:pt x="172" y="190"/>
                </a:cubicBezTo>
                <a:cubicBezTo>
                  <a:pt x="181" y="182"/>
                  <a:pt x="191" y="178"/>
                  <a:pt x="204" y="178"/>
                </a:cubicBezTo>
                <a:cubicBezTo>
                  <a:pt x="218" y="178"/>
                  <a:pt x="230" y="183"/>
                  <a:pt x="239" y="194"/>
                </a:cubicBezTo>
                <a:cubicBezTo>
                  <a:pt x="249" y="205"/>
                  <a:pt x="254" y="220"/>
                  <a:pt x="254" y="238"/>
                </a:cubicBezTo>
                <a:close/>
                <a:moveTo>
                  <a:pt x="248" y="113"/>
                </a:moveTo>
                <a:cubicBezTo>
                  <a:pt x="248" y="133"/>
                  <a:pt x="248" y="133"/>
                  <a:pt x="248" y="133"/>
                </a:cubicBezTo>
                <a:cubicBezTo>
                  <a:pt x="167" y="133"/>
                  <a:pt x="167" y="133"/>
                  <a:pt x="167" y="133"/>
                </a:cubicBezTo>
                <a:cubicBezTo>
                  <a:pt x="167" y="113"/>
                  <a:pt x="167" y="113"/>
                  <a:pt x="167" y="113"/>
                </a:cubicBezTo>
                <a:cubicBezTo>
                  <a:pt x="196" y="113"/>
                  <a:pt x="196" y="113"/>
                  <a:pt x="196" y="113"/>
                </a:cubicBezTo>
                <a:cubicBezTo>
                  <a:pt x="196" y="38"/>
                  <a:pt x="196" y="38"/>
                  <a:pt x="196" y="38"/>
                </a:cubicBezTo>
                <a:cubicBezTo>
                  <a:pt x="196" y="37"/>
                  <a:pt x="196" y="36"/>
                  <a:pt x="196" y="35"/>
                </a:cubicBezTo>
                <a:cubicBezTo>
                  <a:pt x="196" y="34"/>
                  <a:pt x="196" y="33"/>
                  <a:pt x="196" y="32"/>
                </a:cubicBezTo>
                <a:cubicBezTo>
                  <a:pt x="196" y="29"/>
                  <a:pt x="196" y="29"/>
                  <a:pt x="196" y="29"/>
                </a:cubicBezTo>
                <a:cubicBezTo>
                  <a:pt x="196" y="29"/>
                  <a:pt x="196" y="29"/>
                  <a:pt x="196" y="29"/>
                </a:cubicBezTo>
                <a:cubicBezTo>
                  <a:pt x="195" y="31"/>
                  <a:pt x="195" y="31"/>
                  <a:pt x="195" y="31"/>
                </a:cubicBezTo>
                <a:cubicBezTo>
                  <a:pt x="194" y="33"/>
                  <a:pt x="192" y="35"/>
                  <a:pt x="190" y="37"/>
                </a:cubicBezTo>
                <a:cubicBezTo>
                  <a:pt x="179" y="47"/>
                  <a:pt x="179" y="47"/>
                  <a:pt x="179" y="47"/>
                </a:cubicBezTo>
                <a:cubicBezTo>
                  <a:pt x="165" y="32"/>
                  <a:pt x="165" y="32"/>
                  <a:pt x="165" y="32"/>
                </a:cubicBezTo>
                <a:cubicBezTo>
                  <a:pt x="198" y="0"/>
                  <a:pt x="198" y="0"/>
                  <a:pt x="198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0" y="113"/>
                  <a:pt x="220" y="113"/>
                  <a:pt x="220" y="113"/>
                </a:cubicBezTo>
                <a:lnTo>
                  <a:pt x="248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9" name="Freeform 87"/>
          <p:cNvSpPr>
            <a:spLocks noEditPoints="1"/>
          </p:cNvSpPr>
          <p:nvPr/>
        </p:nvSpPr>
        <p:spPr bwMode="auto">
          <a:xfrm>
            <a:off x="1611313" y="2417625"/>
            <a:ext cx="273050" cy="336550"/>
          </a:xfrm>
          <a:custGeom>
            <a:avLst/>
            <a:gdLst>
              <a:gd name="T0" fmla="*/ 221 w 253"/>
              <a:gd name="T1" fmla="*/ 30 h 311"/>
              <a:gd name="T2" fmla="*/ 189 w 253"/>
              <a:gd name="T3" fmla="*/ 27 h 311"/>
              <a:gd name="T4" fmla="*/ 190 w 253"/>
              <a:gd name="T5" fmla="*/ 60 h 311"/>
              <a:gd name="T6" fmla="*/ 223 w 253"/>
              <a:gd name="T7" fmla="*/ 62 h 311"/>
              <a:gd name="T8" fmla="*/ 123 w 253"/>
              <a:gd name="T9" fmla="*/ 250 h 311"/>
              <a:gd name="T10" fmla="*/ 66 w 253"/>
              <a:gd name="T11" fmla="*/ 310 h 311"/>
              <a:gd name="T12" fmla="*/ 58 w 253"/>
              <a:gd name="T13" fmla="*/ 310 h 311"/>
              <a:gd name="T14" fmla="*/ 1 w 253"/>
              <a:gd name="T15" fmla="*/ 248 h 311"/>
              <a:gd name="T16" fmla="*/ 40 w 253"/>
              <a:gd name="T17" fmla="*/ 245 h 311"/>
              <a:gd name="T18" fmla="*/ 41 w 253"/>
              <a:gd name="T19" fmla="*/ 1 h 311"/>
              <a:gd name="T20" fmla="*/ 79 w 253"/>
              <a:gd name="T21" fmla="*/ 0 h 311"/>
              <a:gd name="T22" fmla="*/ 84 w 253"/>
              <a:gd name="T23" fmla="*/ 5 h 311"/>
              <a:gd name="T24" fmla="*/ 118 w 253"/>
              <a:gd name="T25" fmla="*/ 245 h 311"/>
              <a:gd name="T26" fmla="*/ 123 w 253"/>
              <a:gd name="T27" fmla="*/ 250 h 311"/>
              <a:gd name="T28" fmla="*/ 248 w 253"/>
              <a:gd name="T29" fmla="*/ 311 h 311"/>
              <a:gd name="T30" fmla="*/ 167 w 253"/>
              <a:gd name="T31" fmla="*/ 291 h 311"/>
              <a:gd name="T32" fmla="*/ 196 w 253"/>
              <a:gd name="T33" fmla="*/ 216 h 311"/>
              <a:gd name="T34" fmla="*/ 196 w 253"/>
              <a:gd name="T35" fmla="*/ 210 h 311"/>
              <a:gd name="T36" fmla="*/ 196 w 253"/>
              <a:gd name="T37" fmla="*/ 207 h 311"/>
              <a:gd name="T38" fmla="*/ 190 w 253"/>
              <a:gd name="T39" fmla="*/ 215 h 311"/>
              <a:gd name="T40" fmla="*/ 165 w 253"/>
              <a:gd name="T41" fmla="*/ 210 h 311"/>
              <a:gd name="T42" fmla="*/ 220 w 253"/>
              <a:gd name="T43" fmla="*/ 178 h 311"/>
              <a:gd name="T44" fmla="*/ 248 w 253"/>
              <a:gd name="T45" fmla="*/ 291 h 311"/>
              <a:gd name="T46" fmla="*/ 251 w 253"/>
              <a:gd name="T47" fmla="*/ 81 h 311"/>
              <a:gd name="T48" fmla="*/ 232 w 253"/>
              <a:gd name="T49" fmla="*/ 118 h 311"/>
              <a:gd name="T50" fmla="*/ 193 w 253"/>
              <a:gd name="T51" fmla="*/ 133 h 311"/>
              <a:gd name="T52" fmla="*/ 167 w 253"/>
              <a:gd name="T53" fmla="*/ 128 h 311"/>
              <a:gd name="T54" fmla="*/ 179 w 253"/>
              <a:gd name="T55" fmla="*/ 110 h 311"/>
              <a:gd name="T56" fmla="*/ 215 w 253"/>
              <a:gd name="T57" fmla="*/ 102 h 311"/>
              <a:gd name="T58" fmla="*/ 227 w 253"/>
              <a:gd name="T59" fmla="*/ 77 h 311"/>
              <a:gd name="T60" fmla="*/ 201 w 253"/>
              <a:gd name="T61" fmla="*/ 86 h 311"/>
              <a:gd name="T62" fmla="*/ 160 w 253"/>
              <a:gd name="T63" fmla="*/ 43 h 311"/>
              <a:gd name="T64" fmla="*/ 204 w 253"/>
              <a:gd name="T65" fmla="*/ 0 h 311"/>
              <a:gd name="T66" fmla="*/ 253 w 253"/>
              <a:gd name="T67" fmla="*/ 60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3" h="311">
                <a:moveTo>
                  <a:pt x="229" y="50"/>
                </a:moveTo>
                <a:cubicBezTo>
                  <a:pt x="229" y="43"/>
                  <a:pt x="227" y="36"/>
                  <a:pt x="221" y="30"/>
                </a:cubicBezTo>
                <a:cubicBezTo>
                  <a:pt x="216" y="24"/>
                  <a:pt x="210" y="21"/>
                  <a:pt x="204" y="21"/>
                </a:cubicBezTo>
                <a:cubicBezTo>
                  <a:pt x="198" y="21"/>
                  <a:pt x="193" y="23"/>
                  <a:pt x="189" y="27"/>
                </a:cubicBezTo>
                <a:cubicBezTo>
                  <a:pt x="186" y="31"/>
                  <a:pt x="184" y="37"/>
                  <a:pt x="184" y="43"/>
                </a:cubicBezTo>
                <a:cubicBezTo>
                  <a:pt x="184" y="50"/>
                  <a:pt x="186" y="55"/>
                  <a:pt x="190" y="60"/>
                </a:cubicBezTo>
                <a:cubicBezTo>
                  <a:pt x="194" y="64"/>
                  <a:pt x="200" y="66"/>
                  <a:pt x="208" y="66"/>
                </a:cubicBezTo>
                <a:cubicBezTo>
                  <a:pt x="214" y="66"/>
                  <a:pt x="219" y="65"/>
                  <a:pt x="223" y="62"/>
                </a:cubicBezTo>
                <a:cubicBezTo>
                  <a:pt x="227" y="59"/>
                  <a:pt x="229" y="55"/>
                  <a:pt x="229" y="50"/>
                </a:cubicBezTo>
                <a:close/>
                <a:moveTo>
                  <a:pt x="123" y="250"/>
                </a:moveTo>
                <a:cubicBezTo>
                  <a:pt x="123" y="251"/>
                  <a:pt x="122" y="253"/>
                  <a:pt x="121" y="254"/>
                </a:cubicBezTo>
                <a:cubicBezTo>
                  <a:pt x="66" y="310"/>
                  <a:pt x="66" y="310"/>
                  <a:pt x="66" y="310"/>
                </a:cubicBezTo>
                <a:cubicBezTo>
                  <a:pt x="65" y="311"/>
                  <a:pt x="63" y="311"/>
                  <a:pt x="62" y="311"/>
                </a:cubicBezTo>
                <a:cubicBezTo>
                  <a:pt x="60" y="311"/>
                  <a:pt x="59" y="311"/>
                  <a:pt x="58" y="310"/>
                </a:cubicBezTo>
                <a:cubicBezTo>
                  <a:pt x="2" y="254"/>
                  <a:pt x="2" y="254"/>
                  <a:pt x="2" y="254"/>
                </a:cubicBezTo>
                <a:cubicBezTo>
                  <a:pt x="0" y="252"/>
                  <a:pt x="0" y="250"/>
                  <a:pt x="1" y="248"/>
                </a:cubicBezTo>
                <a:cubicBezTo>
                  <a:pt x="2" y="246"/>
                  <a:pt x="4" y="245"/>
                  <a:pt x="6" y="245"/>
                </a:cubicBezTo>
                <a:cubicBezTo>
                  <a:pt x="40" y="245"/>
                  <a:pt x="40" y="245"/>
                  <a:pt x="40" y="24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4"/>
                  <a:pt x="40" y="2"/>
                  <a:pt x="41" y="1"/>
                </a:cubicBezTo>
                <a:cubicBezTo>
                  <a:pt x="42" y="0"/>
                  <a:pt x="44" y="0"/>
                  <a:pt x="45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0" y="0"/>
                  <a:pt x="82" y="0"/>
                  <a:pt x="83" y="1"/>
                </a:cubicBezTo>
                <a:cubicBezTo>
                  <a:pt x="84" y="2"/>
                  <a:pt x="84" y="4"/>
                  <a:pt x="84" y="5"/>
                </a:cubicBezTo>
                <a:cubicBezTo>
                  <a:pt x="84" y="245"/>
                  <a:pt x="84" y="245"/>
                  <a:pt x="84" y="245"/>
                </a:cubicBezTo>
                <a:cubicBezTo>
                  <a:pt x="118" y="245"/>
                  <a:pt x="118" y="245"/>
                  <a:pt x="118" y="245"/>
                </a:cubicBezTo>
                <a:cubicBezTo>
                  <a:pt x="119" y="245"/>
                  <a:pt x="120" y="245"/>
                  <a:pt x="122" y="246"/>
                </a:cubicBezTo>
                <a:cubicBezTo>
                  <a:pt x="123" y="247"/>
                  <a:pt x="123" y="248"/>
                  <a:pt x="123" y="250"/>
                </a:cubicBezTo>
                <a:close/>
                <a:moveTo>
                  <a:pt x="248" y="291"/>
                </a:moveTo>
                <a:cubicBezTo>
                  <a:pt x="248" y="311"/>
                  <a:pt x="248" y="311"/>
                  <a:pt x="248" y="311"/>
                </a:cubicBezTo>
                <a:cubicBezTo>
                  <a:pt x="167" y="311"/>
                  <a:pt x="167" y="311"/>
                  <a:pt x="167" y="311"/>
                </a:cubicBezTo>
                <a:cubicBezTo>
                  <a:pt x="167" y="291"/>
                  <a:pt x="167" y="291"/>
                  <a:pt x="167" y="291"/>
                </a:cubicBezTo>
                <a:cubicBezTo>
                  <a:pt x="196" y="291"/>
                  <a:pt x="196" y="291"/>
                  <a:pt x="196" y="291"/>
                </a:cubicBezTo>
                <a:cubicBezTo>
                  <a:pt x="196" y="216"/>
                  <a:pt x="196" y="216"/>
                  <a:pt x="196" y="216"/>
                </a:cubicBezTo>
                <a:cubicBezTo>
                  <a:pt x="196" y="216"/>
                  <a:pt x="196" y="214"/>
                  <a:pt x="196" y="213"/>
                </a:cubicBezTo>
                <a:cubicBezTo>
                  <a:pt x="196" y="212"/>
                  <a:pt x="196" y="211"/>
                  <a:pt x="196" y="210"/>
                </a:cubicBezTo>
                <a:cubicBezTo>
                  <a:pt x="196" y="207"/>
                  <a:pt x="196" y="207"/>
                  <a:pt x="196" y="207"/>
                </a:cubicBezTo>
                <a:cubicBezTo>
                  <a:pt x="196" y="207"/>
                  <a:pt x="196" y="207"/>
                  <a:pt x="196" y="207"/>
                </a:cubicBezTo>
                <a:cubicBezTo>
                  <a:pt x="194" y="209"/>
                  <a:pt x="194" y="209"/>
                  <a:pt x="194" y="209"/>
                </a:cubicBezTo>
                <a:cubicBezTo>
                  <a:pt x="193" y="211"/>
                  <a:pt x="192" y="213"/>
                  <a:pt x="190" y="215"/>
                </a:cubicBezTo>
                <a:cubicBezTo>
                  <a:pt x="179" y="225"/>
                  <a:pt x="179" y="225"/>
                  <a:pt x="179" y="225"/>
                </a:cubicBezTo>
                <a:cubicBezTo>
                  <a:pt x="165" y="210"/>
                  <a:pt x="165" y="210"/>
                  <a:pt x="165" y="210"/>
                </a:cubicBezTo>
                <a:cubicBezTo>
                  <a:pt x="198" y="178"/>
                  <a:pt x="198" y="178"/>
                  <a:pt x="198" y="178"/>
                </a:cubicBezTo>
                <a:cubicBezTo>
                  <a:pt x="220" y="178"/>
                  <a:pt x="220" y="178"/>
                  <a:pt x="220" y="178"/>
                </a:cubicBezTo>
                <a:cubicBezTo>
                  <a:pt x="220" y="291"/>
                  <a:pt x="220" y="291"/>
                  <a:pt x="220" y="291"/>
                </a:cubicBezTo>
                <a:lnTo>
                  <a:pt x="248" y="291"/>
                </a:lnTo>
                <a:close/>
                <a:moveTo>
                  <a:pt x="253" y="60"/>
                </a:moveTo>
                <a:cubicBezTo>
                  <a:pt x="253" y="67"/>
                  <a:pt x="253" y="74"/>
                  <a:pt x="251" y="81"/>
                </a:cubicBezTo>
                <a:cubicBezTo>
                  <a:pt x="250" y="88"/>
                  <a:pt x="247" y="95"/>
                  <a:pt x="244" y="101"/>
                </a:cubicBezTo>
                <a:cubicBezTo>
                  <a:pt x="241" y="107"/>
                  <a:pt x="237" y="113"/>
                  <a:pt x="232" y="118"/>
                </a:cubicBezTo>
                <a:cubicBezTo>
                  <a:pt x="228" y="122"/>
                  <a:pt x="222" y="126"/>
                  <a:pt x="215" y="129"/>
                </a:cubicBezTo>
                <a:cubicBezTo>
                  <a:pt x="208" y="132"/>
                  <a:pt x="201" y="133"/>
                  <a:pt x="193" y="133"/>
                </a:cubicBezTo>
                <a:cubicBezTo>
                  <a:pt x="186" y="133"/>
                  <a:pt x="180" y="132"/>
                  <a:pt x="174" y="130"/>
                </a:cubicBezTo>
                <a:cubicBezTo>
                  <a:pt x="171" y="130"/>
                  <a:pt x="169" y="129"/>
                  <a:pt x="167" y="128"/>
                </a:cubicBezTo>
                <a:cubicBezTo>
                  <a:pt x="174" y="108"/>
                  <a:pt x="174" y="108"/>
                  <a:pt x="174" y="108"/>
                </a:cubicBezTo>
                <a:cubicBezTo>
                  <a:pt x="175" y="109"/>
                  <a:pt x="177" y="110"/>
                  <a:pt x="179" y="110"/>
                </a:cubicBezTo>
                <a:cubicBezTo>
                  <a:pt x="183" y="112"/>
                  <a:pt x="188" y="112"/>
                  <a:pt x="192" y="112"/>
                </a:cubicBezTo>
                <a:cubicBezTo>
                  <a:pt x="202" y="112"/>
                  <a:pt x="210" y="109"/>
                  <a:pt x="215" y="102"/>
                </a:cubicBezTo>
                <a:cubicBezTo>
                  <a:pt x="221" y="95"/>
                  <a:pt x="225" y="87"/>
                  <a:pt x="227" y="77"/>
                </a:cubicBezTo>
                <a:cubicBezTo>
                  <a:pt x="227" y="77"/>
                  <a:pt x="227" y="77"/>
                  <a:pt x="227" y="77"/>
                </a:cubicBezTo>
                <a:cubicBezTo>
                  <a:pt x="224" y="80"/>
                  <a:pt x="221" y="82"/>
                  <a:pt x="216" y="83"/>
                </a:cubicBezTo>
                <a:cubicBezTo>
                  <a:pt x="211" y="85"/>
                  <a:pt x="206" y="86"/>
                  <a:pt x="201" y="86"/>
                </a:cubicBezTo>
                <a:cubicBezTo>
                  <a:pt x="189" y="86"/>
                  <a:pt x="179" y="82"/>
                  <a:pt x="171" y="73"/>
                </a:cubicBezTo>
                <a:cubicBezTo>
                  <a:pt x="163" y="65"/>
                  <a:pt x="160" y="55"/>
                  <a:pt x="160" y="43"/>
                </a:cubicBezTo>
                <a:cubicBezTo>
                  <a:pt x="160" y="31"/>
                  <a:pt x="164" y="21"/>
                  <a:pt x="172" y="12"/>
                </a:cubicBezTo>
                <a:cubicBezTo>
                  <a:pt x="180" y="4"/>
                  <a:pt x="191" y="0"/>
                  <a:pt x="204" y="0"/>
                </a:cubicBezTo>
                <a:cubicBezTo>
                  <a:pt x="218" y="0"/>
                  <a:pt x="230" y="5"/>
                  <a:pt x="239" y="16"/>
                </a:cubicBezTo>
                <a:cubicBezTo>
                  <a:pt x="249" y="27"/>
                  <a:pt x="253" y="42"/>
                  <a:pt x="253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0" name="Freeform 88"/>
          <p:cNvSpPr>
            <a:spLocks noEditPoints="1"/>
          </p:cNvSpPr>
          <p:nvPr/>
        </p:nvSpPr>
        <p:spPr bwMode="auto">
          <a:xfrm>
            <a:off x="1101726" y="2492238"/>
            <a:ext cx="431800" cy="187325"/>
          </a:xfrm>
          <a:custGeom>
            <a:avLst/>
            <a:gdLst>
              <a:gd name="T0" fmla="*/ 136 w 400"/>
              <a:gd name="T1" fmla="*/ 36 h 173"/>
              <a:gd name="T2" fmla="*/ 129 w 400"/>
              <a:gd name="T3" fmla="*/ 33 h 173"/>
              <a:gd name="T4" fmla="*/ 128 w 400"/>
              <a:gd name="T5" fmla="*/ 169 h 173"/>
              <a:gd name="T6" fmla="*/ 136 w 400"/>
              <a:gd name="T7" fmla="*/ 169 h 173"/>
              <a:gd name="T8" fmla="*/ 187 w 400"/>
              <a:gd name="T9" fmla="*/ 26 h 173"/>
              <a:gd name="T10" fmla="*/ 179 w 400"/>
              <a:gd name="T11" fmla="*/ 21 h 173"/>
              <a:gd name="T12" fmla="*/ 175 w 400"/>
              <a:gd name="T13" fmla="*/ 127 h 173"/>
              <a:gd name="T14" fmla="*/ 178 w 400"/>
              <a:gd name="T15" fmla="*/ 172 h 173"/>
              <a:gd name="T16" fmla="*/ 187 w 400"/>
              <a:gd name="T17" fmla="*/ 168 h 173"/>
              <a:gd name="T18" fmla="*/ 9 w 400"/>
              <a:gd name="T19" fmla="*/ 127 h 173"/>
              <a:gd name="T20" fmla="*/ 2 w 400"/>
              <a:gd name="T21" fmla="*/ 149 h 173"/>
              <a:gd name="T22" fmla="*/ 4 w 400"/>
              <a:gd name="T23" fmla="*/ 104 h 173"/>
              <a:gd name="T24" fmla="*/ 25 w 400"/>
              <a:gd name="T25" fmla="*/ 127 h 173"/>
              <a:gd name="T26" fmla="*/ 17 w 400"/>
              <a:gd name="T27" fmla="*/ 162 h 173"/>
              <a:gd name="T28" fmla="*/ 19 w 400"/>
              <a:gd name="T29" fmla="*/ 90 h 173"/>
              <a:gd name="T30" fmla="*/ 41 w 400"/>
              <a:gd name="T31" fmla="*/ 127 h 173"/>
              <a:gd name="T32" fmla="*/ 33 w 400"/>
              <a:gd name="T33" fmla="*/ 169 h 173"/>
              <a:gd name="T34" fmla="*/ 35 w 400"/>
              <a:gd name="T35" fmla="*/ 83 h 173"/>
              <a:gd name="T36" fmla="*/ 57 w 400"/>
              <a:gd name="T37" fmla="*/ 127 h 173"/>
              <a:gd name="T38" fmla="*/ 48 w 400"/>
              <a:gd name="T39" fmla="*/ 170 h 173"/>
              <a:gd name="T40" fmla="*/ 50 w 400"/>
              <a:gd name="T41" fmla="*/ 81 h 173"/>
              <a:gd name="T42" fmla="*/ 73 w 400"/>
              <a:gd name="T43" fmla="*/ 127 h 173"/>
              <a:gd name="T44" fmla="*/ 65 w 400"/>
              <a:gd name="T45" fmla="*/ 172 h 173"/>
              <a:gd name="T46" fmla="*/ 64 w 400"/>
              <a:gd name="T47" fmla="*/ 87 h 173"/>
              <a:gd name="T48" fmla="*/ 69 w 400"/>
              <a:gd name="T49" fmla="*/ 87 h 173"/>
              <a:gd name="T50" fmla="*/ 86 w 400"/>
              <a:gd name="T51" fmla="*/ 170 h 173"/>
              <a:gd name="T52" fmla="*/ 80 w 400"/>
              <a:gd name="T53" fmla="*/ 170 h 173"/>
              <a:gd name="T54" fmla="*/ 83 w 400"/>
              <a:gd name="T55" fmla="*/ 58 h 173"/>
              <a:gd name="T56" fmla="*/ 102 w 400"/>
              <a:gd name="T57" fmla="*/ 46 h 173"/>
              <a:gd name="T58" fmla="*/ 101 w 400"/>
              <a:gd name="T59" fmla="*/ 172 h 173"/>
              <a:gd name="T60" fmla="*/ 92 w 400"/>
              <a:gd name="T61" fmla="*/ 128 h 173"/>
              <a:gd name="T62" fmla="*/ 101 w 400"/>
              <a:gd name="T63" fmla="*/ 44 h 173"/>
              <a:gd name="T64" fmla="*/ 122 w 400"/>
              <a:gd name="T65" fmla="*/ 127 h 173"/>
              <a:gd name="T66" fmla="*/ 112 w 400"/>
              <a:gd name="T67" fmla="*/ 169 h 173"/>
              <a:gd name="T68" fmla="*/ 113 w 400"/>
              <a:gd name="T69" fmla="*/ 37 h 173"/>
              <a:gd name="T70" fmla="*/ 119 w 400"/>
              <a:gd name="T71" fmla="*/ 39 h 173"/>
              <a:gd name="T72" fmla="*/ 153 w 400"/>
              <a:gd name="T73" fmla="*/ 169 h 173"/>
              <a:gd name="T74" fmla="*/ 145 w 400"/>
              <a:gd name="T75" fmla="*/ 172 h 173"/>
              <a:gd name="T76" fmla="*/ 144 w 400"/>
              <a:gd name="T77" fmla="*/ 39 h 173"/>
              <a:gd name="T78" fmla="*/ 151 w 400"/>
              <a:gd name="T79" fmla="*/ 36 h 173"/>
              <a:gd name="T80" fmla="*/ 172 w 400"/>
              <a:gd name="T81" fmla="*/ 128 h 173"/>
              <a:gd name="T82" fmla="*/ 165 w 400"/>
              <a:gd name="T83" fmla="*/ 173 h 173"/>
              <a:gd name="T84" fmla="*/ 158 w 400"/>
              <a:gd name="T85" fmla="*/ 128 h 173"/>
              <a:gd name="T86" fmla="*/ 165 w 400"/>
              <a:gd name="T87" fmla="*/ 37 h 173"/>
              <a:gd name="T88" fmla="*/ 207 w 400"/>
              <a:gd name="T89" fmla="*/ 128 h 173"/>
              <a:gd name="T90" fmla="*/ 199 w 400"/>
              <a:gd name="T91" fmla="*/ 173 h 173"/>
              <a:gd name="T92" fmla="*/ 192 w 400"/>
              <a:gd name="T93" fmla="*/ 148 h 173"/>
              <a:gd name="T94" fmla="*/ 193 w 400"/>
              <a:gd name="T95" fmla="*/ 16 h 173"/>
              <a:gd name="T96" fmla="*/ 202 w 400"/>
              <a:gd name="T97" fmla="*/ 12 h 173"/>
              <a:gd name="T98" fmla="*/ 400 w 400"/>
              <a:gd name="T99" fmla="*/ 124 h 173"/>
              <a:gd name="T100" fmla="*/ 214 w 400"/>
              <a:gd name="T101" fmla="*/ 173 h 173"/>
              <a:gd name="T102" fmla="*/ 209 w 400"/>
              <a:gd name="T103" fmla="*/ 11 h 173"/>
              <a:gd name="T104" fmla="*/ 304 w 400"/>
              <a:gd name="T105" fmla="*/ 22 h 173"/>
              <a:gd name="T106" fmla="*/ 386 w 400"/>
              <a:gd name="T107" fmla="*/ 89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00" h="173">
                <a:moveTo>
                  <a:pt x="136" y="169"/>
                </a:moveTo>
                <a:cubicBezTo>
                  <a:pt x="139" y="127"/>
                  <a:pt x="139" y="127"/>
                  <a:pt x="139" y="127"/>
                </a:cubicBezTo>
                <a:cubicBezTo>
                  <a:pt x="136" y="36"/>
                  <a:pt x="136" y="36"/>
                  <a:pt x="136" y="36"/>
                </a:cubicBezTo>
                <a:cubicBezTo>
                  <a:pt x="136" y="35"/>
                  <a:pt x="135" y="34"/>
                  <a:pt x="135" y="33"/>
                </a:cubicBezTo>
                <a:cubicBezTo>
                  <a:pt x="134" y="33"/>
                  <a:pt x="133" y="32"/>
                  <a:pt x="132" y="32"/>
                </a:cubicBezTo>
                <a:cubicBezTo>
                  <a:pt x="131" y="32"/>
                  <a:pt x="130" y="33"/>
                  <a:pt x="129" y="33"/>
                </a:cubicBezTo>
                <a:cubicBezTo>
                  <a:pt x="128" y="34"/>
                  <a:pt x="128" y="35"/>
                  <a:pt x="128" y="36"/>
                </a:cubicBezTo>
                <a:cubicBezTo>
                  <a:pt x="125" y="127"/>
                  <a:pt x="125" y="127"/>
                  <a:pt x="125" y="127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70"/>
                  <a:pt x="128" y="171"/>
                  <a:pt x="129" y="172"/>
                </a:cubicBezTo>
                <a:cubicBezTo>
                  <a:pt x="130" y="173"/>
                  <a:pt x="131" y="173"/>
                  <a:pt x="132" y="173"/>
                </a:cubicBezTo>
                <a:cubicBezTo>
                  <a:pt x="134" y="173"/>
                  <a:pt x="136" y="172"/>
                  <a:pt x="136" y="169"/>
                </a:cubicBezTo>
                <a:close/>
                <a:moveTo>
                  <a:pt x="187" y="164"/>
                </a:moveTo>
                <a:cubicBezTo>
                  <a:pt x="189" y="128"/>
                  <a:pt x="189" y="128"/>
                  <a:pt x="189" y="128"/>
                </a:cubicBezTo>
                <a:cubicBezTo>
                  <a:pt x="187" y="26"/>
                  <a:pt x="187" y="26"/>
                  <a:pt x="187" y="26"/>
                </a:cubicBezTo>
                <a:cubicBezTo>
                  <a:pt x="187" y="24"/>
                  <a:pt x="186" y="22"/>
                  <a:pt x="185" y="21"/>
                </a:cubicBezTo>
                <a:cubicBezTo>
                  <a:pt x="184" y="21"/>
                  <a:pt x="183" y="21"/>
                  <a:pt x="182" y="21"/>
                </a:cubicBezTo>
                <a:cubicBezTo>
                  <a:pt x="181" y="21"/>
                  <a:pt x="180" y="21"/>
                  <a:pt x="179" y="21"/>
                </a:cubicBezTo>
                <a:cubicBezTo>
                  <a:pt x="178" y="22"/>
                  <a:pt x="177" y="24"/>
                  <a:pt x="177" y="26"/>
                </a:cubicBezTo>
                <a:cubicBezTo>
                  <a:pt x="177" y="27"/>
                  <a:pt x="177" y="27"/>
                  <a:pt x="177" y="27"/>
                </a:cubicBezTo>
                <a:cubicBezTo>
                  <a:pt x="175" y="127"/>
                  <a:pt x="175" y="127"/>
                  <a:pt x="175" y="127"/>
                </a:cubicBezTo>
                <a:cubicBezTo>
                  <a:pt x="175" y="127"/>
                  <a:pt x="176" y="141"/>
                  <a:pt x="177" y="168"/>
                </a:cubicBezTo>
                <a:cubicBezTo>
                  <a:pt x="177" y="169"/>
                  <a:pt x="177" y="169"/>
                  <a:pt x="177" y="169"/>
                </a:cubicBezTo>
                <a:cubicBezTo>
                  <a:pt x="177" y="170"/>
                  <a:pt x="177" y="171"/>
                  <a:pt x="178" y="172"/>
                </a:cubicBezTo>
                <a:cubicBezTo>
                  <a:pt x="179" y="173"/>
                  <a:pt x="180" y="173"/>
                  <a:pt x="182" y="173"/>
                </a:cubicBezTo>
                <a:cubicBezTo>
                  <a:pt x="183" y="173"/>
                  <a:pt x="185" y="173"/>
                  <a:pt x="186" y="172"/>
                </a:cubicBezTo>
                <a:cubicBezTo>
                  <a:pt x="187" y="171"/>
                  <a:pt x="187" y="170"/>
                  <a:pt x="187" y="168"/>
                </a:cubicBezTo>
                <a:lnTo>
                  <a:pt x="187" y="164"/>
                </a:lnTo>
                <a:close/>
                <a:moveTo>
                  <a:pt x="6" y="105"/>
                </a:moveTo>
                <a:cubicBezTo>
                  <a:pt x="9" y="127"/>
                  <a:pt x="9" y="127"/>
                  <a:pt x="9" y="127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50"/>
                  <a:pt x="5" y="151"/>
                  <a:pt x="4" y="151"/>
                </a:cubicBezTo>
                <a:cubicBezTo>
                  <a:pt x="3" y="151"/>
                  <a:pt x="3" y="150"/>
                  <a:pt x="2" y="149"/>
                </a:cubicBezTo>
                <a:cubicBezTo>
                  <a:pt x="0" y="127"/>
                  <a:pt x="0" y="127"/>
                  <a:pt x="0" y="127"/>
                </a:cubicBezTo>
                <a:cubicBezTo>
                  <a:pt x="2" y="105"/>
                  <a:pt x="2" y="105"/>
                  <a:pt x="2" y="105"/>
                </a:cubicBezTo>
                <a:cubicBezTo>
                  <a:pt x="3" y="104"/>
                  <a:pt x="3" y="104"/>
                  <a:pt x="4" y="104"/>
                </a:cubicBezTo>
                <a:cubicBezTo>
                  <a:pt x="5" y="104"/>
                  <a:pt x="5" y="104"/>
                  <a:pt x="6" y="105"/>
                </a:cubicBezTo>
                <a:close/>
                <a:moveTo>
                  <a:pt x="21" y="91"/>
                </a:moveTo>
                <a:cubicBezTo>
                  <a:pt x="25" y="127"/>
                  <a:pt x="25" y="127"/>
                  <a:pt x="25" y="127"/>
                </a:cubicBezTo>
                <a:cubicBezTo>
                  <a:pt x="21" y="163"/>
                  <a:pt x="21" y="163"/>
                  <a:pt x="21" y="163"/>
                </a:cubicBezTo>
                <a:cubicBezTo>
                  <a:pt x="20" y="164"/>
                  <a:pt x="20" y="164"/>
                  <a:pt x="19" y="164"/>
                </a:cubicBezTo>
                <a:cubicBezTo>
                  <a:pt x="18" y="164"/>
                  <a:pt x="17" y="164"/>
                  <a:pt x="17" y="162"/>
                </a:cubicBezTo>
                <a:cubicBezTo>
                  <a:pt x="13" y="127"/>
                  <a:pt x="13" y="127"/>
                  <a:pt x="13" y="127"/>
                </a:cubicBezTo>
                <a:cubicBezTo>
                  <a:pt x="17" y="91"/>
                  <a:pt x="17" y="91"/>
                  <a:pt x="17" y="91"/>
                </a:cubicBezTo>
                <a:cubicBezTo>
                  <a:pt x="17" y="90"/>
                  <a:pt x="18" y="90"/>
                  <a:pt x="19" y="90"/>
                </a:cubicBezTo>
                <a:cubicBezTo>
                  <a:pt x="20" y="90"/>
                  <a:pt x="20" y="90"/>
                  <a:pt x="21" y="91"/>
                </a:cubicBezTo>
                <a:close/>
                <a:moveTo>
                  <a:pt x="37" y="85"/>
                </a:moveTo>
                <a:cubicBezTo>
                  <a:pt x="41" y="127"/>
                  <a:pt x="41" y="127"/>
                  <a:pt x="41" y="127"/>
                </a:cubicBezTo>
                <a:cubicBezTo>
                  <a:pt x="37" y="169"/>
                  <a:pt x="37" y="169"/>
                  <a:pt x="37" y="169"/>
                </a:cubicBezTo>
                <a:cubicBezTo>
                  <a:pt x="37" y="170"/>
                  <a:pt x="36" y="170"/>
                  <a:pt x="35" y="170"/>
                </a:cubicBezTo>
                <a:cubicBezTo>
                  <a:pt x="34" y="170"/>
                  <a:pt x="33" y="170"/>
                  <a:pt x="33" y="169"/>
                </a:cubicBezTo>
                <a:cubicBezTo>
                  <a:pt x="29" y="127"/>
                  <a:pt x="29" y="127"/>
                  <a:pt x="29" y="127"/>
                </a:cubicBezTo>
                <a:cubicBezTo>
                  <a:pt x="33" y="85"/>
                  <a:pt x="33" y="85"/>
                  <a:pt x="33" y="85"/>
                </a:cubicBezTo>
                <a:cubicBezTo>
                  <a:pt x="33" y="83"/>
                  <a:pt x="34" y="83"/>
                  <a:pt x="35" y="83"/>
                </a:cubicBezTo>
                <a:cubicBezTo>
                  <a:pt x="36" y="83"/>
                  <a:pt x="37" y="83"/>
                  <a:pt x="37" y="85"/>
                </a:cubicBezTo>
                <a:close/>
                <a:moveTo>
                  <a:pt x="53" y="84"/>
                </a:moveTo>
                <a:cubicBezTo>
                  <a:pt x="57" y="127"/>
                  <a:pt x="57" y="127"/>
                  <a:pt x="57" y="127"/>
                </a:cubicBezTo>
                <a:cubicBezTo>
                  <a:pt x="53" y="170"/>
                  <a:pt x="53" y="170"/>
                  <a:pt x="53" y="170"/>
                </a:cubicBezTo>
                <a:cubicBezTo>
                  <a:pt x="53" y="171"/>
                  <a:pt x="52" y="172"/>
                  <a:pt x="50" y="172"/>
                </a:cubicBezTo>
                <a:cubicBezTo>
                  <a:pt x="49" y="172"/>
                  <a:pt x="48" y="171"/>
                  <a:pt x="48" y="170"/>
                </a:cubicBezTo>
                <a:cubicBezTo>
                  <a:pt x="45" y="127"/>
                  <a:pt x="45" y="127"/>
                  <a:pt x="45" y="127"/>
                </a:cubicBezTo>
                <a:cubicBezTo>
                  <a:pt x="48" y="84"/>
                  <a:pt x="48" y="84"/>
                  <a:pt x="48" y="84"/>
                </a:cubicBezTo>
                <a:cubicBezTo>
                  <a:pt x="48" y="82"/>
                  <a:pt x="49" y="81"/>
                  <a:pt x="50" y="81"/>
                </a:cubicBezTo>
                <a:cubicBezTo>
                  <a:pt x="52" y="81"/>
                  <a:pt x="53" y="82"/>
                  <a:pt x="53" y="84"/>
                </a:cubicBezTo>
                <a:close/>
                <a:moveTo>
                  <a:pt x="69" y="87"/>
                </a:moveTo>
                <a:cubicBezTo>
                  <a:pt x="73" y="127"/>
                  <a:pt x="73" y="127"/>
                  <a:pt x="73" y="127"/>
                </a:cubicBezTo>
                <a:cubicBezTo>
                  <a:pt x="69" y="170"/>
                  <a:pt x="69" y="170"/>
                  <a:pt x="69" y="170"/>
                </a:cubicBezTo>
                <a:cubicBezTo>
                  <a:pt x="69" y="172"/>
                  <a:pt x="68" y="173"/>
                  <a:pt x="66" y="173"/>
                </a:cubicBezTo>
                <a:cubicBezTo>
                  <a:pt x="66" y="173"/>
                  <a:pt x="65" y="173"/>
                  <a:pt x="65" y="172"/>
                </a:cubicBezTo>
                <a:cubicBezTo>
                  <a:pt x="64" y="172"/>
                  <a:pt x="64" y="171"/>
                  <a:pt x="64" y="170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64" y="87"/>
                  <a:pt x="64" y="87"/>
                  <a:pt x="64" y="87"/>
                </a:cubicBezTo>
                <a:cubicBezTo>
                  <a:pt x="64" y="86"/>
                  <a:pt x="64" y="85"/>
                  <a:pt x="65" y="85"/>
                </a:cubicBezTo>
                <a:cubicBezTo>
                  <a:pt x="65" y="84"/>
                  <a:pt x="66" y="84"/>
                  <a:pt x="66" y="84"/>
                </a:cubicBezTo>
                <a:cubicBezTo>
                  <a:pt x="68" y="84"/>
                  <a:pt x="69" y="85"/>
                  <a:pt x="69" y="87"/>
                </a:cubicBezTo>
                <a:close/>
                <a:moveTo>
                  <a:pt x="86" y="61"/>
                </a:moveTo>
                <a:cubicBezTo>
                  <a:pt x="89" y="127"/>
                  <a:pt x="89" y="127"/>
                  <a:pt x="89" y="127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1"/>
                  <a:pt x="85" y="172"/>
                  <a:pt x="85" y="172"/>
                </a:cubicBezTo>
                <a:cubicBezTo>
                  <a:pt x="84" y="173"/>
                  <a:pt x="83" y="173"/>
                  <a:pt x="83" y="173"/>
                </a:cubicBezTo>
                <a:cubicBezTo>
                  <a:pt x="81" y="173"/>
                  <a:pt x="80" y="172"/>
                  <a:pt x="80" y="170"/>
                </a:cubicBezTo>
                <a:cubicBezTo>
                  <a:pt x="76" y="127"/>
                  <a:pt x="76" y="127"/>
                  <a:pt x="76" y="127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59"/>
                  <a:pt x="81" y="58"/>
                  <a:pt x="83" y="58"/>
                </a:cubicBezTo>
                <a:cubicBezTo>
                  <a:pt x="83" y="58"/>
                  <a:pt x="84" y="58"/>
                  <a:pt x="85" y="59"/>
                </a:cubicBezTo>
                <a:cubicBezTo>
                  <a:pt x="85" y="60"/>
                  <a:pt x="86" y="60"/>
                  <a:pt x="86" y="61"/>
                </a:cubicBezTo>
                <a:close/>
                <a:moveTo>
                  <a:pt x="102" y="46"/>
                </a:moveTo>
                <a:cubicBezTo>
                  <a:pt x="105" y="128"/>
                  <a:pt x="105" y="128"/>
                  <a:pt x="105" y="128"/>
                </a:cubicBezTo>
                <a:cubicBezTo>
                  <a:pt x="102" y="170"/>
                  <a:pt x="102" y="170"/>
                  <a:pt x="102" y="170"/>
                </a:cubicBezTo>
                <a:cubicBezTo>
                  <a:pt x="102" y="171"/>
                  <a:pt x="102" y="172"/>
                  <a:pt x="101" y="172"/>
                </a:cubicBezTo>
                <a:cubicBezTo>
                  <a:pt x="100" y="173"/>
                  <a:pt x="100" y="173"/>
                  <a:pt x="99" y="173"/>
                </a:cubicBezTo>
                <a:cubicBezTo>
                  <a:pt x="97" y="173"/>
                  <a:pt x="95" y="172"/>
                  <a:pt x="95" y="170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5" y="46"/>
                  <a:pt x="95" y="46"/>
                  <a:pt x="95" y="46"/>
                </a:cubicBezTo>
                <a:cubicBezTo>
                  <a:pt x="95" y="44"/>
                  <a:pt x="97" y="43"/>
                  <a:pt x="99" y="43"/>
                </a:cubicBezTo>
                <a:cubicBezTo>
                  <a:pt x="100" y="43"/>
                  <a:pt x="100" y="43"/>
                  <a:pt x="101" y="44"/>
                </a:cubicBezTo>
                <a:cubicBezTo>
                  <a:pt x="102" y="45"/>
                  <a:pt x="102" y="45"/>
                  <a:pt x="102" y="46"/>
                </a:cubicBezTo>
                <a:close/>
                <a:moveTo>
                  <a:pt x="119" y="39"/>
                </a:moveTo>
                <a:cubicBezTo>
                  <a:pt x="122" y="127"/>
                  <a:pt x="122" y="127"/>
                  <a:pt x="122" y="127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19" y="172"/>
                  <a:pt x="117" y="173"/>
                  <a:pt x="115" y="173"/>
                </a:cubicBezTo>
                <a:cubicBezTo>
                  <a:pt x="113" y="173"/>
                  <a:pt x="112" y="172"/>
                  <a:pt x="112" y="169"/>
                </a:cubicBezTo>
                <a:cubicBezTo>
                  <a:pt x="109" y="127"/>
                  <a:pt x="109" y="127"/>
                  <a:pt x="109" y="127"/>
                </a:cubicBezTo>
                <a:cubicBezTo>
                  <a:pt x="112" y="39"/>
                  <a:pt x="112" y="39"/>
                  <a:pt x="112" y="39"/>
                </a:cubicBezTo>
                <a:cubicBezTo>
                  <a:pt x="112" y="38"/>
                  <a:pt x="112" y="37"/>
                  <a:pt x="113" y="37"/>
                </a:cubicBezTo>
                <a:cubicBezTo>
                  <a:pt x="113" y="36"/>
                  <a:pt x="114" y="36"/>
                  <a:pt x="115" y="36"/>
                </a:cubicBezTo>
                <a:cubicBezTo>
                  <a:pt x="116" y="36"/>
                  <a:pt x="117" y="36"/>
                  <a:pt x="118" y="37"/>
                </a:cubicBezTo>
                <a:cubicBezTo>
                  <a:pt x="118" y="37"/>
                  <a:pt x="119" y="38"/>
                  <a:pt x="119" y="39"/>
                </a:cubicBezTo>
                <a:close/>
                <a:moveTo>
                  <a:pt x="153" y="39"/>
                </a:moveTo>
                <a:cubicBezTo>
                  <a:pt x="155" y="127"/>
                  <a:pt x="155" y="127"/>
                  <a:pt x="155" y="127"/>
                </a:cubicBezTo>
                <a:cubicBezTo>
                  <a:pt x="153" y="169"/>
                  <a:pt x="153" y="169"/>
                  <a:pt x="153" y="169"/>
                </a:cubicBezTo>
                <a:cubicBezTo>
                  <a:pt x="153" y="170"/>
                  <a:pt x="152" y="171"/>
                  <a:pt x="151" y="172"/>
                </a:cubicBezTo>
                <a:cubicBezTo>
                  <a:pt x="151" y="173"/>
                  <a:pt x="150" y="173"/>
                  <a:pt x="148" y="173"/>
                </a:cubicBezTo>
                <a:cubicBezTo>
                  <a:pt x="147" y="173"/>
                  <a:pt x="146" y="173"/>
                  <a:pt x="145" y="172"/>
                </a:cubicBezTo>
                <a:cubicBezTo>
                  <a:pt x="145" y="171"/>
                  <a:pt x="144" y="170"/>
                  <a:pt x="144" y="169"/>
                </a:cubicBezTo>
                <a:cubicBezTo>
                  <a:pt x="142" y="127"/>
                  <a:pt x="142" y="127"/>
                  <a:pt x="142" y="127"/>
                </a:cubicBezTo>
                <a:cubicBezTo>
                  <a:pt x="144" y="39"/>
                  <a:pt x="144" y="39"/>
                  <a:pt x="144" y="39"/>
                </a:cubicBezTo>
                <a:cubicBezTo>
                  <a:pt x="144" y="37"/>
                  <a:pt x="144" y="36"/>
                  <a:pt x="145" y="36"/>
                </a:cubicBezTo>
                <a:cubicBezTo>
                  <a:pt x="146" y="35"/>
                  <a:pt x="147" y="34"/>
                  <a:pt x="148" y="34"/>
                </a:cubicBezTo>
                <a:cubicBezTo>
                  <a:pt x="150" y="34"/>
                  <a:pt x="151" y="35"/>
                  <a:pt x="151" y="36"/>
                </a:cubicBezTo>
                <a:cubicBezTo>
                  <a:pt x="152" y="36"/>
                  <a:pt x="153" y="37"/>
                  <a:pt x="153" y="39"/>
                </a:cubicBezTo>
                <a:close/>
                <a:moveTo>
                  <a:pt x="170" y="42"/>
                </a:moveTo>
                <a:cubicBezTo>
                  <a:pt x="172" y="128"/>
                  <a:pt x="172" y="128"/>
                  <a:pt x="172" y="128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70"/>
                  <a:pt x="169" y="171"/>
                  <a:pt x="169" y="172"/>
                </a:cubicBezTo>
                <a:cubicBezTo>
                  <a:pt x="168" y="173"/>
                  <a:pt x="167" y="173"/>
                  <a:pt x="165" y="173"/>
                </a:cubicBezTo>
                <a:cubicBezTo>
                  <a:pt x="164" y="173"/>
                  <a:pt x="163" y="173"/>
                  <a:pt x="162" y="172"/>
                </a:cubicBezTo>
                <a:cubicBezTo>
                  <a:pt x="161" y="171"/>
                  <a:pt x="160" y="170"/>
                  <a:pt x="160" y="169"/>
                </a:cubicBezTo>
                <a:cubicBezTo>
                  <a:pt x="158" y="128"/>
                  <a:pt x="158" y="128"/>
                  <a:pt x="158" y="128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41"/>
                  <a:pt x="161" y="39"/>
                  <a:pt x="162" y="39"/>
                </a:cubicBezTo>
                <a:cubicBezTo>
                  <a:pt x="163" y="38"/>
                  <a:pt x="164" y="37"/>
                  <a:pt x="165" y="37"/>
                </a:cubicBezTo>
                <a:cubicBezTo>
                  <a:pt x="167" y="37"/>
                  <a:pt x="168" y="38"/>
                  <a:pt x="168" y="39"/>
                </a:cubicBezTo>
                <a:cubicBezTo>
                  <a:pt x="169" y="39"/>
                  <a:pt x="170" y="41"/>
                  <a:pt x="170" y="42"/>
                </a:cubicBezTo>
                <a:close/>
                <a:moveTo>
                  <a:pt x="207" y="128"/>
                </a:moveTo>
                <a:cubicBezTo>
                  <a:pt x="204" y="168"/>
                  <a:pt x="204" y="168"/>
                  <a:pt x="204" y="168"/>
                </a:cubicBezTo>
                <a:cubicBezTo>
                  <a:pt x="204" y="169"/>
                  <a:pt x="204" y="170"/>
                  <a:pt x="203" y="172"/>
                </a:cubicBezTo>
                <a:cubicBezTo>
                  <a:pt x="202" y="173"/>
                  <a:pt x="200" y="173"/>
                  <a:pt x="199" y="173"/>
                </a:cubicBezTo>
                <a:cubicBezTo>
                  <a:pt x="197" y="173"/>
                  <a:pt x="196" y="173"/>
                  <a:pt x="195" y="172"/>
                </a:cubicBezTo>
                <a:cubicBezTo>
                  <a:pt x="194" y="170"/>
                  <a:pt x="194" y="169"/>
                  <a:pt x="193" y="168"/>
                </a:cubicBezTo>
                <a:cubicBezTo>
                  <a:pt x="192" y="148"/>
                  <a:pt x="192" y="148"/>
                  <a:pt x="192" y="148"/>
                </a:cubicBezTo>
                <a:cubicBezTo>
                  <a:pt x="191" y="128"/>
                  <a:pt x="191" y="128"/>
                  <a:pt x="191" y="128"/>
                </a:cubicBezTo>
                <a:cubicBezTo>
                  <a:pt x="193" y="17"/>
                  <a:pt x="193" y="17"/>
                  <a:pt x="193" y="17"/>
                </a:cubicBezTo>
                <a:cubicBezTo>
                  <a:pt x="193" y="16"/>
                  <a:pt x="193" y="16"/>
                  <a:pt x="193" y="16"/>
                </a:cubicBezTo>
                <a:cubicBezTo>
                  <a:pt x="194" y="15"/>
                  <a:pt x="194" y="13"/>
                  <a:pt x="196" y="12"/>
                </a:cubicBezTo>
                <a:cubicBezTo>
                  <a:pt x="197" y="11"/>
                  <a:pt x="198" y="11"/>
                  <a:pt x="199" y="11"/>
                </a:cubicBezTo>
                <a:cubicBezTo>
                  <a:pt x="200" y="11"/>
                  <a:pt x="201" y="11"/>
                  <a:pt x="202" y="12"/>
                </a:cubicBezTo>
                <a:cubicBezTo>
                  <a:pt x="203" y="13"/>
                  <a:pt x="204" y="14"/>
                  <a:pt x="204" y="16"/>
                </a:cubicBezTo>
                <a:lnTo>
                  <a:pt x="207" y="128"/>
                </a:lnTo>
                <a:close/>
                <a:moveTo>
                  <a:pt x="400" y="124"/>
                </a:moveTo>
                <a:cubicBezTo>
                  <a:pt x="400" y="138"/>
                  <a:pt x="395" y="149"/>
                  <a:pt x="386" y="159"/>
                </a:cubicBezTo>
                <a:cubicBezTo>
                  <a:pt x="376" y="168"/>
                  <a:pt x="365" y="173"/>
                  <a:pt x="351" y="173"/>
                </a:cubicBezTo>
                <a:cubicBezTo>
                  <a:pt x="214" y="173"/>
                  <a:pt x="214" y="173"/>
                  <a:pt x="214" y="173"/>
                </a:cubicBezTo>
                <a:cubicBezTo>
                  <a:pt x="213" y="173"/>
                  <a:pt x="212" y="172"/>
                  <a:pt x="210" y="171"/>
                </a:cubicBezTo>
                <a:cubicBezTo>
                  <a:pt x="209" y="170"/>
                  <a:pt x="209" y="169"/>
                  <a:pt x="209" y="168"/>
                </a:cubicBezTo>
                <a:cubicBezTo>
                  <a:pt x="209" y="11"/>
                  <a:pt x="209" y="11"/>
                  <a:pt x="209" y="11"/>
                </a:cubicBezTo>
                <a:cubicBezTo>
                  <a:pt x="209" y="9"/>
                  <a:pt x="211" y="7"/>
                  <a:pt x="214" y="5"/>
                </a:cubicBezTo>
                <a:cubicBezTo>
                  <a:pt x="224" y="2"/>
                  <a:pt x="234" y="0"/>
                  <a:pt x="245" y="0"/>
                </a:cubicBezTo>
                <a:cubicBezTo>
                  <a:pt x="268" y="0"/>
                  <a:pt x="287" y="7"/>
                  <a:pt x="304" y="22"/>
                </a:cubicBezTo>
                <a:cubicBezTo>
                  <a:pt x="321" y="38"/>
                  <a:pt x="330" y="56"/>
                  <a:pt x="332" y="79"/>
                </a:cubicBezTo>
                <a:cubicBezTo>
                  <a:pt x="338" y="76"/>
                  <a:pt x="344" y="75"/>
                  <a:pt x="351" y="75"/>
                </a:cubicBezTo>
                <a:cubicBezTo>
                  <a:pt x="365" y="75"/>
                  <a:pt x="376" y="80"/>
                  <a:pt x="386" y="89"/>
                </a:cubicBezTo>
                <a:cubicBezTo>
                  <a:pt x="395" y="99"/>
                  <a:pt x="400" y="111"/>
                  <a:pt x="400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1" name="Freeform 89"/>
          <p:cNvSpPr>
            <a:spLocks noEditPoints="1"/>
          </p:cNvSpPr>
          <p:nvPr/>
        </p:nvSpPr>
        <p:spPr bwMode="auto">
          <a:xfrm>
            <a:off x="682626" y="2884350"/>
            <a:ext cx="407988" cy="265113"/>
          </a:xfrm>
          <a:custGeom>
            <a:avLst/>
            <a:gdLst>
              <a:gd name="T0" fmla="*/ 61 w 378"/>
              <a:gd name="T1" fmla="*/ 162 h 245"/>
              <a:gd name="T2" fmla="*/ 38 w 378"/>
              <a:gd name="T3" fmla="*/ 150 h 245"/>
              <a:gd name="T4" fmla="*/ 23 w 378"/>
              <a:gd name="T5" fmla="*/ 146 h 245"/>
              <a:gd name="T6" fmla="*/ 23 w 378"/>
              <a:gd name="T7" fmla="*/ 128 h 245"/>
              <a:gd name="T8" fmla="*/ 0 w 378"/>
              <a:gd name="T9" fmla="*/ 123 h 245"/>
              <a:gd name="T10" fmla="*/ 23 w 378"/>
              <a:gd name="T11" fmla="*/ 117 h 245"/>
              <a:gd name="T12" fmla="*/ 23 w 378"/>
              <a:gd name="T13" fmla="*/ 99 h 245"/>
              <a:gd name="T14" fmla="*/ 38 w 378"/>
              <a:gd name="T15" fmla="*/ 95 h 245"/>
              <a:gd name="T16" fmla="*/ 61 w 378"/>
              <a:gd name="T17" fmla="*/ 84 h 245"/>
              <a:gd name="T18" fmla="*/ 301 w 378"/>
              <a:gd name="T19" fmla="*/ 95 h 245"/>
              <a:gd name="T20" fmla="*/ 333 w 378"/>
              <a:gd name="T21" fmla="*/ 100 h 245"/>
              <a:gd name="T22" fmla="*/ 374 w 378"/>
              <a:gd name="T23" fmla="*/ 116 h 245"/>
              <a:gd name="T24" fmla="*/ 374 w 378"/>
              <a:gd name="T25" fmla="*/ 130 h 245"/>
              <a:gd name="T26" fmla="*/ 333 w 378"/>
              <a:gd name="T27" fmla="*/ 145 h 245"/>
              <a:gd name="T28" fmla="*/ 301 w 378"/>
              <a:gd name="T29" fmla="*/ 150 h 245"/>
              <a:gd name="T30" fmla="*/ 302 w 378"/>
              <a:gd name="T31" fmla="*/ 107 h 245"/>
              <a:gd name="T32" fmla="*/ 302 w 378"/>
              <a:gd name="T33" fmla="*/ 139 h 245"/>
              <a:gd name="T34" fmla="*/ 328 w 378"/>
              <a:gd name="T35" fmla="*/ 123 h 245"/>
              <a:gd name="T36" fmla="*/ 302 w 378"/>
              <a:gd name="T37" fmla="*/ 107 h 245"/>
              <a:gd name="T38" fmla="*/ 285 w 378"/>
              <a:gd name="T39" fmla="*/ 153 h 245"/>
              <a:gd name="T40" fmla="*/ 186 w 378"/>
              <a:gd name="T41" fmla="*/ 171 h 245"/>
              <a:gd name="T42" fmla="*/ 166 w 378"/>
              <a:gd name="T43" fmla="*/ 184 h 245"/>
              <a:gd name="T44" fmla="*/ 104 w 378"/>
              <a:gd name="T45" fmla="*/ 242 h 245"/>
              <a:gd name="T46" fmla="*/ 72 w 378"/>
              <a:gd name="T47" fmla="*/ 245 h 245"/>
              <a:gd name="T48" fmla="*/ 61 w 378"/>
              <a:gd name="T49" fmla="*/ 164 h 245"/>
              <a:gd name="T50" fmla="*/ 61 w 378"/>
              <a:gd name="T51" fmla="*/ 81 h 245"/>
              <a:gd name="T52" fmla="*/ 72 w 378"/>
              <a:gd name="T53" fmla="*/ 0 h 245"/>
              <a:gd name="T54" fmla="*/ 104 w 378"/>
              <a:gd name="T55" fmla="*/ 4 h 245"/>
              <a:gd name="T56" fmla="*/ 166 w 378"/>
              <a:gd name="T57" fmla="*/ 61 h 245"/>
              <a:gd name="T58" fmla="*/ 174 w 378"/>
              <a:gd name="T59" fmla="*/ 67 h 245"/>
              <a:gd name="T60" fmla="*/ 193 w 378"/>
              <a:gd name="T61" fmla="*/ 76 h 245"/>
              <a:gd name="T62" fmla="*/ 285 w 378"/>
              <a:gd name="T63" fmla="*/ 92 h 245"/>
              <a:gd name="T64" fmla="*/ 61 w 378"/>
              <a:gd name="T65" fmla="*/ 81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78" h="245">
                <a:moveTo>
                  <a:pt x="107" y="150"/>
                </a:moveTo>
                <a:cubicBezTo>
                  <a:pt x="95" y="158"/>
                  <a:pt x="79" y="162"/>
                  <a:pt x="61" y="162"/>
                </a:cubicBezTo>
                <a:cubicBezTo>
                  <a:pt x="38" y="162"/>
                  <a:pt x="38" y="162"/>
                  <a:pt x="38" y="162"/>
                </a:cubicBezTo>
                <a:cubicBezTo>
                  <a:pt x="38" y="150"/>
                  <a:pt x="38" y="150"/>
                  <a:pt x="38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6" y="150"/>
                  <a:pt x="25" y="149"/>
                  <a:pt x="23" y="146"/>
                </a:cubicBezTo>
                <a:cubicBezTo>
                  <a:pt x="22" y="144"/>
                  <a:pt x="22" y="140"/>
                  <a:pt x="22" y="137"/>
                </a:cubicBezTo>
                <a:cubicBezTo>
                  <a:pt x="22" y="134"/>
                  <a:pt x="22" y="131"/>
                  <a:pt x="23" y="128"/>
                </a:cubicBezTo>
                <a:cubicBezTo>
                  <a:pt x="16" y="128"/>
                  <a:pt x="11" y="127"/>
                  <a:pt x="6" y="126"/>
                </a:cubicBezTo>
                <a:cubicBezTo>
                  <a:pt x="2" y="125"/>
                  <a:pt x="0" y="124"/>
                  <a:pt x="0" y="123"/>
                </a:cubicBezTo>
                <a:cubicBezTo>
                  <a:pt x="0" y="121"/>
                  <a:pt x="2" y="120"/>
                  <a:pt x="6" y="119"/>
                </a:cubicBezTo>
                <a:cubicBezTo>
                  <a:pt x="11" y="118"/>
                  <a:pt x="16" y="117"/>
                  <a:pt x="23" y="117"/>
                </a:cubicBezTo>
                <a:cubicBezTo>
                  <a:pt x="22" y="114"/>
                  <a:pt x="22" y="112"/>
                  <a:pt x="22" y="109"/>
                </a:cubicBezTo>
                <a:cubicBezTo>
                  <a:pt x="22" y="105"/>
                  <a:pt x="22" y="102"/>
                  <a:pt x="23" y="99"/>
                </a:cubicBezTo>
                <a:cubicBezTo>
                  <a:pt x="25" y="96"/>
                  <a:pt x="26" y="95"/>
                  <a:pt x="27" y="95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84"/>
                  <a:pt x="38" y="84"/>
                  <a:pt x="38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79" y="84"/>
                  <a:pt x="95" y="87"/>
                  <a:pt x="107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6" y="96"/>
                  <a:pt x="312" y="97"/>
                  <a:pt x="319" y="98"/>
                </a:cubicBezTo>
                <a:cubicBezTo>
                  <a:pt x="327" y="99"/>
                  <a:pt x="332" y="100"/>
                  <a:pt x="333" y="100"/>
                </a:cubicBezTo>
                <a:cubicBezTo>
                  <a:pt x="344" y="102"/>
                  <a:pt x="352" y="104"/>
                  <a:pt x="359" y="107"/>
                </a:cubicBezTo>
                <a:cubicBezTo>
                  <a:pt x="367" y="110"/>
                  <a:pt x="371" y="113"/>
                  <a:pt x="374" y="116"/>
                </a:cubicBezTo>
                <a:cubicBezTo>
                  <a:pt x="377" y="118"/>
                  <a:pt x="378" y="121"/>
                  <a:pt x="378" y="123"/>
                </a:cubicBezTo>
                <a:cubicBezTo>
                  <a:pt x="378" y="125"/>
                  <a:pt x="377" y="127"/>
                  <a:pt x="374" y="130"/>
                </a:cubicBezTo>
                <a:cubicBezTo>
                  <a:pt x="371" y="132"/>
                  <a:pt x="367" y="135"/>
                  <a:pt x="359" y="138"/>
                </a:cubicBezTo>
                <a:cubicBezTo>
                  <a:pt x="352" y="141"/>
                  <a:pt x="344" y="143"/>
                  <a:pt x="333" y="145"/>
                </a:cubicBezTo>
                <a:cubicBezTo>
                  <a:pt x="332" y="145"/>
                  <a:pt x="327" y="146"/>
                  <a:pt x="319" y="147"/>
                </a:cubicBezTo>
                <a:cubicBezTo>
                  <a:pt x="312" y="149"/>
                  <a:pt x="306" y="150"/>
                  <a:pt x="301" y="150"/>
                </a:cubicBezTo>
                <a:lnTo>
                  <a:pt x="107" y="150"/>
                </a:lnTo>
                <a:close/>
                <a:moveTo>
                  <a:pt x="302" y="107"/>
                </a:moveTo>
                <a:cubicBezTo>
                  <a:pt x="308" y="111"/>
                  <a:pt x="311" y="116"/>
                  <a:pt x="311" y="123"/>
                </a:cubicBezTo>
                <a:cubicBezTo>
                  <a:pt x="311" y="129"/>
                  <a:pt x="308" y="134"/>
                  <a:pt x="302" y="139"/>
                </a:cubicBezTo>
                <a:cubicBezTo>
                  <a:pt x="316" y="144"/>
                  <a:pt x="316" y="144"/>
                  <a:pt x="316" y="144"/>
                </a:cubicBezTo>
                <a:cubicBezTo>
                  <a:pt x="324" y="138"/>
                  <a:pt x="328" y="131"/>
                  <a:pt x="328" y="123"/>
                </a:cubicBezTo>
                <a:cubicBezTo>
                  <a:pt x="328" y="114"/>
                  <a:pt x="324" y="107"/>
                  <a:pt x="316" y="101"/>
                </a:cubicBezTo>
                <a:lnTo>
                  <a:pt x="302" y="107"/>
                </a:lnTo>
                <a:close/>
                <a:moveTo>
                  <a:pt x="108" y="153"/>
                </a:moveTo>
                <a:cubicBezTo>
                  <a:pt x="285" y="153"/>
                  <a:pt x="285" y="153"/>
                  <a:pt x="285" y="153"/>
                </a:cubicBezTo>
                <a:cubicBezTo>
                  <a:pt x="260" y="158"/>
                  <a:pt x="233" y="162"/>
                  <a:pt x="205" y="167"/>
                </a:cubicBezTo>
                <a:cubicBezTo>
                  <a:pt x="199" y="167"/>
                  <a:pt x="192" y="169"/>
                  <a:pt x="186" y="171"/>
                </a:cubicBezTo>
                <a:cubicBezTo>
                  <a:pt x="179" y="174"/>
                  <a:pt x="174" y="177"/>
                  <a:pt x="171" y="180"/>
                </a:cubicBezTo>
                <a:cubicBezTo>
                  <a:pt x="166" y="184"/>
                  <a:pt x="166" y="184"/>
                  <a:pt x="166" y="184"/>
                </a:cubicBezTo>
                <a:cubicBezTo>
                  <a:pt x="116" y="234"/>
                  <a:pt x="116" y="234"/>
                  <a:pt x="116" y="234"/>
                </a:cubicBezTo>
                <a:cubicBezTo>
                  <a:pt x="113" y="237"/>
                  <a:pt x="109" y="240"/>
                  <a:pt x="104" y="242"/>
                </a:cubicBezTo>
                <a:cubicBezTo>
                  <a:pt x="99" y="244"/>
                  <a:pt x="94" y="245"/>
                  <a:pt x="89" y="245"/>
                </a:cubicBezTo>
                <a:cubicBezTo>
                  <a:pt x="72" y="245"/>
                  <a:pt x="72" y="245"/>
                  <a:pt x="72" y="245"/>
                </a:cubicBezTo>
                <a:cubicBezTo>
                  <a:pt x="56" y="164"/>
                  <a:pt x="56" y="164"/>
                  <a:pt x="56" y="164"/>
                </a:cubicBezTo>
                <a:cubicBezTo>
                  <a:pt x="61" y="164"/>
                  <a:pt x="61" y="164"/>
                  <a:pt x="61" y="164"/>
                </a:cubicBezTo>
                <a:cubicBezTo>
                  <a:pt x="79" y="164"/>
                  <a:pt x="95" y="161"/>
                  <a:pt x="108" y="153"/>
                </a:cubicBezTo>
                <a:close/>
                <a:moveTo>
                  <a:pt x="61" y="81"/>
                </a:moveTo>
                <a:cubicBezTo>
                  <a:pt x="56" y="81"/>
                  <a:pt x="56" y="81"/>
                  <a:pt x="56" y="81"/>
                </a:cubicBezTo>
                <a:cubicBezTo>
                  <a:pt x="72" y="0"/>
                  <a:pt x="72" y="0"/>
                  <a:pt x="72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94" y="0"/>
                  <a:pt x="99" y="1"/>
                  <a:pt x="104" y="4"/>
                </a:cubicBezTo>
                <a:cubicBezTo>
                  <a:pt x="109" y="6"/>
                  <a:pt x="113" y="8"/>
                  <a:pt x="116" y="11"/>
                </a:cubicBezTo>
                <a:cubicBezTo>
                  <a:pt x="166" y="61"/>
                  <a:pt x="166" y="61"/>
                  <a:pt x="166" y="61"/>
                </a:cubicBezTo>
                <a:cubicBezTo>
                  <a:pt x="167" y="62"/>
                  <a:pt x="168" y="63"/>
                  <a:pt x="168" y="63"/>
                </a:cubicBezTo>
                <a:cubicBezTo>
                  <a:pt x="169" y="64"/>
                  <a:pt x="171" y="65"/>
                  <a:pt x="174" y="67"/>
                </a:cubicBezTo>
                <a:cubicBezTo>
                  <a:pt x="176" y="69"/>
                  <a:pt x="179" y="71"/>
                  <a:pt x="182" y="72"/>
                </a:cubicBezTo>
                <a:cubicBezTo>
                  <a:pt x="185" y="74"/>
                  <a:pt x="189" y="75"/>
                  <a:pt x="193" y="76"/>
                </a:cubicBezTo>
                <a:cubicBezTo>
                  <a:pt x="197" y="78"/>
                  <a:pt x="201" y="78"/>
                  <a:pt x="205" y="78"/>
                </a:cubicBezTo>
                <a:cubicBezTo>
                  <a:pt x="285" y="92"/>
                  <a:pt x="285" y="92"/>
                  <a:pt x="285" y="92"/>
                </a:cubicBezTo>
                <a:cubicBezTo>
                  <a:pt x="108" y="92"/>
                  <a:pt x="108" y="92"/>
                  <a:pt x="108" y="92"/>
                </a:cubicBezTo>
                <a:cubicBezTo>
                  <a:pt x="95" y="85"/>
                  <a:pt x="79" y="81"/>
                  <a:pt x="61" y="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2" name="Freeform 90"/>
          <p:cNvSpPr>
            <a:spLocks noEditPoints="1"/>
          </p:cNvSpPr>
          <p:nvPr/>
        </p:nvSpPr>
        <p:spPr bwMode="auto">
          <a:xfrm>
            <a:off x="1162051" y="2854188"/>
            <a:ext cx="312738" cy="325438"/>
          </a:xfrm>
          <a:custGeom>
            <a:avLst/>
            <a:gdLst>
              <a:gd name="T0" fmla="*/ 74 w 290"/>
              <a:gd name="T1" fmla="*/ 259 h 301"/>
              <a:gd name="T2" fmla="*/ 43 w 290"/>
              <a:gd name="T3" fmla="*/ 258 h 301"/>
              <a:gd name="T4" fmla="*/ 43 w 290"/>
              <a:gd name="T5" fmla="*/ 227 h 301"/>
              <a:gd name="T6" fmla="*/ 74 w 290"/>
              <a:gd name="T7" fmla="*/ 227 h 301"/>
              <a:gd name="T8" fmla="*/ 167 w 290"/>
              <a:gd name="T9" fmla="*/ 279 h 301"/>
              <a:gd name="T10" fmla="*/ 145 w 290"/>
              <a:gd name="T11" fmla="*/ 301 h 301"/>
              <a:gd name="T12" fmla="*/ 123 w 290"/>
              <a:gd name="T13" fmla="*/ 279 h 301"/>
              <a:gd name="T14" fmla="*/ 145 w 290"/>
              <a:gd name="T15" fmla="*/ 256 h 301"/>
              <a:gd name="T16" fmla="*/ 167 w 290"/>
              <a:gd name="T17" fmla="*/ 279 h 301"/>
              <a:gd name="T18" fmla="*/ 38 w 290"/>
              <a:gd name="T19" fmla="*/ 172 h 301"/>
              <a:gd name="T20" fmla="*/ 7 w 290"/>
              <a:gd name="T21" fmla="*/ 172 h 301"/>
              <a:gd name="T22" fmla="*/ 7 w 290"/>
              <a:gd name="T23" fmla="*/ 140 h 301"/>
              <a:gd name="T24" fmla="*/ 38 w 290"/>
              <a:gd name="T25" fmla="*/ 140 h 301"/>
              <a:gd name="T26" fmla="*/ 254 w 290"/>
              <a:gd name="T27" fmla="*/ 243 h 301"/>
              <a:gd name="T28" fmla="*/ 231 w 290"/>
              <a:gd name="T29" fmla="*/ 265 h 301"/>
              <a:gd name="T30" fmla="*/ 209 w 290"/>
              <a:gd name="T31" fmla="*/ 243 h 301"/>
              <a:gd name="T32" fmla="*/ 231 w 290"/>
              <a:gd name="T33" fmla="*/ 221 h 301"/>
              <a:gd name="T34" fmla="*/ 254 w 290"/>
              <a:gd name="T35" fmla="*/ 243 h 301"/>
              <a:gd name="T36" fmla="*/ 78 w 290"/>
              <a:gd name="T37" fmla="*/ 89 h 301"/>
              <a:gd name="T38" fmla="*/ 39 w 290"/>
              <a:gd name="T39" fmla="*/ 89 h 301"/>
              <a:gd name="T40" fmla="*/ 39 w 290"/>
              <a:gd name="T41" fmla="*/ 50 h 301"/>
              <a:gd name="T42" fmla="*/ 78 w 290"/>
              <a:gd name="T43" fmla="*/ 50 h 301"/>
              <a:gd name="T44" fmla="*/ 290 w 290"/>
              <a:gd name="T45" fmla="*/ 156 h 301"/>
              <a:gd name="T46" fmla="*/ 267 w 290"/>
              <a:gd name="T47" fmla="*/ 178 h 301"/>
              <a:gd name="T48" fmla="*/ 245 w 290"/>
              <a:gd name="T49" fmla="*/ 156 h 301"/>
              <a:gd name="T50" fmla="*/ 267 w 290"/>
              <a:gd name="T51" fmla="*/ 134 h 301"/>
              <a:gd name="T52" fmla="*/ 290 w 290"/>
              <a:gd name="T53" fmla="*/ 156 h 301"/>
              <a:gd name="T54" fmla="*/ 169 w 290"/>
              <a:gd name="T55" fmla="*/ 57 h 301"/>
              <a:gd name="T56" fmla="*/ 121 w 290"/>
              <a:gd name="T57" fmla="*/ 57 h 301"/>
              <a:gd name="T58" fmla="*/ 121 w 290"/>
              <a:gd name="T59" fmla="*/ 10 h 301"/>
              <a:gd name="T60" fmla="*/ 169 w 290"/>
              <a:gd name="T61" fmla="*/ 10 h 301"/>
              <a:gd name="T62" fmla="*/ 270 w 290"/>
              <a:gd name="T63" fmla="*/ 70 h 301"/>
              <a:gd name="T64" fmla="*/ 231 w 290"/>
              <a:gd name="T65" fmla="*/ 109 h 301"/>
              <a:gd name="T66" fmla="*/ 192 w 290"/>
              <a:gd name="T67" fmla="*/ 70 h 301"/>
              <a:gd name="T68" fmla="*/ 231 w 290"/>
              <a:gd name="T69" fmla="*/ 31 h 301"/>
              <a:gd name="T70" fmla="*/ 270 w 290"/>
              <a:gd name="T71" fmla="*/ 70 h 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0" h="301">
                <a:moveTo>
                  <a:pt x="81" y="243"/>
                </a:moveTo>
                <a:cubicBezTo>
                  <a:pt x="81" y="249"/>
                  <a:pt x="78" y="254"/>
                  <a:pt x="74" y="259"/>
                </a:cubicBezTo>
                <a:cubicBezTo>
                  <a:pt x="70" y="263"/>
                  <a:pt x="64" y="265"/>
                  <a:pt x="58" y="265"/>
                </a:cubicBezTo>
                <a:cubicBezTo>
                  <a:pt x="52" y="265"/>
                  <a:pt x="47" y="263"/>
                  <a:pt x="43" y="258"/>
                </a:cubicBezTo>
                <a:cubicBezTo>
                  <a:pt x="38" y="254"/>
                  <a:pt x="36" y="249"/>
                  <a:pt x="36" y="243"/>
                </a:cubicBezTo>
                <a:cubicBezTo>
                  <a:pt x="36" y="237"/>
                  <a:pt x="38" y="231"/>
                  <a:pt x="43" y="227"/>
                </a:cubicBezTo>
                <a:cubicBezTo>
                  <a:pt x="47" y="223"/>
                  <a:pt x="52" y="221"/>
                  <a:pt x="58" y="221"/>
                </a:cubicBezTo>
                <a:cubicBezTo>
                  <a:pt x="64" y="221"/>
                  <a:pt x="70" y="223"/>
                  <a:pt x="74" y="227"/>
                </a:cubicBezTo>
                <a:cubicBezTo>
                  <a:pt x="78" y="231"/>
                  <a:pt x="81" y="237"/>
                  <a:pt x="81" y="243"/>
                </a:cubicBezTo>
                <a:close/>
                <a:moveTo>
                  <a:pt x="167" y="279"/>
                </a:moveTo>
                <a:cubicBezTo>
                  <a:pt x="167" y="285"/>
                  <a:pt x="165" y="290"/>
                  <a:pt x="161" y="294"/>
                </a:cubicBezTo>
                <a:cubicBezTo>
                  <a:pt x="156" y="299"/>
                  <a:pt x="151" y="301"/>
                  <a:pt x="145" y="301"/>
                </a:cubicBezTo>
                <a:cubicBezTo>
                  <a:pt x="139" y="301"/>
                  <a:pt x="133" y="299"/>
                  <a:pt x="129" y="294"/>
                </a:cubicBezTo>
                <a:cubicBezTo>
                  <a:pt x="125" y="290"/>
                  <a:pt x="123" y="285"/>
                  <a:pt x="123" y="279"/>
                </a:cubicBezTo>
                <a:cubicBezTo>
                  <a:pt x="123" y="272"/>
                  <a:pt x="125" y="267"/>
                  <a:pt x="129" y="263"/>
                </a:cubicBezTo>
                <a:cubicBezTo>
                  <a:pt x="133" y="259"/>
                  <a:pt x="139" y="256"/>
                  <a:pt x="145" y="256"/>
                </a:cubicBezTo>
                <a:cubicBezTo>
                  <a:pt x="151" y="256"/>
                  <a:pt x="156" y="259"/>
                  <a:pt x="161" y="263"/>
                </a:cubicBezTo>
                <a:cubicBezTo>
                  <a:pt x="165" y="267"/>
                  <a:pt x="167" y="272"/>
                  <a:pt x="167" y="279"/>
                </a:cubicBezTo>
                <a:close/>
                <a:moveTo>
                  <a:pt x="45" y="156"/>
                </a:moveTo>
                <a:cubicBezTo>
                  <a:pt x="45" y="162"/>
                  <a:pt x="43" y="168"/>
                  <a:pt x="38" y="172"/>
                </a:cubicBezTo>
                <a:cubicBezTo>
                  <a:pt x="34" y="176"/>
                  <a:pt x="29" y="178"/>
                  <a:pt x="22" y="178"/>
                </a:cubicBezTo>
                <a:cubicBezTo>
                  <a:pt x="16" y="178"/>
                  <a:pt x="11" y="176"/>
                  <a:pt x="7" y="172"/>
                </a:cubicBezTo>
                <a:cubicBezTo>
                  <a:pt x="2" y="168"/>
                  <a:pt x="0" y="162"/>
                  <a:pt x="0" y="156"/>
                </a:cubicBezTo>
                <a:cubicBezTo>
                  <a:pt x="0" y="150"/>
                  <a:pt x="2" y="145"/>
                  <a:pt x="7" y="140"/>
                </a:cubicBezTo>
                <a:cubicBezTo>
                  <a:pt x="11" y="136"/>
                  <a:pt x="16" y="134"/>
                  <a:pt x="22" y="134"/>
                </a:cubicBezTo>
                <a:cubicBezTo>
                  <a:pt x="29" y="134"/>
                  <a:pt x="34" y="136"/>
                  <a:pt x="38" y="140"/>
                </a:cubicBezTo>
                <a:cubicBezTo>
                  <a:pt x="43" y="145"/>
                  <a:pt x="45" y="150"/>
                  <a:pt x="45" y="156"/>
                </a:cubicBezTo>
                <a:close/>
                <a:moveTo>
                  <a:pt x="254" y="243"/>
                </a:moveTo>
                <a:cubicBezTo>
                  <a:pt x="254" y="249"/>
                  <a:pt x="252" y="254"/>
                  <a:pt x="247" y="258"/>
                </a:cubicBezTo>
                <a:cubicBezTo>
                  <a:pt x="243" y="263"/>
                  <a:pt x="237" y="265"/>
                  <a:pt x="231" y="265"/>
                </a:cubicBezTo>
                <a:cubicBezTo>
                  <a:pt x="225" y="265"/>
                  <a:pt x="220" y="263"/>
                  <a:pt x="216" y="259"/>
                </a:cubicBezTo>
                <a:cubicBezTo>
                  <a:pt x="211" y="254"/>
                  <a:pt x="209" y="249"/>
                  <a:pt x="209" y="243"/>
                </a:cubicBezTo>
                <a:cubicBezTo>
                  <a:pt x="209" y="237"/>
                  <a:pt x="211" y="231"/>
                  <a:pt x="216" y="227"/>
                </a:cubicBezTo>
                <a:cubicBezTo>
                  <a:pt x="220" y="223"/>
                  <a:pt x="225" y="221"/>
                  <a:pt x="231" y="221"/>
                </a:cubicBezTo>
                <a:cubicBezTo>
                  <a:pt x="238" y="221"/>
                  <a:pt x="243" y="223"/>
                  <a:pt x="247" y="227"/>
                </a:cubicBezTo>
                <a:cubicBezTo>
                  <a:pt x="252" y="231"/>
                  <a:pt x="254" y="237"/>
                  <a:pt x="254" y="243"/>
                </a:cubicBezTo>
                <a:close/>
                <a:moveTo>
                  <a:pt x="86" y="70"/>
                </a:moveTo>
                <a:cubicBezTo>
                  <a:pt x="86" y="77"/>
                  <a:pt x="83" y="84"/>
                  <a:pt x="78" y="89"/>
                </a:cubicBezTo>
                <a:cubicBezTo>
                  <a:pt x="72" y="95"/>
                  <a:pt x="66" y="97"/>
                  <a:pt x="58" y="97"/>
                </a:cubicBezTo>
                <a:cubicBezTo>
                  <a:pt x="51" y="97"/>
                  <a:pt x="44" y="95"/>
                  <a:pt x="39" y="89"/>
                </a:cubicBezTo>
                <a:cubicBezTo>
                  <a:pt x="33" y="84"/>
                  <a:pt x="30" y="77"/>
                  <a:pt x="30" y="70"/>
                </a:cubicBezTo>
                <a:cubicBezTo>
                  <a:pt x="30" y="62"/>
                  <a:pt x="33" y="55"/>
                  <a:pt x="39" y="50"/>
                </a:cubicBezTo>
                <a:cubicBezTo>
                  <a:pt x="44" y="45"/>
                  <a:pt x="51" y="42"/>
                  <a:pt x="58" y="42"/>
                </a:cubicBezTo>
                <a:cubicBezTo>
                  <a:pt x="66" y="42"/>
                  <a:pt x="72" y="45"/>
                  <a:pt x="78" y="50"/>
                </a:cubicBezTo>
                <a:cubicBezTo>
                  <a:pt x="83" y="55"/>
                  <a:pt x="86" y="62"/>
                  <a:pt x="86" y="70"/>
                </a:cubicBezTo>
                <a:close/>
                <a:moveTo>
                  <a:pt x="290" y="156"/>
                </a:moveTo>
                <a:cubicBezTo>
                  <a:pt x="290" y="162"/>
                  <a:pt x="287" y="168"/>
                  <a:pt x="283" y="172"/>
                </a:cubicBezTo>
                <a:cubicBezTo>
                  <a:pt x="279" y="176"/>
                  <a:pt x="273" y="178"/>
                  <a:pt x="267" y="178"/>
                </a:cubicBezTo>
                <a:cubicBezTo>
                  <a:pt x="261" y="178"/>
                  <a:pt x="256" y="176"/>
                  <a:pt x="252" y="172"/>
                </a:cubicBezTo>
                <a:cubicBezTo>
                  <a:pt x="247" y="168"/>
                  <a:pt x="245" y="162"/>
                  <a:pt x="245" y="156"/>
                </a:cubicBezTo>
                <a:cubicBezTo>
                  <a:pt x="245" y="150"/>
                  <a:pt x="247" y="145"/>
                  <a:pt x="252" y="140"/>
                </a:cubicBezTo>
                <a:cubicBezTo>
                  <a:pt x="256" y="136"/>
                  <a:pt x="261" y="134"/>
                  <a:pt x="267" y="134"/>
                </a:cubicBezTo>
                <a:cubicBezTo>
                  <a:pt x="273" y="134"/>
                  <a:pt x="279" y="136"/>
                  <a:pt x="283" y="140"/>
                </a:cubicBezTo>
                <a:cubicBezTo>
                  <a:pt x="287" y="145"/>
                  <a:pt x="290" y="150"/>
                  <a:pt x="290" y="156"/>
                </a:cubicBezTo>
                <a:close/>
                <a:moveTo>
                  <a:pt x="178" y="34"/>
                </a:moveTo>
                <a:cubicBezTo>
                  <a:pt x="178" y="43"/>
                  <a:pt x="175" y="51"/>
                  <a:pt x="169" y="57"/>
                </a:cubicBezTo>
                <a:cubicBezTo>
                  <a:pt x="162" y="64"/>
                  <a:pt x="154" y="67"/>
                  <a:pt x="145" y="67"/>
                </a:cubicBezTo>
                <a:cubicBezTo>
                  <a:pt x="136" y="67"/>
                  <a:pt x="128" y="64"/>
                  <a:pt x="121" y="57"/>
                </a:cubicBezTo>
                <a:cubicBezTo>
                  <a:pt x="115" y="51"/>
                  <a:pt x="111" y="43"/>
                  <a:pt x="111" y="34"/>
                </a:cubicBezTo>
                <a:cubicBezTo>
                  <a:pt x="111" y="25"/>
                  <a:pt x="115" y="17"/>
                  <a:pt x="121" y="10"/>
                </a:cubicBezTo>
                <a:cubicBezTo>
                  <a:pt x="128" y="4"/>
                  <a:pt x="136" y="0"/>
                  <a:pt x="145" y="0"/>
                </a:cubicBezTo>
                <a:cubicBezTo>
                  <a:pt x="154" y="0"/>
                  <a:pt x="162" y="4"/>
                  <a:pt x="169" y="10"/>
                </a:cubicBezTo>
                <a:cubicBezTo>
                  <a:pt x="175" y="17"/>
                  <a:pt x="178" y="25"/>
                  <a:pt x="178" y="34"/>
                </a:cubicBezTo>
                <a:close/>
                <a:moveTo>
                  <a:pt x="270" y="70"/>
                </a:moveTo>
                <a:cubicBezTo>
                  <a:pt x="270" y="80"/>
                  <a:pt x="267" y="90"/>
                  <a:pt x="259" y="97"/>
                </a:cubicBezTo>
                <a:cubicBezTo>
                  <a:pt x="251" y="105"/>
                  <a:pt x="242" y="109"/>
                  <a:pt x="231" y="109"/>
                </a:cubicBezTo>
                <a:cubicBezTo>
                  <a:pt x="221" y="109"/>
                  <a:pt x="211" y="105"/>
                  <a:pt x="204" y="97"/>
                </a:cubicBezTo>
                <a:cubicBezTo>
                  <a:pt x="196" y="90"/>
                  <a:pt x="192" y="80"/>
                  <a:pt x="192" y="70"/>
                </a:cubicBezTo>
                <a:cubicBezTo>
                  <a:pt x="192" y="59"/>
                  <a:pt x="196" y="50"/>
                  <a:pt x="204" y="42"/>
                </a:cubicBezTo>
                <a:cubicBezTo>
                  <a:pt x="211" y="35"/>
                  <a:pt x="221" y="31"/>
                  <a:pt x="231" y="31"/>
                </a:cubicBezTo>
                <a:cubicBezTo>
                  <a:pt x="242" y="31"/>
                  <a:pt x="251" y="35"/>
                  <a:pt x="259" y="42"/>
                </a:cubicBezTo>
                <a:cubicBezTo>
                  <a:pt x="267" y="50"/>
                  <a:pt x="270" y="59"/>
                  <a:pt x="270" y="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3" name="Freeform 91"/>
          <p:cNvSpPr>
            <a:spLocks/>
          </p:cNvSpPr>
          <p:nvPr/>
        </p:nvSpPr>
        <p:spPr bwMode="auto">
          <a:xfrm>
            <a:off x="827088" y="2417625"/>
            <a:ext cx="119063" cy="336550"/>
          </a:xfrm>
          <a:custGeom>
            <a:avLst/>
            <a:gdLst>
              <a:gd name="T0" fmla="*/ 111 w 111"/>
              <a:gd name="T1" fmla="*/ 92 h 311"/>
              <a:gd name="T2" fmla="*/ 101 w 111"/>
              <a:gd name="T3" fmla="*/ 134 h 311"/>
              <a:gd name="T4" fmla="*/ 75 w 111"/>
              <a:gd name="T5" fmla="*/ 157 h 311"/>
              <a:gd name="T6" fmla="*/ 83 w 111"/>
              <a:gd name="T7" fmla="*/ 300 h 311"/>
              <a:gd name="T8" fmla="*/ 80 w 111"/>
              <a:gd name="T9" fmla="*/ 308 h 311"/>
              <a:gd name="T10" fmla="*/ 72 w 111"/>
              <a:gd name="T11" fmla="*/ 311 h 311"/>
              <a:gd name="T12" fmla="*/ 39 w 111"/>
              <a:gd name="T13" fmla="*/ 311 h 311"/>
              <a:gd name="T14" fmla="*/ 31 w 111"/>
              <a:gd name="T15" fmla="*/ 308 h 311"/>
              <a:gd name="T16" fmla="*/ 29 w 111"/>
              <a:gd name="T17" fmla="*/ 300 h 311"/>
              <a:gd name="T18" fmla="*/ 36 w 111"/>
              <a:gd name="T19" fmla="*/ 157 h 311"/>
              <a:gd name="T20" fmla="*/ 10 w 111"/>
              <a:gd name="T21" fmla="*/ 134 h 311"/>
              <a:gd name="T22" fmla="*/ 0 w 111"/>
              <a:gd name="T23" fmla="*/ 92 h 311"/>
              <a:gd name="T24" fmla="*/ 7 w 111"/>
              <a:gd name="T25" fmla="*/ 48 h 311"/>
              <a:gd name="T26" fmla="*/ 28 w 111"/>
              <a:gd name="T27" fmla="*/ 13 h 311"/>
              <a:gd name="T28" fmla="*/ 56 w 111"/>
              <a:gd name="T29" fmla="*/ 0 h 311"/>
              <a:gd name="T30" fmla="*/ 84 w 111"/>
              <a:gd name="T31" fmla="*/ 13 h 311"/>
              <a:gd name="T32" fmla="*/ 104 w 111"/>
              <a:gd name="T33" fmla="*/ 48 h 311"/>
              <a:gd name="T34" fmla="*/ 111 w 111"/>
              <a:gd name="T35" fmla="*/ 92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1" h="311">
                <a:moveTo>
                  <a:pt x="111" y="92"/>
                </a:moveTo>
                <a:cubicBezTo>
                  <a:pt x="111" y="108"/>
                  <a:pt x="108" y="122"/>
                  <a:pt x="101" y="134"/>
                </a:cubicBezTo>
                <a:cubicBezTo>
                  <a:pt x="95" y="145"/>
                  <a:pt x="86" y="153"/>
                  <a:pt x="75" y="157"/>
                </a:cubicBezTo>
                <a:cubicBezTo>
                  <a:pt x="83" y="300"/>
                  <a:pt x="83" y="300"/>
                  <a:pt x="83" y="300"/>
                </a:cubicBezTo>
                <a:cubicBezTo>
                  <a:pt x="83" y="303"/>
                  <a:pt x="82" y="306"/>
                  <a:pt x="80" y="308"/>
                </a:cubicBezTo>
                <a:cubicBezTo>
                  <a:pt x="78" y="310"/>
                  <a:pt x="75" y="311"/>
                  <a:pt x="72" y="311"/>
                </a:cubicBezTo>
                <a:cubicBezTo>
                  <a:pt x="39" y="311"/>
                  <a:pt x="39" y="311"/>
                  <a:pt x="39" y="311"/>
                </a:cubicBezTo>
                <a:cubicBezTo>
                  <a:pt x="36" y="311"/>
                  <a:pt x="33" y="310"/>
                  <a:pt x="31" y="308"/>
                </a:cubicBezTo>
                <a:cubicBezTo>
                  <a:pt x="29" y="306"/>
                  <a:pt x="28" y="303"/>
                  <a:pt x="29" y="300"/>
                </a:cubicBezTo>
                <a:cubicBezTo>
                  <a:pt x="36" y="157"/>
                  <a:pt x="36" y="157"/>
                  <a:pt x="36" y="157"/>
                </a:cubicBezTo>
                <a:cubicBezTo>
                  <a:pt x="25" y="153"/>
                  <a:pt x="17" y="145"/>
                  <a:pt x="10" y="134"/>
                </a:cubicBezTo>
                <a:cubicBezTo>
                  <a:pt x="3" y="122"/>
                  <a:pt x="0" y="108"/>
                  <a:pt x="0" y="92"/>
                </a:cubicBezTo>
                <a:cubicBezTo>
                  <a:pt x="0" y="77"/>
                  <a:pt x="3" y="62"/>
                  <a:pt x="7" y="48"/>
                </a:cubicBezTo>
                <a:cubicBezTo>
                  <a:pt x="12" y="34"/>
                  <a:pt x="19" y="22"/>
                  <a:pt x="28" y="13"/>
                </a:cubicBezTo>
                <a:cubicBezTo>
                  <a:pt x="37" y="4"/>
                  <a:pt x="46" y="0"/>
                  <a:pt x="56" y="0"/>
                </a:cubicBezTo>
                <a:cubicBezTo>
                  <a:pt x="66" y="0"/>
                  <a:pt x="75" y="4"/>
                  <a:pt x="84" y="13"/>
                </a:cubicBezTo>
                <a:cubicBezTo>
                  <a:pt x="92" y="22"/>
                  <a:pt x="99" y="34"/>
                  <a:pt x="104" y="48"/>
                </a:cubicBezTo>
                <a:cubicBezTo>
                  <a:pt x="109" y="62"/>
                  <a:pt x="111" y="77"/>
                  <a:pt x="111" y="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4" name="Freeform 92"/>
          <p:cNvSpPr>
            <a:spLocks noEditPoints="1"/>
          </p:cNvSpPr>
          <p:nvPr/>
        </p:nvSpPr>
        <p:spPr bwMode="auto">
          <a:xfrm>
            <a:off x="1604963" y="2873238"/>
            <a:ext cx="288925" cy="287338"/>
          </a:xfrm>
          <a:custGeom>
            <a:avLst/>
            <a:gdLst>
              <a:gd name="T0" fmla="*/ 196 w 268"/>
              <a:gd name="T1" fmla="*/ 188 h 267"/>
              <a:gd name="T2" fmla="*/ 191 w 268"/>
              <a:gd name="T3" fmla="*/ 179 h 267"/>
              <a:gd name="T4" fmla="*/ 113 w 268"/>
              <a:gd name="T5" fmla="*/ 159 h 267"/>
              <a:gd name="T6" fmla="*/ 64 w 268"/>
              <a:gd name="T7" fmla="*/ 165 h 267"/>
              <a:gd name="T8" fmla="*/ 56 w 268"/>
              <a:gd name="T9" fmla="*/ 174 h 267"/>
              <a:gd name="T10" fmla="*/ 59 w 268"/>
              <a:gd name="T11" fmla="*/ 180 h 267"/>
              <a:gd name="T12" fmla="*/ 65 w 268"/>
              <a:gd name="T13" fmla="*/ 183 h 267"/>
              <a:gd name="T14" fmla="*/ 71 w 268"/>
              <a:gd name="T15" fmla="*/ 181 h 267"/>
              <a:gd name="T16" fmla="*/ 113 w 268"/>
              <a:gd name="T17" fmla="*/ 177 h 267"/>
              <a:gd name="T18" fmla="*/ 183 w 268"/>
              <a:gd name="T19" fmla="*/ 195 h 267"/>
              <a:gd name="T20" fmla="*/ 188 w 268"/>
              <a:gd name="T21" fmla="*/ 197 h 267"/>
              <a:gd name="T22" fmla="*/ 194 w 268"/>
              <a:gd name="T23" fmla="*/ 194 h 267"/>
              <a:gd name="T24" fmla="*/ 196 w 268"/>
              <a:gd name="T25" fmla="*/ 188 h 267"/>
              <a:gd name="T26" fmla="*/ 213 w 268"/>
              <a:gd name="T27" fmla="*/ 151 h 267"/>
              <a:gd name="T28" fmla="*/ 207 w 268"/>
              <a:gd name="T29" fmla="*/ 140 h 267"/>
              <a:gd name="T30" fmla="*/ 112 w 268"/>
              <a:gd name="T31" fmla="*/ 116 h 267"/>
              <a:gd name="T32" fmla="*/ 59 w 268"/>
              <a:gd name="T33" fmla="*/ 123 h 267"/>
              <a:gd name="T34" fmla="*/ 51 w 268"/>
              <a:gd name="T35" fmla="*/ 134 h 267"/>
              <a:gd name="T36" fmla="*/ 54 w 268"/>
              <a:gd name="T37" fmla="*/ 142 h 267"/>
              <a:gd name="T38" fmla="*/ 61 w 268"/>
              <a:gd name="T39" fmla="*/ 145 h 267"/>
              <a:gd name="T40" fmla="*/ 68 w 268"/>
              <a:gd name="T41" fmla="*/ 143 h 267"/>
              <a:gd name="T42" fmla="*/ 111 w 268"/>
              <a:gd name="T43" fmla="*/ 137 h 267"/>
              <a:gd name="T44" fmla="*/ 196 w 268"/>
              <a:gd name="T45" fmla="*/ 159 h 267"/>
              <a:gd name="T46" fmla="*/ 203 w 268"/>
              <a:gd name="T47" fmla="*/ 161 h 267"/>
              <a:gd name="T48" fmla="*/ 210 w 268"/>
              <a:gd name="T49" fmla="*/ 158 h 267"/>
              <a:gd name="T50" fmla="*/ 213 w 268"/>
              <a:gd name="T51" fmla="*/ 151 h 267"/>
              <a:gd name="T52" fmla="*/ 232 w 268"/>
              <a:gd name="T53" fmla="*/ 108 h 267"/>
              <a:gd name="T54" fmla="*/ 225 w 268"/>
              <a:gd name="T55" fmla="*/ 96 h 267"/>
              <a:gd name="T56" fmla="*/ 174 w 268"/>
              <a:gd name="T57" fmla="*/ 76 h 267"/>
              <a:gd name="T58" fmla="*/ 114 w 268"/>
              <a:gd name="T59" fmla="*/ 70 h 267"/>
              <a:gd name="T60" fmla="*/ 51 w 268"/>
              <a:gd name="T61" fmla="*/ 78 h 267"/>
              <a:gd name="T62" fmla="*/ 44 w 268"/>
              <a:gd name="T63" fmla="*/ 82 h 267"/>
              <a:gd name="T64" fmla="*/ 42 w 268"/>
              <a:gd name="T65" fmla="*/ 91 h 267"/>
              <a:gd name="T66" fmla="*/ 45 w 268"/>
              <a:gd name="T67" fmla="*/ 100 h 267"/>
              <a:gd name="T68" fmla="*/ 54 w 268"/>
              <a:gd name="T69" fmla="*/ 104 h 267"/>
              <a:gd name="T70" fmla="*/ 61 w 268"/>
              <a:gd name="T71" fmla="*/ 102 h 267"/>
              <a:gd name="T72" fmla="*/ 115 w 268"/>
              <a:gd name="T73" fmla="*/ 96 h 267"/>
              <a:gd name="T74" fmla="*/ 168 w 268"/>
              <a:gd name="T75" fmla="*/ 102 h 267"/>
              <a:gd name="T76" fmla="*/ 212 w 268"/>
              <a:gd name="T77" fmla="*/ 118 h 267"/>
              <a:gd name="T78" fmla="*/ 219 w 268"/>
              <a:gd name="T79" fmla="*/ 120 h 267"/>
              <a:gd name="T80" fmla="*/ 228 w 268"/>
              <a:gd name="T81" fmla="*/ 117 h 267"/>
              <a:gd name="T82" fmla="*/ 232 w 268"/>
              <a:gd name="T83" fmla="*/ 108 h 267"/>
              <a:gd name="T84" fmla="*/ 268 w 268"/>
              <a:gd name="T85" fmla="*/ 134 h 267"/>
              <a:gd name="T86" fmla="*/ 250 w 268"/>
              <a:gd name="T87" fmla="*/ 201 h 267"/>
              <a:gd name="T88" fmla="*/ 201 w 268"/>
              <a:gd name="T89" fmla="*/ 249 h 267"/>
              <a:gd name="T90" fmla="*/ 134 w 268"/>
              <a:gd name="T91" fmla="*/ 267 h 267"/>
              <a:gd name="T92" fmla="*/ 67 w 268"/>
              <a:gd name="T93" fmla="*/ 249 h 267"/>
              <a:gd name="T94" fmla="*/ 18 w 268"/>
              <a:gd name="T95" fmla="*/ 201 h 267"/>
              <a:gd name="T96" fmla="*/ 0 w 268"/>
              <a:gd name="T97" fmla="*/ 134 h 267"/>
              <a:gd name="T98" fmla="*/ 18 w 268"/>
              <a:gd name="T99" fmla="*/ 67 h 267"/>
              <a:gd name="T100" fmla="*/ 67 w 268"/>
              <a:gd name="T101" fmla="*/ 18 h 267"/>
              <a:gd name="T102" fmla="*/ 134 w 268"/>
              <a:gd name="T103" fmla="*/ 0 h 267"/>
              <a:gd name="T104" fmla="*/ 201 w 268"/>
              <a:gd name="T105" fmla="*/ 18 h 267"/>
              <a:gd name="T106" fmla="*/ 250 w 268"/>
              <a:gd name="T107" fmla="*/ 67 h 267"/>
              <a:gd name="T108" fmla="*/ 268 w 268"/>
              <a:gd name="T109" fmla="*/ 134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8" h="267">
                <a:moveTo>
                  <a:pt x="196" y="188"/>
                </a:moveTo>
                <a:cubicBezTo>
                  <a:pt x="196" y="185"/>
                  <a:pt x="195" y="182"/>
                  <a:pt x="191" y="179"/>
                </a:cubicBezTo>
                <a:cubicBezTo>
                  <a:pt x="169" y="166"/>
                  <a:pt x="143" y="159"/>
                  <a:pt x="113" y="159"/>
                </a:cubicBezTo>
                <a:cubicBezTo>
                  <a:pt x="98" y="159"/>
                  <a:pt x="81" y="161"/>
                  <a:pt x="64" y="165"/>
                </a:cubicBezTo>
                <a:cubicBezTo>
                  <a:pt x="59" y="166"/>
                  <a:pt x="56" y="169"/>
                  <a:pt x="56" y="174"/>
                </a:cubicBezTo>
                <a:cubicBezTo>
                  <a:pt x="56" y="177"/>
                  <a:pt x="57" y="179"/>
                  <a:pt x="59" y="180"/>
                </a:cubicBezTo>
                <a:cubicBezTo>
                  <a:pt x="60" y="182"/>
                  <a:pt x="62" y="183"/>
                  <a:pt x="65" y="183"/>
                </a:cubicBezTo>
                <a:cubicBezTo>
                  <a:pt x="65" y="183"/>
                  <a:pt x="68" y="182"/>
                  <a:pt x="71" y="181"/>
                </a:cubicBezTo>
                <a:cubicBezTo>
                  <a:pt x="87" y="178"/>
                  <a:pt x="101" y="177"/>
                  <a:pt x="113" y="177"/>
                </a:cubicBezTo>
                <a:cubicBezTo>
                  <a:pt x="140" y="177"/>
                  <a:pt x="163" y="183"/>
                  <a:pt x="183" y="195"/>
                </a:cubicBezTo>
                <a:cubicBezTo>
                  <a:pt x="185" y="196"/>
                  <a:pt x="187" y="197"/>
                  <a:pt x="188" y="197"/>
                </a:cubicBezTo>
                <a:cubicBezTo>
                  <a:pt x="190" y="197"/>
                  <a:pt x="192" y="196"/>
                  <a:pt x="194" y="194"/>
                </a:cubicBezTo>
                <a:cubicBezTo>
                  <a:pt x="196" y="193"/>
                  <a:pt x="196" y="191"/>
                  <a:pt x="196" y="188"/>
                </a:cubicBezTo>
                <a:close/>
                <a:moveTo>
                  <a:pt x="213" y="151"/>
                </a:moveTo>
                <a:cubicBezTo>
                  <a:pt x="213" y="146"/>
                  <a:pt x="211" y="143"/>
                  <a:pt x="207" y="140"/>
                </a:cubicBezTo>
                <a:cubicBezTo>
                  <a:pt x="180" y="124"/>
                  <a:pt x="148" y="116"/>
                  <a:pt x="112" y="116"/>
                </a:cubicBezTo>
                <a:cubicBezTo>
                  <a:pt x="94" y="116"/>
                  <a:pt x="76" y="118"/>
                  <a:pt x="59" y="123"/>
                </a:cubicBezTo>
                <a:cubicBezTo>
                  <a:pt x="53" y="125"/>
                  <a:pt x="51" y="128"/>
                  <a:pt x="51" y="134"/>
                </a:cubicBezTo>
                <a:cubicBezTo>
                  <a:pt x="51" y="137"/>
                  <a:pt x="52" y="140"/>
                  <a:pt x="54" y="142"/>
                </a:cubicBezTo>
                <a:cubicBezTo>
                  <a:pt x="56" y="144"/>
                  <a:pt x="58" y="145"/>
                  <a:pt x="61" y="145"/>
                </a:cubicBezTo>
                <a:cubicBezTo>
                  <a:pt x="62" y="145"/>
                  <a:pt x="64" y="144"/>
                  <a:pt x="68" y="143"/>
                </a:cubicBezTo>
                <a:cubicBezTo>
                  <a:pt x="82" y="139"/>
                  <a:pt x="96" y="137"/>
                  <a:pt x="111" y="137"/>
                </a:cubicBezTo>
                <a:cubicBezTo>
                  <a:pt x="144" y="137"/>
                  <a:pt x="172" y="145"/>
                  <a:pt x="196" y="159"/>
                </a:cubicBezTo>
                <a:cubicBezTo>
                  <a:pt x="199" y="161"/>
                  <a:pt x="201" y="161"/>
                  <a:pt x="203" y="161"/>
                </a:cubicBezTo>
                <a:cubicBezTo>
                  <a:pt x="206" y="161"/>
                  <a:pt x="208" y="160"/>
                  <a:pt x="210" y="158"/>
                </a:cubicBezTo>
                <a:cubicBezTo>
                  <a:pt x="212" y="156"/>
                  <a:pt x="213" y="154"/>
                  <a:pt x="213" y="151"/>
                </a:cubicBezTo>
                <a:close/>
                <a:moveTo>
                  <a:pt x="232" y="108"/>
                </a:moveTo>
                <a:cubicBezTo>
                  <a:pt x="232" y="102"/>
                  <a:pt x="230" y="98"/>
                  <a:pt x="225" y="96"/>
                </a:cubicBezTo>
                <a:cubicBezTo>
                  <a:pt x="210" y="87"/>
                  <a:pt x="193" y="81"/>
                  <a:pt x="174" y="76"/>
                </a:cubicBezTo>
                <a:cubicBezTo>
                  <a:pt x="155" y="72"/>
                  <a:pt x="135" y="70"/>
                  <a:pt x="114" y="70"/>
                </a:cubicBezTo>
                <a:cubicBezTo>
                  <a:pt x="91" y="70"/>
                  <a:pt x="70" y="73"/>
                  <a:pt x="51" y="78"/>
                </a:cubicBezTo>
                <a:cubicBezTo>
                  <a:pt x="48" y="79"/>
                  <a:pt x="46" y="80"/>
                  <a:pt x="44" y="82"/>
                </a:cubicBezTo>
                <a:cubicBezTo>
                  <a:pt x="43" y="85"/>
                  <a:pt x="42" y="87"/>
                  <a:pt x="42" y="91"/>
                </a:cubicBezTo>
                <a:cubicBezTo>
                  <a:pt x="42" y="94"/>
                  <a:pt x="43" y="97"/>
                  <a:pt x="45" y="100"/>
                </a:cubicBezTo>
                <a:cubicBezTo>
                  <a:pt x="48" y="102"/>
                  <a:pt x="51" y="104"/>
                  <a:pt x="54" y="104"/>
                </a:cubicBezTo>
                <a:cubicBezTo>
                  <a:pt x="55" y="104"/>
                  <a:pt x="58" y="103"/>
                  <a:pt x="61" y="102"/>
                </a:cubicBezTo>
                <a:cubicBezTo>
                  <a:pt x="77" y="98"/>
                  <a:pt x="94" y="96"/>
                  <a:pt x="115" y="96"/>
                </a:cubicBezTo>
                <a:cubicBezTo>
                  <a:pt x="133" y="96"/>
                  <a:pt x="151" y="98"/>
                  <a:pt x="168" y="102"/>
                </a:cubicBezTo>
                <a:cubicBezTo>
                  <a:pt x="186" y="106"/>
                  <a:pt x="200" y="111"/>
                  <a:pt x="212" y="118"/>
                </a:cubicBezTo>
                <a:cubicBezTo>
                  <a:pt x="215" y="120"/>
                  <a:pt x="217" y="120"/>
                  <a:pt x="219" y="120"/>
                </a:cubicBezTo>
                <a:cubicBezTo>
                  <a:pt x="223" y="120"/>
                  <a:pt x="226" y="119"/>
                  <a:pt x="228" y="117"/>
                </a:cubicBezTo>
                <a:cubicBezTo>
                  <a:pt x="231" y="114"/>
                  <a:pt x="232" y="111"/>
                  <a:pt x="232" y="108"/>
                </a:cubicBezTo>
                <a:close/>
                <a:moveTo>
                  <a:pt x="268" y="134"/>
                </a:moveTo>
                <a:cubicBezTo>
                  <a:pt x="268" y="158"/>
                  <a:pt x="262" y="180"/>
                  <a:pt x="250" y="201"/>
                </a:cubicBezTo>
                <a:cubicBezTo>
                  <a:pt x="238" y="221"/>
                  <a:pt x="221" y="237"/>
                  <a:pt x="201" y="249"/>
                </a:cubicBezTo>
                <a:cubicBezTo>
                  <a:pt x="181" y="261"/>
                  <a:pt x="158" y="267"/>
                  <a:pt x="134" y="267"/>
                </a:cubicBezTo>
                <a:cubicBezTo>
                  <a:pt x="110" y="267"/>
                  <a:pt x="87" y="261"/>
                  <a:pt x="67" y="249"/>
                </a:cubicBezTo>
                <a:cubicBezTo>
                  <a:pt x="47" y="237"/>
                  <a:pt x="30" y="221"/>
                  <a:pt x="18" y="201"/>
                </a:cubicBezTo>
                <a:cubicBezTo>
                  <a:pt x="6" y="180"/>
                  <a:pt x="0" y="158"/>
                  <a:pt x="0" y="134"/>
                </a:cubicBezTo>
                <a:cubicBezTo>
                  <a:pt x="0" y="109"/>
                  <a:pt x="6" y="87"/>
                  <a:pt x="18" y="67"/>
                </a:cubicBezTo>
                <a:cubicBezTo>
                  <a:pt x="30" y="46"/>
                  <a:pt x="47" y="30"/>
                  <a:pt x="67" y="18"/>
                </a:cubicBezTo>
                <a:cubicBezTo>
                  <a:pt x="87" y="6"/>
                  <a:pt x="110" y="0"/>
                  <a:pt x="134" y="0"/>
                </a:cubicBezTo>
                <a:cubicBezTo>
                  <a:pt x="158" y="0"/>
                  <a:pt x="181" y="6"/>
                  <a:pt x="201" y="18"/>
                </a:cubicBezTo>
                <a:cubicBezTo>
                  <a:pt x="221" y="30"/>
                  <a:pt x="238" y="46"/>
                  <a:pt x="250" y="67"/>
                </a:cubicBezTo>
                <a:cubicBezTo>
                  <a:pt x="262" y="87"/>
                  <a:pt x="268" y="109"/>
                  <a:pt x="268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5" name="Freeform 93"/>
          <p:cNvSpPr>
            <a:spLocks/>
          </p:cNvSpPr>
          <p:nvPr/>
        </p:nvSpPr>
        <p:spPr bwMode="auto">
          <a:xfrm>
            <a:off x="2036763" y="2873238"/>
            <a:ext cx="287338" cy="287338"/>
          </a:xfrm>
          <a:custGeom>
            <a:avLst/>
            <a:gdLst>
              <a:gd name="T0" fmla="*/ 267 w 267"/>
              <a:gd name="T1" fmla="*/ 50 h 267"/>
              <a:gd name="T2" fmla="*/ 267 w 267"/>
              <a:gd name="T3" fmla="*/ 217 h 267"/>
              <a:gd name="T4" fmla="*/ 252 w 267"/>
              <a:gd name="T5" fmla="*/ 252 h 267"/>
              <a:gd name="T6" fmla="*/ 217 w 267"/>
              <a:gd name="T7" fmla="*/ 267 h 267"/>
              <a:gd name="T8" fmla="*/ 50 w 267"/>
              <a:gd name="T9" fmla="*/ 267 h 267"/>
              <a:gd name="T10" fmla="*/ 14 w 267"/>
              <a:gd name="T11" fmla="*/ 252 h 267"/>
              <a:gd name="T12" fmla="*/ 0 w 267"/>
              <a:gd name="T13" fmla="*/ 217 h 267"/>
              <a:gd name="T14" fmla="*/ 0 w 267"/>
              <a:gd name="T15" fmla="*/ 50 h 267"/>
              <a:gd name="T16" fmla="*/ 14 w 267"/>
              <a:gd name="T17" fmla="*/ 15 h 267"/>
              <a:gd name="T18" fmla="*/ 50 w 267"/>
              <a:gd name="T19" fmla="*/ 0 h 267"/>
              <a:gd name="T20" fmla="*/ 217 w 267"/>
              <a:gd name="T21" fmla="*/ 0 h 267"/>
              <a:gd name="T22" fmla="*/ 252 w 267"/>
              <a:gd name="T23" fmla="*/ 15 h 267"/>
              <a:gd name="T24" fmla="*/ 267 w 267"/>
              <a:gd name="T25" fmla="*/ 5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267">
                <a:moveTo>
                  <a:pt x="267" y="50"/>
                </a:moveTo>
                <a:cubicBezTo>
                  <a:pt x="267" y="217"/>
                  <a:pt x="267" y="217"/>
                  <a:pt x="267" y="217"/>
                </a:cubicBezTo>
                <a:cubicBezTo>
                  <a:pt x="267" y="231"/>
                  <a:pt x="262" y="243"/>
                  <a:pt x="252" y="252"/>
                </a:cubicBezTo>
                <a:cubicBezTo>
                  <a:pt x="242" y="262"/>
                  <a:pt x="230" y="267"/>
                  <a:pt x="217" y="267"/>
                </a:cubicBezTo>
                <a:cubicBezTo>
                  <a:pt x="50" y="267"/>
                  <a:pt x="50" y="267"/>
                  <a:pt x="50" y="267"/>
                </a:cubicBezTo>
                <a:cubicBezTo>
                  <a:pt x="36" y="267"/>
                  <a:pt x="24" y="262"/>
                  <a:pt x="14" y="252"/>
                </a:cubicBezTo>
                <a:cubicBezTo>
                  <a:pt x="5" y="243"/>
                  <a:pt x="0" y="231"/>
                  <a:pt x="0" y="217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30" y="0"/>
                  <a:pt x="242" y="5"/>
                  <a:pt x="252" y="15"/>
                </a:cubicBezTo>
                <a:cubicBezTo>
                  <a:pt x="262" y="25"/>
                  <a:pt x="267" y="36"/>
                  <a:pt x="267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6" name="Freeform 94"/>
          <p:cNvSpPr>
            <a:spLocks noEditPoints="1"/>
          </p:cNvSpPr>
          <p:nvPr/>
        </p:nvSpPr>
        <p:spPr bwMode="auto">
          <a:xfrm>
            <a:off x="2479676" y="2884350"/>
            <a:ext cx="263525" cy="265113"/>
          </a:xfrm>
          <a:custGeom>
            <a:avLst/>
            <a:gdLst>
              <a:gd name="T0" fmla="*/ 195 w 245"/>
              <a:gd name="T1" fmla="*/ 22 h 245"/>
              <a:gd name="T2" fmla="*/ 50 w 245"/>
              <a:gd name="T3" fmla="*/ 22 h 245"/>
              <a:gd name="T4" fmla="*/ 30 w 245"/>
              <a:gd name="T5" fmla="*/ 31 h 245"/>
              <a:gd name="T6" fmla="*/ 22 w 245"/>
              <a:gd name="T7" fmla="*/ 50 h 245"/>
              <a:gd name="T8" fmla="*/ 22 w 245"/>
              <a:gd name="T9" fmla="*/ 195 h 245"/>
              <a:gd name="T10" fmla="*/ 30 w 245"/>
              <a:gd name="T11" fmla="*/ 215 h 245"/>
              <a:gd name="T12" fmla="*/ 50 w 245"/>
              <a:gd name="T13" fmla="*/ 223 h 245"/>
              <a:gd name="T14" fmla="*/ 195 w 245"/>
              <a:gd name="T15" fmla="*/ 223 h 245"/>
              <a:gd name="T16" fmla="*/ 214 w 245"/>
              <a:gd name="T17" fmla="*/ 215 h 245"/>
              <a:gd name="T18" fmla="*/ 222 w 245"/>
              <a:gd name="T19" fmla="*/ 195 h 245"/>
              <a:gd name="T20" fmla="*/ 222 w 245"/>
              <a:gd name="T21" fmla="*/ 50 h 245"/>
              <a:gd name="T22" fmla="*/ 214 w 245"/>
              <a:gd name="T23" fmla="*/ 31 h 245"/>
              <a:gd name="T24" fmla="*/ 195 w 245"/>
              <a:gd name="T25" fmla="*/ 22 h 245"/>
              <a:gd name="T26" fmla="*/ 245 w 245"/>
              <a:gd name="T27" fmla="*/ 50 h 245"/>
              <a:gd name="T28" fmla="*/ 245 w 245"/>
              <a:gd name="T29" fmla="*/ 195 h 245"/>
              <a:gd name="T30" fmla="*/ 230 w 245"/>
              <a:gd name="T31" fmla="*/ 230 h 245"/>
              <a:gd name="T32" fmla="*/ 195 w 245"/>
              <a:gd name="T33" fmla="*/ 245 h 245"/>
              <a:gd name="T34" fmla="*/ 50 w 245"/>
              <a:gd name="T35" fmla="*/ 245 h 245"/>
              <a:gd name="T36" fmla="*/ 15 w 245"/>
              <a:gd name="T37" fmla="*/ 230 h 245"/>
              <a:gd name="T38" fmla="*/ 0 w 245"/>
              <a:gd name="T39" fmla="*/ 195 h 245"/>
              <a:gd name="T40" fmla="*/ 0 w 245"/>
              <a:gd name="T41" fmla="*/ 50 h 245"/>
              <a:gd name="T42" fmla="*/ 15 w 245"/>
              <a:gd name="T43" fmla="*/ 15 h 245"/>
              <a:gd name="T44" fmla="*/ 50 w 245"/>
              <a:gd name="T45" fmla="*/ 0 h 245"/>
              <a:gd name="T46" fmla="*/ 195 w 245"/>
              <a:gd name="T47" fmla="*/ 0 h 245"/>
              <a:gd name="T48" fmla="*/ 230 w 245"/>
              <a:gd name="T49" fmla="*/ 15 h 245"/>
              <a:gd name="T50" fmla="*/ 245 w 245"/>
              <a:gd name="T51" fmla="*/ 50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5" h="245">
                <a:moveTo>
                  <a:pt x="195" y="22"/>
                </a:moveTo>
                <a:cubicBezTo>
                  <a:pt x="50" y="22"/>
                  <a:pt x="50" y="22"/>
                  <a:pt x="50" y="22"/>
                </a:cubicBezTo>
                <a:cubicBezTo>
                  <a:pt x="42" y="22"/>
                  <a:pt x="36" y="25"/>
                  <a:pt x="30" y="31"/>
                </a:cubicBezTo>
                <a:cubicBezTo>
                  <a:pt x="25" y="36"/>
                  <a:pt x="22" y="43"/>
                  <a:pt x="22" y="50"/>
                </a:cubicBezTo>
                <a:cubicBezTo>
                  <a:pt x="22" y="195"/>
                  <a:pt x="22" y="195"/>
                  <a:pt x="22" y="195"/>
                </a:cubicBezTo>
                <a:cubicBezTo>
                  <a:pt x="22" y="203"/>
                  <a:pt x="25" y="209"/>
                  <a:pt x="30" y="215"/>
                </a:cubicBezTo>
                <a:cubicBezTo>
                  <a:pt x="36" y="220"/>
                  <a:pt x="42" y="223"/>
                  <a:pt x="50" y="223"/>
                </a:cubicBezTo>
                <a:cubicBezTo>
                  <a:pt x="195" y="223"/>
                  <a:pt x="195" y="223"/>
                  <a:pt x="195" y="223"/>
                </a:cubicBezTo>
                <a:cubicBezTo>
                  <a:pt x="202" y="223"/>
                  <a:pt x="209" y="220"/>
                  <a:pt x="214" y="215"/>
                </a:cubicBezTo>
                <a:cubicBezTo>
                  <a:pt x="220" y="209"/>
                  <a:pt x="222" y="203"/>
                  <a:pt x="222" y="195"/>
                </a:cubicBezTo>
                <a:cubicBezTo>
                  <a:pt x="222" y="50"/>
                  <a:pt x="222" y="50"/>
                  <a:pt x="222" y="50"/>
                </a:cubicBezTo>
                <a:cubicBezTo>
                  <a:pt x="222" y="43"/>
                  <a:pt x="220" y="36"/>
                  <a:pt x="214" y="31"/>
                </a:cubicBezTo>
                <a:cubicBezTo>
                  <a:pt x="209" y="25"/>
                  <a:pt x="202" y="22"/>
                  <a:pt x="195" y="22"/>
                </a:cubicBezTo>
                <a:close/>
                <a:moveTo>
                  <a:pt x="245" y="50"/>
                </a:moveTo>
                <a:cubicBezTo>
                  <a:pt x="245" y="195"/>
                  <a:pt x="245" y="195"/>
                  <a:pt x="245" y="195"/>
                </a:cubicBezTo>
                <a:cubicBezTo>
                  <a:pt x="245" y="209"/>
                  <a:pt x="240" y="221"/>
                  <a:pt x="230" y="230"/>
                </a:cubicBezTo>
                <a:cubicBezTo>
                  <a:pt x="220" y="240"/>
                  <a:pt x="208" y="245"/>
                  <a:pt x="195" y="245"/>
                </a:cubicBezTo>
                <a:cubicBezTo>
                  <a:pt x="50" y="245"/>
                  <a:pt x="50" y="245"/>
                  <a:pt x="50" y="245"/>
                </a:cubicBezTo>
                <a:cubicBezTo>
                  <a:pt x="36" y="245"/>
                  <a:pt x="24" y="240"/>
                  <a:pt x="15" y="230"/>
                </a:cubicBezTo>
                <a:cubicBezTo>
                  <a:pt x="5" y="221"/>
                  <a:pt x="0" y="209"/>
                  <a:pt x="0" y="195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7"/>
                  <a:pt x="5" y="25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195" y="0"/>
                  <a:pt x="195" y="0"/>
                  <a:pt x="195" y="0"/>
                </a:cubicBezTo>
                <a:cubicBezTo>
                  <a:pt x="208" y="0"/>
                  <a:pt x="220" y="5"/>
                  <a:pt x="230" y="15"/>
                </a:cubicBezTo>
                <a:cubicBezTo>
                  <a:pt x="240" y="25"/>
                  <a:pt x="245" y="37"/>
                  <a:pt x="245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7" name="Freeform 95"/>
          <p:cNvSpPr>
            <a:spLocks noEditPoints="1"/>
          </p:cNvSpPr>
          <p:nvPr/>
        </p:nvSpPr>
        <p:spPr bwMode="auto">
          <a:xfrm>
            <a:off x="2925763" y="2873238"/>
            <a:ext cx="233363" cy="287338"/>
          </a:xfrm>
          <a:custGeom>
            <a:avLst/>
            <a:gdLst>
              <a:gd name="T0" fmla="*/ 215 w 215"/>
              <a:gd name="T1" fmla="*/ 173 h 267"/>
              <a:gd name="T2" fmla="*/ 215 w 215"/>
              <a:gd name="T3" fmla="*/ 185 h 267"/>
              <a:gd name="T4" fmla="*/ 205 w 215"/>
              <a:gd name="T5" fmla="*/ 210 h 267"/>
              <a:gd name="T6" fmla="*/ 181 w 215"/>
              <a:gd name="T7" fmla="*/ 220 h 267"/>
              <a:gd name="T8" fmla="*/ 171 w 215"/>
              <a:gd name="T9" fmla="*/ 220 h 267"/>
              <a:gd name="T10" fmla="*/ 126 w 215"/>
              <a:gd name="T11" fmla="*/ 267 h 267"/>
              <a:gd name="T12" fmla="*/ 126 w 215"/>
              <a:gd name="T13" fmla="*/ 220 h 267"/>
              <a:gd name="T14" fmla="*/ 34 w 215"/>
              <a:gd name="T15" fmla="*/ 220 h 267"/>
              <a:gd name="T16" fmla="*/ 10 w 215"/>
              <a:gd name="T17" fmla="*/ 210 h 267"/>
              <a:gd name="T18" fmla="*/ 0 w 215"/>
              <a:gd name="T19" fmla="*/ 185 h 267"/>
              <a:gd name="T20" fmla="*/ 0 w 215"/>
              <a:gd name="T21" fmla="*/ 173 h 267"/>
              <a:gd name="T22" fmla="*/ 215 w 215"/>
              <a:gd name="T23" fmla="*/ 173 h 267"/>
              <a:gd name="T24" fmla="*/ 215 w 215"/>
              <a:gd name="T25" fmla="*/ 117 h 267"/>
              <a:gd name="T26" fmla="*/ 215 w 215"/>
              <a:gd name="T27" fmla="*/ 161 h 267"/>
              <a:gd name="T28" fmla="*/ 0 w 215"/>
              <a:gd name="T29" fmla="*/ 161 h 267"/>
              <a:gd name="T30" fmla="*/ 0 w 215"/>
              <a:gd name="T31" fmla="*/ 117 h 267"/>
              <a:gd name="T32" fmla="*/ 215 w 215"/>
              <a:gd name="T33" fmla="*/ 117 h 267"/>
              <a:gd name="T34" fmla="*/ 215 w 215"/>
              <a:gd name="T35" fmla="*/ 60 h 267"/>
              <a:gd name="T36" fmla="*/ 215 w 215"/>
              <a:gd name="T37" fmla="*/ 104 h 267"/>
              <a:gd name="T38" fmla="*/ 0 w 215"/>
              <a:gd name="T39" fmla="*/ 104 h 267"/>
              <a:gd name="T40" fmla="*/ 0 w 215"/>
              <a:gd name="T41" fmla="*/ 60 h 267"/>
              <a:gd name="T42" fmla="*/ 215 w 215"/>
              <a:gd name="T43" fmla="*/ 60 h 267"/>
              <a:gd name="T44" fmla="*/ 215 w 215"/>
              <a:gd name="T45" fmla="*/ 35 h 267"/>
              <a:gd name="T46" fmla="*/ 215 w 215"/>
              <a:gd name="T47" fmla="*/ 47 h 267"/>
              <a:gd name="T48" fmla="*/ 0 w 215"/>
              <a:gd name="T49" fmla="*/ 47 h 267"/>
              <a:gd name="T50" fmla="*/ 0 w 215"/>
              <a:gd name="T51" fmla="*/ 35 h 267"/>
              <a:gd name="T52" fmla="*/ 10 w 215"/>
              <a:gd name="T53" fmla="*/ 10 h 267"/>
              <a:gd name="T54" fmla="*/ 34 w 215"/>
              <a:gd name="T55" fmla="*/ 0 h 267"/>
              <a:gd name="T56" fmla="*/ 181 w 215"/>
              <a:gd name="T57" fmla="*/ 0 h 267"/>
              <a:gd name="T58" fmla="*/ 205 w 215"/>
              <a:gd name="T59" fmla="*/ 10 h 267"/>
              <a:gd name="T60" fmla="*/ 215 w 215"/>
              <a:gd name="T61" fmla="*/ 35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15" h="267">
                <a:moveTo>
                  <a:pt x="215" y="173"/>
                </a:moveTo>
                <a:cubicBezTo>
                  <a:pt x="215" y="185"/>
                  <a:pt x="215" y="185"/>
                  <a:pt x="215" y="185"/>
                </a:cubicBezTo>
                <a:cubicBezTo>
                  <a:pt x="215" y="195"/>
                  <a:pt x="212" y="203"/>
                  <a:pt x="205" y="210"/>
                </a:cubicBezTo>
                <a:cubicBezTo>
                  <a:pt x="198" y="217"/>
                  <a:pt x="190" y="220"/>
                  <a:pt x="181" y="220"/>
                </a:cubicBezTo>
                <a:cubicBezTo>
                  <a:pt x="171" y="220"/>
                  <a:pt x="171" y="220"/>
                  <a:pt x="171" y="220"/>
                </a:cubicBezTo>
                <a:cubicBezTo>
                  <a:pt x="126" y="267"/>
                  <a:pt x="126" y="267"/>
                  <a:pt x="126" y="267"/>
                </a:cubicBezTo>
                <a:cubicBezTo>
                  <a:pt x="126" y="220"/>
                  <a:pt x="126" y="220"/>
                  <a:pt x="126" y="220"/>
                </a:cubicBezTo>
                <a:cubicBezTo>
                  <a:pt x="34" y="220"/>
                  <a:pt x="34" y="220"/>
                  <a:pt x="34" y="220"/>
                </a:cubicBezTo>
                <a:cubicBezTo>
                  <a:pt x="25" y="220"/>
                  <a:pt x="16" y="217"/>
                  <a:pt x="10" y="210"/>
                </a:cubicBezTo>
                <a:cubicBezTo>
                  <a:pt x="3" y="203"/>
                  <a:pt x="0" y="195"/>
                  <a:pt x="0" y="185"/>
                </a:cubicBezTo>
                <a:cubicBezTo>
                  <a:pt x="0" y="173"/>
                  <a:pt x="0" y="173"/>
                  <a:pt x="0" y="173"/>
                </a:cubicBezTo>
                <a:lnTo>
                  <a:pt x="215" y="173"/>
                </a:lnTo>
                <a:close/>
                <a:moveTo>
                  <a:pt x="215" y="117"/>
                </a:moveTo>
                <a:cubicBezTo>
                  <a:pt x="215" y="161"/>
                  <a:pt x="215" y="161"/>
                  <a:pt x="215" y="161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117"/>
                  <a:pt x="0" y="117"/>
                  <a:pt x="0" y="117"/>
                </a:cubicBezTo>
                <a:lnTo>
                  <a:pt x="215" y="117"/>
                </a:lnTo>
                <a:close/>
                <a:moveTo>
                  <a:pt x="215" y="60"/>
                </a:moveTo>
                <a:cubicBezTo>
                  <a:pt x="215" y="104"/>
                  <a:pt x="215" y="104"/>
                  <a:pt x="215" y="104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60"/>
                  <a:pt x="0" y="60"/>
                  <a:pt x="0" y="60"/>
                </a:cubicBezTo>
                <a:lnTo>
                  <a:pt x="215" y="60"/>
                </a:lnTo>
                <a:close/>
                <a:moveTo>
                  <a:pt x="215" y="35"/>
                </a:moveTo>
                <a:cubicBezTo>
                  <a:pt x="215" y="47"/>
                  <a:pt x="215" y="47"/>
                  <a:pt x="215" y="4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6"/>
                  <a:pt x="3" y="17"/>
                  <a:pt x="10" y="10"/>
                </a:cubicBezTo>
                <a:cubicBezTo>
                  <a:pt x="16" y="4"/>
                  <a:pt x="25" y="0"/>
                  <a:pt x="34" y="0"/>
                </a:cubicBezTo>
                <a:cubicBezTo>
                  <a:pt x="181" y="0"/>
                  <a:pt x="181" y="0"/>
                  <a:pt x="181" y="0"/>
                </a:cubicBezTo>
                <a:cubicBezTo>
                  <a:pt x="190" y="0"/>
                  <a:pt x="198" y="4"/>
                  <a:pt x="205" y="10"/>
                </a:cubicBezTo>
                <a:cubicBezTo>
                  <a:pt x="212" y="17"/>
                  <a:pt x="215" y="26"/>
                  <a:pt x="215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8" name="Freeform 96"/>
          <p:cNvSpPr>
            <a:spLocks noEditPoints="1"/>
          </p:cNvSpPr>
          <p:nvPr/>
        </p:nvSpPr>
        <p:spPr bwMode="auto">
          <a:xfrm>
            <a:off x="3340101" y="2849425"/>
            <a:ext cx="265113" cy="334963"/>
          </a:xfrm>
          <a:custGeom>
            <a:avLst/>
            <a:gdLst>
              <a:gd name="T0" fmla="*/ 111 w 167"/>
              <a:gd name="T1" fmla="*/ 165 h 211"/>
              <a:gd name="T2" fmla="*/ 111 w 167"/>
              <a:gd name="T3" fmla="*/ 184 h 211"/>
              <a:gd name="T4" fmla="*/ 27 w 167"/>
              <a:gd name="T5" fmla="*/ 184 h 211"/>
              <a:gd name="T6" fmla="*/ 27 w 167"/>
              <a:gd name="T7" fmla="*/ 166 h 211"/>
              <a:gd name="T8" fmla="*/ 111 w 167"/>
              <a:gd name="T9" fmla="*/ 165 h 211"/>
              <a:gd name="T10" fmla="*/ 139 w 167"/>
              <a:gd name="T11" fmla="*/ 124 h 211"/>
              <a:gd name="T12" fmla="*/ 139 w 167"/>
              <a:gd name="T13" fmla="*/ 207 h 211"/>
              <a:gd name="T14" fmla="*/ 139 w 167"/>
              <a:gd name="T15" fmla="*/ 211 h 211"/>
              <a:gd name="T16" fmla="*/ 139 w 167"/>
              <a:gd name="T17" fmla="*/ 211 h 211"/>
              <a:gd name="T18" fmla="*/ 5 w 167"/>
              <a:gd name="T19" fmla="*/ 211 h 211"/>
              <a:gd name="T20" fmla="*/ 1 w 167"/>
              <a:gd name="T21" fmla="*/ 211 h 211"/>
              <a:gd name="T22" fmla="*/ 0 w 167"/>
              <a:gd name="T23" fmla="*/ 211 h 211"/>
              <a:gd name="T24" fmla="*/ 0 w 167"/>
              <a:gd name="T25" fmla="*/ 124 h 211"/>
              <a:gd name="T26" fmla="*/ 15 w 167"/>
              <a:gd name="T27" fmla="*/ 124 h 211"/>
              <a:gd name="T28" fmla="*/ 15 w 167"/>
              <a:gd name="T29" fmla="*/ 198 h 211"/>
              <a:gd name="T30" fmla="*/ 125 w 167"/>
              <a:gd name="T31" fmla="*/ 198 h 211"/>
              <a:gd name="T32" fmla="*/ 125 w 167"/>
              <a:gd name="T33" fmla="*/ 124 h 211"/>
              <a:gd name="T34" fmla="*/ 139 w 167"/>
              <a:gd name="T35" fmla="*/ 124 h 211"/>
              <a:gd name="T36" fmla="*/ 29 w 167"/>
              <a:gd name="T37" fmla="*/ 135 h 211"/>
              <a:gd name="T38" fmla="*/ 113 w 167"/>
              <a:gd name="T39" fmla="*/ 143 h 211"/>
              <a:gd name="T40" fmla="*/ 111 w 167"/>
              <a:gd name="T41" fmla="*/ 160 h 211"/>
              <a:gd name="T42" fmla="*/ 28 w 167"/>
              <a:gd name="T43" fmla="*/ 153 h 211"/>
              <a:gd name="T44" fmla="*/ 29 w 167"/>
              <a:gd name="T45" fmla="*/ 135 h 211"/>
              <a:gd name="T46" fmla="*/ 37 w 167"/>
              <a:gd name="T47" fmla="*/ 98 h 211"/>
              <a:gd name="T48" fmla="*/ 118 w 167"/>
              <a:gd name="T49" fmla="*/ 119 h 211"/>
              <a:gd name="T50" fmla="*/ 113 w 167"/>
              <a:gd name="T51" fmla="*/ 137 h 211"/>
              <a:gd name="T52" fmla="*/ 32 w 167"/>
              <a:gd name="T53" fmla="*/ 115 h 211"/>
              <a:gd name="T54" fmla="*/ 37 w 167"/>
              <a:gd name="T55" fmla="*/ 98 h 211"/>
              <a:gd name="T56" fmla="*/ 56 w 167"/>
              <a:gd name="T57" fmla="*/ 56 h 211"/>
              <a:gd name="T58" fmla="*/ 128 w 167"/>
              <a:gd name="T59" fmla="*/ 99 h 211"/>
              <a:gd name="T60" fmla="*/ 120 w 167"/>
              <a:gd name="T61" fmla="*/ 114 h 211"/>
              <a:gd name="T62" fmla="*/ 47 w 167"/>
              <a:gd name="T63" fmla="*/ 72 h 211"/>
              <a:gd name="T64" fmla="*/ 56 w 167"/>
              <a:gd name="T65" fmla="*/ 56 h 211"/>
              <a:gd name="T66" fmla="*/ 99 w 167"/>
              <a:gd name="T67" fmla="*/ 17 h 211"/>
              <a:gd name="T68" fmla="*/ 146 w 167"/>
              <a:gd name="T69" fmla="*/ 86 h 211"/>
              <a:gd name="T70" fmla="*/ 132 w 167"/>
              <a:gd name="T71" fmla="*/ 96 h 211"/>
              <a:gd name="T72" fmla="*/ 84 w 167"/>
              <a:gd name="T73" fmla="*/ 27 h 211"/>
              <a:gd name="T74" fmla="*/ 99 w 167"/>
              <a:gd name="T75" fmla="*/ 17 h 211"/>
              <a:gd name="T76" fmla="*/ 153 w 167"/>
              <a:gd name="T77" fmla="*/ 0 h 211"/>
              <a:gd name="T78" fmla="*/ 167 w 167"/>
              <a:gd name="T79" fmla="*/ 82 h 211"/>
              <a:gd name="T80" fmla="*/ 149 w 167"/>
              <a:gd name="T81" fmla="*/ 86 h 211"/>
              <a:gd name="T82" fmla="*/ 135 w 167"/>
              <a:gd name="T83" fmla="*/ 2 h 211"/>
              <a:gd name="T84" fmla="*/ 153 w 167"/>
              <a:gd name="T85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7" h="211">
                <a:moveTo>
                  <a:pt x="111" y="165"/>
                </a:moveTo>
                <a:lnTo>
                  <a:pt x="111" y="184"/>
                </a:lnTo>
                <a:lnTo>
                  <a:pt x="27" y="184"/>
                </a:lnTo>
                <a:lnTo>
                  <a:pt x="27" y="166"/>
                </a:lnTo>
                <a:lnTo>
                  <a:pt x="111" y="165"/>
                </a:lnTo>
                <a:close/>
                <a:moveTo>
                  <a:pt x="139" y="124"/>
                </a:moveTo>
                <a:lnTo>
                  <a:pt x="139" y="207"/>
                </a:lnTo>
                <a:lnTo>
                  <a:pt x="139" y="211"/>
                </a:lnTo>
                <a:lnTo>
                  <a:pt x="139" y="211"/>
                </a:lnTo>
                <a:lnTo>
                  <a:pt x="5" y="211"/>
                </a:lnTo>
                <a:lnTo>
                  <a:pt x="1" y="211"/>
                </a:lnTo>
                <a:lnTo>
                  <a:pt x="0" y="211"/>
                </a:lnTo>
                <a:lnTo>
                  <a:pt x="0" y="124"/>
                </a:lnTo>
                <a:lnTo>
                  <a:pt x="15" y="124"/>
                </a:lnTo>
                <a:lnTo>
                  <a:pt x="15" y="198"/>
                </a:lnTo>
                <a:lnTo>
                  <a:pt x="125" y="198"/>
                </a:lnTo>
                <a:lnTo>
                  <a:pt x="125" y="124"/>
                </a:lnTo>
                <a:lnTo>
                  <a:pt x="139" y="124"/>
                </a:lnTo>
                <a:close/>
                <a:moveTo>
                  <a:pt x="29" y="135"/>
                </a:moveTo>
                <a:lnTo>
                  <a:pt x="113" y="143"/>
                </a:lnTo>
                <a:lnTo>
                  <a:pt x="111" y="160"/>
                </a:lnTo>
                <a:lnTo>
                  <a:pt x="28" y="153"/>
                </a:lnTo>
                <a:lnTo>
                  <a:pt x="29" y="135"/>
                </a:lnTo>
                <a:close/>
                <a:moveTo>
                  <a:pt x="37" y="98"/>
                </a:moveTo>
                <a:lnTo>
                  <a:pt x="118" y="119"/>
                </a:lnTo>
                <a:lnTo>
                  <a:pt x="113" y="137"/>
                </a:lnTo>
                <a:lnTo>
                  <a:pt x="32" y="115"/>
                </a:lnTo>
                <a:lnTo>
                  <a:pt x="37" y="98"/>
                </a:lnTo>
                <a:close/>
                <a:moveTo>
                  <a:pt x="56" y="56"/>
                </a:moveTo>
                <a:lnTo>
                  <a:pt x="128" y="99"/>
                </a:lnTo>
                <a:lnTo>
                  <a:pt x="120" y="114"/>
                </a:lnTo>
                <a:lnTo>
                  <a:pt x="47" y="72"/>
                </a:lnTo>
                <a:lnTo>
                  <a:pt x="56" y="56"/>
                </a:lnTo>
                <a:close/>
                <a:moveTo>
                  <a:pt x="99" y="17"/>
                </a:moveTo>
                <a:lnTo>
                  <a:pt x="146" y="86"/>
                </a:lnTo>
                <a:lnTo>
                  <a:pt x="132" y="96"/>
                </a:lnTo>
                <a:lnTo>
                  <a:pt x="84" y="27"/>
                </a:lnTo>
                <a:lnTo>
                  <a:pt x="99" y="17"/>
                </a:lnTo>
                <a:close/>
                <a:moveTo>
                  <a:pt x="153" y="0"/>
                </a:moveTo>
                <a:lnTo>
                  <a:pt x="167" y="82"/>
                </a:lnTo>
                <a:lnTo>
                  <a:pt x="149" y="86"/>
                </a:lnTo>
                <a:lnTo>
                  <a:pt x="135" y="2"/>
                </a:lnTo>
                <a:lnTo>
                  <a:pt x="153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9" name="Freeform 97"/>
          <p:cNvSpPr>
            <a:spLocks/>
          </p:cNvSpPr>
          <p:nvPr/>
        </p:nvSpPr>
        <p:spPr bwMode="auto">
          <a:xfrm>
            <a:off x="2886076" y="3300275"/>
            <a:ext cx="312738" cy="296863"/>
          </a:xfrm>
          <a:custGeom>
            <a:avLst/>
            <a:gdLst>
              <a:gd name="T0" fmla="*/ 289 w 289"/>
              <a:gd name="T1" fmla="*/ 107 h 276"/>
              <a:gd name="T2" fmla="*/ 285 w 289"/>
              <a:gd name="T3" fmla="*/ 115 h 276"/>
              <a:gd name="T4" fmla="*/ 221 w 289"/>
              <a:gd name="T5" fmla="*/ 177 h 276"/>
              <a:gd name="T6" fmla="*/ 236 w 289"/>
              <a:gd name="T7" fmla="*/ 264 h 276"/>
              <a:gd name="T8" fmla="*/ 237 w 289"/>
              <a:gd name="T9" fmla="*/ 267 h 276"/>
              <a:gd name="T10" fmla="*/ 235 w 289"/>
              <a:gd name="T11" fmla="*/ 273 h 276"/>
              <a:gd name="T12" fmla="*/ 229 w 289"/>
              <a:gd name="T13" fmla="*/ 276 h 276"/>
              <a:gd name="T14" fmla="*/ 223 w 289"/>
              <a:gd name="T15" fmla="*/ 274 h 276"/>
              <a:gd name="T16" fmla="*/ 144 w 289"/>
              <a:gd name="T17" fmla="*/ 233 h 276"/>
              <a:gd name="T18" fmla="*/ 66 w 289"/>
              <a:gd name="T19" fmla="*/ 274 h 276"/>
              <a:gd name="T20" fmla="*/ 59 w 289"/>
              <a:gd name="T21" fmla="*/ 276 h 276"/>
              <a:gd name="T22" fmla="*/ 54 w 289"/>
              <a:gd name="T23" fmla="*/ 273 h 276"/>
              <a:gd name="T24" fmla="*/ 52 w 289"/>
              <a:gd name="T25" fmla="*/ 267 h 276"/>
              <a:gd name="T26" fmla="*/ 52 w 289"/>
              <a:gd name="T27" fmla="*/ 264 h 276"/>
              <a:gd name="T28" fmla="*/ 67 w 289"/>
              <a:gd name="T29" fmla="*/ 177 h 276"/>
              <a:gd name="T30" fmla="*/ 4 w 289"/>
              <a:gd name="T31" fmla="*/ 115 h 276"/>
              <a:gd name="T32" fmla="*/ 0 w 289"/>
              <a:gd name="T33" fmla="*/ 107 h 276"/>
              <a:gd name="T34" fmla="*/ 10 w 289"/>
              <a:gd name="T35" fmla="*/ 99 h 276"/>
              <a:gd name="T36" fmla="*/ 97 w 289"/>
              <a:gd name="T37" fmla="*/ 86 h 276"/>
              <a:gd name="T38" fmla="*/ 136 w 289"/>
              <a:gd name="T39" fmla="*/ 7 h 276"/>
              <a:gd name="T40" fmla="*/ 144 w 289"/>
              <a:gd name="T41" fmla="*/ 0 h 276"/>
              <a:gd name="T42" fmla="*/ 153 w 289"/>
              <a:gd name="T43" fmla="*/ 7 h 276"/>
              <a:gd name="T44" fmla="*/ 192 w 289"/>
              <a:gd name="T45" fmla="*/ 86 h 276"/>
              <a:gd name="T46" fmla="*/ 279 w 289"/>
              <a:gd name="T47" fmla="*/ 99 h 276"/>
              <a:gd name="T48" fmla="*/ 289 w 289"/>
              <a:gd name="T49" fmla="*/ 107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9" h="276">
                <a:moveTo>
                  <a:pt x="289" y="107"/>
                </a:moveTo>
                <a:cubicBezTo>
                  <a:pt x="289" y="109"/>
                  <a:pt x="288" y="112"/>
                  <a:pt x="285" y="115"/>
                </a:cubicBezTo>
                <a:cubicBezTo>
                  <a:pt x="221" y="177"/>
                  <a:pt x="221" y="177"/>
                  <a:pt x="221" y="177"/>
                </a:cubicBezTo>
                <a:cubicBezTo>
                  <a:pt x="236" y="264"/>
                  <a:pt x="236" y="264"/>
                  <a:pt x="236" y="264"/>
                </a:cubicBezTo>
                <a:cubicBezTo>
                  <a:pt x="237" y="264"/>
                  <a:pt x="237" y="266"/>
                  <a:pt x="237" y="267"/>
                </a:cubicBezTo>
                <a:cubicBezTo>
                  <a:pt x="237" y="270"/>
                  <a:pt x="236" y="272"/>
                  <a:pt x="235" y="273"/>
                </a:cubicBezTo>
                <a:cubicBezTo>
                  <a:pt x="234" y="275"/>
                  <a:pt x="232" y="276"/>
                  <a:pt x="229" y="276"/>
                </a:cubicBezTo>
                <a:cubicBezTo>
                  <a:pt x="227" y="276"/>
                  <a:pt x="225" y="275"/>
                  <a:pt x="223" y="274"/>
                </a:cubicBezTo>
                <a:cubicBezTo>
                  <a:pt x="144" y="233"/>
                  <a:pt x="144" y="233"/>
                  <a:pt x="144" y="233"/>
                </a:cubicBezTo>
                <a:cubicBezTo>
                  <a:pt x="66" y="274"/>
                  <a:pt x="66" y="274"/>
                  <a:pt x="66" y="274"/>
                </a:cubicBezTo>
                <a:cubicBezTo>
                  <a:pt x="64" y="275"/>
                  <a:pt x="62" y="276"/>
                  <a:pt x="59" y="276"/>
                </a:cubicBezTo>
                <a:cubicBezTo>
                  <a:pt x="57" y="276"/>
                  <a:pt x="55" y="275"/>
                  <a:pt x="54" y="273"/>
                </a:cubicBezTo>
                <a:cubicBezTo>
                  <a:pt x="53" y="272"/>
                  <a:pt x="52" y="270"/>
                  <a:pt x="52" y="267"/>
                </a:cubicBezTo>
                <a:cubicBezTo>
                  <a:pt x="52" y="266"/>
                  <a:pt x="52" y="265"/>
                  <a:pt x="52" y="264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4" y="115"/>
                  <a:pt x="4" y="115"/>
                  <a:pt x="4" y="115"/>
                </a:cubicBezTo>
                <a:cubicBezTo>
                  <a:pt x="1" y="112"/>
                  <a:pt x="0" y="109"/>
                  <a:pt x="0" y="107"/>
                </a:cubicBezTo>
                <a:cubicBezTo>
                  <a:pt x="0" y="102"/>
                  <a:pt x="3" y="100"/>
                  <a:pt x="10" y="99"/>
                </a:cubicBezTo>
                <a:cubicBezTo>
                  <a:pt x="97" y="86"/>
                  <a:pt x="97" y="86"/>
                  <a:pt x="97" y="86"/>
                </a:cubicBezTo>
                <a:cubicBezTo>
                  <a:pt x="136" y="7"/>
                  <a:pt x="136" y="7"/>
                  <a:pt x="136" y="7"/>
                </a:cubicBezTo>
                <a:cubicBezTo>
                  <a:pt x="138" y="2"/>
                  <a:pt x="141" y="0"/>
                  <a:pt x="144" y="0"/>
                </a:cubicBezTo>
                <a:cubicBezTo>
                  <a:pt x="148" y="0"/>
                  <a:pt x="151" y="2"/>
                  <a:pt x="153" y="7"/>
                </a:cubicBezTo>
                <a:cubicBezTo>
                  <a:pt x="192" y="86"/>
                  <a:pt x="192" y="86"/>
                  <a:pt x="192" y="86"/>
                </a:cubicBezTo>
                <a:cubicBezTo>
                  <a:pt x="279" y="99"/>
                  <a:pt x="279" y="99"/>
                  <a:pt x="279" y="99"/>
                </a:cubicBezTo>
                <a:cubicBezTo>
                  <a:pt x="286" y="100"/>
                  <a:pt x="289" y="102"/>
                  <a:pt x="289" y="1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0" name="Freeform 98"/>
          <p:cNvSpPr>
            <a:spLocks/>
          </p:cNvSpPr>
          <p:nvPr/>
        </p:nvSpPr>
        <p:spPr bwMode="auto">
          <a:xfrm>
            <a:off x="3824288" y="3300275"/>
            <a:ext cx="157163" cy="296863"/>
          </a:xfrm>
          <a:custGeom>
            <a:avLst/>
            <a:gdLst>
              <a:gd name="T0" fmla="*/ 145 w 145"/>
              <a:gd name="T1" fmla="*/ 0 h 276"/>
              <a:gd name="T2" fmla="*/ 145 w 145"/>
              <a:gd name="T3" fmla="*/ 233 h 276"/>
              <a:gd name="T4" fmla="*/ 66 w 145"/>
              <a:gd name="T5" fmla="*/ 274 h 276"/>
              <a:gd name="T6" fmla="*/ 59 w 145"/>
              <a:gd name="T7" fmla="*/ 276 h 276"/>
              <a:gd name="T8" fmla="*/ 54 w 145"/>
              <a:gd name="T9" fmla="*/ 273 h 276"/>
              <a:gd name="T10" fmla="*/ 52 w 145"/>
              <a:gd name="T11" fmla="*/ 267 h 276"/>
              <a:gd name="T12" fmla="*/ 53 w 145"/>
              <a:gd name="T13" fmla="*/ 264 h 276"/>
              <a:gd name="T14" fmla="*/ 67 w 145"/>
              <a:gd name="T15" fmla="*/ 177 h 276"/>
              <a:gd name="T16" fmla="*/ 4 w 145"/>
              <a:gd name="T17" fmla="*/ 115 h 276"/>
              <a:gd name="T18" fmla="*/ 0 w 145"/>
              <a:gd name="T19" fmla="*/ 107 h 276"/>
              <a:gd name="T20" fmla="*/ 10 w 145"/>
              <a:gd name="T21" fmla="*/ 99 h 276"/>
              <a:gd name="T22" fmla="*/ 97 w 145"/>
              <a:gd name="T23" fmla="*/ 86 h 276"/>
              <a:gd name="T24" fmla="*/ 136 w 145"/>
              <a:gd name="T25" fmla="*/ 7 h 276"/>
              <a:gd name="T26" fmla="*/ 145 w 145"/>
              <a:gd name="T27" fmla="*/ 0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5" h="276">
                <a:moveTo>
                  <a:pt x="145" y="0"/>
                </a:moveTo>
                <a:cubicBezTo>
                  <a:pt x="145" y="233"/>
                  <a:pt x="145" y="233"/>
                  <a:pt x="145" y="233"/>
                </a:cubicBezTo>
                <a:cubicBezTo>
                  <a:pt x="66" y="274"/>
                  <a:pt x="66" y="274"/>
                  <a:pt x="66" y="274"/>
                </a:cubicBezTo>
                <a:cubicBezTo>
                  <a:pt x="64" y="275"/>
                  <a:pt x="62" y="276"/>
                  <a:pt x="59" y="276"/>
                </a:cubicBezTo>
                <a:cubicBezTo>
                  <a:pt x="57" y="276"/>
                  <a:pt x="55" y="275"/>
                  <a:pt x="54" y="273"/>
                </a:cubicBezTo>
                <a:cubicBezTo>
                  <a:pt x="53" y="272"/>
                  <a:pt x="52" y="270"/>
                  <a:pt x="52" y="267"/>
                </a:cubicBezTo>
                <a:cubicBezTo>
                  <a:pt x="52" y="266"/>
                  <a:pt x="52" y="265"/>
                  <a:pt x="53" y="264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4" y="115"/>
                  <a:pt x="4" y="115"/>
                  <a:pt x="4" y="115"/>
                </a:cubicBezTo>
                <a:cubicBezTo>
                  <a:pt x="1" y="112"/>
                  <a:pt x="0" y="109"/>
                  <a:pt x="0" y="107"/>
                </a:cubicBezTo>
                <a:cubicBezTo>
                  <a:pt x="0" y="102"/>
                  <a:pt x="3" y="100"/>
                  <a:pt x="10" y="99"/>
                </a:cubicBezTo>
                <a:cubicBezTo>
                  <a:pt x="97" y="86"/>
                  <a:pt x="97" y="86"/>
                  <a:pt x="97" y="86"/>
                </a:cubicBezTo>
                <a:cubicBezTo>
                  <a:pt x="136" y="7"/>
                  <a:pt x="136" y="7"/>
                  <a:pt x="136" y="7"/>
                </a:cubicBezTo>
                <a:cubicBezTo>
                  <a:pt x="138" y="2"/>
                  <a:pt x="141" y="0"/>
                  <a:pt x="14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1" name="Freeform 99"/>
          <p:cNvSpPr>
            <a:spLocks noEditPoints="1"/>
          </p:cNvSpPr>
          <p:nvPr/>
        </p:nvSpPr>
        <p:spPr bwMode="auto">
          <a:xfrm>
            <a:off x="3316288" y="3300275"/>
            <a:ext cx="314325" cy="296863"/>
          </a:xfrm>
          <a:custGeom>
            <a:avLst/>
            <a:gdLst>
              <a:gd name="T0" fmla="*/ 207 w 291"/>
              <a:gd name="T1" fmla="*/ 161 h 276"/>
              <a:gd name="T2" fmla="*/ 252 w 291"/>
              <a:gd name="T3" fmla="*/ 117 h 276"/>
              <a:gd name="T4" fmla="*/ 190 w 291"/>
              <a:gd name="T5" fmla="*/ 108 h 276"/>
              <a:gd name="T6" fmla="*/ 178 w 291"/>
              <a:gd name="T7" fmla="*/ 106 h 276"/>
              <a:gd name="T8" fmla="*/ 173 w 291"/>
              <a:gd name="T9" fmla="*/ 96 h 276"/>
              <a:gd name="T10" fmla="*/ 146 w 291"/>
              <a:gd name="T11" fmla="*/ 40 h 276"/>
              <a:gd name="T12" fmla="*/ 146 w 291"/>
              <a:gd name="T13" fmla="*/ 207 h 276"/>
              <a:gd name="T14" fmla="*/ 156 w 291"/>
              <a:gd name="T15" fmla="*/ 213 h 276"/>
              <a:gd name="T16" fmla="*/ 211 w 291"/>
              <a:gd name="T17" fmla="*/ 242 h 276"/>
              <a:gd name="T18" fmla="*/ 201 w 291"/>
              <a:gd name="T19" fmla="*/ 180 h 276"/>
              <a:gd name="T20" fmla="*/ 199 w 291"/>
              <a:gd name="T21" fmla="*/ 169 h 276"/>
              <a:gd name="T22" fmla="*/ 207 w 291"/>
              <a:gd name="T23" fmla="*/ 161 h 276"/>
              <a:gd name="T24" fmla="*/ 286 w 291"/>
              <a:gd name="T25" fmla="*/ 115 h 276"/>
              <a:gd name="T26" fmla="*/ 223 w 291"/>
              <a:gd name="T27" fmla="*/ 177 h 276"/>
              <a:gd name="T28" fmla="*/ 238 w 291"/>
              <a:gd name="T29" fmla="*/ 264 h 276"/>
              <a:gd name="T30" fmla="*/ 237 w 291"/>
              <a:gd name="T31" fmla="*/ 273 h 276"/>
              <a:gd name="T32" fmla="*/ 231 w 291"/>
              <a:gd name="T33" fmla="*/ 276 h 276"/>
              <a:gd name="T34" fmla="*/ 224 w 291"/>
              <a:gd name="T35" fmla="*/ 274 h 276"/>
              <a:gd name="T36" fmla="*/ 146 w 291"/>
              <a:gd name="T37" fmla="*/ 233 h 276"/>
              <a:gd name="T38" fmla="*/ 68 w 291"/>
              <a:gd name="T39" fmla="*/ 274 h 276"/>
              <a:gd name="T40" fmla="*/ 61 w 291"/>
              <a:gd name="T41" fmla="*/ 276 h 276"/>
              <a:gd name="T42" fmla="*/ 55 w 291"/>
              <a:gd name="T43" fmla="*/ 273 h 276"/>
              <a:gd name="T44" fmla="*/ 54 w 291"/>
              <a:gd name="T45" fmla="*/ 264 h 276"/>
              <a:gd name="T46" fmla="*/ 69 w 291"/>
              <a:gd name="T47" fmla="*/ 177 h 276"/>
              <a:gd name="T48" fmla="*/ 5 w 291"/>
              <a:gd name="T49" fmla="*/ 115 h 276"/>
              <a:gd name="T50" fmla="*/ 1 w 291"/>
              <a:gd name="T51" fmla="*/ 105 h 276"/>
              <a:gd name="T52" fmla="*/ 11 w 291"/>
              <a:gd name="T53" fmla="*/ 99 h 276"/>
              <a:gd name="T54" fmla="*/ 98 w 291"/>
              <a:gd name="T55" fmla="*/ 86 h 276"/>
              <a:gd name="T56" fmla="*/ 137 w 291"/>
              <a:gd name="T57" fmla="*/ 7 h 276"/>
              <a:gd name="T58" fmla="*/ 146 w 291"/>
              <a:gd name="T59" fmla="*/ 0 h 276"/>
              <a:gd name="T60" fmla="*/ 154 w 291"/>
              <a:gd name="T61" fmla="*/ 7 h 276"/>
              <a:gd name="T62" fmla="*/ 193 w 291"/>
              <a:gd name="T63" fmla="*/ 86 h 276"/>
              <a:gd name="T64" fmla="*/ 281 w 291"/>
              <a:gd name="T65" fmla="*/ 99 h 276"/>
              <a:gd name="T66" fmla="*/ 290 w 291"/>
              <a:gd name="T67" fmla="*/ 105 h 276"/>
              <a:gd name="T68" fmla="*/ 286 w 291"/>
              <a:gd name="T69" fmla="*/ 115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91" h="276">
                <a:moveTo>
                  <a:pt x="207" y="161"/>
                </a:moveTo>
                <a:cubicBezTo>
                  <a:pt x="252" y="117"/>
                  <a:pt x="252" y="117"/>
                  <a:pt x="252" y="117"/>
                </a:cubicBezTo>
                <a:cubicBezTo>
                  <a:pt x="190" y="108"/>
                  <a:pt x="190" y="108"/>
                  <a:pt x="190" y="108"/>
                </a:cubicBezTo>
                <a:cubicBezTo>
                  <a:pt x="178" y="106"/>
                  <a:pt x="178" y="106"/>
                  <a:pt x="178" y="106"/>
                </a:cubicBezTo>
                <a:cubicBezTo>
                  <a:pt x="173" y="96"/>
                  <a:pt x="173" y="96"/>
                  <a:pt x="173" y="96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46" y="207"/>
                  <a:pt x="146" y="207"/>
                  <a:pt x="146" y="207"/>
                </a:cubicBezTo>
                <a:cubicBezTo>
                  <a:pt x="156" y="213"/>
                  <a:pt x="156" y="213"/>
                  <a:pt x="156" y="213"/>
                </a:cubicBezTo>
                <a:cubicBezTo>
                  <a:pt x="211" y="242"/>
                  <a:pt x="211" y="242"/>
                  <a:pt x="211" y="242"/>
                </a:cubicBezTo>
                <a:cubicBezTo>
                  <a:pt x="201" y="180"/>
                  <a:pt x="201" y="180"/>
                  <a:pt x="201" y="180"/>
                </a:cubicBezTo>
                <a:cubicBezTo>
                  <a:pt x="199" y="169"/>
                  <a:pt x="199" y="169"/>
                  <a:pt x="199" y="169"/>
                </a:cubicBezTo>
                <a:lnTo>
                  <a:pt x="207" y="161"/>
                </a:lnTo>
                <a:close/>
                <a:moveTo>
                  <a:pt x="286" y="115"/>
                </a:moveTo>
                <a:cubicBezTo>
                  <a:pt x="223" y="177"/>
                  <a:pt x="223" y="177"/>
                  <a:pt x="223" y="177"/>
                </a:cubicBezTo>
                <a:cubicBezTo>
                  <a:pt x="238" y="264"/>
                  <a:pt x="238" y="264"/>
                  <a:pt x="238" y="264"/>
                </a:cubicBezTo>
                <a:cubicBezTo>
                  <a:pt x="238" y="267"/>
                  <a:pt x="238" y="270"/>
                  <a:pt x="237" y="273"/>
                </a:cubicBezTo>
                <a:cubicBezTo>
                  <a:pt x="235" y="275"/>
                  <a:pt x="233" y="276"/>
                  <a:pt x="231" y="276"/>
                </a:cubicBezTo>
                <a:cubicBezTo>
                  <a:pt x="229" y="276"/>
                  <a:pt x="226" y="275"/>
                  <a:pt x="224" y="274"/>
                </a:cubicBezTo>
                <a:cubicBezTo>
                  <a:pt x="146" y="233"/>
                  <a:pt x="146" y="233"/>
                  <a:pt x="146" y="233"/>
                </a:cubicBezTo>
                <a:cubicBezTo>
                  <a:pt x="68" y="274"/>
                  <a:pt x="68" y="274"/>
                  <a:pt x="68" y="274"/>
                </a:cubicBezTo>
                <a:cubicBezTo>
                  <a:pt x="65" y="275"/>
                  <a:pt x="63" y="276"/>
                  <a:pt x="61" y="276"/>
                </a:cubicBezTo>
                <a:cubicBezTo>
                  <a:pt x="58" y="276"/>
                  <a:pt x="56" y="275"/>
                  <a:pt x="55" y="273"/>
                </a:cubicBezTo>
                <a:cubicBezTo>
                  <a:pt x="53" y="270"/>
                  <a:pt x="53" y="267"/>
                  <a:pt x="54" y="264"/>
                </a:cubicBezTo>
                <a:cubicBezTo>
                  <a:pt x="69" y="177"/>
                  <a:pt x="69" y="177"/>
                  <a:pt x="69" y="177"/>
                </a:cubicBezTo>
                <a:cubicBezTo>
                  <a:pt x="5" y="115"/>
                  <a:pt x="5" y="115"/>
                  <a:pt x="5" y="115"/>
                </a:cubicBezTo>
                <a:cubicBezTo>
                  <a:pt x="2" y="111"/>
                  <a:pt x="0" y="108"/>
                  <a:pt x="1" y="105"/>
                </a:cubicBezTo>
                <a:cubicBezTo>
                  <a:pt x="2" y="102"/>
                  <a:pt x="5" y="100"/>
                  <a:pt x="11" y="99"/>
                </a:cubicBezTo>
                <a:cubicBezTo>
                  <a:pt x="98" y="86"/>
                  <a:pt x="98" y="86"/>
                  <a:pt x="98" y="86"/>
                </a:cubicBezTo>
                <a:cubicBezTo>
                  <a:pt x="137" y="7"/>
                  <a:pt x="137" y="7"/>
                  <a:pt x="137" y="7"/>
                </a:cubicBezTo>
                <a:cubicBezTo>
                  <a:pt x="139" y="2"/>
                  <a:pt x="142" y="0"/>
                  <a:pt x="146" y="0"/>
                </a:cubicBezTo>
                <a:cubicBezTo>
                  <a:pt x="149" y="0"/>
                  <a:pt x="152" y="2"/>
                  <a:pt x="154" y="7"/>
                </a:cubicBezTo>
                <a:cubicBezTo>
                  <a:pt x="193" y="86"/>
                  <a:pt x="193" y="86"/>
                  <a:pt x="193" y="86"/>
                </a:cubicBezTo>
                <a:cubicBezTo>
                  <a:pt x="281" y="99"/>
                  <a:pt x="281" y="99"/>
                  <a:pt x="281" y="99"/>
                </a:cubicBezTo>
                <a:cubicBezTo>
                  <a:pt x="286" y="100"/>
                  <a:pt x="289" y="102"/>
                  <a:pt x="290" y="105"/>
                </a:cubicBezTo>
                <a:cubicBezTo>
                  <a:pt x="291" y="108"/>
                  <a:pt x="290" y="111"/>
                  <a:pt x="286" y="1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2" name="Freeform 100"/>
          <p:cNvSpPr>
            <a:spLocks noEditPoints="1"/>
          </p:cNvSpPr>
          <p:nvPr/>
        </p:nvSpPr>
        <p:spPr bwMode="auto">
          <a:xfrm>
            <a:off x="2455863" y="3300275"/>
            <a:ext cx="311150" cy="296863"/>
          </a:xfrm>
          <a:custGeom>
            <a:avLst/>
            <a:gdLst>
              <a:gd name="T0" fmla="*/ 197 w 289"/>
              <a:gd name="T1" fmla="*/ 169 h 276"/>
              <a:gd name="T2" fmla="*/ 251 w 289"/>
              <a:gd name="T3" fmla="*/ 117 h 276"/>
              <a:gd name="T4" fmla="*/ 177 w 289"/>
              <a:gd name="T5" fmla="*/ 106 h 276"/>
              <a:gd name="T6" fmla="*/ 144 w 289"/>
              <a:gd name="T7" fmla="*/ 40 h 276"/>
              <a:gd name="T8" fmla="*/ 111 w 289"/>
              <a:gd name="T9" fmla="*/ 106 h 276"/>
              <a:gd name="T10" fmla="*/ 38 w 289"/>
              <a:gd name="T11" fmla="*/ 117 h 276"/>
              <a:gd name="T12" fmla="*/ 91 w 289"/>
              <a:gd name="T13" fmla="*/ 169 h 276"/>
              <a:gd name="T14" fmla="*/ 79 w 289"/>
              <a:gd name="T15" fmla="*/ 242 h 276"/>
              <a:gd name="T16" fmla="*/ 144 w 289"/>
              <a:gd name="T17" fmla="*/ 207 h 276"/>
              <a:gd name="T18" fmla="*/ 210 w 289"/>
              <a:gd name="T19" fmla="*/ 242 h 276"/>
              <a:gd name="T20" fmla="*/ 197 w 289"/>
              <a:gd name="T21" fmla="*/ 169 h 276"/>
              <a:gd name="T22" fmla="*/ 289 w 289"/>
              <a:gd name="T23" fmla="*/ 107 h 276"/>
              <a:gd name="T24" fmla="*/ 284 w 289"/>
              <a:gd name="T25" fmla="*/ 115 h 276"/>
              <a:gd name="T26" fmla="*/ 221 w 289"/>
              <a:gd name="T27" fmla="*/ 177 h 276"/>
              <a:gd name="T28" fmla="*/ 236 w 289"/>
              <a:gd name="T29" fmla="*/ 264 h 276"/>
              <a:gd name="T30" fmla="*/ 236 w 289"/>
              <a:gd name="T31" fmla="*/ 267 h 276"/>
              <a:gd name="T32" fmla="*/ 229 w 289"/>
              <a:gd name="T33" fmla="*/ 276 h 276"/>
              <a:gd name="T34" fmla="*/ 222 w 289"/>
              <a:gd name="T35" fmla="*/ 274 h 276"/>
              <a:gd name="T36" fmla="*/ 144 w 289"/>
              <a:gd name="T37" fmla="*/ 233 h 276"/>
              <a:gd name="T38" fmla="*/ 66 w 289"/>
              <a:gd name="T39" fmla="*/ 274 h 276"/>
              <a:gd name="T40" fmla="*/ 59 w 289"/>
              <a:gd name="T41" fmla="*/ 276 h 276"/>
              <a:gd name="T42" fmla="*/ 54 w 289"/>
              <a:gd name="T43" fmla="*/ 273 h 276"/>
              <a:gd name="T44" fmla="*/ 52 w 289"/>
              <a:gd name="T45" fmla="*/ 267 h 276"/>
              <a:gd name="T46" fmla="*/ 52 w 289"/>
              <a:gd name="T47" fmla="*/ 264 h 276"/>
              <a:gd name="T48" fmla="*/ 67 w 289"/>
              <a:gd name="T49" fmla="*/ 177 h 276"/>
              <a:gd name="T50" fmla="*/ 4 w 289"/>
              <a:gd name="T51" fmla="*/ 115 h 276"/>
              <a:gd name="T52" fmla="*/ 0 w 289"/>
              <a:gd name="T53" fmla="*/ 107 h 276"/>
              <a:gd name="T54" fmla="*/ 9 w 289"/>
              <a:gd name="T55" fmla="*/ 99 h 276"/>
              <a:gd name="T56" fmla="*/ 97 w 289"/>
              <a:gd name="T57" fmla="*/ 86 h 276"/>
              <a:gd name="T58" fmla="*/ 136 w 289"/>
              <a:gd name="T59" fmla="*/ 7 h 276"/>
              <a:gd name="T60" fmla="*/ 144 w 289"/>
              <a:gd name="T61" fmla="*/ 0 h 276"/>
              <a:gd name="T62" fmla="*/ 153 w 289"/>
              <a:gd name="T63" fmla="*/ 7 h 276"/>
              <a:gd name="T64" fmla="*/ 192 w 289"/>
              <a:gd name="T65" fmla="*/ 86 h 276"/>
              <a:gd name="T66" fmla="*/ 279 w 289"/>
              <a:gd name="T67" fmla="*/ 99 h 276"/>
              <a:gd name="T68" fmla="*/ 289 w 289"/>
              <a:gd name="T69" fmla="*/ 107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9" h="276">
                <a:moveTo>
                  <a:pt x="197" y="169"/>
                </a:moveTo>
                <a:cubicBezTo>
                  <a:pt x="251" y="117"/>
                  <a:pt x="251" y="117"/>
                  <a:pt x="251" y="117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11" y="106"/>
                  <a:pt x="111" y="106"/>
                  <a:pt x="111" y="106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91" y="169"/>
                  <a:pt x="91" y="169"/>
                  <a:pt x="91" y="169"/>
                </a:cubicBezTo>
                <a:cubicBezTo>
                  <a:pt x="79" y="242"/>
                  <a:pt x="79" y="242"/>
                  <a:pt x="79" y="242"/>
                </a:cubicBezTo>
                <a:cubicBezTo>
                  <a:pt x="144" y="207"/>
                  <a:pt x="144" y="207"/>
                  <a:pt x="144" y="207"/>
                </a:cubicBezTo>
                <a:cubicBezTo>
                  <a:pt x="210" y="242"/>
                  <a:pt x="210" y="242"/>
                  <a:pt x="210" y="242"/>
                </a:cubicBezTo>
                <a:lnTo>
                  <a:pt x="197" y="169"/>
                </a:lnTo>
                <a:close/>
                <a:moveTo>
                  <a:pt x="289" y="107"/>
                </a:moveTo>
                <a:cubicBezTo>
                  <a:pt x="289" y="109"/>
                  <a:pt x="287" y="112"/>
                  <a:pt x="284" y="115"/>
                </a:cubicBezTo>
                <a:cubicBezTo>
                  <a:pt x="221" y="177"/>
                  <a:pt x="221" y="177"/>
                  <a:pt x="221" y="177"/>
                </a:cubicBezTo>
                <a:cubicBezTo>
                  <a:pt x="236" y="264"/>
                  <a:pt x="236" y="264"/>
                  <a:pt x="236" y="264"/>
                </a:cubicBezTo>
                <a:cubicBezTo>
                  <a:pt x="236" y="264"/>
                  <a:pt x="236" y="266"/>
                  <a:pt x="236" y="267"/>
                </a:cubicBezTo>
                <a:cubicBezTo>
                  <a:pt x="236" y="273"/>
                  <a:pt x="234" y="276"/>
                  <a:pt x="229" y="276"/>
                </a:cubicBezTo>
                <a:cubicBezTo>
                  <a:pt x="227" y="276"/>
                  <a:pt x="225" y="275"/>
                  <a:pt x="222" y="274"/>
                </a:cubicBezTo>
                <a:cubicBezTo>
                  <a:pt x="144" y="233"/>
                  <a:pt x="144" y="233"/>
                  <a:pt x="144" y="233"/>
                </a:cubicBezTo>
                <a:cubicBezTo>
                  <a:pt x="66" y="274"/>
                  <a:pt x="66" y="274"/>
                  <a:pt x="66" y="274"/>
                </a:cubicBezTo>
                <a:cubicBezTo>
                  <a:pt x="64" y="275"/>
                  <a:pt x="61" y="276"/>
                  <a:pt x="59" y="276"/>
                </a:cubicBezTo>
                <a:cubicBezTo>
                  <a:pt x="57" y="276"/>
                  <a:pt x="55" y="275"/>
                  <a:pt x="54" y="273"/>
                </a:cubicBezTo>
                <a:cubicBezTo>
                  <a:pt x="53" y="272"/>
                  <a:pt x="52" y="270"/>
                  <a:pt x="52" y="267"/>
                </a:cubicBezTo>
                <a:cubicBezTo>
                  <a:pt x="52" y="266"/>
                  <a:pt x="52" y="265"/>
                  <a:pt x="52" y="264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4" y="115"/>
                  <a:pt x="4" y="115"/>
                  <a:pt x="4" y="115"/>
                </a:cubicBezTo>
                <a:cubicBezTo>
                  <a:pt x="1" y="112"/>
                  <a:pt x="0" y="109"/>
                  <a:pt x="0" y="107"/>
                </a:cubicBezTo>
                <a:cubicBezTo>
                  <a:pt x="0" y="102"/>
                  <a:pt x="3" y="100"/>
                  <a:pt x="9" y="99"/>
                </a:cubicBezTo>
                <a:cubicBezTo>
                  <a:pt x="97" y="86"/>
                  <a:pt x="97" y="86"/>
                  <a:pt x="97" y="86"/>
                </a:cubicBezTo>
                <a:cubicBezTo>
                  <a:pt x="136" y="7"/>
                  <a:pt x="136" y="7"/>
                  <a:pt x="136" y="7"/>
                </a:cubicBezTo>
                <a:cubicBezTo>
                  <a:pt x="138" y="2"/>
                  <a:pt x="141" y="0"/>
                  <a:pt x="144" y="0"/>
                </a:cubicBezTo>
                <a:cubicBezTo>
                  <a:pt x="148" y="0"/>
                  <a:pt x="151" y="2"/>
                  <a:pt x="153" y="7"/>
                </a:cubicBezTo>
                <a:cubicBezTo>
                  <a:pt x="192" y="86"/>
                  <a:pt x="192" y="86"/>
                  <a:pt x="192" y="86"/>
                </a:cubicBezTo>
                <a:cubicBezTo>
                  <a:pt x="279" y="99"/>
                  <a:pt x="279" y="99"/>
                  <a:pt x="279" y="99"/>
                </a:cubicBezTo>
                <a:cubicBezTo>
                  <a:pt x="286" y="100"/>
                  <a:pt x="289" y="102"/>
                  <a:pt x="289" y="1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3" name="Freeform 101"/>
          <p:cNvSpPr>
            <a:spLocks noEditPoints="1"/>
          </p:cNvSpPr>
          <p:nvPr/>
        </p:nvSpPr>
        <p:spPr bwMode="auto">
          <a:xfrm>
            <a:off x="2011363" y="3303450"/>
            <a:ext cx="336550" cy="288925"/>
          </a:xfrm>
          <a:custGeom>
            <a:avLst/>
            <a:gdLst>
              <a:gd name="T0" fmla="*/ 275 w 312"/>
              <a:gd name="T1" fmla="*/ 79 h 267"/>
              <a:gd name="T2" fmla="*/ 263 w 312"/>
              <a:gd name="T3" fmla="*/ 109 h 267"/>
              <a:gd name="T4" fmla="*/ 233 w 312"/>
              <a:gd name="T5" fmla="*/ 122 h 267"/>
              <a:gd name="T6" fmla="*/ 203 w 312"/>
              <a:gd name="T7" fmla="*/ 109 h 267"/>
              <a:gd name="T8" fmla="*/ 191 w 312"/>
              <a:gd name="T9" fmla="*/ 79 h 267"/>
              <a:gd name="T10" fmla="*/ 203 w 312"/>
              <a:gd name="T11" fmla="*/ 49 h 267"/>
              <a:gd name="T12" fmla="*/ 233 w 312"/>
              <a:gd name="T13" fmla="*/ 37 h 267"/>
              <a:gd name="T14" fmla="*/ 263 w 312"/>
              <a:gd name="T15" fmla="*/ 49 h 267"/>
              <a:gd name="T16" fmla="*/ 275 w 312"/>
              <a:gd name="T17" fmla="*/ 79 h 267"/>
              <a:gd name="T18" fmla="*/ 142 w 312"/>
              <a:gd name="T19" fmla="*/ 208 h 267"/>
              <a:gd name="T20" fmla="*/ 129 w 312"/>
              <a:gd name="T21" fmla="*/ 177 h 267"/>
              <a:gd name="T22" fmla="*/ 98 w 312"/>
              <a:gd name="T23" fmla="*/ 165 h 267"/>
              <a:gd name="T24" fmla="*/ 89 w 312"/>
              <a:gd name="T25" fmla="*/ 166 h 267"/>
              <a:gd name="T26" fmla="*/ 107 w 312"/>
              <a:gd name="T27" fmla="*/ 173 h 267"/>
              <a:gd name="T28" fmla="*/ 126 w 312"/>
              <a:gd name="T29" fmla="*/ 192 h 267"/>
              <a:gd name="T30" fmla="*/ 126 w 312"/>
              <a:gd name="T31" fmla="*/ 218 h 267"/>
              <a:gd name="T32" fmla="*/ 107 w 312"/>
              <a:gd name="T33" fmla="*/ 237 h 267"/>
              <a:gd name="T34" fmla="*/ 81 w 312"/>
              <a:gd name="T35" fmla="*/ 237 h 267"/>
              <a:gd name="T36" fmla="*/ 70 w 312"/>
              <a:gd name="T37" fmla="*/ 233 h 267"/>
              <a:gd name="T38" fmla="*/ 60 w 312"/>
              <a:gd name="T39" fmla="*/ 229 h 267"/>
              <a:gd name="T40" fmla="*/ 75 w 312"/>
              <a:gd name="T41" fmla="*/ 245 h 267"/>
              <a:gd name="T42" fmla="*/ 98 w 312"/>
              <a:gd name="T43" fmla="*/ 252 h 267"/>
              <a:gd name="T44" fmla="*/ 129 w 312"/>
              <a:gd name="T45" fmla="*/ 239 h 267"/>
              <a:gd name="T46" fmla="*/ 142 w 312"/>
              <a:gd name="T47" fmla="*/ 208 h 267"/>
              <a:gd name="T48" fmla="*/ 286 w 312"/>
              <a:gd name="T49" fmla="*/ 79 h 267"/>
              <a:gd name="T50" fmla="*/ 270 w 312"/>
              <a:gd name="T51" fmla="*/ 42 h 267"/>
              <a:gd name="T52" fmla="*/ 233 w 312"/>
              <a:gd name="T53" fmla="*/ 26 h 267"/>
              <a:gd name="T54" fmla="*/ 195 w 312"/>
              <a:gd name="T55" fmla="*/ 42 h 267"/>
              <a:gd name="T56" fmla="*/ 180 w 312"/>
              <a:gd name="T57" fmla="*/ 79 h 267"/>
              <a:gd name="T58" fmla="*/ 195 w 312"/>
              <a:gd name="T59" fmla="*/ 117 h 267"/>
              <a:gd name="T60" fmla="*/ 233 w 312"/>
              <a:gd name="T61" fmla="*/ 132 h 267"/>
              <a:gd name="T62" fmla="*/ 270 w 312"/>
              <a:gd name="T63" fmla="*/ 117 h 267"/>
              <a:gd name="T64" fmla="*/ 286 w 312"/>
              <a:gd name="T65" fmla="*/ 79 h 267"/>
              <a:gd name="T66" fmla="*/ 312 w 312"/>
              <a:gd name="T67" fmla="*/ 79 h 267"/>
              <a:gd name="T68" fmla="*/ 289 w 312"/>
              <a:gd name="T69" fmla="*/ 135 h 267"/>
              <a:gd name="T70" fmla="*/ 233 w 312"/>
              <a:gd name="T71" fmla="*/ 158 h 267"/>
              <a:gd name="T72" fmla="*/ 157 w 312"/>
              <a:gd name="T73" fmla="*/ 214 h 267"/>
              <a:gd name="T74" fmla="*/ 138 w 312"/>
              <a:gd name="T75" fmla="*/ 252 h 267"/>
              <a:gd name="T76" fmla="*/ 98 w 312"/>
              <a:gd name="T77" fmla="*/ 267 h 267"/>
              <a:gd name="T78" fmla="*/ 61 w 312"/>
              <a:gd name="T79" fmla="*/ 254 h 267"/>
              <a:gd name="T80" fmla="*/ 40 w 312"/>
              <a:gd name="T81" fmla="*/ 221 h 267"/>
              <a:gd name="T82" fmla="*/ 0 w 312"/>
              <a:gd name="T83" fmla="*/ 205 h 267"/>
              <a:gd name="T84" fmla="*/ 0 w 312"/>
              <a:gd name="T85" fmla="*/ 130 h 267"/>
              <a:gd name="T86" fmla="*/ 68 w 312"/>
              <a:gd name="T87" fmla="*/ 157 h 267"/>
              <a:gd name="T88" fmla="*/ 98 w 312"/>
              <a:gd name="T89" fmla="*/ 149 h 267"/>
              <a:gd name="T90" fmla="*/ 104 w 312"/>
              <a:gd name="T91" fmla="*/ 149 h 267"/>
              <a:gd name="T92" fmla="*/ 154 w 312"/>
              <a:gd name="T93" fmla="*/ 79 h 267"/>
              <a:gd name="T94" fmla="*/ 177 w 312"/>
              <a:gd name="T95" fmla="*/ 23 h 267"/>
              <a:gd name="T96" fmla="*/ 233 w 312"/>
              <a:gd name="T97" fmla="*/ 0 h 267"/>
              <a:gd name="T98" fmla="*/ 289 w 312"/>
              <a:gd name="T99" fmla="*/ 23 h 267"/>
              <a:gd name="T100" fmla="*/ 312 w 312"/>
              <a:gd name="T101" fmla="*/ 79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12" h="267">
                <a:moveTo>
                  <a:pt x="275" y="79"/>
                </a:moveTo>
                <a:cubicBezTo>
                  <a:pt x="275" y="91"/>
                  <a:pt x="271" y="101"/>
                  <a:pt x="263" y="109"/>
                </a:cubicBezTo>
                <a:cubicBezTo>
                  <a:pt x="255" y="117"/>
                  <a:pt x="245" y="122"/>
                  <a:pt x="233" y="122"/>
                </a:cubicBezTo>
                <a:cubicBezTo>
                  <a:pt x="221" y="122"/>
                  <a:pt x="211" y="117"/>
                  <a:pt x="203" y="109"/>
                </a:cubicBezTo>
                <a:cubicBezTo>
                  <a:pt x="195" y="101"/>
                  <a:pt x="191" y="91"/>
                  <a:pt x="191" y="79"/>
                </a:cubicBezTo>
                <a:cubicBezTo>
                  <a:pt x="191" y="67"/>
                  <a:pt x="195" y="58"/>
                  <a:pt x="203" y="49"/>
                </a:cubicBezTo>
                <a:cubicBezTo>
                  <a:pt x="211" y="41"/>
                  <a:pt x="221" y="37"/>
                  <a:pt x="233" y="37"/>
                </a:cubicBezTo>
                <a:cubicBezTo>
                  <a:pt x="245" y="37"/>
                  <a:pt x="255" y="41"/>
                  <a:pt x="263" y="49"/>
                </a:cubicBezTo>
                <a:cubicBezTo>
                  <a:pt x="271" y="58"/>
                  <a:pt x="275" y="67"/>
                  <a:pt x="275" y="79"/>
                </a:cubicBezTo>
                <a:close/>
                <a:moveTo>
                  <a:pt x="142" y="208"/>
                </a:moveTo>
                <a:cubicBezTo>
                  <a:pt x="142" y="196"/>
                  <a:pt x="137" y="186"/>
                  <a:pt x="129" y="177"/>
                </a:cubicBezTo>
                <a:cubicBezTo>
                  <a:pt x="120" y="169"/>
                  <a:pt x="110" y="165"/>
                  <a:pt x="98" y="165"/>
                </a:cubicBezTo>
                <a:cubicBezTo>
                  <a:pt x="95" y="165"/>
                  <a:pt x="92" y="165"/>
                  <a:pt x="89" y="166"/>
                </a:cubicBezTo>
                <a:cubicBezTo>
                  <a:pt x="107" y="173"/>
                  <a:pt x="107" y="173"/>
                  <a:pt x="107" y="173"/>
                </a:cubicBezTo>
                <a:cubicBezTo>
                  <a:pt x="116" y="177"/>
                  <a:pt x="122" y="183"/>
                  <a:pt x="126" y="192"/>
                </a:cubicBezTo>
                <a:cubicBezTo>
                  <a:pt x="130" y="200"/>
                  <a:pt x="130" y="209"/>
                  <a:pt x="126" y="218"/>
                </a:cubicBezTo>
                <a:cubicBezTo>
                  <a:pt x="122" y="227"/>
                  <a:pt x="116" y="233"/>
                  <a:pt x="107" y="237"/>
                </a:cubicBezTo>
                <a:cubicBezTo>
                  <a:pt x="99" y="241"/>
                  <a:pt x="90" y="241"/>
                  <a:pt x="81" y="237"/>
                </a:cubicBezTo>
                <a:cubicBezTo>
                  <a:pt x="79" y="236"/>
                  <a:pt x="75" y="235"/>
                  <a:pt x="70" y="233"/>
                </a:cubicBezTo>
                <a:cubicBezTo>
                  <a:pt x="66" y="231"/>
                  <a:pt x="62" y="229"/>
                  <a:pt x="60" y="229"/>
                </a:cubicBezTo>
                <a:cubicBezTo>
                  <a:pt x="63" y="236"/>
                  <a:pt x="69" y="241"/>
                  <a:pt x="75" y="245"/>
                </a:cubicBezTo>
                <a:cubicBezTo>
                  <a:pt x="82" y="250"/>
                  <a:pt x="90" y="252"/>
                  <a:pt x="98" y="252"/>
                </a:cubicBezTo>
                <a:cubicBezTo>
                  <a:pt x="110" y="252"/>
                  <a:pt x="120" y="247"/>
                  <a:pt x="129" y="239"/>
                </a:cubicBezTo>
                <a:cubicBezTo>
                  <a:pt x="137" y="231"/>
                  <a:pt x="142" y="220"/>
                  <a:pt x="142" y="208"/>
                </a:cubicBezTo>
                <a:close/>
                <a:moveTo>
                  <a:pt x="286" y="79"/>
                </a:moveTo>
                <a:cubicBezTo>
                  <a:pt x="286" y="65"/>
                  <a:pt x="281" y="52"/>
                  <a:pt x="270" y="42"/>
                </a:cubicBezTo>
                <a:cubicBezTo>
                  <a:pt x="260" y="32"/>
                  <a:pt x="247" y="26"/>
                  <a:pt x="233" y="26"/>
                </a:cubicBezTo>
                <a:cubicBezTo>
                  <a:pt x="218" y="26"/>
                  <a:pt x="206" y="32"/>
                  <a:pt x="195" y="42"/>
                </a:cubicBezTo>
                <a:cubicBezTo>
                  <a:pt x="185" y="52"/>
                  <a:pt x="180" y="65"/>
                  <a:pt x="180" y="79"/>
                </a:cubicBezTo>
                <a:cubicBezTo>
                  <a:pt x="180" y="94"/>
                  <a:pt x="185" y="107"/>
                  <a:pt x="195" y="117"/>
                </a:cubicBezTo>
                <a:cubicBezTo>
                  <a:pt x="206" y="127"/>
                  <a:pt x="218" y="132"/>
                  <a:pt x="233" y="132"/>
                </a:cubicBezTo>
                <a:cubicBezTo>
                  <a:pt x="247" y="132"/>
                  <a:pt x="260" y="127"/>
                  <a:pt x="270" y="117"/>
                </a:cubicBezTo>
                <a:cubicBezTo>
                  <a:pt x="281" y="107"/>
                  <a:pt x="286" y="94"/>
                  <a:pt x="286" y="79"/>
                </a:cubicBezTo>
                <a:close/>
                <a:moveTo>
                  <a:pt x="312" y="79"/>
                </a:moveTo>
                <a:cubicBezTo>
                  <a:pt x="312" y="101"/>
                  <a:pt x="304" y="120"/>
                  <a:pt x="289" y="135"/>
                </a:cubicBezTo>
                <a:cubicBezTo>
                  <a:pt x="273" y="151"/>
                  <a:pt x="255" y="158"/>
                  <a:pt x="233" y="158"/>
                </a:cubicBezTo>
                <a:cubicBezTo>
                  <a:pt x="157" y="214"/>
                  <a:pt x="157" y="214"/>
                  <a:pt x="157" y="214"/>
                </a:cubicBezTo>
                <a:cubicBezTo>
                  <a:pt x="155" y="229"/>
                  <a:pt x="149" y="242"/>
                  <a:pt x="138" y="252"/>
                </a:cubicBezTo>
                <a:cubicBezTo>
                  <a:pt x="127" y="262"/>
                  <a:pt x="113" y="267"/>
                  <a:pt x="98" y="267"/>
                </a:cubicBezTo>
                <a:cubicBezTo>
                  <a:pt x="84" y="267"/>
                  <a:pt x="72" y="263"/>
                  <a:pt x="61" y="254"/>
                </a:cubicBezTo>
                <a:cubicBezTo>
                  <a:pt x="50" y="245"/>
                  <a:pt x="43" y="234"/>
                  <a:pt x="40" y="221"/>
                </a:cubicBezTo>
                <a:cubicBezTo>
                  <a:pt x="0" y="205"/>
                  <a:pt x="0" y="205"/>
                  <a:pt x="0" y="205"/>
                </a:cubicBezTo>
                <a:cubicBezTo>
                  <a:pt x="0" y="130"/>
                  <a:pt x="0" y="130"/>
                  <a:pt x="0" y="130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77" y="152"/>
                  <a:pt x="87" y="149"/>
                  <a:pt x="98" y="149"/>
                </a:cubicBezTo>
                <a:cubicBezTo>
                  <a:pt x="100" y="149"/>
                  <a:pt x="102" y="149"/>
                  <a:pt x="104" y="149"/>
                </a:cubicBezTo>
                <a:cubicBezTo>
                  <a:pt x="154" y="79"/>
                  <a:pt x="154" y="79"/>
                  <a:pt x="154" y="79"/>
                </a:cubicBezTo>
                <a:cubicBezTo>
                  <a:pt x="154" y="57"/>
                  <a:pt x="162" y="39"/>
                  <a:pt x="177" y="23"/>
                </a:cubicBezTo>
                <a:cubicBezTo>
                  <a:pt x="193" y="8"/>
                  <a:pt x="211" y="0"/>
                  <a:pt x="233" y="0"/>
                </a:cubicBezTo>
                <a:cubicBezTo>
                  <a:pt x="255" y="0"/>
                  <a:pt x="273" y="8"/>
                  <a:pt x="289" y="23"/>
                </a:cubicBezTo>
                <a:cubicBezTo>
                  <a:pt x="304" y="39"/>
                  <a:pt x="312" y="58"/>
                  <a:pt x="312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4" name="Freeform 102"/>
          <p:cNvSpPr>
            <a:spLocks noEditPoints="1"/>
          </p:cNvSpPr>
          <p:nvPr/>
        </p:nvSpPr>
        <p:spPr bwMode="auto">
          <a:xfrm>
            <a:off x="1604963" y="3303450"/>
            <a:ext cx="288925" cy="288925"/>
          </a:xfrm>
          <a:custGeom>
            <a:avLst/>
            <a:gdLst>
              <a:gd name="T0" fmla="*/ 216 w 268"/>
              <a:gd name="T1" fmla="*/ 91 h 267"/>
              <a:gd name="T2" fmla="*/ 207 w 268"/>
              <a:gd name="T3" fmla="*/ 67 h 267"/>
              <a:gd name="T4" fmla="*/ 183 w 268"/>
              <a:gd name="T5" fmla="*/ 57 h 267"/>
              <a:gd name="T6" fmla="*/ 159 w 268"/>
              <a:gd name="T7" fmla="*/ 67 h 267"/>
              <a:gd name="T8" fmla="*/ 149 w 268"/>
              <a:gd name="T9" fmla="*/ 91 h 267"/>
              <a:gd name="T10" fmla="*/ 159 w 268"/>
              <a:gd name="T11" fmla="*/ 114 h 267"/>
              <a:gd name="T12" fmla="*/ 183 w 268"/>
              <a:gd name="T13" fmla="*/ 124 h 267"/>
              <a:gd name="T14" fmla="*/ 207 w 268"/>
              <a:gd name="T15" fmla="*/ 114 h 267"/>
              <a:gd name="T16" fmla="*/ 216 w 268"/>
              <a:gd name="T17" fmla="*/ 91 h 267"/>
              <a:gd name="T18" fmla="*/ 110 w 268"/>
              <a:gd name="T19" fmla="*/ 193 h 267"/>
              <a:gd name="T20" fmla="*/ 100 w 268"/>
              <a:gd name="T21" fmla="*/ 217 h 267"/>
              <a:gd name="T22" fmla="*/ 76 w 268"/>
              <a:gd name="T23" fmla="*/ 227 h 267"/>
              <a:gd name="T24" fmla="*/ 58 w 268"/>
              <a:gd name="T25" fmla="*/ 222 h 267"/>
              <a:gd name="T26" fmla="*/ 45 w 268"/>
              <a:gd name="T27" fmla="*/ 209 h 267"/>
              <a:gd name="T28" fmla="*/ 63 w 268"/>
              <a:gd name="T29" fmla="*/ 216 h 267"/>
              <a:gd name="T30" fmla="*/ 83 w 268"/>
              <a:gd name="T31" fmla="*/ 215 h 267"/>
              <a:gd name="T32" fmla="*/ 98 w 268"/>
              <a:gd name="T33" fmla="*/ 200 h 267"/>
              <a:gd name="T34" fmla="*/ 98 w 268"/>
              <a:gd name="T35" fmla="*/ 180 h 267"/>
              <a:gd name="T36" fmla="*/ 83 w 268"/>
              <a:gd name="T37" fmla="*/ 165 h 267"/>
              <a:gd name="T38" fmla="*/ 69 w 268"/>
              <a:gd name="T39" fmla="*/ 159 h 267"/>
              <a:gd name="T40" fmla="*/ 76 w 268"/>
              <a:gd name="T41" fmla="*/ 158 h 267"/>
              <a:gd name="T42" fmla="*/ 100 w 268"/>
              <a:gd name="T43" fmla="*/ 168 h 267"/>
              <a:gd name="T44" fmla="*/ 110 w 268"/>
              <a:gd name="T45" fmla="*/ 193 h 267"/>
              <a:gd name="T46" fmla="*/ 268 w 268"/>
              <a:gd name="T47" fmla="*/ 50 h 267"/>
              <a:gd name="T48" fmla="*/ 268 w 268"/>
              <a:gd name="T49" fmla="*/ 217 h 267"/>
              <a:gd name="T50" fmla="*/ 253 w 268"/>
              <a:gd name="T51" fmla="*/ 253 h 267"/>
              <a:gd name="T52" fmla="*/ 217 w 268"/>
              <a:gd name="T53" fmla="*/ 267 h 267"/>
              <a:gd name="T54" fmla="*/ 51 w 268"/>
              <a:gd name="T55" fmla="*/ 267 h 267"/>
              <a:gd name="T56" fmla="*/ 15 w 268"/>
              <a:gd name="T57" fmla="*/ 253 h 267"/>
              <a:gd name="T58" fmla="*/ 0 w 268"/>
              <a:gd name="T59" fmla="*/ 217 h 267"/>
              <a:gd name="T60" fmla="*/ 0 w 268"/>
              <a:gd name="T61" fmla="*/ 191 h 267"/>
              <a:gd name="T62" fmla="*/ 30 w 268"/>
              <a:gd name="T63" fmla="*/ 203 h 267"/>
              <a:gd name="T64" fmla="*/ 47 w 268"/>
              <a:gd name="T65" fmla="*/ 229 h 267"/>
              <a:gd name="T66" fmla="*/ 76 w 268"/>
              <a:gd name="T67" fmla="*/ 240 h 267"/>
              <a:gd name="T68" fmla="*/ 107 w 268"/>
              <a:gd name="T69" fmla="*/ 227 h 267"/>
              <a:gd name="T70" fmla="*/ 123 w 268"/>
              <a:gd name="T71" fmla="*/ 197 h 267"/>
              <a:gd name="T72" fmla="*/ 183 w 268"/>
              <a:gd name="T73" fmla="*/ 153 h 267"/>
              <a:gd name="T74" fmla="*/ 227 w 268"/>
              <a:gd name="T75" fmla="*/ 135 h 267"/>
              <a:gd name="T76" fmla="*/ 245 w 268"/>
              <a:gd name="T77" fmla="*/ 91 h 267"/>
              <a:gd name="T78" fmla="*/ 227 w 268"/>
              <a:gd name="T79" fmla="*/ 46 h 267"/>
              <a:gd name="T80" fmla="*/ 183 w 268"/>
              <a:gd name="T81" fmla="*/ 28 h 267"/>
              <a:gd name="T82" fmla="*/ 139 w 268"/>
              <a:gd name="T83" fmla="*/ 46 h 267"/>
              <a:gd name="T84" fmla="*/ 120 w 268"/>
              <a:gd name="T85" fmla="*/ 90 h 267"/>
              <a:gd name="T86" fmla="*/ 81 w 268"/>
              <a:gd name="T87" fmla="*/ 146 h 267"/>
              <a:gd name="T88" fmla="*/ 76 w 268"/>
              <a:gd name="T89" fmla="*/ 146 h 267"/>
              <a:gd name="T90" fmla="*/ 52 w 268"/>
              <a:gd name="T91" fmla="*/ 152 h 267"/>
              <a:gd name="T92" fmla="*/ 0 w 268"/>
              <a:gd name="T93" fmla="*/ 132 h 267"/>
              <a:gd name="T94" fmla="*/ 0 w 268"/>
              <a:gd name="T95" fmla="*/ 50 h 267"/>
              <a:gd name="T96" fmla="*/ 15 w 268"/>
              <a:gd name="T97" fmla="*/ 15 h 267"/>
              <a:gd name="T98" fmla="*/ 51 w 268"/>
              <a:gd name="T99" fmla="*/ 0 h 267"/>
              <a:gd name="T100" fmla="*/ 217 w 268"/>
              <a:gd name="T101" fmla="*/ 0 h 267"/>
              <a:gd name="T102" fmla="*/ 253 w 268"/>
              <a:gd name="T103" fmla="*/ 15 h 267"/>
              <a:gd name="T104" fmla="*/ 268 w 268"/>
              <a:gd name="T105" fmla="*/ 50 h 267"/>
              <a:gd name="T106" fmla="*/ 225 w 268"/>
              <a:gd name="T107" fmla="*/ 91 h 267"/>
              <a:gd name="T108" fmla="*/ 212 w 268"/>
              <a:gd name="T109" fmla="*/ 121 h 267"/>
              <a:gd name="T110" fmla="*/ 183 w 268"/>
              <a:gd name="T111" fmla="*/ 133 h 267"/>
              <a:gd name="T112" fmla="*/ 153 w 268"/>
              <a:gd name="T113" fmla="*/ 121 h 267"/>
              <a:gd name="T114" fmla="*/ 141 w 268"/>
              <a:gd name="T115" fmla="*/ 91 h 267"/>
              <a:gd name="T116" fmla="*/ 153 w 268"/>
              <a:gd name="T117" fmla="*/ 61 h 267"/>
              <a:gd name="T118" fmla="*/ 183 w 268"/>
              <a:gd name="T119" fmla="*/ 49 h 267"/>
              <a:gd name="T120" fmla="*/ 212 w 268"/>
              <a:gd name="T121" fmla="*/ 61 h 267"/>
              <a:gd name="T122" fmla="*/ 225 w 268"/>
              <a:gd name="T123" fmla="*/ 91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8" h="267">
                <a:moveTo>
                  <a:pt x="216" y="91"/>
                </a:moveTo>
                <a:cubicBezTo>
                  <a:pt x="216" y="81"/>
                  <a:pt x="213" y="73"/>
                  <a:pt x="207" y="67"/>
                </a:cubicBezTo>
                <a:cubicBezTo>
                  <a:pt x="200" y="60"/>
                  <a:pt x="192" y="57"/>
                  <a:pt x="183" y="57"/>
                </a:cubicBezTo>
                <a:cubicBezTo>
                  <a:pt x="173" y="57"/>
                  <a:pt x="166" y="60"/>
                  <a:pt x="159" y="67"/>
                </a:cubicBezTo>
                <a:cubicBezTo>
                  <a:pt x="152" y="73"/>
                  <a:pt x="149" y="81"/>
                  <a:pt x="149" y="91"/>
                </a:cubicBezTo>
                <a:cubicBezTo>
                  <a:pt x="149" y="100"/>
                  <a:pt x="152" y="108"/>
                  <a:pt x="159" y="114"/>
                </a:cubicBezTo>
                <a:cubicBezTo>
                  <a:pt x="166" y="121"/>
                  <a:pt x="173" y="124"/>
                  <a:pt x="183" y="124"/>
                </a:cubicBezTo>
                <a:cubicBezTo>
                  <a:pt x="192" y="124"/>
                  <a:pt x="200" y="121"/>
                  <a:pt x="207" y="114"/>
                </a:cubicBezTo>
                <a:cubicBezTo>
                  <a:pt x="213" y="108"/>
                  <a:pt x="216" y="100"/>
                  <a:pt x="216" y="91"/>
                </a:cubicBezTo>
                <a:close/>
                <a:moveTo>
                  <a:pt x="110" y="193"/>
                </a:moveTo>
                <a:cubicBezTo>
                  <a:pt x="110" y="202"/>
                  <a:pt x="107" y="211"/>
                  <a:pt x="100" y="217"/>
                </a:cubicBezTo>
                <a:cubicBezTo>
                  <a:pt x="94" y="224"/>
                  <a:pt x="85" y="227"/>
                  <a:pt x="76" y="227"/>
                </a:cubicBezTo>
                <a:cubicBezTo>
                  <a:pt x="69" y="227"/>
                  <a:pt x="63" y="225"/>
                  <a:pt x="58" y="222"/>
                </a:cubicBezTo>
                <a:cubicBezTo>
                  <a:pt x="53" y="219"/>
                  <a:pt x="48" y="214"/>
                  <a:pt x="45" y="209"/>
                </a:cubicBezTo>
                <a:cubicBezTo>
                  <a:pt x="52" y="211"/>
                  <a:pt x="57" y="213"/>
                  <a:pt x="63" y="216"/>
                </a:cubicBezTo>
                <a:cubicBezTo>
                  <a:pt x="69" y="218"/>
                  <a:pt x="76" y="218"/>
                  <a:pt x="83" y="215"/>
                </a:cubicBezTo>
                <a:cubicBezTo>
                  <a:pt x="90" y="212"/>
                  <a:pt x="95" y="207"/>
                  <a:pt x="98" y="200"/>
                </a:cubicBezTo>
                <a:cubicBezTo>
                  <a:pt x="101" y="193"/>
                  <a:pt x="101" y="186"/>
                  <a:pt x="98" y="180"/>
                </a:cubicBezTo>
                <a:cubicBezTo>
                  <a:pt x="95" y="173"/>
                  <a:pt x="90" y="168"/>
                  <a:pt x="83" y="165"/>
                </a:cubicBezTo>
                <a:cubicBezTo>
                  <a:pt x="69" y="159"/>
                  <a:pt x="69" y="159"/>
                  <a:pt x="69" y="159"/>
                </a:cubicBezTo>
                <a:cubicBezTo>
                  <a:pt x="71" y="159"/>
                  <a:pt x="74" y="158"/>
                  <a:pt x="76" y="158"/>
                </a:cubicBezTo>
                <a:cubicBezTo>
                  <a:pt x="85" y="158"/>
                  <a:pt x="94" y="162"/>
                  <a:pt x="100" y="168"/>
                </a:cubicBezTo>
                <a:cubicBezTo>
                  <a:pt x="107" y="175"/>
                  <a:pt x="110" y="183"/>
                  <a:pt x="110" y="193"/>
                </a:cubicBezTo>
                <a:close/>
                <a:moveTo>
                  <a:pt x="268" y="50"/>
                </a:moveTo>
                <a:cubicBezTo>
                  <a:pt x="268" y="217"/>
                  <a:pt x="268" y="217"/>
                  <a:pt x="268" y="217"/>
                </a:cubicBezTo>
                <a:cubicBezTo>
                  <a:pt x="268" y="231"/>
                  <a:pt x="263" y="243"/>
                  <a:pt x="253" y="253"/>
                </a:cubicBezTo>
                <a:cubicBezTo>
                  <a:pt x="243" y="262"/>
                  <a:pt x="231" y="267"/>
                  <a:pt x="217" y="267"/>
                </a:cubicBezTo>
                <a:cubicBezTo>
                  <a:pt x="51" y="267"/>
                  <a:pt x="51" y="267"/>
                  <a:pt x="51" y="267"/>
                </a:cubicBezTo>
                <a:cubicBezTo>
                  <a:pt x="37" y="267"/>
                  <a:pt x="25" y="262"/>
                  <a:pt x="15" y="253"/>
                </a:cubicBezTo>
                <a:cubicBezTo>
                  <a:pt x="5" y="243"/>
                  <a:pt x="0" y="231"/>
                  <a:pt x="0" y="217"/>
                </a:cubicBezTo>
                <a:cubicBezTo>
                  <a:pt x="0" y="191"/>
                  <a:pt x="0" y="191"/>
                  <a:pt x="0" y="191"/>
                </a:cubicBezTo>
                <a:cubicBezTo>
                  <a:pt x="30" y="203"/>
                  <a:pt x="30" y="203"/>
                  <a:pt x="30" y="203"/>
                </a:cubicBezTo>
                <a:cubicBezTo>
                  <a:pt x="33" y="213"/>
                  <a:pt x="38" y="222"/>
                  <a:pt x="47" y="229"/>
                </a:cubicBezTo>
                <a:cubicBezTo>
                  <a:pt x="55" y="236"/>
                  <a:pt x="65" y="240"/>
                  <a:pt x="76" y="240"/>
                </a:cubicBezTo>
                <a:cubicBezTo>
                  <a:pt x="88" y="240"/>
                  <a:pt x="98" y="235"/>
                  <a:pt x="107" y="227"/>
                </a:cubicBezTo>
                <a:cubicBezTo>
                  <a:pt x="116" y="219"/>
                  <a:pt x="121" y="209"/>
                  <a:pt x="123" y="197"/>
                </a:cubicBezTo>
                <a:cubicBezTo>
                  <a:pt x="183" y="153"/>
                  <a:pt x="183" y="153"/>
                  <a:pt x="183" y="153"/>
                </a:cubicBezTo>
                <a:cubicBezTo>
                  <a:pt x="200" y="153"/>
                  <a:pt x="215" y="147"/>
                  <a:pt x="227" y="135"/>
                </a:cubicBezTo>
                <a:cubicBezTo>
                  <a:pt x="239" y="123"/>
                  <a:pt x="245" y="108"/>
                  <a:pt x="245" y="91"/>
                </a:cubicBezTo>
                <a:cubicBezTo>
                  <a:pt x="245" y="73"/>
                  <a:pt x="239" y="59"/>
                  <a:pt x="227" y="46"/>
                </a:cubicBezTo>
                <a:cubicBezTo>
                  <a:pt x="215" y="34"/>
                  <a:pt x="200" y="28"/>
                  <a:pt x="183" y="28"/>
                </a:cubicBezTo>
                <a:cubicBezTo>
                  <a:pt x="165" y="28"/>
                  <a:pt x="151" y="34"/>
                  <a:pt x="139" y="46"/>
                </a:cubicBezTo>
                <a:cubicBezTo>
                  <a:pt x="126" y="58"/>
                  <a:pt x="120" y="73"/>
                  <a:pt x="120" y="90"/>
                </a:cubicBezTo>
                <a:cubicBezTo>
                  <a:pt x="81" y="146"/>
                  <a:pt x="81" y="146"/>
                  <a:pt x="81" y="146"/>
                </a:cubicBezTo>
                <a:cubicBezTo>
                  <a:pt x="80" y="146"/>
                  <a:pt x="78" y="146"/>
                  <a:pt x="76" y="146"/>
                </a:cubicBezTo>
                <a:cubicBezTo>
                  <a:pt x="67" y="146"/>
                  <a:pt x="59" y="148"/>
                  <a:pt x="52" y="15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7" y="0"/>
                  <a:pt x="217" y="0"/>
                  <a:pt x="217" y="0"/>
                </a:cubicBezTo>
                <a:cubicBezTo>
                  <a:pt x="231" y="0"/>
                  <a:pt x="243" y="5"/>
                  <a:pt x="253" y="15"/>
                </a:cubicBezTo>
                <a:cubicBezTo>
                  <a:pt x="263" y="25"/>
                  <a:pt x="268" y="37"/>
                  <a:pt x="268" y="50"/>
                </a:cubicBezTo>
                <a:close/>
                <a:moveTo>
                  <a:pt x="225" y="91"/>
                </a:moveTo>
                <a:cubicBezTo>
                  <a:pt x="225" y="102"/>
                  <a:pt x="220" y="112"/>
                  <a:pt x="212" y="121"/>
                </a:cubicBezTo>
                <a:cubicBezTo>
                  <a:pt x="204" y="129"/>
                  <a:pt x="194" y="133"/>
                  <a:pt x="183" y="133"/>
                </a:cubicBezTo>
                <a:cubicBezTo>
                  <a:pt x="171" y="133"/>
                  <a:pt x="161" y="129"/>
                  <a:pt x="153" y="121"/>
                </a:cubicBezTo>
                <a:cubicBezTo>
                  <a:pt x="145" y="112"/>
                  <a:pt x="141" y="102"/>
                  <a:pt x="141" y="91"/>
                </a:cubicBezTo>
                <a:cubicBezTo>
                  <a:pt x="141" y="79"/>
                  <a:pt x="145" y="69"/>
                  <a:pt x="153" y="61"/>
                </a:cubicBezTo>
                <a:cubicBezTo>
                  <a:pt x="161" y="53"/>
                  <a:pt x="171" y="49"/>
                  <a:pt x="183" y="49"/>
                </a:cubicBezTo>
                <a:cubicBezTo>
                  <a:pt x="194" y="49"/>
                  <a:pt x="204" y="53"/>
                  <a:pt x="212" y="61"/>
                </a:cubicBezTo>
                <a:cubicBezTo>
                  <a:pt x="221" y="69"/>
                  <a:pt x="225" y="79"/>
                  <a:pt x="225" y="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5" name="Freeform 103"/>
          <p:cNvSpPr>
            <a:spLocks/>
          </p:cNvSpPr>
          <p:nvPr/>
        </p:nvSpPr>
        <p:spPr bwMode="auto">
          <a:xfrm>
            <a:off x="790576" y="3735250"/>
            <a:ext cx="192088" cy="288925"/>
          </a:xfrm>
          <a:custGeom>
            <a:avLst/>
            <a:gdLst>
              <a:gd name="T0" fmla="*/ 170 w 178"/>
              <a:gd name="T1" fmla="*/ 3 h 268"/>
              <a:gd name="T2" fmla="*/ 175 w 178"/>
              <a:gd name="T3" fmla="*/ 0 h 268"/>
              <a:gd name="T4" fmla="*/ 178 w 178"/>
              <a:gd name="T5" fmla="*/ 6 h 268"/>
              <a:gd name="T6" fmla="*/ 178 w 178"/>
              <a:gd name="T7" fmla="*/ 262 h 268"/>
              <a:gd name="T8" fmla="*/ 175 w 178"/>
              <a:gd name="T9" fmla="*/ 267 h 268"/>
              <a:gd name="T10" fmla="*/ 170 w 178"/>
              <a:gd name="T11" fmla="*/ 265 h 268"/>
              <a:gd name="T12" fmla="*/ 46 w 178"/>
              <a:gd name="T13" fmla="*/ 142 h 268"/>
              <a:gd name="T14" fmla="*/ 44 w 178"/>
              <a:gd name="T15" fmla="*/ 138 h 268"/>
              <a:gd name="T16" fmla="*/ 44 w 178"/>
              <a:gd name="T17" fmla="*/ 256 h 268"/>
              <a:gd name="T18" fmla="*/ 41 w 178"/>
              <a:gd name="T19" fmla="*/ 264 h 268"/>
              <a:gd name="T20" fmla="*/ 33 w 178"/>
              <a:gd name="T21" fmla="*/ 267 h 268"/>
              <a:gd name="T22" fmla="*/ 11 w 178"/>
              <a:gd name="T23" fmla="*/ 267 h 268"/>
              <a:gd name="T24" fmla="*/ 3 w 178"/>
              <a:gd name="T25" fmla="*/ 264 h 268"/>
              <a:gd name="T26" fmla="*/ 0 w 178"/>
              <a:gd name="T27" fmla="*/ 256 h 268"/>
              <a:gd name="T28" fmla="*/ 0 w 178"/>
              <a:gd name="T29" fmla="*/ 12 h 268"/>
              <a:gd name="T30" fmla="*/ 3 w 178"/>
              <a:gd name="T31" fmla="*/ 4 h 268"/>
              <a:gd name="T32" fmla="*/ 11 w 178"/>
              <a:gd name="T33" fmla="*/ 0 h 268"/>
              <a:gd name="T34" fmla="*/ 33 w 178"/>
              <a:gd name="T35" fmla="*/ 0 h 268"/>
              <a:gd name="T36" fmla="*/ 41 w 178"/>
              <a:gd name="T37" fmla="*/ 4 h 268"/>
              <a:gd name="T38" fmla="*/ 44 w 178"/>
              <a:gd name="T39" fmla="*/ 12 h 268"/>
              <a:gd name="T40" fmla="*/ 44 w 178"/>
              <a:gd name="T41" fmla="*/ 129 h 268"/>
              <a:gd name="T42" fmla="*/ 46 w 178"/>
              <a:gd name="T43" fmla="*/ 126 h 268"/>
              <a:gd name="T44" fmla="*/ 170 w 178"/>
              <a:gd name="T45" fmla="*/ 3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8" h="268">
                <a:moveTo>
                  <a:pt x="170" y="3"/>
                </a:moveTo>
                <a:cubicBezTo>
                  <a:pt x="172" y="0"/>
                  <a:pt x="174" y="0"/>
                  <a:pt x="175" y="0"/>
                </a:cubicBezTo>
                <a:cubicBezTo>
                  <a:pt x="177" y="1"/>
                  <a:pt x="178" y="3"/>
                  <a:pt x="178" y="6"/>
                </a:cubicBezTo>
                <a:cubicBezTo>
                  <a:pt x="178" y="262"/>
                  <a:pt x="178" y="262"/>
                  <a:pt x="178" y="262"/>
                </a:cubicBezTo>
                <a:cubicBezTo>
                  <a:pt x="178" y="265"/>
                  <a:pt x="177" y="267"/>
                  <a:pt x="175" y="267"/>
                </a:cubicBezTo>
                <a:cubicBezTo>
                  <a:pt x="174" y="268"/>
                  <a:pt x="172" y="267"/>
                  <a:pt x="170" y="265"/>
                </a:cubicBezTo>
                <a:cubicBezTo>
                  <a:pt x="46" y="142"/>
                  <a:pt x="46" y="142"/>
                  <a:pt x="46" y="142"/>
                </a:cubicBezTo>
                <a:cubicBezTo>
                  <a:pt x="45" y="141"/>
                  <a:pt x="45" y="140"/>
                  <a:pt x="44" y="13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44" y="259"/>
                  <a:pt x="43" y="262"/>
                  <a:pt x="41" y="264"/>
                </a:cubicBezTo>
                <a:cubicBezTo>
                  <a:pt x="39" y="266"/>
                  <a:pt x="36" y="267"/>
                  <a:pt x="33" y="267"/>
                </a:cubicBezTo>
                <a:cubicBezTo>
                  <a:pt x="11" y="267"/>
                  <a:pt x="11" y="267"/>
                  <a:pt x="11" y="267"/>
                </a:cubicBezTo>
                <a:cubicBezTo>
                  <a:pt x="8" y="267"/>
                  <a:pt x="5" y="266"/>
                  <a:pt x="3" y="264"/>
                </a:cubicBezTo>
                <a:cubicBezTo>
                  <a:pt x="1" y="262"/>
                  <a:pt x="0" y="259"/>
                  <a:pt x="0" y="25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5" y="2"/>
                  <a:pt x="8" y="0"/>
                  <a:pt x="11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6" y="0"/>
                  <a:pt x="39" y="2"/>
                  <a:pt x="41" y="4"/>
                </a:cubicBezTo>
                <a:cubicBezTo>
                  <a:pt x="43" y="6"/>
                  <a:pt x="44" y="9"/>
                  <a:pt x="44" y="12"/>
                </a:cubicBezTo>
                <a:cubicBezTo>
                  <a:pt x="44" y="129"/>
                  <a:pt x="44" y="129"/>
                  <a:pt x="44" y="129"/>
                </a:cubicBezTo>
                <a:cubicBezTo>
                  <a:pt x="45" y="128"/>
                  <a:pt x="45" y="127"/>
                  <a:pt x="46" y="126"/>
                </a:cubicBezTo>
                <a:lnTo>
                  <a:pt x="170" y="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6" name="Freeform 104"/>
          <p:cNvSpPr>
            <a:spLocks/>
          </p:cNvSpPr>
          <p:nvPr/>
        </p:nvSpPr>
        <p:spPr bwMode="auto">
          <a:xfrm>
            <a:off x="1222376" y="3735250"/>
            <a:ext cx="192088" cy="288925"/>
          </a:xfrm>
          <a:custGeom>
            <a:avLst/>
            <a:gdLst>
              <a:gd name="T0" fmla="*/ 8 w 178"/>
              <a:gd name="T1" fmla="*/ 265 h 268"/>
              <a:gd name="T2" fmla="*/ 2 w 178"/>
              <a:gd name="T3" fmla="*/ 267 h 268"/>
              <a:gd name="T4" fmla="*/ 0 w 178"/>
              <a:gd name="T5" fmla="*/ 262 h 268"/>
              <a:gd name="T6" fmla="*/ 0 w 178"/>
              <a:gd name="T7" fmla="*/ 6 h 268"/>
              <a:gd name="T8" fmla="*/ 2 w 178"/>
              <a:gd name="T9" fmla="*/ 0 h 268"/>
              <a:gd name="T10" fmla="*/ 8 w 178"/>
              <a:gd name="T11" fmla="*/ 3 h 268"/>
              <a:gd name="T12" fmla="*/ 131 w 178"/>
              <a:gd name="T13" fmla="*/ 126 h 268"/>
              <a:gd name="T14" fmla="*/ 133 w 178"/>
              <a:gd name="T15" fmla="*/ 129 h 268"/>
              <a:gd name="T16" fmla="*/ 133 w 178"/>
              <a:gd name="T17" fmla="*/ 12 h 268"/>
              <a:gd name="T18" fmla="*/ 137 w 178"/>
              <a:gd name="T19" fmla="*/ 4 h 268"/>
              <a:gd name="T20" fmla="*/ 144 w 178"/>
              <a:gd name="T21" fmla="*/ 0 h 268"/>
              <a:gd name="T22" fmla="*/ 167 w 178"/>
              <a:gd name="T23" fmla="*/ 0 h 268"/>
              <a:gd name="T24" fmla="*/ 175 w 178"/>
              <a:gd name="T25" fmla="*/ 4 h 268"/>
              <a:gd name="T26" fmla="*/ 178 w 178"/>
              <a:gd name="T27" fmla="*/ 12 h 268"/>
              <a:gd name="T28" fmla="*/ 178 w 178"/>
              <a:gd name="T29" fmla="*/ 256 h 268"/>
              <a:gd name="T30" fmla="*/ 175 w 178"/>
              <a:gd name="T31" fmla="*/ 264 h 268"/>
              <a:gd name="T32" fmla="*/ 167 w 178"/>
              <a:gd name="T33" fmla="*/ 267 h 268"/>
              <a:gd name="T34" fmla="*/ 144 w 178"/>
              <a:gd name="T35" fmla="*/ 267 h 268"/>
              <a:gd name="T36" fmla="*/ 137 w 178"/>
              <a:gd name="T37" fmla="*/ 264 h 268"/>
              <a:gd name="T38" fmla="*/ 133 w 178"/>
              <a:gd name="T39" fmla="*/ 256 h 268"/>
              <a:gd name="T40" fmla="*/ 133 w 178"/>
              <a:gd name="T41" fmla="*/ 138 h 268"/>
              <a:gd name="T42" fmla="*/ 131 w 178"/>
              <a:gd name="T43" fmla="*/ 142 h 268"/>
              <a:gd name="T44" fmla="*/ 8 w 178"/>
              <a:gd name="T45" fmla="*/ 265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8" h="268">
                <a:moveTo>
                  <a:pt x="8" y="265"/>
                </a:moveTo>
                <a:cubicBezTo>
                  <a:pt x="5" y="267"/>
                  <a:pt x="4" y="268"/>
                  <a:pt x="2" y="267"/>
                </a:cubicBezTo>
                <a:cubicBezTo>
                  <a:pt x="1" y="267"/>
                  <a:pt x="0" y="265"/>
                  <a:pt x="0" y="262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1" y="1"/>
                  <a:pt x="2" y="0"/>
                </a:cubicBezTo>
                <a:cubicBezTo>
                  <a:pt x="4" y="0"/>
                  <a:pt x="5" y="0"/>
                  <a:pt x="8" y="3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32" y="127"/>
                  <a:pt x="133" y="128"/>
                  <a:pt x="133" y="129"/>
                </a:cubicBezTo>
                <a:cubicBezTo>
                  <a:pt x="133" y="12"/>
                  <a:pt x="133" y="12"/>
                  <a:pt x="133" y="12"/>
                </a:cubicBezTo>
                <a:cubicBezTo>
                  <a:pt x="133" y="9"/>
                  <a:pt x="134" y="6"/>
                  <a:pt x="137" y="4"/>
                </a:cubicBezTo>
                <a:cubicBezTo>
                  <a:pt x="139" y="2"/>
                  <a:pt x="141" y="0"/>
                  <a:pt x="144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70" y="0"/>
                  <a:pt x="172" y="2"/>
                  <a:pt x="175" y="4"/>
                </a:cubicBezTo>
                <a:cubicBezTo>
                  <a:pt x="177" y="6"/>
                  <a:pt x="178" y="9"/>
                  <a:pt x="178" y="12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78" y="259"/>
                  <a:pt x="177" y="262"/>
                  <a:pt x="175" y="264"/>
                </a:cubicBezTo>
                <a:cubicBezTo>
                  <a:pt x="172" y="266"/>
                  <a:pt x="170" y="267"/>
                  <a:pt x="167" y="267"/>
                </a:cubicBezTo>
                <a:cubicBezTo>
                  <a:pt x="144" y="267"/>
                  <a:pt x="144" y="267"/>
                  <a:pt x="144" y="267"/>
                </a:cubicBezTo>
                <a:cubicBezTo>
                  <a:pt x="141" y="267"/>
                  <a:pt x="139" y="266"/>
                  <a:pt x="137" y="264"/>
                </a:cubicBezTo>
                <a:cubicBezTo>
                  <a:pt x="134" y="262"/>
                  <a:pt x="133" y="259"/>
                  <a:pt x="133" y="256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40"/>
                  <a:pt x="132" y="141"/>
                  <a:pt x="131" y="142"/>
                </a:cubicBezTo>
                <a:lnTo>
                  <a:pt x="8" y="2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7" name="Freeform 105"/>
          <p:cNvSpPr>
            <a:spLocks noEditPoints="1"/>
          </p:cNvSpPr>
          <p:nvPr/>
        </p:nvSpPr>
        <p:spPr bwMode="auto">
          <a:xfrm>
            <a:off x="3770313" y="2873238"/>
            <a:ext cx="265113" cy="287338"/>
          </a:xfrm>
          <a:custGeom>
            <a:avLst/>
            <a:gdLst>
              <a:gd name="T0" fmla="*/ 222 w 245"/>
              <a:gd name="T1" fmla="*/ 100 h 267"/>
              <a:gd name="T2" fmla="*/ 219 w 245"/>
              <a:gd name="T3" fmla="*/ 92 h 267"/>
              <a:gd name="T4" fmla="*/ 211 w 245"/>
              <a:gd name="T5" fmla="*/ 89 h 267"/>
              <a:gd name="T6" fmla="*/ 203 w 245"/>
              <a:gd name="T7" fmla="*/ 92 h 267"/>
              <a:gd name="T8" fmla="*/ 200 w 245"/>
              <a:gd name="T9" fmla="*/ 100 h 267"/>
              <a:gd name="T10" fmla="*/ 203 w 245"/>
              <a:gd name="T11" fmla="*/ 108 h 267"/>
              <a:gd name="T12" fmla="*/ 211 w 245"/>
              <a:gd name="T13" fmla="*/ 111 h 267"/>
              <a:gd name="T14" fmla="*/ 219 w 245"/>
              <a:gd name="T15" fmla="*/ 108 h 267"/>
              <a:gd name="T16" fmla="*/ 222 w 245"/>
              <a:gd name="T17" fmla="*/ 100 h 267"/>
              <a:gd name="T18" fmla="*/ 245 w 245"/>
              <a:gd name="T19" fmla="*/ 100 h 267"/>
              <a:gd name="T20" fmla="*/ 238 w 245"/>
              <a:gd name="T21" fmla="*/ 120 h 267"/>
              <a:gd name="T22" fmla="*/ 222 w 245"/>
              <a:gd name="T23" fmla="*/ 132 h 267"/>
              <a:gd name="T24" fmla="*/ 222 w 245"/>
              <a:gd name="T25" fmla="*/ 200 h 267"/>
              <a:gd name="T26" fmla="*/ 199 w 245"/>
              <a:gd name="T27" fmla="*/ 248 h 267"/>
              <a:gd name="T28" fmla="*/ 144 w 245"/>
              <a:gd name="T29" fmla="*/ 267 h 267"/>
              <a:gd name="T30" fmla="*/ 89 w 245"/>
              <a:gd name="T31" fmla="*/ 248 h 267"/>
              <a:gd name="T32" fmla="*/ 67 w 245"/>
              <a:gd name="T33" fmla="*/ 200 h 267"/>
              <a:gd name="T34" fmla="*/ 67 w 245"/>
              <a:gd name="T35" fmla="*/ 177 h 267"/>
              <a:gd name="T36" fmla="*/ 19 w 245"/>
              <a:gd name="T37" fmla="*/ 155 h 267"/>
              <a:gd name="T38" fmla="*/ 0 w 245"/>
              <a:gd name="T39" fmla="*/ 111 h 267"/>
              <a:gd name="T40" fmla="*/ 0 w 245"/>
              <a:gd name="T41" fmla="*/ 22 h 267"/>
              <a:gd name="T42" fmla="*/ 3 w 245"/>
              <a:gd name="T43" fmla="*/ 15 h 267"/>
              <a:gd name="T44" fmla="*/ 11 w 245"/>
              <a:gd name="T45" fmla="*/ 11 h 267"/>
              <a:gd name="T46" fmla="*/ 14 w 245"/>
              <a:gd name="T47" fmla="*/ 12 h 267"/>
              <a:gd name="T48" fmla="*/ 22 w 245"/>
              <a:gd name="T49" fmla="*/ 3 h 267"/>
              <a:gd name="T50" fmla="*/ 33 w 245"/>
              <a:gd name="T51" fmla="*/ 0 h 267"/>
              <a:gd name="T52" fmla="*/ 49 w 245"/>
              <a:gd name="T53" fmla="*/ 7 h 267"/>
              <a:gd name="T54" fmla="*/ 55 w 245"/>
              <a:gd name="T55" fmla="*/ 22 h 267"/>
              <a:gd name="T56" fmla="*/ 49 w 245"/>
              <a:gd name="T57" fmla="*/ 38 h 267"/>
              <a:gd name="T58" fmla="*/ 33 w 245"/>
              <a:gd name="T59" fmla="*/ 45 h 267"/>
              <a:gd name="T60" fmla="*/ 22 w 245"/>
              <a:gd name="T61" fmla="*/ 41 h 267"/>
              <a:gd name="T62" fmla="*/ 22 w 245"/>
              <a:gd name="T63" fmla="*/ 111 h 267"/>
              <a:gd name="T64" fmla="*/ 38 w 245"/>
              <a:gd name="T65" fmla="*/ 143 h 267"/>
              <a:gd name="T66" fmla="*/ 78 w 245"/>
              <a:gd name="T67" fmla="*/ 156 h 267"/>
              <a:gd name="T68" fmla="*/ 117 w 245"/>
              <a:gd name="T69" fmla="*/ 143 h 267"/>
              <a:gd name="T70" fmla="*/ 133 w 245"/>
              <a:gd name="T71" fmla="*/ 111 h 267"/>
              <a:gd name="T72" fmla="*/ 133 w 245"/>
              <a:gd name="T73" fmla="*/ 41 h 267"/>
              <a:gd name="T74" fmla="*/ 122 w 245"/>
              <a:gd name="T75" fmla="*/ 45 h 267"/>
              <a:gd name="T76" fmla="*/ 106 w 245"/>
              <a:gd name="T77" fmla="*/ 38 h 267"/>
              <a:gd name="T78" fmla="*/ 100 w 245"/>
              <a:gd name="T79" fmla="*/ 22 h 267"/>
              <a:gd name="T80" fmla="*/ 106 w 245"/>
              <a:gd name="T81" fmla="*/ 7 h 267"/>
              <a:gd name="T82" fmla="*/ 122 w 245"/>
              <a:gd name="T83" fmla="*/ 0 h 267"/>
              <a:gd name="T84" fmla="*/ 133 w 245"/>
              <a:gd name="T85" fmla="*/ 3 h 267"/>
              <a:gd name="T86" fmla="*/ 142 w 245"/>
              <a:gd name="T87" fmla="*/ 12 h 267"/>
              <a:gd name="T88" fmla="*/ 144 w 245"/>
              <a:gd name="T89" fmla="*/ 11 h 267"/>
              <a:gd name="T90" fmla="*/ 152 w 245"/>
              <a:gd name="T91" fmla="*/ 15 h 267"/>
              <a:gd name="T92" fmla="*/ 156 w 245"/>
              <a:gd name="T93" fmla="*/ 22 h 267"/>
              <a:gd name="T94" fmla="*/ 156 w 245"/>
              <a:gd name="T95" fmla="*/ 111 h 267"/>
              <a:gd name="T96" fmla="*/ 136 w 245"/>
              <a:gd name="T97" fmla="*/ 155 h 267"/>
              <a:gd name="T98" fmla="*/ 89 w 245"/>
              <a:gd name="T99" fmla="*/ 177 h 267"/>
              <a:gd name="T100" fmla="*/ 89 w 245"/>
              <a:gd name="T101" fmla="*/ 200 h 267"/>
              <a:gd name="T102" fmla="*/ 105 w 245"/>
              <a:gd name="T103" fmla="*/ 232 h 267"/>
              <a:gd name="T104" fmla="*/ 144 w 245"/>
              <a:gd name="T105" fmla="*/ 245 h 267"/>
              <a:gd name="T106" fmla="*/ 184 w 245"/>
              <a:gd name="T107" fmla="*/ 232 h 267"/>
              <a:gd name="T108" fmla="*/ 200 w 245"/>
              <a:gd name="T109" fmla="*/ 200 h 267"/>
              <a:gd name="T110" fmla="*/ 200 w 245"/>
              <a:gd name="T111" fmla="*/ 132 h 267"/>
              <a:gd name="T112" fmla="*/ 184 w 245"/>
              <a:gd name="T113" fmla="*/ 120 h 267"/>
              <a:gd name="T114" fmla="*/ 178 w 245"/>
              <a:gd name="T115" fmla="*/ 100 h 267"/>
              <a:gd name="T116" fmla="*/ 188 w 245"/>
              <a:gd name="T117" fmla="*/ 77 h 267"/>
              <a:gd name="T118" fmla="*/ 211 w 245"/>
              <a:gd name="T119" fmla="*/ 67 h 267"/>
              <a:gd name="T120" fmla="*/ 235 w 245"/>
              <a:gd name="T121" fmla="*/ 77 h 267"/>
              <a:gd name="T122" fmla="*/ 245 w 245"/>
              <a:gd name="T123" fmla="*/ 10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45" h="267">
                <a:moveTo>
                  <a:pt x="222" y="100"/>
                </a:moveTo>
                <a:cubicBezTo>
                  <a:pt x="222" y="97"/>
                  <a:pt x="221" y="95"/>
                  <a:pt x="219" y="92"/>
                </a:cubicBezTo>
                <a:cubicBezTo>
                  <a:pt x="217" y="90"/>
                  <a:pt x="214" y="89"/>
                  <a:pt x="211" y="89"/>
                </a:cubicBezTo>
                <a:cubicBezTo>
                  <a:pt x="208" y="89"/>
                  <a:pt x="206" y="90"/>
                  <a:pt x="203" y="92"/>
                </a:cubicBezTo>
                <a:cubicBezTo>
                  <a:pt x="201" y="95"/>
                  <a:pt x="200" y="97"/>
                  <a:pt x="200" y="100"/>
                </a:cubicBezTo>
                <a:cubicBezTo>
                  <a:pt x="200" y="103"/>
                  <a:pt x="201" y="106"/>
                  <a:pt x="203" y="108"/>
                </a:cubicBezTo>
                <a:cubicBezTo>
                  <a:pt x="206" y="110"/>
                  <a:pt x="208" y="111"/>
                  <a:pt x="211" y="111"/>
                </a:cubicBezTo>
                <a:cubicBezTo>
                  <a:pt x="214" y="111"/>
                  <a:pt x="217" y="110"/>
                  <a:pt x="219" y="108"/>
                </a:cubicBezTo>
                <a:cubicBezTo>
                  <a:pt x="221" y="106"/>
                  <a:pt x="222" y="103"/>
                  <a:pt x="222" y="100"/>
                </a:cubicBezTo>
                <a:close/>
                <a:moveTo>
                  <a:pt x="245" y="100"/>
                </a:moveTo>
                <a:cubicBezTo>
                  <a:pt x="245" y="107"/>
                  <a:pt x="243" y="114"/>
                  <a:pt x="238" y="120"/>
                </a:cubicBezTo>
                <a:cubicBezTo>
                  <a:pt x="234" y="125"/>
                  <a:pt x="229" y="129"/>
                  <a:pt x="222" y="132"/>
                </a:cubicBezTo>
                <a:cubicBezTo>
                  <a:pt x="222" y="200"/>
                  <a:pt x="222" y="200"/>
                  <a:pt x="222" y="200"/>
                </a:cubicBezTo>
                <a:cubicBezTo>
                  <a:pt x="222" y="219"/>
                  <a:pt x="215" y="235"/>
                  <a:pt x="199" y="248"/>
                </a:cubicBezTo>
                <a:cubicBezTo>
                  <a:pt x="184" y="261"/>
                  <a:pt x="166" y="267"/>
                  <a:pt x="144" y="267"/>
                </a:cubicBezTo>
                <a:cubicBezTo>
                  <a:pt x="123" y="267"/>
                  <a:pt x="105" y="261"/>
                  <a:pt x="89" y="248"/>
                </a:cubicBezTo>
                <a:cubicBezTo>
                  <a:pt x="74" y="235"/>
                  <a:pt x="67" y="219"/>
                  <a:pt x="67" y="200"/>
                </a:cubicBezTo>
                <a:cubicBezTo>
                  <a:pt x="67" y="177"/>
                  <a:pt x="67" y="177"/>
                  <a:pt x="67" y="177"/>
                </a:cubicBezTo>
                <a:cubicBezTo>
                  <a:pt x="48" y="175"/>
                  <a:pt x="32" y="168"/>
                  <a:pt x="19" y="155"/>
                </a:cubicBezTo>
                <a:cubicBezTo>
                  <a:pt x="6" y="143"/>
                  <a:pt x="0" y="128"/>
                  <a:pt x="0" y="111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9"/>
                  <a:pt x="1" y="17"/>
                  <a:pt x="3" y="15"/>
                </a:cubicBezTo>
                <a:cubicBezTo>
                  <a:pt x="5" y="12"/>
                  <a:pt x="8" y="11"/>
                  <a:pt x="11" y="11"/>
                </a:cubicBezTo>
                <a:cubicBezTo>
                  <a:pt x="12" y="11"/>
                  <a:pt x="13" y="11"/>
                  <a:pt x="14" y="12"/>
                </a:cubicBezTo>
                <a:cubicBezTo>
                  <a:pt x="16" y="8"/>
                  <a:pt x="18" y="5"/>
                  <a:pt x="22" y="3"/>
                </a:cubicBezTo>
                <a:cubicBezTo>
                  <a:pt x="25" y="1"/>
                  <a:pt x="29" y="0"/>
                  <a:pt x="33" y="0"/>
                </a:cubicBezTo>
                <a:cubicBezTo>
                  <a:pt x="39" y="0"/>
                  <a:pt x="45" y="2"/>
                  <a:pt x="49" y="7"/>
                </a:cubicBezTo>
                <a:cubicBezTo>
                  <a:pt x="53" y="11"/>
                  <a:pt x="55" y="16"/>
                  <a:pt x="55" y="22"/>
                </a:cubicBezTo>
                <a:cubicBezTo>
                  <a:pt x="55" y="29"/>
                  <a:pt x="53" y="34"/>
                  <a:pt x="49" y="38"/>
                </a:cubicBezTo>
                <a:cubicBezTo>
                  <a:pt x="45" y="42"/>
                  <a:pt x="39" y="45"/>
                  <a:pt x="33" y="45"/>
                </a:cubicBezTo>
                <a:cubicBezTo>
                  <a:pt x="29" y="45"/>
                  <a:pt x="26" y="44"/>
                  <a:pt x="22" y="41"/>
                </a:cubicBezTo>
                <a:cubicBezTo>
                  <a:pt x="22" y="111"/>
                  <a:pt x="22" y="111"/>
                  <a:pt x="22" y="111"/>
                </a:cubicBezTo>
                <a:cubicBezTo>
                  <a:pt x="22" y="124"/>
                  <a:pt x="27" y="134"/>
                  <a:pt x="38" y="143"/>
                </a:cubicBezTo>
                <a:cubicBezTo>
                  <a:pt x="49" y="152"/>
                  <a:pt x="62" y="156"/>
                  <a:pt x="78" y="156"/>
                </a:cubicBezTo>
                <a:cubicBezTo>
                  <a:pt x="93" y="156"/>
                  <a:pt x="106" y="152"/>
                  <a:pt x="117" y="143"/>
                </a:cubicBezTo>
                <a:cubicBezTo>
                  <a:pt x="128" y="134"/>
                  <a:pt x="133" y="124"/>
                  <a:pt x="133" y="111"/>
                </a:cubicBezTo>
                <a:cubicBezTo>
                  <a:pt x="133" y="41"/>
                  <a:pt x="133" y="41"/>
                  <a:pt x="133" y="41"/>
                </a:cubicBezTo>
                <a:cubicBezTo>
                  <a:pt x="130" y="44"/>
                  <a:pt x="126" y="45"/>
                  <a:pt x="122" y="45"/>
                </a:cubicBezTo>
                <a:cubicBezTo>
                  <a:pt x="116" y="45"/>
                  <a:pt x="111" y="42"/>
                  <a:pt x="106" y="38"/>
                </a:cubicBezTo>
                <a:cubicBezTo>
                  <a:pt x="102" y="34"/>
                  <a:pt x="100" y="29"/>
                  <a:pt x="100" y="22"/>
                </a:cubicBezTo>
                <a:cubicBezTo>
                  <a:pt x="100" y="16"/>
                  <a:pt x="102" y="11"/>
                  <a:pt x="106" y="7"/>
                </a:cubicBezTo>
                <a:cubicBezTo>
                  <a:pt x="111" y="2"/>
                  <a:pt x="116" y="0"/>
                  <a:pt x="122" y="0"/>
                </a:cubicBezTo>
                <a:cubicBezTo>
                  <a:pt x="126" y="0"/>
                  <a:pt x="130" y="1"/>
                  <a:pt x="133" y="3"/>
                </a:cubicBezTo>
                <a:cubicBezTo>
                  <a:pt x="137" y="5"/>
                  <a:pt x="140" y="8"/>
                  <a:pt x="142" y="12"/>
                </a:cubicBezTo>
                <a:cubicBezTo>
                  <a:pt x="143" y="11"/>
                  <a:pt x="144" y="11"/>
                  <a:pt x="144" y="11"/>
                </a:cubicBezTo>
                <a:cubicBezTo>
                  <a:pt x="147" y="11"/>
                  <a:pt x="150" y="12"/>
                  <a:pt x="152" y="15"/>
                </a:cubicBezTo>
                <a:cubicBezTo>
                  <a:pt x="154" y="17"/>
                  <a:pt x="156" y="19"/>
                  <a:pt x="156" y="22"/>
                </a:cubicBezTo>
                <a:cubicBezTo>
                  <a:pt x="156" y="111"/>
                  <a:pt x="156" y="111"/>
                  <a:pt x="156" y="111"/>
                </a:cubicBezTo>
                <a:cubicBezTo>
                  <a:pt x="156" y="128"/>
                  <a:pt x="149" y="143"/>
                  <a:pt x="136" y="155"/>
                </a:cubicBezTo>
                <a:cubicBezTo>
                  <a:pt x="124" y="168"/>
                  <a:pt x="108" y="175"/>
                  <a:pt x="89" y="177"/>
                </a:cubicBezTo>
                <a:cubicBezTo>
                  <a:pt x="89" y="200"/>
                  <a:pt x="89" y="200"/>
                  <a:pt x="89" y="200"/>
                </a:cubicBezTo>
                <a:cubicBezTo>
                  <a:pt x="89" y="213"/>
                  <a:pt x="94" y="223"/>
                  <a:pt x="105" y="232"/>
                </a:cubicBezTo>
                <a:cubicBezTo>
                  <a:pt x="116" y="241"/>
                  <a:pt x="129" y="245"/>
                  <a:pt x="144" y="245"/>
                </a:cubicBezTo>
                <a:cubicBezTo>
                  <a:pt x="160" y="245"/>
                  <a:pt x="173" y="241"/>
                  <a:pt x="184" y="232"/>
                </a:cubicBezTo>
                <a:cubicBezTo>
                  <a:pt x="195" y="223"/>
                  <a:pt x="200" y="213"/>
                  <a:pt x="200" y="200"/>
                </a:cubicBezTo>
                <a:cubicBezTo>
                  <a:pt x="200" y="132"/>
                  <a:pt x="200" y="132"/>
                  <a:pt x="200" y="132"/>
                </a:cubicBezTo>
                <a:cubicBezTo>
                  <a:pt x="193" y="129"/>
                  <a:pt x="188" y="125"/>
                  <a:pt x="184" y="120"/>
                </a:cubicBezTo>
                <a:cubicBezTo>
                  <a:pt x="180" y="114"/>
                  <a:pt x="178" y="107"/>
                  <a:pt x="178" y="100"/>
                </a:cubicBezTo>
                <a:cubicBezTo>
                  <a:pt x="178" y="91"/>
                  <a:pt x="181" y="83"/>
                  <a:pt x="188" y="77"/>
                </a:cubicBezTo>
                <a:cubicBezTo>
                  <a:pt x="194" y="70"/>
                  <a:pt x="202" y="67"/>
                  <a:pt x="211" y="67"/>
                </a:cubicBezTo>
                <a:cubicBezTo>
                  <a:pt x="220" y="67"/>
                  <a:pt x="228" y="70"/>
                  <a:pt x="235" y="77"/>
                </a:cubicBezTo>
                <a:cubicBezTo>
                  <a:pt x="241" y="83"/>
                  <a:pt x="245" y="91"/>
                  <a:pt x="245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8" name="Freeform 106"/>
          <p:cNvSpPr>
            <a:spLocks/>
          </p:cNvSpPr>
          <p:nvPr/>
        </p:nvSpPr>
        <p:spPr bwMode="auto">
          <a:xfrm>
            <a:off x="1173163" y="3303450"/>
            <a:ext cx="288925" cy="288925"/>
          </a:xfrm>
          <a:custGeom>
            <a:avLst/>
            <a:gdLst>
              <a:gd name="T0" fmla="*/ 267 w 267"/>
              <a:gd name="T1" fmla="*/ 11 h 267"/>
              <a:gd name="T2" fmla="*/ 267 w 267"/>
              <a:gd name="T3" fmla="*/ 256 h 267"/>
              <a:gd name="T4" fmla="*/ 264 w 267"/>
              <a:gd name="T5" fmla="*/ 264 h 267"/>
              <a:gd name="T6" fmla="*/ 256 w 267"/>
              <a:gd name="T7" fmla="*/ 267 h 267"/>
              <a:gd name="T8" fmla="*/ 11 w 267"/>
              <a:gd name="T9" fmla="*/ 267 h 267"/>
              <a:gd name="T10" fmla="*/ 4 w 267"/>
              <a:gd name="T11" fmla="*/ 264 h 267"/>
              <a:gd name="T12" fmla="*/ 0 w 267"/>
              <a:gd name="T13" fmla="*/ 256 h 267"/>
              <a:gd name="T14" fmla="*/ 0 w 267"/>
              <a:gd name="T15" fmla="*/ 11 h 267"/>
              <a:gd name="T16" fmla="*/ 4 w 267"/>
              <a:gd name="T17" fmla="*/ 4 h 267"/>
              <a:gd name="T18" fmla="*/ 11 w 267"/>
              <a:gd name="T19" fmla="*/ 0 h 267"/>
              <a:gd name="T20" fmla="*/ 256 w 267"/>
              <a:gd name="T21" fmla="*/ 0 h 267"/>
              <a:gd name="T22" fmla="*/ 264 w 267"/>
              <a:gd name="T23" fmla="*/ 4 h 267"/>
              <a:gd name="T24" fmla="*/ 267 w 267"/>
              <a:gd name="T25" fmla="*/ 11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267">
                <a:moveTo>
                  <a:pt x="267" y="11"/>
                </a:moveTo>
                <a:cubicBezTo>
                  <a:pt x="267" y="256"/>
                  <a:pt x="267" y="256"/>
                  <a:pt x="267" y="256"/>
                </a:cubicBezTo>
                <a:cubicBezTo>
                  <a:pt x="267" y="259"/>
                  <a:pt x="266" y="262"/>
                  <a:pt x="264" y="264"/>
                </a:cubicBezTo>
                <a:cubicBezTo>
                  <a:pt x="262" y="266"/>
                  <a:pt x="259" y="267"/>
                  <a:pt x="256" y="267"/>
                </a:cubicBezTo>
                <a:cubicBezTo>
                  <a:pt x="11" y="267"/>
                  <a:pt x="11" y="267"/>
                  <a:pt x="11" y="267"/>
                </a:cubicBezTo>
                <a:cubicBezTo>
                  <a:pt x="8" y="267"/>
                  <a:pt x="6" y="266"/>
                  <a:pt x="4" y="264"/>
                </a:cubicBezTo>
                <a:cubicBezTo>
                  <a:pt x="1" y="262"/>
                  <a:pt x="0" y="259"/>
                  <a:pt x="0" y="256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4" y="4"/>
                </a:cubicBezTo>
                <a:cubicBezTo>
                  <a:pt x="6" y="1"/>
                  <a:pt x="8" y="0"/>
                  <a:pt x="11" y="0"/>
                </a:cubicBezTo>
                <a:cubicBezTo>
                  <a:pt x="256" y="0"/>
                  <a:pt x="256" y="0"/>
                  <a:pt x="256" y="0"/>
                </a:cubicBezTo>
                <a:cubicBezTo>
                  <a:pt x="259" y="0"/>
                  <a:pt x="262" y="1"/>
                  <a:pt x="264" y="4"/>
                </a:cubicBezTo>
                <a:cubicBezTo>
                  <a:pt x="266" y="6"/>
                  <a:pt x="267" y="8"/>
                  <a:pt x="267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9" name="Freeform 107"/>
          <p:cNvSpPr>
            <a:spLocks noEditPoints="1"/>
          </p:cNvSpPr>
          <p:nvPr/>
        </p:nvSpPr>
        <p:spPr bwMode="auto">
          <a:xfrm>
            <a:off x="754063" y="3282813"/>
            <a:ext cx="265113" cy="331788"/>
          </a:xfrm>
          <a:custGeom>
            <a:avLst/>
            <a:gdLst>
              <a:gd name="T0" fmla="*/ 234 w 245"/>
              <a:gd name="T1" fmla="*/ 281 h 306"/>
              <a:gd name="T2" fmla="*/ 167 w 245"/>
              <a:gd name="T3" fmla="*/ 303 h 306"/>
              <a:gd name="T4" fmla="*/ 79 w 245"/>
              <a:gd name="T5" fmla="*/ 303 h 306"/>
              <a:gd name="T6" fmla="*/ 11 w 245"/>
              <a:gd name="T7" fmla="*/ 281 h 306"/>
              <a:gd name="T8" fmla="*/ 6 w 245"/>
              <a:gd name="T9" fmla="*/ 246 h 306"/>
              <a:gd name="T10" fmla="*/ 42 w 245"/>
              <a:gd name="T11" fmla="*/ 227 h 306"/>
              <a:gd name="T12" fmla="*/ 73 w 245"/>
              <a:gd name="T13" fmla="*/ 223 h 306"/>
              <a:gd name="T14" fmla="*/ 76 w 245"/>
              <a:gd name="T15" fmla="*/ 239 h 306"/>
              <a:gd name="T16" fmla="*/ 51 w 245"/>
              <a:gd name="T17" fmla="*/ 247 h 306"/>
              <a:gd name="T18" fmla="*/ 29 w 245"/>
              <a:gd name="T19" fmla="*/ 256 h 306"/>
              <a:gd name="T20" fmla="*/ 23 w 245"/>
              <a:gd name="T21" fmla="*/ 261 h 306"/>
              <a:gd name="T22" fmla="*/ 40 w 245"/>
              <a:gd name="T23" fmla="*/ 272 h 306"/>
              <a:gd name="T24" fmla="*/ 88 w 245"/>
              <a:gd name="T25" fmla="*/ 282 h 306"/>
              <a:gd name="T26" fmla="*/ 158 w 245"/>
              <a:gd name="T27" fmla="*/ 282 h 306"/>
              <a:gd name="T28" fmla="*/ 205 w 245"/>
              <a:gd name="T29" fmla="*/ 272 h 306"/>
              <a:gd name="T30" fmla="*/ 223 w 245"/>
              <a:gd name="T31" fmla="*/ 261 h 306"/>
              <a:gd name="T32" fmla="*/ 217 w 245"/>
              <a:gd name="T33" fmla="*/ 256 h 306"/>
              <a:gd name="T34" fmla="*/ 195 w 245"/>
              <a:gd name="T35" fmla="*/ 247 h 306"/>
              <a:gd name="T36" fmla="*/ 169 w 245"/>
              <a:gd name="T37" fmla="*/ 239 h 306"/>
              <a:gd name="T38" fmla="*/ 172 w 245"/>
              <a:gd name="T39" fmla="*/ 223 h 306"/>
              <a:gd name="T40" fmla="*/ 203 w 245"/>
              <a:gd name="T41" fmla="*/ 227 h 306"/>
              <a:gd name="T42" fmla="*/ 239 w 245"/>
              <a:gd name="T43" fmla="*/ 246 h 306"/>
              <a:gd name="T44" fmla="*/ 178 w 245"/>
              <a:gd name="T45" fmla="*/ 106 h 306"/>
              <a:gd name="T46" fmla="*/ 175 w 245"/>
              <a:gd name="T47" fmla="*/ 180 h 306"/>
              <a:gd name="T48" fmla="*/ 156 w 245"/>
              <a:gd name="T49" fmla="*/ 183 h 306"/>
              <a:gd name="T50" fmla="*/ 153 w 245"/>
              <a:gd name="T51" fmla="*/ 258 h 306"/>
              <a:gd name="T52" fmla="*/ 100 w 245"/>
              <a:gd name="T53" fmla="*/ 261 h 306"/>
              <a:gd name="T54" fmla="*/ 89 w 245"/>
              <a:gd name="T55" fmla="*/ 250 h 306"/>
              <a:gd name="T56" fmla="*/ 78 w 245"/>
              <a:gd name="T57" fmla="*/ 183 h 306"/>
              <a:gd name="T58" fmla="*/ 67 w 245"/>
              <a:gd name="T59" fmla="*/ 172 h 306"/>
              <a:gd name="T60" fmla="*/ 74 w 245"/>
              <a:gd name="T61" fmla="*/ 90 h 306"/>
              <a:gd name="T62" fmla="*/ 156 w 245"/>
              <a:gd name="T63" fmla="*/ 83 h 306"/>
              <a:gd name="T64" fmla="*/ 178 w 245"/>
              <a:gd name="T65" fmla="*/ 106 h 306"/>
              <a:gd name="T66" fmla="*/ 150 w 245"/>
              <a:gd name="T67" fmla="*/ 66 h 306"/>
              <a:gd name="T68" fmla="*/ 95 w 245"/>
              <a:gd name="T69" fmla="*/ 66 h 306"/>
              <a:gd name="T70" fmla="*/ 95 w 245"/>
              <a:gd name="T71" fmla="*/ 11 h 306"/>
              <a:gd name="T72" fmla="*/ 150 w 245"/>
              <a:gd name="T73" fmla="*/ 11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45" h="306">
                <a:moveTo>
                  <a:pt x="245" y="261"/>
                </a:moveTo>
                <a:cubicBezTo>
                  <a:pt x="245" y="269"/>
                  <a:pt x="242" y="275"/>
                  <a:pt x="234" y="281"/>
                </a:cubicBezTo>
                <a:cubicBezTo>
                  <a:pt x="227" y="287"/>
                  <a:pt x="218" y="292"/>
                  <a:pt x="206" y="295"/>
                </a:cubicBezTo>
                <a:cubicBezTo>
                  <a:pt x="194" y="299"/>
                  <a:pt x="181" y="301"/>
                  <a:pt x="167" y="303"/>
                </a:cubicBezTo>
                <a:cubicBezTo>
                  <a:pt x="153" y="305"/>
                  <a:pt x="138" y="306"/>
                  <a:pt x="123" y="306"/>
                </a:cubicBezTo>
                <a:cubicBezTo>
                  <a:pt x="108" y="306"/>
                  <a:pt x="93" y="305"/>
                  <a:pt x="79" y="303"/>
                </a:cubicBezTo>
                <a:cubicBezTo>
                  <a:pt x="64" y="301"/>
                  <a:pt x="51" y="299"/>
                  <a:pt x="39" y="295"/>
                </a:cubicBezTo>
                <a:cubicBezTo>
                  <a:pt x="28" y="292"/>
                  <a:pt x="18" y="287"/>
                  <a:pt x="11" y="281"/>
                </a:cubicBezTo>
                <a:cubicBezTo>
                  <a:pt x="4" y="275"/>
                  <a:pt x="0" y="269"/>
                  <a:pt x="0" y="261"/>
                </a:cubicBezTo>
                <a:cubicBezTo>
                  <a:pt x="0" y="256"/>
                  <a:pt x="2" y="250"/>
                  <a:pt x="6" y="246"/>
                </a:cubicBezTo>
                <a:cubicBezTo>
                  <a:pt x="10" y="241"/>
                  <a:pt x="15" y="237"/>
                  <a:pt x="22" y="234"/>
                </a:cubicBezTo>
                <a:cubicBezTo>
                  <a:pt x="29" y="231"/>
                  <a:pt x="35" y="229"/>
                  <a:pt x="42" y="227"/>
                </a:cubicBezTo>
                <a:cubicBezTo>
                  <a:pt x="49" y="225"/>
                  <a:pt x="57" y="223"/>
                  <a:pt x="65" y="221"/>
                </a:cubicBezTo>
                <a:cubicBezTo>
                  <a:pt x="68" y="221"/>
                  <a:pt x="71" y="222"/>
                  <a:pt x="73" y="223"/>
                </a:cubicBezTo>
                <a:cubicBezTo>
                  <a:pt x="76" y="225"/>
                  <a:pt x="78" y="228"/>
                  <a:pt x="78" y="231"/>
                </a:cubicBezTo>
                <a:cubicBezTo>
                  <a:pt x="79" y="234"/>
                  <a:pt x="78" y="236"/>
                  <a:pt x="76" y="239"/>
                </a:cubicBezTo>
                <a:cubicBezTo>
                  <a:pt x="74" y="241"/>
                  <a:pt x="72" y="243"/>
                  <a:pt x="69" y="243"/>
                </a:cubicBezTo>
                <a:cubicBezTo>
                  <a:pt x="62" y="245"/>
                  <a:pt x="56" y="246"/>
                  <a:pt x="51" y="247"/>
                </a:cubicBezTo>
                <a:cubicBezTo>
                  <a:pt x="45" y="249"/>
                  <a:pt x="41" y="251"/>
                  <a:pt x="37" y="252"/>
                </a:cubicBezTo>
                <a:cubicBezTo>
                  <a:pt x="34" y="253"/>
                  <a:pt x="31" y="255"/>
                  <a:pt x="29" y="256"/>
                </a:cubicBezTo>
                <a:cubicBezTo>
                  <a:pt x="26" y="257"/>
                  <a:pt x="25" y="258"/>
                  <a:pt x="24" y="259"/>
                </a:cubicBezTo>
                <a:cubicBezTo>
                  <a:pt x="23" y="260"/>
                  <a:pt x="23" y="261"/>
                  <a:pt x="23" y="261"/>
                </a:cubicBezTo>
                <a:cubicBezTo>
                  <a:pt x="23" y="263"/>
                  <a:pt x="24" y="264"/>
                  <a:pt x="27" y="266"/>
                </a:cubicBezTo>
                <a:cubicBezTo>
                  <a:pt x="30" y="268"/>
                  <a:pt x="34" y="270"/>
                  <a:pt x="40" y="272"/>
                </a:cubicBezTo>
                <a:cubicBezTo>
                  <a:pt x="46" y="274"/>
                  <a:pt x="52" y="276"/>
                  <a:pt x="60" y="277"/>
                </a:cubicBezTo>
                <a:cubicBezTo>
                  <a:pt x="67" y="279"/>
                  <a:pt x="77" y="281"/>
                  <a:pt x="88" y="282"/>
                </a:cubicBezTo>
                <a:cubicBezTo>
                  <a:pt x="99" y="283"/>
                  <a:pt x="110" y="284"/>
                  <a:pt x="123" y="284"/>
                </a:cubicBezTo>
                <a:cubicBezTo>
                  <a:pt x="135" y="284"/>
                  <a:pt x="147" y="283"/>
                  <a:pt x="158" y="282"/>
                </a:cubicBezTo>
                <a:cubicBezTo>
                  <a:pt x="169" y="281"/>
                  <a:pt x="178" y="279"/>
                  <a:pt x="186" y="277"/>
                </a:cubicBezTo>
                <a:cubicBezTo>
                  <a:pt x="193" y="276"/>
                  <a:pt x="200" y="274"/>
                  <a:pt x="205" y="272"/>
                </a:cubicBezTo>
                <a:cubicBezTo>
                  <a:pt x="211" y="270"/>
                  <a:pt x="215" y="268"/>
                  <a:pt x="218" y="266"/>
                </a:cubicBezTo>
                <a:cubicBezTo>
                  <a:pt x="221" y="264"/>
                  <a:pt x="223" y="263"/>
                  <a:pt x="223" y="261"/>
                </a:cubicBezTo>
                <a:cubicBezTo>
                  <a:pt x="223" y="261"/>
                  <a:pt x="222" y="260"/>
                  <a:pt x="221" y="259"/>
                </a:cubicBezTo>
                <a:cubicBezTo>
                  <a:pt x="221" y="258"/>
                  <a:pt x="219" y="257"/>
                  <a:pt x="217" y="256"/>
                </a:cubicBezTo>
                <a:cubicBezTo>
                  <a:pt x="214" y="255"/>
                  <a:pt x="211" y="253"/>
                  <a:pt x="208" y="252"/>
                </a:cubicBezTo>
                <a:cubicBezTo>
                  <a:pt x="205" y="250"/>
                  <a:pt x="200" y="249"/>
                  <a:pt x="195" y="247"/>
                </a:cubicBezTo>
                <a:cubicBezTo>
                  <a:pt x="189" y="246"/>
                  <a:pt x="183" y="245"/>
                  <a:pt x="176" y="243"/>
                </a:cubicBezTo>
                <a:cubicBezTo>
                  <a:pt x="173" y="243"/>
                  <a:pt x="171" y="241"/>
                  <a:pt x="169" y="239"/>
                </a:cubicBezTo>
                <a:cubicBezTo>
                  <a:pt x="167" y="236"/>
                  <a:pt x="167" y="234"/>
                  <a:pt x="167" y="231"/>
                </a:cubicBezTo>
                <a:cubicBezTo>
                  <a:pt x="168" y="228"/>
                  <a:pt x="169" y="225"/>
                  <a:pt x="172" y="223"/>
                </a:cubicBezTo>
                <a:cubicBezTo>
                  <a:pt x="174" y="222"/>
                  <a:pt x="177" y="221"/>
                  <a:pt x="180" y="221"/>
                </a:cubicBezTo>
                <a:cubicBezTo>
                  <a:pt x="188" y="223"/>
                  <a:pt x="196" y="225"/>
                  <a:pt x="203" y="227"/>
                </a:cubicBezTo>
                <a:cubicBezTo>
                  <a:pt x="210" y="229"/>
                  <a:pt x="217" y="231"/>
                  <a:pt x="224" y="234"/>
                </a:cubicBezTo>
                <a:cubicBezTo>
                  <a:pt x="230" y="237"/>
                  <a:pt x="236" y="241"/>
                  <a:pt x="239" y="246"/>
                </a:cubicBezTo>
                <a:cubicBezTo>
                  <a:pt x="243" y="250"/>
                  <a:pt x="245" y="256"/>
                  <a:pt x="245" y="261"/>
                </a:cubicBezTo>
                <a:close/>
                <a:moveTo>
                  <a:pt x="178" y="106"/>
                </a:moveTo>
                <a:cubicBezTo>
                  <a:pt x="178" y="172"/>
                  <a:pt x="178" y="172"/>
                  <a:pt x="178" y="172"/>
                </a:cubicBezTo>
                <a:cubicBezTo>
                  <a:pt x="178" y="175"/>
                  <a:pt x="177" y="178"/>
                  <a:pt x="175" y="180"/>
                </a:cubicBezTo>
                <a:cubicBezTo>
                  <a:pt x="173" y="182"/>
                  <a:pt x="170" y="183"/>
                  <a:pt x="167" y="183"/>
                </a:cubicBezTo>
                <a:cubicBezTo>
                  <a:pt x="156" y="183"/>
                  <a:pt x="156" y="183"/>
                  <a:pt x="156" y="183"/>
                </a:cubicBezTo>
                <a:cubicBezTo>
                  <a:pt x="156" y="250"/>
                  <a:pt x="156" y="250"/>
                  <a:pt x="156" y="250"/>
                </a:cubicBezTo>
                <a:cubicBezTo>
                  <a:pt x="156" y="253"/>
                  <a:pt x="155" y="256"/>
                  <a:pt x="153" y="258"/>
                </a:cubicBezTo>
                <a:cubicBezTo>
                  <a:pt x="151" y="260"/>
                  <a:pt x="148" y="261"/>
                  <a:pt x="145" y="261"/>
                </a:cubicBezTo>
                <a:cubicBezTo>
                  <a:pt x="100" y="261"/>
                  <a:pt x="100" y="261"/>
                  <a:pt x="100" y="261"/>
                </a:cubicBezTo>
                <a:cubicBezTo>
                  <a:pt x="97" y="261"/>
                  <a:pt x="95" y="260"/>
                  <a:pt x="93" y="258"/>
                </a:cubicBezTo>
                <a:cubicBezTo>
                  <a:pt x="90" y="256"/>
                  <a:pt x="89" y="253"/>
                  <a:pt x="89" y="250"/>
                </a:cubicBezTo>
                <a:cubicBezTo>
                  <a:pt x="89" y="183"/>
                  <a:pt x="89" y="183"/>
                  <a:pt x="89" y="183"/>
                </a:cubicBezTo>
                <a:cubicBezTo>
                  <a:pt x="78" y="183"/>
                  <a:pt x="78" y="183"/>
                  <a:pt x="78" y="183"/>
                </a:cubicBezTo>
                <a:cubicBezTo>
                  <a:pt x="75" y="183"/>
                  <a:pt x="73" y="182"/>
                  <a:pt x="70" y="180"/>
                </a:cubicBezTo>
                <a:cubicBezTo>
                  <a:pt x="68" y="178"/>
                  <a:pt x="67" y="175"/>
                  <a:pt x="67" y="172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67" y="99"/>
                  <a:pt x="69" y="94"/>
                  <a:pt x="74" y="90"/>
                </a:cubicBezTo>
                <a:cubicBezTo>
                  <a:pt x="78" y="85"/>
                  <a:pt x="83" y="83"/>
                  <a:pt x="89" y="83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162" y="83"/>
                  <a:pt x="167" y="85"/>
                  <a:pt x="172" y="90"/>
                </a:cubicBezTo>
                <a:cubicBezTo>
                  <a:pt x="176" y="94"/>
                  <a:pt x="178" y="99"/>
                  <a:pt x="178" y="106"/>
                </a:cubicBezTo>
                <a:close/>
                <a:moveTo>
                  <a:pt x="162" y="39"/>
                </a:moveTo>
                <a:cubicBezTo>
                  <a:pt x="162" y="50"/>
                  <a:pt x="158" y="59"/>
                  <a:pt x="150" y="66"/>
                </a:cubicBezTo>
                <a:cubicBezTo>
                  <a:pt x="143" y="74"/>
                  <a:pt x="133" y="78"/>
                  <a:pt x="123" y="78"/>
                </a:cubicBezTo>
                <a:cubicBezTo>
                  <a:pt x="112" y="78"/>
                  <a:pt x="103" y="74"/>
                  <a:pt x="95" y="66"/>
                </a:cubicBezTo>
                <a:cubicBezTo>
                  <a:pt x="88" y="59"/>
                  <a:pt x="84" y="50"/>
                  <a:pt x="84" y="39"/>
                </a:cubicBezTo>
                <a:cubicBezTo>
                  <a:pt x="84" y="28"/>
                  <a:pt x="88" y="19"/>
                  <a:pt x="95" y="11"/>
                </a:cubicBezTo>
                <a:cubicBezTo>
                  <a:pt x="103" y="4"/>
                  <a:pt x="112" y="0"/>
                  <a:pt x="123" y="0"/>
                </a:cubicBezTo>
                <a:cubicBezTo>
                  <a:pt x="133" y="0"/>
                  <a:pt x="143" y="4"/>
                  <a:pt x="150" y="11"/>
                </a:cubicBezTo>
                <a:cubicBezTo>
                  <a:pt x="158" y="19"/>
                  <a:pt x="162" y="28"/>
                  <a:pt x="162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0" name="Freeform 108"/>
          <p:cNvSpPr>
            <a:spLocks noEditPoints="1"/>
          </p:cNvSpPr>
          <p:nvPr/>
        </p:nvSpPr>
        <p:spPr bwMode="auto">
          <a:xfrm>
            <a:off x="1581151" y="3735250"/>
            <a:ext cx="336550" cy="288925"/>
          </a:xfrm>
          <a:custGeom>
            <a:avLst/>
            <a:gdLst>
              <a:gd name="T0" fmla="*/ 310 w 312"/>
              <a:gd name="T1" fmla="*/ 136 h 267"/>
              <a:gd name="T2" fmla="*/ 312 w 312"/>
              <a:gd name="T3" fmla="*/ 151 h 267"/>
              <a:gd name="T4" fmla="*/ 306 w 312"/>
              <a:gd name="T5" fmla="*/ 156 h 267"/>
              <a:gd name="T6" fmla="*/ 2 w 312"/>
              <a:gd name="T7" fmla="*/ 155 h 267"/>
              <a:gd name="T8" fmla="*/ 0 w 312"/>
              <a:gd name="T9" fmla="*/ 140 h 267"/>
              <a:gd name="T10" fmla="*/ 6 w 312"/>
              <a:gd name="T11" fmla="*/ 134 h 267"/>
              <a:gd name="T12" fmla="*/ 84 w 312"/>
              <a:gd name="T13" fmla="*/ 123 h 267"/>
              <a:gd name="T14" fmla="*/ 67 w 312"/>
              <a:gd name="T15" fmla="*/ 76 h 267"/>
              <a:gd name="T16" fmla="*/ 159 w 312"/>
              <a:gd name="T17" fmla="*/ 0 h 267"/>
              <a:gd name="T18" fmla="*/ 218 w 312"/>
              <a:gd name="T19" fmla="*/ 12 h 267"/>
              <a:gd name="T20" fmla="*/ 225 w 312"/>
              <a:gd name="T21" fmla="*/ 64 h 267"/>
              <a:gd name="T22" fmla="*/ 222 w 312"/>
              <a:gd name="T23" fmla="*/ 73 h 267"/>
              <a:gd name="T24" fmla="*/ 205 w 312"/>
              <a:gd name="T25" fmla="*/ 71 h 267"/>
              <a:gd name="T26" fmla="*/ 150 w 312"/>
              <a:gd name="T27" fmla="*/ 20 h 267"/>
              <a:gd name="T28" fmla="*/ 107 w 312"/>
              <a:gd name="T29" fmla="*/ 56 h 267"/>
              <a:gd name="T30" fmla="*/ 167 w 312"/>
              <a:gd name="T31" fmla="*/ 102 h 267"/>
              <a:gd name="T32" fmla="*/ 213 w 312"/>
              <a:gd name="T33" fmla="*/ 123 h 267"/>
              <a:gd name="T34" fmla="*/ 172 w 312"/>
              <a:gd name="T35" fmla="*/ 167 h 267"/>
              <a:gd name="T36" fmla="*/ 245 w 312"/>
              <a:gd name="T37" fmla="*/ 183 h 267"/>
              <a:gd name="T38" fmla="*/ 226 w 312"/>
              <a:gd name="T39" fmla="*/ 238 h 267"/>
              <a:gd name="T40" fmla="*/ 180 w 312"/>
              <a:gd name="T41" fmla="*/ 264 h 267"/>
              <a:gd name="T42" fmla="*/ 111 w 312"/>
              <a:gd name="T43" fmla="*/ 263 h 267"/>
              <a:gd name="T44" fmla="*/ 74 w 312"/>
              <a:gd name="T45" fmla="*/ 252 h 267"/>
              <a:gd name="T46" fmla="*/ 73 w 312"/>
              <a:gd name="T47" fmla="*/ 246 h 267"/>
              <a:gd name="T48" fmla="*/ 72 w 312"/>
              <a:gd name="T49" fmla="*/ 207 h 267"/>
              <a:gd name="T50" fmla="*/ 73 w 312"/>
              <a:gd name="T51" fmla="*/ 193 h 267"/>
              <a:gd name="T52" fmla="*/ 95 w 312"/>
              <a:gd name="T53" fmla="*/ 205 h 267"/>
              <a:gd name="T54" fmla="*/ 102 w 312"/>
              <a:gd name="T55" fmla="*/ 219 h 267"/>
              <a:gd name="T56" fmla="*/ 134 w 312"/>
              <a:gd name="T57" fmla="*/ 245 h 267"/>
              <a:gd name="T58" fmla="*/ 181 w 312"/>
              <a:gd name="T59" fmla="*/ 244 h 267"/>
              <a:gd name="T60" fmla="*/ 210 w 312"/>
              <a:gd name="T61" fmla="*/ 207 h 267"/>
              <a:gd name="T62" fmla="*/ 172 w 312"/>
              <a:gd name="T63" fmla="*/ 167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2" h="267">
                <a:moveTo>
                  <a:pt x="306" y="134"/>
                </a:moveTo>
                <a:cubicBezTo>
                  <a:pt x="308" y="134"/>
                  <a:pt x="309" y="134"/>
                  <a:pt x="310" y="136"/>
                </a:cubicBezTo>
                <a:cubicBezTo>
                  <a:pt x="311" y="137"/>
                  <a:pt x="312" y="138"/>
                  <a:pt x="312" y="140"/>
                </a:cubicBezTo>
                <a:cubicBezTo>
                  <a:pt x="312" y="151"/>
                  <a:pt x="312" y="151"/>
                  <a:pt x="312" y="151"/>
                </a:cubicBezTo>
                <a:cubicBezTo>
                  <a:pt x="312" y="152"/>
                  <a:pt x="311" y="154"/>
                  <a:pt x="310" y="155"/>
                </a:cubicBezTo>
                <a:cubicBezTo>
                  <a:pt x="309" y="156"/>
                  <a:pt x="308" y="156"/>
                  <a:pt x="306" y="156"/>
                </a:cubicBezTo>
                <a:cubicBezTo>
                  <a:pt x="6" y="156"/>
                  <a:pt x="6" y="156"/>
                  <a:pt x="6" y="156"/>
                </a:cubicBezTo>
                <a:cubicBezTo>
                  <a:pt x="4" y="156"/>
                  <a:pt x="3" y="156"/>
                  <a:pt x="2" y="155"/>
                </a:cubicBezTo>
                <a:cubicBezTo>
                  <a:pt x="1" y="154"/>
                  <a:pt x="0" y="152"/>
                  <a:pt x="0" y="151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8"/>
                  <a:pt x="1" y="137"/>
                  <a:pt x="2" y="136"/>
                </a:cubicBezTo>
                <a:cubicBezTo>
                  <a:pt x="3" y="134"/>
                  <a:pt x="4" y="134"/>
                  <a:pt x="6" y="134"/>
                </a:cubicBezTo>
                <a:lnTo>
                  <a:pt x="306" y="134"/>
                </a:lnTo>
                <a:close/>
                <a:moveTo>
                  <a:pt x="84" y="123"/>
                </a:moveTo>
                <a:cubicBezTo>
                  <a:pt x="81" y="119"/>
                  <a:pt x="78" y="114"/>
                  <a:pt x="75" y="109"/>
                </a:cubicBezTo>
                <a:cubicBezTo>
                  <a:pt x="70" y="98"/>
                  <a:pt x="67" y="87"/>
                  <a:pt x="67" y="76"/>
                </a:cubicBezTo>
                <a:cubicBezTo>
                  <a:pt x="67" y="55"/>
                  <a:pt x="75" y="37"/>
                  <a:pt x="90" y="22"/>
                </a:cubicBezTo>
                <a:cubicBezTo>
                  <a:pt x="106" y="8"/>
                  <a:pt x="128" y="0"/>
                  <a:pt x="159" y="0"/>
                </a:cubicBezTo>
                <a:cubicBezTo>
                  <a:pt x="164" y="0"/>
                  <a:pt x="174" y="2"/>
                  <a:pt x="188" y="4"/>
                </a:cubicBezTo>
                <a:cubicBezTo>
                  <a:pt x="195" y="5"/>
                  <a:pt x="206" y="8"/>
                  <a:pt x="218" y="12"/>
                </a:cubicBezTo>
                <a:cubicBezTo>
                  <a:pt x="220" y="16"/>
                  <a:pt x="221" y="23"/>
                  <a:pt x="222" y="33"/>
                </a:cubicBezTo>
                <a:cubicBezTo>
                  <a:pt x="224" y="47"/>
                  <a:pt x="225" y="57"/>
                  <a:pt x="225" y="64"/>
                </a:cubicBezTo>
                <a:cubicBezTo>
                  <a:pt x="225" y="66"/>
                  <a:pt x="224" y="69"/>
                  <a:pt x="224" y="72"/>
                </a:cubicBezTo>
                <a:cubicBezTo>
                  <a:pt x="222" y="73"/>
                  <a:pt x="222" y="73"/>
                  <a:pt x="222" y="73"/>
                </a:cubicBezTo>
                <a:cubicBezTo>
                  <a:pt x="207" y="72"/>
                  <a:pt x="207" y="72"/>
                  <a:pt x="207" y="72"/>
                </a:cubicBezTo>
                <a:cubicBezTo>
                  <a:pt x="205" y="71"/>
                  <a:pt x="205" y="71"/>
                  <a:pt x="205" y="71"/>
                </a:cubicBezTo>
                <a:cubicBezTo>
                  <a:pt x="199" y="54"/>
                  <a:pt x="193" y="42"/>
                  <a:pt x="187" y="36"/>
                </a:cubicBezTo>
                <a:cubicBezTo>
                  <a:pt x="176" y="25"/>
                  <a:pt x="164" y="20"/>
                  <a:pt x="150" y="20"/>
                </a:cubicBezTo>
                <a:cubicBezTo>
                  <a:pt x="137" y="20"/>
                  <a:pt x="126" y="23"/>
                  <a:pt x="118" y="30"/>
                </a:cubicBezTo>
                <a:cubicBezTo>
                  <a:pt x="111" y="37"/>
                  <a:pt x="107" y="45"/>
                  <a:pt x="107" y="56"/>
                </a:cubicBezTo>
                <a:cubicBezTo>
                  <a:pt x="107" y="64"/>
                  <a:pt x="111" y="72"/>
                  <a:pt x="118" y="80"/>
                </a:cubicBezTo>
                <a:cubicBezTo>
                  <a:pt x="126" y="88"/>
                  <a:pt x="142" y="95"/>
                  <a:pt x="167" y="102"/>
                </a:cubicBezTo>
                <a:cubicBezTo>
                  <a:pt x="175" y="105"/>
                  <a:pt x="185" y="108"/>
                  <a:pt x="197" y="114"/>
                </a:cubicBezTo>
                <a:cubicBezTo>
                  <a:pt x="204" y="117"/>
                  <a:pt x="209" y="120"/>
                  <a:pt x="213" y="123"/>
                </a:cubicBezTo>
                <a:lnTo>
                  <a:pt x="84" y="123"/>
                </a:lnTo>
                <a:close/>
                <a:moveTo>
                  <a:pt x="172" y="167"/>
                </a:moveTo>
                <a:cubicBezTo>
                  <a:pt x="244" y="167"/>
                  <a:pt x="244" y="167"/>
                  <a:pt x="244" y="167"/>
                </a:cubicBezTo>
                <a:cubicBezTo>
                  <a:pt x="245" y="172"/>
                  <a:pt x="245" y="177"/>
                  <a:pt x="245" y="183"/>
                </a:cubicBezTo>
                <a:cubicBezTo>
                  <a:pt x="245" y="196"/>
                  <a:pt x="243" y="208"/>
                  <a:pt x="238" y="220"/>
                </a:cubicBezTo>
                <a:cubicBezTo>
                  <a:pt x="235" y="227"/>
                  <a:pt x="231" y="233"/>
                  <a:pt x="226" y="238"/>
                </a:cubicBezTo>
                <a:cubicBezTo>
                  <a:pt x="221" y="242"/>
                  <a:pt x="215" y="247"/>
                  <a:pt x="207" y="252"/>
                </a:cubicBezTo>
                <a:cubicBezTo>
                  <a:pt x="197" y="258"/>
                  <a:pt x="188" y="262"/>
                  <a:pt x="180" y="264"/>
                </a:cubicBezTo>
                <a:cubicBezTo>
                  <a:pt x="171" y="266"/>
                  <a:pt x="159" y="267"/>
                  <a:pt x="145" y="267"/>
                </a:cubicBezTo>
                <a:cubicBezTo>
                  <a:pt x="131" y="267"/>
                  <a:pt x="120" y="266"/>
                  <a:pt x="111" y="263"/>
                </a:cubicBezTo>
                <a:cubicBezTo>
                  <a:pt x="86" y="257"/>
                  <a:pt x="86" y="257"/>
                  <a:pt x="86" y="257"/>
                </a:cubicBezTo>
                <a:cubicBezTo>
                  <a:pt x="80" y="255"/>
                  <a:pt x="76" y="253"/>
                  <a:pt x="74" y="252"/>
                </a:cubicBezTo>
                <a:cubicBezTo>
                  <a:pt x="73" y="251"/>
                  <a:pt x="73" y="249"/>
                  <a:pt x="73" y="248"/>
                </a:cubicBezTo>
                <a:cubicBezTo>
                  <a:pt x="73" y="246"/>
                  <a:pt x="73" y="246"/>
                  <a:pt x="73" y="246"/>
                </a:cubicBezTo>
                <a:cubicBezTo>
                  <a:pt x="73" y="233"/>
                  <a:pt x="72" y="224"/>
                  <a:pt x="72" y="218"/>
                </a:cubicBezTo>
                <a:cubicBezTo>
                  <a:pt x="72" y="215"/>
                  <a:pt x="72" y="211"/>
                  <a:pt x="72" y="207"/>
                </a:cubicBezTo>
                <a:cubicBezTo>
                  <a:pt x="73" y="200"/>
                  <a:pt x="73" y="200"/>
                  <a:pt x="73" y="200"/>
                </a:cubicBezTo>
                <a:cubicBezTo>
                  <a:pt x="73" y="193"/>
                  <a:pt x="73" y="193"/>
                  <a:pt x="73" y="193"/>
                </a:cubicBezTo>
                <a:cubicBezTo>
                  <a:pt x="90" y="192"/>
                  <a:pt x="90" y="192"/>
                  <a:pt x="90" y="192"/>
                </a:cubicBezTo>
                <a:cubicBezTo>
                  <a:pt x="92" y="196"/>
                  <a:pt x="94" y="200"/>
                  <a:pt x="95" y="205"/>
                </a:cubicBezTo>
                <a:cubicBezTo>
                  <a:pt x="97" y="209"/>
                  <a:pt x="99" y="212"/>
                  <a:pt x="99" y="214"/>
                </a:cubicBezTo>
                <a:cubicBezTo>
                  <a:pt x="100" y="216"/>
                  <a:pt x="101" y="218"/>
                  <a:pt x="102" y="219"/>
                </a:cubicBezTo>
                <a:cubicBezTo>
                  <a:pt x="106" y="226"/>
                  <a:pt x="110" y="231"/>
                  <a:pt x="115" y="235"/>
                </a:cubicBezTo>
                <a:cubicBezTo>
                  <a:pt x="120" y="240"/>
                  <a:pt x="127" y="243"/>
                  <a:pt x="134" y="245"/>
                </a:cubicBezTo>
                <a:cubicBezTo>
                  <a:pt x="141" y="248"/>
                  <a:pt x="148" y="249"/>
                  <a:pt x="157" y="249"/>
                </a:cubicBezTo>
                <a:cubicBezTo>
                  <a:pt x="164" y="249"/>
                  <a:pt x="172" y="248"/>
                  <a:pt x="181" y="244"/>
                </a:cubicBezTo>
                <a:cubicBezTo>
                  <a:pt x="190" y="241"/>
                  <a:pt x="197" y="236"/>
                  <a:pt x="202" y="229"/>
                </a:cubicBezTo>
                <a:cubicBezTo>
                  <a:pt x="208" y="222"/>
                  <a:pt x="210" y="215"/>
                  <a:pt x="210" y="207"/>
                </a:cubicBezTo>
                <a:cubicBezTo>
                  <a:pt x="210" y="197"/>
                  <a:pt x="206" y="188"/>
                  <a:pt x="196" y="180"/>
                </a:cubicBezTo>
                <a:cubicBezTo>
                  <a:pt x="192" y="176"/>
                  <a:pt x="184" y="172"/>
                  <a:pt x="172" y="1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1" name="Freeform 109"/>
          <p:cNvSpPr>
            <a:spLocks noEditPoints="1"/>
          </p:cNvSpPr>
          <p:nvPr/>
        </p:nvSpPr>
        <p:spPr bwMode="auto">
          <a:xfrm>
            <a:off x="2000251" y="3743188"/>
            <a:ext cx="360363" cy="274638"/>
          </a:xfrm>
          <a:custGeom>
            <a:avLst/>
            <a:gdLst>
              <a:gd name="T0" fmla="*/ 185 w 334"/>
              <a:gd name="T1" fmla="*/ 95 h 254"/>
              <a:gd name="T2" fmla="*/ 185 w 334"/>
              <a:gd name="T3" fmla="*/ 74 h 254"/>
              <a:gd name="T4" fmla="*/ 180 w 334"/>
              <a:gd name="T5" fmla="*/ 62 h 254"/>
              <a:gd name="T6" fmla="*/ 167 w 334"/>
              <a:gd name="T7" fmla="*/ 57 h 254"/>
              <a:gd name="T8" fmla="*/ 155 w 334"/>
              <a:gd name="T9" fmla="*/ 62 h 254"/>
              <a:gd name="T10" fmla="*/ 149 w 334"/>
              <a:gd name="T11" fmla="*/ 74 h 254"/>
              <a:gd name="T12" fmla="*/ 149 w 334"/>
              <a:gd name="T13" fmla="*/ 181 h 254"/>
              <a:gd name="T14" fmla="*/ 128 w 334"/>
              <a:gd name="T15" fmla="*/ 233 h 254"/>
              <a:gd name="T16" fmla="*/ 75 w 334"/>
              <a:gd name="T17" fmla="*/ 254 h 254"/>
              <a:gd name="T18" fmla="*/ 22 w 334"/>
              <a:gd name="T19" fmla="*/ 233 h 254"/>
              <a:gd name="T20" fmla="*/ 0 w 334"/>
              <a:gd name="T21" fmla="*/ 180 h 254"/>
              <a:gd name="T22" fmla="*/ 0 w 334"/>
              <a:gd name="T23" fmla="*/ 134 h 254"/>
              <a:gd name="T24" fmla="*/ 57 w 334"/>
              <a:gd name="T25" fmla="*/ 134 h 254"/>
              <a:gd name="T26" fmla="*/ 57 w 334"/>
              <a:gd name="T27" fmla="*/ 179 h 254"/>
              <a:gd name="T28" fmla="*/ 62 w 334"/>
              <a:gd name="T29" fmla="*/ 192 h 254"/>
              <a:gd name="T30" fmla="*/ 75 w 334"/>
              <a:gd name="T31" fmla="*/ 197 h 254"/>
              <a:gd name="T32" fmla="*/ 88 w 334"/>
              <a:gd name="T33" fmla="*/ 192 h 254"/>
              <a:gd name="T34" fmla="*/ 93 w 334"/>
              <a:gd name="T35" fmla="*/ 179 h 254"/>
              <a:gd name="T36" fmla="*/ 93 w 334"/>
              <a:gd name="T37" fmla="*/ 71 h 254"/>
              <a:gd name="T38" fmla="*/ 115 w 334"/>
              <a:gd name="T39" fmla="*/ 21 h 254"/>
              <a:gd name="T40" fmla="*/ 167 w 334"/>
              <a:gd name="T41" fmla="*/ 0 h 254"/>
              <a:gd name="T42" fmla="*/ 220 w 334"/>
              <a:gd name="T43" fmla="*/ 21 h 254"/>
              <a:gd name="T44" fmla="*/ 242 w 334"/>
              <a:gd name="T45" fmla="*/ 72 h 254"/>
              <a:gd name="T46" fmla="*/ 242 w 334"/>
              <a:gd name="T47" fmla="*/ 95 h 254"/>
              <a:gd name="T48" fmla="*/ 208 w 334"/>
              <a:gd name="T49" fmla="*/ 106 h 254"/>
              <a:gd name="T50" fmla="*/ 185 w 334"/>
              <a:gd name="T51" fmla="*/ 95 h 254"/>
              <a:gd name="T52" fmla="*/ 277 w 334"/>
              <a:gd name="T53" fmla="*/ 134 h 254"/>
              <a:gd name="T54" fmla="*/ 334 w 334"/>
              <a:gd name="T55" fmla="*/ 134 h 254"/>
              <a:gd name="T56" fmla="*/ 334 w 334"/>
              <a:gd name="T57" fmla="*/ 180 h 254"/>
              <a:gd name="T58" fmla="*/ 312 w 334"/>
              <a:gd name="T59" fmla="*/ 233 h 254"/>
              <a:gd name="T60" fmla="*/ 259 w 334"/>
              <a:gd name="T61" fmla="*/ 254 h 254"/>
              <a:gd name="T62" fmla="*/ 207 w 334"/>
              <a:gd name="T63" fmla="*/ 233 h 254"/>
              <a:gd name="T64" fmla="*/ 185 w 334"/>
              <a:gd name="T65" fmla="*/ 181 h 254"/>
              <a:gd name="T66" fmla="*/ 185 w 334"/>
              <a:gd name="T67" fmla="*/ 134 h 254"/>
              <a:gd name="T68" fmla="*/ 208 w 334"/>
              <a:gd name="T69" fmla="*/ 145 h 254"/>
              <a:gd name="T70" fmla="*/ 242 w 334"/>
              <a:gd name="T71" fmla="*/ 134 h 254"/>
              <a:gd name="T72" fmla="*/ 242 w 334"/>
              <a:gd name="T73" fmla="*/ 181 h 254"/>
              <a:gd name="T74" fmla="*/ 247 w 334"/>
              <a:gd name="T75" fmla="*/ 194 h 254"/>
              <a:gd name="T76" fmla="*/ 259 w 334"/>
              <a:gd name="T77" fmla="*/ 199 h 254"/>
              <a:gd name="T78" fmla="*/ 272 w 334"/>
              <a:gd name="T79" fmla="*/ 194 h 254"/>
              <a:gd name="T80" fmla="*/ 277 w 334"/>
              <a:gd name="T81" fmla="*/ 181 h 254"/>
              <a:gd name="T82" fmla="*/ 277 w 334"/>
              <a:gd name="T83" fmla="*/ 134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34" h="254">
                <a:moveTo>
                  <a:pt x="185" y="95"/>
                </a:moveTo>
                <a:cubicBezTo>
                  <a:pt x="185" y="74"/>
                  <a:pt x="185" y="74"/>
                  <a:pt x="185" y="74"/>
                </a:cubicBezTo>
                <a:cubicBezTo>
                  <a:pt x="185" y="70"/>
                  <a:pt x="183" y="65"/>
                  <a:pt x="180" y="62"/>
                </a:cubicBezTo>
                <a:cubicBezTo>
                  <a:pt x="176" y="58"/>
                  <a:pt x="172" y="57"/>
                  <a:pt x="167" y="57"/>
                </a:cubicBezTo>
                <a:cubicBezTo>
                  <a:pt x="162" y="57"/>
                  <a:pt x="158" y="58"/>
                  <a:pt x="155" y="62"/>
                </a:cubicBezTo>
                <a:cubicBezTo>
                  <a:pt x="151" y="65"/>
                  <a:pt x="149" y="70"/>
                  <a:pt x="149" y="74"/>
                </a:cubicBezTo>
                <a:cubicBezTo>
                  <a:pt x="149" y="181"/>
                  <a:pt x="149" y="181"/>
                  <a:pt x="149" y="181"/>
                </a:cubicBezTo>
                <a:cubicBezTo>
                  <a:pt x="149" y="201"/>
                  <a:pt x="142" y="218"/>
                  <a:pt x="128" y="233"/>
                </a:cubicBezTo>
                <a:cubicBezTo>
                  <a:pt x="113" y="247"/>
                  <a:pt x="95" y="254"/>
                  <a:pt x="75" y="254"/>
                </a:cubicBezTo>
                <a:cubicBezTo>
                  <a:pt x="54" y="254"/>
                  <a:pt x="37" y="247"/>
                  <a:pt x="22" y="233"/>
                </a:cubicBezTo>
                <a:cubicBezTo>
                  <a:pt x="8" y="218"/>
                  <a:pt x="0" y="200"/>
                  <a:pt x="0" y="180"/>
                </a:cubicBezTo>
                <a:cubicBezTo>
                  <a:pt x="0" y="134"/>
                  <a:pt x="0" y="134"/>
                  <a:pt x="0" y="134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57" y="179"/>
                  <a:pt x="57" y="179"/>
                  <a:pt x="57" y="179"/>
                </a:cubicBezTo>
                <a:cubicBezTo>
                  <a:pt x="57" y="184"/>
                  <a:pt x="59" y="188"/>
                  <a:pt x="62" y="192"/>
                </a:cubicBezTo>
                <a:cubicBezTo>
                  <a:pt x="66" y="195"/>
                  <a:pt x="70" y="197"/>
                  <a:pt x="75" y="197"/>
                </a:cubicBezTo>
                <a:cubicBezTo>
                  <a:pt x="80" y="197"/>
                  <a:pt x="84" y="195"/>
                  <a:pt x="88" y="192"/>
                </a:cubicBezTo>
                <a:cubicBezTo>
                  <a:pt x="91" y="188"/>
                  <a:pt x="93" y="184"/>
                  <a:pt x="93" y="179"/>
                </a:cubicBezTo>
                <a:cubicBezTo>
                  <a:pt x="93" y="71"/>
                  <a:pt x="93" y="71"/>
                  <a:pt x="93" y="71"/>
                </a:cubicBezTo>
                <a:cubicBezTo>
                  <a:pt x="93" y="51"/>
                  <a:pt x="100" y="35"/>
                  <a:pt x="115" y="21"/>
                </a:cubicBezTo>
                <a:cubicBezTo>
                  <a:pt x="129" y="7"/>
                  <a:pt x="147" y="0"/>
                  <a:pt x="167" y="0"/>
                </a:cubicBezTo>
                <a:cubicBezTo>
                  <a:pt x="188" y="0"/>
                  <a:pt x="205" y="7"/>
                  <a:pt x="220" y="21"/>
                </a:cubicBezTo>
                <a:cubicBezTo>
                  <a:pt x="234" y="35"/>
                  <a:pt x="242" y="52"/>
                  <a:pt x="242" y="72"/>
                </a:cubicBezTo>
                <a:cubicBezTo>
                  <a:pt x="242" y="95"/>
                  <a:pt x="242" y="95"/>
                  <a:pt x="242" y="95"/>
                </a:cubicBezTo>
                <a:cubicBezTo>
                  <a:pt x="208" y="106"/>
                  <a:pt x="208" y="106"/>
                  <a:pt x="208" y="106"/>
                </a:cubicBezTo>
                <a:lnTo>
                  <a:pt x="185" y="95"/>
                </a:lnTo>
                <a:close/>
                <a:moveTo>
                  <a:pt x="277" y="134"/>
                </a:moveTo>
                <a:cubicBezTo>
                  <a:pt x="334" y="134"/>
                  <a:pt x="334" y="134"/>
                  <a:pt x="334" y="134"/>
                </a:cubicBezTo>
                <a:cubicBezTo>
                  <a:pt x="334" y="180"/>
                  <a:pt x="334" y="180"/>
                  <a:pt x="334" y="180"/>
                </a:cubicBezTo>
                <a:cubicBezTo>
                  <a:pt x="334" y="200"/>
                  <a:pt x="327" y="218"/>
                  <a:pt x="312" y="233"/>
                </a:cubicBezTo>
                <a:cubicBezTo>
                  <a:pt x="298" y="247"/>
                  <a:pt x="280" y="254"/>
                  <a:pt x="259" y="254"/>
                </a:cubicBezTo>
                <a:cubicBezTo>
                  <a:pt x="239" y="254"/>
                  <a:pt x="221" y="247"/>
                  <a:pt x="207" y="233"/>
                </a:cubicBezTo>
                <a:cubicBezTo>
                  <a:pt x="192" y="218"/>
                  <a:pt x="185" y="201"/>
                  <a:pt x="185" y="181"/>
                </a:cubicBezTo>
                <a:cubicBezTo>
                  <a:pt x="185" y="134"/>
                  <a:pt x="185" y="134"/>
                  <a:pt x="185" y="134"/>
                </a:cubicBezTo>
                <a:cubicBezTo>
                  <a:pt x="208" y="145"/>
                  <a:pt x="208" y="145"/>
                  <a:pt x="208" y="145"/>
                </a:cubicBezTo>
                <a:cubicBezTo>
                  <a:pt x="242" y="134"/>
                  <a:pt x="242" y="134"/>
                  <a:pt x="242" y="134"/>
                </a:cubicBezTo>
                <a:cubicBezTo>
                  <a:pt x="242" y="181"/>
                  <a:pt x="242" y="181"/>
                  <a:pt x="242" y="181"/>
                </a:cubicBezTo>
                <a:cubicBezTo>
                  <a:pt x="242" y="186"/>
                  <a:pt x="243" y="190"/>
                  <a:pt x="247" y="194"/>
                </a:cubicBezTo>
                <a:cubicBezTo>
                  <a:pt x="250" y="197"/>
                  <a:pt x="254" y="199"/>
                  <a:pt x="259" y="199"/>
                </a:cubicBezTo>
                <a:cubicBezTo>
                  <a:pt x="264" y="199"/>
                  <a:pt x="268" y="197"/>
                  <a:pt x="272" y="194"/>
                </a:cubicBezTo>
                <a:cubicBezTo>
                  <a:pt x="275" y="190"/>
                  <a:pt x="277" y="186"/>
                  <a:pt x="277" y="181"/>
                </a:cubicBezTo>
                <a:lnTo>
                  <a:pt x="277" y="1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2" name="Freeform 110"/>
          <p:cNvSpPr>
            <a:spLocks noEditPoints="1"/>
          </p:cNvSpPr>
          <p:nvPr/>
        </p:nvSpPr>
        <p:spPr bwMode="auto">
          <a:xfrm>
            <a:off x="2466976" y="3735250"/>
            <a:ext cx="288925" cy="288925"/>
          </a:xfrm>
          <a:custGeom>
            <a:avLst/>
            <a:gdLst>
              <a:gd name="T0" fmla="*/ 150 w 267"/>
              <a:gd name="T1" fmla="*/ 124 h 267"/>
              <a:gd name="T2" fmla="*/ 166 w 267"/>
              <a:gd name="T3" fmla="*/ 119 h 267"/>
              <a:gd name="T4" fmla="*/ 166 w 267"/>
              <a:gd name="T5" fmla="*/ 109 h 267"/>
              <a:gd name="T6" fmla="*/ 156 w 267"/>
              <a:gd name="T7" fmla="*/ 85 h 267"/>
              <a:gd name="T8" fmla="*/ 132 w 267"/>
              <a:gd name="T9" fmla="*/ 75 h 267"/>
              <a:gd name="T10" fmla="*/ 108 w 267"/>
              <a:gd name="T11" fmla="*/ 85 h 267"/>
              <a:gd name="T12" fmla="*/ 98 w 267"/>
              <a:gd name="T13" fmla="*/ 108 h 267"/>
              <a:gd name="T14" fmla="*/ 98 w 267"/>
              <a:gd name="T15" fmla="*/ 158 h 267"/>
              <a:gd name="T16" fmla="*/ 95 w 267"/>
              <a:gd name="T17" fmla="*/ 163 h 267"/>
              <a:gd name="T18" fmla="*/ 90 w 267"/>
              <a:gd name="T19" fmla="*/ 166 h 267"/>
              <a:gd name="T20" fmla="*/ 84 w 267"/>
              <a:gd name="T21" fmla="*/ 163 h 267"/>
              <a:gd name="T22" fmla="*/ 82 w 267"/>
              <a:gd name="T23" fmla="*/ 158 h 267"/>
              <a:gd name="T24" fmla="*/ 82 w 267"/>
              <a:gd name="T25" fmla="*/ 137 h 267"/>
              <a:gd name="T26" fmla="*/ 55 w 267"/>
              <a:gd name="T27" fmla="*/ 137 h 267"/>
              <a:gd name="T28" fmla="*/ 55 w 267"/>
              <a:gd name="T29" fmla="*/ 158 h 267"/>
              <a:gd name="T30" fmla="*/ 65 w 267"/>
              <a:gd name="T31" fmla="*/ 182 h 267"/>
              <a:gd name="T32" fmla="*/ 90 w 267"/>
              <a:gd name="T33" fmla="*/ 192 h 267"/>
              <a:gd name="T34" fmla="*/ 114 w 267"/>
              <a:gd name="T35" fmla="*/ 182 h 267"/>
              <a:gd name="T36" fmla="*/ 124 w 267"/>
              <a:gd name="T37" fmla="*/ 158 h 267"/>
              <a:gd name="T38" fmla="*/ 124 w 267"/>
              <a:gd name="T39" fmla="*/ 110 h 267"/>
              <a:gd name="T40" fmla="*/ 126 w 267"/>
              <a:gd name="T41" fmla="*/ 104 h 267"/>
              <a:gd name="T42" fmla="*/ 132 w 267"/>
              <a:gd name="T43" fmla="*/ 102 h 267"/>
              <a:gd name="T44" fmla="*/ 138 w 267"/>
              <a:gd name="T45" fmla="*/ 104 h 267"/>
              <a:gd name="T46" fmla="*/ 140 w 267"/>
              <a:gd name="T47" fmla="*/ 110 h 267"/>
              <a:gd name="T48" fmla="*/ 140 w 267"/>
              <a:gd name="T49" fmla="*/ 119 h 267"/>
              <a:gd name="T50" fmla="*/ 150 w 267"/>
              <a:gd name="T51" fmla="*/ 124 h 267"/>
              <a:gd name="T52" fmla="*/ 208 w 267"/>
              <a:gd name="T53" fmla="*/ 158 h 267"/>
              <a:gd name="T54" fmla="*/ 208 w 267"/>
              <a:gd name="T55" fmla="*/ 137 h 267"/>
              <a:gd name="T56" fmla="*/ 182 w 267"/>
              <a:gd name="T57" fmla="*/ 137 h 267"/>
              <a:gd name="T58" fmla="*/ 182 w 267"/>
              <a:gd name="T59" fmla="*/ 159 h 267"/>
              <a:gd name="T60" fmla="*/ 180 w 267"/>
              <a:gd name="T61" fmla="*/ 164 h 267"/>
              <a:gd name="T62" fmla="*/ 174 w 267"/>
              <a:gd name="T63" fmla="*/ 167 h 267"/>
              <a:gd name="T64" fmla="*/ 168 w 267"/>
              <a:gd name="T65" fmla="*/ 164 h 267"/>
              <a:gd name="T66" fmla="*/ 166 w 267"/>
              <a:gd name="T67" fmla="*/ 159 h 267"/>
              <a:gd name="T68" fmla="*/ 166 w 267"/>
              <a:gd name="T69" fmla="*/ 137 h 267"/>
              <a:gd name="T70" fmla="*/ 150 w 267"/>
              <a:gd name="T71" fmla="*/ 142 h 267"/>
              <a:gd name="T72" fmla="*/ 140 w 267"/>
              <a:gd name="T73" fmla="*/ 137 h 267"/>
              <a:gd name="T74" fmla="*/ 140 w 267"/>
              <a:gd name="T75" fmla="*/ 158 h 267"/>
              <a:gd name="T76" fmla="*/ 150 w 267"/>
              <a:gd name="T77" fmla="*/ 182 h 267"/>
              <a:gd name="T78" fmla="*/ 174 w 267"/>
              <a:gd name="T79" fmla="*/ 192 h 267"/>
              <a:gd name="T80" fmla="*/ 198 w 267"/>
              <a:gd name="T81" fmla="*/ 182 h 267"/>
              <a:gd name="T82" fmla="*/ 208 w 267"/>
              <a:gd name="T83" fmla="*/ 158 h 267"/>
              <a:gd name="T84" fmla="*/ 267 w 267"/>
              <a:gd name="T85" fmla="*/ 134 h 267"/>
              <a:gd name="T86" fmla="*/ 249 w 267"/>
              <a:gd name="T87" fmla="*/ 201 h 267"/>
              <a:gd name="T88" fmla="*/ 200 w 267"/>
              <a:gd name="T89" fmla="*/ 250 h 267"/>
              <a:gd name="T90" fmla="*/ 133 w 267"/>
              <a:gd name="T91" fmla="*/ 267 h 267"/>
              <a:gd name="T92" fmla="*/ 66 w 267"/>
              <a:gd name="T93" fmla="*/ 250 h 267"/>
              <a:gd name="T94" fmla="*/ 18 w 267"/>
              <a:gd name="T95" fmla="*/ 201 h 267"/>
              <a:gd name="T96" fmla="*/ 0 w 267"/>
              <a:gd name="T97" fmla="*/ 134 h 267"/>
              <a:gd name="T98" fmla="*/ 18 w 267"/>
              <a:gd name="T99" fmla="*/ 67 h 267"/>
              <a:gd name="T100" fmla="*/ 66 w 267"/>
              <a:gd name="T101" fmla="*/ 18 h 267"/>
              <a:gd name="T102" fmla="*/ 133 w 267"/>
              <a:gd name="T103" fmla="*/ 0 h 267"/>
              <a:gd name="T104" fmla="*/ 200 w 267"/>
              <a:gd name="T105" fmla="*/ 18 h 267"/>
              <a:gd name="T106" fmla="*/ 249 w 267"/>
              <a:gd name="T107" fmla="*/ 67 h 267"/>
              <a:gd name="T108" fmla="*/ 267 w 267"/>
              <a:gd name="T109" fmla="*/ 134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7" h="267">
                <a:moveTo>
                  <a:pt x="150" y="124"/>
                </a:moveTo>
                <a:cubicBezTo>
                  <a:pt x="166" y="119"/>
                  <a:pt x="166" y="119"/>
                  <a:pt x="166" y="119"/>
                </a:cubicBezTo>
                <a:cubicBezTo>
                  <a:pt x="166" y="109"/>
                  <a:pt x="166" y="109"/>
                  <a:pt x="166" y="109"/>
                </a:cubicBezTo>
                <a:cubicBezTo>
                  <a:pt x="166" y="99"/>
                  <a:pt x="163" y="92"/>
                  <a:pt x="156" y="85"/>
                </a:cubicBezTo>
                <a:cubicBezTo>
                  <a:pt x="149" y="79"/>
                  <a:pt x="141" y="75"/>
                  <a:pt x="132" y="75"/>
                </a:cubicBezTo>
                <a:cubicBezTo>
                  <a:pt x="123" y="75"/>
                  <a:pt x="115" y="79"/>
                  <a:pt x="108" y="85"/>
                </a:cubicBezTo>
                <a:cubicBezTo>
                  <a:pt x="101" y="91"/>
                  <a:pt x="98" y="99"/>
                  <a:pt x="98" y="108"/>
                </a:cubicBezTo>
                <a:cubicBezTo>
                  <a:pt x="98" y="158"/>
                  <a:pt x="98" y="158"/>
                  <a:pt x="98" y="158"/>
                </a:cubicBezTo>
                <a:cubicBezTo>
                  <a:pt x="98" y="160"/>
                  <a:pt x="97" y="162"/>
                  <a:pt x="95" y="163"/>
                </a:cubicBezTo>
                <a:cubicBezTo>
                  <a:pt x="94" y="165"/>
                  <a:pt x="92" y="166"/>
                  <a:pt x="90" y="166"/>
                </a:cubicBezTo>
                <a:cubicBezTo>
                  <a:pt x="87" y="166"/>
                  <a:pt x="86" y="165"/>
                  <a:pt x="84" y="163"/>
                </a:cubicBezTo>
                <a:cubicBezTo>
                  <a:pt x="82" y="162"/>
                  <a:pt x="82" y="160"/>
                  <a:pt x="82" y="158"/>
                </a:cubicBezTo>
                <a:cubicBezTo>
                  <a:pt x="82" y="137"/>
                  <a:pt x="82" y="137"/>
                  <a:pt x="82" y="137"/>
                </a:cubicBezTo>
                <a:cubicBezTo>
                  <a:pt x="55" y="137"/>
                  <a:pt x="55" y="137"/>
                  <a:pt x="55" y="137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5" y="167"/>
                  <a:pt x="59" y="176"/>
                  <a:pt x="65" y="182"/>
                </a:cubicBezTo>
                <a:cubicBezTo>
                  <a:pt x="72" y="189"/>
                  <a:pt x="80" y="192"/>
                  <a:pt x="90" y="192"/>
                </a:cubicBezTo>
                <a:cubicBezTo>
                  <a:pt x="99" y="192"/>
                  <a:pt x="107" y="189"/>
                  <a:pt x="114" y="182"/>
                </a:cubicBezTo>
                <a:cubicBezTo>
                  <a:pt x="120" y="176"/>
                  <a:pt x="124" y="168"/>
                  <a:pt x="124" y="158"/>
                </a:cubicBezTo>
                <a:cubicBezTo>
                  <a:pt x="124" y="110"/>
                  <a:pt x="124" y="110"/>
                  <a:pt x="124" y="110"/>
                </a:cubicBezTo>
                <a:cubicBezTo>
                  <a:pt x="124" y="108"/>
                  <a:pt x="125" y="106"/>
                  <a:pt x="126" y="104"/>
                </a:cubicBezTo>
                <a:cubicBezTo>
                  <a:pt x="128" y="102"/>
                  <a:pt x="130" y="102"/>
                  <a:pt x="132" y="102"/>
                </a:cubicBezTo>
                <a:cubicBezTo>
                  <a:pt x="134" y="102"/>
                  <a:pt x="136" y="102"/>
                  <a:pt x="138" y="104"/>
                </a:cubicBezTo>
                <a:cubicBezTo>
                  <a:pt x="139" y="106"/>
                  <a:pt x="140" y="108"/>
                  <a:pt x="140" y="110"/>
                </a:cubicBezTo>
                <a:cubicBezTo>
                  <a:pt x="140" y="119"/>
                  <a:pt x="140" y="119"/>
                  <a:pt x="140" y="119"/>
                </a:cubicBezTo>
                <a:lnTo>
                  <a:pt x="150" y="124"/>
                </a:lnTo>
                <a:close/>
                <a:moveTo>
                  <a:pt x="208" y="158"/>
                </a:moveTo>
                <a:cubicBezTo>
                  <a:pt x="208" y="137"/>
                  <a:pt x="208" y="137"/>
                  <a:pt x="208" y="137"/>
                </a:cubicBezTo>
                <a:cubicBezTo>
                  <a:pt x="182" y="137"/>
                  <a:pt x="182" y="137"/>
                  <a:pt x="182" y="137"/>
                </a:cubicBezTo>
                <a:cubicBezTo>
                  <a:pt x="182" y="159"/>
                  <a:pt x="182" y="159"/>
                  <a:pt x="182" y="159"/>
                </a:cubicBezTo>
                <a:cubicBezTo>
                  <a:pt x="182" y="161"/>
                  <a:pt x="181" y="163"/>
                  <a:pt x="180" y="164"/>
                </a:cubicBezTo>
                <a:cubicBezTo>
                  <a:pt x="178" y="166"/>
                  <a:pt x="176" y="167"/>
                  <a:pt x="174" y="167"/>
                </a:cubicBezTo>
                <a:cubicBezTo>
                  <a:pt x="172" y="167"/>
                  <a:pt x="170" y="166"/>
                  <a:pt x="168" y="164"/>
                </a:cubicBezTo>
                <a:cubicBezTo>
                  <a:pt x="167" y="163"/>
                  <a:pt x="166" y="161"/>
                  <a:pt x="166" y="159"/>
                </a:cubicBezTo>
                <a:cubicBezTo>
                  <a:pt x="166" y="137"/>
                  <a:pt x="166" y="137"/>
                  <a:pt x="166" y="137"/>
                </a:cubicBezTo>
                <a:cubicBezTo>
                  <a:pt x="150" y="142"/>
                  <a:pt x="150" y="142"/>
                  <a:pt x="150" y="142"/>
                </a:cubicBezTo>
                <a:cubicBezTo>
                  <a:pt x="140" y="137"/>
                  <a:pt x="140" y="137"/>
                  <a:pt x="140" y="137"/>
                </a:cubicBezTo>
                <a:cubicBezTo>
                  <a:pt x="140" y="158"/>
                  <a:pt x="140" y="158"/>
                  <a:pt x="140" y="158"/>
                </a:cubicBezTo>
                <a:cubicBezTo>
                  <a:pt x="140" y="168"/>
                  <a:pt x="143" y="176"/>
                  <a:pt x="150" y="182"/>
                </a:cubicBezTo>
                <a:cubicBezTo>
                  <a:pt x="157" y="189"/>
                  <a:pt x="165" y="192"/>
                  <a:pt x="174" y="192"/>
                </a:cubicBezTo>
                <a:cubicBezTo>
                  <a:pt x="184" y="192"/>
                  <a:pt x="192" y="189"/>
                  <a:pt x="198" y="182"/>
                </a:cubicBezTo>
                <a:cubicBezTo>
                  <a:pt x="205" y="176"/>
                  <a:pt x="208" y="167"/>
                  <a:pt x="208" y="158"/>
                </a:cubicBezTo>
                <a:close/>
                <a:moveTo>
                  <a:pt x="267" y="134"/>
                </a:moveTo>
                <a:cubicBezTo>
                  <a:pt x="267" y="158"/>
                  <a:pt x="261" y="181"/>
                  <a:pt x="249" y="201"/>
                </a:cubicBezTo>
                <a:cubicBezTo>
                  <a:pt x="237" y="221"/>
                  <a:pt x="221" y="238"/>
                  <a:pt x="200" y="250"/>
                </a:cubicBezTo>
                <a:cubicBezTo>
                  <a:pt x="180" y="262"/>
                  <a:pt x="158" y="267"/>
                  <a:pt x="133" y="267"/>
                </a:cubicBezTo>
                <a:cubicBezTo>
                  <a:pt x="109" y="267"/>
                  <a:pt x="87" y="262"/>
                  <a:pt x="66" y="250"/>
                </a:cubicBezTo>
                <a:cubicBezTo>
                  <a:pt x="46" y="238"/>
                  <a:pt x="30" y="221"/>
                  <a:pt x="18" y="201"/>
                </a:cubicBezTo>
                <a:cubicBezTo>
                  <a:pt x="6" y="181"/>
                  <a:pt x="0" y="158"/>
                  <a:pt x="0" y="134"/>
                </a:cubicBezTo>
                <a:cubicBezTo>
                  <a:pt x="0" y="110"/>
                  <a:pt x="6" y="87"/>
                  <a:pt x="18" y="67"/>
                </a:cubicBezTo>
                <a:cubicBezTo>
                  <a:pt x="30" y="46"/>
                  <a:pt x="46" y="30"/>
                  <a:pt x="66" y="18"/>
                </a:cubicBezTo>
                <a:cubicBezTo>
                  <a:pt x="87" y="6"/>
                  <a:pt x="109" y="0"/>
                  <a:pt x="133" y="0"/>
                </a:cubicBezTo>
                <a:cubicBezTo>
                  <a:pt x="158" y="0"/>
                  <a:pt x="180" y="6"/>
                  <a:pt x="200" y="18"/>
                </a:cubicBezTo>
                <a:cubicBezTo>
                  <a:pt x="221" y="30"/>
                  <a:pt x="237" y="46"/>
                  <a:pt x="249" y="67"/>
                </a:cubicBezTo>
                <a:cubicBezTo>
                  <a:pt x="261" y="87"/>
                  <a:pt x="267" y="110"/>
                  <a:pt x="267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3" name="Freeform 111"/>
          <p:cNvSpPr>
            <a:spLocks noEditPoints="1"/>
          </p:cNvSpPr>
          <p:nvPr/>
        </p:nvSpPr>
        <p:spPr bwMode="auto">
          <a:xfrm>
            <a:off x="2898776" y="3771763"/>
            <a:ext cx="287338" cy="215900"/>
          </a:xfrm>
          <a:custGeom>
            <a:avLst/>
            <a:gdLst>
              <a:gd name="T0" fmla="*/ 155 w 267"/>
              <a:gd name="T1" fmla="*/ 127 h 200"/>
              <a:gd name="T2" fmla="*/ 155 w 267"/>
              <a:gd name="T3" fmla="*/ 156 h 200"/>
              <a:gd name="T4" fmla="*/ 112 w 267"/>
              <a:gd name="T5" fmla="*/ 156 h 200"/>
              <a:gd name="T6" fmla="*/ 85 w 267"/>
              <a:gd name="T7" fmla="*/ 112 h 200"/>
              <a:gd name="T8" fmla="*/ 81 w 267"/>
              <a:gd name="T9" fmla="*/ 105 h 200"/>
              <a:gd name="T10" fmla="*/ 79 w 267"/>
              <a:gd name="T11" fmla="*/ 101 h 200"/>
              <a:gd name="T12" fmla="*/ 78 w 267"/>
              <a:gd name="T13" fmla="*/ 101 h 200"/>
              <a:gd name="T14" fmla="*/ 77 w 267"/>
              <a:gd name="T15" fmla="*/ 105 h 200"/>
              <a:gd name="T16" fmla="*/ 72 w 267"/>
              <a:gd name="T17" fmla="*/ 112 h 200"/>
              <a:gd name="T18" fmla="*/ 45 w 267"/>
              <a:gd name="T19" fmla="*/ 156 h 200"/>
              <a:gd name="T20" fmla="*/ 0 w 267"/>
              <a:gd name="T21" fmla="*/ 156 h 200"/>
              <a:gd name="T22" fmla="*/ 0 w 267"/>
              <a:gd name="T23" fmla="*/ 127 h 200"/>
              <a:gd name="T24" fmla="*/ 23 w 267"/>
              <a:gd name="T25" fmla="*/ 127 h 200"/>
              <a:gd name="T26" fmla="*/ 57 w 267"/>
              <a:gd name="T27" fmla="*/ 76 h 200"/>
              <a:gd name="T28" fmla="*/ 25 w 267"/>
              <a:gd name="T29" fmla="*/ 29 h 200"/>
              <a:gd name="T30" fmla="*/ 1 w 267"/>
              <a:gd name="T31" fmla="*/ 29 h 200"/>
              <a:gd name="T32" fmla="*/ 1 w 267"/>
              <a:gd name="T33" fmla="*/ 0 h 200"/>
              <a:gd name="T34" fmla="*/ 49 w 267"/>
              <a:gd name="T35" fmla="*/ 0 h 200"/>
              <a:gd name="T36" fmla="*/ 73 w 267"/>
              <a:gd name="T37" fmla="*/ 39 h 200"/>
              <a:gd name="T38" fmla="*/ 77 w 267"/>
              <a:gd name="T39" fmla="*/ 47 h 200"/>
              <a:gd name="T40" fmla="*/ 79 w 267"/>
              <a:gd name="T41" fmla="*/ 50 h 200"/>
              <a:gd name="T42" fmla="*/ 79 w 267"/>
              <a:gd name="T43" fmla="*/ 50 h 200"/>
              <a:gd name="T44" fmla="*/ 81 w 267"/>
              <a:gd name="T45" fmla="*/ 47 h 200"/>
              <a:gd name="T46" fmla="*/ 86 w 267"/>
              <a:gd name="T47" fmla="*/ 39 h 200"/>
              <a:gd name="T48" fmla="*/ 110 w 267"/>
              <a:gd name="T49" fmla="*/ 0 h 200"/>
              <a:gd name="T50" fmla="*/ 155 w 267"/>
              <a:gd name="T51" fmla="*/ 0 h 200"/>
              <a:gd name="T52" fmla="*/ 155 w 267"/>
              <a:gd name="T53" fmla="*/ 29 h 200"/>
              <a:gd name="T54" fmla="*/ 133 w 267"/>
              <a:gd name="T55" fmla="*/ 29 h 200"/>
              <a:gd name="T56" fmla="*/ 101 w 267"/>
              <a:gd name="T57" fmla="*/ 75 h 200"/>
              <a:gd name="T58" fmla="*/ 137 w 267"/>
              <a:gd name="T59" fmla="*/ 127 h 200"/>
              <a:gd name="T60" fmla="*/ 155 w 267"/>
              <a:gd name="T61" fmla="*/ 127 h 200"/>
              <a:gd name="T62" fmla="*/ 267 w 267"/>
              <a:gd name="T63" fmla="*/ 164 h 200"/>
              <a:gd name="T64" fmla="*/ 267 w 267"/>
              <a:gd name="T65" fmla="*/ 200 h 200"/>
              <a:gd name="T66" fmla="*/ 177 w 267"/>
              <a:gd name="T67" fmla="*/ 200 h 200"/>
              <a:gd name="T68" fmla="*/ 176 w 267"/>
              <a:gd name="T69" fmla="*/ 196 h 200"/>
              <a:gd name="T70" fmla="*/ 176 w 267"/>
              <a:gd name="T71" fmla="*/ 188 h 200"/>
              <a:gd name="T72" fmla="*/ 180 w 267"/>
              <a:gd name="T73" fmla="*/ 167 h 200"/>
              <a:gd name="T74" fmla="*/ 192 w 267"/>
              <a:gd name="T75" fmla="*/ 152 h 200"/>
              <a:gd name="T76" fmla="*/ 206 w 267"/>
              <a:gd name="T77" fmla="*/ 141 h 200"/>
              <a:gd name="T78" fmla="*/ 221 w 267"/>
              <a:gd name="T79" fmla="*/ 131 h 200"/>
              <a:gd name="T80" fmla="*/ 232 w 267"/>
              <a:gd name="T81" fmla="*/ 122 h 200"/>
              <a:gd name="T82" fmla="*/ 237 w 267"/>
              <a:gd name="T83" fmla="*/ 111 h 200"/>
              <a:gd name="T84" fmla="*/ 232 w 267"/>
              <a:gd name="T85" fmla="*/ 100 h 200"/>
              <a:gd name="T86" fmla="*/ 219 w 267"/>
              <a:gd name="T87" fmla="*/ 96 h 200"/>
              <a:gd name="T88" fmla="*/ 203 w 267"/>
              <a:gd name="T89" fmla="*/ 103 h 200"/>
              <a:gd name="T90" fmla="*/ 196 w 267"/>
              <a:gd name="T91" fmla="*/ 109 h 200"/>
              <a:gd name="T92" fmla="*/ 178 w 267"/>
              <a:gd name="T93" fmla="*/ 93 h 200"/>
              <a:gd name="T94" fmla="*/ 189 w 267"/>
              <a:gd name="T95" fmla="*/ 82 h 200"/>
              <a:gd name="T96" fmla="*/ 222 w 267"/>
              <a:gd name="T97" fmla="*/ 70 h 200"/>
              <a:gd name="T98" fmla="*/ 253 w 267"/>
              <a:gd name="T99" fmla="*/ 81 h 200"/>
              <a:gd name="T100" fmla="*/ 264 w 267"/>
              <a:gd name="T101" fmla="*/ 108 h 200"/>
              <a:gd name="T102" fmla="*/ 258 w 267"/>
              <a:gd name="T103" fmla="*/ 129 h 200"/>
              <a:gd name="T104" fmla="*/ 244 w 267"/>
              <a:gd name="T105" fmla="*/ 144 h 200"/>
              <a:gd name="T106" fmla="*/ 227 w 267"/>
              <a:gd name="T107" fmla="*/ 155 h 200"/>
              <a:gd name="T108" fmla="*/ 211 w 267"/>
              <a:gd name="T109" fmla="*/ 166 h 200"/>
              <a:gd name="T110" fmla="*/ 204 w 267"/>
              <a:gd name="T111" fmla="*/ 178 h 200"/>
              <a:gd name="T112" fmla="*/ 245 w 267"/>
              <a:gd name="T113" fmla="*/ 178 h 200"/>
              <a:gd name="T114" fmla="*/ 245 w 267"/>
              <a:gd name="T115" fmla="*/ 164 h 200"/>
              <a:gd name="T116" fmla="*/ 267 w 267"/>
              <a:gd name="T117" fmla="*/ 164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67" h="200">
                <a:moveTo>
                  <a:pt x="155" y="127"/>
                </a:moveTo>
                <a:cubicBezTo>
                  <a:pt x="155" y="156"/>
                  <a:pt x="155" y="156"/>
                  <a:pt x="155" y="156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85" y="112"/>
                  <a:pt x="85" y="112"/>
                  <a:pt x="85" y="112"/>
                </a:cubicBezTo>
                <a:cubicBezTo>
                  <a:pt x="81" y="105"/>
                  <a:pt x="81" y="105"/>
                  <a:pt x="81" y="105"/>
                </a:cubicBezTo>
                <a:cubicBezTo>
                  <a:pt x="80" y="104"/>
                  <a:pt x="79" y="102"/>
                  <a:pt x="79" y="101"/>
                </a:cubicBezTo>
                <a:cubicBezTo>
                  <a:pt x="78" y="101"/>
                  <a:pt x="78" y="101"/>
                  <a:pt x="78" y="101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5" y="107"/>
                  <a:pt x="74" y="110"/>
                  <a:pt x="72" y="112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27"/>
                  <a:pt x="0" y="127"/>
                  <a:pt x="0" y="127"/>
                </a:cubicBezTo>
                <a:cubicBezTo>
                  <a:pt x="23" y="127"/>
                  <a:pt x="23" y="127"/>
                  <a:pt x="23" y="127"/>
                </a:cubicBezTo>
                <a:cubicBezTo>
                  <a:pt x="57" y="76"/>
                  <a:pt x="57" y="76"/>
                  <a:pt x="57" y="76"/>
                </a:cubicBezTo>
                <a:cubicBezTo>
                  <a:pt x="25" y="29"/>
                  <a:pt x="25" y="29"/>
                  <a:pt x="25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0"/>
                  <a:pt x="1" y="0"/>
                  <a:pt x="1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73" y="39"/>
                  <a:pt x="73" y="39"/>
                  <a:pt x="73" y="39"/>
                </a:cubicBezTo>
                <a:cubicBezTo>
                  <a:pt x="73" y="40"/>
                  <a:pt x="75" y="42"/>
                  <a:pt x="77" y="47"/>
                </a:cubicBezTo>
                <a:cubicBezTo>
                  <a:pt x="78" y="48"/>
                  <a:pt x="79" y="49"/>
                  <a:pt x="79" y="50"/>
                </a:cubicBezTo>
                <a:cubicBezTo>
                  <a:pt x="79" y="50"/>
                  <a:pt x="79" y="50"/>
                  <a:pt x="79" y="50"/>
                </a:cubicBezTo>
                <a:cubicBezTo>
                  <a:pt x="80" y="49"/>
                  <a:pt x="80" y="48"/>
                  <a:pt x="81" y="47"/>
                </a:cubicBezTo>
                <a:cubicBezTo>
                  <a:pt x="86" y="39"/>
                  <a:pt x="86" y="39"/>
                  <a:pt x="86" y="39"/>
                </a:cubicBezTo>
                <a:cubicBezTo>
                  <a:pt x="110" y="0"/>
                  <a:pt x="110" y="0"/>
                  <a:pt x="110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55" y="29"/>
                  <a:pt x="155" y="29"/>
                  <a:pt x="155" y="29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01" y="75"/>
                  <a:pt x="101" y="75"/>
                  <a:pt x="101" y="75"/>
                </a:cubicBezTo>
                <a:cubicBezTo>
                  <a:pt x="137" y="127"/>
                  <a:pt x="137" y="127"/>
                  <a:pt x="137" y="127"/>
                </a:cubicBezTo>
                <a:lnTo>
                  <a:pt x="155" y="127"/>
                </a:lnTo>
                <a:close/>
                <a:moveTo>
                  <a:pt x="267" y="164"/>
                </a:moveTo>
                <a:cubicBezTo>
                  <a:pt x="267" y="200"/>
                  <a:pt x="267" y="200"/>
                  <a:pt x="267" y="200"/>
                </a:cubicBezTo>
                <a:cubicBezTo>
                  <a:pt x="177" y="200"/>
                  <a:pt x="177" y="200"/>
                  <a:pt x="177" y="200"/>
                </a:cubicBezTo>
                <a:cubicBezTo>
                  <a:pt x="176" y="196"/>
                  <a:pt x="176" y="196"/>
                  <a:pt x="176" y="196"/>
                </a:cubicBezTo>
                <a:cubicBezTo>
                  <a:pt x="176" y="190"/>
                  <a:pt x="176" y="188"/>
                  <a:pt x="176" y="188"/>
                </a:cubicBezTo>
                <a:cubicBezTo>
                  <a:pt x="176" y="180"/>
                  <a:pt x="177" y="173"/>
                  <a:pt x="180" y="167"/>
                </a:cubicBezTo>
                <a:cubicBezTo>
                  <a:pt x="184" y="161"/>
                  <a:pt x="187" y="156"/>
                  <a:pt x="192" y="152"/>
                </a:cubicBezTo>
                <a:cubicBezTo>
                  <a:pt x="196" y="148"/>
                  <a:pt x="201" y="145"/>
                  <a:pt x="206" y="141"/>
                </a:cubicBezTo>
                <a:cubicBezTo>
                  <a:pt x="212" y="137"/>
                  <a:pt x="216" y="134"/>
                  <a:pt x="221" y="131"/>
                </a:cubicBezTo>
                <a:cubicBezTo>
                  <a:pt x="226" y="129"/>
                  <a:pt x="229" y="126"/>
                  <a:pt x="232" y="122"/>
                </a:cubicBezTo>
                <a:cubicBezTo>
                  <a:pt x="235" y="118"/>
                  <a:pt x="237" y="115"/>
                  <a:pt x="237" y="111"/>
                </a:cubicBezTo>
                <a:cubicBezTo>
                  <a:pt x="237" y="107"/>
                  <a:pt x="235" y="103"/>
                  <a:pt x="232" y="100"/>
                </a:cubicBezTo>
                <a:cubicBezTo>
                  <a:pt x="228" y="97"/>
                  <a:pt x="224" y="96"/>
                  <a:pt x="219" y="96"/>
                </a:cubicBezTo>
                <a:cubicBezTo>
                  <a:pt x="214" y="96"/>
                  <a:pt x="208" y="98"/>
                  <a:pt x="203" y="103"/>
                </a:cubicBezTo>
                <a:cubicBezTo>
                  <a:pt x="201" y="104"/>
                  <a:pt x="199" y="106"/>
                  <a:pt x="196" y="109"/>
                </a:cubicBezTo>
                <a:cubicBezTo>
                  <a:pt x="178" y="93"/>
                  <a:pt x="178" y="93"/>
                  <a:pt x="178" y="93"/>
                </a:cubicBezTo>
                <a:cubicBezTo>
                  <a:pt x="181" y="89"/>
                  <a:pt x="185" y="85"/>
                  <a:pt x="189" y="82"/>
                </a:cubicBezTo>
                <a:cubicBezTo>
                  <a:pt x="198" y="74"/>
                  <a:pt x="209" y="70"/>
                  <a:pt x="222" y="70"/>
                </a:cubicBezTo>
                <a:cubicBezTo>
                  <a:pt x="234" y="70"/>
                  <a:pt x="245" y="74"/>
                  <a:pt x="253" y="81"/>
                </a:cubicBezTo>
                <a:cubicBezTo>
                  <a:pt x="261" y="88"/>
                  <a:pt x="264" y="97"/>
                  <a:pt x="264" y="108"/>
                </a:cubicBezTo>
                <a:cubicBezTo>
                  <a:pt x="264" y="116"/>
                  <a:pt x="262" y="123"/>
                  <a:pt x="258" y="129"/>
                </a:cubicBezTo>
                <a:cubicBezTo>
                  <a:pt x="254" y="135"/>
                  <a:pt x="250" y="140"/>
                  <a:pt x="244" y="144"/>
                </a:cubicBezTo>
                <a:cubicBezTo>
                  <a:pt x="238" y="148"/>
                  <a:pt x="232" y="151"/>
                  <a:pt x="227" y="155"/>
                </a:cubicBezTo>
                <a:cubicBezTo>
                  <a:pt x="221" y="158"/>
                  <a:pt x="216" y="162"/>
                  <a:pt x="211" y="166"/>
                </a:cubicBezTo>
                <a:cubicBezTo>
                  <a:pt x="207" y="170"/>
                  <a:pt x="205" y="174"/>
                  <a:pt x="204" y="178"/>
                </a:cubicBezTo>
                <a:cubicBezTo>
                  <a:pt x="245" y="178"/>
                  <a:pt x="245" y="178"/>
                  <a:pt x="245" y="178"/>
                </a:cubicBezTo>
                <a:cubicBezTo>
                  <a:pt x="245" y="164"/>
                  <a:pt x="245" y="164"/>
                  <a:pt x="245" y="164"/>
                </a:cubicBezTo>
                <a:lnTo>
                  <a:pt x="267" y="1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4" name="Freeform 112"/>
          <p:cNvSpPr>
            <a:spLocks noEditPoints="1"/>
          </p:cNvSpPr>
          <p:nvPr/>
        </p:nvSpPr>
        <p:spPr bwMode="auto">
          <a:xfrm>
            <a:off x="3328988" y="3711438"/>
            <a:ext cx="288925" cy="336550"/>
          </a:xfrm>
          <a:custGeom>
            <a:avLst/>
            <a:gdLst>
              <a:gd name="T0" fmla="*/ 189 w 267"/>
              <a:gd name="T1" fmla="*/ 0 h 312"/>
              <a:gd name="T2" fmla="*/ 244 w 267"/>
              <a:gd name="T3" fmla="*/ 16 h 312"/>
              <a:gd name="T4" fmla="*/ 267 w 267"/>
              <a:gd name="T5" fmla="*/ 56 h 312"/>
              <a:gd name="T6" fmla="*/ 267 w 267"/>
              <a:gd name="T7" fmla="*/ 212 h 312"/>
              <a:gd name="T8" fmla="*/ 245 w 267"/>
              <a:gd name="T9" fmla="*/ 250 h 312"/>
              <a:gd name="T10" fmla="*/ 192 w 267"/>
              <a:gd name="T11" fmla="*/ 267 h 312"/>
              <a:gd name="T12" fmla="*/ 229 w 267"/>
              <a:gd name="T13" fmla="*/ 302 h 312"/>
              <a:gd name="T14" fmla="*/ 231 w 267"/>
              <a:gd name="T15" fmla="*/ 308 h 312"/>
              <a:gd name="T16" fmla="*/ 225 w 267"/>
              <a:gd name="T17" fmla="*/ 312 h 312"/>
              <a:gd name="T18" fmla="*/ 42 w 267"/>
              <a:gd name="T19" fmla="*/ 312 h 312"/>
              <a:gd name="T20" fmla="*/ 37 w 267"/>
              <a:gd name="T21" fmla="*/ 308 h 312"/>
              <a:gd name="T22" fmla="*/ 38 w 267"/>
              <a:gd name="T23" fmla="*/ 302 h 312"/>
              <a:gd name="T24" fmla="*/ 75 w 267"/>
              <a:gd name="T25" fmla="*/ 267 h 312"/>
              <a:gd name="T26" fmla="*/ 22 w 267"/>
              <a:gd name="T27" fmla="*/ 250 h 312"/>
              <a:gd name="T28" fmla="*/ 0 w 267"/>
              <a:gd name="T29" fmla="*/ 212 h 312"/>
              <a:gd name="T30" fmla="*/ 0 w 267"/>
              <a:gd name="T31" fmla="*/ 56 h 312"/>
              <a:gd name="T32" fmla="*/ 23 w 267"/>
              <a:gd name="T33" fmla="*/ 16 h 312"/>
              <a:gd name="T34" fmla="*/ 78 w 267"/>
              <a:gd name="T35" fmla="*/ 0 h 312"/>
              <a:gd name="T36" fmla="*/ 189 w 267"/>
              <a:gd name="T37" fmla="*/ 0 h 312"/>
              <a:gd name="T38" fmla="*/ 50 w 267"/>
              <a:gd name="T39" fmla="*/ 228 h 312"/>
              <a:gd name="T40" fmla="*/ 70 w 267"/>
              <a:gd name="T41" fmla="*/ 220 h 312"/>
              <a:gd name="T42" fmla="*/ 78 w 267"/>
              <a:gd name="T43" fmla="*/ 200 h 312"/>
              <a:gd name="T44" fmla="*/ 70 w 267"/>
              <a:gd name="T45" fmla="*/ 181 h 312"/>
              <a:gd name="T46" fmla="*/ 50 w 267"/>
              <a:gd name="T47" fmla="*/ 173 h 312"/>
              <a:gd name="T48" fmla="*/ 31 w 267"/>
              <a:gd name="T49" fmla="*/ 181 h 312"/>
              <a:gd name="T50" fmla="*/ 22 w 267"/>
              <a:gd name="T51" fmla="*/ 200 h 312"/>
              <a:gd name="T52" fmla="*/ 31 w 267"/>
              <a:gd name="T53" fmla="*/ 220 h 312"/>
              <a:gd name="T54" fmla="*/ 50 w 267"/>
              <a:gd name="T55" fmla="*/ 228 h 312"/>
              <a:gd name="T56" fmla="*/ 122 w 267"/>
              <a:gd name="T57" fmla="*/ 134 h 312"/>
              <a:gd name="T58" fmla="*/ 122 w 267"/>
              <a:gd name="T59" fmla="*/ 45 h 312"/>
              <a:gd name="T60" fmla="*/ 28 w 267"/>
              <a:gd name="T61" fmla="*/ 45 h 312"/>
              <a:gd name="T62" fmla="*/ 28 w 267"/>
              <a:gd name="T63" fmla="*/ 134 h 312"/>
              <a:gd name="T64" fmla="*/ 122 w 267"/>
              <a:gd name="T65" fmla="*/ 134 h 312"/>
              <a:gd name="T66" fmla="*/ 217 w 267"/>
              <a:gd name="T67" fmla="*/ 228 h 312"/>
              <a:gd name="T68" fmla="*/ 237 w 267"/>
              <a:gd name="T69" fmla="*/ 220 h 312"/>
              <a:gd name="T70" fmla="*/ 245 w 267"/>
              <a:gd name="T71" fmla="*/ 200 h 312"/>
              <a:gd name="T72" fmla="*/ 237 w 267"/>
              <a:gd name="T73" fmla="*/ 181 h 312"/>
              <a:gd name="T74" fmla="*/ 217 w 267"/>
              <a:gd name="T75" fmla="*/ 173 h 312"/>
              <a:gd name="T76" fmla="*/ 197 w 267"/>
              <a:gd name="T77" fmla="*/ 181 h 312"/>
              <a:gd name="T78" fmla="*/ 189 w 267"/>
              <a:gd name="T79" fmla="*/ 200 h 312"/>
              <a:gd name="T80" fmla="*/ 197 w 267"/>
              <a:gd name="T81" fmla="*/ 220 h 312"/>
              <a:gd name="T82" fmla="*/ 217 w 267"/>
              <a:gd name="T83" fmla="*/ 228 h 312"/>
              <a:gd name="T84" fmla="*/ 245 w 267"/>
              <a:gd name="T85" fmla="*/ 134 h 312"/>
              <a:gd name="T86" fmla="*/ 245 w 267"/>
              <a:gd name="T87" fmla="*/ 45 h 312"/>
              <a:gd name="T88" fmla="*/ 145 w 267"/>
              <a:gd name="T89" fmla="*/ 45 h 312"/>
              <a:gd name="T90" fmla="*/ 145 w 267"/>
              <a:gd name="T91" fmla="*/ 134 h 312"/>
              <a:gd name="T92" fmla="*/ 245 w 267"/>
              <a:gd name="T93" fmla="*/ 134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67" h="312">
                <a:moveTo>
                  <a:pt x="189" y="0"/>
                </a:moveTo>
                <a:cubicBezTo>
                  <a:pt x="211" y="0"/>
                  <a:pt x="229" y="6"/>
                  <a:pt x="244" y="16"/>
                </a:cubicBezTo>
                <a:cubicBezTo>
                  <a:pt x="260" y="27"/>
                  <a:pt x="267" y="40"/>
                  <a:pt x="267" y="56"/>
                </a:cubicBezTo>
                <a:cubicBezTo>
                  <a:pt x="267" y="212"/>
                  <a:pt x="267" y="212"/>
                  <a:pt x="267" y="212"/>
                </a:cubicBezTo>
                <a:cubicBezTo>
                  <a:pt x="267" y="227"/>
                  <a:pt x="260" y="240"/>
                  <a:pt x="245" y="250"/>
                </a:cubicBezTo>
                <a:cubicBezTo>
                  <a:pt x="231" y="261"/>
                  <a:pt x="213" y="266"/>
                  <a:pt x="192" y="267"/>
                </a:cubicBezTo>
                <a:cubicBezTo>
                  <a:pt x="229" y="302"/>
                  <a:pt x="229" y="302"/>
                  <a:pt x="229" y="302"/>
                </a:cubicBezTo>
                <a:cubicBezTo>
                  <a:pt x="231" y="304"/>
                  <a:pt x="232" y="306"/>
                  <a:pt x="231" y="308"/>
                </a:cubicBezTo>
                <a:cubicBezTo>
                  <a:pt x="230" y="311"/>
                  <a:pt x="228" y="312"/>
                  <a:pt x="225" y="312"/>
                </a:cubicBezTo>
                <a:cubicBezTo>
                  <a:pt x="42" y="312"/>
                  <a:pt x="42" y="312"/>
                  <a:pt x="42" y="312"/>
                </a:cubicBezTo>
                <a:cubicBezTo>
                  <a:pt x="39" y="312"/>
                  <a:pt x="38" y="311"/>
                  <a:pt x="37" y="308"/>
                </a:cubicBezTo>
                <a:cubicBezTo>
                  <a:pt x="36" y="306"/>
                  <a:pt x="36" y="304"/>
                  <a:pt x="38" y="302"/>
                </a:cubicBezTo>
                <a:cubicBezTo>
                  <a:pt x="75" y="267"/>
                  <a:pt x="75" y="267"/>
                  <a:pt x="75" y="267"/>
                </a:cubicBezTo>
                <a:cubicBezTo>
                  <a:pt x="54" y="266"/>
                  <a:pt x="36" y="261"/>
                  <a:pt x="22" y="250"/>
                </a:cubicBezTo>
                <a:cubicBezTo>
                  <a:pt x="7" y="240"/>
                  <a:pt x="0" y="227"/>
                  <a:pt x="0" y="212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40"/>
                  <a:pt x="8" y="27"/>
                  <a:pt x="23" y="16"/>
                </a:cubicBezTo>
                <a:cubicBezTo>
                  <a:pt x="38" y="6"/>
                  <a:pt x="57" y="0"/>
                  <a:pt x="78" y="0"/>
                </a:cubicBezTo>
                <a:lnTo>
                  <a:pt x="189" y="0"/>
                </a:lnTo>
                <a:close/>
                <a:moveTo>
                  <a:pt x="50" y="228"/>
                </a:moveTo>
                <a:cubicBezTo>
                  <a:pt x="58" y="228"/>
                  <a:pt x="64" y="226"/>
                  <a:pt x="70" y="220"/>
                </a:cubicBezTo>
                <a:cubicBezTo>
                  <a:pt x="75" y="215"/>
                  <a:pt x="78" y="208"/>
                  <a:pt x="78" y="200"/>
                </a:cubicBezTo>
                <a:cubicBezTo>
                  <a:pt x="78" y="193"/>
                  <a:pt x="75" y="186"/>
                  <a:pt x="70" y="181"/>
                </a:cubicBezTo>
                <a:cubicBezTo>
                  <a:pt x="64" y="175"/>
                  <a:pt x="58" y="173"/>
                  <a:pt x="50" y="173"/>
                </a:cubicBezTo>
                <a:cubicBezTo>
                  <a:pt x="42" y="173"/>
                  <a:pt x="36" y="175"/>
                  <a:pt x="31" y="181"/>
                </a:cubicBezTo>
                <a:cubicBezTo>
                  <a:pt x="25" y="186"/>
                  <a:pt x="22" y="193"/>
                  <a:pt x="22" y="200"/>
                </a:cubicBezTo>
                <a:cubicBezTo>
                  <a:pt x="22" y="208"/>
                  <a:pt x="25" y="215"/>
                  <a:pt x="31" y="220"/>
                </a:cubicBezTo>
                <a:cubicBezTo>
                  <a:pt x="36" y="226"/>
                  <a:pt x="42" y="228"/>
                  <a:pt x="50" y="228"/>
                </a:cubicBezTo>
                <a:close/>
                <a:moveTo>
                  <a:pt x="122" y="134"/>
                </a:moveTo>
                <a:cubicBezTo>
                  <a:pt x="122" y="45"/>
                  <a:pt x="122" y="45"/>
                  <a:pt x="122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8" y="134"/>
                  <a:pt x="28" y="134"/>
                  <a:pt x="28" y="134"/>
                </a:cubicBezTo>
                <a:lnTo>
                  <a:pt x="122" y="134"/>
                </a:lnTo>
                <a:close/>
                <a:moveTo>
                  <a:pt x="217" y="228"/>
                </a:moveTo>
                <a:cubicBezTo>
                  <a:pt x="225" y="228"/>
                  <a:pt x="231" y="226"/>
                  <a:pt x="237" y="220"/>
                </a:cubicBezTo>
                <a:cubicBezTo>
                  <a:pt x="242" y="215"/>
                  <a:pt x="245" y="208"/>
                  <a:pt x="245" y="200"/>
                </a:cubicBezTo>
                <a:cubicBezTo>
                  <a:pt x="245" y="193"/>
                  <a:pt x="242" y="186"/>
                  <a:pt x="237" y="181"/>
                </a:cubicBezTo>
                <a:cubicBezTo>
                  <a:pt x="231" y="175"/>
                  <a:pt x="225" y="173"/>
                  <a:pt x="217" y="173"/>
                </a:cubicBezTo>
                <a:cubicBezTo>
                  <a:pt x="209" y="173"/>
                  <a:pt x="203" y="175"/>
                  <a:pt x="197" y="181"/>
                </a:cubicBezTo>
                <a:cubicBezTo>
                  <a:pt x="192" y="186"/>
                  <a:pt x="189" y="193"/>
                  <a:pt x="189" y="200"/>
                </a:cubicBezTo>
                <a:cubicBezTo>
                  <a:pt x="189" y="208"/>
                  <a:pt x="192" y="215"/>
                  <a:pt x="197" y="220"/>
                </a:cubicBezTo>
                <a:cubicBezTo>
                  <a:pt x="203" y="226"/>
                  <a:pt x="209" y="228"/>
                  <a:pt x="217" y="228"/>
                </a:cubicBezTo>
                <a:close/>
                <a:moveTo>
                  <a:pt x="245" y="134"/>
                </a:moveTo>
                <a:cubicBezTo>
                  <a:pt x="245" y="45"/>
                  <a:pt x="245" y="45"/>
                  <a:pt x="2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134"/>
                  <a:pt x="145" y="134"/>
                  <a:pt x="145" y="134"/>
                </a:cubicBezTo>
                <a:lnTo>
                  <a:pt x="245" y="1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5" name="Freeform 113"/>
          <p:cNvSpPr>
            <a:spLocks noEditPoints="1"/>
          </p:cNvSpPr>
          <p:nvPr/>
        </p:nvSpPr>
        <p:spPr bwMode="auto">
          <a:xfrm>
            <a:off x="8131176" y="3279638"/>
            <a:ext cx="290513" cy="338138"/>
          </a:xfrm>
          <a:custGeom>
            <a:avLst/>
            <a:gdLst>
              <a:gd name="T0" fmla="*/ 183 w 183"/>
              <a:gd name="T1" fmla="*/ 0 h 213"/>
              <a:gd name="T2" fmla="*/ 159 w 183"/>
              <a:gd name="T3" fmla="*/ 53 h 213"/>
              <a:gd name="T4" fmla="*/ 183 w 183"/>
              <a:gd name="T5" fmla="*/ 53 h 213"/>
              <a:gd name="T6" fmla="*/ 183 w 183"/>
              <a:gd name="T7" fmla="*/ 76 h 213"/>
              <a:gd name="T8" fmla="*/ 150 w 183"/>
              <a:gd name="T9" fmla="*/ 76 h 213"/>
              <a:gd name="T10" fmla="*/ 144 w 183"/>
              <a:gd name="T11" fmla="*/ 91 h 213"/>
              <a:gd name="T12" fmla="*/ 183 w 183"/>
              <a:gd name="T13" fmla="*/ 91 h 213"/>
              <a:gd name="T14" fmla="*/ 183 w 183"/>
              <a:gd name="T15" fmla="*/ 114 h 213"/>
              <a:gd name="T16" fmla="*/ 134 w 183"/>
              <a:gd name="T17" fmla="*/ 114 h 213"/>
              <a:gd name="T18" fmla="*/ 91 w 183"/>
              <a:gd name="T19" fmla="*/ 213 h 213"/>
              <a:gd name="T20" fmla="*/ 49 w 183"/>
              <a:gd name="T21" fmla="*/ 114 h 213"/>
              <a:gd name="T22" fmla="*/ 0 w 183"/>
              <a:gd name="T23" fmla="*/ 114 h 213"/>
              <a:gd name="T24" fmla="*/ 0 w 183"/>
              <a:gd name="T25" fmla="*/ 91 h 213"/>
              <a:gd name="T26" fmla="*/ 39 w 183"/>
              <a:gd name="T27" fmla="*/ 91 h 213"/>
              <a:gd name="T28" fmla="*/ 33 w 183"/>
              <a:gd name="T29" fmla="*/ 76 h 213"/>
              <a:gd name="T30" fmla="*/ 0 w 183"/>
              <a:gd name="T31" fmla="*/ 76 h 213"/>
              <a:gd name="T32" fmla="*/ 0 w 183"/>
              <a:gd name="T33" fmla="*/ 53 h 213"/>
              <a:gd name="T34" fmla="*/ 23 w 183"/>
              <a:gd name="T35" fmla="*/ 53 h 213"/>
              <a:gd name="T36" fmla="*/ 0 w 183"/>
              <a:gd name="T37" fmla="*/ 0 h 213"/>
              <a:gd name="T38" fmla="*/ 31 w 183"/>
              <a:gd name="T39" fmla="*/ 0 h 213"/>
              <a:gd name="T40" fmla="*/ 69 w 183"/>
              <a:gd name="T41" fmla="*/ 91 h 213"/>
              <a:gd name="T42" fmla="*/ 114 w 183"/>
              <a:gd name="T43" fmla="*/ 91 h 213"/>
              <a:gd name="T44" fmla="*/ 152 w 183"/>
              <a:gd name="T45" fmla="*/ 0 h 213"/>
              <a:gd name="T46" fmla="*/ 183 w 183"/>
              <a:gd name="T47" fmla="*/ 0 h 213"/>
              <a:gd name="T48" fmla="*/ 91 w 183"/>
              <a:gd name="T49" fmla="*/ 145 h 213"/>
              <a:gd name="T50" fmla="*/ 104 w 183"/>
              <a:gd name="T51" fmla="*/ 114 h 213"/>
              <a:gd name="T52" fmla="*/ 78 w 183"/>
              <a:gd name="T53" fmla="*/ 114 h 213"/>
              <a:gd name="T54" fmla="*/ 91 w 183"/>
              <a:gd name="T55" fmla="*/ 145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83" h="213">
                <a:moveTo>
                  <a:pt x="183" y="0"/>
                </a:moveTo>
                <a:lnTo>
                  <a:pt x="159" y="53"/>
                </a:lnTo>
                <a:lnTo>
                  <a:pt x="183" y="53"/>
                </a:lnTo>
                <a:lnTo>
                  <a:pt x="183" y="76"/>
                </a:lnTo>
                <a:lnTo>
                  <a:pt x="150" y="76"/>
                </a:lnTo>
                <a:lnTo>
                  <a:pt x="144" y="91"/>
                </a:lnTo>
                <a:lnTo>
                  <a:pt x="183" y="91"/>
                </a:lnTo>
                <a:lnTo>
                  <a:pt x="183" y="114"/>
                </a:lnTo>
                <a:lnTo>
                  <a:pt x="134" y="114"/>
                </a:lnTo>
                <a:lnTo>
                  <a:pt x="91" y="213"/>
                </a:lnTo>
                <a:lnTo>
                  <a:pt x="49" y="114"/>
                </a:lnTo>
                <a:lnTo>
                  <a:pt x="0" y="114"/>
                </a:lnTo>
                <a:lnTo>
                  <a:pt x="0" y="91"/>
                </a:lnTo>
                <a:lnTo>
                  <a:pt x="39" y="91"/>
                </a:lnTo>
                <a:lnTo>
                  <a:pt x="33" y="76"/>
                </a:lnTo>
                <a:lnTo>
                  <a:pt x="0" y="76"/>
                </a:lnTo>
                <a:lnTo>
                  <a:pt x="0" y="53"/>
                </a:lnTo>
                <a:lnTo>
                  <a:pt x="23" y="53"/>
                </a:lnTo>
                <a:lnTo>
                  <a:pt x="0" y="0"/>
                </a:lnTo>
                <a:lnTo>
                  <a:pt x="31" y="0"/>
                </a:lnTo>
                <a:lnTo>
                  <a:pt x="69" y="91"/>
                </a:lnTo>
                <a:lnTo>
                  <a:pt x="114" y="91"/>
                </a:lnTo>
                <a:lnTo>
                  <a:pt x="152" y="0"/>
                </a:lnTo>
                <a:lnTo>
                  <a:pt x="183" y="0"/>
                </a:lnTo>
                <a:close/>
                <a:moveTo>
                  <a:pt x="91" y="145"/>
                </a:moveTo>
                <a:lnTo>
                  <a:pt x="104" y="114"/>
                </a:lnTo>
                <a:lnTo>
                  <a:pt x="78" y="114"/>
                </a:lnTo>
                <a:lnTo>
                  <a:pt x="91" y="1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6" name="Freeform 114"/>
          <p:cNvSpPr>
            <a:spLocks/>
          </p:cNvSpPr>
          <p:nvPr/>
        </p:nvSpPr>
        <p:spPr bwMode="auto">
          <a:xfrm>
            <a:off x="8139113" y="2860538"/>
            <a:ext cx="274638" cy="314325"/>
          </a:xfrm>
          <a:custGeom>
            <a:avLst/>
            <a:gdLst>
              <a:gd name="T0" fmla="*/ 254 w 254"/>
              <a:gd name="T1" fmla="*/ 144 h 291"/>
              <a:gd name="T2" fmla="*/ 254 w 254"/>
              <a:gd name="T3" fmla="*/ 178 h 291"/>
              <a:gd name="T4" fmla="*/ 220 w 254"/>
              <a:gd name="T5" fmla="*/ 182 h 291"/>
              <a:gd name="T6" fmla="*/ 191 w 254"/>
              <a:gd name="T7" fmla="*/ 230 h 291"/>
              <a:gd name="T8" fmla="*/ 159 w 254"/>
              <a:gd name="T9" fmla="*/ 267 h 291"/>
              <a:gd name="T10" fmla="*/ 137 w 254"/>
              <a:gd name="T11" fmla="*/ 286 h 291"/>
              <a:gd name="T12" fmla="*/ 108 w 254"/>
              <a:gd name="T13" fmla="*/ 285 h 291"/>
              <a:gd name="T14" fmla="*/ 98 w 254"/>
              <a:gd name="T15" fmla="*/ 278 h 291"/>
              <a:gd name="T16" fmla="*/ 83 w 254"/>
              <a:gd name="T17" fmla="*/ 263 h 291"/>
              <a:gd name="T18" fmla="*/ 65 w 254"/>
              <a:gd name="T19" fmla="*/ 241 h 291"/>
              <a:gd name="T20" fmla="*/ 46 w 254"/>
              <a:gd name="T21" fmla="*/ 209 h 291"/>
              <a:gd name="T22" fmla="*/ 28 w 254"/>
              <a:gd name="T23" fmla="*/ 166 h 291"/>
              <a:gd name="T24" fmla="*/ 12 w 254"/>
              <a:gd name="T25" fmla="*/ 111 h 291"/>
              <a:gd name="T26" fmla="*/ 0 w 254"/>
              <a:gd name="T27" fmla="*/ 43 h 291"/>
              <a:gd name="T28" fmla="*/ 49 w 254"/>
              <a:gd name="T29" fmla="*/ 43 h 291"/>
              <a:gd name="T30" fmla="*/ 61 w 254"/>
              <a:gd name="T31" fmla="*/ 113 h 291"/>
              <a:gd name="T32" fmla="*/ 80 w 254"/>
              <a:gd name="T33" fmla="*/ 168 h 291"/>
              <a:gd name="T34" fmla="*/ 101 w 254"/>
              <a:gd name="T35" fmla="*/ 209 h 291"/>
              <a:gd name="T36" fmla="*/ 125 w 254"/>
              <a:gd name="T37" fmla="*/ 243 h 291"/>
              <a:gd name="T38" fmla="*/ 175 w 254"/>
              <a:gd name="T39" fmla="*/ 172 h 291"/>
              <a:gd name="T40" fmla="*/ 136 w 254"/>
              <a:gd name="T41" fmla="*/ 134 h 291"/>
              <a:gd name="T42" fmla="*/ 122 w 254"/>
              <a:gd name="T43" fmla="*/ 76 h 291"/>
              <a:gd name="T44" fmla="*/ 140 w 254"/>
              <a:gd name="T45" fmla="*/ 21 h 291"/>
              <a:gd name="T46" fmla="*/ 190 w 254"/>
              <a:gd name="T47" fmla="*/ 0 h 291"/>
              <a:gd name="T48" fmla="*/ 238 w 254"/>
              <a:gd name="T49" fmla="*/ 18 h 291"/>
              <a:gd name="T50" fmla="*/ 254 w 254"/>
              <a:gd name="T51" fmla="*/ 70 h 291"/>
              <a:gd name="T52" fmla="*/ 244 w 254"/>
              <a:gd name="T53" fmla="*/ 120 h 291"/>
              <a:gd name="T54" fmla="*/ 241 w 254"/>
              <a:gd name="T55" fmla="*/ 120 h 291"/>
              <a:gd name="T56" fmla="*/ 233 w 254"/>
              <a:gd name="T57" fmla="*/ 121 h 291"/>
              <a:gd name="T58" fmla="*/ 222 w 254"/>
              <a:gd name="T59" fmla="*/ 120 h 291"/>
              <a:gd name="T60" fmla="*/ 211 w 254"/>
              <a:gd name="T61" fmla="*/ 115 h 291"/>
              <a:gd name="T62" fmla="*/ 202 w 254"/>
              <a:gd name="T63" fmla="*/ 106 h 291"/>
              <a:gd name="T64" fmla="*/ 207 w 254"/>
              <a:gd name="T65" fmla="*/ 74 h 291"/>
              <a:gd name="T66" fmla="*/ 202 w 254"/>
              <a:gd name="T67" fmla="*/ 51 h 291"/>
              <a:gd name="T68" fmla="*/ 189 w 254"/>
              <a:gd name="T69" fmla="*/ 43 h 291"/>
              <a:gd name="T70" fmla="*/ 174 w 254"/>
              <a:gd name="T71" fmla="*/ 52 h 291"/>
              <a:gd name="T72" fmla="*/ 168 w 254"/>
              <a:gd name="T73" fmla="*/ 76 h 291"/>
              <a:gd name="T74" fmla="*/ 186 w 254"/>
              <a:gd name="T75" fmla="*/ 128 h 291"/>
              <a:gd name="T76" fmla="*/ 233 w 254"/>
              <a:gd name="T77" fmla="*/ 146 h 291"/>
              <a:gd name="T78" fmla="*/ 254 w 254"/>
              <a:gd name="T79" fmla="*/ 144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4" h="291">
                <a:moveTo>
                  <a:pt x="254" y="144"/>
                </a:moveTo>
                <a:cubicBezTo>
                  <a:pt x="254" y="178"/>
                  <a:pt x="254" y="178"/>
                  <a:pt x="254" y="178"/>
                </a:cubicBezTo>
                <a:cubicBezTo>
                  <a:pt x="242" y="181"/>
                  <a:pt x="231" y="182"/>
                  <a:pt x="220" y="182"/>
                </a:cubicBezTo>
                <a:cubicBezTo>
                  <a:pt x="212" y="198"/>
                  <a:pt x="202" y="214"/>
                  <a:pt x="191" y="230"/>
                </a:cubicBezTo>
                <a:cubicBezTo>
                  <a:pt x="179" y="245"/>
                  <a:pt x="168" y="258"/>
                  <a:pt x="159" y="267"/>
                </a:cubicBezTo>
                <a:cubicBezTo>
                  <a:pt x="150" y="277"/>
                  <a:pt x="142" y="283"/>
                  <a:pt x="137" y="286"/>
                </a:cubicBezTo>
                <a:cubicBezTo>
                  <a:pt x="127" y="291"/>
                  <a:pt x="118" y="291"/>
                  <a:pt x="108" y="285"/>
                </a:cubicBezTo>
                <a:cubicBezTo>
                  <a:pt x="105" y="283"/>
                  <a:pt x="102" y="281"/>
                  <a:pt x="98" y="278"/>
                </a:cubicBezTo>
                <a:cubicBezTo>
                  <a:pt x="94" y="275"/>
                  <a:pt x="89" y="270"/>
                  <a:pt x="83" y="263"/>
                </a:cubicBezTo>
                <a:cubicBezTo>
                  <a:pt x="77" y="257"/>
                  <a:pt x="71" y="249"/>
                  <a:pt x="65" y="241"/>
                </a:cubicBezTo>
                <a:cubicBezTo>
                  <a:pt x="59" y="232"/>
                  <a:pt x="53" y="222"/>
                  <a:pt x="46" y="209"/>
                </a:cubicBezTo>
                <a:cubicBezTo>
                  <a:pt x="40" y="196"/>
                  <a:pt x="34" y="181"/>
                  <a:pt x="28" y="166"/>
                </a:cubicBezTo>
                <a:cubicBezTo>
                  <a:pt x="22" y="151"/>
                  <a:pt x="17" y="133"/>
                  <a:pt x="12" y="111"/>
                </a:cubicBezTo>
                <a:cubicBezTo>
                  <a:pt x="7" y="90"/>
                  <a:pt x="3" y="67"/>
                  <a:pt x="0" y="43"/>
                </a:cubicBezTo>
                <a:cubicBezTo>
                  <a:pt x="49" y="43"/>
                  <a:pt x="49" y="43"/>
                  <a:pt x="49" y="43"/>
                </a:cubicBezTo>
                <a:cubicBezTo>
                  <a:pt x="52" y="69"/>
                  <a:pt x="56" y="92"/>
                  <a:pt x="61" y="113"/>
                </a:cubicBezTo>
                <a:cubicBezTo>
                  <a:pt x="66" y="134"/>
                  <a:pt x="73" y="152"/>
                  <a:pt x="80" y="168"/>
                </a:cubicBezTo>
                <a:cubicBezTo>
                  <a:pt x="87" y="184"/>
                  <a:pt x="94" y="198"/>
                  <a:pt x="101" y="209"/>
                </a:cubicBezTo>
                <a:cubicBezTo>
                  <a:pt x="108" y="221"/>
                  <a:pt x="116" y="232"/>
                  <a:pt x="125" y="243"/>
                </a:cubicBezTo>
                <a:cubicBezTo>
                  <a:pt x="145" y="223"/>
                  <a:pt x="162" y="200"/>
                  <a:pt x="175" y="172"/>
                </a:cubicBezTo>
                <a:cubicBezTo>
                  <a:pt x="159" y="164"/>
                  <a:pt x="146" y="151"/>
                  <a:pt x="136" y="134"/>
                </a:cubicBezTo>
                <a:cubicBezTo>
                  <a:pt x="127" y="117"/>
                  <a:pt x="122" y="97"/>
                  <a:pt x="122" y="76"/>
                </a:cubicBezTo>
                <a:cubicBezTo>
                  <a:pt x="122" y="54"/>
                  <a:pt x="128" y="35"/>
                  <a:pt x="140" y="21"/>
                </a:cubicBezTo>
                <a:cubicBezTo>
                  <a:pt x="152" y="7"/>
                  <a:pt x="169" y="0"/>
                  <a:pt x="190" y="0"/>
                </a:cubicBezTo>
                <a:cubicBezTo>
                  <a:pt x="211" y="0"/>
                  <a:pt x="226" y="6"/>
                  <a:pt x="238" y="18"/>
                </a:cubicBezTo>
                <a:cubicBezTo>
                  <a:pt x="249" y="30"/>
                  <a:pt x="254" y="48"/>
                  <a:pt x="254" y="70"/>
                </a:cubicBezTo>
                <a:cubicBezTo>
                  <a:pt x="254" y="88"/>
                  <a:pt x="251" y="105"/>
                  <a:pt x="244" y="120"/>
                </a:cubicBezTo>
                <a:cubicBezTo>
                  <a:pt x="243" y="120"/>
                  <a:pt x="242" y="120"/>
                  <a:pt x="241" y="120"/>
                </a:cubicBezTo>
                <a:cubicBezTo>
                  <a:pt x="239" y="121"/>
                  <a:pt x="236" y="121"/>
                  <a:pt x="233" y="121"/>
                </a:cubicBezTo>
                <a:cubicBezTo>
                  <a:pt x="229" y="121"/>
                  <a:pt x="225" y="120"/>
                  <a:pt x="222" y="120"/>
                </a:cubicBezTo>
                <a:cubicBezTo>
                  <a:pt x="218" y="119"/>
                  <a:pt x="215" y="117"/>
                  <a:pt x="211" y="115"/>
                </a:cubicBezTo>
                <a:cubicBezTo>
                  <a:pt x="207" y="113"/>
                  <a:pt x="204" y="110"/>
                  <a:pt x="202" y="106"/>
                </a:cubicBezTo>
                <a:cubicBezTo>
                  <a:pt x="206" y="94"/>
                  <a:pt x="207" y="84"/>
                  <a:pt x="207" y="74"/>
                </a:cubicBezTo>
                <a:cubicBezTo>
                  <a:pt x="207" y="64"/>
                  <a:pt x="206" y="56"/>
                  <a:pt x="202" y="51"/>
                </a:cubicBezTo>
                <a:cubicBezTo>
                  <a:pt x="199" y="46"/>
                  <a:pt x="194" y="43"/>
                  <a:pt x="189" y="43"/>
                </a:cubicBezTo>
                <a:cubicBezTo>
                  <a:pt x="182" y="43"/>
                  <a:pt x="177" y="46"/>
                  <a:pt x="174" y="52"/>
                </a:cubicBezTo>
                <a:cubicBezTo>
                  <a:pt x="170" y="58"/>
                  <a:pt x="168" y="66"/>
                  <a:pt x="168" y="76"/>
                </a:cubicBezTo>
                <a:cubicBezTo>
                  <a:pt x="168" y="98"/>
                  <a:pt x="174" y="115"/>
                  <a:pt x="186" y="128"/>
                </a:cubicBezTo>
                <a:cubicBezTo>
                  <a:pt x="199" y="140"/>
                  <a:pt x="214" y="146"/>
                  <a:pt x="233" y="146"/>
                </a:cubicBezTo>
                <a:cubicBezTo>
                  <a:pt x="240" y="146"/>
                  <a:pt x="247" y="146"/>
                  <a:pt x="254" y="1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7" name="Freeform 115"/>
          <p:cNvSpPr>
            <a:spLocks noEditPoints="1"/>
          </p:cNvSpPr>
          <p:nvPr/>
        </p:nvSpPr>
        <p:spPr bwMode="auto">
          <a:xfrm>
            <a:off x="3757613" y="3733663"/>
            <a:ext cx="288925" cy="292100"/>
          </a:xfrm>
          <a:custGeom>
            <a:avLst/>
            <a:gdLst>
              <a:gd name="T0" fmla="*/ 172 w 268"/>
              <a:gd name="T1" fmla="*/ 149 h 270"/>
              <a:gd name="T2" fmla="*/ 189 w 268"/>
              <a:gd name="T3" fmla="*/ 156 h 270"/>
              <a:gd name="T4" fmla="*/ 205 w 268"/>
              <a:gd name="T5" fmla="*/ 165 h 270"/>
              <a:gd name="T6" fmla="*/ 205 w 268"/>
              <a:gd name="T7" fmla="*/ 168 h 270"/>
              <a:gd name="T8" fmla="*/ 202 w 268"/>
              <a:gd name="T9" fmla="*/ 181 h 270"/>
              <a:gd name="T10" fmla="*/ 190 w 268"/>
              <a:gd name="T11" fmla="*/ 193 h 270"/>
              <a:gd name="T12" fmla="*/ 172 w 268"/>
              <a:gd name="T13" fmla="*/ 197 h 270"/>
              <a:gd name="T14" fmla="*/ 139 w 268"/>
              <a:gd name="T15" fmla="*/ 187 h 270"/>
              <a:gd name="T16" fmla="*/ 109 w 268"/>
              <a:gd name="T17" fmla="*/ 166 h 270"/>
              <a:gd name="T18" fmla="*/ 83 w 268"/>
              <a:gd name="T19" fmla="*/ 134 h 270"/>
              <a:gd name="T20" fmla="*/ 71 w 268"/>
              <a:gd name="T21" fmla="*/ 100 h 270"/>
              <a:gd name="T22" fmla="*/ 71 w 268"/>
              <a:gd name="T23" fmla="*/ 99 h 270"/>
              <a:gd name="T24" fmla="*/ 84 w 268"/>
              <a:gd name="T25" fmla="*/ 71 h 270"/>
              <a:gd name="T26" fmla="*/ 93 w 268"/>
              <a:gd name="T27" fmla="*/ 67 h 270"/>
              <a:gd name="T28" fmla="*/ 96 w 268"/>
              <a:gd name="T29" fmla="*/ 67 h 270"/>
              <a:gd name="T30" fmla="*/ 99 w 268"/>
              <a:gd name="T31" fmla="*/ 68 h 270"/>
              <a:gd name="T32" fmla="*/ 104 w 268"/>
              <a:gd name="T33" fmla="*/ 69 h 270"/>
              <a:gd name="T34" fmla="*/ 107 w 268"/>
              <a:gd name="T35" fmla="*/ 74 h 270"/>
              <a:gd name="T36" fmla="*/ 112 w 268"/>
              <a:gd name="T37" fmla="*/ 89 h 270"/>
              <a:gd name="T38" fmla="*/ 117 w 268"/>
              <a:gd name="T39" fmla="*/ 102 h 270"/>
              <a:gd name="T40" fmla="*/ 111 w 268"/>
              <a:gd name="T41" fmla="*/ 112 h 270"/>
              <a:gd name="T42" fmla="*/ 105 w 268"/>
              <a:gd name="T43" fmla="*/ 120 h 270"/>
              <a:gd name="T44" fmla="*/ 106 w 268"/>
              <a:gd name="T45" fmla="*/ 123 h 270"/>
              <a:gd name="T46" fmla="*/ 123 w 268"/>
              <a:gd name="T47" fmla="*/ 147 h 270"/>
              <a:gd name="T48" fmla="*/ 150 w 268"/>
              <a:gd name="T49" fmla="*/ 164 h 270"/>
              <a:gd name="T50" fmla="*/ 154 w 268"/>
              <a:gd name="T51" fmla="*/ 165 h 270"/>
              <a:gd name="T52" fmla="*/ 163 w 268"/>
              <a:gd name="T53" fmla="*/ 157 h 270"/>
              <a:gd name="T54" fmla="*/ 172 w 268"/>
              <a:gd name="T55" fmla="*/ 149 h 270"/>
              <a:gd name="T56" fmla="*/ 137 w 268"/>
              <a:gd name="T57" fmla="*/ 241 h 270"/>
              <a:gd name="T58" fmla="*/ 179 w 268"/>
              <a:gd name="T59" fmla="*/ 232 h 270"/>
              <a:gd name="T60" fmla="*/ 214 w 268"/>
              <a:gd name="T61" fmla="*/ 209 h 270"/>
              <a:gd name="T62" fmla="*/ 237 w 268"/>
              <a:gd name="T63" fmla="*/ 174 h 270"/>
              <a:gd name="T64" fmla="*/ 246 w 268"/>
              <a:gd name="T65" fmla="*/ 131 h 270"/>
              <a:gd name="T66" fmla="*/ 237 w 268"/>
              <a:gd name="T67" fmla="*/ 89 h 270"/>
              <a:gd name="T68" fmla="*/ 214 w 268"/>
              <a:gd name="T69" fmla="*/ 54 h 270"/>
              <a:gd name="T70" fmla="*/ 179 w 268"/>
              <a:gd name="T71" fmla="*/ 31 h 270"/>
              <a:gd name="T72" fmla="*/ 137 w 268"/>
              <a:gd name="T73" fmla="*/ 22 h 270"/>
              <a:gd name="T74" fmla="*/ 94 w 268"/>
              <a:gd name="T75" fmla="*/ 31 h 270"/>
              <a:gd name="T76" fmla="*/ 59 w 268"/>
              <a:gd name="T77" fmla="*/ 54 h 270"/>
              <a:gd name="T78" fmla="*/ 36 w 268"/>
              <a:gd name="T79" fmla="*/ 89 h 270"/>
              <a:gd name="T80" fmla="*/ 27 w 268"/>
              <a:gd name="T81" fmla="*/ 131 h 270"/>
              <a:gd name="T82" fmla="*/ 48 w 268"/>
              <a:gd name="T83" fmla="*/ 196 h 270"/>
              <a:gd name="T84" fmla="*/ 34 w 268"/>
              <a:gd name="T85" fmla="*/ 236 h 270"/>
              <a:gd name="T86" fmla="*/ 76 w 268"/>
              <a:gd name="T87" fmla="*/ 223 h 270"/>
              <a:gd name="T88" fmla="*/ 137 w 268"/>
              <a:gd name="T89" fmla="*/ 241 h 270"/>
              <a:gd name="T90" fmla="*/ 137 w 268"/>
              <a:gd name="T91" fmla="*/ 0 h 270"/>
              <a:gd name="T92" fmla="*/ 188 w 268"/>
              <a:gd name="T93" fmla="*/ 10 h 270"/>
              <a:gd name="T94" fmla="*/ 230 w 268"/>
              <a:gd name="T95" fmla="*/ 39 h 270"/>
              <a:gd name="T96" fmla="*/ 258 w 268"/>
              <a:gd name="T97" fmla="*/ 80 h 270"/>
              <a:gd name="T98" fmla="*/ 268 w 268"/>
              <a:gd name="T99" fmla="*/ 131 h 270"/>
              <a:gd name="T100" fmla="*/ 258 w 268"/>
              <a:gd name="T101" fmla="*/ 182 h 270"/>
              <a:gd name="T102" fmla="*/ 230 w 268"/>
              <a:gd name="T103" fmla="*/ 224 h 270"/>
              <a:gd name="T104" fmla="*/ 188 w 268"/>
              <a:gd name="T105" fmla="*/ 253 h 270"/>
              <a:gd name="T106" fmla="*/ 137 w 268"/>
              <a:gd name="T107" fmla="*/ 263 h 270"/>
              <a:gd name="T108" fmla="*/ 73 w 268"/>
              <a:gd name="T109" fmla="*/ 247 h 270"/>
              <a:gd name="T110" fmla="*/ 0 w 268"/>
              <a:gd name="T111" fmla="*/ 270 h 270"/>
              <a:gd name="T112" fmla="*/ 24 w 268"/>
              <a:gd name="T113" fmla="*/ 199 h 270"/>
              <a:gd name="T114" fmla="*/ 5 w 268"/>
              <a:gd name="T115" fmla="*/ 131 h 270"/>
              <a:gd name="T116" fmla="*/ 16 w 268"/>
              <a:gd name="T117" fmla="*/ 80 h 270"/>
              <a:gd name="T118" fmla="*/ 44 w 268"/>
              <a:gd name="T119" fmla="*/ 39 h 270"/>
              <a:gd name="T120" fmla="*/ 86 w 268"/>
              <a:gd name="T121" fmla="*/ 10 h 270"/>
              <a:gd name="T122" fmla="*/ 137 w 268"/>
              <a:gd name="T123" fmla="*/ 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8" h="270">
                <a:moveTo>
                  <a:pt x="172" y="149"/>
                </a:moveTo>
                <a:cubicBezTo>
                  <a:pt x="174" y="149"/>
                  <a:pt x="179" y="151"/>
                  <a:pt x="189" y="156"/>
                </a:cubicBezTo>
                <a:cubicBezTo>
                  <a:pt x="199" y="161"/>
                  <a:pt x="204" y="164"/>
                  <a:pt x="205" y="165"/>
                </a:cubicBezTo>
                <a:cubicBezTo>
                  <a:pt x="205" y="166"/>
                  <a:pt x="205" y="167"/>
                  <a:pt x="205" y="168"/>
                </a:cubicBezTo>
                <a:cubicBezTo>
                  <a:pt x="205" y="172"/>
                  <a:pt x="204" y="176"/>
                  <a:pt x="202" y="181"/>
                </a:cubicBezTo>
                <a:cubicBezTo>
                  <a:pt x="200" y="186"/>
                  <a:pt x="196" y="190"/>
                  <a:pt x="190" y="193"/>
                </a:cubicBezTo>
                <a:cubicBezTo>
                  <a:pt x="183" y="196"/>
                  <a:pt x="177" y="197"/>
                  <a:pt x="172" y="197"/>
                </a:cubicBezTo>
                <a:cubicBezTo>
                  <a:pt x="165" y="197"/>
                  <a:pt x="154" y="194"/>
                  <a:pt x="139" y="187"/>
                </a:cubicBezTo>
                <a:cubicBezTo>
                  <a:pt x="127" y="181"/>
                  <a:pt x="117" y="174"/>
                  <a:pt x="109" y="166"/>
                </a:cubicBezTo>
                <a:cubicBezTo>
                  <a:pt x="101" y="158"/>
                  <a:pt x="92" y="147"/>
                  <a:pt x="83" y="134"/>
                </a:cubicBezTo>
                <a:cubicBezTo>
                  <a:pt x="75" y="121"/>
                  <a:pt x="71" y="110"/>
                  <a:pt x="71" y="100"/>
                </a:cubicBezTo>
                <a:cubicBezTo>
                  <a:pt x="71" y="99"/>
                  <a:pt x="71" y="99"/>
                  <a:pt x="71" y="99"/>
                </a:cubicBezTo>
                <a:cubicBezTo>
                  <a:pt x="71" y="88"/>
                  <a:pt x="76" y="79"/>
                  <a:pt x="84" y="71"/>
                </a:cubicBezTo>
                <a:cubicBezTo>
                  <a:pt x="87" y="68"/>
                  <a:pt x="90" y="67"/>
                  <a:pt x="93" y="67"/>
                </a:cubicBezTo>
                <a:cubicBezTo>
                  <a:pt x="94" y="67"/>
                  <a:pt x="95" y="67"/>
                  <a:pt x="96" y="67"/>
                </a:cubicBezTo>
                <a:cubicBezTo>
                  <a:pt x="97" y="68"/>
                  <a:pt x="98" y="68"/>
                  <a:pt x="99" y="68"/>
                </a:cubicBezTo>
                <a:cubicBezTo>
                  <a:pt x="102" y="68"/>
                  <a:pt x="103" y="68"/>
                  <a:pt x="104" y="69"/>
                </a:cubicBezTo>
                <a:cubicBezTo>
                  <a:pt x="105" y="70"/>
                  <a:pt x="106" y="71"/>
                  <a:pt x="107" y="74"/>
                </a:cubicBezTo>
                <a:cubicBezTo>
                  <a:pt x="108" y="76"/>
                  <a:pt x="109" y="81"/>
                  <a:pt x="112" y="89"/>
                </a:cubicBezTo>
                <a:cubicBezTo>
                  <a:pt x="115" y="97"/>
                  <a:pt x="117" y="101"/>
                  <a:pt x="117" y="102"/>
                </a:cubicBezTo>
                <a:cubicBezTo>
                  <a:pt x="117" y="104"/>
                  <a:pt x="115" y="108"/>
                  <a:pt x="111" y="112"/>
                </a:cubicBezTo>
                <a:cubicBezTo>
                  <a:pt x="107" y="116"/>
                  <a:pt x="105" y="119"/>
                  <a:pt x="105" y="120"/>
                </a:cubicBezTo>
                <a:cubicBezTo>
                  <a:pt x="105" y="121"/>
                  <a:pt x="105" y="122"/>
                  <a:pt x="106" y="123"/>
                </a:cubicBezTo>
                <a:cubicBezTo>
                  <a:pt x="110" y="131"/>
                  <a:pt x="115" y="139"/>
                  <a:pt x="123" y="147"/>
                </a:cubicBezTo>
                <a:cubicBezTo>
                  <a:pt x="130" y="153"/>
                  <a:pt x="139" y="159"/>
                  <a:pt x="150" y="164"/>
                </a:cubicBezTo>
                <a:cubicBezTo>
                  <a:pt x="151" y="165"/>
                  <a:pt x="152" y="165"/>
                  <a:pt x="154" y="165"/>
                </a:cubicBezTo>
                <a:cubicBezTo>
                  <a:pt x="155" y="165"/>
                  <a:pt x="158" y="163"/>
                  <a:pt x="163" y="157"/>
                </a:cubicBezTo>
                <a:cubicBezTo>
                  <a:pt x="167" y="151"/>
                  <a:pt x="171" y="149"/>
                  <a:pt x="172" y="149"/>
                </a:cubicBezTo>
                <a:close/>
                <a:moveTo>
                  <a:pt x="137" y="241"/>
                </a:moveTo>
                <a:cubicBezTo>
                  <a:pt x="151" y="241"/>
                  <a:pt x="166" y="238"/>
                  <a:pt x="179" y="232"/>
                </a:cubicBezTo>
                <a:cubicBezTo>
                  <a:pt x="193" y="226"/>
                  <a:pt x="204" y="219"/>
                  <a:pt x="214" y="209"/>
                </a:cubicBezTo>
                <a:cubicBezTo>
                  <a:pt x="224" y="199"/>
                  <a:pt x="232" y="187"/>
                  <a:pt x="237" y="174"/>
                </a:cubicBezTo>
                <a:cubicBezTo>
                  <a:pt x="243" y="160"/>
                  <a:pt x="246" y="146"/>
                  <a:pt x="246" y="131"/>
                </a:cubicBezTo>
                <a:cubicBezTo>
                  <a:pt x="246" y="117"/>
                  <a:pt x="243" y="103"/>
                  <a:pt x="237" y="89"/>
                </a:cubicBezTo>
                <a:cubicBezTo>
                  <a:pt x="232" y="75"/>
                  <a:pt x="224" y="64"/>
                  <a:pt x="214" y="54"/>
                </a:cubicBezTo>
                <a:cubicBezTo>
                  <a:pt x="204" y="44"/>
                  <a:pt x="193" y="36"/>
                  <a:pt x="179" y="31"/>
                </a:cubicBezTo>
                <a:cubicBezTo>
                  <a:pt x="166" y="25"/>
                  <a:pt x="151" y="22"/>
                  <a:pt x="137" y="22"/>
                </a:cubicBezTo>
                <a:cubicBezTo>
                  <a:pt x="122" y="22"/>
                  <a:pt x="108" y="25"/>
                  <a:pt x="94" y="31"/>
                </a:cubicBezTo>
                <a:cubicBezTo>
                  <a:pt x="81" y="36"/>
                  <a:pt x="69" y="44"/>
                  <a:pt x="59" y="54"/>
                </a:cubicBezTo>
                <a:cubicBezTo>
                  <a:pt x="49" y="64"/>
                  <a:pt x="42" y="75"/>
                  <a:pt x="36" y="89"/>
                </a:cubicBezTo>
                <a:cubicBezTo>
                  <a:pt x="30" y="103"/>
                  <a:pt x="27" y="117"/>
                  <a:pt x="27" y="131"/>
                </a:cubicBezTo>
                <a:cubicBezTo>
                  <a:pt x="27" y="155"/>
                  <a:pt x="34" y="176"/>
                  <a:pt x="48" y="196"/>
                </a:cubicBezTo>
                <a:cubicBezTo>
                  <a:pt x="34" y="236"/>
                  <a:pt x="34" y="236"/>
                  <a:pt x="34" y="236"/>
                </a:cubicBezTo>
                <a:cubicBezTo>
                  <a:pt x="76" y="223"/>
                  <a:pt x="76" y="223"/>
                  <a:pt x="76" y="223"/>
                </a:cubicBezTo>
                <a:cubicBezTo>
                  <a:pt x="95" y="235"/>
                  <a:pt x="115" y="241"/>
                  <a:pt x="137" y="241"/>
                </a:cubicBezTo>
                <a:close/>
                <a:moveTo>
                  <a:pt x="137" y="0"/>
                </a:moveTo>
                <a:cubicBezTo>
                  <a:pt x="154" y="0"/>
                  <a:pt x="171" y="3"/>
                  <a:pt x="188" y="10"/>
                </a:cubicBezTo>
                <a:cubicBezTo>
                  <a:pt x="204" y="17"/>
                  <a:pt x="218" y="27"/>
                  <a:pt x="230" y="39"/>
                </a:cubicBezTo>
                <a:cubicBezTo>
                  <a:pt x="241" y="50"/>
                  <a:pt x="251" y="64"/>
                  <a:pt x="258" y="80"/>
                </a:cubicBezTo>
                <a:cubicBezTo>
                  <a:pt x="265" y="97"/>
                  <a:pt x="268" y="114"/>
                  <a:pt x="268" y="131"/>
                </a:cubicBezTo>
                <a:cubicBezTo>
                  <a:pt x="268" y="149"/>
                  <a:pt x="265" y="166"/>
                  <a:pt x="258" y="182"/>
                </a:cubicBezTo>
                <a:cubicBezTo>
                  <a:pt x="251" y="199"/>
                  <a:pt x="241" y="213"/>
                  <a:pt x="230" y="224"/>
                </a:cubicBezTo>
                <a:cubicBezTo>
                  <a:pt x="218" y="236"/>
                  <a:pt x="204" y="246"/>
                  <a:pt x="188" y="253"/>
                </a:cubicBezTo>
                <a:cubicBezTo>
                  <a:pt x="171" y="259"/>
                  <a:pt x="154" y="263"/>
                  <a:pt x="137" y="263"/>
                </a:cubicBezTo>
                <a:cubicBezTo>
                  <a:pt x="114" y="263"/>
                  <a:pt x="93" y="258"/>
                  <a:pt x="73" y="247"/>
                </a:cubicBezTo>
                <a:cubicBezTo>
                  <a:pt x="0" y="270"/>
                  <a:pt x="0" y="270"/>
                  <a:pt x="0" y="270"/>
                </a:cubicBezTo>
                <a:cubicBezTo>
                  <a:pt x="24" y="199"/>
                  <a:pt x="24" y="199"/>
                  <a:pt x="24" y="199"/>
                </a:cubicBezTo>
                <a:cubicBezTo>
                  <a:pt x="11" y="179"/>
                  <a:pt x="5" y="156"/>
                  <a:pt x="5" y="131"/>
                </a:cubicBezTo>
                <a:cubicBezTo>
                  <a:pt x="5" y="114"/>
                  <a:pt x="9" y="97"/>
                  <a:pt x="16" y="80"/>
                </a:cubicBezTo>
                <a:cubicBezTo>
                  <a:pt x="23" y="64"/>
                  <a:pt x="32" y="50"/>
                  <a:pt x="44" y="39"/>
                </a:cubicBezTo>
                <a:cubicBezTo>
                  <a:pt x="55" y="27"/>
                  <a:pt x="69" y="17"/>
                  <a:pt x="86" y="10"/>
                </a:cubicBezTo>
                <a:cubicBezTo>
                  <a:pt x="102" y="3"/>
                  <a:pt x="119" y="0"/>
                  <a:pt x="137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8" name="Freeform 116"/>
          <p:cNvSpPr>
            <a:spLocks noEditPoints="1"/>
          </p:cNvSpPr>
          <p:nvPr/>
        </p:nvSpPr>
        <p:spPr bwMode="auto">
          <a:xfrm>
            <a:off x="3748088" y="1568313"/>
            <a:ext cx="309563" cy="309563"/>
          </a:xfrm>
          <a:custGeom>
            <a:avLst/>
            <a:gdLst>
              <a:gd name="T0" fmla="*/ 63 w 286"/>
              <a:gd name="T1" fmla="*/ 234 h 286"/>
              <a:gd name="T2" fmla="*/ 60 w 286"/>
              <a:gd name="T3" fmla="*/ 226 h 286"/>
              <a:gd name="T4" fmla="*/ 52 w 286"/>
              <a:gd name="T5" fmla="*/ 223 h 286"/>
              <a:gd name="T6" fmla="*/ 44 w 286"/>
              <a:gd name="T7" fmla="*/ 226 h 286"/>
              <a:gd name="T8" fmla="*/ 41 w 286"/>
              <a:gd name="T9" fmla="*/ 234 h 286"/>
              <a:gd name="T10" fmla="*/ 44 w 286"/>
              <a:gd name="T11" fmla="*/ 242 h 286"/>
              <a:gd name="T12" fmla="*/ 52 w 286"/>
              <a:gd name="T13" fmla="*/ 245 h 286"/>
              <a:gd name="T14" fmla="*/ 60 w 286"/>
              <a:gd name="T15" fmla="*/ 242 h 286"/>
              <a:gd name="T16" fmla="*/ 63 w 286"/>
              <a:gd name="T17" fmla="*/ 234 h 286"/>
              <a:gd name="T18" fmla="*/ 176 w 286"/>
              <a:gd name="T19" fmla="*/ 161 h 286"/>
              <a:gd name="T20" fmla="*/ 57 w 286"/>
              <a:gd name="T21" fmla="*/ 280 h 286"/>
              <a:gd name="T22" fmla="*/ 41 w 286"/>
              <a:gd name="T23" fmla="*/ 286 h 286"/>
              <a:gd name="T24" fmla="*/ 25 w 286"/>
              <a:gd name="T25" fmla="*/ 280 h 286"/>
              <a:gd name="T26" fmla="*/ 7 w 286"/>
              <a:gd name="T27" fmla="*/ 261 h 286"/>
              <a:gd name="T28" fmla="*/ 0 w 286"/>
              <a:gd name="T29" fmla="*/ 245 h 286"/>
              <a:gd name="T30" fmla="*/ 7 w 286"/>
              <a:gd name="T31" fmla="*/ 230 h 286"/>
              <a:gd name="T32" fmla="*/ 125 w 286"/>
              <a:gd name="T33" fmla="*/ 111 h 286"/>
              <a:gd name="T34" fmla="*/ 145 w 286"/>
              <a:gd name="T35" fmla="*/ 141 h 286"/>
              <a:gd name="T36" fmla="*/ 176 w 286"/>
              <a:gd name="T37" fmla="*/ 161 h 286"/>
              <a:gd name="T38" fmla="*/ 286 w 286"/>
              <a:gd name="T39" fmla="*/ 85 h 286"/>
              <a:gd name="T40" fmla="*/ 282 w 286"/>
              <a:gd name="T41" fmla="*/ 104 h 286"/>
              <a:gd name="T42" fmla="*/ 254 w 286"/>
              <a:gd name="T43" fmla="*/ 142 h 286"/>
              <a:gd name="T44" fmla="*/ 208 w 286"/>
              <a:gd name="T45" fmla="*/ 156 h 286"/>
              <a:gd name="T46" fmla="*/ 153 w 286"/>
              <a:gd name="T47" fmla="*/ 133 h 286"/>
              <a:gd name="T48" fmla="*/ 130 w 286"/>
              <a:gd name="T49" fmla="*/ 78 h 286"/>
              <a:gd name="T50" fmla="*/ 153 w 286"/>
              <a:gd name="T51" fmla="*/ 23 h 286"/>
              <a:gd name="T52" fmla="*/ 208 w 286"/>
              <a:gd name="T53" fmla="*/ 0 h 286"/>
              <a:gd name="T54" fmla="*/ 230 w 286"/>
              <a:gd name="T55" fmla="*/ 3 h 286"/>
              <a:gd name="T56" fmla="*/ 248 w 286"/>
              <a:gd name="T57" fmla="*/ 11 h 286"/>
              <a:gd name="T58" fmla="*/ 251 w 286"/>
              <a:gd name="T59" fmla="*/ 16 h 286"/>
              <a:gd name="T60" fmla="*/ 248 w 286"/>
              <a:gd name="T61" fmla="*/ 21 h 286"/>
              <a:gd name="T62" fmla="*/ 197 w 286"/>
              <a:gd name="T63" fmla="*/ 50 h 286"/>
              <a:gd name="T64" fmla="*/ 197 w 286"/>
              <a:gd name="T65" fmla="*/ 89 h 286"/>
              <a:gd name="T66" fmla="*/ 231 w 286"/>
              <a:gd name="T67" fmla="*/ 108 h 286"/>
              <a:gd name="T68" fmla="*/ 245 w 286"/>
              <a:gd name="T69" fmla="*/ 99 h 286"/>
              <a:gd name="T70" fmla="*/ 268 w 286"/>
              <a:gd name="T71" fmla="*/ 85 h 286"/>
              <a:gd name="T72" fmla="*/ 281 w 286"/>
              <a:gd name="T73" fmla="*/ 79 h 286"/>
              <a:gd name="T74" fmla="*/ 285 w 286"/>
              <a:gd name="T75" fmla="*/ 81 h 286"/>
              <a:gd name="T76" fmla="*/ 286 w 286"/>
              <a:gd name="T77" fmla="*/ 85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6" h="286">
                <a:moveTo>
                  <a:pt x="63" y="234"/>
                </a:moveTo>
                <a:cubicBezTo>
                  <a:pt x="63" y="231"/>
                  <a:pt x="62" y="229"/>
                  <a:pt x="60" y="226"/>
                </a:cubicBezTo>
                <a:cubicBezTo>
                  <a:pt x="58" y="224"/>
                  <a:pt x="55" y="223"/>
                  <a:pt x="52" y="223"/>
                </a:cubicBezTo>
                <a:cubicBezTo>
                  <a:pt x="49" y="223"/>
                  <a:pt x="47" y="224"/>
                  <a:pt x="44" y="226"/>
                </a:cubicBezTo>
                <a:cubicBezTo>
                  <a:pt x="42" y="229"/>
                  <a:pt x="41" y="231"/>
                  <a:pt x="41" y="234"/>
                </a:cubicBezTo>
                <a:cubicBezTo>
                  <a:pt x="41" y="237"/>
                  <a:pt x="42" y="240"/>
                  <a:pt x="44" y="242"/>
                </a:cubicBezTo>
                <a:cubicBezTo>
                  <a:pt x="47" y="244"/>
                  <a:pt x="49" y="245"/>
                  <a:pt x="52" y="245"/>
                </a:cubicBezTo>
                <a:cubicBezTo>
                  <a:pt x="55" y="245"/>
                  <a:pt x="58" y="244"/>
                  <a:pt x="60" y="242"/>
                </a:cubicBezTo>
                <a:cubicBezTo>
                  <a:pt x="62" y="240"/>
                  <a:pt x="63" y="237"/>
                  <a:pt x="63" y="234"/>
                </a:cubicBezTo>
                <a:close/>
                <a:moveTo>
                  <a:pt x="176" y="161"/>
                </a:moveTo>
                <a:cubicBezTo>
                  <a:pt x="57" y="280"/>
                  <a:pt x="57" y="280"/>
                  <a:pt x="57" y="280"/>
                </a:cubicBezTo>
                <a:cubicBezTo>
                  <a:pt x="52" y="284"/>
                  <a:pt x="47" y="286"/>
                  <a:pt x="41" y="286"/>
                </a:cubicBezTo>
                <a:cubicBezTo>
                  <a:pt x="35" y="286"/>
                  <a:pt x="30" y="284"/>
                  <a:pt x="25" y="280"/>
                </a:cubicBezTo>
                <a:cubicBezTo>
                  <a:pt x="7" y="261"/>
                  <a:pt x="7" y="261"/>
                  <a:pt x="7" y="261"/>
                </a:cubicBezTo>
                <a:cubicBezTo>
                  <a:pt x="2" y="257"/>
                  <a:pt x="0" y="252"/>
                  <a:pt x="0" y="245"/>
                </a:cubicBezTo>
                <a:cubicBezTo>
                  <a:pt x="0" y="239"/>
                  <a:pt x="2" y="234"/>
                  <a:pt x="7" y="230"/>
                </a:cubicBezTo>
                <a:cubicBezTo>
                  <a:pt x="125" y="111"/>
                  <a:pt x="125" y="111"/>
                  <a:pt x="125" y="111"/>
                </a:cubicBezTo>
                <a:cubicBezTo>
                  <a:pt x="130" y="122"/>
                  <a:pt x="137" y="132"/>
                  <a:pt x="145" y="141"/>
                </a:cubicBezTo>
                <a:cubicBezTo>
                  <a:pt x="154" y="150"/>
                  <a:pt x="164" y="157"/>
                  <a:pt x="176" y="161"/>
                </a:cubicBezTo>
                <a:close/>
                <a:moveTo>
                  <a:pt x="286" y="85"/>
                </a:moveTo>
                <a:cubicBezTo>
                  <a:pt x="286" y="90"/>
                  <a:pt x="285" y="96"/>
                  <a:pt x="282" y="104"/>
                </a:cubicBezTo>
                <a:cubicBezTo>
                  <a:pt x="277" y="119"/>
                  <a:pt x="267" y="132"/>
                  <a:pt x="254" y="142"/>
                </a:cubicBezTo>
                <a:cubicBezTo>
                  <a:pt x="240" y="151"/>
                  <a:pt x="225" y="156"/>
                  <a:pt x="208" y="156"/>
                </a:cubicBezTo>
                <a:cubicBezTo>
                  <a:pt x="187" y="156"/>
                  <a:pt x="169" y="149"/>
                  <a:pt x="153" y="133"/>
                </a:cubicBezTo>
                <a:cubicBezTo>
                  <a:pt x="138" y="118"/>
                  <a:pt x="130" y="100"/>
                  <a:pt x="130" y="78"/>
                </a:cubicBezTo>
                <a:cubicBezTo>
                  <a:pt x="130" y="57"/>
                  <a:pt x="138" y="38"/>
                  <a:pt x="153" y="23"/>
                </a:cubicBezTo>
                <a:cubicBezTo>
                  <a:pt x="169" y="8"/>
                  <a:pt x="187" y="0"/>
                  <a:pt x="208" y="0"/>
                </a:cubicBezTo>
                <a:cubicBezTo>
                  <a:pt x="215" y="0"/>
                  <a:pt x="222" y="1"/>
                  <a:pt x="230" y="3"/>
                </a:cubicBezTo>
                <a:cubicBezTo>
                  <a:pt x="237" y="5"/>
                  <a:pt x="243" y="7"/>
                  <a:pt x="248" y="11"/>
                </a:cubicBezTo>
                <a:cubicBezTo>
                  <a:pt x="250" y="12"/>
                  <a:pt x="251" y="14"/>
                  <a:pt x="251" y="16"/>
                </a:cubicBezTo>
                <a:cubicBezTo>
                  <a:pt x="251" y="18"/>
                  <a:pt x="250" y="19"/>
                  <a:pt x="248" y="21"/>
                </a:cubicBezTo>
                <a:cubicBezTo>
                  <a:pt x="197" y="50"/>
                  <a:pt x="197" y="50"/>
                  <a:pt x="197" y="50"/>
                </a:cubicBezTo>
                <a:cubicBezTo>
                  <a:pt x="197" y="89"/>
                  <a:pt x="197" y="89"/>
                  <a:pt x="197" y="89"/>
                </a:cubicBezTo>
                <a:cubicBezTo>
                  <a:pt x="231" y="108"/>
                  <a:pt x="231" y="108"/>
                  <a:pt x="231" y="108"/>
                </a:cubicBezTo>
                <a:cubicBezTo>
                  <a:pt x="232" y="108"/>
                  <a:pt x="236" y="105"/>
                  <a:pt x="245" y="99"/>
                </a:cubicBezTo>
                <a:cubicBezTo>
                  <a:pt x="253" y="94"/>
                  <a:pt x="261" y="89"/>
                  <a:pt x="268" y="85"/>
                </a:cubicBezTo>
                <a:cubicBezTo>
                  <a:pt x="276" y="81"/>
                  <a:pt x="280" y="79"/>
                  <a:pt x="281" y="79"/>
                </a:cubicBezTo>
                <a:cubicBezTo>
                  <a:pt x="282" y="79"/>
                  <a:pt x="284" y="80"/>
                  <a:pt x="285" y="81"/>
                </a:cubicBezTo>
                <a:cubicBezTo>
                  <a:pt x="286" y="82"/>
                  <a:pt x="286" y="83"/>
                  <a:pt x="286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02127164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5083176" y="1155700"/>
            <a:ext cx="295275" cy="295275"/>
          </a:xfrm>
          <a:custGeom>
            <a:avLst/>
            <a:gdLst>
              <a:gd name="T0" fmla="*/ 163 w 272"/>
              <a:gd name="T1" fmla="*/ 85 h 272"/>
              <a:gd name="T2" fmla="*/ 115 w 272"/>
              <a:gd name="T3" fmla="*/ 80 h 272"/>
              <a:gd name="T4" fmla="*/ 81 w 272"/>
              <a:gd name="T5" fmla="*/ 119 h 272"/>
              <a:gd name="T6" fmla="*/ 85 w 272"/>
              <a:gd name="T7" fmla="*/ 181 h 272"/>
              <a:gd name="T8" fmla="*/ 143 w 272"/>
              <a:gd name="T9" fmla="*/ 180 h 272"/>
              <a:gd name="T10" fmla="*/ 172 w 272"/>
              <a:gd name="T11" fmla="*/ 115 h 272"/>
              <a:gd name="T12" fmla="*/ 265 w 272"/>
              <a:gd name="T13" fmla="*/ 171 h 272"/>
              <a:gd name="T14" fmla="*/ 225 w 272"/>
              <a:gd name="T15" fmla="*/ 208 h 272"/>
              <a:gd name="T16" fmla="*/ 196 w 272"/>
              <a:gd name="T17" fmla="*/ 213 h 272"/>
              <a:gd name="T18" fmla="*/ 168 w 272"/>
              <a:gd name="T19" fmla="*/ 204 h 272"/>
              <a:gd name="T20" fmla="*/ 139 w 272"/>
              <a:gd name="T21" fmla="*/ 209 h 272"/>
              <a:gd name="T22" fmla="*/ 64 w 272"/>
              <a:gd name="T23" fmla="*/ 200 h 272"/>
              <a:gd name="T24" fmla="*/ 60 w 272"/>
              <a:gd name="T25" fmla="*/ 101 h 272"/>
              <a:gd name="T26" fmla="*/ 135 w 272"/>
              <a:gd name="T27" fmla="*/ 50 h 272"/>
              <a:gd name="T28" fmla="*/ 182 w 272"/>
              <a:gd name="T29" fmla="*/ 74 h 272"/>
              <a:gd name="T30" fmla="*/ 184 w 272"/>
              <a:gd name="T31" fmla="*/ 60 h 272"/>
              <a:gd name="T32" fmla="*/ 187 w 272"/>
              <a:gd name="T33" fmla="*/ 57 h 272"/>
              <a:gd name="T34" fmla="*/ 210 w 272"/>
              <a:gd name="T35" fmla="*/ 59 h 272"/>
              <a:gd name="T36" fmla="*/ 189 w 272"/>
              <a:gd name="T37" fmla="*/ 171 h 272"/>
              <a:gd name="T38" fmla="*/ 190 w 272"/>
              <a:gd name="T39" fmla="*/ 188 h 272"/>
              <a:gd name="T40" fmla="*/ 208 w 272"/>
              <a:gd name="T41" fmla="*/ 190 h 272"/>
              <a:gd name="T42" fmla="*/ 235 w 272"/>
              <a:gd name="T43" fmla="*/ 176 h 272"/>
              <a:gd name="T44" fmla="*/ 249 w 272"/>
              <a:gd name="T45" fmla="*/ 136 h 272"/>
              <a:gd name="T46" fmla="*/ 136 w 272"/>
              <a:gd name="T47" fmla="*/ 23 h 272"/>
              <a:gd name="T48" fmla="*/ 56 w 272"/>
              <a:gd name="T49" fmla="*/ 56 h 272"/>
              <a:gd name="T50" fmla="*/ 23 w 272"/>
              <a:gd name="T51" fmla="*/ 136 h 272"/>
              <a:gd name="T52" fmla="*/ 56 w 272"/>
              <a:gd name="T53" fmla="*/ 216 h 272"/>
              <a:gd name="T54" fmla="*/ 136 w 272"/>
              <a:gd name="T55" fmla="*/ 250 h 272"/>
              <a:gd name="T56" fmla="*/ 212 w 272"/>
              <a:gd name="T57" fmla="*/ 223 h 272"/>
              <a:gd name="T58" fmla="*/ 223 w 272"/>
              <a:gd name="T59" fmla="*/ 234 h 272"/>
              <a:gd name="T60" fmla="*/ 222 w 272"/>
              <a:gd name="T61" fmla="*/ 242 h 272"/>
              <a:gd name="T62" fmla="*/ 136 w 272"/>
              <a:gd name="T63" fmla="*/ 272 h 272"/>
              <a:gd name="T64" fmla="*/ 40 w 272"/>
              <a:gd name="T65" fmla="*/ 232 h 272"/>
              <a:gd name="T66" fmla="*/ 0 w 272"/>
              <a:gd name="T67" fmla="*/ 136 h 272"/>
              <a:gd name="T68" fmla="*/ 40 w 272"/>
              <a:gd name="T69" fmla="*/ 40 h 272"/>
              <a:gd name="T70" fmla="*/ 136 w 272"/>
              <a:gd name="T71" fmla="*/ 0 h 272"/>
              <a:gd name="T72" fmla="*/ 272 w 272"/>
              <a:gd name="T73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2" h="272">
                <a:moveTo>
                  <a:pt x="172" y="115"/>
                </a:moveTo>
                <a:cubicBezTo>
                  <a:pt x="172" y="102"/>
                  <a:pt x="169" y="92"/>
                  <a:pt x="163" y="85"/>
                </a:cubicBezTo>
                <a:cubicBezTo>
                  <a:pt x="156" y="78"/>
                  <a:pt x="148" y="74"/>
                  <a:pt x="137" y="74"/>
                </a:cubicBezTo>
                <a:cubicBezTo>
                  <a:pt x="129" y="74"/>
                  <a:pt x="122" y="76"/>
                  <a:pt x="115" y="80"/>
                </a:cubicBezTo>
                <a:cubicBezTo>
                  <a:pt x="107" y="83"/>
                  <a:pt x="101" y="88"/>
                  <a:pt x="95" y="95"/>
                </a:cubicBezTo>
                <a:cubicBezTo>
                  <a:pt x="89" y="101"/>
                  <a:pt x="85" y="109"/>
                  <a:pt x="81" y="119"/>
                </a:cubicBezTo>
                <a:cubicBezTo>
                  <a:pt x="77" y="129"/>
                  <a:pt x="76" y="139"/>
                  <a:pt x="76" y="151"/>
                </a:cubicBezTo>
                <a:cubicBezTo>
                  <a:pt x="76" y="164"/>
                  <a:pt x="79" y="174"/>
                  <a:pt x="85" y="181"/>
                </a:cubicBezTo>
                <a:cubicBezTo>
                  <a:pt x="91" y="189"/>
                  <a:pt x="100" y="192"/>
                  <a:pt x="112" y="192"/>
                </a:cubicBezTo>
                <a:cubicBezTo>
                  <a:pt x="123" y="192"/>
                  <a:pt x="133" y="188"/>
                  <a:pt x="143" y="180"/>
                </a:cubicBezTo>
                <a:cubicBezTo>
                  <a:pt x="152" y="172"/>
                  <a:pt x="160" y="163"/>
                  <a:pt x="165" y="151"/>
                </a:cubicBezTo>
                <a:cubicBezTo>
                  <a:pt x="170" y="139"/>
                  <a:pt x="172" y="127"/>
                  <a:pt x="172" y="115"/>
                </a:cubicBezTo>
                <a:close/>
                <a:moveTo>
                  <a:pt x="272" y="136"/>
                </a:moveTo>
                <a:cubicBezTo>
                  <a:pt x="272" y="149"/>
                  <a:pt x="270" y="161"/>
                  <a:pt x="265" y="171"/>
                </a:cubicBezTo>
                <a:cubicBezTo>
                  <a:pt x="261" y="181"/>
                  <a:pt x="255" y="189"/>
                  <a:pt x="248" y="195"/>
                </a:cubicBezTo>
                <a:cubicBezTo>
                  <a:pt x="241" y="201"/>
                  <a:pt x="233" y="205"/>
                  <a:pt x="225" y="208"/>
                </a:cubicBezTo>
                <a:cubicBezTo>
                  <a:pt x="216" y="211"/>
                  <a:pt x="208" y="213"/>
                  <a:pt x="199" y="213"/>
                </a:cubicBezTo>
                <a:cubicBezTo>
                  <a:pt x="198" y="213"/>
                  <a:pt x="197" y="213"/>
                  <a:pt x="196" y="213"/>
                </a:cubicBezTo>
                <a:cubicBezTo>
                  <a:pt x="195" y="213"/>
                  <a:pt x="194" y="213"/>
                  <a:pt x="193" y="213"/>
                </a:cubicBezTo>
                <a:cubicBezTo>
                  <a:pt x="182" y="213"/>
                  <a:pt x="174" y="210"/>
                  <a:pt x="168" y="204"/>
                </a:cubicBezTo>
                <a:cubicBezTo>
                  <a:pt x="165" y="200"/>
                  <a:pt x="163" y="195"/>
                  <a:pt x="162" y="189"/>
                </a:cubicBezTo>
                <a:cubicBezTo>
                  <a:pt x="156" y="197"/>
                  <a:pt x="148" y="204"/>
                  <a:pt x="139" y="209"/>
                </a:cubicBezTo>
                <a:cubicBezTo>
                  <a:pt x="130" y="214"/>
                  <a:pt x="119" y="217"/>
                  <a:pt x="108" y="217"/>
                </a:cubicBezTo>
                <a:cubicBezTo>
                  <a:pt x="89" y="217"/>
                  <a:pt x="75" y="211"/>
                  <a:pt x="64" y="200"/>
                </a:cubicBezTo>
                <a:cubicBezTo>
                  <a:pt x="54" y="188"/>
                  <a:pt x="49" y="172"/>
                  <a:pt x="49" y="152"/>
                </a:cubicBezTo>
                <a:cubicBezTo>
                  <a:pt x="49" y="133"/>
                  <a:pt x="52" y="116"/>
                  <a:pt x="60" y="101"/>
                </a:cubicBezTo>
                <a:cubicBezTo>
                  <a:pt x="68" y="85"/>
                  <a:pt x="79" y="72"/>
                  <a:pt x="92" y="63"/>
                </a:cubicBezTo>
                <a:cubicBezTo>
                  <a:pt x="105" y="54"/>
                  <a:pt x="120" y="50"/>
                  <a:pt x="135" y="50"/>
                </a:cubicBezTo>
                <a:cubicBezTo>
                  <a:pt x="146" y="50"/>
                  <a:pt x="155" y="52"/>
                  <a:pt x="163" y="56"/>
                </a:cubicBezTo>
                <a:cubicBezTo>
                  <a:pt x="171" y="60"/>
                  <a:pt x="177" y="66"/>
                  <a:pt x="182" y="74"/>
                </a:cubicBezTo>
                <a:cubicBezTo>
                  <a:pt x="182" y="70"/>
                  <a:pt x="182" y="70"/>
                  <a:pt x="182" y="70"/>
                </a:cubicBezTo>
                <a:cubicBezTo>
                  <a:pt x="184" y="60"/>
                  <a:pt x="184" y="60"/>
                  <a:pt x="184" y="60"/>
                </a:cubicBezTo>
                <a:cubicBezTo>
                  <a:pt x="184" y="60"/>
                  <a:pt x="184" y="59"/>
                  <a:pt x="185" y="58"/>
                </a:cubicBezTo>
                <a:cubicBezTo>
                  <a:pt x="185" y="57"/>
                  <a:pt x="186" y="57"/>
                  <a:pt x="187" y="57"/>
                </a:cubicBezTo>
                <a:cubicBezTo>
                  <a:pt x="208" y="57"/>
                  <a:pt x="208" y="57"/>
                  <a:pt x="208" y="57"/>
                </a:cubicBezTo>
                <a:cubicBezTo>
                  <a:pt x="208" y="57"/>
                  <a:pt x="209" y="58"/>
                  <a:pt x="210" y="59"/>
                </a:cubicBezTo>
                <a:cubicBezTo>
                  <a:pt x="210" y="60"/>
                  <a:pt x="211" y="61"/>
                  <a:pt x="210" y="62"/>
                </a:cubicBezTo>
                <a:cubicBezTo>
                  <a:pt x="189" y="171"/>
                  <a:pt x="189" y="171"/>
                  <a:pt x="189" y="171"/>
                </a:cubicBezTo>
                <a:cubicBezTo>
                  <a:pt x="189" y="173"/>
                  <a:pt x="188" y="176"/>
                  <a:pt x="188" y="179"/>
                </a:cubicBezTo>
                <a:cubicBezTo>
                  <a:pt x="188" y="184"/>
                  <a:pt x="189" y="187"/>
                  <a:pt x="190" y="188"/>
                </a:cubicBezTo>
                <a:cubicBezTo>
                  <a:pt x="192" y="190"/>
                  <a:pt x="195" y="191"/>
                  <a:pt x="198" y="191"/>
                </a:cubicBezTo>
                <a:cubicBezTo>
                  <a:pt x="202" y="190"/>
                  <a:pt x="205" y="190"/>
                  <a:pt x="208" y="190"/>
                </a:cubicBezTo>
                <a:cubicBezTo>
                  <a:pt x="212" y="189"/>
                  <a:pt x="216" y="188"/>
                  <a:pt x="221" y="185"/>
                </a:cubicBezTo>
                <a:cubicBezTo>
                  <a:pt x="226" y="183"/>
                  <a:pt x="231" y="180"/>
                  <a:pt x="235" y="176"/>
                </a:cubicBezTo>
                <a:cubicBezTo>
                  <a:pt x="239" y="173"/>
                  <a:pt x="242" y="168"/>
                  <a:pt x="245" y="161"/>
                </a:cubicBezTo>
                <a:cubicBezTo>
                  <a:pt x="248" y="154"/>
                  <a:pt x="249" y="146"/>
                  <a:pt x="249" y="136"/>
                </a:cubicBezTo>
                <a:cubicBezTo>
                  <a:pt x="249" y="102"/>
                  <a:pt x="239" y="74"/>
                  <a:pt x="218" y="54"/>
                </a:cubicBezTo>
                <a:cubicBezTo>
                  <a:pt x="198" y="33"/>
                  <a:pt x="170" y="23"/>
                  <a:pt x="136" y="23"/>
                </a:cubicBezTo>
                <a:cubicBezTo>
                  <a:pt x="121" y="23"/>
                  <a:pt x="106" y="26"/>
                  <a:pt x="92" y="32"/>
                </a:cubicBezTo>
                <a:cubicBezTo>
                  <a:pt x="78" y="38"/>
                  <a:pt x="66" y="46"/>
                  <a:pt x="56" y="56"/>
                </a:cubicBezTo>
                <a:cubicBezTo>
                  <a:pt x="46" y="66"/>
                  <a:pt x="38" y="78"/>
                  <a:pt x="32" y="92"/>
                </a:cubicBezTo>
                <a:cubicBezTo>
                  <a:pt x="26" y="106"/>
                  <a:pt x="23" y="121"/>
                  <a:pt x="23" y="136"/>
                </a:cubicBezTo>
                <a:cubicBezTo>
                  <a:pt x="23" y="152"/>
                  <a:pt x="26" y="166"/>
                  <a:pt x="32" y="180"/>
                </a:cubicBezTo>
                <a:cubicBezTo>
                  <a:pt x="38" y="194"/>
                  <a:pt x="46" y="206"/>
                  <a:pt x="56" y="216"/>
                </a:cubicBezTo>
                <a:cubicBezTo>
                  <a:pt x="66" y="227"/>
                  <a:pt x="78" y="235"/>
                  <a:pt x="92" y="241"/>
                </a:cubicBezTo>
                <a:cubicBezTo>
                  <a:pt x="106" y="247"/>
                  <a:pt x="121" y="250"/>
                  <a:pt x="136" y="250"/>
                </a:cubicBezTo>
                <a:cubicBezTo>
                  <a:pt x="163" y="250"/>
                  <a:pt x="187" y="241"/>
                  <a:pt x="208" y="224"/>
                </a:cubicBezTo>
                <a:cubicBezTo>
                  <a:pt x="209" y="223"/>
                  <a:pt x="210" y="223"/>
                  <a:pt x="212" y="223"/>
                </a:cubicBezTo>
                <a:cubicBezTo>
                  <a:pt x="213" y="223"/>
                  <a:pt x="215" y="224"/>
                  <a:pt x="216" y="225"/>
                </a:cubicBezTo>
                <a:cubicBezTo>
                  <a:pt x="223" y="234"/>
                  <a:pt x="223" y="234"/>
                  <a:pt x="223" y="234"/>
                </a:cubicBezTo>
                <a:cubicBezTo>
                  <a:pt x="224" y="235"/>
                  <a:pt x="224" y="236"/>
                  <a:pt x="224" y="238"/>
                </a:cubicBezTo>
                <a:cubicBezTo>
                  <a:pt x="224" y="239"/>
                  <a:pt x="223" y="241"/>
                  <a:pt x="222" y="242"/>
                </a:cubicBezTo>
                <a:cubicBezTo>
                  <a:pt x="210" y="251"/>
                  <a:pt x="197" y="259"/>
                  <a:pt x="182" y="264"/>
                </a:cubicBezTo>
                <a:cubicBezTo>
                  <a:pt x="167" y="270"/>
                  <a:pt x="152" y="272"/>
                  <a:pt x="136" y="272"/>
                </a:cubicBezTo>
                <a:cubicBezTo>
                  <a:pt x="118" y="272"/>
                  <a:pt x="100" y="269"/>
                  <a:pt x="83" y="261"/>
                </a:cubicBezTo>
                <a:cubicBezTo>
                  <a:pt x="67" y="254"/>
                  <a:pt x="52" y="245"/>
                  <a:pt x="40" y="232"/>
                </a:cubicBezTo>
                <a:cubicBezTo>
                  <a:pt x="28" y="220"/>
                  <a:pt x="18" y="206"/>
                  <a:pt x="11" y="189"/>
                </a:cubicBezTo>
                <a:cubicBezTo>
                  <a:pt x="4" y="172"/>
                  <a:pt x="0" y="155"/>
                  <a:pt x="0" y="136"/>
                </a:cubicBezTo>
                <a:cubicBezTo>
                  <a:pt x="0" y="118"/>
                  <a:pt x="4" y="100"/>
                  <a:pt x="11" y="84"/>
                </a:cubicBezTo>
                <a:cubicBezTo>
                  <a:pt x="18" y="67"/>
                  <a:pt x="28" y="52"/>
                  <a:pt x="40" y="40"/>
                </a:cubicBezTo>
                <a:cubicBezTo>
                  <a:pt x="52" y="28"/>
                  <a:pt x="67" y="18"/>
                  <a:pt x="83" y="11"/>
                </a:cubicBezTo>
                <a:cubicBezTo>
                  <a:pt x="100" y="4"/>
                  <a:pt x="118" y="0"/>
                  <a:pt x="136" y="0"/>
                </a:cubicBezTo>
                <a:cubicBezTo>
                  <a:pt x="177" y="0"/>
                  <a:pt x="209" y="13"/>
                  <a:pt x="234" y="38"/>
                </a:cubicBezTo>
                <a:cubicBezTo>
                  <a:pt x="259" y="63"/>
                  <a:pt x="272" y="96"/>
                  <a:pt x="272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5522913" y="1155700"/>
            <a:ext cx="276225" cy="295275"/>
          </a:xfrm>
          <a:custGeom>
            <a:avLst/>
            <a:gdLst>
              <a:gd name="T0" fmla="*/ 242 w 255"/>
              <a:gd name="T1" fmla="*/ 164 h 272"/>
              <a:gd name="T2" fmla="*/ 253 w 255"/>
              <a:gd name="T3" fmla="*/ 177 h 272"/>
              <a:gd name="T4" fmla="*/ 251 w 255"/>
              <a:gd name="T5" fmla="*/ 195 h 272"/>
              <a:gd name="T6" fmla="*/ 239 w 255"/>
              <a:gd name="T7" fmla="*/ 214 h 272"/>
              <a:gd name="T8" fmla="*/ 226 w 255"/>
              <a:gd name="T9" fmla="*/ 225 h 272"/>
              <a:gd name="T10" fmla="*/ 209 w 255"/>
              <a:gd name="T11" fmla="*/ 222 h 272"/>
              <a:gd name="T12" fmla="*/ 161 w 255"/>
              <a:gd name="T13" fmla="*/ 195 h 272"/>
              <a:gd name="T14" fmla="*/ 161 w 255"/>
              <a:gd name="T15" fmla="*/ 250 h 272"/>
              <a:gd name="T16" fmla="*/ 155 w 255"/>
              <a:gd name="T17" fmla="*/ 266 h 272"/>
              <a:gd name="T18" fmla="*/ 139 w 255"/>
              <a:gd name="T19" fmla="*/ 272 h 272"/>
              <a:gd name="T20" fmla="*/ 116 w 255"/>
              <a:gd name="T21" fmla="*/ 272 h 272"/>
              <a:gd name="T22" fmla="*/ 100 w 255"/>
              <a:gd name="T23" fmla="*/ 266 h 272"/>
              <a:gd name="T24" fmla="*/ 93 w 255"/>
              <a:gd name="T25" fmla="*/ 250 h 272"/>
              <a:gd name="T26" fmla="*/ 93 w 255"/>
              <a:gd name="T27" fmla="*/ 195 h 272"/>
              <a:gd name="T28" fmla="*/ 46 w 255"/>
              <a:gd name="T29" fmla="*/ 222 h 272"/>
              <a:gd name="T30" fmla="*/ 29 w 255"/>
              <a:gd name="T31" fmla="*/ 225 h 272"/>
              <a:gd name="T32" fmla="*/ 15 w 255"/>
              <a:gd name="T33" fmla="*/ 214 h 272"/>
              <a:gd name="T34" fmla="*/ 4 w 255"/>
              <a:gd name="T35" fmla="*/ 195 h 272"/>
              <a:gd name="T36" fmla="*/ 2 w 255"/>
              <a:gd name="T37" fmla="*/ 177 h 272"/>
              <a:gd name="T38" fmla="*/ 12 w 255"/>
              <a:gd name="T39" fmla="*/ 164 h 272"/>
              <a:gd name="T40" fmla="*/ 59 w 255"/>
              <a:gd name="T41" fmla="*/ 136 h 272"/>
              <a:gd name="T42" fmla="*/ 12 w 255"/>
              <a:gd name="T43" fmla="*/ 109 h 272"/>
              <a:gd name="T44" fmla="*/ 2 w 255"/>
              <a:gd name="T45" fmla="*/ 95 h 272"/>
              <a:gd name="T46" fmla="*/ 4 w 255"/>
              <a:gd name="T47" fmla="*/ 78 h 272"/>
              <a:gd name="T48" fmla="*/ 15 w 255"/>
              <a:gd name="T49" fmla="*/ 59 h 272"/>
              <a:gd name="T50" fmla="*/ 29 w 255"/>
              <a:gd name="T51" fmla="*/ 48 h 272"/>
              <a:gd name="T52" fmla="*/ 46 w 255"/>
              <a:gd name="T53" fmla="*/ 50 h 272"/>
              <a:gd name="T54" fmla="*/ 93 w 255"/>
              <a:gd name="T55" fmla="*/ 77 h 272"/>
              <a:gd name="T56" fmla="*/ 93 w 255"/>
              <a:gd name="T57" fmla="*/ 23 h 272"/>
              <a:gd name="T58" fmla="*/ 100 w 255"/>
              <a:gd name="T59" fmla="*/ 7 h 272"/>
              <a:gd name="T60" fmla="*/ 116 w 255"/>
              <a:gd name="T61" fmla="*/ 0 h 272"/>
              <a:gd name="T62" fmla="*/ 139 w 255"/>
              <a:gd name="T63" fmla="*/ 0 h 272"/>
              <a:gd name="T64" fmla="*/ 155 w 255"/>
              <a:gd name="T65" fmla="*/ 7 h 272"/>
              <a:gd name="T66" fmla="*/ 161 w 255"/>
              <a:gd name="T67" fmla="*/ 23 h 272"/>
              <a:gd name="T68" fmla="*/ 161 w 255"/>
              <a:gd name="T69" fmla="*/ 77 h 272"/>
              <a:gd name="T70" fmla="*/ 209 w 255"/>
              <a:gd name="T71" fmla="*/ 50 h 272"/>
              <a:gd name="T72" fmla="*/ 226 w 255"/>
              <a:gd name="T73" fmla="*/ 48 h 272"/>
              <a:gd name="T74" fmla="*/ 239 w 255"/>
              <a:gd name="T75" fmla="*/ 59 h 272"/>
              <a:gd name="T76" fmla="*/ 251 w 255"/>
              <a:gd name="T77" fmla="*/ 78 h 272"/>
              <a:gd name="T78" fmla="*/ 253 w 255"/>
              <a:gd name="T79" fmla="*/ 95 h 272"/>
              <a:gd name="T80" fmla="*/ 242 w 255"/>
              <a:gd name="T81" fmla="*/ 109 h 272"/>
              <a:gd name="T82" fmla="*/ 195 w 255"/>
              <a:gd name="T83" fmla="*/ 136 h 272"/>
              <a:gd name="T84" fmla="*/ 242 w 255"/>
              <a:gd name="T85" fmla="*/ 16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5" h="272">
                <a:moveTo>
                  <a:pt x="242" y="164"/>
                </a:moveTo>
                <a:cubicBezTo>
                  <a:pt x="248" y="167"/>
                  <a:pt x="251" y="171"/>
                  <a:pt x="253" y="177"/>
                </a:cubicBezTo>
                <a:cubicBezTo>
                  <a:pt x="255" y="183"/>
                  <a:pt x="254" y="189"/>
                  <a:pt x="251" y="195"/>
                </a:cubicBezTo>
                <a:cubicBezTo>
                  <a:pt x="239" y="214"/>
                  <a:pt x="239" y="214"/>
                  <a:pt x="239" y="214"/>
                </a:cubicBezTo>
                <a:cubicBezTo>
                  <a:pt x="236" y="219"/>
                  <a:pt x="232" y="223"/>
                  <a:pt x="226" y="225"/>
                </a:cubicBezTo>
                <a:cubicBezTo>
                  <a:pt x="220" y="226"/>
                  <a:pt x="214" y="225"/>
                  <a:pt x="209" y="222"/>
                </a:cubicBezTo>
                <a:cubicBezTo>
                  <a:pt x="161" y="195"/>
                  <a:pt x="161" y="195"/>
                  <a:pt x="161" y="195"/>
                </a:cubicBezTo>
                <a:cubicBezTo>
                  <a:pt x="161" y="250"/>
                  <a:pt x="161" y="250"/>
                  <a:pt x="161" y="250"/>
                </a:cubicBezTo>
                <a:cubicBezTo>
                  <a:pt x="161" y="256"/>
                  <a:pt x="159" y="261"/>
                  <a:pt x="155" y="266"/>
                </a:cubicBezTo>
                <a:cubicBezTo>
                  <a:pt x="150" y="270"/>
                  <a:pt x="145" y="272"/>
                  <a:pt x="139" y="272"/>
                </a:cubicBezTo>
                <a:cubicBezTo>
                  <a:pt x="116" y="272"/>
                  <a:pt x="116" y="272"/>
                  <a:pt x="116" y="272"/>
                </a:cubicBezTo>
                <a:cubicBezTo>
                  <a:pt x="110" y="272"/>
                  <a:pt x="105" y="270"/>
                  <a:pt x="100" y="266"/>
                </a:cubicBezTo>
                <a:cubicBezTo>
                  <a:pt x="96" y="261"/>
                  <a:pt x="93" y="256"/>
                  <a:pt x="93" y="250"/>
                </a:cubicBezTo>
                <a:cubicBezTo>
                  <a:pt x="93" y="195"/>
                  <a:pt x="93" y="195"/>
                  <a:pt x="93" y="195"/>
                </a:cubicBezTo>
                <a:cubicBezTo>
                  <a:pt x="46" y="222"/>
                  <a:pt x="46" y="222"/>
                  <a:pt x="46" y="222"/>
                </a:cubicBezTo>
                <a:cubicBezTo>
                  <a:pt x="41" y="225"/>
                  <a:pt x="35" y="226"/>
                  <a:pt x="29" y="225"/>
                </a:cubicBezTo>
                <a:cubicBezTo>
                  <a:pt x="23" y="223"/>
                  <a:pt x="18" y="219"/>
                  <a:pt x="15" y="214"/>
                </a:cubicBezTo>
                <a:cubicBezTo>
                  <a:pt x="4" y="195"/>
                  <a:pt x="4" y="195"/>
                  <a:pt x="4" y="195"/>
                </a:cubicBezTo>
                <a:cubicBezTo>
                  <a:pt x="1" y="189"/>
                  <a:pt x="0" y="183"/>
                  <a:pt x="2" y="177"/>
                </a:cubicBezTo>
                <a:cubicBezTo>
                  <a:pt x="3" y="171"/>
                  <a:pt x="7" y="167"/>
                  <a:pt x="12" y="164"/>
                </a:cubicBezTo>
                <a:cubicBezTo>
                  <a:pt x="59" y="136"/>
                  <a:pt x="59" y="136"/>
                  <a:pt x="59" y="136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7" y="106"/>
                  <a:pt x="3" y="101"/>
                  <a:pt x="2" y="95"/>
                </a:cubicBezTo>
                <a:cubicBezTo>
                  <a:pt x="0" y="89"/>
                  <a:pt x="1" y="84"/>
                  <a:pt x="4" y="78"/>
                </a:cubicBezTo>
                <a:cubicBezTo>
                  <a:pt x="15" y="59"/>
                  <a:pt x="15" y="59"/>
                  <a:pt x="15" y="59"/>
                </a:cubicBezTo>
                <a:cubicBezTo>
                  <a:pt x="18" y="53"/>
                  <a:pt x="23" y="50"/>
                  <a:pt x="29" y="48"/>
                </a:cubicBezTo>
                <a:cubicBezTo>
                  <a:pt x="35" y="47"/>
                  <a:pt x="41" y="47"/>
                  <a:pt x="46" y="50"/>
                </a:cubicBezTo>
                <a:cubicBezTo>
                  <a:pt x="93" y="77"/>
                  <a:pt x="93" y="77"/>
                  <a:pt x="93" y="77"/>
                </a:cubicBezTo>
                <a:cubicBezTo>
                  <a:pt x="93" y="23"/>
                  <a:pt x="93" y="23"/>
                  <a:pt x="93" y="23"/>
                </a:cubicBezTo>
                <a:cubicBezTo>
                  <a:pt x="93" y="17"/>
                  <a:pt x="96" y="12"/>
                  <a:pt x="100" y="7"/>
                </a:cubicBezTo>
                <a:cubicBezTo>
                  <a:pt x="105" y="3"/>
                  <a:pt x="110" y="0"/>
                  <a:pt x="116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145" y="0"/>
                  <a:pt x="150" y="3"/>
                  <a:pt x="155" y="7"/>
                </a:cubicBezTo>
                <a:cubicBezTo>
                  <a:pt x="159" y="12"/>
                  <a:pt x="161" y="17"/>
                  <a:pt x="161" y="23"/>
                </a:cubicBezTo>
                <a:cubicBezTo>
                  <a:pt x="161" y="77"/>
                  <a:pt x="161" y="77"/>
                  <a:pt x="161" y="77"/>
                </a:cubicBezTo>
                <a:cubicBezTo>
                  <a:pt x="209" y="50"/>
                  <a:pt x="209" y="50"/>
                  <a:pt x="209" y="50"/>
                </a:cubicBezTo>
                <a:cubicBezTo>
                  <a:pt x="214" y="47"/>
                  <a:pt x="220" y="47"/>
                  <a:pt x="226" y="48"/>
                </a:cubicBezTo>
                <a:cubicBezTo>
                  <a:pt x="232" y="50"/>
                  <a:pt x="236" y="53"/>
                  <a:pt x="239" y="59"/>
                </a:cubicBezTo>
                <a:cubicBezTo>
                  <a:pt x="251" y="78"/>
                  <a:pt x="251" y="78"/>
                  <a:pt x="251" y="78"/>
                </a:cubicBezTo>
                <a:cubicBezTo>
                  <a:pt x="254" y="84"/>
                  <a:pt x="255" y="89"/>
                  <a:pt x="253" y="95"/>
                </a:cubicBezTo>
                <a:cubicBezTo>
                  <a:pt x="251" y="101"/>
                  <a:pt x="248" y="106"/>
                  <a:pt x="242" y="109"/>
                </a:cubicBezTo>
                <a:cubicBezTo>
                  <a:pt x="195" y="136"/>
                  <a:pt x="195" y="136"/>
                  <a:pt x="195" y="136"/>
                </a:cubicBezTo>
                <a:lnTo>
                  <a:pt x="242" y="1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7"/>
          <p:cNvSpPr>
            <a:spLocks/>
          </p:cNvSpPr>
          <p:nvPr/>
        </p:nvSpPr>
        <p:spPr bwMode="auto">
          <a:xfrm>
            <a:off x="5942013" y="1162050"/>
            <a:ext cx="298450" cy="282575"/>
          </a:xfrm>
          <a:custGeom>
            <a:avLst/>
            <a:gdLst>
              <a:gd name="T0" fmla="*/ 276 w 276"/>
              <a:gd name="T1" fmla="*/ 138 h 261"/>
              <a:gd name="T2" fmla="*/ 269 w 276"/>
              <a:gd name="T3" fmla="*/ 154 h 261"/>
              <a:gd name="T4" fmla="*/ 256 w 276"/>
              <a:gd name="T5" fmla="*/ 167 h 261"/>
              <a:gd name="T6" fmla="*/ 240 w 276"/>
              <a:gd name="T7" fmla="*/ 174 h 261"/>
              <a:gd name="T8" fmla="*/ 224 w 276"/>
              <a:gd name="T9" fmla="*/ 167 h 261"/>
              <a:gd name="T10" fmla="*/ 172 w 276"/>
              <a:gd name="T11" fmla="*/ 115 h 261"/>
              <a:gd name="T12" fmla="*/ 172 w 276"/>
              <a:gd name="T13" fmla="*/ 240 h 261"/>
              <a:gd name="T14" fmla="*/ 165 w 276"/>
              <a:gd name="T15" fmla="*/ 255 h 261"/>
              <a:gd name="T16" fmla="*/ 149 w 276"/>
              <a:gd name="T17" fmla="*/ 261 h 261"/>
              <a:gd name="T18" fmla="*/ 127 w 276"/>
              <a:gd name="T19" fmla="*/ 261 h 261"/>
              <a:gd name="T20" fmla="*/ 111 w 276"/>
              <a:gd name="T21" fmla="*/ 255 h 261"/>
              <a:gd name="T22" fmla="*/ 104 w 276"/>
              <a:gd name="T23" fmla="*/ 240 h 261"/>
              <a:gd name="T24" fmla="*/ 104 w 276"/>
              <a:gd name="T25" fmla="*/ 115 h 261"/>
              <a:gd name="T26" fmla="*/ 52 w 276"/>
              <a:gd name="T27" fmla="*/ 167 h 261"/>
              <a:gd name="T28" fmla="*/ 36 w 276"/>
              <a:gd name="T29" fmla="*/ 174 h 261"/>
              <a:gd name="T30" fmla="*/ 20 w 276"/>
              <a:gd name="T31" fmla="*/ 167 h 261"/>
              <a:gd name="T32" fmla="*/ 7 w 276"/>
              <a:gd name="T33" fmla="*/ 154 h 261"/>
              <a:gd name="T34" fmla="*/ 0 w 276"/>
              <a:gd name="T35" fmla="*/ 138 h 261"/>
              <a:gd name="T36" fmla="*/ 7 w 276"/>
              <a:gd name="T37" fmla="*/ 122 h 261"/>
              <a:gd name="T38" fmla="*/ 122 w 276"/>
              <a:gd name="T39" fmla="*/ 7 h 261"/>
              <a:gd name="T40" fmla="*/ 138 w 276"/>
              <a:gd name="T41" fmla="*/ 0 h 261"/>
              <a:gd name="T42" fmla="*/ 154 w 276"/>
              <a:gd name="T43" fmla="*/ 7 h 261"/>
              <a:gd name="T44" fmla="*/ 269 w 276"/>
              <a:gd name="T45" fmla="*/ 122 h 261"/>
              <a:gd name="T46" fmla="*/ 276 w 276"/>
              <a:gd name="T47" fmla="*/ 138 h 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76" h="261">
                <a:moveTo>
                  <a:pt x="276" y="138"/>
                </a:moveTo>
                <a:cubicBezTo>
                  <a:pt x="276" y="144"/>
                  <a:pt x="274" y="149"/>
                  <a:pt x="269" y="154"/>
                </a:cubicBezTo>
                <a:cubicBezTo>
                  <a:pt x="256" y="167"/>
                  <a:pt x="256" y="167"/>
                  <a:pt x="256" y="167"/>
                </a:cubicBezTo>
                <a:cubicBezTo>
                  <a:pt x="251" y="172"/>
                  <a:pt x="246" y="174"/>
                  <a:pt x="240" y="174"/>
                </a:cubicBezTo>
                <a:cubicBezTo>
                  <a:pt x="233" y="174"/>
                  <a:pt x="228" y="172"/>
                  <a:pt x="224" y="167"/>
                </a:cubicBezTo>
                <a:cubicBezTo>
                  <a:pt x="172" y="115"/>
                  <a:pt x="172" y="115"/>
                  <a:pt x="172" y="115"/>
                </a:cubicBezTo>
                <a:cubicBezTo>
                  <a:pt x="172" y="240"/>
                  <a:pt x="172" y="240"/>
                  <a:pt x="172" y="240"/>
                </a:cubicBezTo>
                <a:cubicBezTo>
                  <a:pt x="172" y="246"/>
                  <a:pt x="170" y="251"/>
                  <a:pt x="165" y="255"/>
                </a:cubicBezTo>
                <a:cubicBezTo>
                  <a:pt x="161" y="259"/>
                  <a:pt x="155" y="261"/>
                  <a:pt x="149" y="261"/>
                </a:cubicBezTo>
                <a:cubicBezTo>
                  <a:pt x="127" y="261"/>
                  <a:pt x="127" y="261"/>
                  <a:pt x="127" y="261"/>
                </a:cubicBezTo>
                <a:cubicBezTo>
                  <a:pt x="120" y="261"/>
                  <a:pt x="115" y="259"/>
                  <a:pt x="111" y="255"/>
                </a:cubicBezTo>
                <a:cubicBezTo>
                  <a:pt x="106" y="251"/>
                  <a:pt x="104" y="246"/>
                  <a:pt x="104" y="240"/>
                </a:cubicBezTo>
                <a:cubicBezTo>
                  <a:pt x="104" y="115"/>
                  <a:pt x="104" y="115"/>
                  <a:pt x="104" y="115"/>
                </a:cubicBezTo>
                <a:cubicBezTo>
                  <a:pt x="52" y="167"/>
                  <a:pt x="52" y="167"/>
                  <a:pt x="52" y="167"/>
                </a:cubicBezTo>
                <a:cubicBezTo>
                  <a:pt x="48" y="172"/>
                  <a:pt x="42" y="174"/>
                  <a:pt x="36" y="174"/>
                </a:cubicBezTo>
                <a:cubicBezTo>
                  <a:pt x="30" y="174"/>
                  <a:pt x="24" y="172"/>
                  <a:pt x="20" y="167"/>
                </a:cubicBezTo>
                <a:cubicBezTo>
                  <a:pt x="7" y="154"/>
                  <a:pt x="7" y="154"/>
                  <a:pt x="7" y="154"/>
                </a:cubicBezTo>
                <a:cubicBezTo>
                  <a:pt x="2" y="149"/>
                  <a:pt x="0" y="144"/>
                  <a:pt x="0" y="138"/>
                </a:cubicBezTo>
                <a:cubicBezTo>
                  <a:pt x="0" y="132"/>
                  <a:pt x="2" y="126"/>
                  <a:pt x="7" y="122"/>
                </a:cubicBezTo>
                <a:cubicBezTo>
                  <a:pt x="122" y="7"/>
                  <a:pt x="122" y="7"/>
                  <a:pt x="122" y="7"/>
                </a:cubicBezTo>
                <a:cubicBezTo>
                  <a:pt x="126" y="2"/>
                  <a:pt x="131" y="0"/>
                  <a:pt x="138" y="0"/>
                </a:cubicBezTo>
                <a:cubicBezTo>
                  <a:pt x="144" y="0"/>
                  <a:pt x="150" y="2"/>
                  <a:pt x="154" y="7"/>
                </a:cubicBezTo>
                <a:cubicBezTo>
                  <a:pt x="269" y="122"/>
                  <a:pt x="269" y="122"/>
                  <a:pt x="269" y="122"/>
                </a:cubicBezTo>
                <a:cubicBezTo>
                  <a:pt x="274" y="126"/>
                  <a:pt x="276" y="132"/>
                  <a:pt x="276" y="1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" name="Freeform 8"/>
          <p:cNvSpPr>
            <a:spLocks/>
          </p:cNvSpPr>
          <p:nvPr/>
        </p:nvSpPr>
        <p:spPr bwMode="auto">
          <a:xfrm>
            <a:off x="6461126" y="1131888"/>
            <a:ext cx="122238" cy="342900"/>
          </a:xfrm>
          <a:custGeom>
            <a:avLst/>
            <a:gdLst>
              <a:gd name="T0" fmla="*/ 113 w 113"/>
              <a:gd name="T1" fmla="*/ 56 h 317"/>
              <a:gd name="T2" fmla="*/ 110 w 113"/>
              <a:gd name="T3" fmla="*/ 64 h 317"/>
              <a:gd name="T4" fmla="*/ 102 w 113"/>
              <a:gd name="T5" fmla="*/ 68 h 317"/>
              <a:gd name="T6" fmla="*/ 79 w 113"/>
              <a:gd name="T7" fmla="*/ 68 h 317"/>
              <a:gd name="T8" fmla="*/ 79 w 113"/>
              <a:gd name="T9" fmla="*/ 249 h 317"/>
              <a:gd name="T10" fmla="*/ 102 w 113"/>
              <a:gd name="T11" fmla="*/ 249 h 317"/>
              <a:gd name="T12" fmla="*/ 110 w 113"/>
              <a:gd name="T13" fmla="*/ 252 h 317"/>
              <a:gd name="T14" fmla="*/ 113 w 113"/>
              <a:gd name="T15" fmla="*/ 260 h 317"/>
              <a:gd name="T16" fmla="*/ 110 w 113"/>
              <a:gd name="T17" fmla="*/ 268 h 317"/>
              <a:gd name="T18" fmla="*/ 64 w 113"/>
              <a:gd name="T19" fmla="*/ 314 h 317"/>
              <a:gd name="T20" fmla="*/ 56 w 113"/>
              <a:gd name="T21" fmla="*/ 317 h 317"/>
              <a:gd name="T22" fmla="*/ 48 w 113"/>
              <a:gd name="T23" fmla="*/ 314 h 317"/>
              <a:gd name="T24" fmla="*/ 3 w 113"/>
              <a:gd name="T25" fmla="*/ 268 h 317"/>
              <a:gd name="T26" fmla="*/ 0 w 113"/>
              <a:gd name="T27" fmla="*/ 260 h 317"/>
              <a:gd name="T28" fmla="*/ 3 w 113"/>
              <a:gd name="T29" fmla="*/ 252 h 317"/>
              <a:gd name="T30" fmla="*/ 11 w 113"/>
              <a:gd name="T31" fmla="*/ 249 h 317"/>
              <a:gd name="T32" fmla="*/ 34 w 113"/>
              <a:gd name="T33" fmla="*/ 249 h 317"/>
              <a:gd name="T34" fmla="*/ 34 w 113"/>
              <a:gd name="T35" fmla="*/ 68 h 317"/>
              <a:gd name="T36" fmla="*/ 11 w 113"/>
              <a:gd name="T37" fmla="*/ 68 h 317"/>
              <a:gd name="T38" fmla="*/ 3 w 113"/>
              <a:gd name="T39" fmla="*/ 64 h 317"/>
              <a:gd name="T40" fmla="*/ 0 w 113"/>
              <a:gd name="T41" fmla="*/ 56 h 317"/>
              <a:gd name="T42" fmla="*/ 3 w 113"/>
              <a:gd name="T43" fmla="*/ 48 h 317"/>
              <a:gd name="T44" fmla="*/ 48 w 113"/>
              <a:gd name="T45" fmla="*/ 3 h 317"/>
              <a:gd name="T46" fmla="*/ 56 w 113"/>
              <a:gd name="T47" fmla="*/ 0 h 317"/>
              <a:gd name="T48" fmla="*/ 64 w 113"/>
              <a:gd name="T49" fmla="*/ 3 h 317"/>
              <a:gd name="T50" fmla="*/ 110 w 113"/>
              <a:gd name="T51" fmla="*/ 48 h 317"/>
              <a:gd name="T52" fmla="*/ 113 w 113"/>
              <a:gd name="T53" fmla="*/ 56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3" h="317">
                <a:moveTo>
                  <a:pt x="113" y="56"/>
                </a:moveTo>
                <a:cubicBezTo>
                  <a:pt x="113" y="59"/>
                  <a:pt x="112" y="62"/>
                  <a:pt x="110" y="64"/>
                </a:cubicBezTo>
                <a:cubicBezTo>
                  <a:pt x="107" y="67"/>
                  <a:pt x="105" y="68"/>
                  <a:pt x="102" y="68"/>
                </a:cubicBezTo>
                <a:cubicBezTo>
                  <a:pt x="79" y="68"/>
                  <a:pt x="79" y="68"/>
                  <a:pt x="79" y="68"/>
                </a:cubicBezTo>
                <a:cubicBezTo>
                  <a:pt x="79" y="249"/>
                  <a:pt x="79" y="249"/>
                  <a:pt x="79" y="249"/>
                </a:cubicBezTo>
                <a:cubicBezTo>
                  <a:pt x="102" y="249"/>
                  <a:pt x="102" y="249"/>
                  <a:pt x="102" y="249"/>
                </a:cubicBezTo>
                <a:cubicBezTo>
                  <a:pt x="105" y="249"/>
                  <a:pt x="107" y="250"/>
                  <a:pt x="110" y="252"/>
                </a:cubicBezTo>
                <a:cubicBezTo>
                  <a:pt x="112" y="255"/>
                  <a:pt x="113" y="257"/>
                  <a:pt x="113" y="260"/>
                </a:cubicBezTo>
                <a:cubicBezTo>
                  <a:pt x="113" y="263"/>
                  <a:pt x="112" y="266"/>
                  <a:pt x="110" y="268"/>
                </a:cubicBezTo>
                <a:cubicBezTo>
                  <a:pt x="64" y="314"/>
                  <a:pt x="64" y="314"/>
                  <a:pt x="64" y="314"/>
                </a:cubicBezTo>
                <a:cubicBezTo>
                  <a:pt x="62" y="316"/>
                  <a:pt x="59" y="317"/>
                  <a:pt x="56" y="317"/>
                </a:cubicBezTo>
                <a:cubicBezTo>
                  <a:pt x="53" y="317"/>
                  <a:pt x="51" y="316"/>
                  <a:pt x="48" y="314"/>
                </a:cubicBezTo>
                <a:cubicBezTo>
                  <a:pt x="3" y="268"/>
                  <a:pt x="3" y="268"/>
                  <a:pt x="3" y="268"/>
                </a:cubicBezTo>
                <a:cubicBezTo>
                  <a:pt x="1" y="266"/>
                  <a:pt x="0" y="263"/>
                  <a:pt x="0" y="260"/>
                </a:cubicBezTo>
                <a:cubicBezTo>
                  <a:pt x="0" y="257"/>
                  <a:pt x="1" y="255"/>
                  <a:pt x="3" y="252"/>
                </a:cubicBezTo>
                <a:cubicBezTo>
                  <a:pt x="5" y="250"/>
                  <a:pt x="8" y="249"/>
                  <a:pt x="11" y="249"/>
                </a:cubicBezTo>
                <a:cubicBezTo>
                  <a:pt x="34" y="249"/>
                  <a:pt x="34" y="249"/>
                  <a:pt x="34" y="249"/>
                </a:cubicBezTo>
                <a:cubicBezTo>
                  <a:pt x="34" y="68"/>
                  <a:pt x="34" y="68"/>
                  <a:pt x="34" y="68"/>
                </a:cubicBezTo>
                <a:cubicBezTo>
                  <a:pt x="11" y="68"/>
                  <a:pt x="11" y="68"/>
                  <a:pt x="11" y="68"/>
                </a:cubicBezTo>
                <a:cubicBezTo>
                  <a:pt x="8" y="68"/>
                  <a:pt x="5" y="67"/>
                  <a:pt x="3" y="64"/>
                </a:cubicBezTo>
                <a:cubicBezTo>
                  <a:pt x="1" y="62"/>
                  <a:pt x="0" y="59"/>
                  <a:pt x="0" y="56"/>
                </a:cubicBezTo>
                <a:cubicBezTo>
                  <a:pt x="0" y="53"/>
                  <a:pt x="1" y="51"/>
                  <a:pt x="3" y="48"/>
                </a:cubicBezTo>
                <a:cubicBezTo>
                  <a:pt x="48" y="3"/>
                  <a:pt x="48" y="3"/>
                  <a:pt x="48" y="3"/>
                </a:cubicBezTo>
                <a:cubicBezTo>
                  <a:pt x="51" y="1"/>
                  <a:pt x="53" y="0"/>
                  <a:pt x="56" y="0"/>
                </a:cubicBezTo>
                <a:cubicBezTo>
                  <a:pt x="59" y="0"/>
                  <a:pt x="62" y="1"/>
                  <a:pt x="64" y="3"/>
                </a:cubicBezTo>
                <a:cubicBezTo>
                  <a:pt x="110" y="48"/>
                  <a:pt x="110" y="48"/>
                  <a:pt x="110" y="48"/>
                </a:cubicBezTo>
                <a:cubicBezTo>
                  <a:pt x="112" y="51"/>
                  <a:pt x="113" y="53"/>
                  <a:pt x="113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" name="Freeform 9"/>
          <p:cNvSpPr>
            <a:spLocks/>
          </p:cNvSpPr>
          <p:nvPr/>
        </p:nvSpPr>
        <p:spPr bwMode="auto">
          <a:xfrm>
            <a:off x="6780213" y="1243013"/>
            <a:ext cx="342900" cy="122238"/>
          </a:xfrm>
          <a:custGeom>
            <a:avLst/>
            <a:gdLst>
              <a:gd name="T0" fmla="*/ 317 w 317"/>
              <a:gd name="T1" fmla="*/ 56 h 113"/>
              <a:gd name="T2" fmla="*/ 314 w 317"/>
              <a:gd name="T3" fmla="*/ 64 h 113"/>
              <a:gd name="T4" fmla="*/ 269 w 317"/>
              <a:gd name="T5" fmla="*/ 110 h 113"/>
              <a:gd name="T6" fmla="*/ 261 w 317"/>
              <a:gd name="T7" fmla="*/ 113 h 113"/>
              <a:gd name="T8" fmla="*/ 253 w 317"/>
              <a:gd name="T9" fmla="*/ 110 h 113"/>
              <a:gd name="T10" fmla="*/ 249 w 317"/>
              <a:gd name="T11" fmla="*/ 102 h 113"/>
              <a:gd name="T12" fmla="*/ 249 w 317"/>
              <a:gd name="T13" fmla="*/ 79 h 113"/>
              <a:gd name="T14" fmla="*/ 68 w 317"/>
              <a:gd name="T15" fmla="*/ 79 h 113"/>
              <a:gd name="T16" fmla="*/ 68 w 317"/>
              <a:gd name="T17" fmla="*/ 102 h 113"/>
              <a:gd name="T18" fmla="*/ 65 w 317"/>
              <a:gd name="T19" fmla="*/ 110 h 113"/>
              <a:gd name="T20" fmla="*/ 57 w 317"/>
              <a:gd name="T21" fmla="*/ 113 h 113"/>
              <a:gd name="T22" fmla="*/ 49 w 317"/>
              <a:gd name="T23" fmla="*/ 110 h 113"/>
              <a:gd name="T24" fmla="*/ 4 w 317"/>
              <a:gd name="T25" fmla="*/ 64 h 113"/>
              <a:gd name="T26" fmla="*/ 0 w 317"/>
              <a:gd name="T27" fmla="*/ 56 h 113"/>
              <a:gd name="T28" fmla="*/ 4 w 317"/>
              <a:gd name="T29" fmla="*/ 48 h 113"/>
              <a:gd name="T30" fmla="*/ 49 w 317"/>
              <a:gd name="T31" fmla="*/ 3 h 113"/>
              <a:gd name="T32" fmla="*/ 57 w 317"/>
              <a:gd name="T33" fmla="*/ 0 h 113"/>
              <a:gd name="T34" fmla="*/ 65 w 317"/>
              <a:gd name="T35" fmla="*/ 3 h 113"/>
              <a:gd name="T36" fmla="*/ 68 w 317"/>
              <a:gd name="T37" fmla="*/ 11 h 113"/>
              <a:gd name="T38" fmla="*/ 68 w 317"/>
              <a:gd name="T39" fmla="*/ 34 h 113"/>
              <a:gd name="T40" fmla="*/ 249 w 317"/>
              <a:gd name="T41" fmla="*/ 34 h 113"/>
              <a:gd name="T42" fmla="*/ 249 w 317"/>
              <a:gd name="T43" fmla="*/ 11 h 113"/>
              <a:gd name="T44" fmla="*/ 253 w 317"/>
              <a:gd name="T45" fmla="*/ 3 h 113"/>
              <a:gd name="T46" fmla="*/ 261 w 317"/>
              <a:gd name="T47" fmla="*/ 0 h 113"/>
              <a:gd name="T48" fmla="*/ 269 w 317"/>
              <a:gd name="T49" fmla="*/ 3 h 113"/>
              <a:gd name="T50" fmla="*/ 314 w 317"/>
              <a:gd name="T51" fmla="*/ 48 h 113"/>
              <a:gd name="T52" fmla="*/ 317 w 317"/>
              <a:gd name="T53" fmla="*/ 56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17" h="113">
                <a:moveTo>
                  <a:pt x="317" y="56"/>
                </a:moveTo>
                <a:cubicBezTo>
                  <a:pt x="317" y="59"/>
                  <a:pt x="316" y="62"/>
                  <a:pt x="314" y="64"/>
                </a:cubicBezTo>
                <a:cubicBezTo>
                  <a:pt x="269" y="110"/>
                  <a:pt x="269" y="110"/>
                  <a:pt x="269" y="110"/>
                </a:cubicBezTo>
                <a:cubicBezTo>
                  <a:pt x="266" y="112"/>
                  <a:pt x="264" y="113"/>
                  <a:pt x="261" y="113"/>
                </a:cubicBezTo>
                <a:cubicBezTo>
                  <a:pt x="258" y="113"/>
                  <a:pt x="255" y="112"/>
                  <a:pt x="253" y="110"/>
                </a:cubicBezTo>
                <a:cubicBezTo>
                  <a:pt x="251" y="107"/>
                  <a:pt x="249" y="105"/>
                  <a:pt x="249" y="102"/>
                </a:cubicBezTo>
                <a:cubicBezTo>
                  <a:pt x="249" y="79"/>
                  <a:pt x="249" y="79"/>
                  <a:pt x="249" y="79"/>
                </a:cubicBezTo>
                <a:cubicBezTo>
                  <a:pt x="68" y="79"/>
                  <a:pt x="68" y="79"/>
                  <a:pt x="68" y="79"/>
                </a:cubicBezTo>
                <a:cubicBezTo>
                  <a:pt x="68" y="102"/>
                  <a:pt x="68" y="102"/>
                  <a:pt x="68" y="102"/>
                </a:cubicBezTo>
                <a:cubicBezTo>
                  <a:pt x="68" y="105"/>
                  <a:pt x="67" y="107"/>
                  <a:pt x="65" y="110"/>
                </a:cubicBezTo>
                <a:cubicBezTo>
                  <a:pt x="63" y="112"/>
                  <a:pt x="60" y="113"/>
                  <a:pt x="57" y="113"/>
                </a:cubicBezTo>
                <a:cubicBezTo>
                  <a:pt x="54" y="113"/>
                  <a:pt x="51" y="112"/>
                  <a:pt x="49" y="110"/>
                </a:cubicBezTo>
                <a:cubicBezTo>
                  <a:pt x="4" y="64"/>
                  <a:pt x="4" y="64"/>
                  <a:pt x="4" y="64"/>
                </a:cubicBezTo>
                <a:cubicBezTo>
                  <a:pt x="1" y="62"/>
                  <a:pt x="0" y="59"/>
                  <a:pt x="0" y="56"/>
                </a:cubicBezTo>
                <a:cubicBezTo>
                  <a:pt x="0" y="53"/>
                  <a:pt x="1" y="51"/>
                  <a:pt x="4" y="48"/>
                </a:cubicBezTo>
                <a:cubicBezTo>
                  <a:pt x="49" y="3"/>
                  <a:pt x="49" y="3"/>
                  <a:pt x="49" y="3"/>
                </a:cubicBezTo>
                <a:cubicBezTo>
                  <a:pt x="51" y="1"/>
                  <a:pt x="54" y="0"/>
                  <a:pt x="57" y="0"/>
                </a:cubicBezTo>
                <a:cubicBezTo>
                  <a:pt x="60" y="0"/>
                  <a:pt x="63" y="1"/>
                  <a:pt x="65" y="3"/>
                </a:cubicBezTo>
                <a:cubicBezTo>
                  <a:pt x="67" y="5"/>
                  <a:pt x="68" y="8"/>
                  <a:pt x="68" y="11"/>
                </a:cubicBezTo>
                <a:cubicBezTo>
                  <a:pt x="68" y="34"/>
                  <a:pt x="68" y="34"/>
                  <a:pt x="68" y="34"/>
                </a:cubicBezTo>
                <a:cubicBezTo>
                  <a:pt x="249" y="34"/>
                  <a:pt x="249" y="34"/>
                  <a:pt x="249" y="34"/>
                </a:cubicBezTo>
                <a:cubicBezTo>
                  <a:pt x="249" y="11"/>
                  <a:pt x="249" y="11"/>
                  <a:pt x="249" y="11"/>
                </a:cubicBezTo>
                <a:cubicBezTo>
                  <a:pt x="249" y="8"/>
                  <a:pt x="251" y="5"/>
                  <a:pt x="253" y="3"/>
                </a:cubicBezTo>
                <a:cubicBezTo>
                  <a:pt x="255" y="1"/>
                  <a:pt x="258" y="0"/>
                  <a:pt x="261" y="0"/>
                </a:cubicBezTo>
                <a:cubicBezTo>
                  <a:pt x="264" y="0"/>
                  <a:pt x="266" y="1"/>
                  <a:pt x="269" y="3"/>
                </a:cubicBezTo>
                <a:cubicBezTo>
                  <a:pt x="314" y="48"/>
                  <a:pt x="314" y="48"/>
                  <a:pt x="314" y="48"/>
                </a:cubicBezTo>
                <a:cubicBezTo>
                  <a:pt x="316" y="51"/>
                  <a:pt x="317" y="53"/>
                  <a:pt x="317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" name="Freeform 10"/>
          <p:cNvSpPr>
            <a:spLocks/>
          </p:cNvSpPr>
          <p:nvPr/>
        </p:nvSpPr>
        <p:spPr bwMode="auto">
          <a:xfrm>
            <a:off x="7235826" y="1155700"/>
            <a:ext cx="293688" cy="295275"/>
          </a:xfrm>
          <a:custGeom>
            <a:avLst/>
            <a:gdLst>
              <a:gd name="T0" fmla="*/ 227 w 272"/>
              <a:gd name="T1" fmla="*/ 74 h 272"/>
              <a:gd name="T2" fmla="*/ 165 w 272"/>
              <a:gd name="T3" fmla="*/ 136 h 272"/>
              <a:gd name="T4" fmla="*/ 227 w 272"/>
              <a:gd name="T5" fmla="*/ 199 h 272"/>
              <a:gd name="T6" fmla="*/ 253 w 272"/>
              <a:gd name="T7" fmla="*/ 174 h 272"/>
              <a:gd name="T8" fmla="*/ 265 w 272"/>
              <a:gd name="T9" fmla="*/ 171 h 272"/>
              <a:gd name="T10" fmla="*/ 272 w 272"/>
              <a:gd name="T11" fmla="*/ 182 h 272"/>
              <a:gd name="T12" fmla="*/ 272 w 272"/>
              <a:gd name="T13" fmla="*/ 261 h 272"/>
              <a:gd name="T14" fmla="*/ 269 w 272"/>
              <a:gd name="T15" fmla="*/ 269 h 272"/>
              <a:gd name="T16" fmla="*/ 261 w 272"/>
              <a:gd name="T17" fmla="*/ 272 h 272"/>
              <a:gd name="T18" fmla="*/ 182 w 272"/>
              <a:gd name="T19" fmla="*/ 272 h 272"/>
              <a:gd name="T20" fmla="*/ 171 w 272"/>
              <a:gd name="T21" fmla="*/ 265 h 272"/>
              <a:gd name="T22" fmla="*/ 174 w 272"/>
              <a:gd name="T23" fmla="*/ 253 h 272"/>
              <a:gd name="T24" fmla="*/ 199 w 272"/>
              <a:gd name="T25" fmla="*/ 228 h 272"/>
              <a:gd name="T26" fmla="*/ 136 w 272"/>
              <a:gd name="T27" fmla="*/ 165 h 272"/>
              <a:gd name="T28" fmla="*/ 73 w 272"/>
              <a:gd name="T29" fmla="*/ 228 h 272"/>
              <a:gd name="T30" fmla="*/ 99 w 272"/>
              <a:gd name="T31" fmla="*/ 253 h 272"/>
              <a:gd name="T32" fmla="*/ 101 w 272"/>
              <a:gd name="T33" fmla="*/ 265 h 272"/>
              <a:gd name="T34" fmla="*/ 91 w 272"/>
              <a:gd name="T35" fmla="*/ 272 h 272"/>
              <a:gd name="T36" fmla="*/ 12 w 272"/>
              <a:gd name="T37" fmla="*/ 272 h 272"/>
              <a:gd name="T38" fmla="*/ 4 w 272"/>
              <a:gd name="T39" fmla="*/ 269 h 272"/>
              <a:gd name="T40" fmla="*/ 0 w 272"/>
              <a:gd name="T41" fmla="*/ 261 h 272"/>
              <a:gd name="T42" fmla="*/ 0 w 272"/>
              <a:gd name="T43" fmla="*/ 182 h 272"/>
              <a:gd name="T44" fmla="*/ 7 w 272"/>
              <a:gd name="T45" fmla="*/ 171 h 272"/>
              <a:gd name="T46" fmla="*/ 20 w 272"/>
              <a:gd name="T47" fmla="*/ 174 h 272"/>
              <a:gd name="T48" fmla="*/ 45 w 272"/>
              <a:gd name="T49" fmla="*/ 199 h 272"/>
              <a:gd name="T50" fmla="*/ 108 w 272"/>
              <a:gd name="T51" fmla="*/ 136 h 272"/>
              <a:gd name="T52" fmla="*/ 45 w 272"/>
              <a:gd name="T53" fmla="*/ 74 h 272"/>
              <a:gd name="T54" fmla="*/ 20 w 272"/>
              <a:gd name="T55" fmla="*/ 99 h 272"/>
              <a:gd name="T56" fmla="*/ 12 w 272"/>
              <a:gd name="T57" fmla="*/ 102 h 272"/>
              <a:gd name="T58" fmla="*/ 7 w 272"/>
              <a:gd name="T59" fmla="*/ 101 h 272"/>
              <a:gd name="T60" fmla="*/ 0 w 272"/>
              <a:gd name="T61" fmla="*/ 91 h 272"/>
              <a:gd name="T62" fmla="*/ 0 w 272"/>
              <a:gd name="T63" fmla="*/ 12 h 272"/>
              <a:gd name="T64" fmla="*/ 4 w 272"/>
              <a:gd name="T65" fmla="*/ 4 h 272"/>
              <a:gd name="T66" fmla="*/ 12 w 272"/>
              <a:gd name="T67" fmla="*/ 0 h 272"/>
              <a:gd name="T68" fmla="*/ 91 w 272"/>
              <a:gd name="T69" fmla="*/ 0 h 272"/>
              <a:gd name="T70" fmla="*/ 101 w 272"/>
              <a:gd name="T71" fmla="*/ 8 h 272"/>
              <a:gd name="T72" fmla="*/ 99 w 272"/>
              <a:gd name="T73" fmla="*/ 20 h 272"/>
              <a:gd name="T74" fmla="*/ 73 w 272"/>
              <a:gd name="T75" fmla="*/ 45 h 272"/>
              <a:gd name="T76" fmla="*/ 136 w 272"/>
              <a:gd name="T77" fmla="*/ 108 h 272"/>
              <a:gd name="T78" fmla="*/ 199 w 272"/>
              <a:gd name="T79" fmla="*/ 45 h 272"/>
              <a:gd name="T80" fmla="*/ 174 w 272"/>
              <a:gd name="T81" fmla="*/ 20 h 272"/>
              <a:gd name="T82" fmla="*/ 171 w 272"/>
              <a:gd name="T83" fmla="*/ 8 h 272"/>
              <a:gd name="T84" fmla="*/ 182 w 272"/>
              <a:gd name="T85" fmla="*/ 0 h 272"/>
              <a:gd name="T86" fmla="*/ 261 w 272"/>
              <a:gd name="T87" fmla="*/ 0 h 272"/>
              <a:gd name="T88" fmla="*/ 269 w 272"/>
              <a:gd name="T89" fmla="*/ 4 h 272"/>
              <a:gd name="T90" fmla="*/ 272 w 272"/>
              <a:gd name="T91" fmla="*/ 12 h 272"/>
              <a:gd name="T92" fmla="*/ 272 w 272"/>
              <a:gd name="T93" fmla="*/ 91 h 272"/>
              <a:gd name="T94" fmla="*/ 265 w 272"/>
              <a:gd name="T95" fmla="*/ 101 h 272"/>
              <a:gd name="T96" fmla="*/ 261 w 272"/>
              <a:gd name="T97" fmla="*/ 102 h 272"/>
              <a:gd name="T98" fmla="*/ 253 w 272"/>
              <a:gd name="T99" fmla="*/ 99 h 272"/>
              <a:gd name="T100" fmla="*/ 227 w 272"/>
              <a:gd name="T101" fmla="*/ 7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2" h="272">
                <a:moveTo>
                  <a:pt x="227" y="74"/>
                </a:moveTo>
                <a:cubicBezTo>
                  <a:pt x="165" y="136"/>
                  <a:pt x="165" y="136"/>
                  <a:pt x="165" y="136"/>
                </a:cubicBezTo>
                <a:cubicBezTo>
                  <a:pt x="227" y="199"/>
                  <a:pt x="227" y="199"/>
                  <a:pt x="227" y="199"/>
                </a:cubicBezTo>
                <a:cubicBezTo>
                  <a:pt x="253" y="174"/>
                  <a:pt x="253" y="174"/>
                  <a:pt x="253" y="174"/>
                </a:cubicBezTo>
                <a:cubicBezTo>
                  <a:pt x="256" y="170"/>
                  <a:pt x="260" y="169"/>
                  <a:pt x="265" y="171"/>
                </a:cubicBezTo>
                <a:cubicBezTo>
                  <a:pt x="270" y="173"/>
                  <a:pt x="272" y="177"/>
                  <a:pt x="272" y="182"/>
                </a:cubicBezTo>
                <a:cubicBezTo>
                  <a:pt x="272" y="261"/>
                  <a:pt x="272" y="261"/>
                  <a:pt x="272" y="261"/>
                </a:cubicBezTo>
                <a:cubicBezTo>
                  <a:pt x="272" y="264"/>
                  <a:pt x="271" y="267"/>
                  <a:pt x="269" y="269"/>
                </a:cubicBezTo>
                <a:cubicBezTo>
                  <a:pt x="267" y="271"/>
                  <a:pt x="264" y="272"/>
                  <a:pt x="261" y="272"/>
                </a:cubicBezTo>
                <a:cubicBezTo>
                  <a:pt x="182" y="272"/>
                  <a:pt x="182" y="272"/>
                  <a:pt x="182" y="272"/>
                </a:cubicBezTo>
                <a:cubicBezTo>
                  <a:pt x="177" y="272"/>
                  <a:pt x="173" y="270"/>
                  <a:pt x="171" y="265"/>
                </a:cubicBezTo>
                <a:cubicBezTo>
                  <a:pt x="169" y="261"/>
                  <a:pt x="170" y="257"/>
                  <a:pt x="174" y="253"/>
                </a:cubicBezTo>
                <a:cubicBezTo>
                  <a:pt x="199" y="228"/>
                  <a:pt x="199" y="228"/>
                  <a:pt x="199" y="228"/>
                </a:cubicBezTo>
                <a:cubicBezTo>
                  <a:pt x="136" y="165"/>
                  <a:pt x="136" y="165"/>
                  <a:pt x="136" y="165"/>
                </a:cubicBezTo>
                <a:cubicBezTo>
                  <a:pt x="73" y="228"/>
                  <a:pt x="73" y="228"/>
                  <a:pt x="73" y="228"/>
                </a:cubicBezTo>
                <a:cubicBezTo>
                  <a:pt x="99" y="253"/>
                  <a:pt x="99" y="253"/>
                  <a:pt x="99" y="253"/>
                </a:cubicBezTo>
                <a:cubicBezTo>
                  <a:pt x="103" y="257"/>
                  <a:pt x="103" y="261"/>
                  <a:pt x="101" y="265"/>
                </a:cubicBezTo>
                <a:cubicBezTo>
                  <a:pt x="99" y="270"/>
                  <a:pt x="96" y="272"/>
                  <a:pt x="91" y="272"/>
                </a:cubicBezTo>
                <a:cubicBezTo>
                  <a:pt x="12" y="272"/>
                  <a:pt x="12" y="272"/>
                  <a:pt x="12" y="272"/>
                </a:cubicBezTo>
                <a:cubicBezTo>
                  <a:pt x="9" y="272"/>
                  <a:pt x="6" y="271"/>
                  <a:pt x="4" y="269"/>
                </a:cubicBezTo>
                <a:cubicBezTo>
                  <a:pt x="1" y="267"/>
                  <a:pt x="0" y="264"/>
                  <a:pt x="0" y="261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177"/>
                  <a:pt x="3" y="173"/>
                  <a:pt x="7" y="171"/>
                </a:cubicBezTo>
                <a:cubicBezTo>
                  <a:pt x="12" y="169"/>
                  <a:pt x="16" y="170"/>
                  <a:pt x="20" y="174"/>
                </a:cubicBezTo>
                <a:cubicBezTo>
                  <a:pt x="45" y="199"/>
                  <a:pt x="45" y="199"/>
                  <a:pt x="45" y="199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45" y="74"/>
                  <a:pt x="45" y="74"/>
                  <a:pt x="45" y="74"/>
                </a:cubicBezTo>
                <a:cubicBezTo>
                  <a:pt x="20" y="99"/>
                  <a:pt x="20" y="99"/>
                  <a:pt x="20" y="99"/>
                </a:cubicBezTo>
                <a:cubicBezTo>
                  <a:pt x="17" y="101"/>
                  <a:pt x="15" y="102"/>
                  <a:pt x="12" y="102"/>
                </a:cubicBezTo>
                <a:cubicBezTo>
                  <a:pt x="10" y="102"/>
                  <a:pt x="9" y="102"/>
                  <a:pt x="7" y="101"/>
                </a:cubicBezTo>
                <a:cubicBezTo>
                  <a:pt x="3" y="99"/>
                  <a:pt x="0" y="96"/>
                  <a:pt x="0" y="9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4"/>
                </a:cubicBezTo>
                <a:cubicBezTo>
                  <a:pt x="6" y="2"/>
                  <a:pt x="9" y="0"/>
                  <a:pt x="12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6" y="0"/>
                  <a:pt x="99" y="3"/>
                  <a:pt x="101" y="8"/>
                </a:cubicBezTo>
                <a:cubicBezTo>
                  <a:pt x="103" y="12"/>
                  <a:pt x="103" y="16"/>
                  <a:pt x="99" y="20"/>
                </a:cubicBezTo>
                <a:cubicBezTo>
                  <a:pt x="73" y="45"/>
                  <a:pt x="73" y="45"/>
                  <a:pt x="73" y="45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99" y="45"/>
                  <a:pt x="199" y="45"/>
                  <a:pt x="199" y="45"/>
                </a:cubicBezTo>
                <a:cubicBezTo>
                  <a:pt x="174" y="20"/>
                  <a:pt x="174" y="20"/>
                  <a:pt x="174" y="20"/>
                </a:cubicBezTo>
                <a:cubicBezTo>
                  <a:pt x="170" y="16"/>
                  <a:pt x="169" y="12"/>
                  <a:pt x="171" y="8"/>
                </a:cubicBezTo>
                <a:cubicBezTo>
                  <a:pt x="173" y="3"/>
                  <a:pt x="177" y="0"/>
                  <a:pt x="182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4" y="0"/>
                  <a:pt x="267" y="2"/>
                  <a:pt x="269" y="4"/>
                </a:cubicBezTo>
                <a:cubicBezTo>
                  <a:pt x="271" y="6"/>
                  <a:pt x="272" y="9"/>
                  <a:pt x="272" y="12"/>
                </a:cubicBezTo>
                <a:cubicBezTo>
                  <a:pt x="272" y="91"/>
                  <a:pt x="272" y="91"/>
                  <a:pt x="272" y="91"/>
                </a:cubicBezTo>
                <a:cubicBezTo>
                  <a:pt x="272" y="96"/>
                  <a:pt x="270" y="99"/>
                  <a:pt x="265" y="101"/>
                </a:cubicBezTo>
                <a:cubicBezTo>
                  <a:pt x="264" y="102"/>
                  <a:pt x="262" y="102"/>
                  <a:pt x="261" y="102"/>
                </a:cubicBezTo>
                <a:cubicBezTo>
                  <a:pt x="258" y="102"/>
                  <a:pt x="255" y="101"/>
                  <a:pt x="253" y="99"/>
                </a:cubicBezTo>
                <a:lnTo>
                  <a:pt x="227" y="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" name="Freeform 11"/>
          <p:cNvSpPr>
            <a:spLocks/>
          </p:cNvSpPr>
          <p:nvPr/>
        </p:nvSpPr>
        <p:spPr bwMode="auto">
          <a:xfrm>
            <a:off x="7640638" y="1131888"/>
            <a:ext cx="342900" cy="342900"/>
          </a:xfrm>
          <a:custGeom>
            <a:avLst/>
            <a:gdLst>
              <a:gd name="T0" fmla="*/ 317 w 317"/>
              <a:gd name="T1" fmla="*/ 158 h 317"/>
              <a:gd name="T2" fmla="*/ 314 w 317"/>
              <a:gd name="T3" fmla="*/ 166 h 317"/>
              <a:gd name="T4" fmla="*/ 269 w 317"/>
              <a:gd name="T5" fmla="*/ 212 h 317"/>
              <a:gd name="T6" fmla="*/ 261 w 317"/>
              <a:gd name="T7" fmla="*/ 215 h 317"/>
              <a:gd name="T8" fmla="*/ 253 w 317"/>
              <a:gd name="T9" fmla="*/ 212 h 317"/>
              <a:gd name="T10" fmla="*/ 249 w 317"/>
              <a:gd name="T11" fmla="*/ 204 h 317"/>
              <a:gd name="T12" fmla="*/ 249 w 317"/>
              <a:gd name="T13" fmla="*/ 181 h 317"/>
              <a:gd name="T14" fmla="*/ 181 w 317"/>
              <a:gd name="T15" fmla="*/ 181 h 317"/>
              <a:gd name="T16" fmla="*/ 181 w 317"/>
              <a:gd name="T17" fmla="*/ 249 h 317"/>
              <a:gd name="T18" fmla="*/ 204 w 317"/>
              <a:gd name="T19" fmla="*/ 249 h 317"/>
              <a:gd name="T20" fmla="*/ 212 w 317"/>
              <a:gd name="T21" fmla="*/ 252 h 317"/>
              <a:gd name="T22" fmla="*/ 215 w 317"/>
              <a:gd name="T23" fmla="*/ 260 h 317"/>
              <a:gd name="T24" fmla="*/ 212 w 317"/>
              <a:gd name="T25" fmla="*/ 268 h 317"/>
              <a:gd name="T26" fmla="*/ 167 w 317"/>
              <a:gd name="T27" fmla="*/ 314 h 317"/>
              <a:gd name="T28" fmla="*/ 159 w 317"/>
              <a:gd name="T29" fmla="*/ 317 h 317"/>
              <a:gd name="T30" fmla="*/ 151 w 317"/>
              <a:gd name="T31" fmla="*/ 314 h 317"/>
              <a:gd name="T32" fmla="*/ 105 w 317"/>
              <a:gd name="T33" fmla="*/ 268 h 317"/>
              <a:gd name="T34" fmla="*/ 102 w 317"/>
              <a:gd name="T35" fmla="*/ 260 h 317"/>
              <a:gd name="T36" fmla="*/ 105 w 317"/>
              <a:gd name="T37" fmla="*/ 252 h 317"/>
              <a:gd name="T38" fmla="*/ 113 w 317"/>
              <a:gd name="T39" fmla="*/ 249 h 317"/>
              <a:gd name="T40" fmla="*/ 136 w 317"/>
              <a:gd name="T41" fmla="*/ 249 h 317"/>
              <a:gd name="T42" fmla="*/ 136 w 317"/>
              <a:gd name="T43" fmla="*/ 181 h 317"/>
              <a:gd name="T44" fmla="*/ 68 w 317"/>
              <a:gd name="T45" fmla="*/ 181 h 317"/>
              <a:gd name="T46" fmla="*/ 68 w 317"/>
              <a:gd name="T47" fmla="*/ 204 h 317"/>
              <a:gd name="T48" fmla="*/ 65 w 317"/>
              <a:gd name="T49" fmla="*/ 212 h 317"/>
              <a:gd name="T50" fmla="*/ 57 w 317"/>
              <a:gd name="T51" fmla="*/ 215 h 317"/>
              <a:gd name="T52" fmla="*/ 49 w 317"/>
              <a:gd name="T53" fmla="*/ 212 h 317"/>
              <a:gd name="T54" fmla="*/ 3 w 317"/>
              <a:gd name="T55" fmla="*/ 166 h 317"/>
              <a:gd name="T56" fmla="*/ 0 w 317"/>
              <a:gd name="T57" fmla="*/ 158 h 317"/>
              <a:gd name="T58" fmla="*/ 3 w 317"/>
              <a:gd name="T59" fmla="*/ 150 h 317"/>
              <a:gd name="T60" fmla="*/ 49 w 317"/>
              <a:gd name="T61" fmla="*/ 105 h 317"/>
              <a:gd name="T62" fmla="*/ 57 w 317"/>
              <a:gd name="T63" fmla="*/ 102 h 317"/>
              <a:gd name="T64" fmla="*/ 65 w 317"/>
              <a:gd name="T65" fmla="*/ 105 h 317"/>
              <a:gd name="T66" fmla="*/ 68 w 317"/>
              <a:gd name="T67" fmla="*/ 113 h 317"/>
              <a:gd name="T68" fmla="*/ 68 w 317"/>
              <a:gd name="T69" fmla="*/ 136 h 317"/>
              <a:gd name="T70" fmla="*/ 136 w 317"/>
              <a:gd name="T71" fmla="*/ 136 h 317"/>
              <a:gd name="T72" fmla="*/ 136 w 317"/>
              <a:gd name="T73" fmla="*/ 68 h 317"/>
              <a:gd name="T74" fmla="*/ 113 w 317"/>
              <a:gd name="T75" fmla="*/ 68 h 317"/>
              <a:gd name="T76" fmla="*/ 105 w 317"/>
              <a:gd name="T77" fmla="*/ 64 h 317"/>
              <a:gd name="T78" fmla="*/ 102 w 317"/>
              <a:gd name="T79" fmla="*/ 56 h 317"/>
              <a:gd name="T80" fmla="*/ 105 w 317"/>
              <a:gd name="T81" fmla="*/ 48 h 317"/>
              <a:gd name="T82" fmla="*/ 151 w 317"/>
              <a:gd name="T83" fmla="*/ 3 h 317"/>
              <a:gd name="T84" fmla="*/ 159 w 317"/>
              <a:gd name="T85" fmla="*/ 0 h 317"/>
              <a:gd name="T86" fmla="*/ 167 w 317"/>
              <a:gd name="T87" fmla="*/ 3 h 317"/>
              <a:gd name="T88" fmla="*/ 212 w 317"/>
              <a:gd name="T89" fmla="*/ 48 h 317"/>
              <a:gd name="T90" fmla="*/ 215 w 317"/>
              <a:gd name="T91" fmla="*/ 56 h 317"/>
              <a:gd name="T92" fmla="*/ 212 w 317"/>
              <a:gd name="T93" fmla="*/ 64 h 317"/>
              <a:gd name="T94" fmla="*/ 204 w 317"/>
              <a:gd name="T95" fmla="*/ 68 h 317"/>
              <a:gd name="T96" fmla="*/ 181 w 317"/>
              <a:gd name="T97" fmla="*/ 68 h 317"/>
              <a:gd name="T98" fmla="*/ 181 w 317"/>
              <a:gd name="T99" fmla="*/ 136 h 317"/>
              <a:gd name="T100" fmla="*/ 249 w 317"/>
              <a:gd name="T101" fmla="*/ 136 h 317"/>
              <a:gd name="T102" fmla="*/ 249 w 317"/>
              <a:gd name="T103" fmla="*/ 113 h 317"/>
              <a:gd name="T104" fmla="*/ 253 w 317"/>
              <a:gd name="T105" fmla="*/ 105 h 317"/>
              <a:gd name="T106" fmla="*/ 261 w 317"/>
              <a:gd name="T107" fmla="*/ 102 h 317"/>
              <a:gd name="T108" fmla="*/ 269 w 317"/>
              <a:gd name="T109" fmla="*/ 105 h 317"/>
              <a:gd name="T110" fmla="*/ 314 w 317"/>
              <a:gd name="T111" fmla="*/ 150 h 317"/>
              <a:gd name="T112" fmla="*/ 317 w 317"/>
              <a:gd name="T113" fmla="*/ 158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17" h="317">
                <a:moveTo>
                  <a:pt x="317" y="158"/>
                </a:moveTo>
                <a:cubicBezTo>
                  <a:pt x="317" y="161"/>
                  <a:pt x="316" y="164"/>
                  <a:pt x="314" y="166"/>
                </a:cubicBezTo>
                <a:cubicBezTo>
                  <a:pt x="269" y="212"/>
                  <a:pt x="269" y="212"/>
                  <a:pt x="269" y="212"/>
                </a:cubicBezTo>
                <a:cubicBezTo>
                  <a:pt x="266" y="214"/>
                  <a:pt x="264" y="215"/>
                  <a:pt x="261" y="215"/>
                </a:cubicBezTo>
                <a:cubicBezTo>
                  <a:pt x="258" y="215"/>
                  <a:pt x="255" y="214"/>
                  <a:pt x="253" y="212"/>
                </a:cubicBezTo>
                <a:cubicBezTo>
                  <a:pt x="250" y="209"/>
                  <a:pt x="249" y="207"/>
                  <a:pt x="249" y="204"/>
                </a:cubicBezTo>
                <a:cubicBezTo>
                  <a:pt x="249" y="181"/>
                  <a:pt x="249" y="181"/>
                  <a:pt x="249" y="181"/>
                </a:cubicBezTo>
                <a:cubicBezTo>
                  <a:pt x="181" y="181"/>
                  <a:pt x="181" y="181"/>
                  <a:pt x="181" y="181"/>
                </a:cubicBezTo>
                <a:cubicBezTo>
                  <a:pt x="181" y="249"/>
                  <a:pt x="181" y="249"/>
                  <a:pt x="181" y="249"/>
                </a:cubicBezTo>
                <a:cubicBezTo>
                  <a:pt x="204" y="249"/>
                  <a:pt x="204" y="249"/>
                  <a:pt x="204" y="249"/>
                </a:cubicBezTo>
                <a:cubicBezTo>
                  <a:pt x="207" y="249"/>
                  <a:pt x="210" y="250"/>
                  <a:pt x="212" y="252"/>
                </a:cubicBezTo>
                <a:cubicBezTo>
                  <a:pt x="214" y="255"/>
                  <a:pt x="215" y="257"/>
                  <a:pt x="215" y="260"/>
                </a:cubicBezTo>
                <a:cubicBezTo>
                  <a:pt x="215" y="263"/>
                  <a:pt x="214" y="266"/>
                  <a:pt x="212" y="268"/>
                </a:cubicBezTo>
                <a:cubicBezTo>
                  <a:pt x="167" y="314"/>
                  <a:pt x="167" y="314"/>
                  <a:pt x="167" y="314"/>
                </a:cubicBezTo>
                <a:cubicBezTo>
                  <a:pt x="164" y="316"/>
                  <a:pt x="162" y="317"/>
                  <a:pt x="159" y="317"/>
                </a:cubicBezTo>
                <a:cubicBezTo>
                  <a:pt x="156" y="317"/>
                  <a:pt x="153" y="316"/>
                  <a:pt x="151" y="314"/>
                </a:cubicBezTo>
                <a:cubicBezTo>
                  <a:pt x="105" y="268"/>
                  <a:pt x="105" y="268"/>
                  <a:pt x="105" y="268"/>
                </a:cubicBezTo>
                <a:cubicBezTo>
                  <a:pt x="103" y="266"/>
                  <a:pt x="102" y="263"/>
                  <a:pt x="102" y="260"/>
                </a:cubicBezTo>
                <a:cubicBezTo>
                  <a:pt x="102" y="257"/>
                  <a:pt x="103" y="255"/>
                  <a:pt x="105" y="252"/>
                </a:cubicBezTo>
                <a:cubicBezTo>
                  <a:pt x="108" y="250"/>
                  <a:pt x="110" y="249"/>
                  <a:pt x="113" y="249"/>
                </a:cubicBezTo>
                <a:cubicBezTo>
                  <a:pt x="136" y="249"/>
                  <a:pt x="136" y="249"/>
                  <a:pt x="136" y="249"/>
                </a:cubicBezTo>
                <a:cubicBezTo>
                  <a:pt x="136" y="181"/>
                  <a:pt x="136" y="181"/>
                  <a:pt x="136" y="181"/>
                </a:cubicBezTo>
                <a:cubicBezTo>
                  <a:pt x="68" y="181"/>
                  <a:pt x="68" y="181"/>
                  <a:pt x="68" y="181"/>
                </a:cubicBezTo>
                <a:cubicBezTo>
                  <a:pt x="68" y="204"/>
                  <a:pt x="68" y="204"/>
                  <a:pt x="68" y="204"/>
                </a:cubicBezTo>
                <a:cubicBezTo>
                  <a:pt x="68" y="207"/>
                  <a:pt x="67" y="209"/>
                  <a:pt x="65" y="212"/>
                </a:cubicBezTo>
                <a:cubicBezTo>
                  <a:pt x="62" y="214"/>
                  <a:pt x="60" y="215"/>
                  <a:pt x="57" y="215"/>
                </a:cubicBezTo>
                <a:cubicBezTo>
                  <a:pt x="54" y="215"/>
                  <a:pt x="51" y="214"/>
                  <a:pt x="49" y="212"/>
                </a:cubicBezTo>
                <a:cubicBezTo>
                  <a:pt x="3" y="166"/>
                  <a:pt x="3" y="166"/>
                  <a:pt x="3" y="166"/>
                </a:cubicBezTo>
                <a:cubicBezTo>
                  <a:pt x="1" y="164"/>
                  <a:pt x="0" y="161"/>
                  <a:pt x="0" y="158"/>
                </a:cubicBezTo>
                <a:cubicBezTo>
                  <a:pt x="0" y="155"/>
                  <a:pt x="1" y="153"/>
                  <a:pt x="3" y="150"/>
                </a:cubicBezTo>
                <a:cubicBezTo>
                  <a:pt x="49" y="105"/>
                  <a:pt x="49" y="105"/>
                  <a:pt x="49" y="105"/>
                </a:cubicBezTo>
                <a:cubicBezTo>
                  <a:pt x="51" y="103"/>
                  <a:pt x="54" y="102"/>
                  <a:pt x="57" y="102"/>
                </a:cubicBezTo>
                <a:cubicBezTo>
                  <a:pt x="60" y="102"/>
                  <a:pt x="62" y="103"/>
                  <a:pt x="65" y="105"/>
                </a:cubicBezTo>
                <a:cubicBezTo>
                  <a:pt x="67" y="107"/>
                  <a:pt x="68" y="110"/>
                  <a:pt x="68" y="113"/>
                </a:cubicBezTo>
                <a:cubicBezTo>
                  <a:pt x="68" y="136"/>
                  <a:pt x="68" y="136"/>
                  <a:pt x="68" y="136"/>
                </a:cubicBezTo>
                <a:cubicBezTo>
                  <a:pt x="136" y="136"/>
                  <a:pt x="136" y="136"/>
                  <a:pt x="136" y="136"/>
                </a:cubicBezTo>
                <a:cubicBezTo>
                  <a:pt x="136" y="68"/>
                  <a:pt x="136" y="68"/>
                  <a:pt x="136" y="68"/>
                </a:cubicBezTo>
                <a:cubicBezTo>
                  <a:pt x="113" y="68"/>
                  <a:pt x="113" y="68"/>
                  <a:pt x="113" y="68"/>
                </a:cubicBezTo>
                <a:cubicBezTo>
                  <a:pt x="110" y="68"/>
                  <a:pt x="108" y="67"/>
                  <a:pt x="105" y="64"/>
                </a:cubicBezTo>
                <a:cubicBezTo>
                  <a:pt x="103" y="62"/>
                  <a:pt x="102" y="59"/>
                  <a:pt x="102" y="56"/>
                </a:cubicBezTo>
                <a:cubicBezTo>
                  <a:pt x="102" y="53"/>
                  <a:pt x="103" y="51"/>
                  <a:pt x="105" y="48"/>
                </a:cubicBezTo>
                <a:cubicBezTo>
                  <a:pt x="151" y="3"/>
                  <a:pt x="151" y="3"/>
                  <a:pt x="151" y="3"/>
                </a:cubicBezTo>
                <a:cubicBezTo>
                  <a:pt x="153" y="1"/>
                  <a:pt x="156" y="0"/>
                  <a:pt x="159" y="0"/>
                </a:cubicBezTo>
                <a:cubicBezTo>
                  <a:pt x="162" y="0"/>
                  <a:pt x="164" y="1"/>
                  <a:pt x="167" y="3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214" y="51"/>
                  <a:pt x="215" y="53"/>
                  <a:pt x="215" y="56"/>
                </a:cubicBezTo>
                <a:cubicBezTo>
                  <a:pt x="215" y="59"/>
                  <a:pt x="214" y="62"/>
                  <a:pt x="212" y="64"/>
                </a:cubicBezTo>
                <a:cubicBezTo>
                  <a:pt x="210" y="67"/>
                  <a:pt x="207" y="68"/>
                  <a:pt x="204" y="68"/>
                </a:cubicBezTo>
                <a:cubicBezTo>
                  <a:pt x="181" y="68"/>
                  <a:pt x="181" y="68"/>
                  <a:pt x="181" y="68"/>
                </a:cubicBezTo>
                <a:cubicBezTo>
                  <a:pt x="181" y="136"/>
                  <a:pt x="181" y="136"/>
                  <a:pt x="181" y="136"/>
                </a:cubicBezTo>
                <a:cubicBezTo>
                  <a:pt x="249" y="136"/>
                  <a:pt x="249" y="136"/>
                  <a:pt x="249" y="136"/>
                </a:cubicBezTo>
                <a:cubicBezTo>
                  <a:pt x="249" y="113"/>
                  <a:pt x="249" y="113"/>
                  <a:pt x="249" y="113"/>
                </a:cubicBezTo>
                <a:cubicBezTo>
                  <a:pt x="249" y="110"/>
                  <a:pt x="250" y="107"/>
                  <a:pt x="253" y="105"/>
                </a:cubicBezTo>
                <a:cubicBezTo>
                  <a:pt x="255" y="103"/>
                  <a:pt x="258" y="102"/>
                  <a:pt x="261" y="102"/>
                </a:cubicBezTo>
                <a:cubicBezTo>
                  <a:pt x="264" y="102"/>
                  <a:pt x="266" y="103"/>
                  <a:pt x="269" y="105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6" y="153"/>
                  <a:pt x="317" y="155"/>
                  <a:pt x="317" y="1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6" name="Freeform 12"/>
          <p:cNvSpPr>
            <a:spLocks/>
          </p:cNvSpPr>
          <p:nvPr/>
        </p:nvSpPr>
        <p:spPr bwMode="auto">
          <a:xfrm>
            <a:off x="8099426" y="1154113"/>
            <a:ext cx="282575" cy="298450"/>
          </a:xfrm>
          <a:custGeom>
            <a:avLst/>
            <a:gdLst>
              <a:gd name="T0" fmla="*/ 261 w 261"/>
              <a:gd name="T1" fmla="*/ 138 h 276"/>
              <a:gd name="T2" fmla="*/ 254 w 261"/>
              <a:gd name="T3" fmla="*/ 154 h 276"/>
              <a:gd name="T4" fmla="*/ 139 w 261"/>
              <a:gd name="T5" fmla="*/ 270 h 276"/>
              <a:gd name="T6" fmla="*/ 123 w 261"/>
              <a:gd name="T7" fmla="*/ 276 h 276"/>
              <a:gd name="T8" fmla="*/ 107 w 261"/>
              <a:gd name="T9" fmla="*/ 270 h 276"/>
              <a:gd name="T10" fmla="*/ 94 w 261"/>
              <a:gd name="T11" fmla="*/ 256 h 276"/>
              <a:gd name="T12" fmla="*/ 87 w 261"/>
              <a:gd name="T13" fmla="*/ 240 h 276"/>
              <a:gd name="T14" fmla="*/ 94 w 261"/>
              <a:gd name="T15" fmla="*/ 224 h 276"/>
              <a:gd name="T16" fmla="*/ 146 w 261"/>
              <a:gd name="T17" fmla="*/ 172 h 276"/>
              <a:gd name="T18" fmla="*/ 21 w 261"/>
              <a:gd name="T19" fmla="*/ 172 h 276"/>
              <a:gd name="T20" fmla="*/ 6 w 261"/>
              <a:gd name="T21" fmla="*/ 166 h 276"/>
              <a:gd name="T22" fmla="*/ 0 w 261"/>
              <a:gd name="T23" fmla="*/ 150 h 276"/>
              <a:gd name="T24" fmla="*/ 0 w 261"/>
              <a:gd name="T25" fmla="*/ 127 h 276"/>
              <a:gd name="T26" fmla="*/ 6 w 261"/>
              <a:gd name="T27" fmla="*/ 111 h 276"/>
              <a:gd name="T28" fmla="*/ 21 w 261"/>
              <a:gd name="T29" fmla="*/ 104 h 276"/>
              <a:gd name="T30" fmla="*/ 146 w 261"/>
              <a:gd name="T31" fmla="*/ 104 h 276"/>
              <a:gd name="T32" fmla="*/ 94 w 261"/>
              <a:gd name="T33" fmla="*/ 52 h 276"/>
              <a:gd name="T34" fmla="*/ 87 w 261"/>
              <a:gd name="T35" fmla="*/ 36 h 276"/>
              <a:gd name="T36" fmla="*/ 94 w 261"/>
              <a:gd name="T37" fmla="*/ 20 h 276"/>
              <a:gd name="T38" fmla="*/ 107 w 261"/>
              <a:gd name="T39" fmla="*/ 7 h 276"/>
              <a:gd name="T40" fmla="*/ 123 w 261"/>
              <a:gd name="T41" fmla="*/ 0 h 276"/>
              <a:gd name="T42" fmla="*/ 139 w 261"/>
              <a:gd name="T43" fmla="*/ 7 h 276"/>
              <a:gd name="T44" fmla="*/ 254 w 261"/>
              <a:gd name="T45" fmla="*/ 122 h 276"/>
              <a:gd name="T46" fmla="*/ 261 w 261"/>
              <a:gd name="T47" fmla="*/ 138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61" h="276">
                <a:moveTo>
                  <a:pt x="261" y="138"/>
                </a:moveTo>
                <a:cubicBezTo>
                  <a:pt x="261" y="145"/>
                  <a:pt x="259" y="150"/>
                  <a:pt x="254" y="154"/>
                </a:cubicBezTo>
                <a:cubicBezTo>
                  <a:pt x="139" y="270"/>
                  <a:pt x="139" y="270"/>
                  <a:pt x="139" y="270"/>
                </a:cubicBezTo>
                <a:cubicBezTo>
                  <a:pt x="134" y="274"/>
                  <a:pt x="129" y="276"/>
                  <a:pt x="123" y="276"/>
                </a:cubicBezTo>
                <a:cubicBezTo>
                  <a:pt x="117" y="276"/>
                  <a:pt x="112" y="274"/>
                  <a:pt x="107" y="270"/>
                </a:cubicBezTo>
                <a:cubicBezTo>
                  <a:pt x="94" y="256"/>
                  <a:pt x="94" y="256"/>
                  <a:pt x="94" y="256"/>
                </a:cubicBezTo>
                <a:cubicBezTo>
                  <a:pt x="89" y="252"/>
                  <a:pt x="87" y="247"/>
                  <a:pt x="87" y="240"/>
                </a:cubicBezTo>
                <a:cubicBezTo>
                  <a:pt x="87" y="234"/>
                  <a:pt x="89" y="229"/>
                  <a:pt x="94" y="224"/>
                </a:cubicBezTo>
                <a:cubicBezTo>
                  <a:pt x="146" y="172"/>
                  <a:pt x="146" y="172"/>
                  <a:pt x="146" y="172"/>
                </a:cubicBezTo>
                <a:cubicBezTo>
                  <a:pt x="21" y="172"/>
                  <a:pt x="21" y="172"/>
                  <a:pt x="21" y="172"/>
                </a:cubicBezTo>
                <a:cubicBezTo>
                  <a:pt x="15" y="172"/>
                  <a:pt x="10" y="170"/>
                  <a:pt x="6" y="166"/>
                </a:cubicBezTo>
                <a:cubicBezTo>
                  <a:pt x="2" y="161"/>
                  <a:pt x="0" y="156"/>
                  <a:pt x="0" y="150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21"/>
                  <a:pt x="2" y="115"/>
                  <a:pt x="6" y="111"/>
                </a:cubicBezTo>
                <a:cubicBezTo>
                  <a:pt x="10" y="107"/>
                  <a:pt x="15" y="104"/>
                  <a:pt x="21" y="104"/>
                </a:cubicBezTo>
                <a:cubicBezTo>
                  <a:pt x="146" y="104"/>
                  <a:pt x="146" y="104"/>
                  <a:pt x="146" y="104"/>
                </a:cubicBezTo>
                <a:cubicBezTo>
                  <a:pt x="94" y="52"/>
                  <a:pt x="94" y="52"/>
                  <a:pt x="94" y="52"/>
                </a:cubicBezTo>
                <a:cubicBezTo>
                  <a:pt x="89" y="48"/>
                  <a:pt x="87" y="43"/>
                  <a:pt x="87" y="36"/>
                </a:cubicBezTo>
                <a:cubicBezTo>
                  <a:pt x="87" y="30"/>
                  <a:pt x="89" y="25"/>
                  <a:pt x="94" y="20"/>
                </a:cubicBezTo>
                <a:cubicBezTo>
                  <a:pt x="107" y="7"/>
                  <a:pt x="107" y="7"/>
                  <a:pt x="107" y="7"/>
                </a:cubicBezTo>
                <a:cubicBezTo>
                  <a:pt x="112" y="3"/>
                  <a:pt x="117" y="0"/>
                  <a:pt x="123" y="0"/>
                </a:cubicBezTo>
                <a:cubicBezTo>
                  <a:pt x="129" y="0"/>
                  <a:pt x="135" y="3"/>
                  <a:pt x="139" y="7"/>
                </a:cubicBezTo>
                <a:cubicBezTo>
                  <a:pt x="254" y="122"/>
                  <a:pt x="254" y="122"/>
                  <a:pt x="254" y="122"/>
                </a:cubicBezTo>
                <a:cubicBezTo>
                  <a:pt x="259" y="127"/>
                  <a:pt x="261" y="132"/>
                  <a:pt x="261" y="1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7" name="Freeform 13"/>
          <p:cNvSpPr>
            <a:spLocks/>
          </p:cNvSpPr>
          <p:nvPr/>
        </p:nvSpPr>
        <p:spPr bwMode="auto">
          <a:xfrm>
            <a:off x="5091113" y="1582738"/>
            <a:ext cx="279400" cy="298450"/>
          </a:xfrm>
          <a:custGeom>
            <a:avLst/>
            <a:gdLst>
              <a:gd name="T0" fmla="*/ 260 w 260"/>
              <a:gd name="T1" fmla="*/ 127 h 276"/>
              <a:gd name="T2" fmla="*/ 260 w 260"/>
              <a:gd name="T3" fmla="*/ 150 h 276"/>
              <a:gd name="T4" fmla="*/ 255 w 260"/>
              <a:gd name="T5" fmla="*/ 166 h 276"/>
              <a:gd name="T6" fmla="*/ 240 w 260"/>
              <a:gd name="T7" fmla="*/ 172 h 276"/>
              <a:gd name="T8" fmla="*/ 115 w 260"/>
              <a:gd name="T9" fmla="*/ 172 h 276"/>
              <a:gd name="T10" fmla="*/ 167 w 260"/>
              <a:gd name="T11" fmla="*/ 224 h 276"/>
              <a:gd name="T12" fmla="*/ 174 w 260"/>
              <a:gd name="T13" fmla="*/ 240 h 276"/>
              <a:gd name="T14" fmla="*/ 167 w 260"/>
              <a:gd name="T15" fmla="*/ 256 h 276"/>
              <a:gd name="T16" fmla="*/ 154 w 260"/>
              <a:gd name="T17" fmla="*/ 270 h 276"/>
              <a:gd name="T18" fmla="*/ 138 w 260"/>
              <a:gd name="T19" fmla="*/ 276 h 276"/>
              <a:gd name="T20" fmla="*/ 122 w 260"/>
              <a:gd name="T21" fmla="*/ 270 h 276"/>
              <a:gd name="T22" fmla="*/ 6 w 260"/>
              <a:gd name="T23" fmla="*/ 154 h 276"/>
              <a:gd name="T24" fmla="*/ 0 w 260"/>
              <a:gd name="T25" fmla="*/ 138 h 276"/>
              <a:gd name="T26" fmla="*/ 6 w 260"/>
              <a:gd name="T27" fmla="*/ 122 h 276"/>
              <a:gd name="T28" fmla="*/ 122 w 260"/>
              <a:gd name="T29" fmla="*/ 7 h 276"/>
              <a:gd name="T30" fmla="*/ 138 w 260"/>
              <a:gd name="T31" fmla="*/ 0 h 276"/>
              <a:gd name="T32" fmla="*/ 154 w 260"/>
              <a:gd name="T33" fmla="*/ 7 h 276"/>
              <a:gd name="T34" fmla="*/ 167 w 260"/>
              <a:gd name="T35" fmla="*/ 20 h 276"/>
              <a:gd name="T36" fmla="*/ 174 w 260"/>
              <a:gd name="T37" fmla="*/ 36 h 276"/>
              <a:gd name="T38" fmla="*/ 167 w 260"/>
              <a:gd name="T39" fmla="*/ 52 h 276"/>
              <a:gd name="T40" fmla="*/ 115 w 260"/>
              <a:gd name="T41" fmla="*/ 104 h 276"/>
              <a:gd name="T42" fmla="*/ 240 w 260"/>
              <a:gd name="T43" fmla="*/ 104 h 276"/>
              <a:gd name="T44" fmla="*/ 255 w 260"/>
              <a:gd name="T45" fmla="*/ 111 h 276"/>
              <a:gd name="T46" fmla="*/ 260 w 260"/>
              <a:gd name="T47" fmla="*/ 127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60" h="276">
                <a:moveTo>
                  <a:pt x="260" y="127"/>
                </a:moveTo>
                <a:cubicBezTo>
                  <a:pt x="260" y="150"/>
                  <a:pt x="260" y="150"/>
                  <a:pt x="260" y="150"/>
                </a:cubicBezTo>
                <a:cubicBezTo>
                  <a:pt x="260" y="156"/>
                  <a:pt x="258" y="161"/>
                  <a:pt x="255" y="166"/>
                </a:cubicBezTo>
                <a:cubicBezTo>
                  <a:pt x="251" y="170"/>
                  <a:pt x="246" y="172"/>
                  <a:pt x="240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67" y="224"/>
                  <a:pt x="167" y="224"/>
                  <a:pt x="167" y="224"/>
                </a:cubicBezTo>
                <a:cubicBezTo>
                  <a:pt x="171" y="228"/>
                  <a:pt x="174" y="234"/>
                  <a:pt x="174" y="240"/>
                </a:cubicBezTo>
                <a:cubicBezTo>
                  <a:pt x="174" y="247"/>
                  <a:pt x="171" y="252"/>
                  <a:pt x="167" y="256"/>
                </a:cubicBezTo>
                <a:cubicBezTo>
                  <a:pt x="154" y="270"/>
                  <a:pt x="154" y="270"/>
                  <a:pt x="154" y="270"/>
                </a:cubicBezTo>
                <a:cubicBezTo>
                  <a:pt x="149" y="274"/>
                  <a:pt x="144" y="276"/>
                  <a:pt x="138" y="276"/>
                </a:cubicBezTo>
                <a:cubicBezTo>
                  <a:pt x="131" y="276"/>
                  <a:pt x="126" y="274"/>
                  <a:pt x="122" y="270"/>
                </a:cubicBezTo>
                <a:cubicBezTo>
                  <a:pt x="6" y="154"/>
                  <a:pt x="6" y="154"/>
                  <a:pt x="6" y="154"/>
                </a:cubicBezTo>
                <a:cubicBezTo>
                  <a:pt x="2" y="150"/>
                  <a:pt x="0" y="144"/>
                  <a:pt x="0" y="138"/>
                </a:cubicBezTo>
                <a:cubicBezTo>
                  <a:pt x="0" y="132"/>
                  <a:pt x="2" y="127"/>
                  <a:pt x="6" y="122"/>
                </a:cubicBezTo>
                <a:cubicBezTo>
                  <a:pt x="122" y="7"/>
                  <a:pt x="122" y="7"/>
                  <a:pt x="122" y="7"/>
                </a:cubicBezTo>
                <a:cubicBezTo>
                  <a:pt x="126" y="3"/>
                  <a:pt x="131" y="0"/>
                  <a:pt x="138" y="0"/>
                </a:cubicBezTo>
                <a:cubicBezTo>
                  <a:pt x="144" y="0"/>
                  <a:pt x="149" y="3"/>
                  <a:pt x="154" y="7"/>
                </a:cubicBezTo>
                <a:cubicBezTo>
                  <a:pt x="167" y="20"/>
                  <a:pt x="167" y="20"/>
                  <a:pt x="167" y="20"/>
                </a:cubicBezTo>
                <a:cubicBezTo>
                  <a:pt x="171" y="25"/>
                  <a:pt x="174" y="30"/>
                  <a:pt x="174" y="36"/>
                </a:cubicBezTo>
                <a:cubicBezTo>
                  <a:pt x="174" y="43"/>
                  <a:pt x="171" y="48"/>
                  <a:pt x="167" y="52"/>
                </a:cubicBezTo>
                <a:cubicBezTo>
                  <a:pt x="115" y="104"/>
                  <a:pt x="115" y="104"/>
                  <a:pt x="115" y="104"/>
                </a:cubicBezTo>
                <a:cubicBezTo>
                  <a:pt x="240" y="104"/>
                  <a:pt x="240" y="104"/>
                  <a:pt x="240" y="104"/>
                </a:cubicBezTo>
                <a:cubicBezTo>
                  <a:pt x="246" y="104"/>
                  <a:pt x="251" y="106"/>
                  <a:pt x="255" y="111"/>
                </a:cubicBezTo>
                <a:cubicBezTo>
                  <a:pt x="258" y="115"/>
                  <a:pt x="260" y="121"/>
                  <a:pt x="260" y="1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8" name="Freeform 14"/>
          <p:cNvSpPr>
            <a:spLocks/>
          </p:cNvSpPr>
          <p:nvPr/>
        </p:nvSpPr>
        <p:spPr bwMode="auto">
          <a:xfrm>
            <a:off x="5513388" y="1590675"/>
            <a:ext cx="296863" cy="282575"/>
          </a:xfrm>
          <a:custGeom>
            <a:avLst/>
            <a:gdLst>
              <a:gd name="T0" fmla="*/ 275 w 275"/>
              <a:gd name="T1" fmla="*/ 125 h 262"/>
              <a:gd name="T2" fmla="*/ 269 w 275"/>
              <a:gd name="T3" fmla="*/ 141 h 262"/>
              <a:gd name="T4" fmla="*/ 154 w 275"/>
              <a:gd name="T5" fmla="*/ 256 h 262"/>
              <a:gd name="T6" fmla="*/ 137 w 275"/>
              <a:gd name="T7" fmla="*/ 262 h 262"/>
              <a:gd name="T8" fmla="*/ 122 w 275"/>
              <a:gd name="T9" fmla="*/ 256 h 262"/>
              <a:gd name="T10" fmla="*/ 6 w 275"/>
              <a:gd name="T11" fmla="*/ 141 h 262"/>
              <a:gd name="T12" fmla="*/ 0 w 275"/>
              <a:gd name="T13" fmla="*/ 125 h 262"/>
              <a:gd name="T14" fmla="*/ 6 w 275"/>
              <a:gd name="T15" fmla="*/ 108 h 262"/>
              <a:gd name="T16" fmla="*/ 19 w 275"/>
              <a:gd name="T17" fmla="*/ 95 h 262"/>
              <a:gd name="T18" fmla="*/ 36 w 275"/>
              <a:gd name="T19" fmla="*/ 89 h 262"/>
              <a:gd name="T20" fmla="*/ 51 w 275"/>
              <a:gd name="T21" fmla="*/ 95 h 262"/>
              <a:gd name="T22" fmla="*/ 103 w 275"/>
              <a:gd name="T23" fmla="*/ 147 h 262"/>
              <a:gd name="T24" fmla="*/ 103 w 275"/>
              <a:gd name="T25" fmla="*/ 23 h 262"/>
              <a:gd name="T26" fmla="*/ 110 w 275"/>
              <a:gd name="T27" fmla="*/ 7 h 262"/>
              <a:gd name="T28" fmla="*/ 126 w 275"/>
              <a:gd name="T29" fmla="*/ 0 h 262"/>
              <a:gd name="T30" fmla="*/ 149 w 275"/>
              <a:gd name="T31" fmla="*/ 0 h 262"/>
              <a:gd name="T32" fmla="*/ 165 w 275"/>
              <a:gd name="T33" fmla="*/ 7 h 262"/>
              <a:gd name="T34" fmla="*/ 171 w 275"/>
              <a:gd name="T35" fmla="*/ 23 h 262"/>
              <a:gd name="T36" fmla="*/ 171 w 275"/>
              <a:gd name="T37" fmla="*/ 147 h 262"/>
              <a:gd name="T38" fmla="*/ 223 w 275"/>
              <a:gd name="T39" fmla="*/ 95 h 262"/>
              <a:gd name="T40" fmla="*/ 239 w 275"/>
              <a:gd name="T41" fmla="*/ 89 h 262"/>
              <a:gd name="T42" fmla="*/ 255 w 275"/>
              <a:gd name="T43" fmla="*/ 95 h 262"/>
              <a:gd name="T44" fmla="*/ 269 w 275"/>
              <a:gd name="T45" fmla="*/ 108 h 262"/>
              <a:gd name="T46" fmla="*/ 275 w 275"/>
              <a:gd name="T47" fmla="*/ 125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75" h="262">
                <a:moveTo>
                  <a:pt x="275" y="125"/>
                </a:moveTo>
                <a:cubicBezTo>
                  <a:pt x="275" y="131"/>
                  <a:pt x="273" y="136"/>
                  <a:pt x="269" y="141"/>
                </a:cubicBezTo>
                <a:cubicBezTo>
                  <a:pt x="154" y="256"/>
                  <a:pt x="154" y="256"/>
                  <a:pt x="154" y="256"/>
                </a:cubicBezTo>
                <a:cubicBezTo>
                  <a:pt x="149" y="260"/>
                  <a:pt x="144" y="262"/>
                  <a:pt x="137" y="262"/>
                </a:cubicBezTo>
                <a:cubicBezTo>
                  <a:pt x="131" y="262"/>
                  <a:pt x="126" y="260"/>
                  <a:pt x="122" y="256"/>
                </a:cubicBezTo>
                <a:cubicBezTo>
                  <a:pt x="6" y="141"/>
                  <a:pt x="6" y="141"/>
                  <a:pt x="6" y="141"/>
                </a:cubicBezTo>
                <a:cubicBezTo>
                  <a:pt x="2" y="136"/>
                  <a:pt x="0" y="131"/>
                  <a:pt x="0" y="125"/>
                </a:cubicBezTo>
                <a:cubicBezTo>
                  <a:pt x="0" y="118"/>
                  <a:pt x="2" y="113"/>
                  <a:pt x="6" y="108"/>
                </a:cubicBezTo>
                <a:cubicBezTo>
                  <a:pt x="19" y="95"/>
                  <a:pt x="19" y="95"/>
                  <a:pt x="19" y="95"/>
                </a:cubicBezTo>
                <a:cubicBezTo>
                  <a:pt x="24" y="91"/>
                  <a:pt x="29" y="89"/>
                  <a:pt x="36" y="89"/>
                </a:cubicBezTo>
                <a:cubicBezTo>
                  <a:pt x="42" y="89"/>
                  <a:pt x="47" y="91"/>
                  <a:pt x="51" y="95"/>
                </a:cubicBezTo>
                <a:cubicBezTo>
                  <a:pt x="103" y="147"/>
                  <a:pt x="103" y="147"/>
                  <a:pt x="103" y="147"/>
                </a:cubicBezTo>
                <a:cubicBezTo>
                  <a:pt x="103" y="23"/>
                  <a:pt x="103" y="23"/>
                  <a:pt x="103" y="23"/>
                </a:cubicBezTo>
                <a:cubicBezTo>
                  <a:pt x="103" y="17"/>
                  <a:pt x="106" y="11"/>
                  <a:pt x="110" y="7"/>
                </a:cubicBezTo>
                <a:cubicBezTo>
                  <a:pt x="115" y="2"/>
                  <a:pt x="120" y="0"/>
                  <a:pt x="126" y="0"/>
                </a:cubicBezTo>
                <a:cubicBezTo>
                  <a:pt x="149" y="0"/>
                  <a:pt x="149" y="0"/>
                  <a:pt x="149" y="0"/>
                </a:cubicBezTo>
                <a:cubicBezTo>
                  <a:pt x="155" y="0"/>
                  <a:pt x="160" y="2"/>
                  <a:pt x="165" y="7"/>
                </a:cubicBezTo>
                <a:cubicBezTo>
                  <a:pt x="169" y="11"/>
                  <a:pt x="171" y="17"/>
                  <a:pt x="171" y="23"/>
                </a:cubicBezTo>
                <a:cubicBezTo>
                  <a:pt x="171" y="147"/>
                  <a:pt x="171" y="147"/>
                  <a:pt x="171" y="147"/>
                </a:cubicBezTo>
                <a:cubicBezTo>
                  <a:pt x="223" y="95"/>
                  <a:pt x="223" y="95"/>
                  <a:pt x="223" y="95"/>
                </a:cubicBezTo>
                <a:cubicBezTo>
                  <a:pt x="228" y="91"/>
                  <a:pt x="233" y="89"/>
                  <a:pt x="239" y="89"/>
                </a:cubicBezTo>
                <a:cubicBezTo>
                  <a:pt x="246" y="89"/>
                  <a:pt x="251" y="91"/>
                  <a:pt x="255" y="95"/>
                </a:cubicBezTo>
                <a:cubicBezTo>
                  <a:pt x="269" y="108"/>
                  <a:pt x="269" y="108"/>
                  <a:pt x="269" y="108"/>
                </a:cubicBezTo>
                <a:cubicBezTo>
                  <a:pt x="273" y="113"/>
                  <a:pt x="275" y="118"/>
                  <a:pt x="275" y="1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5945188" y="1585913"/>
            <a:ext cx="293688" cy="293688"/>
          </a:xfrm>
          <a:custGeom>
            <a:avLst/>
            <a:gdLst>
              <a:gd name="T0" fmla="*/ 227 w 272"/>
              <a:gd name="T1" fmla="*/ 136 h 272"/>
              <a:gd name="T2" fmla="*/ 224 w 272"/>
              <a:gd name="T3" fmla="*/ 128 h 272"/>
              <a:gd name="T4" fmla="*/ 160 w 272"/>
              <a:gd name="T5" fmla="*/ 64 h 272"/>
              <a:gd name="T6" fmla="*/ 144 w 272"/>
              <a:gd name="T7" fmla="*/ 48 h 272"/>
              <a:gd name="T8" fmla="*/ 136 w 272"/>
              <a:gd name="T9" fmla="*/ 45 h 272"/>
              <a:gd name="T10" fmla="*/ 128 w 272"/>
              <a:gd name="T11" fmla="*/ 48 h 272"/>
              <a:gd name="T12" fmla="*/ 112 w 272"/>
              <a:gd name="T13" fmla="*/ 64 h 272"/>
              <a:gd name="T14" fmla="*/ 48 w 272"/>
              <a:gd name="T15" fmla="*/ 128 h 272"/>
              <a:gd name="T16" fmla="*/ 45 w 272"/>
              <a:gd name="T17" fmla="*/ 136 h 272"/>
              <a:gd name="T18" fmla="*/ 48 w 272"/>
              <a:gd name="T19" fmla="*/ 144 h 272"/>
              <a:gd name="T20" fmla="*/ 64 w 272"/>
              <a:gd name="T21" fmla="*/ 160 h 272"/>
              <a:gd name="T22" fmla="*/ 72 w 272"/>
              <a:gd name="T23" fmla="*/ 163 h 272"/>
              <a:gd name="T24" fmla="*/ 80 w 272"/>
              <a:gd name="T25" fmla="*/ 160 h 272"/>
              <a:gd name="T26" fmla="*/ 113 w 272"/>
              <a:gd name="T27" fmla="*/ 127 h 272"/>
              <a:gd name="T28" fmla="*/ 113 w 272"/>
              <a:gd name="T29" fmla="*/ 216 h 272"/>
              <a:gd name="T30" fmla="*/ 117 w 272"/>
              <a:gd name="T31" fmla="*/ 223 h 272"/>
              <a:gd name="T32" fmla="*/ 125 w 272"/>
              <a:gd name="T33" fmla="*/ 227 h 272"/>
              <a:gd name="T34" fmla="*/ 147 w 272"/>
              <a:gd name="T35" fmla="*/ 227 h 272"/>
              <a:gd name="T36" fmla="*/ 155 w 272"/>
              <a:gd name="T37" fmla="*/ 223 h 272"/>
              <a:gd name="T38" fmla="*/ 159 w 272"/>
              <a:gd name="T39" fmla="*/ 216 h 272"/>
              <a:gd name="T40" fmla="*/ 159 w 272"/>
              <a:gd name="T41" fmla="*/ 127 h 272"/>
              <a:gd name="T42" fmla="*/ 192 w 272"/>
              <a:gd name="T43" fmla="*/ 160 h 272"/>
              <a:gd name="T44" fmla="*/ 200 w 272"/>
              <a:gd name="T45" fmla="*/ 163 h 272"/>
              <a:gd name="T46" fmla="*/ 208 w 272"/>
              <a:gd name="T47" fmla="*/ 160 h 272"/>
              <a:gd name="T48" fmla="*/ 224 w 272"/>
              <a:gd name="T49" fmla="*/ 144 h 272"/>
              <a:gd name="T50" fmla="*/ 227 w 272"/>
              <a:gd name="T51" fmla="*/ 136 h 272"/>
              <a:gd name="T52" fmla="*/ 272 w 272"/>
              <a:gd name="T53" fmla="*/ 136 h 272"/>
              <a:gd name="T54" fmla="*/ 254 w 272"/>
              <a:gd name="T55" fmla="*/ 204 h 272"/>
              <a:gd name="T56" fmla="*/ 204 w 272"/>
              <a:gd name="T57" fmla="*/ 254 h 272"/>
              <a:gd name="T58" fmla="*/ 136 w 272"/>
              <a:gd name="T59" fmla="*/ 272 h 272"/>
              <a:gd name="T60" fmla="*/ 68 w 272"/>
              <a:gd name="T61" fmla="*/ 254 h 272"/>
              <a:gd name="T62" fmla="*/ 18 w 272"/>
              <a:gd name="T63" fmla="*/ 204 h 272"/>
              <a:gd name="T64" fmla="*/ 0 w 272"/>
              <a:gd name="T65" fmla="*/ 136 h 272"/>
              <a:gd name="T66" fmla="*/ 18 w 272"/>
              <a:gd name="T67" fmla="*/ 68 h 272"/>
              <a:gd name="T68" fmla="*/ 68 w 272"/>
              <a:gd name="T69" fmla="*/ 19 h 272"/>
              <a:gd name="T70" fmla="*/ 136 w 272"/>
              <a:gd name="T71" fmla="*/ 0 h 272"/>
              <a:gd name="T72" fmla="*/ 204 w 272"/>
              <a:gd name="T73" fmla="*/ 19 h 272"/>
              <a:gd name="T74" fmla="*/ 254 w 272"/>
              <a:gd name="T75" fmla="*/ 68 h 272"/>
              <a:gd name="T76" fmla="*/ 272 w 272"/>
              <a:gd name="T77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2" h="272">
                <a:moveTo>
                  <a:pt x="227" y="136"/>
                </a:moveTo>
                <a:cubicBezTo>
                  <a:pt x="227" y="133"/>
                  <a:pt x="226" y="130"/>
                  <a:pt x="224" y="128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2" y="46"/>
                  <a:pt x="139" y="45"/>
                  <a:pt x="136" y="45"/>
                </a:cubicBezTo>
                <a:cubicBezTo>
                  <a:pt x="133" y="45"/>
                  <a:pt x="130" y="46"/>
                  <a:pt x="128" y="48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6" y="130"/>
                  <a:pt x="45" y="133"/>
                  <a:pt x="45" y="136"/>
                </a:cubicBezTo>
                <a:cubicBezTo>
                  <a:pt x="45" y="139"/>
                  <a:pt x="46" y="142"/>
                  <a:pt x="48" y="144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66" y="162"/>
                  <a:pt x="69" y="163"/>
                  <a:pt x="72" y="163"/>
                </a:cubicBezTo>
                <a:cubicBezTo>
                  <a:pt x="75" y="163"/>
                  <a:pt x="78" y="162"/>
                  <a:pt x="80" y="160"/>
                </a:cubicBezTo>
                <a:cubicBezTo>
                  <a:pt x="113" y="127"/>
                  <a:pt x="113" y="127"/>
                  <a:pt x="113" y="127"/>
                </a:cubicBezTo>
                <a:cubicBezTo>
                  <a:pt x="113" y="216"/>
                  <a:pt x="113" y="216"/>
                  <a:pt x="113" y="216"/>
                </a:cubicBezTo>
                <a:cubicBezTo>
                  <a:pt x="113" y="219"/>
                  <a:pt x="114" y="221"/>
                  <a:pt x="117" y="223"/>
                </a:cubicBezTo>
                <a:cubicBezTo>
                  <a:pt x="119" y="226"/>
                  <a:pt x="122" y="227"/>
                  <a:pt x="125" y="227"/>
                </a:cubicBezTo>
                <a:cubicBezTo>
                  <a:pt x="147" y="227"/>
                  <a:pt x="147" y="227"/>
                  <a:pt x="147" y="227"/>
                </a:cubicBezTo>
                <a:cubicBezTo>
                  <a:pt x="150" y="227"/>
                  <a:pt x="153" y="226"/>
                  <a:pt x="155" y="223"/>
                </a:cubicBezTo>
                <a:cubicBezTo>
                  <a:pt x="157" y="221"/>
                  <a:pt x="159" y="219"/>
                  <a:pt x="159" y="216"/>
                </a:cubicBezTo>
                <a:cubicBezTo>
                  <a:pt x="159" y="127"/>
                  <a:pt x="159" y="127"/>
                  <a:pt x="159" y="127"/>
                </a:cubicBezTo>
                <a:cubicBezTo>
                  <a:pt x="192" y="160"/>
                  <a:pt x="192" y="160"/>
                  <a:pt x="192" y="160"/>
                </a:cubicBezTo>
                <a:cubicBezTo>
                  <a:pt x="194" y="162"/>
                  <a:pt x="197" y="163"/>
                  <a:pt x="200" y="163"/>
                </a:cubicBezTo>
                <a:cubicBezTo>
                  <a:pt x="203" y="163"/>
                  <a:pt x="206" y="162"/>
                  <a:pt x="208" y="160"/>
                </a:cubicBezTo>
                <a:cubicBezTo>
                  <a:pt x="224" y="144"/>
                  <a:pt x="224" y="144"/>
                  <a:pt x="224" y="144"/>
                </a:cubicBezTo>
                <a:cubicBezTo>
                  <a:pt x="226" y="142"/>
                  <a:pt x="227" y="139"/>
                  <a:pt x="227" y="136"/>
                </a:cubicBezTo>
                <a:close/>
                <a:moveTo>
                  <a:pt x="272" y="136"/>
                </a:moveTo>
                <a:cubicBezTo>
                  <a:pt x="272" y="161"/>
                  <a:pt x="266" y="184"/>
                  <a:pt x="254" y="204"/>
                </a:cubicBezTo>
                <a:cubicBezTo>
                  <a:pt x="241" y="225"/>
                  <a:pt x="225" y="242"/>
                  <a:pt x="204" y="254"/>
                </a:cubicBezTo>
                <a:cubicBezTo>
                  <a:pt x="183" y="266"/>
                  <a:pt x="161" y="272"/>
                  <a:pt x="136" y="272"/>
                </a:cubicBezTo>
                <a:cubicBezTo>
                  <a:pt x="111" y="272"/>
                  <a:pt x="89" y="266"/>
                  <a:pt x="68" y="254"/>
                </a:cubicBezTo>
                <a:cubicBezTo>
                  <a:pt x="47" y="242"/>
                  <a:pt x="30" y="225"/>
                  <a:pt x="18" y="204"/>
                </a:cubicBezTo>
                <a:cubicBezTo>
                  <a:pt x="6" y="184"/>
                  <a:pt x="0" y="161"/>
                  <a:pt x="0" y="136"/>
                </a:cubicBezTo>
                <a:cubicBezTo>
                  <a:pt x="0" y="112"/>
                  <a:pt x="6" y="89"/>
                  <a:pt x="18" y="68"/>
                </a:cubicBezTo>
                <a:cubicBezTo>
                  <a:pt x="30" y="47"/>
                  <a:pt x="47" y="31"/>
                  <a:pt x="68" y="19"/>
                </a:cubicBezTo>
                <a:cubicBezTo>
                  <a:pt x="89" y="6"/>
                  <a:pt x="111" y="0"/>
                  <a:pt x="136" y="0"/>
                </a:cubicBezTo>
                <a:cubicBezTo>
                  <a:pt x="161" y="0"/>
                  <a:pt x="183" y="6"/>
                  <a:pt x="204" y="19"/>
                </a:cubicBezTo>
                <a:cubicBezTo>
                  <a:pt x="225" y="31"/>
                  <a:pt x="241" y="47"/>
                  <a:pt x="254" y="68"/>
                </a:cubicBezTo>
                <a:cubicBezTo>
                  <a:pt x="266" y="89"/>
                  <a:pt x="272" y="112"/>
                  <a:pt x="272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6373813" y="1585913"/>
            <a:ext cx="293688" cy="293688"/>
          </a:xfrm>
          <a:custGeom>
            <a:avLst/>
            <a:gdLst>
              <a:gd name="T0" fmla="*/ 228 w 272"/>
              <a:gd name="T1" fmla="*/ 136 h 272"/>
              <a:gd name="T2" fmla="*/ 225 w 272"/>
              <a:gd name="T3" fmla="*/ 128 h 272"/>
              <a:gd name="T4" fmla="*/ 209 w 272"/>
              <a:gd name="T5" fmla="*/ 112 h 272"/>
              <a:gd name="T6" fmla="*/ 144 w 272"/>
              <a:gd name="T7" fmla="*/ 48 h 272"/>
              <a:gd name="T8" fmla="*/ 137 w 272"/>
              <a:gd name="T9" fmla="*/ 45 h 272"/>
              <a:gd name="T10" fmla="*/ 129 w 272"/>
              <a:gd name="T11" fmla="*/ 48 h 272"/>
              <a:gd name="T12" fmla="*/ 112 w 272"/>
              <a:gd name="T13" fmla="*/ 64 h 272"/>
              <a:gd name="T14" fmla="*/ 109 w 272"/>
              <a:gd name="T15" fmla="*/ 72 h 272"/>
              <a:gd name="T16" fmla="*/ 112 w 272"/>
              <a:gd name="T17" fmla="*/ 80 h 272"/>
              <a:gd name="T18" fmla="*/ 146 w 272"/>
              <a:gd name="T19" fmla="*/ 114 h 272"/>
              <a:gd name="T20" fmla="*/ 57 w 272"/>
              <a:gd name="T21" fmla="*/ 114 h 272"/>
              <a:gd name="T22" fmla="*/ 49 w 272"/>
              <a:gd name="T23" fmla="*/ 117 h 272"/>
              <a:gd name="T24" fmla="*/ 46 w 272"/>
              <a:gd name="T25" fmla="*/ 125 h 272"/>
              <a:gd name="T26" fmla="*/ 46 w 272"/>
              <a:gd name="T27" fmla="*/ 148 h 272"/>
              <a:gd name="T28" fmla="*/ 49 w 272"/>
              <a:gd name="T29" fmla="*/ 156 h 272"/>
              <a:gd name="T30" fmla="*/ 57 w 272"/>
              <a:gd name="T31" fmla="*/ 159 h 272"/>
              <a:gd name="T32" fmla="*/ 146 w 272"/>
              <a:gd name="T33" fmla="*/ 159 h 272"/>
              <a:gd name="T34" fmla="*/ 112 w 272"/>
              <a:gd name="T35" fmla="*/ 192 h 272"/>
              <a:gd name="T36" fmla="*/ 109 w 272"/>
              <a:gd name="T37" fmla="*/ 200 h 272"/>
              <a:gd name="T38" fmla="*/ 112 w 272"/>
              <a:gd name="T39" fmla="*/ 208 h 272"/>
              <a:gd name="T40" fmla="*/ 129 w 272"/>
              <a:gd name="T41" fmla="*/ 224 h 272"/>
              <a:gd name="T42" fmla="*/ 137 w 272"/>
              <a:gd name="T43" fmla="*/ 228 h 272"/>
              <a:gd name="T44" fmla="*/ 144 w 272"/>
              <a:gd name="T45" fmla="*/ 224 h 272"/>
              <a:gd name="T46" fmla="*/ 209 w 272"/>
              <a:gd name="T47" fmla="*/ 160 h 272"/>
              <a:gd name="T48" fmla="*/ 225 w 272"/>
              <a:gd name="T49" fmla="*/ 144 h 272"/>
              <a:gd name="T50" fmla="*/ 228 w 272"/>
              <a:gd name="T51" fmla="*/ 136 h 272"/>
              <a:gd name="T52" fmla="*/ 272 w 272"/>
              <a:gd name="T53" fmla="*/ 136 h 272"/>
              <a:gd name="T54" fmla="*/ 254 w 272"/>
              <a:gd name="T55" fmla="*/ 204 h 272"/>
              <a:gd name="T56" fmla="*/ 205 w 272"/>
              <a:gd name="T57" fmla="*/ 254 h 272"/>
              <a:gd name="T58" fmla="*/ 136 w 272"/>
              <a:gd name="T59" fmla="*/ 272 h 272"/>
              <a:gd name="T60" fmla="*/ 68 w 272"/>
              <a:gd name="T61" fmla="*/ 254 h 272"/>
              <a:gd name="T62" fmla="*/ 19 w 272"/>
              <a:gd name="T63" fmla="*/ 204 h 272"/>
              <a:gd name="T64" fmla="*/ 0 w 272"/>
              <a:gd name="T65" fmla="*/ 136 h 272"/>
              <a:gd name="T66" fmla="*/ 19 w 272"/>
              <a:gd name="T67" fmla="*/ 68 h 272"/>
              <a:gd name="T68" fmla="*/ 68 w 272"/>
              <a:gd name="T69" fmla="*/ 19 h 272"/>
              <a:gd name="T70" fmla="*/ 136 w 272"/>
              <a:gd name="T71" fmla="*/ 0 h 272"/>
              <a:gd name="T72" fmla="*/ 205 w 272"/>
              <a:gd name="T73" fmla="*/ 19 h 272"/>
              <a:gd name="T74" fmla="*/ 254 w 272"/>
              <a:gd name="T75" fmla="*/ 68 h 272"/>
              <a:gd name="T76" fmla="*/ 272 w 272"/>
              <a:gd name="T77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2" h="272">
                <a:moveTo>
                  <a:pt x="228" y="136"/>
                </a:moveTo>
                <a:cubicBezTo>
                  <a:pt x="228" y="133"/>
                  <a:pt x="227" y="130"/>
                  <a:pt x="225" y="128"/>
                </a:cubicBezTo>
                <a:cubicBezTo>
                  <a:pt x="209" y="112"/>
                  <a:pt x="209" y="112"/>
                  <a:pt x="209" y="112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2" y="46"/>
                  <a:pt x="140" y="45"/>
                  <a:pt x="137" y="45"/>
                </a:cubicBezTo>
                <a:cubicBezTo>
                  <a:pt x="133" y="45"/>
                  <a:pt x="131" y="46"/>
                  <a:pt x="129" y="48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10" y="66"/>
                  <a:pt x="109" y="69"/>
                  <a:pt x="109" y="72"/>
                </a:cubicBezTo>
                <a:cubicBezTo>
                  <a:pt x="109" y="75"/>
                  <a:pt x="110" y="78"/>
                  <a:pt x="112" y="80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54" y="114"/>
                  <a:pt x="51" y="115"/>
                  <a:pt x="49" y="117"/>
                </a:cubicBezTo>
                <a:cubicBezTo>
                  <a:pt x="47" y="119"/>
                  <a:pt x="46" y="122"/>
                  <a:pt x="46" y="125"/>
                </a:cubicBezTo>
                <a:cubicBezTo>
                  <a:pt x="46" y="148"/>
                  <a:pt x="46" y="148"/>
                  <a:pt x="46" y="148"/>
                </a:cubicBezTo>
                <a:cubicBezTo>
                  <a:pt x="46" y="151"/>
                  <a:pt x="47" y="153"/>
                  <a:pt x="49" y="156"/>
                </a:cubicBezTo>
                <a:cubicBezTo>
                  <a:pt x="51" y="158"/>
                  <a:pt x="54" y="159"/>
                  <a:pt x="57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110" y="195"/>
                  <a:pt x="109" y="197"/>
                  <a:pt x="109" y="200"/>
                </a:cubicBezTo>
                <a:cubicBezTo>
                  <a:pt x="109" y="203"/>
                  <a:pt x="110" y="206"/>
                  <a:pt x="112" y="208"/>
                </a:cubicBezTo>
                <a:cubicBezTo>
                  <a:pt x="129" y="224"/>
                  <a:pt x="129" y="224"/>
                  <a:pt x="129" y="224"/>
                </a:cubicBezTo>
                <a:cubicBezTo>
                  <a:pt x="131" y="226"/>
                  <a:pt x="133" y="228"/>
                  <a:pt x="137" y="228"/>
                </a:cubicBezTo>
                <a:cubicBezTo>
                  <a:pt x="140" y="228"/>
                  <a:pt x="142" y="226"/>
                  <a:pt x="144" y="224"/>
                </a:cubicBezTo>
                <a:cubicBezTo>
                  <a:pt x="209" y="160"/>
                  <a:pt x="209" y="160"/>
                  <a:pt x="209" y="160"/>
                </a:cubicBezTo>
                <a:cubicBezTo>
                  <a:pt x="225" y="144"/>
                  <a:pt x="225" y="144"/>
                  <a:pt x="225" y="144"/>
                </a:cubicBezTo>
                <a:cubicBezTo>
                  <a:pt x="227" y="142"/>
                  <a:pt x="228" y="139"/>
                  <a:pt x="228" y="136"/>
                </a:cubicBezTo>
                <a:close/>
                <a:moveTo>
                  <a:pt x="272" y="136"/>
                </a:moveTo>
                <a:cubicBezTo>
                  <a:pt x="272" y="161"/>
                  <a:pt x="266" y="184"/>
                  <a:pt x="254" y="204"/>
                </a:cubicBezTo>
                <a:cubicBezTo>
                  <a:pt x="242" y="225"/>
                  <a:pt x="225" y="242"/>
                  <a:pt x="205" y="254"/>
                </a:cubicBezTo>
                <a:cubicBezTo>
                  <a:pt x="184" y="266"/>
                  <a:pt x="161" y="272"/>
                  <a:pt x="136" y="272"/>
                </a:cubicBezTo>
                <a:cubicBezTo>
                  <a:pt x="112" y="272"/>
                  <a:pt x="89" y="266"/>
                  <a:pt x="68" y="254"/>
                </a:cubicBezTo>
                <a:cubicBezTo>
                  <a:pt x="47" y="242"/>
                  <a:pt x="31" y="225"/>
                  <a:pt x="19" y="204"/>
                </a:cubicBezTo>
                <a:cubicBezTo>
                  <a:pt x="7" y="184"/>
                  <a:pt x="0" y="161"/>
                  <a:pt x="0" y="136"/>
                </a:cubicBezTo>
                <a:cubicBezTo>
                  <a:pt x="0" y="112"/>
                  <a:pt x="7" y="89"/>
                  <a:pt x="19" y="68"/>
                </a:cubicBezTo>
                <a:cubicBezTo>
                  <a:pt x="31" y="47"/>
                  <a:pt x="47" y="31"/>
                  <a:pt x="68" y="19"/>
                </a:cubicBezTo>
                <a:cubicBezTo>
                  <a:pt x="89" y="6"/>
                  <a:pt x="112" y="0"/>
                  <a:pt x="136" y="0"/>
                </a:cubicBezTo>
                <a:cubicBezTo>
                  <a:pt x="161" y="0"/>
                  <a:pt x="184" y="6"/>
                  <a:pt x="205" y="19"/>
                </a:cubicBezTo>
                <a:cubicBezTo>
                  <a:pt x="225" y="31"/>
                  <a:pt x="242" y="47"/>
                  <a:pt x="254" y="68"/>
                </a:cubicBezTo>
                <a:cubicBezTo>
                  <a:pt x="266" y="89"/>
                  <a:pt x="272" y="112"/>
                  <a:pt x="272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6805613" y="1585913"/>
            <a:ext cx="293688" cy="293688"/>
          </a:xfrm>
          <a:custGeom>
            <a:avLst/>
            <a:gdLst>
              <a:gd name="T0" fmla="*/ 198 w 272"/>
              <a:gd name="T1" fmla="*/ 133 h 272"/>
              <a:gd name="T2" fmla="*/ 192 w 272"/>
              <a:gd name="T3" fmla="*/ 136 h 272"/>
              <a:gd name="T4" fmla="*/ 158 w 272"/>
              <a:gd name="T5" fmla="*/ 136 h 272"/>
              <a:gd name="T6" fmla="*/ 158 w 272"/>
              <a:gd name="T7" fmla="*/ 199 h 272"/>
              <a:gd name="T8" fmla="*/ 157 w 272"/>
              <a:gd name="T9" fmla="*/ 203 h 272"/>
              <a:gd name="T10" fmla="*/ 153 w 272"/>
              <a:gd name="T11" fmla="*/ 204 h 272"/>
              <a:gd name="T12" fmla="*/ 119 w 272"/>
              <a:gd name="T13" fmla="*/ 204 h 272"/>
              <a:gd name="T14" fmla="*/ 115 w 272"/>
              <a:gd name="T15" fmla="*/ 203 h 272"/>
              <a:gd name="T16" fmla="*/ 113 w 272"/>
              <a:gd name="T17" fmla="*/ 199 h 272"/>
              <a:gd name="T18" fmla="*/ 113 w 272"/>
              <a:gd name="T19" fmla="*/ 136 h 272"/>
              <a:gd name="T20" fmla="*/ 79 w 272"/>
              <a:gd name="T21" fmla="*/ 136 h 272"/>
              <a:gd name="T22" fmla="*/ 75 w 272"/>
              <a:gd name="T23" fmla="*/ 135 h 272"/>
              <a:gd name="T24" fmla="*/ 74 w 272"/>
              <a:gd name="T25" fmla="*/ 131 h 272"/>
              <a:gd name="T26" fmla="*/ 75 w 272"/>
              <a:gd name="T27" fmla="*/ 126 h 272"/>
              <a:gd name="T28" fmla="*/ 132 w 272"/>
              <a:gd name="T29" fmla="*/ 70 h 272"/>
              <a:gd name="T30" fmla="*/ 136 w 272"/>
              <a:gd name="T31" fmla="*/ 68 h 272"/>
              <a:gd name="T32" fmla="*/ 140 w 272"/>
              <a:gd name="T33" fmla="*/ 70 h 272"/>
              <a:gd name="T34" fmla="*/ 197 w 272"/>
              <a:gd name="T35" fmla="*/ 126 h 272"/>
              <a:gd name="T36" fmla="*/ 198 w 272"/>
              <a:gd name="T37" fmla="*/ 133 h 272"/>
              <a:gd name="T38" fmla="*/ 136 w 272"/>
              <a:gd name="T39" fmla="*/ 40 h 272"/>
              <a:gd name="T40" fmla="*/ 87 w 272"/>
              <a:gd name="T41" fmla="*/ 53 h 272"/>
              <a:gd name="T42" fmla="*/ 52 w 272"/>
              <a:gd name="T43" fmla="*/ 88 h 272"/>
              <a:gd name="T44" fmla="*/ 40 w 272"/>
              <a:gd name="T45" fmla="*/ 136 h 272"/>
              <a:gd name="T46" fmla="*/ 52 w 272"/>
              <a:gd name="T47" fmla="*/ 185 h 272"/>
              <a:gd name="T48" fmla="*/ 87 w 272"/>
              <a:gd name="T49" fmla="*/ 220 h 272"/>
              <a:gd name="T50" fmla="*/ 136 w 272"/>
              <a:gd name="T51" fmla="*/ 232 h 272"/>
              <a:gd name="T52" fmla="*/ 184 w 272"/>
              <a:gd name="T53" fmla="*/ 220 h 272"/>
              <a:gd name="T54" fmla="*/ 219 w 272"/>
              <a:gd name="T55" fmla="*/ 185 h 272"/>
              <a:gd name="T56" fmla="*/ 232 w 272"/>
              <a:gd name="T57" fmla="*/ 136 h 272"/>
              <a:gd name="T58" fmla="*/ 219 w 272"/>
              <a:gd name="T59" fmla="*/ 88 h 272"/>
              <a:gd name="T60" fmla="*/ 184 w 272"/>
              <a:gd name="T61" fmla="*/ 53 h 272"/>
              <a:gd name="T62" fmla="*/ 136 w 272"/>
              <a:gd name="T63" fmla="*/ 40 h 272"/>
              <a:gd name="T64" fmla="*/ 272 w 272"/>
              <a:gd name="T65" fmla="*/ 136 h 272"/>
              <a:gd name="T66" fmla="*/ 253 w 272"/>
              <a:gd name="T67" fmla="*/ 204 h 272"/>
              <a:gd name="T68" fmla="*/ 204 w 272"/>
              <a:gd name="T69" fmla="*/ 254 h 272"/>
              <a:gd name="T70" fmla="*/ 136 w 272"/>
              <a:gd name="T71" fmla="*/ 272 h 272"/>
              <a:gd name="T72" fmla="*/ 68 w 272"/>
              <a:gd name="T73" fmla="*/ 254 h 272"/>
              <a:gd name="T74" fmla="*/ 18 w 272"/>
              <a:gd name="T75" fmla="*/ 204 h 272"/>
              <a:gd name="T76" fmla="*/ 0 w 272"/>
              <a:gd name="T77" fmla="*/ 136 h 272"/>
              <a:gd name="T78" fmla="*/ 18 w 272"/>
              <a:gd name="T79" fmla="*/ 68 h 272"/>
              <a:gd name="T80" fmla="*/ 68 w 272"/>
              <a:gd name="T81" fmla="*/ 19 h 272"/>
              <a:gd name="T82" fmla="*/ 136 w 272"/>
              <a:gd name="T83" fmla="*/ 0 h 272"/>
              <a:gd name="T84" fmla="*/ 204 w 272"/>
              <a:gd name="T85" fmla="*/ 19 h 272"/>
              <a:gd name="T86" fmla="*/ 253 w 272"/>
              <a:gd name="T87" fmla="*/ 68 h 272"/>
              <a:gd name="T88" fmla="*/ 272 w 272"/>
              <a:gd name="T89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72" h="272">
                <a:moveTo>
                  <a:pt x="198" y="133"/>
                </a:moveTo>
                <a:cubicBezTo>
                  <a:pt x="197" y="135"/>
                  <a:pt x="195" y="136"/>
                  <a:pt x="192" y="136"/>
                </a:cubicBezTo>
                <a:cubicBezTo>
                  <a:pt x="158" y="136"/>
                  <a:pt x="158" y="136"/>
                  <a:pt x="158" y="136"/>
                </a:cubicBezTo>
                <a:cubicBezTo>
                  <a:pt x="158" y="199"/>
                  <a:pt x="158" y="199"/>
                  <a:pt x="158" y="199"/>
                </a:cubicBezTo>
                <a:cubicBezTo>
                  <a:pt x="158" y="200"/>
                  <a:pt x="158" y="202"/>
                  <a:pt x="157" y="203"/>
                </a:cubicBezTo>
                <a:cubicBezTo>
                  <a:pt x="156" y="204"/>
                  <a:pt x="154" y="204"/>
                  <a:pt x="153" y="204"/>
                </a:cubicBezTo>
                <a:cubicBezTo>
                  <a:pt x="119" y="204"/>
                  <a:pt x="119" y="204"/>
                  <a:pt x="119" y="204"/>
                </a:cubicBezTo>
                <a:cubicBezTo>
                  <a:pt x="117" y="204"/>
                  <a:pt x="116" y="204"/>
                  <a:pt x="115" y="203"/>
                </a:cubicBezTo>
                <a:cubicBezTo>
                  <a:pt x="114" y="202"/>
                  <a:pt x="113" y="200"/>
                  <a:pt x="113" y="199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79" y="136"/>
                  <a:pt x="79" y="136"/>
                  <a:pt x="79" y="136"/>
                </a:cubicBezTo>
                <a:cubicBezTo>
                  <a:pt x="78" y="136"/>
                  <a:pt x="76" y="136"/>
                  <a:pt x="75" y="135"/>
                </a:cubicBezTo>
                <a:cubicBezTo>
                  <a:pt x="74" y="134"/>
                  <a:pt x="74" y="132"/>
                  <a:pt x="74" y="131"/>
                </a:cubicBezTo>
                <a:cubicBezTo>
                  <a:pt x="74" y="129"/>
                  <a:pt x="74" y="128"/>
                  <a:pt x="75" y="126"/>
                </a:cubicBezTo>
                <a:cubicBezTo>
                  <a:pt x="132" y="70"/>
                  <a:pt x="132" y="70"/>
                  <a:pt x="132" y="70"/>
                </a:cubicBezTo>
                <a:cubicBezTo>
                  <a:pt x="133" y="69"/>
                  <a:pt x="134" y="68"/>
                  <a:pt x="136" y="68"/>
                </a:cubicBezTo>
                <a:cubicBezTo>
                  <a:pt x="137" y="68"/>
                  <a:pt x="139" y="69"/>
                  <a:pt x="140" y="70"/>
                </a:cubicBezTo>
                <a:cubicBezTo>
                  <a:pt x="197" y="126"/>
                  <a:pt x="197" y="126"/>
                  <a:pt x="197" y="126"/>
                </a:cubicBezTo>
                <a:cubicBezTo>
                  <a:pt x="198" y="128"/>
                  <a:pt x="199" y="130"/>
                  <a:pt x="198" y="133"/>
                </a:cubicBezTo>
                <a:close/>
                <a:moveTo>
                  <a:pt x="136" y="40"/>
                </a:moveTo>
                <a:cubicBezTo>
                  <a:pt x="118" y="40"/>
                  <a:pt x="102" y="44"/>
                  <a:pt x="87" y="53"/>
                </a:cubicBezTo>
                <a:cubicBezTo>
                  <a:pt x="73" y="61"/>
                  <a:pt x="61" y="73"/>
                  <a:pt x="52" y="88"/>
                </a:cubicBezTo>
                <a:cubicBezTo>
                  <a:pt x="44" y="103"/>
                  <a:pt x="40" y="119"/>
                  <a:pt x="40" y="136"/>
                </a:cubicBezTo>
                <a:cubicBezTo>
                  <a:pt x="40" y="154"/>
                  <a:pt x="44" y="170"/>
                  <a:pt x="52" y="185"/>
                </a:cubicBezTo>
                <a:cubicBezTo>
                  <a:pt x="61" y="199"/>
                  <a:pt x="73" y="211"/>
                  <a:pt x="87" y="220"/>
                </a:cubicBezTo>
                <a:cubicBezTo>
                  <a:pt x="102" y="228"/>
                  <a:pt x="118" y="232"/>
                  <a:pt x="136" y="232"/>
                </a:cubicBezTo>
                <a:cubicBezTo>
                  <a:pt x="153" y="232"/>
                  <a:pt x="169" y="228"/>
                  <a:pt x="184" y="220"/>
                </a:cubicBezTo>
                <a:cubicBezTo>
                  <a:pt x="199" y="211"/>
                  <a:pt x="211" y="199"/>
                  <a:pt x="219" y="185"/>
                </a:cubicBezTo>
                <a:cubicBezTo>
                  <a:pt x="228" y="170"/>
                  <a:pt x="232" y="154"/>
                  <a:pt x="232" y="136"/>
                </a:cubicBezTo>
                <a:cubicBezTo>
                  <a:pt x="232" y="119"/>
                  <a:pt x="228" y="103"/>
                  <a:pt x="219" y="88"/>
                </a:cubicBezTo>
                <a:cubicBezTo>
                  <a:pt x="211" y="73"/>
                  <a:pt x="199" y="61"/>
                  <a:pt x="184" y="53"/>
                </a:cubicBezTo>
                <a:cubicBezTo>
                  <a:pt x="169" y="44"/>
                  <a:pt x="153" y="40"/>
                  <a:pt x="136" y="40"/>
                </a:cubicBezTo>
                <a:close/>
                <a:moveTo>
                  <a:pt x="272" y="136"/>
                </a:moveTo>
                <a:cubicBezTo>
                  <a:pt x="272" y="161"/>
                  <a:pt x="266" y="184"/>
                  <a:pt x="253" y="204"/>
                </a:cubicBezTo>
                <a:cubicBezTo>
                  <a:pt x="241" y="225"/>
                  <a:pt x="225" y="242"/>
                  <a:pt x="204" y="254"/>
                </a:cubicBezTo>
                <a:cubicBezTo>
                  <a:pt x="183" y="266"/>
                  <a:pt x="160" y="272"/>
                  <a:pt x="136" y="272"/>
                </a:cubicBezTo>
                <a:cubicBezTo>
                  <a:pt x="111" y="272"/>
                  <a:pt x="88" y="266"/>
                  <a:pt x="68" y="254"/>
                </a:cubicBezTo>
                <a:cubicBezTo>
                  <a:pt x="47" y="242"/>
                  <a:pt x="30" y="225"/>
                  <a:pt x="18" y="204"/>
                </a:cubicBezTo>
                <a:cubicBezTo>
                  <a:pt x="6" y="184"/>
                  <a:pt x="0" y="161"/>
                  <a:pt x="0" y="136"/>
                </a:cubicBezTo>
                <a:cubicBezTo>
                  <a:pt x="0" y="112"/>
                  <a:pt x="6" y="89"/>
                  <a:pt x="18" y="68"/>
                </a:cubicBezTo>
                <a:cubicBezTo>
                  <a:pt x="30" y="47"/>
                  <a:pt x="47" y="31"/>
                  <a:pt x="68" y="19"/>
                </a:cubicBezTo>
                <a:cubicBezTo>
                  <a:pt x="88" y="6"/>
                  <a:pt x="111" y="0"/>
                  <a:pt x="136" y="0"/>
                </a:cubicBezTo>
                <a:cubicBezTo>
                  <a:pt x="160" y="0"/>
                  <a:pt x="183" y="6"/>
                  <a:pt x="204" y="19"/>
                </a:cubicBezTo>
                <a:cubicBezTo>
                  <a:pt x="225" y="31"/>
                  <a:pt x="241" y="47"/>
                  <a:pt x="253" y="68"/>
                </a:cubicBezTo>
                <a:cubicBezTo>
                  <a:pt x="266" y="89"/>
                  <a:pt x="272" y="112"/>
                  <a:pt x="272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7235826" y="1585913"/>
            <a:ext cx="293688" cy="293688"/>
          </a:xfrm>
          <a:custGeom>
            <a:avLst/>
            <a:gdLst>
              <a:gd name="T0" fmla="*/ 204 w 272"/>
              <a:gd name="T1" fmla="*/ 136 h 272"/>
              <a:gd name="T2" fmla="*/ 203 w 272"/>
              <a:gd name="T3" fmla="*/ 140 h 272"/>
              <a:gd name="T4" fmla="*/ 146 w 272"/>
              <a:gd name="T5" fmla="*/ 197 h 272"/>
              <a:gd name="T6" fmla="*/ 142 w 272"/>
              <a:gd name="T7" fmla="*/ 199 h 272"/>
              <a:gd name="T8" fmla="*/ 138 w 272"/>
              <a:gd name="T9" fmla="*/ 197 h 272"/>
              <a:gd name="T10" fmla="*/ 136 w 272"/>
              <a:gd name="T11" fmla="*/ 193 h 272"/>
              <a:gd name="T12" fmla="*/ 136 w 272"/>
              <a:gd name="T13" fmla="*/ 159 h 272"/>
              <a:gd name="T14" fmla="*/ 74 w 272"/>
              <a:gd name="T15" fmla="*/ 159 h 272"/>
              <a:gd name="T16" fmla="*/ 70 w 272"/>
              <a:gd name="T17" fmla="*/ 157 h 272"/>
              <a:gd name="T18" fmla="*/ 68 w 272"/>
              <a:gd name="T19" fmla="*/ 153 h 272"/>
              <a:gd name="T20" fmla="*/ 68 w 272"/>
              <a:gd name="T21" fmla="*/ 119 h 272"/>
              <a:gd name="T22" fmla="*/ 70 w 272"/>
              <a:gd name="T23" fmla="*/ 115 h 272"/>
              <a:gd name="T24" fmla="*/ 74 w 272"/>
              <a:gd name="T25" fmla="*/ 114 h 272"/>
              <a:gd name="T26" fmla="*/ 136 w 272"/>
              <a:gd name="T27" fmla="*/ 114 h 272"/>
              <a:gd name="T28" fmla="*/ 136 w 272"/>
              <a:gd name="T29" fmla="*/ 80 h 272"/>
              <a:gd name="T30" fmla="*/ 138 w 272"/>
              <a:gd name="T31" fmla="*/ 76 h 272"/>
              <a:gd name="T32" fmla="*/ 142 w 272"/>
              <a:gd name="T33" fmla="*/ 74 h 272"/>
              <a:gd name="T34" fmla="*/ 146 w 272"/>
              <a:gd name="T35" fmla="*/ 76 h 272"/>
              <a:gd name="T36" fmla="*/ 203 w 272"/>
              <a:gd name="T37" fmla="*/ 132 h 272"/>
              <a:gd name="T38" fmla="*/ 204 w 272"/>
              <a:gd name="T39" fmla="*/ 136 h 272"/>
              <a:gd name="T40" fmla="*/ 233 w 272"/>
              <a:gd name="T41" fmla="*/ 136 h 272"/>
              <a:gd name="T42" fmla="*/ 220 w 272"/>
              <a:gd name="T43" fmla="*/ 88 h 272"/>
              <a:gd name="T44" fmla="*/ 185 w 272"/>
              <a:gd name="T45" fmla="*/ 53 h 272"/>
              <a:gd name="T46" fmla="*/ 136 w 272"/>
              <a:gd name="T47" fmla="*/ 40 h 272"/>
              <a:gd name="T48" fmla="*/ 88 w 272"/>
              <a:gd name="T49" fmla="*/ 53 h 272"/>
              <a:gd name="T50" fmla="*/ 53 w 272"/>
              <a:gd name="T51" fmla="*/ 88 h 272"/>
              <a:gd name="T52" fmla="*/ 40 w 272"/>
              <a:gd name="T53" fmla="*/ 136 h 272"/>
              <a:gd name="T54" fmla="*/ 53 w 272"/>
              <a:gd name="T55" fmla="*/ 185 h 272"/>
              <a:gd name="T56" fmla="*/ 88 w 272"/>
              <a:gd name="T57" fmla="*/ 220 h 272"/>
              <a:gd name="T58" fmla="*/ 136 w 272"/>
              <a:gd name="T59" fmla="*/ 232 h 272"/>
              <a:gd name="T60" fmla="*/ 185 w 272"/>
              <a:gd name="T61" fmla="*/ 220 h 272"/>
              <a:gd name="T62" fmla="*/ 220 w 272"/>
              <a:gd name="T63" fmla="*/ 185 h 272"/>
              <a:gd name="T64" fmla="*/ 233 w 272"/>
              <a:gd name="T65" fmla="*/ 136 h 272"/>
              <a:gd name="T66" fmla="*/ 272 w 272"/>
              <a:gd name="T67" fmla="*/ 136 h 272"/>
              <a:gd name="T68" fmla="*/ 254 w 272"/>
              <a:gd name="T69" fmla="*/ 204 h 272"/>
              <a:gd name="T70" fmla="*/ 204 w 272"/>
              <a:gd name="T71" fmla="*/ 254 h 272"/>
              <a:gd name="T72" fmla="*/ 136 w 272"/>
              <a:gd name="T73" fmla="*/ 272 h 272"/>
              <a:gd name="T74" fmla="*/ 68 w 272"/>
              <a:gd name="T75" fmla="*/ 254 h 272"/>
              <a:gd name="T76" fmla="*/ 19 w 272"/>
              <a:gd name="T77" fmla="*/ 204 h 272"/>
              <a:gd name="T78" fmla="*/ 0 w 272"/>
              <a:gd name="T79" fmla="*/ 136 h 272"/>
              <a:gd name="T80" fmla="*/ 19 w 272"/>
              <a:gd name="T81" fmla="*/ 68 h 272"/>
              <a:gd name="T82" fmla="*/ 68 w 272"/>
              <a:gd name="T83" fmla="*/ 19 h 272"/>
              <a:gd name="T84" fmla="*/ 136 w 272"/>
              <a:gd name="T85" fmla="*/ 0 h 272"/>
              <a:gd name="T86" fmla="*/ 204 w 272"/>
              <a:gd name="T87" fmla="*/ 19 h 272"/>
              <a:gd name="T88" fmla="*/ 254 w 272"/>
              <a:gd name="T89" fmla="*/ 68 h 272"/>
              <a:gd name="T90" fmla="*/ 272 w 272"/>
              <a:gd name="T91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72" h="272">
                <a:moveTo>
                  <a:pt x="204" y="136"/>
                </a:moveTo>
                <a:cubicBezTo>
                  <a:pt x="204" y="138"/>
                  <a:pt x="204" y="139"/>
                  <a:pt x="203" y="140"/>
                </a:cubicBezTo>
                <a:cubicBezTo>
                  <a:pt x="146" y="197"/>
                  <a:pt x="146" y="197"/>
                  <a:pt x="146" y="197"/>
                </a:cubicBezTo>
                <a:cubicBezTo>
                  <a:pt x="145" y="198"/>
                  <a:pt x="144" y="199"/>
                  <a:pt x="142" y="199"/>
                </a:cubicBezTo>
                <a:cubicBezTo>
                  <a:pt x="140" y="199"/>
                  <a:pt x="139" y="198"/>
                  <a:pt x="138" y="197"/>
                </a:cubicBezTo>
                <a:cubicBezTo>
                  <a:pt x="137" y="196"/>
                  <a:pt x="136" y="194"/>
                  <a:pt x="136" y="193"/>
                </a:cubicBezTo>
                <a:cubicBezTo>
                  <a:pt x="136" y="159"/>
                  <a:pt x="136" y="159"/>
                  <a:pt x="136" y="159"/>
                </a:cubicBezTo>
                <a:cubicBezTo>
                  <a:pt x="74" y="159"/>
                  <a:pt x="74" y="159"/>
                  <a:pt x="74" y="159"/>
                </a:cubicBezTo>
                <a:cubicBezTo>
                  <a:pt x="72" y="159"/>
                  <a:pt x="71" y="158"/>
                  <a:pt x="70" y="157"/>
                </a:cubicBezTo>
                <a:cubicBezTo>
                  <a:pt x="69" y="156"/>
                  <a:pt x="68" y="155"/>
                  <a:pt x="68" y="153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68" y="118"/>
                  <a:pt x="69" y="116"/>
                  <a:pt x="70" y="115"/>
                </a:cubicBezTo>
                <a:cubicBezTo>
                  <a:pt x="71" y="114"/>
                  <a:pt x="72" y="114"/>
                  <a:pt x="74" y="114"/>
                </a:cubicBezTo>
                <a:cubicBezTo>
                  <a:pt x="136" y="114"/>
                  <a:pt x="136" y="114"/>
                  <a:pt x="136" y="114"/>
                </a:cubicBezTo>
                <a:cubicBezTo>
                  <a:pt x="136" y="80"/>
                  <a:pt x="136" y="80"/>
                  <a:pt x="136" y="80"/>
                </a:cubicBezTo>
                <a:cubicBezTo>
                  <a:pt x="136" y="78"/>
                  <a:pt x="137" y="77"/>
                  <a:pt x="138" y="76"/>
                </a:cubicBezTo>
                <a:cubicBezTo>
                  <a:pt x="139" y="74"/>
                  <a:pt x="140" y="74"/>
                  <a:pt x="142" y="74"/>
                </a:cubicBezTo>
                <a:cubicBezTo>
                  <a:pt x="143" y="74"/>
                  <a:pt x="145" y="75"/>
                  <a:pt x="146" y="76"/>
                </a:cubicBezTo>
                <a:cubicBezTo>
                  <a:pt x="203" y="132"/>
                  <a:pt x="203" y="132"/>
                  <a:pt x="203" y="132"/>
                </a:cubicBezTo>
                <a:cubicBezTo>
                  <a:pt x="204" y="133"/>
                  <a:pt x="204" y="135"/>
                  <a:pt x="204" y="136"/>
                </a:cubicBezTo>
                <a:close/>
                <a:moveTo>
                  <a:pt x="233" y="136"/>
                </a:moveTo>
                <a:cubicBezTo>
                  <a:pt x="233" y="119"/>
                  <a:pt x="228" y="103"/>
                  <a:pt x="220" y="88"/>
                </a:cubicBezTo>
                <a:cubicBezTo>
                  <a:pt x="211" y="73"/>
                  <a:pt x="199" y="61"/>
                  <a:pt x="185" y="53"/>
                </a:cubicBezTo>
                <a:cubicBezTo>
                  <a:pt x="170" y="44"/>
                  <a:pt x="154" y="40"/>
                  <a:pt x="136" y="40"/>
                </a:cubicBezTo>
                <a:cubicBezTo>
                  <a:pt x="119" y="40"/>
                  <a:pt x="103" y="44"/>
                  <a:pt x="88" y="53"/>
                </a:cubicBezTo>
                <a:cubicBezTo>
                  <a:pt x="73" y="61"/>
                  <a:pt x="62" y="73"/>
                  <a:pt x="53" y="88"/>
                </a:cubicBezTo>
                <a:cubicBezTo>
                  <a:pt x="44" y="103"/>
                  <a:pt x="40" y="119"/>
                  <a:pt x="40" y="136"/>
                </a:cubicBezTo>
                <a:cubicBezTo>
                  <a:pt x="40" y="154"/>
                  <a:pt x="44" y="170"/>
                  <a:pt x="53" y="185"/>
                </a:cubicBezTo>
                <a:cubicBezTo>
                  <a:pt x="62" y="199"/>
                  <a:pt x="73" y="211"/>
                  <a:pt x="88" y="220"/>
                </a:cubicBezTo>
                <a:cubicBezTo>
                  <a:pt x="103" y="228"/>
                  <a:pt x="119" y="232"/>
                  <a:pt x="136" y="232"/>
                </a:cubicBezTo>
                <a:cubicBezTo>
                  <a:pt x="154" y="232"/>
                  <a:pt x="170" y="228"/>
                  <a:pt x="185" y="220"/>
                </a:cubicBezTo>
                <a:cubicBezTo>
                  <a:pt x="199" y="211"/>
                  <a:pt x="211" y="199"/>
                  <a:pt x="220" y="185"/>
                </a:cubicBezTo>
                <a:cubicBezTo>
                  <a:pt x="228" y="170"/>
                  <a:pt x="233" y="154"/>
                  <a:pt x="233" y="136"/>
                </a:cubicBezTo>
                <a:close/>
                <a:moveTo>
                  <a:pt x="272" y="136"/>
                </a:moveTo>
                <a:cubicBezTo>
                  <a:pt x="272" y="161"/>
                  <a:pt x="266" y="184"/>
                  <a:pt x="254" y="204"/>
                </a:cubicBezTo>
                <a:cubicBezTo>
                  <a:pt x="242" y="225"/>
                  <a:pt x="225" y="242"/>
                  <a:pt x="204" y="254"/>
                </a:cubicBezTo>
                <a:cubicBezTo>
                  <a:pt x="184" y="266"/>
                  <a:pt x="161" y="272"/>
                  <a:pt x="136" y="272"/>
                </a:cubicBezTo>
                <a:cubicBezTo>
                  <a:pt x="112" y="272"/>
                  <a:pt x="89" y="266"/>
                  <a:pt x="68" y="254"/>
                </a:cubicBezTo>
                <a:cubicBezTo>
                  <a:pt x="47" y="242"/>
                  <a:pt x="31" y="225"/>
                  <a:pt x="19" y="204"/>
                </a:cubicBezTo>
                <a:cubicBezTo>
                  <a:pt x="6" y="184"/>
                  <a:pt x="0" y="161"/>
                  <a:pt x="0" y="136"/>
                </a:cubicBezTo>
                <a:cubicBezTo>
                  <a:pt x="0" y="112"/>
                  <a:pt x="6" y="89"/>
                  <a:pt x="19" y="68"/>
                </a:cubicBezTo>
                <a:cubicBezTo>
                  <a:pt x="31" y="47"/>
                  <a:pt x="47" y="31"/>
                  <a:pt x="68" y="19"/>
                </a:cubicBezTo>
                <a:cubicBezTo>
                  <a:pt x="89" y="6"/>
                  <a:pt x="112" y="0"/>
                  <a:pt x="136" y="0"/>
                </a:cubicBezTo>
                <a:cubicBezTo>
                  <a:pt x="161" y="0"/>
                  <a:pt x="184" y="6"/>
                  <a:pt x="204" y="19"/>
                </a:cubicBezTo>
                <a:cubicBezTo>
                  <a:pt x="225" y="31"/>
                  <a:pt x="242" y="47"/>
                  <a:pt x="254" y="68"/>
                </a:cubicBezTo>
                <a:cubicBezTo>
                  <a:pt x="266" y="89"/>
                  <a:pt x="272" y="112"/>
                  <a:pt x="272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7666038" y="1585913"/>
            <a:ext cx="293688" cy="293688"/>
          </a:xfrm>
          <a:custGeom>
            <a:avLst/>
            <a:gdLst>
              <a:gd name="T0" fmla="*/ 204 w 272"/>
              <a:gd name="T1" fmla="*/ 119 h 272"/>
              <a:gd name="T2" fmla="*/ 204 w 272"/>
              <a:gd name="T3" fmla="*/ 153 h 272"/>
              <a:gd name="T4" fmla="*/ 202 w 272"/>
              <a:gd name="T5" fmla="*/ 157 h 272"/>
              <a:gd name="T6" fmla="*/ 198 w 272"/>
              <a:gd name="T7" fmla="*/ 159 h 272"/>
              <a:gd name="T8" fmla="*/ 136 w 272"/>
              <a:gd name="T9" fmla="*/ 159 h 272"/>
              <a:gd name="T10" fmla="*/ 136 w 272"/>
              <a:gd name="T11" fmla="*/ 193 h 272"/>
              <a:gd name="T12" fmla="*/ 134 w 272"/>
              <a:gd name="T13" fmla="*/ 197 h 272"/>
              <a:gd name="T14" fmla="*/ 130 w 272"/>
              <a:gd name="T15" fmla="*/ 199 h 272"/>
              <a:gd name="T16" fmla="*/ 126 w 272"/>
              <a:gd name="T17" fmla="*/ 197 h 272"/>
              <a:gd name="T18" fmla="*/ 69 w 272"/>
              <a:gd name="T19" fmla="*/ 140 h 272"/>
              <a:gd name="T20" fmla="*/ 68 w 272"/>
              <a:gd name="T21" fmla="*/ 136 h 272"/>
              <a:gd name="T22" fmla="*/ 69 w 272"/>
              <a:gd name="T23" fmla="*/ 132 h 272"/>
              <a:gd name="T24" fmla="*/ 126 w 272"/>
              <a:gd name="T25" fmla="*/ 76 h 272"/>
              <a:gd name="T26" fmla="*/ 130 w 272"/>
              <a:gd name="T27" fmla="*/ 74 h 272"/>
              <a:gd name="T28" fmla="*/ 134 w 272"/>
              <a:gd name="T29" fmla="*/ 76 h 272"/>
              <a:gd name="T30" fmla="*/ 136 w 272"/>
              <a:gd name="T31" fmla="*/ 80 h 272"/>
              <a:gd name="T32" fmla="*/ 136 w 272"/>
              <a:gd name="T33" fmla="*/ 114 h 272"/>
              <a:gd name="T34" fmla="*/ 198 w 272"/>
              <a:gd name="T35" fmla="*/ 114 h 272"/>
              <a:gd name="T36" fmla="*/ 202 w 272"/>
              <a:gd name="T37" fmla="*/ 115 h 272"/>
              <a:gd name="T38" fmla="*/ 204 w 272"/>
              <a:gd name="T39" fmla="*/ 119 h 272"/>
              <a:gd name="T40" fmla="*/ 232 w 272"/>
              <a:gd name="T41" fmla="*/ 136 h 272"/>
              <a:gd name="T42" fmla="*/ 219 w 272"/>
              <a:gd name="T43" fmla="*/ 88 h 272"/>
              <a:gd name="T44" fmla="*/ 184 w 272"/>
              <a:gd name="T45" fmla="*/ 53 h 272"/>
              <a:gd name="T46" fmla="*/ 136 w 272"/>
              <a:gd name="T47" fmla="*/ 40 h 272"/>
              <a:gd name="T48" fmla="*/ 87 w 272"/>
              <a:gd name="T49" fmla="*/ 53 h 272"/>
              <a:gd name="T50" fmla="*/ 52 w 272"/>
              <a:gd name="T51" fmla="*/ 88 h 272"/>
              <a:gd name="T52" fmla="*/ 39 w 272"/>
              <a:gd name="T53" fmla="*/ 136 h 272"/>
              <a:gd name="T54" fmla="*/ 52 w 272"/>
              <a:gd name="T55" fmla="*/ 185 h 272"/>
              <a:gd name="T56" fmla="*/ 87 w 272"/>
              <a:gd name="T57" fmla="*/ 220 h 272"/>
              <a:gd name="T58" fmla="*/ 136 w 272"/>
              <a:gd name="T59" fmla="*/ 232 h 272"/>
              <a:gd name="T60" fmla="*/ 184 w 272"/>
              <a:gd name="T61" fmla="*/ 220 h 272"/>
              <a:gd name="T62" fmla="*/ 219 w 272"/>
              <a:gd name="T63" fmla="*/ 185 h 272"/>
              <a:gd name="T64" fmla="*/ 232 w 272"/>
              <a:gd name="T65" fmla="*/ 136 h 272"/>
              <a:gd name="T66" fmla="*/ 272 w 272"/>
              <a:gd name="T67" fmla="*/ 136 h 272"/>
              <a:gd name="T68" fmla="*/ 253 w 272"/>
              <a:gd name="T69" fmla="*/ 204 h 272"/>
              <a:gd name="T70" fmla="*/ 204 w 272"/>
              <a:gd name="T71" fmla="*/ 254 h 272"/>
              <a:gd name="T72" fmla="*/ 136 w 272"/>
              <a:gd name="T73" fmla="*/ 272 h 272"/>
              <a:gd name="T74" fmla="*/ 67 w 272"/>
              <a:gd name="T75" fmla="*/ 254 h 272"/>
              <a:gd name="T76" fmla="*/ 18 w 272"/>
              <a:gd name="T77" fmla="*/ 204 h 272"/>
              <a:gd name="T78" fmla="*/ 0 w 272"/>
              <a:gd name="T79" fmla="*/ 136 h 272"/>
              <a:gd name="T80" fmla="*/ 18 w 272"/>
              <a:gd name="T81" fmla="*/ 68 h 272"/>
              <a:gd name="T82" fmla="*/ 67 w 272"/>
              <a:gd name="T83" fmla="*/ 19 h 272"/>
              <a:gd name="T84" fmla="*/ 136 w 272"/>
              <a:gd name="T85" fmla="*/ 0 h 272"/>
              <a:gd name="T86" fmla="*/ 204 w 272"/>
              <a:gd name="T87" fmla="*/ 19 h 272"/>
              <a:gd name="T88" fmla="*/ 253 w 272"/>
              <a:gd name="T89" fmla="*/ 68 h 272"/>
              <a:gd name="T90" fmla="*/ 272 w 272"/>
              <a:gd name="T91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72" h="272">
                <a:moveTo>
                  <a:pt x="204" y="119"/>
                </a:moveTo>
                <a:cubicBezTo>
                  <a:pt x="204" y="153"/>
                  <a:pt x="204" y="153"/>
                  <a:pt x="204" y="153"/>
                </a:cubicBezTo>
                <a:cubicBezTo>
                  <a:pt x="204" y="155"/>
                  <a:pt x="203" y="156"/>
                  <a:pt x="202" y="157"/>
                </a:cubicBezTo>
                <a:cubicBezTo>
                  <a:pt x="201" y="158"/>
                  <a:pt x="200" y="159"/>
                  <a:pt x="198" y="159"/>
                </a:cubicBezTo>
                <a:cubicBezTo>
                  <a:pt x="136" y="159"/>
                  <a:pt x="136" y="159"/>
                  <a:pt x="136" y="159"/>
                </a:cubicBezTo>
                <a:cubicBezTo>
                  <a:pt x="136" y="193"/>
                  <a:pt x="136" y="193"/>
                  <a:pt x="136" y="193"/>
                </a:cubicBezTo>
                <a:cubicBezTo>
                  <a:pt x="136" y="195"/>
                  <a:pt x="135" y="196"/>
                  <a:pt x="134" y="197"/>
                </a:cubicBezTo>
                <a:cubicBezTo>
                  <a:pt x="133" y="198"/>
                  <a:pt x="132" y="199"/>
                  <a:pt x="130" y="199"/>
                </a:cubicBezTo>
                <a:cubicBezTo>
                  <a:pt x="129" y="199"/>
                  <a:pt x="127" y="198"/>
                  <a:pt x="126" y="197"/>
                </a:cubicBezTo>
                <a:cubicBezTo>
                  <a:pt x="69" y="140"/>
                  <a:pt x="69" y="140"/>
                  <a:pt x="69" y="140"/>
                </a:cubicBezTo>
                <a:cubicBezTo>
                  <a:pt x="68" y="139"/>
                  <a:pt x="68" y="138"/>
                  <a:pt x="68" y="136"/>
                </a:cubicBezTo>
                <a:cubicBezTo>
                  <a:pt x="68" y="135"/>
                  <a:pt x="68" y="133"/>
                  <a:pt x="69" y="132"/>
                </a:cubicBezTo>
                <a:cubicBezTo>
                  <a:pt x="126" y="76"/>
                  <a:pt x="126" y="76"/>
                  <a:pt x="126" y="76"/>
                </a:cubicBezTo>
                <a:cubicBezTo>
                  <a:pt x="127" y="74"/>
                  <a:pt x="128" y="74"/>
                  <a:pt x="130" y="74"/>
                </a:cubicBezTo>
                <a:cubicBezTo>
                  <a:pt x="132" y="74"/>
                  <a:pt x="133" y="74"/>
                  <a:pt x="134" y="76"/>
                </a:cubicBezTo>
                <a:cubicBezTo>
                  <a:pt x="135" y="77"/>
                  <a:pt x="136" y="78"/>
                  <a:pt x="136" y="80"/>
                </a:cubicBezTo>
                <a:cubicBezTo>
                  <a:pt x="136" y="114"/>
                  <a:pt x="136" y="114"/>
                  <a:pt x="136" y="114"/>
                </a:cubicBezTo>
                <a:cubicBezTo>
                  <a:pt x="198" y="114"/>
                  <a:pt x="198" y="114"/>
                  <a:pt x="198" y="114"/>
                </a:cubicBezTo>
                <a:cubicBezTo>
                  <a:pt x="200" y="114"/>
                  <a:pt x="201" y="114"/>
                  <a:pt x="202" y="115"/>
                </a:cubicBezTo>
                <a:cubicBezTo>
                  <a:pt x="203" y="116"/>
                  <a:pt x="204" y="118"/>
                  <a:pt x="204" y="119"/>
                </a:cubicBezTo>
                <a:close/>
                <a:moveTo>
                  <a:pt x="232" y="136"/>
                </a:moveTo>
                <a:cubicBezTo>
                  <a:pt x="232" y="119"/>
                  <a:pt x="228" y="103"/>
                  <a:pt x="219" y="88"/>
                </a:cubicBezTo>
                <a:cubicBezTo>
                  <a:pt x="210" y="73"/>
                  <a:pt x="199" y="61"/>
                  <a:pt x="184" y="53"/>
                </a:cubicBezTo>
                <a:cubicBezTo>
                  <a:pt x="169" y="44"/>
                  <a:pt x="153" y="40"/>
                  <a:pt x="136" y="40"/>
                </a:cubicBezTo>
                <a:cubicBezTo>
                  <a:pt x="118" y="40"/>
                  <a:pt x="102" y="44"/>
                  <a:pt x="87" y="53"/>
                </a:cubicBezTo>
                <a:cubicBezTo>
                  <a:pt x="73" y="61"/>
                  <a:pt x="61" y="73"/>
                  <a:pt x="52" y="88"/>
                </a:cubicBezTo>
                <a:cubicBezTo>
                  <a:pt x="44" y="103"/>
                  <a:pt x="39" y="119"/>
                  <a:pt x="39" y="136"/>
                </a:cubicBezTo>
                <a:cubicBezTo>
                  <a:pt x="39" y="154"/>
                  <a:pt x="44" y="170"/>
                  <a:pt x="52" y="185"/>
                </a:cubicBezTo>
                <a:cubicBezTo>
                  <a:pt x="61" y="199"/>
                  <a:pt x="73" y="211"/>
                  <a:pt x="87" y="220"/>
                </a:cubicBezTo>
                <a:cubicBezTo>
                  <a:pt x="102" y="228"/>
                  <a:pt x="118" y="232"/>
                  <a:pt x="136" y="232"/>
                </a:cubicBezTo>
                <a:cubicBezTo>
                  <a:pt x="153" y="232"/>
                  <a:pt x="169" y="228"/>
                  <a:pt x="184" y="220"/>
                </a:cubicBezTo>
                <a:cubicBezTo>
                  <a:pt x="199" y="211"/>
                  <a:pt x="210" y="199"/>
                  <a:pt x="219" y="185"/>
                </a:cubicBezTo>
                <a:cubicBezTo>
                  <a:pt x="228" y="170"/>
                  <a:pt x="232" y="154"/>
                  <a:pt x="232" y="136"/>
                </a:cubicBezTo>
                <a:close/>
                <a:moveTo>
                  <a:pt x="272" y="136"/>
                </a:moveTo>
                <a:cubicBezTo>
                  <a:pt x="272" y="161"/>
                  <a:pt x="266" y="184"/>
                  <a:pt x="253" y="204"/>
                </a:cubicBezTo>
                <a:cubicBezTo>
                  <a:pt x="241" y="225"/>
                  <a:pt x="225" y="242"/>
                  <a:pt x="204" y="254"/>
                </a:cubicBezTo>
                <a:cubicBezTo>
                  <a:pt x="183" y="266"/>
                  <a:pt x="160" y="272"/>
                  <a:pt x="136" y="272"/>
                </a:cubicBezTo>
                <a:cubicBezTo>
                  <a:pt x="111" y="272"/>
                  <a:pt x="88" y="266"/>
                  <a:pt x="67" y="254"/>
                </a:cubicBezTo>
                <a:cubicBezTo>
                  <a:pt x="47" y="242"/>
                  <a:pt x="30" y="225"/>
                  <a:pt x="18" y="204"/>
                </a:cubicBezTo>
                <a:cubicBezTo>
                  <a:pt x="6" y="184"/>
                  <a:pt x="0" y="161"/>
                  <a:pt x="0" y="136"/>
                </a:cubicBezTo>
                <a:cubicBezTo>
                  <a:pt x="0" y="112"/>
                  <a:pt x="6" y="89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6"/>
                  <a:pt x="111" y="0"/>
                  <a:pt x="136" y="0"/>
                </a:cubicBezTo>
                <a:cubicBezTo>
                  <a:pt x="160" y="0"/>
                  <a:pt x="183" y="6"/>
                  <a:pt x="204" y="19"/>
                </a:cubicBezTo>
                <a:cubicBezTo>
                  <a:pt x="225" y="31"/>
                  <a:pt x="241" y="47"/>
                  <a:pt x="253" y="68"/>
                </a:cubicBezTo>
                <a:cubicBezTo>
                  <a:pt x="266" y="89"/>
                  <a:pt x="272" y="112"/>
                  <a:pt x="272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8094663" y="1585913"/>
            <a:ext cx="292100" cy="293688"/>
          </a:xfrm>
          <a:custGeom>
            <a:avLst/>
            <a:gdLst>
              <a:gd name="T0" fmla="*/ 198 w 271"/>
              <a:gd name="T1" fmla="*/ 142 h 272"/>
              <a:gd name="T2" fmla="*/ 196 w 271"/>
              <a:gd name="T3" fmla="*/ 146 h 272"/>
              <a:gd name="T4" fmla="*/ 140 w 271"/>
              <a:gd name="T5" fmla="*/ 203 h 272"/>
              <a:gd name="T6" fmla="*/ 136 w 271"/>
              <a:gd name="T7" fmla="*/ 204 h 272"/>
              <a:gd name="T8" fmla="*/ 132 w 271"/>
              <a:gd name="T9" fmla="*/ 203 h 272"/>
              <a:gd name="T10" fmla="*/ 75 w 271"/>
              <a:gd name="T11" fmla="*/ 146 h 272"/>
              <a:gd name="T12" fmla="*/ 74 w 271"/>
              <a:gd name="T13" fmla="*/ 140 h 272"/>
              <a:gd name="T14" fmla="*/ 79 w 271"/>
              <a:gd name="T15" fmla="*/ 136 h 272"/>
              <a:gd name="T16" fmla="*/ 113 w 271"/>
              <a:gd name="T17" fmla="*/ 136 h 272"/>
              <a:gd name="T18" fmla="*/ 113 w 271"/>
              <a:gd name="T19" fmla="*/ 74 h 272"/>
              <a:gd name="T20" fmla="*/ 115 w 271"/>
              <a:gd name="T21" fmla="*/ 70 h 272"/>
              <a:gd name="T22" fmla="*/ 119 w 271"/>
              <a:gd name="T23" fmla="*/ 68 h 272"/>
              <a:gd name="T24" fmla="*/ 153 w 271"/>
              <a:gd name="T25" fmla="*/ 68 h 272"/>
              <a:gd name="T26" fmla="*/ 157 w 271"/>
              <a:gd name="T27" fmla="*/ 70 h 272"/>
              <a:gd name="T28" fmla="*/ 158 w 271"/>
              <a:gd name="T29" fmla="*/ 74 h 272"/>
              <a:gd name="T30" fmla="*/ 158 w 271"/>
              <a:gd name="T31" fmla="*/ 136 h 272"/>
              <a:gd name="T32" fmla="*/ 192 w 271"/>
              <a:gd name="T33" fmla="*/ 136 h 272"/>
              <a:gd name="T34" fmla="*/ 196 w 271"/>
              <a:gd name="T35" fmla="*/ 138 h 272"/>
              <a:gd name="T36" fmla="*/ 198 w 271"/>
              <a:gd name="T37" fmla="*/ 142 h 272"/>
              <a:gd name="T38" fmla="*/ 136 w 271"/>
              <a:gd name="T39" fmla="*/ 40 h 272"/>
              <a:gd name="T40" fmla="*/ 87 w 271"/>
              <a:gd name="T41" fmla="*/ 53 h 272"/>
              <a:gd name="T42" fmla="*/ 52 w 271"/>
              <a:gd name="T43" fmla="*/ 88 h 272"/>
              <a:gd name="T44" fmla="*/ 39 w 271"/>
              <a:gd name="T45" fmla="*/ 136 h 272"/>
              <a:gd name="T46" fmla="*/ 52 w 271"/>
              <a:gd name="T47" fmla="*/ 185 h 272"/>
              <a:gd name="T48" fmla="*/ 87 w 271"/>
              <a:gd name="T49" fmla="*/ 220 h 272"/>
              <a:gd name="T50" fmla="*/ 136 w 271"/>
              <a:gd name="T51" fmla="*/ 232 h 272"/>
              <a:gd name="T52" fmla="*/ 184 w 271"/>
              <a:gd name="T53" fmla="*/ 220 h 272"/>
              <a:gd name="T54" fmla="*/ 219 w 271"/>
              <a:gd name="T55" fmla="*/ 185 h 272"/>
              <a:gd name="T56" fmla="*/ 232 w 271"/>
              <a:gd name="T57" fmla="*/ 136 h 272"/>
              <a:gd name="T58" fmla="*/ 219 w 271"/>
              <a:gd name="T59" fmla="*/ 88 h 272"/>
              <a:gd name="T60" fmla="*/ 184 w 271"/>
              <a:gd name="T61" fmla="*/ 53 h 272"/>
              <a:gd name="T62" fmla="*/ 136 w 271"/>
              <a:gd name="T63" fmla="*/ 40 h 272"/>
              <a:gd name="T64" fmla="*/ 271 w 271"/>
              <a:gd name="T65" fmla="*/ 136 h 272"/>
              <a:gd name="T66" fmla="*/ 253 w 271"/>
              <a:gd name="T67" fmla="*/ 204 h 272"/>
              <a:gd name="T68" fmla="*/ 204 w 271"/>
              <a:gd name="T69" fmla="*/ 254 h 272"/>
              <a:gd name="T70" fmla="*/ 136 w 271"/>
              <a:gd name="T71" fmla="*/ 272 h 272"/>
              <a:gd name="T72" fmla="*/ 67 w 271"/>
              <a:gd name="T73" fmla="*/ 254 h 272"/>
              <a:gd name="T74" fmla="*/ 18 w 271"/>
              <a:gd name="T75" fmla="*/ 204 h 272"/>
              <a:gd name="T76" fmla="*/ 0 w 271"/>
              <a:gd name="T77" fmla="*/ 136 h 272"/>
              <a:gd name="T78" fmla="*/ 18 w 271"/>
              <a:gd name="T79" fmla="*/ 68 h 272"/>
              <a:gd name="T80" fmla="*/ 67 w 271"/>
              <a:gd name="T81" fmla="*/ 19 h 272"/>
              <a:gd name="T82" fmla="*/ 136 w 271"/>
              <a:gd name="T83" fmla="*/ 0 h 272"/>
              <a:gd name="T84" fmla="*/ 204 w 271"/>
              <a:gd name="T85" fmla="*/ 19 h 272"/>
              <a:gd name="T86" fmla="*/ 253 w 271"/>
              <a:gd name="T87" fmla="*/ 68 h 272"/>
              <a:gd name="T88" fmla="*/ 271 w 271"/>
              <a:gd name="T89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71" h="272">
                <a:moveTo>
                  <a:pt x="198" y="142"/>
                </a:moveTo>
                <a:cubicBezTo>
                  <a:pt x="198" y="143"/>
                  <a:pt x="197" y="145"/>
                  <a:pt x="196" y="146"/>
                </a:cubicBezTo>
                <a:cubicBezTo>
                  <a:pt x="140" y="203"/>
                  <a:pt x="140" y="203"/>
                  <a:pt x="140" y="203"/>
                </a:cubicBezTo>
                <a:cubicBezTo>
                  <a:pt x="138" y="204"/>
                  <a:pt x="137" y="204"/>
                  <a:pt x="136" y="204"/>
                </a:cubicBezTo>
                <a:cubicBezTo>
                  <a:pt x="134" y="204"/>
                  <a:pt x="133" y="204"/>
                  <a:pt x="132" y="203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3" y="144"/>
                  <a:pt x="73" y="142"/>
                  <a:pt x="74" y="140"/>
                </a:cubicBezTo>
                <a:cubicBezTo>
                  <a:pt x="75" y="137"/>
                  <a:pt x="76" y="136"/>
                  <a:pt x="79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74"/>
                  <a:pt x="113" y="74"/>
                  <a:pt x="113" y="74"/>
                </a:cubicBezTo>
                <a:cubicBezTo>
                  <a:pt x="113" y="72"/>
                  <a:pt x="113" y="71"/>
                  <a:pt x="115" y="70"/>
                </a:cubicBezTo>
                <a:cubicBezTo>
                  <a:pt x="116" y="69"/>
                  <a:pt x="117" y="68"/>
                  <a:pt x="119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4" y="68"/>
                  <a:pt x="156" y="69"/>
                  <a:pt x="157" y="70"/>
                </a:cubicBezTo>
                <a:cubicBezTo>
                  <a:pt x="158" y="71"/>
                  <a:pt x="158" y="72"/>
                  <a:pt x="158" y="74"/>
                </a:cubicBezTo>
                <a:cubicBezTo>
                  <a:pt x="158" y="136"/>
                  <a:pt x="158" y="136"/>
                  <a:pt x="158" y="136"/>
                </a:cubicBezTo>
                <a:cubicBezTo>
                  <a:pt x="192" y="136"/>
                  <a:pt x="192" y="136"/>
                  <a:pt x="192" y="136"/>
                </a:cubicBezTo>
                <a:cubicBezTo>
                  <a:pt x="194" y="136"/>
                  <a:pt x="195" y="137"/>
                  <a:pt x="196" y="138"/>
                </a:cubicBezTo>
                <a:cubicBezTo>
                  <a:pt x="197" y="139"/>
                  <a:pt x="198" y="140"/>
                  <a:pt x="198" y="142"/>
                </a:cubicBezTo>
                <a:close/>
                <a:moveTo>
                  <a:pt x="136" y="40"/>
                </a:moveTo>
                <a:cubicBezTo>
                  <a:pt x="118" y="40"/>
                  <a:pt x="102" y="44"/>
                  <a:pt x="87" y="53"/>
                </a:cubicBezTo>
                <a:cubicBezTo>
                  <a:pt x="73" y="61"/>
                  <a:pt x="61" y="73"/>
                  <a:pt x="52" y="88"/>
                </a:cubicBezTo>
                <a:cubicBezTo>
                  <a:pt x="44" y="103"/>
                  <a:pt x="39" y="119"/>
                  <a:pt x="39" y="136"/>
                </a:cubicBezTo>
                <a:cubicBezTo>
                  <a:pt x="39" y="154"/>
                  <a:pt x="44" y="170"/>
                  <a:pt x="52" y="185"/>
                </a:cubicBezTo>
                <a:cubicBezTo>
                  <a:pt x="61" y="199"/>
                  <a:pt x="73" y="211"/>
                  <a:pt x="87" y="220"/>
                </a:cubicBezTo>
                <a:cubicBezTo>
                  <a:pt x="102" y="228"/>
                  <a:pt x="118" y="232"/>
                  <a:pt x="136" y="232"/>
                </a:cubicBezTo>
                <a:cubicBezTo>
                  <a:pt x="153" y="232"/>
                  <a:pt x="169" y="228"/>
                  <a:pt x="184" y="220"/>
                </a:cubicBezTo>
                <a:cubicBezTo>
                  <a:pt x="199" y="211"/>
                  <a:pt x="210" y="199"/>
                  <a:pt x="219" y="185"/>
                </a:cubicBezTo>
                <a:cubicBezTo>
                  <a:pt x="228" y="170"/>
                  <a:pt x="232" y="154"/>
                  <a:pt x="232" y="136"/>
                </a:cubicBezTo>
                <a:cubicBezTo>
                  <a:pt x="232" y="119"/>
                  <a:pt x="228" y="103"/>
                  <a:pt x="219" y="88"/>
                </a:cubicBezTo>
                <a:cubicBezTo>
                  <a:pt x="210" y="73"/>
                  <a:pt x="199" y="61"/>
                  <a:pt x="184" y="53"/>
                </a:cubicBezTo>
                <a:cubicBezTo>
                  <a:pt x="169" y="44"/>
                  <a:pt x="153" y="40"/>
                  <a:pt x="136" y="40"/>
                </a:cubicBezTo>
                <a:close/>
                <a:moveTo>
                  <a:pt x="271" y="136"/>
                </a:moveTo>
                <a:cubicBezTo>
                  <a:pt x="271" y="161"/>
                  <a:pt x="265" y="184"/>
                  <a:pt x="253" y="204"/>
                </a:cubicBezTo>
                <a:cubicBezTo>
                  <a:pt x="241" y="225"/>
                  <a:pt x="225" y="242"/>
                  <a:pt x="204" y="254"/>
                </a:cubicBezTo>
                <a:cubicBezTo>
                  <a:pt x="183" y="266"/>
                  <a:pt x="160" y="272"/>
                  <a:pt x="136" y="272"/>
                </a:cubicBezTo>
                <a:cubicBezTo>
                  <a:pt x="111" y="272"/>
                  <a:pt x="88" y="266"/>
                  <a:pt x="67" y="254"/>
                </a:cubicBezTo>
                <a:cubicBezTo>
                  <a:pt x="47" y="242"/>
                  <a:pt x="30" y="225"/>
                  <a:pt x="18" y="204"/>
                </a:cubicBezTo>
                <a:cubicBezTo>
                  <a:pt x="6" y="184"/>
                  <a:pt x="0" y="161"/>
                  <a:pt x="0" y="136"/>
                </a:cubicBezTo>
                <a:cubicBezTo>
                  <a:pt x="0" y="112"/>
                  <a:pt x="6" y="89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6"/>
                  <a:pt x="111" y="0"/>
                  <a:pt x="136" y="0"/>
                </a:cubicBezTo>
                <a:cubicBezTo>
                  <a:pt x="160" y="0"/>
                  <a:pt x="183" y="6"/>
                  <a:pt x="204" y="19"/>
                </a:cubicBezTo>
                <a:cubicBezTo>
                  <a:pt x="225" y="31"/>
                  <a:pt x="241" y="47"/>
                  <a:pt x="253" y="68"/>
                </a:cubicBezTo>
                <a:cubicBezTo>
                  <a:pt x="265" y="89"/>
                  <a:pt x="271" y="112"/>
                  <a:pt x="271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5083176" y="2016125"/>
            <a:ext cx="295275" cy="293688"/>
          </a:xfrm>
          <a:custGeom>
            <a:avLst/>
            <a:gdLst>
              <a:gd name="T0" fmla="*/ 227 w 272"/>
              <a:gd name="T1" fmla="*/ 147 h 272"/>
              <a:gd name="T2" fmla="*/ 227 w 272"/>
              <a:gd name="T3" fmla="*/ 124 h 272"/>
              <a:gd name="T4" fmla="*/ 223 w 272"/>
              <a:gd name="T5" fmla="*/ 116 h 272"/>
              <a:gd name="T6" fmla="*/ 215 w 272"/>
              <a:gd name="T7" fmla="*/ 113 h 272"/>
              <a:gd name="T8" fmla="*/ 126 w 272"/>
              <a:gd name="T9" fmla="*/ 113 h 272"/>
              <a:gd name="T10" fmla="*/ 160 w 272"/>
              <a:gd name="T11" fmla="*/ 80 h 272"/>
              <a:gd name="T12" fmla="*/ 163 w 272"/>
              <a:gd name="T13" fmla="*/ 72 h 272"/>
              <a:gd name="T14" fmla="*/ 160 w 272"/>
              <a:gd name="T15" fmla="*/ 64 h 272"/>
              <a:gd name="T16" fmla="*/ 144 w 272"/>
              <a:gd name="T17" fmla="*/ 48 h 272"/>
              <a:gd name="T18" fmla="*/ 136 w 272"/>
              <a:gd name="T19" fmla="*/ 44 h 272"/>
              <a:gd name="T20" fmla="*/ 128 w 272"/>
              <a:gd name="T21" fmla="*/ 48 h 272"/>
              <a:gd name="T22" fmla="*/ 64 w 272"/>
              <a:gd name="T23" fmla="*/ 112 h 272"/>
              <a:gd name="T24" fmla="*/ 48 w 272"/>
              <a:gd name="T25" fmla="*/ 128 h 272"/>
              <a:gd name="T26" fmla="*/ 45 w 272"/>
              <a:gd name="T27" fmla="*/ 136 h 272"/>
              <a:gd name="T28" fmla="*/ 48 w 272"/>
              <a:gd name="T29" fmla="*/ 144 h 272"/>
              <a:gd name="T30" fmla="*/ 64 w 272"/>
              <a:gd name="T31" fmla="*/ 160 h 272"/>
              <a:gd name="T32" fmla="*/ 128 w 272"/>
              <a:gd name="T33" fmla="*/ 224 h 272"/>
              <a:gd name="T34" fmla="*/ 136 w 272"/>
              <a:gd name="T35" fmla="*/ 227 h 272"/>
              <a:gd name="T36" fmla="*/ 144 w 272"/>
              <a:gd name="T37" fmla="*/ 224 h 272"/>
              <a:gd name="T38" fmla="*/ 160 w 272"/>
              <a:gd name="T39" fmla="*/ 208 h 272"/>
              <a:gd name="T40" fmla="*/ 163 w 272"/>
              <a:gd name="T41" fmla="*/ 200 h 272"/>
              <a:gd name="T42" fmla="*/ 160 w 272"/>
              <a:gd name="T43" fmla="*/ 192 h 272"/>
              <a:gd name="T44" fmla="*/ 126 w 272"/>
              <a:gd name="T45" fmla="*/ 158 h 272"/>
              <a:gd name="T46" fmla="*/ 215 w 272"/>
              <a:gd name="T47" fmla="*/ 158 h 272"/>
              <a:gd name="T48" fmla="*/ 223 w 272"/>
              <a:gd name="T49" fmla="*/ 155 h 272"/>
              <a:gd name="T50" fmla="*/ 227 w 272"/>
              <a:gd name="T51" fmla="*/ 147 h 272"/>
              <a:gd name="T52" fmla="*/ 272 w 272"/>
              <a:gd name="T53" fmla="*/ 136 h 272"/>
              <a:gd name="T54" fmla="*/ 254 w 272"/>
              <a:gd name="T55" fmla="*/ 204 h 272"/>
              <a:gd name="T56" fmla="*/ 204 w 272"/>
              <a:gd name="T57" fmla="*/ 253 h 272"/>
              <a:gd name="T58" fmla="*/ 136 w 272"/>
              <a:gd name="T59" fmla="*/ 272 h 272"/>
              <a:gd name="T60" fmla="*/ 68 w 272"/>
              <a:gd name="T61" fmla="*/ 253 h 272"/>
              <a:gd name="T62" fmla="*/ 18 w 272"/>
              <a:gd name="T63" fmla="*/ 204 h 272"/>
              <a:gd name="T64" fmla="*/ 0 w 272"/>
              <a:gd name="T65" fmla="*/ 136 h 272"/>
              <a:gd name="T66" fmla="*/ 18 w 272"/>
              <a:gd name="T67" fmla="*/ 67 h 272"/>
              <a:gd name="T68" fmla="*/ 68 w 272"/>
              <a:gd name="T69" fmla="*/ 18 h 272"/>
              <a:gd name="T70" fmla="*/ 136 w 272"/>
              <a:gd name="T71" fmla="*/ 0 h 272"/>
              <a:gd name="T72" fmla="*/ 204 w 272"/>
              <a:gd name="T73" fmla="*/ 18 h 272"/>
              <a:gd name="T74" fmla="*/ 254 w 272"/>
              <a:gd name="T75" fmla="*/ 67 h 272"/>
              <a:gd name="T76" fmla="*/ 272 w 272"/>
              <a:gd name="T77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2" h="272">
                <a:moveTo>
                  <a:pt x="227" y="147"/>
                </a:moveTo>
                <a:cubicBezTo>
                  <a:pt x="227" y="124"/>
                  <a:pt x="227" y="124"/>
                  <a:pt x="227" y="124"/>
                </a:cubicBezTo>
                <a:cubicBezTo>
                  <a:pt x="227" y="121"/>
                  <a:pt x="225" y="119"/>
                  <a:pt x="223" y="116"/>
                </a:cubicBezTo>
                <a:cubicBezTo>
                  <a:pt x="221" y="114"/>
                  <a:pt x="218" y="113"/>
                  <a:pt x="215" y="113"/>
                </a:cubicBezTo>
                <a:cubicBezTo>
                  <a:pt x="126" y="113"/>
                  <a:pt x="126" y="113"/>
                  <a:pt x="126" y="113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2" y="77"/>
                  <a:pt x="163" y="75"/>
                  <a:pt x="163" y="72"/>
                </a:cubicBezTo>
                <a:cubicBezTo>
                  <a:pt x="163" y="69"/>
                  <a:pt x="162" y="66"/>
                  <a:pt x="160" y="64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2" y="45"/>
                  <a:pt x="139" y="44"/>
                  <a:pt x="136" y="44"/>
                </a:cubicBezTo>
                <a:cubicBezTo>
                  <a:pt x="133" y="44"/>
                  <a:pt x="130" y="45"/>
                  <a:pt x="128" y="48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6" y="130"/>
                  <a:pt x="45" y="132"/>
                  <a:pt x="45" y="136"/>
                </a:cubicBezTo>
                <a:cubicBezTo>
                  <a:pt x="45" y="139"/>
                  <a:pt x="46" y="142"/>
                  <a:pt x="48" y="144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128" y="224"/>
                  <a:pt x="128" y="224"/>
                  <a:pt x="128" y="224"/>
                </a:cubicBezTo>
                <a:cubicBezTo>
                  <a:pt x="130" y="226"/>
                  <a:pt x="133" y="227"/>
                  <a:pt x="136" y="227"/>
                </a:cubicBezTo>
                <a:cubicBezTo>
                  <a:pt x="139" y="227"/>
                  <a:pt x="142" y="226"/>
                  <a:pt x="144" y="224"/>
                </a:cubicBezTo>
                <a:cubicBezTo>
                  <a:pt x="160" y="208"/>
                  <a:pt x="160" y="208"/>
                  <a:pt x="160" y="208"/>
                </a:cubicBezTo>
                <a:cubicBezTo>
                  <a:pt x="162" y="206"/>
                  <a:pt x="163" y="203"/>
                  <a:pt x="163" y="200"/>
                </a:cubicBezTo>
                <a:cubicBezTo>
                  <a:pt x="163" y="197"/>
                  <a:pt x="162" y="194"/>
                  <a:pt x="160" y="192"/>
                </a:cubicBezTo>
                <a:cubicBezTo>
                  <a:pt x="126" y="158"/>
                  <a:pt x="126" y="158"/>
                  <a:pt x="126" y="158"/>
                </a:cubicBezTo>
                <a:cubicBezTo>
                  <a:pt x="215" y="158"/>
                  <a:pt x="215" y="158"/>
                  <a:pt x="215" y="158"/>
                </a:cubicBezTo>
                <a:cubicBezTo>
                  <a:pt x="218" y="158"/>
                  <a:pt x="221" y="157"/>
                  <a:pt x="223" y="155"/>
                </a:cubicBezTo>
                <a:cubicBezTo>
                  <a:pt x="225" y="153"/>
                  <a:pt x="227" y="150"/>
                  <a:pt x="227" y="147"/>
                </a:cubicBezTo>
                <a:close/>
                <a:moveTo>
                  <a:pt x="272" y="136"/>
                </a:moveTo>
                <a:cubicBezTo>
                  <a:pt x="272" y="160"/>
                  <a:pt x="266" y="183"/>
                  <a:pt x="254" y="204"/>
                </a:cubicBezTo>
                <a:cubicBezTo>
                  <a:pt x="242" y="225"/>
                  <a:pt x="225" y="241"/>
                  <a:pt x="204" y="253"/>
                </a:cubicBezTo>
                <a:cubicBezTo>
                  <a:pt x="183" y="266"/>
                  <a:pt x="161" y="272"/>
                  <a:pt x="136" y="272"/>
                </a:cubicBezTo>
                <a:cubicBezTo>
                  <a:pt x="111" y="272"/>
                  <a:pt x="89" y="266"/>
                  <a:pt x="68" y="253"/>
                </a:cubicBezTo>
                <a:cubicBezTo>
                  <a:pt x="47" y="241"/>
                  <a:pt x="30" y="225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7"/>
                  <a:pt x="47" y="30"/>
                  <a:pt x="68" y="18"/>
                </a:cubicBezTo>
                <a:cubicBezTo>
                  <a:pt x="89" y="6"/>
                  <a:pt x="111" y="0"/>
                  <a:pt x="136" y="0"/>
                </a:cubicBezTo>
                <a:cubicBezTo>
                  <a:pt x="161" y="0"/>
                  <a:pt x="183" y="6"/>
                  <a:pt x="204" y="18"/>
                </a:cubicBezTo>
                <a:cubicBezTo>
                  <a:pt x="225" y="30"/>
                  <a:pt x="242" y="47"/>
                  <a:pt x="254" y="67"/>
                </a:cubicBezTo>
                <a:cubicBezTo>
                  <a:pt x="266" y="88"/>
                  <a:pt x="272" y="111"/>
                  <a:pt x="272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5514976" y="2016125"/>
            <a:ext cx="292100" cy="293688"/>
          </a:xfrm>
          <a:custGeom>
            <a:avLst/>
            <a:gdLst>
              <a:gd name="T0" fmla="*/ 227 w 271"/>
              <a:gd name="T1" fmla="*/ 136 h 272"/>
              <a:gd name="T2" fmla="*/ 224 w 271"/>
              <a:gd name="T3" fmla="*/ 128 h 272"/>
              <a:gd name="T4" fmla="*/ 207 w 271"/>
              <a:gd name="T5" fmla="*/ 112 h 272"/>
              <a:gd name="T6" fmla="*/ 200 w 271"/>
              <a:gd name="T7" fmla="*/ 109 h 272"/>
              <a:gd name="T8" fmla="*/ 192 w 271"/>
              <a:gd name="T9" fmla="*/ 112 h 272"/>
              <a:gd name="T10" fmla="*/ 158 w 271"/>
              <a:gd name="T11" fmla="*/ 145 h 272"/>
              <a:gd name="T12" fmla="*/ 158 w 271"/>
              <a:gd name="T13" fmla="*/ 56 h 272"/>
              <a:gd name="T14" fmla="*/ 155 w 271"/>
              <a:gd name="T15" fmla="*/ 48 h 272"/>
              <a:gd name="T16" fmla="*/ 147 w 271"/>
              <a:gd name="T17" fmla="*/ 45 h 272"/>
              <a:gd name="T18" fmla="*/ 124 w 271"/>
              <a:gd name="T19" fmla="*/ 45 h 272"/>
              <a:gd name="T20" fmla="*/ 116 w 271"/>
              <a:gd name="T21" fmla="*/ 48 h 272"/>
              <a:gd name="T22" fmla="*/ 113 w 271"/>
              <a:gd name="T23" fmla="*/ 56 h 272"/>
              <a:gd name="T24" fmla="*/ 113 w 271"/>
              <a:gd name="T25" fmla="*/ 145 h 272"/>
              <a:gd name="T26" fmla="*/ 79 w 271"/>
              <a:gd name="T27" fmla="*/ 112 h 272"/>
              <a:gd name="T28" fmla="*/ 71 w 271"/>
              <a:gd name="T29" fmla="*/ 108 h 272"/>
              <a:gd name="T30" fmla="*/ 63 w 271"/>
              <a:gd name="T31" fmla="*/ 112 h 272"/>
              <a:gd name="T32" fmla="*/ 47 w 271"/>
              <a:gd name="T33" fmla="*/ 128 h 272"/>
              <a:gd name="T34" fmla="*/ 44 w 271"/>
              <a:gd name="T35" fmla="*/ 136 h 272"/>
              <a:gd name="T36" fmla="*/ 47 w 271"/>
              <a:gd name="T37" fmla="*/ 144 h 272"/>
              <a:gd name="T38" fmla="*/ 111 w 271"/>
              <a:gd name="T39" fmla="*/ 208 h 272"/>
              <a:gd name="T40" fmla="*/ 127 w 271"/>
              <a:gd name="T41" fmla="*/ 224 h 272"/>
              <a:gd name="T42" fmla="*/ 135 w 271"/>
              <a:gd name="T43" fmla="*/ 227 h 272"/>
              <a:gd name="T44" fmla="*/ 143 w 271"/>
              <a:gd name="T45" fmla="*/ 224 h 272"/>
              <a:gd name="T46" fmla="*/ 160 w 271"/>
              <a:gd name="T47" fmla="*/ 208 h 272"/>
              <a:gd name="T48" fmla="*/ 224 w 271"/>
              <a:gd name="T49" fmla="*/ 144 h 272"/>
              <a:gd name="T50" fmla="*/ 227 w 271"/>
              <a:gd name="T51" fmla="*/ 136 h 272"/>
              <a:gd name="T52" fmla="*/ 271 w 271"/>
              <a:gd name="T53" fmla="*/ 136 h 272"/>
              <a:gd name="T54" fmla="*/ 253 w 271"/>
              <a:gd name="T55" fmla="*/ 204 h 272"/>
              <a:gd name="T56" fmla="*/ 204 w 271"/>
              <a:gd name="T57" fmla="*/ 253 h 272"/>
              <a:gd name="T58" fmla="*/ 135 w 271"/>
              <a:gd name="T59" fmla="*/ 272 h 272"/>
              <a:gd name="T60" fmla="*/ 67 w 271"/>
              <a:gd name="T61" fmla="*/ 253 h 272"/>
              <a:gd name="T62" fmla="*/ 18 w 271"/>
              <a:gd name="T63" fmla="*/ 204 h 272"/>
              <a:gd name="T64" fmla="*/ 0 w 271"/>
              <a:gd name="T65" fmla="*/ 136 h 272"/>
              <a:gd name="T66" fmla="*/ 18 w 271"/>
              <a:gd name="T67" fmla="*/ 67 h 272"/>
              <a:gd name="T68" fmla="*/ 67 w 271"/>
              <a:gd name="T69" fmla="*/ 18 h 272"/>
              <a:gd name="T70" fmla="*/ 135 w 271"/>
              <a:gd name="T71" fmla="*/ 0 h 272"/>
              <a:gd name="T72" fmla="*/ 204 w 271"/>
              <a:gd name="T73" fmla="*/ 18 h 272"/>
              <a:gd name="T74" fmla="*/ 253 w 271"/>
              <a:gd name="T75" fmla="*/ 67 h 272"/>
              <a:gd name="T76" fmla="*/ 271 w 271"/>
              <a:gd name="T77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1" h="272">
                <a:moveTo>
                  <a:pt x="227" y="136"/>
                </a:moveTo>
                <a:cubicBezTo>
                  <a:pt x="227" y="133"/>
                  <a:pt x="226" y="130"/>
                  <a:pt x="224" y="128"/>
                </a:cubicBezTo>
                <a:cubicBezTo>
                  <a:pt x="207" y="112"/>
                  <a:pt x="207" y="112"/>
                  <a:pt x="207" y="112"/>
                </a:cubicBezTo>
                <a:cubicBezTo>
                  <a:pt x="205" y="110"/>
                  <a:pt x="203" y="109"/>
                  <a:pt x="200" y="109"/>
                </a:cubicBezTo>
                <a:cubicBezTo>
                  <a:pt x="196" y="109"/>
                  <a:pt x="194" y="110"/>
                  <a:pt x="192" y="112"/>
                </a:cubicBezTo>
                <a:cubicBezTo>
                  <a:pt x="158" y="145"/>
                  <a:pt x="158" y="145"/>
                  <a:pt x="158" y="145"/>
                </a:cubicBezTo>
                <a:cubicBezTo>
                  <a:pt x="158" y="56"/>
                  <a:pt x="158" y="56"/>
                  <a:pt x="158" y="56"/>
                </a:cubicBezTo>
                <a:cubicBezTo>
                  <a:pt x="158" y="53"/>
                  <a:pt x="157" y="51"/>
                  <a:pt x="155" y="48"/>
                </a:cubicBezTo>
                <a:cubicBezTo>
                  <a:pt x="153" y="46"/>
                  <a:pt x="150" y="45"/>
                  <a:pt x="147" y="45"/>
                </a:cubicBezTo>
                <a:cubicBezTo>
                  <a:pt x="124" y="45"/>
                  <a:pt x="124" y="45"/>
                  <a:pt x="124" y="45"/>
                </a:cubicBezTo>
                <a:cubicBezTo>
                  <a:pt x="121" y="45"/>
                  <a:pt x="118" y="46"/>
                  <a:pt x="116" y="48"/>
                </a:cubicBezTo>
                <a:cubicBezTo>
                  <a:pt x="114" y="51"/>
                  <a:pt x="113" y="53"/>
                  <a:pt x="113" y="56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79" y="112"/>
                  <a:pt x="79" y="112"/>
                  <a:pt x="79" y="112"/>
                </a:cubicBezTo>
                <a:cubicBezTo>
                  <a:pt x="77" y="110"/>
                  <a:pt x="74" y="108"/>
                  <a:pt x="71" y="108"/>
                </a:cubicBezTo>
                <a:cubicBezTo>
                  <a:pt x="68" y="108"/>
                  <a:pt x="66" y="110"/>
                  <a:pt x="63" y="112"/>
                </a:cubicBezTo>
                <a:cubicBezTo>
                  <a:pt x="47" y="128"/>
                  <a:pt x="47" y="128"/>
                  <a:pt x="47" y="128"/>
                </a:cubicBezTo>
                <a:cubicBezTo>
                  <a:pt x="45" y="130"/>
                  <a:pt x="44" y="133"/>
                  <a:pt x="44" y="136"/>
                </a:cubicBezTo>
                <a:cubicBezTo>
                  <a:pt x="44" y="139"/>
                  <a:pt x="45" y="142"/>
                  <a:pt x="47" y="144"/>
                </a:cubicBezTo>
                <a:cubicBezTo>
                  <a:pt x="111" y="208"/>
                  <a:pt x="111" y="208"/>
                  <a:pt x="111" y="208"/>
                </a:cubicBezTo>
                <a:cubicBezTo>
                  <a:pt x="127" y="224"/>
                  <a:pt x="127" y="224"/>
                  <a:pt x="127" y="224"/>
                </a:cubicBezTo>
                <a:cubicBezTo>
                  <a:pt x="130" y="226"/>
                  <a:pt x="132" y="227"/>
                  <a:pt x="135" y="227"/>
                </a:cubicBezTo>
                <a:cubicBezTo>
                  <a:pt x="139" y="227"/>
                  <a:pt x="141" y="226"/>
                  <a:pt x="143" y="224"/>
                </a:cubicBezTo>
                <a:cubicBezTo>
                  <a:pt x="160" y="208"/>
                  <a:pt x="160" y="208"/>
                  <a:pt x="160" y="208"/>
                </a:cubicBezTo>
                <a:cubicBezTo>
                  <a:pt x="224" y="144"/>
                  <a:pt x="224" y="144"/>
                  <a:pt x="224" y="144"/>
                </a:cubicBezTo>
                <a:cubicBezTo>
                  <a:pt x="226" y="142"/>
                  <a:pt x="227" y="139"/>
                  <a:pt x="227" y="136"/>
                </a:cubicBezTo>
                <a:close/>
                <a:moveTo>
                  <a:pt x="271" y="136"/>
                </a:moveTo>
                <a:cubicBezTo>
                  <a:pt x="271" y="160"/>
                  <a:pt x="265" y="183"/>
                  <a:pt x="253" y="204"/>
                </a:cubicBezTo>
                <a:cubicBezTo>
                  <a:pt x="241" y="225"/>
                  <a:pt x="225" y="241"/>
                  <a:pt x="204" y="253"/>
                </a:cubicBezTo>
                <a:cubicBezTo>
                  <a:pt x="183" y="266"/>
                  <a:pt x="160" y="272"/>
                  <a:pt x="135" y="272"/>
                </a:cubicBezTo>
                <a:cubicBezTo>
                  <a:pt x="111" y="272"/>
                  <a:pt x="88" y="266"/>
                  <a:pt x="67" y="253"/>
                </a:cubicBezTo>
                <a:cubicBezTo>
                  <a:pt x="46" y="241"/>
                  <a:pt x="30" y="225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7"/>
                  <a:pt x="46" y="30"/>
                  <a:pt x="67" y="18"/>
                </a:cubicBezTo>
                <a:cubicBezTo>
                  <a:pt x="88" y="6"/>
                  <a:pt x="111" y="0"/>
                  <a:pt x="135" y="0"/>
                </a:cubicBezTo>
                <a:cubicBezTo>
                  <a:pt x="160" y="0"/>
                  <a:pt x="183" y="6"/>
                  <a:pt x="204" y="18"/>
                </a:cubicBezTo>
                <a:cubicBezTo>
                  <a:pt x="225" y="30"/>
                  <a:pt x="241" y="47"/>
                  <a:pt x="253" y="67"/>
                </a:cubicBezTo>
                <a:cubicBezTo>
                  <a:pt x="265" y="88"/>
                  <a:pt x="271" y="111"/>
                  <a:pt x="271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5895976" y="2016125"/>
            <a:ext cx="390525" cy="293688"/>
          </a:xfrm>
          <a:custGeom>
            <a:avLst/>
            <a:gdLst>
              <a:gd name="T0" fmla="*/ 246 w 246"/>
              <a:gd name="T1" fmla="*/ 170 h 185"/>
              <a:gd name="T2" fmla="*/ 246 w 246"/>
              <a:gd name="T3" fmla="*/ 185 h 185"/>
              <a:gd name="T4" fmla="*/ 0 w 246"/>
              <a:gd name="T5" fmla="*/ 185 h 185"/>
              <a:gd name="T6" fmla="*/ 0 w 246"/>
              <a:gd name="T7" fmla="*/ 0 h 185"/>
              <a:gd name="T8" fmla="*/ 15 w 246"/>
              <a:gd name="T9" fmla="*/ 0 h 185"/>
              <a:gd name="T10" fmla="*/ 15 w 246"/>
              <a:gd name="T11" fmla="*/ 170 h 185"/>
              <a:gd name="T12" fmla="*/ 246 w 246"/>
              <a:gd name="T13" fmla="*/ 170 h 185"/>
              <a:gd name="T14" fmla="*/ 200 w 246"/>
              <a:gd name="T15" fmla="*/ 46 h 185"/>
              <a:gd name="T16" fmla="*/ 231 w 246"/>
              <a:gd name="T17" fmla="*/ 154 h 185"/>
              <a:gd name="T18" fmla="*/ 31 w 246"/>
              <a:gd name="T19" fmla="*/ 154 h 185"/>
              <a:gd name="T20" fmla="*/ 31 w 246"/>
              <a:gd name="T21" fmla="*/ 85 h 185"/>
              <a:gd name="T22" fmla="*/ 84 w 246"/>
              <a:gd name="T23" fmla="*/ 15 h 185"/>
              <a:gd name="T24" fmla="*/ 154 w 246"/>
              <a:gd name="T25" fmla="*/ 85 h 185"/>
              <a:gd name="T26" fmla="*/ 200 w 246"/>
              <a:gd name="T27" fmla="*/ 46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6" h="185">
                <a:moveTo>
                  <a:pt x="246" y="170"/>
                </a:moveTo>
                <a:lnTo>
                  <a:pt x="246" y="185"/>
                </a:lnTo>
                <a:lnTo>
                  <a:pt x="0" y="185"/>
                </a:lnTo>
                <a:lnTo>
                  <a:pt x="0" y="0"/>
                </a:lnTo>
                <a:lnTo>
                  <a:pt x="15" y="0"/>
                </a:lnTo>
                <a:lnTo>
                  <a:pt x="15" y="170"/>
                </a:lnTo>
                <a:lnTo>
                  <a:pt x="246" y="170"/>
                </a:lnTo>
                <a:close/>
                <a:moveTo>
                  <a:pt x="200" y="46"/>
                </a:moveTo>
                <a:lnTo>
                  <a:pt x="231" y="154"/>
                </a:lnTo>
                <a:lnTo>
                  <a:pt x="31" y="154"/>
                </a:lnTo>
                <a:lnTo>
                  <a:pt x="31" y="85"/>
                </a:lnTo>
                <a:lnTo>
                  <a:pt x="84" y="15"/>
                </a:lnTo>
                <a:lnTo>
                  <a:pt x="154" y="85"/>
                </a:lnTo>
                <a:lnTo>
                  <a:pt x="200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6362701" y="2016125"/>
            <a:ext cx="319088" cy="293688"/>
          </a:xfrm>
          <a:custGeom>
            <a:avLst/>
            <a:gdLst>
              <a:gd name="T0" fmla="*/ 181 w 295"/>
              <a:gd name="T1" fmla="*/ 124 h 272"/>
              <a:gd name="T2" fmla="*/ 178 w 295"/>
              <a:gd name="T3" fmla="*/ 116 h 272"/>
              <a:gd name="T4" fmla="*/ 170 w 295"/>
              <a:gd name="T5" fmla="*/ 113 h 272"/>
              <a:gd name="T6" fmla="*/ 125 w 295"/>
              <a:gd name="T7" fmla="*/ 113 h 272"/>
              <a:gd name="T8" fmla="*/ 117 w 295"/>
              <a:gd name="T9" fmla="*/ 116 h 272"/>
              <a:gd name="T10" fmla="*/ 113 w 295"/>
              <a:gd name="T11" fmla="*/ 124 h 272"/>
              <a:gd name="T12" fmla="*/ 117 w 295"/>
              <a:gd name="T13" fmla="*/ 132 h 272"/>
              <a:gd name="T14" fmla="*/ 125 w 295"/>
              <a:gd name="T15" fmla="*/ 136 h 272"/>
              <a:gd name="T16" fmla="*/ 170 w 295"/>
              <a:gd name="T17" fmla="*/ 136 h 272"/>
              <a:gd name="T18" fmla="*/ 178 w 295"/>
              <a:gd name="T19" fmla="*/ 132 h 272"/>
              <a:gd name="T20" fmla="*/ 181 w 295"/>
              <a:gd name="T21" fmla="*/ 124 h 272"/>
              <a:gd name="T22" fmla="*/ 283 w 295"/>
              <a:gd name="T23" fmla="*/ 90 h 272"/>
              <a:gd name="T24" fmla="*/ 283 w 295"/>
              <a:gd name="T25" fmla="*/ 260 h 272"/>
              <a:gd name="T26" fmla="*/ 280 w 295"/>
              <a:gd name="T27" fmla="*/ 268 h 272"/>
              <a:gd name="T28" fmla="*/ 272 w 295"/>
              <a:gd name="T29" fmla="*/ 272 h 272"/>
              <a:gd name="T30" fmla="*/ 23 w 295"/>
              <a:gd name="T31" fmla="*/ 272 h 272"/>
              <a:gd name="T32" fmla="*/ 15 w 295"/>
              <a:gd name="T33" fmla="*/ 268 h 272"/>
              <a:gd name="T34" fmla="*/ 11 w 295"/>
              <a:gd name="T35" fmla="*/ 260 h 272"/>
              <a:gd name="T36" fmla="*/ 11 w 295"/>
              <a:gd name="T37" fmla="*/ 90 h 272"/>
              <a:gd name="T38" fmla="*/ 15 w 295"/>
              <a:gd name="T39" fmla="*/ 82 h 272"/>
              <a:gd name="T40" fmla="*/ 23 w 295"/>
              <a:gd name="T41" fmla="*/ 79 h 272"/>
              <a:gd name="T42" fmla="*/ 272 w 295"/>
              <a:gd name="T43" fmla="*/ 79 h 272"/>
              <a:gd name="T44" fmla="*/ 280 w 295"/>
              <a:gd name="T45" fmla="*/ 82 h 272"/>
              <a:gd name="T46" fmla="*/ 283 w 295"/>
              <a:gd name="T47" fmla="*/ 90 h 272"/>
              <a:gd name="T48" fmla="*/ 295 w 295"/>
              <a:gd name="T49" fmla="*/ 11 h 272"/>
              <a:gd name="T50" fmla="*/ 295 w 295"/>
              <a:gd name="T51" fmla="*/ 56 h 272"/>
              <a:gd name="T52" fmla="*/ 291 w 295"/>
              <a:gd name="T53" fmla="*/ 64 h 272"/>
              <a:gd name="T54" fmla="*/ 283 w 295"/>
              <a:gd name="T55" fmla="*/ 68 h 272"/>
              <a:gd name="T56" fmla="*/ 11 w 295"/>
              <a:gd name="T57" fmla="*/ 68 h 272"/>
              <a:gd name="T58" fmla="*/ 3 w 295"/>
              <a:gd name="T59" fmla="*/ 64 h 272"/>
              <a:gd name="T60" fmla="*/ 0 w 295"/>
              <a:gd name="T61" fmla="*/ 56 h 272"/>
              <a:gd name="T62" fmla="*/ 0 w 295"/>
              <a:gd name="T63" fmla="*/ 11 h 272"/>
              <a:gd name="T64" fmla="*/ 3 w 295"/>
              <a:gd name="T65" fmla="*/ 3 h 272"/>
              <a:gd name="T66" fmla="*/ 11 w 295"/>
              <a:gd name="T67" fmla="*/ 0 h 272"/>
              <a:gd name="T68" fmla="*/ 283 w 295"/>
              <a:gd name="T69" fmla="*/ 0 h 272"/>
              <a:gd name="T70" fmla="*/ 291 w 295"/>
              <a:gd name="T71" fmla="*/ 3 h 272"/>
              <a:gd name="T72" fmla="*/ 295 w 295"/>
              <a:gd name="T73" fmla="*/ 11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95" h="272">
                <a:moveTo>
                  <a:pt x="181" y="124"/>
                </a:moveTo>
                <a:cubicBezTo>
                  <a:pt x="181" y="121"/>
                  <a:pt x="180" y="119"/>
                  <a:pt x="178" y="116"/>
                </a:cubicBezTo>
                <a:cubicBezTo>
                  <a:pt x="176" y="114"/>
                  <a:pt x="173" y="113"/>
                  <a:pt x="170" y="113"/>
                </a:cubicBezTo>
                <a:cubicBezTo>
                  <a:pt x="125" y="113"/>
                  <a:pt x="125" y="113"/>
                  <a:pt x="125" y="113"/>
                </a:cubicBezTo>
                <a:cubicBezTo>
                  <a:pt x="122" y="113"/>
                  <a:pt x="119" y="114"/>
                  <a:pt x="117" y="116"/>
                </a:cubicBezTo>
                <a:cubicBezTo>
                  <a:pt x="114" y="119"/>
                  <a:pt x="113" y="121"/>
                  <a:pt x="113" y="124"/>
                </a:cubicBezTo>
                <a:cubicBezTo>
                  <a:pt x="113" y="127"/>
                  <a:pt x="114" y="130"/>
                  <a:pt x="117" y="132"/>
                </a:cubicBezTo>
                <a:cubicBezTo>
                  <a:pt x="119" y="135"/>
                  <a:pt x="122" y="136"/>
                  <a:pt x="125" y="136"/>
                </a:cubicBezTo>
                <a:cubicBezTo>
                  <a:pt x="170" y="136"/>
                  <a:pt x="170" y="136"/>
                  <a:pt x="170" y="136"/>
                </a:cubicBezTo>
                <a:cubicBezTo>
                  <a:pt x="173" y="136"/>
                  <a:pt x="176" y="135"/>
                  <a:pt x="178" y="132"/>
                </a:cubicBezTo>
                <a:cubicBezTo>
                  <a:pt x="180" y="130"/>
                  <a:pt x="181" y="127"/>
                  <a:pt x="181" y="124"/>
                </a:cubicBezTo>
                <a:close/>
                <a:moveTo>
                  <a:pt x="283" y="90"/>
                </a:moveTo>
                <a:cubicBezTo>
                  <a:pt x="283" y="260"/>
                  <a:pt x="283" y="260"/>
                  <a:pt x="283" y="260"/>
                </a:cubicBezTo>
                <a:cubicBezTo>
                  <a:pt x="283" y="263"/>
                  <a:pt x="282" y="266"/>
                  <a:pt x="280" y="268"/>
                </a:cubicBezTo>
                <a:cubicBezTo>
                  <a:pt x="278" y="270"/>
                  <a:pt x="275" y="272"/>
                  <a:pt x="272" y="272"/>
                </a:cubicBezTo>
                <a:cubicBezTo>
                  <a:pt x="23" y="272"/>
                  <a:pt x="23" y="272"/>
                  <a:pt x="23" y="272"/>
                </a:cubicBezTo>
                <a:cubicBezTo>
                  <a:pt x="20" y="272"/>
                  <a:pt x="17" y="270"/>
                  <a:pt x="15" y="268"/>
                </a:cubicBezTo>
                <a:cubicBezTo>
                  <a:pt x="13" y="266"/>
                  <a:pt x="11" y="263"/>
                  <a:pt x="11" y="260"/>
                </a:cubicBezTo>
                <a:cubicBezTo>
                  <a:pt x="11" y="90"/>
                  <a:pt x="11" y="90"/>
                  <a:pt x="11" y="90"/>
                </a:cubicBezTo>
                <a:cubicBezTo>
                  <a:pt x="11" y="87"/>
                  <a:pt x="13" y="85"/>
                  <a:pt x="15" y="82"/>
                </a:cubicBezTo>
                <a:cubicBezTo>
                  <a:pt x="17" y="80"/>
                  <a:pt x="20" y="79"/>
                  <a:pt x="23" y="79"/>
                </a:cubicBezTo>
                <a:cubicBezTo>
                  <a:pt x="272" y="79"/>
                  <a:pt x="272" y="79"/>
                  <a:pt x="272" y="79"/>
                </a:cubicBezTo>
                <a:cubicBezTo>
                  <a:pt x="275" y="79"/>
                  <a:pt x="278" y="80"/>
                  <a:pt x="280" y="82"/>
                </a:cubicBezTo>
                <a:cubicBezTo>
                  <a:pt x="282" y="85"/>
                  <a:pt x="283" y="87"/>
                  <a:pt x="283" y="90"/>
                </a:cubicBezTo>
                <a:close/>
                <a:moveTo>
                  <a:pt x="295" y="11"/>
                </a:moveTo>
                <a:cubicBezTo>
                  <a:pt x="295" y="56"/>
                  <a:pt x="295" y="56"/>
                  <a:pt x="295" y="56"/>
                </a:cubicBezTo>
                <a:cubicBezTo>
                  <a:pt x="295" y="59"/>
                  <a:pt x="293" y="62"/>
                  <a:pt x="291" y="64"/>
                </a:cubicBezTo>
                <a:cubicBezTo>
                  <a:pt x="289" y="67"/>
                  <a:pt x="286" y="68"/>
                  <a:pt x="283" y="68"/>
                </a:cubicBezTo>
                <a:cubicBezTo>
                  <a:pt x="11" y="68"/>
                  <a:pt x="11" y="68"/>
                  <a:pt x="11" y="68"/>
                </a:cubicBezTo>
                <a:cubicBezTo>
                  <a:pt x="8" y="68"/>
                  <a:pt x="6" y="67"/>
                  <a:pt x="3" y="64"/>
                </a:cubicBezTo>
                <a:cubicBezTo>
                  <a:pt x="1" y="62"/>
                  <a:pt x="0" y="59"/>
                  <a:pt x="0" y="56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6" y="1"/>
                  <a:pt x="8" y="0"/>
                  <a:pt x="11" y="0"/>
                </a:cubicBezTo>
                <a:cubicBezTo>
                  <a:pt x="283" y="0"/>
                  <a:pt x="283" y="0"/>
                  <a:pt x="283" y="0"/>
                </a:cubicBezTo>
                <a:cubicBezTo>
                  <a:pt x="286" y="0"/>
                  <a:pt x="289" y="1"/>
                  <a:pt x="291" y="3"/>
                </a:cubicBezTo>
                <a:cubicBezTo>
                  <a:pt x="293" y="5"/>
                  <a:pt x="295" y="8"/>
                  <a:pt x="295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5527676" y="2865438"/>
            <a:ext cx="266700" cy="317500"/>
          </a:xfrm>
          <a:custGeom>
            <a:avLst/>
            <a:gdLst>
              <a:gd name="T0" fmla="*/ 247 w 247"/>
              <a:gd name="T1" fmla="*/ 215 h 295"/>
              <a:gd name="T2" fmla="*/ 225 w 247"/>
              <a:gd name="T3" fmla="*/ 260 h 295"/>
              <a:gd name="T4" fmla="*/ 179 w 247"/>
              <a:gd name="T5" fmla="*/ 294 h 295"/>
              <a:gd name="T6" fmla="*/ 155 w 247"/>
              <a:gd name="T7" fmla="*/ 289 h 295"/>
              <a:gd name="T8" fmla="*/ 128 w 247"/>
              <a:gd name="T9" fmla="*/ 283 h 295"/>
              <a:gd name="T10" fmla="*/ 103 w 247"/>
              <a:gd name="T11" fmla="*/ 289 h 295"/>
              <a:gd name="T12" fmla="*/ 79 w 247"/>
              <a:gd name="T13" fmla="*/ 295 h 295"/>
              <a:gd name="T14" fmla="*/ 26 w 247"/>
              <a:gd name="T15" fmla="*/ 249 h 295"/>
              <a:gd name="T16" fmla="*/ 0 w 247"/>
              <a:gd name="T17" fmla="*/ 160 h 295"/>
              <a:gd name="T18" fmla="*/ 20 w 247"/>
              <a:gd name="T19" fmla="*/ 94 h 295"/>
              <a:gd name="T20" fmla="*/ 70 w 247"/>
              <a:gd name="T21" fmla="*/ 68 h 295"/>
              <a:gd name="T22" fmla="*/ 102 w 247"/>
              <a:gd name="T23" fmla="*/ 74 h 295"/>
              <a:gd name="T24" fmla="*/ 126 w 247"/>
              <a:gd name="T25" fmla="*/ 79 h 295"/>
              <a:gd name="T26" fmla="*/ 152 w 247"/>
              <a:gd name="T27" fmla="*/ 73 h 295"/>
              <a:gd name="T28" fmla="*/ 182 w 247"/>
              <a:gd name="T29" fmla="*/ 67 h 295"/>
              <a:gd name="T30" fmla="*/ 220 w 247"/>
              <a:gd name="T31" fmla="*/ 78 h 295"/>
              <a:gd name="T32" fmla="*/ 238 w 247"/>
              <a:gd name="T33" fmla="*/ 96 h 295"/>
              <a:gd name="T34" fmla="*/ 218 w 247"/>
              <a:gd name="T35" fmla="*/ 117 h 295"/>
              <a:gd name="T36" fmla="*/ 207 w 247"/>
              <a:gd name="T37" fmla="*/ 154 h 295"/>
              <a:gd name="T38" fmla="*/ 219 w 247"/>
              <a:gd name="T39" fmla="*/ 193 h 295"/>
              <a:gd name="T40" fmla="*/ 247 w 247"/>
              <a:gd name="T41" fmla="*/ 215 h 295"/>
              <a:gd name="T42" fmla="*/ 180 w 247"/>
              <a:gd name="T43" fmla="*/ 8 h 295"/>
              <a:gd name="T44" fmla="*/ 175 w 247"/>
              <a:gd name="T45" fmla="*/ 32 h 295"/>
              <a:gd name="T46" fmla="*/ 159 w 247"/>
              <a:gd name="T47" fmla="*/ 56 h 295"/>
              <a:gd name="T48" fmla="*/ 139 w 247"/>
              <a:gd name="T49" fmla="*/ 69 h 295"/>
              <a:gd name="T50" fmla="*/ 121 w 247"/>
              <a:gd name="T51" fmla="*/ 72 h 295"/>
              <a:gd name="T52" fmla="*/ 135 w 247"/>
              <a:gd name="T53" fmla="*/ 27 h 295"/>
              <a:gd name="T54" fmla="*/ 179 w 247"/>
              <a:gd name="T55" fmla="*/ 0 h 295"/>
              <a:gd name="T56" fmla="*/ 180 w 247"/>
              <a:gd name="T57" fmla="*/ 2 h 295"/>
              <a:gd name="T58" fmla="*/ 180 w 247"/>
              <a:gd name="T59" fmla="*/ 4 h 295"/>
              <a:gd name="T60" fmla="*/ 180 w 247"/>
              <a:gd name="T61" fmla="*/ 6 h 295"/>
              <a:gd name="T62" fmla="*/ 180 w 247"/>
              <a:gd name="T63" fmla="*/ 8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47" h="295">
                <a:moveTo>
                  <a:pt x="247" y="215"/>
                </a:moveTo>
                <a:cubicBezTo>
                  <a:pt x="242" y="230"/>
                  <a:pt x="235" y="245"/>
                  <a:pt x="225" y="260"/>
                </a:cubicBezTo>
                <a:cubicBezTo>
                  <a:pt x="210" y="283"/>
                  <a:pt x="195" y="294"/>
                  <a:pt x="179" y="294"/>
                </a:cubicBezTo>
                <a:cubicBezTo>
                  <a:pt x="174" y="294"/>
                  <a:pt x="165" y="292"/>
                  <a:pt x="155" y="289"/>
                </a:cubicBezTo>
                <a:cubicBezTo>
                  <a:pt x="145" y="285"/>
                  <a:pt x="136" y="283"/>
                  <a:pt x="128" y="283"/>
                </a:cubicBezTo>
                <a:cubicBezTo>
                  <a:pt x="121" y="283"/>
                  <a:pt x="112" y="285"/>
                  <a:pt x="103" y="289"/>
                </a:cubicBezTo>
                <a:cubicBezTo>
                  <a:pt x="93" y="293"/>
                  <a:pt x="85" y="295"/>
                  <a:pt x="79" y="295"/>
                </a:cubicBezTo>
                <a:cubicBezTo>
                  <a:pt x="62" y="295"/>
                  <a:pt x="44" y="280"/>
                  <a:pt x="26" y="249"/>
                </a:cubicBezTo>
                <a:cubicBezTo>
                  <a:pt x="9" y="218"/>
                  <a:pt x="0" y="189"/>
                  <a:pt x="0" y="160"/>
                </a:cubicBezTo>
                <a:cubicBezTo>
                  <a:pt x="0" y="133"/>
                  <a:pt x="7" y="111"/>
                  <a:pt x="20" y="94"/>
                </a:cubicBezTo>
                <a:cubicBezTo>
                  <a:pt x="33" y="77"/>
                  <a:pt x="50" y="68"/>
                  <a:pt x="70" y="68"/>
                </a:cubicBezTo>
                <a:cubicBezTo>
                  <a:pt x="79" y="68"/>
                  <a:pt x="89" y="70"/>
                  <a:pt x="102" y="74"/>
                </a:cubicBezTo>
                <a:cubicBezTo>
                  <a:pt x="114" y="77"/>
                  <a:pt x="122" y="79"/>
                  <a:pt x="126" y="79"/>
                </a:cubicBezTo>
                <a:cubicBezTo>
                  <a:pt x="132" y="79"/>
                  <a:pt x="140" y="77"/>
                  <a:pt x="152" y="73"/>
                </a:cubicBezTo>
                <a:cubicBezTo>
                  <a:pt x="164" y="69"/>
                  <a:pt x="174" y="67"/>
                  <a:pt x="182" y="67"/>
                </a:cubicBezTo>
                <a:cubicBezTo>
                  <a:pt x="196" y="67"/>
                  <a:pt x="209" y="71"/>
                  <a:pt x="220" y="78"/>
                </a:cubicBezTo>
                <a:cubicBezTo>
                  <a:pt x="226" y="83"/>
                  <a:pt x="232" y="89"/>
                  <a:pt x="238" y="96"/>
                </a:cubicBezTo>
                <a:cubicBezTo>
                  <a:pt x="229" y="104"/>
                  <a:pt x="222" y="111"/>
                  <a:pt x="218" y="117"/>
                </a:cubicBezTo>
                <a:cubicBezTo>
                  <a:pt x="210" y="128"/>
                  <a:pt x="207" y="140"/>
                  <a:pt x="207" y="154"/>
                </a:cubicBezTo>
                <a:cubicBezTo>
                  <a:pt x="207" y="168"/>
                  <a:pt x="211" y="181"/>
                  <a:pt x="219" y="193"/>
                </a:cubicBezTo>
                <a:cubicBezTo>
                  <a:pt x="227" y="205"/>
                  <a:pt x="236" y="212"/>
                  <a:pt x="247" y="215"/>
                </a:cubicBezTo>
                <a:close/>
                <a:moveTo>
                  <a:pt x="180" y="8"/>
                </a:moveTo>
                <a:cubicBezTo>
                  <a:pt x="180" y="15"/>
                  <a:pt x="178" y="23"/>
                  <a:pt x="175" y="32"/>
                </a:cubicBezTo>
                <a:cubicBezTo>
                  <a:pt x="172" y="41"/>
                  <a:pt x="166" y="49"/>
                  <a:pt x="159" y="56"/>
                </a:cubicBezTo>
                <a:cubicBezTo>
                  <a:pt x="152" y="63"/>
                  <a:pt x="146" y="67"/>
                  <a:pt x="139" y="69"/>
                </a:cubicBezTo>
                <a:cubicBezTo>
                  <a:pt x="135" y="70"/>
                  <a:pt x="129" y="71"/>
                  <a:pt x="121" y="72"/>
                </a:cubicBezTo>
                <a:cubicBezTo>
                  <a:pt x="121" y="54"/>
                  <a:pt x="126" y="39"/>
                  <a:pt x="135" y="27"/>
                </a:cubicBezTo>
                <a:cubicBezTo>
                  <a:pt x="144" y="14"/>
                  <a:pt x="158" y="5"/>
                  <a:pt x="179" y="0"/>
                </a:cubicBezTo>
                <a:cubicBezTo>
                  <a:pt x="179" y="1"/>
                  <a:pt x="179" y="1"/>
                  <a:pt x="180" y="2"/>
                </a:cubicBezTo>
                <a:cubicBezTo>
                  <a:pt x="180" y="3"/>
                  <a:pt x="180" y="4"/>
                  <a:pt x="180" y="4"/>
                </a:cubicBezTo>
                <a:cubicBezTo>
                  <a:pt x="180" y="5"/>
                  <a:pt x="180" y="5"/>
                  <a:pt x="180" y="6"/>
                </a:cubicBezTo>
                <a:cubicBezTo>
                  <a:pt x="180" y="7"/>
                  <a:pt x="180" y="7"/>
                  <a:pt x="180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26"/>
          <p:cNvSpPr>
            <a:spLocks/>
          </p:cNvSpPr>
          <p:nvPr/>
        </p:nvSpPr>
        <p:spPr bwMode="auto">
          <a:xfrm>
            <a:off x="6856413" y="2106613"/>
            <a:ext cx="190500" cy="111125"/>
          </a:xfrm>
          <a:custGeom>
            <a:avLst/>
            <a:gdLst>
              <a:gd name="T0" fmla="*/ 177 w 177"/>
              <a:gd name="T1" fmla="*/ 88 h 103"/>
              <a:gd name="T2" fmla="*/ 175 w 177"/>
              <a:gd name="T3" fmla="*/ 93 h 103"/>
              <a:gd name="T4" fmla="*/ 167 w 177"/>
              <a:gd name="T5" fmla="*/ 101 h 103"/>
              <a:gd name="T6" fmla="*/ 162 w 177"/>
              <a:gd name="T7" fmla="*/ 103 h 103"/>
              <a:gd name="T8" fmla="*/ 158 w 177"/>
              <a:gd name="T9" fmla="*/ 101 h 103"/>
              <a:gd name="T10" fmla="*/ 89 w 177"/>
              <a:gd name="T11" fmla="*/ 32 h 103"/>
              <a:gd name="T12" fmla="*/ 19 w 177"/>
              <a:gd name="T13" fmla="*/ 101 h 103"/>
              <a:gd name="T14" fmla="*/ 15 w 177"/>
              <a:gd name="T15" fmla="*/ 103 h 103"/>
              <a:gd name="T16" fmla="*/ 11 w 177"/>
              <a:gd name="T17" fmla="*/ 101 h 103"/>
              <a:gd name="T18" fmla="*/ 2 w 177"/>
              <a:gd name="T19" fmla="*/ 93 h 103"/>
              <a:gd name="T20" fmla="*/ 0 w 177"/>
              <a:gd name="T21" fmla="*/ 88 h 103"/>
              <a:gd name="T22" fmla="*/ 2 w 177"/>
              <a:gd name="T23" fmla="*/ 84 h 103"/>
              <a:gd name="T24" fmla="*/ 85 w 177"/>
              <a:gd name="T25" fmla="*/ 2 h 103"/>
              <a:gd name="T26" fmla="*/ 89 w 177"/>
              <a:gd name="T27" fmla="*/ 0 h 103"/>
              <a:gd name="T28" fmla="*/ 93 w 177"/>
              <a:gd name="T29" fmla="*/ 2 h 103"/>
              <a:gd name="T30" fmla="*/ 175 w 177"/>
              <a:gd name="T31" fmla="*/ 84 h 103"/>
              <a:gd name="T32" fmla="*/ 177 w 177"/>
              <a:gd name="T33" fmla="*/ 88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7" h="103">
                <a:moveTo>
                  <a:pt x="177" y="88"/>
                </a:moveTo>
                <a:cubicBezTo>
                  <a:pt x="177" y="90"/>
                  <a:pt x="177" y="91"/>
                  <a:pt x="175" y="93"/>
                </a:cubicBezTo>
                <a:cubicBezTo>
                  <a:pt x="167" y="101"/>
                  <a:pt x="167" y="101"/>
                  <a:pt x="167" y="101"/>
                </a:cubicBezTo>
                <a:cubicBezTo>
                  <a:pt x="165" y="103"/>
                  <a:pt x="164" y="103"/>
                  <a:pt x="162" y="103"/>
                </a:cubicBezTo>
                <a:cubicBezTo>
                  <a:pt x="161" y="103"/>
                  <a:pt x="160" y="103"/>
                  <a:pt x="158" y="101"/>
                </a:cubicBezTo>
                <a:cubicBezTo>
                  <a:pt x="89" y="32"/>
                  <a:pt x="89" y="32"/>
                  <a:pt x="89" y="32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18" y="103"/>
                  <a:pt x="17" y="103"/>
                  <a:pt x="15" y="103"/>
                </a:cubicBezTo>
                <a:cubicBezTo>
                  <a:pt x="14" y="103"/>
                  <a:pt x="12" y="103"/>
                  <a:pt x="11" y="101"/>
                </a:cubicBezTo>
                <a:cubicBezTo>
                  <a:pt x="2" y="93"/>
                  <a:pt x="2" y="93"/>
                  <a:pt x="2" y="93"/>
                </a:cubicBezTo>
                <a:cubicBezTo>
                  <a:pt x="1" y="91"/>
                  <a:pt x="0" y="90"/>
                  <a:pt x="0" y="88"/>
                </a:cubicBezTo>
                <a:cubicBezTo>
                  <a:pt x="0" y="87"/>
                  <a:pt x="1" y="86"/>
                  <a:pt x="2" y="84"/>
                </a:cubicBezTo>
                <a:cubicBezTo>
                  <a:pt x="85" y="2"/>
                  <a:pt x="85" y="2"/>
                  <a:pt x="85" y="2"/>
                </a:cubicBezTo>
                <a:cubicBezTo>
                  <a:pt x="86" y="1"/>
                  <a:pt x="87" y="0"/>
                  <a:pt x="89" y="0"/>
                </a:cubicBezTo>
                <a:cubicBezTo>
                  <a:pt x="90" y="0"/>
                  <a:pt x="92" y="1"/>
                  <a:pt x="93" y="2"/>
                </a:cubicBezTo>
                <a:cubicBezTo>
                  <a:pt x="175" y="84"/>
                  <a:pt x="175" y="84"/>
                  <a:pt x="175" y="84"/>
                </a:cubicBezTo>
                <a:cubicBezTo>
                  <a:pt x="177" y="86"/>
                  <a:pt x="177" y="87"/>
                  <a:pt x="177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27"/>
          <p:cNvSpPr>
            <a:spLocks/>
          </p:cNvSpPr>
          <p:nvPr/>
        </p:nvSpPr>
        <p:spPr bwMode="auto">
          <a:xfrm>
            <a:off x="7326313" y="2066925"/>
            <a:ext cx="111125" cy="192088"/>
          </a:xfrm>
          <a:custGeom>
            <a:avLst/>
            <a:gdLst>
              <a:gd name="T0" fmla="*/ 103 w 103"/>
              <a:gd name="T1" fmla="*/ 89 h 177"/>
              <a:gd name="T2" fmla="*/ 101 w 103"/>
              <a:gd name="T3" fmla="*/ 93 h 177"/>
              <a:gd name="T4" fmla="*/ 19 w 103"/>
              <a:gd name="T5" fmla="*/ 175 h 177"/>
              <a:gd name="T6" fmla="*/ 14 w 103"/>
              <a:gd name="T7" fmla="*/ 177 h 177"/>
              <a:gd name="T8" fmla="*/ 10 w 103"/>
              <a:gd name="T9" fmla="*/ 175 h 177"/>
              <a:gd name="T10" fmla="*/ 2 w 103"/>
              <a:gd name="T11" fmla="*/ 166 h 177"/>
              <a:gd name="T12" fmla="*/ 0 w 103"/>
              <a:gd name="T13" fmla="*/ 162 h 177"/>
              <a:gd name="T14" fmla="*/ 2 w 103"/>
              <a:gd name="T15" fmla="*/ 158 h 177"/>
              <a:gd name="T16" fmla="*/ 71 w 103"/>
              <a:gd name="T17" fmla="*/ 89 h 177"/>
              <a:gd name="T18" fmla="*/ 2 w 103"/>
              <a:gd name="T19" fmla="*/ 19 h 177"/>
              <a:gd name="T20" fmla="*/ 0 w 103"/>
              <a:gd name="T21" fmla="*/ 15 h 177"/>
              <a:gd name="T22" fmla="*/ 2 w 103"/>
              <a:gd name="T23" fmla="*/ 11 h 177"/>
              <a:gd name="T24" fmla="*/ 10 w 103"/>
              <a:gd name="T25" fmla="*/ 2 h 177"/>
              <a:gd name="T26" fmla="*/ 14 w 103"/>
              <a:gd name="T27" fmla="*/ 0 h 177"/>
              <a:gd name="T28" fmla="*/ 19 w 103"/>
              <a:gd name="T29" fmla="*/ 2 h 177"/>
              <a:gd name="T30" fmla="*/ 101 w 103"/>
              <a:gd name="T31" fmla="*/ 85 h 177"/>
              <a:gd name="T32" fmla="*/ 103 w 103"/>
              <a:gd name="T33" fmla="*/ 89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3" h="177">
                <a:moveTo>
                  <a:pt x="103" y="89"/>
                </a:moveTo>
                <a:cubicBezTo>
                  <a:pt x="103" y="90"/>
                  <a:pt x="102" y="92"/>
                  <a:pt x="101" y="93"/>
                </a:cubicBezTo>
                <a:cubicBezTo>
                  <a:pt x="19" y="175"/>
                  <a:pt x="19" y="175"/>
                  <a:pt x="19" y="175"/>
                </a:cubicBezTo>
                <a:cubicBezTo>
                  <a:pt x="17" y="176"/>
                  <a:pt x="16" y="177"/>
                  <a:pt x="14" y="177"/>
                </a:cubicBezTo>
                <a:cubicBezTo>
                  <a:pt x="13" y="177"/>
                  <a:pt x="12" y="176"/>
                  <a:pt x="10" y="175"/>
                </a:cubicBezTo>
                <a:cubicBezTo>
                  <a:pt x="2" y="166"/>
                  <a:pt x="2" y="166"/>
                  <a:pt x="2" y="166"/>
                </a:cubicBezTo>
                <a:cubicBezTo>
                  <a:pt x="0" y="165"/>
                  <a:pt x="0" y="164"/>
                  <a:pt x="0" y="162"/>
                </a:cubicBezTo>
                <a:cubicBezTo>
                  <a:pt x="0" y="161"/>
                  <a:pt x="0" y="159"/>
                  <a:pt x="2" y="158"/>
                </a:cubicBezTo>
                <a:cubicBezTo>
                  <a:pt x="71" y="89"/>
                  <a:pt x="71" y="89"/>
                  <a:pt x="71" y="89"/>
                </a:cubicBezTo>
                <a:cubicBezTo>
                  <a:pt x="2" y="19"/>
                  <a:pt x="2" y="19"/>
                  <a:pt x="2" y="19"/>
                </a:cubicBezTo>
                <a:cubicBezTo>
                  <a:pt x="0" y="18"/>
                  <a:pt x="0" y="17"/>
                  <a:pt x="0" y="15"/>
                </a:cubicBezTo>
                <a:cubicBezTo>
                  <a:pt x="0" y="14"/>
                  <a:pt x="0" y="12"/>
                  <a:pt x="2" y="11"/>
                </a:cubicBezTo>
                <a:cubicBezTo>
                  <a:pt x="10" y="2"/>
                  <a:pt x="10" y="2"/>
                  <a:pt x="10" y="2"/>
                </a:cubicBezTo>
                <a:cubicBezTo>
                  <a:pt x="12" y="1"/>
                  <a:pt x="13" y="0"/>
                  <a:pt x="14" y="0"/>
                </a:cubicBezTo>
                <a:cubicBezTo>
                  <a:pt x="16" y="0"/>
                  <a:pt x="17" y="1"/>
                  <a:pt x="19" y="2"/>
                </a:cubicBezTo>
                <a:cubicBezTo>
                  <a:pt x="101" y="85"/>
                  <a:pt x="101" y="85"/>
                  <a:pt x="101" y="85"/>
                </a:cubicBezTo>
                <a:cubicBezTo>
                  <a:pt x="102" y="86"/>
                  <a:pt x="103" y="87"/>
                  <a:pt x="103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28"/>
          <p:cNvSpPr>
            <a:spLocks/>
          </p:cNvSpPr>
          <p:nvPr/>
        </p:nvSpPr>
        <p:spPr bwMode="auto">
          <a:xfrm>
            <a:off x="7756526" y="2066925"/>
            <a:ext cx="111125" cy="192088"/>
          </a:xfrm>
          <a:custGeom>
            <a:avLst/>
            <a:gdLst>
              <a:gd name="T0" fmla="*/ 103 w 103"/>
              <a:gd name="T1" fmla="*/ 15 h 177"/>
              <a:gd name="T2" fmla="*/ 101 w 103"/>
              <a:gd name="T3" fmla="*/ 19 h 177"/>
              <a:gd name="T4" fmla="*/ 32 w 103"/>
              <a:gd name="T5" fmla="*/ 89 h 177"/>
              <a:gd name="T6" fmla="*/ 101 w 103"/>
              <a:gd name="T7" fmla="*/ 158 h 177"/>
              <a:gd name="T8" fmla="*/ 103 w 103"/>
              <a:gd name="T9" fmla="*/ 162 h 177"/>
              <a:gd name="T10" fmla="*/ 101 w 103"/>
              <a:gd name="T11" fmla="*/ 166 h 177"/>
              <a:gd name="T12" fmla="*/ 93 w 103"/>
              <a:gd name="T13" fmla="*/ 175 h 177"/>
              <a:gd name="T14" fmla="*/ 89 w 103"/>
              <a:gd name="T15" fmla="*/ 177 h 177"/>
              <a:gd name="T16" fmla="*/ 84 w 103"/>
              <a:gd name="T17" fmla="*/ 175 h 177"/>
              <a:gd name="T18" fmla="*/ 2 w 103"/>
              <a:gd name="T19" fmla="*/ 93 h 177"/>
              <a:gd name="T20" fmla="*/ 0 w 103"/>
              <a:gd name="T21" fmla="*/ 89 h 177"/>
              <a:gd name="T22" fmla="*/ 2 w 103"/>
              <a:gd name="T23" fmla="*/ 85 h 177"/>
              <a:gd name="T24" fmla="*/ 84 w 103"/>
              <a:gd name="T25" fmla="*/ 2 h 177"/>
              <a:gd name="T26" fmla="*/ 89 w 103"/>
              <a:gd name="T27" fmla="*/ 0 h 177"/>
              <a:gd name="T28" fmla="*/ 93 w 103"/>
              <a:gd name="T29" fmla="*/ 2 h 177"/>
              <a:gd name="T30" fmla="*/ 101 w 103"/>
              <a:gd name="T31" fmla="*/ 11 h 177"/>
              <a:gd name="T32" fmla="*/ 103 w 103"/>
              <a:gd name="T33" fmla="*/ 15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3" h="177">
                <a:moveTo>
                  <a:pt x="103" y="15"/>
                </a:moveTo>
                <a:cubicBezTo>
                  <a:pt x="103" y="17"/>
                  <a:pt x="103" y="18"/>
                  <a:pt x="101" y="19"/>
                </a:cubicBezTo>
                <a:cubicBezTo>
                  <a:pt x="32" y="89"/>
                  <a:pt x="32" y="89"/>
                  <a:pt x="32" y="89"/>
                </a:cubicBezTo>
                <a:cubicBezTo>
                  <a:pt x="101" y="158"/>
                  <a:pt x="101" y="158"/>
                  <a:pt x="101" y="158"/>
                </a:cubicBezTo>
                <a:cubicBezTo>
                  <a:pt x="103" y="159"/>
                  <a:pt x="103" y="161"/>
                  <a:pt x="103" y="162"/>
                </a:cubicBezTo>
                <a:cubicBezTo>
                  <a:pt x="103" y="164"/>
                  <a:pt x="103" y="165"/>
                  <a:pt x="101" y="166"/>
                </a:cubicBezTo>
                <a:cubicBezTo>
                  <a:pt x="93" y="175"/>
                  <a:pt x="93" y="175"/>
                  <a:pt x="93" y="175"/>
                </a:cubicBezTo>
                <a:cubicBezTo>
                  <a:pt x="91" y="176"/>
                  <a:pt x="90" y="177"/>
                  <a:pt x="89" y="177"/>
                </a:cubicBezTo>
                <a:cubicBezTo>
                  <a:pt x="87" y="177"/>
                  <a:pt x="86" y="176"/>
                  <a:pt x="84" y="175"/>
                </a:cubicBezTo>
                <a:cubicBezTo>
                  <a:pt x="2" y="93"/>
                  <a:pt x="2" y="93"/>
                  <a:pt x="2" y="93"/>
                </a:cubicBezTo>
                <a:cubicBezTo>
                  <a:pt x="1" y="92"/>
                  <a:pt x="0" y="90"/>
                  <a:pt x="0" y="89"/>
                </a:cubicBezTo>
                <a:cubicBezTo>
                  <a:pt x="0" y="87"/>
                  <a:pt x="1" y="86"/>
                  <a:pt x="2" y="85"/>
                </a:cubicBezTo>
                <a:cubicBezTo>
                  <a:pt x="84" y="2"/>
                  <a:pt x="84" y="2"/>
                  <a:pt x="84" y="2"/>
                </a:cubicBezTo>
                <a:cubicBezTo>
                  <a:pt x="86" y="1"/>
                  <a:pt x="87" y="0"/>
                  <a:pt x="89" y="0"/>
                </a:cubicBezTo>
                <a:cubicBezTo>
                  <a:pt x="90" y="0"/>
                  <a:pt x="91" y="1"/>
                  <a:pt x="93" y="2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103" y="12"/>
                  <a:pt x="103" y="14"/>
                  <a:pt x="103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29"/>
          <p:cNvSpPr>
            <a:spLocks/>
          </p:cNvSpPr>
          <p:nvPr/>
        </p:nvSpPr>
        <p:spPr bwMode="auto">
          <a:xfrm>
            <a:off x="8145463" y="2106613"/>
            <a:ext cx="190500" cy="111125"/>
          </a:xfrm>
          <a:custGeom>
            <a:avLst/>
            <a:gdLst>
              <a:gd name="T0" fmla="*/ 177 w 177"/>
              <a:gd name="T1" fmla="*/ 15 h 103"/>
              <a:gd name="T2" fmla="*/ 175 w 177"/>
              <a:gd name="T3" fmla="*/ 19 h 103"/>
              <a:gd name="T4" fmla="*/ 93 w 177"/>
              <a:gd name="T5" fmla="*/ 101 h 103"/>
              <a:gd name="T6" fmla="*/ 89 w 177"/>
              <a:gd name="T7" fmla="*/ 103 h 103"/>
              <a:gd name="T8" fmla="*/ 85 w 177"/>
              <a:gd name="T9" fmla="*/ 101 h 103"/>
              <a:gd name="T10" fmla="*/ 2 w 177"/>
              <a:gd name="T11" fmla="*/ 19 h 103"/>
              <a:gd name="T12" fmla="*/ 0 w 177"/>
              <a:gd name="T13" fmla="*/ 15 h 103"/>
              <a:gd name="T14" fmla="*/ 2 w 177"/>
              <a:gd name="T15" fmla="*/ 11 h 103"/>
              <a:gd name="T16" fmla="*/ 11 w 177"/>
              <a:gd name="T17" fmla="*/ 2 h 103"/>
              <a:gd name="T18" fmla="*/ 15 w 177"/>
              <a:gd name="T19" fmla="*/ 0 h 103"/>
              <a:gd name="T20" fmla="*/ 19 w 177"/>
              <a:gd name="T21" fmla="*/ 2 h 103"/>
              <a:gd name="T22" fmla="*/ 89 w 177"/>
              <a:gd name="T23" fmla="*/ 71 h 103"/>
              <a:gd name="T24" fmla="*/ 158 w 177"/>
              <a:gd name="T25" fmla="*/ 2 h 103"/>
              <a:gd name="T26" fmla="*/ 162 w 177"/>
              <a:gd name="T27" fmla="*/ 0 h 103"/>
              <a:gd name="T28" fmla="*/ 166 w 177"/>
              <a:gd name="T29" fmla="*/ 2 h 103"/>
              <a:gd name="T30" fmla="*/ 175 w 177"/>
              <a:gd name="T31" fmla="*/ 11 h 103"/>
              <a:gd name="T32" fmla="*/ 177 w 177"/>
              <a:gd name="T33" fmla="*/ 15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7" h="103">
                <a:moveTo>
                  <a:pt x="177" y="15"/>
                </a:moveTo>
                <a:cubicBezTo>
                  <a:pt x="177" y="16"/>
                  <a:pt x="176" y="18"/>
                  <a:pt x="175" y="19"/>
                </a:cubicBezTo>
                <a:cubicBezTo>
                  <a:pt x="93" y="101"/>
                  <a:pt x="93" y="101"/>
                  <a:pt x="93" y="101"/>
                </a:cubicBezTo>
                <a:cubicBezTo>
                  <a:pt x="91" y="103"/>
                  <a:pt x="90" y="103"/>
                  <a:pt x="89" y="103"/>
                </a:cubicBezTo>
                <a:cubicBezTo>
                  <a:pt x="87" y="103"/>
                  <a:pt x="86" y="103"/>
                  <a:pt x="85" y="101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8"/>
                  <a:pt x="0" y="16"/>
                  <a:pt x="0" y="15"/>
                </a:cubicBezTo>
                <a:cubicBezTo>
                  <a:pt x="0" y="13"/>
                  <a:pt x="1" y="12"/>
                  <a:pt x="2" y="11"/>
                </a:cubicBezTo>
                <a:cubicBezTo>
                  <a:pt x="11" y="2"/>
                  <a:pt x="11" y="2"/>
                  <a:pt x="11" y="2"/>
                </a:cubicBezTo>
                <a:cubicBezTo>
                  <a:pt x="12" y="1"/>
                  <a:pt x="13" y="0"/>
                  <a:pt x="15" y="0"/>
                </a:cubicBezTo>
                <a:cubicBezTo>
                  <a:pt x="16" y="0"/>
                  <a:pt x="18" y="1"/>
                  <a:pt x="19" y="2"/>
                </a:cubicBezTo>
                <a:cubicBezTo>
                  <a:pt x="89" y="71"/>
                  <a:pt x="89" y="71"/>
                  <a:pt x="89" y="71"/>
                </a:cubicBezTo>
                <a:cubicBezTo>
                  <a:pt x="158" y="2"/>
                  <a:pt x="158" y="2"/>
                  <a:pt x="158" y="2"/>
                </a:cubicBezTo>
                <a:cubicBezTo>
                  <a:pt x="159" y="1"/>
                  <a:pt x="161" y="0"/>
                  <a:pt x="162" y="0"/>
                </a:cubicBezTo>
                <a:cubicBezTo>
                  <a:pt x="164" y="0"/>
                  <a:pt x="165" y="1"/>
                  <a:pt x="166" y="2"/>
                </a:cubicBezTo>
                <a:cubicBezTo>
                  <a:pt x="175" y="11"/>
                  <a:pt x="175" y="11"/>
                  <a:pt x="175" y="11"/>
                </a:cubicBezTo>
                <a:cubicBezTo>
                  <a:pt x="176" y="12"/>
                  <a:pt x="177" y="13"/>
                  <a:pt x="177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5135563" y="2501900"/>
            <a:ext cx="190500" cy="184150"/>
          </a:xfrm>
          <a:custGeom>
            <a:avLst/>
            <a:gdLst>
              <a:gd name="T0" fmla="*/ 176 w 176"/>
              <a:gd name="T1" fmla="*/ 156 h 171"/>
              <a:gd name="T2" fmla="*/ 175 w 176"/>
              <a:gd name="T3" fmla="*/ 160 h 171"/>
              <a:gd name="T4" fmla="*/ 166 w 176"/>
              <a:gd name="T5" fmla="*/ 169 h 171"/>
              <a:gd name="T6" fmla="*/ 162 w 176"/>
              <a:gd name="T7" fmla="*/ 171 h 171"/>
              <a:gd name="T8" fmla="*/ 158 w 176"/>
              <a:gd name="T9" fmla="*/ 169 h 171"/>
              <a:gd name="T10" fmla="*/ 88 w 176"/>
              <a:gd name="T11" fmla="*/ 99 h 171"/>
              <a:gd name="T12" fmla="*/ 18 w 176"/>
              <a:gd name="T13" fmla="*/ 169 h 171"/>
              <a:gd name="T14" fmla="*/ 14 w 176"/>
              <a:gd name="T15" fmla="*/ 171 h 171"/>
              <a:gd name="T16" fmla="*/ 10 w 176"/>
              <a:gd name="T17" fmla="*/ 169 h 171"/>
              <a:gd name="T18" fmla="*/ 1 w 176"/>
              <a:gd name="T19" fmla="*/ 160 h 171"/>
              <a:gd name="T20" fmla="*/ 0 w 176"/>
              <a:gd name="T21" fmla="*/ 156 h 171"/>
              <a:gd name="T22" fmla="*/ 1 w 176"/>
              <a:gd name="T23" fmla="*/ 152 h 171"/>
              <a:gd name="T24" fmla="*/ 84 w 176"/>
              <a:gd name="T25" fmla="*/ 69 h 171"/>
              <a:gd name="T26" fmla="*/ 88 w 176"/>
              <a:gd name="T27" fmla="*/ 68 h 171"/>
              <a:gd name="T28" fmla="*/ 92 w 176"/>
              <a:gd name="T29" fmla="*/ 69 h 171"/>
              <a:gd name="T30" fmla="*/ 175 w 176"/>
              <a:gd name="T31" fmla="*/ 152 h 171"/>
              <a:gd name="T32" fmla="*/ 176 w 176"/>
              <a:gd name="T33" fmla="*/ 156 h 171"/>
              <a:gd name="T34" fmla="*/ 176 w 176"/>
              <a:gd name="T35" fmla="*/ 88 h 171"/>
              <a:gd name="T36" fmla="*/ 175 w 176"/>
              <a:gd name="T37" fmla="*/ 92 h 171"/>
              <a:gd name="T38" fmla="*/ 166 w 176"/>
              <a:gd name="T39" fmla="*/ 101 h 171"/>
              <a:gd name="T40" fmla="*/ 162 w 176"/>
              <a:gd name="T41" fmla="*/ 103 h 171"/>
              <a:gd name="T42" fmla="*/ 158 w 176"/>
              <a:gd name="T43" fmla="*/ 101 h 171"/>
              <a:gd name="T44" fmla="*/ 88 w 176"/>
              <a:gd name="T45" fmla="*/ 31 h 171"/>
              <a:gd name="T46" fmla="*/ 18 w 176"/>
              <a:gd name="T47" fmla="*/ 101 h 171"/>
              <a:gd name="T48" fmla="*/ 14 w 176"/>
              <a:gd name="T49" fmla="*/ 103 h 171"/>
              <a:gd name="T50" fmla="*/ 10 w 176"/>
              <a:gd name="T51" fmla="*/ 101 h 171"/>
              <a:gd name="T52" fmla="*/ 1 w 176"/>
              <a:gd name="T53" fmla="*/ 92 h 171"/>
              <a:gd name="T54" fmla="*/ 0 w 176"/>
              <a:gd name="T55" fmla="*/ 88 h 171"/>
              <a:gd name="T56" fmla="*/ 1 w 176"/>
              <a:gd name="T57" fmla="*/ 84 h 171"/>
              <a:gd name="T58" fmla="*/ 84 w 176"/>
              <a:gd name="T59" fmla="*/ 1 h 171"/>
              <a:gd name="T60" fmla="*/ 88 w 176"/>
              <a:gd name="T61" fmla="*/ 0 h 171"/>
              <a:gd name="T62" fmla="*/ 92 w 176"/>
              <a:gd name="T63" fmla="*/ 1 h 171"/>
              <a:gd name="T64" fmla="*/ 175 w 176"/>
              <a:gd name="T65" fmla="*/ 84 h 171"/>
              <a:gd name="T66" fmla="*/ 176 w 176"/>
              <a:gd name="T67" fmla="*/ 88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171">
                <a:moveTo>
                  <a:pt x="176" y="156"/>
                </a:moveTo>
                <a:cubicBezTo>
                  <a:pt x="176" y="157"/>
                  <a:pt x="176" y="159"/>
                  <a:pt x="175" y="160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5" y="170"/>
                  <a:pt x="163" y="171"/>
                  <a:pt x="162" y="171"/>
                </a:cubicBezTo>
                <a:cubicBezTo>
                  <a:pt x="160" y="171"/>
                  <a:pt x="159" y="170"/>
                  <a:pt x="158" y="169"/>
                </a:cubicBezTo>
                <a:cubicBezTo>
                  <a:pt x="88" y="99"/>
                  <a:pt x="88" y="99"/>
                  <a:pt x="88" y="99"/>
                </a:cubicBezTo>
                <a:cubicBezTo>
                  <a:pt x="18" y="169"/>
                  <a:pt x="18" y="169"/>
                  <a:pt x="18" y="169"/>
                </a:cubicBezTo>
                <a:cubicBezTo>
                  <a:pt x="17" y="170"/>
                  <a:pt x="16" y="171"/>
                  <a:pt x="14" y="171"/>
                </a:cubicBezTo>
                <a:cubicBezTo>
                  <a:pt x="13" y="171"/>
                  <a:pt x="11" y="170"/>
                  <a:pt x="10" y="169"/>
                </a:cubicBezTo>
                <a:cubicBezTo>
                  <a:pt x="1" y="160"/>
                  <a:pt x="1" y="160"/>
                  <a:pt x="1" y="160"/>
                </a:cubicBezTo>
                <a:cubicBezTo>
                  <a:pt x="0" y="159"/>
                  <a:pt x="0" y="157"/>
                  <a:pt x="0" y="156"/>
                </a:cubicBezTo>
                <a:cubicBezTo>
                  <a:pt x="0" y="154"/>
                  <a:pt x="0" y="153"/>
                  <a:pt x="1" y="152"/>
                </a:cubicBezTo>
                <a:cubicBezTo>
                  <a:pt x="84" y="69"/>
                  <a:pt x="84" y="69"/>
                  <a:pt x="84" y="69"/>
                </a:cubicBezTo>
                <a:cubicBezTo>
                  <a:pt x="85" y="68"/>
                  <a:pt x="86" y="68"/>
                  <a:pt x="88" y="68"/>
                </a:cubicBezTo>
                <a:cubicBezTo>
                  <a:pt x="90" y="68"/>
                  <a:pt x="91" y="68"/>
                  <a:pt x="92" y="69"/>
                </a:cubicBezTo>
                <a:cubicBezTo>
                  <a:pt x="175" y="152"/>
                  <a:pt x="175" y="152"/>
                  <a:pt x="175" y="152"/>
                </a:cubicBezTo>
                <a:cubicBezTo>
                  <a:pt x="176" y="153"/>
                  <a:pt x="176" y="154"/>
                  <a:pt x="176" y="156"/>
                </a:cubicBezTo>
                <a:close/>
                <a:moveTo>
                  <a:pt x="176" y="88"/>
                </a:moveTo>
                <a:cubicBezTo>
                  <a:pt x="176" y="89"/>
                  <a:pt x="176" y="91"/>
                  <a:pt x="175" y="92"/>
                </a:cubicBezTo>
                <a:cubicBezTo>
                  <a:pt x="166" y="101"/>
                  <a:pt x="166" y="101"/>
                  <a:pt x="166" y="101"/>
                </a:cubicBezTo>
                <a:cubicBezTo>
                  <a:pt x="165" y="102"/>
                  <a:pt x="163" y="103"/>
                  <a:pt x="162" y="103"/>
                </a:cubicBezTo>
                <a:cubicBezTo>
                  <a:pt x="160" y="103"/>
                  <a:pt x="159" y="102"/>
                  <a:pt x="158" y="101"/>
                </a:cubicBezTo>
                <a:cubicBezTo>
                  <a:pt x="88" y="31"/>
                  <a:pt x="88" y="31"/>
                  <a:pt x="88" y="31"/>
                </a:cubicBezTo>
                <a:cubicBezTo>
                  <a:pt x="18" y="101"/>
                  <a:pt x="18" y="101"/>
                  <a:pt x="18" y="101"/>
                </a:cubicBezTo>
                <a:cubicBezTo>
                  <a:pt x="17" y="102"/>
                  <a:pt x="16" y="103"/>
                  <a:pt x="14" y="103"/>
                </a:cubicBezTo>
                <a:cubicBezTo>
                  <a:pt x="13" y="103"/>
                  <a:pt x="11" y="102"/>
                  <a:pt x="10" y="101"/>
                </a:cubicBezTo>
                <a:cubicBezTo>
                  <a:pt x="1" y="92"/>
                  <a:pt x="1" y="92"/>
                  <a:pt x="1" y="92"/>
                </a:cubicBezTo>
                <a:cubicBezTo>
                  <a:pt x="0" y="91"/>
                  <a:pt x="0" y="89"/>
                  <a:pt x="0" y="88"/>
                </a:cubicBezTo>
                <a:cubicBezTo>
                  <a:pt x="0" y="86"/>
                  <a:pt x="0" y="85"/>
                  <a:pt x="1" y="84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0"/>
                  <a:pt x="86" y="0"/>
                  <a:pt x="88" y="0"/>
                </a:cubicBezTo>
                <a:cubicBezTo>
                  <a:pt x="90" y="0"/>
                  <a:pt x="91" y="0"/>
                  <a:pt x="92" y="1"/>
                </a:cubicBezTo>
                <a:cubicBezTo>
                  <a:pt x="175" y="84"/>
                  <a:pt x="175" y="84"/>
                  <a:pt x="175" y="84"/>
                </a:cubicBezTo>
                <a:cubicBezTo>
                  <a:pt x="176" y="85"/>
                  <a:pt x="176" y="86"/>
                  <a:pt x="176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5568951" y="2498725"/>
            <a:ext cx="184150" cy="190500"/>
          </a:xfrm>
          <a:custGeom>
            <a:avLst/>
            <a:gdLst>
              <a:gd name="T0" fmla="*/ 103 w 171"/>
              <a:gd name="T1" fmla="*/ 88 h 176"/>
              <a:gd name="T2" fmla="*/ 101 w 171"/>
              <a:gd name="T3" fmla="*/ 92 h 176"/>
              <a:gd name="T4" fmla="*/ 19 w 171"/>
              <a:gd name="T5" fmla="*/ 175 h 176"/>
              <a:gd name="T6" fmla="*/ 15 w 171"/>
              <a:gd name="T7" fmla="*/ 176 h 176"/>
              <a:gd name="T8" fmla="*/ 11 w 171"/>
              <a:gd name="T9" fmla="*/ 175 h 176"/>
              <a:gd name="T10" fmla="*/ 2 w 171"/>
              <a:gd name="T11" fmla="*/ 166 h 176"/>
              <a:gd name="T12" fmla="*/ 0 w 171"/>
              <a:gd name="T13" fmla="*/ 162 h 176"/>
              <a:gd name="T14" fmla="*/ 2 w 171"/>
              <a:gd name="T15" fmla="*/ 158 h 176"/>
              <a:gd name="T16" fmla="*/ 71 w 171"/>
              <a:gd name="T17" fmla="*/ 88 h 176"/>
              <a:gd name="T18" fmla="*/ 2 w 171"/>
              <a:gd name="T19" fmla="*/ 19 h 176"/>
              <a:gd name="T20" fmla="*/ 0 w 171"/>
              <a:gd name="T21" fmla="*/ 14 h 176"/>
              <a:gd name="T22" fmla="*/ 2 w 171"/>
              <a:gd name="T23" fmla="*/ 10 h 176"/>
              <a:gd name="T24" fmla="*/ 11 w 171"/>
              <a:gd name="T25" fmla="*/ 2 h 176"/>
              <a:gd name="T26" fmla="*/ 15 w 171"/>
              <a:gd name="T27" fmla="*/ 0 h 176"/>
              <a:gd name="T28" fmla="*/ 19 w 171"/>
              <a:gd name="T29" fmla="*/ 2 h 176"/>
              <a:gd name="T30" fmla="*/ 101 w 171"/>
              <a:gd name="T31" fmla="*/ 84 h 176"/>
              <a:gd name="T32" fmla="*/ 103 w 171"/>
              <a:gd name="T33" fmla="*/ 88 h 176"/>
              <a:gd name="T34" fmla="*/ 171 w 171"/>
              <a:gd name="T35" fmla="*/ 88 h 176"/>
              <a:gd name="T36" fmla="*/ 169 w 171"/>
              <a:gd name="T37" fmla="*/ 92 h 176"/>
              <a:gd name="T38" fmla="*/ 87 w 171"/>
              <a:gd name="T39" fmla="*/ 175 h 176"/>
              <a:gd name="T40" fmla="*/ 83 w 171"/>
              <a:gd name="T41" fmla="*/ 176 h 176"/>
              <a:gd name="T42" fmla="*/ 79 w 171"/>
              <a:gd name="T43" fmla="*/ 175 h 176"/>
              <a:gd name="T44" fmla="*/ 70 w 171"/>
              <a:gd name="T45" fmla="*/ 166 h 176"/>
              <a:gd name="T46" fmla="*/ 68 w 171"/>
              <a:gd name="T47" fmla="*/ 162 h 176"/>
              <a:gd name="T48" fmla="*/ 70 w 171"/>
              <a:gd name="T49" fmla="*/ 158 h 176"/>
              <a:gd name="T50" fmla="*/ 139 w 171"/>
              <a:gd name="T51" fmla="*/ 88 h 176"/>
              <a:gd name="T52" fmla="*/ 70 w 171"/>
              <a:gd name="T53" fmla="*/ 19 h 176"/>
              <a:gd name="T54" fmla="*/ 68 w 171"/>
              <a:gd name="T55" fmla="*/ 14 h 176"/>
              <a:gd name="T56" fmla="*/ 70 w 171"/>
              <a:gd name="T57" fmla="*/ 10 h 176"/>
              <a:gd name="T58" fmla="*/ 79 w 171"/>
              <a:gd name="T59" fmla="*/ 2 h 176"/>
              <a:gd name="T60" fmla="*/ 83 w 171"/>
              <a:gd name="T61" fmla="*/ 0 h 176"/>
              <a:gd name="T62" fmla="*/ 87 w 171"/>
              <a:gd name="T63" fmla="*/ 2 h 176"/>
              <a:gd name="T64" fmla="*/ 169 w 171"/>
              <a:gd name="T65" fmla="*/ 84 h 176"/>
              <a:gd name="T66" fmla="*/ 171 w 171"/>
              <a:gd name="T67" fmla="*/ 88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1" h="176">
                <a:moveTo>
                  <a:pt x="103" y="88"/>
                </a:moveTo>
                <a:cubicBezTo>
                  <a:pt x="103" y="90"/>
                  <a:pt x="102" y="91"/>
                  <a:pt x="101" y="92"/>
                </a:cubicBezTo>
                <a:cubicBezTo>
                  <a:pt x="19" y="175"/>
                  <a:pt x="19" y="175"/>
                  <a:pt x="19" y="175"/>
                </a:cubicBezTo>
                <a:cubicBezTo>
                  <a:pt x="18" y="176"/>
                  <a:pt x="16" y="176"/>
                  <a:pt x="15" y="176"/>
                </a:cubicBezTo>
                <a:cubicBezTo>
                  <a:pt x="13" y="176"/>
                  <a:pt x="12" y="176"/>
                  <a:pt x="11" y="175"/>
                </a:cubicBezTo>
                <a:cubicBezTo>
                  <a:pt x="2" y="166"/>
                  <a:pt x="2" y="166"/>
                  <a:pt x="2" y="166"/>
                </a:cubicBezTo>
                <a:cubicBezTo>
                  <a:pt x="1" y="165"/>
                  <a:pt x="0" y="163"/>
                  <a:pt x="0" y="162"/>
                </a:cubicBezTo>
                <a:cubicBezTo>
                  <a:pt x="0" y="160"/>
                  <a:pt x="1" y="159"/>
                  <a:pt x="2" y="158"/>
                </a:cubicBezTo>
                <a:cubicBezTo>
                  <a:pt x="71" y="88"/>
                  <a:pt x="71" y="88"/>
                  <a:pt x="71" y="88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7"/>
                  <a:pt x="0" y="16"/>
                  <a:pt x="0" y="14"/>
                </a:cubicBezTo>
                <a:cubicBezTo>
                  <a:pt x="0" y="13"/>
                  <a:pt x="1" y="12"/>
                  <a:pt x="2" y="10"/>
                </a:cubicBezTo>
                <a:cubicBezTo>
                  <a:pt x="11" y="2"/>
                  <a:pt x="11" y="2"/>
                  <a:pt x="11" y="2"/>
                </a:cubicBezTo>
                <a:cubicBezTo>
                  <a:pt x="12" y="0"/>
                  <a:pt x="13" y="0"/>
                  <a:pt x="15" y="0"/>
                </a:cubicBezTo>
                <a:cubicBezTo>
                  <a:pt x="16" y="0"/>
                  <a:pt x="18" y="0"/>
                  <a:pt x="19" y="2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2" y="85"/>
                  <a:pt x="103" y="87"/>
                  <a:pt x="103" y="88"/>
                </a:cubicBezTo>
                <a:close/>
                <a:moveTo>
                  <a:pt x="171" y="88"/>
                </a:moveTo>
                <a:cubicBezTo>
                  <a:pt x="171" y="90"/>
                  <a:pt x="170" y="91"/>
                  <a:pt x="169" y="92"/>
                </a:cubicBezTo>
                <a:cubicBezTo>
                  <a:pt x="87" y="175"/>
                  <a:pt x="87" y="175"/>
                  <a:pt x="87" y="175"/>
                </a:cubicBezTo>
                <a:cubicBezTo>
                  <a:pt x="86" y="176"/>
                  <a:pt x="84" y="176"/>
                  <a:pt x="83" y="176"/>
                </a:cubicBezTo>
                <a:cubicBezTo>
                  <a:pt x="81" y="176"/>
                  <a:pt x="80" y="176"/>
                  <a:pt x="79" y="175"/>
                </a:cubicBezTo>
                <a:cubicBezTo>
                  <a:pt x="70" y="166"/>
                  <a:pt x="70" y="166"/>
                  <a:pt x="70" y="166"/>
                </a:cubicBezTo>
                <a:cubicBezTo>
                  <a:pt x="69" y="165"/>
                  <a:pt x="68" y="163"/>
                  <a:pt x="68" y="162"/>
                </a:cubicBezTo>
                <a:cubicBezTo>
                  <a:pt x="68" y="160"/>
                  <a:pt x="69" y="159"/>
                  <a:pt x="70" y="158"/>
                </a:cubicBezTo>
                <a:cubicBezTo>
                  <a:pt x="139" y="88"/>
                  <a:pt x="139" y="88"/>
                  <a:pt x="139" y="88"/>
                </a:cubicBezTo>
                <a:cubicBezTo>
                  <a:pt x="70" y="19"/>
                  <a:pt x="70" y="19"/>
                  <a:pt x="70" y="19"/>
                </a:cubicBezTo>
                <a:cubicBezTo>
                  <a:pt x="69" y="17"/>
                  <a:pt x="68" y="16"/>
                  <a:pt x="68" y="14"/>
                </a:cubicBezTo>
                <a:cubicBezTo>
                  <a:pt x="68" y="13"/>
                  <a:pt x="69" y="12"/>
                  <a:pt x="70" y="10"/>
                </a:cubicBezTo>
                <a:cubicBezTo>
                  <a:pt x="79" y="2"/>
                  <a:pt x="79" y="2"/>
                  <a:pt x="79" y="2"/>
                </a:cubicBezTo>
                <a:cubicBezTo>
                  <a:pt x="80" y="0"/>
                  <a:pt x="81" y="0"/>
                  <a:pt x="83" y="0"/>
                </a:cubicBezTo>
                <a:cubicBezTo>
                  <a:pt x="84" y="0"/>
                  <a:pt x="86" y="0"/>
                  <a:pt x="87" y="2"/>
                </a:cubicBezTo>
                <a:cubicBezTo>
                  <a:pt x="169" y="84"/>
                  <a:pt x="169" y="84"/>
                  <a:pt x="169" y="84"/>
                </a:cubicBezTo>
                <a:cubicBezTo>
                  <a:pt x="170" y="85"/>
                  <a:pt x="171" y="87"/>
                  <a:pt x="171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5999163" y="2498725"/>
            <a:ext cx="184150" cy="190500"/>
          </a:xfrm>
          <a:custGeom>
            <a:avLst/>
            <a:gdLst>
              <a:gd name="T0" fmla="*/ 103 w 171"/>
              <a:gd name="T1" fmla="*/ 162 h 176"/>
              <a:gd name="T2" fmla="*/ 102 w 171"/>
              <a:gd name="T3" fmla="*/ 166 h 176"/>
              <a:gd name="T4" fmla="*/ 93 w 171"/>
              <a:gd name="T5" fmla="*/ 175 h 176"/>
              <a:gd name="T6" fmla="*/ 89 w 171"/>
              <a:gd name="T7" fmla="*/ 176 h 176"/>
              <a:gd name="T8" fmla="*/ 85 w 171"/>
              <a:gd name="T9" fmla="*/ 175 h 176"/>
              <a:gd name="T10" fmla="*/ 2 w 171"/>
              <a:gd name="T11" fmla="*/ 92 h 176"/>
              <a:gd name="T12" fmla="*/ 0 w 171"/>
              <a:gd name="T13" fmla="*/ 88 h 176"/>
              <a:gd name="T14" fmla="*/ 2 w 171"/>
              <a:gd name="T15" fmla="*/ 84 h 176"/>
              <a:gd name="T16" fmla="*/ 85 w 171"/>
              <a:gd name="T17" fmla="*/ 2 h 176"/>
              <a:gd name="T18" fmla="*/ 89 w 171"/>
              <a:gd name="T19" fmla="*/ 0 h 176"/>
              <a:gd name="T20" fmla="*/ 93 w 171"/>
              <a:gd name="T21" fmla="*/ 2 h 176"/>
              <a:gd name="T22" fmla="*/ 102 w 171"/>
              <a:gd name="T23" fmla="*/ 10 h 176"/>
              <a:gd name="T24" fmla="*/ 103 w 171"/>
              <a:gd name="T25" fmla="*/ 14 h 176"/>
              <a:gd name="T26" fmla="*/ 102 w 171"/>
              <a:gd name="T27" fmla="*/ 19 h 176"/>
              <a:gd name="T28" fmla="*/ 32 w 171"/>
              <a:gd name="T29" fmla="*/ 88 h 176"/>
              <a:gd name="T30" fmla="*/ 102 w 171"/>
              <a:gd name="T31" fmla="*/ 158 h 176"/>
              <a:gd name="T32" fmla="*/ 103 w 171"/>
              <a:gd name="T33" fmla="*/ 162 h 176"/>
              <a:gd name="T34" fmla="*/ 171 w 171"/>
              <a:gd name="T35" fmla="*/ 162 h 176"/>
              <a:gd name="T36" fmla="*/ 170 w 171"/>
              <a:gd name="T37" fmla="*/ 166 h 176"/>
              <a:gd name="T38" fmla="*/ 161 w 171"/>
              <a:gd name="T39" fmla="*/ 175 h 176"/>
              <a:gd name="T40" fmla="*/ 157 w 171"/>
              <a:gd name="T41" fmla="*/ 176 h 176"/>
              <a:gd name="T42" fmla="*/ 153 w 171"/>
              <a:gd name="T43" fmla="*/ 175 h 176"/>
              <a:gd name="T44" fmla="*/ 70 w 171"/>
              <a:gd name="T45" fmla="*/ 92 h 176"/>
              <a:gd name="T46" fmla="*/ 68 w 171"/>
              <a:gd name="T47" fmla="*/ 88 h 176"/>
              <a:gd name="T48" fmla="*/ 70 w 171"/>
              <a:gd name="T49" fmla="*/ 84 h 176"/>
              <a:gd name="T50" fmla="*/ 153 w 171"/>
              <a:gd name="T51" fmla="*/ 2 h 176"/>
              <a:gd name="T52" fmla="*/ 157 w 171"/>
              <a:gd name="T53" fmla="*/ 0 h 176"/>
              <a:gd name="T54" fmla="*/ 161 w 171"/>
              <a:gd name="T55" fmla="*/ 2 h 176"/>
              <a:gd name="T56" fmla="*/ 170 w 171"/>
              <a:gd name="T57" fmla="*/ 10 h 176"/>
              <a:gd name="T58" fmla="*/ 171 w 171"/>
              <a:gd name="T59" fmla="*/ 14 h 176"/>
              <a:gd name="T60" fmla="*/ 170 w 171"/>
              <a:gd name="T61" fmla="*/ 19 h 176"/>
              <a:gd name="T62" fmla="*/ 100 w 171"/>
              <a:gd name="T63" fmla="*/ 88 h 176"/>
              <a:gd name="T64" fmla="*/ 170 w 171"/>
              <a:gd name="T65" fmla="*/ 158 h 176"/>
              <a:gd name="T66" fmla="*/ 171 w 171"/>
              <a:gd name="T67" fmla="*/ 16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1" h="176">
                <a:moveTo>
                  <a:pt x="103" y="162"/>
                </a:moveTo>
                <a:cubicBezTo>
                  <a:pt x="103" y="163"/>
                  <a:pt x="103" y="165"/>
                  <a:pt x="102" y="166"/>
                </a:cubicBezTo>
                <a:cubicBezTo>
                  <a:pt x="93" y="175"/>
                  <a:pt x="93" y="175"/>
                  <a:pt x="93" y="175"/>
                </a:cubicBezTo>
                <a:cubicBezTo>
                  <a:pt x="92" y="176"/>
                  <a:pt x="90" y="176"/>
                  <a:pt x="89" y="176"/>
                </a:cubicBezTo>
                <a:cubicBezTo>
                  <a:pt x="87" y="176"/>
                  <a:pt x="86" y="176"/>
                  <a:pt x="85" y="175"/>
                </a:cubicBezTo>
                <a:cubicBezTo>
                  <a:pt x="2" y="92"/>
                  <a:pt x="2" y="92"/>
                  <a:pt x="2" y="92"/>
                </a:cubicBezTo>
                <a:cubicBezTo>
                  <a:pt x="1" y="91"/>
                  <a:pt x="0" y="90"/>
                  <a:pt x="0" y="88"/>
                </a:cubicBezTo>
                <a:cubicBezTo>
                  <a:pt x="0" y="87"/>
                  <a:pt x="1" y="85"/>
                  <a:pt x="2" y="84"/>
                </a:cubicBezTo>
                <a:cubicBezTo>
                  <a:pt x="85" y="2"/>
                  <a:pt x="85" y="2"/>
                  <a:pt x="85" y="2"/>
                </a:cubicBezTo>
                <a:cubicBezTo>
                  <a:pt x="86" y="0"/>
                  <a:pt x="87" y="0"/>
                  <a:pt x="89" y="0"/>
                </a:cubicBezTo>
                <a:cubicBezTo>
                  <a:pt x="90" y="0"/>
                  <a:pt x="92" y="0"/>
                  <a:pt x="93" y="2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103" y="12"/>
                  <a:pt x="103" y="13"/>
                  <a:pt x="103" y="14"/>
                </a:cubicBezTo>
                <a:cubicBezTo>
                  <a:pt x="103" y="16"/>
                  <a:pt x="103" y="17"/>
                  <a:pt x="102" y="19"/>
                </a:cubicBezTo>
                <a:cubicBezTo>
                  <a:pt x="32" y="88"/>
                  <a:pt x="32" y="88"/>
                  <a:pt x="32" y="88"/>
                </a:cubicBezTo>
                <a:cubicBezTo>
                  <a:pt x="102" y="158"/>
                  <a:pt x="102" y="158"/>
                  <a:pt x="102" y="158"/>
                </a:cubicBezTo>
                <a:cubicBezTo>
                  <a:pt x="103" y="159"/>
                  <a:pt x="103" y="160"/>
                  <a:pt x="103" y="162"/>
                </a:cubicBezTo>
                <a:close/>
                <a:moveTo>
                  <a:pt x="171" y="162"/>
                </a:moveTo>
                <a:cubicBezTo>
                  <a:pt x="171" y="163"/>
                  <a:pt x="171" y="165"/>
                  <a:pt x="170" y="166"/>
                </a:cubicBezTo>
                <a:cubicBezTo>
                  <a:pt x="161" y="175"/>
                  <a:pt x="161" y="175"/>
                  <a:pt x="161" y="175"/>
                </a:cubicBezTo>
                <a:cubicBezTo>
                  <a:pt x="160" y="176"/>
                  <a:pt x="158" y="176"/>
                  <a:pt x="157" y="176"/>
                </a:cubicBezTo>
                <a:cubicBezTo>
                  <a:pt x="155" y="176"/>
                  <a:pt x="154" y="176"/>
                  <a:pt x="153" y="175"/>
                </a:cubicBezTo>
                <a:cubicBezTo>
                  <a:pt x="70" y="92"/>
                  <a:pt x="70" y="92"/>
                  <a:pt x="70" y="92"/>
                </a:cubicBezTo>
                <a:cubicBezTo>
                  <a:pt x="69" y="91"/>
                  <a:pt x="68" y="90"/>
                  <a:pt x="68" y="88"/>
                </a:cubicBezTo>
                <a:cubicBezTo>
                  <a:pt x="68" y="87"/>
                  <a:pt x="69" y="85"/>
                  <a:pt x="70" y="84"/>
                </a:cubicBezTo>
                <a:cubicBezTo>
                  <a:pt x="153" y="2"/>
                  <a:pt x="153" y="2"/>
                  <a:pt x="153" y="2"/>
                </a:cubicBezTo>
                <a:cubicBezTo>
                  <a:pt x="154" y="0"/>
                  <a:pt x="155" y="0"/>
                  <a:pt x="157" y="0"/>
                </a:cubicBezTo>
                <a:cubicBezTo>
                  <a:pt x="158" y="0"/>
                  <a:pt x="160" y="0"/>
                  <a:pt x="161" y="2"/>
                </a:cubicBezTo>
                <a:cubicBezTo>
                  <a:pt x="170" y="10"/>
                  <a:pt x="170" y="10"/>
                  <a:pt x="170" y="10"/>
                </a:cubicBezTo>
                <a:cubicBezTo>
                  <a:pt x="171" y="12"/>
                  <a:pt x="171" y="13"/>
                  <a:pt x="171" y="14"/>
                </a:cubicBezTo>
                <a:cubicBezTo>
                  <a:pt x="171" y="16"/>
                  <a:pt x="171" y="17"/>
                  <a:pt x="170" y="19"/>
                </a:cubicBezTo>
                <a:cubicBezTo>
                  <a:pt x="100" y="88"/>
                  <a:pt x="100" y="88"/>
                  <a:pt x="100" y="88"/>
                </a:cubicBezTo>
                <a:cubicBezTo>
                  <a:pt x="170" y="158"/>
                  <a:pt x="170" y="158"/>
                  <a:pt x="170" y="158"/>
                </a:cubicBezTo>
                <a:cubicBezTo>
                  <a:pt x="171" y="159"/>
                  <a:pt x="171" y="160"/>
                  <a:pt x="171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6426201" y="2501900"/>
            <a:ext cx="190500" cy="184150"/>
          </a:xfrm>
          <a:custGeom>
            <a:avLst/>
            <a:gdLst>
              <a:gd name="T0" fmla="*/ 177 w 177"/>
              <a:gd name="T1" fmla="*/ 82 h 171"/>
              <a:gd name="T2" fmla="*/ 175 w 177"/>
              <a:gd name="T3" fmla="*/ 86 h 171"/>
              <a:gd name="T4" fmla="*/ 92 w 177"/>
              <a:gd name="T5" fmla="*/ 169 h 171"/>
              <a:gd name="T6" fmla="*/ 88 w 177"/>
              <a:gd name="T7" fmla="*/ 171 h 171"/>
              <a:gd name="T8" fmla="*/ 84 w 177"/>
              <a:gd name="T9" fmla="*/ 169 h 171"/>
              <a:gd name="T10" fmla="*/ 2 w 177"/>
              <a:gd name="T11" fmla="*/ 86 h 171"/>
              <a:gd name="T12" fmla="*/ 0 w 177"/>
              <a:gd name="T13" fmla="*/ 82 h 171"/>
              <a:gd name="T14" fmla="*/ 2 w 177"/>
              <a:gd name="T15" fmla="*/ 78 h 171"/>
              <a:gd name="T16" fmla="*/ 11 w 177"/>
              <a:gd name="T17" fmla="*/ 69 h 171"/>
              <a:gd name="T18" fmla="*/ 15 w 177"/>
              <a:gd name="T19" fmla="*/ 68 h 171"/>
              <a:gd name="T20" fmla="*/ 19 w 177"/>
              <a:gd name="T21" fmla="*/ 69 h 171"/>
              <a:gd name="T22" fmla="*/ 88 w 177"/>
              <a:gd name="T23" fmla="*/ 139 h 171"/>
              <a:gd name="T24" fmla="*/ 158 w 177"/>
              <a:gd name="T25" fmla="*/ 69 h 171"/>
              <a:gd name="T26" fmla="*/ 162 w 177"/>
              <a:gd name="T27" fmla="*/ 68 h 171"/>
              <a:gd name="T28" fmla="*/ 166 w 177"/>
              <a:gd name="T29" fmla="*/ 69 h 171"/>
              <a:gd name="T30" fmla="*/ 175 w 177"/>
              <a:gd name="T31" fmla="*/ 78 h 171"/>
              <a:gd name="T32" fmla="*/ 177 w 177"/>
              <a:gd name="T33" fmla="*/ 82 h 171"/>
              <a:gd name="T34" fmla="*/ 177 w 177"/>
              <a:gd name="T35" fmla="*/ 14 h 171"/>
              <a:gd name="T36" fmla="*/ 175 w 177"/>
              <a:gd name="T37" fmla="*/ 18 h 171"/>
              <a:gd name="T38" fmla="*/ 92 w 177"/>
              <a:gd name="T39" fmla="*/ 101 h 171"/>
              <a:gd name="T40" fmla="*/ 88 w 177"/>
              <a:gd name="T41" fmla="*/ 103 h 171"/>
              <a:gd name="T42" fmla="*/ 84 w 177"/>
              <a:gd name="T43" fmla="*/ 101 h 171"/>
              <a:gd name="T44" fmla="*/ 2 w 177"/>
              <a:gd name="T45" fmla="*/ 18 h 171"/>
              <a:gd name="T46" fmla="*/ 0 w 177"/>
              <a:gd name="T47" fmla="*/ 14 h 171"/>
              <a:gd name="T48" fmla="*/ 2 w 177"/>
              <a:gd name="T49" fmla="*/ 10 h 171"/>
              <a:gd name="T50" fmla="*/ 11 w 177"/>
              <a:gd name="T51" fmla="*/ 1 h 171"/>
              <a:gd name="T52" fmla="*/ 15 w 177"/>
              <a:gd name="T53" fmla="*/ 0 h 171"/>
              <a:gd name="T54" fmla="*/ 19 w 177"/>
              <a:gd name="T55" fmla="*/ 1 h 171"/>
              <a:gd name="T56" fmla="*/ 88 w 177"/>
              <a:gd name="T57" fmla="*/ 71 h 171"/>
              <a:gd name="T58" fmla="*/ 158 w 177"/>
              <a:gd name="T59" fmla="*/ 1 h 171"/>
              <a:gd name="T60" fmla="*/ 162 w 177"/>
              <a:gd name="T61" fmla="*/ 0 h 171"/>
              <a:gd name="T62" fmla="*/ 166 w 177"/>
              <a:gd name="T63" fmla="*/ 1 h 171"/>
              <a:gd name="T64" fmla="*/ 175 w 177"/>
              <a:gd name="T65" fmla="*/ 10 h 171"/>
              <a:gd name="T66" fmla="*/ 177 w 177"/>
              <a:gd name="T67" fmla="*/ 14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7" h="171">
                <a:moveTo>
                  <a:pt x="177" y="82"/>
                </a:moveTo>
                <a:cubicBezTo>
                  <a:pt x="177" y="84"/>
                  <a:pt x="176" y="85"/>
                  <a:pt x="175" y="86"/>
                </a:cubicBezTo>
                <a:cubicBezTo>
                  <a:pt x="92" y="169"/>
                  <a:pt x="92" y="169"/>
                  <a:pt x="92" y="169"/>
                </a:cubicBezTo>
                <a:cubicBezTo>
                  <a:pt x="91" y="170"/>
                  <a:pt x="90" y="171"/>
                  <a:pt x="88" y="171"/>
                </a:cubicBezTo>
                <a:cubicBezTo>
                  <a:pt x="87" y="171"/>
                  <a:pt x="85" y="170"/>
                  <a:pt x="84" y="169"/>
                </a:cubicBezTo>
                <a:cubicBezTo>
                  <a:pt x="2" y="86"/>
                  <a:pt x="2" y="86"/>
                  <a:pt x="2" y="86"/>
                </a:cubicBezTo>
                <a:cubicBezTo>
                  <a:pt x="1" y="85"/>
                  <a:pt x="0" y="84"/>
                  <a:pt x="0" y="82"/>
                </a:cubicBezTo>
                <a:cubicBezTo>
                  <a:pt x="0" y="81"/>
                  <a:pt x="1" y="79"/>
                  <a:pt x="2" y="78"/>
                </a:cubicBezTo>
                <a:cubicBezTo>
                  <a:pt x="11" y="69"/>
                  <a:pt x="11" y="69"/>
                  <a:pt x="11" y="69"/>
                </a:cubicBezTo>
                <a:cubicBezTo>
                  <a:pt x="12" y="68"/>
                  <a:pt x="13" y="68"/>
                  <a:pt x="15" y="68"/>
                </a:cubicBezTo>
                <a:cubicBezTo>
                  <a:pt x="16" y="68"/>
                  <a:pt x="18" y="68"/>
                  <a:pt x="19" y="6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158" y="69"/>
                  <a:pt x="158" y="69"/>
                  <a:pt x="158" y="69"/>
                </a:cubicBezTo>
                <a:cubicBezTo>
                  <a:pt x="159" y="68"/>
                  <a:pt x="160" y="68"/>
                  <a:pt x="162" y="68"/>
                </a:cubicBezTo>
                <a:cubicBezTo>
                  <a:pt x="164" y="68"/>
                  <a:pt x="165" y="68"/>
                  <a:pt x="166" y="69"/>
                </a:cubicBezTo>
                <a:cubicBezTo>
                  <a:pt x="175" y="78"/>
                  <a:pt x="175" y="78"/>
                  <a:pt x="175" y="78"/>
                </a:cubicBezTo>
                <a:cubicBezTo>
                  <a:pt x="176" y="79"/>
                  <a:pt x="177" y="81"/>
                  <a:pt x="177" y="82"/>
                </a:cubicBezTo>
                <a:close/>
                <a:moveTo>
                  <a:pt x="177" y="14"/>
                </a:moveTo>
                <a:cubicBezTo>
                  <a:pt x="177" y="16"/>
                  <a:pt x="176" y="17"/>
                  <a:pt x="175" y="18"/>
                </a:cubicBezTo>
                <a:cubicBezTo>
                  <a:pt x="92" y="101"/>
                  <a:pt x="92" y="101"/>
                  <a:pt x="92" y="101"/>
                </a:cubicBezTo>
                <a:cubicBezTo>
                  <a:pt x="91" y="102"/>
                  <a:pt x="90" y="103"/>
                  <a:pt x="88" y="103"/>
                </a:cubicBezTo>
                <a:cubicBezTo>
                  <a:pt x="87" y="103"/>
                  <a:pt x="85" y="102"/>
                  <a:pt x="84" y="101"/>
                </a:cubicBezTo>
                <a:cubicBezTo>
                  <a:pt x="2" y="18"/>
                  <a:pt x="2" y="18"/>
                  <a:pt x="2" y="18"/>
                </a:cubicBezTo>
                <a:cubicBezTo>
                  <a:pt x="1" y="17"/>
                  <a:pt x="0" y="16"/>
                  <a:pt x="0" y="14"/>
                </a:cubicBezTo>
                <a:cubicBezTo>
                  <a:pt x="0" y="13"/>
                  <a:pt x="1" y="11"/>
                  <a:pt x="2" y="10"/>
                </a:cubicBezTo>
                <a:cubicBezTo>
                  <a:pt x="11" y="1"/>
                  <a:pt x="11" y="1"/>
                  <a:pt x="11" y="1"/>
                </a:cubicBezTo>
                <a:cubicBezTo>
                  <a:pt x="12" y="0"/>
                  <a:pt x="13" y="0"/>
                  <a:pt x="15" y="0"/>
                </a:cubicBezTo>
                <a:cubicBezTo>
                  <a:pt x="16" y="0"/>
                  <a:pt x="18" y="0"/>
                  <a:pt x="19" y="1"/>
                </a:cubicBezTo>
                <a:cubicBezTo>
                  <a:pt x="88" y="71"/>
                  <a:pt x="88" y="71"/>
                  <a:pt x="88" y="71"/>
                </a:cubicBezTo>
                <a:cubicBezTo>
                  <a:pt x="158" y="1"/>
                  <a:pt x="158" y="1"/>
                  <a:pt x="158" y="1"/>
                </a:cubicBezTo>
                <a:cubicBezTo>
                  <a:pt x="159" y="0"/>
                  <a:pt x="160" y="0"/>
                  <a:pt x="162" y="0"/>
                </a:cubicBezTo>
                <a:cubicBezTo>
                  <a:pt x="164" y="0"/>
                  <a:pt x="165" y="0"/>
                  <a:pt x="166" y="1"/>
                </a:cubicBezTo>
                <a:cubicBezTo>
                  <a:pt x="175" y="10"/>
                  <a:pt x="175" y="10"/>
                  <a:pt x="175" y="10"/>
                </a:cubicBezTo>
                <a:cubicBezTo>
                  <a:pt x="176" y="11"/>
                  <a:pt x="177" y="13"/>
                  <a:pt x="177" y="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6831013" y="2422525"/>
            <a:ext cx="241300" cy="342900"/>
          </a:xfrm>
          <a:custGeom>
            <a:avLst/>
            <a:gdLst>
              <a:gd name="T0" fmla="*/ 147 w 223"/>
              <a:gd name="T1" fmla="*/ 124 h 317"/>
              <a:gd name="T2" fmla="*/ 197 w 223"/>
              <a:gd name="T3" fmla="*/ 37 h 317"/>
              <a:gd name="T4" fmla="*/ 167 w 223"/>
              <a:gd name="T5" fmla="*/ 66 h 317"/>
              <a:gd name="T6" fmla="*/ 120 w 223"/>
              <a:gd name="T7" fmla="*/ 204 h 317"/>
              <a:gd name="T8" fmla="*/ 127 w 223"/>
              <a:gd name="T9" fmla="*/ 191 h 317"/>
              <a:gd name="T10" fmla="*/ 114 w 223"/>
              <a:gd name="T11" fmla="*/ 188 h 317"/>
              <a:gd name="T12" fmla="*/ 91 w 223"/>
              <a:gd name="T13" fmla="*/ 122 h 317"/>
              <a:gd name="T14" fmla="*/ 113 w 223"/>
              <a:gd name="T15" fmla="*/ 121 h 317"/>
              <a:gd name="T16" fmla="*/ 70 w 223"/>
              <a:gd name="T17" fmla="*/ 20 h 317"/>
              <a:gd name="T18" fmla="*/ 63 w 223"/>
              <a:gd name="T19" fmla="*/ 29 h 317"/>
              <a:gd name="T20" fmla="*/ 58 w 223"/>
              <a:gd name="T21" fmla="*/ 185 h 317"/>
              <a:gd name="T22" fmla="*/ 96 w 223"/>
              <a:gd name="T23" fmla="*/ 224 h 317"/>
              <a:gd name="T24" fmla="*/ 103 w 223"/>
              <a:gd name="T25" fmla="*/ 217 h 317"/>
              <a:gd name="T26" fmla="*/ 91 w 223"/>
              <a:gd name="T27" fmla="*/ 186 h 317"/>
              <a:gd name="T28" fmla="*/ 72 w 223"/>
              <a:gd name="T29" fmla="*/ 156 h 317"/>
              <a:gd name="T30" fmla="*/ 53 w 223"/>
              <a:gd name="T31" fmla="*/ 155 h 317"/>
              <a:gd name="T32" fmla="*/ 21 w 223"/>
              <a:gd name="T33" fmla="*/ 223 h 317"/>
              <a:gd name="T34" fmla="*/ 58 w 223"/>
              <a:gd name="T35" fmla="*/ 282 h 317"/>
              <a:gd name="T36" fmla="*/ 175 w 223"/>
              <a:gd name="T37" fmla="*/ 266 h 317"/>
              <a:gd name="T38" fmla="*/ 202 w 223"/>
              <a:gd name="T39" fmla="*/ 179 h 317"/>
              <a:gd name="T40" fmla="*/ 194 w 223"/>
              <a:gd name="T41" fmla="*/ 158 h 317"/>
              <a:gd name="T42" fmla="*/ 109 w 223"/>
              <a:gd name="T43" fmla="*/ 140 h 317"/>
              <a:gd name="T44" fmla="*/ 98 w 223"/>
              <a:gd name="T45" fmla="*/ 148 h 317"/>
              <a:gd name="T46" fmla="*/ 112 w 223"/>
              <a:gd name="T47" fmla="*/ 166 h 317"/>
              <a:gd name="T48" fmla="*/ 141 w 223"/>
              <a:gd name="T49" fmla="*/ 172 h 317"/>
              <a:gd name="T50" fmla="*/ 168 w 223"/>
              <a:gd name="T51" fmla="*/ 172 h 317"/>
              <a:gd name="T52" fmla="*/ 180 w 223"/>
              <a:gd name="T53" fmla="*/ 176 h 317"/>
              <a:gd name="T54" fmla="*/ 166 w 223"/>
              <a:gd name="T55" fmla="*/ 195 h 317"/>
              <a:gd name="T56" fmla="*/ 130 w 223"/>
              <a:gd name="T57" fmla="*/ 223 h 317"/>
              <a:gd name="T58" fmla="*/ 126 w 223"/>
              <a:gd name="T59" fmla="*/ 263 h 317"/>
              <a:gd name="T60" fmla="*/ 128 w 223"/>
              <a:gd name="T61" fmla="*/ 281 h 317"/>
              <a:gd name="T62" fmla="*/ 102 w 223"/>
              <a:gd name="T63" fmla="*/ 245 h 317"/>
              <a:gd name="T64" fmla="*/ 95 w 223"/>
              <a:gd name="T65" fmla="*/ 249 h 317"/>
              <a:gd name="T66" fmla="*/ 71 w 223"/>
              <a:gd name="T67" fmla="*/ 272 h 317"/>
              <a:gd name="T68" fmla="*/ 27 w 223"/>
              <a:gd name="T69" fmla="*/ 230 h 317"/>
              <a:gd name="T70" fmla="*/ 43 w 223"/>
              <a:gd name="T71" fmla="*/ 231 h 317"/>
              <a:gd name="T72" fmla="*/ 71 w 223"/>
              <a:gd name="T73" fmla="*/ 248 h 317"/>
              <a:gd name="T74" fmla="*/ 58 w 223"/>
              <a:gd name="T75" fmla="*/ 219 h 317"/>
              <a:gd name="T76" fmla="*/ 25 w 223"/>
              <a:gd name="T77" fmla="*/ 207 h 317"/>
              <a:gd name="T78" fmla="*/ 0 w 223"/>
              <a:gd name="T79" fmla="*/ 225 h 317"/>
              <a:gd name="T80" fmla="*/ 32 w 223"/>
              <a:gd name="T81" fmla="*/ 180 h 317"/>
              <a:gd name="T82" fmla="*/ 38 w 223"/>
              <a:gd name="T83" fmla="*/ 140 h 317"/>
              <a:gd name="T84" fmla="*/ 72 w 223"/>
              <a:gd name="T85" fmla="*/ 132 h 317"/>
              <a:gd name="T86" fmla="*/ 50 w 223"/>
              <a:gd name="T87" fmla="*/ 8 h 317"/>
              <a:gd name="T88" fmla="*/ 129 w 223"/>
              <a:gd name="T89" fmla="*/ 102 h 317"/>
              <a:gd name="T90" fmla="*/ 136 w 223"/>
              <a:gd name="T91" fmla="*/ 92 h 317"/>
              <a:gd name="T92" fmla="*/ 153 w 223"/>
              <a:gd name="T93" fmla="*/ 49 h 317"/>
              <a:gd name="T94" fmla="*/ 177 w 223"/>
              <a:gd name="T95" fmla="*/ 12 h 317"/>
              <a:gd name="T96" fmla="*/ 210 w 223"/>
              <a:gd name="T97" fmla="*/ 14 h 317"/>
              <a:gd name="T98" fmla="*/ 189 w 223"/>
              <a:gd name="T99" fmla="*/ 133 h 317"/>
              <a:gd name="T100" fmla="*/ 217 w 223"/>
              <a:gd name="T101" fmla="*/ 155 h 317"/>
              <a:gd name="T102" fmla="*/ 223 w 223"/>
              <a:gd name="T103" fmla="*/ 191 h 317"/>
              <a:gd name="T104" fmla="*/ 191 w 223"/>
              <a:gd name="T105" fmla="*/ 280 h 317"/>
              <a:gd name="T106" fmla="*/ 105 w 223"/>
              <a:gd name="T107" fmla="*/ 317 h 317"/>
              <a:gd name="T108" fmla="*/ 20 w 223"/>
              <a:gd name="T109" fmla="*/ 275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23" h="317">
                <a:moveTo>
                  <a:pt x="167" y="66"/>
                </a:moveTo>
                <a:cubicBezTo>
                  <a:pt x="147" y="124"/>
                  <a:pt x="147" y="124"/>
                  <a:pt x="147" y="124"/>
                </a:cubicBezTo>
                <a:cubicBezTo>
                  <a:pt x="168" y="128"/>
                  <a:pt x="168" y="128"/>
                  <a:pt x="168" y="128"/>
                </a:cubicBezTo>
                <a:cubicBezTo>
                  <a:pt x="187" y="75"/>
                  <a:pt x="197" y="44"/>
                  <a:pt x="197" y="37"/>
                </a:cubicBezTo>
                <a:cubicBezTo>
                  <a:pt x="197" y="30"/>
                  <a:pt x="195" y="27"/>
                  <a:pt x="190" y="27"/>
                </a:cubicBezTo>
                <a:cubicBezTo>
                  <a:pt x="183" y="27"/>
                  <a:pt x="176" y="40"/>
                  <a:pt x="167" y="66"/>
                </a:cubicBezTo>
                <a:close/>
                <a:moveTo>
                  <a:pt x="114" y="188"/>
                </a:moveTo>
                <a:cubicBezTo>
                  <a:pt x="120" y="204"/>
                  <a:pt x="120" y="204"/>
                  <a:pt x="120" y="204"/>
                </a:cubicBezTo>
                <a:cubicBezTo>
                  <a:pt x="124" y="199"/>
                  <a:pt x="129" y="195"/>
                  <a:pt x="133" y="192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20" y="190"/>
                  <a:pt x="120" y="190"/>
                  <a:pt x="120" y="190"/>
                </a:cubicBezTo>
                <a:lnTo>
                  <a:pt x="114" y="188"/>
                </a:lnTo>
                <a:close/>
                <a:moveTo>
                  <a:pt x="63" y="29"/>
                </a:moveTo>
                <a:cubicBezTo>
                  <a:pt x="63" y="41"/>
                  <a:pt x="72" y="72"/>
                  <a:pt x="91" y="122"/>
                </a:cubicBezTo>
                <a:cubicBezTo>
                  <a:pt x="93" y="120"/>
                  <a:pt x="96" y="120"/>
                  <a:pt x="99" y="120"/>
                </a:cubicBezTo>
                <a:cubicBezTo>
                  <a:pt x="101" y="120"/>
                  <a:pt x="106" y="120"/>
                  <a:pt x="113" y="121"/>
                </a:cubicBezTo>
                <a:cubicBezTo>
                  <a:pt x="91" y="59"/>
                  <a:pt x="91" y="59"/>
                  <a:pt x="91" y="59"/>
                </a:cubicBezTo>
                <a:cubicBezTo>
                  <a:pt x="82" y="33"/>
                  <a:pt x="75" y="20"/>
                  <a:pt x="70" y="20"/>
                </a:cubicBezTo>
                <a:cubicBezTo>
                  <a:pt x="67" y="20"/>
                  <a:pt x="66" y="21"/>
                  <a:pt x="64" y="23"/>
                </a:cubicBezTo>
                <a:cubicBezTo>
                  <a:pt x="63" y="25"/>
                  <a:pt x="63" y="27"/>
                  <a:pt x="63" y="29"/>
                </a:cubicBezTo>
                <a:close/>
                <a:moveTo>
                  <a:pt x="49" y="164"/>
                </a:moveTo>
                <a:cubicBezTo>
                  <a:pt x="49" y="168"/>
                  <a:pt x="52" y="175"/>
                  <a:pt x="58" y="185"/>
                </a:cubicBezTo>
                <a:cubicBezTo>
                  <a:pt x="64" y="195"/>
                  <a:pt x="71" y="204"/>
                  <a:pt x="79" y="212"/>
                </a:cubicBezTo>
                <a:cubicBezTo>
                  <a:pt x="86" y="220"/>
                  <a:pt x="92" y="224"/>
                  <a:pt x="96" y="224"/>
                </a:cubicBezTo>
                <a:cubicBezTo>
                  <a:pt x="98" y="224"/>
                  <a:pt x="99" y="224"/>
                  <a:pt x="101" y="222"/>
                </a:cubicBezTo>
                <a:cubicBezTo>
                  <a:pt x="102" y="220"/>
                  <a:pt x="103" y="219"/>
                  <a:pt x="103" y="217"/>
                </a:cubicBezTo>
                <a:cubicBezTo>
                  <a:pt x="103" y="214"/>
                  <a:pt x="101" y="208"/>
                  <a:pt x="97" y="199"/>
                </a:cubicBezTo>
                <a:cubicBezTo>
                  <a:pt x="96" y="195"/>
                  <a:pt x="94" y="191"/>
                  <a:pt x="91" y="186"/>
                </a:cubicBezTo>
                <a:cubicBezTo>
                  <a:pt x="89" y="182"/>
                  <a:pt x="86" y="176"/>
                  <a:pt x="83" y="171"/>
                </a:cubicBezTo>
                <a:cubicBezTo>
                  <a:pt x="80" y="165"/>
                  <a:pt x="76" y="160"/>
                  <a:pt x="72" y="156"/>
                </a:cubicBezTo>
                <a:cubicBezTo>
                  <a:pt x="68" y="153"/>
                  <a:pt x="65" y="151"/>
                  <a:pt x="61" y="151"/>
                </a:cubicBezTo>
                <a:cubicBezTo>
                  <a:pt x="59" y="151"/>
                  <a:pt x="56" y="152"/>
                  <a:pt x="53" y="155"/>
                </a:cubicBezTo>
                <a:cubicBezTo>
                  <a:pt x="50" y="159"/>
                  <a:pt x="49" y="161"/>
                  <a:pt x="49" y="164"/>
                </a:cubicBezTo>
                <a:close/>
                <a:moveTo>
                  <a:pt x="21" y="223"/>
                </a:moveTo>
                <a:cubicBezTo>
                  <a:pt x="21" y="228"/>
                  <a:pt x="22" y="234"/>
                  <a:pt x="25" y="241"/>
                </a:cubicBezTo>
                <a:cubicBezTo>
                  <a:pt x="32" y="259"/>
                  <a:pt x="43" y="272"/>
                  <a:pt x="58" y="282"/>
                </a:cubicBezTo>
                <a:cubicBezTo>
                  <a:pt x="72" y="291"/>
                  <a:pt x="89" y="296"/>
                  <a:pt x="107" y="296"/>
                </a:cubicBezTo>
                <a:cubicBezTo>
                  <a:pt x="134" y="296"/>
                  <a:pt x="157" y="286"/>
                  <a:pt x="175" y="266"/>
                </a:cubicBezTo>
                <a:cubicBezTo>
                  <a:pt x="193" y="246"/>
                  <a:pt x="202" y="221"/>
                  <a:pt x="202" y="191"/>
                </a:cubicBezTo>
                <a:cubicBezTo>
                  <a:pt x="202" y="185"/>
                  <a:pt x="202" y="181"/>
                  <a:pt x="202" y="179"/>
                </a:cubicBezTo>
                <a:cubicBezTo>
                  <a:pt x="202" y="176"/>
                  <a:pt x="201" y="172"/>
                  <a:pt x="200" y="168"/>
                </a:cubicBezTo>
                <a:cubicBezTo>
                  <a:pt x="198" y="163"/>
                  <a:pt x="197" y="160"/>
                  <a:pt x="194" y="158"/>
                </a:cubicBezTo>
                <a:cubicBezTo>
                  <a:pt x="188" y="152"/>
                  <a:pt x="175" y="148"/>
                  <a:pt x="157" y="144"/>
                </a:cubicBezTo>
                <a:cubicBezTo>
                  <a:pt x="139" y="141"/>
                  <a:pt x="123" y="140"/>
                  <a:pt x="109" y="140"/>
                </a:cubicBezTo>
                <a:cubicBezTo>
                  <a:pt x="105" y="140"/>
                  <a:pt x="102" y="140"/>
                  <a:pt x="100" y="142"/>
                </a:cubicBezTo>
                <a:cubicBezTo>
                  <a:pt x="99" y="142"/>
                  <a:pt x="98" y="144"/>
                  <a:pt x="98" y="148"/>
                </a:cubicBezTo>
                <a:cubicBezTo>
                  <a:pt x="98" y="152"/>
                  <a:pt x="99" y="155"/>
                  <a:pt x="102" y="158"/>
                </a:cubicBezTo>
                <a:cubicBezTo>
                  <a:pt x="105" y="162"/>
                  <a:pt x="108" y="164"/>
                  <a:pt x="112" y="166"/>
                </a:cubicBezTo>
                <a:cubicBezTo>
                  <a:pt x="116" y="167"/>
                  <a:pt x="120" y="169"/>
                  <a:pt x="126" y="170"/>
                </a:cubicBezTo>
                <a:cubicBezTo>
                  <a:pt x="131" y="171"/>
                  <a:pt x="136" y="172"/>
                  <a:pt x="141" y="172"/>
                </a:cubicBezTo>
                <a:cubicBezTo>
                  <a:pt x="146" y="172"/>
                  <a:pt x="151" y="172"/>
                  <a:pt x="156" y="172"/>
                </a:cubicBezTo>
                <a:cubicBezTo>
                  <a:pt x="161" y="173"/>
                  <a:pt x="165" y="173"/>
                  <a:pt x="168" y="172"/>
                </a:cubicBezTo>
                <a:cubicBezTo>
                  <a:pt x="173" y="172"/>
                  <a:pt x="173" y="172"/>
                  <a:pt x="173" y="172"/>
                </a:cubicBezTo>
                <a:cubicBezTo>
                  <a:pt x="175" y="172"/>
                  <a:pt x="178" y="174"/>
                  <a:pt x="180" y="176"/>
                </a:cubicBezTo>
                <a:cubicBezTo>
                  <a:pt x="181" y="178"/>
                  <a:pt x="182" y="181"/>
                  <a:pt x="183" y="186"/>
                </a:cubicBezTo>
                <a:cubicBezTo>
                  <a:pt x="180" y="189"/>
                  <a:pt x="174" y="192"/>
                  <a:pt x="166" y="195"/>
                </a:cubicBezTo>
                <a:cubicBezTo>
                  <a:pt x="159" y="198"/>
                  <a:pt x="153" y="200"/>
                  <a:pt x="150" y="203"/>
                </a:cubicBezTo>
                <a:cubicBezTo>
                  <a:pt x="142" y="209"/>
                  <a:pt x="136" y="215"/>
                  <a:pt x="130" y="223"/>
                </a:cubicBezTo>
                <a:cubicBezTo>
                  <a:pt x="125" y="231"/>
                  <a:pt x="122" y="240"/>
                  <a:pt x="122" y="248"/>
                </a:cubicBezTo>
                <a:cubicBezTo>
                  <a:pt x="122" y="251"/>
                  <a:pt x="124" y="257"/>
                  <a:pt x="126" y="263"/>
                </a:cubicBezTo>
                <a:cubicBezTo>
                  <a:pt x="128" y="270"/>
                  <a:pt x="129" y="275"/>
                  <a:pt x="129" y="279"/>
                </a:cubicBezTo>
                <a:cubicBezTo>
                  <a:pt x="128" y="281"/>
                  <a:pt x="128" y="281"/>
                  <a:pt x="128" y="281"/>
                </a:cubicBezTo>
                <a:cubicBezTo>
                  <a:pt x="128" y="282"/>
                  <a:pt x="128" y="283"/>
                  <a:pt x="128" y="283"/>
                </a:cubicBezTo>
                <a:cubicBezTo>
                  <a:pt x="112" y="282"/>
                  <a:pt x="103" y="270"/>
                  <a:pt x="102" y="245"/>
                </a:cubicBezTo>
                <a:cubicBezTo>
                  <a:pt x="101" y="245"/>
                  <a:pt x="99" y="246"/>
                  <a:pt x="95" y="246"/>
                </a:cubicBezTo>
                <a:cubicBezTo>
                  <a:pt x="95" y="246"/>
                  <a:pt x="95" y="248"/>
                  <a:pt x="95" y="249"/>
                </a:cubicBezTo>
                <a:cubicBezTo>
                  <a:pt x="95" y="256"/>
                  <a:pt x="93" y="261"/>
                  <a:pt x="88" y="265"/>
                </a:cubicBezTo>
                <a:cubicBezTo>
                  <a:pt x="83" y="269"/>
                  <a:pt x="77" y="272"/>
                  <a:pt x="71" y="272"/>
                </a:cubicBezTo>
                <a:cubicBezTo>
                  <a:pt x="61" y="272"/>
                  <a:pt x="52" y="267"/>
                  <a:pt x="42" y="258"/>
                </a:cubicBezTo>
                <a:cubicBezTo>
                  <a:pt x="32" y="249"/>
                  <a:pt x="27" y="239"/>
                  <a:pt x="27" y="230"/>
                </a:cubicBezTo>
                <a:cubicBezTo>
                  <a:pt x="27" y="226"/>
                  <a:pt x="29" y="222"/>
                  <a:pt x="33" y="218"/>
                </a:cubicBezTo>
                <a:cubicBezTo>
                  <a:pt x="39" y="225"/>
                  <a:pt x="42" y="230"/>
                  <a:pt x="43" y="231"/>
                </a:cubicBezTo>
                <a:cubicBezTo>
                  <a:pt x="52" y="243"/>
                  <a:pt x="60" y="250"/>
                  <a:pt x="67" y="250"/>
                </a:cubicBezTo>
                <a:cubicBezTo>
                  <a:pt x="68" y="250"/>
                  <a:pt x="70" y="249"/>
                  <a:pt x="71" y="248"/>
                </a:cubicBezTo>
                <a:cubicBezTo>
                  <a:pt x="73" y="247"/>
                  <a:pt x="74" y="246"/>
                  <a:pt x="74" y="244"/>
                </a:cubicBezTo>
                <a:cubicBezTo>
                  <a:pt x="74" y="240"/>
                  <a:pt x="69" y="232"/>
                  <a:pt x="58" y="219"/>
                </a:cubicBezTo>
                <a:cubicBezTo>
                  <a:pt x="48" y="206"/>
                  <a:pt x="41" y="199"/>
                  <a:pt x="38" y="199"/>
                </a:cubicBezTo>
                <a:cubicBezTo>
                  <a:pt x="33" y="199"/>
                  <a:pt x="29" y="202"/>
                  <a:pt x="25" y="207"/>
                </a:cubicBezTo>
                <a:cubicBezTo>
                  <a:pt x="22" y="212"/>
                  <a:pt x="21" y="218"/>
                  <a:pt x="21" y="223"/>
                </a:cubicBezTo>
                <a:close/>
                <a:moveTo>
                  <a:pt x="0" y="225"/>
                </a:moveTo>
                <a:cubicBezTo>
                  <a:pt x="0" y="213"/>
                  <a:pt x="3" y="203"/>
                  <a:pt x="8" y="196"/>
                </a:cubicBezTo>
                <a:cubicBezTo>
                  <a:pt x="13" y="189"/>
                  <a:pt x="21" y="183"/>
                  <a:pt x="32" y="180"/>
                </a:cubicBezTo>
                <a:cubicBezTo>
                  <a:pt x="29" y="172"/>
                  <a:pt x="27" y="165"/>
                  <a:pt x="27" y="162"/>
                </a:cubicBezTo>
                <a:cubicBezTo>
                  <a:pt x="27" y="155"/>
                  <a:pt x="31" y="147"/>
                  <a:pt x="38" y="140"/>
                </a:cubicBezTo>
                <a:cubicBezTo>
                  <a:pt x="45" y="133"/>
                  <a:pt x="52" y="129"/>
                  <a:pt x="60" y="129"/>
                </a:cubicBezTo>
                <a:cubicBezTo>
                  <a:pt x="63" y="129"/>
                  <a:pt x="67" y="130"/>
                  <a:pt x="72" y="132"/>
                </a:cubicBezTo>
                <a:cubicBezTo>
                  <a:pt x="53" y="77"/>
                  <a:pt x="43" y="44"/>
                  <a:pt x="43" y="32"/>
                </a:cubicBezTo>
                <a:cubicBezTo>
                  <a:pt x="43" y="22"/>
                  <a:pt x="46" y="14"/>
                  <a:pt x="50" y="8"/>
                </a:cubicBezTo>
                <a:cubicBezTo>
                  <a:pt x="55" y="3"/>
                  <a:pt x="62" y="0"/>
                  <a:pt x="71" y="0"/>
                </a:cubicBezTo>
                <a:cubicBezTo>
                  <a:pt x="87" y="0"/>
                  <a:pt x="106" y="34"/>
                  <a:pt x="129" y="102"/>
                </a:cubicBezTo>
                <a:cubicBezTo>
                  <a:pt x="130" y="104"/>
                  <a:pt x="130" y="106"/>
                  <a:pt x="130" y="106"/>
                </a:cubicBezTo>
                <a:cubicBezTo>
                  <a:pt x="131" y="105"/>
                  <a:pt x="133" y="100"/>
                  <a:pt x="136" y="92"/>
                </a:cubicBezTo>
                <a:cubicBezTo>
                  <a:pt x="138" y="85"/>
                  <a:pt x="141" y="78"/>
                  <a:pt x="143" y="71"/>
                </a:cubicBezTo>
                <a:cubicBezTo>
                  <a:pt x="146" y="65"/>
                  <a:pt x="149" y="57"/>
                  <a:pt x="153" y="49"/>
                </a:cubicBezTo>
                <a:cubicBezTo>
                  <a:pt x="157" y="40"/>
                  <a:pt x="161" y="33"/>
                  <a:pt x="164" y="27"/>
                </a:cubicBezTo>
                <a:cubicBezTo>
                  <a:pt x="168" y="21"/>
                  <a:pt x="172" y="16"/>
                  <a:pt x="177" y="12"/>
                </a:cubicBezTo>
                <a:cubicBezTo>
                  <a:pt x="181" y="8"/>
                  <a:pt x="186" y="5"/>
                  <a:pt x="190" y="5"/>
                </a:cubicBezTo>
                <a:cubicBezTo>
                  <a:pt x="199" y="5"/>
                  <a:pt x="205" y="8"/>
                  <a:pt x="210" y="14"/>
                </a:cubicBezTo>
                <a:cubicBezTo>
                  <a:pt x="215" y="20"/>
                  <a:pt x="217" y="27"/>
                  <a:pt x="217" y="36"/>
                </a:cubicBezTo>
                <a:cubicBezTo>
                  <a:pt x="217" y="48"/>
                  <a:pt x="208" y="81"/>
                  <a:pt x="189" y="133"/>
                </a:cubicBezTo>
                <a:cubicBezTo>
                  <a:pt x="196" y="135"/>
                  <a:pt x="202" y="137"/>
                  <a:pt x="207" y="141"/>
                </a:cubicBezTo>
                <a:cubicBezTo>
                  <a:pt x="212" y="145"/>
                  <a:pt x="215" y="149"/>
                  <a:pt x="217" y="155"/>
                </a:cubicBezTo>
                <a:cubicBezTo>
                  <a:pt x="220" y="160"/>
                  <a:pt x="221" y="166"/>
                  <a:pt x="222" y="171"/>
                </a:cubicBezTo>
                <a:cubicBezTo>
                  <a:pt x="223" y="177"/>
                  <a:pt x="223" y="183"/>
                  <a:pt x="223" y="191"/>
                </a:cubicBezTo>
                <a:cubicBezTo>
                  <a:pt x="223" y="209"/>
                  <a:pt x="220" y="225"/>
                  <a:pt x="215" y="241"/>
                </a:cubicBezTo>
                <a:cubicBezTo>
                  <a:pt x="209" y="256"/>
                  <a:pt x="201" y="269"/>
                  <a:pt x="191" y="280"/>
                </a:cubicBezTo>
                <a:cubicBezTo>
                  <a:pt x="181" y="292"/>
                  <a:pt x="169" y="300"/>
                  <a:pt x="154" y="307"/>
                </a:cubicBezTo>
                <a:cubicBezTo>
                  <a:pt x="139" y="313"/>
                  <a:pt x="123" y="317"/>
                  <a:pt x="105" y="317"/>
                </a:cubicBezTo>
                <a:cubicBezTo>
                  <a:pt x="92" y="317"/>
                  <a:pt x="79" y="314"/>
                  <a:pt x="65" y="309"/>
                </a:cubicBezTo>
                <a:cubicBezTo>
                  <a:pt x="48" y="303"/>
                  <a:pt x="33" y="291"/>
                  <a:pt x="20" y="275"/>
                </a:cubicBezTo>
                <a:cubicBezTo>
                  <a:pt x="7" y="260"/>
                  <a:pt x="0" y="243"/>
                  <a:pt x="0" y="2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7248526" y="2435225"/>
            <a:ext cx="268288" cy="317500"/>
          </a:xfrm>
          <a:custGeom>
            <a:avLst/>
            <a:gdLst>
              <a:gd name="T0" fmla="*/ 92 w 249"/>
              <a:gd name="T1" fmla="*/ 61 h 294"/>
              <a:gd name="T2" fmla="*/ 92 w 249"/>
              <a:gd name="T3" fmla="*/ 51 h 294"/>
              <a:gd name="T4" fmla="*/ 82 w 249"/>
              <a:gd name="T5" fmla="*/ 51 h 294"/>
              <a:gd name="T6" fmla="*/ 82 w 249"/>
              <a:gd name="T7" fmla="*/ 61 h 294"/>
              <a:gd name="T8" fmla="*/ 162 w 249"/>
              <a:gd name="T9" fmla="*/ 63 h 294"/>
              <a:gd name="T10" fmla="*/ 168 w 249"/>
              <a:gd name="T11" fmla="*/ 56 h 294"/>
              <a:gd name="T12" fmla="*/ 162 w 249"/>
              <a:gd name="T13" fmla="*/ 49 h 294"/>
              <a:gd name="T14" fmla="*/ 155 w 249"/>
              <a:gd name="T15" fmla="*/ 56 h 294"/>
              <a:gd name="T16" fmla="*/ 162 w 249"/>
              <a:gd name="T17" fmla="*/ 63 h 294"/>
              <a:gd name="T18" fmla="*/ 31 w 249"/>
              <a:gd name="T19" fmla="*/ 101 h 294"/>
              <a:gd name="T20" fmla="*/ 36 w 249"/>
              <a:gd name="T21" fmla="*/ 189 h 294"/>
              <a:gd name="T22" fmla="*/ 18 w 249"/>
              <a:gd name="T23" fmla="*/ 208 h 294"/>
              <a:gd name="T24" fmla="*/ 0 w 249"/>
              <a:gd name="T25" fmla="*/ 189 h 294"/>
              <a:gd name="T26" fmla="*/ 5 w 249"/>
              <a:gd name="T27" fmla="*/ 101 h 294"/>
              <a:gd name="T28" fmla="*/ 205 w 249"/>
              <a:gd name="T29" fmla="*/ 99 h 294"/>
              <a:gd name="T30" fmla="*/ 200 w 249"/>
              <a:gd name="T31" fmla="*/ 230 h 294"/>
              <a:gd name="T32" fmla="*/ 173 w 249"/>
              <a:gd name="T33" fmla="*/ 236 h 294"/>
              <a:gd name="T34" fmla="*/ 168 w 249"/>
              <a:gd name="T35" fmla="*/ 289 h 294"/>
              <a:gd name="T36" fmla="*/ 142 w 249"/>
              <a:gd name="T37" fmla="*/ 289 h 294"/>
              <a:gd name="T38" fmla="*/ 136 w 249"/>
              <a:gd name="T39" fmla="*/ 236 h 294"/>
              <a:gd name="T40" fmla="*/ 112 w 249"/>
              <a:gd name="T41" fmla="*/ 276 h 294"/>
              <a:gd name="T42" fmla="*/ 94 w 249"/>
              <a:gd name="T43" fmla="*/ 294 h 294"/>
              <a:gd name="T44" fmla="*/ 76 w 249"/>
              <a:gd name="T45" fmla="*/ 276 h 294"/>
              <a:gd name="T46" fmla="*/ 62 w 249"/>
              <a:gd name="T47" fmla="*/ 236 h 294"/>
              <a:gd name="T48" fmla="*/ 43 w 249"/>
              <a:gd name="T49" fmla="*/ 217 h 294"/>
              <a:gd name="T50" fmla="*/ 205 w 249"/>
              <a:gd name="T51" fmla="*/ 99 h 294"/>
              <a:gd name="T52" fmla="*/ 195 w 249"/>
              <a:gd name="T53" fmla="*/ 54 h 294"/>
              <a:gd name="T54" fmla="*/ 42 w 249"/>
              <a:gd name="T55" fmla="*/ 92 h 294"/>
              <a:gd name="T56" fmla="*/ 84 w 249"/>
              <a:gd name="T57" fmla="*/ 27 h 294"/>
              <a:gd name="T58" fmla="*/ 72 w 249"/>
              <a:gd name="T59" fmla="*/ 0 h 294"/>
              <a:gd name="T60" fmla="*/ 89 w 249"/>
              <a:gd name="T61" fmla="*/ 25 h 294"/>
              <a:gd name="T62" fmla="*/ 160 w 249"/>
              <a:gd name="T63" fmla="*/ 25 h 294"/>
              <a:gd name="T64" fmla="*/ 176 w 249"/>
              <a:gd name="T65" fmla="*/ 0 h 294"/>
              <a:gd name="T66" fmla="*/ 164 w 249"/>
              <a:gd name="T67" fmla="*/ 27 h 294"/>
              <a:gd name="T68" fmla="*/ 249 w 249"/>
              <a:gd name="T69" fmla="*/ 189 h 294"/>
              <a:gd name="T70" fmla="*/ 231 w 249"/>
              <a:gd name="T71" fmla="*/ 208 h 294"/>
              <a:gd name="T72" fmla="*/ 213 w 249"/>
              <a:gd name="T73" fmla="*/ 189 h 294"/>
              <a:gd name="T74" fmla="*/ 218 w 249"/>
              <a:gd name="T75" fmla="*/ 100 h 294"/>
              <a:gd name="T76" fmla="*/ 244 w 249"/>
              <a:gd name="T77" fmla="*/ 100 h 2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9" h="294">
                <a:moveTo>
                  <a:pt x="87" y="63"/>
                </a:moveTo>
                <a:cubicBezTo>
                  <a:pt x="89" y="63"/>
                  <a:pt x="90" y="62"/>
                  <a:pt x="92" y="61"/>
                </a:cubicBezTo>
                <a:cubicBezTo>
                  <a:pt x="93" y="59"/>
                  <a:pt x="94" y="58"/>
                  <a:pt x="94" y="56"/>
                </a:cubicBezTo>
                <a:cubicBezTo>
                  <a:pt x="94" y="54"/>
                  <a:pt x="93" y="52"/>
                  <a:pt x="92" y="51"/>
                </a:cubicBezTo>
                <a:cubicBezTo>
                  <a:pt x="90" y="50"/>
                  <a:pt x="89" y="49"/>
                  <a:pt x="87" y="49"/>
                </a:cubicBezTo>
                <a:cubicBezTo>
                  <a:pt x="85" y="49"/>
                  <a:pt x="83" y="50"/>
                  <a:pt x="82" y="51"/>
                </a:cubicBezTo>
                <a:cubicBezTo>
                  <a:pt x="81" y="52"/>
                  <a:pt x="80" y="54"/>
                  <a:pt x="80" y="56"/>
                </a:cubicBezTo>
                <a:cubicBezTo>
                  <a:pt x="80" y="58"/>
                  <a:pt x="81" y="59"/>
                  <a:pt x="82" y="61"/>
                </a:cubicBezTo>
                <a:cubicBezTo>
                  <a:pt x="83" y="62"/>
                  <a:pt x="85" y="63"/>
                  <a:pt x="87" y="63"/>
                </a:cubicBezTo>
                <a:close/>
                <a:moveTo>
                  <a:pt x="162" y="63"/>
                </a:moveTo>
                <a:cubicBezTo>
                  <a:pt x="163" y="63"/>
                  <a:pt x="165" y="62"/>
                  <a:pt x="166" y="61"/>
                </a:cubicBezTo>
                <a:cubicBezTo>
                  <a:pt x="168" y="59"/>
                  <a:pt x="168" y="58"/>
                  <a:pt x="168" y="56"/>
                </a:cubicBezTo>
                <a:cubicBezTo>
                  <a:pt x="168" y="54"/>
                  <a:pt x="168" y="52"/>
                  <a:pt x="166" y="51"/>
                </a:cubicBezTo>
                <a:cubicBezTo>
                  <a:pt x="165" y="50"/>
                  <a:pt x="163" y="49"/>
                  <a:pt x="162" y="49"/>
                </a:cubicBezTo>
                <a:cubicBezTo>
                  <a:pt x="160" y="49"/>
                  <a:pt x="158" y="50"/>
                  <a:pt x="157" y="51"/>
                </a:cubicBezTo>
                <a:cubicBezTo>
                  <a:pt x="155" y="52"/>
                  <a:pt x="155" y="54"/>
                  <a:pt x="155" y="56"/>
                </a:cubicBezTo>
                <a:cubicBezTo>
                  <a:pt x="155" y="58"/>
                  <a:pt x="155" y="59"/>
                  <a:pt x="157" y="61"/>
                </a:cubicBezTo>
                <a:cubicBezTo>
                  <a:pt x="158" y="62"/>
                  <a:pt x="160" y="63"/>
                  <a:pt x="162" y="63"/>
                </a:cubicBezTo>
                <a:close/>
                <a:moveTo>
                  <a:pt x="18" y="95"/>
                </a:moveTo>
                <a:cubicBezTo>
                  <a:pt x="23" y="95"/>
                  <a:pt x="27" y="97"/>
                  <a:pt x="31" y="101"/>
                </a:cubicBezTo>
                <a:cubicBezTo>
                  <a:pt x="34" y="104"/>
                  <a:pt x="36" y="108"/>
                  <a:pt x="36" y="113"/>
                </a:cubicBezTo>
                <a:cubicBezTo>
                  <a:pt x="36" y="189"/>
                  <a:pt x="36" y="189"/>
                  <a:pt x="36" y="189"/>
                </a:cubicBezTo>
                <a:cubicBezTo>
                  <a:pt x="36" y="194"/>
                  <a:pt x="34" y="199"/>
                  <a:pt x="31" y="202"/>
                </a:cubicBezTo>
                <a:cubicBezTo>
                  <a:pt x="27" y="206"/>
                  <a:pt x="23" y="208"/>
                  <a:pt x="18" y="208"/>
                </a:cubicBezTo>
                <a:cubicBezTo>
                  <a:pt x="13" y="208"/>
                  <a:pt x="9" y="206"/>
                  <a:pt x="5" y="202"/>
                </a:cubicBezTo>
                <a:cubicBezTo>
                  <a:pt x="1" y="199"/>
                  <a:pt x="0" y="194"/>
                  <a:pt x="0" y="189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08"/>
                  <a:pt x="1" y="104"/>
                  <a:pt x="5" y="101"/>
                </a:cubicBezTo>
                <a:cubicBezTo>
                  <a:pt x="9" y="97"/>
                  <a:pt x="13" y="95"/>
                  <a:pt x="18" y="95"/>
                </a:cubicBezTo>
                <a:close/>
                <a:moveTo>
                  <a:pt x="205" y="99"/>
                </a:moveTo>
                <a:cubicBezTo>
                  <a:pt x="205" y="217"/>
                  <a:pt x="205" y="217"/>
                  <a:pt x="205" y="217"/>
                </a:cubicBezTo>
                <a:cubicBezTo>
                  <a:pt x="205" y="222"/>
                  <a:pt x="204" y="227"/>
                  <a:pt x="200" y="230"/>
                </a:cubicBezTo>
                <a:cubicBezTo>
                  <a:pt x="196" y="234"/>
                  <a:pt x="192" y="236"/>
                  <a:pt x="186" y="236"/>
                </a:cubicBezTo>
                <a:cubicBezTo>
                  <a:pt x="173" y="236"/>
                  <a:pt x="173" y="236"/>
                  <a:pt x="173" y="236"/>
                </a:cubicBezTo>
                <a:cubicBezTo>
                  <a:pt x="173" y="276"/>
                  <a:pt x="173" y="276"/>
                  <a:pt x="173" y="276"/>
                </a:cubicBezTo>
                <a:cubicBezTo>
                  <a:pt x="173" y="281"/>
                  <a:pt x="171" y="286"/>
                  <a:pt x="168" y="289"/>
                </a:cubicBezTo>
                <a:cubicBezTo>
                  <a:pt x="164" y="293"/>
                  <a:pt x="160" y="294"/>
                  <a:pt x="155" y="294"/>
                </a:cubicBezTo>
                <a:cubicBezTo>
                  <a:pt x="150" y="294"/>
                  <a:pt x="145" y="293"/>
                  <a:pt x="142" y="289"/>
                </a:cubicBezTo>
                <a:cubicBezTo>
                  <a:pt x="138" y="286"/>
                  <a:pt x="136" y="281"/>
                  <a:pt x="136" y="276"/>
                </a:cubicBezTo>
                <a:cubicBezTo>
                  <a:pt x="136" y="236"/>
                  <a:pt x="136" y="236"/>
                  <a:pt x="136" y="236"/>
                </a:cubicBezTo>
                <a:cubicBezTo>
                  <a:pt x="112" y="236"/>
                  <a:pt x="112" y="236"/>
                  <a:pt x="112" y="236"/>
                </a:cubicBezTo>
                <a:cubicBezTo>
                  <a:pt x="112" y="276"/>
                  <a:pt x="112" y="276"/>
                  <a:pt x="112" y="276"/>
                </a:cubicBezTo>
                <a:cubicBezTo>
                  <a:pt x="112" y="281"/>
                  <a:pt x="110" y="286"/>
                  <a:pt x="107" y="289"/>
                </a:cubicBezTo>
                <a:cubicBezTo>
                  <a:pt x="103" y="293"/>
                  <a:pt x="99" y="294"/>
                  <a:pt x="94" y="294"/>
                </a:cubicBezTo>
                <a:cubicBezTo>
                  <a:pt x="89" y="294"/>
                  <a:pt x="85" y="293"/>
                  <a:pt x="81" y="289"/>
                </a:cubicBezTo>
                <a:cubicBezTo>
                  <a:pt x="78" y="286"/>
                  <a:pt x="76" y="281"/>
                  <a:pt x="76" y="276"/>
                </a:cubicBezTo>
                <a:cubicBezTo>
                  <a:pt x="76" y="236"/>
                  <a:pt x="76" y="236"/>
                  <a:pt x="76" y="236"/>
                </a:cubicBezTo>
                <a:cubicBezTo>
                  <a:pt x="62" y="236"/>
                  <a:pt x="62" y="236"/>
                  <a:pt x="62" y="236"/>
                </a:cubicBezTo>
                <a:cubicBezTo>
                  <a:pt x="57" y="236"/>
                  <a:pt x="52" y="234"/>
                  <a:pt x="49" y="230"/>
                </a:cubicBezTo>
                <a:cubicBezTo>
                  <a:pt x="45" y="227"/>
                  <a:pt x="43" y="222"/>
                  <a:pt x="43" y="217"/>
                </a:cubicBezTo>
                <a:cubicBezTo>
                  <a:pt x="43" y="99"/>
                  <a:pt x="43" y="99"/>
                  <a:pt x="43" y="99"/>
                </a:cubicBezTo>
                <a:lnTo>
                  <a:pt x="205" y="99"/>
                </a:lnTo>
                <a:close/>
                <a:moveTo>
                  <a:pt x="164" y="27"/>
                </a:moveTo>
                <a:cubicBezTo>
                  <a:pt x="177" y="33"/>
                  <a:pt x="187" y="42"/>
                  <a:pt x="195" y="54"/>
                </a:cubicBezTo>
                <a:cubicBezTo>
                  <a:pt x="202" y="66"/>
                  <a:pt x="206" y="78"/>
                  <a:pt x="206" y="92"/>
                </a:cubicBezTo>
                <a:cubicBezTo>
                  <a:pt x="42" y="92"/>
                  <a:pt x="42" y="92"/>
                  <a:pt x="42" y="92"/>
                </a:cubicBezTo>
                <a:cubicBezTo>
                  <a:pt x="42" y="78"/>
                  <a:pt x="46" y="66"/>
                  <a:pt x="54" y="54"/>
                </a:cubicBezTo>
                <a:cubicBezTo>
                  <a:pt x="61" y="42"/>
                  <a:pt x="71" y="33"/>
                  <a:pt x="84" y="27"/>
                </a:cubicBezTo>
                <a:cubicBezTo>
                  <a:pt x="72" y="4"/>
                  <a:pt x="72" y="4"/>
                  <a:pt x="72" y="4"/>
                </a:cubicBezTo>
                <a:cubicBezTo>
                  <a:pt x="71" y="2"/>
                  <a:pt x="71" y="1"/>
                  <a:pt x="72" y="0"/>
                </a:cubicBezTo>
                <a:cubicBezTo>
                  <a:pt x="74" y="0"/>
                  <a:pt x="75" y="0"/>
                  <a:pt x="76" y="1"/>
                </a:cubicBezTo>
                <a:cubicBezTo>
                  <a:pt x="89" y="25"/>
                  <a:pt x="89" y="25"/>
                  <a:pt x="89" y="25"/>
                </a:cubicBezTo>
                <a:cubicBezTo>
                  <a:pt x="100" y="20"/>
                  <a:pt x="112" y="17"/>
                  <a:pt x="124" y="17"/>
                </a:cubicBezTo>
                <a:cubicBezTo>
                  <a:pt x="137" y="17"/>
                  <a:pt x="149" y="20"/>
                  <a:pt x="160" y="25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0"/>
                  <a:pt x="175" y="0"/>
                  <a:pt x="176" y="0"/>
                </a:cubicBezTo>
                <a:cubicBezTo>
                  <a:pt x="178" y="1"/>
                  <a:pt x="178" y="2"/>
                  <a:pt x="177" y="4"/>
                </a:cubicBezTo>
                <a:lnTo>
                  <a:pt x="164" y="27"/>
                </a:lnTo>
                <a:close/>
                <a:moveTo>
                  <a:pt x="249" y="113"/>
                </a:moveTo>
                <a:cubicBezTo>
                  <a:pt x="249" y="189"/>
                  <a:pt x="249" y="189"/>
                  <a:pt x="249" y="189"/>
                </a:cubicBezTo>
                <a:cubicBezTo>
                  <a:pt x="249" y="194"/>
                  <a:pt x="247" y="199"/>
                  <a:pt x="244" y="202"/>
                </a:cubicBezTo>
                <a:cubicBezTo>
                  <a:pt x="240" y="206"/>
                  <a:pt x="236" y="208"/>
                  <a:pt x="231" y="208"/>
                </a:cubicBezTo>
                <a:cubicBezTo>
                  <a:pt x="226" y="208"/>
                  <a:pt x="221" y="206"/>
                  <a:pt x="218" y="202"/>
                </a:cubicBezTo>
                <a:cubicBezTo>
                  <a:pt x="214" y="199"/>
                  <a:pt x="213" y="194"/>
                  <a:pt x="213" y="189"/>
                </a:cubicBezTo>
                <a:cubicBezTo>
                  <a:pt x="213" y="113"/>
                  <a:pt x="213" y="113"/>
                  <a:pt x="213" y="113"/>
                </a:cubicBezTo>
                <a:cubicBezTo>
                  <a:pt x="213" y="108"/>
                  <a:pt x="214" y="104"/>
                  <a:pt x="218" y="100"/>
                </a:cubicBezTo>
                <a:cubicBezTo>
                  <a:pt x="221" y="97"/>
                  <a:pt x="226" y="95"/>
                  <a:pt x="231" y="95"/>
                </a:cubicBezTo>
                <a:cubicBezTo>
                  <a:pt x="236" y="95"/>
                  <a:pt x="240" y="97"/>
                  <a:pt x="244" y="100"/>
                </a:cubicBezTo>
                <a:cubicBezTo>
                  <a:pt x="247" y="104"/>
                  <a:pt x="249" y="108"/>
                  <a:pt x="249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7640638" y="2424113"/>
            <a:ext cx="342900" cy="339725"/>
          </a:xfrm>
          <a:custGeom>
            <a:avLst/>
            <a:gdLst>
              <a:gd name="T0" fmla="*/ 167 w 317"/>
              <a:gd name="T1" fmla="*/ 37 h 314"/>
              <a:gd name="T2" fmla="*/ 151 w 317"/>
              <a:gd name="T3" fmla="*/ 37 h 314"/>
              <a:gd name="T4" fmla="*/ 151 w 317"/>
              <a:gd name="T5" fmla="*/ 53 h 314"/>
              <a:gd name="T6" fmla="*/ 167 w 317"/>
              <a:gd name="T7" fmla="*/ 53 h 314"/>
              <a:gd name="T8" fmla="*/ 317 w 317"/>
              <a:gd name="T9" fmla="*/ 210 h 314"/>
              <a:gd name="T10" fmla="*/ 314 w 317"/>
              <a:gd name="T11" fmla="*/ 277 h 314"/>
              <a:gd name="T12" fmla="*/ 308 w 317"/>
              <a:gd name="T13" fmla="*/ 276 h 314"/>
              <a:gd name="T14" fmla="*/ 235 w 317"/>
              <a:gd name="T15" fmla="*/ 300 h 314"/>
              <a:gd name="T16" fmla="*/ 83 w 317"/>
              <a:gd name="T17" fmla="*/ 300 h 314"/>
              <a:gd name="T18" fmla="*/ 10 w 317"/>
              <a:gd name="T19" fmla="*/ 276 h 314"/>
              <a:gd name="T20" fmla="*/ 4 w 317"/>
              <a:gd name="T21" fmla="*/ 277 h 314"/>
              <a:gd name="T22" fmla="*/ 0 w 317"/>
              <a:gd name="T23" fmla="*/ 210 h 314"/>
              <a:gd name="T24" fmla="*/ 6 w 317"/>
              <a:gd name="T25" fmla="*/ 204 h 314"/>
              <a:gd name="T26" fmla="*/ 73 w 317"/>
              <a:gd name="T27" fmla="*/ 207 h 314"/>
              <a:gd name="T28" fmla="*/ 54 w 317"/>
              <a:gd name="T29" fmla="*/ 231 h 314"/>
              <a:gd name="T30" fmla="*/ 136 w 317"/>
              <a:gd name="T31" fmla="*/ 273 h 314"/>
              <a:gd name="T32" fmla="*/ 102 w 317"/>
              <a:gd name="T33" fmla="*/ 159 h 314"/>
              <a:gd name="T34" fmla="*/ 91 w 317"/>
              <a:gd name="T35" fmla="*/ 147 h 314"/>
              <a:gd name="T36" fmla="*/ 94 w 317"/>
              <a:gd name="T37" fmla="*/ 117 h 314"/>
              <a:gd name="T38" fmla="*/ 136 w 317"/>
              <a:gd name="T39" fmla="*/ 113 h 314"/>
              <a:gd name="T40" fmla="*/ 120 w 317"/>
              <a:gd name="T41" fmla="*/ 68 h 314"/>
              <a:gd name="T42" fmla="*/ 127 w 317"/>
              <a:gd name="T43" fmla="*/ 13 h 314"/>
              <a:gd name="T44" fmla="*/ 191 w 317"/>
              <a:gd name="T45" fmla="*/ 13 h 314"/>
              <a:gd name="T46" fmla="*/ 198 w 317"/>
              <a:gd name="T47" fmla="*/ 68 h 314"/>
              <a:gd name="T48" fmla="*/ 181 w 317"/>
              <a:gd name="T49" fmla="*/ 113 h 314"/>
              <a:gd name="T50" fmla="*/ 223 w 317"/>
              <a:gd name="T51" fmla="*/ 117 h 314"/>
              <a:gd name="T52" fmla="*/ 227 w 317"/>
              <a:gd name="T53" fmla="*/ 147 h 314"/>
              <a:gd name="T54" fmla="*/ 215 w 317"/>
              <a:gd name="T55" fmla="*/ 159 h 314"/>
              <a:gd name="T56" fmla="*/ 181 w 317"/>
              <a:gd name="T57" fmla="*/ 273 h 314"/>
              <a:gd name="T58" fmla="*/ 263 w 317"/>
              <a:gd name="T59" fmla="*/ 231 h 314"/>
              <a:gd name="T60" fmla="*/ 244 w 317"/>
              <a:gd name="T61" fmla="*/ 207 h 314"/>
              <a:gd name="T62" fmla="*/ 312 w 317"/>
              <a:gd name="T63" fmla="*/ 204 h 314"/>
              <a:gd name="T64" fmla="*/ 317 w 317"/>
              <a:gd name="T65" fmla="*/ 210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17" h="314">
                <a:moveTo>
                  <a:pt x="170" y="45"/>
                </a:moveTo>
                <a:cubicBezTo>
                  <a:pt x="170" y="42"/>
                  <a:pt x="169" y="40"/>
                  <a:pt x="167" y="37"/>
                </a:cubicBezTo>
                <a:cubicBezTo>
                  <a:pt x="164" y="35"/>
                  <a:pt x="162" y="34"/>
                  <a:pt x="159" y="34"/>
                </a:cubicBezTo>
                <a:cubicBezTo>
                  <a:pt x="156" y="34"/>
                  <a:pt x="153" y="35"/>
                  <a:pt x="151" y="37"/>
                </a:cubicBezTo>
                <a:cubicBezTo>
                  <a:pt x="149" y="40"/>
                  <a:pt x="147" y="42"/>
                  <a:pt x="147" y="45"/>
                </a:cubicBezTo>
                <a:cubicBezTo>
                  <a:pt x="147" y="48"/>
                  <a:pt x="149" y="51"/>
                  <a:pt x="151" y="53"/>
                </a:cubicBezTo>
                <a:cubicBezTo>
                  <a:pt x="153" y="55"/>
                  <a:pt x="156" y="57"/>
                  <a:pt x="159" y="57"/>
                </a:cubicBezTo>
                <a:cubicBezTo>
                  <a:pt x="162" y="57"/>
                  <a:pt x="164" y="55"/>
                  <a:pt x="167" y="53"/>
                </a:cubicBezTo>
                <a:cubicBezTo>
                  <a:pt x="169" y="51"/>
                  <a:pt x="170" y="48"/>
                  <a:pt x="170" y="45"/>
                </a:cubicBezTo>
                <a:close/>
                <a:moveTo>
                  <a:pt x="317" y="210"/>
                </a:moveTo>
                <a:cubicBezTo>
                  <a:pt x="317" y="272"/>
                  <a:pt x="317" y="272"/>
                  <a:pt x="317" y="272"/>
                </a:cubicBezTo>
                <a:cubicBezTo>
                  <a:pt x="317" y="274"/>
                  <a:pt x="316" y="276"/>
                  <a:pt x="314" y="277"/>
                </a:cubicBezTo>
                <a:cubicBezTo>
                  <a:pt x="313" y="277"/>
                  <a:pt x="312" y="277"/>
                  <a:pt x="312" y="277"/>
                </a:cubicBezTo>
                <a:cubicBezTo>
                  <a:pt x="310" y="277"/>
                  <a:pt x="309" y="277"/>
                  <a:pt x="308" y="276"/>
                </a:cubicBezTo>
                <a:cubicBezTo>
                  <a:pt x="291" y="259"/>
                  <a:pt x="291" y="259"/>
                  <a:pt x="291" y="259"/>
                </a:cubicBezTo>
                <a:cubicBezTo>
                  <a:pt x="277" y="276"/>
                  <a:pt x="258" y="290"/>
                  <a:pt x="235" y="300"/>
                </a:cubicBezTo>
                <a:cubicBezTo>
                  <a:pt x="211" y="309"/>
                  <a:pt x="186" y="314"/>
                  <a:pt x="159" y="314"/>
                </a:cubicBezTo>
                <a:cubicBezTo>
                  <a:pt x="132" y="314"/>
                  <a:pt x="106" y="309"/>
                  <a:pt x="83" y="300"/>
                </a:cubicBezTo>
                <a:cubicBezTo>
                  <a:pt x="59" y="290"/>
                  <a:pt x="40" y="276"/>
                  <a:pt x="26" y="259"/>
                </a:cubicBezTo>
                <a:cubicBezTo>
                  <a:pt x="10" y="276"/>
                  <a:pt x="10" y="276"/>
                  <a:pt x="10" y="276"/>
                </a:cubicBezTo>
                <a:cubicBezTo>
                  <a:pt x="9" y="277"/>
                  <a:pt x="7" y="277"/>
                  <a:pt x="6" y="277"/>
                </a:cubicBezTo>
                <a:cubicBezTo>
                  <a:pt x="5" y="277"/>
                  <a:pt x="5" y="277"/>
                  <a:pt x="4" y="277"/>
                </a:cubicBezTo>
                <a:cubicBezTo>
                  <a:pt x="1" y="276"/>
                  <a:pt x="0" y="274"/>
                  <a:pt x="0" y="272"/>
                </a:cubicBezTo>
                <a:cubicBezTo>
                  <a:pt x="0" y="210"/>
                  <a:pt x="0" y="210"/>
                  <a:pt x="0" y="210"/>
                </a:cubicBezTo>
                <a:cubicBezTo>
                  <a:pt x="0" y="208"/>
                  <a:pt x="1" y="207"/>
                  <a:pt x="2" y="205"/>
                </a:cubicBezTo>
                <a:cubicBezTo>
                  <a:pt x="3" y="204"/>
                  <a:pt x="4" y="204"/>
                  <a:pt x="6" y="204"/>
                </a:cubicBezTo>
                <a:cubicBezTo>
                  <a:pt x="68" y="204"/>
                  <a:pt x="68" y="204"/>
                  <a:pt x="68" y="204"/>
                </a:cubicBezTo>
                <a:cubicBezTo>
                  <a:pt x="71" y="204"/>
                  <a:pt x="72" y="205"/>
                  <a:pt x="73" y="207"/>
                </a:cubicBezTo>
                <a:cubicBezTo>
                  <a:pt x="74" y="210"/>
                  <a:pt x="74" y="212"/>
                  <a:pt x="72" y="214"/>
                </a:cubicBezTo>
                <a:cubicBezTo>
                  <a:pt x="54" y="231"/>
                  <a:pt x="54" y="231"/>
                  <a:pt x="54" y="231"/>
                </a:cubicBezTo>
                <a:cubicBezTo>
                  <a:pt x="62" y="242"/>
                  <a:pt x="74" y="251"/>
                  <a:pt x="88" y="258"/>
                </a:cubicBezTo>
                <a:cubicBezTo>
                  <a:pt x="102" y="266"/>
                  <a:pt x="118" y="271"/>
                  <a:pt x="136" y="273"/>
                </a:cubicBezTo>
                <a:cubicBezTo>
                  <a:pt x="136" y="159"/>
                  <a:pt x="136" y="159"/>
                  <a:pt x="136" y="159"/>
                </a:cubicBezTo>
                <a:cubicBezTo>
                  <a:pt x="102" y="159"/>
                  <a:pt x="102" y="159"/>
                  <a:pt x="102" y="159"/>
                </a:cubicBezTo>
                <a:cubicBezTo>
                  <a:pt x="99" y="159"/>
                  <a:pt x="96" y="157"/>
                  <a:pt x="94" y="155"/>
                </a:cubicBezTo>
                <a:cubicBezTo>
                  <a:pt x="92" y="153"/>
                  <a:pt x="91" y="150"/>
                  <a:pt x="91" y="147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91" y="121"/>
                  <a:pt x="92" y="119"/>
                  <a:pt x="94" y="117"/>
                </a:cubicBezTo>
                <a:cubicBezTo>
                  <a:pt x="96" y="114"/>
                  <a:pt x="99" y="113"/>
                  <a:pt x="102" y="113"/>
                </a:cubicBezTo>
                <a:cubicBezTo>
                  <a:pt x="136" y="113"/>
                  <a:pt x="136" y="113"/>
                  <a:pt x="136" y="113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29" y="80"/>
                  <a:pt x="124" y="75"/>
                  <a:pt x="120" y="68"/>
                </a:cubicBezTo>
                <a:cubicBezTo>
                  <a:pt x="115" y="61"/>
                  <a:pt x="113" y="54"/>
                  <a:pt x="113" y="45"/>
                </a:cubicBezTo>
                <a:cubicBezTo>
                  <a:pt x="113" y="33"/>
                  <a:pt x="118" y="22"/>
                  <a:pt x="127" y="13"/>
                </a:cubicBezTo>
                <a:cubicBezTo>
                  <a:pt x="136" y="4"/>
                  <a:pt x="146" y="0"/>
                  <a:pt x="159" y="0"/>
                </a:cubicBezTo>
                <a:cubicBezTo>
                  <a:pt x="171" y="0"/>
                  <a:pt x="182" y="4"/>
                  <a:pt x="191" y="13"/>
                </a:cubicBezTo>
                <a:cubicBezTo>
                  <a:pt x="200" y="22"/>
                  <a:pt x="204" y="33"/>
                  <a:pt x="204" y="45"/>
                </a:cubicBezTo>
                <a:cubicBezTo>
                  <a:pt x="204" y="54"/>
                  <a:pt x="202" y="61"/>
                  <a:pt x="198" y="68"/>
                </a:cubicBezTo>
                <a:cubicBezTo>
                  <a:pt x="194" y="75"/>
                  <a:pt x="188" y="80"/>
                  <a:pt x="181" y="84"/>
                </a:cubicBezTo>
                <a:cubicBezTo>
                  <a:pt x="181" y="113"/>
                  <a:pt x="181" y="113"/>
                  <a:pt x="181" y="113"/>
                </a:cubicBezTo>
                <a:cubicBezTo>
                  <a:pt x="215" y="113"/>
                  <a:pt x="215" y="113"/>
                  <a:pt x="215" y="113"/>
                </a:cubicBezTo>
                <a:cubicBezTo>
                  <a:pt x="218" y="113"/>
                  <a:pt x="221" y="114"/>
                  <a:pt x="223" y="117"/>
                </a:cubicBezTo>
                <a:cubicBezTo>
                  <a:pt x="226" y="119"/>
                  <a:pt x="227" y="121"/>
                  <a:pt x="227" y="125"/>
                </a:cubicBezTo>
                <a:cubicBezTo>
                  <a:pt x="227" y="147"/>
                  <a:pt x="227" y="147"/>
                  <a:pt x="227" y="147"/>
                </a:cubicBezTo>
                <a:cubicBezTo>
                  <a:pt x="227" y="150"/>
                  <a:pt x="226" y="153"/>
                  <a:pt x="223" y="155"/>
                </a:cubicBezTo>
                <a:cubicBezTo>
                  <a:pt x="221" y="157"/>
                  <a:pt x="218" y="159"/>
                  <a:pt x="215" y="159"/>
                </a:cubicBezTo>
                <a:cubicBezTo>
                  <a:pt x="181" y="159"/>
                  <a:pt x="181" y="159"/>
                  <a:pt x="181" y="159"/>
                </a:cubicBezTo>
                <a:cubicBezTo>
                  <a:pt x="181" y="273"/>
                  <a:pt x="181" y="273"/>
                  <a:pt x="181" y="273"/>
                </a:cubicBezTo>
                <a:cubicBezTo>
                  <a:pt x="199" y="271"/>
                  <a:pt x="215" y="266"/>
                  <a:pt x="229" y="258"/>
                </a:cubicBezTo>
                <a:cubicBezTo>
                  <a:pt x="244" y="251"/>
                  <a:pt x="255" y="242"/>
                  <a:pt x="263" y="231"/>
                </a:cubicBezTo>
                <a:cubicBezTo>
                  <a:pt x="245" y="214"/>
                  <a:pt x="245" y="214"/>
                  <a:pt x="245" y="214"/>
                </a:cubicBezTo>
                <a:cubicBezTo>
                  <a:pt x="243" y="212"/>
                  <a:pt x="243" y="210"/>
                  <a:pt x="244" y="207"/>
                </a:cubicBezTo>
                <a:cubicBezTo>
                  <a:pt x="245" y="205"/>
                  <a:pt x="247" y="204"/>
                  <a:pt x="249" y="204"/>
                </a:cubicBezTo>
                <a:cubicBezTo>
                  <a:pt x="312" y="204"/>
                  <a:pt x="312" y="204"/>
                  <a:pt x="312" y="204"/>
                </a:cubicBezTo>
                <a:cubicBezTo>
                  <a:pt x="313" y="204"/>
                  <a:pt x="315" y="204"/>
                  <a:pt x="316" y="205"/>
                </a:cubicBezTo>
                <a:cubicBezTo>
                  <a:pt x="317" y="207"/>
                  <a:pt x="317" y="208"/>
                  <a:pt x="317" y="2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8062913" y="2446338"/>
            <a:ext cx="355600" cy="293688"/>
          </a:xfrm>
          <a:custGeom>
            <a:avLst/>
            <a:gdLst>
              <a:gd name="T0" fmla="*/ 96 w 329"/>
              <a:gd name="T1" fmla="*/ 211 h 272"/>
              <a:gd name="T2" fmla="*/ 64 w 329"/>
              <a:gd name="T3" fmla="*/ 211 h 272"/>
              <a:gd name="T4" fmla="*/ 64 w 329"/>
              <a:gd name="T5" fmla="*/ 243 h 272"/>
              <a:gd name="T6" fmla="*/ 96 w 329"/>
              <a:gd name="T7" fmla="*/ 243 h 272"/>
              <a:gd name="T8" fmla="*/ 34 w 329"/>
              <a:gd name="T9" fmla="*/ 136 h 272"/>
              <a:gd name="T10" fmla="*/ 102 w 329"/>
              <a:gd name="T11" fmla="*/ 91 h 272"/>
              <a:gd name="T12" fmla="*/ 70 w 329"/>
              <a:gd name="T13" fmla="*/ 92 h 272"/>
              <a:gd name="T14" fmla="*/ 34 w 329"/>
              <a:gd name="T15" fmla="*/ 131 h 272"/>
              <a:gd name="T16" fmla="*/ 261 w 329"/>
              <a:gd name="T17" fmla="*/ 227 h 272"/>
              <a:gd name="T18" fmla="*/ 238 w 329"/>
              <a:gd name="T19" fmla="*/ 204 h 272"/>
              <a:gd name="T20" fmla="*/ 216 w 329"/>
              <a:gd name="T21" fmla="*/ 227 h 272"/>
              <a:gd name="T22" fmla="*/ 238 w 329"/>
              <a:gd name="T23" fmla="*/ 249 h 272"/>
              <a:gd name="T24" fmla="*/ 261 w 329"/>
              <a:gd name="T25" fmla="*/ 227 h 272"/>
              <a:gd name="T26" fmla="*/ 284 w 329"/>
              <a:gd name="T27" fmla="*/ 74 h 272"/>
              <a:gd name="T28" fmla="*/ 278 w 329"/>
              <a:gd name="T29" fmla="*/ 68 h 272"/>
              <a:gd name="T30" fmla="*/ 238 w 329"/>
              <a:gd name="T31" fmla="*/ 29 h 272"/>
              <a:gd name="T32" fmla="*/ 233 w 329"/>
              <a:gd name="T33" fmla="*/ 23 h 272"/>
              <a:gd name="T34" fmla="*/ 194 w 329"/>
              <a:gd name="T35" fmla="*/ 24 h 272"/>
              <a:gd name="T36" fmla="*/ 193 w 329"/>
              <a:gd name="T37" fmla="*/ 68 h 272"/>
              <a:gd name="T38" fmla="*/ 149 w 329"/>
              <a:gd name="T39" fmla="*/ 70 h 272"/>
              <a:gd name="T40" fmla="*/ 148 w 329"/>
              <a:gd name="T41" fmla="*/ 108 h 272"/>
              <a:gd name="T42" fmla="*/ 153 w 329"/>
              <a:gd name="T43" fmla="*/ 113 h 272"/>
              <a:gd name="T44" fmla="*/ 193 w 329"/>
              <a:gd name="T45" fmla="*/ 153 h 272"/>
              <a:gd name="T46" fmla="*/ 199 w 329"/>
              <a:gd name="T47" fmla="*/ 159 h 272"/>
              <a:gd name="T48" fmla="*/ 237 w 329"/>
              <a:gd name="T49" fmla="*/ 157 h 272"/>
              <a:gd name="T50" fmla="*/ 238 w 329"/>
              <a:gd name="T51" fmla="*/ 113 h 272"/>
              <a:gd name="T52" fmla="*/ 282 w 329"/>
              <a:gd name="T53" fmla="*/ 112 h 272"/>
              <a:gd name="T54" fmla="*/ 329 w 329"/>
              <a:gd name="T55" fmla="*/ 12 h 272"/>
              <a:gd name="T56" fmla="*/ 325 w 329"/>
              <a:gd name="T57" fmla="*/ 223 h 272"/>
              <a:gd name="T58" fmla="*/ 284 w 329"/>
              <a:gd name="T59" fmla="*/ 227 h 272"/>
              <a:gd name="T60" fmla="*/ 238 w 329"/>
              <a:gd name="T61" fmla="*/ 272 h 272"/>
              <a:gd name="T62" fmla="*/ 193 w 329"/>
              <a:gd name="T63" fmla="*/ 227 h 272"/>
              <a:gd name="T64" fmla="*/ 112 w 329"/>
              <a:gd name="T65" fmla="*/ 259 h 272"/>
              <a:gd name="T66" fmla="*/ 48 w 329"/>
              <a:gd name="T67" fmla="*/ 259 h 272"/>
              <a:gd name="T68" fmla="*/ 12 w 329"/>
              <a:gd name="T69" fmla="*/ 227 h 272"/>
              <a:gd name="T70" fmla="*/ 0 w 329"/>
              <a:gd name="T71" fmla="*/ 215 h 272"/>
              <a:gd name="T72" fmla="*/ 12 w 329"/>
              <a:gd name="T73" fmla="*/ 204 h 272"/>
              <a:gd name="T74" fmla="*/ 14 w 329"/>
              <a:gd name="T75" fmla="*/ 120 h 272"/>
              <a:gd name="T76" fmla="*/ 55 w 329"/>
              <a:gd name="T77" fmla="*/ 76 h 272"/>
              <a:gd name="T78" fmla="*/ 74 w 329"/>
              <a:gd name="T79" fmla="*/ 68 h 272"/>
              <a:gd name="T80" fmla="*/ 102 w 329"/>
              <a:gd name="T81" fmla="*/ 12 h 272"/>
              <a:gd name="T82" fmla="*/ 114 w 329"/>
              <a:gd name="T83" fmla="*/ 0 h 272"/>
              <a:gd name="T84" fmla="*/ 325 w 329"/>
              <a:gd name="T85" fmla="*/ 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29" h="272">
                <a:moveTo>
                  <a:pt x="102" y="227"/>
                </a:moveTo>
                <a:cubicBezTo>
                  <a:pt x="102" y="220"/>
                  <a:pt x="100" y="215"/>
                  <a:pt x="96" y="211"/>
                </a:cubicBezTo>
                <a:cubicBezTo>
                  <a:pt x="91" y="206"/>
                  <a:pt x="86" y="204"/>
                  <a:pt x="80" y="204"/>
                </a:cubicBezTo>
                <a:cubicBezTo>
                  <a:pt x="73" y="204"/>
                  <a:pt x="68" y="206"/>
                  <a:pt x="64" y="211"/>
                </a:cubicBezTo>
                <a:cubicBezTo>
                  <a:pt x="59" y="215"/>
                  <a:pt x="57" y="220"/>
                  <a:pt x="57" y="227"/>
                </a:cubicBezTo>
                <a:cubicBezTo>
                  <a:pt x="57" y="233"/>
                  <a:pt x="59" y="238"/>
                  <a:pt x="64" y="243"/>
                </a:cubicBezTo>
                <a:cubicBezTo>
                  <a:pt x="68" y="247"/>
                  <a:pt x="73" y="249"/>
                  <a:pt x="80" y="249"/>
                </a:cubicBezTo>
                <a:cubicBezTo>
                  <a:pt x="86" y="249"/>
                  <a:pt x="91" y="247"/>
                  <a:pt x="96" y="243"/>
                </a:cubicBezTo>
                <a:cubicBezTo>
                  <a:pt x="100" y="238"/>
                  <a:pt x="102" y="233"/>
                  <a:pt x="102" y="227"/>
                </a:cubicBezTo>
                <a:close/>
                <a:moveTo>
                  <a:pt x="34" y="136"/>
                </a:moveTo>
                <a:cubicBezTo>
                  <a:pt x="102" y="136"/>
                  <a:pt x="102" y="136"/>
                  <a:pt x="102" y="136"/>
                </a:cubicBezTo>
                <a:cubicBezTo>
                  <a:pt x="102" y="91"/>
                  <a:pt x="102" y="91"/>
                  <a:pt x="102" y="91"/>
                </a:cubicBezTo>
                <a:cubicBezTo>
                  <a:pt x="74" y="91"/>
                  <a:pt x="74" y="91"/>
                  <a:pt x="74" y="91"/>
                </a:cubicBezTo>
                <a:cubicBezTo>
                  <a:pt x="73" y="91"/>
                  <a:pt x="71" y="92"/>
                  <a:pt x="70" y="92"/>
                </a:cubicBezTo>
                <a:cubicBezTo>
                  <a:pt x="36" y="127"/>
                  <a:pt x="36" y="127"/>
                  <a:pt x="36" y="127"/>
                </a:cubicBezTo>
                <a:cubicBezTo>
                  <a:pt x="35" y="128"/>
                  <a:pt x="35" y="130"/>
                  <a:pt x="34" y="131"/>
                </a:cubicBezTo>
                <a:lnTo>
                  <a:pt x="34" y="136"/>
                </a:lnTo>
                <a:close/>
                <a:moveTo>
                  <a:pt x="261" y="227"/>
                </a:moveTo>
                <a:cubicBezTo>
                  <a:pt x="261" y="220"/>
                  <a:pt x="259" y="215"/>
                  <a:pt x="254" y="211"/>
                </a:cubicBezTo>
                <a:cubicBezTo>
                  <a:pt x="250" y="206"/>
                  <a:pt x="244" y="204"/>
                  <a:pt x="238" y="204"/>
                </a:cubicBezTo>
                <a:cubicBezTo>
                  <a:pt x="232" y="204"/>
                  <a:pt x="227" y="206"/>
                  <a:pt x="222" y="211"/>
                </a:cubicBezTo>
                <a:cubicBezTo>
                  <a:pt x="218" y="215"/>
                  <a:pt x="216" y="220"/>
                  <a:pt x="216" y="227"/>
                </a:cubicBezTo>
                <a:cubicBezTo>
                  <a:pt x="216" y="233"/>
                  <a:pt x="218" y="238"/>
                  <a:pt x="222" y="243"/>
                </a:cubicBezTo>
                <a:cubicBezTo>
                  <a:pt x="227" y="247"/>
                  <a:pt x="232" y="249"/>
                  <a:pt x="238" y="249"/>
                </a:cubicBezTo>
                <a:cubicBezTo>
                  <a:pt x="244" y="249"/>
                  <a:pt x="250" y="247"/>
                  <a:pt x="254" y="243"/>
                </a:cubicBezTo>
                <a:cubicBezTo>
                  <a:pt x="259" y="238"/>
                  <a:pt x="261" y="233"/>
                  <a:pt x="261" y="227"/>
                </a:cubicBezTo>
                <a:close/>
                <a:moveTo>
                  <a:pt x="284" y="108"/>
                </a:moveTo>
                <a:cubicBezTo>
                  <a:pt x="284" y="74"/>
                  <a:pt x="284" y="74"/>
                  <a:pt x="284" y="74"/>
                </a:cubicBezTo>
                <a:cubicBezTo>
                  <a:pt x="284" y="72"/>
                  <a:pt x="283" y="71"/>
                  <a:pt x="282" y="70"/>
                </a:cubicBezTo>
                <a:cubicBezTo>
                  <a:pt x="281" y="69"/>
                  <a:pt x="279" y="68"/>
                  <a:pt x="278" y="68"/>
                </a:cubicBezTo>
                <a:cubicBezTo>
                  <a:pt x="238" y="68"/>
                  <a:pt x="238" y="68"/>
                  <a:pt x="238" y="68"/>
                </a:cubicBezTo>
                <a:cubicBezTo>
                  <a:pt x="238" y="29"/>
                  <a:pt x="238" y="29"/>
                  <a:pt x="238" y="29"/>
                </a:cubicBezTo>
                <a:cubicBezTo>
                  <a:pt x="238" y="27"/>
                  <a:pt x="238" y="26"/>
                  <a:pt x="237" y="24"/>
                </a:cubicBezTo>
                <a:cubicBezTo>
                  <a:pt x="236" y="23"/>
                  <a:pt x="234" y="23"/>
                  <a:pt x="233" y="23"/>
                </a:cubicBezTo>
                <a:cubicBezTo>
                  <a:pt x="199" y="23"/>
                  <a:pt x="199" y="23"/>
                  <a:pt x="199" y="23"/>
                </a:cubicBezTo>
                <a:cubicBezTo>
                  <a:pt x="197" y="23"/>
                  <a:pt x="196" y="23"/>
                  <a:pt x="194" y="24"/>
                </a:cubicBezTo>
                <a:cubicBezTo>
                  <a:pt x="193" y="26"/>
                  <a:pt x="193" y="27"/>
                  <a:pt x="193" y="29"/>
                </a:cubicBezTo>
                <a:cubicBezTo>
                  <a:pt x="193" y="68"/>
                  <a:pt x="193" y="68"/>
                  <a:pt x="193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2" y="68"/>
                  <a:pt x="150" y="69"/>
                  <a:pt x="149" y="70"/>
                </a:cubicBezTo>
                <a:cubicBezTo>
                  <a:pt x="148" y="71"/>
                  <a:pt x="148" y="72"/>
                  <a:pt x="148" y="74"/>
                </a:cubicBezTo>
                <a:cubicBezTo>
                  <a:pt x="148" y="108"/>
                  <a:pt x="148" y="108"/>
                  <a:pt x="148" y="108"/>
                </a:cubicBezTo>
                <a:cubicBezTo>
                  <a:pt x="148" y="109"/>
                  <a:pt x="148" y="111"/>
                  <a:pt x="149" y="112"/>
                </a:cubicBezTo>
                <a:cubicBezTo>
                  <a:pt x="150" y="113"/>
                  <a:pt x="152" y="113"/>
                  <a:pt x="153" y="113"/>
                </a:cubicBezTo>
                <a:cubicBezTo>
                  <a:pt x="193" y="113"/>
                  <a:pt x="193" y="113"/>
                  <a:pt x="193" y="113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93" y="155"/>
                  <a:pt x="193" y="156"/>
                  <a:pt x="194" y="157"/>
                </a:cubicBezTo>
                <a:cubicBezTo>
                  <a:pt x="196" y="158"/>
                  <a:pt x="197" y="159"/>
                  <a:pt x="199" y="159"/>
                </a:cubicBezTo>
                <a:cubicBezTo>
                  <a:pt x="233" y="159"/>
                  <a:pt x="233" y="159"/>
                  <a:pt x="233" y="159"/>
                </a:cubicBezTo>
                <a:cubicBezTo>
                  <a:pt x="234" y="159"/>
                  <a:pt x="236" y="158"/>
                  <a:pt x="237" y="157"/>
                </a:cubicBezTo>
                <a:cubicBezTo>
                  <a:pt x="238" y="156"/>
                  <a:pt x="238" y="155"/>
                  <a:pt x="238" y="153"/>
                </a:cubicBezTo>
                <a:cubicBezTo>
                  <a:pt x="238" y="113"/>
                  <a:pt x="238" y="113"/>
                  <a:pt x="238" y="113"/>
                </a:cubicBezTo>
                <a:cubicBezTo>
                  <a:pt x="278" y="113"/>
                  <a:pt x="278" y="113"/>
                  <a:pt x="278" y="113"/>
                </a:cubicBezTo>
                <a:cubicBezTo>
                  <a:pt x="279" y="113"/>
                  <a:pt x="281" y="113"/>
                  <a:pt x="282" y="112"/>
                </a:cubicBezTo>
                <a:cubicBezTo>
                  <a:pt x="283" y="111"/>
                  <a:pt x="284" y="109"/>
                  <a:pt x="284" y="108"/>
                </a:cubicBezTo>
                <a:close/>
                <a:moveTo>
                  <a:pt x="329" y="12"/>
                </a:moveTo>
                <a:cubicBezTo>
                  <a:pt x="329" y="215"/>
                  <a:pt x="329" y="215"/>
                  <a:pt x="329" y="215"/>
                </a:cubicBezTo>
                <a:cubicBezTo>
                  <a:pt x="329" y="218"/>
                  <a:pt x="328" y="221"/>
                  <a:pt x="325" y="223"/>
                </a:cubicBezTo>
                <a:cubicBezTo>
                  <a:pt x="323" y="226"/>
                  <a:pt x="321" y="227"/>
                  <a:pt x="317" y="227"/>
                </a:cubicBezTo>
                <a:cubicBezTo>
                  <a:pt x="284" y="227"/>
                  <a:pt x="284" y="227"/>
                  <a:pt x="284" y="227"/>
                </a:cubicBezTo>
                <a:cubicBezTo>
                  <a:pt x="284" y="239"/>
                  <a:pt x="279" y="250"/>
                  <a:pt x="270" y="259"/>
                </a:cubicBezTo>
                <a:cubicBezTo>
                  <a:pt x="261" y="268"/>
                  <a:pt x="251" y="272"/>
                  <a:pt x="238" y="272"/>
                </a:cubicBezTo>
                <a:cubicBezTo>
                  <a:pt x="226" y="272"/>
                  <a:pt x="215" y="268"/>
                  <a:pt x="206" y="259"/>
                </a:cubicBezTo>
                <a:cubicBezTo>
                  <a:pt x="197" y="250"/>
                  <a:pt x="193" y="239"/>
                  <a:pt x="193" y="227"/>
                </a:cubicBezTo>
                <a:cubicBezTo>
                  <a:pt x="125" y="227"/>
                  <a:pt x="125" y="227"/>
                  <a:pt x="125" y="227"/>
                </a:cubicBezTo>
                <a:cubicBezTo>
                  <a:pt x="125" y="239"/>
                  <a:pt x="121" y="250"/>
                  <a:pt x="112" y="259"/>
                </a:cubicBezTo>
                <a:cubicBezTo>
                  <a:pt x="103" y="268"/>
                  <a:pt x="92" y="272"/>
                  <a:pt x="80" y="272"/>
                </a:cubicBezTo>
                <a:cubicBezTo>
                  <a:pt x="67" y="272"/>
                  <a:pt x="56" y="268"/>
                  <a:pt x="48" y="259"/>
                </a:cubicBezTo>
                <a:cubicBezTo>
                  <a:pt x="39" y="250"/>
                  <a:pt x="34" y="239"/>
                  <a:pt x="34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9" y="227"/>
                  <a:pt x="6" y="226"/>
                  <a:pt x="4" y="223"/>
                </a:cubicBezTo>
                <a:cubicBezTo>
                  <a:pt x="1" y="221"/>
                  <a:pt x="0" y="218"/>
                  <a:pt x="0" y="215"/>
                </a:cubicBezTo>
                <a:cubicBezTo>
                  <a:pt x="0" y="212"/>
                  <a:pt x="1" y="210"/>
                  <a:pt x="4" y="207"/>
                </a:cubicBezTo>
                <a:cubicBezTo>
                  <a:pt x="6" y="205"/>
                  <a:pt x="9" y="204"/>
                  <a:pt x="12" y="204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2" y="127"/>
                  <a:pt x="12" y="124"/>
                  <a:pt x="14" y="120"/>
                </a:cubicBezTo>
                <a:cubicBezTo>
                  <a:pt x="15" y="116"/>
                  <a:pt x="17" y="113"/>
                  <a:pt x="20" y="111"/>
                </a:cubicBezTo>
                <a:cubicBezTo>
                  <a:pt x="55" y="76"/>
                  <a:pt x="55" y="76"/>
                  <a:pt x="55" y="76"/>
                </a:cubicBezTo>
                <a:cubicBezTo>
                  <a:pt x="57" y="74"/>
                  <a:pt x="60" y="72"/>
                  <a:pt x="64" y="70"/>
                </a:cubicBezTo>
                <a:cubicBezTo>
                  <a:pt x="67" y="69"/>
                  <a:pt x="71" y="68"/>
                  <a:pt x="74" y="68"/>
                </a:cubicBezTo>
                <a:cubicBezTo>
                  <a:pt x="102" y="68"/>
                  <a:pt x="102" y="68"/>
                  <a:pt x="102" y="68"/>
                </a:cubicBezTo>
                <a:cubicBezTo>
                  <a:pt x="102" y="12"/>
                  <a:pt x="102" y="12"/>
                  <a:pt x="102" y="12"/>
                </a:cubicBezTo>
                <a:cubicBezTo>
                  <a:pt x="102" y="8"/>
                  <a:pt x="103" y="6"/>
                  <a:pt x="106" y="4"/>
                </a:cubicBezTo>
                <a:cubicBezTo>
                  <a:pt x="108" y="1"/>
                  <a:pt x="111" y="0"/>
                  <a:pt x="114" y="0"/>
                </a:cubicBezTo>
                <a:cubicBezTo>
                  <a:pt x="317" y="0"/>
                  <a:pt x="317" y="0"/>
                  <a:pt x="317" y="0"/>
                </a:cubicBezTo>
                <a:cubicBezTo>
                  <a:pt x="321" y="0"/>
                  <a:pt x="323" y="1"/>
                  <a:pt x="325" y="4"/>
                </a:cubicBezTo>
                <a:cubicBezTo>
                  <a:pt x="328" y="6"/>
                  <a:pt x="329" y="8"/>
                  <a:pt x="329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5059363" y="2889250"/>
            <a:ext cx="342900" cy="269875"/>
          </a:xfrm>
          <a:custGeom>
            <a:avLst/>
            <a:gdLst>
              <a:gd name="T0" fmla="*/ 318 w 318"/>
              <a:gd name="T1" fmla="*/ 215 h 249"/>
              <a:gd name="T2" fmla="*/ 318 w 318"/>
              <a:gd name="T3" fmla="*/ 238 h 249"/>
              <a:gd name="T4" fmla="*/ 314 w 318"/>
              <a:gd name="T5" fmla="*/ 246 h 249"/>
              <a:gd name="T6" fmla="*/ 306 w 318"/>
              <a:gd name="T7" fmla="*/ 249 h 249"/>
              <a:gd name="T8" fmla="*/ 12 w 318"/>
              <a:gd name="T9" fmla="*/ 249 h 249"/>
              <a:gd name="T10" fmla="*/ 4 w 318"/>
              <a:gd name="T11" fmla="*/ 246 h 249"/>
              <a:gd name="T12" fmla="*/ 0 w 318"/>
              <a:gd name="T13" fmla="*/ 238 h 249"/>
              <a:gd name="T14" fmla="*/ 0 w 318"/>
              <a:gd name="T15" fmla="*/ 215 h 249"/>
              <a:gd name="T16" fmla="*/ 4 w 318"/>
              <a:gd name="T17" fmla="*/ 207 h 249"/>
              <a:gd name="T18" fmla="*/ 12 w 318"/>
              <a:gd name="T19" fmla="*/ 204 h 249"/>
              <a:gd name="T20" fmla="*/ 306 w 318"/>
              <a:gd name="T21" fmla="*/ 204 h 249"/>
              <a:gd name="T22" fmla="*/ 314 w 318"/>
              <a:gd name="T23" fmla="*/ 207 h 249"/>
              <a:gd name="T24" fmla="*/ 318 w 318"/>
              <a:gd name="T25" fmla="*/ 215 h 249"/>
              <a:gd name="T26" fmla="*/ 318 w 318"/>
              <a:gd name="T27" fmla="*/ 147 h 249"/>
              <a:gd name="T28" fmla="*/ 318 w 318"/>
              <a:gd name="T29" fmla="*/ 170 h 249"/>
              <a:gd name="T30" fmla="*/ 314 w 318"/>
              <a:gd name="T31" fmla="*/ 178 h 249"/>
              <a:gd name="T32" fmla="*/ 306 w 318"/>
              <a:gd name="T33" fmla="*/ 181 h 249"/>
              <a:gd name="T34" fmla="*/ 80 w 318"/>
              <a:gd name="T35" fmla="*/ 181 h 249"/>
              <a:gd name="T36" fmla="*/ 72 w 318"/>
              <a:gd name="T37" fmla="*/ 178 h 249"/>
              <a:gd name="T38" fmla="*/ 68 w 318"/>
              <a:gd name="T39" fmla="*/ 170 h 249"/>
              <a:gd name="T40" fmla="*/ 68 w 318"/>
              <a:gd name="T41" fmla="*/ 147 h 249"/>
              <a:gd name="T42" fmla="*/ 72 w 318"/>
              <a:gd name="T43" fmla="*/ 139 h 249"/>
              <a:gd name="T44" fmla="*/ 80 w 318"/>
              <a:gd name="T45" fmla="*/ 136 h 249"/>
              <a:gd name="T46" fmla="*/ 306 w 318"/>
              <a:gd name="T47" fmla="*/ 136 h 249"/>
              <a:gd name="T48" fmla="*/ 314 w 318"/>
              <a:gd name="T49" fmla="*/ 139 h 249"/>
              <a:gd name="T50" fmla="*/ 318 w 318"/>
              <a:gd name="T51" fmla="*/ 147 h 249"/>
              <a:gd name="T52" fmla="*/ 318 w 318"/>
              <a:gd name="T53" fmla="*/ 79 h 249"/>
              <a:gd name="T54" fmla="*/ 318 w 318"/>
              <a:gd name="T55" fmla="*/ 102 h 249"/>
              <a:gd name="T56" fmla="*/ 314 w 318"/>
              <a:gd name="T57" fmla="*/ 110 h 249"/>
              <a:gd name="T58" fmla="*/ 306 w 318"/>
              <a:gd name="T59" fmla="*/ 113 h 249"/>
              <a:gd name="T60" fmla="*/ 34 w 318"/>
              <a:gd name="T61" fmla="*/ 113 h 249"/>
              <a:gd name="T62" fmla="*/ 26 w 318"/>
              <a:gd name="T63" fmla="*/ 110 h 249"/>
              <a:gd name="T64" fmla="*/ 23 w 318"/>
              <a:gd name="T65" fmla="*/ 102 h 249"/>
              <a:gd name="T66" fmla="*/ 23 w 318"/>
              <a:gd name="T67" fmla="*/ 79 h 249"/>
              <a:gd name="T68" fmla="*/ 26 w 318"/>
              <a:gd name="T69" fmla="*/ 71 h 249"/>
              <a:gd name="T70" fmla="*/ 34 w 318"/>
              <a:gd name="T71" fmla="*/ 68 h 249"/>
              <a:gd name="T72" fmla="*/ 306 w 318"/>
              <a:gd name="T73" fmla="*/ 68 h 249"/>
              <a:gd name="T74" fmla="*/ 314 w 318"/>
              <a:gd name="T75" fmla="*/ 71 h 249"/>
              <a:gd name="T76" fmla="*/ 318 w 318"/>
              <a:gd name="T77" fmla="*/ 79 h 249"/>
              <a:gd name="T78" fmla="*/ 318 w 318"/>
              <a:gd name="T79" fmla="*/ 11 h 249"/>
              <a:gd name="T80" fmla="*/ 318 w 318"/>
              <a:gd name="T81" fmla="*/ 34 h 249"/>
              <a:gd name="T82" fmla="*/ 314 w 318"/>
              <a:gd name="T83" fmla="*/ 42 h 249"/>
              <a:gd name="T84" fmla="*/ 306 w 318"/>
              <a:gd name="T85" fmla="*/ 45 h 249"/>
              <a:gd name="T86" fmla="*/ 102 w 318"/>
              <a:gd name="T87" fmla="*/ 45 h 249"/>
              <a:gd name="T88" fmla="*/ 94 w 318"/>
              <a:gd name="T89" fmla="*/ 42 h 249"/>
              <a:gd name="T90" fmla="*/ 91 w 318"/>
              <a:gd name="T91" fmla="*/ 34 h 249"/>
              <a:gd name="T92" fmla="*/ 91 w 318"/>
              <a:gd name="T93" fmla="*/ 11 h 249"/>
              <a:gd name="T94" fmla="*/ 94 w 318"/>
              <a:gd name="T95" fmla="*/ 3 h 249"/>
              <a:gd name="T96" fmla="*/ 102 w 318"/>
              <a:gd name="T97" fmla="*/ 0 h 249"/>
              <a:gd name="T98" fmla="*/ 306 w 318"/>
              <a:gd name="T99" fmla="*/ 0 h 249"/>
              <a:gd name="T100" fmla="*/ 314 w 318"/>
              <a:gd name="T101" fmla="*/ 3 h 249"/>
              <a:gd name="T102" fmla="*/ 318 w 318"/>
              <a:gd name="T103" fmla="*/ 11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8" h="249">
                <a:moveTo>
                  <a:pt x="318" y="215"/>
                </a:moveTo>
                <a:cubicBezTo>
                  <a:pt x="318" y="238"/>
                  <a:pt x="318" y="238"/>
                  <a:pt x="318" y="238"/>
                </a:cubicBezTo>
                <a:cubicBezTo>
                  <a:pt x="318" y="241"/>
                  <a:pt x="316" y="244"/>
                  <a:pt x="314" y="246"/>
                </a:cubicBezTo>
                <a:cubicBezTo>
                  <a:pt x="312" y="248"/>
                  <a:pt x="309" y="249"/>
                  <a:pt x="306" y="249"/>
                </a:cubicBezTo>
                <a:cubicBezTo>
                  <a:pt x="12" y="249"/>
                  <a:pt x="12" y="249"/>
                  <a:pt x="12" y="249"/>
                </a:cubicBezTo>
                <a:cubicBezTo>
                  <a:pt x="9" y="249"/>
                  <a:pt x="6" y="248"/>
                  <a:pt x="4" y="246"/>
                </a:cubicBezTo>
                <a:cubicBezTo>
                  <a:pt x="2" y="244"/>
                  <a:pt x="0" y="241"/>
                  <a:pt x="0" y="238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12"/>
                  <a:pt x="2" y="209"/>
                  <a:pt x="4" y="207"/>
                </a:cubicBezTo>
                <a:cubicBezTo>
                  <a:pt x="6" y="205"/>
                  <a:pt x="9" y="204"/>
                  <a:pt x="12" y="204"/>
                </a:cubicBezTo>
                <a:cubicBezTo>
                  <a:pt x="306" y="204"/>
                  <a:pt x="306" y="204"/>
                  <a:pt x="306" y="204"/>
                </a:cubicBezTo>
                <a:cubicBezTo>
                  <a:pt x="309" y="204"/>
                  <a:pt x="312" y="205"/>
                  <a:pt x="314" y="207"/>
                </a:cubicBezTo>
                <a:cubicBezTo>
                  <a:pt x="316" y="209"/>
                  <a:pt x="318" y="212"/>
                  <a:pt x="318" y="215"/>
                </a:cubicBezTo>
                <a:close/>
                <a:moveTo>
                  <a:pt x="318" y="147"/>
                </a:moveTo>
                <a:cubicBezTo>
                  <a:pt x="318" y="170"/>
                  <a:pt x="318" y="170"/>
                  <a:pt x="318" y="170"/>
                </a:cubicBezTo>
                <a:cubicBezTo>
                  <a:pt x="318" y="173"/>
                  <a:pt x="316" y="176"/>
                  <a:pt x="314" y="178"/>
                </a:cubicBezTo>
                <a:cubicBezTo>
                  <a:pt x="312" y="180"/>
                  <a:pt x="309" y="181"/>
                  <a:pt x="306" y="181"/>
                </a:cubicBezTo>
                <a:cubicBezTo>
                  <a:pt x="80" y="181"/>
                  <a:pt x="80" y="181"/>
                  <a:pt x="80" y="181"/>
                </a:cubicBezTo>
                <a:cubicBezTo>
                  <a:pt x="77" y="181"/>
                  <a:pt x="74" y="180"/>
                  <a:pt x="72" y="178"/>
                </a:cubicBezTo>
                <a:cubicBezTo>
                  <a:pt x="70" y="176"/>
                  <a:pt x="68" y="173"/>
                  <a:pt x="68" y="170"/>
                </a:cubicBezTo>
                <a:cubicBezTo>
                  <a:pt x="68" y="147"/>
                  <a:pt x="68" y="147"/>
                  <a:pt x="68" y="147"/>
                </a:cubicBezTo>
                <a:cubicBezTo>
                  <a:pt x="68" y="144"/>
                  <a:pt x="70" y="142"/>
                  <a:pt x="72" y="139"/>
                </a:cubicBezTo>
                <a:cubicBezTo>
                  <a:pt x="74" y="137"/>
                  <a:pt x="77" y="136"/>
                  <a:pt x="80" y="136"/>
                </a:cubicBezTo>
                <a:cubicBezTo>
                  <a:pt x="306" y="136"/>
                  <a:pt x="306" y="136"/>
                  <a:pt x="306" y="136"/>
                </a:cubicBezTo>
                <a:cubicBezTo>
                  <a:pt x="309" y="136"/>
                  <a:pt x="312" y="137"/>
                  <a:pt x="314" y="139"/>
                </a:cubicBezTo>
                <a:cubicBezTo>
                  <a:pt x="316" y="142"/>
                  <a:pt x="318" y="144"/>
                  <a:pt x="318" y="147"/>
                </a:cubicBezTo>
                <a:close/>
                <a:moveTo>
                  <a:pt x="318" y="79"/>
                </a:moveTo>
                <a:cubicBezTo>
                  <a:pt x="318" y="102"/>
                  <a:pt x="318" y="102"/>
                  <a:pt x="318" y="102"/>
                </a:cubicBezTo>
                <a:cubicBezTo>
                  <a:pt x="318" y="105"/>
                  <a:pt x="316" y="108"/>
                  <a:pt x="314" y="110"/>
                </a:cubicBezTo>
                <a:cubicBezTo>
                  <a:pt x="312" y="112"/>
                  <a:pt x="309" y="113"/>
                  <a:pt x="306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1" y="113"/>
                  <a:pt x="29" y="112"/>
                  <a:pt x="26" y="110"/>
                </a:cubicBezTo>
                <a:cubicBezTo>
                  <a:pt x="24" y="108"/>
                  <a:pt x="23" y="105"/>
                  <a:pt x="23" y="102"/>
                </a:cubicBezTo>
                <a:cubicBezTo>
                  <a:pt x="23" y="79"/>
                  <a:pt x="23" y="79"/>
                  <a:pt x="23" y="79"/>
                </a:cubicBezTo>
                <a:cubicBezTo>
                  <a:pt x="23" y="76"/>
                  <a:pt x="24" y="74"/>
                  <a:pt x="26" y="71"/>
                </a:cubicBezTo>
                <a:cubicBezTo>
                  <a:pt x="29" y="69"/>
                  <a:pt x="31" y="68"/>
                  <a:pt x="34" y="68"/>
                </a:cubicBezTo>
                <a:cubicBezTo>
                  <a:pt x="306" y="68"/>
                  <a:pt x="306" y="68"/>
                  <a:pt x="306" y="68"/>
                </a:cubicBezTo>
                <a:cubicBezTo>
                  <a:pt x="309" y="68"/>
                  <a:pt x="312" y="69"/>
                  <a:pt x="314" y="71"/>
                </a:cubicBezTo>
                <a:cubicBezTo>
                  <a:pt x="316" y="74"/>
                  <a:pt x="318" y="76"/>
                  <a:pt x="318" y="79"/>
                </a:cubicBezTo>
                <a:close/>
                <a:moveTo>
                  <a:pt x="318" y="11"/>
                </a:moveTo>
                <a:cubicBezTo>
                  <a:pt x="318" y="34"/>
                  <a:pt x="318" y="34"/>
                  <a:pt x="318" y="34"/>
                </a:cubicBezTo>
                <a:cubicBezTo>
                  <a:pt x="318" y="37"/>
                  <a:pt x="316" y="40"/>
                  <a:pt x="314" y="42"/>
                </a:cubicBezTo>
                <a:cubicBezTo>
                  <a:pt x="312" y="44"/>
                  <a:pt x="309" y="45"/>
                  <a:pt x="306" y="45"/>
                </a:cubicBezTo>
                <a:cubicBezTo>
                  <a:pt x="102" y="45"/>
                  <a:pt x="102" y="45"/>
                  <a:pt x="102" y="45"/>
                </a:cubicBezTo>
                <a:cubicBezTo>
                  <a:pt x="99" y="45"/>
                  <a:pt x="97" y="44"/>
                  <a:pt x="94" y="42"/>
                </a:cubicBezTo>
                <a:cubicBezTo>
                  <a:pt x="92" y="40"/>
                  <a:pt x="91" y="37"/>
                  <a:pt x="91" y="34"/>
                </a:cubicBezTo>
                <a:cubicBezTo>
                  <a:pt x="91" y="11"/>
                  <a:pt x="91" y="11"/>
                  <a:pt x="91" y="11"/>
                </a:cubicBezTo>
                <a:cubicBezTo>
                  <a:pt x="91" y="8"/>
                  <a:pt x="92" y="6"/>
                  <a:pt x="94" y="3"/>
                </a:cubicBezTo>
                <a:cubicBezTo>
                  <a:pt x="97" y="1"/>
                  <a:pt x="99" y="0"/>
                  <a:pt x="102" y="0"/>
                </a:cubicBezTo>
                <a:cubicBezTo>
                  <a:pt x="306" y="0"/>
                  <a:pt x="306" y="0"/>
                  <a:pt x="306" y="0"/>
                </a:cubicBezTo>
                <a:cubicBezTo>
                  <a:pt x="309" y="0"/>
                  <a:pt x="312" y="1"/>
                  <a:pt x="314" y="3"/>
                </a:cubicBezTo>
                <a:cubicBezTo>
                  <a:pt x="316" y="6"/>
                  <a:pt x="318" y="8"/>
                  <a:pt x="318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5919788" y="2889250"/>
            <a:ext cx="342900" cy="269875"/>
          </a:xfrm>
          <a:custGeom>
            <a:avLst/>
            <a:gdLst>
              <a:gd name="T0" fmla="*/ 317 w 317"/>
              <a:gd name="T1" fmla="*/ 215 h 249"/>
              <a:gd name="T2" fmla="*/ 317 w 317"/>
              <a:gd name="T3" fmla="*/ 238 h 249"/>
              <a:gd name="T4" fmla="*/ 314 w 317"/>
              <a:gd name="T5" fmla="*/ 246 h 249"/>
              <a:gd name="T6" fmla="*/ 306 w 317"/>
              <a:gd name="T7" fmla="*/ 249 h 249"/>
              <a:gd name="T8" fmla="*/ 12 w 317"/>
              <a:gd name="T9" fmla="*/ 249 h 249"/>
              <a:gd name="T10" fmla="*/ 4 w 317"/>
              <a:gd name="T11" fmla="*/ 246 h 249"/>
              <a:gd name="T12" fmla="*/ 0 w 317"/>
              <a:gd name="T13" fmla="*/ 238 h 249"/>
              <a:gd name="T14" fmla="*/ 0 w 317"/>
              <a:gd name="T15" fmla="*/ 215 h 249"/>
              <a:gd name="T16" fmla="*/ 4 w 317"/>
              <a:gd name="T17" fmla="*/ 207 h 249"/>
              <a:gd name="T18" fmla="*/ 12 w 317"/>
              <a:gd name="T19" fmla="*/ 204 h 249"/>
              <a:gd name="T20" fmla="*/ 306 w 317"/>
              <a:gd name="T21" fmla="*/ 204 h 249"/>
              <a:gd name="T22" fmla="*/ 314 w 317"/>
              <a:gd name="T23" fmla="*/ 207 h 249"/>
              <a:gd name="T24" fmla="*/ 317 w 317"/>
              <a:gd name="T25" fmla="*/ 215 h 249"/>
              <a:gd name="T26" fmla="*/ 250 w 317"/>
              <a:gd name="T27" fmla="*/ 147 h 249"/>
              <a:gd name="T28" fmla="*/ 250 w 317"/>
              <a:gd name="T29" fmla="*/ 170 h 249"/>
              <a:gd name="T30" fmla="*/ 246 w 317"/>
              <a:gd name="T31" fmla="*/ 178 h 249"/>
              <a:gd name="T32" fmla="*/ 238 w 317"/>
              <a:gd name="T33" fmla="*/ 181 h 249"/>
              <a:gd name="T34" fmla="*/ 12 w 317"/>
              <a:gd name="T35" fmla="*/ 181 h 249"/>
              <a:gd name="T36" fmla="*/ 4 w 317"/>
              <a:gd name="T37" fmla="*/ 178 h 249"/>
              <a:gd name="T38" fmla="*/ 0 w 317"/>
              <a:gd name="T39" fmla="*/ 170 h 249"/>
              <a:gd name="T40" fmla="*/ 0 w 317"/>
              <a:gd name="T41" fmla="*/ 147 h 249"/>
              <a:gd name="T42" fmla="*/ 4 w 317"/>
              <a:gd name="T43" fmla="*/ 139 h 249"/>
              <a:gd name="T44" fmla="*/ 12 w 317"/>
              <a:gd name="T45" fmla="*/ 136 h 249"/>
              <a:gd name="T46" fmla="*/ 238 w 317"/>
              <a:gd name="T47" fmla="*/ 136 h 249"/>
              <a:gd name="T48" fmla="*/ 246 w 317"/>
              <a:gd name="T49" fmla="*/ 139 h 249"/>
              <a:gd name="T50" fmla="*/ 250 w 317"/>
              <a:gd name="T51" fmla="*/ 147 h 249"/>
              <a:gd name="T52" fmla="*/ 295 w 317"/>
              <a:gd name="T53" fmla="*/ 79 h 249"/>
              <a:gd name="T54" fmla="*/ 295 w 317"/>
              <a:gd name="T55" fmla="*/ 102 h 249"/>
              <a:gd name="T56" fmla="*/ 291 w 317"/>
              <a:gd name="T57" fmla="*/ 110 h 249"/>
              <a:gd name="T58" fmla="*/ 283 w 317"/>
              <a:gd name="T59" fmla="*/ 113 h 249"/>
              <a:gd name="T60" fmla="*/ 12 w 317"/>
              <a:gd name="T61" fmla="*/ 113 h 249"/>
              <a:gd name="T62" fmla="*/ 4 w 317"/>
              <a:gd name="T63" fmla="*/ 110 h 249"/>
              <a:gd name="T64" fmla="*/ 0 w 317"/>
              <a:gd name="T65" fmla="*/ 102 h 249"/>
              <a:gd name="T66" fmla="*/ 0 w 317"/>
              <a:gd name="T67" fmla="*/ 79 h 249"/>
              <a:gd name="T68" fmla="*/ 4 w 317"/>
              <a:gd name="T69" fmla="*/ 71 h 249"/>
              <a:gd name="T70" fmla="*/ 12 w 317"/>
              <a:gd name="T71" fmla="*/ 68 h 249"/>
              <a:gd name="T72" fmla="*/ 283 w 317"/>
              <a:gd name="T73" fmla="*/ 68 h 249"/>
              <a:gd name="T74" fmla="*/ 291 w 317"/>
              <a:gd name="T75" fmla="*/ 71 h 249"/>
              <a:gd name="T76" fmla="*/ 295 w 317"/>
              <a:gd name="T77" fmla="*/ 79 h 249"/>
              <a:gd name="T78" fmla="*/ 227 w 317"/>
              <a:gd name="T79" fmla="*/ 11 h 249"/>
              <a:gd name="T80" fmla="*/ 227 w 317"/>
              <a:gd name="T81" fmla="*/ 34 h 249"/>
              <a:gd name="T82" fmla="*/ 224 w 317"/>
              <a:gd name="T83" fmla="*/ 42 h 249"/>
              <a:gd name="T84" fmla="*/ 216 w 317"/>
              <a:gd name="T85" fmla="*/ 45 h 249"/>
              <a:gd name="T86" fmla="*/ 12 w 317"/>
              <a:gd name="T87" fmla="*/ 45 h 249"/>
              <a:gd name="T88" fmla="*/ 4 w 317"/>
              <a:gd name="T89" fmla="*/ 42 h 249"/>
              <a:gd name="T90" fmla="*/ 0 w 317"/>
              <a:gd name="T91" fmla="*/ 34 h 249"/>
              <a:gd name="T92" fmla="*/ 0 w 317"/>
              <a:gd name="T93" fmla="*/ 11 h 249"/>
              <a:gd name="T94" fmla="*/ 4 w 317"/>
              <a:gd name="T95" fmla="*/ 3 h 249"/>
              <a:gd name="T96" fmla="*/ 12 w 317"/>
              <a:gd name="T97" fmla="*/ 0 h 249"/>
              <a:gd name="T98" fmla="*/ 216 w 317"/>
              <a:gd name="T99" fmla="*/ 0 h 249"/>
              <a:gd name="T100" fmla="*/ 224 w 317"/>
              <a:gd name="T101" fmla="*/ 3 h 249"/>
              <a:gd name="T102" fmla="*/ 227 w 317"/>
              <a:gd name="T103" fmla="*/ 11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7" h="249">
                <a:moveTo>
                  <a:pt x="317" y="215"/>
                </a:moveTo>
                <a:cubicBezTo>
                  <a:pt x="317" y="238"/>
                  <a:pt x="317" y="238"/>
                  <a:pt x="317" y="238"/>
                </a:cubicBezTo>
                <a:cubicBezTo>
                  <a:pt x="317" y="241"/>
                  <a:pt x="316" y="244"/>
                  <a:pt x="314" y="246"/>
                </a:cubicBezTo>
                <a:cubicBezTo>
                  <a:pt x="312" y="248"/>
                  <a:pt x="309" y="249"/>
                  <a:pt x="306" y="249"/>
                </a:cubicBezTo>
                <a:cubicBezTo>
                  <a:pt x="12" y="249"/>
                  <a:pt x="12" y="249"/>
                  <a:pt x="12" y="249"/>
                </a:cubicBezTo>
                <a:cubicBezTo>
                  <a:pt x="9" y="249"/>
                  <a:pt x="6" y="248"/>
                  <a:pt x="4" y="246"/>
                </a:cubicBezTo>
                <a:cubicBezTo>
                  <a:pt x="1" y="244"/>
                  <a:pt x="0" y="241"/>
                  <a:pt x="0" y="238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12"/>
                  <a:pt x="1" y="209"/>
                  <a:pt x="4" y="207"/>
                </a:cubicBezTo>
                <a:cubicBezTo>
                  <a:pt x="6" y="205"/>
                  <a:pt x="9" y="204"/>
                  <a:pt x="12" y="204"/>
                </a:cubicBezTo>
                <a:cubicBezTo>
                  <a:pt x="306" y="204"/>
                  <a:pt x="306" y="204"/>
                  <a:pt x="306" y="204"/>
                </a:cubicBezTo>
                <a:cubicBezTo>
                  <a:pt x="309" y="204"/>
                  <a:pt x="312" y="205"/>
                  <a:pt x="314" y="207"/>
                </a:cubicBezTo>
                <a:cubicBezTo>
                  <a:pt x="316" y="209"/>
                  <a:pt x="317" y="212"/>
                  <a:pt x="317" y="215"/>
                </a:cubicBezTo>
                <a:close/>
                <a:moveTo>
                  <a:pt x="250" y="147"/>
                </a:moveTo>
                <a:cubicBezTo>
                  <a:pt x="250" y="170"/>
                  <a:pt x="250" y="170"/>
                  <a:pt x="250" y="170"/>
                </a:cubicBezTo>
                <a:cubicBezTo>
                  <a:pt x="250" y="173"/>
                  <a:pt x="248" y="176"/>
                  <a:pt x="246" y="178"/>
                </a:cubicBezTo>
                <a:cubicBezTo>
                  <a:pt x="244" y="180"/>
                  <a:pt x="241" y="181"/>
                  <a:pt x="238" y="181"/>
                </a:cubicBezTo>
                <a:cubicBezTo>
                  <a:pt x="12" y="181"/>
                  <a:pt x="12" y="181"/>
                  <a:pt x="12" y="181"/>
                </a:cubicBezTo>
                <a:cubicBezTo>
                  <a:pt x="9" y="181"/>
                  <a:pt x="6" y="180"/>
                  <a:pt x="4" y="178"/>
                </a:cubicBezTo>
                <a:cubicBezTo>
                  <a:pt x="1" y="176"/>
                  <a:pt x="0" y="173"/>
                  <a:pt x="0" y="170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44"/>
                  <a:pt x="1" y="142"/>
                  <a:pt x="4" y="139"/>
                </a:cubicBezTo>
                <a:cubicBezTo>
                  <a:pt x="6" y="137"/>
                  <a:pt x="9" y="136"/>
                  <a:pt x="12" y="136"/>
                </a:cubicBezTo>
                <a:cubicBezTo>
                  <a:pt x="238" y="136"/>
                  <a:pt x="238" y="136"/>
                  <a:pt x="238" y="136"/>
                </a:cubicBezTo>
                <a:cubicBezTo>
                  <a:pt x="241" y="136"/>
                  <a:pt x="244" y="137"/>
                  <a:pt x="246" y="139"/>
                </a:cubicBezTo>
                <a:cubicBezTo>
                  <a:pt x="248" y="142"/>
                  <a:pt x="250" y="144"/>
                  <a:pt x="250" y="147"/>
                </a:cubicBezTo>
                <a:close/>
                <a:moveTo>
                  <a:pt x="295" y="79"/>
                </a:moveTo>
                <a:cubicBezTo>
                  <a:pt x="295" y="102"/>
                  <a:pt x="295" y="102"/>
                  <a:pt x="295" y="102"/>
                </a:cubicBezTo>
                <a:cubicBezTo>
                  <a:pt x="295" y="105"/>
                  <a:pt x="294" y="108"/>
                  <a:pt x="291" y="110"/>
                </a:cubicBezTo>
                <a:cubicBezTo>
                  <a:pt x="289" y="112"/>
                  <a:pt x="287" y="113"/>
                  <a:pt x="283" y="113"/>
                </a:cubicBezTo>
                <a:cubicBezTo>
                  <a:pt x="12" y="113"/>
                  <a:pt x="12" y="113"/>
                  <a:pt x="12" y="113"/>
                </a:cubicBezTo>
                <a:cubicBezTo>
                  <a:pt x="9" y="113"/>
                  <a:pt x="6" y="112"/>
                  <a:pt x="4" y="110"/>
                </a:cubicBezTo>
                <a:cubicBezTo>
                  <a:pt x="1" y="108"/>
                  <a:pt x="0" y="105"/>
                  <a:pt x="0" y="102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6"/>
                  <a:pt x="1" y="74"/>
                  <a:pt x="4" y="71"/>
                </a:cubicBezTo>
                <a:cubicBezTo>
                  <a:pt x="6" y="69"/>
                  <a:pt x="9" y="68"/>
                  <a:pt x="12" y="68"/>
                </a:cubicBezTo>
                <a:cubicBezTo>
                  <a:pt x="283" y="68"/>
                  <a:pt x="283" y="68"/>
                  <a:pt x="283" y="68"/>
                </a:cubicBezTo>
                <a:cubicBezTo>
                  <a:pt x="287" y="68"/>
                  <a:pt x="289" y="69"/>
                  <a:pt x="291" y="71"/>
                </a:cubicBezTo>
                <a:cubicBezTo>
                  <a:pt x="294" y="74"/>
                  <a:pt x="295" y="76"/>
                  <a:pt x="295" y="79"/>
                </a:cubicBezTo>
                <a:close/>
                <a:moveTo>
                  <a:pt x="227" y="11"/>
                </a:moveTo>
                <a:cubicBezTo>
                  <a:pt x="227" y="34"/>
                  <a:pt x="227" y="34"/>
                  <a:pt x="227" y="34"/>
                </a:cubicBezTo>
                <a:cubicBezTo>
                  <a:pt x="227" y="37"/>
                  <a:pt x="226" y="40"/>
                  <a:pt x="224" y="42"/>
                </a:cubicBezTo>
                <a:cubicBezTo>
                  <a:pt x="221" y="44"/>
                  <a:pt x="219" y="45"/>
                  <a:pt x="216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9" y="45"/>
                  <a:pt x="6" y="44"/>
                  <a:pt x="4" y="42"/>
                </a:cubicBezTo>
                <a:cubicBezTo>
                  <a:pt x="1" y="40"/>
                  <a:pt x="0" y="37"/>
                  <a:pt x="0" y="3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9" y="0"/>
                  <a:pt x="221" y="1"/>
                  <a:pt x="224" y="3"/>
                </a:cubicBezTo>
                <a:cubicBezTo>
                  <a:pt x="226" y="6"/>
                  <a:pt x="227" y="8"/>
                  <a:pt x="227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6350001" y="2889250"/>
            <a:ext cx="342900" cy="269875"/>
          </a:xfrm>
          <a:custGeom>
            <a:avLst/>
            <a:gdLst>
              <a:gd name="T0" fmla="*/ 317 w 317"/>
              <a:gd name="T1" fmla="*/ 215 h 249"/>
              <a:gd name="T2" fmla="*/ 317 w 317"/>
              <a:gd name="T3" fmla="*/ 238 h 249"/>
              <a:gd name="T4" fmla="*/ 314 w 317"/>
              <a:gd name="T5" fmla="*/ 246 h 249"/>
              <a:gd name="T6" fmla="*/ 306 w 317"/>
              <a:gd name="T7" fmla="*/ 249 h 249"/>
              <a:gd name="T8" fmla="*/ 11 w 317"/>
              <a:gd name="T9" fmla="*/ 249 h 249"/>
              <a:gd name="T10" fmla="*/ 3 w 317"/>
              <a:gd name="T11" fmla="*/ 246 h 249"/>
              <a:gd name="T12" fmla="*/ 0 w 317"/>
              <a:gd name="T13" fmla="*/ 238 h 249"/>
              <a:gd name="T14" fmla="*/ 0 w 317"/>
              <a:gd name="T15" fmla="*/ 215 h 249"/>
              <a:gd name="T16" fmla="*/ 3 w 317"/>
              <a:gd name="T17" fmla="*/ 207 h 249"/>
              <a:gd name="T18" fmla="*/ 11 w 317"/>
              <a:gd name="T19" fmla="*/ 204 h 249"/>
              <a:gd name="T20" fmla="*/ 306 w 317"/>
              <a:gd name="T21" fmla="*/ 204 h 249"/>
              <a:gd name="T22" fmla="*/ 314 w 317"/>
              <a:gd name="T23" fmla="*/ 207 h 249"/>
              <a:gd name="T24" fmla="*/ 317 w 317"/>
              <a:gd name="T25" fmla="*/ 215 h 249"/>
              <a:gd name="T26" fmla="*/ 317 w 317"/>
              <a:gd name="T27" fmla="*/ 147 h 249"/>
              <a:gd name="T28" fmla="*/ 317 w 317"/>
              <a:gd name="T29" fmla="*/ 170 h 249"/>
              <a:gd name="T30" fmla="*/ 314 w 317"/>
              <a:gd name="T31" fmla="*/ 178 h 249"/>
              <a:gd name="T32" fmla="*/ 306 w 317"/>
              <a:gd name="T33" fmla="*/ 181 h 249"/>
              <a:gd name="T34" fmla="*/ 11 w 317"/>
              <a:gd name="T35" fmla="*/ 181 h 249"/>
              <a:gd name="T36" fmla="*/ 3 w 317"/>
              <a:gd name="T37" fmla="*/ 178 h 249"/>
              <a:gd name="T38" fmla="*/ 0 w 317"/>
              <a:gd name="T39" fmla="*/ 170 h 249"/>
              <a:gd name="T40" fmla="*/ 0 w 317"/>
              <a:gd name="T41" fmla="*/ 147 h 249"/>
              <a:gd name="T42" fmla="*/ 3 w 317"/>
              <a:gd name="T43" fmla="*/ 139 h 249"/>
              <a:gd name="T44" fmla="*/ 11 w 317"/>
              <a:gd name="T45" fmla="*/ 136 h 249"/>
              <a:gd name="T46" fmla="*/ 306 w 317"/>
              <a:gd name="T47" fmla="*/ 136 h 249"/>
              <a:gd name="T48" fmla="*/ 314 w 317"/>
              <a:gd name="T49" fmla="*/ 139 h 249"/>
              <a:gd name="T50" fmla="*/ 317 w 317"/>
              <a:gd name="T51" fmla="*/ 147 h 249"/>
              <a:gd name="T52" fmla="*/ 317 w 317"/>
              <a:gd name="T53" fmla="*/ 79 h 249"/>
              <a:gd name="T54" fmla="*/ 317 w 317"/>
              <a:gd name="T55" fmla="*/ 102 h 249"/>
              <a:gd name="T56" fmla="*/ 314 w 317"/>
              <a:gd name="T57" fmla="*/ 110 h 249"/>
              <a:gd name="T58" fmla="*/ 306 w 317"/>
              <a:gd name="T59" fmla="*/ 113 h 249"/>
              <a:gd name="T60" fmla="*/ 11 w 317"/>
              <a:gd name="T61" fmla="*/ 113 h 249"/>
              <a:gd name="T62" fmla="*/ 3 w 317"/>
              <a:gd name="T63" fmla="*/ 110 h 249"/>
              <a:gd name="T64" fmla="*/ 0 w 317"/>
              <a:gd name="T65" fmla="*/ 102 h 249"/>
              <a:gd name="T66" fmla="*/ 0 w 317"/>
              <a:gd name="T67" fmla="*/ 79 h 249"/>
              <a:gd name="T68" fmla="*/ 3 w 317"/>
              <a:gd name="T69" fmla="*/ 71 h 249"/>
              <a:gd name="T70" fmla="*/ 11 w 317"/>
              <a:gd name="T71" fmla="*/ 68 h 249"/>
              <a:gd name="T72" fmla="*/ 306 w 317"/>
              <a:gd name="T73" fmla="*/ 68 h 249"/>
              <a:gd name="T74" fmla="*/ 314 w 317"/>
              <a:gd name="T75" fmla="*/ 71 h 249"/>
              <a:gd name="T76" fmla="*/ 317 w 317"/>
              <a:gd name="T77" fmla="*/ 79 h 249"/>
              <a:gd name="T78" fmla="*/ 317 w 317"/>
              <a:gd name="T79" fmla="*/ 11 h 249"/>
              <a:gd name="T80" fmla="*/ 317 w 317"/>
              <a:gd name="T81" fmla="*/ 34 h 249"/>
              <a:gd name="T82" fmla="*/ 314 w 317"/>
              <a:gd name="T83" fmla="*/ 42 h 249"/>
              <a:gd name="T84" fmla="*/ 306 w 317"/>
              <a:gd name="T85" fmla="*/ 45 h 249"/>
              <a:gd name="T86" fmla="*/ 11 w 317"/>
              <a:gd name="T87" fmla="*/ 45 h 249"/>
              <a:gd name="T88" fmla="*/ 3 w 317"/>
              <a:gd name="T89" fmla="*/ 42 h 249"/>
              <a:gd name="T90" fmla="*/ 0 w 317"/>
              <a:gd name="T91" fmla="*/ 34 h 249"/>
              <a:gd name="T92" fmla="*/ 0 w 317"/>
              <a:gd name="T93" fmla="*/ 11 h 249"/>
              <a:gd name="T94" fmla="*/ 3 w 317"/>
              <a:gd name="T95" fmla="*/ 3 h 249"/>
              <a:gd name="T96" fmla="*/ 11 w 317"/>
              <a:gd name="T97" fmla="*/ 0 h 249"/>
              <a:gd name="T98" fmla="*/ 306 w 317"/>
              <a:gd name="T99" fmla="*/ 0 h 249"/>
              <a:gd name="T100" fmla="*/ 314 w 317"/>
              <a:gd name="T101" fmla="*/ 3 h 249"/>
              <a:gd name="T102" fmla="*/ 317 w 317"/>
              <a:gd name="T103" fmla="*/ 11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7" h="249">
                <a:moveTo>
                  <a:pt x="317" y="215"/>
                </a:moveTo>
                <a:cubicBezTo>
                  <a:pt x="317" y="238"/>
                  <a:pt x="317" y="238"/>
                  <a:pt x="317" y="238"/>
                </a:cubicBezTo>
                <a:cubicBezTo>
                  <a:pt x="317" y="241"/>
                  <a:pt x="316" y="244"/>
                  <a:pt x="314" y="246"/>
                </a:cubicBezTo>
                <a:cubicBezTo>
                  <a:pt x="311" y="248"/>
                  <a:pt x="309" y="249"/>
                  <a:pt x="306" y="249"/>
                </a:cubicBezTo>
                <a:cubicBezTo>
                  <a:pt x="11" y="249"/>
                  <a:pt x="11" y="249"/>
                  <a:pt x="11" y="249"/>
                </a:cubicBezTo>
                <a:cubicBezTo>
                  <a:pt x="8" y="249"/>
                  <a:pt x="5" y="248"/>
                  <a:pt x="3" y="246"/>
                </a:cubicBezTo>
                <a:cubicBezTo>
                  <a:pt x="1" y="244"/>
                  <a:pt x="0" y="241"/>
                  <a:pt x="0" y="238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12"/>
                  <a:pt x="1" y="209"/>
                  <a:pt x="3" y="207"/>
                </a:cubicBezTo>
                <a:cubicBezTo>
                  <a:pt x="5" y="205"/>
                  <a:pt x="8" y="204"/>
                  <a:pt x="11" y="204"/>
                </a:cubicBezTo>
                <a:cubicBezTo>
                  <a:pt x="306" y="204"/>
                  <a:pt x="306" y="204"/>
                  <a:pt x="306" y="204"/>
                </a:cubicBezTo>
                <a:cubicBezTo>
                  <a:pt x="309" y="204"/>
                  <a:pt x="311" y="205"/>
                  <a:pt x="314" y="207"/>
                </a:cubicBezTo>
                <a:cubicBezTo>
                  <a:pt x="316" y="209"/>
                  <a:pt x="317" y="212"/>
                  <a:pt x="317" y="215"/>
                </a:cubicBezTo>
                <a:close/>
                <a:moveTo>
                  <a:pt x="317" y="147"/>
                </a:moveTo>
                <a:cubicBezTo>
                  <a:pt x="317" y="170"/>
                  <a:pt x="317" y="170"/>
                  <a:pt x="317" y="170"/>
                </a:cubicBezTo>
                <a:cubicBezTo>
                  <a:pt x="317" y="173"/>
                  <a:pt x="316" y="176"/>
                  <a:pt x="314" y="178"/>
                </a:cubicBezTo>
                <a:cubicBezTo>
                  <a:pt x="311" y="180"/>
                  <a:pt x="309" y="181"/>
                  <a:pt x="306" y="181"/>
                </a:cubicBezTo>
                <a:cubicBezTo>
                  <a:pt x="11" y="181"/>
                  <a:pt x="11" y="181"/>
                  <a:pt x="11" y="181"/>
                </a:cubicBezTo>
                <a:cubicBezTo>
                  <a:pt x="8" y="181"/>
                  <a:pt x="5" y="180"/>
                  <a:pt x="3" y="178"/>
                </a:cubicBezTo>
                <a:cubicBezTo>
                  <a:pt x="1" y="176"/>
                  <a:pt x="0" y="173"/>
                  <a:pt x="0" y="170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44"/>
                  <a:pt x="1" y="142"/>
                  <a:pt x="3" y="139"/>
                </a:cubicBezTo>
                <a:cubicBezTo>
                  <a:pt x="5" y="137"/>
                  <a:pt x="8" y="136"/>
                  <a:pt x="11" y="136"/>
                </a:cubicBezTo>
                <a:cubicBezTo>
                  <a:pt x="306" y="136"/>
                  <a:pt x="306" y="136"/>
                  <a:pt x="306" y="136"/>
                </a:cubicBezTo>
                <a:cubicBezTo>
                  <a:pt x="309" y="136"/>
                  <a:pt x="311" y="137"/>
                  <a:pt x="314" y="139"/>
                </a:cubicBezTo>
                <a:cubicBezTo>
                  <a:pt x="316" y="142"/>
                  <a:pt x="317" y="144"/>
                  <a:pt x="317" y="147"/>
                </a:cubicBezTo>
                <a:close/>
                <a:moveTo>
                  <a:pt x="317" y="79"/>
                </a:moveTo>
                <a:cubicBezTo>
                  <a:pt x="317" y="102"/>
                  <a:pt x="317" y="102"/>
                  <a:pt x="317" y="102"/>
                </a:cubicBezTo>
                <a:cubicBezTo>
                  <a:pt x="317" y="105"/>
                  <a:pt x="316" y="108"/>
                  <a:pt x="314" y="110"/>
                </a:cubicBezTo>
                <a:cubicBezTo>
                  <a:pt x="311" y="112"/>
                  <a:pt x="309" y="113"/>
                  <a:pt x="306" y="113"/>
                </a:cubicBezTo>
                <a:cubicBezTo>
                  <a:pt x="11" y="113"/>
                  <a:pt x="11" y="113"/>
                  <a:pt x="11" y="113"/>
                </a:cubicBezTo>
                <a:cubicBezTo>
                  <a:pt x="8" y="113"/>
                  <a:pt x="5" y="112"/>
                  <a:pt x="3" y="110"/>
                </a:cubicBezTo>
                <a:cubicBezTo>
                  <a:pt x="1" y="108"/>
                  <a:pt x="0" y="105"/>
                  <a:pt x="0" y="102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6"/>
                  <a:pt x="1" y="74"/>
                  <a:pt x="3" y="71"/>
                </a:cubicBezTo>
                <a:cubicBezTo>
                  <a:pt x="5" y="69"/>
                  <a:pt x="8" y="68"/>
                  <a:pt x="11" y="68"/>
                </a:cubicBezTo>
                <a:cubicBezTo>
                  <a:pt x="306" y="68"/>
                  <a:pt x="306" y="68"/>
                  <a:pt x="306" y="68"/>
                </a:cubicBezTo>
                <a:cubicBezTo>
                  <a:pt x="309" y="68"/>
                  <a:pt x="311" y="69"/>
                  <a:pt x="314" y="71"/>
                </a:cubicBezTo>
                <a:cubicBezTo>
                  <a:pt x="316" y="74"/>
                  <a:pt x="317" y="76"/>
                  <a:pt x="317" y="79"/>
                </a:cubicBezTo>
                <a:close/>
                <a:moveTo>
                  <a:pt x="317" y="11"/>
                </a:moveTo>
                <a:cubicBezTo>
                  <a:pt x="317" y="34"/>
                  <a:pt x="317" y="34"/>
                  <a:pt x="317" y="34"/>
                </a:cubicBezTo>
                <a:cubicBezTo>
                  <a:pt x="317" y="37"/>
                  <a:pt x="316" y="40"/>
                  <a:pt x="314" y="42"/>
                </a:cubicBezTo>
                <a:cubicBezTo>
                  <a:pt x="311" y="44"/>
                  <a:pt x="309" y="45"/>
                  <a:pt x="306" y="45"/>
                </a:cubicBezTo>
                <a:cubicBezTo>
                  <a:pt x="11" y="45"/>
                  <a:pt x="11" y="45"/>
                  <a:pt x="11" y="45"/>
                </a:cubicBezTo>
                <a:cubicBezTo>
                  <a:pt x="8" y="45"/>
                  <a:pt x="5" y="44"/>
                  <a:pt x="3" y="42"/>
                </a:cubicBezTo>
                <a:cubicBezTo>
                  <a:pt x="1" y="40"/>
                  <a:pt x="0" y="37"/>
                  <a:pt x="0" y="3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306" y="0"/>
                  <a:pt x="306" y="0"/>
                  <a:pt x="306" y="0"/>
                </a:cubicBezTo>
                <a:cubicBezTo>
                  <a:pt x="309" y="0"/>
                  <a:pt x="311" y="1"/>
                  <a:pt x="314" y="3"/>
                </a:cubicBezTo>
                <a:cubicBezTo>
                  <a:pt x="316" y="6"/>
                  <a:pt x="317" y="8"/>
                  <a:pt x="317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6780213" y="2889250"/>
            <a:ext cx="342900" cy="269875"/>
          </a:xfrm>
          <a:custGeom>
            <a:avLst/>
            <a:gdLst>
              <a:gd name="T0" fmla="*/ 317 w 317"/>
              <a:gd name="T1" fmla="*/ 215 h 249"/>
              <a:gd name="T2" fmla="*/ 317 w 317"/>
              <a:gd name="T3" fmla="*/ 238 h 249"/>
              <a:gd name="T4" fmla="*/ 314 w 317"/>
              <a:gd name="T5" fmla="*/ 246 h 249"/>
              <a:gd name="T6" fmla="*/ 306 w 317"/>
              <a:gd name="T7" fmla="*/ 249 h 249"/>
              <a:gd name="T8" fmla="*/ 12 w 317"/>
              <a:gd name="T9" fmla="*/ 249 h 249"/>
              <a:gd name="T10" fmla="*/ 4 w 317"/>
              <a:gd name="T11" fmla="*/ 246 h 249"/>
              <a:gd name="T12" fmla="*/ 0 w 317"/>
              <a:gd name="T13" fmla="*/ 238 h 249"/>
              <a:gd name="T14" fmla="*/ 0 w 317"/>
              <a:gd name="T15" fmla="*/ 215 h 249"/>
              <a:gd name="T16" fmla="*/ 4 w 317"/>
              <a:gd name="T17" fmla="*/ 207 h 249"/>
              <a:gd name="T18" fmla="*/ 12 w 317"/>
              <a:gd name="T19" fmla="*/ 204 h 249"/>
              <a:gd name="T20" fmla="*/ 306 w 317"/>
              <a:gd name="T21" fmla="*/ 204 h 249"/>
              <a:gd name="T22" fmla="*/ 314 w 317"/>
              <a:gd name="T23" fmla="*/ 207 h 249"/>
              <a:gd name="T24" fmla="*/ 317 w 317"/>
              <a:gd name="T25" fmla="*/ 215 h 249"/>
              <a:gd name="T26" fmla="*/ 249 w 317"/>
              <a:gd name="T27" fmla="*/ 147 h 249"/>
              <a:gd name="T28" fmla="*/ 249 w 317"/>
              <a:gd name="T29" fmla="*/ 170 h 249"/>
              <a:gd name="T30" fmla="*/ 246 w 317"/>
              <a:gd name="T31" fmla="*/ 178 h 249"/>
              <a:gd name="T32" fmla="*/ 238 w 317"/>
              <a:gd name="T33" fmla="*/ 181 h 249"/>
              <a:gd name="T34" fmla="*/ 80 w 317"/>
              <a:gd name="T35" fmla="*/ 181 h 249"/>
              <a:gd name="T36" fmla="*/ 72 w 317"/>
              <a:gd name="T37" fmla="*/ 178 h 249"/>
              <a:gd name="T38" fmla="*/ 68 w 317"/>
              <a:gd name="T39" fmla="*/ 170 h 249"/>
              <a:gd name="T40" fmla="*/ 68 w 317"/>
              <a:gd name="T41" fmla="*/ 147 h 249"/>
              <a:gd name="T42" fmla="*/ 72 w 317"/>
              <a:gd name="T43" fmla="*/ 139 h 249"/>
              <a:gd name="T44" fmla="*/ 80 w 317"/>
              <a:gd name="T45" fmla="*/ 136 h 249"/>
              <a:gd name="T46" fmla="*/ 238 w 317"/>
              <a:gd name="T47" fmla="*/ 136 h 249"/>
              <a:gd name="T48" fmla="*/ 246 w 317"/>
              <a:gd name="T49" fmla="*/ 139 h 249"/>
              <a:gd name="T50" fmla="*/ 249 w 317"/>
              <a:gd name="T51" fmla="*/ 147 h 249"/>
              <a:gd name="T52" fmla="*/ 295 w 317"/>
              <a:gd name="T53" fmla="*/ 79 h 249"/>
              <a:gd name="T54" fmla="*/ 295 w 317"/>
              <a:gd name="T55" fmla="*/ 102 h 249"/>
              <a:gd name="T56" fmla="*/ 291 w 317"/>
              <a:gd name="T57" fmla="*/ 110 h 249"/>
              <a:gd name="T58" fmla="*/ 283 w 317"/>
              <a:gd name="T59" fmla="*/ 113 h 249"/>
              <a:gd name="T60" fmla="*/ 34 w 317"/>
              <a:gd name="T61" fmla="*/ 113 h 249"/>
              <a:gd name="T62" fmla="*/ 26 w 317"/>
              <a:gd name="T63" fmla="*/ 110 h 249"/>
              <a:gd name="T64" fmla="*/ 23 w 317"/>
              <a:gd name="T65" fmla="*/ 102 h 249"/>
              <a:gd name="T66" fmla="*/ 23 w 317"/>
              <a:gd name="T67" fmla="*/ 79 h 249"/>
              <a:gd name="T68" fmla="*/ 26 w 317"/>
              <a:gd name="T69" fmla="*/ 71 h 249"/>
              <a:gd name="T70" fmla="*/ 34 w 317"/>
              <a:gd name="T71" fmla="*/ 68 h 249"/>
              <a:gd name="T72" fmla="*/ 283 w 317"/>
              <a:gd name="T73" fmla="*/ 68 h 249"/>
              <a:gd name="T74" fmla="*/ 291 w 317"/>
              <a:gd name="T75" fmla="*/ 71 h 249"/>
              <a:gd name="T76" fmla="*/ 295 w 317"/>
              <a:gd name="T77" fmla="*/ 79 h 249"/>
              <a:gd name="T78" fmla="*/ 227 w 317"/>
              <a:gd name="T79" fmla="*/ 11 h 249"/>
              <a:gd name="T80" fmla="*/ 227 w 317"/>
              <a:gd name="T81" fmla="*/ 34 h 249"/>
              <a:gd name="T82" fmla="*/ 223 w 317"/>
              <a:gd name="T83" fmla="*/ 42 h 249"/>
              <a:gd name="T84" fmla="*/ 215 w 317"/>
              <a:gd name="T85" fmla="*/ 45 h 249"/>
              <a:gd name="T86" fmla="*/ 102 w 317"/>
              <a:gd name="T87" fmla="*/ 45 h 249"/>
              <a:gd name="T88" fmla="*/ 94 w 317"/>
              <a:gd name="T89" fmla="*/ 42 h 249"/>
              <a:gd name="T90" fmla="*/ 91 w 317"/>
              <a:gd name="T91" fmla="*/ 34 h 249"/>
              <a:gd name="T92" fmla="*/ 91 w 317"/>
              <a:gd name="T93" fmla="*/ 11 h 249"/>
              <a:gd name="T94" fmla="*/ 94 w 317"/>
              <a:gd name="T95" fmla="*/ 3 h 249"/>
              <a:gd name="T96" fmla="*/ 102 w 317"/>
              <a:gd name="T97" fmla="*/ 0 h 249"/>
              <a:gd name="T98" fmla="*/ 215 w 317"/>
              <a:gd name="T99" fmla="*/ 0 h 249"/>
              <a:gd name="T100" fmla="*/ 223 w 317"/>
              <a:gd name="T101" fmla="*/ 3 h 249"/>
              <a:gd name="T102" fmla="*/ 227 w 317"/>
              <a:gd name="T103" fmla="*/ 11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7" h="249">
                <a:moveTo>
                  <a:pt x="317" y="215"/>
                </a:moveTo>
                <a:cubicBezTo>
                  <a:pt x="317" y="238"/>
                  <a:pt x="317" y="238"/>
                  <a:pt x="317" y="238"/>
                </a:cubicBezTo>
                <a:cubicBezTo>
                  <a:pt x="317" y="241"/>
                  <a:pt x="316" y="244"/>
                  <a:pt x="314" y="246"/>
                </a:cubicBezTo>
                <a:cubicBezTo>
                  <a:pt x="312" y="248"/>
                  <a:pt x="309" y="249"/>
                  <a:pt x="306" y="249"/>
                </a:cubicBezTo>
                <a:cubicBezTo>
                  <a:pt x="12" y="249"/>
                  <a:pt x="12" y="249"/>
                  <a:pt x="12" y="249"/>
                </a:cubicBezTo>
                <a:cubicBezTo>
                  <a:pt x="8" y="249"/>
                  <a:pt x="6" y="248"/>
                  <a:pt x="4" y="246"/>
                </a:cubicBezTo>
                <a:cubicBezTo>
                  <a:pt x="1" y="244"/>
                  <a:pt x="0" y="241"/>
                  <a:pt x="0" y="238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12"/>
                  <a:pt x="1" y="209"/>
                  <a:pt x="4" y="207"/>
                </a:cubicBezTo>
                <a:cubicBezTo>
                  <a:pt x="6" y="205"/>
                  <a:pt x="8" y="204"/>
                  <a:pt x="12" y="204"/>
                </a:cubicBezTo>
                <a:cubicBezTo>
                  <a:pt x="306" y="204"/>
                  <a:pt x="306" y="204"/>
                  <a:pt x="306" y="204"/>
                </a:cubicBezTo>
                <a:cubicBezTo>
                  <a:pt x="309" y="204"/>
                  <a:pt x="312" y="205"/>
                  <a:pt x="314" y="207"/>
                </a:cubicBezTo>
                <a:cubicBezTo>
                  <a:pt x="316" y="209"/>
                  <a:pt x="317" y="212"/>
                  <a:pt x="317" y="215"/>
                </a:cubicBezTo>
                <a:close/>
                <a:moveTo>
                  <a:pt x="249" y="147"/>
                </a:moveTo>
                <a:cubicBezTo>
                  <a:pt x="249" y="170"/>
                  <a:pt x="249" y="170"/>
                  <a:pt x="249" y="170"/>
                </a:cubicBezTo>
                <a:cubicBezTo>
                  <a:pt x="249" y="173"/>
                  <a:pt x="248" y="176"/>
                  <a:pt x="246" y="178"/>
                </a:cubicBezTo>
                <a:cubicBezTo>
                  <a:pt x="244" y="180"/>
                  <a:pt x="241" y="181"/>
                  <a:pt x="238" y="181"/>
                </a:cubicBezTo>
                <a:cubicBezTo>
                  <a:pt x="80" y="181"/>
                  <a:pt x="80" y="181"/>
                  <a:pt x="80" y="181"/>
                </a:cubicBezTo>
                <a:cubicBezTo>
                  <a:pt x="76" y="181"/>
                  <a:pt x="74" y="180"/>
                  <a:pt x="72" y="178"/>
                </a:cubicBezTo>
                <a:cubicBezTo>
                  <a:pt x="69" y="176"/>
                  <a:pt x="68" y="173"/>
                  <a:pt x="68" y="170"/>
                </a:cubicBezTo>
                <a:cubicBezTo>
                  <a:pt x="68" y="147"/>
                  <a:pt x="68" y="147"/>
                  <a:pt x="68" y="147"/>
                </a:cubicBezTo>
                <a:cubicBezTo>
                  <a:pt x="68" y="144"/>
                  <a:pt x="69" y="142"/>
                  <a:pt x="72" y="139"/>
                </a:cubicBezTo>
                <a:cubicBezTo>
                  <a:pt x="74" y="137"/>
                  <a:pt x="76" y="136"/>
                  <a:pt x="80" y="136"/>
                </a:cubicBezTo>
                <a:cubicBezTo>
                  <a:pt x="238" y="136"/>
                  <a:pt x="238" y="136"/>
                  <a:pt x="238" y="136"/>
                </a:cubicBezTo>
                <a:cubicBezTo>
                  <a:pt x="241" y="136"/>
                  <a:pt x="244" y="137"/>
                  <a:pt x="246" y="139"/>
                </a:cubicBezTo>
                <a:cubicBezTo>
                  <a:pt x="248" y="142"/>
                  <a:pt x="249" y="144"/>
                  <a:pt x="249" y="147"/>
                </a:cubicBezTo>
                <a:close/>
                <a:moveTo>
                  <a:pt x="295" y="79"/>
                </a:moveTo>
                <a:cubicBezTo>
                  <a:pt x="295" y="102"/>
                  <a:pt x="295" y="102"/>
                  <a:pt x="295" y="102"/>
                </a:cubicBezTo>
                <a:cubicBezTo>
                  <a:pt x="295" y="105"/>
                  <a:pt x="294" y="108"/>
                  <a:pt x="291" y="110"/>
                </a:cubicBezTo>
                <a:cubicBezTo>
                  <a:pt x="289" y="112"/>
                  <a:pt x="286" y="113"/>
                  <a:pt x="283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1" y="113"/>
                  <a:pt x="28" y="112"/>
                  <a:pt x="26" y="110"/>
                </a:cubicBezTo>
                <a:cubicBezTo>
                  <a:pt x="24" y="108"/>
                  <a:pt x="23" y="105"/>
                  <a:pt x="23" y="102"/>
                </a:cubicBezTo>
                <a:cubicBezTo>
                  <a:pt x="23" y="79"/>
                  <a:pt x="23" y="79"/>
                  <a:pt x="23" y="79"/>
                </a:cubicBezTo>
                <a:cubicBezTo>
                  <a:pt x="23" y="76"/>
                  <a:pt x="24" y="74"/>
                  <a:pt x="26" y="71"/>
                </a:cubicBezTo>
                <a:cubicBezTo>
                  <a:pt x="28" y="69"/>
                  <a:pt x="31" y="68"/>
                  <a:pt x="34" y="68"/>
                </a:cubicBezTo>
                <a:cubicBezTo>
                  <a:pt x="283" y="68"/>
                  <a:pt x="283" y="68"/>
                  <a:pt x="283" y="68"/>
                </a:cubicBezTo>
                <a:cubicBezTo>
                  <a:pt x="286" y="68"/>
                  <a:pt x="289" y="69"/>
                  <a:pt x="291" y="71"/>
                </a:cubicBezTo>
                <a:cubicBezTo>
                  <a:pt x="294" y="74"/>
                  <a:pt x="295" y="76"/>
                  <a:pt x="295" y="79"/>
                </a:cubicBezTo>
                <a:close/>
                <a:moveTo>
                  <a:pt x="227" y="11"/>
                </a:moveTo>
                <a:cubicBezTo>
                  <a:pt x="227" y="34"/>
                  <a:pt x="227" y="34"/>
                  <a:pt x="227" y="34"/>
                </a:cubicBezTo>
                <a:cubicBezTo>
                  <a:pt x="227" y="37"/>
                  <a:pt x="226" y="40"/>
                  <a:pt x="223" y="42"/>
                </a:cubicBezTo>
                <a:cubicBezTo>
                  <a:pt x="221" y="44"/>
                  <a:pt x="219" y="45"/>
                  <a:pt x="215" y="45"/>
                </a:cubicBezTo>
                <a:cubicBezTo>
                  <a:pt x="102" y="45"/>
                  <a:pt x="102" y="45"/>
                  <a:pt x="102" y="45"/>
                </a:cubicBezTo>
                <a:cubicBezTo>
                  <a:pt x="99" y="45"/>
                  <a:pt x="96" y="44"/>
                  <a:pt x="94" y="42"/>
                </a:cubicBezTo>
                <a:cubicBezTo>
                  <a:pt x="92" y="40"/>
                  <a:pt x="91" y="37"/>
                  <a:pt x="91" y="34"/>
                </a:cubicBezTo>
                <a:cubicBezTo>
                  <a:pt x="91" y="11"/>
                  <a:pt x="91" y="11"/>
                  <a:pt x="91" y="11"/>
                </a:cubicBezTo>
                <a:cubicBezTo>
                  <a:pt x="91" y="8"/>
                  <a:pt x="92" y="6"/>
                  <a:pt x="94" y="3"/>
                </a:cubicBezTo>
                <a:cubicBezTo>
                  <a:pt x="96" y="1"/>
                  <a:pt x="99" y="0"/>
                  <a:pt x="102" y="0"/>
                </a:cubicBezTo>
                <a:cubicBezTo>
                  <a:pt x="215" y="0"/>
                  <a:pt x="215" y="0"/>
                  <a:pt x="215" y="0"/>
                </a:cubicBezTo>
                <a:cubicBezTo>
                  <a:pt x="219" y="0"/>
                  <a:pt x="221" y="1"/>
                  <a:pt x="223" y="3"/>
                </a:cubicBezTo>
                <a:cubicBezTo>
                  <a:pt x="226" y="6"/>
                  <a:pt x="227" y="8"/>
                  <a:pt x="227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7235826" y="2878138"/>
            <a:ext cx="293688" cy="292100"/>
          </a:xfrm>
          <a:custGeom>
            <a:avLst/>
            <a:gdLst>
              <a:gd name="T0" fmla="*/ 136 w 272"/>
              <a:gd name="T1" fmla="*/ 87 h 271"/>
              <a:gd name="T2" fmla="*/ 172 w 272"/>
              <a:gd name="T3" fmla="*/ 141 h 271"/>
              <a:gd name="T4" fmla="*/ 101 w 272"/>
              <a:gd name="T5" fmla="*/ 141 h 271"/>
              <a:gd name="T6" fmla="*/ 136 w 272"/>
              <a:gd name="T7" fmla="*/ 87 h 271"/>
              <a:gd name="T8" fmla="*/ 201 w 272"/>
              <a:gd name="T9" fmla="*/ 181 h 271"/>
              <a:gd name="T10" fmla="*/ 217 w 272"/>
              <a:gd name="T11" fmla="*/ 181 h 271"/>
              <a:gd name="T12" fmla="*/ 136 w 272"/>
              <a:gd name="T13" fmla="*/ 59 h 271"/>
              <a:gd name="T14" fmla="*/ 55 w 272"/>
              <a:gd name="T15" fmla="*/ 181 h 271"/>
              <a:gd name="T16" fmla="*/ 72 w 272"/>
              <a:gd name="T17" fmla="*/ 181 h 271"/>
              <a:gd name="T18" fmla="*/ 90 w 272"/>
              <a:gd name="T19" fmla="*/ 153 h 271"/>
              <a:gd name="T20" fmla="*/ 182 w 272"/>
              <a:gd name="T21" fmla="*/ 153 h 271"/>
              <a:gd name="T22" fmla="*/ 201 w 272"/>
              <a:gd name="T23" fmla="*/ 181 h 271"/>
              <a:gd name="T24" fmla="*/ 272 w 272"/>
              <a:gd name="T25" fmla="*/ 136 h 271"/>
              <a:gd name="T26" fmla="*/ 254 w 272"/>
              <a:gd name="T27" fmla="*/ 204 h 271"/>
              <a:gd name="T28" fmla="*/ 204 w 272"/>
              <a:gd name="T29" fmla="*/ 253 h 271"/>
              <a:gd name="T30" fmla="*/ 136 w 272"/>
              <a:gd name="T31" fmla="*/ 271 h 271"/>
              <a:gd name="T32" fmla="*/ 68 w 272"/>
              <a:gd name="T33" fmla="*/ 253 h 271"/>
              <a:gd name="T34" fmla="*/ 19 w 272"/>
              <a:gd name="T35" fmla="*/ 204 h 271"/>
              <a:gd name="T36" fmla="*/ 0 w 272"/>
              <a:gd name="T37" fmla="*/ 136 h 271"/>
              <a:gd name="T38" fmla="*/ 19 w 272"/>
              <a:gd name="T39" fmla="*/ 67 h 271"/>
              <a:gd name="T40" fmla="*/ 68 w 272"/>
              <a:gd name="T41" fmla="*/ 18 h 271"/>
              <a:gd name="T42" fmla="*/ 136 w 272"/>
              <a:gd name="T43" fmla="*/ 0 h 271"/>
              <a:gd name="T44" fmla="*/ 204 w 272"/>
              <a:gd name="T45" fmla="*/ 18 h 271"/>
              <a:gd name="T46" fmla="*/ 254 w 272"/>
              <a:gd name="T47" fmla="*/ 67 h 271"/>
              <a:gd name="T48" fmla="*/ 272 w 272"/>
              <a:gd name="T4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72" h="271">
                <a:moveTo>
                  <a:pt x="136" y="87"/>
                </a:moveTo>
                <a:cubicBezTo>
                  <a:pt x="172" y="141"/>
                  <a:pt x="172" y="141"/>
                  <a:pt x="172" y="141"/>
                </a:cubicBezTo>
                <a:cubicBezTo>
                  <a:pt x="101" y="141"/>
                  <a:pt x="101" y="141"/>
                  <a:pt x="101" y="141"/>
                </a:cubicBezTo>
                <a:lnTo>
                  <a:pt x="136" y="87"/>
                </a:lnTo>
                <a:close/>
                <a:moveTo>
                  <a:pt x="201" y="181"/>
                </a:moveTo>
                <a:cubicBezTo>
                  <a:pt x="217" y="181"/>
                  <a:pt x="217" y="181"/>
                  <a:pt x="217" y="181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55" y="181"/>
                  <a:pt x="55" y="181"/>
                  <a:pt x="55" y="181"/>
                </a:cubicBezTo>
                <a:cubicBezTo>
                  <a:pt x="72" y="181"/>
                  <a:pt x="72" y="181"/>
                  <a:pt x="72" y="181"/>
                </a:cubicBezTo>
                <a:cubicBezTo>
                  <a:pt x="90" y="153"/>
                  <a:pt x="90" y="153"/>
                  <a:pt x="90" y="153"/>
                </a:cubicBezTo>
                <a:cubicBezTo>
                  <a:pt x="182" y="153"/>
                  <a:pt x="182" y="153"/>
                  <a:pt x="182" y="153"/>
                </a:cubicBezTo>
                <a:lnTo>
                  <a:pt x="201" y="181"/>
                </a:lnTo>
                <a:close/>
                <a:moveTo>
                  <a:pt x="272" y="136"/>
                </a:moveTo>
                <a:cubicBezTo>
                  <a:pt x="272" y="160"/>
                  <a:pt x="266" y="183"/>
                  <a:pt x="254" y="204"/>
                </a:cubicBezTo>
                <a:cubicBezTo>
                  <a:pt x="242" y="225"/>
                  <a:pt x="225" y="241"/>
                  <a:pt x="204" y="253"/>
                </a:cubicBezTo>
                <a:cubicBezTo>
                  <a:pt x="184" y="265"/>
                  <a:pt x="161" y="271"/>
                  <a:pt x="136" y="271"/>
                </a:cubicBezTo>
                <a:cubicBezTo>
                  <a:pt x="112" y="271"/>
                  <a:pt x="89" y="265"/>
                  <a:pt x="68" y="253"/>
                </a:cubicBezTo>
                <a:cubicBezTo>
                  <a:pt x="47" y="241"/>
                  <a:pt x="31" y="225"/>
                  <a:pt x="19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9" y="67"/>
                </a:cubicBezTo>
                <a:cubicBezTo>
                  <a:pt x="31" y="47"/>
                  <a:pt x="47" y="30"/>
                  <a:pt x="68" y="18"/>
                </a:cubicBezTo>
                <a:cubicBezTo>
                  <a:pt x="89" y="6"/>
                  <a:pt x="112" y="0"/>
                  <a:pt x="136" y="0"/>
                </a:cubicBezTo>
                <a:cubicBezTo>
                  <a:pt x="161" y="0"/>
                  <a:pt x="184" y="6"/>
                  <a:pt x="204" y="18"/>
                </a:cubicBezTo>
                <a:cubicBezTo>
                  <a:pt x="225" y="30"/>
                  <a:pt x="242" y="47"/>
                  <a:pt x="254" y="67"/>
                </a:cubicBezTo>
                <a:cubicBezTo>
                  <a:pt x="266" y="88"/>
                  <a:pt x="272" y="111"/>
                  <a:pt x="272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7666038" y="2878138"/>
            <a:ext cx="293688" cy="292100"/>
          </a:xfrm>
          <a:custGeom>
            <a:avLst/>
            <a:gdLst>
              <a:gd name="T0" fmla="*/ 136 w 272"/>
              <a:gd name="T1" fmla="*/ 232 h 271"/>
              <a:gd name="T2" fmla="*/ 136 w 272"/>
              <a:gd name="T3" fmla="*/ 39 h 271"/>
              <a:gd name="T4" fmla="*/ 87 w 272"/>
              <a:gd name="T5" fmla="*/ 52 h 271"/>
              <a:gd name="T6" fmla="*/ 52 w 272"/>
              <a:gd name="T7" fmla="*/ 87 h 271"/>
              <a:gd name="T8" fmla="*/ 39 w 272"/>
              <a:gd name="T9" fmla="*/ 136 h 271"/>
              <a:gd name="T10" fmla="*/ 52 w 272"/>
              <a:gd name="T11" fmla="*/ 184 h 271"/>
              <a:gd name="T12" fmla="*/ 87 w 272"/>
              <a:gd name="T13" fmla="*/ 219 h 271"/>
              <a:gd name="T14" fmla="*/ 136 w 272"/>
              <a:gd name="T15" fmla="*/ 232 h 271"/>
              <a:gd name="T16" fmla="*/ 272 w 272"/>
              <a:gd name="T17" fmla="*/ 136 h 271"/>
              <a:gd name="T18" fmla="*/ 253 w 272"/>
              <a:gd name="T19" fmla="*/ 204 h 271"/>
              <a:gd name="T20" fmla="*/ 204 w 272"/>
              <a:gd name="T21" fmla="*/ 253 h 271"/>
              <a:gd name="T22" fmla="*/ 136 w 272"/>
              <a:gd name="T23" fmla="*/ 271 h 271"/>
              <a:gd name="T24" fmla="*/ 67 w 272"/>
              <a:gd name="T25" fmla="*/ 253 h 271"/>
              <a:gd name="T26" fmla="*/ 18 w 272"/>
              <a:gd name="T27" fmla="*/ 204 h 271"/>
              <a:gd name="T28" fmla="*/ 0 w 272"/>
              <a:gd name="T29" fmla="*/ 136 h 271"/>
              <a:gd name="T30" fmla="*/ 18 w 272"/>
              <a:gd name="T31" fmla="*/ 67 h 271"/>
              <a:gd name="T32" fmla="*/ 67 w 272"/>
              <a:gd name="T33" fmla="*/ 18 h 271"/>
              <a:gd name="T34" fmla="*/ 136 w 272"/>
              <a:gd name="T35" fmla="*/ 0 h 271"/>
              <a:gd name="T36" fmla="*/ 204 w 272"/>
              <a:gd name="T37" fmla="*/ 18 h 271"/>
              <a:gd name="T38" fmla="*/ 253 w 272"/>
              <a:gd name="T39" fmla="*/ 67 h 271"/>
              <a:gd name="T40" fmla="*/ 272 w 272"/>
              <a:gd name="T41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72" h="271">
                <a:moveTo>
                  <a:pt x="136" y="232"/>
                </a:moveTo>
                <a:cubicBezTo>
                  <a:pt x="136" y="39"/>
                  <a:pt x="136" y="39"/>
                  <a:pt x="136" y="39"/>
                </a:cubicBezTo>
                <a:cubicBezTo>
                  <a:pt x="118" y="39"/>
                  <a:pt x="102" y="44"/>
                  <a:pt x="87" y="52"/>
                </a:cubicBezTo>
                <a:cubicBezTo>
                  <a:pt x="73" y="61"/>
                  <a:pt x="61" y="73"/>
                  <a:pt x="52" y="87"/>
                </a:cubicBezTo>
                <a:cubicBezTo>
                  <a:pt x="44" y="102"/>
                  <a:pt x="39" y="118"/>
                  <a:pt x="39" y="136"/>
                </a:cubicBezTo>
                <a:cubicBezTo>
                  <a:pt x="39" y="153"/>
                  <a:pt x="44" y="169"/>
                  <a:pt x="52" y="184"/>
                </a:cubicBezTo>
                <a:cubicBezTo>
                  <a:pt x="61" y="199"/>
                  <a:pt x="73" y="210"/>
                  <a:pt x="87" y="219"/>
                </a:cubicBezTo>
                <a:cubicBezTo>
                  <a:pt x="102" y="228"/>
                  <a:pt x="118" y="232"/>
                  <a:pt x="136" y="232"/>
                </a:cubicBezTo>
                <a:close/>
                <a:moveTo>
                  <a:pt x="272" y="136"/>
                </a:moveTo>
                <a:cubicBezTo>
                  <a:pt x="272" y="160"/>
                  <a:pt x="266" y="183"/>
                  <a:pt x="253" y="204"/>
                </a:cubicBezTo>
                <a:cubicBezTo>
                  <a:pt x="241" y="225"/>
                  <a:pt x="225" y="241"/>
                  <a:pt x="204" y="253"/>
                </a:cubicBezTo>
                <a:cubicBezTo>
                  <a:pt x="183" y="265"/>
                  <a:pt x="160" y="271"/>
                  <a:pt x="136" y="271"/>
                </a:cubicBezTo>
                <a:cubicBezTo>
                  <a:pt x="111" y="271"/>
                  <a:pt x="88" y="265"/>
                  <a:pt x="67" y="253"/>
                </a:cubicBezTo>
                <a:cubicBezTo>
                  <a:pt x="47" y="241"/>
                  <a:pt x="30" y="225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7"/>
                  <a:pt x="47" y="30"/>
                  <a:pt x="67" y="18"/>
                </a:cubicBezTo>
                <a:cubicBezTo>
                  <a:pt x="88" y="6"/>
                  <a:pt x="111" y="0"/>
                  <a:pt x="136" y="0"/>
                </a:cubicBezTo>
                <a:cubicBezTo>
                  <a:pt x="160" y="0"/>
                  <a:pt x="183" y="6"/>
                  <a:pt x="204" y="18"/>
                </a:cubicBezTo>
                <a:cubicBezTo>
                  <a:pt x="225" y="30"/>
                  <a:pt x="241" y="47"/>
                  <a:pt x="253" y="67"/>
                </a:cubicBezTo>
                <a:cubicBezTo>
                  <a:pt x="266" y="88"/>
                  <a:pt x="272" y="111"/>
                  <a:pt x="272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8094663" y="2878138"/>
            <a:ext cx="292100" cy="292100"/>
          </a:xfrm>
          <a:custGeom>
            <a:avLst/>
            <a:gdLst>
              <a:gd name="T0" fmla="*/ 162 w 271"/>
              <a:gd name="T1" fmla="*/ 169 h 271"/>
              <a:gd name="T2" fmla="*/ 110 w 271"/>
              <a:gd name="T3" fmla="*/ 169 h 271"/>
              <a:gd name="T4" fmla="*/ 136 w 271"/>
              <a:gd name="T5" fmla="*/ 72 h 271"/>
              <a:gd name="T6" fmla="*/ 162 w 271"/>
              <a:gd name="T7" fmla="*/ 169 h 271"/>
              <a:gd name="T8" fmla="*/ 177 w 271"/>
              <a:gd name="T9" fmla="*/ 226 h 271"/>
              <a:gd name="T10" fmla="*/ 232 w 271"/>
              <a:gd name="T11" fmla="*/ 226 h 271"/>
              <a:gd name="T12" fmla="*/ 175 w 271"/>
              <a:gd name="T13" fmla="*/ 45 h 271"/>
              <a:gd name="T14" fmla="*/ 97 w 271"/>
              <a:gd name="T15" fmla="*/ 45 h 271"/>
              <a:gd name="T16" fmla="*/ 39 w 271"/>
              <a:gd name="T17" fmla="*/ 226 h 271"/>
              <a:gd name="T18" fmla="*/ 94 w 271"/>
              <a:gd name="T19" fmla="*/ 226 h 271"/>
              <a:gd name="T20" fmla="*/ 162 w 271"/>
              <a:gd name="T21" fmla="*/ 171 h 271"/>
              <a:gd name="T22" fmla="*/ 177 w 271"/>
              <a:gd name="T23" fmla="*/ 226 h 271"/>
              <a:gd name="T24" fmla="*/ 271 w 271"/>
              <a:gd name="T25" fmla="*/ 51 h 271"/>
              <a:gd name="T26" fmla="*/ 271 w 271"/>
              <a:gd name="T27" fmla="*/ 221 h 271"/>
              <a:gd name="T28" fmla="*/ 256 w 271"/>
              <a:gd name="T29" fmla="*/ 256 h 271"/>
              <a:gd name="T30" fmla="*/ 221 w 271"/>
              <a:gd name="T31" fmla="*/ 271 h 271"/>
              <a:gd name="T32" fmla="*/ 51 w 271"/>
              <a:gd name="T33" fmla="*/ 271 h 271"/>
              <a:gd name="T34" fmla="*/ 15 w 271"/>
              <a:gd name="T35" fmla="*/ 256 h 271"/>
              <a:gd name="T36" fmla="*/ 0 w 271"/>
              <a:gd name="T37" fmla="*/ 221 h 271"/>
              <a:gd name="T38" fmla="*/ 0 w 271"/>
              <a:gd name="T39" fmla="*/ 51 h 271"/>
              <a:gd name="T40" fmla="*/ 15 w 271"/>
              <a:gd name="T41" fmla="*/ 15 h 271"/>
              <a:gd name="T42" fmla="*/ 51 w 271"/>
              <a:gd name="T43" fmla="*/ 0 h 271"/>
              <a:gd name="T44" fmla="*/ 221 w 271"/>
              <a:gd name="T45" fmla="*/ 0 h 271"/>
              <a:gd name="T46" fmla="*/ 256 w 271"/>
              <a:gd name="T47" fmla="*/ 15 h 271"/>
              <a:gd name="T48" fmla="*/ 271 w 271"/>
              <a:gd name="T49" fmla="*/ 51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71" h="271">
                <a:moveTo>
                  <a:pt x="162" y="169"/>
                </a:moveTo>
                <a:cubicBezTo>
                  <a:pt x="110" y="169"/>
                  <a:pt x="110" y="169"/>
                  <a:pt x="110" y="169"/>
                </a:cubicBezTo>
                <a:cubicBezTo>
                  <a:pt x="136" y="72"/>
                  <a:pt x="136" y="72"/>
                  <a:pt x="136" y="72"/>
                </a:cubicBezTo>
                <a:lnTo>
                  <a:pt x="162" y="169"/>
                </a:lnTo>
                <a:close/>
                <a:moveTo>
                  <a:pt x="177" y="226"/>
                </a:moveTo>
                <a:cubicBezTo>
                  <a:pt x="232" y="226"/>
                  <a:pt x="232" y="226"/>
                  <a:pt x="232" y="226"/>
                </a:cubicBezTo>
                <a:cubicBezTo>
                  <a:pt x="175" y="45"/>
                  <a:pt x="175" y="45"/>
                  <a:pt x="175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39" y="226"/>
                  <a:pt x="39" y="226"/>
                  <a:pt x="39" y="226"/>
                </a:cubicBezTo>
                <a:cubicBezTo>
                  <a:pt x="94" y="226"/>
                  <a:pt x="94" y="226"/>
                  <a:pt x="94" y="226"/>
                </a:cubicBezTo>
                <a:cubicBezTo>
                  <a:pt x="162" y="171"/>
                  <a:pt x="162" y="171"/>
                  <a:pt x="162" y="171"/>
                </a:cubicBezTo>
                <a:lnTo>
                  <a:pt x="177" y="226"/>
                </a:lnTo>
                <a:close/>
                <a:moveTo>
                  <a:pt x="271" y="51"/>
                </a:moveTo>
                <a:cubicBezTo>
                  <a:pt x="271" y="221"/>
                  <a:pt x="271" y="221"/>
                  <a:pt x="271" y="221"/>
                </a:cubicBezTo>
                <a:cubicBezTo>
                  <a:pt x="271" y="234"/>
                  <a:pt x="266" y="246"/>
                  <a:pt x="256" y="256"/>
                </a:cubicBezTo>
                <a:cubicBezTo>
                  <a:pt x="246" y="266"/>
                  <a:pt x="234" y="271"/>
                  <a:pt x="221" y="271"/>
                </a:cubicBezTo>
                <a:cubicBezTo>
                  <a:pt x="51" y="271"/>
                  <a:pt x="51" y="271"/>
                  <a:pt x="51" y="271"/>
                </a:cubicBezTo>
                <a:cubicBezTo>
                  <a:pt x="37" y="271"/>
                  <a:pt x="25" y="266"/>
                  <a:pt x="15" y="256"/>
                </a:cubicBezTo>
                <a:cubicBezTo>
                  <a:pt x="5" y="246"/>
                  <a:pt x="0" y="234"/>
                  <a:pt x="0" y="221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21" y="0"/>
                  <a:pt x="221" y="0"/>
                  <a:pt x="221" y="0"/>
                </a:cubicBezTo>
                <a:cubicBezTo>
                  <a:pt x="234" y="0"/>
                  <a:pt x="246" y="5"/>
                  <a:pt x="256" y="15"/>
                </a:cubicBezTo>
                <a:cubicBezTo>
                  <a:pt x="266" y="25"/>
                  <a:pt x="271" y="37"/>
                  <a:pt x="271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45"/>
          <p:cNvSpPr>
            <a:spLocks/>
          </p:cNvSpPr>
          <p:nvPr/>
        </p:nvSpPr>
        <p:spPr bwMode="auto">
          <a:xfrm>
            <a:off x="5083176" y="3306763"/>
            <a:ext cx="295275" cy="295275"/>
          </a:xfrm>
          <a:custGeom>
            <a:avLst/>
            <a:gdLst>
              <a:gd name="T0" fmla="*/ 264 w 272"/>
              <a:gd name="T1" fmla="*/ 3 h 274"/>
              <a:gd name="T2" fmla="*/ 270 w 272"/>
              <a:gd name="T3" fmla="*/ 1 h 274"/>
              <a:gd name="T4" fmla="*/ 272 w 272"/>
              <a:gd name="T5" fmla="*/ 7 h 274"/>
              <a:gd name="T6" fmla="*/ 272 w 272"/>
              <a:gd name="T7" fmla="*/ 267 h 274"/>
              <a:gd name="T8" fmla="*/ 270 w 272"/>
              <a:gd name="T9" fmla="*/ 273 h 274"/>
              <a:gd name="T10" fmla="*/ 264 w 272"/>
              <a:gd name="T11" fmla="*/ 271 h 274"/>
              <a:gd name="T12" fmla="*/ 139 w 272"/>
              <a:gd name="T13" fmla="*/ 145 h 274"/>
              <a:gd name="T14" fmla="*/ 137 w 272"/>
              <a:gd name="T15" fmla="*/ 142 h 274"/>
              <a:gd name="T16" fmla="*/ 137 w 272"/>
              <a:gd name="T17" fmla="*/ 267 h 274"/>
              <a:gd name="T18" fmla="*/ 134 w 272"/>
              <a:gd name="T19" fmla="*/ 273 h 274"/>
              <a:gd name="T20" fmla="*/ 129 w 272"/>
              <a:gd name="T21" fmla="*/ 271 h 274"/>
              <a:gd name="T22" fmla="*/ 3 w 272"/>
              <a:gd name="T23" fmla="*/ 145 h 274"/>
              <a:gd name="T24" fmla="*/ 0 w 272"/>
              <a:gd name="T25" fmla="*/ 137 h 274"/>
              <a:gd name="T26" fmla="*/ 3 w 272"/>
              <a:gd name="T27" fmla="*/ 129 h 274"/>
              <a:gd name="T28" fmla="*/ 129 w 272"/>
              <a:gd name="T29" fmla="*/ 3 h 274"/>
              <a:gd name="T30" fmla="*/ 134 w 272"/>
              <a:gd name="T31" fmla="*/ 1 h 274"/>
              <a:gd name="T32" fmla="*/ 137 w 272"/>
              <a:gd name="T33" fmla="*/ 7 h 274"/>
              <a:gd name="T34" fmla="*/ 137 w 272"/>
              <a:gd name="T35" fmla="*/ 132 h 274"/>
              <a:gd name="T36" fmla="*/ 139 w 272"/>
              <a:gd name="T37" fmla="*/ 129 h 274"/>
              <a:gd name="T38" fmla="*/ 264 w 272"/>
              <a:gd name="T39" fmla="*/ 3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72" h="274">
                <a:moveTo>
                  <a:pt x="264" y="3"/>
                </a:moveTo>
                <a:cubicBezTo>
                  <a:pt x="267" y="1"/>
                  <a:pt x="269" y="0"/>
                  <a:pt x="270" y="1"/>
                </a:cubicBezTo>
                <a:cubicBezTo>
                  <a:pt x="272" y="2"/>
                  <a:pt x="272" y="4"/>
                  <a:pt x="272" y="7"/>
                </a:cubicBezTo>
                <a:cubicBezTo>
                  <a:pt x="272" y="267"/>
                  <a:pt x="272" y="267"/>
                  <a:pt x="272" y="267"/>
                </a:cubicBezTo>
                <a:cubicBezTo>
                  <a:pt x="272" y="270"/>
                  <a:pt x="272" y="272"/>
                  <a:pt x="270" y="273"/>
                </a:cubicBezTo>
                <a:cubicBezTo>
                  <a:pt x="269" y="274"/>
                  <a:pt x="267" y="273"/>
                  <a:pt x="264" y="271"/>
                </a:cubicBezTo>
                <a:cubicBezTo>
                  <a:pt x="139" y="145"/>
                  <a:pt x="139" y="145"/>
                  <a:pt x="139" y="145"/>
                </a:cubicBezTo>
                <a:cubicBezTo>
                  <a:pt x="138" y="144"/>
                  <a:pt x="137" y="143"/>
                  <a:pt x="137" y="142"/>
                </a:cubicBezTo>
                <a:cubicBezTo>
                  <a:pt x="137" y="267"/>
                  <a:pt x="137" y="267"/>
                  <a:pt x="137" y="267"/>
                </a:cubicBezTo>
                <a:cubicBezTo>
                  <a:pt x="137" y="270"/>
                  <a:pt x="136" y="272"/>
                  <a:pt x="134" y="273"/>
                </a:cubicBezTo>
                <a:cubicBezTo>
                  <a:pt x="133" y="274"/>
                  <a:pt x="131" y="273"/>
                  <a:pt x="129" y="271"/>
                </a:cubicBezTo>
                <a:cubicBezTo>
                  <a:pt x="3" y="145"/>
                  <a:pt x="3" y="145"/>
                  <a:pt x="3" y="145"/>
                </a:cubicBezTo>
                <a:cubicBezTo>
                  <a:pt x="1" y="143"/>
                  <a:pt x="0" y="140"/>
                  <a:pt x="0" y="137"/>
                </a:cubicBezTo>
                <a:cubicBezTo>
                  <a:pt x="0" y="134"/>
                  <a:pt x="1" y="131"/>
                  <a:pt x="3" y="129"/>
                </a:cubicBezTo>
                <a:cubicBezTo>
                  <a:pt x="129" y="3"/>
                  <a:pt x="129" y="3"/>
                  <a:pt x="129" y="3"/>
                </a:cubicBezTo>
                <a:cubicBezTo>
                  <a:pt x="131" y="1"/>
                  <a:pt x="133" y="0"/>
                  <a:pt x="134" y="1"/>
                </a:cubicBezTo>
                <a:cubicBezTo>
                  <a:pt x="136" y="2"/>
                  <a:pt x="137" y="4"/>
                  <a:pt x="137" y="7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37" y="131"/>
                  <a:pt x="138" y="130"/>
                  <a:pt x="139" y="129"/>
                </a:cubicBezTo>
                <a:lnTo>
                  <a:pt x="264" y="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5945188" y="3308350"/>
            <a:ext cx="293688" cy="293688"/>
          </a:xfrm>
          <a:custGeom>
            <a:avLst/>
            <a:gdLst>
              <a:gd name="T0" fmla="*/ 232 w 272"/>
              <a:gd name="T1" fmla="*/ 136 h 272"/>
              <a:gd name="T2" fmla="*/ 217 w 272"/>
              <a:gd name="T3" fmla="*/ 84 h 272"/>
              <a:gd name="T4" fmla="*/ 83 w 272"/>
              <a:gd name="T5" fmla="*/ 217 h 272"/>
              <a:gd name="T6" fmla="*/ 136 w 272"/>
              <a:gd name="T7" fmla="*/ 233 h 272"/>
              <a:gd name="T8" fmla="*/ 173 w 272"/>
              <a:gd name="T9" fmla="*/ 225 h 272"/>
              <a:gd name="T10" fmla="*/ 204 w 272"/>
              <a:gd name="T11" fmla="*/ 204 h 272"/>
              <a:gd name="T12" fmla="*/ 225 w 272"/>
              <a:gd name="T13" fmla="*/ 174 h 272"/>
              <a:gd name="T14" fmla="*/ 232 w 272"/>
              <a:gd name="T15" fmla="*/ 136 h 272"/>
              <a:gd name="T16" fmla="*/ 55 w 272"/>
              <a:gd name="T17" fmla="*/ 189 h 272"/>
              <a:gd name="T18" fmla="*/ 189 w 272"/>
              <a:gd name="T19" fmla="*/ 55 h 272"/>
              <a:gd name="T20" fmla="*/ 136 w 272"/>
              <a:gd name="T21" fmla="*/ 39 h 272"/>
              <a:gd name="T22" fmla="*/ 88 w 272"/>
              <a:gd name="T23" fmla="*/ 52 h 272"/>
              <a:gd name="T24" fmla="*/ 53 w 272"/>
              <a:gd name="T25" fmla="*/ 87 h 272"/>
              <a:gd name="T26" fmla="*/ 40 w 272"/>
              <a:gd name="T27" fmla="*/ 136 h 272"/>
              <a:gd name="T28" fmla="*/ 55 w 272"/>
              <a:gd name="T29" fmla="*/ 189 h 272"/>
              <a:gd name="T30" fmla="*/ 272 w 272"/>
              <a:gd name="T31" fmla="*/ 136 h 272"/>
              <a:gd name="T32" fmla="*/ 261 w 272"/>
              <a:gd name="T33" fmla="*/ 189 h 272"/>
              <a:gd name="T34" fmla="*/ 232 w 272"/>
              <a:gd name="T35" fmla="*/ 233 h 272"/>
              <a:gd name="T36" fmla="*/ 189 w 272"/>
              <a:gd name="T37" fmla="*/ 262 h 272"/>
              <a:gd name="T38" fmla="*/ 136 w 272"/>
              <a:gd name="T39" fmla="*/ 272 h 272"/>
              <a:gd name="T40" fmla="*/ 83 w 272"/>
              <a:gd name="T41" fmla="*/ 262 h 272"/>
              <a:gd name="T42" fmla="*/ 40 w 272"/>
              <a:gd name="T43" fmla="*/ 233 h 272"/>
              <a:gd name="T44" fmla="*/ 11 w 272"/>
              <a:gd name="T45" fmla="*/ 189 h 272"/>
              <a:gd name="T46" fmla="*/ 0 w 272"/>
              <a:gd name="T47" fmla="*/ 136 h 272"/>
              <a:gd name="T48" fmla="*/ 11 w 272"/>
              <a:gd name="T49" fmla="*/ 83 h 272"/>
              <a:gd name="T50" fmla="*/ 40 w 272"/>
              <a:gd name="T51" fmla="*/ 39 h 272"/>
              <a:gd name="T52" fmla="*/ 83 w 272"/>
              <a:gd name="T53" fmla="*/ 10 h 272"/>
              <a:gd name="T54" fmla="*/ 136 w 272"/>
              <a:gd name="T55" fmla="*/ 0 h 272"/>
              <a:gd name="T56" fmla="*/ 189 w 272"/>
              <a:gd name="T57" fmla="*/ 10 h 272"/>
              <a:gd name="T58" fmla="*/ 232 w 272"/>
              <a:gd name="T59" fmla="*/ 39 h 272"/>
              <a:gd name="T60" fmla="*/ 261 w 272"/>
              <a:gd name="T61" fmla="*/ 83 h 272"/>
              <a:gd name="T62" fmla="*/ 272 w 272"/>
              <a:gd name="T63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2" h="272">
                <a:moveTo>
                  <a:pt x="232" y="136"/>
                </a:moveTo>
                <a:cubicBezTo>
                  <a:pt x="232" y="117"/>
                  <a:pt x="227" y="100"/>
                  <a:pt x="217" y="84"/>
                </a:cubicBezTo>
                <a:cubicBezTo>
                  <a:pt x="83" y="217"/>
                  <a:pt x="83" y="217"/>
                  <a:pt x="83" y="217"/>
                </a:cubicBezTo>
                <a:cubicBezTo>
                  <a:pt x="100" y="227"/>
                  <a:pt x="117" y="233"/>
                  <a:pt x="136" y="233"/>
                </a:cubicBezTo>
                <a:cubicBezTo>
                  <a:pt x="149" y="233"/>
                  <a:pt x="161" y="230"/>
                  <a:pt x="173" y="225"/>
                </a:cubicBezTo>
                <a:cubicBezTo>
                  <a:pt x="185" y="220"/>
                  <a:pt x="195" y="213"/>
                  <a:pt x="204" y="204"/>
                </a:cubicBezTo>
                <a:cubicBezTo>
                  <a:pt x="213" y="196"/>
                  <a:pt x="219" y="186"/>
                  <a:pt x="225" y="174"/>
                </a:cubicBezTo>
                <a:cubicBezTo>
                  <a:pt x="230" y="162"/>
                  <a:pt x="232" y="149"/>
                  <a:pt x="232" y="136"/>
                </a:cubicBezTo>
                <a:close/>
                <a:moveTo>
                  <a:pt x="55" y="189"/>
                </a:moveTo>
                <a:cubicBezTo>
                  <a:pt x="189" y="55"/>
                  <a:pt x="189" y="55"/>
                  <a:pt x="189" y="55"/>
                </a:cubicBezTo>
                <a:cubicBezTo>
                  <a:pt x="173" y="45"/>
                  <a:pt x="155" y="39"/>
                  <a:pt x="136" y="39"/>
                </a:cubicBezTo>
                <a:cubicBezTo>
                  <a:pt x="118" y="39"/>
                  <a:pt x="102" y="44"/>
                  <a:pt x="88" y="52"/>
                </a:cubicBezTo>
                <a:cubicBezTo>
                  <a:pt x="73" y="61"/>
                  <a:pt x="61" y="73"/>
                  <a:pt x="53" y="87"/>
                </a:cubicBezTo>
                <a:cubicBezTo>
                  <a:pt x="44" y="102"/>
                  <a:pt x="40" y="118"/>
                  <a:pt x="40" y="136"/>
                </a:cubicBezTo>
                <a:cubicBezTo>
                  <a:pt x="40" y="155"/>
                  <a:pt x="45" y="173"/>
                  <a:pt x="55" y="189"/>
                </a:cubicBezTo>
                <a:close/>
                <a:moveTo>
                  <a:pt x="272" y="136"/>
                </a:moveTo>
                <a:cubicBezTo>
                  <a:pt x="272" y="154"/>
                  <a:pt x="268" y="172"/>
                  <a:pt x="261" y="189"/>
                </a:cubicBezTo>
                <a:cubicBezTo>
                  <a:pt x="254" y="206"/>
                  <a:pt x="244" y="220"/>
                  <a:pt x="232" y="233"/>
                </a:cubicBezTo>
                <a:cubicBezTo>
                  <a:pt x="220" y="245"/>
                  <a:pt x="206" y="254"/>
                  <a:pt x="189" y="262"/>
                </a:cubicBezTo>
                <a:cubicBezTo>
                  <a:pt x="172" y="269"/>
                  <a:pt x="154" y="272"/>
                  <a:pt x="136" y="272"/>
                </a:cubicBezTo>
                <a:cubicBezTo>
                  <a:pt x="117" y="272"/>
                  <a:pt x="100" y="269"/>
                  <a:pt x="83" y="262"/>
                </a:cubicBezTo>
                <a:cubicBezTo>
                  <a:pt x="66" y="254"/>
                  <a:pt x="52" y="245"/>
                  <a:pt x="40" y="233"/>
                </a:cubicBezTo>
                <a:cubicBezTo>
                  <a:pt x="28" y="220"/>
                  <a:pt x="18" y="206"/>
                  <a:pt x="11" y="189"/>
                </a:cubicBezTo>
                <a:cubicBezTo>
                  <a:pt x="4" y="172"/>
                  <a:pt x="0" y="154"/>
                  <a:pt x="0" y="136"/>
                </a:cubicBezTo>
                <a:cubicBezTo>
                  <a:pt x="0" y="117"/>
                  <a:pt x="4" y="100"/>
                  <a:pt x="11" y="83"/>
                </a:cubicBezTo>
                <a:cubicBezTo>
                  <a:pt x="18" y="66"/>
                  <a:pt x="28" y="52"/>
                  <a:pt x="40" y="39"/>
                </a:cubicBezTo>
                <a:cubicBezTo>
                  <a:pt x="52" y="27"/>
                  <a:pt x="66" y="18"/>
                  <a:pt x="83" y="10"/>
                </a:cubicBezTo>
                <a:cubicBezTo>
                  <a:pt x="100" y="3"/>
                  <a:pt x="117" y="0"/>
                  <a:pt x="136" y="0"/>
                </a:cubicBezTo>
                <a:cubicBezTo>
                  <a:pt x="154" y="0"/>
                  <a:pt x="172" y="3"/>
                  <a:pt x="189" y="10"/>
                </a:cubicBezTo>
                <a:cubicBezTo>
                  <a:pt x="206" y="18"/>
                  <a:pt x="220" y="27"/>
                  <a:pt x="232" y="39"/>
                </a:cubicBezTo>
                <a:cubicBezTo>
                  <a:pt x="244" y="52"/>
                  <a:pt x="254" y="66"/>
                  <a:pt x="261" y="83"/>
                </a:cubicBezTo>
                <a:cubicBezTo>
                  <a:pt x="268" y="100"/>
                  <a:pt x="272" y="117"/>
                  <a:pt x="272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6326188" y="3308350"/>
            <a:ext cx="392113" cy="293688"/>
          </a:xfrm>
          <a:custGeom>
            <a:avLst/>
            <a:gdLst>
              <a:gd name="T0" fmla="*/ 77 w 247"/>
              <a:gd name="T1" fmla="*/ 92 h 185"/>
              <a:gd name="T2" fmla="*/ 77 w 247"/>
              <a:gd name="T3" fmla="*/ 154 h 185"/>
              <a:gd name="T4" fmla="*/ 46 w 247"/>
              <a:gd name="T5" fmla="*/ 154 h 185"/>
              <a:gd name="T6" fmla="*/ 46 w 247"/>
              <a:gd name="T7" fmla="*/ 92 h 185"/>
              <a:gd name="T8" fmla="*/ 77 w 247"/>
              <a:gd name="T9" fmla="*/ 92 h 185"/>
              <a:gd name="T10" fmla="*/ 123 w 247"/>
              <a:gd name="T11" fmla="*/ 30 h 185"/>
              <a:gd name="T12" fmla="*/ 123 w 247"/>
              <a:gd name="T13" fmla="*/ 154 h 185"/>
              <a:gd name="T14" fmla="*/ 92 w 247"/>
              <a:gd name="T15" fmla="*/ 154 h 185"/>
              <a:gd name="T16" fmla="*/ 92 w 247"/>
              <a:gd name="T17" fmla="*/ 30 h 185"/>
              <a:gd name="T18" fmla="*/ 123 w 247"/>
              <a:gd name="T19" fmla="*/ 30 h 185"/>
              <a:gd name="T20" fmla="*/ 247 w 247"/>
              <a:gd name="T21" fmla="*/ 169 h 185"/>
              <a:gd name="T22" fmla="*/ 247 w 247"/>
              <a:gd name="T23" fmla="*/ 185 h 185"/>
              <a:gd name="T24" fmla="*/ 0 w 247"/>
              <a:gd name="T25" fmla="*/ 185 h 185"/>
              <a:gd name="T26" fmla="*/ 0 w 247"/>
              <a:gd name="T27" fmla="*/ 0 h 185"/>
              <a:gd name="T28" fmla="*/ 15 w 247"/>
              <a:gd name="T29" fmla="*/ 0 h 185"/>
              <a:gd name="T30" fmla="*/ 15 w 247"/>
              <a:gd name="T31" fmla="*/ 169 h 185"/>
              <a:gd name="T32" fmla="*/ 247 w 247"/>
              <a:gd name="T33" fmla="*/ 169 h 185"/>
              <a:gd name="T34" fmla="*/ 169 w 247"/>
              <a:gd name="T35" fmla="*/ 62 h 185"/>
              <a:gd name="T36" fmla="*/ 169 w 247"/>
              <a:gd name="T37" fmla="*/ 154 h 185"/>
              <a:gd name="T38" fmla="*/ 139 w 247"/>
              <a:gd name="T39" fmla="*/ 154 h 185"/>
              <a:gd name="T40" fmla="*/ 139 w 247"/>
              <a:gd name="T41" fmla="*/ 62 h 185"/>
              <a:gd name="T42" fmla="*/ 169 w 247"/>
              <a:gd name="T43" fmla="*/ 62 h 185"/>
              <a:gd name="T44" fmla="*/ 215 w 247"/>
              <a:gd name="T45" fmla="*/ 15 h 185"/>
              <a:gd name="T46" fmla="*/ 215 w 247"/>
              <a:gd name="T47" fmla="*/ 154 h 185"/>
              <a:gd name="T48" fmla="*/ 185 w 247"/>
              <a:gd name="T49" fmla="*/ 154 h 185"/>
              <a:gd name="T50" fmla="*/ 185 w 247"/>
              <a:gd name="T51" fmla="*/ 15 h 185"/>
              <a:gd name="T52" fmla="*/ 215 w 247"/>
              <a:gd name="T53" fmla="*/ 15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47" h="185">
                <a:moveTo>
                  <a:pt x="77" y="92"/>
                </a:moveTo>
                <a:lnTo>
                  <a:pt x="77" y="154"/>
                </a:lnTo>
                <a:lnTo>
                  <a:pt x="46" y="154"/>
                </a:lnTo>
                <a:lnTo>
                  <a:pt x="46" y="92"/>
                </a:lnTo>
                <a:lnTo>
                  <a:pt x="77" y="92"/>
                </a:lnTo>
                <a:close/>
                <a:moveTo>
                  <a:pt x="123" y="30"/>
                </a:moveTo>
                <a:lnTo>
                  <a:pt x="123" y="154"/>
                </a:lnTo>
                <a:lnTo>
                  <a:pt x="92" y="154"/>
                </a:lnTo>
                <a:lnTo>
                  <a:pt x="92" y="30"/>
                </a:lnTo>
                <a:lnTo>
                  <a:pt x="123" y="30"/>
                </a:lnTo>
                <a:close/>
                <a:moveTo>
                  <a:pt x="247" y="169"/>
                </a:moveTo>
                <a:lnTo>
                  <a:pt x="247" y="185"/>
                </a:lnTo>
                <a:lnTo>
                  <a:pt x="0" y="185"/>
                </a:lnTo>
                <a:lnTo>
                  <a:pt x="0" y="0"/>
                </a:lnTo>
                <a:lnTo>
                  <a:pt x="15" y="0"/>
                </a:lnTo>
                <a:lnTo>
                  <a:pt x="15" y="169"/>
                </a:lnTo>
                <a:lnTo>
                  <a:pt x="247" y="169"/>
                </a:lnTo>
                <a:close/>
                <a:moveTo>
                  <a:pt x="169" y="62"/>
                </a:moveTo>
                <a:lnTo>
                  <a:pt x="169" y="154"/>
                </a:lnTo>
                <a:lnTo>
                  <a:pt x="139" y="154"/>
                </a:lnTo>
                <a:lnTo>
                  <a:pt x="139" y="62"/>
                </a:lnTo>
                <a:lnTo>
                  <a:pt x="169" y="62"/>
                </a:lnTo>
                <a:close/>
                <a:moveTo>
                  <a:pt x="215" y="15"/>
                </a:moveTo>
                <a:lnTo>
                  <a:pt x="215" y="154"/>
                </a:lnTo>
                <a:lnTo>
                  <a:pt x="185" y="154"/>
                </a:lnTo>
                <a:lnTo>
                  <a:pt x="185" y="15"/>
                </a:lnTo>
                <a:lnTo>
                  <a:pt x="215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6780213" y="3319463"/>
            <a:ext cx="342900" cy="269875"/>
          </a:xfrm>
          <a:custGeom>
            <a:avLst/>
            <a:gdLst>
              <a:gd name="T0" fmla="*/ 0 w 216"/>
              <a:gd name="T1" fmla="*/ 170 h 170"/>
              <a:gd name="T2" fmla="*/ 8 w 216"/>
              <a:gd name="T3" fmla="*/ 0 h 170"/>
              <a:gd name="T4" fmla="*/ 16 w 216"/>
              <a:gd name="T5" fmla="*/ 170 h 170"/>
              <a:gd name="T6" fmla="*/ 12 w 216"/>
              <a:gd name="T7" fmla="*/ 0 h 170"/>
              <a:gd name="T8" fmla="*/ 16 w 216"/>
              <a:gd name="T9" fmla="*/ 170 h 170"/>
              <a:gd name="T10" fmla="*/ 23 w 216"/>
              <a:gd name="T11" fmla="*/ 170 h 170"/>
              <a:gd name="T12" fmla="*/ 27 w 216"/>
              <a:gd name="T13" fmla="*/ 0 h 170"/>
              <a:gd name="T14" fmla="*/ 46 w 216"/>
              <a:gd name="T15" fmla="*/ 170 h 170"/>
              <a:gd name="T16" fmla="*/ 42 w 216"/>
              <a:gd name="T17" fmla="*/ 0 h 170"/>
              <a:gd name="T18" fmla="*/ 46 w 216"/>
              <a:gd name="T19" fmla="*/ 170 h 170"/>
              <a:gd name="T20" fmla="*/ 57 w 216"/>
              <a:gd name="T21" fmla="*/ 170 h 170"/>
              <a:gd name="T22" fmla="*/ 65 w 216"/>
              <a:gd name="T23" fmla="*/ 0 h 170"/>
              <a:gd name="T24" fmla="*/ 80 w 216"/>
              <a:gd name="T25" fmla="*/ 170 h 170"/>
              <a:gd name="T26" fmla="*/ 76 w 216"/>
              <a:gd name="T27" fmla="*/ 0 h 170"/>
              <a:gd name="T28" fmla="*/ 80 w 216"/>
              <a:gd name="T29" fmla="*/ 170 h 170"/>
              <a:gd name="T30" fmla="*/ 84 w 216"/>
              <a:gd name="T31" fmla="*/ 170 h 170"/>
              <a:gd name="T32" fmla="*/ 87 w 216"/>
              <a:gd name="T33" fmla="*/ 0 h 170"/>
              <a:gd name="T34" fmla="*/ 95 w 216"/>
              <a:gd name="T35" fmla="*/ 170 h 170"/>
              <a:gd name="T36" fmla="*/ 91 w 216"/>
              <a:gd name="T37" fmla="*/ 0 h 170"/>
              <a:gd name="T38" fmla="*/ 95 w 216"/>
              <a:gd name="T39" fmla="*/ 170 h 170"/>
              <a:gd name="T40" fmla="*/ 106 w 216"/>
              <a:gd name="T41" fmla="*/ 170 h 170"/>
              <a:gd name="T42" fmla="*/ 114 w 216"/>
              <a:gd name="T43" fmla="*/ 0 h 170"/>
              <a:gd name="T44" fmla="*/ 133 w 216"/>
              <a:gd name="T45" fmla="*/ 170 h 170"/>
              <a:gd name="T46" fmla="*/ 125 w 216"/>
              <a:gd name="T47" fmla="*/ 0 h 170"/>
              <a:gd name="T48" fmla="*/ 133 w 216"/>
              <a:gd name="T49" fmla="*/ 170 h 170"/>
              <a:gd name="T50" fmla="*/ 140 w 216"/>
              <a:gd name="T51" fmla="*/ 170 h 170"/>
              <a:gd name="T52" fmla="*/ 148 w 216"/>
              <a:gd name="T53" fmla="*/ 0 h 170"/>
              <a:gd name="T54" fmla="*/ 163 w 216"/>
              <a:gd name="T55" fmla="*/ 170 h 170"/>
              <a:gd name="T56" fmla="*/ 155 w 216"/>
              <a:gd name="T57" fmla="*/ 0 h 170"/>
              <a:gd name="T58" fmla="*/ 163 w 216"/>
              <a:gd name="T59" fmla="*/ 170 h 170"/>
              <a:gd name="T60" fmla="*/ 167 w 216"/>
              <a:gd name="T61" fmla="*/ 170 h 170"/>
              <a:gd name="T62" fmla="*/ 174 w 216"/>
              <a:gd name="T63" fmla="*/ 0 h 170"/>
              <a:gd name="T64" fmla="*/ 197 w 216"/>
              <a:gd name="T65" fmla="*/ 170 h 170"/>
              <a:gd name="T66" fmla="*/ 186 w 216"/>
              <a:gd name="T67" fmla="*/ 0 h 170"/>
              <a:gd name="T68" fmla="*/ 197 w 216"/>
              <a:gd name="T69" fmla="*/ 170 h 170"/>
              <a:gd name="T70" fmla="*/ 201 w 216"/>
              <a:gd name="T71" fmla="*/ 170 h 170"/>
              <a:gd name="T72" fmla="*/ 205 w 216"/>
              <a:gd name="T73" fmla="*/ 0 h 170"/>
              <a:gd name="T74" fmla="*/ 216 w 216"/>
              <a:gd name="T75" fmla="*/ 170 h 170"/>
              <a:gd name="T76" fmla="*/ 208 w 216"/>
              <a:gd name="T77" fmla="*/ 0 h 170"/>
              <a:gd name="T78" fmla="*/ 216 w 216"/>
              <a:gd name="T7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6" h="170">
                <a:moveTo>
                  <a:pt x="8" y="170"/>
                </a:moveTo>
                <a:lnTo>
                  <a:pt x="0" y="170"/>
                </a:lnTo>
                <a:lnTo>
                  <a:pt x="0" y="0"/>
                </a:lnTo>
                <a:lnTo>
                  <a:pt x="8" y="0"/>
                </a:lnTo>
                <a:lnTo>
                  <a:pt x="8" y="170"/>
                </a:lnTo>
                <a:close/>
                <a:moveTo>
                  <a:pt x="16" y="170"/>
                </a:moveTo>
                <a:lnTo>
                  <a:pt x="12" y="170"/>
                </a:lnTo>
                <a:lnTo>
                  <a:pt x="12" y="0"/>
                </a:lnTo>
                <a:lnTo>
                  <a:pt x="16" y="0"/>
                </a:lnTo>
                <a:lnTo>
                  <a:pt x="16" y="170"/>
                </a:lnTo>
                <a:close/>
                <a:moveTo>
                  <a:pt x="27" y="170"/>
                </a:moveTo>
                <a:lnTo>
                  <a:pt x="23" y="170"/>
                </a:lnTo>
                <a:lnTo>
                  <a:pt x="23" y="0"/>
                </a:lnTo>
                <a:lnTo>
                  <a:pt x="27" y="0"/>
                </a:lnTo>
                <a:lnTo>
                  <a:pt x="27" y="170"/>
                </a:lnTo>
                <a:close/>
                <a:moveTo>
                  <a:pt x="46" y="170"/>
                </a:moveTo>
                <a:lnTo>
                  <a:pt x="42" y="170"/>
                </a:lnTo>
                <a:lnTo>
                  <a:pt x="42" y="0"/>
                </a:lnTo>
                <a:lnTo>
                  <a:pt x="46" y="0"/>
                </a:lnTo>
                <a:lnTo>
                  <a:pt x="46" y="170"/>
                </a:lnTo>
                <a:close/>
                <a:moveTo>
                  <a:pt x="65" y="170"/>
                </a:moveTo>
                <a:lnTo>
                  <a:pt x="57" y="170"/>
                </a:lnTo>
                <a:lnTo>
                  <a:pt x="57" y="0"/>
                </a:lnTo>
                <a:lnTo>
                  <a:pt x="65" y="0"/>
                </a:lnTo>
                <a:lnTo>
                  <a:pt x="65" y="170"/>
                </a:lnTo>
                <a:close/>
                <a:moveTo>
                  <a:pt x="80" y="170"/>
                </a:moveTo>
                <a:lnTo>
                  <a:pt x="76" y="170"/>
                </a:lnTo>
                <a:lnTo>
                  <a:pt x="76" y="0"/>
                </a:lnTo>
                <a:lnTo>
                  <a:pt x="80" y="0"/>
                </a:lnTo>
                <a:lnTo>
                  <a:pt x="80" y="170"/>
                </a:lnTo>
                <a:close/>
                <a:moveTo>
                  <a:pt x="87" y="170"/>
                </a:moveTo>
                <a:lnTo>
                  <a:pt x="84" y="170"/>
                </a:lnTo>
                <a:lnTo>
                  <a:pt x="84" y="0"/>
                </a:lnTo>
                <a:lnTo>
                  <a:pt x="87" y="0"/>
                </a:lnTo>
                <a:lnTo>
                  <a:pt x="87" y="170"/>
                </a:lnTo>
                <a:close/>
                <a:moveTo>
                  <a:pt x="95" y="170"/>
                </a:moveTo>
                <a:lnTo>
                  <a:pt x="91" y="170"/>
                </a:lnTo>
                <a:lnTo>
                  <a:pt x="91" y="0"/>
                </a:lnTo>
                <a:lnTo>
                  <a:pt x="95" y="0"/>
                </a:lnTo>
                <a:lnTo>
                  <a:pt x="95" y="170"/>
                </a:lnTo>
                <a:close/>
                <a:moveTo>
                  <a:pt x="114" y="170"/>
                </a:moveTo>
                <a:lnTo>
                  <a:pt x="106" y="170"/>
                </a:lnTo>
                <a:lnTo>
                  <a:pt x="106" y="0"/>
                </a:lnTo>
                <a:lnTo>
                  <a:pt x="114" y="0"/>
                </a:lnTo>
                <a:lnTo>
                  <a:pt x="114" y="170"/>
                </a:lnTo>
                <a:close/>
                <a:moveTo>
                  <a:pt x="133" y="170"/>
                </a:moveTo>
                <a:lnTo>
                  <a:pt x="125" y="170"/>
                </a:lnTo>
                <a:lnTo>
                  <a:pt x="125" y="0"/>
                </a:lnTo>
                <a:lnTo>
                  <a:pt x="133" y="0"/>
                </a:lnTo>
                <a:lnTo>
                  <a:pt x="133" y="170"/>
                </a:lnTo>
                <a:close/>
                <a:moveTo>
                  <a:pt x="148" y="170"/>
                </a:moveTo>
                <a:lnTo>
                  <a:pt x="140" y="170"/>
                </a:lnTo>
                <a:lnTo>
                  <a:pt x="140" y="0"/>
                </a:lnTo>
                <a:lnTo>
                  <a:pt x="148" y="0"/>
                </a:lnTo>
                <a:lnTo>
                  <a:pt x="148" y="170"/>
                </a:lnTo>
                <a:close/>
                <a:moveTo>
                  <a:pt x="163" y="170"/>
                </a:moveTo>
                <a:lnTo>
                  <a:pt x="155" y="170"/>
                </a:lnTo>
                <a:lnTo>
                  <a:pt x="155" y="0"/>
                </a:lnTo>
                <a:lnTo>
                  <a:pt x="163" y="0"/>
                </a:lnTo>
                <a:lnTo>
                  <a:pt x="163" y="170"/>
                </a:lnTo>
                <a:close/>
                <a:moveTo>
                  <a:pt x="174" y="170"/>
                </a:moveTo>
                <a:lnTo>
                  <a:pt x="167" y="170"/>
                </a:lnTo>
                <a:lnTo>
                  <a:pt x="167" y="0"/>
                </a:lnTo>
                <a:lnTo>
                  <a:pt x="174" y="0"/>
                </a:lnTo>
                <a:lnTo>
                  <a:pt x="174" y="170"/>
                </a:lnTo>
                <a:close/>
                <a:moveTo>
                  <a:pt x="197" y="170"/>
                </a:moveTo>
                <a:lnTo>
                  <a:pt x="186" y="170"/>
                </a:lnTo>
                <a:lnTo>
                  <a:pt x="186" y="0"/>
                </a:lnTo>
                <a:lnTo>
                  <a:pt x="197" y="0"/>
                </a:lnTo>
                <a:lnTo>
                  <a:pt x="197" y="170"/>
                </a:lnTo>
                <a:close/>
                <a:moveTo>
                  <a:pt x="205" y="170"/>
                </a:moveTo>
                <a:lnTo>
                  <a:pt x="201" y="170"/>
                </a:lnTo>
                <a:lnTo>
                  <a:pt x="201" y="0"/>
                </a:lnTo>
                <a:lnTo>
                  <a:pt x="205" y="0"/>
                </a:lnTo>
                <a:lnTo>
                  <a:pt x="205" y="170"/>
                </a:lnTo>
                <a:close/>
                <a:moveTo>
                  <a:pt x="216" y="170"/>
                </a:moveTo>
                <a:lnTo>
                  <a:pt x="208" y="170"/>
                </a:lnTo>
                <a:lnTo>
                  <a:pt x="208" y="0"/>
                </a:lnTo>
                <a:lnTo>
                  <a:pt x="216" y="0"/>
                </a:lnTo>
                <a:lnTo>
                  <a:pt x="216" y="1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7235826" y="3332163"/>
            <a:ext cx="293688" cy="244475"/>
          </a:xfrm>
          <a:custGeom>
            <a:avLst/>
            <a:gdLst>
              <a:gd name="T0" fmla="*/ 272 w 272"/>
              <a:gd name="T1" fmla="*/ 192 h 226"/>
              <a:gd name="T2" fmla="*/ 272 w 272"/>
              <a:gd name="T3" fmla="*/ 215 h 226"/>
              <a:gd name="T4" fmla="*/ 269 w 272"/>
              <a:gd name="T5" fmla="*/ 223 h 226"/>
              <a:gd name="T6" fmla="*/ 261 w 272"/>
              <a:gd name="T7" fmla="*/ 226 h 226"/>
              <a:gd name="T8" fmla="*/ 12 w 272"/>
              <a:gd name="T9" fmla="*/ 226 h 226"/>
              <a:gd name="T10" fmla="*/ 4 w 272"/>
              <a:gd name="T11" fmla="*/ 223 h 226"/>
              <a:gd name="T12" fmla="*/ 0 w 272"/>
              <a:gd name="T13" fmla="*/ 215 h 226"/>
              <a:gd name="T14" fmla="*/ 0 w 272"/>
              <a:gd name="T15" fmla="*/ 192 h 226"/>
              <a:gd name="T16" fmla="*/ 4 w 272"/>
              <a:gd name="T17" fmla="*/ 184 h 226"/>
              <a:gd name="T18" fmla="*/ 12 w 272"/>
              <a:gd name="T19" fmla="*/ 181 h 226"/>
              <a:gd name="T20" fmla="*/ 261 w 272"/>
              <a:gd name="T21" fmla="*/ 181 h 226"/>
              <a:gd name="T22" fmla="*/ 269 w 272"/>
              <a:gd name="T23" fmla="*/ 184 h 226"/>
              <a:gd name="T24" fmla="*/ 272 w 272"/>
              <a:gd name="T25" fmla="*/ 192 h 226"/>
              <a:gd name="T26" fmla="*/ 272 w 272"/>
              <a:gd name="T27" fmla="*/ 102 h 226"/>
              <a:gd name="T28" fmla="*/ 272 w 272"/>
              <a:gd name="T29" fmla="*/ 124 h 226"/>
              <a:gd name="T30" fmla="*/ 269 w 272"/>
              <a:gd name="T31" fmla="*/ 132 h 226"/>
              <a:gd name="T32" fmla="*/ 261 w 272"/>
              <a:gd name="T33" fmla="*/ 136 h 226"/>
              <a:gd name="T34" fmla="*/ 12 w 272"/>
              <a:gd name="T35" fmla="*/ 136 h 226"/>
              <a:gd name="T36" fmla="*/ 4 w 272"/>
              <a:gd name="T37" fmla="*/ 132 h 226"/>
              <a:gd name="T38" fmla="*/ 0 w 272"/>
              <a:gd name="T39" fmla="*/ 124 h 226"/>
              <a:gd name="T40" fmla="*/ 0 w 272"/>
              <a:gd name="T41" fmla="*/ 102 h 226"/>
              <a:gd name="T42" fmla="*/ 4 w 272"/>
              <a:gd name="T43" fmla="*/ 94 h 226"/>
              <a:gd name="T44" fmla="*/ 12 w 272"/>
              <a:gd name="T45" fmla="*/ 90 h 226"/>
              <a:gd name="T46" fmla="*/ 261 w 272"/>
              <a:gd name="T47" fmla="*/ 90 h 226"/>
              <a:gd name="T48" fmla="*/ 269 w 272"/>
              <a:gd name="T49" fmla="*/ 94 h 226"/>
              <a:gd name="T50" fmla="*/ 272 w 272"/>
              <a:gd name="T51" fmla="*/ 102 h 226"/>
              <a:gd name="T52" fmla="*/ 272 w 272"/>
              <a:gd name="T53" fmla="*/ 11 h 226"/>
              <a:gd name="T54" fmla="*/ 272 w 272"/>
              <a:gd name="T55" fmla="*/ 34 h 226"/>
              <a:gd name="T56" fmla="*/ 269 w 272"/>
              <a:gd name="T57" fmla="*/ 42 h 226"/>
              <a:gd name="T58" fmla="*/ 261 w 272"/>
              <a:gd name="T59" fmla="*/ 45 h 226"/>
              <a:gd name="T60" fmla="*/ 12 w 272"/>
              <a:gd name="T61" fmla="*/ 45 h 226"/>
              <a:gd name="T62" fmla="*/ 4 w 272"/>
              <a:gd name="T63" fmla="*/ 42 h 226"/>
              <a:gd name="T64" fmla="*/ 0 w 272"/>
              <a:gd name="T65" fmla="*/ 34 h 226"/>
              <a:gd name="T66" fmla="*/ 0 w 272"/>
              <a:gd name="T67" fmla="*/ 11 h 226"/>
              <a:gd name="T68" fmla="*/ 4 w 272"/>
              <a:gd name="T69" fmla="*/ 3 h 226"/>
              <a:gd name="T70" fmla="*/ 12 w 272"/>
              <a:gd name="T71" fmla="*/ 0 h 226"/>
              <a:gd name="T72" fmla="*/ 261 w 272"/>
              <a:gd name="T73" fmla="*/ 0 h 226"/>
              <a:gd name="T74" fmla="*/ 269 w 272"/>
              <a:gd name="T75" fmla="*/ 3 h 226"/>
              <a:gd name="T76" fmla="*/ 272 w 272"/>
              <a:gd name="T77" fmla="*/ 11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2" h="226">
                <a:moveTo>
                  <a:pt x="272" y="192"/>
                </a:moveTo>
                <a:cubicBezTo>
                  <a:pt x="272" y="215"/>
                  <a:pt x="272" y="215"/>
                  <a:pt x="272" y="215"/>
                </a:cubicBezTo>
                <a:cubicBezTo>
                  <a:pt x="272" y="218"/>
                  <a:pt x="271" y="221"/>
                  <a:pt x="269" y="223"/>
                </a:cubicBezTo>
                <a:cubicBezTo>
                  <a:pt x="267" y="225"/>
                  <a:pt x="264" y="226"/>
                  <a:pt x="261" y="226"/>
                </a:cubicBezTo>
                <a:cubicBezTo>
                  <a:pt x="12" y="226"/>
                  <a:pt x="12" y="226"/>
                  <a:pt x="12" y="226"/>
                </a:cubicBezTo>
                <a:cubicBezTo>
                  <a:pt x="9" y="226"/>
                  <a:pt x="6" y="225"/>
                  <a:pt x="4" y="223"/>
                </a:cubicBezTo>
                <a:cubicBezTo>
                  <a:pt x="1" y="221"/>
                  <a:pt x="0" y="218"/>
                  <a:pt x="0" y="215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189"/>
                  <a:pt x="1" y="187"/>
                  <a:pt x="4" y="184"/>
                </a:cubicBezTo>
                <a:cubicBezTo>
                  <a:pt x="6" y="182"/>
                  <a:pt x="9" y="181"/>
                  <a:pt x="12" y="181"/>
                </a:cubicBezTo>
                <a:cubicBezTo>
                  <a:pt x="261" y="181"/>
                  <a:pt x="261" y="181"/>
                  <a:pt x="261" y="181"/>
                </a:cubicBezTo>
                <a:cubicBezTo>
                  <a:pt x="264" y="181"/>
                  <a:pt x="267" y="182"/>
                  <a:pt x="269" y="184"/>
                </a:cubicBezTo>
                <a:cubicBezTo>
                  <a:pt x="271" y="187"/>
                  <a:pt x="272" y="189"/>
                  <a:pt x="272" y="192"/>
                </a:cubicBezTo>
                <a:close/>
                <a:moveTo>
                  <a:pt x="272" y="102"/>
                </a:moveTo>
                <a:cubicBezTo>
                  <a:pt x="272" y="124"/>
                  <a:pt x="272" y="124"/>
                  <a:pt x="272" y="124"/>
                </a:cubicBezTo>
                <a:cubicBezTo>
                  <a:pt x="272" y="127"/>
                  <a:pt x="271" y="130"/>
                  <a:pt x="269" y="132"/>
                </a:cubicBezTo>
                <a:cubicBezTo>
                  <a:pt x="267" y="135"/>
                  <a:pt x="264" y="136"/>
                  <a:pt x="261" y="136"/>
                </a:cubicBezTo>
                <a:cubicBezTo>
                  <a:pt x="12" y="136"/>
                  <a:pt x="12" y="136"/>
                  <a:pt x="12" y="136"/>
                </a:cubicBezTo>
                <a:cubicBezTo>
                  <a:pt x="9" y="136"/>
                  <a:pt x="6" y="135"/>
                  <a:pt x="4" y="132"/>
                </a:cubicBezTo>
                <a:cubicBezTo>
                  <a:pt x="1" y="130"/>
                  <a:pt x="0" y="127"/>
                  <a:pt x="0" y="124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99"/>
                  <a:pt x="1" y="96"/>
                  <a:pt x="4" y="94"/>
                </a:cubicBezTo>
                <a:cubicBezTo>
                  <a:pt x="6" y="91"/>
                  <a:pt x="9" y="90"/>
                  <a:pt x="12" y="90"/>
                </a:cubicBezTo>
                <a:cubicBezTo>
                  <a:pt x="261" y="90"/>
                  <a:pt x="261" y="90"/>
                  <a:pt x="261" y="90"/>
                </a:cubicBezTo>
                <a:cubicBezTo>
                  <a:pt x="264" y="90"/>
                  <a:pt x="267" y="91"/>
                  <a:pt x="269" y="94"/>
                </a:cubicBezTo>
                <a:cubicBezTo>
                  <a:pt x="271" y="96"/>
                  <a:pt x="272" y="99"/>
                  <a:pt x="272" y="102"/>
                </a:cubicBezTo>
                <a:close/>
                <a:moveTo>
                  <a:pt x="272" y="11"/>
                </a:moveTo>
                <a:cubicBezTo>
                  <a:pt x="272" y="34"/>
                  <a:pt x="272" y="34"/>
                  <a:pt x="272" y="34"/>
                </a:cubicBezTo>
                <a:cubicBezTo>
                  <a:pt x="272" y="37"/>
                  <a:pt x="271" y="39"/>
                  <a:pt x="269" y="42"/>
                </a:cubicBezTo>
                <a:cubicBezTo>
                  <a:pt x="267" y="44"/>
                  <a:pt x="264" y="45"/>
                  <a:pt x="261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9" y="45"/>
                  <a:pt x="6" y="44"/>
                  <a:pt x="4" y="42"/>
                </a:cubicBezTo>
                <a:cubicBezTo>
                  <a:pt x="1" y="39"/>
                  <a:pt x="0" y="37"/>
                  <a:pt x="0" y="3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4" y="0"/>
                  <a:pt x="267" y="1"/>
                  <a:pt x="269" y="3"/>
                </a:cubicBezTo>
                <a:cubicBezTo>
                  <a:pt x="271" y="5"/>
                  <a:pt x="272" y="8"/>
                  <a:pt x="272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7616826" y="3332163"/>
            <a:ext cx="392113" cy="244475"/>
          </a:xfrm>
          <a:custGeom>
            <a:avLst/>
            <a:gdLst>
              <a:gd name="T0" fmla="*/ 46 w 363"/>
              <a:gd name="T1" fmla="*/ 136 h 226"/>
              <a:gd name="T2" fmla="*/ 352 w 363"/>
              <a:gd name="T3" fmla="*/ 136 h 226"/>
              <a:gd name="T4" fmla="*/ 360 w 363"/>
              <a:gd name="T5" fmla="*/ 139 h 226"/>
              <a:gd name="T6" fmla="*/ 363 w 363"/>
              <a:gd name="T7" fmla="*/ 147 h 226"/>
              <a:gd name="T8" fmla="*/ 363 w 363"/>
              <a:gd name="T9" fmla="*/ 226 h 226"/>
              <a:gd name="T10" fmla="*/ 318 w 363"/>
              <a:gd name="T11" fmla="*/ 226 h 226"/>
              <a:gd name="T12" fmla="*/ 318 w 363"/>
              <a:gd name="T13" fmla="*/ 181 h 226"/>
              <a:gd name="T14" fmla="*/ 46 w 363"/>
              <a:gd name="T15" fmla="*/ 181 h 226"/>
              <a:gd name="T16" fmla="*/ 46 w 363"/>
              <a:gd name="T17" fmla="*/ 226 h 226"/>
              <a:gd name="T18" fmla="*/ 0 w 363"/>
              <a:gd name="T19" fmla="*/ 226 h 226"/>
              <a:gd name="T20" fmla="*/ 0 w 363"/>
              <a:gd name="T21" fmla="*/ 11 h 226"/>
              <a:gd name="T22" fmla="*/ 4 w 363"/>
              <a:gd name="T23" fmla="*/ 3 h 226"/>
              <a:gd name="T24" fmla="*/ 12 w 363"/>
              <a:gd name="T25" fmla="*/ 0 h 226"/>
              <a:gd name="T26" fmla="*/ 34 w 363"/>
              <a:gd name="T27" fmla="*/ 0 h 226"/>
              <a:gd name="T28" fmla="*/ 42 w 363"/>
              <a:gd name="T29" fmla="*/ 3 h 226"/>
              <a:gd name="T30" fmla="*/ 46 w 363"/>
              <a:gd name="T31" fmla="*/ 11 h 226"/>
              <a:gd name="T32" fmla="*/ 46 w 363"/>
              <a:gd name="T33" fmla="*/ 136 h 226"/>
              <a:gd name="T34" fmla="*/ 148 w 363"/>
              <a:gd name="T35" fmla="*/ 79 h 226"/>
              <a:gd name="T36" fmla="*/ 134 w 363"/>
              <a:gd name="T37" fmla="*/ 47 h 226"/>
              <a:gd name="T38" fmla="*/ 102 w 363"/>
              <a:gd name="T39" fmla="*/ 34 h 226"/>
              <a:gd name="T40" fmla="*/ 70 w 363"/>
              <a:gd name="T41" fmla="*/ 47 h 226"/>
              <a:gd name="T42" fmla="*/ 57 w 363"/>
              <a:gd name="T43" fmla="*/ 79 h 226"/>
              <a:gd name="T44" fmla="*/ 70 w 363"/>
              <a:gd name="T45" fmla="*/ 111 h 226"/>
              <a:gd name="T46" fmla="*/ 102 w 363"/>
              <a:gd name="T47" fmla="*/ 124 h 226"/>
              <a:gd name="T48" fmla="*/ 134 w 363"/>
              <a:gd name="T49" fmla="*/ 111 h 226"/>
              <a:gd name="T50" fmla="*/ 148 w 363"/>
              <a:gd name="T51" fmla="*/ 79 h 226"/>
              <a:gd name="T52" fmla="*/ 363 w 363"/>
              <a:gd name="T53" fmla="*/ 124 h 226"/>
              <a:gd name="T54" fmla="*/ 363 w 363"/>
              <a:gd name="T55" fmla="*/ 113 h 226"/>
              <a:gd name="T56" fmla="*/ 343 w 363"/>
              <a:gd name="T57" fmla="*/ 65 h 226"/>
              <a:gd name="T58" fmla="*/ 295 w 363"/>
              <a:gd name="T59" fmla="*/ 45 h 226"/>
              <a:gd name="T60" fmla="*/ 170 w 363"/>
              <a:gd name="T61" fmla="*/ 45 h 226"/>
              <a:gd name="T62" fmla="*/ 162 w 363"/>
              <a:gd name="T63" fmla="*/ 48 h 226"/>
              <a:gd name="T64" fmla="*/ 159 w 363"/>
              <a:gd name="T65" fmla="*/ 56 h 226"/>
              <a:gd name="T66" fmla="*/ 159 w 363"/>
              <a:gd name="T67" fmla="*/ 124 h 226"/>
              <a:gd name="T68" fmla="*/ 363 w 363"/>
              <a:gd name="T69" fmla="*/ 124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3" h="226">
                <a:moveTo>
                  <a:pt x="46" y="136"/>
                </a:moveTo>
                <a:cubicBezTo>
                  <a:pt x="352" y="136"/>
                  <a:pt x="352" y="136"/>
                  <a:pt x="352" y="136"/>
                </a:cubicBezTo>
                <a:cubicBezTo>
                  <a:pt x="355" y="136"/>
                  <a:pt x="357" y="137"/>
                  <a:pt x="360" y="139"/>
                </a:cubicBezTo>
                <a:cubicBezTo>
                  <a:pt x="362" y="141"/>
                  <a:pt x="363" y="144"/>
                  <a:pt x="363" y="147"/>
                </a:cubicBezTo>
                <a:cubicBezTo>
                  <a:pt x="363" y="226"/>
                  <a:pt x="363" y="226"/>
                  <a:pt x="363" y="226"/>
                </a:cubicBezTo>
                <a:cubicBezTo>
                  <a:pt x="318" y="226"/>
                  <a:pt x="318" y="226"/>
                  <a:pt x="318" y="226"/>
                </a:cubicBezTo>
                <a:cubicBezTo>
                  <a:pt x="318" y="181"/>
                  <a:pt x="318" y="181"/>
                  <a:pt x="318" y="181"/>
                </a:cubicBezTo>
                <a:cubicBezTo>
                  <a:pt x="46" y="181"/>
                  <a:pt x="46" y="181"/>
                  <a:pt x="46" y="181"/>
                </a:cubicBezTo>
                <a:cubicBezTo>
                  <a:pt x="46" y="226"/>
                  <a:pt x="46" y="226"/>
                  <a:pt x="46" y="226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2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8" y="0"/>
                  <a:pt x="40" y="1"/>
                  <a:pt x="42" y="3"/>
                </a:cubicBezTo>
                <a:cubicBezTo>
                  <a:pt x="45" y="5"/>
                  <a:pt x="46" y="8"/>
                  <a:pt x="46" y="11"/>
                </a:cubicBezTo>
                <a:lnTo>
                  <a:pt x="46" y="136"/>
                </a:lnTo>
                <a:close/>
                <a:moveTo>
                  <a:pt x="148" y="79"/>
                </a:moveTo>
                <a:cubicBezTo>
                  <a:pt x="148" y="67"/>
                  <a:pt x="143" y="56"/>
                  <a:pt x="134" y="47"/>
                </a:cubicBezTo>
                <a:cubicBezTo>
                  <a:pt x="126" y="38"/>
                  <a:pt x="115" y="34"/>
                  <a:pt x="102" y="34"/>
                </a:cubicBezTo>
                <a:cubicBezTo>
                  <a:pt x="90" y="34"/>
                  <a:pt x="79" y="38"/>
                  <a:pt x="70" y="47"/>
                </a:cubicBezTo>
                <a:cubicBezTo>
                  <a:pt x="62" y="56"/>
                  <a:pt x="57" y="67"/>
                  <a:pt x="57" y="79"/>
                </a:cubicBezTo>
                <a:cubicBezTo>
                  <a:pt x="57" y="92"/>
                  <a:pt x="62" y="102"/>
                  <a:pt x="70" y="111"/>
                </a:cubicBezTo>
                <a:cubicBezTo>
                  <a:pt x="79" y="120"/>
                  <a:pt x="90" y="124"/>
                  <a:pt x="102" y="124"/>
                </a:cubicBezTo>
                <a:cubicBezTo>
                  <a:pt x="115" y="124"/>
                  <a:pt x="126" y="120"/>
                  <a:pt x="134" y="111"/>
                </a:cubicBezTo>
                <a:cubicBezTo>
                  <a:pt x="143" y="102"/>
                  <a:pt x="148" y="92"/>
                  <a:pt x="148" y="79"/>
                </a:cubicBezTo>
                <a:close/>
                <a:moveTo>
                  <a:pt x="363" y="124"/>
                </a:moveTo>
                <a:cubicBezTo>
                  <a:pt x="363" y="113"/>
                  <a:pt x="363" y="113"/>
                  <a:pt x="363" y="113"/>
                </a:cubicBezTo>
                <a:cubicBezTo>
                  <a:pt x="363" y="94"/>
                  <a:pt x="356" y="78"/>
                  <a:pt x="343" y="65"/>
                </a:cubicBezTo>
                <a:cubicBezTo>
                  <a:pt x="330" y="52"/>
                  <a:pt x="314" y="45"/>
                  <a:pt x="295" y="45"/>
                </a:cubicBezTo>
                <a:cubicBezTo>
                  <a:pt x="170" y="45"/>
                  <a:pt x="170" y="45"/>
                  <a:pt x="170" y="45"/>
                </a:cubicBezTo>
                <a:cubicBezTo>
                  <a:pt x="167" y="45"/>
                  <a:pt x="165" y="46"/>
                  <a:pt x="162" y="48"/>
                </a:cubicBezTo>
                <a:cubicBezTo>
                  <a:pt x="160" y="51"/>
                  <a:pt x="159" y="53"/>
                  <a:pt x="159" y="56"/>
                </a:cubicBezTo>
                <a:cubicBezTo>
                  <a:pt x="159" y="124"/>
                  <a:pt x="159" y="124"/>
                  <a:pt x="159" y="124"/>
                </a:cubicBezTo>
                <a:lnTo>
                  <a:pt x="363" y="1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8088313" y="3319463"/>
            <a:ext cx="306388" cy="269875"/>
          </a:xfrm>
          <a:custGeom>
            <a:avLst/>
            <a:gdLst>
              <a:gd name="T0" fmla="*/ 102 w 283"/>
              <a:gd name="T1" fmla="*/ 136 h 250"/>
              <a:gd name="T2" fmla="*/ 102 w 283"/>
              <a:gd name="T3" fmla="*/ 68 h 250"/>
              <a:gd name="T4" fmla="*/ 57 w 283"/>
              <a:gd name="T5" fmla="*/ 68 h 250"/>
              <a:gd name="T6" fmla="*/ 57 w 283"/>
              <a:gd name="T7" fmla="*/ 114 h 250"/>
              <a:gd name="T8" fmla="*/ 63 w 283"/>
              <a:gd name="T9" fmla="*/ 130 h 250"/>
              <a:gd name="T10" fmla="*/ 79 w 283"/>
              <a:gd name="T11" fmla="*/ 136 h 250"/>
              <a:gd name="T12" fmla="*/ 102 w 283"/>
              <a:gd name="T13" fmla="*/ 136 h 250"/>
              <a:gd name="T14" fmla="*/ 283 w 283"/>
              <a:gd name="T15" fmla="*/ 216 h 250"/>
              <a:gd name="T16" fmla="*/ 283 w 283"/>
              <a:gd name="T17" fmla="*/ 250 h 250"/>
              <a:gd name="T18" fmla="*/ 79 w 283"/>
              <a:gd name="T19" fmla="*/ 250 h 250"/>
              <a:gd name="T20" fmla="*/ 79 w 283"/>
              <a:gd name="T21" fmla="*/ 216 h 250"/>
              <a:gd name="T22" fmla="*/ 102 w 283"/>
              <a:gd name="T23" fmla="*/ 182 h 250"/>
              <a:gd name="T24" fmla="*/ 79 w 283"/>
              <a:gd name="T25" fmla="*/ 182 h 250"/>
              <a:gd name="T26" fmla="*/ 31 w 283"/>
              <a:gd name="T27" fmla="*/ 162 h 250"/>
              <a:gd name="T28" fmla="*/ 11 w 283"/>
              <a:gd name="T29" fmla="*/ 114 h 250"/>
              <a:gd name="T30" fmla="*/ 11 w 283"/>
              <a:gd name="T31" fmla="*/ 57 h 250"/>
              <a:gd name="T32" fmla="*/ 0 w 283"/>
              <a:gd name="T33" fmla="*/ 46 h 250"/>
              <a:gd name="T34" fmla="*/ 6 w 283"/>
              <a:gd name="T35" fmla="*/ 23 h 250"/>
              <a:gd name="T36" fmla="*/ 91 w 283"/>
              <a:gd name="T37" fmla="*/ 23 h 250"/>
              <a:gd name="T38" fmla="*/ 96 w 283"/>
              <a:gd name="T39" fmla="*/ 0 h 250"/>
              <a:gd name="T40" fmla="*/ 266 w 283"/>
              <a:gd name="T41" fmla="*/ 0 h 250"/>
              <a:gd name="T42" fmla="*/ 272 w 283"/>
              <a:gd name="T43" fmla="*/ 34 h 250"/>
              <a:gd name="T44" fmla="*/ 261 w 283"/>
              <a:gd name="T45" fmla="*/ 40 h 250"/>
              <a:gd name="T46" fmla="*/ 261 w 283"/>
              <a:gd name="T47" fmla="*/ 182 h 250"/>
              <a:gd name="T48" fmla="*/ 283 w 283"/>
              <a:gd name="T49" fmla="*/ 216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3" h="250">
                <a:moveTo>
                  <a:pt x="102" y="136"/>
                </a:moveTo>
                <a:cubicBezTo>
                  <a:pt x="102" y="68"/>
                  <a:pt x="102" y="68"/>
                  <a:pt x="102" y="68"/>
                </a:cubicBezTo>
                <a:cubicBezTo>
                  <a:pt x="57" y="68"/>
                  <a:pt x="57" y="68"/>
                  <a:pt x="57" y="68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57" y="120"/>
                  <a:pt x="59" y="125"/>
                  <a:pt x="63" y="130"/>
                </a:cubicBezTo>
                <a:cubicBezTo>
                  <a:pt x="68" y="134"/>
                  <a:pt x="73" y="136"/>
                  <a:pt x="79" y="136"/>
                </a:cubicBezTo>
                <a:lnTo>
                  <a:pt x="102" y="136"/>
                </a:lnTo>
                <a:close/>
                <a:moveTo>
                  <a:pt x="283" y="216"/>
                </a:moveTo>
                <a:cubicBezTo>
                  <a:pt x="283" y="250"/>
                  <a:pt x="283" y="250"/>
                  <a:pt x="283" y="250"/>
                </a:cubicBezTo>
                <a:cubicBezTo>
                  <a:pt x="79" y="250"/>
                  <a:pt x="79" y="250"/>
                  <a:pt x="79" y="250"/>
                </a:cubicBezTo>
                <a:cubicBezTo>
                  <a:pt x="79" y="216"/>
                  <a:pt x="79" y="216"/>
                  <a:pt x="79" y="216"/>
                </a:cubicBezTo>
                <a:cubicBezTo>
                  <a:pt x="102" y="182"/>
                  <a:pt x="102" y="182"/>
                  <a:pt x="102" y="182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61" y="182"/>
                  <a:pt x="44" y="175"/>
                  <a:pt x="31" y="162"/>
                </a:cubicBezTo>
                <a:cubicBezTo>
                  <a:pt x="18" y="148"/>
                  <a:pt x="11" y="132"/>
                  <a:pt x="11" y="114"/>
                </a:cubicBezTo>
                <a:cubicBezTo>
                  <a:pt x="11" y="57"/>
                  <a:pt x="11" y="57"/>
                  <a:pt x="11" y="57"/>
                </a:cubicBezTo>
                <a:cubicBezTo>
                  <a:pt x="0" y="46"/>
                  <a:pt x="0" y="46"/>
                  <a:pt x="0" y="46"/>
                </a:cubicBezTo>
                <a:cubicBezTo>
                  <a:pt x="6" y="23"/>
                  <a:pt x="6" y="23"/>
                  <a:pt x="6" y="23"/>
                </a:cubicBezTo>
                <a:cubicBezTo>
                  <a:pt x="91" y="23"/>
                  <a:pt x="91" y="23"/>
                  <a:pt x="91" y="23"/>
                </a:cubicBezTo>
                <a:cubicBezTo>
                  <a:pt x="96" y="0"/>
                  <a:pt x="96" y="0"/>
                  <a:pt x="96" y="0"/>
                </a:cubicBezTo>
                <a:cubicBezTo>
                  <a:pt x="266" y="0"/>
                  <a:pt x="266" y="0"/>
                  <a:pt x="266" y="0"/>
                </a:cubicBezTo>
                <a:cubicBezTo>
                  <a:pt x="272" y="34"/>
                  <a:pt x="272" y="34"/>
                  <a:pt x="272" y="34"/>
                </a:cubicBezTo>
                <a:cubicBezTo>
                  <a:pt x="261" y="40"/>
                  <a:pt x="261" y="40"/>
                  <a:pt x="261" y="40"/>
                </a:cubicBezTo>
                <a:cubicBezTo>
                  <a:pt x="261" y="182"/>
                  <a:pt x="261" y="182"/>
                  <a:pt x="261" y="182"/>
                </a:cubicBezTo>
                <a:lnTo>
                  <a:pt x="283" y="2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5035551" y="3762375"/>
            <a:ext cx="390525" cy="246063"/>
          </a:xfrm>
          <a:custGeom>
            <a:avLst/>
            <a:gdLst>
              <a:gd name="T0" fmla="*/ 327 w 362"/>
              <a:gd name="T1" fmla="*/ 15 h 227"/>
              <a:gd name="T2" fmla="*/ 236 w 362"/>
              <a:gd name="T3" fmla="*/ 15 h 227"/>
              <a:gd name="T4" fmla="*/ 236 w 362"/>
              <a:gd name="T5" fmla="*/ 37 h 227"/>
              <a:gd name="T6" fmla="*/ 327 w 362"/>
              <a:gd name="T7" fmla="*/ 37 h 227"/>
              <a:gd name="T8" fmla="*/ 327 w 362"/>
              <a:gd name="T9" fmla="*/ 15 h 227"/>
              <a:gd name="T10" fmla="*/ 282 w 362"/>
              <a:gd name="T11" fmla="*/ 90 h 227"/>
              <a:gd name="T12" fmla="*/ 256 w 362"/>
              <a:gd name="T13" fmla="*/ 100 h 227"/>
              <a:gd name="T14" fmla="*/ 245 w 362"/>
              <a:gd name="T15" fmla="*/ 125 h 227"/>
              <a:gd name="T16" fmla="*/ 318 w 362"/>
              <a:gd name="T17" fmla="*/ 125 h 227"/>
              <a:gd name="T18" fmla="*/ 282 w 362"/>
              <a:gd name="T19" fmla="*/ 90 h 227"/>
              <a:gd name="T20" fmla="*/ 285 w 362"/>
              <a:gd name="T21" fmla="*/ 194 h 227"/>
              <a:gd name="T22" fmla="*/ 307 w 362"/>
              <a:gd name="T23" fmla="*/ 188 h 227"/>
              <a:gd name="T24" fmla="*/ 320 w 362"/>
              <a:gd name="T25" fmla="*/ 173 h 227"/>
              <a:gd name="T26" fmla="*/ 359 w 362"/>
              <a:gd name="T27" fmla="*/ 173 h 227"/>
              <a:gd name="T28" fmla="*/ 284 w 362"/>
              <a:gd name="T29" fmla="*/ 227 h 227"/>
              <a:gd name="T30" fmla="*/ 223 w 362"/>
              <a:gd name="T31" fmla="*/ 204 h 227"/>
              <a:gd name="T32" fmla="*/ 201 w 362"/>
              <a:gd name="T33" fmla="*/ 142 h 227"/>
              <a:gd name="T34" fmla="*/ 224 w 362"/>
              <a:gd name="T35" fmla="*/ 81 h 227"/>
              <a:gd name="T36" fmla="*/ 284 w 362"/>
              <a:gd name="T37" fmla="*/ 57 h 227"/>
              <a:gd name="T38" fmla="*/ 326 w 362"/>
              <a:gd name="T39" fmla="*/ 69 h 227"/>
              <a:gd name="T40" fmla="*/ 353 w 362"/>
              <a:gd name="T41" fmla="*/ 101 h 227"/>
              <a:gd name="T42" fmla="*/ 362 w 362"/>
              <a:gd name="T43" fmla="*/ 144 h 227"/>
              <a:gd name="T44" fmla="*/ 362 w 362"/>
              <a:gd name="T45" fmla="*/ 153 h 227"/>
              <a:gd name="T46" fmla="*/ 245 w 362"/>
              <a:gd name="T47" fmla="*/ 153 h 227"/>
              <a:gd name="T48" fmla="*/ 256 w 362"/>
              <a:gd name="T49" fmla="*/ 183 h 227"/>
              <a:gd name="T50" fmla="*/ 285 w 362"/>
              <a:gd name="T51" fmla="*/ 194 h 227"/>
              <a:gd name="T52" fmla="*/ 49 w 362"/>
              <a:gd name="T53" fmla="*/ 185 h 227"/>
              <a:gd name="T54" fmla="*/ 101 w 362"/>
              <a:gd name="T55" fmla="*/ 185 h 227"/>
              <a:gd name="T56" fmla="*/ 137 w 362"/>
              <a:gd name="T57" fmla="*/ 155 h 227"/>
              <a:gd name="T58" fmla="*/ 102 w 362"/>
              <a:gd name="T59" fmla="*/ 124 h 227"/>
              <a:gd name="T60" fmla="*/ 49 w 362"/>
              <a:gd name="T61" fmla="*/ 124 h 227"/>
              <a:gd name="T62" fmla="*/ 49 w 362"/>
              <a:gd name="T63" fmla="*/ 185 h 227"/>
              <a:gd name="T64" fmla="*/ 49 w 362"/>
              <a:gd name="T65" fmla="*/ 90 h 227"/>
              <a:gd name="T66" fmla="*/ 99 w 362"/>
              <a:gd name="T67" fmla="*/ 90 h 227"/>
              <a:gd name="T68" fmla="*/ 120 w 362"/>
              <a:gd name="T69" fmla="*/ 83 h 227"/>
              <a:gd name="T70" fmla="*/ 128 w 362"/>
              <a:gd name="T71" fmla="*/ 63 h 227"/>
              <a:gd name="T72" fmla="*/ 95 w 362"/>
              <a:gd name="T73" fmla="*/ 38 h 227"/>
              <a:gd name="T74" fmla="*/ 49 w 362"/>
              <a:gd name="T75" fmla="*/ 38 h 227"/>
              <a:gd name="T76" fmla="*/ 49 w 362"/>
              <a:gd name="T77" fmla="*/ 90 h 227"/>
              <a:gd name="T78" fmla="*/ 0 w 362"/>
              <a:gd name="T79" fmla="*/ 0 h 227"/>
              <a:gd name="T80" fmla="*/ 105 w 362"/>
              <a:gd name="T81" fmla="*/ 0 h 227"/>
              <a:gd name="T82" fmla="*/ 132 w 362"/>
              <a:gd name="T83" fmla="*/ 2 h 227"/>
              <a:gd name="T84" fmla="*/ 155 w 362"/>
              <a:gd name="T85" fmla="*/ 11 h 227"/>
              <a:gd name="T86" fmla="*/ 171 w 362"/>
              <a:gd name="T87" fmla="*/ 28 h 227"/>
              <a:gd name="T88" fmla="*/ 176 w 362"/>
              <a:gd name="T89" fmla="*/ 55 h 227"/>
              <a:gd name="T90" fmla="*/ 146 w 362"/>
              <a:gd name="T91" fmla="*/ 102 h 227"/>
              <a:gd name="T92" fmla="*/ 176 w 362"/>
              <a:gd name="T93" fmla="*/ 122 h 227"/>
              <a:gd name="T94" fmla="*/ 186 w 362"/>
              <a:gd name="T95" fmla="*/ 158 h 227"/>
              <a:gd name="T96" fmla="*/ 182 w 362"/>
              <a:gd name="T97" fmla="*/ 182 h 227"/>
              <a:gd name="T98" fmla="*/ 170 w 362"/>
              <a:gd name="T99" fmla="*/ 201 h 227"/>
              <a:gd name="T100" fmla="*/ 153 w 362"/>
              <a:gd name="T101" fmla="*/ 213 h 227"/>
              <a:gd name="T102" fmla="*/ 132 w 362"/>
              <a:gd name="T103" fmla="*/ 221 h 227"/>
              <a:gd name="T104" fmla="*/ 108 w 362"/>
              <a:gd name="T105" fmla="*/ 223 h 227"/>
              <a:gd name="T106" fmla="*/ 0 w 362"/>
              <a:gd name="T107" fmla="*/ 223 h 227"/>
              <a:gd name="T108" fmla="*/ 0 w 362"/>
              <a:gd name="T109" fmla="*/ 0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62" h="227">
                <a:moveTo>
                  <a:pt x="327" y="15"/>
                </a:moveTo>
                <a:cubicBezTo>
                  <a:pt x="236" y="15"/>
                  <a:pt x="236" y="15"/>
                  <a:pt x="236" y="15"/>
                </a:cubicBezTo>
                <a:cubicBezTo>
                  <a:pt x="236" y="37"/>
                  <a:pt x="236" y="37"/>
                  <a:pt x="236" y="37"/>
                </a:cubicBezTo>
                <a:cubicBezTo>
                  <a:pt x="327" y="37"/>
                  <a:pt x="327" y="37"/>
                  <a:pt x="327" y="37"/>
                </a:cubicBezTo>
                <a:lnTo>
                  <a:pt x="327" y="15"/>
                </a:lnTo>
                <a:close/>
                <a:moveTo>
                  <a:pt x="282" y="90"/>
                </a:moveTo>
                <a:cubicBezTo>
                  <a:pt x="272" y="90"/>
                  <a:pt x="263" y="93"/>
                  <a:pt x="256" y="100"/>
                </a:cubicBezTo>
                <a:cubicBezTo>
                  <a:pt x="250" y="106"/>
                  <a:pt x="246" y="114"/>
                  <a:pt x="245" y="125"/>
                </a:cubicBezTo>
                <a:cubicBezTo>
                  <a:pt x="318" y="125"/>
                  <a:pt x="318" y="125"/>
                  <a:pt x="318" y="125"/>
                </a:cubicBezTo>
                <a:cubicBezTo>
                  <a:pt x="316" y="102"/>
                  <a:pt x="304" y="90"/>
                  <a:pt x="282" y="90"/>
                </a:cubicBezTo>
                <a:close/>
                <a:moveTo>
                  <a:pt x="285" y="194"/>
                </a:moveTo>
                <a:cubicBezTo>
                  <a:pt x="292" y="194"/>
                  <a:pt x="300" y="192"/>
                  <a:pt x="307" y="188"/>
                </a:cubicBezTo>
                <a:cubicBezTo>
                  <a:pt x="314" y="184"/>
                  <a:pt x="318" y="179"/>
                  <a:pt x="320" y="173"/>
                </a:cubicBezTo>
                <a:cubicBezTo>
                  <a:pt x="359" y="173"/>
                  <a:pt x="359" y="173"/>
                  <a:pt x="359" y="173"/>
                </a:cubicBezTo>
                <a:cubicBezTo>
                  <a:pt x="347" y="209"/>
                  <a:pt x="322" y="227"/>
                  <a:pt x="284" y="227"/>
                </a:cubicBezTo>
                <a:cubicBezTo>
                  <a:pt x="258" y="227"/>
                  <a:pt x="238" y="219"/>
                  <a:pt x="223" y="204"/>
                </a:cubicBezTo>
                <a:cubicBezTo>
                  <a:pt x="208" y="188"/>
                  <a:pt x="201" y="168"/>
                  <a:pt x="201" y="142"/>
                </a:cubicBezTo>
                <a:cubicBezTo>
                  <a:pt x="201" y="118"/>
                  <a:pt x="209" y="97"/>
                  <a:pt x="224" y="81"/>
                </a:cubicBezTo>
                <a:cubicBezTo>
                  <a:pt x="239" y="65"/>
                  <a:pt x="259" y="57"/>
                  <a:pt x="284" y="57"/>
                </a:cubicBezTo>
                <a:cubicBezTo>
                  <a:pt x="300" y="57"/>
                  <a:pt x="314" y="61"/>
                  <a:pt x="326" y="69"/>
                </a:cubicBezTo>
                <a:cubicBezTo>
                  <a:pt x="338" y="77"/>
                  <a:pt x="347" y="87"/>
                  <a:pt x="353" y="101"/>
                </a:cubicBezTo>
                <a:cubicBezTo>
                  <a:pt x="359" y="114"/>
                  <a:pt x="362" y="128"/>
                  <a:pt x="362" y="144"/>
                </a:cubicBezTo>
                <a:cubicBezTo>
                  <a:pt x="362" y="146"/>
                  <a:pt x="362" y="149"/>
                  <a:pt x="362" y="153"/>
                </a:cubicBezTo>
                <a:cubicBezTo>
                  <a:pt x="245" y="153"/>
                  <a:pt x="245" y="153"/>
                  <a:pt x="245" y="153"/>
                </a:cubicBezTo>
                <a:cubicBezTo>
                  <a:pt x="245" y="166"/>
                  <a:pt x="249" y="176"/>
                  <a:pt x="256" y="183"/>
                </a:cubicBezTo>
                <a:cubicBezTo>
                  <a:pt x="262" y="190"/>
                  <a:pt x="272" y="194"/>
                  <a:pt x="285" y="194"/>
                </a:cubicBezTo>
                <a:close/>
                <a:moveTo>
                  <a:pt x="49" y="185"/>
                </a:moveTo>
                <a:cubicBezTo>
                  <a:pt x="101" y="185"/>
                  <a:pt x="101" y="185"/>
                  <a:pt x="101" y="185"/>
                </a:cubicBezTo>
                <a:cubicBezTo>
                  <a:pt x="125" y="185"/>
                  <a:pt x="137" y="175"/>
                  <a:pt x="137" y="155"/>
                </a:cubicBezTo>
                <a:cubicBezTo>
                  <a:pt x="137" y="134"/>
                  <a:pt x="126" y="124"/>
                  <a:pt x="102" y="124"/>
                </a:cubicBezTo>
                <a:cubicBezTo>
                  <a:pt x="49" y="124"/>
                  <a:pt x="49" y="124"/>
                  <a:pt x="49" y="124"/>
                </a:cubicBezTo>
                <a:lnTo>
                  <a:pt x="49" y="185"/>
                </a:lnTo>
                <a:close/>
                <a:moveTo>
                  <a:pt x="49" y="90"/>
                </a:moveTo>
                <a:cubicBezTo>
                  <a:pt x="99" y="90"/>
                  <a:pt x="99" y="90"/>
                  <a:pt x="99" y="90"/>
                </a:cubicBezTo>
                <a:cubicBezTo>
                  <a:pt x="108" y="90"/>
                  <a:pt x="115" y="88"/>
                  <a:pt x="120" y="83"/>
                </a:cubicBezTo>
                <a:cubicBezTo>
                  <a:pt x="126" y="79"/>
                  <a:pt x="128" y="72"/>
                  <a:pt x="128" y="63"/>
                </a:cubicBezTo>
                <a:cubicBezTo>
                  <a:pt x="128" y="46"/>
                  <a:pt x="117" y="38"/>
                  <a:pt x="95" y="38"/>
                </a:cubicBezTo>
                <a:cubicBezTo>
                  <a:pt x="49" y="38"/>
                  <a:pt x="49" y="38"/>
                  <a:pt x="49" y="38"/>
                </a:cubicBezTo>
                <a:lnTo>
                  <a:pt x="49" y="90"/>
                </a:lnTo>
                <a:close/>
                <a:moveTo>
                  <a:pt x="0" y="0"/>
                </a:moveTo>
                <a:cubicBezTo>
                  <a:pt x="105" y="0"/>
                  <a:pt x="105" y="0"/>
                  <a:pt x="105" y="0"/>
                </a:cubicBezTo>
                <a:cubicBezTo>
                  <a:pt x="115" y="0"/>
                  <a:pt x="124" y="1"/>
                  <a:pt x="132" y="2"/>
                </a:cubicBezTo>
                <a:cubicBezTo>
                  <a:pt x="140" y="4"/>
                  <a:pt x="148" y="7"/>
                  <a:pt x="155" y="11"/>
                </a:cubicBezTo>
                <a:cubicBezTo>
                  <a:pt x="162" y="15"/>
                  <a:pt x="167" y="20"/>
                  <a:pt x="171" y="28"/>
                </a:cubicBezTo>
                <a:cubicBezTo>
                  <a:pt x="174" y="35"/>
                  <a:pt x="176" y="44"/>
                  <a:pt x="176" y="55"/>
                </a:cubicBezTo>
                <a:cubicBezTo>
                  <a:pt x="176" y="76"/>
                  <a:pt x="166" y="92"/>
                  <a:pt x="146" y="102"/>
                </a:cubicBezTo>
                <a:cubicBezTo>
                  <a:pt x="159" y="105"/>
                  <a:pt x="169" y="112"/>
                  <a:pt x="176" y="122"/>
                </a:cubicBezTo>
                <a:cubicBezTo>
                  <a:pt x="183" y="132"/>
                  <a:pt x="186" y="144"/>
                  <a:pt x="186" y="158"/>
                </a:cubicBezTo>
                <a:cubicBezTo>
                  <a:pt x="186" y="167"/>
                  <a:pt x="185" y="175"/>
                  <a:pt x="182" y="182"/>
                </a:cubicBezTo>
                <a:cubicBezTo>
                  <a:pt x="179" y="189"/>
                  <a:pt x="175" y="196"/>
                  <a:pt x="170" y="201"/>
                </a:cubicBezTo>
                <a:cubicBezTo>
                  <a:pt x="166" y="206"/>
                  <a:pt x="160" y="210"/>
                  <a:pt x="153" y="213"/>
                </a:cubicBezTo>
                <a:cubicBezTo>
                  <a:pt x="146" y="217"/>
                  <a:pt x="139" y="219"/>
                  <a:pt x="132" y="221"/>
                </a:cubicBezTo>
                <a:cubicBezTo>
                  <a:pt x="124" y="222"/>
                  <a:pt x="116" y="223"/>
                  <a:pt x="108" y="223"/>
                </a:cubicBezTo>
                <a:cubicBezTo>
                  <a:pt x="0" y="223"/>
                  <a:pt x="0" y="223"/>
                  <a:pt x="0" y="223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55"/>
          <p:cNvSpPr>
            <a:spLocks/>
          </p:cNvSpPr>
          <p:nvPr/>
        </p:nvSpPr>
        <p:spPr bwMode="auto">
          <a:xfrm>
            <a:off x="6002338" y="3892550"/>
            <a:ext cx="60325" cy="41275"/>
          </a:xfrm>
          <a:custGeom>
            <a:avLst/>
            <a:gdLst>
              <a:gd name="T0" fmla="*/ 34 w 56"/>
              <a:gd name="T1" fmla="*/ 0 h 38"/>
              <a:gd name="T2" fmla="*/ 0 w 56"/>
              <a:gd name="T3" fmla="*/ 0 h 38"/>
              <a:gd name="T4" fmla="*/ 0 w 56"/>
              <a:gd name="T5" fmla="*/ 38 h 38"/>
              <a:gd name="T6" fmla="*/ 33 w 56"/>
              <a:gd name="T7" fmla="*/ 38 h 38"/>
              <a:gd name="T8" fmla="*/ 56 w 56"/>
              <a:gd name="T9" fmla="*/ 20 h 38"/>
              <a:gd name="T10" fmla="*/ 34 w 56"/>
              <a:gd name="T1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6" h="38">
                <a:moveTo>
                  <a:pt x="34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8"/>
                  <a:pt x="0" y="38"/>
                  <a:pt x="0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48" y="38"/>
                  <a:pt x="56" y="32"/>
                  <a:pt x="56" y="20"/>
                </a:cubicBezTo>
                <a:cubicBezTo>
                  <a:pt x="56" y="6"/>
                  <a:pt x="48" y="0"/>
                  <a:pt x="3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" name="Freeform 56"/>
          <p:cNvSpPr>
            <a:spLocks/>
          </p:cNvSpPr>
          <p:nvPr/>
        </p:nvSpPr>
        <p:spPr bwMode="auto">
          <a:xfrm>
            <a:off x="6002338" y="3833813"/>
            <a:ext cx="53975" cy="36513"/>
          </a:xfrm>
          <a:custGeom>
            <a:avLst/>
            <a:gdLst>
              <a:gd name="T0" fmla="*/ 50 w 50"/>
              <a:gd name="T1" fmla="*/ 16 h 33"/>
              <a:gd name="T2" fmla="*/ 29 w 50"/>
              <a:gd name="T3" fmla="*/ 0 h 33"/>
              <a:gd name="T4" fmla="*/ 0 w 50"/>
              <a:gd name="T5" fmla="*/ 0 h 33"/>
              <a:gd name="T6" fmla="*/ 0 w 50"/>
              <a:gd name="T7" fmla="*/ 33 h 33"/>
              <a:gd name="T8" fmla="*/ 31 w 50"/>
              <a:gd name="T9" fmla="*/ 33 h 33"/>
              <a:gd name="T10" fmla="*/ 50 w 50"/>
              <a:gd name="T11" fmla="*/ 16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0" h="33">
                <a:moveTo>
                  <a:pt x="50" y="16"/>
                </a:moveTo>
                <a:cubicBezTo>
                  <a:pt x="50" y="6"/>
                  <a:pt x="43" y="0"/>
                  <a:pt x="2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3"/>
                  <a:pt x="0" y="33"/>
                  <a:pt x="0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44" y="33"/>
                  <a:pt x="50" y="27"/>
                  <a:pt x="50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" name="Freeform 57"/>
          <p:cNvSpPr>
            <a:spLocks/>
          </p:cNvSpPr>
          <p:nvPr/>
        </p:nvSpPr>
        <p:spPr bwMode="auto">
          <a:xfrm>
            <a:off x="6134101" y="3870325"/>
            <a:ext cx="49213" cy="23813"/>
          </a:xfrm>
          <a:custGeom>
            <a:avLst/>
            <a:gdLst>
              <a:gd name="T0" fmla="*/ 23 w 45"/>
              <a:gd name="T1" fmla="*/ 0 h 22"/>
              <a:gd name="T2" fmla="*/ 7 w 45"/>
              <a:gd name="T3" fmla="*/ 6 h 22"/>
              <a:gd name="T4" fmla="*/ 0 w 45"/>
              <a:gd name="T5" fmla="*/ 22 h 22"/>
              <a:gd name="T6" fmla="*/ 45 w 45"/>
              <a:gd name="T7" fmla="*/ 22 h 22"/>
              <a:gd name="T8" fmla="*/ 23 w 45"/>
              <a:gd name="T9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2">
                <a:moveTo>
                  <a:pt x="23" y="0"/>
                </a:moveTo>
                <a:cubicBezTo>
                  <a:pt x="17" y="0"/>
                  <a:pt x="11" y="2"/>
                  <a:pt x="7" y="6"/>
                </a:cubicBezTo>
                <a:cubicBezTo>
                  <a:pt x="3" y="10"/>
                  <a:pt x="1" y="15"/>
                  <a:pt x="0" y="22"/>
                </a:cubicBezTo>
                <a:cubicBezTo>
                  <a:pt x="45" y="22"/>
                  <a:pt x="45" y="22"/>
                  <a:pt x="45" y="22"/>
                </a:cubicBezTo>
                <a:cubicBezTo>
                  <a:pt x="44" y="7"/>
                  <a:pt x="37" y="0"/>
                  <a:pt x="2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5" name="Freeform 61"/>
          <p:cNvSpPr>
            <a:spLocks noEditPoints="1"/>
          </p:cNvSpPr>
          <p:nvPr/>
        </p:nvSpPr>
        <p:spPr bwMode="auto">
          <a:xfrm>
            <a:off x="5945188" y="3738563"/>
            <a:ext cx="293688" cy="293688"/>
          </a:xfrm>
          <a:custGeom>
            <a:avLst/>
            <a:gdLst>
              <a:gd name="T0" fmla="*/ 257 w 272"/>
              <a:gd name="T1" fmla="*/ 15 h 271"/>
              <a:gd name="T2" fmla="*/ 221 w 272"/>
              <a:gd name="T3" fmla="*/ 0 h 271"/>
              <a:gd name="T4" fmla="*/ 51 w 272"/>
              <a:gd name="T5" fmla="*/ 0 h 271"/>
              <a:gd name="T6" fmla="*/ 15 w 272"/>
              <a:gd name="T7" fmla="*/ 15 h 271"/>
              <a:gd name="T8" fmla="*/ 0 w 272"/>
              <a:gd name="T9" fmla="*/ 51 h 271"/>
              <a:gd name="T10" fmla="*/ 0 w 272"/>
              <a:gd name="T11" fmla="*/ 220 h 271"/>
              <a:gd name="T12" fmla="*/ 15 w 272"/>
              <a:gd name="T13" fmla="*/ 256 h 271"/>
              <a:gd name="T14" fmla="*/ 51 w 272"/>
              <a:gd name="T15" fmla="*/ 271 h 271"/>
              <a:gd name="T16" fmla="*/ 221 w 272"/>
              <a:gd name="T17" fmla="*/ 271 h 271"/>
              <a:gd name="T18" fmla="*/ 257 w 272"/>
              <a:gd name="T19" fmla="*/ 256 h 271"/>
              <a:gd name="T20" fmla="*/ 272 w 272"/>
              <a:gd name="T21" fmla="*/ 220 h 271"/>
              <a:gd name="T22" fmla="*/ 272 w 272"/>
              <a:gd name="T23" fmla="*/ 51 h 271"/>
              <a:gd name="T24" fmla="*/ 257 w 272"/>
              <a:gd name="T25" fmla="*/ 15 h 271"/>
              <a:gd name="T26" fmla="*/ 171 w 272"/>
              <a:gd name="T27" fmla="*/ 74 h 271"/>
              <a:gd name="T28" fmla="*/ 227 w 272"/>
              <a:gd name="T29" fmla="*/ 74 h 271"/>
              <a:gd name="T30" fmla="*/ 227 w 272"/>
              <a:gd name="T31" fmla="*/ 88 h 271"/>
              <a:gd name="T32" fmla="*/ 171 w 272"/>
              <a:gd name="T33" fmla="*/ 88 h 271"/>
              <a:gd name="T34" fmla="*/ 171 w 272"/>
              <a:gd name="T35" fmla="*/ 74 h 271"/>
              <a:gd name="T36" fmla="*/ 125 w 272"/>
              <a:gd name="T37" fmla="*/ 194 h 271"/>
              <a:gd name="T38" fmla="*/ 90 w 272"/>
              <a:gd name="T39" fmla="*/ 204 h 271"/>
              <a:gd name="T40" fmla="*/ 23 w 272"/>
              <a:gd name="T41" fmla="*/ 204 h 271"/>
              <a:gd name="T42" fmla="*/ 23 w 272"/>
              <a:gd name="T43" fmla="*/ 65 h 271"/>
              <a:gd name="T44" fmla="*/ 88 w 272"/>
              <a:gd name="T45" fmla="*/ 65 h 271"/>
              <a:gd name="T46" fmla="*/ 105 w 272"/>
              <a:gd name="T47" fmla="*/ 66 h 271"/>
              <a:gd name="T48" fmla="*/ 119 w 272"/>
              <a:gd name="T49" fmla="*/ 71 h 271"/>
              <a:gd name="T50" fmla="*/ 129 w 272"/>
              <a:gd name="T51" fmla="*/ 82 h 271"/>
              <a:gd name="T52" fmla="*/ 133 w 272"/>
              <a:gd name="T53" fmla="*/ 99 h 271"/>
              <a:gd name="T54" fmla="*/ 114 w 272"/>
              <a:gd name="T55" fmla="*/ 128 h 271"/>
              <a:gd name="T56" fmla="*/ 139 w 272"/>
              <a:gd name="T57" fmla="*/ 163 h 271"/>
              <a:gd name="T58" fmla="*/ 125 w 272"/>
              <a:gd name="T59" fmla="*/ 194 h 271"/>
              <a:gd name="T60" fmla="*/ 249 w 272"/>
              <a:gd name="T61" fmla="*/ 160 h 271"/>
              <a:gd name="T62" fmla="*/ 176 w 272"/>
              <a:gd name="T63" fmla="*/ 160 h 271"/>
              <a:gd name="T64" fmla="*/ 183 w 272"/>
              <a:gd name="T65" fmla="*/ 179 h 271"/>
              <a:gd name="T66" fmla="*/ 201 w 272"/>
              <a:gd name="T67" fmla="*/ 186 h 271"/>
              <a:gd name="T68" fmla="*/ 214 w 272"/>
              <a:gd name="T69" fmla="*/ 182 h 271"/>
              <a:gd name="T70" fmla="*/ 223 w 272"/>
              <a:gd name="T71" fmla="*/ 173 h 271"/>
              <a:gd name="T72" fmla="*/ 247 w 272"/>
              <a:gd name="T73" fmla="*/ 173 h 271"/>
              <a:gd name="T74" fmla="*/ 200 w 272"/>
              <a:gd name="T75" fmla="*/ 206 h 271"/>
              <a:gd name="T76" fmla="*/ 162 w 272"/>
              <a:gd name="T77" fmla="*/ 192 h 271"/>
              <a:gd name="T78" fmla="*/ 148 w 272"/>
              <a:gd name="T79" fmla="*/ 154 h 271"/>
              <a:gd name="T80" fmla="*/ 163 w 272"/>
              <a:gd name="T81" fmla="*/ 115 h 271"/>
              <a:gd name="T82" fmla="*/ 200 w 272"/>
              <a:gd name="T83" fmla="*/ 100 h 271"/>
              <a:gd name="T84" fmla="*/ 236 w 272"/>
              <a:gd name="T85" fmla="*/ 116 h 271"/>
              <a:gd name="T86" fmla="*/ 249 w 272"/>
              <a:gd name="T87" fmla="*/ 155 h 271"/>
              <a:gd name="T88" fmla="*/ 249 w 272"/>
              <a:gd name="T89" fmla="*/ 160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72" h="271">
                <a:moveTo>
                  <a:pt x="257" y="15"/>
                </a:moveTo>
                <a:cubicBezTo>
                  <a:pt x="247" y="5"/>
                  <a:pt x="235" y="0"/>
                  <a:pt x="22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37" y="0"/>
                  <a:pt x="25" y="5"/>
                  <a:pt x="15" y="15"/>
                </a:cubicBezTo>
                <a:cubicBezTo>
                  <a:pt x="5" y="24"/>
                  <a:pt x="0" y="36"/>
                  <a:pt x="0" y="51"/>
                </a:cubicBezTo>
                <a:cubicBezTo>
                  <a:pt x="0" y="220"/>
                  <a:pt x="0" y="220"/>
                  <a:pt x="0" y="220"/>
                </a:cubicBezTo>
                <a:cubicBezTo>
                  <a:pt x="0" y="234"/>
                  <a:pt x="5" y="246"/>
                  <a:pt x="15" y="256"/>
                </a:cubicBezTo>
                <a:cubicBezTo>
                  <a:pt x="25" y="266"/>
                  <a:pt x="37" y="271"/>
                  <a:pt x="51" y="271"/>
                </a:cubicBezTo>
                <a:cubicBezTo>
                  <a:pt x="221" y="271"/>
                  <a:pt x="221" y="271"/>
                  <a:pt x="221" y="271"/>
                </a:cubicBezTo>
                <a:cubicBezTo>
                  <a:pt x="235" y="271"/>
                  <a:pt x="247" y="266"/>
                  <a:pt x="257" y="256"/>
                </a:cubicBezTo>
                <a:cubicBezTo>
                  <a:pt x="267" y="246"/>
                  <a:pt x="272" y="234"/>
                  <a:pt x="272" y="220"/>
                </a:cubicBezTo>
                <a:cubicBezTo>
                  <a:pt x="272" y="51"/>
                  <a:pt x="272" y="51"/>
                  <a:pt x="272" y="51"/>
                </a:cubicBezTo>
                <a:cubicBezTo>
                  <a:pt x="272" y="36"/>
                  <a:pt x="267" y="24"/>
                  <a:pt x="257" y="15"/>
                </a:cubicBezTo>
                <a:close/>
                <a:moveTo>
                  <a:pt x="171" y="74"/>
                </a:moveTo>
                <a:cubicBezTo>
                  <a:pt x="227" y="74"/>
                  <a:pt x="227" y="74"/>
                  <a:pt x="227" y="74"/>
                </a:cubicBezTo>
                <a:cubicBezTo>
                  <a:pt x="227" y="88"/>
                  <a:pt x="227" y="88"/>
                  <a:pt x="227" y="88"/>
                </a:cubicBezTo>
                <a:cubicBezTo>
                  <a:pt x="171" y="88"/>
                  <a:pt x="171" y="88"/>
                  <a:pt x="171" y="88"/>
                </a:cubicBezTo>
                <a:lnTo>
                  <a:pt x="171" y="74"/>
                </a:lnTo>
                <a:close/>
                <a:moveTo>
                  <a:pt x="125" y="194"/>
                </a:moveTo>
                <a:cubicBezTo>
                  <a:pt x="116" y="200"/>
                  <a:pt x="104" y="204"/>
                  <a:pt x="90" y="204"/>
                </a:cubicBezTo>
                <a:cubicBezTo>
                  <a:pt x="23" y="204"/>
                  <a:pt x="23" y="204"/>
                  <a:pt x="23" y="204"/>
                </a:cubicBezTo>
                <a:cubicBezTo>
                  <a:pt x="23" y="65"/>
                  <a:pt x="23" y="65"/>
                  <a:pt x="23" y="65"/>
                </a:cubicBezTo>
                <a:cubicBezTo>
                  <a:pt x="88" y="65"/>
                  <a:pt x="88" y="65"/>
                  <a:pt x="88" y="65"/>
                </a:cubicBezTo>
                <a:cubicBezTo>
                  <a:pt x="95" y="65"/>
                  <a:pt x="101" y="65"/>
                  <a:pt x="105" y="66"/>
                </a:cubicBezTo>
                <a:cubicBezTo>
                  <a:pt x="110" y="67"/>
                  <a:pt x="115" y="69"/>
                  <a:pt x="119" y="71"/>
                </a:cubicBezTo>
                <a:cubicBezTo>
                  <a:pt x="124" y="74"/>
                  <a:pt x="127" y="77"/>
                  <a:pt x="129" y="82"/>
                </a:cubicBezTo>
                <a:cubicBezTo>
                  <a:pt x="132" y="87"/>
                  <a:pt x="133" y="92"/>
                  <a:pt x="133" y="99"/>
                </a:cubicBezTo>
                <a:cubicBezTo>
                  <a:pt x="133" y="112"/>
                  <a:pt x="127" y="122"/>
                  <a:pt x="114" y="128"/>
                </a:cubicBezTo>
                <a:cubicBezTo>
                  <a:pt x="131" y="133"/>
                  <a:pt x="139" y="145"/>
                  <a:pt x="139" y="163"/>
                </a:cubicBezTo>
                <a:cubicBezTo>
                  <a:pt x="139" y="177"/>
                  <a:pt x="135" y="187"/>
                  <a:pt x="125" y="194"/>
                </a:cubicBezTo>
                <a:close/>
                <a:moveTo>
                  <a:pt x="249" y="160"/>
                </a:moveTo>
                <a:cubicBezTo>
                  <a:pt x="176" y="160"/>
                  <a:pt x="176" y="160"/>
                  <a:pt x="176" y="160"/>
                </a:cubicBezTo>
                <a:cubicBezTo>
                  <a:pt x="176" y="168"/>
                  <a:pt x="178" y="175"/>
                  <a:pt x="183" y="179"/>
                </a:cubicBezTo>
                <a:cubicBezTo>
                  <a:pt x="187" y="183"/>
                  <a:pt x="193" y="186"/>
                  <a:pt x="201" y="186"/>
                </a:cubicBezTo>
                <a:cubicBezTo>
                  <a:pt x="206" y="186"/>
                  <a:pt x="210" y="185"/>
                  <a:pt x="214" y="182"/>
                </a:cubicBezTo>
                <a:cubicBezTo>
                  <a:pt x="219" y="180"/>
                  <a:pt x="222" y="177"/>
                  <a:pt x="223" y="173"/>
                </a:cubicBezTo>
                <a:cubicBezTo>
                  <a:pt x="247" y="173"/>
                  <a:pt x="247" y="173"/>
                  <a:pt x="247" y="173"/>
                </a:cubicBezTo>
                <a:cubicBezTo>
                  <a:pt x="240" y="195"/>
                  <a:pt x="224" y="206"/>
                  <a:pt x="200" y="206"/>
                </a:cubicBezTo>
                <a:cubicBezTo>
                  <a:pt x="184" y="206"/>
                  <a:pt x="172" y="202"/>
                  <a:pt x="162" y="192"/>
                </a:cubicBezTo>
                <a:cubicBezTo>
                  <a:pt x="153" y="182"/>
                  <a:pt x="148" y="169"/>
                  <a:pt x="148" y="154"/>
                </a:cubicBezTo>
                <a:cubicBezTo>
                  <a:pt x="148" y="138"/>
                  <a:pt x="153" y="125"/>
                  <a:pt x="163" y="115"/>
                </a:cubicBezTo>
                <a:cubicBezTo>
                  <a:pt x="172" y="105"/>
                  <a:pt x="185" y="100"/>
                  <a:pt x="200" y="100"/>
                </a:cubicBezTo>
                <a:cubicBezTo>
                  <a:pt x="215" y="100"/>
                  <a:pt x="227" y="105"/>
                  <a:pt x="236" y="116"/>
                </a:cubicBezTo>
                <a:cubicBezTo>
                  <a:pt x="245" y="126"/>
                  <a:pt x="249" y="139"/>
                  <a:pt x="249" y="155"/>
                </a:cubicBezTo>
                <a:cubicBezTo>
                  <a:pt x="249" y="157"/>
                  <a:pt x="249" y="159"/>
                  <a:pt x="249" y="1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6" name="Freeform 62"/>
          <p:cNvSpPr>
            <a:spLocks noEditPoints="1"/>
          </p:cNvSpPr>
          <p:nvPr/>
        </p:nvSpPr>
        <p:spPr bwMode="auto">
          <a:xfrm>
            <a:off x="6362701" y="3714750"/>
            <a:ext cx="319088" cy="341313"/>
          </a:xfrm>
          <a:custGeom>
            <a:avLst/>
            <a:gdLst>
              <a:gd name="T0" fmla="*/ 150 w 295"/>
              <a:gd name="T1" fmla="*/ 300 h 317"/>
              <a:gd name="T2" fmla="*/ 147 w 295"/>
              <a:gd name="T3" fmla="*/ 297 h 317"/>
              <a:gd name="T4" fmla="*/ 129 w 295"/>
              <a:gd name="T5" fmla="*/ 290 h 317"/>
              <a:gd name="T6" fmla="*/ 122 w 295"/>
              <a:gd name="T7" fmla="*/ 272 h 317"/>
              <a:gd name="T8" fmla="*/ 119 w 295"/>
              <a:gd name="T9" fmla="*/ 269 h 317"/>
              <a:gd name="T10" fmla="*/ 116 w 295"/>
              <a:gd name="T11" fmla="*/ 272 h 317"/>
              <a:gd name="T12" fmla="*/ 125 w 295"/>
              <a:gd name="T13" fmla="*/ 294 h 317"/>
              <a:gd name="T14" fmla="*/ 147 w 295"/>
              <a:gd name="T15" fmla="*/ 303 h 317"/>
              <a:gd name="T16" fmla="*/ 150 w 295"/>
              <a:gd name="T17" fmla="*/ 300 h 317"/>
              <a:gd name="T18" fmla="*/ 295 w 295"/>
              <a:gd name="T19" fmla="*/ 249 h 317"/>
              <a:gd name="T20" fmla="*/ 288 w 295"/>
              <a:gd name="T21" fmla="*/ 265 h 317"/>
              <a:gd name="T22" fmla="*/ 272 w 295"/>
              <a:gd name="T23" fmla="*/ 272 h 317"/>
              <a:gd name="T24" fmla="*/ 193 w 295"/>
              <a:gd name="T25" fmla="*/ 272 h 317"/>
              <a:gd name="T26" fmla="*/ 179 w 295"/>
              <a:gd name="T27" fmla="*/ 304 h 317"/>
              <a:gd name="T28" fmla="*/ 147 w 295"/>
              <a:gd name="T29" fmla="*/ 317 h 317"/>
              <a:gd name="T30" fmla="*/ 115 w 295"/>
              <a:gd name="T31" fmla="*/ 304 h 317"/>
              <a:gd name="T32" fmla="*/ 102 w 295"/>
              <a:gd name="T33" fmla="*/ 272 h 317"/>
              <a:gd name="T34" fmla="*/ 23 w 295"/>
              <a:gd name="T35" fmla="*/ 272 h 317"/>
              <a:gd name="T36" fmla="*/ 7 w 295"/>
              <a:gd name="T37" fmla="*/ 265 h 317"/>
              <a:gd name="T38" fmla="*/ 0 w 295"/>
              <a:gd name="T39" fmla="*/ 249 h 317"/>
              <a:gd name="T40" fmla="*/ 16 w 295"/>
              <a:gd name="T41" fmla="*/ 234 h 317"/>
              <a:gd name="T42" fmla="*/ 31 w 295"/>
              <a:gd name="T43" fmla="*/ 212 h 317"/>
              <a:gd name="T44" fmla="*/ 44 w 295"/>
              <a:gd name="T45" fmla="*/ 184 h 317"/>
              <a:gd name="T46" fmla="*/ 53 w 295"/>
              <a:gd name="T47" fmla="*/ 148 h 317"/>
              <a:gd name="T48" fmla="*/ 57 w 295"/>
              <a:gd name="T49" fmla="*/ 102 h 317"/>
              <a:gd name="T50" fmla="*/ 77 w 295"/>
              <a:gd name="T51" fmla="*/ 52 h 317"/>
              <a:gd name="T52" fmla="*/ 132 w 295"/>
              <a:gd name="T53" fmla="*/ 24 h 317"/>
              <a:gd name="T54" fmla="*/ 130 w 295"/>
              <a:gd name="T55" fmla="*/ 17 h 317"/>
              <a:gd name="T56" fmla="*/ 135 w 295"/>
              <a:gd name="T57" fmla="*/ 5 h 317"/>
              <a:gd name="T58" fmla="*/ 147 w 295"/>
              <a:gd name="T59" fmla="*/ 0 h 317"/>
              <a:gd name="T60" fmla="*/ 159 w 295"/>
              <a:gd name="T61" fmla="*/ 5 h 317"/>
              <a:gd name="T62" fmla="*/ 164 w 295"/>
              <a:gd name="T63" fmla="*/ 17 h 317"/>
              <a:gd name="T64" fmla="*/ 163 w 295"/>
              <a:gd name="T65" fmla="*/ 24 h 317"/>
              <a:gd name="T66" fmla="*/ 217 w 295"/>
              <a:gd name="T67" fmla="*/ 52 h 317"/>
              <a:gd name="T68" fmla="*/ 238 w 295"/>
              <a:gd name="T69" fmla="*/ 102 h 317"/>
              <a:gd name="T70" fmla="*/ 241 w 295"/>
              <a:gd name="T71" fmla="*/ 148 h 317"/>
              <a:gd name="T72" fmla="*/ 250 w 295"/>
              <a:gd name="T73" fmla="*/ 184 h 317"/>
              <a:gd name="T74" fmla="*/ 263 w 295"/>
              <a:gd name="T75" fmla="*/ 212 h 317"/>
              <a:gd name="T76" fmla="*/ 278 w 295"/>
              <a:gd name="T77" fmla="*/ 234 h 317"/>
              <a:gd name="T78" fmla="*/ 295 w 295"/>
              <a:gd name="T79" fmla="*/ 249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95" h="317">
                <a:moveTo>
                  <a:pt x="150" y="300"/>
                </a:moveTo>
                <a:cubicBezTo>
                  <a:pt x="150" y="298"/>
                  <a:pt x="149" y="297"/>
                  <a:pt x="147" y="297"/>
                </a:cubicBezTo>
                <a:cubicBezTo>
                  <a:pt x="140" y="297"/>
                  <a:pt x="134" y="295"/>
                  <a:pt x="129" y="290"/>
                </a:cubicBezTo>
                <a:cubicBezTo>
                  <a:pt x="124" y="285"/>
                  <a:pt x="122" y="279"/>
                  <a:pt x="122" y="272"/>
                </a:cubicBezTo>
                <a:cubicBezTo>
                  <a:pt x="122" y="270"/>
                  <a:pt x="121" y="269"/>
                  <a:pt x="119" y="269"/>
                </a:cubicBezTo>
                <a:cubicBezTo>
                  <a:pt x="117" y="269"/>
                  <a:pt x="116" y="270"/>
                  <a:pt x="116" y="272"/>
                </a:cubicBezTo>
                <a:cubicBezTo>
                  <a:pt x="116" y="280"/>
                  <a:pt x="119" y="288"/>
                  <a:pt x="125" y="294"/>
                </a:cubicBezTo>
                <a:cubicBezTo>
                  <a:pt x="131" y="300"/>
                  <a:pt x="139" y="303"/>
                  <a:pt x="147" y="303"/>
                </a:cubicBezTo>
                <a:cubicBezTo>
                  <a:pt x="149" y="303"/>
                  <a:pt x="150" y="302"/>
                  <a:pt x="150" y="300"/>
                </a:cubicBezTo>
                <a:close/>
                <a:moveTo>
                  <a:pt x="295" y="249"/>
                </a:moveTo>
                <a:cubicBezTo>
                  <a:pt x="295" y="255"/>
                  <a:pt x="292" y="261"/>
                  <a:pt x="288" y="265"/>
                </a:cubicBezTo>
                <a:cubicBezTo>
                  <a:pt x="283" y="270"/>
                  <a:pt x="278" y="272"/>
                  <a:pt x="272" y="272"/>
                </a:cubicBezTo>
                <a:cubicBezTo>
                  <a:pt x="193" y="272"/>
                  <a:pt x="193" y="272"/>
                  <a:pt x="193" y="272"/>
                </a:cubicBezTo>
                <a:cubicBezTo>
                  <a:pt x="193" y="284"/>
                  <a:pt x="188" y="295"/>
                  <a:pt x="179" y="304"/>
                </a:cubicBezTo>
                <a:cubicBezTo>
                  <a:pt x="171" y="313"/>
                  <a:pt x="160" y="317"/>
                  <a:pt x="147" y="317"/>
                </a:cubicBezTo>
                <a:cubicBezTo>
                  <a:pt x="135" y="317"/>
                  <a:pt x="124" y="313"/>
                  <a:pt x="115" y="304"/>
                </a:cubicBezTo>
                <a:cubicBezTo>
                  <a:pt x="106" y="295"/>
                  <a:pt x="102" y="284"/>
                  <a:pt x="102" y="272"/>
                </a:cubicBezTo>
                <a:cubicBezTo>
                  <a:pt x="23" y="272"/>
                  <a:pt x="23" y="272"/>
                  <a:pt x="23" y="272"/>
                </a:cubicBezTo>
                <a:cubicBezTo>
                  <a:pt x="17" y="272"/>
                  <a:pt x="11" y="270"/>
                  <a:pt x="7" y="265"/>
                </a:cubicBezTo>
                <a:cubicBezTo>
                  <a:pt x="2" y="261"/>
                  <a:pt x="0" y="255"/>
                  <a:pt x="0" y="249"/>
                </a:cubicBezTo>
                <a:cubicBezTo>
                  <a:pt x="6" y="244"/>
                  <a:pt x="11" y="239"/>
                  <a:pt x="16" y="234"/>
                </a:cubicBezTo>
                <a:cubicBezTo>
                  <a:pt x="21" y="228"/>
                  <a:pt x="26" y="221"/>
                  <a:pt x="31" y="212"/>
                </a:cubicBezTo>
                <a:cubicBezTo>
                  <a:pt x="36" y="204"/>
                  <a:pt x="41" y="194"/>
                  <a:pt x="44" y="184"/>
                </a:cubicBezTo>
                <a:cubicBezTo>
                  <a:pt x="48" y="174"/>
                  <a:pt x="51" y="162"/>
                  <a:pt x="53" y="148"/>
                </a:cubicBezTo>
                <a:cubicBezTo>
                  <a:pt x="56" y="134"/>
                  <a:pt x="57" y="118"/>
                  <a:pt x="57" y="102"/>
                </a:cubicBezTo>
                <a:cubicBezTo>
                  <a:pt x="57" y="84"/>
                  <a:pt x="64" y="67"/>
                  <a:pt x="77" y="52"/>
                </a:cubicBezTo>
                <a:cubicBezTo>
                  <a:pt x="91" y="36"/>
                  <a:pt x="109" y="27"/>
                  <a:pt x="132" y="24"/>
                </a:cubicBezTo>
                <a:cubicBezTo>
                  <a:pt x="131" y="22"/>
                  <a:pt x="130" y="19"/>
                  <a:pt x="130" y="17"/>
                </a:cubicBezTo>
                <a:cubicBezTo>
                  <a:pt x="130" y="12"/>
                  <a:pt x="132" y="8"/>
                  <a:pt x="135" y="5"/>
                </a:cubicBezTo>
                <a:cubicBezTo>
                  <a:pt x="139" y="2"/>
                  <a:pt x="143" y="0"/>
                  <a:pt x="147" y="0"/>
                </a:cubicBezTo>
                <a:cubicBezTo>
                  <a:pt x="152" y="0"/>
                  <a:pt x="156" y="2"/>
                  <a:pt x="159" y="5"/>
                </a:cubicBezTo>
                <a:cubicBezTo>
                  <a:pt x="163" y="8"/>
                  <a:pt x="164" y="12"/>
                  <a:pt x="164" y="17"/>
                </a:cubicBezTo>
                <a:cubicBezTo>
                  <a:pt x="164" y="19"/>
                  <a:pt x="164" y="22"/>
                  <a:pt x="163" y="24"/>
                </a:cubicBezTo>
                <a:cubicBezTo>
                  <a:pt x="185" y="27"/>
                  <a:pt x="203" y="36"/>
                  <a:pt x="217" y="52"/>
                </a:cubicBezTo>
                <a:cubicBezTo>
                  <a:pt x="231" y="67"/>
                  <a:pt x="238" y="84"/>
                  <a:pt x="238" y="102"/>
                </a:cubicBezTo>
                <a:cubicBezTo>
                  <a:pt x="238" y="118"/>
                  <a:pt x="239" y="134"/>
                  <a:pt x="241" y="148"/>
                </a:cubicBezTo>
                <a:cubicBezTo>
                  <a:pt x="244" y="162"/>
                  <a:pt x="247" y="174"/>
                  <a:pt x="250" y="184"/>
                </a:cubicBezTo>
                <a:cubicBezTo>
                  <a:pt x="254" y="194"/>
                  <a:pt x="258" y="204"/>
                  <a:pt x="263" y="212"/>
                </a:cubicBezTo>
                <a:cubicBezTo>
                  <a:pt x="269" y="221"/>
                  <a:pt x="274" y="228"/>
                  <a:pt x="278" y="234"/>
                </a:cubicBezTo>
                <a:cubicBezTo>
                  <a:pt x="283" y="239"/>
                  <a:pt x="289" y="244"/>
                  <a:pt x="295" y="2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7" name="Freeform 63"/>
          <p:cNvSpPr>
            <a:spLocks noEditPoints="1"/>
          </p:cNvSpPr>
          <p:nvPr/>
        </p:nvSpPr>
        <p:spPr bwMode="auto">
          <a:xfrm>
            <a:off x="6792913" y="3714750"/>
            <a:ext cx="317500" cy="341313"/>
          </a:xfrm>
          <a:custGeom>
            <a:avLst/>
            <a:gdLst>
              <a:gd name="T0" fmla="*/ 150 w 294"/>
              <a:gd name="T1" fmla="*/ 300 h 317"/>
              <a:gd name="T2" fmla="*/ 147 w 294"/>
              <a:gd name="T3" fmla="*/ 297 h 317"/>
              <a:gd name="T4" fmla="*/ 129 w 294"/>
              <a:gd name="T5" fmla="*/ 290 h 317"/>
              <a:gd name="T6" fmla="*/ 121 w 294"/>
              <a:gd name="T7" fmla="*/ 272 h 317"/>
              <a:gd name="T8" fmla="*/ 118 w 294"/>
              <a:gd name="T9" fmla="*/ 269 h 317"/>
              <a:gd name="T10" fmla="*/ 116 w 294"/>
              <a:gd name="T11" fmla="*/ 272 h 317"/>
              <a:gd name="T12" fmla="*/ 125 w 294"/>
              <a:gd name="T13" fmla="*/ 294 h 317"/>
              <a:gd name="T14" fmla="*/ 147 w 294"/>
              <a:gd name="T15" fmla="*/ 303 h 317"/>
              <a:gd name="T16" fmla="*/ 150 w 294"/>
              <a:gd name="T17" fmla="*/ 300 h 317"/>
              <a:gd name="T18" fmla="*/ 32 w 294"/>
              <a:gd name="T19" fmla="*/ 249 h 317"/>
              <a:gd name="T20" fmla="*/ 262 w 294"/>
              <a:gd name="T21" fmla="*/ 249 h 317"/>
              <a:gd name="T22" fmla="*/ 215 w 294"/>
              <a:gd name="T23" fmla="*/ 102 h 317"/>
              <a:gd name="T24" fmla="*/ 211 w 294"/>
              <a:gd name="T25" fmla="*/ 83 h 317"/>
              <a:gd name="T26" fmla="*/ 198 w 294"/>
              <a:gd name="T27" fmla="*/ 65 h 317"/>
              <a:gd name="T28" fmla="*/ 177 w 294"/>
              <a:gd name="T29" fmla="*/ 51 h 317"/>
              <a:gd name="T30" fmla="*/ 147 w 294"/>
              <a:gd name="T31" fmla="*/ 45 h 317"/>
              <a:gd name="T32" fmla="*/ 117 w 294"/>
              <a:gd name="T33" fmla="*/ 51 h 317"/>
              <a:gd name="T34" fmla="*/ 95 w 294"/>
              <a:gd name="T35" fmla="*/ 65 h 317"/>
              <a:gd name="T36" fmla="*/ 83 w 294"/>
              <a:gd name="T37" fmla="*/ 83 h 317"/>
              <a:gd name="T38" fmla="*/ 79 w 294"/>
              <a:gd name="T39" fmla="*/ 102 h 317"/>
              <a:gd name="T40" fmla="*/ 32 w 294"/>
              <a:gd name="T41" fmla="*/ 249 h 317"/>
              <a:gd name="T42" fmla="*/ 294 w 294"/>
              <a:gd name="T43" fmla="*/ 249 h 317"/>
              <a:gd name="T44" fmla="*/ 287 w 294"/>
              <a:gd name="T45" fmla="*/ 265 h 317"/>
              <a:gd name="T46" fmla="*/ 271 w 294"/>
              <a:gd name="T47" fmla="*/ 272 h 317"/>
              <a:gd name="T48" fmla="*/ 192 w 294"/>
              <a:gd name="T49" fmla="*/ 272 h 317"/>
              <a:gd name="T50" fmla="*/ 179 w 294"/>
              <a:gd name="T51" fmla="*/ 304 h 317"/>
              <a:gd name="T52" fmla="*/ 147 w 294"/>
              <a:gd name="T53" fmla="*/ 317 h 317"/>
              <a:gd name="T54" fmla="*/ 115 w 294"/>
              <a:gd name="T55" fmla="*/ 304 h 317"/>
              <a:gd name="T56" fmla="*/ 101 w 294"/>
              <a:gd name="T57" fmla="*/ 272 h 317"/>
              <a:gd name="T58" fmla="*/ 22 w 294"/>
              <a:gd name="T59" fmla="*/ 272 h 317"/>
              <a:gd name="T60" fmla="*/ 6 w 294"/>
              <a:gd name="T61" fmla="*/ 265 h 317"/>
              <a:gd name="T62" fmla="*/ 0 w 294"/>
              <a:gd name="T63" fmla="*/ 249 h 317"/>
              <a:gd name="T64" fmla="*/ 16 w 294"/>
              <a:gd name="T65" fmla="*/ 234 h 317"/>
              <a:gd name="T66" fmla="*/ 31 w 294"/>
              <a:gd name="T67" fmla="*/ 212 h 317"/>
              <a:gd name="T68" fmla="*/ 44 w 294"/>
              <a:gd name="T69" fmla="*/ 184 h 317"/>
              <a:gd name="T70" fmla="*/ 53 w 294"/>
              <a:gd name="T71" fmla="*/ 148 h 317"/>
              <a:gd name="T72" fmla="*/ 56 w 294"/>
              <a:gd name="T73" fmla="*/ 102 h 317"/>
              <a:gd name="T74" fmla="*/ 77 w 294"/>
              <a:gd name="T75" fmla="*/ 52 h 317"/>
              <a:gd name="T76" fmla="*/ 131 w 294"/>
              <a:gd name="T77" fmla="*/ 24 h 317"/>
              <a:gd name="T78" fmla="*/ 130 w 294"/>
              <a:gd name="T79" fmla="*/ 17 h 317"/>
              <a:gd name="T80" fmla="*/ 135 w 294"/>
              <a:gd name="T81" fmla="*/ 5 h 317"/>
              <a:gd name="T82" fmla="*/ 147 w 294"/>
              <a:gd name="T83" fmla="*/ 0 h 317"/>
              <a:gd name="T84" fmla="*/ 159 w 294"/>
              <a:gd name="T85" fmla="*/ 5 h 317"/>
              <a:gd name="T86" fmla="*/ 164 w 294"/>
              <a:gd name="T87" fmla="*/ 17 h 317"/>
              <a:gd name="T88" fmla="*/ 162 w 294"/>
              <a:gd name="T89" fmla="*/ 24 h 317"/>
              <a:gd name="T90" fmla="*/ 217 w 294"/>
              <a:gd name="T91" fmla="*/ 52 h 317"/>
              <a:gd name="T92" fmla="*/ 237 w 294"/>
              <a:gd name="T93" fmla="*/ 102 h 317"/>
              <a:gd name="T94" fmla="*/ 241 w 294"/>
              <a:gd name="T95" fmla="*/ 148 h 317"/>
              <a:gd name="T96" fmla="*/ 250 w 294"/>
              <a:gd name="T97" fmla="*/ 184 h 317"/>
              <a:gd name="T98" fmla="*/ 263 w 294"/>
              <a:gd name="T99" fmla="*/ 212 h 317"/>
              <a:gd name="T100" fmla="*/ 278 w 294"/>
              <a:gd name="T101" fmla="*/ 234 h 317"/>
              <a:gd name="T102" fmla="*/ 294 w 294"/>
              <a:gd name="T103" fmla="*/ 249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94" h="317">
                <a:moveTo>
                  <a:pt x="150" y="300"/>
                </a:moveTo>
                <a:cubicBezTo>
                  <a:pt x="150" y="298"/>
                  <a:pt x="149" y="297"/>
                  <a:pt x="147" y="297"/>
                </a:cubicBezTo>
                <a:cubicBezTo>
                  <a:pt x="140" y="297"/>
                  <a:pt x="134" y="295"/>
                  <a:pt x="129" y="290"/>
                </a:cubicBezTo>
                <a:cubicBezTo>
                  <a:pt x="124" y="285"/>
                  <a:pt x="121" y="279"/>
                  <a:pt x="121" y="272"/>
                </a:cubicBezTo>
                <a:cubicBezTo>
                  <a:pt x="121" y="270"/>
                  <a:pt x="120" y="269"/>
                  <a:pt x="118" y="269"/>
                </a:cubicBezTo>
                <a:cubicBezTo>
                  <a:pt x="117" y="269"/>
                  <a:pt x="116" y="270"/>
                  <a:pt x="116" y="272"/>
                </a:cubicBezTo>
                <a:cubicBezTo>
                  <a:pt x="116" y="280"/>
                  <a:pt x="119" y="288"/>
                  <a:pt x="125" y="294"/>
                </a:cubicBezTo>
                <a:cubicBezTo>
                  <a:pt x="131" y="300"/>
                  <a:pt x="138" y="303"/>
                  <a:pt x="147" y="303"/>
                </a:cubicBezTo>
                <a:cubicBezTo>
                  <a:pt x="149" y="303"/>
                  <a:pt x="150" y="302"/>
                  <a:pt x="150" y="300"/>
                </a:cubicBezTo>
                <a:close/>
                <a:moveTo>
                  <a:pt x="32" y="249"/>
                </a:moveTo>
                <a:cubicBezTo>
                  <a:pt x="262" y="249"/>
                  <a:pt x="262" y="249"/>
                  <a:pt x="262" y="249"/>
                </a:cubicBezTo>
                <a:cubicBezTo>
                  <a:pt x="230" y="214"/>
                  <a:pt x="215" y="165"/>
                  <a:pt x="215" y="102"/>
                </a:cubicBezTo>
                <a:cubicBezTo>
                  <a:pt x="215" y="96"/>
                  <a:pt x="213" y="90"/>
                  <a:pt x="211" y="83"/>
                </a:cubicBezTo>
                <a:cubicBezTo>
                  <a:pt x="208" y="77"/>
                  <a:pt x="204" y="71"/>
                  <a:pt x="198" y="65"/>
                </a:cubicBezTo>
                <a:cubicBezTo>
                  <a:pt x="193" y="59"/>
                  <a:pt x="186" y="55"/>
                  <a:pt x="177" y="51"/>
                </a:cubicBezTo>
                <a:cubicBezTo>
                  <a:pt x="168" y="47"/>
                  <a:pt x="158" y="45"/>
                  <a:pt x="147" y="45"/>
                </a:cubicBezTo>
                <a:cubicBezTo>
                  <a:pt x="136" y="45"/>
                  <a:pt x="126" y="47"/>
                  <a:pt x="117" y="51"/>
                </a:cubicBezTo>
                <a:cubicBezTo>
                  <a:pt x="108" y="55"/>
                  <a:pt x="101" y="59"/>
                  <a:pt x="95" y="65"/>
                </a:cubicBezTo>
                <a:cubicBezTo>
                  <a:pt x="90" y="71"/>
                  <a:pt x="86" y="77"/>
                  <a:pt x="83" y="83"/>
                </a:cubicBezTo>
                <a:cubicBezTo>
                  <a:pt x="80" y="90"/>
                  <a:pt x="79" y="96"/>
                  <a:pt x="79" y="102"/>
                </a:cubicBezTo>
                <a:cubicBezTo>
                  <a:pt x="79" y="165"/>
                  <a:pt x="63" y="214"/>
                  <a:pt x="32" y="249"/>
                </a:cubicBezTo>
                <a:close/>
                <a:moveTo>
                  <a:pt x="294" y="249"/>
                </a:moveTo>
                <a:cubicBezTo>
                  <a:pt x="294" y="255"/>
                  <a:pt x="292" y="261"/>
                  <a:pt x="287" y="265"/>
                </a:cubicBezTo>
                <a:cubicBezTo>
                  <a:pt x="283" y="270"/>
                  <a:pt x="278" y="272"/>
                  <a:pt x="271" y="272"/>
                </a:cubicBezTo>
                <a:cubicBezTo>
                  <a:pt x="192" y="272"/>
                  <a:pt x="192" y="272"/>
                  <a:pt x="192" y="272"/>
                </a:cubicBezTo>
                <a:cubicBezTo>
                  <a:pt x="192" y="284"/>
                  <a:pt x="188" y="295"/>
                  <a:pt x="179" y="304"/>
                </a:cubicBezTo>
                <a:cubicBezTo>
                  <a:pt x="170" y="313"/>
                  <a:pt x="159" y="317"/>
                  <a:pt x="147" y="317"/>
                </a:cubicBezTo>
                <a:cubicBezTo>
                  <a:pt x="134" y="317"/>
                  <a:pt x="124" y="313"/>
                  <a:pt x="115" y="304"/>
                </a:cubicBezTo>
                <a:cubicBezTo>
                  <a:pt x="106" y="295"/>
                  <a:pt x="101" y="284"/>
                  <a:pt x="101" y="272"/>
                </a:cubicBezTo>
                <a:cubicBezTo>
                  <a:pt x="22" y="272"/>
                  <a:pt x="22" y="272"/>
                  <a:pt x="22" y="272"/>
                </a:cubicBezTo>
                <a:cubicBezTo>
                  <a:pt x="16" y="272"/>
                  <a:pt x="11" y="270"/>
                  <a:pt x="6" y="265"/>
                </a:cubicBezTo>
                <a:cubicBezTo>
                  <a:pt x="2" y="261"/>
                  <a:pt x="0" y="255"/>
                  <a:pt x="0" y="249"/>
                </a:cubicBezTo>
                <a:cubicBezTo>
                  <a:pt x="5" y="244"/>
                  <a:pt x="11" y="239"/>
                  <a:pt x="16" y="234"/>
                </a:cubicBezTo>
                <a:cubicBezTo>
                  <a:pt x="21" y="228"/>
                  <a:pt x="26" y="221"/>
                  <a:pt x="31" y="212"/>
                </a:cubicBezTo>
                <a:cubicBezTo>
                  <a:pt x="36" y="204"/>
                  <a:pt x="40" y="194"/>
                  <a:pt x="44" y="184"/>
                </a:cubicBezTo>
                <a:cubicBezTo>
                  <a:pt x="47" y="174"/>
                  <a:pt x="50" y="162"/>
                  <a:pt x="53" y="148"/>
                </a:cubicBezTo>
                <a:cubicBezTo>
                  <a:pt x="55" y="134"/>
                  <a:pt x="56" y="118"/>
                  <a:pt x="56" y="102"/>
                </a:cubicBezTo>
                <a:cubicBezTo>
                  <a:pt x="56" y="84"/>
                  <a:pt x="63" y="67"/>
                  <a:pt x="77" y="52"/>
                </a:cubicBezTo>
                <a:cubicBezTo>
                  <a:pt x="91" y="36"/>
                  <a:pt x="109" y="27"/>
                  <a:pt x="131" y="24"/>
                </a:cubicBezTo>
                <a:cubicBezTo>
                  <a:pt x="130" y="22"/>
                  <a:pt x="130" y="19"/>
                  <a:pt x="130" y="17"/>
                </a:cubicBezTo>
                <a:cubicBezTo>
                  <a:pt x="130" y="12"/>
                  <a:pt x="131" y="8"/>
                  <a:pt x="135" y="5"/>
                </a:cubicBezTo>
                <a:cubicBezTo>
                  <a:pt x="138" y="2"/>
                  <a:pt x="142" y="0"/>
                  <a:pt x="147" y="0"/>
                </a:cubicBezTo>
                <a:cubicBezTo>
                  <a:pt x="152" y="0"/>
                  <a:pt x="156" y="2"/>
                  <a:pt x="159" y="5"/>
                </a:cubicBezTo>
                <a:cubicBezTo>
                  <a:pt x="162" y="8"/>
                  <a:pt x="164" y="12"/>
                  <a:pt x="164" y="17"/>
                </a:cubicBezTo>
                <a:cubicBezTo>
                  <a:pt x="164" y="19"/>
                  <a:pt x="163" y="22"/>
                  <a:pt x="162" y="24"/>
                </a:cubicBezTo>
                <a:cubicBezTo>
                  <a:pt x="185" y="27"/>
                  <a:pt x="203" y="36"/>
                  <a:pt x="217" y="52"/>
                </a:cubicBezTo>
                <a:cubicBezTo>
                  <a:pt x="231" y="67"/>
                  <a:pt x="237" y="84"/>
                  <a:pt x="237" y="102"/>
                </a:cubicBezTo>
                <a:cubicBezTo>
                  <a:pt x="237" y="118"/>
                  <a:pt x="239" y="134"/>
                  <a:pt x="241" y="148"/>
                </a:cubicBezTo>
                <a:cubicBezTo>
                  <a:pt x="243" y="162"/>
                  <a:pt x="246" y="174"/>
                  <a:pt x="250" y="184"/>
                </a:cubicBezTo>
                <a:cubicBezTo>
                  <a:pt x="253" y="194"/>
                  <a:pt x="258" y="204"/>
                  <a:pt x="263" y="212"/>
                </a:cubicBezTo>
                <a:cubicBezTo>
                  <a:pt x="268" y="221"/>
                  <a:pt x="273" y="228"/>
                  <a:pt x="278" y="234"/>
                </a:cubicBezTo>
                <a:cubicBezTo>
                  <a:pt x="283" y="239"/>
                  <a:pt x="288" y="244"/>
                  <a:pt x="294" y="2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8" name="Freeform 64"/>
          <p:cNvSpPr>
            <a:spLocks noEditPoints="1"/>
          </p:cNvSpPr>
          <p:nvPr/>
        </p:nvSpPr>
        <p:spPr bwMode="auto">
          <a:xfrm>
            <a:off x="7189788" y="3714750"/>
            <a:ext cx="385763" cy="341313"/>
          </a:xfrm>
          <a:custGeom>
            <a:avLst/>
            <a:gdLst>
              <a:gd name="T0" fmla="*/ 273 w 357"/>
              <a:gd name="T1" fmla="*/ 151 h 317"/>
              <a:gd name="T2" fmla="*/ 326 w 357"/>
              <a:gd name="T3" fmla="*/ 249 h 317"/>
              <a:gd name="T4" fmla="*/ 319 w 357"/>
              <a:gd name="T5" fmla="*/ 265 h 317"/>
              <a:gd name="T6" fmla="*/ 303 w 357"/>
              <a:gd name="T7" fmla="*/ 272 h 317"/>
              <a:gd name="T8" fmla="*/ 224 w 357"/>
              <a:gd name="T9" fmla="*/ 272 h 317"/>
              <a:gd name="T10" fmla="*/ 210 w 357"/>
              <a:gd name="T11" fmla="*/ 304 h 317"/>
              <a:gd name="T12" fmla="*/ 178 w 357"/>
              <a:gd name="T13" fmla="*/ 317 h 317"/>
              <a:gd name="T14" fmla="*/ 146 w 357"/>
              <a:gd name="T15" fmla="*/ 304 h 317"/>
              <a:gd name="T16" fmla="*/ 133 w 357"/>
              <a:gd name="T17" fmla="*/ 272 h 317"/>
              <a:gd name="T18" fmla="*/ 273 w 357"/>
              <a:gd name="T19" fmla="*/ 151 h 317"/>
              <a:gd name="T20" fmla="*/ 178 w 357"/>
              <a:gd name="T21" fmla="*/ 303 h 317"/>
              <a:gd name="T22" fmla="*/ 181 w 357"/>
              <a:gd name="T23" fmla="*/ 300 h 317"/>
              <a:gd name="T24" fmla="*/ 178 w 357"/>
              <a:gd name="T25" fmla="*/ 297 h 317"/>
              <a:gd name="T26" fmla="*/ 160 w 357"/>
              <a:gd name="T27" fmla="*/ 290 h 317"/>
              <a:gd name="T28" fmla="*/ 153 w 357"/>
              <a:gd name="T29" fmla="*/ 272 h 317"/>
              <a:gd name="T30" fmla="*/ 150 w 357"/>
              <a:gd name="T31" fmla="*/ 269 h 317"/>
              <a:gd name="T32" fmla="*/ 147 w 357"/>
              <a:gd name="T33" fmla="*/ 272 h 317"/>
              <a:gd name="T34" fmla="*/ 156 w 357"/>
              <a:gd name="T35" fmla="*/ 294 h 317"/>
              <a:gd name="T36" fmla="*/ 178 w 357"/>
              <a:gd name="T37" fmla="*/ 303 h 317"/>
              <a:gd name="T38" fmla="*/ 356 w 357"/>
              <a:gd name="T39" fmla="*/ 20 h 317"/>
              <a:gd name="T40" fmla="*/ 357 w 357"/>
              <a:gd name="T41" fmla="*/ 24 h 317"/>
              <a:gd name="T42" fmla="*/ 355 w 357"/>
              <a:gd name="T43" fmla="*/ 28 h 317"/>
              <a:gd name="T44" fmla="*/ 24 w 357"/>
              <a:gd name="T45" fmla="*/ 315 h 317"/>
              <a:gd name="T46" fmla="*/ 20 w 357"/>
              <a:gd name="T47" fmla="*/ 316 h 317"/>
              <a:gd name="T48" fmla="*/ 16 w 357"/>
              <a:gd name="T49" fmla="*/ 314 h 317"/>
              <a:gd name="T50" fmla="*/ 1 w 357"/>
              <a:gd name="T51" fmla="*/ 297 h 317"/>
              <a:gd name="T52" fmla="*/ 0 w 357"/>
              <a:gd name="T53" fmla="*/ 293 h 317"/>
              <a:gd name="T54" fmla="*/ 1 w 357"/>
              <a:gd name="T55" fmla="*/ 289 h 317"/>
              <a:gd name="T56" fmla="*/ 34 w 357"/>
              <a:gd name="T57" fmla="*/ 261 h 317"/>
              <a:gd name="T58" fmla="*/ 31 w 357"/>
              <a:gd name="T59" fmla="*/ 249 h 317"/>
              <a:gd name="T60" fmla="*/ 47 w 357"/>
              <a:gd name="T61" fmla="*/ 234 h 317"/>
              <a:gd name="T62" fmla="*/ 62 w 357"/>
              <a:gd name="T63" fmla="*/ 212 h 317"/>
              <a:gd name="T64" fmla="*/ 75 w 357"/>
              <a:gd name="T65" fmla="*/ 184 h 317"/>
              <a:gd name="T66" fmla="*/ 84 w 357"/>
              <a:gd name="T67" fmla="*/ 148 h 317"/>
              <a:gd name="T68" fmla="*/ 88 w 357"/>
              <a:gd name="T69" fmla="*/ 102 h 317"/>
              <a:gd name="T70" fmla="*/ 108 w 357"/>
              <a:gd name="T71" fmla="*/ 52 h 317"/>
              <a:gd name="T72" fmla="*/ 163 w 357"/>
              <a:gd name="T73" fmla="*/ 24 h 317"/>
              <a:gd name="T74" fmla="*/ 161 w 357"/>
              <a:gd name="T75" fmla="*/ 17 h 317"/>
              <a:gd name="T76" fmla="*/ 166 w 357"/>
              <a:gd name="T77" fmla="*/ 5 h 317"/>
              <a:gd name="T78" fmla="*/ 178 w 357"/>
              <a:gd name="T79" fmla="*/ 0 h 317"/>
              <a:gd name="T80" fmla="*/ 190 w 357"/>
              <a:gd name="T81" fmla="*/ 5 h 317"/>
              <a:gd name="T82" fmla="*/ 195 w 357"/>
              <a:gd name="T83" fmla="*/ 17 h 317"/>
              <a:gd name="T84" fmla="*/ 194 w 357"/>
              <a:gd name="T85" fmla="*/ 24 h 317"/>
              <a:gd name="T86" fmla="*/ 233 w 357"/>
              <a:gd name="T87" fmla="*/ 38 h 317"/>
              <a:gd name="T88" fmla="*/ 259 w 357"/>
              <a:gd name="T89" fmla="*/ 66 h 317"/>
              <a:gd name="T90" fmla="*/ 333 w 357"/>
              <a:gd name="T91" fmla="*/ 2 h 317"/>
              <a:gd name="T92" fmla="*/ 337 w 357"/>
              <a:gd name="T93" fmla="*/ 1 h 317"/>
              <a:gd name="T94" fmla="*/ 341 w 357"/>
              <a:gd name="T95" fmla="*/ 3 h 317"/>
              <a:gd name="T96" fmla="*/ 356 w 357"/>
              <a:gd name="T97" fmla="*/ 20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7" h="317">
                <a:moveTo>
                  <a:pt x="273" y="151"/>
                </a:moveTo>
                <a:cubicBezTo>
                  <a:pt x="280" y="193"/>
                  <a:pt x="298" y="225"/>
                  <a:pt x="326" y="249"/>
                </a:cubicBezTo>
                <a:cubicBezTo>
                  <a:pt x="326" y="255"/>
                  <a:pt x="323" y="261"/>
                  <a:pt x="319" y="265"/>
                </a:cubicBezTo>
                <a:cubicBezTo>
                  <a:pt x="314" y="270"/>
                  <a:pt x="309" y="272"/>
                  <a:pt x="303" y="272"/>
                </a:cubicBezTo>
                <a:cubicBezTo>
                  <a:pt x="224" y="272"/>
                  <a:pt x="224" y="272"/>
                  <a:pt x="224" y="272"/>
                </a:cubicBezTo>
                <a:cubicBezTo>
                  <a:pt x="224" y="284"/>
                  <a:pt x="219" y="295"/>
                  <a:pt x="210" y="304"/>
                </a:cubicBezTo>
                <a:cubicBezTo>
                  <a:pt x="201" y="313"/>
                  <a:pt x="191" y="317"/>
                  <a:pt x="178" y="317"/>
                </a:cubicBezTo>
                <a:cubicBezTo>
                  <a:pt x="166" y="317"/>
                  <a:pt x="155" y="313"/>
                  <a:pt x="146" y="304"/>
                </a:cubicBezTo>
                <a:cubicBezTo>
                  <a:pt x="138" y="295"/>
                  <a:pt x="133" y="284"/>
                  <a:pt x="133" y="272"/>
                </a:cubicBezTo>
                <a:lnTo>
                  <a:pt x="273" y="151"/>
                </a:lnTo>
                <a:close/>
                <a:moveTo>
                  <a:pt x="178" y="303"/>
                </a:moveTo>
                <a:cubicBezTo>
                  <a:pt x="180" y="303"/>
                  <a:pt x="181" y="302"/>
                  <a:pt x="181" y="300"/>
                </a:cubicBezTo>
                <a:cubicBezTo>
                  <a:pt x="181" y="298"/>
                  <a:pt x="180" y="297"/>
                  <a:pt x="178" y="297"/>
                </a:cubicBezTo>
                <a:cubicBezTo>
                  <a:pt x="171" y="297"/>
                  <a:pt x="165" y="295"/>
                  <a:pt x="160" y="290"/>
                </a:cubicBezTo>
                <a:cubicBezTo>
                  <a:pt x="155" y="285"/>
                  <a:pt x="153" y="279"/>
                  <a:pt x="153" y="272"/>
                </a:cubicBezTo>
                <a:cubicBezTo>
                  <a:pt x="153" y="270"/>
                  <a:pt x="152" y="269"/>
                  <a:pt x="150" y="269"/>
                </a:cubicBezTo>
                <a:cubicBezTo>
                  <a:pt x="148" y="269"/>
                  <a:pt x="147" y="270"/>
                  <a:pt x="147" y="272"/>
                </a:cubicBezTo>
                <a:cubicBezTo>
                  <a:pt x="147" y="280"/>
                  <a:pt x="150" y="288"/>
                  <a:pt x="156" y="294"/>
                </a:cubicBezTo>
                <a:cubicBezTo>
                  <a:pt x="162" y="300"/>
                  <a:pt x="170" y="303"/>
                  <a:pt x="178" y="303"/>
                </a:cubicBezTo>
                <a:close/>
                <a:moveTo>
                  <a:pt x="356" y="20"/>
                </a:moveTo>
                <a:cubicBezTo>
                  <a:pt x="357" y="21"/>
                  <a:pt x="357" y="22"/>
                  <a:pt x="357" y="24"/>
                </a:cubicBezTo>
                <a:cubicBezTo>
                  <a:pt x="357" y="25"/>
                  <a:pt x="356" y="27"/>
                  <a:pt x="355" y="28"/>
                </a:cubicBezTo>
                <a:cubicBezTo>
                  <a:pt x="24" y="315"/>
                  <a:pt x="24" y="315"/>
                  <a:pt x="24" y="315"/>
                </a:cubicBezTo>
                <a:cubicBezTo>
                  <a:pt x="23" y="316"/>
                  <a:pt x="21" y="316"/>
                  <a:pt x="20" y="316"/>
                </a:cubicBezTo>
                <a:cubicBezTo>
                  <a:pt x="18" y="316"/>
                  <a:pt x="17" y="315"/>
                  <a:pt x="16" y="314"/>
                </a:cubicBezTo>
                <a:cubicBezTo>
                  <a:pt x="1" y="297"/>
                  <a:pt x="1" y="297"/>
                  <a:pt x="1" y="297"/>
                </a:cubicBezTo>
                <a:cubicBezTo>
                  <a:pt x="0" y="296"/>
                  <a:pt x="0" y="295"/>
                  <a:pt x="0" y="293"/>
                </a:cubicBezTo>
                <a:cubicBezTo>
                  <a:pt x="0" y="291"/>
                  <a:pt x="0" y="290"/>
                  <a:pt x="1" y="289"/>
                </a:cubicBezTo>
                <a:cubicBezTo>
                  <a:pt x="34" y="261"/>
                  <a:pt x="34" y="261"/>
                  <a:pt x="34" y="261"/>
                </a:cubicBezTo>
                <a:cubicBezTo>
                  <a:pt x="32" y="257"/>
                  <a:pt x="31" y="253"/>
                  <a:pt x="31" y="249"/>
                </a:cubicBezTo>
                <a:cubicBezTo>
                  <a:pt x="37" y="244"/>
                  <a:pt x="42" y="239"/>
                  <a:pt x="47" y="234"/>
                </a:cubicBezTo>
                <a:cubicBezTo>
                  <a:pt x="52" y="228"/>
                  <a:pt x="57" y="221"/>
                  <a:pt x="62" y="212"/>
                </a:cubicBezTo>
                <a:cubicBezTo>
                  <a:pt x="67" y="204"/>
                  <a:pt x="72" y="194"/>
                  <a:pt x="75" y="184"/>
                </a:cubicBezTo>
                <a:cubicBezTo>
                  <a:pt x="79" y="174"/>
                  <a:pt x="82" y="162"/>
                  <a:pt x="84" y="148"/>
                </a:cubicBezTo>
                <a:cubicBezTo>
                  <a:pt x="86" y="134"/>
                  <a:pt x="88" y="118"/>
                  <a:pt x="88" y="102"/>
                </a:cubicBezTo>
                <a:cubicBezTo>
                  <a:pt x="88" y="84"/>
                  <a:pt x="95" y="67"/>
                  <a:pt x="108" y="52"/>
                </a:cubicBezTo>
                <a:cubicBezTo>
                  <a:pt x="122" y="36"/>
                  <a:pt x="140" y="27"/>
                  <a:pt x="163" y="24"/>
                </a:cubicBezTo>
                <a:cubicBezTo>
                  <a:pt x="162" y="22"/>
                  <a:pt x="161" y="19"/>
                  <a:pt x="161" y="17"/>
                </a:cubicBezTo>
                <a:cubicBezTo>
                  <a:pt x="161" y="12"/>
                  <a:pt x="163" y="8"/>
                  <a:pt x="166" y="5"/>
                </a:cubicBezTo>
                <a:cubicBezTo>
                  <a:pt x="170" y="2"/>
                  <a:pt x="174" y="0"/>
                  <a:pt x="178" y="0"/>
                </a:cubicBezTo>
                <a:cubicBezTo>
                  <a:pt x="183" y="0"/>
                  <a:pt x="187" y="2"/>
                  <a:pt x="190" y="5"/>
                </a:cubicBezTo>
                <a:cubicBezTo>
                  <a:pt x="194" y="8"/>
                  <a:pt x="195" y="12"/>
                  <a:pt x="195" y="17"/>
                </a:cubicBezTo>
                <a:cubicBezTo>
                  <a:pt x="195" y="19"/>
                  <a:pt x="195" y="22"/>
                  <a:pt x="194" y="24"/>
                </a:cubicBezTo>
                <a:cubicBezTo>
                  <a:pt x="208" y="26"/>
                  <a:pt x="221" y="31"/>
                  <a:pt x="233" y="38"/>
                </a:cubicBezTo>
                <a:cubicBezTo>
                  <a:pt x="244" y="46"/>
                  <a:pt x="253" y="55"/>
                  <a:pt x="259" y="66"/>
                </a:cubicBezTo>
                <a:cubicBezTo>
                  <a:pt x="333" y="2"/>
                  <a:pt x="333" y="2"/>
                  <a:pt x="333" y="2"/>
                </a:cubicBezTo>
                <a:cubicBezTo>
                  <a:pt x="334" y="1"/>
                  <a:pt x="335" y="1"/>
                  <a:pt x="337" y="1"/>
                </a:cubicBezTo>
                <a:cubicBezTo>
                  <a:pt x="339" y="1"/>
                  <a:pt x="340" y="2"/>
                  <a:pt x="341" y="3"/>
                </a:cubicBezTo>
                <a:lnTo>
                  <a:pt x="356" y="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9" name="Freeform 65"/>
          <p:cNvSpPr>
            <a:spLocks noEditPoints="1"/>
          </p:cNvSpPr>
          <p:nvPr/>
        </p:nvSpPr>
        <p:spPr bwMode="auto">
          <a:xfrm>
            <a:off x="7620001" y="3714750"/>
            <a:ext cx="385763" cy="341313"/>
          </a:xfrm>
          <a:custGeom>
            <a:avLst/>
            <a:gdLst>
              <a:gd name="T0" fmla="*/ 182 w 357"/>
              <a:gd name="T1" fmla="*/ 300 h 317"/>
              <a:gd name="T2" fmla="*/ 179 w 357"/>
              <a:gd name="T3" fmla="*/ 297 h 317"/>
              <a:gd name="T4" fmla="*/ 161 w 357"/>
              <a:gd name="T5" fmla="*/ 290 h 317"/>
              <a:gd name="T6" fmla="*/ 153 w 357"/>
              <a:gd name="T7" fmla="*/ 272 h 317"/>
              <a:gd name="T8" fmla="*/ 150 w 357"/>
              <a:gd name="T9" fmla="*/ 269 h 317"/>
              <a:gd name="T10" fmla="*/ 148 w 357"/>
              <a:gd name="T11" fmla="*/ 272 h 317"/>
              <a:gd name="T12" fmla="*/ 157 w 357"/>
              <a:gd name="T13" fmla="*/ 294 h 317"/>
              <a:gd name="T14" fmla="*/ 179 w 357"/>
              <a:gd name="T15" fmla="*/ 303 h 317"/>
              <a:gd name="T16" fmla="*/ 182 w 357"/>
              <a:gd name="T17" fmla="*/ 300 h 317"/>
              <a:gd name="T18" fmla="*/ 87 w 357"/>
              <a:gd name="T19" fmla="*/ 216 h 317"/>
              <a:gd name="T20" fmla="*/ 242 w 357"/>
              <a:gd name="T21" fmla="*/ 81 h 317"/>
              <a:gd name="T22" fmla="*/ 218 w 357"/>
              <a:gd name="T23" fmla="*/ 56 h 317"/>
              <a:gd name="T24" fmla="*/ 179 w 357"/>
              <a:gd name="T25" fmla="*/ 45 h 317"/>
              <a:gd name="T26" fmla="*/ 149 w 357"/>
              <a:gd name="T27" fmla="*/ 51 h 317"/>
              <a:gd name="T28" fmla="*/ 127 w 357"/>
              <a:gd name="T29" fmla="*/ 65 h 317"/>
              <a:gd name="T30" fmla="*/ 115 w 357"/>
              <a:gd name="T31" fmla="*/ 83 h 317"/>
              <a:gd name="T32" fmla="*/ 111 w 357"/>
              <a:gd name="T33" fmla="*/ 102 h 317"/>
              <a:gd name="T34" fmla="*/ 87 w 357"/>
              <a:gd name="T35" fmla="*/ 216 h 317"/>
              <a:gd name="T36" fmla="*/ 326 w 357"/>
              <a:gd name="T37" fmla="*/ 249 h 317"/>
              <a:gd name="T38" fmla="*/ 319 w 357"/>
              <a:gd name="T39" fmla="*/ 265 h 317"/>
              <a:gd name="T40" fmla="*/ 303 w 357"/>
              <a:gd name="T41" fmla="*/ 272 h 317"/>
              <a:gd name="T42" fmla="*/ 224 w 357"/>
              <a:gd name="T43" fmla="*/ 272 h 317"/>
              <a:gd name="T44" fmla="*/ 211 w 357"/>
              <a:gd name="T45" fmla="*/ 304 h 317"/>
              <a:gd name="T46" fmla="*/ 179 w 357"/>
              <a:gd name="T47" fmla="*/ 317 h 317"/>
              <a:gd name="T48" fmla="*/ 147 w 357"/>
              <a:gd name="T49" fmla="*/ 304 h 317"/>
              <a:gd name="T50" fmla="*/ 133 w 357"/>
              <a:gd name="T51" fmla="*/ 272 h 317"/>
              <a:gd name="T52" fmla="*/ 160 w 357"/>
              <a:gd name="T53" fmla="*/ 249 h 317"/>
              <a:gd name="T54" fmla="*/ 294 w 357"/>
              <a:gd name="T55" fmla="*/ 249 h 317"/>
              <a:gd name="T56" fmla="*/ 254 w 357"/>
              <a:gd name="T57" fmla="*/ 168 h 317"/>
              <a:gd name="T58" fmla="*/ 273 w 357"/>
              <a:gd name="T59" fmla="*/ 151 h 317"/>
              <a:gd name="T60" fmla="*/ 326 w 357"/>
              <a:gd name="T61" fmla="*/ 249 h 317"/>
              <a:gd name="T62" fmla="*/ 341 w 357"/>
              <a:gd name="T63" fmla="*/ 3 h 317"/>
              <a:gd name="T64" fmla="*/ 356 w 357"/>
              <a:gd name="T65" fmla="*/ 20 h 317"/>
              <a:gd name="T66" fmla="*/ 357 w 357"/>
              <a:gd name="T67" fmla="*/ 24 h 317"/>
              <a:gd name="T68" fmla="*/ 356 w 357"/>
              <a:gd name="T69" fmla="*/ 28 h 317"/>
              <a:gd name="T70" fmla="*/ 24 w 357"/>
              <a:gd name="T71" fmla="*/ 315 h 317"/>
              <a:gd name="T72" fmla="*/ 20 w 357"/>
              <a:gd name="T73" fmla="*/ 316 h 317"/>
              <a:gd name="T74" fmla="*/ 16 w 357"/>
              <a:gd name="T75" fmla="*/ 314 h 317"/>
              <a:gd name="T76" fmla="*/ 1 w 357"/>
              <a:gd name="T77" fmla="*/ 297 h 317"/>
              <a:gd name="T78" fmla="*/ 0 w 357"/>
              <a:gd name="T79" fmla="*/ 293 h 317"/>
              <a:gd name="T80" fmla="*/ 2 w 357"/>
              <a:gd name="T81" fmla="*/ 289 h 317"/>
              <a:gd name="T82" fmla="*/ 35 w 357"/>
              <a:gd name="T83" fmla="*/ 261 h 317"/>
              <a:gd name="T84" fmla="*/ 31 w 357"/>
              <a:gd name="T85" fmla="*/ 249 h 317"/>
              <a:gd name="T86" fmla="*/ 48 w 357"/>
              <a:gd name="T87" fmla="*/ 234 h 317"/>
              <a:gd name="T88" fmla="*/ 63 w 357"/>
              <a:gd name="T89" fmla="*/ 212 h 317"/>
              <a:gd name="T90" fmla="*/ 76 w 357"/>
              <a:gd name="T91" fmla="*/ 184 h 317"/>
              <a:gd name="T92" fmla="*/ 85 w 357"/>
              <a:gd name="T93" fmla="*/ 148 h 317"/>
              <a:gd name="T94" fmla="*/ 88 w 357"/>
              <a:gd name="T95" fmla="*/ 102 h 317"/>
              <a:gd name="T96" fmla="*/ 109 w 357"/>
              <a:gd name="T97" fmla="*/ 52 h 317"/>
              <a:gd name="T98" fmla="*/ 163 w 357"/>
              <a:gd name="T99" fmla="*/ 24 h 317"/>
              <a:gd name="T100" fmla="*/ 162 w 357"/>
              <a:gd name="T101" fmla="*/ 17 h 317"/>
              <a:gd name="T102" fmla="*/ 167 w 357"/>
              <a:gd name="T103" fmla="*/ 5 h 317"/>
              <a:gd name="T104" fmla="*/ 179 w 357"/>
              <a:gd name="T105" fmla="*/ 0 h 317"/>
              <a:gd name="T106" fmla="*/ 191 w 357"/>
              <a:gd name="T107" fmla="*/ 5 h 317"/>
              <a:gd name="T108" fmla="*/ 196 w 357"/>
              <a:gd name="T109" fmla="*/ 17 h 317"/>
              <a:gd name="T110" fmla="*/ 194 w 357"/>
              <a:gd name="T111" fmla="*/ 24 h 317"/>
              <a:gd name="T112" fmla="*/ 233 w 357"/>
              <a:gd name="T113" fmla="*/ 38 h 317"/>
              <a:gd name="T114" fmla="*/ 259 w 357"/>
              <a:gd name="T115" fmla="*/ 66 h 317"/>
              <a:gd name="T116" fmla="*/ 333 w 357"/>
              <a:gd name="T117" fmla="*/ 2 h 317"/>
              <a:gd name="T118" fmla="*/ 337 w 357"/>
              <a:gd name="T119" fmla="*/ 1 h 317"/>
              <a:gd name="T120" fmla="*/ 341 w 357"/>
              <a:gd name="T121" fmla="*/ 3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7" h="317">
                <a:moveTo>
                  <a:pt x="182" y="300"/>
                </a:moveTo>
                <a:cubicBezTo>
                  <a:pt x="182" y="298"/>
                  <a:pt x="181" y="297"/>
                  <a:pt x="179" y="297"/>
                </a:cubicBezTo>
                <a:cubicBezTo>
                  <a:pt x="172" y="297"/>
                  <a:pt x="166" y="295"/>
                  <a:pt x="161" y="290"/>
                </a:cubicBezTo>
                <a:cubicBezTo>
                  <a:pt x="156" y="285"/>
                  <a:pt x="153" y="279"/>
                  <a:pt x="153" y="272"/>
                </a:cubicBezTo>
                <a:cubicBezTo>
                  <a:pt x="153" y="270"/>
                  <a:pt x="152" y="269"/>
                  <a:pt x="150" y="269"/>
                </a:cubicBezTo>
                <a:cubicBezTo>
                  <a:pt x="149" y="269"/>
                  <a:pt x="148" y="270"/>
                  <a:pt x="148" y="272"/>
                </a:cubicBezTo>
                <a:cubicBezTo>
                  <a:pt x="148" y="280"/>
                  <a:pt x="151" y="288"/>
                  <a:pt x="157" y="294"/>
                </a:cubicBezTo>
                <a:cubicBezTo>
                  <a:pt x="163" y="300"/>
                  <a:pt x="170" y="303"/>
                  <a:pt x="179" y="303"/>
                </a:cubicBezTo>
                <a:cubicBezTo>
                  <a:pt x="181" y="303"/>
                  <a:pt x="182" y="302"/>
                  <a:pt x="182" y="300"/>
                </a:cubicBezTo>
                <a:close/>
                <a:moveTo>
                  <a:pt x="87" y="216"/>
                </a:moveTo>
                <a:cubicBezTo>
                  <a:pt x="242" y="81"/>
                  <a:pt x="242" y="81"/>
                  <a:pt x="242" y="81"/>
                </a:cubicBezTo>
                <a:cubicBezTo>
                  <a:pt x="237" y="71"/>
                  <a:pt x="229" y="62"/>
                  <a:pt x="218" y="56"/>
                </a:cubicBezTo>
                <a:cubicBezTo>
                  <a:pt x="208" y="49"/>
                  <a:pt x="194" y="45"/>
                  <a:pt x="179" y="45"/>
                </a:cubicBezTo>
                <a:cubicBezTo>
                  <a:pt x="168" y="45"/>
                  <a:pt x="158" y="47"/>
                  <a:pt x="149" y="51"/>
                </a:cubicBezTo>
                <a:cubicBezTo>
                  <a:pt x="140" y="55"/>
                  <a:pt x="133" y="59"/>
                  <a:pt x="127" y="65"/>
                </a:cubicBezTo>
                <a:cubicBezTo>
                  <a:pt x="122" y="71"/>
                  <a:pt x="118" y="77"/>
                  <a:pt x="115" y="83"/>
                </a:cubicBezTo>
                <a:cubicBezTo>
                  <a:pt x="112" y="90"/>
                  <a:pt x="111" y="96"/>
                  <a:pt x="111" y="102"/>
                </a:cubicBezTo>
                <a:cubicBezTo>
                  <a:pt x="111" y="147"/>
                  <a:pt x="103" y="185"/>
                  <a:pt x="87" y="216"/>
                </a:cubicBezTo>
                <a:close/>
                <a:moveTo>
                  <a:pt x="326" y="249"/>
                </a:moveTo>
                <a:cubicBezTo>
                  <a:pt x="326" y="255"/>
                  <a:pt x="324" y="261"/>
                  <a:pt x="319" y="265"/>
                </a:cubicBezTo>
                <a:cubicBezTo>
                  <a:pt x="315" y="270"/>
                  <a:pt x="309" y="272"/>
                  <a:pt x="303" y="272"/>
                </a:cubicBezTo>
                <a:cubicBezTo>
                  <a:pt x="224" y="272"/>
                  <a:pt x="224" y="272"/>
                  <a:pt x="224" y="272"/>
                </a:cubicBezTo>
                <a:cubicBezTo>
                  <a:pt x="224" y="284"/>
                  <a:pt x="220" y="295"/>
                  <a:pt x="211" y="304"/>
                </a:cubicBezTo>
                <a:cubicBezTo>
                  <a:pt x="202" y="313"/>
                  <a:pt x="191" y="317"/>
                  <a:pt x="179" y="317"/>
                </a:cubicBezTo>
                <a:cubicBezTo>
                  <a:pt x="166" y="317"/>
                  <a:pt x="156" y="313"/>
                  <a:pt x="147" y="304"/>
                </a:cubicBezTo>
                <a:cubicBezTo>
                  <a:pt x="138" y="295"/>
                  <a:pt x="134" y="284"/>
                  <a:pt x="133" y="272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294" y="249"/>
                  <a:pt x="294" y="249"/>
                  <a:pt x="294" y="249"/>
                </a:cubicBezTo>
                <a:cubicBezTo>
                  <a:pt x="274" y="227"/>
                  <a:pt x="261" y="200"/>
                  <a:pt x="254" y="168"/>
                </a:cubicBezTo>
                <a:cubicBezTo>
                  <a:pt x="273" y="151"/>
                  <a:pt x="273" y="151"/>
                  <a:pt x="273" y="151"/>
                </a:cubicBezTo>
                <a:cubicBezTo>
                  <a:pt x="280" y="193"/>
                  <a:pt x="298" y="225"/>
                  <a:pt x="326" y="249"/>
                </a:cubicBezTo>
                <a:close/>
                <a:moveTo>
                  <a:pt x="341" y="3"/>
                </a:moveTo>
                <a:cubicBezTo>
                  <a:pt x="356" y="20"/>
                  <a:pt x="356" y="20"/>
                  <a:pt x="356" y="20"/>
                </a:cubicBezTo>
                <a:cubicBezTo>
                  <a:pt x="357" y="21"/>
                  <a:pt x="357" y="22"/>
                  <a:pt x="357" y="24"/>
                </a:cubicBezTo>
                <a:cubicBezTo>
                  <a:pt x="357" y="25"/>
                  <a:pt x="357" y="27"/>
                  <a:pt x="356" y="28"/>
                </a:cubicBezTo>
                <a:cubicBezTo>
                  <a:pt x="24" y="315"/>
                  <a:pt x="24" y="315"/>
                  <a:pt x="24" y="315"/>
                </a:cubicBezTo>
                <a:cubicBezTo>
                  <a:pt x="23" y="316"/>
                  <a:pt x="22" y="316"/>
                  <a:pt x="20" y="316"/>
                </a:cubicBezTo>
                <a:cubicBezTo>
                  <a:pt x="18" y="316"/>
                  <a:pt x="17" y="315"/>
                  <a:pt x="16" y="314"/>
                </a:cubicBezTo>
                <a:cubicBezTo>
                  <a:pt x="1" y="297"/>
                  <a:pt x="1" y="297"/>
                  <a:pt x="1" y="297"/>
                </a:cubicBezTo>
                <a:cubicBezTo>
                  <a:pt x="0" y="296"/>
                  <a:pt x="0" y="295"/>
                  <a:pt x="0" y="293"/>
                </a:cubicBezTo>
                <a:cubicBezTo>
                  <a:pt x="0" y="291"/>
                  <a:pt x="1" y="290"/>
                  <a:pt x="2" y="289"/>
                </a:cubicBezTo>
                <a:cubicBezTo>
                  <a:pt x="35" y="261"/>
                  <a:pt x="35" y="261"/>
                  <a:pt x="35" y="261"/>
                </a:cubicBezTo>
                <a:cubicBezTo>
                  <a:pt x="33" y="257"/>
                  <a:pt x="31" y="253"/>
                  <a:pt x="31" y="249"/>
                </a:cubicBezTo>
                <a:cubicBezTo>
                  <a:pt x="37" y="244"/>
                  <a:pt x="43" y="239"/>
                  <a:pt x="48" y="234"/>
                </a:cubicBezTo>
                <a:cubicBezTo>
                  <a:pt x="52" y="228"/>
                  <a:pt x="57" y="221"/>
                  <a:pt x="63" y="212"/>
                </a:cubicBezTo>
                <a:cubicBezTo>
                  <a:pt x="68" y="204"/>
                  <a:pt x="72" y="194"/>
                  <a:pt x="76" y="184"/>
                </a:cubicBezTo>
                <a:cubicBezTo>
                  <a:pt x="79" y="174"/>
                  <a:pt x="82" y="162"/>
                  <a:pt x="85" y="148"/>
                </a:cubicBezTo>
                <a:cubicBezTo>
                  <a:pt x="87" y="134"/>
                  <a:pt x="88" y="118"/>
                  <a:pt x="88" y="102"/>
                </a:cubicBezTo>
                <a:cubicBezTo>
                  <a:pt x="88" y="84"/>
                  <a:pt x="95" y="67"/>
                  <a:pt x="109" y="52"/>
                </a:cubicBezTo>
                <a:cubicBezTo>
                  <a:pt x="123" y="36"/>
                  <a:pt x="141" y="27"/>
                  <a:pt x="163" y="24"/>
                </a:cubicBezTo>
                <a:cubicBezTo>
                  <a:pt x="162" y="22"/>
                  <a:pt x="162" y="19"/>
                  <a:pt x="162" y="17"/>
                </a:cubicBezTo>
                <a:cubicBezTo>
                  <a:pt x="162" y="12"/>
                  <a:pt x="163" y="8"/>
                  <a:pt x="167" y="5"/>
                </a:cubicBezTo>
                <a:cubicBezTo>
                  <a:pt x="170" y="2"/>
                  <a:pt x="174" y="0"/>
                  <a:pt x="179" y="0"/>
                </a:cubicBezTo>
                <a:cubicBezTo>
                  <a:pt x="183" y="0"/>
                  <a:pt x="187" y="2"/>
                  <a:pt x="191" y="5"/>
                </a:cubicBezTo>
                <a:cubicBezTo>
                  <a:pt x="194" y="8"/>
                  <a:pt x="196" y="12"/>
                  <a:pt x="196" y="17"/>
                </a:cubicBezTo>
                <a:cubicBezTo>
                  <a:pt x="196" y="19"/>
                  <a:pt x="195" y="22"/>
                  <a:pt x="194" y="24"/>
                </a:cubicBezTo>
                <a:cubicBezTo>
                  <a:pt x="209" y="26"/>
                  <a:pt x="222" y="31"/>
                  <a:pt x="233" y="38"/>
                </a:cubicBezTo>
                <a:cubicBezTo>
                  <a:pt x="244" y="46"/>
                  <a:pt x="253" y="55"/>
                  <a:pt x="259" y="66"/>
                </a:cubicBezTo>
                <a:cubicBezTo>
                  <a:pt x="333" y="2"/>
                  <a:pt x="333" y="2"/>
                  <a:pt x="333" y="2"/>
                </a:cubicBezTo>
                <a:cubicBezTo>
                  <a:pt x="334" y="1"/>
                  <a:pt x="336" y="1"/>
                  <a:pt x="337" y="1"/>
                </a:cubicBezTo>
                <a:cubicBezTo>
                  <a:pt x="339" y="1"/>
                  <a:pt x="340" y="2"/>
                  <a:pt x="341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0" name="Freeform 66"/>
          <p:cNvSpPr>
            <a:spLocks noEditPoints="1"/>
          </p:cNvSpPr>
          <p:nvPr/>
        </p:nvSpPr>
        <p:spPr bwMode="auto">
          <a:xfrm>
            <a:off x="8021638" y="3762375"/>
            <a:ext cx="439738" cy="246063"/>
          </a:xfrm>
          <a:custGeom>
            <a:avLst/>
            <a:gdLst>
              <a:gd name="T0" fmla="*/ 79 w 407"/>
              <a:gd name="T1" fmla="*/ 159 h 227"/>
              <a:gd name="T2" fmla="*/ 70 w 407"/>
              <a:gd name="T3" fmla="*/ 141 h 227"/>
              <a:gd name="T4" fmla="*/ 79 w 407"/>
              <a:gd name="T5" fmla="*/ 91 h 227"/>
              <a:gd name="T6" fmla="*/ 22 w 407"/>
              <a:gd name="T7" fmla="*/ 147 h 227"/>
              <a:gd name="T8" fmla="*/ 79 w 407"/>
              <a:gd name="T9" fmla="*/ 204 h 227"/>
              <a:gd name="T10" fmla="*/ 135 w 407"/>
              <a:gd name="T11" fmla="*/ 159 h 227"/>
              <a:gd name="T12" fmla="*/ 135 w 407"/>
              <a:gd name="T13" fmla="*/ 136 h 227"/>
              <a:gd name="T14" fmla="*/ 102 w 407"/>
              <a:gd name="T15" fmla="*/ 136 h 227"/>
              <a:gd name="T16" fmla="*/ 238 w 407"/>
              <a:gd name="T17" fmla="*/ 68 h 227"/>
              <a:gd name="T18" fmla="*/ 135 w 407"/>
              <a:gd name="T19" fmla="*/ 92 h 227"/>
              <a:gd name="T20" fmla="*/ 187 w 407"/>
              <a:gd name="T21" fmla="*/ 136 h 227"/>
              <a:gd name="T22" fmla="*/ 368 w 407"/>
              <a:gd name="T23" fmla="*/ 107 h 227"/>
              <a:gd name="T24" fmla="*/ 307 w 407"/>
              <a:gd name="T25" fmla="*/ 95 h 227"/>
              <a:gd name="T26" fmla="*/ 339 w 407"/>
              <a:gd name="T27" fmla="*/ 150 h 227"/>
              <a:gd name="T28" fmla="*/ 328 w 407"/>
              <a:gd name="T29" fmla="*/ 159 h 227"/>
              <a:gd name="T30" fmla="*/ 288 w 407"/>
              <a:gd name="T31" fmla="*/ 108 h 227"/>
              <a:gd name="T32" fmla="*/ 288 w 407"/>
              <a:gd name="T33" fmla="*/ 187 h 227"/>
              <a:gd name="T34" fmla="*/ 368 w 407"/>
              <a:gd name="T35" fmla="*/ 187 h 227"/>
              <a:gd name="T36" fmla="*/ 407 w 407"/>
              <a:gd name="T37" fmla="*/ 147 h 227"/>
              <a:gd name="T38" fmla="*/ 328 w 407"/>
              <a:gd name="T39" fmla="*/ 227 h 227"/>
              <a:gd name="T40" fmla="*/ 249 w 407"/>
              <a:gd name="T41" fmla="*/ 147 h 227"/>
              <a:gd name="T42" fmla="*/ 275 w 407"/>
              <a:gd name="T43" fmla="*/ 89 h 227"/>
              <a:gd name="T44" fmla="*/ 201 w 407"/>
              <a:gd name="T45" fmla="*/ 154 h 227"/>
              <a:gd name="T46" fmla="*/ 157 w 407"/>
              <a:gd name="T47" fmla="*/ 159 h 227"/>
              <a:gd name="T48" fmla="*/ 79 w 407"/>
              <a:gd name="T49" fmla="*/ 227 h 227"/>
              <a:gd name="T50" fmla="*/ 0 w 407"/>
              <a:gd name="T51" fmla="*/ 147 h 227"/>
              <a:gd name="T52" fmla="*/ 79 w 407"/>
              <a:gd name="T53" fmla="*/ 68 h 227"/>
              <a:gd name="T54" fmla="*/ 141 w 407"/>
              <a:gd name="T55" fmla="*/ 46 h 227"/>
              <a:gd name="T56" fmla="*/ 94 w 407"/>
              <a:gd name="T57" fmla="*/ 42 h 227"/>
              <a:gd name="T58" fmla="*/ 94 w 407"/>
              <a:gd name="T59" fmla="*/ 26 h 227"/>
              <a:gd name="T60" fmla="*/ 170 w 407"/>
              <a:gd name="T61" fmla="*/ 23 h 227"/>
              <a:gd name="T62" fmla="*/ 247 w 407"/>
              <a:gd name="T63" fmla="*/ 46 h 227"/>
              <a:gd name="T64" fmla="*/ 192 w 407"/>
              <a:gd name="T65" fmla="*/ 23 h 227"/>
              <a:gd name="T66" fmla="*/ 181 w 407"/>
              <a:gd name="T67" fmla="*/ 12 h 227"/>
              <a:gd name="T68" fmla="*/ 192 w 407"/>
              <a:gd name="T69" fmla="*/ 0 h 227"/>
              <a:gd name="T70" fmla="*/ 247 w 407"/>
              <a:gd name="T71" fmla="*/ 5 h 227"/>
              <a:gd name="T72" fmla="*/ 328 w 407"/>
              <a:gd name="T73" fmla="*/ 68 h 227"/>
              <a:gd name="T74" fmla="*/ 407 w 407"/>
              <a:gd name="T75" fmla="*/ 147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07" h="227">
                <a:moveTo>
                  <a:pt x="135" y="159"/>
                </a:moveTo>
                <a:cubicBezTo>
                  <a:pt x="79" y="159"/>
                  <a:pt x="79" y="159"/>
                  <a:pt x="79" y="159"/>
                </a:cubicBezTo>
                <a:cubicBezTo>
                  <a:pt x="74" y="159"/>
                  <a:pt x="71" y="157"/>
                  <a:pt x="69" y="153"/>
                </a:cubicBezTo>
                <a:cubicBezTo>
                  <a:pt x="67" y="148"/>
                  <a:pt x="67" y="145"/>
                  <a:pt x="70" y="141"/>
                </a:cubicBezTo>
                <a:cubicBezTo>
                  <a:pt x="103" y="96"/>
                  <a:pt x="103" y="96"/>
                  <a:pt x="103" y="96"/>
                </a:cubicBezTo>
                <a:cubicBezTo>
                  <a:pt x="96" y="93"/>
                  <a:pt x="87" y="91"/>
                  <a:pt x="79" y="91"/>
                </a:cubicBezTo>
                <a:cubicBezTo>
                  <a:pt x="63" y="91"/>
                  <a:pt x="50" y="96"/>
                  <a:pt x="39" y="107"/>
                </a:cubicBezTo>
                <a:cubicBezTo>
                  <a:pt x="28" y="119"/>
                  <a:pt x="22" y="132"/>
                  <a:pt x="22" y="147"/>
                </a:cubicBezTo>
                <a:cubicBezTo>
                  <a:pt x="22" y="163"/>
                  <a:pt x="28" y="176"/>
                  <a:pt x="39" y="187"/>
                </a:cubicBezTo>
                <a:cubicBezTo>
                  <a:pt x="50" y="199"/>
                  <a:pt x="63" y="204"/>
                  <a:pt x="79" y="204"/>
                </a:cubicBezTo>
                <a:cubicBezTo>
                  <a:pt x="93" y="204"/>
                  <a:pt x="105" y="200"/>
                  <a:pt x="115" y="191"/>
                </a:cubicBezTo>
                <a:cubicBezTo>
                  <a:pt x="125" y="183"/>
                  <a:pt x="132" y="172"/>
                  <a:pt x="135" y="159"/>
                </a:cubicBezTo>
                <a:close/>
                <a:moveTo>
                  <a:pt x="102" y="136"/>
                </a:moveTo>
                <a:cubicBezTo>
                  <a:pt x="135" y="136"/>
                  <a:pt x="135" y="136"/>
                  <a:pt x="135" y="136"/>
                </a:cubicBezTo>
                <a:cubicBezTo>
                  <a:pt x="132" y="126"/>
                  <a:pt x="128" y="117"/>
                  <a:pt x="121" y="110"/>
                </a:cubicBezTo>
                <a:lnTo>
                  <a:pt x="102" y="136"/>
                </a:lnTo>
                <a:close/>
                <a:moveTo>
                  <a:pt x="187" y="136"/>
                </a:moveTo>
                <a:cubicBezTo>
                  <a:pt x="238" y="68"/>
                  <a:pt x="238" y="68"/>
                  <a:pt x="238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47" y="104"/>
                  <a:pt x="155" y="119"/>
                  <a:pt x="157" y="136"/>
                </a:cubicBezTo>
                <a:lnTo>
                  <a:pt x="187" y="136"/>
                </a:lnTo>
                <a:close/>
                <a:moveTo>
                  <a:pt x="385" y="147"/>
                </a:moveTo>
                <a:cubicBezTo>
                  <a:pt x="385" y="132"/>
                  <a:pt x="379" y="119"/>
                  <a:pt x="368" y="107"/>
                </a:cubicBezTo>
                <a:cubicBezTo>
                  <a:pt x="357" y="96"/>
                  <a:pt x="344" y="91"/>
                  <a:pt x="328" y="91"/>
                </a:cubicBezTo>
                <a:cubicBezTo>
                  <a:pt x="321" y="91"/>
                  <a:pt x="314" y="92"/>
                  <a:pt x="307" y="95"/>
                </a:cubicBezTo>
                <a:cubicBezTo>
                  <a:pt x="338" y="141"/>
                  <a:pt x="338" y="141"/>
                  <a:pt x="338" y="141"/>
                </a:cubicBezTo>
                <a:cubicBezTo>
                  <a:pt x="339" y="144"/>
                  <a:pt x="340" y="147"/>
                  <a:pt x="339" y="150"/>
                </a:cubicBezTo>
                <a:cubicBezTo>
                  <a:pt x="339" y="153"/>
                  <a:pt x="337" y="155"/>
                  <a:pt x="335" y="157"/>
                </a:cubicBezTo>
                <a:cubicBezTo>
                  <a:pt x="333" y="158"/>
                  <a:pt x="331" y="159"/>
                  <a:pt x="328" y="159"/>
                </a:cubicBezTo>
                <a:cubicBezTo>
                  <a:pt x="324" y="159"/>
                  <a:pt x="321" y="157"/>
                  <a:pt x="319" y="154"/>
                </a:cubicBezTo>
                <a:cubicBezTo>
                  <a:pt x="288" y="108"/>
                  <a:pt x="288" y="108"/>
                  <a:pt x="288" y="108"/>
                </a:cubicBezTo>
                <a:cubicBezTo>
                  <a:pt x="277" y="119"/>
                  <a:pt x="272" y="132"/>
                  <a:pt x="272" y="147"/>
                </a:cubicBezTo>
                <a:cubicBezTo>
                  <a:pt x="272" y="163"/>
                  <a:pt x="277" y="176"/>
                  <a:pt x="288" y="187"/>
                </a:cubicBezTo>
                <a:cubicBezTo>
                  <a:pt x="299" y="199"/>
                  <a:pt x="313" y="204"/>
                  <a:pt x="328" y="204"/>
                </a:cubicBezTo>
                <a:cubicBezTo>
                  <a:pt x="344" y="204"/>
                  <a:pt x="357" y="199"/>
                  <a:pt x="368" y="187"/>
                </a:cubicBezTo>
                <a:cubicBezTo>
                  <a:pt x="379" y="176"/>
                  <a:pt x="385" y="163"/>
                  <a:pt x="385" y="147"/>
                </a:cubicBezTo>
                <a:close/>
                <a:moveTo>
                  <a:pt x="407" y="147"/>
                </a:moveTo>
                <a:cubicBezTo>
                  <a:pt x="407" y="169"/>
                  <a:pt x="400" y="188"/>
                  <a:pt x="384" y="203"/>
                </a:cubicBezTo>
                <a:cubicBezTo>
                  <a:pt x="369" y="219"/>
                  <a:pt x="350" y="227"/>
                  <a:pt x="328" y="227"/>
                </a:cubicBezTo>
                <a:cubicBezTo>
                  <a:pt x="306" y="227"/>
                  <a:pt x="288" y="219"/>
                  <a:pt x="272" y="203"/>
                </a:cubicBezTo>
                <a:cubicBezTo>
                  <a:pt x="257" y="188"/>
                  <a:pt x="249" y="169"/>
                  <a:pt x="249" y="147"/>
                </a:cubicBezTo>
                <a:cubicBezTo>
                  <a:pt x="249" y="136"/>
                  <a:pt x="251" y="125"/>
                  <a:pt x="256" y="115"/>
                </a:cubicBezTo>
                <a:cubicBezTo>
                  <a:pt x="261" y="105"/>
                  <a:pt x="267" y="96"/>
                  <a:pt x="275" y="89"/>
                </a:cubicBezTo>
                <a:cubicBezTo>
                  <a:pt x="264" y="71"/>
                  <a:pt x="264" y="71"/>
                  <a:pt x="264" y="71"/>
                </a:cubicBezTo>
                <a:cubicBezTo>
                  <a:pt x="201" y="154"/>
                  <a:pt x="201" y="154"/>
                  <a:pt x="201" y="154"/>
                </a:cubicBezTo>
                <a:cubicBezTo>
                  <a:pt x="199" y="157"/>
                  <a:pt x="196" y="159"/>
                  <a:pt x="192" y="159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55" y="178"/>
                  <a:pt x="146" y="194"/>
                  <a:pt x="131" y="207"/>
                </a:cubicBezTo>
                <a:cubicBezTo>
                  <a:pt x="116" y="220"/>
                  <a:pt x="99" y="227"/>
                  <a:pt x="79" y="227"/>
                </a:cubicBezTo>
                <a:cubicBezTo>
                  <a:pt x="57" y="227"/>
                  <a:pt x="38" y="219"/>
                  <a:pt x="23" y="203"/>
                </a:cubicBezTo>
                <a:cubicBezTo>
                  <a:pt x="7" y="188"/>
                  <a:pt x="0" y="169"/>
                  <a:pt x="0" y="147"/>
                </a:cubicBezTo>
                <a:cubicBezTo>
                  <a:pt x="0" y="126"/>
                  <a:pt x="7" y="107"/>
                  <a:pt x="23" y="91"/>
                </a:cubicBezTo>
                <a:cubicBezTo>
                  <a:pt x="38" y="76"/>
                  <a:pt x="57" y="68"/>
                  <a:pt x="79" y="68"/>
                </a:cubicBezTo>
                <a:cubicBezTo>
                  <a:pt x="92" y="68"/>
                  <a:pt x="105" y="71"/>
                  <a:pt x="117" y="78"/>
                </a:cubicBezTo>
                <a:cubicBezTo>
                  <a:pt x="141" y="46"/>
                  <a:pt x="141" y="46"/>
                  <a:pt x="141" y="46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99" y="46"/>
                  <a:pt x="96" y="44"/>
                  <a:pt x="94" y="42"/>
                </a:cubicBezTo>
                <a:cubicBezTo>
                  <a:pt x="91" y="40"/>
                  <a:pt x="90" y="37"/>
                  <a:pt x="90" y="34"/>
                </a:cubicBezTo>
                <a:cubicBezTo>
                  <a:pt x="90" y="31"/>
                  <a:pt x="91" y="28"/>
                  <a:pt x="94" y="26"/>
                </a:cubicBezTo>
                <a:cubicBezTo>
                  <a:pt x="96" y="24"/>
                  <a:pt x="99" y="23"/>
                  <a:pt x="102" y="23"/>
                </a:cubicBezTo>
                <a:cubicBezTo>
                  <a:pt x="170" y="23"/>
                  <a:pt x="170" y="23"/>
                  <a:pt x="170" y="23"/>
                </a:cubicBezTo>
                <a:cubicBezTo>
                  <a:pt x="170" y="46"/>
                  <a:pt x="170" y="46"/>
                  <a:pt x="170" y="46"/>
                </a:cubicBezTo>
                <a:cubicBezTo>
                  <a:pt x="247" y="46"/>
                  <a:pt x="247" y="46"/>
                  <a:pt x="247" y="46"/>
                </a:cubicBezTo>
                <a:cubicBezTo>
                  <a:pt x="232" y="23"/>
                  <a:pt x="232" y="23"/>
                  <a:pt x="232" y="23"/>
                </a:cubicBezTo>
                <a:cubicBezTo>
                  <a:pt x="192" y="23"/>
                  <a:pt x="192" y="23"/>
                  <a:pt x="192" y="23"/>
                </a:cubicBezTo>
                <a:cubicBezTo>
                  <a:pt x="189" y="23"/>
                  <a:pt x="187" y="22"/>
                  <a:pt x="184" y="20"/>
                </a:cubicBezTo>
                <a:cubicBezTo>
                  <a:pt x="182" y="17"/>
                  <a:pt x="181" y="15"/>
                  <a:pt x="181" y="12"/>
                </a:cubicBezTo>
                <a:cubicBezTo>
                  <a:pt x="181" y="8"/>
                  <a:pt x="182" y="6"/>
                  <a:pt x="184" y="4"/>
                </a:cubicBezTo>
                <a:cubicBezTo>
                  <a:pt x="187" y="1"/>
                  <a:pt x="189" y="0"/>
                  <a:pt x="192" y="0"/>
                </a:cubicBezTo>
                <a:cubicBezTo>
                  <a:pt x="238" y="0"/>
                  <a:pt x="238" y="0"/>
                  <a:pt x="238" y="0"/>
                </a:cubicBezTo>
                <a:cubicBezTo>
                  <a:pt x="241" y="0"/>
                  <a:pt x="245" y="2"/>
                  <a:pt x="247" y="5"/>
                </a:cubicBezTo>
                <a:cubicBezTo>
                  <a:pt x="294" y="76"/>
                  <a:pt x="294" y="76"/>
                  <a:pt x="294" y="76"/>
                </a:cubicBezTo>
                <a:cubicBezTo>
                  <a:pt x="305" y="71"/>
                  <a:pt x="316" y="68"/>
                  <a:pt x="328" y="68"/>
                </a:cubicBezTo>
                <a:cubicBezTo>
                  <a:pt x="350" y="68"/>
                  <a:pt x="369" y="76"/>
                  <a:pt x="384" y="91"/>
                </a:cubicBezTo>
                <a:cubicBezTo>
                  <a:pt x="400" y="107"/>
                  <a:pt x="407" y="126"/>
                  <a:pt x="407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1" name="Freeform 67"/>
          <p:cNvSpPr>
            <a:spLocks noEditPoints="1"/>
          </p:cNvSpPr>
          <p:nvPr/>
        </p:nvSpPr>
        <p:spPr bwMode="auto">
          <a:xfrm>
            <a:off x="698501" y="1160463"/>
            <a:ext cx="333375" cy="285750"/>
          </a:xfrm>
          <a:custGeom>
            <a:avLst/>
            <a:gdLst>
              <a:gd name="T0" fmla="*/ 110 w 309"/>
              <a:gd name="T1" fmla="*/ 44 h 265"/>
              <a:gd name="T2" fmla="*/ 199 w 309"/>
              <a:gd name="T3" fmla="*/ 44 h 265"/>
              <a:gd name="T4" fmla="*/ 199 w 309"/>
              <a:gd name="T5" fmla="*/ 22 h 265"/>
              <a:gd name="T6" fmla="*/ 110 w 309"/>
              <a:gd name="T7" fmla="*/ 22 h 265"/>
              <a:gd name="T8" fmla="*/ 110 w 309"/>
              <a:gd name="T9" fmla="*/ 44 h 265"/>
              <a:gd name="T10" fmla="*/ 49 w 309"/>
              <a:gd name="T11" fmla="*/ 44 h 265"/>
              <a:gd name="T12" fmla="*/ 49 w 309"/>
              <a:gd name="T13" fmla="*/ 265 h 265"/>
              <a:gd name="T14" fmla="*/ 38 w 309"/>
              <a:gd name="T15" fmla="*/ 265 h 265"/>
              <a:gd name="T16" fmla="*/ 11 w 309"/>
              <a:gd name="T17" fmla="*/ 254 h 265"/>
              <a:gd name="T18" fmla="*/ 0 w 309"/>
              <a:gd name="T19" fmla="*/ 226 h 265"/>
              <a:gd name="T20" fmla="*/ 0 w 309"/>
              <a:gd name="T21" fmla="*/ 83 h 265"/>
              <a:gd name="T22" fmla="*/ 11 w 309"/>
              <a:gd name="T23" fmla="*/ 55 h 265"/>
              <a:gd name="T24" fmla="*/ 38 w 309"/>
              <a:gd name="T25" fmla="*/ 44 h 265"/>
              <a:gd name="T26" fmla="*/ 49 w 309"/>
              <a:gd name="T27" fmla="*/ 44 h 265"/>
              <a:gd name="T28" fmla="*/ 243 w 309"/>
              <a:gd name="T29" fmla="*/ 44 h 265"/>
              <a:gd name="T30" fmla="*/ 243 w 309"/>
              <a:gd name="T31" fmla="*/ 265 h 265"/>
              <a:gd name="T32" fmla="*/ 66 w 309"/>
              <a:gd name="T33" fmla="*/ 265 h 265"/>
              <a:gd name="T34" fmla="*/ 66 w 309"/>
              <a:gd name="T35" fmla="*/ 44 h 265"/>
              <a:gd name="T36" fmla="*/ 88 w 309"/>
              <a:gd name="T37" fmla="*/ 44 h 265"/>
              <a:gd name="T38" fmla="*/ 88 w 309"/>
              <a:gd name="T39" fmla="*/ 16 h 265"/>
              <a:gd name="T40" fmla="*/ 93 w 309"/>
              <a:gd name="T41" fmla="*/ 4 h 265"/>
              <a:gd name="T42" fmla="*/ 105 w 309"/>
              <a:gd name="T43" fmla="*/ 0 h 265"/>
              <a:gd name="T44" fmla="*/ 204 w 309"/>
              <a:gd name="T45" fmla="*/ 0 h 265"/>
              <a:gd name="T46" fmla="*/ 216 w 309"/>
              <a:gd name="T47" fmla="*/ 4 h 265"/>
              <a:gd name="T48" fmla="*/ 221 w 309"/>
              <a:gd name="T49" fmla="*/ 16 h 265"/>
              <a:gd name="T50" fmla="*/ 221 w 309"/>
              <a:gd name="T51" fmla="*/ 44 h 265"/>
              <a:gd name="T52" fmla="*/ 243 w 309"/>
              <a:gd name="T53" fmla="*/ 44 h 265"/>
              <a:gd name="T54" fmla="*/ 309 w 309"/>
              <a:gd name="T55" fmla="*/ 83 h 265"/>
              <a:gd name="T56" fmla="*/ 309 w 309"/>
              <a:gd name="T57" fmla="*/ 226 h 265"/>
              <a:gd name="T58" fmla="*/ 298 w 309"/>
              <a:gd name="T59" fmla="*/ 254 h 265"/>
              <a:gd name="T60" fmla="*/ 270 w 309"/>
              <a:gd name="T61" fmla="*/ 265 h 265"/>
              <a:gd name="T62" fmla="*/ 259 w 309"/>
              <a:gd name="T63" fmla="*/ 265 h 265"/>
              <a:gd name="T64" fmla="*/ 259 w 309"/>
              <a:gd name="T65" fmla="*/ 44 h 265"/>
              <a:gd name="T66" fmla="*/ 270 w 309"/>
              <a:gd name="T67" fmla="*/ 44 h 265"/>
              <a:gd name="T68" fmla="*/ 298 w 309"/>
              <a:gd name="T69" fmla="*/ 55 h 265"/>
              <a:gd name="T70" fmla="*/ 309 w 309"/>
              <a:gd name="T71" fmla="*/ 83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09" h="265">
                <a:moveTo>
                  <a:pt x="110" y="44"/>
                </a:moveTo>
                <a:cubicBezTo>
                  <a:pt x="199" y="44"/>
                  <a:pt x="199" y="44"/>
                  <a:pt x="199" y="44"/>
                </a:cubicBezTo>
                <a:cubicBezTo>
                  <a:pt x="199" y="22"/>
                  <a:pt x="199" y="22"/>
                  <a:pt x="199" y="22"/>
                </a:cubicBezTo>
                <a:cubicBezTo>
                  <a:pt x="110" y="22"/>
                  <a:pt x="110" y="22"/>
                  <a:pt x="110" y="22"/>
                </a:cubicBezTo>
                <a:lnTo>
                  <a:pt x="110" y="44"/>
                </a:lnTo>
                <a:close/>
                <a:moveTo>
                  <a:pt x="49" y="44"/>
                </a:moveTo>
                <a:cubicBezTo>
                  <a:pt x="49" y="265"/>
                  <a:pt x="49" y="265"/>
                  <a:pt x="49" y="265"/>
                </a:cubicBezTo>
                <a:cubicBezTo>
                  <a:pt x="38" y="265"/>
                  <a:pt x="38" y="265"/>
                  <a:pt x="38" y="265"/>
                </a:cubicBezTo>
                <a:cubicBezTo>
                  <a:pt x="28" y="265"/>
                  <a:pt x="19" y="261"/>
                  <a:pt x="11" y="254"/>
                </a:cubicBezTo>
                <a:cubicBezTo>
                  <a:pt x="3" y="246"/>
                  <a:pt x="0" y="237"/>
                  <a:pt x="0" y="226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72"/>
                  <a:pt x="3" y="63"/>
                  <a:pt x="11" y="55"/>
                </a:cubicBezTo>
                <a:cubicBezTo>
                  <a:pt x="19" y="48"/>
                  <a:pt x="28" y="44"/>
                  <a:pt x="38" y="44"/>
                </a:cubicBezTo>
                <a:lnTo>
                  <a:pt x="49" y="44"/>
                </a:lnTo>
                <a:close/>
                <a:moveTo>
                  <a:pt x="243" y="44"/>
                </a:moveTo>
                <a:cubicBezTo>
                  <a:pt x="243" y="265"/>
                  <a:pt x="243" y="265"/>
                  <a:pt x="243" y="265"/>
                </a:cubicBezTo>
                <a:cubicBezTo>
                  <a:pt x="66" y="265"/>
                  <a:pt x="66" y="265"/>
                  <a:pt x="66" y="265"/>
                </a:cubicBezTo>
                <a:cubicBezTo>
                  <a:pt x="66" y="44"/>
                  <a:pt x="66" y="44"/>
                  <a:pt x="66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16"/>
                  <a:pt x="88" y="16"/>
                  <a:pt x="88" y="16"/>
                </a:cubicBezTo>
                <a:cubicBezTo>
                  <a:pt x="88" y="12"/>
                  <a:pt x="90" y="8"/>
                  <a:pt x="93" y="4"/>
                </a:cubicBezTo>
                <a:cubicBezTo>
                  <a:pt x="96" y="1"/>
                  <a:pt x="100" y="0"/>
                  <a:pt x="105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9" y="0"/>
                  <a:pt x="213" y="1"/>
                  <a:pt x="216" y="4"/>
                </a:cubicBezTo>
                <a:cubicBezTo>
                  <a:pt x="219" y="8"/>
                  <a:pt x="221" y="12"/>
                  <a:pt x="221" y="16"/>
                </a:cubicBezTo>
                <a:cubicBezTo>
                  <a:pt x="221" y="44"/>
                  <a:pt x="221" y="44"/>
                  <a:pt x="221" y="44"/>
                </a:cubicBezTo>
                <a:lnTo>
                  <a:pt x="243" y="44"/>
                </a:lnTo>
                <a:close/>
                <a:moveTo>
                  <a:pt x="309" y="83"/>
                </a:moveTo>
                <a:cubicBezTo>
                  <a:pt x="309" y="226"/>
                  <a:pt x="309" y="226"/>
                  <a:pt x="309" y="226"/>
                </a:cubicBezTo>
                <a:cubicBezTo>
                  <a:pt x="309" y="237"/>
                  <a:pt x="305" y="246"/>
                  <a:pt x="298" y="254"/>
                </a:cubicBezTo>
                <a:cubicBezTo>
                  <a:pt x="290" y="261"/>
                  <a:pt x="281" y="265"/>
                  <a:pt x="270" y="265"/>
                </a:cubicBezTo>
                <a:cubicBezTo>
                  <a:pt x="259" y="265"/>
                  <a:pt x="259" y="265"/>
                  <a:pt x="259" y="265"/>
                </a:cubicBezTo>
                <a:cubicBezTo>
                  <a:pt x="259" y="44"/>
                  <a:pt x="259" y="44"/>
                  <a:pt x="259" y="44"/>
                </a:cubicBezTo>
                <a:cubicBezTo>
                  <a:pt x="270" y="44"/>
                  <a:pt x="270" y="44"/>
                  <a:pt x="270" y="44"/>
                </a:cubicBezTo>
                <a:cubicBezTo>
                  <a:pt x="281" y="44"/>
                  <a:pt x="290" y="48"/>
                  <a:pt x="298" y="55"/>
                </a:cubicBezTo>
                <a:cubicBezTo>
                  <a:pt x="305" y="63"/>
                  <a:pt x="309" y="72"/>
                  <a:pt x="309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2" name="Freeform 68"/>
          <p:cNvSpPr>
            <a:spLocks noEditPoints="1"/>
          </p:cNvSpPr>
          <p:nvPr/>
        </p:nvSpPr>
        <p:spPr bwMode="auto">
          <a:xfrm>
            <a:off x="1135063" y="1136650"/>
            <a:ext cx="320675" cy="333375"/>
          </a:xfrm>
          <a:custGeom>
            <a:avLst/>
            <a:gdLst>
              <a:gd name="T0" fmla="*/ 247 w 296"/>
              <a:gd name="T1" fmla="*/ 154 h 309"/>
              <a:gd name="T2" fmla="*/ 239 w 296"/>
              <a:gd name="T3" fmla="*/ 116 h 309"/>
              <a:gd name="T4" fmla="*/ 218 w 296"/>
              <a:gd name="T5" fmla="*/ 84 h 309"/>
              <a:gd name="T6" fmla="*/ 186 w 296"/>
              <a:gd name="T7" fmla="*/ 63 h 309"/>
              <a:gd name="T8" fmla="*/ 148 w 296"/>
              <a:gd name="T9" fmla="*/ 55 h 309"/>
              <a:gd name="T10" fmla="*/ 109 w 296"/>
              <a:gd name="T11" fmla="*/ 63 h 309"/>
              <a:gd name="T12" fmla="*/ 77 w 296"/>
              <a:gd name="T13" fmla="*/ 84 h 309"/>
              <a:gd name="T14" fmla="*/ 56 w 296"/>
              <a:gd name="T15" fmla="*/ 116 h 309"/>
              <a:gd name="T16" fmla="*/ 48 w 296"/>
              <a:gd name="T17" fmla="*/ 154 h 309"/>
              <a:gd name="T18" fmla="*/ 56 w 296"/>
              <a:gd name="T19" fmla="*/ 193 h 309"/>
              <a:gd name="T20" fmla="*/ 77 w 296"/>
              <a:gd name="T21" fmla="*/ 225 h 309"/>
              <a:gd name="T22" fmla="*/ 109 w 296"/>
              <a:gd name="T23" fmla="*/ 246 h 309"/>
              <a:gd name="T24" fmla="*/ 148 w 296"/>
              <a:gd name="T25" fmla="*/ 254 h 309"/>
              <a:gd name="T26" fmla="*/ 186 w 296"/>
              <a:gd name="T27" fmla="*/ 246 h 309"/>
              <a:gd name="T28" fmla="*/ 218 w 296"/>
              <a:gd name="T29" fmla="*/ 225 h 309"/>
              <a:gd name="T30" fmla="*/ 239 w 296"/>
              <a:gd name="T31" fmla="*/ 193 h 309"/>
              <a:gd name="T32" fmla="*/ 247 w 296"/>
              <a:gd name="T33" fmla="*/ 154 h 309"/>
              <a:gd name="T34" fmla="*/ 295 w 296"/>
              <a:gd name="T35" fmla="*/ 202 h 309"/>
              <a:gd name="T36" fmla="*/ 292 w 296"/>
              <a:gd name="T37" fmla="*/ 206 h 309"/>
              <a:gd name="T38" fmla="*/ 241 w 296"/>
              <a:gd name="T39" fmla="*/ 222 h 309"/>
              <a:gd name="T40" fmla="*/ 241 w 296"/>
              <a:gd name="T41" fmla="*/ 275 h 309"/>
              <a:gd name="T42" fmla="*/ 239 w 296"/>
              <a:gd name="T43" fmla="*/ 280 h 309"/>
              <a:gd name="T44" fmla="*/ 234 w 296"/>
              <a:gd name="T45" fmla="*/ 280 h 309"/>
              <a:gd name="T46" fmla="*/ 183 w 296"/>
              <a:gd name="T47" fmla="*/ 264 h 309"/>
              <a:gd name="T48" fmla="*/ 152 w 296"/>
              <a:gd name="T49" fmla="*/ 307 h 309"/>
              <a:gd name="T50" fmla="*/ 148 w 296"/>
              <a:gd name="T51" fmla="*/ 309 h 309"/>
              <a:gd name="T52" fmla="*/ 143 w 296"/>
              <a:gd name="T53" fmla="*/ 307 h 309"/>
              <a:gd name="T54" fmla="*/ 112 w 296"/>
              <a:gd name="T55" fmla="*/ 264 h 309"/>
              <a:gd name="T56" fmla="*/ 62 w 296"/>
              <a:gd name="T57" fmla="*/ 280 h 309"/>
              <a:gd name="T58" fmla="*/ 57 w 296"/>
              <a:gd name="T59" fmla="*/ 280 h 309"/>
              <a:gd name="T60" fmla="*/ 54 w 296"/>
              <a:gd name="T61" fmla="*/ 275 h 309"/>
              <a:gd name="T62" fmla="*/ 54 w 296"/>
              <a:gd name="T63" fmla="*/ 222 h 309"/>
              <a:gd name="T64" fmla="*/ 4 w 296"/>
              <a:gd name="T65" fmla="*/ 206 h 309"/>
              <a:gd name="T66" fmla="*/ 1 w 296"/>
              <a:gd name="T67" fmla="*/ 202 h 309"/>
              <a:gd name="T68" fmla="*/ 1 w 296"/>
              <a:gd name="T69" fmla="*/ 197 h 309"/>
              <a:gd name="T70" fmla="*/ 32 w 296"/>
              <a:gd name="T71" fmla="*/ 154 h 309"/>
              <a:gd name="T72" fmla="*/ 1 w 296"/>
              <a:gd name="T73" fmla="*/ 111 h 309"/>
              <a:gd name="T74" fmla="*/ 1 w 296"/>
              <a:gd name="T75" fmla="*/ 106 h 309"/>
              <a:gd name="T76" fmla="*/ 4 w 296"/>
              <a:gd name="T77" fmla="*/ 103 h 309"/>
              <a:gd name="T78" fmla="*/ 54 w 296"/>
              <a:gd name="T79" fmla="*/ 86 h 309"/>
              <a:gd name="T80" fmla="*/ 54 w 296"/>
              <a:gd name="T81" fmla="*/ 33 h 309"/>
              <a:gd name="T82" fmla="*/ 57 w 296"/>
              <a:gd name="T83" fmla="*/ 29 h 309"/>
              <a:gd name="T84" fmla="*/ 62 w 296"/>
              <a:gd name="T85" fmla="*/ 28 h 309"/>
              <a:gd name="T86" fmla="*/ 112 w 296"/>
              <a:gd name="T87" fmla="*/ 45 h 309"/>
              <a:gd name="T88" fmla="*/ 143 w 296"/>
              <a:gd name="T89" fmla="*/ 2 h 309"/>
              <a:gd name="T90" fmla="*/ 148 w 296"/>
              <a:gd name="T91" fmla="*/ 0 h 309"/>
              <a:gd name="T92" fmla="*/ 152 w 296"/>
              <a:gd name="T93" fmla="*/ 2 h 309"/>
              <a:gd name="T94" fmla="*/ 183 w 296"/>
              <a:gd name="T95" fmla="*/ 45 h 309"/>
              <a:gd name="T96" fmla="*/ 234 w 296"/>
              <a:gd name="T97" fmla="*/ 28 h 309"/>
              <a:gd name="T98" fmla="*/ 239 w 296"/>
              <a:gd name="T99" fmla="*/ 29 h 309"/>
              <a:gd name="T100" fmla="*/ 241 w 296"/>
              <a:gd name="T101" fmla="*/ 33 h 309"/>
              <a:gd name="T102" fmla="*/ 241 w 296"/>
              <a:gd name="T103" fmla="*/ 86 h 309"/>
              <a:gd name="T104" fmla="*/ 292 w 296"/>
              <a:gd name="T105" fmla="*/ 103 h 309"/>
              <a:gd name="T106" fmla="*/ 295 w 296"/>
              <a:gd name="T107" fmla="*/ 106 h 309"/>
              <a:gd name="T108" fmla="*/ 294 w 296"/>
              <a:gd name="T109" fmla="*/ 111 h 309"/>
              <a:gd name="T110" fmla="*/ 263 w 296"/>
              <a:gd name="T111" fmla="*/ 154 h 309"/>
              <a:gd name="T112" fmla="*/ 294 w 296"/>
              <a:gd name="T113" fmla="*/ 197 h 309"/>
              <a:gd name="T114" fmla="*/ 295 w 296"/>
              <a:gd name="T115" fmla="*/ 202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96" h="309">
                <a:moveTo>
                  <a:pt x="247" y="154"/>
                </a:moveTo>
                <a:cubicBezTo>
                  <a:pt x="247" y="141"/>
                  <a:pt x="245" y="128"/>
                  <a:pt x="239" y="116"/>
                </a:cubicBezTo>
                <a:cubicBezTo>
                  <a:pt x="234" y="103"/>
                  <a:pt x="227" y="93"/>
                  <a:pt x="218" y="84"/>
                </a:cubicBezTo>
                <a:cubicBezTo>
                  <a:pt x="209" y="75"/>
                  <a:pt x="199" y="68"/>
                  <a:pt x="186" y="63"/>
                </a:cubicBezTo>
                <a:cubicBezTo>
                  <a:pt x="174" y="57"/>
                  <a:pt x="161" y="55"/>
                  <a:pt x="148" y="55"/>
                </a:cubicBezTo>
                <a:cubicBezTo>
                  <a:pt x="134" y="55"/>
                  <a:pt x="121" y="57"/>
                  <a:pt x="109" y="63"/>
                </a:cubicBezTo>
                <a:cubicBezTo>
                  <a:pt x="97" y="68"/>
                  <a:pt x="86" y="75"/>
                  <a:pt x="77" y="84"/>
                </a:cubicBezTo>
                <a:cubicBezTo>
                  <a:pt x="68" y="93"/>
                  <a:pt x="61" y="103"/>
                  <a:pt x="56" y="116"/>
                </a:cubicBezTo>
                <a:cubicBezTo>
                  <a:pt x="51" y="128"/>
                  <a:pt x="48" y="141"/>
                  <a:pt x="48" y="154"/>
                </a:cubicBezTo>
                <a:cubicBezTo>
                  <a:pt x="48" y="168"/>
                  <a:pt x="51" y="181"/>
                  <a:pt x="56" y="193"/>
                </a:cubicBezTo>
                <a:cubicBezTo>
                  <a:pt x="61" y="205"/>
                  <a:pt x="68" y="216"/>
                  <a:pt x="77" y="225"/>
                </a:cubicBezTo>
                <a:cubicBezTo>
                  <a:pt x="86" y="234"/>
                  <a:pt x="97" y="241"/>
                  <a:pt x="109" y="246"/>
                </a:cubicBezTo>
                <a:cubicBezTo>
                  <a:pt x="121" y="251"/>
                  <a:pt x="134" y="254"/>
                  <a:pt x="148" y="254"/>
                </a:cubicBezTo>
                <a:cubicBezTo>
                  <a:pt x="161" y="254"/>
                  <a:pt x="174" y="251"/>
                  <a:pt x="186" y="246"/>
                </a:cubicBezTo>
                <a:cubicBezTo>
                  <a:pt x="199" y="241"/>
                  <a:pt x="209" y="234"/>
                  <a:pt x="218" y="225"/>
                </a:cubicBezTo>
                <a:cubicBezTo>
                  <a:pt x="227" y="216"/>
                  <a:pt x="234" y="205"/>
                  <a:pt x="239" y="193"/>
                </a:cubicBezTo>
                <a:cubicBezTo>
                  <a:pt x="245" y="181"/>
                  <a:pt x="247" y="168"/>
                  <a:pt x="247" y="154"/>
                </a:cubicBezTo>
                <a:close/>
                <a:moveTo>
                  <a:pt x="295" y="202"/>
                </a:moveTo>
                <a:cubicBezTo>
                  <a:pt x="295" y="204"/>
                  <a:pt x="293" y="205"/>
                  <a:pt x="292" y="206"/>
                </a:cubicBezTo>
                <a:cubicBezTo>
                  <a:pt x="241" y="222"/>
                  <a:pt x="241" y="222"/>
                  <a:pt x="241" y="222"/>
                </a:cubicBezTo>
                <a:cubicBezTo>
                  <a:pt x="241" y="275"/>
                  <a:pt x="241" y="275"/>
                  <a:pt x="241" y="275"/>
                </a:cubicBezTo>
                <a:cubicBezTo>
                  <a:pt x="241" y="277"/>
                  <a:pt x="240" y="278"/>
                  <a:pt x="239" y="280"/>
                </a:cubicBezTo>
                <a:cubicBezTo>
                  <a:pt x="237" y="281"/>
                  <a:pt x="235" y="281"/>
                  <a:pt x="234" y="280"/>
                </a:cubicBezTo>
                <a:cubicBezTo>
                  <a:pt x="183" y="264"/>
                  <a:pt x="183" y="264"/>
                  <a:pt x="183" y="264"/>
                </a:cubicBezTo>
                <a:cubicBezTo>
                  <a:pt x="152" y="307"/>
                  <a:pt x="152" y="307"/>
                  <a:pt x="152" y="307"/>
                </a:cubicBezTo>
                <a:cubicBezTo>
                  <a:pt x="151" y="308"/>
                  <a:pt x="150" y="309"/>
                  <a:pt x="148" y="309"/>
                </a:cubicBezTo>
                <a:cubicBezTo>
                  <a:pt x="146" y="309"/>
                  <a:pt x="144" y="308"/>
                  <a:pt x="143" y="307"/>
                </a:cubicBezTo>
                <a:cubicBezTo>
                  <a:pt x="112" y="264"/>
                  <a:pt x="112" y="264"/>
                  <a:pt x="112" y="264"/>
                </a:cubicBezTo>
                <a:cubicBezTo>
                  <a:pt x="62" y="280"/>
                  <a:pt x="62" y="280"/>
                  <a:pt x="62" y="280"/>
                </a:cubicBezTo>
                <a:cubicBezTo>
                  <a:pt x="60" y="281"/>
                  <a:pt x="58" y="281"/>
                  <a:pt x="57" y="280"/>
                </a:cubicBezTo>
                <a:cubicBezTo>
                  <a:pt x="55" y="278"/>
                  <a:pt x="54" y="277"/>
                  <a:pt x="54" y="275"/>
                </a:cubicBezTo>
                <a:cubicBezTo>
                  <a:pt x="54" y="222"/>
                  <a:pt x="54" y="222"/>
                  <a:pt x="54" y="222"/>
                </a:cubicBezTo>
                <a:cubicBezTo>
                  <a:pt x="4" y="206"/>
                  <a:pt x="4" y="206"/>
                  <a:pt x="4" y="206"/>
                </a:cubicBezTo>
                <a:cubicBezTo>
                  <a:pt x="2" y="205"/>
                  <a:pt x="1" y="204"/>
                  <a:pt x="1" y="202"/>
                </a:cubicBezTo>
                <a:cubicBezTo>
                  <a:pt x="0" y="200"/>
                  <a:pt x="0" y="199"/>
                  <a:pt x="1" y="197"/>
                </a:cubicBezTo>
                <a:cubicBezTo>
                  <a:pt x="32" y="154"/>
                  <a:pt x="32" y="154"/>
                  <a:pt x="32" y="154"/>
                </a:cubicBezTo>
                <a:cubicBezTo>
                  <a:pt x="1" y="111"/>
                  <a:pt x="1" y="111"/>
                  <a:pt x="1" y="111"/>
                </a:cubicBezTo>
                <a:cubicBezTo>
                  <a:pt x="0" y="110"/>
                  <a:pt x="0" y="108"/>
                  <a:pt x="1" y="106"/>
                </a:cubicBezTo>
                <a:cubicBezTo>
                  <a:pt x="1" y="105"/>
                  <a:pt x="2" y="104"/>
                  <a:pt x="4" y="103"/>
                </a:cubicBezTo>
                <a:cubicBezTo>
                  <a:pt x="54" y="86"/>
                  <a:pt x="54" y="86"/>
                  <a:pt x="54" y="86"/>
                </a:cubicBezTo>
                <a:cubicBezTo>
                  <a:pt x="54" y="33"/>
                  <a:pt x="54" y="33"/>
                  <a:pt x="54" y="33"/>
                </a:cubicBezTo>
                <a:cubicBezTo>
                  <a:pt x="54" y="32"/>
                  <a:pt x="55" y="30"/>
                  <a:pt x="57" y="29"/>
                </a:cubicBezTo>
                <a:cubicBezTo>
                  <a:pt x="58" y="28"/>
                  <a:pt x="60" y="28"/>
                  <a:pt x="62" y="28"/>
                </a:cubicBezTo>
                <a:cubicBezTo>
                  <a:pt x="112" y="45"/>
                  <a:pt x="112" y="45"/>
                  <a:pt x="112" y="45"/>
                </a:cubicBezTo>
                <a:cubicBezTo>
                  <a:pt x="143" y="2"/>
                  <a:pt x="143" y="2"/>
                  <a:pt x="143" y="2"/>
                </a:cubicBezTo>
                <a:cubicBezTo>
                  <a:pt x="144" y="0"/>
                  <a:pt x="146" y="0"/>
                  <a:pt x="148" y="0"/>
                </a:cubicBezTo>
                <a:cubicBezTo>
                  <a:pt x="150" y="0"/>
                  <a:pt x="151" y="0"/>
                  <a:pt x="152" y="2"/>
                </a:cubicBezTo>
                <a:cubicBezTo>
                  <a:pt x="183" y="45"/>
                  <a:pt x="183" y="45"/>
                  <a:pt x="183" y="45"/>
                </a:cubicBezTo>
                <a:cubicBezTo>
                  <a:pt x="234" y="28"/>
                  <a:pt x="234" y="28"/>
                  <a:pt x="234" y="28"/>
                </a:cubicBezTo>
                <a:cubicBezTo>
                  <a:pt x="235" y="28"/>
                  <a:pt x="237" y="28"/>
                  <a:pt x="239" y="29"/>
                </a:cubicBezTo>
                <a:cubicBezTo>
                  <a:pt x="240" y="30"/>
                  <a:pt x="241" y="32"/>
                  <a:pt x="241" y="33"/>
                </a:cubicBezTo>
                <a:cubicBezTo>
                  <a:pt x="241" y="86"/>
                  <a:pt x="241" y="86"/>
                  <a:pt x="241" y="86"/>
                </a:cubicBezTo>
                <a:cubicBezTo>
                  <a:pt x="292" y="103"/>
                  <a:pt x="292" y="103"/>
                  <a:pt x="292" y="103"/>
                </a:cubicBezTo>
                <a:cubicBezTo>
                  <a:pt x="293" y="104"/>
                  <a:pt x="295" y="105"/>
                  <a:pt x="295" y="106"/>
                </a:cubicBezTo>
                <a:cubicBezTo>
                  <a:pt x="296" y="108"/>
                  <a:pt x="295" y="110"/>
                  <a:pt x="294" y="111"/>
                </a:cubicBezTo>
                <a:cubicBezTo>
                  <a:pt x="263" y="154"/>
                  <a:pt x="263" y="154"/>
                  <a:pt x="263" y="154"/>
                </a:cubicBezTo>
                <a:cubicBezTo>
                  <a:pt x="294" y="197"/>
                  <a:pt x="294" y="197"/>
                  <a:pt x="294" y="197"/>
                </a:cubicBezTo>
                <a:cubicBezTo>
                  <a:pt x="295" y="199"/>
                  <a:pt x="296" y="200"/>
                  <a:pt x="295" y="2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3" name="Freeform 69"/>
          <p:cNvSpPr>
            <a:spLocks noEditPoints="1"/>
          </p:cNvSpPr>
          <p:nvPr/>
        </p:nvSpPr>
        <p:spPr bwMode="auto">
          <a:xfrm>
            <a:off x="1582738" y="1136650"/>
            <a:ext cx="285750" cy="333375"/>
          </a:xfrm>
          <a:custGeom>
            <a:avLst/>
            <a:gdLst>
              <a:gd name="T0" fmla="*/ 188 w 265"/>
              <a:gd name="T1" fmla="*/ 0 h 309"/>
              <a:gd name="T2" fmla="*/ 242 w 265"/>
              <a:gd name="T3" fmla="*/ 16 h 309"/>
              <a:gd name="T4" fmla="*/ 265 w 265"/>
              <a:gd name="T5" fmla="*/ 55 h 309"/>
              <a:gd name="T6" fmla="*/ 265 w 265"/>
              <a:gd name="T7" fmla="*/ 210 h 309"/>
              <a:gd name="T8" fmla="*/ 243 w 265"/>
              <a:gd name="T9" fmla="*/ 248 h 309"/>
              <a:gd name="T10" fmla="*/ 190 w 265"/>
              <a:gd name="T11" fmla="*/ 265 h 309"/>
              <a:gd name="T12" fmla="*/ 227 w 265"/>
              <a:gd name="T13" fmla="*/ 300 h 309"/>
              <a:gd name="T14" fmla="*/ 229 w 265"/>
              <a:gd name="T15" fmla="*/ 306 h 309"/>
              <a:gd name="T16" fmla="*/ 223 w 265"/>
              <a:gd name="T17" fmla="*/ 309 h 309"/>
              <a:gd name="T18" fmla="*/ 41 w 265"/>
              <a:gd name="T19" fmla="*/ 309 h 309"/>
              <a:gd name="T20" fmla="*/ 36 w 265"/>
              <a:gd name="T21" fmla="*/ 306 h 309"/>
              <a:gd name="T22" fmla="*/ 37 w 265"/>
              <a:gd name="T23" fmla="*/ 300 h 309"/>
              <a:gd name="T24" fmla="*/ 74 w 265"/>
              <a:gd name="T25" fmla="*/ 265 h 309"/>
              <a:gd name="T26" fmla="*/ 21 w 265"/>
              <a:gd name="T27" fmla="*/ 248 h 309"/>
              <a:gd name="T28" fmla="*/ 0 w 265"/>
              <a:gd name="T29" fmla="*/ 210 h 309"/>
              <a:gd name="T30" fmla="*/ 0 w 265"/>
              <a:gd name="T31" fmla="*/ 55 h 309"/>
              <a:gd name="T32" fmla="*/ 22 w 265"/>
              <a:gd name="T33" fmla="*/ 16 h 309"/>
              <a:gd name="T34" fmla="*/ 77 w 265"/>
              <a:gd name="T35" fmla="*/ 0 h 309"/>
              <a:gd name="T36" fmla="*/ 188 w 265"/>
              <a:gd name="T37" fmla="*/ 0 h 309"/>
              <a:gd name="T38" fmla="*/ 132 w 265"/>
              <a:gd name="T39" fmla="*/ 232 h 309"/>
              <a:gd name="T40" fmla="*/ 156 w 265"/>
              <a:gd name="T41" fmla="*/ 222 h 309"/>
              <a:gd name="T42" fmla="*/ 165 w 265"/>
              <a:gd name="T43" fmla="*/ 199 h 309"/>
              <a:gd name="T44" fmla="*/ 156 w 265"/>
              <a:gd name="T45" fmla="*/ 175 h 309"/>
              <a:gd name="T46" fmla="*/ 132 w 265"/>
              <a:gd name="T47" fmla="*/ 165 h 309"/>
              <a:gd name="T48" fmla="*/ 109 w 265"/>
              <a:gd name="T49" fmla="*/ 175 h 309"/>
              <a:gd name="T50" fmla="*/ 99 w 265"/>
              <a:gd name="T51" fmla="*/ 199 h 309"/>
              <a:gd name="T52" fmla="*/ 109 w 265"/>
              <a:gd name="T53" fmla="*/ 222 h 309"/>
              <a:gd name="T54" fmla="*/ 132 w 265"/>
              <a:gd name="T55" fmla="*/ 232 h 309"/>
              <a:gd name="T56" fmla="*/ 232 w 265"/>
              <a:gd name="T57" fmla="*/ 132 h 309"/>
              <a:gd name="T58" fmla="*/ 232 w 265"/>
              <a:gd name="T59" fmla="*/ 44 h 309"/>
              <a:gd name="T60" fmla="*/ 33 w 265"/>
              <a:gd name="T61" fmla="*/ 44 h 309"/>
              <a:gd name="T62" fmla="*/ 33 w 265"/>
              <a:gd name="T63" fmla="*/ 132 h 309"/>
              <a:gd name="T64" fmla="*/ 232 w 265"/>
              <a:gd name="T65" fmla="*/ 132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5" h="309">
                <a:moveTo>
                  <a:pt x="188" y="0"/>
                </a:moveTo>
                <a:cubicBezTo>
                  <a:pt x="209" y="0"/>
                  <a:pt x="227" y="5"/>
                  <a:pt x="242" y="16"/>
                </a:cubicBezTo>
                <a:cubicBezTo>
                  <a:pt x="257" y="26"/>
                  <a:pt x="265" y="40"/>
                  <a:pt x="265" y="55"/>
                </a:cubicBezTo>
                <a:cubicBezTo>
                  <a:pt x="265" y="210"/>
                  <a:pt x="265" y="210"/>
                  <a:pt x="265" y="210"/>
                </a:cubicBezTo>
                <a:cubicBezTo>
                  <a:pt x="265" y="225"/>
                  <a:pt x="258" y="237"/>
                  <a:pt x="243" y="248"/>
                </a:cubicBezTo>
                <a:cubicBezTo>
                  <a:pt x="229" y="259"/>
                  <a:pt x="211" y="264"/>
                  <a:pt x="190" y="265"/>
                </a:cubicBezTo>
                <a:cubicBezTo>
                  <a:pt x="227" y="300"/>
                  <a:pt x="227" y="300"/>
                  <a:pt x="227" y="300"/>
                </a:cubicBezTo>
                <a:cubicBezTo>
                  <a:pt x="229" y="301"/>
                  <a:pt x="230" y="303"/>
                  <a:pt x="229" y="306"/>
                </a:cubicBezTo>
                <a:cubicBezTo>
                  <a:pt x="228" y="308"/>
                  <a:pt x="226" y="309"/>
                  <a:pt x="223" y="309"/>
                </a:cubicBezTo>
                <a:cubicBezTo>
                  <a:pt x="41" y="309"/>
                  <a:pt x="41" y="309"/>
                  <a:pt x="41" y="309"/>
                </a:cubicBezTo>
                <a:cubicBezTo>
                  <a:pt x="38" y="309"/>
                  <a:pt x="37" y="308"/>
                  <a:pt x="36" y="306"/>
                </a:cubicBezTo>
                <a:cubicBezTo>
                  <a:pt x="35" y="303"/>
                  <a:pt x="35" y="301"/>
                  <a:pt x="37" y="300"/>
                </a:cubicBezTo>
                <a:cubicBezTo>
                  <a:pt x="74" y="265"/>
                  <a:pt x="74" y="265"/>
                  <a:pt x="74" y="265"/>
                </a:cubicBezTo>
                <a:cubicBezTo>
                  <a:pt x="53" y="264"/>
                  <a:pt x="36" y="259"/>
                  <a:pt x="21" y="248"/>
                </a:cubicBezTo>
                <a:cubicBezTo>
                  <a:pt x="7" y="237"/>
                  <a:pt x="0" y="225"/>
                  <a:pt x="0" y="210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40"/>
                  <a:pt x="7" y="26"/>
                  <a:pt x="22" y="16"/>
                </a:cubicBezTo>
                <a:cubicBezTo>
                  <a:pt x="37" y="5"/>
                  <a:pt x="56" y="0"/>
                  <a:pt x="77" y="0"/>
                </a:cubicBezTo>
                <a:lnTo>
                  <a:pt x="188" y="0"/>
                </a:lnTo>
                <a:close/>
                <a:moveTo>
                  <a:pt x="132" y="232"/>
                </a:moveTo>
                <a:cubicBezTo>
                  <a:pt x="141" y="232"/>
                  <a:pt x="149" y="229"/>
                  <a:pt x="156" y="222"/>
                </a:cubicBezTo>
                <a:cubicBezTo>
                  <a:pt x="162" y="216"/>
                  <a:pt x="165" y="208"/>
                  <a:pt x="165" y="199"/>
                </a:cubicBezTo>
                <a:cubicBezTo>
                  <a:pt x="165" y="189"/>
                  <a:pt x="162" y="182"/>
                  <a:pt x="156" y="175"/>
                </a:cubicBezTo>
                <a:cubicBezTo>
                  <a:pt x="149" y="169"/>
                  <a:pt x="141" y="165"/>
                  <a:pt x="132" y="165"/>
                </a:cubicBezTo>
                <a:cubicBezTo>
                  <a:pt x="123" y="165"/>
                  <a:pt x="115" y="169"/>
                  <a:pt x="109" y="175"/>
                </a:cubicBezTo>
                <a:cubicBezTo>
                  <a:pt x="102" y="182"/>
                  <a:pt x="99" y="189"/>
                  <a:pt x="99" y="199"/>
                </a:cubicBezTo>
                <a:cubicBezTo>
                  <a:pt x="99" y="208"/>
                  <a:pt x="102" y="216"/>
                  <a:pt x="109" y="222"/>
                </a:cubicBezTo>
                <a:cubicBezTo>
                  <a:pt x="115" y="229"/>
                  <a:pt x="123" y="232"/>
                  <a:pt x="132" y="232"/>
                </a:cubicBezTo>
                <a:close/>
                <a:moveTo>
                  <a:pt x="232" y="132"/>
                </a:moveTo>
                <a:cubicBezTo>
                  <a:pt x="232" y="44"/>
                  <a:pt x="232" y="44"/>
                  <a:pt x="232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132"/>
                  <a:pt x="33" y="132"/>
                  <a:pt x="33" y="132"/>
                </a:cubicBezTo>
                <a:lnTo>
                  <a:pt x="232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4" name="Freeform 70"/>
          <p:cNvSpPr>
            <a:spLocks noEditPoints="1"/>
          </p:cNvSpPr>
          <p:nvPr/>
        </p:nvSpPr>
        <p:spPr bwMode="auto">
          <a:xfrm>
            <a:off x="2000251" y="1173163"/>
            <a:ext cx="311150" cy="261938"/>
          </a:xfrm>
          <a:custGeom>
            <a:avLst/>
            <a:gdLst>
              <a:gd name="T0" fmla="*/ 87 w 287"/>
              <a:gd name="T1" fmla="*/ 178 h 243"/>
              <a:gd name="T2" fmla="*/ 24 w 287"/>
              <a:gd name="T3" fmla="*/ 178 h 243"/>
              <a:gd name="T4" fmla="*/ 24 w 287"/>
              <a:gd name="T5" fmla="*/ 219 h 243"/>
              <a:gd name="T6" fmla="*/ 87 w 287"/>
              <a:gd name="T7" fmla="*/ 219 h 243"/>
              <a:gd name="T8" fmla="*/ 88 w 287"/>
              <a:gd name="T9" fmla="*/ 116 h 243"/>
              <a:gd name="T10" fmla="*/ 28 w 287"/>
              <a:gd name="T11" fmla="*/ 110 h 243"/>
              <a:gd name="T12" fmla="*/ 22 w 287"/>
              <a:gd name="T13" fmla="*/ 149 h 243"/>
              <a:gd name="T14" fmla="*/ 83 w 287"/>
              <a:gd name="T15" fmla="*/ 155 h 243"/>
              <a:gd name="T16" fmla="*/ 177 w 287"/>
              <a:gd name="T17" fmla="*/ 215 h 243"/>
              <a:gd name="T18" fmla="*/ 171 w 287"/>
              <a:gd name="T19" fmla="*/ 177 h 243"/>
              <a:gd name="T20" fmla="*/ 111 w 287"/>
              <a:gd name="T21" fmla="*/ 182 h 243"/>
              <a:gd name="T22" fmla="*/ 116 w 287"/>
              <a:gd name="T23" fmla="*/ 221 h 243"/>
              <a:gd name="T24" fmla="*/ 177 w 287"/>
              <a:gd name="T25" fmla="*/ 215 h 243"/>
              <a:gd name="T26" fmla="*/ 87 w 287"/>
              <a:gd name="T27" fmla="*/ 45 h 243"/>
              <a:gd name="T28" fmla="*/ 24 w 287"/>
              <a:gd name="T29" fmla="*/ 45 h 243"/>
              <a:gd name="T30" fmla="*/ 24 w 287"/>
              <a:gd name="T31" fmla="*/ 87 h 243"/>
              <a:gd name="T32" fmla="*/ 87 w 287"/>
              <a:gd name="T33" fmla="*/ 87 h 243"/>
              <a:gd name="T34" fmla="*/ 177 w 287"/>
              <a:gd name="T35" fmla="*/ 116 h 243"/>
              <a:gd name="T36" fmla="*/ 116 w 287"/>
              <a:gd name="T37" fmla="*/ 110 h 243"/>
              <a:gd name="T38" fmla="*/ 111 w 287"/>
              <a:gd name="T39" fmla="*/ 149 h 243"/>
              <a:gd name="T40" fmla="*/ 171 w 287"/>
              <a:gd name="T41" fmla="*/ 155 h 243"/>
              <a:gd name="T42" fmla="*/ 265 w 287"/>
              <a:gd name="T43" fmla="*/ 215 h 243"/>
              <a:gd name="T44" fmla="*/ 260 w 287"/>
              <a:gd name="T45" fmla="*/ 177 h 243"/>
              <a:gd name="T46" fmla="*/ 199 w 287"/>
              <a:gd name="T47" fmla="*/ 182 h 243"/>
              <a:gd name="T48" fmla="*/ 205 w 287"/>
              <a:gd name="T49" fmla="*/ 221 h 243"/>
              <a:gd name="T50" fmla="*/ 265 w 287"/>
              <a:gd name="T51" fmla="*/ 215 h 243"/>
              <a:gd name="T52" fmla="*/ 175 w 287"/>
              <a:gd name="T53" fmla="*/ 45 h 243"/>
              <a:gd name="T54" fmla="*/ 112 w 287"/>
              <a:gd name="T55" fmla="*/ 45 h 243"/>
              <a:gd name="T56" fmla="*/ 112 w 287"/>
              <a:gd name="T57" fmla="*/ 87 h 243"/>
              <a:gd name="T58" fmla="*/ 175 w 287"/>
              <a:gd name="T59" fmla="*/ 87 h 243"/>
              <a:gd name="T60" fmla="*/ 265 w 287"/>
              <a:gd name="T61" fmla="*/ 116 h 243"/>
              <a:gd name="T62" fmla="*/ 205 w 287"/>
              <a:gd name="T63" fmla="*/ 110 h 243"/>
              <a:gd name="T64" fmla="*/ 199 w 287"/>
              <a:gd name="T65" fmla="*/ 149 h 243"/>
              <a:gd name="T66" fmla="*/ 260 w 287"/>
              <a:gd name="T67" fmla="*/ 155 h 243"/>
              <a:gd name="T68" fmla="*/ 265 w 287"/>
              <a:gd name="T69" fmla="*/ 83 h 243"/>
              <a:gd name="T70" fmla="*/ 260 w 287"/>
              <a:gd name="T71" fmla="*/ 44 h 243"/>
              <a:gd name="T72" fmla="*/ 199 w 287"/>
              <a:gd name="T73" fmla="*/ 49 h 243"/>
              <a:gd name="T74" fmla="*/ 205 w 287"/>
              <a:gd name="T75" fmla="*/ 88 h 243"/>
              <a:gd name="T76" fmla="*/ 265 w 287"/>
              <a:gd name="T77" fmla="*/ 83 h 243"/>
              <a:gd name="T78" fmla="*/ 279 w 287"/>
              <a:gd name="T79" fmla="*/ 235 h 243"/>
              <a:gd name="T80" fmla="*/ 8 w 287"/>
              <a:gd name="T81" fmla="*/ 235 h 243"/>
              <a:gd name="T82" fmla="*/ 8 w 287"/>
              <a:gd name="T83" fmla="*/ 8 h 243"/>
              <a:gd name="T84" fmla="*/ 279 w 287"/>
              <a:gd name="T85" fmla="*/ 8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7" h="243">
                <a:moveTo>
                  <a:pt x="88" y="215"/>
                </a:moveTo>
                <a:cubicBezTo>
                  <a:pt x="88" y="182"/>
                  <a:pt x="88" y="182"/>
                  <a:pt x="88" y="182"/>
                </a:cubicBezTo>
                <a:cubicBezTo>
                  <a:pt x="88" y="181"/>
                  <a:pt x="88" y="179"/>
                  <a:pt x="87" y="178"/>
                </a:cubicBezTo>
                <a:cubicBezTo>
                  <a:pt x="86" y="177"/>
                  <a:pt x="84" y="177"/>
                  <a:pt x="83" y="177"/>
                </a:cubicBezTo>
                <a:cubicBezTo>
                  <a:pt x="28" y="177"/>
                  <a:pt x="28" y="177"/>
                  <a:pt x="28" y="177"/>
                </a:cubicBezTo>
                <a:cubicBezTo>
                  <a:pt x="26" y="177"/>
                  <a:pt x="25" y="177"/>
                  <a:pt x="24" y="178"/>
                </a:cubicBezTo>
                <a:cubicBezTo>
                  <a:pt x="23" y="179"/>
                  <a:pt x="22" y="181"/>
                  <a:pt x="22" y="182"/>
                </a:cubicBezTo>
                <a:cubicBezTo>
                  <a:pt x="22" y="215"/>
                  <a:pt x="22" y="215"/>
                  <a:pt x="22" y="215"/>
                </a:cubicBezTo>
                <a:cubicBezTo>
                  <a:pt x="22" y="217"/>
                  <a:pt x="23" y="218"/>
                  <a:pt x="24" y="219"/>
                </a:cubicBezTo>
                <a:cubicBezTo>
                  <a:pt x="25" y="220"/>
                  <a:pt x="26" y="221"/>
                  <a:pt x="28" y="221"/>
                </a:cubicBezTo>
                <a:cubicBezTo>
                  <a:pt x="83" y="221"/>
                  <a:pt x="83" y="221"/>
                  <a:pt x="83" y="221"/>
                </a:cubicBezTo>
                <a:cubicBezTo>
                  <a:pt x="84" y="221"/>
                  <a:pt x="86" y="220"/>
                  <a:pt x="87" y="219"/>
                </a:cubicBezTo>
                <a:cubicBezTo>
                  <a:pt x="88" y="218"/>
                  <a:pt x="88" y="217"/>
                  <a:pt x="88" y="215"/>
                </a:cubicBezTo>
                <a:close/>
                <a:moveTo>
                  <a:pt x="88" y="149"/>
                </a:moveTo>
                <a:cubicBezTo>
                  <a:pt x="88" y="116"/>
                  <a:pt x="88" y="116"/>
                  <a:pt x="88" y="116"/>
                </a:cubicBezTo>
                <a:cubicBezTo>
                  <a:pt x="88" y="114"/>
                  <a:pt x="88" y="113"/>
                  <a:pt x="87" y="112"/>
                </a:cubicBezTo>
                <a:cubicBezTo>
                  <a:pt x="86" y="111"/>
                  <a:pt x="84" y="110"/>
                  <a:pt x="83" y="110"/>
                </a:cubicBezTo>
                <a:cubicBezTo>
                  <a:pt x="28" y="110"/>
                  <a:pt x="28" y="110"/>
                  <a:pt x="28" y="110"/>
                </a:cubicBezTo>
                <a:cubicBezTo>
                  <a:pt x="26" y="110"/>
                  <a:pt x="25" y="111"/>
                  <a:pt x="24" y="112"/>
                </a:cubicBezTo>
                <a:cubicBezTo>
                  <a:pt x="23" y="113"/>
                  <a:pt x="22" y="114"/>
                  <a:pt x="22" y="116"/>
                </a:cubicBezTo>
                <a:cubicBezTo>
                  <a:pt x="22" y="149"/>
                  <a:pt x="22" y="149"/>
                  <a:pt x="22" y="149"/>
                </a:cubicBezTo>
                <a:cubicBezTo>
                  <a:pt x="22" y="151"/>
                  <a:pt x="23" y="152"/>
                  <a:pt x="24" y="153"/>
                </a:cubicBezTo>
                <a:cubicBezTo>
                  <a:pt x="25" y="154"/>
                  <a:pt x="26" y="155"/>
                  <a:pt x="28" y="155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5"/>
                  <a:pt x="86" y="154"/>
                  <a:pt x="87" y="153"/>
                </a:cubicBezTo>
                <a:cubicBezTo>
                  <a:pt x="88" y="152"/>
                  <a:pt x="88" y="151"/>
                  <a:pt x="88" y="149"/>
                </a:cubicBezTo>
                <a:close/>
                <a:moveTo>
                  <a:pt x="177" y="215"/>
                </a:moveTo>
                <a:cubicBezTo>
                  <a:pt x="177" y="182"/>
                  <a:pt x="177" y="182"/>
                  <a:pt x="177" y="182"/>
                </a:cubicBezTo>
                <a:cubicBezTo>
                  <a:pt x="177" y="181"/>
                  <a:pt x="176" y="179"/>
                  <a:pt x="175" y="178"/>
                </a:cubicBezTo>
                <a:cubicBezTo>
                  <a:pt x="174" y="177"/>
                  <a:pt x="173" y="177"/>
                  <a:pt x="171" y="177"/>
                </a:cubicBezTo>
                <a:cubicBezTo>
                  <a:pt x="116" y="177"/>
                  <a:pt x="116" y="177"/>
                  <a:pt x="116" y="177"/>
                </a:cubicBezTo>
                <a:cubicBezTo>
                  <a:pt x="114" y="177"/>
                  <a:pt x="113" y="177"/>
                  <a:pt x="112" y="178"/>
                </a:cubicBezTo>
                <a:cubicBezTo>
                  <a:pt x="111" y="179"/>
                  <a:pt x="111" y="181"/>
                  <a:pt x="111" y="182"/>
                </a:cubicBezTo>
                <a:cubicBezTo>
                  <a:pt x="111" y="215"/>
                  <a:pt x="111" y="215"/>
                  <a:pt x="111" y="215"/>
                </a:cubicBezTo>
                <a:cubicBezTo>
                  <a:pt x="111" y="217"/>
                  <a:pt x="111" y="218"/>
                  <a:pt x="112" y="219"/>
                </a:cubicBezTo>
                <a:cubicBezTo>
                  <a:pt x="113" y="220"/>
                  <a:pt x="114" y="221"/>
                  <a:pt x="116" y="221"/>
                </a:cubicBezTo>
                <a:cubicBezTo>
                  <a:pt x="171" y="221"/>
                  <a:pt x="171" y="221"/>
                  <a:pt x="171" y="221"/>
                </a:cubicBezTo>
                <a:cubicBezTo>
                  <a:pt x="173" y="221"/>
                  <a:pt x="174" y="220"/>
                  <a:pt x="175" y="219"/>
                </a:cubicBezTo>
                <a:cubicBezTo>
                  <a:pt x="176" y="218"/>
                  <a:pt x="177" y="217"/>
                  <a:pt x="177" y="215"/>
                </a:cubicBezTo>
                <a:close/>
                <a:moveTo>
                  <a:pt x="88" y="83"/>
                </a:moveTo>
                <a:cubicBezTo>
                  <a:pt x="88" y="49"/>
                  <a:pt x="88" y="49"/>
                  <a:pt x="88" y="49"/>
                </a:cubicBezTo>
                <a:cubicBezTo>
                  <a:pt x="88" y="48"/>
                  <a:pt x="88" y="47"/>
                  <a:pt x="87" y="45"/>
                </a:cubicBezTo>
                <a:cubicBezTo>
                  <a:pt x="86" y="44"/>
                  <a:pt x="84" y="44"/>
                  <a:pt x="83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6" y="44"/>
                  <a:pt x="25" y="44"/>
                  <a:pt x="24" y="45"/>
                </a:cubicBezTo>
                <a:cubicBezTo>
                  <a:pt x="23" y="47"/>
                  <a:pt x="22" y="48"/>
                  <a:pt x="22" y="49"/>
                </a:cubicBezTo>
                <a:cubicBezTo>
                  <a:pt x="22" y="83"/>
                  <a:pt x="22" y="83"/>
                  <a:pt x="22" y="83"/>
                </a:cubicBezTo>
                <a:cubicBezTo>
                  <a:pt x="22" y="84"/>
                  <a:pt x="23" y="86"/>
                  <a:pt x="24" y="87"/>
                </a:cubicBezTo>
                <a:cubicBezTo>
                  <a:pt x="25" y="88"/>
                  <a:pt x="26" y="88"/>
                  <a:pt x="28" y="88"/>
                </a:cubicBezTo>
                <a:cubicBezTo>
                  <a:pt x="83" y="88"/>
                  <a:pt x="83" y="88"/>
                  <a:pt x="83" y="88"/>
                </a:cubicBezTo>
                <a:cubicBezTo>
                  <a:pt x="84" y="88"/>
                  <a:pt x="86" y="88"/>
                  <a:pt x="87" y="87"/>
                </a:cubicBezTo>
                <a:cubicBezTo>
                  <a:pt x="88" y="86"/>
                  <a:pt x="88" y="84"/>
                  <a:pt x="88" y="83"/>
                </a:cubicBezTo>
                <a:close/>
                <a:moveTo>
                  <a:pt x="177" y="149"/>
                </a:moveTo>
                <a:cubicBezTo>
                  <a:pt x="177" y="116"/>
                  <a:pt x="177" y="116"/>
                  <a:pt x="177" y="116"/>
                </a:cubicBezTo>
                <a:cubicBezTo>
                  <a:pt x="177" y="114"/>
                  <a:pt x="176" y="113"/>
                  <a:pt x="175" y="112"/>
                </a:cubicBezTo>
                <a:cubicBezTo>
                  <a:pt x="174" y="111"/>
                  <a:pt x="173" y="110"/>
                  <a:pt x="171" y="110"/>
                </a:cubicBezTo>
                <a:cubicBezTo>
                  <a:pt x="116" y="110"/>
                  <a:pt x="116" y="110"/>
                  <a:pt x="116" y="110"/>
                </a:cubicBezTo>
                <a:cubicBezTo>
                  <a:pt x="114" y="110"/>
                  <a:pt x="113" y="111"/>
                  <a:pt x="112" y="112"/>
                </a:cubicBezTo>
                <a:cubicBezTo>
                  <a:pt x="111" y="113"/>
                  <a:pt x="111" y="114"/>
                  <a:pt x="111" y="116"/>
                </a:cubicBezTo>
                <a:cubicBezTo>
                  <a:pt x="111" y="149"/>
                  <a:pt x="111" y="149"/>
                  <a:pt x="111" y="149"/>
                </a:cubicBezTo>
                <a:cubicBezTo>
                  <a:pt x="111" y="151"/>
                  <a:pt x="111" y="152"/>
                  <a:pt x="112" y="153"/>
                </a:cubicBezTo>
                <a:cubicBezTo>
                  <a:pt x="113" y="154"/>
                  <a:pt x="114" y="155"/>
                  <a:pt x="116" y="155"/>
                </a:cubicBezTo>
                <a:cubicBezTo>
                  <a:pt x="171" y="155"/>
                  <a:pt x="171" y="155"/>
                  <a:pt x="171" y="155"/>
                </a:cubicBezTo>
                <a:cubicBezTo>
                  <a:pt x="173" y="155"/>
                  <a:pt x="174" y="154"/>
                  <a:pt x="175" y="153"/>
                </a:cubicBezTo>
                <a:cubicBezTo>
                  <a:pt x="176" y="152"/>
                  <a:pt x="177" y="151"/>
                  <a:pt x="177" y="149"/>
                </a:cubicBezTo>
                <a:close/>
                <a:moveTo>
                  <a:pt x="265" y="215"/>
                </a:moveTo>
                <a:cubicBezTo>
                  <a:pt x="265" y="182"/>
                  <a:pt x="265" y="182"/>
                  <a:pt x="265" y="182"/>
                </a:cubicBezTo>
                <a:cubicBezTo>
                  <a:pt x="265" y="181"/>
                  <a:pt x="265" y="179"/>
                  <a:pt x="264" y="178"/>
                </a:cubicBezTo>
                <a:cubicBezTo>
                  <a:pt x="263" y="177"/>
                  <a:pt x="261" y="177"/>
                  <a:pt x="260" y="177"/>
                </a:cubicBezTo>
                <a:cubicBezTo>
                  <a:pt x="205" y="177"/>
                  <a:pt x="205" y="177"/>
                  <a:pt x="205" y="177"/>
                </a:cubicBezTo>
                <a:cubicBezTo>
                  <a:pt x="203" y="177"/>
                  <a:pt x="202" y="177"/>
                  <a:pt x="201" y="178"/>
                </a:cubicBezTo>
                <a:cubicBezTo>
                  <a:pt x="200" y="179"/>
                  <a:pt x="199" y="181"/>
                  <a:pt x="199" y="182"/>
                </a:cubicBezTo>
                <a:cubicBezTo>
                  <a:pt x="199" y="215"/>
                  <a:pt x="199" y="215"/>
                  <a:pt x="199" y="215"/>
                </a:cubicBezTo>
                <a:cubicBezTo>
                  <a:pt x="199" y="217"/>
                  <a:pt x="200" y="218"/>
                  <a:pt x="201" y="219"/>
                </a:cubicBezTo>
                <a:cubicBezTo>
                  <a:pt x="202" y="220"/>
                  <a:pt x="203" y="221"/>
                  <a:pt x="205" y="221"/>
                </a:cubicBezTo>
                <a:cubicBezTo>
                  <a:pt x="260" y="221"/>
                  <a:pt x="260" y="221"/>
                  <a:pt x="260" y="221"/>
                </a:cubicBezTo>
                <a:cubicBezTo>
                  <a:pt x="261" y="221"/>
                  <a:pt x="263" y="220"/>
                  <a:pt x="264" y="219"/>
                </a:cubicBezTo>
                <a:cubicBezTo>
                  <a:pt x="265" y="218"/>
                  <a:pt x="265" y="217"/>
                  <a:pt x="265" y="215"/>
                </a:cubicBezTo>
                <a:close/>
                <a:moveTo>
                  <a:pt x="177" y="83"/>
                </a:moveTo>
                <a:cubicBezTo>
                  <a:pt x="177" y="49"/>
                  <a:pt x="177" y="49"/>
                  <a:pt x="177" y="49"/>
                </a:cubicBezTo>
                <a:cubicBezTo>
                  <a:pt x="177" y="48"/>
                  <a:pt x="176" y="47"/>
                  <a:pt x="175" y="45"/>
                </a:cubicBezTo>
                <a:cubicBezTo>
                  <a:pt x="174" y="44"/>
                  <a:pt x="173" y="44"/>
                  <a:pt x="171" y="44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4" y="44"/>
                  <a:pt x="113" y="44"/>
                  <a:pt x="112" y="45"/>
                </a:cubicBezTo>
                <a:cubicBezTo>
                  <a:pt x="111" y="47"/>
                  <a:pt x="111" y="48"/>
                  <a:pt x="111" y="49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1" y="84"/>
                  <a:pt x="111" y="86"/>
                  <a:pt x="112" y="87"/>
                </a:cubicBezTo>
                <a:cubicBezTo>
                  <a:pt x="113" y="88"/>
                  <a:pt x="114" y="88"/>
                  <a:pt x="116" y="88"/>
                </a:cubicBezTo>
                <a:cubicBezTo>
                  <a:pt x="171" y="88"/>
                  <a:pt x="171" y="88"/>
                  <a:pt x="171" y="88"/>
                </a:cubicBezTo>
                <a:cubicBezTo>
                  <a:pt x="173" y="88"/>
                  <a:pt x="174" y="88"/>
                  <a:pt x="175" y="87"/>
                </a:cubicBezTo>
                <a:cubicBezTo>
                  <a:pt x="176" y="86"/>
                  <a:pt x="177" y="84"/>
                  <a:pt x="177" y="83"/>
                </a:cubicBezTo>
                <a:close/>
                <a:moveTo>
                  <a:pt x="265" y="149"/>
                </a:moveTo>
                <a:cubicBezTo>
                  <a:pt x="265" y="116"/>
                  <a:pt x="265" y="116"/>
                  <a:pt x="265" y="116"/>
                </a:cubicBezTo>
                <a:cubicBezTo>
                  <a:pt x="265" y="114"/>
                  <a:pt x="265" y="113"/>
                  <a:pt x="264" y="112"/>
                </a:cubicBezTo>
                <a:cubicBezTo>
                  <a:pt x="263" y="111"/>
                  <a:pt x="261" y="110"/>
                  <a:pt x="260" y="110"/>
                </a:cubicBezTo>
                <a:cubicBezTo>
                  <a:pt x="205" y="110"/>
                  <a:pt x="205" y="110"/>
                  <a:pt x="205" y="110"/>
                </a:cubicBezTo>
                <a:cubicBezTo>
                  <a:pt x="203" y="110"/>
                  <a:pt x="202" y="111"/>
                  <a:pt x="201" y="112"/>
                </a:cubicBezTo>
                <a:cubicBezTo>
                  <a:pt x="200" y="113"/>
                  <a:pt x="199" y="114"/>
                  <a:pt x="199" y="116"/>
                </a:cubicBezTo>
                <a:cubicBezTo>
                  <a:pt x="199" y="149"/>
                  <a:pt x="199" y="149"/>
                  <a:pt x="199" y="149"/>
                </a:cubicBezTo>
                <a:cubicBezTo>
                  <a:pt x="199" y="151"/>
                  <a:pt x="200" y="152"/>
                  <a:pt x="201" y="153"/>
                </a:cubicBezTo>
                <a:cubicBezTo>
                  <a:pt x="202" y="154"/>
                  <a:pt x="203" y="155"/>
                  <a:pt x="205" y="155"/>
                </a:cubicBezTo>
                <a:cubicBezTo>
                  <a:pt x="260" y="155"/>
                  <a:pt x="260" y="155"/>
                  <a:pt x="260" y="155"/>
                </a:cubicBezTo>
                <a:cubicBezTo>
                  <a:pt x="261" y="155"/>
                  <a:pt x="263" y="154"/>
                  <a:pt x="264" y="153"/>
                </a:cubicBezTo>
                <a:cubicBezTo>
                  <a:pt x="265" y="152"/>
                  <a:pt x="265" y="151"/>
                  <a:pt x="265" y="149"/>
                </a:cubicBezTo>
                <a:close/>
                <a:moveTo>
                  <a:pt x="265" y="83"/>
                </a:moveTo>
                <a:cubicBezTo>
                  <a:pt x="265" y="49"/>
                  <a:pt x="265" y="49"/>
                  <a:pt x="265" y="49"/>
                </a:cubicBezTo>
                <a:cubicBezTo>
                  <a:pt x="265" y="48"/>
                  <a:pt x="265" y="47"/>
                  <a:pt x="264" y="45"/>
                </a:cubicBezTo>
                <a:cubicBezTo>
                  <a:pt x="263" y="44"/>
                  <a:pt x="261" y="44"/>
                  <a:pt x="260" y="44"/>
                </a:cubicBezTo>
                <a:cubicBezTo>
                  <a:pt x="205" y="44"/>
                  <a:pt x="205" y="44"/>
                  <a:pt x="205" y="44"/>
                </a:cubicBezTo>
                <a:cubicBezTo>
                  <a:pt x="203" y="44"/>
                  <a:pt x="202" y="44"/>
                  <a:pt x="201" y="45"/>
                </a:cubicBezTo>
                <a:cubicBezTo>
                  <a:pt x="200" y="47"/>
                  <a:pt x="199" y="48"/>
                  <a:pt x="199" y="49"/>
                </a:cubicBezTo>
                <a:cubicBezTo>
                  <a:pt x="199" y="83"/>
                  <a:pt x="199" y="83"/>
                  <a:pt x="199" y="83"/>
                </a:cubicBezTo>
                <a:cubicBezTo>
                  <a:pt x="199" y="84"/>
                  <a:pt x="200" y="86"/>
                  <a:pt x="201" y="87"/>
                </a:cubicBezTo>
                <a:cubicBezTo>
                  <a:pt x="202" y="88"/>
                  <a:pt x="203" y="88"/>
                  <a:pt x="205" y="88"/>
                </a:cubicBezTo>
                <a:cubicBezTo>
                  <a:pt x="260" y="88"/>
                  <a:pt x="260" y="88"/>
                  <a:pt x="260" y="88"/>
                </a:cubicBezTo>
                <a:cubicBezTo>
                  <a:pt x="261" y="88"/>
                  <a:pt x="263" y="88"/>
                  <a:pt x="264" y="87"/>
                </a:cubicBezTo>
                <a:cubicBezTo>
                  <a:pt x="265" y="86"/>
                  <a:pt x="265" y="84"/>
                  <a:pt x="265" y="83"/>
                </a:cubicBezTo>
                <a:close/>
                <a:moveTo>
                  <a:pt x="287" y="27"/>
                </a:moveTo>
                <a:cubicBezTo>
                  <a:pt x="287" y="215"/>
                  <a:pt x="287" y="215"/>
                  <a:pt x="287" y="215"/>
                </a:cubicBezTo>
                <a:cubicBezTo>
                  <a:pt x="287" y="223"/>
                  <a:pt x="285" y="229"/>
                  <a:pt x="279" y="235"/>
                </a:cubicBezTo>
                <a:cubicBezTo>
                  <a:pt x="274" y="240"/>
                  <a:pt x="267" y="243"/>
                  <a:pt x="260" y="243"/>
                </a:cubicBezTo>
                <a:cubicBezTo>
                  <a:pt x="28" y="243"/>
                  <a:pt x="28" y="243"/>
                  <a:pt x="28" y="243"/>
                </a:cubicBezTo>
                <a:cubicBezTo>
                  <a:pt x="20" y="243"/>
                  <a:pt x="13" y="240"/>
                  <a:pt x="8" y="235"/>
                </a:cubicBezTo>
                <a:cubicBezTo>
                  <a:pt x="3" y="229"/>
                  <a:pt x="0" y="223"/>
                  <a:pt x="0" y="21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0"/>
                  <a:pt x="3" y="13"/>
                  <a:pt x="8" y="8"/>
                </a:cubicBezTo>
                <a:cubicBezTo>
                  <a:pt x="13" y="2"/>
                  <a:pt x="20" y="0"/>
                  <a:pt x="28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7" y="0"/>
                  <a:pt x="274" y="2"/>
                  <a:pt x="279" y="8"/>
                </a:cubicBezTo>
                <a:cubicBezTo>
                  <a:pt x="285" y="13"/>
                  <a:pt x="287" y="20"/>
                  <a:pt x="287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5" name="Freeform 71"/>
          <p:cNvSpPr>
            <a:spLocks noEditPoints="1"/>
          </p:cNvSpPr>
          <p:nvPr/>
        </p:nvSpPr>
        <p:spPr bwMode="auto">
          <a:xfrm>
            <a:off x="2479676" y="1173163"/>
            <a:ext cx="214313" cy="261938"/>
          </a:xfrm>
          <a:custGeom>
            <a:avLst/>
            <a:gdLst>
              <a:gd name="T0" fmla="*/ 110 w 199"/>
              <a:gd name="T1" fmla="*/ 221 h 243"/>
              <a:gd name="T2" fmla="*/ 107 w 199"/>
              <a:gd name="T3" fmla="*/ 213 h 243"/>
              <a:gd name="T4" fmla="*/ 99 w 199"/>
              <a:gd name="T5" fmla="*/ 210 h 243"/>
              <a:gd name="T6" fmla="*/ 91 w 199"/>
              <a:gd name="T7" fmla="*/ 213 h 243"/>
              <a:gd name="T8" fmla="*/ 88 w 199"/>
              <a:gd name="T9" fmla="*/ 221 h 243"/>
              <a:gd name="T10" fmla="*/ 91 w 199"/>
              <a:gd name="T11" fmla="*/ 229 h 243"/>
              <a:gd name="T12" fmla="*/ 99 w 199"/>
              <a:gd name="T13" fmla="*/ 232 h 243"/>
              <a:gd name="T14" fmla="*/ 107 w 199"/>
              <a:gd name="T15" fmla="*/ 229 h 243"/>
              <a:gd name="T16" fmla="*/ 110 w 199"/>
              <a:gd name="T17" fmla="*/ 221 h 243"/>
              <a:gd name="T18" fmla="*/ 177 w 199"/>
              <a:gd name="T19" fmla="*/ 193 h 243"/>
              <a:gd name="T20" fmla="*/ 177 w 199"/>
              <a:gd name="T21" fmla="*/ 27 h 243"/>
              <a:gd name="T22" fmla="*/ 175 w 199"/>
              <a:gd name="T23" fmla="*/ 23 h 243"/>
              <a:gd name="T24" fmla="*/ 171 w 199"/>
              <a:gd name="T25" fmla="*/ 22 h 243"/>
              <a:gd name="T26" fmla="*/ 27 w 199"/>
              <a:gd name="T27" fmla="*/ 22 h 243"/>
              <a:gd name="T28" fmla="*/ 23 w 199"/>
              <a:gd name="T29" fmla="*/ 23 h 243"/>
              <a:gd name="T30" fmla="*/ 22 w 199"/>
              <a:gd name="T31" fmla="*/ 27 h 243"/>
              <a:gd name="T32" fmla="*/ 22 w 199"/>
              <a:gd name="T33" fmla="*/ 193 h 243"/>
              <a:gd name="T34" fmla="*/ 23 w 199"/>
              <a:gd name="T35" fmla="*/ 197 h 243"/>
              <a:gd name="T36" fmla="*/ 27 w 199"/>
              <a:gd name="T37" fmla="*/ 199 h 243"/>
              <a:gd name="T38" fmla="*/ 171 w 199"/>
              <a:gd name="T39" fmla="*/ 199 h 243"/>
              <a:gd name="T40" fmla="*/ 175 w 199"/>
              <a:gd name="T41" fmla="*/ 197 h 243"/>
              <a:gd name="T42" fmla="*/ 177 w 199"/>
              <a:gd name="T43" fmla="*/ 193 h 243"/>
              <a:gd name="T44" fmla="*/ 199 w 199"/>
              <a:gd name="T45" fmla="*/ 27 h 243"/>
              <a:gd name="T46" fmla="*/ 199 w 199"/>
              <a:gd name="T47" fmla="*/ 215 h 243"/>
              <a:gd name="T48" fmla="*/ 191 w 199"/>
              <a:gd name="T49" fmla="*/ 235 h 243"/>
              <a:gd name="T50" fmla="*/ 171 w 199"/>
              <a:gd name="T51" fmla="*/ 243 h 243"/>
              <a:gd name="T52" fmla="*/ 27 w 199"/>
              <a:gd name="T53" fmla="*/ 243 h 243"/>
              <a:gd name="T54" fmla="*/ 8 w 199"/>
              <a:gd name="T55" fmla="*/ 235 h 243"/>
              <a:gd name="T56" fmla="*/ 0 w 199"/>
              <a:gd name="T57" fmla="*/ 215 h 243"/>
              <a:gd name="T58" fmla="*/ 0 w 199"/>
              <a:gd name="T59" fmla="*/ 27 h 243"/>
              <a:gd name="T60" fmla="*/ 8 w 199"/>
              <a:gd name="T61" fmla="*/ 8 h 243"/>
              <a:gd name="T62" fmla="*/ 27 w 199"/>
              <a:gd name="T63" fmla="*/ 0 h 243"/>
              <a:gd name="T64" fmla="*/ 171 w 199"/>
              <a:gd name="T65" fmla="*/ 0 h 243"/>
              <a:gd name="T66" fmla="*/ 191 w 199"/>
              <a:gd name="T67" fmla="*/ 8 h 243"/>
              <a:gd name="T68" fmla="*/ 199 w 199"/>
              <a:gd name="T69" fmla="*/ 27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9" h="243">
                <a:moveTo>
                  <a:pt x="110" y="221"/>
                </a:moveTo>
                <a:cubicBezTo>
                  <a:pt x="110" y="218"/>
                  <a:pt x="109" y="215"/>
                  <a:pt x="107" y="213"/>
                </a:cubicBezTo>
                <a:cubicBezTo>
                  <a:pt x="105" y="211"/>
                  <a:pt x="102" y="210"/>
                  <a:pt x="99" y="210"/>
                </a:cubicBezTo>
                <a:cubicBezTo>
                  <a:pt x="96" y="210"/>
                  <a:pt x="94" y="211"/>
                  <a:pt x="91" y="213"/>
                </a:cubicBezTo>
                <a:cubicBezTo>
                  <a:pt x="89" y="215"/>
                  <a:pt x="88" y="218"/>
                  <a:pt x="88" y="221"/>
                </a:cubicBezTo>
                <a:cubicBezTo>
                  <a:pt x="88" y="224"/>
                  <a:pt x="89" y="226"/>
                  <a:pt x="91" y="229"/>
                </a:cubicBezTo>
                <a:cubicBezTo>
                  <a:pt x="94" y="231"/>
                  <a:pt x="96" y="232"/>
                  <a:pt x="99" y="232"/>
                </a:cubicBezTo>
                <a:cubicBezTo>
                  <a:pt x="102" y="232"/>
                  <a:pt x="105" y="231"/>
                  <a:pt x="107" y="229"/>
                </a:cubicBezTo>
                <a:cubicBezTo>
                  <a:pt x="109" y="226"/>
                  <a:pt x="110" y="224"/>
                  <a:pt x="110" y="221"/>
                </a:cubicBezTo>
                <a:close/>
                <a:moveTo>
                  <a:pt x="177" y="193"/>
                </a:moveTo>
                <a:cubicBezTo>
                  <a:pt x="177" y="27"/>
                  <a:pt x="177" y="27"/>
                  <a:pt x="177" y="27"/>
                </a:cubicBezTo>
                <a:cubicBezTo>
                  <a:pt x="177" y="26"/>
                  <a:pt x="176" y="25"/>
                  <a:pt x="175" y="23"/>
                </a:cubicBezTo>
                <a:cubicBezTo>
                  <a:pt x="174" y="22"/>
                  <a:pt x="173" y="22"/>
                  <a:pt x="171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6" y="22"/>
                  <a:pt x="24" y="22"/>
                  <a:pt x="23" y="23"/>
                </a:cubicBezTo>
                <a:cubicBezTo>
                  <a:pt x="22" y="25"/>
                  <a:pt x="22" y="26"/>
                  <a:pt x="22" y="27"/>
                </a:cubicBezTo>
                <a:cubicBezTo>
                  <a:pt x="22" y="193"/>
                  <a:pt x="22" y="193"/>
                  <a:pt x="22" y="193"/>
                </a:cubicBezTo>
                <a:cubicBezTo>
                  <a:pt x="22" y="195"/>
                  <a:pt x="22" y="196"/>
                  <a:pt x="23" y="197"/>
                </a:cubicBezTo>
                <a:cubicBezTo>
                  <a:pt x="24" y="198"/>
                  <a:pt x="26" y="199"/>
                  <a:pt x="27" y="199"/>
                </a:cubicBezTo>
                <a:cubicBezTo>
                  <a:pt x="171" y="199"/>
                  <a:pt x="171" y="199"/>
                  <a:pt x="171" y="199"/>
                </a:cubicBezTo>
                <a:cubicBezTo>
                  <a:pt x="173" y="199"/>
                  <a:pt x="174" y="198"/>
                  <a:pt x="175" y="197"/>
                </a:cubicBezTo>
                <a:cubicBezTo>
                  <a:pt x="176" y="196"/>
                  <a:pt x="177" y="195"/>
                  <a:pt x="177" y="193"/>
                </a:cubicBezTo>
                <a:close/>
                <a:moveTo>
                  <a:pt x="199" y="27"/>
                </a:moveTo>
                <a:cubicBezTo>
                  <a:pt x="199" y="215"/>
                  <a:pt x="199" y="215"/>
                  <a:pt x="199" y="215"/>
                </a:cubicBezTo>
                <a:cubicBezTo>
                  <a:pt x="199" y="223"/>
                  <a:pt x="196" y="229"/>
                  <a:pt x="191" y="235"/>
                </a:cubicBezTo>
                <a:cubicBezTo>
                  <a:pt x="185" y="240"/>
                  <a:pt x="179" y="243"/>
                  <a:pt x="171" y="243"/>
                </a:cubicBezTo>
                <a:cubicBezTo>
                  <a:pt x="27" y="243"/>
                  <a:pt x="27" y="243"/>
                  <a:pt x="27" y="243"/>
                </a:cubicBezTo>
                <a:cubicBezTo>
                  <a:pt x="20" y="243"/>
                  <a:pt x="13" y="240"/>
                  <a:pt x="8" y="235"/>
                </a:cubicBezTo>
                <a:cubicBezTo>
                  <a:pt x="2" y="229"/>
                  <a:pt x="0" y="223"/>
                  <a:pt x="0" y="21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0"/>
                  <a:pt x="2" y="13"/>
                  <a:pt x="8" y="8"/>
                </a:cubicBezTo>
                <a:cubicBezTo>
                  <a:pt x="13" y="2"/>
                  <a:pt x="20" y="0"/>
                  <a:pt x="27" y="0"/>
                </a:cubicBezTo>
                <a:cubicBezTo>
                  <a:pt x="171" y="0"/>
                  <a:pt x="171" y="0"/>
                  <a:pt x="171" y="0"/>
                </a:cubicBezTo>
                <a:cubicBezTo>
                  <a:pt x="179" y="0"/>
                  <a:pt x="185" y="2"/>
                  <a:pt x="191" y="8"/>
                </a:cubicBezTo>
                <a:cubicBezTo>
                  <a:pt x="196" y="13"/>
                  <a:pt x="199" y="20"/>
                  <a:pt x="199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6" name="Freeform 72"/>
          <p:cNvSpPr>
            <a:spLocks noEditPoints="1"/>
          </p:cNvSpPr>
          <p:nvPr/>
        </p:nvSpPr>
        <p:spPr bwMode="auto">
          <a:xfrm>
            <a:off x="2849563" y="1173163"/>
            <a:ext cx="333375" cy="261938"/>
          </a:xfrm>
          <a:custGeom>
            <a:avLst/>
            <a:gdLst>
              <a:gd name="T0" fmla="*/ 60 w 309"/>
              <a:gd name="T1" fmla="*/ 139 h 243"/>
              <a:gd name="T2" fmla="*/ 28 w 309"/>
              <a:gd name="T3" fmla="*/ 139 h 243"/>
              <a:gd name="T4" fmla="*/ 28 w 309"/>
              <a:gd name="T5" fmla="*/ 170 h 243"/>
              <a:gd name="T6" fmla="*/ 60 w 309"/>
              <a:gd name="T7" fmla="*/ 170 h 243"/>
              <a:gd name="T8" fmla="*/ 99 w 309"/>
              <a:gd name="T9" fmla="*/ 77 h 243"/>
              <a:gd name="T10" fmla="*/ 77 w 309"/>
              <a:gd name="T11" fmla="*/ 55 h 243"/>
              <a:gd name="T12" fmla="*/ 55 w 309"/>
              <a:gd name="T13" fmla="*/ 77 h 243"/>
              <a:gd name="T14" fmla="*/ 77 w 309"/>
              <a:gd name="T15" fmla="*/ 99 h 243"/>
              <a:gd name="T16" fmla="*/ 99 w 309"/>
              <a:gd name="T17" fmla="*/ 77 h 243"/>
              <a:gd name="T18" fmla="*/ 191 w 309"/>
              <a:gd name="T19" fmla="*/ 94 h 243"/>
              <a:gd name="T20" fmla="*/ 183 w 309"/>
              <a:gd name="T21" fmla="*/ 81 h 243"/>
              <a:gd name="T22" fmla="*/ 169 w 309"/>
              <a:gd name="T23" fmla="*/ 89 h 243"/>
              <a:gd name="T24" fmla="*/ 133 w 309"/>
              <a:gd name="T25" fmla="*/ 162 h 243"/>
              <a:gd name="T26" fmla="*/ 126 w 309"/>
              <a:gd name="T27" fmla="*/ 204 h 243"/>
              <a:gd name="T28" fmla="*/ 171 w 309"/>
              <a:gd name="T29" fmla="*/ 216 h 243"/>
              <a:gd name="T30" fmla="*/ 186 w 309"/>
              <a:gd name="T31" fmla="*/ 176 h 243"/>
              <a:gd name="T32" fmla="*/ 287 w 309"/>
              <a:gd name="T33" fmla="*/ 155 h 243"/>
              <a:gd name="T34" fmla="*/ 265 w 309"/>
              <a:gd name="T35" fmla="*/ 132 h 243"/>
              <a:gd name="T36" fmla="*/ 243 w 309"/>
              <a:gd name="T37" fmla="*/ 155 h 243"/>
              <a:gd name="T38" fmla="*/ 265 w 309"/>
              <a:gd name="T39" fmla="*/ 177 h 243"/>
              <a:gd name="T40" fmla="*/ 287 w 309"/>
              <a:gd name="T41" fmla="*/ 155 h 243"/>
              <a:gd name="T42" fmla="*/ 170 w 309"/>
              <a:gd name="T43" fmla="*/ 28 h 243"/>
              <a:gd name="T44" fmla="*/ 139 w 309"/>
              <a:gd name="T45" fmla="*/ 28 h 243"/>
              <a:gd name="T46" fmla="*/ 139 w 309"/>
              <a:gd name="T47" fmla="*/ 60 h 243"/>
              <a:gd name="T48" fmla="*/ 170 w 309"/>
              <a:gd name="T49" fmla="*/ 60 h 243"/>
              <a:gd name="T50" fmla="*/ 254 w 309"/>
              <a:gd name="T51" fmla="*/ 77 h 243"/>
              <a:gd name="T52" fmla="*/ 232 w 309"/>
              <a:gd name="T53" fmla="*/ 55 h 243"/>
              <a:gd name="T54" fmla="*/ 210 w 309"/>
              <a:gd name="T55" fmla="*/ 77 h 243"/>
              <a:gd name="T56" fmla="*/ 232 w 309"/>
              <a:gd name="T57" fmla="*/ 99 h 243"/>
              <a:gd name="T58" fmla="*/ 254 w 309"/>
              <a:gd name="T59" fmla="*/ 77 h 243"/>
              <a:gd name="T60" fmla="*/ 285 w 309"/>
              <a:gd name="T61" fmla="*/ 238 h 243"/>
              <a:gd name="T62" fmla="*/ 33 w 309"/>
              <a:gd name="T63" fmla="*/ 243 h 243"/>
              <a:gd name="T64" fmla="*/ 0 w 309"/>
              <a:gd name="T65" fmla="*/ 155 h 243"/>
              <a:gd name="T66" fmla="*/ 45 w 309"/>
              <a:gd name="T67" fmla="*/ 45 h 243"/>
              <a:gd name="T68" fmla="*/ 155 w 309"/>
              <a:gd name="T69" fmla="*/ 0 h 243"/>
              <a:gd name="T70" fmla="*/ 264 w 309"/>
              <a:gd name="T71" fmla="*/ 45 h 243"/>
              <a:gd name="T72" fmla="*/ 309 w 309"/>
              <a:gd name="T73" fmla="*/ 155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09" h="243">
                <a:moveTo>
                  <a:pt x="66" y="155"/>
                </a:moveTo>
                <a:cubicBezTo>
                  <a:pt x="66" y="148"/>
                  <a:pt x="64" y="143"/>
                  <a:pt x="60" y="139"/>
                </a:cubicBezTo>
                <a:cubicBezTo>
                  <a:pt x="55" y="135"/>
                  <a:pt x="50" y="132"/>
                  <a:pt x="44" y="132"/>
                </a:cubicBezTo>
                <a:cubicBezTo>
                  <a:pt x="38" y="132"/>
                  <a:pt x="33" y="135"/>
                  <a:pt x="28" y="139"/>
                </a:cubicBezTo>
                <a:cubicBezTo>
                  <a:pt x="24" y="143"/>
                  <a:pt x="22" y="148"/>
                  <a:pt x="22" y="155"/>
                </a:cubicBezTo>
                <a:cubicBezTo>
                  <a:pt x="22" y="161"/>
                  <a:pt x="24" y="166"/>
                  <a:pt x="28" y="170"/>
                </a:cubicBezTo>
                <a:cubicBezTo>
                  <a:pt x="33" y="174"/>
                  <a:pt x="38" y="177"/>
                  <a:pt x="44" y="177"/>
                </a:cubicBezTo>
                <a:cubicBezTo>
                  <a:pt x="50" y="177"/>
                  <a:pt x="55" y="174"/>
                  <a:pt x="60" y="170"/>
                </a:cubicBezTo>
                <a:cubicBezTo>
                  <a:pt x="64" y="166"/>
                  <a:pt x="66" y="161"/>
                  <a:pt x="66" y="155"/>
                </a:cubicBezTo>
                <a:close/>
                <a:moveTo>
                  <a:pt x="99" y="77"/>
                </a:moveTo>
                <a:cubicBezTo>
                  <a:pt x="99" y="71"/>
                  <a:pt x="97" y="66"/>
                  <a:pt x="93" y="61"/>
                </a:cubicBezTo>
                <a:cubicBezTo>
                  <a:pt x="88" y="57"/>
                  <a:pt x="83" y="55"/>
                  <a:pt x="77" y="55"/>
                </a:cubicBezTo>
                <a:cubicBezTo>
                  <a:pt x="71" y="55"/>
                  <a:pt x="66" y="57"/>
                  <a:pt x="62" y="61"/>
                </a:cubicBezTo>
                <a:cubicBezTo>
                  <a:pt x="57" y="66"/>
                  <a:pt x="55" y="71"/>
                  <a:pt x="55" y="77"/>
                </a:cubicBezTo>
                <a:cubicBezTo>
                  <a:pt x="55" y="83"/>
                  <a:pt x="57" y="88"/>
                  <a:pt x="62" y="93"/>
                </a:cubicBezTo>
                <a:cubicBezTo>
                  <a:pt x="66" y="97"/>
                  <a:pt x="71" y="99"/>
                  <a:pt x="77" y="99"/>
                </a:cubicBezTo>
                <a:cubicBezTo>
                  <a:pt x="83" y="99"/>
                  <a:pt x="88" y="97"/>
                  <a:pt x="93" y="93"/>
                </a:cubicBezTo>
                <a:cubicBezTo>
                  <a:pt x="97" y="88"/>
                  <a:pt x="99" y="83"/>
                  <a:pt x="99" y="77"/>
                </a:cubicBezTo>
                <a:close/>
                <a:moveTo>
                  <a:pt x="173" y="160"/>
                </a:moveTo>
                <a:cubicBezTo>
                  <a:pt x="191" y="94"/>
                  <a:pt x="191" y="94"/>
                  <a:pt x="191" y="94"/>
                </a:cubicBezTo>
                <a:cubicBezTo>
                  <a:pt x="191" y="91"/>
                  <a:pt x="191" y="88"/>
                  <a:pt x="189" y="86"/>
                </a:cubicBezTo>
                <a:cubicBezTo>
                  <a:pt x="188" y="83"/>
                  <a:pt x="186" y="82"/>
                  <a:pt x="183" y="81"/>
                </a:cubicBezTo>
                <a:cubicBezTo>
                  <a:pt x="180" y="80"/>
                  <a:pt x="177" y="80"/>
                  <a:pt x="174" y="82"/>
                </a:cubicBezTo>
                <a:cubicBezTo>
                  <a:pt x="172" y="83"/>
                  <a:pt x="170" y="86"/>
                  <a:pt x="169" y="89"/>
                </a:cubicBezTo>
                <a:cubicBezTo>
                  <a:pt x="152" y="155"/>
                  <a:pt x="152" y="155"/>
                  <a:pt x="152" y="155"/>
                </a:cubicBezTo>
                <a:cubicBezTo>
                  <a:pt x="145" y="155"/>
                  <a:pt x="139" y="158"/>
                  <a:pt x="133" y="162"/>
                </a:cubicBezTo>
                <a:cubicBezTo>
                  <a:pt x="128" y="167"/>
                  <a:pt x="124" y="172"/>
                  <a:pt x="122" y="179"/>
                </a:cubicBezTo>
                <a:cubicBezTo>
                  <a:pt x="120" y="188"/>
                  <a:pt x="121" y="197"/>
                  <a:pt x="126" y="204"/>
                </a:cubicBezTo>
                <a:cubicBezTo>
                  <a:pt x="131" y="212"/>
                  <a:pt x="137" y="218"/>
                  <a:pt x="146" y="220"/>
                </a:cubicBezTo>
                <a:cubicBezTo>
                  <a:pt x="155" y="222"/>
                  <a:pt x="163" y="221"/>
                  <a:pt x="171" y="216"/>
                </a:cubicBezTo>
                <a:cubicBezTo>
                  <a:pt x="179" y="212"/>
                  <a:pt x="184" y="205"/>
                  <a:pt x="187" y="196"/>
                </a:cubicBezTo>
                <a:cubicBezTo>
                  <a:pt x="189" y="189"/>
                  <a:pt x="188" y="183"/>
                  <a:pt x="186" y="176"/>
                </a:cubicBezTo>
                <a:cubicBezTo>
                  <a:pt x="183" y="169"/>
                  <a:pt x="179" y="164"/>
                  <a:pt x="173" y="160"/>
                </a:cubicBezTo>
                <a:close/>
                <a:moveTo>
                  <a:pt x="287" y="155"/>
                </a:moveTo>
                <a:cubicBezTo>
                  <a:pt x="287" y="148"/>
                  <a:pt x="285" y="143"/>
                  <a:pt x="281" y="139"/>
                </a:cubicBezTo>
                <a:cubicBezTo>
                  <a:pt x="277" y="135"/>
                  <a:pt x="271" y="132"/>
                  <a:pt x="265" y="132"/>
                </a:cubicBezTo>
                <a:cubicBezTo>
                  <a:pt x="259" y="132"/>
                  <a:pt x="254" y="135"/>
                  <a:pt x="250" y="139"/>
                </a:cubicBezTo>
                <a:cubicBezTo>
                  <a:pt x="245" y="143"/>
                  <a:pt x="243" y="148"/>
                  <a:pt x="243" y="155"/>
                </a:cubicBezTo>
                <a:cubicBezTo>
                  <a:pt x="243" y="161"/>
                  <a:pt x="245" y="166"/>
                  <a:pt x="250" y="170"/>
                </a:cubicBezTo>
                <a:cubicBezTo>
                  <a:pt x="254" y="174"/>
                  <a:pt x="259" y="177"/>
                  <a:pt x="265" y="177"/>
                </a:cubicBezTo>
                <a:cubicBezTo>
                  <a:pt x="271" y="177"/>
                  <a:pt x="277" y="174"/>
                  <a:pt x="281" y="170"/>
                </a:cubicBezTo>
                <a:cubicBezTo>
                  <a:pt x="285" y="166"/>
                  <a:pt x="287" y="161"/>
                  <a:pt x="287" y="155"/>
                </a:cubicBezTo>
                <a:close/>
                <a:moveTo>
                  <a:pt x="177" y="44"/>
                </a:moveTo>
                <a:cubicBezTo>
                  <a:pt x="177" y="38"/>
                  <a:pt x="175" y="33"/>
                  <a:pt x="170" y="28"/>
                </a:cubicBezTo>
                <a:cubicBezTo>
                  <a:pt x="166" y="24"/>
                  <a:pt x="161" y="22"/>
                  <a:pt x="155" y="22"/>
                </a:cubicBezTo>
                <a:cubicBezTo>
                  <a:pt x="148" y="22"/>
                  <a:pt x="143" y="24"/>
                  <a:pt x="139" y="28"/>
                </a:cubicBezTo>
                <a:cubicBezTo>
                  <a:pt x="135" y="33"/>
                  <a:pt x="132" y="38"/>
                  <a:pt x="132" y="44"/>
                </a:cubicBezTo>
                <a:cubicBezTo>
                  <a:pt x="132" y="50"/>
                  <a:pt x="135" y="55"/>
                  <a:pt x="139" y="60"/>
                </a:cubicBezTo>
                <a:cubicBezTo>
                  <a:pt x="143" y="64"/>
                  <a:pt x="148" y="66"/>
                  <a:pt x="155" y="66"/>
                </a:cubicBezTo>
                <a:cubicBezTo>
                  <a:pt x="161" y="66"/>
                  <a:pt x="166" y="64"/>
                  <a:pt x="170" y="60"/>
                </a:cubicBezTo>
                <a:cubicBezTo>
                  <a:pt x="175" y="55"/>
                  <a:pt x="177" y="50"/>
                  <a:pt x="177" y="44"/>
                </a:cubicBezTo>
                <a:close/>
                <a:moveTo>
                  <a:pt x="254" y="77"/>
                </a:moveTo>
                <a:cubicBezTo>
                  <a:pt x="254" y="71"/>
                  <a:pt x="252" y="66"/>
                  <a:pt x="248" y="61"/>
                </a:cubicBezTo>
                <a:cubicBezTo>
                  <a:pt x="243" y="57"/>
                  <a:pt x="238" y="55"/>
                  <a:pt x="232" y="55"/>
                </a:cubicBezTo>
                <a:cubicBezTo>
                  <a:pt x="226" y="55"/>
                  <a:pt x="221" y="57"/>
                  <a:pt x="216" y="61"/>
                </a:cubicBezTo>
                <a:cubicBezTo>
                  <a:pt x="212" y="66"/>
                  <a:pt x="210" y="71"/>
                  <a:pt x="210" y="77"/>
                </a:cubicBezTo>
                <a:cubicBezTo>
                  <a:pt x="210" y="83"/>
                  <a:pt x="212" y="88"/>
                  <a:pt x="216" y="93"/>
                </a:cubicBezTo>
                <a:cubicBezTo>
                  <a:pt x="221" y="97"/>
                  <a:pt x="226" y="99"/>
                  <a:pt x="232" y="99"/>
                </a:cubicBezTo>
                <a:cubicBezTo>
                  <a:pt x="238" y="99"/>
                  <a:pt x="243" y="97"/>
                  <a:pt x="248" y="93"/>
                </a:cubicBezTo>
                <a:cubicBezTo>
                  <a:pt x="252" y="88"/>
                  <a:pt x="254" y="83"/>
                  <a:pt x="254" y="77"/>
                </a:cubicBezTo>
                <a:close/>
                <a:moveTo>
                  <a:pt x="309" y="155"/>
                </a:moveTo>
                <a:cubicBezTo>
                  <a:pt x="309" y="185"/>
                  <a:pt x="301" y="212"/>
                  <a:pt x="285" y="238"/>
                </a:cubicBezTo>
                <a:cubicBezTo>
                  <a:pt x="283" y="241"/>
                  <a:pt x="280" y="243"/>
                  <a:pt x="276" y="243"/>
                </a:cubicBezTo>
                <a:cubicBezTo>
                  <a:pt x="33" y="243"/>
                  <a:pt x="33" y="243"/>
                  <a:pt x="33" y="243"/>
                </a:cubicBezTo>
                <a:cubicBezTo>
                  <a:pt x="29" y="243"/>
                  <a:pt x="26" y="241"/>
                  <a:pt x="24" y="238"/>
                </a:cubicBezTo>
                <a:cubicBezTo>
                  <a:pt x="8" y="213"/>
                  <a:pt x="0" y="185"/>
                  <a:pt x="0" y="155"/>
                </a:cubicBezTo>
                <a:cubicBezTo>
                  <a:pt x="0" y="134"/>
                  <a:pt x="4" y="114"/>
                  <a:pt x="12" y="94"/>
                </a:cubicBezTo>
                <a:cubicBezTo>
                  <a:pt x="20" y="75"/>
                  <a:pt x="31" y="59"/>
                  <a:pt x="45" y="45"/>
                </a:cubicBezTo>
                <a:cubicBezTo>
                  <a:pt x="59" y="31"/>
                  <a:pt x="75" y="20"/>
                  <a:pt x="94" y="12"/>
                </a:cubicBezTo>
                <a:cubicBezTo>
                  <a:pt x="114" y="4"/>
                  <a:pt x="134" y="0"/>
                  <a:pt x="155" y="0"/>
                </a:cubicBezTo>
                <a:cubicBezTo>
                  <a:pt x="176" y="0"/>
                  <a:pt x="196" y="4"/>
                  <a:pt x="215" y="12"/>
                </a:cubicBezTo>
                <a:cubicBezTo>
                  <a:pt x="234" y="20"/>
                  <a:pt x="250" y="31"/>
                  <a:pt x="264" y="45"/>
                </a:cubicBezTo>
                <a:cubicBezTo>
                  <a:pt x="278" y="59"/>
                  <a:pt x="289" y="75"/>
                  <a:pt x="297" y="94"/>
                </a:cubicBezTo>
                <a:cubicBezTo>
                  <a:pt x="305" y="114"/>
                  <a:pt x="309" y="134"/>
                  <a:pt x="309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7" name="Freeform 73"/>
          <p:cNvSpPr>
            <a:spLocks noEditPoints="1"/>
          </p:cNvSpPr>
          <p:nvPr/>
        </p:nvSpPr>
        <p:spPr bwMode="auto">
          <a:xfrm>
            <a:off x="3305176" y="1162050"/>
            <a:ext cx="282575" cy="282575"/>
          </a:xfrm>
          <a:custGeom>
            <a:avLst/>
            <a:gdLst>
              <a:gd name="T0" fmla="*/ 78 w 262"/>
              <a:gd name="T1" fmla="*/ 56 h 262"/>
              <a:gd name="T2" fmla="*/ 71 w 262"/>
              <a:gd name="T3" fmla="*/ 40 h 262"/>
              <a:gd name="T4" fmla="*/ 55 w 262"/>
              <a:gd name="T5" fmla="*/ 34 h 262"/>
              <a:gd name="T6" fmla="*/ 40 w 262"/>
              <a:gd name="T7" fmla="*/ 40 h 262"/>
              <a:gd name="T8" fmla="*/ 33 w 262"/>
              <a:gd name="T9" fmla="*/ 56 h 262"/>
              <a:gd name="T10" fmla="*/ 40 w 262"/>
              <a:gd name="T11" fmla="*/ 71 h 262"/>
              <a:gd name="T12" fmla="*/ 55 w 262"/>
              <a:gd name="T13" fmla="*/ 78 h 262"/>
              <a:gd name="T14" fmla="*/ 71 w 262"/>
              <a:gd name="T15" fmla="*/ 71 h 262"/>
              <a:gd name="T16" fmla="*/ 78 w 262"/>
              <a:gd name="T17" fmla="*/ 56 h 262"/>
              <a:gd name="T18" fmla="*/ 262 w 262"/>
              <a:gd name="T19" fmla="*/ 155 h 262"/>
              <a:gd name="T20" fmla="*/ 256 w 262"/>
              <a:gd name="T21" fmla="*/ 171 h 262"/>
              <a:gd name="T22" fmla="*/ 171 w 262"/>
              <a:gd name="T23" fmla="*/ 256 h 262"/>
              <a:gd name="T24" fmla="*/ 155 w 262"/>
              <a:gd name="T25" fmla="*/ 262 h 262"/>
              <a:gd name="T26" fmla="*/ 139 w 262"/>
              <a:gd name="T27" fmla="*/ 256 h 262"/>
              <a:gd name="T28" fmla="*/ 16 w 262"/>
              <a:gd name="T29" fmla="*/ 132 h 262"/>
              <a:gd name="T30" fmla="*/ 5 w 262"/>
              <a:gd name="T31" fmla="*/ 115 h 262"/>
              <a:gd name="T32" fmla="*/ 0 w 262"/>
              <a:gd name="T33" fmla="*/ 94 h 262"/>
              <a:gd name="T34" fmla="*/ 0 w 262"/>
              <a:gd name="T35" fmla="*/ 23 h 262"/>
              <a:gd name="T36" fmla="*/ 7 w 262"/>
              <a:gd name="T37" fmla="*/ 7 h 262"/>
              <a:gd name="T38" fmla="*/ 22 w 262"/>
              <a:gd name="T39" fmla="*/ 0 h 262"/>
              <a:gd name="T40" fmla="*/ 94 w 262"/>
              <a:gd name="T41" fmla="*/ 0 h 262"/>
              <a:gd name="T42" fmla="*/ 114 w 262"/>
              <a:gd name="T43" fmla="*/ 5 h 262"/>
              <a:gd name="T44" fmla="*/ 132 w 262"/>
              <a:gd name="T45" fmla="*/ 16 h 262"/>
              <a:gd name="T46" fmla="*/ 256 w 262"/>
              <a:gd name="T47" fmla="*/ 140 h 262"/>
              <a:gd name="T48" fmla="*/ 262 w 262"/>
              <a:gd name="T49" fmla="*/ 155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62" h="262">
                <a:moveTo>
                  <a:pt x="78" y="56"/>
                </a:moveTo>
                <a:cubicBezTo>
                  <a:pt x="78" y="50"/>
                  <a:pt x="75" y="44"/>
                  <a:pt x="71" y="40"/>
                </a:cubicBezTo>
                <a:cubicBezTo>
                  <a:pt x="67" y="36"/>
                  <a:pt x="62" y="34"/>
                  <a:pt x="55" y="34"/>
                </a:cubicBezTo>
                <a:cubicBezTo>
                  <a:pt x="49" y="34"/>
                  <a:pt x="44" y="36"/>
                  <a:pt x="40" y="40"/>
                </a:cubicBezTo>
                <a:cubicBezTo>
                  <a:pt x="35" y="44"/>
                  <a:pt x="33" y="50"/>
                  <a:pt x="33" y="56"/>
                </a:cubicBezTo>
                <a:cubicBezTo>
                  <a:pt x="33" y="62"/>
                  <a:pt x="35" y="67"/>
                  <a:pt x="40" y="71"/>
                </a:cubicBezTo>
                <a:cubicBezTo>
                  <a:pt x="44" y="76"/>
                  <a:pt x="49" y="78"/>
                  <a:pt x="55" y="78"/>
                </a:cubicBezTo>
                <a:cubicBezTo>
                  <a:pt x="62" y="78"/>
                  <a:pt x="67" y="76"/>
                  <a:pt x="71" y="71"/>
                </a:cubicBezTo>
                <a:cubicBezTo>
                  <a:pt x="75" y="67"/>
                  <a:pt x="78" y="62"/>
                  <a:pt x="78" y="56"/>
                </a:cubicBezTo>
                <a:close/>
                <a:moveTo>
                  <a:pt x="262" y="155"/>
                </a:moveTo>
                <a:cubicBezTo>
                  <a:pt x="262" y="161"/>
                  <a:pt x="260" y="167"/>
                  <a:pt x="256" y="171"/>
                </a:cubicBezTo>
                <a:cubicBezTo>
                  <a:pt x="171" y="256"/>
                  <a:pt x="171" y="256"/>
                  <a:pt x="171" y="256"/>
                </a:cubicBezTo>
                <a:cubicBezTo>
                  <a:pt x="166" y="260"/>
                  <a:pt x="161" y="262"/>
                  <a:pt x="155" y="262"/>
                </a:cubicBezTo>
                <a:cubicBezTo>
                  <a:pt x="149" y="262"/>
                  <a:pt x="144" y="260"/>
                  <a:pt x="139" y="256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11" y="128"/>
                  <a:pt x="8" y="122"/>
                  <a:pt x="5" y="115"/>
                </a:cubicBezTo>
                <a:cubicBezTo>
                  <a:pt x="2" y="107"/>
                  <a:pt x="0" y="101"/>
                  <a:pt x="0" y="9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7"/>
                  <a:pt x="2" y="11"/>
                  <a:pt x="7" y="7"/>
                </a:cubicBezTo>
                <a:cubicBezTo>
                  <a:pt x="11" y="3"/>
                  <a:pt x="16" y="0"/>
                  <a:pt x="22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100" y="0"/>
                  <a:pt x="107" y="2"/>
                  <a:pt x="114" y="5"/>
                </a:cubicBezTo>
                <a:cubicBezTo>
                  <a:pt x="122" y="8"/>
                  <a:pt x="128" y="12"/>
                  <a:pt x="132" y="16"/>
                </a:cubicBezTo>
                <a:cubicBezTo>
                  <a:pt x="256" y="140"/>
                  <a:pt x="256" y="140"/>
                  <a:pt x="256" y="140"/>
                </a:cubicBezTo>
                <a:cubicBezTo>
                  <a:pt x="260" y="144"/>
                  <a:pt x="262" y="149"/>
                  <a:pt x="262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8" name="Freeform 74"/>
          <p:cNvSpPr>
            <a:spLocks noEditPoints="1"/>
          </p:cNvSpPr>
          <p:nvPr/>
        </p:nvSpPr>
        <p:spPr bwMode="auto">
          <a:xfrm>
            <a:off x="3698876" y="1162050"/>
            <a:ext cx="354013" cy="282575"/>
          </a:xfrm>
          <a:custGeom>
            <a:avLst/>
            <a:gdLst>
              <a:gd name="T0" fmla="*/ 77 w 328"/>
              <a:gd name="T1" fmla="*/ 56 h 262"/>
              <a:gd name="T2" fmla="*/ 71 w 328"/>
              <a:gd name="T3" fmla="*/ 40 h 262"/>
              <a:gd name="T4" fmla="*/ 55 w 328"/>
              <a:gd name="T5" fmla="*/ 34 h 262"/>
              <a:gd name="T6" fmla="*/ 39 w 328"/>
              <a:gd name="T7" fmla="*/ 40 h 262"/>
              <a:gd name="T8" fmla="*/ 33 w 328"/>
              <a:gd name="T9" fmla="*/ 56 h 262"/>
              <a:gd name="T10" fmla="*/ 39 w 328"/>
              <a:gd name="T11" fmla="*/ 71 h 262"/>
              <a:gd name="T12" fmla="*/ 55 w 328"/>
              <a:gd name="T13" fmla="*/ 78 h 262"/>
              <a:gd name="T14" fmla="*/ 71 w 328"/>
              <a:gd name="T15" fmla="*/ 71 h 262"/>
              <a:gd name="T16" fmla="*/ 77 w 328"/>
              <a:gd name="T17" fmla="*/ 56 h 262"/>
              <a:gd name="T18" fmla="*/ 262 w 328"/>
              <a:gd name="T19" fmla="*/ 155 h 262"/>
              <a:gd name="T20" fmla="*/ 255 w 328"/>
              <a:gd name="T21" fmla="*/ 171 h 262"/>
              <a:gd name="T22" fmla="*/ 170 w 328"/>
              <a:gd name="T23" fmla="*/ 256 h 262"/>
              <a:gd name="T24" fmla="*/ 155 w 328"/>
              <a:gd name="T25" fmla="*/ 262 h 262"/>
              <a:gd name="T26" fmla="*/ 139 w 328"/>
              <a:gd name="T27" fmla="*/ 256 h 262"/>
              <a:gd name="T28" fmla="*/ 16 w 328"/>
              <a:gd name="T29" fmla="*/ 132 h 262"/>
              <a:gd name="T30" fmla="*/ 4 w 328"/>
              <a:gd name="T31" fmla="*/ 115 h 262"/>
              <a:gd name="T32" fmla="*/ 0 w 328"/>
              <a:gd name="T33" fmla="*/ 94 h 262"/>
              <a:gd name="T34" fmla="*/ 0 w 328"/>
              <a:gd name="T35" fmla="*/ 23 h 262"/>
              <a:gd name="T36" fmla="*/ 6 w 328"/>
              <a:gd name="T37" fmla="*/ 7 h 262"/>
              <a:gd name="T38" fmla="*/ 22 w 328"/>
              <a:gd name="T39" fmla="*/ 0 h 262"/>
              <a:gd name="T40" fmla="*/ 94 w 328"/>
              <a:gd name="T41" fmla="*/ 0 h 262"/>
              <a:gd name="T42" fmla="*/ 114 w 328"/>
              <a:gd name="T43" fmla="*/ 5 h 262"/>
              <a:gd name="T44" fmla="*/ 132 w 328"/>
              <a:gd name="T45" fmla="*/ 16 h 262"/>
              <a:gd name="T46" fmla="*/ 255 w 328"/>
              <a:gd name="T47" fmla="*/ 140 h 262"/>
              <a:gd name="T48" fmla="*/ 262 w 328"/>
              <a:gd name="T49" fmla="*/ 155 h 262"/>
              <a:gd name="T50" fmla="*/ 328 w 328"/>
              <a:gd name="T51" fmla="*/ 155 h 262"/>
              <a:gd name="T52" fmla="*/ 322 w 328"/>
              <a:gd name="T53" fmla="*/ 171 h 262"/>
              <a:gd name="T54" fmla="*/ 237 w 328"/>
              <a:gd name="T55" fmla="*/ 256 h 262"/>
              <a:gd name="T56" fmla="*/ 221 w 328"/>
              <a:gd name="T57" fmla="*/ 262 h 262"/>
              <a:gd name="T58" fmla="*/ 211 w 328"/>
              <a:gd name="T59" fmla="*/ 260 h 262"/>
              <a:gd name="T60" fmla="*/ 202 w 328"/>
              <a:gd name="T61" fmla="*/ 252 h 262"/>
              <a:gd name="T62" fmla="*/ 283 w 328"/>
              <a:gd name="T63" fmla="*/ 171 h 262"/>
              <a:gd name="T64" fmla="*/ 289 w 328"/>
              <a:gd name="T65" fmla="*/ 155 h 262"/>
              <a:gd name="T66" fmla="*/ 283 w 328"/>
              <a:gd name="T67" fmla="*/ 140 h 262"/>
              <a:gd name="T68" fmla="*/ 159 w 328"/>
              <a:gd name="T69" fmla="*/ 16 h 262"/>
              <a:gd name="T70" fmla="*/ 142 w 328"/>
              <a:gd name="T71" fmla="*/ 5 h 262"/>
              <a:gd name="T72" fmla="*/ 121 w 328"/>
              <a:gd name="T73" fmla="*/ 0 h 262"/>
              <a:gd name="T74" fmla="*/ 160 w 328"/>
              <a:gd name="T75" fmla="*/ 0 h 262"/>
              <a:gd name="T76" fmla="*/ 180 w 328"/>
              <a:gd name="T77" fmla="*/ 5 h 262"/>
              <a:gd name="T78" fmla="*/ 198 w 328"/>
              <a:gd name="T79" fmla="*/ 16 h 262"/>
              <a:gd name="T80" fmla="*/ 322 w 328"/>
              <a:gd name="T81" fmla="*/ 140 h 262"/>
              <a:gd name="T82" fmla="*/ 328 w 328"/>
              <a:gd name="T83" fmla="*/ 155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28" h="262">
                <a:moveTo>
                  <a:pt x="77" y="56"/>
                </a:moveTo>
                <a:cubicBezTo>
                  <a:pt x="77" y="50"/>
                  <a:pt x="75" y="44"/>
                  <a:pt x="71" y="40"/>
                </a:cubicBezTo>
                <a:cubicBezTo>
                  <a:pt x="66" y="36"/>
                  <a:pt x="61" y="34"/>
                  <a:pt x="55" y="34"/>
                </a:cubicBezTo>
                <a:cubicBezTo>
                  <a:pt x="49" y="34"/>
                  <a:pt x="44" y="36"/>
                  <a:pt x="39" y="40"/>
                </a:cubicBezTo>
                <a:cubicBezTo>
                  <a:pt x="35" y="44"/>
                  <a:pt x="33" y="50"/>
                  <a:pt x="33" y="56"/>
                </a:cubicBezTo>
                <a:cubicBezTo>
                  <a:pt x="33" y="62"/>
                  <a:pt x="35" y="67"/>
                  <a:pt x="39" y="71"/>
                </a:cubicBezTo>
                <a:cubicBezTo>
                  <a:pt x="44" y="76"/>
                  <a:pt x="49" y="78"/>
                  <a:pt x="55" y="78"/>
                </a:cubicBezTo>
                <a:cubicBezTo>
                  <a:pt x="61" y="78"/>
                  <a:pt x="66" y="76"/>
                  <a:pt x="71" y="71"/>
                </a:cubicBezTo>
                <a:cubicBezTo>
                  <a:pt x="75" y="67"/>
                  <a:pt x="77" y="62"/>
                  <a:pt x="77" y="56"/>
                </a:cubicBezTo>
                <a:close/>
                <a:moveTo>
                  <a:pt x="262" y="155"/>
                </a:moveTo>
                <a:cubicBezTo>
                  <a:pt x="262" y="161"/>
                  <a:pt x="259" y="167"/>
                  <a:pt x="255" y="171"/>
                </a:cubicBezTo>
                <a:cubicBezTo>
                  <a:pt x="170" y="256"/>
                  <a:pt x="170" y="256"/>
                  <a:pt x="170" y="256"/>
                </a:cubicBezTo>
                <a:cubicBezTo>
                  <a:pt x="166" y="260"/>
                  <a:pt x="161" y="262"/>
                  <a:pt x="155" y="262"/>
                </a:cubicBezTo>
                <a:cubicBezTo>
                  <a:pt x="149" y="262"/>
                  <a:pt x="143" y="260"/>
                  <a:pt x="139" y="256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11" y="128"/>
                  <a:pt x="7" y="122"/>
                  <a:pt x="4" y="115"/>
                </a:cubicBezTo>
                <a:cubicBezTo>
                  <a:pt x="1" y="107"/>
                  <a:pt x="0" y="101"/>
                  <a:pt x="0" y="9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7"/>
                  <a:pt x="2" y="11"/>
                  <a:pt x="6" y="7"/>
                </a:cubicBezTo>
                <a:cubicBezTo>
                  <a:pt x="11" y="3"/>
                  <a:pt x="16" y="0"/>
                  <a:pt x="22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100" y="0"/>
                  <a:pt x="107" y="2"/>
                  <a:pt x="114" y="5"/>
                </a:cubicBezTo>
                <a:cubicBezTo>
                  <a:pt x="121" y="8"/>
                  <a:pt x="127" y="12"/>
                  <a:pt x="132" y="16"/>
                </a:cubicBezTo>
                <a:cubicBezTo>
                  <a:pt x="255" y="140"/>
                  <a:pt x="255" y="140"/>
                  <a:pt x="255" y="140"/>
                </a:cubicBezTo>
                <a:cubicBezTo>
                  <a:pt x="259" y="144"/>
                  <a:pt x="262" y="149"/>
                  <a:pt x="262" y="155"/>
                </a:cubicBezTo>
                <a:close/>
                <a:moveTo>
                  <a:pt x="328" y="155"/>
                </a:moveTo>
                <a:cubicBezTo>
                  <a:pt x="328" y="161"/>
                  <a:pt x="326" y="167"/>
                  <a:pt x="322" y="171"/>
                </a:cubicBezTo>
                <a:cubicBezTo>
                  <a:pt x="237" y="256"/>
                  <a:pt x="237" y="256"/>
                  <a:pt x="237" y="256"/>
                </a:cubicBezTo>
                <a:cubicBezTo>
                  <a:pt x="232" y="260"/>
                  <a:pt x="227" y="262"/>
                  <a:pt x="221" y="262"/>
                </a:cubicBezTo>
                <a:cubicBezTo>
                  <a:pt x="217" y="262"/>
                  <a:pt x="213" y="261"/>
                  <a:pt x="211" y="260"/>
                </a:cubicBezTo>
                <a:cubicBezTo>
                  <a:pt x="208" y="258"/>
                  <a:pt x="205" y="256"/>
                  <a:pt x="202" y="252"/>
                </a:cubicBezTo>
                <a:cubicBezTo>
                  <a:pt x="283" y="171"/>
                  <a:pt x="283" y="171"/>
                  <a:pt x="283" y="171"/>
                </a:cubicBezTo>
                <a:cubicBezTo>
                  <a:pt x="287" y="167"/>
                  <a:pt x="289" y="161"/>
                  <a:pt x="289" y="155"/>
                </a:cubicBezTo>
                <a:cubicBezTo>
                  <a:pt x="289" y="149"/>
                  <a:pt x="287" y="144"/>
                  <a:pt x="283" y="140"/>
                </a:cubicBezTo>
                <a:cubicBezTo>
                  <a:pt x="159" y="16"/>
                  <a:pt x="159" y="16"/>
                  <a:pt x="159" y="16"/>
                </a:cubicBezTo>
                <a:cubicBezTo>
                  <a:pt x="155" y="12"/>
                  <a:pt x="149" y="8"/>
                  <a:pt x="142" y="5"/>
                </a:cubicBezTo>
                <a:cubicBezTo>
                  <a:pt x="134" y="2"/>
                  <a:pt x="128" y="0"/>
                  <a:pt x="121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6" y="0"/>
                  <a:pt x="173" y="2"/>
                  <a:pt x="180" y="5"/>
                </a:cubicBezTo>
                <a:cubicBezTo>
                  <a:pt x="188" y="8"/>
                  <a:pt x="194" y="12"/>
                  <a:pt x="198" y="16"/>
                </a:cubicBezTo>
                <a:cubicBezTo>
                  <a:pt x="322" y="140"/>
                  <a:pt x="322" y="140"/>
                  <a:pt x="322" y="140"/>
                </a:cubicBezTo>
                <a:cubicBezTo>
                  <a:pt x="326" y="144"/>
                  <a:pt x="328" y="149"/>
                  <a:pt x="328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9" name="Freeform 75"/>
          <p:cNvSpPr>
            <a:spLocks noEditPoints="1"/>
          </p:cNvSpPr>
          <p:nvPr/>
        </p:nvSpPr>
        <p:spPr bwMode="auto">
          <a:xfrm>
            <a:off x="698501" y="1601788"/>
            <a:ext cx="333375" cy="261938"/>
          </a:xfrm>
          <a:custGeom>
            <a:avLst/>
            <a:gdLst>
              <a:gd name="T0" fmla="*/ 176 w 309"/>
              <a:gd name="T1" fmla="*/ 221 h 243"/>
              <a:gd name="T2" fmla="*/ 287 w 309"/>
              <a:gd name="T3" fmla="*/ 221 h 243"/>
              <a:gd name="T4" fmla="*/ 287 w 309"/>
              <a:gd name="T5" fmla="*/ 199 h 243"/>
              <a:gd name="T6" fmla="*/ 176 w 309"/>
              <a:gd name="T7" fmla="*/ 199 h 243"/>
              <a:gd name="T8" fmla="*/ 176 w 309"/>
              <a:gd name="T9" fmla="*/ 221 h 243"/>
              <a:gd name="T10" fmla="*/ 110 w 309"/>
              <a:gd name="T11" fmla="*/ 132 h 243"/>
              <a:gd name="T12" fmla="*/ 287 w 309"/>
              <a:gd name="T13" fmla="*/ 132 h 243"/>
              <a:gd name="T14" fmla="*/ 287 w 309"/>
              <a:gd name="T15" fmla="*/ 110 h 243"/>
              <a:gd name="T16" fmla="*/ 110 w 309"/>
              <a:gd name="T17" fmla="*/ 110 h 243"/>
              <a:gd name="T18" fmla="*/ 110 w 309"/>
              <a:gd name="T19" fmla="*/ 132 h 243"/>
              <a:gd name="T20" fmla="*/ 221 w 309"/>
              <a:gd name="T21" fmla="*/ 44 h 243"/>
              <a:gd name="T22" fmla="*/ 287 w 309"/>
              <a:gd name="T23" fmla="*/ 44 h 243"/>
              <a:gd name="T24" fmla="*/ 287 w 309"/>
              <a:gd name="T25" fmla="*/ 22 h 243"/>
              <a:gd name="T26" fmla="*/ 221 w 309"/>
              <a:gd name="T27" fmla="*/ 22 h 243"/>
              <a:gd name="T28" fmla="*/ 221 w 309"/>
              <a:gd name="T29" fmla="*/ 44 h 243"/>
              <a:gd name="T30" fmla="*/ 309 w 309"/>
              <a:gd name="T31" fmla="*/ 188 h 243"/>
              <a:gd name="T32" fmla="*/ 309 w 309"/>
              <a:gd name="T33" fmla="*/ 232 h 243"/>
              <a:gd name="T34" fmla="*/ 306 w 309"/>
              <a:gd name="T35" fmla="*/ 240 h 243"/>
              <a:gd name="T36" fmla="*/ 298 w 309"/>
              <a:gd name="T37" fmla="*/ 243 h 243"/>
              <a:gd name="T38" fmla="*/ 11 w 309"/>
              <a:gd name="T39" fmla="*/ 243 h 243"/>
              <a:gd name="T40" fmla="*/ 3 w 309"/>
              <a:gd name="T41" fmla="*/ 240 h 243"/>
              <a:gd name="T42" fmla="*/ 0 w 309"/>
              <a:gd name="T43" fmla="*/ 232 h 243"/>
              <a:gd name="T44" fmla="*/ 0 w 309"/>
              <a:gd name="T45" fmla="*/ 188 h 243"/>
              <a:gd name="T46" fmla="*/ 3 w 309"/>
              <a:gd name="T47" fmla="*/ 180 h 243"/>
              <a:gd name="T48" fmla="*/ 11 w 309"/>
              <a:gd name="T49" fmla="*/ 177 h 243"/>
              <a:gd name="T50" fmla="*/ 298 w 309"/>
              <a:gd name="T51" fmla="*/ 177 h 243"/>
              <a:gd name="T52" fmla="*/ 306 w 309"/>
              <a:gd name="T53" fmla="*/ 180 h 243"/>
              <a:gd name="T54" fmla="*/ 309 w 309"/>
              <a:gd name="T55" fmla="*/ 188 h 243"/>
              <a:gd name="T56" fmla="*/ 309 w 309"/>
              <a:gd name="T57" fmla="*/ 99 h 243"/>
              <a:gd name="T58" fmla="*/ 309 w 309"/>
              <a:gd name="T59" fmla="*/ 143 h 243"/>
              <a:gd name="T60" fmla="*/ 306 w 309"/>
              <a:gd name="T61" fmla="*/ 151 h 243"/>
              <a:gd name="T62" fmla="*/ 298 w 309"/>
              <a:gd name="T63" fmla="*/ 154 h 243"/>
              <a:gd name="T64" fmla="*/ 11 w 309"/>
              <a:gd name="T65" fmla="*/ 154 h 243"/>
              <a:gd name="T66" fmla="*/ 3 w 309"/>
              <a:gd name="T67" fmla="*/ 151 h 243"/>
              <a:gd name="T68" fmla="*/ 0 w 309"/>
              <a:gd name="T69" fmla="*/ 143 h 243"/>
              <a:gd name="T70" fmla="*/ 0 w 309"/>
              <a:gd name="T71" fmla="*/ 99 h 243"/>
              <a:gd name="T72" fmla="*/ 3 w 309"/>
              <a:gd name="T73" fmla="*/ 91 h 243"/>
              <a:gd name="T74" fmla="*/ 11 w 309"/>
              <a:gd name="T75" fmla="*/ 88 h 243"/>
              <a:gd name="T76" fmla="*/ 298 w 309"/>
              <a:gd name="T77" fmla="*/ 88 h 243"/>
              <a:gd name="T78" fmla="*/ 306 w 309"/>
              <a:gd name="T79" fmla="*/ 91 h 243"/>
              <a:gd name="T80" fmla="*/ 309 w 309"/>
              <a:gd name="T81" fmla="*/ 99 h 243"/>
              <a:gd name="T82" fmla="*/ 309 w 309"/>
              <a:gd name="T83" fmla="*/ 11 h 243"/>
              <a:gd name="T84" fmla="*/ 309 w 309"/>
              <a:gd name="T85" fmla="*/ 55 h 243"/>
              <a:gd name="T86" fmla="*/ 306 w 309"/>
              <a:gd name="T87" fmla="*/ 63 h 243"/>
              <a:gd name="T88" fmla="*/ 298 w 309"/>
              <a:gd name="T89" fmla="*/ 66 h 243"/>
              <a:gd name="T90" fmla="*/ 11 w 309"/>
              <a:gd name="T91" fmla="*/ 66 h 243"/>
              <a:gd name="T92" fmla="*/ 3 w 309"/>
              <a:gd name="T93" fmla="*/ 63 h 243"/>
              <a:gd name="T94" fmla="*/ 0 w 309"/>
              <a:gd name="T95" fmla="*/ 55 h 243"/>
              <a:gd name="T96" fmla="*/ 0 w 309"/>
              <a:gd name="T97" fmla="*/ 11 h 243"/>
              <a:gd name="T98" fmla="*/ 3 w 309"/>
              <a:gd name="T99" fmla="*/ 3 h 243"/>
              <a:gd name="T100" fmla="*/ 11 w 309"/>
              <a:gd name="T101" fmla="*/ 0 h 243"/>
              <a:gd name="T102" fmla="*/ 298 w 309"/>
              <a:gd name="T103" fmla="*/ 0 h 243"/>
              <a:gd name="T104" fmla="*/ 306 w 309"/>
              <a:gd name="T105" fmla="*/ 3 h 243"/>
              <a:gd name="T106" fmla="*/ 309 w 309"/>
              <a:gd name="T107" fmla="*/ 11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09" h="243">
                <a:moveTo>
                  <a:pt x="176" y="221"/>
                </a:moveTo>
                <a:cubicBezTo>
                  <a:pt x="287" y="221"/>
                  <a:pt x="287" y="221"/>
                  <a:pt x="287" y="221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176" y="199"/>
                  <a:pt x="176" y="199"/>
                  <a:pt x="176" y="199"/>
                </a:cubicBezTo>
                <a:lnTo>
                  <a:pt x="176" y="221"/>
                </a:lnTo>
                <a:close/>
                <a:moveTo>
                  <a:pt x="110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7" y="110"/>
                  <a:pt x="287" y="110"/>
                  <a:pt x="287" y="110"/>
                </a:cubicBezTo>
                <a:cubicBezTo>
                  <a:pt x="110" y="110"/>
                  <a:pt x="110" y="110"/>
                  <a:pt x="110" y="110"/>
                </a:cubicBezTo>
                <a:lnTo>
                  <a:pt x="110" y="132"/>
                </a:lnTo>
                <a:close/>
                <a:moveTo>
                  <a:pt x="221" y="44"/>
                </a:moveTo>
                <a:cubicBezTo>
                  <a:pt x="287" y="44"/>
                  <a:pt x="287" y="44"/>
                  <a:pt x="287" y="44"/>
                </a:cubicBezTo>
                <a:cubicBezTo>
                  <a:pt x="287" y="22"/>
                  <a:pt x="287" y="22"/>
                  <a:pt x="287" y="22"/>
                </a:cubicBezTo>
                <a:cubicBezTo>
                  <a:pt x="221" y="22"/>
                  <a:pt x="221" y="22"/>
                  <a:pt x="221" y="22"/>
                </a:cubicBezTo>
                <a:lnTo>
                  <a:pt x="221" y="44"/>
                </a:lnTo>
                <a:close/>
                <a:moveTo>
                  <a:pt x="309" y="188"/>
                </a:moveTo>
                <a:cubicBezTo>
                  <a:pt x="309" y="232"/>
                  <a:pt x="309" y="232"/>
                  <a:pt x="309" y="232"/>
                </a:cubicBezTo>
                <a:cubicBezTo>
                  <a:pt x="309" y="235"/>
                  <a:pt x="308" y="237"/>
                  <a:pt x="306" y="240"/>
                </a:cubicBezTo>
                <a:cubicBezTo>
                  <a:pt x="304" y="242"/>
                  <a:pt x="301" y="243"/>
                  <a:pt x="298" y="243"/>
                </a:cubicBezTo>
                <a:cubicBezTo>
                  <a:pt x="11" y="243"/>
                  <a:pt x="11" y="243"/>
                  <a:pt x="11" y="243"/>
                </a:cubicBezTo>
                <a:cubicBezTo>
                  <a:pt x="8" y="243"/>
                  <a:pt x="5" y="242"/>
                  <a:pt x="3" y="240"/>
                </a:cubicBezTo>
                <a:cubicBezTo>
                  <a:pt x="1" y="237"/>
                  <a:pt x="0" y="235"/>
                  <a:pt x="0" y="232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185"/>
                  <a:pt x="1" y="182"/>
                  <a:pt x="3" y="180"/>
                </a:cubicBezTo>
                <a:cubicBezTo>
                  <a:pt x="5" y="178"/>
                  <a:pt x="8" y="177"/>
                  <a:pt x="11" y="177"/>
                </a:cubicBezTo>
                <a:cubicBezTo>
                  <a:pt x="298" y="177"/>
                  <a:pt x="298" y="177"/>
                  <a:pt x="298" y="177"/>
                </a:cubicBezTo>
                <a:cubicBezTo>
                  <a:pt x="301" y="177"/>
                  <a:pt x="304" y="178"/>
                  <a:pt x="306" y="180"/>
                </a:cubicBezTo>
                <a:cubicBezTo>
                  <a:pt x="308" y="182"/>
                  <a:pt x="309" y="185"/>
                  <a:pt x="309" y="188"/>
                </a:cubicBezTo>
                <a:close/>
                <a:moveTo>
                  <a:pt x="309" y="99"/>
                </a:moveTo>
                <a:cubicBezTo>
                  <a:pt x="309" y="143"/>
                  <a:pt x="309" y="143"/>
                  <a:pt x="309" y="143"/>
                </a:cubicBezTo>
                <a:cubicBezTo>
                  <a:pt x="309" y="146"/>
                  <a:pt x="308" y="149"/>
                  <a:pt x="306" y="151"/>
                </a:cubicBezTo>
                <a:cubicBezTo>
                  <a:pt x="304" y="153"/>
                  <a:pt x="301" y="154"/>
                  <a:pt x="298" y="154"/>
                </a:cubicBezTo>
                <a:cubicBezTo>
                  <a:pt x="11" y="154"/>
                  <a:pt x="11" y="154"/>
                  <a:pt x="11" y="154"/>
                </a:cubicBezTo>
                <a:cubicBezTo>
                  <a:pt x="8" y="154"/>
                  <a:pt x="5" y="153"/>
                  <a:pt x="3" y="151"/>
                </a:cubicBezTo>
                <a:cubicBezTo>
                  <a:pt x="1" y="149"/>
                  <a:pt x="0" y="146"/>
                  <a:pt x="0" y="143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6"/>
                  <a:pt x="1" y="94"/>
                  <a:pt x="3" y="91"/>
                </a:cubicBezTo>
                <a:cubicBezTo>
                  <a:pt x="5" y="89"/>
                  <a:pt x="8" y="88"/>
                  <a:pt x="11" y="88"/>
                </a:cubicBezTo>
                <a:cubicBezTo>
                  <a:pt x="298" y="88"/>
                  <a:pt x="298" y="88"/>
                  <a:pt x="298" y="88"/>
                </a:cubicBezTo>
                <a:cubicBezTo>
                  <a:pt x="301" y="88"/>
                  <a:pt x="304" y="89"/>
                  <a:pt x="306" y="91"/>
                </a:cubicBezTo>
                <a:cubicBezTo>
                  <a:pt x="308" y="94"/>
                  <a:pt x="309" y="96"/>
                  <a:pt x="309" y="99"/>
                </a:cubicBezTo>
                <a:close/>
                <a:moveTo>
                  <a:pt x="309" y="11"/>
                </a:moveTo>
                <a:cubicBezTo>
                  <a:pt x="309" y="55"/>
                  <a:pt x="309" y="55"/>
                  <a:pt x="309" y="55"/>
                </a:cubicBezTo>
                <a:cubicBezTo>
                  <a:pt x="309" y="58"/>
                  <a:pt x="308" y="60"/>
                  <a:pt x="306" y="63"/>
                </a:cubicBezTo>
                <a:cubicBezTo>
                  <a:pt x="304" y="65"/>
                  <a:pt x="301" y="66"/>
                  <a:pt x="298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8" y="66"/>
                  <a:pt x="5" y="65"/>
                  <a:pt x="3" y="63"/>
                </a:cubicBezTo>
                <a:cubicBezTo>
                  <a:pt x="1" y="60"/>
                  <a:pt x="0" y="58"/>
                  <a:pt x="0" y="5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298" y="0"/>
                  <a:pt x="298" y="0"/>
                  <a:pt x="298" y="0"/>
                </a:cubicBezTo>
                <a:cubicBezTo>
                  <a:pt x="301" y="0"/>
                  <a:pt x="304" y="1"/>
                  <a:pt x="306" y="3"/>
                </a:cubicBezTo>
                <a:cubicBezTo>
                  <a:pt x="308" y="5"/>
                  <a:pt x="309" y="8"/>
                  <a:pt x="309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0" name="Freeform 76"/>
          <p:cNvSpPr>
            <a:spLocks noEditPoints="1"/>
          </p:cNvSpPr>
          <p:nvPr/>
        </p:nvSpPr>
        <p:spPr bwMode="auto">
          <a:xfrm>
            <a:off x="1104901" y="1565275"/>
            <a:ext cx="381000" cy="334963"/>
          </a:xfrm>
          <a:custGeom>
            <a:avLst/>
            <a:gdLst>
              <a:gd name="T0" fmla="*/ 342 w 354"/>
              <a:gd name="T1" fmla="*/ 167 h 310"/>
              <a:gd name="T2" fmla="*/ 354 w 354"/>
              <a:gd name="T3" fmla="*/ 260 h 310"/>
              <a:gd name="T4" fmla="*/ 348 w 354"/>
              <a:gd name="T5" fmla="*/ 266 h 310"/>
              <a:gd name="T6" fmla="*/ 332 w 354"/>
              <a:gd name="T7" fmla="*/ 277 h 310"/>
              <a:gd name="T8" fmla="*/ 298 w 354"/>
              <a:gd name="T9" fmla="*/ 310 h 310"/>
              <a:gd name="T10" fmla="*/ 265 w 354"/>
              <a:gd name="T11" fmla="*/ 277 h 310"/>
              <a:gd name="T12" fmla="*/ 88 w 354"/>
              <a:gd name="T13" fmla="*/ 266 h 310"/>
              <a:gd name="T14" fmla="*/ 79 w 354"/>
              <a:gd name="T15" fmla="*/ 300 h 310"/>
              <a:gd name="T16" fmla="*/ 32 w 354"/>
              <a:gd name="T17" fmla="*/ 300 h 310"/>
              <a:gd name="T18" fmla="*/ 22 w 354"/>
              <a:gd name="T19" fmla="*/ 266 h 310"/>
              <a:gd name="T20" fmla="*/ 1 w 354"/>
              <a:gd name="T21" fmla="*/ 264 h 310"/>
              <a:gd name="T22" fmla="*/ 0 w 354"/>
              <a:gd name="T23" fmla="*/ 194 h 310"/>
              <a:gd name="T24" fmla="*/ 39 w 354"/>
              <a:gd name="T25" fmla="*/ 155 h 310"/>
              <a:gd name="T26" fmla="*/ 62 w 354"/>
              <a:gd name="T27" fmla="*/ 83 h 310"/>
              <a:gd name="T28" fmla="*/ 110 w 354"/>
              <a:gd name="T29" fmla="*/ 45 h 310"/>
              <a:gd name="T30" fmla="*/ 133 w 354"/>
              <a:gd name="T31" fmla="*/ 6 h 310"/>
              <a:gd name="T32" fmla="*/ 138 w 354"/>
              <a:gd name="T33" fmla="*/ 0 h 310"/>
              <a:gd name="T34" fmla="*/ 219 w 354"/>
              <a:gd name="T35" fmla="*/ 2 h 310"/>
              <a:gd name="T36" fmla="*/ 221 w 354"/>
              <a:gd name="T37" fmla="*/ 45 h 310"/>
              <a:gd name="T38" fmla="*/ 274 w 354"/>
              <a:gd name="T39" fmla="*/ 56 h 310"/>
              <a:gd name="T40" fmla="*/ 310 w 354"/>
              <a:gd name="T41" fmla="*/ 155 h 310"/>
              <a:gd name="T42" fmla="*/ 55 w 354"/>
              <a:gd name="T43" fmla="*/ 238 h 310"/>
              <a:gd name="T44" fmla="*/ 83 w 354"/>
              <a:gd name="T45" fmla="*/ 211 h 310"/>
              <a:gd name="T46" fmla="*/ 55 w 354"/>
              <a:gd name="T47" fmla="*/ 183 h 310"/>
              <a:gd name="T48" fmla="*/ 27 w 354"/>
              <a:gd name="T49" fmla="*/ 211 h 310"/>
              <a:gd name="T50" fmla="*/ 55 w 354"/>
              <a:gd name="T51" fmla="*/ 238 h 310"/>
              <a:gd name="T52" fmla="*/ 265 w 354"/>
              <a:gd name="T53" fmla="*/ 155 h 310"/>
              <a:gd name="T54" fmla="*/ 247 w 354"/>
              <a:gd name="T55" fmla="*/ 91 h 310"/>
              <a:gd name="T56" fmla="*/ 110 w 354"/>
              <a:gd name="T57" fmla="*/ 89 h 310"/>
              <a:gd name="T58" fmla="*/ 104 w 354"/>
              <a:gd name="T59" fmla="*/ 94 h 310"/>
              <a:gd name="T60" fmla="*/ 298 w 354"/>
              <a:gd name="T61" fmla="*/ 238 h 310"/>
              <a:gd name="T62" fmla="*/ 326 w 354"/>
              <a:gd name="T63" fmla="*/ 211 h 310"/>
              <a:gd name="T64" fmla="*/ 298 w 354"/>
              <a:gd name="T65" fmla="*/ 183 h 310"/>
              <a:gd name="T66" fmla="*/ 271 w 354"/>
              <a:gd name="T67" fmla="*/ 211 h 310"/>
              <a:gd name="T68" fmla="*/ 298 w 354"/>
              <a:gd name="T69" fmla="*/ 238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4" h="310">
                <a:moveTo>
                  <a:pt x="315" y="155"/>
                </a:moveTo>
                <a:cubicBezTo>
                  <a:pt x="326" y="155"/>
                  <a:pt x="335" y="159"/>
                  <a:pt x="342" y="167"/>
                </a:cubicBezTo>
                <a:cubicBezTo>
                  <a:pt x="350" y="174"/>
                  <a:pt x="354" y="183"/>
                  <a:pt x="354" y="194"/>
                </a:cubicBezTo>
                <a:cubicBezTo>
                  <a:pt x="354" y="260"/>
                  <a:pt x="354" y="260"/>
                  <a:pt x="354" y="260"/>
                </a:cubicBezTo>
                <a:cubicBezTo>
                  <a:pt x="354" y="262"/>
                  <a:pt x="353" y="263"/>
                  <a:pt x="352" y="264"/>
                </a:cubicBezTo>
                <a:cubicBezTo>
                  <a:pt x="351" y="265"/>
                  <a:pt x="350" y="266"/>
                  <a:pt x="348" y="266"/>
                </a:cubicBezTo>
                <a:cubicBezTo>
                  <a:pt x="332" y="266"/>
                  <a:pt x="332" y="266"/>
                  <a:pt x="332" y="266"/>
                </a:cubicBezTo>
                <a:cubicBezTo>
                  <a:pt x="332" y="277"/>
                  <a:pt x="332" y="277"/>
                  <a:pt x="332" y="277"/>
                </a:cubicBezTo>
                <a:cubicBezTo>
                  <a:pt x="332" y="286"/>
                  <a:pt x="328" y="294"/>
                  <a:pt x="322" y="300"/>
                </a:cubicBezTo>
                <a:cubicBezTo>
                  <a:pt x="315" y="307"/>
                  <a:pt x="308" y="310"/>
                  <a:pt x="298" y="310"/>
                </a:cubicBezTo>
                <a:cubicBezTo>
                  <a:pt x="289" y="310"/>
                  <a:pt x="281" y="307"/>
                  <a:pt x="275" y="300"/>
                </a:cubicBezTo>
                <a:cubicBezTo>
                  <a:pt x="268" y="294"/>
                  <a:pt x="265" y="286"/>
                  <a:pt x="265" y="277"/>
                </a:cubicBezTo>
                <a:cubicBezTo>
                  <a:pt x="265" y="266"/>
                  <a:pt x="265" y="266"/>
                  <a:pt x="265" y="266"/>
                </a:cubicBezTo>
                <a:cubicBezTo>
                  <a:pt x="88" y="266"/>
                  <a:pt x="88" y="266"/>
                  <a:pt x="88" y="266"/>
                </a:cubicBezTo>
                <a:cubicBezTo>
                  <a:pt x="88" y="277"/>
                  <a:pt x="88" y="277"/>
                  <a:pt x="88" y="277"/>
                </a:cubicBezTo>
                <a:cubicBezTo>
                  <a:pt x="88" y="286"/>
                  <a:pt x="85" y="294"/>
                  <a:pt x="79" y="300"/>
                </a:cubicBezTo>
                <a:cubicBezTo>
                  <a:pt x="72" y="307"/>
                  <a:pt x="64" y="310"/>
                  <a:pt x="55" y="310"/>
                </a:cubicBezTo>
                <a:cubicBezTo>
                  <a:pt x="46" y="310"/>
                  <a:pt x="38" y="307"/>
                  <a:pt x="32" y="300"/>
                </a:cubicBezTo>
                <a:cubicBezTo>
                  <a:pt x="25" y="294"/>
                  <a:pt x="22" y="286"/>
                  <a:pt x="22" y="277"/>
                </a:cubicBezTo>
                <a:cubicBezTo>
                  <a:pt x="22" y="266"/>
                  <a:pt x="22" y="266"/>
                  <a:pt x="22" y="266"/>
                </a:cubicBezTo>
                <a:cubicBezTo>
                  <a:pt x="5" y="266"/>
                  <a:pt x="5" y="266"/>
                  <a:pt x="5" y="266"/>
                </a:cubicBezTo>
                <a:cubicBezTo>
                  <a:pt x="4" y="266"/>
                  <a:pt x="2" y="265"/>
                  <a:pt x="1" y="264"/>
                </a:cubicBezTo>
                <a:cubicBezTo>
                  <a:pt x="0" y="263"/>
                  <a:pt x="0" y="262"/>
                  <a:pt x="0" y="260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183"/>
                  <a:pt x="4" y="174"/>
                  <a:pt x="11" y="167"/>
                </a:cubicBezTo>
                <a:cubicBezTo>
                  <a:pt x="19" y="159"/>
                  <a:pt x="28" y="155"/>
                  <a:pt x="39" y="155"/>
                </a:cubicBezTo>
                <a:cubicBezTo>
                  <a:pt x="43" y="155"/>
                  <a:pt x="43" y="155"/>
                  <a:pt x="43" y="155"/>
                </a:cubicBezTo>
                <a:cubicBezTo>
                  <a:pt x="62" y="83"/>
                  <a:pt x="62" y="83"/>
                  <a:pt x="62" y="83"/>
                </a:cubicBezTo>
                <a:cubicBezTo>
                  <a:pt x="64" y="72"/>
                  <a:pt x="70" y="63"/>
                  <a:pt x="80" y="56"/>
                </a:cubicBezTo>
                <a:cubicBezTo>
                  <a:pt x="89" y="48"/>
                  <a:pt x="99" y="45"/>
                  <a:pt x="110" y="45"/>
                </a:cubicBezTo>
                <a:cubicBezTo>
                  <a:pt x="133" y="45"/>
                  <a:pt x="133" y="45"/>
                  <a:pt x="133" y="45"/>
                </a:cubicBezTo>
                <a:cubicBezTo>
                  <a:pt x="133" y="6"/>
                  <a:pt x="133" y="6"/>
                  <a:pt x="133" y="6"/>
                </a:cubicBezTo>
                <a:cubicBezTo>
                  <a:pt x="133" y="4"/>
                  <a:pt x="133" y="3"/>
                  <a:pt x="134" y="2"/>
                </a:cubicBezTo>
                <a:cubicBezTo>
                  <a:pt x="135" y="1"/>
                  <a:pt x="136" y="0"/>
                  <a:pt x="138" y="0"/>
                </a:cubicBezTo>
                <a:cubicBezTo>
                  <a:pt x="215" y="0"/>
                  <a:pt x="215" y="0"/>
                  <a:pt x="215" y="0"/>
                </a:cubicBezTo>
                <a:cubicBezTo>
                  <a:pt x="217" y="0"/>
                  <a:pt x="218" y="1"/>
                  <a:pt x="219" y="2"/>
                </a:cubicBezTo>
                <a:cubicBezTo>
                  <a:pt x="221" y="3"/>
                  <a:pt x="221" y="4"/>
                  <a:pt x="221" y="6"/>
                </a:cubicBezTo>
                <a:cubicBezTo>
                  <a:pt x="221" y="45"/>
                  <a:pt x="221" y="45"/>
                  <a:pt x="221" y="45"/>
                </a:cubicBezTo>
                <a:cubicBezTo>
                  <a:pt x="243" y="45"/>
                  <a:pt x="243" y="45"/>
                  <a:pt x="243" y="45"/>
                </a:cubicBezTo>
                <a:cubicBezTo>
                  <a:pt x="254" y="45"/>
                  <a:pt x="265" y="48"/>
                  <a:pt x="274" y="56"/>
                </a:cubicBezTo>
                <a:cubicBezTo>
                  <a:pt x="283" y="63"/>
                  <a:pt x="289" y="72"/>
                  <a:pt x="292" y="83"/>
                </a:cubicBezTo>
                <a:cubicBezTo>
                  <a:pt x="310" y="155"/>
                  <a:pt x="310" y="155"/>
                  <a:pt x="310" y="155"/>
                </a:cubicBezTo>
                <a:lnTo>
                  <a:pt x="315" y="155"/>
                </a:lnTo>
                <a:close/>
                <a:moveTo>
                  <a:pt x="55" y="238"/>
                </a:moveTo>
                <a:cubicBezTo>
                  <a:pt x="63" y="238"/>
                  <a:pt x="69" y="235"/>
                  <a:pt x="75" y="230"/>
                </a:cubicBezTo>
                <a:cubicBezTo>
                  <a:pt x="80" y="225"/>
                  <a:pt x="83" y="218"/>
                  <a:pt x="83" y="211"/>
                </a:cubicBezTo>
                <a:cubicBezTo>
                  <a:pt x="83" y="203"/>
                  <a:pt x="80" y="196"/>
                  <a:pt x="75" y="191"/>
                </a:cubicBezTo>
                <a:cubicBezTo>
                  <a:pt x="69" y="186"/>
                  <a:pt x="63" y="183"/>
                  <a:pt x="55" y="183"/>
                </a:cubicBezTo>
                <a:cubicBezTo>
                  <a:pt x="48" y="183"/>
                  <a:pt x="41" y="186"/>
                  <a:pt x="36" y="191"/>
                </a:cubicBezTo>
                <a:cubicBezTo>
                  <a:pt x="30" y="196"/>
                  <a:pt x="27" y="203"/>
                  <a:pt x="27" y="211"/>
                </a:cubicBezTo>
                <a:cubicBezTo>
                  <a:pt x="27" y="218"/>
                  <a:pt x="30" y="225"/>
                  <a:pt x="36" y="230"/>
                </a:cubicBezTo>
                <a:cubicBezTo>
                  <a:pt x="41" y="235"/>
                  <a:pt x="48" y="238"/>
                  <a:pt x="55" y="238"/>
                </a:cubicBezTo>
                <a:close/>
                <a:moveTo>
                  <a:pt x="89" y="155"/>
                </a:moveTo>
                <a:cubicBezTo>
                  <a:pt x="265" y="155"/>
                  <a:pt x="265" y="155"/>
                  <a:pt x="265" y="155"/>
                </a:cubicBezTo>
                <a:cubicBezTo>
                  <a:pt x="249" y="94"/>
                  <a:pt x="249" y="94"/>
                  <a:pt x="249" y="94"/>
                </a:cubicBezTo>
                <a:cubicBezTo>
                  <a:pt x="249" y="93"/>
                  <a:pt x="248" y="92"/>
                  <a:pt x="247" y="91"/>
                </a:cubicBezTo>
                <a:cubicBezTo>
                  <a:pt x="245" y="89"/>
                  <a:pt x="244" y="89"/>
                  <a:pt x="243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09" y="89"/>
                  <a:pt x="108" y="89"/>
                  <a:pt x="107" y="91"/>
                </a:cubicBezTo>
                <a:cubicBezTo>
                  <a:pt x="105" y="92"/>
                  <a:pt x="105" y="93"/>
                  <a:pt x="104" y="94"/>
                </a:cubicBezTo>
                <a:lnTo>
                  <a:pt x="89" y="155"/>
                </a:lnTo>
                <a:close/>
                <a:moveTo>
                  <a:pt x="298" y="238"/>
                </a:moveTo>
                <a:cubicBezTo>
                  <a:pt x="306" y="238"/>
                  <a:pt x="313" y="235"/>
                  <a:pt x="318" y="230"/>
                </a:cubicBezTo>
                <a:cubicBezTo>
                  <a:pt x="323" y="225"/>
                  <a:pt x="326" y="218"/>
                  <a:pt x="326" y="211"/>
                </a:cubicBezTo>
                <a:cubicBezTo>
                  <a:pt x="326" y="203"/>
                  <a:pt x="323" y="196"/>
                  <a:pt x="318" y="191"/>
                </a:cubicBezTo>
                <a:cubicBezTo>
                  <a:pt x="313" y="186"/>
                  <a:pt x="306" y="183"/>
                  <a:pt x="298" y="183"/>
                </a:cubicBezTo>
                <a:cubicBezTo>
                  <a:pt x="291" y="183"/>
                  <a:pt x="284" y="186"/>
                  <a:pt x="279" y="191"/>
                </a:cubicBezTo>
                <a:cubicBezTo>
                  <a:pt x="273" y="196"/>
                  <a:pt x="271" y="203"/>
                  <a:pt x="271" y="211"/>
                </a:cubicBezTo>
                <a:cubicBezTo>
                  <a:pt x="271" y="218"/>
                  <a:pt x="273" y="225"/>
                  <a:pt x="279" y="230"/>
                </a:cubicBezTo>
                <a:cubicBezTo>
                  <a:pt x="284" y="235"/>
                  <a:pt x="291" y="238"/>
                  <a:pt x="298" y="2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1" name="Freeform 77"/>
          <p:cNvSpPr>
            <a:spLocks noEditPoints="1"/>
          </p:cNvSpPr>
          <p:nvPr/>
        </p:nvSpPr>
        <p:spPr bwMode="auto">
          <a:xfrm>
            <a:off x="1616076" y="1565275"/>
            <a:ext cx="219075" cy="334963"/>
          </a:xfrm>
          <a:custGeom>
            <a:avLst/>
            <a:gdLst>
              <a:gd name="T0" fmla="*/ 136 w 202"/>
              <a:gd name="T1" fmla="*/ 99 h 310"/>
              <a:gd name="T2" fmla="*/ 126 w 202"/>
              <a:gd name="T3" fmla="*/ 123 h 310"/>
              <a:gd name="T4" fmla="*/ 103 w 202"/>
              <a:gd name="T5" fmla="*/ 133 h 310"/>
              <a:gd name="T6" fmla="*/ 84 w 202"/>
              <a:gd name="T7" fmla="*/ 127 h 310"/>
              <a:gd name="T8" fmla="*/ 64 w 202"/>
              <a:gd name="T9" fmla="*/ 152 h 310"/>
              <a:gd name="T10" fmla="*/ 29 w 202"/>
              <a:gd name="T11" fmla="*/ 300 h 310"/>
              <a:gd name="T12" fmla="*/ 27 w 202"/>
              <a:gd name="T13" fmla="*/ 307 h 310"/>
              <a:gd name="T14" fmla="*/ 21 w 202"/>
              <a:gd name="T15" fmla="*/ 310 h 310"/>
              <a:gd name="T16" fmla="*/ 20 w 202"/>
              <a:gd name="T17" fmla="*/ 310 h 310"/>
              <a:gd name="T18" fmla="*/ 14 w 202"/>
              <a:gd name="T19" fmla="*/ 308 h 310"/>
              <a:gd name="T20" fmla="*/ 11 w 202"/>
              <a:gd name="T21" fmla="*/ 302 h 310"/>
              <a:gd name="T22" fmla="*/ 10 w 202"/>
              <a:gd name="T23" fmla="*/ 259 h 310"/>
              <a:gd name="T24" fmla="*/ 15 w 202"/>
              <a:gd name="T25" fmla="*/ 222 h 310"/>
              <a:gd name="T26" fmla="*/ 25 w 202"/>
              <a:gd name="T27" fmla="*/ 190 h 310"/>
              <a:gd name="T28" fmla="*/ 37 w 202"/>
              <a:gd name="T29" fmla="*/ 163 h 310"/>
              <a:gd name="T30" fmla="*/ 49 w 202"/>
              <a:gd name="T31" fmla="*/ 141 h 310"/>
              <a:gd name="T32" fmla="*/ 72 w 202"/>
              <a:gd name="T33" fmla="*/ 113 h 310"/>
              <a:gd name="T34" fmla="*/ 69 w 202"/>
              <a:gd name="T35" fmla="*/ 99 h 310"/>
              <a:gd name="T36" fmla="*/ 79 w 202"/>
              <a:gd name="T37" fmla="*/ 76 h 310"/>
              <a:gd name="T38" fmla="*/ 103 w 202"/>
              <a:gd name="T39" fmla="*/ 66 h 310"/>
              <a:gd name="T40" fmla="*/ 126 w 202"/>
              <a:gd name="T41" fmla="*/ 76 h 310"/>
              <a:gd name="T42" fmla="*/ 136 w 202"/>
              <a:gd name="T43" fmla="*/ 99 h 310"/>
              <a:gd name="T44" fmla="*/ 202 w 202"/>
              <a:gd name="T45" fmla="*/ 101 h 310"/>
              <a:gd name="T46" fmla="*/ 189 w 202"/>
              <a:gd name="T47" fmla="*/ 152 h 310"/>
              <a:gd name="T48" fmla="*/ 152 w 202"/>
              <a:gd name="T49" fmla="*/ 188 h 310"/>
              <a:gd name="T50" fmla="*/ 101 w 202"/>
              <a:gd name="T51" fmla="*/ 202 h 310"/>
              <a:gd name="T52" fmla="*/ 79 w 202"/>
              <a:gd name="T53" fmla="*/ 199 h 310"/>
              <a:gd name="T54" fmla="*/ 73 w 202"/>
              <a:gd name="T55" fmla="*/ 195 h 310"/>
              <a:gd name="T56" fmla="*/ 72 w 202"/>
              <a:gd name="T57" fmla="*/ 188 h 310"/>
              <a:gd name="T58" fmla="*/ 76 w 202"/>
              <a:gd name="T59" fmla="*/ 183 h 310"/>
              <a:gd name="T60" fmla="*/ 83 w 202"/>
              <a:gd name="T61" fmla="*/ 182 h 310"/>
              <a:gd name="T62" fmla="*/ 101 w 202"/>
              <a:gd name="T63" fmla="*/ 184 h 310"/>
              <a:gd name="T64" fmla="*/ 133 w 202"/>
              <a:gd name="T65" fmla="*/ 177 h 310"/>
              <a:gd name="T66" fmla="*/ 160 w 202"/>
              <a:gd name="T67" fmla="*/ 160 h 310"/>
              <a:gd name="T68" fmla="*/ 177 w 202"/>
              <a:gd name="T69" fmla="*/ 133 h 310"/>
              <a:gd name="T70" fmla="*/ 184 w 202"/>
              <a:gd name="T71" fmla="*/ 101 h 310"/>
              <a:gd name="T72" fmla="*/ 177 w 202"/>
              <a:gd name="T73" fmla="*/ 69 h 310"/>
              <a:gd name="T74" fmla="*/ 160 w 202"/>
              <a:gd name="T75" fmla="*/ 43 h 310"/>
              <a:gd name="T76" fmla="*/ 133 w 202"/>
              <a:gd name="T77" fmla="*/ 25 h 310"/>
              <a:gd name="T78" fmla="*/ 101 w 202"/>
              <a:gd name="T79" fmla="*/ 18 h 310"/>
              <a:gd name="T80" fmla="*/ 69 w 202"/>
              <a:gd name="T81" fmla="*/ 25 h 310"/>
              <a:gd name="T82" fmla="*/ 43 w 202"/>
              <a:gd name="T83" fmla="*/ 43 h 310"/>
              <a:gd name="T84" fmla="*/ 25 w 202"/>
              <a:gd name="T85" fmla="*/ 69 h 310"/>
              <a:gd name="T86" fmla="*/ 18 w 202"/>
              <a:gd name="T87" fmla="*/ 101 h 310"/>
              <a:gd name="T88" fmla="*/ 27 w 202"/>
              <a:gd name="T89" fmla="*/ 139 h 310"/>
              <a:gd name="T90" fmla="*/ 28 w 202"/>
              <a:gd name="T91" fmla="*/ 146 h 310"/>
              <a:gd name="T92" fmla="*/ 24 w 202"/>
              <a:gd name="T93" fmla="*/ 151 h 310"/>
              <a:gd name="T94" fmla="*/ 17 w 202"/>
              <a:gd name="T95" fmla="*/ 151 h 310"/>
              <a:gd name="T96" fmla="*/ 12 w 202"/>
              <a:gd name="T97" fmla="*/ 147 h 310"/>
              <a:gd name="T98" fmla="*/ 0 w 202"/>
              <a:gd name="T99" fmla="*/ 101 h 310"/>
              <a:gd name="T100" fmla="*/ 9 w 202"/>
              <a:gd name="T101" fmla="*/ 62 h 310"/>
              <a:gd name="T102" fmla="*/ 30 w 202"/>
              <a:gd name="T103" fmla="*/ 30 h 310"/>
              <a:gd name="T104" fmla="*/ 62 w 202"/>
              <a:gd name="T105" fmla="*/ 8 h 310"/>
              <a:gd name="T106" fmla="*/ 101 w 202"/>
              <a:gd name="T107" fmla="*/ 0 h 310"/>
              <a:gd name="T108" fmla="*/ 152 w 202"/>
              <a:gd name="T109" fmla="*/ 14 h 310"/>
              <a:gd name="T110" fmla="*/ 189 w 202"/>
              <a:gd name="T111" fmla="*/ 51 h 310"/>
              <a:gd name="T112" fmla="*/ 202 w 202"/>
              <a:gd name="T113" fmla="*/ 101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2" h="310">
                <a:moveTo>
                  <a:pt x="136" y="99"/>
                </a:moveTo>
                <a:cubicBezTo>
                  <a:pt x="136" y="108"/>
                  <a:pt x="133" y="116"/>
                  <a:pt x="126" y="123"/>
                </a:cubicBezTo>
                <a:cubicBezTo>
                  <a:pt x="120" y="129"/>
                  <a:pt x="112" y="133"/>
                  <a:pt x="103" y="133"/>
                </a:cubicBezTo>
                <a:cubicBezTo>
                  <a:pt x="96" y="133"/>
                  <a:pt x="89" y="131"/>
                  <a:pt x="84" y="127"/>
                </a:cubicBezTo>
                <a:cubicBezTo>
                  <a:pt x="76" y="134"/>
                  <a:pt x="70" y="143"/>
                  <a:pt x="64" y="152"/>
                </a:cubicBezTo>
                <a:cubicBezTo>
                  <a:pt x="35" y="195"/>
                  <a:pt x="24" y="244"/>
                  <a:pt x="29" y="300"/>
                </a:cubicBezTo>
                <a:cubicBezTo>
                  <a:pt x="29" y="303"/>
                  <a:pt x="28" y="305"/>
                  <a:pt x="27" y="307"/>
                </a:cubicBezTo>
                <a:cubicBezTo>
                  <a:pt x="25" y="309"/>
                  <a:pt x="23" y="310"/>
                  <a:pt x="21" y="310"/>
                </a:cubicBezTo>
                <a:cubicBezTo>
                  <a:pt x="20" y="310"/>
                  <a:pt x="20" y="310"/>
                  <a:pt x="20" y="310"/>
                </a:cubicBezTo>
                <a:cubicBezTo>
                  <a:pt x="18" y="310"/>
                  <a:pt x="16" y="309"/>
                  <a:pt x="14" y="308"/>
                </a:cubicBezTo>
                <a:cubicBezTo>
                  <a:pt x="12" y="306"/>
                  <a:pt x="11" y="304"/>
                  <a:pt x="11" y="302"/>
                </a:cubicBezTo>
                <a:cubicBezTo>
                  <a:pt x="9" y="287"/>
                  <a:pt x="9" y="273"/>
                  <a:pt x="10" y="259"/>
                </a:cubicBezTo>
                <a:cubicBezTo>
                  <a:pt x="11" y="245"/>
                  <a:pt x="13" y="233"/>
                  <a:pt x="15" y="222"/>
                </a:cubicBezTo>
                <a:cubicBezTo>
                  <a:pt x="18" y="211"/>
                  <a:pt x="21" y="200"/>
                  <a:pt x="25" y="190"/>
                </a:cubicBezTo>
                <a:cubicBezTo>
                  <a:pt x="29" y="179"/>
                  <a:pt x="33" y="170"/>
                  <a:pt x="37" y="163"/>
                </a:cubicBezTo>
                <a:cubicBezTo>
                  <a:pt x="41" y="155"/>
                  <a:pt x="45" y="148"/>
                  <a:pt x="49" y="141"/>
                </a:cubicBezTo>
                <a:cubicBezTo>
                  <a:pt x="56" y="131"/>
                  <a:pt x="64" y="121"/>
                  <a:pt x="72" y="113"/>
                </a:cubicBezTo>
                <a:cubicBezTo>
                  <a:pt x="70" y="109"/>
                  <a:pt x="69" y="104"/>
                  <a:pt x="69" y="99"/>
                </a:cubicBezTo>
                <a:cubicBezTo>
                  <a:pt x="69" y="90"/>
                  <a:pt x="73" y="82"/>
                  <a:pt x="79" y="76"/>
                </a:cubicBezTo>
                <a:cubicBezTo>
                  <a:pt x="86" y="69"/>
                  <a:pt x="94" y="66"/>
                  <a:pt x="103" y="66"/>
                </a:cubicBezTo>
                <a:cubicBezTo>
                  <a:pt x="112" y="66"/>
                  <a:pt x="120" y="69"/>
                  <a:pt x="126" y="76"/>
                </a:cubicBezTo>
                <a:cubicBezTo>
                  <a:pt x="133" y="82"/>
                  <a:pt x="136" y="90"/>
                  <a:pt x="136" y="99"/>
                </a:cubicBezTo>
                <a:close/>
                <a:moveTo>
                  <a:pt x="202" y="101"/>
                </a:moveTo>
                <a:cubicBezTo>
                  <a:pt x="202" y="119"/>
                  <a:pt x="197" y="136"/>
                  <a:pt x="189" y="152"/>
                </a:cubicBezTo>
                <a:cubicBezTo>
                  <a:pt x="180" y="167"/>
                  <a:pt x="167" y="179"/>
                  <a:pt x="152" y="188"/>
                </a:cubicBezTo>
                <a:cubicBezTo>
                  <a:pt x="136" y="197"/>
                  <a:pt x="119" y="202"/>
                  <a:pt x="101" y="202"/>
                </a:cubicBezTo>
                <a:cubicBezTo>
                  <a:pt x="94" y="202"/>
                  <a:pt x="86" y="201"/>
                  <a:pt x="79" y="199"/>
                </a:cubicBezTo>
                <a:cubicBezTo>
                  <a:pt x="76" y="199"/>
                  <a:pt x="74" y="197"/>
                  <a:pt x="73" y="195"/>
                </a:cubicBezTo>
                <a:cubicBezTo>
                  <a:pt x="72" y="193"/>
                  <a:pt x="71" y="191"/>
                  <a:pt x="72" y="188"/>
                </a:cubicBezTo>
                <a:cubicBezTo>
                  <a:pt x="72" y="186"/>
                  <a:pt x="74" y="184"/>
                  <a:pt x="76" y="183"/>
                </a:cubicBezTo>
                <a:cubicBezTo>
                  <a:pt x="78" y="182"/>
                  <a:pt x="80" y="181"/>
                  <a:pt x="83" y="182"/>
                </a:cubicBezTo>
                <a:cubicBezTo>
                  <a:pt x="88" y="183"/>
                  <a:pt x="95" y="184"/>
                  <a:pt x="101" y="184"/>
                </a:cubicBezTo>
                <a:cubicBezTo>
                  <a:pt x="112" y="184"/>
                  <a:pt x="123" y="182"/>
                  <a:pt x="133" y="177"/>
                </a:cubicBezTo>
                <a:cubicBezTo>
                  <a:pt x="144" y="173"/>
                  <a:pt x="152" y="167"/>
                  <a:pt x="160" y="160"/>
                </a:cubicBezTo>
                <a:cubicBezTo>
                  <a:pt x="167" y="152"/>
                  <a:pt x="173" y="144"/>
                  <a:pt x="177" y="133"/>
                </a:cubicBezTo>
                <a:cubicBezTo>
                  <a:pt x="182" y="123"/>
                  <a:pt x="184" y="112"/>
                  <a:pt x="184" y="101"/>
                </a:cubicBezTo>
                <a:cubicBezTo>
                  <a:pt x="184" y="90"/>
                  <a:pt x="182" y="79"/>
                  <a:pt x="177" y="69"/>
                </a:cubicBezTo>
                <a:cubicBezTo>
                  <a:pt x="173" y="59"/>
                  <a:pt x="167" y="50"/>
                  <a:pt x="160" y="43"/>
                </a:cubicBezTo>
                <a:cubicBezTo>
                  <a:pt x="152" y="35"/>
                  <a:pt x="144" y="29"/>
                  <a:pt x="133" y="25"/>
                </a:cubicBezTo>
                <a:cubicBezTo>
                  <a:pt x="123" y="21"/>
                  <a:pt x="112" y="18"/>
                  <a:pt x="101" y="18"/>
                </a:cubicBezTo>
                <a:cubicBezTo>
                  <a:pt x="90" y="18"/>
                  <a:pt x="79" y="21"/>
                  <a:pt x="69" y="25"/>
                </a:cubicBezTo>
                <a:cubicBezTo>
                  <a:pt x="59" y="29"/>
                  <a:pt x="50" y="35"/>
                  <a:pt x="43" y="43"/>
                </a:cubicBezTo>
                <a:cubicBezTo>
                  <a:pt x="35" y="50"/>
                  <a:pt x="29" y="59"/>
                  <a:pt x="25" y="69"/>
                </a:cubicBezTo>
                <a:cubicBezTo>
                  <a:pt x="21" y="79"/>
                  <a:pt x="18" y="90"/>
                  <a:pt x="18" y="101"/>
                </a:cubicBezTo>
                <a:cubicBezTo>
                  <a:pt x="18" y="114"/>
                  <a:pt x="21" y="127"/>
                  <a:pt x="27" y="139"/>
                </a:cubicBezTo>
                <a:cubicBezTo>
                  <a:pt x="29" y="141"/>
                  <a:pt x="29" y="143"/>
                  <a:pt x="28" y="146"/>
                </a:cubicBezTo>
                <a:cubicBezTo>
                  <a:pt x="27" y="148"/>
                  <a:pt x="26" y="150"/>
                  <a:pt x="24" y="151"/>
                </a:cubicBezTo>
                <a:cubicBezTo>
                  <a:pt x="21" y="152"/>
                  <a:pt x="19" y="152"/>
                  <a:pt x="17" y="151"/>
                </a:cubicBezTo>
                <a:cubicBezTo>
                  <a:pt x="14" y="151"/>
                  <a:pt x="13" y="149"/>
                  <a:pt x="12" y="147"/>
                </a:cubicBezTo>
                <a:cubicBezTo>
                  <a:pt x="4" y="133"/>
                  <a:pt x="0" y="117"/>
                  <a:pt x="0" y="101"/>
                </a:cubicBezTo>
                <a:cubicBezTo>
                  <a:pt x="0" y="87"/>
                  <a:pt x="3" y="74"/>
                  <a:pt x="9" y="62"/>
                </a:cubicBezTo>
                <a:cubicBezTo>
                  <a:pt x="14" y="49"/>
                  <a:pt x="21" y="39"/>
                  <a:pt x="30" y="30"/>
                </a:cubicBezTo>
                <a:cubicBezTo>
                  <a:pt x="39" y="21"/>
                  <a:pt x="50" y="14"/>
                  <a:pt x="62" y="8"/>
                </a:cubicBezTo>
                <a:cubicBezTo>
                  <a:pt x="75" y="3"/>
                  <a:pt x="88" y="0"/>
                  <a:pt x="101" y="0"/>
                </a:cubicBezTo>
                <a:cubicBezTo>
                  <a:pt x="119" y="0"/>
                  <a:pt x="136" y="5"/>
                  <a:pt x="152" y="14"/>
                </a:cubicBezTo>
                <a:cubicBezTo>
                  <a:pt x="167" y="23"/>
                  <a:pt x="180" y="35"/>
                  <a:pt x="189" y="51"/>
                </a:cubicBezTo>
                <a:cubicBezTo>
                  <a:pt x="197" y="66"/>
                  <a:pt x="202" y="83"/>
                  <a:pt x="202" y="1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2" name="Freeform 78"/>
          <p:cNvSpPr>
            <a:spLocks noEditPoints="1"/>
          </p:cNvSpPr>
          <p:nvPr/>
        </p:nvSpPr>
        <p:spPr bwMode="auto">
          <a:xfrm>
            <a:off x="2001838" y="1631950"/>
            <a:ext cx="307975" cy="200025"/>
          </a:xfrm>
          <a:custGeom>
            <a:avLst/>
            <a:gdLst>
              <a:gd name="T0" fmla="*/ 99 w 285"/>
              <a:gd name="T1" fmla="*/ 91 h 186"/>
              <a:gd name="T2" fmla="*/ 18 w 285"/>
              <a:gd name="T3" fmla="*/ 171 h 186"/>
              <a:gd name="T4" fmla="*/ 14 w 285"/>
              <a:gd name="T5" fmla="*/ 173 h 186"/>
              <a:gd name="T6" fmla="*/ 10 w 285"/>
              <a:gd name="T7" fmla="*/ 171 h 186"/>
              <a:gd name="T8" fmla="*/ 2 w 285"/>
              <a:gd name="T9" fmla="*/ 162 h 186"/>
              <a:gd name="T10" fmla="*/ 0 w 285"/>
              <a:gd name="T11" fmla="*/ 158 h 186"/>
              <a:gd name="T12" fmla="*/ 2 w 285"/>
              <a:gd name="T13" fmla="*/ 154 h 186"/>
              <a:gd name="T14" fmla="*/ 70 w 285"/>
              <a:gd name="T15" fmla="*/ 87 h 186"/>
              <a:gd name="T16" fmla="*/ 2 w 285"/>
              <a:gd name="T17" fmla="*/ 19 h 186"/>
              <a:gd name="T18" fmla="*/ 0 w 285"/>
              <a:gd name="T19" fmla="*/ 15 h 186"/>
              <a:gd name="T20" fmla="*/ 2 w 285"/>
              <a:gd name="T21" fmla="*/ 11 h 186"/>
              <a:gd name="T22" fmla="*/ 10 w 285"/>
              <a:gd name="T23" fmla="*/ 2 h 186"/>
              <a:gd name="T24" fmla="*/ 14 w 285"/>
              <a:gd name="T25" fmla="*/ 0 h 186"/>
              <a:gd name="T26" fmla="*/ 18 w 285"/>
              <a:gd name="T27" fmla="*/ 2 h 186"/>
              <a:gd name="T28" fmla="*/ 99 w 285"/>
              <a:gd name="T29" fmla="*/ 83 h 186"/>
              <a:gd name="T30" fmla="*/ 101 w 285"/>
              <a:gd name="T31" fmla="*/ 87 h 186"/>
              <a:gd name="T32" fmla="*/ 99 w 285"/>
              <a:gd name="T33" fmla="*/ 91 h 186"/>
              <a:gd name="T34" fmla="*/ 285 w 285"/>
              <a:gd name="T35" fmla="*/ 170 h 186"/>
              <a:gd name="T36" fmla="*/ 285 w 285"/>
              <a:gd name="T37" fmla="*/ 181 h 186"/>
              <a:gd name="T38" fmla="*/ 284 w 285"/>
              <a:gd name="T39" fmla="*/ 185 h 186"/>
              <a:gd name="T40" fmla="*/ 280 w 285"/>
              <a:gd name="T41" fmla="*/ 186 h 186"/>
              <a:gd name="T42" fmla="*/ 114 w 285"/>
              <a:gd name="T43" fmla="*/ 186 h 186"/>
              <a:gd name="T44" fmla="*/ 110 w 285"/>
              <a:gd name="T45" fmla="*/ 185 h 186"/>
              <a:gd name="T46" fmla="*/ 108 w 285"/>
              <a:gd name="T47" fmla="*/ 181 h 186"/>
              <a:gd name="T48" fmla="*/ 108 w 285"/>
              <a:gd name="T49" fmla="*/ 170 h 186"/>
              <a:gd name="T50" fmla="*/ 110 w 285"/>
              <a:gd name="T51" fmla="*/ 166 h 186"/>
              <a:gd name="T52" fmla="*/ 114 w 285"/>
              <a:gd name="T53" fmla="*/ 164 h 186"/>
              <a:gd name="T54" fmla="*/ 280 w 285"/>
              <a:gd name="T55" fmla="*/ 164 h 186"/>
              <a:gd name="T56" fmla="*/ 284 w 285"/>
              <a:gd name="T57" fmla="*/ 166 h 186"/>
              <a:gd name="T58" fmla="*/ 285 w 285"/>
              <a:gd name="T59" fmla="*/ 170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85" h="186">
                <a:moveTo>
                  <a:pt x="99" y="91"/>
                </a:moveTo>
                <a:cubicBezTo>
                  <a:pt x="18" y="171"/>
                  <a:pt x="18" y="171"/>
                  <a:pt x="18" y="171"/>
                </a:cubicBezTo>
                <a:cubicBezTo>
                  <a:pt x="17" y="172"/>
                  <a:pt x="16" y="173"/>
                  <a:pt x="14" y="173"/>
                </a:cubicBezTo>
                <a:cubicBezTo>
                  <a:pt x="13" y="173"/>
                  <a:pt x="12" y="172"/>
                  <a:pt x="10" y="171"/>
                </a:cubicBezTo>
                <a:cubicBezTo>
                  <a:pt x="2" y="162"/>
                  <a:pt x="2" y="162"/>
                  <a:pt x="2" y="162"/>
                </a:cubicBezTo>
                <a:cubicBezTo>
                  <a:pt x="1" y="161"/>
                  <a:pt x="0" y="160"/>
                  <a:pt x="0" y="158"/>
                </a:cubicBezTo>
                <a:cubicBezTo>
                  <a:pt x="0" y="157"/>
                  <a:pt x="1" y="156"/>
                  <a:pt x="2" y="154"/>
                </a:cubicBezTo>
                <a:cubicBezTo>
                  <a:pt x="70" y="87"/>
                  <a:pt x="70" y="87"/>
                  <a:pt x="70" y="87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8"/>
                  <a:pt x="0" y="16"/>
                  <a:pt x="0" y="15"/>
                </a:cubicBezTo>
                <a:cubicBezTo>
                  <a:pt x="0" y="13"/>
                  <a:pt x="1" y="12"/>
                  <a:pt x="2" y="11"/>
                </a:cubicBezTo>
                <a:cubicBezTo>
                  <a:pt x="10" y="2"/>
                  <a:pt x="10" y="2"/>
                  <a:pt x="10" y="2"/>
                </a:cubicBezTo>
                <a:cubicBezTo>
                  <a:pt x="12" y="1"/>
                  <a:pt x="13" y="0"/>
                  <a:pt x="14" y="0"/>
                </a:cubicBezTo>
                <a:cubicBezTo>
                  <a:pt x="16" y="0"/>
                  <a:pt x="17" y="1"/>
                  <a:pt x="18" y="2"/>
                </a:cubicBezTo>
                <a:cubicBezTo>
                  <a:pt x="99" y="83"/>
                  <a:pt x="99" y="83"/>
                  <a:pt x="99" y="83"/>
                </a:cubicBezTo>
                <a:cubicBezTo>
                  <a:pt x="100" y="84"/>
                  <a:pt x="101" y="85"/>
                  <a:pt x="101" y="87"/>
                </a:cubicBezTo>
                <a:cubicBezTo>
                  <a:pt x="101" y="88"/>
                  <a:pt x="100" y="89"/>
                  <a:pt x="99" y="91"/>
                </a:cubicBezTo>
                <a:close/>
                <a:moveTo>
                  <a:pt x="285" y="170"/>
                </a:moveTo>
                <a:cubicBezTo>
                  <a:pt x="285" y="181"/>
                  <a:pt x="285" y="181"/>
                  <a:pt x="285" y="181"/>
                </a:cubicBezTo>
                <a:cubicBezTo>
                  <a:pt x="285" y="182"/>
                  <a:pt x="285" y="184"/>
                  <a:pt x="284" y="185"/>
                </a:cubicBezTo>
                <a:cubicBezTo>
                  <a:pt x="283" y="186"/>
                  <a:pt x="281" y="186"/>
                  <a:pt x="280" y="186"/>
                </a:cubicBezTo>
                <a:cubicBezTo>
                  <a:pt x="114" y="186"/>
                  <a:pt x="114" y="186"/>
                  <a:pt x="114" y="186"/>
                </a:cubicBezTo>
                <a:cubicBezTo>
                  <a:pt x="112" y="186"/>
                  <a:pt x="111" y="186"/>
                  <a:pt x="110" y="185"/>
                </a:cubicBezTo>
                <a:cubicBezTo>
                  <a:pt x="109" y="184"/>
                  <a:pt x="108" y="182"/>
                  <a:pt x="108" y="181"/>
                </a:cubicBezTo>
                <a:cubicBezTo>
                  <a:pt x="108" y="170"/>
                  <a:pt x="108" y="170"/>
                  <a:pt x="108" y="170"/>
                </a:cubicBezTo>
                <a:cubicBezTo>
                  <a:pt x="108" y="168"/>
                  <a:pt x="109" y="167"/>
                  <a:pt x="110" y="166"/>
                </a:cubicBezTo>
                <a:cubicBezTo>
                  <a:pt x="111" y="165"/>
                  <a:pt x="112" y="164"/>
                  <a:pt x="114" y="164"/>
                </a:cubicBezTo>
                <a:cubicBezTo>
                  <a:pt x="280" y="164"/>
                  <a:pt x="280" y="164"/>
                  <a:pt x="280" y="164"/>
                </a:cubicBezTo>
                <a:cubicBezTo>
                  <a:pt x="281" y="164"/>
                  <a:pt x="283" y="165"/>
                  <a:pt x="284" y="166"/>
                </a:cubicBezTo>
                <a:cubicBezTo>
                  <a:pt x="285" y="167"/>
                  <a:pt x="285" y="168"/>
                  <a:pt x="285" y="1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3" name="Freeform 79"/>
          <p:cNvSpPr>
            <a:spLocks noEditPoints="1"/>
          </p:cNvSpPr>
          <p:nvPr/>
        </p:nvSpPr>
        <p:spPr bwMode="auto">
          <a:xfrm>
            <a:off x="2419351" y="1589088"/>
            <a:ext cx="333375" cy="287338"/>
          </a:xfrm>
          <a:custGeom>
            <a:avLst/>
            <a:gdLst>
              <a:gd name="T0" fmla="*/ 308 w 309"/>
              <a:gd name="T1" fmla="*/ 225 h 266"/>
              <a:gd name="T2" fmla="*/ 285 w 309"/>
              <a:gd name="T3" fmla="*/ 261 h 266"/>
              <a:gd name="T4" fmla="*/ 268 w 309"/>
              <a:gd name="T5" fmla="*/ 261 h 266"/>
              <a:gd name="T6" fmla="*/ 244 w 309"/>
              <a:gd name="T7" fmla="*/ 225 h 266"/>
              <a:gd name="T8" fmla="*/ 265 w 309"/>
              <a:gd name="T9" fmla="*/ 222 h 266"/>
              <a:gd name="T10" fmla="*/ 251 w 309"/>
              <a:gd name="T11" fmla="*/ 45 h 266"/>
              <a:gd name="T12" fmla="*/ 246 w 309"/>
              <a:gd name="T13" fmla="*/ 34 h 266"/>
              <a:gd name="T14" fmla="*/ 276 w 309"/>
              <a:gd name="T15" fmla="*/ 1 h 266"/>
              <a:gd name="T16" fmla="*/ 306 w 309"/>
              <a:gd name="T17" fmla="*/ 34 h 266"/>
              <a:gd name="T18" fmla="*/ 301 w 309"/>
              <a:gd name="T19" fmla="*/ 45 h 266"/>
              <a:gd name="T20" fmla="*/ 287 w 309"/>
              <a:gd name="T21" fmla="*/ 222 h 266"/>
              <a:gd name="T22" fmla="*/ 14 w 309"/>
              <a:gd name="T23" fmla="*/ 1 h 266"/>
              <a:gd name="T24" fmla="*/ 59 w 309"/>
              <a:gd name="T25" fmla="*/ 6 h 266"/>
              <a:gd name="T26" fmla="*/ 105 w 309"/>
              <a:gd name="T27" fmla="*/ 5 h 266"/>
              <a:gd name="T28" fmla="*/ 142 w 309"/>
              <a:gd name="T29" fmla="*/ 6 h 266"/>
              <a:gd name="T30" fmla="*/ 196 w 309"/>
              <a:gd name="T31" fmla="*/ 6 h 266"/>
              <a:gd name="T32" fmla="*/ 203 w 309"/>
              <a:gd name="T33" fmla="*/ 5 h 266"/>
              <a:gd name="T34" fmla="*/ 208 w 309"/>
              <a:gd name="T35" fmla="*/ 1 h 266"/>
              <a:gd name="T36" fmla="*/ 218 w 309"/>
              <a:gd name="T37" fmla="*/ 1 h 266"/>
              <a:gd name="T38" fmla="*/ 221 w 309"/>
              <a:gd name="T39" fmla="*/ 59 h 266"/>
              <a:gd name="T40" fmla="*/ 208 w 309"/>
              <a:gd name="T41" fmla="*/ 81 h 266"/>
              <a:gd name="T42" fmla="*/ 197 w 309"/>
              <a:gd name="T43" fmla="*/ 50 h 266"/>
              <a:gd name="T44" fmla="*/ 193 w 309"/>
              <a:gd name="T45" fmla="*/ 31 h 266"/>
              <a:gd name="T46" fmla="*/ 188 w 309"/>
              <a:gd name="T47" fmla="*/ 28 h 266"/>
              <a:gd name="T48" fmla="*/ 183 w 309"/>
              <a:gd name="T49" fmla="*/ 28 h 266"/>
              <a:gd name="T50" fmla="*/ 169 w 309"/>
              <a:gd name="T51" fmla="*/ 28 h 266"/>
              <a:gd name="T52" fmla="*/ 145 w 309"/>
              <a:gd name="T53" fmla="*/ 28 h 266"/>
              <a:gd name="T54" fmla="*/ 131 w 309"/>
              <a:gd name="T55" fmla="*/ 52 h 266"/>
              <a:gd name="T56" fmla="*/ 132 w 309"/>
              <a:gd name="T57" fmla="*/ 198 h 266"/>
              <a:gd name="T58" fmla="*/ 131 w 309"/>
              <a:gd name="T59" fmla="*/ 226 h 266"/>
              <a:gd name="T60" fmla="*/ 155 w 309"/>
              <a:gd name="T61" fmla="*/ 246 h 266"/>
              <a:gd name="T62" fmla="*/ 177 w 309"/>
              <a:gd name="T63" fmla="*/ 261 h 266"/>
              <a:gd name="T64" fmla="*/ 170 w 309"/>
              <a:gd name="T65" fmla="*/ 266 h 266"/>
              <a:gd name="T66" fmla="*/ 97 w 309"/>
              <a:gd name="T67" fmla="*/ 263 h 266"/>
              <a:gd name="T68" fmla="*/ 44 w 309"/>
              <a:gd name="T69" fmla="*/ 266 h 266"/>
              <a:gd name="T70" fmla="*/ 44 w 309"/>
              <a:gd name="T71" fmla="*/ 255 h 266"/>
              <a:gd name="T72" fmla="*/ 71 w 309"/>
              <a:gd name="T73" fmla="*/ 243 h 266"/>
              <a:gd name="T74" fmla="*/ 88 w 309"/>
              <a:gd name="T75" fmla="*/ 172 h 266"/>
              <a:gd name="T76" fmla="*/ 87 w 309"/>
              <a:gd name="T77" fmla="*/ 67 h 266"/>
              <a:gd name="T78" fmla="*/ 87 w 309"/>
              <a:gd name="T79" fmla="*/ 44 h 266"/>
              <a:gd name="T80" fmla="*/ 87 w 309"/>
              <a:gd name="T81" fmla="*/ 36 h 266"/>
              <a:gd name="T82" fmla="*/ 86 w 309"/>
              <a:gd name="T83" fmla="*/ 29 h 266"/>
              <a:gd name="T84" fmla="*/ 42 w 309"/>
              <a:gd name="T85" fmla="*/ 29 h 266"/>
              <a:gd name="T86" fmla="*/ 22 w 309"/>
              <a:gd name="T87" fmla="*/ 46 h 266"/>
              <a:gd name="T88" fmla="*/ 9 w 309"/>
              <a:gd name="T89" fmla="*/ 75 h 266"/>
              <a:gd name="T90" fmla="*/ 0 w 309"/>
              <a:gd name="T91" fmla="*/ 1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9" h="266">
                <a:moveTo>
                  <a:pt x="301" y="222"/>
                </a:moveTo>
                <a:cubicBezTo>
                  <a:pt x="305" y="222"/>
                  <a:pt x="307" y="223"/>
                  <a:pt x="308" y="225"/>
                </a:cubicBezTo>
                <a:cubicBezTo>
                  <a:pt x="309" y="227"/>
                  <a:pt x="309" y="230"/>
                  <a:pt x="306" y="233"/>
                </a:cubicBezTo>
                <a:cubicBezTo>
                  <a:pt x="285" y="261"/>
                  <a:pt x="285" y="261"/>
                  <a:pt x="285" y="261"/>
                </a:cubicBezTo>
                <a:cubicBezTo>
                  <a:pt x="282" y="264"/>
                  <a:pt x="279" y="265"/>
                  <a:pt x="276" y="265"/>
                </a:cubicBezTo>
                <a:cubicBezTo>
                  <a:pt x="273" y="265"/>
                  <a:pt x="270" y="264"/>
                  <a:pt x="268" y="261"/>
                </a:cubicBezTo>
                <a:cubicBezTo>
                  <a:pt x="246" y="233"/>
                  <a:pt x="246" y="233"/>
                  <a:pt x="246" y="233"/>
                </a:cubicBezTo>
                <a:cubicBezTo>
                  <a:pt x="244" y="230"/>
                  <a:pt x="243" y="227"/>
                  <a:pt x="244" y="225"/>
                </a:cubicBezTo>
                <a:cubicBezTo>
                  <a:pt x="245" y="223"/>
                  <a:pt x="247" y="222"/>
                  <a:pt x="251" y="222"/>
                </a:cubicBezTo>
                <a:cubicBezTo>
                  <a:pt x="265" y="222"/>
                  <a:pt x="265" y="222"/>
                  <a:pt x="265" y="222"/>
                </a:cubicBezTo>
                <a:cubicBezTo>
                  <a:pt x="265" y="45"/>
                  <a:pt x="265" y="45"/>
                  <a:pt x="265" y="45"/>
                </a:cubicBezTo>
                <a:cubicBezTo>
                  <a:pt x="251" y="45"/>
                  <a:pt x="251" y="45"/>
                  <a:pt x="251" y="45"/>
                </a:cubicBezTo>
                <a:cubicBezTo>
                  <a:pt x="247" y="45"/>
                  <a:pt x="245" y="44"/>
                  <a:pt x="244" y="42"/>
                </a:cubicBezTo>
                <a:cubicBezTo>
                  <a:pt x="243" y="39"/>
                  <a:pt x="244" y="37"/>
                  <a:pt x="246" y="34"/>
                </a:cubicBezTo>
                <a:cubicBezTo>
                  <a:pt x="268" y="6"/>
                  <a:pt x="268" y="6"/>
                  <a:pt x="268" y="6"/>
                </a:cubicBezTo>
                <a:cubicBezTo>
                  <a:pt x="270" y="3"/>
                  <a:pt x="273" y="1"/>
                  <a:pt x="276" y="1"/>
                </a:cubicBezTo>
                <a:cubicBezTo>
                  <a:pt x="279" y="1"/>
                  <a:pt x="282" y="3"/>
                  <a:pt x="285" y="6"/>
                </a:cubicBezTo>
                <a:cubicBezTo>
                  <a:pt x="306" y="34"/>
                  <a:pt x="306" y="34"/>
                  <a:pt x="306" y="34"/>
                </a:cubicBezTo>
                <a:cubicBezTo>
                  <a:pt x="309" y="37"/>
                  <a:pt x="309" y="39"/>
                  <a:pt x="308" y="42"/>
                </a:cubicBezTo>
                <a:cubicBezTo>
                  <a:pt x="307" y="44"/>
                  <a:pt x="305" y="45"/>
                  <a:pt x="301" y="45"/>
                </a:cubicBezTo>
                <a:cubicBezTo>
                  <a:pt x="287" y="45"/>
                  <a:pt x="287" y="45"/>
                  <a:pt x="287" y="45"/>
                </a:cubicBezTo>
                <a:cubicBezTo>
                  <a:pt x="287" y="222"/>
                  <a:pt x="287" y="222"/>
                  <a:pt x="287" y="222"/>
                </a:cubicBezTo>
                <a:lnTo>
                  <a:pt x="301" y="222"/>
                </a:lnTo>
                <a:close/>
                <a:moveTo>
                  <a:pt x="14" y="1"/>
                </a:moveTo>
                <a:cubicBezTo>
                  <a:pt x="23" y="5"/>
                  <a:pt x="23" y="5"/>
                  <a:pt x="23" y="5"/>
                </a:cubicBezTo>
                <a:cubicBezTo>
                  <a:pt x="24" y="6"/>
                  <a:pt x="36" y="6"/>
                  <a:pt x="59" y="6"/>
                </a:cubicBezTo>
                <a:cubicBezTo>
                  <a:pt x="64" y="6"/>
                  <a:pt x="72" y="6"/>
                  <a:pt x="82" y="6"/>
                </a:cubicBezTo>
                <a:cubicBezTo>
                  <a:pt x="92" y="6"/>
                  <a:pt x="100" y="5"/>
                  <a:pt x="105" y="5"/>
                </a:cubicBezTo>
                <a:cubicBezTo>
                  <a:pt x="109" y="5"/>
                  <a:pt x="115" y="6"/>
                  <a:pt x="124" y="6"/>
                </a:cubicBezTo>
                <a:cubicBezTo>
                  <a:pt x="132" y="6"/>
                  <a:pt x="138" y="6"/>
                  <a:pt x="142" y="6"/>
                </a:cubicBezTo>
                <a:cubicBezTo>
                  <a:pt x="193" y="6"/>
                  <a:pt x="193" y="6"/>
                  <a:pt x="193" y="6"/>
                </a:cubicBezTo>
                <a:cubicBezTo>
                  <a:pt x="193" y="6"/>
                  <a:pt x="195" y="6"/>
                  <a:pt x="196" y="6"/>
                </a:cubicBezTo>
                <a:cubicBezTo>
                  <a:pt x="198" y="6"/>
                  <a:pt x="199" y="6"/>
                  <a:pt x="200" y="6"/>
                </a:cubicBezTo>
                <a:cubicBezTo>
                  <a:pt x="201" y="6"/>
                  <a:pt x="202" y="6"/>
                  <a:pt x="203" y="5"/>
                </a:cubicBezTo>
                <a:cubicBezTo>
                  <a:pt x="204" y="5"/>
                  <a:pt x="205" y="4"/>
                  <a:pt x="206" y="4"/>
                </a:cubicBezTo>
                <a:cubicBezTo>
                  <a:pt x="207" y="3"/>
                  <a:pt x="207" y="2"/>
                  <a:pt x="208" y="1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0"/>
                  <a:pt x="217" y="1"/>
                  <a:pt x="218" y="1"/>
                </a:cubicBezTo>
                <a:cubicBezTo>
                  <a:pt x="219" y="1"/>
                  <a:pt x="220" y="1"/>
                  <a:pt x="220" y="1"/>
                </a:cubicBezTo>
                <a:cubicBezTo>
                  <a:pt x="221" y="14"/>
                  <a:pt x="221" y="33"/>
                  <a:pt x="221" y="59"/>
                </a:cubicBezTo>
                <a:cubicBezTo>
                  <a:pt x="221" y="68"/>
                  <a:pt x="220" y="74"/>
                  <a:pt x="220" y="78"/>
                </a:cubicBezTo>
                <a:cubicBezTo>
                  <a:pt x="215" y="79"/>
                  <a:pt x="212" y="80"/>
                  <a:pt x="208" y="81"/>
                </a:cubicBezTo>
                <a:cubicBezTo>
                  <a:pt x="205" y="76"/>
                  <a:pt x="202" y="68"/>
                  <a:pt x="199" y="59"/>
                </a:cubicBezTo>
                <a:cubicBezTo>
                  <a:pt x="198" y="58"/>
                  <a:pt x="198" y="55"/>
                  <a:pt x="197" y="50"/>
                </a:cubicBezTo>
                <a:cubicBezTo>
                  <a:pt x="196" y="46"/>
                  <a:pt x="195" y="42"/>
                  <a:pt x="194" y="38"/>
                </a:cubicBezTo>
                <a:cubicBezTo>
                  <a:pt x="194" y="34"/>
                  <a:pt x="193" y="32"/>
                  <a:pt x="193" y="31"/>
                </a:cubicBezTo>
                <a:cubicBezTo>
                  <a:pt x="192" y="30"/>
                  <a:pt x="192" y="30"/>
                  <a:pt x="191" y="29"/>
                </a:cubicBezTo>
                <a:cubicBezTo>
                  <a:pt x="190" y="29"/>
                  <a:pt x="189" y="28"/>
                  <a:pt x="188" y="28"/>
                </a:cubicBezTo>
                <a:cubicBezTo>
                  <a:pt x="187" y="28"/>
                  <a:pt x="187" y="28"/>
                  <a:pt x="186" y="28"/>
                </a:cubicBezTo>
                <a:cubicBezTo>
                  <a:pt x="186" y="28"/>
                  <a:pt x="185" y="28"/>
                  <a:pt x="183" y="28"/>
                </a:cubicBezTo>
                <a:cubicBezTo>
                  <a:pt x="181" y="28"/>
                  <a:pt x="180" y="28"/>
                  <a:pt x="180" y="28"/>
                </a:cubicBezTo>
                <a:cubicBezTo>
                  <a:pt x="178" y="28"/>
                  <a:pt x="174" y="28"/>
                  <a:pt x="169" y="28"/>
                </a:cubicBezTo>
                <a:cubicBezTo>
                  <a:pt x="163" y="28"/>
                  <a:pt x="159" y="28"/>
                  <a:pt x="156" y="28"/>
                </a:cubicBezTo>
                <a:cubicBezTo>
                  <a:pt x="153" y="28"/>
                  <a:pt x="149" y="28"/>
                  <a:pt x="145" y="28"/>
                </a:cubicBezTo>
                <a:cubicBezTo>
                  <a:pt x="140" y="28"/>
                  <a:pt x="136" y="29"/>
                  <a:pt x="132" y="29"/>
                </a:cubicBezTo>
                <a:cubicBezTo>
                  <a:pt x="131" y="38"/>
                  <a:pt x="131" y="46"/>
                  <a:pt x="131" y="52"/>
                </a:cubicBezTo>
                <a:cubicBezTo>
                  <a:pt x="131" y="63"/>
                  <a:pt x="131" y="86"/>
                  <a:pt x="131" y="120"/>
                </a:cubicBezTo>
                <a:cubicBezTo>
                  <a:pt x="132" y="153"/>
                  <a:pt x="132" y="180"/>
                  <a:pt x="132" y="198"/>
                </a:cubicBezTo>
                <a:cubicBezTo>
                  <a:pt x="132" y="200"/>
                  <a:pt x="132" y="204"/>
                  <a:pt x="131" y="211"/>
                </a:cubicBezTo>
                <a:cubicBezTo>
                  <a:pt x="131" y="217"/>
                  <a:pt x="131" y="222"/>
                  <a:pt x="131" y="226"/>
                </a:cubicBezTo>
                <a:cubicBezTo>
                  <a:pt x="132" y="230"/>
                  <a:pt x="132" y="234"/>
                  <a:pt x="134" y="238"/>
                </a:cubicBezTo>
                <a:cubicBezTo>
                  <a:pt x="138" y="241"/>
                  <a:pt x="145" y="243"/>
                  <a:pt x="155" y="246"/>
                </a:cubicBezTo>
                <a:cubicBezTo>
                  <a:pt x="165" y="248"/>
                  <a:pt x="172" y="250"/>
                  <a:pt x="176" y="252"/>
                </a:cubicBezTo>
                <a:cubicBezTo>
                  <a:pt x="176" y="257"/>
                  <a:pt x="177" y="260"/>
                  <a:pt x="177" y="261"/>
                </a:cubicBezTo>
                <a:cubicBezTo>
                  <a:pt x="177" y="262"/>
                  <a:pt x="176" y="264"/>
                  <a:pt x="176" y="266"/>
                </a:cubicBezTo>
                <a:cubicBezTo>
                  <a:pt x="170" y="266"/>
                  <a:pt x="170" y="266"/>
                  <a:pt x="170" y="266"/>
                </a:cubicBezTo>
                <a:cubicBezTo>
                  <a:pt x="161" y="266"/>
                  <a:pt x="149" y="266"/>
                  <a:pt x="132" y="265"/>
                </a:cubicBezTo>
                <a:cubicBezTo>
                  <a:pt x="116" y="263"/>
                  <a:pt x="104" y="263"/>
                  <a:pt x="97" y="263"/>
                </a:cubicBezTo>
                <a:cubicBezTo>
                  <a:pt x="91" y="263"/>
                  <a:pt x="82" y="263"/>
                  <a:pt x="71" y="264"/>
                </a:cubicBezTo>
                <a:cubicBezTo>
                  <a:pt x="59" y="265"/>
                  <a:pt x="50" y="266"/>
                  <a:pt x="44" y="266"/>
                </a:cubicBezTo>
                <a:cubicBezTo>
                  <a:pt x="44" y="260"/>
                  <a:pt x="44" y="257"/>
                  <a:pt x="44" y="257"/>
                </a:cubicBezTo>
                <a:cubicBezTo>
                  <a:pt x="44" y="255"/>
                  <a:pt x="44" y="255"/>
                  <a:pt x="44" y="255"/>
                </a:cubicBezTo>
                <a:cubicBezTo>
                  <a:pt x="46" y="252"/>
                  <a:pt x="49" y="250"/>
                  <a:pt x="54" y="248"/>
                </a:cubicBezTo>
                <a:cubicBezTo>
                  <a:pt x="60" y="246"/>
                  <a:pt x="65" y="244"/>
                  <a:pt x="71" y="243"/>
                </a:cubicBezTo>
                <a:cubicBezTo>
                  <a:pt x="78" y="241"/>
                  <a:pt x="82" y="240"/>
                  <a:pt x="85" y="238"/>
                </a:cubicBezTo>
                <a:cubicBezTo>
                  <a:pt x="87" y="233"/>
                  <a:pt x="88" y="211"/>
                  <a:pt x="88" y="172"/>
                </a:cubicBezTo>
                <a:cubicBezTo>
                  <a:pt x="88" y="160"/>
                  <a:pt x="88" y="143"/>
                  <a:pt x="88" y="120"/>
                </a:cubicBezTo>
                <a:cubicBezTo>
                  <a:pt x="87" y="96"/>
                  <a:pt x="87" y="79"/>
                  <a:pt x="87" y="67"/>
                </a:cubicBezTo>
                <a:cubicBezTo>
                  <a:pt x="87" y="47"/>
                  <a:pt x="87" y="47"/>
                  <a:pt x="87" y="47"/>
                </a:cubicBezTo>
                <a:cubicBezTo>
                  <a:pt x="87" y="47"/>
                  <a:pt x="87" y="46"/>
                  <a:pt x="87" y="44"/>
                </a:cubicBezTo>
                <a:cubicBezTo>
                  <a:pt x="87" y="43"/>
                  <a:pt x="87" y="41"/>
                  <a:pt x="87" y="40"/>
                </a:cubicBezTo>
                <a:cubicBezTo>
                  <a:pt x="87" y="39"/>
                  <a:pt x="87" y="37"/>
                  <a:pt x="87" y="36"/>
                </a:cubicBezTo>
                <a:cubicBezTo>
                  <a:pt x="87" y="34"/>
                  <a:pt x="87" y="33"/>
                  <a:pt x="87" y="32"/>
                </a:cubicBezTo>
                <a:cubicBezTo>
                  <a:pt x="86" y="30"/>
                  <a:pt x="86" y="30"/>
                  <a:pt x="86" y="29"/>
                </a:cubicBezTo>
                <a:cubicBezTo>
                  <a:pt x="85" y="28"/>
                  <a:pt x="75" y="27"/>
                  <a:pt x="58" y="27"/>
                </a:cubicBezTo>
                <a:cubicBezTo>
                  <a:pt x="54" y="27"/>
                  <a:pt x="49" y="28"/>
                  <a:pt x="42" y="29"/>
                </a:cubicBezTo>
                <a:cubicBezTo>
                  <a:pt x="35" y="31"/>
                  <a:pt x="30" y="32"/>
                  <a:pt x="28" y="34"/>
                </a:cubicBezTo>
                <a:cubicBezTo>
                  <a:pt x="26" y="35"/>
                  <a:pt x="24" y="39"/>
                  <a:pt x="22" y="46"/>
                </a:cubicBezTo>
                <a:cubicBezTo>
                  <a:pt x="20" y="53"/>
                  <a:pt x="19" y="59"/>
                  <a:pt x="17" y="65"/>
                </a:cubicBezTo>
                <a:cubicBezTo>
                  <a:pt x="15" y="71"/>
                  <a:pt x="12" y="74"/>
                  <a:pt x="9" y="75"/>
                </a:cubicBezTo>
                <a:cubicBezTo>
                  <a:pt x="4" y="72"/>
                  <a:pt x="1" y="69"/>
                  <a:pt x="0" y="67"/>
                </a:cubicBezTo>
                <a:cubicBezTo>
                  <a:pt x="0" y="1"/>
                  <a:pt x="0" y="1"/>
                  <a:pt x="0" y="1"/>
                </a:cubicBezTo>
                <a:lnTo>
                  <a:pt x="14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4" name="Freeform 80"/>
          <p:cNvSpPr>
            <a:spLocks noEditPoints="1"/>
          </p:cNvSpPr>
          <p:nvPr/>
        </p:nvSpPr>
        <p:spPr bwMode="auto">
          <a:xfrm>
            <a:off x="2873376" y="1577975"/>
            <a:ext cx="285750" cy="309563"/>
          </a:xfrm>
          <a:custGeom>
            <a:avLst/>
            <a:gdLst>
              <a:gd name="T0" fmla="*/ 23 w 265"/>
              <a:gd name="T1" fmla="*/ 5 h 287"/>
              <a:gd name="T2" fmla="*/ 82 w 265"/>
              <a:gd name="T3" fmla="*/ 5 h 287"/>
              <a:gd name="T4" fmla="*/ 148 w 265"/>
              <a:gd name="T5" fmla="*/ 5 h 287"/>
              <a:gd name="T6" fmla="*/ 243 w 265"/>
              <a:gd name="T7" fmla="*/ 5 h 287"/>
              <a:gd name="T8" fmla="*/ 260 w 265"/>
              <a:gd name="T9" fmla="*/ 0 h 287"/>
              <a:gd name="T10" fmla="*/ 265 w 265"/>
              <a:gd name="T11" fmla="*/ 0 h 287"/>
              <a:gd name="T12" fmla="*/ 264 w 265"/>
              <a:gd name="T13" fmla="*/ 77 h 287"/>
              <a:gd name="T14" fmla="*/ 243 w 265"/>
              <a:gd name="T15" fmla="*/ 58 h 287"/>
              <a:gd name="T16" fmla="*/ 239 w 265"/>
              <a:gd name="T17" fmla="*/ 37 h 287"/>
              <a:gd name="T18" fmla="*/ 233 w 265"/>
              <a:gd name="T19" fmla="*/ 27 h 287"/>
              <a:gd name="T20" fmla="*/ 206 w 265"/>
              <a:gd name="T21" fmla="*/ 27 h 287"/>
              <a:gd name="T22" fmla="*/ 171 w 265"/>
              <a:gd name="T23" fmla="*/ 27 h 287"/>
              <a:gd name="T24" fmla="*/ 154 w 265"/>
              <a:gd name="T25" fmla="*/ 52 h 287"/>
              <a:gd name="T26" fmla="*/ 154 w 265"/>
              <a:gd name="T27" fmla="*/ 69 h 287"/>
              <a:gd name="T28" fmla="*/ 154 w 265"/>
              <a:gd name="T29" fmla="*/ 127 h 287"/>
              <a:gd name="T30" fmla="*/ 154 w 265"/>
              <a:gd name="T31" fmla="*/ 166 h 287"/>
              <a:gd name="T32" fmla="*/ 156 w 265"/>
              <a:gd name="T33" fmla="*/ 193 h 287"/>
              <a:gd name="T34" fmla="*/ 198 w 265"/>
              <a:gd name="T35" fmla="*/ 207 h 287"/>
              <a:gd name="T36" fmla="*/ 198 w 265"/>
              <a:gd name="T37" fmla="*/ 221 h 287"/>
              <a:gd name="T38" fmla="*/ 155 w 265"/>
              <a:gd name="T39" fmla="*/ 220 h 287"/>
              <a:gd name="T40" fmla="*/ 93 w 265"/>
              <a:gd name="T41" fmla="*/ 219 h 287"/>
              <a:gd name="T42" fmla="*/ 66 w 265"/>
              <a:gd name="T43" fmla="*/ 212 h 287"/>
              <a:gd name="T44" fmla="*/ 77 w 265"/>
              <a:gd name="T45" fmla="*/ 203 h 287"/>
              <a:gd name="T46" fmla="*/ 107 w 265"/>
              <a:gd name="T47" fmla="*/ 193 h 287"/>
              <a:gd name="T48" fmla="*/ 110 w 265"/>
              <a:gd name="T49" fmla="*/ 155 h 287"/>
              <a:gd name="T50" fmla="*/ 111 w 265"/>
              <a:gd name="T51" fmla="*/ 102 h 287"/>
              <a:gd name="T52" fmla="*/ 110 w 265"/>
              <a:gd name="T53" fmla="*/ 83 h 287"/>
              <a:gd name="T54" fmla="*/ 110 w 265"/>
              <a:gd name="T55" fmla="*/ 71 h 287"/>
              <a:gd name="T56" fmla="*/ 110 w 265"/>
              <a:gd name="T57" fmla="*/ 46 h 287"/>
              <a:gd name="T58" fmla="*/ 108 w 265"/>
              <a:gd name="T59" fmla="*/ 28 h 287"/>
              <a:gd name="T60" fmla="*/ 52 w 265"/>
              <a:gd name="T61" fmla="*/ 29 h 287"/>
              <a:gd name="T62" fmla="*/ 22 w 265"/>
              <a:gd name="T63" fmla="*/ 45 h 287"/>
              <a:gd name="T64" fmla="*/ 10 w 265"/>
              <a:gd name="T65" fmla="*/ 74 h 287"/>
              <a:gd name="T66" fmla="*/ 0 w 265"/>
              <a:gd name="T67" fmla="*/ 0 h 287"/>
              <a:gd name="T68" fmla="*/ 226 w 265"/>
              <a:gd name="T69" fmla="*/ 221 h 287"/>
              <a:gd name="T70" fmla="*/ 243 w 265"/>
              <a:gd name="T71" fmla="*/ 232 h 287"/>
              <a:gd name="T72" fmla="*/ 260 w 265"/>
              <a:gd name="T73" fmla="*/ 246 h 287"/>
              <a:gd name="T74" fmla="*/ 260 w 265"/>
              <a:gd name="T75" fmla="*/ 263 h 287"/>
              <a:gd name="T76" fmla="*/ 243 w 265"/>
              <a:gd name="T77" fmla="*/ 276 h 287"/>
              <a:gd name="T78" fmla="*/ 226 w 265"/>
              <a:gd name="T79" fmla="*/ 287 h 287"/>
              <a:gd name="T80" fmla="*/ 221 w 265"/>
              <a:gd name="T81" fmla="*/ 280 h 287"/>
              <a:gd name="T82" fmla="*/ 221 w 265"/>
              <a:gd name="T83" fmla="*/ 268 h 287"/>
              <a:gd name="T84" fmla="*/ 44 w 265"/>
              <a:gd name="T85" fmla="*/ 265 h 287"/>
              <a:gd name="T86" fmla="*/ 45 w 265"/>
              <a:gd name="T87" fmla="*/ 274 h 287"/>
              <a:gd name="T88" fmla="*/ 42 w 265"/>
              <a:gd name="T89" fmla="*/ 285 h 287"/>
              <a:gd name="T90" fmla="*/ 32 w 265"/>
              <a:gd name="T91" fmla="*/ 283 h 287"/>
              <a:gd name="T92" fmla="*/ 11 w 265"/>
              <a:gd name="T93" fmla="*/ 268 h 287"/>
              <a:gd name="T94" fmla="*/ 1 w 265"/>
              <a:gd name="T95" fmla="*/ 254 h 287"/>
              <a:gd name="T96" fmla="*/ 11 w 265"/>
              <a:gd name="T97" fmla="*/ 240 h 287"/>
              <a:gd name="T98" fmla="*/ 32 w 265"/>
              <a:gd name="T99" fmla="*/ 225 h 287"/>
              <a:gd name="T100" fmla="*/ 42 w 265"/>
              <a:gd name="T101" fmla="*/ 223 h 287"/>
              <a:gd name="T102" fmla="*/ 45 w 265"/>
              <a:gd name="T103" fmla="*/ 234 h 287"/>
              <a:gd name="T104" fmla="*/ 44 w 265"/>
              <a:gd name="T105" fmla="*/ 243 h 287"/>
              <a:gd name="T106" fmla="*/ 221 w 265"/>
              <a:gd name="T107" fmla="*/ 240 h 287"/>
              <a:gd name="T108" fmla="*/ 221 w 265"/>
              <a:gd name="T109" fmla="*/ 228 h 287"/>
              <a:gd name="T110" fmla="*/ 226 w 265"/>
              <a:gd name="T111" fmla="*/ 221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65" h="287">
                <a:moveTo>
                  <a:pt x="14" y="0"/>
                </a:moveTo>
                <a:cubicBezTo>
                  <a:pt x="23" y="5"/>
                  <a:pt x="23" y="5"/>
                  <a:pt x="23" y="5"/>
                </a:cubicBezTo>
                <a:cubicBezTo>
                  <a:pt x="25" y="5"/>
                  <a:pt x="37" y="5"/>
                  <a:pt x="60" y="5"/>
                </a:cubicBezTo>
                <a:cubicBezTo>
                  <a:pt x="65" y="5"/>
                  <a:pt x="72" y="5"/>
                  <a:pt x="82" y="5"/>
                </a:cubicBezTo>
                <a:cubicBezTo>
                  <a:pt x="93" y="5"/>
                  <a:pt x="100" y="5"/>
                  <a:pt x="105" y="5"/>
                </a:cubicBezTo>
                <a:cubicBezTo>
                  <a:pt x="113" y="5"/>
                  <a:pt x="128" y="5"/>
                  <a:pt x="148" y="5"/>
                </a:cubicBezTo>
                <a:cubicBezTo>
                  <a:pt x="168" y="4"/>
                  <a:pt x="186" y="4"/>
                  <a:pt x="201" y="4"/>
                </a:cubicBezTo>
                <a:cubicBezTo>
                  <a:pt x="215" y="5"/>
                  <a:pt x="229" y="5"/>
                  <a:pt x="243" y="5"/>
                </a:cubicBezTo>
                <a:cubicBezTo>
                  <a:pt x="247" y="5"/>
                  <a:pt x="250" y="4"/>
                  <a:pt x="253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1" y="0"/>
                  <a:pt x="261" y="0"/>
                  <a:pt x="263" y="0"/>
                </a:cubicBezTo>
                <a:cubicBezTo>
                  <a:pt x="264" y="0"/>
                  <a:pt x="264" y="0"/>
                  <a:pt x="265" y="0"/>
                </a:cubicBezTo>
                <a:cubicBezTo>
                  <a:pt x="265" y="13"/>
                  <a:pt x="265" y="32"/>
                  <a:pt x="265" y="58"/>
                </a:cubicBezTo>
                <a:cubicBezTo>
                  <a:pt x="265" y="67"/>
                  <a:pt x="265" y="73"/>
                  <a:pt x="264" y="77"/>
                </a:cubicBezTo>
                <a:cubicBezTo>
                  <a:pt x="260" y="78"/>
                  <a:pt x="256" y="79"/>
                  <a:pt x="253" y="80"/>
                </a:cubicBezTo>
                <a:cubicBezTo>
                  <a:pt x="250" y="75"/>
                  <a:pt x="247" y="67"/>
                  <a:pt x="243" y="58"/>
                </a:cubicBezTo>
                <a:cubicBezTo>
                  <a:pt x="243" y="57"/>
                  <a:pt x="242" y="54"/>
                  <a:pt x="241" y="50"/>
                </a:cubicBezTo>
                <a:cubicBezTo>
                  <a:pt x="241" y="45"/>
                  <a:pt x="240" y="41"/>
                  <a:pt x="239" y="37"/>
                </a:cubicBezTo>
                <a:cubicBezTo>
                  <a:pt x="238" y="33"/>
                  <a:pt x="238" y="31"/>
                  <a:pt x="238" y="31"/>
                </a:cubicBezTo>
                <a:cubicBezTo>
                  <a:pt x="237" y="29"/>
                  <a:pt x="235" y="28"/>
                  <a:pt x="233" y="27"/>
                </a:cubicBezTo>
                <a:cubicBezTo>
                  <a:pt x="232" y="27"/>
                  <a:pt x="229" y="27"/>
                  <a:pt x="222" y="27"/>
                </a:cubicBezTo>
                <a:cubicBezTo>
                  <a:pt x="218" y="27"/>
                  <a:pt x="213" y="27"/>
                  <a:pt x="206" y="27"/>
                </a:cubicBezTo>
                <a:cubicBezTo>
                  <a:pt x="198" y="27"/>
                  <a:pt x="192" y="27"/>
                  <a:pt x="188" y="27"/>
                </a:cubicBezTo>
                <a:cubicBezTo>
                  <a:pt x="183" y="27"/>
                  <a:pt x="178" y="27"/>
                  <a:pt x="171" y="27"/>
                </a:cubicBezTo>
                <a:cubicBezTo>
                  <a:pt x="165" y="27"/>
                  <a:pt x="160" y="28"/>
                  <a:pt x="155" y="28"/>
                </a:cubicBezTo>
                <a:cubicBezTo>
                  <a:pt x="154" y="38"/>
                  <a:pt x="153" y="45"/>
                  <a:pt x="154" y="52"/>
                </a:cubicBezTo>
                <a:cubicBezTo>
                  <a:pt x="154" y="78"/>
                  <a:pt x="154" y="78"/>
                  <a:pt x="154" y="78"/>
                </a:cubicBezTo>
                <a:cubicBezTo>
                  <a:pt x="154" y="69"/>
                  <a:pt x="154" y="69"/>
                  <a:pt x="154" y="69"/>
                </a:cubicBezTo>
                <a:cubicBezTo>
                  <a:pt x="154" y="75"/>
                  <a:pt x="154" y="84"/>
                  <a:pt x="154" y="96"/>
                </a:cubicBezTo>
                <a:cubicBezTo>
                  <a:pt x="154" y="107"/>
                  <a:pt x="154" y="117"/>
                  <a:pt x="154" y="127"/>
                </a:cubicBezTo>
                <a:cubicBezTo>
                  <a:pt x="154" y="136"/>
                  <a:pt x="154" y="145"/>
                  <a:pt x="154" y="153"/>
                </a:cubicBezTo>
                <a:cubicBezTo>
                  <a:pt x="154" y="155"/>
                  <a:pt x="154" y="159"/>
                  <a:pt x="154" y="166"/>
                </a:cubicBezTo>
                <a:cubicBezTo>
                  <a:pt x="153" y="172"/>
                  <a:pt x="153" y="177"/>
                  <a:pt x="154" y="181"/>
                </a:cubicBezTo>
                <a:cubicBezTo>
                  <a:pt x="154" y="185"/>
                  <a:pt x="155" y="189"/>
                  <a:pt x="156" y="193"/>
                </a:cubicBezTo>
                <a:cubicBezTo>
                  <a:pt x="161" y="196"/>
                  <a:pt x="168" y="198"/>
                  <a:pt x="177" y="201"/>
                </a:cubicBezTo>
                <a:cubicBezTo>
                  <a:pt x="187" y="203"/>
                  <a:pt x="194" y="205"/>
                  <a:pt x="198" y="207"/>
                </a:cubicBezTo>
                <a:cubicBezTo>
                  <a:pt x="199" y="212"/>
                  <a:pt x="199" y="215"/>
                  <a:pt x="199" y="216"/>
                </a:cubicBezTo>
                <a:cubicBezTo>
                  <a:pt x="199" y="217"/>
                  <a:pt x="199" y="219"/>
                  <a:pt x="198" y="221"/>
                </a:cubicBezTo>
                <a:cubicBezTo>
                  <a:pt x="193" y="221"/>
                  <a:pt x="193" y="221"/>
                  <a:pt x="193" y="221"/>
                </a:cubicBezTo>
                <a:cubicBezTo>
                  <a:pt x="184" y="221"/>
                  <a:pt x="171" y="221"/>
                  <a:pt x="155" y="220"/>
                </a:cubicBezTo>
                <a:cubicBezTo>
                  <a:pt x="139" y="218"/>
                  <a:pt x="127" y="218"/>
                  <a:pt x="119" y="218"/>
                </a:cubicBezTo>
                <a:cubicBezTo>
                  <a:pt x="113" y="218"/>
                  <a:pt x="105" y="218"/>
                  <a:pt x="93" y="219"/>
                </a:cubicBezTo>
                <a:cubicBezTo>
                  <a:pt x="81" y="220"/>
                  <a:pt x="73" y="221"/>
                  <a:pt x="67" y="221"/>
                </a:cubicBezTo>
                <a:cubicBezTo>
                  <a:pt x="66" y="215"/>
                  <a:pt x="66" y="212"/>
                  <a:pt x="66" y="212"/>
                </a:cubicBezTo>
                <a:cubicBezTo>
                  <a:pt x="66" y="210"/>
                  <a:pt x="66" y="210"/>
                  <a:pt x="66" y="210"/>
                </a:cubicBezTo>
                <a:cubicBezTo>
                  <a:pt x="68" y="207"/>
                  <a:pt x="72" y="205"/>
                  <a:pt x="77" y="203"/>
                </a:cubicBezTo>
                <a:cubicBezTo>
                  <a:pt x="82" y="201"/>
                  <a:pt x="88" y="199"/>
                  <a:pt x="94" y="198"/>
                </a:cubicBezTo>
                <a:cubicBezTo>
                  <a:pt x="100" y="196"/>
                  <a:pt x="105" y="195"/>
                  <a:pt x="107" y="193"/>
                </a:cubicBezTo>
                <a:cubicBezTo>
                  <a:pt x="108" y="191"/>
                  <a:pt x="109" y="187"/>
                  <a:pt x="109" y="180"/>
                </a:cubicBezTo>
                <a:cubicBezTo>
                  <a:pt x="110" y="174"/>
                  <a:pt x="110" y="165"/>
                  <a:pt x="110" y="155"/>
                </a:cubicBezTo>
                <a:cubicBezTo>
                  <a:pt x="111" y="145"/>
                  <a:pt x="111" y="136"/>
                  <a:pt x="111" y="129"/>
                </a:cubicBezTo>
                <a:cubicBezTo>
                  <a:pt x="111" y="121"/>
                  <a:pt x="111" y="112"/>
                  <a:pt x="111" y="102"/>
                </a:cubicBezTo>
                <a:cubicBezTo>
                  <a:pt x="111" y="92"/>
                  <a:pt x="110" y="87"/>
                  <a:pt x="110" y="87"/>
                </a:cubicBezTo>
                <a:cubicBezTo>
                  <a:pt x="110" y="86"/>
                  <a:pt x="110" y="85"/>
                  <a:pt x="110" y="83"/>
                </a:cubicBezTo>
                <a:cubicBezTo>
                  <a:pt x="110" y="81"/>
                  <a:pt x="110" y="80"/>
                  <a:pt x="110" y="79"/>
                </a:cubicBezTo>
                <a:cubicBezTo>
                  <a:pt x="110" y="78"/>
                  <a:pt x="110" y="76"/>
                  <a:pt x="110" y="71"/>
                </a:cubicBezTo>
                <a:cubicBezTo>
                  <a:pt x="110" y="67"/>
                  <a:pt x="110" y="63"/>
                  <a:pt x="110" y="59"/>
                </a:cubicBezTo>
                <a:cubicBezTo>
                  <a:pt x="110" y="55"/>
                  <a:pt x="110" y="50"/>
                  <a:pt x="110" y="46"/>
                </a:cubicBezTo>
                <a:cubicBezTo>
                  <a:pt x="110" y="41"/>
                  <a:pt x="110" y="37"/>
                  <a:pt x="109" y="34"/>
                </a:cubicBezTo>
                <a:cubicBezTo>
                  <a:pt x="109" y="31"/>
                  <a:pt x="109" y="29"/>
                  <a:pt x="108" y="28"/>
                </a:cubicBezTo>
                <a:cubicBezTo>
                  <a:pt x="107" y="27"/>
                  <a:pt x="98" y="26"/>
                  <a:pt x="80" y="26"/>
                </a:cubicBezTo>
                <a:cubicBezTo>
                  <a:pt x="76" y="26"/>
                  <a:pt x="66" y="27"/>
                  <a:pt x="52" y="29"/>
                </a:cubicBezTo>
                <a:cubicBezTo>
                  <a:pt x="38" y="30"/>
                  <a:pt x="30" y="32"/>
                  <a:pt x="28" y="33"/>
                </a:cubicBezTo>
                <a:cubicBezTo>
                  <a:pt x="26" y="34"/>
                  <a:pt x="24" y="38"/>
                  <a:pt x="22" y="45"/>
                </a:cubicBezTo>
                <a:cubicBezTo>
                  <a:pt x="21" y="52"/>
                  <a:pt x="19" y="59"/>
                  <a:pt x="17" y="65"/>
                </a:cubicBezTo>
                <a:cubicBezTo>
                  <a:pt x="15" y="71"/>
                  <a:pt x="13" y="74"/>
                  <a:pt x="10" y="74"/>
                </a:cubicBezTo>
                <a:cubicBezTo>
                  <a:pt x="5" y="71"/>
                  <a:pt x="1" y="68"/>
                  <a:pt x="0" y="66"/>
                </a:cubicBezTo>
                <a:cubicBezTo>
                  <a:pt x="0" y="0"/>
                  <a:pt x="0" y="0"/>
                  <a:pt x="0" y="0"/>
                </a:cubicBezTo>
                <a:lnTo>
                  <a:pt x="14" y="0"/>
                </a:lnTo>
                <a:close/>
                <a:moveTo>
                  <a:pt x="226" y="221"/>
                </a:moveTo>
                <a:cubicBezTo>
                  <a:pt x="228" y="221"/>
                  <a:pt x="230" y="223"/>
                  <a:pt x="234" y="225"/>
                </a:cubicBezTo>
                <a:cubicBezTo>
                  <a:pt x="237" y="227"/>
                  <a:pt x="240" y="229"/>
                  <a:pt x="243" y="232"/>
                </a:cubicBezTo>
                <a:cubicBezTo>
                  <a:pt x="247" y="234"/>
                  <a:pt x="250" y="237"/>
                  <a:pt x="254" y="240"/>
                </a:cubicBezTo>
                <a:cubicBezTo>
                  <a:pt x="257" y="244"/>
                  <a:pt x="259" y="245"/>
                  <a:pt x="260" y="246"/>
                </a:cubicBezTo>
                <a:cubicBezTo>
                  <a:pt x="263" y="248"/>
                  <a:pt x="264" y="251"/>
                  <a:pt x="264" y="254"/>
                </a:cubicBezTo>
                <a:cubicBezTo>
                  <a:pt x="264" y="257"/>
                  <a:pt x="263" y="260"/>
                  <a:pt x="260" y="263"/>
                </a:cubicBezTo>
                <a:cubicBezTo>
                  <a:pt x="259" y="263"/>
                  <a:pt x="257" y="265"/>
                  <a:pt x="254" y="268"/>
                </a:cubicBezTo>
                <a:cubicBezTo>
                  <a:pt x="250" y="271"/>
                  <a:pt x="247" y="274"/>
                  <a:pt x="243" y="276"/>
                </a:cubicBezTo>
                <a:cubicBezTo>
                  <a:pt x="240" y="279"/>
                  <a:pt x="237" y="281"/>
                  <a:pt x="234" y="283"/>
                </a:cubicBezTo>
                <a:cubicBezTo>
                  <a:pt x="230" y="286"/>
                  <a:pt x="228" y="287"/>
                  <a:pt x="226" y="287"/>
                </a:cubicBezTo>
                <a:cubicBezTo>
                  <a:pt x="225" y="287"/>
                  <a:pt x="224" y="286"/>
                  <a:pt x="223" y="285"/>
                </a:cubicBezTo>
                <a:cubicBezTo>
                  <a:pt x="222" y="284"/>
                  <a:pt x="221" y="282"/>
                  <a:pt x="221" y="280"/>
                </a:cubicBezTo>
                <a:cubicBezTo>
                  <a:pt x="221" y="278"/>
                  <a:pt x="221" y="276"/>
                  <a:pt x="221" y="274"/>
                </a:cubicBezTo>
                <a:cubicBezTo>
                  <a:pt x="221" y="272"/>
                  <a:pt x="221" y="271"/>
                  <a:pt x="221" y="268"/>
                </a:cubicBezTo>
                <a:cubicBezTo>
                  <a:pt x="221" y="266"/>
                  <a:pt x="221" y="265"/>
                  <a:pt x="221" y="265"/>
                </a:cubicBezTo>
                <a:cubicBezTo>
                  <a:pt x="44" y="265"/>
                  <a:pt x="44" y="265"/>
                  <a:pt x="44" y="265"/>
                </a:cubicBezTo>
                <a:cubicBezTo>
                  <a:pt x="44" y="265"/>
                  <a:pt x="44" y="266"/>
                  <a:pt x="44" y="268"/>
                </a:cubicBezTo>
                <a:cubicBezTo>
                  <a:pt x="45" y="271"/>
                  <a:pt x="45" y="272"/>
                  <a:pt x="45" y="274"/>
                </a:cubicBezTo>
                <a:cubicBezTo>
                  <a:pt x="45" y="276"/>
                  <a:pt x="44" y="278"/>
                  <a:pt x="44" y="280"/>
                </a:cubicBezTo>
                <a:cubicBezTo>
                  <a:pt x="44" y="282"/>
                  <a:pt x="43" y="284"/>
                  <a:pt x="42" y="285"/>
                </a:cubicBezTo>
                <a:cubicBezTo>
                  <a:pt x="42" y="286"/>
                  <a:pt x="40" y="287"/>
                  <a:pt x="39" y="287"/>
                </a:cubicBezTo>
                <a:cubicBezTo>
                  <a:pt x="38" y="287"/>
                  <a:pt x="35" y="286"/>
                  <a:pt x="32" y="283"/>
                </a:cubicBezTo>
                <a:cubicBezTo>
                  <a:pt x="28" y="281"/>
                  <a:pt x="25" y="279"/>
                  <a:pt x="22" y="276"/>
                </a:cubicBezTo>
                <a:cubicBezTo>
                  <a:pt x="19" y="274"/>
                  <a:pt x="15" y="271"/>
                  <a:pt x="11" y="268"/>
                </a:cubicBezTo>
                <a:cubicBezTo>
                  <a:pt x="8" y="265"/>
                  <a:pt x="6" y="263"/>
                  <a:pt x="5" y="263"/>
                </a:cubicBezTo>
                <a:cubicBezTo>
                  <a:pt x="2" y="260"/>
                  <a:pt x="1" y="257"/>
                  <a:pt x="1" y="254"/>
                </a:cubicBezTo>
                <a:cubicBezTo>
                  <a:pt x="1" y="251"/>
                  <a:pt x="2" y="248"/>
                  <a:pt x="5" y="246"/>
                </a:cubicBezTo>
                <a:cubicBezTo>
                  <a:pt x="6" y="245"/>
                  <a:pt x="8" y="244"/>
                  <a:pt x="11" y="240"/>
                </a:cubicBezTo>
                <a:cubicBezTo>
                  <a:pt x="15" y="237"/>
                  <a:pt x="19" y="234"/>
                  <a:pt x="22" y="232"/>
                </a:cubicBezTo>
                <a:cubicBezTo>
                  <a:pt x="25" y="229"/>
                  <a:pt x="28" y="227"/>
                  <a:pt x="32" y="225"/>
                </a:cubicBezTo>
                <a:cubicBezTo>
                  <a:pt x="35" y="223"/>
                  <a:pt x="38" y="221"/>
                  <a:pt x="39" y="221"/>
                </a:cubicBezTo>
                <a:cubicBezTo>
                  <a:pt x="40" y="221"/>
                  <a:pt x="42" y="222"/>
                  <a:pt x="42" y="223"/>
                </a:cubicBezTo>
                <a:cubicBezTo>
                  <a:pt x="43" y="224"/>
                  <a:pt x="44" y="226"/>
                  <a:pt x="44" y="228"/>
                </a:cubicBezTo>
                <a:cubicBezTo>
                  <a:pt x="44" y="230"/>
                  <a:pt x="45" y="232"/>
                  <a:pt x="45" y="234"/>
                </a:cubicBezTo>
                <a:cubicBezTo>
                  <a:pt x="45" y="236"/>
                  <a:pt x="45" y="238"/>
                  <a:pt x="44" y="240"/>
                </a:cubicBezTo>
                <a:cubicBezTo>
                  <a:pt x="44" y="242"/>
                  <a:pt x="44" y="243"/>
                  <a:pt x="44" y="243"/>
                </a:cubicBezTo>
                <a:cubicBezTo>
                  <a:pt x="221" y="243"/>
                  <a:pt x="221" y="243"/>
                  <a:pt x="221" y="243"/>
                </a:cubicBezTo>
                <a:cubicBezTo>
                  <a:pt x="221" y="243"/>
                  <a:pt x="221" y="242"/>
                  <a:pt x="221" y="240"/>
                </a:cubicBezTo>
                <a:cubicBezTo>
                  <a:pt x="221" y="238"/>
                  <a:pt x="221" y="236"/>
                  <a:pt x="221" y="234"/>
                </a:cubicBezTo>
                <a:cubicBezTo>
                  <a:pt x="221" y="232"/>
                  <a:pt x="221" y="230"/>
                  <a:pt x="221" y="228"/>
                </a:cubicBezTo>
                <a:cubicBezTo>
                  <a:pt x="221" y="226"/>
                  <a:pt x="222" y="224"/>
                  <a:pt x="223" y="223"/>
                </a:cubicBezTo>
                <a:cubicBezTo>
                  <a:pt x="224" y="222"/>
                  <a:pt x="225" y="221"/>
                  <a:pt x="226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5" name="Freeform 81"/>
          <p:cNvSpPr>
            <a:spLocks noEditPoints="1"/>
          </p:cNvSpPr>
          <p:nvPr/>
        </p:nvSpPr>
        <p:spPr bwMode="auto">
          <a:xfrm>
            <a:off x="3279776" y="1601788"/>
            <a:ext cx="334963" cy="261938"/>
          </a:xfrm>
          <a:custGeom>
            <a:avLst/>
            <a:gdLst>
              <a:gd name="T0" fmla="*/ 89 w 310"/>
              <a:gd name="T1" fmla="*/ 226 h 243"/>
              <a:gd name="T2" fmla="*/ 72 w 310"/>
              <a:gd name="T3" fmla="*/ 243 h 243"/>
              <a:gd name="T4" fmla="*/ 5 w 310"/>
              <a:gd name="T5" fmla="*/ 238 h 243"/>
              <a:gd name="T6" fmla="*/ 0 w 310"/>
              <a:gd name="T7" fmla="*/ 193 h 243"/>
              <a:gd name="T8" fmla="*/ 17 w 310"/>
              <a:gd name="T9" fmla="*/ 177 h 243"/>
              <a:gd name="T10" fmla="*/ 84 w 310"/>
              <a:gd name="T11" fmla="*/ 181 h 243"/>
              <a:gd name="T12" fmla="*/ 89 w 310"/>
              <a:gd name="T13" fmla="*/ 105 h 243"/>
              <a:gd name="T14" fmla="*/ 84 w 310"/>
              <a:gd name="T15" fmla="*/ 150 h 243"/>
              <a:gd name="T16" fmla="*/ 17 w 310"/>
              <a:gd name="T17" fmla="*/ 154 h 243"/>
              <a:gd name="T18" fmla="*/ 0 w 310"/>
              <a:gd name="T19" fmla="*/ 138 h 243"/>
              <a:gd name="T20" fmla="*/ 5 w 310"/>
              <a:gd name="T21" fmla="*/ 93 h 243"/>
              <a:gd name="T22" fmla="*/ 72 w 310"/>
              <a:gd name="T23" fmla="*/ 88 h 243"/>
              <a:gd name="T24" fmla="*/ 89 w 310"/>
              <a:gd name="T25" fmla="*/ 105 h 243"/>
              <a:gd name="T26" fmla="*/ 199 w 310"/>
              <a:gd name="T27" fmla="*/ 226 h 243"/>
              <a:gd name="T28" fmla="*/ 183 w 310"/>
              <a:gd name="T29" fmla="*/ 243 h 243"/>
              <a:gd name="T30" fmla="*/ 116 w 310"/>
              <a:gd name="T31" fmla="*/ 238 h 243"/>
              <a:gd name="T32" fmla="*/ 111 w 310"/>
              <a:gd name="T33" fmla="*/ 193 h 243"/>
              <a:gd name="T34" fmla="*/ 127 w 310"/>
              <a:gd name="T35" fmla="*/ 177 h 243"/>
              <a:gd name="T36" fmla="*/ 194 w 310"/>
              <a:gd name="T37" fmla="*/ 181 h 243"/>
              <a:gd name="T38" fmla="*/ 89 w 310"/>
              <a:gd name="T39" fmla="*/ 16 h 243"/>
              <a:gd name="T40" fmla="*/ 84 w 310"/>
              <a:gd name="T41" fmla="*/ 61 h 243"/>
              <a:gd name="T42" fmla="*/ 17 w 310"/>
              <a:gd name="T43" fmla="*/ 66 h 243"/>
              <a:gd name="T44" fmla="*/ 0 w 310"/>
              <a:gd name="T45" fmla="*/ 49 h 243"/>
              <a:gd name="T46" fmla="*/ 5 w 310"/>
              <a:gd name="T47" fmla="*/ 4 h 243"/>
              <a:gd name="T48" fmla="*/ 72 w 310"/>
              <a:gd name="T49" fmla="*/ 0 h 243"/>
              <a:gd name="T50" fmla="*/ 89 w 310"/>
              <a:gd name="T51" fmla="*/ 16 h 243"/>
              <a:gd name="T52" fmla="*/ 199 w 310"/>
              <a:gd name="T53" fmla="*/ 138 h 243"/>
              <a:gd name="T54" fmla="*/ 183 w 310"/>
              <a:gd name="T55" fmla="*/ 154 h 243"/>
              <a:gd name="T56" fmla="*/ 116 w 310"/>
              <a:gd name="T57" fmla="*/ 150 h 243"/>
              <a:gd name="T58" fmla="*/ 111 w 310"/>
              <a:gd name="T59" fmla="*/ 105 h 243"/>
              <a:gd name="T60" fmla="*/ 127 w 310"/>
              <a:gd name="T61" fmla="*/ 88 h 243"/>
              <a:gd name="T62" fmla="*/ 194 w 310"/>
              <a:gd name="T63" fmla="*/ 93 h 243"/>
              <a:gd name="T64" fmla="*/ 310 w 310"/>
              <a:gd name="T65" fmla="*/ 193 h 243"/>
              <a:gd name="T66" fmla="*/ 305 w 310"/>
              <a:gd name="T67" fmla="*/ 238 h 243"/>
              <a:gd name="T68" fmla="*/ 238 w 310"/>
              <a:gd name="T69" fmla="*/ 243 h 243"/>
              <a:gd name="T70" fmla="*/ 221 w 310"/>
              <a:gd name="T71" fmla="*/ 226 h 243"/>
              <a:gd name="T72" fmla="*/ 226 w 310"/>
              <a:gd name="T73" fmla="*/ 181 h 243"/>
              <a:gd name="T74" fmla="*/ 293 w 310"/>
              <a:gd name="T75" fmla="*/ 177 h 243"/>
              <a:gd name="T76" fmla="*/ 310 w 310"/>
              <a:gd name="T77" fmla="*/ 193 h 243"/>
              <a:gd name="T78" fmla="*/ 199 w 310"/>
              <a:gd name="T79" fmla="*/ 49 h 243"/>
              <a:gd name="T80" fmla="*/ 183 w 310"/>
              <a:gd name="T81" fmla="*/ 66 h 243"/>
              <a:gd name="T82" fmla="*/ 116 w 310"/>
              <a:gd name="T83" fmla="*/ 61 h 243"/>
              <a:gd name="T84" fmla="*/ 111 w 310"/>
              <a:gd name="T85" fmla="*/ 16 h 243"/>
              <a:gd name="T86" fmla="*/ 127 w 310"/>
              <a:gd name="T87" fmla="*/ 0 h 243"/>
              <a:gd name="T88" fmla="*/ 194 w 310"/>
              <a:gd name="T89" fmla="*/ 4 h 243"/>
              <a:gd name="T90" fmla="*/ 310 w 310"/>
              <a:gd name="T91" fmla="*/ 105 h 243"/>
              <a:gd name="T92" fmla="*/ 305 w 310"/>
              <a:gd name="T93" fmla="*/ 150 h 243"/>
              <a:gd name="T94" fmla="*/ 238 w 310"/>
              <a:gd name="T95" fmla="*/ 154 h 243"/>
              <a:gd name="T96" fmla="*/ 221 w 310"/>
              <a:gd name="T97" fmla="*/ 138 h 243"/>
              <a:gd name="T98" fmla="*/ 226 w 310"/>
              <a:gd name="T99" fmla="*/ 93 h 243"/>
              <a:gd name="T100" fmla="*/ 293 w 310"/>
              <a:gd name="T101" fmla="*/ 88 h 243"/>
              <a:gd name="T102" fmla="*/ 310 w 310"/>
              <a:gd name="T103" fmla="*/ 105 h 243"/>
              <a:gd name="T104" fmla="*/ 310 w 310"/>
              <a:gd name="T105" fmla="*/ 49 h 243"/>
              <a:gd name="T106" fmla="*/ 293 w 310"/>
              <a:gd name="T107" fmla="*/ 66 h 243"/>
              <a:gd name="T108" fmla="*/ 226 w 310"/>
              <a:gd name="T109" fmla="*/ 61 h 243"/>
              <a:gd name="T110" fmla="*/ 221 w 310"/>
              <a:gd name="T111" fmla="*/ 16 h 243"/>
              <a:gd name="T112" fmla="*/ 238 w 310"/>
              <a:gd name="T113" fmla="*/ 0 h 243"/>
              <a:gd name="T114" fmla="*/ 305 w 310"/>
              <a:gd name="T115" fmla="*/ 4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0" h="243">
                <a:moveTo>
                  <a:pt x="89" y="193"/>
                </a:moveTo>
                <a:cubicBezTo>
                  <a:pt x="89" y="226"/>
                  <a:pt x="89" y="226"/>
                  <a:pt x="89" y="226"/>
                </a:cubicBezTo>
                <a:cubicBezTo>
                  <a:pt x="89" y="231"/>
                  <a:pt x="87" y="235"/>
                  <a:pt x="84" y="238"/>
                </a:cubicBezTo>
                <a:cubicBezTo>
                  <a:pt x="81" y="241"/>
                  <a:pt x="77" y="243"/>
                  <a:pt x="72" y="243"/>
                </a:cubicBezTo>
                <a:cubicBezTo>
                  <a:pt x="17" y="243"/>
                  <a:pt x="17" y="243"/>
                  <a:pt x="17" y="243"/>
                </a:cubicBezTo>
                <a:cubicBezTo>
                  <a:pt x="12" y="243"/>
                  <a:pt x="8" y="241"/>
                  <a:pt x="5" y="238"/>
                </a:cubicBezTo>
                <a:cubicBezTo>
                  <a:pt x="2" y="235"/>
                  <a:pt x="0" y="231"/>
                  <a:pt x="0" y="226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188"/>
                  <a:pt x="2" y="185"/>
                  <a:pt x="5" y="181"/>
                </a:cubicBezTo>
                <a:cubicBezTo>
                  <a:pt x="8" y="178"/>
                  <a:pt x="12" y="177"/>
                  <a:pt x="17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77" y="177"/>
                  <a:pt x="81" y="178"/>
                  <a:pt x="84" y="181"/>
                </a:cubicBezTo>
                <a:cubicBezTo>
                  <a:pt x="87" y="185"/>
                  <a:pt x="89" y="188"/>
                  <a:pt x="89" y="193"/>
                </a:cubicBezTo>
                <a:close/>
                <a:moveTo>
                  <a:pt x="89" y="105"/>
                </a:moveTo>
                <a:cubicBezTo>
                  <a:pt x="89" y="138"/>
                  <a:pt x="89" y="138"/>
                  <a:pt x="89" y="138"/>
                </a:cubicBezTo>
                <a:cubicBezTo>
                  <a:pt x="89" y="142"/>
                  <a:pt x="87" y="146"/>
                  <a:pt x="84" y="150"/>
                </a:cubicBezTo>
                <a:cubicBezTo>
                  <a:pt x="81" y="153"/>
                  <a:pt x="77" y="154"/>
                  <a:pt x="72" y="154"/>
                </a:cubicBezTo>
                <a:cubicBezTo>
                  <a:pt x="17" y="154"/>
                  <a:pt x="17" y="154"/>
                  <a:pt x="17" y="154"/>
                </a:cubicBezTo>
                <a:cubicBezTo>
                  <a:pt x="12" y="154"/>
                  <a:pt x="8" y="153"/>
                  <a:pt x="5" y="150"/>
                </a:cubicBezTo>
                <a:cubicBezTo>
                  <a:pt x="2" y="146"/>
                  <a:pt x="0" y="142"/>
                  <a:pt x="0" y="138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00"/>
                  <a:pt x="2" y="96"/>
                  <a:pt x="5" y="93"/>
                </a:cubicBezTo>
                <a:cubicBezTo>
                  <a:pt x="8" y="90"/>
                  <a:pt x="12" y="88"/>
                  <a:pt x="17" y="88"/>
                </a:cubicBezTo>
                <a:cubicBezTo>
                  <a:pt x="72" y="88"/>
                  <a:pt x="72" y="88"/>
                  <a:pt x="72" y="88"/>
                </a:cubicBezTo>
                <a:cubicBezTo>
                  <a:pt x="77" y="88"/>
                  <a:pt x="81" y="90"/>
                  <a:pt x="84" y="93"/>
                </a:cubicBezTo>
                <a:cubicBezTo>
                  <a:pt x="87" y="96"/>
                  <a:pt x="89" y="100"/>
                  <a:pt x="89" y="105"/>
                </a:cubicBezTo>
                <a:close/>
                <a:moveTo>
                  <a:pt x="199" y="193"/>
                </a:moveTo>
                <a:cubicBezTo>
                  <a:pt x="199" y="226"/>
                  <a:pt x="199" y="226"/>
                  <a:pt x="199" y="226"/>
                </a:cubicBezTo>
                <a:cubicBezTo>
                  <a:pt x="199" y="231"/>
                  <a:pt x="198" y="235"/>
                  <a:pt x="194" y="238"/>
                </a:cubicBezTo>
                <a:cubicBezTo>
                  <a:pt x="191" y="241"/>
                  <a:pt x="187" y="243"/>
                  <a:pt x="183" y="243"/>
                </a:cubicBezTo>
                <a:cubicBezTo>
                  <a:pt x="127" y="243"/>
                  <a:pt x="127" y="243"/>
                  <a:pt x="127" y="243"/>
                </a:cubicBezTo>
                <a:cubicBezTo>
                  <a:pt x="123" y="243"/>
                  <a:pt x="119" y="241"/>
                  <a:pt x="116" y="238"/>
                </a:cubicBezTo>
                <a:cubicBezTo>
                  <a:pt x="112" y="235"/>
                  <a:pt x="111" y="231"/>
                  <a:pt x="111" y="226"/>
                </a:cubicBezTo>
                <a:cubicBezTo>
                  <a:pt x="111" y="193"/>
                  <a:pt x="111" y="193"/>
                  <a:pt x="111" y="193"/>
                </a:cubicBezTo>
                <a:cubicBezTo>
                  <a:pt x="111" y="188"/>
                  <a:pt x="112" y="185"/>
                  <a:pt x="116" y="181"/>
                </a:cubicBezTo>
                <a:cubicBezTo>
                  <a:pt x="119" y="178"/>
                  <a:pt x="123" y="177"/>
                  <a:pt x="127" y="177"/>
                </a:cubicBezTo>
                <a:cubicBezTo>
                  <a:pt x="183" y="177"/>
                  <a:pt x="183" y="177"/>
                  <a:pt x="183" y="177"/>
                </a:cubicBezTo>
                <a:cubicBezTo>
                  <a:pt x="187" y="177"/>
                  <a:pt x="191" y="178"/>
                  <a:pt x="194" y="181"/>
                </a:cubicBezTo>
                <a:cubicBezTo>
                  <a:pt x="198" y="185"/>
                  <a:pt x="199" y="188"/>
                  <a:pt x="199" y="193"/>
                </a:cubicBezTo>
                <a:close/>
                <a:moveTo>
                  <a:pt x="89" y="16"/>
                </a:moveTo>
                <a:cubicBezTo>
                  <a:pt x="89" y="49"/>
                  <a:pt x="89" y="49"/>
                  <a:pt x="89" y="49"/>
                </a:cubicBezTo>
                <a:cubicBezTo>
                  <a:pt x="89" y="54"/>
                  <a:pt x="87" y="58"/>
                  <a:pt x="84" y="61"/>
                </a:cubicBezTo>
                <a:cubicBezTo>
                  <a:pt x="81" y="64"/>
                  <a:pt x="77" y="66"/>
                  <a:pt x="72" y="66"/>
                </a:cubicBezTo>
                <a:cubicBezTo>
                  <a:pt x="17" y="66"/>
                  <a:pt x="17" y="66"/>
                  <a:pt x="17" y="66"/>
                </a:cubicBezTo>
                <a:cubicBezTo>
                  <a:pt x="12" y="66"/>
                  <a:pt x="8" y="64"/>
                  <a:pt x="5" y="61"/>
                </a:cubicBezTo>
                <a:cubicBezTo>
                  <a:pt x="2" y="58"/>
                  <a:pt x="0" y="54"/>
                  <a:pt x="0" y="49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2"/>
                  <a:pt x="2" y="8"/>
                  <a:pt x="5" y="4"/>
                </a:cubicBezTo>
                <a:cubicBezTo>
                  <a:pt x="8" y="1"/>
                  <a:pt x="12" y="0"/>
                  <a:pt x="17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7" y="0"/>
                  <a:pt x="81" y="1"/>
                  <a:pt x="84" y="4"/>
                </a:cubicBezTo>
                <a:cubicBezTo>
                  <a:pt x="87" y="8"/>
                  <a:pt x="89" y="12"/>
                  <a:pt x="89" y="16"/>
                </a:cubicBezTo>
                <a:close/>
                <a:moveTo>
                  <a:pt x="199" y="105"/>
                </a:moveTo>
                <a:cubicBezTo>
                  <a:pt x="199" y="138"/>
                  <a:pt x="199" y="138"/>
                  <a:pt x="199" y="138"/>
                </a:cubicBezTo>
                <a:cubicBezTo>
                  <a:pt x="199" y="142"/>
                  <a:pt x="198" y="146"/>
                  <a:pt x="194" y="150"/>
                </a:cubicBezTo>
                <a:cubicBezTo>
                  <a:pt x="191" y="153"/>
                  <a:pt x="187" y="154"/>
                  <a:pt x="183" y="154"/>
                </a:cubicBezTo>
                <a:cubicBezTo>
                  <a:pt x="127" y="154"/>
                  <a:pt x="127" y="154"/>
                  <a:pt x="127" y="154"/>
                </a:cubicBezTo>
                <a:cubicBezTo>
                  <a:pt x="123" y="154"/>
                  <a:pt x="119" y="153"/>
                  <a:pt x="116" y="150"/>
                </a:cubicBezTo>
                <a:cubicBezTo>
                  <a:pt x="112" y="146"/>
                  <a:pt x="111" y="142"/>
                  <a:pt x="111" y="138"/>
                </a:cubicBezTo>
                <a:cubicBezTo>
                  <a:pt x="111" y="105"/>
                  <a:pt x="111" y="105"/>
                  <a:pt x="111" y="105"/>
                </a:cubicBezTo>
                <a:cubicBezTo>
                  <a:pt x="111" y="100"/>
                  <a:pt x="112" y="96"/>
                  <a:pt x="116" y="93"/>
                </a:cubicBezTo>
                <a:cubicBezTo>
                  <a:pt x="119" y="90"/>
                  <a:pt x="123" y="88"/>
                  <a:pt x="127" y="88"/>
                </a:cubicBezTo>
                <a:cubicBezTo>
                  <a:pt x="183" y="88"/>
                  <a:pt x="183" y="88"/>
                  <a:pt x="183" y="88"/>
                </a:cubicBezTo>
                <a:cubicBezTo>
                  <a:pt x="187" y="88"/>
                  <a:pt x="191" y="90"/>
                  <a:pt x="194" y="93"/>
                </a:cubicBezTo>
                <a:cubicBezTo>
                  <a:pt x="198" y="96"/>
                  <a:pt x="199" y="100"/>
                  <a:pt x="199" y="105"/>
                </a:cubicBezTo>
                <a:close/>
                <a:moveTo>
                  <a:pt x="310" y="193"/>
                </a:moveTo>
                <a:cubicBezTo>
                  <a:pt x="310" y="226"/>
                  <a:pt x="310" y="226"/>
                  <a:pt x="310" y="226"/>
                </a:cubicBezTo>
                <a:cubicBezTo>
                  <a:pt x="310" y="231"/>
                  <a:pt x="308" y="235"/>
                  <a:pt x="305" y="238"/>
                </a:cubicBezTo>
                <a:cubicBezTo>
                  <a:pt x="302" y="241"/>
                  <a:pt x="298" y="243"/>
                  <a:pt x="293" y="243"/>
                </a:cubicBezTo>
                <a:cubicBezTo>
                  <a:pt x="238" y="243"/>
                  <a:pt x="238" y="243"/>
                  <a:pt x="238" y="243"/>
                </a:cubicBezTo>
                <a:cubicBezTo>
                  <a:pt x="233" y="243"/>
                  <a:pt x="229" y="241"/>
                  <a:pt x="226" y="238"/>
                </a:cubicBezTo>
                <a:cubicBezTo>
                  <a:pt x="223" y="235"/>
                  <a:pt x="221" y="231"/>
                  <a:pt x="221" y="226"/>
                </a:cubicBezTo>
                <a:cubicBezTo>
                  <a:pt x="221" y="193"/>
                  <a:pt x="221" y="193"/>
                  <a:pt x="221" y="193"/>
                </a:cubicBezTo>
                <a:cubicBezTo>
                  <a:pt x="221" y="188"/>
                  <a:pt x="223" y="185"/>
                  <a:pt x="226" y="181"/>
                </a:cubicBezTo>
                <a:cubicBezTo>
                  <a:pt x="229" y="178"/>
                  <a:pt x="233" y="177"/>
                  <a:pt x="238" y="177"/>
                </a:cubicBezTo>
                <a:cubicBezTo>
                  <a:pt x="293" y="177"/>
                  <a:pt x="293" y="177"/>
                  <a:pt x="293" y="177"/>
                </a:cubicBezTo>
                <a:cubicBezTo>
                  <a:pt x="298" y="177"/>
                  <a:pt x="302" y="178"/>
                  <a:pt x="305" y="181"/>
                </a:cubicBezTo>
                <a:cubicBezTo>
                  <a:pt x="308" y="185"/>
                  <a:pt x="310" y="188"/>
                  <a:pt x="310" y="193"/>
                </a:cubicBezTo>
                <a:close/>
                <a:moveTo>
                  <a:pt x="199" y="16"/>
                </a:moveTo>
                <a:cubicBezTo>
                  <a:pt x="199" y="49"/>
                  <a:pt x="199" y="49"/>
                  <a:pt x="199" y="49"/>
                </a:cubicBezTo>
                <a:cubicBezTo>
                  <a:pt x="199" y="54"/>
                  <a:pt x="198" y="58"/>
                  <a:pt x="194" y="61"/>
                </a:cubicBezTo>
                <a:cubicBezTo>
                  <a:pt x="191" y="64"/>
                  <a:pt x="187" y="66"/>
                  <a:pt x="183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3" y="66"/>
                  <a:pt x="119" y="64"/>
                  <a:pt x="116" y="61"/>
                </a:cubicBezTo>
                <a:cubicBezTo>
                  <a:pt x="112" y="58"/>
                  <a:pt x="111" y="54"/>
                  <a:pt x="111" y="49"/>
                </a:cubicBezTo>
                <a:cubicBezTo>
                  <a:pt x="111" y="16"/>
                  <a:pt x="111" y="16"/>
                  <a:pt x="111" y="16"/>
                </a:cubicBezTo>
                <a:cubicBezTo>
                  <a:pt x="111" y="12"/>
                  <a:pt x="112" y="8"/>
                  <a:pt x="116" y="4"/>
                </a:cubicBezTo>
                <a:cubicBezTo>
                  <a:pt x="119" y="1"/>
                  <a:pt x="123" y="0"/>
                  <a:pt x="127" y="0"/>
                </a:cubicBezTo>
                <a:cubicBezTo>
                  <a:pt x="183" y="0"/>
                  <a:pt x="183" y="0"/>
                  <a:pt x="183" y="0"/>
                </a:cubicBezTo>
                <a:cubicBezTo>
                  <a:pt x="187" y="0"/>
                  <a:pt x="191" y="1"/>
                  <a:pt x="194" y="4"/>
                </a:cubicBezTo>
                <a:cubicBezTo>
                  <a:pt x="198" y="8"/>
                  <a:pt x="199" y="12"/>
                  <a:pt x="199" y="16"/>
                </a:cubicBezTo>
                <a:close/>
                <a:moveTo>
                  <a:pt x="310" y="105"/>
                </a:moveTo>
                <a:cubicBezTo>
                  <a:pt x="310" y="138"/>
                  <a:pt x="310" y="138"/>
                  <a:pt x="310" y="138"/>
                </a:cubicBezTo>
                <a:cubicBezTo>
                  <a:pt x="310" y="142"/>
                  <a:pt x="308" y="146"/>
                  <a:pt x="305" y="150"/>
                </a:cubicBezTo>
                <a:cubicBezTo>
                  <a:pt x="302" y="153"/>
                  <a:pt x="298" y="154"/>
                  <a:pt x="293" y="154"/>
                </a:cubicBezTo>
                <a:cubicBezTo>
                  <a:pt x="238" y="154"/>
                  <a:pt x="238" y="154"/>
                  <a:pt x="238" y="154"/>
                </a:cubicBezTo>
                <a:cubicBezTo>
                  <a:pt x="233" y="154"/>
                  <a:pt x="229" y="153"/>
                  <a:pt x="226" y="150"/>
                </a:cubicBezTo>
                <a:cubicBezTo>
                  <a:pt x="223" y="146"/>
                  <a:pt x="221" y="142"/>
                  <a:pt x="221" y="138"/>
                </a:cubicBezTo>
                <a:cubicBezTo>
                  <a:pt x="221" y="105"/>
                  <a:pt x="221" y="105"/>
                  <a:pt x="221" y="105"/>
                </a:cubicBezTo>
                <a:cubicBezTo>
                  <a:pt x="221" y="100"/>
                  <a:pt x="223" y="96"/>
                  <a:pt x="226" y="93"/>
                </a:cubicBezTo>
                <a:cubicBezTo>
                  <a:pt x="229" y="90"/>
                  <a:pt x="233" y="88"/>
                  <a:pt x="238" y="88"/>
                </a:cubicBezTo>
                <a:cubicBezTo>
                  <a:pt x="293" y="88"/>
                  <a:pt x="293" y="88"/>
                  <a:pt x="293" y="88"/>
                </a:cubicBezTo>
                <a:cubicBezTo>
                  <a:pt x="298" y="88"/>
                  <a:pt x="302" y="90"/>
                  <a:pt x="305" y="93"/>
                </a:cubicBezTo>
                <a:cubicBezTo>
                  <a:pt x="308" y="96"/>
                  <a:pt x="310" y="100"/>
                  <a:pt x="310" y="105"/>
                </a:cubicBezTo>
                <a:close/>
                <a:moveTo>
                  <a:pt x="310" y="16"/>
                </a:moveTo>
                <a:cubicBezTo>
                  <a:pt x="310" y="49"/>
                  <a:pt x="310" y="49"/>
                  <a:pt x="310" y="49"/>
                </a:cubicBezTo>
                <a:cubicBezTo>
                  <a:pt x="310" y="54"/>
                  <a:pt x="308" y="58"/>
                  <a:pt x="305" y="61"/>
                </a:cubicBezTo>
                <a:cubicBezTo>
                  <a:pt x="302" y="64"/>
                  <a:pt x="298" y="66"/>
                  <a:pt x="293" y="66"/>
                </a:cubicBezTo>
                <a:cubicBezTo>
                  <a:pt x="238" y="66"/>
                  <a:pt x="238" y="66"/>
                  <a:pt x="238" y="66"/>
                </a:cubicBezTo>
                <a:cubicBezTo>
                  <a:pt x="233" y="66"/>
                  <a:pt x="229" y="64"/>
                  <a:pt x="226" y="61"/>
                </a:cubicBezTo>
                <a:cubicBezTo>
                  <a:pt x="223" y="58"/>
                  <a:pt x="221" y="54"/>
                  <a:pt x="221" y="49"/>
                </a:cubicBezTo>
                <a:cubicBezTo>
                  <a:pt x="221" y="16"/>
                  <a:pt x="221" y="16"/>
                  <a:pt x="221" y="16"/>
                </a:cubicBezTo>
                <a:cubicBezTo>
                  <a:pt x="221" y="12"/>
                  <a:pt x="223" y="8"/>
                  <a:pt x="226" y="4"/>
                </a:cubicBezTo>
                <a:cubicBezTo>
                  <a:pt x="229" y="1"/>
                  <a:pt x="233" y="0"/>
                  <a:pt x="238" y="0"/>
                </a:cubicBezTo>
                <a:cubicBezTo>
                  <a:pt x="293" y="0"/>
                  <a:pt x="293" y="0"/>
                  <a:pt x="293" y="0"/>
                </a:cubicBezTo>
                <a:cubicBezTo>
                  <a:pt x="298" y="0"/>
                  <a:pt x="302" y="1"/>
                  <a:pt x="305" y="4"/>
                </a:cubicBezTo>
                <a:cubicBezTo>
                  <a:pt x="308" y="8"/>
                  <a:pt x="310" y="12"/>
                  <a:pt x="310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6" name="Freeform 82"/>
          <p:cNvSpPr>
            <a:spLocks noEditPoints="1"/>
          </p:cNvSpPr>
          <p:nvPr/>
        </p:nvSpPr>
        <p:spPr bwMode="auto">
          <a:xfrm>
            <a:off x="3719513" y="1601788"/>
            <a:ext cx="311150" cy="261938"/>
          </a:xfrm>
          <a:custGeom>
            <a:avLst/>
            <a:gdLst>
              <a:gd name="T0" fmla="*/ 133 w 288"/>
              <a:gd name="T1" fmla="*/ 154 h 243"/>
              <a:gd name="T2" fmla="*/ 133 w 288"/>
              <a:gd name="T3" fmla="*/ 221 h 243"/>
              <a:gd name="T4" fmla="*/ 126 w 288"/>
              <a:gd name="T5" fmla="*/ 236 h 243"/>
              <a:gd name="T6" fmla="*/ 111 w 288"/>
              <a:gd name="T7" fmla="*/ 243 h 243"/>
              <a:gd name="T8" fmla="*/ 22 w 288"/>
              <a:gd name="T9" fmla="*/ 243 h 243"/>
              <a:gd name="T10" fmla="*/ 7 w 288"/>
              <a:gd name="T11" fmla="*/ 236 h 243"/>
              <a:gd name="T12" fmla="*/ 0 w 288"/>
              <a:gd name="T13" fmla="*/ 221 h 243"/>
              <a:gd name="T14" fmla="*/ 0 w 288"/>
              <a:gd name="T15" fmla="*/ 154 h 243"/>
              <a:gd name="T16" fmla="*/ 7 w 288"/>
              <a:gd name="T17" fmla="*/ 139 h 243"/>
              <a:gd name="T18" fmla="*/ 22 w 288"/>
              <a:gd name="T19" fmla="*/ 132 h 243"/>
              <a:gd name="T20" fmla="*/ 111 w 288"/>
              <a:gd name="T21" fmla="*/ 132 h 243"/>
              <a:gd name="T22" fmla="*/ 126 w 288"/>
              <a:gd name="T23" fmla="*/ 139 h 243"/>
              <a:gd name="T24" fmla="*/ 133 w 288"/>
              <a:gd name="T25" fmla="*/ 154 h 243"/>
              <a:gd name="T26" fmla="*/ 133 w 288"/>
              <a:gd name="T27" fmla="*/ 22 h 243"/>
              <a:gd name="T28" fmla="*/ 133 w 288"/>
              <a:gd name="T29" fmla="*/ 88 h 243"/>
              <a:gd name="T30" fmla="*/ 126 w 288"/>
              <a:gd name="T31" fmla="*/ 104 h 243"/>
              <a:gd name="T32" fmla="*/ 111 w 288"/>
              <a:gd name="T33" fmla="*/ 110 h 243"/>
              <a:gd name="T34" fmla="*/ 22 w 288"/>
              <a:gd name="T35" fmla="*/ 110 h 243"/>
              <a:gd name="T36" fmla="*/ 7 w 288"/>
              <a:gd name="T37" fmla="*/ 104 h 243"/>
              <a:gd name="T38" fmla="*/ 0 w 288"/>
              <a:gd name="T39" fmla="*/ 88 h 243"/>
              <a:gd name="T40" fmla="*/ 0 w 288"/>
              <a:gd name="T41" fmla="*/ 22 h 243"/>
              <a:gd name="T42" fmla="*/ 7 w 288"/>
              <a:gd name="T43" fmla="*/ 6 h 243"/>
              <a:gd name="T44" fmla="*/ 22 w 288"/>
              <a:gd name="T45" fmla="*/ 0 h 243"/>
              <a:gd name="T46" fmla="*/ 111 w 288"/>
              <a:gd name="T47" fmla="*/ 0 h 243"/>
              <a:gd name="T48" fmla="*/ 126 w 288"/>
              <a:gd name="T49" fmla="*/ 6 h 243"/>
              <a:gd name="T50" fmla="*/ 133 w 288"/>
              <a:gd name="T51" fmla="*/ 22 h 243"/>
              <a:gd name="T52" fmla="*/ 288 w 288"/>
              <a:gd name="T53" fmla="*/ 154 h 243"/>
              <a:gd name="T54" fmla="*/ 288 w 288"/>
              <a:gd name="T55" fmla="*/ 221 h 243"/>
              <a:gd name="T56" fmla="*/ 281 w 288"/>
              <a:gd name="T57" fmla="*/ 236 h 243"/>
              <a:gd name="T58" fmla="*/ 266 w 288"/>
              <a:gd name="T59" fmla="*/ 243 h 243"/>
              <a:gd name="T60" fmla="*/ 177 w 288"/>
              <a:gd name="T61" fmla="*/ 243 h 243"/>
              <a:gd name="T62" fmla="*/ 162 w 288"/>
              <a:gd name="T63" fmla="*/ 236 h 243"/>
              <a:gd name="T64" fmla="*/ 155 w 288"/>
              <a:gd name="T65" fmla="*/ 221 h 243"/>
              <a:gd name="T66" fmla="*/ 155 w 288"/>
              <a:gd name="T67" fmla="*/ 154 h 243"/>
              <a:gd name="T68" fmla="*/ 162 w 288"/>
              <a:gd name="T69" fmla="*/ 139 h 243"/>
              <a:gd name="T70" fmla="*/ 177 w 288"/>
              <a:gd name="T71" fmla="*/ 132 h 243"/>
              <a:gd name="T72" fmla="*/ 266 w 288"/>
              <a:gd name="T73" fmla="*/ 132 h 243"/>
              <a:gd name="T74" fmla="*/ 281 w 288"/>
              <a:gd name="T75" fmla="*/ 139 h 243"/>
              <a:gd name="T76" fmla="*/ 288 w 288"/>
              <a:gd name="T77" fmla="*/ 154 h 243"/>
              <a:gd name="T78" fmla="*/ 288 w 288"/>
              <a:gd name="T79" fmla="*/ 22 h 243"/>
              <a:gd name="T80" fmla="*/ 288 w 288"/>
              <a:gd name="T81" fmla="*/ 88 h 243"/>
              <a:gd name="T82" fmla="*/ 281 w 288"/>
              <a:gd name="T83" fmla="*/ 104 h 243"/>
              <a:gd name="T84" fmla="*/ 266 w 288"/>
              <a:gd name="T85" fmla="*/ 110 h 243"/>
              <a:gd name="T86" fmla="*/ 177 w 288"/>
              <a:gd name="T87" fmla="*/ 110 h 243"/>
              <a:gd name="T88" fmla="*/ 162 w 288"/>
              <a:gd name="T89" fmla="*/ 104 h 243"/>
              <a:gd name="T90" fmla="*/ 155 w 288"/>
              <a:gd name="T91" fmla="*/ 88 h 243"/>
              <a:gd name="T92" fmla="*/ 155 w 288"/>
              <a:gd name="T93" fmla="*/ 22 h 243"/>
              <a:gd name="T94" fmla="*/ 162 w 288"/>
              <a:gd name="T95" fmla="*/ 6 h 243"/>
              <a:gd name="T96" fmla="*/ 177 w 288"/>
              <a:gd name="T97" fmla="*/ 0 h 243"/>
              <a:gd name="T98" fmla="*/ 266 w 288"/>
              <a:gd name="T99" fmla="*/ 0 h 243"/>
              <a:gd name="T100" fmla="*/ 281 w 288"/>
              <a:gd name="T101" fmla="*/ 6 h 243"/>
              <a:gd name="T102" fmla="*/ 288 w 288"/>
              <a:gd name="T103" fmla="*/ 22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88" h="243">
                <a:moveTo>
                  <a:pt x="133" y="154"/>
                </a:moveTo>
                <a:cubicBezTo>
                  <a:pt x="133" y="221"/>
                  <a:pt x="133" y="221"/>
                  <a:pt x="133" y="221"/>
                </a:cubicBezTo>
                <a:cubicBezTo>
                  <a:pt x="133" y="227"/>
                  <a:pt x="131" y="232"/>
                  <a:pt x="126" y="236"/>
                </a:cubicBezTo>
                <a:cubicBezTo>
                  <a:pt x="122" y="241"/>
                  <a:pt x="117" y="243"/>
                  <a:pt x="111" y="243"/>
                </a:cubicBezTo>
                <a:cubicBezTo>
                  <a:pt x="22" y="243"/>
                  <a:pt x="22" y="243"/>
                  <a:pt x="22" y="243"/>
                </a:cubicBezTo>
                <a:cubicBezTo>
                  <a:pt x="16" y="243"/>
                  <a:pt x="11" y="241"/>
                  <a:pt x="7" y="236"/>
                </a:cubicBezTo>
                <a:cubicBezTo>
                  <a:pt x="2" y="232"/>
                  <a:pt x="0" y="227"/>
                  <a:pt x="0" y="221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48"/>
                  <a:pt x="2" y="143"/>
                  <a:pt x="7" y="139"/>
                </a:cubicBezTo>
                <a:cubicBezTo>
                  <a:pt x="11" y="134"/>
                  <a:pt x="16" y="132"/>
                  <a:pt x="22" y="13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117" y="132"/>
                  <a:pt x="122" y="134"/>
                  <a:pt x="126" y="139"/>
                </a:cubicBezTo>
                <a:cubicBezTo>
                  <a:pt x="131" y="143"/>
                  <a:pt x="133" y="148"/>
                  <a:pt x="133" y="154"/>
                </a:cubicBezTo>
                <a:close/>
                <a:moveTo>
                  <a:pt x="133" y="22"/>
                </a:moveTo>
                <a:cubicBezTo>
                  <a:pt x="133" y="88"/>
                  <a:pt x="133" y="88"/>
                  <a:pt x="133" y="88"/>
                </a:cubicBezTo>
                <a:cubicBezTo>
                  <a:pt x="133" y="94"/>
                  <a:pt x="131" y="99"/>
                  <a:pt x="126" y="104"/>
                </a:cubicBezTo>
                <a:cubicBezTo>
                  <a:pt x="122" y="108"/>
                  <a:pt x="117" y="110"/>
                  <a:pt x="111" y="110"/>
                </a:cubicBezTo>
                <a:cubicBezTo>
                  <a:pt x="22" y="110"/>
                  <a:pt x="22" y="110"/>
                  <a:pt x="22" y="110"/>
                </a:cubicBezTo>
                <a:cubicBezTo>
                  <a:pt x="16" y="110"/>
                  <a:pt x="11" y="108"/>
                  <a:pt x="7" y="104"/>
                </a:cubicBezTo>
                <a:cubicBezTo>
                  <a:pt x="2" y="99"/>
                  <a:pt x="0" y="94"/>
                  <a:pt x="0" y="88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7" y="6"/>
                </a:cubicBezTo>
                <a:cubicBezTo>
                  <a:pt x="11" y="2"/>
                  <a:pt x="16" y="0"/>
                  <a:pt x="22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7" y="0"/>
                  <a:pt x="122" y="2"/>
                  <a:pt x="126" y="6"/>
                </a:cubicBezTo>
                <a:cubicBezTo>
                  <a:pt x="131" y="11"/>
                  <a:pt x="133" y="16"/>
                  <a:pt x="133" y="22"/>
                </a:cubicBezTo>
                <a:close/>
                <a:moveTo>
                  <a:pt x="288" y="154"/>
                </a:moveTo>
                <a:cubicBezTo>
                  <a:pt x="288" y="221"/>
                  <a:pt x="288" y="221"/>
                  <a:pt x="288" y="221"/>
                </a:cubicBezTo>
                <a:cubicBezTo>
                  <a:pt x="288" y="227"/>
                  <a:pt x="285" y="232"/>
                  <a:pt x="281" y="236"/>
                </a:cubicBezTo>
                <a:cubicBezTo>
                  <a:pt x="277" y="241"/>
                  <a:pt x="272" y="243"/>
                  <a:pt x="266" y="243"/>
                </a:cubicBezTo>
                <a:cubicBezTo>
                  <a:pt x="177" y="243"/>
                  <a:pt x="177" y="243"/>
                  <a:pt x="177" y="243"/>
                </a:cubicBezTo>
                <a:cubicBezTo>
                  <a:pt x="171" y="243"/>
                  <a:pt x="166" y="241"/>
                  <a:pt x="162" y="236"/>
                </a:cubicBezTo>
                <a:cubicBezTo>
                  <a:pt x="157" y="232"/>
                  <a:pt x="155" y="227"/>
                  <a:pt x="155" y="221"/>
                </a:cubicBezTo>
                <a:cubicBezTo>
                  <a:pt x="155" y="154"/>
                  <a:pt x="155" y="154"/>
                  <a:pt x="155" y="154"/>
                </a:cubicBezTo>
                <a:cubicBezTo>
                  <a:pt x="155" y="148"/>
                  <a:pt x="157" y="143"/>
                  <a:pt x="162" y="139"/>
                </a:cubicBezTo>
                <a:cubicBezTo>
                  <a:pt x="166" y="134"/>
                  <a:pt x="171" y="132"/>
                  <a:pt x="177" y="132"/>
                </a:cubicBezTo>
                <a:cubicBezTo>
                  <a:pt x="266" y="132"/>
                  <a:pt x="266" y="132"/>
                  <a:pt x="266" y="132"/>
                </a:cubicBezTo>
                <a:cubicBezTo>
                  <a:pt x="272" y="132"/>
                  <a:pt x="277" y="134"/>
                  <a:pt x="281" y="139"/>
                </a:cubicBezTo>
                <a:cubicBezTo>
                  <a:pt x="285" y="143"/>
                  <a:pt x="288" y="148"/>
                  <a:pt x="288" y="154"/>
                </a:cubicBezTo>
                <a:close/>
                <a:moveTo>
                  <a:pt x="288" y="22"/>
                </a:moveTo>
                <a:cubicBezTo>
                  <a:pt x="288" y="88"/>
                  <a:pt x="288" y="88"/>
                  <a:pt x="288" y="88"/>
                </a:cubicBezTo>
                <a:cubicBezTo>
                  <a:pt x="288" y="94"/>
                  <a:pt x="285" y="99"/>
                  <a:pt x="281" y="104"/>
                </a:cubicBezTo>
                <a:cubicBezTo>
                  <a:pt x="277" y="108"/>
                  <a:pt x="272" y="110"/>
                  <a:pt x="266" y="110"/>
                </a:cubicBezTo>
                <a:cubicBezTo>
                  <a:pt x="177" y="110"/>
                  <a:pt x="177" y="110"/>
                  <a:pt x="177" y="110"/>
                </a:cubicBezTo>
                <a:cubicBezTo>
                  <a:pt x="171" y="110"/>
                  <a:pt x="166" y="108"/>
                  <a:pt x="162" y="104"/>
                </a:cubicBezTo>
                <a:cubicBezTo>
                  <a:pt x="157" y="99"/>
                  <a:pt x="155" y="94"/>
                  <a:pt x="155" y="88"/>
                </a:cubicBezTo>
                <a:cubicBezTo>
                  <a:pt x="155" y="22"/>
                  <a:pt x="155" y="22"/>
                  <a:pt x="155" y="22"/>
                </a:cubicBezTo>
                <a:cubicBezTo>
                  <a:pt x="155" y="16"/>
                  <a:pt x="157" y="11"/>
                  <a:pt x="162" y="6"/>
                </a:cubicBezTo>
                <a:cubicBezTo>
                  <a:pt x="166" y="2"/>
                  <a:pt x="171" y="0"/>
                  <a:pt x="177" y="0"/>
                </a:cubicBezTo>
                <a:cubicBezTo>
                  <a:pt x="266" y="0"/>
                  <a:pt x="266" y="0"/>
                  <a:pt x="266" y="0"/>
                </a:cubicBezTo>
                <a:cubicBezTo>
                  <a:pt x="272" y="0"/>
                  <a:pt x="277" y="2"/>
                  <a:pt x="281" y="6"/>
                </a:cubicBezTo>
                <a:cubicBezTo>
                  <a:pt x="285" y="11"/>
                  <a:pt x="288" y="16"/>
                  <a:pt x="288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7" name="Freeform 83"/>
          <p:cNvSpPr>
            <a:spLocks noEditPoints="1"/>
          </p:cNvSpPr>
          <p:nvPr/>
        </p:nvSpPr>
        <p:spPr bwMode="auto">
          <a:xfrm>
            <a:off x="698501" y="2032000"/>
            <a:ext cx="333375" cy="261938"/>
          </a:xfrm>
          <a:custGeom>
            <a:avLst/>
            <a:gdLst>
              <a:gd name="T0" fmla="*/ 88 w 309"/>
              <a:gd name="T1" fmla="*/ 227 h 243"/>
              <a:gd name="T2" fmla="*/ 71 w 309"/>
              <a:gd name="T3" fmla="*/ 243 h 243"/>
              <a:gd name="T4" fmla="*/ 4 w 309"/>
              <a:gd name="T5" fmla="*/ 238 h 243"/>
              <a:gd name="T6" fmla="*/ 0 w 309"/>
              <a:gd name="T7" fmla="*/ 194 h 243"/>
              <a:gd name="T8" fmla="*/ 16 w 309"/>
              <a:gd name="T9" fmla="*/ 177 h 243"/>
              <a:gd name="T10" fmla="*/ 83 w 309"/>
              <a:gd name="T11" fmla="*/ 182 h 243"/>
              <a:gd name="T12" fmla="*/ 88 w 309"/>
              <a:gd name="T13" fmla="*/ 105 h 243"/>
              <a:gd name="T14" fmla="*/ 83 w 309"/>
              <a:gd name="T15" fmla="*/ 150 h 243"/>
              <a:gd name="T16" fmla="*/ 16 w 309"/>
              <a:gd name="T17" fmla="*/ 155 h 243"/>
              <a:gd name="T18" fmla="*/ 0 w 309"/>
              <a:gd name="T19" fmla="*/ 138 h 243"/>
              <a:gd name="T20" fmla="*/ 4 w 309"/>
              <a:gd name="T21" fmla="*/ 93 h 243"/>
              <a:gd name="T22" fmla="*/ 71 w 309"/>
              <a:gd name="T23" fmla="*/ 88 h 243"/>
              <a:gd name="T24" fmla="*/ 88 w 309"/>
              <a:gd name="T25" fmla="*/ 105 h 243"/>
              <a:gd name="T26" fmla="*/ 309 w 309"/>
              <a:gd name="T27" fmla="*/ 227 h 243"/>
              <a:gd name="T28" fmla="*/ 293 w 309"/>
              <a:gd name="T29" fmla="*/ 243 h 243"/>
              <a:gd name="T30" fmla="*/ 115 w 309"/>
              <a:gd name="T31" fmla="*/ 238 h 243"/>
              <a:gd name="T32" fmla="*/ 110 w 309"/>
              <a:gd name="T33" fmla="*/ 194 h 243"/>
              <a:gd name="T34" fmla="*/ 127 w 309"/>
              <a:gd name="T35" fmla="*/ 177 h 243"/>
              <a:gd name="T36" fmla="*/ 304 w 309"/>
              <a:gd name="T37" fmla="*/ 182 h 243"/>
              <a:gd name="T38" fmla="*/ 88 w 309"/>
              <a:gd name="T39" fmla="*/ 17 h 243"/>
              <a:gd name="T40" fmla="*/ 83 w 309"/>
              <a:gd name="T41" fmla="*/ 62 h 243"/>
              <a:gd name="T42" fmla="*/ 16 w 309"/>
              <a:gd name="T43" fmla="*/ 66 h 243"/>
              <a:gd name="T44" fmla="*/ 0 w 309"/>
              <a:gd name="T45" fmla="*/ 50 h 243"/>
              <a:gd name="T46" fmla="*/ 4 w 309"/>
              <a:gd name="T47" fmla="*/ 5 h 243"/>
              <a:gd name="T48" fmla="*/ 71 w 309"/>
              <a:gd name="T49" fmla="*/ 0 h 243"/>
              <a:gd name="T50" fmla="*/ 88 w 309"/>
              <a:gd name="T51" fmla="*/ 17 h 243"/>
              <a:gd name="T52" fmla="*/ 309 w 309"/>
              <a:gd name="T53" fmla="*/ 138 h 243"/>
              <a:gd name="T54" fmla="*/ 293 w 309"/>
              <a:gd name="T55" fmla="*/ 155 h 243"/>
              <a:gd name="T56" fmla="*/ 115 w 309"/>
              <a:gd name="T57" fmla="*/ 150 h 243"/>
              <a:gd name="T58" fmla="*/ 110 w 309"/>
              <a:gd name="T59" fmla="*/ 105 h 243"/>
              <a:gd name="T60" fmla="*/ 127 w 309"/>
              <a:gd name="T61" fmla="*/ 88 h 243"/>
              <a:gd name="T62" fmla="*/ 304 w 309"/>
              <a:gd name="T63" fmla="*/ 93 h 243"/>
              <a:gd name="T64" fmla="*/ 309 w 309"/>
              <a:gd name="T65" fmla="*/ 17 h 243"/>
              <a:gd name="T66" fmla="*/ 304 w 309"/>
              <a:gd name="T67" fmla="*/ 62 h 243"/>
              <a:gd name="T68" fmla="*/ 127 w 309"/>
              <a:gd name="T69" fmla="*/ 66 h 243"/>
              <a:gd name="T70" fmla="*/ 110 w 309"/>
              <a:gd name="T71" fmla="*/ 50 h 243"/>
              <a:gd name="T72" fmla="*/ 115 w 309"/>
              <a:gd name="T73" fmla="*/ 5 h 243"/>
              <a:gd name="T74" fmla="*/ 293 w 309"/>
              <a:gd name="T75" fmla="*/ 0 h 243"/>
              <a:gd name="T76" fmla="*/ 309 w 309"/>
              <a:gd name="T77" fmla="*/ 17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9" h="243">
                <a:moveTo>
                  <a:pt x="88" y="194"/>
                </a:moveTo>
                <a:cubicBezTo>
                  <a:pt x="88" y="227"/>
                  <a:pt x="88" y="227"/>
                  <a:pt x="88" y="227"/>
                </a:cubicBezTo>
                <a:cubicBezTo>
                  <a:pt x="88" y="231"/>
                  <a:pt x="86" y="235"/>
                  <a:pt x="83" y="238"/>
                </a:cubicBezTo>
                <a:cubicBezTo>
                  <a:pt x="80" y="242"/>
                  <a:pt x="76" y="243"/>
                  <a:pt x="71" y="243"/>
                </a:cubicBezTo>
                <a:cubicBezTo>
                  <a:pt x="16" y="243"/>
                  <a:pt x="16" y="243"/>
                  <a:pt x="16" y="243"/>
                </a:cubicBezTo>
                <a:cubicBezTo>
                  <a:pt x="11" y="243"/>
                  <a:pt x="8" y="242"/>
                  <a:pt x="4" y="238"/>
                </a:cubicBezTo>
                <a:cubicBezTo>
                  <a:pt x="1" y="235"/>
                  <a:pt x="0" y="231"/>
                  <a:pt x="0" y="227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189"/>
                  <a:pt x="1" y="185"/>
                  <a:pt x="4" y="182"/>
                </a:cubicBezTo>
                <a:cubicBezTo>
                  <a:pt x="8" y="179"/>
                  <a:pt x="11" y="177"/>
                  <a:pt x="16" y="177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76" y="177"/>
                  <a:pt x="80" y="179"/>
                  <a:pt x="83" y="182"/>
                </a:cubicBezTo>
                <a:cubicBezTo>
                  <a:pt x="86" y="185"/>
                  <a:pt x="88" y="189"/>
                  <a:pt x="88" y="194"/>
                </a:cubicBezTo>
                <a:close/>
                <a:moveTo>
                  <a:pt x="88" y="105"/>
                </a:moveTo>
                <a:cubicBezTo>
                  <a:pt x="88" y="138"/>
                  <a:pt x="88" y="138"/>
                  <a:pt x="88" y="138"/>
                </a:cubicBezTo>
                <a:cubicBezTo>
                  <a:pt x="88" y="143"/>
                  <a:pt x="86" y="147"/>
                  <a:pt x="83" y="150"/>
                </a:cubicBezTo>
                <a:cubicBezTo>
                  <a:pt x="80" y="153"/>
                  <a:pt x="76" y="155"/>
                  <a:pt x="71" y="155"/>
                </a:cubicBezTo>
                <a:cubicBezTo>
                  <a:pt x="16" y="155"/>
                  <a:pt x="16" y="155"/>
                  <a:pt x="16" y="155"/>
                </a:cubicBezTo>
                <a:cubicBezTo>
                  <a:pt x="11" y="155"/>
                  <a:pt x="8" y="153"/>
                  <a:pt x="4" y="150"/>
                </a:cubicBezTo>
                <a:cubicBezTo>
                  <a:pt x="1" y="147"/>
                  <a:pt x="0" y="143"/>
                  <a:pt x="0" y="138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00"/>
                  <a:pt x="1" y="97"/>
                  <a:pt x="4" y="93"/>
                </a:cubicBezTo>
                <a:cubicBezTo>
                  <a:pt x="8" y="90"/>
                  <a:pt x="11" y="88"/>
                  <a:pt x="16" y="88"/>
                </a:cubicBezTo>
                <a:cubicBezTo>
                  <a:pt x="71" y="88"/>
                  <a:pt x="71" y="88"/>
                  <a:pt x="71" y="88"/>
                </a:cubicBezTo>
                <a:cubicBezTo>
                  <a:pt x="76" y="88"/>
                  <a:pt x="80" y="90"/>
                  <a:pt x="83" y="93"/>
                </a:cubicBezTo>
                <a:cubicBezTo>
                  <a:pt x="86" y="97"/>
                  <a:pt x="88" y="100"/>
                  <a:pt x="88" y="105"/>
                </a:cubicBezTo>
                <a:close/>
                <a:moveTo>
                  <a:pt x="309" y="194"/>
                </a:moveTo>
                <a:cubicBezTo>
                  <a:pt x="309" y="227"/>
                  <a:pt x="309" y="227"/>
                  <a:pt x="309" y="227"/>
                </a:cubicBezTo>
                <a:cubicBezTo>
                  <a:pt x="309" y="231"/>
                  <a:pt x="308" y="235"/>
                  <a:pt x="304" y="238"/>
                </a:cubicBezTo>
                <a:cubicBezTo>
                  <a:pt x="301" y="242"/>
                  <a:pt x="297" y="243"/>
                  <a:pt x="293" y="243"/>
                </a:cubicBezTo>
                <a:cubicBezTo>
                  <a:pt x="127" y="243"/>
                  <a:pt x="127" y="243"/>
                  <a:pt x="127" y="243"/>
                </a:cubicBezTo>
                <a:cubicBezTo>
                  <a:pt x="122" y="243"/>
                  <a:pt x="118" y="242"/>
                  <a:pt x="115" y="238"/>
                </a:cubicBezTo>
                <a:cubicBezTo>
                  <a:pt x="112" y="235"/>
                  <a:pt x="110" y="231"/>
                  <a:pt x="110" y="227"/>
                </a:cubicBezTo>
                <a:cubicBezTo>
                  <a:pt x="110" y="194"/>
                  <a:pt x="110" y="194"/>
                  <a:pt x="110" y="194"/>
                </a:cubicBezTo>
                <a:cubicBezTo>
                  <a:pt x="110" y="189"/>
                  <a:pt x="112" y="185"/>
                  <a:pt x="115" y="182"/>
                </a:cubicBezTo>
                <a:cubicBezTo>
                  <a:pt x="118" y="179"/>
                  <a:pt x="122" y="177"/>
                  <a:pt x="127" y="177"/>
                </a:cubicBezTo>
                <a:cubicBezTo>
                  <a:pt x="293" y="177"/>
                  <a:pt x="293" y="177"/>
                  <a:pt x="293" y="177"/>
                </a:cubicBezTo>
                <a:cubicBezTo>
                  <a:pt x="297" y="177"/>
                  <a:pt x="301" y="179"/>
                  <a:pt x="304" y="182"/>
                </a:cubicBezTo>
                <a:cubicBezTo>
                  <a:pt x="308" y="185"/>
                  <a:pt x="309" y="189"/>
                  <a:pt x="309" y="194"/>
                </a:cubicBezTo>
                <a:close/>
                <a:moveTo>
                  <a:pt x="88" y="17"/>
                </a:moveTo>
                <a:cubicBezTo>
                  <a:pt x="88" y="50"/>
                  <a:pt x="88" y="50"/>
                  <a:pt x="88" y="50"/>
                </a:cubicBezTo>
                <a:cubicBezTo>
                  <a:pt x="88" y="54"/>
                  <a:pt x="86" y="58"/>
                  <a:pt x="83" y="62"/>
                </a:cubicBezTo>
                <a:cubicBezTo>
                  <a:pt x="80" y="65"/>
                  <a:pt x="76" y="66"/>
                  <a:pt x="71" y="66"/>
                </a:cubicBezTo>
                <a:cubicBezTo>
                  <a:pt x="16" y="66"/>
                  <a:pt x="16" y="66"/>
                  <a:pt x="16" y="66"/>
                </a:cubicBezTo>
                <a:cubicBezTo>
                  <a:pt x="11" y="66"/>
                  <a:pt x="8" y="65"/>
                  <a:pt x="4" y="62"/>
                </a:cubicBezTo>
                <a:cubicBezTo>
                  <a:pt x="1" y="58"/>
                  <a:pt x="0" y="54"/>
                  <a:pt x="0" y="50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1" y="8"/>
                  <a:pt x="4" y="5"/>
                </a:cubicBezTo>
                <a:cubicBezTo>
                  <a:pt x="8" y="2"/>
                  <a:pt x="11" y="0"/>
                  <a:pt x="1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6" y="0"/>
                  <a:pt x="80" y="2"/>
                  <a:pt x="83" y="5"/>
                </a:cubicBezTo>
                <a:cubicBezTo>
                  <a:pt x="86" y="8"/>
                  <a:pt x="88" y="12"/>
                  <a:pt x="88" y="17"/>
                </a:cubicBezTo>
                <a:close/>
                <a:moveTo>
                  <a:pt x="309" y="105"/>
                </a:moveTo>
                <a:cubicBezTo>
                  <a:pt x="309" y="138"/>
                  <a:pt x="309" y="138"/>
                  <a:pt x="309" y="138"/>
                </a:cubicBezTo>
                <a:cubicBezTo>
                  <a:pt x="309" y="143"/>
                  <a:pt x="308" y="147"/>
                  <a:pt x="304" y="150"/>
                </a:cubicBezTo>
                <a:cubicBezTo>
                  <a:pt x="301" y="153"/>
                  <a:pt x="297" y="155"/>
                  <a:pt x="293" y="155"/>
                </a:cubicBezTo>
                <a:cubicBezTo>
                  <a:pt x="127" y="155"/>
                  <a:pt x="127" y="155"/>
                  <a:pt x="127" y="155"/>
                </a:cubicBezTo>
                <a:cubicBezTo>
                  <a:pt x="122" y="155"/>
                  <a:pt x="118" y="153"/>
                  <a:pt x="115" y="150"/>
                </a:cubicBezTo>
                <a:cubicBezTo>
                  <a:pt x="112" y="147"/>
                  <a:pt x="110" y="143"/>
                  <a:pt x="110" y="138"/>
                </a:cubicBezTo>
                <a:cubicBezTo>
                  <a:pt x="110" y="105"/>
                  <a:pt x="110" y="105"/>
                  <a:pt x="110" y="105"/>
                </a:cubicBezTo>
                <a:cubicBezTo>
                  <a:pt x="110" y="100"/>
                  <a:pt x="112" y="97"/>
                  <a:pt x="115" y="93"/>
                </a:cubicBezTo>
                <a:cubicBezTo>
                  <a:pt x="118" y="90"/>
                  <a:pt x="122" y="88"/>
                  <a:pt x="127" y="88"/>
                </a:cubicBezTo>
                <a:cubicBezTo>
                  <a:pt x="293" y="88"/>
                  <a:pt x="293" y="88"/>
                  <a:pt x="293" y="88"/>
                </a:cubicBezTo>
                <a:cubicBezTo>
                  <a:pt x="297" y="88"/>
                  <a:pt x="301" y="90"/>
                  <a:pt x="304" y="93"/>
                </a:cubicBezTo>
                <a:cubicBezTo>
                  <a:pt x="308" y="97"/>
                  <a:pt x="309" y="100"/>
                  <a:pt x="309" y="105"/>
                </a:cubicBezTo>
                <a:close/>
                <a:moveTo>
                  <a:pt x="309" y="17"/>
                </a:moveTo>
                <a:cubicBezTo>
                  <a:pt x="309" y="50"/>
                  <a:pt x="309" y="50"/>
                  <a:pt x="309" y="50"/>
                </a:cubicBezTo>
                <a:cubicBezTo>
                  <a:pt x="309" y="54"/>
                  <a:pt x="308" y="58"/>
                  <a:pt x="304" y="62"/>
                </a:cubicBezTo>
                <a:cubicBezTo>
                  <a:pt x="301" y="65"/>
                  <a:pt x="297" y="66"/>
                  <a:pt x="293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2" y="66"/>
                  <a:pt x="118" y="65"/>
                  <a:pt x="115" y="62"/>
                </a:cubicBezTo>
                <a:cubicBezTo>
                  <a:pt x="112" y="58"/>
                  <a:pt x="110" y="54"/>
                  <a:pt x="110" y="50"/>
                </a:cubicBezTo>
                <a:cubicBezTo>
                  <a:pt x="110" y="17"/>
                  <a:pt x="110" y="17"/>
                  <a:pt x="110" y="17"/>
                </a:cubicBezTo>
                <a:cubicBezTo>
                  <a:pt x="110" y="12"/>
                  <a:pt x="112" y="8"/>
                  <a:pt x="115" y="5"/>
                </a:cubicBezTo>
                <a:cubicBezTo>
                  <a:pt x="118" y="2"/>
                  <a:pt x="122" y="0"/>
                  <a:pt x="127" y="0"/>
                </a:cubicBezTo>
                <a:cubicBezTo>
                  <a:pt x="293" y="0"/>
                  <a:pt x="293" y="0"/>
                  <a:pt x="293" y="0"/>
                </a:cubicBezTo>
                <a:cubicBezTo>
                  <a:pt x="297" y="0"/>
                  <a:pt x="301" y="2"/>
                  <a:pt x="304" y="5"/>
                </a:cubicBezTo>
                <a:cubicBezTo>
                  <a:pt x="308" y="8"/>
                  <a:pt x="309" y="12"/>
                  <a:pt x="309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8" name="Freeform 84"/>
          <p:cNvSpPr>
            <a:spLocks noEditPoints="1"/>
          </p:cNvSpPr>
          <p:nvPr/>
        </p:nvSpPr>
        <p:spPr bwMode="auto">
          <a:xfrm>
            <a:off x="1146176" y="2019300"/>
            <a:ext cx="298450" cy="287338"/>
          </a:xfrm>
          <a:custGeom>
            <a:avLst/>
            <a:gdLst>
              <a:gd name="T0" fmla="*/ 41 w 276"/>
              <a:gd name="T1" fmla="*/ 63 h 265"/>
              <a:gd name="T2" fmla="*/ 25 w 276"/>
              <a:gd name="T3" fmla="*/ 63 h 265"/>
              <a:gd name="T4" fmla="*/ 25 w 276"/>
              <a:gd name="T5" fmla="*/ 47 h 265"/>
              <a:gd name="T6" fmla="*/ 41 w 276"/>
              <a:gd name="T7" fmla="*/ 47 h 265"/>
              <a:gd name="T8" fmla="*/ 71 w 276"/>
              <a:gd name="T9" fmla="*/ 144 h 265"/>
              <a:gd name="T10" fmla="*/ 68 w 276"/>
              <a:gd name="T11" fmla="*/ 25 h 265"/>
              <a:gd name="T12" fmla="*/ 11 w 276"/>
              <a:gd name="T13" fmla="*/ 22 h 265"/>
              <a:gd name="T14" fmla="*/ 0 w 276"/>
              <a:gd name="T15" fmla="*/ 33 h 265"/>
              <a:gd name="T16" fmla="*/ 3 w 276"/>
              <a:gd name="T17" fmla="*/ 152 h 265"/>
              <a:gd name="T18" fmla="*/ 60 w 276"/>
              <a:gd name="T19" fmla="*/ 155 h 265"/>
              <a:gd name="T20" fmla="*/ 71 w 276"/>
              <a:gd name="T21" fmla="*/ 144 h 265"/>
              <a:gd name="T22" fmla="*/ 276 w 276"/>
              <a:gd name="T23" fmla="*/ 144 h 265"/>
              <a:gd name="T24" fmla="*/ 243 w 276"/>
              <a:gd name="T25" fmla="*/ 177 h 265"/>
              <a:gd name="T26" fmla="*/ 196 w 276"/>
              <a:gd name="T27" fmla="*/ 181 h 265"/>
              <a:gd name="T28" fmla="*/ 200 w 276"/>
              <a:gd name="T29" fmla="*/ 188 h 265"/>
              <a:gd name="T30" fmla="*/ 208 w 276"/>
              <a:gd name="T31" fmla="*/ 208 h 265"/>
              <a:gd name="T32" fmla="*/ 210 w 276"/>
              <a:gd name="T33" fmla="*/ 228 h 265"/>
              <a:gd name="T34" fmla="*/ 207 w 276"/>
              <a:gd name="T35" fmla="*/ 244 h 265"/>
              <a:gd name="T36" fmla="*/ 196 w 276"/>
              <a:gd name="T37" fmla="*/ 259 h 265"/>
              <a:gd name="T38" fmla="*/ 171 w 276"/>
              <a:gd name="T39" fmla="*/ 265 h 265"/>
              <a:gd name="T40" fmla="*/ 157 w 276"/>
              <a:gd name="T41" fmla="*/ 253 h 265"/>
              <a:gd name="T42" fmla="*/ 152 w 276"/>
              <a:gd name="T43" fmla="*/ 234 h 265"/>
              <a:gd name="T44" fmla="*/ 146 w 276"/>
              <a:gd name="T45" fmla="*/ 215 h 265"/>
              <a:gd name="T46" fmla="*/ 124 w 276"/>
              <a:gd name="T47" fmla="*/ 186 h 265"/>
              <a:gd name="T48" fmla="*/ 93 w 276"/>
              <a:gd name="T49" fmla="*/ 155 h 265"/>
              <a:gd name="T50" fmla="*/ 82 w 276"/>
              <a:gd name="T51" fmla="*/ 144 h 265"/>
              <a:gd name="T52" fmla="*/ 86 w 276"/>
              <a:gd name="T53" fmla="*/ 25 h 265"/>
              <a:gd name="T54" fmla="*/ 121 w 276"/>
              <a:gd name="T55" fmla="*/ 14 h 265"/>
              <a:gd name="T56" fmla="*/ 163 w 276"/>
              <a:gd name="T57" fmla="*/ 3 h 265"/>
              <a:gd name="T58" fmla="*/ 210 w 276"/>
              <a:gd name="T59" fmla="*/ 0 h 265"/>
              <a:gd name="T60" fmla="*/ 252 w 276"/>
              <a:gd name="T61" fmla="*/ 45 h 265"/>
              <a:gd name="T62" fmla="*/ 262 w 276"/>
              <a:gd name="T63" fmla="*/ 81 h 265"/>
              <a:gd name="T64" fmla="*/ 267 w 276"/>
              <a:gd name="T65" fmla="*/ 118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76" h="265">
                <a:moveTo>
                  <a:pt x="44" y="55"/>
                </a:moveTo>
                <a:cubicBezTo>
                  <a:pt x="44" y="58"/>
                  <a:pt x="43" y="61"/>
                  <a:pt x="41" y="63"/>
                </a:cubicBezTo>
                <a:cubicBezTo>
                  <a:pt x="38" y="65"/>
                  <a:pt x="36" y="66"/>
                  <a:pt x="33" y="66"/>
                </a:cubicBezTo>
                <a:cubicBezTo>
                  <a:pt x="30" y="66"/>
                  <a:pt x="27" y="65"/>
                  <a:pt x="25" y="63"/>
                </a:cubicBezTo>
                <a:cubicBezTo>
                  <a:pt x="23" y="61"/>
                  <a:pt x="22" y="58"/>
                  <a:pt x="22" y="55"/>
                </a:cubicBezTo>
                <a:cubicBezTo>
                  <a:pt x="22" y="52"/>
                  <a:pt x="23" y="50"/>
                  <a:pt x="25" y="47"/>
                </a:cubicBezTo>
                <a:cubicBezTo>
                  <a:pt x="27" y="45"/>
                  <a:pt x="30" y="44"/>
                  <a:pt x="33" y="44"/>
                </a:cubicBezTo>
                <a:cubicBezTo>
                  <a:pt x="36" y="44"/>
                  <a:pt x="38" y="45"/>
                  <a:pt x="41" y="47"/>
                </a:cubicBezTo>
                <a:cubicBezTo>
                  <a:pt x="43" y="50"/>
                  <a:pt x="44" y="52"/>
                  <a:pt x="44" y="55"/>
                </a:cubicBezTo>
                <a:close/>
                <a:moveTo>
                  <a:pt x="71" y="144"/>
                </a:moveTo>
                <a:cubicBezTo>
                  <a:pt x="71" y="33"/>
                  <a:pt x="71" y="33"/>
                  <a:pt x="71" y="33"/>
                </a:cubicBezTo>
                <a:cubicBezTo>
                  <a:pt x="71" y="30"/>
                  <a:pt x="70" y="28"/>
                  <a:pt x="68" y="25"/>
                </a:cubicBezTo>
                <a:cubicBezTo>
                  <a:pt x="66" y="23"/>
                  <a:pt x="63" y="22"/>
                  <a:pt x="60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8" y="22"/>
                  <a:pt x="5" y="23"/>
                  <a:pt x="3" y="25"/>
                </a:cubicBezTo>
                <a:cubicBezTo>
                  <a:pt x="1" y="28"/>
                  <a:pt x="0" y="30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7"/>
                  <a:pt x="1" y="149"/>
                  <a:pt x="3" y="152"/>
                </a:cubicBezTo>
                <a:cubicBezTo>
                  <a:pt x="5" y="154"/>
                  <a:pt x="8" y="155"/>
                  <a:pt x="11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3" y="155"/>
                  <a:pt x="66" y="154"/>
                  <a:pt x="68" y="152"/>
                </a:cubicBezTo>
                <a:cubicBezTo>
                  <a:pt x="70" y="149"/>
                  <a:pt x="71" y="147"/>
                  <a:pt x="71" y="144"/>
                </a:cubicBezTo>
                <a:close/>
                <a:moveTo>
                  <a:pt x="267" y="118"/>
                </a:moveTo>
                <a:cubicBezTo>
                  <a:pt x="273" y="125"/>
                  <a:pt x="276" y="134"/>
                  <a:pt x="276" y="144"/>
                </a:cubicBezTo>
                <a:cubicBezTo>
                  <a:pt x="276" y="153"/>
                  <a:pt x="273" y="160"/>
                  <a:pt x="266" y="167"/>
                </a:cubicBezTo>
                <a:cubicBezTo>
                  <a:pt x="260" y="174"/>
                  <a:pt x="252" y="177"/>
                  <a:pt x="243" y="177"/>
                </a:cubicBezTo>
                <a:cubicBezTo>
                  <a:pt x="195" y="177"/>
                  <a:pt x="195" y="177"/>
                  <a:pt x="195" y="177"/>
                </a:cubicBezTo>
                <a:cubicBezTo>
                  <a:pt x="195" y="179"/>
                  <a:pt x="196" y="180"/>
                  <a:pt x="196" y="181"/>
                </a:cubicBezTo>
                <a:cubicBezTo>
                  <a:pt x="197" y="182"/>
                  <a:pt x="197" y="183"/>
                  <a:pt x="198" y="185"/>
                </a:cubicBezTo>
                <a:cubicBezTo>
                  <a:pt x="199" y="186"/>
                  <a:pt x="200" y="187"/>
                  <a:pt x="200" y="188"/>
                </a:cubicBezTo>
                <a:cubicBezTo>
                  <a:pt x="202" y="192"/>
                  <a:pt x="204" y="196"/>
                  <a:pt x="205" y="198"/>
                </a:cubicBezTo>
                <a:cubicBezTo>
                  <a:pt x="206" y="200"/>
                  <a:pt x="207" y="203"/>
                  <a:pt x="208" y="208"/>
                </a:cubicBezTo>
                <a:cubicBezTo>
                  <a:pt x="209" y="212"/>
                  <a:pt x="210" y="217"/>
                  <a:pt x="210" y="221"/>
                </a:cubicBezTo>
                <a:cubicBezTo>
                  <a:pt x="210" y="224"/>
                  <a:pt x="210" y="226"/>
                  <a:pt x="210" y="228"/>
                </a:cubicBezTo>
                <a:cubicBezTo>
                  <a:pt x="210" y="230"/>
                  <a:pt x="209" y="232"/>
                  <a:pt x="209" y="236"/>
                </a:cubicBezTo>
                <a:cubicBezTo>
                  <a:pt x="208" y="239"/>
                  <a:pt x="208" y="242"/>
                  <a:pt x="207" y="244"/>
                </a:cubicBezTo>
                <a:cubicBezTo>
                  <a:pt x="206" y="247"/>
                  <a:pt x="204" y="249"/>
                  <a:pt x="203" y="252"/>
                </a:cubicBezTo>
                <a:cubicBezTo>
                  <a:pt x="201" y="255"/>
                  <a:pt x="198" y="257"/>
                  <a:pt x="196" y="259"/>
                </a:cubicBezTo>
                <a:cubicBezTo>
                  <a:pt x="193" y="261"/>
                  <a:pt x="189" y="262"/>
                  <a:pt x="185" y="264"/>
                </a:cubicBezTo>
                <a:cubicBezTo>
                  <a:pt x="181" y="265"/>
                  <a:pt x="176" y="265"/>
                  <a:pt x="171" y="265"/>
                </a:cubicBezTo>
                <a:cubicBezTo>
                  <a:pt x="168" y="265"/>
                  <a:pt x="165" y="264"/>
                  <a:pt x="163" y="262"/>
                </a:cubicBezTo>
                <a:cubicBezTo>
                  <a:pt x="161" y="260"/>
                  <a:pt x="159" y="257"/>
                  <a:pt x="157" y="253"/>
                </a:cubicBezTo>
                <a:cubicBezTo>
                  <a:pt x="156" y="250"/>
                  <a:pt x="155" y="247"/>
                  <a:pt x="154" y="244"/>
                </a:cubicBezTo>
                <a:cubicBezTo>
                  <a:pt x="153" y="242"/>
                  <a:pt x="153" y="238"/>
                  <a:pt x="152" y="234"/>
                </a:cubicBezTo>
                <a:cubicBezTo>
                  <a:pt x="151" y="229"/>
                  <a:pt x="150" y="226"/>
                  <a:pt x="149" y="223"/>
                </a:cubicBezTo>
                <a:cubicBezTo>
                  <a:pt x="149" y="221"/>
                  <a:pt x="148" y="219"/>
                  <a:pt x="146" y="215"/>
                </a:cubicBezTo>
                <a:cubicBezTo>
                  <a:pt x="145" y="212"/>
                  <a:pt x="143" y="209"/>
                  <a:pt x="141" y="207"/>
                </a:cubicBezTo>
                <a:cubicBezTo>
                  <a:pt x="137" y="203"/>
                  <a:pt x="131" y="196"/>
                  <a:pt x="124" y="186"/>
                </a:cubicBezTo>
                <a:cubicBezTo>
                  <a:pt x="118" y="179"/>
                  <a:pt x="112" y="172"/>
                  <a:pt x="106" y="165"/>
                </a:cubicBezTo>
                <a:cubicBezTo>
                  <a:pt x="100" y="159"/>
                  <a:pt x="96" y="155"/>
                  <a:pt x="93" y="155"/>
                </a:cubicBezTo>
                <a:cubicBezTo>
                  <a:pt x="90" y="155"/>
                  <a:pt x="88" y="154"/>
                  <a:pt x="86" y="151"/>
                </a:cubicBezTo>
                <a:cubicBezTo>
                  <a:pt x="84" y="149"/>
                  <a:pt x="82" y="147"/>
                  <a:pt x="82" y="144"/>
                </a:cubicBezTo>
                <a:cubicBezTo>
                  <a:pt x="82" y="33"/>
                  <a:pt x="82" y="33"/>
                  <a:pt x="82" y="33"/>
                </a:cubicBezTo>
                <a:cubicBezTo>
                  <a:pt x="82" y="30"/>
                  <a:pt x="84" y="28"/>
                  <a:pt x="86" y="25"/>
                </a:cubicBezTo>
                <a:cubicBezTo>
                  <a:pt x="88" y="23"/>
                  <a:pt x="91" y="22"/>
                  <a:pt x="94" y="22"/>
                </a:cubicBezTo>
                <a:cubicBezTo>
                  <a:pt x="98" y="22"/>
                  <a:pt x="107" y="19"/>
                  <a:pt x="121" y="14"/>
                </a:cubicBezTo>
                <a:cubicBezTo>
                  <a:pt x="130" y="11"/>
                  <a:pt x="137" y="9"/>
                  <a:pt x="142" y="8"/>
                </a:cubicBezTo>
                <a:cubicBezTo>
                  <a:pt x="147" y="6"/>
                  <a:pt x="154" y="4"/>
                  <a:pt x="163" y="3"/>
                </a:cubicBezTo>
                <a:cubicBezTo>
                  <a:pt x="172" y="1"/>
                  <a:pt x="180" y="0"/>
                  <a:pt x="188" y="0"/>
                </a:cubicBezTo>
                <a:cubicBezTo>
                  <a:pt x="210" y="0"/>
                  <a:pt x="210" y="0"/>
                  <a:pt x="210" y="0"/>
                </a:cubicBezTo>
                <a:cubicBezTo>
                  <a:pt x="225" y="0"/>
                  <a:pt x="237" y="5"/>
                  <a:pt x="244" y="13"/>
                </a:cubicBezTo>
                <a:cubicBezTo>
                  <a:pt x="251" y="21"/>
                  <a:pt x="253" y="32"/>
                  <a:pt x="252" y="45"/>
                </a:cubicBezTo>
                <a:cubicBezTo>
                  <a:pt x="257" y="49"/>
                  <a:pt x="260" y="54"/>
                  <a:pt x="262" y="61"/>
                </a:cubicBezTo>
                <a:cubicBezTo>
                  <a:pt x="264" y="68"/>
                  <a:pt x="264" y="75"/>
                  <a:pt x="262" y="81"/>
                </a:cubicBezTo>
                <a:cubicBezTo>
                  <a:pt x="267" y="88"/>
                  <a:pt x="269" y="96"/>
                  <a:pt x="269" y="105"/>
                </a:cubicBezTo>
                <a:cubicBezTo>
                  <a:pt x="269" y="109"/>
                  <a:pt x="268" y="113"/>
                  <a:pt x="267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9" name="Freeform 85"/>
          <p:cNvSpPr>
            <a:spLocks noEditPoints="1"/>
          </p:cNvSpPr>
          <p:nvPr/>
        </p:nvSpPr>
        <p:spPr bwMode="auto">
          <a:xfrm>
            <a:off x="1582738" y="2008188"/>
            <a:ext cx="285750" cy="309563"/>
          </a:xfrm>
          <a:custGeom>
            <a:avLst/>
            <a:gdLst>
              <a:gd name="T0" fmla="*/ 40 w 265"/>
              <a:gd name="T1" fmla="*/ 47 h 287"/>
              <a:gd name="T2" fmla="*/ 25 w 265"/>
              <a:gd name="T3" fmla="*/ 47 h 287"/>
              <a:gd name="T4" fmla="*/ 25 w 265"/>
              <a:gd name="T5" fmla="*/ 63 h 287"/>
              <a:gd name="T6" fmla="*/ 40 w 265"/>
              <a:gd name="T7" fmla="*/ 63 h 287"/>
              <a:gd name="T8" fmla="*/ 243 w 265"/>
              <a:gd name="T9" fmla="*/ 155 h 287"/>
              <a:gd name="T10" fmla="*/ 230 w 265"/>
              <a:gd name="T11" fmla="*/ 133 h 287"/>
              <a:gd name="T12" fmla="*/ 236 w 265"/>
              <a:gd name="T13" fmla="*/ 115 h 287"/>
              <a:gd name="T14" fmla="*/ 230 w 265"/>
              <a:gd name="T15" fmla="*/ 82 h 287"/>
              <a:gd name="T16" fmla="*/ 219 w 265"/>
              <a:gd name="T17" fmla="*/ 61 h 287"/>
              <a:gd name="T18" fmla="*/ 211 w 265"/>
              <a:gd name="T19" fmla="*/ 29 h 287"/>
              <a:gd name="T20" fmla="*/ 165 w 265"/>
              <a:gd name="T21" fmla="*/ 22 h 287"/>
              <a:gd name="T22" fmla="*/ 101 w 265"/>
              <a:gd name="T23" fmla="*/ 36 h 287"/>
              <a:gd name="T24" fmla="*/ 89 w 265"/>
              <a:gd name="T25" fmla="*/ 41 h 287"/>
              <a:gd name="T26" fmla="*/ 77 w 265"/>
              <a:gd name="T27" fmla="*/ 44 h 287"/>
              <a:gd name="T28" fmla="*/ 66 w 265"/>
              <a:gd name="T29" fmla="*/ 44 h 287"/>
              <a:gd name="T30" fmla="*/ 71 w 265"/>
              <a:gd name="T31" fmla="*/ 155 h 287"/>
              <a:gd name="T32" fmla="*/ 84 w 265"/>
              <a:gd name="T33" fmla="*/ 161 h 287"/>
              <a:gd name="T34" fmla="*/ 98 w 265"/>
              <a:gd name="T35" fmla="*/ 175 h 287"/>
              <a:gd name="T36" fmla="*/ 109 w 265"/>
              <a:gd name="T37" fmla="*/ 189 h 287"/>
              <a:gd name="T38" fmla="*/ 127 w 265"/>
              <a:gd name="T39" fmla="*/ 210 h 287"/>
              <a:gd name="T40" fmla="*/ 142 w 265"/>
              <a:gd name="T41" fmla="*/ 251 h 287"/>
              <a:gd name="T42" fmla="*/ 171 w 265"/>
              <a:gd name="T43" fmla="*/ 257 h 287"/>
              <a:gd name="T44" fmla="*/ 168 w 265"/>
              <a:gd name="T45" fmla="*/ 204 h 287"/>
              <a:gd name="T46" fmla="*/ 221 w 265"/>
              <a:gd name="T47" fmla="*/ 177 h 287"/>
              <a:gd name="T48" fmla="*/ 243 w 265"/>
              <a:gd name="T49" fmla="*/ 155 h 287"/>
              <a:gd name="T50" fmla="*/ 252 w 265"/>
              <a:gd name="T51" fmla="*/ 186 h 287"/>
              <a:gd name="T52" fmla="*/ 190 w 265"/>
              <a:gd name="T53" fmla="*/ 199 h 287"/>
              <a:gd name="T54" fmla="*/ 193 w 265"/>
              <a:gd name="T55" fmla="*/ 264 h 287"/>
              <a:gd name="T56" fmla="*/ 149 w 265"/>
              <a:gd name="T57" fmla="*/ 287 h 287"/>
              <a:gd name="T58" fmla="*/ 124 w 265"/>
              <a:gd name="T59" fmla="*/ 267 h 287"/>
              <a:gd name="T60" fmla="*/ 117 w 265"/>
              <a:gd name="T61" fmla="*/ 237 h 287"/>
              <a:gd name="T62" fmla="*/ 93 w 265"/>
              <a:gd name="T63" fmla="*/ 204 h 287"/>
              <a:gd name="T64" fmla="*/ 22 w 265"/>
              <a:gd name="T65" fmla="*/ 177 h 287"/>
              <a:gd name="T66" fmla="*/ 0 w 265"/>
              <a:gd name="T67" fmla="*/ 155 h 287"/>
              <a:gd name="T68" fmla="*/ 6 w 265"/>
              <a:gd name="T69" fmla="*/ 29 h 287"/>
              <a:gd name="T70" fmla="*/ 71 w 265"/>
              <a:gd name="T71" fmla="*/ 22 h 287"/>
              <a:gd name="T72" fmla="*/ 134 w 265"/>
              <a:gd name="T73" fmla="*/ 4 h 287"/>
              <a:gd name="T74" fmla="*/ 188 w 265"/>
              <a:gd name="T75" fmla="*/ 0 h 287"/>
              <a:gd name="T76" fmla="*/ 242 w 265"/>
              <a:gd name="T77" fmla="*/ 51 h 287"/>
              <a:gd name="T78" fmla="*/ 252 w 265"/>
              <a:gd name="T79" fmla="*/ 83 h 287"/>
              <a:gd name="T80" fmla="*/ 258 w 265"/>
              <a:gd name="T81" fmla="*/ 115 h 287"/>
              <a:gd name="T82" fmla="*/ 265 w 265"/>
              <a:gd name="T83" fmla="*/ 155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65" h="287">
                <a:moveTo>
                  <a:pt x="44" y="55"/>
                </a:moveTo>
                <a:cubicBezTo>
                  <a:pt x="44" y="52"/>
                  <a:pt x="43" y="50"/>
                  <a:pt x="40" y="47"/>
                </a:cubicBezTo>
                <a:cubicBezTo>
                  <a:pt x="38" y="45"/>
                  <a:pt x="36" y="44"/>
                  <a:pt x="33" y="44"/>
                </a:cubicBezTo>
                <a:cubicBezTo>
                  <a:pt x="30" y="44"/>
                  <a:pt x="27" y="45"/>
                  <a:pt x="25" y="47"/>
                </a:cubicBezTo>
                <a:cubicBezTo>
                  <a:pt x="23" y="50"/>
                  <a:pt x="22" y="52"/>
                  <a:pt x="22" y="55"/>
                </a:cubicBezTo>
                <a:cubicBezTo>
                  <a:pt x="22" y="58"/>
                  <a:pt x="23" y="61"/>
                  <a:pt x="25" y="63"/>
                </a:cubicBezTo>
                <a:cubicBezTo>
                  <a:pt x="27" y="65"/>
                  <a:pt x="30" y="66"/>
                  <a:pt x="33" y="66"/>
                </a:cubicBezTo>
                <a:cubicBezTo>
                  <a:pt x="36" y="66"/>
                  <a:pt x="38" y="65"/>
                  <a:pt x="40" y="63"/>
                </a:cubicBezTo>
                <a:cubicBezTo>
                  <a:pt x="43" y="61"/>
                  <a:pt x="44" y="58"/>
                  <a:pt x="44" y="55"/>
                </a:cubicBezTo>
                <a:close/>
                <a:moveTo>
                  <a:pt x="243" y="155"/>
                </a:moveTo>
                <a:cubicBezTo>
                  <a:pt x="243" y="151"/>
                  <a:pt x="242" y="146"/>
                  <a:pt x="239" y="141"/>
                </a:cubicBezTo>
                <a:cubicBezTo>
                  <a:pt x="237" y="135"/>
                  <a:pt x="234" y="133"/>
                  <a:pt x="230" y="133"/>
                </a:cubicBezTo>
                <a:cubicBezTo>
                  <a:pt x="232" y="131"/>
                  <a:pt x="233" y="128"/>
                  <a:pt x="234" y="124"/>
                </a:cubicBezTo>
                <a:cubicBezTo>
                  <a:pt x="235" y="121"/>
                  <a:pt x="236" y="118"/>
                  <a:pt x="236" y="115"/>
                </a:cubicBezTo>
                <a:cubicBezTo>
                  <a:pt x="236" y="107"/>
                  <a:pt x="233" y="100"/>
                  <a:pt x="227" y="94"/>
                </a:cubicBezTo>
                <a:cubicBezTo>
                  <a:pt x="229" y="91"/>
                  <a:pt x="230" y="87"/>
                  <a:pt x="230" y="82"/>
                </a:cubicBezTo>
                <a:cubicBezTo>
                  <a:pt x="230" y="78"/>
                  <a:pt x="229" y="74"/>
                  <a:pt x="227" y="70"/>
                </a:cubicBezTo>
                <a:cubicBezTo>
                  <a:pt x="225" y="65"/>
                  <a:pt x="222" y="62"/>
                  <a:pt x="219" y="61"/>
                </a:cubicBezTo>
                <a:cubicBezTo>
                  <a:pt x="219" y="57"/>
                  <a:pt x="220" y="54"/>
                  <a:pt x="220" y="51"/>
                </a:cubicBezTo>
                <a:cubicBezTo>
                  <a:pt x="220" y="41"/>
                  <a:pt x="217" y="34"/>
                  <a:pt x="211" y="29"/>
                </a:cubicBezTo>
                <a:cubicBezTo>
                  <a:pt x="205" y="24"/>
                  <a:pt x="198" y="22"/>
                  <a:pt x="188" y="22"/>
                </a:cubicBezTo>
                <a:cubicBezTo>
                  <a:pt x="165" y="22"/>
                  <a:pt x="165" y="22"/>
                  <a:pt x="165" y="22"/>
                </a:cubicBezTo>
                <a:cubicBezTo>
                  <a:pt x="150" y="22"/>
                  <a:pt x="131" y="26"/>
                  <a:pt x="106" y="35"/>
                </a:cubicBezTo>
                <a:cubicBezTo>
                  <a:pt x="106" y="35"/>
                  <a:pt x="104" y="35"/>
                  <a:pt x="101" y="36"/>
                </a:cubicBezTo>
                <a:cubicBezTo>
                  <a:pt x="99" y="37"/>
                  <a:pt x="96" y="38"/>
                  <a:pt x="95" y="39"/>
                </a:cubicBezTo>
                <a:cubicBezTo>
                  <a:pt x="94" y="39"/>
                  <a:pt x="92" y="40"/>
                  <a:pt x="89" y="41"/>
                </a:cubicBezTo>
                <a:cubicBezTo>
                  <a:pt x="86" y="41"/>
                  <a:pt x="84" y="42"/>
                  <a:pt x="83" y="42"/>
                </a:cubicBezTo>
                <a:cubicBezTo>
                  <a:pt x="81" y="43"/>
                  <a:pt x="79" y="43"/>
                  <a:pt x="77" y="44"/>
                </a:cubicBezTo>
                <a:cubicBezTo>
                  <a:pt x="75" y="44"/>
                  <a:pt x="73" y="44"/>
                  <a:pt x="71" y="44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155"/>
                  <a:pt x="66" y="155"/>
                  <a:pt x="66" y="155"/>
                </a:cubicBezTo>
                <a:cubicBezTo>
                  <a:pt x="71" y="155"/>
                  <a:pt x="71" y="155"/>
                  <a:pt x="71" y="155"/>
                </a:cubicBezTo>
                <a:cubicBezTo>
                  <a:pt x="73" y="155"/>
                  <a:pt x="75" y="155"/>
                  <a:pt x="78" y="156"/>
                </a:cubicBezTo>
                <a:cubicBezTo>
                  <a:pt x="80" y="157"/>
                  <a:pt x="82" y="159"/>
                  <a:pt x="84" y="161"/>
                </a:cubicBezTo>
                <a:cubicBezTo>
                  <a:pt x="87" y="163"/>
                  <a:pt x="89" y="165"/>
                  <a:pt x="91" y="167"/>
                </a:cubicBezTo>
                <a:cubicBezTo>
                  <a:pt x="93" y="169"/>
                  <a:pt x="95" y="172"/>
                  <a:pt x="98" y="175"/>
                </a:cubicBezTo>
                <a:cubicBezTo>
                  <a:pt x="101" y="178"/>
                  <a:pt x="103" y="180"/>
                  <a:pt x="104" y="182"/>
                </a:cubicBezTo>
                <a:cubicBezTo>
                  <a:pt x="105" y="184"/>
                  <a:pt x="107" y="186"/>
                  <a:pt x="109" y="189"/>
                </a:cubicBezTo>
                <a:cubicBezTo>
                  <a:pt x="112" y="192"/>
                  <a:pt x="113" y="194"/>
                  <a:pt x="113" y="194"/>
                </a:cubicBezTo>
                <a:cubicBezTo>
                  <a:pt x="120" y="202"/>
                  <a:pt x="124" y="207"/>
                  <a:pt x="127" y="210"/>
                </a:cubicBezTo>
                <a:cubicBezTo>
                  <a:pt x="131" y="215"/>
                  <a:pt x="135" y="221"/>
                  <a:pt x="137" y="229"/>
                </a:cubicBezTo>
                <a:cubicBezTo>
                  <a:pt x="139" y="237"/>
                  <a:pt x="141" y="244"/>
                  <a:pt x="142" y="251"/>
                </a:cubicBezTo>
                <a:cubicBezTo>
                  <a:pt x="144" y="257"/>
                  <a:pt x="146" y="262"/>
                  <a:pt x="149" y="265"/>
                </a:cubicBezTo>
                <a:cubicBezTo>
                  <a:pt x="160" y="265"/>
                  <a:pt x="167" y="263"/>
                  <a:pt x="171" y="257"/>
                </a:cubicBezTo>
                <a:cubicBezTo>
                  <a:pt x="175" y="252"/>
                  <a:pt x="176" y="243"/>
                  <a:pt x="176" y="232"/>
                </a:cubicBezTo>
                <a:cubicBezTo>
                  <a:pt x="176" y="225"/>
                  <a:pt x="174" y="216"/>
                  <a:pt x="168" y="204"/>
                </a:cubicBezTo>
                <a:cubicBezTo>
                  <a:pt x="163" y="193"/>
                  <a:pt x="160" y="184"/>
                  <a:pt x="160" y="177"/>
                </a:cubicBezTo>
                <a:cubicBezTo>
                  <a:pt x="221" y="177"/>
                  <a:pt x="221" y="177"/>
                  <a:pt x="221" y="177"/>
                </a:cubicBezTo>
                <a:cubicBezTo>
                  <a:pt x="226" y="177"/>
                  <a:pt x="232" y="175"/>
                  <a:pt x="236" y="170"/>
                </a:cubicBezTo>
                <a:cubicBezTo>
                  <a:pt x="241" y="166"/>
                  <a:pt x="243" y="161"/>
                  <a:pt x="243" y="155"/>
                </a:cubicBezTo>
                <a:close/>
                <a:moveTo>
                  <a:pt x="265" y="155"/>
                </a:moveTo>
                <a:cubicBezTo>
                  <a:pt x="265" y="167"/>
                  <a:pt x="261" y="177"/>
                  <a:pt x="252" y="186"/>
                </a:cubicBezTo>
                <a:cubicBezTo>
                  <a:pt x="243" y="195"/>
                  <a:pt x="233" y="199"/>
                  <a:pt x="221" y="199"/>
                </a:cubicBezTo>
                <a:cubicBezTo>
                  <a:pt x="190" y="199"/>
                  <a:pt x="190" y="199"/>
                  <a:pt x="190" y="199"/>
                </a:cubicBezTo>
                <a:cubicBezTo>
                  <a:pt x="196" y="210"/>
                  <a:pt x="199" y="221"/>
                  <a:pt x="199" y="232"/>
                </a:cubicBezTo>
                <a:cubicBezTo>
                  <a:pt x="199" y="246"/>
                  <a:pt x="197" y="256"/>
                  <a:pt x="193" y="264"/>
                </a:cubicBezTo>
                <a:cubicBezTo>
                  <a:pt x="189" y="272"/>
                  <a:pt x="183" y="278"/>
                  <a:pt x="175" y="282"/>
                </a:cubicBezTo>
                <a:cubicBezTo>
                  <a:pt x="167" y="286"/>
                  <a:pt x="159" y="287"/>
                  <a:pt x="149" y="287"/>
                </a:cubicBezTo>
                <a:cubicBezTo>
                  <a:pt x="143" y="287"/>
                  <a:pt x="138" y="285"/>
                  <a:pt x="133" y="281"/>
                </a:cubicBezTo>
                <a:cubicBezTo>
                  <a:pt x="129" y="277"/>
                  <a:pt x="126" y="273"/>
                  <a:pt x="124" y="267"/>
                </a:cubicBezTo>
                <a:cubicBezTo>
                  <a:pt x="122" y="261"/>
                  <a:pt x="120" y="256"/>
                  <a:pt x="120" y="251"/>
                </a:cubicBezTo>
                <a:cubicBezTo>
                  <a:pt x="119" y="246"/>
                  <a:pt x="118" y="242"/>
                  <a:pt x="117" y="237"/>
                </a:cubicBezTo>
                <a:cubicBezTo>
                  <a:pt x="115" y="232"/>
                  <a:pt x="113" y="228"/>
                  <a:pt x="111" y="226"/>
                </a:cubicBezTo>
                <a:cubicBezTo>
                  <a:pt x="106" y="220"/>
                  <a:pt x="99" y="213"/>
                  <a:pt x="93" y="204"/>
                </a:cubicBezTo>
                <a:cubicBezTo>
                  <a:pt x="81" y="189"/>
                  <a:pt x="73" y="180"/>
                  <a:pt x="69" y="177"/>
                </a:cubicBezTo>
                <a:cubicBezTo>
                  <a:pt x="22" y="177"/>
                  <a:pt x="22" y="177"/>
                  <a:pt x="22" y="177"/>
                </a:cubicBezTo>
                <a:cubicBezTo>
                  <a:pt x="16" y="177"/>
                  <a:pt x="10" y="175"/>
                  <a:pt x="6" y="170"/>
                </a:cubicBezTo>
                <a:cubicBezTo>
                  <a:pt x="2" y="166"/>
                  <a:pt x="0" y="161"/>
                  <a:pt x="0" y="155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8"/>
                  <a:pt x="2" y="33"/>
                  <a:pt x="6" y="29"/>
                </a:cubicBezTo>
                <a:cubicBezTo>
                  <a:pt x="10" y="24"/>
                  <a:pt x="16" y="22"/>
                  <a:pt x="22" y="22"/>
                </a:cubicBezTo>
                <a:cubicBezTo>
                  <a:pt x="71" y="22"/>
                  <a:pt x="71" y="22"/>
                  <a:pt x="71" y="22"/>
                </a:cubicBezTo>
                <a:cubicBezTo>
                  <a:pt x="74" y="22"/>
                  <a:pt x="82" y="20"/>
                  <a:pt x="95" y="15"/>
                </a:cubicBezTo>
                <a:cubicBezTo>
                  <a:pt x="110" y="10"/>
                  <a:pt x="123" y="6"/>
                  <a:pt x="134" y="4"/>
                </a:cubicBezTo>
                <a:cubicBezTo>
                  <a:pt x="145" y="1"/>
                  <a:pt x="156" y="0"/>
                  <a:pt x="168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204" y="0"/>
                  <a:pt x="217" y="4"/>
                  <a:pt x="227" y="14"/>
                </a:cubicBezTo>
                <a:cubicBezTo>
                  <a:pt x="237" y="23"/>
                  <a:pt x="242" y="35"/>
                  <a:pt x="242" y="51"/>
                </a:cubicBezTo>
                <a:cubicBezTo>
                  <a:pt x="242" y="52"/>
                  <a:pt x="242" y="52"/>
                  <a:pt x="242" y="52"/>
                </a:cubicBezTo>
                <a:cubicBezTo>
                  <a:pt x="249" y="61"/>
                  <a:pt x="252" y="71"/>
                  <a:pt x="252" y="83"/>
                </a:cubicBezTo>
                <a:cubicBezTo>
                  <a:pt x="252" y="85"/>
                  <a:pt x="252" y="88"/>
                  <a:pt x="251" y="90"/>
                </a:cubicBezTo>
                <a:cubicBezTo>
                  <a:pt x="256" y="98"/>
                  <a:pt x="258" y="106"/>
                  <a:pt x="258" y="115"/>
                </a:cubicBezTo>
                <a:cubicBezTo>
                  <a:pt x="258" y="119"/>
                  <a:pt x="258" y="123"/>
                  <a:pt x="256" y="127"/>
                </a:cubicBezTo>
                <a:cubicBezTo>
                  <a:pt x="262" y="135"/>
                  <a:pt x="265" y="145"/>
                  <a:pt x="265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0" name="Freeform 86"/>
          <p:cNvSpPr>
            <a:spLocks noEditPoints="1"/>
          </p:cNvSpPr>
          <p:nvPr/>
        </p:nvSpPr>
        <p:spPr bwMode="auto">
          <a:xfrm>
            <a:off x="2012951" y="2008188"/>
            <a:ext cx="285750" cy="309563"/>
          </a:xfrm>
          <a:custGeom>
            <a:avLst/>
            <a:gdLst>
              <a:gd name="T0" fmla="*/ 41 w 265"/>
              <a:gd name="T1" fmla="*/ 224 h 287"/>
              <a:gd name="T2" fmla="*/ 25 w 265"/>
              <a:gd name="T3" fmla="*/ 224 h 287"/>
              <a:gd name="T4" fmla="*/ 25 w 265"/>
              <a:gd name="T5" fmla="*/ 240 h 287"/>
              <a:gd name="T6" fmla="*/ 41 w 265"/>
              <a:gd name="T7" fmla="*/ 240 h 287"/>
              <a:gd name="T8" fmla="*/ 243 w 265"/>
              <a:gd name="T9" fmla="*/ 133 h 287"/>
              <a:gd name="T10" fmla="*/ 221 w 265"/>
              <a:gd name="T11" fmla="*/ 110 h 287"/>
              <a:gd name="T12" fmla="*/ 169 w 265"/>
              <a:gd name="T13" fmla="*/ 83 h 287"/>
              <a:gd name="T14" fmla="*/ 171 w 265"/>
              <a:gd name="T15" fmla="*/ 30 h 287"/>
              <a:gd name="T16" fmla="*/ 143 w 265"/>
              <a:gd name="T17" fmla="*/ 37 h 287"/>
              <a:gd name="T18" fmla="*/ 127 w 265"/>
              <a:gd name="T19" fmla="*/ 77 h 287"/>
              <a:gd name="T20" fmla="*/ 110 w 265"/>
              <a:gd name="T21" fmla="*/ 98 h 287"/>
              <a:gd name="T22" fmla="*/ 98 w 265"/>
              <a:gd name="T23" fmla="*/ 113 h 287"/>
              <a:gd name="T24" fmla="*/ 85 w 265"/>
              <a:gd name="T25" fmla="*/ 126 h 287"/>
              <a:gd name="T26" fmla="*/ 72 w 265"/>
              <a:gd name="T27" fmla="*/ 133 h 287"/>
              <a:gd name="T28" fmla="*/ 66 w 265"/>
              <a:gd name="T29" fmla="*/ 243 h 287"/>
              <a:gd name="T30" fmla="*/ 77 w 265"/>
              <a:gd name="T31" fmla="*/ 244 h 287"/>
              <a:gd name="T32" fmla="*/ 90 w 265"/>
              <a:gd name="T33" fmla="*/ 247 h 287"/>
              <a:gd name="T34" fmla="*/ 102 w 265"/>
              <a:gd name="T35" fmla="*/ 251 h 287"/>
              <a:gd name="T36" fmla="*/ 166 w 265"/>
              <a:gd name="T37" fmla="*/ 265 h 287"/>
              <a:gd name="T38" fmla="*/ 220 w 265"/>
              <a:gd name="T39" fmla="*/ 236 h 287"/>
              <a:gd name="T40" fmla="*/ 227 w 265"/>
              <a:gd name="T41" fmla="*/ 218 h 287"/>
              <a:gd name="T42" fmla="*/ 227 w 265"/>
              <a:gd name="T43" fmla="*/ 193 h 287"/>
              <a:gd name="T44" fmla="*/ 235 w 265"/>
              <a:gd name="T45" fmla="*/ 163 h 287"/>
              <a:gd name="T46" fmla="*/ 240 w 265"/>
              <a:gd name="T47" fmla="*/ 147 h 287"/>
              <a:gd name="T48" fmla="*/ 265 w 265"/>
              <a:gd name="T49" fmla="*/ 132 h 287"/>
              <a:gd name="T50" fmla="*/ 258 w 265"/>
              <a:gd name="T51" fmla="*/ 173 h 287"/>
              <a:gd name="T52" fmla="*/ 252 w 265"/>
              <a:gd name="T53" fmla="*/ 205 h 287"/>
              <a:gd name="T54" fmla="*/ 227 w 265"/>
              <a:gd name="T55" fmla="*/ 274 h 287"/>
              <a:gd name="T56" fmla="*/ 166 w 265"/>
              <a:gd name="T57" fmla="*/ 287 h 287"/>
              <a:gd name="T58" fmla="*/ 96 w 265"/>
              <a:gd name="T59" fmla="*/ 272 h 287"/>
              <a:gd name="T60" fmla="*/ 22 w 265"/>
              <a:gd name="T61" fmla="*/ 265 h 287"/>
              <a:gd name="T62" fmla="*/ 0 w 265"/>
              <a:gd name="T63" fmla="*/ 243 h 287"/>
              <a:gd name="T64" fmla="*/ 6 w 265"/>
              <a:gd name="T65" fmla="*/ 117 h 287"/>
              <a:gd name="T66" fmla="*/ 69 w 265"/>
              <a:gd name="T67" fmla="*/ 110 h 287"/>
              <a:gd name="T68" fmla="*/ 112 w 265"/>
              <a:gd name="T69" fmla="*/ 62 h 287"/>
              <a:gd name="T70" fmla="*/ 123 w 265"/>
              <a:gd name="T71" fmla="*/ 25 h 287"/>
              <a:gd name="T72" fmla="*/ 149 w 265"/>
              <a:gd name="T73" fmla="*/ 0 h 287"/>
              <a:gd name="T74" fmla="*/ 193 w 265"/>
              <a:gd name="T75" fmla="*/ 23 h 287"/>
              <a:gd name="T76" fmla="*/ 191 w 265"/>
              <a:gd name="T77" fmla="*/ 88 h 287"/>
              <a:gd name="T78" fmla="*/ 252 w 265"/>
              <a:gd name="T79" fmla="*/ 102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65" h="287">
                <a:moveTo>
                  <a:pt x="44" y="232"/>
                </a:moveTo>
                <a:cubicBezTo>
                  <a:pt x="44" y="229"/>
                  <a:pt x="43" y="227"/>
                  <a:pt x="41" y="224"/>
                </a:cubicBezTo>
                <a:cubicBezTo>
                  <a:pt x="39" y="222"/>
                  <a:pt x="36" y="221"/>
                  <a:pt x="33" y="221"/>
                </a:cubicBezTo>
                <a:cubicBezTo>
                  <a:pt x="30" y="221"/>
                  <a:pt x="28" y="222"/>
                  <a:pt x="25" y="224"/>
                </a:cubicBezTo>
                <a:cubicBezTo>
                  <a:pt x="23" y="227"/>
                  <a:pt x="22" y="229"/>
                  <a:pt x="22" y="232"/>
                </a:cubicBezTo>
                <a:cubicBezTo>
                  <a:pt x="22" y="235"/>
                  <a:pt x="23" y="238"/>
                  <a:pt x="25" y="240"/>
                </a:cubicBezTo>
                <a:cubicBezTo>
                  <a:pt x="28" y="242"/>
                  <a:pt x="30" y="243"/>
                  <a:pt x="33" y="243"/>
                </a:cubicBezTo>
                <a:cubicBezTo>
                  <a:pt x="36" y="243"/>
                  <a:pt x="39" y="242"/>
                  <a:pt x="41" y="240"/>
                </a:cubicBezTo>
                <a:cubicBezTo>
                  <a:pt x="43" y="238"/>
                  <a:pt x="44" y="235"/>
                  <a:pt x="44" y="232"/>
                </a:cubicBezTo>
                <a:close/>
                <a:moveTo>
                  <a:pt x="243" y="133"/>
                </a:moveTo>
                <a:cubicBezTo>
                  <a:pt x="243" y="127"/>
                  <a:pt x="241" y="122"/>
                  <a:pt x="237" y="117"/>
                </a:cubicBezTo>
                <a:cubicBezTo>
                  <a:pt x="232" y="113"/>
                  <a:pt x="227" y="110"/>
                  <a:pt x="221" y="110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60" y="104"/>
                  <a:pt x="163" y="95"/>
                  <a:pt x="169" y="83"/>
                </a:cubicBezTo>
                <a:cubicBezTo>
                  <a:pt x="174" y="71"/>
                  <a:pt x="177" y="62"/>
                  <a:pt x="177" y="55"/>
                </a:cubicBezTo>
                <a:cubicBezTo>
                  <a:pt x="177" y="44"/>
                  <a:pt x="175" y="36"/>
                  <a:pt x="171" y="30"/>
                </a:cubicBezTo>
                <a:cubicBezTo>
                  <a:pt x="168" y="25"/>
                  <a:pt x="160" y="22"/>
                  <a:pt x="149" y="22"/>
                </a:cubicBezTo>
                <a:cubicBezTo>
                  <a:pt x="146" y="25"/>
                  <a:pt x="144" y="30"/>
                  <a:pt x="143" y="37"/>
                </a:cubicBezTo>
                <a:cubicBezTo>
                  <a:pt x="141" y="44"/>
                  <a:pt x="140" y="51"/>
                  <a:pt x="137" y="58"/>
                </a:cubicBezTo>
                <a:cubicBezTo>
                  <a:pt x="135" y="66"/>
                  <a:pt x="132" y="72"/>
                  <a:pt x="127" y="77"/>
                </a:cubicBezTo>
                <a:cubicBezTo>
                  <a:pt x="125" y="80"/>
                  <a:pt x="120" y="85"/>
                  <a:pt x="114" y="93"/>
                </a:cubicBezTo>
                <a:cubicBezTo>
                  <a:pt x="113" y="94"/>
                  <a:pt x="112" y="95"/>
                  <a:pt x="110" y="98"/>
                </a:cubicBezTo>
                <a:cubicBezTo>
                  <a:pt x="108" y="101"/>
                  <a:pt x="106" y="103"/>
                  <a:pt x="104" y="105"/>
                </a:cubicBezTo>
                <a:cubicBezTo>
                  <a:pt x="103" y="107"/>
                  <a:pt x="101" y="110"/>
                  <a:pt x="98" y="113"/>
                </a:cubicBezTo>
                <a:cubicBezTo>
                  <a:pt x="96" y="116"/>
                  <a:pt x="94" y="118"/>
                  <a:pt x="92" y="120"/>
                </a:cubicBezTo>
                <a:cubicBezTo>
                  <a:pt x="89" y="122"/>
                  <a:pt x="87" y="124"/>
                  <a:pt x="85" y="126"/>
                </a:cubicBezTo>
                <a:cubicBezTo>
                  <a:pt x="83" y="128"/>
                  <a:pt x="80" y="130"/>
                  <a:pt x="78" y="131"/>
                </a:cubicBezTo>
                <a:cubicBezTo>
                  <a:pt x="76" y="132"/>
                  <a:pt x="74" y="133"/>
                  <a:pt x="72" y="133"/>
                </a:cubicBezTo>
                <a:cubicBezTo>
                  <a:pt x="66" y="133"/>
                  <a:pt x="66" y="133"/>
                  <a:pt x="66" y="133"/>
                </a:cubicBezTo>
                <a:cubicBezTo>
                  <a:pt x="66" y="243"/>
                  <a:pt x="66" y="243"/>
                  <a:pt x="66" y="243"/>
                </a:cubicBezTo>
                <a:cubicBezTo>
                  <a:pt x="72" y="243"/>
                  <a:pt x="72" y="243"/>
                  <a:pt x="72" y="243"/>
                </a:cubicBezTo>
                <a:cubicBezTo>
                  <a:pt x="73" y="243"/>
                  <a:pt x="75" y="243"/>
                  <a:pt x="77" y="244"/>
                </a:cubicBezTo>
                <a:cubicBezTo>
                  <a:pt x="79" y="244"/>
                  <a:pt x="81" y="244"/>
                  <a:pt x="83" y="245"/>
                </a:cubicBezTo>
                <a:cubicBezTo>
                  <a:pt x="85" y="245"/>
                  <a:pt x="87" y="246"/>
                  <a:pt x="90" y="247"/>
                </a:cubicBezTo>
                <a:cubicBezTo>
                  <a:pt x="92" y="248"/>
                  <a:pt x="94" y="248"/>
                  <a:pt x="96" y="249"/>
                </a:cubicBezTo>
                <a:cubicBezTo>
                  <a:pt x="97" y="249"/>
                  <a:pt x="99" y="250"/>
                  <a:pt x="102" y="251"/>
                </a:cubicBezTo>
                <a:cubicBezTo>
                  <a:pt x="105" y="252"/>
                  <a:pt x="106" y="252"/>
                  <a:pt x="107" y="253"/>
                </a:cubicBezTo>
                <a:cubicBezTo>
                  <a:pt x="131" y="261"/>
                  <a:pt x="151" y="265"/>
                  <a:pt x="166" y="265"/>
                </a:cubicBezTo>
                <a:cubicBezTo>
                  <a:pt x="187" y="265"/>
                  <a:pt x="187" y="265"/>
                  <a:pt x="187" y="265"/>
                </a:cubicBezTo>
                <a:cubicBezTo>
                  <a:pt x="209" y="265"/>
                  <a:pt x="220" y="256"/>
                  <a:pt x="220" y="236"/>
                </a:cubicBezTo>
                <a:cubicBezTo>
                  <a:pt x="220" y="233"/>
                  <a:pt x="220" y="230"/>
                  <a:pt x="219" y="227"/>
                </a:cubicBezTo>
                <a:cubicBezTo>
                  <a:pt x="223" y="225"/>
                  <a:pt x="225" y="222"/>
                  <a:pt x="227" y="218"/>
                </a:cubicBezTo>
                <a:cubicBezTo>
                  <a:pt x="229" y="214"/>
                  <a:pt x="230" y="209"/>
                  <a:pt x="230" y="205"/>
                </a:cubicBezTo>
                <a:cubicBezTo>
                  <a:pt x="230" y="201"/>
                  <a:pt x="229" y="197"/>
                  <a:pt x="227" y="193"/>
                </a:cubicBezTo>
                <a:cubicBezTo>
                  <a:pt x="233" y="187"/>
                  <a:pt x="236" y="180"/>
                  <a:pt x="236" y="173"/>
                </a:cubicBezTo>
                <a:cubicBezTo>
                  <a:pt x="236" y="170"/>
                  <a:pt x="236" y="166"/>
                  <a:pt x="235" y="163"/>
                </a:cubicBezTo>
                <a:cubicBezTo>
                  <a:pt x="233" y="159"/>
                  <a:pt x="232" y="157"/>
                  <a:pt x="230" y="155"/>
                </a:cubicBezTo>
                <a:cubicBezTo>
                  <a:pt x="234" y="155"/>
                  <a:pt x="237" y="152"/>
                  <a:pt x="240" y="147"/>
                </a:cubicBezTo>
                <a:cubicBezTo>
                  <a:pt x="242" y="141"/>
                  <a:pt x="243" y="137"/>
                  <a:pt x="243" y="133"/>
                </a:cubicBezTo>
                <a:close/>
                <a:moveTo>
                  <a:pt x="265" y="132"/>
                </a:moveTo>
                <a:cubicBezTo>
                  <a:pt x="265" y="143"/>
                  <a:pt x="263" y="152"/>
                  <a:pt x="257" y="161"/>
                </a:cubicBezTo>
                <a:cubicBezTo>
                  <a:pt x="258" y="164"/>
                  <a:pt x="258" y="168"/>
                  <a:pt x="258" y="173"/>
                </a:cubicBezTo>
                <a:cubicBezTo>
                  <a:pt x="258" y="181"/>
                  <a:pt x="256" y="190"/>
                  <a:pt x="252" y="197"/>
                </a:cubicBezTo>
                <a:cubicBezTo>
                  <a:pt x="252" y="200"/>
                  <a:pt x="252" y="202"/>
                  <a:pt x="252" y="205"/>
                </a:cubicBezTo>
                <a:cubicBezTo>
                  <a:pt x="252" y="216"/>
                  <a:pt x="249" y="227"/>
                  <a:pt x="242" y="236"/>
                </a:cubicBezTo>
                <a:cubicBezTo>
                  <a:pt x="242" y="252"/>
                  <a:pt x="237" y="264"/>
                  <a:pt x="227" y="274"/>
                </a:cubicBezTo>
                <a:cubicBezTo>
                  <a:pt x="217" y="283"/>
                  <a:pt x="204" y="287"/>
                  <a:pt x="188" y="287"/>
                </a:cubicBezTo>
                <a:cubicBezTo>
                  <a:pt x="166" y="287"/>
                  <a:pt x="166" y="287"/>
                  <a:pt x="166" y="287"/>
                </a:cubicBezTo>
                <a:cubicBezTo>
                  <a:pt x="155" y="287"/>
                  <a:pt x="144" y="286"/>
                  <a:pt x="133" y="284"/>
                </a:cubicBezTo>
                <a:cubicBezTo>
                  <a:pt x="122" y="281"/>
                  <a:pt x="110" y="277"/>
                  <a:pt x="96" y="272"/>
                </a:cubicBezTo>
                <a:cubicBezTo>
                  <a:pt x="82" y="268"/>
                  <a:pt x="74" y="265"/>
                  <a:pt x="72" y="265"/>
                </a:cubicBezTo>
                <a:cubicBezTo>
                  <a:pt x="22" y="265"/>
                  <a:pt x="22" y="265"/>
                  <a:pt x="22" y="265"/>
                </a:cubicBezTo>
                <a:cubicBezTo>
                  <a:pt x="16" y="265"/>
                  <a:pt x="11" y="263"/>
                  <a:pt x="6" y="259"/>
                </a:cubicBezTo>
                <a:cubicBezTo>
                  <a:pt x="2" y="255"/>
                  <a:pt x="0" y="249"/>
                  <a:pt x="0" y="24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27"/>
                  <a:pt x="2" y="121"/>
                  <a:pt x="6" y="117"/>
                </a:cubicBezTo>
                <a:cubicBezTo>
                  <a:pt x="11" y="113"/>
                  <a:pt x="16" y="110"/>
                  <a:pt x="22" y="110"/>
                </a:cubicBezTo>
                <a:cubicBezTo>
                  <a:pt x="69" y="110"/>
                  <a:pt x="69" y="110"/>
                  <a:pt x="69" y="110"/>
                </a:cubicBezTo>
                <a:cubicBezTo>
                  <a:pt x="74" y="108"/>
                  <a:pt x="81" y="99"/>
                  <a:pt x="93" y="84"/>
                </a:cubicBezTo>
                <a:cubicBezTo>
                  <a:pt x="100" y="75"/>
                  <a:pt x="106" y="68"/>
                  <a:pt x="112" y="62"/>
                </a:cubicBezTo>
                <a:cubicBezTo>
                  <a:pt x="114" y="59"/>
                  <a:pt x="116" y="54"/>
                  <a:pt x="118" y="47"/>
                </a:cubicBezTo>
                <a:cubicBezTo>
                  <a:pt x="119" y="40"/>
                  <a:pt x="121" y="33"/>
                  <a:pt x="123" y="25"/>
                </a:cubicBezTo>
                <a:cubicBezTo>
                  <a:pt x="125" y="17"/>
                  <a:pt x="129" y="11"/>
                  <a:pt x="134" y="6"/>
                </a:cubicBezTo>
                <a:cubicBezTo>
                  <a:pt x="138" y="2"/>
                  <a:pt x="143" y="0"/>
                  <a:pt x="149" y="0"/>
                </a:cubicBezTo>
                <a:cubicBezTo>
                  <a:pt x="159" y="0"/>
                  <a:pt x="168" y="2"/>
                  <a:pt x="175" y="6"/>
                </a:cubicBezTo>
                <a:cubicBezTo>
                  <a:pt x="183" y="9"/>
                  <a:pt x="189" y="15"/>
                  <a:pt x="193" y="23"/>
                </a:cubicBezTo>
                <a:cubicBezTo>
                  <a:pt x="197" y="31"/>
                  <a:pt x="199" y="42"/>
                  <a:pt x="199" y="55"/>
                </a:cubicBezTo>
                <a:cubicBezTo>
                  <a:pt x="199" y="66"/>
                  <a:pt x="196" y="77"/>
                  <a:pt x="191" y="88"/>
                </a:cubicBezTo>
                <a:cubicBezTo>
                  <a:pt x="221" y="88"/>
                  <a:pt x="221" y="88"/>
                  <a:pt x="221" y="88"/>
                </a:cubicBezTo>
                <a:cubicBezTo>
                  <a:pt x="233" y="88"/>
                  <a:pt x="244" y="93"/>
                  <a:pt x="252" y="102"/>
                </a:cubicBezTo>
                <a:cubicBezTo>
                  <a:pt x="261" y="110"/>
                  <a:pt x="265" y="121"/>
                  <a:pt x="265" y="1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1" name="Freeform 87"/>
          <p:cNvSpPr>
            <a:spLocks noEditPoints="1"/>
          </p:cNvSpPr>
          <p:nvPr/>
        </p:nvSpPr>
        <p:spPr bwMode="auto">
          <a:xfrm>
            <a:off x="2436813" y="2019300"/>
            <a:ext cx="298450" cy="287338"/>
          </a:xfrm>
          <a:custGeom>
            <a:avLst/>
            <a:gdLst>
              <a:gd name="T0" fmla="*/ 41 w 276"/>
              <a:gd name="T1" fmla="*/ 202 h 265"/>
              <a:gd name="T2" fmla="*/ 25 w 276"/>
              <a:gd name="T3" fmla="*/ 202 h 265"/>
              <a:gd name="T4" fmla="*/ 25 w 276"/>
              <a:gd name="T5" fmla="*/ 218 h 265"/>
              <a:gd name="T6" fmla="*/ 41 w 276"/>
              <a:gd name="T7" fmla="*/ 218 h 265"/>
              <a:gd name="T8" fmla="*/ 72 w 276"/>
              <a:gd name="T9" fmla="*/ 122 h 265"/>
              <a:gd name="T10" fmla="*/ 69 w 276"/>
              <a:gd name="T11" fmla="*/ 240 h 265"/>
              <a:gd name="T12" fmla="*/ 11 w 276"/>
              <a:gd name="T13" fmla="*/ 243 h 265"/>
              <a:gd name="T14" fmla="*/ 0 w 276"/>
              <a:gd name="T15" fmla="*/ 232 h 265"/>
              <a:gd name="T16" fmla="*/ 3 w 276"/>
              <a:gd name="T17" fmla="*/ 114 h 265"/>
              <a:gd name="T18" fmla="*/ 61 w 276"/>
              <a:gd name="T19" fmla="*/ 111 h 265"/>
              <a:gd name="T20" fmla="*/ 72 w 276"/>
              <a:gd name="T21" fmla="*/ 122 h 265"/>
              <a:gd name="T22" fmla="*/ 267 w 276"/>
              <a:gd name="T23" fmla="*/ 147 h 265"/>
              <a:gd name="T24" fmla="*/ 262 w 276"/>
              <a:gd name="T25" fmla="*/ 184 h 265"/>
              <a:gd name="T26" fmla="*/ 253 w 276"/>
              <a:gd name="T27" fmla="*/ 221 h 265"/>
              <a:gd name="T28" fmla="*/ 210 w 276"/>
              <a:gd name="T29" fmla="*/ 265 h 265"/>
              <a:gd name="T30" fmla="*/ 163 w 276"/>
              <a:gd name="T31" fmla="*/ 263 h 265"/>
              <a:gd name="T32" fmla="*/ 121 w 276"/>
              <a:gd name="T33" fmla="*/ 251 h 265"/>
              <a:gd name="T34" fmla="*/ 86 w 276"/>
              <a:gd name="T35" fmla="*/ 240 h 265"/>
              <a:gd name="T36" fmla="*/ 83 w 276"/>
              <a:gd name="T37" fmla="*/ 121 h 265"/>
              <a:gd name="T38" fmla="*/ 93 w 276"/>
              <a:gd name="T39" fmla="*/ 110 h 265"/>
              <a:gd name="T40" fmla="*/ 124 w 276"/>
              <a:gd name="T41" fmla="*/ 79 h 265"/>
              <a:gd name="T42" fmla="*/ 147 w 276"/>
              <a:gd name="T43" fmla="*/ 50 h 265"/>
              <a:gd name="T44" fmla="*/ 152 w 276"/>
              <a:gd name="T45" fmla="*/ 31 h 265"/>
              <a:gd name="T46" fmla="*/ 158 w 276"/>
              <a:gd name="T47" fmla="*/ 12 h 265"/>
              <a:gd name="T48" fmla="*/ 171 w 276"/>
              <a:gd name="T49" fmla="*/ 0 h 265"/>
              <a:gd name="T50" fmla="*/ 196 w 276"/>
              <a:gd name="T51" fmla="*/ 6 h 265"/>
              <a:gd name="T52" fmla="*/ 207 w 276"/>
              <a:gd name="T53" fmla="*/ 21 h 265"/>
              <a:gd name="T54" fmla="*/ 210 w 276"/>
              <a:gd name="T55" fmla="*/ 37 h 265"/>
              <a:gd name="T56" fmla="*/ 208 w 276"/>
              <a:gd name="T57" fmla="*/ 57 h 265"/>
              <a:gd name="T58" fmla="*/ 200 w 276"/>
              <a:gd name="T59" fmla="*/ 77 h 265"/>
              <a:gd name="T60" fmla="*/ 197 w 276"/>
              <a:gd name="T61" fmla="*/ 84 h 265"/>
              <a:gd name="T62" fmla="*/ 243 w 276"/>
              <a:gd name="T63" fmla="*/ 88 h 265"/>
              <a:gd name="T64" fmla="*/ 276 w 276"/>
              <a:gd name="T65" fmla="*/ 122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76" h="265">
                <a:moveTo>
                  <a:pt x="44" y="210"/>
                </a:moveTo>
                <a:cubicBezTo>
                  <a:pt x="44" y="207"/>
                  <a:pt x="43" y="204"/>
                  <a:pt x="41" y="202"/>
                </a:cubicBezTo>
                <a:cubicBezTo>
                  <a:pt x="39" y="200"/>
                  <a:pt x="36" y="199"/>
                  <a:pt x="33" y="199"/>
                </a:cubicBezTo>
                <a:cubicBezTo>
                  <a:pt x="30" y="199"/>
                  <a:pt x="27" y="200"/>
                  <a:pt x="25" y="202"/>
                </a:cubicBezTo>
                <a:cubicBezTo>
                  <a:pt x="23" y="204"/>
                  <a:pt x="22" y="207"/>
                  <a:pt x="22" y="210"/>
                </a:cubicBezTo>
                <a:cubicBezTo>
                  <a:pt x="22" y="213"/>
                  <a:pt x="23" y="216"/>
                  <a:pt x="25" y="218"/>
                </a:cubicBezTo>
                <a:cubicBezTo>
                  <a:pt x="27" y="220"/>
                  <a:pt x="30" y="221"/>
                  <a:pt x="33" y="221"/>
                </a:cubicBezTo>
                <a:cubicBezTo>
                  <a:pt x="36" y="221"/>
                  <a:pt x="39" y="220"/>
                  <a:pt x="41" y="218"/>
                </a:cubicBezTo>
                <a:cubicBezTo>
                  <a:pt x="43" y="216"/>
                  <a:pt x="44" y="213"/>
                  <a:pt x="44" y="210"/>
                </a:cubicBezTo>
                <a:close/>
                <a:moveTo>
                  <a:pt x="72" y="122"/>
                </a:moveTo>
                <a:cubicBezTo>
                  <a:pt x="72" y="232"/>
                  <a:pt x="72" y="232"/>
                  <a:pt x="72" y="232"/>
                </a:cubicBezTo>
                <a:cubicBezTo>
                  <a:pt x="72" y="235"/>
                  <a:pt x="71" y="238"/>
                  <a:pt x="69" y="240"/>
                </a:cubicBezTo>
                <a:cubicBezTo>
                  <a:pt x="66" y="242"/>
                  <a:pt x="64" y="243"/>
                  <a:pt x="61" y="243"/>
                </a:cubicBezTo>
                <a:cubicBezTo>
                  <a:pt x="11" y="243"/>
                  <a:pt x="11" y="243"/>
                  <a:pt x="11" y="243"/>
                </a:cubicBezTo>
                <a:cubicBezTo>
                  <a:pt x="8" y="243"/>
                  <a:pt x="5" y="242"/>
                  <a:pt x="3" y="240"/>
                </a:cubicBezTo>
                <a:cubicBezTo>
                  <a:pt x="1" y="238"/>
                  <a:pt x="0" y="235"/>
                  <a:pt x="0" y="232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19"/>
                  <a:pt x="1" y="116"/>
                  <a:pt x="3" y="114"/>
                </a:cubicBezTo>
                <a:cubicBezTo>
                  <a:pt x="5" y="112"/>
                  <a:pt x="8" y="111"/>
                  <a:pt x="11" y="111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4" y="111"/>
                  <a:pt x="66" y="112"/>
                  <a:pt x="69" y="114"/>
                </a:cubicBezTo>
                <a:cubicBezTo>
                  <a:pt x="71" y="116"/>
                  <a:pt x="72" y="119"/>
                  <a:pt x="72" y="122"/>
                </a:cubicBezTo>
                <a:close/>
                <a:moveTo>
                  <a:pt x="276" y="122"/>
                </a:moveTo>
                <a:cubicBezTo>
                  <a:pt x="276" y="132"/>
                  <a:pt x="273" y="140"/>
                  <a:pt x="267" y="147"/>
                </a:cubicBezTo>
                <a:cubicBezTo>
                  <a:pt x="269" y="152"/>
                  <a:pt x="269" y="157"/>
                  <a:pt x="269" y="160"/>
                </a:cubicBezTo>
                <a:cubicBezTo>
                  <a:pt x="270" y="169"/>
                  <a:pt x="267" y="177"/>
                  <a:pt x="262" y="184"/>
                </a:cubicBezTo>
                <a:cubicBezTo>
                  <a:pt x="264" y="191"/>
                  <a:pt x="264" y="197"/>
                  <a:pt x="262" y="204"/>
                </a:cubicBezTo>
                <a:cubicBezTo>
                  <a:pt x="260" y="211"/>
                  <a:pt x="257" y="216"/>
                  <a:pt x="253" y="221"/>
                </a:cubicBezTo>
                <a:cubicBezTo>
                  <a:pt x="254" y="234"/>
                  <a:pt x="251" y="244"/>
                  <a:pt x="244" y="252"/>
                </a:cubicBezTo>
                <a:cubicBezTo>
                  <a:pt x="237" y="261"/>
                  <a:pt x="226" y="265"/>
                  <a:pt x="210" y="265"/>
                </a:cubicBezTo>
                <a:cubicBezTo>
                  <a:pt x="188" y="265"/>
                  <a:pt x="188" y="265"/>
                  <a:pt x="188" y="265"/>
                </a:cubicBezTo>
                <a:cubicBezTo>
                  <a:pt x="180" y="265"/>
                  <a:pt x="172" y="264"/>
                  <a:pt x="163" y="263"/>
                </a:cubicBezTo>
                <a:cubicBezTo>
                  <a:pt x="154" y="261"/>
                  <a:pt x="147" y="259"/>
                  <a:pt x="142" y="258"/>
                </a:cubicBezTo>
                <a:cubicBezTo>
                  <a:pt x="137" y="256"/>
                  <a:pt x="130" y="254"/>
                  <a:pt x="121" y="251"/>
                </a:cubicBezTo>
                <a:cubicBezTo>
                  <a:pt x="107" y="246"/>
                  <a:pt x="98" y="243"/>
                  <a:pt x="94" y="243"/>
                </a:cubicBezTo>
                <a:cubicBezTo>
                  <a:pt x="91" y="243"/>
                  <a:pt x="88" y="242"/>
                  <a:pt x="86" y="240"/>
                </a:cubicBezTo>
                <a:cubicBezTo>
                  <a:pt x="84" y="238"/>
                  <a:pt x="83" y="235"/>
                  <a:pt x="83" y="232"/>
                </a:cubicBezTo>
                <a:cubicBezTo>
                  <a:pt x="83" y="121"/>
                  <a:pt x="83" y="121"/>
                  <a:pt x="83" y="121"/>
                </a:cubicBezTo>
                <a:cubicBezTo>
                  <a:pt x="83" y="119"/>
                  <a:pt x="84" y="116"/>
                  <a:pt x="86" y="114"/>
                </a:cubicBezTo>
                <a:cubicBezTo>
                  <a:pt x="88" y="112"/>
                  <a:pt x="91" y="111"/>
                  <a:pt x="93" y="110"/>
                </a:cubicBezTo>
                <a:cubicBezTo>
                  <a:pt x="96" y="110"/>
                  <a:pt x="101" y="107"/>
                  <a:pt x="107" y="100"/>
                </a:cubicBezTo>
                <a:cubicBezTo>
                  <a:pt x="113" y="94"/>
                  <a:pt x="118" y="87"/>
                  <a:pt x="124" y="79"/>
                </a:cubicBezTo>
                <a:cubicBezTo>
                  <a:pt x="132" y="69"/>
                  <a:pt x="138" y="62"/>
                  <a:pt x="141" y="59"/>
                </a:cubicBezTo>
                <a:cubicBezTo>
                  <a:pt x="143" y="56"/>
                  <a:pt x="145" y="54"/>
                  <a:pt x="147" y="50"/>
                </a:cubicBezTo>
                <a:cubicBezTo>
                  <a:pt x="148" y="47"/>
                  <a:pt x="149" y="44"/>
                  <a:pt x="150" y="42"/>
                </a:cubicBezTo>
                <a:cubicBezTo>
                  <a:pt x="150" y="40"/>
                  <a:pt x="151" y="36"/>
                  <a:pt x="152" y="31"/>
                </a:cubicBezTo>
                <a:cubicBezTo>
                  <a:pt x="153" y="27"/>
                  <a:pt x="154" y="23"/>
                  <a:pt x="154" y="21"/>
                </a:cubicBezTo>
                <a:cubicBezTo>
                  <a:pt x="155" y="18"/>
                  <a:pt x="156" y="15"/>
                  <a:pt x="158" y="12"/>
                </a:cubicBezTo>
                <a:cubicBezTo>
                  <a:pt x="159" y="8"/>
                  <a:pt x="161" y="6"/>
                  <a:pt x="164" y="3"/>
                </a:cubicBezTo>
                <a:cubicBezTo>
                  <a:pt x="166" y="1"/>
                  <a:pt x="168" y="0"/>
                  <a:pt x="171" y="0"/>
                </a:cubicBezTo>
                <a:cubicBezTo>
                  <a:pt x="177" y="0"/>
                  <a:pt x="181" y="1"/>
                  <a:pt x="186" y="2"/>
                </a:cubicBezTo>
                <a:cubicBezTo>
                  <a:pt x="190" y="3"/>
                  <a:pt x="193" y="4"/>
                  <a:pt x="196" y="6"/>
                </a:cubicBezTo>
                <a:cubicBezTo>
                  <a:pt x="199" y="8"/>
                  <a:pt x="201" y="10"/>
                  <a:pt x="203" y="13"/>
                </a:cubicBezTo>
                <a:cubicBezTo>
                  <a:pt x="205" y="16"/>
                  <a:pt x="206" y="19"/>
                  <a:pt x="207" y="21"/>
                </a:cubicBezTo>
                <a:cubicBezTo>
                  <a:pt x="208" y="23"/>
                  <a:pt x="209" y="26"/>
                  <a:pt x="209" y="30"/>
                </a:cubicBezTo>
                <a:cubicBezTo>
                  <a:pt x="210" y="33"/>
                  <a:pt x="210" y="36"/>
                  <a:pt x="210" y="37"/>
                </a:cubicBezTo>
                <a:cubicBezTo>
                  <a:pt x="210" y="39"/>
                  <a:pt x="210" y="41"/>
                  <a:pt x="210" y="44"/>
                </a:cubicBezTo>
                <a:cubicBezTo>
                  <a:pt x="210" y="49"/>
                  <a:pt x="209" y="53"/>
                  <a:pt x="208" y="57"/>
                </a:cubicBezTo>
                <a:cubicBezTo>
                  <a:pt x="207" y="62"/>
                  <a:pt x="206" y="65"/>
                  <a:pt x="205" y="68"/>
                </a:cubicBezTo>
                <a:cubicBezTo>
                  <a:pt x="204" y="70"/>
                  <a:pt x="202" y="73"/>
                  <a:pt x="200" y="77"/>
                </a:cubicBezTo>
                <a:cubicBezTo>
                  <a:pt x="200" y="78"/>
                  <a:pt x="199" y="79"/>
                  <a:pt x="199" y="80"/>
                </a:cubicBezTo>
                <a:cubicBezTo>
                  <a:pt x="198" y="82"/>
                  <a:pt x="197" y="83"/>
                  <a:pt x="197" y="84"/>
                </a:cubicBezTo>
                <a:cubicBezTo>
                  <a:pt x="196" y="85"/>
                  <a:pt x="196" y="87"/>
                  <a:pt x="195" y="88"/>
                </a:cubicBezTo>
                <a:cubicBezTo>
                  <a:pt x="243" y="88"/>
                  <a:pt x="243" y="88"/>
                  <a:pt x="243" y="88"/>
                </a:cubicBezTo>
                <a:cubicBezTo>
                  <a:pt x="252" y="88"/>
                  <a:pt x="260" y="92"/>
                  <a:pt x="267" y="98"/>
                </a:cubicBezTo>
                <a:cubicBezTo>
                  <a:pt x="273" y="105"/>
                  <a:pt x="276" y="113"/>
                  <a:pt x="276" y="1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2" name="Freeform 88"/>
          <p:cNvSpPr>
            <a:spLocks noEditPoints="1"/>
          </p:cNvSpPr>
          <p:nvPr/>
        </p:nvSpPr>
        <p:spPr bwMode="auto">
          <a:xfrm>
            <a:off x="2908301" y="2008188"/>
            <a:ext cx="215900" cy="309563"/>
          </a:xfrm>
          <a:custGeom>
            <a:avLst/>
            <a:gdLst>
              <a:gd name="T0" fmla="*/ 83 w 199"/>
              <a:gd name="T1" fmla="*/ 127 h 287"/>
              <a:gd name="T2" fmla="*/ 83 w 199"/>
              <a:gd name="T3" fmla="*/ 50 h 287"/>
              <a:gd name="T4" fmla="*/ 81 w 199"/>
              <a:gd name="T5" fmla="*/ 46 h 287"/>
              <a:gd name="T6" fmla="*/ 77 w 199"/>
              <a:gd name="T7" fmla="*/ 44 h 287"/>
              <a:gd name="T8" fmla="*/ 74 w 199"/>
              <a:gd name="T9" fmla="*/ 46 h 287"/>
              <a:gd name="T10" fmla="*/ 72 w 199"/>
              <a:gd name="T11" fmla="*/ 50 h 287"/>
              <a:gd name="T12" fmla="*/ 72 w 199"/>
              <a:gd name="T13" fmla="*/ 127 h 287"/>
              <a:gd name="T14" fmla="*/ 74 w 199"/>
              <a:gd name="T15" fmla="*/ 131 h 287"/>
              <a:gd name="T16" fmla="*/ 77 w 199"/>
              <a:gd name="T17" fmla="*/ 133 h 287"/>
              <a:gd name="T18" fmla="*/ 81 w 199"/>
              <a:gd name="T19" fmla="*/ 131 h 287"/>
              <a:gd name="T20" fmla="*/ 83 w 199"/>
              <a:gd name="T21" fmla="*/ 127 h 287"/>
              <a:gd name="T22" fmla="*/ 199 w 199"/>
              <a:gd name="T23" fmla="*/ 188 h 287"/>
              <a:gd name="T24" fmla="*/ 196 w 199"/>
              <a:gd name="T25" fmla="*/ 196 h 287"/>
              <a:gd name="T26" fmla="*/ 188 w 199"/>
              <a:gd name="T27" fmla="*/ 199 h 287"/>
              <a:gd name="T28" fmla="*/ 114 w 199"/>
              <a:gd name="T29" fmla="*/ 199 h 287"/>
              <a:gd name="T30" fmla="*/ 105 w 199"/>
              <a:gd name="T31" fmla="*/ 282 h 287"/>
              <a:gd name="T32" fmla="*/ 103 w 199"/>
              <a:gd name="T33" fmla="*/ 286 h 287"/>
              <a:gd name="T34" fmla="*/ 100 w 199"/>
              <a:gd name="T35" fmla="*/ 287 h 287"/>
              <a:gd name="T36" fmla="*/ 100 w 199"/>
              <a:gd name="T37" fmla="*/ 287 h 287"/>
              <a:gd name="T38" fmla="*/ 94 w 199"/>
              <a:gd name="T39" fmla="*/ 283 h 287"/>
              <a:gd name="T40" fmla="*/ 81 w 199"/>
              <a:gd name="T41" fmla="*/ 199 h 287"/>
              <a:gd name="T42" fmla="*/ 11 w 199"/>
              <a:gd name="T43" fmla="*/ 199 h 287"/>
              <a:gd name="T44" fmla="*/ 3 w 199"/>
              <a:gd name="T45" fmla="*/ 196 h 287"/>
              <a:gd name="T46" fmla="*/ 0 w 199"/>
              <a:gd name="T47" fmla="*/ 188 h 287"/>
              <a:gd name="T48" fmla="*/ 14 w 199"/>
              <a:gd name="T49" fmla="*/ 150 h 287"/>
              <a:gd name="T50" fmla="*/ 44 w 199"/>
              <a:gd name="T51" fmla="*/ 133 h 287"/>
              <a:gd name="T52" fmla="*/ 44 w 199"/>
              <a:gd name="T53" fmla="*/ 44 h 287"/>
              <a:gd name="T54" fmla="*/ 29 w 199"/>
              <a:gd name="T55" fmla="*/ 38 h 287"/>
              <a:gd name="T56" fmla="*/ 22 w 199"/>
              <a:gd name="T57" fmla="*/ 22 h 287"/>
              <a:gd name="T58" fmla="*/ 29 w 199"/>
              <a:gd name="T59" fmla="*/ 6 h 287"/>
              <a:gd name="T60" fmla="*/ 44 w 199"/>
              <a:gd name="T61" fmla="*/ 0 h 287"/>
              <a:gd name="T62" fmla="*/ 155 w 199"/>
              <a:gd name="T63" fmla="*/ 0 h 287"/>
              <a:gd name="T64" fmla="*/ 170 w 199"/>
              <a:gd name="T65" fmla="*/ 6 h 287"/>
              <a:gd name="T66" fmla="*/ 177 w 199"/>
              <a:gd name="T67" fmla="*/ 22 h 287"/>
              <a:gd name="T68" fmla="*/ 170 w 199"/>
              <a:gd name="T69" fmla="*/ 38 h 287"/>
              <a:gd name="T70" fmla="*/ 155 w 199"/>
              <a:gd name="T71" fmla="*/ 44 h 287"/>
              <a:gd name="T72" fmla="*/ 155 w 199"/>
              <a:gd name="T73" fmla="*/ 133 h 287"/>
              <a:gd name="T74" fmla="*/ 186 w 199"/>
              <a:gd name="T75" fmla="*/ 150 h 287"/>
              <a:gd name="T76" fmla="*/ 199 w 199"/>
              <a:gd name="T77" fmla="*/ 188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9" h="287">
                <a:moveTo>
                  <a:pt x="83" y="127"/>
                </a:moveTo>
                <a:cubicBezTo>
                  <a:pt x="83" y="50"/>
                  <a:pt x="83" y="50"/>
                  <a:pt x="83" y="50"/>
                </a:cubicBezTo>
                <a:cubicBezTo>
                  <a:pt x="83" y="48"/>
                  <a:pt x="82" y="47"/>
                  <a:pt x="81" y="46"/>
                </a:cubicBezTo>
                <a:cubicBezTo>
                  <a:pt x="80" y="45"/>
                  <a:pt x="79" y="44"/>
                  <a:pt x="77" y="44"/>
                </a:cubicBezTo>
                <a:cubicBezTo>
                  <a:pt x="76" y="44"/>
                  <a:pt x="75" y="45"/>
                  <a:pt x="74" y="46"/>
                </a:cubicBezTo>
                <a:cubicBezTo>
                  <a:pt x="72" y="47"/>
                  <a:pt x="72" y="48"/>
                  <a:pt x="72" y="5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9"/>
                  <a:pt x="72" y="130"/>
                  <a:pt x="74" y="131"/>
                </a:cubicBezTo>
                <a:cubicBezTo>
                  <a:pt x="75" y="132"/>
                  <a:pt x="76" y="133"/>
                  <a:pt x="77" y="133"/>
                </a:cubicBezTo>
                <a:cubicBezTo>
                  <a:pt x="79" y="133"/>
                  <a:pt x="80" y="132"/>
                  <a:pt x="81" y="131"/>
                </a:cubicBezTo>
                <a:cubicBezTo>
                  <a:pt x="82" y="130"/>
                  <a:pt x="83" y="129"/>
                  <a:pt x="83" y="127"/>
                </a:cubicBezTo>
                <a:close/>
                <a:moveTo>
                  <a:pt x="199" y="188"/>
                </a:moveTo>
                <a:cubicBezTo>
                  <a:pt x="199" y="191"/>
                  <a:pt x="198" y="193"/>
                  <a:pt x="196" y="196"/>
                </a:cubicBezTo>
                <a:cubicBezTo>
                  <a:pt x="194" y="198"/>
                  <a:pt x="191" y="199"/>
                  <a:pt x="188" y="199"/>
                </a:cubicBezTo>
                <a:cubicBezTo>
                  <a:pt x="114" y="199"/>
                  <a:pt x="114" y="199"/>
                  <a:pt x="114" y="199"/>
                </a:cubicBezTo>
                <a:cubicBezTo>
                  <a:pt x="105" y="282"/>
                  <a:pt x="105" y="282"/>
                  <a:pt x="105" y="282"/>
                </a:cubicBezTo>
                <a:cubicBezTo>
                  <a:pt x="105" y="284"/>
                  <a:pt x="104" y="285"/>
                  <a:pt x="103" y="286"/>
                </a:cubicBezTo>
                <a:cubicBezTo>
                  <a:pt x="102" y="287"/>
                  <a:pt x="101" y="287"/>
                  <a:pt x="100" y="287"/>
                </a:cubicBezTo>
                <a:cubicBezTo>
                  <a:pt x="100" y="287"/>
                  <a:pt x="100" y="287"/>
                  <a:pt x="100" y="287"/>
                </a:cubicBezTo>
                <a:cubicBezTo>
                  <a:pt x="96" y="287"/>
                  <a:pt x="95" y="286"/>
                  <a:pt x="94" y="283"/>
                </a:cubicBezTo>
                <a:cubicBezTo>
                  <a:pt x="81" y="199"/>
                  <a:pt x="81" y="199"/>
                  <a:pt x="81" y="199"/>
                </a:cubicBezTo>
                <a:cubicBezTo>
                  <a:pt x="11" y="199"/>
                  <a:pt x="11" y="199"/>
                  <a:pt x="11" y="199"/>
                </a:cubicBezTo>
                <a:cubicBezTo>
                  <a:pt x="8" y="199"/>
                  <a:pt x="6" y="198"/>
                  <a:pt x="3" y="196"/>
                </a:cubicBezTo>
                <a:cubicBezTo>
                  <a:pt x="1" y="193"/>
                  <a:pt x="0" y="191"/>
                  <a:pt x="0" y="188"/>
                </a:cubicBezTo>
                <a:cubicBezTo>
                  <a:pt x="0" y="174"/>
                  <a:pt x="5" y="161"/>
                  <a:pt x="14" y="150"/>
                </a:cubicBezTo>
                <a:cubicBezTo>
                  <a:pt x="23" y="138"/>
                  <a:pt x="33" y="133"/>
                  <a:pt x="44" y="133"/>
                </a:cubicBezTo>
                <a:cubicBezTo>
                  <a:pt x="44" y="44"/>
                  <a:pt x="44" y="44"/>
                  <a:pt x="44" y="44"/>
                </a:cubicBezTo>
                <a:cubicBezTo>
                  <a:pt x="38" y="44"/>
                  <a:pt x="33" y="42"/>
                  <a:pt x="29" y="38"/>
                </a:cubicBezTo>
                <a:cubicBezTo>
                  <a:pt x="24" y="33"/>
                  <a:pt x="22" y="28"/>
                  <a:pt x="22" y="22"/>
                </a:cubicBezTo>
                <a:cubicBezTo>
                  <a:pt x="22" y="16"/>
                  <a:pt x="24" y="11"/>
                  <a:pt x="29" y="6"/>
                </a:cubicBezTo>
                <a:cubicBezTo>
                  <a:pt x="33" y="2"/>
                  <a:pt x="38" y="0"/>
                  <a:pt x="44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61" y="0"/>
                  <a:pt x="166" y="2"/>
                  <a:pt x="170" y="6"/>
                </a:cubicBezTo>
                <a:cubicBezTo>
                  <a:pt x="175" y="11"/>
                  <a:pt x="177" y="16"/>
                  <a:pt x="177" y="22"/>
                </a:cubicBezTo>
                <a:cubicBezTo>
                  <a:pt x="177" y="28"/>
                  <a:pt x="175" y="33"/>
                  <a:pt x="170" y="38"/>
                </a:cubicBezTo>
                <a:cubicBezTo>
                  <a:pt x="166" y="42"/>
                  <a:pt x="161" y="44"/>
                  <a:pt x="155" y="44"/>
                </a:cubicBezTo>
                <a:cubicBezTo>
                  <a:pt x="155" y="133"/>
                  <a:pt x="155" y="133"/>
                  <a:pt x="155" y="133"/>
                </a:cubicBezTo>
                <a:cubicBezTo>
                  <a:pt x="166" y="133"/>
                  <a:pt x="177" y="138"/>
                  <a:pt x="186" y="150"/>
                </a:cubicBezTo>
                <a:cubicBezTo>
                  <a:pt x="195" y="161"/>
                  <a:pt x="199" y="174"/>
                  <a:pt x="199" y="1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3" name="Freeform 89"/>
          <p:cNvSpPr>
            <a:spLocks noEditPoints="1"/>
          </p:cNvSpPr>
          <p:nvPr/>
        </p:nvSpPr>
        <p:spPr bwMode="auto">
          <a:xfrm>
            <a:off x="3289301" y="2005013"/>
            <a:ext cx="314325" cy="314325"/>
          </a:xfrm>
          <a:custGeom>
            <a:avLst/>
            <a:gdLst>
              <a:gd name="T0" fmla="*/ 168 w 292"/>
              <a:gd name="T1" fmla="*/ 69 h 291"/>
              <a:gd name="T2" fmla="*/ 223 w 292"/>
              <a:gd name="T3" fmla="*/ 123 h 291"/>
              <a:gd name="T4" fmla="*/ 124 w 292"/>
              <a:gd name="T5" fmla="*/ 222 h 291"/>
              <a:gd name="T6" fmla="*/ 69 w 292"/>
              <a:gd name="T7" fmla="*/ 168 h 291"/>
              <a:gd name="T8" fmla="*/ 168 w 292"/>
              <a:gd name="T9" fmla="*/ 69 h 291"/>
              <a:gd name="T10" fmla="*/ 132 w 292"/>
              <a:gd name="T11" fmla="*/ 238 h 291"/>
              <a:gd name="T12" fmla="*/ 238 w 292"/>
              <a:gd name="T13" fmla="*/ 131 h 291"/>
              <a:gd name="T14" fmla="*/ 242 w 292"/>
              <a:gd name="T15" fmla="*/ 123 h 291"/>
              <a:gd name="T16" fmla="*/ 238 w 292"/>
              <a:gd name="T17" fmla="*/ 116 h 291"/>
              <a:gd name="T18" fmla="*/ 176 w 292"/>
              <a:gd name="T19" fmla="*/ 53 h 291"/>
              <a:gd name="T20" fmla="*/ 168 w 292"/>
              <a:gd name="T21" fmla="*/ 50 h 291"/>
              <a:gd name="T22" fmla="*/ 160 w 292"/>
              <a:gd name="T23" fmla="*/ 53 h 291"/>
              <a:gd name="T24" fmla="*/ 54 w 292"/>
              <a:gd name="T25" fmla="*/ 160 h 291"/>
              <a:gd name="T26" fmla="*/ 50 w 292"/>
              <a:gd name="T27" fmla="*/ 168 h 291"/>
              <a:gd name="T28" fmla="*/ 54 w 292"/>
              <a:gd name="T29" fmla="*/ 175 h 291"/>
              <a:gd name="T30" fmla="*/ 116 w 292"/>
              <a:gd name="T31" fmla="*/ 238 h 291"/>
              <a:gd name="T32" fmla="*/ 124 w 292"/>
              <a:gd name="T33" fmla="*/ 241 h 291"/>
              <a:gd name="T34" fmla="*/ 132 w 292"/>
              <a:gd name="T35" fmla="*/ 238 h 291"/>
              <a:gd name="T36" fmla="*/ 285 w 292"/>
              <a:gd name="T37" fmla="*/ 128 h 291"/>
              <a:gd name="T38" fmla="*/ 129 w 292"/>
              <a:gd name="T39" fmla="*/ 285 h 291"/>
              <a:gd name="T40" fmla="*/ 113 w 292"/>
              <a:gd name="T41" fmla="*/ 291 h 291"/>
              <a:gd name="T42" fmla="*/ 97 w 292"/>
              <a:gd name="T43" fmla="*/ 285 h 291"/>
              <a:gd name="T44" fmla="*/ 75 w 292"/>
              <a:gd name="T45" fmla="*/ 263 h 291"/>
              <a:gd name="T46" fmla="*/ 85 w 292"/>
              <a:gd name="T47" fmla="*/ 240 h 291"/>
              <a:gd name="T48" fmla="*/ 75 w 292"/>
              <a:gd name="T49" fmla="*/ 216 h 291"/>
              <a:gd name="T50" fmla="*/ 52 w 292"/>
              <a:gd name="T51" fmla="*/ 206 h 291"/>
              <a:gd name="T52" fmla="*/ 28 w 292"/>
              <a:gd name="T53" fmla="*/ 216 h 291"/>
              <a:gd name="T54" fmla="*/ 7 w 292"/>
              <a:gd name="T55" fmla="*/ 194 h 291"/>
              <a:gd name="T56" fmla="*/ 0 w 292"/>
              <a:gd name="T57" fmla="*/ 179 h 291"/>
              <a:gd name="T58" fmla="*/ 7 w 292"/>
              <a:gd name="T59" fmla="*/ 163 h 291"/>
              <a:gd name="T60" fmla="*/ 164 w 292"/>
              <a:gd name="T61" fmla="*/ 6 h 291"/>
              <a:gd name="T62" fmla="*/ 179 w 292"/>
              <a:gd name="T63" fmla="*/ 0 h 291"/>
              <a:gd name="T64" fmla="*/ 195 w 292"/>
              <a:gd name="T65" fmla="*/ 6 h 291"/>
              <a:gd name="T66" fmla="*/ 216 w 292"/>
              <a:gd name="T67" fmla="*/ 28 h 291"/>
              <a:gd name="T68" fmla="*/ 207 w 292"/>
              <a:gd name="T69" fmla="*/ 52 h 291"/>
              <a:gd name="T70" fmla="*/ 216 w 292"/>
              <a:gd name="T71" fmla="*/ 75 h 291"/>
              <a:gd name="T72" fmla="*/ 240 w 292"/>
              <a:gd name="T73" fmla="*/ 85 h 291"/>
              <a:gd name="T74" fmla="*/ 263 w 292"/>
              <a:gd name="T75" fmla="*/ 75 h 291"/>
              <a:gd name="T76" fmla="*/ 285 w 292"/>
              <a:gd name="T77" fmla="*/ 97 h 291"/>
              <a:gd name="T78" fmla="*/ 292 w 292"/>
              <a:gd name="T79" fmla="*/ 112 h 291"/>
              <a:gd name="T80" fmla="*/ 285 w 292"/>
              <a:gd name="T81" fmla="*/ 128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92" h="291">
                <a:moveTo>
                  <a:pt x="168" y="69"/>
                </a:moveTo>
                <a:cubicBezTo>
                  <a:pt x="223" y="123"/>
                  <a:pt x="223" y="123"/>
                  <a:pt x="223" y="123"/>
                </a:cubicBezTo>
                <a:cubicBezTo>
                  <a:pt x="124" y="222"/>
                  <a:pt x="124" y="222"/>
                  <a:pt x="124" y="222"/>
                </a:cubicBezTo>
                <a:cubicBezTo>
                  <a:pt x="69" y="168"/>
                  <a:pt x="69" y="168"/>
                  <a:pt x="69" y="168"/>
                </a:cubicBezTo>
                <a:lnTo>
                  <a:pt x="168" y="69"/>
                </a:lnTo>
                <a:close/>
                <a:moveTo>
                  <a:pt x="132" y="238"/>
                </a:moveTo>
                <a:cubicBezTo>
                  <a:pt x="238" y="131"/>
                  <a:pt x="238" y="131"/>
                  <a:pt x="238" y="131"/>
                </a:cubicBezTo>
                <a:cubicBezTo>
                  <a:pt x="241" y="129"/>
                  <a:pt x="242" y="126"/>
                  <a:pt x="242" y="123"/>
                </a:cubicBezTo>
                <a:cubicBezTo>
                  <a:pt x="242" y="120"/>
                  <a:pt x="241" y="118"/>
                  <a:pt x="238" y="116"/>
                </a:cubicBezTo>
                <a:cubicBezTo>
                  <a:pt x="176" y="53"/>
                  <a:pt x="176" y="53"/>
                  <a:pt x="176" y="53"/>
                </a:cubicBezTo>
                <a:cubicBezTo>
                  <a:pt x="174" y="51"/>
                  <a:pt x="171" y="50"/>
                  <a:pt x="168" y="50"/>
                </a:cubicBezTo>
                <a:cubicBezTo>
                  <a:pt x="165" y="50"/>
                  <a:pt x="162" y="51"/>
                  <a:pt x="160" y="53"/>
                </a:cubicBezTo>
                <a:cubicBezTo>
                  <a:pt x="54" y="160"/>
                  <a:pt x="54" y="160"/>
                  <a:pt x="54" y="160"/>
                </a:cubicBezTo>
                <a:cubicBezTo>
                  <a:pt x="51" y="162"/>
                  <a:pt x="50" y="165"/>
                  <a:pt x="50" y="168"/>
                </a:cubicBezTo>
                <a:cubicBezTo>
                  <a:pt x="50" y="171"/>
                  <a:pt x="51" y="173"/>
                  <a:pt x="54" y="175"/>
                </a:cubicBezTo>
                <a:cubicBezTo>
                  <a:pt x="116" y="238"/>
                  <a:pt x="116" y="238"/>
                  <a:pt x="116" y="238"/>
                </a:cubicBezTo>
                <a:cubicBezTo>
                  <a:pt x="118" y="240"/>
                  <a:pt x="121" y="241"/>
                  <a:pt x="124" y="241"/>
                </a:cubicBezTo>
                <a:cubicBezTo>
                  <a:pt x="127" y="241"/>
                  <a:pt x="130" y="240"/>
                  <a:pt x="132" y="238"/>
                </a:cubicBezTo>
                <a:close/>
                <a:moveTo>
                  <a:pt x="285" y="128"/>
                </a:moveTo>
                <a:cubicBezTo>
                  <a:pt x="129" y="285"/>
                  <a:pt x="129" y="285"/>
                  <a:pt x="129" y="285"/>
                </a:cubicBezTo>
                <a:cubicBezTo>
                  <a:pt x="124" y="289"/>
                  <a:pt x="119" y="291"/>
                  <a:pt x="113" y="291"/>
                </a:cubicBezTo>
                <a:cubicBezTo>
                  <a:pt x="107" y="291"/>
                  <a:pt x="101" y="289"/>
                  <a:pt x="97" y="285"/>
                </a:cubicBezTo>
                <a:cubicBezTo>
                  <a:pt x="75" y="263"/>
                  <a:pt x="75" y="263"/>
                  <a:pt x="75" y="263"/>
                </a:cubicBezTo>
                <a:cubicBezTo>
                  <a:pt x="82" y="257"/>
                  <a:pt x="85" y="249"/>
                  <a:pt x="85" y="240"/>
                </a:cubicBezTo>
                <a:cubicBezTo>
                  <a:pt x="85" y="230"/>
                  <a:pt x="82" y="223"/>
                  <a:pt x="75" y="216"/>
                </a:cubicBezTo>
                <a:cubicBezTo>
                  <a:pt x="69" y="210"/>
                  <a:pt x="61" y="206"/>
                  <a:pt x="52" y="206"/>
                </a:cubicBezTo>
                <a:cubicBezTo>
                  <a:pt x="43" y="206"/>
                  <a:pt x="35" y="210"/>
                  <a:pt x="28" y="216"/>
                </a:cubicBezTo>
                <a:cubicBezTo>
                  <a:pt x="7" y="194"/>
                  <a:pt x="7" y="194"/>
                  <a:pt x="7" y="194"/>
                </a:cubicBezTo>
                <a:cubicBezTo>
                  <a:pt x="3" y="190"/>
                  <a:pt x="0" y="185"/>
                  <a:pt x="0" y="179"/>
                </a:cubicBezTo>
                <a:cubicBezTo>
                  <a:pt x="0" y="173"/>
                  <a:pt x="3" y="167"/>
                  <a:pt x="7" y="163"/>
                </a:cubicBezTo>
                <a:cubicBezTo>
                  <a:pt x="164" y="6"/>
                  <a:pt x="164" y="6"/>
                  <a:pt x="164" y="6"/>
                </a:cubicBezTo>
                <a:cubicBezTo>
                  <a:pt x="168" y="2"/>
                  <a:pt x="173" y="0"/>
                  <a:pt x="179" y="0"/>
                </a:cubicBezTo>
                <a:cubicBezTo>
                  <a:pt x="185" y="0"/>
                  <a:pt x="191" y="2"/>
                  <a:pt x="195" y="6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10" y="35"/>
                  <a:pt x="207" y="42"/>
                  <a:pt x="207" y="52"/>
                </a:cubicBezTo>
                <a:cubicBezTo>
                  <a:pt x="207" y="61"/>
                  <a:pt x="210" y="69"/>
                  <a:pt x="216" y="75"/>
                </a:cubicBezTo>
                <a:cubicBezTo>
                  <a:pt x="223" y="82"/>
                  <a:pt x="231" y="85"/>
                  <a:pt x="240" y="85"/>
                </a:cubicBezTo>
                <a:cubicBezTo>
                  <a:pt x="249" y="85"/>
                  <a:pt x="257" y="82"/>
                  <a:pt x="263" y="75"/>
                </a:cubicBezTo>
                <a:cubicBezTo>
                  <a:pt x="285" y="97"/>
                  <a:pt x="285" y="97"/>
                  <a:pt x="285" y="97"/>
                </a:cubicBezTo>
                <a:cubicBezTo>
                  <a:pt x="289" y="101"/>
                  <a:pt x="292" y="106"/>
                  <a:pt x="292" y="112"/>
                </a:cubicBezTo>
                <a:cubicBezTo>
                  <a:pt x="292" y="118"/>
                  <a:pt x="289" y="124"/>
                  <a:pt x="285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4" name="Freeform 90"/>
          <p:cNvSpPr>
            <a:spLocks/>
          </p:cNvSpPr>
          <p:nvPr/>
        </p:nvSpPr>
        <p:spPr bwMode="auto">
          <a:xfrm>
            <a:off x="3763963" y="2052638"/>
            <a:ext cx="222250" cy="220663"/>
          </a:xfrm>
          <a:custGeom>
            <a:avLst/>
            <a:gdLst>
              <a:gd name="T0" fmla="*/ 206 w 206"/>
              <a:gd name="T1" fmla="*/ 165 h 205"/>
              <a:gd name="T2" fmla="*/ 201 w 206"/>
              <a:gd name="T3" fmla="*/ 177 h 205"/>
              <a:gd name="T4" fmla="*/ 177 w 206"/>
              <a:gd name="T5" fmla="*/ 200 h 205"/>
              <a:gd name="T6" fmla="*/ 165 w 206"/>
              <a:gd name="T7" fmla="*/ 205 h 205"/>
              <a:gd name="T8" fmla="*/ 154 w 206"/>
              <a:gd name="T9" fmla="*/ 200 h 205"/>
              <a:gd name="T10" fmla="*/ 103 w 206"/>
              <a:gd name="T11" fmla="*/ 150 h 205"/>
              <a:gd name="T12" fmla="*/ 52 w 206"/>
              <a:gd name="T13" fmla="*/ 200 h 205"/>
              <a:gd name="T14" fmla="*/ 40 w 206"/>
              <a:gd name="T15" fmla="*/ 205 h 205"/>
              <a:gd name="T16" fmla="*/ 29 w 206"/>
              <a:gd name="T17" fmla="*/ 200 h 205"/>
              <a:gd name="T18" fmla="*/ 5 w 206"/>
              <a:gd name="T19" fmla="*/ 177 h 205"/>
              <a:gd name="T20" fmla="*/ 0 w 206"/>
              <a:gd name="T21" fmla="*/ 165 h 205"/>
              <a:gd name="T22" fmla="*/ 5 w 206"/>
              <a:gd name="T23" fmla="*/ 153 h 205"/>
              <a:gd name="T24" fmla="*/ 56 w 206"/>
              <a:gd name="T25" fmla="*/ 103 h 205"/>
              <a:gd name="T26" fmla="*/ 5 w 206"/>
              <a:gd name="T27" fmla="*/ 52 h 205"/>
              <a:gd name="T28" fmla="*/ 0 w 206"/>
              <a:gd name="T29" fmla="*/ 40 h 205"/>
              <a:gd name="T30" fmla="*/ 5 w 206"/>
              <a:gd name="T31" fmla="*/ 28 h 205"/>
              <a:gd name="T32" fmla="*/ 29 w 206"/>
              <a:gd name="T33" fmla="*/ 5 h 205"/>
              <a:gd name="T34" fmla="*/ 40 w 206"/>
              <a:gd name="T35" fmla="*/ 0 h 205"/>
              <a:gd name="T36" fmla="*/ 52 w 206"/>
              <a:gd name="T37" fmla="*/ 5 h 205"/>
              <a:gd name="T38" fmla="*/ 103 w 206"/>
              <a:gd name="T39" fmla="*/ 56 h 205"/>
              <a:gd name="T40" fmla="*/ 154 w 206"/>
              <a:gd name="T41" fmla="*/ 5 h 205"/>
              <a:gd name="T42" fmla="*/ 165 w 206"/>
              <a:gd name="T43" fmla="*/ 0 h 205"/>
              <a:gd name="T44" fmla="*/ 177 w 206"/>
              <a:gd name="T45" fmla="*/ 5 h 205"/>
              <a:gd name="T46" fmla="*/ 201 w 206"/>
              <a:gd name="T47" fmla="*/ 28 h 205"/>
              <a:gd name="T48" fmla="*/ 206 w 206"/>
              <a:gd name="T49" fmla="*/ 40 h 205"/>
              <a:gd name="T50" fmla="*/ 201 w 206"/>
              <a:gd name="T51" fmla="*/ 52 h 205"/>
              <a:gd name="T52" fmla="*/ 150 w 206"/>
              <a:gd name="T53" fmla="*/ 103 h 205"/>
              <a:gd name="T54" fmla="*/ 201 w 206"/>
              <a:gd name="T55" fmla="*/ 153 h 205"/>
              <a:gd name="T56" fmla="*/ 206 w 206"/>
              <a:gd name="T57" fmla="*/ 165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06" h="205">
                <a:moveTo>
                  <a:pt x="206" y="165"/>
                </a:moveTo>
                <a:cubicBezTo>
                  <a:pt x="206" y="170"/>
                  <a:pt x="204" y="174"/>
                  <a:pt x="201" y="177"/>
                </a:cubicBezTo>
                <a:cubicBezTo>
                  <a:pt x="177" y="200"/>
                  <a:pt x="177" y="200"/>
                  <a:pt x="177" y="200"/>
                </a:cubicBezTo>
                <a:cubicBezTo>
                  <a:pt x="174" y="204"/>
                  <a:pt x="170" y="205"/>
                  <a:pt x="165" y="205"/>
                </a:cubicBezTo>
                <a:cubicBezTo>
                  <a:pt x="161" y="205"/>
                  <a:pt x="157" y="204"/>
                  <a:pt x="154" y="200"/>
                </a:cubicBezTo>
                <a:cubicBezTo>
                  <a:pt x="103" y="150"/>
                  <a:pt x="103" y="150"/>
                  <a:pt x="103" y="150"/>
                </a:cubicBezTo>
                <a:cubicBezTo>
                  <a:pt x="52" y="200"/>
                  <a:pt x="52" y="200"/>
                  <a:pt x="52" y="200"/>
                </a:cubicBezTo>
                <a:cubicBezTo>
                  <a:pt x="49" y="204"/>
                  <a:pt x="45" y="205"/>
                  <a:pt x="40" y="205"/>
                </a:cubicBezTo>
                <a:cubicBezTo>
                  <a:pt x="36" y="205"/>
                  <a:pt x="32" y="204"/>
                  <a:pt x="29" y="200"/>
                </a:cubicBezTo>
                <a:cubicBezTo>
                  <a:pt x="5" y="177"/>
                  <a:pt x="5" y="177"/>
                  <a:pt x="5" y="177"/>
                </a:cubicBezTo>
                <a:cubicBezTo>
                  <a:pt x="2" y="174"/>
                  <a:pt x="0" y="170"/>
                  <a:pt x="0" y="165"/>
                </a:cubicBezTo>
                <a:cubicBezTo>
                  <a:pt x="0" y="161"/>
                  <a:pt x="2" y="157"/>
                  <a:pt x="5" y="153"/>
                </a:cubicBezTo>
                <a:cubicBezTo>
                  <a:pt x="56" y="103"/>
                  <a:pt x="56" y="103"/>
                  <a:pt x="56" y="103"/>
                </a:cubicBezTo>
                <a:cubicBezTo>
                  <a:pt x="5" y="52"/>
                  <a:pt x="5" y="52"/>
                  <a:pt x="5" y="52"/>
                </a:cubicBezTo>
                <a:cubicBezTo>
                  <a:pt x="2" y="49"/>
                  <a:pt x="0" y="45"/>
                  <a:pt x="0" y="40"/>
                </a:cubicBezTo>
                <a:cubicBezTo>
                  <a:pt x="0" y="36"/>
                  <a:pt x="2" y="32"/>
                  <a:pt x="5" y="28"/>
                </a:cubicBezTo>
                <a:cubicBezTo>
                  <a:pt x="29" y="5"/>
                  <a:pt x="29" y="5"/>
                  <a:pt x="29" y="5"/>
                </a:cubicBezTo>
                <a:cubicBezTo>
                  <a:pt x="32" y="2"/>
                  <a:pt x="36" y="0"/>
                  <a:pt x="40" y="0"/>
                </a:cubicBezTo>
                <a:cubicBezTo>
                  <a:pt x="45" y="0"/>
                  <a:pt x="49" y="2"/>
                  <a:pt x="52" y="5"/>
                </a:cubicBezTo>
                <a:cubicBezTo>
                  <a:pt x="103" y="56"/>
                  <a:pt x="103" y="56"/>
                  <a:pt x="103" y="56"/>
                </a:cubicBezTo>
                <a:cubicBezTo>
                  <a:pt x="154" y="5"/>
                  <a:pt x="154" y="5"/>
                  <a:pt x="154" y="5"/>
                </a:cubicBezTo>
                <a:cubicBezTo>
                  <a:pt x="157" y="2"/>
                  <a:pt x="161" y="0"/>
                  <a:pt x="165" y="0"/>
                </a:cubicBezTo>
                <a:cubicBezTo>
                  <a:pt x="170" y="0"/>
                  <a:pt x="174" y="2"/>
                  <a:pt x="177" y="5"/>
                </a:cubicBezTo>
                <a:cubicBezTo>
                  <a:pt x="201" y="28"/>
                  <a:pt x="201" y="28"/>
                  <a:pt x="201" y="28"/>
                </a:cubicBezTo>
                <a:cubicBezTo>
                  <a:pt x="204" y="32"/>
                  <a:pt x="206" y="36"/>
                  <a:pt x="206" y="40"/>
                </a:cubicBezTo>
                <a:cubicBezTo>
                  <a:pt x="206" y="45"/>
                  <a:pt x="204" y="49"/>
                  <a:pt x="201" y="52"/>
                </a:cubicBezTo>
                <a:cubicBezTo>
                  <a:pt x="150" y="103"/>
                  <a:pt x="150" y="103"/>
                  <a:pt x="150" y="103"/>
                </a:cubicBezTo>
                <a:cubicBezTo>
                  <a:pt x="201" y="153"/>
                  <a:pt x="201" y="153"/>
                  <a:pt x="201" y="153"/>
                </a:cubicBezTo>
                <a:cubicBezTo>
                  <a:pt x="204" y="157"/>
                  <a:pt x="206" y="161"/>
                  <a:pt x="206" y="1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5" name="Freeform 91"/>
          <p:cNvSpPr>
            <a:spLocks noEditPoints="1"/>
          </p:cNvSpPr>
          <p:nvPr/>
        </p:nvSpPr>
        <p:spPr bwMode="auto">
          <a:xfrm>
            <a:off x="3732213" y="2449513"/>
            <a:ext cx="287338" cy="287338"/>
          </a:xfrm>
          <a:custGeom>
            <a:avLst/>
            <a:gdLst>
              <a:gd name="T0" fmla="*/ 199 w 266"/>
              <a:gd name="T1" fmla="*/ 172 h 266"/>
              <a:gd name="T2" fmla="*/ 195 w 266"/>
              <a:gd name="T3" fmla="*/ 164 h 266"/>
              <a:gd name="T4" fmla="*/ 164 w 266"/>
              <a:gd name="T5" fmla="*/ 133 h 266"/>
              <a:gd name="T6" fmla="*/ 195 w 266"/>
              <a:gd name="T7" fmla="*/ 102 h 266"/>
              <a:gd name="T8" fmla="*/ 199 w 266"/>
              <a:gd name="T9" fmla="*/ 94 h 266"/>
              <a:gd name="T10" fmla="*/ 195 w 266"/>
              <a:gd name="T11" fmla="*/ 86 h 266"/>
              <a:gd name="T12" fmla="*/ 180 w 266"/>
              <a:gd name="T13" fmla="*/ 71 h 266"/>
              <a:gd name="T14" fmla="*/ 172 w 266"/>
              <a:gd name="T15" fmla="*/ 67 h 266"/>
              <a:gd name="T16" fmla="*/ 164 w 266"/>
              <a:gd name="T17" fmla="*/ 71 h 266"/>
              <a:gd name="T18" fmla="*/ 133 w 266"/>
              <a:gd name="T19" fmla="*/ 102 h 266"/>
              <a:gd name="T20" fmla="*/ 102 w 266"/>
              <a:gd name="T21" fmla="*/ 71 h 266"/>
              <a:gd name="T22" fmla="*/ 94 w 266"/>
              <a:gd name="T23" fmla="*/ 67 h 266"/>
              <a:gd name="T24" fmla="*/ 86 w 266"/>
              <a:gd name="T25" fmla="*/ 71 h 266"/>
              <a:gd name="T26" fmla="*/ 70 w 266"/>
              <a:gd name="T27" fmla="*/ 86 h 266"/>
              <a:gd name="T28" fmla="*/ 67 w 266"/>
              <a:gd name="T29" fmla="*/ 94 h 266"/>
              <a:gd name="T30" fmla="*/ 70 w 266"/>
              <a:gd name="T31" fmla="*/ 102 h 266"/>
              <a:gd name="T32" fmla="*/ 102 w 266"/>
              <a:gd name="T33" fmla="*/ 133 h 266"/>
              <a:gd name="T34" fmla="*/ 70 w 266"/>
              <a:gd name="T35" fmla="*/ 164 h 266"/>
              <a:gd name="T36" fmla="*/ 67 w 266"/>
              <a:gd name="T37" fmla="*/ 172 h 266"/>
              <a:gd name="T38" fmla="*/ 70 w 266"/>
              <a:gd name="T39" fmla="*/ 180 h 266"/>
              <a:gd name="T40" fmla="*/ 86 w 266"/>
              <a:gd name="T41" fmla="*/ 196 h 266"/>
              <a:gd name="T42" fmla="*/ 94 w 266"/>
              <a:gd name="T43" fmla="*/ 199 h 266"/>
              <a:gd name="T44" fmla="*/ 102 w 266"/>
              <a:gd name="T45" fmla="*/ 196 h 266"/>
              <a:gd name="T46" fmla="*/ 133 w 266"/>
              <a:gd name="T47" fmla="*/ 164 h 266"/>
              <a:gd name="T48" fmla="*/ 164 w 266"/>
              <a:gd name="T49" fmla="*/ 196 h 266"/>
              <a:gd name="T50" fmla="*/ 172 w 266"/>
              <a:gd name="T51" fmla="*/ 199 h 266"/>
              <a:gd name="T52" fmla="*/ 180 w 266"/>
              <a:gd name="T53" fmla="*/ 196 h 266"/>
              <a:gd name="T54" fmla="*/ 195 w 266"/>
              <a:gd name="T55" fmla="*/ 180 h 266"/>
              <a:gd name="T56" fmla="*/ 199 w 266"/>
              <a:gd name="T57" fmla="*/ 172 h 266"/>
              <a:gd name="T58" fmla="*/ 266 w 266"/>
              <a:gd name="T59" fmla="*/ 133 h 266"/>
              <a:gd name="T60" fmla="*/ 248 w 266"/>
              <a:gd name="T61" fmla="*/ 200 h 266"/>
              <a:gd name="T62" fmla="*/ 200 w 266"/>
              <a:gd name="T63" fmla="*/ 248 h 266"/>
              <a:gd name="T64" fmla="*/ 133 w 266"/>
              <a:gd name="T65" fmla="*/ 266 h 266"/>
              <a:gd name="T66" fmla="*/ 66 w 266"/>
              <a:gd name="T67" fmla="*/ 248 h 266"/>
              <a:gd name="T68" fmla="*/ 18 w 266"/>
              <a:gd name="T69" fmla="*/ 200 h 266"/>
              <a:gd name="T70" fmla="*/ 0 w 266"/>
              <a:gd name="T71" fmla="*/ 133 h 266"/>
              <a:gd name="T72" fmla="*/ 18 w 266"/>
              <a:gd name="T73" fmla="*/ 67 h 266"/>
              <a:gd name="T74" fmla="*/ 66 w 266"/>
              <a:gd name="T75" fmla="*/ 18 h 266"/>
              <a:gd name="T76" fmla="*/ 133 w 266"/>
              <a:gd name="T77" fmla="*/ 0 h 266"/>
              <a:gd name="T78" fmla="*/ 200 w 266"/>
              <a:gd name="T79" fmla="*/ 18 h 266"/>
              <a:gd name="T80" fmla="*/ 248 w 266"/>
              <a:gd name="T81" fmla="*/ 67 h 266"/>
              <a:gd name="T82" fmla="*/ 266 w 266"/>
              <a:gd name="T83" fmla="*/ 13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66" h="266">
                <a:moveTo>
                  <a:pt x="199" y="172"/>
                </a:moveTo>
                <a:cubicBezTo>
                  <a:pt x="199" y="169"/>
                  <a:pt x="198" y="167"/>
                  <a:pt x="195" y="164"/>
                </a:cubicBezTo>
                <a:cubicBezTo>
                  <a:pt x="164" y="133"/>
                  <a:pt x="164" y="133"/>
                  <a:pt x="164" y="133"/>
                </a:cubicBezTo>
                <a:cubicBezTo>
                  <a:pt x="195" y="102"/>
                  <a:pt x="195" y="102"/>
                  <a:pt x="195" y="102"/>
                </a:cubicBezTo>
                <a:cubicBezTo>
                  <a:pt x="198" y="100"/>
                  <a:pt x="199" y="97"/>
                  <a:pt x="199" y="94"/>
                </a:cubicBezTo>
                <a:cubicBezTo>
                  <a:pt x="199" y="91"/>
                  <a:pt x="198" y="88"/>
                  <a:pt x="195" y="86"/>
                </a:cubicBezTo>
                <a:cubicBezTo>
                  <a:pt x="180" y="71"/>
                  <a:pt x="180" y="71"/>
                  <a:pt x="180" y="71"/>
                </a:cubicBezTo>
                <a:cubicBezTo>
                  <a:pt x="178" y="68"/>
                  <a:pt x="175" y="67"/>
                  <a:pt x="172" y="67"/>
                </a:cubicBezTo>
                <a:cubicBezTo>
                  <a:pt x="169" y="67"/>
                  <a:pt x="166" y="68"/>
                  <a:pt x="164" y="71"/>
                </a:cubicBezTo>
                <a:cubicBezTo>
                  <a:pt x="133" y="102"/>
                  <a:pt x="133" y="102"/>
                  <a:pt x="133" y="102"/>
                </a:cubicBezTo>
                <a:cubicBezTo>
                  <a:pt x="102" y="71"/>
                  <a:pt x="102" y="71"/>
                  <a:pt x="102" y="71"/>
                </a:cubicBezTo>
                <a:cubicBezTo>
                  <a:pt x="99" y="68"/>
                  <a:pt x="97" y="67"/>
                  <a:pt x="94" y="67"/>
                </a:cubicBezTo>
                <a:cubicBezTo>
                  <a:pt x="91" y="67"/>
                  <a:pt x="88" y="68"/>
                  <a:pt x="86" y="71"/>
                </a:cubicBezTo>
                <a:cubicBezTo>
                  <a:pt x="70" y="86"/>
                  <a:pt x="70" y="86"/>
                  <a:pt x="70" y="86"/>
                </a:cubicBezTo>
                <a:cubicBezTo>
                  <a:pt x="68" y="88"/>
                  <a:pt x="67" y="91"/>
                  <a:pt x="67" y="94"/>
                </a:cubicBezTo>
                <a:cubicBezTo>
                  <a:pt x="67" y="97"/>
                  <a:pt x="68" y="100"/>
                  <a:pt x="70" y="102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70" y="164"/>
                  <a:pt x="70" y="164"/>
                  <a:pt x="70" y="164"/>
                </a:cubicBezTo>
                <a:cubicBezTo>
                  <a:pt x="68" y="167"/>
                  <a:pt x="67" y="169"/>
                  <a:pt x="67" y="172"/>
                </a:cubicBezTo>
                <a:cubicBezTo>
                  <a:pt x="67" y="175"/>
                  <a:pt x="68" y="178"/>
                  <a:pt x="70" y="180"/>
                </a:cubicBezTo>
                <a:cubicBezTo>
                  <a:pt x="86" y="196"/>
                  <a:pt x="86" y="196"/>
                  <a:pt x="86" y="196"/>
                </a:cubicBezTo>
                <a:cubicBezTo>
                  <a:pt x="88" y="198"/>
                  <a:pt x="91" y="199"/>
                  <a:pt x="94" y="199"/>
                </a:cubicBezTo>
                <a:cubicBezTo>
                  <a:pt x="97" y="199"/>
                  <a:pt x="99" y="198"/>
                  <a:pt x="102" y="196"/>
                </a:cubicBezTo>
                <a:cubicBezTo>
                  <a:pt x="133" y="164"/>
                  <a:pt x="133" y="164"/>
                  <a:pt x="133" y="164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66" y="198"/>
                  <a:pt x="169" y="199"/>
                  <a:pt x="172" y="199"/>
                </a:cubicBezTo>
                <a:cubicBezTo>
                  <a:pt x="175" y="199"/>
                  <a:pt x="178" y="198"/>
                  <a:pt x="180" y="196"/>
                </a:cubicBezTo>
                <a:cubicBezTo>
                  <a:pt x="195" y="180"/>
                  <a:pt x="195" y="180"/>
                  <a:pt x="195" y="180"/>
                </a:cubicBezTo>
                <a:cubicBezTo>
                  <a:pt x="198" y="178"/>
                  <a:pt x="199" y="175"/>
                  <a:pt x="199" y="172"/>
                </a:cubicBezTo>
                <a:close/>
                <a:moveTo>
                  <a:pt x="266" y="133"/>
                </a:moveTo>
                <a:cubicBezTo>
                  <a:pt x="266" y="157"/>
                  <a:pt x="260" y="179"/>
                  <a:pt x="248" y="200"/>
                </a:cubicBezTo>
                <a:cubicBezTo>
                  <a:pt x="236" y="220"/>
                  <a:pt x="220" y="236"/>
                  <a:pt x="200" y="248"/>
                </a:cubicBezTo>
                <a:cubicBezTo>
                  <a:pt x="179" y="260"/>
                  <a:pt x="157" y="266"/>
                  <a:pt x="133" y="266"/>
                </a:cubicBezTo>
                <a:cubicBezTo>
                  <a:pt x="109" y="266"/>
                  <a:pt x="87" y="260"/>
                  <a:pt x="66" y="248"/>
                </a:cubicBezTo>
                <a:cubicBezTo>
                  <a:pt x="46" y="236"/>
                  <a:pt x="30" y="220"/>
                  <a:pt x="18" y="200"/>
                </a:cubicBezTo>
                <a:cubicBezTo>
                  <a:pt x="6" y="179"/>
                  <a:pt x="0" y="157"/>
                  <a:pt x="0" y="133"/>
                </a:cubicBezTo>
                <a:cubicBezTo>
                  <a:pt x="0" y="109"/>
                  <a:pt x="6" y="87"/>
                  <a:pt x="18" y="67"/>
                </a:cubicBezTo>
                <a:cubicBezTo>
                  <a:pt x="30" y="46"/>
                  <a:pt x="46" y="30"/>
                  <a:pt x="66" y="18"/>
                </a:cubicBezTo>
                <a:cubicBezTo>
                  <a:pt x="87" y="6"/>
                  <a:pt x="109" y="0"/>
                  <a:pt x="133" y="0"/>
                </a:cubicBezTo>
                <a:cubicBezTo>
                  <a:pt x="157" y="0"/>
                  <a:pt x="179" y="6"/>
                  <a:pt x="200" y="18"/>
                </a:cubicBezTo>
                <a:cubicBezTo>
                  <a:pt x="220" y="30"/>
                  <a:pt x="236" y="46"/>
                  <a:pt x="248" y="67"/>
                </a:cubicBezTo>
                <a:cubicBezTo>
                  <a:pt x="260" y="87"/>
                  <a:pt x="266" y="109"/>
                  <a:pt x="266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6" name="Freeform 92"/>
          <p:cNvSpPr>
            <a:spLocks noEditPoints="1"/>
          </p:cNvSpPr>
          <p:nvPr/>
        </p:nvSpPr>
        <p:spPr bwMode="auto">
          <a:xfrm>
            <a:off x="3303588" y="2449513"/>
            <a:ext cx="287338" cy="287338"/>
          </a:xfrm>
          <a:custGeom>
            <a:avLst/>
            <a:gdLst>
              <a:gd name="T0" fmla="*/ 190 w 266"/>
              <a:gd name="T1" fmla="*/ 165 h 266"/>
              <a:gd name="T2" fmla="*/ 165 w 266"/>
              <a:gd name="T3" fmla="*/ 190 h 266"/>
              <a:gd name="T4" fmla="*/ 161 w 266"/>
              <a:gd name="T5" fmla="*/ 192 h 266"/>
              <a:gd name="T6" fmla="*/ 157 w 266"/>
              <a:gd name="T7" fmla="*/ 190 h 266"/>
              <a:gd name="T8" fmla="*/ 133 w 266"/>
              <a:gd name="T9" fmla="*/ 166 h 266"/>
              <a:gd name="T10" fmla="*/ 109 w 266"/>
              <a:gd name="T11" fmla="*/ 190 h 266"/>
              <a:gd name="T12" fmla="*/ 105 w 266"/>
              <a:gd name="T13" fmla="*/ 192 h 266"/>
              <a:gd name="T14" fmla="*/ 101 w 266"/>
              <a:gd name="T15" fmla="*/ 190 h 266"/>
              <a:gd name="T16" fmla="*/ 76 w 266"/>
              <a:gd name="T17" fmla="*/ 165 h 266"/>
              <a:gd name="T18" fmla="*/ 74 w 266"/>
              <a:gd name="T19" fmla="*/ 161 h 266"/>
              <a:gd name="T20" fmla="*/ 76 w 266"/>
              <a:gd name="T21" fmla="*/ 157 h 266"/>
              <a:gd name="T22" fmla="*/ 100 w 266"/>
              <a:gd name="T23" fmla="*/ 133 h 266"/>
              <a:gd name="T24" fmla="*/ 76 w 266"/>
              <a:gd name="T25" fmla="*/ 109 h 266"/>
              <a:gd name="T26" fmla="*/ 74 w 266"/>
              <a:gd name="T27" fmla="*/ 105 h 266"/>
              <a:gd name="T28" fmla="*/ 76 w 266"/>
              <a:gd name="T29" fmla="*/ 102 h 266"/>
              <a:gd name="T30" fmla="*/ 101 w 266"/>
              <a:gd name="T31" fmla="*/ 76 h 266"/>
              <a:gd name="T32" fmla="*/ 105 w 266"/>
              <a:gd name="T33" fmla="*/ 75 h 266"/>
              <a:gd name="T34" fmla="*/ 109 w 266"/>
              <a:gd name="T35" fmla="*/ 76 h 266"/>
              <a:gd name="T36" fmla="*/ 133 w 266"/>
              <a:gd name="T37" fmla="*/ 100 h 266"/>
              <a:gd name="T38" fmla="*/ 157 w 266"/>
              <a:gd name="T39" fmla="*/ 76 h 266"/>
              <a:gd name="T40" fmla="*/ 161 w 266"/>
              <a:gd name="T41" fmla="*/ 75 h 266"/>
              <a:gd name="T42" fmla="*/ 165 w 266"/>
              <a:gd name="T43" fmla="*/ 76 h 266"/>
              <a:gd name="T44" fmla="*/ 190 w 266"/>
              <a:gd name="T45" fmla="*/ 102 h 266"/>
              <a:gd name="T46" fmla="*/ 192 w 266"/>
              <a:gd name="T47" fmla="*/ 105 h 266"/>
              <a:gd name="T48" fmla="*/ 190 w 266"/>
              <a:gd name="T49" fmla="*/ 109 h 266"/>
              <a:gd name="T50" fmla="*/ 166 w 266"/>
              <a:gd name="T51" fmla="*/ 133 h 266"/>
              <a:gd name="T52" fmla="*/ 190 w 266"/>
              <a:gd name="T53" fmla="*/ 157 h 266"/>
              <a:gd name="T54" fmla="*/ 192 w 266"/>
              <a:gd name="T55" fmla="*/ 161 h 266"/>
              <a:gd name="T56" fmla="*/ 190 w 266"/>
              <a:gd name="T57" fmla="*/ 165 h 266"/>
              <a:gd name="T58" fmla="*/ 227 w 266"/>
              <a:gd name="T59" fmla="*/ 133 h 266"/>
              <a:gd name="T60" fmla="*/ 214 w 266"/>
              <a:gd name="T61" fmla="*/ 86 h 266"/>
              <a:gd name="T62" fmla="*/ 180 w 266"/>
              <a:gd name="T63" fmla="*/ 52 h 266"/>
              <a:gd name="T64" fmla="*/ 133 w 266"/>
              <a:gd name="T65" fmla="*/ 39 h 266"/>
              <a:gd name="T66" fmla="*/ 86 w 266"/>
              <a:gd name="T67" fmla="*/ 52 h 266"/>
              <a:gd name="T68" fmla="*/ 52 w 266"/>
              <a:gd name="T69" fmla="*/ 86 h 266"/>
              <a:gd name="T70" fmla="*/ 39 w 266"/>
              <a:gd name="T71" fmla="*/ 133 h 266"/>
              <a:gd name="T72" fmla="*/ 52 w 266"/>
              <a:gd name="T73" fmla="*/ 180 h 266"/>
              <a:gd name="T74" fmla="*/ 86 w 266"/>
              <a:gd name="T75" fmla="*/ 215 h 266"/>
              <a:gd name="T76" fmla="*/ 133 w 266"/>
              <a:gd name="T77" fmla="*/ 227 h 266"/>
              <a:gd name="T78" fmla="*/ 180 w 266"/>
              <a:gd name="T79" fmla="*/ 215 h 266"/>
              <a:gd name="T80" fmla="*/ 214 w 266"/>
              <a:gd name="T81" fmla="*/ 180 h 266"/>
              <a:gd name="T82" fmla="*/ 227 w 266"/>
              <a:gd name="T83" fmla="*/ 133 h 266"/>
              <a:gd name="T84" fmla="*/ 266 w 266"/>
              <a:gd name="T85" fmla="*/ 133 h 266"/>
              <a:gd name="T86" fmla="*/ 248 w 266"/>
              <a:gd name="T87" fmla="*/ 200 h 266"/>
              <a:gd name="T88" fmla="*/ 200 w 266"/>
              <a:gd name="T89" fmla="*/ 248 h 266"/>
              <a:gd name="T90" fmla="*/ 133 w 266"/>
              <a:gd name="T91" fmla="*/ 266 h 266"/>
              <a:gd name="T92" fmla="*/ 66 w 266"/>
              <a:gd name="T93" fmla="*/ 248 h 266"/>
              <a:gd name="T94" fmla="*/ 18 w 266"/>
              <a:gd name="T95" fmla="*/ 200 h 266"/>
              <a:gd name="T96" fmla="*/ 0 w 266"/>
              <a:gd name="T97" fmla="*/ 133 h 266"/>
              <a:gd name="T98" fmla="*/ 18 w 266"/>
              <a:gd name="T99" fmla="*/ 67 h 266"/>
              <a:gd name="T100" fmla="*/ 66 w 266"/>
              <a:gd name="T101" fmla="*/ 18 h 266"/>
              <a:gd name="T102" fmla="*/ 133 w 266"/>
              <a:gd name="T103" fmla="*/ 0 h 266"/>
              <a:gd name="T104" fmla="*/ 200 w 266"/>
              <a:gd name="T105" fmla="*/ 18 h 266"/>
              <a:gd name="T106" fmla="*/ 248 w 266"/>
              <a:gd name="T107" fmla="*/ 67 h 266"/>
              <a:gd name="T108" fmla="*/ 266 w 266"/>
              <a:gd name="T109" fmla="*/ 13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6" h="266">
                <a:moveTo>
                  <a:pt x="190" y="165"/>
                </a:moveTo>
                <a:cubicBezTo>
                  <a:pt x="165" y="190"/>
                  <a:pt x="165" y="190"/>
                  <a:pt x="165" y="190"/>
                </a:cubicBezTo>
                <a:cubicBezTo>
                  <a:pt x="164" y="191"/>
                  <a:pt x="162" y="192"/>
                  <a:pt x="161" y="192"/>
                </a:cubicBezTo>
                <a:cubicBezTo>
                  <a:pt x="159" y="192"/>
                  <a:pt x="158" y="191"/>
                  <a:pt x="157" y="190"/>
                </a:cubicBezTo>
                <a:cubicBezTo>
                  <a:pt x="133" y="166"/>
                  <a:pt x="133" y="166"/>
                  <a:pt x="133" y="166"/>
                </a:cubicBezTo>
                <a:cubicBezTo>
                  <a:pt x="109" y="190"/>
                  <a:pt x="109" y="190"/>
                  <a:pt x="109" y="190"/>
                </a:cubicBezTo>
                <a:cubicBezTo>
                  <a:pt x="108" y="191"/>
                  <a:pt x="107" y="192"/>
                  <a:pt x="105" y="192"/>
                </a:cubicBezTo>
                <a:cubicBezTo>
                  <a:pt x="104" y="192"/>
                  <a:pt x="103" y="191"/>
                  <a:pt x="101" y="190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75" y="164"/>
                  <a:pt x="74" y="162"/>
                  <a:pt x="74" y="161"/>
                </a:cubicBezTo>
                <a:cubicBezTo>
                  <a:pt x="74" y="159"/>
                  <a:pt x="75" y="158"/>
                  <a:pt x="76" y="157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76" y="109"/>
                  <a:pt x="76" y="109"/>
                  <a:pt x="76" y="109"/>
                </a:cubicBezTo>
                <a:cubicBezTo>
                  <a:pt x="75" y="108"/>
                  <a:pt x="74" y="107"/>
                  <a:pt x="74" y="105"/>
                </a:cubicBezTo>
                <a:cubicBezTo>
                  <a:pt x="74" y="104"/>
                  <a:pt x="75" y="103"/>
                  <a:pt x="76" y="102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03" y="75"/>
                  <a:pt x="104" y="75"/>
                  <a:pt x="105" y="75"/>
                </a:cubicBezTo>
                <a:cubicBezTo>
                  <a:pt x="107" y="75"/>
                  <a:pt x="108" y="75"/>
                  <a:pt x="109" y="76"/>
                </a:cubicBezTo>
                <a:cubicBezTo>
                  <a:pt x="133" y="100"/>
                  <a:pt x="133" y="100"/>
                  <a:pt x="133" y="100"/>
                </a:cubicBezTo>
                <a:cubicBezTo>
                  <a:pt x="157" y="76"/>
                  <a:pt x="157" y="76"/>
                  <a:pt x="157" y="76"/>
                </a:cubicBezTo>
                <a:cubicBezTo>
                  <a:pt x="158" y="75"/>
                  <a:pt x="159" y="75"/>
                  <a:pt x="161" y="75"/>
                </a:cubicBezTo>
                <a:cubicBezTo>
                  <a:pt x="162" y="75"/>
                  <a:pt x="164" y="75"/>
                  <a:pt x="165" y="76"/>
                </a:cubicBezTo>
                <a:cubicBezTo>
                  <a:pt x="190" y="102"/>
                  <a:pt x="190" y="102"/>
                  <a:pt x="190" y="102"/>
                </a:cubicBezTo>
                <a:cubicBezTo>
                  <a:pt x="191" y="103"/>
                  <a:pt x="192" y="104"/>
                  <a:pt x="192" y="105"/>
                </a:cubicBezTo>
                <a:cubicBezTo>
                  <a:pt x="192" y="107"/>
                  <a:pt x="191" y="108"/>
                  <a:pt x="190" y="109"/>
                </a:cubicBezTo>
                <a:cubicBezTo>
                  <a:pt x="166" y="133"/>
                  <a:pt x="166" y="133"/>
                  <a:pt x="166" y="133"/>
                </a:cubicBezTo>
                <a:cubicBezTo>
                  <a:pt x="190" y="157"/>
                  <a:pt x="190" y="157"/>
                  <a:pt x="190" y="157"/>
                </a:cubicBezTo>
                <a:cubicBezTo>
                  <a:pt x="191" y="158"/>
                  <a:pt x="192" y="159"/>
                  <a:pt x="192" y="161"/>
                </a:cubicBezTo>
                <a:cubicBezTo>
                  <a:pt x="192" y="162"/>
                  <a:pt x="191" y="164"/>
                  <a:pt x="190" y="165"/>
                </a:cubicBezTo>
                <a:close/>
                <a:moveTo>
                  <a:pt x="227" y="133"/>
                </a:moveTo>
                <a:cubicBezTo>
                  <a:pt x="227" y="116"/>
                  <a:pt x="223" y="100"/>
                  <a:pt x="214" y="86"/>
                </a:cubicBezTo>
                <a:cubicBezTo>
                  <a:pt x="206" y="72"/>
                  <a:pt x="195" y="60"/>
                  <a:pt x="180" y="52"/>
                </a:cubicBezTo>
                <a:cubicBezTo>
                  <a:pt x="166" y="43"/>
                  <a:pt x="150" y="39"/>
                  <a:pt x="133" y="39"/>
                </a:cubicBezTo>
                <a:cubicBezTo>
                  <a:pt x="116" y="39"/>
                  <a:pt x="100" y="43"/>
                  <a:pt x="86" y="52"/>
                </a:cubicBezTo>
                <a:cubicBezTo>
                  <a:pt x="71" y="60"/>
                  <a:pt x="60" y="72"/>
                  <a:pt x="52" y="86"/>
                </a:cubicBezTo>
                <a:cubicBezTo>
                  <a:pt x="43" y="100"/>
                  <a:pt x="39" y="116"/>
                  <a:pt x="39" y="133"/>
                </a:cubicBezTo>
                <a:cubicBezTo>
                  <a:pt x="39" y="150"/>
                  <a:pt x="43" y="166"/>
                  <a:pt x="52" y="180"/>
                </a:cubicBezTo>
                <a:cubicBezTo>
                  <a:pt x="60" y="195"/>
                  <a:pt x="71" y="206"/>
                  <a:pt x="86" y="215"/>
                </a:cubicBezTo>
                <a:cubicBezTo>
                  <a:pt x="100" y="223"/>
                  <a:pt x="116" y="227"/>
                  <a:pt x="133" y="227"/>
                </a:cubicBezTo>
                <a:cubicBezTo>
                  <a:pt x="150" y="227"/>
                  <a:pt x="166" y="223"/>
                  <a:pt x="180" y="215"/>
                </a:cubicBezTo>
                <a:cubicBezTo>
                  <a:pt x="195" y="206"/>
                  <a:pt x="206" y="195"/>
                  <a:pt x="214" y="180"/>
                </a:cubicBezTo>
                <a:cubicBezTo>
                  <a:pt x="223" y="166"/>
                  <a:pt x="227" y="150"/>
                  <a:pt x="227" y="133"/>
                </a:cubicBezTo>
                <a:close/>
                <a:moveTo>
                  <a:pt x="266" y="133"/>
                </a:moveTo>
                <a:cubicBezTo>
                  <a:pt x="266" y="157"/>
                  <a:pt x="260" y="179"/>
                  <a:pt x="248" y="200"/>
                </a:cubicBezTo>
                <a:cubicBezTo>
                  <a:pt x="236" y="220"/>
                  <a:pt x="220" y="236"/>
                  <a:pt x="200" y="248"/>
                </a:cubicBezTo>
                <a:cubicBezTo>
                  <a:pt x="179" y="260"/>
                  <a:pt x="157" y="266"/>
                  <a:pt x="133" y="266"/>
                </a:cubicBezTo>
                <a:cubicBezTo>
                  <a:pt x="109" y="266"/>
                  <a:pt x="87" y="260"/>
                  <a:pt x="66" y="248"/>
                </a:cubicBezTo>
                <a:cubicBezTo>
                  <a:pt x="46" y="236"/>
                  <a:pt x="30" y="220"/>
                  <a:pt x="18" y="200"/>
                </a:cubicBezTo>
                <a:cubicBezTo>
                  <a:pt x="6" y="179"/>
                  <a:pt x="0" y="157"/>
                  <a:pt x="0" y="133"/>
                </a:cubicBezTo>
                <a:cubicBezTo>
                  <a:pt x="0" y="109"/>
                  <a:pt x="6" y="87"/>
                  <a:pt x="18" y="67"/>
                </a:cubicBezTo>
                <a:cubicBezTo>
                  <a:pt x="30" y="46"/>
                  <a:pt x="46" y="30"/>
                  <a:pt x="66" y="18"/>
                </a:cubicBezTo>
                <a:cubicBezTo>
                  <a:pt x="87" y="6"/>
                  <a:pt x="109" y="0"/>
                  <a:pt x="133" y="0"/>
                </a:cubicBezTo>
                <a:cubicBezTo>
                  <a:pt x="157" y="0"/>
                  <a:pt x="179" y="6"/>
                  <a:pt x="200" y="18"/>
                </a:cubicBezTo>
                <a:cubicBezTo>
                  <a:pt x="220" y="30"/>
                  <a:pt x="236" y="46"/>
                  <a:pt x="248" y="67"/>
                </a:cubicBezTo>
                <a:cubicBezTo>
                  <a:pt x="260" y="87"/>
                  <a:pt x="266" y="109"/>
                  <a:pt x="266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7" name="Freeform 93"/>
          <p:cNvSpPr>
            <a:spLocks noEditPoints="1"/>
          </p:cNvSpPr>
          <p:nvPr/>
        </p:nvSpPr>
        <p:spPr bwMode="auto">
          <a:xfrm>
            <a:off x="2921001" y="2455863"/>
            <a:ext cx="190500" cy="274638"/>
          </a:xfrm>
          <a:custGeom>
            <a:avLst/>
            <a:gdLst>
              <a:gd name="T0" fmla="*/ 89 w 177"/>
              <a:gd name="T1" fmla="*/ 188 h 254"/>
              <a:gd name="T2" fmla="*/ 85 w 177"/>
              <a:gd name="T3" fmla="*/ 176 h 254"/>
              <a:gd name="T4" fmla="*/ 82 w 177"/>
              <a:gd name="T5" fmla="*/ 172 h 254"/>
              <a:gd name="T6" fmla="*/ 78 w 177"/>
              <a:gd name="T7" fmla="*/ 166 h 254"/>
              <a:gd name="T8" fmla="*/ 74 w 177"/>
              <a:gd name="T9" fmla="*/ 158 h 254"/>
              <a:gd name="T10" fmla="*/ 70 w 177"/>
              <a:gd name="T11" fmla="*/ 149 h 254"/>
              <a:gd name="T12" fmla="*/ 66 w 177"/>
              <a:gd name="T13" fmla="*/ 146 h 254"/>
              <a:gd name="T14" fmla="*/ 63 w 177"/>
              <a:gd name="T15" fmla="*/ 149 h 254"/>
              <a:gd name="T16" fmla="*/ 59 w 177"/>
              <a:gd name="T17" fmla="*/ 158 h 254"/>
              <a:gd name="T18" fmla="*/ 55 w 177"/>
              <a:gd name="T19" fmla="*/ 166 h 254"/>
              <a:gd name="T20" fmla="*/ 50 w 177"/>
              <a:gd name="T21" fmla="*/ 172 h 254"/>
              <a:gd name="T22" fmla="*/ 48 w 177"/>
              <a:gd name="T23" fmla="*/ 176 h 254"/>
              <a:gd name="T24" fmla="*/ 44 w 177"/>
              <a:gd name="T25" fmla="*/ 188 h 254"/>
              <a:gd name="T26" fmla="*/ 51 w 177"/>
              <a:gd name="T27" fmla="*/ 204 h 254"/>
              <a:gd name="T28" fmla="*/ 66 w 177"/>
              <a:gd name="T29" fmla="*/ 210 h 254"/>
              <a:gd name="T30" fmla="*/ 82 w 177"/>
              <a:gd name="T31" fmla="*/ 204 h 254"/>
              <a:gd name="T32" fmla="*/ 89 w 177"/>
              <a:gd name="T33" fmla="*/ 188 h 254"/>
              <a:gd name="T34" fmla="*/ 177 w 177"/>
              <a:gd name="T35" fmla="*/ 166 h 254"/>
              <a:gd name="T36" fmla="*/ 151 w 177"/>
              <a:gd name="T37" fmla="*/ 228 h 254"/>
              <a:gd name="T38" fmla="*/ 89 w 177"/>
              <a:gd name="T39" fmla="*/ 254 h 254"/>
              <a:gd name="T40" fmla="*/ 26 w 177"/>
              <a:gd name="T41" fmla="*/ 228 h 254"/>
              <a:gd name="T42" fmla="*/ 0 w 177"/>
              <a:gd name="T43" fmla="*/ 166 h 254"/>
              <a:gd name="T44" fmla="*/ 14 w 177"/>
              <a:gd name="T45" fmla="*/ 118 h 254"/>
              <a:gd name="T46" fmla="*/ 25 w 177"/>
              <a:gd name="T47" fmla="*/ 103 h 254"/>
              <a:gd name="T48" fmla="*/ 42 w 177"/>
              <a:gd name="T49" fmla="*/ 77 h 254"/>
              <a:gd name="T50" fmla="*/ 60 w 177"/>
              <a:gd name="T51" fmla="*/ 46 h 254"/>
              <a:gd name="T52" fmla="*/ 74 w 177"/>
              <a:gd name="T53" fmla="*/ 11 h 254"/>
              <a:gd name="T54" fmla="*/ 80 w 177"/>
              <a:gd name="T55" fmla="*/ 3 h 254"/>
              <a:gd name="T56" fmla="*/ 89 w 177"/>
              <a:gd name="T57" fmla="*/ 0 h 254"/>
              <a:gd name="T58" fmla="*/ 97 w 177"/>
              <a:gd name="T59" fmla="*/ 3 h 254"/>
              <a:gd name="T60" fmla="*/ 103 w 177"/>
              <a:gd name="T61" fmla="*/ 11 h 254"/>
              <a:gd name="T62" fmla="*/ 118 w 177"/>
              <a:gd name="T63" fmla="*/ 46 h 254"/>
              <a:gd name="T64" fmla="*/ 135 w 177"/>
              <a:gd name="T65" fmla="*/ 77 h 254"/>
              <a:gd name="T66" fmla="*/ 152 w 177"/>
              <a:gd name="T67" fmla="*/ 103 h 254"/>
              <a:gd name="T68" fmla="*/ 163 w 177"/>
              <a:gd name="T69" fmla="*/ 118 h 254"/>
              <a:gd name="T70" fmla="*/ 177 w 177"/>
              <a:gd name="T71" fmla="*/ 166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7" h="254">
                <a:moveTo>
                  <a:pt x="89" y="188"/>
                </a:moveTo>
                <a:cubicBezTo>
                  <a:pt x="89" y="184"/>
                  <a:pt x="87" y="180"/>
                  <a:pt x="85" y="176"/>
                </a:cubicBezTo>
                <a:cubicBezTo>
                  <a:pt x="85" y="176"/>
                  <a:pt x="84" y="175"/>
                  <a:pt x="82" y="172"/>
                </a:cubicBezTo>
                <a:cubicBezTo>
                  <a:pt x="81" y="170"/>
                  <a:pt x="79" y="167"/>
                  <a:pt x="78" y="166"/>
                </a:cubicBezTo>
                <a:cubicBezTo>
                  <a:pt x="77" y="164"/>
                  <a:pt x="75" y="161"/>
                  <a:pt x="74" y="158"/>
                </a:cubicBezTo>
                <a:cubicBezTo>
                  <a:pt x="72" y="155"/>
                  <a:pt x="71" y="152"/>
                  <a:pt x="70" y="149"/>
                </a:cubicBezTo>
                <a:cubicBezTo>
                  <a:pt x="70" y="147"/>
                  <a:pt x="68" y="146"/>
                  <a:pt x="66" y="146"/>
                </a:cubicBezTo>
                <a:cubicBezTo>
                  <a:pt x="65" y="146"/>
                  <a:pt x="63" y="147"/>
                  <a:pt x="63" y="149"/>
                </a:cubicBezTo>
                <a:cubicBezTo>
                  <a:pt x="62" y="152"/>
                  <a:pt x="61" y="155"/>
                  <a:pt x="59" y="158"/>
                </a:cubicBezTo>
                <a:cubicBezTo>
                  <a:pt x="58" y="161"/>
                  <a:pt x="56" y="164"/>
                  <a:pt x="55" y="166"/>
                </a:cubicBezTo>
                <a:cubicBezTo>
                  <a:pt x="54" y="167"/>
                  <a:pt x="52" y="170"/>
                  <a:pt x="50" y="172"/>
                </a:cubicBezTo>
                <a:cubicBezTo>
                  <a:pt x="49" y="175"/>
                  <a:pt x="48" y="176"/>
                  <a:pt x="48" y="176"/>
                </a:cubicBezTo>
                <a:cubicBezTo>
                  <a:pt x="46" y="180"/>
                  <a:pt x="44" y="184"/>
                  <a:pt x="44" y="188"/>
                </a:cubicBezTo>
                <a:cubicBezTo>
                  <a:pt x="44" y="194"/>
                  <a:pt x="47" y="199"/>
                  <a:pt x="51" y="204"/>
                </a:cubicBezTo>
                <a:cubicBezTo>
                  <a:pt x="55" y="208"/>
                  <a:pt x="60" y="210"/>
                  <a:pt x="66" y="210"/>
                </a:cubicBezTo>
                <a:cubicBezTo>
                  <a:pt x="73" y="210"/>
                  <a:pt x="78" y="208"/>
                  <a:pt x="82" y="204"/>
                </a:cubicBezTo>
                <a:cubicBezTo>
                  <a:pt x="86" y="199"/>
                  <a:pt x="89" y="194"/>
                  <a:pt x="89" y="188"/>
                </a:cubicBezTo>
                <a:close/>
                <a:moveTo>
                  <a:pt x="177" y="166"/>
                </a:moveTo>
                <a:cubicBezTo>
                  <a:pt x="177" y="190"/>
                  <a:pt x="168" y="211"/>
                  <a:pt x="151" y="228"/>
                </a:cubicBezTo>
                <a:cubicBezTo>
                  <a:pt x="134" y="246"/>
                  <a:pt x="113" y="254"/>
                  <a:pt x="89" y="254"/>
                </a:cubicBezTo>
                <a:cubicBezTo>
                  <a:pt x="64" y="254"/>
                  <a:pt x="43" y="246"/>
                  <a:pt x="26" y="228"/>
                </a:cubicBezTo>
                <a:cubicBezTo>
                  <a:pt x="9" y="211"/>
                  <a:pt x="0" y="190"/>
                  <a:pt x="0" y="166"/>
                </a:cubicBezTo>
                <a:cubicBezTo>
                  <a:pt x="0" y="149"/>
                  <a:pt x="5" y="133"/>
                  <a:pt x="14" y="118"/>
                </a:cubicBezTo>
                <a:cubicBezTo>
                  <a:pt x="15" y="117"/>
                  <a:pt x="18" y="112"/>
                  <a:pt x="25" y="103"/>
                </a:cubicBezTo>
                <a:cubicBezTo>
                  <a:pt x="31" y="93"/>
                  <a:pt x="37" y="85"/>
                  <a:pt x="42" y="77"/>
                </a:cubicBezTo>
                <a:cubicBezTo>
                  <a:pt x="47" y="69"/>
                  <a:pt x="53" y="58"/>
                  <a:pt x="60" y="46"/>
                </a:cubicBezTo>
                <a:cubicBezTo>
                  <a:pt x="66" y="33"/>
                  <a:pt x="71" y="22"/>
                  <a:pt x="74" y="11"/>
                </a:cubicBezTo>
                <a:cubicBezTo>
                  <a:pt x="75" y="8"/>
                  <a:pt x="77" y="5"/>
                  <a:pt x="80" y="3"/>
                </a:cubicBezTo>
                <a:cubicBezTo>
                  <a:pt x="83" y="1"/>
                  <a:pt x="86" y="0"/>
                  <a:pt x="89" y="0"/>
                </a:cubicBezTo>
                <a:cubicBezTo>
                  <a:pt x="92" y="0"/>
                  <a:pt x="95" y="1"/>
                  <a:pt x="97" y="3"/>
                </a:cubicBezTo>
                <a:cubicBezTo>
                  <a:pt x="100" y="5"/>
                  <a:pt x="102" y="8"/>
                  <a:pt x="103" y="11"/>
                </a:cubicBezTo>
                <a:cubicBezTo>
                  <a:pt x="107" y="22"/>
                  <a:pt x="111" y="33"/>
                  <a:pt x="118" y="46"/>
                </a:cubicBezTo>
                <a:cubicBezTo>
                  <a:pt x="124" y="58"/>
                  <a:pt x="130" y="69"/>
                  <a:pt x="135" y="77"/>
                </a:cubicBezTo>
                <a:cubicBezTo>
                  <a:pt x="140" y="85"/>
                  <a:pt x="146" y="93"/>
                  <a:pt x="152" y="103"/>
                </a:cubicBezTo>
                <a:cubicBezTo>
                  <a:pt x="159" y="112"/>
                  <a:pt x="162" y="117"/>
                  <a:pt x="163" y="118"/>
                </a:cubicBezTo>
                <a:cubicBezTo>
                  <a:pt x="172" y="133"/>
                  <a:pt x="177" y="149"/>
                  <a:pt x="177" y="1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8" name="Freeform 94"/>
          <p:cNvSpPr>
            <a:spLocks noEditPoints="1"/>
          </p:cNvSpPr>
          <p:nvPr/>
        </p:nvSpPr>
        <p:spPr bwMode="auto">
          <a:xfrm>
            <a:off x="2395538" y="2474913"/>
            <a:ext cx="381000" cy="238125"/>
          </a:xfrm>
          <a:custGeom>
            <a:avLst/>
            <a:gdLst>
              <a:gd name="T0" fmla="*/ 199 w 354"/>
              <a:gd name="T1" fmla="*/ 110 h 221"/>
              <a:gd name="T2" fmla="*/ 192 w 354"/>
              <a:gd name="T3" fmla="*/ 76 h 221"/>
              <a:gd name="T4" fmla="*/ 173 w 354"/>
              <a:gd name="T5" fmla="*/ 48 h 221"/>
              <a:gd name="T6" fmla="*/ 145 w 354"/>
              <a:gd name="T7" fmla="*/ 29 h 221"/>
              <a:gd name="T8" fmla="*/ 111 w 354"/>
              <a:gd name="T9" fmla="*/ 22 h 221"/>
              <a:gd name="T10" fmla="*/ 76 w 354"/>
              <a:gd name="T11" fmla="*/ 29 h 221"/>
              <a:gd name="T12" fmla="*/ 48 w 354"/>
              <a:gd name="T13" fmla="*/ 48 h 221"/>
              <a:gd name="T14" fmla="*/ 29 w 354"/>
              <a:gd name="T15" fmla="*/ 76 h 221"/>
              <a:gd name="T16" fmla="*/ 22 w 354"/>
              <a:gd name="T17" fmla="*/ 110 h 221"/>
              <a:gd name="T18" fmla="*/ 29 w 354"/>
              <a:gd name="T19" fmla="*/ 144 h 221"/>
              <a:gd name="T20" fmla="*/ 48 w 354"/>
              <a:gd name="T21" fmla="*/ 173 h 221"/>
              <a:gd name="T22" fmla="*/ 76 w 354"/>
              <a:gd name="T23" fmla="*/ 192 h 221"/>
              <a:gd name="T24" fmla="*/ 111 w 354"/>
              <a:gd name="T25" fmla="*/ 199 h 221"/>
              <a:gd name="T26" fmla="*/ 145 w 354"/>
              <a:gd name="T27" fmla="*/ 192 h 221"/>
              <a:gd name="T28" fmla="*/ 173 w 354"/>
              <a:gd name="T29" fmla="*/ 173 h 221"/>
              <a:gd name="T30" fmla="*/ 192 w 354"/>
              <a:gd name="T31" fmla="*/ 144 h 221"/>
              <a:gd name="T32" fmla="*/ 199 w 354"/>
              <a:gd name="T33" fmla="*/ 110 h 221"/>
              <a:gd name="T34" fmla="*/ 332 w 354"/>
              <a:gd name="T35" fmla="*/ 110 h 221"/>
              <a:gd name="T36" fmla="*/ 325 w 354"/>
              <a:gd name="T37" fmla="*/ 76 h 221"/>
              <a:gd name="T38" fmla="*/ 306 w 354"/>
              <a:gd name="T39" fmla="*/ 48 h 221"/>
              <a:gd name="T40" fmla="*/ 278 w 354"/>
              <a:gd name="T41" fmla="*/ 29 h 221"/>
              <a:gd name="T42" fmla="*/ 243 w 354"/>
              <a:gd name="T43" fmla="*/ 22 h 221"/>
              <a:gd name="T44" fmla="*/ 177 w 354"/>
              <a:gd name="T45" fmla="*/ 22 h 221"/>
              <a:gd name="T46" fmla="*/ 209 w 354"/>
              <a:gd name="T47" fmla="*/ 60 h 221"/>
              <a:gd name="T48" fmla="*/ 221 w 354"/>
              <a:gd name="T49" fmla="*/ 110 h 221"/>
              <a:gd name="T50" fmla="*/ 209 w 354"/>
              <a:gd name="T51" fmla="*/ 160 h 221"/>
              <a:gd name="T52" fmla="*/ 177 w 354"/>
              <a:gd name="T53" fmla="*/ 199 h 221"/>
              <a:gd name="T54" fmla="*/ 243 w 354"/>
              <a:gd name="T55" fmla="*/ 199 h 221"/>
              <a:gd name="T56" fmla="*/ 278 w 354"/>
              <a:gd name="T57" fmla="*/ 192 h 221"/>
              <a:gd name="T58" fmla="*/ 306 w 354"/>
              <a:gd name="T59" fmla="*/ 173 h 221"/>
              <a:gd name="T60" fmla="*/ 325 w 354"/>
              <a:gd name="T61" fmla="*/ 144 h 221"/>
              <a:gd name="T62" fmla="*/ 332 w 354"/>
              <a:gd name="T63" fmla="*/ 110 h 221"/>
              <a:gd name="T64" fmla="*/ 354 w 354"/>
              <a:gd name="T65" fmla="*/ 110 h 221"/>
              <a:gd name="T66" fmla="*/ 345 w 354"/>
              <a:gd name="T67" fmla="*/ 153 h 221"/>
              <a:gd name="T68" fmla="*/ 322 w 354"/>
              <a:gd name="T69" fmla="*/ 188 h 221"/>
              <a:gd name="T70" fmla="*/ 286 w 354"/>
              <a:gd name="T71" fmla="*/ 212 h 221"/>
              <a:gd name="T72" fmla="*/ 243 w 354"/>
              <a:gd name="T73" fmla="*/ 221 h 221"/>
              <a:gd name="T74" fmla="*/ 111 w 354"/>
              <a:gd name="T75" fmla="*/ 221 h 221"/>
              <a:gd name="T76" fmla="*/ 68 w 354"/>
              <a:gd name="T77" fmla="*/ 212 h 221"/>
              <a:gd name="T78" fmla="*/ 33 w 354"/>
              <a:gd name="T79" fmla="*/ 188 h 221"/>
              <a:gd name="T80" fmla="*/ 9 w 354"/>
              <a:gd name="T81" fmla="*/ 153 h 221"/>
              <a:gd name="T82" fmla="*/ 0 w 354"/>
              <a:gd name="T83" fmla="*/ 110 h 221"/>
              <a:gd name="T84" fmla="*/ 9 w 354"/>
              <a:gd name="T85" fmla="*/ 67 h 221"/>
              <a:gd name="T86" fmla="*/ 33 w 354"/>
              <a:gd name="T87" fmla="*/ 32 h 221"/>
              <a:gd name="T88" fmla="*/ 68 w 354"/>
              <a:gd name="T89" fmla="*/ 8 h 221"/>
              <a:gd name="T90" fmla="*/ 111 w 354"/>
              <a:gd name="T91" fmla="*/ 0 h 221"/>
              <a:gd name="T92" fmla="*/ 243 w 354"/>
              <a:gd name="T93" fmla="*/ 0 h 221"/>
              <a:gd name="T94" fmla="*/ 286 w 354"/>
              <a:gd name="T95" fmla="*/ 8 h 221"/>
              <a:gd name="T96" fmla="*/ 322 w 354"/>
              <a:gd name="T97" fmla="*/ 32 h 221"/>
              <a:gd name="T98" fmla="*/ 345 w 354"/>
              <a:gd name="T99" fmla="*/ 67 h 221"/>
              <a:gd name="T100" fmla="*/ 354 w 354"/>
              <a:gd name="T101" fmla="*/ 110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4" h="221">
                <a:moveTo>
                  <a:pt x="199" y="110"/>
                </a:moveTo>
                <a:cubicBezTo>
                  <a:pt x="199" y="98"/>
                  <a:pt x="197" y="87"/>
                  <a:pt x="192" y="76"/>
                </a:cubicBezTo>
                <a:cubicBezTo>
                  <a:pt x="188" y="65"/>
                  <a:pt x="181" y="56"/>
                  <a:pt x="173" y="48"/>
                </a:cubicBezTo>
                <a:cubicBezTo>
                  <a:pt x="165" y="40"/>
                  <a:pt x="156" y="33"/>
                  <a:pt x="145" y="29"/>
                </a:cubicBezTo>
                <a:cubicBezTo>
                  <a:pt x="134" y="24"/>
                  <a:pt x="123" y="22"/>
                  <a:pt x="111" y="22"/>
                </a:cubicBezTo>
                <a:cubicBezTo>
                  <a:pt x="99" y="22"/>
                  <a:pt x="87" y="24"/>
                  <a:pt x="76" y="29"/>
                </a:cubicBezTo>
                <a:cubicBezTo>
                  <a:pt x="66" y="33"/>
                  <a:pt x="56" y="40"/>
                  <a:pt x="48" y="48"/>
                </a:cubicBezTo>
                <a:cubicBezTo>
                  <a:pt x="40" y="56"/>
                  <a:pt x="34" y="65"/>
                  <a:pt x="29" y="76"/>
                </a:cubicBezTo>
                <a:cubicBezTo>
                  <a:pt x="25" y="87"/>
                  <a:pt x="22" y="98"/>
                  <a:pt x="22" y="110"/>
                </a:cubicBezTo>
                <a:cubicBezTo>
                  <a:pt x="22" y="122"/>
                  <a:pt x="25" y="134"/>
                  <a:pt x="29" y="144"/>
                </a:cubicBezTo>
                <a:cubicBezTo>
                  <a:pt x="34" y="155"/>
                  <a:pt x="40" y="165"/>
                  <a:pt x="48" y="173"/>
                </a:cubicBezTo>
                <a:cubicBezTo>
                  <a:pt x="56" y="181"/>
                  <a:pt x="66" y="187"/>
                  <a:pt x="76" y="192"/>
                </a:cubicBezTo>
                <a:cubicBezTo>
                  <a:pt x="87" y="196"/>
                  <a:pt x="99" y="199"/>
                  <a:pt x="111" y="199"/>
                </a:cubicBezTo>
                <a:cubicBezTo>
                  <a:pt x="123" y="199"/>
                  <a:pt x="134" y="196"/>
                  <a:pt x="145" y="192"/>
                </a:cubicBezTo>
                <a:cubicBezTo>
                  <a:pt x="156" y="187"/>
                  <a:pt x="165" y="181"/>
                  <a:pt x="173" y="173"/>
                </a:cubicBezTo>
                <a:cubicBezTo>
                  <a:pt x="181" y="165"/>
                  <a:pt x="188" y="155"/>
                  <a:pt x="192" y="144"/>
                </a:cubicBezTo>
                <a:cubicBezTo>
                  <a:pt x="197" y="134"/>
                  <a:pt x="199" y="122"/>
                  <a:pt x="199" y="110"/>
                </a:cubicBezTo>
                <a:close/>
                <a:moveTo>
                  <a:pt x="332" y="110"/>
                </a:moveTo>
                <a:cubicBezTo>
                  <a:pt x="332" y="98"/>
                  <a:pt x="330" y="87"/>
                  <a:pt x="325" y="76"/>
                </a:cubicBezTo>
                <a:cubicBezTo>
                  <a:pt x="320" y="65"/>
                  <a:pt x="314" y="56"/>
                  <a:pt x="306" y="48"/>
                </a:cubicBezTo>
                <a:cubicBezTo>
                  <a:pt x="298" y="40"/>
                  <a:pt x="289" y="33"/>
                  <a:pt x="278" y="29"/>
                </a:cubicBezTo>
                <a:cubicBezTo>
                  <a:pt x="267" y="24"/>
                  <a:pt x="255" y="22"/>
                  <a:pt x="243" y="22"/>
                </a:cubicBezTo>
                <a:cubicBezTo>
                  <a:pt x="177" y="22"/>
                  <a:pt x="177" y="22"/>
                  <a:pt x="177" y="22"/>
                </a:cubicBezTo>
                <a:cubicBezTo>
                  <a:pt x="191" y="32"/>
                  <a:pt x="201" y="45"/>
                  <a:pt x="209" y="60"/>
                </a:cubicBezTo>
                <a:cubicBezTo>
                  <a:pt x="217" y="76"/>
                  <a:pt x="221" y="92"/>
                  <a:pt x="221" y="110"/>
                </a:cubicBezTo>
                <a:cubicBezTo>
                  <a:pt x="221" y="128"/>
                  <a:pt x="217" y="144"/>
                  <a:pt x="209" y="160"/>
                </a:cubicBezTo>
                <a:cubicBezTo>
                  <a:pt x="201" y="175"/>
                  <a:pt x="191" y="188"/>
                  <a:pt x="177" y="199"/>
                </a:cubicBezTo>
                <a:cubicBezTo>
                  <a:pt x="243" y="199"/>
                  <a:pt x="243" y="199"/>
                  <a:pt x="243" y="199"/>
                </a:cubicBezTo>
                <a:cubicBezTo>
                  <a:pt x="255" y="199"/>
                  <a:pt x="267" y="196"/>
                  <a:pt x="278" y="192"/>
                </a:cubicBezTo>
                <a:cubicBezTo>
                  <a:pt x="289" y="187"/>
                  <a:pt x="298" y="181"/>
                  <a:pt x="306" y="173"/>
                </a:cubicBezTo>
                <a:cubicBezTo>
                  <a:pt x="314" y="165"/>
                  <a:pt x="320" y="155"/>
                  <a:pt x="325" y="144"/>
                </a:cubicBezTo>
                <a:cubicBezTo>
                  <a:pt x="330" y="134"/>
                  <a:pt x="332" y="122"/>
                  <a:pt x="332" y="110"/>
                </a:cubicBezTo>
                <a:close/>
                <a:moveTo>
                  <a:pt x="354" y="110"/>
                </a:moveTo>
                <a:cubicBezTo>
                  <a:pt x="354" y="125"/>
                  <a:pt x="351" y="139"/>
                  <a:pt x="345" y="153"/>
                </a:cubicBezTo>
                <a:cubicBezTo>
                  <a:pt x="339" y="167"/>
                  <a:pt x="332" y="178"/>
                  <a:pt x="322" y="188"/>
                </a:cubicBezTo>
                <a:cubicBezTo>
                  <a:pt x="312" y="198"/>
                  <a:pt x="300" y="206"/>
                  <a:pt x="286" y="212"/>
                </a:cubicBezTo>
                <a:cubicBezTo>
                  <a:pt x="273" y="218"/>
                  <a:pt x="258" y="221"/>
                  <a:pt x="243" y="221"/>
                </a:cubicBezTo>
                <a:cubicBezTo>
                  <a:pt x="111" y="221"/>
                  <a:pt x="111" y="221"/>
                  <a:pt x="111" y="221"/>
                </a:cubicBezTo>
                <a:cubicBezTo>
                  <a:pt x="96" y="221"/>
                  <a:pt x="81" y="218"/>
                  <a:pt x="68" y="212"/>
                </a:cubicBezTo>
                <a:cubicBezTo>
                  <a:pt x="54" y="206"/>
                  <a:pt x="42" y="198"/>
                  <a:pt x="33" y="188"/>
                </a:cubicBezTo>
                <a:cubicBezTo>
                  <a:pt x="23" y="178"/>
                  <a:pt x="15" y="167"/>
                  <a:pt x="9" y="153"/>
                </a:cubicBezTo>
                <a:cubicBezTo>
                  <a:pt x="3" y="139"/>
                  <a:pt x="0" y="125"/>
                  <a:pt x="0" y="110"/>
                </a:cubicBezTo>
                <a:cubicBezTo>
                  <a:pt x="0" y="95"/>
                  <a:pt x="3" y="81"/>
                  <a:pt x="9" y="67"/>
                </a:cubicBezTo>
                <a:cubicBezTo>
                  <a:pt x="15" y="54"/>
                  <a:pt x="23" y="42"/>
                  <a:pt x="33" y="32"/>
                </a:cubicBezTo>
                <a:cubicBezTo>
                  <a:pt x="42" y="22"/>
                  <a:pt x="54" y="14"/>
                  <a:pt x="68" y="8"/>
                </a:cubicBezTo>
                <a:cubicBezTo>
                  <a:pt x="81" y="2"/>
                  <a:pt x="96" y="0"/>
                  <a:pt x="111" y="0"/>
                </a:cubicBezTo>
                <a:cubicBezTo>
                  <a:pt x="243" y="0"/>
                  <a:pt x="243" y="0"/>
                  <a:pt x="243" y="0"/>
                </a:cubicBezTo>
                <a:cubicBezTo>
                  <a:pt x="258" y="0"/>
                  <a:pt x="273" y="2"/>
                  <a:pt x="286" y="8"/>
                </a:cubicBezTo>
                <a:cubicBezTo>
                  <a:pt x="300" y="14"/>
                  <a:pt x="312" y="22"/>
                  <a:pt x="322" y="32"/>
                </a:cubicBezTo>
                <a:cubicBezTo>
                  <a:pt x="332" y="42"/>
                  <a:pt x="339" y="54"/>
                  <a:pt x="345" y="67"/>
                </a:cubicBezTo>
                <a:cubicBezTo>
                  <a:pt x="351" y="81"/>
                  <a:pt x="354" y="95"/>
                  <a:pt x="354" y="1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9" name="Freeform 95"/>
          <p:cNvSpPr>
            <a:spLocks noEditPoints="1"/>
          </p:cNvSpPr>
          <p:nvPr/>
        </p:nvSpPr>
        <p:spPr bwMode="auto">
          <a:xfrm>
            <a:off x="1965326" y="2474913"/>
            <a:ext cx="382588" cy="238125"/>
          </a:xfrm>
          <a:custGeom>
            <a:avLst/>
            <a:gdLst>
              <a:gd name="T0" fmla="*/ 0 w 354"/>
              <a:gd name="T1" fmla="*/ 110 h 221"/>
              <a:gd name="T2" fmla="*/ 9 w 354"/>
              <a:gd name="T3" fmla="*/ 67 h 221"/>
              <a:gd name="T4" fmla="*/ 32 w 354"/>
              <a:gd name="T5" fmla="*/ 32 h 221"/>
              <a:gd name="T6" fmla="*/ 67 w 354"/>
              <a:gd name="T7" fmla="*/ 8 h 221"/>
              <a:gd name="T8" fmla="*/ 110 w 354"/>
              <a:gd name="T9" fmla="*/ 0 h 221"/>
              <a:gd name="T10" fmla="*/ 243 w 354"/>
              <a:gd name="T11" fmla="*/ 0 h 221"/>
              <a:gd name="T12" fmla="*/ 286 w 354"/>
              <a:gd name="T13" fmla="*/ 8 h 221"/>
              <a:gd name="T14" fmla="*/ 321 w 354"/>
              <a:gd name="T15" fmla="*/ 32 h 221"/>
              <a:gd name="T16" fmla="*/ 345 w 354"/>
              <a:gd name="T17" fmla="*/ 67 h 221"/>
              <a:gd name="T18" fmla="*/ 354 w 354"/>
              <a:gd name="T19" fmla="*/ 110 h 221"/>
              <a:gd name="T20" fmla="*/ 345 w 354"/>
              <a:gd name="T21" fmla="*/ 153 h 221"/>
              <a:gd name="T22" fmla="*/ 321 w 354"/>
              <a:gd name="T23" fmla="*/ 188 h 221"/>
              <a:gd name="T24" fmla="*/ 286 w 354"/>
              <a:gd name="T25" fmla="*/ 212 h 221"/>
              <a:gd name="T26" fmla="*/ 243 w 354"/>
              <a:gd name="T27" fmla="*/ 221 h 221"/>
              <a:gd name="T28" fmla="*/ 110 w 354"/>
              <a:gd name="T29" fmla="*/ 221 h 221"/>
              <a:gd name="T30" fmla="*/ 67 w 354"/>
              <a:gd name="T31" fmla="*/ 212 h 221"/>
              <a:gd name="T32" fmla="*/ 32 w 354"/>
              <a:gd name="T33" fmla="*/ 188 h 221"/>
              <a:gd name="T34" fmla="*/ 9 w 354"/>
              <a:gd name="T35" fmla="*/ 153 h 221"/>
              <a:gd name="T36" fmla="*/ 0 w 354"/>
              <a:gd name="T37" fmla="*/ 110 h 221"/>
              <a:gd name="T38" fmla="*/ 243 w 354"/>
              <a:gd name="T39" fmla="*/ 199 h 221"/>
              <a:gd name="T40" fmla="*/ 277 w 354"/>
              <a:gd name="T41" fmla="*/ 192 h 221"/>
              <a:gd name="T42" fmla="*/ 306 w 354"/>
              <a:gd name="T43" fmla="*/ 173 h 221"/>
              <a:gd name="T44" fmla="*/ 325 w 354"/>
              <a:gd name="T45" fmla="*/ 144 h 221"/>
              <a:gd name="T46" fmla="*/ 332 w 354"/>
              <a:gd name="T47" fmla="*/ 110 h 221"/>
              <a:gd name="T48" fmla="*/ 325 w 354"/>
              <a:gd name="T49" fmla="*/ 76 h 221"/>
              <a:gd name="T50" fmla="*/ 306 w 354"/>
              <a:gd name="T51" fmla="*/ 48 h 221"/>
              <a:gd name="T52" fmla="*/ 277 w 354"/>
              <a:gd name="T53" fmla="*/ 29 h 221"/>
              <a:gd name="T54" fmla="*/ 243 w 354"/>
              <a:gd name="T55" fmla="*/ 22 h 221"/>
              <a:gd name="T56" fmla="*/ 209 w 354"/>
              <a:gd name="T57" fmla="*/ 29 h 221"/>
              <a:gd name="T58" fmla="*/ 180 w 354"/>
              <a:gd name="T59" fmla="*/ 48 h 221"/>
              <a:gd name="T60" fmla="*/ 162 w 354"/>
              <a:gd name="T61" fmla="*/ 76 h 221"/>
              <a:gd name="T62" fmla="*/ 155 w 354"/>
              <a:gd name="T63" fmla="*/ 110 h 221"/>
              <a:gd name="T64" fmla="*/ 162 w 354"/>
              <a:gd name="T65" fmla="*/ 144 h 221"/>
              <a:gd name="T66" fmla="*/ 180 w 354"/>
              <a:gd name="T67" fmla="*/ 173 h 221"/>
              <a:gd name="T68" fmla="*/ 209 w 354"/>
              <a:gd name="T69" fmla="*/ 192 h 221"/>
              <a:gd name="T70" fmla="*/ 243 w 354"/>
              <a:gd name="T71" fmla="*/ 199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4" h="221">
                <a:moveTo>
                  <a:pt x="0" y="110"/>
                </a:moveTo>
                <a:cubicBezTo>
                  <a:pt x="0" y="95"/>
                  <a:pt x="3" y="81"/>
                  <a:pt x="9" y="67"/>
                </a:cubicBezTo>
                <a:cubicBezTo>
                  <a:pt x="14" y="54"/>
                  <a:pt x="22" y="42"/>
                  <a:pt x="32" y="32"/>
                </a:cubicBezTo>
                <a:cubicBezTo>
                  <a:pt x="42" y="22"/>
                  <a:pt x="54" y="14"/>
                  <a:pt x="67" y="8"/>
                </a:cubicBezTo>
                <a:cubicBezTo>
                  <a:pt x="81" y="2"/>
                  <a:pt x="95" y="0"/>
                  <a:pt x="110" y="0"/>
                </a:cubicBezTo>
                <a:cubicBezTo>
                  <a:pt x="243" y="0"/>
                  <a:pt x="243" y="0"/>
                  <a:pt x="243" y="0"/>
                </a:cubicBezTo>
                <a:cubicBezTo>
                  <a:pt x="258" y="0"/>
                  <a:pt x="272" y="2"/>
                  <a:pt x="286" y="8"/>
                </a:cubicBezTo>
                <a:cubicBezTo>
                  <a:pt x="300" y="14"/>
                  <a:pt x="311" y="22"/>
                  <a:pt x="321" y="32"/>
                </a:cubicBezTo>
                <a:cubicBezTo>
                  <a:pt x="331" y="42"/>
                  <a:pt x="339" y="54"/>
                  <a:pt x="345" y="67"/>
                </a:cubicBezTo>
                <a:cubicBezTo>
                  <a:pt x="351" y="81"/>
                  <a:pt x="354" y="95"/>
                  <a:pt x="354" y="110"/>
                </a:cubicBezTo>
                <a:cubicBezTo>
                  <a:pt x="354" y="125"/>
                  <a:pt x="351" y="139"/>
                  <a:pt x="345" y="153"/>
                </a:cubicBezTo>
                <a:cubicBezTo>
                  <a:pt x="339" y="167"/>
                  <a:pt x="331" y="178"/>
                  <a:pt x="321" y="188"/>
                </a:cubicBezTo>
                <a:cubicBezTo>
                  <a:pt x="311" y="198"/>
                  <a:pt x="300" y="206"/>
                  <a:pt x="286" y="212"/>
                </a:cubicBezTo>
                <a:cubicBezTo>
                  <a:pt x="272" y="218"/>
                  <a:pt x="258" y="221"/>
                  <a:pt x="243" y="221"/>
                </a:cubicBezTo>
                <a:cubicBezTo>
                  <a:pt x="110" y="221"/>
                  <a:pt x="110" y="221"/>
                  <a:pt x="110" y="221"/>
                </a:cubicBezTo>
                <a:cubicBezTo>
                  <a:pt x="95" y="221"/>
                  <a:pt x="81" y="218"/>
                  <a:pt x="67" y="212"/>
                </a:cubicBezTo>
                <a:cubicBezTo>
                  <a:pt x="54" y="206"/>
                  <a:pt x="42" y="198"/>
                  <a:pt x="32" y="188"/>
                </a:cubicBezTo>
                <a:cubicBezTo>
                  <a:pt x="22" y="178"/>
                  <a:pt x="14" y="167"/>
                  <a:pt x="9" y="153"/>
                </a:cubicBezTo>
                <a:cubicBezTo>
                  <a:pt x="3" y="139"/>
                  <a:pt x="0" y="125"/>
                  <a:pt x="0" y="110"/>
                </a:cubicBezTo>
                <a:close/>
                <a:moveTo>
                  <a:pt x="243" y="199"/>
                </a:moveTo>
                <a:cubicBezTo>
                  <a:pt x="255" y="199"/>
                  <a:pt x="266" y="196"/>
                  <a:pt x="277" y="192"/>
                </a:cubicBezTo>
                <a:cubicBezTo>
                  <a:pt x="288" y="187"/>
                  <a:pt x="298" y="181"/>
                  <a:pt x="306" y="173"/>
                </a:cubicBezTo>
                <a:cubicBezTo>
                  <a:pt x="314" y="165"/>
                  <a:pt x="320" y="155"/>
                  <a:pt x="325" y="144"/>
                </a:cubicBezTo>
                <a:cubicBezTo>
                  <a:pt x="329" y="134"/>
                  <a:pt x="332" y="122"/>
                  <a:pt x="332" y="110"/>
                </a:cubicBezTo>
                <a:cubicBezTo>
                  <a:pt x="332" y="98"/>
                  <a:pt x="329" y="87"/>
                  <a:pt x="325" y="76"/>
                </a:cubicBezTo>
                <a:cubicBezTo>
                  <a:pt x="320" y="65"/>
                  <a:pt x="314" y="56"/>
                  <a:pt x="306" y="48"/>
                </a:cubicBezTo>
                <a:cubicBezTo>
                  <a:pt x="298" y="40"/>
                  <a:pt x="288" y="33"/>
                  <a:pt x="277" y="29"/>
                </a:cubicBezTo>
                <a:cubicBezTo>
                  <a:pt x="266" y="24"/>
                  <a:pt x="255" y="22"/>
                  <a:pt x="243" y="22"/>
                </a:cubicBezTo>
                <a:cubicBezTo>
                  <a:pt x="231" y="22"/>
                  <a:pt x="220" y="24"/>
                  <a:pt x="209" y="29"/>
                </a:cubicBezTo>
                <a:cubicBezTo>
                  <a:pt x="198" y="33"/>
                  <a:pt x="188" y="40"/>
                  <a:pt x="180" y="48"/>
                </a:cubicBezTo>
                <a:cubicBezTo>
                  <a:pt x="173" y="56"/>
                  <a:pt x="166" y="65"/>
                  <a:pt x="162" y="76"/>
                </a:cubicBezTo>
                <a:cubicBezTo>
                  <a:pt x="157" y="87"/>
                  <a:pt x="155" y="98"/>
                  <a:pt x="155" y="110"/>
                </a:cubicBezTo>
                <a:cubicBezTo>
                  <a:pt x="155" y="122"/>
                  <a:pt x="157" y="134"/>
                  <a:pt x="162" y="144"/>
                </a:cubicBezTo>
                <a:cubicBezTo>
                  <a:pt x="166" y="155"/>
                  <a:pt x="173" y="165"/>
                  <a:pt x="180" y="173"/>
                </a:cubicBezTo>
                <a:cubicBezTo>
                  <a:pt x="188" y="181"/>
                  <a:pt x="198" y="187"/>
                  <a:pt x="209" y="192"/>
                </a:cubicBezTo>
                <a:cubicBezTo>
                  <a:pt x="220" y="196"/>
                  <a:pt x="231" y="199"/>
                  <a:pt x="243" y="1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0" name="Freeform 96"/>
          <p:cNvSpPr>
            <a:spLocks noEditPoints="1"/>
          </p:cNvSpPr>
          <p:nvPr/>
        </p:nvSpPr>
        <p:spPr bwMode="auto">
          <a:xfrm>
            <a:off x="1593851" y="2425700"/>
            <a:ext cx="263525" cy="334963"/>
          </a:xfrm>
          <a:custGeom>
            <a:avLst/>
            <a:gdLst>
              <a:gd name="T0" fmla="*/ 178 w 244"/>
              <a:gd name="T1" fmla="*/ 6 h 310"/>
              <a:gd name="T2" fmla="*/ 179 w 244"/>
              <a:gd name="T3" fmla="*/ 2 h 310"/>
              <a:gd name="T4" fmla="*/ 183 w 244"/>
              <a:gd name="T5" fmla="*/ 0 h 310"/>
              <a:gd name="T6" fmla="*/ 233 w 244"/>
              <a:gd name="T7" fmla="*/ 0 h 310"/>
              <a:gd name="T8" fmla="*/ 241 w 244"/>
              <a:gd name="T9" fmla="*/ 4 h 310"/>
              <a:gd name="T10" fmla="*/ 244 w 244"/>
              <a:gd name="T11" fmla="*/ 11 h 310"/>
              <a:gd name="T12" fmla="*/ 244 w 244"/>
              <a:gd name="T13" fmla="*/ 61 h 310"/>
              <a:gd name="T14" fmla="*/ 242 w 244"/>
              <a:gd name="T15" fmla="*/ 65 h 310"/>
              <a:gd name="T16" fmla="*/ 238 w 244"/>
              <a:gd name="T17" fmla="*/ 67 h 310"/>
              <a:gd name="T18" fmla="*/ 227 w 244"/>
              <a:gd name="T19" fmla="*/ 67 h 310"/>
              <a:gd name="T20" fmla="*/ 223 w 244"/>
              <a:gd name="T21" fmla="*/ 65 h 310"/>
              <a:gd name="T22" fmla="*/ 222 w 244"/>
              <a:gd name="T23" fmla="*/ 61 h 310"/>
              <a:gd name="T24" fmla="*/ 222 w 244"/>
              <a:gd name="T25" fmla="*/ 38 h 310"/>
              <a:gd name="T26" fmla="*/ 178 w 244"/>
              <a:gd name="T27" fmla="*/ 82 h 310"/>
              <a:gd name="T28" fmla="*/ 200 w 244"/>
              <a:gd name="T29" fmla="*/ 144 h 310"/>
              <a:gd name="T30" fmla="*/ 174 w 244"/>
              <a:gd name="T31" fmla="*/ 211 h 310"/>
              <a:gd name="T32" fmla="*/ 111 w 244"/>
              <a:gd name="T33" fmla="*/ 243 h 310"/>
              <a:gd name="T34" fmla="*/ 111 w 244"/>
              <a:gd name="T35" fmla="*/ 266 h 310"/>
              <a:gd name="T36" fmla="*/ 128 w 244"/>
              <a:gd name="T37" fmla="*/ 266 h 310"/>
              <a:gd name="T38" fmla="*/ 132 w 244"/>
              <a:gd name="T39" fmla="*/ 267 h 310"/>
              <a:gd name="T40" fmla="*/ 133 w 244"/>
              <a:gd name="T41" fmla="*/ 271 h 310"/>
              <a:gd name="T42" fmla="*/ 133 w 244"/>
              <a:gd name="T43" fmla="*/ 282 h 310"/>
              <a:gd name="T44" fmla="*/ 132 w 244"/>
              <a:gd name="T45" fmla="*/ 286 h 310"/>
              <a:gd name="T46" fmla="*/ 128 w 244"/>
              <a:gd name="T47" fmla="*/ 288 h 310"/>
              <a:gd name="T48" fmla="*/ 111 w 244"/>
              <a:gd name="T49" fmla="*/ 288 h 310"/>
              <a:gd name="T50" fmla="*/ 111 w 244"/>
              <a:gd name="T51" fmla="*/ 304 h 310"/>
              <a:gd name="T52" fmla="*/ 110 w 244"/>
              <a:gd name="T53" fmla="*/ 308 h 310"/>
              <a:gd name="T54" fmla="*/ 106 w 244"/>
              <a:gd name="T55" fmla="*/ 310 h 310"/>
              <a:gd name="T56" fmla="*/ 95 w 244"/>
              <a:gd name="T57" fmla="*/ 310 h 310"/>
              <a:gd name="T58" fmla="*/ 91 w 244"/>
              <a:gd name="T59" fmla="*/ 308 h 310"/>
              <a:gd name="T60" fmla="*/ 89 w 244"/>
              <a:gd name="T61" fmla="*/ 304 h 310"/>
              <a:gd name="T62" fmla="*/ 89 w 244"/>
              <a:gd name="T63" fmla="*/ 288 h 310"/>
              <a:gd name="T64" fmla="*/ 72 w 244"/>
              <a:gd name="T65" fmla="*/ 288 h 310"/>
              <a:gd name="T66" fmla="*/ 68 w 244"/>
              <a:gd name="T67" fmla="*/ 286 h 310"/>
              <a:gd name="T68" fmla="*/ 67 w 244"/>
              <a:gd name="T69" fmla="*/ 282 h 310"/>
              <a:gd name="T70" fmla="*/ 67 w 244"/>
              <a:gd name="T71" fmla="*/ 271 h 310"/>
              <a:gd name="T72" fmla="*/ 68 w 244"/>
              <a:gd name="T73" fmla="*/ 267 h 310"/>
              <a:gd name="T74" fmla="*/ 72 w 244"/>
              <a:gd name="T75" fmla="*/ 266 h 310"/>
              <a:gd name="T76" fmla="*/ 89 w 244"/>
              <a:gd name="T77" fmla="*/ 266 h 310"/>
              <a:gd name="T78" fmla="*/ 89 w 244"/>
              <a:gd name="T79" fmla="*/ 243 h 310"/>
              <a:gd name="T80" fmla="*/ 42 w 244"/>
              <a:gd name="T81" fmla="*/ 225 h 310"/>
              <a:gd name="T82" fmla="*/ 10 w 244"/>
              <a:gd name="T83" fmla="*/ 186 h 310"/>
              <a:gd name="T84" fmla="*/ 1 w 244"/>
              <a:gd name="T85" fmla="*/ 136 h 310"/>
              <a:gd name="T86" fmla="*/ 29 w 244"/>
              <a:gd name="T87" fmla="*/ 75 h 310"/>
              <a:gd name="T88" fmla="*/ 89 w 244"/>
              <a:gd name="T89" fmla="*/ 45 h 310"/>
              <a:gd name="T90" fmla="*/ 128 w 244"/>
              <a:gd name="T91" fmla="*/ 49 h 310"/>
              <a:gd name="T92" fmla="*/ 162 w 244"/>
              <a:gd name="T93" fmla="*/ 66 h 310"/>
              <a:gd name="T94" fmla="*/ 206 w 244"/>
              <a:gd name="T95" fmla="*/ 22 h 310"/>
              <a:gd name="T96" fmla="*/ 183 w 244"/>
              <a:gd name="T97" fmla="*/ 22 h 310"/>
              <a:gd name="T98" fmla="*/ 179 w 244"/>
              <a:gd name="T99" fmla="*/ 21 h 310"/>
              <a:gd name="T100" fmla="*/ 178 w 244"/>
              <a:gd name="T101" fmla="*/ 17 h 310"/>
              <a:gd name="T102" fmla="*/ 178 w 244"/>
              <a:gd name="T103" fmla="*/ 6 h 310"/>
              <a:gd name="T104" fmla="*/ 100 w 244"/>
              <a:gd name="T105" fmla="*/ 221 h 310"/>
              <a:gd name="T106" fmla="*/ 155 w 244"/>
              <a:gd name="T107" fmla="*/ 199 h 310"/>
              <a:gd name="T108" fmla="*/ 178 w 244"/>
              <a:gd name="T109" fmla="*/ 144 h 310"/>
              <a:gd name="T110" fmla="*/ 155 w 244"/>
              <a:gd name="T111" fmla="*/ 89 h 310"/>
              <a:gd name="T112" fmla="*/ 100 w 244"/>
              <a:gd name="T113" fmla="*/ 67 h 310"/>
              <a:gd name="T114" fmla="*/ 45 w 244"/>
              <a:gd name="T115" fmla="*/ 89 h 310"/>
              <a:gd name="T116" fmla="*/ 23 w 244"/>
              <a:gd name="T117" fmla="*/ 144 h 310"/>
              <a:gd name="T118" fmla="*/ 45 w 244"/>
              <a:gd name="T119" fmla="*/ 199 h 310"/>
              <a:gd name="T120" fmla="*/ 100 w 244"/>
              <a:gd name="T121" fmla="*/ 221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44" h="310">
                <a:moveTo>
                  <a:pt x="178" y="6"/>
                </a:moveTo>
                <a:cubicBezTo>
                  <a:pt x="178" y="4"/>
                  <a:pt x="178" y="3"/>
                  <a:pt x="179" y="2"/>
                </a:cubicBezTo>
                <a:cubicBezTo>
                  <a:pt x="180" y="1"/>
                  <a:pt x="181" y="0"/>
                  <a:pt x="183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36" y="0"/>
                  <a:pt x="238" y="1"/>
                  <a:pt x="241" y="4"/>
                </a:cubicBezTo>
                <a:cubicBezTo>
                  <a:pt x="243" y="6"/>
                  <a:pt x="244" y="8"/>
                  <a:pt x="244" y="11"/>
                </a:cubicBezTo>
                <a:cubicBezTo>
                  <a:pt x="244" y="61"/>
                  <a:pt x="244" y="61"/>
                  <a:pt x="244" y="61"/>
                </a:cubicBezTo>
                <a:cubicBezTo>
                  <a:pt x="244" y="63"/>
                  <a:pt x="243" y="64"/>
                  <a:pt x="242" y="65"/>
                </a:cubicBezTo>
                <a:cubicBezTo>
                  <a:pt x="241" y="66"/>
                  <a:pt x="240" y="67"/>
                  <a:pt x="238" y="67"/>
                </a:cubicBezTo>
                <a:cubicBezTo>
                  <a:pt x="227" y="67"/>
                  <a:pt x="227" y="67"/>
                  <a:pt x="227" y="67"/>
                </a:cubicBezTo>
                <a:cubicBezTo>
                  <a:pt x="226" y="67"/>
                  <a:pt x="224" y="66"/>
                  <a:pt x="223" y="65"/>
                </a:cubicBezTo>
                <a:cubicBezTo>
                  <a:pt x="222" y="64"/>
                  <a:pt x="222" y="63"/>
                  <a:pt x="222" y="61"/>
                </a:cubicBezTo>
                <a:cubicBezTo>
                  <a:pt x="222" y="38"/>
                  <a:pt x="222" y="38"/>
                  <a:pt x="222" y="38"/>
                </a:cubicBezTo>
                <a:cubicBezTo>
                  <a:pt x="178" y="82"/>
                  <a:pt x="178" y="82"/>
                  <a:pt x="178" y="82"/>
                </a:cubicBezTo>
                <a:cubicBezTo>
                  <a:pt x="192" y="100"/>
                  <a:pt x="200" y="121"/>
                  <a:pt x="200" y="144"/>
                </a:cubicBezTo>
                <a:cubicBezTo>
                  <a:pt x="200" y="170"/>
                  <a:pt x="191" y="192"/>
                  <a:pt x="174" y="211"/>
                </a:cubicBezTo>
                <a:cubicBezTo>
                  <a:pt x="157" y="229"/>
                  <a:pt x="136" y="240"/>
                  <a:pt x="111" y="243"/>
                </a:cubicBezTo>
                <a:cubicBezTo>
                  <a:pt x="111" y="266"/>
                  <a:pt x="111" y="266"/>
                  <a:pt x="111" y="266"/>
                </a:cubicBezTo>
                <a:cubicBezTo>
                  <a:pt x="128" y="266"/>
                  <a:pt x="128" y="266"/>
                  <a:pt x="128" y="266"/>
                </a:cubicBezTo>
                <a:cubicBezTo>
                  <a:pt x="129" y="266"/>
                  <a:pt x="131" y="266"/>
                  <a:pt x="132" y="267"/>
                </a:cubicBezTo>
                <a:cubicBezTo>
                  <a:pt x="133" y="268"/>
                  <a:pt x="133" y="270"/>
                  <a:pt x="133" y="271"/>
                </a:cubicBezTo>
                <a:cubicBezTo>
                  <a:pt x="133" y="282"/>
                  <a:pt x="133" y="282"/>
                  <a:pt x="133" y="282"/>
                </a:cubicBezTo>
                <a:cubicBezTo>
                  <a:pt x="133" y="284"/>
                  <a:pt x="133" y="285"/>
                  <a:pt x="132" y="286"/>
                </a:cubicBezTo>
                <a:cubicBezTo>
                  <a:pt x="131" y="287"/>
                  <a:pt x="129" y="288"/>
                  <a:pt x="128" y="288"/>
                </a:cubicBezTo>
                <a:cubicBezTo>
                  <a:pt x="111" y="288"/>
                  <a:pt x="111" y="288"/>
                  <a:pt x="111" y="288"/>
                </a:cubicBezTo>
                <a:cubicBezTo>
                  <a:pt x="111" y="304"/>
                  <a:pt x="111" y="304"/>
                  <a:pt x="111" y="304"/>
                </a:cubicBezTo>
                <a:cubicBezTo>
                  <a:pt x="111" y="306"/>
                  <a:pt x="111" y="307"/>
                  <a:pt x="110" y="308"/>
                </a:cubicBezTo>
                <a:cubicBezTo>
                  <a:pt x="109" y="309"/>
                  <a:pt x="107" y="310"/>
                  <a:pt x="106" y="310"/>
                </a:cubicBezTo>
                <a:cubicBezTo>
                  <a:pt x="95" y="310"/>
                  <a:pt x="95" y="310"/>
                  <a:pt x="95" y="310"/>
                </a:cubicBezTo>
                <a:cubicBezTo>
                  <a:pt x="93" y="310"/>
                  <a:pt x="92" y="309"/>
                  <a:pt x="91" y="308"/>
                </a:cubicBezTo>
                <a:cubicBezTo>
                  <a:pt x="90" y="307"/>
                  <a:pt x="89" y="306"/>
                  <a:pt x="89" y="304"/>
                </a:cubicBezTo>
                <a:cubicBezTo>
                  <a:pt x="89" y="288"/>
                  <a:pt x="89" y="288"/>
                  <a:pt x="89" y="288"/>
                </a:cubicBezTo>
                <a:cubicBezTo>
                  <a:pt x="72" y="288"/>
                  <a:pt x="72" y="288"/>
                  <a:pt x="72" y="288"/>
                </a:cubicBezTo>
                <a:cubicBezTo>
                  <a:pt x="71" y="288"/>
                  <a:pt x="70" y="287"/>
                  <a:pt x="68" y="286"/>
                </a:cubicBezTo>
                <a:cubicBezTo>
                  <a:pt x="67" y="285"/>
                  <a:pt x="67" y="284"/>
                  <a:pt x="67" y="282"/>
                </a:cubicBezTo>
                <a:cubicBezTo>
                  <a:pt x="67" y="271"/>
                  <a:pt x="67" y="271"/>
                  <a:pt x="67" y="271"/>
                </a:cubicBezTo>
                <a:cubicBezTo>
                  <a:pt x="67" y="270"/>
                  <a:pt x="67" y="268"/>
                  <a:pt x="68" y="267"/>
                </a:cubicBezTo>
                <a:cubicBezTo>
                  <a:pt x="70" y="266"/>
                  <a:pt x="71" y="266"/>
                  <a:pt x="72" y="266"/>
                </a:cubicBezTo>
                <a:cubicBezTo>
                  <a:pt x="89" y="266"/>
                  <a:pt x="89" y="266"/>
                  <a:pt x="89" y="266"/>
                </a:cubicBezTo>
                <a:cubicBezTo>
                  <a:pt x="89" y="243"/>
                  <a:pt x="89" y="243"/>
                  <a:pt x="89" y="243"/>
                </a:cubicBezTo>
                <a:cubicBezTo>
                  <a:pt x="72" y="241"/>
                  <a:pt x="56" y="235"/>
                  <a:pt x="42" y="225"/>
                </a:cubicBezTo>
                <a:cubicBezTo>
                  <a:pt x="28" y="215"/>
                  <a:pt x="18" y="202"/>
                  <a:pt x="10" y="186"/>
                </a:cubicBezTo>
                <a:cubicBezTo>
                  <a:pt x="3" y="171"/>
                  <a:pt x="0" y="154"/>
                  <a:pt x="1" y="136"/>
                </a:cubicBezTo>
                <a:cubicBezTo>
                  <a:pt x="3" y="113"/>
                  <a:pt x="12" y="92"/>
                  <a:pt x="29" y="75"/>
                </a:cubicBezTo>
                <a:cubicBezTo>
                  <a:pt x="45" y="58"/>
                  <a:pt x="65" y="48"/>
                  <a:pt x="89" y="45"/>
                </a:cubicBezTo>
                <a:cubicBezTo>
                  <a:pt x="102" y="44"/>
                  <a:pt x="115" y="45"/>
                  <a:pt x="128" y="49"/>
                </a:cubicBezTo>
                <a:cubicBezTo>
                  <a:pt x="141" y="52"/>
                  <a:pt x="152" y="58"/>
                  <a:pt x="162" y="66"/>
                </a:cubicBezTo>
                <a:cubicBezTo>
                  <a:pt x="206" y="22"/>
                  <a:pt x="206" y="22"/>
                  <a:pt x="206" y="22"/>
                </a:cubicBezTo>
                <a:cubicBezTo>
                  <a:pt x="183" y="22"/>
                  <a:pt x="183" y="22"/>
                  <a:pt x="183" y="22"/>
                </a:cubicBezTo>
                <a:cubicBezTo>
                  <a:pt x="181" y="22"/>
                  <a:pt x="180" y="22"/>
                  <a:pt x="179" y="21"/>
                </a:cubicBezTo>
                <a:cubicBezTo>
                  <a:pt x="178" y="20"/>
                  <a:pt x="178" y="18"/>
                  <a:pt x="178" y="17"/>
                </a:cubicBezTo>
                <a:lnTo>
                  <a:pt x="178" y="6"/>
                </a:lnTo>
                <a:close/>
                <a:moveTo>
                  <a:pt x="100" y="221"/>
                </a:moveTo>
                <a:cubicBezTo>
                  <a:pt x="121" y="221"/>
                  <a:pt x="140" y="214"/>
                  <a:pt x="155" y="199"/>
                </a:cubicBezTo>
                <a:cubicBezTo>
                  <a:pt x="170" y="184"/>
                  <a:pt x="178" y="165"/>
                  <a:pt x="178" y="144"/>
                </a:cubicBezTo>
                <a:cubicBezTo>
                  <a:pt x="178" y="123"/>
                  <a:pt x="170" y="105"/>
                  <a:pt x="155" y="89"/>
                </a:cubicBezTo>
                <a:cubicBezTo>
                  <a:pt x="140" y="74"/>
                  <a:pt x="121" y="67"/>
                  <a:pt x="100" y="67"/>
                </a:cubicBezTo>
                <a:cubicBezTo>
                  <a:pt x="79" y="67"/>
                  <a:pt x="61" y="74"/>
                  <a:pt x="45" y="89"/>
                </a:cubicBezTo>
                <a:cubicBezTo>
                  <a:pt x="30" y="105"/>
                  <a:pt x="23" y="123"/>
                  <a:pt x="23" y="144"/>
                </a:cubicBezTo>
                <a:cubicBezTo>
                  <a:pt x="23" y="165"/>
                  <a:pt x="30" y="184"/>
                  <a:pt x="45" y="199"/>
                </a:cubicBezTo>
                <a:cubicBezTo>
                  <a:pt x="61" y="214"/>
                  <a:pt x="79" y="221"/>
                  <a:pt x="100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1" name="Freeform 97"/>
          <p:cNvSpPr>
            <a:spLocks noEditPoints="1"/>
          </p:cNvSpPr>
          <p:nvPr/>
        </p:nvSpPr>
        <p:spPr bwMode="auto">
          <a:xfrm>
            <a:off x="1139826" y="2425700"/>
            <a:ext cx="311150" cy="334963"/>
          </a:xfrm>
          <a:custGeom>
            <a:avLst/>
            <a:gdLst>
              <a:gd name="T0" fmla="*/ 223 w 288"/>
              <a:gd name="T1" fmla="*/ 2 h 310"/>
              <a:gd name="T2" fmla="*/ 276 w 288"/>
              <a:gd name="T3" fmla="*/ 0 h 310"/>
              <a:gd name="T4" fmla="*/ 288 w 288"/>
              <a:gd name="T5" fmla="*/ 11 h 310"/>
              <a:gd name="T6" fmla="*/ 286 w 288"/>
              <a:gd name="T7" fmla="*/ 65 h 310"/>
              <a:gd name="T8" fmla="*/ 271 w 288"/>
              <a:gd name="T9" fmla="*/ 67 h 310"/>
              <a:gd name="T10" fmla="*/ 265 w 288"/>
              <a:gd name="T11" fmla="*/ 61 h 310"/>
              <a:gd name="T12" fmla="*/ 222 w 288"/>
              <a:gd name="T13" fmla="*/ 82 h 310"/>
              <a:gd name="T14" fmla="*/ 218 w 288"/>
              <a:gd name="T15" fmla="*/ 211 h 310"/>
              <a:gd name="T16" fmla="*/ 155 w 288"/>
              <a:gd name="T17" fmla="*/ 266 h 310"/>
              <a:gd name="T18" fmla="*/ 175 w 288"/>
              <a:gd name="T19" fmla="*/ 267 h 310"/>
              <a:gd name="T20" fmla="*/ 177 w 288"/>
              <a:gd name="T21" fmla="*/ 282 h 310"/>
              <a:gd name="T22" fmla="*/ 171 w 288"/>
              <a:gd name="T23" fmla="*/ 288 h 310"/>
              <a:gd name="T24" fmla="*/ 155 w 288"/>
              <a:gd name="T25" fmla="*/ 304 h 310"/>
              <a:gd name="T26" fmla="*/ 149 w 288"/>
              <a:gd name="T27" fmla="*/ 310 h 310"/>
              <a:gd name="T28" fmla="*/ 134 w 288"/>
              <a:gd name="T29" fmla="*/ 308 h 310"/>
              <a:gd name="T30" fmla="*/ 133 w 288"/>
              <a:gd name="T31" fmla="*/ 288 h 310"/>
              <a:gd name="T32" fmla="*/ 112 w 288"/>
              <a:gd name="T33" fmla="*/ 286 h 310"/>
              <a:gd name="T34" fmla="*/ 111 w 288"/>
              <a:gd name="T35" fmla="*/ 271 h 310"/>
              <a:gd name="T36" fmla="*/ 116 w 288"/>
              <a:gd name="T37" fmla="*/ 266 h 310"/>
              <a:gd name="T38" fmla="*/ 133 w 288"/>
              <a:gd name="T39" fmla="*/ 243 h 310"/>
              <a:gd name="T40" fmla="*/ 44 w 288"/>
              <a:gd name="T41" fmla="*/ 144 h 310"/>
              <a:gd name="T42" fmla="*/ 57 w 288"/>
              <a:gd name="T43" fmla="*/ 73 h 310"/>
              <a:gd name="T44" fmla="*/ 36 w 288"/>
              <a:gd name="T45" fmla="*/ 94 h 310"/>
              <a:gd name="T46" fmla="*/ 24 w 288"/>
              <a:gd name="T47" fmla="*/ 85 h 310"/>
              <a:gd name="T48" fmla="*/ 23 w 288"/>
              <a:gd name="T49" fmla="*/ 77 h 310"/>
              <a:gd name="T50" fmla="*/ 22 w 288"/>
              <a:gd name="T51" fmla="*/ 38 h 310"/>
              <a:gd name="T52" fmla="*/ 21 w 288"/>
              <a:gd name="T53" fmla="*/ 65 h 310"/>
              <a:gd name="T54" fmla="*/ 6 w 288"/>
              <a:gd name="T55" fmla="*/ 67 h 310"/>
              <a:gd name="T56" fmla="*/ 0 w 288"/>
              <a:gd name="T57" fmla="*/ 61 h 310"/>
              <a:gd name="T58" fmla="*/ 3 w 288"/>
              <a:gd name="T59" fmla="*/ 4 h 310"/>
              <a:gd name="T60" fmla="*/ 61 w 288"/>
              <a:gd name="T61" fmla="*/ 0 h 310"/>
              <a:gd name="T62" fmla="*/ 66 w 288"/>
              <a:gd name="T63" fmla="*/ 6 h 310"/>
              <a:gd name="T64" fmla="*/ 65 w 288"/>
              <a:gd name="T65" fmla="*/ 21 h 310"/>
              <a:gd name="T66" fmla="*/ 38 w 288"/>
              <a:gd name="T67" fmla="*/ 22 h 310"/>
              <a:gd name="T68" fmla="*/ 71 w 288"/>
              <a:gd name="T69" fmla="*/ 25 h 310"/>
              <a:gd name="T70" fmla="*/ 79 w 288"/>
              <a:gd name="T71" fmla="*/ 24 h 310"/>
              <a:gd name="T72" fmla="*/ 89 w 288"/>
              <a:gd name="T73" fmla="*/ 35 h 310"/>
              <a:gd name="T74" fmla="*/ 72 w 288"/>
              <a:gd name="T75" fmla="*/ 57 h 310"/>
              <a:gd name="T76" fmla="*/ 144 w 288"/>
              <a:gd name="T77" fmla="*/ 45 h 310"/>
              <a:gd name="T78" fmla="*/ 250 w 288"/>
              <a:gd name="T79" fmla="*/ 22 h 310"/>
              <a:gd name="T80" fmla="*/ 223 w 288"/>
              <a:gd name="T81" fmla="*/ 21 h 310"/>
              <a:gd name="T82" fmla="*/ 221 w 288"/>
              <a:gd name="T83" fmla="*/ 6 h 310"/>
              <a:gd name="T84" fmla="*/ 198 w 288"/>
              <a:gd name="T85" fmla="*/ 199 h 310"/>
              <a:gd name="T86" fmla="*/ 198 w 288"/>
              <a:gd name="T87" fmla="*/ 89 h 310"/>
              <a:gd name="T88" fmla="*/ 89 w 288"/>
              <a:gd name="T89" fmla="*/ 89 h 310"/>
              <a:gd name="T90" fmla="*/ 89 w 288"/>
              <a:gd name="T91" fmla="*/ 199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8" h="310">
                <a:moveTo>
                  <a:pt x="221" y="6"/>
                </a:moveTo>
                <a:cubicBezTo>
                  <a:pt x="221" y="4"/>
                  <a:pt x="222" y="3"/>
                  <a:pt x="223" y="2"/>
                </a:cubicBezTo>
                <a:cubicBezTo>
                  <a:pt x="224" y="1"/>
                  <a:pt x="225" y="0"/>
                  <a:pt x="227" y="0"/>
                </a:cubicBezTo>
                <a:cubicBezTo>
                  <a:pt x="276" y="0"/>
                  <a:pt x="276" y="0"/>
                  <a:pt x="276" y="0"/>
                </a:cubicBezTo>
                <a:cubicBezTo>
                  <a:pt x="279" y="0"/>
                  <a:pt x="282" y="1"/>
                  <a:pt x="284" y="4"/>
                </a:cubicBezTo>
                <a:cubicBezTo>
                  <a:pt x="286" y="6"/>
                  <a:pt x="288" y="8"/>
                  <a:pt x="288" y="11"/>
                </a:cubicBezTo>
                <a:cubicBezTo>
                  <a:pt x="288" y="61"/>
                  <a:pt x="288" y="61"/>
                  <a:pt x="288" y="61"/>
                </a:cubicBezTo>
                <a:cubicBezTo>
                  <a:pt x="288" y="63"/>
                  <a:pt x="287" y="64"/>
                  <a:pt x="286" y="65"/>
                </a:cubicBezTo>
                <a:cubicBezTo>
                  <a:pt x="285" y="66"/>
                  <a:pt x="284" y="67"/>
                  <a:pt x="282" y="67"/>
                </a:cubicBezTo>
                <a:cubicBezTo>
                  <a:pt x="271" y="67"/>
                  <a:pt x="271" y="67"/>
                  <a:pt x="271" y="67"/>
                </a:cubicBezTo>
                <a:cubicBezTo>
                  <a:pt x="269" y="67"/>
                  <a:pt x="268" y="66"/>
                  <a:pt x="267" y="65"/>
                </a:cubicBezTo>
                <a:cubicBezTo>
                  <a:pt x="266" y="64"/>
                  <a:pt x="265" y="63"/>
                  <a:pt x="265" y="61"/>
                </a:cubicBezTo>
                <a:cubicBezTo>
                  <a:pt x="265" y="38"/>
                  <a:pt x="265" y="38"/>
                  <a:pt x="265" y="38"/>
                </a:cubicBezTo>
                <a:cubicBezTo>
                  <a:pt x="222" y="82"/>
                  <a:pt x="222" y="82"/>
                  <a:pt x="222" y="82"/>
                </a:cubicBezTo>
                <a:cubicBezTo>
                  <a:pt x="236" y="100"/>
                  <a:pt x="243" y="121"/>
                  <a:pt x="243" y="144"/>
                </a:cubicBezTo>
                <a:cubicBezTo>
                  <a:pt x="243" y="170"/>
                  <a:pt x="235" y="192"/>
                  <a:pt x="218" y="211"/>
                </a:cubicBezTo>
                <a:cubicBezTo>
                  <a:pt x="201" y="229"/>
                  <a:pt x="180" y="240"/>
                  <a:pt x="155" y="243"/>
                </a:cubicBezTo>
                <a:cubicBezTo>
                  <a:pt x="155" y="266"/>
                  <a:pt x="155" y="266"/>
                  <a:pt x="155" y="266"/>
                </a:cubicBezTo>
                <a:cubicBezTo>
                  <a:pt x="171" y="266"/>
                  <a:pt x="171" y="266"/>
                  <a:pt x="171" y="266"/>
                </a:cubicBezTo>
                <a:cubicBezTo>
                  <a:pt x="173" y="266"/>
                  <a:pt x="174" y="266"/>
                  <a:pt x="175" y="267"/>
                </a:cubicBezTo>
                <a:cubicBezTo>
                  <a:pt x="176" y="268"/>
                  <a:pt x="177" y="270"/>
                  <a:pt x="177" y="271"/>
                </a:cubicBezTo>
                <a:cubicBezTo>
                  <a:pt x="177" y="282"/>
                  <a:pt x="177" y="282"/>
                  <a:pt x="177" y="282"/>
                </a:cubicBezTo>
                <a:cubicBezTo>
                  <a:pt x="177" y="284"/>
                  <a:pt x="176" y="285"/>
                  <a:pt x="175" y="286"/>
                </a:cubicBezTo>
                <a:cubicBezTo>
                  <a:pt x="174" y="287"/>
                  <a:pt x="173" y="288"/>
                  <a:pt x="171" y="288"/>
                </a:cubicBezTo>
                <a:cubicBezTo>
                  <a:pt x="155" y="288"/>
                  <a:pt x="155" y="288"/>
                  <a:pt x="155" y="288"/>
                </a:cubicBezTo>
                <a:cubicBezTo>
                  <a:pt x="155" y="304"/>
                  <a:pt x="155" y="304"/>
                  <a:pt x="155" y="304"/>
                </a:cubicBezTo>
                <a:cubicBezTo>
                  <a:pt x="155" y="306"/>
                  <a:pt x="154" y="307"/>
                  <a:pt x="153" y="308"/>
                </a:cubicBezTo>
                <a:cubicBezTo>
                  <a:pt x="152" y="309"/>
                  <a:pt x="151" y="310"/>
                  <a:pt x="149" y="310"/>
                </a:cubicBezTo>
                <a:cubicBezTo>
                  <a:pt x="138" y="310"/>
                  <a:pt x="138" y="310"/>
                  <a:pt x="138" y="310"/>
                </a:cubicBezTo>
                <a:cubicBezTo>
                  <a:pt x="137" y="310"/>
                  <a:pt x="135" y="309"/>
                  <a:pt x="134" y="308"/>
                </a:cubicBezTo>
                <a:cubicBezTo>
                  <a:pt x="133" y="307"/>
                  <a:pt x="133" y="306"/>
                  <a:pt x="133" y="304"/>
                </a:cubicBezTo>
                <a:cubicBezTo>
                  <a:pt x="133" y="288"/>
                  <a:pt x="133" y="288"/>
                  <a:pt x="133" y="288"/>
                </a:cubicBezTo>
                <a:cubicBezTo>
                  <a:pt x="116" y="288"/>
                  <a:pt x="116" y="288"/>
                  <a:pt x="116" y="288"/>
                </a:cubicBezTo>
                <a:cubicBezTo>
                  <a:pt x="115" y="288"/>
                  <a:pt x="113" y="287"/>
                  <a:pt x="112" y="286"/>
                </a:cubicBezTo>
                <a:cubicBezTo>
                  <a:pt x="111" y="285"/>
                  <a:pt x="111" y="284"/>
                  <a:pt x="111" y="282"/>
                </a:cubicBezTo>
                <a:cubicBezTo>
                  <a:pt x="111" y="271"/>
                  <a:pt x="111" y="271"/>
                  <a:pt x="111" y="271"/>
                </a:cubicBezTo>
                <a:cubicBezTo>
                  <a:pt x="111" y="270"/>
                  <a:pt x="111" y="268"/>
                  <a:pt x="112" y="267"/>
                </a:cubicBezTo>
                <a:cubicBezTo>
                  <a:pt x="113" y="266"/>
                  <a:pt x="115" y="266"/>
                  <a:pt x="116" y="266"/>
                </a:cubicBezTo>
                <a:cubicBezTo>
                  <a:pt x="133" y="266"/>
                  <a:pt x="133" y="266"/>
                  <a:pt x="133" y="266"/>
                </a:cubicBezTo>
                <a:cubicBezTo>
                  <a:pt x="133" y="243"/>
                  <a:pt x="133" y="243"/>
                  <a:pt x="133" y="243"/>
                </a:cubicBezTo>
                <a:cubicBezTo>
                  <a:pt x="108" y="240"/>
                  <a:pt x="87" y="229"/>
                  <a:pt x="70" y="211"/>
                </a:cubicBezTo>
                <a:cubicBezTo>
                  <a:pt x="53" y="192"/>
                  <a:pt x="44" y="170"/>
                  <a:pt x="44" y="144"/>
                </a:cubicBezTo>
                <a:cubicBezTo>
                  <a:pt x="44" y="121"/>
                  <a:pt x="52" y="100"/>
                  <a:pt x="66" y="82"/>
                </a:cubicBezTo>
                <a:cubicBezTo>
                  <a:pt x="57" y="73"/>
                  <a:pt x="57" y="73"/>
                  <a:pt x="57" y="73"/>
                </a:cubicBezTo>
                <a:cubicBezTo>
                  <a:pt x="40" y="92"/>
                  <a:pt x="40" y="92"/>
                  <a:pt x="40" y="92"/>
                </a:cubicBezTo>
                <a:cubicBezTo>
                  <a:pt x="39" y="93"/>
                  <a:pt x="37" y="94"/>
                  <a:pt x="36" y="94"/>
                </a:cubicBezTo>
                <a:cubicBezTo>
                  <a:pt x="34" y="94"/>
                  <a:pt x="33" y="93"/>
                  <a:pt x="32" y="93"/>
                </a:cubicBezTo>
                <a:cubicBezTo>
                  <a:pt x="24" y="85"/>
                  <a:pt x="24" y="85"/>
                  <a:pt x="24" y="85"/>
                </a:cubicBezTo>
                <a:cubicBezTo>
                  <a:pt x="22" y="84"/>
                  <a:pt x="22" y="83"/>
                  <a:pt x="22" y="81"/>
                </a:cubicBezTo>
                <a:cubicBezTo>
                  <a:pt x="22" y="80"/>
                  <a:pt x="22" y="78"/>
                  <a:pt x="23" y="77"/>
                </a:cubicBezTo>
                <a:cubicBezTo>
                  <a:pt x="41" y="57"/>
                  <a:pt x="41" y="57"/>
                  <a:pt x="41" y="57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61"/>
                  <a:pt x="22" y="61"/>
                  <a:pt x="22" y="61"/>
                </a:cubicBezTo>
                <a:cubicBezTo>
                  <a:pt x="22" y="63"/>
                  <a:pt x="22" y="64"/>
                  <a:pt x="21" y="65"/>
                </a:cubicBezTo>
                <a:cubicBezTo>
                  <a:pt x="20" y="66"/>
                  <a:pt x="18" y="67"/>
                  <a:pt x="17" y="67"/>
                </a:cubicBezTo>
                <a:cubicBezTo>
                  <a:pt x="6" y="67"/>
                  <a:pt x="6" y="67"/>
                  <a:pt x="6" y="67"/>
                </a:cubicBezTo>
                <a:cubicBezTo>
                  <a:pt x="4" y="67"/>
                  <a:pt x="3" y="66"/>
                  <a:pt x="2" y="65"/>
                </a:cubicBezTo>
                <a:cubicBezTo>
                  <a:pt x="1" y="64"/>
                  <a:pt x="0" y="63"/>
                  <a:pt x="0" y="6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3" y="4"/>
                </a:cubicBezTo>
                <a:cubicBezTo>
                  <a:pt x="5" y="1"/>
                  <a:pt x="8" y="0"/>
                  <a:pt x="11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2" y="0"/>
                  <a:pt x="64" y="1"/>
                  <a:pt x="65" y="2"/>
                </a:cubicBezTo>
                <a:cubicBezTo>
                  <a:pt x="66" y="3"/>
                  <a:pt x="66" y="4"/>
                  <a:pt x="66" y="6"/>
                </a:cubicBezTo>
                <a:cubicBezTo>
                  <a:pt x="66" y="17"/>
                  <a:pt x="66" y="17"/>
                  <a:pt x="66" y="17"/>
                </a:cubicBezTo>
                <a:cubicBezTo>
                  <a:pt x="66" y="18"/>
                  <a:pt x="66" y="20"/>
                  <a:pt x="65" y="21"/>
                </a:cubicBezTo>
                <a:cubicBezTo>
                  <a:pt x="64" y="22"/>
                  <a:pt x="62" y="22"/>
                  <a:pt x="61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56" y="41"/>
                  <a:pt x="56" y="41"/>
                  <a:pt x="56" y="41"/>
                </a:cubicBezTo>
                <a:cubicBezTo>
                  <a:pt x="71" y="25"/>
                  <a:pt x="71" y="25"/>
                  <a:pt x="71" y="25"/>
                </a:cubicBezTo>
                <a:cubicBezTo>
                  <a:pt x="72" y="24"/>
                  <a:pt x="73" y="23"/>
                  <a:pt x="75" y="23"/>
                </a:cubicBezTo>
                <a:cubicBezTo>
                  <a:pt x="76" y="23"/>
                  <a:pt x="78" y="23"/>
                  <a:pt x="79" y="24"/>
                </a:cubicBezTo>
                <a:cubicBezTo>
                  <a:pt x="87" y="32"/>
                  <a:pt x="87" y="32"/>
                  <a:pt x="87" y="32"/>
                </a:cubicBezTo>
                <a:cubicBezTo>
                  <a:pt x="88" y="33"/>
                  <a:pt x="89" y="34"/>
                  <a:pt x="89" y="35"/>
                </a:cubicBezTo>
                <a:cubicBezTo>
                  <a:pt x="89" y="37"/>
                  <a:pt x="88" y="38"/>
                  <a:pt x="87" y="40"/>
                </a:cubicBezTo>
                <a:cubicBezTo>
                  <a:pt x="72" y="57"/>
                  <a:pt x="72" y="57"/>
                  <a:pt x="72" y="57"/>
                </a:cubicBezTo>
                <a:cubicBezTo>
                  <a:pt x="82" y="66"/>
                  <a:pt x="82" y="66"/>
                  <a:pt x="82" y="66"/>
                </a:cubicBezTo>
                <a:cubicBezTo>
                  <a:pt x="100" y="52"/>
                  <a:pt x="121" y="45"/>
                  <a:pt x="144" y="45"/>
                </a:cubicBezTo>
                <a:cubicBezTo>
                  <a:pt x="167" y="45"/>
                  <a:pt x="188" y="52"/>
                  <a:pt x="206" y="66"/>
                </a:cubicBezTo>
                <a:cubicBezTo>
                  <a:pt x="250" y="22"/>
                  <a:pt x="250" y="22"/>
                  <a:pt x="250" y="22"/>
                </a:cubicBezTo>
                <a:cubicBezTo>
                  <a:pt x="227" y="22"/>
                  <a:pt x="227" y="22"/>
                  <a:pt x="227" y="22"/>
                </a:cubicBezTo>
                <a:cubicBezTo>
                  <a:pt x="225" y="22"/>
                  <a:pt x="224" y="22"/>
                  <a:pt x="223" y="21"/>
                </a:cubicBezTo>
                <a:cubicBezTo>
                  <a:pt x="222" y="20"/>
                  <a:pt x="221" y="18"/>
                  <a:pt x="221" y="17"/>
                </a:cubicBezTo>
                <a:lnTo>
                  <a:pt x="221" y="6"/>
                </a:lnTo>
                <a:close/>
                <a:moveTo>
                  <a:pt x="144" y="221"/>
                </a:moveTo>
                <a:cubicBezTo>
                  <a:pt x="165" y="221"/>
                  <a:pt x="183" y="214"/>
                  <a:pt x="198" y="199"/>
                </a:cubicBezTo>
                <a:cubicBezTo>
                  <a:pt x="214" y="184"/>
                  <a:pt x="221" y="165"/>
                  <a:pt x="221" y="144"/>
                </a:cubicBezTo>
                <a:cubicBezTo>
                  <a:pt x="221" y="123"/>
                  <a:pt x="214" y="105"/>
                  <a:pt x="198" y="89"/>
                </a:cubicBezTo>
                <a:cubicBezTo>
                  <a:pt x="183" y="74"/>
                  <a:pt x="165" y="67"/>
                  <a:pt x="144" y="67"/>
                </a:cubicBezTo>
                <a:cubicBezTo>
                  <a:pt x="122" y="67"/>
                  <a:pt x="104" y="74"/>
                  <a:pt x="89" y="89"/>
                </a:cubicBezTo>
                <a:cubicBezTo>
                  <a:pt x="74" y="105"/>
                  <a:pt x="66" y="123"/>
                  <a:pt x="66" y="144"/>
                </a:cubicBezTo>
                <a:cubicBezTo>
                  <a:pt x="66" y="165"/>
                  <a:pt x="74" y="184"/>
                  <a:pt x="89" y="199"/>
                </a:cubicBezTo>
                <a:cubicBezTo>
                  <a:pt x="104" y="214"/>
                  <a:pt x="122" y="221"/>
                  <a:pt x="144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2" name="Freeform 98"/>
          <p:cNvSpPr>
            <a:spLocks noEditPoints="1"/>
          </p:cNvSpPr>
          <p:nvPr/>
        </p:nvSpPr>
        <p:spPr bwMode="auto">
          <a:xfrm>
            <a:off x="733426" y="2449513"/>
            <a:ext cx="263525" cy="287338"/>
          </a:xfrm>
          <a:custGeom>
            <a:avLst/>
            <a:gdLst>
              <a:gd name="T0" fmla="*/ 88 w 243"/>
              <a:gd name="T1" fmla="*/ 94 h 266"/>
              <a:gd name="T2" fmla="*/ 83 w 243"/>
              <a:gd name="T3" fmla="*/ 89 h 266"/>
              <a:gd name="T4" fmla="*/ 68 w 243"/>
              <a:gd name="T5" fmla="*/ 90 h 266"/>
              <a:gd name="T6" fmla="*/ 66 w 243"/>
              <a:gd name="T7" fmla="*/ 216 h 266"/>
              <a:gd name="T8" fmla="*/ 72 w 243"/>
              <a:gd name="T9" fmla="*/ 222 h 266"/>
              <a:gd name="T10" fmla="*/ 87 w 243"/>
              <a:gd name="T11" fmla="*/ 220 h 266"/>
              <a:gd name="T12" fmla="*/ 132 w 243"/>
              <a:gd name="T13" fmla="*/ 216 h 266"/>
              <a:gd name="T14" fmla="*/ 131 w 243"/>
              <a:gd name="T15" fmla="*/ 90 h 266"/>
              <a:gd name="T16" fmla="*/ 116 w 243"/>
              <a:gd name="T17" fmla="*/ 89 h 266"/>
              <a:gd name="T18" fmla="*/ 110 w 243"/>
              <a:gd name="T19" fmla="*/ 94 h 266"/>
              <a:gd name="T20" fmla="*/ 112 w 243"/>
              <a:gd name="T21" fmla="*/ 220 h 266"/>
              <a:gd name="T22" fmla="*/ 127 w 243"/>
              <a:gd name="T23" fmla="*/ 222 h 266"/>
              <a:gd name="T24" fmla="*/ 132 w 243"/>
              <a:gd name="T25" fmla="*/ 216 h 266"/>
              <a:gd name="T26" fmla="*/ 177 w 243"/>
              <a:gd name="T27" fmla="*/ 94 h 266"/>
              <a:gd name="T28" fmla="*/ 171 w 243"/>
              <a:gd name="T29" fmla="*/ 89 h 266"/>
              <a:gd name="T30" fmla="*/ 156 w 243"/>
              <a:gd name="T31" fmla="*/ 90 h 266"/>
              <a:gd name="T32" fmla="*/ 155 w 243"/>
              <a:gd name="T33" fmla="*/ 216 h 266"/>
              <a:gd name="T34" fmla="*/ 160 w 243"/>
              <a:gd name="T35" fmla="*/ 222 h 266"/>
              <a:gd name="T36" fmla="*/ 175 w 243"/>
              <a:gd name="T37" fmla="*/ 220 h 266"/>
              <a:gd name="T38" fmla="*/ 83 w 243"/>
              <a:gd name="T39" fmla="*/ 45 h 266"/>
              <a:gd name="T40" fmla="*/ 152 w 243"/>
              <a:gd name="T41" fmla="*/ 24 h 266"/>
              <a:gd name="T42" fmla="*/ 94 w 243"/>
              <a:gd name="T43" fmla="*/ 23 h 266"/>
              <a:gd name="T44" fmla="*/ 83 w 243"/>
              <a:gd name="T45" fmla="*/ 45 h 266"/>
              <a:gd name="T46" fmla="*/ 243 w 243"/>
              <a:gd name="T47" fmla="*/ 61 h 266"/>
              <a:gd name="T48" fmla="*/ 237 w 243"/>
              <a:gd name="T49" fmla="*/ 67 h 266"/>
              <a:gd name="T50" fmla="*/ 221 w 243"/>
              <a:gd name="T51" fmla="*/ 231 h 266"/>
              <a:gd name="T52" fmla="*/ 193 w 243"/>
              <a:gd name="T53" fmla="*/ 266 h 266"/>
              <a:gd name="T54" fmla="*/ 30 w 243"/>
              <a:gd name="T55" fmla="*/ 256 h 266"/>
              <a:gd name="T56" fmla="*/ 22 w 243"/>
              <a:gd name="T57" fmla="*/ 67 h 266"/>
              <a:gd name="T58" fmla="*/ 1 w 243"/>
              <a:gd name="T59" fmla="*/ 65 h 266"/>
              <a:gd name="T60" fmla="*/ 0 w 243"/>
              <a:gd name="T61" fmla="*/ 50 h 266"/>
              <a:gd name="T62" fmla="*/ 5 w 243"/>
              <a:gd name="T63" fmla="*/ 45 h 266"/>
              <a:gd name="T64" fmla="*/ 71 w 243"/>
              <a:gd name="T65" fmla="*/ 16 h 266"/>
              <a:gd name="T66" fmla="*/ 94 w 243"/>
              <a:gd name="T67" fmla="*/ 0 h 266"/>
              <a:gd name="T68" fmla="*/ 163 w 243"/>
              <a:gd name="T69" fmla="*/ 5 h 266"/>
              <a:gd name="T70" fmla="*/ 184 w 243"/>
              <a:gd name="T71" fmla="*/ 45 h 266"/>
              <a:gd name="T72" fmla="*/ 241 w 243"/>
              <a:gd name="T73" fmla="*/ 46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43" h="266">
                <a:moveTo>
                  <a:pt x="88" y="216"/>
                </a:moveTo>
                <a:cubicBezTo>
                  <a:pt x="88" y="94"/>
                  <a:pt x="88" y="94"/>
                  <a:pt x="88" y="94"/>
                </a:cubicBezTo>
                <a:cubicBezTo>
                  <a:pt x="88" y="93"/>
                  <a:pt x="88" y="91"/>
                  <a:pt x="87" y="90"/>
                </a:cubicBezTo>
                <a:cubicBezTo>
                  <a:pt x="86" y="89"/>
                  <a:pt x="84" y="89"/>
                  <a:pt x="83" y="89"/>
                </a:cubicBezTo>
                <a:cubicBezTo>
                  <a:pt x="72" y="89"/>
                  <a:pt x="72" y="89"/>
                  <a:pt x="72" y="89"/>
                </a:cubicBezTo>
                <a:cubicBezTo>
                  <a:pt x="70" y="89"/>
                  <a:pt x="69" y="89"/>
                  <a:pt x="68" y="90"/>
                </a:cubicBezTo>
                <a:cubicBezTo>
                  <a:pt x="67" y="91"/>
                  <a:pt x="66" y="93"/>
                  <a:pt x="66" y="94"/>
                </a:cubicBezTo>
                <a:cubicBezTo>
                  <a:pt x="66" y="216"/>
                  <a:pt x="66" y="216"/>
                  <a:pt x="66" y="216"/>
                </a:cubicBezTo>
                <a:cubicBezTo>
                  <a:pt x="66" y="218"/>
                  <a:pt x="67" y="219"/>
                  <a:pt x="68" y="220"/>
                </a:cubicBezTo>
                <a:cubicBezTo>
                  <a:pt x="69" y="221"/>
                  <a:pt x="70" y="222"/>
                  <a:pt x="72" y="222"/>
                </a:cubicBezTo>
                <a:cubicBezTo>
                  <a:pt x="83" y="222"/>
                  <a:pt x="83" y="222"/>
                  <a:pt x="83" y="222"/>
                </a:cubicBezTo>
                <a:cubicBezTo>
                  <a:pt x="84" y="222"/>
                  <a:pt x="86" y="221"/>
                  <a:pt x="87" y="220"/>
                </a:cubicBezTo>
                <a:cubicBezTo>
                  <a:pt x="88" y="219"/>
                  <a:pt x="88" y="218"/>
                  <a:pt x="88" y="216"/>
                </a:cubicBezTo>
                <a:close/>
                <a:moveTo>
                  <a:pt x="132" y="216"/>
                </a:moveTo>
                <a:cubicBezTo>
                  <a:pt x="132" y="94"/>
                  <a:pt x="132" y="94"/>
                  <a:pt x="132" y="94"/>
                </a:cubicBezTo>
                <a:cubicBezTo>
                  <a:pt x="132" y="93"/>
                  <a:pt x="132" y="91"/>
                  <a:pt x="131" y="90"/>
                </a:cubicBezTo>
                <a:cubicBezTo>
                  <a:pt x="130" y="89"/>
                  <a:pt x="128" y="89"/>
                  <a:pt x="127" y="89"/>
                </a:cubicBezTo>
                <a:cubicBezTo>
                  <a:pt x="116" y="89"/>
                  <a:pt x="116" y="89"/>
                  <a:pt x="116" y="89"/>
                </a:cubicBezTo>
                <a:cubicBezTo>
                  <a:pt x="114" y="89"/>
                  <a:pt x="113" y="89"/>
                  <a:pt x="112" y="90"/>
                </a:cubicBezTo>
                <a:cubicBezTo>
                  <a:pt x="111" y="91"/>
                  <a:pt x="110" y="93"/>
                  <a:pt x="110" y="94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110" y="218"/>
                  <a:pt x="111" y="219"/>
                  <a:pt x="112" y="220"/>
                </a:cubicBezTo>
                <a:cubicBezTo>
                  <a:pt x="113" y="221"/>
                  <a:pt x="114" y="222"/>
                  <a:pt x="116" y="222"/>
                </a:cubicBezTo>
                <a:cubicBezTo>
                  <a:pt x="127" y="222"/>
                  <a:pt x="127" y="222"/>
                  <a:pt x="127" y="222"/>
                </a:cubicBezTo>
                <a:cubicBezTo>
                  <a:pt x="128" y="222"/>
                  <a:pt x="130" y="221"/>
                  <a:pt x="131" y="220"/>
                </a:cubicBezTo>
                <a:cubicBezTo>
                  <a:pt x="132" y="219"/>
                  <a:pt x="132" y="218"/>
                  <a:pt x="132" y="216"/>
                </a:cubicBezTo>
                <a:close/>
                <a:moveTo>
                  <a:pt x="177" y="216"/>
                </a:moveTo>
                <a:cubicBezTo>
                  <a:pt x="177" y="94"/>
                  <a:pt x="177" y="94"/>
                  <a:pt x="177" y="94"/>
                </a:cubicBezTo>
                <a:cubicBezTo>
                  <a:pt x="177" y="93"/>
                  <a:pt x="176" y="91"/>
                  <a:pt x="175" y="90"/>
                </a:cubicBezTo>
                <a:cubicBezTo>
                  <a:pt x="174" y="89"/>
                  <a:pt x="173" y="89"/>
                  <a:pt x="171" y="89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58" y="89"/>
                  <a:pt x="157" y="89"/>
                  <a:pt x="156" y="90"/>
                </a:cubicBezTo>
                <a:cubicBezTo>
                  <a:pt x="155" y="91"/>
                  <a:pt x="155" y="93"/>
                  <a:pt x="155" y="94"/>
                </a:cubicBezTo>
                <a:cubicBezTo>
                  <a:pt x="155" y="216"/>
                  <a:pt x="155" y="216"/>
                  <a:pt x="155" y="216"/>
                </a:cubicBezTo>
                <a:cubicBezTo>
                  <a:pt x="155" y="218"/>
                  <a:pt x="155" y="219"/>
                  <a:pt x="156" y="220"/>
                </a:cubicBezTo>
                <a:cubicBezTo>
                  <a:pt x="157" y="221"/>
                  <a:pt x="158" y="222"/>
                  <a:pt x="160" y="222"/>
                </a:cubicBezTo>
                <a:cubicBezTo>
                  <a:pt x="171" y="222"/>
                  <a:pt x="171" y="222"/>
                  <a:pt x="171" y="222"/>
                </a:cubicBezTo>
                <a:cubicBezTo>
                  <a:pt x="173" y="222"/>
                  <a:pt x="174" y="221"/>
                  <a:pt x="175" y="220"/>
                </a:cubicBezTo>
                <a:cubicBezTo>
                  <a:pt x="176" y="219"/>
                  <a:pt x="177" y="218"/>
                  <a:pt x="177" y="216"/>
                </a:cubicBezTo>
                <a:close/>
                <a:moveTo>
                  <a:pt x="83" y="45"/>
                </a:moveTo>
                <a:cubicBezTo>
                  <a:pt x="160" y="45"/>
                  <a:pt x="160" y="45"/>
                  <a:pt x="160" y="45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1" y="23"/>
                  <a:pt x="150" y="23"/>
                  <a:pt x="149" y="23"/>
                </a:cubicBezTo>
                <a:cubicBezTo>
                  <a:pt x="94" y="23"/>
                  <a:pt x="94" y="23"/>
                  <a:pt x="94" y="23"/>
                </a:cubicBezTo>
                <a:cubicBezTo>
                  <a:pt x="93" y="23"/>
                  <a:pt x="92" y="23"/>
                  <a:pt x="91" y="24"/>
                </a:cubicBezTo>
                <a:lnTo>
                  <a:pt x="83" y="45"/>
                </a:lnTo>
                <a:close/>
                <a:moveTo>
                  <a:pt x="243" y="50"/>
                </a:moveTo>
                <a:cubicBezTo>
                  <a:pt x="243" y="61"/>
                  <a:pt x="243" y="61"/>
                  <a:pt x="243" y="61"/>
                </a:cubicBezTo>
                <a:cubicBezTo>
                  <a:pt x="243" y="63"/>
                  <a:pt x="242" y="64"/>
                  <a:pt x="241" y="65"/>
                </a:cubicBezTo>
                <a:cubicBezTo>
                  <a:pt x="240" y="66"/>
                  <a:pt x="239" y="67"/>
                  <a:pt x="237" y="67"/>
                </a:cubicBezTo>
                <a:cubicBezTo>
                  <a:pt x="221" y="67"/>
                  <a:pt x="221" y="67"/>
                  <a:pt x="221" y="67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1" y="240"/>
                  <a:pt x="218" y="248"/>
                  <a:pt x="213" y="255"/>
                </a:cubicBezTo>
                <a:cubicBezTo>
                  <a:pt x="207" y="262"/>
                  <a:pt x="201" y="266"/>
                  <a:pt x="193" y="266"/>
                </a:cubicBezTo>
                <a:cubicBezTo>
                  <a:pt x="49" y="266"/>
                  <a:pt x="49" y="266"/>
                  <a:pt x="49" y="266"/>
                </a:cubicBezTo>
                <a:cubicBezTo>
                  <a:pt x="42" y="266"/>
                  <a:pt x="35" y="262"/>
                  <a:pt x="30" y="256"/>
                </a:cubicBezTo>
                <a:cubicBezTo>
                  <a:pt x="25" y="249"/>
                  <a:pt x="22" y="241"/>
                  <a:pt x="22" y="231"/>
                </a:cubicBezTo>
                <a:cubicBezTo>
                  <a:pt x="22" y="67"/>
                  <a:pt x="22" y="67"/>
                  <a:pt x="22" y="67"/>
                </a:cubicBezTo>
                <a:cubicBezTo>
                  <a:pt x="5" y="67"/>
                  <a:pt x="5" y="67"/>
                  <a:pt x="5" y="67"/>
                </a:cubicBezTo>
                <a:cubicBezTo>
                  <a:pt x="4" y="67"/>
                  <a:pt x="2" y="66"/>
                  <a:pt x="1" y="65"/>
                </a:cubicBezTo>
                <a:cubicBezTo>
                  <a:pt x="0" y="64"/>
                  <a:pt x="0" y="63"/>
                  <a:pt x="0" y="61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49"/>
                  <a:pt x="0" y="47"/>
                  <a:pt x="1" y="46"/>
                </a:cubicBezTo>
                <a:cubicBezTo>
                  <a:pt x="2" y="45"/>
                  <a:pt x="4" y="45"/>
                  <a:pt x="5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71" y="16"/>
                  <a:pt x="71" y="16"/>
                  <a:pt x="71" y="16"/>
                </a:cubicBezTo>
                <a:cubicBezTo>
                  <a:pt x="72" y="12"/>
                  <a:pt x="76" y="8"/>
                  <a:pt x="80" y="5"/>
                </a:cubicBezTo>
                <a:cubicBezTo>
                  <a:pt x="85" y="2"/>
                  <a:pt x="89" y="0"/>
                  <a:pt x="94" y="0"/>
                </a:cubicBezTo>
                <a:cubicBezTo>
                  <a:pt x="149" y="0"/>
                  <a:pt x="149" y="0"/>
                  <a:pt x="149" y="0"/>
                </a:cubicBezTo>
                <a:cubicBezTo>
                  <a:pt x="154" y="0"/>
                  <a:pt x="158" y="2"/>
                  <a:pt x="163" y="5"/>
                </a:cubicBezTo>
                <a:cubicBezTo>
                  <a:pt x="167" y="8"/>
                  <a:pt x="170" y="12"/>
                  <a:pt x="172" y="16"/>
                </a:cubicBezTo>
                <a:cubicBezTo>
                  <a:pt x="184" y="45"/>
                  <a:pt x="184" y="45"/>
                  <a:pt x="184" y="45"/>
                </a:cubicBezTo>
                <a:cubicBezTo>
                  <a:pt x="237" y="45"/>
                  <a:pt x="237" y="45"/>
                  <a:pt x="237" y="45"/>
                </a:cubicBezTo>
                <a:cubicBezTo>
                  <a:pt x="239" y="45"/>
                  <a:pt x="240" y="45"/>
                  <a:pt x="241" y="46"/>
                </a:cubicBezTo>
                <a:cubicBezTo>
                  <a:pt x="242" y="47"/>
                  <a:pt x="243" y="49"/>
                  <a:pt x="243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3" name="Freeform 99"/>
          <p:cNvSpPr>
            <a:spLocks noEditPoints="1"/>
          </p:cNvSpPr>
          <p:nvPr/>
        </p:nvSpPr>
        <p:spPr bwMode="auto">
          <a:xfrm>
            <a:off x="733426" y="2881313"/>
            <a:ext cx="263525" cy="285750"/>
          </a:xfrm>
          <a:custGeom>
            <a:avLst/>
            <a:gdLst>
              <a:gd name="T0" fmla="*/ 88 w 243"/>
              <a:gd name="T1" fmla="*/ 204 h 265"/>
              <a:gd name="T2" fmla="*/ 83 w 243"/>
              <a:gd name="T3" fmla="*/ 210 h 265"/>
              <a:gd name="T4" fmla="*/ 68 w 243"/>
              <a:gd name="T5" fmla="*/ 208 h 265"/>
              <a:gd name="T6" fmla="*/ 66 w 243"/>
              <a:gd name="T7" fmla="*/ 105 h 265"/>
              <a:gd name="T8" fmla="*/ 72 w 243"/>
              <a:gd name="T9" fmla="*/ 99 h 265"/>
              <a:gd name="T10" fmla="*/ 87 w 243"/>
              <a:gd name="T11" fmla="*/ 101 h 265"/>
              <a:gd name="T12" fmla="*/ 132 w 243"/>
              <a:gd name="T13" fmla="*/ 105 h 265"/>
              <a:gd name="T14" fmla="*/ 131 w 243"/>
              <a:gd name="T15" fmla="*/ 208 h 265"/>
              <a:gd name="T16" fmla="*/ 116 w 243"/>
              <a:gd name="T17" fmla="*/ 210 h 265"/>
              <a:gd name="T18" fmla="*/ 110 w 243"/>
              <a:gd name="T19" fmla="*/ 204 h 265"/>
              <a:gd name="T20" fmla="*/ 112 w 243"/>
              <a:gd name="T21" fmla="*/ 101 h 265"/>
              <a:gd name="T22" fmla="*/ 127 w 243"/>
              <a:gd name="T23" fmla="*/ 99 h 265"/>
              <a:gd name="T24" fmla="*/ 132 w 243"/>
              <a:gd name="T25" fmla="*/ 105 h 265"/>
              <a:gd name="T26" fmla="*/ 177 w 243"/>
              <a:gd name="T27" fmla="*/ 204 h 265"/>
              <a:gd name="T28" fmla="*/ 171 w 243"/>
              <a:gd name="T29" fmla="*/ 210 h 265"/>
              <a:gd name="T30" fmla="*/ 156 w 243"/>
              <a:gd name="T31" fmla="*/ 208 h 265"/>
              <a:gd name="T32" fmla="*/ 155 w 243"/>
              <a:gd name="T33" fmla="*/ 105 h 265"/>
              <a:gd name="T34" fmla="*/ 160 w 243"/>
              <a:gd name="T35" fmla="*/ 99 h 265"/>
              <a:gd name="T36" fmla="*/ 175 w 243"/>
              <a:gd name="T37" fmla="*/ 101 h 265"/>
              <a:gd name="T38" fmla="*/ 199 w 243"/>
              <a:gd name="T39" fmla="*/ 230 h 265"/>
              <a:gd name="T40" fmla="*/ 44 w 243"/>
              <a:gd name="T41" fmla="*/ 66 h 265"/>
              <a:gd name="T42" fmla="*/ 45 w 243"/>
              <a:gd name="T43" fmla="*/ 237 h 265"/>
              <a:gd name="T44" fmla="*/ 49 w 243"/>
              <a:gd name="T45" fmla="*/ 243 h 265"/>
              <a:gd name="T46" fmla="*/ 195 w 243"/>
              <a:gd name="T47" fmla="*/ 242 h 265"/>
              <a:gd name="T48" fmla="*/ 199 w 243"/>
              <a:gd name="T49" fmla="*/ 230 h 265"/>
              <a:gd name="T50" fmla="*/ 160 w 243"/>
              <a:gd name="T51" fmla="*/ 44 h 265"/>
              <a:gd name="T52" fmla="*/ 149 w 243"/>
              <a:gd name="T53" fmla="*/ 22 h 265"/>
              <a:gd name="T54" fmla="*/ 91 w 243"/>
              <a:gd name="T55" fmla="*/ 24 h 265"/>
              <a:gd name="T56" fmla="*/ 243 w 243"/>
              <a:gd name="T57" fmla="*/ 50 h 265"/>
              <a:gd name="T58" fmla="*/ 241 w 243"/>
              <a:gd name="T59" fmla="*/ 65 h 265"/>
              <a:gd name="T60" fmla="*/ 221 w 243"/>
              <a:gd name="T61" fmla="*/ 66 h 265"/>
              <a:gd name="T62" fmla="*/ 213 w 243"/>
              <a:gd name="T63" fmla="*/ 255 h 265"/>
              <a:gd name="T64" fmla="*/ 49 w 243"/>
              <a:gd name="T65" fmla="*/ 265 h 265"/>
              <a:gd name="T66" fmla="*/ 22 w 243"/>
              <a:gd name="T67" fmla="*/ 231 h 265"/>
              <a:gd name="T68" fmla="*/ 5 w 243"/>
              <a:gd name="T69" fmla="*/ 66 h 265"/>
              <a:gd name="T70" fmla="*/ 0 w 243"/>
              <a:gd name="T71" fmla="*/ 61 h 265"/>
              <a:gd name="T72" fmla="*/ 1 w 243"/>
              <a:gd name="T73" fmla="*/ 46 h 265"/>
              <a:gd name="T74" fmla="*/ 59 w 243"/>
              <a:gd name="T75" fmla="*/ 44 h 265"/>
              <a:gd name="T76" fmla="*/ 80 w 243"/>
              <a:gd name="T77" fmla="*/ 4 h 265"/>
              <a:gd name="T78" fmla="*/ 149 w 243"/>
              <a:gd name="T79" fmla="*/ 0 h 265"/>
              <a:gd name="T80" fmla="*/ 172 w 243"/>
              <a:gd name="T81" fmla="*/ 15 h 265"/>
              <a:gd name="T82" fmla="*/ 237 w 243"/>
              <a:gd name="T83" fmla="*/ 44 h 265"/>
              <a:gd name="T84" fmla="*/ 243 w 243"/>
              <a:gd name="T85" fmla="*/ 5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3" h="265">
                <a:moveTo>
                  <a:pt x="88" y="105"/>
                </a:moveTo>
                <a:cubicBezTo>
                  <a:pt x="88" y="204"/>
                  <a:pt x="88" y="204"/>
                  <a:pt x="88" y="204"/>
                </a:cubicBezTo>
                <a:cubicBezTo>
                  <a:pt x="88" y="206"/>
                  <a:pt x="88" y="207"/>
                  <a:pt x="87" y="208"/>
                </a:cubicBezTo>
                <a:cubicBezTo>
                  <a:pt x="86" y="209"/>
                  <a:pt x="84" y="210"/>
                  <a:pt x="83" y="210"/>
                </a:cubicBezTo>
                <a:cubicBezTo>
                  <a:pt x="72" y="210"/>
                  <a:pt x="72" y="210"/>
                  <a:pt x="72" y="210"/>
                </a:cubicBezTo>
                <a:cubicBezTo>
                  <a:pt x="70" y="210"/>
                  <a:pt x="69" y="209"/>
                  <a:pt x="68" y="208"/>
                </a:cubicBezTo>
                <a:cubicBezTo>
                  <a:pt x="67" y="207"/>
                  <a:pt x="66" y="206"/>
                  <a:pt x="66" y="204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6" y="103"/>
                  <a:pt x="67" y="102"/>
                  <a:pt x="68" y="101"/>
                </a:cubicBezTo>
                <a:cubicBezTo>
                  <a:pt x="69" y="100"/>
                  <a:pt x="70" y="99"/>
                  <a:pt x="72" y="99"/>
                </a:cubicBezTo>
                <a:cubicBezTo>
                  <a:pt x="83" y="99"/>
                  <a:pt x="83" y="99"/>
                  <a:pt x="83" y="99"/>
                </a:cubicBezTo>
                <a:cubicBezTo>
                  <a:pt x="84" y="99"/>
                  <a:pt x="86" y="100"/>
                  <a:pt x="87" y="101"/>
                </a:cubicBezTo>
                <a:cubicBezTo>
                  <a:pt x="88" y="102"/>
                  <a:pt x="88" y="103"/>
                  <a:pt x="88" y="105"/>
                </a:cubicBezTo>
                <a:close/>
                <a:moveTo>
                  <a:pt x="132" y="105"/>
                </a:moveTo>
                <a:cubicBezTo>
                  <a:pt x="132" y="204"/>
                  <a:pt x="132" y="204"/>
                  <a:pt x="132" y="204"/>
                </a:cubicBezTo>
                <a:cubicBezTo>
                  <a:pt x="132" y="206"/>
                  <a:pt x="132" y="207"/>
                  <a:pt x="131" y="208"/>
                </a:cubicBezTo>
                <a:cubicBezTo>
                  <a:pt x="130" y="209"/>
                  <a:pt x="128" y="210"/>
                  <a:pt x="127" y="210"/>
                </a:cubicBezTo>
                <a:cubicBezTo>
                  <a:pt x="116" y="210"/>
                  <a:pt x="116" y="210"/>
                  <a:pt x="116" y="210"/>
                </a:cubicBezTo>
                <a:cubicBezTo>
                  <a:pt x="114" y="210"/>
                  <a:pt x="113" y="209"/>
                  <a:pt x="112" y="208"/>
                </a:cubicBezTo>
                <a:cubicBezTo>
                  <a:pt x="111" y="207"/>
                  <a:pt x="110" y="206"/>
                  <a:pt x="110" y="204"/>
                </a:cubicBezTo>
                <a:cubicBezTo>
                  <a:pt x="110" y="105"/>
                  <a:pt x="110" y="105"/>
                  <a:pt x="110" y="105"/>
                </a:cubicBezTo>
                <a:cubicBezTo>
                  <a:pt x="110" y="103"/>
                  <a:pt x="111" y="102"/>
                  <a:pt x="112" y="101"/>
                </a:cubicBezTo>
                <a:cubicBezTo>
                  <a:pt x="113" y="100"/>
                  <a:pt x="114" y="99"/>
                  <a:pt x="116" y="99"/>
                </a:cubicBezTo>
                <a:cubicBezTo>
                  <a:pt x="127" y="99"/>
                  <a:pt x="127" y="99"/>
                  <a:pt x="127" y="99"/>
                </a:cubicBezTo>
                <a:cubicBezTo>
                  <a:pt x="128" y="99"/>
                  <a:pt x="130" y="100"/>
                  <a:pt x="131" y="101"/>
                </a:cubicBezTo>
                <a:cubicBezTo>
                  <a:pt x="132" y="102"/>
                  <a:pt x="132" y="103"/>
                  <a:pt x="132" y="105"/>
                </a:cubicBezTo>
                <a:close/>
                <a:moveTo>
                  <a:pt x="177" y="105"/>
                </a:moveTo>
                <a:cubicBezTo>
                  <a:pt x="177" y="204"/>
                  <a:pt x="177" y="204"/>
                  <a:pt x="177" y="204"/>
                </a:cubicBezTo>
                <a:cubicBezTo>
                  <a:pt x="177" y="206"/>
                  <a:pt x="176" y="207"/>
                  <a:pt x="175" y="208"/>
                </a:cubicBezTo>
                <a:cubicBezTo>
                  <a:pt x="174" y="209"/>
                  <a:pt x="173" y="210"/>
                  <a:pt x="171" y="210"/>
                </a:cubicBezTo>
                <a:cubicBezTo>
                  <a:pt x="160" y="210"/>
                  <a:pt x="160" y="210"/>
                  <a:pt x="160" y="210"/>
                </a:cubicBezTo>
                <a:cubicBezTo>
                  <a:pt x="158" y="210"/>
                  <a:pt x="157" y="209"/>
                  <a:pt x="156" y="208"/>
                </a:cubicBezTo>
                <a:cubicBezTo>
                  <a:pt x="155" y="207"/>
                  <a:pt x="155" y="206"/>
                  <a:pt x="155" y="204"/>
                </a:cubicBezTo>
                <a:cubicBezTo>
                  <a:pt x="155" y="105"/>
                  <a:pt x="155" y="105"/>
                  <a:pt x="155" y="105"/>
                </a:cubicBezTo>
                <a:cubicBezTo>
                  <a:pt x="155" y="103"/>
                  <a:pt x="155" y="102"/>
                  <a:pt x="156" y="101"/>
                </a:cubicBezTo>
                <a:cubicBezTo>
                  <a:pt x="157" y="100"/>
                  <a:pt x="158" y="99"/>
                  <a:pt x="160" y="99"/>
                </a:cubicBezTo>
                <a:cubicBezTo>
                  <a:pt x="171" y="99"/>
                  <a:pt x="171" y="99"/>
                  <a:pt x="171" y="99"/>
                </a:cubicBezTo>
                <a:cubicBezTo>
                  <a:pt x="173" y="99"/>
                  <a:pt x="174" y="100"/>
                  <a:pt x="175" y="101"/>
                </a:cubicBezTo>
                <a:cubicBezTo>
                  <a:pt x="176" y="102"/>
                  <a:pt x="177" y="103"/>
                  <a:pt x="177" y="105"/>
                </a:cubicBezTo>
                <a:close/>
                <a:moveTo>
                  <a:pt x="199" y="230"/>
                </a:moveTo>
                <a:cubicBezTo>
                  <a:pt x="199" y="66"/>
                  <a:pt x="199" y="66"/>
                  <a:pt x="199" y="66"/>
                </a:cubicBezTo>
                <a:cubicBezTo>
                  <a:pt x="44" y="66"/>
                  <a:pt x="44" y="66"/>
                  <a:pt x="44" y="66"/>
                </a:cubicBezTo>
                <a:cubicBezTo>
                  <a:pt x="44" y="230"/>
                  <a:pt x="44" y="230"/>
                  <a:pt x="44" y="230"/>
                </a:cubicBezTo>
                <a:cubicBezTo>
                  <a:pt x="44" y="233"/>
                  <a:pt x="44" y="235"/>
                  <a:pt x="45" y="237"/>
                </a:cubicBezTo>
                <a:cubicBezTo>
                  <a:pt x="46" y="239"/>
                  <a:pt x="47" y="241"/>
                  <a:pt x="48" y="242"/>
                </a:cubicBezTo>
                <a:cubicBezTo>
                  <a:pt x="49" y="243"/>
                  <a:pt x="49" y="243"/>
                  <a:pt x="49" y="243"/>
                </a:cubicBezTo>
                <a:cubicBezTo>
                  <a:pt x="193" y="243"/>
                  <a:pt x="193" y="243"/>
                  <a:pt x="193" y="243"/>
                </a:cubicBezTo>
                <a:cubicBezTo>
                  <a:pt x="194" y="243"/>
                  <a:pt x="194" y="243"/>
                  <a:pt x="195" y="242"/>
                </a:cubicBezTo>
                <a:cubicBezTo>
                  <a:pt x="196" y="241"/>
                  <a:pt x="197" y="239"/>
                  <a:pt x="198" y="237"/>
                </a:cubicBezTo>
                <a:cubicBezTo>
                  <a:pt x="198" y="235"/>
                  <a:pt x="199" y="233"/>
                  <a:pt x="199" y="230"/>
                </a:cubicBezTo>
                <a:close/>
                <a:moveTo>
                  <a:pt x="83" y="44"/>
                </a:moveTo>
                <a:cubicBezTo>
                  <a:pt x="160" y="44"/>
                  <a:pt x="160" y="44"/>
                  <a:pt x="160" y="4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1" y="23"/>
                  <a:pt x="150" y="22"/>
                  <a:pt x="149" y="22"/>
                </a:cubicBezTo>
                <a:cubicBezTo>
                  <a:pt x="94" y="22"/>
                  <a:pt x="94" y="22"/>
                  <a:pt x="94" y="22"/>
                </a:cubicBezTo>
                <a:cubicBezTo>
                  <a:pt x="93" y="22"/>
                  <a:pt x="92" y="23"/>
                  <a:pt x="91" y="24"/>
                </a:cubicBezTo>
                <a:lnTo>
                  <a:pt x="83" y="44"/>
                </a:lnTo>
                <a:close/>
                <a:moveTo>
                  <a:pt x="243" y="50"/>
                </a:moveTo>
                <a:cubicBezTo>
                  <a:pt x="243" y="61"/>
                  <a:pt x="243" y="61"/>
                  <a:pt x="243" y="61"/>
                </a:cubicBezTo>
                <a:cubicBezTo>
                  <a:pt x="243" y="62"/>
                  <a:pt x="242" y="64"/>
                  <a:pt x="241" y="65"/>
                </a:cubicBezTo>
                <a:cubicBezTo>
                  <a:pt x="240" y="66"/>
                  <a:pt x="239" y="66"/>
                  <a:pt x="237" y="66"/>
                </a:cubicBezTo>
                <a:cubicBezTo>
                  <a:pt x="221" y="66"/>
                  <a:pt x="221" y="66"/>
                  <a:pt x="221" y="66"/>
                </a:cubicBezTo>
                <a:cubicBezTo>
                  <a:pt x="221" y="230"/>
                  <a:pt x="221" y="230"/>
                  <a:pt x="221" y="230"/>
                </a:cubicBezTo>
                <a:cubicBezTo>
                  <a:pt x="221" y="240"/>
                  <a:pt x="218" y="248"/>
                  <a:pt x="213" y="255"/>
                </a:cubicBezTo>
                <a:cubicBezTo>
                  <a:pt x="207" y="262"/>
                  <a:pt x="201" y="265"/>
                  <a:pt x="193" y="265"/>
                </a:cubicBezTo>
                <a:cubicBezTo>
                  <a:pt x="49" y="265"/>
                  <a:pt x="49" y="265"/>
                  <a:pt x="49" y="265"/>
                </a:cubicBezTo>
                <a:cubicBezTo>
                  <a:pt x="42" y="265"/>
                  <a:pt x="35" y="262"/>
                  <a:pt x="30" y="255"/>
                </a:cubicBezTo>
                <a:cubicBezTo>
                  <a:pt x="25" y="248"/>
                  <a:pt x="22" y="240"/>
                  <a:pt x="22" y="231"/>
                </a:cubicBezTo>
                <a:cubicBezTo>
                  <a:pt x="22" y="66"/>
                  <a:pt x="22" y="66"/>
                  <a:pt x="22" y="66"/>
                </a:cubicBezTo>
                <a:cubicBezTo>
                  <a:pt x="5" y="66"/>
                  <a:pt x="5" y="66"/>
                  <a:pt x="5" y="66"/>
                </a:cubicBezTo>
                <a:cubicBezTo>
                  <a:pt x="4" y="66"/>
                  <a:pt x="2" y="66"/>
                  <a:pt x="1" y="65"/>
                </a:cubicBezTo>
                <a:cubicBezTo>
                  <a:pt x="0" y="64"/>
                  <a:pt x="0" y="62"/>
                  <a:pt x="0" y="61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48"/>
                  <a:pt x="0" y="47"/>
                  <a:pt x="1" y="46"/>
                </a:cubicBezTo>
                <a:cubicBezTo>
                  <a:pt x="2" y="45"/>
                  <a:pt x="4" y="44"/>
                  <a:pt x="5" y="44"/>
                </a:cubicBezTo>
                <a:cubicBezTo>
                  <a:pt x="59" y="44"/>
                  <a:pt x="59" y="44"/>
                  <a:pt x="59" y="44"/>
                </a:cubicBezTo>
                <a:cubicBezTo>
                  <a:pt x="71" y="15"/>
                  <a:pt x="71" y="15"/>
                  <a:pt x="71" y="15"/>
                </a:cubicBezTo>
                <a:cubicBezTo>
                  <a:pt x="72" y="11"/>
                  <a:pt x="76" y="7"/>
                  <a:pt x="80" y="4"/>
                </a:cubicBezTo>
                <a:cubicBezTo>
                  <a:pt x="85" y="1"/>
                  <a:pt x="89" y="0"/>
                  <a:pt x="94" y="0"/>
                </a:cubicBezTo>
                <a:cubicBezTo>
                  <a:pt x="149" y="0"/>
                  <a:pt x="149" y="0"/>
                  <a:pt x="149" y="0"/>
                </a:cubicBezTo>
                <a:cubicBezTo>
                  <a:pt x="154" y="0"/>
                  <a:pt x="158" y="1"/>
                  <a:pt x="163" y="4"/>
                </a:cubicBezTo>
                <a:cubicBezTo>
                  <a:pt x="167" y="7"/>
                  <a:pt x="170" y="11"/>
                  <a:pt x="172" y="15"/>
                </a:cubicBezTo>
                <a:cubicBezTo>
                  <a:pt x="184" y="44"/>
                  <a:pt x="184" y="44"/>
                  <a:pt x="184" y="44"/>
                </a:cubicBezTo>
                <a:cubicBezTo>
                  <a:pt x="237" y="44"/>
                  <a:pt x="237" y="44"/>
                  <a:pt x="237" y="44"/>
                </a:cubicBezTo>
                <a:cubicBezTo>
                  <a:pt x="239" y="44"/>
                  <a:pt x="240" y="45"/>
                  <a:pt x="241" y="46"/>
                </a:cubicBezTo>
                <a:cubicBezTo>
                  <a:pt x="242" y="47"/>
                  <a:pt x="243" y="48"/>
                  <a:pt x="243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4" name="Freeform 100"/>
          <p:cNvSpPr>
            <a:spLocks/>
          </p:cNvSpPr>
          <p:nvPr/>
        </p:nvSpPr>
        <p:spPr bwMode="auto">
          <a:xfrm>
            <a:off x="1158876" y="2857500"/>
            <a:ext cx="273050" cy="333375"/>
          </a:xfrm>
          <a:custGeom>
            <a:avLst/>
            <a:gdLst>
              <a:gd name="T0" fmla="*/ 254 w 254"/>
              <a:gd name="T1" fmla="*/ 254 h 309"/>
              <a:gd name="T2" fmla="*/ 251 w 254"/>
              <a:gd name="T3" fmla="*/ 262 h 309"/>
              <a:gd name="T4" fmla="*/ 243 w 254"/>
              <a:gd name="T5" fmla="*/ 265 h 309"/>
              <a:gd name="T6" fmla="*/ 163 w 254"/>
              <a:gd name="T7" fmla="*/ 265 h 309"/>
              <a:gd name="T8" fmla="*/ 164 w 254"/>
              <a:gd name="T9" fmla="*/ 280 h 309"/>
              <a:gd name="T10" fmla="*/ 165 w 254"/>
              <a:gd name="T11" fmla="*/ 299 h 309"/>
              <a:gd name="T12" fmla="*/ 162 w 254"/>
              <a:gd name="T13" fmla="*/ 306 h 309"/>
              <a:gd name="T14" fmla="*/ 154 w 254"/>
              <a:gd name="T15" fmla="*/ 309 h 309"/>
              <a:gd name="T16" fmla="*/ 99 w 254"/>
              <a:gd name="T17" fmla="*/ 309 h 309"/>
              <a:gd name="T18" fmla="*/ 92 w 254"/>
              <a:gd name="T19" fmla="*/ 306 h 309"/>
              <a:gd name="T20" fmla="*/ 89 w 254"/>
              <a:gd name="T21" fmla="*/ 299 h 309"/>
              <a:gd name="T22" fmla="*/ 89 w 254"/>
              <a:gd name="T23" fmla="*/ 280 h 309"/>
              <a:gd name="T24" fmla="*/ 91 w 254"/>
              <a:gd name="T25" fmla="*/ 265 h 309"/>
              <a:gd name="T26" fmla="*/ 11 w 254"/>
              <a:gd name="T27" fmla="*/ 265 h 309"/>
              <a:gd name="T28" fmla="*/ 3 w 254"/>
              <a:gd name="T29" fmla="*/ 262 h 309"/>
              <a:gd name="T30" fmla="*/ 0 w 254"/>
              <a:gd name="T31" fmla="*/ 254 h 309"/>
              <a:gd name="T32" fmla="*/ 3 w 254"/>
              <a:gd name="T33" fmla="*/ 246 h 309"/>
              <a:gd name="T34" fmla="*/ 72 w 254"/>
              <a:gd name="T35" fmla="*/ 177 h 309"/>
              <a:gd name="T36" fmla="*/ 33 w 254"/>
              <a:gd name="T37" fmla="*/ 177 h 309"/>
              <a:gd name="T38" fmla="*/ 25 w 254"/>
              <a:gd name="T39" fmla="*/ 173 h 309"/>
              <a:gd name="T40" fmla="*/ 22 w 254"/>
              <a:gd name="T41" fmla="*/ 166 h 309"/>
              <a:gd name="T42" fmla="*/ 25 w 254"/>
              <a:gd name="T43" fmla="*/ 158 h 309"/>
              <a:gd name="T44" fmla="*/ 94 w 254"/>
              <a:gd name="T45" fmla="*/ 88 h 309"/>
              <a:gd name="T46" fmla="*/ 60 w 254"/>
              <a:gd name="T47" fmla="*/ 88 h 309"/>
              <a:gd name="T48" fmla="*/ 53 w 254"/>
              <a:gd name="T49" fmla="*/ 85 h 309"/>
              <a:gd name="T50" fmla="*/ 49 w 254"/>
              <a:gd name="T51" fmla="*/ 77 h 309"/>
              <a:gd name="T52" fmla="*/ 53 w 254"/>
              <a:gd name="T53" fmla="*/ 69 h 309"/>
              <a:gd name="T54" fmla="*/ 119 w 254"/>
              <a:gd name="T55" fmla="*/ 3 h 309"/>
              <a:gd name="T56" fmla="*/ 127 w 254"/>
              <a:gd name="T57" fmla="*/ 0 h 309"/>
              <a:gd name="T58" fmla="*/ 135 w 254"/>
              <a:gd name="T59" fmla="*/ 3 h 309"/>
              <a:gd name="T60" fmla="*/ 201 w 254"/>
              <a:gd name="T61" fmla="*/ 69 h 309"/>
              <a:gd name="T62" fmla="*/ 204 w 254"/>
              <a:gd name="T63" fmla="*/ 77 h 309"/>
              <a:gd name="T64" fmla="*/ 201 w 254"/>
              <a:gd name="T65" fmla="*/ 85 h 309"/>
              <a:gd name="T66" fmla="*/ 193 w 254"/>
              <a:gd name="T67" fmla="*/ 88 h 309"/>
              <a:gd name="T68" fmla="*/ 159 w 254"/>
              <a:gd name="T69" fmla="*/ 88 h 309"/>
              <a:gd name="T70" fmla="*/ 229 w 254"/>
              <a:gd name="T71" fmla="*/ 158 h 309"/>
              <a:gd name="T72" fmla="*/ 232 w 254"/>
              <a:gd name="T73" fmla="*/ 166 h 309"/>
              <a:gd name="T74" fmla="*/ 229 w 254"/>
              <a:gd name="T75" fmla="*/ 173 h 309"/>
              <a:gd name="T76" fmla="*/ 221 w 254"/>
              <a:gd name="T77" fmla="*/ 177 h 309"/>
              <a:gd name="T78" fmla="*/ 181 w 254"/>
              <a:gd name="T79" fmla="*/ 177 h 309"/>
              <a:gd name="T80" fmla="*/ 251 w 254"/>
              <a:gd name="T81" fmla="*/ 246 h 309"/>
              <a:gd name="T82" fmla="*/ 254 w 254"/>
              <a:gd name="T83" fmla="*/ 254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54" h="309">
                <a:moveTo>
                  <a:pt x="254" y="254"/>
                </a:moveTo>
                <a:cubicBezTo>
                  <a:pt x="254" y="257"/>
                  <a:pt x="253" y="260"/>
                  <a:pt x="251" y="262"/>
                </a:cubicBezTo>
                <a:cubicBezTo>
                  <a:pt x="248" y="264"/>
                  <a:pt x="246" y="265"/>
                  <a:pt x="243" y="265"/>
                </a:cubicBezTo>
                <a:cubicBezTo>
                  <a:pt x="163" y="265"/>
                  <a:pt x="163" y="265"/>
                  <a:pt x="163" y="265"/>
                </a:cubicBezTo>
                <a:cubicBezTo>
                  <a:pt x="163" y="267"/>
                  <a:pt x="164" y="272"/>
                  <a:pt x="164" y="280"/>
                </a:cubicBezTo>
                <a:cubicBezTo>
                  <a:pt x="165" y="288"/>
                  <a:pt x="165" y="295"/>
                  <a:pt x="165" y="299"/>
                </a:cubicBezTo>
                <a:cubicBezTo>
                  <a:pt x="165" y="302"/>
                  <a:pt x="164" y="304"/>
                  <a:pt x="162" y="306"/>
                </a:cubicBezTo>
                <a:cubicBezTo>
                  <a:pt x="160" y="308"/>
                  <a:pt x="157" y="309"/>
                  <a:pt x="154" y="309"/>
                </a:cubicBezTo>
                <a:cubicBezTo>
                  <a:pt x="99" y="309"/>
                  <a:pt x="99" y="309"/>
                  <a:pt x="99" y="309"/>
                </a:cubicBezTo>
                <a:cubicBezTo>
                  <a:pt x="96" y="309"/>
                  <a:pt x="94" y="308"/>
                  <a:pt x="92" y="306"/>
                </a:cubicBezTo>
                <a:cubicBezTo>
                  <a:pt x="90" y="304"/>
                  <a:pt x="89" y="302"/>
                  <a:pt x="89" y="299"/>
                </a:cubicBezTo>
                <a:cubicBezTo>
                  <a:pt x="89" y="295"/>
                  <a:pt x="89" y="288"/>
                  <a:pt x="89" y="280"/>
                </a:cubicBezTo>
                <a:cubicBezTo>
                  <a:pt x="90" y="272"/>
                  <a:pt x="90" y="267"/>
                  <a:pt x="91" y="265"/>
                </a:cubicBezTo>
                <a:cubicBezTo>
                  <a:pt x="11" y="265"/>
                  <a:pt x="11" y="265"/>
                  <a:pt x="11" y="265"/>
                </a:cubicBezTo>
                <a:cubicBezTo>
                  <a:pt x="8" y="265"/>
                  <a:pt x="5" y="264"/>
                  <a:pt x="3" y="262"/>
                </a:cubicBezTo>
                <a:cubicBezTo>
                  <a:pt x="1" y="260"/>
                  <a:pt x="0" y="257"/>
                  <a:pt x="0" y="254"/>
                </a:cubicBezTo>
                <a:cubicBezTo>
                  <a:pt x="0" y="251"/>
                  <a:pt x="1" y="249"/>
                  <a:pt x="3" y="246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33" y="177"/>
                  <a:pt x="33" y="177"/>
                  <a:pt x="33" y="177"/>
                </a:cubicBezTo>
                <a:cubicBezTo>
                  <a:pt x="30" y="177"/>
                  <a:pt x="27" y="176"/>
                  <a:pt x="25" y="173"/>
                </a:cubicBezTo>
                <a:cubicBezTo>
                  <a:pt x="23" y="171"/>
                  <a:pt x="22" y="169"/>
                  <a:pt x="22" y="166"/>
                </a:cubicBezTo>
                <a:cubicBezTo>
                  <a:pt x="22" y="163"/>
                  <a:pt x="23" y="160"/>
                  <a:pt x="25" y="158"/>
                </a:cubicBezTo>
                <a:cubicBezTo>
                  <a:pt x="94" y="88"/>
                  <a:pt x="94" y="88"/>
                  <a:pt x="9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7" y="88"/>
                  <a:pt x="55" y="87"/>
                  <a:pt x="53" y="85"/>
                </a:cubicBezTo>
                <a:cubicBezTo>
                  <a:pt x="50" y="83"/>
                  <a:pt x="49" y="80"/>
                  <a:pt x="49" y="77"/>
                </a:cubicBezTo>
                <a:cubicBezTo>
                  <a:pt x="49" y="74"/>
                  <a:pt x="50" y="72"/>
                  <a:pt x="53" y="69"/>
                </a:cubicBezTo>
                <a:cubicBezTo>
                  <a:pt x="119" y="3"/>
                  <a:pt x="119" y="3"/>
                  <a:pt x="119" y="3"/>
                </a:cubicBezTo>
                <a:cubicBezTo>
                  <a:pt x="121" y="1"/>
                  <a:pt x="124" y="0"/>
                  <a:pt x="127" y="0"/>
                </a:cubicBezTo>
                <a:cubicBezTo>
                  <a:pt x="130" y="0"/>
                  <a:pt x="132" y="1"/>
                  <a:pt x="135" y="3"/>
                </a:cubicBezTo>
                <a:cubicBezTo>
                  <a:pt x="201" y="69"/>
                  <a:pt x="201" y="69"/>
                  <a:pt x="201" y="69"/>
                </a:cubicBezTo>
                <a:cubicBezTo>
                  <a:pt x="203" y="72"/>
                  <a:pt x="204" y="74"/>
                  <a:pt x="204" y="77"/>
                </a:cubicBezTo>
                <a:cubicBezTo>
                  <a:pt x="204" y="80"/>
                  <a:pt x="203" y="83"/>
                  <a:pt x="201" y="85"/>
                </a:cubicBezTo>
                <a:cubicBezTo>
                  <a:pt x="199" y="87"/>
                  <a:pt x="196" y="88"/>
                  <a:pt x="193" y="88"/>
                </a:cubicBezTo>
                <a:cubicBezTo>
                  <a:pt x="159" y="88"/>
                  <a:pt x="159" y="88"/>
                  <a:pt x="159" y="88"/>
                </a:cubicBezTo>
                <a:cubicBezTo>
                  <a:pt x="229" y="158"/>
                  <a:pt x="229" y="158"/>
                  <a:pt x="229" y="158"/>
                </a:cubicBezTo>
                <a:cubicBezTo>
                  <a:pt x="231" y="160"/>
                  <a:pt x="232" y="163"/>
                  <a:pt x="232" y="166"/>
                </a:cubicBezTo>
                <a:cubicBezTo>
                  <a:pt x="232" y="169"/>
                  <a:pt x="231" y="171"/>
                  <a:pt x="229" y="173"/>
                </a:cubicBezTo>
                <a:cubicBezTo>
                  <a:pt x="226" y="176"/>
                  <a:pt x="224" y="177"/>
                  <a:pt x="221" y="177"/>
                </a:cubicBezTo>
                <a:cubicBezTo>
                  <a:pt x="181" y="177"/>
                  <a:pt x="181" y="177"/>
                  <a:pt x="181" y="177"/>
                </a:cubicBezTo>
                <a:cubicBezTo>
                  <a:pt x="251" y="246"/>
                  <a:pt x="251" y="246"/>
                  <a:pt x="251" y="246"/>
                </a:cubicBezTo>
                <a:cubicBezTo>
                  <a:pt x="253" y="249"/>
                  <a:pt x="254" y="251"/>
                  <a:pt x="254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5" name="Freeform 101"/>
          <p:cNvSpPr>
            <a:spLocks noEditPoints="1"/>
          </p:cNvSpPr>
          <p:nvPr/>
        </p:nvSpPr>
        <p:spPr bwMode="auto">
          <a:xfrm>
            <a:off x="1582738" y="2881313"/>
            <a:ext cx="285750" cy="285750"/>
          </a:xfrm>
          <a:custGeom>
            <a:avLst/>
            <a:gdLst>
              <a:gd name="T0" fmla="*/ 121 w 265"/>
              <a:gd name="T1" fmla="*/ 210 h 265"/>
              <a:gd name="T2" fmla="*/ 121 w 265"/>
              <a:gd name="T3" fmla="*/ 33 h 265"/>
              <a:gd name="T4" fmla="*/ 120 w 265"/>
              <a:gd name="T5" fmla="*/ 29 h 265"/>
              <a:gd name="T6" fmla="*/ 116 w 265"/>
              <a:gd name="T7" fmla="*/ 28 h 265"/>
              <a:gd name="T8" fmla="*/ 33 w 265"/>
              <a:gd name="T9" fmla="*/ 28 h 265"/>
              <a:gd name="T10" fmla="*/ 29 w 265"/>
              <a:gd name="T11" fmla="*/ 29 h 265"/>
              <a:gd name="T12" fmla="*/ 27 w 265"/>
              <a:gd name="T13" fmla="*/ 33 h 265"/>
              <a:gd name="T14" fmla="*/ 27 w 265"/>
              <a:gd name="T15" fmla="*/ 210 h 265"/>
              <a:gd name="T16" fmla="*/ 29 w 265"/>
              <a:gd name="T17" fmla="*/ 214 h 265"/>
              <a:gd name="T18" fmla="*/ 33 w 265"/>
              <a:gd name="T19" fmla="*/ 216 h 265"/>
              <a:gd name="T20" fmla="*/ 116 w 265"/>
              <a:gd name="T21" fmla="*/ 216 h 265"/>
              <a:gd name="T22" fmla="*/ 120 w 265"/>
              <a:gd name="T23" fmla="*/ 214 h 265"/>
              <a:gd name="T24" fmla="*/ 121 w 265"/>
              <a:gd name="T25" fmla="*/ 210 h 265"/>
              <a:gd name="T26" fmla="*/ 237 w 265"/>
              <a:gd name="T27" fmla="*/ 144 h 265"/>
              <a:gd name="T28" fmla="*/ 237 w 265"/>
              <a:gd name="T29" fmla="*/ 33 h 265"/>
              <a:gd name="T30" fmla="*/ 236 w 265"/>
              <a:gd name="T31" fmla="*/ 29 h 265"/>
              <a:gd name="T32" fmla="*/ 232 w 265"/>
              <a:gd name="T33" fmla="*/ 28 h 265"/>
              <a:gd name="T34" fmla="*/ 149 w 265"/>
              <a:gd name="T35" fmla="*/ 28 h 265"/>
              <a:gd name="T36" fmla="*/ 145 w 265"/>
              <a:gd name="T37" fmla="*/ 29 h 265"/>
              <a:gd name="T38" fmla="*/ 143 w 265"/>
              <a:gd name="T39" fmla="*/ 33 h 265"/>
              <a:gd name="T40" fmla="*/ 143 w 265"/>
              <a:gd name="T41" fmla="*/ 144 h 265"/>
              <a:gd name="T42" fmla="*/ 145 w 265"/>
              <a:gd name="T43" fmla="*/ 148 h 265"/>
              <a:gd name="T44" fmla="*/ 149 w 265"/>
              <a:gd name="T45" fmla="*/ 149 h 265"/>
              <a:gd name="T46" fmla="*/ 232 w 265"/>
              <a:gd name="T47" fmla="*/ 149 h 265"/>
              <a:gd name="T48" fmla="*/ 236 w 265"/>
              <a:gd name="T49" fmla="*/ 148 h 265"/>
              <a:gd name="T50" fmla="*/ 237 w 265"/>
              <a:gd name="T51" fmla="*/ 144 h 265"/>
              <a:gd name="T52" fmla="*/ 265 w 265"/>
              <a:gd name="T53" fmla="*/ 11 h 265"/>
              <a:gd name="T54" fmla="*/ 265 w 265"/>
              <a:gd name="T55" fmla="*/ 254 h 265"/>
              <a:gd name="T56" fmla="*/ 262 w 265"/>
              <a:gd name="T57" fmla="*/ 262 h 265"/>
              <a:gd name="T58" fmla="*/ 254 w 265"/>
              <a:gd name="T59" fmla="*/ 265 h 265"/>
              <a:gd name="T60" fmla="*/ 11 w 265"/>
              <a:gd name="T61" fmla="*/ 265 h 265"/>
              <a:gd name="T62" fmla="*/ 3 w 265"/>
              <a:gd name="T63" fmla="*/ 262 h 265"/>
              <a:gd name="T64" fmla="*/ 0 w 265"/>
              <a:gd name="T65" fmla="*/ 254 h 265"/>
              <a:gd name="T66" fmla="*/ 0 w 265"/>
              <a:gd name="T67" fmla="*/ 11 h 265"/>
              <a:gd name="T68" fmla="*/ 3 w 265"/>
              <a:gd name="T69" fmla="*/ 3 h 265"/>
              <a:gd name="T70" fmla="*/ 11 w 265"/>
              <a:gd name="T71" fmla="*/ 0 h 265"/>
              <a:gd name="T72" fmla="*/ 254 w 265"/>
              <a:gd name="T73" fmla="*/ 0 h 265"/>
              <a:gd name="T74" fmla="*/ 262 w 265"/>
              <a:gd name="T75" fmla="*/ 3 h 265"/>
              <a:gd name="T76" fmla="*/ 265 w 265"/>
              <a:gd name="T77" fmla="*/ 11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65" h="265">
                <a:moveTo>
                  <a:pt x="121" y="210"/>
                </a:moveTo>
                <a:cubicBezTo>
                  <a:pt x="121" y="33"/>
                  <a:pt x="121" y="33"/>
                  <a:pt x="121" y="33"/>
                </a:cubicBezTo>
                <a:cubicBezTo>
                  <a:pt x="121" y="31"/>
                  <a:pt x="121" y="30"/>
                  <a:pt x="120" y="29"/>
                </a:cubicBezTo>
                <a:cubicBezTo>
                  <a:pt x="119" y="28"/>
                  <a:pt x="117" y="28"/>
                  <a:pt x="116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1" y="28"/>
                  <a:pt x="30" y="28"/>
                  <a:pt x="29" y="29"/>
                </a:cubicBezTo>
                <a:cubicBezTo>
                  <a:pt x="28" y="30"/>
                  <a:pt x="27" y="31"/>
                  <a:pt x="27" y="33"/>
                </a:cubicBezTo>
                <a:cubicBezTo>
                  <a:pt x="27" y="210"/>
                  <a:pt x="27" y="210"/>
                  <a:pt x="27" y="210"/>
                </a:cubicBezTo>
                <a:cubicBezTo>
                  <a:pt x="27" y="212"/>
                  <a:pt x="28" y="213"/>
                  <a:pt x="29" y="214"/>
                </a:cubicBezTo>
                <a:cubicBezTo>
                  <a:pt x="30" y="215"/>
                  <a:pt x="31" y="216"/>
                  <a:pt x="33" y="216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7" y="216"/>
                  <a:pt x="119" y="215"/>
                  <a:pt x="120" y="214"/>
                </a:cubicBezTo>
                <a:cubicBezTo>
                  <a:pt x="121" y="213"/>
                  <a:pt x="121" y="212"/>
                  <a:pt x="121" y="210"/>
                </a:cubicBezTo>
                <a:close/>
                <a:moveTo>
                  <a:pt x="237" y="144"/>
                </a:moveTo>
                <a:cubicBezTo>
                  <a:pt x="237" y="33"/>
                  <a:pt x="237" y="33"/>
                  <a:pt x="237" y="33"/>
                </a:cubicBezTo>
                <a:cubicBezTo>
                  <a:pt x="237" y="31"/>
                  <a:pt x="237" y="30"/>
                  <a:pt x="236" y="29"/>
                </a:cubicBezTo>
                <a:cubicBezTo>
                  <a:pt x="235" y="28"/>
                  <a:pt x="233" y="28"/>
                  <a:pt x="232" y="28"/>
                </a:cubicBezTo>
                <a:cubicBezTo>
                  <a:pt x="149" y="28"/>
                  <a:pt x="149" y="28"/>
                  <a:pt x="149" y="28"/>
                </a:cubicBezTo>
                <a:cubicBezTo>
                  <a:pt x="147" y="28"/>
                  <a:pt x="146" y="28"/>
                  <a:pt x="145" y="29"/>
                </a:cubicBezTo>
                <a:cubicBezTo>
                  <a:pt x="144" y="30"/>
                  <a:pt x="143" y="31"/>
                  <a:pt x="143" y="33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143" y="145"/>
                  <a:pt x="144" y="147"/>
                  <a:pt x="145" y="148"/>
                </a:cubicBezTo>
                <a:cubicBezTo>
                  <a:pt x="146" y="149"/>
                  <a:pt x="147" y="149"/>
                  <a:pt x="149" y="149"/>
                </a:cubicBezTo>
                <a:cubicBezTo>
                  <a:pt x="232" y="149"/>
                  <a:pt x="232" y="149"/>
                  <a:pt x="232" y="149"/>
                </a:cubicBezTo>
                <a:cubicBezTo>
                  <a:pt x="233" y="149"/>
                  <a:pt x="235" y="149"/>
                  <a:pt x="236" y="148"/>
                </a:cubicBezTo>
                <a:cubicBezTo>
                  <a:pt x="237" y="147"/>
                  <a:pt x="237" y="145"/>
                  <a:pt x="237" y="144"/>
                </a:cubicBezTo>
                <a:close/>
                <a:moveTo>
                  <a:pt x="265" y="11"/>
                </a:moveTo>
                <a:cubicBezTo>
                  <a:pt x="265" y="254"/>
                  <a:pt x="265" y="254"/>
                  <a:pt x="265" y="254"/>
                </a:cubicBezTo>
                <a:cubicBezTo>
                  <a:pt x="265" y="257"/>
                  <a:pt x="264" y="260"/>
                  <a:pt x="262" y="262"/>
                </a:cubicBezTo>
                <a:cubicBezTo>
                  <a:pt x="259" y="264"/>
                  <a:pt x="257" y="265"/>
                  <a:pt x="254" y="265"/>
                </a:cubicBezTo>
                <a:cubicBezTo>
                  <a:pt x="11" y="265"/>
                  <a:pt x="11" y="265"/>
                  <a:pt x="11" y="265"/>
                </a:cubicBezTo>
                <a:cubicBezTo>
                  <a:pt x="8" y="265"/>
                  <a:pt x="5" y="264"/>
                  <a:pt x="3" y="262"/>
                </a:cubicBezTo>
                <a:cubicBezTo>
                  <a:pt x="1" y="260"/>
                  <a:pt x="0" y="257"/>
                  <a:pt x="0" y="25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254" y="0"/>
                  <a:pt x="254" y="0"/>
                  <a:pt x="254" y="0"/>
                </a:cubicBezTo>
                <a:cubicBezTo>
                  <a:pt x="257" y="0"/>
                  <a:pt x="259" y="1"/>
                  <a:pt x="262" y="3"/>
                </a:cubicBezTo>
                <a:cubicBezTo>
                  <a:pt x="264" y="5"/>
                  <a:pt x="265" y="8"/>
                  <a:pt x="265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6" name="Freeform 102"/>
          <p:cNvSpPr>
            <a:spLocks noEditPoints="1"/>
          </p:cNvSpPr>
          <p:nvPr/>
        </p:nvSpPr>
        <p:spPr bwMode="auto">
          <a:xfrm>
            <a:off x="2000251" y="2881313"/>
            <a:ext cx="311150" cy="285750"/>
          </a:xfrm>
          <a:custGeom>
            <a:avLst/>
            <a:gdLst>
              <a:gd name="T0" fmla="*/ 79 w 287"/>
              <a:gd name="T1" fmla="*/ 130 h 265"/>
              <a:gd name="T2" fmla="*/ 66 w 287"/>
              <a:gd name="T3" fmla="*/ 66 h 265"/>
              <a:gd name="T4" fmla="*/ 22 w 287"/>
              <a:gd name="T5" fmla="*/ 66 h 265"/>
              <a:gd name="T6" fmla="*/ 22 w 287"/>
              <a:gd name="T7" fmla="*/ 83 h 265"/>
              <a:gd name="T8" fmla="*/ 38 w 287"/>
              <a:gd name="T9" fmla="*/ 111 h 265"/>
              <a:gd name="T10" fmla="*/ 79 w 287"/>
              <a:gd name="T11" fmla="*/ 130 h 265"/>
              <a:gd name="T12" fmla="*/ 265 w 287"/>
              <a:gd name="T13" fmla="*/ 83 h 265"/>
              <a:gd name="T14" fmla="*/ 265 w 287"/>
              <a:gd name="T15" fmla="*/ 66 h 265"/>
              <a:gd name="T16" fmla="*/ 221 w 287"/>
              <a:gd name="T17" fmla="*/ 66 h 265"/>
              <a:gd name="T18" fmla="*/ 208 w 287"/>
              <a:gd name="T19" fmla="*/ 130 h 265"/>
              <a:gd name="T20" fmla="*/ 249 w 287"/>
              <a:gd name="T21" fmla="*/ 111 h 265"/>
              <a:gd name="T22" fmla="*/ 265 w 287"/>
              <a:gd name="T23" fmla="*/ 83 h 265"/>
              <a:gd name="T24" fmla="*/ 287 w 287"/>
              <a:gd name="T25" fmla="*/ 61 h 265"/>
              <a:gd name="T26" fmla="*/ 287 w 287"/>
              <a:gd name="T27" fmla="*/ 83 h 265"/>
              <a:gd name="T28" fmla="*/ 280 w 287"/>
              <a:gd name="T29" fmla="*/ 108 h 265"/>
              <a:gd name="T30" fmla="*/ 261 w 287"/>
              <a:gd name="T31" fmla="*/ 130 h 265"/>
              <a:gd name="T32" fmla="*/ 231 w 287"/>
              <a:gd name="T33" fmla="*/ 147 h 265"/>
              <a:gd name="T34" fmla="*/ 194 w 287"/>
              <a:gd name="T35" fmla="*/ 155 h 265"/>
              <a:gd name="T36" fmla="*/ 177 w 287"/>
              <a:gd name="T37" fmla="*/ 171 h 265"/>
              <a:gd name="T38" fmla="*/ 168 w 287"/>
              <a:gd name="T39" fmla="*/ 183 h 265"/>
              <a:gd name="T40" fmla="*/ 166 w 287"/>
              <a:gd name="T41" fmla="*/ 199 h 265"/>
              <a:gd name="T42" fmla="*/ 171 w 287"/>
              <a:gd name="T43" fmla="*/ 215 h 265"/>
              <a:gd name="T44" fmla="*/ 188 w 287"/>
              <a:gd name="T45" fmla="*/ 221 h 265"/>
              <a:gd name="T46" fmla="*/ 211 w 287"/>
              <a:gd name="T47" fmla="*/ 229 h 265"/>
              <a:gd name="T48" fmla="*/ 221 w 287"/>
              <a:gd name="T49" fmla="*/ 249 h 265"/>
              <a:gd name="T50" fmla="*/ 221 w 287"/>
              <a:gd name="T51" fmla="*/ 260 h 265"/>
              <a:gd name="T52" fmla="*/ 220 w 287"/>
              <a:gd name="T53" fmla="*/ 264 h 265"/>
              <a:gd name="T54" fmla="*/ 216 w 287"/>
              <a:gd name="T55" fmla="*/ 265 h 265"/>
              <a:gd name="T56" fmla="*/ 72 w 287"/>
              <a:gd name="T57" fmla="*/ 265 h 265"/>
              <a:gd name="T58" fmla="*/ 68 w 287"/>
              <a:gd name="T59" fmla="*/ 264 h 265"/>
              <a:gd name="T60" fmla="*/ 66 w 287"/>
              <a:gd name="T61" fmla="*/ 260 h 265"/>
              <a:gd name="T62" fmla="*/ 66 w 287"/>
              <a:gd name="T63" fmla="*/ 249 h 265"/>
              <a:gd name="T64" fmla="*/ 76 w 287"/>
              <a:gd name="T65" fmla="*/ 229 h 265"/>
              <a:gd name="T66" fmla="*/ 99 w 287"/>
              <a:gd name="T67" fmla="*/ 221 h 265"/>
              <a:gd name="T68" fmla="*/ 116 w 287"/>
              <a:gd name="T69" fmla="*/ 215 h 265"/>
              <a:gd name="T70" fmla="*/ 122 w 287"/>
              <a:gd name="T71" fmla="*/ 199 h 265"/>
              <a:gd name="T72" fmla="*/ 119 w 287"/>
              <a:gd name="T73" fmla="*/ 183 h 265"/>
              <a:gd name="T74" fmla="*/ 110 w 287"/>
              <a:gd name="T75" fmla="*/ 171 h 265"/>
              <a:gd name="T76" fmla="*/ 94 w 287"/>
              <a:gd name="T77" fmla="*/ 155 h 265"/>
              <a:gd name="T78" fmla="*/ 56 w 287"/>
              <a:gd name="T79" fmla="*/ 147 h 265"/>
              <a:gd name="T80" fmla="*/ 26 w 287"/>
              <a:gd name="T81" fmla="*/ 130 h 265"/>
              <a:gd name="T82" fmla="*/ 7 w 287"/>
              <a:gd name="T83" fmla="*/ 108 h 265"/>
              <a:gd name="T84" fmla="*/ 0 w 287"/>
              <a:gd name="T85" fmla="*/ 83 h 265"/>
              <a:gd name="T86" fmla="*/ 0 w 287"/>
              <a:gd name="T87" fmla="*/ 61 h 265"/>
              <a:gd name="T88" fmla="*/ 5 w 287"/>
              <a:gd name="T89" fmla="*/ 49 h 265"/>
              <a:gd name="T90" fmla="*/ 17 w 287"/>
              <a:gd name="T91" fmla="*/ 44 h 265"/>
              <a:gd name="T92" fmla="*/ 66 w 287"/>
              <a:gd name="T93" fmla="*/ 44 h 265"/>
              <a:gd name="T94" fmla="*/ 66 w 287"/>
              <a:gd name="T95" fmla="*/ 28 h 265"/>
              <a:gd name="T96" fmla="*/ 74 w 287"/>
              <a:gd name="T97" fmla="*/ 8 h 265"/>
              <a:gd name="T98" fmla="*/ 94 w 287"/>
              <a:gd name="T99" fmla="*/ 0 h 265"/>
              <a:gd name="T100" fmla="*/ 193 w 287"/>
              <a:gd name="T101" fmla="*/ 0 h 265"/>
              <a:gd name="T102" fmla="*/ 213 w 287"/>
              <a:gd name="T103" fmla="*/ 8 h 265"/>
              <a:gd name="T104" fmla="*/ 221 w 287"/>
              <a:gd name="T105" fmla="*/ 28 h 265"/>
              <a:gd name="T106" fmla="*/ 221 w 287"/>
              <a:gd name="T107" fmla="*/ 44 h 265"/>
              <a:gd name="T108" fmla="*/ 271 w 287"/>
              <a:gd name="T109" fmla="*/ 44 h 265"/>
              <a:gd name="T110" fmla="*/ 283 w 287"/>
              <a:gd name="T111" fmla="*/ 49 h 265"/>
              <a:gd name="T112" fmla="*/ 287 w 287"/>
              <a:gd name="T113" fmla="*/ 61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87" h="265">
                <a:moveTo>
                  <a:pt x="79" y="130"/>
                </a:moveTo>
                <a:cubicBezTo>
                  <a:pt x="71" y="112"/>
                  <a:pt x="66" y="90"/>
                  <a:pt x="66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22" y="83"/>
                  <a:pt x="22" y="83"/>
                  <a:pt x="22" y="83"/>
                </a:cubicBezTo>
                <a:cubicBezTo>
                  <a:pt x="22" y="92"/>
                  <a:pt x="27" y="101"/>
                  <a:pt x="38" y="111"/>
                </a:cubicBezTo>
                <a:cubicBezTo>
                  <a:pt x="49" y="120"/>
                  <a:pt x="63" y="127"/>
                  <a:pt x="79" y="130"/>
                </a:cubicBezTo>
                <a:close/>
                <a:moveTo>
                  <a:pt x="265" y="83"/>
                </a:moveTo>
                <a:cubicBezTo>
                  <a:pt x="265" y="66"/>
                  <a:pt x="265" y="66"/>
                  <a:pt x="265" y="66"/>
                </a:cubicBezTo>
                <a:cubicBezTo>
                  <a:pt x="221" y="66"/>
                  <a:pt x="221" y="66"/>
                  <a:pt x="221" y="66"/>
                </a:cubicBezTo>
                <a:cubicBezTo>
                  <a:pt x="221" y="90"/>
                  <a:pt x="217" y="112"/>
                  <a:pt x="208" y="130"/>
                </a:cubicBezTo>
                <a:cubicBezTo>
                  <a:pt x="225" y="127"/>
                  <a:pt x="238" y="120"/>
                  <a:pt x="249" y="111"/>
                </a:cubicBezTo>
                <a:cubicBezTo>
                  <a:pt x="260" y="101"/>
                  <a:pt x="265" y="92"/>
                  <a:pt x="265" y="83"/>
                </a:cubicBezTo>
                <a:close/>
                <a:moveTo>
                  <a:pt x="287" y="61"/>
                </a:moveTo>
                <a:cubicBezTo>
                  <a:pt x="287" y="83"/>
                  <a:pt x="287" y="83"/>
                  <a:pt x="287" y="83"/>
                </a:cubicBezTo>
                <a:cubicBezTo>
                  <a:pt x="287" y="91"/>
                  <a:pt x="285" y="99"/>
                  <a:pt x="280" y="108"/>
                </a:cubicBezTo>
                <a:cubicBezTo>
                  <a:pt x="276" y="116"/>
                  <a:pt x="269" y="123"/>
                  <a:pt x="261" y="130"/>
                </a:cubicBezTo>
                <a:cubicBezTo>
                  <a:pt x="253" y="137"/>
                  <a:pt x="243" y="142"/>
                  <a:pt x="231" y="147"/>
                </a:cubicBezTo>
                <a:cubicBezTo>
                  <a:pt x="219" y="151"/>
                  <a:pt x="207" y="154"/>
                  <a:pt x="194" y="155"/>
                </a:cubicBezTo>
                <a:cubicBezTo>
                  <a:pt x="189" y="161"/>
                  <a:pt x="183" y="166"/>
                  <a:pt x="177" y="171"/>
                </a:cubicBezTo>
                <a:cubicBezTo>
                  <a:pt x="173" y="175"/>
                  <a:pt x="170" y="179"/>
                  <a:pt x="168" y="183"/>
                </a:cubicBezTo>
                <a:cubicBezTo>
                  <a:pt x="167" y="188"/>
                  <a:pt x="166" y="193"/>
                  <a:pt x="166" y="199"/>
                </a:cubicBezTo>
                <a:cubicBezTo>
                  <a:pt x="166" y="205"/>
                  <a:pt x="168" y="210"/>
                  <a:pt x="171" y="215"/>
                </a:cubicBezTo>
                <a:cubicBezTo>
                  <a:pt x="175" y="219"/>
                  <a:pt x="180" y="221"/>
                  <a:pt x="188" y="221"/>
                </a:cubicBezTo>
                <a:cubicBezTo>
                  <a:pt x="197" y="221"/>
                  <a:pt x="204" y="224"/>
                  <a:pt x="211" y="229"/>
                </a:cubicBezTo>
                <a:cubicBezTo>
                  <a:pt x="218" y="234"/>
                  <a:pt x="221" y="241"/>
                  <a:pt x="221" y="249"/>
                </a:cubicBezTo>
                <a:cubicBezTo>
                  <a:pt x="221" y="260"/>
                  <a:pt x="221" y="260"/>
                  <a:pt x="221" y="260"/>
                </a:cubicBezTo>
                <a:cubicBezTo>
                  <a:pt x="221" y="261"/>
                  <a:pt x="221" y="263"/>
                  <a:pt x="220" y="264"/>
                </a:cubicBezTo>
                <a:cubicBezTo>
                  <a:pt x="219" y="265"/>
                  <a:pt x="217" y="265"/>
                  <a:pt x="216" y="265"/>
                </a:cubicBezTo>
                <a:cubicBezTo>
                  <a:pt x="72" y="265"/>
                  <a:pt x="72" y="265"/>
                  <a:pt x="72" y="265"/>
                </a:cubicBezTo>
                <a:cubicBezTo>
                  <a:pt x="70" y="265"/>
                  <a:pt x="69" y="265"/>
                  <a:pt x="68" y="264"/>
                </a:cubicBezTo>
                <a:cubicBezTo>
                  <a:pt x="67" y="263"/>
                  <a:pt x="66" y="261"/>
                  <a:pt x="66" y="260"/>
                </a:cubicBezTo>
                <a:cubicBezTo>
                  <a:pt x="66" y="249"/>
                  <a:pt x="66" y="249"/>
                  <a:pt x="66" y="249"/>
                </a:cubicBezTo>
                <a:cubicBezTo>
                  <a:pt x="66" y="241"/>
                  <a:pt x="70" y="234"/>
                  <a:pt x="76" y="229"/>
                </a:cubicBezTo>
                <a:cubicBezTo>
                  <a:pt x="83" y="224"/>
                  <a:pt x="91" y="221"/>
                  <a:pt x="99" y="221"/>
                </a:cubicBezTo>
                <a:cubicBezTo>
                  <a:pt x="107" y="221"/>
                  <a:pt x="113" y="219"/>
                  <a:pt x="116" y="215"/>
                </a:cubicBezTo>
                <a:cubicBezTo>
                  <a:pt x="120" y="210"/>
                  <a:pt x="122" y="205"/>
                  <a:pt x="122" y="199"/>
                </a:cubicBezTo>
                <a:cubicBezTo>
                  <a:pt x="122" y="193"/>
                  <a:pt x="121" y="188"/>
                  <a:pt x="119" y="183"/>
                </a:cubicBezTo>
                <a:cubicBezTo>
                  <a:pt x="117" y="179"/>
                  <a:pt x="114" y="175"/>
                  <a:pt x="110" y="171"/>
                </a:cubicBezTo>
                <a:cubicBezTo>
                  <a:pt x="104" y="166"/>
                  <a:pt x="98" y="161"/>
                  <a:pt x="94" y="155"/>
                </a:cubicBezTo>
                <a:cubicBezTo>
                  <a:pt x="81" y="154"/>
                  <a:pt x="68" y="151"/>
                  <a:pt x="56" y="147"/>
                </a:cubicBezTo>
                <a:cubicBezTo>
                  <a:pt x="45" y="142"/>
                  <a:pt x="35" y="137"/>
                  <a:pt x="26" y="130"/>
                </a:cubicBezTo>
                <a:cubicBezTo>
                  <a:pt x="18" y="123"/>
                  <a:pt x="12" y="116"/>
                  <a:pt x="7" y="108"/>
                </a:cubicBezTo>
                <a:cubicBezTo>
                  <a:pt x="2" y="99"/>
                  <a:pt x="0" y="91"/>
                  <a:pt x="0" y="83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6"/>
                  <a:pt x="2" y="52"/>
                  <a:pt x="5" y="49"/>
                </a:cubicBezTo>
                <a:cubicBezTo>
                  <a:pt x="8" y="46"/>
                  <a:pt x="12" y="44"/>
                  <a:pt x="17" y="44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20"/>
                  <a:pt x="69" y="13"/>
                  <a:pt x="74" y="8"/>
                </a:cubicBezTo>
                <a:cubicBezTo>
                  <a:pt x="80" y="3"/>
                  <a:pt x="86" y="0"/>
                  <a:pt x="94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201" y="0"/>
                  <a:pt x="208" y="3"/>
                  <a:pt x="213" y="8"/>
                </a:cubicBezTo>
                <a:cubicBezTo>
                  <a:pt x="218" y="13"/>
                  <a:pt x="221" y="20"/>
                  <a:pt x="221" y="28"/>
                </a:cubicBezTo>
                <a:cubicBezTo>
                  <a:pt x="221" y="44"/>
                  <a:pt x="221" y="44"/>
                  <a:pt x="221" y="44"/>
                </a:cubicBezTo>
                <a:cubicBezTo>
                  <a:pt x="271" y="44"/>
                  <a:pt x="271" y="44"/>
                  <a:pt x="271" y="44"/>
                </a:cubicBezTo>
                <a:cubicBezTo>
                  <a:pt x="275" y="44"/>
                  <a:pt x="279" y="46"/>
                  <a:pt x="283" y="49"/>
                </a:cubicBezTo>
                <a:cubicBezTo>
                  <a:pt x="286" y="52"/>
                  <a:pt x="287" y="56"/>
                  <a:pt x="287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7" name="Freeform 103"/>
          <p:cNvSpPr>
            <a:spLocks noEditPoints="1"/>
          </p:cNvSpPr>
          <p:nvPr/>
        </p:nvSpPr>
        <p:spPr bwMode="auto">
          <a:xfrm>
            <a:off x="2425701" y="2892425"/>
            <a:ext cx="320675" cy="263525"/>
          </a:xfrm>
          <a:custGeom>
            <a:avLst/>
            <a:gdLst>
              <a:gd name="T0" fmla="*/ 93 w 298"/>
              <a:gd name="T1" fmla="*/ 183 h 243"/>
              <a:gd name="T2" fmla="*/ 62 w 298"/>
              <a:gd name="T3" fmla="*/ 183 h 243"/>
              <a:gd name="T4" fmla="*/ 62 w 298"/>
              <a:gd name="T5" fmla="*/ 215 h 243"/>
              <a:gd name="T6" fmla="*/ 93 w 298"/>
              <a:gd name="T7" fmla="*/ 215 h 243"/>
              <a:gd name="T8" fmla="*/ 33 w 298"/>
              <a:gd name="T9" fmla="*/ 111 h 243"/>
              <a:gd name="T10" fmla="*/ 99 w 298"/>
              <a:gd name="T11" fmla="*/ 66 h 243"/>
              <a:gd name="T12" fmla="*/ 68 w 298"/>
              <a:gd name="T13" fmla="*/ 68 h 243"/>
              <a:gd name="T14" fmla="*/ 33 w 298"/>
              <a:gd name="T15" fmla="*/ 105 h 243"/>
              <a:gd name="T16" fmla="*/ 254 w 298"/>
              <a:gd name="T17" fmla="*/ 199 h 243"/>
              <a:gd name="T18" fmla="*/ 232 w 298"/>
              <a:gd name="T19" fmla="*/ 177 h 243"/>
              <a:gd name="T20" fmla="*/ 210 w 298"/>
              <a:gd name="T21" fmla="*/ 199 h 243"/>
              <a:gd name="T22" fmla="*/ 232 w 298"/>
              <a:gd name="T23" fmla="*/ 221 h 243"/>
              <a:gd name="T24" fmla="*/ 254 w 298"/>
              <a:gd name="T25" fmla="*/ 199 h 243"/>
              <a:gd name="T26" fmla="*/ 298 w 298"/>
              <a:gd name="T27" fmla="*/ 188 h 243"/>
              <a:gd name="T28" fmla="*/ 295 w 298"/>
              <a:gd name="T29" fmla="*/ 196 h 243"/>
              <a:gd name="T30" fmla="*/ 289 w 298"/>
              <a:gd name="T31" fmla="*/ 199 h 243"/>
              <a:gd name="T32" fmla="*/ 280 w 298"/>
              <a:gd name="T33" fmla="*/ 199 h 243"/>
              <a:gd name="T34" fmla="*/ 263 w 298"/>
              <a:gd name="T35" fmla="*/ 230 h 243"/>
              <a:gd name="T36" fmla="*/ 201 w 298"/>
              <a:gd name="T37" fmla="*/ 230 h 243"/>
              <a:gd name="T38" fmla="*/ 121 w 298"/>
              <a:gd name="T39" fmla="*/ 199 h 243"/>
              <a:gd name="T40" fmla="*/ 77 w 298"/>
              <a:gd name="T41" fmla="*/ 243 h 243"/>
              <a:gd name="T42" fmla="*/ 33 w 298"/>
              <a:gd name="T43" fmla="*/ 199 h 243"/>
              <a:gd name="T44" fmla="*/ 18 w 298"/>
              <a:gd name="T45" fmla="*/ 199 h 243"/>
              <a:gd name="T46" fmla="*/ 10 w 298"/>
              <a:gd name="T47" fmla="*/ 199 h 243"/>
              <a:gd name="T48" fmla="*/ 3 w 298"/>
              <a:gd name="T49" fmla="*/ 196 h 243"/>
              <a:gd name="T50" fmla="*/ 0 w 298"/>
              <a:gd name="T51" fmla="*/ 188 h 243"/>
              <a:gd name="T52" fmla="*/ 11 w 298"/>
              <a:gd name="T53" fmla="*/ 177 h 243"/>
              <a:gd name="T54" fmla="*/ 11 w 298"/>
              <a:gd name="T55" fmla="*/ 116 h 243"/>
              <a:gd name="T56" fmla="*/ 11 w 298"/>
              <a:gd name="T57" fmla="*/ 103 h 243"/>
              <a:gd name="T58" fmla="*/ 15 w 298"/>
              <a:gd name="T59" fmla="*/ 91 h 243"/>
              <a:gd name="T60" fmla="*/ 53 w 298"/>
              <a:gd name="T61" fmla="*/ 52 h 243"/>
              <a:gd name="T62" fmla="*/ 72 w 298"/>
              <a:gd name="T63" fmla="*/ 44 h 243"/>
              <a:gd name="T64" fmla="*/ 99 w 298"/>
              <a:gd name="T65" fmla="*/ 11 h 243"/>
              <a:gd name="T66" fmla="*/ 110 w 298"/>
              <a:gd name="T67" fmla="*/ 0 h 243"/>
              <a:gd name="T68" fmla="*/ 295 w 298"/>
              <a:gd name="T69" fmla="*/ 3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98" h="243">
                <a:moveTo>
                  <a:pt x="99" y="199"/>
                </a:moveTo>
                <a:cubicBezTo>
                  <a:pt x="99" y="193"/>
                  <a:pt x="97" y="188"/>
                  <a:pt x="93" y="183"/>
                </a:cubicBezTo>
                <a:cubicBezTo>
                  <a:pt x="88" y="179"/>
                  <a:pt x="83" y="177"/>
                  <a:pt x="77" y="177"/>
                </a:cubicBezTo>
                <a:cubicBezTo>
                  <a:pt x="71" y="177"/>
                  <a:pt x="66" y="179"/>
                  <a:pt x="62" y="183"/>
                </a:cubicBezTo>
                <a:cubicBezTo>
                  <a:pt x="57" y="188"/>
                  <a:pt x="55" y="193"/>
                  <a:pt x="55" y="199"/>
                </a:cubicBezTo>
                <a:cubicBezTo>
                  <a:pt x="55" y="205"/>
                  <a:pt x="57" y="210"/>
                  <a:pt x="62" y="215"/>
                </a:cubicBezTo>
                <a:cubicBezTo>
                  <a:pt x="66" y="219"/>
                  <a:pt x="71" y="221"/>
                  <a:pt x="77" y="221"/>
                </a:cubicBezTo>
                <a:cubicBezTo>
                  <a:pt x="83" y="221"/>
                  <a:pt x="88" y="219"/>
                  <a:pt x="93" y="215"/>
                </a:cubicBezTo>
                <a:cubicBezTo>
                  <a:pt x="97" y="210"/>
                  <a:pt x="99" y="205"/>
                  <a:pt x="99" y="199"/>
                </a:cubicBezTo>
                <a:close/>
                <a:moveTo>
                  <a:pt x="33" y="111"/>
                </a:moveTo>
                <a:cubicBezTo>
                  <a:pt x="99" y="111"/>
                  <a:pt x="99" y="111"/>
                  <a:pt x="99" y="111"/>
                </a:cubicBezTo>
                <a:cubicBezTo>
                  <a:pt x="99" y="66"/>
                  <a:pt x="99" y="66"/>
                  <a:pt x="99" y="66"/>
                </a:cubicBezTo>
                <a:cubicBezTo>
                  <a:pt x="72" y="66"/>
                  <a:pt x="72" y="66"/>
                  <a:pt x="72" y="66"/>
                </a:cubicBezTo>
                <a:cubicBezTo>
                  <a:pt x="71" y="66"/>
                  <a:pt x="69" y="67"/>
                  <a:pt x="68" y="68"/>
                </a:cubicBezTo>
                <a:cubicBezTo>
                  <a:pt x="35" y="102"/>
                  <a:pt x="35" y="102"/>
                  <a:pt x="35" y="102"/>
                </a:cubicBezTo>
                <a:cubicBezTo>
                  <a:pt x="34" y="103"/>
                  <a:pt x="33" y="104"/>
                  <a:pt x="33" y="105"/>
                </a:cubicBezTo>
                <a:lnTo>
                  <a:pt x="33" y="111"/>
                </a:lnTo>
                <a:close/>
                <a:moveTo>
                  <a:pt x="254" y="199"/>
                </a:moveTo>
                <a:cubicBezTo>
                  <a:pt x="254" y="193"/>
                  <a:pt x="252" y="188"/>
                  <a:pt x="248" y="183"/>
                </a:cubicBezTo>
                <a:cubicBezTo>
                  <a:pt x="243" y="179"/>
                  <a:pt x="238" y="177"/>
                  <a:pt x="232" y="177"/>
                </a:cubicBezTo>
                <a:cubicBezTo>
                  <a:pt x="226" y="177"/>
                  <a:pt x="221" y="179"/>
                  <a:pt x="217" y="183"/>
                </a:cubicBezTo>
                <a:cubicBezTo>
                  <a:pt x="212" y="188"/>
                  <a:pt x="210" y="193"/>
                  <a:pt x="210" y="199"/>
                </a:cubicBezTo>
                <a:cubicBezTo>
                  <a:pt x="210" y="205"/>
                  <a:pt x="212" y="210"/>
                  <a:pt x="217" y="215"/>
                </a:cubicBezTo>
                <a:cubicBezTo>
                  <a:pt x="221" y="219"/>
                  <a:pt x="226" y="221"/>
                  <a:pt x="232" y="221"/>
                </a:cubicBezTo>
                <a:cubicBezTo>
                  <a:pt x="238" y="221"/>
                  <a:pt x="243" y="219"/>
                  <a:pt x="248" y="215"/>
                </a:cubicBezTo>
                <a:cubicBezTo>
                  <a:pt x="252" y="210"/>
                  <a:pt x="254" y="205"/>
                  <a:pt x="254" y="199"/>
                </a:cubicBezTo>
                <a:close/>
                <a:moveTo>
                  <a:pt x="298" y="11"/>
                </a:moveTo>
                <a:cubicBezTo>
                  <a:pt x="298" y="188"/>
                  <a:pt x="298" y="188"/>
                  <a:pt x="298" y="188"/>
                </a:cubicBezTo>
                <a:cubicBezTo>
                  <a:pt x="298" y="190"/>
                  <a:pt x="298" y="191"/>
                  <a:pt x="298" y="193"/>
                </a:cubicBezTo>
                <a:cubicBezTo>
                  <a:pt x="297" y="194"/>
                  <a:pt x="297" y="195"/>
                  <a:pt x="295" y="196"/>
                </a:cubicBezTo>
                <a:cubicBezTo>
                  <a:pt x="294" y="197"/>
                  <a:pt x="293" y="197"/>
                  <a:pt x="293" y="198"/>
                </a:cubicBezTo>
                <a:cubicBezTo>
                  <a:pt x="292" y="198"/>
                  <a:pt x="290" y="199"/>
                  <a:pt x="289" y="199"/>
                </a:cubicBezTo>
                <a:cubicBezTo>
                  <a:pt x="287" y="199"/>
                  <a:pt x="285" y="199"/>
                  <a:pt x="285" y="199"/>
                </a:cubicBezTo>
                <a:cubicBezTo>
                  <a:pt x="284" y="199"/>
                  <a:pt x="282" y="199"/>
                  <a:pt x="280" y="199"/>
                </a:cubicBezTo>
                <a:cubicBezTo>
                  <a:pt x="278" y="199"/>
                  <a:pt x="277" y="199"/>
                  <a:pt x="276" y="199"/>
                </a:cubicBezTo>
                <a:cubicBezTo>
                  <a:pt x="276" y="211"/>
                  <a:pt x="272" y="222"/>
                  <a:pt x="263" y="230"/>
                </a:cubicBezTo>
                <a:cubicBezTo>
                  <a:pt x="255" y="239"/>
                  <a:pt x="244" y="243"/>
                  <a:pt x="232" y="243"/>
                </a:cubicBezTo>
                <a:cubicBezTo>
                  <a:pt x="220" y="243"/>
                  <a:pt x="209" y="239"/>
                  <a:pt x="201" y="230"/>
                </a:cubicBezTo>
                <a:cubicBezTo>
                  <a:pt x="192" y="222"/>
                  <a:pt x="188" y="211"/>
                  <a:pt x="188" y="199"/>
                </a:cubicBezTo>
                <a:cubicBezTo>
                  <a:pt x="121" y="199"/>
                  <a:pt x="121" y="199"/>
                  <a:pt x="121" y="199"/>
                </a:cubicBezTo>
                <a:cubicBezTo>
                  <a:pt x="121" y="211"/>
                  <a:pt x="117" y="222"/>
                  <a:pt x="109" y="230"/>
                </a:cubicBezTo>
                <a:cubicBezTo>
                  <a:pt x="100" y="239"/>
                  <a:pt x="89" y="243"/>
                  <a:pt x="77" y="243"/>
                </a:cubicBezTo>
                <a:cubicBezTo>
                  <a:pt x="65" y="243"/>
                  <a:pt x="55" y="239"/>
                  <a:pt x="46" y="230"/>
                </a:cubicBezTo>
                <a:cubicBezTo>
                  <a:pt x="37" y="222"/>
                  <a:pt x="33" y="211"/>
                  <a:pt x="33" y="199"/>
                </a:cubicBezTo>
                <a:cubicBezTo>
                  <a:pt x="22" y="199"/>
                  <a:pt x="22" y="199"/>
                  <a:pt x="22" y="199"/>
                </a:cubicBezTo>
                <a:cubicBezTo>
                  <a:pt x="22" y="199"/>
                  <a:pt x="20" y="199"/>
                  <a:pt x="18" y="199"/>
                </a:cubicBezTo>
                <a:cubicBezTo>
                  <a:pt x="16" y="199"/>
                  <a:pt x="14" y="199"/>
                  <a:pt x="14" y="199"/>
                </a:cubicBezTo>
                <a:cubicBezTo>
                  <a:pt x="13" y="199"/>
                  <a:pt x="12" y="199"/>
                  <a:pt x="10" y="199"/>
                </a:cubicBezTo>
                <a:cubicBezTo>
                  <a:pt x="8" y="199"/>
                  <a:pt x="7" y="198"/>
                  <a:pt x="6" y="198"/>
                </a:cubicBezTo>
                <a:cubicBezTo>
                  <a:pt x="5" y="197"/>
                  <a:pt x="4" y="197"/>
                  <a:pt x="3" y="196"/>
                </a:cubicBezTo>
                <a:cubicBezTo>
                  <a:pt x="2" y="195"/>
                  <a:pt x="1" y="194"/>
                  <a:pt x="1" y="193"/>
                </a:cubicBezTo>
                <a:cubicBezTo>
                  <a:pt x="0" y="191"/>
                  <a:pt x="0" y="190"/>
                  <a:pt x="0" y="188"/>
                </a:cubicBezTo>
                <a:cubicBezTo>
                  <a:pt x="0" y="185"/>
                  <a:pt x="1" y="182"/>
                  <a:pt x="3" y="180"/>
                </a:cubicBezTo>
                <a:cubicBezTo>
                  <a:pt x="5" y="178"/>
                  <a:pt x="8" y="177"/>
                  <a:pt x="11" y="177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1" y="121"/>
                  <a:pt x="11" y="119"/>
                  <a:pt x="11" y="116"/>
                </a:cubicBezTo>
                <a:cubicBezTo>
                  <a:pt x="11" y="112"/>
                  <a:pt x="11" y="110"/>
                  <a:pt x="11" y="109"/>
                </a:cubicBezTo>
                <a:cubicBezTo>
                  <a:pt x="11" y="108"/>
                  <a:pt x="11" y="106"/>
                  <a:pt x="11" y="103"/>
                </a:cubicBezTo>
                <a:cubicBezTo>
                  <a:pt x="11" y="100"/>
                  <a:pt x="12" y="98"/>
                  <a:pt x="12" y="97"/>
                </a:cubicBezTo>
                <a:cubicBezTo>
                  <a:pt x="13" y="95"/>
                  <a:pt x="14" y="93"/>
                  <a:pt x="15" y="91"/>
                </a:cubicBezTo>
                <a:cubicBezTo>
                  <a:pt x="16" y="89"/>
                  <a:pt x="17" y="88"/>
                  <a:pt x="19" y="86"/>
                </a:cubicBezTo>
                <a:cubicBezTo>
                  <a:pt x="53" y="52"/>
                  <a:pt x="53" y="52"/>
                  <a:pt x="53" y="52"/>
                </a:cubicBezTo>
                <a:cubicBezTo>
                  <a:pt x="55" y="50"/>
                  <a:pt x="58" y="48"/>
                  <a:pt x="62" y="46"/>
                </a:cubicBezTo>
                <a:cubicBezTo>
                  <a:pt x="65" y="45"/>
                  <a:pt x="69" y="44"/>
                  <a:pt x="72" y="44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11"/>
                  <a:pt x="99" y="11"/>
                  <a:pt x="99" y="11"/>
                </a:cubicBezTo>
                <a:cubicBezTo>
                  <a:pt x="99" y="8"/>
                  <a:pt x="100" y="5"/>
                  <a:pt x="103" y="3"/>
                </a:cubicBezTo>
                <a:cubicBezTo>
                  <a:pt x="105" y="1"/>
                  <a:pt x="107" y="0"/>
                  <a:pt x="110" y="0"/>
                </a:cubicBezTo>
                <a:cubicBezTo>
                  <a:pt x="287" y="0"/>
                  <a:pt x="287" y="0"/>
                  <a:pt x="287" y="0"/>
                </a:cubicBezTo>
                <a:cubicBezTo>
                  <a:pt x="290" y="0"/>
                  <a:pt x="293" y="1"/>
                  <a:pt x="295" y="3"/>
                </a:cubicBezTo>
                <a:cubicBezTo>
                  <a:pt x="297" y="5"/>
                  <a:pt x="298" y="8"/>
                  <a:pt x="298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8" name="Freeform 104"/>
          <p:cNvSpPr>
            <a:spLocks/>
          </p:cNvSpPr>
          <p:nvPr/>
        </p:nvSpPr>
        <p:spPr bwMode="auto">
          <a:xfrm>
            <a:off x="2908301" y="2892425"/>
            <a:ext cx="215900" cy="263525"/>
          </a:xfrm>
          <a:custGeom>
            <a:avLst/>
            <a:gdLst>
              <a:gd name="T0" fmla="*/ 199 w 199"/>
              <a:gd name="T1" fmla="*/ 122 h 243"/>
              <a:gd name="T2" fmla="*/ 183 w 199"/>
              <a:gd name="T3" fmla="*/ 183 h 243"/>
              <a:gd name="T4" fmla="*/ 138 w 199"/>
              <a:gd name="T5" fmla="*/ 227 h 243"/>
              <a:gd name="T6" fmla="*/ 77 w 199"/>
              <a:gd name="T7" fmla="*/ 243 h 243"/>
              <a:gd name="T8" fmla="*/ 50 w 199"/>
              <a:gd name="T9" fmla="*/ 243 h 243"/>
              <a:gd name="T10" fmla="*/ 46 w 199"/>
              <a:gd name="T11" fmla="*/ 242 h 243"/>
              <a:gd name="T12" fmla="*/ 44 w 199"/>
              <a:gd name="T13" fmla="*/ 238 h 243"/>
              <a:gd name="T14" fmla="*/ 44 w 199"/>
              <a:gd name="T15" fmla="*/ 132 h 243"/>
              <a:gd name="T16" fmla="*/ 7 w 199"/>
              <a:gd name="T17" fmla="*/ 144 h 243"/>
              <a:gd name="T18" fmla="*/ 6 w 199"/>
              <a:gd name="T19" fmla="*/ 144 h 243"/>
              <a:gd name="T20" fmla="*/ 2 w 199"/>
              <a:gd name="T21" fmla="*/ 143 h 243"/>
              <a:gd name="T22" fmla="*/ 0 w 199"/>
              <a:gd name="T23" fmla="*/ 138 h 243"/>
              <a:gd name="T24" fmla="*/ 0 w 199"/>
              <a:gd name="T25" fmla="*/ 116 h 243"/>
              <a:gd name="T26" fmla="*/ 4 w 199"/>
              <a:gd name="T27" fmla="*/ 111 h 243"/>
              <a:gd name="T28" fmla="*/ 44 w 199"/>
              <a:gd name="T29" fmla="*/ 98 h 243"/>
              <a:gd name="T30" fmla="*/ 44 w 199"/>
              <a:gd name="T31" fmla="*/ 82 h 243"/>
              <a:gd name="T32" fmla="*/ 7 w 199"/>
              <a:gd name="T33" fmla="*/ 94 h 243"/>
              <a:gd name="T34" fmla="*/ 6 w 199"/>
              <a:gd name="T35" fmla="*/ 94 h 243"/>
              <a:gd name="T36" fmla="*/ 2 w 199"/>
              <a:gd name="T37" fmla="*/ 93 h 243"/>
              <a:gd name="T38" fmla="*/ 0 w 199"/>
              <a:gd name="T39" fmla="*/ 88 h 243"/>
              <a:gd name="T40" fmla="*/ 0 w 199"/>
              <a:gd name="T41" fmla="*/ 66 h 243"/>
              <a:gd name="T42" fmla="*/ 4 w 199"/>
              <a:gd name="T43" fmla="*/ 61 h 243"/>
              <a:gd name="T44" fmla="*/ 44 w 199"/>
              <a:gd name="T45" fmla="*/ 49 h 243"/>
              <a:gd name="T46" fmla="*/ 44 w 199"/>
              <a:gd name="T47" fmla="*/ 5 h 243"/>
              <a:gd name="T48" fmla="*/ 46 w 199"/>
              <a:gd name="T49" fmla="*/ 1 h 243"/>
              <a:gd name="T50" fmla="*/ 50 w 199"/>
              <a:gd name="T51" fmla="*/ 0 h 243"/>
              <a:gd name="T52" fmla="*/ 77 w 199"/>
              <a:gd name="T53" fmla="*/ 0 h 243"/>
              <a:gd name="T54" fmla="*/ 81 w 199"/>
              <a:gd name="T55" fmla="*/ 1 h 243"/>
              <a:gd name="T56" fmla="*/ 83 w 199"/>
              <a:gd name="T57" fmla="*/ 5 h 243"/>
              <a:gd name="T58" fmla="*/ 83 w 199"/>
              <a:gd name="T59" fmla="*/ 37 h 243"/>
              <a:gd name="T60" fmla="*/ 148 w 199"/>
              <a:gd name="T61" fmla="*/ 17 h 243"/>
              <a:gd name="T62" fmla="*/ 153 w 199"/>
              <a:gd name="T63" fmla="*/ 18 h 243"/>
              <a:gd name="T64" fmla="*/ 155 w 199"/>
              <a:gd name="T65" fmla="*/ 22 h 243"/>
              <a:gd name="T66" fmla="*/ 155 w 199"/>
              <a:gd name="T67" fmla="*/ 44 h 243"/>
              <a:gd name="T68" fmla="*/ 151 w 199"/>
              <a:gd name="T69" fmla="*/ 50 h 243"/>
              <a:gd name="T70" fmla="*/ 83 w 199"/>
              <a:gd name="T71" fmla="*/ 70 h 243"/>
              <a:gd name="T72" fmla="*/ 83 w 199"/>
              <a:gd name="T73" fmla="*/ 87 h 243"/>
              <a:gd name="T74" fmla="*/ 148 w 199"/>
              <a:gd name="T75" fmla="*/ 66 h 243"/>
              <a:gd name="T76" fmla="*/ 153 w 199"/>
              <a:gd name="T77" fmla="*/ 67 h 243"/>
              <a:gd name="T78" fmla="*/ 155 w 199"/>
              <a:gd name="T79" fmla="*/ 72 h 243"/>
              <a:gd name="T80" fmla="*/ 155 w 199"/>
              <a:gd name="T81" fmla="*/ 94 h 243"/>
              <a:gd name="T82" fmla="*/ 151 w 199"/>
              <a:gd name="T83" fmla="*/ 99 h 243"/>
              <a:gd name="T84" fmla="*/ 83 w 199"/>
              <a:gd name="T85" fmla="*/ 120 h 243"/>
              <a:gd name="T86" fmla="*/ 83 w 199"/>
              <a:gd name="T87" fmla="*/ 204 h 243"/>
              <a:gd name="T88" fmla="*/ 138 w 199"/>
              <a:gd name="T89" fmla="*/ 178 h 243"/>
              <a:gd name="T90" fmla="*/ 160 w 199"/>
              <a:gd name="T91" fmla="*/ 122 h 243"/>
              <a:gd name="T92" fmla="*/ 162 w 199"/>
              <a:gd name="T93" fmla="*/ 118 h 243"/>
              <a:gd name="T94" fmla="*/ 166 w 199"/>
              <a:gd name="T95" fmla="*/ 116 h 243"/>
              <a:gd name="T96" fmla="*/ 194 w 199"/>
              <a:gd name="T97" fmla="*/ 116 h 243"/>
              <a:gd name="T98" fmla="*/ 198 w 199"/>
              <a:gd name="T99" fmla="*/ 118 h 243"/>
              <a:gd name="T100" fmla="*/ 199 w 199"/>
              <a:gd name="T101" fmla="*/ 122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9" h="243">
                <a:moveTo>
                  <a:pt x="199" y="122"/>
                </a:moveTo>
                <a:cubicBezTo>
                  <a:pt x="199" y="144"/>
                  <a:pt x="194" y="164"/>
                  <a:pt x="183" y="183"/>
                </a:cubicBezTo>
                <a:cubicBezTo>
                  <a:pt x="172" y="201"/>
                  <a:pt x="157" y="216"/>
                  <a:pt x="138" y="227"/>
                </a:cubicBezTo>
                <a:cubicBezTo>
                  <a:pt x="120" y="238"/>
                  <a:pt x="99" y="243"/>
                  <a:pt x="77" y="243"/>
                </a:cubicBezTo>
                <a:cubicBezTo>
                  <a:pt x="50" y="243"/>
                  <a:pt x="50" y="243"/>
                  <a:pt x="50" y="243"/>
                </a:cubicBezTo>
                <a:cubicBezTo>
                  <a:pt x="48" y="243"/>
                  <a:pt x="47" y="243"/>
                  <a:pt x="46" y="242"/>
                </a:cubicBezTo>
                <a:cubicBezTo>
                  <a:pt x="45" y="241"/>
                  <a:pt x="44" y="239"/>
                  <a:pt x="44" y="238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7" y="144"/>
                  <a:pt x="7" y="144"/>
                  <a:pt x="7" y="144"/>
                </a:cubicBezTo>
                <a:cubicBezTo>
                  <a:pt x="7" y="144"/>
                  <a:pt x="6" y="144"/>
                  <a:pt x="6" y="144"/>
                </a:cubicBezTo>
                <a:cubicBezTo>
                  <a:pt x="4" y="144"/>
                  <a:pt x="3" y="143"/>
                  <a:pt x="2" y="143"/>
                </a:cubicBezTo>
                <a:cubicBezTo>
                  <a:pt x="1" y="142"/>
                  <a:pt x="0" y="140"/>
                  <a:pt x="0" y="138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3"/>
                  <a:pt x="1" y="112"/>
                  <a:pt x="4" y="111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82"/>
                  <a:pt x="44" y="82"/>
                  <a:pt x="44" y="82"/>
                </a:cubicBezTo>
                <a:cubicBezTo>
                  <a:pt x="7" y="94"/>
                  <a:pt x="7" y="94"/>
                  <a:pt x="7" y="94"/>
                </a:cubicBezTo>
                <a:cubicBezTo>
                  <a:pt x="7" y="94"/>
                  <a:pt x="6" y="94"/>
                  <a:pt x="6" y="94"/>
                </a:cubicBezTo>
                <a:cubicBezTo>
                  <a:pt x="4" y="94"/>
                  <a:pt x="3" y="94"/>
                  <a:pt x="2" y="93"/>
                </a:cubicBezTo>
                <a:cubicBezTo>
                  <a:pt x="1" y="92"/>
                  <a:pt x="0" y="90"/>
                  <a:pt x="0" y="88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4"/>
                  <a:pt x="1" y="62"/>
                  <a:pt x="4" y="61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5" y="3"/>
                  <a:pt x="46" y="1"/>
                </a:cubicBezTo>
                <a:cubicBezTo>
                  <a:pt x="47" y="0"/>
                  <a:pt x="48" y="0"/>
                  <a:pt x="50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79" y="0"/>
                  <a:pt x="80" y="0"/>
                  <a:pt x="81" y="1"/>
                </a:cubicBezTo>
                <a:cubicBezTo>
                  <a:pt x="82" y="3"/>
                  <a:pt x="83" y="4"/>
                  <a:pt x="83" y="5"/>
                </a:cubicBezTo>
                <a:cubicBezTo>
                  <a:pt x="83" y="37"/>
                  <a:pt x="83" y="37"/>
                  <a:pt x="83" y="37"/>
                </a:cubicBezTo>
                <a:cubicBezTo>
                  <a:pt x="148" y="17"/>
                  <a:pt x="148" y="17"/>
                  <a:pt x="148" y="17"/>
                </a:cubicBezTo>
                <a:cubicBezTo>
                  <a:pt x="150" y="16"/>
                  <a:pt x="151" y="16"/>
                  <a:pt x="153" y="18"/>
                </a:cubicBezTo>
                <a:cubicBezTo>
                  <a:pt x="154" y="19"/>
                  <a:pt x="155" y="20"/>
                  <a:pt x="155" y="22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55" y="47"/>
                  <a:pt x="154" y="49"/>
                  <a:pt x="151" y="50"/>
                </a:cubicBezTo>
                <a:cubicBezTo>
                  <a:pt x="83" y="70"/>
                  <a:pt x="83" y="70"/>
                  <a:pt x="83" y="70"/>
                </a:cubicBezTo>
                <a:cubicBezTo>
                  <a:pt x="83" y="87"/>
                  <a:pt x="83" y="87"/>
                  <a:pt x="83" y="87"/>
                </a:cubicBezTo>
                <a:cubicBezTo>
                  <a:pt x="148" y="66"/>
                  <a:pt x="148" y="66"/>
                  <a:pt x="148" y="66"/>
                </a:cubicBezTo>
                <a:cubicBezTo>
                  <a:pt x="150" y="66"/>
                  <a:pt x="151" y="66"/>
                  <a:pt x="153" y="67"/>
                </a:cubicBezTo>
                <a:cubicBezTo>
                  <a:pt x="154" y="68"/>
                  <a:pt x="155" y="70"/>
                  <a:pt x="155" y="72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55" y="97"/>
                  <a:pt x="154" y="98"/>
                  <a:pt x="151" y="99"/>
                </a:cubicBezTo>
                <a:cubicBezTo>
                  <a:pt x="83" y="120"/>
                  <a:pt x="83" y="120"/>
                  <a:pt x="83" y="120"/>
                </a:cubicBezTo>
                <a:cubicBezTo>
                  <a:pt x="83" y="204"/>
                  <a:pt x="83" y="204"/>
                  <a:pt x="83" y="204"/>
                </a:cubicBezTo>
                <a:cubicBezTo>
                  <a:pt x="105" y="203"/>
                  <a:pt x="123" y="194"/>
                  <a:pt x="138" y="178"/>
                </a:cubicBezTo>
                <a:cubicBezTo>
                  <a:pt x="153" y="162"/>
                  <a:pt x="160" y="143"/>
                  <a:pt x="160" y="122"/>
                </a:cubicBezTo>
                <a:cubicBezTo>
                  <a:pt x="160" y="120"/>
                  <a:pt x="161" y="119"/>
                  <a:pt x="162" y="118"/>
                </a:cubicBezTo>
                <a:cubicBezTo>
                  <a:pt x="163" y="117"/>
                  <a:pt x="164" y="116"/>
                  <a:pt x="166" y="116"/>
                </a:cubicBezTo>
                <a:cubicBezTo>
                  <a:pt x="194" y="116"/>
                  <a:pt x="194" y="116"/>
                  <a:pt x="194" y="116"/>
                </a:cubicBezTo>
                <a:cubicBezTo>
                  <a:pt x="195" y="116"/>
                  <a:pt x="197" y="117"/>
                  <a:pt x="198" y="118"/>
                </a:cubicBezTo>
                <a:cubicBezTo>
                  <a:pt x="199" y="119"/>
                  <a:pt x="199" y="120"/>
                  <a:pt x="199" y="1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9" name="Freeform 105"/>
          <p:cNvSpPr>
            <a:spLocks noEditPoints="1"/>
          </p:cNvSpPr>
          <p:nvPr/>
        </p:nvSpPr>
        <p:spPr bwMode="auto">
          <a:xfrm>
            <a:off x="3279776" y="2892425"/>
            <a:ext cx="334963" cy="263525"/>
          </a:xfrm>
          <a:custGeom>
            <a:avLst/>
            <a:gdLst>
              <a:gd name="T0" fmla="*/ 76 w 310"/>
              <a:gd name="T1" fmla="*/ 242 h 243"/>
              <a:gd name="T2" fmla="*/ 35 w 310"/>
              <a:gd name="T3" fmla="*/ 242 h 243"/>
              <a:gd name="T4" fmla="*/ 35 w 310"/>
              <a:gd name="T5" fmla="*/ 201 h 243"/>
              <a:gd name="T6" fmla="*/ 76 w 310"/>
              <a:gd name="T7" fmla="*/ 201 h 243"/>
              <a:gd name="T8" fmla="*/ 44 w 310"/>
              <a:gd name="T9" fmla="*/ 171 h 243"/>
              <a:gd name="T10" fmla="*/ 6 w 310"/>
              <a:gd name="T11" fmla="*/ 177 h 243"/>
              <a:gd name="T12" fmla="*/ 0 w 310"/>
              <a:gd name="T13" fmla="*/ 138 h 243"/>
              <a:gd name="T14" fmla="*/ 39 w 310"/>
              <a:gd name="T15" fmla="*/ 133 h 243"/>
              <a:gd name="T16" fmla="*/ 144 w 310"/>
              <a:gd name="T17" fmla="*/ 205 h 243"/>
              <a:gd name="T18" fmla="*/ 138 w 310"/>
              <a:gd name="T19" fmla="*/ 243 h 243"/>
              <a:gd name="T20" fmla="*/ 100 w 310"/>
              <a:gd name="T21" fmla="*/ 238 h 243"/>
              <a:gd name="T22" fmla="*/ 105 w 310"/>
              <a:gd name="T23" fmla="*/ 199 h 243"/>
              <a:gd name="T24" fmla="*/ 144 w 310"/>
              <a:gd name="T25" fmla="*/ 205 h 243"/>
              <a:gd name="T26" fmla="*/ 109 w 310"/>
              <a:gd name="T27" fmla="*/ 175 h 243"/>
              <a:gd name="T28" fmla="*/ 68 w 310"/>
              <a:gd name="T29" fmla="*/ 175 h 243"/>
              <a:gd name="T30" fmla="*/ 68 w 310"/>
              <a:gd name="T31" fmla="*/ 134 h 243"/>
              <a:gd name="T32" fmla="*/ 109 w 310"/>
              <a:gd name="T33" fmla="*/ 134 h 243"/>
              <a:gd name="T34" fmla="*/ 4 w 310"/>
              <a:gd name="T35" fmla="*/ 107 h 243"/>
              <a:gd name="T36" fmla="*/ 89 w 310"/>
              <a:gd name="T37" fmla="*/ 77 h 243"/>
              <a:gd name="T38" fmla="*/ 78 w 310"/>
              <a:gd name="T39" fmla="*/ 111 h 243"/>
              <a:gd name="T40" fmla="*/ 210 w 310"/>
              <a:gd name="T41" fmla="*/ 238 h 243"/>
              <a:gd name="T42" fmla="*/ 172 w 310"/>
              <a:gd name="T43" fmla="*/ 243 h 243"/>
              <a:gd name="T44" fmla="*/ 166 w 310"/>
              <a:gd name="T45" fmla="*/ 205 h 243"/>
              <a:gd name="T46" fmla="*/ 205 w 310"/>
              <a:gd name="T47" fmla="*/ 199 h 243"/>
              <a:gd name="T48" fmla="*/ 177 w 310"/>
              <a:gd name="T49" fmla="*/ 138 h 243"/>
              <a:gd name="T50" fmla="*/ 172 w 310"/>
              <a:gd name="T51" fmla="*/ 177 h 243"/>
              <a:gd name="T52" fmla="*/ 133 w 310"/>
              <a:gd name="T53" fmla="*/ 171 h 243"/>
              <a:gd name="T54" fmla="*/ 138 w 310"/>
              <a:gd name="T55" fmla="*/ 133 h 243"/>
              <a:gd name="T56" fmla="*/ 177 w 310"/>
              <a:gd name="T57" fmla="*/ 138 h 243"/>
              <a:gd name="T58" fmla="*/ 275 w 310"/>
              <a:gd name="T59" fmla="*/ 242 h 243"/>
              <a:gd name="T60" fmla="*/ 234 w 310"/>
              <a:gd name="T61" fmla="*/ 242 h 243"/>
              <a:gd name="T62" fmla="*/ 234 w 310"/>
              <a:gd name="T63" fmla="*/ 201 h 243"/>
              <a:gd name="T64" fmla="*/ 275 w 310"/>
              <a:gd name="T65" fmla="*/ 201 h 243"/>
              <a:gd name="T66" fmla="*/ 244 w 310"/>
              <a:gd name="T67" fmla="*/ 171 h 243"/>
              <a:gd name="T68" fmla="*/ 205 w 310"/>
              <a:gd name="T69" fmla="*/ 177 h 243"/>
              <a:gd name="T70" fmla="*/ 199 w 310"/>
              <a:gd name="T71" fmla="*/ 138 h 243"/>
              <a:gd name="T72" fmla="*/ 238 w 310"/>
              <a:gd name="T73" fmla="*/ 133 h 243"/>
              <a:gd name="T74" fmla="*/ 310 w 310"/>
              <a:gd name="T75" fmla="*/ 68 h 243"/>
              <a:gd name="T76" fmla="*/ 221 w 310"/>
              <a:gd name="T77" fmla="*/ 68 h 243"/>
              <a:gd name="T78" fmla="*/ 89 w 310"/>
              <a:gd name="T79" fmla="*/ 70 h 243"/>
              <a:gd name="T80" fmla="*/ 2 w 310"/>
              <a:gd name="T81" fmla="*/ 60 h 243"/>
              <a:gd name="T82" fmla="*/ 38 w 310"/>
              <a:gd name="T83" fmla="*/ 23 h 243"/>
              <a:gd name="T84" fmla="*/ 155 w 310"/>
              <a:gd name="T85" fmla="*/ 0 h 243"/>
              <a:gd name="T86" fmla="*/ 272 w 310"/>
              <a:gd name="T87" fmla="*/ 23 h 243"/>
              <a:gd name="T88" fmla="*/ 308 w 310"/>
              <a:gd name="T89" fmla="*/ 60 h 243"/>
              <a:gd name="T90" fmla="*/ 310 w 310"/>
              <a:gd name="T91" fmla="*/ 171 h 243"/>
              <a:gd name="T92" fmla="*/ 271 w 310"/>
              <a:gd name="T93" fmla="*/ 177 h 243"/>
              <a:gd name="T94" fmla="*/ 266 w 310"/>
              <a:gd name="T95" fmla="*/ 138 h 243"/>
              <a:gd name="T96" fmla="*/ 304 w 310"/>
              <a:gd name="T97" fmla="*/ 133 h 243"/>
              <a:gd name="T98" fmla="*/ 310 w 310"/>
              <a:gd name="T99" fmla="*/ 77 h 243"/>
              <a:gd name="T100" fmla="*/ 299 w 310"/>
              <a:gd name="T101" fmla="*/ 111 h 243"/>
              <a:gd name="T102" fmla="*/ 221 w 310"/>
              <a:gd name="T103" fmla="*/ 99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0" h="243">
                <a:moveTo>
                  <a:pt x="78" y="205"/>
                </a:moveTo>
                <a:cubicBezTo>
                  <a:pt x="78" y="238"/>
                  <a:pt x="78" y="238"/>
                  <a:pt x="78" y="238"/>
                </a:cubicBezTo>
                <a:cubicBezTo>
                  <a:pt x="78" y="239"/>
                  <a:pt x="77" y="241"/>
                  <a:pt x="76" y="242"/>
                </a:cubicBezTo>
                <a:cubicBezTo>
                  <a:pt x="75" y="243"/>
                  <a:pt x="74" y="243"/>
                  <a:pt x="72" y="243"/>
                </a:cubicBezTo>
                <a:cubicBezTo>
                  <a:pt x="39" y="243"/>
                  <a:pt x="39" y="243"/>
                  <a:pt x="39" y="243"/>
                </a:cubicBezTo>
                <a:cubicBezTo>
                  <a:pt x="37" y="243"/>
                  <a:pt x="36" y="243"/>
                  <a:pt x="35" y="242"/>
                </a:cubicBezTo>
                <a:cubicBezTo>
                  <a:pt x="34" y="241"/>
                  <a:pt x="33" y="239"/>
                  <a:pt x="33" y="238"/>
                </a:cubicBezTo>
                <a:cubicBezTo>
                  <a:pt x="33" y="205"/>
                  <a:pt x="33" y="205"/>
                  <a:pt x="33" y="205"/>
                </a:cubicBezTo>
                <a:cubicBezTo>
                  <a:pt x="33" y="203"/>
                  <a:pt x="34" y="202"/>
                  <a:pt x="35" y="201"/>
                </a:cubicBezTo>
                <a:cubicBezTo>
                  <a:pt x="36" y="200"/>
                  <a:pt x="37" y="199"/>
                  <a:pt x="39" y="199"/>
                </a:cubicBezTo>
                <a:cubicBezTo>
                  <a:pt x="72" y="199"/>
                  <a:pt x="72" y="199"/>
                  <a:pt x="72" y="199"/>
                </a:cubicBezTo>
                <a:cubicBezTo>
                  <a:pt x="74" y="199"/>
                  <a:pt x="75" y="200"/>
                  <a:pt x="76" y="201"/>
                </a:cubicBezTo>
                <a:cubicBezTo>
                  <a:pt x="77" y="202"/>
                  <a:pt x="78" y="203"/>
                  <a:pt x="78" y="205"/>
                </a:cubicBezTo>
                <a:close/>
                <a:moveTo>
                  <a:pt x="44" y="138"/>
                </a:moveTo>
                <a:cubicBezTo>
                  <a:pt x="44" y="171"/>
                  <a:pt x="44" y="171"/>
                  <a:pt x="44" y="171"/>
                </a:cubicBezTo>
                <a:cubicBezTo>
                  <a:pt x="44" y="173"/>
                  <a:pt x="44" y="174"/>
                  <a:pt x="43" y="175"/>
                </a:cubicBezTo>
                <a:cubicBezTo>
                  <a:pt x="42" y="176"/>
                  <a:pt x="41" y="177"/>
                  <a:pt x="39" y="177"/>
                </a:cubicBezTo>
                <a:cubicBezTo>
                  <a:pt x="6" y="177"/>
                  <a:pt x="6" y="177"/>
                  <a:pt x="6" y="177"/>
                </a:cubicBezTo>
                <a:cubicBezTo>
                  <a:pt x="4" y="177"/>
                  <a:pt x="3" y="176"/>
                  <a:pt x="2" y="175"/>
                </a:cubicBezTo>
                <a:cubicBezTo>
                  <a:pt x="1" y="174"/>
                  <a:pt x="0" y="173"/>
                  <a:pt x="0" y="171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37"/>
                  <a:pt x="1" y="135"/>
                  <a:pt x="2" y="134"/>
                </a:cubicBezTo>
                <a:cubicBezTo>
                  <a:pt x="3" y="133"/>
                  <a:pt x="4" y="133"/>
                  <a:pt x="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41" y="133"/>
                  <a:pt x="42" y="133"/>
                  <a:pt x="43" y="134"/>
                </a:cubicBezTo>
                <a:cubicBezTo>
                  <a:pt x="44" y="135"/>
                  <a:pt x="44" y="137"/>
                  <a:pt x="44" y="138"/>
                </a:cubicBezTo>
                <a:close/>
                <a:moveTo>
                  <a:pt x="144" y="205"/>
                </a:moveTo>
                <a:cubicBezTo>
                  <a:pt x="144" y="238"/>
                  <a:pt x="144" y="238"/>
                  <a:pt x="144" y="238"/>
                </a:cubicBezTo>
                <a:cubicBezTo>
                  <a:pt x="144" y="239"/>
                  <a:pt x="143" y="241"/>
                  <a:pt x="142" y="242"/>
                </a:cubicBezTo>
                <a:cubicBezTo>
                  <a:pt x="141" y="243"/>
                  <a:pt x="140" y="243"/>
                  <a:pt x="138" y="243"/>
                </a:cubicBezTo>
                <a:cubicBezTo>
                  <a:pt x="105" y="243"/>
                  <a:pt x="105" y="243"/>
                  <a:pt x="105" y="243"/>
                </a:cubicBezTo>
                <a:cubicBezTo>
                  <a:pt x="104" y="243"/>
                  <a:pt x="102" y="243"/>
                  <a:pt x="101" y="242"/>
                </a:cubicBezTo>
                <a:cubicBezTo>
                  <a:pt x="100" y="241"/>
                  <a:pt x="100" y="239"/>
                  <a:pt x="100" y="238"/>
                </a:cubicBezTo>
                <a:cubicBezTo>
                  <a:pt x="100" y="205"/>
                  <a:pt x="100" y="205"/>
                  <a:pt x="100" y="205"/>
                </a:cubicBezTo>
                <a:cubicBezTo>
                  <a:pt x="100" y="203"/>
                  <a:pt x="100" y="202"/>
                  <a:pt x="101" y="201"/>
                </a:cubicBezTo>
                <a:cubicBezTo>
                  <a:pt x="102" y="200"/>
                  <a:pt x="104" y="199"/>
                  <a:pt x="105" y="199"/>
                </a:cubicBezTo>
                <a:cubicBezTo>
                  <a:pt x="138" y="199"/>
                  <a:pt x="138" y="199"/>
                  <a:pt x="138" y="199"/>
                </a:cubicBezTo>
                <a:cubicBezTo>
                  <a:pt x="140" y="199"/>
                  <a:pt x="141" y="200"/>
                  <a:pt x="142" y="201"/>
                </a:cubicBezTo>
                <a:cubicBezTo>
                  <a:pt x="143" y="202"/>
                  <a:pt x="144" y="203"/>
                  <a:pt x="144" y="205"/>
                </a:cubicBezTo>
                <a:close/>
                <a:moveTo>
                  <a:pt x="111" y="138"/>
                </a:moveTo>
                <a:cubicBezTo>
                  <a:pt x="111" y="171"/>
                  <a:pt x="111" y="171"/>
                  <a:pt x="111" y="171"/>
                </a:cubicBezTo>
                <a:cubicBezTo>
                  <a:pt x="111" y="173"/>
                  <a:pt x="110" y="174"/>
                  <a:pt x="109" y="175"/>
                </a:cubicBezTo>
                <a:cubicBezTo>
                  <a:pt x="108" y="176"/>
                  <a:pt x="107" y="177"/>
                  <a:pt x="105" y="177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70" y="177"/>
                  <a:pt x="69" y="176"/>
                  <a:pt x="68" y="175"/>
                </a:cubicBezTo>
                <a:cubicBezTo>
                  <a:pt x="67" y="174"/>
                  <a:pt x="67" y="173"/>
                  <a:pt x="67" y="171"/>
                </a:cubicBezTo>
                <a:cubicBezTo>
                  <a:pt x="67" y="138"/>
                  <a:pt x="67" y="138"/>
                  <a:pt x="67" y="138"/>
                </a:cubicBezTo>
                <a:cubicBezTo>
                  <a:pt x="67" y="137"/>
                  <a:pt x="67" y="135"/>
                  <a:pt x="68" y="134"/>
                </a:cubicBezTo>
                <a:cubicBezTo>
                  <a:pt x="69" y="133"/>
                  <a:pt x="70" y="133"/>
                  <a:pt x="72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07" y="133"/>
                  <a:pt x="108" y="133"/>
                  <a:pt x="109" y="134"/>
                </a:cubicBezTo>
                <a:cubicBezTo>
                  <a:pt x="110" y="135"/>
                  <a:pt x="111" y="137"/>
                  <a:pt x="111" y="138"/>
                </a:cubicBezTo>
                <a:close/>
                <a:moveTo>
                  <a:pt x="12" y="111"/>
                </a:moveTo>
                <a:cubicBezTo>
                  <a:pt x="8" y="111"/>
                  <a:pt x="6" y="109"/>
                  <a:pt x="4" y="107"/>
                </a:cubicBezTo>
                <a:cubicBezTo>
                  <a:pt x="1" y="105"/>
                  <a:pt x="0" y="102"/>
                  <a:pt x="0" y="99"/>
                </a:cubicBezTo>
                <a:cubicBezTo>
                  <a:pt x="0" y="77"/>
                  <a:pt x="0" y="77"/>
                  <a:pt x="0" y="77"/>
                </a:cubicBezTo>
                <a:cubicBezTo>
                  <a:pt x="89" y="77"/>
                  <a:pt x="89" y="77"/>
                  <a:pt x="89" y="77"/>
                </a:cubicBezTo>
                <a:cubicBezTo>
                  <a:pt x="89" y="99"/>
                  <a:pt x="89" y="99"/>
                  <a:pt x="89" y="99"/>
                </a:cubicBezTo>
                <a:cubicBezTo>
                  <a:pt x="89" y="102"/>
                  <a:pt x="88" y="105"/>
                  <a:pt x="86" y="107"/>
                </a:cubicBezTo>
                <a:cubicBezTo>
                  <a:pt x="84" y="109"/>
                  <a:pt x="81" y="111"/>
                  <a:pt x="78" y="111"/>
                </a:cubicBezTo>
                <a:lnTo>
                  <a:pt x="12" y="111"/>
                </a:lnTo>
                <a:close/>
                <a:moveTo>
                  <a:pt x="210" y="205"/>
                </a:moveTo>
                <a:cubicBezTo>
                  <a:pt x="210" y="238"/>
                  <a:pt x="210" y="238"/>
                  <a:pt x="210" y="238"/>
                </a:cubicBezTo>
                <a:cubicBezTo>
                  <a:pt x="210" y="239"/>
                  <a:pt x="210" y="241"/>
                  <a:pt x="209" y="242"/>
                </a:cubicBezTo>
                <a:cubicBezTo>
                  <a:pt x="208" y="243"/>
                  <a:pt x="206" y="243"/>
                  <a:pt x="205" y="243"/>
                </a:cubicBezTo>
                <a:cubicBezTo>
                  <a:pt x="172" y="243"/>
                  <a:pt x="172" y="243"/>
                  <a:pt x="172" y="243"/>
                </a:cubicBezTo>
                <a:cubicBezTo>
                  <a:pt x="170" y="243"/>
                  <a:pt x="169" y="243"/>
                  <a:pt x="168" y="242"/>
                </a:cubicBezTo>
                <a:cubicBezTo>
                  <a:pt x="167" y="241"/>
                  <a:pt x="166" y="239"/>
                  <a:pt x="166" y="238"/>
                </a:cubicBezTo>
                <a:cubicBezTo>
                  <a:pt x="166" y="205"/>
                  <a:pt x="166" y="205"/>
                  <a:pt x="166" y="205"/>
                </a:cubicBezTo>
                <a:cubicBezTo>
                  <a:pt x="166" y="203"/>
                  <a:pt x="167" y="202"/>
                  <a:pt x="168" y="201"/>
                </a:cubicBezTo>
                <a:cubicBezTo>
                  <a:pt x="169" y="200"/>
                  <a:pt x="170" y="199"/>
                  <a:pt x="172" y="199"/>
                </a:cubicBezTo>
                <a:cubicBezTo>
                  <a:pt x="205" y="199"/>
                  <a:pt x="205" y="199"/>
                  <a:pt x="205" y="199"/>
                </a:cubicBezTo>
                <a:cubicBezTo>
                  <a:pt x="206" y="199"/>
                  <a:pt x="208" y="200"/>
                  <a:pt x="209" y="201"/>
                </a:cubicBezTo>
                <a:cubicBezTo>
                  <a:pt x="210" y="202"/>
                  <a:pt x="210" y="203"/>
                  <a:pt x="210" y="205"/>
                </a:cubicBezTo>
                <a:close/>
                <a:moveTo>
                  <a:pt x="177" y="138"/>
                </a:moveTo>
                <a:cubicBezTo>
                  <a:pt x="177" y="171"/>
                  <a:pt x="177" y="171"/>
                  <a:pt x="177" y="171"/>
                </a:cubicBezTo>
                <a:cubicBezTo>
                  <a:pt x="177" y="173"/>
                  <a:pt x="177" y="174"/>
                  <a:pt x="176" y="175"/>
                </a:cubicBezTo>
                <a:cubicBezTo>
                  <a:pt x="175" y="176"/>
                  <a:pt x="173" y="177"/>
                  <a:pt x="172" y="177"/>
                </a:cubicBezTo>
                <a:cubicBezTo>
                  <a:pt x="138" y="177"/>
                  <a:pt x="138" y="177"/>
                  <a:pt x="138" y="177"/>
                </a:cubicBezTo>
                <a:cubicBezTo>
                  <a:pt x="137" y="177"/>
                  <a:pt x="136" y="176"/>
                  <a:pt x="134" y="175"/>
                </a:cubicBezTo>
                <a:cubicBezTo>
                  <a:pt x="133" y="174"/>
                  <a:pt x="133" y="173"/>
                  <a:pt x="133" y="171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7"/>
                  <a:pt x="133" y="135"/>
                  <a:pt x="134" y="134"/>
                </a:cubicBezTo>
                <a:cubicBezTo>
                  <a:pt x="136" y="133"/>
                  <a:pt x="137" y="133"/>
                  <a:pt x="138" y="133"/>
                </a:cubicBezTo>
                <a:cubicBezTo>
                  <a:pt x="172" y="133"/>
                  <a:pt x="172" y="133"/>
                  <a:pt x="172" y="133"/>
                </a:cubicBezTo>
                <a:cubicBezTo>
                  <a:pt x="173" y="133"/>
                  <a:pt x="175" y="133"/>
                  <a:pt x="176" y="134"/>
                </a:cubicBezTo>
                <a:cubicBezTo>
                  <a:pt x="177" y="135"/>
                  <a:pt x="177" y="137"/>
                  <a:pt x="177" y="138"/>
                </a:cubicBezTo>
                <a:close/>
                <a:moveTo>
                  <a:pt x="277" y="205"/>
                </a:moveTo>
                <a:cubicBezTo>
                  <a:pt x="277" y="238"/>
                  <a:pt x="277" y="238"/>
                  <a:pt x="277" y="238"/>
                </a:cubicBezTo>
                <a:cubicBezTo>
                  <a:pt x="277" y="239"/>
                  <a:pt x="276" y="241"/>
                  <a:pt x="275" y="242"/>
                </a:cubicBezTo>
                <a:cubicBezTo>
                  <a:pt x="274" y="243"/>
                  <a:pt x="273" y="243"/>
                  <a:pt x="271" y="243"/>
                </a:cubicBezTo>
                <a:cubicBezTo>
                  <a:pt x="238" y="243"/>
                  <a:pt x="238" y="243"/>
                  <a:pt x="238" y="243"/>
                </a:cubicBezTo>
                <a:cubicBezTo>
                  <a:pt x="236" y="243"/>
                  <a:pt x="235" y="243"/>
                  <a:pt x="234" y="242"/>
                </a:cubicBezTo>
                <a:cubicBezTo>
                  <a:pt x="233" y="241"/>
                  <a:pt x="232" y="239"/>
                  <a:pt x="232" y="238"/>
                </a:cubicBezTo>
                <a:cubicBezTo>
                  <a:pt x="232" y="205"/>
                  <a:pt x="232" y="205"/>
                  <a:pt x="232" y="205"/>
                </a:cubicBezTo>
                <a:cubicBezTo>
                  <a:pt x="232" y="203"/>
                  <a:pt x="233" y="202"/>
                  <a:pt x="234" y="201"/>
                </a:cubicBezTo>
                <a:cubicBezTo>
                  <a:pt x="235" y="200"/>
                  <a:pt x="236" y="199"/>
                  <a:pt x="238" y="199"/>
                </a:cubicBezTo>
                <a:cubicBezTo>
                  <a:pt x="271" y="199"/>
                  <a:pt x="271" y="199"/>
                  <a:pt x="271" y="199"/>
                </a:cubicBezTo>
                <a:cubicBezTo>
                  <a:pt x="273" y="199"/>
                  <a:pt x="274" y="200"/>
                  <a:pt x="275" y="201"/>
                </a:cubicBezTo>
                <a:cubicBezTo>
                  <a:pt x="276" y="202"/>
                  <a:pt x="277" y="203"/>
                  <a:pt x="277" y="205"/>
                </a:cubicBezTo>
                <a:close/>
                <a:moveTo>
                  <a:pt x="244" y="138"/>
                </a:moveTo>
                <a:cubicBezTo>
                  <a:pt x="244" y="171"/>
                  <a:pt x="244" y="171"/>
                  <a:pt x="244" y="171"/>
                </a:cubicBezTo>
                <a:cubicBezTo>
                  <a:pt x="244" y="173"/>
                  <a:pt x="243" y="174"/>
                  <a:pt x="242" y="175"/>
                </a:cubicBezTo>
                <a:cubicBezTo>
                  <a:pt x="241" y="176"/>
                  <a:pt x="240" y="177"/>
                  <a:pt x="238" y="177"/>
                </a:cubicBezTo>
                <a:cubicBezTo>
                  <a:pt x="205" y="177"/>
                  <a:pt x="205" y="177"/>
                  <a:pt x="205" y="177"/>
                </a:cubicBezTo>
                <a:cubicBezTo>
                  <a:pt x="203" y="177"/>
                  <a:pt x="202" y="176"/>
                  <a:pt x="201" y="175"/>
                </a:cubicBezTo>
                <a:cubicBezTo>
                  <a:pt x="200" y="174"/>
                  <a:pt x="199" y="173"/>
                  <a:pt x="199" y="171"/>
                </a:cubicBezTo>
                <a:cubicBezTo>
                  <a:pt x="199" y="138"/>
                  <a:pt x="199" y="138"/>
                  <a:pt x="199" y="138"/>
                </a:cubicBezTo>
                <a:cubicBezTo>
                  <a:pt x="199" y="137"/>
                  <a:pt x="200" y="135"/>
                  <a:pt x="201" y="134"/>
                </a:cubicBezTo>
                <a:cubicBezTo>
                  <a:pt x="202" y="133"/>
                  <a:pt x="203" y="133"/>
                  <a:pt x="205" y="133"/>
                </a:cubicBezTo>
                <a:cubicBezTo>
                  <a:pt x="238" y="133"/>
                  <a:pt x="238" y="133"/>
                  <a:pt x="238" y="133"/>
                </a:cubicBezTo>
                <a:cubicBezTo>
                  <a:pt x="240" y="133"/>
                  <a:pt x="241" y="133"/>
                  <a:pt x="242" y="134"/>
                </a:cubicBezTo>
                <a:cubicBezTo>
                  <a:pt x="243" y="135"/>
                  <a:pt x="244" y="137"/>
                  <a:pt x="244" y="138"/>
                </a:cubicBezTo>
                <a:close/>
                <a:moveTo>
                  <a:pt x="310" y="68"/>
                </a:moveTo>
                <a:cubicBezTo>
                  <a:pt x="310" y="70"/>
                  <a:pt x="310" y="70"/>
                  <a:pt x="310" y="70"/>
                </a:cubicBezTo>
                <a:cubicBezTo>
                  <a:pt x="221" y="70"/>
                  <a:pt x="221" y="70"/>
                  <a:pt x="221" y="70"/>
                </a:cubicBezTo>
                <a:cubicBezTo>
                  <a:pt x="221" y="68"/>
                  <a:pt x="221" y="68"/>
                  <a:pt x="221" y="68"/>
                </a:cubicBezTo>
                <a:cubicBezTo>
                  <a:pt x="221" y="56"/>
                  <a:pt x="199" y="50"/>
                  <a:pt x="155" y="51"/>
                </a:cubicBezTo>
                <a:cubicBezTo>
                  <a:pt x="111" y="51"/>
                  <a:pt x="89" y="57"/>
                  <a:pt x="89" y="68"/>
                </a:cubicBezTo>
                <a:cubicBezTo>
                  <a:pt x="89" y="70"/>
                  <a:pt x="89" y="70"/>
                  <a:pt x="89" y="70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6"/>
                  <a:pt x="1" y="63"/>
                  <a:pt x="2" y="60"/>
                </a:cubicBezTo>
                <a:cubicBezTo>
                  <a:pt x="3" y="57"/>
                  <a:pt x="5" y="54"/>
                  <a:pt x="8" y="49"/>
                </a:cubicBezTo>
                <a:cubicBezTo>
                  <a:pt x="10" y="45"/>
                  <a:pt x="14" y="40"/>
                  <a:pt x="19" y="36"/>
                </a:cubicBezTo>
                <a:cubicBezTo>
                  <a:pt x="23" y="32"/>
                  <a:pt x="30" y="27"/>
                  <a:pt x="38" y="23"/>
                </a:cubicBezTo>
                <a:cubicBezTo>
                  <a:pt x="46" y="19"/>
                  <a:pt x="55" y="15"/>
                  <a:pt x="66" y="11"/>
                </a:cubicBezTo>
                <a:cubicBezTo>
                  <a:pt x="76" y="8"/>
                  <a:pt x="89" y="5"/>
                  <a:pt x="104" y="3"/>
                </a:cubicBezTo>
                <a:cubicBezTo>
                  <a:pt x="120" y="1"/>
                  <a:pt x="137" y="0"/>
                  <a:pt x="155" y="0"/>
                </a:cubicBezTo>
                <a:cubicBezTo>
                  <a:pt x="173" y="0"/>
                  <a:pt x="190" y="1"/>
                  <a:pt x="206" y="3"/>
                </a:cubicBezTo>
                <a:cubicBezTo>
                  <a:pt x="221" y="5"/>
                  <a:pt x="234" y="8"/>
                  <a:pt x="244" y="11"/>
                </a:cubicBezTo>
                <a:cubicBezTo>
                  <a:pt x="255" y="15"/>
                  <a:pt x="264" y="19"/>
                  <a:pt x="272" y="23"/>
                </a:cubicBezTo>
                <a:cubicBezTo>
                  <a:pt x="280" y="27"/>
                  <a:pt x="287" y="32"/>
                  <a:pt x="291" y="36"/>
                </a:cubicBezTo>
                <a:cubicBezTo>
                  <a:pt x="296" y="40"/>
                  <a:pt x="300" y="45"/>
                  <a:pt x="303" y="49"/>
                </a:cubicBezTo>
                <a:cubicBezTo>
                  <a:pt x="305" y="54"/>
                  <a:pt x="307" y="57"/>
                  <a:pt x="308" y="60"/>
                </a:cubicBezTo>
                <a:cubicBezTo>
                  <a:pt x="309" y="63"/>
                  <a:pt x="310" y="66"/>
                  <a:pt x="310" y="68"/>
                </a:cubicBezTo>
                <a:close/>
                <a:moveTo>
                  <a:pt x="310" y="138"/>
                </a:moveTo>
                <a:cubicBezTo>
                  <a:pt x="310" y="171"/>
                  <a:pt x="310" y="171"/>
                  <a:pt x="310" y="171"/>
                </a:cubicBezTo>
                <a:cubicBezTo>
                  <a:pt x="310" y="173"/>
                  <a:pt x="309" y="174"/>
                  <a:pt x="308" y="175"/>
                </a:cubicBezTo>
                <a:cubicBezTo>
                  <a:pt x="307" y="176"/>
                  <a:pt x="306" y="177"/>
                  <a:pt x="304" y="177"/>
                </a:cubicBezTo>
                <a:cubicBezTo>
                  <a:pt x="271" y="177"/>
                  <a:pt x="271" y="177"/>
                  <a:pt x="271" y="177"/>
                </a:cubicBezTo>
                <a:cubicBezTo>
                  <a:pt x="270" y="177"/>
                  <a:pt x="268" y="176"/>
                  <a:pt x="267" y="175"/>
                </a:cubicBezTo>
                <a:cubicBezTo>
                  <a:pt x="266" y="174"/>
                  <a:pt x="266" y="173"/>
                  <a:pt x="266" y="171"/>
                </a:cubicBezTo>
                <a:cubicBezTo>
                  <a:pt x="266" y="138"/>
                  <a:pt x="266" y="138"/>
                  <a:pt x="266" y="138"/>
                </a:cubicBezTo>
                <a:cubicBezTo>
                  <a:pt x="266" y="137"/>
                  <a:pt x="266" y="135"/>
                  <a:pt x="267" y="134"/>
                </a:cubicBezTo>
                <a:cubicBezTo>
                  <a:pt x="268" y="133"/>
                  <a:pt x="270" y="133"/>
                  <a:pt x="271" y="133"/>
                </a:cubicBezTo>
                <a:cubicBezTo>
                  <a:pt x="304" y="133"/>
                  <a:pt x="304" y="133"/>
                  <a:pt x="304" y="133"/>
                </a:cubicBezTo>
                <a:cubicBezTo>
                  <a:pt x="306" y="133"/>
                  <a:pt x="307" y="133"/>
                  <a:pt x="308" y="134"/>
                </a:cubicBezTo>
                <a:cubicBezTo>
                  <a:pt x="309" y="135"/>
                  <a:pt x="310" y="137"/>
                  <a:pt x="310" y="138"/>
                </a:cubicBezTo>
                <a:close/>
                <a:moveTo>
                  <a:pt x="310" y="77"/>
                </a:moveTo>
                <a:cubicBezTo>
                  <a:pt x="310" y="99"/>
                  <a:pt x="310" y="99"/>
                  <a:pt x="310" y="99"/>
                </a:cubicBezTo>
                <a:cubicBezTo>
                  <a:pt x="310" y="102"/>
                  <a:pt x="309" y="105"/>
                  <a:pt x="307" y="107"/>
                </a:cubicBezTo>
                <a:cubicBezTo>
                  <a:pt x="304" y="109"/>
                  <a:pt x="302" y="111"/>
                  <a:pt x="299" y="111"/>
                </a:cubicBezTo>
                <a:cubicBezTo>
                  <a:pt x="232" y="111"/>
                  <a:pt x="232" y="111"/>
                  <a:pt x="232" y="111"/>
                </a:cubicBezTo>
                <a:cubicBezTo>
                  <a:pt x="229" y="111"/>
                  <a:pt x="227" y="109"/>
                  <a:pt x="224" y="107"/>
                </a:cubicBezTo>
                <a:cubicBezTo>
                  <a:pt x="222" y="105"/>
                  <a:pt x="221" y="102"/>
                  <a:pt x="221" y="99"/>
                </a:cubicBezTo>
                <a:cubicBezTo>
                  <a:pt x="221" y="77"/>
                  <a:pt x="221" y="77"/>
                  <a:pt x="221" y="77"/>
                </a:cubicBezTo>
                <a:lnTo>
                  <a:pt x="310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0" name="Freeform 106"/>
          <p:cNvSpPr>
            <a:spLocks/>
          </p:cNvSpPr>
          <p:nvPr/>
        </p:nvSpPr>
        <p:spPr bwMode="auto">
          <a:xfrm>
            <a:off x="776288" y="3298825"/>
            <a:ext cx="177800" cy="311150"/>
          </a:xfrm>
          <a:custGeom>
            <a:avLst/>
            <a:gdLst>
              <a:gd name="T0" fmla="*/ 151 w 165"/>
              <a:gd name="T1" fmla="*/ 230 h 288"/>
              <a:gd name="T2" fmla="*/ 165 w 165"/>
              <a:gd name="T3" fmla="*/ 271 h 288"/>
              <a:gd name="T4" fmla="*/ 146 w 165"/>
              <a:gd name="T5" fmla="*/ 282 h 288"/>
              <a:gd name="T6" fmla="*/ 115 w 165"/>
              <a:gd name="T7" fmla="*/ 288 h 288"/>
              <a:gd name="T8" fmla="*/ 82 w 165"/>
              <a:gd name="T9" fmla="*/ 283 h 288"/>
              <a:gd name="T10" fmla="*/ 58 w 165"/>
              <a:gd name="T11" fmla="*/ 271 h 288"/>
              <a:gd name="T12" fmla="*/ 41 w 165"/>
              <a:gd name="T13" fmla="*/ 252 h 288"/>
              <a:gd name="T14" fmla="*/ 32 w 165"/>
              <a:gd name="T15" fmla="*/ 231 h 288"/>
              <a:gd name="T16" fmla="*/ 29 w 165"/>
              <a:gd name="T17" fmla="*/ 211 h 288"/>
              <a:gd name="T18" fmla="*/ 29 w 165"/>
              <a:gd name="T19" fmla="*/ 117 h 288"/>
              <a:gd name="T20" fmla="*/ 0 w 165"/>
              <a:gd name="T21" fmla="*/ 117 h 288"/>
              <a:gd name="T22" fmla="*/ 0 w 165"/>
              <a:gd name="T23" fmla="*/ 80 h 288"/>
              <a:gd name="T24" fmla="*/ 22 w 165"/>
              <a:gd name="T25" fmla="*/ 68 h 288"/>
              <a:gd name="T26" fmla="*/ 38 w 165"/>
              <a:gd name="T27" fmla="*/ 52 h 288"/>
              <a:gd name="T28" fmla="*/ 48 w 165"/>
              <a:gd name="T29" fmla="*/ 35 h 288"/>
              <a:gd name="T30" fmla="*/ 54 w 165"/>
              <a:gd name="T31" fmla="*/ 18 h 288"/>
              <a:gd name="T32" fmla="*/ 56 w 165"/>
              <a:gd name="T33" fmla="*/ 2 h 288"/>
              <a:gd name="T34" fmla="*/ 57 w 165"/>
              <a:gd name="T35" fmla="*/ 1 h 288"/>
              <a:gd name="T36" fmla="*/ 58 w 165"/>
              <a:gd name="T37" fmla="*/ 0 h 288"/>
              <a:gd name="T38" fmla="*/ 100 w 165"/>
              <a:gd name="T39" fmla="*/ 0 h 288"/>
              <a:gd name="T40" fmla="*/ 100 w 165"/>
              <a:gd name="T41" fmla="*/ 74 h 288"/>
              <a:gd name="T42" fmla="*/ 158 w 165"/>
              <a:gd name="T43" fmla="*/ 74 h 288"/>
              <a:gd name="T44" fmla="*/ 158 w 165"/>
              <a:gd name="T45" fmla="*/ 117 h 288"/>
              <a:gd name="T46" fmla="*/ 100 w 165"/>
              <a:gd name="T47" fmla="*/ 117 h 288"/>
              <a:gd name="T48" fmla="*/ 100 w 165"/>
              <a:gd name="T49" fmla="*/ 207 h 288"/>
              <a:gd name="T50" fmla="*/ 101 w 165"/>
              <a:gd name="T51" fmla="*/ 216 h 288"/>
              <a:gd name="T52" fmla="*/ 105 w 165"/>
              <a:gd name="T53" fmla="*/ 225 h 288"/>
              <a:gd name="T54" fmla="*/ 114 w 165"/>
              <a:gd name="T55" fmla="*/ 232 h 288"/>
              <a:gd name="T56" fmla="*/ 128 w 165"/>
              <a:gd name="T57" fmla="*/ 235 h 288"/>
              <a:gd name="T58" fmla="*/ 151 w 165"/>
              <a:gd name="T59" fmla="*/ 23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5" h="288">
                <a:moveTo>
                  <a:pt x="151" y="230"/>
                </a:moveTo>
                <a:cubicBezTo>
                  <a:pt x="165" y="271"/>
                  <a:pt x="165" y="271"/>
                  <a:pt x="165" y="271"/>
                </a:cubicBezTo>
                <a:cubicBezTo>
                  <a:pt x="162" y="275"/>
                  <a:pt x="156" y="279"/>
                  <a:pt x="146" y="282"/>
                </a:cubicBezTo>
                <a:cubicBezTo>
                  <a:pt x="136" y="286"/>
                  <a:pt x="125" y="288"/>
                  <a:pt x="115" y="288"/>
                </a:cubicBezTo>
                <a:cubicBezTo>
                  <a:pt x="103" y="288"/>
                  <a:pt x="92" y="287"/>
                  <a:pt x="82" y="283"/>
                </a:cubicBezTo>
                <a:cubicBezTo>
                  <a:pt x="72" y="280"/>
                  <a:pt x="64" y="276"/>
                  <a:pt x="58" y="271"/>
                </a:cubicBezTo>
                <a:cubicBezTo>
                  <a:pt x="51" y="265"/>
                  <a:pt x="46" y="259"/>
                  <a:pt x="41" y="252"/>
                </a:cubicBezTo>
                <a:cubicBezTo>
                  <a:pt x="37" y="245"/>
                  <a:pt x="34" y="238"/>
                  <a:pt x="32" y="231"/>
                </a:cubicBezTo>
                <a:cubicBezTo>
                  <a:pt x="30" y="225"/>
                  <a:pt x="29" y="218"/>
                  <a:pt x="29" y="211"/>
                </a:cubicBezTo>
                <a:cubicBezTo>
                  <a:pt x="29" y="117"/>
                  <a:pt x="29" y="117"/>
                  <a:pt x="29" y="117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80"/>
                  <a:pt x="0" y="80"/>
                  <a:pt x="0" y="80"/>
                </a:cubicBezTo>
                <a:cubicBezTo>
                  <a:pt x="8" y="77"/>
                  <a:pt x="15" y="73"/>
                  <a:pt x="22" y="68"/>
                </a:cubicBezTo>
                <a:cubicBezTo>
                  <a:pt x="29" y="63"/>
                  <a:pt x="34" y="58"/>
                  <a:pt x="38" y="52"/>
                </a:cubicBezTo>
                <a:cubicBezTo>
                  <a:pt x="42" y="47"/>
                  <a:pt x="45" y="41"/>
                  <a:pt x="48" y="35"/>
                </a:cubicBezTo>
                <a:cubicBezTo>
                  <a:pt x="51" y="28"/>
                  <a:pt x="53" y="23"/>
                  <a:pt x="54" y="18"/>
                </a:cubicBezTo>
                <a:cubicBezTo>
                  <a:pt x="55" y="13"/>
                  <a:pt x="56" y="8"/>
                  <a:pt x="56" y="2"/>
                </a:cubicBezTo>
                <a:cubicBezTo>
                  <a:pt x="56" y="2"/>
                  <a:pt x="57" y="1"/>
                  <a:pt x="57" y="1"/>
                </a:cubicBezTo>
                <a:cubicBezTo>
                  <a:pt x="57" y="0"/>
                  <a:pt x="58" y="0"/>
                  <a:pt x="58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158" y="74"/>
                  <a:pt x="158" y="74"/>
                  <a:pt x="158" y="74"/>
                </a:cubicBezTo>
                <a:cubicBezTo>
                  <a:pt x="158" y="117"/>
                  <a:pt x="158" y="117"/>
                  <a:pt x="158" y="117"/>
                </a:cubicBezTo>
                <a:cubicBezTo>
                  <a:pt x="100" y="117"/>
                  <a:pt x="100" y="117"/>
                  <a:pt x="100" y="117"/>
                </a:cubicBezTo>
                <a:cubicBezTo>
                  <a:pt x="100" y="207"/>
                  <a:pt x="100" y="207"/>
                  <a:pt x="100" y="207"/>
                </a:cubicBezTo>
                <a:cubicBezTo>
                  <a:pt x="100" y="210"/>
                  <a:pt x="101" y="213"/>
                  <a:pt x="101" y="216"/>
                </a:cubicBezTo>
                <a:cubicBezTo>
                  <a:pt x="102" y="219"/>
                  <a:pt x="103" y="222"/>
                  <a:pt x="105" y="225"/>
                </a:cubicBezTo>
                <a:cubicBezTo>
                  <a:pt x="107" y="228"/>
                  <a:pt x="110" y="231"/>
                  <a:pt x="114" y="232"/>
                </a:cubicBezTo>
                <a:cubicBezTo>
                  <a:pt x="118" y="234"/>
                  <a:pt x="122" y="235"/>
                  <a:pt x="128" y="235"/>
                </a:cubicBezTo>
                <a:cubicBezTo>
                  <a:pt x="137" y="235"/>
                  <a:pt x="145" y="233"/>
                  <a:pt x="151" y="2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1" name="Freeform 107"/>
          <p:cNvSpPr>
            <a:spLocks noEditPoints="1"/>
          </p:cNvSpPr>
          <p:nvPr/>
        </p:nvSpPr>
        <p:spPr bwMode="auto">
          <a:xfrm>
            <a:off x="1152526" y="3311525"/>
            <a:ext cx="285750" cy="287338"/>
          </a:xfrm>
          <a:custGeom>
            <a:avLst/>
            <a:gdLst>
              <a:gd name="T0" fmla="*/ 196 w 265"/>
              <a:gd name="T1" fmla="*/ 231 h 266"/>
              <a:gd name="T2" fmla="*/ 186 w 265"/>
              <a:gd name="T3" fmla="*/ 199 h 266"/>
              <a:gd name="T4" fmla="*/ 168 w 265"/>
              <a:gd name="T5" fmla="*/ 203 h 266"/>
              <a:gd name="T6" fmla="*/ 157 w 265"/>
              <a:gd name="T7" fmla="*/ 201 h 266"/>
              <a:gd name="T8" fmla="*/ 151 w 265"/>
              <a:gd name="T9" fmla="*/ 196 h 266"/>
              <a:gd name="T10" fmla="*/ 147 w 265"/>
              <a:gd name="T11" fmla="*/ 189 h 266"/>
              <a:gd name="T12" fmla="*/ 147 w 265"/>
              <a:gd name="T13" fmla="*/ 181 h 266"/>
              <a:gd name="T14" fmla="*/ 147 w 265"/>
              <a:gd name="T15" fmla="*/ 112 h 266"/>
              <a:gd name="T16" fmla="*/ 191 w 265"/>
              <a:gd name="T17" fmla="*/ 112 h 266"/>
              <a:gd name="T18" fmla="*/ 191 w 265"/>
              <a:gd name="T19" fmla="*/ 79 h 266"/>
              <a:gd name="T20" fmla="*/ 147 w 265"/>
              <a:gd name="T21" fmla="*/ 79 h 266"/>
              <a:gd name="T22" fmla="*/ 147 w 265"/>
              <a:gd name="T23" fmla="*/ 22 h 266"/>
              <a:gd name="T24" fmla="*/ 114 w 265"/>
              <a:gd name="T25" fmla="*/ 22 h 266"/>
              <a:gd name="T26" fmla="*/ 113 w 265"/>
              <a:gd name="T27" fmla="*/ 24 h 266"/>
              <a:gd name="T28" fmla="*/ 110 w 265"/>
              <a:gd name="T29" fmla="*/ 39 h 266"/>
              <a:gd name="T30" fmla="*/ 103 w 265"/>
              <a:gd name="T31" fmla="*/ 56 h 266"/>
              <a:gd name="T32" fmla="*/ 90 w 265"/>
              <a:gd name="T33" fmla="*/ 72 h 266"/>
              <a:gd name="T34" fmla="*/ 69 w 265"/>
              <a:gd name="T35" fmla="*/ 84 h 266"/>
              <a:gd name="T36" fmla="*/ 69 w 265"/>
              <a:gd name="T37" fmla="*/ 112 h 266"/>
              <a:gd name="T38" fmla="*/ 92 w 265"/>
              <a:gd name="T39" fmla="*/ 112 h 266"/>
              <a:gd name="T40" fmla="*/ 92 w 265"/>
              <a:gd name="T41" fmla="*/ 185 h 266"/>
              <a:gd name="T42" fmla="*/ 95 w 265"/>
              <a:gd name="T43" fmla="*/ 204 h 266"/>
              <a:gd name="T44" fmla="*/ 107 w 265"/>
              <a:gd name="T45" fmla="*/ 224 h 266"/>
              <a:gd name="T46" fmla="*/ 128 w 265"/>
              <a:gd name="T47" fmla="*/ 238 h 266"/>
              <a:gd name="T48" fmla="*/ 158 w 265"/>
              <a:gd name="T49" fmla="*/ 244 h 266"/>
              <a:gd name="T50" fmla="*/ 182 w 265"/>
              <a:gd name="T51" fmla="*/ 239 h 266"/>
              <a:gd name="T52" fmla="*/ 196 w 265"/>
              <a:gd name="T53" fmla="*/ 231 h 266"/>
              <a:gd name="T54" fmla="*/ 265 w 265"/>
              <a:gd name="T55" fmla="*/ 50 h 266"/>
              <a:gd name="T56" fmla="*/ 265 w 265"/>
              <a:gd name="T57" fmla="*/ 216 h 266"/>
              <a:gd name="T58" fmla="*/ 251 w 265"/>
              <a:gd name="T59" fmla="*/ 251 h 266"/>
              <a:gd name="T60" fmla="*/ 216 w 265"/>
              <a:gd name="T61" fmla="*/ 266 h 266"/>
              <a:gd name="T62" fmla="*/ 50 w 265"/>
              <a:gd name="T63" fmla="*/ 266 h 266"/>
              <a:gd name="T64" fmla="*/ 15 w 265"/>
              <a:gd name="T65" fmla="*/ 251 h 266"/>
              <a:gd name="T66" fmla="*/ 0 w 265"/>
              <a:gd name="T67" fmla="*/ 216 h 266"/>
              <a:gd name="T68" fmla="*/ 0 w 265"/>
              <a:gd name="T69" fmla="*/ 50 h 266"/>
              <a:gd name="T70" fmla="*/ 15 w 265"/>
              <a:gd name="T71" fmla="*/ 15 h 266"/>
              <a:gd name="T72" fmla="*/ 50 w 265"/>
              <a:gd name="T73" fmla="*/ 0 h 266"/>
              <a:gd name="T74" fmla="*/ 216 w 265"/>
              <a:gd name="T75" fmla="*/ 0 h 266"/>
              <a:gd name="T76" fmla="*/ 251 w 265"/>
              <a:gd name="T77" fmla="*/ 15 h 266"/>
              <a:gd name="T78" fmla="*/ 265 w 265"/>
              <a:gd name="T79" fmla="*/ 50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65" h="266">
                <a:moveTo>
                  <a:pt x="196" y="231"/>
                </a:moveTo>
                <a:cubicBezTo>
                  <a:pt x="186" y="199"/>
                  <a:pt x="186" y="199"/>
                  <a:pt x="186" y="199"/>
                </a:cubicBezTo>
                <a:cubicBezTo>
                  <a:pt x="181" y="202"/>
                  <a:pt x="175" y="203"/>
                  <a:pt x="168" y="203"/>
                </a:cubicBezTo>
                <a:cubicBezTo>
                  <a:pt x="164" y="203"/>
                  <a:pt x="160" y="202"/>
                  <a:pt x="157" y="201"/>
                </a:cubicBezTo>
                <a:cubicBezTo>
                  <a:pt x="154" y="200"/>
                  <a:pt x="152" y="198"/>
                  <a:pt x="151" y="196"/>
                </a:cubicBezTo>
                <a:cubicBezTo>
                  <a:pt x="149" y="193"/>
                  <a:pt x="148" y="191"/>
                  <a:pt x="147" y="189"/>
                </a:cubicBezTo>
                <a:cubicBezTo>
                  <a:pt x="147" y="186"/>
                  <a:pt x="147" y="184"/>
                  <a:pt x="147" y="181"/>
                </a:cubicBezTo>
                <a:cubicBezTo>
                  <a:pt x="147" y="112"/>
                  <a:pt x="147" y="112"/>
                  <a:pt x="147" y="112"/>
                </a:cubicBezTo>
                <a:cubicBezTo>
                  <a:pt x="191" y="112"/>
                  <a:pt x="191" y="112"/>
                  <a:pt x="191" y="112"/>
                </a:cubicBezTo>
                <a:cubicBezTo>
                  <a:pt x="191" y="79"/>
                  <a:pt x="191" y="79"/>
                  <a:pt x="191" y="79"/>
                </a:cubicBezTo>
                <a:cubicBezTo>
                  <a:pt x="147" y="79"/>
                  <a:pt x="147" y="79"/>
                  <a:pt x="147" y="79"/>
                </a:cubicBezTo>
                <a:cubicBezTo>
                  <a:pt x="147" y="22"/>
                  <a:pt x="147" y="22"/>
                  <a:pt x="147" y="22"/>
                </a:cubicBezTo>
                <a:cubicBezTo>
                  <a:pt x="114" y="22"/>
                  <a:pt x="114" y="22"/>
                  <a:pt x="114" y="22"/>
                </a:cubicBezTo>
                <a:cubicBezTo>
                  <a:pt x="113" y="22"/>
                  <a:pt x="113" y="23"/>
                  <a:pt x="113" y="24"/>
                </a:cubicBezTo>
                <a:cubicBezTo>
                  <a:pt x="112" y="29"/>
                  <a:pt x="111" y="34"/>
                  <a:pt x="110" y="39"/>
                </a:cubicBezTo>
                <a:cubicBezTo>
                  <a:pt x="108" y="44"/>
                  <a:pt x="106" y="50"/>
                  <a:pt x="103" y="56"/>
                </a:cubicBezTo>
                <a:cubicBezTo>
                  <a:pt x="100" y="62"/>
                  <a:pt x="95" y="67"/>
                  <a:pt x="90" y="72"/>
                </a:cubicBezTo>
                <a:cubicBezTo>
                  <a:pt x="84" y="77"/>
                  <a:pt x="77" y="81"/>
                  <a:pt x="69" y="84"/>
                </a:cubicBezTo>
                <a:cubicBezTo>
                  <a:pt x="69" y="112"/>
                  <a:pt x="69" y="112"/>
                  <a:pt x="69" y="112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92" y="185"/>
                  <a:pt x="92" y="185"/>
                  <a:pt x="92" y="185"/>
                </a:cubicBezTo>
                <a:cubicBezTo>
                  <a:pt x="92" y="191"/>
                  <a:pt x="93" y="198"/>
                  <a:pt x="95" y="204"/>
                </a:cubicBezTo>
                <a:cubicBezTo>
                  <a:pt x="98" y="211"/>
                  <a:pt x="102" y="217"/>
                  <a:pt x="107" y="224"/>
                </a:cubicBezTo>
                <a:cubicBezTo>
                  <a:pt x="112" y="230"/>
                  <a:pt x="119" y="235"/>
                  <a:pt x="128" y="238"/>
                </a:cubicBezTo>
                <a:cubicBezTo>
                  <a:pt x="136" y="242"/>
                  <a:pt x="147" y="244"/>
                  <a:pt x="158" y="244"/>
                </a:cubicBezTo>
                <a:cubicBezTo>
                  <a:pt x="166" y="244"/>
                  <a:pt x="174" y="242"/>
                  <a:pt x="182" y="239"/>
                </a:cubicBezTo>
                <a:cubicBezTo>
                  <a:pt x="189" y="237"/>
                  <a:pt x="194" y="234"/>
                  <a:pt x="196" y="231"/>
                </a:cubicBezTo>
                <a:close/>
                <a:moveTo>
                  <a:pt x="265" y="50"/>
                </a:moveTo>
                <a:cubicBezTo>
                  <a:pt x="265" y="216"/>
                  <a:pt x="265" y="216"/>
                  <a:pt x="265" y="216"/>
                </a:cubicBezTo>
                <a:cubicBezTo>
                  <a:pt x="265" y="230"/>
                  <a:pt x="261" y="241"/>
                  <a:pt x="251" y="251"/>
                </a:cubicBezTo>
                <a:cubicBezTo>
                  <a:pt x="241" y="261"/>
                  <a:pt x="229" y="266"/>
                  <a:pt x="216" y="266"/>
                </a:cubicBezTo>
                <a:cubicBezTo>
                  <a:pt x="50" y="266"/>
                  <a:pt x="50" y="266"/>
                  <a:pt x="50" y="266"/>
                </a:cubicBezTo>
                <a:cubicBezTo>
                  <a:pt x="36" y="266"/>
                  <a:pt x="24" y="261"/>
                  <a:pt x="15" y="251"/>
                </a:cubicBezTo>
                <a:cubicBezTo>
                  <a:pt x="5" y="241"/>
                  <a:pt x="0" y="230"/>
                  <a:pt x="0" y="216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9" y="0"/>
                  <a:pt x="241" y="5"/>
                  <a:pt x="251" y="15"/>
                </a:cubicBezTo>
                <a:cubicBezTo>
                  <a:pt x="261" y="25"/>
                  <a:pt x="265" y="36"/>
                  <a:pt x="265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2" name="Freeform 108"/>
          <p:cNvSpPr>
            <a:spLocks noEditPoints="1"/>
          </p:cNvSpPr>
          <p:nvPr/>
        </p:nvSpPr>
        <p:spPr bwMode="auto">
          <a:xfrm>
            <a:off x="3725863" y="2868613"/>
            <a:ext cx="296863" cy="311150"/>
          </a:xfrm>
          <a:custGeom>
            <a:avLst/>
            <a:gdLst>
              <a:gd name="T0" fmla="*/ 94 w 187"/>
              <a:gd name="T1" fmla="*/ 51 h 196"/>
              <a:gd name="T2" fmla="*/ 94 w 187"/>
              <a:gd name="T3" fmla="*/ 102 h 196"/>
              <a:gd name="T4" fmla="*/ 77 w 187"/>
              <a:gd name="T5" fmla="*/ 102 h 196"/>
              <a:gd name="T6" fmla="*/ 77 w 187"/>
              <a:gd name="T7" fmla="*/ 51 h 196"/>
              <a:gd name="T8" fmla="*/ 94 w 187"/>
              <a:gd name="T9" fmla="*/ 51 h 196"/>
              <a:gd name="T10" fmla="*/ 141 w 187"/>
              <a:gd name="T11" fmla="*/ 51 h 196"/>
              <a:gd name="T12" fmla="*/ 141 w 187"/>
              <a:gd name="T13" fmla="*/ 102 h 196"/>
              <a:gd name="T14" fmla="*/ 124 w 187"/>
              <a:gd name="T15" fmla="*/ 102 h 196"/>
              <a:gd name="T16" fmla="*/ 124 w 187"/>
              <a:gd name="T17" fmla="*/ 51 h 196"/>
              <a:gd name="T18" fmla="*/ 141 w 187"/>
              <a:gd name="T19" fmla="*/ 51 h 196"/>
              <a:gd name="T20" fmla="*/ 141 w 187"/>
              <a:gd name="T21" fmla="*/ 140 h 196"/>
              <a:gd name="T22" fmla="*/ 170 w 187"/>
              <a:gd name="T23" fmla="*/ 111 h 196"/>
              <a:gd name="T24" fmla="*/ 170 w 187"/>
              <a:gd name="T25" fmla="*/ 17 h 196"/>
              <a:gd name="T26" fmla="*/ 30 w 187"/>
              <a:gd name="T27" fmla="*/ 17 h 196"/>
              <a:gd name="T28" fmla="*/ 30 w 187"/>
              <a:gd name="T29" fmla="*/ 140 h 196"/>
              <a:gd name="T30" fmla="*/ 68 w 187"/>
              <a:gd name="T31" fmla="*/ 140 h 196"/>
              <a:gd name="T32" fmla="*/ 68 w 187"/>
              <a:gd name="T33" fmla="*/ 166 h 196"/>
              <a:gd name="T34" fmla="*/ 94 w 187"/>
              <a:gd name="T35" fmla="*/ 140 h 196"/>
              <a:gd name="T36" fmla="*/ 141 w 187"/>
              <a:gd name="T37" fmla="*/ 140 h 196"/>
              <a:gd name="T38" fmla="*/ 187 w 187"/>
              <a:gd name="T39" fmla="*/ 0 h 196"/>
              <a:gd name="T40" fmla="*/ 187 w 187"/>
              <a:gd name="T41" fmla="*/ 119 h 196"/>
              <a:gd name="T42" fmla="*/ 136 w 187"/>
              <a:gd name="T43" fmla="*/ 170 h 196"/>
              <a:gd name="T44" fmla="*/ 98 w 187"/>
              <a:gd name="T45" fmla="*/ 170 h 196"/>
              <a:gd name="T46" fmla="*/ 73 w 187"/>
              <a:gd name="T47" fmla="*/ 196 h 196"/>
              <a:gd name="T48" fmla="*/ 47 w 187"/>
              <a:gd name="T49" fmla="*/ 196 h 196"/>
              <a:gd name="T50" fmla="*/ 47 w 187"/>
              <a:gd name="T51" fmla="*/ 170 h 196"/>
              <a:gd name="T52" fmla="*/ 0 w 187"/>
              <a:gd name="T53" fmla="*/ 170 h 196"/>
              <a:gd name="T54" fmla="*/ 0 w 187"/>
              <a:gd name="T55" fmla="*/ 34 h 196"/>
              <a:gd name="T56" fmla="*/ 13 w 187"/>
              <a:gd name="T57" fmla="*/ 0 h 196"/>
              <a:gd name="T58" fmla="*/ 187 w 187"/>
              <a:gd name="T59" fmla="*/ 0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87" h="196">
                <a:moveTo>
                  <a:pt x="94" y="51"/>
                </a:moveTo>
                <a:lnTo>
                  <a:pt x="94" y="102"/>
                </a:lnTo>
                <a:lnTo>
                  <a:pt x="77" y="102"/>
                </a:lnTo>
                <a:lnTo>
                  <a:pt x="77" y="51"/>
                </a:lnTo>
                <a:lnTo>
                  <a:pt x="94" y="51"/>
                </a:lnTo>
                <a:close/>
                <a:moveTo>
                  <a:pt x="141" y="51"/>
                </a:moveTo>
                <a:lnTo>
                  <a:pt x="141" y="102"/>
                </a:lnTo>
                <a:lnTo>
                  <a:pt x="124" y="102"/>
                </a:lnTo>
                <a:lnTo>
                  <a:pt x="124" y="51"/>
                </a:lnTo>
                <a:lnTo>
                  <a:pt x="141" y="51"/>
                </a:lnTo>
                <a:close/>
                <a:moveTo>
                  <a:pt x="141" y="140"/>
                </a:moveTo>
                <a:lnTo>
                  <a:pt x="170" y="111"/>
                </a:lnTo>
                <a:lnTo>
                  <a:pt x="170" y="17"/>
                </a:lnTo>
                <a:lnTo>
                  <a:pt x="30" y="17"/>
                </a:lnTo>
                <a:lnTo>
                  <a:pt x="30" y="140"/>
                </a:lnTo>
                <a:lnTo>
                  <a:pt x="68" y="140"/>
                </a:lnTo>
                <a:lnTo>
                  <a:pt x="68" y="166"/>
                </a:lnTo>
                <a:lnTo>
                  <a:pt x="94" y="140"/>
                </a:lnTo>
                <a:lnTo>
                  <a:pt x="141" y="140"/>
                </a:lnTo>
                <a:close/>
                <a:moveTo>
                  <a:pt x="187" y="0"/>
                </a:moveTo>
                <a:lnTo>
                  <a:pt x="187" y="119"/>
                </a:lnTo>
                <a:lnTo>
                  <a:pt x="136" y="170"/>
                </a:lnTo>
                <a:lnTo>
                  <a:pt x="98" y="170"/>
                </a:lnTo>
                <a:lnTo>
                  <a:pt x="73" y="196"/>
                </a:lnTo>
                <a:lnTo>
                  <a:pt x="47" y="196"/>
                </a:lnTo>
                <a:lnTo>
                  <a:pt x="47" y="170"/>
                </a:lnTo>
                <a:lnTo>
                  <a:pt x="0" y="170"/>
                </a:lnTo>
                <a:lnTo>
                  <a:pt x="0" y="34"/>
                </a:lnTo>
                <a:lnTo>
                  <a:pt x="13" y="0"/>
                </a:lnTo>
                <a:lnTo>
                  <a:pt x="187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3" name="Freeform 109"/>
          <p:cNvSpPr>
            <a:spLocks/>
          </p:cNvSpPr>
          <p:nvPr/>
        </p:nvSpPr>
        <p:spPr bwMode="auto">
          <a:xfrm>
            <a:off x="1577976" y="3335338"/>
            <a:ext cx="293688" cy="239713"/>
          </a:xfrm>
          <a:custGeom>
            <a:avLst/>
            <a:gdLst>
              <a:gd name="T0" fmla="*/ 272 w 272"/>
              <a:gd name="T1" fmla="*/ 27 h 222"/>
              <a:gd name="T2" fmla="*/ 244 w 272"/>
              <a:gd name="T3" fmla="*/ 56 h 222"/>
              <a:gd name="T4" fmla="*/ 245 w 272"/>
              <a:gd name="T5" fmla="*/ 63 h 222"/>
              <a:gd name="T6" fmla="*/ 238 w 272"/>
              <a:gd name="T7" fmla="*/ 108 h 222"/>
              <a:gd name="T8" fmla="*/ 218 w 272"/>
              <a:gd name="T9" fmla="*/ 151 h 222"/>
              <a:gd name="T10" fmla="*/ 186 w 272"/>
              <a:gd name="T11" fmla="*/ 187 h 222"/>
              <a:gd name="T12" fmla="*/ 142 w 272"/>
              <a:gd name="T13" fmla="*/ 212 h 222"/>
              <a:gd name="T14" fmla="*/ 86 w 272"/>
              <a:gd name="T15" fmla="*/ 222 h 222"/>
              <a:gd name="T16" fmla="*/ 0 w 272"/>
              <a:gd name="T17" fmla="*/ 197 h 222"/>
              <a:gd name="T18" fmla="*/ 14 w 272"/>
              <a:gd name="T19" fmla="*/ 197 h 222"/>
              <a:gd name="T20" fmla="*/ 83 w 272"/>
              <a:gd name="T21" fmla="*/ 173 h 222"/>
              <a:gd name="T22" fmla="*/ 50 w 272"/>
              <a:gd name="T23" fmla="*/ 162 h 222"/>
              <a:gd name="T24" fmla="*/ 31 w 272"/>
              <a:gd name="T25" fmla="*/ 135 h 222"/>
              <a:gd name="T26" fmla="*/ 41 w 272"/>
              <a:gd name="T27" fmla="*/ 136 h 222"/>
              <a:gd name="T28" fmla="*/ 56 w 272"/>
              <a:gd name="T29" fmla="*/ 134 h 222"/>
              <a:gd name="T30" fmla="*/ 24 w 272"/>
              <a:gd name="T31" fmla="*/ 114 h 222"/>
              <a:gd name="T32" fmla="*/ 11 w 272"/>
              <a:gd name="T33" fmla="*/ 79 h 222"/>
              <a:gd name="T34" fmla="*/ 11 w 272"/>
              <a:gd name="T35" fmla="*/ 78 h 222"/>
              <a:gd name="T36" fmla="*/ 36 w 272"/>
              <a:gd name="T37" fmla="*/ 85 h 222"/>
              <a:gd name="T38" fmla="*/ 18 w 272"/>
              <a:gd name="T39" fmla="*/ 65 h 222"/>
              <a:gd name="T40" fmla="*/ 11 w 272"/>
              <a:gd name="T41" fmla="*/ 39 h 222"/>
              <a:gd name="T42" fmla="*/ 19 w 272"/>
              <a:gd name="T43" fmla="*/ 11 h 222"/>
              <a:gd name="T44" fmla="*/ 70 w 272"/>
              <a:gd name="T45" fmla="*/ 52 h 222"/>
              <a:gd name="T46" fmla="*/ 134 w 272"/>
              <a:gd name="T47" fmla="*/ 69 h 222"/>
              <a:gd name="T48" fmla="*/ 133 w 272"/>
              <a:gd name="T49" fmla="*/ 56 h 222"/>
              <a:gd name="T50" fmla="*/ 149 w 272"/>
              <a:gd name="T51" fmla="*/ 17 h 222"/>
              <a:gd name="T52" fmla="*/ 189 w 272"/>
              <a:gd name="T53" fmla="*/ 0 h 222"/>
              <a:gd name="T54" fmla="*/ 229 w 272"/>
              <a:gd name="T55" fmla="*/ 18 h 222"/>
              <a:gd name="T56" fmla="*/ 265 w 272"/>
              <a:gd name="T57" fmla="*/ 5 h 222"/>
              <a:gd name="T58" fmla="*/ 240 w 272"/>
              <a:gd name="T59" fmla="*/ 35 h 222"/>
              <a:gd name="T60" fmla="*/ 272 w 272"/>
              <a:gd name="T61" fmla="*/ 27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2" h="222">
                <a:moveTo>
                  <a:pt x="272" y="27"/>
                </a:moveTo>
                <a:cubicBezTo>
                  <a:pt x="265" y="38"/>
                  <a:pt x="255" y="48"/>
                  <a:pt x="244" y="56"/>
                </a:cubicBezTo>
                <a:cubicBezTo>
                  <a:pt x="245" y="57"/>
                  <a:pt x="245" y="60"/>
                  <a:pt x="245" y="63"/>
                </a:cubicBezTo>
                <a:cubicBezTo>
                  <a:pt x="245" y="78"/>
                  <a:pt x="242" y="93"/>
                  <a:pt x="238" y="108"/>
                </a:cubicBezTo>
                <a:cubicBezTo>
                  <a:pt x="234" y="123"/>
                  <a:pt x="227" y="137"/>
                  <a:pt x="218" y="151"/>
                </a:cubicBezTo>
                <a:cubicBezTo>
                  <a:pt x="209" y="164"/>
                  <a:pt x="199" y="176"/>
                  <a:pt x="186" y="187"/>
                </a:cubicBezTo>
                <a:cubicBezTo>
                  <a:pt x="174" y="198"/>
                  <a:pt x="159" y="206"/>
                  <a:pt x="142" y="212"/>
                </a:cubicBezTo>
                <a:cubicBezTo>
                  <a:pt x="124" y="218"/>
                  <a:pt x="106" y="222"/>
                  <a:pt x="86" y="222"/>
                </a:cubicBezTo>
                <a:cubicBezTo>
                  <a:pt x="55" y="222"/>
                  <a:pt x="26" y="213"/>
                  <a:pt x="0" y="197"/>
                </a:cubicBezTo>
                <a:cubicBezTo>
                  <a:pt x="4" y="197"/>
                  <a:pt x="9" y="197"/>
                  <a:pt x="14" y="197"/>
                </a:cubicBezTo>
                <a:cubicBezTo>
                  <a:pt x="39" y="197"/>
                  <a:pt x="63" y="189"/>
                  <a:pt x="83" y="173"/>
                </a:cubicBezTo>
                <a:cubicBezTo>
                  <a:pt x="71" y="173"/>
                  <a:pt x="60" y="169"/>
                  <a:pt x="50" y="162"/>
                </a:cubicBezTo>
                <a:cubicBezTo>
                  <a:pt x="41" y="155"/>
                  <a:pt x="34" y="146"/>
                  <a:pt x="31" y="135"/>
                </a:cubicBezTo>
                <a:cubicBezTo>
                  <a:pt x="34" y="135"/>
                  <a:pt x="38" y="136"/>
                  <a:pt x="41" y="136"/>
                </a:cubicBezTo>
                <a:cubicBezTo>
                  <a:pt x="46" y="136"/>
                  <a:pt x="51" y="135"/>
                  <a:pt x="56" y="134"/>
                </a:cubicBezTo>
                <a:cubicBezTo>
                  <a:pt x="43" y="131"/>
                  <a:pt x="32" y="125"/>
                  <a:pt x="24" y="114"/>
                </a:cubicBezTo>
                <a:cubicBezTo>
                  <a:pt x="15" y="104"/>
                  <a:pt x="11" y="92"/>
                  <a:pt x="11" y="79"/>
                </a:cubicBezTo>
                <a:cubicBezTo>
                  <a:pt x="11" y="78"/>
                  <a:pt x="11" y="78"/>
                  <a:pt x="11" y="78"/>
                </a:cubicBezTo>
                <a:cubicBezTo>
                  <a:pt x="19" y="83"/>
                  <a:pt x="27" y="85"/>
                  <a:pt x="36" y="85"/>
                </a:cubicBezTo>
                <a:cubicBezTo>
                  <a:pt x="29" y="80"/>
                  <a:pt x="23" y="74"/>
                  <a:pt x="18" y="65"/>
                </a:cubicBezTo>
                <a:cubicBezTo>
                  <a:pt x="14" y="57"/>
                  <a:pt x="11" y="48"/>
                  <a:pt x="11" y="39"/>
                </a:cubicBezTo>
                <a:cubicBezTo>
                  <a:pt x="11" y="29"/>
                  <a:pt x="14" y="19"/>
                  <a:pt x="19" y="11"/>
                </a:cubicBezTo>
                <a:cubicBezTo>
                  <a:pt x="33" y="28"/>
                  <a:pt x="50" y="42"/>
                  <a:pt x="70" y="52"/>
                </a:cubicBezTo>
                <a:cubicBezTo>
                  <a:pt x="90" y="62"/>
                  <a:pt x="111" y="68"/>
                  <a:pt x="134" y="69"/>
                </a:cubicBezTo>
                <a:cubicBezTo>
                  <a:pt x="133" y="65"/>
                  <a:pt x="133" y="60"/>
                  <a:pt x="133" y="56"/>
                </a:cubicBezTo>
                <a:cubicBezTo>
                  <a:pt x="133" y="41"/>
                  <a:pt x="138" y="28"/>
                  <a:pt x="149" y="17"/>
                </a:cubicBezTo>
                <a:cubicBezTo>
                  <a:pt x="160" y="6"/>
                  <a:pt x="173" y="0"/>
                  <a:pt x="189" y="0"/>
                </a:cubicBezTo>
                <a:cubicBezTo>
                  <a:pt x="205" y="0"/>
                  <a:pt x="218" y="6"/>
                  <a:pt x="229" y="18"/>
                </a:cubicBezTo>
                <a:cubicBezTo>
                  <a:pt x="242" y="16"/>
                  <a:pt x="254" y="11"/>
                  <a:pt x="265" y="5"/>
                </a:cubicBezTo>
                <a:cubicBezTo>
                  <a:pt x="261" y="18"/>
                  <a:pt x="252" y="28"/>
                  <a:pt x="240" y="35"/>
                </a:cubicBezTo>
                <a:cubicBezTo>
                  <a:pt x="251" y="34"/>
                  <a:pt x="262" y="31"/>
                  <a:pt x="272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4" name="Freeform 110"/>
          <p:cNvSpPr>
            <a:spLocks noEditPoints="1"/>
          </p:cNvSpPr>
          <p:nvPr/>
        </p:nvSpPr>
        <p:spPr bwMode="auto">
          <a:xfrm>
            <a:off x="2012951" y="3311525"/>
            <a:ext cx="285750" cy="287338"/>
          </a:xfrm>
          <a:custGeom>
            <a:avLst/>
            <a:gdLst>
              <a:gd name="T0" fmla="*/ 221 w 265"/>
              <a:gd name="T1" fmla="*/ 84 h 266"/>
              <a:gd name="T2" fmla="*/ 200 w 265"/>
              <a:gd name="T3" fmla="*/ 89 h 266"/>
              <a:gd name="T4" fmla="*/ 216 w 265"/>
              <a:gd name="T5" fmla="*/ 69 h 266"/>
              <a:gd name="T6" fmla="*/ 193 w 265"/>
              <a:gd name="T7" fmla="*/ 78 h 266"/>
              <a:gd name="T8" fmla="*/ 167 w 265"/>
              <a:gd name="T9" fmla="*/ 67 h 266"/>
              <a:gd name="T10" fmla="*/ 141 w 265"/>
              <a:gd name="T11" fmla="*/ 77 h 266"/>
              <a:gd name="T12" fmla="*/ 130 w 265"/>
              <a:gd name="T13" fmla="*/ 103 h 266"/>
              <a:gd name="T14" fmla="*/ 131 w 265"/>
              <a:gd name="T15" fmla="*/ 111 h 266"/>
              <a:gd name="T16" fmla="*/ 89 w 265"/>
              <a:gd name="T17" fmla="*/ 100 h 266"/>
              <a:gd name="T18" fmla="*/ 56 w 265"/>
              <a:gd name="T19" fmla="*/ 73 h 266"/>
              <a:gd name="T20" fmla="*/ 51 w 265"/>
              <a:gd name="T21" fmla="*/ 92 h 266"/>
              <a:gd name="T22" fmla="*/ 67 w 265"/>
              <a:gd name="T23" fmla="*/ 122 h 266"/>
              <a:gd name="T24" fmla="*/ 50 w 265"/>
              <a:gd name="T25" fmla="*/ 117 h 266"/>
              <a:gd name="T26" fmla="*/ 50 w 265"/>
              <a:gd name="T27" fmla="*/ 118 h 266"/>
              <a:gd name="T28" fmla="*/ 58 w 265"/>
              <a:gd name="T29" fmla="*/ 141 h 266"/>
              <a:gd name="T30" fmla="*/ 80 w 265"/>
              <a:gd name="T31" fmla="*/ 153 h 266"/>
              <a:gd name="T32" fmla="*/ 71 w 265"/>
              <a:gd name="T33" fmla="*/ 155 h 266"/>
              <a:gd name="T34" fmla="*/ 64 w 265"/>
              <a:gd name="T35" fmla="*/ 154 h 266"/>
              <a:gd name="T36" fmla="*/ 77 w 265"/>
              <a:gd name="T37" fmla="*/ 172 h 266"/>
              <a:gd name="T38" fmla="*/ 98 w 265"/>
              <a:gd name="T39" fmla="*/ 179 h 266"/>
              <a:gd name="T40" fmla="*/ 53 w 265"/>
              <a:gd name="T41" fmla="*/ 195 h 266"/>
              <a:gd name="T42" fmla="*/ 44 w 265"/>
              <a:gd name="T43" fmla="*/ 194 h 266"/>
              <a:gd name="T44" fmla="*/ 100 w 265"/>
              <a:gd name="T45" fmla="*/ 210 h 266"/>
              <a:gd name="T46" fmla="*/ 136 w 265"/>
              <a:gd name="T47" fmla="*/ 204 h 266"/>
              <a:gd name="T48" fmla="*/ 165 w 265"/>
              <a:gd name="T49" fmla="*/ 188 h 266"/>
              <a:gd name="T50" fmla="*/ 186 w 265"/>
              <a:gd name="T51" fmla="*/ 164 h 266"/>
              <a:gd name="T52" fmla="*/ 199 w 265"/>
              <a:gd name="T53" fmla="*/ 136 h 266"/>
              <a:gd name="T54" fmla="*/ 203 w 265"/>
              <a:gd name="T55" fmla="*/ 107 h 266"/>
              <a:gd name="T56" fmla="*/ 203 w 265"/>
              <a:gd name="T57" fmla="*/ 102 h 266"/>
              <a:gd name="T58" fmla="*/ 221 w 265"/>
              <a:gd name="T59" fmla="*/ 84 h 266"/>
              <a:gd name="T60" fmla="*/ 265 w 265"/>
              <a:gd name="T61" fmla="*/ 50 h 266"/>
              <a:gd name="T62" fmla="*/ 265 w 265"/>
              <a:gd name="T63" fmla="*/ 216 h 266"/>
              <a:gd name="T64" fmla="*/ 251 w 265"/>
              <a:gd name="T65" fmla="*/ 251 h 266"/>
              <a:gd name="T66" fmla="*/ 216 w 265"/>
              <a:gd name="T67" fmla="*/ 266 h 266"/>
              <a:gd name="T68" fmla="*/ 50 w 265"/>
              <a:gd name="T69" fmla="*/ 266 h 266"/>
              <a:gd name="T70" fmla="*/ 15 w 265"/>
              <a:gd name="T71" fmla="*/ 251 h 266"/>
              <a:gd name="T72" fmla="*/ 0 w 265"/>
              <a:gd name="T73" fmla="*/ 216 h 266"/>
              <a:gd name="T74" fmla="*/ 0 w 265"/>
              <a:gd name="T75" fmla="*/ 50 h 266"/>
              <a:gd name="T76" fmla="*/ 15 w 265"/>
              <a:gd name="T77" fmla="*/ 15 h 266"/>
              <a:gd name="T78" fmla="*/ 50 w 265"/>
              <a:gd name="T79" fmla="*/ 0 h 266"/>
              <a:gd name="T80" fmla="*/ 216 w 265"/>
              <a:gd name="T81" fmla="*/ 0 h 266"/>
              <a:gd name="T82" fmla="*/ 251 w 265"/>
              <a:gd name="T83" fmla="*/ 15 h 266"/>
              <a:gd name="T84" fmla="*/ 265 w 265"/>
              <a:gd name="T85" fmla="*/ 50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65" h="266">
                <a:moveTo>
                  <a:pt x="221" y="84"/>
                </a:moveTo>
                <a:cubicBezTo>
                  <a:pt x="215" y="86"/>
                  <a:pt x="208" y="88"/>
                  <a:pt x="200" y="89"/>
                </a:cubicBezTo>
                <a:cubicBezTo>
                  <a:pt x="208" y="85"/>
                  <a:pt x="213" y="78"/>
                  <a:pt x="216" y="69"/>
                </a:cubicBezTo>
                <a:cubicBezTo>
                  <a:pt x="209" y="74"/>
                  <a:pt x="201" y="77"/>
                  <a:pt x="193" y="78"/>
                </a:cubicBezTo>
                <a:cubicBezTo>
                  <a:pt x="186" y="70"/>
                  <a:pt x="177" y="67"/>
                  <a:pt x="167" y="67"/>
                </a:cubicBezTo>
                <a:cubicBezTo>
                  <a:pt x="157" y="67"/>
                  <a:pt x="148" y="70"/>
                  <a:pt x="141" y="77"/>
                </a:cubicBezTo>
                <a:cubicBezTo>
                  <a:pt x="134" y="84"/>
                  <a:pt x="130" y="93"/>
                  <a:pt x="130" y="103"/>
                </a:cubicBezTo>
                <a:cubicBezTo>
                  <a:pt x="130" y="106"/>
                  <a:pt x="131" y="109"/>
                  <a:pt x="131" y="111"/>
                </a:cubicBezTo>
                <a:cubicBezTo>
                  <a:pt x="116" y="110"/>
                  <a:pt x="103" y="107"/>
                  <a:pt x="89" y="100"/>
                </a:cubicBezTo>
                <a:cubicBezTo>
                  <a:pt x="76" y="93"/>
                  <a:pt x="65" y="84"/>
                  <a:pt x="56" y="73"/>
                </a:cubicBezTo>
                <a:cubicBezTo>
                  <a:pt x="53" y="79"/>
                  <a:pt x="51" y="85"/>
                  <a:pt x="51" y="92"/>
                </a:cubicBezTo>
                <a:cubicBezTo>
                  <a:pt x="51" y="105"/>
                  <a:pt x="57" y="115"/>
                  <a:pt x="67" y="122"/>
                </a:cubicBezTo>
                <a:cubicBezTo>
                  <a:pt x="62" y="122"/>
                  <a:pt x="56" y="120"/>
                  <a:pt x="50" y="117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50" y="126"/>
                  <a:pt x="53" y="134"/>
                  <a:pt x="58" y="141"/>
                </a:cubicBezTo>
                <a:cubicBezTo>
                  <a:pt x="64" y="147"/>
                  <a:pt x="71" y="152"/>
                  <a:pt x="80" y="153"/>
                </a:cubicBezTo>
                <a:cubicBezTo>
                  <a:pt x="76" y="154"/>
                  <a:pt x="73" y="155"/>
                  <a:pt x="71" y="155"/>
                </a:cubicBezTo>
                <a:cubicBezTo>
                  <a:pt x="69" y="155"/>
                  <a:pt x="67" y="154"/>
                  <a:pt x="64" y="154"/>
                </a:cubicBezTo>
                <a:cubicBezTo>
                  <a:pt x="67" y="161"/>
                  <a:pt x="71" y="167"/>
                  <a:pt x="77" y="172"/>
                </a:cubicBezTo>
                <a:cubicBezTo>
                  <a:pt x="83" y="177"/>
                  <a:pt x="90" y="179"/>
                  <a:pt x="98" y="179"/>
                </a:cubicBezTo>
                <a:cubicBezTo>
                  <a:pt x="85" y="190"/>
                  <a:pt x="70" y="195"/>
                  <a:pt x="53" y="195"/>
                </a:cubicBezTo>
                <a:cubicBezTo>
                  <a:pt x="50" y="195"/>
                  <a:pt x="47" y="195"/>
                  <a:pt x="44" y="194"/>
                </a:cubicBezTo>
                <a:cubicBezTo>
                  <a:pt x="61" y="205"/>
                  <a:pt x="80" y="210"/>
                  <a:pt x="100" y="210"/>
                </a:cubicBezTo>
                <a:cubicBezTo>
                  <a:pt x="113" y="210"/>
                  <a:pt x="125" y="208"/>
                  <a:pt x="136" y="204"/>
                </a:cubicBezTo>
                <a:cubicBezTo>
                  <a:pt x="147" y="200"/>
                  <a:pt x="157" y="195"/>
                  <a:pt x="165" y="188"/>
                </a:cubicBezTo>
                <a:cubicBezTo>
                  <a:pt x="173" y="181"/>
                  <a:pt x="180" y="173"/>
                  <a:pt x="186" y="164"/>
                </a:cubicBezTo>
                <a:cubicBezTo>
                  <a:pt x="192" y="155"/>
                  <a:pt x="196" y="146"/>
                  <a:pt x="199" y="136"/>
                </a:cubicBezTo>
                <a:cubicBezTo>
                  <a:pt x="202" y="126"/>
                  <a:pt x="203" y="117"/>
                  <a:pt x="203" y="107"/>
                </a:cubicBezTo>
                <a:cubicBezTo>
                  <a:pt x="203" y="105"/>
                  <a:pt x="203" y="103"/>
                  <a:pt x="203" y="102"/>
                </a:cubicBezTo>
                <a:cubicBezTo>
                  <a:pt x="210" y="97"/>
                  <a:pt x="216" y="91"/>
                  <a:pt x="221" y="84"/>
                </a:cubicBezTo>
                <a:close/>
                <a:moveTo>
                  <a:pt x="265" y="50"/>
                </a:moveTo>
                <a:cubicBezTo>
                  <a:pt x="265" y="216"/>
                  <a:pt x="265" y="216"/>
                  <a:pt x="265" y="216"/>
                </a:cubicBezTo>
                <a:cubicBezTo>
                  <a:pt x="265" y="230"/>
                  <a:pt x="261" y="241"/>
                  <a:pt x="251" y="251"/>
                </a:cubicBezTo>
                <a:cubicBezTo>
                  <a:pt x="241" y="261"/>
                  <a:pt x="229" y="266"/>
                  <a:pt x="216" y="266"/>
                </a:cubicBezTo>
                <a:cubicBezTo>
                  <a:pt x="50" y="266"/>
                  <a:pt x="50" y="266"/>
                  <a:pt x="50" y="266"/>
                </a:cubicBezTo>
                <a:cubicBezTo>
                  <a:pt x="36" y="266"/>
                  <a:pt x="24" y="261"/>
                  <a:pt x="15" y="251"/>
                </a:cubicBezTo>
                <a:cubicBezTo>
                  <a:pt x="5" y="241"/>
                  <a:pt x="0" y="230"/>
                  <a:pt x="0" y="216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9" y="0"/>
                  <a:pt x="241" y="5"/>
                  <a:pt x="251" y="15"/>
                </a:cubicBezTo>
                <a:cubicBezTo>
                  <a:pt x="261" y="25"/>
                  <a:pt x="265" y="36"/>
                  <a:pt x="265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5" name="Freeform 111"/>
          <p:cNvSpPr>
            <a:spLocks noEditPoints="1"/>
          </p:cNvSpPr>
          <p:nvPr/>
        </p:nvSpPr>
        <p:spPr bwMode="auto">
          <a:xfrm>
            <a:off x="2401888" y="3325813"/>
            <a:ext cx="368300" cy="260350"/>
          </a:xfrm>
          <a:custGeom>
            <a:avLst/>
            <a:gdLst>
              <a:gd name="T0" fmla="*/ 170 w 340"/>
              <a:gd name="T1" fmla="*/ 241 h 241"/>
              <a:gd name="T2" fmla="*/ 154 w 340"/>
              <a:gd name="T3" fmla="*/ 228 h 241"/>
              <a:gd name="T4" fmla="*/ 141 w 340"/>
              <a:gd name="T5" fmla="*/ 212 h 241"/>
              <a:gd name="T6" fmla="*/ 152 w 340"/>
              <a:gd name="T7" fmla="*/ 202 h 241"/>
              <a:gd name="T8" fmla="*/ 170 w 340"/>
              <a:gd name="T9" fmla="*/ 199 h 241"/>
              <a:gd name="T10" fmla="*/ 188 w 340"/>
              <a:gd name="T11" fmla="*/ 202 h 241"/>
              <a:gd name="T12" fmla="*/ 199 w 340"/>
              <a:gd name="T13" fmla="*/ 212 h 241"/>
              <a:gd name="T14" fmla="*/ 186 w 340"/>
              <a:gd name="T15" fmla="*/ 228 h 241"/>
              <a:gd name="T16" fmla="*/ 170 w 340"/>
              <a:gd name="T17" fmla="*/ 241 h 241"/>
              <a:gd name="T18" fmla="*/ 217 w 340"/>
              <a:gd name="T19" fmla="*/ 194 h 241"/>
              <a:gd name="T20" fmla="*/ 210 w 340"/>
              <a:gd name="T21" fmla="*/ 189 h 241"/>
              <a:gd name="T22" fmla="*/ 192 w 340"/>
              <a:gd name="T23" fmla="*/ 181 h 241"/>
              <a:gd name="T24" fmla="*/ 170 w 340"/>
              <a:gd name="T25" fmla="*/ 176 h 241"/>
              <a:gd name="T26" fmla="*/ 148 w 340"/>
              <a:gd name="T27" fmla="*/ 181 h 241"/>
              <a:gd name="T28" fmla="*/ 130 w 340"/>
              <a:gd name="T29" fmla="*/ 189 h 241"/>
              <a:gd name="T30" fmla="*/ 123 w 340"/>
              <a:gd name="T31" fmla="*/ 194 h 241"/>
              <a:gd name="T32" fmla="*/ 107 w 340"/>
              <a:gd name="T33" fmla="*/ 181 h 241"/>
              <a:gd name="T34" fmla="*/ 94 w 340"/>
              <a:gd name="T35" fmla="*/ 165 h 241"/>
              <a:gd name="T36" fmla="*/ 96 w 340"/>
              <a:gd name="T37" fmla="*/ 161 h 241"/>
              <a:gd name="T38" fmla="*/ 130 w 340"/>
              <a:gd name="T39" fmla="*/ 140 h 241"/>
              <a:gd name="T40" fmla="*/ 170 w 340"/>
              <a:gd name="T41" fmla="*/ 132 h 241"/>
              <a:gd name="T42" fmla="*/ 210 w 340"/>
              <a:gd name="T43" fmla="*/ 140 h 241"/>
              <a:gd name="T44" fmla="*/ 244 w 340"/>
              <a:gd name="T45" fmla="*/ 161 h 241"/>
              <a:gd name="T46" fmla="*/ 246 w 340"/>
              <a:gd name="T47" fmla="*/ 165 h 241"/>
              <a:gd name="T48" fmla="*/ 233 w 340"/>
              <a:gd name="T49" fmla="*/ 181 h 241"/>
              <a:gd name="T50" fmla="*/ 217 w 340"/>
              <a:gd name="T51" fmla="*/ 194 h 241"/>
              <a:gd name="T52" fmla="*/ 264 w 340"/>
              <a:gd name="T53" fmla="*/ 147 h 241"/>
              <a:gd name="T54" fmla="*/ 260 w 340"/>
              <a:gd name="T55" fmla="*/ 145 h 241"/>
              <a:gd name="T56" fmla="*/ 216 w 340"/>
              <a:gd name="T57" fmla="*/ 119 h 241"/>
              <a:gd name="T58" fmla="*/ 170 w 340"/>
              <a:gd name="T59" fmla="*/ 110 h 241"/>
              <a:gd name="T60" fmla="*/ 141 w 340"/>
              <a:gd name="T61" fmla="*/ 114 h 241"/>
              <a:gd name="T62" fmla="*/ 115 w 340"/>
              <a:gd name="T63" fmla="*/ 123 h 241"/>
              <a:gd name="T64" fmla="*/ 95 w 340"/>
              <a:gd name="T65" fmla="*/ 134 h 241"/>
              <a:gd name="T66" fmla="*/ 82 w 340"/>
              <a:gd name="T67" fmla="*/ 143 h 241"/>
              <a:gd name="T68" fmla="*/ 76 w 340"/>
              <a:gd name="T69" fmla="*/ 147 h 241"/>
              <a:gd name="T70" fmla="*/ 60 w 340"/>
              <a:gd name="T71" fmla="*/ 134 h 241"/>
              <a:gd name="T72" fmla="*/ 47 w 340"/>
              <a:gd name="T73" fmla="*/ 118 h 241"/>
              <a:gd name="T74" fmla="*/ 49 w 340"/>
              <a:gd name="T75" fmla="*/ 114 h 241"/>
              <a:gd name="T76" fmla="*/ 104 w 340"/>
              <a:gd name="T77" fmla="*/ 78 h 241"/>
              <a:gd name="T78" fmla="*/ 170 w 340"/>
              <a:gd name="T79" fmla="*/ 66 h 241"/>
              <a:gd name="T80" fmla="*/ 236 w 340"/>
              <a:gd name="T81" fmla="*/ 78 h 241"/>
              <a:gd name="T82" fmla="*/ 291 w 340"/>
              <a:gd name="T83" fmla="*/ 114 h 241"/>
              <a:gd name="T84" fmla="*/ 293 w 340"/>
              <a:gd name="T85" fmla="*/ 118 h 241"/>
              <a:gd name="T86" fmla="*/ 280 w 340"/>
              <a:gd name="T87" fmla="*/ 134 h 241"/>
              <a:gd name="T88" fmla="*/ 264 w 340"/>
              <a:gd name="T89" fmla="*/ 147 h 241"/>
              <a:gd name="T90" fmla="*/ 311 w 340"/>
              <a:gd name="T91" fmla="*/ 100 h 241"/>
              <a:gd name="T92" fmla="*/ 307 w 340"/>
              <a:gd name="T93" fmla="*/ 98 h 241"/>
              <a:gd name="T94" fmla="*/ 243 w 340"/>
              <a:gd name="T95" fmla="*/ 57 h 241"/>
              <a:gd name="T96" fmla="*/ 170 w 340"/>
              <a:gd name="T97" fmla="*/ 44 h 241"/>
              <a:gd name="T98" fmla="*/ 97 w 340"/>
              <a:gd name="T99" fmla="*/ 57 h 241"/>
              <a:gd name="T100" fmla="*/ 33 w 340"/>
              <a:gd name="T101" fmla="*/ 98 h 241"/>
              <a:gd name="T102" fmla="*/ 29 w 340"/>
              <a:gd name="T103" fmla="*/ 100 h 241"/>
              <a:gd name="T104" fmla="*/ 14 w 340"/>
              <a:gd name="T105" fmla="*/ 87 h 241"/>
              <a:gd name="T106" fmla="*/ 0 w 340"/>
              <a:gd name="T107" fmla="*/ 71 h 241"/>
              <a:gd name="T108" fmla="*/ 2 w 340"/>
              <a:gd name="T109" fmla="*/ 67 h 241"/>
              <a:gd name="T110" fmla="*/ 79 w 340"/>
              <a:gd name="T111" fmla="*/ 17 h 241"/>
              <a:gd name="T112" fmla="*/ 170 w 340"/>
              <a:gd name="T113" fmla="*/ 0 h 241"/>
              <a:gd name="T114" fmla="*/ 261 w 340"/>
              <a:gd name="T115" fmla="*/ 17 h 241"/>
              <a:gd name="T116" fmla="*/ 338 w 340"/>
              <a:gd name="T117" fmla="*/ 67 h 241"/>
              <a:gd name="T118" fmla="*/ 340 w 340"/>
              <a:gd name="T119" fmla="*/ 71 h 241"/>
              <a:gd name="T120" fmla="*/ 327 w 340"/>
              <a:gd name="T121" fmla="*/ 87 h 241"/>
              <a:gd name="T122" fmla="*/ 311 w 340"/>
              <a:gd name="T123" fmla="*/ 10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0" h="241">
                <a:moveTo>
                  <a:pt x="170" y="241"/>
                </a:moveTo>
                <a:cubicBezTo>
                  <a:pt x="168" y="241"/>
                  <a:pt x="162" y="236"/>
                  <a:pt x="154" y="228"/>
                </a:cubicBezTo>
                <a:cubicBezTo>
                  <a:pt x="146" y="219"/>
                  <a:pt x="141" y="214"/>
                  <a:pt x="141" y="212"/>
                </a:cubicBezTo>
                <a:cubicBezTo>
                  <a:pt x="141" y="208"/>
                  <a:pt x="145" y="205"/>
                  <a:pt x="152" y="202"/>
                </a:cubicBezTo>
                <a:cubicBezTo>
                  <a:pt x="159" y="200"/>
                  <a:pt x="165" y="199"/>
                  <a:pt x="170" y="199"/>
                </a:cubicBezTo>
                <a:cubicBezTo>
                  <a:pt x="175" y="199"/>
                  <a:pt x="181" y="200"/>
                  <a:pt x="188" y="202"/>
                </a:cubicBezTo>
                <a:cubicBezTo>
                  <a:pt x="195" y="205"/>
                  <a:pt x="199" y="208"/>
                  <a:pt x="199" y="212"/>
                </a:cubicBezTo>
                <a:cubicBezTo>
                  <a:pt x="199" y="214"/>
                  <a:pt x="195" y="219"/>
                  <a:pt x="186" y="228"/>
                </a:cubicBezTo>
                <a:cubicBezTo>
                  <a:pt x="178" y="236"/>
                  <a:pt x="172" y="241"/>
                  <a:pt x="170" y="241"/>
                </a:cubicBezTo>
                <a:close/>
                <a:moveTo>
                  <a:pt x="217" y="194"/>
                </a:moveTo>
                <a:cubicBezTo>
                  <a:pt x="217" y="194"/>
                  <a:pt x="214" y="192"/>
                  <a:pt x="210" y="189"/>
                </a:cubicBezTo>
                <a:cubicBezTo>
                  <a:pt x="206" y="187"/>
                  <a:pt x="200" y="184"/>
                  <a:pt x="192" y="181"/>
                </a:cubicBezTo>
                <a:cubicBezTo>
                  <a:pt x="185" y="178"/>
                  <a:pt x="178" y="176"/>
                  <a:pt x="170" y="176"/>
                </a:cubicBezTo>
                <a:cubicBezTo>
                  <a:pt x="163" y="176"/>
                  <a:pt x="155" y="178"/>
                  <a:pt x="148" y="181"/>
                </a:cubicBezTo>
                <a:cubicBezTo>
                  <a:pt x="141" y="184"/>
                  <a:pt x="135" y="187"/>
                  <a:pt x="130" y="189"/>
                </a:cubicBezTo>
                <a:cubicBezTo>
                  <a:pt x="126" y="192"/>
                  <a:pt x="124" y="194"/>
                  <a:pt x="123" y="194"/>
                </a:cubicBezTo>
                <a:cubicBezTo>
                  <a:pt x="121" y="194"/>
                  <a:pt x="116" y="189"/>
                  <a:pt x="107" y="181"/>
                </a:cubicBezTo>
                <a:cubicBezTo>
                  <a:pt x="99" y="172"/>
                  <a:pt x="94" y="167"/>
                  <a:pt x="94" y="165"/>
                </a:cubicBezTo>
                <a:cubicBezTo>
                  <a:pt x="94" y="163"/>
                  <a:pt x="95" y="162"/>
                  <a:pt x="96" y="161"/>
                </a:cubicBezTo>
                <a:cubicBezTo>
                  <a:pt x="105" y="152"/>
                  <a:pt x="116" y="145"/>
                  <a:pt x="130" y="140"/>
                </a:cubicBezTo>
                <a:cubicBezTo>
                  <a:pt x="143" y="135"/>
                  <a:pt x="157" y="132"/>
                  <a:pt x="170" y="132"/>
                </a:cubicBezTo>
                <a:cubicBezTo>
                  <a:pt x="183" y="132"/>
                  <a:pt x="197" y="135"/>
                  <a:pt x="210" y="140"/>
                </a:cubicBezTo>
                <a:cubicBezTo>
                  <a:pt x="224" y="145"/>
                  <a:pt x="235" y="152"/>
                  <a:pt x="244" y="161"/>
                </a:cubicBezTo>
                <a:cubicBezTo>
                  <a:pt x="245" y="162"/>
                  <a:pt x="246" y="163"/>
                  <a:pt x="246" y="165"/>
                </a:cubicBezTo>
                <a:cubicBezTo>
                  <a:pt x="246" y="167"/>
                  <a:pt x="242" y="172"/>
                  <a:pt x="233" y="181"/>
                </a:cubicBezTo>
                <a:cubicBezTo>
                  <a:pt x="224" y="189"/>
                  <a:pt x="219" y="194"/>
                  <a:pt x="217" y="194"/>
                </a:cubicBezTo>
                <a:close/>
                <a:moveTo>
                  <a:pt x="264" y="147"/>
                </a:moveTo>
                <a:cubicBezTo>
                  <a:pt x="263" y="147"/>
                  <a:pt x="261" y="146"/>
                  <a:pt x="260" y="145"/>
                </a:cubicBezTo>
                <a:cubicBezTo>
                  <a:pt x="244" y="133"/>
                  <a:pt x="230" y="124"/>
                  <a:pt x="216" y="119"/>
                </a:cubicBezTo>
                <a:cubicBezTo>
                  <a:pt x="203" y="113"/>
                  <a:pt x="188" y="110"/>
                  <a:pt x="170" y="110"/>
                </a:cubicBezTo>
                <a:cubicBezTo>
                  <a:pt x="160" y="110"/>
                  <a:pt x="151" y="111"/>
                  <a:pt x="141" y="114"/>
                </a:cubicBezTo>
                <a:cubicBezTo>
                  <a:pt x="131" y="116"/>
                  <a:pt x="122" y="119"/>
                  <a:pt x="115" y="123"/>
                </a:cubicBezTo>
                <a:cubicBezTo>
                  <a:pt x="108" y="127"/>
                  <a:pt x="101" y="130"/>
                  <a:pt x="95" y="134"/>
                </a:cubicBezTo>
                <a:cubicBezTo>
                  <a:pt x="90" y="137"/>
                  <a:pt x="85" y="140"/>
                  <a:pt x="82" y="143"/>
                </a:cubicBezTo>
                <a:cubicBezTo>
                  <a:pt x="78" y="145"/>
                  <a:pt x="77" y="147"/>
                  <a:pt x="76" y="147"/>
                </a:cubicBezTo>
                <a:cubicBezTo>
                  <a:pt x="74" y="147"/>
                  <a:pt x="69" y="142"/>
                  <a:pt x="60" y="134"/>
                </a:cubicBezTo>
                <a:cubicBezTo>
                  <a:pt x="52" y="125"/>
                  <a:pt x="47" y="120"/>
                  <a:pt x="47" y="118"/>
                </a:cubicBezTo>
                <a:cubicBezTo>
                  <a:pt x="47" y="116"/>
                  <a:pt x="48" y="115"/>
                  <a:pt x="49" y="114"/>
                </a:cubicBezTo>
                <a:cubicBezTo>
                  <a:pt x="64" y="99"/>
                  <a:pt x="83" y="87"/>
                  <a:pt x="104" y="78"/>
                </a:cubicBezTo>
                <a:cubicBezTo>
                  <a:pt x="126" y="70"/>
                  <a:pt x="148" y="66"/>
                  <a:pt x="170" y="66"/>
                </a:cubicBezTo>
                <a:cubicBezTo>
                  <a:pt x="192" y="66"/>
                  <a:pt x="214" y="70"/>
                  <a:pt x="236" y="78"/>
                </a:cubicBezTo>
                <a:cubicBezTo>
                  <a:pt x="257" y="87"/>
                  <a:pt x="276" y="99"/>
                  <a:pt x="291" y="114"/>
                </a:cubicBezTo>
                <a:cubicBezTo>
                  <a:pt x="292" y="115"/>
                  <a:pt x="293" y="116"/>
                  <a:pt x="293" y="118"/>
                </a:cubicBezTo>
                <a:cubicBezTo>
                  <a:pt x="293" y="120"/>
                  <a:pt x="289" y="125"/>
                  <a:pt x="280" y="134"/>
                </a:cubicBezTo>
                <a:cubicBezTo>
                  <a:pt x="271" y="142"/>
                  <a:pt x="266" y="147"/>
                  <a:pt x="264" y="147"/>
                </a:cubicBezTo>
                <a:close/>
                <a:moveTo>
                  <a:pt x="311" y="100"/>
                </a:moveTo>
                <a:cubicBezTo>
                  <a:pt x="310" y="100"/>
                  <a:pt x="308" y="99"/>
                  <a:pt x="307" y="98"/>
                </a:cubicBezTo>
                <a:cubicBezTo>
                  <a:pt x="286" y="80"/>
                  <a:pt x="265" y="67"/>
                  <a:pt x="243" y="57"/>
                </a:cubicBezTo>
                <a:cubicBezTo>
                  <a:pt x="221" y="48"/>
                  <a:pt x="196" y="44"/>
                  <a:pt x="170" y="44"/>
                </a:cubicBezTo>
                <a:cubicBezTo>
                  <a:pt x="144" y="44"/>
                  <a:pt x="120" y="48"/>
                  <a:pt x="97" y="57"/>
                </a:cubicBezTo>
                <a:cubicBezTo>
                  <a:pt x="75" y="67"/>
                  <a:pt x="54" y="80"/>
                  <a:pt x="33" y="98"/>
                </a:cubicBezTo>
                <a:cubicBezTo>
                  <a:pt x="32" y="99"/>
                  <a:pt x="31" y="100"/>
                  <a:pt x="29" y="100"/>
                </a:cubicBezTo>
                <a:cubicBezTo>
                  <a:pt x="28" y="100"/>
                  <a:pt x="22" y="96"/>
                  <a:pt x="14" y="87"/>
                </a:cubicBezTo>
                <a:cubicBezTo>
                  <a:pt x="5" y="78"/>
                  <a:pt x="0" y="73"/>
                  <a:pt x="0" y="71"/>
                </a:cubicBezTo>
                <a:cubicBezTo>
                  <a:pt x="0" y="69"/>
                  <a:pt x="1" y="68"/>
                  <a:pt x="2" y="67"/>
                </a:cubicBezTo>
                <a:cubicBezTo>
                  <a:pt x="24" y="45"/>
                  <a:pt x="49" y="29"/>
                  <a:pt x="79" y="17"/>
                </a:cubicBezTo>
                <a:cubicBezTo>
                  <a:pt x="109" y="5"/>
                  <a:pt x="139" y="0"/>
                  <a:pt x="170" y="0"/>
                </a:cubicBezTo>
                <a:cubicBezTo>
                  <a:pt x="201" y="0"/>
                  <a:pt x="231" y="5"/>
                  <a:pt x="261" y="17"/>
                </a:cubicBezTo>
                <a:cubicBezTo>
                  <a:pt x="291" y="29"/>
                  <a:pt x="317" y="45"/>
                  <a:pt x="338" y="67"/>
                </a:cubicBezTo>
                <a:cubicBezTo>
                  <a:pt x="339" y="68"/>
                  <a:pt x="340" y="69"/>
                  <a:pt x="340" y="71"/>
                </a:cubicBezTo>
                <a:cubicBezTo>
                  <a:pt x="340" y="73"/>
                  <a:pt x="335" y="78"/>
                  <a:pt x="327" y="87"/>
                </a:cubicBezTo>
                <a:cubicBezTo>
                  <a:pt x="318" y="96"/>
                  <a:pt x="313" y="100"/>
                  <a:pt x="311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6" name="Freeform 112"/>
          <p:cNvSpPr>
            <a:spLocks noEditPoints="1"/>
          </p:cNvSpPr>
          <p:nvPr/>
        </p:nvSpPr>
        <p:spPr bwMode="auto">
          <a:xfrm>
            <a:off x="2860676" y="3305175"/>
            <a:ext cx="311150" cy="298450"/>
          </a:xfrm>
          <a:custGeom>
            <a:avLst/>
            <a:gdLst>
              <a:gd name="T0" fmla="*/ 155 w 287"/>
              <a:gd name="T1" fmla="*/ 232 h 276"/>
              <a:gd name="T2" fmla="*/ 110 w 287"/>
              <a:gd name="T3" fmla="*/ 276 h 276"/>
              <a:gd name="T4" fmla="*/ 66 w 287"/>
              <a:gd name="T5" fmla="*/ 232 h 276"/>
              <a:gd name="T6" fmla="*/ 77 w 287"/>
              <a:gd name="T7" fmla="*/ 221 h 276"/>
              <a:gd name="T8" fmla="*/ 88 w 287"/>
              <a:gd name="T9" fmla="*/ 232 h 276"/>
              <a:gd name="T10" fmla="*/ 110 w 287"/>
              <a:gd name="T11" fmla="*/ 254 h 276"/>
              <a:gd name="T12" fmla="*/ 133 w 287"/>
              <a:gd name="T13" fmla="*/ 232 h 276"/>
              <a:gd name="T14" fmla="*/ 144 w 287"/>
              <a:gd name="T15" fmla="*/ 130 h 276"/>
              <a:gd name="T16" fmla="*/ 287 w 287"/>
              <a:gd name="T17" fmla="*/ 136 h 276"/>
              <a:gd name="T18" fmla="*/ 282 w 287"/>
              <a:gd name="T19" fmla="*/ 142 h 276"/>
              <a:gd name="T20" fmla="*/ 262 w 287"/>
              <a:gd name="T21" fmla="*/ 128 h 276"/>
              <a:gd name="T22" fmla="*/ 222 w 287"/>
              <a:gd name="T23" fmla="*/ 131 h 276"/>
              <a:gd name="T24" fmla="*/ 201 w 287"/>
              <a:gd name="T25" fmla="*/ 152 h 276"/>
              <a:gd name="T26" fmla="*/ 194 w 287"/>
              <a:gd name="T27" fmla="*/ 159 h 276"/>
              <a:gd name="T28" fmla="*/ 186 w 287"/>
              <a:gd name="T29" fmla="*/ 152 h 276"/>
              <a:gd name="T30" fmla="*/ 166 w 287"/>
              <a:gd name="T31" fmla="*/ 131 h 276"/>
              <a:gd name="T32" fmla="*/ 122 w 287"/>
              <a:gd name="T33" fmla="*/ 131 h 276"/>
              <a:gd name="T34" fmla="*/ 101 w 287"/>
              <a:gd name="T35" fmla="*/ 152 h 276"/>
              <a:gd name="T36" fmla="*/ 93 w 287"/>
              <a:gd name="T37" fmla="*/ 159 h 276"/>
              <a:gd name="T38" fmla="*/ 86 w 287"/>
              <a:gd name="T39" fmla="*/ 152 h 276"/>
              <a:gd name="T40" fmla="*/ 65 w 287"/>
              <a:gd name="T41" fmla="*/ 131 h 276"/>
              <a:gd name="T42" fmla="*/ 25 w 287"/>
              <a:gd name="T43" fmla="*/ 128 h 276"/>
              <a:gd name="T44" fmla="*/ 5 w 287"/>
              <a:gd name="T45" fmla="*/ 142 h 276"/>
              <a:gd name="T46" fmla="*/ 0 w 287"/>
              <a:gd name="T47" fmla="*/ 136 h 276"/>
              <a:gd name="T48" fmla="*/ 30 w 287"/>
              <a:gd name="T49" fmla="*/ 80 h 276"/>
              <a:gd name="T50" fmla="*/ 144 w 287"/>
              <a:gd name="T51" fmla="*/ 33 h 276"/>
              <a:gd name="T52" fmla="*/ 234 w 287"/>
              <a:gd name="T53" fmla="*/ 59 h 276"/>
              <a:gd name="T54" fmla="*/ 287 w 287"/>
              <a:gd name="T55" fmla="*/ 135 h 276"/>
              <a:gd name="T56" fmla="*/ 155 w 287"/>
              <a:gd name="T57" fmla="*/ 11 h 276"/>
              <a:gd name="T58" fmla="*/ 144 w 287"/>
              <a:gd name="T59" fmla="*/ 27 h 276"/>
              <a:gd name="T60" fmla="*/ 133 w 287"/>
              <a:gd name="T61" fmla="*/ 11 h 276"/>
              <a:gd name="T62" fmla="*/ 144 w 287"/>
              <a:gd name="T63" fmla="*/ 0 h 276"/>
              <a:gd name="T64" fmla="*/ 155 w 287"/>
              <a:gd name="T65" fmla="*/ 11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7" h="276">
                <a:moveTo>
                  <a:pt x="155" y="132"/>
                </a:moveTo>
                <a:cubicBezTo>
                  <a:pt x="155" y="232"/>
                  <a:pt x="155" y="232"/>
                  <a:pt x="155" y="232"/>
                </a:cubicBezTo>
                <a:cubicBezTo>
                  <a:pt x="155" y="244"/>
                  <a:pt x="150" y="254"/>
                  <a:pt x="142" y="263"/>
                </a:cubicBezTo>
                <a:cubicBezTo>
                  <a:pt x="133" y="272"/>
                  <a:pt x="122" y="276"/>
                  <a:pt x="110" y="276"/>
                </a:cubicBezTo>
                <a:cubicBezTo>
                  <a:pt x="98" y="276"/>
                  <a:pt x="88" y="272"/>
                  <a:pt x="79" y="263"/>
                </a:cubicBezTo>
                <a:cubicBezTo>
                  <a:pt x="71" y="254"/>
                  <a:pt x="66" y="244"/>
                  <a:pt x="66" y="232"/>
                </a:cubicBezTo>
                <a:cubicBezTo>
                  <a:pt x="66" y="229"/>
                  <a:pt x="67" y="226"/>
                  <a:pt x="69" y="224"/>
                </a:cubicBezTo>
                <a:cubicBezTo>
                  <a:pt x="72" y="222"/>
                  <a:pt x="74" y="221"/>
                  <a:pt x="77" y="221"/>
                </a:cubicBezTo>
                <a:cubicBezTo>
                  <a:pt x="80" y="221"/>
                  <a:pt x="83" y="222"/>
                  <a:pt x="85" y="224"/>
                </a:cubicBezTo>
                <a:cubicBezTo>
                  <a:pt x="87" y="226"/>
                  <a:pt x="88" y="229"/>
                  <a:pt x="88" y="232"/>
                </a:cubicBezTo>
                <a:cubicBezTo>
                  <a:pt x="88" y="238"/>
                  <a:pt x="91" y="243"/>
                  <a:pt x="95" y="247"/>
                </a:cubicBezTo>
                <a:cubicBezTo>
                  <a:pt x="100" y="252"/>
                  <a:pt x="105" y="254"/>
                  <a:pt x="110" y="254"/>
                </a:cubicBezTo>
                <a:cubicBezTo>
                  <a:pt x="116" y="254"/>
                  <a:pt x="121" y="252"/>
                  <a:pt x="126" y="247"/>
                </a:cubicBezTo>
                <a:cubicBezTo>
                  <a:pt x="130" y="243"/>
                  <a:pt x="133" y="238"/>
                  <a:pt x="133" y="232"/>
                </a:cubicBezTo>
                <a:cubicBezTo>
                  <a:pt x="133" y="132"/>
                  <a:pt x="133" y="132"/>
                  <a:pt x="133" y="132"/>
                </a:cubicBezTo>
                <a:cubicBezTo>
                  <a:pt x="136" y="131"/>
                  <a:pt x="140" y="130"/>
                  <a:pt x="144" y="130"/>
                </a:cubicBezTo>
                <a:cubicBezTo>
                  <a:pt x="147" y="130"/>
                  <a:pt x="151" y="131"/>
                  <a:pt x="155" y="132"/>
                </a:cubicBezTo>
                <a:close/>
                <a:moveTo>
                  <a:pt x="287" y="136"/>
                </a:moveTo>
                <a:cubicBezTo>
                  <a:pt x="287" y="138"/>
                  <a:pt x="287" y="139"/>
                  <a:pt x="286" y="140"/>
                </a:cubicBezTo>
                <a:cubicBezTo>
                  <a:pt x="285" y="141"/>
                  <a:pt x="283" y="142"/>
                  <a:pt x="282" y="142"/>
                </a:cubicBezTo>
                <a:cubicBezTo>
                  <a:pt x="281" y="142"/>
                  <a:pt x="279" y="141"/>
                  <a:pt x="278" y="140"/>
                </a:cubicBezTo>
                <a:cubicBezTo>
                  <a:pt x="272" y="135"/>
                  <a:pt x="267" y="131"/>
                  <a:pt x="262" y="128"/>
                </a:cubicBezTo>
                <a:cubicBezTo>
                  <a:pt x="257" y="126"/>
                  <a:pt x="251" y="124"/>
                  <a:pt x="244" y="124"/>
                </a:cubicBezTo>
                <a:cubicBezTo>
                  <a:pt x="236" y="124"/>
                  <a:pt x="229" y="127"/>
                  <a:pt x="222" y="131"/>
                </a:cubicBezTo>
                <a:cubicBezTo>
                  <a:pt x="215" y="135"/>
                  <a:pt x="209" y="141"/>
                  <a:pt x="204" y="148"/>
                </a:cubicBezTo>
                <a:cubicBezTo>
                  <a:pt x="203" y="149"/>
                  <a:pt x="202" y="150"/>
                  <a:pt x="201" y="152"/>
                </a:cubicBezTo>
                <a:cubicBezTo>
                  <a:pt x="200" y="154"/>
                  <a:pt x="199" y="156"/>
                  <a:pt x="199" y="157"/>
                </a:cubicBezTo>
                <a:cubicBezTo>
                  <a:pt x="197" y="158"/>
                  <a:pt x="196" y="159"/>
                  <a:pt x="194" y="159"/>
                </a:cubicBezTo>
                <a:cubicBezTo>
                  <a:pt x="192" y="159"/>
                  <a:pt x="190" y="158"/>
                  <a:pt x="189" y="157"/>
                </a:cubicBezTo>
                <a:cubicBezTo>
                  <a:pt x="188" y="156"/>
                  <a:pt x="188" y="154"/>
                  <a:pt x="186" y="152"/>
                </a:cubicBezTo>
                <a:cubicBezTo>
                  <a:pt x="185" y="150"/>
                  <a:pt x="184" y="149"/>
                  <a:pt x="183" y="148"/>
                </a:cubicBezTo>
                <a:cubicBezTo>
                  <a:pt x="178" y="141"/>
                  <a:pt x="172" y="135"/>
                  <a:pt x="166" y="131"/>
                </a:cubicBezTo>
                <a:cubicBezTo>
                  <a:pt x="159" y="127"/>
                  <a:pt x="151" y="124"/>
                  <a:pt x="144" y="124"/>
                </a:cubicBezTo>
                <a:cubicBezTo>
                  <a:pt x="136" y="124"/>
                  <a:pt x="128" y="127"/>
                  <a:pt x="122" y="131"/>
                </a:cubicBezTo>
                <a:cubicBezTo>
                  <a:pt x="115" y="135"/>
                  <a:pt x="109" y="141"/>
                  <a:pt x="104" y="148"/>
                </a:cubicBezTo>
                <a:cubicBezTo>
                  <a:pt x="103" y="149"/>
                  <a:pt x="102" y="150"/>
                  <a:pt x="101" y="152"/>
                </a:cubicBezTo>
                <a:cubicBezTo>
                  <a:pt x="100" y="154"/>
                  <a:pt x="99" y="156"/>
                  <a:pt x="98" y="157"/>
                </a:cubicBezTo>
                <a:cubicBezTo>
                  <a:pt x="97" y="158"/>
                  <a:pt x="95" y="159"/>
                  <a:pt x="93" y="159"/>
                </a:cubicBezTo>
                <a:cubicBezTo>
                  <a:pt x="91" y="159"/>
                  <a:pt x="90" y="158"/>
                  <a:pt x="88" y="157"/>
                </a:cubicBezTo>
                <a:cubicBezTo>
                  <a:pt x="88" y="156"/>
                  <a:pt x="87" y="154"/>
                  <a:pt x="86" y="152"/>
                </a:cubicBezTo>
                <a:cubicBezTo>
                  <a:pt x="85" y="150"/>
                  <a:pt x="84" y="149"/>
                  <a:pt x="83" y="148"/>
                </a:cubicBezTo>
                <a:cubicBezTo>
                  <a:pt x="78" y="141"/>
                  <a:pt x="72" y="135"/>
                  <a:pt x="65" y="131"/>
                </a:cubicBezTo>
                <a:cubicBezTo>
                  <a:pt x="58" y="127"/>
                  <a:pt x="51" y="124"/>
                  <a:pt x="43" y="124"/>
                </a:cubicBezTo>
                <a:cubicBezTo>
                  <a:pt x="36" y="124"/>
                  <a:pt x="30" y="126"/>
                  <a:pt x="25" y="128"/>
                </a:cubicBezTo>
                <a:cubicBezTo>
                  <a:pt x="20" y="131"/>
                  <a:pt x="15" y="135"/>
                  <a:pt x="9" y="140"/>
                </a:cubicBezTo>
                <a:cubicBezTo>
                  <a:pt x="8" y="141"/>
                  <a:pt x="7" y="142"/>
                  <a:pt x="5" y="142"/>
                </a:cubicBezTo>
                <a:cubicBezTo>
                  <a:pt x="4" y="142"/>
                  <a:pt x="3" y="141"/>
                  <a:pt x="1" y="140"/>
                </a:cubicBezTo>
                <a:cubicBezTo>
                  <a:pt x="0" y="139"/>
                  <a:pt x="0" y="138"/>
                  <a:pt x="0" y="136"/>
                </a:cubicBezTo>
                <a:cubicBezTo>
                  <a:pt x="0" y="136"/>
                  <a:pt x="0" y="135"/>
                  <a:pt x="0" y="135"/>
                </a:cubicBezTo>
                <a:cubicBezTo>
                  <a:pt x="5" y="114"/>
                  <a:pt x="15" y="96"/>
                  <a:pt x="30" y="80"/>
                </a:cubicBezTo>
                <a:cubicBezTo>
                  <a:pt x="44" y="64"/>
                  <a:pt x="62" y="53"/>
                  <a:pt x="81" y="45"/>
                </a:cubicBezTo>
                <a:cubicBezTo>
                  <a:pt x="101" y="37"/>
                  <a:pt x="122" y="33"/>
                  <a:pt x="144" y="33"/>
                </a:cubicBezTo>
                <a:cubicBezTo>
                  <a:pt x="160" y="33"/>
                  <a:pt x="176" y="35"/>
                  <a:pt x="191" y="40"/>
                </a:cubicBezTo>
                <a:cubicBezTo>
                  <a:pt x="207" y="44"/>
                  <a:pt x="221" y="51"/>
                  <a:pt x="234" y="59"/>
                </a:cubicBezTo>
                <a:cubicBezTo>
                  <a:pt x="247" y="68"/>
                  <a:pt x="258" y="79"/>
                  <a:pt x="267" y="92"/>
                </a:cubicBezTo>
                <a:cubicBezTo>
                  <a:pt x="277" y="105"/>
                  <a:pt x="283" y="119"/>
                  <a:pt x="287" y="135"/>
                </a:cubicBezTo>
                <a:cubicBezTo>
                  <a:pt x="287" y="135"/>
                  <a:pt x="287" y="136"/>
                  <a:pt x="287" y="136"/>
                </a:cubicBezTo>
                <a:close/>
                <a:moveTo>
                  <a:pt x="155" y="11"/>
                </a:moveTo>
                <a:cubicBezTo>
                  <a:pt x="155" y="28"/>
                  <a:pt x="155" y="28"/>
                  <a:pt x="155" y="28"/>
                </a:cubicBezTo>
                <a:cubicBezTo>
                  <a:pt x="150" y="28"/>
                  <a:pt x="146" y="27"/>
                  <a:pt x="144" y="27"/>
                </a:cubicBezTo>
                <a:cubicBezTo>
                  <a:pt x="141" y="27"/>
                  <a:pt x="137" y="28"/>
                  <a:pt x="133" y="28"/>
                </a:cubicBezTo>
                <a:cubicBezTo>
                  <a:pt x="133" y="11"/>
                  <a:pt x="133" y="11"/>
                  <a:pt x="133" y="11"/>
                </a:cubicBezTo>
                <a:cubicBezTo>
                  <a:pt x="133" y="8"/>
                  <a:pt x="134" y="5"/>
                  <a:pt x="136" y="3"/>
                </a:cubicBezTo>
                <a:cubicBezTo>
                  <a:pt x="138" y="1"/>
                  <a:pt x="141" y="0"/>
                  <a:pt x="144" y="0"/>
                </a:cubicBezTo>
                <a:cubicBezTo>
                  <a:pt x="147" y="0"/>
                  <a:pt x="149" y="1"/>
                  <a:pt x="151" y="3"/>
                </a:cubicBezTo>
                <a:cubicBezTo>
                  <a:pt x="154" y="5"/>
                  <a:pt x="155" y="8"/>
                  <a:pt x="155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7" name="Freeform 113"/>
          <p:cNvSpPr>
            <a:spLocks noEditPoints="1"/>
          </p:cNvSpPr>
          <p:nvPr/>
        </p:nvSpPr>
        <p:spPr bwMode="auto">
          <a:xfrm>
            <a:off x="3303588" y="3311525"/>
            <a:ext cx="287338" cy="287338"/>
          </a:xfrm>
          <a:custGeom>
            <a:avLst/>
            <a:gdLst>
              <a:gd name="T0" fmla="*/ 1 w 266"/>
              <a:gd name="T1" fmla="*/ 16 h 266"/>
              <a:gd name="T2" fmla="*/ 7 w 266"/>
              <a:gd name="T3" fmla="*/ 1 h 266"/>
              <a:gd name="T4" fmla="*/ 55 w 266"/>
              <a:gd name="T5" fmla="*/ 3 h 266"/>
              <a:gd name="T6" fmla="*/ 110 w 266"/>
              <a:gd name="T7" fmla="*/ 1 h 266"/>
              <a:gd name="T8" fmla="*/ 124 w 266"/>
              <a:gd name="T9" fmla="*/ 3 h 266"/>
              <a:gd name="T10" fmla="*/ 125 w 266"/>
              <a:gd name="T11" fmla="*/ 16 h 266"/>
              <a:gd name="T12" fmla="*/ 89 w 266"/>
              <a:gd name="T13" fmla="*/ 22 h 266"/>
              <a:gd name="T14" fmla="*/ 87 w 266"/>
              <a:gd name="T15" fmla="*/ 50 h 266"/>
              <a:gd name="T16" fmla="*/ 88 w 266"/>
              <a:gd name="T17" fmla="*/ 94 h 266"/>
              <a:gd name="T18" fmla="*/ 99 w 266"/>
              <a:gd name="T19" fmla="*/ 177 h 266"/>
              <a:gd name="T20" fmla="*/ 146 w 266"/>
              <a:gd name="T21" fmla="*/ 201 h 266"/>
              <a:gd name="T22" fmla="*/ 196 w 266"/>
              <a:gd name="T23" fmla="*/ 188 h 266"/>
              <a:gd name="T24" fmla="*/ 217 w 266"/>
              <a:gd name="T25" fmla="*/ 157 h 266"/>
              <a:gd name="T26" fmla="*/ 220 w 266"/>
              <a:gd name="T27" fmla="*/ 95 h 266"/>
              <a:gd name="T28" fmla="*/ 215 w 266"/>
              <a:gd name="T29" fmla="*/ 47 h 266"/>
              <a:gd name="T30" fmla="*/ 210 w 266"/>
              <a:gd name="T31" fmla="*/ 21 h 266"/>
              <a:gd name="T32" fmla="*/ 180 w 266"/>
              <a:gd name="T33" fmla="*/ 16 h 266"/>
              <a:gd name="T34" fmla="*/ 178 w 266"/>
              <a:gd name="T35" fmla="*/ 0 h 266"/>
              <a:gd name="T36" fmla="*/ 228 w 266"/>
              <a:gd name="T37" fmla="*/ 2 h 266"/>
              <a:gd name="T38" fmla="*/ 265 w 266"/>
              <a:gd name="T39" fmla="*/ 1 h 266"/>
              <a:gd name="T40" fmla="*/ 265 w 266"/>
              <a:gd name="T41" fmla="*/ 15 h 266"/>
              <a:gd name="T42" fmla="*/ 237 w 266"/>
              <a:gd name="T43" fmla="*/ 20 h 266"/>
              <a:gd name="T44" fmla="*/ 235 w 266"/>
              <a:gd name="T45" fmla="*/ 32 h 266"/>
              <a:gd name="T46" fmla="*/ 239 w 266"/>
              <a:gd name="T47" fmla="*/ 106 h 266"/>
              <a:gd name="T48" fmla="*/ 229 w 266"/>
              <a:gd name="T49" fmla="*/ 179 h 266"/>
              <a:gd name="T50" fmla="*/ 178 w 266"/>
              <a:gd name="T51" fmla="*/ 216 h 266"/>
              <a:gd name="T52" fmla="*/ 85 w 266"/>
              <a:gd name="T53" fmla="*/ 214 h 266"/>
              <a:gd name="T54" fmla="*/ 40 w 266"/>
              <a:gd name="T55" fmla="*/ 159 h 266"/>
              <a:gd name="T56" fmla="*/ 37 w 266"/>
              <a:gd name="T57" fmla="*/ 60 h 266"/>
              <a:gd name="T58" fmla="*/ 9 w 266"/>
              <a:gd name="T59" fmla="*/ 17 h 266"/>
              <a:gd name="T60" fmla="*/ 266 w 266"/>
              <a:gd name="T61" fmla="*/ 249 h 266"/>
              <a:gd name="T62" fmla="*/ 260 w 266"/>
              <a:gd name="T63" fmla="*/ 244 h 266"/>
              <a:gd name="T64" fmla="*/ 2 w 266"/>
              <a:gd name="T65" fmla="*/ 245 h 266"/>
              <a:gd name="T66" fmla="*/ 0 w 266"/>
              <a:gd name="T67" fmla="*/ 260 h 266"/>
              <a:gd name="T68" fmla="*/ 6 w 266"/>
              <a:gd name="T69" fmla="*/ 266 h 266"/>
              <a:gd name="T70" fmla="*/ 264 w 266"/>
              <a:gd name="T71" fmla="*/ 264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6" h="266">
                <a:moveTo>
                  <a:pt x="9" y="17"/>
                </a:moveTo>
                <a:cubicBezTo>
                  <a:pt x="4" y="17"/>
                  <a:pt x="2" y="16"/>
                  <a:pt x="1" y="16"/>
                </a:cubicBezTo>
                <a:cubicBezTo>
                  <a:pt x="0" y="1"/>
                  <a:pt x="0" y="1"/>
                  <a:pt x="0" y="1"/>
                </a:cubicBezTo>
                <a:cubicBezTo>
                  <a:pt x="2" y="1"/>
                  <a:pt x="4" y="1"/>
                  <a:pt x="7" y="1"/>
                </a:cubicBezTo>
                <a:cubicBezTo>
                  <a:pt x="14" y="1"/>
                  <a:pt x="21" y="1"/>
                  <a:pt x="27" y="1"/>
                </a:cubicBezTo>
                <a:cubicBezTo>
                  <a:pt x="42" y="2"/>
                  <a:pt x="51" y="3"/>
                  <a:pt x="55" y="3"/>
                </a:cubicBezTo>
                <a:cubicBezTo>
                  <a:pt x="65" y="3"/>
                  <a:pt x="75" y="2"/>
                  <a:pt x="84" y="2"/>
                </a:cubicBezTo>
                <a:cubicBezTo>
                  <a:pt x="98" y="2"/>
                  <a:pt x="106" y="1"/>
                  <a:pt x="110" y="1"/>
                </a:cubicBezTo>
                <a:cubicBezTo>
                  <a:pt x="116" y="1"/>
                  <a:pt x="121" y="1"/>
                  <a:pt x="124" y="1"/>
                </a:cubicBezTo>
                <a:cubicBezTo>
                  <a:pt x="124" y="3"/>
                  <a:pt x="124" y="3"/>
                  <a:pt x="124" y="3"/>
                </a:cubicBezTo>
                <a:cubicBezTo>
                  <a:pt x="125" y="14"/>
                  <a:pt x="125" y="14"/>
                  <a:pt x="125" y="14"/>
                </a:cubicBezTo>
                <a:cubicBezTo>
                  <a:pt x="125" y="16"/>
                  <a:pt x="125" y="16"/>
                  <a:pt x="125" y="16"/>
                </a:cubicBezTo>
                <a:cubicBezTo>
                  <a:pt x="118" y="17"/>
                  <a:pt x="111" y="17"/>
                  <a:pt x="103" y="17"/>
                </a:cubicBezTo>
                <a:cubicBezTo>
                  <a:pt x="96" y="17"/>
                  <a:pt x="92" y="19"/>
                  <a:pt x="89" y="22"/>
                </a:cubicBezTo>
                <a:cubicBezTo>
                  <a:pt x="88" y="23"/>
                  <a:pt x="87" y="31"/>
                  <a:pt x="87" y="45"/>
                </a:cubicBezTo>
                <a:cubicBezTo>
                  <a:pt x="87" y="46"/>
                  <a:pt x="87" y="48"/>
                  <a:pt x="87" y="50"/>
                </a:cubicBezTo>
                <a:cubicBezTo>
                  <a:pt x="87" y="52"/>
                  <a:pt x="87" y="54"/>
                  <a:pt x="87" y="55"/>
                </a:cubicBezTo>
                <a:cubicBezTo>
                  <a:pt x="88" y="94"/>
                  <a:pt x="88" y="94"/>
                  <a:pt x="88" y="94"/>
                </a:cubicBezTo>
                <a:cubicBezTo>
                  <a:pt x="90" y="143"/>
                  <a:pt x="90" y="143"/>
                  <a:pt x="90" y="143"/>
                </a:cubicBezTo>
                <a:cubicBezTo>
                  <a:pt x="91" y="157"/>
                  <a:pt x="94" y="168"/>
                  <a:pt x="99" y="177"/>
                </a:cubicBezTo>
                <a:cubicBezTo>
                  <a:pt x="103" y="184"/>
                  <a:pt x="108" y="190"/>
                  <a:pt x="115" y="193"/>
                </a:cubicBezTo>
                <a:cubicBezTo>
                  <a:pt x="126" y="199"/>
                  <a:pt x="136" y="201"/>
                  <a:pt x="146" y="201"/>
                </a:cubicBezTo>
                <a:cubicBezTo>
                  <a:pt x="158" y="201"/>
                  <a:pt x="169" y="200"/>
                  <a:pt x="179" y="197"/>
                </a:cubicBezTo>
                <a:cubicBezTo>
                  <a:pt x="185" y="195"/>
                  <a:pt x="191" y="192"/>
                  <a:pt x="196" y="188"/>
                </a:cubicBezTo>
                <a:cubicBezTo>
                  <a:pt x="202" y="184"/>
                  <a:pt x="205" y="180"/>
                  <a:pt x="207" y="177"/>
                </a:cubicBezTo>
                <a:cubicBezTo>
                  <a:pt x="211" y="170"/>
                  <a:pt x="215" y="164"/>
                  <a:pt x="217" y="157"/>
                </a:cubicBezTo>
                <a:cubicBezTo>
                  <a:pt x="219" y="149"/>
                  <a:pt x="220" y="135"/>
                  <a:pt x="220" y="117"/>
                </a:cubicBezTo>
                <a:cubicBezTo>
                  <a:pt x="220" y="108"/>
                  <a:pt x="220" y="101"/>
                  <a:pt x="220" y="95"/>
                </a:cubicBezTo>
                <a:cubicBezTo>
                  <a:pt x="219" y="90"/>
                  <a:pt x="218" y="83"/>
                  <a:pt x="218" y="74"/>
                </a:cubicBezTo>
                <a:cubicBezTo>
                  <a:pt x="217" y="66"/>
                  <a:pt x="216" y="57"/>
                  <a:pt x="215" y="47"/>
                </a:cubicBezTo>
                <a:cubicBezTo>
                  <a:pt x="215" y="36"/>
                  <a:pt x="215" y="36"/>
                  <a:pt x="215" y="36"/>
                </a:cubicBezTo>
                <a:cubicBezTo>
                  <a:pt x="214" y="29"/>
                  <a:pt x="213" y="24"/>
                  <a:pt x="210" y="21"/>
                </a:cubicBezTo>
                <a:cubicBezTo>
                  <a:pt x="207" y="17"/>
                  <a:pt x="202" y="15"/>
                  <a:pt x="197" y="15"/>
                </a:cubicBezTo>
                <a:cubicBezTo>
                  <a:pt x="180" y="16"/>
                  <a:pt x="180" y="16"/>
                  <a:pt x="180" y="16"/>
                </a:cubicBezTo>
                <a:cubicBezTo>
                  <a:pt x="177" y="15"/>
                  <a:pt x="177" y="15"/>
                  <a:pt x="177" y="15"/>
                </a:cubicBezTo>
                <a:cubicBezTo>
                  <a:pt x="178" y="0"/>
                  <a:pt x="178" y="0"/>
                  <a:pt x="178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228" y="2"/>
                  <a:pt x="228" y="2"/>
                  <a:pt x="228" y="2"/>
                </a:cubicBezTo>
                <a:cubicBezTo>
                  <a:pt x="236" y="2"/>
                  <a:pt x="248" y="2"/>
                  <a:pt x="262" y="0"/>
                </a:cubicBezTo>
                <a:cubicBezTo>
                  <a:pt x="265" y="1"/>
                  <a:pt x="265" y="1"/>
                  <a:pt x="265" y="1"/>
                </a:cubicBezTo>
                <a:cubicBezTo>
                  <a:pt x="265" y="5"/>
                  <a:pt x="266" y="8"/>
                  <a:pt x="266" y="9"/>
                </a:cubicBezTo>
                <a:cubicBezTo>
                  <a:pt x="266" y="10"/>
                  <a:pt x="266" y="12"/>
                  <a:pt x="265" y="15"/>
                </a:cubicBezTo>
                <a:cubicBezTo>
                  <a:pt x="260" y="16"/>
                  <a:pt x="255" y="17"/>
                  <a:pt x="251" y="17"/>
                </a:cubicBezTo>
                <a:cubicBezTo>
                  <a:pt x="242" y="18"/>
                  <a:pt x="238" y="19"/>
                  <a:pt x="237" y="20"/>
                </a:cubicBezTo>
                <a:cubicBezTo>
                  <a:pt x="235" y="22"/>
                  <a:pt x="234" y="24"/>
                  <a:pt x="234" y="27"/>
                </a:cubicBezTo>
                <a:cubicBezTo>
                  <a:pt x="234" y="28"/>
                  <a:pt x="234" y="29"/>
                  <a:pt x="235" y="32"/>
                </a:cubicBezTo>
                <a:cubicBezTo>
                  <a:pt x="235" y="34"/>
                  <a:pt x="235" y="36"/>
                  <a:pt x="235" y="37"/>
                </a:cubicBezTo>
                <a:cubicBezTo>
                  <a:pt x="236" y="39"/>
                  <a:pt x="237" y="62"/>
                  <a:pt x="239" y="106"/>
                </a:cubicBezTo>
                <a:cubicBezTo>
                  <a:pt x="239" y="128"/>
                  <a:pt x="238" y="146"/>
                  <a:pt x="236" y="158"/>
                </a:cubicBezTo>
                <a:cubicBezTo>
                  <a:pt x="234" y="167"/>
                  <a:pt x="232" y="174"/>
                  <a:pt x="229" y="179"/>
                </a:cubicBezTo>
                <a:cubicBezTo>
                  <a:pt x="225" y="187"/>
                  <a:pt x="218" y="194"/>
                  <a:pt x="210" y="200"/>
                </a:cubicBezTo>
                <a:cubicBezTo>
                  <a:pt x="201" y="207"/>
                  <a:pt x="190" y="212"/>
                  <a:pt x="178" y="216"/>
                </a:cubicBezTo>
                <a:cubicBezTo>
                  <a:pt x="166" y="220"/>
                  <a:pt x="151" y="222"/>
                  <a:pt x="134" y="222"/>
                </a:cubicBezTo>
                <a:cubicBezTo>
                  <a:pt x="115" y="222"/>
                  <a:pt x="98" y="219"/>
                  <a:pt x="85" y="214"/>
                </a:cubicBezTo>
                <a:cubicBezTo>
                  <a:pt x="71" y="208"/>
                  <a:pt x="61" y="201"/>
                  <a:pt x="54" y="192"/>
                </a:cubicBezTo>
                <a:cubicBezTo>
                  <a:pt x="47" y="184"/>
                  <a:pt x="42" y="172"/>
                  <a:pt x="40" y="159"/>
                </a:cubicBezTo>
                <a:cubicBezTo>
                  <a:pt x="38" y="150"/>
                  <a:pt x="37" y="136"/>
                  <a:pt x="37" y="118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39"/>
                  <a:pt x="36" y="26"/>
                  <a:pt x="34" y="23"/>
                </a:cubicBezTo>
                <a:cubicBezTo>
                  <a:pt x="31" y="19"/>
                  <a:pt x="23" y="17"/>
                  <a:pt x="9" y="17"/>
                </a:cubicBezTo>
                <a:close/>
                <a:moveTo>
                  <a:pt x="266" y="260"/>
                </a:moveTo>
                <a:cubicBezTo>
                  <a:pt x="266" y="249"/>
                  <a:pt x="266" y="249"/>
                  <a:pt x="266" y="249"/>
                </a:cubicBezTo>
                <a:cubicBezTo>
                  <a:pt x="266" y="248"/>
                  <a:pt x="265" y="246"/>
                  <a:pt x="264" y="245"/>
                </a:cubicBezTo>
                <a:cubicBezTo>
                  <a:pt x="263" y="244"/>
                  <a:pt x="262" y="244"/>
                  <a:pt x="260" y="244"/>
                </a:cubicBezTo>
                <a:cubicBezTo>
                  <a:pt x="6" y="244"/>
                  <a:pt x="6" y="244"/>
                  <a:pt x="6" y="244"/>
                </a:cubicBezTo>
                <a:cubicBezTo>
                  <a:pt x="4" y="244"/>
                  <a:pt x="3" y="244"/>
                  <a:pt x="2" y="245"/>
                </a:cubicBezTo>
                <a:cubicBezTo>
                  <a:pt x="1" y="246"/>
                  <a:pt x="0" y="248"/>
                  <a:pt x="0" y="249"/>
                </a:cubicBezTo>
                <a:cubicBezTo>
                  <a:pt x="0" y="260"/>
                  <a:pt x="0" y="260"/>
                  <a:pt x="0" y="260"/>
                </a:cubicBezTo>
                <a:cubicBezTo>
                  <a:pt x="0" y="262"/>
                  <a:pt x="1" y="263"/>
                  <a:pt x="2" y="264"/>
                </a:cubicBezTo>
                <a:cubicBezTo>
                  <a:pt x="3" y="265"/>
                  <a:pt x="4" y="266"/>
                  <a:pt x="6" y="266"/>
                </a:cubicBezTo>
                <a:cubicBezTo>
                  <a:pt x="260" y="266"/>
                  <a:pt x="260" y="266"/>
                  <a:pt x="260" y="266"/>
                </a:cubicBezTo>
                <a:cubicBezTo>
                  <a:pt x="262" y="266"/>
                  <a:pt x="263" y="265"/>
                  <a:pt x="264" y="264"/>
                </a:cubicBezTo>
                <a:cubicBezTo>
                  <a:pt x="265" y="263"/>
                  <a:pt x="266" y="262"/>
                  <a:pt x="266" y="2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8" name="Freeform 114"/>
          <p:cNvSpPr>
            <a:spLocks/>
          </p:cNvSpPr>
          <p:nvPr/>
        </p:nvSpPr>
        <p:spPr bwMode="auto">
          <a:xfrm>
            <a:off x="3732213" y="3311525"/>
            <a:ext cx="287338" cy="287338"/>
          </a:xfrm>
          <a:custGeom>
            <a:avLst/>
            <a:gdLst>
              <a:gd name="T0" fmla="*/ 266 w 266"/>
              <a:gd name="T1" fmla="*/ 133 h 266"/>
              <a:gd name="T2" fmla="*/ 255 w 266"/>
              <a:gd name="T3" fmla="*/ 185 h 266"/>
              <a:gd name="T4" fmla="*/ 227 w 266"/>
              <a:gd name="T5" fmla="*/ 227 h 266"/>
              <a:gd name="T6" fmla="*/ 184 w 266"/>
              <a:gd name="T7" fmla="*/ 255 h 266"/>
              <a:gd name="T8" fmla="*/ 133 w 266"/>
              <a:gd name="T9" fmla="*/ 266 h 266"/>
              <a:gd name="T10" fmla="*/ 76 w 266"/>
              <a:gd name="T11" fmla="*/ 253 h 266"/>
              <a:gd name="T12" fmla="*/ 31 w 266"/>
              <a:gd name="T13" fmla="*/ 218 h 266"/>
              <a:gd name="T14" fmla="*/ 30 w 266"/>
              <a:gd name="T15" fmla="*/ 214 h 266"/>
              <a:gd name="T16" fmla="*/ 31 w 266"/>
              <a:gd name="T17" fmla="*/ 210 h 266"/>
              <a:gd name="T18" fmla="*/ 55 w 266"/>
              <a:gd name="T19" fmla="*/ 187 h 266"/>
              <a:gd name="T20" fmla="*/ 59 w 266"/>
              <a:gd name="T21" fmla="*/ 185 h 266"/>
              <a:gd name="T22" fmla="*/ 63 w 266"/>
              <a:gd name="T23" fmla="*/ 187 h 266"/>
              <a:gd name="T24" fmla="*/ 94 w 266"/>
              <a:gd name="T25" fmla="*/ 213 h 266"/>
              <a:gd name="T26" fmla="*/ 133 w 266"/>
              <a:gd name="T27" fmla="*/ 222 h 266"/>
              <a:gd name="T28" fmla="*/ 167 w 266"/>
              <a:gd name="T29" fmla="*/ 215 h 266"/>
              <a:gd name="T30" fmla="*/ 195 w 266"/>
              <a:gd name="T31" fmla="*/ 196 h 266"/>
              <a:gd name="T32" fmla="*/ 214 w 266"/>
              <a:gd name="T33" fmla="*/ 167 h 266"/>
              <a:gd name="T34" fmla="*/ 221 w 266"/>
              <a:gd name="T35" fmla="*/ 133 h 266"/>
              <a:gd name="T36" fmla="*/ 214 w 266"/>
              <a:gd name="T37" fmla="*/ 99 h 266"/>
              <a:gd name="T38" fmla="*/ 195 w 266"/>
              <a:gd name="T39" fmla="*/ 70 h 266"/>
              <a:gd name="T40" fmla="*/ 167 w 266"/>
              <a:gd name="T41" fmla="*/ 52 h 266"/>
              <a:gd name="T42" fmla="*/ 133 w 266"/>
              <a:gd name="T43" fmla="*/ 45 h 266"/>
              <a:gd name="T44" fmla="*/ 100 w 266"/>
              <a:gd name="T45" fmla="*/ 51 h 266"/>
              <a:gd name="T46" fmla="*/ 73 w 266"/>
              <a:gd name="T47" fmla="*/ 68 h 266"/>
              <a:gd name="T48" fmla="*/ 96 w 266"/>
              <a:gd name="T49" fmla="*/ 92 h 266"/>
              <a:gd name="T50" fmla="*/ 99 w 266"/>
              <a:gd name="T51" fmla="*/ 104 h 266"/>
              <a:gd name="T52" fmla="*/ 89 w 266"/>
              <a:gd name="T53" fmla="*/ 111 h 266"/>
              <a:gd name="T54" fmla="*/ 11 w 266"/>
              <a:gd name="T55" fmla="*/ 111 h 266"/>
              <a:gd name="T56" fmla="*/ 3 w 266"/>
              <a:gd name="T57" fmla="*/ 108 h 266"/>
              <a:gd name="T58" fmla="*/ 0 w 266"/>
              <a:gd name="T59" fmla="*/ 100 h 266"/>
              <a:gd name="T60" fmla="*/ 0 w 266"/>
              <a:gd name="T61" fmla="*/ 22 h 266"/>
              <a:gd name="T62" fmla="*/ 7 w 266"/>
              <a:gd name="T63" fmla="*/ 12 h 266"/>
              <a:gd name="T64" fmla="*/ 19 w 266"/>
              <a:gd name="T65" fmla="*/ 15 h 266"/>
              <a:gd name="T66" fmla="*/ 41 w 266"/>
              <a:gd name="T67" fmla="*/ 37 h 266"/>
              <a:gd name="T68" fmla="*/ 84 w 266"/>
              <a:gd name="T69" fmla="*/ 10 h 266"/>
              <a:gd name="T70" fmla="*/ 133 w 266"/>
              <a:gd name="T71" fmla="*/ 0 h 266"/>
              <a:gd name="T72" fmla="*/ 184 w 266"/>
              <a:gd name="T73" fmla="*/ 11 h 266"/>
              <a:gd name="T74" fmla="*/ 227 w 266"/>
              <a:gd name="T75" fmla="*/ 39 h 266"/>
              <a:gd name="T76" fmla="*/ 255 w 266"/>
              <a:gd name="T77" fmla="*/ 82 h 266"/>
              <a:gd name="T78" fmla="*/ 266 w 266"/>
              <a:gd name="T79" fmla="*/ 13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66" h="266">
                <a:moveTo>
                  <a:pt x="266" y="133"/>
                </a:moveTo>
                <a:cubicBezTo>
                  <a:pt x="266" y="151"/>
                  <a:pt x="262" y="168"/>
                  <a:pt x="255" y="185"/>
                </a:cubicBezTo>
                <a:cubicBezTo>
                  <a:pt x="248" y="201"/>
                  <a:pt x="239" y="215"/>
                  <a:pt x="227" y="227"/>
                </a:cubicBezTo>
                <a:cubicBezTo>
                  <a:pt x="215" y="239"/>
                  <a:pt x="201" y="248"/>
                  <a:pt x="184" y="255"/>
                </a:cubicBezTo>
                <a:cubicBezTo>
                  <a:pt x="168" y="262"/>
                  <a:pt x="151" y="266"/>
                  <a:pt x="133" y="266"/>
                </a:cubicBezTo>
                <a:cubicBezTo>
                  <a:pt x="113" y="266"/>
                  <a:pt x="94" y="262"/>
                  <a:pt x="76" y="253"/>
                </a:cubicBezTo>
                <a:cubicBezTo>
                  <a:pt x="59" y="245"/>
                  <a:pt x="43" y="233"/>
                  <a:pt x="31" y="218"/>
                </a:cubicBezTo>
                <a:cubicBezTo>
                  <a:pt x="30" y="217"/>
                  <a:pt x="30" y="215"/>
                  <a:pt x="30" y="214"/>
                </a:cubicBezTo>
                <a:cubicBezTo>
                  <a:pt x="30" y="213"/>
                  <a:pt x="30" y="211"/>
                  <a:pt x="31" y="210"/>
                </a:cubicBezTo>
                <a:cubicBezTo>
                  <a:pt x="55" y="187"/>
                  <a:pt x="55" y="187"/>
                  <a:pt x="55" y="187"/>
                </a:cubicBezTo>
                <a:cubicBezTo>
                  <a:pt x="56" y="186"/>
                  <a:pt x="57" y="185"/>
                  <a:pt x="59" y="185"/>
                </a:cubicBezTo>
                <a:cubicBezTo>
                  <a:pt x="61" y="185"/>
                  <a:pt x="62" y="186"/>
                  <a:pt x="63" y="187"/>
                </a:cubicBezTo>
                <a:cubicBezTo>
                  <a:pt x="72" y="198"/>
                  <a:pt x="82" y="207"/>
                  <a:pt x="94" y="213"/>
                </a:cubicBezTo>
                <a:cubicBezTo>
                  <a:pt x="106" y="219"/>
                  <a:pt x="119" y="222"/>
                  <a:pt x="133" y="222"/>
                </a:cubicBezTo>
                <a:cubicBezTo>
                  <a:pt x="145" y="222"/>
                  <a:pt x="156" y="219"/>
                  <a:pt x="167" y="215"/>
                </a:cubicBezTo>
                <a:cubicBezTo>
                  <a:pt x="178" y="210"/>
                  <a:pt x="188" y="204"/>
                  <a:pt x="195" y="196"/>
                </a:cubicBezTo>
                <a:cubicBezTo>
                  <a:pt x="203" y="188"/>
                  <a:pt x="210" y="178"/>
                  <a:pt x="214" y="167"/>
                </a:cubicBezTo>
                <a:cubicBezTo>
                  <a:pt x="219" y="156"/>
                  <a:pt x="221" y="145"/>
                  <a:pt x="221" y="133"/>
                </a:cubicBezTo>
                <a:cubicBezTo>
                  <a:pt x="221" y="121"/>
                  <a:pt x="219" y="110"/>
                  <a:pt x="214" y="99"/>
                </a:cubicBezTo>
                <a:cubicBezTo>
                  <a:pt x="210" y="88"/>
                  <a:pt x="203" y="78"/>
                  <a:pt x="195" y="70"/>
                </a:cubicBezTo>
                <a:cubicBezTo>
                  <a:pt x="188" y="63"/>
                  <a:pt x="178" y="56"/>
                  <a:pt x="167" y="52"/>
                </a:cubicBezTo>
                <a:cubicBezTo>
                  <a:pt x="156" y="47"/>
                  <a:pt x="145" y="45"/>
                  <a:pt x="133" y="45"/>
                </a:cubicBezTo>
                <a:cubicBezTo>
                  <a:pt x="122" y="45"/>
                  <a:pt x="111" y="47"/>
                  <a:pt x="100" y="51"/>
                </a:cubicBezTo>
                <a:cubicBezTo>
                  <a:pt x="90" y="55"/>
                  <a:pt x="81" y="61"/>
                  <a:pt x="73" y="68"/>
                </a:cubicBezTo>
                <a:cubicBezTo>
                  <a:pt x="96" y="92"/>
                  <a:pt x="96" y="92"/>
                  <a:pt x="96" y="92"/>
                </a:cubicBezTo>
                <a:cubicBezTo>
                  <a:pt x="100" y="96"/>
                  <a:pt x="101" y="100"/>
                  <a:pt x="99" y="104"/>
                </a:cubicBezTo>
                <a:cubicBezTo>
                  <a:pt x="97" y="109"/>
                  <a:pt x="94" y="111"/>
                  <a:pt x="89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8" y="111"/>
                  <a:pt x="6" y="110"/>
                  <a:pt x="3" y="108"/>
                </a:cubicBezTo>
                <a:cubicBezTo>
                  <a:pt x="1" y="105"/>
                  <a:pt x="0" y="103"/>
                  <a:pt x="0" y="100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8"/>
                  <a:pt x="3" y="14"/>
                  <a:pt x="7" y="12"/>
                </a:cubicBezTo>
                <a:cubicBezTo>
                  <a:pt x="12" y="10"/>
                  <a:pt x="16" y="11"/>
                  <a:pt x="19" y="15"/>
                </a:cubicBezTo>
                <a:cubicBezTo>
                  <a:pt x="41" y="37"/>
                  <a:pt x="41" y="37"/>
                  <a:pt x="41" y="37"/>
                </a:cubicBezTo>
                <a:cubicBezTo>
                  <a:pt x="54" y="25"/>
                  <a:pt x="68" y="16"/>
                  <a:pt x="84" y="10"/>
                </a:cubicBezTo>
                <a:cubicBezTo>
                  <a:pt x="100" y="4"/>
                  <a:pt x="116" y="0"/>
                  <a:pt x="133" y="0"/>
                </a:cubicBezTo>
                <a:cubicBezTo>
                  <a:pt x="151" y="0"/>
                  <a:pt x="168" y="4"/>
                  <a:pt x="184" y="11"/>
                </a:cubicBezTo>
                <a:cubicBezTo>
                  <a:pt x="201" y="18"/>
                  <a:pt x="215" y="27"/>
                  <a:pt x="227" y="39"/>
                </a:cubicBezTo>
                <a:cubicBezTo>
                  <a:pt x="239" y="51"/>
                  <a:pt x="248" y="65"/>
                  <a:pt x="255" y="82"/>
                </a:cubicBezTo>
                <a:cubicBezTo>
                  <a:pt x="262" y="98"/>
                  <a:pt x="266" y="115"/>
                  <a:pt x="266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9" name="Freeform 115"/>
          <p:cNvSpPr>
            <a:spLocks noEditPoints="1"/>
          </p:cNvSpPr>
          <p:nvPr/>
        </p:nvSpPr>
        <p:spPr bwMode="auto">
          <a:xfrm>
            <a:off x="685801" y="3717925"/>
            <a:ext cx="358775" cy="334963"/>
          </a:xfrm>
          <a:custGeom>
            <a:avLst/>
            <a:gdLst>
              <a:gd name="T0" fmla="*/ 166 w 332"/>
              <a:gd name="T1" fmla="*/ 0 h 309"/>
              <a:gd name="T2" fmla="*/ 332 w 332"/>
              <a:gd name="T3" fmla="*/ 66 h 309"/>
              <a:gd name="T4" fmla="*/ 332 w 332"/>
              <a:gd name="T5" fmla="*/ 88 h 309"/>
              <a:gd name="T6" fmla="*/ 310 w 332"/>
              <a:gd name="T7" fmla="*/ 88 h 309"/>
              <a:gd name="T8" fmla="*/ 307 w 332"/>
              <a:gd name="T9" fmla="*/ 96 h 309"/>
              <a:gd name="T10" fmla="*/ 298 w 332"/>
              <a:gd name="T11" fmla="*/ 99 h 309"/>
              <a:gd name="T12" fmla="*/ 34 w 332"/>
              <a:gd name="T13" fmla="*/ 99 h 309"/>
              <a:gd name="T14" fmla="*/ 26 w 332"/>
              <a:gd name="T15" fmla="*/ 96 h 309"/>
              <a:gd name="T16" fmla="*/ 23 w 332"/>
              <a:gd name="T17" fmla="*/ 88 h 309"/>
              <a:gd name="T18" fmla="*/ 0 w 332"/>
              <a:gd name="T19" fmla="*/ 88 h 309"/>
              <a:gd name="T20" fmla="*/ 0 w 332"/>
              <a:gd name="T21" fmla="*/ 66 h 309"/>
              <a:gd name="T22" fmla="*/ 166 w 332"/>
              <a:gd name="T23" fmla="*/ 0 h 309"/>
              <a:gd name="T24" fmla="*/ 45 w 332"/>
              <a:gd name="T25" fmla="*/ 110 h 309"/>
              <a:gd name="T26" fmla="*/ 89 w 332"/>
              <a:gd name="T27" fmla="*/ 110 h 309"/>
              <a:gd name="T28" fmla="*/ 89 w 332"/>
              <a:gd name="T29" fmla="*/ 243 h 309"/>
              <a:gd name="T30" fmla="*/ 111 w 332"/>
              <a:gd name="T31" fmla="*/ 243 h 309"/>
              <a:gd name="T32" fmla="*/ 111 w 332"/>
              <a:gd name="T33" fmla="*/ 110 h 309"/>
              <a:gd name="T34" fmla="*/ 155 w 332"/>
              <a:gd name="T35" fmla="*/ 110 h 309"/>
              <a:gd name="T36" fmla="*/ 155 w 332"/>
              <a:gd name="T37" fmla="*/ 243 h 309"/>
              <a:gd name="T38" fmla="*/ 177 w 332"/>
              <a:gd name="T39" fmla="*/ 243 h 309"/>
              <a:gd name="T40" fmla="*/ 177 w 332"/>
              <a:gd name="T41" fmla="*/ 110 h 309"/>
              <a:gd name="T42" fmla="*/ 222 w 332"/>
              <a:gd name="T43" fmla="*/ 110 h 309"/>
              <a:gd name="T44" fmla="*/ 222 w 332"/>
              <a:gd name="T45" fmla="*/ 243 h 309"/>
              <a:gd name="T46" fmla="*/ 244 w 332"/>
              <a:gd name="T47" fmla="*/ 243 h 309"/>
              <a:gd name="T48" fmla="*/ 244 w 332"/>
              <a:gd name="T49" fmla="*/ 110 h 309"/>
              <a:gd name="T50" fmla="*/ 288 w 332"/>
              <a:gd name="T51" fmla="*/ 110 h 309"/>
              <a:gd name="T52" fmla="*/ 288 w 332"/>
              <a:gd name="T53" fmla="*/ 243 h 309"/>
              <a:gd name="T54" fmla="*/ 298 w 332"/>
              <a:gd name="T55" fmla="*/ 243 h 309"/>
              <a:gd name="T56" fmla="*/ 307 w 332"/>
              <a:gd name="T57" fmla="*/ 246 h 309"/>
              <a:gd name="T58" fmla="*/ 310 w 332"/>
              <a:gd name="T59" fmla="*/ 254 h 309"/>
              <a:gd name="T60" fmla="*/ 310 w 332"/>
              <a:gd name="T61" fmla="*/ 265 h 309"/>
              <a:gd name="T62" fmla="*/ 23 w 332"/>
              <a:gd name="T63" fmla="*/ 265 h 309"/>
              <a:gd name="T64" fmla="*/ 23 w 332"/>
              <a:gd name="T65" fmla="*/ 254 h 309"/>
              <a:gd name="T66" fmla="*/ 26 w 332"/>
              <a:gd name="T67" fmla="*/ 246 h 309"/>
              <a:gd name="T68" fmla="*/ 34 w 332"/>
              <a:gd name="T69" fmla="*/ 243 h 309"/>
              <a:gd name="T70" fmla="*/ 45 w 332"/>
              <a:gd name="T71" fmla="*/ 243 h 309"/>
              <a:gd name="T72" fmla="*/ 45 w 332"/>
              <a:gd name="T73" fmla="*/ 110 h 309"/>
              <a:gd name="T74" fmla="*/ 320 w 332"/>
              <a:gd name="T75" fmla="*/ 276 h 309"/>
              <a:gd name="T76" fmla="*/ 329 w 332"/>
              <a:gd name="T77" fmla="*/ 279 h 309"/>
              <a:gd name="T78" fmla="*/ 332 w 332"/>
              <a:gd name="T79" fmla="*/ 287 h 309"/>
              <a:gd name="T80" fmla="*/ 332 w 332"/>
              <a:gd name="T81" fmla="*/ 309 h 309"/>
              <a:gd name="T82" fmla="*/ 0 w 332"/>
              <a:gd name="T83" fmla="*/ 309 h 309"/>
              <a:gd name="T84" fmla="*/ 0 w 332"/>
              <a:gd name="T85" fmla="*/ 287 h 309"/>
              <a:gd name="T86" fmla="*/ 4 w 332"/>
              <a:gd name="T87" fmla="*/ 279 h 309"/>
              <a:gd name="T88" fmla="*/ 12 w 332"/>
              <a:gd name="T89" fmla="*/ 276 h 309"/>
              <a:gd name="T90" fmla="*/ 320 w 332"/>
              <a:gd name="T91" fmla="*/ 276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2" h="309">
                <a:moveTo>
                  <a:pt x="166" y="0"/>
                </a:moveTo>
                <a:cubicBezTo>
                  <a:pt x="332" y="66"/>
                  <a:pt x="332" y="66"/>
                  <a:pt x="332" y="66"/>
                </a:cubicBezTo>
                <a:cubicBezTo>
                  <a:pt x="332" y="88"/>
                  <a:pt x="332" y="88"/>
                  <a:pt x="332" y="88"/>
                </a:cubicBezTo>
                <a:cubicBezTo>
                  <a:pt x="310" y="88"/>
                  <a:pt x="310" y="88"/>
                  <a:pt x="310" y="88"/>
                </a:cubicBezTo>
                <a:cubicBezTo>
                  <a:pt x="310" y="91"/>
                  <a:pt x="309" y="94"/>
                  <a:pt x="307" y="96"/>
                </a:cubicBezTo>
                <a:cubicBezTo>
                  <a:pt x="304" y="98"/>
                  <a:pt x="301" y="99"/>
                  <a:pt x="298" y="99"/>
                </a:cubicBezTo>
                <a:cubicBezTo>
                  <a:pt x="34" y="99"/>
                  <a:pt x="34" y="99"/>
                  <a:pt x="34" y="99"/>
                </a:cubicBezTo>
                <a:cubicBezTo>
                  <a:pt x="31" y="99"/>
                  <a:pt x="28" y="98"/>
                  <a:pt x="26" y="96"/>
                </a:cubicBezTo>
                <a:cubicBezTo>
                  <a:pt x="24" y="94"/>
                  <a:pt x="23" y="91"/>
                  <a:pt x="23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66"/>
                  <a:pt x="0" y="66"/>
                  <a:pt x="0" y="66"/>
                </a:cubicBezTo>
                <a:lnTo>
                  <a:pt x="166" y="0"/>
                </a:lnTo>
                <a:close/>
                <a:moveTo>
                  <a:pt x="45" y="110"/>
                </a:moveTo>
                <a:cubicBezTo>
                  <a:pt x="89" y="110"/>
                  <a:pt x="89" y="110"/>
                  <a:pt x="89" y="110"/>
                </a:cubicBezTo>
                <a:cubicBezTo>
                  <a:pt x="89" y="243"/>
                  <a:pt x="89" y="243"/>
                  <a:pt x="89" y="243"/>
                </a:cubicBezTo>
                <a:cubicBezTo>
                  <a:pt x="111" y="243"/>
                  <a:pt x="111" y="243"/>
                  <a:pt x="111" y="243"/>
                </a:cubicBezTo>
                <a:cubicBezTo>
                  <a:pt x="111" y="110"/>
                  <a:pt x="111" y="110"/>
                  <a:pt x="111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243"/>
                  <a:pt x="155" y="243"/>
                  <a:pt x="155" y="243"/>
                </a:cubicBezTo>
                <a:cubicBezTo>
                  <a:pt x="177" y="243"/>
                  <a:pt x="177" y="243"/>
                  <a:pt x="177" y="243"/>
                </a:cubicBezTo>
                <a:cubicBezTo>
                  <a:pt x="177" y="110"/>
                  <a:pt x="177" y="110"/>
                  <a:pt x="177" y="110"/>
                </a:cubicBezTo>
                <a:cubicBezTo>
                  <a:pt x="222" y="110"/>
                  <a:pt x="222" y="110"/>
                  <a:pt x="222" y="110"/>
                </a:cubicBezTo>
                <a:cubicBezTo>
                  <a:pt x="222" y="243"/>
                  <a:pt x="222" y="243"/>
                  <a:pt x="222" y="243"/>
                </a:cubicBezTo>
                <a:cubicBezTo>
                  <a:pt x="244" y="243"/>
                  <a:pt x="244" y="243"/>
                  <a:pt x="244" y="243"/>
                </a:cubicBezTo>
                <a:cubicBezTo>
                  <a:pt x="244" y="110"/>
                  <a:pt x="244" y="110"/>
                  <a:pt x="244" y="110"/>
                </a:cubicBezTo>
                <a:cubicBezTo>
                  <a:pt x="288" y="110"/>
                  <a:pt x="288" y="110"/>
                  <a:pt x="288" y="110"/>
                </a:cubicBezTo>
                <a:cubicBezTo>
                  <a:pt x="288" y="243"/>
                  <a:pt x="288" y="243"/>
                  <a:pt x="288" y="243"/>
                </a:cubicBezTo>
                <a:cubicBezTo>
                  <a:pt x="298" y="243"/>
                  <a:pt x="298" y="243"/>
                  <a:pt x="298" y="243"/>
                </a:cubicBezTo>
                <a:cubicBezTo>
                  <a:pt x="301" y="243"/>
                  <a:pt x="304" y="244"/>
                  <a:pt x="307" y="246"/>
                </a:cubicBezTo>
                <a:cubicBezTo>
                  <a:pt x="309" y="248"/>
                  <a:pt x="310" y="251"/>
                  <a:pt x="310" y="254"/>
                </a:cubicBezTo>
                <a:cubicBezTo>
                  <a:pt x="310" y="265"/>
                  <a:pt x="310" y="265"/>
                  <a:pt x="310" y="265"/>
                </a:cubicBezTo>
                <a:cubicBezTo>
                  <a:pt x="23" y="265"/>
                  <a:pt x="23" y="265"/>
                  <a:pt x="23" y="265"/>
                </a:cubicBezTo>
                <a:cubicBezTo>
                  <a:pt x="23" y="254"/>
                  <a:pt x="23" y="254"/>
                  <a:pt x="23" y="254"/>
                </a:cubicBezTo>
                <a:cubicBezTo>
                  <a:pt x="23" y="251"/>
                  <a:pt x="24" y="248"/>
                  <a:pt x="26" y="246"/>
                </a:cubicBezTo>
                <a:cubicBezTo>
                  <a:pt x="28" y="244"/>
                  <a:pt x="31" y="243"/>
                  <a:pt x="34" y="243"/>
                </a:cubicBezTo>
                <a:cubicBezTo>
                  <a:pt x="45" y="243"/>
                  <a:pt x="45" y="243"/>
                  <a:pt x="45" y="243"/>
                </a:cubicBezTo>
                <a:lnTo>
                  <a:pt x="45" y="110"/>
                </a:lnTo>
                <a:close/>
                <a:moveTo>
                  <a:pt x="320" y="276"/>
                </a:moveTo>
                <a:cubicBezTo>
                  <a:pt x="324" y="276"/>
                  <a:pt x="326" y="277"/>
                  <a:pt x="329" y="279"/>
                </a:cubicBezTo>
                <a:cubicBezTo>
                  <a:pt x="331" y="282"/>
                  <a:pt x="332" y="284"/>
                  <a:pt x="332" y="287"/>
                </a:cubicBezTo>
                <a:cubicBezTo>
                  <a:pt x="332" y="309"/>
                  <a:pt x="332" y="309"/>
                  <a:pt x="332" y="309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287"/>
                  <a:pt x="0" y="287"/>
                  <a:pt x="0" y="287"/>
                </a:cubicBezTo>
                <a:cubicBezTo>
                  <a:pt x="0" y="284"/>
                  <a:pt x="2" y="282"/>
                  <a:pt x="4" y="279"/>
                </a:cubicBezTo>
                <a:cubicBezTo>
                  <a:pt x="6" y="277"/>
                  <a:pt x="9" y="276"/>
                  <a:pt x="12" y="276"/>
                </a:cubicBezTo>
                <a:lnTo>
                  <a:pt x="320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0" name="Freeform 116"/>
          <p:cNvSpPr>
            <a:spLocks/>
          </p:cNvSpPr>
          <p:nvPr/>
        </p:nvSpPr>
        <p:spPr bwMode="auto">
          <a:xfrm>
            <a:off x="1139826" y="3754438"/>
            <a:ext cx="311150" cy="261938"/>
          </a:xfrm>
          <a:custGeom>
            <a:avLst/>
            <a:gdLst>
              <a:gd name="T0" fmla="*/ 288 w 288"/>
              <a:gd name="T1" fmla="*/ 77 h 243"/>
              <a:gd name="T2" fmla="*/ 288 w 288"/>
              <a:gd name="T3" fmla="*/ 121 h 243"/>
              <a:gd name="T4" fmla="*/ 284 w 288"/>
              <a:gd name="T5" fmla="*/ 129 h 243"/>
              <a:gd name="T6" fmla="*/ 276 w 288"/>
              <a:gd name="T7" fmla="*/ 133 h 243"/>
              <a:gd name="T8" fmla="*/ 265 w 288"/>
              <a:gd name="T9" fmla="*/ 133 h 243"/>
              <a:gd name="T10" fmla="*/ 258 w 288"/>
              <a:gd name="T11" fmla="*/ 129 h 243"/>
              <a:gd name="T12" fmla="*/ 254 w 288"/>
              <a:gd name="T13" fmla="*/ 121 h 243"/>
              <a:gd name="T14" fmla="*/ 254 w 288"/>
              <a:gd name="T15" fmla="*/ 77 h 243"/>
              <a:gd name="T16" fmla="*/ 241 w 288"/>
              <a:gd name="T17" fmla="*/ 46 h 243"/>
              <a:gd name="T18" fmla="*/ 210 w 288"/>
              <a:gd name="T19" fmla="*/ 33 h 243"/>
              <a:gd name="T20" fmla="*/ 179 w 288"/>
              <a:gd name="T21" fmla="*/ 46 h 243"/>
              <a:gd name="T22" fmla="*/ 166 w 288"/>
              <a:gd name="T23" fmla="*/ 77 h 243"/>
              <a:gd name="T24" fmla="*/ 166 w 288"/>
              <a:gd name="T25" fmla="*/ 110 h 243"/>
              <a:gd name="T26" fmla="*/ 182 w 288"/>
              <a:gd name="T27" fmla="*/ 110 h 243"/>
              <a:gd name="T28" fmla="*/ 194 w 288"/>
              <a:gd name="T29" fmla="*/ 115 h 243"/>
              <a:gd name="T30" fmla="*/ 199 w 288"/>
              <a:gd name="T31" fmla="*/ 127 h 243"/>
              <a:gd name="T32" fmla="*/ 199 w 288"/>
              <a:gd name="T33" fmla="*/ 227 h 243"/>
              <a:gd name="T34" fmla="*/ 194 w 288"/>
              <a:gd name="T35" fmla="*/ 238 h 243"/>
              <a:gd name="T36" fmla="*/ 182 w 288"/>
              <a:gd name="T37" fmla="*/ 243 h 243"/>
              <a:gd name="T38" fmla="*/ 17 w 288"/>
              <a:gd name="T39" fmla="*/ 243 h 243"/>
              <a:gd name="T40" fmla="*/ 5 w 288"/>
              <a:gd name="T41" fmla="*/ 238 h 243"/>
              <a:gd name="T42" fmla="*/ 0 w 288"/>
              <a:gd name="T43" fmla="*/ 227 h 243"/>
              <a:gd name="T44" fmla="*/ 0 w 288"/>
              <a:gd name="T45" fmla="*/ 127 h 243"/>
              <a:gd name="T46" fmla="*/ 5 w 288"/>
              <a:gd name="T47" fmla="*/ 115 h 243"/>
              <a:gd name="T48" fmla="*/ 17 w 288"/>
              <a:gd name="T49" fmla="*/ 110 h 243"/>
              <a:gd name="T50" fmla="*/ 133 w 288"/>
              <a:gd name="T51" fmla="*/ 110 h 243"/>
              <a:gd name="T52" fmla="*/ 133 w 288"/>
              <a:gd name="T53" fmla="*/ 77 h 243"/>
              <a:gd name="T54" fmla="*/ 155 w 288"/>
              <a:gd name="T55" fmla="*/ 23 h 243"/>
              <a:gd name="T56" fmla="*/ 210 w 288"/>
              <a:gd name="T57" fmla="*/ 0 h 243"/>
              <a:gd name="T58" fmla="*/ 265 w 288"/>
              <a:gd name="T59" fmla="*/ 23 h 243"/>
              <a:gd name="T60" fmla="*/ 288 w 288"/>
              <a:gd name="T61" fmla="*/ 77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88" h="243">
                <a:moveTo>
                  <a:pt x="288" y="77"/>
                </a:moveTo>
                <a:cubicBezTo>
                  <a:pt x="288" y="121"/>
                  <a:pt x="288" y="121"/>
                  <a:pt x="288" y="121"/>
                </a:cubicBezTo>
                <a:cubicBezTo>
                  <a:pt x="288" y="124"/>
                  <a:pt x="286" y="127"/>
                  <a:pt x="284" y="129"/>
                </a:cubicBezTo>
                <a:cubicBezTo>
                  <a:pt x="282" y="131"/>
                  <a:pt x="279" y="133"/>
                  <a:pt x="276" y="133"/>
                </a:cubicBezTo>
                <a:cubicBezTo>
                  <a:pt x="265" y="133"/>
                  <a:pt x="265" y="133"/>
                  <a:pt x="265" y="133"/>
                </a:cubicBezTo>
                <a:cubicBezTo>
                  <a:pt x="262" y="133"/>
                  <a:pt x="260" y="131"/>
                  <a:pt x="258" y="129"/>
                </a:cubicBezTo>
                <a:cubicBezTo>
                  <a:pt x="255" y="127"/>
                  <a:pt x="254" y="124"/>
                  <a:pt x="254" y="121"/>
                </a:cubicBezTo>
                <a:cubicBezTo>
                  <a:pt x="254" y="77"/>
                  <a:pt x="254" y="77"/>
                  <a:pt x="254" y="77"/>
                </a:cubicBezTo>
                <a:cubicBezTo>
                  <a:pt x="254" y="65"/>
                  <a:pt x="250" y="55"/>
                  <a:pt x="241" y="46"/>
                </a:cubicBezTo>
                <a:cubicBezTo>
                  <a:pt x="233" y="37"/>
                  <a:pt x="222" y="33"/>
                  <a:pt x="210" y="33"/>
                </a:cubicBezTo>
                <a:cubicBezTo>
                  <a:pt x="198" y="33"/>
                  <a:pt x="188" y="37"/>
                  <a:pt x="179" y="46"/>
                </a:cubicBezTo>
                <a:cubicBezTo>
                  <a:pt x="170" y="55"/>
                  <a:pt x="166" y="65"/>
                  <a:pt x="166" y="77"/>
                </a:cubicBezTo>
                <a:cubicBezTo>
                  <a:pt x="166" y="110"/>
                  <a:pt x="166" y="110"/>
                  <a:pt x="166" y="110"/>
                </a:cubicBezTo>
                <a:cubicBezTo>
                  <a:pt x="182" y="110"/>
                  <a:pt x="182" y="110"/>
                  <a:pt x="182" y="110"/>
                </a:cubicBezTo>
                <a:cubicBezTo>
                  <a:pt x="187" y="110"/>
                  <a:pt x="191" y="112"/>
                  <a:pt x="194" y="115"/>
                </a:cubicBezTo>
                <a:cubicBezTo>
                  <a:pt x="197" y="118"/>
                  <a:pt x="199" y="122"/>
                  <a:pt x="199" y="127"/>
                </a:cubicBezTo>
                <a:cubicBezTo>
                  <a:pt x="199" y="227"/>
                  <a:pt x="199" y="227"/>
                  <a:pt x="199" y="227"/>
                </a:cubicBezTo>
                <a:cubicBezTo>
                  <a:pt x="199" y="231"/>
                  <a:pt x="197" y="235"/>
                  <a:pt x="194" y="238"/>
                </a:cubicBezTo>
                <a:cubicBezTo>
                  <a:pt x="191" y="242"/>
                  <a:pt x="187" y="243"/>
                  <a:pt x="182" y="243"/>
                </a:cubicBezTo>
                <a:cubicBezTo>
                  <a:pt x="17" y="243"/>
                  <a:pt x="17" y="243"/>
                  <a:pt x="17" y="243"/>
                </a:cubicBezTo>
                <a:cubicBezTo>
                  <a:pt x="12" y="243"/>
                  <a:pt x="8" y="242"/>
                  <a:pt x="5" y="238"/>
                </a:cubicBezTo>
                <a:cubicBezTo>
                  <a:pt x="2" y="235"/>
                  <a:pt x="0" y="231"/>
                  <a:pt x="0" y="227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22"/>
                  <a:pt x="2" y="118"/>
                  <a:pt x="5" y="115"/>
                </a:cubicBezTo>
                <a:cubicBezTo>
                  <a:pt x="8" y="112"/>
                  <a:pt x="12" y="110"/>
                  <a:pt x="17" y="110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3" y="77"/>
                  <a:pt x="133" y="77"/>
                  <a:pt x="133" y="77"/>
                </a:cubicBezTo>
                <a:cubicBezTo>
                  <a:pt x="133" y="56"/>
                  <a:pt x="140" y="38"/>
                  <a:pt x="155" y="23"/>
                </a:cubicBezTo>
                <a:cubicBezTo>
                  <a:pt x="171" y="7"/>
                  <a:pt x="189" y="0"/>
                  <a:pt x="210" y="0"/>
                </a:cubicBezTo>
                <a:cubicBezTo>
                  <a:pt x="231" y="0"/>
                  <a:pt x="250" y="7"/>
                  <a:pt x="265" y="23"/>
                </a:cubicBezTo>
                <a:cubicBezTo>
                  <a:pt x="280" y="38"/>
                  <a:pt x="288" y="56"/>
                  <a:pt x="288" y="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1" name="Freeform 117"/>
          <p:cNvSpPr>
            <a:spLocks/>
          </p:cNvSpPr>
          <p:nvPr/>
        </p:nvSpPr>
        <p:spPr bwMode="auto">
          <a:xfrm>
            <a:off x="1617663" y="3741738"/>
            <a:ext cx="215900" cy="287338"/>
          </a:xfrm>
          <a:custGeom>
            <a:avLst/>
            <a:gdLst>
              <a:gd name="T0" fmla="*/ 182 w 199"/>
              <a:gd name="T1" fmla="*/ 132 h 265"/>
              <a:gd name="T2" fmla="*/ 194 w 199"/>
              <a:gd name="T3" fmla="*/ 137 h 265"/>
              <a:gd name="T4" fmla="*/ 199 w 199"/>
              <a:gd name="T5" fmla="*/ 149 h 265"/>
              <a:gd name="T6" fmla="*/ 199 w 199"/>
              <a:gd name="T7" fmla="*/ 249 h 265"/>
              <a:gd name="T8" fmla="*/ 194 w 199"/>
              <a:gd name="T9" fmla="*/ 260 h 265"/>
              <a:gd name="T10" fmla="*/ 182 w 199"/>
              <a:gd name="T11" fmla="*/ 265 h 265"/>
              <a:gd name="T12" fmla="*/ 16 w 199"/>
              <a:gd name="T13" fmla="*/ 265 h 265"/>
              <a:gd name="T14" fmla="*/ 5 w 199"/>
              <a:gd name="T15" fmla="*/ 260 h 265"/>
              <a:gd name="T16" fmla="*/ 0 w 199"/>
              <a:gd name="T17" fmla="*/ 249 h 265"/>
              <a:gd name="T18" fmla="*/ 0 w 199"/>
              <a:gd name="T19" fmla="*/ 149 h 265"/>
              <a:gd name="T20" fmla="*/ 5 w 199"/>
              <a:gd name="T21" fmla="*/ 137 h 265"/>
              <a:gd name="T22" fmla="*/ 16 w 199"/>
              <a:gd name="T23" fmla="*/ 132 h 265"/>
              <a:gd name="T24" fmla="*/ 22 w 199"/>
              <a:gd name="T25" fmla="*/ 132 h 265"/>
              <a:gd name="T26" fmla="*/ 22 w 199"/>
              <a:gd name="T27" fmla="*/ 77 h 265"/>
              <a:gd name="T28" fmla="*/ 45 w 199"/>
              <a:gd name="T29" fmla="*/ 22 h 265"/>
              <a:gd name="T30" fmla="*/ 99 w 199"/>
              <a:gd name="T31" fmla="*/ 0 h 265"/>
              <a:gd name="T32" fmla="*/ 154 w 199"/>
              <a:gd name="T33" fmla="*/ 22 h 265"/>
              <a:gd name="T34" fmla="*/ 177 w 199"/>
              <a:gd name="T35" fmla="*/ 77 h 265"/>
              <a:gd name="T36" fmla="*/ 173 w 199"/>
              <a:gd name="T37" fmla="*/ 85 h 265"/>
              <a:gd name="T38" fmla="*/ 166 w 199"/>
              <a:gd name="T39" fmla="*/ 88 h 265"/>
              <a:gd name="T40" fmla="*/ 155 w 199"/>
              <a:gd name="T41" fmla="*/ 88 h 265"/>
              <a:gd name="T42" fmla="*/ 147 w 199"/>
              <a:gd name="T43" fmla="*/ 85 h 265"/>
              <a:gd name="T44" fmla="*/ 143 w 199"/>
              <a:gd name="T45" fmla="*/ 77 h 265"/>
              <a:gd name="T46" fmla="*/ 131 w 199"/>
              <a:gd name="T47" fmla="*/ 46 h 265"/>
              <a:gd name="T48" fmla="*/ 99 w 199"/>
              <a:gd name="T49" fmla="*/ 33 h 265"/>
              <a:gd name="T50" fmla="*/ 68 w 199"/>
              <a:gd name="T51" fmla="*/ 46 h 265"/>
              <a:gd name="T52" fmla="*/ 55 w 199"/>
              <a:gd name="T53" fmla="*/ 77 h 265"/>
              <a:gd name="T54" fmla="*/ 55 w 199"/>
              <a:gd name="T55" fmla="*/ 132 h 265"/>
              <a:gd name="T56" fmla="*/ 182 w 199"/>
              <a:gd name="T57" fmla="*/ 132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9" h="265">
                <a:moveTo>
                  <a:pt x="182" y="132"/>
                </a:moveTo>
                <a:cubicBezTo>
                  <a:pt x="187" y="132"/>
                  <a:pt x="191" y="134"/>
                  <a:pt x="194" y="137"/>
                </a:cubicBezTo>
                <a:cubicBezTo>
                  <a:pt x="197" y="141"/>
                  <a:pt x="199" y="144"/>
                  <a:pt x="199" y="149"/>
                </a:cubicBezTo>
                <a:cubicBezTo>
                  <a:pt x="199" y="249"/>
                  <a:pt x="199" y="249"/>
                  <a:pt x="199" y="249"/>
                </a:cubicBezTo>
                <a:cubicBezTo>
                  <a:pt x="199" y="253"/>
                  <a:pt x="197" y="257"/>
                  <a:pt x="194" y="260"/>
                </a:cubicBezTo>
                <a:cubicBezTo>
                  <a:pt x="191" y="264"/>
                  <a:pt x="187" y="265"/>
                  <a:pt x="182" y="265"/>
                </a:cubicBezTo>
                <a:cubicBezTo>
                  <a:pt x="16" y="265"/>
                  <a:pt x="16" y="265"/>
                  <a:pt x="16" y="265"/>
                </a:cubicBezTo>
                <a:cubicBezTo>
                  <a:pt x="12" y="265"/>
                  <a:pt x="8" y="264"/>
                  <a:pt x="5" y="260"/>
                </a:cubicBezTo>
                <a:cubicBezTo>
                  <a:pt x="1" y="257"/>
                  <a:pt x="0" y="253"/>
                  <a:pt x="0" y="249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44"/>
                  <a:pt x="1" y="141"/>
                  <a:pt x="5" y="137"/>
                </a:cubicBezTo>
                <a:cubicBezTo>
                  <a:pt x="8" y="134"/>
                  <a:pt x="12" y="132"/>
                  <a:pt x="16" y="132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2" y="77"/>
                  <a:pt x="22" y="77"/>
                  <a:pt x="22" y="77"/>
                </a:cubicBezTo>
                <a:cubicBezTo>
                  <a:pt x="22" y="56"/>
                  <a:pt x="29" y="38"/>
                  <a:pt x="45" y="22"/>
                </a:cubicBezTo>
                <a:cubicBezTo>
                  <a:pt x="60" y="7"/>
                  <a:pt x="78" y="0"/>
                  <a:pt x="99" y="0"/>
                </a:cubicBezTo>
                <a:cubicBezTo>
                  <a:pt x="121" y="0"/>
                  <a:pt x="139" y="7"/>
                  <a:pt x="154" y="22"/>
                </a:cubicBezTo>
                <a:cubicBezTo>
                  <a:pt x="169" y="38"/>
                  <a:pt x="177" y="56"/>
                  <a:pt x="177" y="77"/>
                </a:cubicBezTo>
                <a:cubicBezTo>
                  <a:pt x="177" y="80"/>
                  <a:pt x="176" y="83"/>
                  <a:pt x="173" y="85"/>
                </a:cubicBezTo>
                <a:cubicBezTo>
                  <a:pt x="171" y="87"/>
                  <a:pt x="169" y="88"/>
                  <a:pt x="166" y="88"/>
                </a:cubicBezTo>
                <a:cubicBezTo>
                  <a:pt x="155" y="88"/>
                  <a:pt x="155" y="88"/>
                  <a:pt x="155" y="88"/>
                </a:cubicBezTo>
                <a:cubicBezTo>
                  <a:pt x="152" y="88"/>
                  <a:pt x="149" y="87"/>
                  <a:pt x="147" y="85"/>
                </a:cubicBezTo>
                <a:cubicBezTo>
                  <a:pt x="145" y="83"/>
                  <a:pt x="143" y="80"/>
                  <a:pt x="143" y="77"/>
                </a:cubicBezTo>
                <a:cubicBezTo>
                  <a:pt x="143" y="65"/>
                  <a:pt x="139" y="55"/>
                  <a:pt x="131" y="46"/>
                </a:cubicBezTo>
                <a:cubicBezTo>
                  <a:pt x="122" y="37"/>
                  <a:pt x="111" y="33"/>
                  <a:pt x="99" y="33"/>
                </a:cubicBezTo>
                <a:cubicBezTo>
                  <a:pt x="87" y="33"/>
                  <a:pt x="77" y="37"/>
                  <a:pt x="68" y="46"/>
                </a:cubicBezTo>
                <a:cubicBezTo>
                  <a:pt x="59" y="55"/>
                  <a:pt x="55" y="65"/>
                  <a:pt x="55" y="77"/>
                </a:cubicBezTo>
                <a:cubicBezTo>
                  <a:pt x="55" y="132"/>
                  <a:pt x="55" y="132"/>
                  <a:pt x="55" y="132"/>
                </a:cubicBezTo>
                <a:lnTo>
                  <a:pt x="182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2" name="Freeform 118"/>
          <p:cNvSpPr>
            <a:spLocks noEditPoints="1"/>
          </p:cNvSpPr>
          <p:nvPr/>
        </p:nvSpPr>
        <p:spPr bwMode="auto">
          <a:xfrm>
            <a:off x="2000251" y="3735388"/>
            <a:ext cx="311150" cy="300038"/>
          </a:xfrm>
          <a:custGeom>
            <a:avLst/>
            <a:gdLst>
              <a:gd name="T0" fmla="*/ 221 w 287"/>
              <a:gd name="T1" fmla="*/ 244 h 277"/>
              <a:gd name="T2" fmla="*/ 218 w 287"/>
              <a:gd name="T3" fmla="*/ 236 h 277"/>
              <a:gd name="T4" fmla="*/ 210 w 287"/>
              <a:gd name="T5" fmla="*/ 232 h 277"/>
              <a:gd name="T6" fmla="*/ 202 w 287"/>
              <a:gd name="T7" fmla="*/ 236 h 277"/>
              <a:gd name="T8" fmla="*/ 199 w 287"/>
              <a:gd name="T9" fmla="*/ 244 h 277"/>
              <a:gd name="T10" fmla="*/ 202 w 287"/>
              <a:gd name="T11" fmla="*/ 251 h 277"/>
              <a:gd name="T12" fmla="*/ 210 w 287"/>
              <a:gd name="T13" fmla="*/ 255 h 277"/>
              <a:gd name="T14" fmla="*/ 218 w 287"/>
              <a:gd name="T15" fmla="*/ 251 h 277"/>
              <a:gd name="T16" fmla="*/ 221 w 287"/>
              <a:gd name="T17" fmla="*/ 244 h 277"/>
              <a:gd name="T18" fmla="*/ 265 w 287"/>
              <a:gd name="T19" fmla="*/ 244 h 277"/>
              <a:gd name="T20" fmla="*/ 262 w 287"/>
              <a:gd name="T21" fmla="*/ 236 h 277"/>
              <a:gd name="T22" fmla="*/ 254 w 287"/>
              <a:gd name="T23" fmla="*/ 232 h 277"/>
              <a:gd name="T24" fmla="*/ 247 w 287"/>
              <a:gd name="T25" fmla="*/ 236 h 277"/>
              <a:gd name="T26" fmla="*/ 243 w 287"/>
              <a:gd name="T27" fmla="*/ 244 h 277"/>
              <a:gd name="T28" fmla="*/ 247 w 287"/>
              <a:gd name="T29" fmla="*/ 251 h 277"/>
              <a:gd name="T30" fmla="*/ 254 w 287"/>
              <a:gd name="T31" fmla="*/ 255 h 277"/>
              <a:gd name="T32" fmla="*/ 262 w 287"/>
              <a:gd name="T33" fmla="*/ 251 h 277"/>
              <a:gd name="T34" fmla="*/ 265 w 287"/>
              <a:gd name="T35" fmla="*/ 244 h 277"/>
              <a:gd name="T36" fmla="*/ 287 w 287"/>
              <a:gd name="T37" fmla="*/ 205 h 277"/>
              <a:gd name="T38" fmla="*/ 287 w 287"/>
              <a:gd name="T39" fmla="*/ 260 h 277"/>
              <a:gd name="T40" fmla="*/ 283 w 287"/>
              <a:gd name="T41" fmla="*/ 272 h 277"/>
              <a:gd name="T42" fmla="*/ 271 w 287"/>
              <a:gd name="T43" fmla="*/ 277 h 277"/>
              <a:gd name="T44" fmla="*/ 17 w 287"/>
              <a:gd name="T45" fmla="*/ 277 h 277"/>
              <a:gd name="T46" fmla="*/ 5 w 287"/>
              <a:gd name="T47" fmla="*/ 272 h 277"/>
              <a:gd name="T48" fmla="*/ 0 w 287"/>
              <a:gd name="T49" fmla="*/ 260 h 277"/>
              <a:gd name="T50" fmla="*/ 0 w 287"/>
              <a:gd name="T51" fmla="*/ 205 h 277"/>
              <a:gd name="T52" fmla="*/ 5 w 287"/>
              <a:gd name="T53" fmla="*/ 193 h 277"/>
              <a:gd name="T54" fmla="*/ 17 w 287"/>
              <a:gd name="T55" fmla="*/ 188 h 277"/>
              <a:gd name="T56" fmla="*/ 90 w 287"/>
              <a:gd name="T57" fmla="*/ 188 h 277"/>
              <a:gd name="T58" fmla="*/ 102 w 287"/>
              <a:gd name="T59" fmla="*/ 204 h 277"/>
              <a:gd name="T60" fmla="*/ 122 w 287"/>
              <a:gd name="T61" fmla="*/ 210 h 277"/>
              <a:gd name="T62" fmla="*/ 166 w 287"/>
              <a:gd name="T63" fmla="*/ 210 h 277"/>
              <a:gd name="T64" fmla="*/ 185 w 287"/>
              <a:gd name="T65" fmla="*/ 204 h 277"/>
              <a:gd name="T66" fmla="*/ 197 w 287"/>
              <a:gd name="T67" fmla="*/ 188 h 277"/>
              <a:gd name="T68" fmla="*/ 271 w 287"/>
              <a:gd name="T69" fmla="*/ 188 h 277"/>
              <a:gd name="T70" fmla="*/ 283 w 287"/>
              <a:gd name="T71" fmla="*/ 193 h 277"/>
              <a:gd name="T72" fmla="*/ 287 w 287"/>
              <a:gd name="T73" fmla="*/ 205 h 277"/>
              <a:gd name="T74" fmla="*/ 231 w 287"/>
              <a:gd name="T75" fmla="*/ 93 h 277"/>
              <a:gd name="T76" fmla="*/ 221 w 287"/>
              <a:gd name="T77" fmla="*/ 100 h 277"/>
              <a:gd name="T78" fmla="*/ 177 w 287"/>
              <a:gd name="T79" fmla="*/ 100 h 277"/>
              <a:gd name="T80" fmla="*/ 177 w 287"/>
              <a:gd name="T81" fmla="*/ 177 h 277"/>
              <a:gd name="T82" fmla="*/ 174 w 287"/>
              <a:gd name="T83" fmla="*/ 185 h 277"/>
              <a:gd name="T84" fmla="*/ 166 w 287"/>
              <a:gd name="T85" fmla="*/ 188 h 277"/>
              <a:gd name="T86" fmla="*/ 122 w 287"/>
              <a:gd name="T87" fmla="*/ 188 h 277"/>
              <a:gd name="T88" fmla="*/ 114 w 287"/>
              <a:gd name="T89" fmla="*/ 185 h 277"/>
              <a:gd name="T90" fmla="*/ 111 w 287"/>
              <a:gd name="T91" fmla="*/ 177 h 277"/>
              <a:gd name="T92" fmla="*/ 111 w 287"/>
              <a:gd name="T93" fmla="*/ 100 h 277"/>
              <a:gd name="T94" fmla="*/ 66 w 287"/>
              <a:gd name="T95" fmla="*/ 100 h 277"/>
              <a:gd name="T96" fmla="*/ 56 w 287"/>
              <a:gd name="T97" fmla="*/ 93 h 277"/>
              <a:gd name="T98" fmla="*/ 59 w 287"/>
              <a:gd name="T99" fmla="*/ 81 h 277"/>
              <a:gd name="T100" fmla="*/ 136 w 287"/>
              <a:gd name="T101" fmla="*/ 4 h 277"/>
              <a:gd name="T102" fmla="*/ 144 w 287"/>
              <a:gd name="T103" fmla="*/ 0 h 277"/>
              <a:gd name="T104" fmla="*/ 151 w 287"/>
              <a:gd name="T105" fmla="*/ 4 h 277"/>
              <a:gd name="T106" fmla="*/ 229 w 287"/>
              <a:gd name="T107" fmla="*/ 81 h 277"/>
              <a:gd name="T108" fmla="*/ 231 w 287"/>
              <a:gd name="T109" fmla="*/ 93 h 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87" h="277">
                <a:moveTo>
                  <a:pt x="221" y="244"/>
                </a:moveTo>
                <a:cubicBezTo>
                  <a:pt x="221" y="241"/>
                  <a:pt x="220" y="238"/>
                  <a:pt x="218" y="236"/>
                </a:cubicBezTo>
                <a:cubicBezTo>
                  <a:pt x="216" y="234"/>
                  <a:pt x="213" y="232"/>
                  <a:pt x="210" y="232"/>
                </a:cubicBezTo>
                <a:cubicBezTo>
                  <a:pt x="207" y="232"/>
                  <a:pt x="204" y="234"/>
                  <a:pt x="202" y="236"/>
                </a:cubicBezTo>
                <a:cubicBezTo>
                  <a:pt x="200" y="238"/>
                  <a:pt x="199" y="241"/>
                  <a:pt x="199" y="244"/>
                </a:cubicBezTo>
                <a:cubicBezTo>
                  <a:pt x="199" y="247"/>
                  <a:pt x="200" y="249"/>
                  <a:pt x="202" y="251"/>
                </a:cubicBezTo>
                <a:cubicBezTo>
                  <a:pt x="204" y="254"/>
                  <a:pt x="207" y="255"/>
                  <a:pt x="210" y="255"/>
                </a:cubicBezTo>
                <a:cubicBezTo>
                  <a:pt x="213" y="255"/>
                  <a:pt x="216" y="254"/>
                  <a:pt x="218" y="251"/>
                </a:cubicBezTo>
                <a:cubicBezTo>
                  <a:pt x="220" y="249"/>
                  <a:pt x="221" y="247"/>
                  <a:pt x="221" y="244"/>
                </a:cubicBezTo>
                <a:close/>
                <a:moveTo>
                  <a:pt x="265" y="244"/>
                </a:moveTo>
                <a:cubicBezTo>
                  <a:pt x="265" y="241"/>
                  <a:pt x="264" y="238"/>
                  <a:pt x="262" y="236"/>
                </a:cubicBezTo>
                <a:cubicBezTo>
                  <a:pt x="260" y="234"/>
                  <a:pt x="257" y="232"/>
                  <a:pt x="254" y="232"/>
                </a:cubicBezTo>
                <a:cubicBezTo>
                  <a:pt x="251" y="232"/>
                  <a:pt x="249" y="234"/>
                  <a:pt x="247" y="236"/>
                </a:cubicBezTo>
                <a:cubicBezTo>
                  <a:pt x="244" y="238"/>
                  <a:pt x="243" y="241"/>
                  <a:pt x="243" y="244"/>
                </a:cubicBezTo>
                <a:cubicBezTo>
                  <a:pt x="243" y="247"/>
                  <a:pt x="244" y="249"/>
                  <a:pt x="247" y="251"/>
                </a:cubicBezTo>
                <a:cubicBezTo>
                  <a:pt x="249" y="254"/>
                  <a:pt x="251" y="255"/>
                  <a:pt x="254" y="255"/>
                </a:cubicBezTo>
                <a:cubicBezTo>
                  <a:pt x="257" y="255"/>
                  <a:pt x="260" y="254"/>
                  <a:pt x="262" y="251"/>
                </a:cubicBezTo>
                <a:cubicBezTo>
                  <a:pt x="264" y="249"/>
                  <a:pt x="265" y="247"/>
                  <a:pt x="265" y="244"/>
                </a:cubicBezTo>
                <a:close/>
                <a:moveTo>
                  <a:pt x="287" y="205"/>
                </a:moveTo>
                <a:cubicBezTo>
                  <a:pt x="287" y="260"/>
                  <a:pt x="287" y="260"/>
                  <a:pt x="287" y="260"/>
                </a:cubicBezTo>
                <a:cubicBezTo>
                  <a:pt x="287" y="265"/>
                  <a:pt x="286" y="269"/>
                  <a:pt x="283" y="272"/>
                </a:cubicBezTo>
                <a:cubicBezTo>
                  <a:pt x="279" y="275"/>
                  <a:pt x="275" y="277"/>
                  <a:pt x="271" y="277"/>
                </a:cubicBezTo>
                <a:cubicBezTo>
                  <a:pt x="17" y="277"/>
                  <a:pt x="17" y="277"/>
                  <a:pt x="17" y="277"/>
                </a:cubicBezTo>
                <a:cubicBezTo>
                  <a:pt x="12" y="277"/>
                  <a:pt x="8" y="275"/>
                  <a:pt x="5" y="272"/>
                </a:cubicBezTo>
                <a:cubicBezTo>
                  <a:pt x="2" y="269"/>
                  <a:pt x="0" y="265"/>
                  <a:pt x="0" y="260"/>
                </a:cubicBezTo>
                <a:cubicBezTo>
                  <a:pt x="0" y="205"/>
                  <a:pt x="0" y="205"/>
                  <a:pt x="0" y="205"/>
                </a:cubicBezTo>
                <a:cubicBezTo>
                  <a:pt x="0" y="200"/>
                  <a:pt x="2" y="196"/>
                  <a:pt x="5" y="193"/>
                </a:cubicBezTo>
                <a:cubicBezTo>
                  <a:pt x="8" y="190"/>
                  <a:pt x="12" y="188"/>
                  <a:pt x="17" y="188"/>
                </a:cubicBezTo>
                <a:cubicBezTo>
                  <a:pt x="90" y="188"/>
                  <a:pt x="90" y="188"/>
                  <a:pt x="90" y="188"/>
                </a:cubicBezTo>
                <a:cubicBezTo>
                  <a:pt x="93" y="195"/>
                  <a:pt x="97" y="200"/>
                  <a:pt x="102" y="204"/>
                </a:cubicBezTo>
                <a:cubicBezTo>
                  <a:pt x="108" y="208"/>
                  <a:pt x="115" y="210"/>
                  <a:pt x="122" y="210"/>
                </a:cubicBezTo>
                <a:cubicBezTo>
                  <a:pt x="166" y="210"/>
                  <a:pt x="166" y="210"/>
                  <a:pt x="166" y="210"/>
                </a:cubicBezTo>
                <a:cubicBezTo>
                  <a:pt x="173" y="210"/>
                  <a:pt x="179" y="208"/>
                  <a:pt x="185" y="204"/>
                </a:cubicBezTo>
                <a:cubicBezTo>
                  <a:pt x="191" y="200"/>
                  <a:pt x="195" y="195"/>
                  <a:pt x="197" y="188"/>
                </a:cubicBezTo>
                <a:cubicBezTo>
                  <a:pt x="271" y="188"/>
                  <a:pt x="271" y="188"/>
                  <a:pt x="271" y="188"/>
                </a:cubicBezTo>
                <a:cubicBezTo>
                  <a:pt x="275" y="188"/>
                  <a:pt x="279" y="190"/>
                  <a:pt x="283" y="193"/>
                </a:cubicBezTo>
                <a:cubicBezTo>
                  <a:pt x="286" y="196"/>
                  <a:pt x="287" y="200"/>
                  <a:pt x="287" y="205"/>
                </a:cubicBezTo>
                <a:close/>
                <a:moveTo>
                  <a:pt x="231" y="93"/>
                </a:moveTo>
                <a:cubicBezTo>
                  <a:pt x="229" y="97"/>
                  <a:pt x="226" y="100"/>
                  <a:pt x="221" y="100"/>
                </a:cubicBezTo>
                <a:cubicBezTo>
                  <a:pt x="177" y="100"/>
                  <a:pt x="177" y="100"/>
                  <a:pt x="177" y="100"/>
                </a:cubicBezTo>
                <a:cubicBezTo>
                  <a:pt x="177" y="177"/>
                  <a:pt x="177" y="177"/>
                  <a:pt x="177" y="177"/>
                </a:cubicBezTo>
                <a:cubicBezTo>
                  <a:pt x="177" y="180"/>
                  <a:pt x="176" y="183"/>
                  <a:pt x="174" y="185"/>
                </a:cubicBezTo>
                <a:cubicBezTo>
                  <a:pt x="171" y="187"/>
                  <a:pt x="169" y="188"/>
                  <a:pt x="166" y="188"/>
                </a:cubicBezTo>
                <a:cubicBezTo>
                  <a:pt x="122" y="188"/>
                  <a:pt x="122" y="188"/>
                  <a:pt x="122" y="188"/>
                </a:cubicBezTo>
                <a:cubicBezTo>
                  <a:pt x="119" y="188"/>
                  <a:pt x="116" y="187"/>
                  <a:pt x="114" y="185"/>
                </a:cubicBezTo>
                <a:cubicBezTo>
                  <a:pt x="112" y="183"/>
                  <a:pt x="111" y="180"/>
                  <a:pt x="111" y="177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66" y="100"/>
                  <a:pt x="66" y="100"/>
                  <a:pt x="66" y="100"/>
                </a:cubicBezTo>
                <a:cubicBezTo>
                  <a:pt x="61" y="100"/>
                  <a:pt x="58" y="97"/>
                  <a:pt x="56" y="93"/>
                </a:cubicBezTo>
                <a:cubicBezTo>
                  <a:pt x="54" y="88"/>
                  <a:pt x="55" y="84"/>
                  <a:pt x="59" y="81"/>
                </a:cubicBezTo>
                <a:cubicBezTo>
                  <a:pt x="136" y="4"/>
                  <a:pt x="136" y="4"/>
                  <a:pt x="136" y="4"/>
                </a:cubicBezTo>
                <a:cubicBezTo>
                  <a:pt x="138" y="1"/>
                  <a:pt x="141" y="0"/>
                  <a:pt x="144" y="0"/>
                </a:cubicBezTo>
                <a:cubicBezTo>
                  <a:pt x="147" y="0"/>
                  <a:pt x="149" y="1"/>
                  <a:pt x="151" y="4"/>
                </a:cubicBezTo>
                <a:cubicBezTo>
                  <a:pt x="229" y="81"/>
                  <a:pt x="229" y="81"/>
                  <a:pt x="229" y="81"/>
                </a:cubicBezTo>
                <a:cubicBezTo>
                  <a:pt x="232" y="84"/>
                  <a:pt x="233" y="88"/>
                  <a:pt x="231" y="9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3" name="Freeform 119"/>
          <p:cNvSpPr>
            <a:spLocks/>
          </p:cNvSpPr>
          <p:nvPr/>
        </p:nvSpPr>
        <p:spPr bwMode="auto">
          <a:xfrm>
            <a:off x="2498726" y="3717925"/>
            <a:ext cx="174625" cy="334963"/>
          </a:xfrm>
          <a:custGeom>
            <a:avLst/>
            <a:gdLst>
              <a:gd name="T0" fmla="*/ 145 w 162"/>
              <a:gd name="T1" fmla="*/ 250 h 309"/>
              <a:gd name="T2" fmla="*/ 100 w 162"/>
              <a:gd name="T3" fmla="*/ 304 h 309"/>
              <a:gd name="T4" fmla="*/ 94 w 162"/>
              <a:gd name="T5" fmla="*/ 309 h 309"/>
              <a:gd name="T6" fmla="*/ 67 w 162"/>
              <a:gd name="T7" fmla="*/ 308 h 309"/>
              <a:gd name="T8" fmla="*/ 66 w 162"/>
              <a:gd name="T9" fmla="*/ 274 h 309"/>
              <a:gd name="T10" fmla="*/ 26 w 162"/>
              <a:gd name="T11" fmla="*/ 260 h 309"/>
              <a:gd name="T12" fmla="*/ 5 w 162"/>
              <a:gd name="T13" fmla="*/ 246 h 309"/>
              <a:gd name="T14" fmla="*/ 2 w 162"/>
              <a:gd name="T15" fmla="*/ 236 h 309"/>
              <a:gd name="T16" fmla="*/ 24 w 162"/>
              <a:gd name="T17" fmla="*/ 210 h 309"/>
              <a:gd name="T18" fmla="*/ 28 w 162"/>
              <a:gd name="T19" fmla="*/ 212 h 309"/>
              <a:gd name="T20" fmla="*/ 83 w 162"/>
              <a:gd name="T21" fmla="*/ 235 h 309"/>
              <a:gd name="T22" fmla="*/ 118 w 162"/>
              <a:gd name="T23" fmla="*/ 206 h 309"/>
              <a:gd name="T24" fmla="*/ 110 w 162"/>
              <a:gd name="T25" fmla="*/ 190 h 309"/>
              <a:gd name="T26" fmla="*/ 88 w 162"/>
              <a:gd name="T27" fmla="*/ 178 h 309"/>
              <a:gd name="T28" fmla="*/ 64 w 162"/>
              <a:gd name="T29" fmla="*/ 168 h 309"/>
              <a:gd name="T30" fmla="*/ 42 w 162"/>
              <a:gd name="T31" fmla="*/ 158 h 309"/>
              <a:gd name="T32" fmla="*/ 23 w 162"/>
              <a:gd name="T33" fmla="*/ 145 h 309"/>
              <a:gd name="T34" fmla="*/ 10 w 162"/>
              <a:gd name="T35" fmla="*/ 126 h 309"/>
              <a:gd name="T36" fmla="*/ 5 w 162"/>
              <a:gd name="T37" fmla="*/ 101 h 309"/>
              <a:gd name="T38" fmla="*/ 66 w 162"/>
              <a:gd name="T39" fmla="*/ 36 h 309"/>
              <a:gd name="T40" fmla="*/ 67 w 162"/>
              <a:gd name="T41" fmla="*/ 1 h 309"/>
              <a:gd name="T42" fmla="*/ 94 w 162"/>
              <a:gd name="T43" fmla="*/ 0 h 309"/>
              <a:gd name="T44" fmla="*/ 100 w 162"/>
              <a:gd name="T45" fmla="*/ 5 h 309"/>
              <a:gd name="T46" fmla="*/ 119 w 162"/>
              <a:gd name="T47" fmla="*/ 40 h 309"/>
              <a:gd name="T48" fmla="*/ 145 w 162"/>
              <a:gd name="T49" fmla="*/ 52 h 309"/>
              <a:gd name="T50" fmla="*/ 154 w 162"/>
              <a:gd name="T51" fmla="*/ 59 h 309"/>
              <a:gd name="T52" fmla="*/ 141 w 162"/>
              <a:gd name="T53" fmla="*/ 91 h 309"/>
              <a:gd name="T54" fmla="*/ 133 w 162"/>
              <a:gd name="T55" fmla="*/ 93 h 309"/>
              <a:gd name="T56" fmla="*/ 123 w 162"/>
              <a:gd name="T57" fmla="*/ 86 h 309"/>
              <a:gd name="T58" fmla="*/ 100 w 162"/>
              <a:gd name="T59" fmla="*/ 76 h 309"/>
              <a:gd name="T60" fmla="*/ 59 w 162"/>
              <a:gd name="T61" fmla="*/ 81 h 309"/>
              <a:gd name="T62" fmla="*/ 50 w 162"/>
              <a:gd name="T63" fmla="*/ 109 h 309"/>
              <a:gd name="T64" fmla="*/ 62 w 162"/>
              <a:gd name="T65" fmla="*/ 122 h 309"/>
              <a:gd name="T66" fmla="*/ 82 w 162"/>
              <a:gd name="T67" fmla="*/ 132 h 309"/>
              <a:gd name="T68" fmla="*/ 108 w 162"/>
              <a:gd name="T69" fmla="*/ 142 h 309"/>
              <a:gd name="T70" fmla="*/ 134 w 162"/>
              <a:gd name="T71" fmla="*/ 155 h 309"/>
              <a:gd name="T72" fmla="*/ 154 w 162"/>
              <a:gd name="T73" fmla="*/ 175 h 309"/>
              <a:gd name="T74" fmla="*/ 162 w 162"/>
              <a:gd name="T75" fmla="*/ 204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2" h="309">
                <a:moveTo>
                  <a:pt x="162" y="204"/>
                </a:moveTo>
                <a:cubicBezTo>
                  <a:pt x="162" y="222"/>
                  <a:pt x="156" y="237"/>
                  <a:pt x="145" y="250"/>
                </a:cubicBezTo>
                <a:cubicBezTo>
                  <a:pt x="133" y="263"/>
                  <a:pt x="118" y="271"/>
                  <a:pt x="100" y="274"/>
                </a:cubicBezTo>
                <a:cubicBezTo>
                  <a:pt x="100" y="304"/>
                  <a:pt x="100" y="304"/>
                  <a:pt x="100" y="304"/>
                </a:cubicBezTo>
                <a:cubicBezTo>
                  <a:pt x="100" y="305"/>
                  <a:pt x="99" y="307"/>
                  <a:pt x="98" y="308"/>
                </a:cubicBezTo>
                <a:cubicBezTo>
                  <a:pt x="97" y="309"/>
                  <a:pt x="96" y="309"/>
                  <a:pt x="94" y="309"/>
                </a:cubicBezTo>
                <a:cubicBezTo>
                  <a:pt x="71" y="309"/>
                  <a:pt x="71" y="309"/>
                  <a:pt x="71" y="309"/>
                </a:cubicBezTo>
                <a:cubicBezTo>
                  <a:pt x="70" y="309"/>
                  <a:pt x="68" y="309"/>
                  <a:pt x="67" y="308"/>
                </a:cubicBezTo>
                <a:cubicBezTo>
                  <a:pt x="66" y="307"/>
                  <a:pt x="66" y="305"/>
                  <a:pt x="66" y="304"/>
                </a:cubicBezTo>
                <a:cubicBezTo>
                  <a:pt x="66" y="274"/>
                  <a:pt x="66" y="274"/>
                  <a:pt x="66" y="274"/>
                </a:cubicBezTo>
                <a:cubicBezTo>
                  <a:pt x="58" y="272"/>
                  <a:pt x="51" y="271"/>
                  <a:pt x="43" y="268"/>
                </a:cubicBezTo>
                <a:cubicBezTo>
                  <a:pt x="36" y="266"/>
                  <a:pt x="31" y="263"/>
                  <a:pt x="26" y="260"/>
                </a:cubicBezTo>
                <a:cubicBezTo>
                  <a:pt x="21" y="258"/>
                  <a:pt x="17" y="255"/>
                  <a:pt x="13" y="252"/>
                </a:cubicBezTo>
                <a:cubicBezTo>
                  <a:pt x="9" y="249"/>
                  <a:pt x="7" y="247"/>
                  <a:pt x="5" y="246"/>
                </a:cubicBezTo>
                <a:cubicBezTo>
                  <a:pt x="4" y="244"/>
                  <a:pt x="3" y="243"/>
                  <a:pt x="2" y="243"/>
                </a:cubicBezTo>
                <a:cubicBezTo>
                  <a:pt x="0" y="240"/>
                  <a:pt x="0" y="238"/>
                  <a:pt x="2" y="236"/>
                </a:cubicBezTo>
                <a:cubicBezTo>
                  <a:pt x="20" y="212"/>
                  <a:pt x="20" y="212"/>
                  <a:pt x="20" y="212"/>
                </a:cubicBezTo>
                <a:cubicBezTo>
                  <a:pt x="20" y="211"/>
                  <a:pt x="22" y="210"/>
                  <a:pt x="24" y="210"/>
                </a:cubicBezTo>
                <a:cubicBezTo>
                  <a:pt x="25" y="210"/>
                  <a:pt x="27" y="210"/>
                  <a:pt x="28" y="212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41" y="223"/>
                  <a:pt x="55" y="231"/>
                  <a:pt x="70" y="234"/>
                </a:cubicBezTo>
                <a:cubicBezTo>
                  <a:pt x="74" y="235"/>
                  <a:pt x="79" y="235"/>
                  <a:pt x="83" y="235"/>
                </a:cubicBezTo>
                <a:cubicBezTo>
                  <a:pt x="92" y="235"/>
                  <a:pt x="100" y="233"/>
                  <a:pt x="107" y="228"/>
                </a:cubicBezTo>
                <a:cubicBezTo>
                  <a:pt x="114" y="223"/>
                  <a:pt x="118" y="216"/>
                  <a:pt x="118" y="206"/>
                </a:cubicBezTo>
                <a:cubicBezTo>
                  <a:pt x="118" y="203"/>
                  <a:pt x="117" y="200"/>
                  <a:pt x="115" y="197"/>
                </a:cubicBezTo>
                <a:cubicBezTo>
                  <a:pt x="114" y="194"/>
                  <a:pt x="112" y="192"/>
                  <a:pt x="110" y="190"/>
                </a:cubicBezTo>
                <a:cubicBezTo>
                  <a:pt x="108" y="188"/>
                  <a:pt x="104" y="186"/>
                  <a:pt x="100" y="184"/>
                </a:cubicBezTo>
                <a:cubicBezTo>
                  <a:pt x="95" y="181"/>
                  <a:pt x="91" y="179"/>
                  <a:pt x="88" y="178"/>
                </a:cubicBezTo>
                <a:cubicBezTo>
                  <a:pt x="85" y="177"/>
                  <a:pt x="81" y="175"/>
                  <a:pt x="74" y="172"/>
                </a:cubicBezTo>
                <a:cubicBezTo>
                  <a:pt x="70" y="171"/>
                  <a:pt x="66" y="169"/>
                  <a:pt x="64" y="168"/>
                </a:cubicBezTo>
                <a:cubicBezTo>
                  <a:pt x="61" y="167"/>
                  <a:pt x="58" y="166"/>
                  <a:pt x="53" y="164"/>
                </a:cubicBezTo>
                <a:cubicBezTo>
                  <a:pt x="49" y="162"/>
                  <a:pt x="45" y="160"/>
                  <a:pt x="42" y="158"/>
                </a:cubicBezTo>
                <a:cubicBezTo>
                  <a:pt x="40" y="157"/>
                  <a:pt x="36" y="155"/>
                  <a:pt x="33" y="152"/>
                </a:cubicBezTo>
                <a:cubicBezTo>
                  <a:pt x="29" y="150"/>
                  <a:pt x="26" y="147"/>
                  <a:pt x="23" y="145"/>
                </a:cubicBezTo>
                <a:cubicBezTo>
                  <a:pt x="21" y="142"/>
                  <a:pt x="18" y="140"/>
                  <a:pt x="16" y="136"/>
                </a:cubicBezTo>
                <a:cubicBezTo>
                  <a:pt x="13" y="133"/>
                  <a:pt x="11" y="130"/>
                  <a:pt x="10" y="126"/>
                </a:cubicBezTo>
                <a:cubicBezTo>
                  <a:pt x="8" y="123"/>
                  <a:pt x="7" y="119"/>
                  <a:pt x="6" y="115"/>
                </a:cubicBezTo>
                <a:cubicBezTo>
                  <a:pt x="5" y="110"/>
                  <a:pt x="5" y="106"/>
                  <a:pt x="5" y="101"/>
                </a:cubicBezTo>
                <a:cubicBezTo>
                  <a:pt x="5" y="85"/>
                  <a:pt x="10" y="71"/>
                  <a:pt x="21" y="59"/>
                </a:cubicBezTo>
                <a:cubicBezTo>
                  <a:pt x="33" y="47"/>
                  <a:pt x="47" y="40"/>
                  <a:pt x="66" y="36"/>
                </a:cubicBezTo>
                <a:cubicBezTo>
                  <a:pt x="66" y="5"/>
                  <a:pt x="66" y="5"/>
                  <a:pt x="66" y="5"/>
                </a:cubicBezTo>
                <a:cubicBezTo>
                  <a:pt x="66" y="4"/>
                  <a:pt x="66" y="2"/>
                  <a:pt x="67" y="1"/>
                </a:cubicBezTo>
                <a:cubicBezTo>
                  <a:pt x="68" y="0"/>
                  <a:pt x="70" y="0"/>
                  <a:pt x="71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6" y="0"/>
                  <a:pt x="97" y="0"/>
                  <a:pt x="98" y="1"/>
                </a:cubicBezTo>
                <a:cubicBezTo>
                  <a:pt x="99" y="2"/>
                  <a:pt x="100" y="4"/>
                  <a:pt x="100" y="5"/>
                </a:cubicBezTo>
                <a:cubicBezTo>
                  <a:pt x="100" y="36"/>
                  <a:pt x="100" y="36"/>
                  <a:pt x="100" y="36"/>
                </a:cubicBezTo>
                <a:cubicBezTo>
                  <a:pt x="106" y="36"/>
                  <a:pt x="113" y="38"/>
                  <a:pt x="119" y="40"/>
                </a:cubicBezTo>
                <a:cubicBezTo>
                  <a:pt x="125" y="42"/>
                  <a:pt x="130" y="43"/>
                  <a:pt x="134" y="45"/>
                </a:cubicBezTo>
                <a:cubicBezTo>
                  <a:pt x="138" y="47"/>
                  <a:pt x="142" y="49"/>
                  <a:pt x="145" y="52"/>
                </a:cubicBezTo>
                <a:cubicBezTo>
                  <a:pt x="148" y="54"/>
                  <a:pt x="151" y="56"/>
                  <a:pt x="152" y="57"/>
                </a:cubicBezTo>
                <a:cubicBezTo>
                  <a:pt x="153" y="58"/>
                  <a:pt x="154" y="59"/>
                  <a:pt x="154" y="59"/>
                </a:cubicBezTo>
                <a:cubicBezTo>
                  <a:pt x="156" y="61"/>
                  <a:pt x="157" y="64"/>
                  <a:pt x="155" y="66"/>
                </a:cubicBezTo>
                <a:cubicBezTo>
                  <a:pt x="141" y="91"/>
                  <a:pt x="141" y="91"/>
                  <a:pt x="141" y="91"/>
                </a:cubicBezTo>
                <a:cubicBezTo>
                  <a:pt x="140" y="93"/>
                  <a:pt x="139" y="94"/>
                  <a:pt x="137" y="94"/>
                </a:cubicBezTo>
                <a:cubicBezTo>
                  <a:pt x="136" y="94"/>
                  <a:pt x="134" y="94"/>
                  <a:pt x="133" y="93"/>
                </a:cubicBezTo>
                <a:cubicBezTo>
                  <a:pt x="132" y="92"/>
                  <a:pt x="131" y="92"/>
                  <a:pt x="130" y="91"/>
                </a:cubicBezTo>
                <a:cubicBezTo>
                  <a:pt x="129" y="90"/>
                  <a:pt x="126" y="88"/>
                  <a:pt x="123" y="86"/>
                </a:cubicBezTo>
                <a:cubicBezTo>
                  <a:pt x="120" y="84"/>
                  <a:pt x="117" y="82"/>
                  <a:pt x="113" y="80"/>
                </a:cubicBezTo>
                <a:cubicBezTo>
                  <a:pt x="110" y="79"/>
                  <a:pt x="105" y="77"/>
                  <a:pt x="100" y="76"/>
                </a:cubicBezTo>
                <a:cubicBezTo>
                  <a:pt x="95" y="75"/>
                  <a:pt x="90" y="74"/>
                  <a:pt x="86" y="74"/>
                </a:cubicBezTo>
                <a:cubicBezTo>
                  <a:pt x="75" y="74"/>
                  <a:pt x="66" y="76"/>
                  <a:pt x="59" y="81"/>
                </a:cubicBezTo>
                <a:cubicBezTo>
                  <a:pt x="52" y="86"/>
                  <a:pt x="48" y="93"/>
                  <a:pt x="48" y="101"/>
                </a:cubicBezTo>
                <a:cubicBezTo>
                  <a:pt x="48" y="104"/>
                  <a:pt x="49" y="106"/>
                  <a:pt x="50" y="109"/>
                </a:cubicBezTo>
                <a:cubicBezTo>
                  <a:pt x="51" y="111"/>
                  <a:pt x="53" y="114"/>
                  <a:pt x="55" y="116"/>
                </a:cubicBezTo>
                <a:cubicBezTo>
                  <a:pt x="57" y="118"/>
                  <a:pt x="60" y="120"/>
                  <a:pt x="62" y="122"/>
                </a:cubicBezTo>
                <a:cubicBezTo>
                  <a:pt x="64" y="123"/>
                  <a:pt x="67" y="125"/>
                  <a:pt x="71" y="127"/>
                </a:cubicBezTo>
                <a:cubicBezTo>
                  <a:pt x="76" y="129"/>
                  <a:pt x="79" y="131"/>
                  <a:pt x="82" y="132"/>
                </a:cubicBezTo>
                <a:cubicBezTo>
                  <a:pt x="85" y="133"/>
                  <a:pt x="89" y="134"/>
                  <a:pt x="94" y="137"/>
                </a:cubicBezTo>
                <a:cubicBezTo>
                  <a:pt x="100" y="139"/>
                  <a:pt x="105" y="141"/>
                  <a:pt x="108" y="142"/>
                </a:cubicBezTo>
                <a:cubicBezTo>
                  <a:pt x="111" y="143"/>
                  <a:pt x="116" y="145"/>
                  <a:pt x="121" y="148"/>
                </a:cubicBezTo>
                <a:cubicBezTo>
                  <a:pt x="127" y="151"/>
                  <a:pt x="131" y="153"/>
                  <a:pt x="134" y="155"/>
                </a:cubicBezTo>
                <a:cubicBezTo>
                  <a:pt x="137" y="158"/>
                  <a:pt x="141" y="160"/>
                  <a:pt x="145" y="164"/>
                </a:cubicBezTo>
                <a:cubicBezTo>
                  <a:pt x="149" y="168"/>
                  <a:pt x="152" y="171"/>
                  <a:pt x="154" y="175"/>
                </a:cubicBezTo>
                <a:cubicBezTo>
                  <a:pt x="156" y="179"/>
                  <a:pt x="158" y="183"/>
                  <a:pt x="160" y="188"/>
                </a:cubicBezTo>
                <a:cubicBezTo>
                  <a:pt x="161" y="193"/>
                  <a:pt x="162" y="199"/>
                  <a:pt x="162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4" name="Freeform 120"/>
          <p:cNvSpPr>
            <a:spLocks noEditPoints="1"/>
          </p:cNvSpPr>
          <p:nvPr/>
        </p:nvSpPr>
        <p:spPr bwMode="auto">
          <a:xfrm>
            <a:off x="2884488" y="3741738"/>
            <a:ext cx="263525" cy="287338"/>
          </a:xfrm>
          <a:custGeom>
            <a:avLst/>
            <a:gdLst>
              <a:gd name="T0" fmla="*/ 243 w 243"/>
              <a:gd name="T1" fmla="*/ 220 h 265"/>
              <a:gd name="T2" fmla="*/ 231 w 243"/>
              <a:gd name="T3" fmla="*/ 253 h 265"/>
              <a:gd name="T4" fmla="*/ 197 w 243"/>
              <a:gd name="T5" fmla="*/ 265 h 265"/>
              <a:gd name="T6" fmla="*/ 46 w 243"/>
              <a:gd name="T7" fmla="*/ 265 h 265"/>
              <a:gd name="T8" fmla="*/ 13 w 243"/>
              <a:gd name="T9" fmla="*/ 253 h 265"/>
              <a:gd name="T10" fmla="*/ 0 w 243"/>
              <a:gd name="T11" fmla="*/ 220 h 265"/>
              <a:gd name="T12" fmla="*/ 1 w 243"/>
              <a:gd name="T13" fmla="*/ 203 h 265"/>
              <a:gd name="T14" fmla="*/ 3 w 243"/>
              <a:gd name="T15" fmla="*/ 184 h 265"/>
              <a:gd name="T16" fmla="*/ 8 w 243"/>
              <a:gd name="T17" fmla="*/ 165 h 265"/>
              <a:gd name="T18" fmla="*/ 15 w 243"/>
              <a:gd name="T19" fmla="*/ 148 h 265"/>
              <a:gd name="T20" fmla="*/ 26 w 243"/>
              <a:gd name="T21" fmla="*/ 134 h 265"/>
              <a:gd name="T22" fmla="*/ 40 w 243"/>
              <a:gd name="T23" fmla="*/ 125 h 265"/>
              <a:gd name="T24" fmla="*/ 60 w 243"/>
              <a:gd name="T25" fmla="*/ 121 h 265"/>
              <a:gd name="T26" fmla="*/ 67 w 243"/>
              <a:gd name="T27" fmla="*/ 125 h 265"/>
              <a:gd name="T28" fmla="*/ 80 w 243"/>
              <a:gd name="T29" fmla="*/ 133 h 265"/>
              <a:gd name="T30" fmla="*/ 99 w 243"/>
              <a:gd name="T31" fmla="*/ 142 h 265"/>
              <a:gd name="T32" fmla="*/ 122 w 243"/>
              <a:gd name="T33" fmla="*/ 145 h 265"/>
              <a:gd name="T34" fmla="*/ 145 w 243"/>
              <a:gd name="T35" fmla="*/ 142 h 265"/>
              <a:gd name="T36" fmla="*/ 163 w 243"/>
              <a:gd name="T37" fmla="*/ 133 h 265"/>
              <a:gd name="T38" fmla="*/ 176 w 243"/>
              <a:gd name="T39" fmla="*/ 125 h 265"/>
              <a:gd name="T40" fmla="*/ 183 w 243"/>
              <a:gd name="T41" fmla="*/ 121 h 265"/>
              <a:gd name="T42" fmla="*/ 203 w 243"/>
              <a:gd name="T43" fmla="*/ 125 h 265"/>
              <a:gd name="T44" fmla="*/ 217 w 243"/>
              <a:gd name="T45" fmla="*/ 134 h 265"/>
              <a:gd name="T46" fmla="*/ 228 w 243"/>
              <a:gd name="T47" fmla="*/ 148 h 265"/>
              <a:gd name="T48" fmla="*/ 236 w 243"/>
              <a:gd name="T49" fmla="*/ 165 h 265"/>
              <a:gd name="T50" fmla="*/ 240 w 243"/>
              <a:gd name="T51" fmla="*/ 184 h 265"/>
              <a:gd name="T52" fmla="*/ 243 w 243"/>
              <a:gd name="T53" fmla="*/ 203 h 265"/>
              <a:gd name="T54" fmla="*/ 243 w 243"/>
              <a:gd name="T55" fmla="*/ 220 h 265"/>
              <a:gd name="T56" fmla="*/ 188 w 243"/>
              <a:gd name="T57" fmla="*/ 66 h 265"/>
              <a:gd name="T58" fmla="*/ 169 w 243"/>
              <a:gd name="T59" fmla="*/ 113 h 265"/>
              <a:gd name="T60" fmla="*/ 122 w 243"/>
              <a:gd name="T61" fmla="*/ 132 h 265"/>
              <a:gd name="T62" fmla="*/ 75 w 243"/>
              <a:gd name="T63" fmla="*/ 113 h 265"/>
              <a:gd name="T64" fmla="*/ 55 w 243"/>
              <a:gd name="T65" fmla="*/ 66 h 265"/>
              <a:gd name="T66" fmla="*/ 75 w 243"/>
              <a:gd name="T67" fmla="*/ 19 h 265"/>
              <a:gd name="T68" fmla="*/ 122 w 243"/>
              <a:gd name="T69" fmla="*/ 0 h 265"/>
              <a:gd name="T70" fmla="*/ 169 w 243"/>
              <a:gd name="T71" fmla="*/ 19 h 265"/>
              <a:gd name="T72" fmla="*/ 188 w 243"/>
              <a:gd name="T73" fmla="*/ 66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43" h="265">
                <a:moveTo>
                  <a:pt x="243" y="220"/>
                </a:moveTo>
                <a:cubicBezTo>
                  <a:pt x="243" y="234"/>
                  <a:pt x="239" y="245"/>
                  <a:pt x="231" y="253"/>
                </a:cubicBezTo>
                <a:cubicBezTo>
                  <a:pt x="222" y="261"/>
                  <a:pt x="211" y="265"/>
                  <a:pt x="197" y="265"/>
                </a:cubicBezTo>
                <a:cubicBezTo>
                  <a:pt x="46" y="265"/>
                  <a:pt x="46" y="265"/>
                  <a:pt x="46" y="265"/>
                </a:cubicBezTo>
                <a:cubicBezTo>
                  <a:pt x="32" y="265"/>
                  <a:pt x="21" y="261"/>
                  <a:pt x="13" y="253"/>
                </a:cubicBezTo>
                <a:cubicBezTo>
                  <a:pt x="4" y="245"/>
                  <a:pt x="0" y="234"/>
                  <a:pt x="0" y="220"/>
                </a:cubicBezTo>
                <a:cubicBezTo>
                  <a:pt x="0" y="214"/>
                  <a:pt x="0" y="208"/>
                  <a:pt x="1" y="203"/>
                </a:cubicBezTo>
                <a:cubicBezTo>
                  <a:pt x="1" y="197"/>
                  <a:pt x="2" y="190"/>
                  <a:pt x="3" y="184"/>
                </a:cubicBezTo>
                <a:cubicBezTo>
                  <a:pt x="4" y="177"/>
                  <a:pt x="6" y="171"/>
                  <a:pt x="8" y="165"/>
                </a:cubicBezTo>
                <a:cubicBezTo>
                  <a:pt x="9" y="159"/>
                  <a:pt x="12" y="154"/>
                  <a:pt x="15" y="148"/>
                </a:cubicBezTo>
                <a:cubicBezTo>
                  <a:pt x="18" y="143"/>
                  <a:pt x="22" y="138"/>
                  <a:pt x="26" y="134"/>
                </a:cubicBezTo>
                <a:cubicBezTo>
                  <a:pt x="30" y="130"/>
                  <a:pt x="35" y="127"/>
                  <a:pt x="40" y="125"/>
                </a:cubicBezTo>
                <a:cubicBezTo>
                  <a:pt x="46" y="123"/>
                  <a:pt x="53" y="121"/>
                  <a:pt x="60" y="121"/>
                </a:cubicBezTo>
                <a:cubicBezTo>
                  <a:pt x="61" y="121"/>
                  <a:pt x="63" y="123"/>
                  <a:pt x="67" y="125"/>
                </a:cubicBezTo>
                <a:cubicBezTo>
                  <a:pt x="71" y="128"/>
                  <a:pt x="75" y="130"/>
                  <a:pt x="80" y="133"/>
                </a:cubicBezTo>
                <a:cubicBezTo>
                  <a:pt x="85" y="136"/>
                  <a:pt x="91" y="139"/>
                  <a:pt x="99" y="142"/>
                </a:cubicBezTo>
                <a:cubicBezTo>
                  <a:pt x="106" y="144"/>
                  <a:pt x="114" y="145"/>
                  <a:pt x="122" y="145"/>
                </a:cubicBezTo>
                <a:cubicBezTo>
                  <a:pt x="129" y="145"/>
                  <a:pt x="137" y="144"/>
                  <a:pt x="145" y="142"/>
                </a:cubicBezTo>
                <a:cubicBezTo>
                  <a:pt x="152" y="139"/>
                  <a:pt x="159" y="136"/>
                  <a:pt x="163" y="133"/>
                </a:cubicBezTo>
                <a:cubicBezTo>
                  <a:pt x="168" y="130"/>
                  <a:pt x="172" y="128"/>
                  <a:pt x="176" y="125"/>
                </a:cubicBezTo>
                <a:cubicBezTo>
                  <a:pt x="180" y="123"/>
                  <a:pt x="182" y="121"/>
                  <a:pt x="183" y="121"/>
                </a:cubicBezTo>
                <a:cubicBezTo>
                  <a:pt x="190" y="121"/>
                  <a:pt x="197" y="123"/>
                  <a:pt x="203" y="125"/>
                </a:cubicBezTo>
                <a:cubicBezTo>
                  <a:pt x="209" y="127"/>
                  <a:pt x="213" y="130"/>
                  <a:pt x="217" y="134"/>
                </a:cubicBezTo>
                <a:cubicBezTo>
                  <a:pt x="222" y="138"/>
                  <a:pt x="225" y="143"/>
                  <a:pt x="228" y="148"/>
                </a:cubicBezTo>
                <a:cubicBezTo>
                  <a:pt x="231" y="154"/>
                  <a:pt x="234" y="159"/>
                  <a:pt x="236" y="165"/>
                </a:cubicBezTo>
                <a:cubicBezTo>
                  <a:pt x="237" y="171"/>
                  <a:pt x="239" y="177"/>
                  <a:pt x="240" y="184"/>
                </a:cubicBezTo>
                <a:cubicBezTo>
                  <a:pt x="241" y="190"/>
                  <a:pt x="242" y="197"/>
                  <a:pt x="243" y="203"/>
                </a:cubicBezTo>
                <a:cubicBezTo>
                  <a:pt x="243" y="208"/>
                  <a:pt x="243" y="214"/>
                  <a:pt x="243" y="220"/>
                </a:cubicBezTo>
                <a:close/>
                <a:moveTo>
                  <a:pt x="188" y="66"/>
                </a:moveTo>
                <a:cubicBezTo>
                  <a:pt x="188" y="84"/>
                  <a:pt x="181" y="100"/>
                  <a:pt x="169" y="113"/>
                </a:cubicBezTo>
                <a:cubicBezTo>
                  <a:pt x="156" y="126"/>
                  <a:pt x="140" y="132"/>
                  <a:pt x="122" y="132"/>
                </a:cubicBezTo>
                <a:cubicBezTo>
                  <a:pt x="103" y="132"/>
                  <a:pt x="88" y="126"/>
                  <a:pt x="75" y="113"/>
                </a:cubicBezTo>
                <a:cubicBezTo>
                  <a:pt x="62" y="100"/>
                  <a:pt x="55" y="84"/>
                  <a:pt x="55" y="66"/>
                </a:cubicBezTo>
                <a:cubicBezTo>
                  <a:pt x="55" y="48"/>
                  <a:pt x="62" y="32"/>
                  <a:pt x="75" y="19"/>
                </a:cubicBezTo>
                <a:cubicBezTo>
                  <a:pt x="88" y="6"/>
                  <a:pt x="103" y="0"/>
                  <a:pt x="122" y="0"/>
                </a:cubicBezTo>
                <a:cubicBezTo>
                  <a:pt x="140" y="0"/>
                  <a:pt x="156" y="6"/>
                  <a:pt x="169" y="19"/>
                </a:cubicBezTo>
                <a:cubicBezTo>
                  <a:pt x="181" y="32"/>
                  <a:pt x="188" y="48"/>
                  <a:pt x="188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5" name="Freeform 121"/>
          <p:cNvSpPr>
            <a:spLocks noEditPoints="1"/>
          </p:cNvSpPr>
          <p:nvPr/>
        </p:nvSpPr>
        <p:spPr bwMode="auto">
          <a:xfrm>
            <a:off x="3314701" y="3741738"/>
            <a:ext cx="263525" cy="287338"/>
          </a:xfrm>
          <a:custGeom>
            <a:avLst/>
            <a:gdLst>
              <a:gd name="T0" fmla="*/ 63 w 244"/>
              <a:gd name="T1" fmla="*/ 218 h 265"/>
              <a:gd name="T2" fmla="*/ 48 w 244"/>
              <a:gd name="T3" fmla="*/ 218 h 265"/>
              <a:gd name="T4" fmla="*/ 48 w 244"/>
              <a:gd name="T5" fmla="*/ 202 h 265"/>
              <a:gd name="T6" fmla="*/ 63 w 244"/>
              <a:gd name="T7" fmla="*/ 202 h 265"/>
              <a:gd name="T8" fmla="*/ 244 w 244"/>
              <a:gd name="T9" fmla="*/ 220 h 265"/>
              <a:gd name="T10" fmla="*/ 198 w 244"/>
              <a:gd name="T11" fmla="*/ 265 h 265"/>
              <a:gd name="T12" fmla="*/ 13 w 244"/>
              <a:gd name="T13" fmla="*/ 253 h 265"/>
              <a:gd name="T14" fmla="*/ 1 w 244"/>
              <a:gd name="T15" fmla="*/ 198 h 265"/>
              <a:gd name="T16" fmla="*/ 14 w 244"/>
              <a:gd name="T17" fmla="*/ 151 h 265"/>
              <a:gd name="T18" fmla="*/ 48 w 244"/>
              <a:gd name="T19" fmla="*/ 123 h 265"/>
              <a:gd name="T20" fmla="*/ 45 w 244"/>
              <a:gd name="T21" fmla="*/ 179 h 265"/>
              <a:gd name="T22" fmla="*/ 23 w 244"/>
              <a:gd name="T23" fmla="*/ 210 h 265"/>
              <a:gd name="T24" fmla="*/ 56 w 244"/>
              <a:gd name="T25" fmla="*/ 243 h 265"/>
              <a:gd name="T26" fmla="*/ 89 w 244"/>
              <a:gd name="T27" fmla="*/ 210 h 265"/>
              <a:gd name="T28" fmla="*/ 67 w 244"/>
              <a:gd name="T29" fmla="*/ 179 h 265"/>
              <a:gd name="T30" fmla="*/ 71 w 244"/>
              <a:gd name="T31" fmla="*/ 127 h 265"/>
              <a:gd name="T32" fmla="*/ 173 w 244"/>
              <a:gd name="T33" fmla="*/ 127 h 265"/>
              <a:gd name="T34" fmla="*/ 177 w 244"/>
              <a:gd name="T35" fmla="*/ 155 h 265"/>
              <a:gd name="T36" fmla="*/ 133 w 244"/>
              <a:gd name="T37" fmla="*/ 199 h 265"/>
              <a:gd name="T38" fmla="*/ 128 w 244"/>
              <a:gd name="T39" fmla="*/ 226 h 265"/>
              <a:gd name="T40" fmla="*/ 144 w 244"/>
              <a:gd name="T41" fmla="*/ 243 h 265"/>
              <a:gd name="T42" fmla="*/ 161 w 244"/>
              <a:gd name="T43" fmla="*/ 226 h 265"/>
              <a:gd name="T44" fmla="*/ 155 w 244"/>
              <a:gd name="T45" fmla="*/ 199 h 265"/>
              <a:gd name="T46" fmla="*/ 177 w 244"/>
              <a:gd name="T47" fmla="*/ 177 h 265"/>
              <a:gd name="T48" fmla="*/ 199 w 244"/>
              <a:gd name="T49" fmla="*/ 199 h 265"/>
              <a:gd name="T50" fmla="*/ 194 w 244"/>
              <a:gd name="T51" fmla="*/ 226 h 265"/>
              <a:gd name="T52" fmla="*/ 211 w 244"/>
              <a:gd name="T53" fmla="*/ 243 h 265"/>
              <a:gd name="T54" fmla="*/ 227 w 244"/>
              <a:gd name="T55" fmla="*/ 226 h 265"/>
              <a:gd name="T56" fmla="*/ 222 w 244"/>
              <a:gd name="T57" fmla="*/ 199 h 265"/>
              <a:gd name="T58" fmla="*/ 199 w 244"/>
              <a:gd name="T59" fmla="*/ 161 h 265"/>
              <a:gd name="T60" fmla="*/ 200 w 244"/>
              <a:gd name="T61" fmla="*/ 145 h 265"/>
              <a:gd name="T62" fmla="*/ 198 w 244"/>
              <a:gd name="T63" fmla="*/ 130 h 265"/>
              <a:gd name="T64" fmla="*/ 216 w 244"/>
              <a:gd name="T65" fmla="*/ 133 h 265"/>
              <a:gd name="T66" fmla="*/ 239 w 244"/>
              <a:gd name="T67" fmla="*/ 174 h 265"/>
              <a:gd name="T68" fmla="*/ 244 w 244"/>
              <a:gd name="T69" fmla="*/ 220 h 265"/>
              <a:gd name="T70" fmla="*/ 169 w 244"/>
              <a:gd name="T71" fmla="*/ 113 h 265"/>
              <a:gd name="T72" fmla="*/ 75 w 244"/>
              <a:gd name="T73" fmla="*/ 113 h 265"/>
              <a:gd name="T74" fmla="*/ 75 w 244"/>
              <a:gd name="T75" fmla="*/ 19 h 265"/>
              <a:gd name="T76" fmla="*/ 169 w 244"/>
              <a:gd name="T77" fmla="*/ 19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4" h="265">
                <a:moveTo>
                  <a:pt x="67" y="210"/>
                </a:moveTo>
                <a:cubicBezTo>
                  <a:pt x="67" y="213"/>
                  <a:pt x="66" y="215"/>
                  <a:pt x="63" y="218"/>
                </a:cubicBezTo>
                <a:cubicBezTo>
                  <a:pt x="61" y="220"/>
                  <a:pt x="59" y="221"/>
                  <a:pt x="56" y="221"/>
                </a:cubicBezTo>
                <a:cubicBezTo>
                  <a:pt x="53" y="221"/>
                  <a:pt x="50" y="220"/>
                  <a:pt x="48" y="218"/>
                </a:cubicBezTo>
                <a:cubicBezTo>
                  <a:pt x="46" y="215"/>
                  <a:pt x="45" y="213"/>
                  <a:pt x="45" y="210"/>
                </a:cubicBezTo>
                <a:cubicBezTo>
                  <a:pt x="45" y="207"/>
                  <a:pt x="46" y="204"/>
                  <a:pt x="48" y="202"/>
                </a:cubicBezTo>
                <a:cubicBezTo>
                  <a:pt x="50" y="200"/>
                  <a:pt x="53" y="199"/>
                  <a:pt x="56" y="199"/>
                </a:cubicBezTo>
                <a:cubicBezTo>
                  <a:pt x="59" y="199"/>
                  <a:pt x="61" y="200"/>
                  <a:pt x="63" y="202"/>
                </a:cubicBezTo>
                <a:cubicBezTo>
                  <a:pt x="66" y="204"/>
                  <a:pt x="67" y="207"/>
                  <a:pt x="67" y="210"/>
                </a:cubicBezTo>
                <a:close/>
                <a:moveTo>
                  <a:pt x="244" y="220"/>
                </a:moveTo>
                <a:cubicBezTo>
                  <a:pt x="244" y="234"/>
                  <a:pt x="239" y="245"/>
                  <a:pt x="231" y="253"/>
                </a:cubicBezTo>
                <a:cubicBezTo>
                  <a:pt x="223" y="261"/>
                  <a:pt x="211" y="265"/>
                  <a:pt x="198" y="265"/>
                </a:cubicBezTo>
                <a:cubicBezTo>
                  <a:pt x="47" y="265"/>
                  <a:pt x="47" y="265"/>
                  <a:pt x="47" y="265"/>
                </a:cubicBezTo>
                <a:cubicBezTo>
                  <a:pt x="33" y="265"/>
                  <a:pt x="21" y="261"/>
                  <a:pt x="13" y="253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213"/>
                  <a:pt x="1" y="205"/>
                  <a:pt x="1" y="198"/>
                </a:cubicBezTo>
                <a:cubicBezTo>
                  <a:pt x="2" y="191"/>
                  <a:pt x="3" y="183"/>
                  <a:pt x="5" y="174"/>
                </a:cubicBezTo>
                <a:cubicBezTo>
                  <a:pt x="8" y="165"/>
                  <a:pt x="10" y="158"/>
                  <a:pt x="14" y="151"/>
                </a:cubicBezTo>
                <a:cubicBezTo>
                  <a:pt x="17" y="144"/>
                  <a:pt x="22" y="138"/>
                  <a:pt x="28" y="133"/>
                </a:cubicBezTo>
                <a:cubicBezTo>
                  <a:pt x="34" y="128"/>
                  <a:pt x="41" y="125"/>
                  <a:pt x="48" y="123"/>
                </a:cubicBezTo>
                <a:cubicBezTo>
                  <a:pt x="46" y="129"/>
                  <a:pt x="45" y="136"/>
                  <a:pt x="45" y="144"/>
                </a:cubicBezTo>
                <a:cubicBezTo>
                  <a:pt x="45" y="179"/>
                  <a:pt x="45" y="179"/>
                  <a:pt x="45" y="179"/>
                </a:cubicBezTo>
                <a:cubicBezTo>
                  <a:pt x="38" y="181"/>
                  <a:pt x="33" y="185"/>
                  <a:pt x="29" y="191"/>
                </a:cubicBezTo>
                <a:cubicBezTo>
                  <a:pt x="25" y="196"/>
                  <a:pt x="23" y="203"/>
                  <a:pt x="23" y="210"/>
                </a:cubicBezTo>
                <a:cubicBezTo>
                  <a:pt x="23" y="219"/>
                  <a:pt x="26" y="227"/>
                  <a:pt x="32" y="233"/>
                </a:cubicBezTo>
                <a:cubicBezTo>
                  <a:pt x="39" y="240"/>
                  <a:pt x="46" y="243"/>
                  <a:pt x="56" y="243"/>
                </a:cubicBezTo>
                <a:cubicBezTo>
                  <a:pt x="65" y="243"/>
                  <a:pt x="73" y="240"/>
                  <a:pt x="79" y="233"/>
                </a:cubicBezTo>
                <a:cubicBezTo>
                  <a:pt x="86" y="227"/>
                  <a:pt x="89" y="219"/>
                  <a:pt x="89" y="210"/>
                </a:cubicBezTo>
                <a:cubicBezTo>
                  <a:pt x="89" y="203"/>
                  <a:pt x="87" y="196"/>
                  <a:pt x="83" y="191"/>
                </a:cubicBezTo>
                <a:cubicBezTo>
                  <a:pt x="79" y="185"/>
                  <a:pt x="73" y="181"/>
                  <a:pt x="67" y="179"/>
                </a:cubicBezTo>
                <a:cubicBezTo>
                  <a:pt x="67" y="144"/>
                  <a:pt x="67" y="144"/>
                  <a:pt x="67" y="144"/>
                </a:cubicBezTo>
                <a:cubicBezTo>
                  <a:pt x="67" y="136"/>
                  <a:pt x="68" y="131"/>
                  <a:pt x="71" y="127"/>
                </a:cubicBezTo>
                <a:cubicBezTo>
                  <a:pt x="86" y="139"/>
                  <a:pt x="103" y="145"/>
                  <a:pt x="122" y="145"/>
                </a:cubicBezTo>
                <a:cubicBezTo>
                  <a:pt x="141" y="145"/>
                  <a:pt x="158" y="139"/>
                  <a:pt x="173" y="127"/>
                </a:cubicBezTo>
                <a:cubicBezTo>
                  <a:pt x="176" y="131"/>
                  <a:pt x="177" y="136"/>
                  <a:pt x="177" y="144"/>
                </a:cubicBezTo>
                <a:cubicBezTo>
                  <a:pt x="177" y="155"/>
                  <a:pt x="177" y="155"/>
                  <a:pt x="177" y="155"/>
                </a:cubicBezTo>
                <a:cubicBezTo>
                  <a:pt x="165" y="155"/>
                  <a:pt x="155" y="159"/>
                  <a:pt x="146" y="168"/>
                </a:cubicBezTo>
                <a:cubicBezTo>
                  <a:pt x="137" y="176"/>
                  <a:pt x="133" y="187"/>
                  <a:pt x="133" y="199"/>
                </a:cubicBezTo>
                <a:cubicBezTo>
                  <a:pt x="133" y="214"/>
                  <a:pt x="133" y="214"/>
                  <a:pt x="133" y="214"/>
                </a:cubicBezTo>
                <a:cubicBezTo>
                  <a:pt x="129" y="218"/>
                  <a:pt x="128" y="222"/>
                  <a:pt x="128" y="226"/>
                </a:cubicBezTo>
                <a:cubicBezTo>
                  <a:pt x="128" y="231"/>
                  <a:pt x="129" y="235"/>
                  <a:pt x="132" y="238"/>
                </a:cubicBezTo>
                <a:cubicBezTo>
                  <a:pt x="136" y="241"/>
                  <a:pt x="140" y="243"/>
                  <a:pt x="144" y="243"/>
                </a:cubicBezTo>
                <a:cubicBezTo>
                  <a:pt x="149" y="243"/>
                  <a:pt x="153" y="241"/>
                  <a:pt x="156" y="238"/>
                </a:cubicBezTo>
                <a:cubicBezTo>
                  <a:pt x="159" y="235"/>
                  <a:pt x="161" y="231"/>
                  <a:pt x="161" y="226"/>
                </a:cubicBezTo>
                <a:cubicBezTo>
                  <a:pt x="161" y="222"/>
                  <a:pt x="159" y="218"/>
                  <a:pt x="155" y="214"/>
                </a:cubicBezTo>
                <a:cubicBezTo>
                  <a:pt x="155" y="199"/>
                  <a:pt x="155" y="199"/>
                  <a:pt x="155" y="199"/>
                </a:cubicBezTo>
                <a:cubicBezTo>
                  <a:pt x="155" y="193"/>
                  <a:pt x="157" y="188"/>
                  <a:pt x="162" y="183"/>
                </a:cubicBezTo>
                <a:cubicBezTo>
                  <a:pt x="166" y="179"/>
                  <a:pt x="171" y="177"/>
                  <a:pt x="177" y="177"/>
                </a:cubicBezTo>
                <a:cubicBezTo>
                  <a:pt x="183" y="177"/>
                  <a:pt x="189" y="179"/>
                  <a:pt x="193" y="183"/>
                </a:cubicBezTo>
                <a:cubicBezTo>
                  <a:pt x="197" y="188"/>
                  <a:pt x="199" y="193"/>
                  <a:pt x="199" y="199"/>
                </a:cubicBezTo>
                <a:cubicBezTo>
                  <a:pt x="199" y="214"/>
                  <a:pt x="199" y="214"/>
                  <a:pt x="199" y="214"/>
                </a:cubicBezTo>
                <a:cubicBezTo>
                  <a:pt x="196" y="218"/>
                  <a:pt x="194" y="222"/>
                  <a:pt x="194" y="226"/>
                </a:cubicBezTo>
                <a:cubicBezTo>
                  <a:pt x="194" y="231"/>
                  <a:pt x="196" y="235"/>
                  <a:pt x="199" y="238"/>
                </a:cubicBezTo>
                <a:cubicBezTo>
                  <a:pt x="202" y="241"/>
                  <a:pt x="206" y="243"/>
                  <a:pt x="211" y="243"/>
                </a:cubicBezTo>
                <a:cubicBezTo>
                  <a:pt x="215" y="243"/>
                  <a:pt x="219" y="241"/>
                  <a:pt x="222" y="238"/>
                </a:cubicBezTo>
                <a:cubicBezTo>
                  <a:pt x="225" y="235"/>
                  <a:pt x="227" y="231"/>
                  <a:pt x="227" y="226"/>
                </a:cubicBezTo>
                <a:cubicBezTo>
                  <a:pt x="227" y="222"/>
                  <a:pt x="225" y="218"/>
                  <a:pt x="222" y="214"/>
                </a:cubicBezTo>
                <a:cubicBezTo>
                  <a:pt x="222" y="199"/>
                  <a:pt x="222" y="199"/>
                  <a:pt x="222" y="199"/>
                </a:cubicBezTo>
                <a:cubicBezTo>
                  <a:pt x="222" y="191"/>
                  <a:pt x="220" y="184"/>
                  <a:pt x="216" y="177"/>
                </a:cubicBezTo>
                <a:cubicBezTo>
                  <a:pt x="212" y="170"/>
                  <a:pt x="206" y="165"/>
                  <a:pt x="199" y="161"/>
                </a:cubicBezTo>
                <a:cubicBezTo>
                  <a:pt x="199" y="159"/>
                  <a:pt x="199" y="157"/>
                  <a:pt x="200" y="153"/>
                </a:cubicBezTo>
                <a:cubicBezTo>
                  <a:pt x="200" y="150"/>
                  <a:pt x="200" y="147"/>
                  <a:pt x="200" y="145"/>
                </a:cubicBezTo>
                <a:cubicBezTo>
                  <a:pt x="199" y="143"/>
                  <a:pt x="199" y="141"/>
                  <a:pt x="199" y="138"/>
                </a:cubicBezTo>
                <a:cubicBezTo>
                  <a:pt x="199" y="135"/>
                  <a:pt x="198" y="132"/>
                  <a:pt x="198" y="130"/>
                </a:cubicBezTo>
                <a:cubicBezTo>
                  <a:pt x="197" y="127"/>
                  <a:pt x="197" y="125"/>
                  <a:pt x="196" y="123"/>
                </a:cubicBezTo>
                <a:cubicBezTo>
                  <a:pt x="203" y="125"/>
                  <a:pt x="210" y="128"/>
                  <a:pt x="216" y="133"/>
                </a:cubicBezTo>
                <a:cubicBezTo>
                  <a:pt x="222" y="138"/>
                  <a:pt x="227" y="144"/>
                  <a:pt x="230" y="151"/>
                </a:cubicBezTo>
                <a:cubicBezTo>
                  <a:pt x="234" y="158"/>
                  <a:pt x="236" y="165"/>
                  <a:pt x="239" y="174"/>
                </a:cubicBezTo>
                <a:cubicBezTo>
                  <a:pt x="241" y="183"/>
                  <a:pt x="242" y="191"/>
                  <a:pt x="243" y="198"/>
                </a:cubicBezTo>
                <a:cubicBezTo>
                  <a:pt x="243" y="205"/>
                  <a:pt x="244" y="213"/>
                  <a:pt x="244" y="220"/>
                </a:cubicBezTo>
                <a:close/>
                <a:moveTo>
                  <a:pt x="188" y="66"/>
                </a:moveTo>
                <a:cubicBezTo>
                  <a:pt x="188" y="84"/>
                  <a:pt x="182" y="100"/>
                  <a:pt x="169" y="113"/>
                </a:cubicBezTo>
                <a:cubicBezTo>
                  <a:pt x="156" y="126"/>
                  <a:pt x="140" y="132"/>
                  <a:pt x="122" y="132"/>
                </a:cubicBezTo>
                <a:cubicBezTo>
                  <a:pt x="104" y="132"/>
                  <a:pt x="88" y="126"/>
                  <a:pt x="75" y="113"/>
                </a:cubicBezTo>
                <a:cubicBezTo>
                  <a:pt x="62" y="100"/>
                  <a:pt x="56" y="84"/>
                  <a:pt x="56" y="66"/>
                </a:cubicBezTo>
                <a:cubicBezTo>
                  <a:pt x="56" y="48"/>
                  <a:pt x="62" y="32"/>
                  <a:pt x="75" y="19"/>
                </a:cubicBezTo>
                <a:cubicBezTo>
                  <a:pt x="88" y="6"/>
                  <a:pt x="104" y="0"/>
                  <a:pt x="122" y="0"/>
                </a:cubicBezTo>
                <a:cubicBezTo>
                  <a:pt x="140" y="0"/>
                  <a:pt x="156" y="6"/>
                  <a:pt x="169" y="19"/>
                </a:cubicBezTo>
                <a:cubicBezTo>
                  <a:pt x="182" y="32"/>
                  <a:pt x="188" y="48"/>
                  <a:pt x="188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6" name="Freeform 122"/>
          <p:cNvSpPr>
            <a:spLocks noEditPoints="1"/>
          </p:cNvSpPr>
          <p:nvPr/>
        </p:nvSpPr>
        <p:spPr bwMode="auto">
          <a:xfrm>
            <a:off x="3684588" y="3741738"/>
            <a:ext cx="382588" cy="287338"/>
          </a:xfrm>
          <a:custGeom>
            <a:avLst/>
            <a:gdLst>
              <a:gd name="T0" fmla="*/ 75 w 354"/>
              <a:gd name="T1" fmla="*/ 113 h 265"/>
              <a:gd name="T2" fmla="*/ 75 w 354"/>
              <a:gd name="T3" fmla="*/ 19 h 265"/>
              <a:gd name="T4" fmla="*/ 169 w 354"/>
              <a:gd name="T5" fmla="*/ 19 h 265"/>
              <a:gd name="T6" fmla="*/ 169 w 354"/>
              <a:gd name="T7" fmla="*/ 113 h 265"/>
              <a:gd name="T8" fmla="*/ 287 w 354"/>
              <a:gd name="T9" fmla="*/ 155 h 265"/>
              <a:gd name="T10" fmla="*/ 352 w 354"/>
              <a:gd name="T11" fmla="*/ 156 h 265"/>
              <a:gd name="T12" fmla="*/ 354 w 354"/>
              <a:gd name="T13" fmla="*/ 193 h 265"/>
              <a:gd name="T14" fmla="*/ 348 w 354"/>
              <a:gd name="T15" fmla="*/ 199 h 265"/>
              <a:gd name="T16" fmla="*/ 287 w 354"/>
              <a:gd name="T17" fmla="*/ 260 h 265"/>
              <a:gd name="T18" fmla="*/ 282 w 354"/>
              <a:gd name="T19" fmla="*/ 265 h 265"/>
              <a:gd name="T20" fmla="*/ 245 w 354"/>
              <a:gd name="T21" fmla="*/ 264 h 265"/>
              <a:gd name="T22" fmla="*/ 243 w 354"/>
              <a:gd name="T23" fmla="*/ 199 h 265"/>
              <a:gd name="T24" fmla="*/ 179 w 354"/>
              <a:gd name="T25" fmla="*/ 197 h 265"/>
              <a:gd name="T26" fmla="*/ 177 w 354"/>
              <a:gd name="T27" fmla="*/ 160 h 265"/>
              <a:gd name="T28" fmla="*/ 182 w 354"/>
              <a:gd name="T29" fmla="*/ 155 h 265"/>
              <a:gd name="T30" fmla="*/ 243 w 354"/>
              <a:gd name="T31" fmla="*/ 94 h 265"/>
              <a:gd name="T32" fmla="*/ 249 w 354"/>
              <a:gd name="T33" fmla="*/ 88 h 265"/>
              <a:gd name="T34" fmla="*/ 286 w 354"/>
              <a:gd name="T35" fmla="*/ 90 h 265"/>
              <a:gd name="T36" fmla="*/ 287 w 354"/>
              <a:gd name="T37" fmla="*/ 155 h 265"/>
              <a:gd name="T38" fmla="*/ 167 w 354"/>
              <a:gd name="T39" fmla="*/ 209 h 265"/>
              <a:gd name="T40" fmla="*/ 227 w 354"/>
              <a:gd name="T41" fmla="*/ 215 h 265"/>
              <a:gd name="T42" fmla="*/ 197 w 354"/>
              <a:gd name="T43" fmla="*/ 265 h 265"/>
              <a:gd name="T44" fmla="*/ 13 w 354"/>
              <a:gd name="T45" fmla="*/ 253 h 265"/>
              <a:gd name="T46" fmla="*/ 1 w 354"/>
              <a:gd name="T47" fmla="*/ 203 h 265"/>
              <a:gd name="T48" fmla="*/ 8 w 354"/>
              <a:gd name="T49" fmla="*/ 165 h 265"/>
              <a:gd name="T50" fmla="*/ 26 w 354"/>
              <a:gd name="T51" fmla="*/ 134 h 265"/>
              <a:gd name="T52" fmla="*/ 60 w 354"/>
              <a:gd name="T53" fmla="*/ 121 h 265"/>
              <a:gd name="T54" fmla="*/ 93 w 354"/>
              <a:gd name="T55" fmla="*/ 140 h 265"/>
              <a:gd name="T56" fmla="*/ 150 w 354"/>
              <a:gd name="T57" fmla="*/ 140 h 265"/>
              <a:gd name="T58" fmla="*/ 183 w 354"/>
              <a:gd name="T59" fmla="*/ 121 h 265"/>
              <a:gd name="T60" fmla="*/ 182 w 354"/>
              <a:gd name="T61" fmla="*/ 138 h 265"/>
              <a:gd name="T62" fmla="*/ 160 w 354"/>
              <a:gd name="T63" fmla="*/ 16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4" h="265">
                <a:moveTo>
                  <a:pt x="122" y="132"/>
                </a:moveTo>
                <a:cubicBezTo>
                  <a:pt x="103" y="132"/>
                  <a:pt x="88" y="126"/>
                  <a:pt x="75" y="113"/>
                </a:cubicBezTo>
                <a:cubicBezTo>
                  <a:pt x="62" y="100"/>
                  <a:pt x="55" y="84"/>
                  <a:pt x="55" y="66"/>
                </a:cubicBezTo>
                <a:cubicBezTo>
                  <a:pt x="55" y="48"/>
                  <a:pt x="62" y="32"/>
                  <a:pt x="75" y="19"/>
                </a:cubicBezTo>
                <a:cubicBezTo>
                  <a:pt x="88" y="6"/>
                  <a:pt x="103" y="0"/>
                  <a:pt x="122" y="0"/>
                </a:cubicBezTo>
                <a:cubicBezTo>
                  <a:pt x="140" y="0"/>
                  <a:pt x="156" y="6"/>
                  <a:pt x="169" y="19"/>
                </a:cubicBezTo>
                <a:cubicBezTo>
                  <a:pt x="181" y="32"/>
                  <a:pt x="188" y="48"/>
                  <a:pt x="188" y="66"/>
                </a:cubicBezTo>
                <a:cubicBezTo>
                  <a:pt x="188" y="84"/>
                  <a:pt x="181" y="100"/>
                  <a:pt x="169" y="113"/>
                </a:cubicBezTo>
                <a:cubicBezTo>
                  <a:pt x="156" y="126"/>
                  <a:pt x="140" y="132"/>
                  <a:pt x="122" y="132"/>
                </a:cubicBezTo>
                <a:close/>
                <a:moveTo>
                  <a:pt x="287" y="155"/>
                </a:moveTo>
                <a:cubicBezTo>
                  <a:pt x="348" y="155"/>
                  <a:pt x="348" y="155"/>
                  <a:pt x="348" y="155"/>
                </a:cubicBezTo>
                <a:cubicBezTo>
                  <a:pt x="350" y="155"/>
                  <a:pt x="351" y="155"/>
                  <a:pt x="352" y="156"/>
                </a:cubicBezTo>
                <a:cubicBezTo>
                  <a:pt x="353" y="157"/>
                  <a:pt x="354" y="159"/>
                  <a:pt x="354" y="160"/>
                </a:cubicBezTo>
                <a:cubicBezTo>
                  <a:pt x="354" y="193"/>
                  <a:pt x="354" y="193"/>
                  <a:pt x="354" y="193"/>
                </a:cubicBezTo>
                <a:cubicBezTo>
                  <a:pt x="354" y="195"/>
                  <a:pt x="353" y="196"/>
                  <a:pt x="352" y="197"/>
                </a:cubicBezTo>
                <a:cubicBezTo>
                  <a:pt x="351" y="198"/>
                  <a:pt x="350" y="199"/>
                  <a:pt x="348" y="199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7" y="260"/>
                  <a:pt x="287" y="260"/>
                  <a:pt x="287" y="260"/>
                </a:cubicBezTo>
                <a:cubicBezTo>
                  <a:pt x="287" y="261"/>
                  <a:pt x="287" y="262"/>
                  <a:pt x="286" y="264"/>
                </a:cubicBezTo>
                <a:cubicBezTo>
                  <a:pt x="285" y="265"/>
                  <a:pt x="283" y="265"/>
                  <a:pt x="282" y="265"/>
                </a:cubicBezTo>
                <a:cubicBezTo>
                  <a:pt x="249" y="265"/>
                  <a:pt x="249" y="265"/>
                  <a:pt x="249" y="265"/>
                </a:cubicBezTo>
                <a:cubicBezTo>
                  <a:pt x="247" y="265"/>
                  <a:pt x="246" y="265"/>
                  <a:pt x="245" y="264"/>
                </a:cubicBezTo>
                <a:cubicBezTo>
                  <a:pt x="244" y="262"/>
                  <a:pt x="243" y="261"/>
                  <a:pt x="243" y="260"/>
                </a:cubicBezTo>
                <a:cubicBezTo>
                  <a:pt x="243" y="199"/>
                  <a:pt x="243" y="199"/>
                  <a:pt x="243" y="199"/>
                </a:cubicBezTo>
                <a:cubicBezTo>
                  <a:pt x="182" y="199"/>
                  <a:pt x="182" y="199"/>
                  <a:pt x="182" y="199"/>
                </a:cubicBezTo>
                <a:cubicBezTo>
                  <a:pt x="181" y="199"/>
                  <a:pt x="180" y="198"/>
                  <a:pt x="179" y="197"/>
                </a:cubicBezTo>
                <a:cubicBezTo>
                  <a:pt x="177" y="196"/>
                  <a:pt x="177" y="195"/>
                  <a:pt x="177" y="193"/>
                </a:cubicBezTo>
                <a:cubicBezTo>
                  <a:pt x="177" y="160"/>
                  <a:pt x="177" y="160"/>
                  <a:pt x="177" y="160"/>
                </a:cubicBezTo>
                <a:cubicBezTo>
                  <a:pt x="177" y="159"/>
                  <a:pt x="177" y="157"/>
                  <a:pt x="179" y="156"/>
                </a:cubicBezTo>
                <a:cubicBezTo>
                  <a:pt x="180" y="155"/>
                  <a:pt x="181" y="155"/>
                  <a:pt x="182" y="155"/>
                </a:cubicBezTo>
                <a:cubicBezTo>
                  <a:pt x="243" y="155"/>
                  <a:pt x="243" y="155"/>
                  <a:pt x="243" y="155"/>
                </a:cubicBezTo>
                <a:cubicBezTo>
                  <a:pt x="243" y="94"/>
                  <a:pt x="243" y="94"/>
                  <a:pt x="243" y="94"/>
                </a:cubicBezTo>
                <a:cubicBezTo>
                  <a:pt x="243" y="92"/>
                  <a:pt x="244" y="91"/>
                  <a:pt x="245" y="90"/>
                </a:cubicBezTo>
                <a:cubicBezTo>
                  <a:pt x="246" y="89"/>
                  <a:pt x="247" y="88"/>
                  <a:pt x="249" y="88"/>
                </a:cubicBezTo>
                <a:cubicBezTo>
                  <a:pt x="282" y="88"/>
                  <a:pt x="282" y="88"/>
                  <a:pt x="282" y="88"/>
                </a:cubicBezTo>
                <a:cubicBezTo>
                  <a:pt x="283" y="88"/>
                  <a:pt x="285" y="89"/>
                  <a:pt x="286" y="90"/>
                </a:cubicBezTo>
                <a:cubicBezTo>
                  <a:pt x="287" y="91"/>
                  <a:pt x="287" y="92"/>
                  <a:pt x="287" y="94"/>
                </a:cubicBezTo>
                <a:lnTo>
                  <a:pt x="287" y="155"/>
                </a:lnTo>
                <a:close/>
                <a:moveTo>
                  <a:pt x="160" y="193"/>
                </a:moveTo>
                <a:cubicBezTo>
                  <a:pt x="160" y="199"/>
                  <a:pt x="163" y="204"/>
                  <a:pt x="167" y="209"/>
                </a:cubicBezTo>
                <a:cubicBezTo>
                  <a:pt x="171" y="213"/>
                  <a:pt x="176" y="215"/>
                  <a:pt x="182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57"/>
                  <a:pt x="227" y="257"/>
                  <a:pt x="227" y="257"/>
                </a:cubicBezTo>
                <a:cubicBezTo>
                  <a:pt x="219" y="262"/>
                  <a:pt x="209" y="265"/>
                  <a:pt x="197" y="265"/>
                </a:cubicBezTo>
                <a:cubicBezTo>
                  <a:pt x="46" y="265"/>
                  <a:pt x="46" y="265"/>
                  <a:pt x="46" y="265"/>
                </a:cubicBezTo>
                <a:cubicBezTo>
                  <a:pt x="32" y="265"/>
                  <a:pt x="21" y="261"/>
                  <a:pt x="13" y="253"/>
                </a:cubicBezTo>
                <a:cubicBezTo>
                  <a:pt x="4" y="245"/>
                  <a:pt x="0" y="234"/>
                  <a:pt x="0" y="220"/>
                </a:cubicBezTo>
                <a:cubicBezTo>
                  <a:pt x="0" y="214"/>
                  <a:pt x="0" y="208"/>
                  <a:pt x="1" y="203"/>
                </a:cubicBezTo>
                <a:cubicBezTo>
                  <a:pt x="1" y="197"/>
                  <a:pt x="2" y="190"/>
                  <a:pt x="3" y="184"/>
                </a:cubicBezTo>
                <a:cubicBezTo>
                  <a:pt x="4" y="177"/>
                  <a:pt x="6" y="171"/>
                  <a:pt x="8" y="165"/>
                </a:cubicBezTo>
                <a:cubicBezTo>
                  <a:pt x="9" y="159"/>
                  <a:pt x="12" y="154"/>
                  <a:pt x="15" y="148"/>
                </a:cubicBezTo>
                <a:cubicBezTo>
                  <a:pt x="18" y="143"/>
                  <a:pt x="22" y="138"/>
                  <a:pt x="26" y="134"/>
                </a:cubicBezTo>
                <a:cubicBezTo>
                  <a:pt x="30" y="130"/>
                  <a:pt x="35" y="127"/>
                  <a:pt x="40" y="125"/>
                </a:cubicBezTo>
                <a:cubicBezTo>
                  <a:pt x="46" y="123"/>
                  <a:pt x="53" y="121"/>
                  <a:pt x="60" y="121"/>
                </a:cubicBezTo>
                <a:cubicBezTo>
                  <a:pt x="62" y="121"/>
                  <a:pt x="64" y="122"/>
                  <a:pt x="66" y="124"/>
                </a:cubicBezTo>
                <a:cubicBezTo>
                  <a:pt x="76" y="131"/>
                  <a:pt x="84" y="137"/>
                  <a:pt x="93" y="140"/>
                </a:cubicBezTo>
                <a:cubicBezTo>
                  <a:pt x="102" y="144"/>
                  <a:pt x="111" y="145"/>
                  <a:pt x="122" y="145"/>
                </a:cubicBezTo>
                <a:cubicBezTo>
                  <a:pt x="132" y="145"/>
                  <a:pt x="141" y="144"/>
                  <a:pt x="150" y="140"/>
                </a:cubicBezTo>
                <a:cubicBezTo>
                  <a:pt x="159" y="137"/>
                  <a:pt x="168" y="131"/>
                  <a:pt x="177" y="124"/>
                </a:cubicBezTo>
                <a:cubicBezTo>
                  <a:pt x="179" y="122"/>
                  <a:pt x="181" y="121"/>
                  <a:pt x="183" y="121"/>
                </a:cubicBezTo>
                <a:cubicBezTo>
                  <a:pt x="199" y="121"/>
                  <a:pt x="211" y="127"/>
                  <a:pt x="221" y="138"/>
                </a:cubicBezTo>
                <a:cubicBezTo>
                  <a:pt x="182" y="138"/>
                  <a:pt x="182" y="138"/>
                  <a:pt x="182" y="138"/>
                </a:cubicBezTo>
                <a:cubicBezTo>
                  <a:pt x="176" y="138"/>
                  <a:pt x="171" y="140"/>
                  <a:pt x="167" y="145"/>
                </a:cubicBezTo>
                <a:cubicBezTo>
                  <a:pt x="163" y="149"/>
                  <a:pt x="160" y="154"/>
                  <a:pt x="160" y="160"/>
                </a:cubicBezTo>
                <a:lnTo>
                  <a:pt x="160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7" name="Freeform 123"/>
          <p:cNvSpPr>
            <a:spLocks noEditPoints="1"/>
          </p:cNvSpPr>
          <p:nvPr/>
        </p:nvSpPr>
        <p:spPr bwMode="auto">
          <a:xfrm>
            <a:off x="5551488" y="3284538"/>
            <a:ext cx="217488" cy="338138"/>
          </a:xfrm>
          <a:custGeom>
            <a:avLst/>
            <a:gdLst>
              <a:gd name="T0" fmla="*/ 202 w 202"/>
              <a:gd name="T1" fmla="*/ 101 h 313"/>
              <a:gd name="T2" fmla="*/ 176 w 202"/>
              <a:gd name="T3" fmla="*/ 168 h 313"/>
              <a:gd name="T4" fmla="*/ 113 w 202"/>
              <a:gd name="T5" fmla="*/ 201 h 313"/>
              <a:gd name="T6" fmla="*/ 113 w 202"/>
              <a:gd name="T7" fmla="*/ 246 h 313"/>
              <a:gd name="T8" fmla="*/ 152 w 202"/>
              <a:gd name="T9" fmla="*/ 246 h 313"/>
              <a:gd name="T10" fmla="*/ 156 w 202"/>
              <a:gd name="T11" fmla="*/ 248 h 313"/>
              <a:gd name="T12" fmla="*/ 157 w 202"/>
              <a:gd name="T13" fmla="*/ 252 h 313"/>
              <a:gd name="T14" fmla="*/ 157 w 202"/>
              <a:gd name="T15" fmla="*/ 263 h 313"/>
              <a:gd name="T16" fmla="*/ 156 w 202"/>
              <a:gd name="T17" fmla="*/ 267 h 313"/>
              <a:gd name="T18" fmla="*/ 152 w 202"/>
              <a:gd name="T19" fmla="*/ 268 h 313"/>
              <a:gd name="T20" fmla="*/ 113 w 202"/>
              <a:gd name="T21" fmla="*/ 268 h 313"/>
              <a:gd name="T22" fmla="*/ 113 w 202"/>
              <a:gd name="T23" fmla="*/ 307 h 313"/>
              <a:gd name="T24" fmla="*/ 111 w 202"/>
              <a:gd name="T25" fmla="*/ 311 h 313"/>
              <a:gd name="T26" fmla="*/ 107 w 202"/>
              <a:gd name="T27" fmla="*/ 313 h 313"/>
              <a:gd name="T28" fmla="*/ 96 w 202"/>
              <a:gd name="T29" fmla="*/ 313 h 313"/>
              <a:gd name="T30" fmla="*/ 92 w 202"/>
              <a:gd name="T31" fmla="*/ 311 h 313"/>
              <a:gd name="T32" fmla="*/ 90 w 202"/>
              <a:gd name="T33" fmla="*/ 307 h 313"/>
              <a:gd name="T34" fmla="*/ 90 w 202"/>
              <a:gd name="T35" fmla="*/ 268 h 313"/>
              <a:gd name="T36" fmla="*/ 51 w 202"/>
              <a:gd name="T37" fmla="*/ 268 h 313"/>
              <a:gd name="T38" fmla="*/ 47 w 202"/>
              <a:gd name="T39" fmla="*/ 267 h 313"/>
              <a:gd name="T40" fmla="*/ 46 w 202"/>
              <a:gd name="T41" fmla="*/ 263 h 313"/>
              <a:gd name="T42" fmla="*/ 46 w 202"/>
              <a:gd name="T43" fmla="*/ 252 h 313"/>
              <a:gd name="T44" fmla="*/ 47 w 202"/>
              <a:gd name="T45" fmla="*/ 248 h 313"/>
              <a:gd name="T46" fmla="*/ 51 w 202"/>
              <a:gd name="T47" fmla="*/ 246 h 313"/>
              <a:gd name="T48" fmla="*/ 90 w 202"/>
              <a:gd name="T49" fmla="*/ 246 h 313"/>
              <a:gd name="T50" fmla="*/ 90 w 202"/>
              <a:gd name="T51" fmla="*/ 201 h 313"/>
              <a:gd name="T52" fmla="*/ 43 w 202"/>
              <a:gd name="T53" fmla="*/ 183 h 313"/>
              <a:gd name="T54" fmla="*/ 11 w 202"/>
              <a:gd name="T55" fmla="*/ 144 h 313"/>
              <a:gd name="T56" fmla="*/ 2 w 202"/>
              <a:gd name="T57" fmla="*/ 93 h 313"/>
              <a:gd name="T58" fmla="*/ 16 w 202"/>
              <a:gd name="T59" fmla="*/ 50 h 313"/>
              <a:gd name="T60" fmla="*/ 47 w 202"/>
              <a:gd name="T61" fmla="*/ 17 h 313"/>
              <a:gd name="T62" fmla="*/ 90 w 202"/>
              <a:gd name="T63" fmla="*/ 2 h 313"/>
              <a:gd name="T64" fmla="*/ 145 w 202"/>
              <a:gd name="T65" fmla="*/ 11 h 313"/>
              <a:gd name="T66" fmla="*/ 187 w 202"/>
              <a:gd name="T67" fmla="*/ 48 h 313"/>
              <a:gd name="T68" fmla="*/ 202 w 202"/>
              <a:gd name="T69" fmla="*/ 101 h 313"/>
              <a:gd name="T70" fmla="*/ 23 w 202"/>
              <a:gd name="T71" fmla="*/ 101 h 313"/>
              <a:gd name="T72" fmla="*/ 46 w 202"/>
              <a:gd name="T73" fmla="*/ 156 h 313"/>
              <a:gd name="T74" fmla="*/ 101 w 202"/>
              <a:gd name="T75" fmla="*/ 179 h 313"/>
              <a:gd name="T76" fmla="*/ 157 w 202"/>
              <a:gd name="T77" fmla="*/ 156 h 313"/>
              <a:gd name="T78" fmla="*/ 179 w 202"/>
              <a:gd name="T79" fmla="*/ 101 h 313"/>
              <a:gd name="T80" fmla="*/ 157 w 202"/>
              <a:gd name="T81" fmla="*/ 46 h 313"/>
              <a:gd name="T82" fmla="*/ 101 w 202"/>
              <a:gd name="T83" fmla="*/ 23 h 313"/>
              <a:gd name="T84" fmla="*/ 46 w 202"/>
              <a:gd name="T85" fmla="*/ 46 h 313"/>
              <a:gd name="T86" fmla="*/ 23 w 202"/>
              <a:gd name="T87" fmla="*/ 101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2" h="313">
                <a:moveTo>
                  <a:pt x="202" y="101"/>
                </a:moveTo>
                <a:cubicBezTo>
                  <a:pt x="202" y="127"/>
                  <a:pt x="193" y="149"/>
                  <a:pt x="176" y="168"/>
                </a:cubicBezTo>
                <a:cubicBezTo>
                  <a:pt x="159" y="187"/>
                  <a:pt x="138" y="198"/>
                  <a:pt x="113" y="201"/>
                </a:cubicBezTo>
                <a:cubicBezTo>
                  <a:pt x="113" y="246"/>
                  <a:pt x="113" y="246"/>
                  <a:pt x="113" y="246"/>
                </a:cubicBezTo>
                <a:cubicBezTo>
                  <a:pt x="152" y="246"/>
                  <a:pt x="152" y="246"/>
                  <a:pt x="152" y="246"/>
                </a:cubicBezTo>
                <a:cubicBezTo>
                  <a:pt x="153" y="246"/>
                  <a:pt x="155" y="247"/>
                  <a:pt x="156" y="248"/>
                </a:cubicBezTo>
                <a:cubicBezTo>
                  <a:pt x="157" y="249"/>
                  <a:pt x="157" y="250"/>
                  <a:pt x="157" y="252"/>
                </a:cubicBezTo>
                <a:cubicBezTo>
                  <a:pt x="157" y="263"/>
                  <a:pt x="157" y="263"/>
                  <a:pt x="157" y="263"/>
                </a:cubicBezTo>
                <a:cubicBezTo>
                  <a:pt x="157" y="264"/>
                  <a:pt x="157" y="266"/>
                  <a:pt x="156" y="267"/>
                </a:cubicBezTo>
                <a:cubicBezTo>
                  <a:pt x="155" y="268"/>
                  <a:pt x="153" y="268"/>
                  <a:pt x="152" y="268"/>
                </a:cubicBezTo>
                <a:cubicBezTo>
                  <a:pt x="113" y="268"/>
                  <a:pt x="113" y="268"/>
                  <a:pt x="113" y="268"/>
                </a:cubicBezTo>
                <a:cubicBezTo>
                  <a:pt x="113" y="307"/>
                  <a:pt x="113" y="307"/>
                  <a:pt x="113" y="307"/>
                </a:cubicBezTo>
                <a:cubicBezTo>
                  <a:pt x="113" y="309"/>
                  <a:pt x="112" y="310"/>
                  <a:pt x="111" y="311"/>
                </a:cubicBezTo>
                <a:cubicBezTo>
                  <a:pt x="110" y="312"/>
                  <a:pt x="109" y="313"/>
                  <a:pt x="107" y="313"/>
                </a:cubicBezTo>
                <a:cubicBezTo>
                  <a:pt x="96" y="313"/>
                  <a:pt x="96" y="313"/>
                  <a:pt x="96" y="313"/>
                </a:cubicBezTo>
                <a:cubicBezTo>
                  <a:pt x="94" y="313"/>
                  <a:pt x="93" y="312"/>
                  <a:pt x="92" y="311"/>
                </a:cubicBezTo>
                <a:cubicBezTo>
                  <a:pt x="91" y="310"/>
                  <a:pt x="90" y="309"/>
                  <a:pt x="90" y="307"/>
                </a:cubicBezTo>
                <a:cubicBezTo>
                  <a:pt x="90" y="268"/>
                  <a:pt x="90" y="268"/>
                  <a:pt x="90" y="268"/>
                </a:cubicBezTo>
                <a:cubicBezTo>
                  <a:pt x="51" y="268"/>
                  <a:pt x="51" y="268"/>
                  <a:pt x="51" y="268"/>
                </a:cubicBezTo>
                <a:cubicBezTo>
                  <a:pt x="50" y="268"/>
                  <a:pt x="48" y="268"/>
                  <a:pt x="47" y="267"/>
                </a:cubicBezTo>
                <a:cubicBezTo>
                  <a:pt x="46" y="266"/>
                  <a:pt x="46" y="264"/>
                  <a:pt x="46" y="263"/>
                </a:cubicBezTo>
                <a:cubicBezTo>
                  <a:pt x="46" y="252"/>
                  <a:pt x="46" y="252"/>
                  <a:pt x="46" y="252"/>
                </a:cubicBezTo>
                <a:cubicBezTo>
                  <a:pt x="46" y="250"/>
                  <a:pt x="46" y="249"/>
                  <a:pt x="47" y="248"/>
                </a:cubicBezTo>
                <a:cubicBezTo>
                  <a:pt x="48" y="247"/>
                  <a:pt x="50" y="246"/>
                  <a:pt x="51" y="246"/>
                </a:cubicBezTo>
                <a:cubicBezTo>
                  <a:pt x="90" y="246"/>
                  <a:pt x="90" y="246"/>
                  <a:pt x="90" y="246"/>
                </a:cubicBezTo>
                <a:cubicBezTo>
                  <a:pt x="90" y="201"/>
                  <a:pt x="90" y="201"/>
                  <a:pt x="90" y="201"/>
                </a:cubicBezTo>
                <a:cubicBezTo>
                  <a:pt x="73" y="199"/>
                  <a:pt x="57" y="193"/>
                  <a:pt x="43" y="183"/>
                </a:cubicBezTo>
                <a:cubicBezTo>
                  <a:pt x="29" y="173"/>
                  <a:pt x="18" y="160"/>
                  <a:pt x="11" y="144"/>
                </a:cubicBezTo>
                <a:cubicBezTo>
                  <a:pt x="3" y="128"/>
                  <a:pt x="0" y="111"/>
                  <a:pt x="2" y="93"/>
                </a:cubicBezTo>
                <a:cubicBezTo>
                  <a:pt x="3" y="78"/>
                  <a:pt x="7" y="63"/>
                  <a:pt x="16" y="50"/>
                </a:cubicBezTo>
                <a:cubicBezTo>
                  <a:pt x="24" y="36"/>
                  <a:pt x="34" y="26"/>
                  <a:pt x="47" y="17"/>
                </a:cubicBezTo>
                <a:cubicBezTo>
                  <a:pt x="60" y="9"/>
                  <a:pt x="75" y="3"/>
                  <a:pt x="90" y="2"/>
                </a:cubicBezTo>
                <a:cubicBezTo>
                  <a:pt x="110" y="0"/>
                  <a:pt x="128" y="3"/>
                  <a:pt x="145" y="11"/>
                </a:cubicBezTo>
                <a:cubicBezTo>
                  <a:pt x="163" y="20"/>
                  <a:pt x="176" y="32"/>
                  <a:pt x="187" y="48"/>
                </a:cubicBezTo>
                <a:cubicBezTo>
                  <a:pt x="197" y="64"/>
                  <a:pt x="202" y="82"/>
                  <a:pt x="202" y="101"/>
                </a:cubicBezTo>
                <a:close/>
                <a:moveTo>
                  <a:pt x="23" y="101"/>
                </a:moveTo>
                <a:cubicBezTo>
                  <a:pt x="23" y="123"/>
                  <a:pt x="31" y="141"/>
                  <a:pt x="46" y="156"/>
                </a:cubicBezTo>
                <a:cubicBezTo>
                  <a:pt x="62" y="172"/>
                  <a:pt x="80" y="179"/>
                  <a:pt x="101" y="179"/>
                </a:cubicBezTo>
                <a:cubicBezTo>
                  <a:pt x="123" y="179"/>
                  <a:pt x="141" y="172"/>
                  <a:pt x="157" y="156"/>
                </a:cubicBezTo>
                <a:cubicBezTo>
                  <a:pt x="172" y="141"/>
                  <a:pt x="179" y="123"/>
                  <a:pt x="179" y="101"/>
                </a:cubicBezTo>
                <a:cubicBezTo>
                  <a:pt x="179" y="80"/>
                  <a:pt x="172" y="61"/>
                  <a:pt x="157" y="46"/>
                </a:cubicBezTo>
                <a:cubicBezTo>
                  <a:pt x="141" y="31"/>
                  <a:pt x="123" y="23"/>
                  <a:pt x="101" y="23"/>
                </a:cubicBezTo>
                <a:cubicBezTo>
                  <a:pt x="80" y="23"/>
                  <a:pt x="62" y="31"/>
                  <a:pt x="46" y="46"/>
                </a:cubicBezTo>
                <a:cubicBezTo>
                  <a:pt x="31" y="61"/>
                  <a:pt x="23" y="80"/>
                  <a:pt x="23" y="1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8" name="Freeform 124"/>
          <p:cNvSpPr>
            <a:spLocks noEditPoints="1"/>
          </p:cNvSpPr>
          <p:nvPr/>
        </p:nvSpPr>
        <p:spPr bwMode="auto">
          <a:xfrm>
            <a:off x="5491163" y="3714750"/>
            <a:ext cx="339725" cy="338138"/>
          </a:xfrm>
          <a:custGeom>
            <a:avLst/>
            <a:gdLst>
              <a:gd name="T0" fmla="*/ 304 w 314"/>
              <a:gd name="T1" fmla="*/ 144 h 313"/>
              <a:gd name="T2" fmla="*/ 224 w 314"/>
              <a:gd name="T3" fmla="*/ 201 h 313"/>
              <a:gd name="T4" fmla="*/ 263 w 314"/>
              <a:gd name="T5" fmla="*/ 247 h 313"/>
              <a:gd name="T6" fmla="*/ 269 w 314"/>
              <a:gd name="T7" fmla="*/ 252 h 313"/>
              <a:gd name="T8" fmla="*/ 267 w 314"/>
              <a:gd name="T9" fmla="*/ 267 h 313"/>
              <a:gd name="T10" fmla="*/ 224 w 314"/>
              <a:gd name="T11" fmla="*/ 269 h 313"/>
              <a:gd name="T12" fmla="*/ 223 w 314"/>
              <a:gd name="T13" fmla="*/ 312 h 313"/>
              <a:gd name="T14" fmla="*/ 208 w 314"/>
              <a:gd name="T15" fmla="*/ 313 h 313"/>
              <a:gd name="T16" fmla="*/ 202 w 314"/>
              <a:gd name="T17" fmla="*/ 308 h 313"/>
              <a:gd name="T18" fmla="*/ 113 w 314"/>
              <a:gd name="T19" fmla="*/ 269 h 313"/>
              <a:gd name="T20" fmla="*/ 111 w 314"/>
              <a:gd name="T21" fmla="*/ 312 h 313"/>
              <a:gd name="T22" fmla="*/ 96 w 314"/>
              <a:gd name="T23" fmla="*/ 313 h 313"/>
              <a:gd name="T24" fmla="*/ 91 w 314"/>
              <a:gd name="T25" fmla="*/ 308 h 313"/>
              <a:gd name="T26" fmla="*/ 52 w 314"/>
              <a:gd name="T27" fmla="*/ 269 h 313"/>
              <a:gd name="T28" fmla="*/ 46 w 314"/>
              <a:gd name="T29" fmla="*/ 263 h 313"/>
              <a:gd name="T30" fmla="*/ 48 w 314"/>
              <a:gd name="T31" fmla="*/ 248 h 313"/>
              <a:gd name="T32" fmla="*/ 91 w 314"/>
              <a:gd name="T33" fmla="*/ 247 h 313"/>
              <a:gd name="T34" fmla="*/ 43 w 314"/>
              <a:gd name="T35" fmla="*/ 183 h 313"/>
              <a:gd name="T36" fmla="*/ 2 w 314"/>
              <a:gd name="T37" fmla="*/ 94 h 313"/>
              <a:gd name="T38" fmla="*/ 92 w 314"/>
              <a:gd name="T39" fmla="*/ 2 h 313"/>
              <a:gd name="T40" fmla="*/ 223 w 314"/>
              <a:gd name="T41" fmla="*/ 2 h 313"/>
              <a:gd name="T42" fmla="*/ 313 w 314"/>
              <a:gd name="T43" fmla="*/ 94 h 313"/>
              <a:gd name="T44" fmla="*/ 180 w 314"/>
              <a:gd name="T45" fmla="*/ 102 h 313"/>
              <a:gd name="T46" fmla="*/ 135 w 314"/>
              <a:gd name="T47" fmla="*/ 102 h 313"/>
              <a:gd name="T48" fmla="*/ 102 w 314"/>
              <a:gd name="T49" fmla="*/ 180 h 313"/>
              <a:gd name="T50" fmla="*/ 113 w 314"/>
              <a:gd name="T51" fmla="*/ 102 h 313"/>
              <a:gd name="T52" fmla="*/ 102 w 314"/>
              <a:gd name="T53" fmla="*/ 24 h 313"/>
              <a:gd name="T54" fmla="*/ 24 w 314"/>
              <a:gd name="T55" fmla="*/ 102 h 313"/>
              <a:gd name="T56" fmla="*/ 102 w 314"/>
              <a:gd name="T57" fmla="*/ 180 h 313"/>
              <a:gd name="T58" fmla="*/ 202 w 314"/>
              <a:gd name="T59" fmla="*/ 201 h 313"/>
              <a:gd name="T60" fmla="*/ 113 w 314"/>
              <a:gd name="T61" fmla="*/ 201 h 313"/>
              <a:gd name="T62" fmla="*/ 202 w 314"/>
              <a:gd name="T63" fmla="*/ 247 h 313"/>
              <a:gd name="T64" fmla="*/ 268 w 314"/>
              <a:gd name="T65" fmla="*/ 157 h 313"/>
              <a:gd name="T66" fmla="*/ 268 w 314"/>
              <a:gd name="T67" fmla="*/ 47 h 313"/>
              <a:gd name="T68" fmla="*/ 175 w 314"/>
              <a:gd name="T69" fmla="*/ 34 h 313"/>
              <a:gd name="T70" fmla="*/ 175 w 314"/>
              <a:gd name="T71" fmla="*/ 170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4" h="313">
                <a:moveTo>
                  <a:pt x="313" y="94"/>
                </a:moveTo>
                <a:cubicBezTo>
                  <a:pt x="314" y="112"/>
                  <a:pt x="311" y="129"/>
                  <a:pt x="304" y="144"/>
                </a:cubicBezTo>
                <a:cubicBezTo>
                  <a:pt x="296" y="160"/>
                  <a:pt x="286" y="173"/>
                  <a:pt x="272" y="183"/>
                </a:cubicBezTo>
                <a:cubicBezTo>
                  <a:pt x="257" y="194"/>
                  <a:pt x="242" y="200"/>
                  <a:pt x="224" y="201"/>
                </a:cubicBezTo>
                <a:cubicBezTo>
                  <a:pt x="224" y="247"/>
                  <a:pt x="224" y="247"/>
                  <a:pt x="224" y="247"/>
                </a:cubicBezTo>
                <a:cubicBezTo>
                  <a:pt x="263" y="247"/>
                  <a:pt x="263" y="247"/>
                  <a:pt x="263" y="247"/>
                </a:cubicBezTo>
                <a:cubicBezTo>
                  <a:pt x="265" y="247"/>
                  <a:pt x="266" y="247"/>
                  <a:pt x="267" y="248"/>
                </a:cubicBezTo>
                <a:cubicBezTo>
                  <a:pt x="268" y="249"/>
                  <a:pt x="269" y="251"/>
                  <a:pt x="269" y="252"/>
                </a:cubicBezTo>
                <a:cubicBezTo>
                  <a:pt x="269" y="263"/>
                  <a:pt x="269" y="263"/>
                  <a:pt x="269" y="263"/>
                </a:cubicBezTo>
                <a:cubicBezTo>
                  <a:pt x="269" y="265"/>
                  <a:pt x="268" y="266"/>
                  <a:pt x="267" y="267"/>
                </a:cubicBezTo>
                <a:cubicBezTo>
                  <a:pt x="266" y="268"/>
                  <a:pt x="265" y="269"/>
                  <a:pt x="263" y="269"/>
                </a:cubicBezTo>
                <a:cubicBezTo>
                  <a:pt x="224" y="269"/>
                  <a:pt x="224" y="269"/>
                  <a:pt x="224" y="269"/>
                </a:cubicBezTo>
                <a:cubicBezTo>
                  <a:pt x="224" y="308"/>
                  <a:pt x="224" y="308"/>
                  <a:pt x="224" y="308"/>
                </a:cubicBezTo>
                <a:cubicBezTo>
                  <a:pt x="224" y="310"/>
                  <a:pt x="224" y="311"/>
                  <a:pt x="223" y="312"/>
                </a:cubicBezTo>
                <a:cubicBezTo>
                  <a:pt x="222" y="313"/>
                  <a:pt x="220" y="313"/>
                  <a:pt x="219" y="313"/>
                </a:cubicBezTo>
                <a:cubicBezTo>
                  <a:pt x="208" y="313"/>
                  <a:pt x="208" y="313"/>
                  <a:pt x="208" y="313"/>
                </a:cubicBezTo>
                <a:cubicBezTo>
                  <a:pt x="206" y="313"/>
                  <a:pt x="205" y="313"/>
                  <a:pt x="204" y="312"/>
                </a:cubicBezTo>
                <a:cubicBezTo>
                  <a:pt x="203" y="311"/>
                  <a:pt x="202" y="310"/>
                  <a:pt x="202" y="308"/>
                </a:cubicBezTo>
                <a:cubicBezTo>
                  <a:pt x="202" y="269"/>
                  <a:pt x="202" y="269"/>
                  <a:pt x="202" y="269"/>
                </a:cubicBezTo>
                <a:cubicBezTo>
                  <a:pt x="113" y="269"/>
                  <a:pt x="113" y="269"/>
                  <a:pt x="113" y="269"/>
                </a:cubicBezTo>
                <a:cubicBezTo>
                  <a:pt x="113" y="308"/>
                  <a:pt x="113" y="308"/>
                  <a:pt x="113" y="308"/>
                </a:cubicBezTo>
                <a:cubicBezTo>
                  <a:pt x="113" y="310"/>
                  <a:pt x="112" y="311"/>
                  <a:pt x="111" y="312"/>
                </a:cubicBezTo>
                <a:cubicBezTo>
                  <a:pt x="110" y="313"/>
                  <a:pt x="109" y="313"/>
                  <a:pt x="107" y="313"/>
                </a:cubicBezTo>
                <a:cubicBezTo>
                  <a:pt x="96" y="313"/>
                  <a:pt x="96" y="313"/>
                  <a:pt x="96" y="313"/>
                </a:cubicBezTo>
                <a:cubicBezTo>
                  <a:pt x="95" y="313"/>
                  <a:pt x="93" y="313"/>
                  <a:pt x="92" y="312"/>
                </a:cubicBezTo>
                <a:cubicBezTo>
                  <a:pt x="91" y="311"/>
                  <a:pt x="91" y="310"/>
                  <a:pt x="91" y="308"/>
                </a:cubicBezTo>
                <a:cubicBezTo>
                  <a:pt x="91" y="269"/>
                  <a:pt x="91" y="269"/>
                  <a:pt x="91" y="269"/>
                </a:cubicBezTo>
                <a:cubicBezTo>
                  <a:pt x="52" y="269"/>
                  <a:pt x="52" y="269"/>
                  <a:pt x="52" y="269"/>
                </a:cubicBezTo>
                <a:cubicBezTo>
                  <a:pt x="50" y="269"/>
                  <a:pt x="49" y="268"/>
                  <a:pt x="48" y="267"/>
                </a:cubicBezTo>
                <a:cubicBezTo>
                  <a:pt x="47" y="266"/>
                  <a:pt x="46" y="265"/>
                  <a:pt x="46" y="263"/>
                </a:cubicBezTo>
                <a:cubicBezTo>
                  <a:pt x="46" y="252"/>
                  <a:pt x="46" y="252"/>
                  <a:pt x="46" y="252"/>
                </a:cubicBezTo>
                <a:cubicBezTo>
                  <a:pt x="46" y="251"/>
                  <a:pt x="47" y="249"/>
                  <a:pt x="48" y="248"/>
                </a:cubicBezTo>
                <a:cubicBezTo>
                  <a:pt x="49" y="247"/>
                  <a:pt x="50" y="247"/>
                  <a:pt x="52" y="247"/>
                </a:cubicBezTo>
                <a:cubicBezTo>
                  <a:pt x="91" y="247"/>
                  <a:pt x="91" y="247"/>
                  <a:pt x="91" y="247"/>
                </a:cubicBezTo>
                <a:cubicBezTo>
                  <a:pt x="91" y="201"/>
                  <a:pt x="91" y="201"/>
                  <a:pt x="91" y="201"/>
                </a:cubicBezTo>
                <a:cubicBezTo>
                  <a:pt x="73" y="200"/>
                  <a:pt x="57" y="194"/>
                  <a:pt x="43" y="183"/>
                </a:cubicBezTo>
                <a:cubicBezTo>
                  <a:pt x="29" y="173"/>
                  <a:pt x="18" y="160"/>
                  <a:pt x="11" y="144"/>
                </a:cubicBezTo>
                <a:cubicBezTo>
                  <a:pt x="3" y="129"/>
                  <a:pt x="0" y="112"/>
                  <a:pt x="2" y="94"/>
                </a:cubicBezTo>
                <a:cubicBezTo>
                  <a:pt x="4" y="70"/>
                  <a:pt x="13" y="49"/>
                  <a:pt x="30" y="32"/>
                </a:cubicBezTo>
                <a:cubicBezTo>
                  <a:pt x="48" y="14"/>
                  <a:pt x="68" y="4"/>
                  <a:pt x="92" y="2"/>
                </a:cubicBezTo>
                <a:cubicBezTo>
                  <a:pt x="116" y="0"/>
                  <a:pt x="138" y="5"/>
                  <a:pt x="157" y="18"/>
                </a:cubicBezTo>
                <a:cubicBezTo>
                  <a:pt x="177" y="5"/>
                  <a:pt x="199" y="0"/>
                  <a:pt x="223" y="2"/>
                </a:cubicBezTo>
                <a:cubicBezTo>
                  <a:pt x="247" y="4"/>
                  <a:pt x="267" y="14"/>
                  <a:pt x="284" y="32"/>
                </a:cubicBezTo>
                <a:cubicBezTo>
                  <a:pt x="302" y="49"/>
                  <a:pt x="311" y="70"/>
                  <a:pt x="313" y="94"/>
                </a:cubicBezTo>
                <a:close/>
                <a:moveTo>
                  <a:pt x="157" y="156"/>
                </a:moveTo>
                <a:cubicBezTo>
                  <a:pt x="172" y="141"/>
                  <a:pt x="180" y="123"/>
                  <a:pt x="180" y="102"/>
                </a:cubicBezTo>
                <a:cubicBezTo>
                  <a:pt x="180" y="81"/>
                  <a:pt x="172" y="63"/>
                  <a:pt x="157" y="47"/>
                </a:cubicBezTo>
                <a:cubicBezTo>
                  <a:pt x="143" y="63"/>
                  <a:pt x="135" y="81"/>
                  <a:pt x="135" y="102"/>
                </a:cubicBezTo>
                <a:cubicBezTo>
                  <a:pt x="135" y="123"/>
                  <a:pt x="143" y="141"/>
                  <a:pt x="157" y="156"/>
                </a:cubicBezTo>
                <a:close/>
                <a:moveTo>
                  <a:pt x="102" y="180"/>
                </a:moveTo>
                <a:cubicBezTo>
                  <a:pt x="115" y="180"/>
                  <a:pt x="128" y="176"/>
                  <a:pt x="140" y="170"/>
                </a:cubicBezTo>
                <a:cubicBezTo>
                  <a:pt x="122" y="151"/>
                  <a:pt x="113" y="128"/>
                  <a:pt x="113" y="102"/>
                </a:cubicBezTo>
                <a:cubicBezTo>
                  <a:pt x="113" y="76"/>
                  <a:pt x="122" y="53"/>
                  <a:pt x="140" y="34"/>
                </a:cubicBezTo>
                <a:cubicBezTo>
                  <a:pt x="128" y="27"/>
                  <a:pt x="115" y="24"/>
                  <a:pt x="102" y="24"/>
                </a:cubicBezTo>
                <a:cubicBezTo>
                  <a:pt x="80" y="24"/>
                  <a:pt x="62" y="31"/>
                  <a:pt x="47" y="47"/>
                </a:cubicBezTo>
                <a:cubicBezTo>
                  <a:pt x="31" y="62"/>
                  <a:pt x="24" y="80"/>
                  <a:pt x="24" y="102"/>
                </a:cubicBezTo>
                <a:cubicBezTo>
                  <a:pt x="24" y="123"/>
                  <a:pt x="31" y="142"/>
                  <a:pt x="47" y="157"/>
                </a:cubicBezTo>
                <a:cubicBezTo>
                  <a:pt x="62" y="172"/>
                  <a:pt x="80" y="180"/>
                  <a:pt x="102" y="180"/>
                </a:cubicBezTo>
                <a:close/>
                <a:moveTo>
                  <a:pt x="202" y="247"/>
                </a:moveTo>
                <a:cubicBezTo>
                  <a:pt x="202" y="201"/>
                  <a:pt x="202" y="201"/>
                  <a:pt x="202" y="201"/>
                </a:cubicBezTo>
                <a:cubicBezTo>
                  <a:pt x="186" y="200"/>
                  <a:pt x="171" y="194"/>
                  <a:pt x="157" y="185"/>
                </a:cubicBezTo>
                <a:cubicBezTo>
                  <a:pt x="144" y="194"/>
                  <a:pt x="129" y="200"/>
                  <a:pt x="113" y="201"/>
                </a:cubicBezTo>
                <a:cubicBezTo>
                  <a:pt x="113" y="247"/>
                  <a:pt x="113" y="247"/>
                  <a:pt x="113" y="247"/>
                </a:cubicBezTo>
                <a:lnTo>
                  <a:pt x="202" y="247"/>
                </a:lnTo>
                <a:close/>
                <a:moveTo>
                  <a:pt x="213" y="180"/>
                </a:moveTo>
                <a:cubicBezTo>
                  <a:pt x="235" y="180"/>
                  <a:pt x="253" y="172"/>
                  <a:pt x="268" y="157"/>
                </a:cubicBezTo>
                <a:cubicBezTo>
                  <a:pt x="284" y="142"/>
                  <a:pt x="291" y="123"/>
                  <a:pt x="291" y="102"/>
                </a:cubicBezTo>
                <a:cubicBezTo>
                  <a:pt x="291" y="80"/>
                  <a:pt x="284" y="62"/>
                  <a:pt x="268" y="47"/>
                </a:cubicBezTo>
                <a:cubicBezTo>
                  <a:pt x="253" y="31"/>
                  <a:pt x="235" y="24"/>
                  <a:pt x="213" y="24"/>
                </a:cubicBezTo>
                <a:cubicBezTo>
                  <a:pt x="200" y="24"/>
                  <a:pt x="187" y="27"/>
                  <a:pt x="175" y="34"/>
                </a:cubicBezTo>
                <a:cubicBezTo>
                  <a:pt x="193" y="53"/>
                  <a:pt x="202" y="76"/>
                  <a:pt x="202" y="102"/>
                </a:cubicBezTo>
                <a:cubicBezTo>
                  <a:pt x="202" y="128"/>
                  <a:pt x="193" y="151"/>
                  <a:pt x="175" y="170"/>
                </a:cubicBezTo>
                <a:cubicBezTo>
                  <a:pt x="187" y="176"/>
                  <a:pt x="200" y="180"/>
                  <a:pt x="213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237956276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1119188" y="2865438"/>
            <a:ext cx="344488" cy="346075"/>
          </a:xfrm>
          <a:custGeom>
            <a:avLst/>
            <a:gdLst>
              <a:gd name="T0" fmla="*/ 126 w 320"/>
              <a:gd name="T1" fmla="*/ 57 h 320"/>
              <a:gd name="T2" fmla="*/ 126 w 320"/>
              <a:gd name="T3" fmla="*/ 194 h 320"/>
              <a:gd name="T4" fmla="*/ 123 w 320"/>
              <a:gd name="T5" fmla="*/ 202 h 320"/>
              <a:gd name="T6" fmla="*/ 115 w 320"/>
              <a:gd name="T7" fmla="*/ 206 h 320"/>
              <a:gd name="T8" fmla="*/ 115 w 320"/>
              <a:gd name="T9" fmla="*/ 309 h 320"/>
              <a:gd name="T10" fmla="*/ 111 w 320"/>
              <a:gd name="T11" fmla="*/ 317 h 320"/>
              <a:gd name="T12" fmla="*/ 103 w 320"/>
              <a:gd name="T13" fmla="*/ 320 h 320"/>
              <a:gd name="T14" fmla="*/ 12 w 320"/>
              <a:gd name="T15" fmla="*/ 320 h 320"/>
              <a:gd name="T16" fmla="*/ 4 w 320"/>
              <a:gd name="T17" fmla="*/ 317 h 320"/>
              <a:gd name="T18" fmla="*/ 0 w 320"/>
              <a:gd name="T19" fmla="*/ 309 h 320"/>
              <a:gd name="T20" fmla="*/ 0 w 320"/>
              <a:gd name="T21" fmla="*/ 217 h 320"/>
              <a:gd name="T22" fmla="*/ 45 w 320"/>
              <a:gd name="T23" fmla="*/ 62 h 320"/>
              <a:gd name="T24" fmla="*/ 50 w 320"/>
              <a:gd name="T25" fmla="*/ 57 h 320"/>
              <a:gd name="T26" fmla="*/ 126 w 320"/>
              <a:gd name="T27" fmla="*/ 57 h 320"/>
              <a:gd name="T28" fmla="*/ 183 w 320"/>
              <a:gd name="T29" fmla="*/ 57 h 320"/>
              <a:gd name="T30" fmla="*/ 183 w 320"/>
              <a:gd name="T31" fmla="*/ 183 h 320"/>
              <a:gd name="T32" fmla="*/ 137 w 320"/>
              <a:gd name="T33" fmla="*/ 183 h 320"/>
              <a:gd name="T34" fmla="*/ 137 w 320"/>
              <a:gd name="T35" fmla="*/ 57 h 320"/>
              <a:gd name="T36" fmla="*/ 183 w 320"/>
              <a:gd name="T37" fmla="*/ 57 h 320"/>
              <a:gd name="T38" fmla="*/ 320 w 320"/>
              <a:gd name="T39" fmla="*/ 217 h 320"/>
              <a:gd name="T40" fmla="*/ 320 w 320"/>
              <a:gd name="T41" fmla="*/ 309 h 320"/>
              <a:gd name="T42" fmla="*/ 317 w 320"/>
              <a:gd name="T43" fmla="*/ 317 h 320"/>
              <a:gd name="T44" fmla="*/ 309 w 320"/>
              <a:gd name="T45" fmla="*/ 320 h 320"/>
              <a:gd name="T46" fmla="*/ 217 w 320"/>
              <a:gd name="T47" fmla="*/ 320 h 320"/>
              <a:gd name="T48" fmla="*/ 209 w 320"/>
              <a:gd name="T49" fmla="*/ 317 h 320"/>
              <a:gd name="T50" fmla="*/ 206 w 320"/>
              <a:gd name="T51" fmla="*/ 309 h 320"/>
              <a:gd name="T52" fmla="*/ 206 w 320"/>
              <a:gd name="T53" fmla="*/ 206 h 320"/>
              <a:gd name="T54" fmla="*/ 198 w 320"/>
              <a:gd name="T55" fmla="*/ 202 h 320"/>
              <a:gd name="T56" fmla="*/ 194 w 320"/>
              <a:gd name="T57" fmla="*/ 194 h 320"/>
              <a:gd name="T58" fmla="*/ 194 w 320"/>
              <a:gd name="T59" fmla="*/ 57 h 320"/>
              <a:gd name="T60" fmla="*/ 270 w 320"/>
              <a:gd name="T61" fmla="*/ 57 h 320"/>
              <a:gd name="T62" fmla="*/ 276 w 320"/>
              <a:gd name="T63" fmla="*/ 62 h 320"/>
              <a:gd name="T64" fmla="*/ 320 w 320"/>
              <a:gd name="T65" fmla="*/ 217 h 320"/>
              <a:gd name="T66" fmla="*/ 132 w 320"/>
              <a:gd name="T67" fmla="*/ 6 h 320"/>
              <a:gd name="T68" fmla="*/ 132 w 320"/>
              <a:gd name="T69" fmla="*/ 46 h 320"/>
              <a:gd name="T70" fmla="*/ 69 w 320"/>
              <a:gd name="T71" fmla="*/ 46 h 320"/>
              <a:gd name="T72" fmla="*/ 69 w 320"/>
              <a:gd name="T73" fmla="*/ 6 h 320"/>
              <a:gd name="T74" fmla="*/ 71 w 320"/>
              <a:gd name="T75" fmla="*/ 2 h 320"/>
              <a:gd name="T76" fmla="*/ 75 w 320"/>
              <a:gd name="T77" fmla="*/ 0 h 320"/>
              <a:gd name="T78" fmla="*/ 126 w 320"/>
              <a:gd name="T79" fmla="*/ 0 h 320"/>
              <a:gd name="T80" fmla="*/ 130 w 320"/>
              <a:gd name="T81" fmla="*/ 2 h 320"/>
              <a:gd name="T82" fmla="*/ 132 w 320"/>
              <a:gd name="T83" fmla="*/ 6 h 320"/>
              <a:gd name="T84" fmla="*/ 252 w 320"/>
              <a:gd name="T85" fmla="*/ 6 h 320"/>
              <a:gd name="T86" fmla="*/ 252 w 320"/>
              <a:gd name="T87" fmla="*/ 46 h 320"/>
              <a:gd name="T88" fmla="*/ 189 w 320"/>
              <a:gd name="T89" fmla="*/ 46 h 320"/>
              <a:gd name="T90" fmla="*/ 189 w 320"/>
              <a:gd name="T91" fmla="*/ 6 h 320"/>
              <a:gd name="T92" fmla="*/ 190 w 320"/>
              <a:gd name="T93" fmla="*/ 2 h 320"/>
              <a:gd name="T94" fmla="*/ 194 w 320"/>
              <a:gd name="T95" fmla="*/ 0 h 320"/>
              <a:gd name="T96" fmla="*/ 246 w 320"/>
              <a:gd name="T97" fmla="*/ 0 h 320"/>
              <a:gd name="T98" fmla="*/ 250 w 320"/>
              <a:gd name="T99" fmla="*/ 2 h 320"/>
              <a:gd name="T100" fmla="*/ 252 w 320"/>
              <a:gd name="T101" fmla="*/ 6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20" h="320">
                <a:moveTo>
                  <a:pt x="126" y="57"/>
                </a:moveTo>
                <a:cubicBezTo>
                  <a:pt x="126" y="194"/>
                  <a:pt x="126" y="194"/>
                  <a:pt x="126" y="194"/>
                </a:cubicBezTo>
                <a:cubicBezTo>
                  <a:pt x="126" y="197"/>
                  <a:pt x="125" y="200"/>
                  <a:pt x="123" y="202"/>
                </a:cubicBezTo>
                <a:cubicBezTo>
                  <a:pt x="120" y="205"/>
                  <a:pt x="118" y="206"/>
                  <a:pt x="115" y="206"/>
                </a:cubicBezTo>
                <a:cubicBezTo>
                  <a:pt x="115" y="309"/>
                  <a:pt x="115" y="309"/>
                  <a:pt x="115" y="309"/>
                </a:cubicBezTo>
                <a:cubicBezTo>
                  <a:pt x="115" y="312"/>
                  <a:pt x="113" y="314"/>
                  <a:pt x="111" y="317"/>
                </a:cubicBezTo>
                <a:cubicBezTo>
                  <a:pt x="109" y="319"/>
                  <a:pt x="106" y="320"/>
                  <a:pt x="103" y="320"/>
                </a:cubicBezTo>
                <a:cubicBezTo>
                  <a:pt x="12" y="320"/>
                  <a:pt x="12" y="320"/>
                  <a:pt x="12" y="320"/>
                </a:cubicBezTo>
                <a:cubicBezTo>
                  <a:pt x="9" y="320"/>
                  <a:pt x="6" y="319"/>
                  <a:pt x="4" y="317"/>
                </a:cubicBezTo>
                <a:cubicBezTo>
                  <a:pt x="2" y="314"/>
                  <a:pt x="0" y="312"/>
                  <a:pt x="0" y="309"/>
                </a:cubicBezTo>
                <a:cubicBezTo>
                  <a:pt x="0" y="217"/>
                  <a:pt x="0" y="217"/>
                  <a:pt x="0" y="217"/>
                </a:cubicBezTo>
                <a:cubicBezTo>
                  <a:pt x="45" y="62"/>
                  <a:pt x="45" y="62"/>
                  <a:pt x="45" y="62"/>
                </a:cubicBezTo>
                <a:cubicBezTo>
                  <a:pt x="46" y="59"/>
                  <a:pt x="48" y="57"/>
                  <a:pt x="50" y="57"/>
                </a:cubicBezTo>
                <a:lnTo>
                  <a:pt x="126" y="57"/>
                </a:lnTo>
                <a:close/>
                <a:moveTo>
                  <a:pt x="183" y="57"/>
                </a:moveTo>
                <a:cubicBezTo>
                  <a:pt x="183" y="183"/>
                  <a:pt x="183" y="183"/>
                  <a:pt x="183" y="183"/>
                </a:cubicBezTo>
                <a:cubicBezTo>
                  <a:pt x="137" y="183"/>
                  <a:pt x="137" y="183"/>
                  <a:pt x="137" y="183"/>
                </a:cubicBezTo>
                <a:cubicBezTo>
                  <a:pt x="137" y="57"/>
                  <a:pt x="137" y="57"/>
                  <a:pt x="137" y="57"/>
                </a:cubicBezTo>
                <a:lnTo>
                  <a:pt x="183" y="57"/>
                </a:lnTo>
                <a:close/>
                <a:moveTo>
                  <a:pt x="320" y="217"/>
                </a:moveTo>
                <a:cubicBezTo>
                  <a:pt x="320" y="309"/>
                  <a:pt x="320" y="309"/>
                  <a:pt x="320" y="309"/>
                </a:cubicBezTo>
                <a:cubicBezTo>
                  <a:pt x="320" y="312"/>
                  <a:pt x="319" y="314"/>
                  <a:pt x="317" y="317"/>
                </a:cubicBezTo>
                <a:cubicBezTo>
                  <a:pt x="314" y="319"/>
                  <a:pt x="312" y="320"/>
                  <a:pt x="309" y="320"/>
                </a:cubicBezTo>
                <a:cubicBezTo>
                  <a:pt x="217" y="320"/>
                  <a:pt x="217" y="320"/>
                  <a:pt x="217" y="320"/>
                </a:cubicBezTo>
                <a:cubicBezTo>
                  <a:pt x="214" y="320"/>
                  <a:pt x="212" y="319"/>
                  <a:pt x="209" y="317"/>
                </a:cubicBezTo>
                <a:cubicBezTo>
                  <a:pt x="207" y="314"/>
                  <a:pt x="206" y="312"/>
                  <a:pt x="206" y="309"/>
                </a:cubicBezTo>
                <a:cubicBezTo>
                  <a:pt x="206" y="206"/>
                  <a:pt x="206" y="206"/>
                  <a:pt x="206" y="206"/>
                </a:cubicBezTo>
                <a:cubicBezTo>
                  <a:pt x="203" y="206"/>
                  <a:pt x="200" y="205"/>
                  <a:pt x="198" y="202"/>
                </a:cubicBezTo>
                <a:cubicBezTo>
                  <a:pt x="196" y="200"/>
                  <a:pt x="194" y="197"/>
                  <a:pt x="194" y="194"/>
                </a:cubicBezTo>
                <a:cubicBezTo>
                  <a:pt x="194" y="57"/>
                  <a:pt x="194" y="57"/>
                  <a:pt x="194" y="57"/>
                </a:cubicBezTo>
                <a:cubicBezTo>
                  <a:pt x="270" y="57"/>
                  <a:pt x="270" y="57"/>
                  <a:pt x="270" y="57"/>
                </a:cubicBezTo>
                <a:cubicBezTo>
                  <a:pt x="273" y="57"/>
                  <a:pt x="275" y="59"/>
                  <a:pt x="276" y="62"/>
                </a:cubicBezTo>
                <a:lnTo>
                  <a:pt x="320" y="217"/>
                </a:lnTo>
                <a:close/>
                <a:moveTo>
                  <a:pt x="132" y="6"/>
                </a:moveTo>
                <a:cubicBezTo>
                  <a:pt x="132" y="46"/>
                  <a:pt x="132" y="46"/>
                  <a:pt x="132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4"/>
                  <a:pt x="69" y="3"/>
                  <a:pt x="71" y="2"/>
                </a:cubicBezTo>
                <a:cubicBezTo>
                  <a:pt x="72" y="1"/>
                  <a:pt x="73" y="0"/>
                  <a:pt x="75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28" y="0"/>
                  <a:pt x="129" y="1"/>
                  <a:pt x="130" y="2"/>
                </a:cubicBezTo>
                <a:cubicBezTo>
                  <a:pt x="131" y="3"/>
                  <a:pt x="132" y="4"/>
                  <a:pt x="132" y="6"/>
                </a:cubicBezTo>
                <a:close/>
                <a:moveTo>
                  <a:pt x="252" y="6"/>
                </a:moveTo>
                <a:cubicBezTo>
                  <a:pt x="252" y="46"/>
                  <a:pt x="252" y="46"/>
                  <a:pt x="252" y="46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89" y="6"/>
                  <a:pt x="189" y="6"/>
                  <a:pt x="189" y="6"/>
                </a:cubicBezTo>
                <a:cubicBezTo>
                  <a:pt x="189" y="4"/>
                  <a:pt x="189" y="3"/>
                  <a:pt x="190" y="2"/>
                </a:cubicBezTo>
                <a:cubicBezTo>
                  <a:pt x="191" y="1"/>
                  <a:pt x="193" y="0"/>
                  <a:pt x="194" y="0"/>
                </a:cubicBezTo>
                <a:cubicBezTo>
                  <a:pt x="246" y="0"/>
                  <a:pt x="246" y="0"/>
                  <a:pt x="246" y="0"/>
                </a:cubicBezTo>
                <a:cubicBezTo>
                  <a:pt x="247" y="0"/>
                  <a:pt x="249" y="1"/>
                  <a:pt x="250" y="2"/>
                </a:cubicBezTo>
                <a:cubicBezTo>
                  <a:pt x="251" y="3"/>
                  <a:pt x="252" y="4"/>
                  <a:pt x="252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685801" y="2432050"/>
            <a:ext cx="344488" cy="344488"/>
          </a:xfrm>
          <a:custGeom>
            <a:avLst/>
            <a:gdLst>
              <a:gd name="T0" fmla="*/ 320 w 320"/>
              <a:gd name="T1" fmla="*/ 319 h 319"/>
              <a:gd name="T2" fmla="*/ 0 w 320"/>
              <a:gd name="T3" fmla="*/ 251 h 319"/>
              <a:gd name="T4" fmla="*/ 26 w 320"/>
              <a:gd name="T5" fmla="*/ 244 h 319"/>
              <a:gd name="T6" fmla="*/ 43 w 320"/>
              <a:gd name="T7" fmla="*/ 230 h 319"/>
              <a:gd name="T8" fmla="*/ 63 w 320"/>
              <a:gd name="T9" fmla="*/ 230 h 319"/>
              <a:gd name="T10" fmla="*/ 81 w 320"/>
              <a:gd name="T11" fmla="*/ 244 h 319"/>
              <a:gd name="T12" fmla="*/ 107 w 320"/>
              <a:gd name="T13" fmla="*/ 251 h 319"/>
              <a:gd name="T14" fmla="*/ 132 w 320"/>
              <a:gd name="T15" fmla="*/ 244 h 319"/>
              <a:gd name="T16" fmla="*/ 146 w 320"/>
              <a:gd name="T17" fmla="*/ 232 h 319"/>
              <a:gd name="T18" fmla="*/ 160 w 320"/>
              <a:gd name="T19" fmla="*/ 228 h 319"/>
              <a:gd name="T20" fmla="*/ 179 w 320"/>
              <a:gd name="T21" fmla="*/ 237 h 319"/>
              <a:gd name="T22" fmla="*/ 198 w 320"/>
              <a:gd name="T23" fmla="*/ 248 h 319"/>
              <a:gd name="T24" fmla="*/ 228 w 320"/>
              <a:gd name="T25" fmla="*/ 248 h 319"/>
              <a:gd name="T26" fmla="*/ 247 w 320"/>
              <a:gd name="T27" fmla="*/ 237 h 319"/>
              <a:gd name="T28" fmla="*/ 266 w 320"/>
              <a:gd name="T29" fmla="*/ 228 h 319"/>
              <a:gd name="T30" fmla="*/ 285 w 320"/>
              <a:gd name="T31" fmla="*/ 237 h 319"/>
              <a:gd name="T32" fmla="*/ 304 w 320"/>
              <a:gd name="T33" fmla="*/ 248 h 319"/>
              <a:gd name="T34" fmla="*/ 320 w 320"/>
              <a:gd name="T35" fmla="*/ 194 h 319"/>
              <a:gd name="T36" fmla="*/ 310 w 320"/>
              <a:gd name="T37" fmla="*/ 226 h 319"/>
              <a:gd name="T38" fmla="*/ 292 w 320"/>
              <a:gd name="T39" fmla="*/ 213 h 319"/>
              <a:gd name="T40" fmla="*/ 266 w 320"/>
              <a:gd name="T41" fmla="*/ 205 h 319"/>
              <a:gd name="T42" fmla="*/ 241 w 320"/>
              <a:gd name="T43" fmla="*/ 213 h 319"/>
              <a:gd name="T44" fmla="*/ 226 w 320"/>
              <a:gd name="T45" fmla="*/ 224 h 319"/>
              <a:gd name="T46" fmla="*/ 213 w 320"/>
              <a:gd name="T47" fmla="*/ 228 h 319"/>
              <a:gd name="T48" fmla="*/ 194 w 320"/>
              <a:gd name="T49" fmla="*/ 219 h 319"/>
              <a:gd name="T50" fmla="*/ 175 w 320"/>
              <a:gd name="T51" fmla="*/ 208 h 319"/>
              <a:gd name="T52" fmla="*/ 145 w 320"/>
              <a:gd name="T53" fmla="*/ 208 h 319"/>
              <a:gd name="T54" fmla="*/ 126 w 320"/>
              <a:gd name="T55" fmla="*/ 219 h 319"/>
              <a:gd name="T56" fmla="*/ 114 w 320"/>
              <a:gd name="T57" fmla="*/ 227 h 319"/>
              <a:gd name="T58" fmla="*/ 96 w 320"/>
              <a:gd name="T59" fmla="*/ 226 h 319"/>
              <a:gd name="T60" fmla="*/ 79 w 320"/>
              <a:gd name="T61" fmla="*/ 213 h 319"/>
              <a:gd name="T62" fmla="*/ 53 w 320"/>
              <a:gd name="T63" fmla="*/ 205 h 319"/>
              <a:gd name="T64" fmla="*/ 28 w 320"/>
              <a:gd name="T65" fmla="*/ 213 h 319"/>
              <a:gd name="T66" fmla="*/ 10 w 320"/>
              <a:gd name="T67" fmla="*/ 226 h 319"/>
              <a:gd name="T68" fmla="*/ 0 w 320"/>
              <a:gd name="T69" fmla="*/ 194 h 319"/>
              <a:gd name="T70" fmla="*/ 34 w 320"/>
              <a:gd name="T71" fmla="*/ 160 h 319"/>
              <a:gd name="T72" fmla="*/ 46 w 320"/>
              <a:gd name="T73" fmla="*/ 80 h 319"/>
              <a:gd name="T74" fmla="*/ 91 w 320"/>
              <a:gd name="T75" fmla="*/ 160 h 319"/>
              <a:gd name="T76" fmla="*/ 137 w 320"/>
              <a:gd name="T77" fmla="*/ 80 h 319"/>
              <a:gd name="T78" fmla="*/ 183 w 320"/>
              <a:gd name="T79" fmla="*/ 160 h 319"/>
              <a:gd name="T80" fmla="*/ 228 w 320"/>
              <a:gd name="T81" fmla="*/ 80 h 319"/>
              <a:gd name="T82" fmla="*/ 274 w 320"/>
              <a:gd name="T83" fmla="*/ 160 h 319"/>
              <a:gd name="T84" fmla="*/ 310 w 320"/>
              <a:gd name="T85" fmla="*/ 170 h 319"/>
              <a:gd name="T86" fmla="*/ 91 w 320"/>
              <a:gd name="T87" fmla="*/ 40 h 319"/>
              <a:gd name="T88" fmla="*/ 68 w 320"/>
              <a:gd name="T89" fmla="*/ 68 h 319"/>
              <a:gd name="T90" fmla="*/ 46 w 320"/>
              <a:gd name="T91" fmla="*/ 45 h 319"/>
              <a:gd name="T92" fmla="*/ 51 w 320"/>
              <a:gd name="T93" fmla="*/ 30 h 319"/>
              <a:gd name="T94" fmla="*/ 63 w 320"/>
              <a:gd name="T95" fmla="*/ 20 h 319"/>
              <a:gd name="T96" fmla="*/ 68 w 320"/>
              <a:gd name="T97" fmla="*/ 0 h 319"/>
              <a:gd name="T98" fmla="*/ 91 w 320"/>
              <a:gd name="T99" fmla="*/ 40 h 319"/>
              <a:gd name="T100" fmla="*/ 176 w 320"/>
              <a:gd name="T101" fmla="*/ 61 h 319"/>
              <a:gd name="T102" fmla="*/ 144 w 320"/>
              <a:gd name="T103" fmla="*/ 62 h 319"/>
              <a:gd name="T104" fmla="*/ 139 w 320"/>
              <a:gd name="T105" fmla="*/ 36 h 319"/>
              <a:gd name="T106" fmla="*/ 148 w 320"/>
              <a:gd name="T107" fmla="*/ 25 h 319"/>
              <a:gd name="T108" fmla="*/ 158 w 320"/>
              <a:gd name="T109" fmla="*/ 12 h 319"/>
              <a:gd name="T110" fmla="*/ 175 w 320"/>
              <a:gd name="T111" fmla="*/ 13 h 319"/>
              <a:gd name="T112" fmla="*/ 274 w 320"/>
              <a:gd name="T113" fmla="*/ 40 h 319"/>
              <a:gd name="T114" fmla="*/ 251 w 320"/>
              <a:gd name="T115" fmla="*/ 68 h 319"/>
              <a:gd name="T116" fmla="*/ 228 w 320"/>
              <a:gd name="T117" fmla="*/ 45 h 319"/>
              <a:gd name="T118" fmla="*/ 234 w 320"/>
              <a:gd name="T119" fmla="*/ 30 h 319"/>
              <a:gd name="T120" fmla="*/ 245 w 320"/>
              <a:gd name="T121" fmla="*/ 20 h 319"/>
              <a:gd name="T122" fmla="*/ 251 w 320"/>
              <a:gd name="T123" fmla="*/ 0 h 319"/>
              <a:gd name="T124" fmla="*/ 274 w 320"/>
              <a:gd name="T125" fmla="*/ 40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0" h="319">
                <a:moveTo>
                  <a:pt x="320" y="251"/>
                </a:moveTo>
                <a:cubicBezTo>
                  <a:pt x="320" y="319"/>
                  <a:pt x="320" y="319"/>
                  <a:pt x="320" y="319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251"/>
                  <a:pt x="0" y="251"/>
                  <a:pt x="0" y="251"/>
                </a:cubicBezTo>
                <a:cubicBezTo>
                  <a:pt x="5" y="251"/>
                  <a:pt x="10" y="250"/>
                  <a:pt x="15" y="248"/>
                </a:cubicBezTo>
                <a:cubicBezTo>
                  <a:pt x="20" y="247"/>
                  <a:pt x="23" y="245"/>
                  <a:pt x="26" y="244"/>
                </a:cubicBezTo>
                <a:cubicBezTo>
                  <a:pt x="28" y="242"/>
                  <a:pt x="31" y="240"/>
                  <a:pt x="34" y="237"/>
                </a:cubicBezTo>
                <a:cubicBezTo>
                  <a:pt x="38" y="234"/>
                  <a:pt x="41" y="231"/>
                  <a:pt x="43" y="230"/>
                </a:cubicBezTo>
                <a:cubicBezTo>
                  <a:pt x="46" y="229"/>
                  <a:pt x="49" y="228"/>
                  <a:pt x="53" y="228"/>
                </a:cubicBezTo>
                <a:cubicBezTo>
                  <a:pt x="57" y="228"/>
                  <a:pt x="61" y="229"/>
                  <a:pt x="63" y="230"/>
                </a:cubicBezTo>
                <a:cubicBezTo>
                  <a:pt x="66" y="231"/>
                  <a:pt x="69" y="234"/>
                  <a:pt x="72" y="237"/>
                </a:cubicBezTo>
                <a:cubicBezTo>
                  <a:pt x="76" y="240"/>
                  <a:pt x="79" y="242"/>
                  <a:pt x="81" y="244"/>
                </a:cubicBezTo>
                <a:cubicBezTo>
                  <a:pt x="83" y="245"/>
                  <a:pt x="86" y="247"/>
                  <a:pt x="91" y="248"/>
                </a:cubicBezTo>
                <a:cubicBezTo>
                  <a:pt x="96" y="250"/>
                  <a:pt x="101" y="251"/>
                  <a:pt x="107" y="251"/>
                </a:cubicBezTo>
                <a:cubicBezTo>
                  <a:pt x="112" y="251"/>
                  <a:pt x="117" y="250"/>
                  <a:pt x="122" y="248"/>
                </a:cubicBezTo>
                <a:cubicBezTo>
                  <a:pt x="126" y="247"/>
                  <a:pt x="130" y="245"/>
                  <a:pt x="132" y="244"/>
                </a:cubicBezTo>
                <a:cubicBezTo>
                  <a:pt x="134" y="242"/>
                  <a:pt x="137" y="240"/>
                  <a:pt x="141" y="237"/>
                </a:cubicBezTo>
                <a:cubicBezTo>
                  <a:pt x="143" y="235"/>
                  <a:pt x="145" y="233"/>
                  <a:pt x="146" y="232"/>
                </a:cubicBezTo>
                <a:cubicBezTo>
                  <a:pt x="148" y="231"/>
                  <a:pt x="150" y="230"/>
                  <a:pt x="152" y="229"/>
                </a:cubicBezTo>
                <a:cubicBezTo>
                  <a:pt x="154" y="229"/>
                  <a:pt x="157" y="228"/>
                  <a:pt x="160" y="228"/>
                </a:cubicBezTo>
                <a:cubicBezTo>
                  <a:pt x="164" y="228"/>
                  <a:pt x="167" y="229"/>
                  <a:pt x="170" y="230"/>
                </a:cubicBezTo>
                <a:cubicBezTo>
                  <a:pt x="172" y="231"/>
                  <a:pt x="175" y="234"/>
                  <a:pt x="179" y="237"/>
                </a:cubicBezTo>
                <a:cubicBezTo>
                  <a:pt x="182" y="240"/>
                  <a:pt x="185" y="242"/>
                  <a:pt x="187" y="244"/>
                </a:cubicBezTo>
                <a:cubicBezTo>
                  <a:pt x="190" y="245"/>
                  <a:pt x="193" y="247"/>
                  <a:pt x="198" y="248"/>
                </a:cubicBezTo>
                <a:cubicBezTo>
                  <a:pt x="203" y="250"/>
                  <a:pt x="208" y="251"/>
                  <a:pt x="213" y="251"/>
                </a:cubicBezTo>
                <a:cubicBezTo>
                  <a:pt x="218" y="251"/>
                  <a:pt x="223" y="250"/>
                  <a:pt x="228" y="248"/>
                </a:cubicBezTo>
                <a:cubicBezTo>
                  <a:pt x="233" y="247"/>
                  <a:pt x="236" y="245"/>
                  <a:pt x="239" y="244"/>
                </a:cubicBezTo>
                <a:cubicBezTo>
                  <a:pt x="241" y="242"/>
                  <a:pt x="244" y="240"/>
                  <a:pt x="247" y="237"/>
                </a:cubicBezTo>
                <a:cubicBezTo>
                  <a:pt x="251" y="234"/>
                  <a:pt x="254" y="231"/>
                  <a:pt x="256" y="230"/>
                </a:cubicBezTo>
                <a:cubicBezTo>
                  <a:pt x="259" y="229"/>
                  <a:pt x="262" y="228"/>
                  <a:pt x="266" y="228"/>
                </a:cubicBezTo>
                <a:cubicBezTo>
                  <a:pt x="270" y="228"/>
                  <a:pt x="274" y="229"/>
                  <a:pt x="276" y="230"/>
                </a:cubicBezTo>
                <a:cubicBezTo>
                  <a:pt x="279" y="231"/>
                  <a:pt x="282" y="234"/>
                  <a:pt x="285" y="237"/>
                </a:cubicBezTo>
                <a:cubicBezTo>
                  <a:pt x="289" y="240"/>
                  <a:pt x="292" y="242"/>
                  <a:pt x="294" y="244"/>
                </a:cubicBezTo>
                <a:cubicBezTo>
                  <a:pt x="296" y="245"/>
                  <a:pt x="300" y="247"/>
                  <a:pt x="304" y="248"/>
                </a:cubicBezTo>
                <a:cubicBezTo>
                  <a:pt x="309" y="250"/>
                  <a:pt x="314" y="251"/>
                  <a:pt x="320" y="251"/>
                </a:cubicBezTo>
                <a:close/>
                <a:moveTo>
                  <a:pt x="320" y="194"/>
                </a:moveTo>
                <a:cubicBezTo>
                  <a:pt x="320" y="228"/>
                  <a:pt x="320" y="228"/>
                  <a:pt x="320" y="228"/>
                </a:cubicBezTo>
                <a:cubicBezTo>
                  <a:pt x="315" y="228"/>
                  <a:pt x="312" y="227"/>
                  <a:pt x="310" y="226"/>
                </a:cubicBezTo>
                <a:cubicBezTo>
                  <a:pt x="307" y="225"/>
                  <a:pt x="304" y="223"/>
                  <a:pt x="300" y="219"/>
                </a:cubicBezTo>
                <a:cubicBezTo>
                  <a:pt x="297" y="216"/>
                  <a:pt x="294" y="214"/>
                  <a:pt x="292" y="213"/>
                </a:cubicBezTo>
                <a:cubicBezTo>
                  <a:pt x="290" y="211"/>
                  <a:pt x="286" y="209"/>
                  <a:pt x="282" y="208"/>
                </a:cubicBezTo>
                <a:cubicBezTo>
                  <a:pt x="277" y="206"/>
                  <a:pt x="272" y="205"/>
                  <a:pt x="266" y="205"/>
                </a:cubicBezTo>
                <a:cubicBezTo>
                  <a:pt x="261" y="205"/>
                  <a:pt x="256" y="206"/>
                  <a:pt x="251" y="208"/>
                </a:cubicBezTo>
                <a:cubicBezTo>
                  <a:pt x="246" y="209"/>
                  <a:pt x="243" y="211"/>
                  <a:pt x="241" y="213"/>
                </a:cubicBezTo>
                <a:cubicBezTo>
                  <a:pt x="239" y="214"/>
                  <a:pt x="236" y="216"/>
                  <a:pt x="232" y="219"/>
                </a:cubicBezTo>
                <a:cubicBezTo>
                  <a:pt x="230" y="222"/>
                  <a:pt x="228" y="223"/>
                  <a:pt x="226" y="224"/>
                </a:cubicBezTo>
                <a:cubicBezTo>
                  <a:pt x="225" y="225"/>
                  <a:pt x="223" y="226"/>
                  <a:pt x="221" y="227"/>
                </a:cubicBezTo>
                <a:cubicBezTo>
                  <a:pt x="218" y="228"/>
                  <a:pt x="216" y="228"/>
                  <a:pt x="213" y="228"/>
                </a:cubicBezTo>
                <a:cubicBezTo>
                  <a:pt x="209" y="228"/>
                  <a:pt x="206" y="227"/>
                  <a:pt x="203" y="226"/>
                </a:cubicBezTo>
                <a:cubicBezTo>
                  <a:pt x="200" y="225"/>
                  <a:pt x="197" y="223"/>
                  <a:pt x="194" y="219"/>
                </a:cubicBezTo>
                <a:cubicBezTo>
                  <a:pt x="190" y="216"/>
                  <a:pt x="188" y="214"/>
                  <a:pt x="185" y="213"/>
                </a:cubicBezTo>
                <a:cubicBezTo>
                  <a:pt x="183" y="211"/>
                  <a:pt x="180" y="209"/>
                  <a:pt x="175" y="208"/>
                </a:cubicBezTo>
                <a:cubicBezTo>
                  <a:pt x="170" y="206"/>
                  <a:pt x="165" y="205"/>
                  <a:pt x="160" y="205"/>
                </a:cubicBezTo>
                <a:cubicBezTo>
                  <a:pt x="154" y="205"/>
                  <a:pt x="149" y="206"/>
                  <a:pt x="145" y="208"/>
                </a:cubicBezTo>
                <a:cubicBezTo>
                  <a:pt x="140" y="210"/>
                  <a:pt x="136" y="211"/>
                  <a:pt x="134" y="213"/>
                </a:cubicBezTo>
                <a:cubicBezTo>
                  <a:pt x="132" y="214"/>
                  <a:pt x="129" y="216"/>
                  <a:pt x="126" y="219"/>
                </a:cubicBezTo>
                <a:cubicBezTo>
                  <a:pt x="123" y="222"/>
                  <a:pt x="121" y="223"/>
                  <a:pt x="120" y="224"/>
                </a:cubicBezTo>
                <a:cubicBezTo>
                  <a:pt x="118" y="225"/>
                  <a:pt x="117" y="226"/>
                  <a:pt x="114" y="227"/>
                </a:cubicBezTo>
                <a:cubicBezTo>
                  <a:pt x="112" y="228"/>
                  <a:pt x="109" y="228"/>
                  <a:pt x="107" y="228"/>
                </a:cubicBezTo>
                <a:cubicBezTo>
                  <a:pt x="102" y="228"/>
                  <a:pt x="99" y="227"/>
                  <a:pt x="96" y="226"/>
                </a:cubicBezTo>
                <a:cubicBezTo>
                  <a:pt x="94" y="225"/>
                  <a:pt x="91" y="223"/>
                  <a:pt x="87" y="219"/>
                </a:cubicBezTo>
                <a:cubicBezTo>
                  <a:pt x="84" y="217"/>
                  <a:pt x="81" y="214"/>
                  <a:pt x="79" y="213"/>
                </a:cubicBezTo>
                <a:cubicBezTo>
                  <a:pt x="77" y="211"/>
                  <a:pt x="73" y="209"/>
                  <a:pt x="68" y="208"/>
                </a:cubicBezTo>
                <a:cubicBezTo>
                  <a:pt x="64" y="206"/>
                  <a:pt x="59" y="205"/>
                  <a:pt x="53" y="205"/>
                </a:cubicBezTo>
                <a:cubicBezTo>
                  <a:pt x="48" y="205"/>
                  <a:pt x="43" y="206"/>
                  <a:pt x="38" y="208"/>
                </a:cubicBezTo>
                <a:cubicBezTo>
                  <a:pt x="33" y="209"/>
                  <a:pt x="30" y="211"/>
                  <a:pt x="28" y="213"/>
                </a:cubicBezTo>
                <a:cubicBezTo>
                  <a:pt x="25" y="214"/>
                  <a:pt x="23" y="216"/>
                  <a:pt x="19" y="219"/>
                </a:cubicBezTo>
                <a:cubicBezTo>
                  <a:pt x="16" y="223"/>
                  <a:pt x="13" y="225"/>
                  <a:pt x="10" y="226"/>
                </a:cubicBezTo>
                <a:cubicBezTo>
                  <a:pt x="7" y="227"/>
                  <a:pt x="4" y="228"/>
                  <a:pt x="0" y="228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184"/>
                  <a:pt x="3" y="176"/>
                  <a:pt x="10" y="170"/>
                </a:cubicBezTo>
                <a:cubicBezTo>
                  <a:pt x="17" y="163"/>
                  <a:pt x="25" y="160"/>
                  <a:pt x="34" y="160"/>
                </a:cubicBezTo>
                <a:cubicBezTo>
                  <a:pt x="46" y="160"/>
                  <a:pt x="46" y="160"/>
                  <a:pt x="46" y="160"/>
                </a:cubicBezTo>
                <a:cubicBezTo>
                  <a:pt x="46" y="80"/>
                  <a:pt x="46" y="80"/>
                  <a:pt x="46" y="80"/>
                </a:cubicBezTo>
                <a:cubicBezTo>
                  <a:pt x="91" y="80"/>
                  <a:pt x="91" y="80"/>
                  <a:pt x="91" y="80"/>
                </a:cubicBezTo>
                <a:cubicBezTo>
                  <a:pt x="91" y="160"/>
                  <a:pt x="91" y="160"/>
                  <a:pt x="91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37" y="80"/>
                  <a:pt x="137" y="80"/>
                  <a:pt x="137" y="80"/>
                </a:cubicBezTo>
                <a:cubicBezTo>
                  <a:pt x="183" y="80"/>
                  <a:pt x="183" y="80"/>
                  <a:pt x="183" y="80"/>
                </a:cubicBezTo>
                <a:cubicBezTo>
                  <a:pt x="183" y="160"/>
                  <a:pt x="183" y="160"/>
                  <a:pt x="183" y="160"/>
                </a:cubicBezTo>
                <a:cubicBezTo>
                  <a:pt x="228" y="160"/>
                  <a:pt x="228" y="160"/>
                  <a:pt x="228" y="160"/>
                </a:cubicBezTo>
                <a:cubicBezTo>
                  <a:pt x="228" y="80"/>
                  <a:pt x="228" y="80"/>
                  <a:pt x="228" y="80"/>
                </a:cubicBezTo>
                <a:cubicBezTo>
                  <a:pt x="274" y="80"/>
                  <a:pt x="274" y="80"/>
                  <a:pt x="274" y="80"/>
                </a:cubicBezTo>
                <a:cubicBezTo>
                  <a:pt x="274" y="160"/>
                  <a:pt x="274" y="160"/>
                  <a:pt x="274" y="160"/>
                </a:cubicBezTo>
                <a:cubicBezTo>
                  <a:pt x="285" y="160"/>
                  <a:pt x="285" y="160"/>
                  <a:pt x="285" y="160"/>
                </a:cubicBezTo>
                <a:cubicBezTo>
                  <a:pt x="295" y="160"/>
                  <a:pt x="303" y="163"/>
                  <a:pt x="310" y="170"/>
                </a:cubicBezTo>
                <a:cubicBezTo>
                  <a:pt x="316" y="176"/>
                  <a:pt x="320" y="184"/>
                  <a:pt x="320" y="194"/>
                </a:cubicBezTo>
                <a:close/>
                <a:moveTo>
                  <a:pt x="91" y="40"/>
                </a:moveTo>
                <a:cubicBezTo>
                  <a:pt x="91" y="49"/>
                  <a:pt x="89" y="56"/>
                  <a:pt x="85" y="61"/>
                </a:cubicBezTo>
                <a:cubicBezTo>
                  <a:pt x="81" y="66"/>
                  <a:pt x="75" y="68"/>
                  <a:pt x="68" y="68"/>
                </a:cubicBezTo>
                <a:cubicBezTo>
                  <a:pt x="62" y="68"/>
                  <a:pt x="57" y="66"/>
                  <a:pt x="52" y="62"/>
                </a:cubicBezTo>
                <a:cubicBezTo>
                  <a:pt x="48" y="57"/>
                  <a:pt x="46" y="52"/>
                  <a:pt x="46" y="45"/>
                </a:cubicBezTo>
                <a:cubicBezTo>
                  <a:pt x="46" y="42"/>
                  <a:pt x="46" y="39"/>
                  <a:pt x="47" y="36"/>
                </a:cubicBezTo>
                <a:cubicBezTo>
                  <a:pt x="48" y="34"/>
                  <a:pt x="50" y="32"/>
                  <a:pt x="51" y="30"/>
                </a:cubicBezTo>
                <a:cubicBezTo>
                  <a:pt x="53" y="29"/>
                  <a:pt x="55" y="27"/>
                  <a:pt x="57" y="25"/>
                </a:cubicBezTo>
                <a:cubicBezTo>
                  <a:pt x="59" y="23"/>
                  <a:pt x="61" y="22"/>
                  <a:pt x="63" y="20"/>
                </a:cubicBezTo>
                <a:cubicBezTo>
                  <a:pt x="64" y="18"/>
                  <a:pt x="66" y="15"/>
                  <a:pt x="67" y="12"/>
                </a:cubicBezTo>
                <a:cubicBezTo>
                  <a:pt x="68" y="8"/>
                  <a:pt x="68" y="4"/>
                  <a:pt x="68" y="0"/>
                </a:cubicBezTo>
                <a:cubicBezTo>
                  <a:pt x="73" y="0"/>
                  <a:pt x="78" y="4"/>
                  <a:pt x="83" y="13"/>
                </a:cubicBezTo>
                <a:cubicBezTo>
                  <a:pt x="89" y="22"/>
                  <a:pt x="91" y="31"/>
                  <a:pt x="91" y="40"/>
                </a:cubicBezTo>
                <a:close/>
                <a:moveTo>
                  <a:pt x="183" y="40"/>
                </a:moveTo>
                <a:cubicBezTo>
                  <a:pt x="183" y="49"/>
                  <a:pt x="180" y="56"/>
                  <a:pt x="176" y="61"/>
                </a:cubicBezTo>
                <a:cubicBezTo>
                  <a:pt x="172" y="66"/>
                  <a:pt x="166" y="68"/>
                  <a:pt x="160" y="68"/>
                </a:cubicBezTo>
                <a:cubicBezTo>
                  <a:pt x="153" y="68"/>
                  <a:pt x="148" y="66"/>
                  <a:pt x="144" y="62"/>
                </a:cubicBezTo>
                <a:cubicBezTo>
                  <a:pt x="139" y="57"/>
                  <a:pt x="137" y="52"/>
                  <a:pt x="137" y="45"/>
                </a:cubicBezTo>
                <a:cubicBezTo>
                  <a:pt x="137" y="42"/>
                  <a:pt x="137" y="39"/>
                  <a:pt x="139" y="36"/>
                </a:cubicBezTo>
                <a:cubicBezTo>
                  <a:pt x="140" y="34"/>
                  <a:pt x="141" y="32"/>
                  <a:pt x="143" y="30"/>
                </a:cubicBezTo>
                <a:cubicBezTo>
                  <a:pt x="144" y="29"/>
                  <a:pt x="146" y="27"/>
                  <a:pt x="148" y="25"/>
                </a:cubicBezTo>
                <a:cubicBezTo>
                  <a:pt x="150" y="23"/>
                  <a:pt x="152" y="22"/>
                  <a:pt x="154" y="20"/>
                </a:cubicBezTo>
                <a:cubicBezTo>
                  <a:pt x="155" y="18"/>
                  <a:pt x="157" y="15"/>
                  <a:pt x="158" y="12"/>
                </a:cubicBezTo>
                <a:cubicBezTo>
                  <a:pt x="159" y="8"/>
                  <a:pt x="160" y="4"/>
                  <a:pt x="160" y="0"/>
                </a:cubicBezTo>
                <a:cubicBezTo>
                  <a:pt x="164" y="0"/>
                  <a:pt x="169" y="4"/>
                  <a:pt x="175" y="13"/>
                </a:cubicBezTo>
                <a:cubicBezTo>
                  <a:pt x="180" y="22"/>
                  <a:pt x="183" y="31"/>
                  <a:pt x="183" y="40"/>
                </a:cubicBezTo>
                <a:close/>
                <a:moveTo>
                  <a:pt x="274" y="40"/>
                </a:moveTo>
                <a:cubicBezTo>
                  <a:pt x="274" y="49"/>
                  <a:pt x="272" y="56"/>
                  <a:pt x="267" y="61"/>
                </a:cubicBezTo>
                <a:cubicBezTo>
                  <a:pt x="263" y="66"/>
                  <a:pt x="258" y="68"/>
                  <a:pt x="251" y="68"/>
                </a:cubicBezTo>
                <a:cubicBezTo>
                  <a:pt x="245" y="68"/>
                  <a:pt x="239" y="66"/>
                  <a:pt x="235" y="62"/>
                </a:cubicBezTo>
                <a:cubicBezTo>
                  <a:pt x="230" y="57"/>
                  <a:pt x="228" y="52"/>
                  <a:pt x="228" y="45"/>
                </a:cubicBezTo>
                <a:cubicBezTo>
                  <a:pt x="228" y="42"/>
                  <a:pt x="229" y="39"/>
                  <a:pt x="230" y="36"/>
                </a:cubicBezTo>
                <a:cubicBezTo>
                  <a:pt x="231" y="34"/>
                  <a:pt x="232" y="32"/>
                  <a:pt x="234" y="30"/>
                </a:cubicBezTo>
                <a:cubicBezTo>
                  <a:pt x="236" y="29"/>
                  <a:pt x="238" y="27"/>
                  <a:pt x="240" y="25"/>
                </a:cubicBezTo>
                <a:cubicBezTo>
                  <a:pt x="242" y="23"/>
                  <a:pt x="243" y="22"/>
                  <a:pt x="245" y="20"/>
                </a:cubicBezTo>
                <a:cubicBezTo>
                  <a:pt x="247" y="18"/>
                  <a:pt x="248" y="15"/>
                  <a:pt x="249" y="12"/>
                </a:cubicBezTo>
                <a:cubicBezTo>
                  <a:pt x="250" y="8"/>
                  <a:pt x="251" y="4"/>
                  <a:pt x="251" y="0"/>
                </a:cubicBezTo>
                <a:cubicBezTo>
                  <a:pt x="256" y="0"/>
                  <a:pt x="260" y="4"/>
                  <a:pt x="266" y="13"/>
                </a:cubicBezTo>
                <a:cubicBezTo>
                  <a:pt x="271" y="22"/>
                  <a:pt x="274" y="31"/>
                  <a:pt x="274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8154988" y="1144588"/>
            <a:ext cx="271463" cy="317500"/>
          </a:xfrm>
          <a:custGeom>
            <a:avLst/>
            <a:gdLst>
              <a:gd name="T0" fmla="*/ 136 w 251"/>
              <a:gd name="T1" fmla="*/ 159 h 293"/>
              <a:gd name="T2" fmla="*/ 107 w 251"/>
              <a:gd name="T3" fmla="*/ 150 h 293"/>
              <a:gd name="T4" fmla="*/ 116 w 251"/>
              <a:gd name="T5" fmla="*/ 125 h 293"/>
              <a:gd name="T6" fmla="*/ 141 w 251"/>
              <a:gd name="T7" fmla="*/ 129 h 293"/>
              <a:gd name="T8" fmla="*/ 165 w 251"/>
              <a:gd name="T9" fmla="*/ 137 h 293"/>
              <a:gd name="T10" fmla="*/ 110 w 251"/>
              <a:gd name="T11" fmla="*/ 106 h 293"/>
              <a:gd name="T12" fmla="*/ 86 w 251"/>
              <a:gd name="T13" fmla="*/ 144 h 293"/>
              <a:gd name="T14" fmla="*/ 129 w 251"/>
              <a:gd name="T15" fmla="*/ 182 h 293"/>
              <a:gd name="T16" fmla="*/ 165 w 251"/>
              <a:gd name="T17" fmla="*/ 137 h 293"/>
              <a:gd name="T18" fmla="*/ 198 w 251"/>
              <a:gd name="T19" fmla="*/ 33 h 293"/>
              <a:gd name="T20" fmla="*/ 175 w 251"/>
              <a:gd name="T21" fmla="*/ 26 h 293"/>
              <a:gd name="T22" fmla="*/ 62 w 251"/>
              <a:gd name="T23" fmla="*/ 29 h 293"/>
              <a:gd name="T24" fmla="*/ 43 w 251"/>
              <a:gd name="T25" fmla="*/ 40 h 293"/>
              <a:gd name="T26" fmla="*/ 70 w 251"/>
              <a:gd name="T27" fmla="*/ 53 h 293"/>
              <a:gd name="T28" fmla="*/ 166 w 251"/>
              <a:gd name="T29" fmla="*/ 55 h 293"/>
              <a:gd name="T30" fmla="*/ 194 w 251"/>
              <a:gd name="T31" fmla="*/ 49 h 293"/>
              <a:gd name="T32" fmla="*/ 218 w 251"/>
              <a:gd name="T33" fmla="*/ 225 h 293"/>
              <a:gd name="T34" fmla="*/ 213 w 251"/>
              <a:gd name="T35" fmla="*/ 254 h 293"/>
              <a:gd name="T36" fmla="*/ 197 w 251"/>
              <a:gd name="T37" fmla="*/ 276 h 293"/>
              <a:gd name="T38" fmla="*/ 127 w 251"/>
              <a:gd name="T39" fmla="*/ 293 h 293"/>
              <a:gd name="T40" fmla="*/ 77 w 251"/>
              <a:gd name="T41" fmla="*/ 286 h 293"/>
              <a:gd name="T42" fmla="*/ 50 w 251"/>
              <a:gd name="T43" fmla="*/ 274 h 293"/>
              <a:gd name="T44" fmla="*/ 31 w 251"/>
              <a:gd name="T45" fmla="*/ 211 h 293"/>
              <a:gd name="T46" fmla="*/ 35 w 251"/>
              <a:gd name="T47" fmla="*/ 206 h 293"/>
              <a:gd name="T48" fmla="*/ 216 w 251"/>
              <a:gd name="T49" fmla="*/ 206 h 293"/>
              <a:gd name="T50" fmla="*/ 219 w 251"/>
              <a:gd name="T51" fmla="*/ 218 h 293"/>
              <a:gd name="T52" fmla="*/ 250 w 251"/>
              <a:gd name="T53" fmla="*/ 54 h 293"/>
              <a:gd name="T54" fmla="*/ 226 w 251"/>
              <a:gd name="T55" fmla="*/ 180 h 293"/>
              <a:gd name="T56" fmla="*/ 208 w 251"/>
              <a:gd name="T57" fmla="*/ 193 h 293"/>
              <a:gd name="T58" fmla="*/ 29 w 251"/>
              <a:gd name="T59" fmla="*/ 184 h 293"/>
              <a:gd name="T60" fmla="*/ 22 w 251"/>
              <a:gd name="T61" fmla="*/ 173 h 293"/>
              <a:gd name="T62" fmla="*/ 19 w 251"/>
              <a:gd name="T63" fmla="*/ 160 h 293"/>
              <a:gd name="T64" fmla="*/ 13 w 251"/>
              <a:gd name="T65" fmla="*/ 127 h 293"/>
              <a:gd name="T66" fmla="*/ 4 w 251"/>
              <a:gd name="T67" fmla="*/ 72 h 293"/>
              <a:gd name="T68" fmla="*/ 3 w 251"/>
              <a:gd name="T69" fmla="*/ 35 h 293"/>
              <a:gd name="T70" fmla="*/ 17 w 251"/>
              <a:gd name="T71" fmla="*/ 23 h 293"/>
              <a:gd name="T72" fmla="*/ 34 w 251"/>
              <a:gd name="T73" fmla="*/ 16 h 293"/>
              <a:gd name="T74" fmla="*/ 210 w 251"/>
              <a:gd name="T75" fmla="*/ 13 h 293"/>
              <a:gd name="T76" fmla="*/ 251 w 251"/>
              <a:gd name="T77" fmla="*/ 44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1" h="293">
                <a:moveTo>
                  <a:pt x="145" y="141"/>
                </a:moveTo>
                <a:cubicBezTo>
                  <a:pt x="146" y="148"/>
                  <a:pt x="143" y="154"/>
                  <a:pt x="136" y="159"/>
                </a:cubicBezTo>
                <a:cubicBezTo>
                  <a:pt x="129" y="163"/>
                  <a:pt x="123" y="164"/>
                  <a:pt x="117" y="160"/>
                </a:cubicBezTo>
                <a:cubicBezTo>
                  <a:pt x="112" y="158"/>
                  <a:pt x="109" y="155"/>
                  <a:pt x="107" y="150"/>
                </a:cubicBezTo>
                <a:cubicBezTo>
                  <a:pt x="105" y="145"/>
                  <a:pt x="105" y="140"/>
                  <a:pt x="107" y="135"/>
                </a:cubicBezTo>
                <a:cubicBezTo>
                  <a:pt x="109" y="130"/>
                  <a:pt x="112" y="127"/>
                  <a:pt x="116" y="125"/>
                </a:cubicBezTo>
                <a:cubicBezTo>
                  <a:pt x="120" y="123"/>
                  <a:pt x="125" y="122"/>
                  <a:pt x="129" y="123"/>
                </a:cubicBezTo>
                <a:cubicBezTo>
                  <a:pt x="133" y="123"/>
                  <a:pt x="137" y="125"/>
                  <a:pt x="141" y="129"/>
                </a:cubicBezTo>
                <a:cubicBezTo>
                  <a:pt x="144" y="132"/>
                  <a:pt x="145" y="136"/>
                  <a:pt x="145" y="141"/>
                </a:cubicBezTo>
                <a:close/>
                <a:moveTo>
                  <a:pt x="165" y="137"/>
                </a:moveTo>
                <a:cubicBezTo>
                  <a:pt x="164" y="124"/>
                  <a:pt x="157" y="115"/>
                  <a:pt x="145" y="108"/>
                </a:cubicBezTo>
                <a:cubicBezTo>
                  <a:pt x="133" y="101"/>
                  <a:pt x="122" y="100"/>
                  <a:pt x="110" y="106"/>
                </a:cubicBezTo>
                <a:cubicBezTo>
                  <a:pt x="102" y="109"/>
                  <a:pt x="96" y="114"/>
                  <a:pt x="92" y="121"/>
                </a:cubicBezTo>
                <a:cubicBezTo>
                  <a:pt x="88" y="129"/>
                  <a:pt x="85" y="136"/>
                  <a:pt x="86" y="144"/>
                </a:cubicBezTo>
                <a:cubicBezTo>
                  <a:pt x="86" y="155"/>
                  <a:pt x="91" y="164"/>
                  <a:pt x="100" y="172"/>
                </a:cubicBezTo>
                <a:cubicBezTo>
                  <a:pt x="108" y="180"/>
                  <a:pt x="118" y="183"/>
                  <a:pt x="129" y="182"/>
                </a:cubicBezTo>
                <a:cubicBezTo>
                  <a:pt x="140" y="181"/>
                  <a:pt x="149" y="176"/>
                  <a:pt x="156" y="167"/>
                </a:cubicBezTo>
                <a:cubicBezTo>
                  <a:pt x="164" y="158"/>
                  <a:pt x="167" y="148"/>
                  <a:pt x="165" y="137"/>
                </a:cubicBezTo>
                <a:close/>
                <a:moveTo>
                  <a:pt x="208" y="40"/>
                </a:moveTo>
                <a:cubicBezTo>
                  <a:pt x="205" y="37"/>
                  <a:pt x="202" y="35"/>
                  <a:pt x="198" y="33"/>
                </a:cubicBezTo>
                <a:cubicBezTo>
                  <a:pt x="194" y="30"/>
                  <a:pt x="190" y="29"/>
                  <a:pt x="187" y="29"/>
                </a:cubicBezTo>
                <a:cubicBezTo>
                  <a:pt x="185" y="28"/>
                  <a:pt x="181" y="27"/>
                  <a:pt x="175" y="26"/>
                </a:cubicBezTo>
                <a:cubicBezTo>
                  <a:pt x="140" y="21"/>
                  <a:pt x="107" y="21"/>
                  <a:pt x="74" y="27"/>
                </a:cubicBezTo>
                <a:cubicBezTo>
                  <a:pt x="69" y="28"/>
                  <a:pt x="65" y="28"/>
                  <a:pt x="62" y="29"/>
                </a:cubicBezTo>
                <a:cubicBezTo>
                  <a:pt x="59" y="29"/>
                  <a:pt x="56" y="31"/>
                  <a:pt x="52" y="33"/>
                </a:cubicBezTo>
                <a:cubicBezTo>
                  <a:pt x="49" y="35"/>
                  <a:pt x="46" y="37"/>
                  <a:pt x="43" y="40"/>
                </a:cubicBezTo>
                <a:cubicBezTo>
                  <a:pt x="47" y="44"/>
                  <a:pt x="51" y="47"/>
                  <a:pt x="57" y="49"/>
                </a:cubicBezTo>
                <a:cubicBezTo>
                  <a:pt x="62" y="51"/>
                  <a:pt x="67" y="52"/>
                  <a:pt x="70" y="53"/>
                </a:cubicBezTo>
                <a:cubicBezTo>
                  <a:pt x="73" y="53"/>
                  <a:pt x="79" y="54"/>
                  <a:pt x="86" y="55"/>
                </a:cubicBezTo>
                <a:cubicBezTo>
                  <a:pt x="113" y="58"/>
                  <a:pt x="139" y="58"/>
                  <a:pt x="166" y="55"/>
                </a:cubicBezTo>
                <a:cubicBezTo>
                  <a:pt x="173" y="54"/>
                  <a:pt x="178" y="53"/>
                  <a:pt x="182" y="53"/>
                </a:cubicBezTo>
                <a:cubicBezTo>
                  <a:pt x="185" y="52"/>
                  <a:pt x="189" y="51"/>
                  <a:pt x="194" y="49"/>
                </a:cubicBezTo>
                <a:cubicBezTo>
                  <a:pt x="200" y="47"/>
                  <a:pt x="204" y="44"/>
                  <a:pt x="208" y="40"/>
                </a:cubicBezTo>
                <a:close/>
                <a:moveTo>
                  <a:pt x="218" y="225"/>
                </a:moveTo>
                <a:cubicBezTo>
                  <a:pt x="217" y="228"/>
                  <a:pt x="216" y="233"/>
                  <a:pt x="215" y="239"/>
                </a:cubicBezTo>
                <a:cubicBezTo>
                  <a:pt x="214" y="245"/>
                  <a:pt x="214" y="250"/>
                  <a:pt x="213" y="254"/>
                </a:cubicBezTo>
                <a:cubicBezTo>
                  <a:pt x="212" y="258"/>
                  <a:pt x="210" y="262"/>
                  <a:pt x="208" y="266"/>
                </a:cubicBezTo>
                <a:cubicBezTo>
                  <a:pt x="205" y="271"/>
                  <a:pt x="202" y="274"/>
                  <a:pt x="197" y="276"/>
                </a:cubicBezTo>
                <a:cubicBezTo>
                  <a:pt x="187" y="282"/>
                  <a:pt x="176" y="286"/>
                  <a:pt x="164" y="289"/>
                </a:cubicBezTo>
                <a:cubicBezTo>
                  <a:pt x="151" y="292"/>
                  <a:pt x="139" y="293"/>
                  <a:pt x="127" y="293"/>
                </a:cubicBezTo>
                <a:cubicBezTo>
                  <a:pt x="116" y="293"/>
                  <a:pt x="104" y="292"/>
                  <a:pt x="92" y="290"/>
                </a:cubicBezTo>
                <a:cubicBezTo>
                  <a:pt x="86" y="289"/>
                  <a:pt x="81" y="288"/>
                  <a:pt x="77" y="286"/>
                </a:cubicBezTo>
                <a:cubicBezTo>
                  <a:pt x="73" y="285"/>
                  <a:pt x="68" y="284"/>
                  <a:pt x="63" y="282"/>
                </a:cubicBezTo>
                <a:cubicBezTo>
                  <a:pt x="58" y="280"/>
                  <a:pt x="54" y="277"/>
                  <a:pt x="50" y="274"/>
                </a:cubicBezTo>
                <a:cubicBezTo>
                  <a:pt x="47" y="271"/>
                  <a:pt x="43" y="267"/>
                  <a:pt x="41" y="263"/>
                </a:cubicBezTo>
                <a:cubicBezTo>
                  <a:pt x="38" y="251"/>
                  <a:pt x="35" y="234"/>
                  <a:pt x="31" y="211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35" y="206"/>
                  <a:pt x="35" y="206"/>
                  <a:pt x="35" y="206"/>
                </a:cubicBezTo>
                <a:cubicBezTo>
                  <a:pt x="62" y="224"/>
                  <a:pt x="92" y="233"/>
                  <a:pt x="126" y="233"/>
                </a:cubicBezTo>
                <a:cubicBezTo>
                  <a:pt x="159" y="233"/>
                  <a:pt x="189" y="224"/>
                  <a:pt x="216" y="206"/>
                </a:cubicBezTo>
                <a:cubicBezTo>
                  <a:pt x="219" y="207"/>
                  <a:pt x="220" y="208"/>
                  <a:pt x="220" y="210"/>
                </a:cubicBezTo>
                <a:cubicBezTo>
                  <a:pt x="221" y="212"/>
                  <a:pt x="220" y="215"/>
                  <a:pt x="219" y="218"/>
                </a:cubicBezTo>
                <a:cubicBezTo>
                  <a:pt x="218" y="222"/>
                  <a:pt x="218" y="224"/>
                  <a:pt x="218" y="225"/>
                </a:cubicBezTo>
                <a:close/>
                <a:moveTo>
                  <a:pt x="250" y="54"/>
                </a:moveTo>
                <a:cubicBezTo>
                  <a:pt x="247" y="74"/>
                  <a:pt x="241" y="112"/>
                  <a:pt x="230" y="170"/>
                </a:cubicBezTo>
                <a:cubicBezTo>
                  <a:pt x="230" y="174"/>
                  <a:pt x="228" y="177"/>
                  <a:pt x="226" y="180"/>
                </a:cubicBezTo>
                <a:cubicBezTo>
                  <a:pt x="223" y="184"/>
                  <a:pt x="220" y="186"/>
                  <a:pt x="218" y="188"/>
                </a:cubicBezTo>
                <a:cubicBezTo>
                  <a:pt x="215" y="189"/>
                  <a:pt x="212" y="191"/>
                  <a:pt x="208" y="193"/>
                </a:cubicBezTo>
                <a:cubicBezTo>
                  <a:pt x="178" y="208"/>
                  <a:pt x="142" y="213"/>
                  <a:pt x="99" y="209"/>
                </a:cubicBezTo>
                <a:cubicBezTo>
                  <a:pt x="70" y="206"/>
                  <a:pt x="46" y="197"/>
                  <a:pt x="29" y="184"/>
                </a:cubicBezTo>
                <a:cubicBezTo>
                  <a:pt x="27" y="183"/>
                  <a:pt x="26" y="181"/>
                  <a:pt x="25" y="179"/>
                </a:cubicBezTo>
                <a:cubicBezTo>
                  <a:pt x="23" y="178"/>
                  <a:pt x="22" y="176"/>
                  <a:pt x="22" y="173"/>
                </a:cubicBezTo>
                <a:cubicBezTo>
                  <a:pt x="21" y="171"/>
                  <a:pt x="20" y="169"/>
                  <a:pt x="20" y="167"/>
                </a:cubicBezTo>
                <a:cubicBezTo>
                  <a:pt x="20" y="165"/>
                  <a:pt x="19" y="163"/>
                  <a:pt x="19" y="160"/>
                </a:cubicBezTo>
                <a:cubicBezTo>
                  <a:pt x="18" y="157"/>
                  <a:pt x="18" y="155"/>
                  <a:pt x="18" y="154"/>
                </a:cubicBezTo>
                <a:cubicBezTo>
                  <a:pt x="17" y="148"/>
                  <a:pt x="15" y="139"/>
                  <a:pt x="13" y="127"/>
                </a:cubicBezTo>
                <a:cubicBezTo>
                  <a:pt x="11" y="115"/>
                  <a:pt x="9" y="105"/>
                  <a:pt x="8" y="98"/>
                </a:cubicBezTo>
                <a:cubicBezTo>
                  <a:pt x="7" y="91"/>
                  <a:pt x="6" y="82"/>
                  <a:pt x="4" y="72"/>
                </a:cubicBezTo>
                <a:cubicBezTo>
                  <a:pt x="2" y="62"/>
                  <a:pt x="1" y="52"/>
                  <a:pt x="0" y="44"/>
                </a:cubicBezTo>
                <a:cubicBezTo>
                  <a:pt x="0" y="41"/>
                  <a:pt x="1" y="38"/>
                  <a:pt x="3" y="35"/>
                </a:cubicBezTo>
                <a:cubicBezTo>
                  <a:pt x="5" y="32"/>
                  <a:pt x="7" y="30"/>
                  <a:pt x="9" y="28"/>
                </a:cubicBezTo>
                <a:cubicBezTo>
                  <a:pt x="11" y="27"/>
                  <a:pt x="13" y="25"/>
                  <a:pt x="17" y="23"/>
                </a:cubicBezTo>
                <a:cubicBezTo>
                  <a:pt x="20" y="21"/>
                  <a:pt x="23" y="20"/>
                  <a:pt x="25" y="19"/>
                </a:cubicBezTo>
                <a:cubicBezTo>
                  <a:pt x="27" y="18"/>
                  <a:pt x="30" y="17"/>
                  <a:pt x="34" y="16"/>
                </a:cubicBezTo>
                <a:cubicBezTo>
                  <a:pt x="48" y="10"/>
                  <a:pt x="67" y="6"/>
                  <a:pt x="89" y="4"/>
                </a:cubicBezTo>
                <a:cubicBezTo>
                  <a:pt x="134" y="0"/>
                  <a:pt x="175" y="3"/>
                  <a:pt x="210" y="13"/>
                </a:cubicBezTo>
                <a:cubicBezTo>
                  <a:pt x="228" y="19"/>
                  <a:pt x="241" y="26"/>
                  <a:pt x="248" y="35"/>
                </a:cubicBezTo>
                <a:cubicBezTo>
                  <a:pt x="250" y="37"/>
                  <a:pt x="251" y="40"/>
                  <a:pt x="251" y="44"/>
                </a:cubicBezTo>
                <a:cubicBezTo>
                  <a:pt x="251" y="48"/>
                  <a:pt x="251" y="51"/>
                  <a:pt x="250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8143876" y="1600200"/>
            <a:ext cx="295275" cy="296863"/>
          </a:xfrm>
          <a:custGeom>
            <a:avLst/>
            <a:gdLst>
              <a:gd name="T0" fmla="*/ 144 w 274"/>
              <a:gd name="T1" fmla="*/ 120 h 274"/>
              <a:gd name="T2" fmla="*/ 122 w 274"/>
              <a:gd name="T3" fmla="*/ 133 h 274"/>
              <a:gd name="T4" fmla="*/ 145 w 274"/>
              <a:gd name="T5" fmla="*/ 145 h 274"/>
              <a:gd name="T6" fmla="*/ 165 w 274"/>
              <a:gd name="T7" fmla="*/ 129 h 274"/>
              <a:gd name="T8" fmla="*/ 139 w 274"/>
              <a:gd name="T9" fmla="*/ 162 h 274"/>
              <a:gd name="T10" fmla="*/ 108 w 274"/>
              <a:gd name="T11" fmla="*/ 135 h 274"/>
              <a:gd name="T12" fmla="*/ 125 w 274"/>
              <a:gd name="T13" fmla="*/ 107 h 274"/>
              <a:gd name="T14" fmla="*/ 165 w 274"/>
              <a:gd name="T15" fmla="*/ 129 h 274"/>
              <a:gd name="T16" fmla="*/ 186 w 274"/>
              <a:gd name="T17" fmla="*/ 66 h 274"/>
              <a:gd name="T18" fmla="*/ 166 w 274"/>
              <a:gd name="T19" fmla="*/ 70 h 274"/>
              <a:gd name="T20" fmla="*/ 97 w 274"/>
              <a:gd name="T21" fmla="*/ 68 h 274"/>
              <a:gd name="T22" fmla="*/ 77 w 274"/>
              <a:gd name="T23" fmla="*/ 60 h 274"/>
              <a:gd name="T24" fmla="*/ 91 w 274"/>
              <a:gd name="T25" fmla="*/ 51 h 274"/>
              <a:gd name="T26" fmla="*/ 172 w 274"/>
              <a:gd name="T27" fmla="*/ 50 h 274"/>
              <a:gd name="T28" fmla="*/ 189 w 274"/>
              <a:gd name="T29" fmla="*/ 54 h 274"/>
              <a:gd name="T30" fmla="*/ 203 w 274"/>
              <a:gd name="T31" fmla="*/ 193 h 274"/>
              <a:gd name="T32" fmla="*/ 205 w 274"/>
              <a:gd name="T33" fmla="*/ 182 h 274"/>
              <a:gd name="T34" fmla="*/ 137 w 274"/>
              <a:gd name="T35" fmla="*/ 198 h 274"/>
              <a:gd name="T36" fmla="*/ 69 w 274"/>
              <a:gd name="T37" fmla="*/ 180 h 274"/>
              <a:gd name="T38" fmla="*/ 76 w 274"/>
              <a:gd name="T39" fmla="*/ 220 h 274"/>
              <a:gd name="T40" fmla="*/ 188 w 274"/>
              <a:gd name="T41" fmla="*/ 230 h 274"/>
              <a:gd name="T42" fmla="*/ 201 w 274"/>
              <a:gd name="T43" fmla="*/ 205 h 274"/>
              <a:gd name="T44" fmla="*/ 227 w 274"/>
              <a:gd name="T45" fmla="*/ 69 h 274"/>
              <a:gd name="T46" fmla="*/ 197 w 274"/>
              <a:gd name="T47" fmla="*/ 40 h 274"/>
              <a:gd name="T48" fmla="*/ 70 w 274"/>
              <a:gd name="T49" fmla="*/ 42 h 274"/>
              <a:gd name="T50" fmla="*/ 51 w 274"/>
              <a:gd name="T51" fmla="*/ 52 h 274"/>
              <a:gd name="T52" fmla="*/ 49 w 274"/>
              <a:gd name="T53" fmla="*/ 87 h 274"/>
              <a:gd name="T54" fmla="*/ 59 w 274"/>
              <a:gd name="T55" fmla="*/ 141 h 274"/>
              <a:gd name="T56" fmla="*/ 61 w 274"/>
              <a:gd name="T57" fmla="*/ 153 h 274"/>
              <a:gd name="T58" fmla="*/ 67 w 274"/>
              <a:gd name="T59" fmla="*/ 163 h 274"/>
              <a:gd name="T60" fmla="*/ 196 w 274"/>
              <a:gd name="T61" fmla="*/ 170 h 274"/>
              <a:gd name="T62" fmla="*/ 209 w 274"/>
              <a:gd name="T63" fmla="*/ 161 h 274"/>
              <a:gd name="T64" fmla="*/ 227 w 274"/>
              <a:gd name="T65" fmla="*/ 69 h 274"/>
              <a:gd name="T66" fmla="*/ 274 w 274"/>
              <a:gd name="T67" fmla="*/ 222 h 274"/>
              <a:gd name="T68" fmla="*/ 222 w 274"/>
              <a:gd name="T69" fmla="*/ 274 h 274"/>
              <a:gd name="T70" fmla="*/ 15 w 274"/>
              <a:gd name="T71" fmla="*/ 259 h 274"/>
              <a:gd name="T72" fmla="*/ 0 w 274"/>
              <a:gd name="T73" fmla="*/ 51 h 274"/>
              <a:gd name="T74" fmla="*/ 51 w 274"/>
              <a:gd name="T75" fmla="*/ 0 h 274"/>
              <a:gd name="T76" fmla="*/ 259 w 274"/>
              <a:gd name="T77" fmla="*/ 15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4" h="274">
                <a:moveTo>
                  <a:pt x="151" y="132"/>
                </a:moveTo>
                <a:cubicBezTo>
                  <a:pt x="151" y="127"/>
                  <a:pt x="148" y="123"/>
                  <a:pt x="144" y="120"/>
                </a:cubicBezTo>
                <a:cubicBezTo>
                  <a:pt x="139" y="118"/>
                  <a:pt x="134" y="118"/>
                  <a:pt x="130" y="120"/>
                </a:cubicBezTo>
                <a:cubicBezTo>
                  <a:pt x="125" y="123"/>
                  <a:pt x="122" y="127"/>
                  <a:pt x="122" y="133"/>
                </a:cubicBezTo>
                <a:cubicBezTo>
                  <a:pt x="122" y="139"/>
                  <a:pt x="125" y="144"/>
                  <a:pt x="130" y="146"/>
                </a:cubicBezTo>
                <a:cubicBezTo>
                  <a:pt x="135" y="148"/>
                  <a:pt x="140" y="148"/>
                  <a:pt x="145" y="145"/>
                </a:cubicBezTo>
                <a:cubicBezTo>
                  <a:pt x="150" y="142"/>
                  <a:pt x="152" y="138"/>
                  <a:pt x="151" y="132"/>
                </a:cubicBezTo>
                <a:close/>
                <a:moveTo>
                  <a:pt x="165" y="129"/>
                </a:moveTo>
                <a:cubicBezTo>
                  <a:pt x="166" y="137"/>
                  <a:pt x="164" y="144"/>
                  <a:pt x="159" y="151"/>
                </a:cubicBezTo>
                <a:cubicBezTo>
                  <a:pt x="154" y="157"/>
                  <a:pt x="147" y="161"/>
                  <a:pt x="139" y="162"/>
                </a:cubicBezTo>
                <a:cubicBezTo>
                  <a:pt x="131" y="163"/>
                  <a:pt x="124" y="160"/>
                  <a:pt x="118" y="155"/>
                </a:cubicBezTo>
                <a:cubicBezTo>
                  <a:pt x="112" y="149"/>
                  <a:pt x="108" y="142"/>
                  <a:pt x="108" y="135"/>
                </a:cubicBezTo>
                <a:cubicBezTo>
                  <a:pt x="108" y="129"/>
                  <a:pt x="109" y="123"/>
                  <a:pt x="112" y="118"/>
                </a:cubicBezTo>
                <a:cubicBezTo>
                  <a:pt x="116" y="113"/>
                  <a:pt x="120" y="109"/>
                  <a:pt x="125" y="107"/>
                </a:cubicBezTo>
                <a:cubicBezTo>
                  <a:pt x="134" y="103"/>
                  <a:pt x="142" y="103"/>
                  <a:pt x="151" y="108"/>
                </a:cubicBezTo>
                <a:cubicBezTo>
                  <a:pt x="159" y="113"/>
                  <a:pt x="164" y="120"/>
                  <a:pt x="165" y="129"/>
                </a:cubicBezTo>
                <a:close/>
                <a:moveTo>
                  <a:pt x="196" y="60"/>
                </a:moveTo>
                <a:cubicBezTo>
                  <a:pt x="193" y="62"/>
                  <a:pt x="190" y="64"/>
                  <a:pt x="186" y="66"/>
                </a:cubicBezTo>
                <a:cubicBezTo>
                  <a:pt x="182" y="67"/>
                  <a:pt x="179" y="68"/>
                  <a:pt x="177" y="69"/>
                </a:cubicBezTo>
                <a:cubicBezTo>
                  <a:pt x="175" y="69"/>
                  <a:pt x="171" y="69"/>
                  <a:pt x="166" y="70"/>
                </a:cubicBezTo>
                <a:cubicBezTo>
                  <a:pt x="147" y="72"/>
                  <a:pt x="128" y="72"/>
                  <a:pt x="108" y="70"/>
                </a:cubicBezTo>
                <a:cubicBezTo>
                  <a:pt x="103" y="69"/>
                  <a:pt x="99" y="69"/>
                  <a:pt x="97" y="68"/>
                </a:cubicBezTo>
                <a:cubicBezTo>
                  <a:pt x="94" y="68"/>
                  <a:pt x="91" y="67"/>
                  <a:pt x="87" y="65"/>
                </a:cubicBezTo>
                <a:cubicBezTo>
                  <a:pt x="83" y="64"/>
                  <a:pt x="80" y="62"/>
                  <a:pt x="77" y="60"/>
                </a:cubicBezTo>
                <a:cubicBezTo>
                  <a:pt x="79" y="57"/>
                  <a:pt x="81" y="55"/>
                  <a:pt x="84" y="54"/>
                </a:cubicBezTo>
                <a:cubicBezTo>
                  <a:pt x="87" y="53"/>
                  <a:pt x="89" y="52"/>
                  <a:pt x="91" y="51"/>
                </a:cubicBezTo>
                <a:cubicBezTo>
                  <a:pt x="93" y="51"/>
                  <a:pt x="96" y="50"/>
                  <a:pt x="99" y="50"/>
                </a:cubicBezTo>
                <a:cubicBezTo>
                  <a:pt x="123" y="46"/>
                  <a:pt x="147" y="46"/>
                  <a:pt x="172" y="50"/>
                </a:cubicBezTo>
                <a:cubicBezTo>
                  <a:pt x="176" y="50"/>
                  <a:pt x="179" y="51"/>
                  <a:pt x="181" y="51"/>
                </a:cubicBezTo>
                <a:cubicBezTo>
                  <a:pt x="183" y="52"/>
                  <a:pt x="186" y="52"/>
                  <a:pt x="189" y="54"/>
                </a:cubicBezTo>
                <a:cubicBezTo>
                  <a:pt x="192" y="55"/>
                  <a:pt x="194" y="57"/>
                  <a:pt x="196" y="60"/>
                </a:cubicBezTo>
                <a:close/>
                <a:moveTo>
                  <a:pt x="203" y="193"/>
                </a:moveTo>
                <a:cubicBezTo>
                  <a:pt x="203" y="192"/>
                  <a:pt x="204" y="190"/>
                  <a:pt x="204" y="188"/>
                </a:cubicBezTo>
                <a:cubicBezTo>
                  <a:pt x="205" y="186"/>
                  <a:pt x="205" y="184"/>
                  <a:pt x="205" y="182"/>
                </a:cubicBezTo>
                <a:cubicBezTo>
                  <a:pt x="205" y="181"/>
                  <a:pt x="204" y="180"/>
                  <a:pt x="202" y="179"/>
                </a:cubicBezTo>
                <a:cubicBezTo>
                  <a:pt x="183" y="192"/>
                  <a:pt x="161" y="198"/>
                  <a:pt x="137" y="198"/>
                </a:cubicBezTo>
                <a:cubicBezTo>
                  <a:pt x="112" y="198"/>
                  <a:pt x="91" y="192"/>
                  <a:pt x="71" y="179"/>
                </a:cubicBezTo>
                <a:cubicBezTo>
                  <a:pt x="69" y="180"/>
                  <a:pt x="69" y="180"/>
                  <a:pt x="69" y="180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71" y="201"/>
                  <a:pt x="74" y="213"/>
                  <a:pt x="76" y="220"/>
                </a:cubicBezTo>
                <a:cubicBezTo>
                  <a:pt x="81" y="230"/>
                  <a:pt x="93" y="236"/>
                  <a:pt x="112" y="239"/>
                </a:cubicBezTo>
                <a:cubicBezTo>
                  <a:pt x="142" y="245"/>
                  <a:pt x="167" y="242"/>
                  <a:pt x="188" y="230"/>
                </a:cubicBezTo>
                <a:cubicBezTo>
                  <a:pt x="192" y="227"/>
                  <a:pt x="195" y="224"/>
                  <a:pt x="197" y="221"/>
                </a:cubicBezTo>
                <a:cubicBezTo>
                  <a:pt x="199" y="217"/>
                  <a:pt x="200" y="212"/>
                  <a:pt x="201" y="205"/>
                </a:cubicBezTo>
                <a:cubicBezTo>
                  <a:pt x="202" y="199"/>
                  <a:pt x="203" y="195"/>
                  <a:pt x="203" y="193"/>
                </a:cubicBezTo>
                <a:close/>
                <a:moveTo>
                  <a:pt x="227" y="69"/>
                </a:moveTo>
                <a:cubicBezTo>
                  <a:pt x="228" y="63"/>
                  <a:pt x="227" y="58"/>
                  <a:pt x="225" y="56"/>
                </a:cubicBezTo>
                <a:cubicBezTo>
                  <a:pt x="220" y="49"/>
                  <a:pt x="211" y="44"/>
                  <a:pt x="197" y="40"/>
                </a:cubicBezTo>
                <a:cubicBezTo>
                  <a:pt x="172" y="32"/>
                  <a:pt x="143" y="30"/>
                  <a:pt x="111" y="34"/>
                </a:cubicBezTo>
                <a:cubicBezTo>
                  <a:pt x="95" y="35"/>
                  <a:pt x="81" y="38"/>
                  <a:pt x="70" y="42"/>
                </a:cubicBezTo>
                <a:cubicBezTo>
                  <a:pt x="66" y="44"/>
                  <a:pt x="62" y="45"/>
                  <a:pt x="60" y="46"/>
                </a:cubicBezTo>
                <a:cubicBezTo>
                  <a:pt x="57" y="47"/>
                  <a:pt x="54" y="49"/>
                  <a:pt x="51" y="52"/>
                </a:cubicBezTo>
                <a:cubicBezTo>
                  <a:pt x="48" y="55"/>
                  <a:pt x="47" y="58"/>
                  <a:pt x="46" y="62"/>
                </a:cubicBezTo>
                <a:cubicBezTo>
                  <a:pt x="47" y="70"/>
                  <a:pt x="48" y="78"/>
                  <a:pt x="49" y="87"/>
                </a:cubicBezTo>
                <a:cubicBezTo>
                  <a:pt x="51" y="95"/>
                  <a:pt x="52" y="105"/>
                  <a:pt x="55" y="117"/>
                </a:cubicBezTo>
                <a:cubicBezTo>
                  <a:pt x="57" y="129"/>
                  <a:pt x="58" y="137"/>
                  <a:pt x="59" y="141"/>
                </a:cubicBezTo>
                <a:cubicBezTo>
                  <a:pt x="59" y="142"/>
                  <a:pt x="59" y="144"/>
                  <a:pt x="60" y="147"/>
                </a:cubicBezTo>
                <a:cubicBezTo>
                  <a:pt x="60" y="150"/>
                  <a:pt x="61" y="152"/>
                  <a:pt x="61" y="153"/>
                </a:cubicBezTo>
                <a:cubicBezTo>
                  <a:pt x="61" y="155"/>
                  <a:pt x="62" y="156"/>
                  <a:pt x="63" y="158"/>
                </a:cubicBezTo>
                <a:cubicBezTo>
                  <a:pt x="64" y="160"/>
                  <a:pt x="66" y="162"/>
                  <a:pt x="67" y="163"/>
                </a:cubicBezTo>
                <a:cubicBezTo>
                  <a:pt x="80" y="173"/>
                  <a:pt x="96" y="179"/>
                  <a:pt x="118" y="181"/>
                </a:cubicBezTo>
                <a:cubicBezTo>
                  <a:pt x="149" y="184"/>
                  <a:pt x="175" y="181"/>
                  <a:pt x="196" y="170"/>
                </a:cubicBezTo>
                <a:cubicBezTo>
                  <a:pt x="199" y="168"/>
                  <a:pt x="201" y="167"/>
                  <a:pt x="203" y="166"/>
                </a:cubicBezTo>
                <a:cubicBezTo>
                  <a:pt x="205" y="165"/>
                  <a:pt x="207" y="163"/>
                  <a:pt x="209" y="161"/>
                </a:cubicBezTo>
                <a:cubicBezTo>
                  <a:pt x="211" y="158"/>
                  <a:pt x="212" y="156"/>
                  <a:pt x="212" y="153"/>
                </a:cubicBezTo>
                <a:cubicBezTo>
                  <a:pt x="218" y="122"/>
                  <a:pt x="223" y="94"/>
                  <a:pt x="227" y="69"/>
                </a:cubicBezTo>
                <a:close/>
                <a:moveTo>
                  <a:pt x="274" y="51"/>
                </a:moveTo>
                <a:cubicBezTo>
                  <a:pt x="274" y="222"/>
                  <a:pt x="274" y="222"/>
                  <a:pt x="274" y="222"/>
                </a:cubicBezTo>
                <a:cubicBezTo>
                  <a:pt x="274" y="237"/>
                  <a:pt x="269" y="249"/>
                  <a:pt x="259" y="259"/>
                </a:cubicBezTo>
                <a:cubicBezTo>
                  <a:pt x="249" y="269"/>
                  <a:pt x="236" y="274"/>
                  <a:pt x="222" y="274"/>
                </a:cubicBezTo>
                <a:cubicBezTo>
                  <a:pt x="51" y="274"/>
                  <a:pt x="51" y="274"/>
                  <a:pt x="51" y="274"/>
                </a:cubicBezTo>
                <a:cubicBezTo>
                  <a:pt x="37" y="274"/>
                  <a:pt x="25" y="269"/>
                  <a:pt x="15" y="259"/>
                </a:cubicBezTo>
                <a:cubicBezTo>
                  <a:pt x="5" y="249"/>
                  <a:pt x="0" y="237"/>
                  <a:pt x="0" y="222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236" y="0"/>
                  <a:pt x="249" y="5"/>
                  <a:pt x="259" y="15"/>
                </a:cubicBezTo>
                <a:cubicBezTo>
                  <a:pt x="269" y="25"/>
                  <a:pt x="274" y="37"/>
                  <a:pt x="274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8154988" y="2022475"/>
            <a:ext cx="271463" cy="296863"/>
          </a:xfrm>
          <a:custGeom>
            <a:avLst/>
            <a:gdLst>
              <a:gd name="T0" fmla="*/ 124 w 251"/>
              <a:gd name="T1" fmla="*/ 254 h 274"/>
              <a:gd name="T2" fmla="*/ 184 w 251"/>
              <a:gd name="T3" fmla="*/ 162 h 274"/>
              <a:gd name="T4" fmla="*/ 161 w 251"/>
              <a:gd name="T5" fmla="*/ 141 h 274"/>
              <a:gd name="T6" fmla="*/ 131 w 251"/>
              <a:gd name="T7" fmla="*/ 135 h 274"/>
              <a:gd name="T8" fmla="*/ 97 w 251"/>
              <a:gd name="T9" fmla="*/ 136 h 274"/>
              <a:gd name="T10" fmla="*/ 96 w 251"/>
              <a:gd name="T11" fmla="*/ 193 h 274"/>
              <a:gd name="T12" fmla="*/ 96 w 251"/>
              <a:gd name="T13" fmla="*/ 222 h 274"/>
              <a:gd name="T14" fmla="*/ 99 w 251"/>
              <a:gd name="T15" fmla="*/ 249 h 274"/>
              <a:gd name="T16" fmla="*/ 116 w 251"/>
              <a:gd name="T17" fmla="*/ 117 h 274"/>
              <a:gd name="T18" fmla="*/ 161 w 251"/>
              <a:gd name="T19" fmla="*/ 107 h 274"/>
              <a:gd name="T20" fmla="*/ 179 w 251"/>
              <a:gd name="T21" fmla="*/ 65 h 274"/>
              <a:gd name="T22" fmla="*/ 160 w 251"/>
              <a:gd name="T23" fmla="*/ 29 h 274"/>
              <a:gd name="T24" fmla="*/ 118 w 251"/>
              <a:gd name="T25" fmla="*/ 18 h 274"/>
              <a:gd name="T26" fmla="*/ 96 w 251"/>
              <a:gd name="T27" fmla="*/ 48 h 274"/>
              <a:gd name="T28" fmla="*/ 97 w 251"/>
              <a:gd name="T29" fmla="*/ 89 h 274"/>
              <a:gd name="T30" fmla="*/ 97 w 251"/>
              <a:gd name="T31" fmla="*/ 116 h 274"/>
              <a:gd name="T32" fmla="*/ 0 w 251"/>
              <a:gd name="T33" fmla="*/ 257 h 274"/>
              <a:gd name="T34" fmla="*/ 35 w 251"/>
              <a:gd name="T35" fmla="*/ 250 h 274"/>
              <a:gd name="T36" fmla="*/ 38 w 251"/>
              <a:gd name="T37" fmla="*/ 239 h 274"/>
              <a:gd name="T38" fmla="*/ 40 w 251"/>
              <a:gd name="T39" fmla="*/ 226 h 274"/>
              <a:gd name="T40" fmla="*/ 40 w 251"/>
              <a:gd name="T41" fmla="*/ 209 h 274"/>
              <a:gd name="T42" fmla="*/ 32 w 251"/>
              <a:gd name="T43" fmla="*/ 23 h 274"/>
              <a:gd name="T44" fmla="*/ 15 w 251"/>
              <a:gd name="T45" fmla="*/ 20 h 274"/>
              <a:gd name="T46" fmla="*/ 1 w 251"/>
              <a:gd name="T47" fmla="*/ 19 h 274"/>
              <a:gd name="T48" fmla="*/ 61 w 251"/>
              <a:gd name="T49" fmla="*/ 2 h 274"/>
              <a:gd name="T50" fmla="*/ 140 w 251"/>
              <a:gd name="T51" fmla="*/ 0 h 274"/>
              <a:gd name="T52" fmla="*/ 176 w 251"/>
              <a:gd name="T53" fmla="*/ 3 h 274"/>
              <a:gd name="T54" fmla="*/ 218 w 251"/>
              <a:gd name="T55" fmla="*/ 23 h 274"/>
              <a:gd name="T56" fmla="*/ 237 w 251"/>
              <a:gd name="T57" fmla="*/ 66 h 274"/>
              <a:gd name="T58" fmla="*/ 227 w 251"/>
              <a:gd name="T59" fmla="*/ 96 h 274"/>
              <a:gd name="T60" fmla="*/ 202 w 251"/>
              <a:gd name="T61" fmla="*/ 114 h 274"/>
              <a:gd name="T62" fmla="*/ 233 w 251"/>
              <a:gd name="T63" fmla="*/ 145 h 274"/>
              <a:gd name="T64" fmla="*/ 245 w 251"/>
              <a:gd name="T65" fmla="*/ 221 h 274"/>
              <a:gd name="T66" fmla="*/ 204 w 251"/>
              <a:gd name="T67" fmla="*/ 260 h 274"/>
              <a:gd name="T68" fmla="*/ 143 w 251"/>
              <a:gd name="T69" fmla="*/ 271 h 274"/>
              <a:gd name="T70" fmla="*/ 96 w 251"/>
              <a:gd name="T71" fmla="*/ 270 h 274"/>
              <a:gd name="T72" fmla="*/ 0 w 251"/>
              <a:gd name="T73" fmla="*/ 274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51" h="274">
                <a:moveTo>
                  <a:pt x="99" y="249"/>
                </a:moveTo>
                <a:cubicBezTo>
                  <a:pt x="108" y="252"/>
                  <a:pt x="116" y="254"/>
                  <a:pt x="124" y="254"/>
                </a:cubicBezTo>
                <a:cubicBezTo>
                  <a:pt x="169" y="254"/>
                  <a:pt x="191" y="234"/>
                  <a:pt x="191" y="195"/>
                </a:cubicBezTo>
                <a:cubicBezTo>
                  <a:pt x="191" y="181"/>
                  <a:pt x="189" y="170"/>
                  <a:pt x="184" y="162"/>
                </a:cubicBezTo>
                <a:cubicBezTo>
                  <a:pt x="181" y="157"/>
                  <a:pt x="177" y="153"/>
                  <a:pt x="173" y="149"/>
                </a:cubicBezTo>
                <a:cubicBezTo>
                  <a:pt x="169" y="146"/>
                  <a:pt x="165" y="143"/>
                  <a:pt x="161" y="141"/>
                </a:cubicBezTo>
                <a:cubicBezTo>
                  <a:pt x="157" y="139"/>
                  <a:pt x="152" y="137"/>
                  <a:pt x="146" y="136"/>
                </a:cubicBezTo>
                <a:cubicBezTo>
                  <a:pt x="141" y="135"/>
                  <a:pt x="136" y="135"/>
                  <a:pt x="131" y="135"/>
                </a:cubicBezTo>
                <a:cubicBezTo>
                  <a:pt x="127" y="134"/>
                  <a:pt x="121" y="134"/>
                  <a:pt x="115" y="134"/>
                </a:cubicBezTo>
                <a:cubicBezTo>
                  <a:pt x="106" y="134"/>
                  <a:pt x="100" y="135"/>
                  <a:pt x="97" y="136"/>
                </a:cubicBezTo>
                <a:cubicBezTo>
                  <a:pt x="97" y="142"/>
                  <a:pt x="97" y="152"/>
                  <a:pt x="97" y="164"/>
                </a:cubicBezTo>
                <a:cubicBezTo>
                  <a:pt x="96" y="177"/>
                  <a:pt x="96" y="186"/>
                  <a:pt x="96" y="193"/>
                </a:cubicBezTo>
                <a:cubicBezTo>
                  <a:pt x="96" y="194"/>
                  <a:pt x="96" y="198"/>
                  <a:pt x="96" y="205"/>
                </a:cubicBezTo>
                <a:cubicBezTo>
                  <a:pt x="96" y="212"/>
                  <a:pt x="96" y="217"/>
                  <a:pt x="96" y="222"/>
                </a:cubicBezTo>
                <a:cubicBezTo>
                  <a:pt x="96" y="226"/>
                  <a:pt x="96" y="231"/>
                  <a:pt x="97" y="237"/>
                </a:cubicBezTo>
                <a:cubicBezTo>
                  <a:pt x="97" y="242"/>
                  <a:pt x="98" y="246"/>
                  <a:pt x="99" y="249"/>
                </a:cubicBezTo>
                <a:close/>
                <a:moveTo>
                  <a:pt x="97" y="116"/>
                </a:moveTo>
                <a:cubicBezTo>
                  <a:pt x="102" y="116"/>
                  <a:pt x="108" y="117"/>
                  <a:pt x="116" y="117"/>
                </a:cubicBezTo>
                <a:cubicBezTo>
                  <a:pt x="126" y="117"/>
                  <a:pt x="134" y="116"/>
                  <a:pt x="142" y="114"/>
                </a:cubicBezTo>
                <a:cubicBezTo>
                  <a:pt x="149" y="113"/>
                  <a:pt x="155" y="110"/>
                  <a:pt x="161" y="107"/>
                </a:cubicBezTo>
                <a:cubicBezTo>
                  <a:pt x="167" y="103"/>
                  <a:pt x="171" y="97"/>
                  <a:pt x="174" y="91"/>
                </a:cubicBezTo>
                <a:cubicBezTo>
                  <a:pt x="177" y="84"/>
                  <a:pt x="179" y="75"/>
                  <a:pt x="179" y="65"/>
                </a:cubicBezTo>
                <a:cubicBezTo>
                  <a:pt x="179" y="57"/>
                  <a:pt x="177" y="50"/>
                  <a:pt x="174" y="43"/>
                </a:cubicBezTo>
                <a:cubicBezTo>
                  <a:pt x="170" y="37"/>
                  <a:pt x="166" y="32"/>
                  <a:pt x="160" y="29"/>
                </a:cubicBezTo>
                <a:cubicBezTo>
                  <a:pt x="154" y="25"/>
                  <a:pt x="147" y="23"/>
                  <a:pt x="140" y="21"/>
                </a:cubicBezTo>
                <a:cubicBezTo>
                  <a:pt x="134" y="19"/>
                  <a:pt x="126" y="18"/>
                  <a:pt x="118" y="18"/>
                </a:cubicBezTo>
                <a:cubicBezTo>
                  <a:pt x="112" y="18"/>
                  <a:pt x="105" y="19"/>
                  <a:pt x="95" y="21"/>
                </a:cubicBezTo>
                <a:cubicBezTo>
                  <a:pt x="95" y="27"/>
                  <a:pt x="95" y="36"/>
                  <a:pt x="96" y="48"/>
                </a:cubicBezTo>
                <a:cubicBezTo>
                  <a:pt x="96" y="60"/>
                  <a:pt x="97" y="69"/>
                  <a:pt x="97" y="75"/>
                </a:cubicBezTo>
                <a:cubicBezTo>
                  <a:pt x="97" y="78"/>
                  <a:pt x="97" y="83"/>
                  <a:pt x="97" y="89"/>
                </a:cubicBezTo>
                <a:cubicBezTo>
                  <a:pt x="96" y="95"/>
                  <a:pt x="96" y="100"/>
                  <a:pt x="96" y="103"/>
                </a:cubicBezTo>
                <a:cubicBezTo>
                  <a:pt x="96" y="109"/>
                  <a:pt x="96" y="113"/>
                  <a:pt x="97" y="116"/>
                </a:cubicBezTo>
                <a:close/>
                <a:moveTo>
                  <a:pt x="0" y="274"/>
                </a:moveTo>
                <a:cubicBezTo>
                  <a:pt x="0" y="257"/>
                  <a:pt x="0" y="257"/>
                  <a:pt x="0" y="257"/>
                </a:cubicBezTo>
                <a:cubicBezTo>
                  <a:pt x="2" y="257"/>
                  <a:pt x="7" y="256"/>
                  <a:pt x="16" y="254"/>
                </a:cubicBezTo>
                <a:cubicBezTo>
                  <a:pt x="24" y="253"/>
                  <a:pt x="30" y="251"/>
                  <a:pt x="35" y="250"/>
                </a:cubicBezTo>
                <a:cubicBezTo>
                  <a:pt x="35" y="248"/>
                  <a:pt x="36" y="247"/>
                  <a:pt x="37" y="245"/>
                </a:cubicBezTo>
                <a:cubicBezTo>
                  <a:pt x="37" y="243"/>
                  <a:pt x="38" y="241"/>
                  <a:pt x="38" y="239"/>
                </a:cubicBezTo>
                <a:cubicBezTo>
                  <a:pt x="39" y="237"/>
                  <a:pt x="39" y="235"/>
                  <a:pt x="39" y="233"/>
                </a:cubicBezTo>
                <a:cubicBezTo>
                  <a:pt x="40" y="231"/>
                  <a:pt x="40" y="229"/>
                  <a:pt x="40" y="226"/>
                </a:cubicBezTo>
                <a:cubicBezTo>
                  <a:pt x="40" y="224"/>
                  <a:pt x="40" y="222"/>
                  <a:pt x="40" y="220"/>
                </a:cubicBezTo>
                <a:cubicBezTo>
                  <a:pt x="40" y="209"/>
                  <a:pt x="40" y="209"/>
                  <a:pt x="40" y="209"/>
                </a:cubicBezTo>
                <a:cubicBezTo>
                  <a:pt x="40" y="92"/>
                  <a:pt x="39" y="31"/>
                  <a:pt x="36" y="26"/>
                </a:cubicBezTo>
                <a:cubicBezTo>
                  <a:pt x="35" y="25"/>
                  <a:pt x="34" y="24"/>
                  <a:pt x="32" y="23"/>
                </a:cubicBezTo>
                <a:cubicBezTo>
                  <a:pt x="30" y="22"/>
                  <a:pt x="27" y="22"/>
                  <a:pt x="24" y="21"/>
                </a:cubicBezTo>
                <a:cubicBezTo>
                  <a:pt x="21" y="21"/>
                  <a:pt x="18" y="20"/>
                  <a:pt x="15" y="20"/>
                </a:cubicBezTo>
                <a:cubicBezTo>
                  <a:pt x="13" y="20"/>
                  <a:pt x="10" y="19"/>
                  <a:pt x="7" y="19"/>
                </a:cubicBezTo>
                <a:cubicBezTo>
                  <a:pt x="4" y="19"/>
                  <a:pt x="2" y="19"/>
                  <a:pt x="1" y="19"/>
                </a:cubicBezTo>
                <a:cubicBezTo>
                  <a:pt x="0" y="4"/>
                  <a:pt x="0" y="4"/>
                  <a:pt x="0" y="4"/>
                </a:cubicBezTo>
                <a:cubicBezTo>
                  <a:pt x="12" y="4"/>
                  <a:pt x="32" y="3"/>
                  <a:pt x="61" y="2"/>
                </a:cubicBezTo>
                <a:cubicBezTo>
                  <a:pt x="90" y="1"/>
                  <a:pt x="112" y="0"/>
                  <a:pt x="128" y="0"/>
                </a:cubicBezTo>
                <a:cubicBezTo>
                  <a:pt x="130" y="0"/>
                  <a:pt x="134" y="0"/>
                  <a:pt x="140" y="0"/>
                </a:cubicBezTo>
                <a:cubicBezTo>
                  <a:pt x="145" y="0"/>
                  <a:pt x="149" y="0"/>
                  <a:pt x="152" y="0"/>
                </a:cubicBezTo>
                <a:cubicBezTo>
                  <a:pt x="160" y="0"/>
                  <a:pt x="168" y="1"/>
                  <a:pt x="176" y="3"/>
                </a:cubicBezTo>
                <a:cubicBezTo>
                  <a:pt x="184" y="4"/>
                  <a:pt x="192" y="7"/>
                  <a:pt x="199" y="10"/>
                </a:cubicBezTo>
                <a:cubicBezTo>
                  <a:pt x="207" y="14"/>
                  <a:pt x="213" y="18"/>
                  <a:pt x="218" y="23"/>
                </a:cubicBezTo>
                <a:cubicBezTo>
                  <a:pt x="224" y="28"/>
                  <a:pt x="228" y="34"/>
                  <a:pt x="232" y="41"/>
                </a:cubicBezTo>
                <a:cubicBezTo>
                  <a:pt x="235" y="49"/>
                  <a:pt x="237" y="57"/>
                  <a:pt x="237" y="66"/>
                </a:cubicBezTo>
                <a:cubicBezTo>
                  <a:pt x="237" y="72"/>
                  <a:pt x="236" y="78"/>
                  <a:pt x="234" y="83"/>
                </a:cubicBezTo>
                <a:cubicBezTo>
                  <a:pt x="232" y="88"/>
                  <a:pt x="229" y="92"/>
                  <a:pt x="227" y="96"/>
                </a:cubicBezTo>
                <a:cubicBezTo>
                  <a:pt x="224" y="99"/>
                  <a:pt x="220" y="103"/>
                  <a:pt x="215" y="106"/>
                </a:cubicBezTo>
                <a:cubicBezTo>
                  <a:pt x="210" y="110"/>
                  <a:pt x="206" y="112"/>
                  <a:pt x="202" y="114"/>
                </a:cubicBezTo>
                <a:cubicBezTo>
                  <a:pt x="198" y="116"/>
                  <a:pt x="193" y="118"/>
                  <a:pt x="187" y="121"/>
                </a:cubicBezTo>
                <a:cubicBezTo>
                  <a:pt x="206" y="125"/>
                  <a:pt x="221" y="133"/>
                  <a:pt x="233" y="145"/>
                </a:cubicBezTo>
                <a:cubicBezTo>
                  <a:pt x="245" y="157"/>
                  <a:pt x="251" y="172"/>
                  <a:pt x="251" y="189"/>
                </a:cubicBezTo>
                <a:cubicBezTo>
                  <a:pt x="251" y="201"/>
                  <a:pt x="249" y="212"/>
                  <a:pt x="245" y="221"/>
                </a:cubicBezTo>
                <a:cubicBezTo>
                  <a:pt x="241" y="231"/>
                  <a:pt x="235" y="239"/>
                  <a:pt x="228" y="245"/>
                </a:cubicBezTo>
                <a:cubicBezTo>
                  <a:pt x="221" y="251"/>
                  <a:pt x="213" y="256"/>
                  <a:pt x="204" y="260"/>
                </a:cubicBezTo>
                <a:cubicBezTo>
                  <a:pt x="194" y="264"/>
                  <a:pt x="185" y="267"/>
                  <a:pt x="175" y="269"/>
                </a:cubicBezTo>
                <a:cubicBezTo>
                  <a:pt x="165" y="270"/>
                  <a:pt x="154" y="271"/>
                  <a:pt x="143" y="271"/>
                </a:cubicBezTo>
                <a:cubicBezTo>
                  <a:pt x="138" y="271"/>
                  <a:pt x="130" y="271"/>
                  <a:pt x="120" y="270"/>
                </a:cubicBezTo>
                <a:cubicBezTo>
                  <a:pt x="109" y="270"/>
                  <a:pt x="101" y="270"/>
                  <a:pt x="96" y="270"/>
                </a:cubicBezTo>
                <a:cubicBezTo>
                  <a:pt x="83" y="270"/>
                  <a:pt x="65" y="271"/>
                  <a:pt x="41" y="272"/>
                </a:cubicBezTo>
                <a:cubicBezTo>
                  <a:pt x="17" y="273"/>
                  <a:pt x="4" y="274"/>
                  <a:pt x="0" y="2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" name="Freeform 10"/>
          <p:cNvSpPr>
            <a:spLocks/>
          </p:cNvSpPr>
          <p:nvPr/>
        </p:nvSpPr>
        <p:spPr bwMode="auto">
          <a:xfrm>
            <a:off x="8204201" y="2444750"/>
            <a:ext cx="173038" cy="320675"/>
          </a:xfrm>
          <a:custGeom>
            <a:avLst/>
            <a:gdLst>
              <a:gd name="T0" fmla="*/ 159 w 161"/>
              <a:gd name="T1" fmla="*/ 78 h 297"/>
              <a:gd name="T2" fmla="*/ 160 w 161"/>
              <a:gd name="T3" fmla="*/ 86 h 297"/>
              <a:gd name="T4" fmla="*/ 64 w 161"/>
              <a:gd name="T5" fmla="*/ 293 h 297"/>
              <a:gd name="T6" fmla="*/ 56 w 161"/>
              <a:gd name="T7" fmla="*/ 297 h 297"/>
              <a:gd name="T8" fmla="*/ 54 w 161"/>
              <a:gd name="T9" fmla="*/ 297 h 297"/>
              <a:gd name="T10" fmla="*/ 49 w 161"/>
              <a:gd name="T11" fmla="*/ 293 h 297"/>
              <a:gd name="T12" fmla="*/ 48 w 161"/>
              <a:gd name="T13" fmla="*/ 288 h 297"/>
              <a:gd name="T14" fmla="*/ 83 w 161"/>
              <a:gd name="T15" fmla="*/ 144 h 297"/>
              <a:gd name="T16" fmla="*/ 11 w 161"/>
              <a:gd name="T17" fmla="*/ 162 h 297"/>
              <a:gd name="T18" fmla="*/ 9 w 161"/>
              <a:gd name="T19" fmla="*/ 162 h 297"/>
              <a:gd name="T20" fmla="*/ 3 w 161"/>
              <a:gd name="T21" fmla="*/ 160 h 297"/>
              <a:gd name="T22" fmla="*/ 1 w 161"/>
              <a:gd name="T23" fmla="*/ 153 h 297"/>
              <a:gd name="T24" fmla="*/ 37 w 161"/>
              <a:gd name="T25" fmla="*/ 6 h 297"/>
              <a:gd name="T26" fmla="*/ 40 w 161"/>
              <a:gd name="T27" fmla="*/ 2 h 297"/>
              <a:gd name="T28" fmla="*/ 45 w 161"/>
              <a:gd name="T29" fmla="*/ 0 h 297"/>
              <a:gd name="T30" fmla="*/ 103 w 161"/>
              <a:gd name="T31" fmla="*/ 0 h 297"/>
              <a:gd name="T32" fmla="*/ 109 w 161"/>
              <a:gd name="T33" fmla="*/ 2 h 297"/>
              <a:gd name="T34" fmla="*/ 111 w 161"/>
              <a:gd name="T35" fmla="*/ 8 h 297"/>
              <a:gd name="T36" fmla="*/ 110 w 161"/>
              <a:gd name="T37" fmla="*/ 11 h 297"/>
              <a:gd name="T38" fmla="*/ 80 w 161"/>
              <a:gd name="T39" fmla="*/ 94 h 297"/>
              <a:gd name="T40" fmla="*/ 150 w 161"/>
              <a:gd name="T41" fmla="*/ 76 h 297"/>
              <a:gd name="T42" fmla="*/ 153 w 161"/>
              <a:gd name="T43" fmla="*/ 76 h 297"/>
              <a:gd name="T44" fmla="*/ 159 w 161"/>
              <a:gd name="T45" fmla="*/ 78 h 2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1" h="297">
                <a:moveTo>
                  <a:pt x="159" y="78"/>
                </a:moveTo>
                <a:cubicBezTo>
                  <a:pt x="161" y="81"/>
                  <a:pt x="161" y="83"/>
                  <a:pt x="160" y="86"/>
                </a:cubicBezTo>
                <a:cubicBezTo>
                  <a:pt x="64" y="293"/>
                  <a:pt x="64" y="293"/>
                  <a:pt x="64" y="293"/>
                </a:cubicBezTo>
                <a:cubicBezTo>
                  <a:pt x="62" y="296"/>
                  <a:pt x="59" y="297"/>
                  <a:pt x="56" y="297"/>
                </a:cubicBezTo>
                <a:cubicBezTo>
                  <a:pt x="56" y="297"/>
                  <a:pt x="55" y="297"/>
                  <a:pt x="54" y="297"/>
                </a:cubicBezTo>
                <a:cubicBezTo>
                  <a:pt x="52" y="296"/>
                  <a:pt x="50" y="295"/>
                  <a:pt x="49" y="293"/>
                </a:cubicBezTo>
                <a:cubicBezTo>
                  <a:pt x="48" y="292"/>
                  <a:pt x="48" y="290"/>
                  <a:pt x="48" y="288"/>
                </a:cubicBezTo>
                <a:cubicBezTo>
                  <a:pt x="83" y="144"/>
                  <a:pt x="83" y="144"/>
                  <a:pt x="83" y="144"/>
                </a:cubicBezTo>
                <a:cubicBezTo>
                  <a:pt x="11" y="162"/>
                  <a:pt x="11" y="162"/>
                  <a:pt x="11" y="162"/>
                </a:cubicBezTo>
                <a:cubicBezTo>
                  <a:pt x="10" y="162"/>
                  <a:pt x="10" y="162"/>
                  <a:pt x="9" y="162"/>
                </a:cubicBezTo>
                <a:cubicBezTo>
                  <a:pt x="7" y="162"/>
                  <a:pt x="5" y="161"/>
                  <a:pt x="3" y="160"/>
                </a:cubicBezTo>
                <a:cubicBezTo>
                  <a:pt x="1" y="158"/>
                  <a:pt x="0" y="156"/>
                  <a:pt x="1" y="153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4"/>
                  <a:pt x="38" y="3"/>
                  <a:pt x="40" y="2"/>
                </a:cubicBezTo>
                <a:cubicBezTo>
                  <a:pt x="41" y="1"/>
                  <a:pt x="43" y="0"/>
                  <a:pt x="45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5" y="0"/>
                  <a:pt x="107" y="1"/>
                  <a:pt x="109" y="2"/>
                </a:cubicBezTo>
                <a:cubicBezTo>
                  <a:pt x="110" y="4"/>
                  <a:pt x="111" y="6"/>
                  <a:pt x="111" y="8"/>
                </a:cubicBezTo>
                <a:cubicBezTo>
                  <a:pt x="111" y="9"/>
                  <a:pt x="111" y="10"/>
                  <a:pt x="110" y="11"/>
                </a:cubicBezTo>
                <a:cubicBezTo>
                  <a:pt x="80" y="94"/>
                  <a:pt x="80" y="94"/>
                  <a:pt x="80" y="94"/>
                </a:cubicBezTo>
                <a:cubicBezTo>
                  <a:pt x="150" y="76"/>
                  <a:pt x="150" y="76"/>
                  <a:pt x="150" y="76"/>
                </a:cubicBezTo>
                <a:cubicBezTo>
                  <a:pt x="151" y="76"/>
                  <a:pt x="152" y="76"/>
                  <a:pt x="153" y="76"/>
                </a:cubicBezTo>
                <a:cubicBezTo>
                  <a:pt x="155" y="76"/>
                  <a:pt x="157" y="77"/>
                  <a:pt x="159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685801" y="2865438"/>
            <a:ext cx="344488" cy="346075"/>
          </a:xfrm>
          <a:custGeom>
            <a:avLst/>
            <a:gdLst>
              <a:gd name="T0" fmla="*/ 96 w 320"/>
              <a:gd name="T1" fmla="*/ 99 h 320"/>
              <a:gd name="T2" fmla="*/ 53 w 320"/>
              <a:gd name="T3" fmla="*/ 122 h 320"/>
              <a:gd name="T4" fmla="*/ 30 w 320"/>
              <a:gd name="T5" fmla="*/ 165 h 320"/>
              <a:gd name="T6" fmla="*/ 41 w 320"/>
              <a:gd name="T7" fmla="*/ 172 h 320"/>
              <a:gd name="T8" fmla="*/ 69 w 320"/>
              <a:gd name="T9" fmla="*/ 138 h 320"/>
              <a:gd name="T10" fmla="*/ 102 w 320"/>
              <a:gd name="T11" fmla="*/ 114 h 320"/>
              <a:gd name="T12" fmla="*/ 270 w 320"/>
              <a:gd name="T13" fmla="*/ 42 h 320"/>
              <a:gd name="T14" fmla="*/ 234 w 320"/>
              <a:gd name="T15" fmla="*/ 93 h 320"/>
              <a:gd name="T16" fmla="*/ 250 w 320"/>
              <a:gd name="T17" fmla="*/ 114 h 320"/>
              <a:gd name="T18" fmla="*/ 235 w 320"/>
              <a:gd name="T19" fmla="*/ 133 h 320"/>
              <a:gd name="T20" fmla="*/ 241 w 320"/>
              <a:gd name="T21" fmla="*/ 243 h 320"/>
              <a:gd name="T22" fmla="*/ 174 w 320"/>
              <a:gd name="T23" fmla="*/ 310 h 320"/>
              <a:gd name="T24" fmla="*/ 77 w 320"/>
              <a:gd name="T25" fmla="*/ 310 h 320"/>
              <a:gd name="T26" fmla="*/ 10 w 320"/>
              <a:gd name="T27" fmla="*/ 243 h 320"/>
              <a:gd name="T28" fmla="*/ 10 w 320"/>
              <a:gd name="T29" fmla="*/ 146 h 320"/>
              <a:gd name="T30" fmla="*/ 77 w 320"/>
              <a:gd name="T31" fmla="*/ 79 h 320"/>
              <a:gd name="T32" fmla="*/ 187 w 320"/>
              <a:gd name="T33" fmla="*/ 85 h 320"/>
              <a:gd name="T34" fmla="*/ 206 w 320"/>
              <a:gd name="T35" fmla="*/ 70 h 320"/>
              <a:gd name="T36" fmla="*/ 226 w 320"/>
              <a:gd name="T37" fmla="*/ 85 h 320"/>
              <a:gd name="T38" fmla="*/ 271 w 320"/>
              <a:gd name="T39" fmla="*/ 32 h 320"/>
              <a:gd name="T40" fmla="*/ 263 w 320"/>
              <a:gd name="T41" fmla="*/ 32 h 320"/>
              <a:gd name="T42" fmla="*/ 245 w 320"/>
              <a:gd name="T43" fmla="*/ 12 h 320"/>
              <a:gd name="T44" fmla="*/ 251 w 320"/>
              <a:gd name="T45" fmla="*/ 6 h 320"/>
              <a:gd name="T46" fmla="*/ 271 w 320"/>
              <a:gd name="T47" fmla="*/ 24 h 320"/>
              <a:gd name="T48" fmla="*/ 271 w 320"/>
              <a:gd name="T49" fmla="*/ 32 h 320"/>
              <a:gd name="T50" fmla="*/ 308 w 320"/>
              <a:gd name="T51" fmla="*/ 75 h 320"/>
              <a:gd name="T52" fmla="*/ 288 w 320"/>
              <a:gd name="T53" fmla="*/ 57 h 320"/>
              <a:gd name="T54" fmla="*/ 288 w 320"/>
              <a:gd name="T55" fmla="*/ 49 h 320"/>
              <a:gd name="T56" fmla="*/ 296 w 320"/>
              <a:gd name="T57" fmla="*/ 49 h 320"/>
              <a:gd name="T58" fmla="*/ 314 w 320"/>
              <a:gd name="T59" fmla="*/ 69 h 320"/>
              <a:gd name="T60" fmla="*/ 320 w 320"/>
              <a:gd name="T61" fmla="*/ 40 h 320"/>
              <a:gd name="T62" fmla="*/ 314 w 320"/>
              <a:gd name="T63" fmla="*/ 46 h 320"/>
              <a:gd name="T64" fmla="*/ 293 w 320"/>
              <a:gd name="T65" fmla="*/ 44 h 320"/>
              <a:gd name="T66" fmla="*/ 293 w 320"/>
              <a:gd name="T67" fmla="*/ 36 h 320"/>
              <a:gd name="T68" fmla="*/ 314 w 320"/>
              <a:gd name="T69" fmla="*/ 35 h 320"/>
              <a:gd name="T70" fmla="*/ 320 w 320"/>
              <a:gd name="T71" fmla="*/ 40 h 320"/>
              <a:gd name="T72" fmla="*/ 285 w 320"/>
              <a:gd name="T73" fmla="*/ 23 h 320"/>
              <a:gd name="T74" fmla="*/ 280 w 320"/>
              <a:gd name="T75" fmla="*/ 29 h 320"/>
              <a:gd name="T76" fmla="*/ 274 w 320"/>
              <a:gd name="T77" fmla="*/ 23 h 320"/>
              <a:gd name="T78" fmla="*/ 275 w 320"/>
              <a:gd name="T79" fmla="*/ 2 h 320"/>
              <a:gd name="T80" fmla="*/ 284 w 320"/>
              <a:gd name="T81" fmla="*/ 2 h 320"/>
              <a:gd name="T82" fmla="*/ 312 w 320"/>
              <a:gd name="T83" fmla="*/ 16 h 320"/>
              <a:gd name="T84" fmla="*/ 292 w 320"/>
              <a:gd name="T85" fmla="*/ 34 h 320"/>
              <a:gd name="T86" fmla="*/ 286 w 320"/>
              <a:gd name="T87" fmla="*/ 28 h 320"/>
              <a:gd name="T88" fmla="*/ 304 w 320"/>
              <a:gd name="T89" fmla="*/ 8 h 320"/>
              <a:gd name="T90" fmla="*/ 312 w 320"/>
              <a:gd name="T91" fmla="*/ 8 h 320"/>
              <a:gd name="T92" fmla="*/ 312 w 320"/>
              <a:gd name="T93" fmla="*/ 16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0" h="320">
                <a:moveTo>
                  <a:pt x="102" y="105"/>
                </a:moveTo>
                <a:cubicBezTo>
                  <a:pt x="101" y="102"/>
                  <a:pt x="99" y="100"/>
                  <a:pt x="96" y="99"/>
                </a:cubicBezTo>
                <a:cubicBezTo>
                  <a:pt x="93" y="98"/>
                  <a:pt x="90" y="98"/>
                  <a:pt x="87" y="99"/>
                </a:cubicBezTo>
                <a:cubicBezTo>
                  <a:pt x="74" y="104"/>
                  <a:pt x="63" y="112"/>
                  <a:pt x="53" y="122"/>
                </a:cubicBezTo>
                <a:cubicBezTo>
                  <a:pt x="43" y="132"/>
                  <a:pt x="35" y="143"/>
                  <a:pt x="30" y="156"/>
                </a:cubicBezTo>
                <a:cubicBezTo>
                  <a:pt x="29" y="159"/>
                  <a:pt x="29" y="162"/>
                  <a:pt x="30" y="165"/>
                </a:cubicBezTo>
                <a:cubicBezTo>
                  <a:pt x="31" y="167"/>
                  <a:pt x="33" y="169"/>
                  <a:pt x="36" y="171"/>
                </a:cubicBezTo>
                <a:cubicBezTo>
                  <a:pt x="38" y="171"/>
                  <a:pt x="39" y="172"/>
                  <a:pt x="41" y="172"/>
                </a:cubicBezTo>
                <a:cubicBezTo>
                  <a:pt x="46" y="172"/>
                  <a:pt x="49" y="169"/>
                  <a:pt x="51" y="164"/>
                </a:cubicBezTo>
                <a:cubicBezTo>
                  <a:pt x="55" y="154"/>
                  <a:pt x="61" y="146"/>
                  <a:pt x="69" y="138"/>
                </a:cubicBezTo>
                <a:cubicBezTo>
                  <a:pt x="77" y="130"/>
                  <a:pt x="86" y="124"/>
                  <a:pt x="95" y="120"/>
                </a:cubicBezTo>
                <a:cubicBezTo>
                  <a:pt x="98" y="119"/>
                  <a:pt x="101" y="117"/>
                  <a:pt x="102" y="114"/>
                </a:cubicBezTo>
                <a:cubicBezTo>
                  <a:pt x="103" y="111"/>
                  <a:pt x="103" y="108"/>
                  <a:pt x="102" y="105"/>
                </a:cubicBezTo>
                <a:close/>
                <a:moveTo>
                  <a:pt x="270" y="42"/>
                </a:moveTo>
                <a:cubicBezTo>
                  <a:pt x="278" y="50"/>
                  <a:pt x="278" y="50"/>
                  <a:pt x="278" y="50"/>
                </a:cubicBezTo>
                <a:cubicBezTo>
                  <a:pt x="234" y="93"/>
                  <a:pt x="234" y="93"/>
                  <a:pt x="234" y="93"/>
                </a:cubicBezTo>
                <a:cubicBezTo>
                  <a:pt x="247" y="106"/>
                  <a:pt x="247" y="106"/>
                  <a:pt x="247" y="106"/>
                </a:cubicBezTo>
                <a:cubicBezTo>
                  <a:pt x="249" y="108"/>
                  <a:pt x="250" y="111"/>
                  <a:pt x="250" y="114"/>
                </a:cubicBezTo>
                <a:cubicBezTo>
                  <a:pt x="250" y="117"/>
                  <a:pt x="249" y="120"/>
                  <a:pt x="247" y="122"/>
                </a:cubicBezTo>
                <a:cubicBezTo>
                  <a:pt x="235" y="133"/>
                  <a:pt x="235" y="133"/>
                  <a:pt x="235" y="133"/>
                </a:cubicBezTo>
                <a:cubicBezTo>
                  <a:pt x="246" y="152"/>
                  <a:pt x="251" y="173"/>
                  <a:pt x="251" y="194"/>
                </a:cubicBezTo>
                <a:cubicBezTo>
                  <a:pt x="251" y="211"/>
                  <a:pt x="248" y="228"/>
                  <a:pt x="241" y="243"/>
                </a:cubicBezTo>
                <a:cubicBezTo>
                  <a:pt x="235" y="259"/>
                  <a:pt x="226" y="272"/>
                  <a:pt x="214" y="283"/>
                </a:cubicBezTo>
                <a:cubicBezTo>
                  <a:pt x="203" y="295"/>
                  <a:pt x="190" y="303"/>
                  <a:pt x="174" y="310"/>
                </a:cubicBezTo>
                <a:cubicBezTo>
                  <a:pt x="159" y="317"/>
                  <a:pt x="142" y="320"/>
                  <a:pt x="125" y="320"/>
                </a:cubicBezTo>
                <a:cubicBezTo>
                  <a:pt x="108" y="320"/>
                  <a:pt x="92" y="317"/>
                  <a:pt x="77" y="310"/>
                </a:cubicBezTo>
                <a:cubicBezTo>
                  <a:pt x="61" y="303"/>
                  <a:pt x="48" y="295"/>
                  <a:pt x="37" y="283"/>
                </a:cubicBezTo>
                <a:cubicBezTo>
                  <a:pt x="25" y="272"/>
                  <a:pt x="16" y="259"/>
                  <a:pt x="10" y="243"/>
                </a:cubicBezTo>
                <a:cubicBezTo>
                  <a:pt x="3" y="228"/>
                  <a:pt x="0" y="211"/>
                  <a:pt x="0" y="194"/>
                </a:cubicBezTo>
                <a:cubicBezTo>
                  <a:pt x="0" y="177"/>
                  <a:pt x="3" y="161"/>
                  <a:pt x="10" y="146"/>
                </a:cubicBezTo>
                <a:cubicBezTo>
                  <a:pt x="16" y="130"/>
                  <a:pt x="25" y="117"/>
                  <a:pt x="37" y="105"/>
                </a:cubicBezTo>
                <a:cubicBezTo>
                  <a:pt x="48" y="94"/>
                  <a:pt x="61" y="85"/>
                  <a:pt x="77" y="79"/>
                </a:cubicBezTo>
                <a:cubicBezTo>
                  <a:pt x="92" y="72"/>
                  <a:pt x="108" y="69"/>
                  <a:pt x="125" y="69"/>
                </a:cubicBezTo>
                <a:cubicBezTo>
                  <a:pt x="147" y="69"/>
                  <a:pt x="167" y="74"/>
                  <a:pt x="187" y="85"/>
                </a:cubicBezTo>
                <a:cubicBezTo>
                  <a:pt x="198" y="73"/>
                  <a:pt x="198" y="73"/>
                  <a:pt x="198" y="73"/>
                </a:cubicBezTo>
                <a:cubicBezTo>
                  <a:pt x="200" y="71"/>
                  <a:pt x="203" y="70"/>
                  <a:pt x="206" y="70"/>
                </a:cubicBezTo>
                <a:cubicBezTo>
                  <a:pt x="209" y="70"/>
                  <a:pt x="212" y="71"/>
                  <a:pt x="214" y="73"/>
                </a:cubicBezTo>
                <a:cubicBezTo>
                  <a:pt x="226" y="85"/>
                  <a:pt x="226" y="85"/>
                  <a:pt x="226" y="85"/>
                </a:cubicBezTo>
                <a:lnTo>
                  <a:pt x="270" y="42"/>
                </a:lnTo>
                <a:close/>
                <a:moveTo>
                  <a:pt x="271" y="32"/>
                </a:moveTo>
                <a:cubicBezTo>
                  <a:pt x="270" y="33"/>
                  <a:pt x="269" y="34"/>
                  <a:pt x="267" y="34"/>
                </a:cubicBezTo>
                <a:cubicBezTo>
                  <a:pt x="266" y="34"/>
                  <a:pt x="264" y="33"/>
                  <a:pt x="263" y="32"/>
                </a:cubicBezTo>
                <a:cubicBezTo>
                  <a:pt x="247" y="16"/>
                  <a:pt x="247" y="16"/>
                  <a:pt x="247" y="16"/>
                </a:cubicBezTo>
                <a:cubicBezTo>
                  <a:pt x="246" y="15"/>
                  <a:pt x="245" y="13"/>
                  <a:pt x="245" y="12"/>
                </a:cubicBezTo>
                <a:cubicBezTo>
                  <a:pt x="245" y="10"/>
                  <a:pt x="246" y="9"/>
                  <a:pt x="247" y="8"/>
                </a:cubicBezTo>
                <a:cubicBezTo>
                  <a:pt x="248" y="7"/>
                  <a:pt x="249" y="6"/>
                  <a:pt x="251" y="6"/>
                </a:cubicBezTo>
                <a:cubicBezTo>
                  <a:pt x="253" y="6"/>
                  <a:pt x="254" y="7"/>
                  <a:pt x="255" y="8"/>
                </a:cubicBezTo>
                <a:cubicBezTo>
                  <a:pt x="271" y="24"/>
                  <a:pt x="271" y="24"/>
                  <a:pt x="271" y="24"/>
                </a:cubicBezTo>
                <a:cubicBezTo>
                  <a:pt x="272" y="25"/>
                  <a:pt x="273" y="26"/>
                  <a:pt x="273" y="28"/>
                </a:cubicBezTo>
                <a:cubicBezTo>
                  <a:pt x="273" y="30"/>
                  <a:pt x="272" y="31"/>
                  <a:pt x="271" y="32"/>
                </a:cubicBezTo>
                <a:close/>
                <a:moveTo>
                  <a:pt x="312" y="73"/>
                </a:moveTo>
                <a:cubicBezTo>
                  <a:pt x="311" y="74"/>
                  <a:pt x="310" y="75"/>
                  <a:pt x="308" y="75"/>
                </a:cubicBezTo>
                <a:cubicBezTo>
                  <a:pt x="307" y="75"/>
                  <a:pt x="305" y="74"/>
                  <a:pt x="304" y="73"/>
                </a:cubicBezTo>
                <a:cubicBezTo>
                  <a:pt x="288" y="57"/>
                  <a:pt x="288" y="57"/>
                  <a:pt x="288" y="57"/>
                </a:cubicBezTo>
                <a:cubicBezTo>
                  <a:pt x="287" y="56"/>
                  <a:pt x="286" y="54"/>
                  <a:pt x="286" y="53"/>
                </a:cubicBezTo>
                <a:cubicBezTo>
                  <a:pt x="286" y="51"/>
                  <a:pt x="287" y="50"/>
                  <a:pt x="288" y="49"/>
                </a:cubicBezTo>
                <a:cubicBezTo>
                  <a:pt x="289" y="47"/>
                  <a:pt x="290" y="47"/>
                  <a:pt x="292" y="47"/>
                </a:cubicBezTo>
                <a:cubicBezTo>
                  <a:pt x="294" y="47"/>
                  <a:pt x="295" y="47"/>
                  <a:pt x="296" y="49"/>
                </a:cubicBezTo>
                <a:cubicBezTo>
                  <a:pt x="312" y="65"/>
                  <a:pt x="312" y="65"/>
                  <a:pt x="312" y="65"/>
                </a:cubicBezTo>
                <a:cubicBezTo>
                  <a:pt x="313" y="66"/>
                  <a:pt x="314" y="67"/>
                  <a:pt x="314" y="69"/>
                </a:cubicBezTo>
                <a:cubicBezTo>
                  <a:pt x="314" y="70"/>
                  <a:pt x="313" y="72"/>
                  <a:pt x="312" y="73"/>
                </a:cubicBezTo>
                <a:close/>
                <a:moveTo>
                  <a:pt x="320" y="40"/>
                </a:moveTo>
                <a:cubicBezTo>
                  <a:pt x="320" y="42"/>
                  <a:pt x="319" y="43"/>
                  <a:pt x="318" y="44"/>
                </a:cubicBezTo>
                <a:cubicBezTo>
                  <a:pt x="317" y="45"/>
                  <a:pt x="315" y="46"/>
                  <a:pt x="314" y="46"/>
                </a:cubicBezTo>
                <a:cubicBezTo>
                  <a:pt x="297" y="46"/>
                  <a:pt x="297" y="46"/>
                  <a:pt x="297" y="46"/>
                </a:cubicBezTo>
                <a:cubicBezTo>
                  <a:pt x="295" y="46"/>
                  <a:pt x="294" y="45"/>
                  <a:pt x="293" y="44"/>
                </a:cubicBezTo>
                <a:cubicBezTo>
                  <a:pt x="291" y="43"/>
                  <a:pt x="291" y="42"/>
                  <a:pt x="291" y="40"/>
                </a:cubicBezTo>
                <a:cubicBezTo>
                  <a:pt x="291" y="39"/>
                  <a:pt x="291" y="37"/>
                  <a:pt x="293" y="36"/>
                </a:cubicBezTo>
                <a:cubicBezTo>
                  <a:pt x="294" y="35"/>
                  <a:pt x="295" y="35"/>
                  <a:pt x="297" y="35"/>
                </a:cubicBezTo>
                <a:cubicBezTo>
                  <a:pt x="314" y="35"/>
                  <a:pt x="314" y="35"/>
                  <a:pt x="314" y="35"/>
                </a:cubicBezTo>
                <a:cubicBezTo>
                  <a:pt x="315" y="35"/>
                  <a:pt x="317" y="35"/>
                  <a:pt x="318" y="36"/>
                </a:cubicBezTo>
                <a:cubicBezTo>
                  <a:pt x="319" y="37"/>
                  <a:pt x="320" y="39"/>
                  <a:pt x="320" y="40"/>
                </a:cubicBezTo>
                <a:close/>
                <a:moveTo>
                  <a:pt x="285" y="6"/>
                </a:moveTo>
                <a:cubicBezTo>
                  <a:pt x="285" y="23"/>
                  <a:pt x="285" y="23"/>
                  <a:pt x="285" y="23"/>
                </a:cubicBezTo>
                <a:cubicBezTo>
                  <a:pt x="285" y="25"/>
                  <a:pt x="285" y="26"/>
                  <a:pt x="284" y="27"/>
                </a:cubicBezTo>
                <a:cubicBezTo>
                  <a:pt x="283" y="28"/>
                  <a:pt x="281" y="29"/>
                  <a:pt x="280" y="29"/>
                </a:cubicBezTo>
                <a:cubicBezTo>
                  <a:pt x="278" y="29"/>
                  <a:pt x="277" y="28"/>
                  <a:pt x="275" y="27"/>
                </a:cubicBezTo>
                <a:cubicBezTo>
                  <a:pt x="274" y="26"/>
                  <a:pt x="274" y="25"/>
                  <a:pt x="274" y="23"/>
                </a:cubicBezTo>
                <a:cubicBezTo>
                  <a:pt x="274" y="6"/>
                  <a:pt x="274" y="6"/>
                  <a:pt x="274" y="6"/>
                </a:cubicBezTo>
                <a:cubicBezTo>
                  <a:pt x="274" y="4"/>
                  <a:pt x="274" y="3"/>
                  <a:pt x="275" y="2"/>
                </a:cubicBezTo>
                <a:cubicBezTo>
                  <a:pt x="277" y="1"/>
                  <a:pt x="278" y="0"/>
                  <a:pt x="280" y="0"/>
                </a:cubicBezTo>
                <a:cubicBezTo>
                  <a:pt x="281" y="0"/>
                  <a:pt x="283" y="1"/>
                  <a:pt x="284" y="2"/>
                </a:cubicBezTo>
                <a:cubicBezTo>
                  <a:pt x="285" y="3"/>
                  <a:pt x="285" y="4"/>
                  <a:pt x="285" y="6"/>
                </a:cubicBezTo>
                <a:close/>
                <a:moveTo>
                  <a:pt x="312" y="16"/>
                </a:moveTo>
                <a:cubicBezTo>
                  <a:pt x="296" y="32"/>
                  <a:pt x="296" y="32"/>
                  <a:pt x="296" y="32"/>
                </a:cubicBezTo>
                <a:cubicBezTo>
                  <a:pt x="295" y="33"/>
                  <a:pt x="293" y="34"/>
                  <a:pt x="292" y="34"/>
                </a:cubicBezTo>
                <a:cubicBezTo>
                  <a:pt x="290" y="34"/>
                  <a:pt x="289" y="33"/>
                  <a:pt x="288" y="32"/>
                </a:cubicBezTo>
                <a:cubicBezTo>
                  <a:pt x="287" y="31"/>
                  <a:pt x="286" y="30"/>
                  <a:pt x="286" y="28"/>
                </a:cubicBezTo>
                <a:cubicBezTo>
                  <a:pt x="286" y="26"/>
                  <a:pt x="287" y="25"/>
                  <a:pt x="288" y="24"/>
                </a:cubicBezTo>
                <a:cubicBezTo>
                  <a:pt x="304" y="8"/>
                  <a:pt x="304" y="8"/>
                  <a:pt x="304" y="8"/>
                </a:cubicBezTo>
                <a:cubicBezTo>
                  <a:pt x="305" y="7"/>
                  <a:pt x="307" y="6"/>
                  <a:pt x="308" y="6"/>
                </a:cubicBezTo>
                <a:cubicBezTo>
                  <a:pt x="310" y="6"/>
                  <a:pt x="311" y="7"/>
                  <a:pt x="312" y="8"/>
                </a:cubicBezTo>
                <a:cubicBezTo>
                  <a:pt x="313" y="9"/>
                  <a:pt x="314" y="10"/>
                  <a:pt x="314" y="12"/>
                </a:cubicBezTo>
                <a:cubicBezTo>
                  <a:pt x="314" y="13"/>
                  <a:pt x="313" y="15"/>
                  <a:pt x="312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698501" y="1158875"/>
            <a:ext cx="319088" cy="292100"/>
          </a:xfrm>
          <a:custGeom>
            <a:avLst/>
            <a:gdLst>
              <a:gd name="T0" fmla="*/ 293 w 295"/>
              <a:gd name="T1" fmla="*/ 85 h 271"/>
              <a:gd name="T2" fmla="*/ 231 w 295"/>
              <a:gd name="T3" fmla="*/ 263 h 271"/>
              <a:gd name="T4" fmla="*/ 47 w 295"/>
              <a:gd name="T5" fmla="*/ 271 h 271"/>
              <a:gd name="T6" fmla="*/ 3 w 295"/>
              <a:gd name="T7" fmla="*/ 238 h 271"/>
              <a:gd name="T8" fmla="*/ 4 w 295"/>
              <a:gd name="T9" fmla="*/ 211 h 271"/>
              <a:gd name="T10" fmla="*/ 4 w 295"/>
              <a:gd name="T11" fmla="*/ 201 h 271"/>
              <a:gd name="T12" fmla="*/ 5 w 295"/>
              <a:gd name="T13" fmla="*/ 194 h 271"/>
              <a:gd name="T14" fmla="*/ 10 w 295"/>
              <a:gd name="T15" fmla="*/ 185 h 271"/>
              <a:gd name="T16" fmla="*/ 24 w 295"/>
              <a:gd name="T17" fmla="*/ 153 h 271"/>
              <a:gd name="T18" fmla="*/ 24 w 295"/>
              <a:gd name="T19" fmla="*/ 143 h 271"/>
              <a:gd name="T20" fmla="*/ 30 w 295"/>
              <a:gd name="T21" fmla="*/ 134 h 271"/>
              <a:gd name="T22" fmla="*/ 41 w 295"/>
              <a:gd name="T23" fmla="*/ 102 h 271"/>
              <a:gd name="T24" fmla="*/ 41 w 295"/>
              <a:gd name="T25" fmla="*/ 91 h 271"/>
              <a:gd name="T26" fmla="*/ 49 w 295"/>
              <a:gd name="T27" fmla="*/ 82 h 271"/>
              <a:gd name="T28" fmla="*/ 61 w 295"/>
              <a:gd name="T29" fmla="*/ 50 h 271"/>
              <a:gd name="T30" fmla="*/ 60 w 295"/>
              <a:gd name="T31" fmla="*/ 41 h 271"/>
              <a:gd name="T32" fmla="*/ 65 w 295"/>
              <a:gd name="T33" fmla="*/ 34 h 271"/>
              <a:gd name="T34" fmla="*/ 71 w 295"/>
              <a:gd name="T35" fmla="*/ 25 h 271"/>
              <a:gd name="T36" fmla="*/ 76 w 295"/>
              <a:gd name="T37" fmla="*/ 12 h 271"/>
              <a:gd name="T38" fmla="*/ 84 w 295"/>
              <a:gd name="T39" fmla="*/ 3 h 271"/>
              <a:gd name="T40" fmla="*/ 99 w 295"/>
              <a:gd name="T41" fmla="*/ 2 h 271"/>
              <a:gd name="T42" fmla="*/ 108 w 295"/>
              <a:gd name="T43" fmla="*/ 0 h 271"/>
              <a:gd name="T44" fmla="*/ 262 w 295"/>
              <a:gd name="T45" fmla="*/ 10 h 271"/>
              <a:gd name="T46" fmla="*/ 217 w 295"/>
              <a:gd name="T47" fmla="*/ 193 h 271"/>
              <a:gd name="T48" fmla="*/ 182 w 295"/>
              <a:gd name="T49" fmla="*/ 226 h 271"/>
              <a:gd name="T50" fmla="*/ 22 w 295"/>
              <a:gd name="T51" fmla="*/ 228 h 271"/>
              <a:gd name="T52" fmla="*/ 47 w 295"/>
              <a:gd name="T53" fmla="*/ 248 h 271"/>
              <a:gd name="T54" fmla="*/ 219 w 295"/>
              <a:gd name="T55" fmla="*/ 246 h 271"/>
              <a:gd name="T56" fmla="*/ 278 w 295"/>
              <a:gd name="T57" fmla="*/ 65 h 271"/>
              <a:gd name="T58" fmla="*/ 290 w 295"/>
              <a:gd name="T59" fmla="*/ 62 h 271"/>
              <a:gd name="T60" fmla="*/ 103 w 295"/>
              <a:gd name="T61" fmla="*/ 66 h 271"/>
              <a:gd name="T62" fmla="*/ 213 w 295"/>
              <a:gd name="T63" fmla="*/ 68 h 271"/>
              <a:gd name="T64" fmla="*/ 221 w 295"/>
              <a:gd name="T65" fmla="*/ 62 h 271"/>
              <a:gd name="T66" fmla="*/ 224 w 295"/>
              <a:gd name="T67" fmla="*/ 47 h 271"/>
              <a:gd name="T68" fmla="*/ 114 w 295"/>
              <a:gd name="T69" fmla="*/ 46 h 271"/>
              <a:gd name="T70" fmla="*/ 106 w 295"/>
              <a:gd name="T71" fmla="*/ 51 h 271"/>
              <a:gd name="T72" fmla="*/ 88 w 295"/>
              <a:gd name="T73" fmla="*/ 107 h 271"/>
              <a:gd name="T74" fmla="*/ 92 w 295"/>
              <a:gd name="T75" fmla="*/ 113 h 271"/>
              <a:gd name="T76" fmla="*/ 203 w 295"/>
              <a:gd name="T77" fmla="*/ 111 h 271"/>
              <a:gd name="T78" fmla="*/ 210 w 295"/>
              <a:gd name="T79" fmla="*/ 96 h 271"/>
              <a:gd name="T80" fmla="*/ 206 w 295"/>
              <a:gd name="T81" fmla="*/ 91 h 271"/>
              <a:gd name="T82" fmla="*/ 94 w 295"/>
              <a:gd name="T83" fmla="*/ 92 h 271"/>
              <a:gd name="T84" fmla="*/ 88 w 295"/>
              <a:gd name="T85" fmla="*/ 107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95" h="271">
                <a:moveTo>
                  <a:pt x="290" y="62"/>
                </a:moveTo>
                <a:cubicBezTo>
                  <a:pt x="294" y="69"/>
                  <a:pt x="295" y="76"/>
                  <a:pt x="293" y="85"/>
                </a:cubicBezTo>
                <a:cubicBezTo>
                  <a:pt x="244" y="244"/>
                  <a:pt x="244" y="244"/>
                  <a:pt x="244" y="244"/>
                </a:cubicBezTo>
                <a:cubicBezTo>
                  <a:pt x="242" y="252"/>
                  <a:pt x="238" y="258"/>
                  <a:pt x="231" y="263"/>
                </a:cubicBezTo>
                <a:cubicBezTo>
                  <a:pt x="224" y="268"/>
                  <a:pt x="217" y="271"/>
                  <a:pt x="209" y="271"/>
                </a:cubicBezTo>
                <a:cubicBezTo>
                  <a:pt x="47" y="271"/>
                  <a:pt x="47" y="271"/>
                  <a:pt x="47" y="271"/>
                </a:cubicBezTo>
                <a:cubicBezTo>
                  <a:pt x="38" y="271"/>
                  <a:pt x="29" y="268"/>
                  <a:pt x="21" y="261"/>
                </a:cubicBezTo>
                <a:cubicBezTo>
                  <a:pt x="12" y="255"/>
                  <a:pt x="7" y="247"/>
                  <a:pt x="3" y="238"/>
                </a:cubicBezTo>
                <a:cubicBezTo>
                  <a:pt x="1" y="230"/>
                  <a:pt x="0" y="223"/>
                  <a:pt x="3" y="216"/>
                </a:cubicBezTo>
                <a:cubicBezTo>
                  <a:pt x="3" y="215"/>
                  <a:pt x="3" y="214"/>
                  <a:pt x="4" y="211"/>
                </a:cubicBezTo>
                <a:cubicBezTo>
                  <a:pt x="4" y="208"/>
                  <a:pt x="4" y="206"/>
                  <a:pt x="4" y="205"/>
                </a:cubicBezTo>
                <a:cubicBezTo>
                  <a:pt x="4" y="204"/>
                  <a:pt x="4" y="202"/>
                  <a:pt x="4" y="201"/>
                </a:cubicBezTo>
                <a:cubicBezTo>
                  <a:pt x="3" y="199"/>
                  <a:pt x="3" y="198"/>
                  <a:pt x="3" y="197"/>
                </a:cubicBezTo>
                <a:cubicBezTo>
                  <a:pt x="3" y="196"/>
                  <a:pt x="4" y="195"/>
                  <a:pt x="5" y="194"/>
                </a:cubicBezTo>
                <a:cubicBezTo>
                  <a:pt x="5" y="193"/>
                  <a:pt x="6" y="191"/>
                  <a:pt x="7" y="190"/>
                </a:cubicBezTo>
                <a:cubicBezTo>
                  <a:pt x="9" y="188"/>
                  <a:pt x="10" y="187"/>
                  <a:pt x="10" y="185"/>
                </a:cubicBezTo>
                <a:cubicBezTo>
                  <a:pt x="13" y="181"/>
                  <a:pt x="16" y="176"/>
                  <a:pt x="18" y="169"/>
                </a:cubicBezTo>
                <a:cubicBezTo>
                  <a:pt x="21" y="163"/>
                  <a:pt x="23" y="158"/>
                  <a:pt x="24" y="153"/>
                </a:cubicBezTo>
                <a:cubicBezTo>
                  <a:pt x="24" y="152"/>
                  <a:pt x="24" y="150"/>
                  <a:pt x="24" y="148"/>
                </a:cubicBezTo>
                <a:cubicBezTo>
                  <a:pt x="23" y="146"/>
                  <a:pt x="23" y="144"/>
                  <a:pt x="24" y="143"/>
                </a:cubicBezTo>
                <a:cubicBezTo>
                  <a:pt x="24" y="142"/>
                  <a:pt x="25" y="140"/>
                  <a:pt x="27" y="138"/>
                </a:cubicBezTo>
                <a:cubicBezTo>
                  <a:pt x="28" y="136"/>
                  <a:pt x="29" y="135"/>
                  <a:pt x="30" y="134"/>
                </a:cubicBezTo>
                <a:cubicBezTo>
                  <a:pt x="32" y="130"/>
                  <a:pt x="35" y="124"/>
                  <a:pt x="37" y="118"/>
                </a:cubicBezTo>
                <a:cubicBezTo>
                  <a:pt x="39" y="111"/>
                  <a:pt x="41" y="106"/>
                  <a:pt x="41" y="102"/>
                </a:cubicBezTo>
                <a:cubicBezTo>
                  <a:pt x="41" y="101"/>
                  <a:pt x="41" y="99"/>
                  <a:pt x="41" y="96"/>
                </a:cubicBezTo>
                <a:cubicBezTo>
                  <a:pt x="41" y="94"/>
                  <a:pt x="41" y="92"/>
                  <a:pt x="41" y="91"/>
                </a:cubicBezTo>
                <a:cubicBezTo>
                  <a:pt x="41" y="90"/>
                  <a:pt x="43" y="88"/>
                  <a:pt x="45" y="86"/>
                </a:cubicBezTo>
                <a:cubicBezTo>
                  <a:pt x="47" y="84"/>
                  <a:pt x="48" y="83"/>
                  <a:pt x="49" y="82"/>
                </a:cubicBezTo>
                <a:cubicBezTo>
                  <a:pt x="51" y="79"/>
                  <a:pt x="53" y="74"/>
                  <a:pt x="56" y="67"/>
                </a:cubicBezTo>
                <a:cubicBezTo>
                  <a:pt x="59" y="60"/>
                  <a:pt x="61" y="55"/>
                  <a:pt x="61" y="50"/>
                </a:cubicBezTo>
                <a:cubicBezTo>
                  <a:pt x="61" y="49"/>
                  <a:pt x="61" y="48"/>
                  <a:pt x="61" y="46"/>
                </a:cubicBezTo>
                <a:cubicBezTo>
                  <a:pt x="60" y="44"/>
                  <a:pt x="60" y="42"/>
                  <a:pt x="60" y="41"/>
                </a:cubicBezTo>
                <a:cubicBezTo>
                  <a:pt x="60" y="40"/>
                  <a:pt x="61" y="39"/>
                  <a:pt x="62" y="38"/>
                </a:cubicBezTo>
                <a:cubicBezTo>
                  <a:pt x="63" y="37"/>
                  <a:pt x="64" y="35"/>
                  <a:pt x="65" y="34"/>
                </a:cubicBezTo>
                <a:cubicBezTo>
                  <a:pt x="66" y="32"/>
                  <a:pt x="67" y="31"/>
                  <a:pt x="68" y="30"/>
                </a:cubicBezTo>
                <a:cubicBezTo>
                  <a:pt x="69" y="29"/>
                  <a:pt x="70" y="27"/>
                  <a:pt x="71" y="25"/>
                </a:cubicBezTo>
                <a:cubicBezTo>
                  <a:pt x="72" y="23"/>
                  <a:pt x="73" y="21"/>
                  <a:pt x="73" y="19"/>
                </a:cubicBezTo>
                <a:cubicBezTo>
                  <a:pt x="74" y="17"/>
                  <a:pt x="75" y="15"/>
                  <a:pt x="76" y="12"/>
                </a:cubicBezTo>
                <a:cubicBezTo>
                  <a:pt x="77" y="10"/>
                  <a:pt x="79" y="8"/>
                  <a:pt x="80" y="7"/>
                </a:cubicBezTo>
                <a:cubicBezTo>
                  <a:pt x="81" y="5"/>
                  <a:pt x="82" y="4"/>
                  <a:pt x="84" y="3"/>
                </a:cubicBezTo>
                <a:cubicBezTo>
                  <a:pt x="86" y="1"/>
                  <a:pt x="88" y="1"/>
                  <a:pt x="91" y="1"/>
                </a:cubicBezTo>
                <a:cubicBezTo>
                  <a:pt x="93" y="0"/>
                  <a:pt x="96" y="1"/>
                  <a:pt x="99" y="2"/>
                </a:cubicBezTo>
                <a:cubicBezTo>
                  <a:pt x="99" y="2"/>
                  <a:pt x="99" y="2"/>
                  <a:pt x="99" y="2"/>
                </a:cubicBezTo>
                <a:cubicBezTo>
                  <a:pt x="103" y="1"/>
                  <a:pt x="106" y="0"/>
                  <a:pt x="108" y="0"/>
                </a:cubicBezTo>
                <a:cubicBezTo>
                  <a:pt x="242" y="0"/>
                  <a:pt x="242" y="0"/>
                  <a:pt x="242" y="0"/>
                </a:cubicBezTo>
                <a:cubicBezTo>
                  <a:pt x="251" y="0"/>
                  <a:pt x="257" y="4"/>
                  <a:pt x="262" y="10"/>
                </a:cubicBezTo>
                <a:cubicBezTo>
                  <a:pt x="267" y="17"/>
                  <a:pt x="268" y="25"/>
                  <a:pt x="265" y="33"/>
                </a:cubicBezTo>
                <a:cubicBezTo>
                  <a:pt x="217" y="193"/>
                  <a:pt x="217" y="193"/>
                  <a:pt x="217" y="193"/>
                </a:cubicBezTo>
                <a:cubicBezTo>
                  <a:pt x="213" y="207"/>
                  <a:pt x="208" y="216"/>
                  <a:pt x="204" y="220"/>
                </a:cubicBezTo>
                <a:cubicBezTo>
                  <a:pt x="200" y="224"/>
                  <a:pt x="193" y="226"/>
                  <a:pt x="182" y="226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26" y="226"/>
                  <a:pt x="23" y="227"/>
                  <a:pt x="22" y="228"/>
                </a:cubicBezTo>
                <a:cubicBezTo>
                  <a:pt x="21" y="230"/>
                  <a:pt x="21" y="233"/>
                  <a:pt x="22" y="236"/>
                </a:cubicBezTo>
                <a:cubicBezTo>
                  <a:pt x="25" y="244"/>
                  <a:pt x="33" y="248"/>
                  <a:pt x="47" y="248"/>
                </a:cubicBezTo>
                <a:cubicBezTo>
                  <a:pt x="210" y="248"/>
                  <a:pt x="210" y="248"/>
                  <a:pt x="210" y="248"/>
                </a:cubicBezTo>
                <a:cubicBezTo>
                  <a:pt x="213" y="248"/>
                  <a:pt x="216" y="247"/>
                  <a:pt x="219" y="246"/>
                </a:cubicBezTo>
                <a:cubicBezTo>
                  <a:pt x="223" y="244"/>
                  <a:pt x="225" y="241"/>
                  <a:pt x="226" y="238"/>
                </a:cubicBezTo>
                <a:cubicBezTo>
                  <a:pt x="278" y="65"/>
                  <a:pt x="278" y="65"/>
                  <a:pt x="278" y="65"/>
                </a:cubicBezTo>
                <a:cubicBezTo>
                  <a:pt x="279" y="62"/>
                  <a:pt x="280" y="59"/>
                  <a:pt x="279" y="54"/>
                </a:cubicBezTo>
                <a:cubicBezTo>
                  <a:pt x="284" y="56"/>
                  <a:pt x="287" y="59"/>
                  <a:pt x="290" y="62"/>
                </a:cubicBezTo>
                <a:close/>
                <a:moveTo>
                  <a:pt x="102" y="62"/>
                </a:moveTo>
                <a:cubicBezTo>
                  <a:pt x="102" y="64"/>
                  <a:pt x="102" y="65"/>
                  <a:pt x="103" y="66"/>
                </a:cubicBezTo>
                <a:cubicBezTo>
                  <a:pt x="103" y="67"/>
                  <a:pt x="105" y="68"/>
                  <a:pt x="106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215" y="68"/>
                  <a:pt x="216" y="67"/>
                  <a:pt x="218" y="66"/>
                </a:cubicBezTo>
                <a:cubicBezTo>
                  <a:pt x="219" y="65"/>
                  <a:pt x="220" y="64"/>
                  <a:pt x="221" y="62"/>
                </a:cubicBezTo>
                <a:cubicBezTo>
                  <a:pt x="224" y="51"/>
                  <a:pt x="224" y="51"/>
                  <a:pt x="224" y="51"/>
                </a:cubicBezTo>
                <a:cubicBezTo>
                  <a:pt x="225" y="50"/>
                  <a:pt x="225" y="48"/>
                  <a:pt x="224" y="47"/>
                </a:cubicBezTo>
                <a:cubicBezTo>
                  <a:pt x="223" y="46"/>
                  <a:pt x="222" y="46"/>
                  <a:pt x="221" y="46"/>
                </a:cubicBezTo>
                <a:cubicBezTo>
                  <a:pt x="114" y="46"/>
                  <a:pt x="114" y="46"/>
                  <a:pt x="114" y="46"/>
                </a:cubicBezTo>
                <a:cubicBezTo>
                  <a:pt x="112" y="46"/>
                  <a:pt x="111" y="46"/>
                  <a:pt x="109" y="47"/>
                </a:cubicBezTo>
                <a:cubicBezTo>
                  <a:pt x="108" y="48"/>
                  <a:pt x="107" y="50"/>
                  <a:pt x="106" y="51"/>
                </a:cubicBezTo>
                <a:lnTo>
                  <a:pt x="102" y="62"/>
                </a:lnTo>
                <a:close/>
                <a:moveTo>
                  <a:pt x="88" y="107"/>
                </a:moveTo>
                <a:cubicBezTo>
                  <a:pt x="87" y="109"/>
                  <a:pt x="87" y="110"/>
                  <a:pt x="88" y="111"/>
                </a:cubicBezTo>
                <a:cubicBezTo>
                  <a:pt x="89" y="113"/>
                  <a:pt x="90" y="113"/>
                  <a:pt x="92" y="113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00" y="113"/>
                  <a:pt x="202" y="113"/>
                  <a:pt x="203" y="111"/>
                </a:cubicBezTo>
                <a:cubicBezTo>
                  <a:pt x="205" y="110"/>
                  <a:pt x="206" y="109"/>
                  <a:pt x="206" y="107"/>
                </a:cubicBezTo>
                <a:cubicBezTo>
                  <a:pt x="210" y="96"/>
                  <a:pt x="210" y="96"/>
                  <a:pt x="210" y="96"/>
                </a:cubicBezTo>
                <a:cubicBezTo>
                  <a:pt x="210" y="95"/>
                  <a:pt x="210" y="93"/>
                  <a:pt x="209" y="92"/>
                </a:cubicBezTo>
                <a:cubicBezTo>
                  <a:pt x="209" y="91"/>
                  <a:pt x="208" y="91"/>
                  <a:pt x="206" y="91"/>
                </a:cubicBezTo>
                <a:cubicBezTo>
                  <a:pt x="99" y="91"/>
                  <a:pt x="99" y="91"/>
                  <a:pt x="99" y="91"/>
                </a:cubicBezTo>
                <a:cubicBezTo>
                  <a:pt x="97" y="91"/>
                  <a:pt x="96" y="91"/>
                  <a:pt x="94" y="92"/>
                </a:cubicBezTo>
                <a:cubicBezTo>
                  <a:pt x="93" y="93"/>
                  <a:pt x="92" y="95"/>
                  <a:pt x="92" y="96"/>
                </a:cubicBezTo>
                <a:lnTo>
                  <a:pt x="88" y="1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7" name="Freeform 13"/>
          <p:cNvSpPr>
            <a:spLocks/>
          </p:cNvSpPr>
          <p:nvPr/>
        </p:nvSpPr>
        <p:spPr bwMode="auto">
          <a:xfrm>
            <a:off x="1169988" y="1160463"/>
            <a:ext cx="242888" cy="288925"/>
          </a:xfrm>
          <a:custGeom>
            <a:avLst/>
            <a:gdLst>
              <a:gd name="T0" fmla="*/ 204 w 225"/>
              <a:gd name="T1" fmla="*/ 0 h 267"/>
              <a:gd name="T2" fmla="*/ 212 w 225"/>
              <a:gd name="T3" fmla="*/ 2 h 267"/>
              <a:gd name="T4" fmla="*/ 221 w 225"/>
              <a:gd name="T5" fmla="*/ 9 h 267"/>
              <a:gd name="T6" fmla="*/ 225 w 225"/>
              <a:gd name="T7" fmla="*/ 20 h 267"/>
              <a:gd name="T8" fmla="*/ 225 w 225"/>
              <a:gd name="T9" fmla="*/ 247 h 267"/>
              <a:gd name="T10" fmla="*/ 221 w 225"/>
              <a:gd name="T11" fmla="*/ 258 h 267"/>
              <a:gd name="T12" fmla="*/ 212 w 225"/>
              <a:gd name="T13" fmla="*/ 265 h 267"/>
              <a:gd name="T14" fmla="*/ 204 w 225"/>
              <a:gd name="T15" fmla="*/ 267 h 267"/>
              <a:gd name="T16" fmla="*/ 190 w 225"/>
              <a:gd name="T17" fmla="*/ 261 h 267"/>
              <a:gd name="T18" fmla="*/ 112 w 225"/>
              <a:gd name="T19" fmla="*/ 186 h 267"/>
              <a:gd name="T20" fmla="*/ 35 w 225"/>
              <a:gd name="T21" fmla="*/ 261 h 267"/>
              <a:gd name="T22" fmla="*/ 20 w 225"/>
              <a:gd name="T23" fmla="*/ 267 h 267"/>
              <a:gd name="T24" fmla="*/ 12 w 225"/>
              <a:gd name="T25" fmla="*/ 265 h 267"/>
              <a:gd name="T26" fmla="*/ 3 w 225"/>
              <a:gd name="T27" fmla="*/ 258 h 267"/>
              <a:gd name="T28" fmla="*/ 0 w 225"/>
              <a:gd name="T29" fmla="*/ 247 h 267"/>
              <a:gd name="T30" fmla="*/ 0 w 225"/>
              <a:gd name="T31" fmla="*/ 20 h 267"/>
              <a:gd name="T32" fmla="*/ 3 w 225"/>
              <a:gd name="T33" fmla="*/ 9 h 267"/>
              <a:gd name="T34" fmla="*/ 12 w 225"/>
              <a:gd name="T35" fmla="*/ 2 h 267"/>
              <a:gd name="T36" fmla="*/ 20 w 225"/>
              <a:gd name="T37" fmla="*/ 0 h 267"/>
              <a:gd name="T38" fmla="*/ 204 w 225"/>
              <a:gd name="T39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5" h="267">
                <a:moveTo>
                  <a:pt x="204" y="0"/>
                </a:moveTo>
                <a:cubicBezTo>
                  <a:pt x="207" y="0"/>
                  <a:pt x="210" y="1"/>
                  <a:pt x="212" y="2"/>
                </a:cubicBezTo>
                <a:cubicBezTo>
                  <a:pt x="216" y="4"/>
                  <a:pt x="219" y="6"/>
                  <a:pt x="221" y="9"/>
                </a:cubicBezTo>
                <a:cubicBezTo>
                  <a:pt x="224" y="13"/>
                  <a:pt x="225" y="16"/>
                  <a:pt x="225" y="20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25" y="251"/>
                  <a:pt x="224" y="255"/>
                  <a:pt x="221" y="258"/>
                </a:cubicBezTo>
                <a:cubicBezTo>
                  <a:pt x="219" y="261"/>
                  <a:pt x="216" y="264"/>
                  <a:pt x="212" y="265"/>
                </a:cubicBezTo>
                <a:cubicBezTo>
                  <a:pt x="210" y="266"/>
                  <a:pt x="207" y="267"/>
                  <a:pt x="204" y="267"/>
                </a:cubicBezTo>
                <a:cubicBezTo>
                  <a:pt x="199" y="267"/>
                  <a:pt x="194" y="265"/>
                  <a:pt x="190" y="261"/>
                </a:cubicBezTo>
                <a:cubicBezTo>
                  <a:pt x="112" y="186"/>
                  <a:pt x="112" y="186"/>
                  <a:pt x="112" y="186"/>
                </a:cubicBezTo>
                <a:cubicBezTo>
                  <a:pt x="35" y="261"/>
                  <a:pt x="35" y="261"/>
                  <a:pt x="35" y="261"/>
                </a:cubicBezTo>
                <a:cubicBezTo>
                  <a:pt x="30" y="265"/>
                  <a:pt x="26" y="267"/>
                  <a:pt x="20" y="267"/>
                </a:cubicBezTo>
                <a:cubicBezTo>
                  <a:pt x="17" y="267"/>
                  <a:pt x="15" y="266"/>
                  <a:pt x="12" y="265"/>
                </a:cubicBezTo>
                <a:cubicBezTo>
                  <a:pt x="8" y="264"/>
                  <a:pt x="5" y="261"/>
                  <a:pt x="3" y="258"/>
                </a:cubicBezTo>
                <a:cubicBezTo>
                  <a:pt x="1" y="255"/>
                  <a:pt x="0" y="251"/>
                  <a:pt x="0" y="24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6"/>
                  <a:pt x="1" y="13"/>
                  <a:pt x="3" y="9"/>
                </a:cubicBezTo>
                <a:cubicBezTo>
                  <a:pt x="5" y="6"/>
                  <a:pt x="8" y="4"/>
                  <a:pt x="12" y="2"/>
                </a:cubicBezTo>
                <a:cubicBezTo>
                  <a:pt x="15" y="1"/>
                  <a:pt x="17" y="0"/>
                  <a:pt x="20" y="0"/>
                </a:cubicBezTo>
                <a:lnTo>
                  <a:pt x="20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1603376" y="1160463"/>
            <a:ext cx="242888" cy="288925"/>
          </a:xfrm>
          <a:custGeom>
            <a:avLst/>
            <a:gdLst>
              <a:gd name="T0" fmla="*/ 203 w 225"/>
              <a:gd name="T1" fmla="*/ 23 h 267"/>
              <a:gd name="T2" fmla="*/ 23 w 225"/>
              <a:gd name="T3" fmla="*/ 23 h 267"/>
              <a:gd name="T4" fmla="*/ 23 w 225"/>
              <a:gd name="T5" fmla="*/ 242 h 267"/>
              <a:gd name="T6" fmla="*/ 97 w 225"/>
              <a:gd name="T7" fmla="*/ 170 h 267"/>
              <a:gd name="T8" fmla="*/ 113 w 225"/>
              <a:gd name="T9" fmla="*/ 155 h 267"/>
              <a:gd name="T10" fmla="*/ 128 w 225"/>
              <a:gd name="T11" fmla="*/ 170 h 267"/>
              <a:gd name="T12" fmla="*/ 203 w 225"/>
              <a:gd name="T13" fmla="*/ 242 h 267"/>
              <a:gd name="T14" fmla="*/ 203 w 225"/>
              <a:gd name="T15" fmla="*/ 23 h 267"/>
              <a:gd name="T16" fmla="*/ 205 w 225"/>
              <a:gd name="T17" fmla="*/ 0 h 267"/>
              <a:gd name="T18" fmla="*/ 213 w 225"/>
              <a:gd name="T19" fmla="*/ 2 h 267"/>
              <a:gd name="T20" fmla="*/ 222 w 225"/>
              <a:gd name="T21" fmla="*/ 9 h 267"/>
              <a:gd name="T22" fmla="*/ 225 w 225"/>
              <a:gd name="T23" fmla="*/ 20 h 267"/>
              <a:gd name="T24" fmla="*/ 225 w 225"/>
              <a:gd name="T25" fmla="*/ 247 h 267"/>
              <a:gd name="T26" fmla="*/ 222 w 225"/>
              <a:gd name="T27" fmla="*/ 258 h 267"/>
              <a:gd name="T28" fmla="*/ 213 w 225"/>
              <a:gd name="T29" fmla="*/ 265 h 267"/>
              <a:gd name="T30" fmla="*/ 205 w 225"/>
              <a:gd name="T31" fmla="*/ 267 h 267"/>
              <a:gd name="T32" fmla="*/ 190 w 225"/>
              <a:gd name="T33" fmla="*/ 261 h 267"/>
              <a:gd name="T34" fmla="*/ 113 w 225"/>
              <a:gd name="T35" fmla="*/ 186 h 267"/>
              <a:gd name="T36" fmla="*/ 35 w 225"/>
              <a:gd name="T37" fmla="*/ 261 h 267"/>
              <a:gd name="T38" fmla="*/ 21 w 225"/>
              <a:gd name="T39" fmla="*/ 267 h 267"/>
              <a:gd name="T40" fmla="*/ 13 w 225"/>
              <a:gd name="T41" fmla="*/ 265 h 267"/>
              <a:gd name="T42" fmla="*/ 4 w 225"/>
              <a:gd name="T43" fmla="*/ 258 h 267"/>
              <a:gd name="T44" fmla="*/ 0 w 225"/>
              <a:gd name="T45" fmla="*/ 247 h 267"/>
              <a:gd name="T46" fmla="*/ 0 w 225"/>
              <a:gd name="T47" fmla="*/ 20 h 267"/>
              <a:gd name="T48" fmla="*/ 4 w 225"/>
              <a:gd name="T49" fmla="*/ 9 h 267"/>
              <a:gd name="T50" fmla="*/ 13 w 225"/>
              <a:gd name="T51" fmla="*/ 2 h 267"/>
              <a:gd name="T52" fmla="*/ 21 w 225"/>
              <a:gd name="T53" fmla="*/ 0 h 267"/>
              <a:gd name="T54" fmla="*/ 205 w 225"/>
              <a:gd name="T55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25" h="267">
                <a:moveTo>
                  <a:pt x="203" y="23"/>
                </a:moveTo>
                <a:cubicBezTo>
                  <a:pt x="23" y="23"/>
                  <a:pt x="23" y="23"/>
                  <a:pt x="23" y="23"/>
                </a:cubicBezTo>
                <a:cubicBezTo>
                  <a:pt x="23" y="242"/>
                  <a:pt x="23" y="242"/>
                  <a:pt x="23" y="242"/>
                </a:cubicBezTo>
                <a:cubicBezTo>
                  <a:pt x="97" y="170"/>
                  <a:pt x="97" y="170"/>
                  <a:pt x="97" y="170"/>
                </a:cubicBezTo>
                <a:cubicBezTo>
                  <a:pt x="113" y="155"/>
                  <a:pt x="113" y="155"/>
                  <a:pt x="113" y="155"/>
                </a:cubicBezTo>
                <a:cubicBezTo>
                  <a:pt x="128" y="170"/>
                  <a:pt x="128" y="170"/>
                  <a:pt x="128" y="170"/>
                </a:cubicBezTo>
                <a:cubicBezTo>
                  <a:pt x="203" y="242"/>
                  <a:pt x="203" y="242"/>
                  <a:pt x="203" y="242"/>
                </a:cubicBezTo>
                <a:lnTo>
                  <a:pt x="203" y="23"/>
                </a:lnTo>
                <a:close/>
                <a:moveTo>
                  <a:pt x="205" y="0"/>
                </a:moveTo>
                <a:cubicBezTo>
                  <a:pt x="208" y="0"/>
                  <a:pt x="210" y="1"/>
                  <a:pt x="213" y="2"/>
                </a:cubicBezTo>
                <a:cubicBezTo>
                  <a:pt x="217" y="4"/>
                  <a:pt x="220" y="6"/>
                  <a:pt x="222" y="9"/>
                </a:cubicBezTo>
                <a:cubicBezTo>
                  <a:pt x="224" y="13"/>
                  <a:pt x="225" y="16"/>
                  <a:pt x="225" y="20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25" y="251"/>
                  <a:pt x="224" y="255"/>
                  <a:pt x="222" y="258"/>
                </a:cubicBezTo>
                <a:cubicBezTo>
                  <a:pt x="220" y="261"/>
                  <a:pt x="217" y="264"/>
                  <a:pt x="213" y="265"/>
                </a:cubicBezTo>
                <a:cubicBezTo>
                  <a:pt x="211" y="266"/>
                  <a:pt x="208" y="267"/>
                  <a:pt x="205" y="267"/>
                </a:cubicBezTo>
                <a:cubicBezTo>
                  <a:pt x="199" y="267"/>
                  <a:pt x="194" y="265"/>
                  <a:pt x="190" y="261"/>
                </a:cubicBezTo>
                <a:cubicBezTo>
                  <a:pt x="113" y="186"/>
                  <a:pt x="113" y="186"/>
                  <a:pt x="113" y="186"/>
                </a:cubicBezTo>
                <a:cubicBezTo>
                  <a:pt x="35" y="261"/>
                  <a:pt x="35" y="261"/>
                  <a:pt x="35" y="261"/>
                </a:cubicBezTo>
                <a:cubicBezTo>
                  <a:pt x="31" y="265"/>
                  <a:pt x="26" y="267"/>
                  <a:pt x="21" y="267"/>
                </a:cubicBezTo>
                <a:cubicBezTo>
                  <a:pt x="18" y="267"/>
                  <a:pt x="15" y="266"/>
                  <a:pt x="13" y="265"/>
                </a:cubicBezTo>
                <a:cubicBezTo>
                  <a:pt x="9" y="264"/>
                  <a:pt x="6" y="261"/>
                  <a:pt x="4" y="258"/>
                </a:cubicBezTo>
                <a:cubicBezTo>
                  <a:pt x="1" y="255"/>
                  <a:pt x="0" y="251"/>
                  <a:pt x="0" y="24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6"/>
                  <a:pt x="1" y="13"/>
                  <a:pt x="4" y="9"/>
                </a:cubicBezTo>
                <a:cubicBezTo>
                  <a:pt x="6" y="6"/>
                  <a:pt x="9" y="4"/>
                  <a:pt x="13" y="2"/>
                </a:cubicBezTo>
                <a:cubicBezTo>
                  <a:pt x="15" y="1"/>
                  <a:pt x="18" y="0"/>
                  <a:pt x="21" y="0"/>
                </a:cubicBezTo>
                <a:lnTo>
                  <a:pt x="205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1989138" y="1158875"/>
            <a:ext cx="339725" cy="292100"/>
          </a:xfrm>
          <a:custGeom>
            <a:avLst/>
            <a:gdLst>
              <a:gd name="T0" fmla="*/ 112 w 315"/>
              <a:gd name="T1" fmla="*/ 46 h 271"/>
              <a:gd name="T2" fmla="*/ 202 w 315"/>
              <a:gd name="T3" fmla="*/ 46 h 271"/>
              <a:gd name="T4" fmla="*/ 202 w 315"/>
              <a:gd name="T5" fmla="*/ 23 h 271"/>
              <a:gd name="T6" fmla="*/ 112 w 315"/>
              <a:gd name="T7" fmla="*/ 23 h 271"/>
              <a:gd name="T8" fmla="*/ 112 w 315"/>
              <a:gd name="T9" fmla="*/ 46 h 271"/>
              <a:gd name="T10" fmla="*/ 315 w 315"/>
              <a:gd name="T11" fmla="*/ 158 h 271"/>
              <a:gd name="T12" fmla="*/ 315 w 315"/>
              <a:gd name="T13" fmla="*/ 243 h 271"/>
              <a:gd name="T14" fmla="*/ 307 w 315"/>
              <a:gd name="T15" fmla="*/ 263 h 271"/>
              <a:gd name="T16" fmla="*/ 287 w 315"/>
              <a:gd name="T17" fmla="*/ 271 h 271"/>
              <a:gd name="T18" fmla="*/ 28 w 315"/>
              <a:gd name="T19" fmla="*/ 271 h 271"/>
              <a:gd name="T20" fmla="*/ 8 w 315"/>
              <a:gd name="T21" fmla="*/ 263 h 271"/>
              <a:gd name="T22" fmla="*/ 0 w 315"/>
              <a:gd name="T23" fmla="*/ 243 h 271"/>
              <a:gd name="T24" fmla="*/ 0 w 315"/>
              <a:gd name="T25" fmla="*/ 158 h 271"/>
              <a:gd name="T26" fmla="*/ 118 w 315"/>
              <a:gd name="T27" fmla="*/ 158 h 271"/>
              <a:gd name="T28" fmla="*/ 118 w 315"/>
              <a:gd name="T29" fmla="*/ 186 h 271"/>
              <a:gd name="T30" fmla="*/ 121 w 315"/>
              <a:gd name="T31" fmla="*/ 194 h 271"/>
              <a:gd name="T32" fmla="*/ 129 w 315"/>
              <a:gd name="T33" fmla="*/ 198 h 271"/>
              <a:gd name="T34" fmla="*/ 185 w 315"/>
              <a:gd name="T35" fmla="*/ 198 h 271"/>
              <a:gd name="T36" fmla="*/ 193 w 315"/>
              <a:gd name="T37" fmla="*/ 194 h 271"/>
              <a:gd name="T38" fmla="*/ 197 w 315"/>
              <a:gd name="T39" fmla="*/ 186 h 271"/>
              <a:gd name="T40" fmla="*/ 197 w 315"/>
              <a:gd name="T41" fmla="*/ 158 h 271"/>
              <a:gd name="T42" fmla="*/ 315 w 315"/>
              <a:gd name="T43" fmla="*/ 158 h 271"/>
              <a:gd name="T44" fmla="*/ 180 w 315"/>
              <a:gd name="T45" fmla="*/ 158 h 271"/>
              <a:gd name="T46" fmla="*/ 180 w 315"/>
              <a:gd name="T47" fmla="*/ 181 h 271"/>
              <a:gd name="T48" fmla="*/ 135 w 315"/>
              <a:gd name="T49" fmla="*/ 181 h 271"/>
              <a:gd name="T50" fmla="*/ 135 w 315"/>
              <a:gd name="T51" fmla="*/ 158 h 271"/>
              <a:gd name="T52" fmla="*/ 180 w 315"/>
              <a:gd name="T53" fmla="*/ 158 h 271"/>
              <a:gd name="T54" fmla="*/ 315 w 315"/>
              <a:gd name="T55" fmla="*/ 74 h 271"/>
              <a:gd name="T56" fmla="*/ 315 w 315"/>
              <a:gd name="T57" fmla="*/ 141 h 271"/>
              <a:gd name="T58" fmla="*/ 0 w 315"/>
              <a:gd name="T59" fmla="*/ 141 h 271"/>
              <a:gd name="T60" fmla="*/ 0 w 315"/>
              <a:gd name="T61" fmla="*/ 74 h 271"/>
              <a:gd name="T62" fmla="*/ 8 w 315"/>
              <a:gd name="T63" fmla="*/ 54 h 271"/>
              <a:gd name="T64" fmla="*/ 28 w 315"/>
              <a:gd name="T65" fmla="*/ 46 h 271"/>
              <a:gd name="T66" fmla="*/ 90 w 315"/>
              <a:gd name="T67" fmla="*/ 46 h 271"/>
              <a:gd name="T68" fmla="*/ 90 w 315"/>
              <a:gd name="T69" fmla="*/ 17 h 271"/>
              <a:gd name="T70" fmla="*/ 95 w 315"/>
              <a:gd name="T71" fmla="*/ 5 h 271"/>
              <a:gd name="T72" fmla="*/ 107 w 315"/>
              <a:gd name="T73" fmla="*/ 0 h 271"/>
              <a:gd name="T74" fmla="*/ 208 w 315"/>
              <a:gd name="T75" fmla="*/ 0 h 271"/>
              <a:gd name="T76" fmla="*/ 220 w 315"/>
              <a:gd name="T77" fmla="*/ 5 h 271"/>
              <a:gd name="T78" fmla="*/ 225 w 315"/>
              <a:gd name="T79" fmla="*/ 17 h 271"/>
              <a:gd name="T80" fmla="*/ 225 w 315"/>
              <a:gd name="T81" fmla="*/ 46 h 271"/>
              <a:gd name="T82" fmla="*/ 287 w 315"/>
              <a:gd name="T83" fmla="*/ 46 h 271"/>
              <a:gd name="T84" fmla="*/ 307 w 315"/>
              <a:gd name="T85" fmla="*/ 54 h 271"/>
              <a:gd name="T86" fmla="*/ 315 w 315"/>
              <a:gd name="T87" fmla="*/ 74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15" h="271">
                <a:moveTo>
                  <a:pt x="112" y="46"/>
                </a:moveTo>
                <a:cubicBezTo>
                  <a:pt x="202" y="46"/>
                  <a:pt x="202" y="46"/>
                  <a:pt x="202" y="46"/>
                </a:cubicBezTo>
                <a:cubicBezTo>
                  <a:pt x="202" y="23"/>
                  <a:pt x="202" y="23"/>
                  <a:pt x="202" y="23"/>
                </a:cubicBezTo>
                <a:cubicBezTo>
                  <a:pt x="112" y="23"/>
                  <a:pt x="112" y="23"/>
                  <a:pt x="112" y="23"/>
                </a:cubicBezTo>
                <a:lnTo>
                  <a:pt x="112" y="46"/>
                </a:lnTo>
                <a:close/>
                <a:moveTo>
                  <a:pt x="315" y="158"/>
                </a:moveTo>
                <a:cubicBezTo>
                  <a:pt x="315" y="243"/>
                  <a:pt x="315" y="243"/>
                  <a:pt x="315" y="243"/>
                </a:cubicBezTo>
                <a:cubicBezTo>
                  <a:pt x="315" y="250"/>
                  <a:pt x="312" y="257"/>
                  <a:pt x="307" y="263"/>
                </a:cubicBezTo>
                <a:cubicBezTo>
                  <a:pt x="301" y="268"/>
                  <a:pt x="295" y="271"/>
                  <a:pt x="287" y="271"/>
                </a:cubicBezTo>
                <a:cubicBezTo>
                  <a:pt x="28" y="271"/>
                  <a:pt x="28" y="271"/>
                  <a:pt x="28" y="271"/>
                </a:cubicBezTo>
                <a:cubicBezTo>
                  <a:pt x="20" y="271"/>
                  <a:pt x="13" y="268"/>
                  <a:pt x="8" y="263"/>
                </a:cubicBezTo>
                <a:cubicBezTo>
                  <a:pt x="2" y="257"/>
                  <a:pt x="0" y="250"/>
                  <a:pt x="0" y="243"/>
                </a:cubicBezTo>
                <a:cubicBezTo>
                  <a:pt x="0" y="158"/>
                  <a:pt x="0" y="158"/>
                  <a:pt x="0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8" y="186"/>
                  <a:pt x="118" y="186"/>
                  <a:pt x="118" y="186"/>
                </a:cubicBezTo>
                <a:cubicBezTo>
                  <a:pt x="118" y="189"/>
                  <a:pt x="119" y="192"/>
                  <a:pt x="121" y="194"/>
                </a:cubicBezTo>
                <a:cubicBezTo>
                  <a:pt x="123" y="196"/>
                  <a:pt x="126" y="198"/>
                  <a:pt x="129" y="198"/>
                </a:cubicBezTo>
                <a:cubicBezTo>
                  <a:pt x="185" y="198"/>
                  <a:pt x="185" y="198"/>
                  <a:pt x="185" y="198"/>
                </a:cubicBezTo>
                <a:cubicBezTo>
                  <a:pt x="188" y="198"/>
                  <a:pt x="191" y="196"/>
                  <a:pt x="193" y="194"/>
                </a:cubicBezTo>
                <a:cubicBezTo>
                  <a:pt x="196" y="192"/>
                  <a:pt x="197" y="189"/>
                  <a:pt x="197" y="186"/>
                </a:cubicBezTo>
                <a:cubicBezTo>
                  <a:pt x="197" y="158"/>
                  <a:pt x="197" y="158"/>
                  <a:pt x="197" y="158"/>
                </a:cubicBezTo>
                <a:lnTo>
                  <a:pt x="315" y="158"/>
                </a:lnTo>
                <a:close/>
                <a:moveTo>
                  <a:pt x="180" y="158"/>
                </a:moveTo>
                <a:cubicBezTo>
                  <a:pt x="180" y="181"/>
                  <a:pt x="180" y="181"/>
                  <a:pt x="180" y="181"/>
                </a:cubicBezTo>
                <a:cubicBezTo>
                  <a:pt x="135" y="181"/>
                  <a:pt x="135" y="181"/>
                  <a:pt x="135" y="181"/>
                </a:cubicBezTo>
                <a:cubicBezTo>
                  <a:pt x="135" y="158"/>
                  <a:pt x="135" y="158"/>
                  <a:pt x="135" y="158"/>
                </a:cubicBezTo>
                <a:lnTo>
                  <a:pt x="180" y="158"/>
                </a:lnTo>
                <a:close/>
                <a:moveTo>
                  <a:pt x="315" y="74"/>
                </a:moveTo>
                <a:cubicBezTo>
                  <a:pt x="315" y="141"/>
                  <a:pt x="315" y="141"/>
                  <a:pt x="315" y="14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66"/>
                  <a:pt x="2" y="59"/>
                  <a:pt x="8" y="54"/>
                </a:cubicBezTo>
                <a:cubicBezTo>
                  <a:pt x="13" y="48"/>
                  <a:pt x="20" y="46"/>
                  <a:pt x="28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17"/>
                  <a:pt x="90" y="17"/>
                  <a:pt x="90" y="17"/>
                </a:cubicBezTo>
                <a:cubicBezTo>
                  <a:pt x="90" y="13"/>
                  <a:pt x="91" y="9"/>
                  <a:pt x="95" y="5"/>
                </a:cubicBezTo>
                <a:cubicBezTo>
                  <a:pt x="98" y="2"/>
                  <a:pt x="102" y="0"/>
                  <a:pt x="107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3" y="0"/>
                  <a:pt x="217" y="2"/>
                  <a:pt x="220" y="5"/>
                </a:cubicBezTo>
                <a:cubicBezTo>
                  <a:pt x="223" y="9"/>
                  <a:pt x="225" y="13"/>
                  <a:pt x="225" y="17"/>
                </a:cubicBezTo>
                <a:cubicBezTo>
                  <a:pt x="225" y="46"/>
                  <a:pt x="225" y="46"/>
                  <a:pt x="225" y="46"/>
                </a:cubicBezTo>
                <a:cubicBezTo>
                  <a:pt x="287" y="46"/>
                  <a:pt x="287" y="46"/>
                  <a:pt x="287" y="46"/>
                </a:cubicBezTo>
                <a:cubicBezTo>
                  <a:pt x="295" y="46"/>
                  <a:pt x="301" y="48"/>
                  <a:pt x="307" y="54"/>
                </a:cubicBezTo>
                <a:cubicBezTo>
                  <a:pt x="312" y="59"/>
                  <a:pt x="315" y="66"/>
                  <a:pt x="315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2478088" y="1146175"/>
            <a:ext cx="230188" cy="317500"/>
          </a:xfrm>
          <a:custGeom>
            <a:avLst/>
            <a:gdLst>
              <a:gd name="T0" fmla="*/ 172 w 213"/>
              <a:gd name="T1" fmla="*/ 136 h 293"/>
              <a:gd name="T2" fmla="*/ 211 w 213"/>
              <a:gd name="T3" fmla="*/ 192 h 293"/>
              <a:gd name="T4" fmla="*/ 194 w 213"/>
              <a:gd name="T5" fmla="*/ 229 h 293"/>
              <a:gd name="T6" fmla="*/ 156 w 213"/>
              <a:gd name="T7" fmla="*/ 246 h 293"/>
              <a:gd name="T8" fmla="*/ 130 w 213"/>
              <a:gd name="T9" fmla="*/ 293 h 293"/>
              <a:gd name="T10" fmla="*/ 103 w 213"/>
              <a:gd name="T11" fmla="*/ 249 h 293"/>
              <a:gd name="T12" fmla="*/ 81 w 213"/>
              <a:gd name="T13" fmla="*/ 293 h 293"/>
              <a:gd name="T14" fmla="*/ 54 w 213"/>
              <a:gd name="T15" fmla="*/ 248 h 293"/>
              <a:gd name="T16" fmla="*/ 35 w 213"/>
              <a:gd name="T17" fmla="*/ 248 h 293"/>
              <a:gd name="T18" fmla="*/ 5 w 213"/>
              <a:gd name="T19" fmla="*/ 216 h 293"/>
              <a:gd name="T20" fmla="*/ 35 w 213"/>
              <a:gd name="T21" fmla="*/ 207 h 293"/>
              <a:gd name="T22" fmla="*/ 38 w 213"/>
              <a:gd name="T23" fmla="*/ 136 h 293"/>
              <a:gd name="T24" fmla="*/ 35 w 213"/>
              <a:gd name="T25" fmla="*/ 85 h 293"/>
              <a:gd name="T26" fmla="*/ 0 w 213"/>
              <a:gd name="T27" fmla="*/ 73 h 293"/>
              <a:gd name="T28" fmla="*/ 37 w 213"/>
              <a:gd name="T29" fmla="*/ 45 h 293"/>
              <a:gd name="T30" fmla="*/ 54 w 213"/>
              <a:gd name="T31" fmla="*/ 0 h 293"/>
              <a:gd name="T32" fmla="*/ 81 w 213"/>
              <a:gd name="T33" fmla="*/ 44 h 293"/>
              <a:gd name="T34" fmla="*/ 103 w 213"/>
              <a:gd name="T35" fmla="*/ 0 h 293"/>
              <a:gd name="T36" fmla="*/ 130 w 213"/>
              <a:gd name="T37" fmla="*/ 45 h 293"/>
              <a:gd name="T38" fmla="*/ 175 w 213"/>
              <a:gd name="T39" fmla="*/ 56 h 293"/>
              <a:gd name="T40" fmla="*/ 196 w 213"/>
              <a:gd name="T41" fmla="*/ 90 h 293"/>
              <a:gd name="T42" fmla="*/ 155 w 213"/>
              <a:gd name="T43" fmla="*/ 175 h 293"/>
              <a:gd name="T44" fmla="*/ 138 w 213"/>
              <a:gd name="T45" fmla="*/ 162 h 293"/>
              <a:gd name="T46" fmla="*/ 114 w 213"/>
              <a:gd name="T47" fmla="*/ 157 h 293"/>
              <a:gd name="T48" fmla="*/ 90 w 213"/>
              <a:gd name="T49" fmla="*/ 156 h 293"/>
              <a:gd name="T50" fmla="*/ 82 w 213"/>
              <a:gd name="T51" fmla="*/ 216 h 293"/>
              <a:gd name="T52" fmla="*/ 97 w 213"/>
              <a:gd name="T53" fmla="*/ 216 h 293"/>
              <a:gd name="T54" fmla="*/ 117 w 213"/>
              <a:gd name="T55" fmla="*/ 215 h 293"/>
              <a:gd name="T56" fmla="*/ 136 w 213"/>
              <a:gd name="T57" fmla="*/ 211 h 293"/>
              <a:gd name="T58" fmla="*/ 152 w 213"/>
              <a:gd name="T59" fmla="*/ 202 h 293"/>
              <a:gd name="T60" fmla="*/ 158 w 213"/>
              <a:gd name="T61" fmla="*/ 186 h 293"/>
              <a:gd name="T62" fmla="*/ 143 w 213"/>
              <a:gd name="T63" fmla="*/ 92 h 293"/>
              <a:gd name="T64" fmla="*/ 129 w 213"/>
              <a:gd name="T65" fmla="*/ 80 h 293"/>
              <a:gd name="T66" fmla="*/ 109 w 213"/>
              <a:gd name="T67" fmla="*/ 76 h 293"/>
              <a:gd name="T68" fmla="*/ 89 w 213"/>
              <a:gd name="T69" fmla="*/ 75 h 293"/>
              <a:gd name="T70" fmla="*/ 82 w 213"/>
              <a:gd name="T71" fmla="*/ 129 h 293"/>
              <a:gd name="T72" fmla="*/ 96 w 213"/>
              <a:gd name="T73" fmla="*/ 129 h 293"/>
              <a:gd name="T74" fmla="*/ 115 w 213"/>
              <a:gd name="T75" fmla="*/ 128 h 293"/>
              <a:gd name="T76" fmla="*/ 132 w 213"/>
              <a:gd name="T77" fmla="*/ 123 h 293"/>
              <a:gd name="T78" fmla="*/ 144 w 213"/>
              <a:gd name="T79" fmla="*/ 111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3" h="293">
                <a:moveTo>
                  <a:pt x="196" y="90"/>
                </a:moveTo>
                <a:cubicBezTo>
                  <a:pt x="198" y="112"/>
                  <a:pt x="190" y="127"/>
                  <a:pt x="172" y="136"/>
                </a:cubicBezTo>
                <a:cubicBezTo>
                  <a:pt x="186" y="139"/>
                  <a:pt x="196" y="145"/>
                  <a:pt x="203" y="154"/>
                </a:cubicBezTo>
                <a:cubicBezTo>
                  <a:pt x="210" y="163"/>
                  <a:pt x="213" y="175"/>
                  <a:pt x="211" y="192"/>
                </a:cubicBezTo>
                <a:cubicBezTo>
                  <a:pt x="210" y="200"/>
                  <a:pt x="208" y="207"/>
                  <a:pt x="205" y="214"/>
                </a:cubicBezTo>
                <a:cubicBezTo>
                  <a:pt x="202" y="220"/>
                  <a:pt x="199" y="225"/>
                  <a:pt x="194" y="229"/>
                </a:cubicBezTo>
                <a:cubicBezTo>
                  <a:pt x="190" y="233"/>
                  <a:pt x="184" y="237"/>
                  <a:pt x="177" y="239"/>
                </a:cubicBezTo>
                <a:cubicBezTo>
                  <a:pt x="170" y="242"/>
                  <a:pt x="163" y="244"/>
                  <a:pt x="156" y="246"/>
                </a:cubicBezTo>
                <a:cubicBezTo>
                  <a:pt x="148" y="247"/>
                  <a:pt x="140" y="248"/>
                  <a:pt x="130" y="248"/>
                </a:cubicBezTo>
                <a:cubicBezTo>
                  <a:pt x="130" y="293"/>
                  <a:pt x="130" y="293"/>
                  <a:pt x="130" y="293"/>
                </a:cubicBezTo>
                <a:cubicBezTo>
                  <a:pt x="103" y="293"/>
                  <a:pt x="103" y="293"/>
                  <a:pt x="103" y="293"/>
                </a:cubicBezTo>
                <a:cubicBezTo>
                  <a:pt x="103" y="249"/>
                  <a:pt x="103" y="249"/>
                  <a:pt x="103" y="249"/>
                </a:cubicBezTo>
                <a:cubicBezTo>
                  <a:pt x="94" y="249"/>
                  <a:pt x="86" y="249"/>
                  <a:pt x="81" y="249"/>
                </a:cubicBezTo>
                <a:cubicBezTo>
                  <a:pt x="81" y="293"/>
                  <a:pt x="81" y="293"/>
                  <a:pt x="81" y="293"/>
                </a:cubicBezTo>
                <a:cubicBezTo>
                  <a:pt x="54" y="293"/>
                  <a:pt x="54" y="293"/>
                  <a:pt x="54" y="293"/>
                </a:cubicBezTo>
                <a:cubicBezTo>
                  <a:pt x="54" y="248"/>
                  <a:pt x="54" y="248"/>
                  <a:pt x="54" y="248"/>
                </a:cubicBezTo>
                <a:cubicBezTo>
                  <a:pt x="52" y="248"/>
                  <a:pt x="49" y="248"/>
                  <a:pt x="45" y="248"/>
                </a:cubicBezTo>
                <a:cubicBezTo>
                  <a:pt x="41" y="248"/>
                  <a:pt x="37" y="248"/>
                  <a:pt x="35" y="248"/>
                </a:cubicBezTo>
                <a:cubicBezTo>
                  <a:pt x="0" y="248"/>
                  <a:pt x="0" y="248"/>
                  <a:pt x="0" y="248"/>
                </a:cubicBezTo>
                <a:cubicBezTo>
                  <a:pt x="5" y="216"/>
                  <a:pt x="5" y="216"/>
                  <a:pt x="5" y="216"/>
                </a:cubicBezTo>
                <a:cubicBezTo>
                  <a:pt x="25" y="216"/>
                  <a:pt x="25" y="216"/>
                  <a:pt x="25" y="216"/>
                </a:cubicBezTo>
                <a:cubicBezTo>
                  <a:pt x="31" y="216"/>
                  <a:pt x="34" y="213"/>
                  <a:pt x="35" y="207"/>
                </a:cubicBezTo>
                <a:cubicBezTo>
                  <a:pt x="35" y="136"/>
                  <a:pt x="35" y="136"/>
                  <a:pt x="35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7" y="136"/>
                  <a:pt x="36" y="136"/>
                  <a:pt x="35" y="136"/>
                </a:cubicBezTo>
                <a:cubicBezTo>
                  <a:pt x="35" y="85"/>
                  <a:pt x="35" y="85"/>
                  <a:pt x="35" y="85"/>
                </a:cubicBezTo>
                <a:cubicBezTo>
                  <a:pt x="34" y="77"/>
                  <a:pt x="28" y="73"/>
                  <a:pt x="20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45"/>
                  <a:pt x="0" y="45"/>
                  <a:pt x="0" y="45"/>
                </a:cubicBezTo>
                <a:cubicBezTo>
                  <a:pt x="37" y="45"/>
                  <a:pt x="37" y="45"/>
                  <a:pt x="37" y="45"/>
                </a:cubicBezTo>
                <a:cubicBezTo>
                  <a:pt x="45" y="45"/>
                  <a:pt x="51" y="45"/>
                  <a:pt x="54" y="45"/>
                </a:cubicBezTo>
                <a:cubicBezTo>
                  <a:pt x="54" y="0"/>
                  <a:pt x="54" y="0"/>
                  <a:pt x="54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81" y="44"/>
                  <a:pt x="81" y="44"/>
                  <a:pt x="81" y="44"/>
                </a:cubicBezTo>
                <a:cubicBezTo>
                  <a:pt x="91" y="43"/>
                  <a:pt x="98" y="43"/>
                  <a:pt x="103" y="43"/>
                </a:cubicBezTo>
                <a:cubicBezTo>
                  <a:pt x="103" y="0"/>
                  <a:pt x="103" y="0"/>
                  <a:pt x="103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139" y="45"/>
                  <a:pt x="148" y="47"/>
                  <a:pt x="155" y="49"/>
                </a:cubicBezTo>
                <a:cubicBezTo>
                  <a:pt x="162" y="50"/>
                  <a:pt x="168" y="53"/>
                  <a:pt x="175" y="56"/>
                </a:cubicBezTo>
                <a:cubicBezTo>
                  <a:pt x="181" y="60"/>
                  <a:pt x="186" y="64"/>
                  <a:pt x="189" y="70"/>
                </a:cubicBezTo>
                <a:cubicBezTo>
                  <a:pt x="193" y="76"/>
                  <a:pt x="195" y="83"/>
                  <a:pt x="196" y="90"/>
                </a:cubicBezTo>
                <a:close/>
                <a:moveTo>
                  <a:pt x="158" y="186"/>
                </a:moveTo>
                <a:cubicBezTo>
                  <a:pt x="158" y="182"/>
                  <a:pt x="157" y="178"/>
                  <a:pt x="155" y="175"/>
                </a:cubicBezTo>
                <a:cubicBezTo>
                  <a:pt x="153" y="172"/>
                  <a:pt x="151" y="169"/>
                  <a:pt x="149" y="167"/>
                </a:cubicBezTo>
                <a:cubicBezTo>
                  <a:pt x="146" y="165"/>
                  <a:pt x="143" y="163"/>
                  <a:pt x="138" y="162"/>
                </a:cubicBezTo>
                <a:cubicBezTo>
                  <a:pt x="134" y="160"/>
                  <a:pt x="130" y="159"/>
                  <a:pt x="127" y="158"/>
                </a:cubicBezTo>
                <a:cubicBezTo>
                  <a:pt x="123" y="158"/>
                  <a:pt x="119" y="157"/>
                  <a:pt x="114" y="157"/>
                </a:cubicBezTo>
                <a:cubicBezTo>
                  <a:pt x="109" y="156"/>
                  <a:pt x="105" y="156"/>
                  <a:pt x="102" y="156"/>
                </a:cubicBezTo>
                <a:cubicBezTo>
                  <a:pt x="99" y="156"/>
                  <a:pt x="95" y="156"/>
                  <a:pt x="90" y="156"/>
                </a:cubicBezTo>
                <a:cubicBezTo>
                  <a:pt x="86" y="156"/>
                  <a:pt x="83" y="156"/>
                  <a:pt x="82" y="156"/>
                </a:cubicBezTo>
                <a:cubicBezTo>
                  <a:pt x="82" y="216"/>
                  <a:pt x="82" y="216"/>
                  <a:pt x="82" y="216"/>
                </a:cubicBezTo>
                <a:cubicBezTo>
                  <a:pt x="83" y="216"/>
                  <a:pt x="85" y="216"/>
                  <a:pt x="89" y="216"/>
                </a:cubicBezTo>
                <a:cubicBezTo>
                  <a:pt x="92" y="216"/>
                  <a:pt x="95" y="216"/>
                  <a:pt x="97" y="216"/>
                </a:cubicBezTo>
                <a:cubicBezTo>
                  <a:pt x="99" y="216"/>
                  <a:pt x="102" y="216"/>
                  <a:pt x="106" y="216"/>
                </a:cubicBezTo>
                <a:cubicBezTo>
                  <a:pt x="110" y="216"/>
                  <a:pt x="114" y="215"/>
                  <a:pt x="117" y="215"/>
                </a:cubicBezTo>
                <a:cubicBezTo>
                  <a:pt x="119" y="215"/>
                  <a:pt x="123" y="214"/>
                  <a:pt x="127" y="214"/>
                </a:cubicBezTo>
                <a:cubicBezTo>
                  <a:pt x="130" y="213"/>
                  <a:pt x="134" y="212"/>
                  <a:pt x="136" y="211"/>
                </a:cubicBezTo>
                <a:cubicBezTo>
                  <a:pt x="139" y="210"/>
                  <a:pt x="142" y="209"/>
                  <a:pt x="145" y="208"/>
                </a:cubicBezTo>
                <a:cubicBezTo>
                  <a:pt x="148" y="206"/>
                  <a:pt x="150" y="204"/>
                  <a:pt x="152" y="202"/>
                </a:cubicBezTo>
                <a:cubicBezTo>
                  <a:pt x="153" y="200"/>
                  <a:pt x="155" y="198"/>
                  <a:pt x="156" y="195"/>
                </a:cubicBezTo>
                <a:cubicBezTo>
                  <a:pt x="157" y="193"/>
                  <a:pt x="158" y="190"/>
                  <a:pt x="158" y="186"/>
                </a:cubicBezTo>
                <a:close/>
                <a:moveTo>
                  <a:pt x="145" y="102"/>
                </a:moveTo>
                <a:cubicBezTo>
                  <a:pt x="145" y="99"/>
                  <a:pt x="144" y="95"/>
                  <a:pt x="143" y="92"/>
                </a:cubicBezTo>
                <a:cubicBezTo>
                  <a:pt x="142" y="89"/>
                  <a:pt x="140" y="87"/>
                  <a:pt x="138" y="85"/>
                </a:cubicBezTo>
                <a:cubicBezTo>
                  <a:pt x="136" y="83"/>
                  <a:pt x="133" y="81"/>
                  <a:pt x="129" y="80"/>
                </a:cubicBezTo>
                <a:cubicBezTo>
                  <a:pt x="126" y="78"/>
                  <a:pt x="122" y="78"/>
                  <a:pt x="120" y="77"/>
                </a:cubicBezTo>
                <a:cubicBezTo>
                  <a:pt x="117" y="76"/>
                  <a:pt x="113" y="76"/>
                  <a:pt x="109" y="76"/>
                </a:cubicBezTo>
                <a:cubicBezTo>
                  <a:pt x="104" y="75"/>
                  <a:pt x="101" y="75"/>
                  <a:pt x="98" y="75"/>
                </a:cubicBezTo>
                <a:cubicBezTo>
                  <a:pt x="96" y="75"/>
                  <a:pt x="93" y="75"/>
                  <a:pt x="89" y="75"/>
                </a:cubicBezTo>
                <a:cubicBezTo>
                  <a:pt x="85" y="75"/>
                  <a:pt x="83" y="75"/>
                  <a:pt x="82" y="75"/>
                </a:cubicBezTo>
                <a:cubicBezTo>
                  <a:pt x="82" y="129"/>
                  <a:pt x="82" y="129"/>
                  <a:pt x="82" y="129"/>
                </a:cubicBezTo>
                <a:cubicBezTo>
                  <a:pt x="83" y="129"/>
                  <a:pt x="85" y="129"/>
                  <a:pt x="88" y="129"/>
                </a:cubicBezTo>
                <a:cubicBezTo>
                  <a:pt x="92" y="130"/>
                  <a:pt x="94" y="130"/>
                  <a:pt x="96" y="129"/>
                </a:cubicBezTo>
                <a:cubicBezTo>
                  <a:pt x="98" y="129"/>
                  <a:pt x="101" y="129"/>
                  <a:pt x="105" y="129"/>
                </a:cubicBezTo>
                <a:cubicBezTo>
                  <a:pt x="109" y="129"/>
                  <a:pt x="112" y="129"/>
                  <a:pt x="115" y="128"/>
                </a:cubicBezTo>
                <a:cubicBezTo>
                  <a:pt x="117" y="128"/>
                  <a:pt x="120" y="127"/>
                  <a:pt x="124" y="126"/>
                </a:cubicBezTo>
                <a:cubicBezTo>
                  <a:pt x="127" y="125"/>
                  <a:pt x="130" y="124"/>
                  <a:pt x="132" y="123"/>
                </a:cubicBezTo>
                <a:cubicBezTo>
                  <a:pt x="135" y="122"/>
                  <a:pt x="137" y="120"/>
                  <a:pt x="139" y="118"/>
                </a:cubicBezTo>
                <a:cubicBezTo>
                  <a:pt x="141" y="116"/>
                  <a:pt x="143" y="114"/>
                  <a:pt x="144" y="111"/>
                </a:cubicBezTo>
                <a:cubicBezTo>
                  <a:pt x="145" y="109"/>
                  <a:pt x="145" y="106"/>
                  <a:pt x="145" y="1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2874963" y="1155700"/>
            <a:ext cx="303213" cy="298450"/>
          </a:xfrm>
          <a:custGeom>
            <a:avLst/>
            <a:gdLst>
              <a:gd name="T0" fmla="*/ 281 w 281"/>
              <a:gd name="T1" fmla="*/ 157 h 276"/>
              <a:gd name="T2" fmla="*/ 278 w 281"/>
              <a:gd name="T3" fmla="*/ 165 h 276"/>
              <a:gd name="T4" fmla="*/ 270 w 281"/>
              <a:gd name="T5" fmla="*/ 169 h 276"/>
              <a:gd name="T6" fmla="*/ 230 w 281"/>
              <a:gd name="T7" fmla="*/ 169 h 276"/>
              <a:gd name="T8" fmla="*/ 219 w 281"/>
              <a:gd name="T9" fmla="*/ 220 h 276"/>
              <a:gd name="T10" fmla="*/ 255 w 281"/>
              <a:gd name="T11" fmla="*/ 256 h 276"/>
              <a:gd name="T12" fmla="*/ 259 w 281"/>
              <a:gd name="T13" fmla="*/ 264 h 276"/>
              <a:gd name="T14" fmla="*/ 255 w 281"/>
              <a:gd name="T15" fmla="*/ 272 h 276"/>
              <a:gd name="T16" fmla="*/ 247 w 281"/>
              <a:gd name="T17" fmla="*/ 276 h 276"/>
              <a:gd name="T18" fmla="*/ 239 w 281"/>
              <a:gd name="T19" fmla="*/ 272 h 276"/>
              <a:gd name="T20" fmla="*/ 205 w 281"/>
              <a:gd name="T21" fmla="*/ 238 h 276"/>
              <a:gd name="T22" fmla="*/ 202 w 281"/>
              <a:gd name="T23" fmla="*/ 240 h 276"/>
              <a:gd name="T24" fmla="*/ 195 w 281"/>
              <a:gd name="T25" fmla="*/ 245 h 276"/>
              <a:gd name="T26" fmla="*/ 183 w 281"/>
              <a:gd name="T27" fmla="*/ 251 h 276"/>
              <a:gd name="T28" fmla="*/ 169 w 281"/>
              <a:gd name="T29" fmla="*/ 256 h 276"/>
              <a:gd name="T30" fmla="*/ 152 w 281"/>
              <a:gd name="T31" fmla="*/ 259 h 276"/>
              <a:gd name="T32" fmla="*/ 152 w 281"/>
              <a:gd name="T33" fmla="*/ 101 h 276"/>
              <a:gd name="T34" fmla="*/ 129 w 281"/>
              <a:gd name="T35" fmla="*/ 101 h 276"/>
              <a:gd name="T36" fmla="*/ 129 w 281"/>
              <a:gd name="T37" fmla="*/ 259 h 276"/>
              <a:gd name="T38" fmla="*/ 111 w 281"/>
              <a:gd name="T39" fmla="*/ 256 h 276"/>
              <a:gd name="T40" fmla="*/ 96 w 281"/>
              <a:gd name="T41" fmla="*/ 251 h 276"/>
              <a:gd name="T42" fmla="*/ 84 w 281"/>
              <a:gd name="T43" fmla="*/ 244 h 276"/>
              <a:gd name="T44" fmla="*/ 77 w 281"/>
              <a:gd name="T45" fmla="*/ 238 h 276"/>
              <a:gd name="T46" fmla="*/ 74 w 281"/>
              <a:gd name="T47" fmla="*/ 235 h 276"/>
              <a:gd name="T48" fmla="*/ 42 w 281"/>
              <a:gd name="T49" fmla="*/ 272 h 276"/>
              <a:gd name="T50" fmla="*/ 33 w 281"/>
              <a:gd name="T51" fmla="*/ 276 h 276"/>
              <a:gd name="T52" fmla="*/ 26 w 281"/>
              <a:gd name="T53" fmla="*/ 273 h 276"/>
              <a:gd name="T54" fmla="*/ 22 w 281"/>
              <a:gd name="T55" fmla="*/ 265 h 276"/>
              <a:gd name="T56" fmla="*/ 25 w 281"/>
              <a:gd name="T57" fmla="*/ 257 h 276"/>
              <a:gd name="T58" fmla="*/ 60 w 281"/>
              <a:gd name="T59" fmla="*/ 217 h 276"/>
              <a:gd name="T60" fmla="*/ 50 w 281"/>
              <a:gd name="T61" fmla="*/ 169 h 276"/>
              <a:gd name="T62" fmla="*/ 11 w 281"/>
              <a:gd name="T63" fmla="*/ 169 h 276"/>
              <a:gd name="T64" fmla="*/ 3 w 281"/>
              <a:gd name="T65" fmla="*/ 165 h 276"/>
              <a:gd name="T66" fmla="*/ 0 w 281"/>
              <a:gd name="T67" fmla="*/ 157 h 276"/>
              <a:gd name="T68" fmla="*/ 3 w 281"/>
              <a:gd name="T69" fmla="*/ 149 h 276"/>
              <a:gd name="T70" fmla="*/ 11 w 281"/>
              <a:gd name="T71" fmla="*/ 146 h 276"/>
              <a:gd name="T72" fmla="*/ 50 w 281"/>
              <a:gd name="T73" fmla="*/ 146 h 276"/>
              <a:gd name="T74" fmla="*/ 50 w 281"/>
              <a:gd name="T75" fmla="*/ 94 h 276"/>
              <a:gd name="T76" fmla="*/ 20 w 281"/>
              <a:gd name="T77" fmla="*/ 64 h 276"/>
              <a:gd name="T78" fmla="*/ 16 w 281"/>
              <a:gd name="T79" fmla="*/ 56 h 276"/>
              <a:gd name="T80" fmla="*/ 20 w 281"/>
              <a:gd name="T81" fmla="*/ 48 h 276"/>
              <a:gd name="T82" fmla="*/ 28 w 281"/>
              <a:gd name="T83" fmla="*/ 45 h 276"/>
              <a:gd name="T84" fmla="*/ 36 w 281"/>
              <a:gd name="T85" fmla="*/ 48 h 276"/>
              <a:gd name="T86" fmla="*/ 66 w 281"/>
              <a:gd name="T87" fmla="*/ 78 h 276"/>
              <a:gd name="T88" fmla="*/ 215 w 281"/>
              <a:gd name="T89" fmla="*/ 78 h 276"/>
              <a:gd name="T90" fmla="*/ 245 w 281"/>
              <a:gd name="T91" fmla="*/ 48 h 276"/>
              <a:gd name="T92" fmla="*/ 253 w 281"/>
              <a:gd name="T93" fmla="*/ 45 h 276"/>
              <a:gd name="T94" fmla="*/ 261 w 281"/>
              <a:gd name="T95" fmla="*/ 48 h 276"/>
              <a:gd name="T96" fmla="*/ 264 w 281"/>
              <a:gd name="T97" fmla="*/ 56 h 276"/>
              <a:gd name="T98" fmla="*/ 261 w 281"/>
              <a:gd name="T99" fmla="*/ 64 h 276"/>
              <a:gd name="T100" fmla="*/ 230 w 281"/>
              <a:gd name="T101" fmla="*/ 94 h 276"/>
              <a:gd name="T102" fmla="*/ 230 w 281"/>
              <a:gd name="T103" fmla="*/ 146 h 276"/>
              <a:gd name="T104" fmla="*/ 270 w 281"/>
              <a:gd name="T105" fmla="*/ 146 h 276"/>
              <a:gd name="T106" fmla="*/ 278 w 281"/>
              <a:gd name="T107" fmla="*/ 149 h 276"/>
              <a:gd name="T108" fmla="*/ 281 w 281"/>
              <a:gd name="T109" fmla="*/ 157 h 276"/>
              <a:gd name="T110" fmla="*/ 197 w 281"/>
              <a:gd name="T111" fmla="*/ 56 h 276"/>
              <a:gd name="T112" fmla="*/ 84 w 281"/>
              <a:gd name="T113" fmla="*/ 56 h 276"/>
              <a:gd name="T114" fmla="*/ 100 w 281"/>
              <a:gd name="T115" fmla="*/ 16 h 276"/>
              <a:gd name="T116" fmla="*/ 140 w 281"/>
              <a:gd name="T117" fmla="*/ 0 h 276"/>
              <a:gd name="T118" fmla="*/ 180 w 281"/>
              <a:gd name="T119" fmla="*/ 16 h 276"/>
              <a:gd name="T120" fmla="*/ 197 w 281"/>
              <a:gd name="T121" fmla="*/ 56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1" h="276">
                <a:moveTo>
                  <a:pt x="281" y="157"/>
                </a:moveTo>
                <a:cubicBezTo>
                  <a:pt x="281" y="160"/>
                  <a:pt x="280" y="163"/>
                  <a:pt x="278" y="165"/>
                </a:cubicBezTo>
                <a:cubicBezTo>
                  <a:pt x="276" y="167"/>
                  <a:pt x="273" y="169"/>
                  <a:pt x="270" y="169"/>
                </a:cubicBezTo>
                <a:cubicBezTo>
                  <a:pt x="230" y="169"/>
                  <a:pt x="230" y="169"/>
                  <a:pt x="230" y="169"/>
                </a:cubicBezTo>
                <a:cubicBezTo>
                  <a:pt x="230" y="189"/>
                  <a:pt x="227" y="206"/>
                  <a:pt x="219" y="220"/>
                </a:cubicBezTo>
                <a:cubicBezTo>
                  <a:pt x="255" y="256"/>
                  <a:pt x="255" y="256"/>
                  <a:pt x="255" y="256"/>
                </a:cubicBezTo>
                <a:cubicBezTo>
                  <a:pt x="258" y="259"/>
                  <a:pt x="259" y="261"/>
                  <a:pt x="259" y="264"/>
                </a:cubicBezTo>
                <a:cubicBezTo>
                  <a:pt x="259" y="267"/>
                  <a:pt x="258" y="270"/>
                  <a:pt x="255" y="272"/>
                </a:cubicBezTo>
                <a:cubicBezTo>
                  <a:pt x="253" y="275"/>
                  <a:pt x="251" y="276"/>
                  <a:pt x="247" y="276"/>
                </a:cubicBezTo>
                <a:cubicBezTo>
                  <a:pt x="244" y="276"/>
                  <a:pt x="242" y="275"/>
                  <a:pt x="239" y="272"/>
                </a:cubicBezTo>
                <a:cubicBezTo>
                  <a:pt x="205" y="238"/>
                  <a:pt x="205" y="238"/>
                  <a:pt x="205" y="238"/>
                </a:cubicBezTo>
                <a:cubicBezTo>
                  <a:pt x="204" y="238"/>
                  <a:pt x="203" y="239"/>
                  <a:pt x="202" y="240"/>
                </a:cubicBezTo>
                <a:cubicBezTo>
                  <a:pt x="201" y="241"/>
                  <a:pt x="198" y="243"/>
                  <a:pt x="195" y="245"/>
                </a:cubicBezTo>
                <a:cubicBezTo>
                  <a:pt x="191" y="247"/>
                  <a:pt x="187" y="249"/>
                  <a:pt x="183" y="251"/>
                </a:cubicBezTo>
                <a:cubicBezTo>
                  <a:pt x="179" y="253"/>
                  <a:pt x="174" y="255"/>
                  <a:pt x="169" y="256"/>
                </a:cubicBezTo>
                <a:cubicBezTo>
                  <a:pt x="163" y="258"/>
                  <a:pt x="157" y="259"/>
                  <a:pt x="152" y="259"/>
                </a:cubicBezTo>
                <a:cubicBezTo>
                  <a:pt x="152" y="101"/>
                  <a:pt x="152" y="101"/>
                  <a:pt x="152" y="101"/>
                </a:cubicBezTo>
                <a:cubicBezTo>
                  <a:pt x="129" y="101"/>
                  <a:pt x="129" y="101"/>
                  <a:pt x="129" y="101"/>
                </a:cubicBezTo>
                <a:cubicBezTo>
                  <a:pt x="129" y="259"/>
                  <a:pt x="129" y="259"/>
                  <a:pt x="129" y="259"/>
                </a:cubicBezTo>
                <a:cubicBezTo>
                  <a:pt x="123" y="259"/>
                  <a:pt x="117" y="258"/>
                  <a:pt x="111" y="256"/>
                </a:cubicBezTo>
                <a:cubicBezTo>
                  <a:pt x="105" y="255"/>
                  <a:pt x="100" y="253"/>
                  <a:pt x="96" y="251"/>
                </a:cubicBezTo>
                <a:cubicBezTo>
                  <a:pt x="92" y="248"/>
                  <a:pt x="88" y="246"/>
                  <a:pt x="84" y="244"/>
                </a:cubicBezTo>
                <a:cubicBezTo>
                  <a:pt x="81" y="241"/>
                  <a:pt x="78" y="239"/>
                  <a:pt x="77" y="238"/>
                </a:cubicBezTo>
                <a:cubicBezTo>
                  <a:pt x="74" y="235"/>
                  <a:pt x="74" y="235"/>
                  <a:pt x="74" y="235"/>
                </a:cubicBezTo>
                <a:cubicBezTo>
                  <a:pt x="42" y="272"/>
                  <a:pt x="42" y="272"/>
                  <a:pt x="42" y="272"/>
                </a:cubicBezTo>
                <a:cubicBezTo>
                  <a:pt x="39" y="274"/>
                  <a:pt x="37" y="276"/>
                  <a:pt x="33" y="276"/>
                </a:cubicBezTo>
                <a:cubicBezTo>
                  <a:pt x="31" y="276"/>
                  <a:pt x="28" y="275"/>
                  <a:pt x="26" y="273"/>
                </a:cubicBezTo>
                <a:cubicBezTo>
                  <a:pt x="24" y="271"/>
                  <a:pt x="22" y="268"/>
                  <a:pt x="22" y="265"/>
                </a:cubicBezTo>
                <a:cubicBezTo>
                  <a:pt x="22" y="262"/>
                  <a:pt x="23" y="259"/>
                  <a:pt x="25" y="257"/>
                </a:cubicBezTo>
                <a:cubicBezTo>
                  <a:pt x="60" y="217"/>
                  <a:pt x="60" y="217"/>
                  <a:pt x="60" y="217"/>
                </a:cubicBezTo>
                <a:cubicBezTo>
                  <a:pt x="54" y="203"/>
                  <a:pt x="50" y="187"/>
                  <a:pt x="50" y="169"/>
                </a:cubicBezTo>
                <a:cubicBezTo>
                  <a:pt x="11" y="169"/>
                  <a:pt x="11" y="169"/>
                  <a:pt x="11" y="169"/>
                </a:cubicBezTo>
                <a:cubicBezTo>
                  <a:pt x="8" y="169"/>
                  <a:pt x="5" y="167"/>
                  <a:pt x="3" y="165"/>
                </a:cubicBezTo>
                <a:cubicBezTo>
                  <a:pt x="1" y="163"/>
                  <a:pt x="0" y="160"/>
                  <a:pt x="0" y="157"/>
                </a:cubicBezTo>
                <a:cubicBezTo>
                  <a:pt x="0" y="154"/>
                  <a:pt x="1" y="152"/>
                  <a:pt x="3" y="149"/>
                </a:cubicBezTo>
                <a:cubicBezTo>
                  <a:pt x="5" y="147"/>
                  <a:pt x="8" y="146"/>
                  <a:pt x="11" y="146"/>
                </a:cubicBezTo>
                <a:cubicBezTo>
                  <a:pt x="50" y="146"/>
                  <a:pt x="50" y="146"/>
                  <a:pt x="50" y="146"/>
                </a:cubicBezTo>
                <a:cubicBezTo>
                  <a:pt x="50" y="94"/>
                  <a:pt x="50" y="94"/>
                  <a:pt x="50" y="94"/>
                </a:cubicBezTo>
                <a:cubicBezTo>
                  <a:pt x="20" y="64"/>
                  <a:pt x="20" y="64"/>
                  <a:pt x="20" y="64"/>
                </a:cubicBezTo>
                <a:cubicBezTo>
                  <a:pt x="18" y="62"/>
                  <a:pt x="16" y="59"/>
                  <a:pt x="16" y="56"/>
                </a:cubicBezTo>
                <a:cubicBezTo>
                  <a:pt x="16" y="53"/>
                  <a:pt x="18" y="50"/>
                  <a:pt x="20" y="48"/>
                </a:cubicBezTo>
                <a:cubicBezTo>
                  <a:pt x="22" y="46"/>
                  <a:pt x="25" y="45"/>
                  <a:pt x="28" y="45"/>
                </a:cubicBezTo>
                <a:cubicBezTo>
                  <a:pt x="31" y="45"/>
                  <a:pt x="33" y="46"/>
                  <a:pt x="36" y="48"/>
                </a:cubicBezTo>
                <a:cubicBezTo>
                  <a:pt x="66" y="78"/>
                  <a:pt x="66" y="78"/>
                  <a:pt x="66" y="78"/>
                </a:cubicBezTo>
                <a:cubicBezTo>
                  <a:pt x="215" y="78"/>
                  <a:pt x="215" y="78"/>
                  <a:pt x="215" y="78"/>
                </a:cubicBezTo>
                <a:cubicBezTo>
                  <a:pt x="245" y="48"/>
                  <a:pt x="245" y="48"/>
                  <a:pt x="245" y="48"/>
                </a:cubicBezTo>
                <a:cubicBezTo>
                  <a:pt x="247" y="46"/>
                  <a:pt x="250" y="45"/>
                  <a:pt x="253" y="45"/>
                </a:cubicBezTo>
                <a:cubicBezTo>
                  <a:pt x="256" y="45"/>
                  <a:pt x="259" y="46"/>
                  <a:pt x="261" y="48"/>
                </a:cubicBezTo>
                <a:cubicBezTo>
                  <a:pt x="263" y="50"/>
                  <a:pt x="264" y="53"/>
                  <a:pt x="264" y="56"/>
                </a:cubicBezTo>
                <a:cubicBezTo>
                  <a:pt x="264" y="59"/>
                  <a:pt x="263" y="62"/>
                  <a:pt x="261" y="64"/>
                </a:cubicBezTo>
                <a:cubicBezTo>
                  <a:pt x="230" y="94"/>
                  <a:pt x="230" y="94"/>
                  <a:pt x="230" y="94"/>
                </a:cubicBezTo>
                <a:cubicBezTo>
                  <a:pt x="230" y="146"/>
                  <a:pt x="230" y="146"/>
                  <a:pt x="230" y="146"/>
                </a:cubicBezTo>
                <a:cubicBezTo>
                  <a:pt x="270" y="146"/>
                  <a:pt x="270" y="146"/>
                  <a:pt x="270" y="146"/>
                </a:cubicBezTo>
                <a:cubicBezTo>
                  <a:pt x="273" y="146"/>
                  <a:pt x="276" y="147"/>
                  <a:pt x="278" y="149"/>
                </a:cubicBezTo>
                <a:cubicBezTo>
                  <a:pt x="280" y="152"/>
                  <a:pt x="281" y="154"/>
                  <a:pt x="281" y="157"/>
                </a:cubicBezTo>
                <a:close/>
                <a:moveTo>
                  <a:pt x="197" y="56"/>
                </a:moveTo>
                <a:cubicBezTo>
                  <a:pt x="84" y="56"/>
                  <a:pt x="84" y="56"/>
                  <a:pt x="84" y="56"/>
                </a:cubicBezTo>
                <a:cubicBezTo>
                  <a:pt x="84" y="40"/>
                  <a:pt x="89" y="27"/>
                  <a:pt x="100" y="16"/>
                </a:cubicBezTo>
                <a:cubicBezTo>
                  <a:pt x="111" y="5"/>
                  <a:pt x="125" y="0"/>
                  <a:pt x="140" y="0"/>
                </a:cubicBezTo>
                <a:cubicBezTo>
                  <a:pt x="156" y="0"/>
                  <a:pt x="169" y="5"/>
                  <a:pt x="180" y="16"/>
                </a:cubicBezTo>
                <a:cubicBezTo>
                  <a:pt x="191" y="27"/>
                  <a:pt x="197" y="40"/>
                  <a:pt x="197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3325813" y="1135063"/>
            <a:ext cx="268288" cy="339725"/>
          </a:xfrm>
          <a:custGeom>
            <a:avLst/>
            <a:gdLst>
              <a:gd name="T0" fmla="*/ 244 w 248"/>
              <a:gd name="T1" fmla="*/ 312 h 315"/>
              <a:gd name="T2" fmla="*/ 0 w 248"/>
              <a:gd name="T3" fmla="*/ 11 h 315"/>
              <a:gd name="T4" fmla="*/ 90 w 248"/>
              <a:gd name="T5" fmla="*/ 62 h 315"/>
              <a:gd name="T6" fmla="*/ 113 w 248"/>
              <a:gd name="T7" fmla="*/ 62 h 315"/>
              <a:gd name="T8" fmla="*/ 92 w 248"/>
              <a:gd name="T9" fmla="*/ 47 h 315"/>
              <a:gd name="T10" fmla="*/ 96 w 248"/>
              <a:gd name="T11" fmla="*/ 113 h 315"/>
              <a:gd name="T12" fmla="*/ 111 w 248"/>
              <a:gd name="T13" fmla="*/ 92 h 315"/>
              <a:gd name="T14" fmla="*/ 90 w 248"/>
              <a:gd name="T15" fmla="*/ 141 h 315"/>
              <a:gd name="T16" fmla="*/ 111 w 248"/>
              <a:gd name="T17" fmla="*/ 156 h 315"/>
              <a:gd name="T18" fmla="*/ 96 w 248"/>
              <a:gd name="T19" fmla="*/ 135 h 315"/>
              <a:gd name="T20" fmla="*/ 92 w 248"/>
              <a:gd name="T21" fmla="*/ 201 h 315"/>
              <a:gd name="T22" fmla="*/ 113 w 248"/>
              <a:gd name="T23" fmla="*/ 186 h 315"/>
              <a:gd name="T24" fmla="*/ 90 w 248"/>
              <a:gd name="T25" fmla="*/ 186 h 315"/>
              <a:gd name="T26" fmla="*/ 51 w 248"/>
              <a:gd name="T27" fmla="*/ 225 h 315"/>
              <a:gd name="T28" fmla="*/ 51 w 248"/>
              <a:gd name="T29" fmla="*/ 248 h 315"/>
              <a:gd name="T30" fmla="*/ 68 w 248"/>
              <a:gd name="T31" fmla="*/ 186 h 315"/>
              <a:gd name="T32" fmla="*/ 45 w 248"/>
              <a:gd name="T33" fmla="*/ 186 h 315"/>
              <a:gd name="T34" fmla="*/ 66 w 248"/>
              <a:gd name="T35" fmla="*/ 201 h 315"/>
              <a:gd name="T36" fmla="*/ 62 w 248"/>
              <a:gd name="T37" fmla="*/ 135 h 315"/>
              <a:gd name="T38" fmla="*/ 47 w 248"/>
              <a:gd name="T39" fmla="*/ 156 h 315"/>
              <a:gd name="T40" fmla="*/ 68 w 248"/>
              <a:gd name="T41" fmla="*/ 107 h 315"/>
              <a:gd name="T42" fmla="*/ 47 w 248"/>
              <a:gd name="T43" fmla="*/ 92 h 315"/>
              <a:gd name="T44" fmla="*/ 62 w 248"/>
              <a:gd name="T45" fmla="*/ 113 h 315"/>
              <a:gd name="T46" fmla="*/ 66 w 248"/>
              <a:gd name="T47" fmla="*/ 47 h 315"/>
              <a:gd name="T48" fmla="*/ 45 w 248"/>
              <a:gd name="T49" fmla="*/ 62 h 315"/>
              <a:gd name="T50" fmla="*/ 68 w 248"/>
              <a:gd name="T51" fmla="*/ 62 h 315"/>
              <a:gd name="T52" fmla="*/ 96 w 248"/>
              <a:gd name="T53" fmla="*/ 248 h 315"/>
              <a:gd name="T54" fmla="*/ 96 w 248"/>
              <a:gd name="T55" fmla="*/ 293 h 315"/>
              <a:gd name="T56" fmla="*/ 158 w 248"/>
              <a:gd name="T57" fmla="*/ 186 h 315"/>
              <a:gd name="T58" fmla="*/ 135 w 248"/>
              <a:gd name="T59" fmla="*/ 186 h 315"/>
              <a:gd name="T60" fmla="*/ 156 w 248"/>
              <a:gd name="T61" fmla="*/ 201 h 315"/>
              <a:gd name="T62" fmla="*/ 152 w 248"/>
              <a:gd name="T63" fmla="*/ 135 h 315"/>
              <a:gd name="T64" fmla="*/ 137 w 248"/>
              <a:gd name="T65" fmla="*/ 156 h 315"/>
              <a:gd name="T66" fmla="*/ 158 w 248"/>
              <a:gd name="T67" fmla="*/ 107 h 315"/>
              <a:gd name="T68" fmla="*/ 137 w 248"/>
              <a:gd name="T69" fmla="*/ 92 h 315"/>
              <a:gd name="T70" fmla="*/ 152 w 248"/>
              <a:gd name="T71" fmla="*/ 113 h 315"/>
              <a:gd name="T72" fmla="*/ 156 w 248"/>
              <a:gd name="T73" fmla="*/ 47 h 315"/>
              <a:gd name="T74" fmla="*/ 135 w 248"/>
              <a:gd name="T75" fmla="*/ 62 h 315"/>
              <a:gd name="T76" fmla="*/ 158 w 248"/>
              <a:gd name="T77" fmla="*/ 62 h 315"/>
              <a:gd name="T78" fmla="*/ 186 w 248"/>
              <a:gd name="T79" fmla="*/ 225 h 315"/>
              <a:gd name="T80" fmla="*/ 186 w 248"/>
              <a:gd name="T81" fmla="*/ 248 h 315"/>
              <a:gd name="T82" fmla="*/ 203 w 248"/>
              <a:gd name="T83" fmla="*/ 186 h 315"/>
              <a:gd name="T84" fmla="*/ 180 w 248"/>
              <a:gd name="T85" fmla="*/ 186 h 315"/>
              <a:gd name="T86" fmla="*/ 201 w 248"/>
              <a:gd name="T87" fmla="*/ 201 h 315"/>
              <a:gd name="T88" fmla="*/ 197 w 248"/>
              <a:gd name="T89" fmla="*/ 135 h 315"/>
              <a:gd name="T90" fmla="*/ 182 w 248"/>
              <a:gd name="T91" fmla="*/ 156 h 315"/>
              <a:gd name="T92" fmla="*/ 203 w 248"/>
              <a:gd name="T93" fmla="*/ 107 h 315"/>
              <a:gd name="T94" fmla="*/ 182 w 248"/>
              <a:gd name="T95" fmla="*/ 92 h 315"/>
              <a:gd name="T96" fmla="*/ 197 w 248"/>
              <a:gd name="T97" fmla="*/ 113 h 315"/>
              <a:gd name="T98" fmla="*/ 201 w 248"/>
              <a:gd name="T99" fmla="*/ 47 h 315"/>
              <a:gd name="T100" fmla="*/ 180 w 248"/>
              <a:gd name="T101" fmla="*/ 62 h 315"/>
              <a:gd name="T102" fmla="*/ 203 w 248"/>
              <a:gd name="T103" fmla="*/ 6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48" h="315">
                <a:moveTo>
                  <a:pt x="237" y="0"/>
                </a:moveTo>
                <a:cubicBezTo>
                  <a:pt x="240" y="0"/>
                  <a:pt x="242" y="1"/>
                  <a:pt x="244" y="3"/>
                </a:cubicBezTo>
                <a:cubicBezTo>
                  <a:pt x="247" y="5"/>
                  <a:pt x="248" y="8"/>
                  <a:pt x="248" y="11"/>
                </a:cubicBezTo>
                <a:cubicBezTo>
                  <a:pt x="248" y="304"/>
                  <a:pt x="248" y="304"/>
                  <a:pt x="248" y="304"/>
                </a:cubicBezTo>
                <a:cubicBezTo>
                  <a:pt x="248" y="307"/>
                  <a:pt x="247" y="310"/>
                  <a:pt x="244" y="312"/>
                </a:cubicBezTo>
                <a:cubicBezTo>
                  <a:pt x="242" y="314"/>
                  <a:pt x="240" y="315"/>
                  <a:pt x="237" y="315"/>
                </a:cubicBezTo>
                <a:cubicBezTo>
                  <a:pt x="11" y="315"/>
                  <a:pt x="11" y="315"/>
                  <a:pt x="11" y="315"/>
                </a:cubicBezTo>
                <a:cubicBezTo>
                  <a:pt x="8" y="315"/>
                  <a:pt x="6" y="314"/>
                  <a:pt x="3" y="312"/>
                </a:cubicBezTo>
                <a:cubicBezTo>
                  <a:pt x="1" y="310"/>
                  <a:pt x="0" y="307"/>
                  <a:pt x="0" y="30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6" y="1"/>
                  <a:pt x="8" y="0"/>
                  <a:pt x="11" y="0"/>
                </a:cubicBezTo>
                <a:lnTo>
                  <a:pt x="237" y="0"/>
                </a:lnTo>
                <a:close/>
                <a:moveTo>
                  <a:pt x="90" y="51"/>
                </a:moveTo>
                <a:cubicBezTo>
                  <a:pt x="90" y="62"/>
                  <a:pt x="90" y="62"/>
                  <a:pt x="90" y="62"/>
                </a:cubicBezTo>
                <a:cubicBezTo>
                  <a:pt x="90" y="64"/>
                  <a:pt x="91" y="65"/>
                  <a:pt x="92" y="66"/>
                </a:cubicBezTo>
                <a:cubicBezTo>
                  <a:pt x="93" y="67"/>
                  <a:pt x="94" y="68"/>
                  <a:pt x="96" y="68"/>
                </a:cubicBezTo>
                <a:cubicBezTo>
                  <a:pt x="107" y="68"/>
                  <a:pt x="107" y="68"/>
                  <a:pt x="107" y="68"/>
                </a:cubicBezTo>
                <a:cubicBezTo>
                  <a:pt x="109" y="68"/>
                  <a:pt x="110" y="67"/>
                  <a:pt x="111" y="66"/>
                </a:cubicBezTo>
                <a:cubicBezTo>
                  <a:pt x="112" y="65"/>
                  <a:pt x="113" y="64"/>
                  <a:pt x="113" y="62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3" y="49"/>
                  <a:pt x="112" y="48"/>
                  <a:pt x="111" y="47"/>
                </a:cubicBezTo>
                <a:cubicBezTo>
                  <a:pt x="110" y="46"/>
                  <a:pt x="109" y="45"/>
                  <a:pt x="107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4" y="45"/>
                  <a:pt x="93" y="46"/>
                  <a:pt x="92" y="47"/>
                </a:cubicBezTo>
                <a:cubicBezTo>
                  <a:pt x="91" y="48"/>
                  <a:pt x="90" y="49"/>
                  <a:pt x="90" y="51"/>
                </a:cubicBezTo>
                <a:close/>
                <a:moveTo>
                  <a:pt x="90" y="96"/>
                </a:moveTo>
                <a:cubicBezTo>
                  <a:pt x="90" y="107"/>
                  <a:pt x="90" y="107"/>
                  <a:pt x="90" y="107"/>
                </a:cubicBezTo>
                <a:cubicBezTo>
                  <a:pt x="90" y="109"/>
                  <a:pt x="91" y="110"/>
                  <a:pt x="92" y="111"/>
                </a:cubicBezTo>
                <a:cubicBezTo>
                  <a:pt x="93" y="112"/>
                  <a:pt x="94" y="113"/>
                  <a:pt x="96" y="113"/>
                </a:cubicBezTo>
                <a:cubicBezTo>
                  <a:pt x="107" y="113"/>
                  <a:pt x="107" y="113"/>
                  <a:pt x="107" y="113"/>
                </a:cubicBezTo>
                <a:cubicBezTo>
                  <a:pt x="109" y="113"/>
                  <a:pt x="110" y="112"/>
                  <a:pt x="111" y="111"/>
                </a:cubicBezTo>
                <a:cubicBezTo>
                  <a:pt x="112" y="110"/>
                  <a:pt x="113" y="109"/>
                  <a:pt x="113" y="107"/>
                </a:cubicBezTo>
                <a:cubicBezTo>
                  <a:pt x="113" y="96"/>
                  <a:pt x="113" y="96"/>
                  <a:pt x="113" y="96"/>
                </a:cubicBezTo>
                <a:cubicBezTo>
                  <a:pt x="113" y="94"/>
                  <a:pt x="112" y="93"/>
                  <a:pt x="111" y="92"/>
                </a:cubicBezTo>
                <a:cubicBezTo>
                  <a:pt x="110" y="91"/>
                  <a:pt x="109" y="90"/>
                  <a:pt x="107" y="90"/>
                </a:cubicBezTo>
                <a:cubicBezTo>
                  <a:pt x="96" y="90"/>
                  <a:pt x="96" y="90"/>
                  <a:pt x="96" y="90"/>
                </a:cubicBezTo>
                <a:cubicBezTo>
                  <a:pt x="94" y="90"/>
                  <a:pt x="93" y="91"/>
                  <a:pt x="92" y="92"/>
                </a:cubicBezTo>
                <a:cubicBezTo>
                  <a:pt x="91" y="93"/>
                  <a:pt x="90" y="94"/>
                  <a:pt x="90" y="96"/>
                </a:cubicBezTo>
                <a:close/>
                <a:moveTo>
                  <a:pt x="90" y="141"/>
                </a:moveTo>
                <a:cubicBezTo>
                  <a:pt x="90" y="152"/>
                  <a:pt x="90" y="152"/>
                  <a:pt x="90" y="152"/>
                </a:cubicBezTo>
                <a:cubicBezTo>
                  <a:pt x="90" y="154"/>
                  <a:pt x="91" y="155"/>
                  <a:pt x="92" y="156"/>
                </a:cubicBezTo>
                <a:cubicBezTo>
                  <a:pt x="93" y="157"/>
                  <a:pt x="94" y="158"/>
                  <a:pt x="96" y="158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09" y="158"/>
                  <a:pt x="110" y="157"/>
                  <a:pt x="111" y="156"/>
                </a:cubicBezTo>
                <a:cubicBezTo>
                  <a:pt x="112" y="155"/>
                  <a:pt x="113" y="154"/>
                  <a:pt x="113" y="152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39"/>
                  <a:pt x="112" y="138"/>
                  <a:pt x="111" y="137"/>
                </a:cubicBezTo>
                <a:cubicBezTo>
                  <a:pt x="110" y="136"/>
                  <a:pt x="109" y="135"/>
                  <a:pt x="107" y="135"/>
                </a:cubicBezTo>
                <a:cubicBezTo>
                  <a:pt x="96" y="135"/>
                  <a:pt x="96" y="135"/>
                  <a:pt x="96" y="135"/>
                </a:cubicBezTo>
                <a:cubicBezTo>
                  <a:pt x="94" y="135"/>
                  <a:pt x="93" y="136"/>
                  <a:pt x="92" y="137"/>
                </a:cubicBezTo>
                <a:cubicBezTo>
                  <a:pt x="91" y="138"/>
                  <a:pt x="90" y="139"/>
                  <a:pt x="90" y="141"/>
                </a:cubicBezTo>
                <a:close/>
                <a:moveTo>
                  <a:pt x="90" y="186"/>
                </a:moveTo>
                <a:cubicBezTo>
                  <a:pt x="90" y="197"/>
                  <a:pt x="90" y="197"/>
                  <a:pt x="90" y="197"/>
                </a:cubicBezTo>
                <a:cubicBezTo>
                  <a:pt x="90" y="199"/>
                  <a:pt x="91" y="200"/>
                  <a:pt x="92" y="201"/>
                </a:cubicBezTo>
                <a:cubicBezTo>
                  <a:pt x="93" y="202"/>
                  <a:pt x="94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09" y="203"/>
                  <a:pt x="110" y="202"/>
                  <a:pt x="111" y="201"/>
                </a:cubicBezTo>
                <a:cubicBezTo>
                  <a:pt x="112" y="200"/>
                  <a:pt x="113" y="199"/>
                  <a:pt x="113" y="197"/>
                </a:cubicBezTo>
                <a:cubicBezTo>
                  <a:pt x="113" y="186"/>
                  <a:pt x="113" y="186"/>
                  <a:pt x="113" y="186"/>
                </a:cubicBezTo>
                <a:cubicBezTo>
                  <a:pt x="113" y="184"/>
                  <a:pt x="112" y="183"/>
                  <a:pt x="111" y="182"/>
                </a:cubicBezTo>
                <a:cubicBezTo>
                  <a:pt x="110" y="181"/>
                  <a:pt x="109" y="180"/>
                  <a:pt x="107" y="180"/>
                </a:cubicBezTo>
                <a:cubicBezTo>
                  <a:pt x="96" y="180"/>
                  <a:pt x="96" y="180"/>
                  <a:pt x="96" y="180"/>
                </a:cubicBezTo>
                <a:cubicBezTo>
                  <a:pt x="94" y="180"/>
                  <a:pt x="93" y="181"/>
                  <a:pt x="92" y="182"/>
                </a:cubicBezTo>
                <a:cubicBezTo>
                  <a:pt x="91" y="183"/>
                  <a:pt x="90" y="184"/>
                  <a:pt x="90" y="186"/>
                </a:cubicBezTo>
                <a:close/>
                <a:moveTo>
                  <a:pt x="68" y="242"/>
                </a:moveTo>
                <a:cubicBezTo>
                  <a:pt x="68" y="231"/>
                  <a:pt x="68" y="231"/>
                  <a:pt x="68" y="231"/>
                </a:cubicBezTo>
                <a:cubicBezTo>
                  <a:pt x="68" y="229"/>
                  <a:pt x="67" y="228"/>
                  <a:pt x="66" y="227"/>
                </a:cubicBezTo>
                <a:cubicBezTo>
                  <a:pt x="65" y="226"/>
                  <a:pt x="64" y="225"/>
                  <a:pt x="62" y="225"/>
                </a:cubicBezTo>
                <a:cubicBezTo>
                  <a:pt x="51" y="225"/>
                  <a:pt x="51" y="225"/>
                  <a:pt x="51" y="225"/>
                </a:cubicBezTo>
                <a:cubicBezTo>
                  <a:pt x="49" y="225"/>
                  <a:pt x="48" y="226"/>
                  <a:pt x="47" y="227"/>
                </a:cubicBezTo>
                <a:cubicBezTo>
                  <a:pt x="46" y="228"/>
                  <a:pt x="45" y="229"/>
                  <a:pt x="45" y="231"/>
                </a:cubicBezTo>
                <a:cubicBezTo>
                  <a:pt x="45" y="242"/>
                  <a:pt x="45" y="242"/>
                  <a:pt x="45" y="242"/>
                </a:cubicBezTo>
                <a:cubicBezTo>
                  <a:pt x="45" y="244"/>
                  <a:pt x="46" y="245"/>
                  <a:pt x="47" y="246"/>
                </a:cubicBezTo>
                <a:cubicBezTo>
                  <a:pt x="48" y="247"/>
                  <a:pt x="49" y="248"/>
                  <a:pt x="51" y="248"/>
                </a:cubicBezTo>
                <a:cubicBezTo>
                  <a:pt x="62" y="248"/>
                  <a:pt x="62" y="248"/>
                  <a:pt x="62" y="248"/>
                </a:cubicBezTo>
                <a:cubicBezTo>
                  <a:pt x="64" y="248"/>
                  <a:pt x="65" y="247"/>
                  <a:pt x="66" y="246"/>
                </a:cubicBezTo>
                <a:cubicBezTo>
                  <a:pt x="67" y="245"/>
                  <a:pt x="68" y="244"/>
                  <a:pt x="68" y="242"/>
                </a:cubicBezTo>
                <a:close/>
                <a:moveTo>
                  <a:pt x="68" y="197"/>
                </a:moveTo>
                <a:cubicBezTo>
                  <a:pt x="68" y="186"/>
                  <a:pt x="68" y="186"/>
                  <a:pt x="68" y="186"/>
                </a:cubicBezTo>
                <a:cubicBezTo>
                  <a:pt x="68" y="184"/>
                  <a:pt x="67" y="183"/>
                  <a:pt x="66" y="182"/>
                </a:cubicBezTo>
                <a:cubicBezTo>
                  <a:pt x="65" y="181"/>
                  <a:pt x="64" y="180"/>
                  <a:pt x="62" y="180"/>
                </a:cubicBezTo>
                <a:cubicBezTo>
                  <a:pt x="51" y="180"/>
                  <a:pt x="51" y="180"/>
                  <a:pt x="51" y="180"/>
                </a:cubicBezTo>
                <a:cubicBezTo>
                  <a:pt x="49" y="180"/>
                  <a:pt x="48" y="181"/>
                  <a:pt x="47" y="182"/>
                </a:cubicBezTo>
                <a:cubicBezTo>
                  <a:pt x="46" y="183"/>
                  <a:pt x="45" y="184"/>
                  <a:pt x="45" y="186"/>
                </a:cubicBezTo>
                <a:cubicBezTo>
                  <a:pt x="45" y="197"/>
                  <a:pt x="45" y="197"/>
                  <a:pt x="45" y="197"/>
                </a:cubicBezTo>
                <a:cubicBezTo>
                  <a:pt x="45" y="199"/>
                  <a:pt x="46" y="200"/>
                  <a:pt x="47" y="201"/>
                </a:cubicBezTo>
                <a:cubicBezTo>
                  <a:pt x="48" y="202"/>
                  <a:pt x="49" y="203"/>
                  <a:pt x="51" y="203"/>
                </a:cubicBezTo>
                <a:cubicBezTo>
                  <a:pt x="62" y="203"/>
                  <a:pt x="62" y="203"/>
                  <a:pt x="62" y="203"/>
                </a:cubicBezTo>
                <a:cubicBezTo>
                  <a:pt x="64" y="203"/>
                  <a:pt x="65" y="202"/>
                  <a:pt x="66" y="201"/>
                </a:cubicBezTo>
                <a:cubicBezTo>
                  <a:pt x="67" y="200"/>
                  <a:pt x="68" y="199"/>
                  <a:pt x="68" y="197"/>
                </a:cubicBezTo>
                <a:close/>
                <a:moveTo>
                  <a:pt x="68" y="152"/>
                </a:moveTo>
                <a:cubicBezTo>
                  <a:pt x="68" y="141"/>
                  <a:pt x="68" y="141"/>
                  <a:pt x="68" y="141"/>
                </a:cubicBezTo>
                <a:cubicBezTo>
                  <a:pt x="68" y="139"/>
                  <a:pt x="67" y="138"/>
                  <a:pt x="66" y="137"/>
                </a:cubicBezTo>
                <a:cubicBezTo>
                  <a:pt x="65" y="136"/>
                  <a:pt x="64" y="135"/>
                  <a:pt x="62" y="135"/>
                </a:cubicBezTo>
                <a:cubicBezTo>
                  <a:pt x="51" y="135"/>
                  <a:pt x="51" y="135"/>
                  <a:pt x="51" y="135"/>
                </a:cubicBezTo>
                <a:cubicBezTo>
                  <a:pt x="49" y="135"/>
                  <a:pt x="48" y="136"/>
                  <a:pt x="47" y="137"/>
                </a:cubicBezTo>
                <a:cubicBezTo>
                  <a:pt x="46" y="138"/>
                  <a:pt x="45" y="139"/>
                  <a:pt x="45" y="141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4"/>
                  <a:pt x="46" y="155"/>
                  <a:pt x="47" y="156"/>
                </a:cubicBezTo>
                <a:cubicBezTo>
                  <a:pt x="48" y="157"/>
                  <a:pt x="49" y="158"/>
                  <a:pt x="51" y="158"/>
                </a:cubicBezTo>
                <a:cubicBezTo>
                  <a:pt x="62" y="158"/>
                  <a:pt x="62" y="158"/>
                  <a:pt x="62" y="158"/>
                </a:cubicBezTo>
                <a:cubicBezTo>
                  <a:pt x="64" y="158"/>
                  <a:pt x="65" y="157"/>
                  <a:pt x="66" y="156"/>
                </a:cubicBezTo>
                <a:cubicBezTo>
                  <a:pt x="67" y="155"/>
                  <a:pt x="68" y="154"/>
                  <a:pt x="68" y="152"/>
                </a:cubicBezTo>
                <a:close/>
                <a:moveTo>
                  <a:pt x="68" y="107"/>
                </a:moveTo>
                <a:cubicBezTo>
                  <a:pt x="68" y="96"/>
                  <a:pt x="68" y="96"/>
                  <a:pt x="68" y="96"/>
                </a:cubicBezTo>
                <a:cubicBezTo>
                  <a:pt x="68" y="94"/>
                  <a:pt x="67" y="93"/>
                  <a:pt x="66" y="92"/>
                </a:cubicBezTo>
                <a:cubicBezTo>
                  <a:pt x="65" y="91"/>
                  <a:pt x="64" y="90"/>
                  <a:pt x="62" y="90"/>
                </a:cubicBezTo>
                <a:cubicBezTo>
                  <a:pt x="51" y="90"/>
                  <a:pt x="51" y="90"/>
                  <a:pt x="51" y="90"/>
                </a:cubicBezTo>
                <a:cubicBezTo>
                  <a:pt x="49" y="90"/>
                  <a:pt x="48" y="91"/>
                  <a:pt x="47" y="92"/>
                </a:cubicBezTo>
                <a:cubicBezTo>
                  <a:pt x="46" y="93"/>
                  <a:pt x="45" y="94"/>
                  <a:pt x="45" y="96"/>
                </a:cubicBezTo>
                <a:cubicBezTo>
                  <a:pt x="45" y="107"/>
                  <a:pt x="45" y="107"/>
                  <a:pt x="45" y="107"/>
                </a:cubicBezTo>
                <a:cubicBezTo>
                  <a:pt x="45" y="109"/>
                  <a:pt x="46" y="110"/>
                  <a:pt x="47" y="111"/>
                </a:cubicBezTo>
                <a:cubicBezTo>
                  <a:pt x="48" y="112"/>
                  <a:pt x="49" y="113"/>
                  <a:pt x="51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4" y="113"/>
                  <a:pt x="65" y="112"/>
                  <a:pt x="66" y="111"/>
                </a:cubicBezTo>
                <a:cubicBezTo>
                  <a:pt x="67" y="110"/>
                  <a:pt x="68" y="109"/>
                  <a:pt x="68" y="107"/>
                </a:cubicBezTo>
                <a:close/>
                <a:moveTo>
                  <a:pt x="68" y="62"/>
                </a:moveTo>
                <a:cubicBezTo>
                  <a:pt x="68" y="51"/>
                  <a:pt x="68" y="51"/>
                  <a:pt x="68" y="51"/>
                </a:cubicBezTo>
                <a:cubicBezTo>
                  <a:pt x="68" y="49"/>
                  <a:pt x="67" y="48"/>
                  <a:pt x="66" y="47"/>
                </a:cubicBezTo>
                <a:cubicBezTo>
                  <a:pt x="65" y="46"/>
                  <a:pt x="64" y="45"/>
                  <a:pt x="62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49" y="45"/>
                  <a:pt x="48" y="46"/>
                  <a:pt x="47" y="47"/>
                </a:cubicBezTo>
                <a:cubicBezTo>
                  <a:pt x="46" y="48"/>
                  <a:pt x="45" y="49"/>
                  <a:pt x="45" y="51"/>
                </a:cubicBezTo>
                <a:cubicBezTo>
                  <a:pt x="45" y="62"/>
                  <a:pt x="45" y="62"/>
                  <a:pt x="45" y="62"/>
                </a:cubicBezTo>
                <a:cubicBezTo>
                  <a:pt x="45" y="64"/>
                  <a:pt x="46" y="65"/>
                  <a:pt x="47" y="66"/>
                </a:cubicBezTo>
                <a:cubicBezTo>
                  <a:pt x="48" y="67"/>
                  <a:pt x="49" y="68"/>
                  <a:pt x="51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4" y="68"/>
                  <a:pt x="65" y="67"/>
                  <a:pt x="66" y="66"/>
                </a:cubicBezTo>
                <a:cubicBezTo>
                  <a:pt x="67" y="65"/>
                  <a:pt x="68" y="64"/>
                  <a:pt x="68" y="62"/>
                </a:cubicBezTo>
                <a:close/>
                <a:moveTo>
                  <a:pt x="158" y="287"/>
                </a:moveTo>
                <a:cubicBezTo>
                  <a:pt x="158" y="253"/>
                  <a:pt x="158" y="253"/>
                  <a:pt x="158" y="253"/>
                </a:cubicBezTo>
                <a:cubicBezTo>
                  <a:pt x="158" y="252"/>
                  <a:pt x="157" y="250"/>
                  <a:pt x="156" y="249"/>
                </a:cubicBezTo>
                <a:cubicBezTo>
                  <a:pt x="155" y="248"/>
                  <a:pt x="154" y="248"/>
                  <a:pt x="152" y="248"/>
                </a:cubicBezTo>
                <a:cubicBezTo>
                  <a:pt x="96" y="248"/>
                  <a:pt x="96" y="248"/>
                  <a:pt x="96" y="248"/>
                </a:cubicBezTo>
                <a:cubicBezTo>
                  <a:pt x="94" y="248"/>
                  <a:pt x="93" y="248"/>
                  <a:pt x="92" y="249"/>
                </a:cubicBezTo>
                <a:cubicBezTo>
                  <a:pt x="91" y="250"/>
                  <a:pt x="90" y="252"/>
                  <a:pt x="90" y="253"/>
                </a:cubicBezTo>
                <a:cubicBezTo>
                  <a:pt x="90" y="287"/>
                  <a:pt x="90" y="287"/>
                  <a:pt x="90" y="287"/>
                </a:cubicBezTo>
                <a:cubicBezTo>
                  <a:pt x="90" y="289"/>
                  <a:pt x="91" y="290"/>
                  <a:pt x="92" y="291"/>
                </a:cubicBezTo>
                <a:cubicBezTo>
                  <a:pt x="93" y="292"/>
                  <a:pt x="94" y="293"/>
                  <a:pt x="96" y="293"/>
                </a:cubicBezTo>
                <a:cubicBezTo>
                  <a:pt x="152" y="293"/>
                  <a:pt x="152" y="293"/>
                  <a:pt x="152" y="293"/>
                </a:cubicBezTo>
                <a:cubicBezTo>
                  <a:pt x="154" y="293"/>
                  <a:pt x="155" y="292"/>
                  <a:pt x="156" y="291"/>
                </a:cubicBezTo>
                <a:cubicBezTo>
                  <a:pt x="157" y="290"/>
                  <a:pt x="158" y="289"/>
                  <a:pt x="158" y="287"/>
                </a:cubicBezTo>
                <a:close/>
                <a:moveTo>
                  <a:pt x="158" y="197"/>
                </a:moveTo>
                <a:cubicBezTo>
                  <a:pt x="158" y="186"/>
                  <a:pt x="158" y="186"/>
                  <a:pt x="158" y="186"/>
                </a:cubicBezTo>
                <a:cubicBezTo>
                  <a:pt x="158" y="184"/>
                  <a:pt x="157" y="183"/>
                  <a:pt x="156" y="182"/>
                </a:cubicBezTo>
                <a:cubicBezTo>
                  <a:pt x="155" y="181"/>
                  <a:pt x="154" y="180"/>
                  <a:pt x="152" y="180"/>
                </a:cubicBezTo>
                <a:cubicBezTo>
                  <a:pt x="141" y="180"/>
                  <a:pt x="141" y="180"/>
                  <a:pt x="141" y="180"/>
                </a:cubicBezTo>
                <a:cubicBezTo>
                  <a:pt x="139" y="180"/>
                  <a:pt x="138" y="181"/>
                  <a:pt x="137" y="182"/>
                </a:cubicBezTo>
                <a:cubicBezTo>
                  <a:pt x="136" y="183"/>
                  <a:pt x="135" y="184"/>
                  <a:pt x="135" y="186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5" y="199"/>
                  <a:pt x="136" y="200"/>
                  <a:pt x="137" y="201"/>
                </a:cubicBezTo>
                <a:cubicBezTo>
                  <a:pt x="138" y="202"/>
                  <a:pt x="139" y="203"/>
                  <a:pt x="141" y="203"/>
                </a:cubicBezTo>
                <a:cubicBezTo>
                  <a:pt x="152" y="203"/>
                  <a:pt x="152" y="203"/>
                  <a:pt x="152" y="203"/>
                </a:cubicBezTo>
                <a:cubicBezTo>
                  <a:pt x="154" y="203"/>
                  <a:pt x="155" y="202"/>
                  <a:pt x="156" y="201"/>
                </a:cubicBezTo>
                <a:cubicBezTo>
                  <a:pt x="157" y="200"/>
                  <a:pt x="158" y="199"/>
                  <a:pt x="158" y="197"/>
                </a:cubicBezTo>
                <a:close/>
                <a:moveTo>
                  <a:pt x="158" y="152"/>
                </a:moveTo>
                <a:cubicBezTo>
                  <a:pt x="158" y="141"/>
                  <a:pt x="158" y="141"/>
                  <a:pt x="158" y="141"/>
                </a:cubicBezTo>
                <a:cubicBezTo>
                  <a:pt x="158" y="139"/>
                  <a:pt x="157" y="138"/>
                  <a:pt x="156" y="137"/>
                </a:cubicBezTo>
                <a:cubicBezTo>
                  <a:pt x="155" y="136"/>
                  <a:pt x="154" y="135"/>
                  <a:pt x="152" y="135"/>
                </a:cubicBezTo>
                <a:cubicBezTo>
                  <a:pt x="141" y="135"/>
                  <a:pt x="141" y="135"/>
                  <a:pt x="141" y="135"/>
                </a:cubicBezTo>
                <a:cubicBezTo>
                  <a:pt x="139" y="135"/>
                  <a:pt x="138" y="136"/>
                  <a:pt x="137" y="137"/>
                </a:cubicBezTo>
                <a:cubicBezTo>
                  <a:pt x="136" y="138"/>
                  <a:pt x="135" y="139"/>
                  <a:pt x="135" y="141"/>
                </a:cubicBezTo>
                <a:cubicBezTo>
                  <a:pt x="135" y="152"/>
                  <a:pt x="135" y="152"/>
                  <a:pt x="135" y="152"/>
                </a:cubicBezTo>
                <a:cubicBezTo>
                  <a:pt x="135" y="154"/>
                  <a:pt x="136" y="155"/>
                  <a:pt x="137" y="156"/>
                </a:cubicBezTo>
                <a:cubicBezTo>
                  <a:pt x="138" y="157"/>
                  <a:pt x="139" y="158"/>
                  <a:pt x="141" y="158"/>
                </a:cubicBezTo>
                <a:cubicBezTo>
                  <a:pt x="152" y="158"/>
                  <a:pt x="152" y="158"/>
                  <a:pt x="152" y="158"/>
                </a:cubicBezTo>
                <a:cubicBezTo>
                  <a:pt x="154" y="158"/>
                  <a:pt x="155" y="157"/>
                  <a:pt x="156" y="156"/>
                </a:cubicBezTo>
                <a:cubicBezTo>
                  <a:pt x="157" y="155"/>
                  <a:pt x="158" y="154"/>
                  <a:pt x="158" y="152"/>
                </a:cubicBezTo>
                <a:close/>
                <a:moveTo>
                  <a:pt x="158" y="107"/>
                </a:moveTo>
                <a:cubicBezTo>
                  <a:pt x="158" y="96"/>
                  <a:pt x="158" y="96"/>
                  <a:pt x="158" y="96"/>
                </a:cubicBezTo>
                <a:cubicBezTo>
                  <a:pt x="158" y="94"/>
                  <a:pt x="157" y="93"/>
                  <a:pt x="156" y="92"/>
                </a:cubicBezTo>
                <a:cubicBezTo>
                  <a:pt x="155" y="91"/>
                  <a:pt x="154" y="90"/>
                  <a:pt x="152" y="90"/>
                </a:cubicBezTo>
                <a:cubicBezTo>
                  <a:pt x="141" y="90"/>
                  <a:pt x="141" y="90"/>
                  <a:pt x="141" y="90"/>
                </a:cubicBezTo>
                <a:cubicBezTo>
                  <a:pt x="139" y="90"/>
                  <a:pt x="138" y="91"/>
                  <a:pt x="137" y="92"/>
                </a:cubicBezTo>
                <a:cubicBezTo>
                  <a:pt x="136" y="93"/>
                  <a:pt x="135" y="94"/>
                  <a:pt x="135" y="96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35" y="109"/>
                  <a:pt x="136" y="110"/>
                  <a:pt x="137" y="111"/>
                </a:cubicBezTo>
                <a:cubicBezTo>
                  <a:pt x="138" y="112"/>
                  <a:pt x="139" y="113"/>
                  <a:pt x="141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4" y="113"/>
                  <a:pt x="155" y="112"/>
                  <a:pt x="156" y="111"/>
                </a:cubicBezTo>
                <a:cubicBezTo>
                  <a:pt x="157" y="110"/>
                  <a:pt x="158" y="109"/>
                  <a:pt x="158" y="107"/>
                </a:cubicBezTo>
                <a:close/>
                <a:moveTo>
                  <a:pt x="158" y="62"/>
                </a:moveTo>
                <a:cubicBezTo>
                  <a:pt x="158" y="51"/>
                  <a:pt x="158" y="51"/>
                  <a:pt x="158" y="51"/>
                </a:cubicBezTo>
                <a:cubicBezTo>
                  <a:pt x="158" y="49"/>
                  <a:pt x="157" y="48"/>
                  <a:pt x="156" y="47"/>
                </a:cubicBezTo>
                <a:cubicBezTo>
                  <a:pt x="155" y="46"/>
                  <a:pt x="154" y="45"/>
                  <a:pt x="152" y="45"/>
                </a:cubicBezTo>
                <a:cubicBezTo>
                  <a:pt x="141" y="45"/>
                  <a:pt x="141" y="45"/>
                  <a:pt x="141" y="45"/>
                </a:cubicBezTo>
                <a:cubicBezTo>
                  <a:pt x="139" y="45"/>
                  <a:pt x="138" y="46"/>
                  <a:pt x="137" y="47"/>
                </a:cubicBezTo>
                <a:cubicBezTo>
                  <a:pt x="136" y="48"/>
                  <a:pt x="135" y="49"/>
                  <a:pt x="135" y="51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135" y="64"/>
                  <a:pt x="136" y="65"/>
                  <a:pt x="137" y="66"/>
                </a:cubicBezTo>
                <a:cubicBezTo>
                  <a:pt x="138" y="67"/>
                  <a:pt x="139" y="68"/>
                  <a:pt x="141" y="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4" y="68"/>
                  <a:pt x="155" y="67"/>
                  <a:pt x="156" y="66"/>
                </a:cubicBezTo>
                <a:cubicBezTo>
                  <a:pt x="157" y="65"/>
                  <a:pt x="158" y="64"/>
                  <a:pt x="158" y="62"/>
                </a:cubicBezTo>
                <a:close/>
                <a:moveTo>
                  <a:pt x="203" y="242"/>
                </a:moveTo>
                <a:cubicBezTo>
                  <a:pt x="203" y="231"/>
                  <a:pt x="203" y="231"/>
                  <a:pt x="203" y="231"/>
                </a:cubicBezTo>
                <a:cubicBezTo>
                  <a:pt x="203" y="229"/>
                  <a:pt x="202" y="228"/>
                  <a:pt x="201" y="227"/>
                </a:cubicBezTo>
                <a:cubicBezTo>
                  <a:pt x="200" y="226"/>
                  <a:pt x="199" y="225"/>
                  <a:pt x="197" y="225"/>
                </a:cubicBezTo>
                <a:cubicBezTo>
                  <a:pt x="186" y="225"/>
                  <a:pt x="186" y="225"/>
                  <a:pt x="186" y="225"/>
                </a:cubicBezTo>
                <a:cubicBezTo>
                  <a:pt x="184" y="225"/>
                  <a:pt x="183" y="226"/>
                  <a:pt x="182" y="227"/>
                </a:cubicBezTo>
                <a:cubicBezTo>
                  <a:pt x="181" y="228"/>
                  <a:pt x="180" y="229"/>
                  <a:pt x="180" y="231"/>
                </a:cubicBezTo>
                <a:cubicBezTo>
                  <a:pt x="180" y="242"/>
                  <a:pt x="180" y="242"/>
                  <a:pt x="180" y="242"/>
                </a:cubicBezTo>
                <a:cubicBezTo>
                  <a:pt x="180" y="244"/>
                  <a:pt x="181" y="245"/>
                  <a:pt x="182" y="246"/>
                </a:cubicBezTo>
                <a:cubicBezTo>
                  <a:pt x="183" y="247"/>
                  <a:pt x="184" y="248"/>
                  <a:pt x="186" y="248"/>
                </a:cubicBezTo>
                <a:cubicBezTo>
                  <a:pt x="197" y="248"/>
                  <a:pt x="197" y="248"/>
                  <a:pt x="197" y="248"/>
                </a:cubicBezTo>
                <a:cubicBezTo>
                  <a:pt x="199" y="248"/>
                  <a:pt x="200" y="247"/>
                  <a:pt x="201" y="246"/>
                </a:cubicBezTo>
                <a:cubicBezTo>
                  <a:pt x="202" y="245"/>
                  <a:pt x="203" y="244"/>
                  <a:pt x="203" y="242"/>
                </a:cubicBezTo>
                <a:close/>
                <a:moveTo>
                  <a:pt x="203" y="197"/>
                </a:moveTo>
                <a:cubicBezTo>
                  <a:pt x="203" y="186"/>
                  <a:pt x="203" y="186"/>
                  <a:pt x="203" y="186"/>
                </a:cubicBezTo>
                <a:cubicBezTo>
                  <a:pt x="203" y="184"/>
                  <a:pt x="202" y="183"/>
                  <a:pt x="201" y="182"/>
                </a:cubicBezTo>
                <a:cubicBezTo>
                  <a:pt x="200" y="181"/>
                  <a:pt x="199" y="180"/>
                  <a:pt x="197" y="180"/>
                </a:cubicBezTo>
                <a:cubicBezTo>
                  <a:pt x="186" y="180"/>
                  <a:pt x="186" y="180"/>
                  <a:pt x="186" y="180"/>
                </a:cubicBezTo>
                <a:cubicBezTo>
                  <a:pt x="184" y="180"/>
                  <a:pt x="183" y="181"/>
                  <a:pt x="182" y="182"/>
                </a:cubicBezTo>
                <a:cubicBezTo>
                  <a:pt x="181" y="183"/>
                  <a:pt x="180" y="184"/>
                  <a:pt x="180" y="186"/>
                </a:cubicBezTo>
                <a:cubicBezTo>
                  <a:pt x="180" y="197"/>
                  <a:pt x="180" y="197"/>
                  <a:pt x="180" y="197"/>
                </a:cubicBezTo>
                <a:cubicBezTo>
                  <a:pt x="180" y="199"/>
                  <a:pt x="181" y="200"/>
                  <a:pt x="182" y="201"/>
                </a:cubicBezTo>
                <a:cubicBezTo>
                  <a:pt x="183" y="202"/>
                  <a:pt x="184" y="203"/>
                  <a:pt x="186" y="203"/>
                </a:cubicBezTo>
                <a:cubicBezTo>
                  <a:pt x="197" y="203"/>
                  <a:pt x="197" y="203"/>
                  <a:pt x="197" y="203"/>
                </a:cubicBezTo>
                <a:cubicBezTo>
                  <a:pt x="199" y="203"/>
                  <a:pt x="200" y="202"/>
                  <a:pt x="201" y="201"/>
                </a:cubicBezTo>
                <a:cubicBezTo>
                  <a:pt x="202" y="200"/>
                  <a:pt x="203" y="199"/>
                  <a:pt x="203" y="197"/>
                </a:cubicBezTo>
                <a:close/>
                <a:moveTo>
                  <a:pt x="203" y="152"/>
                </a:moveTo>
                <a:cubicBezTo>
                  <a:pt x="203" y="141"/>
                  <a:pt x="203" y="141"/>
                  <a:pt x="203" y="141"/>
                </a:cubicBezTo>
                <a:cubicBezTo>
                  <a:pt x="203" y="139"/>
                  <a:pt x="202" y="138"/>
                  <a:pt x="201" y="137"/>
                </a:cubicBezTo>
                <a:cubicBezTo>
                  <a:pt x="200" y="136"/>
                  <a:pt x="199" y="135"/>
                  <a:pt x="197" y="135"/>
                </a:cubicBezTo>
                <a:cubicBezTo>
                  <a:pt x="186" y="135"/>
                  <a:pt x="186" y="135"/>
                  <a:pt x="186" y="135"/>
                </a:cubicBezTo>
                <a:cubicBezTo>
                  <a:pt x="184" y="135"/>
                  <a:pt x="183" y="136"/>
                  <a:pt x="182" y="137"/>
                </a:cubicBezTo>
                <a:cubicBezTo>
                  <a:pt x="181" y="138"/>
                  <a:pt x="180" y="139"/>
                  <a:pt x="180" y="141"/>
                </a:cubicBezTo>
                <a:cubicBezTo>
                  <a:pt x="180" y="152"/>
                  <a:pt x="180" y="152"/>
                  <a:pt x="180" y="152"/>
                </a:cubicBezTo>
                <a:cubicBezTo>
                  <a:pt x="180" y="154"/>
                  <a:pt x="181" y="155"/>
                  <a:pt x="182" y="156"/>
                </a:cubicBezTo>
                <a:cubicBezTo>
                  <a:pt x="183" y="157"/>
                  <a:pt x="184" y="158"/>
                  <a:pt x="186" y="158"/>
                </a:cubicBezTo>
                <a:cubicBezTo>
                  <a:pt x="197" y="158"/>
                  <a:pt x="197" y="158"/>
                  <a:pt x="197" y="158"/>
                </a:cubicBezTo>
                <a:cubicBezTo>
                  <a:pt x="199" y="158"/>
                  <a:pt x="200" y="157"/>
                  <a:pt x="201" y="156"/>
                </a:cubicBezTo>
                <a:cubicBezTo>
                  <a:pt x="202" y="155"/>
                  <a:pt x="203" y="154"/>
                  <a:pt x="203" y="152"/>
                </a:cubicBezTo>
                <a:close/>
                <a:moveTo>
                  <a:pt x="203" y="107"/>
                </a:moveTo>
                <a:cubicBezTo>
                  <a:pt x="203" y="96"/>
                  <a:pt x="203" y="96"/>
                  <a:pt x="203" y="96"/>
                </a:cubicBezTo>
                <a:cubicBezTo>
                  <a:pt x="203" y="94"/>
                  <a:pt x="202" y="93"/>
                  <a:pt x="201" y="92"/>
                </a:cubicBezTo>
                <a:cubicBezTo>
                  <a:pt x="200" y="91"/>
                  <a:pt x="199" y="90"/>
                  <a:pt x="197" y="90"/>
                </a:cubicBezTo>
                <a:cubicBezTo>
                  <a:pt x="186" y="90"/>
                  <a:pt x="186" y="90"/>
                  <a:pt x="186" y="90"/>
                </a:cubicBezTo>
                <a:cubicBezTo>
                  <a:pt x="184" y="90"/>
                  <a:pt x="183" y="91"/>
                  <a:pt x="182" y="92"/>
                </a:cubicBezTo>
                <a:cubicBezTo>
                  <a:pt x="181" y="93"/>
                  <a:pt x="180" y="94"/>
                  <a:pt x="180" y="96"/>
                </a:cubicBezTo>
                <a:cubicBezTo>
                  <a:pt x="180" y="107"/>
                  <a:pt x="180" y="107"/>
                  <a:pt x="180" y="107"/>
                </a:cubicBezTo>
                <a:cubicBezTo>
                  <a:pt x="180" y="109"/>
                  <a:pt x="181" y="110"/>
                  <a:pt x="182" y="111"/>
                </a:cubicBezTo>
                <a:cubicBezTo>
                  <a:pt x="183" y="112"/>
                  <a:pt x="184" y="113"/>
                  <a:pt x="186" y="113"/>
                </a:cubicBezTo>
                <a:cubicBezTo>
                  <a:pt x="197" y="113"/>
                  <a:pt x="197" y="113"/>
                  <a:pt x="197" y="113"/>
                </a:cubicBezTo>
                <a:cubicBezTo>
                  <a:pt x="199" y="113"/>
                  <a:pt x="200" y="112"/>
                  <a:pt x="201" y="111"/>
                </a:cubicBezTo>
                <a:cubicBezTo>
                  <a:pt x="202" y="110"/>
                  <a:pt x="203" y="109"/>
                  <a:pt x="203" y="107"/>
                </a:cubicBezTo>
                <a:close/>
                <a:moveTo>
                  <a:pt x="203" y="62"/>
                </a:moveTo>
                <a:cubicBezTo>
                  <a:pt x="203" y="51"/>
                  <a:pt x="203" y="51"/>
                  <a:pt x="203" y="51"/>
                </a:cubicBezTo>
                <a:cubicBezTo>
                  <a:pt x="203" y="49"/>
                  <a:pt x="202" y="48"/>
                  <a:pt x="201" y="47"/>
                </a:cubicBezTo>
                <a:cubicBezTo>
                  <a:pt x="200" y="46"/>
                  <a:pt x="199" y="45"/>
                  <a:pt x="197" y="45"/>
                </a:cubicBezTo>
                <a:cubicBezTo>
                  <a:pt x="186" y="45"/>
                  <a:pt x="186" y="45"/>
                  <a:pt x="186" y="45"/>
                </a:cubicBezTo>
                <a:cubicBezTo>
                  <a:pt x="184" y="45"/>
                  <a:pt x="183" y="46"/>
                  <a:pt x="182" y="47"/>
                </a:cubicBezTo>
                <a:cubicBezTo>
                  <a:pt x="181" y="48"/>
                  <a:pt x="180" y="49"/>
                  <a:pt x="180" y="51"/>
                </a:cubicBezTo>
                <a:cubicBezTo>
                  <a:pt x="180" y="62"/>
                  <a:pt x="180" y="62"/>
                  <a:pt x="180" y="62"/>
                </a:cubicBezTo>
                <a:cubicBezTo>
                  <a:pt x="180" y="64"/>
                  <a:pt x="181" y="65"/>
                  <a:pt x="182" y="66"/>
                </a:cubicBezTo>
                <a:cubicBezTo>
                  <a:pt x="183" y="67"/>
                  <a:pt x="184" y="68"/>
                  <a:pt x="186" y="68"/>
                </a:cubicBezTo>
                <a:cubicBezTo>
                  <a:pt x="197" y="68"/>
                  <a:pt x="197" y="68"/>
                  <a:pt x="197" y="68"/>
                </a:cubicBezTo>
                <a:cubicBezTo>
                  <a:pt x="199" y="68"/>
                  <a:pt x="200" y="67"/>
                  <a:pt x="201" y="66"/>
                </a:cubicBezTo>
                <a:cubicBezTo>
                  <a:pt x="202" y="65"/>
                  <a:pt x="203" y="64"/>
                  <a:pt x="203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3757613" y="1135063"/>
            <a:ext cx="268288" cy="339725"/>
          </a:xfrm>
          <a:custGeom>
            <a:avLst/>
            <a:gdLst>
              <a:gd name="T0" fmla="*/ 244 w 248"/>
              <a:gd name="T1" fmla="*/ 312 h 315"/>
              <a:gd name="T2" fmla="*/ 0 w 248"/>
              <a:gd name="T3" fmla="*/ 11 h 315"/>
              <a:gd name="T4" fmla="*/ 90 w 248"/>
              <a:gd name="T5" fmla="*/ 62 h 315"/>
              <a:gd name="T6" fmla="*/ 113 w 248"/>
              <a:gd name="T7" fmla="*/ 62 h 315"/>
              <a:gd name="T8" fmla="*/ 92 w 248"/>
              <a:gd name="T9" fmla="*/ 47 h 315"/>
              <a:gd name="T10" fmla="*/ 96 w 248"/>
              <a:gd name="T11" fmla="*/ 113 h 315"/>
              <a:gd name="T12" fmla="*/ 111 w 248"/>
              <a:gd name="T13" fmla="*/ 92 h 315"/>
              <a:gd name="T14" fmla="*/ 90 w 248"/>
              <a:gd name="T15" fmla="*/ 141 h 315"/>
              <a:gd name="T16" fmla="*/ 111 w 248"/>
              <a:gd name="T17" fmla="*/ 156 h 315"/>
              <a:gd name="T18" fmla="*/ 96 w 248"/>
              <a:gd name="T19" fmla="*/ 135 h 315"/>
              <a:gd name="T20" fmla="*/ 92 w 248"/>
              <a:gd name="T21" fmla="*/ 201 h 315"/>
              <a:gd name="T22" fmla="*/ 113 w 248"/>
              <a:gd name="T23" fmla="*/ 186 h 315"/>
              <a:gd name="T24" fmla="*/ 90 w 248"/>
              <a:gd name="T25" fmla="*/ 186 h 315"/>
              <a:gd name="T26" fmla="*/ 51 w 248"/>
              <a:gd name="T27" fmla="*/ 225 h 315"/>
              <a:gd name="T28" fmla="*/ 51 w 248"/>
              <a:gd name="T29" fmla="*/ 248 h 315"/>
              <a:gd name="T30" fmla="*/ 67 w 248"/>
              <a:gd name="T31" fmla="*/ 186 h 315"/>
              <a:gd name="T32" fmla="*/ 45 w 248"/>
              <a:gd name="T33" fmla="*/ 186 h 315"/>
              <a:gd name="T34" fmla="*/ 66 w 248"/>
              <a:gd name="T35" fmla="*/ 201 h 315"/>
              <a:gd name="T36" fmla="*/ 62 w 248"/>
              <a:gd name="T37" fmla="*/ 135 h 315"/>
              <a:gd name="T38" fmla="*/ 47 w 248"/>
              <a:gd name="T39" fmla="*/ 156 h 315"/>
              <a:gd name="T40" fmla="*/ 67 w 248"/>
              <a:gd name="T41" fmla="*/ 107 h 315"/>
              <a:gd name="T42" fmla="*/ 47 w 248"/>
              <a:gd name="T43" fmla="*/ 92 h 315"/>
              <a:gd name="T44" fmla="*/ 62 w 248"/>
              <a:gd name="T45" fmla="*/ 113 h 315"/>
              <a:gd name="T46" fmla="*/ 66 w 248"/>
              <a:gd name="T47" fmla="*/ 47 h 315"/>
              <a:gd name="T48" fmla="*/ 45 w 248"/>
              <a:gd name="T49" fmla="*/ 62 h 315"/>
              <a:gd name="T50" fmla="*/ 67 w 248"/>
              <a:gd name="T51" fmla="*/ 62 h 315"/>
              <a:gd name="T52" fmla="*/ 96 w 248"/>
              <a:gd name="T53" fmla="*/ 248 h 315"/>
              <a:gd name="T54" fmla="*/ 96 w 248"/>
              <a:gd name="T55" fmla="*/ 293 h 315"/>
              <a:gd name="T56" fmla="*/ 158 w 248"/>
              <a:gd name="T57" fmla="*/ 186 h 315"/>
              <a:gd name="T58" fmla="*/ 135 w 248"/>
              <a:gd name="T59" fmla="*/ 186 h 315"/>
              <a:gd name="T60" fmla="*/ 156 w 248"/>
              <a:gd name="T61" fmla="*/ 201 h 315"/>
              <a:gd name="T62" fmla="*/ 152 w 248"/>
              <a:gd name="T63" fmla="*/ 135 h 315"/>
              <a:gd name="T64" fmla="*/ 137 w 248"/>
              <a:gd name="T65" fmla="*/ 156 h 315"/>
              <a:gd name="T66" fmla="*/ 158 w 248"/>
              <a:gd name="T67" fmla="*/ 107 h 315"/>
              <a:gd name="T68" fmla="*/ 137 w 248"/>
              <a:gd name="T69" fmla="*/ 92 h 315"/>
              <a:gd name="T70" fmla="*/ 152 w 248"/>
              <a:gd name="T71" fmla="*/ 113 h 315"/>
              <a:gd name="T72" fmla="*/ 156 w 248"/>
              <a:gd name="T73" fmla="*/ 47 h 315"/>
              <a:gd name="T74" fmla="*/ 135 w 248"/>
              <a:gd name="T75" fmla="*/ 62 h 315"/>
              <a:gd name="T76" fmla="*/ 158 w 248"/>
              <a:gd name="T77" fmla="*/ 62 h 315"/>
              <a:gd name="T78" fmla="*/ 186 w 248"/>
              <a:gd name="T79" fmla="*/ 225 h 315"/>
              <a:gd name="T80" fmla="*/ 186 w 248"/>
              <a:gd name="T81" fmla="*/ 248 h 315"/>
              <a:gd name="T82" fmla="*/ 203 w 248"/>
              <a:gd name="T83" fmla="*/ 186 h 315"/>
              <a:gd name="T84" fmla="*/ 180 w 248"/>
              <a:gd name="T85" fmla="*/ 186 h 315"/>
              <a:gd name="T86" fmla="*/ 201 w 248"/>
              <a:gd name="T87" fmla="*/ 201 h 315"/>
              <a:gd name="T88" fmla="*/ 197 w 248"/>
              <a:gd name="T89" fmla="*/ 135 h 315"/>
              <a:gd name="T90" fmla="*/ 182 w 248"/>
              <a:gd name="T91" fmla="*/ 156 h 315"/>
              <a:gd name="T92" fmla="*/ 203 w 248"/>
              <a:gd name="T93" fmla="*/ 107 h 315"/>
              <a:gd name="T94" fmla="*/ 182 w 248"/>
              <a:gd name="T95" fmla="*/ 92 h 315"/>
              <a:gd name="T96" fmla="*/ 197 w 248"/>
              <a:gd name="T97" fmla="*/ 113 h 315"/>
              <a:gd name="T98" fmla="*/ 201 w 248"/>
              <a:gd name="T99" fmla="*/ 47 h 315"/>
              <a:gd name="T100" fmla="*/ 180 w 248"/>
              <a:gd name="T101" fmla="*/ 62 h 315"/>
              <a:gd name="T102" fmla="*/ 203 w 248"/>
              <a:gd name="T103" fmla="*/ 6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48" h="315">
                <a:moveTo>
                  <a:pt x="236" y="0"/>
                </a:moveTo>
                <a:cubicBezTo>
                  <a:pt x="239" y="0"/>
                  <a:pt x="242" y="1"/>
                  <a:pt x="244" y="3"/>
                </a:cubicBezTo>
                <a:cubicBezTo>
                  <a:pt x="247" y="5"/>
                  <a:pt x="248" y="8"/>
                  <a:pt x="248" y="11"/>
                </a:cubicBezTo>
                <a:cubicBezTo>
                  <a:pt x="248" y="304"/>
                  <a:pt x="248" y="304"/>
                  <a:pt x="248" y="304"/>
                </a:cubicBezTo>
                <a:cubicBezTo>
                  <a:pt x="248" y="307"/>
                  <a:pt x="247" y="310"/>
                  <a:pt x="244" y="312"/>
                </a:cubicBezTo>
                <a:cubicBezTo>
                  <a:pt x="242" y="314"/>
                  <a:pt x="239" y="315"/>
                  <a:pt x="236" y="315"/>
                </a:cubicBezTo>
                <a:cubicBezTo>
                  <a:pt x="11" y="315"/>
                  <a:pt x="11" y="315"/>
                  <a:pt x="11" y="315"/>
                </a:cubicBezTo>
                <a:cubicBezTo>
                  <a:pt x="8" y="315"/>
                  <a:pt x="5" y="314"/>
                  <a:pt x="3" y="312"/>
                </a:cubicBezTo>
                <a:cubicBezTo>
                  <a:pt x="1" y="310"/>
                  <a:pt x="0" y="307"/>
                  <a:pt x="0" y="30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lnTo>
                  <a:pt x="236" y="0"/>
                </a:lnTo>
                <a:close/>
                <a:moveTo>
                  <a:pt x="90" y="51"/>
                </a:moveTo>
                <a:cubicBezTo>
                  <a:pt x="90" y="62"/>
                  <a:pt x="90" y="62"/>
                  <a:pt x="90" y="62"/>
                </a:cubicBezTo>
                <a:cubicBezTo>
                  <a:pt x="90" y="64"/>
                  <a:pt x="91" y="65"/>
                  <a:pt x="92" y="66"/>
                </a:cubicBezTo>
                <a:cubicBezTo>
                  <a:pt x="93" y="67"/>
                  <a:pt x="94" y="68"/>
                  <a:pt x="96" y="68"/>
                </a:cubicBezTo>
                <a:cubicBezTo>
                  <a:pt x="107" y="68"/>
                  <a:pt x="107" y="68"/>
                  <a:pt x="107" y="68"/>
                </a:cubicBezTo>
                <a:cubicBezTo>
                  <a:pt x="109" y="68"/>
                  <a:pt x="110" y="67"/>
                  <a:pt x="111" y="66"/>
                </a:cubicBezTo>
                <a:cubicBezTo>
                  <a:pt x="112" y="65"/>
                  <a:pt x="113" y="64"/>
                  <a:pt x="113" y="62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3" y="49"/>
                  <a:pt x="112" y="48"/>
                  <a:pt x="111" y="47"/>
                </a:cubicBezTo>
                <a:cubicBezTo>
                  <a:pt x="110" y="46"/>
                  <a:pt x="109" y="45"/>
                  <a:pt x="107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4" y="45"/>
                  <a:pt x="93" y="46"/>
                  <a:pt x="92" y="47"/>
                </a:cubicBezTo>
                <a:cubicBezTo>
                  <a:pt x="91" y="48"/>
                  <a:pt x="90" y="49"/>
                  <a:pt x="90" y="51"/>
                </a:cubicBezTo>
                <a:close/>
                <a:moveTo>
                  <a:pt x="90" y="96"/>
                </a:moveTo>
                <a:cubicBezTo>
                  <a:pt x="90" y="107"/>
                  <a:pt x="90" y="107"/>
                  <a:pt x="90" y="107"/>
                </a:cubicBezTo>
                <a:cubicBezTo>
                  <a:pt x="90" y="109"/>
                  <a:pt x="91" y="110"/>
                  <a:pt x="92" y="111"/>
                </a:cubicBezTo>
                <a:cubicBezTo>
                  <a:pt x="93" y="112"/>
                  <a:pt x="94" y="113"/>
                  <a:pt x="96" y="113"/>
                </a:cubicBezTo>
                <a:cubicBezTo>
                  <a:pt x="107" y="113"/>
                  <a:pt x="107" y="113"/>
                  <a:pt x="107" y="113"/>
                </a:cubicBezTo>
                <a:cubicBezTo>
                  <a:pt x="109" y="113"/>
                  <a:pt x="110" y="112"/>
                  <a:pt x="111" y="111"/>
                </a:cubicBezTo>
                <a:cubicBezTo>
                  <a:pt x="112" y="110"/>
                  <a:pt x="113" y="109"/>
                  <a:pt x="113" y="107"/>
                </a:cubicBezTo>
                <a:cubicBezTo>
                  <a:pt x="113" y="96"/>
                  <a:pt x="113" y="96"/>
                  <a:pt x="113" y="96"/>
                </a:cubicBezTo>
                <a:cubicBezTo>
                  <a:pt x="113" y="94"/>
                  <a:pt x="112" y="93"/>
                  <a:pt x="111" y="92"/>
                </a:cubicBezTo>
                <a:cubicBezTo>
                  <a:pt x="110" y="91"/>
                  <a:pt x="109" y="90"/>
                  <a:pt x="107" y="90"/>
                </a:cubicBezTo>
                <a:cubicBezTo>
                  <a:pt x="96" y="90"/>
                  <a:pt x="96" y="90"/>
                  <a:pt x="96" y="90"/>
                </a:cubicBezTo>
                <a:cubicBezTo>
                  <a:pt x="94" y="90"/>
                  <a:pt x="93" y="91"/>
                  <a:pt x="92" y="92"/>
                </a:cubicBezTo>
                <a:cubicBezTo>
                  <a:pt x="91" y="93"/>
                  <a:pt x="90" y="94"/>
                  <a:pt x="90" y="96"/>
                </a:cubicBezTo>
                <a:close/>
                <a:moveTo>
                  <a:pt x="90" y="141"/>
                </a:moveTo>
                <a:cubicBezTo>
                  <a:pt x="90" y="152"/>
                  <a:pt x="90" y="152"/>
                  <a:pt x="90" y="152"/>
                </a:cubicBezTo>
                <a:cubicBezTo>
                  <a:pt x="90" y="154"/>
                  <a:pt x="91" y="155"/>
                  <a:pt x="92" y="156"/>
                </a:cubicBezTo>
                <a:cubicBezTo>
                  <a:pt x="93" y="157"/>
                  <a:pt x="94" y="158"/>
                  <a:pt x="96" y="158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09" y="158"/>
                  <a:pt x="110" y="157"/>
                  <a:pt x="111" y="156"/>
                </a:cubicBezTo>
                <a:cubicBezTo>
                  <a:pt x="112" y="155"/>
                  <a:pt x="113" y="154"/>
                  <a:pt x="113" y="152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39"/>
                  <a:pt x="112" y="138"/>
                  <a:pt x="111" y="137"/>
                </a:cubicBezTo>
                <a:cubicBezTo>
                  <a:pt x="110" y="136"/>
                  <a:pt x="109" y="135"/>
                  <a:pt x="107" y="135"/>
                </a:cubicBezTo>
                <a:cubicBezTo>
                  <a:pt x="96" y="135"/>
                  <a:pt x="96" y="135"/>
                  <a:pt x="96" y="135"/>
                </a:cubicBezTo>
                <a:cubicBezTo>
                  <a:pt x="94" y="135"/>
                  <a:pt x="93" y="136"/>
                  <a:pt x="92" y="137"/>
                </a:cubicBezTo>
                <a:cubicBezTo>
                  <a:pt x="91" y="138"/>
                  <a:pt x="90" y="139"/>
                  <a:pt x="90" y="141"/>
                </a:cubicBezTo>
                <a:close/>
                <a:moveTo>
                  <a:pt x="90" y="186"/>
                </a:moveTo>
                <a:cubicBezTo>
                  <a:pt x="90" y="197"/>
                  <a:pt x="90" y="197"/>
                  <a:pt x="90" y="197"/>
                </a:cubicBezTo>
                <a:cubicBezTo>
                  <a:pt x="90" y="199"/>
                  <a:pt x="91" y="200"/>
                  <a:pt x="92" y="201"/>
                </a:cubicBezTo>
                <a:cubicBezTo>
                  <a:pt x="93" y="202"/>
                  <a:pt x="94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09" y="203"/>
                  <a:pt x="110" y="202"/>
                  <a:pt x="111" y="201"/>
                </a:cubicBezTo>
                <a:cubicBezTo>
                  <a:pt x="112" y="200"/>
                  <a:pt x="113" y="199"/>
                  <a:pt x="113" y="197"/>
                </a:cubicBezTo>
                <a:cubicBezTo>
                  <a:pt x="113" y="186"/>
                  <a:pt x="113" y="186"/>
                  <a:pt x="113" y="186"/>
                </a:cubicBezTo>
                <a:cubicBezTo>
                  <a:pt x="113" y="184"/>
                  <a:pt x="112" y="183"/>
                  <a:pt x="111" y="182"/>
                </a:cubicBezTo>
                <a:cubicBezTo>
                  <a:pt x="110" y="181"/>
                  <a:pt x="109" y="180"/>
                  <a:pt x="107" y="180"/>
                </a:cubicBezTo>
                <a:cubicBezTo>
                  <a:pt x="96" y="180"/>
                  <a:pt x="96" y="180"/>
                  <a:pt x="96" y="180"/>
                </a:cubicBezTo>
                <a:cubicBezTo>
                  <a:pt x="94" y="180"/>
                  <a:pt x="93" y="181"/>
                  <a:pt x="92" y="182"/>
                </a:cubicBezTo>
                <a:cubicBezTo>
                  <a:pt x="91" y="183"/>
                  <a:pt x="90" y="184"/>
                  <a:pt x="90" y="186"/>
                </a:cubicBezTo>
                <a:close/>
                <a:moveTo>
                  <a:pt x="67" y="242"/>
                </a:moveTo>
                <a:cubicBezTo>
                  <a:pt x="67" y="231"/>
                  <a:pt x="67" y="231"/>
                  <a:pt x="67" y="231"/>
                </a:cubicBezTo>
                <a:cubicBezTo>
                  <a:pt x="67" y="229"/>
                  <a:pt x="67" y="228"/>
                  <a:pt x="66" y="227"/>
                </a:cubicBezTo>
                <a:cubicBezTo>
                  <a:pt x="65" y="226"/>
                  <a:pt x="63" y="225"/>
                  <a:pt x="62" y="225"/>
                </a:cubicBezTo>
                <a:cubicBezTo>
                  <a:pt x="51" y="225"/>
                  <a:pt x="51" y="225"/>
                  <a:pt x="51" y="225"/>
                </a:cubicBezTo>
                <a:cubicBezTo>
                  <a:pt x="49" y="225"/>
                  <a:pt x="48" y="226"/>
                  <a:pt x="47" y="227"/>
                </a:cubicBezTo>
                <a:cubicBezTo>
                  <a:pt x="45" y="228"/>
                  <a:pt x="45" y="229"/>
                  <a:pt x="45" y="231"/>
                </a:cubicBezTo>
                <a:cubicBezTo>
                  <a:pt x="45" y="242"/>
                  <a:pt x="45" y="242"/>
                  <a:pt x="45" y="242"/>
                </a:cubicBezTo>
                <a:cubicBezTo>
                  <a:pt x="45" y="244"/>
                  <a:pt x="45" y="245"/>
                  <a:pt x="47" y="246"/>
                </a:cubicBezTo>
                <a:cubicBezTo>
                  <a:pt x="48" y="247"/>
                  <a:pt x="49" y="248"/>
                  <a:pt x="51" y="248"/>
                </a:cubicBezTo>
                <a:cubicBezTo>
                  <a:pt x="62" y="248"/>
                  <a:pt x="62" y="248"/>
                  <a:pt x="62" y="248"/>
                </a:cubicBezTo>
                <a:cubicBezTo>
                  <a:pt x="63" y="248"/>
                  <a:pt x="65" y="247"/>
                  <a:pt x="66" y="246"/>
                </a:cubicBezTo>
                <a:cubicBezTo>
                  <a:pt x="67" y="245"/>
                  <a:pt x="67" y="244"/>
                  <a:pt x="67" y="242"/>
                </a:cubicBezTo>
                <a:close/>
                <a:moveTo>
                  <a:pt x="67" y="197"/>
                </a:moveTo>
                <a:cubicBezTo>
                  <a:pt x="67" y="186"/>
                  <a:pt x="67" y="186"/>
                  <a:pt x="67" y="186"/>
                </a:cubicBezTo>
                <a:cubicBezTo>
                  <a:pt x="67" y="184"/>
                  <a:pt x="67" y="183"/>
                  <a:pt x="66" y="182"/>
                </a:cubicBezTo>
                <a:cubicBezTo>
                  <a:pt x="65" y="181"/>
                  <a:pt x="63" y="180"/>
                  <a:pt x="62" y="180"/>
                </a:cubicBezTo>
                <a:cubicBezTo>
                  <a:pt x="51" y="180"/>
                  <a:pt x="51" y="180"/>
                  <a:pt x="51" y="180"/>
                </a:cubicBezTo>
                <a:cubicBezTo>
                  <a:pt x="49" y="180"/>
                  <a:pt x="48" y="181"/>
                  <a:pt x="47" y="182"/>
                </a:cubicBezTo>
                <a:cubicBezTo>
                  <a:pt x="45" y="183"/>
                  <a:pt x="45" y="184"/>
                  <a:pt x="45" y="186"/>
                </a:cubicBezTo>
                <a:cubicBezTo>
                  <a:pt x="45" y="197"/>
                  <a:pt x="45" y="197"/>
                  <a:pt x="45" y="197"/>
                </a:cubicBezTo>
                <a:cubicBezTo>
                  <a:pt x="45" y="199"/>
                  <a:pt x="45" y="200"/>
                  <a:pt x="47" y="201"/>
                </a:cubicBezTo>
                <a:cubicBezTo>
                  <a:pt x="48" y="202"/>
                  <a:pt x="49" y="203"/>
                  <a:pt x="51" y="203"/>
                </a:cubicBezTo>
                <a:cubicBezTo>
                  <a:pt x="62" y="203"/>
                  <a:pt x="62" y="203"/>
                  <a:pt x="62" y="203"/>
                </a:cubicBezTo>
                <a:cubicBezTo>
                  <a:pt x="63" y="203"/>
                  <a:pt x="65" y="202"/>
                  <a:pt x="66" y="201"/>
                </a:cubicBezTo>
                <a:cubicBezTo>
                  <a:pt x="67" y="200"/>
                  <a:pt x="67" y="199"/>
                  <a:pt x="67" y="197"/>
                </a:cubicBezTo>
                <a:close/>
                <a:moveTo>
                  <a:pt x="67" y="152"/>
                </a:moveTo>
                <a:cubicBezTo>
                  <a:pt x="67" y="141"/>
                  <a:pt x="67" y="141"/>
                  <a:pt x="67" y="141"/>
                </a:cubicBezTo>
                <a:cubicBezTo>
                  <a:pt x="67" y="139"/>
                  <a:pt x="67" y="138"/>
                  <a:pt x="66" y="137"/>
                </a:cubicBezTo>
                <a:cubicBezTo>
                  <a:pt x="65" y="136"/>
                  <a:pt x="63" y="135"/>
                  <a:pt x="62" y="135"/>
                </a:cubicBezTo>
                <a:cubicBezTo>
                  <a:pt x="51" y="135"/>
                  <a:pt x="51" y="135"/>
                  <a:pt x="51" y="135"/>
                </a:cubicBezTo>
                <a:cubicBezTo>
                  <a:pt x="49" y="135"/>
                  <a:pt x="48" y="136"/>
                  <a:pt x="47" y="137"/>
                </a:cubicBezTo>
                <a:cubicBezTo>
                  <a:pt x="45" y="138"/>
                  <a:pt x="45" y="139"/>
                  <a:pt x="45" y="141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4"/>
                  <a:pt x="45" y="155"/>
                  <a:pt x="47" y="156"/>
                </a:cubicBezTo>
                <a:cubicBezTo>
                  <a:pt x="48" y="157"/>
                  <a:pt x="49" y="158"/>
                  <a:pt x="51" y="158"/>
                </a:cubicBezTo>
                <a:cubicBezTo>
                  <a:pt x="62" y="158"/>
                  <a:pt x="62" y="158"/>
                  <a:pt x="62" y="158"/>
                </a:cubicBezTo>
                <a:cubicBezTo>
                  <a:pt x="63" y="158"/>
                  <a:pt x="65" y="157"/>
                  <a:pt x="66" y="156"/>
                </a:cubicBezTo>
                <a:cubicBezTo>
                  <a:pt x="67" y="155"/>
                  <a:pt x="67" y="154"/>
                  <a:pt x="67" y="152"/>
                </a:cubicBezTo>
                <a:close/>
                <a:moveTo>
                  <a:pt x="67" y="107"/>
                </a:moveTo>
                <a:cubicBezTo>
                  <a:pt x="67" y="96"/>
                  <a:pt x="67" y="96"/>
                  <a:pt x="67" y="96"/>
                </a:cubicBezTo>
                <a:cubicBezTo>
                  <a:pt x="67" y="94"/>
                  <a:pt x="67" y="93"/>
                  <a:pt x="66" y="92"/>
                </a:cubicBezTo>
                <a:cubicBezTo>
                  <a:pt x="65" y="91"/>
                  <a:pt x="63" y="90"/>
                  <a:pt x="62" y="90"/>
                </a:cubicBezTo>
                <a:cubicBezTo>
                  <a:pt x="51" y="90"/>
                  <a:pt x="51" y="90"/>
                  <a:pt x="51" y="90"/>
                </a:cubicBezTo>
                <a:cubicBezTo>
                  <a:pt x="49" y="90"/>
                  <a:pt x="48" y="91"/>
                  <a:pt x="47" y="92"/>
                </a:cubicBezTo>
                <a:cubicBezTo>
                  <a:pt x="45" y="93"/>
                  <a:pt x="45" y="94"/>
                  <a:pt x="45" y="96"/>
                </a:cubicBezTo>
                <a:cubicBezTo>
                  <a:pt x="45" y="107"/>
                  <a:pt x="45" y="107"/>
                  <a:pt x="45" y="107"/>
                </a:cubicBezTo>
                <a:cubicBezTo>
                  <a:pt x="45" y="109"/>
                  <a:pt x="45" y="110"/>
                  <a:pt x="47" y="111"/>
                </a:cubicBezTo>
                <a:cubicBezTo>
                  <a:pt x="48" y="112"/>
                  <a:pt x="49" y="113"/>
                  <a:pt x="51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3" y="113"/>
                  <a:pt x="65" y="112"/>
                  <a:pt x="66" y="111"/>
                </a:cubicBezTo>
                <a:cubicBezTo>
                  <a:pt x="67" y="110"/>
                  <a:pt x="67" y="109"/>
                  <a:pt x="67" y="107"/>
                </a:cubicBezTo>
                <a:close/>
                <a:moveTo>
                  <a:pt x="67" y="62"/>
                </a:moveTo>
                <a:cubicBezTo>
                  <a:pt x="67" y="51"/>
                  <a:pt x="67" y="51"/>
                  <a:pt x="67" y="51"/>
                </a:cubicBezTo>
                <a:cubicBezTo>
                  <a:pt x="67" y="49"/>
                  <a:pt x="67" y="48"/>
                  <a:pt x="66" y="47"/>
                </a:cubicBezTo>
                <a:cubicBezTo>
                  <a:pt x="65" y="46"/>
                  <a:pt x="63" y="45"/>
                  <a:pt x="62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49" y="45"/>
                  <a:pt x="48" y="46"/>
                  <a:pt x="47" y="47"/>
                </a:cubicBezTo>
                <a:cubicBezTo>
                  <a:pt x="45" y="48"/>
                  <a:pt x="45" y="49"/>
                  <a:pt x="45" y="51"/>
                </a:cubicBezTo>
                <a:cubicBezTo>
                  <a:pt x="45" y="62"/>
                  <a:pt x="45" y="62"/>
                  <a:pt x="45" y="62"/>
                </a:cubicBezTo>
                <a:cubicBezTo>
                  <a:pt x="45" y="64"/>
                  <a:pt x="45" y="65"/>
                  <a:pt x="47" y="66"/>
                </a:cubicBezTo>
                <a:cubicBezTo>
                  <a:pt x="48" y="67"/>
                  <a:pt x="49" y="68"/>
                  <a:pt x="51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3" y="68"/>
                  <a:pt x="65" y="67"/>
                  <a:pt x="66" y="66"/>
                </a:cubicBezTo>
                <a:cubicBezTo>
                  <a:pt x="67" y="65"/>
                  <a:pt x="67" y="64"/>
                  <a:pt x="67" y="62"/>
                </a:cubicBezTo>
                <a:close/>
                <a:moveTo>
                  <a:pt x="158" y="287"/>
                </a:moveTo>
                <a:cubicBezTo>
                  <a:pt x="158" y="253"/>
                  <a:pt x="158" y="253"/>
                  <a:pt x="158" y="253"/>
                </a:cubicBezTo>
                <a:cubicBezTo>
                  <a:pt x="158" y="252"/>
                  <a:pt x="157" y="250"/>
                  <a:pt x="156" y="249"/>
                </a:cubicBezTo>
                <a:cubicBezTo>
                  <a:pt x="155" y="248"/>
                  <a:pt x="154" y="248"/>
                  <a:pt x="152" y="248"/>
                </a:cubicBezTo>
                <a:cubicBezTo>
                  <a:pt x="96" y="248"/>
                  <a:pt x="96" y="248"/>
                  <a:pt x="96" y="248"/>
                </a:cubicBezTo>
                <a:cubicBezTo>
                  <a:pt x="94" y="248"/>
                  <a:pt x="93" y="248"/>
                  <a:pt x="92" y="249"/>
                </a:cubicBezTo>
                <a:cubicBezTo>
                  <a:pt x="91" y="250"/>
                  <a:pt x="90" y="252"/>
                  <a:pt x="90" y="253"/>
                </a:cubicBezTo>
                <a:cubicBezTo>
                  <a:pt x="90" y="287"/>
                  <a:pt x="90" y="287"/>
                  <a:pt x="90" y="287"/>
                </a:cubicBezTo>
                <a:cubicBezTo>
                  <a:pt x="90" y="289"/>
                  <a:pt x="91" y="290"/>
                  <a:pt x="92" y="291"/>
                </a:cubicBezTo>
                <a:cubicBezTo>
                  <a:pt x="93" y="292"/>
                  <a:pt x="94" y="293"/>
                  <a:pt x="96" y="293"/>
                </a:cubicBezTo>
                <a:cubicBezTo>
                  <a:pt x="152" y="293"/>
                  <a:pt x="152" y="293"/>
                  <a:pt x="152" y="293"/>
                </a:cubicBezTo>
                <a:cubicBezTo>
                  <a:pt x="154" y="293"/>
                  <a:pt x="155" y="292"/>
                  <a:pt x="156" y="291"/>
                </a:cubicBezTo>
                <a:cubicBezTo>
                  <a:pt x="157" y="290"/>
                  <a:pt x="158" y="289"/>
                  <a:pt x="158" y="287"/>
                </a:cubicBezTo>
                <a:close/>
                <a:moveTo>
                  <a:pt x="158" y="197"/>
                </a:moveTo>
                <a:cubicBezTo>
                  <a:pt x="158" y="186"/>
                  <a:pt x="158" y="186"/>
                  <a:pt x="158" y="186"/>
                </a:cubicBezTo>
                <a:cubicBezTo>
                  <a:pt x="158" y="184"/>
                  <a:pt x="157" y="183"/>
                  <a:pt x="156" y="182"/>
                </a:cubicBezTo>
                <a:cubicBezTo>
                  <a:pt x="155" y="181"/>
                  <a:pt x="154" y="180"/>
                  <a:pt x="152" y="180"/>
                </a:cubicBezTo>
                <a:cubicBezTo>
                  <a:pt x="141" y="180"/>
                  <a:pt x="141" y="180"/>
                  <a:pt x="141" y="180"/>
                </a:cubicBezTo>
                <a:cubicBezTo>
                  <a:pt x="139" y="180"/>
                  <a:pt x="138" y="181"/>
                  <a:pt x="137" y="182"/>
                </a:cubicBezTo>
                <a:cubicBezTo>
                  <a:pt x="136" y="183"/>
                  <a:pt x="135" y="184"/>
                  <a:pt x="135" y="186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5" y="199"/>
                  <a:pt x="136" y="200"/>
                  <a:pt x="137" y="201"/>
                </a:cubicBezTo>
                <a:cubicBezTo>
                  <a:pt x="138" y="202"/>
                  <a:pt x="139" y="203"/>
                  <a:pt x="141" y="203"/>
                </a:cubicBezTo>
                <a:cubicBezTo>
                  <a:pt x="152" y="203"/>
                  <a:pt x="152" y="203"/>
                  <a:pt x="152" y="203"/>
                </a:cubicBezTo>
                <a:cubicBezTo>
                  <a:pt x="154" y="203"/>
                  <a:pt x="155" y="202"/>
                  <a:pt x="156" y="201"/>
                </a:cubicBezTo>
                <a:cubicBezTo>
                  <a:pt x="157" y="200"/>
                  <a:pt x="158" y="199"/>
                  <a:pt x="158" y="197"/>
                </a:cubicBezTo>
                <a:close/>
                <a:moveTo>
                  <a:pt x="158" y="152"/>
                </a:moveTo>
                <a:cubicBezTo>
                  <a:pt x="158" y="141"/>
                  <a:pt x="158" y="141"/>
                  <a:pt x="158" y="141"/>
                </a:cubicBezTo>
                <a:cubicBezTo>
                  <a:pt x="158" y="139"/>
                  <a:pt x="157" y="138"/>
                  <a:pt x="156" y="137"/>
                </a:cubicBezTo>
                <a:cubicBezTo>
                  <a:pt x="155" y="136"/>
                  <a:pt x="154" y="135"/>
                  <a:pt x="152" y="135"/>
                </a:cubicBezTo>
                <a:cubicBezTo>
                  <a:pt x="141" y="135"/>
                  <a:pt x="141" y="135"/>
                  <a:pt x="141" y="135"/>
                </a:cubicBezTo>
                <a:cubicBezTo>
                  <a:pt x="139" y="135"/>
                  <a:pt x="138" y="136"/>
                  <a:pt x="137" y="137"/>
                </a:cubicBezTo>
                <a:cubicBezTo>
                  <a:pt x="136" y="138"/>
                  <a:pt x="135" y="139"/>
                  <a:pt x="135" y="141"/>
                </a:cubicBezTo>
                <a:cubicBezTo>
                  <a:pt x="135" y="152"/>
                  <a:pt x="135" y="152"/>
                  <a:pt x="135" y="152"/>
                </a:cubicBezTo>
                <a:cubicBezTo>
                  <a:pt x="135" y="154"/>
                  <a:pt x="136" y="155"/>
                  <a:pt x="137" y="156"/>
                </a:cubicBezTo>
                <a:cubicBezTo>
                  <a:pt x="138" y="157"/>
                  <a:pt x="139" y="158"/>
                  <a:pt x="141" y="158"/>
                </a:cubicBezTo>
                <a:cubicBezTo>
                  <a:pt x="152" y="158"/>
                  <a:pt x="152" y="158"/>
                  <a:pt x="152" y="158"/>
                </a:cubicBezTo>
                <a:cubicBezTo>
                  <a:pt x="154" y="158"/>
                  <a:pt x="155" y="157"/>
                  <a:pt x="156" y="156"/>
                </a:cubicBezTo>
                <a:cubicBezTo>
                  <a:pt x="157" y="155"/>
                  <a:pt x="158" y="154"/>
                  <a:pt x="158" y="152"/>
                </a:cubicBezTo>
                <a:close/>
                <a:moveTo>
                  <a:pt x="158" y="107"/>
                </a:moveTo>
                <a:cubicBezTo>
                  <a:pt x="158" y="96"/>
                  <a:pt x="158" y="96"/>
                  <a:pt x="158" y="96"/>
                </a:cubicBezTo>
                <a:cubicBezTo>
                  <a:pt x="158" y="94"/>
                  <a:pt x="157" y="93"/>
                  <a:pt x="156" y="92"/>
                </a:cubicBezTo>
                <a:cubicBezTo>
                  <a:pt x="155" y="91"/>
                  <a:pt x="154" y="90"/>
                  <a:pt x="152" y="90"/>
                </a:cubicBezTo>
                <a:cubicBezTo>
                  <a:pt x="141" y="90"/>
                  <a:pt x="141" y="90"/>
                  <a:pt x="141" y="90"/>
                </a:cubicBezTo>
                <a:cubicBezTo>
                  <a:pt x="139" y="90"/>
                  <a:pt x="138" y="91"/>
                  <a:pt x="137" y="92"/>
                </a:cubicBezTo>
                <a:cubicBezTo>
                  <a:pt x="136" y="93"/>
                  <a:pt x="135" y="94"/>
                  <a:pt x="135" y="96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35" y="109"/>
                  <a:pt x="136" y="110"/>
                  <a:pt x="137" y="111"/>
                </a:cubicBezTo>
                <a:cubicBezTo>
                  <a:pt x="138" y="112"/>
                  <a:pt x="139" y="113"/>
                  <a:pt x="141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4" y="113"/>
                  <a:pt x="155" y="112"/>
                  <a:pt x="156" y="111"/>
                </a:cubicBezTo>
                <a:cubicBezTo>
                  <a:pt x="157" y="110"/>
                  <a:pt x="158" y="109"/>
                  <a:pt x="158" y="107"/>
                </a:cubicBezTo>
                <a:close/>
                <a:moveTo>
                  <a:pt x="158" y="62"/>
                </a:moveTo>
                <a:cubicBezTo>
                  <a:pt x="158" y="51"/>
                  <a:pt x="158" y="51"/>
                  <a:pt x="158" y="51"/>
                </a:cubicBezTo>
                <a:cubicBezTo>
                  <a:pt x="158" y="49"/>
                  <a:pt x="157" y="48"/>
                  <a:pt x="156" y="47"/>
                </a:cubicBezTo>
                <a:cubicBezTo>
                  <a:pt x="155" y="46"/>
                  <a:pt x="154" y="45"/>
                  <a:pt x="152" y="45"/>
                </a:cubicBezTo>
                <a:cubicBezTo>
                  <a:pt x="141" y="45"/>
                  <a:pt x="141" y="45"/>
                  <a:pt x="141" y="45"/>
                </a:cubicBezTo>
                <a:cubicBezTo>
                  <a:pt x="139" y="45"/>
                  <a:pt x="138" y="46"/>
                  <a:pt x="137" y="47"/>
                </a:cubicBezTo>
                <a:cubicBezTo>
                  <a:pt x="136" y="48"/>
                  <a:pt x="135" y="49"/>
                  <a:pt x="135" y="51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135" y="64"/>
                  <a:pt x="136" y="65"/>
                  <a:pt x="137" y="66"/>
                </a:cubicBezTo>
                <a:cubicBezTo>
                  <a:pt x="138" y="67"/>
                  <a:pt x="139" y="68"/>
                  <a:pt x="141" y="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4" y="68"/>
                  <a:pt x="155" y="67"/>
                  <a:pt x="156" y="66"/>
                </a:cubicBezTo>
                <a:cubicBezTo>
                  <a:pt x="157" y="65"/>
                  <a:pt x="158" y="64"/>
                  <a:pt x="158" y="62"/>
                </a:cubicBezTo>
                <a:close/>
                <a:moveTo>
                  <a:pt x="203" y="242"/>
                </a:moveTo>
                <a:cubicBezTo>
                  <a:pt x="203" y="231"/>
                  <a:pt x="203" y="231"/>
                  <a:pt x="203" y="231"/>
                </a:cubicBezTo>
                <a:cubicBezTo>
                  <a:pt x="203" y="229"/>
                  <a:pt x="202" y="228"/>
                  <a:pt x="201" y="227"/>
                </a:cubicBezTo>
                <a:cubicBezTo>
                  <a:pt x="200" y="226"/>
                  <a:pt x="199" y="225"/>
                  <a:pt x="197" y="225"/>
                </a:cubicBezTo>
                <a:cubicBezTo>
                  <a:pt x="186" y="225"/>
                  <a:pt x="186" y="225"/>
                  <a:pt x="186" y="225"/>
                </a:cubicBezTo>
                <a:cubicBezTo>
                  <a:pt x="184" y="225"/>
                  <a:pt x="183" y="226"/>
                  <a:pt x="182" y="227"/>
                </a:cubicBezTo>
                <a:cubicBezTo>
                  <a:pt x="181" y="228"/>
                  <a:pt x="180" y="229"/>
                  <a:pt x="180" y="231"/>
                </a:cubicBezTo>
                <a:cubicBezTo>
                  <a:pt x="180" y="242"/>
                  <a:pt x="180" y="242"/>
                  <a:pt x="180" y="242"/>
                </a:cubicBezTo>
                <a:cubicBezTo>
                  <a:pt x="180" y="244"/>
                  <a:pt x="181" y="245"/>
                  <a:pt x="182" y="246"/>
                </a:cubicBezTo>
                <a:cubicBezTo>
                  <a:pt x="183" y="247"/>
                  <a:pt x="184" y="248"/>
                  <a:pt x="186" y="248"/>
                </a:cubicBezTo>
                <a:cubicBezTo>
                  <a:pt x="197" y="248"/>
                  <a:pt x="197" y="248"/>
                  <a:pt x="197" y="248"/>
                </a:cubicBezTo>
                <a:cubicBezTo>
                  <a:pt x="199" y="248"/>
                  <a:pt x="200" y="247"/>
                  <a:pt x="201" y="246"/>
                </a:cubicBezTo>
                <a:cubicBezTo>
                  <a:pt x="202" y="245"/>
                  <a:pt x="203" y="244"/>
                  <a:pt x="203" y="242"/>
                </a:cubicBezTo>
                <a:close/>
                <a:moveTo>
                  <a:pt x="203" y="197"/>
                </a:moveTo>
                <a:cubicBezTo>
                  <a:pt x="203" y="186"/>
                  <a:pt x="203" y="186"/>
                  <a:pt x="203" y="186"/>
                </a:cubicBezTo>
                <a:cubicBezTo>
                  <a:pt x="203" y="184"/>
                  <a:pt x="202" y="183"/>
                  <a:pt x="201" y="182"/>
                </a:cubicBezTo>
                <a:cubicBezTo>
                  <a:pt x="200" y="181"/>
                  <a:pt x="199" y="180"/>
                  <a:pt x="197" y="180"/>
                </a:cubicBezTo>
                <a:cubicBezTo>
                  <a:pt x="186" y="180"/>
                  <a:pt x="186" y="180"/>
                  <a:pt x="186" y="180"/>
                </a:cubicBezTo>
                <a:cubicBezTo>
                  <a:pt x="184" y="180"/>
                  <a:pt x="183" y="181"/>
                  <a:pt x="182" y="182"/>
                </a:cubicBezTo>
                <a:cubicBezTo>
                  <a:pt x="181" y="183"/>
                  <a:pt x="180" y="184"/>
                  <a:pt x="180" y="186"/>
                </a:cubicBezTo>
                <a:cubicBezTo>
                  <a:pt x="180" y="197"/>
                  <a:pt x="180" y="197"/>
                  <a:pt x="180" y="197"/>
                </a:cubicBezTo>
                <a:cubicBezTo>
                  <a:pt x="180" y="199"/>
                  <a:pt x="181" y="200"/>
                  <a:pt x="182" y="201"/>
                </a:cubicBezTo>
                <a:cubicBezTo>
                  <a:pt x="183" y="202"/>
                  <a:pt x="184" y="203"/>
                  <a:pt x="186" y="203"/>
                </a:cubicBezTo>
                <a:cubicBezTo>
                  <a:pt x="197" y="203"/>
                  <a:pt x="197" y="203"/>
                  <a:pt x="197" y="203"/>
                </a:cubicBezTo>
                <a:cubicBezTo>
                  <a:pt x="199" y="203"/>
                  <a:pt x="200" y="202"/>
                  <a:pt x="201" y="201"/>
                </a:cubicBezTo>
                <a:cubicBezTo>
                  <a:pt x="202" y="200"/>
                  <a:pt x="203" y="199"/>
                  <a:pt x="203" y="197"/>
                </a:cubicBezTo>
                <a:close/>
                <a:moveTo>
                  <a:pt x="203" y="152"/>
                </a:moveTo>
                <a:cubicBezTo>
                  <a:pt x="203" y="141"/>
                  <a:pt x="203" y="141"/>
                  <a:pt x="203" y="141"/>
                </a:cubicBezTo>
                <a:cubicBezTo>
                  <a:pt x="203" y="139"/>
                  <a:pt x="202" y="138"/>
                  <a:pt x="201" y="137"/>
                </a:cubicBezTo>
                <a:cubicBezTo>
                  <a:pt x="200" y="136"/>
                  <a:pt x="199" y="135"/>
                  <a:pt x="197" y="135"/>
                </a:cubicBezTo>
                <a:cubicBezTo>
                  <a:pt x="186" y="135"/>
                  <a:pt x="186" y="135"/>
                  <a:pt x="186" y="135"/>
                </a:cubicBezTo>
                <a:cubicBezTo>
                  <a:pt x="184" y="135"/>
                  <a:pt x="183" y="136"/>
                  <a:pt x="182" y="137"/>
                </a:cubicBezTo>
                <a:cubicBezTo>
                  <a:pt x="181" y="138"/>
                  <a:pt x="180" y="139"/>
                  <a:pt x="180" y="141"/>
                </a:cubicBezTo>
                <a:cubicBezTo>
                  <a:pt x="180" y="152"/>
                  <a:pt x="180" y="152"/>
                  <a:pt x="180" y="152"/>
                </a:cubicBezTo>
                <a:cubicBezTo>
                  <a:pt x="180" y="154"/>
                  <a:pt x="181" y="155"/>
                  <a:pt x="182" y="156"/>
                </a:cubicBezTo>
                <a:cubicBezTo>
                  <a:pt x="183" y="157"/>
                  <a:pt x="184" y="158"/>
                  <a:pt x="186" y="158"/>
                </a:cubicBezTo>
                <a:cubicBezTo>
                  <a:pt x="197" y="158"/>
                  <a:pt x="197" y="158"/>
                  <a:pt x="197" y="158"/>
                </a:cubicBezTo>
                <a:cubicBezTo>
                  <a:pt x="199" y="158"/>
                  <a:pt x="200" y="157"/>
                  <a:pt x="201" y="156"/>
                </a:cubicBezTo>
                <a:cubicBezTo>
                  <a:pt x="202" y="155"/>
                  <a:pt x="203" y="154"/>
                  <a:pt x="203" y="152"/>
                </a:cubicBezTo>
                <a:close/>
                <a:moveTo>
                  <a:pt x="203" y="107"/>
                </a:moveTo>
                <a:cubicBezTo>
                  <a:pt x="203" y="96"/>
                  <a:pt x="203" y="96"/>
                  <a:pt x="203" y="96"/>
                </a:cubicBezTo>
                <a:cubicBezTo>
                  <a:pt x="203" y="94"/>
                  <a:pt x="202" y="93"/>
                  <a:pt x="201" y="92"/>
                </a:cubicBezTo>
                <a:cubicBezTo>
                  <a:pt x="200" y="91"/>
                  <a:pt x="199" y="90"/>
                  <a:pt x="197" y="90"/>
                </a:cubicBezTo>
                <a:cubicBezTo>
                  <a:pt x="186" y="90"/>
                  <a:pt x="186" y="90"/>
                  <a:pt x="186" y="90"/>
                </a:cubicBezTo>
                <a:cubicBezTo>
                  <a:pt x="184" y="90"/>
                  <a:pt x="183" y="91"/>
                  <a:pt x="182" y="92"/>
                </a:cubicBezTo>
                <a:cubicBezTo>
                  <a:pt x="181" y="93"/>
                  <a:pt x="180" y="94"/>
                  <a:pt x="180" y="96"/>
                </a:cubicBezTo>
                <a:cubicBezTo>
                  <a:pt x="180" y="107"/>
                  <a:pt x="180" y="107"/>
                  <a:pt x="180" y="107"/>
                </a:cubicBezTo>
                <a:cubicBezTo>
                  <a:pt x="180" y="109"/>
                  <a:pt x="181" y="110"/>
                  <a:pt x="182" y="111"/>
                </a:cubicBezTo>
                <a:cubicBezTo>
                  <a:pt x="183" y="112"/>
                  <a:pt x="184" y="113"/>
                  <a:pt x="186" y="113"/>
                </a:cubicBezTo>
                <a:cubicBezTo>
                  <a:pt x="197" y="113"/>
                  <a:pt x="197" y="113"/>
                  <a:pt x="197" y="113"/>
                </a:cubicBezTo>
                <a:cubicBezTo>
                  <a:pt x="199" y="113"/>
                  <a:pt x="200" y="112"/>
                  <a:pt x="201" y="111"/>
                </a:cubicBezTo>
                <a:cubicBezTo>
                  <a:pt x="202" y="110"/>
                  <a:pt x="203" y="109"/>
                  <a:pt x="203" y="107"/>
                </a:cubicBezTo>
                <a:close/>
                <a:moveTo>
                  <a:pt x="203" y="62"/>
                </a:moveTo>
                <a:cubicBezTo>
                  <a:pt x="203" y="51"/>
                  <a:pt x="203" y="51"/>
                  <a:pt x="203" y="51"/>
                </a:cubicBezTo>
                <a:cubicBezTo>
                  <a:pt x="203" y="49"/>
                  <a:pt x="202" y="48"/>
                  <a:pt x="201" y="47"/>
                </a:cubicBezTo>
                <a:cubicBezTo>
                  <a:pt x="200" y="46"/>
                  <a:pt x="199" y="45"/>
                  <a:pt x="197" y="45"/>
                </a:cubicBezTo>
                <a:cubicBezTo>
                  <a:pt x="186" y="45"/>
                  <a:pt x="186" y="45"/>
                  <a:pt x="186" y="45"/>
                </a:cubicBezTo>
                <a:cubicBezTo>
                  <a:pt x="184" y="45"/>
                  <a:pt x="183" y="46"/>
                  <a:pt x="182" y="47"/>
                </a:cubicBezTo>
                <a:cubicBezTo>
                  <a:pt x="181" y="48"/>
                  <a:pt x="180" y="49"/>
                  <a:pt x="180" y="51"/>
                </a:cubicBezTo>
                <a:cubicBezTo>
                  <a:pt x="180" y="62"/>
                  <a:pt x="180" y="62"/>
                  <a:pt x="180" y="62"/>
                </a:cubicBezTo>
                <a:cubicBezTo>
                  <a:pt x="180" y="64"/>
                  <a:pt x="181" y="65"/>
                  <a:pt x="182" y="66"/>
                </a:cubicBezTo>
                <a:cubicBezTo>
                  <a:pt x="183" y="67"/>
                  <a:pt x="184" y="68"/>
                  <a:pt x="186" y="68"/>
                </a:cubicBezTo>
                <a:cubicBezTo>
                  <a:pt x="197" y="68"/>
                  <a:pt x="197" y="68"/>
                  <a:pt x="197" y="68"/>
                </a:cubicBezTo>
                <a:cubicBezTo>
                  <a:pt x="199" y="68"/>
                  <a:pt x="200" y="67"/>
                  <a:pt x="201" y="66"/>
                </a:cubicBezTo>
                <a:cubicBezTo>
                  <a:pt x="202" y="65"/>
                  <a:pt x="203" y="64"/>
                  <a:pt x="203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687388" y="1590675"/>
            <a:ext cx="339725" cy="293688"/>
          </a:xfrm>
          <a:custGeom>
            <a:avLst/>
            <a:gdLst>
              <a:gd name="T0" fmla="*/ 293 w 315"/>
              <a:gd name="T1" fmla="*/ 90 h 272"/>
              <a:gd name="T2" fmla="*/ 309 w 315"/>
              <a:gd name="T3" fmla="*/ 97 h 272"/>
              <a:gd name="T4" fmla="*/ 315 w 315"/>
              <a:gd name="T5" fmla="*/ 113 h 272"/>
              <a:gd name="T6" fmla="*/ 309 w 315"/>
              <a:gd name="T7" fmla="*/ 129 h 272"/>
              <a:gd name="T8" fmla="*/ 293 w 315"/>
              <a:gd name="T9" fmla="*/ 135 h 272"/>
              <a:gd name="T10" fmla="*/ 293 w 315"/>
              <a:gd name="T11" fmla="*/ 203 h 272"/>
              <a:gd name="T12" fmla="*/ 286 w 315"/>
              <a:gd name="T13" fmla="*/ 219 h 272"/>
              <a:gd name="T14" fmla="*/ 270 w 315"/>
              <a:gd name="T15" fmla="*/ 226 h 272"/>
              <a:gd name="T16" fmla="*/ 127 w 315"/>
              <a:gd name="T17" fmla="*/ 159 h 272"/>
              <a:gd name="T18" fmla="*/ 111 w 315"/>
              <a:gd name="T19" fmla="*/ 170 h 272"/>
              <a:gd name="T20" fmla="*/ 106 w 315"/>
              <a:gd name="T21" fmla="*/ 188 h 272"/>
              <a:gd name="T22" fmla="*/ 113 w 315"/>
              <a:gd name="T23" fmla="*/ 204 h 272"/>
              <a:gd name="T24" fmla="*/ 109 w 315"/>
              <a:gd name="T25" fmla="*/ 216 h 272"/>
              <a:gd name="T26" fmla="*/ 110 w 315"/>
              <a:gd name="T27" fmla="*/ 226 h 272"/>
              <a:gd name="T28" fmla="*/ 116 w 315"/>
              <a:gd name="T29" fmla="*/ 236 h 272"/>
              <a:gd name="T30" fmla="*/ 124 w 315"/>
              <a:gd name="T31" fmla="*/ 244 h 272"/>
              <a:gd name="T32" fmla="*/ 135 w 315"/>
              <a:gd name="T33" fmla="*/ 253 h 272"/>
              <a:gd name="T34" fmla="*/ 116 w 315"/>
              <a:gd name="T35" fmla="*/ 268 h 272"/>
              <a:gd name="T36" fmla="*/ 86 w 315"/>
              <a:gd name="T37" fmla="*/ 270 h 272"/>
              <a:gd name="T38" fmla="*/ 63 w 315"/>
              <a:gd name="T39" fmla="*/ 260 h 272"/>
              <a:gd name="T40" fmla="*/ 57 w 315"/>
              <a:gd name="T41" fmla="*/ 245 h 272"/>
              <a:gd name="T42" fmla="*/ 52 w 315"/>
              <a:gd name="T43" fmla="*/ 228 h 272"/>
              <a:gd name="T44" fmla="*/ 48 w 315"/>
              <a:gd name="T45" fmla="*/ 213 h 272"/>
              <a:gd name="T46" fmla="*/ 45 w 315"/>
              <a:gd name="T47" fmla="*/ 195 h 272"/>
              <a:gd name="T48" fmla="*/ 46 w 315"/>
              <a:gd name="T49" fmla="*/ 177 h 272"/>
              <a:gd name="T50" fmla="*/ 50 w 315"/>
              <a:gd name="T51" fmla="*/ 158 h 272"/>
              <a:gd name="T52" fmla="*/ 28 w 315"/>
              <a:gd name="T53" fmla="*/ 158 h 272"/>
              <a:gd name="T54" fmla="*/ 8 w 315"/>
              <a:gd name="T55" fmla="*/ 150 h 272"/>
              <a:gd name="T56" fmla="*/ 0 w 315"/>
              <a:gd name="T57" fmla="*/ 130 h 272"/>
              <a:gd name="T58" fmla="*/ 0 w 315"/>
              <a:gd name="T59" fmla="*/ 96 h 272"/>
              <a:gd name="T60" fmla="*/ 8 w 315"/>
              <a:gd name="T61" fmla="*/ 76 h 272"/>
              <a:gd name="T62" fmla="*/ 28 w 315"/>
              <a:gd name="T63" fmla="*/ 68 h 272"/>
              <a:gd name="T64" fmla="*/ 113 w 315"/>
              <a:gd name="T65" fmla="*/ 68 h 272"/>
              <a:gd name="T66" fmla="*/ 270 w 315"/>
              <a:gd name="T67" fmla="*/ 0 h 272"/>
              <a:gd name="T68" fmla="*/ 286 w 315"/>
              <a:gd name="T69" fmla="*/ 7 h 272"/>
              <a:gd name="T70" fmla="*/ 293 w 315"/>
              <a:gd name="T71" fmla="*/ 23 h 272"/>
              <a:gd name="T72" fmla="*/ 293 w 315"/>
              <a:gd name="T73" fmla="*/ 90 h 272"/>
              <a:gd name="T74" fmla="*/ 270 w 315"/>
              <a:gd name="T75" fmla="*/ 197 h 272"/>
              <a:gd name="T76" fmla="*/ 270 w 315"/>
              <a:gd name="T77" fmla="*/ 29 h 272"/>
              <a:gd name="T78" fmla="*/ 135 w 315"/>
              <a:gd name="T79" fmla="*/ 89 h 272"/>
              <a:gd name="T80" fmla="*/ 135 w 315"/>
              <a:gd name="T81" fmla="*/ 137 h 272"/>
              <a:gd name="T82" fmla="*/ 270 w 315"/>
              <a:gd name="T83" fmla="*/ 197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15" h="272">
                <a:moveTo>
                  <a:pt x="293" y="90"/>
                </a:moveTo>
                <a:cubicBezTo>
                  <a:pt x="299" y="90"/>
                  <a:pt x="304" y="93"/>
                  <a:pt x="309" y="97"/>
                </a:cubicBezTo>
                <a:cubicBezTo>
                  <a:pt x="313" y="101"/>
                  <a:pt x="315" y="107"/>
                  <a:pt x="315" y="113"/>
                </a:cubicBezTo>
                <a:cubicBezTo>
                  <a:pt x="315" y="119"/>
                  <a:pt x="313" y="124"/>
                  <a:pt x="309" y="129"/>
                </a:cubicBezTo>
                <a:cubicBezTo>
                  <a:pt x="304" y="133"/>
                  <a:pt x="299" y="135"/>
                  <a:pt x="293" y="135"/>
                </a:cubicBezTo>
                <a:cubicBezTo>
                  <a:pt x="293" y="203"/>
                  <a:pt x="293" y="203"/>
                  <a:pt x="293" y="203"/>
                </a:cubicBezTo>
                <a:cubicBezTo>
                  <a:pt x="293" y="209"/>
                  <a:pt x="291" y="214"/>
                  <a:pt x="286" y="219"/>
                </a:cubicBezTo>
                <a:cubicBezTo>
                  <a:pt x="282" y="223"/>
                  <a:pt x="276" y="226"/>
                  <a:pt x="270" y="226"/>
                </a:cubicBezTo>
                <a:cubicBezTo>
                  <a:pt x="221" y="185"/>
                  <a:pt x="174" y="163"/>
                  <a:pt x="127" y="159"/>
                </a:cubicBezTo>
                <a:cubicBezTo>
                  <a:pt x="121" y="161"/>
                  <a:pt x="115" y="165"/>
                  <a:pt x="111" y="170"/>
                </a:cubicBezTo>
                <a:cubicBezTo>
                  <a:pt x="108" y="176"/>
                  <a:pt x="106" y="182"/>
                  <a:pt x="106" y="188"/>
                </a:cubicBezTo>
                <a:cubicBezTo>
                  <a:pt x="106" y="194"/>
                  <a:pt x="109" y="200"/>
                  <a:pt x="113" y="204"/>
                </a:cubicBezTo>
                <a:cubicBezTo>
                  <a:pt x="111" y="208"/>
                  <a:pt x="109" y="212"/>
                  <a:pt x="109" y="216"/>
                </a:cubicBezTo>
                <a:cubicBezTo>
                  <a:pt x="109" y="220"/>
                  <a:pt x="109" y="223"/>
                  <a:pt x="110" y="226"/>
                </a:cubicBezTo>
                <a:cubicBezTo>
                  <a:pt x="111" y="229"/>
                  <a:pt x="113" y="232"/>
                  <a:pt x="116" y="236"/>
                </a:cubicBezTo>
                <a:cubicBezTo>
                  <a:pt x="119" y="239"/>
                  <a:pt x="122" y="242"/>
                  <a:pt x="124" y="244"/>
                </a:cubicBezTo>
                <a:cubicBezTo>
                  <a:pt x="127" y="247"/>
                  <a:pt x="131" y="250"/>
                  <a:pt x="135" y="253"/>
                </a:cubicBezTo>
                <a:cubicBezTo>
                  <a:pt x="132" y="260"/>
                  <a:pt x="125" y="265"/>
                  <a:pt x="116" y="268"/>
                </a:cubicBezTo>
                <a:cubicBezTo>
                  <a:pt x="106" y="271"/>
                  <a:pt x="96" y="272"/>
                  <a:pt x="86" y="270"/>
                </a:cubicBezTo>
                <a:cubicBezTo>
                  <a:pt x="76" y="268"/>
                  <a:pt x="68" y="265"/>
                  <a:pt x="63" y="260"/>
                </a:cubicBezTo>
                <a:cubicBezTo>
                  <a:pt x="62" y="258"/>
                  <a:pt x="60" y="252"/>
                  <a:pt x="57" y="245"/>
                </a:cubicBezTo>
                <a:cubicBezTo>
                  <a:pt x="55" y="237"/>
                  <a:pt x="53" y="232"/>
                  <a:pt x="52" y="228"/>
                </a:cubicBezTo>
                <a:cubicBezTo>
                  <a:pt x="51" y="225"/>
                  <a:pt x="49" y="219"/>
                  <a:pt x="48" y="213"/>
                </a:cubicBezTo>
                <a:cubicBezTo>
                  <a:pt x="46" y="206"/>
                  <a:pt x="45" y="200"/>
                  <a:pt x="45" y="195"/>
                </a:cubicBezTo>
                <a:cubicBezTo>
                  <a:pt x="45" y="190"/>
                  <a:pt x="45" y="184"/>
                  <a:pt x="46" y="177"/>
                </a:cubicBezTo>
                <a:cubicBezTo>
                  <a:pt x="46" y="171"/>
                  <a:pt x="48" y="164"/>
                  <a:pt x="50" y="158"/>
                </a:cubicBezTo>
                <a:cubicBezTo>
                  <a:pt x="28" y="158"/>
                  <a:pt x="28" y="158"/>
                  <a:pt x="28" y="158"/>
                </a:cubicBezTo>
                <a:cubicBezTo>
                  <a:pt x="20" y="158"/>
                  <a:pt x="14" y="155"/>
                  <a:pt x="8" y="150"/>
                </a:cubicBezTo>
                <a:cubicBezTo>
                  <a:pt x="3" y="144"/>
                  <a:pt x="0" y="138"/>
                  <a:pt x="0" y="130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88"/>
                  <a:pt x="3" y="82"/>
                  <a:pt x="8" y="76"/>
                </a:cubicBezTo>
                <a:cubicBezTo>
                  <a:pt x="14" y="71"/>
                  <a:pt x="20" y="68"/>
                  <a:pt x="28" y="68"/>
                </a:cubicBezTo>
                <a:cubicBezTo>
                  <a:pt x="113" y="68"/>
                  <a:pt x="113" y="68"/>
                  <a:pt x="113" y="68"/>
                </a:cubicBezTo>
                <a:cubicBezTo>
                  <a:pt x="164" y="68"/>
                  <a:pt x="216" y="45"/>
                  <a:pt x="270" y="0"/>
                </a:cubicBezTo>
                <a:cubicBezTo>
                  <a:pt x="276" y="0"/>
                  <a:pt x="282" y="3"/>
                  <a:pt x="286" y="7"/>
                </a:cubicBezTo>
                <a:cubicBezTo>
                  <a:pt x="291" y="11"/>
                  <a:pt x="293" y="17"/>
                  <a:pt x="293" y="23"/>
                </a:cubicBezTo>
                <a:lnTo>
                  <a:pt x="293" y="90"/>
                </a:lnTo>
                <a:close/>
                <a:moveTo>
                  <a:pt x="270" y="197"/>
                </a:moveTo>
                <a:cubicBezTo>
                  <a:pt x="270" y="29"/>
                  <a:pt x="270" y="29"/>
                  <a:pt x="270" y="29"/>
                </a:cubicBezTo>
                <a:cubicBezTo>
                  <a:pt x="224" y="64"/>
                  <a:pt x="179" y="84"/>
                  <a:pt x="135" y="89"/>
                </a:cubicBezTo>
                <a:cubicBezTo>
                  <a:pt x="135" y="137"/>
                  <a:pt x="135" y="137"/>
                  <a:pt x="135" y="137"/>
                </a:cubicBezTo>
                <a:cubicBezTo>
                  <a:pt x="179" y="142"/>
                  <a:pt x="224" y="162"/>
                  <a:pt x="270" y="1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146176" y="1590675"/>
            <a:ext cx="290513" cy="292100"/>
          </a:xfrm>
          <a:custGeom>
            <a:avLst/>
            <a:gdLst>
              <a:gd name="T0" fmla="*/ 180 w 270"/>
              <a:gd name="T1" fmla="*/ 136 h 271"/>
              <a:gd name="T2" fmla="*/ 167 w 270"/>
              <a:gd name="T3" fmla="*/ 167 h 271"/>
              <a:gd name="T4" fmla="*/ 135 w 270"/>
              <a:gd name="T5" fmla="*/ 181 h 271"/>
              <a:gd name="T6" fmla="*/ 103 w 270"/>
              <a:gd name="T7" fmla="*/ 167 h 271"/>
              <a:gd name="T8" fmla="*/ 90 w 270"/>
              <a:gd name="T9" fmla="*/ 136 h 271"/>
              <a:gd name="T10" fmla="*/ 103 w 270"/>
              <a:gd name="T11" fmla="*/ 104 h 271"/>
              <a:gd name="T12" fmla="*/ 135 w 270"/>
              <a:gd name="T13" fmla="*/ 90 h 271"/>
              <a:gd name="T14" fmla="*/ 167 w 270"/>
              <a:gd name="T15" fmla="*/ 104 h 271"/>
              <a:gd name="T16" fmla="*/ 180 w 270"/>
              <a:gd name="T17" fmla="*/ 136 h 271"/>
              <a:gd name="T18" fmla="*/ 203 w 270"/>
              <a:gd name="T19" fmla="*/ 136 h 271"/>
              <a:gd name="T20" fmla="*/ 183 w 270"/>
              <a:gd name="T21" fmla="*/ 88 h 271"/>
              <a:gd name="T22" fmla="*/ 135 w 270"/>
              <a:gd name="T23" fmla="*/ 68 h 271"/>
              <a:gd name="T24" fmla="*/ 87 w 270"/>
              <a:gd name="T25" fmla="*/ 88 h 271"/>
              <a:gd name="T26" fmla="*/ 68 w 270"/>
              <a:gd name="T27" fmla="*/ 136 h 271"/>
              <a:gd name="T28" fmla="*/ 87 w 270"/>
              <a:gd name="T29" fmla="*/ 183 h 271"/>
              <a:gd name="T30" fmla="*/ 135 w 270"/>
              <a:gd name="T31" fmla="*/ 203 h 271"/>
              <a:gd name="T32" fmla="*/ 183 w 270"/>
              <a:gd name="T33" fmla="*/ 183 h 271"/>
              <a:gd name="T34" fmla="*/ 203 w 270"/>
              <a:gd name="T35" fmla="*/ 136 h 271"/>
              <a:gd name="T36" fmla="*/ 225 w 270"/>
              <a:gd name="T37" fmla="*/ 136 h 271"/>
              <a:gd name="T38" fmla="*/ 199 w 270"/>
              <a:gd name="T39" fmla="*/ 199 h 271"/>
              <a:gd name="T40" fmla="*/ 135 w 270"/>
              <a:gd name="T41" fmla="*/ 226 h 271"/>
              <a:gd name="T42" fmla="*/ 72 w 270"/>
              <a:gd name="T43" fmla="*/ 199 h 271"/>
              <a:gd name="T44" fmla="*/ 45 w 270"/>
              <a:gd name="T45" fmla="*/ 136 h 271"/>
              <a:gd name="T46" fmla="*/ 72 w 270"/>
              <a:gd name="T47" fmla="*/ 72 h 271"/>
              <a:gd name="T48" fmla="*/ 135 w 270"/>
              <a:gd name="T49" fmla="*/ 45 h 271"/>
              <a:gd name="T50" fmla="*/ 199 w 270"/>
              <a:gd name="T51" fmla="*/ 72 h 271"/>
              <a:gd name="T52" fmla="*/ 225 w 270"/>
              <a:gd name="T53" fmla="*/ 136 h 271"/>
              <a:gd name="T54" fmla="*/ 248 w 270"/>
              <a:gd name="T55" fmla="*/ 136 h 271"/>
              <a:gd name="T56" fmla="*/ 239 w 270"/>
              <a:gd name="T57" fmla="*/ 92 h 271"/>
              <a:gd name="T58" fmla="*/ 215 w 270"/>
              <a:gd name="T59" fmla="*/ 56 h 271"/>
              <a:gd name="T60" fmla="*/ 179 w 270"/>
              <a:gd name="T61" fmla="*/ 32 h 271"/>
              <a:gd name="T62" fmla="*/ 135 w 270"/>
              <a:gd name="T63" fmla="*/ 23 h 271"/>
              <a:gd name="T64" fmla="*/ 91 w 270"/>
              <a:gd name="T65" fmla="*/ 32 h 271"/>
              <a:gd name="T66" fmla="*/ 56 w 270"/>
              <a:gd name="T67" fmla="*/ 56 h 271"/>
              <a:gd name="T68" fmla="*/ 32 w 270"/>
              <a:gd name="T69" fmla="*/ 92 h 271"/>
              <a:gd name="T70" fmla="*/ 23 w 270"/>
              <a:gd name="T71" fmla="*/ 136 h 271"/>
              <a:gd name="T72" fmla="*/ 32 w 270"/>
              <a:gd name="T73" fmla="*/ 179 h 271"/>
              <a:gd name="T74" fmla="*/ 56 w 270"/>
              <a:gd name="T75" fmla="*/ 215 h 271"/>
              <a:gd name="T76" fmla="*/ 91 w 270"/>
              <a:gd name="T77" fmla="*/ 239 h 271"/>
              <a:gd name="T78" fmla="*/ 135 w 270"/>
              <a:gd name="T79" fmla="*/ 248 h 271"/>
              <a:gd name="T80" fmla="*/ 179 w 270"/>
              <a:gd name="T81" fmla="*/ 239 h 271"/>
              <a:gd name="T82" fmla="*/ 215 w 270"/>
              <a:gd name="T83" fmla="*/ 215 h 271"/>
              <a:gd name="T84" fmla="*/ 239 w 270"/>
              <a:gd name="T85" fmla="*/ 179 h 271"/>
              <a:gd name="T86" fmla="*/ 248 w 270"/>
              <a:gd name="T87" fmla="*/ 136 h 271"/>
              <a:gd name="T88" fmla="*/ 270 w 270"/>
              <a:gd name="T89" fmla="*/ 136 h 271"/>
              <a:gd name="T90" fmla="*/ 252 w 270"/>
              <a:gd name="T91" fmla="*/ 203 h 271"/>
              <a:gd name="T92" fmla="*/ 203 w 270"/>
              <a:gd name="T93" fmla="*/ 253 h 271"/>
              <a:gd name="T94" fmla="*/ 135 w 270"/>
              <a:gd name="T95" fmla="*/ 271 h 271"/>
              <a:gd name="T96" fmla="*/ 67 w 270"/>
              <a:gd name="T97" fmla="*/ 253 h 271"/>
              <a:gd name="T98" fmla="*/ 18 w 270"/>
              <a:gd name="T99" fmla="*/ 203 h 271"/>
              <a:gd name="T100" fmla="*/ 0 w 270"/>
              <a:gd name="T101" fmla="*/ 136 h 271"/>
              <a:gd name="T102" fmla="*/ 18 w 270"/>
              <a:gd name="T103" fmla="*/ 68 h 271"/>
              <a:gd name="T104" fmla="*/ 67 w 270"/>
              <a:gd name="T105" fmla="*/ 19 h 271"/>
              <a:gd name="T106" fmla="*/ 135 w 270"/>
              <a:gd name="T107" fmla="*/ 0 h 271"/>
              <a:gd name="T108" fmla="*/ 203 w 270"/>
              <a:gd name="T109" fmla="*/ 19 h 271"/>
              <a:gd name="T110" fmla="*/ 252 w 270"/>
              <a:gd name="T111" fmla="*/ 68 h 271"/>
              <a:gd name="T112" fmla="*/ 270 w 270"/>
              <a:gd name="T113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0" h="271">
                <a:moveTo>
                  <a:pt x="180" y="136"/>
                </a:moveTo>
                <a:cubicBezTo>
                  <a:pt x="180" y="148"/>
                  <a:pt x="176" y="159"/>
                  <a:pt x="167" y="167"/>
                </a:cubicBezTo>
                <a:cubicBezTo>
                  <a:pt x="158" y="176"/>
                  <a:pt x="148" y="181"/>
                  <a:pt x="135" y="181"/>
                </a:cubicBezTo>
                <a:cubicBezTo>
                  <a:pt x="123" y="181"/>
                  <a:pt x="112" y="176"/>
                  <a:pt x="103" y="167"/>
                </a:cubicBezTo>
                <a:cubicBezTo>
                  <a:pt x="95" y="159"/>
                  <a:pt x="90" y="148"/>
                  <a:pt x="90" y="136"/>
                </a:cubicBezTo>
                <a:cubicBezTo>
                  <a:pt x="90" y="123"/>
                  <a:pt x="95" y="113"/>
                  <a:pt x="103" y="104"/>
                </a:cubicBezTo>
                <a:cubicBezTo>
                  <a:pt x="112" y="95"/>
                  <a:pt x="123" y="90"/>
                  <a:pt x="135" y="90"/>
                </a:cubicBezTo>
                <a:cubicBezTo>
                  <a:pt x="148" y="90"/>
                  <a:pt x="158" y="95"/>
                  <a:pt x="167" y="104"/>
                </a:cubicBezTo>
                <a:cubicBezTo>
                  <a:pt x="176" y="113"/>
                  <a:pt x="180" y="123"/>
                  <a:pt x="180" y="136"/>
                </a:cubicBezTo>
                <a:close/>
                <a:moveTo>
                  <a:pt x="203" y="136"/>
                </a:moveTo>
                <a:cubicBezTo>
                  <a:pt x="203" y="117"/>
                  <a:pt x="196" y="101"/>
                  <a:pt x="183" y="88"/>
                </a:cubicBezTo>
                <a:cubicBezTo>
                  <a:pt x="170" y="75"/>
                  <a:pt x="154" y="68"/>
                  <a:pt x="135" y="68"/>
                </a:cubicBezTo>
                <a:cubicBezTo>
                  <a:pt x="117" y="68"/>
                  <a:pt x="101" y="75"/>
                  <a:pt x="87" y="88"/>
                </a:cubicBezTo>
                <a:cubicBezTo>
                  <a:pt x="74" y="101"/>
                  <a:pt x="68" y="117"/>
                  <a:pt x="68" y="136"/>
                </a:cubicBezTo>
                <a:cubicBezTo>
                  <a:pt x="68" y="154"/>
                  <a:pt x="74" y="170"/>
                  <a:pt x="87" y="183"/>
                </a:cubicBezTo>
                <a:cubicBezTo>
                  <a:pt x="101" y="197"/>
                  <a:pt x="117" y="203"/>
                  <a:pt x="135" y="203"/>
                </a:cubicBezTo>
                <a:cubicBezTo>
                  <a:pt x="154" y="203"/>
                  <a:pt x="170" y="197"/>
                  <a:pt x="183" y="183"/>
                </a:cubicBezTo>
                <a:cubicBezTo>
                  <a:pt x="196" y="170"/>
                  <a:pt x="203" y="154"/>
                  <a:pt x="203" y="136"/>
                </a:cubicBezTo>
                <a:close/>
                <a:moveTo>
                  <a:pt x="225" y="136"/>
                </a:moveTo>
                <a:cubicBezTo>
                  <a:pt x="225" y="160"/>
                  <a:pt x="217" y="182"/>
                  <a:pt x="199" y="199"/>
                </a:cubicBezTo>
                <a:cubicBezTo>
                  <a:pt x="181" y="217"/>
                  <a:pt x="160" y="226"/>
                  <a:pt x="135" y="226"/>
                </a:cubicBezTo>
                <a:cubicBezTo>
                  <a:pt x="110" y="226"/>
                  <a:pt x="89" y="217"/>
                  <a:pt x="72" y="199"/>
                </a:cubicBezTo>
                <a:cubicBezTo>
                  <a:pt x="54" y="182"/>
                  <a:pt x="45" y="160"/>
                  <a:pt x="45" y="136"/>
                </a:cubicBezTo>
                <a:cubicBezTo>
                  <a:pt x="45" y="111"/>
                  <a:pt x="54" y="89"/>
                  <a:pt x="72" y="72"/>
                </a:cubicBezTo>
                <a:cubicBezTo>
                  <a:pt x="89" y="54"/>
                  <a:pt x="110" y="45"/>
                  <a:pt x="135" y="45"/>
                </a:cubicBezTo>
                <a:cubicBezTo>
                  <a:pt x="160" y="45"/>
                  <a:pt x="181" y="54"/>
                  <a:pt x="199" y="72"/>
                </a:cubicBezTo>
                <a:cubicBezTo>
                  <a:pt x="217" y="89"/>
                  <a:pt x="225" y="111"/>
                  <a:pt x="225" y="136"/>
                </a:cubicBezTo>
                <a:close/>
                <a:moveTo>
                  <a:pt x="248" y="136"/>
                </a:moveTo>
                <a:cubicBezTo>
                  <a:pt x="248" y="120"/>
                  <a:pt x="245" y="106"/>
                  <a:pt x="239" y="92"/>
                </a:cubicBezTo>
                <a:cubicBezTo>
                  <a:pt x="233" y="78"/>
                  <a:pt x="225" y="66"/>
                  <a:pt x="215" y="56"/>
                </a:cubicBezTo>
                <a:cubicBezTo>
                  <a:pt x="205" y="46"/>
                  <a:pt x="193" y="38"/>
                  <a:pt x="179" y="32"/>
                </a:cubicBezTo>
                <a:cubicBezTo>
                  <a:pt x="165" y="26"/>
                  <a:pt x="150" y="23"/>
                  <a:pt x="135" y="23"/>
                </a:cubicBezTo>
                <a:cubicBezTo>
                  <a:pt x="120" y="23"/>
                  <a:pt x="105" y="26"/>
                  <a:pt x="91" y="32"/>
                </a:cubicBezTo>
                <a:cubicBezTo>
                  <a:pt x="78" y="38"/>
                  <a:pt x="66" y="46"/>
                  <a:pt x="56" y="56"/>
                </a:cubicBezTo>
                <a:cubicBezTo>
                  <a:pt x="46" y="66"/>
                  <a:pt x="38" y="78"/>
                  <a:pt x="32" y="92"/>
                </a:cubicBezTo>
                <a:cubicBezTo>
                  <a:pt x="26" y="106"/>
                  <a:pt x="23" y="120"/>
                  <a:pt x="23" y="136"/>
                </a:cubicBezTo>
                <a:cubicBezTo>
                  <a:pt x="23" y="151"/>
                  <a:pt x="26" y="165"/>
                  <a:pt x="32" y="179"/>
                </a:cubicBezTo>
                <a:cubicBezTo>
                  <a:pt x="38" y="193"/>
                  <a:pt x="46" y="205"/>
                  <a:pt x="56" y="215"/>
                </a:cubicBezTo>
                <a:cubicBezTo>
                  <a:pt x="66" y="225"/>
                  <a:pt x="78" y="233"/>
                  <a:pt x="91" y="239"/>
                </a:cubicBezTo>
                <a:cubicBezTo>
                  <a:pt x="105" y="245"/>
                  <a:pt x="120" y="248"/>
                  <a:pt x="135" y="248"/>
                </a:cubicBezTo>
                <a:cubicBezTo>
                  <a:pt x="150" y="248"/>
                  <a:pt x="165" y="245"/>
                  <a:pt x="179" y="239"/>
                </a:cubicBezTo>
                <a:cubicBezTo>
                  <a:pt x="193" y="233"/>
                  <a:pt x="205" y="225"/>
                  <a:pt x="215" y="215"/>
                </a:cubicBezTo>
                <a:cubicBezTo>
                  <a:pt x="225" y="205"/>
                  <a:pt x="233" y="193"/>
                  <a:pt x="239" y="179"/>
                </a:cubicBezTo>
                <a:cubicBezTo>
                  <a:pt x="245" y="165"/>
                  <a:pt x="248" y="151"/>
                  <a:pt x="248" y="136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3"/>
                </a:cubicBezTo>
                <a:cubicBezTo>
                  <a:pt x="240" y="224"/>
                  <a:pt x="224" y="241"/>
                  <a:pt x="203" y="253"/>
                </a:cubicBezTo>
                <a:cubicBezTo>
                  <a:pt x="182" y="265"/>
                  <a:pt x="160" y="271"/>
                  <a:pt x="135" y="271"/>
                </a:cubicBezTo>
                <a:cubicBezTo>
                  <a:pt x="111" y="271"/>
                  <a:pt x="88" y="265"/>
                  <a:pt x="67" y="253"/>
                </a:cubicBezTo>
                <a:cubicBezTo>
                  <a:pt x="47" y="241"/>
                  <a:pt x="30" y="224"/>
                  <a:pt x="18" y="203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6"/>
                  <a:pt x="111" y="0"/>
                  <a:pt x="135" y="0"/>
                </a:cubicBezTo>
                <a:cubicBezTo>
                  <a:pt x="160" y="0"/>
                  <a:pt x="182" y="6"/>
                  <a:pt x="203" y="19"/>
                </a:cubicBezTo>
                <a:cubicBezTo>
                  <a:pt x="224" y="31"/>
                  <a:pt x="240" y="47"/>
                  <a:pt x="252" y="68"/>
                </a:cubicBezTo>
                <a:cubicBezTo>
                  <a:pt x="264" y="88"/>
                  <a:pt x="270" y="111"/>
                  <a:pt x="270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1579563" y="1566863"/>
            <a:ext cx="292100" cy="339725"/>
          </a:xfrm>
          <a:custGeom>
            <a:avLst/>
            <a:gdLst>
              <a:gd name="T0" fmla="*/ 61 w 270"/>
              <a:gd name="T1" fmla="*/ 198 h 315"/>
              <a:gd name="T2" fmla="*/ 29 w 270"/>
              <a:gd name="T3" fmla="*/ 198 h 315"/>
              <a:gd name="T4" fmla="*/ 29 w 270"/>
              <a:gd name="T5" fmla="*/ 230 h 315"/>
              <a:gd name="T6" fmla="*/ 61 w 270"/>
              <a:gd name="T7" fmla="*/ 230 h 315"/>
              <a:gd name="T8" fmla="*/ 247 w 270"/>
              <a:gd name="T9" fmla="*/ 214 h 315"/>
              <a:gd name="T10" fmla="*/ 225 w 270"/>
              <a:gd name="T11" fmla="*/ 191 h 315"/>
              <a:gd name="T12" fmla="*/ 202 w 270"/>
              <a:gd name="T13" fmla="*/ 214 h 315"/>
              <a:gd name="T14" fmla="*/ 225 w 270"/>
              <a:gd name="T15" fmla="*/ 236 h 315"/>
              <a:gd name="T16" fmla="*/ 247 w 270"/>
              <a:gd name="T17" fmla="*/ 214 h 315"/>
              <a:gd name="T18" fmla="*/ 227 w 270"/>
              <a:gd name="T19" fmla="*/ 77 h 315"/>
              <a:gd name="T20" fmla="*/ 216 w 270"/>
              <a:gd name="T21" fmla="*/ 67 h 315"/>
              <a:gd name="T22" fmla="*/ 47 w 270"/>
              <a:gd name="T23" fmla="*/ 70 h 315"/>
              <a:gd name="T24" fmla="*/ 30 w 270"/>
              <a:gd name="T25" fmla="*/ 144 h 315"/>
              <a:gd name="T26" fmla="*/ 41 w 270"/>
              <a:gd name="T27" fmla="*/ 158 h 315"/>
              <a:gd name="T28" fmla="*/ 237 w 270"/>
              <a:gd name="T29" fmla="*/ 154 h 315"/>
              <a:gd name="T30" fmla="*/ 200 w 270"/>
              <a:gd name="T31" fmla="*/ 36 h 315"/>
              <a:gd name="T32" fmla="*/ 191 w 270"/>
              <a:gd name="T33" fmla="*/ 28 h 315"/>
              <a:gd name="T34" fmla="*/ 72 w 270"/>
              <a:gd name="T35" fmla="*/ 30 h 315"/>
              <a:gd name="T36" fmla="*/ 72 w 270"/>
              <a:gd name="T37" fmla="*/ 42 h 315"/>
              <a:gd name="T38" fmla="*/ 191 w 270"/>
              <a:gd name="T39" fmla="*/ 45 h 315"/>
              <a:gd name="T40" fmla="*/ 200 w 270"/>
              <a:gd name="T41" fmla="*/ 36 h 315"/>
              <a:gd name="T42" fmla="*/ 270 w 270"/>
              <a:gd name="T43" fmla="*/ 270 h 315"/>
              <a:gd name="T44" fmla="*/ 247 w 270"/>
              <a:gd name="T45" fmla="*/ 293 h 315"/>
              <a:gd name="T46" fmla="*/ 225 w 270"/>
              <a:gd name="T47" fmla="*/ 315 h 315"/>
              <a:gd name="T48" fmla="*/ 202 w 270"/>
              <a:gd name="T49" fmla="*/ 293 h 315"/>
              <a:gd name="T50" fmla="*/ 67 w 270"/>
              <a:gd name="T51" fmla="*/ 270 h 315"/>
              <a:gd name="T52" fmla="*/ 61 w 270"/>
              <a:gd name="T53" fmla="*/ 309 h 315"/>
              <a:gd name="T54" fmla="*/ 29 w 270"/>
              <a:gd name="T55" fmla="*/ 309 h 315"/>
              <a:gd name="T56" fmla="*/ 22 w 270"/>
              <a:gd name="T57" fmla="*/ 270 h 315"/>
              <a:gd name="T58" fmla="*/ 0 w 270"/>
              <a:gd name="T59" fmla="*/ 164 h 315"/>
              <a:gd name="T60" fmla="*/ 22 w 270"/>
              <a:gd name="T61" fmla="*/ 45 h 315"/>
              <a:gd name="T62" fmla="*/ 80 w 270"/>
              <a:gd name="T63" fmla="*/ 5 h 315"/>
              <a:gd name="T64" fmla="*/ 190 w 270"/>
              <a:gd name="T65" fmla="*/ 5 h 315"/>
              <a:gd name="T66" fmla="*/ 247 w 270"/>
              <a:gd name="T67" fmla="*/ 45 h 315"/>
              <a:gd name="T68" fmla="*/ 270 w 270"/>
              <a:gd name="T69" fmla="*/ 164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0" h="315">
                <a:moveTo>
                  <a:pt x="67" y="214"/>
                </a:moveTo>
                <a:cubicBezTo>
                  <a:pt x="67" y="208"/>
                  <a:pt x="65" y="202"/>
                  <a:pt x="61" y="198"/>
                </a:cubicBezTo>
                <a:cubicBezTo>
                  <a:pt x="56" y="194"/>
                  <a:pt x="51" y="191"/>
                  <a:pt x="45" y="191"/>
                </a:cubicBezTo>
                <a:cubicBezTo>
                  <a:pt x="38" y="191"/>
                  <a:pt x="33" y="194"/>
                  <a:pt x="29" y="198"/>
                </a:cubicBezTo>
                <a:cubicBezTo>
                  <a:pt x="24" y="202"/>
                  <a:pt x="22" y="208"/>
                  <a:pt x="22" y="214"/>
                </a:cubicBezTo>
                <a:cubicBezTo>
                  <a:pt x="22" y="220"/>
                  <a:pt x="24" y="225"/>
                  <a:pt x="29" y="230"/>
                </a:cubicBezTo>
                <a:cubicBezTo>
                  <a:pt x="33" y="234"/>
                  <a:pt x="38" y="236"/>
                  <a:pt x="45" y="236"/>
                </a:cubicBezTo>
                <a:cubicBezTo>
                  <a:pt x="51" y="236"/>
                  <a:pt x="56" y="234"/>
                  <a:pt x="61" y="230"/>
                </a:cubicBezTo>
                <a:cubicBezTo>
                  <a:pt x="65" y="225"/>
                  <a:pt x="67" y="220"/>
                  <a:pt x="67" y="214"/>
                </a:cubicBezTo>
                <a:close/>
                <a:moveTo>
                  <a:pt x="247" y="214"/>
                </a:moveTo>
                <a:cubicBezTo>
                  <a:pt x="247" y="208"/>
                  <a:pt x="245" y="202"/>
                  <a:pt x="241" y="198"/>
                </a:cubicBezTo>
                <a:cubicBezTo>
                  <a:pt x="236" y="194"/>
                  <a:pt x="231" y="191"/>
                  <a:pt x="225" y="191"/>
                </a:cubicBezTo>
                <a:cubicBezTo>
                  <a:pt x="219" y="191"/>
                  <a:pt x="213" y="194"/>
                  <a:pt x="209" y="198"/>
                </a:cubicBezTo>
                <a:cubicBezTo>
                  <a:pt x="205" y="202"/>
                  <a:pt x="202" y="208"/>
                  <a:pt x="202" y="214"/>
                </a:cubicBezTo>
                <a:cubicBezTo>
                  <a:pt x="202" y="220"/>
                  <a:pt x="205" y="225"/>
                  <a:pt x="209" y="230"/>
                </a:cubicBezTo>
                <a:cubicBezTo>
                  <a:pt x="213" y="234"/>
                  <a:pt x="219" y="236"/>
                  <a:pt x="225" y="236"/>
                </a:cubicBezTo>
                <a:cubicBezTo>
                  <a:pt x="231" y="236"/>
                  <a:pt x="236" y="234"/>
                  <a:pt x="241" y="230"/>
                </a:cubicBezTo>
                <a:cubicBezTo>
                  <a:pt x="245" y="225"/>
                  <a:pt x="247" y="220"/>
                  <a:pt x="247" y="214"/>
                </a:cubicBezTo>
                <a:close/>
                <a:moveTo>
                  <a:pt x="239" y="144"/>
                </a:moveTo>
                <a:cubicBezTo>
                  <a:pt x="227" y="77"/>
                  <a:pt x="227" y="77"/>
                  <a:pt x="227" y="77"/>
                </a:cubicBezTo>
                <a:cubicBezTo>
                  <a:pt x="226" y="74"/>
                  <a:pt x="225" y="72"/>
                  <a:pt x="223" y="70"/>
                </a:cubicBezTo>
                <a:cubicBezTo>
                  <a:pt x="221" y="68"/>
                  <a:pt x="218" y="67"/>
                  <a:pt x="216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1" y="67"/>
                  <a:pt x="49" y="68"/>
                  <a:pt x="47" y="70"/>
                </a:cubicBezTo>
                <a:cubicBezTo>
                  <a:pt x="45" y="72"/>
                  <a:pt x="43" y="74"/>
                  <a:pt x="43" y="77"/>
                </a:cubicBezTo>
                <a:cubicBezTo>
                  <a:pt x="30" y="144"/>
                  <a:pt x="30" y="144"/>
                  <a:pt x="30" y="144"/>
                </a:cubicBezTo>
                <a:cubicBezTo>
                  <a:pt x="30" y="148"/>
                  <a:pt x="30" y="151"/>
                  <a:pt x="33" y="154"/>
                </a:cubicBezTo>
                <a:cubicBezTo>
                  <a:pt x="35" y="156"/>
                  <a:pt x="38" y="158"/>
                  <a:pt x="41" y="158"/>
                </a:cubicBezTo>
                <a:cubicBezTo>
                  <a:pt x="228" y="158"/>
                  <a:pt x="228" y="158"/>
                  <a:pt x="228" y="158"/>
                </a:cubicBezTo>
                <a:cubicBezTo>
                  <a:pt x="232" y="158"/>
                  <a:pt x="235" y="156"/>
                  <a:pt x="237" y="154"/>
                </a:cubicBezTo>
                <a:cubicBezTo>
                  <a:pt x="239" y="151"/>
                  <a:pt x="240" y="148"/>
                  <a:pt x="239" y="144"/>
                </a:cubicBezTo>
                <a:close/>
                <a:moveTo>
                  <a:pt x="200" y="36"/>
                </a:moveTo>
                <a:cubicBezTo>
                  <a:pt x="200" y="34"/>
                  <a:pt x="199" y="32"/>
                  <a:pt x="197" y="30"/>
                </a:cubicBezTo>
                <a:cubicBezTo>
                  <a:pt x="195" y="29"/>
                  <a:pt x="193" y="28"/>
                  <a:pt x="191" y="28"/>
                </a:cubicBezTo>
                <a:cubicBezTo>
                  <a:pt x="78" y="28"/>
                  <a:pt x="78" y="28"/>
                  <a:pt x="78" y="28"/>
                </a:cubicBezTo>
                <a:cubicBezTo>
                  <a:pt x="76" y="28"/>
                  <a:pt x="74" y="29"/>
                  <a:pt x="72" y="30"/>
                </a:cubicBezTo>
                <a:cubicBezTo>
                  <a:pt x="71" y="32"/>
                  <a:pt x="70" y="34"/>
                  <a:pt x="70" y="36"/>
                </a:cubicBezTo>
                <a:cubicBezTo>
                  <a:pt x="70" y="39"/>
                  <a:pt x="71" y="41"/>
                  <a:pt x="72" y="42"/>
                </a:cubicBezTo>
                <a:cubicBezTo>
                  <a:pt x="74" y="44"/>
                  <a:pt x="76" y="45"/>
                  <a:pt x="78" y="45"/>
                </a:cubicBezTo>
                <a:cubicBezTo>
                  <a:pt x="191" y="45"/>
                  <a:pt x="191" y="45"/>
                  <a:pt x="191" y="45"/>
                </a:cubicBezTo>
                <a:cubicBezTo>
                  <a:pt x="193" y="45"/>
                  <a:pt x="195" y="44"/>
                  <a:pt x="197" y="42"/>
                </a:cubicBezTo>
                <a:cubicBezTo>
                  <a:pt x="199" y="41"/>
                  <a:pt x="200" y="39"/>
                  <a:pt x="200" y="36"/>
                </a:cubicBezTo>
                <a:close/>
                <a:moveTo>
                  <a:pt x="270" y="164"/>
                </a:moveTo>
                <a:cubicBezTo>
                  <a:pt x="270" y="270"/>
                  <a:pt x="270" y="270"/>
                  <a:pt x="270" y="270"/>
                </a:cubicBezTo>
                <a:cubicBezTo>
                  <a:pt x="247" y="270"/>
                  <a:pt x="247" y="270"/>
                  <a:pt x="247" y="270"/>
                </a:cubicBezTo>
                <a:cubicBezTo>
                  <a:pt x="247" y="293"/>
                  <a:pt x="247" y="293"/>
                  <a:pt x="247" y="293"/>
                </a:cubicBezTo>
                <a:cubicBezTo>
                  <a:pt x="247" y="299"/>
                  <a:pt x="245" y="304"/>
                  <a:pt x="241" y="309"/>
                </a:cubicBezTo>
                <a:cubicBezTo>
                  <a:pt x="236" y="313"/>
                  <a:pt x="231" y="315"/>
                  <a:pt x="225" y="315"/>
                </a:cubicBezTo>
                <a:cubicBezTo>
                  <a:pt x="219" y="315"/>
                  <a:pt x="213" y="313"/>
                  <a:pt x="209" y="309"/>
                </a:cubicBezTo>
                <a:cubicBezTo>
                  <a:pt x="205" y="304"/>
                  <a:pt x="202" y="299"/>
                  <a:pt x="202" y="293"/>
                </a:cubicBezTo>
                <a:cubicBezTo>
                  <a:pt x="202" y="270"/>
                  <a:pt x="202" y="270"/>
                  <a:pt x="202" y="270"/>
                </a:cubicBezTo>
                <a:cubicBezTo>
                  <a:pt x="67" y="270"/>
                  <a:pt x="67" y="270"/>
                  <a:pt x="67" y="270"/>
                </a:cubicBezTo>
                <a:cubicBezTo>
                  <a:pt x="67" y="293"/>
                  <a:pt x="67" y="293"/>
                  <a:pt x="67" y="293"/>
                </a:cubicBezTo>
                <a:cubicBezTo>
                  <a:pt x="67" y="299"/>
                  <a:pt x="65" y="304"/>
                  <a:pt x="61" y="309"/>
                </a:cubicBezTo>
                <a:cubicBezTo>
                  <a:pt x="56" y="313"/>
                  <a:pt x="51" y="315"/>
                  <a:pt x="45" y="315"/>
                </a:cubicBezTo>
                <a:cubicBezTo>
                  <a:pt x="38" y="315"/>
                  <a:pt x="33" y="313"/>
                  <a:pt x="29" y="309"/>
                </a:cubicBezTo>
                <a:cubicBezTo>
                  <a:pt x="24" y="304"/>
                  <a:pt x="22" y="299"/>
                  <a:pt x="22" y="293"/>
                </a:cubicBezTo>
                <a:cubicBezTo>
                  <a:pt x="22" y="270"/>
                  <a:pt x="22" y="270"/>
                  <a:pt x="22" y="270"/>
                </a:cubicBezTo>
                <a:cubicBezTo>
                  <a:pt x="0" y="270"/>
                  <a:pt x="0" y="270"/>
                  <a:pt x="0" y="270"/>
                </a:cubicBezTo>
                <a:cubicBezTo>
                  <a:pt x="0" y="164"/>
                  <a:pt x="0" y="164"/>
                  <a:pt x="0" y="164"/>
                </a:cubicBezTo>
                <a:cubicBezTo>
                  <a:pt x="0" y="151"/>
                  <a:pt x="1" y="138"/>
                  <a:pt x="4" y="125"/>
                </a:cubicBezTo>
                <a:cubicBezTo>
                  <a:pt x="22" y="45"/>
                  <a:pt x="22" y="45"/>
                  <a:pt x="22" y="45"/>
                </a:cubicBezTo>
                <a:cubicBezTo>
                  <a:pt x="23" y="36"/>
                  <a:pt x="29" y="28"/>
                  <a:pt x="39" y="21"/>
                </a:cubicBezTo>
                <a:cubicBezTo>
                  <a:pt x="50" y="14"/>
                  <a:pt x="63" y="9"/>
                  <a:pt x="80" y="5"/>
                </a:cubicBezTo>
                <a:cubicBezTo>
                  <a:pt x="96" y="2"/>
                  <a:pt x="115" y="0"/>
                  <a:pt x="135" y="0"/>
                </a:cubicBezTo>
                <a:cubicBezTo>
                  <a:pt x="155" y="0"/>
                  <a:pt x="173" y="2"/>
                  <a:pt x="190" y="5"/>
                </a:cubicBezTo>
                <a:cubicBezTo>
                  <a:pt x="206" y="9"/>
                  <a:pt x="220" y="14"/>
                  <a:pt x="230" y="21"/>
                </a:cubicBezTo>
                <a:cubicBezTo>
                  <a:pt x="241" y="28"/>
                  <a:pt x="246" y="36"/>
                  <a:pt x="247" y="45"/>
                </a:cubicBezTo>
                <a:cubicBezTo>
                  <a:pt x="266" y="125"/>
                  <a:pt x="266" y="125"/>
                  <a:pt x="266" y="125"/>
                </a:cubicBezTo>
                <a:cubicBezTo>
                  <a:pt x="269" y="137"/>
                  <a:pt x="270" y="150"/>
                  <a:pt x="270" y="1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2024063" y="1566863"/>
            <a:ext cx="268288" cy="339725"/>
          </a:xfrm>
          <a:custGeom>
            <a:avLst/>
            <a:gdLst>
              <a:gd name="T0" fmla="*/ 113 w 248"/>
              <a:gd name="T1" fmla="*/ 11 h 315"/>
              <a:gd name="T2" fmla="*/ 113 w 248"/>
              <a:gd name="T3" fmla="*/ 124 h 315"/>
              <a:gd name="T4" fmla="*/ 107 w 248"/>
              <a:gd name="T5" fmla="*/ 143 h 315"/>
              <a:gd name="T6" fmla="*/ 90 w 248"/>
              <a:gd name="T7" fmla="*/ 156 h 315"/>
              <a:gd name="T8" fmla="*/ 90 w 248"/>
              <a:gd name="T9" fmla="*/ 293 h 315"/>
              <a:gd name="T10" fmla="*/ 84 w 248"/>
              <a:gd name="T11" fmla="*/ 309 h 315"/>
              <a:gd name="T12" fmla="*/ 68 w 248"/>
              <a:gd name="T13" fmla="*/ 315 h 315"/>
              <a:gd name="T14" fmla="*/ 45 w 248"/>
              <a:gd name="T15" fmla="*/ 315 h 315"/>
              <a:gd name="T16" fmla="*/ 30 w 248"/>
              <a:gd name="T17" fmla="*/ 309 h 315"/>
              <a:gd name="T18" fmla="*/ 23 w 248"/>
              <a:gd name="T19" fmla="*/ 293 h 315"/>
              <a:gd name="T20" fmla="*/ 23 w 248"/>
              <a:gd name="T21" fmla="*/ 156 h 315"/>
              <a:gd name="T22" fmla="*/ 7 w 248"/>
              <a:gd name="T23" fmla="*/ 143 h 315"/>
              <a:gd name="T24" fmla="*/ 0 w 248"/>
              <a:gd name="T25" fmla="*/ 124 h 315"/>
              <a:gd name="T26" fmla="*/ 0 w 248"/>
              <a:gd name="T27" fmla="*/ 11 h 315"/>
              <a:gd name="T28" fmla="*/ 4 w 248"/>
              <a:gd name="T29" fmla="*/ 3 h 315"/>
              <a:gd name="T30" fmla="*/ 12 w 248"/>
              <a:gd name="T31" fmla="*/ 0 h 315"/>
              <a:gd name="T32" fmla="*/ 20 w 248"/>
              <a:gd name="T33" fmla="*/ 3 h 315"/>
              <a:gd name="T34" fmla="*/ 23 w 248"/>
              <a:gd name="T35" fmla="*/ 11 h 315"/>
              <a:gd name="T36" fmla="*/ 23 w 248"/>
              <a:gd name="T37" fmla="*/ 84 h 315"/>
              <a:gd name="T38" fmla="*/ 26 w 248"/>
              <a:gd name="T39" fmla="*/ 92 h 315"/>
              <a:gd name="T40" fmla="*/ 34 w 248"/>
              <a:gd name="T41" fmla="*/ 96 h 315"/>
              <a:gd name="T42" fmla="*/ 42 w 248"/>
              <a:gd name="T43" fmla="*/ 92 h 315"/>
              <a:gd name="T44" fmla="*/ 45 w 248"/>
              <a:gd name="T45" fmla="*/ 84 h 315"/>
              <a:gd name="T46" fmla="*/ 45 w 248"/>
              <a:gd name="T47" fmla="*/ 11 h 315"/>
              <a:gd name="T48" fmla="*/ 49 w 248"/>
              <a:gd name="T49" fmla="*/ 3 h 315"/>
              <a:gd name="T50" fmla="*/ 57 w 248"/>
              <a:gd name="T51" fmla="*/ 0 h 315"/>
              <a:gd name="T52" fmla="*/ 65 w 248"/>
              <a:gd name="T53" fmla="*/ 3 h 315"/>
              <a:gd name="T54" fmla="*/ 68 w 248"/>
              <a:gd name="T55" fmla="*/ 11 h 315"/>
              <a:gd name="T56" fmla="*/ 68 w 248"/>
              <a:gd name="T57" fmla="*/ 84 h 315"/>
              <a:gd name="T58" fmla="*/ 71 w 248"/>
              <a:gd name="T59" fmla="*/ 92 h 315"/>
              <a:gd name="T60" fmla="*/ 79 w 248"/>
              <a:gd name="T61" fmla="*/ 96 h 315"/>
              <a:gd name="T62" fmla="*/ 87 w 248"/>
              <a:gd name="T63" fmla="*/ 92 h 315"/>
              <a:gd name="T64" fmla="*/ 90 w 248"/>
              <a:gd name="T65" fmla="*/ 84 h 315"/>
              <a:gd name="T66" fmla="*/ 90 w 248"/>
              <a:gd name="T67" fmla="*/ 11 h 315"/>
              <a:gd name="T68" fmla="*/ 94 w 248"/>
              <a:gd name="T69" fmla="*/ 3 h 315"/>
              <a:gd name="T70" fmla="*/ 102 w 248"/>
              <a:gd name="T71" fmla="*/ 0 h 315"/>
              <a:gd name="T72" fmla="*/ 110 w 248"/>
              <a:gd name="T73" fmla="*/ 3 h 315"/>
              <a:gd name="T74" fmla="*/ 113 w 248"/>
              <a:gd name="T75" fmla="*/ 11 h 315"/>
              <a:gd name="T76" fmla="*/ 248 w 248"/>
              <a:gd name="T77" fmla="*/ 11 h 315"/>
              <a:gd name="T78" fmla="*/ 248 w 248"/>
              <a:gd name="T79" fmla="*/ 293 h 315"/>
              <a:gd name="T80" fmla="*/ 242 w 248"/>
              <a:gd name="T81" fmla="*/ 309 h 315"/>
              <a:gd name="T82" fmla="*/ 226 w 248"/>
              <a:gd name="T83" fmla="*/ 315 h 315"/>
              <a:gd name="T84" fmla="*/ 203 w 248"/>
              <a:gd name="T85" fmla="*/ 315 h 315"/>
              <a:gd name="T86" fmla="*/ 187 w 248"/>
              <a:gd name="T87" fmla="*/ 309 h 315"/>
              <a:gd name="T88" fmla="*/ 181 w 248"/>
              <a:gd name="T89" fmla="*/ 293 h 315"/>
              <a:gd name="T90" fmla="*/ 181 w 248"/>
              <a:gd name="T91" fmla="*/ 203 h 315"/>
              <a:gd name="T92" fmla="*/ 141 w 248"/>
              <a:gd name="T93" fmla="*/ 203 h 315"/>
              <a:gd name="T94" fmla="*/ 137 w 248"/>
              <a:gd name="T95" fmla="*/ 201 h 315"/>
              <a:gd name="T96" fmla="*/ 136 w 248"/>
              <a:gd name="T97" fmla="*/ 197 h 315"/>
              <a:gd name="T98" fmla="*/ 136 w 248"/>
              <a:gd name="T99" fmla="*/ 56 h 315"/>
              <a:gd name="T100" fmla="*/ 152 w 248"/>
              <a:gd name="T101" fmla="*/ 16 h 315"/>
              <a:gd name="T102" fmla="*/ 192 w 248"/>
              <a:gd name="T103" fmla="*/ 0 h 315"/>
              <a:gd name="T104" fmla="*/ 237 w 248"/>
              <a:gd name="T105" fmla="*/ 0 h 315"/>
              <a:gd name="T106" fmla="*/ 245 w 248"/>
              <a:gd name="T107" fmla="*/ 3 h 315"/>
              <a:gd name="T108" fmla="*/ 248 w 248"/>
              <a:gd name="T109" fmla="*/ 11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48" h="315">
                <a:moveTo>
                  <a:pt x="113" y="11"/>
                </a:moveTo>
                <a:cubicBezTo>
                  <a:pt x="113" y="124"/>
                  <a:pt x="113" y="124"/>
                  <a:pt x="113" y="124"/>
                </a:cubicBezTo>
                <a:cubicBezTo>
                  <a:pt x="113" y="131"/>
                  <a:pt x="111" y="137"/>
                  <a:pt x="107" y="143"/>
                </a:cubicBezTo>
                <a:cubicBezTo>
                  <a:pt x="103" y="149"/>
                  <a:pt x="97" y="153"/>
                  <a:pt x="90" y="156"/>
                </a:cubicBezTo>
                <a:cubicBezTo>
                  <a:pt x="90" y="293"/>
                  <a:pt x="90" y="293"/>
                  <a:pt x="90" y="293"/>
                </a:cubicBezTo>
                <a:cubicBezTo>
                  <a:pt x="90" y="299"/>
                  <a:pt x="88" y="304"/>
                  <a:pt x="84" y="309"/>
                </a:cubicBezTo>
                <a:cubicBezTo>
                  <a:pt x="79" y="313"/>
                  <a:pt x="74" y="315"/>
                  <a:pt x="68" y="315"/>
                </a:cubicBezTo>
                <a:cubicBezTo>
                  <a:pt x="45" y="315"/>
                  <a:pt x="45" y="315"/>
                  <a:pt x="45" y="315"/>
                </a:cubicBezTo>
                <a:cubicBezTo>
                  <a:pt x="39" y="315"/>
                  <a:pt x="34" y="313"/>
                  <a:pt x="30" y="309"/>
                </a:cubicBezTo>
                <a:cubicBezTo>
                  <a:pt x="25" y="304"/>
                  <a:pt x="23" y="299"/>
                  <a:pt x="23" y="293"/>
                </a:cubicBezTo>
                <a:cubicBezTo>
                  <a:pt x="23" y="156"/>
                  <a:pt x="23" y="156"/>
                  <a:pt x="23" y="156"/>
                </a:cubicBezTo>
                <a:cubicBezTo>
                  <a:pt x="16" y="153"/>
                  <a:pt x="11" y="149"/>
                  <a:pt x="7" y="143"/>
                </a:cubicBezTo>
                <a:cubicBezTo>
                  <a:pt x="2" y="137"/>
                  <a:pt x="0" y="131"/>
                  <a:pt x="0" y="124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15" y="0"/>
                  <a:pt x="17" y="1"/>
                  <a:pt x="20" y="3"/>
                </a:cubicBezTo>
                <a:cubicBezTo>
                  <a:pt x="22" y="5"/>
                  <a:pt x="23" y="8"/>
                  <a:pt x="23" y="11"/>
                </a:cubicBezTo>
                <a:cubicBezTo>
                  <a:pt x="23" y="84"/>
                  <a:pt x="23" y="84"/>
                  <a:pt x="23" y="84"/>
                </a:cubicBezTo>
                <a:cubicBezTo>
                  <a:pt x="23" y="87"/>
                  <a:pt x="24" y="90"/>
                  <a:pt x="26" y="92"/>
                </a:cubicBezTo>
                <a:cubicBezTo>
                  <a:pt x="28" y="94"/>
                  <a:pt x="31" y="96"/>
                  <a:pt x="34" y="96"/>
                </a:cubicBezTo>
                <a:cubicBezTo>
                  <a:pt x="37" y="96"/>
                  <a:pt x="40" y="94"/>
                  <a:pt x="42" y="92"/>
                </a:cubicBezTo>
                <a:cubicBezTo>
                  <a:pt x="44" y="90"/>
                  <a:pt x="45" y="87"/>
                  <a:pt x="45" y="84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8"/>
                  <a:pt x="47" y="5"/>
                  <a:pt x="49" y="3"/>
                </a:cubicBezTo>
                <a:cubicBezTo>
                  <a:pt x="51" y="1"/>
                  <a:pt x="54" y="0"/>
                  <a:pt x="57" y="0"/>
                </a:cubicBezTo>
                <a:cubicBezTo>
                  <a:pt x="60" y="0"/>
                  <a:pt x="62" y="1"/>
                  <a:pt x="65" y="3"/>
                </a:cubicBezTo>
                <a:cubicBezTo>
                  <a:pt x="67" y="5"/>
                  <a:pt x="68" y="8"/>
                  <a:pt x="68" y="11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7"/>
                  <a:pt x="69" y="90"/>
                  <a:pt x="71" y="92"/>
                </a:cubicBezTo>
                <a:cubicBezTo>
                  <a:pt x="74" y="94"/>
                  <a:pt x="76" y="96"/>
                  <a:pt x="79" y="96"/>
                </a:cubicBezTo>
                <a:cubicBezTo>
                  <a:pt x="82" y="96"/>
                  <a:pt x="85" y="94"/>
                  <a:pt x="87" y="92"/>
                </a:cubicBezTo>
                <a:cubicBezTo>
                  <a:pt x="89" y="90"/>
                  <a:pt x="90" y="87"/>
                  <a:pt x="90" y="84"/>
                </a:cubicBezTo>
                <a:cubicBezTo>
                  <a:pt x="90" y="11"/>
                  <a:pt x="90" y="11"/>
                  <a:pt x="90" y="11"/>
                </a:cubicBezTo>
                <a:cubicBezTo>
                  <a:pt x="90" y="8"/>
                  <a:pt x="92" y="5"/>
                  <a:pt x="94" y="3"/>
                </a:cubicBezTo>
                <a:cubicBezTo>
                  <a:pt x="96" y="1"/>
                  <a:pt x="99" y="0"/>
                  <a:pt x="102" y="0"/>
                </a:cubicBezTo>
                <a:cubicBezTo>
                  <a:pt x="105" y="0"/>
                  <a:pt x="107" y="1"/>
                  <a:pt x="110" y="3"/>
                </a:cubicBezTo>
                <a:cubicBezTo>
                  <a:pt x="112" y="5"/>
                  <a:pt x="113" y="8"/>
                  <a:pt x="113" y="11"/>
                </a:cubicBezTo>
                <a:close/>
                <a:moveTo>
                  <a:pt x="248" y="11"/>
                </a:moveTo>
                <a:cubicBezTo>
                  <a:pt x="248" y="293"/>
                  <a:pt x="248" y="293"/>
                  <a:pt x="248" y="293"/>
                </a:cubicBezTo>
                <a:cubicBezTo>
                  <a:pt x="248" y="299"/>
                  <a:pt x="246" y="304"/>
                  <a:pt x="242" y="309"/>
                </a:cubicBezTo>
                <a:cubicBezTo>
                  <a:pt x="237" y="313"/>
                  <a:pt x="232" y="315"/>
                  <a:pt x="226" y="315"/>
                </a:cubicBezTo>
                <a:cubicBezTo>
                  <a:pt x="203" y="315"/>
                  <a:pt x="203" y="315"/>
                  <a:pt x="203" y="315"/>
                </a:cubicBezTo>
                <a:cubicBezTo>
                  <a:pt x="197" y="315"/>
                  <a:pt x="192" y="313"/>
                  <a:pt x="187" y="309"/>
                </a:cubicBezTo>
                <a:cubicBezTo>
                  <a:pt x="183" y="304"/>
                  <a:pt x="181" y="299"/>
                  <a:pt x="181" y="293"/>
                </a:cubicBezTo>
                <a:cubicBezTo>
                  <a:pt x="181" y="203"/>
                  <a:pt x="181" y="203"/>
                  <a:pt x="181" y="203"/>
                </a:cubicBezTo>
                <a:cubicBezTo>
                  <a:pt x="141" y="203"/>
                  <a:pt x="141" y="203"/>
                  <a:pt x="141" y="203"/>
                </a:cubicBezTo>
                <a:cubicBezTo>
                  <a:pt x="140" y="203"/>
                  <a:pt x="138" y="202"/>
                  <a:pt x="137" y="201"/>
                </a:cubicBezTo>
                <a:cubicBezTo>
                  <a:pt x="136" y="200"/>
                  <a:pt x="136" y="199"/>
                  <a:pt x="136" y="197"/>
                </a:cubicBezTo>
                <a:cubicBezTo>
                  <a:pt x="136" y="56"/>
                  <a:pt x="136" y="56"/>
                  <a:pt x="136" y="56"/>
                </a:cubicBezTo>
                <a:cubicBezTo>
                  <a:pt x="136" y="41"/>
                  <a:pt x="141" y="27"/>
                  <a:pt x="152" y="16"/>
                </a:cubicBezTo>
                <a:cubicBezTo>
                  <a:pt x="163" y="5"/>
                  <a:pt x="176" y="0"/>
                  <a:pt x="192" y="0"/>
                </a:cubicBezTo>
                <a:cubicBezTo>
                  <a:pt x="237" y="0"/>
                  <a:pt x="237" y="0"/>
                  <a:pt x="237" y="0"/>
                </a:cubicBezTo>
                <a:cubicBezTo>
                  <a:pt x="240" y="0"/>
                  <a:pt x="243" y="1"/>
                  <a:pt x="245" y="3"/>
                </a:cubicBezTo>
                <a:cubicBezTo>
                  <a:pt x="247" y="5"/>
                  <a:pt x="248" y="8"/>
                  <a:pt x="248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2433638" y="1566863"/>
            <a:ext cx="315913" cy="339725"/>
          </a:xfrm>
          <a:custGeom>
            <a:avLst/>
            <a:gdLst>
              <a:gd name="T0" fmla="*/ 61 w 293"/>
              <a:gd name="T1" fmla="*/ 254 h 315"/>
              <a:gd name="T2" fmla="*/ 29 w 293"/>
              <a:gd name="T3" fmla="*/ 254 h 315"/>
              <a:gd name="T4" fmla="*/ 29 w 293"/>
              <a:gd name="T5" fmla="*/ 286 h 315"/>
              <a:gd name="T6" fmla="*/ 61 w 293"/>
              <a:gd name="T7" fmla="*/ 286 h 315"/>
              <a:gd name="T8" fmla="*/ 136 w 293"/>
              <a:gd name="T9" fmla="*/ 270 h 315"/>
              <a:gd name="T10" fmla="*/ 113 w 293"/>
              <a:gd name="T11" fmla="*/ 248 h 315"/>
              <a:gd name="T12" fmla="*/ 90 w 293"/>
              <a:gd name="T13" fmla="*/ 270 h 315"/>
              <a:gd name="T14" fmla="*/ 113 w 293"/>
              <a:gd name="T15" fmla="*/ 293 h 315"/>
              <a:gd name="T16" fmla="*/ 136 w 293"/>
              <a:gd name="T17" fmla="*/ 270 h 315"/>
              <a:gd name="T18" fmla="*/ 61 w 293"/>
              <a:gd name="T19" fmla="*/ 187 h 315"/>
              <a:gd name="T20" fmla="*/ 29 w 293"/>
              <a:gd name="T21" fmla="*/ 187 h 315"/>
              <a:gd name="T22" fmla="*/ 29 w 293"/>
              <a:gd name="T23" fmla="*/ 219 h 315"/>
              <a:gd name="T24" fmla="*/ 61 w 293"/>
              <a:gd name="T25" fmla="*/ 219 h 315"/>
              <a:gd name="T26" fmla="*/ 203 w 293"/>
              <a:gd name="T27" fmla="*/ 270 h 315"/>
              <a:gd name="T28" fmla="*/ 181 w 293"/>
              <a:gd name="T29" fmla="*/ 248 h 315"/>
              <a:gd name="T30" fmla="*/ 158 w 293"/>
              <a:gd name="T31" fmla="*/ 270 h 315"/>
              <a:gd name="T32" fmla="*/ 181 w 293"/>
              <a:gd name="T33" fmla="*/ 293 h 315"/>
              <a:gd name="T34" fmla="*/ 203 w 293"/>
              <a:gd name="T35" fmla="*/ 270 h 315"/>
              <a:gd name="T36" fmla="*/ 129 w 293"/>
              <a:gd name="T37" fmla="*/ 187 h 315"/>
              <a:gd name="T38" fmla="*/ 97 w 293"/>
              <a:gd name="T39" fmla="*/ 187 h 315"/>
              <a:gd name="T40" fmla="*/ 97 w 293"/>
              <a:gd name="T41" fmla="*/ 219 h 315"/>
              <a:gd name="T42" fmla="*/ 129 w 293"/>
              <a:gd name="T43" fmla="*/ 219 h 315"/>
              <a:gd name="T44" fmla="*/ 68 w 293"/>
              <a:gd name="T45" fmla="*/ 135 h 315"/>
              <a:gd name="T46" fmla="*/ 45 w 293"/>
              <a:gd name="T47" fmla="*/ 113 h 315"/>
              <a:gd name="T48" fmla="*/ 23 w 293"/>
              <a:gd name="T49" fmla="*/ 135 h 315"/>
              <a:gd name="T50" fmla="*/ 45 w 293"/>
              <a:gd name="T51" fmla="*/ 158 h 315"/>
              <a:gd name="T52" fmla="*/ 68 w 293"/>
              <a:gd name="T53" fmla="*/ 135 h 315"/>
              <a:gd name="T54" fmla="*/ 197 w 293"/>
              <a:gd name="T55" fmla="*/ 187 h 315"/>
              <a:gd name="T56" fmla="*/ 165 w 293"/>
              <a:gd name="T57" fmla="*/ 187 h 315"/>
              <a:gd name="T58" fmla="*/ 165 w 293"/>
              <a:gd name="T59" fmla="*/ 219 h 315"/>
              <a:gd name="T60" fmla="*/ 197 w 293"/>
              <a:gd name="T61" fmla="*/ 219 h 315"/>
              <a:gd name="T62" fmla="*/ 136 w 293"/>
              <a:gd name="T63" fmla="*/ 135 h 315"/>
              <a:gd name="T64" fmla="*/ 113 w 293"/>
              <a:gd name="T65" fmla="*/ 113 h 315"/>
              <a:gd name="T66" fmla="*/ 90 w 293"/>
              <a:gd name="T67" fmla="*/ 135 h 315"/>
              <a:gd name="T68" fmla="*/ 113 w 293"/>
              <a:gd name="T69" fmla="*/ 158 h 315"/>
              <a:gd name="T70" fmla="*/ 136 w 293"/>
              <a:gd name="T71" fmla="*/ 135 h 315"/>
              <a:gd name="T72" fmla="*/ 271 w 293"/>
              <a:gd name="T73" fmla="*/ 203 h 315"/>
              <a:gd name="T74" fmla="*/ 248 w 293"/>
              <a:gd name="T75" fmla="*/ 180 h 315"/>
              <a:gd name="T76" fmla="*/ 226 w 293"/>
              <a:gd name="T77" fmla="*/ 203 h 315"/>
              <a:gd name="T78" fmla="*/ 232 w 293"/>
              <a:gd name="T79" fmla="*/ 286 h 315"/>
              <a:gd name="T80" fmla="*/ 264 w 293"/>
              <a:gd name="T81" fmla="*/ 286 h 315"/>
              <a:gd name="T82" fmla="*/ 203 w 293"/>
              <a:gd name="T83" fmla="*/ 135 h 315"/>
              <a:gd name="T84" fmla="*/ 181 w 293"/>
              <a:gd name="T85" fmla="*/ 113 h 315"/>
              <a:gd name="T86" fmla="*/ 158 w 293"/>
              <a:gd name="T87" fmla="*/ 135 h 315"/>
              <a:gd name="T88" fmla="*/ 181 w 293"/>
              <a:gd name="T89" fmla="*/ 158 h 315"/>
              <a:gd name="T90" fmla="*/ 203 w 293"/>
              <a:gd name="T91" fmla="*/ 135 h 315"/>
              <a:gd name="T92" fmla="*/ 271 w 293"/>
              <a:gd name="T93" fmla="*/ 34 h 315"/>
              <a:gd name="T94" fmla="*/ 259 w 293"/>
              <a:gd name="T95" fmla="*/ 22 h 315"/>
              <a:gd name="T96" fmla="*/ 26 w 293"/>
              <a:gd name="T97" fmla="*/ 26 h 315"/>
              <a:gd name="T98" fmla="*/ 23 w 293"/>
              <a:gd name="T99" fmla="*/ 79 h 315"/>
              <a:gd name="T100" fmla="*/ 34 w 293"/>
              <a:gd name="T101" fmla="*/ 90 h 315"/>
              <a:gd name="T102" fmla="*/ 267 w 293"/>
              <a:gd name="T103" fmla="*/ 87 h 315"/>
              <a:gd name="T104" fmla="*/ 271 w 293"/>
              <a:gd name="T105" fmla="*/ 135 h 315"/>
              <a:gd name="T106" fmla="*/ 248 w 293"/>
              <a:gd name="T107" fmla="*/ 113 h 315"/>
              <a:gd name="T108" fmla="*/ 226 w 293"/>
              <a:gd name="T109" fmla="*/ 135 h 315"/>
              <a:gd name="T110" fmla="*/ 248 w 293"/>
              <a:gd name="T111" fmla="*/ 158 h 315"/>
              <a:gd name="T112" fmla="*/ 271 w 293"/>
              <a:gd name="T113" fmla="*/ 135 h 315"/>
              <a:gd name="T114" fmla="*/ 293 w 293"/>
              <a:gd name="T115" fmla="*/ 293 h 315"/>
              <a:gd name="T116" fmla="*/ 271 w 293"/>
              <a:gd name="T117" fmla="*/ 315 h 315"/>
              <a:gd name="T118" fmla="*/ 7 w 293"/>
              <a:gd name="T119" fmla="*/ 309 h 315"/>
              <a:gd name="T120" fmla="*/ 0 w 293"/>
              <a:gd name="T121" fmla="*/ 22 h 315"/>
              <a:gd name="T122" fmla="*/ 23 w 293"/>
              <a:gd name="T123" fmla="*/ 0 h 315"/>
              <a:gd name="T124" fmla="*/ 287 w 293"/>
              <a:gd name="T125" fmla="*/ 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3" h="315">
                <a:moveTo>
                  <a:pt x="68" y="270"/>
                </a:moveTo>
                <a:cubicBezTo>
                  <a:pt x="68" y="264"/>
                  <a:pt x="66" y="259"/>
                  <a:pt x="61" y="254"/>
                </a:cubicBezTo>
                <a:cubicBezTo>
                  <a:pt x="57" y="250"/>
                  <a:pt x="52" y="248"/>
                  <a:pt x="45" y="248"/>
                </a:cubicBezTo>
                <a:cubicBezTo>
                  <a:pt x="39" y="248"/>
                  <a:pt x="34" y="250"/>
                  <a:pt x="29" y="254"/>
                </a:cubicBezTo>
                <a:cubicBezTo>
                  <a:pt x="25" y="259"/>
                  <a:pt x="23" y="264"/>
                  <a:pt x="23" y="270"/>
                </a:cubicBezTo>
                <a:cubicBezTo>
                  <a:pt x="23" y="276"/>
                  <a:pt x="25" y="282"/>
                  <a:pt x="29" y="286"/>
                </a:cubicBezTo>
                <a:cubicBezTo>
                  <a:pt x="34" y="291"/>
                  <a:pt x="39" y="293"/>
                  <a:pt x="45" y="293"/>
                </a:cubicBezTo>
                <a:cubicBezTo>
                  <a:pt x="52" y="293"/>
                  <a:pt x="57" y="291"/>
                  <a:pt x="61" y="286"/>
                </a:cubicBezTo>
                <a:cubicBezTo>
                  <a:pt x="66" y="282"/>
                  <a:pt x="68" y="276"/>
                  <a:pt x="68" y="270"/>
                </a:cubicBezTo>
                <a:close/>
                <a:moveTo>
                  <a:pt x="136" y="270"/>
                </a:moveTo>
                <a:cubicBezTo>
                  <a:pt x="136" y="264"/>
                  <a:pt x="133" y="259"/>
                  <a:pt x="129" y="254"/>
                </a:cubicBezTo>
                <a:cubicBezTo>
                  <a:pt x="125" y="250"/>
                  <a:pt x="119" y="248"/>
                  <a:pt x="113" y="248"/>
                </a:cubicBezTo>
                <a:cubicBezTo>
                  <a:pt x="107" y="248"/>
                  <a:pt x="101" y="250"/>
                  <a:pt x="97" y="254"/>
                </a:cubicBezTo>
                <a:cubicBezTo>
                  <a:pt x="93" y="259"/>
                  <a:pt x="90" y="264"/>
                  <a:pt x="90" y="270"/>
                </a:cubicBezTo>
                <a:cubicBezTo>
                  <a:pt x="90" y="276"/>
                  <a:pt x="93" y="282"/>
                  <a:pt x="97" y="286"/>
                </a:cubicBezTo>
                <a:cubicBezTo>
                  <a:pt x="101" y="291"/>
                  <a:pt x="107" y="293"/>
                  <a:pt x="113" y="293"/>
                </a:cubicBezTo>
                <a:cubicBezTo>
                  <a:pt x="119" y="293"/>
                  <a:pt x="125" y="291"/>
                  <a:pt x="129" y="286"/>
                </a:cubicBezTo>
                <a:cubicBezTo>
                  <a:pt x="133" y="282"/>
                  <a:pt x="136" y="276"/>
                  <a:pt x="136" y="270"/>
                </a:cubicBezTo>
                <a:close/>
                <a:moveTo>
                  <a:pt x="68" y="203"/>
                </a:moveTo>
                <a:cubicBezTo>
                  <a:pt x="68" y="196"/>
                  <a:pt x="66" y="191"/>
                  <a:pt x="61" y="187"/>
                </a:cubicBezTo>
                <a:cubicBezTo>
                  <a:pt x="57" y="182"/>
                  <a:pt x="52" y="180"/>
                  <a:pt x="45" y="180"/>
                </a:cubicBezTo>
                <a:cubicBezTo>
                  <a:pt x="39" y="180"/>
                  <a:pt x="34" y="182"/>
                  <a:pt x="29" y="187"/>
                </a:cubicBezTo>
                <a:cubicBezTo>
                  <a:pt x="25" y="191"/>
                  <a:pt x="23" y="196"/>
                  <a:pt x="23" y="203"/>
                </a:cubicBezTo>
                <a:cubicBezTo>
                  <a:pt x="23" y="209"/>
                  <a:pt x="25" y="214"/>
                  <a:pt x="29" y="219"/>
                </a:cubicBezTo>
                <a:cubicBezTo>
                  <a:pt x="34" y="223"/>
                  <a:pt x="39" y="225"/>
                  <a:pt x="45" y="225"/>
                </a:cubicBezTo>
                <a:cubicBezTo>
                  <a:pt x="52" y="225"/>
                  <a:pt x="57" y="223"/>
                  <a:pt x="61" y="219"/>
                </a:cubicBezTo>
                <a:cubicBezTo>
                  <a:pt x="66" y="214"/>
                  <a:pt x="68" y="209"/>
                  <a:pt x="68" y="203"/>
                </a:cubicBezTo>
                <a:close/>
                <a:moveTo>
                  <a:pt x="203" y="270"/>
                </a:moveTo>
                <a:cubicBezTo>
                  <a:pt x="203" y="264"/>
                  <a:pt x="201" y="259"/>
                  <a:pt x="197" y="254"/>
                </a:cubicBezTo>
                <a:cubicBezTo>
                  <a:pt x="192" y="250"/>
                  <a:pt x="187" y="248"/>
                  <a:pt x="181" y="248"/>
                </a:cubicBezTo>
                <a:cubicBezTo>
                  <a:pt x="174" y="248"/>
                  <a:pt x="169" y="250"/>
                  <a:pt x="165" y="254"/>
                </a:cubicBezTo>
                <a:cubicBezTo>
                  <a:pt x="160" y="259"/>
                  <a:pt x="158" y="264"/>
                  <a:pt x="158" y="270"/>
                </a:cubicBezTo>
                <a:cubicBezTo>
                  <a:pt x="158" y="276"/>
                  <a:pt x="160" y="282"/>
                  <a:pt x="165" y="286"/>
                </a:cubicBezTo>
                <a:cubicBezTo>
                  <a:pt x="169" y="291"/>
                  <a:pt x="174" y="293"/>
                  <a:pt x="181" y="293"/>
                </a:cubicBezTo>
                <a:cubicBezTo>
                  <a:pt x="187" y="293"/>
                  <a:pt x="192" y="291"/>
                  <a:pt x="197" y="286"/>
                </a:cubicBezTo>
                <a:cubicBezTo>
                  <a:pt x="201" y="282"/>
                  <a:pt x="203" y="276"/>
                  <a:pt x="203" y="270"/>
                </a:cubicBezTo>
                <a:close/>
                <a:moveTo>
                  <a:pt x="136" y="203"/>
                </a:moveTo>
                <a:cubicBezTo>
                  <a:pt x="136" y="196"/>
                  <a:pt x="133" y="191"/>
                  <a:pt x="129" y="187"/>
                </a:cubicBezTo>
                <a:cubicBezTo>
                  <a:pt x="125" y="182"/>
                  <a:pt x="119" y="180"/>
                  <a:pt x="113" y="180"/>
                </a:cubicBezTo>
                <a:cubicBezTo>
                  <a:pt x="107" y="180"/>
                  <a:pt x="101" y="182"/>
                  <a:pt x="97" y="187"/>
                </a:cubicBezTo>
                <a:cubicBezTo>
                  <a:pt x="93" y="191"/>
                  <a:pt x="90" y="196"/>
                  <a:pt x="90" y="203"/>
                </a:cubicBezTo>
                <a:cubicBezTo>
                  <a:pt x="90" y="209"/>
                  <a:pt x="93" y="214"/>
                  <a:pt x="97" y="219"/>
                </a:cubicBezTo>
                <a:cubicBezTo>
                  <a:pt x="101" y="223"/>
                  <a:pt x="107" y="225"/>
                  <a:pt x="113" y="225"/>
                </a:cubicBezTo>
                <a:cubicBezTo>
                  <a:pt x="119" y="225"/>
                  <a:pt x="125" y="223"/>
                  <a:pt x="129" y="219"/>
                </a:cubicBezTo>
                <a:cubicBezTo>
                  <a:pt x="133" y="214"/>
                  <a:pt x="136" y="209"/>
                  <a:pt x="136" y="203"/>
                </a:cubicBezTo>
                <a:close/>
                <a:moveTo>
                  <a:pt x="68" y="135"/>
                </a:moveTo>
                <a:cubicBezTo>
                  <a:pt x="68" y="129"/>
                  <a:pt x="66" y="124"/>
                  <a:pt x="61" y="119"/>
                </a:cubicBezTo>
                <a:cubicBezTo>
                  <a:pt x="57" y="115"/>
                  <a:pt x="52" y="113"/>
                  <a:pt x="45" y="113"/>
                </a:cubicBezTo>
                <a:cubicBezTo>
                  <a:pt x="39" y="113"/>
                  <a:pt x="34" y="115"/>
                  <a:pt x="29" y="119"/>
                </a:cubicBezTo>
                <a:cubicBezTo>
                  <a:pt x="25" y="124"/>
                  <a:pt x="23" y="129"/>
                  <a:pt x="23" y="135"/>
                </a:cubicBezTo>
                <a:cubicBezTo>
                  <a:pt x="23" y="141"/>
                  <a:pt x="25" y="147"/>
                  <a:pt x="29" y="151"/>
                </a:cubicBezTo>
                <a:cubicBezTo>
                  <a:pt x="34" y="155"/>
                  <a:pt x="39" y="158"/>
                  <a:pt x="45" y="158"/>
                </a:cubicBezTo>
                <a:cubicBezTo>
                  <a:pt x="52" y="158"/>
                  <a:pt x="57" y="155"/>
                  <a:pt x="61" y="151"/>
                </a:cubicBezTo>
                <a:cubicBezTo>
                  <a:pt x="66" y="147"/>
                  <a:pt x="68" y="141"/>
                  <a:pt x="68" y="135"/>
                </a:cubicBezTo>
                <a:close/>
                <a:moveTo>
                  <a:pt x="203" y="203"/>
                </a:moveTo>
                <a:cubicBezTo>
                  <a:pt x="203" y="196"/>
                  <a:pt x="201" y="191"/>
                  <a:pt x="197" y="187"/>
                </a:cubicBezTo>
                <a:cubicBezTo>
                  <a:pt x="192" y="182"/>
                  <a:pt x="187" y="180"/>
                  <a:pt x="181" y="180"/>
                </a:cubicBezTo>
                <a:cubicBezTo>
                  <a:pt x="174" y="180"/>
                  <a:pt x="169" y="182"/>
                  <a:pt x="165" y="187"/>
                </a:cubicBezTo>
                <a:cubicBezTo>
                  <a:pt x="160" y="191"/>
                  <a:pt x="158" y="196"/>
                  <a:pt x="158" y="203"/>
                </a:cubicBezTo>
                <a:cubicBezTo>
                  <a:pt x="158" y="209"/>
                  <a:pt x="160" y="214"/>
                  <a:pt x="165" y="219"/>
                </a:cubicBezTo>
                <a:cubicBezTo>
                  <a:pt x="169" y="223"/>
                  <a:pt x="174" y="225"/>
                  <a:pt x="181" y="225"/>
                </a:cubicBezTo>
                <a:cubicBezTo>
                  <a:pt x="187" y="225"/>
                  <a:pt x="192" y="223"/>
                  <a:pt x="197" y="219"/>
                </a:cubicBezTo>
                <a:cubicBezTo>
                  <a:pt x="201" y="214"/>
                  <a:pt x="203" y="209"/>
                  <a:pt x="203" y="203"/>
                </a:cubicBezTo>
                <a:close/>
                <a:moveTo>
                  <a:pt x="136" y="135"/>
                </a:moveTo>
                <a:cubicBezTo>
                  <a:pt x="136" y="129"/>
                  <a:pt x="133" y="124"/>
                  <a:pt x="129" y="119"/>
                </a:cubicBezTo>
                <a:cubicBezTo>
                  <a:pt x="125" y="115"/>
                  <a:pt x="119" y="113"/>
                  <a:pt x="113" y="113"/>
                </a:cubicBezTo>
                <a:cubicBezTo>
                  <a:pt x="107" y="113"/>
                  <a:pt x="101" y="115"/>
                  <a:pt x="97" y="119"/>
                </a:cubicBezTo>
                <a:cubicBezTo>
                  <a:pt x="93" y="124"/>
                  <a:pt x="90" y="129"/>
                  <a:pt x="90" y="135"/>
                </a:cubicBezTo>
                <a:cubicBezTo>
                  <a:pt x="90" y="141"/>
                  <a:pt x="93" y="147"/>
                  <a:pt x="97" y="151"/>
                </a:cubicBezTo>
                <a:cubicBezTo>
                  <a:pt x="101" y="155"/>
                  <a:pt x="107" y="158"/>
                  <a:pt x="113" y="158"/>
                </a:cubicBezTo>
                <a:cubicBezTo>
                  <a:pt x="119" y="158"/>
                  <a:pt x="125" y="155"/>
                  <a:pt x="129" y="151"/>
                </a:cubicBezTo>
                <a:cubicBezTo>
                  <a:pt x="133" y="147"/>
                  <a:pt x="136" y="141"/>
                  <a:pt x="136" y="135"/>
                </a:cubicBezTo>
                <a:close/>
                <a:moveTo>
                  <a:pt x="271" y="270"/>
                </a:moveTo>
                <a:cubicBezTo>
                  <a:pt x="271" y="203"/>
                  <a:pt x="271" y="203"/>
                  <a:pt x="271" y="203"/>
                </a:cubicBezTo>
                <a:cubicBezTo>
                  <a:pt x="271" y="197"/>
                  <a:pt x="268" y="191"/>
                  <a:pt x="264" y="187"/>
                </a:cubicBezTo>
                <a:cubicBezTo>
                  <a:pt x="260" y="182"/>
                  <a:pt x="254" y="180"/>
                  <a:pt x="248" y="180"/>
                </a:cubicBezTo>
                <a:cubicBezTo>
                  <a:pt x="242" y="180"/>
                  <a:pt x="237" y="182"/>
                  <a:pt x="232" y="187"/>
                </a:cubicBezTo>
                <a:cubicBezTo>
                  <a:pt x="228" y="191"/>
                  <a:pt x="226" y="197"/>
                  <a:pt x="226" y="203"/>
                </a:cubicBezTo>
                <a:cubicBezTo>
                  <a:pt x="226" y="270"/>
                  <a:pt x="226" y="270"/>
                  <a:pt x="226" y="270"/>
                </a:cubicBezTo>
                <a:cubicBezTo>
                  <a:pt x="226" y="276"/>
                  <a:pt x="228" y="282"/>
                  <a:pt x="232" y="286"/>
                </a:cubicBezTo>
                <a:cubicBezTo>
                  <a:pt x="237" y="291"/>
                  <a:pt x="242" y="293"/>
                  <a:pt x="248" y="293"/>
                </a:cubicBezTo>
                <a:cubicBezTo>
                  <a:pt x="254" y="293"/>
                  <a:pt x="260" y="291"/>
                  <a:pt x="264" y="286"/>
                </a:cubicBezTo>
                <a:cubicBezTo>
                  <a:pt x="268" y="282"/>
                  <a:pt x="271" y="276"/>
                  <a:pt x="271" y="270"/>
                </a:cubicBezTo>
                <a:close/>
                <a:moveTo>
                  <a:pt x="203" y="135"/>
                </a:moveTo>
                <a:cubicBezTo>
                  <a:pt x="203" y="129"/>
                  <a:pt x="201" y="124"/>
                  <a:pt x="197" y="119"/>
                </a:cubicBezTo>
                <a:cubicBezTo>
                  <a:pt x="192" y="115"/>
                  <a:pt x="187" y="113"/>
                  <a:pt x="181" y="113"/>
                </a:cubicBezTo>
                <a:cubicBezTo>
                  <a:pt x="174" y="113"/>
                  <a:pt x="169" y="115"/>
                  <a:pt x="165" y="119"/>
                </a:cubicBezTo>
                <a:cubicBezTo>
                  <a:pt x="160" y="124"/>
                  <a:pt x="158" y="129"/>
                  <a:pt x="158" y="135"/>
                </a:cubicBezTo>
                <a:cubicBezTo>
                  <a:pt x="158" y="141"/>
                  <a:pt x="160" y="147"/>
                  <a:pt x="165" y="151"/>
                </a:cubicBezTo>
                <a:cubicBezTo>
                  <a:pt x="169" y="155"/>
                  <a:pt x="174" y="158"/>
                  <a:pt x="181" y="158"/>
                </a:cubicBezTo>
                <a:cubicBezTo>
                  <a:pt x="187" y="158"/>
                  <a:pt x="192" y="155"/>
                  <a:pt x="197" y="151"/>
                </a:cubicBezTo>
                <a:cubicBezTo>
                  <a:pt x="201" y="147"/>
                  <a:pt x="203" y="141"/>
                  <a:pt x="203" y="135"/>
                </a:cubicBezTo>
                <a:close/>
                <a:moveTo>
                  <a:pt x="271" y="79"/>
                </a:moveTo>
                <a:cubicBezTo>
                  <a:pt x="271" y="34"/>
                  <a:pt x="271" y="34"/>
                  <a:pt x="271" y="34"/>
                </a:cubicBezTo>
                <a:cubicBezTo>
                  <a:pt x="271" y="31"/>
                  <a:pt x="270" y="28"/>
                  <a:pt x="267" y="26"/>
                </a:cubicBezTo>
                <a:cubicBezTo>
                  <a:pt x="265" y="23"/>
                  <a:pt x="263" y="22"/>
                  <a:pt x="259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1" y="22"/>
                  <a:pt x="28" y="23"/>
                  <a:pt x="26" y="26"/>
                </a:cubicBezTo>
                <a:cubicBezTo>
                  <a:pt x="24" y="28"/>
                  <a:pt x="23" y="31"/>
                  <a:pt x="23" y="34"/>
                </a:cubicBezTo>
                <a:cubicBezTo>
                  <a:pt x="23" y="79"/>
                  <a:pt x="23" y="79"/>
                  <a:pt x="23" y="79"/>
                </a:cubicBezTo>
                <a:cubicBezTo>
                  <a:pt x="23" y="82"/>
                  <a:pt x="24" y="84"/>
                  <a:pt x="26" y="87"/>
                </a:cubicBezTo>
                <a:cubicBezTo>
                  <a:pt x="28" y="89"/>
                  <a:pt x="31" y="90"/>
                  <a:pt x="34" y="90"/>
                </a:cubicBezTo>
                <a:cubicBezTo>
                  <a:pt x="259" y="90"/>
                  <a:pt x="259" y="90"/>
                  <a:pt x="259" y="90"/>
                </a:cubicBezTo>
                <a:cubicBezTo>
                  <a:pt x="263" y="90"/>
                  <a:pt x="265" y="89"/>
                  <a:pt x="267" y="87"/>
                </a:cubicBezTo>
                <a:cubicBezTo>
                  <a:pt x="270" y="84"/>
                  <a:pt x="271" y="82"/>
                  <a:pt x="271" y="79"/>
                </a:cubicBezTo>
                <a:close/>
                <a:moveTo>
                  <a:pt x="271" y="135"/>
                </a:moveTo>
                <a:cubicBezTo>
                  <a:pt x="271" y="129"/>
                  <a:pt x="269" y="124"/>
                  <a:pt x="264" y="119"/>
                </a:cubicBezTo>
                <a:cubicBezTo>
                  <a:pt x="260" y="115"/>
                  <a:pt x="254" y="113"/>
                  <a:pt x="248" y="113"/>
                </a:cubicBezTo>
                <a:cubicBezTo>
                  <a:pt x="242" y="113"/>
                  <a:pt x="237" y="115"/>
                  <a:pt x="232" y="119"/>
                </a:cubicBezTo>
                <a:cubicBezTo>
                  <a:pt x="228" y="124"/>
                  <a:pt x="226" y="129"/>
                  <a:pt x="226" y="135"/>
                </a:cubicBezTo>
                <a:cubicBezTo>
                  <a:pt x="226" y="141"/>
                  <a:pt x="228" y="147"/>
                  <a:pt x="232" y="151"/>
                </a:cubicBezTo>
                <a:cubicBezTo>
                  <a:pt x="237" y="155"/>
                  <a:pt x="242" y="158"/>
                  <a:pt x="248" y="158"/>
                </a:cubicBezTo>
                <a:cubicBezTo>
                  <a:pt x="254" y="158"/>
                  <a:pt x="260" y="155"/>
                  <a:pt x="264" y="151"/>
                </a:cubicBezTo>
                <a:cubicBezTo>
                  <a:pt x="269" y="147"/>
                  <a:pt x="271" y="141"/>
                  <a:pt x="271" y="135"/>
                </a:cubicBezTo>
                <a:close/>
                <a:moveTo>
                  <a:pt x="293" y="22"/>
                </a:moveTo>
                <a:cubicBezTo>
                  <a:pt x="293" y="293"/>
                  <a:pt x="293" y="293"/>
                  <a:pt x="293" y="293"/>
                </a:cubicBezTo>
                <a:cubicBezTo>
                  <a:pt x="293" y="299"/>
                  <a:pt x="291" y="304"/>
                  <a:pt x="287" y="309"/>
                </a:cubicBezTo>
                <a:cubicBezTo>
                  <a:pt x="282" y="313"/>
                  <a:pt x="277" y="315"/>
                  <a:pt x="271" y="315"/>
                </a:cubicBezTo>
                <a:cubicBezTo>
                  <a:pt x="23" y="315"/>
                  <a:pt x="23" y="315"/>
                  <a:pt x="23" y="315"/>
                </a:cubicBezTo>
                <a:cubicBezTo>
                  <a:pt x="17" y="315"/>
                  <a:pt x="12" y="313"/>
                  <a:pt x="7" y="309"/>
                </a:cubicBezTo>
                <a:cubicBezTo>
                  <a:pt x="3" y="304"/>
                  <a:pt x="0" y="299"/>
                  <a:pt x="0" y="293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3" y="11"/>
                  <a:pt x="7" y="7"/>
                </a:cubicBezTo>
                <a:cubicBezTo>
                  <a:pt x="12" y="2"/>
                  <a:pt x="17" y="0"/>
                  <a:pt x="23" y="0"/>
                </a:cubicBezTo>
                <a:cubicBezTo>
                  <a:pt x="271" y="0"/>
                  <a:pt x="271" y="0"/>
                  <a:pt x="271" y="0"/>
                </a:cubicBezTo>
                <a:cubicBezTo>
                  <a:pt x="277" y="0"/>
                  <a:pt x="282" y="2"/>
                  <a:pt x="287" y="7"/>
                </a:cubicBezTo>
                <a:cubicBezTo>
                  <a:pt x="291" y="11"/>
                  <a:pt x="293" y="16"/>
                  <a:pt x="293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2868613" y="1566863"/>
            <a:ext cx="315913" cy="339725"/>
          </a:xfrm>
          <a:custGeom>
            <a:avLst/>
            <a:gdLst>
              <a:gd name="T0" fmla="*/ 73 w 293"/>
              <a:gd name="T1" fmla="*/ 293 h 315"/>
              <a:gd name="T2" fmla="*/ 22 w 293"/>
              <a:gd name="T3" fmla="*/ 242 h 315"/>
              <a:gd name="T4" fmla="*/ 84 w 293"/>
              <a:gd name="T5" fmla="*/ 293 h 315"/>
              <a:gd name="T6" fmla="*/ 141 w 293"/>
              <a:gd name="T7" fmla="*/ 242 h 315"/>
              <a:gd name="T8" fmla="*/ 84 w 293"/>
              <a:gd name="T9" fmla="*/ 293 h 315"/>
              <a:gd name="T10" fmla="*/ 73 w 293"/>
              <a:gd name="T11" fmla="*/ 231 h 315"/>
              <a:gd name="T12" fmla="*/ 22 w 293"/>
              <a:gd name="T13" fmla="*/ 174 h 315"/>
              <a:gd name="T14" fmla="*/ 84 w 293"/>
              <a:gd name="T15" fmla="*/ 231 h 315"/>
              <a:gd name="T16" fmla="*/ 141 w 293"/>
              <a:gd name="T17" fmla="*/ 174 h 315"/>
              <a:gd name="T18" fmla="*/ 84 w 293"/>
              <a:gd name="T19" fmla="*/ 231 h 315"/>
              <a:gd name="T20" fmla="*/ 73 w 293"/>
              <a:gd name="T21" fmla="*/ 163 h 315"/>
              <a:gd name="T22" fmla="*/ 22 w 293"/>
              <a:gd name="T23" fmla="*/ 112 h 315"/>
              <a:gd name="T24" fmla="*/ 152 w 293"/>
              <a:gd name="T25" fmla="*/ 293 h 315"/>
              <a:gd name="T26" fmla="*/ 208 w 293"/>
              <a:gd name="T27" fmla="*/ 242 h 315"/>
              <a:gd name="T28" fmla="*/ 152 w 293"/>
              <a:gd name="T29" fmla="*/ 293 h 315"/>
              <a:gd name="T30" fmla="*/ 141 w 293"/>
              <a:gd name="T31" fmla="*/ 163 h 315"/>
              <a:gd name="T32" fmla="*/ 84 w 293"/>
              <a:gd name="T33" fmla="*/ 112 h 315"/>
              <a:gd name="T34" fmla="*/ 220 w 293"/>
              <a:gd name="T35" fmla="*/ 293 h 315"/>
              <a:gd name="T36" fmla="*/ 270 w 293"/>
              <a:gd name="T37" fmla="*/ 242 h 315"/>
              <a:gd name="T38" fmla="*/ 220 w 293"/>
              <a:gd name="T39" fmla="*/ 293 h 315"/>
              <a:gd name="T40" fmla="*/ 208 w 293"/>
              <a:gd name="T41" fmla="*/ 231 h 315"/>
              <a:gd name="T42" fmla="*/ 152 w 293"/>
              <a:gd name="T43" fmla="*/ 174 h 315"/>
              <a:gd name="T44" fmla="*/ 90 w 293"/>
              <a:gd name="T45" fmla="*/ 79 h 315"/>
              <a:gd name="T46" fmla="*/ 88 w 293"/>
              <a:gd name="T47" fmla="*/ 24 h 315"/>
              <a:gd name="T48" fmla="*/ 73 w 293"/>
              <a:gd name="T49" fmla="*/ 22 h 315"/>
              <a:gd name="T50" fmla="*/ 67 w 293"/>
              <a:gd name="T51" fmla="*/ 28 h 315"/>
              <a:gd name="T52" fmla="*/ 69 w 293"/>
              <a:gd name="T53" fmla="*/ 83 h 315"/>
              <a:gd name="T54" fmla="*/ 84 w 293"/>
              <a:gd name="T55" fmla="*/ 84 h 315"/>
              <a:gd name="T56" fmla="*/ 90 w 293"/>
              <a:gd name="T57" fmla="*/ 79 h 315"/>
              <a:gd name="T58" fmla="*/ 270 w 293"/>
              <a:gd name="T59" fmla="*/ 231 h 315"/>
              <a:gd name="T60" fmla="*/ 220 w 293"/>
              <a:gd name="T61" fmla="*/ 174 h 315"/>
              <a:gd name="T62" fmla="*/ 152 w 293"/>
              <a:gd name="T63" fmla="*/ 163 h 315"/>
              <a:gd name="T64" fmla="*/ 208 w 293"/>
              <a:gd name="T65" fmla="*/ 112 h 315"/>
              <a:gd name="T66" fmla="*/ 152 w 293"/>
              <a:gd name="T67" fmla="*/ 163 h 315"/>
              <a:gd name="T68" fmla="*/ 270 w 293"/>
              <a:gd name="T69" fmla="*/ 163 h 315"/>
              <a:gd name="T70" fmla="*/ 220 w 293"/>
              <a:gd name="T71" fmla="*/ 112 h 315"/>
              <a:gd name="T72" fmla="*/ 225 w 293"/>
              <a:gd name="T73" fmla="*/ 79 h 315"/>
              <a:gd name="T74" fmla="*/ 224 w 293"/>
              <a:gd name="T75" fmla="*/ 24 h 315"/>
              <a:gd name="T76" fmla="*/ 208 w 293"/>
              <a:gd name="T77" fmla="*/ 22 h 315"/>
              <a:gd name="T78" fmla="*/ 203 w 293"/>
              <a:gd name="T79" fmla="*/ 28 h 315"/>
              <a:gd name="T80" fmla="*/ 204 w 293"/>
              <a:gd name="T81" fmla="*/ 83 h 315"/>
              <a:gd name="T82" fmla="*/ 220 w 293"/>
              <a:gd name="T83" fmla="*/ 84 h 315"/>
              <a:gd name="T84" fmla="*/ 225 w 293"/>
              <a:gd name="T85" fmla="*/ 79 h 315"/>
              <a:gd name="T86" fmla="*/ 293 w 293"/>
              <a:gd name="T87" fmla="*/ 293 h 315"/>
              <a:gd name="T88" fmla="*/ 270 w 293"/>
              <a:gd name="T89" fmla="*/ 315 h 315"/>
              <a:gd name="T90" fmla="*/ 7 w 293"/>
              <a:gd name="T91" fmla="*/ 309 h 315"/>
              <a:gd name="T92" fmla="*/ 0 w 293"/>
              <a:gd name="T93" fmla="*/ 67 h 315"/>
              <a:gd name="T94" fmla="*/ 22 w 293"/>
              <a:gd name="T95" fmla="*/ 45 h 315"/>
              <a:gd name="T96" fmla="*/ 45 w 293"/>
              <a:gd name="T97" fmla="*/ 28 h 315"/>
              <a:gd name="T98" fmla="*/ 73 w 293"/>
              <a:gd name="T99" fmla="*/ 0 h 315"/>
              <a:gd name="T100" fmla="*/ 104 w 293"/>
              <a:gd name="T101" fmla="*/ 8 h 315"/>
              <a:gd name="T102" fmla="*/ 113 w 293"/>
              <a:gd name="T103" fmla="*/ 45 h 315"/>
              <a:gd name="T104" fmla="*/ 180 w 293"/>
              <a:gd name="T105" fmla="*/ 28 h 315"/>
              <a:gd name="T106" fmla="*/ 208 w 293"/>
              <a:gd name="T107" fmla="*/ 0 h 315"/>
              <a:gd name="T108" fmla="*/ 239 w 293"/>
              <a:gd name="T109" fmla="*/ 8 h 315"/>
              <a:gd name="T110" fmla="*/ 248 w 293"/>
              <a:gd name="T111" fmla="*/ 45 h 315"/>
              <a:gd name="T112" fmla="*/ 286 w 293"/>
              <a:gd name="T113" fmla="*/ 5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93" h="315">
                <a:moveTo>
                  <a:pt x="22" y="293"/>
                </a:moveTo>
                <a:cubicBezTo>
                  <a:pt x="73" y="293"/>
                  <a:pt x="73" y="293"/>
                  <a:pt x="73" y="293"/>
                </a:cubicBezTo>
                <a:cubicBezTo>
                  <a:pt x="73" y="242"/>
                  <a:pt x="73" y="242"/>
                  <a:pt x="73" y="242"/>
                </a:cubicBezTo>
                <a:cubicBezTo>
                  <a:pt x="22" y="242"/>
                  <a:pt x="22" y="242"/>
                  <a:pt x="22" y="242"/>
                </a:cubicBezTo>
                <a:lnTo>
                  <a:pt x="22" y="293"/>
                </a:lnTo>
                <a:close/>
                <a:moveTo>
                  <a:pt x="84" y="293"/>
                </a:moveTo>
                <a:cubicBezTo>
                  <a:pt x="141" y="293"/>
                  <a:pt x="141" y="293"/>
                  <a:pt x="141" y="293"/>
                </a:cubicBezTo>
                <a:cubicBezTo>
                  <a:pt x="141" y="242"/>
                  <a:pt x="141" y="242"/>
                  <a:pt x="141" y="242"/>
                </a:cubicBezTo>
                <a:cubicBezTo>
                  <a:pt x="84" y="242"/>
                  <a:pt x="84" y="242"/>
                  <a:pt x="84" y="242"/>
                </a:cubicBezTo>
                <a:lnTo>
                  <a:pt x="84" y="293"/>
                </a:lnTo>
                <a:close/>
                <a:moveTo>
                  <a:pt x="22" y="231"/>
                </a:moveTo>
                <a:cubicBezTo>
                  <a:pt x="73" y="231"/>
                  <a:pt x="73" y="231"/>
                  <a:pt x="73" y="231"/>
                </a:cubicBezTo>
                <a:cubicBezTo>
                  <a:pt x="73" y="174"/>
                  <a:pt x="73" y="174"/>
                  <a:pt x="73" y="174"/>
                </a:cubicBezTo>
                <a:cubicBezTo>
                  <a:pt x="22" y="174"/>
                  <a:pt x="22" y="174"/>
                  <a:pt x="22" y="174"/>
                </a:cubicBezTo>
                <a:lnTo>
                  <a:pt x="22" y="231"/>
                </a:lnTo>
                <a:close/>
                <a:moveTo>
                  <a:pt x="84" y="231"/>
                </a:moveTo>
                <a:cubicBezTo>
                  <a:pt x="141" y="231"/>
                  <a:pt x="141" y="231"/>
                  <a:pt x="141" y="231"/>
                </a:cubicBezTo>
                <a:cubicBezTo>
                  <a:pt x="141" y="174"/>
                  <a:pt x="141" y="174"/>
                  <a:pt x="141" y="174"/>
                </a:cubicBezTo>
                <a:cubicBezTo>
                  <a:pt x="84" y="174"/>
                  <a:pt x="84" y="174"/>
                  <a:pt x="84" y="174"/>
                </a:cubicBezTo>
                <a:lnTo>
                  <a:pt x="84" y="231"/>
                </a:lnTo>
                <a:close/>
                <a:moveTo>
                  <a:pt x="22" y="163"/>
                </a:moveTo>
                <a:cubicBezTo>
                  <a:pt x="73" y="163"/>
                  <a:pt x="73" y="163"/>
                  <a:pt x="73" y="163"/>
                </a:cubicBezTo>
                <a:cubicBezTo>
                  <a:pt x="73" y="112"/>
                  <a:pt x="73" y="112"/>
                  <a:pt x="73" y="112"/>
                </a:cubicBezTo>
                <a:cubicBezTo>
                  <a:pt x="22" y="112"/>
                  <a:pt x="22" y="112"/>
                  <a:pt x="22" y="112"/>
                </a:cubicBezTo>
                <a:lnTo>
                  <a:pt x="22" y="163"/>
                </a:lnTo>
                <a:close/>
                <a:moveTo>
                  <a:pt x="152" y="293"/>
                </a:moveTo>
                <a:cubicBezTo>
                  <a:pt x="208" y="293"/>
                  <a:pt x="208" y="293"/>
                  <a:pt x="208" y="293"/>
                </a:cubicBezTo>
                <a:cubicBezTo>
                  <a:pt x="208" y="242"/>
                  <a:pt x="208" y="242"/>
                  <a:pt x="208" y="242"/>
                </a:cubicBezTo>
                <a:cubicBezTo>
                  <a:pt x="152" y="242"/>
                  <a:pt x="152" y="242"/>
                  <a:pt x="152" y="242"/>
                </a:cubicBezTo>
                <a:lnTo>
                  <a:pt x="152" y="293"/>
                </a:lnTo>
                <a:close/>
                <a:moveTo>
                  <a:pt x="84" y="163"/>
                </a:moveTo>
                <a:cubicBezTo>
                  <a:pt x="141" y="163"/>
                  <a:pt x="141" y="163"/>
                  <a:pt x="141" y="163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63"/>
                </a:lnTo>
                <a:close/>
                <a:moveTo>
                  <a:pt x="220" y="293"/>
                </a:moveTo>
                <a:cubicBezTo>
                  <a:pt x="270" y="293"/>
                  <a:pt x="270" y="293"/>
                  <a:pt x="270" y="293"/>
                </a:cubicBezTo>
                <a:cubicBezTo>
                  <a:pt x="270" y="242"/>
                  <a:pt x="270" y="242"/>
                  <a:pt x="270" y="242"/>
                </a:cubicBezTo>
                <a:cubicBezTo>
                  <a:pt x="220" y="242"/>
                  <a:pt x="220" y="242"/>
                  <a:pt x="220" y="242"/>
                </a:cubicBezTo>
                <a:lnTo>
                  <a:pt x="220" y="293"/>
                </a:lnTo>
                <a:close/>
                <a:moveTo>
                  <a:pt x="152" y="231"/>
                </a:moveTo>
                <a:cubicBezTo>
                  <a:pt x="208" y="231"/>
                  <a:pt x="208" y="231"/>
                  <a:pt x="208" y="231"/>
                </a:cubicBezTo>
                <a:cubicBezTo>
                  <a:pt x="208" y="174"/>
                  <a:pt x="208" y="174"/>
                  <a:pt x="208" y="174"/>
                </a:cubicBezTo>
                <a:cubicBezTo>
                  <a:pt x="152" y="174"/>
                  <a:pt x="152" y="174"/>
                  <a:pt x="152" y="174"/>
                </a:cubicBezTo>
                <a:lnTo>
                  <a:pt x="152" y="231"/>
                </a:lnTo>
                <a:close/>
                <a:moveTo>
                  <a:pt x="90" y="79"/>
                </a:moveTo>
                <a:cubicBezTo>
                  <a:pt x="90" y="28"/>
                  <a:pt x="90" y="28"/>
                  <a:pt x="90" y="28"/>
                </a:cubicBezTo>
                <a:cubicBezTo>
                  <a:pt x="90" y="26"/>
                  <a:pt x="89" y="25"/>
                  <a:pt x="88" y="24"/>
                </a:cubicBezTo>
                <a:cubicBezTo>
                  <a:pt x="87" y="23"/>
                  <a:pt x="86" y="22"/>
                  <a:pt x="84" y="22"/>
                </a:cubicBezTo>
                <a:cubicBezTo>
                  <a:pt x="73" y="22"/>
                  <a:pt x="73" y="22"/>
                  <a:pt x="73" y="22"/>
                </a:cubicBezTo>
                <a:cubicBezTo>
                  <a:pt x="72" y="22"/>
                  <a:pt x="70" y="23"/>
                  <a:pt x="69" y="24"/>
                </a:cubicBezTo>
                <a:cubicBezTo>
                  <a:pt x="68" y="25"/>
                  <a:pt x="67" y="26"/>
                  <a:pt x="67" y="28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80"/>
                  <a:pt x="68" y="82"/>
                  <a:pt x="69" y="83"/>
                </a:cubicBezTo>
                <a:cubicBezTo>
                  <a:pt x="70" y="84"/>
                  <a:pt x="72" y="84"/>
                  <a:pt x="73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6" y="84"/>
                  <a:pt x="87" y="84"/>
                  <a:pt x="88" y="83"/>
                </a:cubicBezTo>
                <a:cubicBezTo>
                  <a:pt x="89" y="82"/>
                  <a:pt x="90" y="80"/>
                  <a:pt x="90" y="79"/>
                </a:cubicBezTo>
                <a:close/>
                <a:moveTo>
                  <a:pt x="220" y="231"/>
                </a:moveTo>
                <a:cubicBezTo>
                  <a:pt x="270" y="231"/>
                  <a:pt x="270" y="231"/>
                  <a:pt x="270" y="231"/>
                </a:cubicBezTo>
                <a:cubicBezTo>
                  <a:pt x="270" y="174"/>
                  <a:pt x="270" y="174"/>
                  <a:pt x="270" y="174"/>
                </a:cubicBezTo>
                <a:cubicBezTo>
                  <a:pt x="220" y="174"/>
                  <a:pt x="220" y="174"/>
                  <a:pt x="220" y="174"/>
                </a:cubicBezTo>
                <a:lnTo>
                  <a:pt x="220" y="231"/>
                </a:lnTo>
                <a:close/>
                <a:moveTo>
                  <a:pt x="152" y="163"/>
                </a:moveTo>
                <a:cubicBezTo>
                  <a:pt x="208" y="163"/>
                  <a:pt x="208" y="163"/>
                  <a:pt x="208" y="163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152" y="112"/>
                  <a:pt x="152" y="112"/>
                  <a:pt x="152" y="112"/>
                </a:cubicBezTo>
                <a:lnTo>
                  <a:pt x="152" y="163"/>
                </a:lnTo>
                <a:close/>
                <a:moveTo>
                  <a:pt x="220" y="163"/>
                </a:moveTo>
                <a:cubicBezTo>
                  <a:pt x="270" y="163"/>
                  <a:pt x="270" y="163"/>
                  <a:pt x="270" y="163"/>
                </a:cubicBezTo>
                <a:cubicBezTo>
                  <a:pt x="270" y="112"/>
                  <a:pt x="270" y="112"/>
                  <a:pt x="270" y="112"/>
                </a:cubicBezTo>
                <a:cubicBezTo>
                  <a:pt x="220" y="112"/>
                  <a:pt x="220" y="112"/>
                  <a:pt x="220" y="112"/>
                </a:cubicBezTo>
                <a:lnTo>
                  <a:pt x="220" y="163"/>
                </a:lnTo>
                <a:close/>
                <a:moveTo>
                  <a:pt x="225" y="79"/>
                </a:moveTo>
                <a:cubicBezTo>
                  <a:pt x="225" y="28"/>
                  <a:pt x="225" y="28"/>
                  <a:pt x="225" y="28"/>
                </a:cubicBezTo>
                <a:cubicBezTo>
                  <a:pt x="225" y="26"/>
                  <a:pt x="225" y="25"/>
                  <a:pt x="224" y="24"/>
                </a:cubicBezTo>
                <a:cubicBezTo>
                  <a:pt x="222" y="23"/>
                  <a:pt x="221" y="22"/>
                  <a:pt x="220" y="22"/>
                </a:cubicBezTo>
                <a:cubicBezTo>
                  <a:pt x="208" y="22"/>
                  <a:pt x="208" y="22"/>
                  <a:pt x="208" y="22"/>
                </a:cubicBezTo>
                <a:cubicBezTo>
                  <a:pt x="207" y="22"/>
                  <a:pt x="205" y="23"/>
                  <a:pt x="204" y="24"/>
                </a:cubicBezTo>
                <a:cubicBezTo>
                  <a:pt x="203" y="25"/>
                  <a:pt x="203" y="26"/>
                  <a:pt x="203" y="28"/>
                </a:cubicBezTo>
                <a:cubicBezTo>
                  <a:pt x="203" y="79"/>
                  <a:pt x="203" y="79"/>
                  <a:pt x="203" y="79"/>
                </a:cubicBezTo>
                <a:cubicBezTo>
                  <a:pt x="203" y="80"/>
                  <a:pt x="203" y="82"/>
                  <a:pt x="204" y="83"/>
                </a:cubicBezTo>
                <a:cubicBezTo>
                  <a:pt x="205" y="84"/>
                  <a:pt x="207" y="84"/>
                  <a:pt x="208" y="84"/>
                </a:cubicBezTo>
                <a:cubicBezTo>
                  <a:pt x="220" y="84"/>
                  <a:pt x="220" y="84"/>
                  <a:pt x="220" y="84"/>
                </a:cubicBezTo>
                <a:cubicBezTo>
                  <a:pt x="221" y="84"/>
                  <a:pt x="222" y="84"/>
                  <a:pt x="224" y="83"/>
                </a:cubicBezTo>
                <a:cubicBezTo>
                  <a:pt x="225" y="82"/>
                  <a:pt x="225" y="80"/>
                  <a:pt x="225" y="79"/>
                </a:cubicBezTo>
                <a:close/>
                <a:moveTo>
                  <a:pt x="293" y="67"/>
                </a:moveTo>
                <a:cubicBezTo>
                  <a:pt x="293" y="293"/>
                  <a:pt x="293" y="293"/>
                  <a:pt x="293" y="293"/>
                </a:cubicBezTo>
                <a:cubicBezTo>
                  <a:pt x="293" y="299"/>
                  <a:pt x="291" y="304"/>
                  <a:pt x="286" y="309"/>
                </a:cubicBezTo>
                <a:cubicBezTo>
                  <a:pt x="282" y="313"/>
                  <a:pt x="276" y="315"/>
                  <a:pt x="270" y="315"/>
                </a:cubicBezTo>
                <a:cubicBezTo>
                  <a:pt x="22" y="315"/>
                  <a:pt x="22" y="315"/>
                  <a:pt x="22" y="315"/>
                </a:cubicBezTo>
                <a:cubicBezTo>
                  <a:pt x="16" y="315"/>
                  <a:pt x="11" y="313"/>
                  <a:pt x="7" y="309"/>
                </a:cubicBezTo>
                <a:cubicBezTo>
                  <a:pt x="2" y="304"/>
                  <a:pt x="0" y="299"/>
                  <a:pt x="0" y="293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1"/>
                  <a:pt x="2" y="56"/>
                  <a:pt x="7" y="52"/>
                </a:cubicBezTo>
                <a:cubicBezTo>
                  <a:pt x="11" y="47"/>
                  <a:pt x="16" y="45"/>
                  <a:pt x="22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0"/>
                  <a:pt x="48" y="14"/>
                  <a:pt x="53" y="8"/>
                </a:cubicBezTo>
                <a:cubicBezTo>
                  <a:pt x="59" y="3"/>
                  <a:pt x="65" y="0"/>
                  <a:pt x="73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2" y="0"/>
                  <a:pt x="99" y="3"/>
                  <a:pt x="104" y="8"/>
                </a:cubicBezTo>
                <a:cubicBezTo>
                  <a:pt x="110" y="14"/>
                  <a:pt x="113" y="20"/>
                  <a:pt x="113" y="28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80" y="45"/>
                  <a:pt x="180" y="45"/>
                  <a:pt x="180" y="45"/>
                </a:cubicBezTo>
                <a:cubicBezTo>
                  <a:pt x="180" y="28"/>
                  <a:pt x="180" y="28"/>
                  <a:pt x="180" y="28"/>
                </a:cubicBezTo>
                <a:cubicBezTo>
                  <a:pt x="180" y="20"/>
                  <a:pt x="183" y="14"/>
                  <a:pt x="188" y="8"/>
                </a:cubicBezTo>
                <a:cubicBezTo>
                  <a:pt x="194" y="3"/>
                  <a:pt x="201" y="0"/>
                  <a:pt x="208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4" y="3"/>
                  <a:pt x="239" y="8"/>
                </a:cubicBezTo>
                <a:cubicBezTo>
                  <a:pt x="245" y="14"/>
                  <a:pt x="248" y="20"/>
                  <a:pt x="248" y="28"/>
                </a:cubicBezTo>
                <a:cubicBezTo>
                  <a:pt x="248" y="45"/>
                  <a:pt x="248" y="45"/>
                  <a:pt x="248" y="45"/>
                </a:cubicBezTo>
                <a:cubicBezTo>
                  <a:pt x="270" y="45"/>
                  <a:pt x="270" y="45"/>
                  <a:pt x="270" y="45"/>
                </a:cubicBezTo>
                <a:cubicBezTo>
                  <a:pt x="276" y="45"/>
                  <a:pt x="282" y="47"/>
                  <a:pt x="286" y="52"/>
                </a:cubicBezTo>
                <a:cubicBezTo>
                  <a:pt x="291" y="56"/>
                  <a:pt x="293" y="61"/>
                  <a:pt x="293" y="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3300413" y="1566863"/>
            <a:ext cx="317500" cy="339725"/>
          </a:xfrm>
          <a:custGeom>
            <a:avLst/>
            <a:gdLst>
              <a:gd name="T0" fmla="*/ 23 w 293"/>
              <a:gd name="T1" fmla="*/ 293 h 315"/>
              <a:gd name="T2" fmla="*/ 271 w 293"/>
              <a:gd name="T3" fmla="*/ 293 h 315"/>
              <a:gd name="T4" fmla="*/ 271 w 293"/>
              <a:gd name="T5" fmla="*/ 113 h 315"/>
              <a:gd name="T6" fmla="*/ 23 w 293"/>
              <a:gd name="T7" fmla="*/ 113 h 315"/>
              <a:gd name="T8" fmla="*/ 23 w 293"/>
              <a:gd name="T9" fmla="*/ 293 h 315"/>
              <a:gd name="T10" fmla="*/ 91 w 293"/>
              <a:gd name="T11" fmla="*/ 79 h 315"/>
              <a:gd name="T12" fmla="*/ 91 w 293"/>
              <a:gd name="T13" fmla="*/ 28 h 315"/>
              <a:gd name="T14" fmla="*/ 89 w 293"/>
              <a:gd name="T15" fmla="*/ 24 h 315"/>
              <a:gd name="T16" fmla="*/ 85 w 293"/>
              <a:gd name="T17" fmla="*/ 22 h 315"/>
              <a:gd name="T18" fmla="*/ 74 w 293"/>
              <a:gd name="T19" fmla="*/ 22 h 315"/>
              <a:gd name="T20" fmla="*/ 70 w 293"/>
              <a:gd name="T21" fmla="*/ 24 h 315"/>
              <a:gd name="T22" fmla="*/ 68 w 293"/>
              <a:gd name="T23" fmla="*/ 28 h 315"/>
              <a:gd name="T24" fmla="*/ 68 w 293"/>
              <a:gd name="T25" fmla="*/ 79 h 315"/>
              <a:gd name="T26" fmla="*/ 70 w 293"/>
              <a:gd name="T27" fmla="*/ 83 h 315"/>
              <a:gd name="T28" fmla="*/ 74 w 293"/>
              <a:gd name="T29" fmla="*/ 84 h 315"/>
              <a:gd name="T30" fmla="*/ 85 w 293"/>
              <a:gd name="T31" fmla="*/ 84 h 315"/>
              <a:gd name="T32" fmla="*/ 89 w 293"/>
              <a:gd name="T33" fmla="*/ 83 h 315"/>
              <a:gd name="T34" fmla="*/ 91 w 293"/>
              <a:gd name="T35" fmla="*/ 79 h 315"/>
              <a:gd name="T36" fmla="*/ 226 w 293"/>
              <a:gd name="T37" fmla="*/ 79 h 315"/>
              <a:gd name="T38" fmla="*/ 226 w 293"/>
              <a:gd name="T39" fmla="*/ 28 h 315"/>
              <a:gd name="T40" fmla="*/ 224 w 293"/>
              <a:gd name="T41" fmla="*/ 24 h 315"/>
              <a:gd name="T42" fmla="*/ 220 w 293"/>
              <a:gd name="T43" fmla="*/ 22 h 315"/>
              <a:gd name="T44" fmla="*/ 209 w 293"/>
              <a:gd name="T45" fmla="*/ 22 h 315"/>
              <a:gd name="T46" fmla="*/ 205 w 293"/>
              <a:gd name="T47" fmla="*/ 24 h 315"/>
              <a:gd name="T48" fmla="*/ 203 w 293"/>
              <a:gd name="T49" fmla="*/ 28 h 315"/>
              <a:gd name="T50" fmla="*/ 203 w 293"/>
              <a:gd name="T51" fmla="*/ 79 h 315"/>
              <a:gd name="T52" fmla="*/ 205 w 293"/>
              <a:gd name="T53" fmla="*/ 83 h 315"/>
              <a:gd name="T54" fmla="*/ 209 w 293"/>
              <a:gd name="T55" fmla="*/ 84 h 315"/>
              <a:gd name="T56" fmla="*/ 220 w 293"/>
              <a:gd name="T57" fmla="*/ 84 h 315"/>
              <a:gd name="T58" fmla="*/ 224 w 293"/>
              <a:gd name="T59" fmla="*/ 83 h 315"/>
              <a:gd name="T60" fmla="*/ 226 w 293"/>
              <a:gd name="T61" fmla="*/ 79 h 315"/>
              <a:gd name="T62" fmla="*/ 293 w 293"/>
              <a:gd name="T63" fmla="*/ 67 h 315"/>
              <a:gd name="T64" fmla="*/ 293 w 293"/>
              <a:gd name="T65" fmla="*/ 293 h 315"/>
              <a:gd name="T66" fmla="*/ 287 w 293"/>
              <a:gd name="T67" fmla="*/ 309 h 315"/>
              <a:gd name="T68" fmla="*/ 271 w 293"/>
              <a:gd name="T69" fmla="*/ 315 h 315"/>
              <a:gd name="T70" fmla="*/ 23 w 293"/>
              <a:gd name="T71" fmla="*/ 315 h 315"/>
              <a:gd name="T72" fmla="*/ 7 w 293"/>
              <a:gd name="T73" fmla="*/ 309 h 315"/>
              <a:gd name="T74" fmla="*/ 0 w 293"/>
              <a:gd name="T75" fmla="*/ 293 h 315"/>
              <a:gd name="T76" fmla="*/ 0 w 293"/>
              <a:gd name="T77" fmla="*/ 67 h 315"/>
              <a:gd name="T78" fmla="*/ 7 w 293"/>
              <a:gd name="T79" fmla="*/ 52 h 315"/>
              <a:gd name="T80" fmla="*/ 23 w 293"/>
              <a:gd name="T81" fmla="*/ 45 h 315"/>
              <a:gd name="T82" fmla="*/ 45 w 293"/>
              <a:gd name="T83" fmla="*/ 45 h 315"/>
              <a:gd name="T84" fmla="*/ 45 w 293"/>
              <a:gd name="T85" fmla="*/ 28 h 315"/>
              <a:gd name="T86" fmla="*/ 54 w 293"/>
              <a:gd name="T87" fmla="*/ 8 h 315"/>
              <a:gd name="T88" fmla="*/ 74 w 293"/>
              <a:gd name="T89" fmla="*/ 0 h 315"/>
              <a:gd name="T90" fmla="*/ 85 w 293"/>
              <a:gd name="T91" fmla="*/ 0 h 315"/>
              <a:gd name="T92" fmla="*/ 105 w 293"/>
              <a:gd name="T93" fmla="*/ 8 h 315"/>
              <a:gd name="T94" fmla="*/ 113 w 293"/>
              <a:gd name="T95" fmla="*/ 28 h 315"/>
              <a:gd name="T96" fmla="*/ 113 w 293"/>
              <a:gd name="T97" fmla="*/ 45 h 315"/>
              <a:gd name="T98" fmla="*/ 181 w 293"/>
              <a:gd name="T99" fmla="*/ 45 h 315"/>
              <a:gd name="T100" fmla="*/ 181 w 293"/>
              <a:gd name="T101" fmla="*/ 28 h 315"/>
              <a:gd name="T102" fmla="*/ 189 w 293"/>
              <a:gd name="T103" fmla="*/ 8 h 315"/>
              <a:gd name="T104" fmla="*/ 209 w 293"/>
              <a:gd name="T105" fmla="*/ 0 h 315"/>
              <a:gd name="T106" fmla="*/ 220 w 293"/>
              <a:gd name="T107" fmla="*/ 0 h 315"/>
              <a:gd name="T108" fmla="*/ 240 w 293"/>
              <a:gd name="T109" fmla="*/ 8 h 315"/>
              <a:gd name="T110" fmla="*/ 248 w 293"/>
              <a:gd name="T111" fmla="*/ 28 h 315"/>
              <a:gd name="T112" fmla="*/ 248 w 293"/>
              <a:gd name="T113" fmla="*/ 45 h 315"/>
              <a:gd name="T114" fmla="*/ 271 w 293"/>
              <a:gd name="T115" fmla="*/ 45 h 315"/>
              <a:gd name="T116" fmla="*/ 287 w 293"/>
              <a:gd name="T117" fmla="*/ 52 h 315"/>
              <a:gd name="T118" fmla="*/ 293 w 293"/>
              <a:gd name="T119" fmla="*/ 6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93" h="315">
                <a:moveTo>
                  <a:pt x="23" y="293"/>
                </a:moveTo>
                <a:cubicBezTo>
                  <a:pt x="271" y="293"/>
                  <a:pt x="271" y="293"/>
                  <a:pt x="271" y="293"/>
                </a:cubicBezTo>
                <a:cubicBezTo>
                  <a:pt x="271" y="113"/>
                  <a:pt x="271" y="113"/>
                  <a:pt x="271" y="113"/>
                </a:cubicBezTo>
                <a:cubicBezTo>
                  <a:pt x="23" y="113"/>
                  <a:pt x="23" y="113"/>
                  <a:pt x="23" y="113"/>
                </a:cubicBezTo>
                <a:lnTo>
                  <a:pt x="23" y="293"/>
                </a:lnTo>
                <a:close/>
                <a:moveTo>
                  <a:pt x="91" y="79"/>
                </a:moveTo>
                <a:cubicBezTo>
                  <a:pt x="91" y="28"/>
                  <a:pt x="91" y="28"/>
                  <a:pt x="91" y="28"/>
                </a:cubicBezTo>
                <a:cubicBezTo>
                  <a:pt x="91" y="26"/>
                  <a:pt x="90" y="25"/>
                  <a:pt x="89" y="24"/>
                </a:cubicBezTo>
                <a:cubicBezTo>
                  <a:pt x="88" y="23"/>
                  <a:pt x="87" y="22"/>
                  <a:pt x="85" y="22"/>
                </a:cubicBezTo>
                <a:cubicBezTo>
                  <a:pt x="74" y="22"/>
                  <a:pt x="74" y="22"/>
                  <a:pt x="74" y="22"/>
                </a:cubicBezTo>
                <a:cubicBezTo>
                  <a:pt x="72" y="22"/>
                  <a:pt x="71" y="23"/>
                  <a:pt x="70" y="24"/>
                </a:cubicBezTo>
                <a:cubicBezTo>
                  <a:pt x="69" y="25"/>
                  <a:pt x="68" y="26"/>
                  <a:pt x="68" y="28"/>
                </a:cubicBezTo>
                <a:cubicBezTo>
                  <a:pt x="68" y="79"/>
                  <a:pt x="68" y="79"/>
                  <a:pt x="68" y="79"/>
                </a:cubicBezTo>
                <a:cubicBezTo>
                  <a:pt x="68" y="80"/>
                  <a:pt x="69" y="82"/>
                  <a:pt x="70" y="83"/>
                </a:cubicBezTo>
                <a:cubicBezTo>
                  <a:pt x="71" y="84"/>
                  <a:pt x="72" y="84"/>
                  <a:pt x="74" y="84"/>
                </a:cubicBezTo>
                <a:cubicBezTo>
                  <a:pt x="85" y="84"/>
                  <a:pt x="85" y="84"/>
                  <a:pt x="85" y="84"/>
                </a:cubicBezTo>
                <a:cubicBezTo>
                  <a:pt x="87" y="84"/>
                  <a:pt x="88" y="84"/>
                  <a:pt x="89" y="83"/>
                </a:cubicBezTo>
                <a:cubicBezTo>
                  <a:pt x="90" y="82"/>
                  <a:pt x="91" y="80"/>
                  <a:pt x="91" y="79"/>
                </a:cubicBezTo>
                <a:close/>
                <a:moveTo>
                  <a:pt x="226" y="79"/>
                </a:moveTo>
                <a:cubicBezTo>
                  <a:pt x="226" y="28"/>
                  <a:pt x="226" y="28"/>
                  <a:pt x="226" y="28"/>
                </a:cubicBezTo>
                <a:cubicBezTo>
                  <a:pt x="226" y="26"/>
                  <a:pt x="225" y="25"/>
                  <a:pt x="224" y="24"/>
                </a:cubicBezTo>
                <a:cubicBezTo>
                  <a:pt x="223" y="23"/>
                  <a:pt x="222" y="22"/>
                  <a:pt x="220" y="22"/>
                </a:cubicBezTo>
                <a:cubicBezTo>
                  <a:pt x="209" y="22"/>
                  <a:pt x="209" y="22"/>
                  <a:pt x="209" y="22"/>
                </a:cubicBezTo>
                <a:cubicBezTo>
                  <a:pt x="207" y="22"/>
                  <a:pt x="206" y="23"/>
                  <a:pt x="205" y="24"/>
                </a:cubicBezTo>
                <a:cubicBezTo>
                  <a:pt x="204" y="25"/>
                  <a:pt x="203" y="26"/>
                  <a:pt x="203" y="28"/>
                </a:cubicBezTo>
                <a:cubicBezTo>
                  <a:pt x="203" y="79"/>
                  <a:pt x="203" y="79"/>
                  <a:pt x="203" y="79"/>
                </a:cubicBezTo>
                <a:cubicBezTo>
                  <a:pt x="203" y="80"/>
                  <a:pt x="204" y="82"/>
                  <a:pt x="205" y="83"/>
                </a:cubicBezTo>
                <a:cubicBezTo>
                  <a:pt x="206" y="84"/>
                  <a:pt x="207" y="84"/>
                  <a:pt x="209" y="84"/>
                </a:cubicBezTo>
                <a:cubicBezTo>
                  <a:pt x="220" y="84"/>
                  <a:pt x="220" y="84"/>
                  <a:pt x="220" y="84"/>
                </a:cubicBezTo>
                <a:cubicBezTo>
                  <a:pt x="222" y="84"/>
                  <a:pt x="223" y="84"/>
                  <a:pt x="224" y="83"/>
                </a:cubicBezTo>
                <a:cubicBezTo>
                  <a:pt x="225" y="82"/>
                  <a:pt x="226" y="80"/>
                  <a:pt x="226" y="79"/>
                </a:cubicBezTo>
                <a:close/>
                <a:moveTo>
                  <a:pt x="293" y="67"/>
                </a:moveTo>
                <a:cubicBezTo>
                  <a:pt x="293" y="293"/>
                  <a:pt x="293" y="293"/>
                  <a:pt x="293" y="293"/>
                </a:cubicBezTo>
                <a:cubicBezTo>
                  <a:pt x="293" y="299"/>
                  <a:pt x="291" y="304"/>
                  <a:pt x="287" y="309"/>
                </a:cubicBezTo>
                <a:cubicBezTo>
                  <a:pt x="282" y="313"/>
                  <a:pt x="277" y="315"/>
                  <a:pt x="271" y="315"/>
                </a:cubicBezTo>
                <a:cubicBezTo>
                  <a:pt x="23" y="315"/>
                  <a:pt x="23" y="315"/>
                  <a:pt x="23" y="315"/>
                </a:cubicBezTo>
                <a:cubicBezTo>
                  <a:pt x="17" y="315"/>
                  <a:pt x="12" y="313"/>
                  <a:pt x="7" y="309"/>
                </a:cubicBezTo>
                <a:cubicBezTo>
                  <a:pt x="3" y="304"/>
                  <a:pt x="0" y="299"/>
                  <a:pt x="0" y="293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1"/>
                  <a:pt x="3" y="56"/>
                  <a:pt x="7" y="52"/>
                </a:cubicBezTo>
                <a:cubicBezTo>
                  <a:pt x="12" y="47"/>
                  <a:pt x="17" y="45"/>
                  <a:pt x="23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0"/>
                  <a:pt x="48" y="14"/>
                  <a:pt x="54" y="8"/>
                </a:cubicBezTo>
                <a:cubicBezTo>
                  <a:pt x="59" y="3"/>
                  <a:pt x="66" y="0"/>
                  <a:pt x="74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93" y="0"/>
                  <a:pt x="99" y="3"/>
                  <a:pt x="105" y="8"/>
                </a:cubicBezTo>
                <a:cubicBezTo>
                  <a:pt x="110" y="14"/>
                  <a:pt x="113" y="20"/>
                  <a:pt x="113" y="28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28"/>
                  <a:pt x="181" y="28"/>
                  <a:pt x="181" y="28"/>
                </a:cubicBezTo>
                <a:cubicBezTo>
                  <a:pt x="181" y="20"/>
                  <a:pt x="183" y="14"/>
                  <a:pt x="189" y="8"/>
                </a:cubicBezTo>
                <a:cubicBezTo>
                  <a:pt x="194" y="3"/>
                  <a:pt x="201" y="0"/>
                  <a:pt x="209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8" y="0"/>
                  <a:pt x="234" y="3"/>
                  <a:pt x="240" y="8"/>
                </a:cubicBezTo>
                <a:cubicBezTo>
                  <a:pt x="245" y="14"/>
                  <a:pt x="248" y="20"/>
                  <a:pt x="248" y="28"/>
                </a:cubicBezTo>
                <a:cubicBezTo>
                  <a:pt x="248" y="45"/>
                  <a:pt x="248" y="45"/>
                  <a:pt x="248" y="45"/>
                </a:cubicBezTo>
                <a:cubicBezTo>
                  <a:pt x="271" y="45"/>
                  <a:pt x="271" y="45"/>
                  <a:pt x="271" y="45"/>
                </a:cubicBezTo>
                <a:cubicBezTo>
                  <a:pt x="277" y="45"/>
                  <a:pt x="282" y="47"/>
                  <a:pt x="287" y="52"/>
                </a:cubicBezTo>
                <a:cubicBezTo>
                  <a:pt x="291" y="56"/>
                  <a:pt x="293" y="61"/>
                  <a:pt x="293" y="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3709988" y="1577975"/>
            <a:ext cx="363538" cy="317500"/>
          </a:xfrm>
          <a:custGeom>
            <a:avLst/>
            <a:gdLst>
              <a:gd name="T0" fmla="*/ 169 w 338"/>
              <a:gd name="T1" fmla="*/ 118 h 293"/>
              <a:gd name="T2" fmla="*/ 205 w 338"/>
              <a:gd name="T3" fmla="*/ 133 h 293"/>
              <a:gd name="T4" fmla="*/ 219 w 338"/>
              <a:gd name="T5" fmla="*/ 169 h 293"/>
              <a:gd name="T6" fmla="*/ 205 w 338"/>
              <a:gd name="T7" fmla="*/ 205 h 293"/>
              <a:gd name="T8" fmla="*/ 169 w 338"/>
              <a:gd name="T9" fmla="*/ 220 h 293"/>
              <a:gd name="T10" fmla="*/ 133 w 338"/>
              <a:gd name="T11" fmla="*/ 205 h 293"/>
              <a:gd name="T12" fmla="*/ 118 w 338"/>
              <a:gd name="T13" fmla="*/ 169 h 293"/>
              <a:gd name="T14" fmla="*/ 133 w 338"/>
              <a:gd name="T15" fmla="*/ 133 h 293"/>
              <a:gd name="T16" fmla="*/ 169 w 338"/>
              <a:gd name="T17" fmla="*/ 118 h 293"/>
              <a:gd name="T18" fmla="*/ 293 w 338"/>
              <a:gd name="T19" fmla="*/ 45 h 293"/>
              <a:gd name="T20" fmla="*/ 325 w 338"/>
              <a:gd name="T21" fmla="*/ 58 h 293"/>
              <a:gd name="T22" fmla="*/ 338 w 338"/>
              <a:gd name="T23" fmla="*/ 90 h 293"/>
              <a:gd name="T24" fmla="*/ 338 w 338"/>
              <a:gd name="T25" fmla="*/ 248 h 293"/>
              <a:gd name="T26" fmla="*/ 325 w 338"/>
              <a:gd name="T27" fmla="*/ 280 h 293"/>
              <a:gd name="T28" fmla="*/ 293 w 338"/>
              <a:gd name="T29" fmla="*/ 293 h 293"/>
              <a:gd name="T30" fmla="*/ 45 w 338"/>
              <a:gd name="T31" fmla="*/ 293 h 293"/>
              <a:gd name="T32" fmla="*/ 13 w 338"/>
              <a:gd name="T33" fmla="*/ 280 h 293"/>
              <a:gd name="T34" fmla="*/ 0 w 338"/>
              <a:gd name="T35" fmla="*/ 248 h 293"/>
              <a:gd name="T36" fmla="*/ 0 w 338"/>
              <a:gd name="T37" fmla="*/ 90 h 293"/>
              <a:gd name="T38" fmla="*/ 13 w 338"/>
              <a:gd name="T39" fmla="*/ 58 h 293"/>
              <a:gd name="T40" fmla="*/ 45 w 338"/>
              <a:gd name="T41" fmla="*/ 45 h 293"/>
              <a:gd name="T42" fmla="*/ 84 w 338"/>
              <a:gd name="T43" fmla="*/ 45 h 293"/>
              <a:gd name="T44" fmla="*/ 93 w 338"/>
              <a:gd name="T45" fmla="*/ 21 h 293"/>
              <a:gd name="T46" fmla="*/ 106 w 338"/>
              <a:gd name="T47" fmla="*/ 6 h 293"/>
              <a:gd name="T48" fmla="*/ 124 w 338"/>
              <a:gd name="T49" fmla="*/ 0 h 293"/>
              <a:gd name="T50" fmla="*/ 214 w 338"/>
              <a:gd name="T51" fmla="*/ 0 h 293"/>
              <a:gd name="T52" fmla="*/ 232 w 338"/>
              <a:gd name="T53" fmla="*/ 6 h 293"/>
              <a:gd name="T54" fmla="*/ 244 w 338"/>
              <a:gd name="T55" fmla="*/ 21 h 293"/>
              <a:gd name="T56" fmla="*/ 253 w 338"/>
              <a:gd name="T57" fmla="*/ 45 h 293"/>
              <a:gd name="T58" fmla="*/ 293 w 338"/>
              <a:gd name="T59" fmla="*/ 45 h 293"/>
              <a:gd name="T60" fmla="*/ 169 w 338"/>
              <a:gd name="T61" fmla="*/ 248 h 293"/>
              <a:gd name="T62" fmla="*/ 224 w 338"/>
              <a:gd name="T63" fmla="*/ 225 h 293"/>
              <a:gd name="T64" fmla="*/ 248 w 338"/>
              <a:gd name="T65" fmla="*/ 169 h 293"/>
              <a:gd name="T66" fmla="*/ 224 w 338"/>
              <a:gd name="T67" fmla="*/ 113 h 293"/>
              <a:gd name="T68" fmla="*/ 169 w 338"/>
              <a:gd name="T69" fmla="*/ 90 h 293"/>
              <a:gd name="T70" fmla="*/ 113 w 338"/>
              <a:gd name="T71" fmla="*/ 113 h 293"/>
              <a:gd name="T72" fmla="*/ 90 w 338"/>
              <a:gd name="T73" fmla="*/ 169 h 293"/>
              <a:gd name="T74" fmla="*/ 113 w 338"/>
              <a:gd name="T75" fmla="*/ 225 h 293"/>
              <a:gd name="T76" fmla="*/ 169 w 338"/>
              <a:gd name="T77" fmla="*/ 248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38" h="293">
                <a:moveTo>
                  <a:pt x="169" y="118"/>
                </a:moveTo>
                <a:cubicBezTo>
                  <a:pt x="183" y="118"/>
                  <a:pt x="195" y="123"/>
                  <a:pt x="205" y="133"/>
                </a:cubicBezTo>
                <a:cubicBezTo>
                  <a:pt x="215" y="143"/>
                  <a:pt x="219" y="155"/>
                  <a:pt x="219" y="169"/>
                </a:cubicBezTo>
                <a:cubicBezTo>
                  <a:pt x="219" y="183"/>
                  <a:pt x="215" y="195"/>
                  <a:pt x="205" y="205"/>
                </a:cubicBezTo>
                <a:cubicBezTo>
                  <a:pt x="195" y="215"/>
                  <a:pt x="183" y="220"/>
                  <a:pt x="169" y="220"/>
                </a:cubicBezTo>
                <a:cubicBezTo>
                  <a:pt x="155" y="220"/>
                  <a:pt x="143" y="215"/>
                  <a:pt x="133" y="205"/>
                </a:cubicBezTo>
                <a:cubicBezTo>
                  <a:pt x="123" y="195"/>
                  <a:pt x="118" y="183"/>
                  <a:pt x="118" y="169"/>
                </a:cubicBezTo>
                <a:cubicBezTo>
                  <a:pt x="118" y="155"/>
                  <a:pt x="123" y="143"/>
                  <a:pt x="133" y="133"/>
                </a:cubicBezTo>
                <a:cubicBezTo>
                  <a:pt x="143" y="123"/>
                  <a:pt x="155" y="118"/>
                  <a:pt x="169" y="118"/>
                </a:cubicBezTo>
                <a:close/>
                <a:moveTo>
                  <a:pt x="293" y="45"/>
                </a:moveTo>
                <a:cubicBezTo>
                  <a:pt x="305" y="45"/>
                  <a:pt x="316" y="50"/>
                  <a:pt x="325" y="58"/>
                </a:cubicBezTo>
                <a:cubicBezTo>
                  <a:pt x="333" y="67"/>
                  <a:pt x="338" y="78"/>
                  <a:pt x="338" y="90"/>
                </a:cubicBezTo>
                <a:cubicBezTo>
                  <a:pt x="338" y="248"/>
                  <a:pt x="338" y="248"/>
                  <a:pt x="338" y="248"/>
                </a:cubicBezTo>
                <a:cubicBezTo>
                  <a:pt x="338" y="260"/>
                  <a:pt x="333" y="271"/>
                  <a:pt x="325" y="280"/>
                </a:cubicBezTo>
                <a:cubicBezTo>
                  <a:pt x="316" y="289"/>
                  <a:pt x="305" y="293"/>
                  <a:pt x="293" y="293"/>
                </a:cubicBezTo>
                <a:cubicBezTo>
                  <a:pt x="45" y="293"/>
                  <a:pt x="45" y="293"/>
                  <a:pt x="45" y="293"/>
                </a:cubicBezTo>
                <a:cubicBezTo>
                  <a:pt x="32" y="293"/>
                  <a:pt x="22" y="289"/>
                  <a:pt x="13" y="280"/>
                </a:cubicBezTo>
                <a:cubicBezTo>
                  <a:pt x="4" y="271"/>
                  <a:pt x="0" y="260"/>
                  <a:pt x="0" y="24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78"/>
                  <a:pt x="4" y="67"/>
                  <a:pt x="13" y="58"/>
                </a:cubicBezTo>
                <a:cubicBezTo>
                  <a:pt x="22" y="50"/>
                  <a:pt x="32" y="45"/>
                  <a:pt x="45" y="45"/>
                </a:cubicBezTo>
                <a:cubicBezTo>
                  <a:pt x="84" y="45"/>
                  <a:pt x="84" y="45"/>
                  <a:pt x="84" y="45"/>
                </a:cubicBezTo>
                <a:cubicBezTo>
                  <a:pt x="93" y="21"/>
                  <a:pt x="93" y="21"/>
                  <a:pt x="93" y="21"/>
                </a:cubicBezTo>
                <a:cubicBezTo>
                  <a:pt x="96" y="15"/>
                  <a:pt x="100" y="11"/>
                  <a:pt x="106" y="6"/>
                </a:cubicBezTo>
                <a:cubicBezTo>
                  <a:pt x="111" y="2"/>
                  <a:pt x="118" y="0"/>
                  <a:pt x="124" y="0"/>
                </a:cubicBezTo>
                <a:cubicBezTo>
                  <a:pt x="214" y="0"/>
                  <a:pt x="214" y="0"/>
                  <a:pt x="214" y="0"/>
                </a:cubicBezTo>
                <a:cubicBezTo>
                  <a:pt x="220" y="0"/>
                  <a:pt x="226" y="2"/>
                  <a:pt x="232" y="6"/>
                </a:cubicBezTo>
                <a:cubicBezTo>
                  <a:pt x="238" y="11"/>
                  <a:pt x="242" y="15"/>
                  <a:pt x="244" y="21"/>
                </a:cubicBezTo>
                <a:cubicBezTo>
                  <a:pt x="253" y="45"/>
                  <a:pt x="253" y="45"/>
                  <a:pt x="253" y="45"/>
                </a:cubicBezTo>
                <a:lnTo>
                  <a:pt x="293" y="45"/>
                </a:lnTo>
                <a:close/>
                <a:moveTo>
                  <a:pt x="169" y="248"/>
                </a:moveTo>
                <a:cubicBezTo>
                  <a:pt x="190" y="248"/>
                  <a:pt x="209" y="240"/>
                  <a:pt x="224" y="225"/>
                </a:cubicBezTo>
                <a:cubicBezTo>
                  <a:pt x="240" y="209"/>
                  <a:pt x="248" y="191"/>
                  <a:pt x="248" y="169"/>
                </a:cubicBezTo>
                <a:cubicBezTo>
                  <a:pt x="248" y="147"/>
                  <a:pt x="240" y="129"/>
                  <a:pt x="224" y="113"/>
                </a:cubicBezTo>
                <a:cubicBezTo>
                  <a:pt x="209" y="98"/>
                  <a:pt x="190" y="90"/>
                  <a:pt x="169" y="90"/>
                </a:cubicBezTo>
                <a:cubicBezTo>
                  <a:pt x="147" y="90"/>
                  <a:pt x="129" y="98"/>
                  <a:pt x="113" y="113"/>
                </a:cubicBezTo>
                <a:cubicBezTo>
                  <a:pt x="98" y="129"/>
                  <a:pt x="90" y="147"/>
                  <a:pt x="90" y="169"/>
                </a:cubicBezTo>
                <a:cubicBezTo>
                  <a:pt x="90" y="191"/>
                  <a:pt x="98" y="209"/>
                  <a:pt x="113" y="225"/>
                </a:cubicBezTo>
                <a:cubicBezTo>
                  <a:pt x="129" y="240"/>
                  <a:pt x="147" y="248"/>
                  <a:pt x="169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687388" y="2024063"/>
            <a:ext cx="339725" cy="292100"/>
          </a:xfrm>
          <a:custGeom>
            <a:avLst/>
            <a:gdLst>
              <a:gd name="T0" fmla="*/ 163 w 315"/>
              <a:gd name="T1" fmla="*/ 124 h 270"/>
              <a:gd name="T2" fmla="*/ 162 w 315"/>
              <a:gd name="T3" fmla="*/ 120 h 270"/>
              <a:gd name="T4" fmla="*/ 158 w 315"/>
              <a:gd name="T5" fmla="*/ 118 h 270"/>
              <a:gd name="T6" fmla="*/ 138 w 315"/>
              <a:gd name="T7" fmla="*/ 126 h 270"/>
              <a:gd name="T8" fmla="*/ 130 w 315"/>
              <a:gd name="T9" fmla="*/ 146 h 270"/>
              <a:gd name="T10" fmla="*/ 131 w 315"/>
              <a:gd name="T11" fmla="*/ 150 h 270"/>
              <a:gd name="T12" fmla="*/ 135 w 315"/>
              <a:gd name="T13" fmla="*/ 152 h 270"/>
              <a:gd name="T14" fmla="*/ 139 w 315"/>
              <a:gd name="T15" fmla="*/ 150 h 270"/>
              <a:gd name="T16" fmla="*/ 141 w 315"/>
              <a:gd name="T17" fmla="*/ 146 h 270"/>
              <a:gd name="T18" fmla="*/ 146 w 315"/>
              <a:gd name="T19" fmla="*/ 134 h 270"/>
              <a:gd name="T20" fmla="*/ 158 w 315"/>
              <a:gd name="T21" fmla="*/ 129 h 270"/>
              <a:gd name="T22" fmla="*/ 162 w 315"/>
              <a:gd name="T23" fmla="*/ 128 h 270"/>
              <a:gd name="T24" fmla="*/ 163 w 315"/>
              <a:gd name="T25" fmla="*/ 124 h 270"/>
              <a:gd name="T26" fmla="*/ 203 w 315"/>
              <a:gd name="T27" fmla="*/ 147 h 270"/>
              <a:gd name="T28" fmla="*/ 190 w 315"/>
              <a:gd name="T29" fmla="*/ 179 h 270"/>
              <a:gd name="T30" fmla="*/ 158 w 315"/>
              <a:gd name="T31" fmla="*/ 192 h 270"/>
              <a:gd name="T32" fmla="*/ 126 w 315"/>
              <a:gd name="T33" fmla="*/ 179 h 270"/>
              <a:gd name="T34" fmla="*/ 113 w 315"/>
              <a:gd name="T35" fmla="*/ 147 h 270"/>
              <a:gd name="T36" fmla="*/ 126 w 315"/>
              <a:gd name="T37" fmla="*/ 115 h 270"/>
              <a:gd name="T38" fmla="*/ 158 w 315"/>
              <a:gd name="T39" fmla="*/ 102 h 270"/>
              <a:gd name="T40" fmla="*/ 190 w 315"/>
              <a:gd name="T41" fmla="*/ 115 h 270"/>
              <a:gd name="T42" fmla="*/ 203 w 315"/>
              <a:gd name="T43" fmla="*/ 147 h 270"/>
              <a:gd name="T44" fmla="*/ 23 w 315"/>
              <a:gd name="T45" fmla="*/ 248 h 270"/>
              <a:gd name="T46" fmla="*/ 293 w 315"/>
              <a:gd name="T47" fmla="*/ 248 h 270"/>
              <a:gd name="T48" fmla="*/ 293 w 315"/>
              <a:gd name="T49" fmla="*/ 225 h 270"/>
              <a:gd name="T50" fmla="*/ 23 w 315"/>
              <a:gd name="T51" fmla="*/ 225 h 270"/>
              <a:gd name="T52" fmla="*/ 23 w 315"/>
              <a:gd name="T53" fmla="*/ 248 h 270"/>
              <a:gd name="T54" fmla="*/ 225 w 315"/>
              <a:gd name="T55" fmla="*/ 147 h 270"/>
              <a:gd name="T56" fmla="*/ 205 w 315"/>
              <a:gd name="T57" fmla="*/ 99 h 270"/>
              <a:gd name="T58" fmla="*/ 158 w 315"/>
              <a:gd name="T59" fmla="*/ 79 h 270"/>
              <a:gd name="T60" fmla="*/ 110 w 315"/>
              <a:gd name="T61" fmla="*/ 99 h 270"/>
              <a:gd name="T62" fmla="*/ 90 w 315"/>
              <a:gd name="T63" fmla="*/ 147 h 270"/>
              <a:gd name="T64" fmla="*/ 110 w 315"/>
              <a:gd name="T65" fmla="*/ 194 h 270"/>
              <a:gd name="T66" fmla="*/ 158 w 315"/>
              <a:gd name="T67" fmla="*/ 214 h 270"/>
              <a:gd name="T68" fmla="*/ 205 w 315"/>
              <a:gd name="T69" fmla="*/ 194 h 270"/>
              <a:gd name="T70" fmla="*/ 225 w 315"/>
              <a:gd name="T71" fmla="*/ 147 h 270"/>
              <a:gd name="T72" fmla="*/ 45 w 315"/>
              <a:gd name="T73" fmla="*/ 34 h 270"/>
              <a:gd name="T74" fmla="*/ 113 w 315"/>
              <a:gd name="T75" fmla="*/ 34 h 270"/>
              <a:gd name="T76" fmla="*/ 113 w 315"/>
              <a:gd name="T77" fmla="*/ 11 h 270"/>
              <a:gd name="T78" fmla="*/ 45 w 315"/>
              <a:gd name="T79" fmla="*/ 11 h 270"/>
              <a:gd name="T80" fmla="*/ 45 w 315"/>
              <a:gd name="T81" fmla="*/ 34 h 270"/>
              <a:gd name="T82" fmla="*/ 23 w 315"/>
              <a:gd name="T83" fmla="*/ 67 h 270"/>
              <a:gd name="T84" fmla="*/ 293 w 315"/>
              <a:gd name="T85" fmla="*/ 67 h 270"/>
              <a:gd name="T86" fmla="*/ 293 w 315"/>
              <a:gd name="T87" fmla="*/ 22 h 270"/>
              <a:gd name="T88" fmla="*/ 147 w 315"/>
              <a:gd name="T89" fmla="*/ 22 h 270"/>
              <a:gd name="T90" fmla="*/ 136 w 315"/>
              <a:gd name="T91" fmla="*/ 45 h 270"/>
              <a:gd name="T92" fmla="*/ 23 w 315"/>
              <a:gd name="T93" fmla="*/ 45 h 270"/>
              <a:gd name="T94" fmla="*/ 23 w 315"/>
              <a:gd name="T95" fmla="*/ 67 h 270"/>
              <a:gd name="T96" fmla="*/ 315 w 315"/>
              <a:gd name="T97" fmla="*/ 22 h 270"/>
              <a:gd name="T98" fmla="*/ 315 w 315"/>
              <a:gd name="T99" fmla="*/ 248 h 270"/>
              <a:gd name="T100" fmla="*/ 309 w 315"/>
              <a:gd name="T101" fmla="*/ 264 h 270"/>
              <a:gd name="T102" fmla="*/ 293 w 315"/>
              <a:gd name="T103" fmla="*/ 270 h 270"/>
              <a:gd name="T104" fmla="*/ 23 w 315"/>
              <a:gd name="T105" fmla="*/ 270 h 270"/>
              <a:gd name="T106" fmla="*/ 7 w 315"/>
              <a:gd name="T107" fmla="*/ 264 h 270"/>
              <a:gd name="T108" fmla="*/ 0 w 315"/>
              <a:gd name="T109" fmla="*/ 248 h 270"/>
              <a:gd name="T110" fmla="*/ 0 w 315"/>
              <a:gd name="T111" fmla="*/ 22 h 270"/>
              <a:gd name="T112" fmla="*/ 7 w 315"/>
              <a:gd name="T113" fmla="*/ 7 h 270"/>
              <a:gd name="T114" fmla="*/ 23 w 315"/>
              <a:gd name="T115" fmla="*/ 0 h 270"/>
              <a:gd name="T116" fmla="*/ 293 w 315"/>
              <a:gd name="T117" fmla="*/ 0 h 270"/>
              <a:gd name="T118" fmla="*/ 309 w 315"/>
              <a:gd name="T119" fmla="*/ 7 h 270"/>
              <a:gd name="T120" fmla="*/ 315 w 315"/>
              <a:gd name="T121" fmla="*/ 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5" h="270">
                <a:moveTo>
                  <a:pt x="163" y="124"/>
                </a:moveTo>
                <a:cubicBezTo>
                  <a:pt x="163" y="122"/>
                  <a:pt x="163" y="121"/>
                  <a:pt x="162" y="120"/>
                </a:cubicBezTo>
                <a:cubicBezTo>
                  <a:pt x="161" y="119"/>
                  <a:pt x="159" y="118"/>
                  <a:pt x="158" y="118"/>
                </a:cubicBezTo>
                <a:cubicBezTo>
                  <a:pt x="150" y="118"/>
                  <a:pt x="143" y="121"/>
                  <a:pt x="138" y="126"/>
                </a:cubicBezTo>
                <a:cubicBezTo>
                  <a:pt x="132" y="132"/>
                  <a:pt x="130" y="139"/>
                  <a:pt x="130" y="146"/>
                </a:cubicBezTo>
                <a:cubicBezTo>
                  <a:pt x="130" y="148"/>
                  <a:pt x="130" y="149"/>
                  <a:pt x="131" y="150"/>
                </a:cubicBezTo>
                <a:cubicBezTo>
                  <a:pt x="132" y="151"/>
                  <a:pt x="134" y="152"/>
                  <a:pt x="135" y="152"/>
                </a:cubicBezTo>
                <a:cubicBezTo>
                  <a:pt x="137" y="152"/>
                  <a:pt x="138" y="151"/>
                  <a:pt x="139" y="150"/>
                </a:cubicBezTo>
                <a:cubicBezTo>
                  <a:pt x="140" y="149"/>
                  <a:pt x="141" y="148"/>
                  <a:pt x="141" y="146"/>
                </a:cubicBezTo>
                <a:cubicBezTo>
                  <a:pt x="141" y="142"/>
                  <a:pt x="142" y="138"/>
                  <a:pt x="146" y="134"/>
                </a:cubicBezTo>
                <a:cubicBezTo>
                  <a:pt x="149" y="131"/>
                  <a:pt x="153" y="129"/>
                  <a:pt x="158" y="129"/>
                </a:cubicBezTo>
                <a:cubicBezTo>
                  <a:pt x="159" y="129"/>
                  <a:pt x="161" y="129"/>
                  <a:pt x="162" y="128"/>
                </a:cubicBezTo>
                <a:cubicBezTo>
                  <a:pt x="163" y="127"/>
                  <a:pt x="163" y="125"/>
                  <a:pt x="163" y="124"/>
                </a:cubicBezTo>
                <a:close/>
                <a:moveTo>
                  <a:pt x="203" y="147"/>
                </a:moveTo>
                <a:cubicBezTo>
                  <a:pt x="203" y="159"/>
                  <a:pt x="198" y="170"/>
                  <a:pt x="190" y="179"/>
                </a:cubicBezTo>
                <a:cubicBezTo>
                  <a:pt x="181" y="187"/>
                  <a:pt x="170" y="192"/>
                  <a:pt x="158" y="192"/>
                </a:cubicBezTo>
                <a:cubicBezTo>
                  <a:pt x="145" y="192"/>
                  <a:pt x="135" y="187"/>
                  <a:pt x="126" y="179"/>
                </a:cubicBezTo>
                <a:cubicBezTo>
                  <a:pt x="117" y="170"/>
                  <a:pt x="113" y="159"/>
                  <a:pt x="113" y="147"/>
                </a:cubicBezTo>
                <a:cubicBezTo>
                  <a:pt x="113" y="134"/>
                  <a:pt x="117" y="124"/>
                  <a:pt x="126" y="115"/>
                </a:cubicBezTo>
                <a:cubicBezTo>
                  <a:pt x="135" y="106"/>
                  <a:pt x="145" y="102"/>
                  <a:pt x="158" y="102"/>
                </a:cubicBezTo>
                <a:cubicBezTo>
                  <a:pt x="170" y="102"/>
                  <a:pt x="181" y="106"/>
                  <a:pt x="190" y="115"/>
                </a:cubicBezTo>
                <a:cubicBezTo>
                  <a:pt x="198" y="124"/>
                  <a:pt x="203" y="134"/>
                  <a:pt x="203" y="147"/>
                </a:cubicBezTo>
                <a:close/>
                <a:moveTo>
                  <a:pt x="23" y="248"/>
                </a:moveTo>
                <a:cubicBezTo>
                  <a:pt x="293" y="248"/>
                  <a:pt x="293" y="248"/>
                  <a:pt x="293" y="248"/>
                </a:cubicBezTo>
                <a:cubicBezTo>
                  <a:pt x="293" y="225"/>
                  <a:pt x="293" y="225"/>
                  <a:pt x="293" y="225"/>
                </a:cubicBezTo>
                <a:cubicBezTo>
                  <a:pt x="23" y="225"/>
                  <a:pt x="23" y="225"/>
                  <a:pt x="23" y="225"/>
                </a:cubicBezTo>
                <a:lnTo>
                  <a:pt x="23" y="248"/>
                </a:lnTo>
                <a:close/>
                <a:moveTo>
                  <a:pt x="225" y="147"/>
                </a:moveTo>
                <a:cubicBezTo>
                  <a:pt x="225" y="128"/>
                  <a:pt x="219" y="112"/>
                  <a:pt x="205" y="99"/>
                </a:cubicBezTo>
                <a:cubicBezTo>
                  <a:pt x="192" y="86"/>
                  <a:pt x="176" y="79"/>
                  <a:pt x="158" y="79"/>
                </a:cubicBezTo>
                <a:cubicBezTo>
                  <a:pt x="139" y="79"/>
                  <a:pt x="123" y="86"/>
                  <a:pt x="110" y="99"/>
                </a:cubicBezTo>
                <a:cubicBezTo>
                  <a:pt x="97" y="112"/>
                  <a:pt x="90" y="128"/>
                  <a:pt x="90" y="147"/>
                </a:cubicBezTo>
                <a:cubicBezTo>
                  <a:pt x="90" y="165"/>
                  <a:pt x="97" y="181"/>
                  <a:pt x="110" y="194"/>
                </a:cubicBezTo>
                <a:cubicBezTo>
                  <a:pt x="123" y="208"/>
                  <a:pt x="139" y="214"/>
                  <a:pt x="158" y="214"/>
                </a:cubicBezTo>
                <a:cubicBezTo>
                  <a:pt x="176" y="214"/>
                  <a:pt x="192" y="208"/>
                  <a:pt x="205" y="194"/>
                </a:cubicBezTo>
                <a:cubicBezTo>
                  <a:pt x="219" y="181"/>
                  <a:pt x="225" y="165"/>
                  <a:pt x="225" y="147"/>
                </a:cubicBezTo>
                <a:close/>
                <a:moveTo>
                  <a:pt x="45" y="34"/>
                </a:moveTo>
                <a:cubicBezTo>
                  <a:pt x="113" y="34"/>
                  <a:pt x="113" y="34"/>
                  <a:pt x="113" y="34"/>
                </a:cubicBezTo>
                <a:cubicBezTo>
                  <a:pt x="113" y="11"/>
                  <a:pt x="113" y="11"/>
                  <a:pt x="113" y="11"/>
                </a:cubicBezTo>
                <a:cubicBezTo>
                  <a:pt x="45" y="11"/>
                  <a:pt x="45" y="11"/>
                  <a:pt x="45" y="11"/>
                </a:cubicBezTo>
                <a:lnTo>
                  <a:pt x="45" y="34"/>
                </a:lnTo>
                <a:close/>
                <a:moveTo>
                  <a:pt x="23" y="67"/>
                </a:moveTo>
                <a:cubicBezTo>
                  <a:pt x="293" y="67"/>
                  <a:pt x="293" y="67"/>
                  <a:pt x="293" y="67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147" y="22"/>
                  <a:pt x="147" y="22"/>
                  <a:pt x="147" y="22"/>
                </a:cubicBezTo>
                <a:cubicBezTo>
                  <a:pt x="136" y="45"/>
                  <a:pt x="136" y="45"/>
                  <a:pt x="136" y="45"/>
                </a:cubicBezTo>
                <a:cubicBezTo>
                  <a:pt x="23" y="45"/>
                  <a:pt x="23" y="45"/>
                  <a:pt x="23" y="45"/>
                </a:cubicBezTo>
                <a:lnTo>
                  <a:pt x="23" y="67"/>
                </a:lnTo>
                <a:close/>
                <a:moveTo>
                  <a:pt x="315" y="22"/>
                </a:moveTo>
                <a:cubicBezTo>
                  <a:pt x="315" y="248"/>
                  <a:pt x="315" y="248"/>
                  <a:pt x="315" y="248"/>
                </a:cubicBezTo>
                <a:cubicBezTo>
                  <a:pt x="315" y="254"/>
                  <a:pt x="313" y="259"/>
                  <a:pt x="309" y="264"/>
                </a:cubicBezTo>
                <a:cubicBezTo>
                  <a:pt x="304" y="268"/>
                  <a:pt x="299" y="270"/>
                  <a:pt x="293" y="270"/>
                </a:cubicBezTo>
                <a:cubicBezTo>
                  <a:pt x="23" y="270"/>
                  <a:pt x="23" y="270"/>
                  <a:pt x="23" y="270"/>
                </a:cubicBezTo>
                <a:cubicBezTo>
                  <a:pt x="16" y="270"/>
                  <a:pt x="11" y="268"/>
                  <a:pt x="7" y="264"/>
                </a:cubicBezTo>
                <a:cubicBezTo>
                  <a:pt x="2" y="259"/>
                  <a:pt x="0" y="254"/>
                  <a:pt x="0" y="248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7" y="7"/>
                </a:cubicBezTo>
                <a:cubicBezTo>
                  <a:pt x="11" y="2"/>
                  <a:pt x="16" y="0"/>
                  <a:pt x="23" y="0"/>
                </a:cubicBezTo>
                <a:cubicBezTo>
                  <a:pt x="293" y="0"/>
                  <a:pt x="293" y="0"/>
                  <a:pt x="293" y="0"/>
                </a:cubicBezTo>
                <a:cubicBezTo>
                  <a:pt x="299" y="0"/>
                  <a:pt x="304" y="2"/>
                  <a:pt x="309" y="7"/>
                </a:cubicBezTo>
                <a:cubicBezTo>
                  <a:pt x="313" y="11"/>
                  <a:pt x="315" y="16"/>
                  <a:pt x="315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096963" y="2017713"/>
            <a:ext cx="388938" cy="304800"/>
          </a:xfrm>
          <a:custGeom>
            <a:avLst/>
            <a:gdLst>
              <a:gd name="T0" fmla="*/ 84 w 360"/>
              <a:gd name="T1" fmla="*/ 169 h 282"/>
              <a:gd name="T2" fmla="*/ 76 w 360"/>
              <a:gd name="T3" fmla="*/ 149 h 282"/>
              <a:gd name="T4" fmla="*/ 56 w 360"/>
              <a:gd name="T5" fmla="*/ 141 h 282"/>
              <a:gd name="T6" fmla="*/ 36 w 360"/>
              <a:gd name="T7" fmla="*/ 149 h 282"/>
              <a:gd name="T8" fmla="*/ 28 w 360"/>
              <a:gd name="T9" fmla="*/ 169 h 282"/>
              <a:gd name="T10" fmla="*/ 36 w 360"/>
              <a:gd name="T11" fmla="*/ 189 h 282"/>
              <a:gd name="T12" fmla="*/ 56 w 360"/>
              <a:gd name="T13" fmla="*/ 197 h 282"/>
              <a:gd name="T14" fmla="*/ 76 w 360"/>
              <a:gd name="T15" fmla="*/ 189 h 282"/>
              <a:gd name="T16" fmla="*/ 84 w 360"/>
              <a:gd name="T17" fmla="*/ 169 h 282"/>
              <a:gd name="T18" fmla="*/ 91 w 360"/>
              <a:gd name="T19" fmla="*/ 113 h 282"/>
              <a:gd name="T20" fmla="*/ 270 w 360"/>
              <a:gd name="T21" fmla="*/ 113 h 282"/>
              <a:gd name="T22" fmla="*/ 254 w 360"/>
              <a:gd name="T23" fmla="*/ 50 h 282"/>
              <a:gd name="T24" fmla="*/ 252 w 360"/>
              <a:gd name="T25" fmla="*/ 47 h 282"/>
              <a:gd name="T26" fmla="*/ 248 w 360"/>
              <a:gd name="T27" fmla="*/ 45 h 282"/>
              <a:gd name="T28" fmla="*/ 113 w 360"/>
              <a:gd name="T29" fmla="*/ 45 h 282"/>
              <a:gd name="T30" fmla="*/ 109 w 360"/>
              <a:gd name="T31" fmla="*/ 47 h 282"/>
              <a:gd name="T32" fmla="*/ 106 w 360"/>
              <a:gd name="T33" fmla="*/ 50 h 282"/>
              <a:gd name="T34" fmla="*/ 91 w 360"/>
              <a:gd name="T35" fmla="*/ 113 h 282"/>
              <a:gd name="T36" fmla="*/ 332 w 360"/>
              <a:gd name="T37" fmla="*/ 169 h 282"/>
              <a:gd name="T38" fmla="*/ 324 w 360"/>
              <a:gd name="T39" fmla="*/ 149 h 282"/>
              <a:gd name="T40" fmla="*/ 304 w 360"/>
              <a:gd name="T41" fmla="*/ 141 h 282"/>
              <a:gd name="T42" fmla="*/ 284 w 360"/>
              <a:gd name="T43" fmla="*/ 149 h 282"/>
              <a:gd name="T44" fmla="*/ 276 w 360"/>
              <a:gd name="T45" fmla="*/ 169 h 282"/>
              <a:gd name="T46" fmla="*/ 284 w 360"/>
              <a:gd name="T47" fmla="*/ 189 h 282"/>
              <a:gd name="T48" fmla="*/ 304 w 360"/>
              <a:gd name="T49" fmla="*/ 197 h 282"/>
              <a:gd name="T50" fmla="*/ 324 w 360"/>
              <a:gd name="T51" fmla="*/ 189 h 282"/>
              <a:gd name="T52" fmla="*/ 332 w 360"/>
              <a:gd name="T53" fmla="*/ 169 h 282"/>
              <a:gd name="T54" fmla="*/ 360 w 360"/>
              <a:gd name="T55" fmla="*/ 152 h 282"/>
              <a:gd name="T56" fmla="*/ 360 w 360"/>
              <a:gd name="T57" fmla="*/ 220 h 282"/>
              <a:gd name="T58" fmla="*/ 359 w 360"/>
              <a:gd name="T59" fmla="*/ 224 h 282"/>
              <a:gd name="T60" fmla="*/ 355 w 360"/>
              <a:gd name="T61" fmla="*/ 226 h 282"/>
              <a:gd name="T62" fmla="*/ 338 w 360"/>
              <a:gd name="T63" fmla="*/ 226 h 282"/>
              <a:gd name="T64" fmla="*/ 338 w 360"/>
              <a:gd name="T65" fmla="*/ 248 h 282"/>
              <a:gd name="T66" fmla="*/ 328 w 360"/>
              <a:gd name="T67" fmla="*/ 272 h 282"/>
              <a:gd name="T68" fmla="*/ 304 w 360"/>
              <a:gd name="T69" fmla="*/ 282 h 282"/>
              <a:gd name="T70" fmla="*/ 280 w 360"/>
              <a:gd name="T71" fmla="*/ 272 h 282"/>
              <a:gd name="T72" fmla="*/ 270 w 360"/>
              <a:gd name="T73" fmla="*/ 248 h 282"/>
              <a:gd name="T74" fmla="*/ 270 w 360"/>
              <a:gd name="T75" fmla="*/ 226 h 282"/>
              <a:gd name="T76" fmla="*/ 90 w 360"/>
              <a:gd name="T77" fmla="*/ 226 h 282"/>
              <a:gd name="T78" fmla="*/ 90 w 360"/>
              <a:gd name="T79" fmla="*/ 248 h 282"/>
              <a:gd name="T80" fmla="*/ 80 w 360"/>
              <a:gd name="T81" fmla="*/ 272 h 282"/>
              <a:gd name="T82" fmla="*/ 56 w 360"/>
              <a:gd name="T83" fmla="*/ 282 h 282"/>
              <a:gd name="T84" fmla="*/ 32 w 360"/>
              <a:gd name="T85" fmla="*/ 272 h 282"/>
              <a:gd name="T86" fmla="*/ 23 w 360"/>
              <a:gd name="T87" fmla="*/ 248 h 282"/>
              <a:gd name="T88" fmla="*/ 23 w 360"/>
              <a:gd name="T89" fmla="*/ 226 h 282"/>
              <a:gd name="T90" fmla="*/ 6 w 360"/>
              <a:gd name="T91" fmla="*/ 226 h 282"/>
              <a:gd name="T92" fmla="*/ 2 w 360"/>
              <a:gd name="T93" fmla="*/ 224 h 282"/>
              <a:gd name="T94" fmla="*/ 0 w 360"/>
              <a:gd name="T95" fmla="*/ 220 h 282"/>
              <a:gd name="T96" fmla="*/ 0 w 360"/>
              <a:gd name="T97" fmla="*/ 152 h 282"/>
              <a:gd name="T98" fmla="*/ 12 w 360"/>
              <a:gd name="T99" fmla="*/ 124 h 282"/>
              <a:gd name="T100" fmla="*/ 39 w 360"/>
              <a:gd name="T101" fmla="*/ 113 h 282"/>
              <a:gd name="T102" fmla="*/ 44 w 360"/>
              <a:gd name="T103" fmla="*/ 113 h 282"/>
              <a:gd name="T104" fmla="*/ 63 w 360"/>
              <a:gd name="T105" fmla="*/ 39 h 282"/>
              <a:gd name="T106" fmla="*/ 81 w 360"/>
              <a:gd name="T107" fmla="*/ 11 h 282"/>
              <a:gd name="T108" fmla="*/ 113 w 360"/>
              <a:gd name="T109" fmla="*/ 0 h 282"/>
              <a:gd name="T110" fmla="*/ 248 w 360"/>
              <a:gd name="T111" fmla="*/ 0 h 282"/>
              <a:gd name="T112" fmla="*/ 279 w 360"/>
              <a:gd name="T113" fmla="*/ 11 h 282"/>
              <a:gd name="T114" fmla="*/ 298 w 360"/>
              <a:gd name="T115" fmla="*/ 39 h 282"/>
              <a:gd name="T116" fmla="*/ 316 w 360"/>
              <a:gd name="T117" fmla="*/ 113 h 282"/>
              <a:gd name="T118" fmla="*/ 321 w 360"/>
              <a:gd name="T119" fmla="*/ 113 h 282"/>
              <a:gd name="T120" fmla="*/ 349 w 360"/>
              <a:gd name="T121" fmla="*/ 124 h 282"/>
              <a:gd name="T122" fmla="*/ 360 w 360"/>
              <a:gd name="T123" fmla="*/ 152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60" h="282">
                <a:moveTo>
                  <a:pt x="84" y="169"/>
                </a:moveTo>
                <a:cubicBezTo>
                  <a:pt x="84" y="162"/>
                  <a:pt x="82" y="155"/>
                  <a:pt x="76" y="149"/>
                </a:cubicBezTo>
                <a:cubicBezTo>
                  <a:pt x="71" y="144"/>
                  <a:pt x="64" y="141"/>
                  <a:pt x="56" y="141"/>
                </a:cubicBezTo>
                <a:cubicBezTo>
                  <a:pt x="49" y="141"/>
                  <a:pt x="42" y="144"/>
                  <a:pt x="36" y="149"/>
                </a:cubicBezTo>
                <a:cubicBezTo>
                  <a:pt x="31" y="155"/>
                  <a:pt x="28" y="162"/>
                  <a:pt x="28" y="169"/>
                </a:cubicBezTo>
                <a:cubicBezTo>
                  <a:pt x="28" y="177"/>
                  <a:pt x="31" y="184"/>
                  <a:pt x="36" y="189"/>
                </a:cubicBezTo>
                <a:cubicBezTo>
                  <a:pt x="42" y="195"/>
                  <a:pt x="49" y="197"/>
                  <a:pt x="56" y="197"/>
                </a:cubicBezTo>
                <a:cubicBezTo>
                  <a:pt x="64" y="197"/>
                  <a:pt x="71" y="195"/>
                  <a:pt x="76" y="189"/>
                </a:cubicBezTo>
                <a:cubicBezTo>
                  <a:pt x="82" y="184"/>
                  <a:pt x="84" y="177"/>
                  <a:pt x="84" y="169"/>
                </a:cubicBezTo>
                <a:close/>
                <a:moveTo>
                  <a:pt x="91" y="113"/>
                </a:moveTo>
                <a:cubicBezTo>
                  <a:pt x="270" y="113"/>
                  <a:pt x="270" y="113"/>
                  <a:pt x="270" y="113"/>
                </a:cubicBezTo>
                <a:cubicBezTo>
                  <a:pt x="254" y="50"/>
                  <a:pt x="254" y="50"/>
                  <a:pt x="254" y="50"/>
                </a:cubicBezTo>
                <a:cubicBezTo>
                  <a:pt x="254" y="49"/>
                  <a:pt x="253" y="48"/>
                  <a:pt x="252" y="47"/>
                </a:cubicBezTo>
                <a:cubicBezTo>
                  <a:pt x="250" y="46"/>
                  <a:pt x="249" y="45"/>
                  <a:pt x="248" y="45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12" y="45"/>
                  <a:pt x="110" y="46"/>
                  <a:pt x="109" y="47"/>
                </a:cubicBezTo>
                <a:cubicBezTo>
                  <a:pt x="108" y="48"/>
                  <a:pt x="107" y="49"/>
                  <a:pt x="106" y="50"/>
                </a:cubicBezTo>
                <a:lnTo>
                  <a:pt x="91" y="113"/>
                </a:lnTo>
                <a:close/>
                <a:moveTo>
                  <a:pt x="332" y="169"/>
                </a:moveTo>
                <a:cubicBezTo>
                  <a:pt x="332" y="162"/>
                  <a:pt x="330" y="155"/>
                  <a:pt x="324" y="149"/>
                </a:cubicBezTo>
                <a:cubicBezTo>
                  <a:pt x="319" y="144"/>
                  <a:pt x="312" y="141"/>
                  <a:pt x="304" y="141"/>
                </a:cubicBezTo>
                <a:cubicBezTo>
                  <a:pt x="296" y="141"/>
                  <a:pt x="290" y="144"/>
                  <a:pt x="284" y="149"/>
                </a:cubicBezTo>
                <a:cubicBezTo>
                  <a:pt x="279" y="155"/>
                  <a:pt x="276" y="162"/>
                  <a:pt x="276" y="169"/>
                </a:cubicBezTo>
                <a:cubicBezTo>
                  <a:pt x="276" y="177"/>
                  <a:pt x="279" y="184"/>
                  <a:pt x="284" y="189"/>
                </a:cubicBezTo>
                <a:cubicBezTo>
                  <a:pt x="290" y="195"/>
                  <a:pt x="296" y="197"/>
                  <a:pt x="304" y="197"/>
                </a:cubicBezTo>
                <a:cubicBezTo>
                  <a:pt x="312" y="197"/>
                  <a:pt x="319" y="195"/>
                  <a:pt x="324" y="189"/>
                </a:cubicBezTo>
                <a:cubicBezTo>
                  <a:pt x="330" y="184"/>
                  <a:pt x="332" y="177"/>
                  <a:pt x="332" y="169"/>
                </a:cubicBezTo>
                <a:close/>
                <a:moveTo>
                  <a:pt x="360" y="152"/>
                </a:moveTo>
                <a:cubicBezTo>
                  <a:pt x="360" y="220"/>
                  <a:pt x="360" y="220"/>
                  <a:pt x="360" y="220"/>
                </a:cubicBezTo>
                <a:cubicBezTo>
                  <a:pt x="360" y="222"/>
                  <a:pt x="360" y="223"/>
                  <a:pt x="359" y="224"/>
                </a:cubicBezTo>
                <a:cubicBezTo>
                  <a:pt x="358" y="225"/>
                  <a:pt x="356" y="226"/>
                  <a:pt x="355" y="226"/>
                </a:cubicBezTo>
                <a:cubicBezTo>
                  <a:pt x="338" y="226"/>
                  <a:pt x="338" y="226"/>
                  <a:pt x="338" y="226"/>
                </a:cubicBezTo>
                <a:cubicBezTo>
                  <a:pt x="338" y="248"/>
                  <a:pt x="338" y="248"/>
                  <a:pt x="338" y="248"/>
                </a:cubicBezTo>
                <a:cubicBezTo>
                  <a:pt x="338" y="257"/>
                  <a:pt x="335" y="265"/>
                  <a:pt x="328" y="272"/>
                </a:cubicBezTo>
                <a:cubicBezTo>
                  <a:pt x="322" y="279"/>
                  <a:pt x="314" y="282"/>
                  <a:pt x="304" y="282"/>
                </a:cubicBezTo>
                <a:cubicBezTo>
                  <a:pt x="295" y="282"/>
                  <a:pt x="287" y="279"/>
                  <a:pt x="280" y="272"/>
                </a:cubicBezTo>
                <a:cubicBezTo>
                  <a:pt x="274" y="265"/>
                  <a:pt x="270" y="257"/>
                  <a:pt x="270" y="248"/>
                </a:cubicBezTo>
                <a:cubicBezTo>
                  <a:pt x="270" y="226"/>
                  <a:pt x="270" y="226"/>
                  <a:pt x="270" y="226"/>
                </a:cubicBezTo>
                <a:cubicBezTo>
                  <a:pt x="90" y="226"/>
                  <a:pt x="90" y="226"/>
                  <a:pt x="90" y="226"/>
                </a:cubicBezTo>
                <a:cubicBezTo>
                  <a:pt x="90" y="248"/>
                  <a:pt x="90" y="248"/>
                  <a:pt x="90" y="248"/>
                </a:cubicBezTo>
                <a:cubicBezTo>
                  <a:pt x="90" y="257"/>
                  <a:pt x="87" y="265"/>
                  <a:pt x="80" y="272"/>
                </a:cubicBezTo>
                <a:cubicBezTo>
                  <a:pt x="74" y="279"/>
                  <a:pt x="66" y="282"/>
                  <a:pt x="56" y="282"/>
                </a:cubicBezTo>
                <a:cubicBezTo>
                  <a:pt x="47" y="282"/>
                  <a:pt x="39" y="279"/>
                  <a:pt x="32" y="272"/>
                </a:cubicBezTo>
                <a:cubicBezTo>
                  <a:pt x="26" y="265"/>
                  <a:pt x="23" y="257"/>
                  <a:pt x="23" y="248"/>
                </a:cubicBezTo>
                <a:cubicBezTo>
                  <a:pt x="23" y="226"/>
                  <a:pt x="23" y="226"/>
                  <a:pt x="23" y="226"/>
                </a:cubicBezTo>
                <a:cubicBezTo>
                  <a:pt x="6" y="226"/>
                  <a:pt x="6" y="226"/>
                  <a:pt x="6" y="226"/>
                </a:cubicBezTo>
                <a:cubicBezTo>
                  <a:pt x="4" y="226"/>
                  <a:pt x="3" y="225"/>
                  <a:pt x="2" y="224"/>
                </a:cubicBezTo>
                <a:cubicBezTo>
                  <a:pt x="1" y="223"/>
                  <a:pt x="0" y="222"/>
                  <a:pt x="0" y="220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41"/>
                  <a:pt x="4" y="132"/>
                  <a:pt x="12" y="124"/>
                </a:cubicBezTo>
                <a:cubicBezTo>
                  <a:pt x="19" y="117"/>
                  <a:pt x="29" y="113"/>
                  <a:pt x="39" y="113"/>
                </a:cubicBezTo>
                <a:cubicBezTo>
                  <a:pt x="44" y="113"/>
                  <a:pt x="44" y="113"/>
                  <a:pt x="44" y="113"/>
                </a:cubicBezTo>
                <a:cubicBezTo>
                  <a:pt x="63" y="39"/>
                  <a:pt x="63" y="39"/>
                  <a:pt x="63" y="39"/>
                </a:cubicBezTo>
                <a:cubicBezTo>
                  <a:pt x="66" y="28"/>
                  <a:pt x="72" y="19"/>
                  <a:pt x="81" y="11"/>
                </a:cubicBezTo>
                <a:cubicBezTo>
                  <a:pt x="91" y="4"/>
                  <a:pt x="101" y="0"/>
                  <a:pt x="113" y="0"/>
                </a:cubicBezTo>
                <a:cubicBezTo>
                  <a:pt x="248" y="0"/>
                  <a:pt x="248" y="0"/>
                  <a:pt x="248" y="0"/>
                </a:cubicBezTo>
                <a:cubicBezTo>
                  <a:pt x="259" y="0"/>
                  <a:pt x="270" y="4"/>
                  <a:pt x="279" y="11"/>
                </a:cubicBezTo>
                <a:cubicBezTo>
                  <a:pt x="289" y="19"/>
                  <a:pt x="295" y="28"/>
                  <a:pt x="298" y="39"/>
                </a:cubicBezTo>
                <a:cubicBezTo>
                  <a:pt x="316" y="113"/>
                  <a:pt x="316" y="113"/>
                  <a:pt x="316" y="113"/>
                </a:cubicBezTo>
                <a:cubicBezTo>
                  <a:pt x="321" y="113"/>
                  <a:pt x="321" y="113"/>
                  <a:pt x="321" y="113"/>
                </a:cubicBezTo>
                <a:cubicBezTo>
                  <a:pt x="332" y="113"/>
                  <a:pt x="341" y="117"/>
                  <a:pt x="349" y="124"/>
                </a:cubicBezTo>
                <a:cubicBezTo>
                  <a:pt x="357" y="132"/>
                  <a:pt x="360" y="141"/>
                  <a:pt x="360" y="1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30"/>
          <p:cNvSpPr>
            <a:spLocks/>
          </p:cNvSpPr>
          <p:nvPr/>
        </p:nvSpPr>
        <p:spPr bwMode="auto">
          <a:xfrm>
            <a:off x="1628776" y="2116138"/>
            <a:ext cx="193675" cy="109538"/>
          </a:xfrm>
          <a:custGeom>
            <a:avLst/>
            <a:gdLst>
              <a:gd name="T0" fmla="*/ 180 w 180"/>
              <a:gd name="T1" fmla="*/ 12 h 102"/>
              <a:gd name="T2" fmla="*/ 177 w 180"/>
              <a:gd name="T3" fmla="*/ 20 h 102"/>
              <a:gd name="T4" fmla="*/ 98 w 180"/>
              <a:gd name="T5" fmla="*/ 98 h 102"/>
              <a:gd name="T6" fmla="*/ 90 w 180"/>
              <a:gd name="T7" fmla="*/ 102 h 102"/>
              <a:gd name="T8" fmla="*/ 82 w 180"/>
              <a:gd name="T9" fmla="*/ 98 h 102"/>
              <a:gd name="T10" fmla="*/ 3 w 180"/>
              <a:gd name="T11" fmla="*/ 20 h 102"/>
              <a:gd name="T12" fmla="*/ 0 w 180"/>
              <a:gd name="T13" fmla="*/ 12 h 102"/>
              <a:gd name="T14" fmla="*/ 3 w 180"/>
              <a:gd name="T15" fmla="*/ 4 h 102"/>
              <a:gd name="T16" fmla="*/ 11 w 180"/>
              <a:gd name="T17" fmla="*/ 0 h 102"/>
              <a:gd name="T18" fmla="*/ 169 w 180"/>
              <a:gd name="T19" fmla="*/ 0 h 102"/>
              <a:gd name="T20" fmla="*/ 177 w 180"/>
              <a:gd name="T21" fmla="*/ 4 h 102"/>
              <a:gd name="T22" fmla="*/ 180 w 180"/>
              <a:gd name="T23" fmla="*/ 12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0" h="102">
                <a:moveTo>
                  <a:pt x="180" y="12"/>
                </a:moveTo>
                <a:cubicBezTo>
                  <a:pt x="180" y="15"/>
                  <a:pt x="179" y="17"/>
                  <a:pt x="177" y="20"/>
                </a:cubicBezTo>
                <a:cubicBezTo>
                  <a:pt x="98" y="98"/>
                  <a:pt x="98" y="98"/>
                  <a:pt x="98" y="98"/>
                </a:cubicBezTo>
                <a:cubicBezTo>
                  <a:pt x="95" y="101"/>
                  <a:pt x="93" y="102"/>
                  <a:pt x="90" y="102"/>
                </a:cubicBezTo>
                <a:cubicBezTo>
                  <a:pt x="87" y="102"/>
                  <a:pt x="84" y="101"/>
                  <a:pt x="82" y="98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7"/>
                  <a:pt x="0" y="15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5" y="2"/>
                  <a:pt x="8" y="0"/>
                  <a:pt x="11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172" y="0"/>
                  <a:pt x="174" y="2"/>
                  <a:pt x="177" y="4"/>
                </a:cubicBezTo>
                <a:cubicBezTo>
                  <a:pt x="179" y="6"/>
                  <a:pt x="180" y="9"/>
                  <a:pt x="180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5" name="Freeform 31"/>
          <p:cNvSpPr>
            <a:spLocks/>
          </p:cNvSpPr>
          <p:nvPr/>
        </p:nvSpPr>
        <p:spPr bwMode="auto">
          <a:xfrm>
            <a:off x="2105026" y="2073275"/>
            <a:ext cx="107950" cy="195263"/>
          </a:xfrm>
          <a:custGeom>
            <a:avLst/>
            <a:gdLst>
              <a:gd name="T0" fmla="*/ 101 w 101"/>
              <a:gd name="T1" fmla="*/ 11 h 180"/>
              <a:gd name="T2" fmla="*/ 101 w 101"/>
              <a:gd name="T3" fmla="*/ 169 h 180"/>
              <a:gd name="T4" fmla="*/ 98 w 101"/>
              <a:gd name="T5" fmla="*/ 177 h 180"/>
              <a:gd name="T6" fmla="*/ 90 w 101"/>
              <a:gd name="T7" fmla="*/ 180 h 180"/>
              <a:gd name="T8" fmla="*/ 82 w 101"/>
              <a:gd name="T9" fmla="*/ 177 h 180"/>
              <a:gd name="T10" fmla="*/ 3 w 101"/>
              <a:gd name="T11" fmla="*/ 98 h 180"/>
              <a:gd name="T12" fmla="*/ 0 w 101"/>
              <a:gd name="T13" fmla="*/ 90 h 180"/>
              <a:gd name="T14" fmla="*/ 3 w 101"/>
              <a:gd name="T15" fmla="*/ 82 h 180"/>
              <a:gd name="T16" fmla="*/ 82 w 101"/>
              <a:gd name="T17" fmla="*/ 3 h 180"/>
              <a:gd name="T18" fmla="*/ 90 w 101"/>
              <a:gd name="T19" fmla="*/ 0 h 180"/>
              <a:gd name="T20" fmla="*/ 98 w 101"/>
              <a:gd name="T21" fmla="*/ 3 h 180"/>
              <a:gd name="T22" fmla="*/ 101 w 101"/>
              <a:gd name="T23" fmla="*/ 11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1" h="180">
                <a:moveTo>
                  <a:pt x="101" y="11"/>
                </a:moveTo>
                <a:cubicBezTo>
                  <a:pt x="101" y="169"/>
                  <a:pt x="101" y="169"/>
                  <a:pt x="101" y="169"/>
                </a:cubicBezTo>
                <a:cubicBezTo>
                  <a:pt x="101" y="172"/>
                  <a:pt x="100" y="175"/>
                  <a:pt x="98" y="177"/>
                </a:cubicBezTo>
                <a:cubicBezTo>
                  <a:pt x="95" y="179"/>
                  <a:pt x="93" y="180"/>
                  <a:pt x="90" y="180"/>
                </a:cubicBezTo>
                <a:cubicBezTo>
                  <a:pt x="87" y="180"/>
                  <a:pt x="84" y="179"/>
                  <a:pt x="82" y="177"/>
                </a:cubicBezTo>
                <a:cubicBezTo>
                  <a:pt x="3" y="98"/>
                  <a:pt x="3" y="98"/>
                  <a:pt x="3" y="98"/>
                </a:cubicBezTo>
                <a:cubicBezTo>
                  <a:pt x="1" y="96"/>
                  <a:pt x="0" y="93"/>
                  <a:pt x="0" y="90"/>
                </a:cubicBezTo>
                <a:cubicBezTo>
                  <a:pt x="0" y="87"/>
                  <a:pt x="1" y="84"/>
                  <a:pt x="3" y="82"/>
                </a:cubicBezTo>
                <a:cubicBezTo>
                  <a:pt x="82" y="3"/>
                  <a:pt x="82" y="3"/>
                  <a:pt x="82" y="3"/>
                </a:cubicBezTo>
                <a:cubicBezTo>
                  <a:pt x="84" y="1"/>
                  <a:pt x="87" y="0"/>
                  <a:pt x="90" y="0"/>
                </a:cubicBezTo>
                <a:cubicBezTo>
                  <a:pt x="93" y="0"/>
                  <a:pt x="95" y="1"/>
                  <a:pt x="98" y="3"/>
                </a:cubicBezTo>
                <a:cubicBezTo>
                  <a:pt x="100" y="6"/>
                  <a:pt x="101" y="8"/>
                  <a:pt x="101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" name="Freeform 32"/>
          <p:cNvSpPr>
            <a:spLocks/>
          </p:cNvSpPr>
          <p:nvPr/>
        </p:nvSpPr>
        <p:spPr bwMode="auto">
          <a:xfrm>
            <a:off x="2105026" y="2073275"/>
            <a:ext cx="107950" cy="195263"/>
          </a:xfrm>
          <a:custGeom>
            <a:avLst/>
            <a:gdLst>
              <a:gd name="T0" fmla="*/ 101 w 101"/>
              <a:gd name="T1" fmla="*/ 90 h 180"/>
              <a:gd name="T2" fmla="*/ 98 w 101"/>
              <a:gd name="T3" fmla="*/ 98 h 180"/>
              <a:gd name="T4" fmla="*/ 19 w 101"/>
              <a:gd name="T5" fmla="*/ 177 h 180"/>
              <a:gd name="T6" fmla="*/ 11 w 101"/>
              <a:gd name="T7" fmla="*/ 180 h 180"/>
              <a:gd name="T8" fmla="*/ 3 w 101"/>
              <a:gd name="T9" fmla="*/ 177 h 180"/>
              <a:gd name="T10" fmla="*/ 0 w 101"/>
              <a:gd name="T11" fmla="*/ 169 h 180"/>
              <a:gd name="T12" fmla="*/ 0 w 101"/>
              <a:gd name="T13" fmla="*/ 11 h 180"/>
              <a:gd name="T14" fmla="*/ 3 w 101"/>
              <a:gd name="T15" fmla="*/ 3 h 180"/>
              <a:gd name="T16" fmla="*/ 11 w 101"/>
              <a:gd name="T17" fmla="*/ 0 h 180"/>
              <a:gd name="T18" fmla="*/ 19 w 101"/>
              <a:gd name="T19" fmla="*/ 3 h 180"/>
              <a:gd name="T20" fmla="*/ 98 w 101"/>
              <a:gd name="T21" fmla="*/ 82 h 180"/>
              <a:gd name="T22" fmla="*/ 101 w 101"/>
              <a:gd name="T23" fmla="*/ 9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1" h="180">
                <a:moveTo>
                  <a:pt x="101" y="90"/>
                </a:moveTo>
                <a:cubicBezTo>
                  <a:pt x="101" y="93"/>
                  <a:pt x="100" y="96"/>
                  <a:pt x="98" y="98"/>
                </a:cubicBezTo>
                <a:cubicBezTo>
                  <a:pt x="19" y="177"/>
                  <a:pt x="19" y="177"/>
                  <a:pt x="19" y="177"/>
                </a:cubicBezTo>
                <a:cubicBezTo>
                  <a:pt x="17" y="179"/>
                  <a:pt x="14" y="180"/>
                  <a:pt x="11" y="180"/>
                </a:cubicBezTo>
                <a:cubicBezTo>
                  <a:pt x="8" y="180"/>
                  <a:pt x="5" y="179"/>
                  <a:pt x="3" y="177"/>
                </a:cubicBezTo>
                <a:cubicBezTo>
                  <a:pt x="1" y="175"/>
                  <a:pt x="0" y="172"/>
                  <a:pt x="0" y="169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14" y="0"/>
                  <a:pt x="17" y="1"/>
                  <a:pt x="19" y="3"/>
                </a:cubicBezTo>
                <a:cubicBezTo>
                  <a:pt x="98" y="82"/>
                  <a:pt x="98" y="82"/>
                  <a:pt x="98" y="82"/>
                </a:cubicBezTo>
                <a:cubicBezTo>
                  <a:pt x="100" y="84"/>
                  <a:pt x="101" y="87"/>
                  <a:pt x="101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2446338" y="2024063"/>
            <a:ext cx="292100" cy="292100"/>
          </a:xfrm>
          <a:custGeom>
            <a:avLst/>
            <a:gdLst>
              <a:gd name="T0" fmla="*/ 201 w 270"/>
              <a:gd name="T1" fmla="*/ 96 h 270"/>
              <a:gd name="T2" fmla="*/ 200 w 270"/>
              <a:gd name="T3" fmla="*/ 108 h 270"/>
              <a:gd name="T4" fmla="*/ 144 w 270"/>
              <a:gd name="T5" fmla="*/ 187 h 270"/>
              <a:gd name="T6" fmla="*/ 135 w 270"/>
              <a:gd name="T7" fmla="*/ 191 h 270"/>
              <a:gd name="T8" fmla="*/ 126 w 270"/>
              <a:gd name="T9" fmla="*/ 187 h 270"/>
              <a:gd name="T10" fmla="*/ 69 w 270"/>
              <a:gd name="T11" fmla="*/ 108 h 270"/>
              <a:gd name="T12" fmla="*/ 68 w 270"/>
              <a:gd name="T13" fmla="*/ 96 h 270"/>
              <a:gd name="T14" fmla="*/ 78 w 270"/>
              <a:gd name="T15" fmla="*/ 90 h 270"/>
              <a:gd name="T16" fmla="*/ 191 w 270"/>
              <a:gd name="T17" fmla="*/ 90 h 270"/>
              <a:gd name="T18" fmla="*/ 201 w 270"/>
              <a:gd name="T19" fmla="*/ 96 h 270"/>
              <a:gd name="T20" fmla="*/ 225 w 270"/>
              <a:gd name="T21" fmla="*/ 220 h 270"/>
              <a:gd name="T22" fmla="*/ 225 w 270"/>
              <a:gd name="T23" fmla="*/ 51 h 270"/>
              <a:gd name="T24" fmla="*/ 223 w 270"/>
              <a:gd name="T25" fmla="*/ 47 h 270"/>
              <a:gd name="T26" fmla="*/ 219 w 270"/>
              <a:gd name="T27" fmla="*/ 45 h 270"/>
              <a:gd name="T28" fmla="*/ 50 w 270"/>
              <a:gd name="T29" fmla="*/ 45 h 270"/>
              <a:gd name="T30" fmla="*/ 46 w 270"/>
              <a:gd name="T31" fmla="*/ 47 h 270"/>
              <a:gd name="T32" fmla="*/ 45 w 270"/>
              <a:gd name="T33" fmla="*/ 51 h 270"/>
              <a:gd name="T34" fmla="*/ 45 w 270"/>
              <a:gd name="T35" fmla="*/ 220 h 270"/>
              <a:gd name="T36" fmla="*/ 46 w 270"/>
              <a:gd name="T37" fmla="*/ 224 h 270"/>
              <a:gd name="T38" fmla="*/ 50 w 270"/>
              <a:gd name="T39" fmla="*/ 225 h 270"/>
              <a:gd name="T40" fmla="*/ 219 w 270"/>
              <a:gd name="T41" fmla="*/ 225 h 270"/>
              <a:gd name="T42" fmla="*/ 223 w 270"/>
              <a:gd name="T43" fmla="*/ 224 h 270"/>
              <a:gd name="T44" fmla="*/ 225 w 270"/>
              <a:gd name="T45" fmla="*/ 220 h 270"/>
              <a:gd name="T46" fmla="*/ 270 w 270"/>
              <a:gd name="T47" fmla="*/ 51 h 270"/>
              <a:gd name="T48" fmla="*/ 270 w 270"/>
              <a:gd name="T49" fmla="*/ 220 h 270"/>
              <a:gd name="T50" fmla="*/ 255 w 270"/>
              <a:gd name="T51" fmla="*/ 255 h 270"/>
              <a:gd name="T52" fmla="*/ 219 w 270"/>
              <a:gd name="T53" fmla="*/ 270 h 270"/>
              <a:gd name="T54" fmla="*/ 50 w 270"/>
              <a:gd name="T55" fmla="*/ 270 h 270"/>
              <a:gd name="T56" fmla="*/ 15 w 270"/>
              <a:gd name="T57" fmla="*/ 255 h 270"/>
              <a:gd name="T58" fmla="*/ 0 w 270"/>
              <a:gd name="T59" fmla="*/ 220 h 270"/>
              <a:gd name="T60" fmla="*/ 0 w 270"/>
              <a:gd name="T61" fmla="*/ 51 h 270"/>
              <a:gd name="T62" fmla="*/ 15 w 270"/>
              <a:gd name="T63" fmla="*/ 15 h 270"/>
              <a:gd name="T64" fmla="*/ 50 w 270"/>
              <a:gd name="T65" fmla="*/ 0 h 270"/>
              <a:gd name="T66" fmla="*/ 219 w 270"/>
              <a:gd name="T67" fmla="*/ 0 h 270"/>
              <a:gd name="T68" fmla="*/ 255 w 270"/>
              <a:gd name="T69" fmla="*/ 15 h 270"/>
              <a:gd name="T70" fmla="*/ 270 w 270"/>
              <a:gd name="T7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0" h="270">
                <a:moveTo>
                  <a:pt x="201" y="96"/>
                </a:moveTo>
                <a:cubicBezTo>
                  <a:pt x="203" y="100"/>
                  <a:pt x="203" y="104"/>
                  <a:pt x="200" y="108"/>
                </a:cubicBezTo>
                <a:cubicBezTo>
                  <a:pt x="144" y="187"/>
                  <a:pt x="144" y="187"/>
                  <a:pt x="144" y="187"/>
                </a:cubicBezTo>
                <a:cubicBezTo>
                  <a:pt x="142" y="190"/>
                  <a:pt x="139" y="191"/>
                  <a:pt x="135" y="191"/>
                </a:cubicBezTo>
                <a:cubicBezTo>
                  <a:pt x="131" y="191"/>
                  <a:pt x="128" y="190"/>
                  <a:pt x="126" y="187"/>
                </a:cubicBezTo>
                <a:cubicBezTo>
                  <a:pt x="69" y="108"/>
                  <a:pt x="69" y="108"/>
                  <a:pt x="69" y="108"/>
                </a:cubicBezTo>
                <a:cubicBezTo>
                  <a:pt x="67" y="104"/>
                  <a:pt x="66" y="100"/>
                  <a:pt x="68" y="96"/>
                </a:cubicBezTo>
                <a:cubicBezTo>
                  <a:pt x="70" y="92"/>
                  <a:pt x="74" y="90"/>
                  <a:pt x="78" y="90"/>
                </a:cubicBezTo>
                <a:cubicBezTo>
                  <a:pt x="191" y="90"/>
                  <a:pt x="191" y="90"/>
                  <a:pt x="191" y="90"/>
                </a:cubicBezTo>
                <a:cubicBezTo>
                  <a:pt x="196" y="90"/>
                  <a:pt x="199" y="92"/>
                  <a:pt x="201" y="96"/>
                </a:cubicBezTo>
                <a:close/>
                <a:moveTo>
                  <a:pt x="225" y="220"/>
                </a:moveTo>
                <a:cubicBezTo>
                  <a:pt x="225" y="51"/>
                  <a:pt x="225" y="51"/>
                  <a:pt x="225" y="51"/>
                </a:cubicBezTo>
                <a:cubicBezTo>
                  <a:pt x="225" y="49"/>
                  <a:pt x="224" y="48"/>
                  <a:pt x="223" y="47"/>
                </a:cubicBezTo>
                <a:cubicBezTo>
                  <a:pt x="222" y="46"/>
                  <a:pt x="221" y="45"/>
                  <a:pt x="219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49" y="45"/>
                  <a:pt x="47" y="46"/>
                  <a:pt x="46" y="47"/>
                </a:cubicBezTo>
                <a:cubicBezTo>
                  <a:pt x="45" y="48"/>
                  <a:pt x="45" y="49"/>
                  <a:pt x="45" y="51"/>
                </a:cubicBezTo>
                <a:cubicBezTo>
                  <a:pt x="45" y="220"/>
                  <a:pt x="45" y="220"/>
                  <a:pt x="45" y="220"/>
                </a:cubicBezTo>
                <a:cubicBezTo>
                  <a:pt x="45" y="221"/>
                  <a:pt x="45" y="222"/>
                  <a:pt x="46" y="224"/>
                </a:cubicBezTo>
                <a:cubicBezTo>
                  <a:pt x="47" y="225"/>
                  <a:pt x="49" y="225"/>
                  <a:pt x="50" y="225"/>
                </a:cubicBezTo>
                <a:cubicBezTo>
                  <a:pt x="219" y="225"/>
                  <a:pt x="219" y="225"/>
                  <a:pt x="219" y="225"/>
                </a:cubicBezTo>
                <a:cubicBezTo>
                  <a:pt x="221" y="225"/>
                  <a:pt x="222" y="225"/>
                  <a:pt x="223" y="224"/>
                </a:cubicBezTo>
                <a:cubicBezTo>
                  <a:pt x="224" y="222"/>
                  <a:pt x="225" y="221"/>
                  <a:pt x="225" y="220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5" y="255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2879726" y="2024063"/>
            <a:ext cx="292100" cy="292100"/>
          </a:xfrm>
          <a:custGeom>
            <a:avLst/>
            <a:gdLst>
              <a:gd name="T0" fmla="*/ 180 w 271"/>
              <a:gd name="T1" fmla="*/ 79 h 270"/>
              <a:gd name="T2" fmla="*/ 180 w 271"/>
              <a:gd name="T3" fmla="*/ 191 h 270"/>
              <a:gd name="T4" fmla="*/ 177 w 271"/>
              <a:gd name="T5" fmla="*/ 199 h 270"/>
              <a:gd name="T6" fmla="*/ 169 w 271"/>
              <a:gd name="T7" fmla="*/ 203 h 270"/>
              <a:gd name="T8" fmla="*/ 163 w 271"/>
              <a:gd name="T9" fmla="*/ 201 h 270"/>
              <a:gd name="T10" fmla="*/ 84 w 271"/>
              <a:gd name="T11" fmla="*/ 144 h 270"/>
              <a:gd name="T12" fmla="*/ 79 w 271"/>
              <a:gd name="T13" fmla="*/ 135 h 270"/>
              <a:gd name="T14" fmla="*/ 84 w 271"/>
              <a:gd name="T15" fmla="*/ 126 h 270"/>
              <a:gd name="T16" fmla="*/ 163 w 271"/>
              <a:gd name="T17" fmla="*/ 70 h 270"/>
              <a:gd name="T18" fmla="*/ 169 w 271"/>
              <a:gd name="T19" fmla="*/ 67 h 270"/>
              <a:gd name="T20" fmla="*/ 177 w 271"/>
              <a:gd name="T21" fmla="*/ 71 h 270"/>
              <a:gd name="T22" fmla="*/ 180 w 271"/>
              <a:gd name="T23" fmla="*/ 79 h 270"/>
              <a:gd name="T24" fmla="*/ 225 w 271"/>
              <a:gd name="T25" fmla="*/ 220 h 270"/>
              <a:gd name="T26" fmla="*/ 225 w 271"/>
              <a:gd name="T27" fmla="*/ 51 h 270"/>
              <a:gd name="T28" fmla="*/ 224 w 271"/>
              <a:gd name="T29" fmla="*/ 47 h 270"/>
              <a:gd name="T30" fmla="*/ 220 w 271"/>
              <a:gd name="T31" fmla="*/ 45 h 270"/>
              <a:gd name="T32" fmla="*/ 51 w 271"/>
              <a:gd name="T33" fmla="*/ 45 h 270"/>
              <a:gd name="T34" fmla="*/ 47 w 271"/>
              <a:gd name="T35" fmla="*/ 47 h 270"/>
              <a:gd name="T36" fmla="*/ 45 w 271"/>
              <a:gd name="T37" fmla="*/ 51 h 270"/>
              <a:gd name="T38" fmla="*/ 45 w 271"/>
              <a:gd name="T39" fmla="*/ 220 h 270"/>
              <a:gd name="T40" fmla="*/ 47 w 271"/>
              <a:gd name="T41" fmla="*/ 224 h 270"/>
              <a:gd name="T42" fmla="*/ 51 w 271"/>
              <a:gd name="T43" fmla="*/ 225 h 270"/>
              <a:gd name="T44" fmla="*/ 220 w 271"/>
              <a:gd name="T45" fmla="*/ 225 h 270"/>
              <a:gd name="T46" fmla="*/ 224 w 271"/>
              <a:gd name="T47" fmla="*/ 224 h 270"/>
              <a:gd name="T48" fmla="*/ 225 w 271"/>
              <a:gd name="T49" fmla="*/ 220 h 270"/>
              <a:gd name="T50" fmla="*/ 271 w 271"/>
              <a:gd name="T51" fmla="*/ 51 h 270"/>
              <a:gd name="T52" fmla="*/ 271 w 271"/>
              <a:gd name="T53" fmla="*/ 220 h 270"/>
              <a:gd name="T54" fmla="*/ 256 w 271"/>
              <a:gd name="T55" fmla="*/ 255 h 270"/>
              <a:gd name="T56" fmla="*/ 220 w 271"/>
              <a:gd name="T57" fmla="*/ 270 h 270"/>
              <a:gd name="T58" fmla="*/ 51 w 271"/>
              <a:gd name="T59" fmla="*/ 270 h 270"/>
              <a:gd name="T60" fmla="*/ 15 w 271"/>
              <a:gd name="T61" fmla="*/ 255 h 270"/>
              <a:gd name="T62" fmla="*/ 0 w 271"/>
              <a:gd name="T63" fmla="*/ 220 h 270"/>
              <a:gd name="T64" fmla="*/ 0 w 271"/>
              <a:gd name="T65" fmla="*/ 51 h 270"/>
              <a:gd name="T66" fmla="*/ 15 w 271"/>
              <a:gd name="T67" fmla="*/ 15 h 270"/>
              <a:gd name="T68" fmla="*/ 51 w 271"/>
              <a:gd name="T69" fmla="*/ 0 h 270"/>
              <a:gd name="T70" fmla="*/ 220 w 271"/>
              <a:gd name="T71" fmla="*/ 0 h 270"/>
              <a:gd name="T72" fmla="*/ 256 w 271"/>
              <a:gd name="T73" fmla="*/ 15 h 270"/>
              <a:gd name="T74" fmla="*/ 271 w 271"/>
              <a:gd name="T75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71" h="270">
                <a:moveTo>
                  <a:pt x="180" y="79"/>
                </a:moveTo>
                <a:cubicBezTo>
                  <a:pt x="180" y="191"/>
                  <a:pt x="180" y="191"/>
                  <a:pt x="180" y="191"/>
                </a:cubicBezTo>
                <a:cubicBezTo>
                  <a:pt x="180" y="194"/>
                  <a:pt x="179" y="197"/>
                  <a:pt x="177" y="199"/>
                </a:cubicBezTo>
                <a:cubicBezTo>
                  <a:pt x="175" y="202"/>
                  <a:pt x="172" y="203"/>
                  <a:pt x="169" y="203"/>
                </a:cubicBezTo>
                <a:cubicBezTo>
                  <a:pt x="167" y="203"/>
                  <a:pt x="165" y="202"/>
                  <a:pt x="163" y="201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81" y="142"/>
                  <a:pt x="79" y="139"/>
                  <a:pt x="79" y="135"/>
                </a:cubicBezTo>
                <a:cubicBezTo>
                  <a:pt x="79" y="131"/>
                  <a:pt x="81" y="128"/>
                  <a:pt x="84" y="126"/>
                </a:cubicBezTo>
                <a:cubicBezTo>
                  <a:pt x="163" y="70"/>
                  <a:pt x="163" y="70"/>
                  <a:pt x="163" y="70"/>
                </a:cubicBezTo>
                <a:cubicBezTo>
                  <a:pt x="165" y="68"/>
                  <a:pt x="167" y="67"/>
                  <a:pt x="169" y="67"/>
                </a:cubicBezTo>
                <a:cubicBezTo>
                  <a:pt x="172" y="67"/>
                  <a:pt x="175" y="69"/>
                  <a:pt x="177" y="71"/>
                </a:cubicBezTo>
                <a:cubicBezTo>
                  <a:pt x="179" y="73"/>
                  <a:pt x="180" y="76"/>
                  <a:pt x="180" y="79"/>
                </a:cubicBezTo>
                <a:close/>
                <a:moveTo>
                  <a:pt x="225" y="220"/>
                </a:moveTo>
                <a:cubicBezTo>
                  <a:pt x="225" y="51"/>
                  <a:pt x="225" y="51"/>
                  <a:pt x="225" y="51"/>
                </a:cubicBezTo>
                <a:cubicBezTo>
                  <a:pt x="225" y="49"/>
                  <a:pt x="225" y="48"/>
                  <a:pt x="224" y="47"/>
                </a:cubicBezTo>
                <a:cubicBezTo>
                  <a:pt x="223" y="46"/>
                  <a:pt x="221" y="45"/>
                  <a:pt x="220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49" y="45"/>
                  <a:pt x="48" y="46"/>
                  <a:pt x="47" y="47"/>
                </a:cubicBezTo>
                <a:cubicBezTo>
                  <a:pt x="46" y="48"/>
                  <a:pt x="45" y="49"/>
                  <a:pt x="45" y="51"/>
                </a:cubicBezTo>
                <a:cubicBezTo>
                  <a:pt x="45" y="220"/>
                  <a:pt x="45" y="220"/>
                  <a:pt x="45" y="220"/>
                </a:cubicBezTo>
                <a:cubicBezTo>
                  <a:pt x="45" y="221"/>
                  <a:pt x="46" y="222"/>
                  <a:pt x="47" y="224"/>
                </a:cubicBezTo>
                <a:cubicBezTo>
                  <a:pt x="48" y="225"/>
                  <a:pt x="49" y="225"/>
                  <a:pt x="51" y="225"/>
                </a:cubicBezTo>
                <a:cubicBezTo>
                  <a:pt x="220" y="225"/>
                  <a:pt x="220" y="225"/>
                  <a:pt x="220" y="225"/>
                </a:cubicBezTo>
                <a:cubicBezTo>
                  <a:pt x="221" y="225"/>
                  <a:pt x="223" y="225"/>
                  <a:pt x="224" y="224"/>
                </a:cubicBezTo>
                <a:cubicBezTo>
                  <a:pt x="225" y="222"/>
                  <a:pt x="225" y="221"/>
                  <a:pt x="225" y="220"/>
                </a:cubicBezTo>
                <a:close/>
                <a:moveTo>
                  <a:pt x="271" y="51"/>
                </a:moveTo>
                <a:cubicBezTo>
                  <a:pt x="271" y="220"/>
                  <a:pt x="271" y="220"/>
                  <a:pt x="271" y="220"/>
                </a:cubicBezTo>
                <a:cubicBezTo>
                  <a:pt x="271" y="234"/>
                  <a:pt x="266" y="245"/>
                  <a:pt x="256" y="255"/>
                </a:cubicBezTo>
                <a:cubicBezTo>
                  <a:pt x="246" y="265"/>
                  <a:pt x="234" y="270"/>
                  <a:pt x="220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34" y="0"/>
                  <a:pt x="246" y="5"/>
                  <a:pt x="256" y="15"/>
                </a:cubicBezTo>
                <a:cubicBezTo>
                  <a:pt x="266" y="25"/>
                  <a:pt x="271" y="37"/>
                  <a:pt x="271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3314701" y="2024063"/>
            <a:ext cx="290513" cy="292100"/>
          </a:xfrm>
          <a:custGeom>
            <a:avLst/>
            <a:gdLst>
              <a:gd name="T0" fmla="*/ 191 w 270"/>
              <a:gd name="T1" fmla="*/ 135 h 270"/>
              <a:gd name="T2" fmla="*/ 186 w 270"/>
              <a:gd name="T3" fmla="*/ 144 h 270"/>
              <a:gd name="T4" fmla="*/ 108 w 270"/>
              <a:gd name="T5" fmla="*/ 201 h 270"/>
              <a:gd name="T6" fmla="*/ 96 w 270"/>
              <a:gd name="T7" fmla="*/ 201 h 270"/>
              <a:gd name="T8" fmla="*/ 90 w 270"/>
              <a:gd name="T9" fmla="*/ 191 h 270"/>
              <a:gd name="T10" fmla="*/ 90 w 270"/>
              <a:gd name="T11" fmla="*/ 79 h 270"/>
              <a:gd name="T12" fmla="*/ 96 w 270"/>
              <a:gd name="T13" fmla="*/ 69 h 270"/>
              <a:gd name="T14" fmla="*/ 108 w 270"/>
              <a:gd name="T15" fmla="*/ 70 h 270"/>
              <a:gd name="T16" fmla="*/ 186 w 270"/>
              <a:gd name="T17" fmla="*/ 126 h 270"/>
              <a:gd name="T18" fmla="*/ 191 w 270"/>
              <a:gd name="T19" fmla="*/ 135 h 270"/>
              <a:gd name="T20" fmla="*/ 225 w 270"/>
              <a:gd name="T21" fmla="*/ 220 h 270"/>
              <a:gd name="T22" fmla="*/ 225 w 270"/>
              <a:gd name="T23" fmla="*/ 51 h 270"/>
              <a:gd name="T24" fmla="*/ 223 w 270"/>
              <a:gd name="T25" fmla="*/ 47 h 270"/>
              <a:gd name="T26" fmla="*/ 219 w 270"/>
              <a:gd name="T27" fmla="*/ 45 h 270"/>
              <a:gd name="T28" fmla="*/ 50 w 270"/>
              <a:gd name="T29" fmla="*/ 45 h 270"/>
              <a:gd name="T30" fmla="*/ 46 w 270"/>
              <a:gd name="T31" fmla="*/ 47 h 270"/>
              <a:gd name="T32" fmla="*/ 45 w 270"/>
              <a:gd name="T33" fmla="*/ 51 h 270"/>
              <a:gd name="T34" fmla="*/ 45 w 270"/>
              <a:gd name="T35" fmla="*/ 220 h 270"/>
              <a:gd name="T36" fmla="*/ 46 w 270"/>
              <a:gd name="T37" fmla="*/ 224 h 270"/>
              <a:gd name="T38" fmla="*/ 50 w 270"/>
              <a:gd name="T39" fmla="*/ 225 h 270"/>
              <a:gd name="T40" fmla="*/ 219 w 270"/>
              <a:gd name="T41" fmla="*/ 225 h 270"/>
              <a:gd name="T42" fmla="*/ 223 w 270"/>
              <a:gd name="T43" fmla="*/ 224 h 270"/>
              <a:gd name="T44" fmla="*/ 225 w 270"/>
              <a:gd name="T45" fmla="*/ 220 h 270"/>
              <a:gd name="T46" fmla="*/ 270 w 270"/>
              <a:gd name="T47" fmla="*/ 51 h 270"/>
              <a:gd name="T48" fmla="*/ 270 w 270"/>
              <a:gd name="T49" fmla="*/ 220 h 270"/>
              <a:gd name="T50" fmla="*/ 255 w 270"/>
              <a:gd name="T51" fmla="*/ 255 h 270"/>
              <a:gd name="T52" fmla="*/ 219 w 270"/>
              <a:gd name="T53" fmla="*/ 270 h 270"/>
              <a:gd name="T54" fmla="*/ 50 w 270"/>
              <a:gd name="T55" fmla="*/ 270 h 270"/>
              <a:gd name="T56" fmla="*/ 15 w 270"/>
              <a:gd name="T57" fmla="*/ 255 h 270"/>
              <a:gd name="T58" fmla="*/ 0 w 270"/>
              <a:gd name="T59" fmla="*/ 220 h 270"/>
              <a:gd name="T60" fmla="*/ 0 w 270"/>
              <a:gd name="T61" fmla="*/ 51 h 270"/>
              <a:gd name="T62" fmla="*/ 15 w 270"/>
              <a:gd name="T63" fmla="*/ 15 h 270"/>
              <a:gd name="T64" fmla="*/ 50 w 270"/>
              <a:gd name="T65" fmla="*/ 0 h 270"/>
              <a:gd name="T66" fmla="*/ 219 w 270"/>
              <a:gd name="T67" fmla="*/ 0 h 270"/>
              <a:gd name="T68" fmla="*/ 255 w 270"/>
              <a:gd name="T69" fmla="*/ 15 h 270"/>
              <a:gd name="T70" fmla="*/ 270 w 270"/>
              <a:gd name="T7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0" h="270">
                <a:moveTo>
                  <a:pt x="191" y="135"/>
                </a:moveTo>
                <a:cubicBezTo>
                  <a:pt x="191" y="139"/>
                  <a:pt x="190" y="142"/>
                  <a:pt x="186" y="144"/>
                </a:cubicBezTo>
                <a:cubicBezTo>
                  <a:pt x="108" y="201"/>
                  <a:pt x="108" y="201"/>
                  <a:pt x="108" y="201"/>
                </a:cubicBezTo>
                <a:cubicBezTo>
                  <a:pt x="104" y="203"/>
                  <a:pt x="100" y="204"/>
                  <a:pt x="96" y="201"/>
                </a:cubicBezTo>
                <a:cubicBezTo>
                  <a:pt x="92" y="199"/>
                  <a:pt x="90" y="196"/>
                  <a:pt x="90" y="191"/>
                </a:cubicBezTo>
                <a:cubicBezTo>
                  <a:pt x="90" y="79"/>
                  <a:pt x="90" y="79"/>
                  <a:pt x="90" y="79"/>
                </a:cubicBezTo>
                <a:cubicBezTo>
                  <a:pt x="90" y="74"/>
                  <a:pt x="92" y="71"/>
                  <a:pt x="96" y="69"/>
                </a:cubicBezTo>
                <a:cubicBezTo>
                  <a:pt x="100" y="67"/>
                  <a:pt x="104" y="67"/>
                  <a:pt x="108" y="70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190" y="128"/>
                  <a:pt x="191" y="131"/>
                  <a:pt x="191" y="135"/>
                </a:cubicBezTo>
                <a:close/>
                <a:moveTo>
                  <a:pt x="225" y="220"/>
                </a:moveTo>
                <a:cubicBezTo>
                  <a:pt x="225" y="51"/>
                  <a:pt x="225" y="51"/>
                  <a:pt x="225" y="51"/>
                </a:cubicBezTo>
                <a:cubicBezTo>
                  <a:pt x="225" y="49"/>
                  <a:pt x="224" y="48"/>
                  <a:pt x="223" y="47"/>
                </a:cubicBezTo>
                <a:cubicBezTo>
                  <a:pt x="222" y="45"/>
                  <a:pt x="221" y="45"/>
                  <a:pt x="219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49" y="45"/>
                  <a:pt x="47" y="45"/>
                  <a:pt x="46" y="47"/>
                </a:cubicBezTo>
                <a:cubicBezTo>
                  <a:pt x="45" y="48"/>
                  <a:pt x="45" y="49"/>
                  <a:pt x="45" y="51"/>
                </a:cubicBezTo>
                <a:cubicBezTo>
                  <a:pt x="45" y="220"/>
                  <a:pt x="45" y="220"/>
                  <a:pt x="45" y="220"/>
                </a:cubicBezTo>
                <a:cubicBezTo>
                  <a:pt x="45" y="221"/>
                  <a:pt x="45" y="223"/>
                  <a:pt x="46" y="224"/>
                </a:cubicBezTo>
                <a:cubicBezTo>
                  <a:pt x="47" y="225"/>
                  <a:pt x="49" y="225"/>
                  <a:pt x="50" y="225"/>
                </a:cubicBezTo>
                <a:cubicBezTo>
                  <a:pt x="219" y="225"/>
                  <a:pt x="219" y="225"/>
                  <a:pt x="219" y="225"/>
                </a:cubicBezTo>
                <a:cubicBezTo>
                  <a:pt x="221" y="225"/>
                  <a:pt x="222" y="225"/>
                  <a:pt x="223" y="224"/>
                </a:cubicBezTo>
                <a:cubicBezTo>
                  <a:pt x="224" y="223"/>
                  <a:pt x="225" y="221"/>
                  <a:pt x="225" y="220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5" y="255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3746501" y="2024063"/>
            <a:ext cx="290513" cy="292100"/>
          </a:xfrm>
          <a:custGeom>
            <a:avLst/>
            <a:gdLst>
              <a:gd name="T0" fmla="*/ 201 w 270"/>
              <a:gd name="T1" fmla="*/ 174 h 270"/>
              <a:gd name="T2" fmla="*/ 191 w 270"/>
              <a:gd name="T3" fmla="*/ 180 h 270"/>
              <a:gd name="T4" fmla="*/ 78 w 270"/>
              <a:gd name="T5" fmla="*/ 180 h 270"/>
              <a:gd name="T6" fmla="*/ 68 w 270"/>
              <a:gd name="T7" fmla="*/ 174 h 270"/>
              <a:gd name="T8" fmla="*/ 69 w 270"/>
              <a:gd name="T9" fmla="*/ 162 h 270"/>
              <a:gd name="T10" fmla="*/ 126 w 270"/>
              <a:gd name="T11" fmla="*/ 84 h 270"/>
              <a:gd name="T12" fmla="*/ 135 w 270"/>
              <a:gd name="T13" fmla="*/ 79 h 270"/>
              <a:gd name="T14" fmla="*/ 144 w 270"/>
              <a:gd name="T15" fmla="*/ 84 h 270"/>
              <a:gd name="T16" fmla="*/ 200 w 270"/>
              <a:gd name="T17" fmla="*/ 162 h 270"/>
              <a:gd name="T18" fmla="*/ 201 w 270"/>
              <a:gd name="T19" fmla="*/ 174 h 270"/>
              <a:gd name="T20" fmla="*/ 225 w 270"/>
              <a:gd name="T21" fmla="*/ 220 h 270"/>
              <a:gd name="T22" fmla="*/ 225 w 270"/>
              <a:gd name="T23" fmla="*/ 51 h 270"/>
              <a:gd name="T24" fmla="*/ 223 w 270"/>
              <a:gd name="T25" fmla="*/ 47 h 270"/>
              <a:gd name="T26" fmla="*/ 219 w 270"/>
              <a:gd name="T27" fmla="*/ 45 h 270"/>
              <a:gd name="T28" fmla="*/ 50 w 270"/>
              <a:gd name="T29" fmla="*/ 45 h 270"/>
              <a:gd name="T30" fmla="*/ 46 w 270"/>
              <a:gd name="T31" fmla="*/ 47 h 270"/>
              <a:gd name="T32" fmla="*/ 45 w 270"/>
              <a:gd name="T33" fmla="*/ 51 h 270"/>
              <a:gd name="T34" fmla="*/ 45 w 270"/>
              <a:gd name="T35" fmla="*/ 220 h 270"/>
              <a:gd name="T36" fmla="*/ 46 w 270"/>
              <a:gd name="T37" fmla="*/ 224 h 270"/>
              <a:gd name="T38" fmla="*/ 50 w 270"/>
              <a:gd name="T39" fmla="*/ 225 h 270"/>
              <a:gd name="T40" fmla="*/ 219 w 270"/>
              <a:gd name="T41" fmla="*/ 225 h 270"/>
              <a:gd name="T42" fmla="*/ 223 w 270"/>
              <a:gd name="T43" fmla="*/ 224 h 270"/>
              <a:gd name="T44" fmla="*/ 225 w 270"/>
              <a:gd name="T45" fmla="*/ 220 h 270"/>
              <a:gd name="T46" fmla="*/ 270 w 270"/>
              <a:gd name="T47" fmla="*/ 51 h 270"/>
              <a:gd name="T48" fmla="*/ 270 w 270"/>
              <a:gd name="T49" fmla="*/ 220 h 270"/>
              <a:gd name="T50" fmla="*/ 255 w 270"/>
              <a:gd name="T51" fmla="*/ 255 h 270"/>
              <a:gd name="T52" fmla="*/ 219 w 270"/>
              <a:gd name="T53" fmla="*/ 270 h 270"/>
              <a:gd name="T54" fmla="*/ 50 w 270"/>
              <a:gd name="T55" fmla="*/ 270 h 270"/>
              <a:gd name="T56" fmla="*/ 14 w 270"/>
              <a:gd name="T57" fmla="*/ 255 h 270"/>
              <a:gd name="T58" fmla="*/ 0 w 270"/>
              <a:gd name="T59" fmla="*/ 220 h 270"/>
              <a:gd name="T60" fmla="*/ 0 w 270"/>
              <a:gd name="T61" fmla="*/ 51 h 270"/>
              <a:gd name="T62" fmla="*/ 14 w 270"/>
              <a:gd name="T63" fmla="*/ 15 h 270"/>
              <a:gd name="T64" fmla="*/ 50 w 270"/>
              <a:gd name="T65" fmla="*/ 0 h 270"/>
              <a:gd name="T66" fmla="*/ 219 w 270"/>
              <a:gd name="T67" fmla="*/ 0 h 270"/>
              <a:gd name="T68" fmla="*/ 255 w 270"/>
              <a:gd name="T69" fmla="*/ 15 h 270"/>
              <a:gd name="T70" fmla="*/ 270 w 270"/>
              <a:gd name="T7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0" h="270">
                <a:moveTo>
                  <a:pt x="201" y="174"/>
                </a:moveTo>
                <a:cubicBezTo>
                  <a:pt x="199" y="178"/>
                  <a:pt x="196" y="180"/>
                  <a:pt x="191" y="180"/>
                </a:cubicBezTo>
                <a:cubicBezTo>
                  <a:pt x="78" y="180"/>
                  <a:pt x="78" y="180"/>
                  <a:pt x="78" y="180"/>
                </a:cubicBezTo>
                <a:cubicBezTo>
                  <a:pt x="74" y="180"/>
                  <a:pt x="70" y="178"/>
                  <a:pt x="68" y="174"/>
                </a:cubicBezTo>
                <a:cubicBezTo>
                  <a:pt x="66" y="170"/>
                  <a:pt x="67" y="166"/>
                  <a:pt x="69" y="162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8" y="80"/>
                  <a:pt x="131" y="79"/>
                  <a:pt x="135" y="79"/>
                </a:cubicBezTo>
                <a:cubicBezTo>
                  <a:pt x="139" y="79"/>
                  <a:pt x="142" y="80"/>
                  <a:pt x="144" y="84"/>
                </a:cubicBezTo>
                <a:cubicBezTo>
                  <a:pt x="200" y="162"/>
                  <a:pt x="200" y="162"/>
                  <a:pt x="200" y="162"/>
                </a:cubicBezTo>
                <a:cubicBezTo>
                  <a:pt x="203" y="166"/>
                  <a:pt x="203" y="170"/>
                  <a:pt x="201" y="174"/>
                </a:cubicBezTo>
                <a:close/>
                <a:moveTo>
                  <a:pt x="225" y="220"/>
                </a:moveTo>
                <a:cubicBezTo>
                  <a:pt x="225" y="51"/>
                  <a:pt x="225" y="51"/>
                  <a:pt x="225" y="51"/>
                </a:cubicBezTo>
                <a:cubicBezTo>
                  <a:pt x="225" y="49"/>
                  <a:pt x="224" y="48"/>
                  <a:pt x="223" y="47"/>
                </a:cubicBezTo>
                <a:cubicBezTo>
                  <a:pt x="222" y="46"/>
                  <a:pt x="221" y="45"/>
                  <a:pt x="219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49" y="45"/>
                  <a:pt x="47" y="46"/>
                  <a:pt x="46" y="47"/>
                </a:cubicBezTo>
                <a:cubicBezTo>
                  <a:pt x="45" y="48"/>
                  <a:pt x="45" y="49"/>
                  <a:pt x="45" y="51"/>
                </a:cubicBezTo>
                <a:cubicBezTo>
                  <a:pt x="45" y="220"/>
                  <a:pt x="45" y="220"/>
                  <a:pt x="45" y="220"/>
                </a:cubicBezTo>
                <a:cubicBezTo>
                  <a:pt x="45" y="221"/>
                  <a:pt x="45" y="222"/>
                  <a:pt x="46" y="224"/>
                </a:cubicBezTo>
                <a:cubicBezTo>
                  <a:pt x="47" y="225"/>
                  <a:pt x="49" y="225"/>
                  <a:pt x="50" y="225"/>
                </a:cubicBezTo>
                <a:cubicBezTo>
                  <a:pt x="219" y="225"/>
                  <a:pt x="219" y="225"/>
                  <a:pt x="219" y="225"/>
                </a:cubicBezTo>
                <a:cubicBezTo>
                  <a:pt x="221" y="225"/>
                  <a:pt x="222" y="225"/>
                  <a:pt x="223" y="224"/>
                </a:cubicBezTo>
                <a:cubicBezTo>
                  <a:pt x="224" y="222"/>
                  <a:pt x="225" y="221"/>
                  <a:pt x="225" y="220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4" y="255"/>
                </a:cubicBezTo>
                <a:cubicBezTo>
                  <a:pt x="5" y="245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1" name="Freeform 37"/>
          <p:cNvSpPr>
            <a:spLocks/>
          </p:cNvSpPr>
          <p:nvPr/>
        </p:nvSpPr>
        <p:spPr bwMode="auto">
          <a:xfrm>
            <a:off x="1193801" y="2549525"/>
            <a:ext cx="195263" cy="109538"/>
          </a:xfrm>
          <a:custGeom>
            <a:avLst/>
            <a:gdLst>
              <a:gd name="T0" fmla="*/ 180 w 180"/>
              <a:gd name="T1" fmla="*/ 90 h 101"/>
              <a:gd name="T2" fmla="*/ 177 w 180"/>
              <a:gd name="T3" fmla="*/ 98 h 101"/>
              <a:gd name="T4" fmla="*/ 169 w 180"/>
              <a:gd name="T5" fmla="*/ 101 h 101"/>
              <a:gd name="T6" fmla="*/ 11 w 180"/>
              <a:gd name="T7" fmla="*/ 101 h 101"/>
              <a:gd name="T8" fmla="*/ 3 w 180"/>
              <a:gd name="T9" fmla="*/ 98 h 101"/>
              <a:gd name="T10" fmla="*/ 0 w 180"/>
              <a:gd name="T11" fmla="*/ 90 h 101"/>
              <a:gd name="T12" fmla="*/ 3 w 180"/>
              <a:gd name="T13" fmla="*/ 82 h 101"/>
              <a:gd name="T14" fmla="*/ 82 w 180"/>
              <a:gd name="T15" fmla="*/ 3 h 101"/>
              <a:gd name="T16" fmla="*/ 90 w 180"/>
              <a:gd name="T17" fmla="*/ 0 h 101"/>
              <a:gd name="T18" fmla="*/ 98 w 180"/>
              <a:gd name="T19" fmla="*/ 3 h 101"/>
              <a:gd name="T20" fmla="*/ 177 w 180"/>
              <a:gd name="T21" fmla="*/ 82 h 101"/>
              <a:gd name="T22" fmla="*/ 180 w 180"/>
              <a:gd name="T23" fmla="*/ 9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0" h="101">
                <a:moveTo>
                  <a:pt x="180" y="90"/>
                </a:moveTo>
                <a:cubicBezTo>
                  <a:pt x="180" y="93"/>
                  <a:pt x="179" y="96"/>
                  <a:pt x="177" y="98"/>
                </a:cubicBezTo>
                <a:cubicBezTo>
                  <a:pt x="175" y="100"/>
                  <a:pt x="172" y="101"/>
                  <a:pt x="169" y="101"/>
                </a:cubicBezTo>
                <a:cubicBezTo>
                  <a:pt x="11" y="101"/>
                  <a:pt x="11" y="101"/>
                  <a:pt x="11" y="101"/>
                </a:cubicBezTo>
                <a:cubicBezTo>
                  <a:pt x="8" y="101"/>
                  <a:pt x="6" y="100"/>
                  <a:pt x="3" y="98"/>
                </a:cubicBezTo>
                <a:cubicBezTo>
                  <a:pt x="1" y="96"/>
                  <a:pt x="0" y="93"/>
                  <a:pt x="0" y="90"/>
                </a:cubicBezTo>
                <a:cubicBezTo>
                  <a:pt x="0" y="87"/>
                  <a:pt x="1" y="84"/>
                  <a:pt x="3" y="82"/>
                </a:cubicBezTo>
                <a:cubicBezTo>
                  <a:pt x="82" y="3"/>
                  <a:pt x="82" y="3"/>
                  <a:pt x="82" y="3"/>
                </a:cubicBezTo>
                <a:cubicBezTo>
                  <a:pt x="85" y="1"/>
                  <a:pt x="87" y="0"/>
                  <a:pt x="90" y="0"/>
                </a:cubicBezTo>
                <a:cubicBezTo>
                  <a:pt x="93" y="0"/>
                  <a:pt x="96" y="1"/>
                  <a:pt x="98" y="3"/>
                </a:cubicBezTo>
                <a:cubicBezTo>
                  <a:pt x="177" y="82"/>
                  <a:pt x="177" y="82"/>
                  <a:pt x="177" y="82"/>
                </a:cubicBezTo>
                <a:cubicBezTo>
                  <a:pt x="179" y="84"/>
                  <a:pt x="180" y="87"/>
                  <a:pt x="180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1566863" y="2471738"/>
            <a:ext cx="315913" cy="266700"/>
          </a:xfrm>
          <a:custGeom>
            <a:avLst/>
            <a:gdLst>
              <a:gd name="T0" fmla="*/ 222 w 293"/>
              <a:gd name="T1" fmla="*/ 71 h 248"/>
              <a:gd name="T2" fmla="*/ 206 w 293"/>
              <a:gd name="T3" fmla="*/ 71 h 248"/>
              <a:gd name="T4" fmla="*/ 181 w 293"/>
              <a:gd name="T5" fmla="*/ 45 h 248"/>
              <a:gd name="T6" fmla="*/ 169 w 293"/>
              <a:gd name="T7" fmla="*/ 33 h 248"/>
              <a:gd name="T8" fmla="*/ 158 w 293"/>
              <a:gd name="T9" fmla="*/ 45 h 248"/>
              <a:gd name="T10" fmla="*/ 132 w 293"/>
              <a:gd name="T11" fmla="*/ 71 h 248"/>
              <a:gd name="T12" fmla="*/ 116 w 293"/>
              <a:gd name="T13" fmla="*/ 71 h 248"/>
              <a:gd name="T14" fmla="*/ 116 w 293"/>
              <a:gd name="T15" fmla="*/ 86 h 248"/>
              <a:gd name="T16" fmla="*/ 169 w 293"/>
              <a:gd name="T17" fmla="*/ 135 h 248"/>
              <a:gd name="T18" fmla="*/ 222 w 293"/>
              <a:gd name="T19" fmla="*/ 86 h 248"/>
              <a:gd name="T20" fmla="*/ 113 w 293"/>
              <a:gd name="T21" fmla="*/ 225 h 248"/>
              <a:gd name="T22" fmla="*/ 90 w 293"/>
              <a:gd name="T23" fmla="*/ 248 h 248"/>
              <a:gd name="T24" fmla="*/ 68 w 293"/>
              <a:gd name="T25" fmla="*/ 225 h 248"/>
              <a:gd name="T26" fmla="*/ 90 w 293"/>
              <a:gd name="T27" fmla="*/ 202 h 248"/>
              <a:gd name="T28" fmla="*/ 113 w 293"/>
              <a:gd name="T29" fmla="*/ 225 h 248"/>
              <a:gd name="T30" fmla="*/ 264 w 293"/>
              <a:gd name="T31" fmla="*/ 241 h 248"/>
              <a:gd name="T32" fmla="*/ 232 w 293"/>
              <a:gd name="T33" fmla="*/ 241 h 248"/>
              <a:gd name="T34" fmla="*/ 232 w 293"/>
              <a:gd name="T35" fmla="*/ 209 h 248"/>
              <a:gd name="T36" fmla="*/ 264 w 293"/>
              <a:gd name="T37" fmla="*/ 209 h 248"/>
              <a:gd name="T38" fmla="*/ 293 w 293"/>
              <a:gd name="T39" fmla="*/ 33 h 248"/>
              <a:gd name="T40" fmla="*/ 290 w 293"/>
              <a:gd name="T41" fmla="*/ 131 h 248"/>
              <a:gd name="T42" fmla="*/ 99 w 293"/>
              <a:gd name="T43" fmla="*/ 156 h 248"/>
              <a:gd name="T44" fmla="*/ 101 w 293"/>
              <a:gd name="T45" fmla="*/ 165 h 248"/>
              <a:gd name="T46" fmla="*/ 97 w 293"/>
              <a:gd name="T47" fmla="*/ 180 h 248"/>
              <a:gd name="T48" fmla="*/ 267 w 293"/>
              <a:gd name="T49" fmla="*/ 183 h 248"/>
              <a:gd name="T50" fmla="*/ 267 w 293"/>
              <a:gd name="T51" fmla="*/ 199 h 248"/>
              <a:gd name="T52" fmla="*/ 79 w 293"/>
              <a:gd name="T53" fmla="*/ 202 h 248"/>
              <a:gd name="T54" fmla="*/ 68 w 293"/>
              <a:gd name="T55" fmla="*/ 191 h 248"/>
              <a:gd name="T56" fmla="*/ 75 w 293"/>
              <a:gd name="T57" fmla="*/ 174 h 248"/>
              <a:gd name="T58" fmla="*/ 47 w 293"/>
              <a:gd name="T59" fmla="*/ 22 h 248"/>
              <a:gd name="T60" fmla="*/ 4 w 293"/>
              <a:gd name="T61" fmla="*/ 19 h 248"/>
              <a:gd name="T62" fmla="*/ 4 w 293"/>
              <a:gd name="T63" fmla="*/ 3 h 248"/>
              <a:gd name="T64" fmla="*/ 57 w 293"/>
              <a:gd name="T65" fmla="*/ 0 h 248"/>
              <a:gd name="T66" fmla="*/ 65 w 293"/>
              <a:gd name="T67" fmla="*/ 4 h 248"/>
              <a:gd name="T68" fmla="*/ 69 w 293"/>
              <a:gd name="T69" fmla="*/ 13 h 248"/>
              <a:gd name="T70" fmla="*/ 71 w 293"/>
              <a:gd name="T71" fmla="*/ 22 h 248"/>
              <a:gd name="T72" fmla="*/ 290 w 293"/>
              <a:gd name="T73" fmla="*/ 26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93" h="248">
                <a:moveTo>
                  <a:pt x="226" y="79"/>
                </a:moveTo>
                <a:cubicBezTo>
                  <a:pt x="226" y="76"/>
                  <a:pt x="224" y="73"/>
                  <a:pt x="222" y="71"/>
                </a:cubicBezTo>
                <a:cubicBezTo>
                  <a:pt x="220" y="68"/>
                  <a:pt x="217" y="67"/>
                  <a:pt x="214" y="67"/>
                </a:cubicBezTo>
                <a:cubicBezTo>
                  <a:pt x="211" y="67"/>
                  <a:pt x="209" y="68"/>
                  <a:pt x="206" y="71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42"/>
                  <a:pt x="179" y="39"/>
                  <a:pt x="177" y="37"/>
                </a:cubicBezTo>
                <a:cubicBezTo>
                  <a:pt x="175" y="35"/>
                  <a:pt x="172" y="33"/>
                  <a:pt x="169" y="33"/>
                </a:cubicBezTo>
                <a:cubicBezTo>
                  <a:pt x="166" y="33"/>
                  <a:pt x="164" y="35"/>
                  <a:pt x="161" y="37"/>
                </a:cubicBezTo>
                <a:cubicBezTo>
                  <a:pt x="159" y="39"/>
                  <a:pt x="158" y="42"/>
                  <a:pt x="158" y="45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32" y="71"/>
                  <a:pt x="132" y="71"/>
                  <a:pt x="132" y="71"/>
                </a:cubicBezTo>
                <a:cubicBezTo>
                  <a:pt x="130" y="68"/>
                  <a:pt x="127" y="67"/>
                  <a:pt x="124" y="67"/>
                </a:cubicBezTo>
                <a:cubicBezTo>
                  <a:pt x="121" y="67"/>
                  <a:pt x="119" y="68"/>
                  <a:pt x="116" y="71"/>
                </a:cubicBezTo>
                <a:cubicBezTo>
                  <a:pt x="114" y="73"/>
                  <a:pt x="113" y="76"/>
                  <a:pt x="113" y="79"/>
                </a:cubicBezTo>
                <a:cubicBezTo>
                  <a:pt x="113" y="82"/>
                  <a:pt x="114" y="84"/>
                  <a:pt x="116" y="86"/>
                </a:cubicBezTo>
                <a:cubicBezTo>
                  <a:pt x="161" y="132"/>
                  <a:pt x="161" y="132"/>
                  <a:pt x="161" y="132"/>
                </a:cubicBezTo>
                <a:cubicBezTo>
                  <a:pt x="164" y="134"/>
                  <a:pt x="166" y="135"/>
                  <a:pt x="169" y="135"/>
                </a:cubicBezTo>
                <a:cubicBezTo>
                  <a:pt x="172" y="135"/>
                  <a:pt x="175" y="134"/>
                  <a:pt x="177" y="132"/>
                </a:cubicBezTo>
                <a:cubicBezTo>
                  <a:pt x="222" y="86"/>
                  <a:pt x="222" y="86"/>
                  <a:pt x="222" y="86"/>
                </a:cubicBezTo>
                <a:cubicBezTo>
                  <a:pt x="224" y="84"/>
                  <a:pt x="226" y="82"/>
                  <a:pt x="226" y="79"/>
                </a:cubicBezTo>
                <a:close/>
                <a:moveTo>
                  <a:pt x="113" y="225"/>
                </a:moveTo>
                <a:cubicBezTo>
                  <a:pt x="113" y="231"/>
                  <a:pt x="111" y="237"/>
                  <a:pt x="106" y="241"/>
                </a:cubicBezTo>
                <a:cubicBezTo>
                  <a:pt x="102" y="245"/>
                  <a:pt x="97" y="248"/>
                  <a:pt x="90" y="248"/>
                </a:cubicBezTo>
                <a:cubicBezTo>
                  <a:pt x="84" y="248"/>
                  <a:pt x="79" y="245"/>
                  <a:pt x="75" y="241"/>
                </a:cubicBezTo>
                <a:cubicBezTo>
                  <a:pt x="70" y="237"/>
                  <a:pt x="68" y="231"/>
                  <a:pt x="68" y="225"/>
                </a:cubicBezTo>
                <a:cubicBezTo>
                  <a:pt x="68" y="219"/>
                  <a:pt x="70" y="213"/>
                  <a:pt x="75" y="209"/>
                </a:cubicBezTo>
                <a:cubicBezTo>
                  <a:pt x="79" y="205"/>
                  <a:pt x="84" y="202"/>
                  <a:pt x="90" y="202"/>
                </a:cubicBezTo>
                <a:cubicBezTo>
                  <a:pt x="97" y="202"/>
                  <a:pt x="102" y="205"/>
                  <a:pt x="106" y="209"/>
                </a:cubicBezTo>
                <a:cubicBezTo>
                  <a:pt x="111" y="213"/>
                  <a:pt x="113" y="219"/>
                  <a:pt x="113" y="225"/>
                </a:cubicBezTo>
                <a:close/>
                <a:moveTo>
                  <a:pt x="271" y="225"/>
                </a:moveTo>
                <a:cubicBezTo>
                  <a:pt x="271" y="231"/>
                  <a:pt x="268" y="237"/>
                  <a:pt x="264" y="241"/>
                </a:cubicBezTo>
                <a:cubicBezTo>
                  <a:pt x="260" y="245"/>
                  <a:pt x="254" y="248"/>
                  <a:pt x="248" y="248"/>
                </a:cubicBezTo>
                <a:cubicBezTo>
                  <a:pt x="242" y="248"/>
                  <a:pt x="237" y="245"/>
                  <a:pt x="232" y="241"/>
                </a:cubicBezTo>
                <a:cubicBezTo>
                  <a:pt x="228" y="237"/>
                  <a:pt x="226" y="231"/>
                  <a:pt x="226" y="225"/>
                </a:cubicBezTo>
                <a:cubicBezTo>
                  <a:pt x="226" y="219"/>
                  <a:pt x="228" y="213"/>
                  <a:pt x="232" y="209"/>
                </a:cubicBezTo>
                <a:cubicBezTo>
                  <a:pt x="237" y="205"/>
                  <a:pt x="242" y="202"/>
                  <a:pt x="248" y="202"/>
                </a:cubicBezTo>
                <a:cubicBezTo>
                  <a:pt x="254" y="202"/>
                  <a:pt x="260" y="205"/>
                  <a:pt x="264" y="209"/>
                </a:cubicBezTo>
                <a:cubicBezTo>
                  <a:pt x="268" y="213"/>
                  <a:pt x="271" y="219"/>
                  <a:pt x="271" y="225"/>
                </a:cubicBezTo>
                <a:close/>
                <a:moveTo>
                  <a:pt x="293" y="33"/>
                </a:moveTo>
                <a:cubicBezTo>
                  <a:pt x="293" y="124"/>
                  <a:pt x="293" y="124"/>
                  <a:pt x="293" y="124"/>
                </a:cubicBezTo>
                <a:cubicBezTo>
                  <a:pt x="293" y="126"/>
                  <a:pt x="292" y="129"/>
                  <a:pt x="290" y="131"/>
                </a:cubicBezTo>
                <a:cubicBezTo>
                  <a:pt x="289" y="133"/>
                  <a:pt x="286" y="135"/>
                  <a:pt x="283" y="135"/>
                </a:cubicBezTo>
                <a:cubicBezTo>
                  <a:pt x="99" y="156"/>
                  <a:pt x="99" y="156"/>
                  <a:pt x="99" y="156"/>
                </a:cubicBezTo>
                <a:cubicBezTo>
                  <a:pt x="100" y="157"/>
                  <a:pt x="100" y="158"/>
                  <a:pt x="100" y="160"/>
                </a:cubicBezTo>
                <a:cubicBezTo>
                  <a:pt x="101" y="162"/>
                  <a:pt x="101" y="163"/>
                  <a:pt x="101" y="165"/>
                </a:cubicBezTo>
                <a:cubicBezTo>
                  <a:pt x="102" y="166"/>
                  <a:pt x="102" y="168"/>
                  <a:pt x="102" y="169"/>
                </a:cubicBezTo>
                <a:cubicBezTo>
                  <a:pt x="102" y="171"/>
                  <a:pt x="100" y="174"/>
                  <a:pt x="97" y="180"/>
                </a:cubicBezTo>
                <a:cubicBezTo>
                  <a:pt x="259" y="180"/>
                  <a:pt x="259" y="180"/>
                  <a:pt x="259" y="180"/>
                </a:cubicBezTo>
                <a:cubicBezTo>
                  <a:pt x="262" y="180"/>
                  <a:pt x="265" y="181"/>
                  <a:pt x="267" y="183"/>
                </a:cubicBezTo>
                <a:cubicBezTo>
                  <a:pt x="270" y="186"/>
                  <a:pt x="271" y="188"/>
                  <a:pt x="271" y="191"/>
                </a:cubicBezTo>
                <a:cubicBezTo>
                  <a:pt x="271" y="194"/>
                  <a:pt x="270" y="197"/>
                  <a:pt x="267" y="199"/>
                </a:cubicBezTo>
                <a:cubicBezTo>
                  <a:pt x="265" y="201"/>
                  <a:pt x="262" y="202"/>
                  <a:pt x="259" y="202"/>
                </a:cubicBezTo>
                <a:cubicBezTo>
                  <a:pt x="79" y="202"/>
                  <a:pt x="79" y="202"/>
                  <a:pt x="79" y="202"/>
                </a:cubicBezTo>
                <a:cubicBezTo>
                  <a:pt x="76" y="202"/>
                  <a:pt x="73" y="201"/>
                  <a:pt x="71" y="199"/>
                </a:cubicBezTo>
                <a:cubicBezTo>
                  <a:pt x="69" y="197"/>
                  <a:pt x="68" y="194"/>
                  <a:pt x="68" y="191"/>
                </a:cubicBezTo>
                <a:cubicBezTo>
                  <a:pt x="68" y="190"/>
                  <a:pt x="69" y="187"/>
                  <a:pt x="70" y="184"/>
                </a:cubicBezTo>
                <a:cubicBezTo>
                  <a:pt x="71" y="181"/>
                  <a:pt x="73" y="178"/>
                  <a:pt x="75" y="174"/>
                </a:cubicBezTo>
                <a:cubicBezTo>
                  <a:pt x="77" y="170"/>
                  <a:pt x="78" y="168"/>
                  <a:pt x="79" y="167"/>
                </a:cubicBezTo>
                <a:cubicBezTo>
                  <a:pt x="47" y="22"/>
                  <a:pt x="47" y="22"/>
                  <a:pt x="47" y="22"/>
                </a:cubicBezTo>
                <a:cubicBezTo>
                  <a:pt x="12" y="22"/>
                  <a:pt x="12" y="22"/>
                  <a:pt x="12" y="22"/>
                </a:cubicBezTo>
                <a:cubicBezTo>
                  <a:pt x="9" y="22"/>
                  <a:pt x="6" y="21"/>
                  <a:pt x="4" y="19"/>
                </a:cubicBezTo>
                <a:cubicBezTo>
                  <a:pt x="1" y="17"/>
                  <a:pt x="0" y="14"/>
                  <a:pt x="0" y="11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9" y="0"/>
                  <a:pt x="60" y="0"/>
                  <a:pt x="62" y="1"/>
                </a:cubicBezTo>
                <a:cubicBezTo>
                  <a:pt x="63" y="2"/>
                  <a:pt x="64" y="3"/>
                  <a:pt x="65" y="4"/>
                </a:cubicBezTo>
                <a:cubicBezTo>
                  <a:pt x="66" y="5"/>
                  <a:pt x="67" y="6"/>
                  <a:pt x="67" y="8"/>
                </a:cubicBezTo>
                <a:cubicBezTo>
                  <a:pt x="68" y="10"/>
                  <a:pt x="69" y="11"/>
                  <a:pt x="69" y="13"/>
                </a:cubicBezTo>
                <a:cubicBezTo>
                  <a:pt x="69" y="14"/>
                  <a:pt x="69" y="16"/>
                  <a:pt x="70" y="18"/>
                </a:cubicBezTo>
                <a:cubicBezTo>
                  <a:pt x="70" y="20"/>
                  <a:pt x="70" y="21"/>
                  <a:pt x="71" y="22"/>
                </a:cubicBezTo>
                <a:cubicBezTo>
                  <a:pt x="282" y="22"/>
                  <a:pt x="282" y="22"/>
                  <a:pt x="282" y="22"/>
                </a:cubicBezTo>
                <a:cubicBezTo>
                  <a:pt x="285" y="22"/>
                  <a:pt x="288" y="23"/>
                  <a:pt x="290" y="26"/>
                </a:cubicBezTo>
                <a:cubicBezTo>
                  <a:pt x="292" y="28"/>
                  <a:pt x="293" y="30"/>
                  <a:pt x="293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2000251" y="2471738"/>
            <a:ext cx="317500" cy="266700"/>
          </a:xfrm>
          <a:custGeom>
            <a:avLst/>
            <a:gdLst>
              <a:gd name="T0" fmla="*/ 211 w 293"/>
              <a:gd name="T1" fmla="*/ 71 h 248"/>
              <a:gd name="T2" fmla="*/ 180 w 293"/>
              <a:gd name="T3" fmla="*/ 67 h 248"/>
              <a:gd name="T4" fmla="*/ 177 w 293"/>
              <a:gd name="T5" fmla="*/ 37 h 248"/>
              <a:gd name="T6" fmla="*/ 161 w 293"/>
              <a:gd name="T7" fmla="*/ 37 h 248"/>
              <a:gd name="T8" fmla="*/ 158 w 293"/>
              <a:gd name="T9" fmla="*/ 67 h 248"/>
              <a:gd name="T10" fmla="*/ 127 w 293"/>
              <a:gd name="T11" fmla="*/ 71 h 248"/>
              <a:gd name="T12" fmla="*/ 127 w 293"/>
              <a:gd name="T13" fmla="*/ 86 h 248"/>
              <a:gd name="T14" fmla="*/ 158 w 293"/>
              <a:gd name="T15" fmla="*/ 90 h 248"/>
              <a:gd name="T16" fmla="*/ 161 w 293"/>
              <a:gd name="T17" fmla="*/ 120 h 248"/>
              <a:gd name="T18" fmla="*/ 177 w 293"/>
              <a:gd name="T19" fmla="*/ 120 h 248"/>
              <a:gd name="T20" fmla="*/ 180 w 293"/>
              <a:gd name="T21" fmla="*/ 90 h 248"/>
              <a:gd name="T22" fmla="*/ 211 w 293"/>
              <a:gd name="T23" fmla="*/ 86 h 248"/>
              <a:gd name="T24" fmla="*/ 112 w 293"/>
              <a:gd name="T25" fmla="*/ 225 h 248"/>
              <a:gd name="T26" fmla="*/ 90 w 293"/>
              <a:gd name="T27" fmla="*/ 248 h 248"/>
              <a:gd name="T28" fmla="*/ 67 w 293"/>
              <a:gd name="T29" fmla="*/ 225 h 248"/>
              <a:gd name="T30" fmla="*/ 90 w 293"/>
              <a:gd name="T31" fmla="*/ 202 h 248"/>
              <a:gd name="T32" fmla="*/ 112 w 293"/>
              <a:gd name="T33" fmla="*/ 225 h 248"/>
              <a:gd name="T34" fmla="*/ 264 w 293"/>
              <a:gd name="T35" fmla="*/ 241 h 248"/>
              <a:gd name="T36" fmla="*/ 232 w 293"/>
              <a:gd name="T37" fmla="*/ 241 h 248"/>
              <a:gd name="T38" fmla="*/ 232 w 293"/>
              <a:gd name="T39" fmla="*/ 209 h 248"/>
              <a:gd name="T40" fmla="*/ 264 w 293"/>
              <a:gd name="T41" fmla="*/ 209 h 248"/>
              <a:gd name="T42" fmla="*/ 293 w 293"/>
              <a:gd name="T43" fmla="*/ 33 h 248"/>
              <a:gd name="T44" fmla="*/ 290 w 293"/>
              <a:gd name="T45" fmla="*/ 131 h 248"/>
              <a:gd name="T46" fmla="*/ 99 w 293"/>
              <a:gd name="T47" fmla="*/ 156 h 248"/>
              <a:gd name="T48" fmla="*/ 101 w 293"/>
              <a:gd name="T49" fmla="*/ 165 h 248"/>
              <a:gd name="T50" fmla="*/ 97 w 293"/>
              <a:gd name="T51" fmla="*/ 180 h 248"/>
              <a:gd name="T52" fmla="*/ 267 w 293"/>
              <a:gd name="T53" fmla="*/ 183 h 248"/>
              <a:gd name="T54" fmla="*/ 267 w 293"/>
              <a:gd name="T55" fmla="*/ 199 h 248"/>
              <a:gd name="T56" fmla="*/ 79 w 293"/>
              <a:gd name="T57" fmla="*/ 202 h 248"/>
              <a:gd name="T58" fmla="*/ 67 w 293"/>
              <a:gd name="T59" fmla="*/ 191 h 248"/>
              <a:gd name="T60" fmla="*/ 75 w 293"/>
              <a:gd name="T61" fmla="*/ 174 h 248"/>
              <a:gd name="T62" fmla="*/ 47 w 293"/>
              <a:gd name="T63" fmla="*/ 22 h 248"/>
              <a:gd name="T64" fmla="*/ 3 w 293"/>
              <a:gd name="T65" fmla="*/ 19 h 248"/>
              <a:gd name="T66" fmla="*/ 3 w 293"/>
              <a:gd name="T67" fmla="*/ 3 h 248"/>
              <a:gd name="T68" fmla="*/ 56 w 293"/>
              <a:gd name="T69" fmla="*/ 0 h 248"/>
              <a:gd name="T70" fmla="*/ 65 w 293"/>
              <a:gd name="T71" fmla="*/ 4 h 248"/>
              <a:gd name="T72" fmla="*/ 68 w 293"/>
              <a:gd name="T73" fmla="*/ 13 h 248"/>
              <a:gd name="T74" fmla="*/ 70 w 293"/>
              <a:gd name="T75" fmla="*/ 22 h 248"/>
              <a:gd name="T76" fmla="*/ 289 w 293"/>
              <a:gd name="T77" fmla="*/ 26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93" h="248">
                <a:moveTo>
                  <a:pt x="214" y="79"/>
                </a:moveTo>
                <a:cubicBezTo>
                  <a:pt x="214" y="76"/>
                  <a:pt x="213" y="73"/>
                  <a:pt x="211" y="71"/>
                </a:cubicBezTo>
                <a:cubicBezTo>
                  <a:pt x="208" y="68"/>
                  <a:pt x="206" y="67"/>
                  <a:pt x="203" y="67"/>
                </a:cubicBezTo>
                <a:cubicBezTo>
                  <a:pt x="180" y="67"/>
                  <a:pt x="180" y="67"/>
                  <a:pt x="180" y="67"/>
                </a:cubicBezTo>
                <a:cubicBezTo>
                  <a:pt x="180" y="45"/>
                  <a:pt x="180" y="45"/>
                  <a:pt x="180" y="45"/>
                </a:cubicBezTo>
                <a:cubicBezTo>
                  <a:pt x="180" y="42"/>
                  <a:pt x="179" y="39"/>
                  <a:pt x="177" y="37"/>
                </a:cubicBezTo>
                <a:cubicBezTo>
                  <a:pt x="175" y="35"/>
                  <a:pt x="172" y="33"/>
                  <a:pt x="169" y="33"/>
                </a:cubicBezTo>
                <a:cubicBezTo>
                  <a:pt x="166" y="33"/>
                  <a:pt x="163" y="35"/>
                  <a:pt x="161" y="37"/>
                </a:cubicBezTo>
                <a:cubicBezTo>
                  <a:pt x="159" y="39"/>
                  <a:pt x="158" y="42"/>
                  <a:pt x="158" y="45"/>
                </a:cubicBezTo>
                <a:cubicBezTo>
                  <a:pt x="158" y="67"/>
                  <a:pt x="158" y="67"/>
                  <a:pt x="158" y="67"/>
                </a:cubicBezTo>
                <a:cubicBezTo>
                  <a:pt x="135" y="67"/>
                  <a:pt x="135" y="67"/>
                  <a:pt x="135" y="67"/>
                </a:cubicBezTo>
                <a:cubicBezTo>
                  <a:pt x="132" y="67"/>
                  <a:pt x="129" y="68"/>
                  <a:pt x="127" y="71"/>
                </a:cubicBezTo>
                <a:cubicBezTo>
                  <a:pt x="125" y="73"/>
                  <a:pt x="124" y="76"/>
                  <a:pt x="124" y="79"/>
                </a:cubicBezTo>
                <a:cubicBezTo>
                  <a:pt x="124" y="82"/>
                  <a:pt x="125" y="84"/>
                  <a:pt x="127" y="86"/>
                </a:cubicBezTo>
                <a:cubicBezTo>
                  <a:pt x="129" y="89"/>
                  <a:pt x="132" y="90"/>
                  <a:pt x="135" y="90"/>
                </a:cubicBezTo>
                <a:cubicBezTo>
                  <a:pt x="158" y="90"/>
                  <a:pt x="158" y="90"/>
                  <a:pt x="158" y="90"/>
                </a:cubicBezTo>
                <a:cubicBezTo>
                  <a:pt x="158" y="112"/>
                  <a:pt x="158" y="112"/>
                  <a:pt x="158" y="112"/>
                </a:cubicBezTo>
                <a:cubicBezTo>
                  <a:pt x="158" y="115"/>
                  <a:pt x="159" y="118"/>
                  <a:pt x="161" y="120"/>
                </a:cubicBezTo>
                <a:cubicBezTo>
                  <a:pt x="163" y="122"/>
                  <a:pt x="166" y="124"/>
                  <a:pt x="169" y="124"/>
                </a:cubicBezTo>
                <a:cubicBezTo>
                  <a:pt x="172" y="124"/>
                  <a:pt x="175" y="122"/>
                  <a:pt x="177" y="120"/>
                </a:cubicBezTo>
                <a:cubicBezTo>
                  <a:pt x="179" y="118"/>
                  <a:pt x="180" y="115"/>
                  <a:pt x="180" y="112"/>
                </a:cubicBezTo>
                <a:cubicBezTo>
                  <a:pt x="180" y="90"/>
                  <a:pt x="180" y="90"/>
                  <a:pt x="180" y="90"/>
                </a:cubicBezTo>
                <a:cubicBezTo>
                  <a:pt x="203" y="90"/>
                  <a:pt x="203" y="90"/>
                  <a:pt x="203" y="90"/>
                </a:cubicBezTo>
                <a:cubicBezTo>
                  <a:pt x="206" y="90"/>
                  <a:pt x="208" y="89"/>
                  <a:pt x="211" y="86"/>
                </a:cubicBezTo>
                <a:cubicBezTo>
                  <a:pt x="213" y="84"/>
                  <a:pt x="214" y="82"/>
                  <a:pt x="214" y="79"/>
                </a:cubicBezTo>
                <a:close/>
                <a:moveTo>
                  <a:pt x="112" y="225"/>
                </a:moveTo>
                <a:cubicBezTo>
                  <a:pt x="112" y="231"/>
                  <a:pt x="110" y="237"/>
                  <a:pt x="106" y="241"/>
                </a:cubicBezTo>
                <a:cubicBezTo>
                  <a:pt x="101" y="245"/>
                  <a:pt x="96" y="248"/>
                  <a:pt x="90" y="248"/>
                </a:cubicBezTo>
                <a:cubicBezTo>
                  <a:pt x="84" y="248"/>
                  <a:pt x="78" y="245"/>
                  <a:pt x="74" y="241"/>
                </a:cubicBezTo>
                <a:cubicBezTo>
                  <a:pt x="70" y="237"/>
                  <a:pt x="67" y="231"/>
                  <a:pt x="67" y="225"/>
                </a:cubicBezTo>
                <a:cubicBezTo>
                  <a:pt x="67" y="219"/>
                  <a:pt x="70" y="213"/>
                  <a:pt x="74" y="209"/>
                </a:cubicBezTo>
                <a:cubicBezTo>
                  <a:pt x="78" y="205"/>
                  <a:pt x="84" y="202"/>
                  <a:pt x="90" y="202"/>
                </a:cubicBezTo>
                <a:cubicBezTo>
                  <a:pt x="96" y="202"/>
                  <a:pt x="101" y="205"/>
                  <a:pt x="106" y="209"/>
                </a:cubicBezTo>
                <a:cubicBezTo>
                  <a:pt x="110" y="213"/>
                  <a:pt x="112" y="219"/>
                  <a:pt x="112" y="225"/>
                </a:cubicBezTo>
                <a:close/>
                <a:moveTo>
                  <a:pt x="270" y="225"/>
                </a:moveTo>
                <a:cubicBezTo>
                  <a:pt x="270" y="231"/>
                  <a:pt x="268" y="237"/>
                  <a:pt x="264" y="241"/>
                </a:cubicBezTo>
                <a:cubicBezTo>
                  <a:pt x="259" y="245"/>
                  <a:pt x="254" y="248"/>
                  <a:pt x="248" y="248"/>
                </a:cubicBezTo>
                <a:cubicBezTo>
                  <a:pt x="241" y="248"/>
                  <a:pt x="236" y="245"/>
                  <a:pt x="232" y="241"/>
                </a:cubicBezTo>
                <a:cubicBezTo>
                  <a:pt x="227" y="237"/>
                  <a:pt x="225" y="231"/>
                  <a:pt x="225" y="225"/>
                </a:cubicBezTo>
                <a:cubicBezTo>
                  <a:pt x="225" y="219"/>
                  <a:pt x="227" y="213"/>
                  <a:pt x="232" y="209"/>
                </a:cubicBezTo>
                <a:cubicBezTo>
                  <a:pt x="236" y="205"/>
                  <a:pt x="241" y="202"/>
                  <a:pt x="248" y="202"/>
                </a:cubicBezTo>
                <a:cubicBezTo>
                  <a:pt x="254" y="202"/>
                  <a:pt x="259" y="205"/>
                  <a:pt x="264" y="209"/>
                </a:cubicBezTo>
                <a:cubicBezTo>
                  <a:pt x="268" y="213"/>
                  <a:pt x="270" y="219"/>
                  <a:pt x="270" y="225"/>
                </a:cubicBezTo>
                <a:close/>
                <a:moveTo>
                  <a:pt x="293" y="33"/>
                </a:moveTo>
                <a:cubicBezTo>
                  <a:pt x="293" y="124"/>
                  <a:pt x="293" y="124"/>
                  <a:pt x="293" y="124"/>
                </a:cubicBezTo>
                <a:cubicBezTo>
                  <a:pt x="293" y="126"/>
                  <a:pt x="292" y="129"/>
                  <a:pt x="290" y="131"/>
                </a:cubicBezTo>
                <a:cubicBezTo>
                  <a:pt x="288" y="133"/>
                  <a:pt x="286" y="135"/>
                  <a:pt x="283" y="135"/>
                </a:cubicBezTo>
                <a:cubicBezTo>
                  <a:pt x="99" y="156"/>
                  <a:pt x="99" y="156"/>
                  <a:pt x="99" y="156"/>
                </a:cubicBezTo>
                <a:cubicBezTo>
                  <a:pt x="99" y="157"/>
                  <a:pt x="99" y="158"/>
                  <a:pt x="100" y="160"/>
                </a:cubicBezTo>
                <a:cubicBezTo>
                  <a:pt x="100" y="162"/>
                  <a:pt x="100" y="163"/>
                  <a:pt x="101" y="165"/>
                </a:cubicBezTo>
                <a:cubicBezTo>
                  <a:pt x="101" y="166"/>
                  <a:pt x="101" y="168"/>
                  <a:pt x="101" y="169"/>
                </a:cubicBezTo>
                <a:cubicBezTo>
                  <a:pt x="101" y="171"/>
                  <a:pt x="100" y="174"/>
                  <a:pt x="97" y="180"/>
                </a:cubicBezTo>
                <a:cubicBezTo>
                  <a:pt x="259" y="180"/>
                  <a:pt x="259" y="180"/>
                  <a:pt x="259" y="180"/>
                </a:cubicBezTo>
                <a:cubicBezTo>
                  <a:pt x="262" y="180"/>
                  <a:pt x="265" y="181"/>
                  <a:pt x="267" y="183"/>
                </a:cubicBezTo>
                <a:cubicBezTo>
                  <a:pt x="269" y="186"/>
                  <a:pt x="270" y="188"/>
                  <a:pt x="270" y="191"/>
                </a:cubicBezTo>
                <a:cubicBezTo>
                  <a:pt x="270" y="194"/>
                  <a:pt x="269" y="197"/>
                  <a:pt x="267" y="199"/>
                </a:cubicBezTo>
                <a:cubicBezTo>
                  <a:pt x="265" y="201"/>
                  <a:pt x="262" y="202"/>
                  <a:pt x="259" y="202"/>
                </a:cubicBezTo>
                <a:cubicBezTo>
                  <a:pt x="79" y="202"/>
                  <a:pt x="79" y="202"/>
                  <a:pt x="79" y="202"/>
                </a:cubicBezTo>
                <a:cubicBezTo>
                  <a:pt x="76" y="202"/>
                  <a:pt x="73" y="201"/>
                  <a:pt x="71" y="199"/>
                </a:cubicBezTo>
                <a:cubicBezTo>
                  <a:pt x="69" y="197"/>
                  <a:pt x="67" y="194"/>
                  <a:pt x="67" y="191"/>
                </a:cubicBezTo>
                <a:cubicBezTo>
                  <a:pt x="67" y="190"/>
                  <a:pt x="68" y="187"/>
                  <a:pt x="69" y="184"/>
                </a:cubicBezTo>
                <a:cubicBezTo>
                  <a:pt x="71" y="181"/>
                  <a:pt x="72" y="178"/>
                  <a:pt x="75" y="174"/>
                </a:cubicBezTo>
                <a:cubicBezTo>
                  <a:pt x="77" y="170"/>
                  <a:pt x="78" y="168"/>
                  <a:pt x="78" y="167"/>
                </a:cubicBezTo>
                <a:cubicBezTo>
                  <a:pt x="47" y="22"/>
                  <a:pt x="47" y="22"/>
                  <a:pt x="47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8" y="22"/>
                  <a:pt x="5" y="21"/>
                  <a:pt x="3" y="19"/>
                </a:cubicBezTo>
                <a:cubicBezTo>
                  <a:pt x="1" y="17"/>
                  <a:pt x="0" y="14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60" y="0"/>
                  <a:pt x="61" y="1"/>
                </a:cubicBezTo>
                <a:cubicBezTo>
                  <a:pt x="63" y="2"/>
                  <a:pt x="64" y="3"/>
                  <a:pt x="65" y="4"/>
                </a:cubicBezTo>
                <a:cubicBezTo>
                  <a:pt x="66" y="5"/>
                  <a:pt x="66" y="6"/>
                  <a:pt x="67" y="8"/>
                </a:cubicBezTo>
                <a:cubicBezTo>
                  <a:pt x="68" y="10"/>
                  <a:pt x="68" y="11"/>
                  <a:pt x="68" y="13"/>
                </a:cubicBezTo>
                <a:cubicBezTo>
                  <a:pt x="69" y="14"/>
                  <a:pt x="69" y="16"/>
                  <a:pt x="69" y="18"/>
                </a:cubicBezTo>
                <a:cubicBezTo>
                  <a:pt x="70" y="20"/>
                  <a:pt x="70" y="21"/>
                  <a:pt x="70" y="22"/>
                </a:cubicBezTo>
                <a:cubicBezTo>
                  <a:pt x="281" y="22"/>
                  <a:pt x="281" y="22"/>
                  <a:pt x="281" y="22"/>
                </a:cubicBezTo>
                <a:cubicBezTo>
                  <a:pt x="285" y="22"/>
                  <a:pt x="287" y="23"/>
                  <a:pt x="289" y="26"/>
                </a:cubicBezTo>
                <a:cubicBezTo>
                  <a:pt x="292" y="28"/>
                  <a:pt x="293" y="30"/>
                  <a:pt x="293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4" name="Freeform 40"/>
          <p:cNvSpPr>
            <a:spLocks/>
          </p:cNvSpPr>
          <p:nvPr/>
        </p:nvSpPr>
        <p:spPr bwMode="auto">
          <a:xfrm>
            <a:off x="3744913" y="2457450"/>
            <a:ext cx="293688" cy="295275"/>
          </a:xfrm>
          <a:custGeom>
            <a:avLst/>
            <a:gdLst>
              <a:gd name="T0" fmla="*/ 243 w 272"/>
              <a:gd name="T1" fmla="*/ 136 h 272"/>
              <a:gd name="T2" fmla="*/ 267 w 272"/>
              <a:gd name="T3" fmla="*/ 159 h 272"/>
              <a:gd name="T4" fmla="*/ 271 w 272"/>
              <a:gd name="T5" fmla="*/ 172 h 272"/>
              <a:gd name="T6" fmla="*/ 261 w 272"/>
              <a:gd name="T7" fmla="*/ 181 h 272"/>
              <a:gd name="T8" fmla="*/ 228 w 272"/>
              <a:gd name="T9" fmla="*/ 189 h 272"/>
              <a:gd name="T10" fmla="*/ 238 w 272"/>
              <a:gd name="T11" fmla="*/ 222 h 272"/>
              <a:gd name="T12" fmla="*/ 234 w 272"/>
              <a:gd name="T13" fmla="*/ 234 h 272"/>
              <a:gd name="T14" fmla="*/ 222 w 272"/>
              <a:gd name="T15" fmla="*/ 238 h 272"/>
              <a:gd name="T16" fmla="*/ 189 w 272"/>
              <a:gd name="T17" fmla="*/ 228 h 272"/>
              <a:gd name="T18" fmla="*/ 181 w 272"/>
              <a:gd name="T19" fmla="*/ 261 h 272"/>
              <a:gd name="T20" fmla="*/ 172 w 272"/>
              <a:gd name="T21" fmla="*/ 270 h 272"/>
              <a:gd name="T22" fmla="*/ 169 w 272"/>
              <a:gd name="T23" fmla="*/ 271 h 272"/>
              <a:gd name="T24" fmla="*/ 160 w 272"/>
              <a:gd name="T25" fmla="*/ 267 h 272"/>
              <a:gd name="T26" fmla="*/ 136 w 272"/>
              <a:gd name="T27" fmla="*/ 243 h 272"/>
              <a:gd name="T28" fmla="*/ 112 w 272"/>
              <a:gd name="T29" fmla="*/ 267 h 272"/>
              <a:gd name="T30" fmla="*/ 100 w 272"/>
              <a:gd name="T31" fmla="*/ 270 h 272"/>
              <a:gd name="T32" fmla="*/ 91 w 272"/>
              <a:gd name="T33" fmla="*/ 261 h 272"/>
              <a:gd name="T34" fmla="*/ 82 w 272"/>
              <a:gd name="T35" fmla="*/ 228 h 272"/>
              <a:gd name="T36" fmla="*/ 50 w 272"/>
              <a:gd name="T37" fmla="*/ 238 h 272"/>
              <a:gd name="T38" fmla="*/ 37 w 272"/>
              <a:gd name="T39" fmla="*/ 234 h 272"/>
              <a:gd name="T40" fmla="*/ 34 w 272"/>
              <a:gd name="T41" fmla="*/ 222 h 272"/>
              <a:gd name="T42" fmla="*/ 43 w 272"/>
              <a:gd name="T43" fmla="*/ 189 h 272"/>
              <a:gd name="T44" fmla="*/ 10 w 272"/>
              <a:gd name="T45" fmla="*/ 181 h 272"/>
              <a:gd name="T46" fmla="*/ 1 w 272"/>
              <a:gd name="T47" fmla="*/ 172 h 272"/>
              <a:gd name="T48" fmla="*/ 4 w 272"/>
              <a:gd name="T49" fmla="*/ 159 h 272"/>
              <a:gd name="T50" fmla="*/ 29 w 272"/>
              <a:gd name="T51" fmla="*/ 136 h 272"/>
              <a:gd name="T52" fmla="*/ 4 w 272"/>
              <a:gd name="T53" fmla="*/ 112 h 272"/>
              <a:gd name="T54" fmla="*/ 1 w 272"/>
              <a:gd name="T55" fmla="*/ 100 h 272"/>
              <a:gd name="T56" fmla="*/ 10 w 272"/>
              <a:gd name="T57" fmla="*/ 91 h 272"/>
              <a:gd name="T58" fmla="*/ 43 w 272"/>
              <a:gd name="T59" fmla="*/ 82 h 272"/>
              <a:gd name="T60" fmla="*/ 34 w 272"/>
              <a:gd name="T61" fmla="*/ 49 h 272"/>
              <a:gd name="T62" fmla="*/ 37 w 272"/>
              <a:gd name="T63" fmla="*/ 37 h 272"/>
              <a:gd name="T64" fmla="*/ 50 w 272"/>
              <a:gd name="T65" fmla="*/ 34 h 272"/>
              <a:gd name="T66" fmla="*/ 82 w 272"/>
              <a:gd name="T67" fmla="*/ 43 h 272"/>
              <a:gd name="T68" fmla="*/ 91 w 272"/>
              <a:gd name="T69" fmla="*/ 10 h 272"/>
              <a:gd name="T70" fmla="*/ 100 w 272"/>
              <a:gd name="T71" fmla="*/ 1 h 272"/>
              <a:gd name="T72" fmla="*/ 112 w 272"/>
              <a:gd name="T73" fmla="*/ 4 h 272"/>
              <a:gd name="T74" fmla="*/ 136 w 272"/>
              <a:gd name="T75" fmla="*/ 29 h 272"/>
              <a:gd name="T76" fmla="*/ 160 w 272"/>
              <a:gd name="T77" fmla="*/ 4 h 272"/>
              <a:gd name="T78" fmla="*/ 172 w 272"/>
              <a:gd name="T79" fmla="*/ 1 h 272"/>
              <a:gd name="T80" fmla="*/ 181 w 272"/>
              <a:gd name="T81" fmla="*/ 10 h 272"/>
              <a:gd name="T82" fmla="*/ 189 w 272"/>
              <a:gd name="T83" fmla="*/ 43 h 272"/>
              <a:gd name="T84" fmla="*/ 222 w 272"/>
              <a:gd name="T85" fmla="*/ 34 h 272"/>
              <a:gd name="T86" fmla="*/ 234 w 272"/>
              <a:gd name="T87" fmla="*/ 37 h 272"/>
              <a:gd name="T88" fmla="*/ 238 w 272"/>
              <a:gd name="T89" fmla="*/ 49 h 272"/>
              <a:gd name="T90" fmla="*/ 228 w 272"/>
              <a:gd name="T91" fmla="*/ 82 h 272"/>
              <a:gd name="T92" fmla="*/ 261 w 272"/>
              <a:gd name="T93" fmla="*/ 91 h 272"/>
              <a:gd name="T94" fmla="*/ 271 w 272"/>
              <a:gd name="T95" fmla="*/ 100 h 272"/>
              <a:gd name="T96" fmla="*/ 267 w 272"/>
              <a:gd name="T97" fmla="*/ 112 h 272"/>
              <a:gd name="T98" fmla="*/ 243 w 272"/>
              <a:gd name="T99" fmla="*/ 13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72" h="272">
                <a:moveTo>
                  <a:pt x="243" y="136"/>
                </a:moveTo>
                <a:cubicBezTo>
                  <a:pt x="267" y="159"/>
                  <a:pt x="267" y="159"/>
                  <a:pt x="267" y="159"/>
                </a:cubicBezTo>
                <a:cubicBezTo>
                  <a:pt x="271" y="163"/>
                  <a:pt x="272" y="167"/>
                  <a:pt x="271" y="172"/>
                </a:cubicBezTo>
                <a:cubicBezTo>
                  <a:pt x="269" y="176"/>
                  <a:pt x="266" y="179"/>
                  <a:pt x="261" y="181"/>
                </a:cubicBezTo>
                <a:cubicBezTo>
                  <a:pt x="228" y="189"/>
                  <a:pt x="228" y="189"/>
                  <a:pt x="228" y="189"/>
                </a:cubicBezTo>
                <a:cubicBezTo>
                  <a:pt x="238" y="222"/>
                  <a:pt x="238" y="222"/>
                  <a:pt x="238" y="222"/>
                </a:cubicBezTo>
                <a:cubicBezTo>
                  <a:pt x="239" y="227"/>
                  <a:pt x="238" y="231"/>
                  <a:pt x="234" y="234"/>
                </a:cubicBezTo>
                <a:cubicBezTo>
                  <a:pt x="231" y="238"/>
                  <a:pt x="227" y="239"/>
                  <a:pt x="222" y="238"/>
                </a:cubicBezTo>
                <a:cubicBezTo>
                  <a:pt x="189" y="228"/>
                  <a:pt x="189" y="228"/>
                  <a:pt x="189" y="228"/>
                </a:cubicBezTo>
                <a:cubicBezTo>
                  <a:pt x="181" y="261"/>
                  <a:pt x="181" y="261"/>
                  <a:pt x="181" y="261"/>
                </a:cubicBezTo>
                <a:cubicBezTo>
                  <a:pt x="180" y="266"/>
                  <a:pt x="177" y="269"/>
                  <a:pt x="172" y="270"/>
                </a:cubicBezTo>
                <a:cubicBezTo>
                  <a:pt x="170" y="271"/>
                  <a:pt x="169" y="271"/>
                  <a:pt x="169" y="271"/>
                </a:cubicBezTo>
                <a:cubicBezTo>
                  <a:pt x="165" y="271"/>
                  <a:pt x="162" y="269"/>
                  <a:pt x="160" y="267"/>
                </a:cubicBezTo>
                <a:cubicBezTo>
                  <a:pt x="136" y="243"/>
                  <a:pt x="136" y="243"/>
                  <a:pt x="136" y="243"/>
                </a:cubicBezTo>
                <a:cubicBezTo>
                  <a:pt x="112" y="267"/>
                  <a:pt x="112" y="267"/>
                  <a:pt x="112" y="267"/>
                </a:cubicBezTo>
                <a:cubicBezTo>
                  <a:pt x="109" y="270"/>
                  <a:pt x="105" y="272"/>
                  <a:pt x="100" y="270"/>
                </a:cubicBezTo>
                <a:cubicBezTo>
                  <a:pt x="95" y="269"/>
                  <a:pt x="92" y="266"/>
                  <a:pt x="91" y="261"/>
                </a:cubicBezTo>
                <a:cubicBezTo>
                  <a:pt x="82" y="228"/>
                  <a:pt x="82" y="228"/>
                  <a:pt x="82" y="228"/>
                </a:cubicBezTo>
                <a:cubicBezTo>
                  <a:pt x="50" y="238"/>
                  <a:pt x="50" y="238"/>
                  <a:pt x="50" y="238"/>
                </a:cubicBezTo>
                <a:cubicBezTo>
                  <a:pt x="45" y="239"/>
                  <a:pt x="41" y="238"/>
                  <a:pt x="37" y="234"/>
                </a:cubicBezTo>
                <a:cubicBezTo>
                  <a:pt x="34" y="231"/>
                  <a:pt x="32" y="227"/>
                  <a:pt x="34" y="222"/>
                </a:cubicBezTo>
                <a:cubicBezTo>
                  <a:pt x="43" y="189"/>
                  <a:pt x="43" y="189"/>
                  <a:pt x="43" y="189"/>
                </a:cubicBezTo>
                <a:cubicBezTo>
                  <a:pt x="10" y="181"/>
                  <a:pt x="10" y="181"/>
                  <a:pt x="10" y="181"/>
                </a:cubicBezTo>
                <a:cubicBezTo>
                  <a:pt x="5" y="179"/>
                  <a:pt x="2" y="176"/>
                  <a:pt x="1" y="172"/>
                </a:cubicBezTo>
                <a:cubicBezTo>
                  <a:pt x="0" y="167"/>
                  <a:pt x="1" y="163"/>
                  <a:pt x="4" y="159"/>
                </a:cubicBezTo>
                <a:cubicBezTo>
                  <a:pt x="29" y="136"/>
                  <a:pt x="29" y="136"/>
                  <a:pt x="29" y="136"/>
                </a:cubicBezTo>
                <a:cubicBezTo>
                  <a:pt x="4" y="112"/>
                  <a:pt x="4" y="112"/>
                  <a:pt x="4" y="112"/>
                </a:cubicBezTo>
                <a:cubicBezTo>
                  <a:pt x="1" y="109"/>
                  <a:pt x="0" y="104"/>
                  <a:pt x="1" y="100"/>
                </a:cubicBezTo>
                <a:cubicBezTo>
                  <a:pt x="2" y="95"/>
                  <a:pt x="5" y="92"/>
                  <a:pt x="10" y="91"/>
                </a:cubicBezTo>
                <a:cubicBezTo>
                  <a:pt x="43" y="82"/>
                  <a:pt x="43" y="82"/>
                  <a:pt x="43" y="82"/>
                </a:cubicBezTo>
                <a:cubicBezTo>
                  <a:pt x="34" y="49"/>
                  <a:pt x="34" y="49"/>
                  <a:pt x="34" y="49"/>
                </a:cubicBezTo>
                <a:cubicBezTo>
                  <a:pt x="32" y="45"/>
                  <a:pt x="34" y="40"/>
                  <a:pt x="37" y="37"/>
                </a:cubicBezTo>
                <a:cubicBezTo>
                  <a:pt x="41" y="33"/>
                  <a:pt x="45" y="32"/>
                  <a:pt x="50" y="34"/>
                </a:cubicBezTo>
                <a:cubicBezTo>
                  <a:pt x="82" y="43"/>
                  <a:pt x="82" y="43"/>
                  <a:pt x="82" y="43"/>
                </a:cubicBezTo>
                <a:cubicBezTo>
                  <a:pt x="91" y="10"/>
                  <a:pt x="91" y="10"/>
                  <a:pt x="91" y="10"/>
                </a:cubicBezTo>
                <a:cubicBezTo>
                  <a:pt x="92" y="5"/>
                  <a:pt x="95" y="2"/>
                  <a:pt x="100" y="1"/>
                </a:cubicBezTo>
                <a:cubicBezTo>
                  <a:pt x="105" y="0"/>
                  <a:pt x="109" y="1"/>
                  <a:pt x="112" y="4"/>
                </a:cubicBezTo>
                <a:cubicBezTo>
                  <a:pt x="136" y="29"/>
                  <a:pt x="136" y="29"/>
                  <a:pt x="136" y="29"/>
                </a:cubicBezTo>
                <a:cubicBezTo>
                  <a:pt x="160" y="4"/>
                  <a:pt x="160" y="4"/>
                  <a:pt x="160" y="4"/>
                </a:cubicBezTo>
                <a:cubicBezTo>
                  <a:pt x="163" y="1"/>
                  <a:pt x="167" y="0"/>
                  <a:pt x="172" y="1"/>
                </a:cubicBezTo>
                <a:cubicBezTo>
                  <a:pt x="177" y="2"/>
                  <a:pt x="180" y="5"/>
                  <a:pt x="181" y="10"/>
                </a:cubicBezTo>
                <a:cubicBezTo>
                  <a:pt x="189" y="43"/>
                  <a:pt x="189" y="43"/>
                  <a:pt x="189" y="43"/>
                </a:cubicBezTo>
                <a:cubicBezTo>
                  <a:pt x="222" y="34"/>
                  <a:pt x="222" y="34"/>
                  <a:pt x="222" y="34"/>
                </a:cubicBezTo>
                <a:cubicBezTo>
                  <a:pt x="227" y="32"/>
                  <a:pt x="231" y="33"/>
                  <a:pt x="234" y="37"/>
                </a:cubicBezTo>
                <a:cubicBezTo>
                  <a:pt x="238" y="40"/>
                  <a:pt x="239" y="45"/>
                  <a:pt x="238" y="49"/>
                </a:cubicBezTo>
                <a:cubicBezTo>
                  <a:pt x="228" y="82"/>
                  <a:pt x="228" y="82"/>
                  <a:pt x="228" y="82"/>
                </a:cubicBezTo>
                <a:cubicBezTo>
                  <a:pt x="261" y="91"/>
                  <a:pt x="261" y="91"/>
                  <a:pt x="261" y="91"/>
                </a:cubicBezTo>
                <a:cubicBezTo>
                  <a:pt x="266" y="92"/>
                  <a:pt x="269" y="95"/>
                  <a:pt x="271" y="100"/>
                </a:cubicBezTo>
                <a:cubicBezTo>
                  <a:pt x="272" y="104"/>
                  <a:pt x="271" y="109"/>
                  <a:pt x="267" y="112"/>
                </a:cubicBezTo>
                <a:lnTo>
                  <a:pt x="243" y="1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3300413" y="2881313"/>
            <a:ext cx="317500" cy="315913"/>
          </a:xfrm>
          <a:custGeom>
            <a:avLst/>
            <a:gdLst>
              <a:gd name="T0" fmla="*/ 33 w 293"/>
              <a:gd name="T1" fmla="*/ 268 h 293"/>
              <a:gd name="T2" fmla="*/ 25 w 293"/>
              <a:gd name="T3" fmla="*/ 268 h 293"/>
              <a:gd name="T4" fmla="*/ 25 w 293"/>
              <a:gd name="T5" fmla="*/ 260 h 293"/>
              <a:gd name="T6" fmla="*/ 74 w 293"/>
              <a:gd name="T7" fmla="*/ 214 h 293"/>
              <a:gd name="T8" fmla="*/ 79 w 293"/>
              <a:gd name="T9" fmla="*/ 219 h 293"/>
              <a:gd name="T10" fmla="*/ 107 w 293"/>
              <a:gd name="T11" fmla="*/ 231 h 293"/>
              <a:gd name="T12" fmla="*/ 106 w 293"/>
              <a:gd name="T13" fmla="*/ 291 h 293"/>
              <a:gd name="T14" fmla="*/ 98 w 293"/>
              <a:gd name="T15" fmla="*/ 291 h 293"/>
              <a:gd name="T16" fmla="*/ 96 w 293"/>
              <a:gd name="T17" fmla="*/ 231 h 293"/>
              <a:gd name="T18" fmla="*/ 102 w 293"/>
              <a:gd name="T19" fmla="*/ 225 h 293"/>
              <a:gd name="T20" fmla="*/ 107 w 293"/>
              <a:gd name="T21" fmla="*/ 231 h 293"/>
              <a:gd name="T22" fmla="*/ 66 w 293"/>
              <a:gd name="T23" fmla="*/ 195 h 293"/>
              <a:gd name="T24" fmla="*/ 6 w 293"/>
              <a:gd name="T25" fmla="*/ 197 h 293"/>
              <a:gd name="T26" fmla="*/ 0 w 293"/>
              <a:gd name="T27" fmla="*/ 191 h 293"/>
              <a:gd name="T28" fmla="*/ 6 w 293"/>
              <a:gd name="T29" fmla="*/ 186 h 293"/>
              <a:gd name="T30" fmla="*/ 66 w 293"/>
              <a:gd name="T31" fmla="*/ 187 h 293"/>
              <a:gd name="T32" fmla="*/ 290 w 293"/>
              <a:gd name="T33" fmla="*/ 214 h 293"/>
              <a:gd name="T34" fmla="*/ 250 w 293"/>
              <a:gd name="T35" fmla="*/ 275 h 293"/>
              <a:gd name="T36" fmla="*/ 178 w 293"/>
              <a:gd name="T37" fmla="*/ 275 h 293"/>
              <a:gd name="T38" fmla="*/ 112 w 293"/>
              <a:gd name="T39" fmla="*/ 206 h 293"/>
              <a:gd name="T40" fmla="*/ 202 w 293"/>
              <a:gd name="T41" fmla="*/ 251 h 293"/>
              <a:gd name="T42" fmla="*/ 226 w 293"/>
              <a:gd name="T43" fmla="*/ 251 h 293"/>
              <a:gd name="T44" fmla="*/ 257 w 293"/>
              <a:gd name="T45" fmla="*/ 214 h 293"/>
              <a:gd name="T46" fmla="*/ 204 w 293"/>
              <a:gd name="T47" fmla="*/ 153 h 293"/>
              <a:gd name="T48" fmla="*/ 217 w 293"/>
              <a:gd name="T49" fmla="*/ 119 h 293"/>
              <a:gd name="T50" fmla="*/ 290 w 293"/>
              <a:gd name="T51" fmla="*/ 214 h 293"/>
              <a:gd name="T52" fmla="*/ 140 w 293"/>
              <a:gd name="T53" fmla="*/ 89 h 293"/>
              <a:gd name="T54" fmla="*/ 80 w 293"/>
              <a:gd name="T55" fmla="*/ 36 h 293"/>
              <a:gd name="T56" fmla="*/ 42 w 293"/>
              <a:gd name="T57" fmla="*/ 67 h 293"/>
              <a:gd name="T58" fmla="*/ 42 w 293"/>
              <a:gd name="T59" fmla="*/ 91 h 293"/>
              <a:gd name="T60" fmla="*/ 87 w 293"/>
              <a:gd name="T61" fmla="*/ 181 h 293"/>
              <a:gd name="T62" fmla="*/ 18 w 293"/>
              <a:gd name="T63" fmla="*/ 114 h 293"/>
              <a:gd name="T64" fmla="*/ 18 w 293"/>
              <a:gd name="T65" fmla="*/ 43 h 293"/>
              <a:gd name="T66" fmla="*/ 80 w 293"/>
              <a:gd name="T67" fmla="*/ 3 h 293"/>
              <a:gd name="T68" fmla="*/ 174 w 293"/>
              <a:gd name="T69" fmla="*/ 76 h 293"/>
              <a:gd name="T70" fmla="*/ 293 w 293"/>
              <a:gd name="T71" fmla="*/ 101 h 293"/>
              <a:gd name="T72" fmla="*/ 288 w 293"/>
              <a:gd name="T73" fmla="*/ 107 h 293"/>
              <a:gd name="T74" fmla="*/ 227 w 293"/>
              <a:gd name="T75" fmla="*/ 105 h 293"/>
              <a:gd name="T76" fmla="*/ 227 w 293"/>
              <a:gd name="T77" fmla="*/ 97 h 293"/>
              <a:gd name="T78" fmla="*/ 288 w 293"/>
              <a:gd name="T79" fmla="*/ 95 h 293"/>
              <a:gd name="T80" fmla="*/ 293 w 293"/>
              <a:gd name="T81" fmla="*/ 101 h 293"/>
              <a:gd name="T82" fmla="*/ 198 w 293"/>
              <a:gd name="T83" fmla="*/ 62 h 293"/>
              <a:gd name="T84" fmla="*/ 192 w 293"/>
              <a:gd name="T85" fmla="*/ 67 h 293"/>
              <a:gd name="T86" fmla="*/ 186 w 293"/>
              <a:gd name="T87" fmla="*/ 62 h 293"/>
              <a:gd name="T88" fmla="*/ 188 w 293"/>
              <a:gd name="T89" fmla="*/ 1 h 293"/>
              <a:gd name="T90" fmla="*/ 196 w 293"/>
              <a:gd name="T91" fmla="*/ 1 h 293"/>
              <a:gd name="T92" fmla="*/ 269 w 293"/>
              <a:gd name="T93" fmla="*/ 32 h 293"/>
              <a:gd name="T94" fmla="*/ 220 w 293"/>
              <a:gd name="T95" fmla="*/ 79 h 293"/>
              <a:gd name="T96" fmla="*/ 214 w 293"/>
              <a:gd name="T97" fmla="*/ 73 h 293"/>
              <a:gd name="T98" fmla="*/ 261 w 293"/>
              <a:gd name="T99" fmla="*/ 24 h 293"/>
              <a:gd name="T100" fmla="*/ 269 w 293"/>
              <a:gd name="T101" fmla="*/ 24 h 293"/>
              <a:gd name="T102" fmla="*/ 269 w 293"/>
              <a:gd name="T103" fmla="*/ 32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93" h="293">
                <a:moveTo>
                  <a:pt x="78" y="223"/>
                </a:moveTo>
                <a:cubicBezTo>
                  <a:pt x="33" y="268"/>
                  <a:pt x="33" y="268"/>
                  <a:pt x="33" y="268"/>
                </a:cubicBezTo>
                <a:cubicBezTo>
                  <a:pt x="31" y="270"/>
                  <a:pt x="30" y="270"/>
                  <a:pt x="29" y="270"/>
                </a:cubicBezTo>
                <a:cubicBezTo>
                  <a:pt x="27" y="270"/>
                  <a:pt x="26" y="270"/>
                  <a:pt x="25" y="268"/>
                </a:cubicBezTo>
                <a:cubicBezTo>
                  <a:pt x="23" y="267"/>
                  <a:pt x="23" y="266"/>
                  <a:pt x="23" y="264"/>
                </a:cubicBezTo>
                <a:cubicBezTo>
                  <a:pt x="23" y="263"/>
                  <a:pt x="23" y="262"/>
                  <a:pt x="25" y="260"/>
                </a:cubicBezTo>
                <a:cubicBezTo>
                  <a:pt x="70" y="215"/>
                  <a:pt x="70" y="215"/>
                  <a:pt x="70" y="215"/>
                </a:cubicBezTo>
                <a:cubicBezTo>
                  <a:pt x="71" y="214"/>
                  <a:pt x="72" y="214"/>
                  <a:pt x="74" y="214"/>
                </a:cubicBezTo>
                <a:cubicBezTo>
                  <a:pt x="75" y="214"/>
                  <a:pt x="77" y="214"/>
                  <a:pt x="78" y="215"/>
                </a:cubicBezTo>
                <a:cubicBezTo>
                  <a:pt x="79" y="216"/>
                  <a:pt x="79" y="218"/>
                  <a:pt x="79" y="219"/>
                </a:cubicBezTo>
                <a:cubicBezTo>
                  <a:pt x="79" y="221"/>
                  <a:pt x="79" y="222"/>
                  <a:pt x="78" y="223"/>
                </a:cubicBezTo>
                <a:close/>
                <a:moveTo>
                  <a:pt x="107" y="231"/>
                </a:moveTo>
                <a:cubicBezTo>
                  <a:pt x="107" y="287"/>
                  <a:pt x="107" y="287"/>
                  <a:pt x="107" y="287"/>
                </a:cubicBezTo>
                <a:cubicBezTo>
                  <a:pt x="107" y="289"/>
                  <a:pt x="107" y="290"/>
                  <a:pt x="106" y="291"/>
                </a:cubicBezTo>
                <a:cubicBezTo>
                  <a:pt x="105" y="292"/>
                  <a:pt x="103" y="293"/>
                  <a:pt x="102" y="293"/>
                </a:cubicBezTo>
                <a:cubicBezTo>
                  <a:pt x="100" y="293"/>
                  <a:pt x="99" y="292"/>
                  <a:pt x="98" y="291"/>
                </a:cubicBezTo>
                <a:cubicBezTo>
                  <a:pt x="97" y="290"/>
                  <a:pt x="96" y="289"/>
                  <a:pt x="96" y="287"/>
                </a:cubicBezTo>
                <a:cubicBezTo>
                  <a:pt x="96" y="231"/>
                  <a:pt x="96" y="231"/>
                  <a:pt x="96" y="231"/>
                </a:cubicBezTo>
                <a:cubicBezTo>
                  <a:pt x="96" y="229"/>
                  <a:pt x="97" y="228"/>
                  <a:pt x="98" y="227"/>
                </a:cubicBezTo>
                <a:cubicBezTo>
                  <a:pt x="99" y="226"/>
                  <a:pt x="100" y="225"/>
                  <a:pt x="102" y="225"/>
                </a:cubicBezTo>
                <a:cubicBezTo>
                  <a:pt x="103" y="225"/>
                  <a:pt x="105" y="226"/>
                  <a:pt x="106" y="227"/>
                </a:cubicBezTo>
                <a:cubicBezTo>
                  <a:pt x="107" y="228"/>
                  <a:pt x="107" y="229"/>
                  <a:pt x="107" y="231"/>
                </a:cubicBezTo>
                <a:close/>
                <a:moveTo>
                  <a:pt x="68" y="191"/>
                </a:moveTo>
                <a:cubicBezTo>
                  <a:pt x="68" y="193"/>
                  <a:pt x="67" y="194"/>
                  <a:pt x="66" y="195"/>
                </a:cubicBezTo>
                <a:cubicBezTo>
                  <a:pt x="65" y="196"/>
                  <a:pt x="64" y="197"/>
                  <a:pt x="62" y="197"/>
                </a:cubicBezTo>
                <a:cubicBezTo>
                  <a:pt x="6" y="197"/>
                  <a:pt x="6" y="197"/>
                  <a:pt x="6" y="197"/>
                </a:cubicBezTo>
                <a:cubicBezTo>
                  <a:pt x="4" y="197"/>
                  <a:pt x="3" y="196"/>
                  <a:pt x="2" y="195"/>
                </a:cubicBezTo>
                <a:cubicBezTo>
                  <a:pt x="1" y="194"/>
                  <a:pt x="0" y="193"/>
                  <a:pt x="0" y="191"/>
                </a:cubicBezTo>
                <a:cubicBezTo>
                  <a:pt x="0" y="190"/>
                  <a:pt x="1" y="188"/>
                  <a:pt x="2" y="187"/>
                </a:cubicBezTo>
                <a:cubicBezTo>
                  <a:pt x="3" y="186"/>
                  <a:pt x="4" y="186"/>
                  <a:pt x="6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4" y="186"/>
                  <a:pt x="65" y="186"/>
                  <a:pt x="66" y="187"/>
                </a:cubicBezTo>
                <a:cubicBezTo>
                  <a:pt x="67" y="188"/>
                  <a:pt x="68" y="190"/>
                  <a:pt x="68" y="191"/>
                </a:cubicBezTo>
                <a:close/>
                <a:moveTo>
                  <a:pt x="290" y="214"/>
                </a:moveTo>
                <a:cubicBezTo>
                  <a:pt x="290" y="228"/>
                  <a:pt x="286" y="240"/>
                  <a:pt x="276" y="249"/>
                </a:cubicBezTo>
                <a:cubicBezTo>
                  <a:pt x="250" y="275"/>
                  <a:pt x="250" y="275"/>
                  <a:pt x="250" y="275"/>
                </a:cubicBezTo>
                <a:cubicBezTo>
                  <a:pt x="240" y="285"/>
                  <a:pt x="228" y="290"/>
                  <a:pt x="214" y="290"/>
                </a:cubicBezTo>
                <a:cubicBezTo>
                  <a:pt x="200" y="290"/>
                  <a:pt x="188" y="285"/>
                  <a:pt x="178" y="275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117" y="213"/>
                  <a:pt x="114" y="210"/>
                  <a:pt x="112" y="206"/>
                </a:cubicBezTo>
                <a:cubicBezTo>
                  <a:pt x="154" y="203"/>
                  <a:pt x="154" y="203"/>
                  <a:pt x="154" y="203"/>
                </a:cubicBezTo>
                <a:cubicBezTo>
                  <a:pt x="202" y="251"/>
                  <a:pt x="202" y="251"/>
                  <a:pt x="202" y="251"/>
                </a:cubicBezTo>
                <a:cubicBezTo>
                  <a:pt x="205" y="254"/>
                  <a:pt x="209" y="256"/>
                  <a:pt x="214" y="256"/>
                </a:cubicBezTo>
                <a:cubicBezTo>
                  <a:pt x="219" y="256"/>
                  <a:pt x="223" y="254"/>
                  <a:pt x="226" y="251"/>
                </a:cubicBezTo>
                <a:cubicBezTo>
                  <a:pt x="252" y="226"/>
                  <a:pt x="252" y="226"/>
                  <a:pt x="252" y="226"/>
                </a:cubicBezTo>
                <a:cubicBezTo>
                  <a:pt x="255" y="222"/>
                  <a:pt x="257" y="218"/>
                  <a:pt x="257" y="214"/>
                </a:cubicBezTo>
                <a:cubicBezTo>
                  <a:pt x="257" y="209"/>
                  <a:pt x="255" y="205"/>
                  <a:pt x="252" y="202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7" y="111"/>
                  <a:pt x="207" y="111"/>
                  <a:pt x="207" y="111"/>
                </a:cubicBezTo>
                <a:cubicBezTo>
                  <a:pt x="211" y="114"/>
                  <a:pt x="214" y="116"/>
                  <a:pt x="217" y="119"/>
                </a:cubicBezTo>
                <a:cubicBezTo>
                  <a:pt x="276" y="178"/>
                  <a:pt x="276" y="178"/>
                  <a:pt x="276" y="178"/>
                </a:cubicBezTo>
                <a:cubicBezTo>
                  <a:pt x="286" y="188"/>
                  <a:pt x="290" y="200"/>
                  <a:pt x="290" y="214"/>
                </a:cubicBezTo>
                <a:close/>
                <a:moveTo>
                  <a:pt x="182" y="86"/>
                </a:moveTo>
                <a:cubicBezTo>
                  <a:pt x="140" y="89"/>
                  <a:pt x="140" y="89"/>
                  <a:pt x="140" y="89"/>
                </a:cubicBezTo>
                <a:cubicBezTo>
                  <a:pt x="92" y="41"/>
                  <a:pt x="92" y="41"/>
                  <a:pt x="92" y="41"/>
                </a:cubicBezTo>
                <a:cubicBezTo>
                  <a:pt x="88" y="38"/>
                  <a:pt x="84" y="36"/>
                  <a:pt x="80" y="36"/>
                </a:cubicBezTo>
                <a:cubicBezTo>
                  <a:pt x="75" y="36"/>
                  <a:pt x="71" y="38"/>
                  <a:pt x="68" y="41"/>
                </a:cubicBezTo>
                <a:cubicBezTo>
                  <a:pt x="42" y="67"/>
                  <a:pt x="42" y="67"/>
                  <a:pt x="42" y="67"/>
                </a:cubicBezTo>
                <a:cubicBezTo>
                  <a:pt x="39" y="70"/>
                  <a:pt x="37" y="74"/>
                  <a:pt x="37" y="79"/>
                </a:cubicBezTo>
                <a:cubicBezTo>
                  <a:pt x="37" y="83"/>
                  <a:pt x="39" y="87"/>
                  <a:pt x="42" y="91"/>
                </a:cubicBezTo>
                <a:cubicBezTo>
                  <a:pt x="90" y="139"/>
                  <a:pt x="90" y="139"/>
                  <a:pt x="90" y="139"/>
                </a:cubicBezTo>
                <a:cubicBezTo>
                  <a:pt x="87" y="181"/>
                  <a:pt x="87" y="181"/>
                  <a:pt x="87" y="181"/>
                </a:cubicBezTo>
                <a:cubicBezTo>
                  <a:pt x="83" y="179"/>
                  <a:pt x="80" y="176"/>
                  <a:pt x="77" y="174"/>
                </a:cubicBezTo>
                <a:cubicBezTo>
                  <a:pt x="18" y="114"/>
                  <a:pt x="18" y="114"/>
                  <a:pt x="18" y="114"/>
                </a:cubicBezTo>
                <a:cubicBezTo>
                  <a:pt x="8" y="104"/>
                  <a:pt x="3" y="92"/>
                  <a:pt x="3" y="79"/>
                </a:cubicBezTo>
                <a:cubicBezTo>
                  <a:pt x="3" y="64"/>
                  <a:pt x="8" y="53"/>
                  <a:pt x="18" y="43"/>
                </a:cubicBezTo>
                <a:cubicBezTo>
                  <a:pt x="44" y="17"/>
                  <a:pt x="44" y="17"/>
                  <a:pt x="44" y="17"/>
                </a:cubicBezTo>
                <a:cubicBezTo>
                  <a:pt x="54" y="7"/>
                  <a:pt x="66" y="3"/>
                  <a:pt x="80" y="3"/>
                </a:cubicBezTo>
                <a:cubicBezTo>
                  <a:pt x="94" y="3"/>
                  <a:pt x="106" y="8"/>
                  <a:pt x="116" y="17"/>
                </a:cubicBezTo>
                <a:cubicBezTo>
                  <a:pt x="174" y="76"/>
                  <a:pt x="174" y="76"/>
                  <a:pt x="174" y="76"/>
                </a:cubicBezTo>
                <a:cubicBezTo>
                  <a:pt x="177" y="79"/>
                  <a:pt x="179" y="82"/>
                  <a:pt x="182" y="86"/>
                </a:cubicBezTo>
                <a:close/>
                <a:moveTo>
                  <a:pt x="293" y="101"/>
                </a:moveTo>
                <a:cubicBezTo>
                  <a:pt x="293" y="103"/>
                  <a:pt x="293" y="104"/>
                  <a:pt x="292" y="105"/>
                </a:cubicBezTo>
                <a:cubicBezTo>
                  <a:pt x="291" y="106"/>
                  <a:pt x="289" y="107"/>
                  <a:pt x="288" y="107"/>
                </a:cubicBezTo>
                <a:cubicBezTo>
                  <a:pt x="231" y="107"/>
                  <a:pt x="231" y="107"/>
                  <a:pt x="231" y="107"/>
                </a:cubicBezTo>
                <a:cubicBezTo>
                  <a:pt x="230" y="107"/>
                  <a:pt x="228" y="106"/>
                  <a:pt x="227" y="105"/>
                </a:cubicBezTo>
                <a:cubicBezTo>
                  <a:pt x="226" y="104"/>
                  <a:pt x="226" y="103"/>
                  <a:pt x="226" y="101"/>
                </a:cubicBezTo>
                <a:cubicBezTo>
                  <a:pt x="226" y="99"/>
                  <a:pt x="226" y="98"/>
                  <a:pt x="227" y="97"/>
                </a:cubicBezTo>
                <a:cubicBezTo>
                  <a:pt x="228" y="96"/>
                  <a:pt x="230" y="95"/>
                  <a:pt x="231" y="95"/>
                </a:cubicBezTo>
                <a:cubicBezTo>
                  <a:pt x="288" y="95"/>
                  <a:pt x="288" y="95"/>
                  <a:pt x="288" y="95"/>
                </a:cubicBezTo>
                <a:cubicBezTo>
                  <a:pt x="289" y="95"/>
                  <a:pt x="291" y="96"/>
                  <a:pt x="292" y="97"/>
                </a:cubicBezTo>
                <a:cubicBezTo>
                  <a:pt x="293" y="98"/>
                  <a:pt x="293" y="99"/>
                  <a:pt x="293" y="101"/>
                </a:cubicBezTo>
                <a:close/>
                <a:moveTo>
                  <a:pt x="198" y="5"/>
                </a:moveTo>
                <a:cubicBezTo>
                  <a:pt x="198" y="62"/>
                  <a:pt x="198" y="62"/>
                  <a:pt x="198" y="62"/>
                </a:cubicBezTo>
                <a:cubicBezTo>
                  <a:pt x="198" y="63"/>
                  <a:pt x="197" y="65"/>
                  <a:pt x="196" y="66"/>
                </a:cubicBezTo>
                <a:cubicBezTo>
                  <a:pt x="195" y="67"/>
                  <a:pt x="194" y="67"/>
                  <a:pt x="192" y="67"/>
                </a:cubicBezTo>
                <a:cubicBezTo>
                  <a:pt x="190" y="67"/>
                  <a:pt x="189" y="67"/>
                  <a:pt x="188" y="66"/>
                </a:cubicBezTo>
                <a:cubicBezTo>
                  <a:pt x="187" y="65"/>
                  <a:pt x="186" y="63"/>
                  <a:pt x="186" y="62"/>
                </a:cubicBezTo>
                <a:cubicBezTo>
                  <a:pt x="186" y="5"/>
                  <a:pt x="186" y="5"/>
                  <a:pt x="186" y="5"/>
                </a:cubicBezTo>
                <a:cubicBezTo>
                  <a:pt x="186" y="4"/>
                  <a:pt x="187" y="2"/>
                  <a:pt x="188" y="1"/>
                </a:cubicBezTo>
                <a:cubicBezTo>
                  <a:pt x="189" y="0"/>
                  <a:pt x="190" y="0"/>
                  <a:pt x="192" y="0"/>
                </a:cubicBezTo>
                <a:cubicBezTo>
                  <a:pt x="194" y="0"/>
                  <a:pt x="195" y="0"/>
                  <a:pt x="196" y="1"/>
                </a:cubicBezTo>
                <a:cubicBezTo>
                  <a:pt x="197" y="2"/>
                  <a:pt x="198" y="4"/>
                  <a:pt x="198" y="5"/>
                </a:cubicBezTo>
                <a:close/>
                <a:moveTo>
                  <a:pt x="269" y="32"/>
                </a:moveTo>
                <a:cubicBezTo>
                  <a:pt x="224" y="77"/>
                  <a:pt x="224" y="77"/>
                  <a:pt x="224" y="77"/>
                </a:cubicBezTo>
                <a:cubicBezTo>
                  <a:pt x="223" y="78"/>
                  <a:pt x="221" y="79"/>
                  <a:pt x="220" y="79"/>
                </a:cubicBezTo>
                <a:cubicBezTo>
                  <a:pt x="219" y="79"/>
                  <a:pt x="217" y="78"/>
                  <a:pt x="216" y="77"/>
                </a:cubicBezTo>
                <a:cubicBezTo>
                  <a:pt x="215" y="76"/>
                  <a:pt x="214" y="74"/>
                  <a:pt x="214" y="73"/>
                </a:cubicBezTo>
                <a:cubicBezTo>
                  <a:pt x="214" y="71"/>
                  <a:pt x="215" y="70"/>
                  <a:pt x="216" y="69"/>
                </a:cubicBezTo>
                <a:cubicBezTo>
                  <a:pt x="261" y="24"/>
                  <a:pt x="261" y="24"/>
                  <a:pt x="261" y="24"/>
                </a:cubicBezTo>
                <a:cubicBezTo>
                  <a:pt x="262" y="23"/>
                  <a:pt x="264" y="22"/>
                  <a:pt x="265" y="22"/>
                </a:cubicBezTo>
                <a:cubicBezTo>
                  <a:pt x="267" y="22"/>
                  <a:pt x="268" y="23"/>
                  <a:pt x="269" y="24"/>
                </a:cubicBezTo>
                <a:cubicBezTo>
                  <a:pt x="270" y="25"/>
                  <a:pt x="271" y="26"/>
                  <a:pt x="271" y="28"/>
                </a:cubicBezTo>
                <a:cubicBezTo>
                  <a:pt x="271" y="29"/>
                  <a:pt x="270" y="31"/>
                  <a:pt x="269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6" name="Freeform 42"/>
          <p:cNvSpPr>
            <a:spLocks/>
          </p:cNvSpPr>
          <p:nvPr/>
        </p:nvSpPr>
        <p:spPr bwMode="auto">
          <a:xfrm>
            <a:off x="3743326" y="2925763"/>
            <a:ext cx="295275" cy="225425"/>
          </a:xfrm>
          <a:custGeom>
            <a:avLst/>
            <a:gdLst>
              <a:gd name="T0" fmla="*/ 273 w 273"/>
              <a:gd name="T1" fmla="*/ 40 h 209"/>
              <a:gd name="T2" fmla="*/ 268 w 273"/>
              <a:gd name="T3" fmla="*/ 52 h 209"/>
              <a:gd name="T4" fmla="*/ 141 w 273"/>
              <a:gd name="T5" fmla="*/ 180 h 209"/>
              <a:gd name="T6" fmla="*/ 117 w 273"/>
              <a:gd name="T7" fmla="*/ 204 h 209"/>
              <a:gd name="T8" fmla="*/ 105 w 273"/>
              <a:gd name="T9" fmla="*/ 209 h 209"/>
              <a:gd name="T10" fmla="*/ 93 w 273"/>
              <a:gd name="T11" fmla="*/ 204 h 209"/>
              <a:gd name="T12" fmla="*/ 69 w 273"/>
              <a:gd name="T13" fmla="*/ 180 h 209"/>
              <a:gd name="T14" fmla="*/ 5 w 273"/>
              <a:gd name="T15" fmla="*/ 116 h 209"/>
              <a:gd name="T16" fmla="*/ 0 w 273"/>
              <a:gd name="T17" fmla="*/ 104 h 209"/>
              <a:gd name="T18" fmla="*/ 5 w 273"/>
              <a:gd name="T19" fmla="*/ 92 h 209"/>
              <a:gd name="T20" fmla="*/ 29 w 273"/>
              <a:gd name="T21" fmla="*/ 68 h 209"/>
              <a:gd name="T22" fmla="*/ 41 w 273"/>
              <a:gd name="T23" fmla="*/ 63 h 209"/>
              <a:gd name="T24" fmla="*/ 53 w 273"/>
              <a:gd name="T25" fmla="*/ 68 h 209"/>
              <a:gd name="T26" fmla="*/ 105 w 273"/>
              <a:gd name="T27" fmla="*/ 120 h 209"/>
              <a:gd name="T28" fmla="*/ 220 w 273"/>
              <a:gd name="T29" fmla="*/ 5 h 209"/>
              <a:gd name="T30" fmla="*/ 232 w 273"/>
              <a:gd name="T31" fmla="*/ 0 h 209"/>
              <a:gd name="T32" fmla="*/ 244 w 273"/>
              <a:gd name="T33" fmla="*/ 5 h 209"/>
              <a:gd name="T34" fmla="*/ 268 w 273"/>
              <a:gd name="T35" fmla="*/ 28 h 209"/>
              <a:gd name="T36" fmla="*/ 273 w 273"/>
              <a:gd name="T37" fmla="*/ 40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73" h="209">
                <a:moveTo>
                  <a:pt x="273" y="40"/>
                </a:moveTo>
                <a:cubicBezTo>
                  <a:pt x="273" y="45"/>
                  <a:pt x="272" y="49"/>
                  <a:pt x="268" y="52"/>
                </a:cubicBezTo>
                <a:cubicBezTo>
                  <a:pt x="141" y="180"/>
                  <a:pt x="141" y="180"/>
                  <a:pt x="141" y="180"/>
                </a:cubicBezTo>
                <a:cubicBezTo>
                  <a:pt x="117" y="204"/>
                  <a:pt x="117" y="204"/>
                  <a:pt x="117" y="204"/>
                </a:cubicBezTo>
                <a:cubicBezTo>
                  <a:pt x="114" y="207"/>
                  <a:pt x="110" y="209"/>
                  <a:pt x="105" y="209"/>
                </a:cubicBezTo>
                <a:cubicBezTo>
                  <a:pt x="100" y="209"/>
                  <a:pt x="96" y="207"/>
                  <a:pt x="93" y="204"/>
                </a:cubicBezTo>
                <a:cubicBezTo>
                  <a:pt x="69" y="180"/>
                  <a:pt x="69" y="180"/>
                  <a:pt x="69" y="180"/>
                </a:cubicBezTo>
                <a:cubicBezTo>
                  <a:pt x="5" y="116"/>
                  <a:pt x="5" y="116"/>
                  <a:pt x="5" y="116"/>
                </a:cubicBezTo>
                <a:cubicBezTo>
                  <a:pt x="2" y="113"/>
                  <a:pt x="0" y="109"/>
                  <a:pt x="0" y="104"/>
                </a:cubicBezTo>
                <a:cubicBezTo>
                  <a:pt x="0" y="99"/>
                  <a:pt x="2" y="95"/>
                  <a:pt x="5" y="92"/>
                </a:cubicBezTo>
                <a:cubicBezTo>
                  <a:pt x="29" y="68"/>
                  <a:pt x="29" y="68"/>
                  <a:pt x="29" y="68"/>
                </a:cubicBezTo>
                <a:cubicBezTo>
                  <a:pt x="33" y="65"/>
                  <a:pt x="37" y="63"/>
                  <a:pt x="41" y="63"/>
                </a:cubicBezTo>
                <a:cubicBezTo>
                  <a:pt x="46" y="63"/>
                  <a:pt x="50" y="65"/>
                  <a:pt x="53" y="68"/>
                </a:cubicBezTo>
                <a:cubicBezTo>
                  <a:pt x="105" y="120"/>
                  <a:pt x="105" y="120"/>
                  <a:pt x="105" y="120"/>
                </a:cubicBezTo>
                <a:cubicBezTo>
                  <a:pt x="220" y="5"/>
                  <a:pt x="220" y="5"/>
                  <a:pt x="220" y="5"/>
                </a:cubicBezTo>
                <a:cubicBezTo>
                  <a:pt x="224" y="1"/>
                  <a:pt x="228" y="0"/>
                  <a:pt x="232" y="0"/>
                </a:cubicBezTo>
                <a:cubicBezTo>
                  <a:pt x="237" y="0"/>
                  <a:pt x="241" y="1"/>
                  <a:pt x="244" y="5"/>
                </a:cubicBezTo>
                <a:cubicBezTo>
                  <a:pt x="268" y="28"/>
                  <a:pt x="268" y="28"/>
                  <a:pt x="268" y="28"/>
                </a:cubicBezTo>
                <a:cubicBezTo>
                  <a:pt x="272" y="32"/>
                  <a:pt x="273" y="36"/>
                  <a:pt x="273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712788" y="3325813"/>
            <a:ext cx="290513" cy="292100"/>
          </a:xfrm>
          <a:custGeom>
            <a:avLst/>
            <a:gdLst>
              <a:gd name="T0" fmla="*/ 226 w 270"/>
              <a:gd name="T1" fmla="*/ 107 h 271"/>
              <a:gd name="T2" fmla="*/ 222 w 270"/>
              <a:gd name="T3" fmla="*/ 99 h 271"/>
              <a:gd name="T4" fmla="*/ 206 w 270"/>
              <a:gd name="T5" fmla="*/ 83 h 271"/>
              <a:gd name="T6" fmla="*/ 198 w 270"/>
              <a:gd name="T7" fmla="*/ 80 h 271"/>
              <a:gd name="T8" fmla="*/ 190 w 270"/>
              <a:gd name="T9" fmla="*/ 83 h 271"/>
              <a:gd name="T10" fmla="*/ 119 w 270"/>
              <a:gd name="T11" fmla="*/ 155 h 271"/>
              <a:gd name="T12" fmla="*/ 79 w 270"/>
              <a:gd name="T13" fmla="*/ 115 h 271"/>
              <a:gd name="T14" fmla="*/ 71 w 270"/>
              <a:gd name="T15" fmla="*/ 112 h 271"/>
              <a:gd name="T16" fmla="*/ 63 w 270"/>
              <a:gd name="T17" fmla="*/ 115 h 271"/>
              <a:gd name="T18" fmla="*/ 47 w 270"/>
              <a:gd name="T19" fmla="*/ 131 h 271"/>
              <a:gd name="T20" fmla="*/ 44 w 270"/>
              <a:gd name="T21" fmla="*/ 139 h 271"/>
              <a:gd name="T22" fmla="*/ 47 w 270"/>
              <a:gd name="T23" fmla="*/ 147 h 271"/>
              <a:gd name="T24" fmla="*/ 111 w 270"/>
              <a:gd name="T25" fmla="*/ 211 h 271"/>
              <a:gd name="T26" fmla="*/ 119 w 270"/>
              <a:gd name="T27" fmla="*/ 214 h 271"/>
              <a:gd name="T28" fmla="*/ 127 w 270"/>
              <a:gd name="T29" fmla="*/ 211 h 271"/>
              <a:gd name="T30" fmla="*/ 222 w 270"/>
              <a:gd name="T31" fmla="*/ 115 h 271"/>
              <a:gd name="T32" fmla="*/ 226 w 270"/>
              <a:gd name="T33" fmla="*/ 107 h 271"/>
              <a:gd name="T34" fmla="*/ 270 w 270"/>
              <a:gd name="T35" fmla="*/ 136 h 271"/>
              <a:gd name="T36" fmla="*/ 252 w 270"/>
              <a:gd name="T37" fmla="*/ 204 h 271"/>
              <a:gd name="T38" fmla="*/ 203 w 270"/>
              <a:gd name="T39" fmla="*/ 253 h 271"/>
              <a:gd name="T40" fmla="*/ 135 w 270"/>
              <a:gd name="T41" fmla="*/ 271 h 271"/>
              <a:gd name="T42" fmla="*/ 67 w 270"/>
              <a:gd name="T43" fmla="*/ 253 h 271"/>
              <a:gd name="T44" fmla="*/ 18 w 270"/>
              <a:gd name="T45" fmla="*/ 204 h 271"/>
              <a:gd name="T46" fmla="*/ 0 w 270"/>
              <a:gd name="T47" fmla="*/ 136 h 271"/>
              <a:gd name="T48" fmla="*/ 18 w 270"/>
              <a:gd name="T49" fmla="*/ 68 h 271"/>
              <a:gd name="T50" fmla="*/ 67 w 270"/>
              <a:gd name="T51" fmla="*/ 19 h 271"/>
              <a:gd name="T52" fmla="*/ 135 w 270"/>
              <a:gd name="T53" fmla="*/ 0 h 271"/>
              <a:gd name="T54" fmla="*/ 203 w 270"/>
              <a:gd name="T55" fmla="*/ 19 h 271"/>
              <a:gd name="T56" fmla="*/ 252 w 270"/>
              <a:gd name="T57" fmla="*/ 68 h 271"/>
              <a:gd name="T58" fmla="*/ 270 w 270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226" y="107"/>
                </a:moveTo>
                <a:cubicBezTo>
                  <a:pt x="226" y="104"/>
                  <a:pt x="224" y="101"/>
                  <a:pt x="222" y="99"/>
                </a:cubicBezTo>
                <a:cubicBezTo>
                  <a:pt x="206" y="83"/>
                  <a:pt x="206" y="83"/>
                  <a:pt x="206" y="83"/>
                </a:cubicBezTo>
                <a:cubicBezTo>
                  <a:pt x="204" y="81"/>
                  <a:pt x="201" y="80"/>
                  <a:pt x="198" y="80"/>
                </a:cubicBezTo>
                <a:cubicBezTo>
                  <a:pt x="195" y="80"/>
                  <a:pt x="193" y="81"/>
                  <a:pt x="190" y="83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77" y="113"/>
                  <a:pt x="74" y="112"/>
                  <a:pt x="71" y="112"/>
                </a:cubicBezTo>
                <a:cubicBezTo>
                  <a:pt x="68" y="112"/>
                  <a:pt x="65" y="113"/>
                  <a:pt x="63" y="115"/>
                </a:cubicBezTo>
                <a:cubicBezTo>
                  <a:pt x="47" y="131"/>
                  <a:pt x="47" y="131"/>
                  <a:pt x="47" y="131"/>
                </a:cubicBezTo>
                <a:cubicBezTo>
                  <a:pt x="45" y="133"/>
                  <a:pt x="44" y="136"/>
                  <a:pt x="44" y="139"/>
                </a:cubicBezTo>
                <a:cubicBezTo>
                  <a:pt x="44" y="142"/>
                  <a:pt x="45" y="145"/>
                  <a:pt x="47" y="147"/>
                </a:cubicBezTo>
                <a:cubicBezTo>
                  <a:pt x="111" y="211"/>
                  <a:pt x="111" y="211"/>
                  <a:pt x="111" y="211"/>
                </a:cubicBezTo>
                <a:cubicBezTo>
                  <a:pt x="113" y="213"/>
                  <a:pt x="116" y="214"/>
                  <a:pt x="119" y="214"/>
                </a:cubicBezTo>
                <a:cubicBezTo>
                  <a:pt x="122" y="214"/>
                  <a:pt x="125" y="213"/>
                  <a:pt x="127" y="211"/>
                </a:cubicBezTo>
                <a:cubicBezTo>
                  <a:pt x="222" y="115"/>
                  <a:pt x="222" y="115"/>
                  <a:pt x="222" y="115"/>
                </a:cubicBezTo>
                <a:cubicBezTo>
                  <a:pt x="224" y="113"/>
                  <a:pt x="226" y="110"/>
                  <a:pt x="226" y="107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4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ubicBezTo>
                  <a:pt x="159" y="0"/>
                  <a:pt x="182" y="7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9"/>
                  <a:pt x="270" y="111"/>
                  <a:pt x="270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1146176" y="3325813"/>
            <a:ext cx="290513" cy="292100"/>
          </a:xfrm>
          <a:custGeom>
            <a:avLst/>
            <a:gdLst>
              <a:gd name="T0" fmla="*/ 206 w 270"/>
              <a:gd name="T1" fmla="*/ 121 h 271"/>
              <a:gd name="T2" fmla="*/ 132 w 270"/>
              <a:gd name="T3" fmla="*/ 195 h 271"/>
              <a:gd name="T4" fmla="*/ 124 w 270"/>
              <a:gd name="T5" fmla="*/ 199 h 271"/>
              <a:gd name="T6" fmla="*/ 116 w 270"/>
              <a:gd name="T7" fmla="*/ 195 h 271"/>
              <a:gd name="T8" fmla="*/ 64 w 270"/>
              <a:gd name="T9" fmla="*/ 144 h 271"/>
              <a:gd name="T10" fmla="*/ 61 w 270"/>
              <a:gd name="T11" fmla="*/ 136 h 271"/>
              <a:gd name="T12" fmla="*/ 64 w 270"/>
              <a:gd name="T13" fmla="*/ 128 h 271"/>
              <a:gd name="T14" fmla="*/ 82 w 270"/>
              <a:gd name="T15" fmla="*/ 110 h 271"/>
              <a:gd name="T16" fmla="*/ 90 w 270"/>
              <a:gd name="T17" fmla="*/ 106 h 271"/>
              <a:gd name="T18" fmla="*/ 98 w 270"/>
              <a:gd name="T19" fmla="*/ 110 h 271"/>
              <a:gd name="T20" fmla="*/ 124 w 270"/>
              <a:gd name="T21" fmla="*/ 136 h 271"/>
              <a:gd name="T22" fmla="*/ 172 w 270"/>
              <a:gd name="T23" fmla="*/ 87 h 271"/>
              <a:gd name="T24" fmla="*/ 180 w 270"/>
              <a:gd name="T25" fmla="*/ 84 h 271"/>
              <a:gd name="T26" fmla="*/ 188 w 270"/>
              <a:gd name="T27" fmla="*/ 87 h 271"/>
              <a:gd name="T28" fmla="*/ 206 w 270"/>
              <a:gd name="T29" fmla="*/ 105 h 271"/>
              <a:gd name="T30" fmla="*/ 210 w 270"/>
              <a:gd name="T31" fmla="*/ 113 h 271"/>
              <a:gd name="T32" fmla="*/ 206 w 270"/>
              <a:gd name="T33" fmla="*/ 121 h 271"/>
              <a:gd name="T34" fmla="*/ 231 w 270"/>
              <a:gd name="T35" fmla="*/ 136 h 271"/>
              <a:gd name="T36" fmla="*/ 218 w 270"/>
              <a:gd name="T37" fmla="*/ 88 h 271"/>
              <a:gd name="T38" fmla="*/ 183 w 270"/>
              <a:gd name="T39" fmla="*/ 53 h 271"/>
              <a:gd name="T40" fmla="*/ 135 w 270"/>
              <a:gd name="T41" fmla="*/ 40 h 271"/>
              <a:gd name="T42" fmla="*/ 87 w 270"/>
              <a:gd name="T43" fmla="*/ 53 h 271"/>
              <a:gd name="T44" fmla="*/ 52 w 270"/>
              <a:gd name="T45" fmla="*/ 88 h 271"/>
              <a:gd name="T46" fmla="*/ 39 w 270"/>
              <a:gd name="T47" fmla="*/ 136 h 271"/>
              <a:gd name="T48" fmla="*/ 52 w 270"/>
              <a:gd name="T49" fmla="*/ 184 h 271"/>
              <a:gd name="T50" fmla="*/ 87 w 270"/>
              <a:gd name="T51" fmla="*/ 219 h 271"/>
              <a:gd name="T52" fmla="*/ 135 w 270"/>
              <a:gd name="T53" fmla="*/ 231 h 271"/>
              <a:gd name="T54" fmla="*/ 183 w 270"/>
              <a:gd name="T55" fmla="*/ 219 h 271"/>
              <a:gd name="T56" fmla="*/ 218 w 270"/>
              <a:gd name="T57" fmla="*/ 184 h 271"/>
              <a:gd name="T58" fmla="*/ 231 w 270"/>
              <a:gd name="T59" fmla="*/ 136 h 271"/>
              <a:gd name="T60" fmla="*/ 270 w 270"/>
              <a:gd name="T61" fmla="*/ 136 h 271"/>
              <a:gd name="T62" fmla="*/ 252 w 270"/>
              <a:gd name="T63" fmla="*/ 204 h 271"/>
              <a:gd name="T64" fmla="*/ 203 w 270"/>
              <a:gd name="T65" fmla="*/ 253 h 271"/>
              <a:gd name="T66" fmla="*/ 135 w 270"/>
              <a:gd name="T67" fmla="*/ 271 h 271"/>
              <a:gd name="T68" fmla="*/ 67 w 270"/>
              <a:gd name="T69" fmla="*/ 253 h 271"/>
              <a:gd name="T70" fmla="*/ 18 w 270"/>
              <a:gd name="T71" fmla="*/ 204 h 271"/>
              <a:gd name="T72" fmla="*/ 0 w 270"/>
              <a:gd name="T73" fmla="*/ 136 h 271"/>
              <a:gd name="T74" fmla="*/ 18 w 270"/>
              <a:gd name="T75" fmla="*/ 68 h 271"/>
              <a:gd name="T76" fmla="*/ 67 w 270"/>
              <a:gd name="T77" fmla="*/ 19 h 271"/>
              <a:gd name="T78" fmla="*/ 135 w 270"/>
              <a:gd name="T79" fmla="*/ 0 h 271"/>
              <a:gd name="T80" fmla="*/ 203 w 270"/>
              <a:gd name="T81" fmla="*/ 19 h 271"/>
              <a:gd name="T82" fmla="*/ 252 w 270"/>
              <a:gd name="T83" fmla="*/ 68 h 271"/>
              <a:gd name="T84" fmla="*/ 270 w 270"/>
              <a:gd name="T85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0" h="271">
                <a:moveTo>
                  <a:pt x="206" y="121"/>
                </a:moveTo>
                <a:cubicBezTo>
                  <a:pt x="132" y="195"/>
                  <a:pt x="132" y="195"/>
                  <a:pt x="132" y="195"/>
                </a:cubicBezTo>
                <a:cubicBezTo>
                  <a:pt x="130" y="198"/>
                  <a:pt x="127" y="199"/>
                  <a:pt x="124" y="199"/>
                </a:cubicBezTo>
                <a:cubicBezTo>
                  <a:pt x="121" y="199"/>
                  <a:pt x="118" y="198"/>
                  <a:pt x="116" y="195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2" y="141"/>
                  <a:pt x="61" y="139"/>
                  <a:pt x="61" y="136"/>
                </a:cubicBezTo>
                <a:cubicBezTo>
                  <a:pt x="61" y="133"/>
                  <a:pt x="62" y="130"/>
                  <a:pt x="64" y="128"/>
                </a:cubicBezTo>
                <a:cubicBezTo>
                  <a:pt x="82" y="110"/>
                  <a:pt x="82" y="110"/>
                  <a:pt x="82" y="110"/>
                </a:cubicBezTo>
                <a:cubicBezTo>
                  <a:pt x="84" y="108"/>
                  <a:pt x="87" y="106"/>
                  <a:pt x="90" y="106"/>
                </a:cubicBezTo>
                <a:cubicBezTo>
                  <a:pt x="93" y="106"/>
                  <a:pt x="96" y="108"/>
                  <a:pt x="98" y="110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172" y="87"/>
                  <a:pt x="172" y="87"/>
                  <a:pt x="172" y="87"/>
                </a:cubicBezTo>
                <a:cubicBezTo>
                  <a:pt x="175" y="85"/>
                  <a:pt x="177" y="84"/>
                  <a:pt x="180" y="84"/>
                </a:cubicBezTo>
                <a:cubicBezTo>
                  <a:pt x="183" y="84"/>
                  <a:pt x="186" y="85"/>
                  <a:pt x="188" y="87"/>
                </a:cubicBezTo>
                <a:cubicBezTo>
                  <a:pt x="206" y="105"/>
                  <a:pt x="206" y="105"/>
                  <a:pt x="206" y="105"/>
                </a:cubicBezTo>
                <a:cubicBezTo>
                  <a:pt x="208" y="107"/>
                  <a:pt x="210" y="110"/>
                  <a:pt x="210" y="113"/>
                </a:cubicBezTo>
                <a:cubicBezTo>
                  <a:pt x="210" y="116"/>
                  <a:pt x="208" y="119"/>
                  <a:pt x="206" y="121"/>
                </a:cubicBezTo>
                <a:close/>
                <a:moveTo>
                  <a:pt x="231" y="136"/>
                </a:moveTo>
                <a:cubicBezTo>
                  <a:pt x="231" y="118"/>
                  <a:pt x="227" y="102"/>
                  <a:pt x="218" y="88"/>
                </a:cubicBezTo>
                <a:cubicBezTo>
                  <a:pt x="210" y="73"/>
                  <a:pt x="198" y="61"/>
                  <a:pt x="183" y="53"/>
                </a:cubicBezTo>
                <a:cubicBezTo>
                  <a:pt x="169" y="44"/>
                  <a:pt x="153" y="40"/>
                  <a:pt x="135" y="40"/>
                </a:cubicBezTo>
                <a:cubicBezTo>
                  <a:pt x="118" y="40"/>
                  <a:pt x="102" y="44"/>
                  <a:pt x="87" y="53"/>
                </a:cubicBezTo>
                <a:cubicBezTo>
                  <a:pt x="73" y="61"/>
                  <a:pt x="61" y="73"/>
                  <a:pt x="52" y="88"/>
                </a:cubicBezTo>
                <a:cubicBezTo>
                  <a:pt x="44" y="102"/>
                  <a:pt x="39" y="118"/>
                  <a:pt x="39" y="136"/>
                </a:cubicBezTo>
                <a:cubicBezTo>
                  <a:pt x="39" y="153"/>
                  <a:pt x="44" y="169"/>
                  <a:pt x="52" y="184"/>
                </a:cubicBezTo>
                <a:cubicBezTo>
                  <a:pt x="61" y="198"/>
                  <a:pt x="73" y="210"/>
                  <a:pt x="87" y="219"/>
                </a:cubicBezTo>
                <a:cubicBezTo>
                  <a:pt x="102" y="227"/>
                  <a:pt x="118" y="231"/>
                  <a:pt x="135" y="231"/>
                </a:cubicBezTo>
                <a:cubicBezTo>
                  <a:pt x="153" y="231"/>
                  <a:pt x="169" y="227"/>
                  <a:pt x="183" y="219"/>
                </a:cubicBezTo>
                <a:cubicBezTo>
                  <a:pt x="198" y="210"/>
                  <a:pt x="210" y="198"/>
                  <a:pt x="218" y="184"/>
                </a:cubicBezTo>
                <a:cubicBezTo>
                  <a:pt x="227" y="169"/>
                  <a:pt x="231" y="153"/>
                  <a:pt x="231" y="136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4"/>
                </a:cubicBezTo>
                <a:cubicBezTo>
                  <a:pt x="240" y="224"/>
                  <a:pt x="224" y="241"/>
                  <a:pt x="203" y="253"/>
                </a:cubicBezTo>
                <a:cubicBezTo>
                  <a:pt x="182" y="265"/>
                  <a:pt x="160" y="271"/>
                  <a:pt x="135" y="271"/>
                </a:cubicBezTo>
                <a:cubicBezTo>
                  <a:pt x="111" y="271"/>
                  <a:pt x="88" y="265"/>
                  <a:pt x="67" y="253"/>
                </a:cubicBezTo>
                <a:cubicBezTo>
                  <a:pt x="47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7"/>
                  <a:pt x="111" y="0"/>
                  <a:pt x="135" y="0"/>
                </a:cubicBezTo>
                <a:cubicBezTo>
                  <a:pt x="160" y="0"/>
                  <a:pt x="182" y="7"/>
                  <a:pt x="203" y="19"/>
                </a:cubicBezTo>
                <a:cubicBezTo>
                  <a:pt x="224" y="31"/>
                  <a:pt x="240" y="47"/>
                  <a:pt x="252" y="68"/>
                </a:cubicBezTo>
                <a:cubicBezTo>
                  <a:pt x="264" y="89"/>
                  <a:pt x="270" y="111"/>
                  <a:pt x="270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579563" y="3325813"/>
            <a:ext cx="292100" cy="292100"/>
          </a:xfrm>
          <a:custGeom>
            <a:avLst/>
            <a:gdLst>
              <a:gd name="T0" fmla="*/ 120 w 270"/>
              <a:gd name="T1" fmla="*/ 207 h 271"/>
              <a:gd name="T2" fmla="*/ 228 w 270"/>
              <a:gd name="T3" fmla="*/ 99 h 271"/>
              <a:gd name="T4" fmla="*/ 232 w 270"/>
              <a:gd name="T5" fmla="*/ 91 h 271"/>
              <a:gd name="T6" fmla="*/ 228 w 270"/>
              <a:gd name="T7" fmla="*/ 83 h 271"/>
              <a:gd name="T8" fmla="*/ 210 w 270"/>
              <a:gd name="T9" fmla="*/ 65 h 271"/>
              <a:gd name="T10" fmla="*/ 202 w 270"/>
              <a:gd name="T11" fmla="*/ 61 h 271"/>
              <a:gd name="T12" fmla="*/ 194 w 270"/>
              <a:gd name="T13" fmla="*/ 65 h 271"/>
              <a:gd name="T14" fmla="*/ 112 w 270"/>
              <a:gd name="T15" fmla="*/ 147 h 271"/>
              <a:gd name="T16" fmla="*/ 75 w 270"/>
              <a:gd name="T17" fmla="*/ 110 h 271"/>
              <a:gd name="T18" fmla="*/ 67 w 270"/>
              <a:gd name="T19" fmla="*/ 106 h 271"/>
              <a:gd name="T20" fmla="*/ 59 w 270"/>
              <a:gd name="T21" fmla="*/ 110 h 271"/>
              <a:gd name="T22" fmla="*/ 41 w 270"/>
              <a:gd name="T23" fmla="*/ 128 h 271"/>
              <a:gd name="T24" fmla="*/ 38 w 270"/>
              <a:gd name="T25" fmla="*/ 136 h 271"/>
              <a:gd name="T26" fmla="*/ 41 w 270"/>
              <a:gd name="T27" fmla="*/ 144 h 271"/>
              <a:gd name="T28" fmla="*/ 104 w 270"/>
              <a:gd name="T29" fmla="*/ 207 h 271"/>
              <a:gd name="T30" fmla="*/ 112 w 270"/>
              <a:gd name="T31" fmla="*/ 210 h 271"/>
              <a:gd name="T32" fmla="*/ 120 w 270"/>
              <a:gd name="T33" fmla="*/ 207 h 271"/>
              <a:gd name="T34" fmla="*/ 270 w 270"/>
              <a:gd name="T35" fmla="*/ 51 h 271"/>
              <a:gd name="T36" fmla="*/ 270 w 270"/>
              <a:gd name="T37" fmla="*/ 220 h 271"/>
              <a:gd name="T38" fmla="*/ 255 w 270"/>
              <a:gd name="T39" fmla="*/ 256 h 271"/>
              <a:gd name="T40" fmla="*/ 219 w 270"/>
              <a:gd name="T41" fmla="*/ 271 h 271"/>
              <a:gd name="T42" fmla="*/ 50 w 270"/>
              <a:gd name="T43" fmla="*/ 271 h 271"/>
              <a:gd name="T44" fmla="*/ 14 w 270"/>
              <a:gd name="T45" fmla="*/ 256 h 271"/>
              <a:gd name="T46" fmla="*/ 0 w 270"/>
              <a:gd name="T47" fmla="*/ 220 h 271"/>
              <a:gd name="T48" fmla="*/ 0 w 270"/>
              <a:gd name="T49" fmla="*/ 51 h 271"/>
              <a:gd name="T50" fmla="*/ 14 w 270"/>
              <a:gd name="T51" fmla="*/ 15 h 271"/>
              <a:gd name="T52" fmla="*/ 50 w 270"/>
              <a:gd name="T53" fmla="*/ 0 h 271"/>
              <a:gd name="T54" fmla="*/ 219 w 270"/>
              <a:gd name="T55" fmla="*/ 0 h 271"/>
              <a:gd name="T56" fmla="*/ 255 w 270"/>
              <a:gd name="T57" fmla="*/ 15 h 271"/>
              <a:gd name="T58" fmla="*/ 270 w 270"/>
              <a:gd name="T59" fmla="*/ 51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120" y="207"/>
                </a:moveTo>
                <a:cubicBezTo>
                  <a:pt x="228" y="99"/>
                  <a:pt x="228" y="99"/>
                  <a:pt x="228" y="99"/>
                </a:cubicBezTo>
                <a:cubicBezTo>
                  <a:pt x="230" y="96"/>
                  <a:pt x="232" y="94"/>
                  <a:pt x="232" y="91"/>
                </a:cubicBezTo>
                <a:cubicBezTo>
                  <a:pt x="232" y="88"/>
                  <a:pt x="230" y="85"/>
                  <a:pt x="228" y="83"/>
                </a:cubicBezTo>
                <a:cubicBezTo>
                  <a:pt x="210" y="65"/>
                  <a:pt x="210" y="65"/>
                  <a:pt x="210" y="65"/>
                </a:cubicBezTo>
                <a:cubicBezTo>
                  <a:pt x="208" y="63"/>
                  <a:pt x="205" y="61"/>
                  <a:pt x="202" y="61"/>
                </a:cubicBezTo>
                <a:cubicBezTo>
                  <a:pt x="199" y="61"/>
                  <a:pt x="197" y="63"/>
                  <a:pt x="194" y="65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75" y="110"/>
                  <a:pt x="75" y="110"/>
                  <a:pt x="75" y="110"/>
                </a:cubicBezTo>
                <a:cubicBezTo>
                  <a:pt x="73" y="108"/>
                  <a:pt x="70" y="106"/>
                  <a:pt x="67" y="106"/>
                </a:cubicBezTo>
                <a:cubicBezTo>
                  <a:pt x="64" y="106"/>
                  <a:pt x="61" y="108"/>
                  <a:pt x="59" y="110"/>
                </a:cubicBezTo>
                <a:cubicBezTo>
                  <a:pt x="41" y="128"/>
                  <a:pt x="41" y="128"/>
                  <a:pt x="41" y="128"/>
                </a:cubicBezTo>
                <a:cubicBezTo>
                  <a:pt x="39" y="130"/>
                  <a:pt x="38" y="133"/>
                  <a:pt x="38" y="136"/>
                </a:cubicBezTo>
                <a:cubicBezTo>
                  <a:pt x="38" y="139"/>
                  <a:pt x="39" y="141"/>
                  <a:pt x="41" y="144"/>
                </a:cubicBezTo>
                <a:cubicBezTo>
                  <a:pt x="104" y="207"/>
                  <a:pt x="104" y="207"/>
                  <a:pt x="104" y="207"/>
                </a:cubicBezTo>
                <a:cubicBezTo>
                  <a:pt x="107" y="209"/>
                  <a:pt x="109" y="210"/>
                  <a:pt x="112" y="210"/>
                </a:cubicBezTo>
                <a:cubicBezTo>
                  <a:pt x="115" y="210"/>
                  <a:pt x="118" y="209"/>
                  <a:pt x="120" y="207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6"/>
                </a:cubicBezTo>
                <a:cubicBezTo>
                  <a:pt x="245" y="266"/>
                  <a:pt x="233" y="271"/>
                  <a:pt x="219" y="271"/>
                </a:cubicBezTo>
                <a:cubicBezTo>
                  <a:pt x="50" y="271"/>
                  <a:pt x="50" y="271"/>
                  <a:pt x="50" y="271"/>
                </a:cubicBezTo>
                <a:cubicBezTo>
                  <a:pt x="36" y="271"/>
                  <a:pt x="24" y="266"/>
                  <a:pt x="14" y="256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2000251" y="3338513"/>
            <a:ext cx="317500" cy="268288"/>
          </a:xfrm>
          <a:custGeom>
            <a:avLst/>
            <a:gdLst>
              <a:gd name="T0" fmla="*/ 248 w 293"/>
              <a:gd name="T1" fmla="*/ 141 h 248"/>
              <a:gd name="T2" fmla="*/ 248 w 293"/>
              <a:gd name="T3" fmla="*/ 197 h 248"/>
              <a:gd name="T4" fmla="*/ 233 w 293"/>
              <a:gd name="T5" fmla="*/ 233 h 248"/>
              <a:gd name="T6" fmla="*/ 197 w 293"/>
              <a:gd name="T7" fmla="*/ 248 h 248"/>
              <a:gd name="T8" fmla="*/ 51 w 293"/>
              <a:gd name="T9" fmla="*/ 248 h 248"/>
              <a:gd name="T10" fmla="*/ 15 w 293"/>
              <a:gd name="T11" fmla="*/ 233 h 248"/>
              <a:gd name="T12" fmla="*/ 0 w 293"/>
              <a:gd name="T13" fmla="*/ 197 h 248"/>
              <a:gd name="T14" fmla="*/ 0 w 293"/>
              <a:gd name="T15" fmla="*/ 50 h 248"/>
              <a:gd name="T16" fmla="*/ 15 w 293"/>
              <a:gd name="T17" fmla="*/ 15 h 248"/>
              <a:gd name="T18" fmla="*/ 51 w 293"/>
              <a:gd name="T19" fmla="*/ 0 h 248"/>
              <a:gd name="T20" fmla="*/ 197 w 293"/>
              <a:gd name="T21" fmla="*/ 0 h 248"/>
              <a:gd name="T22" fmla="*/ 218 w 293"/>
              <a:gd name="T23" fmla="*/ 4 h 248"/>
              <a:gd name="T24" fmla="*/ 221 w 293"/>
              <a:gd name="T25" fmla="*/ 8 h 248"/>
              <a:gd name="T26" fmla="*/ 219 w 293"/>
              <a:gd name="T27" fmla="*/ 13 h 248"/>
              <a:gd name="T28" fmla="*/ 211 w 293"/>
              <a:gd name="T29" fmla="*/ 22 h 248"/>
              <a:gd name="T30" fmla="*/ 207 w 293"/>
              <a:gd name="T31" fmla="*/ 24 h 248"/>
              <a:gd name="T32" fmla="*/ 205 w 293"/>
              <a:gd name="T33" fmla="*/ 23 h 248"/>
              <a:gd name="T34" fmla="*/ 197 w 293"/>
              <a:gd name="T35" fmla="*/ 22 h 248"/>
              <a:gd name="T36" fmla="*/ 51 w 293"/>
              <a:gd name="T37" fmla="*/ 22 h 248"/>
              <a:gd name="T38" fmla="*/ 31 w 293"/>
              <a:gd name="T39" fmla="*/ 31 h 248"/>
              <a:gd name="T40" fmla="*/ 22 w 293"/>
              <a:gd name="T41" fmla="*/ 50 h 248"/>
              <a:gd name="T42" fmla="*/ 22 w 293"/>
              <a:gd name="T43" fmla="*/ 197 h 248"/>
              <a:gd name="T44" fmla="*/ 31 w 293"/>
              <a:gd name="T45" fmla="*/ 217 h 248"/>
              <a:gd name="T46" fmla="*/ 51 w 293"/>
              <a:gd name="T47" fmla="*/ 225 h 248"/>
              <a:gd name="T48" fmla="*/ 197 w 293"/>
              <a:gd name="T49" fmla="*/ 225 h 248"/>
              <a:gd name="T50" fmla="*/ 217 w 293"/>
              <a:gd name="T51" fmla="*/ 217 h 248"/>
              <a:gd name="T52" fmla="*/ 225 w 293"/>
              <a:gd name="T53" fmla="*/ 197 h 248"/>
              <a:gd name="T54" fmla="*/ 225 w 293"/>
              <a:gd name="T55" fmla="*/ 152 h 248"/>
              <a:gd name="T56" fmla="*/ 227 w 293"/>
              <a:gd name="T57" fmla="*/ 148 h 248"/>
              <a:gd name="T58" fmla="*/ 238 w 293"/>
              <a:gd name="T59" fmla="*/ 137 h 248"/>
              <a:gd name="T60" fmla="*/ 242 w 293"/>
              <a:gd name="T61" fmla="*/ 135 h 248"/>
              <a:gd name="T62" fmla="*/ 244 w 293"/>
              <a:gd name="T63" fmla="*/ 136 h 248"/>
              <a:gd name="T64" fmla="*/ 248 w 293"/>
              <a:gd name="T65" fmla="*/ 141 h 248"/>
              <a:gd name="T66" fmla="*/ 288 w 293"/>
              <a:gd name="T67" fmla="*/ 55 h 248"/>
              <a:gd name="T68" fmla="*/ 145 w 293"/>
              <a:gd name="T69" fmla="*/ 198 h 248"/>
              <a:gd name="T70" fmla="*/ 135 w 293"/>
              <a:gd name="T71" fmla="*/ 202 h 248"/>
              <a:gd name="T72" fmla="*/ 125 w 293"/>
              <a:gd name="T73" fmla="*/ 198 h 248"/>
              <a:gd name="T74" fmla="*/ 49 w 293"/>
              <a:gd name="T75" fmla="*/ 122 h 248"/>
              <a:gd name="T76" fmla="*/ 45 w 293"/>
              <a:gd name="T77" fmla="*/ 112 h 248"/>
              <a:gd name="T78" fmla="*/ 49 w 293"/>
              <a:gd name="T79" fmla="*/ 102 h 248"/>
              <a:gd name="T80" fmla="*/ 69 w 293"/>
              <a:gd name="T81" fmla="*/ 83 h 248"/>
              <a:gd name="T82" fmla="*/ 79 w 293"/>
              <a:gd name="T83" fmla="*/ 79 h 248"/>
              <a:gd name="T84" fmla="*/ 89 w 293"/>
              <a:gd name="T85" fmla="*/ 83 h 248"/>
              <a:gd name="T86" fmla="*/ 135 w 293"/>
              <a:gd name="T87" fmla="*/ 129 h 248"/>
              <a:gd name="T88" fmla="*/ 249 w 293"/>
              <a:gd name="T89" fmla="*/ 15 h 248"/>
              <a:gd name="T90" fmla="*/ 259 w 293"/>
              <a:gd name="T91" fmla="*/ 11 h 248"/>
              <a:gd name="T92" fmla="*/ 269 w 293"/>
              <a:gd name="T93" fmla="*/ 15 h 248"/>
              <a:gd name="T94" fmla="*/ 288 w 293"/>
              <a:gd name="T95" fmla="*/ 35 h 248"/>
              <a:gd name="T96" fmla="*/ 293 w 293"/>
              <a:gd name="T97" fmla="*/ 45 h 248"/>
              <a:gd name="T98" fmla="*/ 288 w 293"/>
              <a:gd name="T99" fmla="*/ 55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93" h="248">
                <a:moveTo>
                  <a:pt x="248" y="141"/>
                </a:moveTo>
                <a:cubicBezTo>
                  <a:pt x="248" y="197"/>
                  <a:pt x="248" y="197"/>
                  <a:pt x="248" y="197"/>
                </a:cubicBezTo>
                <a:cubicBezTo>
                  <a:pt x="248" y="211"/>
                  <a:pt x="243" y="223"/>
                  <a:pt x="233" y="233"/>
                </a:cubicBezTo>
                <a:cubicBezTo>
                  <a:pt x="223" y="243"/>
                  <a:pt x="211" y="248"/>
                  <a:pt x="197" y="248"/>
                </a:cubicBezTo>
                <a:cubicBezTo>
                  <a:pt x="51" y="248"/>
                  <a:pt x="51" y="248"/>
                  <a:pt x="51" y="248"/>
                </a:cubicBezTo>
                <a:cubicBezTo>
                  <a:pt x="37" y="248"/>
                  <a:pt x="25" y="243"/>
                  <a:pt x="15" y="233"/>
                </a:cubicBezTo>
                <a:cubicBezTo>
                  <a:pt x="5" y="223"/>
                  <a:pt x="0" y="211"/>
                  <a:pt x="0" y="197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4" y="0"/>
                  <a:pt x="211" y="1"/>
                  <a:pt x="218" y="4"/>
                </a:cubicBezTo>
                <a:cubicBezTo>
                  <a:pt x="219" y="5"/>
                  <a:pt x="220" y="6"/>
                  <a:pt x="221" y="8"/>
                </a:cubicBezTo>
                <a:cubicBezTo>
                  <a:pt x="221" y="10"/>
                  <a:pt x="221" y="12"/>
                  <a:pt x="219" y="13"/>
                </a:cubicBezTo>
                <a:cubicBezTo>
                  <a:pt x="211" y="22"/>
                  <a:pt x="211" y="22"/>
                  <a:pt x="211" y="22"/>
                </a:cubicBezTo>
                <a:cubicBezTo>
                  <a:pt x="209" y="23"/>
                  <a:pt x="208" y="24"/>
                  <a:pt x="207" y="24"/>
                </a:cubicBezTo>
                <a:cubicBezTo>
                  <a:pt x="206" y="24"/>
                  <a:pt x="206" y="24"/>
                  <a:pt x="205" y="23"/>
                </a:cubicBezTo>
                <a:cubicBezTo>
                  <a:pt x="202" y="23"/>
                  <a:pt x="200" y="22"/>
                  <a:pt x="197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43" y="22"/>
                  <a:pt x="36" y="25"/>
                  <a:pt x="31" y="31"/>
                </a:cubicBezTo>
                <a:cubicBezTo>
                  <a:pt x="25" y="36"/>
                  <a:pt x="22" y="43"/>
                  <a:pt x="22" y="50"/>
                </a:cubicBezTo>
                <a:cubicBezTo>
                  <a:pt x="22" y="197"/>
                  <a:pt x="22" y="197"/>
                  <a:pt x="22" y="197"/>
                </a:cubicBezTo>
                <a:cubicBezTo>
                  <a:pt x="22" y="205"/>
                  <a:pt x="25" y="211"/>
                  <a:pt x="31" y="217"/>
                </a:cubicBezTo>
                <a:cubicBezTo>
                  <a:pt x="36" y="222"/>
                  <a:pt x="43" y="225"/>
                  <a:pt x="51" y="225"/>
                </a:cubicBezTo>
                <a:cubicBezTo>
                  <a:pt x="197" y="225"/>
                  <a:pt x="197" y="225"/>
                  <a:pt x="197" y="225"/>
                </a:cubicBezTo>
                <a:cubicBezTo>
                  <a:pt x="205" y="225"/>
                  <a:pt x="211" y="222"/>
                  <a:pt x="217" y="217"/>
                </a:cubicBezTo>
                <a:cubicBezTo>
                  <a:pt x="222" y="211"/>
                  <a:pt x="225" y="205"/>
                  <a:pt x="225" y="197"/>
                </a:cubicBezTo>
                <a:cubicBezTo>
                  <a:pt x="225" y="152"/>
                  <a:pt x="225" y="152"/>
                  <a:pt x="225" y="152"/>
                </a:cubicBezTo>
                <a:cubicBezTo>
                  <a:pt x="225" y="151"/>
                  <a:pt x="226" y="149"/>
                  <a:pt x="227" y="148"/>
                </a:cubicBezTo>
                <a:cubicBezTo>
                  <a:pt x="238" y="137"/>
                  <a:pt x="238" y="137"/>
                  <a:pt x="238" y="137"/>
                </a:cubicBezTo>
                <a:cubicBezTo>
                  <a:pt x="239" y="136"/>
                  <a:pt x="241" y="135"/>
                  <a:pt x="242" y="135"/>
                </a:cubicBezTo>
                <a:cubicBezTo>
                  <a:pt x="243" y="135"/>
                  <a:pt x="244" y="135"/>
                  <a:pt x="244" y="136"/>
                </a:cubicBezTo>
                <a:cubicBezTo>
                  <a:pt x="247" y="137"/>
                  <a:pt x="248" y="138"/>
                  <a:pt x="248" y="141"/>
                </a:cubicBezTo>
                <a:close/>
                <a:moveTo>
                  <a:pt x="288" y="55"/>
                </a:moveTo>
                <a:cubicBezTo>
                  <a:pt x="145" y="198"/>
                  <a:pt x="145" y="198"/>
                  <a:pt x="145" y="198"/>
                </a:cubicBezTo>
                <a:cubicBezTo>
                  <a:pt x="142" y="201"/>
                  <a:pt x="139" y="202"/>
                  <a:pt x="135" y="202"/>
                </a:cubicBezTo>
                <a:cubicBezTo>
                  <a:pt x="131" y="202"/>
                  <a:pt x="128" y="201"/>
                  <a:pt x="125" y="198"/>
                </a:cubicBezTo>
                <a:cubicBezTo>
                  <a:pt x="49" y="122"/>
                  <a:pt x="49" y="122"/>
                  <a:pt x="49" y="122"/>
                </a:cubicBezTo>
                <a:cubicBezTo>
                  <a:pt x="47" y="120"/>
                  <a:pt x="45" y="116"/>
                  <a:pt x="45" y="112"/>
                </a:cubicBezTo>
                <a:cubicBezTo>
                  <a:pt x="45" y="109"/>
                  <a:pt x="47" y="105"/>
                  <a:pt x="49" y="102"/>
                </a:cubicBezTo>
                <a:cubicBezTo>
                  <a:pt x="69" y="83"/>
                  <a:pt x="69" y="83"/>
                  <a:pt x="69" y="83"/>
                </a:cubicBezTo>
                <a:cubicBezTo>
                  <a:pt x="72" y="80"/>
                  <a:pt x="75" y="79"/>
                  <a:pt x="79" y="79"/>
                </a:cubicBezTo>
                <a:cubicBezTo>
                  <a:pt x="83" y="79"/>
                  <a:pt x="86" y="80"/>
                  <a:pt x="89" y="83"/>
                </a:cubicBezTo>
                <a:cubicBezTo>
                  <a:pt x="135" y="129"/>
                  <a:pt x="135" y="129"/>
                  <a:pt x="135" y="129"/>
                </a:cubicBezTo>
                <a:cubicBezTo>
                  <a:pt x="249" y="15"/>
                  <a:pt x="249" y="15"/>
                  <a:pt x="249" y="15"/>
                </a:cubicBezTo>
                <a:cubicBezTo>
                  <a:pt x="252" y="13"/>
                  <a:pt x="255" y="11"/>
                  <a:pt x="259" y="11"/>
                </a:cubicBezTo>
                <a:cubicBezTo>
                  <a:pt x="263" y="11"/>
                  <a:pt x="266" y="13"/>
                  <a:pt x="269" y="15"/>
                </a:cubicBezTo>
                <a:cubicBezTo>
                  <a:pt x="288" y="35"/>
                  <a:pt x="288" y="35"/>
                  <a:pt x="288" y="35"/>
                </a:cubicBezTo>
                <a:cubicBezTo>
                  <a:pt x="291" y="38"/>
                  <a:pt x="293" y="41"/>
                  <a:pt x="293" y="45"/>
                </a:cubicBezTo>
                <a:cubicBezTo>
                  <a:pt x="293" y="49"/>
                  <a:pt x="291" y="52"/>
                  <a:pt x="288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2446338" y="3325813"/>
            <a:ext cx="292100" cy="292100"/>
          </a:xfrm>
          <a:custGeom>
            <a:avLst/>
            <a:gdLst>
              <a:gd name="T0" fmla="*/ 143 w 270"/>
              <a:gd name="T1" fmla="*/ 207 h 271"/>
              <a:gd name="T2" fmla="*/ 223 w 270"/>
              <a:gd name="T3" fmla="*/ 127 h 271"/>
              <a:gd name="T4" fmla="*/ 226 w 270"/>
              <a:gd name="T5" fmla="*/ 119 h 271"/>
              <a:gd name="T6" fmla="*/ 223 w 270"/>
              <a:gd name="T7" fmla="*/ 111 h 271"/>
              <a:gd name="T8" fmla="*/ 205 w 270"/>
              <a:gd name="T9" fmla="*/ 93 h 271"/>
              <a:gd name="T10" fmla="*/ 197 w 270"/>
              <a:gd name="T11" fmla="*/ 90 h 271"/>
              <a:gd name="T12" fmla="*/ 189 w 270"/>
              <a:gd name="T13" fmla="*/ 93 h 271"/>
              <a:gd name="T14" fmla="*/ 135 w 270"/>
              <a:gd name="T15" fmla="*/ 147 h 271"/>
              <a:gd name="T16" fmla="*/ 81 w 270"/>
              <a:gd name="T17" fmla="*/ 93 h 271"/>
              <a:gd name="T18" fmla="*/ 73 w 270"/>
              <a:gd name="T19" fmla="*/ 90 h 271"/>
              <a:gd name="T20" fmla="*/ 65 w 270"/>
              <a:gd name="T21" fmla="*/ 93 h 271"/>
              <a:gd name="T22" fmla="*/ 47 w 270"/>
              <a:gd name="T23" fmla="*/ 111 h 271"/>
              <a:gd name="T24" fmla="*/ 44 w 270"/>
              <a:gd name="T25" fmla="*/ 119 h 271"/>
              <a:gd name="T26" fmla="*/ 47 w 270"/>
              <a:gd name="T27" fmla="*/ 127 h 271"/>
              <a:gd name="T28" fmla="*/ 127 w 270"/>
              <a:gd name="T29" fmla="*/ 207 h 271"/>
              <a:gd name="T30" fmla="*/ 135 w 270"/>
              <a:gd name="T31" fmla="*/ 210 h 271"/>
              <a:gd name="T32" fmla="*/ 143 w 270"/>
              <a:gd name="T33" fmla="*/ 207 h 271"/>
              <a:gd name="T34" fmla="*/ 270 w 270"/>
              <a:gd name="T35" fmla="*/ 136 h 271"/>
              <a:gd name="T36" fmla="*/ 252 w 270"/>
              <a:gd name="T37" fmla="*/ 204 h 271"/>
              <a:gd name="T38" fmla="*/ 203 w 270"/>
              <a:gd name="T39" fmla="*/ 253 h 271"/>
              <a:gd name="T40" fmla="*/ 135 w 270"/>
              <a:gd name="T41" fmla="*/ 271 h 271"/>
              <a:gd name="T42" fmla="*/ 67 w 270"/>
              <a:gd name="T43" fmla="*/ 253 h 271"/>
              <a:gd name="T44" fmla="*/ 18 w 270"/>
              <a:gd name="T45" fmla="*/ 204 h 271"/>
              <a:gd name="T46" fmla="*/ 0 w 270"/>
              <a:gd name="T47" fmla="*/ 136 h 271"/>
              <a:gd name="T48" fmla="*/ 18 w 270"/>
              <a:gd name="T49" fmla="*/ 68 h 271"/>
              <a:gd name="T50" fmla="*/ 67 w 270"/>
              <a:gd name="T51" fmla="*/ 19 h 271"/>
              <a:gd name="T52" fmla="*/ 135 w 270"/>
              <a:gd name="T53" fmla="*/ 0 h 271"/>
              <a:gd name="T54" fmla="*/ 203 w 270"/>
              <a:gd name="T55" fmla="*/ 19 h 271"/>
              <a:gd name="T56" fmla="*/ 252 w 270"/>
              <a:gd name="T57" fmla="*/ 68 h 271"/>
              <a:gd name="T58" fmla="*/ 270 w 270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143" y="207"/>
                </a:moveTo>
                <a:cubicBezTo>
                  <a:pt x="223" y="127"/>
                  <a:pt x="223" y="127"/>
                  <a:pt x="223" y="127"/>
                </a:cubicBezTo>
                <a:cubicBezTo>
                  <a:pt x="225" y="124"/>
                  <a:pt x="226" y="122"/>
                  <a:pt x="226" y="119"/>
                </a:cubicBezTo>
                <a:cubicBezTo>
                  <a:pt x="226" y="116"/>
                  <a:pt x="225" y="113"/>
                  <a:pt x="223" y="111"/>
                </a:cubicBezTo>
                <a:cubicBezTo>
                  <a:pt x="205" y="93"/>
                  <a:pt x="205" y="93"/>
                  <a:pt x="205" y="93"/>
                </a:cubicBezTo>
                <a:cubicBezTo>
                  <a:pt x="202" y="91"/>
                  <a:pt x="200" y="90"/>
                  <a:pt x="197" y="90"/>
                </a:cubicBezTo>
                <a:cubicBezTo>
                  <a:pt x="194" y="90"/>
                  <a:pt x="191" y="91"/>
                  <a:pt x="189" y="93"/>
                </a:cubicBezTo>
                <a:cubicBezTo>
                  <a:pt x="135" y="147"/>
                  <a:pt x="135" y="147"/>
                  <a:pt x="135" y="147"/>
                </a:cubicBezTo>
                <a:cubicBezTo>
                  <a:pt x="81" y="93"/>
                  <a:pt x="81" y="93"/>
                  <a:pt x="81" y="93"/>
                </a:cubicBezTo>
                <a:cubicBezTo>
                  <a:pt x="79" y="91"/>
                  <a:pt x="76" y="90"/>
                  <a:pt x="73" y="90"/>
                </a:cubicBezTo>
                <a:cubicBezTo>
                  <a:pt x="70" y="90"/>
                  <a:pt x="67" y="91"/>
                  <a:pt x="65" y="93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5" y="113"/>
                  <a:pt x="44" y="116"/>
                  <a:pt x="44" y="119"/>
                </a:cubicBezTo>
                <a:cubicBezTo>
                  <a:pt x="44" y="122"/>
                  <a:pt x="45" y="124"/>
                  <a:pt x="47" y="127"/>
                </a:cubicBezTo>
                <a:cubicBezTo>
                  <a:pt x="127" y="207"/>
                  <a:pt x="127" y="207"/>
                  <a:pt x="127" y="207"/>
                </a:cubicBezTo>
                <a:cubicBezTo>
                  <a:pt x="129" y="209"/>
                  <a:pt x="132" y="210"/>
                  <a:pt x="135" y="210"/>
                </a:cubicBezTo>
                <a:cubicBezTo>
                  <a:pt x="138" y="210"/>
                  <a:pt x="140" y="209"/>
                  <a:pt x="143" y="207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4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ubicBezTo>
                  <a:pt x="159" y="0"/>
                  <a:pt x="182" y="7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9"/>
                  <a:pt x="270" y="111"/>
                  <a:pt x="270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2879726" y="3325813"/>
            <a:ext cx="292100" cy="292100"/>
          </a:xfrm>
          <a:custGeom>
            <a:avLst/>
            <a:gdLst>
              <a:gd name="T0" fmla="*/ 160 w 271"/>
              <a:gd name="T1" fmla="*/ 223 h 271"/>
              <a:gd name="T2" fmla="*/ 178 w 271"/>
              <a:gd name="T3" fmla="*/ 206 h 271"/>
              <a:gd name="T4" fmla="*/ 181 w 271"/>
              <a:gd name="T5" fmla="*/ 198 h 271"/>
              <a:gd name="T6" fmla="*/ 178 w 271"/>
              <a:gd name="T7" fmla="*/ 190 h 271"/>
              <a:gd name="T8" fmla="*/ 124 w 271"/>
              <a:gd name="T9" fmla="*/ 136 h 271"/>
              <a:gd name="T10" fmla="*/ 178 w 271"/>
              <a:gd name="T11" fmla="*/ 82 h 271"/>
              <a:gd name="T12" fmla="*/ 181 w 271"/>
              <a:gd name="T13" fmla="*/ 74 h 271"/>
              <a:gd name="T14" fmla="*/ 178 w 271"/>
              <a:gd name="T15" fmla="*/ 66 h 271"/>
              <a:gd name="T16" fmla="*/ 160 w 271"/>
              <a:gd name="T17" fmla="*/ 48 h 271"/>
              <a:gd name="T18" fmla="*/ 152 w 271"/>
              <a:gd name="T19" fmla="*/ 44 h 271"/>
              <a:gd name="T20" fmla="*/ 144 w 271"/>
              <a:gd name="T21" fmla="*/ 48 h 271"/>
              <a:gd name="T22" fmla="*/ 64 w 271"/>
              <a:gd name="T23" fmla="*/ 128 h 271"/>
              <a:gd name="T24" fmla="*/ 61 w 271"/>
              <a:gd name="T25" fmla="*/ 136 h 271"/>
              <a:gd name="T26" fmla="*/ 64 w 271"/>
              <a:gd name="T27" fmla="*/ 144 h 271"/>
              <a:gd name="T28" fmla="*/ 144 w 271"/>
              <a:gd name="T29" fmla="*/ 223 h 271"/>
              <a:gd name="T30" fmla="*/ 152 w 271"/>
              <a:gd name="T31" fmla="*/ 227 h 271"/>
              <a:gd name="T32" fmla="*/ 160 w 271"/>
              <a:gd name="T33" fmla="*/ 223 h 271"/>
              <a:gd name="T34" fmla="*/ 271 w 271"/>
              <a:gd name="T35" fmla="*/ 136 h 271"/>
              <a:gd name="T36" fmla="*/ 252 w 271"/>
              <a:gd name="T37" fmla="*/ 204 h 271"/>
              <a:gd name="T38" fmla="*/ 203 w 271"/>
              <a:gd name="T39" fmla="*/ 253 h 271"/>
              <a:gd name="T40" fmla="*/ 135 w 271"/>
              <a:gd name="T41" fmla="*/ 271 h 271"/>
              <a:gd name="T42" fmla="*/ 67 w 271"/>
              <a:gd name="T43" fmla="*/ 253 h 271"/>
              <a:gd name="T44" fmla="*/ 18 w 271"/>
              <a:gd name="T45" fmla="*/ 204 h 271"/>
              <a:gd name="T46" fmla="*/ 0 w 271"/>
              <a:gd name="T47" fmla="*/ 136 h 271"/>
              <a:gd name="T48" fmla="*/ 18 w 271"/>
              <a:gd name="T49" fmla="*/ 68 h 271"/>
              <a:gd name="T50" fmla="*/ 67 w 271"/>
              <a:gd name="T51" fmla="*/ 19 h 271"/>
              <a:gd name="T52" fmla="*/ 135 w 271"/>
              <a:gd name="T53" fmla="*/ 0 h 271"/>
              <a:gd name="T54" fmla="*/ 203 w 271"/>
              <a:gd name="T55" fmla="*/ 19 h 271"/>
              <a:gd name="T56" fmla="*/ 252 w 271"/>
              <a:gd name="T57" fmla="*/ 68 h 271"/>
              <a:gd name="T58" fmla="*/ 271 w 271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1" h="271">
                <a:moveTo>
                  <a:pt x="160" y="223"/>
                </a:moveTo>
                <a:cubicBezTo>
                  <a:pt x="178" y="206"/>
                  <a:pt x="178" y="206"/>
                  <a:pt x="178" y="206"/>
                </a:cubicBezTo>
                <a:cubicBezTo>
                  <a:pt x="180" y="203"/>
                  <a:pt x="181" y="201"/>
                  <a:pt x="181" y="198"/>
                </a:cubicBezTo>
                <a:cubicBezTo>
                  <a:pt x="181" y="195"/>
                  <a:pt x="180" y="192"/>
                  <a:pt x="178" y="190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178" y="82"/>
                  <a:pt x="178" y="82"/>
                  <a:pt x="178" y="82"/>
                </a:cubicBezTo>
                <a:cubicBezTo>
                  <a:pt x="180" y="79"/>
                  <a:pt x="181" y="77"/>
                  <a:pt x="181" y="74"/>
                </a:cubicBezTo>
                <a:cubicBezTo>
                  <a:pt x="181" y="71"/>
                  <a:pt x="180" y="68"/>
                  <a:pt x="178" y="6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8" y="46"/>
                  <a:pt x="155" y="44"/>
                  <a:pt x="152" y="44"/>
                </a:cubicBezTo>
                <a:cubicBezTo>
                  <a:pt x="149" y="44"/>
                  <a:pt x="147" y="46"/>
                  <a:pt x="144" y="48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62" y="130"/>
                  <a:pt x="61" y="133"/>
                  <a:pt x="61" y="136"/>
                </a:cubicBezTo>
                <a:cubicBezTo>
                  <a:pt x="61" y="139"/>
                  <a:pt x="62" y="141"/>
                  <a:pt x="64" y="144"/>
                </a:cubicBezTo>
                <a:cubicBezTo>
                  <a:pt x="144" y="223"/>
                  <a:pt x="144" y="223"/>
                  <a:pt x="144" y="223"/>
                </a:cubicBezTo>
                <a:cubicBezTo>
                  <a:pt x="147" y="226"/>
                  <a:pt x="149" y="227"/>
                  <a:pt x="152" y="227"/>
                </a:cubicBezTo>
                <a:cubicBezTo>
                  <a:pt x="155" y="227"/>
                  <a:pt x="158" y="226"/>
                  <a:pt x="160" y="223"/>
                </a:cubicBezTo>
                <a:close/>
                <a:moveTo>
                  <a:pt x="271" y="136"/>
                </a:moveTo>
                <a:cubicBezTo>
                  <a:pt x="271" y="160"/>
                  <a:pt x="264" y="183"/>
                  <a:pt x="252" y="204"/>
                </a:cubicBezTo>
                <a:cubicBezTo>
                  <a:pt x="240" y="224"/>
                  <a:pt x="224" y="241"/>
                  <a:pt x="203" y="253"/>
                </a:cubicBezTo>
                <a:cubicBezTo>
                  <a:pt x="182" y="265"/>
                  <a:pt x="160" y="271"/>
                  <a:pt x="135" y="271"/>
                </a:cubicBezTo>
                <a:cubicBezTo>
                  <a:pt x="111" y="271"/>
                  <a:pt x="88" y="265"/>
                  <a:pt x="67" y="253"/>
                </a:cubicBezTo>
                <a:cubicBezTo>
                  <a:pt x="47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7" y="31"/>
                  <a:pt x="67" y="19"/>
                </a:cubicBezTo>
                <a:cubicBezTo>
                  <a:pt x="88" y="7"/>
                  <a:pt x="111" y="0"/>
                  <a:pt x="135" y="0"/>
                </a:cubicBezTo>
                <a:cubicBezTo>
                  <a:pt x="160" y="0"/>
                  <a:pt x="182" y="7"/>
                  <a:pt x="203" y="19"/>
                </a:cubicBezTo>
                <a:cubicBezTo>
                  <a:pt x="224" y="31"/>
                  <a:pt x="240" y="47"/>
                  <a:pt x="252" y="68"/>
                </a:cubicBezTo>
                <a:cubicBezTo>
                  <a:pt x="264" y="89"/>
                  <a:pt x="271" y="111"/>
                  <a:pt x="271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3314701" y="3325813"/>
            <a:ext cx="290513" cy="292100"/>
          </a:xfrm>
          <a:custGeom>
            <a:avLst/>
            <a:gdLst>
              <a:gd name="T0" fmla="*/ 126 w 270"/>
              <a:gd name="T1" fmla="*/ 223 h 271"/>
              <a:gd name="T2" fmla="*/ 206 w 270"/>
              <a:gd name="T3" fmla="*/ 144 h 271"/>
              <a:gd name="T4" fmla="*/ 209 w 270"/>
              <a:gd name="T5" fmla="*/ 136 h 271"/>
              <a:gd name="T6" fmla="*/ 206 w 270"/>
              <a:gd name="T7" fmla="*/ 128 h 271"/>
              <a:gd name="T8" fmla="*/ 126 w 270"/>
              <a:gd name="T9" fmla="*/ 48 h 271"/>
              <a:gd name="T10" fmla="*/ 118 w 270"/>
              <a:gd name="T11" fmla="*/ 44 h 271"/>
              <a:gd name="T12" fmla="*/ 110 w 270"/>
              <a:gd name="T13" fmla="*/ 48 h 271"/>
              <a:gd name="T14" fmla="*/ 92 w 270"/>
              <a:gd name="T15" fmla="*/ 66 h 271"/>
              <a:gd name="T16" fmla="*/ 89 w 270"/>
              <a:gd name="T17" fmla="*/ 74 h 271"/>
              <a:gd name="T18" fmla="*/ 92 w 270"/>
              <a:gd name="T19" fmla="*/ 82 h 271"/>
              <a:gd name="T20" fmla="*/ 146 w 270"/>
              <a:gd name="T21" fmla="*/ 136 h 271"/>
              <a:gd name="T22" fmla="*/ 92 w 270"/>
              <a:gd name="T23" fmla="*/ 190 h 271"/>
              <a:gd name="T24" fmla="*/ 89 w 270"/>
              <a:gd name="T25" fmla="*/ 198 h 271"/>
              <a:gd name="T26" fmla="*/ 92 w 270"/>
              <a:gd name="T27" fmla="*/ 206 h 271"/>
              <a:gd name="T28" fmla="*/ 110 w 270"/>
              <a:gd name="T29" fmla="*/ 223 h 271"/>
              <a:gd name="T30" fmla="*/ 118 w 270"/>
              <a:gd name="T31" fmla="*/ 227 h 271"/>
              <a:gd name="T32" fmla="*/ 126 w 270"/>
              <a:gd name="T33" fmla="*/ 223 h 271"/>
              <a:gd name="T34" fmla="*/ 270 w 270"/>
              <a:gd name="T35" fmla="*/ 136 h 271"/>
              <a:gd name="T36" fmla="*/ 252 w 270"/>
              <a:gd name="T37" fmla="*/ 204 h 271"/>
              <a:gd name="T38" fmla="*/ 203 w 270"/>
              <a:gd name="T39" fmla="*/ 253 h 271"/>
              <a:gd name="T40" fmla="*/ 135 w 270"/>
              <a:gd name="T41" fmla="*/ 271 h 271"/>
              <a:gd name="T42" fmla="*/ 67 w 270"/>
              <a:gd name="T43" fmla="*/ 253 h 271"/>
              <a:gd name="T44" fmla="*/ 18 w 270"/>
              <a:gd name="T45" fmla="*/ 204 h 271"/>
              <a:gd name="T46" fmla="*/ 0 w 270"/>
              <a:gd name="T47" fmla="*/ 136 h 271"/>
              <a:gd name="T48" fmla="*/ 18 w 270"/>
              <a:gd name="T49" fmla="*/ 68 h 271"/>
              <a:gd name="T50" fmla="*/ 67 w 270"/>
              <a:gd name="T51" fmla="*/ 19 h 271"/>
              <a:gd name="T52" fmla="*/ 135 w 270"/>
              <a:gd name="T53" fmla="*/ 0 h 271"/>
              <a:gd name="T54" fmla="*/ 203 w 270"/>
              <a:gd name="T55" fmla="*/ 19 h 271"/>
              <a:gd name="T56" fmla="*/ 252 w 270"/>
              <a:gd name="T57" fmla="*/ 68 h 271"/>
              <a:gd name="T58" fmla="*/ 270 w 270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126" y="223"/>
                </a:moveTo>
                <a:cubicBezTo>
                  <a:pt x="206" y="144"/>
                  <a:pt x="206" y="144"/>
                  <a:pt x="206" y="144"/>
                </a:cubicBezTo>
                <a:cubicBezTo>
                  <a:pt x="208" y="141"/>
                  <a:pt x="209" y="139"/>
                  <a:pt x="209" y="136"/>
                </a:cubicBezTo>
                <a:cubicBezTo>
                  <a:pt x="209" y="133"/>
                  <a:pt x="208" y="130"/>
                  <a:pt x="206" y="128"/>
                </a:cubicBezTo>
                <a:cubicBezTo>
                  <a:pt x="126" y="48"/>
                  <a:pt x="126" y="48"/>
                  <a:pt x="126" y="48"/>
                </a:cubicBezTo>
                <a:cubicBezTo>
                  <a:pt x="124" y="46"/>
                  <a:pt x="121" y="44"/>
                  <a:pt x="118" y="44"/>
                </a:cubicBezTo>
                <a:cubicBezTo>
                  <a:pt x="115" y="44"/>
                  <a:pt x="112" y="46"/>
                  <a:pt x="110" y="48"/>
                </a:cubicBezTo>
                <a:cubicBezTo>
                  <a:pt x="92" y="66"/>
                  <a:pt x="92" y="66"/>
                  <a:pt x="92" y="66"/>
                </a:cubicBezTo>
                <a:cubicBezTo>
                  <a:pt x="90" y="68"/>
                  <a:pt x="89" y="71"/>
                  <a:pt x="89" y="74"/>
                </a:cubicBezTo>
                <a:cubicBezTo>
                  <a:pt x="89" y="77"/>
                  <a:pt x="90" y="79"/>
                  <a:pt x="92" y="82"/>
                </a:cubicBezTo>
                <a:cubicBezTo>
                  <a:pt x="146" y="136"/>
                  <a:pt x="146" y="136"/>
                  <a:pt x="146" y="136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0" y="192"/>
                  <a:pt x="89" y="195"/>
                  <a:pt x="89" y="198"/>
                </a:cubicBezTo>
                <a:cubicBezTo>
                  <a:pt x="89" y="201"/>
                  <a:pt x="90" y="203"/>
                  <a:pt x="92" y="206"/>
                </a:cubicBezTo>
                <a:cubicBezTo>
                  <a:pt x="110" y="223"/>
                  <a:pt x="110" y="223"/>
                  <a:pt x="110" y="223"/>
                </a:cubicBezTo>
                <a:cubicBezTo>
                  <a:pt x="112" y="226"/>
                  <a:pt x="115" y="227"/>
                  <a:pt x="118" y="227"/>
                </a:cubicBezTo>
                <a:cubicBezTo>
                  <a:pt x="121" y="227"/>
                  <a:pt x="124" y="226"/>
                  <a:pt x="126" y="223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4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ubicBezTo>
                  <a:pt x="159" y="0"/>
                  <a:pt x="182" y="7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9"/>
                  <a:pt x="270" y="111"/>
                  <a:pt x="270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3746501" y="3325813"/>
            <a:ext cx="290513" cy="292100"/>
          </a:xfrm>
          <a:custGeom>
            <a:avLst/>
            <a:gdLst>
              <a:gd name="T0" fmla="*/ 205 w 270"/>
              <a:gd name="T1" fmla="*/ 178 h 271"/>
              <a:gd name="T2" fmla="*/ 223 w 270"/>
              <a:gd name="T3" fmla="*/ 160 h 271"/>
              <a:gd name="T4" fmla="*/ 226 w 270"/>
              <a:gd name="T5" fmla="*/ 153 h 271"/>
              <a:gd name="T6" fmla="*/ 223 w 270"/>
              <a:gd name="T7" fmla="*/ 145 h 271"/>
              <a:gd name="T8" fmla="*/ 143 w 270"/>
              <a:gd name="T9" fmla="*/ 65 h 271"/>
              <a:gd name="T10" fmla="*/ 135 w 270"/>
              <a:gd name="T11" fmla="*/ 61 h 271"/>
              <a:gd name="T12" fmla="*/ 127 w 270"/>
              <a:gd name="T13" fmla="*/ 65 h 271"/>
              <a:gd name="T14" fmla="*/ 47 w 270"/>
              <a:gd name="T15" fmla="*/ 145 h 271"/>
              <a:gd name="T16" fmla="*/ 44 w 270"/>
              <a:gd name="T17" fmla="*/ 153 h 271"/>
              <a:gd name="T18" fmla="*/ 47 w 270"/>
              <a:gd name="T19" fmla="*/ 160 h 271"/>
              <a:gd name="T20" fmla="*/ 65 w 270"/>
              <a:gd name="T21" fmla="*/ 178 h 271"/>
              <a:gd name="T22" fmla="*/ 73 w 270"/>
              <a:gd name="T23" fmla="*/ 182 h 271"/>
              <a:gd name="T24" fmla="*/ 81 w 270"/>
              <a:gd name="T25" fmla="*/ 178 h 271"/>
              <a:gd name="T26" fmla="*/ 135 w 270"/>
              <a:gd name="T27" fmla="*/ 124 h 271"/>
              <a:gd name="T28" fmla="*/ 189 w 270"/>
              <a:gd name="T29" fmla="*/ 178 h 271"/>
              <a:gd name="T30" fmla="*/ 197 w 270"/>
              <a:gd name="T31" fmla="*/ 182 h 271"/>
              <a:gd name="T32" fmla="*/ 205 w 270"/>
              <a:gd name="T33" fmla="*/ 178 h 271"/>
              <a:gd name="T34" fmla="*/ 270 w 270"/>
              <a:gd name="T35" fmla="*/ 136 h 271"/>
              <a:gd name="T36" fmla="*/ 252 w 270"/>
              <a:gd name="T37" fmla="*/ 204 h 271"/>
              <a:gd name="T38" fmla="*/ 203 w 270"/>
              <a:gd name="T39" fmla="*/ 253 h 271"/>
              <a:gd name="T40" fmla="*/ 135 w 270"/>
              <a:gd name="T41" fmla="*/ 271 h 271"/>
              <a:gd name="T42" fmla="*/ 67 w 270"/>
              <a:gd name="T43" fmla="*/ 253 h 271"/>
              <a:gd name="T44" fmla="*/ 18 w 270"/>
              <a:gd name="T45" fmla="*/ 204 h 271"/>
              <a:gd name="T46" fmla="*/ 0 w 270"/>
              <a:gd name="T47" fmla="*/ 136 h 271"/>
              <a:gd name="T48" fmla="*/ 18 w 270"/>
              <a:gd name="T49" fmla="*/ 68 h 271"/>
              <a:gd name="T50" fmla="*/ 67 w 270"/>
              <a:gd name="T51" fmla="*/ 19 h 271"/>
              <a:gd name="T52" fmla="*/ 135 w 270"/>
              <a:gd name="T53" fmla="*/ 0 h 271"/>
              <a:gd name="T54" fmla="*/ 203 w 270"/>
              <a:gd name="T55" fmla="*/ 19 h 271"/>
              <a:gd name="T56" fmla="*/ 252 w 270"/>
              <a:gd name="T57" fmla="*/ 68 h 271"/>
              <a:gd name="T58" fmla="*/ 270 w 270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205" y="178"/>
                </a:moveTo>
                <a:cubicBezTo>
                  <a:pt x="223" y="160"/>
                  <a:pt x="223" y="160"/>
                  <a:pt x="223" y="160"/>
                </a:cubicBezTo>
                <a:cubicBezTo>
                  <a:pt x="225" y="158"/>
                  <a:pt x="226" y="156"/>
                  <a:pt x="226" y="153"/>
                </a:cubicBezTo>
                <a:cubicBezTo>
                  <a:pt x="226" y="150"/>
                  <a:pt x="225" y="147"/>
                  <a:pt x="223" y="145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0" y="63"/>
                  <a:pt x="138" y="61"/>
                  <a:pt x="135" y="61"/>
                </a:cubicBezTo>
                <a:cubicBezTo>
                  <a:pt x="132" y="61"/>
                  <a:pt x="129" y="63"/>
                  <a:pt x="127" y="65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45" y="147"/>
                  <a:pt x="44" y="150"/>
                  <a:pt x="44" y="153"/>
                </a:cubicBezTo>
                <a:cubicBezTo>
                  <a:pt x="44" y="156"/>
                  <a:pt x="45" y="158"/>
                  <a:pt x="47" y="160"/>
                </a:cubicBezTo>
                <a:cubicBezTo>
                  <a:pt x="65" y="178"/>
                  <a:pt x="65" y="178"/>
                  <a:pt x="65" y="178"/>
                </a:cubicBezTo>
                <a:cubicBezTo>
                  <a:pt x="67" y="181"/>
                  <a:pt x="70" y="182"/>
                  <a:pt x="73" y="182"/>
                </a:cubicBezTo>
                <a:cubicBezTo>
                  <a:pt x="76" y="182"/>
                  <a:pt x="79" y="181"/>
                  <a:pt x="81" y="178"/>
                </a:cubicBezTo>
                <a:cubicBezTo>
                  <a:pt x="135" y="124"/>
                  <a:pt x="135" y="124"/>
                  <a:pt x="135" y="124"/>
                </a:cubicBezTo>
                <a:cubicBezTo>
                  <a:pt x="189" y="178"/>
                  <a:pt x="189" y="178"/>
                  <a:pt x="189" y="178"/>
                </a:cubicBezTo>
                <a:cubicBezTo>
                  <a:pt x="191" y="181"/>
                  <a:pt x="194" y="182"/>
                  <a:pt x="197" y="182"/>
                </a:cubicBezTo>
                <a:cubicBezTo>
                  <a:pt x="200" y="182"/>
                  <a:pt x="202" y="181"/>
                  <a:pt x="205" y="178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4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4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9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7"/>
                  <a:pt x="110" y="0"/>
                  <a:pt x="135" y="0"/>
                </a:cubicBezTo>
                <a:cubicBezTo>
                  <a:pt x="159" y="0"/>
                  <a:pt x="182" y="7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9"/>
                  <a:pt x="270" y="111"/>
                  <a:pt x="270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5" name="Freeform 51"/>
          <p:cNvSpPr>
            <a:spLocks/>
          </p:cNvSpPr>
          <p:nvPr/>
        </p:nvSpPr>
        <p:spPr bwMode="auto">
          <a:xfrm>
            <a:off x="704851" y="3808413"/>
            <a:ext cx="306388" cy="195263"/>
          </a:xfrm>
          <a:custGeom>
            <a:avLst/>
            <a:gdLst>
              <a:gd name="T0" fmla="*/ 280 w 284"/>
              <a:gd name="T1" fmla="*/ 49 h 182"/>
              <a:gd name="T2" fmla="*/ 150 w 284"/>
              <a:gd name="T3" fmla="*/ 179 h 182"/>
              <a:gd name="T4" fmla="*/ 142 w 284"/>
              <a:gd name="T5" fmla="*/ 182 h 182"/>
              <a:gd name="T6" fmla="*/ 134 w 284"/>
              <a:gd name="T7" fmla="*/ 179 h 182"/>
              <a:gd name="T8" fmla="*/ 3 w 284"/>
              <a:gd name="T9" fmla="*/ 49 h 182"/>
              <a:gd name="T10" fmla="*/ 0 w 284"/>
              <a:gd name="T11" fmla="*/ 41 h 182"/>
              <a:gd name="T12" fmla="*/ 3 w 284"/>
              <a:gd name="T13" fmla="*/ 32 h 182"/>
              <a:gd name="T14" fmla="*/ 32 w 284"/>
              <a:gd name="T15" fmla="*/ 3 h 182"/>
              <a:gd name="T16" fmla="*/ 40 w 284"/>
              <a:gd name="T17" fmla="*/ 0 h 182"/>
              <a:gd name="T18" fmla="*/ 48 w 284"/>
              <a:gd name="T19" fmla="*/ 3 h 182"/>
              <a:gd name="T20" fmla="*/ 142 w 284"/>
              <a:gd name="T21" fmla="*/ 97 h 182"/>
              <a:gd name="T22" fmla="*/ 235 w 284"/>
              <a:gd name="T23" fmla="*/ 3 h 182"/>
              <a:gd name="T24" fmla="*/ 243 w 284"/>
              <a:gd name="T25" fmla="*/ 0 h 182"/>
              <a:gd name="T26" fmla="*/ 251 w 284"/>
              <a:gd name="T27" fmla="*/ 3 h 182"/>
              <a:gd name="T28" fmla="*/ 280 w 284"/>
              <a:gd name="T29" fmla="*/ 32 h 182"/>
              <a:gd name="T30" fmla="*/ 284 w 284"/>
              <a:gd name="T31" fmla="*/ 41 h 182"/>
              <a:gd name="T32" fmla="*/ 280 w 284"/>
              <a:gd name="T33" fmla="*/ 49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4" h="182">
                <a:moveTo>
                  <a:pt x="280" y="49"/>
                </a:moveTo>
                <a:cubicBezTo>
                  <a:pt x="150" y="179"/>
                  <a:pt x="150" y="179"/>
                  <a:pt x="150" y="179"/>
                </a:cubicBezTo>
                <a:cubicBezTo>
                  <a:pt x="147" y="181"/>
                  <a:pt x="145" y="182"/>
                  <a:pt x="142" y="182"/>
                </a:cubicBezTo>
                <a:cubicBezTo>
                  <a:pt x="139" y="182"/>
                  <a:pt x="136" y="181"/>
                  <a:pt x="134" y="179"/>
                </a:cubicBezTo>
                <a:cubicBezTo>
                  <a:pt x="3" y="49"/>
                  <a:pt x="3" y="49"/>
                  <a:pt x="3" y="49"/>
                </a:cubicBezTo>
                <a:cubicBezTo>
                  <a:pt x="1" y="46"/>
                  <a:pt x="0" y="44"/>
                  <a:pt x="0" y="41"/>
                </a:cubicBezTo>
                <a:cubicBezTo>
                  <a:pt x="0" y="37"/>
                  <a:pt x="1" y="35"/>
                  <a:pt x="3" y="32"/>
                </a:cubicBezTo>
                <a:cubicBezTo>
                  <a:pt x="32" y="3"/>
                  <a:pt x="32" y="3"/>
                  <a:pt x="32" y="3"/>
                </a:cubicBezTo>
                <a:cubicBezTo>
                  <a:pt x="35" y="1"/>
                  <a:pt x="37" y="0"/>
                  <a:pt x="40" y="0"/>
                </a:cubicBezTo>
                <a:cubicBezTo>
                  <a:pt x="43" y="0"/>
                  <a:pt x="46" y="1"/>
                  <a:pt x="48" y="3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235" y="3"/>
                  <a:pt x="235" y="3"/>
                  <a:pt x="235" y="3"/>
                </a:cubicBezTo>
                <a:cubicBezTo>
                  <a:pt x="237" y="1"/>
                  <a:pt x="240" y="0"/>
                  <a:pt x="243" y="0"/>
                </a:cubicBezTo>
                <a:cubicBezTo>
                  <a:pt x="246" y="0"/>
                  <a:pt x="249" y="1"/>
                  <a:pt x="251" y="3"/>
                </a:cubicBezTo>
                <a:cubicBezTo>
                  <a:pt x="280" y="32"/>
                  <a:pt x="280" y="32"/>
                  <a:pt x="280" y="32"/>
                </a:cubicBezTo>
                <a:cubicBezTo>
                  <a:pt x="282" y="35"/>
                  <a:pt x="284" y="37"/>
                  <a:pt x="284" y="41"/>
                </a:cubicBezTo>
                <a:cubicBezTo>
                  <a:pt x="284" y="44"/>
                  <a:pt x="282" y="46"/>
                  <a:pt x="280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52"/>
          <p:cNvSpPr>
            <a:spLocks/>
          </p:cNvSpPr>
          <p:nvPr/>
        </p:nvSpPr>
        <p:spPr bwMode="auto">
          <a:xfrm>
            <a:off x="1192213" y="3752850"/>
            <a:ext cx="196850" cy="306388"/>
          </a:xfrm>
          <a:custGeom>
            <a:avLst/>
            <a:gdLst>
              <a:gd name="T0" fmla="*/ 179 w 182"/>
              <a:gd name="T1" fmla="*/ 49 h 284"/>
              <a:gd name="T2" fmla="*/ 86 w 182"/>
              <a:gd name="T3" fmla="*/ 142 h 284"/>
              <a:gd name="T4" fmla="*/ 179 w 182"/>
              <a:gd name="T5" fmla="*/ 236 h 284"/>
              <a:gd name="T6" fmla="*/ 182 w 182"/>
              <a:gd name="T7" fmla="*/ 244 h 284"/>
              <a:gd name="T8" fmla="*/ 179 w 182"/>
              <a:gd name="T9" fmla="*/ 251 h 284"/>
              <a:gd name="T10" fmla="*/ 150 w 182"/>
              <a:gd name="T11" fmla="*/ 281 h 284"/>
              <a:gd name="T12" fmla="*/ 142 w 182"/>
              <a:gd name="T13" fmla="*/ 284 h 284"/>
              <a:gd name="T14" fmla="*/ 134 w 182"/>
              <a:gd name="T15" fmla="*/ 281 h 284"/>
              <a:gd name="T16" fmla="*/ 3 w 182"/>
              <a:gd name="T17" fmla="*/ 150 h 284"/>
              <a:gd name="T18" fmla="*/ 0 w 182"/>
              <a:gd name="T19" fmla="*/ 142 h 284"/>
              <a:gd name="T20" fmla="*/ 3 w 182"/>
              <a:gd name="T21" fmla="*/ 134 h 284"/>
              <a:gd name="T22" fmla="*/ 134 w 182"/>
              <a:gd name="T23" fmla="*/ 4 h 284"/>
              <a:gd name="T24" fmla="*/ 142 w 182"/>
              <a:gd name="T25" fmla="*/ 0 h 284"/>
              <a:gd name="T26" fmla="*/ 150 w 182"/>
              <a:gd name="T27" fmla="*/ 4 h 284"/>
              <a:gd name="T28" fmla="*/ 179 w 182"/>
              <a:gd name="T29" fmla="*/ 33 h 284"/>
              <a:gd name="T30" fmla="*/ 182 w 182"/>
              <a:gd name="T31" fmla="*/ 41 h 284"/>
              <a:gd name="T32" fmla="*/ 179 w 182"/>
              <a:gd name="T33" fmla="*/ 49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82" h="284">
                <a:moveTo>
                  <a:pt x="179" y="49"/>
                </a:moveTo>
                <a:cubicBezTo>
                  <a:pt x="86" y="142"/>
                  <a:pt x="86" y="142"/>
                  <a:pt x="86" y="142"/>
                </a:cubicBezTo>
                <a:cubicBezTo>
                  <a:pt x="179" y="236"/>
                  <a:pt x="179" y="236"/>
                  <a:pt x="179" y="236"/>
                </a:cubicBez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1" y="249"/>
                  <a:pt x="179" y="251"/>
                </a:cubicBezTo>
                <a:cubicBezTo>
                  <a:pt x="150" y="281"/>
                  <a:pt x="150" y="281"/>
                  <a:pt x="150" y="281"/>
                </a:cubicBezTo>
                <a:cubicBezTo>
                  <a:pt x="148" y="283"/>
                  <a:pt x="145" y="284"/>
                  <a:pt x="142" y="284"/>
                </a:cubicBezTo>
                <a:cubicBezTo>
                  <a:pt x="139" y="284"/>
                  <a:pt x="136" y="283"/>
                  <a:pt x="134" y="281"/>
                </a:cubicBezTo>
                <a:cubicBezTo>
                  <a:pt x="3" y="150"/>
                  <a:pt x="3" y="150"/>
                  <a:pt x="3" y="150"/>
                </a:cubicBezTo>
                <a:cubicBezTo>
                  <a:pt x="1" y="148"/>
                  <a:pt x="0" y="145"/>
                  <a:pt x="0" y="142"/>
                </a:cubicBezTo>
                <a:cubicBezTo>
                  <a:pt x="0" y="139"/>
                  <a:pt x="1" y="137"/>
                  <a:pt x="3" y="134"/>
                </a:cubicBezTo>
                <a:cubicBezTo>
                  <a:pt x="134" y="4"/>
                  <a:pt x="134" y="4"/>
                  <a:pt x="134" y="4"/>
                </a:cubicBezTo>
                <a:cubicBezTo>
                  <a:pt x="136" y="1"/>
                  <a:pt x="139" y="0"/>
                  <a:pt x="142" y="0"/>
                </a:cubicBezTo>
                <a:cubicBezTo>
                  <a:pt x="145" y="0"/>
                  <a:pt x="148" y="1"/>
                  <a:pt x="150" y="4"/>
                </a:cubicBezTo>
                <a:cubicBezTo>
                  <a:pt x="179" y="33"/>
                  <a:pt x="179" y="33"/>
                  <a:pt x="179" y="33"/>
                </a:cubicBezTo>
                <a:cubicBezTo>
                  <a:pt x="181" y="35"/>
                  <a:pt x="182" y="38"/>
                  <a:pt x="182" y="41"/>
                </a:cubicBezTo>
                <a:cubicBezTo>
                  <a:pt x="182" y="44"/>
                  <a:pt x="181" y="47"/>
                  <a:pt x="179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53"/>
          <p:cNvSpPr>
            <a:spLocks/>
          </p:cNvSpPr>
          <p:nvPr/>
        </p:nvSpPr>
        <p:spPr bwMode="auto">
          <a:xfrm>
            <a:off x="1627188" y="3752850"/>
            <a:ext cx="196850" cy="306388"/>
          </a:xfrm>
          <a:custGeom>
            <a:avLst/>
            <a:gdLst>
              <a:gd name="T0" fmla="*/ 179 w 182"/>
              <a:gd name="T1" fmla="*/ 150 h 284"/>
              <a:gd name="T2" fmla="*/ 48 w 182"/>
              <a:gd name="T3" fmla="*/ 281 h 284"/>
              <a:gd name="T4" fmla="*/ 40 w 182"/>
              <a:gd name="T5" fmla="*/ 284 h 284"/>
              <a:gd name="T6" fmla="*/ 32 w 182"/>
              <a:gd name="T7" fmla="*/ 281 h 284"/>
              <a:gd name="T8" fmla="*/ 3 w 182"/>
              <a:gd name="T9" fmla="*/ 251 h 284"/>
              <a:gd name="T10" fmla="*/ 0 w 182"/>
              <a:gd name="T11" fmla="*/ 244 h 284"/>
              <a:gd name="T12" fmla="*/ 3 w 182"/>
              <a:gd name="T13" fmla="*/ 236 h 284"/>
              <a:gd name="T14" fmla="*/ 96 w 182"/>
              <a:gd name="T15" fmla="*/ 142 h 284"/>
              <a:gd name="T16" fmla="*/ 3 w 182"/>
              <a:gd name="T17" fmla="*/ 49 h 284"/>
              <a:gd name="T18" fmla="*/ 0 w 182"/>
              <a:gd name="T19" fmla="*/ 41 h 284"/>
              <a:gd name="T20" fmla="*/ 3 w 182"/>
              <a:gd name="T21" fmla="*/ 33 h 284"/>
              <a:gd name="T22" fmla="*/ 32 w 182"/>
              <a:gd name="T23" fmla="*/ 4 h 284"/>
              <a:gd name="T24" fmla="*/ 40 w 182"/>
              <a:gd name="T25" fmla="*/ 0 h 284"/>
              <a:gd name="T26" fmla="*/ 48 w 182"/>
              <a:gd name="T27" fmla="*/ 4 h 284"/>
              <a:gd name="T28" fmla="*/ 179 w 182"/>
              <a:gd name="T29" fmla="*/ 134 h 284"/>
              <a:gd name="T30" fmla="*/ 182 w 182"/>
              <a:gd name="T31" fmla="*/ 142 h 284"/>
              <a:gd name="T32" fmla="*/ 179 w 182"/>
              <a:gd name="T33" fmla="*/ 150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82" h="284">
                <a:moveTo>
                  <a:pt x="179" y="150"/>
                </a:moveTo>
                <a:cubicBezTo>
                  <a:pt x="48" y="281"/>
                  <a:pt x="48" y="281"/>
                  <a:pt x="48" y="281"/>
                </a:cubicBezTo>
                <a:cubicBezTo>
                  <a:pt x="46" y="283"/>
                  <a:pt x="43" y="284"/>
                  <a:pt x="40" y="284"/>
                </a:cubicBezTo>
                <a:cubicBezTo>
                  <a:pt x="37" y="284"/>
                  <a:pt x="34" y="283"/>
                  <a:pt x="32" y="281"/>
                </a:cubicBezTo>
                <a:cubicBezTo>
                  <a:pt x="3" y="251"/>
                  <a:pt x="3" y="251"/>
                  <a:pt x="3" y="251"/>
                </a:cubicBezTo>
                <a:cubicBezTo>
                  <a:pt x="1" y="249"/>
                  <a:pt x="0" y="247"/>
                  <a:pt x="0" y="244"/>
                </a:cubicBezTo>
                <a:cubicBezTo>
                  <a:pt x="0" y="241"/>
                  <a:pt x="1" y="238"/>
                  <a:pt x="3" y="236"/>
                </a:cubicBezTo>
                <a:cubicBezTo>
                  <a:pt x="96" y="142"/>
                  <a:pt x="96" y="142"/>
                  <a:pt x="96" y="142"/>
                </a:cubicBezTo>
                <a:cubicBezTo>
                  <a:pt x="3" y="49"/>
                  <a:pt x="3" y="49"/>
                  <a:pt x="3" y="49"/>
                </a:cubicBezTo>
                <a:cubicBezTo>
                  <a:pt x="1" y="47"/>
                  <a:pt x="0" y="44"/>
                  <a:pt x="0" y="41"/>
                </a:cubicBezTo>
                <a:cubicBezTo>
                  <a:pt x="0" y="38"/>
                  <a:pt x="1" y="35"/>
                  <a:pt x="3" y="33"/>
                </a:cubicBezTo>
                <a:cubicBezTo>
                  <a:pt x="32" y="4"/>
                  <a:pt x="32" y="4"/>
                  <a:pt x="32" y="4"/>
                </a:cubicBezTo>
                <a:cubicBezTo>
                  <a:pt x="34" y="1"/>
                  <a:pt x="37" y="0"/>
                  <a:pt x="40" y="0"/>
                </a:cubicBezTo>
                <a:cubicBezTo>
                  <a:pt x="43" y="0"/>
                  <a:pt x="46" y="1"/>
                  <a:pt x="48" y="4"/>
                </a:cubicBezTo>
                <a:cubicBezTo>
                  <a:pt x="179" y="134"/>
                  <a:pt x="179" y="134"/>
                  <a:pt x="179" y="134"/>
                </a:cubicBezTo>
                <a:cubicBezTo>
                  <a:pt x="181" y="137"/>
                  <a:pt x="182" y="139"/>
                  <a:pt x="182" y="142"/>
                </a:cubicBezTo>
                <a:cubicBezTo>
                  <a:pt x="182" y="145"/>
                  <a:pt x="181" y="148"/>
                  <a:pt x="179" y="1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" name="Freeform 54"/>
          <p:cNvSpPr>
            <a:spLocks/>
          </p:cNvSpPr>
          <p:nvPr/>
        </p:nvSpPr>
        <p:spPr bwMode="auto">
          <a:xfrm>
            <a:off x="2005013" y="3808413"/>
            <a:ext cx="306388" cy="195263"/>
          </a:xfrm>
          <a:custGeom>
            <a:avLst/>
            <a:gdLst>
              <a:gd name="T0" fmla="*/ 281 w 284"/>
              <a:gd name="T1" fmla="*/ 150 h 182"/>
              <a:gd name="T2" fmla="*/ 252 w 284"/>
              <a:gd name="T3" fmla="*/ 179 h 182"/>
              <a:gd name="T4" fmla="*/ 244 w 284"/>
              <a:gd name="T5" fmla="*/ 182 h 182"/>
              <a:gd name="T6" fmla="*/ 236 w 284"/>
              <a:gd name="T7" fmla="*/ 179 h 182"/>
              <a:gd name="T8" fmla="*/ 142 w 284"/>
              <a:gd name="T9" fmla="*/ 85 h 182"/>
              <a:gd name="T10" fmla="*/ 49 w 284"/>
              <a:gd name="T11" fmla="*/ 179 h 182"/>
              <a:gd name="T12" fmla="*/ 41 w 284"/>
              <a:gd name="T13" fmla="*/ 182 h 182"/>
              <a:gd name="T14" fmla="*/ 33 w 284"/>
              <a:gd name="T15" fmla="*/ 179 h 182"/>
              <a:gd name="T16" fmla="*/ 4 w 284"/>
              <a:gd name="T17" fmla="*/ 150 h 182"/>
              <a:gd name="T18" fmla="*/ 0 w 284"/>
              <a:gd name="T19" fmla="*/ 142 h 182"/>
              <a:gd name="T20" fmla="*/ 4 w 284"/>
              <a:gd name="T21" fmla="*/ 134 h 182"/>
              <a:gd name="T22" fmla="*/ 134 w 284"/>
              <a:gd name="T23" fmla="*/ 3 h 182"/>
              <a:gd name="T24" fmla="*/ 142 w 284"/>
              <a:gd name="T25" fmla="*/ 0 h 182"/>
              <a:gd name="T26" fmla="*/ 150 w 284"/>
              <a:gd name="T27" fmla="*/ 3 h 182"/>
              <a:gd name="T28" fmla="*/ 281 w 284"/>
              <a:gd name="T29" fmla="*/ 134 h 182"/>
              <a:gd name="T30" fmla="*/ 284 w 284"/>
              <a:gd name="T31" fmla="*/ 142 h 182"/>
              <a:gd name="T32" fmla="*/ 281 w 284"/>
              <a:gd name="T33" fmla="*/ 15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4" h="182">
                <a:moveTo>
                  <a:pt x="281" y="150"/>
                </a:moveTo>
                <a:cubicBezTo>
                  <a:pt x="252" y="179"/>
                  <a:pt x="252" y="179"/>
                  <a:pt x="252" y="179"/>
                </a:cubicBezTo>
                <a:cubicBezTo>
                  <a:pt x="249" y="181"/>
                  <a:pt x="247" y="182"/>
                  <a:pt x="244" y="182"/>
                </a:cubicBezTo>
                <a:cubicBezTo>
                  <a:pt x="241" y="182"/>
                  <a:pt x="238" y="181"/>
                  <a:pt x="236" y="179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49" y="179"/>
                  <a:pt x="49" y="179"/>
                  <a:pt x="49" y="179"/>
                </a:cubicBezTo>
                <a:cubicBezTo>
                  <a:pt x="47" y="181"/>
                  <a:pt x="44" y="182"/>
                  <a:pt x="41" y="182"/>
                </a:cubicBezTo>
                <a:cubicBezTo>
                  <a:pt x="38" y="182"/>
                  <a:pt x="35" y="181"/>
                  <a:pt x="33" y="179"/>
                </a:cubicBezTo>
                <a:cubicBezTo>
                  <a:pt x="4" y="150"/>
                  <a:pt x="4" y="150"/>
                  <a:pt x="4" y="150"/>
                </a:cubicBezTo>
                <a:cubicBezTo>
                  <a:pt x="2" y="148"/>
                  <a:pt x="0" y="145"/>
                  <a:pt x="0" y="142"/>
                </a:cubicBezTo>
                <a:cubicBezTo>
                  <a:pt x="0" y="139"/>
                  <a:pt x="2" y="136"/>
                  <a:pt x="4" y="134"/>
                </a:cubicBezTo>
                <a:cubicBezTo>
                  <a:pt x="134" y="3"/>
                  <a:pt x="134" y="3"/>
                  <a:pt x="134" y="3"/>
                </a:cubicBezTo>
                <a:cubicBezTo>
                  <a:pt x="137" y="1"/>
                  <a:pt x="139" y="0"/>
                  <a:pt x="142" y="0"/>
                </a:cubicBezTo>
                <a:cubicBezTo>
                  <a:pt x="145" y="0"/>
                  <a:pt x="148" y="1"/>
                  <a:pt x="150" y="3"/>
                </a:cubicBezTo>
                <a:cubicBezTo>
                  <a:pt x="281" y="134"/>
                  <a:pt x="281" y="134"/>
                  <a:pt x="281" y="134"/>
                </a:cubicBezTo>
                <a:cubicBezTo>
                  <a:pt x="283" y="136"/>
                  <a:pt x="284" y="139"/>
                  <a:pt x="284" y="142"/>
                </a:cubicBezTo>
                <a:cubicBezTo>
                  <a:pt x="284" y="145"/>
                  <a:pt x="283" y="148"/>
                  <a:pt x="281" y="1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55"/>
          <p:cNvSpPr>
            <a:spLocks noEditPoints="1"/>
          </p:cNvSpPr>
          <p:nvPr/>
        </p:nvSpPr>
        <p:spPr bwMode="auto">
          <a:xfrm>
            <a:off x="2482851" y="3752850"/>
            <a:ext cx="219075" cy="306388"/>
          </a:xfrm>
          <a:custGeom>
            <a:avLst/>
            <a:gdLst>
              <a:gd name="T0" fmla="*/ 198 w 203"/>
              <a:gd name="T1" fmla="*/ 68 h 284"/>
              <a:gd name="T2" fmla="*/ 147 w 203"/>
              <a:gd name="T3" fmla="*/ 120 h 284"/>
              <a:gd name="T4" fmla="*/ 147 w 203"/>
              <a:gd name="T5" fmla="*/ 265 h 284"/>
              <a:gd name="T6" fmla="*/ 141 w 203"/>
              <a:gd name="T7" fmla="*/ 279 h 284"/>
              <a:gd name="T8" fmla="*/ 127 w 203"/>
              <a:gd name="T9" fmla="*/ 284 h 284"/>
              <a:gd name="T10" fmla="*/ 113 w 203"/>
              <a:gd name="T11" fmla="*/ 279 h 284"/>
              <a:gd name="T12" fmla="*/ 107 w 203"/>
              <a:gd name="T13" fmla="*/ 265 h 284"/>
              <a:gd name="T14" fmla="*/ 107 w 203"/>
              <a:gd name="T15" fmla="*/ 197 h 284"/>
              <a:gd name="T16" fmla="*/ 96 w 203"/>
              <a:gd name="T17" fmla="*/ 197 h 284"/>
              <a:gd name="T18" fmla="*/ 96 w 203"/>
              <a:gd name="T19" fmla="*/ 265 h 284"/>
              <a:gd name="T20" fmla="*/ 90 w 203"/>
              <a:gd name="T21" fmla="*/ 279 h 284"/>
              <a:gd name="T22" fmla="*/ 76 w 203"/>
              <a:gd name="T23" fmla="*/ 284 h 284"/>
              <a:gd name="T24" fmla="*/ 63 w 203"/>
              <a:gd name="T25" fmla="*/ 279 h 284"/>
              <a:gd name="T26" fmla="*/ 57 w 203"/>
              <a:gd name="T27" fmla="*/ 265 h 284"/>
              <a:gd name="T28" fmla="*/ 57 w 203"/>
              <a:gd name="T29" fmla="*/ 120 h 284"/>
              <a:gd name="T30" fmla="*/ 5 w 203"/>
              <a:gd name="T31" fmla="*/ 68 h 284"/>
              <a:gd name="T32" fmla="*/ 0 w 203"/>
              <a:gd name="T33" fmla="*/ 56 h 284"/>
              <a:gd name="T34" fmla="*/ 5 w 203"/>
              <a:gd name="T35" fmla="*/ 44 h 284"/>
              <a:gd name="T36" fmla="*/ 17 w 203"/>
              <a:gd name="T37" fmla="*/ 39 h 284"/>
              <a:gd name="T38" fmla="*/ 29 w 203"/>
              <a:gd name="T39" fmla="*/ 44 h 284"/>
              <a:gd name="T40" fmla="*/ 69 w 203"/>
              <a:gd name="T41" fmla="*/ 84 h 284"/>
              <a:gd name="T42" fmla="*/ 134 w 203"/>
              <a:gd name="T43" fmla="*/ 84 h 284"/>
              <a:gd name="T44" fmla="*/ 174 w 203"/>
              <a:gd name="T45" fmla="*/ 44 h 284"/>
              <a:gd name="T46" fmla="*/ 186 w 203"/>
              <a:gd name="T47" fmla="*/ 39 h 284"/>
              <a:gd name="T48" fmla="*/ 198 w 203"/>
              <a:gd name="T49" fmla="*/ 44 h 284"/>
              <a:gd name="T50" fmla="*/ 203 w 203"/>
              <a:gd name="T51" fmla="*/ 56 h 284"/>
              <a:gd name="T52" fmla="*/ 198 w 203"/>
              <a:gd name="T53" fmla="*/ 68 h 284"/>
              <a:gd name="T54" fmla="*/ 141 w 203"/>
              <a:gd name="T55" fmla="*/ 39 h 284"/>
              <a:gd name="T56" fmla="*/ 130 w 203"/>
              <a:gd name="T57" fmla="*/ 67 h 284"/>
              <a:gd name="T58" fmla="*/ 102 w 203"/>
              <a:gd name="T59" fmla="*/ 79 h 284"/>
              <a:gd name="T60" fmla="*/ 74 w 203"/>
              <a:gd name="T61" fmla="*/ 67 h 284"/>
              <a:gd name="T62" fmla="*/ 62 w 203"/>
              <a:gd name="T63" fmla="*/ 39 h 284"/>
              <a:gd name="T64" fmla="*/ 74 w 203"/>
              <a:gd name="T65" fmla="*/ 12 h 284"/>
              <a:gd name="T66" fmla="*/ 102 w 203"/>
              <a:gd name="T67" fmla="*/ 0 h 284"/>
              <a:gd name="T68" fmla="*/ 130 w 203"/>
              <a:gd name="T69" fmla="*/ 12 h 284"/>
              <a:gd name="T70" fmla="*/ 141 w 203"/>
              <a:gd name="T71" fmla="*/ 39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3" h="284">
                <a:moveTo>
                  <a:pt x="198" y="68"/>
                </a:moveTo>
                <a:cubicBezTo>
                  <a:pt x="147" y="120"/>
                  <a:pt x="147" y="120"/>
                  <a:pt x="147" y="120"/>
                </a:cubicBezTo>
                <a:cubicBezTo>
                  <a:pt x="147" y="265"/>
                  <a:pt x="147" y="265"/>
                  <a:pt x="147" y="265"/>
                </a:cubicBezTo>
                <a:cubicBezTo>
                  <a:pt x="147" y="270"/>
                  <a:pt x="145" y="275"/>
                  <a:pt x="141" y="279"/>
                </a:cubicBezTo>
                <a:cubicBezTo>
                  <a:pt x="137" y="282"/>
                  <a:pt x="133" y="284"/>
                  <a:pt x="127" y="284"/>
                </a:cubicBezTo>
                <a:cubicBezTo>
                  <a:pt x="122" y="284"/>
                  <a:pt x="117" y="282"/>
                  <a:pt x="113" y="279"/>
                </a:cubicBezTo>
                <a:cubicBezTo>
                  <a:pt x="109" y="275"/>
                  <a:pt x="107" y="270"/>
                  <a:pt x="107" y="265"/>
                </a:cubicBezTo>
                <a:cubicBezTo>
                  <a:pt x="107" y="197"/>
                  <a:pt x="107" y="197"/>
                  <a:pt x="107" y="197"/>
                </a:cubicBezTo>
                <a:cubicBezTo>
                  <a:pt x="96" y="197"/>
                  <a:pt x="96" y="197"/>
                  <a:pt x="96" y="197"/>
                </a:cubicBezTo>
                <a:cubicBezTo>
                  <a:pt x="96" y="265"/>
                  <a:pt x="96" y="265"/>
                  <a:pt x="96" y="265"/>
                </a:cubicBezTo>
                <a:cubicBezTo>
                  <a:pt x="96" y="270"/>
                  <a:pt x="94" y="275"/>
                  <a:pt x="90" y="279"/>
                </a:cubicBezTo>
                <a:cubicBezTo>
                  <a:pt x="86" y="282"/>
                  <a:pt x="82" y="284"/>
                  <a:pt x="76" y="284"/>
                </a:cubicBezTo>
                <a:cubicBezTo>
                  <a:pt x="71" y="284"/>
                  <a:pt x="66" y="282"/>
                  <a:pt x="63" y="279"/>
                </a:cubicBezTo>
                <a:cubicBezTo>
                  <a:pt x="59" y="275"/>
                  <a:pt x="57" y="270"/>
                  <a:pt x="57" y="265"/>
                </a:cubicBezTo>
                <a:cubicBezTo>
                  <a:pt x="57" y="120"/>
                  <a:pt x="57" y="120"/>
                  <a:pt x="57" y="120"/>
                </a:cubicBezTo>
                <a:cubicBezTo>
                  <a:pt x="5" y="68"/>
                  <a:pt x="5" y="68"/>
                  <a:pt x="5" y="68"/>
                </a:cubicBezTo>
                <a:cubicBezTo>
                  <a:pt x="2" y="65"/>
                  <a:pt x="0" y="61"/>
                  <a:pt x="0" y="56"/>
                </a:cubicBezTo>
                <a:cubicBezTo>
                  <a:pt x="0" y="52"/>
                  <a:pt x="2" y="48"/>
                  <a:pt x="5" y="44"/>
                </a:cubicBezTo>
                <a:cubicBezTo>
                  <a:pt x="9" y="41"/>
                  <a:pt x="13" y="39"/>
                  <a:pt x="17" y="39"/>
                </a:cubicBezTo>
                <a:cubicBezTo>
                  <a:pt x="22" y="39"/>
                  <a:pt x="26" y="41"/>
                  <a:pt x="29" y="44"/>
                </a:cubicBezTo>
                <a:cubicBezTo>
                  <a:pt x="69" y="84"/>
                  <a:pt x="69" y="84"/>
                  <a:pt x="69" y="84"/>
                </a:cubicBezTo>
                <a:cubicBezTo>
                  <a:pt x="134" y="84"/>
                  <a:pt x="134" y="84"/>
                  <a:pt x="134" y="84"/>
                </a:cubicBezTo>
                <a:cubicBezTo>
                  <a:pt x="174" y="44"/>
                  <a:pt x="174" y="44"/>
                  <a:pt x="174" y="44"/>
                </a:cubicBezTo>
                <a:cubicBezTo>
                  <a:pt x="178" y="41"/>
                  <a:pt x="182" y="39"/>
                  <a:pt x="186" y="39"/>
                </a:cubicBezTo>
                <a:cubicBezTo>
                  <a:pt x="191" y="39"/>
                  <a:pt x="195" y="41"/>
                  <a:pt x="198" y="44"/>
                </a:cubicBezTo>
                <a:cubicBezTo>
                  <a:pt x="202" y="48"/>
                  <a:pt x="203" y="52"/>
                  <a:pt x="203" y="56"/>
                </a:cubicBezTo>
                <a:cubicBezTo>
                  <a:pt x="203" y="61"/>
                  <a:pt x="202" y="65"/>
                  <a:pt x="198" y="68"/>
                </a:cubicBezTo>
                <a:close/>
                <a:moveTo>
                  <a:pt x="141" y="39"/>
                </a:moveTo>
                <a:cubicBezTo>
                  <a:pt x="141" y="50"/>
                  <a:pt x="137" y="60"/>
                  <a:pt x="130" y="67"/>
                </a:cubicBezTo>
                <a:cubicBezTo>
                  <a:pt x="122" y="75"/>
                  <a:pt x="113" y="79"/>
                  <a:pt x="102" y="79"/>
                </a:cubicBezTo>
                <a:cubicBezTo>
                  <a:pt x="91" y="79"/>
                  <a:pt x="82" y="75"/>
                  <a:pt x="74" y="67"/>
                </a:cubicBezTo>
                <a:cubicBezTo>
                  <a:pt x="66" y="60"/>
                  <a:pt x="62" y="50"/>
                  <a:pt x="62" y="39"/>
                </a:cubicBezTo>
                <a:cubicBezTo>
                  <a:pt x="62" y="28"/>
                  <a:pt x="66" y="19"/>
                  <a:pt x="74" y="12"/>
                </a:cubicBezTo>
                <a:cubicBezTo>
                  <a:pt x="82" y="4"/>
                  <a:pt x="91" y="0"/>
                  <a:pt x="102" y="0"/>
                </a:cubicBezTo>
                <a:cubicBezTo>
                  <a:pt x="113" y="0"/>
                  <a:pt x="122" y="4"/>
                  <a:pt x="130" y="12"/>
                </a:cubicBezTo>
                <a:cubicBezTo>
                  <a:pt x="137" y="19"/>
                  <a:pt x="141" y="28"/>
                  <a:pt x="141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" name="Freeform 56"/>
          <p:cNvSpPr>
            <a:spLocks/>
          </p:cNvSpPr>
          <p:nvPr/>
        </p:nvSpPr>
        <p:spPr bwMode="auto">
          <a:xfrm>
            <a:off x="2879726" y="3760788"/>
            <a:ext cx="292100" cy="290513"/>
          </a:xfrm>
          <a:custGeom>
            <a:avLst/>
            <a:gdLst>
              <a:gd name="T0" fmla="*/ 271 w 271"/>
              <a:gd name="T1" fmla="*/ 135 h 270"/>
              <a:gd name="T2" fmla="*/ 252 w 271"/>
              <a:gd name="T3" fmla="*/ 203 h 270"/>
              <a:gd name="T4" fmla="*/ 203 w 271"/>
              <a:gd name="T5" fmla="*/ 252 h 270"/>
              <a:gd name="T6" fmla="*/ 135 w 271"/>
              <a:gd name="T7" fmla="*/ 270 h 270"/>
              <a:gd name="T8" fmla="*/ 67 w 271"/>
              <a:gd name="T9" fmla="*/ 252 h 270"/>
              <a:gd name="T10" fmla="*/ 18 w 271"/>
              <a:gd name="T11" fmla="*/ 203 h 270"/>
              <a:gd name="T12" fmla="*/ 0 w 271"/>
              <a:gd name="T13" fmla="*/ 135 h 270"/>
              <a:gd name="T14" fmla="*/ 18 w 271"/>
              <a:gd name="T15" fmla="*/ 67 h 270"/>
              <a:gd name="T16" fmla="*/ 67 w 271"/>
              <a:gd name="T17" fmla="*/ 18 h 270"/>
              <a:gd name="T18" fmla="*/ 135 w 271"/>
              <a:gd name="T19" fmla="*/ 0 h 270"/>
              <a:gd name="T20" fmla="*/ 203 w 271"/>
              <a:gd name="T21" fmla="*/ 18 h 270"/>
              <a:gd name="T22" fmla="*/ 252 w 271"/>
              <a:gd name="T23" fmla="*/ 67 h 270"/>
              <a:gd name="T24" fmla="*/ 271 w 271"/>
              <a:gd name="T25" fmla="*/ 13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1" h="270">
                <a:moveTo>
                  <a:pt x="271" y="135"/>
                </a:moveTo>
                <a:cubicBezTo>
                  <a:pt x="271" y="160"/>
                  <a:pt x="264" y="182"/>
                  <a:pt x="252" y="203"/>
                </a:cubicBezTo>
                <a:cubicBezTo>
                  <a:pt x="240" y="224"/>
                  <a:pt x="224" y="240"/>
                  <a:pt x="203" y="252"/>
                </a:cubicBezTo>
                <a:cubicBezTo>
                  <a:pt x="182" y="264"/>
                  <a:pt x="160" y="270"/>
                  <a:pt x="135" y="270"/>
                </a:cubicBezTo>
                <a:cubicBezTo>
                  <a:pt x="111" y="270"/>
                  <a:pt x="88" y="264"/>
                  <a:pt x="67" y="252"/>
                </a:cubicBezTo>
                <a:cubicBezTo>
                  <a:pt x="47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7"/>
                  <a:pt x="47" y="30"/>
                  <a:pt x="67" y="18"/>
                </a:cubicBezTo>
                <a:cubicBezTo>
                  <a:pt x="88" y="6"/>
                  <a:pt x="111" y="0"/>
                  <a:pt x="135" y="0"/>
                </a:cubicBezTo>
                <a:cubicBezTo>
                  <a:pt x="160" y="0"/>
                  <a:pt x="182" y="6"/>
                  <a:pt x="203" y="18"/>
                </a:cubicBezTo>
                <a:cubicBezTo>
                  <a:pt x="224" y="30"/>
                  <a:pt x="240" y="47"/>
                  <a:pt x="252" y="67"/>
                </a:cubicBezTo>
                <a:cubicBezTo>
                  <a:pt x="264" y="88"/>
                  <a:pt x="271" y="111"/>
                  <a:pt x="271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" name="Freeform 57"/>
          <p:cNvSpPr>
            <a:spLocks noEditPoints="1"/>
          </p:cNvSpPr>
          <p:nvPr/>
        </p:nvSpPr>
        <p:spPr bwMode="auto">
          <a:xfrm>
            <a:off x="3314701" y="3760788"/>
            <a:ext cx="290513" cy="290513"/>
          </a:xfrm>
          <a:custGeom>
            <a:avLst/>
            <a:gdLst>
              <a:gd name="T0" fmla="*/ 135 w 270"/>
              <a:gd name="T1" fmla="*/ 39 h 270"/>
              <a:gd name="T2" fmla="*/ 87 w 270"/>
              <a:gd name="T3" fmla="*/ 52 h 270"/>
              <a:gd name="T4" fmla="*/ 52 w 270"/>
              <a:gd name="T5" fmla="*/ 87 h 270"/>
              <a:gd name="T6" fmla="*/ 39 w 270"/>
              <a:gd name="T7" fmla="*/ 135 h 270"/>
              <a:gd name="T8" fmla="*/ 52 w 270"/>
              <a:gd name="T9" fmla="*/ 183 h 270"/>
              <a:gd name="T10" fmla="*/ 87 w 270"/>
              <a:gd name="T11" fmla="*/ 218 h 270"/>
              <a:gd name="T12" fmla="*/ 135 w 270"/>
              <a:gd name="T13" fmla="*/ 231 h 270"/>
              <a:gd name="T14" fmla="*/ 183 w 270"/>
              <a:gd name="T15" fmla="*/ 218 h 270"/>
              <a:gd name="T16" fmla="*/ 218 w 270"/>
              <a:gd name="T17" fmla="*/ 183 h 270"/>
              <a:gd name="T18" fmla="*/ 231 w 270"/>
              <a:gd name="T19" fmla="*/ 135 h 270"/>
              <a:gd name="T20" fmla="*/ 218 w 270"/>
              <a:gd name="T21" fmla="*/ 87 h 270"/>
              <a:gd name="T22" fmla="*/ 183 w 270"/>
              <a:gd name="T23" fmla="*/ 52 h 270"/>
              <a:gd name="T24" fmla="*/ 135 w 270"/>
              <a:gd name="T25" fmla="*/ 39 h 270"/>
              <a:gd name="T26" fmla="*/ 270 w 270"/>
              <a:gd name="T27" fmla="*/ 135 h 270"/>
              <a:gd name="T28" fmla="*/ 252 w 270"/>
              <a:gd name="T29" fmla="*/ 203 h 270"/>
              <a:gd name="T30" fmla="*/ 203 w 270"/>
              <a:gd name="T31" fmla="*/ 252 h 270"/>
              <a:gd name="T32" fmla="*/ 135 w 270"/>
              <a:gd name="T33" fmla="*/ 270 h 270"/>
              <a:gd name="T34" fmla="*/ 67 w 270"/>
              <a:gd name="T35" fmla="*/ 252 h 270"/>
              <a:gd name="T36" fmla="*/ 18 w 270"/>
              <a:gd name="T37" fmla="*/ 203 h 270"/>
              <a:gd name="T38" fmla="*/ 0 w 270"/>
              <a:gd name="T39" fmla="*/ 135 h 270"/>
              <a:gd name="T40" fmla="*/ 18 w 270"/>
              <a:gd name="T41" fmla="*/ 67 h 270"/>
              <a:gd name="T42" fmla="*/ 67 w 270"/>
              <a:gd name="T43" fmla="*/ 18 h 270"/>
              <a:gd name="T44" fmla="*/ 135 w 270"/>
              <a:gd name="T45" fmla="*/ 0 h 270"/>
              <a:gd name="T46" fmla="*/ 203 w 270"/>
              <a:gd name="T47" fmla="*/ 18 h 270"/>
              <a:gd name="T48" fmla="*/ 252 w 270"/>
              <a:gd name="T49" fmla="*/ 67 h 270"/>
              <a:gd name="T50" fmla="*/ 270 w 270"/>
              <a:gd name="T51" fmla="*/ 13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70" h="270">
                <a:moveTo>
                  <a:pt x="135" y="39"/>
                </a:moveTo>
                <a:cubicBezTo>
                  <a:pt x="117" y="39"/>
                  <a:pt x="101" y="44"/>
                  <a:pt x="87" y="52"/>
                </a:cubicBezTo>
                <a:cubicBezTo>
                  <a:pt x="72" y="61"/>
                  <a:pt x="61" y="72"/>
                  <a:pt x="52" y="87"/>
                </a:cubicBezTo>
                <a:cubicBezTo>
                  <a:pt x="43" y="102"/>
                  <a:pt x="39" y="118"/>
                  <a:pt x="39" y="135"/>
                </a:cubicBezTo>
                <a:cubicBezTo>
                  <a:pt x="39" y="153"/>
                  <a:pt x="43" y="169"/>
                  <a:pt x="52" y="183"/>
                </a:cubicBezTo>
                <a:cubicBezTo>
                  <a:pt x="61" y="198"/>
                  <a:pt x="72" y="210"/>
                  <a:pt x="87" y="218"/>
                </a:cubicBezTo>
                <a:cubicBezTo>
                  <a:pt x="101" y="227"/>
                  <a:pt x="117" y="231"/>
                  <a:pt x="135" y="231"/>
                </a:cubicBezTo>
                <a:cubicBezTo>
                  <a:pt x="152" y="231"/>
                  <a:pt x="168" y="227"/>
                  <a:pt x="183" y="218"/>
                </a:cubicBezTo>
                <a:cubicBezTo>
                  <a:pt x="198" y="210"/>
                  <a:pt x="209" y="198"/>
                  <a:pt x="218" y="183"/>
                </a:cubicBezTo>
                <a:cubicBezTo>
                  <a:pt x="226" y="169"/>
                  <a:pt x="231" y="153"/>
                  <a:pt x="231" y="135"/>
                </a:cubicBezTo>
                <a:cubicBezTo>
                  <a:pt x="231" y="118"/>
                  <a:pt x="226" y="102"/>
                  <a:pt x="218" y="87"/>
                </a:cubicBezTo>
                <a:cubicBezTo>
                  <a:pt x="209" y="72"/>
                  <a:pt x="198" y="61"/>
                  <a:pt x="183" y="52"/>
                </a:cubicBezTo>
                <a:cubicBezTo>
                  <a:pt x="168" y="44"/>
                  <a:pt x="152" y="39"/>
                  <a:pt x="135" y="39"/>
                </a:cubicBezTo>
                <a:close/>
                <a:moveTo>
                  <a:pt x="270" y="135"/>
                </a:moveTo>
                <a:cubicBezTo>
                  <a:pt x="270" y="160"/>
                  <a:pt x="264" y="182"/>
                  <a:pt x="252" y="203"/>
                </a:cubicBezTo>
                <a:cubicBezTo>
                  <a:pt x="240" y="224"/>
                  <a:pt x="223" y="240"/>
                  <a:pt x="203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10" y="270"/>
                  <a:pt x="88" y="264"/>
                  <a:pt x="67" y="252"/>
                </a:cubicBezTo>
                <a:cubicBezTo>
                  <a:pt x="46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7"/>
                  <a:pt x="46" y="30"/>
                  <a:pt x="67" y="18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8"/>
                </a:cubicBezTo>
                <a:cubicBezTo>
                  <a:pt x="223" y="30"/>
                  <a:pt x="240" y="47"/>
                  <a:pt x="252" y="67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2" name="Freeform 58"/>
          <p:cNvSpPr>
            <a:spLocks/>
          </p:cNvSpPr>
          <p:nvPr/>
        </p:nvSpPr>
        <p:spPr bwMode="auto">
          <a:xfrm>
            <a:off x="3721101" y="3736975"/>
            <a:ext cx="339725" cy="338138"/>
          </a:xfrm>
          <a:custGeom>
            <a:avLst/>
            <a:gdLst>
              <a:gd name="T0" fmla="*/ 315 w 315"/>
              <a:gd name="T1" fmla="*/ 156 h 314"/>
              <a:gd name="T2" fmla="*/ 303 w 315"/>
              <a:gd name="T3" fmla="*/ 218 h 314"/>
              <a:gd name="T4" fmla="*/ 269 w 315"/>
              <a:gd name="T5" fmla="*/ 268 h 314"/>
              <a:gd name="T6" fmla="*/ 219 w 315"/>
              <a:gd name="T7" fmla="*/ 302 h 314"/>
              <a:gd name="T8" fmla="*/ 158 w 315"/>
              <a:gd name="T9" fmla="*/ 314 h 314"/>
              <a:gd name="T10" fmla="*/ 97 w 315"/>
              <a:gd name="T11" fmla="*/ 302 h 314"/>
              <a:gd name="T12" fmla="*/ 46 w 315"/>
              <a:gd name="T13" fmla="*/ 268 h 314"/>
              <a:gd name="T14" fmla="*/ 13 w 315"/>
              <a:gd name="T15" fmla="*/ 218 h 314"/>
              <a:gd name="T16" fmla="*/ 0 w 315"/>
              <a:gd name="T17" fmla="*/ 156 h 314"/>
              <a:gd name="T18" fmla="*/ 18 w 315"/>
              <a:gd name="T19" fmla="*/ 83 h 314"/>
              <a:gd name="T20" fmla="*/ 67 w 315"/>
              <a:gd name="T21" fmla="*/ 28 h 314"/>
              <a:gd name="T22" fmla="*/ 135 w 315"/>
              <a:gd name="T23" fmla="*/ 0 h 314"/>
              <a:gd name="T24" fmla="*/ 135 w 315"/>
              <a:gd name="T25" fmla="*/ 46 h 314"/>
              <a:gd name="T26" fmla="*/ 71 w 315"/>
              <a:gd name="T27" fmla="*/ 85 h 314"/>
              <a:gd name="T28" fmla="*/ 45 w 315"/>
              <a:gd name="T29" fmla="*/ 156 h 314"/>
              <a:gd name="T30" fmla="*/ 54 w 315"/>
              <a:gd name="T31" fmla="*/ 200 h 314"/>
              <a:gd name="T32" fmla="*/ 78 w 315"/>
              <a:gd name="T33" fmla="*/ 236 h 314"/>
              <a:gd name="T34" fmla="*/ 114 w 315"/>
              <a:gd name="T35" fmla="*/ 260 h 314"/>
              <a:gd name="T36" fmla="*/ 158 w 315"/>
              <a:gd name="T37" fmla="*/ 269 h 314"/>
              <a:gd name="T38" fmla="*/ 202 w 315"/>
              <a:gd name="T39" fmla="*/ 260 h 314"/>
              <a:gd name="T40" fmla="*/ 237 w 315"/>
              <a:gd name="T41" fmla="*/ 236 h 314"/>
              <a:gd name="T42" fmla="*/ 261 w 315"/>
              <a:gd name="T43" fmla="*/ 200 h 314"/>
              <a:gd name="T44" fmla="*/ 270 w 315"/>
              <a:gd name="T45" fmla="*/ 156 h 314"/>
              <a:gd name="T46" fmla="*/ 245 w 315"/>
              <a:gd name="T47" fmla="*/ 85 h 314"/>
              <a:gd name="T48" fmla="*/ 180 w 315"/>
              <a:gd name="T49" fmla="*/ 46 h 314"/>
              <a:gd name="T50" fmla="*/ 180 w 315"/>
              <a:gd name="T51" fmla="*/ 0 h 314"/>
              <a:gd name="T52" fmla="*/ 249 w 315"/>
              <a:gd name="T53" fmla="*/ 28 h 314"/>
              <a:gd name="T54" fmla="*/ 298 w 315"/>
              <a:gd name="T55" fmla="*/ 83 h 314"/>
              <a:gd name="T56" fmla="*/ 315 w 315"/>
              <a:gd name="T57" fmla="*/ 156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15" h="314">
                <a:moveTo>
                  <a:pt x="315" y="156"/>
                </a:moveTo>
                <a:cubicBezTo>
                  <a:pt x="315" y="178"/>
                  <a:pt x="311" y="198"/>
                  <a:pt x="303" y="218"/>
                </a:cubicBezTo>
                <a:cubicBezTo>
                  <a:pt x="295" y="237"/>
                  <a:pt x="283" y="254"/>
                  <a:pt x="269" y="268"/>
                </a:cubicBezTo>
                <a:cubicBezTo>
                  <a:pt x="255" y="282"/>
                  <a:pt x="239" y="293"/>
                  <a:pt x="219" y="302"/>
                </a:cubicBezTo>
                <a:cubicBezTo>
                  <a:pt x="200" y="310"/>
                  <a:pt x="179" y="314"/>
                  <a:pt x="158" y="314"/>
                </a:cubicBezTo>
                <a:cubicBezTo>
                  <a:pt x="136" y="314"/>
                  <a:pt x="116" y="310"/>
                  <a:pt x="97" y="302"/>
                </a:cubicBezTo>
                <a:cubicBezTo>
                  <a:pt x="77" y="293"/>
                  <a:pt x="60" y="282"/>
                  <a:pt x="46" y="268"/>
                </a:cubicBezTo>
                <a:cubicBezTo>
                  <a:pt x="32" y="254"/>
                  <a:pt x="21" y="237"/>
                  <a:pt x="13" y="218"/>
                </a:cubicBezTo>
                <a:cubicBezTo>
                  <a:pt x="4" y="198"/>
                  <a:pt x="0" y="178"/>
                  <a:pt x="0" y="156"/>
                </a:cubicBezTo>
                <a:cubicBezTo>
                  <a:pt x="0" y="130"/>
                  <a:pt x="6" y="106"/>
                  <a:pt x="18" y="83"/>
                </a:cubicBezTo>
                <a:cubicBezTo>
                  <a:pt x="30" y="61"/>
                  <a:pt x="46" y="42"/>
                  <a:pt x="67" y="28"/>
                </a:cubicBezTo>
                <a:cubicBezTo>
                  <a:pt x="87" y="13"/>
                  <a:pt x="110" y="4"/>
                  <a:pt x="135" y="0"/>
                </a:cubicBezTo>
                <a:cubicBezTo>
                  <a:pt x="135" y="46"/>
                  <a:pt x="135" y="46"/>
                  <a:pt x="135" y="46"/>
                </a:cubicBezTo>
                <a:cubicBezTo>
                  <a:pt x="109" y="51"/>
                  <a:pt x="88" y="64"/>
                  <a:pt x="71" y="85"/>
                </a:cubicBezTo>
                <a:cubicBezTo>
                  <a:pt x="54" y="106"/>
                  <a:pt x="45" y="129"/>
                  <a:pt x="45" y="156"/>
                </a:cubicBezTo>
                <a:cubicBezTo>
                  <a:pt x="45" y="172"/>
                  <a:pt x="48" y="186"/>
                  <a:pt x="54" y="200"/>
                </a:cubicBezTo>
                <a:cubicBezTo>
                  <a:pt x="60" y="214"/>
                  <a:pt x="68" y="226"/>
                  <a:pt x="78" y="236"/>
                </a:cubicBezTo>
                <a:cubicBezTo>
                  <a:pt x="88" y="246"/>
                  <a:pt x="100" y="254"/>
                  <a:pt x="114" y="260"/>
                </a:cubicBezTo>
                <a:cubicBezTo>
                  <a:pt x="128" y="266"/>
                  <a:pt x="143" y="269"/>
                  <a:pt x="158" y="269"/>
                </a:cubicBezTo>
                <a:cubicBezTo>
                  <a:pt x="173" y="269"/>
                  <a:pt x="188" y="266"/>
                  <a:pt x="202" y="260"/>
                </a:cubicBezTo>
                <a:cubicBezTo>
                  <a:pt x="215" y="254"/>
                  <a:pt x="227" y="246"/>
                  <a:pt x="237" y="236"/>
                </a:cubicBezTo>
                <a:cubicBezTo>
                  <a:pt x="247" y="226"/>
                  <a:pt x="255" y="214"/>
                  <a:pt x="261" y="200"/>
                </a:cubicBezTo>
                <a:cubicBezTo>
                  <a:pt x="267" y="186"/>
                  <a:pt x="270" y="172"/>
                  <a:pt x="270" y="156"/>
                </a:cubicBezTo>
                <a:cubicBezTo>
                  <a:pt x="270" y="129"/>
                  <a:pt x="262" y="106"/>
                  <a:pt x="245" y="85"/>
                </a:cubicBezTo>
                <a:cubicBezTo>
                  <a:pt x="228" y="64"/>
                  <a:pt x="206" y="51"/>
                  <a:pt x="180" y="46"/>
                </a:cubicBezTo>
                <a:cubicBezTo>
                  <a:pt x="180" y="0"/>
                  <a:pt x="180" y="0"/>
                  <a:pt x="180" y="0"/>
                </a:cubicBezTo>
                <a:cubicBezTo>
                  <a:pt x="206" y="4"/>
                  <a:pt x="228" y="13"/>
                  <a:pt x="249" y="28"/>
                </a:cubicBezTo>
                <a:cubicBezTo>
                  <a:pt x="270" y="42"/>
                  <a:pt x="286" y="61"/>
                  <a:pt x="298" y="83"/>
                </a:cubicBezTo>
                <a:cubicBezTo>
                  <a:pt x="310" y="106"/>
                  <a:pt x="315" y="130"/>
                  <a:pt x="315" y="1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3" name="Freeform 59"/>
          <p:cNvSpPr>
            <a:spLocks noEditPoints="1"/>
          </p:cNvSpPr>
          <p:nvPr/>
        </p:nvSpPr>
        <p:spPr bwMode="auto">
          <a:xfrm>
            <a:off x="3314701" y="2457450"/>
            <a:ext cx="290513" cy="293688"/>
          </a:xfrm>
          <a:custGeom>
            <a:avLst/>
            <a:gdLst>
              <a:gd name="T0" fmla="*/ 135 w 270"/>
              <a:gd name="T1" fmla="*/ 23 h 271"/>
              <a:gd name="T2" fmla="*/ 91 w 270"/>
              <a:gd name="T3" fmla="*/ 32 h 271"/>
              <a:gd name="T4" fmla="*/ 55 w 270"/>
              <a:gd name="T5" fmla="*/ 56 h 271"/>
              <a:gd name="T6" fmla="*/ 31 w 270"/>
              <a:gd name="T7" fmla="*/ 92 h 271"/>
              <a:gd name="T8" fmla="*/ 22 w 270"/>
              <a:gd name="T9" fmla="*/ 136 h 271"/>
              <a:gd name="T10" fmla="*/ 31 w 270"/>
              <a:gd name="T11" fmla="*/ 179 h 271"/>
              <a:gd name="T12" fmla="*/ 55 w 270"/>
              <a:gd name="T13" fmla="*/ 215 h 271"/>
              <a:gd name="T14" fmla="*/ 91 w 270"/>
              <a:gd name="T15" fmla="*/ 239 h 271"/>
              <a:gd name="T16" fmla="*/ 135 w 270"/>
              <a:gd name="T17" fmla="*/ 248 h 271"/>
              <a:gd name="T18" fmla="*/ 179 w 270"/>
              <a:gd name="T19" fmla="*/ 239 h 271"/>
              <a:gd name="T20" fmla="*/ 215 w 270"/>
              <a:gd name="T21" fmla="*/ 215 h 271"/>
              <a:gd name="T22" fmla="*/ 239 w 270"/>
              <a:gd name="T23" fmla="*/ 179 h 271"/>
              <a:gd name="T24" fmla="*/ 248 w 270"/>
              <a:gd name="T25" fmla="*/ 136 h 271"/>
              <a:gd name="T26" fmla="*/ 239 w 270"/>
              <a:gd name="T27" fmla="*/ 92 h 271"/>
              <a:gd name="T28" fmla="*/ 215 w 270"/>
              <a:gd name="T29" fmla="*/ 56 h 271"/>
              <a:gd name="T30" fmla="*/ 179 w 270"/>
              <a:gd name="T31" fmla="*/ 32 h 271"/>
              <a:gd name="T32" fmla="*/ 135 w 270"/>
              <a:gd name="T33" fmla="*/ 23 h 271"/>
              <a:gd name="T34" fmla="*/ 270 w 270"/>
              <a:gd name="T35" fmla="*/ 136 h 271"/>
              <a:gd name="T36" fmla="*/ 252 w 270"/>
              <a:gd name="T37" fmla="*/ 203 h 271"/>
              <a:gd name="T38" fmla="*/ 203 w 270"/>
              <a:gd name="T39" fmla="*/ 253 h 271"/>
              <a:gd name="T40" fmla="*/ 135 w 270"/>
              <a:gd name="T41" fmla="*/ 271 h 271"/>
              <a:gd name="T42" fmla="*/ 67 w 270"/>
              <a:gd name="T43" fmla="*/ 253 h 271"/>
              <a:gd name="T44" fmla="*/ 18 w 270"/>
              <a:gd name="T45" fmla="*/ 203 h 271"/>
              <a:gd name="T46" fmla="*/ 0 w 270"/>
              <a:gd name="T47" fmla="*/ 136 h 271"/>
              <a:gd name="T48" fmla="*/ 18 w 270"/>
              <a:gd name="T49" fmla="*/ 68 h 271"/>
              <a:gd name="T50" fmla="*/ 67 w 270"/>
              <a:gd name="T51" fmla="*/ 19 h 271"/>
              <a:gd name="T52" fmla="*/ 135 w 270"/>
              <a:gd name="T53" fmla="*/ 0 h 271"/>
              <a:gd name="T54" fmla="*/ 203 w 270"/>
              <a:gd name="T55" fmla="*/ 19 h 271"/>
              <a:gd name="T56" fmla="*/ 252 w 270"/>
              <a:gd name="T57" fmla="*/ 68 h 271"/>
              <a:gd name="T58" fmla="*/ 270 w 270"/>
              <a:gd name="T59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71">
                <a:moveTo>
                  <a:pt x="135" y="23"/>
                </a:moveTo>
                <a:cubicBezTo>
                  <a:pt x="120" y="23"/>
                  <a:pt x="105" y="26"/>
                  <a:pt x="91" y="32"/>
                </a:cubicBezTo>
                <a:cubicBezTo>
                  <a:pt x="77" y="38"/>
                  <a:pt x="65" y="46"/>
                  <a:pt x="55" y="56"/>
                </a:cubicBezTo>
                <a:cubicBezTo>
                  <a:pt x="45" y="66"/>
                  <a:pt x="37" y="78"/>
                  <a:pt x="31" y="92"/>
                </a:cubicBezTo>
                <a:cubicBezTo>
                  <a:pt x="25" y="106"/>
                  <a:pt x="22" y="120"/>
                  <a:pt x="22" y="136"/>
                </a:cubicBezTo>
                <a:cubicBezTo>
                  <a:pt x="22" y="151"/>
                  <a:pt x="25" y="165"/>
                  <a:pt x="31" y="179"/>
                </a:cubicBezTo>
                <a:cubicBezTo>
                  <a:pt x="37" y="193"/>
                  <a:pt x="45" y="205"/>
                  <a:pt x="55" y="215"/>
                </a:cubicBezTo>
                <a:cubicBezTo>
                  <a:pt x="65" y="225"/>
                  <a:pt x="77" y="233"/>
                  <a:pt x="91" y="239"/>
                </a:cubicBezTo>
                <a:cubicBezTo>
                  <a:pt x="105" y="245"/>
                  <a:pt x="120" y="248"/>
                  <a:pt x="135" y="248"/>
                </a:cubicBezTo>
                <a:cubicBezTo>
                  <a:pt x="150" y="248"/>
                  <a:pt x="165" y="245"/>
                  <a:pt x="179" y="239"/>
                </a:cubicBezTo>
                <a:cubicBezTo>
                  <a:pt x="193" y="233"/>
                  <a:pt x="204" y="225"/>
                  <a:pt x="215" y="215"/>
                </a:cubicBezTo>
                <a:cubicBezTo>
                  <a:pt x="225" y="205"/>
                  <a:pt x="233" y="193"/>
                  <a:pt x="239" y="179"/>
                </a:cubicBezTo>
                <a:cubicBezTo>
                  <a:pt x="245" y="165"/>
                  <a:pt x="248" y="151"/>
                  <a:pt x="248" y="136"/>
                </a:cubicBezTo>
                <a:cubicBezTo>
                  <a:pt x="248" y="120"/>
                  <a:pt x="245" y="106"/>
                  <a:pt x="239" y="92"/>
                </a:cubicBezTo>
                <a:cubicBezTo>
                  <a:pt x="233" y="78"/>
                  <a:pt x="225" y="66"/>
                  <a:pt x="215" y="56"/>
                </a:cubicBezTo>
                <a:cubicBezTo>
                  <a:pt x="204" y="46"/>
                  <a:pt x="193" y="38"/>
                  <a:pt x="179" y="32"/>
                </a:cubicBezTo>
                <a:cubicBezTo>
                  <a:pt x="165" y="26"/>
                  <a:pt x="150" y="23"/>
                  <a:pt x="135" y="23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3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3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8"/>
                  <a:pt x="270" y="111"/>
                  <a:pt x="270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4" name="Freeform 60"/>
          <p:cNvSpPr>
            <a:spLocks noEditPoints="1"/>
          </p:cNvSpPr>
          <p:nvPr/>
        </p:nvSpPr>
        <p:spPr bwMode="auto">
          <a:xfrm>
            <a:off x="2855913" y="2433638"/>
            <a:ext cx="339725" cy="341313"/>
          </a:xfrm>
          <a:custGeom>
            <a:avLst/>
            <a:gdLst>
              <a:gd name="T0" fmla="*/ 135 w 315"/>
              <a:gd name="T1" fmla="*/ 293 h 315"/>
              <a:gd name="T2" fmla="*/ 293 w 315"/>
              <a:gd name="T3" fmla="*/ 293 h 315"/>
              <a:gd name="T4" fmla="*/ 293 w 315"/>
              <a:gd name="T5" fmla="*/ 180 h 315"/>
              <a:gd name="T6" fmla="*/ 219 w 315"/>
              <a:gd name="T7" fmla="*/ 180 h 315"/>
              <a:gd name="T8" fmla="*/ 207 w 315"/>
              <a:gd name="T9" fmla="*/ 175 h 315"/>
              <a:gd name="T10" fmla="*/ 202 w 315"/>
              <a:gd name="T11" fmla="*/ 163 h 315"/>
              <a:gd name="T12" fmla="*/ 202 w 315"/>
              <a:gd name="T13" fmla="*/ 90 h 315"/>
              <a:gd name="T14" fmla="*/ 135 w 315"/>
              <a:gd name="T15" fmla="*/ 90 h 315"/>
              <a:gd name="T16" fmla="*/ 135 w 315"/>
              <a:gd name="T17" fmla="*/ 293 h 315"/>
              <a:gd name="T18" fmla="*/ 180 w 315"/>
              <a:gd name="T19" fmla="*/ 39 h 315"/>
              <a:gd name="T20" fmla="*/ 180 w 315"/>
              <a:gd name="T21" fmla="*/ 28 h 315"/>
              <a:gd name="T22" fmla="*/ 178 w 315"/>
              <a:gd name="T23" fmla="*/ 24 h 315"/>
              <a:gd name="T24" fmla="*/ 174 w 315"/>
              <a:gd name="T25" fmla="*/ 22 h 315"/>
              <a:gd name="T26" fmla="*/ 50 w 315"/>
              <a:gd name="T27" fmla="*/ 22 h 315"/>
              <a:gd name="T28" fmla="*/ 46 w 315"/>
              <a:gd name="T29" fmla="*/ 24 h 315"/>
              <a:gd name="T30" fmla="*/ 45 w 315"/>
              <a:gd name="T31" fmla="*/ 28 h 315"/>
              <a:gd name="T32" fmla="*/ 45 w 315"/>
              <a:gd name="T33" fmla="*/ 39 h 315"/>
              <a:gd name="T34" fmla="*/ 46 w 315"/>
              <a:gd name="T35" fmla="*/ 43 h 315"/>
              <a:gd name="T36" fmla="*/ 50 w 315"/>
              <a:gd name="T37" fmla="*/ 45 h 315"/>
              <a:gd name="T38" fmla="*/ 174 w 315"/>
              <a:gd name="T39" fmla="*/ 45 h 315"/>
              <a:gd name="T40" fmla="*/ 178 w 315"/>
              <a:gd name="T41" fmla="*/ 43 h 315"/>
              <a:gd name="T42" fmla="*/ 180 w 315"/>
              <a:gd name="T43" fmla="*/ 39 h 315"/>
              <a:gd name="T44" fmla="*/ 225 w 315"/>
              <a:gd name="T45" fmla="*/ 158 h 315"/>
              <a:gd name="T46" fmla="*/ 278 w 315"/>
              <a:gd name="T47" fmla="*/ 158 h 315"/>
              <a:gd name="T48" fmla="*/ 225 w 315"/>
              <a:gd name="T49" fmla="*/ 105 h 315"/>
              <a:gd name="T50" fmla="*/ 225 w 315"/>
              <a:gd name="T51" fmla="*/ 158 h 315"/>
              <a:gd name="T52" fmla="*/ 315 w 315"/>
              <a:gd name="T53" fmla="*/ 180 h 315"/>
              <a:gd name="T54" fmla="*/ 315 w 315"/>
              <a:gd name="T55" fmla="*/ 298 h 315"/>
              <a:gd name="T56" fmla="*/ 310 w 315"/>
              <a:gd name="T57" fmla="*/ 310 h 315"/>
              <a:gd name="T58" fmla="*/ 298 w 315"/>
              <a:gd name="T59" fmla="*/ 315 h 315"/>
              <a:gd name="T60" fmla="*/ 129 w 315"/>
              <a:gd name="T61" fmla="*/ 315 h 315"/>
              <a:gd name="T62" fmla="*/ 117 w 315"/>
              <a:gd name="T63" fmla="*/ 310 h 315"/>
              <a:gd name="T64" fmla="*/ 112 w 315"/>
              <a:gd name="T65" fmla="*/ 298 h 315"/>
              <a:gd name="T66" fmla="*/ 112 w 315"/>
              <a:gd name="T67" fmla="*/ 270 h 315"/>
              <a:gd name="T68" fmla="*/ 17 w 315"/>
              <a:gd name="T69" fmla="*/ 270 h 315"/>
              <a:gd name="T70" fmla="*/ 5 w 315"/>
              <a:gd name="T71" fmla="*/ 265 h 315"/>
              <a:gd name="T72" fmla="*/ 0 w 315"/>
              <a:gd name="T73" fmla="*/ 253 h 315"/>
              <a:gd name="T74" fmla="*/ 0 w 315"/>
              <a:gd name="T75" fmla="*/ 17 h 315"/>
              <a:gd name="T76" fmla="*/ 5 w 315"/>
              <a:gd name="T77" fmla="*/ 5 h 315"/>
              <a:gd name="T78" fmla="*/ 17 w 315"/>
              <a:gd name="T79" fmla="*/ 0 h 315"/>
              <a:gd name="T80" fmla="*/ 208 w 315"/>
              <a:gd name="T81" fmla="*/ 0 h 315"/>
              <a:gd name="T82" fmla="*/ 220 w 315"/>
              <a:gd name="T83" fmla="*/ 5 h 315"/>
              <a:gd name="T84" fmla="*/ 225 w 315"/>
              <a:gd name="T85" fmla="*/ 17 h 315"/>
              <a:gd name="T86" fmla="*/ 225 w 315"/>
              <a:gd name="T87" fmla="*/ 75 h 315"/>
              <a:gd name="T88" fmla="*/ 231 w 315"/>
              <a:gd name="T89" fmla="*/ 79 h 315"/>
              <a:gd name="T90" fmla="*/ 303 w 315"/>
              <a:gd name="T91" fmla="*/ 151 h 315"/>
              <a:gd name="T92" fmla="*/ 312 w 315"/>
              <a:gd name="T93" fmla="*/ 165 h 315"/>
              <a:gd name="T94" fmla="*/ 315 w 315"/>
              <a:gd name="T95" fmla="*/ 180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5" h="315">
                <a:moveTo>
                  <a:pt x="135" y="293"/>
                </a:moveTo>
                <a:cubicBezTo>
                  <a:pt x="293" y="293"/>
                  <a:pt x="293" y="293"/>
                  <a:pt x="293" y="293"/>
                </a:cubicBezTo>
                <a:cubicBezTo>
                  <a:pt x="293" y="180"/>
                  <a:pt x="293" y="180"/>
                  <a:pt x="293" y="180"/>
                </a:cubicBezTo>
                <a:cubicBezTo>
                  <a:pt x="219" y="180"/>
                  <a:pt x="219" y="180"/>
                  <a:pt x="219" y="180"/>
                </a:cubicBezTo>
                <a:cubicBezTo>
                  <a:pt x="215" y="180"/>
                  <a:pt x="211" y="179"/>
                  <a:pt x="207" y="175"/>
                </a:cubicBezTo>
                <a:cubicBezTo>
                  <a:pt x="204" y="172"/>
                  <a:pt x="202" y="168"/>
                  <a:pt x="202" y="163"/>
                </a:cubicBezTo>
                <a:cubicBezTo>
                  <a:pt x="202" y="90"/>
                  <a:pt x="202" y="90"/>
                  <a:pt x="202" y="90"/>
                </a:cubicBezTo>
                <a:cubicBezTo>
                  <a:pt x="135" y="90"/>
                  <a:pt x="135" y="90"/>
                  <a:pt x="135" y="90"/>
                </a:cubicBezTo>
                <a:lnTo>
                  <a:pt x="135" y="293"/>
                </a:lnTo>
                <a:close/>
                <a:moveTo>
                  <a:pt x="180" y="39"/>
                </a:moveTo>
                <a:cubicBezTo>
                  <a:pt x="180" y="28"/>
                  <a:pt x="180" y="28"/>
                  <a:pt x="180" y="28"/>
                </a:cubicBezTo>
                <a:cubicBezTo>
                  <a:pt x="180" y="27"/>
                  <a:pt x="179" y="25"/>
                  <a:pt x="178" y="24"/>
                </a:cubicBezTo>
                <a:cubicBezTo>
                  <a:pt x="177" y="23"/>
                  <a:pt x="176" y="22"/>
                  <a:pt x="174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49" y="22"/>
                  <a:pt x="47" y="23"/>
                  <a:pt x="46" y="24"/>
                </a:cubicBezTo>
                <a:cubicBezTo>
                  <a:pt x="45" y="25"/>
                  <a:pt x="45" y="27"/>
                  <a:pt x="45" y="28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2"/>
                  <a:pt x="46" y="43"/>
                </a:cubicBezTo>
                <a:cubicBezTo>
                  <a:pt x="47" y="44"/>
                  <a:pt x="49" y="45"/>
                  <a:pt x="50" y="45"/>
                </a:cubicBezTo>
                <a:cubicBezTo>
                  <a:pt x="174" y="45"/>
                  <a:pt x="174" y="45"/>
                  <a:pt x="174" y="45"/>
                </a:cubicBezTo>
                <a:cubicBezTo>
                  <a:pt x="176" y="45"/>
                  <a:pt x="177" y="44"/>
                  <a:pt x="178" y="43"/>
                </a:cubicBezTo>
                <a:cubicBezTo>
                  <a:pt x="179" y="42"/>
                  <a:pt x="180" y="41"/>
                  <a:pt x="180" y="39"/>
                </a:cubicBezTo>
                <a:close/>
                <a:moveTo>
                  <a:pt x="225" y="158"/>
                </a:moveTo>
                <a:cubicBezTo>
                  <a:pt x="278" y="158"/>
                  <a:pt x="278" y="158"/>
                  <a:pt x="278" y="158"/>
                </a:cubicBezTo>
                <a:cubicBezTo>
                  <a:pt x="225" y="105"/>
                  <a:pt x="225" y="105"/>
                  <a:pt x="225" y="105"/>
                </a:cubicBezTo>
                <a:lnTo>
                  <a:pt x="225" y="158"/>
                </a:lnTo>
                <a:close/>
                <a:moveTo>
                  <a:pt x="315" y="180"/>
                </a:moveTo>
                <a:cubicBezTo>
                  <a:pt x="315" y="298"/>
                  <a:pt x="315" y="298"/>
                  <a:pt x="315" y="298"/>
                </a:cubicBezTo>
                <a:cubicBezTo>
                  <a:pt x="315" y="303"/>
                  <a:pt x="313" y="307"/>
                  <a:pt x="310" y="310"/>
                </a:cubicBezTo>
                <a:cubicBezTo>
                  <a:pt x="307" y="314"/>
                  <a:pt x="303" y="315"/>
                  <a:pt x="298" y="315"/>
                </a:cubicBezTo>
                <a:cubicBezTo>
                  <a:pt x="129" y="315"/>
                  <a:pt x="129" y="315"/>
                  <a:pt x="129" y="315"/>
                </a:cubicBezTo>
                <a:cubicBezTo>
                  <a:pt x="124" y="315"/>
                  <a:pt x="120" y="314"/>
                  <a:pt x="117" y="310"/>
                </a:cubicBezTo>
                <a:cubicBezTo>
                  <a:pt x="114" y="307"/>
                  <a:pt x="112" y="303"/>
                  <a:pt x="112" y="298"/>
                </a:cubicBezTo>
                <a:cubicBezTo>
                  <a:pt x="112" y="270"/>
                  <a:pt x="112" y="270"/>
                  <a:pt x="112" y="270"/>
                </a:cubicBezTo>
                <a:cubicBezTo>
                  <a:pt x="17" y="270"/>
                  <a:pt x="17" y="270"/>
                  <a:pt x="17" y="270"/>
                </a:cubicBezTo>
                <a:cubicBezTo>
                  <a:pt x="12" y="270"/>
                  <a:pt x="8" y="269"/>
                  <a:pt x="5" y="265"/>
                </a:cubicBezTo>
                <a:cubicBezTo>
                  <a:pt x="1" y="262"/>
                  <a:pt x="0" y="258"/>
                  <a:pt x="0" y="253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1" y="8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3" y="0"/>
                  <a:pt x="217" y="2"/>
                  <a:pt x="220" y="5"/>
                </a:cubicBezTo>
                <a:cubicBezTo>
                  <a:pt x="223" y="8"/>
                  <a:pt x="225" y="12"/>
                  <a:pt x="225" y="17"/>
                </a:cubicBezTo>
                <a:cubicBezTo>
                  <a:pt x="225" y="75"/>
                  <a:pt x="225" y="75"/>
                  <a:pt x="225" y="75"/>
                </a:cubicBezTo>
                <a:cubicBezTo>
                  <a:pt x="227" y="76"/>
                  <a:pt x="230" y="78"/>
                  <a:pt x="231" y="79"/>
                </a:cubicBezTo>
                <a:cubicBezTo>
                  <a:pt x="303" y="151"/>
                  <a:pt x="303" y="151"/>
                  <a:pt x="303" y="151"/>
                </a:cubicBezTo>
                <a:cubicBezTo>
                  <a:pt x="306" y="155"/>
                  <a:pt x="309" y="159"/>
                  <a:pt x="312" y="165"/>
                </a:cubicBezTo>
                <a:cubicBezTo>
                  <a:pt x="314" y="170"/>
                  <a:pt x="315" y="175"/>
                  <a:pt x="315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5" name="Freeform 61"/>
          <p:cNvSpPr>
            <a:spLocks noEditPoints="1"/>
          </p:cNvSpPr>
          <p:nvPr/>
        </p:nvSpPr>
        <p:spPr bwMode="auto">
          <a:xfrm>
            <a:off x="2446338" y="2457450"/>
            <a:ext cx="292100" cy="293688"/>
          </a:xfrm>
          <a:custGeom>
            <a:avLst/>
            <a:gdLst>
              <a:gd name="T0" fmla="*/ 157 w 270"/>
              <a:gd name="T1" fmla="*/ 74 h 271"/>
              <a:gd name="T2" fmla="*/ 157 w 270"/>
              <a:gd name="T3" fmla="*/ 153 h 271"/>
              <a:gd name="T4" fmla="*/ 156 w 270"/>
              <a:gd name="T5" fmla="*/ 157 h 271"/>
              <a:gd name="T6" fmla="*/ 152 w 270"/>
              <a:gd name="T7" fmla="*/ 158 h 271"/>
              <a:gd name="T8" fmla="*/ 95 w 270"/>
              <a:gd name="T9" fmla="*/ 158 h 271"/>
              <a:gd name="T10" fmla="*/ 91 w 270"/>
              <a:gd name="T11" fmla="*/ 157 h 271"/>
              <a:gd name="T12" fmla="*/ 90 w 270"/>
              <a:gd name="T13" fmla="*/ 153 h 271"/>
              <a:gd name="T14" fmla="*/ 90 w 270"/>
              <a:gd name="T15" fmla="*/ 141 h 271"/>
              <a:gd name="T16" fmla="*/ 91 w 270"/>
              <a:gd name="T17" fmla="*/ 137 h 271"/>
              <a:gd name="T18" fmla="*/ 95 w 270"/>
              <a:gd name="T19" fmla="*/ 136 h 271"/>
              <a:gd name="T20" fmla="*/ 135 w 270"/>
              <a:gd name="T21" fmla="*/ 136 h 271"/>
              <a:gd name="T22" fmla="*/ 135 w 270"/>
              <a:gd name="T23" fmla="*/ 74 h 271"/>
              <a:gd name="T24" fmla="*/ 136 w 270"/>
              <a:gd name="T25" fmla="*/ 70 h 271"/>
              <a:gd name="T26" fmla="*/ 140 w 270"/>
              <a:gd name="T27" fmla="*/ 68 h 271"/>
              <a:gd name="T28" fmla="*/ 152 w 270"/>
              <a:gd name="T29" fmla="*/ 68 h 271"/>
              <a:gd name="T30" fmla="*/ 156 w 270"/>
              <a:gd name="T31" fmla="*/ 70 h 271"/>
              <a:gd name="T32" fmla="*/ 157 w 270"/>
              <a:gd name="T33" fmla="*/ 74 h 271"/>
              <a:gd name="T34" fmla="*/ 231 w 270"/>
              <a:gd name="T35" fmla="*/ 136 h 271"/>
              <a:gd name="T36" fmla="*/ 218 w 270"/>
              <a:gd name="T37" fmla="*/ 88 h 271"/>
              <a:gd name="T38" fmla="*/ 183 w 270"/>
              <a:gd name="T39" fmla="*/ 53 h 271"/>
              <a:gd name="T40" fmla="*/ 135 w 270"/>
              <a:gd name="T41" fmla="*/ 40 h 271"/>
              <a:gd name="T42" fmla="*/ 87 w 270"/>
              <a:gd name="T43" fmla="*/ 53 h 271"/>
              <a:gd name="T44" fmla="*/ 52 w 270"/>
              <a:gd name="T45" fmla="*/ 88 h 271"/>
              <a:gd name="T46" fmla="*/ 39 w 270"/>
              <a:gd name="T47" fmla="*/ 136 h 271"/>
              <a:gd name="T48" fmla="*/ 52 w 270"/>
              <a:gd name="T49" fmla="*/ 184 h 271"/>
              <a:gd name="T50" fmla="*/ 87 w 270"/>
              <a:gd name="T51" fmla="*/ 219 h 271"/>
              <a:gd name="T52" fmla="*/ 135 w 270"/>
              <a:gd name="T53" fmla="*/ 231 h 271"/>
              <a:gd name="T54" fmla="*/ 183 w 270"/>
              <a:gd name="T55" fmla="*/ 219 h 271"/>
              <a:gd name="T56" fmla="*/ 218 w 270"/>
              <a:gd name="T57" fmla="*/ 184 h 271"/>
              <a:gd name="T58" fmla="*/ 231 w 270"/>
              <a:gd name="T59" fmla="*/ 136 h 271"/>
              <a:gd name="T60" fmla="*/ 270 w 270"/>
              <a:gd name="T61" fmla="*/ 136 h 271"/>
              <a:gd name="T62" fmla="*/ 252 w 270"/>
              <a:gd name="T63" fmla="*/ 203 h 271"/>
              <a:gd name="T64" fmla="*/ 203 w 270"/>
              <a:gd name="T65" fmla="*/ 253 h 271"/>
              <a:gd name="T66" fmla="*/ 135 w 270"/>
              <a:gd name="T67" fmla="*/ 271 h 271"/>
              <a:gd name="T68" fmla="*/ 67 w 270"/>
              <a:gd name="T69" fmla="*/ 253 h 271"/>
              <a:gd name="T70" fmla="*/ 18 w 270"/>
              <a:gd name="T71" fmla="*/ 203 h 271"/>
              <a:gd name="T72" fmla="*/ 0 w 270"/>
              <a:gd name="T73" fmla="*/ 136 h 271"/>
              <a:gd name="T74" fmla="*/ 18 w 270"/>
              <a:gd name="T75" fmla="*/ 68 h 271"/>
              <a:gd name="T76" fmla="*/ 67 w 270"/>
              <a:gd name="T77" fmla="*/ 19 h 271"/>
              <a:gd name="T78" fmla="*/ 135 w 270"/>
              <a:gd name="T79" fmla="*/ 0 h 271"/>
              <a:gd name="T80" fmla="*/ 203 w 270"/>
              <a:gd name="T81" fmla="*/ 19 h 271"/>
              <a:gd name="T82" fmla="*/ 252 w 270"/>
              <a:gd name="T83" fmla="*/ 68 h 271"/>
              <a:gd name="T84" fmla="*/ 270 w 270"/>
              <a:gd name="T85" fmla="*/ 136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0" h="271">
                <a:moveTo>
                  <a:pt x="157" y="74"/>
                </a:moveTo>
                <a:cubicBezTo>
                  <a:pt x="157" y="153"/>
                  <a:pt x="157" y="153"/>
                  <a:pt x="157" y="153"/>
                </a:cubicBezTo>
                <a:cubicBezTo>
                  <a:pt x="157" y="154"/>
                  <a:pt x="157" y="156"/>
                  <a:pt x="156" y="157"/>
                </a:cubicBezTo>
                <a:cubicBezTo>
                  <a:pt x="155" y="158"/>
                  <a:pt x="153" y="158"/>
                  <a:pt x="152" y="158"/>
                </a:cubicBezTo>
                <a:cubicBezTo>
                  <a:pt x="95" y="158"/>
                  <a:pt x="95" y="158"/>
                  <a:pt x="95" y="158"/>
                </a:cubicBezTo>
                <a:cubicBezTo>
                  <a:pt x="94" y="158"/>
                  <a:pt x="92" y="158"/>
                  <a:pt x="91" y="157"/>
                </a:cubicBezTo>
                <a:cubicBezTo>
                  <a:pt x="90" y="156"/>
                  <a:pt x="90" y="154"/>
                  <a:pt x="90" y="153"/>
                </a:cubicBezTo>
                <a:cubicBezTo>
                  <a:pt x="90" y="141"/>
                  <a:pt x="90" y="141"/>
                  <a:pt x="90" y="141"/>
                </a:cubicBezTo>
                <a:cubicBezTo>
                  <a:pt x="90" y="140"/>
                  <a:pt x="90" y="138"/>
                  <a:pt x="91" y="137"/>
                </a:cubicBezTo>
                <a:cubicBezTo>
                  <a:pt x="92" y="136"/>
                  <a:pt x="94" y="136"/>
                  <a:pt x="95" y="136"/>
                </a:cubicBezTo>
                <a:cubicBezTo>
                  <a:pt x="135" y="136"/>
                  <a:pt x="135" y="136"/>
                  <a:pt x="135" y="136"/>
                </a:cubicBezTo>
                <a:cubicBezTo>
                  <a:pt x="135" y="74"/>
                  <a:pt x="135" y="74"/>
                  <a:pt x="135" y="74"/>
                </a:cubicBezTo>
                <a:cubicBezTo>
                  <a:pt x="135" y="72"/>
                  <a:pt x="135" y="71"/>
                  <a:pt x="136" y="70"/>
                </a:cubicBezTo>
                <a:cubicBezTo>
                  <a:pt x="137" y="69"/>
                  <a:pt x="139" y="68"/>
                  <a:pt x="140" y="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3" y="68"/>
                  <a:pt x="155" y="69"/>
                  <a:pt x="156" y="70"/>
                </a:cubicBezTo>
                <a:cubicBezTo>
                  <a:pt x="157" y="71"/>
                  <a:pt x="157" y="72"/>
                  <a:pt x="157" y="74"/>
                </a:cubicBezTo>
                <a:close/>
                <a:moveTo>
                  <a:pt x="231" y="136"/>
                </a:moveTo>
                <a:cubicBezTo>
                  <a:pt x="231" y="118"/>
                  <a:pt x="226" y="102"/>
                  <a:pt x="218" y="88"/>
                </a:cubicBezTo>
                <a:cubicBezTo>
                  <a:pt x="209" y="73"/>
                  <a:pt x="198" y="61"/>
                  <a:pt x="183" y="53"/>
                </a:cubicBezTo>
                <a:cubicBezTo>
                  <a:pt x="168" y="44"/>
                  <a:pt x="152" y="40"/>
                  <a:pt x="135" y="40"/>
                </a:cubicBezTo>
                <a:cubicBezTo>
                  <a:pt x="117" y="40"/>
                  <a:pt x="101" y="44"/>
                  <a:pt x="87" y="53"/>
                </a:cubicBezTo>
                <a:cubicBezTo>
                  <a:pt x="72" y="61"/>
                  <a:pt x="60" y="73"/>
                  <a:pt x="52" y="88"/>
                </a:cubicBezTo>
                <a:cubicBezTo>
                  <a:pt x="43" y="102"/>
                  <a:pt x="39" y="118"/>
                  <a:pt x="39" y="136"/>
                </a:cubicBezTo>
                <a:cubicBezTo>
                  <a:pt x="39" y="153"/>
                  <a:pt x="43" y="169"/>
                  <a:pt x="52" y="184"/>
                </a:cubicBezTo>
                <a:cubicBezTo>
                  <a:pt x="60" y="198"/>
                  <a:pt x="72" y="210"/>
                  <a:pt x="87" y="219"/>
                </a:cubicBezTo>
                <a:cubicBezTo>
                  <a:pt x="101" y="227"/>
                  <a:pt x="117" y="231"/>
                  <a:pt x="135" y="231"/>
                </a:cubicBezTo>
                <a:cubicBezTo>
                  <a:pt x="152" y="231"/>
                  <a:pt x="168" y="227"/>
                  <a:pt x="183" y="219"/>
                </a:cubicBezTo>
                <a:cubicBezTo>
                  <a:pt x="198" y="210"/>
                  <a:pt x="209" y="198"/>
                  <a:pt x="218" y="184"/>
                </a:cubicBezTo>
                <a:cubicBezTo>
                  <a:pt x="226" y="169"/>
                  <a:pt x="231" y="153"/>
                  <a:pt x="231" y="136"/>
                </a:cubicBezTo>
                <a:close/>
                <a:moveTo>
                  <a:pt x="270" y="136"/>
                </a:moveTo>
                <a:cubicBezTo>
                  <a:pt x="270" y="160"/>
                  <a:pt x="264" y="183"/>
                  <a:pt x="252" y="203"/>
                </a:cubicBezTo>
                <a:cubicBezTo>
                  <a:pt x="240" y="224"/>
                  <a:pt x="223" y="241"/>
                  <a:pt x="203" y="253"/>
                </a:cubicBezTo>
                <a:cubicBezTo>
                  <a:pt x="182" y="265"/>
                  <a:pt x="159" y="271"/>
                  <a:pt x="135" y="271"/>
                </a:cubicBezTo>
                <a:cubicBezTo>
                  <a:pt x="110" y="271"/>
                  <a:pt x="88" y="265"/>
                  <a:pt x="67" y="253"/>
                </a:cubicBezTo>
                <a:cubicBezTo>
                  <a:pt x="46" y="241"/>
                  <a:pt x="30" y="224"/>
                  <a:pt x="18" y="203"/>
                </a:cubicBezTo>
                <a:cubicBezTo>
                  <a:pt x="6" y="183"/>
                  <a:pt x="0" y="160"/>
                  <a:pt x="0" y="136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8"/>
                  <a:pt x="270" y="111"/>
                  <a:pt x="270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6" name="Freeform 62"/>
          <p:cNvSpPr>
            <a:spLocks/>
          </p:cNvSpPr>
          <p:nvPr/>
        </p:nvSpPr>
        <p:spPr bwMode="auto">
          <a:xfrm>
            <a:off x="2843213" y="2905125"/>
            <a:ext cx="365125" cy="266700"/>
          </a:xfrm>
          <a:custGeom>
            <a:avLst/>
            <a:gdLst>
              <a:gd name="T0" fmla="*/ 338 w 338"/>
              <a:gd name="T1" fmla="*/ 180 h 248"/>
              <a:gd name="T2" fmla="*/ 319 w 338"/>
              <a:gd name="T3" fmla="*/ 228 h 248"/>
              <a:gd name="T4" fmla="*/ 271 w 338"/>
              <a:gd name="T5" fmla="*/ 248 h 248"/>
              <a:gd name="T6" fmla="*/ 79 w 338"/>
              <a:gd name="T7" fmla="*/ 248 h 248"/>
              <a:gd name="T8" fmla="*/ 24 w 338"/>
              <a:gd name="T9" fmla="*/ 225 h 248"/>
              <a:gd name="T10" fmla="*/ 0 w 338"/>
              <a:gd name="T11" fmla="*/ 169 h 248"/>
              <a:gd name="T12" fmla="*/ 13 w 338"/>
              <a:gd name="T13" fmla="*/ 127 h 248"/>
              <a:gd name="T14" fmla="*/ 46 w 338"/>
              <a:gd name="T15" fmla="*/ 98 h 248"/>
              <a:gd name="T16" fmla="*/ 45 w 338"/>
              <a:gd name="T17" fmla="*/ 90 h 248"/>
              <a:gd name="T18" fmla="*/ 72 w 338"/>
              <a:gd name="T19" fmla="*/ 27 h 248"/>
              <a:gd name="T20" fmla="*/ 136 w 338"/>
              <a:gd name="T21" fmla="*/ 0 h 248"/>
              <a:gd name="T22" fmla="*/ 186 w 338"/>
              <a:gd name="T23" fmla="*/ 16 h 248"/>
              <a:gd name="T24" fmla="*/ 219 w 338"/>
              <a:gd name="T25" fmla="*/ 56 h 248"/>
              <a:gd name="T26" fmla="*/ 248 w 338"/>
              <a:gd name="T27" fmla="*/ 45 h 248"/>
              <a:gd name="T28" fmla="*/ 280 w 338"/>
              <a:gd name="T29" fmla="*/ 58 h 248"/>
              <a:gd name="T30" fmla="*/ 293 w 338"/>
              <a:gd name="T31" fmla="*/ 90 h 248"/>
              <a:gd name="T32" fmla="*/ 286 w 338"/>
              <a:gd name="T33" fmla="*/ 115 h 248"/>
              <a:gd name="T34" fmla="*/ 324 w 338"/>
              <a:gd name="T35" fmla="*/ 138 h 248"/>
              <a:gd name="T36" fmla="*/ 338 w 338"/>
              <a:gd name="T37" fmla="*/ 18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38" h="248">
                <a:moveTo>
                  <a:pt x="338" y="180"/>
                </a:moveTo>
                <a:cubicBezTo>
                  <a:pt x="338" y="199"/>
                  <a:pt x="332" y="215"/>
                  <a:pt x="319" y="228"/>
                </a:cubicBezTo>
                <a:cubicBezTo>
                  <a:pt x="305" y="241"/>
                  <a:pt x="289" y="248"/>
                  <a:pt x="271" y="248"/>
                </a:cubicBezTo>
                <a:cubicBezTo>
                  <a:pt x="79" y="248"/>
                  <a:pt x="79" y="248"/>
                  <a:pt x="79" y="248"/>
                </a:cubicBezTo>
                <a:cubicBezTo>
                  <a:pt x="58" y="248"/>
                  <a:pt x="39" y="240"/>
                  <a:pt x="24" y="225"/>
                </a:cubicBezTo>
                <a:cubicBezTo>
                  <a:pt x="8" y="209"/>
                  <a:pt x="0" y="191"/>
                  <a:pt x="0" y="169"/>
                </a:cubicBezTo>
                <a:cubicBezTo>
                  <a:pt x="0" y="154"/>
                  <a:pt x="5" y="140"/>
                  <a:pt x="13" y="127"/>
                </a:cubicBezTo>
                <a:cubicBezTo>
                  <a:pt x="21" y="114"/>
                  <a:pt x="32" y="104"/>
                  <a:pt x="46" y="98"/>
                </a:cubicBezTo>
                <a:cubicBezTo>
                  <a:pt x="46" y="95"/>
                  <a:pt x="45" y="92"/>
                  <a:pt x="45" y="90"/>
                </a:cubicBezTo>
                <a:cubicBezTo>
                  <a:pt x="45" y="65"/>
                  <a:pt x="54" y="44"/>
                  <a:pt x="72" y="27"/>
                </a:cubicBezTo>
                <a:cubicBezTo>
                  <a:pt x="89" y="9"/>
                  <a:pt x="111" y="0"/>
                  <a:pt x="136" y="0"/>
                </a:cubicBezTo>
                <a:cubicBezTo>
                  <a:pt x="154" y="0"/>
                  <a:pt x="171" y="5"/>
                  <a:pt x="186" y="16"/>
                </a:cubicBezTo>
                <a:cubicBezTo>
                  <a:pt x="201" y="26"/>
                  <a:pt x="212" y="40"/>
                  <a:pt x="219" y="56"/>
                </a:cubicBezTo>
                <a:cubicBezTo>
                  <a:pt x="227" y="49"/>
                  <a:pt x="237" y="45"/>
                  <a:pt x="248" y="45"/>
                </a:cubicBezTo>
                <a:cubicBezTo>
                  <a:pt x="261" y="45"/>
                  <a:pt x="271" y="50"/>
                  <a:pt x="280" y="58"/>
                </a:cubicBezTo>
                <a:cubicBezTo>
                  <a:pt x="289" y="67"/>
                  <a:pt x="293" y="78"/>
                  <a:pt x="293" y="90"/>
                </a:cubicBezTo>
                <a:cubicBezTo>
                  <a:pt x="293" y="99"/>
                  <a:pt x="291" y="107"/>
                  <a:pt x="286" y="115"/>
                </a:cubicBezTo>
                <a:cubicBezTo>
                  <a:pt x="301" y="118"/>
                  <a:pt x="314" y="126"/>
                  <a:pt x="324" y="138"/>
                </a:cubicBezTo>
                <a:cubicBezTo>
                  <a:pt x="333" y="151"/>
                  <a:pt x="338" y="165"/>
                  <a:pt x="338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7" name="Freeform 63"/>
          <p:cNvSpPr>
            <a:spLocks noEditPoints="1"/>
          </p:cNvSpPr>
          <p:nvPr/>
        </p:nvSpPr>
        <p:spPr bwMode="auto">
          <a:xfrm>
            <a:off x="2409826" y="2905125"/>
            <a:ext cx="365125" cy="266700"/>
          </a:xfrm>
          <a:custGeom>
            <a:avLst/>
            <a:gdLst>
              <a:gd name="T0" fmla="*/ 225 w 338"/>
              <a:gd name="T1" fmla="*/ 141 h 248"/>
              <a:gd name="T2" fmla="*/ 224 w 338"/>
              <a:gd name="T3" fmla="*/ 137 h 248"/>
              <a:gd name="T4" fmla="*/ 220 w 338"/>
              <a:gd name="T5" fmla="*/ 135 h 248"/>
              <a:gd name="T6" fmla="*/ 180 w 338"/>
              <a:gd name="T7" fmla="*/ 135 h 248"/>
              <a:gd name="T8" fmla="*/ 180 w 338"/>
              <a:gd name="T9" fmla="*/ 73 h 248"/>
              <a:gd name="T10" fmla="*/ 178 w 338"/>
              <a:gd name="T11" fmla="*/ 69 h 248"/>
              <a:gd name="T12" fmla="*/ 174 w 338"/>
              <a:gd name="T13" fmla="*/ 68 h 248"/>
              <a:gd name="T14" fmla="*/ 141 w 338"/>
              <a:gd name="T15" fmla="*/ 68 h 248"/>
              <a:gd name="T16" fmla="*/ 137 w 338"/>
              <a:gd name="T17" fmla="*/ 69 h 248"/>
              <a:gd name="T18" fmla="*/ 135 w 338"/>
              <a:gd name="T19" fmla="*/ 73 h 248"/>
              <a:gd name="T20" fmla="*/ 135 w 338"/>
              <a:gd name="T21" fmla="*/ 135 h 248"/>
              <a:gd name="T22" fmla="*/ 96 w 338"/>
              <a:gd name="T23" fmla="*/ 135 h 248"/>
              <a:gd name="T24" fmla="*/ 92 w 338"/>
              <a:gd name="T25" fmla="*/ 137 h 248"/>
              <a:gd name="T26" fmla="*/ 90 w 338"/>
              <a:gd name="T27" fmla="*/ 141 h 248"/>
              <a:gd name="T28" fmla="*/ 92 w 338"/>
              <a:gd name="T29" fmla="*/ 145 h 248"/>
              <a:gd name="T30" fmla="*/ 153 w 338"/>
              <a:gd name="T31" fmla="*/ 207 h 248"/>
              <a:gd name="T32" fmla="*/ 158 w 338"/>
              <a:gd name="T33" fmla="*/ 209 h 248"/>
              <a:gd name="T34" fmla="*/ 162 w 338"/>
              <a:gd name="T35" fmla="*/ 207 h 248"/>
              <a:gd name="T36" fmla="*/ 223 w 338"/>
              <a:gd name="T37" fmla="*/ 145 h 248"/>
              <a:gd name="T38" fmla="*/ 225 w 338"/>
              <a:gd name="T39" fmla="*/ 141 h 248"/>
              <a:gd name="T40" fmla="*/ 338 w 338"/>
              <a:gd name="T41" fmla="*/ 180 h 248"/>
              <a:gd name="T42" fmla="*/ 318 w 338"/>
              <a:gd name="T43" fmla="*/ 228 h 248"/>
              <a:gd name="T44" fmla="*/ 270 w 338"/>
              <a:gd name="T45" fmla="*/ 248 h 248"/>
              <a:gd name="T46" fmla="*/ 79 w 338"/>
              <a:gd name="T47" fmla="*/ 248 h 248"/>
              <a:gd name="T48" fmla="*/ 23 w 338"/>
              <a:gd name="T49" fmla="*/ 225 h 248"/>
              <a:gd name="T50" fmla="*/ 0 w 338"/>
              <a:gd name="T51" fmla="*/ 169 h 248"/>
              <a:gd name="T52" fmla="*/ 12 w 338"/>
              <a:gd name="T53" fmla="*/ 127 h 248"/>
              <a:gd name="T54" fmla="*/ 45 w 338"/>
              <a:gd name="T55" fmla="*/ 98 h 248"/>
              <a:gd name="T56" fmla="*/ 45 w 338"/>
              <a:gd name="T57" fmla="*/ 90 h 248"/>
              <a:gd name="T58" fmla="*/ 71 w 338"/>
              <a:gd name="T59" fmla="*/ 27 h 248"/>
              <a:gd name="T60" fmla="*/ 135 w 338"/>
              <a:gd name="T61" fmla="*/ 0 h 248"/>
              <a:gd name="T62" fmla="*/ 185 w 338"/>
              <a:gd name="T63" fmla="*/ 16 h 248"/>
              <a:gd name="T64" fmla="*/ 218 w 338"/>
              <a:gd name="T65" fmla="*/ 56 h 248"/>
              <a:gd name="T66" fmla="*/ 248 w 338"/>
              <a:gd name="T67" fmla="*/ 45 h 248"/>
              <a:gd name="T68" fmla="*/ 280 w 338"/>
              <a:gd name="T69" fmla="*/ 58 h 248"/>
              <a:gd name="T70" fmla="*/ 293 w 338"/>
              <a:gd name="T71" fmla="*/ 90 h 248"/>
              <a:gd name="T72" fmla="*/ 286 w 338"/>
              <a:gd name="T73" fmla="*/ 115 h 248"/>
              <a:gd name="T74" fmla="*/ 323 w 338"/>
              <a:gd name="T75" fmla="*/ 138 h 248"/>
              <a:gd name="T76" fmla="*/ 338 w 338"/>
              <a:gd name="T77" fmla="*/ 18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38" h="248">
                <a:moveTo>
                  <a:pt x="225" y="141"/>
                </a:moveTo>
                <a:cubicBezTo>
                  <a:pt x="225" y="139"/>
                  <a:pt x="225" y="138"/>
                  <a:pt x="224" y="137"/>
                </a:cubicBezTo>
                <a:cubicBezTo>
                  <a:pt x="222" y="136"/>
                  <a:pt x="221" y="135"/>
                  <a:pt x="220" y="135"/>
                </a:cubicBezTo>
                <a:cubicBezTo>
                  <a:pt x="180" y="135"/>
                  <a:pt x="180" y="135"/>
                  <a:pt x="180" y="135"/>
                </a:cubicBezTo>
                <a:cubicBezTo>
                  <a:pt x="180" y="73"/>
                  <a:pt x="180" y="73"/>
                  <a:pt x="180" y="73"/>
                </a:cubicBezTo>
                <a:cubicBezTo>
                  <a:pt x="180" y="72"/>
                  <a:pt x="180" y="71"/>
                  <a:pt x="178" y="69"/>
                </a:cubicBezTo>
                <a:cubicBezTo>
                  <a:pt x="177" y="68"/>
                  <a:pt x="176" y="68"/>
                  <a:pt x="174" y="68"/>
                </a:cubicBezTo>
                <a:cubicBezTo>
                  <a:pt x="141" y="68"/>
                  <a:pt x="141" y="68"/>
                  <a:pt x="141" y="68"/>
                </a:cubicBezTo>
                <a:cubicBezTo>
                  <a:pt x="139" y="68"/>
                  <a:pt x="138" y="68"/>
                  <a:pt x="137" y="69"/>
                </a:cubicBezTo>
                <a:cubicBezTo>
                  <a:pt x="136" y="71"/>
                  <a:pt x="135" y="72"/>
                  <a:pt x="135" y="73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96" y="135"/>
                  <a:pt x="96" y="135"/>
                  <a:pt x="96" y="135"/>
                </a:cubicBezTo>
                <a:cubicBezTo>
                  <a:pt x="94" y="135"/>
                  <a:pt x="93" y="136"/>
                  <a:pt x="92" y="137"/>
                </a:cubicBezTo>
                <a:cubicBezTo>
                  <a:pt x="91" y="138"/>
                  <a:pt x="90" y="140"/>
                  <a:pt x="90" y="141"/>
                </a:cubicBezTo>
                <a:cubicBezTo>
                  <a:pt x="90" y="143"/>
                  <a:pt x="90" y="144"/>
                  <a:pt x="92" y="145"/>
                </a:cubicBezTo>
                <a:cubicBezTo>
                  <a:pt x="153" y="207"/>
                  <a:pt x="153" y="207"/>
                  <a:pt x="153" y="207"/>
                </a:cubicBezTo>
                <a:cubicBezTo>
                  <a:pt x="155" y="208"/>
                  <a:pt x="156" y="209"/>
                  <a:pt x="158" y="209"/>
                </a:cubicBezTo>
                <a:cubicBezTo>
                  <a:pt x="159" y="209"/>
                  <a:pt x="161" y="208"/>
                  <a:pt x="162" y="207"/>
                </a:cubicBezTo>
                <a:cubicBezTo>
                  <a:pt x="223" y="145"/>
                  <a:pt x="223" y="145"/>
                  <a:pt x="223" y="145"/>
                </a:cubicBezTo>
                <a:cubicBezTo>
                  <a:pt x="225" y="144"/>
                  <a:pt x="225" y="142"/>
                  <a:pt x="225" y="141"/>
                </a:cubicBezTo>
                <a:close/>
                <a:moveTo>
                  <a:pt x="338" y="180"/>
                </a:moveTo>
                <a:cubicBezTo>
                  <a:pt x="338" y="199"/>
                  <a:pt x="331" y="215"/>
                  <a:pt x="318" y="228"/>
                </a:cubicBezTo>
                <a:cubicBezTo>
                  <a:pt x="305" y="241"/>
                  <a:pt x="289" y="248"/>
                  <a:pt x="270" y="248"/>
                </a:cubicBezTo>
                <a:cubicBezTo>
                  <a:pt x="79" y="248"/>
                  <a:pt x="79" y="248"/>
                  <a:pt x="79" y="248"/>
                </a:cubicBezTo>
                <a:cubicBezTo>
                  <a:pt x="57" y="248"/>
                  <a:pt x="38" y="240"/>
                  <a:pt x="23" y="225"/>
                </a:cubicBezTo>
                <a:cubicBezTo>
                  <a:pt x="8" y="209"/>
                  <a:pt x="0" y="191"/>
                  <a:pt x="0" y="169"/>
                </a:cubicBezTo>
                <a:cubicBezTo>
                  <a:pt x="0" y="154"/>
                  <a:pt x="4" y="140"/>
                  <a:pt x="12" y="127"/>
                </a:cubicBezTo>
                <a:cubicBezTo>
                  <a:pt x="20" y="114"/>
                  <a:pt x="31" y="104"/>
                  <a:pt x="45" y="98"/>
                </a:cubicBezTo>
                <a:cubicBezTo>
                  <a:pt x="45" y="94"/>
                  <a:pt x="45" y="92"/>
                  <a:pt x="45" y="90"/>
                </a:cubicBezTo>
                <a:cubicBezTo>
                  <a:pt x="45" y="65"/>
                  <a:pt x="54" y="44"/>
                  <a:pt x="71" y="27"/>
                </a:cubicBezTo>
                <a:cubicBezTo>
                  <a:pt x="89" y="9"/>
                  <a:pt x="110" y="0"/>
                  <a:pt x="135" y="0"/>
                </a:cubicBezTo>
                <a:cubicBezTo>
                  <a:pt x="153" y="0"/>
                  <a:pt x="170" y="5"/>
                  <a:pt x="185" y="16"/>
                </a:cubicBezTo>
                <a:cubicBezTo>
                  <a:pt x="200" y="26"/>
                  <a:pt x="212" y="39"/>
                  <a:pt x="218" y="56"/>
                </a:cubicBezTo>
                <a:cubicBezTo>
                  <a:pt x="227" y="49"/>
                  <a:pt x="237" y="45"/>
                  <a:pt x="248" y="45"/>
                </a:cubicBezTo>
                <a:cubicBezTo>
                  <a:pt x="260" y="45"/>
                  <a:pt x="271" y="50"/>
                  <a:pt x="280" y="58"/>
                </a:cubicBezTo>
                <a:cubicBezTo>
                  <a:pt x="288" y="67"/>
                  <a:pt x="293" y="78"/>
                  <a:pt x="293" y="90"/>
                </a:cubicBezTo>
                <a:cubicBezTo>
                  <a:pt x="293" y="99"/>
                  <a:pt x="290" y="107"/>
                  <a:pt x="286" y="115"/>
                </a:cubicBezTo>
                <a:cubicBezTo>
                  <a:pt x="301" y="118"/>
                  <a:pt x="313" y="126"/>
                  <a:pt x="323" y="138"/>
                </a:cubicBezTo>
                <a:cubicBezTo>
                  <a:pt x="333" y="151"/>
                  <a:pt x="338" y="165"/>
                  <a:pt x="338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8" name="Freeform 64"/>
          <p:cNvSpPr>
            <a:spLocks noEditPoints="1"/>
          </p:cNvSpPr>
          <p:nvPr/>
        </p:nvSpPr>
        <p:spPr bwMode="auto">
          <a:xfrm>
            <a:off x="1976438" y="2905125"/>
            <a:ext cx="365125" cy="266700"/>
          </a:xfrm>
          <a:custGeom>
            <a:avLst/>
            <a:gdLst>
              <a:gd name="T0" fmla="*/ 226 w 338"/>
              <a:gd name="T1" fmla="*/ 130 h 248"/>
              <a:gd name="T2" fmla="*/ 224 w 338"/>
              <a:gd name="T3" fmla="*/ 126 h 248"/>
              <a:gd name="T4" fmla="*/ 162 w 338"/>
              <a:gd name="T5" fmla="*/ 64 h 248"/>
              <a:gd name="T6" fmla="*/ 158 w 338"/>
              <a:gd name="T7" fmla="*/ 62 h 248"/>
              <a:gd name="T8" fmla="*/ 154 w 338"/>
              <a:gd name="T9" fmla="*/ 64 h 248"/>
              <a:gd name="T10" fmla="*/ 92 w 338"/>
              <a:gd name="T11" fmla="*/ 126 h 248"/>
              <a:gd name="T12" fmla="*/ 90 w 338"/>
              <a:gd name="T13" fmla="*/ 130 h 248"/>
              <a:gd name="T14" fmla="*/ 92 w 338"/>
              <a:gd name="T15" fmla="*/ 134 h 248"/>
              <a:gd name="T16" fmla="*/ 96 w 338"/>
              <a:gd name="T17" fmla="*/ 135 h 248"/>
              <a:gd name="T18" fmla="*/ 135 w 338"/>
              <a:gd name="T19" fmla="*/ 135 h 248"/>
              <a:gd name="T20" fmla="*/ 135 w 338"/>
              <a:gd name="T21" fmla="*/ 197 h 248"/>
              <a:gd name="T22" fmla="*/ 137 w 338"/>
              <a:gd name="T23" fmla="*/ 201 h 248"/>
              <a:gd name="T24" fmla="*/ 141 w 338"/>
              <a:gd name="T25" fmla="*/ 203 h 248"/>
              <a:gd name="T26" fmla="*/ 175 w 338"/>
              <a:gd name="T27" fmla="*/ 203 h 248"/>
              <a:gd name="T28" fmla="*/ 179 w 338"/>
              <a:gd name="T29" fmla="*/ 201 h 248"/>
              <a:gd name="T30" fmla="*/ 181 w 338"/>
              <a:gd name="T31" fmla="*/ 197 h 248"/>
              <a:gd name="T32" fmla="*/ 181 w 338"/>
              <a:gd name="T33" fmla="*/ 135 h 248"/>
              <a:gd name="T34" fmla="*/ 220 w 338"/>
              <a:gd name="T35" fmla="*/ 135 h 248"/>
              <a:gd name="T36" fmla="*/ 224 w 338"/>
              <a:gd name="T37" fmla="*/ 134 h 248"/>
              <a:gd name="T38" fmla="*/ 226 w 338"/>
              <a:gd name="T39" fmla="*/ 130 h 248"/>
              <a:gd name="T40" fmla="*/ 338 w 338"/>
              <a:gd name="T41" fmla="*/ 180 h 248"/>
              <a:gd name="T42" fmla="*/ 318 w 338"/>
              <a:gd name="T43" fmla="*/ 228 h 248"/>
              <a:gd name="T44" fmla="*/ 271 w 338"/>
              <a:gd name="T45" fmla="*/ 248 h 248"/>
              <a:gd name="T46" fmla="*/ 79 w 338"/>
              <a:gd name="T47" fmla="*/ 248 h 248"/>
              <a:gd name="T48" fmla="*/ 23 w 338"/>
              <a:gd name="T49" fmla="*/ 225 h 248"/>
              <a:gd name="T50" fmla="*/ 0 w 338"/>
              <a:gd name="T51" fmla="*/ 169 h 248"/>
              <a:gd name="T52" fmla="*/ 13 w 338"/>
              <a:gd name="T53" fmla="*/ 127 h 248"/>
              <a:gd name="T54" fmla="*/ 46 w 338"/>
              <a:gd name="T55" fmla="*/ 98 h 248"/>
              <a:gd name="T56" fmla="*/ 45 w 338"/>
              <a:gd name="T57" fmla="*/ 90 h 248"/>
              <a:gd name="T58" fmla="*/ 72 w 338"/>
              <a:gd name="T59" fmla="*/ 27 h 248"/>
              <a:gd name="T60" fmla="*/ 135 w 338"/>
              <a:gd name="T61" fmla="*/ 0 h 248"/>
              <a:gd name="T62" fmla="*/ 186 w 338"/>
              <a:gd name="T63" fmla="*/ 16 h 248"/>
              <a:gd name="T64" fmla="*/ 219 w 338"/>
              <a:gd name="T65" fmla="*/ 56 h 248"/>
              <a:gd name="T66" fmla="*/ 248 w 338"/>
              <a:gd name="T67" fmla="*/ 45 h 248"/>
              <a:gd name="T68" fmla="*/ 280 w 338"/>
              <a:gd name="T69" fmla="*/ 58 h 248"/>
              <a:gd name="T70" fmla="*/ 293 w 338"/>
              <a:gd name="T71" fmla="*/ 90 h 248"/>
              <a:gd name="T72" fmla="*/ 286 w 338"/>
              <a:gd name="T73" fmla="*/ 115 h 248"/>
              <a:gd name="T74" fmla="*/ 324 w 338"/>
              <a:gd name="T75" fmla="*/ 138 h 248"/>
              <a:gd name="T76" fmla="*/ 338 w 338"/>
              <a:gd name="T77" fmla="*/ 18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38" h="248">
                <a:moveTo>
                  <a:pt x="226" y="130"/>
                </a:moveTo>
                <a:cubicBezTo>
                  <a:pt x="226" y="128"/>
                  <a:pt x="225" y="127"/>
                  <a:pt x="224" y="126"/>
                </a:cubicBezTo>
                <a:cubicBezTo>
                  <a:pt x="162" y="64"/>
                  <a:pt x="162" y="64"/>
                  <a:pt x="162" y="64"/>
                </a:cubicBezTo>
                <a:cubicBezTo>
                  <a:pt x="161" y="63"/>
                  <a:pt x="160" y="62"/>
                  <a:pt x="158" y="62"/>
                </a:cubicBezTo>
                <a:cubicBezTo>
                  <a:pt x="156" y="62"/>
                  <a:pt x="155" y="63"/>
                  <a:pt x="154" y="64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1" y="127"/>
                  <a:pt x="90" y="128"/>
                  <a:pt x="90" y="130"/>
                </a:cubicBezTo>
                <a:cubicBezTo>
                  <a:pt x="90" y="131"/>
                  <a:pt x="91" y="133"/>
                  <a:pt x="92" y="134"/>
                </a:cubicBezTo>
                <a:cubicBezTo>
                  <a:pt x="93" y="135"/>
                  <a:pt x="94" y="135"/>
                  <a:pt x="96" y="135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5" y="199"/>
                  <a:pt x="136" y="200"/>
                  <a:pt x="137" y="201"/>
                </a:cubicBezTo>
                <a:cubicBezTo>
                  <a:pt x="138" y="202"/>
                  <a:pt x="140" y="203"/>
                  <a:pt x="141" y="203"/>
                </a:cubicBezTo>
                <a:cubicBezTo>
                  <a:pt x="175" y="203"/>
                  <a:pt x="175" y="203"/>
                  <a:pt x="175" y="203"/>
                </a:cubicBezTo>
                <a:cubicBezTo>
                  <a:pt x="176" y="203"/>
                  <a:pt x="178" y="202"/>
                  <a:pt x="179" y="201"/>
                </a:cubicBezTo>
                <a:cubicBezTo>
                  <a:pt x="180" y="200"/>
                  <a:pt x="181" y="199"/>
                  <a:pt x="181" y="197"/>
                </a:cubicBezTo>
                <a:cubicBezTo>
                  <a:pt x="181" y="135"/>
                  <a:pt x="181" y="135"/>
                  <a:pt x="181" y="135"/>
                </a:cubicBezTo>
                <a:cubicBezTo>
                  <a:pt x="220" y="135"/>
                  <a:pt x="220" y="135"/>
                  <a:pt x="220" y="135"/>
                </a:cubicBezTo>
                <a:cubicBezTo>
                  <a:pt x="221" y="135"/>
                  <a:pt x="223" y="135"/>
                  <a:pt x="224" y="134"/>
                </a:cubicBezTo>
                <a:cubicBezTo>
                  <a:pt x="225" y="133"/>
                  <a:pt x="226" y="131"/>
                  <a:pt x="226" y="130"/>
                </a:cubicBezTo>
                <a:close/>
                <a:moveTo>
                  <a:pt x="338" y="180"/>
                </a:moveTo>
                <a:cubicBezTo>
                  <a:pt x="338" y="199"/>
                  <a:pt x="332" y="215"/>
                  <a:pt x="318" y="228"/>
                </a:cubicBezTo>
                <a:cubicBezTo>
                  <a:pt x="305" y="241"/>
                  <a:pt x="289" y="248"/>
                  <a:pt x="271" y="248"/>
                </a:cubicBezTo>
                <a:cubicBezTo>
                  <a:pt x="79" y="248"/>
                  <a:pt x="79" y="248"/>
                  <a:pt x="79" y="248"/>
                </a:cubicBezTo>
                <a:cubicBezTo>
                  <a:pt x="57" y="248"/>
                  <a:pt x="39" y="240"/>
                  <a:pt x="23" y="225"/>
                </a:cubicBezTo>
                <a:cubicBezTo>
                  <a:pt x="8" y="209"/>
                  <a:pt x="0" y="191"/>
                  <a:pt x="0" y="169"/>
                </a:cubicBezTo>
                <a:cubicBezTo>
                  <a:pt x="0" y="154"/>
                  <a:pt x="4" y="140"/>
                  <a:pt x="13" y="127"/>
                </a:cubicBezTo>
                <a:cubicBezTo>
                  <a:pt x="21" y="114"/>
                  <a:pt x="32" y="104"/>
                  <a:pt x="46" y="98"/>
                </a:cubicBezTo>
                <a:cubicBezTo>
                  <a:pt x="45" y="94"/>
                  <a:pt x="45" y="92"/>
                  <a:pt x="45" y="90"/>
                </a:cubicBezTo>
                <a:cubicBezTo>
                  <a:pt x="45" y="65"/>
                  <a:pt x="54" y="44"/>
                  <a:pt x="72" y="27"/>
                </a:cubicBezTo>
                <a:cubicBezTo>
                  <a:pt x="89" y="9"/>
                  <a:pt x="111" y="0"/>
                  <a:pt x="135" y="0"/>
                </a:cubicBezTo>
                <a:cubicBezTo>
                  <a:pt x="154" y="0"/>
                  <a:pt x="171" y="5"/>
                  <a:pt x="186" y="16"/>
                </a:cubicBezTo>
                <a:cubicBezTo>
                  <a:pt x="201" y="26"/>
                  <a:pt x="212" y="39"/>
                  <a:pt x="219" y="56"/>
                </a:cubicBezTo>
                <a:cubicBezTo>
                  <a:pt x="227" y="49"/>
                  <a:pt x="237" y="45"/>
                  <a:pt x="248" y="45"/>
                </a:cubicBezTo>
                <a:cubicBezTo>
                  <a:pt x="261" y="45"/>
                  <a:pt x="271" y="50"/>
                  <a:pt x="280" y="58"/>
                </a:cubicBezTo>
                <a:cubicBezTo>
                  <a:pt x="289" y="67"/>
                  <a:pt x="293" y="78"/>
                  <a:pt x="293" y="90"/>
                </a:cubicBezTo>
                <a:cubicBezTo>
                  <a:pt x="293" y="99"/>
                  <a:pt x="291" y="107"/>
                  <a:pt x="286" y="115"/>
                </a:cubicBezTo>
                <a:cubicBezTo>
                  <a:pt x="301" y="118"/>
                  <a:pt x="314" y="126"/>
                  <a:pt x="324" y="138"/>
                </a:cubicBezTo>
                <a:cubicBezTo>
                  <a:pt x="333" y="151"/>
                  <a:pt x="338" y="165"/>
                  <a:pt x="338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9" name="Freeform 65"/>
          <p:cNvSpPr>
            <a:spLocks noEditPoints="1"/>
          </p:cNvSpPr>
          <p:nvPr/>
        </p:nvSpPr>
        <p:spPr bwMode="auto">
          <a:xfrm>
            <a:off x="1550988" y="2908300"/>
            <a:ext cx="347663" cy="260350"/>
          </a:xfrm>
          <a:custGeom>
            <a:avLst/>
            <a:gdLst>
              <a:gd name="T0" fmla="*/ 100 w 322"/>
              <a:gd name="T1" fmla="*/ 198 h 242"/>
              <a:gd name="T2" fmla="*/ 92 w 322"/>
              <a:gd name="T3" fmla="*/ 207 h 242"/>
              <a:gd name="T4" fmla="*/ 88 w 322"/>
              <a:gd name="T5" fmla="*/ 209 h 242"/>
              <a:gd name="T6" fmla="*/ 83 w 322"/>
              <a:gd name="T7" fmla="*/ 207 h 242"/>
              <a:gd name="T8" fmla="*/ 1 w 322"/>
              <a:gd name="T9" fmla="*/ 125 h 242"/>
              <a:gd name="T10" fmla="*/ 0 w 322"/>
              <a:gd name="T11" fmla="*/ 121 h 242"/>
              <a:gd name="T12" fmla="*/ 1 w 322"/>
              <a:gd name="T13" fmla="*/ 117 h 242"/>
              <a:gd name="T14" fmla="*/ 83 w 322"/>
              <a:gd name="T15" fmla="*/ 35 h 242"/>
              <a:gd name="T16" fmla="*/ 88 w 322"/>
              <a:gd name="T17" fmla="*/ 33 h 242"/>
              <a:gd name="T18" fmla="*/ 92 w 322"/>
              <a:gd name="T19" fmla="*/ 35 h 242"/>
              <a:gd name="T20" fmla="*/ 100 w 322"/>
              <a:gd name="T21" fmla="*/ 44 h 242"/>
              <a:gd name="T22" fmla="*/ 102 w 322"/>
              <a:gd name="T23" fmla="*/ 48 h 242"/>
              <a:gd name="T24" fmla="*/ 100 w 322"/>
              <a:gd name="T25" fmla="*/ 52 h 242"/>
              <a:gd name="T26" fmla="*/ 31 w 322"/>
              <a:gd name="T27" fmla="*/ 121 h 242"/>
              <a:gd name="T28" fmla="*/ 100 w 322"/>
              <a:gd name="T29" fmla="*/ 190 h 242"/>
              <a:gd name="T30" fmla="*/ 102 w 322"/>
              <a:gd name="T31" fmla="*/ 194 h 242"/>
              <a:gd name="T32" fmla="*/ 100 w 322"/>
              <a:gd name="T33" fmla="*/ 198 h 242"/>
              <a:gd name="T34" fmla="*/ 204 w 322"/>
              <a:gd name="T35" fmla="*/ 11 h 242"/>
              <a:gd name="T36" fmla="*/ 139 w 322"/>
              <a:gd name="T37" fmla="*/ 238 h 242"/>
              <a:gd name="T38" fmla="*/ 136 w 322"/>
              <a:gd name="T39" fmla="*/ 241 h 242"/>
              <a:gd name="T40" fmla="*/ 132 w 322"/>
              <a:gd name="T41" fmla="*/ 242 h 242"/>
              <a:gd name="T42" fmla="*/ 121 w 322"/>
              <a:gd name="T43" fmla="*/ 239 h 242"/>
              <a:gd name="T44" fmla="*/ 118 w 322"/>
              <a:gd name="T45" fmla="*/ 236 h 242"/>
              <a:gd name="T46" fmla="*/ 117 w 322"/>
              <a:gd name="T47" fmla="*/ 232 h 242"/>
              <a:gd name="T48" fmla="*/ 183 w 322"/>
              <a:gd name="T49" fmla="*/ 4 h 242"/>
              <a:gd name="T50" fmla="*/ 185 w 322"/>
              <a:gd name="T51" fmla="*/ 1 h 242"/>
              <a:gd name="T52" fmla="*/ 190 w 322"/>
              <a:gd name="T53" fmla="*/ 1 h 242"/>
              <a:gd name="T54" fmla="*/ 201 w 322"/>
              <a:gd name="T55" fmla="*/ 4 h 242"/>
              <a:gd name="T56" fmla="*/ 204 w 322"/>
              <a:gd name="T57" fmla="*/ 6 h 242"/>
              <a:gd name="T58" fmla="*/ 204 w 322"/>
              <a:gd name="T59" fmla="*/ 11 h 242"/>
              <a:gd name="T60" fmla="*/ 320 w 322"/>
              <a:gd name="T61" fmla="*/ 125 h 242"/>
              <a:gd name="T62" fmla="*/ 238 w 322"/>
              <a:gd name="T63" fmla="*/ 207 h 242"/>
              <a:gd name="T64" fmla="*/ 234 w 322"/>
              <a:gd name="T65" fmla="*/ 209 h 242"/>
              <a:gd name="T66" fmla="*/ 230 w 322"/>
              <a:gd name="T67" fmla="*/ 207 h 242"/>
              <a:gd name="T68" fmla="*/ 221 w 322"/>
              <a:gd name="T69" fmla="*/ 198 h 242"/>
              <a:gd name="T70" fmla="*/ 219 w 322"/>
              <a:gd name="T71" fmla="*/ 194 h 242"/>
              <a:gd name="T72" fmla="*/ 221 w 322"/>
              <a:gd name="T73" fmla="*/ 190 h 242"/>
              <a:gd name="T74" fmla="*/ 290 w 322"/>
              <a:gd name="T75" fmla="*/ 121 h 242"/>
              <a:gd name="T76" fmla="*/ 221 w 322"/>
              <a:gd name="T77" fmla="*/ 52 h 242"/>
              <a:gd name="T78" fmla="*/ 219 w 322"/>
              <a:gd name="T79" fmla="*/ 48 h 242"/>
              <a:gd name="T80" fmla="*/ 221 w 322"/>
              <a:gd name="T81" fmla="*/ 44 h 242"/>
              <a:gd name="T82" fmla="*/ 230 w 322"/>
              <a:gd name="T83" fmla="*/ 35 h 242"/>
              <a:gd name="T84" fmla="*/ 234 w 322"/>
              <a:gd name="T85" fmla="*/ 33 h 242"/>
              <a:gd name="T86" fmla="*/ 238 w 322"/>
              <a:gd name="T87" fmla="*/ 35 h 242"/>
              <a:gd name="T88" fmla="*/ 320 w 322"/>
              <a:gd name="T89" fmla="*/ 117 h 242"/>
              <a:gd name="T90" fmla="*/ 322 w 322"/>
              <a:gd name="T91" fmla="*/ 121 h 242"/>
              <a:gd name="T92" fmla="*/ 320 w 322"/>
              <a:gd name="T93" fmla="*/ 125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2" h="242">
                <a:moveTo>
                  <a:pt x="100" y="198"/>
                </a:moveTo>
                <a:cubicBezTo>
                  <a:pt x="92" y="207"/>
                  <a:pt x="92" y="207"/>
                  <a:pt x="92" y="207"/>
                </a:cubicBezTo>
                <a:cubicBezTo>
                  <a:pt x="90" y="208"/>
                  <a:pt x="89" y="209"/>
                  <a:pt x="88" y="209"/>
                </a:cubicBezTo>
                <a:cubicBezTo>
                  <a:pt x="86" y="209"/>
                  <a:pt x="85" y="208"/>
                  <a:pt x="83" y="207"/>
                </a:cubicBezTo>
                <a:cubicBezTo>
                  <a:pt x="1" y="125"/>
                  <a:pt x="1" y="125"/>
                  <a:pt x="1" y="125"/>
                </a:cubicBezTo>
                <a:cubicBezTo>
                  <a:pt x="0" y="124"/>
                  <a:pt x="0" y="123"/>
                  <a:pt x="0" y="121"/>
                </a:cubicBezTo>
                <a:cubicBezTo>
                  <a:pt x="0" y="120"/>
                  <a:pt x="0" y="118"/>
                  <a:pt x="1" y="117"/>
                </a:cubicBezTo>
                <a:cubicBezTo>
                  <a:pt x="83" y="35"/>
                  <a:pt x="83" y="35"/>
                  <a:pt x="83" y="35"/>
                </a:cubicBezTo>
                <a:cubicBezTo>
                  <a:pt x="85" y="34"/>
                  <a:pt x="86" y="33"/>
                  <a:pt x="88" y="33"/>
                </a:cubicBezTo>
                <a:cubicBezTo>
                  <a:pt x="89" y="33"/>
                  <a:pt x="90" y="34"/>
                  <a:pt x="92" y="35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2" y="45"/>
                  <a:pt x="102" y="46"/>
                  <a:pt x="102" y="48"/>
                </a:cubicBezTo>
                <a:cubicBezTo>
                  <a:pt x="102" y="49"/>
                  <a:pt x="102" y="51"/>
                  <a:pt x="100" y="52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100" y="190"/>
                  <a:pt x="100" y="190"/>
                  <a:pt x="100" y="190"/>
                </a:cubicBezTo>
                <a:cubicBezTo>
                  <a:pt x="102" y="191"/>
                  <a:pt x="102" y="193"/>
                  <a:pt x="102" y="194"/>
                </a:cubicBezTo>
                <a:cubicBezTo>
                  <a:pt x="102" y="196"/>
                  <a:pt x="102" y="197"/>
                  <a:pt x="100" y="198"/>
                </a:cubicBezTo>
                <a:close/>
                <a:moveTo>
                  <a:pt x="204" y="11"/>
                </a:moveTo>
                <a:cubicBezTo>
                  <a:pt x="139" y="238"/>
                  <a:pt x="139" y="238"/>
                  <a:pt x="139" y="238"/>
                </a:cubicBezTo>
                <a:cubicBezTo>
                  <a:pt x="138" y="239"/>
                  <a:pt x="137" y="241"/>
                  <a:pt x="136" y="241"/>
                </a:cubicBezTo>
                <a:cubicBezTo>
                  <a:pt x="135" y="242"/>
                  <a:pt x="133" y="242"/>
                  <a:pt x="132" y="242"/>
                </a:cubicBezTo>
                <a:cubicBezTo>
                  <a:pt x="121" y="239"/>
                  <a:pt x="121" y="239"/>
                  <a:pt x="121" y="239"/>
                </a:cubicBezTo>
                <a:cubicBezTo>
                  <a:pt x="119" y="238"/>
                  <a:pt x="118" y="237"/>
                  <a:pt x="118" y="236"/>
                </a:cubicBezTo>
                <a:cubicBezTo>
                  <a:pt x="117" y="235"/>
                  <a:pt x="117" y="233"/>
                  <a:pt x="117" y="232"/>
                </a:cubicBezTo>
                <a:cubicBezTo>
                  <a:pt x="183" y="4"/>
                  <a:pt x="183" y="4"/>
                  <a:pt x="183" y="4"/>
                </a:cubicBezTo>
                <a:cubicBezTo>
                  <a:pt x="183" y="3"/>
                  <a:pt x="184" y="2"/>
                  <a:pt x="185" y="1"/>
                </a:cubicBezTo>
                <a:cubicBezTo>
                  <a:pt x="187" y="0"/>
                  <a:pt x="188" y="0"/>
                  <a:pt x="190" y="1"/>
                </a:cubicBezTo>
                <a:cubicBezTo>
                  <a:pt x="201" y="4"/>
                  <a:pt x="201" y="4"/>
                  <a:pt x="201" y="4"/>
                </a:cubicBezTo>
                <a:cubicBezTo>
                  <a:pt x="202" y="4"/>
                  <a:pt x="203" y="5"/>
                  <a:pt x="204" y="6"/>
                </a:cubicBezTo>
                <a:cubicBezTo>
                  <a:pt x="205" y="8"/>
                  <a:pt x="205" y="9"/>
                  <a:pt x="204" y="11"/>
                </a:cubicBezTo>
                <a:close/>
                <a:moveTo>
                  <a:pt x="320" y="125"/>
                </a:moveTo>
                <a:cubicBezTo>
                  <a:pt x="238" y="207"/>
                  <a:pt x="238" y="207"/>
                  <a:pt x="238" y="207"/>
                </a:cubicBezTo>
                <a:cubicBezTo>
                  <a:pt x="237" y="208"/>
                  <a:pt x="236" y="209"/>
                  <a:pt x="234" y="209"/>
                </a:cubicBezTo>
                <a:cubicBezTo>
                  <a:pt x="232" y="209"/>
                  <a:pt x="231" y="208"/>
                  <a:pt x="230" y="207"/>
                </a:cubicBezTo>
                <a:cubicBezTo>
                  <a:pt x="221" y="198"/>
                  <a:pt x="221" y="198"/>
                  <a:pt x="221" y="198"/>
                </a:cubicBezTo>
                <a:cubicBezTo>
                  <a:pt x="220" y="197"/>
                  <a:pt x="219" y="196"/>
                  <a:pt x="219" y="194"/>
                </a:cubicBezTo>
                <a:cubicBezTo>
                  <a:pt x="219" y="193"/>
                  <a:pt x="220" y="191"/>
                  <a:pt x="221" y="190"/>
                </a:cubicBezTo>
                <a:cubicBezTo>
                  <a:pt x="290" y="121"/>
                  <a:pt x="290" y="121"/>
                  <a:pt x="290" y="121"/>
                </a:cubicBezTo>
                <a:cubicBezTo>
                  <a:pt x="221" y="52"/>
                  <a:pt x="221" y="52"/>
                  <a:pt x="221" y="52"/>
                </a:cubicBezTo>
                <a:cubicBezTo>
                  <a:pt x="220" y="51"/>
                  <a:pt x="219" y="49"/>
                  <a:pt x="219" y="48"/>
                </a:cubicBezTo>
                <a:cubicBezTo>
                  <a:pt x="219" y="46"/>
                  <a:pt x="220" y="45"/>
                  <a:pt x="221" y="44"/>
                </a:cubicBezTo>
                <a:cubicBezTo>
                  <a:pt x="230" y="35"/>
                  <a:pt x="230" y="35"/>
                  <a:pt x="230" y="35"/>
                </a:cubicBezTo>
                <a:cubicBezTo>
                  <a:pt x="231" y="34"/>
                  <a:pt x="232" y="33"/>
                  <a:pt x="234" y="33"/>
                </a:cubicBezTo>
                <a:cubicBezTo>
                  <a:pt x="236" y="33"/>
                  <a:pt x="237" y="34"/>
                  <a:pt x="238" y="35"/>
                </a:cubicBezTo>
                <a:cubicBezTo>
                  <a:pt x="320" y="117"/>
                  <a:pt x="320" y="117"/>
                  <a:pt x="320" y="117"/>
                </a:cubicBezTo>
                <a:cubicBezTo>
                  <a:pt x="321" y="118"/>
                  <a:pt x="322" y="120"/>
                  <a:pt x="322" y="121"/>
                </a:cubicBezTo>
                <a:cubicBezTo>
                  <a:pt x="322" y="123"/>
                  <a:pt x="321" y="124"/>
                  <a:pt x="320" y="1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0" name="Freeform 66"/>
          <p:cNvSpPr>
            <a:spLocks noEditPoints="1"/>
          </p:cNvSpPr>
          <p:nvPr/>
        </p:nvSpPr>
        <p:spPr bwMode="auto">
          <a:xfrm>
            <a:off x="5157788" y="1157288"/>
            <a:ext cx="198438" cy="295275"/>
          </a:xfrm>
          <a:custGeom>
            <a:avLst/>
            <a:gdLst>
              <a:gd name="T0" fmla="*/ 47 w 183"/>
              <a:gd name="T1" fmla="*/ 227 h 273"/>
              <a:gd name="T2" fmla="*/ 23 w 183"/>
              <a:gd name="T3" fmla="*/ 227 h 273"/>
              <a:gd name="T4" fmla="*/ 23 w 183"/>
              <a:gd name="T5" fmla="*/ 251 h 273"/>
              <a:gd name="T6" fmla="*/ 47 w 183"/>
              <a:gd name="T7" fmla="*/ 251 h 273"/>
              <a:gd name="T8" fmla="*/ 52 w 183"/>
              <a:gd name="T9" fmla="*/ 34 h 273"/>
              <a:gd name="T10" fmla="*/ 35 w 183"/>
              <a:gd name="T11" fmla="*/ 17 h 273"/>
              <a:gd name="T12" fmla="*/ 18 w 183"/>
              <a:gd name="T13" fmla="*/ 34 h 273"/>
              <a:gd name="T14" fmla="*/ 35 w 183"/>
              <a:gd name="T15" fmla="*/ 51 h 273"/>
              <a:gd name="T16" fmla="*/ 52 w 183"/>
              <a:gd name="T17" fmla="*/ 34 h 273"/>
              <a:gd name="T18" fmla="*/ 161 w 183"/>
              <a:gd name="T19" fmla="*/ 45 h 273"/>
              <a:gd name="T20" fmla="*/ 136 w 183"/>
              <a:gd name="T21" fmla="*/ 45 h 273"/>
              <a:gd name="T22" fmla="*/ 136 w 183"/>
              <a:gd name="T23" fmla="*/ 69 h 273"/>
              <a:gd name="T24" fmla="*/ 161 w 183"/>
              <a:gd name="T25" fmla="*/ 69 h 273"/>
              <a:gd name="T26" fmla="*/ 183 w 183"/>
              <a:gd name="T27" fmla="*/ 57 h 273"/>
              <a:gd name="T28" fmla="*/ 166 w 183"/>
              <a:gd name="T29" fmla="*/ 86 h 273"/>
              <a:gd name="T30" fmla="*/ 89 w 183"/>
              <a:gd name="T31" fmla="*/ 175 h 273"/>
              <a:gd name="T32" fmla="*/ 52 w 183"/>
              <a:gd name="T33" fmla="*/ 205 h 273"/>
              <a:gd name="T34" fmla="*/ 64 w 183"/>
              <a:gd name="T35" fmla="*/ 222 h 273"/>
              <a:gd name="T36" fmla="*/ 59 w 183"/>
              <a:gd name="T37" fmla="*/ 263 h 273"/>
              <a:gd name="T38" fmla="*/ 10 w 183"/>
              <a:gd name="T39" fmla="*/ 263 h 273"/>
              <a:gd name="T40" fmla="*/ 5 w 183"/>
              <a:gd name="T41" fmla="*/ 222 h 273"/>
              <a:gd name="T42" fmla="*/ 18 w 183"/>
              <a:gd name="T43" fmla="*/ 64 h 273"/>
              <a:gd name="T44" fmla="*/ 0 w 183"/>
              <a:gd name="T45" fmla="*/ 34 h 273"/>
              <a:gd name="T46" fmla="*/ 35 w 183"/>
              <a:gd name="T47" fmla="*/ 0 h 273"/>
              <a:gd name="T48" fmla="*/ 69 w 183"/>
              <a:gd name="T49" fmla="*/ 34 h 273"/>
              <a:gd name="T50" fmla="*/ 52 w 183"/>
              <a:gd name="T51" fmla="*/ 64 h 273"/>
              <a:gd name="T52" fmla="*/ 79 w 183"/>
              <a:gd name="T53" fmla="*/ 142 h 273"/>
              <a:gd name="T54" fmla="*/ 107 w 183"/>
              <a:gd name="T55" fmla="*/ 131 h 273"/>
              <a:gd name="T56" fmla="*/ 125 w 183"/>
              <a:gd name="T57" fmla="*/ 115 h 273"/>
              <a:gd name="T58" fmla="*/ 131 w 183"/>
              <a:gd name="T59" fmla="*/ 86 h 273"/>
              <a:gd name="T60" fmla="*/ 114 w 183"/>
              <a:gd name="T61" fmla="*/ 57 h 273"/>
              <a:gd name="T62" fmla="*/ 149 w 183"/>
              <a:gd name="T63" fmla="*/ 23 h 273"/>
              <a:gd name="T64" fmla="*/ 183 w 183"/>
              <a:gd name="T65" fmla="*/ 57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83" h="273">
                <a:moveTo>
                  <a:pt x="52" y="239"/>
                </a:moveTo>
                <a:cubicBezTo>
                  <a:pt x="52" y="234"/>
                  <a:pt x="50" y="230"/>
                  <a:pt x="47" y="227"/>
                </a:cubicBezTo>
                <a:cubicBezTo>
                  <a:pt x="43" y="224"/>
                  <a:pt x="39" y="222"/>
                  <a:pt x="35" y="222"/>
                </a:cubicBezTo>
                <a:cubicBezTo>
                  <a:pt x="30" y="222"/>
                  <a:pt x="26" y="224"/>
                  <a:pt x="23" y="227"/>
                </a:cubicBezTo>
                <a:cubicBezTo>
                  <a:pt x="19" y="230"/>
                  <a:pt x="18" y="234"/>
                  <a:pt x="18" y="239"/>
                </a:cubicBezTo>
                <a:cubicBezTo>
                  <a:pt x="18" y="244"/>
                  <a:pt x="19" y="248"/>
                  <a:pt x="23" y="251"/>
                </a:cubicBezTo>
                <a:cubicBezTo>
                  <a:pt x="26" y="255"/>
                  <a:pt x="30" y="256"/>
                  <a:pt x="35" y="256"/>
                </a:cubicBezTo>
                <a:cubicBezTo>
                  <a:pt x="39" y="256"/>
                  <a:pt x="43" y="255"/>
                  <a:pt x="47" y="251"/>
                </a:cubicBezTo>
                <a:cubicBezTo>
                  <a:pt x="50" y="248"/>
                  <a:pt x="52" y="244"/>
                  <a:pt x="52" y="239"/>
                </a:cubicBezTo>
                <a:close/>
                <a:moveTo>
                  <a:pt x="52" y="34"/>
                </a:moveTo>
                <a:cubicBezTo>
                  <a:pt x="52" y="29"/>
                  <a:pt x="50" y="25"/>
                  <a:pt x="47" y="22"/>
                </a:cubicBezTo>
                <a:cubicBezTo>
                  <a:pt x="43" y="19"/>
                  <a:pt x="39" y="17"/>
                  <a:pt x="35" y="17"/>
                </a:cubicBezTo>
                <a:cubicBezTo>
                  <a:pt x="30" y="17"/>
                  <a:pt x="26" y="19"/>
                  <a:pt x="23" y="22"/>
                </a:cubicBezTo>
                <a:cubicBezTo>
                  <a:pt x="19" y="25"/>
                  <a:pt x="18" y="29"/>
                  <a:pt x="18" y="34"/>
                </a:cubicBezTo>
                <a:cubicBezTo>
                  <a:pt x="18" y="39"/>
                  <a:pt x="19" y="43"/>
                  <a:pt x="23" y="46"/>
                </a:cubicBezTo>
                <a:cubicBezTo>
                  <a:pt x="26" y="50"/>
                  <a:pt x="30" y="51"/>
                  <a:pt x="35" y="51"/>
                </a:cubicBezTo>
                <a:cubicBezTo>
                  <a:pt x="39" y="51"/>
                  <a:pt x="43" y="50"/>
                  <a:pt x="47" y="46"/>
                </a:cubicBezTo>
                <a:cubicBezTo>
                  <a:pt x="50" y="43"/>
                  <a:pt x="52" y="39"/>
                  <a:pt x="52" y="34"/>
                </a:cubicBezTo>
                <a:close/>
                <a:moveTo>
                  <a:pt x="166" y="57"/>
                </a:moveTo>
                <a:cubicBezTo>
                  <a:pt x="166" y="52"/>
                  <a:pt x="164" y="48"/>
                  <a:pt x="161" y="45"/>
                </a:cubicBezTo>
                <a:cubicBezTo>
                  <a:pt x="157" y="41"/>
                  <a:pt x="153" y="40"/>
                  <a:pt x="149" y="40"/>
                </a:cubicBezTo>
                <a:cubicBezTo>
                  <a:pt x="144" y="40"/>
                  <a:pt x="140" y="41"/>
                  <a:pt x="136" y="45"/>
                </a:cubicBezTo>
                <a:cubicBezTo>
                  <a:pt x="133" y="48"/>
                  <a:pt x="131" y="52"/>
                  <a:pt x="131" y="57"/>
                </a:cubicBezTo>
                <a:cubicBezTo>
                  <a:pt x="131" y="62"/>
                  <a:pt x="133" y="66"/>
                  <a:pt x="136" y="69"/>
                </a:cubicBezTo>
                <a:cubicBezTo>
                  <a:pt x="140" y="72"/>
                  <a:pt x="144" y="74"/>
                  <a:pt x="149" y="74"/>
                </a:cubicBezTo>
                <a:cubicBezTo>
                  <a:pt x="153" y="74"/>
                  <a:pt x="157" y="72"/>
                  <a:pt x="161" y="69"/>
                </a:cubicBezTo>
                <a:cubicBezTo>
                  <a:pt x="164" y="66"/>
                  <a:pt x="166" y="62"/>
                  <a:pt x="166" y="57"/>
                </a:cubicBezTo>
                <a:close/>
                <a:moveTo>
                  <a:pt x="183" y="57"/>
                </a:moveTo>
                <a:cubicBezTo>
                  <a:pt x="183" y="63"/>
                  <a:pt x="181" y="69"/>
                  <a:pt x="178" y="74"/>
                </a:cubicBezTo>
                <a:cubicBezTo>
                  <a:pt x="175" y="79"/>
                  <a:pt x="171" y="83"/>
                  <a:pt x="166" y="86"/>
                </a:cubicBezTo>
                <a:cubicBezTo>
                  <a:pt x="165" y="120"/>
                  <a:pt x="152" y="145"/>
                  <a:pt x="125" y="160"/>
                </a:cubicBezTo>
                <a:cubicBezTo>
                  <a:pt x="117" y="165"/>
                  <a:pt x="105" y="169"/>
                  <a:pt x="89" y="175"/>
                </a:cubicBezTo>
                <a:cubicBezTo>
                  <a:pt x="74" y="179"/>
                  <a:pt x="64" y="184"/>
                  <a:pt x="59" y="187"/>
                </a:cubicBezTo>
                <a:cubicBezTo>
                  <a:pt x="54" y="191"/>
                  <a:pt x="52" y="197"/>
                  <a:pt x="52" y="205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57" y="213"/>
                  <a:pt x="61" y="217"/>
                  <a:pt x="64" y="222"/>
                </a:cubicBezTo>
                <a:cubicBezTo>
                  <a:pt x="67" y="227"/>
                  <a:pt x="69" y="233"/>
                  <a:pt x="69" y="239"/>
                </a:cubicBezTo>
                <a:cubicBezTo>
                  <a:pt x="69" y="249"/>
                  <a:pt x="65" y="257"/>
                  <a:pt x="59" y="263"/>
                </a:cubicBezTo>
                <a:cubicBezTo>
                  <a:pt x="52" y="270"/>
                  <a:pt x="44" y="273"/>
                  <a:pt x="35" y="273"/>
                </a:cubicBezTo>
                <a:cubicBezTo>
                  <a:pt x="25" y="273"/>
                  <a:pt x="17" y="270"/>
                  <a:pt x="10" y="263"/>
                </a:cubicBezTo>
                <a:cubicBezTo>
                  <a:pt x="4" y="257"/>
                  <a:pt x="0" y="249"/>
                  <a:pt x="0" y="239"/>
                </a:cubicBezTo>
                <a:cubicBezTo>
                  <a:pt x="0" y="233"/>
                  <a:pt x="2" y="227"/>
                  <a:pt x="5" y="222"/>
                </a:cubicBezTo>
                <a:cubicBezTo>
                  <a:pt x="8" y="217"/>
                  <a:pt x="12" y="213"/>
                  <a:pt x="18" y="210"/>
                </a:cubicBezTo>
                <a:cubicBezTo>
                  <a:pt x="18" y="64"/>
                  <a:pt x="18" y="64"/>
                  <a:pt x="18" y="64"/>
                </a:cubicBezTo>
                <a:cubicBezTo>
                  <a:pt x="12" y="61"/>
                  <a:pt x="8" y="57"/>
                  <a:pt x="5" y="51"/>
                </a:cubicBezTo>
                <a:cubicBezTo>
                  <a:pt x="2" y="46"/>
                  <a:pt x="0" y="40"/>
                  <a:pt x="0" y="34"/>
                </a:cubicBezTo>
                <a:cubicBezTo>
                  <a:pt x="0" y="25"/>
                  <a:pt x="4" y="17"/>
                  <a:pt x="10" y="10"/>
                </a:cubicBezTo>
                <a:cubicBezTo>
                  <a:pt x="17" y="3"/>
                  <a:pt x="25" y="0"/>
                  <a:pt x="35" y="0"/>
                </a:cubicBezTo>
                <a:cubicBezTo>
                  <a:pt x="44" y="0"/>
                  <a:pt x="52" y="3"/>
                  <a:pt x="59" y="10"/>
                </a:cubicBezTo>
                <a:cubicBezTo>
                  <a:pt x="65" y="17"/>
                  <a:pt x="69" y="25"/>
                  <a:pt x="69" y="34"/>
                </a:cubicBezTo>
                <a:cubicBezTo>
                  <a:pt x="69" y="40"/>
                  <a:pt x="67" y="46"/>
                  <a:pt x="64" y="51"/>
                </a:cubicBezTo>
                <a:cubicBezTo>
                  <a:pt x="61" y="57"/>
                  <a:pt x="57" y="61"/>
                  <a:pt x="52" y="64"/>
                </a:cubicBezTo>
                <a:cubicBezTo>
                  <a:pt x="52" y="152"/>
                  <a:pt x="52" y="152"/>
                  <a:pt x="52" y="152"/>
                </a:cubicBezTo>
                <a:cubicBezTo>
                  <a:pt x="58" y="149"/>
                  <a:pt x="67" y="146"/>
                  <a:pt x="79" y="142"/>
                </a:cubicBezTo>
                <a:cubicBezTo>
                  <a:pt x="86" y="140"/>
                  <a:pt x="91" y="138"/>
                  <a:pt x="95" y="137"/>
                </a:cubicBezTo>
                <a:cubicBezTo>
                  <a:pt x="99" y="135"/>
                  <a:pt x="103" y="133"/>
                  <a:pt x="107" y="131"/>
                </a:cubicBezTo>
                <a:cubicBezTo>
                  <a:pt x="112" y="129"/>
                  <a:pt x="115" y="127"/>
                  <a:pt x="118" y="124"/>
                </a:cubicBezTo>
                <a:cubicBezTo>
                  <a:pt x="120" y="122"/>
                  <a:pt x="123" y="119"/>
                  <a:pt x="125" y="115"/>
                </a:cubicBezTo>
                <a:cubicBezTo>
                  <a:pt x="127" y="112"/>
                  <a:pt x="129" y="107"/>
                  <a:pt x="130" y="103"/>
                </a:cubicBezTo>
                <a:cubicBezTo>
                  <a:pt x="131" y="98"/>
                  <a:pt x="131" y="93"/>
                  <a:pt x="131" y="86"/>
                </a:cubicBezTo>
                <a:cubicBezTo>
                  <a:pt x="126" y="83"/>
                  <a:pt x="122" y="79"/>
                  <a:pt x="119" y="74"/>
                </a:cubicBezTo>
                <a:cubicBezTo>
                  <a:pt x="116" y="69"/>
                  <a:pt x="114" y="63"/>
                  <a:pt x="114" y="57"/>
                </a:cubicBezTo>
                <a:cubicBezTo>
                  <a:pt x="114" y="47"/>
                  <a:pt x="118" y="39"/>
                  <a:pt x="124" y="33"/>
                </a:cubicBezTo>
                <a:cubicBezTo>
                  <a:pt x="131" y="26"/>
                  <a:pt x="139" y="23"/>
                  <a:pt x="149" y="23"/>
                </a:cubicBezTo>
                <a:cubicBezTo>
                  <a:pt x="158" y="23"/>
                  <a:pt x="166" y="26"/>
                  <a:pt x="173" y="33"/>
                </a:cubicBezTo>
                <a:cubicBezTo>
                  <a:pt x="179" y="39"/>
                  <a:pt x="183" y="47"/>
                  <a:pt x="183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1" name="Freeform 67"/>
          <p:cNvSpPr>
            <a:spLocks noEditPoints="1"/>
          </p:cNvSpPr>
          <p:nvPr/>
        </p:nvSpPr>
        <p:spPr bwMode="auto">
          <a:xfrm>
            <a:off x="5519738" y="1131888"/>
            <a:ext cx="344488" cy="344488"/>
          </a:xfrm>
          <a:custGeom>
            <a:avLst/>
            <a:gdLst>
              <a:gd name="T0" fmla="*/ 38 w 319"/>
              <a:gd name="T1" fmla="*/ 208 h 319"/>
              <a:gd name="T2" fmla="*/ 145 w 319"/>
              <a:gd name="T3" fmla="*/ 280 h 319"/>
              <a:gd name="T4" fmla="*/ 145 w 319"/>
              <a:gd name="T5" fmla="*/ 216 h 319"/>
              <a:gd name="T6" fmla="*/ 86 w 319"/>
              <a:gd name="T7" fmla="*/ 176 h 319"/>
              <a:gd name="T8" fmla="*/ 38 w 319"/>
              <a:gd name="T9" fmla="*/ 208 h 319"/>
              <a:gd name="T10" fmla="*/ 27 w 319"/>
              <a:gd name="T11" fmla="*/ 183 h 319"/>
              <a:gd name="T12" fmla="*/ 61 w 319"/>
              <a:gd name="T13" fmla="*/ 160 h 319"/>
              <a:gd name="T14" fmla="*/ 27 w 319"/>
              <a:gd name="T15" fmla="*/ 137 h 319"/>
              <a:gd name="T16" fmla="*/ 27 w 319"/>
              <a:gd name="T17" fmla="*/ 183 h 319"/>
              <a:gd name="T18" fmla="*/ 173 w 319"/>
              <a:gd name="T19" fmla="*/ 280 h 319"/>
              <a:gd name="T20" fmla="*/ 280 w 319"/>
              <a:gd name="T21" fmla="*/ 208 h 319"/>
              <a:gd name="T22" fmla="*/ 232 w 319"/>
              <a:gd name="T23" fmla="*/ 176 h 319"/>
              <a:gd name="T24" fmla="*/ 173 w 319"/>
              <a:gd name="T25" fmla="*/ 216 h 319"/>
              <a:gd name="T26" fmla="*/ 173 w 319"/>
              <a:gd name="T27" fmla="*/ 280 h 319"/>
              <a:gd name="T28" fmla="*/ 159 w 319"/>
              <a:gd name="T29" fmla="*/ 192 h 319"/>
              <a:gd name="T30" fmla="*/ 208 w 319"/>
              <a:gd name="T31" fmla="*/ 160 h 319"/>
              <a:gd name="T32" fmla="*/ 159 w 319"/>
              <a:gd name="T33" fmla="*/ 127 h 319"/>
              <a:gd name="T34" fmla="*/ 111 w 319"/>
              <a:gd name="T35" fmla="*/ 160 h 319"/>
              <a:gd name="T36" fmla="*/ 159 w 319"/>
              <a:gd name="T37" fmla="*/ 192 h 319"/>
              <a:gd name="T38" fmla="*/ 86 w 319"/>
              <a:gd name="T39" fmla="*/ 143 h 319"/>
              <a:gd name="T40" fmla="*/ 145 w 319"/>
              <a:gd name="T41" fmla="*/ 103 h 319"/>
              <a:gd name="T42" fmla="*/ 145 w 319"/>
              <a:gd name="T43" fmla="*/ 39 h 319"/>
              <a:gd name="T44" fmla="*/ 38 w 319"/>
              <a:gd name="T45" fmla="*/ 111 h 319"/>
              <a:gd name="T46" fmla="*/ 86 w 319"/>
              <a:gd name="T47" fmla="*/ 143 h 319"/>
              <a:gd name="T48" fmla="*/ 257 w 319"/>
              <a:gd name="T49" fmla="*/ 160 h 319"/>
              <a:gd name="T50" fmla="*/ 291 w 319"/>
              <a:gd name="T51" fmla="*/ 183 h 319"/>
              <a:gd name="T52" fmla="*/ 291 w 319"/>
              <a:gd name="T53" fmla="*/ 137 h 319"/>
              <a:gd name="T54" fmla="*/ 257 w 319"/>
              <a:gd name="T55" fmla="*/ 160 h 319"/>
              <a:gd name="T56" fmla="*/ 232 w 319"/>
              <a:gd name="T57" fmla="*/ 143 h 319"/>
              <a:gd name="T58" fmla="*/ 280 w 319"/>
              <a:gd name="T59" fmla="*/ 111 h 319"/>
              <a:gd name="T60" fmla="*/ 173 w 319"/>
              <a:gd name="T61" fmla="*/ 39 h 319"/>
              <a:gd name="T62" fmla="*/ 173 w 319"/>
              <a:gd name="T63" fmla="*/ 103 h 319"/>
              <a:gd name="T64" fmla="*/ 232 w 319"/>
              <a:gd name="T65" fmla="*/ 143 h 319"/>
              <a:gd name="T66" fmla="*/ 319 w 319"/>
              <a:gd name="T67" fmla="*/ 111 h 319"/>
              <a:gd name="T68" fmla="*/ 319 w 319"/>
              <a:gd name="T69" fmla="*/ 208 h 319"/>
              <a:gd name="T70" fmla="*/ 313 w 319"/>
              <a:gd name="T71" fmla="*/ 220 h 319"/>
              <a:gd name="T72" fmla="*/ 167 w 319"/>
              <a:gd name="T73" fmla="*/ 317 h 319"/>
              <a:gd name="T74" fmla="*/ 159 w 319"/>
              <a:gd name="T75" fmla="*/ 319 h 319"/>
              <a:gd name="T76" fmla="*/ 151 w 319"/>
              <a:gd name="T77" fmla="*/ 317 h 319"/>
              <a:gd name="T78" fmla="*/ 6 w 319"/>
              <a:gd name="T79" fmla="*/ 220 h 319"/>
              <a:gd name="T80" fmla="*/ 0 w 319"/>
              <a:gd name="T81" fmla="*/ 208 h 319"/>
              <a:gd name="T82" fmla="*/ 0 w 319"/>
              <a:gd name="T83" fmla="*/ 111 h 319"/>
              <a:gd name="T84" fmla="*/ 6 w 319"/>
              <a:gd name="T85" fmla="*/ 100 h 319"/>
              <a:gd name="T86" fmla="*/ 151 w 319"/>
              <a:gd name="T87" fmla="*/ 2 h 319"/>
              <a:gd name="T88" fmla="*/ 159 w 319"/>
              <a:gd name="T89" fmla="*/ 0 h 319"/>
              <a:gd name="T90" fmla="*/ 167 w 319"/>
              <a:gd name="T91" fmla="*/ 2 h 319"/>
              <a:gd name="T92" fmla="*/ 313 w 319"/>
              <a:gd name="T93" fmla="*/ 100 h 319"/>
              <a:gd name="T94" fmla="*/ 319 w 319"/>
              <a:gd name="T95" fmla="*/ 111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9" h="319">
                <a:moveTo>
                  <a:pt x="38" y="208"/>
                </a:moveTo>
                <a:cubicBezTo>
                  <a:pt x="145" y="280"/>
                  <a:pt x="145" y="280"/>
                  <a:pt x="145" y="280"/>
                </a:cubicBezTo>
                <a:cubicBezTo>
                  <a:pt x="145" y="216"/>
                  <a:pt x="145" y="216"/>
                  <a:pt x="145" y="216"/>
                </a:cubicBezTo>
                <a:cubicBezTo>
                  <a:pt x="86" y="176"/>
                  <a:pt x="86" y="176"/>
                  <a:pt x="86" y="176"/>
                </a:cubicBezTo>
                <a:lnTo>
                  <a:pt x="38" y="208"/>
                </a:lnTo>
                <a:close/>
                <a:moveTo>
                  <a:pt x="27" y="183"/>
                </a:moveTo>
                <a:cubicBezTo>
                  <a:pt x="61" y="160"/>
                  <a:pt x="61" y="160"/>
                  <a:pt x="61" y="160"/>
                </a:cubicBezTo>
                <a:cubicBezTo>
                  <a:pt x="27" y="137"/>
                  <a:pt x="27" y="137"/>
                  <a:pt x="27" y="137"/>
                </a:cubicBezTo>
                <a:lnTo>
                  <a:pt x="27" y="183"/>
                </a:lnTo>
                <a:close/>
                <a:moveTo>
                  <a:pt x="173" y="280"/>
                </a:moveTo>
                <a:cubicBezTo>
                  <a:pt x="280" y="208"/>
                  <a:pt x="280" y="208"/>
                  <a:pt x="280" y="208"/>
                </a:cubicBezTo>
                <a:cubicBezTo>
                  <a:pt x="232" y="176"/>
                  <a:pt x="232" y="176"/>
                  <a:pt x="232" y="176"/>
                </a:cubicBezTo>
                <a:cubicBezTo>
                  <a:pt x="173" y="216"/>
                  <a:pt x="173" y="216"/>
                  <a:pt x="173" y="216"/>
                </a:cubicBezTo>
                <a:lnTo>
                  <a:pt x="173" y="280"/>
                </a:lnTo>
                <a:close/>
                <a:moveTo>
                  <a:pt x="159" y="192"/>
                </a:moveTo>
                <a:cubicBezTo>
                  <a:pt x="208" y="160"/>
                  <a:pt x="208" y="160"/>
                  <a:pt x="208" y="160"/>
                </a:cubicBezTo>
                <a:cubicBezTo>
                  <a:pt x="159" y="127"/>
                  <a:pt x="159" y="127"/>
                  <a:pt x="159" y="127"/>
                </a:cubicBezTo>
                <a:cubicBezTo>
                  <a:pt x="111" y="160"/>
                  <a:pt x="111" y="160"/>
                  <a:pt x="111" y="160"/>
                </a:cubicBezTo>
                <a:lnTo>
                  <a:pt x="159" y="192"/>
                </a:lnTo>
                <a:close/>
                <a:moveTo>
                  <a:pt x="86" y="143"/>
                </a:moveTo>
                <a:cubicBezTo>
                  <a:pt x="145" y="103"/>
                  <a:pt x="145" y="103"/>
                  <a:pt x="145" y="103"/>
                </a:cubicBezTo>
                <a:cubicBezTo>
                  <a:pt x="145" y="39"/>
                  <a:pt x="145" y="39"/>
                  <a:pt x="145" y="39"/>
                </a:cubicBezTo>
                <a:cubicBezTo>
                  <a:pt x="38" y="111"/>
                  <a:pt x="38" y="111"/>
                  <a:pt x="38" y="111"/>
                </a:cubicBezTo>
                <a:lnTo>
                  <a:pt x="86" y="143"/>
                </a:lnTo>
                <a:close/>
                <a:moveTo>
                  <a:pt x="257" y="160"/>
                </a:moveTo>
                <a:cubicBezTo>
                  <a:pt x="291" y="183"/>
                  <a:pt x="291" y="183"/>
                  <a:pt x="291" y="183"/>
                </a:cubicBezTo>
                <a:cubicBezTo>
                  <a:pt x="291" y="137"/>
                  <a:pt x="291" y="137"/>
                  <a:pt x="291" y="137"/>
                </a:cubicBezTo>
                <a:lnTo>
                  <a:pt x="257" y="160"/>
                </a:lnTo>
                <a:close/>
                <a:moveTo>
                  <a:pt x="232" y="143"/>
                </a:moveTo>
                <a:cubicBezTo>
                  <a:pt x="280" y="111"/>
                  <a:pt x="280" y="111"/>
                  <a:pt x="280" y="111"/>
                </a:cubicBezTo>
                <a:cubicBezTo>
                  <a:pt x="173" y="39"/>
                  <a:pt x="173" y="39"/>
                  <a:pt x="173" y="39"/>
                </a:cubicBezTo>
                <a:cubicBezTo>
                  <a:pt x="173" y="103"/>
                  <a:pt x="173" y="103"/>
                  <a:pt x="173" y="103"/>
                </a:cubicBezTo>
                <a:lnTo>
                  <a:pt x="232" y="143"/>
                </a:lnTo>
                <a:close/>
                <a:moveTo>
                  <a:pt x="319" y="111"/>
                </a:moveTo>
                <a:cubicBezTo>
                  <a:pt x="319" y="208"/>
                  <a:pt x="319" y="208"/>
                  <a:pt x="319" y="208"/>
                </a:cubicBezTo>
                <a:cubicBezTo>
                  <a:pt x="319" y="213"/>
                  <a:pt x="317" y="217"/>
                  <a:pt x="313" y="220"/>
                </a:cubicBezTo>
                <a:cubicBezTo>
                  <a:pt x="167" y="317"/>
                  <a:pt x="167" y="317"/>
                  <a:pt x="167" y="317"/>
                </a:cubicBezTo>
                <a:cubicBezTo>
                  <a:pt x="164" y="318"/>
                  <a:pt x="162" y="319"/>
                  <a:pt x="159" y="319"/>
                </a:cubicBezTo>
                <a:cubicBezTo>
                  <a:pt x="156" y="319"/>
                  <a:pt x="154" y="318"/>
                  <a:pt x="151" y="317"/>
                </a:cubicBezTo>
                <a:cubicBezTo>
                  <a:pt x="6" y="220"/>
                  <a:pt x="6" y="220"/>
                  <a:pt x="6" y="220"/>
                </a:cubicBezTo>
                <a:cubicBezTo>
                  <a:pt x="2" y="217"/>
                  <a:pt x="0" y="213"/>
                  <a:pt x="0" y="208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06"/>
                  <a:pt x="2" y="102"/>
                  <a:pt x="6" y="100"/>
                </a:cubicBezTo>
                <a:cubicBezTo>
                  <a:pt x="151" y="2"/>
                  <a:pt x="151" y="2"/>
                  <a:pt x="151" y="2"/>
                </a:cubicBezTo>
                <a:cubicBezTo>
                  <a:pt x="154" y="1"/>
                  <a:pt x="156" y="0"/>
                  <a:pt x="159" y="0"/>
                </a:cubicBezTo>
                <a:cubicBezTo>
                  <a:pt x="162" y="0"/>
                  <a:pt x="164" y="1"/>
                  <a:pt x="167" y="2"/>
                </a:cubicBezTo>
                <a:cubicBezTo>
                  <a:pt x="313" y="100"/>
                  <a:pt x="313" y="100"/>
                  <a:pt x="313" y="100"/>
                </a:cubicBezTo>
                <a:cubicBezTo>
                  <a:pt x="317" y="102"/>
                  <a:pt x="319" y="106"/>
                  <a:pt x="319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2" name="Freeform 68"/>
          <p:cNvSpPr>
            <a:spLocks noEditPoints="1"/>
          </p:cNvSpPr>
          <p:nvPr/>
        </p:nvSpPr>
        <p:spPr bwMode="auto">
          <a:xfrm>
            <a:off x="5945188" y="1168400"/>
            <a:ext cx="358775" cy="271463"/>
          </a:xfrm>
          <a:custGeom>
            <a:avLst/>
            <a:gdLst>
              <a:gd name="T0" fmla="*/ 297 w 331"/>
              <a:gd name="T1" fmla="*/ 69 h 251"/>
              <a:gd name="T2" fmla="*/ 287 w 331"/>
              <a:gd name="T3" fmla="*/ 44 h 251"/>
              <a:gd name="T4" fmla="*/ 262 w 331"/>
              <a:gd name="T5" fmla="*/ 34 h 251"/>
              <a:gd name="T6" fmla="*/ 251 w 331"/>
              <a:gd name="T7" fmla="*/ 34 h 251"/>
              <a:gd name="T8" fmla="*/ 251 w 331"/>
              <a:gd name="T9" fmla="*/ 103 h 251"/>
              <a:gd name="T10" fmla="*/ 262 w 331"/>
              <a:gd name="T11" fmla="*/ 103 h 251"/>
              <a:gd name="T12" fmla="*/ 287 w 331"/>
              <a:gd name="T13" fmla="*/ 93 h 251"/>
              <a:gd name="T14" fmla="*/ 297 w 331"/>
              <a:gd name="T15" fmla="*/ 69 h 251"/>
              <a:gd name="T16" fmla="*/ 0 w 331"/>
              <a:gd name="T17" fmla="*/ 205 h 251"/>
              <a:gd name="T18" fmla="*/ 319 w 331"/>
              <a:gd name="T19" fmla="*/ 205 h 251"/>
              <a:gd name="T20" fmla="*/ 306 w 331"/>
              <a:gd name="T21" fmla="*/ 238 h 251"/>
              <a:gd name="T22" fmla="*/ 274 w 331"/>
              <a:gd name="T23" fmla="*/ 251 h 251"/>
              <a:gd name="T24" fmla="*/ 46 w 331"/>
              <a:gd name="T25" fmla="*/ 251 h 251"/>
              <a:gd name="T26" fmla="*/ 14 w 331"/>
              <a:gd name="T27" fmla="*/ 238 h 251"/>
              <a:gd name="T28" fmla="*/ 0 w 331"/>
              <a:gd name="T29" fmla="*/ 205 h 251"/>
              <a:gd name="T30" fmla="*/ 331 w 331"/>
              <a:gd name="T31" fmla="*/ 69 h 251"/>
              <a:gd name="T32" fmla="*/ 311 w 331"/>
              <a:gd name="T33" fmla="*/ 117 h 251"/>
              <a:gd name="T34" fmla="*/ 262 w 331"/>
              <a:gd name="T35" fmla="*/ 137 h 251"/>
              <a:gd name="T36" fmla="*/ 251 w 331"/>
              <a:gd name="T37" fmla="*/ 137 h 251"/>
              <a:gd name="T38" fmla="*/ 251 w 331"/>
              <a:gd name="T39" fmla="*/ 143 h 251"/>
              <a:gd name="T40" fmla="*/ 239 w 331"/>
              <a:gd name="T41" fmla="*/ 171 h 251"/>
              <a:gd name="T42" fmla="*/ 211 w 331"/>
              <a:gd name="T43" fmla="*/ 183 h 251"/>
              <a:gd name="T44" fmla="*/ 86 w 331"/>
              <a:gd name="T45" fmla="*/ 183 h 251"/>
              <a:gd name="T46" fmla="*/ 58 w 331"/>
              <a:gd name="T47" fmla="*/ 171 h 251"/>
              <a:gd name="T48" fmla="*/ 46 w 331"/>
              <a:gd name="T49" fmla="*/ 143 h 251"/>
              <a:gd name="T50" fmla="*/ 46 w 331"/>
              <a:gd name="T51" fmla="*/ 12 h 251"/>
              <a:gd name="T52" fmla="*/ 49 w 331"/>
              <a:gd name="T53" fmla="*/ 4 h 251"/>
              <a:gd name="T54" fmla="*/ 57 w 331"/>
              <a:gd name="T55" fmla="*/ 0 h 251"/>
              <a:gd name="T56" fmla="*/ 262 w 331"/>
              <a:gd name="T57" fmla="*/ 0 h 251"/>
              <a:gd name="T58" fmla="*/ 311 w 331"/>
              <a:gd name="T59" fmla="*/ 20 h 251"/>
              <a:gd name="T60" fmla="*/ 331 w 331"/>
              <a:gd name="T61" fmla="*/ 69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31" h="251">
                <a:moveTo>
                  <a:pt x="297" y="69"/>
                </a:moveTo>
                <a:cubicBezTo>
                  <a:pt x="297" y="59"/>
                  <a:pt x="293" y="51"/>
                  <a:pt x="287" y="44"/>
                </a:cubicBezTo>
                <a:cubicBezTo>
                  <a:pt x="280" y="38"/>
                  <a:pt x="272" y="34"/>
                  <a:pt x="262" y="34"/>
                </a:cubicBezTo>
                <a:cubicBezTo>
                  <a:pt x="251" y="34"/>
                  <a:pt x="251" y="34"/>
                  <a:pt x="251" y="34"/>
                </a:cubicBezTo>
                <a:cubicBezTo>
                  <a:pt x="251" y="103"/>
                  <a:pt x="251" y="103"/>
                  <a:pt x="251" y="103"/>
                </a:cubicBezTo>
                <a:cubicBezTo>
                  <a:pt x="262" y="103"/>
                  <a:pt x="262" y="103"/>
                  <a:pt x="262" y="103"/>
                </a:cubicBezTo>
                <a:cubicBezTo>
                  <a:pt x="272" y="103"/>
                  <a:pt x="280" y="100"/>
                  <a:pt x="287" y="93"/>
                </a:cubicBezTo>
                <a:cubicBezTo>
                  <a:pt x="293" y="86"/>
                  <a:pt x="297" y="78"/>
                  <a:pt x="297" y="69"/>
                </a:cubicBezTo>
                <a:close/>
                <a:moveTo>
                  <a:pt x="0" y="205"/>
                </a:moveTo>
                <a:cubicBezTo>
                  <a:pt x="319" y="205"/>
                  <a:pt x="319" y="205"/>
                  <a:pt x="319" y="205"/>
                </a:cubicBezTo>
                <a:cubicBezTo>
                  <a:pt x="319" y="218"/>
                  <a:pt x="315" y="229"/>
                  <a:pt x="306" y="238"/>
                </a:cubicBezTo>
                <a:cubicBezTo>
                  <a:pt x="297" y="246"/>
                  <a:pt x="286" y="251"/>
                  <a:pt x="274" y="251"/>
                </a:cubicBezTo>
                <a:cubicBezTo>
                  <a:pt x="46" y="251"/>
                  <a:pt x="46" y="251"/>
                  <a:pt x="46" y="251"/>
                </a:cubicBezTo>
                <a:cubicBezTo>
                  <a:pt x="33" y="251"/>
                  <a:pt x="23" y="246"/>
                  <a:pt x="14" y="238"/>
                </a:cubicBezTo>
                <a:cubicBezTo>
                  <a:pt x="5" y="229"/>
                  <a:pt x="0" y="218"/>
                  <a:pt x="0" y="205"/>
                </a:cubicBezTo>
                <a:close/>
                <a:moveTo>
                  <a:pt x="331" y="69"/>
                </a:moveTo>
                <a:cubicBezTo>
                  <a:pt x="331" y="88"/>
                  <a:pt x="324" y="104"/>
                  <a:pt x="311" y="117"/>
                </a:cubicBezTo>
                <a:cubicBezTo>
                  <a:pt x="297" y="130"/>
                  <a:pt x="281" y="137"/>
                  <a:pt x="262" y="137"/>
                </a:cubicBezTo>
                <a:cubicBezTo>
                  <a:pt x="251" y="137"/>
                  <a:pt x="251" y="137"/>
                  <a:pt x="251" y="137"/>
                </a:cubicBezTo>
                <a:cubicBezTo>
                  <a:pt x="251" y="143"/>
                  <a:pt x="251" y="143"/>
                  <a:pt x="251" y="143"/>
                </a:cubicBezTo>
                <a:cubicBezTo>
                  <a:pt x="251" y="154"/>
                  <a:pt x="247" y="163"/>
                  <a:pt x="239" y="171"/>
                </a:cubicBezTo>
                <a:cubicBezTo>
                  <a:pt x="231" y="179"/>
                  <a:pt x="222" y="183"/>
                  <a:pt x="211" y="183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75" y="183"/>
                  <a:pt x="66" y="179"/>
                  <a:pt x="58" y="171"/>
                </a:cubicBezTo>
                <a:cubicBezTo>
                  <a:pt x="50" y="163"/>
                  <a:pt x="46" y="154"/>
                  <a:pt x="46" y="143"/>
                </a:cubicBezTo>
                <a:cubicBezTo>
                  <a:pt x="46" y="12"/>
                  <a:pt x="46" y="12"/>
                  <a:pt x="46" y="12"/>
                </a:cubicBezTo>
                <a:cubicBezTo>
                  <a:pt x="46" y="9"/>
                  <a:pt x="47" y="6"/>
                  <a:pt x="49" y="4"/>
                </a:cubicBezTo>
                <a:cubicBezTo>
                  <a:pt x="52" y="1"/>
                  <a:pt x="54" y="0"/>
                  <a:pt x="57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81" y="0"/>
                  <a:pt x="297" y="7"/>
                  <a:pt x="311" y="20"/>
                </a:cubicBezTo>
                <a:cubicBezTo>
                  <a:pt x="324" y="34"/>
                  <a:pt x="331" y="50"/>
                  <a:pt x="331" y="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3" name="Freeform 69"/>
          <p:cNvSpPr>
            <a:spLocks noEditPoints="1"/>
          </p:cNvSpPr>
          <p:nvPr/>
        </p:nvSpPr>
        <p:spPr bwMode="auto">
          <a:xfrm>
            <a:off x="6410326" y="1157288"/>
            <a:ext cx="295275" cy="295275"/>
          </a:xfrm>
          <a:custGeom>
            <a:avLst/>
            <a:gdLst>
              <a:gd name="T0" fmla="*/ 169 w 274"/>
              <a:gd name="T1" fmla="*/ 104 h 273"/>
              <a:gd name="T2" fmla="*/ 105 w 274"/>
              <a:gd name="T3" fmla="*/ 104 h 273"/>
              <a:gd name="T4" fmla="*/ 105 w 274"/>
              <a:gd name="T5" fmla="*/ 169 h 273"/>
              <a:gd name="T6" fmla="*/ 169 w 274"/>
              <a:gd name="T7" fmla="*/ 169 h 273"/>
              <a:gd name="T8" fmla="*/ 274 w 274"/>
              <a:gd name="T9" fmla="*/ 117 h 273"/>
              <a:gd name="T10" fmla="*/ 272 w 274"/>
              <a:gd name="T11" fmla="*/ 161 h 273"/>
              <a:gd name="T12" fmla="*/ 236 w 274"/>
              <a:gd name="T13" fmla="*/ 168 h 273"/>
              <a:gd name="T14" fmla="*/ 248 w 274"/>
              <a:gd name="T15" fmla="*/ 209 h 273"/>
              <a:gd name="T16" fmla="*/ 248 w 274"/>
              <a:gd name="T17" fmla="*/ 217 h 273"/>
              <a:gd name="T18" fmla="*/ 214 w 274"/>
              <a:gd name="T19" fmla="*/ 249 h 273"/>
              <a:gd name="T20" fmla="*/ 185 w 274"/>
              <a:gd name="T21" fmla="*/ 228 h 273"/>
              <a:gd name="T22" fmla="*/ 163 w 274"/>
              <a:gd name="T23" fmla="*/ 268 h 273"/>
              <a:gd name="T24" fmla="*/ 117 w 274"/>
              <a:gd name="T25" fmla="*/ 273 h 273"/>
              <a:gd name="T26" fmla="*/ 111 w 274"/>
              <a:gd name="T27" fmla="*/ 268 h 273"/>
              <a:gd name="T28" fmla="*/ 90 w 274"/>
              <a:gd name="T29" fmla="*/ 229 h 273"/>
              <a:gd name="T30" fmla="*/ 60 w 274"/>
              <a:gd name="T31" fmla="*/ 249 h 273"/>
              <a:gd name="T32" fmla="*/ 27 w 274"/>
              <a:gd name="T33" fmla="*/ 217 h 273"/>
              <a:gd name="T34" fmla="*/ 27 w 274"/>
              <a:gd name="T35" fmla="*/ 209 h 273"/>
              <a:gd name="T36" fmla="*/ 45 w 274"/>
              <a:gd name="T37" fmla="*/ 185 h 273"/>
              <a:gd name="T38" fmla="*/ 6 w 274"/>
              <a:gd name="T39" fmla="*/ 162 h 273"/>
              <a:gd name="T40" fmla="*/ 0 w 274"/>
              <a:gd name="T41" fmla="*/ 156 h 273"/>
              <a:gd name="T42" fmla="*/ 2 w 274"/>
              <a:gd name="T43" fmla="*/ 112 h 273"/>
              <a:gd name="T44" fmla="*/ 38 w 274"/>
              <a:gd name="T45" fmla="*/ 105 h 273"/>
              <a:gd name="T46" fmla="*/ 26 w 274"/>
              <a:gd name="T47" fmla="*/ 64 h 273"/>
              <a:gd name="T48" fmla="*/ 26 w 274"/>
              <a:gd name="T49" fmla="*/ 56 h 273"/>
              <a:gd name="T50" fmla="*/ 60 w 274"/>
              <a:gd name="T51" fmla="*/ 24 h 273"/>
              <a:gd name="T52" fmla="*/ 90 w 274"/>
              <a:gd name="T53" fmla="*/ 45 h 273"/>
              <a:gd name="T54" fmla="*/ 111 w 274"/>
              <a:gd name="T55" fmla="*/ 5 h 273"/>
              <a:gd name="T56" fmla="*/ 157 w 274"/>
              <a:gd name="T57" fmla="*/ 0 h 273"/>
              <a:gd name="T58" fmla="*/ 163 w 274"/>
              <a:gd name="T59" fmla="*/ 5 h 273"/>
              <a:gd name="T60" fmla="*/ 184 w 274"/>
              <a:gd name="T61" fmla="*/ 45 h 273"/>
              <a:gd name="T62" fmla="*/ 214 w 274"/>
              <a:gd name="T63" fmla="*/ 24 h 273"/>
              <a:gd name="T64" fmla="*/ 248 w 274"/>
              <a:gd name="T65" fmla="*/ 56 h 273"/>
              <a:gd name="T66" fmla="*/ 248 w 274"/>
              <a:gd name="T67" fmla="*/ 64 h 273"/>
              <a:gd name="T68" fmla="*/ 229 w 274"/>
              <a:gd name="T69" fmla="*/ 88 h 273"/>
              <a:gd name="T70" fmla="*/ 269 w 274"/>
              <a:gd name="T71" fmla="*/ 111 h 273"/>
              <a:gd name="T72" fmla="*/ 274 w 274"/>
              <a:gd name="T73" fmla="*/ 117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4" h="273">
                <a:moveTo>
                  <a:pt x="183" y="137"/>
                </a:moveTo>
                <a:cubicBezTo>
                  <a:pt x="183" y="124"/>
                  <a:pt x="178" y="113"/>
                  <a:pt x="169" y="104"/>
                </a:cubicBezTo>
                <a:cubicBezTo>
                  <a:pt x="160" y="96"/>
                  <a:pt x="150" y="91"/>
                  <a:pt x="137" y="91"/>
                </a:cubicBezTo>
                <a:cubicBezTo>
                  <a:pt x="125" y="91"/>
                  <a:pt x="114" y="96"/>
                  <a:pt x="105" y="104"/>
                </a:cubicBezTo>
                <a:cubicBezTo>
                  <a:pt x="96" y="113"/>
                  <a:pt x="92" y="124"/>
                  <a:pt x="92" y="137"/>
                </a:cubicBezTo>
                <a:cubicBezTo>
                  <a:pt x="92" y="149"/>
                  <a:pt x="96" y="160"/>
                  <a:pt x="105" y="169"/>
                </a:cubicBezTo>
                <a:cubicBezTo>
                  <a:pt x="114" y="178"/>
                  <a:pt x="125" y="182"/>
                  <a:pt x="137" y="182"/>
                </a:cubicBezTo>
                <a:cubicBezTo>
                  <a:pt x="150" y="182"/>
                  <a:pt x="160" y="178"/>
                  <a:pt x="169" y="169"/>
                </a:cubicBezTo>
                <a:cubicBezTo>
                  <a:pt x="178" y="160"/>
                  <a:pt x="183" y="149"/>
                  <a:pt x="183" y="137"/>
                </a:cubicBezTo>
                <a:close/>
                <a:moveTo>
                  <a:pt x="274" y="117"/>
                </a:moveTo>
                <a:cubicBezTo>
                  <a:pt x="274" y="157"/>
                  <a:pt x="274" y="157"/>
                  <a:pt x="274" y="157"/>
                </a:cubicBezTo>
                <a:cubicBezTo>
                  <a:pt x="274" y="158"/>
                  <a:pt x="273" y="160"/>
                  <a:pt x="272" y="161"/>
                </a:cubicBezTo>
                <a:cubicBezTo>
                  <a:pt x="271" y="162"/>
                  <a:pt x="270" y="163"/>
                  <a:pt x="269" y="163"/>
                </a:cubicBezTo>
                <a:cubicBezTo>
                  <a:pt x="236" y="168"/>
                  <a:pt x="236" y="168"/>
                  <a:pt x="236" y="168"/>
                </a:cubicBezTo>
                <a:cubicBezTo>
                  <a:pt x="234" y="175"/>
                  <a:pt x="231" y="180"/>
                  <a:pt x="229" y="184"/>
                </a:cubicBezTo>
                <a:cubicBezTo>
                  <a:pt x="233" y="190"/>
                  <a:pt x="240" y="198"/>
                  <a:pt x="248" y="209"/>
                </a:cubicBezTo>
                <a:cubicBezTo>
                  <a:pt x="249" y="210"/>
                  <a:pt x="250" y="212"/>
                  <a:pt x="250" y="213"/>
                </a:cubicBezTo>
                <a:cubicBezTo>
                  <a:pt x="250" y="215"/>
                  <a:pt x="249" y="216"/>
                  <a:pt x="248" y="217"/>
                </a:cubicBezTo>
                <a:cubicBezTo>
                  <a:pt x="245" y="222"/>
                  <a:pt x="239" y="228"/>
                  <a:pt x="231" y="237"/>
                </a:cubicBezTo>
                <a:cubicBezTo>
                  <a:pt x="222" y="245"/>
                  <a:pt x="216" y="249"/>
                  <a:pt x="214" y="249"/>
                </a:cubicBezTo>
                <a:cubicBezTo>
                  <a:pt x="212" y="249"/>
                  <a:pt x="211" y="249"/>
                  <a:pt x="209" y="248"/>
                </a:cubicBezTo>
                <a:cubicBezTo>
                  <a:pt x="185" y="228"/>
                  <a:pt x="185" y="228"/>
                  <a:pt x="185" y="228"/>
                </a:cubicBezTo>
                <a:cubicBezTo>
                  <a:pt x="179" y="231"/>
                  <a:pt x="174" y="233"/>
                  <a:pt x="168" y="235"/>
                </a:cubicBezTo>
                <a:cubicBezTo>
                  <a:pt x="167" y="251"/>
                  <a:pt x="165" y="262"/>
                  <a:pt x="163" y="268"/>
                </a:cubicBezTo>
                <a:cubicBezTo>
                  <a:pt x="162" y="272"/>
                  <a:pt x="160" y="273"/>
                  <a:pt x="157" y="273"/>
                </a:cubicBezTo>
                <a:cubicBezTo>
                  <a:pt x="117" y="273"/>
                  <a:pt x="117" y="273"/>
                  <a:pt x="117" y="273"/>
                </a:cubicBezTo>
                <a:cubicBezTo>
                  <a:pt x="116" y="273"/>
                  <a:pt x="114" y="273"/>
                  <a:pt x="113" y="272"/>
                </a:cubicBezTo>
                <a:cubicBezTo>
                  <a:pt x="112" y="271"/>
                  <a:pt x="111" y="270"/>
                  <a:pt x="111" y="268"/>
                </a:cubicBezTo>
                <a:cubicBezTo>
                  <a:pt x="106" y="235"/>
                  <a:pt x="106" y="235"/>
                  <a:pt x="106" y="235"/>
                </a:cubicBezTo>
                <a:cubicBezTo>
                  <a:pt x="100" y="233"/>
                  <a:pt x="95" y="231"/>
                  <a:pt x="90" y="229"/>
                </a:cubicBezTo>
                <a:cubicBezTo>
                  <a:pt x="65" y="248"/>
                  <a:pt x="65" y="248"/>
                  <a:pt x="65" y="248"/>
                </a:cubicBezTo>
                <a:cubicBezTo>
                  <a:pt x="64" y="249"/>
                  <a:pt x="62" y="249"/>
                  <a:pt x="60" y="249"/>
                </a:cubicBezTo>
                <a:cubicBezTo>
                  <a:pt x="59" y="249"/>
                  <a:pt x="57" y="249"/>
                  <a:pt x="56" y="247"/>
                </a:cubicBezTo>
                <a:cubicBezTo>
                  <a:pt x="41" y="234"/>
                  <a:pt x="31" y="224"/>
                  <a:pt x="27" y="217"/>
                </a:cubicBezTo>
                <a:cubicBezTo>
                  <a:pt x="26" y="216"/>
                  <a:pt x="25" y="215"/>
                  <a:pt x="25" y="213"/>
                </a:cubicBezTo>
                <a:cubicBezTo>
                  <a:pt x="25" y="212"/>
                  <a:pt x="26" y="211"/>
                  <a:pt x="27" y="209"/>
                </a:cubicBezTo>
                <a:cubicBezTo>
                  <a:pt x="29" y="207"/>
                  <a:pt x="32" y="203"/>
                  <a:pt x="36" y="197"/>
                </a:cubicBezTo>
                <a:cubicBezTo>
                  <a:pt x="40" y="192"/>
                  <a:pt x="43" y="188"/>
                  <a:pt x="45" y="185"/>
                </a:cubicBezTo>
                <a:cubicBezTo>
                  <a:pt x="42" y="179"/>
                  <a:pt x="40" y="173"/>
                  <a:pt x="38" y="167"/>
                </a:cubicBezTo>
                <a:cubicBezTo>
                  <a:pt x="6" y="162"/>
                  <a:pt x="6" y="162"/>
                  <a:pt x="6" y="162"/>
                </a:cubicBezTo>
                <a:cubicBezTo>
                  <a:pt x="4" y="162"/>
                  <a:pt x="3" y="161"/>
                  <a:pt x="2" y="160"/>
                </a:cubicBezTo>
                <a:cubicBezTo>
                  <a:pt x="1" y="159"/>
                  <a:pt x="0" y="158"/>
                  <a:pt x="0" y="156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5"/>
                  <a:pt x="1" y="114"/>
                  <a:pt x="2" y="112"/>
                </a:cubicBezTo>
                <a:cubicBezTo>
                  <a:pt x="3" y="111"/>
                  <a:pt x="4" y="110"/>
                  <a:pt x="5" y="110"/>
                </a:cubicBezTo>
                <a:cubicBezTo>
                  <a:pt x="38" y="105"/>
                  <a:pt x="38" y="105"/>
                  <a:pt x="38" y="105"/>
                </a:cubicBezTo>
                <a:cubicBezTo>
                  <a:pt x="40" y="100"/>
                  <a:pt x="42" y="94"/>
                  <a:pt x="45" y="89"/>
                </a:cubicBezTo>
                <a:cubicBezTo>
                  <a:pt x="41" y="82"/>
                  <a:pt x="34" y="74"/>
                  <a:pt x="26" y="64"/>
                </a:cubicBezTo>
                <a:cubicBezTo>
                  <a:pt x="25" y="63"/>
                  <a:pt x="24" y="61"/>
                  <a:pt x="24" y="60"/>
                </a:cubicBezTo>
                <a:cubicBezTo>
                  <a:pt x="24" y="59"/>
                  <a:pt x="25" y="57"/>
                  <a:pt x="26" y="56"/>
                </a:cubicBezTo>
                <a:cubicBezTo>
                  <a:pt x="29" y="52"/>
                  <a:pt x="35" y="45"/>
                  <a:pt x="44" y="37"/>
                </a:cubicBezTo>
                <a:cubicBezTo>
                  <a:pt x="52" y="28"/>
                  <a:pt x="58" y="24"/>
                  <a:pt x="60" y="24"/>
                </a:cubicBezTo>
                <a:cubicBezTo>
                  <a:pt x="62" y="24"/>
                  <a:pt x="64" y="25"/>
                  <a:pt x="65" y="26"/>
                </a:cubicBezTo>
                <a:cubicBezTo>
                  <a:pt x="90" y="45"/>
                  <a:pt x="90" y="45"/>
                  <a:pt x="90" y="45"/>
                </a:cubicBezTo>
                <a:cubicBezTo>
                  <a:pt x="95" y="42"/>
                  <a:pt x="100" y="40"/>
                  <a:pt x="106" y="38"/>
                </a:cubicBezTo>
                <a:cubicBezTo>
                  <a:pt x="108" y="22"/>
                  <a:pt x="109" y="11"/>
                  <a:pt x="111" y="5"/>
                </a:cubicBezTo>
                <a:cubicBezTo>
                  <a:pt x="112" y="2"/>
                  <a:pt x="114" y="0"/>
                  <a:pt x="117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9" y="0"/>
                  <a:pt x="160" y="0"/>
                  <a:pt x="161" y="1"/>
                </a:cubicBezTo>
                <a:cubicBezTo>
                  <a:pt x="163" y="2"/>
                  <a:pt x="163" y="4"/>
                  <a:pt x="163" y="5"/>
                </a:cubicBezTo>
                <a:cubicBezTo>
                  <a:pt x="168" y="38"/>
                  <a:pt x="168" y="38"/>
                  <a:pt x="168" y="38"/>
                </a:cubicBezTo>
                <a:cubicBezTo>
                  <a:pt x="174" y="40"/>
                  <a:pt x="179" y="42"/>
                  <a:pt x="184" y="45"/>
                </a:cubicBezTo>
                <a:cubicBezTo>
                  <a:pt x="210" y="26"/>
                  <a:pt x="210" y="26"/>
                  <a:pt x="210" y="26"/>
                </a:cubicBezTo>
                <a:cubicBezTo>
                  <a:pt x="211" y="24"/>
                  <a:pt x="212" y="24"/>
                  <a:pt x="214" y="24"/>
                </a:cubicBezTo>
                <a:cubicBezTo>
                  <a:pt x="215" y="24"/>
                  <a:pt x="217" y="25"/>
                  <a:pt x="218" y="26"/>
                </a:cubicBezTo>
                <a:cubicBezTo>
                  <a:pt x="234" y="40"/>
                  <a:pt x="243" y="50"/>
                  <a:pt x="248" y="56"/>
                </a:cubicBezTo>
                <a:cubicBezTo>
                  <a:pt x="249" y="57"/>
                  <a:pt x="249" y="58"/>
                  <a:pt x="249" y="60"/>
                </a:cubicBezTo>
                <a:cubicBezTo>
                  <a:pt x="249" y="61"/>
                  <a:pt x="248" y="63"/>
                  <a:pt x="248" y="64"/>
                </a:cubicBezTo>
                <a:cubicBezTo>
                  <a:pt x="246" y="66"/>
                  <a:pt x="243" y="70"/>
                  <a:pt x="238" y="76"/>
                </a:cubicBezTo>
                <a:cubicBezTo>
                  <a:pt x="234" y="81"/>
                  <a:pt x="231" y="85"/>
                  <a:pt x="229" y="88"/>
                </a:cubicBezTo>
                <a:cubicBezTo>
                  <a:pt x="232" y="94"/>
                  <a:pt x="234" y="100"/>
                  <a:pt x="236" y="106"/>
                </a:cubicBezTo>
                <a:cubicBezTo>
                  <a:pt x="269" y="111"/>
                  <a:pt x="269" y="111"/>
                  <a:pt x="269" y="111"/>
                </a:cubicBezTo>
                <a:cubicBezTo>
                  <a:pt x="270" y="111"/>
                  <a:pt x="271" y="112"/>
                  <a:pt x="272" y="113"/>
                </a:cubicBezTo>
                <a:cubicBezTo>
                  <a:pt x="273" y="114"/>
                  <a:pt x="274" y="116"/>
                  <a:pt x="274" y="1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4" name="Freeform 70"/>
          <p:cNvSpPr>
            <a:spLocks noEditPoints="1"/>
          </p:cNvSpPr>
          <p:nvPr/>
        </p:nvSpPr>
        <p:spPr bwMode="auto">
          <a:xfrm>
            <a:off x="6807201" y="1135063"/>
            <a:ext cx="369888" cy="338138"/>
          </a:xfrm>
          <a:custGeom>
            <a:avLst/>
            <a:gdLst>
              <a:gd name="T0" fmla="*/ 114 w 342"/>
              <a:gd name="T1" fmla="*/ 111 h 313"/>
              <a:gd name="T2" fmla="*/ 81 w 342"/>
              <a:gd name="T3" fmla="*/ 189 h 313"/>
              <a:gd name="T4" fmla="*/ 159 w 342"/>
              <a:gd name="T5" fmla="*/ 157 h 313"/>
              <a:gd name="T6" fmla="*/ 273 w 342"/>
              <a:gd name="T7" fmla="*/ 225 h 313"/>
              <a:gd name="T8" fmla="*/ 257 w 342"/>
              <a:gd name="T9" fmla="*/ 264 h 313"/>
              <a:gd name="T10" fmla="*/ 296 w 342"/>
              <a:gd name="T11" fmla="*/ 248 h 313"/>
              <a:gd name="T12" fmla="*/ 273 w 342"/>
              <a:gd name="T13" fmla="*/ 43 h 313"/>
              <a:gd name="T14" fmla="*/ 257 w 342"/>
              <a:gd name="T15" fmla="*/ 82 h 313"/>
              <a:gd name="T16" fmla="*/ 296 w 342"/>
              <a:gd name="T17" fmla="*/ 65 h 313"/>
              <a:gd name="T18" fmla="*/ 226 w 342"/>
              <a:gd name="T19" fmla="*/ 177 h 313"/>
              <a:gd name="T20" fmla="*/ 190 w 342"/>
              <a:gd name="T21" fmla="*/ 196 h 313"/>
              <a:gd name="T22" fmla="*/ 206 w 342"/>
              <a:gd name="T23" fmla="*/ 224 h 313"/>
              <a:gd name="T24" fmla="*/ 174 w 342"/>
              <a:gd name="T25" fmla="*/ 249 h 313"/>
              <a:gd name="T26" fmla="*/ 136 w 342"/>
              <a:gd name="T27" fmla="*/ 266 h 313"/>
              <a:gd name="T28" fmla="*/ 94 w 342"/>
              <a:gd name="T29" fmla="*/ 269 h 313"/>
              <a:gd name="T30" fmla="*/ 74 w 342"/>
              <a:gd name="T31" fmla="*/ 233 h 313"/>
              <a:gd name="T32" fmla="*/ 46 w 342"/>
              <a:gd name="T33" fmla="*/ 249 h 313"/>
              <a:gd name="T34" fmla="*/ 29 w 342"/>
              <a:gd name="T35" fmla="*/ 208 h 313"/>
              <a:gd name="T36" fmla="*/ 4 w 342"/>
              <a:gd name="T37" fmla="*/ 178 h 313"/>
              <a:gd name="T38" fmla="*/ 0 w 342"/>
              <a:gd name="T39" fmla="*/ 140 h 313"/>
              <a:gd name="T40" fmla="*/ 31 w 342"/>
              <a:gd name="T41" fmla="*/ 130 h 313"/>
              <a:gd name="T42" fmla="*/ 20 w 342"/>
              <a:gd name="T43" fmla="*/ 93 h 313"/>
              <a:gd name="T44" fmla="*/ 50 w 342"/>
              <a:gd name="T45" fmla="*/ 63 h 313"/>
              <a:gd name="T46" fmla="*/ 88 w 342"/>
              <a:gd name="T47" fmla="*/ 74 h 313"/>
              <a:gd name="T48" fmla="*/ 130 w 342"/>
              <a:gd name="T49" fmla="*/ 43 h 313"/>
              <a:gd name="T50" fmla="*/ 140 w 342"/>
              <a:gd name="T51" fmla="*/ 74 h 313"/>
              <a:gd name="T52" fmla="*/ 178 w 342"/>
              <a:gd name="T53" fmla="*/ 63 h 313"/>
              <a:gd name="T54" fmla="*/ 206 w 342"/>
              <a:gd name="T55" fmla="*/ 96 h 313"/>
              <a:gd name="T56" fmla="*/ 196 w 342"/>
              <a:gd name="T57" fmla="*/ 131 h 313"/>
              <a:gd name="T58" fmla="*/ 228 w 342"/>
              <a:gd name="T59" fmla="*/ 140 h 313"/>
              <a:gd name="T60" fmla="*/ 315 w 342"/>
              <a:gd name="T61" fmla="*/ 266 h 313"/>
              <a:gd name="T62" fmla="*/ 318 w 342"/>
              <a:gd name="T63" fmla="*/ 301 h 313"/>
              <a:gd name="T64" fmla="*/ 279 w 342"/>
              <a:gd name="T65" fmla="*/ 293 h 313"/>
              <a:gd name="T66" fmla="*/ 259 w 342"/>
              <a:gd name="T67" fmla="*/ 305 h 313"/>
              <a:gd name="T68" fmla="*/ 228 w 342"/>
              <a:gd name="T69" fmla="*/ 299 h 313"/>
              <a:gd name="T70" fmla="*/ 205 w 342"/>
              <a:gd name="T71" fmla="*/ 260 h 313"/>
              <a:gd name="T72" fmla="*/ 237 w 342"/>
              <a:gd name="T73" fmla="*/ 220 h 313"/>
              <a:gd name="T74" fmla="*/ 235 w 342"/>
              <a:gd name="T75" fmla="*/ 191 h 313"/>
              <a:gd name="T76" fmla="*/ 259 w 342"/>
              <a:gd name="T77" fmla="*/ 190 h 313"/>
              <a:gd name="T78" fmla="*/ 279 w 342"/>
              <a:gd name="T79" fmla="*/ 202 h 313"/>
              <a:gd name="T80" fmla="*/ 318 w 342"/>
              <a:gd name="T81" fmla="*/ 195 h 313"/>
              <a:gd name="T82" fmla="*/ 315 w 342"/>
              <a:gd name="T83" fmla="*/ 230 h 313"/>
              <a:gd name="T84" fmla="*/ 342 w 342"/>
              <a:gd name="T85" fmla="*/ 78 h 313"/>
              <a:gd name="T86" fmla="*/ 319 w 342"/>
              <a:gd name="T87" fmla="*/ 117 h 313"/>
              <a:gd name="T88" fmla="*/ 288 w 342"/>
              <a:gd name="T89" fmla="*/ 123 h 313"/>
              <a:gd name="T90" fmla="*/ 268 w 342"/>
              <a:gd name="T91" fmla="*/ 111 h 313"/>
              <a:gd name="T92" fmla="*/ 228 w 342"/>
              <a:gd name="T93" fmla="*/ 118 h 313"/>
              <a:gd name="T94" fmla="*/ 231 w 342"/>
              <a:gd name="T95" fmla="*/ 83 h 313"/>
              <a:gd name="T96" fmla="*/ 231 w 342"/>
              <a:gd name="T97" fmla="*/ 47 h 313"/>
              <a:gd name="T98" fmla="*/ 228 w 342"/>
              <a:gd name="T99" fmla="*/ 12 h 313"/>
              <a:gd name="T100" fmla="*/ 250 w 342"/>
              <a:gd name="T101" fmla="*/ 0 h 313"/>
              <a:gd name="T102" fmla="*/ 273 w 342"/>
              <a:gd name="T103" fmla="*/ 20 h 313"/>
              <a:gd name="T104" fmla="*/ 296 w 342"/>
              <a:gd name="T105" fmla="*/ 0 h 313"/>
              <a:gd name="T106" fmla="*/ 310 w 342"/>
              <a:gd name="T107" fmla="*/ 38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2" h="313">
                <a:moveTo>
                  <a:pt x="159" y="157"/>
                </a:moveTo>
                <a:cubicBezTo>
                  <a:pt x="159" y="144"/>
                  <a:pt x="155" y="133"/>
                  <a:pt x="146" y="124"/>
                </a:cubicBezTo>
                <a:cubicBezTo>
                  <a:pt x="137" y="115"/>
                  <a:pt x="126" y="111"/>
                  <a:pt x="114" y="111"/>
                </a:cubicBezTo>
                <a:cubicBezTo>
                  <a:pt x="101" y="111"/>
                  <a:pt x="90" y="115"/>
                  <a:pt x="81" y="124"/>
                </a:cubicBezTo>
                <a:cubicBezTo>
                  <a:pt x="73" y="133"/>
                  <a:pt x="68" y="144"/>
                  <a:pt x="68" y="157"/>
                </a:cubicBezTo>
                <a:cubicBezTo>
                  <a:pt x="68" y="169"/>
                  <a:pt x="73" y="180"/>
                  <a:pt x="81" y="189"/>
                </a:cubicBezTo>
                <a:cubicBezTo>
                  <a:pt x="90" y="198"/>
                  <a:pt x="101" y="202"/>
                  <a:pt x="114" y="202"/>
                </a:cubicBezTo>
                <a:cubicBezTo>
                  <a:pt x="126" y="202"/>
                  <a:pt x="137" y="198"/>
                  <a:pt x="146" y="189"/>
                </a:cubicBezTo>
                <a:cubicBezTo>
                  <a:pt x="155" y="180"/>
                  <a:pt x="159" y="169"/>
                  <a:pt x="159" y="157"/>
                </a:cubicBezTo>
                <a:close/>
                <a:moveTo>
                  <a:pt x="296" y="248"/>
                </a:moveTo>
                <a:cubicBezTo>
                  <a:pt x="296" y="242"/>
                  <a:pt x="294" y="236"/>
                  <a:pt x="289" y="232"/>
                </a:cubicBezTo>
                <a:cubicBezTo>
                  <a:pt x="285" y="227"/>
                  <a:pt x="279" y="225"/>
                  <a:pt x="273" y="225"/>
                </a:cubicBezTo>
                <a:cubicBezTo>
                  <a:pt x="267" y="225"/>
                  <a:pt x="262" y="227"/>
                  <a:pt x="257" y="232"/>
                </a:cubicBezTo>
                <a:cubicBezTo>
                  <a:pt x="253" y="236"/>
                  <a:pt x="250" y="242"/>
                  <a:pt x="250" y="248"/>
                </a:cubicBezTo>
                <a:cubicBezTo>
                  <a:pt x="250" y="254"/>
                  <a:pt x="253" y="259"/>
                  <a:pt x="257" y="264"/>
                </a:cubicBezTo>
                <a:cubicBezTo>
                  <a:pt x="262" y="268"/>
                  <a:pt x="267" y="270"/>
                  <a:pt x="273" y="270"/>
                </a:cubicBezTo>
                <a:cubicBezTo>
                  <a:pt x="279" y="270"/>
                  <a:pt x="285" y="268"/>
                  <a:pt x="289" y="264"/>
                </a:cubicBezTo>
                <a:cubicBezTo>
                  <a:pt x="294" y="259"/>
                  <a:pt x="296" y="254"/>
                  <a:pt x="296" y="248"/>
                </a:cubicBezTo>
                <a:close/>
                <a:moveTo>
                  <a:pt x="296" y="65"/>
                </a:moveTo>
                <a:cubicBezTo>
                  <a:pt x="296" y="59"/>
                  <a:pt x="294" y="54"/>
                  <a:pt x="289" y="49"/>
                </a:cubicBezTo>
                <a:cubicBezTo>
                  <a:pt x="285" y="45"/>
                  <a:pt x="279" y="43"/>
                  <a:pt x="273" y="43"/>
                </a:cubicBezTo>
                <a:cubicBezTo>
                  <a:pt x="267" y="43"/>
                  <a:pt x="262" y="45"/>
                  <a:pt x="257" y="49"/>
                </a:cubicBezTo>
                <a:cubicBezTo>
                  <a:pt x="253" y="54"/>
                  <a:pt x="250" y="59"/>
                  <a:pt x="250" y="65"/>
                </a:cubicBezTo>
                <a:cubicBezTo>
                  <a:pt x="250" y="72"/>
                  <a:pt x="253" y="77"/>
                  <a:pt x="257" y="82"/>
                </a:cubicBezTo>
                <a:cubicBezTo>
                  <a:pt x="262" y="86"/>
                  <a:pt x="267" y="88"/>
                  <a:pt x="273" y="88"/>
                </a:cubicBezTo>
                <a:cubicBezTo>
                  <a:pt x="279" y="88"/>
                  <a:pt x="285" y="86"/>
                  <a:pt x="289" y="82"/>
                </a:cubicBezTo>
                <a:cubicBezTo>
                  <a:pt x="294" y="77"/>
                  <a:pt x="296" y="72"/>
                  <a:pt x="296" y="65"/>
                </a:cubicBezTo>
                <a:close/>
                <a:moveTo>
                  <a:pt x="228" y="140"/>
                </a:moveTo>
                <a:cubicBezTo>
                  <a:pt x="228" y="173"/>
                  <a:pt x="228" y="173"/>
                  <a:pt x="228" y="173"/>
                </a:cubicBezTo>
                <a:cubicBezTo>
                  <a:pt x="228" y="174"/>
                  <a:pt x="227" y="176"/>
                  <a:pt x="226" y="177"/>
                </a:cubicBezTo>
                <a:cubicBezTo>
                  <a:pt x="226" y="178"/>
                  <a:pt x="225" y="178"/>
                  <a:pt x="224" y="179"/>
                </a:cubicBezTo>
                <a:cubicBezTo>
                  <a:pt x="196" y="183"/>
                  <a:pt x="196" y="183"/>
                  <a:pt x="196" y="183"/>
                </a:cubicBezTo>
                <a:cubicBezTo>
                  <a:pt x="195" y="187"/>
                  <a:pt x="193" y="192"/>
                  <a:pt x="190" y="196"/>
                </a:cubicBezTo>
                <a:cubicBezTo>
                  <a:pt x="194" y="202"/>
                  <a:pt x="200" y="209"/>
                  <a:pt x="206" y="217"/>
                </a:cubicBezTo>
                <a:cubicBezTo>
                  <a:pt x="207" y="218"/>
                  <a:pt x="208" y="219"/>
                  <a:pt x="208" y="220"/>
                </a:cubicBezTo>
                <a:cubicBezTo>
                  <a:pt x="208" y="222"/>
                  <a:pt x="207" y="223"/>
                  <a:pt x="206" y="224"/>
                </a:cubicBezTo>
                <a:cubicBezTo>
                  <a:pt x="204" y="227"/>
                  <a:pt x="199" y="233"/>
                  <a:pt x="192" y="240"/>
                </a:cubicBezTo>
                <a:cubicBezTo>
                  <a:pt x="185" y="247"/>
                  <a:pt x="180" y="250"/>
                  <a:pt x="178" y="250"/>
                </a:cubicBezTo>
                <a:cubicBezTo>
                  <a:pt x="176" y="250"/>
                  <a:pt x="175" y="250"/>
                  <a:pt x="174" y="249"/>
                </a:cubicBezTo>
                <a:cubicBezTo>
                  <a:pt x="153" y="233"/>
                  <a:pt x="153" y="233"/>
                  <a:pt x="153" y="233"/>
                </a:cubicBezTo>
                <a:cubicBezTo>
                  <a:pt x="149" y="235"/>
                  <a:pt x="144" y="237"/>
                  <a:pt x="140" y="239"/>
                </a:cubicBezTo>
                <a:cubicBezTo>
                  <a:pt x="138" y="251"/>
                  <a:pt x="137" y="261"/>
                  <a:pt x="136" y="266"/>
                </a:cubicBezTo>
                <a:cubicBezTo>
                  <a:pt x="135" y="269"/>
                  <a:pt x="133" y="270"/>
                  <a:pt x="130" y="270"/>
                </a:cubicBezTo>
                <a:cubicBezTo>
                  <a:pt x="97" y="270"/>
                  <a:pt x="97" y="270"/>
                  <a:pt x="97" y="270"/>
                </a:cubicBezTo>
                <a:cubicBezTo>
                  <a:pt x="96" y="270"/>
                  <a:pt x="95" y="270"/>
                  <a:pt x="94" y="269"/>
                </a:cubicBezTo>
                <a:cubicBezTo>
                  <a:pt x="93" y="268"/>
                  <a:pt x="92" y="267"/>
                  <a:pt x="92" y="266"/>
                </a:cubicBezTo>
                <a:cubicBezTo>
                  <a:pt x="88" y="239"/>
                  <a:pt x="88" y="239"/>
                  <a:pt x="88" y="239"/>
                </a:cubicBezTo>
                <a:cubicBezTo>
                  <a:pt x="84" y="238"/>
                  <a:pt x="79" y="236"/>
                  <a:pt x="74" y="233"/>
                </a:cubicBezTo>
                <a:cubicBezTo>
                  <a:pt x="53" y="249"/>
                  <a:pt x="53" y="249"/>
                  <a:pt x="53" y="249"/>
                </a:cubicBezTo>
                <a:cubicBezTo>
                  <a:pt x="53" y="250"/>
                  <a:pt x="51" y="250"/>
                  <a:pt x="50" y="250"/>
                </a:cubicBezTo>
                <a:cubicBezTo>
                  <a:pt x="49" y="250"/>
                  <a:pt x="47" y="250"/>
                  <a:pt x="46" y="249"/>
                </a:cubicBezTo>
                <a:cubicBezTo>
                  <a:pt x="29" y="233"/>
                  <a:pt x="20" y="224"/>
                  <a:pt x="20" y="220"/>
                </a:cubicBezTo>
                <a:cubicBezTo>
                  <a:pt x="20" y="219"/>
                  <a:pt x="21" y="218"/>
                  <a:pt x="22" y="217"/>
                </a:cubicBezTo>
                <a:cubicBezTo>
                  <a:pt x="23" y="215"/>
                  <a:pt x="25" y="212"/>
                  <a:pt x="29" y="208"/>
                </a:cubicBezTo>
                <a:cubicBezTo>
                  <a:pt x="33" y="203"/>
                  <a:pt x="35" y="199"/>
                  <a:pt x="37" y="197"/>
                </a:cubicBezTo>
                <a:cubicBezTo>
                  <a:pt x="35" y="192"/>
                  <a:pt x="33" y="187"/>
                  <a:pt x="31" y="182"/>
                </a:cubicBezTo>
                <a:cubicBezTo>
                  <a:pt x="4" y="178"/>
                  <a:pt x="4" y="178"/>
                  <a:pt x="4" y="178"/>
                </a:cubicBezTo>
                <a:cubicBezTo>
                  <a:pt x="3" y="178"/>
                  <a:pt x="2" y="177"/>
                  <a:pt x="1" y="176"/>
                </a:cubicBezTo>
                <a:cubicBezTo>
                  <a:pt x="0" y="175"/>
                  <a:pt x="0" y="174"/>
                  <a:pt x="0" y="173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9"/>
                  <a:pt x="0" y="137"/>
                  <a:pt x="1" y="136"/>
                </a:cubicBezTo>
                <a:cubicBezTo>
                  <a:pt x="2" y="135"/>
                  <a:pt x="3" y="135"/>
                  <a:pt x="4" y="134"/>
                </a:cubicBezTo>
                <a:cubicBezTo>
                  <a:pt x="31" y="130"/>
                  <a:pt x="31" y="130"/>
                  <a:pt x="31" y="130"/>
                </a:cubicBezTo>
                <a:cubicBezTo>
                  <a:pt x="33" y="126"/>
                  <a:pt x="35" y="122"/>
                  <a:pt x="37" y="117"/>
                </a:cubicBezTo>
                <a:cubicBezTo>
                  <a:pt x="33" y="111"/>
                  <a:pt x="28" y="104"/>
                  <a:pt x="21" y="96"/>
                </a:cubicBezTo>
                <a:cubicBezTo>
                  <a:pt x="20" y="95"/>
                  <a:pt x="20" y="94"/>
                  <a:pt x="20" y="93"/>
                </a:cubicBezTo>
                <a:cubicBezTo>
                  <a:pt x="20" y="91"/>
                  <a:pt x="20" y="90"/>
                  <a:pt x="21" y="89"/>
                </a:cubicBezTo>
                <a:cubicBezTo>
                  <a:pt x="24" y="86"/>
                  <a:pt x="29" y="80"/>
                  <a:pt x="36" y="73"/>
                </a:cubicBezTo>
                <a:cubicBezTo>
                  <a:pt x="43" y="66"/>
                  <a:pt x="48" y="63"/>
                  <a:pt x="50" y="63"/>
                </a:cubicBezTo>
                <a:cubicBezTo>
                  <a:pt x="51" y="63"/>
                  <a:pt x="52" y="63"/>
                  <a:pt x="54" y="64"/>
                </a:cubicBezTo>
                <a:cubicBezTo>
                  <a:pt x="74" y="80"/>
                  <a:pt x="74" y="80"/>
                  <a:pt x="74" y="80"/>
                </a:cubicBezTo>
                <a:cubicBezTo>
                  <a:pt x="78" y="78"/>
                  <a:pt x="83" y="76"/>
                  <a:pt x="88" y="74"/>
                </a:cubicBezTo>
                <a:cubicBezTo>
                  <a:pt x="89" y="61"/>
                  <a:pt x="90" y="52"/>
                  <a:pt x="92" y="47"/>
                </a:cubicBezTo>
                <a:cubicBezTo>
                  <a:pt x="93" y="44"/>
                  <a:pt x="94" y="43"/>
                  <a:pt x="97" y="43"/>
                </a:cubicBezTo>
                <a:cubicBezTo>
                  <a:pt x="130" y="43"/>
                  <a:pt x="130" y="43"/>
                  <a:pt x="130" y="43"/>
                </a:cubicBezTo>
                <a:cubicBezTo>
                  <a:pt x="132" y="43"/>
                  <a:pt x="133" y="43"/>
                  <a:pt x="134" y="44"/>
                </a:cubicBezTo>
                <a:cubicBezTo>
                  <a:pt x="135" y="45"/>
                  <a:pt x="135" y="46"/>
                  <a:pt x="136" y="47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4" y="75"/>
                  <a:pt x="148" y="77"/>
                  <a:pt x="153" y="80"/>
                </a:cubicBezTo>
                <a:cubicBezTo>
                  <a:pt x="174" y="64"/>
                  <a:pt x="174" y="64"/>
                  <a:pt x="174" y="64"/>
                </a:cubicBezTo>
                <a:cubicBezTo>
                  <a:pt x="175" y="63"/>
                  <a:pt x="176" y="63"/>
                  <a:pt x="178" y="63"/>
                </a:cubicBezTo>
                <a:cubicBezTo>
                  <a:pt x="179" y="63"/>
                  <a:pt x="180" y="63"/>
                  <a:pt x="181" y="64"/>
                </a:cubicBezTo>
                <a:cubicBezTo>
                  <a:pt x="198" y="80"/>
                  <a:pt x="207" y="89"/>
                  <a:pt x="207" y="93"/>
                </a:cubicBezTo>
                <a:cubicBezTo>
                  <a:pt x="207" y="94"/>
                  <a:pt x="207" y="95"/>
                  <a:pt x="206" y="96"/>
                </a:cubicBezTo>
                <a:cubicBezTo>
                  <a:pt x="204" y="98"/>
                  <a:pt x="202" y="101"/>
                  <a:pt x="198" y="106"/>
                </a:cubicBezTo>
                <a:cubicBezTo>
                  <a:pt x="195" y="110"/>
                  <a:pt x="192" y="114"/>
                  <a:pt x="190" y="116"/>
                </a:cubicBezTo>
                <a:cubicBezTo>
                  <a:pt x="193" y="122"/>
                  <a:pt x="195" y="127"/>
                  <a:pt x="196" y="131"/>
                </a:cubicBezTo>
                <a:cubicBezTo>
                  <a:pt x="223" y="135"/>
                  <a:pt x="223" y="135"/>
                  <a:pt x="223" y="135"/>
                </a:cubicBezTo>
                <a:cubicBezTo>
                  <a:pt x="225" y="135"/>
                  <a:pt x="226" y="136"/>
                  <a:pt x="226" y="137"/>
                </a:cubicBezTo>
                <a:cubicBezTo>
                  <a:pt x="227" y="138"/>
                  <a:pt x="228" y="139"/>
                  <a:pt x="228" y="140"/>
                </a:cubicBezTo>
                <a:close/>
                <a:moveTo>
                  <a:pt x="342" y="235"/>
                </a:moveTo>
                <a:cubicBezTo>
                  <a:pt x="342" y="260"/>
                  <a:pt x="342" y="260"/>
                  <a:pt x="342" y="260"/>
                </a:cubicBezTo>
                <a:cubicBezTo>
                  <a:pt x="342" y="262"/>
                  <a:pt x="333" y="264"/>
                  <a:pt x="315" y="266"/>
                </a:cubicBezTo>
                <a:cubicBezTo>
                  <a:pt x="314" y="269"/>
                  <a:pt x="312" y="272"/>
                  <a:pt x="310" y="275"/>
                </a:cubicBezTo>
                <a:cubicBezTo>
                  <a:pt x="316" y="288"/>
                  <a:pt x="319" y="297"/>
                  <a:pt x="319" y="299"/>
                </a:cubicBezTo>
                <a:cubicBezTo>
                  <a:pt x="319" y="300"/>
                  <a:pt x="319" y="300"/>
                  <a:pt x="318" y="301"/>
                </a:cubicBezTo>
                <a:cubicBezTo>
                  <a:pt x="304" y="309"/>
                  <a:pt x="296" y="313"/>
                  <a:pt x="296" y="313"/>
                </a:cubicBezTo>
                <a:cubicBezTo>
                  <a:pt x="295" y="313"/>
                  <a:pt x="292" y="311"/>
                  <a:pt x="288" y="305"/>
                </a:cubicBezTo>
                <a:cubicBezTo>
                  <a:pt x="283" y="299"/>
                  <a:pt x="280" y="295"/>
                  <a:pt x="279" y="293"/>
                </a:cubicBezTo>
                <a:cubicBezTo>
                  <a:pt x="276" y="293"/>
                  <a:pt x="274" y="293"/>
                  <a:pt x="273" y="293"/>
                </a:cubicBezTo>
                <a:cubicBezTo>
                  <a:pt x="272" y="293"/>
                  <a:pt x="270" y="293"/>
                  <a:pt x="268" y="293"/>
                </a:cubicBezTo>
                <a:cubicBezTo>
                  <a:pt x="266" y="295"/>
                  <a:pt x="263" y="299"/>
                  <a:pt x="259" y="305"/>
                </a:cubicBezTo>
                <a:cubicBezTo>
                  <a:pt x="254" y="311"/>
                  <a:pt x="251" y="313"/>
                  <a:pt x="250" y="313"/>
                </a:cubicBezTo>
                <a:cubicBezTo>
                  <a:pt x="250" y="313"/>
                  <a:pt x="243" y="309"/>
                  <a:pt x="228" y="301"/>
                </a:cubicBezTo>
                <a:cubicBezTo>
                  <a:pt x="228" y="300"/>
                  <a:pt x="228" y="300"/>
                  <a:pt x="228" y="299"/>
                </a:cubicBezTo>
                <a:cubicBezTo>
                  <a:pt x="228" y="297"/>
                  <a:pt x="231" y="288"/>
                  <a:pt x="237" y="275"/>
                </a:cubicBezTo>
                <a:cubicBezTo>
                  <a:pt x="235" y="272"/>
                  <a:pt x="233" y="269"/>
                  <a:pt x="231" y="266"/>
                </a:cubicBezTo>
                <a:cubicBezTo>
                  <a:pt x="214" y="264"/>
                  <a:pt x="205" y="262"/>
                  <a:pt x="205" y="260"/>
                </a:cubicBezTo>
                <a:cubicBezTo>
                  <a:pt x="205" y="235"/>
                  <a:pt x="205" y="235"/>
                  <a:pt x="205" y="235"/>
                </a:cubicBezTo>
                <a:cubicBezTo>
                  <a:pt x="205" y="233"/>
                  <a:pt x="214" y="231"/>
                  <a:pt x="231" y="230"/>
                </a:cubicBezTo>
                <a:cubicBezTo>
                  <a:pt x="233" y="226"/>
                  <a:pt x="235" y="223"/>
                  <a:pt x="237" y="220"/>
                </a:cubicBezTo>
                <a:cubicBezTo>
                  <a:pt x="231" y="207"/>
                  <a:pt x="228" y="199"/>
                  <a:pt x="228" y="196"/>
                </a:cubicBezTo>
                <a:cubicBezTo>
                  <a:pt x="228" y="195"/>
                  <a:pt x="228" y="195"/>
                  <a:pt x="228" y="195"/>
                </a:cubicBezTo>
                <a:cubicBezTo>
                  <a:pt x="229" y="194"/>
                  <a:pt x="231" y="193"/>
                  <a:pt x="235" y="191"/>
                </a:cubicBezTo>
                <a:cubicBezTo>
                  <a:pt x="238" y="189"/>
                  <a:pt x="242" y="187"/>
                  <a:pt x="245" y="185"/>
                </a:cubicBezTo>
                <a:cubicBezTo>
                  <a:pt x="248" y="183"/>
                  <a:pt x="250" y="182"/>
                  <a:pt x="250" y="182"/>
                </a:cubicBezTo>
                <a:cubicBezTo>
                  <a:pt x="251" y="182"/>
                  <a:pt x="254" y="185"/>
                  <a:pt x="259" y="190"/>
                </a:cubicBezTo>
                <a:cubicBezTo>
                  <a:pt x="263" y="196"/>
                  <a:pt x="266" y="200"/>
                  <a:pt x="268" y="202"/>
                </a:cubicBezTo>
                <a:cubicBezTo>
                  <a:pt x="270" y="202"/>
                  <a:pt x="272" y="202"/>
                  <a:pt x="273" y="202"/>
                </a:cubicBezTo>
                <a:cubicBezTo>
                  <a:pt x="274" y="202"/>
                  <a:pt x="276" y="202"/>
                  <a:pt x="279" y="202"/>
                </a:cubicBezTo>
                <a:cubicBezTo>
                  <a:pt x="285" y="194"/>
                  <a:pt x="290" y="187"/>
                  <a:pt x="295" y="183"/>
                </a:cubicBezTo>
                <a:cubicBezTo>
                  <a:pt x="296" y="182"/>
                  <a:pt x="296" y="182"/>
                  <a:pt x="296" y="182"/>
                </a:cubicBezTo>
                <a:cubicBezTo>
                  <a:pt x="296" y="182"/>
                  <a:pt x="304" y="186"/>
                  <a:pt x="318" y="195"/>
                </a:cubicBezTo>
                <a:cubicBezTo>
                  <a:pt x="319" y="195"/>
                  <a:pt x="319" y="195"/>
                  <a:pt x="319" y="196"/>
                </a:cubicBezTo>
                <a:cubicBezTo>
                  <a:pt x="319" y="199"/>
                  <a:pt x="316" y="207"/>
                  <a:pt x="310" y="220"/>
                </a:cubicBezTo>
                <a:cubicBezTo>
                  <a:pt x="312" y="223"/>
                  <a:pt x="313" y="226"/>
                  <a:pt x="315" y="230"/>
                </a:cubicBezTo>
                <a:cubicBezTo>
                  <a:pt x="333" y="231"/>
                  <a:pt x="342" y="233"/>
                  <a:pt x="342" y="235"/>
                </a:cubicBezTo>
                <a:close/>
                <a:moveTo>
                  <a:pt x="342" y="53"/>
                </a:moveTo>
                <a:cubicBezTo>
                  <a:pt x="342" y="78"/>
                  <a:pt x="342" y="78"/>
                  <a:pt x="342" y="78"/>
                </a:cubicBezTo>
                <a:cubicBezTo>
                  <a:pt x="342" y="80"/>
                  <a:pt x="333" y="82"/>
                  <a:pt x="315" y="83"/>
                </a:cubicBezTo>
                <a:cubicBezTo>
                  <a:pt x="314" y="87"/>
                  <a:pt x="312" y="90"/>
                  <a:pt x="310" y="93"/>
                </a:cubicBezTo>
                <a:cubicBezTo>
                  <a:pt x="316" y="106"/>
                  <a:pt x="319" y="114"/>
                  <a:pt x="319" y="117"/>
                </a:cubicBezTo>
                <a:cubicBezTo>
                  <a:pt x="319" y="118"/>
                  <a:pt x="319" y="118"/>
                  <a:pt x="318" y="118"/>
                </a:cubicBezTo>
                <a:cubicBezTo>
                  <a:pt x="304" y="127"/>
                  <a:pt x="296" y="131"/>
                  <a:pt x="296" y="131"/>
                </a:cubicBezTo>
                <a:cubicBezTo>
                  <a:pt x="295" y="131"/>
                  <a:pt x="292" y="128"/>
                  <a:pt x="288" y="123"/>
                </a:cubicBezTo>
                <a:cubicBezTo>
                  <a:pt x="283" y="117"/>
                  <a:pt x="280" y="113"/>
                  <a:pt x="279" y="111"/>
                </a:cubicBezTo>
                <a:cubicBezTo>
                  <a:pt x="276" y="111"/>
                  <a:pt x="274" y="111"/>
                  <a:pt x="273" y="111"/>
                </a:cubicBezTo>
                <a:cubicBezTo>
                  <a:pt x="272" y="111"/>
                  <a:pt x="270" y="111"/>
                  <a:pt x="268" y="111"/>
                </a:cubicBezTo>
                <a:cubicBezTo>
                  <a:pt x="266" y="113"/>
                  <a:pt x="263" y="117"/>
                  <a:pt x="259" y="123"/>
                </a:cubicBezTo>
                <a:cubicBezTo>
                  <a:pt x="254" y="128"/>
                  <a:pt x="251" y="131"/>
                  <a:pt x="250" y="131"/>
                </a:cubicBezTo>
                <a:cubicBezTo>
                  <a:pt x="250" y="131"/>
                  <a:pt x="243" y="127"/>
                  <a:pt x="228" y="118"/>
                </a:cubicBezTo>
                <a:cubicBezTo>
                  <a:pt x="228" y="118"/>
                  <a:pt x="228" y="118"/>
                  <a:pt x="228" y="117"/>
                </a:cubicBezTo>
                <a:cubicBezTo>
                  <a:pt x="228" y="114"/>
                  <a:pt x="231" y="106"/>
                  <a:pt x="237" y="93"/>
                </a:cubicBezTo>
                <a:cubicBezTo>
                  <a:pt x="235" y="90"/>
                  <a:pt x="233" y="87"/>
                  <a:pt x="231" y="83"/>
                </a:cubicBezTo>
                <a:cubicBezTo>
                  <a:pt x="214" y="82"/>
                  <a:pt x="205" y="80"/>
                  <a:pt x="205" y="78"/>
                </a:cubicBezTo>
                <a:cubicBezTo>
                  <a:pt x="205" y="53"/>
                  <a:pt x="205" y="53"/>
                  <a:pt x="205" y="53"/>
                </a:cubicBezTo>
                <a:cubicBezTo>
                  <a:pt x="205" y="51"/>
                  <a:pt x="214" y="49"/>
                  <a:pt x="231" y="47"/>
                </a:cubicBezTo>
                <a:cubicBezTo>
                  <a:pt x="233" y="44"/>
                  <a:pt x="235" y="41"/>
                  <a:pt x="237" y="38"/>
                </a:cubicBezTo>
                <a:cubicBezTo>
                  <a:pt x="231" y="25"/>
                  <a:pt x="228" y="17"/>
                  <a:pt x="228" y="14"/>
                </a:cubicBezTo>
                <a:cubicBezTo>
                  <a:pt x="228" y="13"/>
                  <a:pt x="228" y="13"/>
                  <a:pt x="228" y="12"/>
                </a:cubicBezTo>
                <a:cubicBezTo>
                  <a:pt x="229" y="12"/>
                  <a:pt x="231" y="11"/>
                  <a:pt x="235" y="9"/>
                </a:cubicBezTo>
                <a:cubicBezTo>
                  <a:pt x="238" y="7"/>
                  <a:pt x="242" y="5"/>
                  <a:pt x="245" y="3"/>
                </a:cubicBezTo>
                <a:cubicBezTo>
                  <a:pt x="248" y="1"/>
                  <a:pt x="250" y="0"/>
                  <a:pt x="250" y="0"/>
                </a:cubicBezTo>
                <a:cubicBezTo>
                  <a:pt x="251" y="0"/>
                  <a:pt x="254" y="3"/>
                  <a:pt x="259" y="8"/>
                </a:cubicBezTo>
                <a:cubicBezTo>
                  <a:pt x="263" y="14"/>
                  <a:pt x="266" y="18"/>
                  <a:pt x="268" y="20"/>
                </a:cubicBezTo>
                <a:cubicBezTo>
                  <a:pt x="270" y="20"/>
                  <a:pt x="272" y="20"/>
                  <a:pt x="273" y="20"/>
                </a:cubicBezTo>
                <a:cubicBezTo>
                  <a:pt x="274" y="20"/>
                  <a:pt x="276" y="20"/>
                  <a:pt x="279" y="20"/>
                </a:cubicBezTo>
                <a:cubicBezTo>
                  <a:pt x="285" y="12"/>
                  <a:pt x="290" y="5"/>
                  <a:pt x="295" y="0"/>
                </a:cubicBezTo>
                <a:cubicBezTo>
                  <a:pt x="296" y="0"/>
                  <a:pt x="296" y="0"/>
                  <a:pt x="296" y="0"/>
                </a:cubicBezTo>
                <a:cubicBezTo>
                  <a:pt x="296" y="0"/>
                  <a:pt x="304" y="4"/>
                  <a:pt x="318" y="12"/>
                </a:cubicBezTo>
                <a:cubicBezTo>
                  <a:pt x="319" y="13"/>
                  <a:pt x="319" y="13"/>
                  <a:pt x="319" y="14"/>
                </a:cubicBezTo>
                <a:cubicBezTo>
                  <a:pt x="319" y="17"/>
                  <a:pt x="316" y="25"/>
                  <a:pt x="310" y="38"/>
                </a:cubicBezTo>
                <a:cubicBezTo>
                  <a:pt x="312" y="41"/>
                  <a:pt x="313" y="44"/>
                  <a:pt x="315" y="47"/>
                </a:cubicBezTo>
                <a:cubicBezTo>
                  <a:pt x="333" y="49"/>
                  <a:pt x="342" y="51"/>
                  <a:pt x="342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5" name="Freeform 71"/>
          <p:cNvSpPr>
            <a:spLocks noEditPoints="1"/>
          </p:cNvSpPr>
          <p:nvPr/>
        </p:nvSpPr>
        <p:spPr bwMode="auto">
          <a:xfrm>
            <a:off x="7265988" y="1157288"/>
            <a:ext cx="319088" cy="295275"/>
          </a:xfrm>
          <a:custGeom>
            <a:avLst/>
            <a:gdLst>
              <a:gd name="T0" fmla="*/ 29 w 296"/>
              <a:gd name="T1" fmla="*/ 251 h 273"/>
              <a:gd name="T2" fmla="*/ 137 w 296"/>
              <a:gd name="T3" fmla="*/ 251 h 273"/>
              <a:gd name="T4" fmla="*/ 137 w 296"/>
              <a:gd name="T5" fmla="*/ 45 h 273"/>
              <a:gd name="T6" fmla="*/ 23 w 296"/>
              <a:gd name="T7" fmla="*/ 45 h 273"/>
              <a:gd name="T8" fmla="*/ 23 w 296"/>
              <a:gd name="T9" fmla="*/ 245 h 273"/>
              <a:gd name="T10" fmla="*/ 25 w 296"/>
              <a:gd name="T11" fmla="*/ 249 h 273"/>
              <a:gd name="T12" fmla="*/ 29 w 296"/>
              <a:gd name="T13" fmla="*/ 251 h 273"/>
              <a:gd name="T14" fmla="*/ 274 w 296"/>
              <a:gd name="T15" fmla="*/ 245 h 273"/>
              <a:gd name="T16" fmla="*/ 274 w 296"/>
              <a:gd name="T17" fmla="*/ 45 h 273"/>
              <a:gd name="T18" fmla="*/ 160 w 296"/>
              <a:gd name="T19" fmla="*/ 45 h 273"/>
              <a:gd name="T20" fmla="*/ 160 w 296"/>
              <a:gd name="T21" fmla="*/ 251 h 273"/>
              <a:gd name="T22" fmla="*/ 268 w 296"/>
              <a:gd name="T23" fmla="*/ 251 h 273"/>
              <a:gd name="T24" fmla="*/ 272 w 296"/>
              <a:gd name="T25" fmla="*/ 249 h 273"/>
              <a:gd name="T26" fmla="*/ 274 w 296"/>
              <a:gd name="T27" fmla="*/ 245 h 273"/>
              <a:gd name="T28" fmla="*/ 296 w 296"/>
              <a:gd name="T29" fmla="*/ 28 h 273"/>
              <a:gd name="T30" fmla="*/ 296 w 296"/>
              <a:gd name="T31" fmla="*/ 245 h 273"/>
              <a:gd name="T32" fmla="*/ 288 w 296"/>
              <a:gd name="T33" fmla="*/ 265 h 273"/>
              <a:gd name="T34" fmla="*/ 268 w 296"/>
              <a:gd name="T35" fmla="*/ 273 h 273"/>
              <a:gd name="T36" fmla="*/ 29 w 296"/>
              <a:gd name="T37" fmla="*/ 273 h 273"/>
              <a:gd name="T38" fmla="*/ 8 w 296"/>
              <a:gd name="T39" fmla="*/ 265 h 273"/>
              <a:gd name="T40" fmla="*/ 0 w 296"/>
              <a:gd name="T41" fmla="*/ 245 h 273"/>
              <a:gd name="T42" fmla="*/ 0 w 296"/>
              <a:gd name="T43" fmla="*/ 28 h 273"/>
              <a:gd name="T44" fmla="*/ 8 w 296"/>
              <a:gd name="T45" fmla="*/ 8 h 273"/>
              <a:gd name="T46" fmla="*/ 29 w 296"/>
              <a:gd name="T47" fmla="*/ 0 h 273"/>
              <a:gd name="T48" fmla="*/ 268 w 296"/>
              <a:gd name="T49" fmla="*/ 0 h 273"/>
              <a:gd name="T50" fmla="*/ 288 w 296"/>
              <a:gd name="T51" fmla="*/ 8 h 273"/>
              <a:gd name="T52" fmla="*/ 296 w 296"/>
              <a:gd name="T53" fmla="*/ 28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96" h="273">
                <a:moveTo>
                  <a:pt x="29" y="251"/>
                </a:moveTo>
                <a:cubicBezTo>
                  <a:pt x="137" y="251"/>
                  <a:pt x="137" y="251"/>
                  <a:pt x="137" y="251"/>
                </a:cubicBezTo>
                <a:cubicBezTo>
                  <a:pt x="137" y="45"/>
                  <a:pt x="137" y="45"/>
                  <a:pt x="137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245"/>
                  <a:pt x="23" y="245"/>
                  <a:pt x="23" y="245"/>
                </a:cubicBezTo>
                <a:cubicBezTo>
                  <a:pt x="23" y="246"/>
                  <a:pt x="23" y="248"/>
                  <a:pt x="25" y="249"/>
                </a:cubicBezTo>
                <a:cubicBezTo>
                  <a:pt x="26" y="250"/>
                  <a:pt x="27" y="251"/>
                  <a:pt x="29" y="251"/>
                </a:cubicBezTo>
                <a:close/>
                <a:moveTo>
                  <a:pt x="274" y="245"/>
                </a:moveTo>
                <a:cubicBezTo>
                  <a:pt x="274" y="45"/>
                  <a:pt x="274" y="45"/>
                  <a:pt x="274" y="45"/>
                </a:cubicBezTo>
                <a:cubicBezTo>
                  <a:pt x="160" y="45"/>
                  <a:pt x="160" y="45"/>
                  <a:pt x="160" y="45"/>
                </a:cubicBezTo>
                <a:cubicBezTo>
                  <a:pt x="160" y="251"/>
                  <a:pt x="160" y="251"/>
                  <a:pt x="160" y="251"/>
                </a:cubicBezTo>
                <a:cubicBezTo>
                  <a:pt x="268" y="251"/>
                  <a:pt x="268" y="251"/>
                  <a:pt x="268" y="251"/>
                </a:cubicBezTo>
                <a:cubicBezTo>
                  <a:pt x="269" y="251"/>
                  <a:pt x="271" y="250"/>
                  <a:pt x="272" y="249"/>
                </a:cubicBezTo>
                <a:cubicBezTo>
                  <a:pt x="273" y="248"/>
                  <a:pt x="274" y="246"/>
                  <a:pt x="274" y="245"/>
                </a:cubicBezTo>
                <a:close/>
                <a:moveTo>
                  <a:pt x="296" y="28"/>
                </a:moveTo>
                <a:cubicBezTo>
                  <a:pt x="296" y="245"/>
                  <a:pt x="296" y="245"/>
                  <a:pt x="296" y="245"/>
                </a:cubicBezTo>
                <a:cubicBezTo>
                  <a:pt x="296" y="253"/>
                  <a:pt x="294" y="259"/>
                  <a:pt x="288" y="265"/>
                </a:cubicBezTo>
                <a:cubicBezTo>
                  <a:pt x="282" y="271"/>
                  <a:pt x="276" y="273"/>
                  <a:pt x="268" y="273"/>
                </a:cubicBezTo>
                <a:cubicBezTo>
                  <a:pt x="29" y="273"/>
                  <a:pt x="29" y="273"/>
                  <a:pt x="29" y="273"/>
                </a:cubicBezTo>
                <a:cubicBezTo>
                  <a:pt x="21" y="273"/>
                  <a:pt x="14" y="271"/>
                  <a:pt x="8" y="265"/>
                </a:cubicBezTo>
                <a:cubicBezTo>
                  <a:pt x="3" y="259"/>
                  <a:pt x="0" y="253"/>
                  <a:pt x="0" y="24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3" y="14"/>
                  <a:pt x="8" y="8"/>
                </a:cubicBezTo>
                <a:cubicBezTo>
                  <a:pt x="14" y="3"/>
                  <a:pt x="21" y="0"/>
                  <a:pt x="29" y="0"/>
                </a:cubicBezTo>
                <a:cubicBezTo>
                  <a:pt x="268" y="0"/>
                  <a:pt x="268" y="0"/>
                  <a:pt x="268" y="0"/>
                </a:cubicBezTo>
                <a:cubicBezTo>
                  <a:pt x="276" y="0"/>
                  <a:pt x="282" y="3"/>
                  <a:pt x="288" y="8"/>
                </a:cubicBezTo>
                <a:cubicBezTo>
                  <a:pt x="294" y="14"/>
                  <a:pt x="296" y="21"/>
                  <a:pt x="296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6" name="Freeform 72"/>
          <p:cNvSpPr>
            <a:spLocks/>
          </p:cNvSpPr>
          <p:nvPr/>
        </p:nvSpPr>
        <p:spPr bwMode="auto">
          <a:xfrm>
            <a:off x="7686676" y="1157288"/>
            <a:ext cx="344488" cy="295275"/>
          </a:xfrm>
          <a:custGeom>
            <a:avLst/>
            <a:gdLst>
              <a:gd name="T0" fmla="*/ 319 w 319"/>
              <a:gd name="T1" fmla="*/ 114 h 274"/>
              <a:gd name="T2" fmla="*/ 298 w 319"/>
              <a:gd name="T3" fmla="*/ 171 h 274"/>
              <a:gd name="T4" fmla="*/ 240 w 319"/>
              <a:gd name="T5" fmla="*/ 213 h 274"/>
              <a:gd name="T6" fmla="*/ 160 w 319"/>
              <a:gd name="T7" fmla="*/ 228 h 274"/>
              <a:gd name="T8" fmla="*/ 134 w 319"/>
              <a:gd name="T9" fmla="*/ 226 h 274"/>
              <a:gd name="T10" fmla="*/ 52 w 319"/>
              <a:gd name="T11" fmla="*/ 269 h 274"/>
              <a:gd name="T12" fmla="*/ 32 w 319"/>
              <a:gd name="T13" fmla="*/ 273 h 274"/>
              <a:gd name="T14" fmla="*/ 26 w 319"/>
              <a:gd name="T15" fmla="*/ 272 h 274"/>
              <a:gd name="T16" fmla="*/ 23 w 319"/>
              <a:gd name="T17" fmla="*/ 267 h 274"/>
              <a:gd name="T18" fmla="*/ 23 w 319"/>
              <a:gd name="T19" fmla="*/ 266 h 274"/>
              <a:gd name="T20" fmla="*/ 23 w 319"/>
              <a:gd name="T21" fmla="*/ 264 h 274"/>
              <a:gd name="T22" fmla="*/ 23 w 319"/>
              <a:gd name="T23" fmla="*/ 262 h 274"/>
              <a:gd name="T24" fmla="*/ 24 w 319"/>
              <a:gd name="T25" fmla="*/ 261 h 274"/>
              <a:gd name="T26" fmla="*/ 25 w 319"/>
              <a:gd name="T27" fmla="*/ 259 h 274"/>
              <a:gd name="T28" fmla="*/ 27 w 319"/>
              <a:gd name="T29" fmla="*/ 258 h 274"/>
              <a:gd name="T30" fmla="*/ 28 w 319"/>
              <a:gd name="T31" fmla="*/ 256 h 274"/>
              <a:gd name="T32" fmla="*/ 34 w 319"/>
              <a:gd name="T33" fmla="*/ 250 h 274"/>
              <a:gd name="T34" fmla="*/ 40 w 319"/>
              <a:gd name="T35" fmla="*/ 243 h 274"/>
              <a:gd name="T36" fmla="*/ 45 w 319"/>
              <a:gd name="T37" fmla="*/ 236 h 274"/>
              <a:gd name="T38" fmla="*/ 51 w 319"/>
              <a:gd name="T39" fmla="*/ 227 h 274"/>
              <a:gd name="T40" fmla="*/ 56 w 319"/>
              <a:gd name="T41" fmla="*/ 217 h 274"/>
              <a:gd name="T42" fmla="*/ 60 w 319"/>
              <a:gd name="T43" fmla="*/ 203 h 274"/>
              <a:gd name="T44" fmla="*/ 16 w 319"/>
              <a:gd name="T45" fmla="*/ 164 h 274"/>
              <a:gd name="T46" fmla="*/ 0 w 319"/>
              <a:gd name="T47" fmla="*/ 114 h 274"/>
              <a:gd name="T48" fmla="*/ 13 w 319"/>
              <a:gd name="T49" fmla="*/ 70 h 274"/>
              <a:gd name="T50" fmla="*/ 47 w 319"/>
              <a:gd name="T51" fmla="*/ 33 h 274"/>
              <a:gd name="T52" fmla="*/ 98 w 319"/>
              <a:gd name="T53" fmla="*/ 9 h 274"/>
              <a:gd name="T54" fmla="*/ 160 w 319"/>
              <a:gd name="T55" fmla="*/ 0 h 274"/>
              <a:gd name="T56" fmla="*/ 240 w 319"/>
              <a:gd name="T57" fmla="*/ 15 h 274"/>
              <a:gd name="T58" fmla="*/ 298 w 319"/>
              <a:gd name="T59" fmla="*/ 57 h 274"/>
              <a:gd name="T60" fmla="*/ 319 w 319"/>
              <a:gd name="T61" fmla="*/ 114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19" h="274">
                <a:moveTo>
                  <a:pt x="319" y="114"/>
                </a:moveTo>
                <a:cubicBezTo>
                  <a:pt x="319" y="134"/>
                  <a:pt x="312" y="154"/>
                  <a:pt x="298" y="171"/>
                </a:cubicBezTo>
                <a:cubicBezTo>
                  <a:pt x="284" y="189"/>
                  <a:pt x="264" y="202"/>
                  <a:pt x="240" y="213"/>
                </a:cubicBezTo>
                <a:cubicBezTo>
                  <a:pt x="215" y="223"/>
                  <a:pt x="189" y="228"/>
                  <a:pt x="160" y="228"/>
                </a:cubicBezTo>
                <a:cubicBezTo>
                  <a:pt x="151" y="228"/>
                  <a:pt x="143" y="227"/>
                  <a:pt x="134" y="226"/>
                </a:cubicBezTo>
                <a:cubicBezTo>
                  <a:pt x="110" y="247"/>
                  <a:pt x="83" y="261"/>
                  <a:pt x="52" y="269"/>
                </a:cubicBezTo>
                <a:cubicBezTo>
                  <a:pt x="46" y="271"/>
                  <a:pt x="39" y="272"/>
                  <a:pt x="32" y="273"/>
                </a:cubicBezTo>
                <a:cubicBezTo>
                  <a:pt x="30" y="274"/>
                  <a:pt x="28" y="273"/>
                  <a:pt x="26" y="272"/>
                </a:cubicBezTo>
                <a:cubicBezTo>
                  <a:pt x="25" y="270"/>
                  <a:pt x="24" y="269"/>
                  <a:pt x="23" y="267"/>
                </a:cubicBezTo>
                <a:cubicBezTo>
                  <a:pt x="23" y="266"/>
                  <a:pt x="23" y="266"/>
                  <a:pt x="23" y="266"/>
                </a:cubicBezTo>
                <a:cubicBezTo>
                  <a:pt x="23" y="266"/>
                  <a:pt x="23" y="265"/>
                  <a:pt x="23" y="264"/>
                </a:cubicBezTo>
                <a:cubicBezTo>
                  <a:pt x="23" y="263"/>
                  <a:pt x="24" y="263"/>
                  <a:pt x="23" y="262"/>
                </a:cubicBezTo>
                <a:cubicBezTo>
                  <a:pt x="23" y="262"/>
                  <a:pt x="24" y="262"/>
                  <a:pt x="24" y="261"/>
                </a:cubicBezTo>
                <a:cubicBezTo>
                  <a:pt x="25" y="259"/>
                  <a:pt x="25" y="259"/>
                  <a:pt x="25" y="259"/>
                </a:cubicBezTo>
                <a:cubicBezTo>
                  <a:pt x="27" y="258"/>
                  <a:pt x="27" y="258"/>
                  <a:pt x="27" y="258"/>
                </a:cubicBezTo>
                <a:cubicBezTo>
                  <a:pt x="28" y="256"/>
                  <a:pt x="28" y="256"/>
                  <a:pt x="28" y="256"/>
                </a:cubicBezTo>
                <a:cubicBezTo>
                  <a:pt x="29" y="255"/>
                  <a:pt x="31" y="253"/>
                  <a:pt x="34" y="250"/>
                </a:cubicBezTo>
                <a:cubicBezTo>
                  <a:pt x="36" y="247"/>
                  <a:pt x="38" y="245"/>
                  <a:pt x="40" y="243"/>
                </a:cubicBezTo>
                <a:cubicBezTo>
                  <a:pt x="41" y="242"/>
                  <a:pt x="43" y="239"/>
                  <a:pt x="45" y="236"/>
                </a:cubicBezTo>
                <a:cubicBezTo>
                  <a:pt x="48" y="233"/>
                  <a:pt x="50" y="230"/>
                  <a:pt x="51" y="227"/>
                </a:cubicBezTo>
                <a:cubicBezTo>
                  <a:pt x="52" y="224"/>
                  <a:pt x="54" y="221"/>
                  <a:pt x="56" y="217"/>
                </a:cubicBezTo>
                <a:cubicBezTo>
                  <a:pt x="58" y="212"/>
                  <a:pt x="59" y="208"/>
                  <a:pt x="60" y="203"/>
                </a:cubicBezTo>
                <a:cubicBezTo>
                  <a:pt x="42" y="192"/>
                  <a:pt x="27" y="179"/>
                  <a:pt x="16" y="164"/>
                </a:cubicBezTo>
                <a:cubicBezTo>
                  <a:pt x="6" y="148"/>
                  <a:pt x="0" y="132"/>
                  <a:pt x="0" y="114"/>
                </a:cubicBezTo>
                <a:cubicBezTo>
                  <a:pt x="0" y="98"/>
                  <a:pt x="4" y="84"/>
                  <a:pt x="13" y="70"/>
                </a:cubicBezTo>
                <a:cubicBezTo>
                  <a:pt x="21" y="56"/>
                  <a:pt x="33" y="43"/>
                  <a:pt x="47" y="33"/>
                </a:cubicBezTo>
                <a:cubicBezTo>
                  <a:pt x="61" y="23"/>
                  <a:pt x="78" y="15"/>
                  <a:pt x="98" y="9"/>
                </a:cubicBezTo>
                <a:cubicBezTo>
                  <a:pt x="117" y="3"/>
                  <a:pt x="138" y="0"/>
                  <a:pt x="160" y="0"/>
                </a:cubicBezTo>
                <a:cubicBezTo>
                  <a:pt x="189" y="0"/>
                  <a:pt x="215" y="5"/>
                  <a:pt x="240" y="15"/>
                </a:cubicBezTo>
                <a:cubicBezTo>
                  <a:pt x="264" y="25"/>
                  <a:pt x="284" y="39"/>
                  <a:pt x="298" y="57"/>
                </a:cubicBezTo>
                <a:cubicBezTo>
                  <a:pt x="312" y="74"/>
                  <a:pt x="319" y="93"/>
                  <a:pt x="319" y="1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7" name="Freeform 73"/>
          <p:cNvSpPr>
            <a:spLocks noEditPoints="1"/>
          </p:cNvSpPr>
          <p:nvPr/>
        </p:nvSpPr>
        <p:spPr bwMode="auto">
          <a:xfrm>
            <a:off x="5084763" y="1557338"/>
            <a:ext cx="344488" cy="295275"/>
          </a:xfrm>
          <a:custGeom>
            <a:avLst/>
            <a:gdLst>
              <a:gd name="T0" fmla="*/ 160 w 319"/>
              <a:gd name="T1" fmla="*/ 22 h 273"/>
              <a:gd name="T2" fmla="*/ 92 w 319"/>
              <a:gd name="T3" fmla="*/ 35 h 273"/>
              <a:gd name="T4" fmla="*/ 41 w 319"/>
              <a:gd name="T5" fmla="*/ 68 h 273"/>
              <a:gd name="T6" fmla="*/ 23 w 319"/>
              <a:gd name="T7" fmla="*/ 113 h 273"/>
              <a:gd name="T8" fmla="*/ 36 w 319"/>
              <a:gd name="T9" fmla="*/ 151 h 273"/>
              <a:gd name="T10" fmla="*/ 71 w 319"/>
              <a:gd name="T11" fmla="*/ 183 h 273"/>
              <a:gd name="T12" fmla="*/ 87 w 319"/>
              <a:gd name="T13" fmla="*/ 192 h 273"/>
              <a:gd name="T14" fmla="*/ 82 w 319"/>
              <a:gd name="T15" fmla="*/ 209 h 273"/>
              <a:gd name="T16" fmla="*/ 70 w 319"/>
              <a:gd name="T17" fmla="*/ 239 h 273"/>
              <a:gd name="T18" fmla="*/ 119 w 319"/>
              <a:gd name="T19" fmla="*/ 209 h 273"/>
              <a:gd name="T20" fmla="*/ 126 w 319"/>
              <a:gd name="T21" fmla="*/ 202 h 273"/>
              <a:gd name="T22" fmla="*/ 136 w 319"/>
              <a:gd name="T23" fmla="*/ 203 h 273"/>
              <a:gd name="T24" fmla="*/ 160 w 319"/>
              <a:gd name="T25" fmla="*/ 205 h 273"/>
              <a:gd name="T26" fmla="*/ 227 w 319"/>
              <a:gd name="T27" fmla="*/ 192 h 273"/>
              <a:gd name="T28" fmla="*/ 278 w 319"/>
              <a:gd name="T29" fmla="*/ 159 h 273"/>
              <a:gd name="T30" fmla="*/ 296 w 319"/>
              <a:gd name="T31" fmla="*/ 113 h 273"/>
              <a:gd name="T32" fmla="*/ 278 w 319"/>
              <a:gd name="T33" fmla="*/ 68 h 273"/>
              <a:gd name="T34" fmla="*/ 227 w 319"/>
              <a:gd name="T35" fmla="*/ 35 h 273"/>
              <a:gd name="T36" fmla="*/ 160 w 319"/>
              <a:gd name="T37" fmla="*/ 22 h 273"/>
              <a:gd name="T38" fmla="*/ 319 w 319"/>
              <a:gd name="T39" fmla="*/ 113 h 273"/>
              <a:gd name="T40" fmla="*/ 298 w 319"/>
              <a:gd name="T41" fmla="*/ 171 h 273"/>
              <a:gd name="T42" fmla="*/ 240 w 319"/>
              <a:gd name="T43" fmla="*/ 212 h 273"/>
              <a:gd name="T44" fmla="*/ 160 w 319"/>
              <a:gd name="T45" fmla="*/ 227 h 273"/>
              <a:gd name="T46" fmla="*/ 134 w 319"/>
              <a:gd name="T47" fmla="*/ 226 h 273"/>
              <a:gd name="T48" fmla="*/ 52 w 319"/>
              <a:gd name="T49" fmla="*/ 269 h 273"/>
              <a:gd name="T50" fmla="*/ 32 w 319"/>
              <a:gd name="T51" fmla="*/ 273 h 273"/>
              <a:gd name="T52" fmla="*/ 31 w 319"/>
              <a:gd name="T53" fmla="*/ 273 h 273"/>
              <a:gd name="T54" fmla="*/ 26 w 319"/>
              <a:gd name="T55" fmla="*/ 271 h 273"/>
              <a:gd name="T56" fmla="*/ 23 w 319"/>
              <a:gd name="T57" fmla="*/ 266 h 273"/>
              <a:gd name="T58" fmla="*/ 23 w 319"/>
              <a:gd name="T59" fmla="*/ 266 h 273"/>
              <a:gd name="T60" fmla="*/ 23 w 319"/>
              <a:gd name="T61" fmla="*/ 264 h 273"/>
              <a:gd name="T62" fmla="*/ 23 w 319"/>
              <a:gd name="T63" fmla="*/ 262 h 273"/>
              <a:gd name="T64" fmla="*/ 24 w 319"/>
              <a:gd name="T65" fmla="*/ 260 h 273"/>
              <a:gd name="T66" fmla="*/ 25 w 319"/>
              <a:gd name="T67" fmla="*/ 259 h 273"/>
              <a:gd name="T68" fmla="*/ 26 w 319"/>
              <a:gd name="T69" fmla="*/ 257 h 273"/>
              <a:gd name="T70" fmla="*/ 28 w 319"/>
              <a:gd name="T71" fmla="*/ 256 h 273"/>
              <a:gd name="T72" fmla="*/ 33 w 319"/>
              <a:gd name="T73" fmla="*/ 250 h 273"/>
              <a:gd name="T74" fmla="*/ 40 w 319"/>
              <a:gd name="T75" fmla="*/ 243 h 273"/>
              <a:gd name="T76" fmla="*/ 45 w 319"/>
              <a:gd name="T77" fmla="*/ 236 h 273"/>
              <a:gd name="T78" fmla="*/ 51 w 319"/>
              <a:gd name="T79" fmla="*/ 227 h 273"/>
              <a:gd name="T80" fmla="*/ 56 w 319"/>
              <a:gd name="T81" fmla="*/ 216 h 273"/>
              <a:gd name="T82" fmla="*/ 60 w 319"/>
              <a:gd name="T83" fmla="*/ 203 h 273"/>
              <a:gd name="T84" fmla="*/ 16 w 319"/>
              <a:gd name="T85" fmla="*/ 164 h 273"/>
              <a:gd name="T86" fmla="*/ 0 w 319"/>
              <a:gd name="T87" fmla="*/ 113 h 273"/>
              <a:gd name="T88" fmla="*/ 21 w 319"/>
              <a:gd name="T89" fmla="*/ 56 h 273"/>
              <a:gd name="T90" fmla="*/ 79 w 319"/>
              <a:gd name="T91" fmla="*/ 15 h 273"/>
              <a:gd name="T92" fmla="*/ 160 w 319"/>
              <a:gd name="T93" fmla="*/ 0 h 273"/>
              <a:gd name="T94" fmla="*/ 240 w 319"/>
              <a:gd name="T95" fmla="*/ 15 h 273"/>
              <a:gd name="T96" fmla="*/ 298 w 319"/>
              <a:gd name="T97" fmla="*/ 56 h 273"/>
              <a:gd name="T98" fmla="*/ 319 w 319"/>
              <a:gd name="T99" fmla="*/ 113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19" h="273">
                <a:moveTo>
                  <a:pt x="160" y="22"/>
                </a:moveTo>
                <a:cubicBezTo>
                  <a:pt x="135" y="22"/>
                  <a:pt x="113" y="26"/>
                  <a:pt x="92" y="35"/>
                </a:cubicBezTo>
                <a:cubicBezTo>
                  <a:pt x="71" y="43"/>
                  <a:pt x="54" y="54"/>
                  <a:pt x="41" y="68"/>
                </a:cubicBezTo>
                <a:cubicBezTo>
                  <a:pt x="29" y="82"/>
                  <a:pt x="23" y="97"/>
                  <a:pt x="23" y="113"/>
                </a:cubicBezTo>
                <a:cubicBezTo>
                  <a:pt x="23" y="127"/>
                  <a:pt x="27" y="139"/>
                  <a:pt x="36" y="151"/>
                </a:cubicBezTo>
                <a:cubicBezTo>
                  <a:pt x="44" y="164"/>
                  <a:pt x="56" y="174"/>
                  <a:pt x="71" y="183"/>
                </a:cubicBezTo>
                <a:cubicBezTo>
                  <a:pt x="87" y="192"/>
                  <a:pt x="87" y="192"/>
                  <a:pt x="87" y="192"/>
                </a:cubicBezTo>
                <a:cubicBezTo>
                  <a:pt x="82" y="209"/>
                  <a:pt x="82" y="209"/>
                  <a:pt x="82" y="209"/>
                </a:cubicBezTo>
                <a:cubicBezTo>
                  <a:pt x="79" y="220"/>
                  <a:pt x="75" y="230"/>
                  <a:pt x="70" y="239"/>
                </a:cubicBezTo>
                <a:cubicBezTo>
                  <a:pt x="88" y="232"/>
                  <a:pt x="104" y="222"/>
                  <a:pt x="119" y="209"/>
                </a:cubicBezTo>
                <a:cubicBezTo>
                  <a:pt x="126" y="202"/>
                  <a:pt x="126" y="202"/>
                  <a:pt x="126" y="202"/>
                </a:cubicBezTo>
                <a:cubicBezTo>
                  <a:pt x="136" y="203"/>
                  <a:pt x="136" y="203"/>
                  <a:pt x="136" y="203"/>
                </a:cubicBezTo>
                <a:cubicBezTo>
                  <a:pt x="145" y="204"/>
                  <a:pt x="152" y="205"/>
                  <a:pt x="160" y="205"/>
                </a:cubicBezTo>
                <a:cubicBezTo>
                  <a:pt x="184" y="205"/>
                  <a:pt x="206" y="201"/>
                  <a:pt x="227" y="192"/>
                </a:cubicBezTo>
                <a:cubicBezTo>
                  <a:pt x="249" y="184"/>
                  <a:pt x="265" y="173"/>
                  <a:pt x="278" y="159"/>
                </a:cubicBezTo>
                <a:cubicBezTo>
                  <a:pt x="290" y="145"/>
                  <a:pt x="296" y="130"/>
                  <a:pt x="296" y="113"/>
                </a:cubicBezTo>
                <a:cubicBezTo>
                  <a:pt x="296" y="97"/>
                  <a:pt x="290" y="82"/>
                  <a:pt x="278" y="68"/>
                </a:cubicBezTo>
                <a:cubicBezTo>
                  <a:pt x="265" y="54"/>
                  <a:pt x="249" y="43"/>
                  <a:pt x="227" y="35"/>
                </a:cubicBezTo>
                <a:cubicBezTo>
                  <a:pt x="206" y="26"/>
                  <a:pt x="184" y="22"/>
                  <a:pt x="160" y="22"/>
                </a:cubicBezTo>
                <a:close/>
                <a:moveTo>
                  <a:pt x="319" y="113"/>
                </a:moveTo>
                <a:cubicBezTo>
                  <a:pt x="319" y="134"/>
                  <a:pt x="312" y="153"/>
                  <a:pt x="298" y="171"/>
                </a:cubicBezTo>
                <a:cubicBezTo>
                  <a:pt x="283" y="188"/>
                  <a:pt x="264" y="202"/>
                  <a:pt x="240" y="212"/>
                </a:cubicBezTo>
                <a:cubicBezTo>
                  <a:pt x="215" y="222"/>
                  <a:pt x="189" y="227"/>
                  <a:pt x="160" y="227"/>
                </a:cubicBezTo>
                <a:cubicBezTo>
                  <a:pt x="151" y="227"/>
                  <a:pt x="143" y="227"/>
                  <a:pt x="134" y="226"/>
                </a:cubicBezTo>
                <a:cubicBezTo>
                  <a:pt x="110" y="247"/>
                  <a:pt x="83" y="261"/>
                  <a:pt x="52" y="269"/>
                </a:cubicBezTo>
                <a:cubicBezTo>
                  <a:pt x="46" y="271"/>
                  <a:pt x="39" y="272"/>
                  <a:pt x="32" y="273"/>
                </a:cubicBezTo>
                <a:cubicBezTo>
                  <a:pt x="31" y="273"/>
                  <a:pt x="31" y="273"/>
                  <a:pt x="31" y="273"/>
                </a:cubicBezTo>
                <a:cubicBezTo>
                  <a:pt x="29" y="273"/>
                  <a:pt x="27" y="272"/>
                  <a:pt x="26" y="271"/>
                </a:cubicBezTo>
                <a:cubicBezTo>
                  <a:pt x="24" y="270"/>
                  <a:pt x="24" y="268"/>
                  <a:pt x="23" y="266"/>
                </a:cubicBezTo>
                <a:cubicBezTo>
                  <a:pt x="23" y="266"/>
                  <a:pt x="23" y="266"/>
                  <a:pt x="23" y="266"/>
                </a:cubicBezTo>
                <a:cubicBezTo>
                  <a:pt x="23" y="266"/>
                  <a:pt x="23" y="265"/>
                  <a:pt x="23" y="264"/>
                </a:cubicBezTo>
                <a:cubicBezTo>
                  <a:pt x="23" y="263"/>
                  <a:pt x="23" y="262"/>
                  <a:pt x="23" y="262"/>
                </a:cubicBezTo>
                <a:cubicBezTo>
                  <a:pt x="23" y="262"/>
                  <a:pt x="24" y="261"/>
                  <a:pt x="24" y="260"/>
                </a:cubicBezTo>
                <a:cubicBezTo>
                  <a:pt x="25" y="259"/>
                  <a:pt x="25" y="259"/>
                  <a:pt x="25" y="259"/>
                </a:cubicBezTo>
                <a:cubicBezTo>
                  <a:pt x="26" y="257"/>
                  <a:pt x="26" y="257"/>
                  <a:pt x="26" y="257"/>
                </a:cubicBezTo>
                <a:cubicBezTo>
                  <a:pt x="28" y="256"/>
                  <a:pt x="28" y="256"/>
                  <a:pt x="28" y="256"/>
                </a:cubicBezTo>
                <a:cubicBezTo>
                  <a:pt x="29" y="255"/>
                  <a:pt x="31" y="253"/>
                  <a:pt x="33" y="250"/>
                </a:cubicBezTo>
                <a:cubicBezTo>
                  <a:pt x="36" y="246"/>
                  <a:pt x="38" y="244"/>
                  <a:pt x="40" y="243"/>
                </a:cubicBezTo>
                <a:cubicBezTo>
                  <a:pt x="41" y="241"/>
                  <a:pt x="43" y="239"/>
                  <a:pt x="45" y="236"/>
                </a:cubicBezTo>
                <a:cubicBezTo>
                  <a:pt x="47" y="232"/>
                  <a:pt x="49" y="229"/>
                  <a:pt x="51" y="227"/>
                </a:cubicBezTo>
                <a:cubicBezTo>
                  <a:pt x="52" y="224"/>
                  <a:pt x="54" y="220"/>
                  <a:pt x="56" y="216"/>
                </a:cubicBezTo>
                <a:cubicBezTo>
                  <a:pt x="57" y="212"/>
                  <a:pt x="59" y="207"/>
                  <a:pt x="60" y="203"/>
                </a:cubicBezTo>
                <a:cubicBezTo>
                  <a:pt x="42" y="192"/>
                  <a:pt x="27" y="179"/>
                  <a:pt x="16" y="164"/>
                </a:cubicBezTo>
                <a:cubicBezTo>
                  <a:pt x="5" y="148"/>
                  <a:pt x="0" y="131"/>
                  <a:pt x="0" y="113"/>
                </a:cubicBezTo>
                <a:cubicBezTo>
                  <a:pt x="0" y="93"/>
                  <a:pt x="7" y="74"/>
                  <a:pt x="21" y="56"/>
                </a:cubicBezTo>
                <a:cubicBezTo>
                  <a:pt x="36" y="39"/>
                  <a:pt x="55" y="25"/>
                  <a:pt x="79" y="15"/>
                </a:cubicBezTo>
                <a:cubicBezTo>
                  <a:pt x="104" y="5"/>
                  <a:pt x="131" y="0"/>
                  <a:pt x="160" y="0"/>
                </a:cubicBezTo>
                <a:cubicBezTo>
                  <a:pt x="189" y="0"/>
                  <a:pt x="215" y="5"/>
                  <a:pt x="240" y="15"/>
                </a:cubicBezTo>
                <a:cubicBezTo>
                  <a:pt x="264" y="25"/>
                  <a:pt x="283" y="39"/>
                  <a:pt x="298" y="56"/>
                </a:cubicBezTo>
                <a:cubicBezTo>
                  <a:pt x="312" y="74"/>
                  <a:pt x="319" y="93"/>
                  <a:pt x="319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8" name="Freeform 74"/>
          <p:cNvSpPr>
            <a:spLocks noEditPoints="1"/>
          </p:cNvSpPr>
          <p:nvPr/>
        </p:nvSpPr>
        <p:spPr bwMode="auto">
          <a:xfrm>
            <a:off x="5519738" y="1581150"/>
            <a:ext cx="344488" cy="271463"/>
          </a:xfrm>
          <a:custGeom>
            <a:avLst/>
            <a:gdLst>
              <a:gd name="T0" fmla="*/ 250 w 319"/>
              <a:gd name="T1" fmla="*/ 91 h 251"/>
              <a:gd name="T2" fmla="*/ 234 w 319"/>
              <a:gd name="T3" fmla="*/ 137 h 251"/>
              <a:gd name="T4" fmla="*/ 188 w 319"/>
              <a:gd name="T5" fmla="*/ 170 h 251"/>
              <a:gd name="T6" fmla="*/ 125 w 319"/>
              <a:gd name="T7" fmla="*/ 183 h 251"/>
              <a:gd name="T8" fmla="*/ 94 w 319"/>
              <a:gd name="T9" fmla="*/ 180 h 251"/>
              <a:gd name="T10" fmla="*/ 44 w 319"/>
              <a:gd name="T11" fmla="*/ 203 h 251"/>
              <a:gd name="T12" fmla="*/ 29 w 319"/>
              <a:gd name="T13" fmla="*/ 205 h 251"/>
              <a:gd name="T14" fmla="*/ 28 w 319"/>
              <a:gd name="T15" fmla="*/ 205 h 251"/>
              <a:gd name="T16" fmla="*/ 25 w 319"/>
              <a:gd name="T17" fmla="*/ 204 h 251"/>
              <a:gd name="T18" fmla="*/ 23 w 319"/>
              <a:gd name="T19" fmla="*/ 200 h 251"/>
              <a:gd name="T20" fmla="*/ 22 w 319"/>
              <a:gd name="T21" fmla="*/ 199 h 251"/>
              <a:gd name="T22" fmla="*/ 22 w 319"/>
              <a:gd name="T23" fmla="*/ 198 h 251"/>
              <a:gd name="T24" fmla="*/ 23 w 319"/>
              <a:gd name="T25" fmla="*/ 197 h 251"/>
              <a:gd name="T26" fmla="*/ 23 w 319"/>
              <a:gd name="T27" fmla="*/ 196 h 251"/>
              <a:gd name="T28" fmla="*/ 24 w 319"/>
              <a:gd name="T29" fmla="*/ 195 h 251"/>
              <a:gd name="T30" fmla="*/ 25 w 319"/>
              <a:gd name="T31" fmla="*/ 194 h 251"/>
              <a:gd name="T32" fmla="*/ 25 w 319"/>
              <a:gd name="T33" fmla="*/ 193 h 251"/>
              <a:gd name="T34" fmla="*/ 26 w 319"/>
              <a:gd name="T35" fmla="*/ 192 h 251"/>
              <a:gd name="T36" fmla="*/ 30 w 319"/>
              <a:gd name="T37" fmla="*/ 188 h 251"/>
              <a:gd name="T38" fmla="*/ 35 w 319"/>
              <a:gd name="T39" fmla="*/ 183 h 251"/>
              <a:gd name="T40" fmla="*/ 39 w 319"/>
              <a:gd name="T41" fmla="*/ 178 h 251"/>
              <a:gd name="T42" fmla="*/ 43 w 319"/>
              <a:gd name="T43" fmla="*/ 171 h 251"/>
              <a:gd name="T44" fmla="*/ 47 w 319"/>
              <a:gd name="T45" fmla="*/ 163 h 251"/>
              <a:gd name="T46" fmla="*/ 12 w 319"/>
              <a:gd name="T47" fmla="*/ 131 h 251"/>
              <a:gd name="T48" fmla="*/ 0 w 319"/>
              <a:gd name="T49" fmla="*/ 91 h 251"/>
              <a:gd name="T50" fmla="*/ 16 w 319"/>
              <a:gd name="T51" fmla="*/ 46 h 251"/>
              <a:gd name="T52" fmla="*/ 62 w 319"/>
              <a:gd name="T53" fmla="*/ 13 h 251"/>
              <a:gd name="T54" fmla="*/ 125 w 319"/>
              <a:gd name="T55" fmla="*/ 0 h 251"/>
              <a:gd name="T56" fmla="*/ 188 w 319"/>
              <a:gd name="T57" fmla="*/ 13 h 251"/>
              <a:gd name="T58" fmla="*/ 234 w 319"/>
              <a:gd name="T59" fmla="*/ 46 h 251"/>
              <a:gd name="T60" fmla="*/ 250 w 319"/>
              <a:gd name="T61" fmla="*/ 91 h 251"/>
              <a:gd name="T62" fmla="*/ 319 w 319"/>
              <a:gd name="T63" fmla="*/ 137 h 251"/>
              <a:gd name="T64" fmla="*/ 306 w 319"/>
              <a:gd name="T65" fmla="*/ 177 h 251"/>
              <a:gd name="T66" fmla="*/ 271 w 319"/>
              <a:gd name="T67" fmla="*/ 208 h 251"/>
              <a:gd name="T68" fmla="*/ 275 w 319"/>
              <a:gd name="T69" fmla="*/ 216 h 251"/>
              <a:gd name="T70" fmla="*/ 279 w 319"/>
              <a:gd name="T71" fmla="*/ 223 h 251"/>
              <a:gd name="T72" fmla="*/ 283 w 319"/>
              <a:gd name="T73" fmla="*/ 228 h 251"/>
              <a:gd name="T74" fmla="*/ 288 w 319"/>
              <a:gd name="T75" fmla="*/ 234 h 251"/>
              <a:gd name="T76" fmla="*/ 292 w 319"/>
              <a:gd name="T77" fmla="*/ 238 h 251"/>
              <a:gd name="T78" fmla="*/ 293 w 319"/>
              <a:gd name="T79" fmla="*/ 239 h 251"/>
              <a:gd name="T80" fmla="*/ 294 w 319"/>
              <a:gd name="T81" fmla="*/ 240 h 251"/>
              <a:gd name="T82" fmla="*/ 294 w 319"/>
              <a:gd name="T83" fmla="*/ 241 h 251"/>
              <a:gd name="T84" fmla="*/ 295 w 319"/>
              <a:gd name="T85" fmla="*/ 242 h 251"/>
              <a:gd name="T86" fmla="*/ 295 w 319"/>
              <a:gd name="T87" fmla="*/ 242 h 251"/>
              <a:gd name="T88" fmla="*/ 296 w 319"/>
              <a:gd name="T89" fmla="*/ 243 h 251"/>
              <a:gd name="T90" fmla="*/ 296 w 319"/>
              <a:gd name="T91" fmla="*/ 245 h 251"/>
              <a:gd name="T92" fmla="*/ 296 w 319"/>
              <a:gd name="T93" fmla="*/ 246 h 251"/>
              <a:gd name="T94" fmla="*/ 293 w 319"/>
              <a:gd name="T95" fmla="*/ 250 h 251"/>
              <a:gd name="T96" fmla="*/ 289 w 319"/>
              <a:gd name="T97" fmla="*/ 251 h 251"/>
              <a:gd name="T98" fmla="*/ 274 w 319"/>
              <a:gd name="T99" fmla="*/ 248 h 251"/>
              <a:gd name="T100" fmla="*/ 225 w 319"/>
              <a:gd name="T101" fmla="*/ 225 h 251"/>
              <a:gd name="T102" fmla="*/ 193 w 319"/>
              <a:gd name="T103" fmla="*/ 228 h 251"/>
              <a:gd name="T104" fmla="*/ 109 w 319"/>
              <a:gd name="T105" fmla="*/ 205 h 251"/>
              <a:gd name="T106" fmla="*/ 125 w 319"/>
              <a:gd name="T107" fmla="*/ 205 h 251"/>
              <a:gd name="T108" fmla="*/ 180 w 319"/>
              <a:gd name="T109" fmla="*/ 197 h 251"/>
              <a:gd name="T110" fmla="*/ 227 w 319"/>
              <a:gd name="T111" fmla="*/ 174 h 251"/>
              <a:gd name="T112" fmla="*/ 261 w 319"/>
              <a:gd name="T113" fmla="*/ 137 h 251"/>
              <a:gd name="T114" fmla="*/ 273 w 319"/>
              <a:gd name="T115" fmla="*/ 91 h 251"/>
              <a:gd name="T116" fmla="*/ 269 w 319"/>
              <a:gd name="T117" fmla="*/ 64 h 251"/>
              <a:gd name="T118" fmla="*/ 305 w 319"/>
              <a:gd name="T119" fmla="*/ 96 h 251"/>
              <a:gd name="T120" fmla="*/ 319 w 319"/>
              <a:gd name="T121" fmla="*/ 137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9" h="251">
                <a:moveTo>
                  <a:pt x="250" y="91"/>
                </a:moveTo>
                <a:cubicBezTo>
                  <a:pt x="250" y="108"/>
                  <a:pt x="245" y="123"/>
                  <a:pt x="234" y="137"/>
                </a:cubicBezTo>
                <a:cubicBezTo>
                  <a:pt x="222" y="151"/>
                  <a:pt x="207" y="162"/>
                  <a:pt x="188" y="170"/>
                </a:cubicBezTo>
                <a:cubicBezTo>
                  <a:pt x="169" y="179"/>
                  <a:pt x="148" y="183"/>
                  <a:pt x="125" y="183"/>
                </a:cubicBezTo>
                <a:cubicBezTo>
                  <a:pt x="115" y="183"/>
                  <a:pt x="104" y="182"/>
                  <a:pt x="94" y="180"/>
                </a:cubicBezTo>
                <a:cubicBezTo>
                  <a:pt x="79" y="190"/>
                  <a:pt x="62" y="198"/>
                  <a:pt x="44" y="203"/>
                </a:cubicBezTo>
                <a:cubicBezTo>
                  <a:pt x="40" y="204"/>
                  <a:pt x="35" y="205"/>
                  <a:pt x="29" y="205"/>
                </a:cubicBezTo>
                <a:cubicBezTo>
                  <a:pt x="28" y="205"/>
                  <a:pt x="28" y="205"/>
                  <a:pt x="28" y="205"/>
                </a:cubicBezTo>
                <a:cubicBezTo>
                  <a:pt x="27" y="205"/>
                  <a:pt x="26" y="205"/>
                  <a:pt x="25" y="204"/>
                </a:cubicBezTo>
                <a:cubicBezTo>
                  <a:pt x="23" y="203"/>
                  <a:pt x="23" y="202"/>
                  <a:pt x="23" y="200"/>
                </a:cubicBezTo>
                <a:cubicBezTo>
                  <a:pt x="22" y="200"/>
                  <a:pt x="22" y="199"/>
                  <a:pt x="22" y="199"/>
                </a:cubicBezTo>
                <a:cubicBezTo>
                  <a:pt x="22" y="199"/>
                  <a:pt x="22" y="198"/>
                  <a:pt x="22" y="198"/>
                </a:cubicBezTo>
                <a:cubicBezTo>
                  <a:pt x="23" y="198"/>
                  <a:pt x="23" y="197"/>
                  <a:pt x="23" y="197"/>
                </a:cubicBezTo>
                <a:cubicBezTo>
                  <a:pt x="23" y="196"/>
                  <a:pt x="23" y="196"/>
                  <a:pt x="23" y="196"/>
                </a:cubicBezTo>
                <a:cubicBezTo>
                  <a:pt x="24" y="195"/>
                  <a:pt x="24" y="195"/>
                  <a:pt x="24" y="195"/>
                </a:cubicBezTo>
                <a:cubicBezTo>
                  <a:pt x="25" y="194"/>
                  <a:pt x="25" y="194"/>
                  <a:pt x="25" y="194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26" y="192"/>
                  <a:pt x="26" y="192"/>
                  <a:pt x="26" y="192"/>
                </a:cubicBezTo>
                <a:cubicBezTo>
                  <a:pt x="27" y="192"/>
                  <a:pt x="28" y="190"/>
                  <a:pt x="30" y="188"/>
                </a:cubicBezTo>
                <a:cubicBezTo>
                  <a:pt x="32" y="186"/>
                  <a:pt x="34" y="184"/>
                  <a:pt x="35" y="183"/>
                </a:cubicBezTo>
                <a:cubicBezTo>
                  <a:pt x="36" y="181"/>
                  <a:pt x="37" y="180"/>
                  <a:pt x="39" y="178"/>
                </a:cubicBezTo>
                <a:cubicBezTo>
                  <a:pt x="41" y="175"/>
                  <a:pt x="42" y="173"/>
                  <a:pt x="43" y="171"/>
                </a:cubicBezTo>
                <a:cubicBezTo>
                  <a:pt x="45" y="168"/>
                  <a:pt x="46" y="166"/>
                  <a:pt x="47" y="163"/>
                </a:cubicBezTo>
                <a:cubicBezTo>
                  <a:pt x="32" y="154"/>
                  <a:pt x="21" y="144"/>
                  <a:pt x="12" y="131"/>
                </a:cubicBezTo>
                <a:cubicBezTo>
                  <a:pt x="4" y="119"/>
                  <a:pt x="0" y="106"/>
                  <a:pt x="0" y="91"/>
                </a:cubicBezTo>
                <a:cubicBezTo>
                  <a:pt x="0" y="75"/>
                  <a:pt x="5" y="60"/>
                  <a:pt x="16" y="46"/>
                </a:cubicBezTo>
                <a:cubicBezTo>
                  <a:pt x="27" y="32"/>
                  <a:pt x="43" y="21"/>
                  <a:pt x="62" y="13"/>
                </a:cubicBezTo>
                <a:cubicBezTo>
                  <a:pt x="81" y="4"/>
                  <a:pt x="102" y="0"/>
                  <a:pt x="125" y="0"/>
                </a:cubicBezTo>
                <a:cubicBezTo>
                  <a:pt x="148" y="0"/>
                  <a:pt x="169" y="4"/>
                  <a:pt x="188" y="13"/>
                </a:cubicBezTo>
                <a:cubicBezTo>
                  <a:pt x="207" y="21"/>
                  <a:pt x="222" y="32"/>
                  <a:pt x="234" y="46"/>
                </a:cubicBezTo>
                <a:cubicBezTo>
                  <a:pt x="245" y="60"/>
                  <a:pt x="250" y="75"/>
                  <a:pt x="250" y="91"/>
                </a:cubicBezTo>
                <a:close/>
                <a:moveTo>
                  <a:pt x="319" y="137"/>
                </a:moveTo>
                <a:cubicBezTo>
                  <a:pt x="319" y="151"/>
                  <a:pt x="314" y="165"/>
                  <a:pt x="306" y="177"/>
                </a:cubicBezTo>
                <a:cubicBezTo>
                  <a:pt x="298" y="189"/>
                  <a:pt x="286" y="200"/>
                  <a:pt x="271" y="208"/>
                </a:cubicBezTo>
                <a:cubicBezTo>
                  <a:pt x="272" y="211"/>
                  <a:pt x="274" y="214"/>
                  <a:pt x="275" y="216"/>
                </a:cubicBezTo>
                <a:cubicBezTo>
                  <a:pt x="276" y="219"/>
                  <a:pt x="278" y="221"/>
                  <a:pt x="279" y="223"/>
                </a:cubicBezTo>
                <a:cubicBezTo>
                  <a:pt x="281" y="225"/>
                  <a:pt x="282" y="227"/>
                  <a:pt x="283" y="228"/>
                </a:cubicBezTo>
                <a:cubicBezTo>
                  <a:pt x="284" y="230"/>
                  <a:pt x="286" y="231"/>
                  <a:pt x="288" y="234"/>
                </a:cubicBezTo>
                <a:cubicBezTo>
                  <a:pt x="290" y="236"/>
                  <a:pt x="291" y="237"/>
                  <a:pt x="292" y="238"/>
                </a:cubicBezTo>
                <a:cubicBezTo>
                  <a:pt x="292" y="238"/>
                  <a:pt x="292" y="238"/>
                  <a:pt x="293" y="239"/>
                </a:cubicBezTo>
                <a:cubicBezTo>
                  <a:pt x="293" y="239"/>
                  <a:pt x="293" y="239"/>
                  <a:pt x="294" y="240"/>
                </a:cubicBezTo>
                <a:cubicBezTo>
                  <a:pt x="294" y="240"/>
                  <a:pt x="294" y="240"/>
                  <a:pt x="294" y="241"/>
                </a:cubicBezTo>
                <a:cubicBezTo>
                  <a:pt x="295" y="241"/>
                  <a:pt x="295" y="241"/>
                  <a:pt x="295" y="242"/>
                </a:cubicBezTo>
                <a:cubicBezTo>
                  <a:pt x="295" y="242"/>
                  <a:pt x="295" y="242"/>
                  <a:pt x="295" y="242"/>
                </a:cubicBezTo>
                <a:cubicBezTo>
                  <a:pt x="296" y="243"/>
                  <a:pt x="296" y="243"/>
                  <a:pt x="296" y="243"/>
                </a:cubicBezTo>
                <a:cubicBezTo>
                  <a:pt x="296" y="245"/>
                  <a:pt x="296" y="245"/>
                  <a:pt x="296" y="245"/>
                </a:cubicBezTo>
                <a:cubicBezTo>
                  <a:pt x="296" y="246"/>
                  <a:pt x="296" y="246"/>
                  <a:pt x="296" y="246"/>
                </a:cubicBezTo>
                <a:cubicBezTo>
                  <a:pt x="295" y="247"/>
                  <a:pt x="295" y="249"/>
                  <a:pt x="293" y="250"/>
                </a:cubicBezTo>
                <a:cubicBezTo>
                  <a:pt x="292" y="251"/>
                  <a:pt x="291" y="251"/>
                  <a:pt x="289" y="251"/>
                </a:cubicBezTo>
                <a:cubicBezTo>
                  <a:pt x="283" y="250"/>
                  <a:pt x="278" y="249"/>
                  <a:pt x="274" y="248"/>
                </a:cubicBezTo>
                <a:cubicBezTo>
                  <a:pt x="256" y="243"/>
                  <a:pt x="239" y="236"/>
                  <a:pt x="225" y="225"/>
                </a:cubicBezTo>
                <a:cubicBezTo>
                  <a:pt x="214" y="227"/>
                  <a:pt x="203" y="228"/>
                  <a:pt x="193" y="228"/>
                </a:cubicBezTo>
                <a:cubicBezTo>
                  <a:pt x="161" y="228"/>
                  <a:pt x="133" y="220"/>
                  <a:pt x="109" y="205"/>
                </a:cubicBezTo>
                <a:cubicBezTo>
                  <a:pt x="116" y="205"/>
                  <a:pt x="121" y="205"/>
                  <a:pt x="125" y="205"/>
                </a:cubicBezTo>
                <a:cubicBezTo>
                  <a:pt x="144" y="205"/>
                  <a:pt x="162" y="203"/>
                  <a:pt x="180" y="197"/>
                </a:cubicBezTo>
                <a:cubicBezTo>
                  <a:pt x="197" y="192"/>
                  <a:pt x="213" y="184"/>
                  <a:pt x="227" y="174"/>
                </a:cubicBezTo>
                <a:cubicBezTo>
                  <a:pt x="242" y="164"/>
                  <a:pt x="253" y="151"/>
                  <a:pt x="261" y="137"/>
                </a:cubicBezTo>
                <a:cubicBezTo>
                  <a:pt x="269" y="122"/>
                  <a:pt x="273" y="107"/>
                  <a:pt x="273" y="91"/>
                </a:cubicBezTo>
                <a:cubicBezTo>
                  <a:pt x="273" y="82"/>
                  <a:pt x="272" y="73"/>
                  <a:pt x="269" y="64"/>
                </a:cubicBezTo>
                <a:cubicBezTo>
                  <a:pt x="284" y="73"/>
                  <a:pt x="296" y="83"/>
                  <a:pt x="305" y="96"/>
                </a:cubicBezTo>
                <a:cubicBezTo>
                  <a:pt x="314" y="109"/>
                  <a:pt x="319" y="122"/>
                  <a:pt x="319" y="1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9" name="Freeform 75"/>
          <p:cNvSpPr>
            <a:spLocks noEditPoints="1"/>
          </p:cNvSpPr>
          <p:nvPr/>
        </p:nvSpPr>
        <p:spPr bwMode="auto">
          <a:xfrm>
            <a:off x="5951538" y="1581150"/>
            <a:ext cx="344488" cy="271463"/>
          </a:xfrm>
          <a:custGeom>
            <a:avLst/>
            <a:gdLst>
              <a:gd name="T0" fmla="*/ 75 w 319"/>
              <a:gd name="T1" fmla="*/ 32 h 251"/>
              <a:gd name="T2" fmla="*/ 23 w 319"/>
              <a:gd name="T3" fmla="*/ 91 h 251"/>
              <a:gd name="T4" fmla="*/ 59 w 319"/>
              <a:gd name="T5" fmla="*/ 143 h 251"/>
              <a:gd name="T6" fmla="*/ 70 w 319"/>
              <a:gd name="T7" fmla="*/ 168 h 251"/>
              <a:gd name="T8" fmla="*/ 89 w 319"/>
              <a:gd name="T9" fmla="*/ 156 h 251"/>
              <a:gd name="T10" fmla="*/ 125 w 319"/>
              <a:gd name="T11" fmla="*/ 160 h 251"/>
              <a:gd name="T12" fmla="*/ 214 w 319"/>
              <a:gd name="T13" fmla="*/ 125 h 251"/>
              <a:gd name="T14" fmla="*/ 214 w 319"/>
              <a:gd name="T15" fmla="*/ 57 h 251"/>
              <a:gd name="T16" fmla="*/ 125 w 319"/>
              <a:gd name="T17" fmla="*/ 23 h 251"/>
              <a:gd name="T18" fmla="*/ 188 w 319"/>
              <a:gd name="T19" fmla="*/ 13 h 251"/>
              <a:gd name="T20" fmla="*/ 251 w 319"/>
              <a:gd name="T21" fmla="*/ 91 h 251"/>
              <a:gd name="T22" fmla="*/ 188 w 319"/>
              <a:gd name="T23" fmla="*/ 170 h 251"/>
              <a:gd name="T24" fmla="*/ 94 w 319"/>
              <a:gd name="T25" fmla="*/ 180 h 251"/>
              <a:gd name="T26" fmla="*/ 29 w 319"/>
              <a:gd name="T27" fmla="*/ 205 h 251"/>
              <a:gd name="T28" fmla="*/ 25 w 319"/>
              <a:gd name="T29" fmla="*/ 204 h 251"/>
              <a:gd name="T30" fmla="*/ 23 w 319"/>
              <a:gd name="T31" fmla="*/ 199 h 251"/>
              <a:gd name="T32" fmla="*/ 23 w 319"/>
              <a:gd name="T33" fmla="*/ 197 h 251"/>
              <a:gd name="T34" fmla="*/ 24 w 319"/>
              <a:gd name="T35" fmla="*/ 195 h 251"/>
              <a:gd name="T36" fmla="*/ 26 w 319"/>
              <a:gd name="T37" fmla="*/ 193 h 251"/>
              <a:gd name="T38" fmla="*/ 31 w 319"/>
              <a:gd name="T39" fmla="*/ 188 h 251"/>
              <a:gd name="T40" fmla="*/ 39 w 319"/>
              <a:gd name="T41" fmla="*/ 178 h 251"/>
              <a:gd name="T42" fmla="*/ 47 w 319"/>
              <a:gd name="T43" fmla="*/ 163 h 251"/>
              <a:gd name="T44" fmla="*/ 0 w 319"/>
              <a:gd name="T45" fmla="*/ 91 h 251"/>
              <a:gd name="T46" fmla="*/ 63 w 319"/>
              <a:gd name="T47" fmla="*/ 13 h 251"/>
              <a:gd name="T48" fmla="*/ 272 w 319"/>
              <a:gd name="T49" fmla="*/ 208 h 251"/>
              <a:gd name="T50" fmla="*/ 280 w 319"/>
              <a:gd name="T51" fmla="*/ 223 h 251"/>
              <a:gd name="T52" fmla="*/ 289 w 319"/>
              <a:gd name="T53" fmla="*/ 234 h 251"/>
              <a:gd name="T54" fmla="*/ 293 w 319"/>
              <a:gd name="T55" fmla="*/ 239 h 251"/>
              <a:gd name="T56" fmla="*/ 295 w 319"/>
              <a:gd name="T57" fmla="*/ 241 h 251"/>
              <a:gd name="T58" fmla="*/ 296 w 319"/>
              <a:gd name="T59" fmla="*/ 242 h 251"/>
              <a:gd name="T60" fmla="*/ 296 w 319"/>
              <a:gd name="T61" fmla="*/ 245 h 251"/>
              <a:gd name="T62" fmla="*/ 294 w 319"/>
              <a:gd name="T63" fmla="*/ 250 h 251"/>
              <a:gd name="T64" fmla="*/ 275 w 319"/>
              <a:gd name="T65" fmla="*/ 248 h 251"/>
              <a:gd name="T66" fmla="*/ 194 w 319"/>
              <a:gd name="T67" fmla="*/ 228 h 251"/>
              <a:gd name="T68" fmla="*/ 125 w 319"/>
              <a:gd name="T69" fmla="*/ 205 h 251"/>
              <a:gd name="T70" fmla="*/ 227 w 319"/>
              <a:gd name="T71" fmla="*/ 174 h 251"/>
              <a:gd name="T72" fmla="*/ 274 w 319"/>
              <a:gd name="T73" fmla="*/ 91 h 251"/>
              <a:gd name="T74" fmla="*/ 306 w 319"/>
              <a:gd name="T75" fmla="*/ 96 h 251"/>
              <a:gd name="T76" fmla="*/ 306 w 319"/>
              <a:gd name="T77" fmla="*/ 177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9" h="251">
                <a:moveTo>
                  <a:pt x="125" y="23"/>
                </a:moveTo>
                <a:cubicBezTo>
                  <a:pt x="107" y="23"/>
                  <a:pt x="90" y="26"/>
                  <a:pt x="75" y="32"/>
                </a:cubicBezTo>
                <a:cubicBezTo>
                  <a:pt x="59" y="39"/>
                  <a:pt x="46" y="47"/>
                  <a:pt x="37" y="57"/>
                </a:cubicBezTo>
                <a:cubicBezTo>
                  <a:pt x="28" y="68"/>
                  <a:pt x="23" y="79"/>
                  <a:pt x="23" y="91"/>
                </a:cubicBezTo>
                <a:cubicBezTo>
                  <a:pt x="23" y="101"/>
                  <a:pt x="26" y="111"/>
                  <a:pt x="32" y="120"/>
                </a:cubicBezTo>
                <a:cubicBezTo>
                  <a:pt x="39" y="129"/>
                  <a:pt x="47" y="136"/>
                  <a:pt x="59" y="143"/>
                </a:cubicBezTo>
                <a:cubicBezTo>
                  <a:pt x="76" y="153"/>
                  <a:pt x="76" y="153"/>
                  <a:pt x="76" y="153"/>
                </a:cubicBezTo>
                <a:cubicBezTo>
                  <a:pt x="70" y="168"/>
                  <a:pt x="70" y="168"/>
                  <a:pt x="70" y="168"/>
                </a:cubicBezTo>
                <a:cubicBezTo>
                  <a:pt x="74" y="166"/>
                  <a:pt x="78" y="163"/>
                  <a:pt x="81" y="161"/>
                </a:cubicBezTo>
                <a:cubicBezTo>
                  <a:pt x="89" y="156"/>
                  <a:pt x="89" y="156"/>
                  <a:pt x="89" y="156"/>
                </a:cubicBezTo>
                <a:cubicBezTo>
                  <a:pt x="98" y="157"/>
                  <a:pt x="98" y="157"/>
                  <a:pt x="98" y="157"/>
                </a:cubicBezTo>
                <a:cubicBezTo>
                  <a:pt x="107" y="159"/>
                  <a:pt x="117" y="160"/>
                  <a:pt x="125" y="160"/>
                </a:cubicBezTo>
                <a:cubicBezTo>
                  <a:pt x="144" y="160"/>
                  <a:pt x="161" y="157"/>
                  <a:pt x="176" y="151"/>
                </a:cubicBezTo>
                <a:cubicBezTo>
                  <a:pt x="192" y="144"/>
                  <a:pt x="205" y="136"/>
                  <a:pt x="214" y="125"/>
                </a:cubicBezTo>
                <a:cubicBezTo>
                  <a:pt x="223" y="115"/>
                  <a:pt x="228" y="104"/>
                  <a:pt x="228" y="91"/>
                </a:cubicBezTo>
                <a:cubicBezTo>
                  <a:pt x="228" y="79"/>
                  <a:pt x="223" y="68"/>
                  <a:pt x="214" y="57"/>
                </a:cubicBezTo>
                <a:cubicBezTo>
                  <a:pt x="205" y="47"/>
                  <a:pt x="192" y="39"/>
                  <a:pt x="176" y="32"/>
                </a:cubicBezTo>
                <a:cubicBezTo>
                  <a:pt x="161" y="26"/>
                  <a:pt x="144" y="23"/>
                  <a:pt x="125" y="23"/>
                </a:cubicBezTo>
                <a:close/>
                <a:moveTo>
                  <a:pt x="125" y="0"/>
                </a:moveTo>
                <a:cubicBezTo>
                  <a:pt x="148" y="0"/>
                  <a:pt x="169" y="4"/>
                  <a:pt x="188" y="13"/>
                </a:cubicBezTo>
                <a:cubicBezTo>
                  <a:pt x="208" y="21"/>
                  <a:pt x="223" y="32"/>
                  <a:pt x="234" y="46"/>
                </a:cubicBezTo>
                <a:cubicBezTo>
                  <a:pt x="245" y="60"/>
                  <a:pt x="251" y="75"/>
                  <a:pt x="251" y="91"/>
                </a:cubicBezTo>
                <a:cubicBezTo>
                  <a:pt x="251" y="108"/>
                  <a:pt x="245" y="123"/>
                  <a:pt x="234" y="137"/>
                </a:cubicBezTo>
                <a:cubicBezTo>
                  <a:pt x="223" y="151"/>
                  <a:pt x="208" y="162"/>
                  <a:pt x="188" y="170"/>
                </a:cubicBezTo>
                <a:cubicBezTo>
                  <a:pt x="169" y="179"/>
                  <a:pt x="148" y="183"/>
                  <a:pt x="125" y="183"/>
                </a:cubicBezTo>
                <a:cubicBezTo>
                  <a:pt x="115" y="183"/>
                  <a:pt x="105" y="182"/>
                  <a:pt x="94" y="180"/>
                </a:cubicBezTo>
                <a:cubicBezTo>
                  <a:pt x="79" y="190"/>
                  <a:pt x="63" y="198"/>
                  <a:pt x="45" y="203"/>
                </a:cubicBezTo>
                <a:cubicBezTo>
                  <a:pt x="40" y="204"/>
                  <a:pt x="35" y="205"/>
                  <a:pt x="29" y="205"/>
                </a:cubicBezTo>
                <a:cubicBezTo>
                  <a:pt x="29" y="205"/>
                  <a:pt x="29" y="205"/>
                  <a:pt x="29" y="205"/>
                </a:cubicBezTo>
                <a:cubicBezTo>
                  <a:pt x="27" y="205"/>
                  <a:pt x="26" y="205"/>
                  <a:pt x="25" y="204"/>
                </a:cubicBezTo>
                <a:cubicBezTo>
                  <a:pt x="24" y="203"/>
                  <a:pt x="23" y="202"/>
                  <a:pt x="23" y="200"/>
                </a:cubicBezTo>
                <a:cubicBezTo>
                  <a:pt x="23" y="200"/>
                  <a:pt x="23" y="199"/>
                  <a:pt x="23" y="199"/>
                </a:cubicBezTo>
                <a:cubicBezTo>
                  <a:pt x="23" y="199"/>
                  <a:pt x="23" y="198"/>
                  <a:pt x="23" y="198"/>
                </a:cubicBezTo>
                <a:cubicBezTo>
                  <a:pt x="23" y="198"/>
                  <a:pt x="23" y="197"/>
                  <a:pt x="23" y="197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24" y="195"/>
                  <a:pt x="24" y="195"/>
                  <a:pt x="24" y="195"/>
                </a:cubicBezTo>
                <a:cubicBezTo>
                  <a:pt x="25" y="194"/>
                  <a:pt x="25" y="194"/>
                  <a:pt x="25" y="194"/>
                </a:cubicBezTo>
                <a:cubicBezTo>
                  <a:pt x="26" y="193"/>
                  <a:pt x="26" y="193"/>
                  <a:pt x="26" y="193"/>
                </a:cubicBezTo>
                <a:cubicBezTo>
                  <a:pt x="27" y="192"/>
                  <a:pt x="27" y="192"/>
                  <a:pt x="27" y="192"/>
                </a:cubicBezTo>
                <a:cubicBezTo>
                  <a:pt x="27" y="192"/>
                  <a:pt x="29" y="190"/>
                  <a:pt x="31" y="188"/>
                </a:cubicBezTo>
                <a:cubicBezTo>
                  <a:pt x="33" y="186"/>
                  <a:pt x="34" y="184"/>
                  <a:pt x="35" y="183"/>
                </a:cubicBezTo>
                <a:cubicBezTo>
                  <a:pt x="36" y="181"/>
                  <a:pt x="38" y="180"/>
                  <a:pt x="39" y="178"/>
                </a:cubicBezTo>
                <a:cubicBezTo>
                  <a:pt x="41" y="175"/>
                  <a:pt x="43" y="173"/>
                  <a:pt x="44" y="171"/>
                </a:cubicBezTo>
                <a:cubicBezTo>
                  <a:pt x="45" y="168"/>
                  <a:pt x="46" y="166"/>
                  <a:pt x="47" y="163"/>
                </a:cubicBezTo>
                <a:cubicBezTo>
                  <a:pt x="33" y="154"/>
                  <a:pt x="21" y="144"/>
                  <a:pt x="13" y="131"/>
                </a:cubicBezTo>
                <a:cubicBezTo>
                  <a:pt x="4" y="119"/>
                  <a:pt x="0" y="106"/>
                  <a:pt x="0" y="91"/>
                </a:cubicBezTo>
                <a:cubicBezTo>
                  <a:pt x="0" y="75"/>
                  <a:pt x="6" y="60"/>
                  <a:pt x="17" y="46"/>
                </a:cubicBezTo>
                <a:cubicBezTo>
                  <a:pt x="28" y="32"/>
                  <a:pt x="43" y="21"/>
                  <a:pt x="63" y="13"/>
                </a:cubicBezTo>
                <a:cubicBezTo>
                  <a:pt x="82" y="4"/>
                  <a:pt x="103" y="0"/>
                  <a:pt x="125" y="0"/>
                </a:cubicBezTo>
                <a:close/>
                <a:moveTo>
                  <a:pt x="272" y="208"/>
                </a:moveTo>
                <a:cubicBezTo>
                  <a:pt x="273" y="211"/>
                  <a:pt x="274" y="214"/>
                  <a:pt x="275" y="216"/>
                </a:cubicBezTo>
                <a:cubicBezTo>
                  <a:pt x="277" y="219"/>
                  <a:pt x="278" y="221"/>
                  <a:pt x="280" y="223"/>
                </a:cubicBezTo>
                <a:cubicBezTo>
                  <a:pt x="282" y="225"/>
                  <a:pt x="283" y="227"/>
                  <a:pt x="284" y="228"/>
                </a:cubicBezTo>
                <a:cubicBezTo>
                  <a:pt x="285" y="230"/>
                  <a:pt x="286" y="231"/>
                  <a:pt x="289" y="234"/>
                </a:cubicBezTo>
                <a:cubicBezTo>
                  <a:pt x="291" y="236"/>
                  <a:pt x="292" y="237"/>
                  <a:pt x="293" y="238"/>
                </a:cubicBezTo>
                <a:cubicBezTo>
                  <a:pt x="293" y="238"/>
                  <a:pt x="293" y="238"/>
                  <a:pt x="293" y="239"/>
                </a:cubicBezTo>
                <a:cubicBezTo>
                  <a:pt x="294" y="239"/>
                  <a:pt x="294" y="239"/>
                  <a:pt x="294" y="240"/>
                </a:cubicBezTo>
                <a:cubicBezTo>
                  <a:pt x="294" y="240"/>
                  <a:pt x="295" y="240"/>
                  <a:pt x="295" y="241"/>
                </a:cubicBezTo>
                <a:cubicBezTo>
                  <a:pt x="295" y="241"/>
                  <a:pt x="295" y="241"/>
                  <a:pt x="295" y="242"/>
                </a:cubicBezTo>
                <a:cubicBezTo>
                  <a:pt x="296" y="242"/>
                  <a:pt x="296" y="242"/>
                  <a:pt x="296" y="242"/>
                </a:cubicBezTo>
                <a:cubicBezTo>
                  <a:pt x="296" y="243"/>
                  <a:pt x="296" y="243"/>
                  <a:pt x="296" y="243"/>
                </a:cubicBezTo>
                <a:cubicBezTo>
                  <a:pt x="296" y="245"/>
                  <a:pt x="296" y="245"/>
                  <a:pt x="296" y="245"/>
                </a:cubicBezTo>
                <a:cubicBezTo>
                  <a:pt x="296" y="246"/>
                  <a:pt x="296" y="246"/>
                  <a:pt x="296" y="246"/>
                </a:cubicBezTo>
                <a:cubicBezTo>
                  <a:pt x="296" y="247"/>
                  <a:pt x="295" y="249"/>
                  <a:pt x="294" y="250"/>
                </a:cubicBezTo>
                <a:cubicBezTo>
                  <a:pt x="293" y="251"/>
                  <a:pt x="291" y="251"/>
                  <a:pt x="290" y="251"/>
                </a:cubicBezTo>
                <a:cubicBezTo>
                  <a:pt x="284" y="250"/>
                  <a:pt x="279" y="249"/>
                  <a:pt x="275" y="248"/>
                </a:cubicBezTo>
                <a:cubicBezTo>
                  <a:pt x="256" y="243"/>
                  <a:pt x="240" y="236"/>
                  <a:pt x="225" y="225"/>
                </a:cubicBezTo>
                <a:cubicBezTo>
                  <a:pt x="214" y="227"/>
                  <a:pt x="204" y="228"/>
                  <a:pt x="194" y="228"/>
                </a:cubicBezTo>
                <a:cubicBezTo>
                  <a:pt x="162" y="228"/>
                  <a:pt x="134" y="220"/>
                  <a:pt x="110" y="205"/>
                </a:cubicBezTo>
                <a:cubicBezTo>
                  <a:pt x="117" y="205"/>
                  <a:pt x="122" y="205"/>
                  <a:pt x="125" y="205"/>
                </a:cubicBezTo>
                <a:cubicBezTo>
                  <a:pt x="145" y="205"/>
                  <a:pt x="163" y="203"/>
                  <a:pt x="180" y="197"/>
                </a:cubicBezTo>
                <a:cubicBezTo>
                  <a:pt x="198" y="192"/>
                  <a:pt x="214" y="184"/>
                  <a:pt x="227" y="174"/>
                </a:cubicBezTo>
                <a:cubicBezTo>
                  <a:pt x="242" y="164"/>
                  <a:pt x="254" y="151"/>
                  <a:pt x="262" y="137"/>
                </a:cubicBezTo>
                <a:cubicBezTo>
                  <a:pt x="270" y="122"/>
                  <a:pt x="274" y="107"/>
                  <a:pt x="274" y="91"/>
                </a:cubicBezTo>
                <a:cubicBezTo>
                  <a:pt x="274" y="82"/>
                  <a:pt x="272" y="73"/>
                  <a:pt x="269" y="64"/>
                </a:cubicBezTo>
                <a:cubicBezTo>
                  <a:pt x="285" y="73"/>
                  <a:pt x="297" y="83"/>
                  <a:pt x="306" y="96"/>
                </a:cubicBezTo>
                <a:cubicBezTo>
                  <a:pt x="315" y="109"/>
                  <a:pt x="319" y="122"/>
                  <a:pt x="319" y="137"/>
                </a:cubicBezTo>
                <a:cubicBezTo>
                  <a:pt x="319" y="151"/>
                  <a:pt x="315" y="165"/>
                  <a:pt x="306" y="177"/>
                </a:cubicBezTo>
                <a:cubicBezTo>
                  <a:pt x="298" y="189"/>
                  <a:pt x="286" y="200"/>
                  <a:pt x="272" y="2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0" name="Freeform 76"/>
          <p:cNvSpPr>
            <a:spLocks noEditPoints="1"/>
          </p:cNvSpPr>
          <p:nvPr/>
        </p:nvSpPr>
        <p:spPr bwMode="auto">
          <a:xfrm>
            <a:off x="6410326" y="1570038"/>
            <a:ext cx="295275" cy="295275"/>
          </a:xfrm>
          <a:custGeom>
            <a:avLst/>
            <a:gdLst>
              <a:gd name="T0" fmla="*/ 114 w 274"/>
              <a:gd name="T1" fmla="*/ 171 h 273"/>
              <a:gd name="T2" fmla="*/ 160 w 274"/>
              <a:gd name="T3" fmla="*/ 148 h 273"/>
              <a:gd name="T4" fmla="*/ 114 w 274"/>
              <a:gd name="T5" fmla="*/ 125 h 273"/>
              <a:gd name="T6" fmla="*/ 114 w 274"/>
              <a:gd name="T7" fmla="*/ 171 h 273"/>
              <a:gd name="T8" fmla="*/ 183 w 274"/>
              <a:gd name="T9" fmla="*/ 66 h 273"/>
              <a:gd name="T10" fmla="*/ 183 w 274"/>
              <a:gd name="T11" fmla="*/ 162 h 273"/>
              <a:gd name="T12" fmla="*/ 92 w 274"/>
              <a:gd name="T13" fmla="*/ 208 h 273"/>
              <a:gd name="T14" fmla="*/ 92 w 274"/>
              <a:gd name="T15" fmla="*/ 111 h 273"/>
              <a:gd name="T16" fmla="*/ 183 w 274"/>
              <a:gd name="T17" fmla="*/ 66 h 273"/>
              <a:gd name="T18" fmla="*/ 234 w 274"/>
              <a:gd name="T19" fmla="*/ 137 h 273"/>
              <a:gd name="T20" fmla="*/ 221 w 274"/>
              <a:gd name="T21" fmla="*/ 88 h 273"/>
              <a:gd name="T22" fmla="*/ 186 w 274"/>
              <a:gd name="T23" fmla="*/ 53 h 273"/>
              <a:gd name="T24" fmla="*/ 137 w 274"/>
              <a:gd name="T25" fmla="*/ 40 h 273"/>
              <a:gd name="T26" fmla="*/ 89 w 274"/>
              <a:gd name="T27" fmla="*/ 53 h 273"/>
              <a:gd name="T28" fmla="*/ 53 w 274"/>
              <a:gd name="T29" fmla="*/ 88 h 273"/>
              <a:gd name="T30" fmla="*/ 40 w 274"/>
              <a:gd name="T31" fmla="*/ 137 h 273"/>
              <a:gd name="T32" fmla="*/ 53 w 274"/>
              <a:gd name="T33" fmla="*/ 185 h 273"/>
              <a:gd name="T34" fmla="*/ 89 w 274"/>
              <a:gd name="T35" fmla="*/ 220 h 273"/>
              <a:gd name="T36" fmla="*/ 137 w 274"/>
              <a:gd name="T37" fmla="*/ 233 h 273"/>
              <a:gd name="T38" fmla="*/ 186 w 274"/>
              <a:gd name="T39" fmla="*/ 220 h 273"/>
              <a:gd name="T40" fmla="*/ 221 w 274"/>
              <a:gd name="T41" fmla="*/ 185 h 273"/>
              <a:gd name="T42" fmla="*/ 234 w 274"/>
              <a:gd name="T43" fmla="*/ 137 h 273"/>
              <a:gd name="T44" fmla="*/ 274 w 274"/>
              <a:gd name="T45" fmla="*/ 137 h 273"/>
              <a:gd name="T46" fmla="*/ 256 w 274"/>
              <a:gd name="T47" fmla="*/ 205 h 273"/>
              <a:gd name="T48" fmla="*/ 206 w 274"/>
              <a:gd name="T49" fmla="*/ 255 h 273"/>
              <a:gd name="T50" fmla="*/ 137 w 274"/>
              <a:gd name="T51" fmla="*/ 273 h 273"/>
              <a:gd name="T52" fmla="*/ 69 w 274"/>
              <a:gd name="T53" fmla="*/ 255 h 273"/>
              <a:gd name="T54" fmla="*/ 19 w 274"/>
              <a:gd name="T55" fmla="*/ 205 h 273"/>
              <a:gd name="T56" fmla="*/ 0 w 274"/>
              <a:gd name="T57" fmla="*/ 137 h 273"/>
              <a:gd name="T58" fmla="*/ 19 w 274"/>
              <a:gd name="T59" fmla="*/ 68 h 273"/>
              <a:gd name="T60" fmla="*/ 69 w 274"/>
              <a:gd name="T61" fmla="*/ 18 h 273"/>
              <a:gd name="T62" fmla="*/ 137 w 274"/>
              <a:gd name="T63" fmla="*/ 0 h 273"/>
              <a:gd name="T64" fmla="*/ 206 w 274"/>
              <a:gd name="T65" fmla="*/ 18 h 273"/>
              <a:gd name="T66" fmla="*/ 256 w 274"/>
              <a:gd name="T67" fmla="*/ 68 h 273"/>
              <a:gd name="T68" fmla="*/ 274 w 274"/>
              <a:gd name="T69" fmla="*/ 137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4" h="273">
                <a:moveTo>
                  <a:pt x="114" y="171"/>
                </a:moveTo>
                <a:cubicBezTo>
                  <a:pt x="160" y="148"/>
                  <a:pt x="160" y="148"/>
                  <a:pt x="160" y="148"/>
                </a:cubicBezTo>
                <a:cubicBezTo>
                  <a:pt x="114" y="125"/>
                  <a:pt x="114" y="125"/>
                  <a:pt x="114" y="125"/>
                </a:cubicBezTo>
                <a:lnTo>
                  <a:pt x="114" y="171"/>
                </a:lnTo>
                <a:close/>
                <a:moveTo>
                  <a:pt x="183" y="66"/>
                </a:moveTo>
                <a:cubicBezTo>
                  <a:pt x="183" y="162"/>
                  <a:pt x="183" y="162"/>
                  <a:pt x="183" y="162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92" y="111"/>
                  <a:pt x="92" y="111"/>
                  <a:pt x="92" y="111"/>
                </a:cubicBezTo>
                <a:lnTo>
                  <a:pt x="183" y="66"/>
                </a:lnTo>
                <a:close/>
                <a:moveTo>
                  <a:pt x="234" y="137"/>
                </a:moveTo>
                <a:cubicBezTo>
                  <a:pt x="234" y="119"/>
                  <a:pt x="230" y="103"/>
                  <a:pt x="221" y="88"/>
                </a:cubicBezTo>
                <a:cubicBezTo>
                  <a:pt x="212" y="73"/>
                  <a:pt x="201" y="61"/>
                  <a:pt x="186" y="53"/>
                </a:cubicBezTo>
                <a:cubicBezTo>
                  <a:pt x="171" y="44"/>
                  <a:pt x="155" y="40"/>
                  <a:pt x="137" y="40"/>
                </a:cubicBezTo>
                <a:cubicBezTo>
                  <a:pt x="120" y="40"/>
                  <a:pt x="103" y="44"/>
                  <a:pt x="89" y="53"/>
                </a:cubicBezTo>
                <a:cubicBezTo>
                  <a:pt x="74" y="61"/>
                  <a:pt x="62" y="73"/>
                  <a:pt x="53" y="88"/>
                </a:cubicBezTo>
                <a:cubicBezTo>
                  <a:pt x="45" y="103"/>
                  <a:pt x="40" y="119"/>
                  <a:pt x="40" y="137"/>
                </a:cubicBezTo>
                <a:cubicBezTo>
                  <a:pt x="40" y="154"/>
                  <a:pt x="45" y="170"/>
                  <a:pt x="53" y="185"/>
                </a:cubicBezTo>
                <a:cubicBezTo>
                  <a:pt x="62" y="200"/>
                  <a:pt x="74" y="212"/>
                  <a:pt x="89" y="220"/>
                </a:cubicBezTo>
                <a:cubicBezTo>
                  <a:pt x="103" y="229"/>
                  <a:pt x="120" y="233"/>
                  <a:pt x="137" y="233"/>
                </a:cubicBezTo>
                <a:cubicBezTo>
                  <a:pt x="155" y="233"/>
                  <a:pt x="171" y="229"/>
                  <a:pt x="186" y="220"/>
                </a:cubicBezTo>
                <a:cubicBezTo>
                  <a:pt x="201" y="212"/>
                  <a:pt x="212" y="200"/>
                  <a:pt x="221" y="185"/>
                </a:cubicBezTo>
                <a:cubicBezTo>
                  <a:pt x="230" y="170"/>
                  <a:pt x="234" y="154"/>
                  <a:pt x="234" y="137"/>
                </a:cubicBezTo>
                <a:close/>
                <a:moveTo>
                  <a:pt x="274" y="137"/>
                </a:moveTo>
                <a:cubicBezTo>
                  <a:pt x="274" y="161"/>
                  <a:pt x="268" y="184"/>
                  <a:pt x="256" y="205"/>
                </a:cubicBezTo>
                <a:cubicBezTo>
                  <a:pt x="243" y="226"/>
                  <a:pt x="227" y="243"/>
                  <a:pt x="206" y="255"/>
                </a:cubicBezTo>
                <a:cubicBezTo>
                  <a:pt x="185" y="267"/>
                  <a:pt x="162" y="273"/>
                  <a:pt x="137" y="273"/>
                </a:cubicBezTo>
                <a:cubicBezTo>
                  <a:pt x="112" y="273"/>
                  <a:pt x="89" y="267"/>
                  <a:pt x="69" y="255"/>
                </a:cubicBezTo>
                <a:cubicBezTo>
                  <a:pt x="48" y="243"/>
                  <a:pt x="31" y="226"/>
                  <a:pt x="19" y="205"/>
                </a:cubicBezTo>
                <a:cubicBezTo>
                  <a:pt x="7" y="184"/>
                  <a:pt x="0" y="161"/>
                  <a:pt x="0" y="137"/>
                </a:cubicBezTo>
                <a:cubicBezTo>
                  <a:pt x="0" y="112"/>
                  <a:pt x="7" y="89"/>
                  <a:pt x="19" y="68"/>
                </a:cubicBezTo>
                <a:cubicBezTo>
                  <a:pt x="31" y="47"/>
                  <a:pt x="48" y="31"/>
                  <a:pt x="69" y="18"/>
                </a:cubicBezTo>
                <a:cubicBezTo>
                  <a:pt x="89" y="6"/>
                  <a:pt x="112" y="0"/>
                  <a:pt x="137" y="0"/>
                </a:cubicBezTo>
                <a:cubicBezTo>
                  <a:pt x="162" y="0"/>
                  <a:pt x="185" y="6"/>
                  <a:pt x="206" y="18"/>
                </a:cubicBezTo>
                <a:cubicBezTo>
                  <a:pt x="227" y="31"/>
                  <a:pt x="243" y="47"/>
                  <a:pt x="256" y="68"/>
                </a:cubicBezTo>
                <a:cubicBezTo>
                  <a:pt x="268" y="89"/>
                  <a:pt x="274" y="112"/>
                  <a:pt x="274" y="1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1" name="Freeform 77"/>
          <p:cNvSpPr>
            <a:spLocks noEditPoints="1"/>
          </p:cNvSpPr>
          <p:nvPr/>
        </p:nvSpPr>
        <p:spPr bwMode="auto">
          <a:xfrm>
            <a:off x="6846888" y="1601788"/>
            <a:ext cx="290513" cy="290513"/>
          </a:xfrm>
          <a:custGeom>
            <a:avLst/>
            <a:gdLst>
              <a:gd name="T0" fmla="*/ 135 w 269"/>
              <a:gd name="T1" fmla="*/ 146 h 269"/>
              <a:gd name="T2" fmla="*/ 135 w 269"/>
              <a:gd name="T3" fmla="*/ 226 h 269"/>
              <a:gd name="T4" fmla="*/ 131 w 269"/>
              <a:gd name="T5" fmla="*/ 234 h 269"/>
              <a:gd name="T6" fmla="*/ 123 w 269"/>
              <a:gd name="T7" fmla="*/ 237 h 269"/>
              <a:gd name="T8" fmla="*/ 115 w 269"/>
              <a:gd name="T9" fmla="*/ 234 h 269"/>
              <a:gd name="T10" fmla="*/ 90 w 269"/>
              <a:gd name="T11" fmla="*/ 208 h 269"/>
              <a:gd name="T12" fmla="*/ 31 w 269"/>
              <a:gd name="T13" fmla="*/ 267 h 269"/>
              <a:gd name="T14" fmla="*/ 26 w 269"/>
              <a:gd name="T15" fmla="*/ 269 h 269"/>
              <a:gd name="T16" fmla="*/ 22 w 269"/>
              <a:gd name="T17" fmla="*/ 267 h 269"/>
              <a:gd name="T18" fmla="*/ 2 w 269"/>
              <a:gd name="T19" fmla="*/ 247 h 269"/>
              <a:gd name="T20" fmla="*/ 0 w 269"/>
              <a:gd name="T21" fmla="*/ 243 h 269"/>
              <a:gd name="T22" fmla="*/ 2 w 269"/>
              <a:gd name="T23" fmla="*/ 239 h 269"/>
              <a:gd name="T24" fmla="*/ 61 w 269"/>
              <a:gd name="T25" fmla="*/ 180 h 269"/>
              <a:gd name="T26" fmla="*/ 36 w 269"/>
              <a:gd name="T27" fmla="*/ 154 h 269"/>
              <a:gd name="T28" fmla="*/ 32 w 269"/>
              <a:gd name="T29" fmla="*/ 146 h 269"/>
              <a:gd name="T30" fmla="*/ 36 w 269"/>
              <a:gd name="T31" fmla="*/ 138 h 269"/>
              <a:gd name="T32" fmla="*/ 44 w 269"/>
              <a:gd name="T33" fmla="*/ 135 h 269"/>
              <a:gd name="T34" fmla="*/ 123 w 269"/>
              <a:gd name="T35" fmla="*/ 135 h 269"/>
              <a:gd name="T36" fmla="*/ 131 w 269"/>
              <a:gd name="T37" fmla="*/ 138 h 269"/>
              <a:gd name="T38" fmla="*/ 135 w 269"/>
              <a:gd name="T39" fmla="*/ 146 h 269"/>
              <a:gd name="T40" fmla="*/ 269 w 269"/>
              <a:gd name="T41" fmla="*/ 27 h 269"/>
              <a:gd name="T42" fmla="*/ 267 w 269"/>
              <a:gd name="T43" fmla="*/ 31 h 269"/>
              <a:gd name="T44" fmla="*/ 208 w 269"/>
              <a:gd name="T45" fmla="*/ 90 h 269"/>
              <a:gd name="T46" fmla="*/ 234 w 269"/>
              <a:gd name="T47" fmla="*/ 115 h 269"/>
              <a:gd name="T48" fmla="*/ 237 w 269"/>
              <a:gd name="T49" fmla="*/ 123 h 269"/>
              <a:gd name="T50" fmla="*/ 234 w 269"/>
              <a:gd name="T51" fmla="*/ 131 h 269"/>
              <a:gd name="T52" fmla="*/ 226 w 269"/>
              <a:gd name="T53" fmla="*/ 135 h 269"/>
              <a:gd name="T54" fmla="*/ 146 w 269"/>
              <a:gd name="T55" fmla="*/ 135 h 269"/>
              <a:gd name="T56" fmla="*/ 138 w 269"/>
              <a:gd name="T57" fmla="*/ 131 h 269"/>
              <a:gd name="T58" fmla="*/ 135 w 269"/>
              <a:gd name="T59" fmla="*/ 123 h 269"/>
              <a:gd name="T60" fmla="*/ 135 w 269"/>
              <a:gd name="T61" fmla="*/ 44 h 269"/>
              <a:gd name="T62" fmla="*/ 138 w 269"/>
              <a:gd name="T63" fmla="*/ 36 h 269"/>
              <a:gd name="T64" fmla="*/ 146 w 269"/>
              <a:gd name="T65" fmla="*/ 32 h 269"/>
              <a:gd name="T66" fmla="*/ 154 w 269"/>
              <a:gd name="T67" fmla="*/ 36 h 269"/>
              <a:gd name="T68" fmla="*/ 180 w 269"/>
              <a:gd name="T69" fmla="*/ 61 h 269"/>
              <a:gd name="T70" fmla="*/ 239 w 269"/>
              <a:gd name="T71" fmla="*/ 2 h 269"/>
              <a:gd name="T72" fmla="*/ 243 w 269"/>
              <a:gd name="T73" fmla="*/ 0 h 269"/>
              <a:gd name="T74" fmla="*/ 247 w 269"/>
              <a:gd name="T75" fmla="*/ 2 h 269"/>
              <a:gd name="T76" fmla="*/ 267 w 269"/>
              <a:gd name="T77" fmla="*/ 22 h 269"/>
              <a:gd name="T78" fmla="*/ 269 w 269"/>
              <a:gd name="T79" fmla="*/ 27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69" h="269">
                <a:moveTo>
                  <a:pt x="135" y="146"/>
                </a:moveTo>
                <a:cubicBezTo>
                  <a:pt x="135" y="226"/>
                  <a:pt x="135" y="226"/>
                  <a:pt x="135" y="226"/>
                </a:cubicBezTo>
                <a:cubicBezTo>
                  <a:pt x="135" y="229"/>
                  <a:pt x="134" y="232"/>
                  <a:pt x="131" y="234"/>
                </a:cubicBezTo>
                <a:cubicBezTo>
                  <a:pt x="129" y="236"/>
                  <a:pt x="126" y="237"/>
                  <a:pt x="123" y="237"/>
                </a:cubicBezTo>
                <a:cubicBezTo>
                  <a:pt x="120" y="237"/>
                  <a:pt x="118" y="236"/>
                  <a:pt x="115" y="234"/>
                </a:cubicBezTo>
                <a:cubicBezTo>
                  <a:pt x="90" y="208"/>
                  <a:pt x="90" y="208"/>
                  <a:pt x="90" y="208"/>
                </a:cubicBezTo>
                <a:cubicBezTo>
                  <a:pt x="31" y="267"/>
                  <a:pt x="31" y="267"/>
                  <a:pt x="31" y="267"/>
                </a:cubicBezTo>
                <a:cubicBezTo>
                  <a:pt x="29" y="269"/>
                  <a:pt x="28" y="269"/>
                  <a:pt x="26" y="269"/>
                </a:cubicBezTo>
                <a:cubicBezTo>
                  <a:pt x="25" y="269"/>
                  <a:pt x="24" y="269"/>
                  <a:pt x="22" y="267"/>
                </a:cubicBezTo>
                <a:cubicBezTo>
                  <a:pt x="2" y="247"/>
                  <a:pt x="2" y="247"/>
                  <a:pt x="2" y="247"/>
                </a:cubicBezTo>
                <a:cubicBezTo>
                  <a:pt x="1" y="246"/>
                  <a:pt x="0" y="245"/>
                  <a:pt x="0" y="243"/>
                </a:cubicBezTo>
                <a:cubicBezTo>
                  <a:pt x="0" y="242"/>
                  <a:pt x="1" y="240"/>
                  <a:pt x="2" y="239"/>
                </a:cubicBezTo>
                <a:cubicBezTo>
                  <a:pt x="61" y="180"/>
                  <a:pt x="61" y="180"/>
                  <a:pt x="61" y="180"/>
                </a:cubicBezTo>
                <a:cubicBezTo>
                  <a:pt x="36" y="154"/>
                  <a:pt x="36" y="154"/>
                  <a:pt x="36" y="154"/>
                </a:cubicBezTo>
                <a:cubicBezTo>
                  <a:pt x="33" y="152"/>
                  <a:pt x="32" y="149"/>
                  <a:pt x="32" y="146"/>
                </a:cubicBezTo>
                <a:cubicBezTo>
                  <a:pt x="32" y="143"/>
                  <a:pt x="33" y="140"/>
                  <a:pt x="36" y="138"/>
                </a:cubicBezTo>
                <a:cubicBezTo>
                  <a:pt x="38" y="136"/>
                  <a:pt x="40" y="135"/>
                  <a:pt x="44" y="135"/>
                </a:cubicBezTo>
                <a:cubicBezTo>
                  <a:pt x="123" y="135"/>
                  <a:pt x="123" y="135"/>
                  <a:pt x="123" y="135"/>
                </a:cubicBezTo>
                <a:cubicBezTo>
                  <a:pt x="126" y="135"/>
                  <a:pt x="129" y="136"/>
                  <a:pt x="131" y="138"/>
                </a:cubicBezTo>
                <a:cubicBezTo>
                  <a:pt x="134" y="140"/>
                  <a:pt x="135" y="143"/>
                  <a:pt x="135" y="146"/>
                </a:cubicBezTo>
                <a:close/>
                <a:moveTo>
                  <a:pt x="269" y="27"/>
                </a:moveTo>
                <a:cubicBezTo>
                  <a:pt x="269" y="28"/>
                  <a:pt x="268" y="29"/>
                  <a:pt x="267" y="31"/>
                </a:cubicBezTo>
                <a:cubicBezTo>
                  <a:pt x="208" y="90"/>
                  <a:pt x="208" y="90"/>
                  <a:pt x="208" y="90"/>
                </a:cubicBezTo>
                <a:cubicBezTo>
                  <a:pt x="234" y="115"/>
                  <a:pt x="234" y="115"/>
                  <a:pt x="234" y="115"/>
                </a:cubicBezTo>
                <a:cubicBezTo>
                  <a:pt x="236" y="118"/>
                  <a:pt x="237" y="120"/>
                  <a:pt x="237" y="123"/>
                </a:cubicBezTo>
                <a:cubicBezTo>
                  <a:pt x="237" y="127"/>
                  <a:pt x="236" y="129"/>
                  <a:pt x="234" y="131"/>
                </a:cubicBezTo>
                <a:cubicBezTo>
                  <a:pt x="232" y="134"/>
                  <a:pt x="229" y="135"/>
                  <a:pt x="226" y="135"/>
                </a:cubicBezTo>
                <a:cubicBezTo>
                  <a:pt x="146" y="135"/>
                  <a:pt x="146" y="135"/>
                  <a:pt x="146" y="135"/>
                </a:cubicBezTo>
                <a:cubicBezTo>
                  <a:pt x="143" y="135"/>
                  <a:pt x="140" y="134"/>
                  <a:pt x="138" y="131"/>
                </a:cubicBezTo>
                <a:cubicBezTo>
                  <a:pt x="136" y="129"/>
                  <a:pt x="135" y="127"/>
                  <a:pt x="135" y="123"/>
                </a:cubicBezTo>
                <a:cubicBezTo>
                  <a:pt x="135" y="44"/>
                  <a:pt x="135" y="44"/>
                  <a:pt x="135" y="44"/>
                </a:cubicBezTo>
                <a:cubicBezTo>
                  <a:pt x="135" y="41"/>
                  <a:pt x="136" y="38"/>
                  <a:pt x="138" y="36"/>
                </a:cubicBezTo>
                <a:cubicBezTo>
                  <a:pt x="140" y="33"/>
                  <a:pt x="143" y="32"/>
                  <a:pt x="146" y="32"/>
                </a:cubicBezTo>
                <a:cubicBezTo>
                  <a:pt x="149" y="32"/>
                  <a:pt x="152" y="33"/>
                  <a:pt x="154" y="36"/>
                </a:cubicBezTo>
                <a:cubicBezTo>
                  <a:pt x="180" y="61"/>
                  <a:pt x="180" y="61"/>
                  <a:pt x="180" y="61"/>
                </a:cubicBezTo>
                <a:cubicBezTo>
                  <a:pt x="239" y="2"/>
                  <a:pt x="239" y="2"/>
                  <a:pt x="239" y="2"/>
                </a:cubicBezTo>
                <a:cubicBezTo>
                  <a:pt x="240" y="1"/>
                  <a:pt x="241" y="0"/>
                  <a:pt x="243" y="0"/>
                </a:cubicBezTo>
                <a:cubicBezTo>
                  <a:pt x="244" y="0"/>
                  <a:pt x="246" y="1"/>
                  <a:pt x="247" y="2"/>
                </a:cubicBezTo>
                <a:cubicBezTo>
                  <a:pt x="267" y="22"/>
                  <a:pt x="267" y="22"/>
                  <a:pt x="267" y="22"/>
                </a:cubicBezTo>
                <a:cubicBezTo>
                  <a:pt x="268" y="24"/>
                  <a:pt x="269" y="25"/>
                  <a:pt x="269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2" name="Freeform 78"/>
          <p:cNvSpPr>
            <a:spLocks noEditPoints="1"/>
          </p:cNvSpPr>
          <p:nvPr/>
        </p:nvSpPr>
        <p:spPr bwMode="auto">
          <a:xfrm>
            <a:off x="7229476" y="1533525"/>
            <a:ext cx="392113" cy="344488"/>
          </a:xfrm>
          <a:custGeom>
            <a:avLst/>
            <a:gdLst>
              <a:gd name="T0" fmla="*/ 356 w 364"/>
              <a:gd name="T1" fmla="*/ 169 h 319"/>
              <a:gd name="T2" fmla="*/ 318 w 364"/>
              <a:gd name="T3" fmla="*/ 242 h 319"/>
              <a:gd name="T4" fmla="*/ 279 w 364"/>
              <a:gd name="T5" fmla="*/ 308 h 319"/>
              <a:gd name="T6" fmla="*/ 261 w 364"/>
              <a:gd name="T7" fmla="*/ 315 h 319"/>
              <a:gd name="T8" fmla="*/ 175 w 364"/>
              <a:gd name="T9" fmla="*/ 315 h 319"/>
              <a:gd name="T10" fmla="*/ 89 w 364"/>
              <a:gd name="T11" fmla="*/ 316 h 319"/>
              <a:gd name="T12" fmla="*/ 52 w 364"/>
              <a:gd name="T13" fmla="*/ 245 h 319"/>
              <a:gd name="T14" fmla="*/ 45 w 364"/>
              <a:gd name="T15" fmla="*/ 232 h 319"/>
              <a:gd name="T16" fmla="*/ 0 w 364"/>
              <a:gd name="T17" fmla="*/ 159 h 319"/>
              <a:gd name="T18" fmla="*/ 44 w 364"/>
              <a:gd name="T19" fmla="*/ 88 h 319"/>
              <a:gd name="T20" fmla="*/ 50 w 364"/>
              <a:gd name="T21" fmla="*/ 78 h 319"/>
              <a:gd name="T22" fmla="*/ 89 w 364"/>
              <a:gd name="T23" fmla="*/ 3 h 319"/>
              <a:gd name="T24" fmla="*/ 175 w 364"/>
              <a:gd name="T25" fmla="*/ 4 h 319"/>
              <a:gd name="T26" fmla="*/ 261 w 364"/>
              <a:gd name="T27" fmla="*/ 4 h 319"/>
              <a:gd name="T28" fmla="*/ 279 w 364"/>
              <a:gd name="T29" fmla="*/ 10 h 319"/>
              <a:gd name="T30" fmla="*/ 322 w 364"/>
              <a:gd name="T31" fmla="*/ 80 h 319"/>
              <a:gd name="T32" fmla="*/ 357 w 364"/>
              <a:gd name="T33" fmla="*/ 149 h 319"/>
              <a:gd name="T34" fmla="*/ 189 w 364"/>
              <a:gd name="T35" fmla="*/ 301 h 319"/>
              <a:gd name="T36" fmla="*/ 172 w 364"/>
              <a:gd name="T37" fmla="*/ 238 h 319"/>
              <a:gd name="T38" fmla="*/ 182 w 364"/>
              <a:gd name="T39" fmla="*/ 298 h 319"/>
              <a:gd name="T40" fmla="*/ 20 w 364"/>
              <a:gd name="T41" fmla="*/ 159 h 319"/>
              <a:gd name="T42" fmla="*/ 58 w 364"/>
              <a:gd name="T43" fmla="*/ 226 h 319"/>
              <a:gd name="T44" fmla="*/ 93 w 364"/>
              <a:gd name="T45" fmla="*/ 191 h 319"/>
              <a:gd name="T46" fmla="*/ 54 w 364"/>
              <a:gd name="T47" fmla="*/ 97 h 319"/>
              <a:gd name="T48" fmla="*/ 106 w 364"/>
              <a:gd name="T49" fmla="*/ 17 h 319"/>
              <a:gd name="T50" fmla="*/ 189 w 364"/>
              <a:gd name="T51" fmla="*/ 17 h 319"/>
              <a:gd name="T52" fmla="*/ 301 w 364"/>
              <a:gd name="T53" fmla="*/ 233 h 319"/>
              <a:gd name="T54" fmla="*/ 287 w 364"/>
              <a:gd name="T55" fmla="*/ 233 h 319"/>
              <a:gd name="T56" fmla="*/ 286 w 364"/>
              <a:gd name="T57" fmla="*/ 214 h 319"/>
              <a:gd name="T58" fmla="*/ 199 w 364"/>
              <a:gd name="T59" fmla="*/ 233 h 319"/>
              <a:gd name="T60" fmla="*/ 269 w 364"/>
              <a:gd name="T61" fmla="*/ 293 h 319"/>
              <a:gd name="T62" fmla="*/ 264 w 364"/>
              <a:gd name="T63" fmla="*/ 299 h 319"/>
              <a:gd name="T64" fmla="*/ 104 w 364"/>
              <a:gd name="T65" fmla="*/ 301 h 319"/>
              <a:gd name="T66" fmla="*/ 98 w 364"/>
              <a:gd name="T67" fmla="*/ 298 h 319"/>
              <a:gd name="T68" fmla="*/ 98 w 364"/>
              <a:gd name="T69" fmla="*/ 233 h 319"/>
              <a:gd name="T70" fmla="*/ 126 w 364"/>
              <a:gd name="T71" fmla="*/ 164 h 319"/>
              <a:gd name="T72" fmla="*/ 64 w 364"/>
              <a:gd name="T73" fmla="*/ 233 h 319"/>
              <a:gd name="T74" fmla="*/ 63 w 364"/>
              <a:gd name="T75" fmla="*/ 231 h 319"/>
              <a:gd name="T76" fmla="*/ 64 w 364"/>
              <a:gd name="T77" fmla="*/ 86 h 319"/>
              <a:gd name="T78" fmla="*/ 93 w 364"/>
              <a:gd name="T79" fmla="*/ 123 h 319"/>
              <a:gd name="T80" fmla="*/ 98 w 364"/>
              <a:gd name="T81" fmla="*/ 74 h 319"/>
              <a:gd name="T82" fmla="*/ 178 w 364"/>
              <a:gd name="T83" fmla="*/ 101 h 319"/>
              <a:gd name="T84" fmla="*/ 99 w 364"/>
              <a:gd name="T85" fmla="*/ 20 h 319"/>
              <a:gd name="T86" fmla="*/ 135 w 364"/>
              <a:gd name="T87" fmla="*/ 55 h 319"/>
              <a:gd name="T88" fmla="*/ 258 w 364"/>
              <a:gd name="T89" fmla="*/ 17 h 319"/>
              <a:gd name="T90" fmla="*/ 182 w 364"/>
              <a:gd name="T91" fmla="*/ 97 h 319"/>
              <a:gd name="T92" fmla="*/ 129 w 364"/>
              <a:gd name="T93" fmla="*/ 161 h 319"/>
              <a:gd name="T94" fmla="*/ 182 w 364"/>
              <a:gd name="T95" fmla="*/ 105 h 319"/>
              <a:gd name="T96" fmla="*/ 98 w 364"/>
              <a:gd name="T97" fmla="*/ 186 h 319"/>
              <a:gd name="T98" fmla="*/ 177 w 364"/>
              <a:gd name="T99" fmla="*/ 233 h 319"/>
              <a:gd name="T100" fmla="*/ 245 w 364"/>
              <a:gd name="T101" fmla="*/ 163 h 319"/>
              <a:gd name="T102" fmla="*/ 310 w 364"/>
              <a:gd name="T103" fmla="*/ 96 h 319"/>
              <a:gd name="T104" fmla="*/ 306 w 364"/>
              <a:gd name="T105" fmla="*/ 92 h 319"/>
              <a:gd name="T106" fmla="*/ 266 w 364"/>
              <a:gd name="T107" fmla="*/ 20 h 319"/>
              <a:gd name="T108" fmla="*/ 241 w 364"/>
              <a:gd name="T109" fmla="*/ 159 h 319"/>
              <a:gd name="T110" fmla="*/ 93 w 364"/>
              <a:gd name="T111" fmla="*/ 30 h 319"/>
              <a:gd name="T112" fmla="*/ 93 w 364"/>
              <a:gd name="T113" fmla="*/ 238 h 319"/>
              <a:gd name="T114" fmla="*/ 93 w 364"/>
              <a:gd name="T115" fmla="*/ 238 h 319"/>
              <a:gd name="T116" fmla="*/ 301 w 364"/>
              <a:gd name="T117" fmla="*/ 238 h 319"/>
              <a:gd name="T118" fmla="*/ 345 w 364"/>
              <a:gd name="T119" fmla="*/ 162 h 319"/>
              <a:gd name="T120" fmla="*/ 314 w 364"/>
              <a:gd name="T121" fmla="*/ 104 h 319"/>
              <a:gd name="T122" fmla="*/ 308 w 364"/>
              <a:gd name="T123" fmla="*/ 226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64" h="319">
                <a:moveTo>
                  <a:pt x="364" y="159"/>
                </a:moveTo>
                <a:cubicBezTo>
                  <a:pt x="364" y="162"/>
                  <a:pt x="364" y="164"/>
                  <a:pt x="362" y="166"/>
                </a:cubicBezTo>
                <a:cubicBezTo>
                  <a:pt x="361" y="167"/>
                  <a:pt x="359" y="169"/>
                  <a:pt x="356" y="169"/>
                </a:cubicBezTo>
                <a:cubicBezTo>
                  <a:pt x="320" y="232"/>
                  <a:pt x="320" y="232"/>
                  <a:pt x="320" y="232"/>
                </a:cubicBezTo>
                <a:cubicBezTo>
                  <a:pt x="320" y="234"/>
                  <a:pt x="320" y="235"/>
                  <a:pt x="320" y="236"/>
                </a:cubicBezTo>
                <a:cubicBezTo>
                  <a:pt x="320" y="238"/>
                  <a:pt x="320" y="240"/>
                  <a:pt x="318" y="242"/>
                </a:cubicBezTo>
                <a:cubicBezTo>
                  <a:pt x="317" y="244"/>
                  <a:pt x="315" y="245"/>
                  <a:pt x="312" y="245"/>
                </a:cubicBezTo>
                <a:cubicBezTo>
                  <a:pt x="278" y="305"/>
                  <a:pt x="278" y="305"/>
                  <a:pt x="278" y="305"/>
                </a:cubicBezTo>
                <a:cubicBezTo>
                  <a:pt x="278" y="306"/>
                  <a:pt x="279" y="307"/>
                  <a:pt x="279" y="308"/>
                </a:cubicBezTo>
                <a:cubicBezTo>
                  <a:pt x="279" y="311"/>
                  <a:pt x="278" y="313"/>
                  <a:pt x="276" y="315"/>
                </a:cubicBezTo>
                <a:cubicBezTo>
                  <a:pt x="274" y="317"/>
                  <a:pt x="271" y="318"/>
                  <a:pt x="268" y="318"/>
                </a:cubicBezTo>
                <a:cubicBezTo>
                  <a:pt x="265" y="318"/>
                  <a:pt x="263" y="317"/>
                  <a:pt x="261" y="315"/>
                </a:cubicBezTo>
                <a:cubicBezTo>
                  <a:pt x="190" y="315"/>
                  <a:pt x="190" y="315"/>
                  <a:pt x="190" y="315"/>
                </a:cubicBezTo>
                <a:cubicBezTo>
                  <a:pt x="188" y="318"/>
                  <a:pt x="185" y="319"/>
                  <a:pt x="182" y="319"/>
                </a:cubicBezTo>
                <a:cubicBezTo>
                  <a:pt x="179" y="319"/>
                  <a:pt x="177" y="318"/>
                  <a:pt x="175" y="315"/>
                </a:cubicBezTo>
                <a:cubicBezTo>
                  <a:pt x="104" y="315"/>
                  <a:pt x="104" y="315"/>
                  <a:pt x="104" y="315"/>
                </a:cubicBezTo>
                <a:cubicBezTo>
                  <a:pt x="102" y="318"/>
                  <a:pt x="99" y="319"/>
                  <a:pt x="96" y="319"/>
                </a:cubicBezTo>
                <a:cubicBezTo>
                  <a:pt x="93" y="319"/>
                  <a:pt x="91" y="318"/>
                  <a:pt x="89" y="316"/>
                </a:cubicBezTo>
                <a:cubicBezTo>
                  <a:pt x="87" y="314"/>
                  <a:pt x="86" y="311"/>
                  <a:pt x="86" y="309"/>
                </a:cubicBezTo>
                <a:cubicBezTo>
                  <a:pt x="86" y="308"/>
                  <a:pt x="86" y="306"/>
                  <a:pt x="86" y="305"/>
                </a:cubicBezTo>
                <a:cubicBezTo>
                  <a:pt x="52" y="245"/>
                  <a:pt x="52" y="245"/>
                  <a:pt x="52" y="245"/>
                </a:cubicBezTo>
                <a:cubicBezTo>
                  <a:pt x="50" y="245"/>
                  <a:pt x="48" y="244"/>
                  <a:pt x="46" y="242"/>
                </a:cubicBezTo>
                <a:cubicBezTo>
                  <a:pt x="45" y="240"/>
                  <a:pt x="44" y="238"/>
                  <a:pt x="44" y="236"/>
                </a:cubicBezTo>
                <a:cubicBezTo>
                  <a:pt x="44" y="235"/>
                  <a:pt x="44" y="234"/>
                  <a:pt x="45" y="232"/>
                </a:cubicBezTo>
                <a:cubicBezTo>
                  <a:pt x="8" y="169"/>
                  <a:pt x="8" y="169"/>
                  <a:pt x="8" y="169"/>
                </a:cubicBezTo>
                <a:cubicBezTo>
                  <a:pt x="6" y="168"/>
                  <a:pt x="4" y="167"/>
                  <a:pt x="2" y="165"/>
                </a:cubicBezTo>
                <a:cubicBezTo>
                  <a:pt x="1" y="164"/>
                  <a:pt x="0" y="161"/>
                  <a:pt x="0" y="159"/>
                </a:cubicBezTo>
                <a:cubicBezTo>
                  <a:pt x="0" y="157"/>
                  <a:pt x="1" y="154"/>
                  <a:pt x="2" y="153"/>
                </a:cubicBezTo>
                <a:cubicBezTo>
                  <a:pt x="4" y="151"/>
                  <a:pt x="6" y="150"/>
                  <a:pt x="8" y="149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8"/>
                  <a:pt x="44" y="87"/>
                </a:cubicBezTo>
                <a:cubicBezTo>
                  <a:pt x="44" y="87"/>
                  <a:pt x="44" y="87"/>
                  <a:pt x="44" y="87"/>
                </a:cubicBezTo>
                <a:cubicBezTo>
                  <a:pt x="44" y="83"/>
                  <a:pt x="46" y="80"/>
                  <a:pt x="50" y="78"/>
                </a:cubicBezTo>
                <a:cubicBezTo>
                  <a:pt x="87" y="13"/>
                  <a:pt x="87" y="13"/>
                  <a:pt x="87" y="13"/>
                </a:cubicBezTo>
                <a:cubicBezTo>
                  <a:pt x="86" y="12"/>
                  <a:pt x="86" y="11"/>
                  <a:pt x="86" y="10"/>
                </a:cubicBezTo>
                <a:cubicBezTo>
                  <a:pt x="86" y="7"/>
                  <a:pt x="87" y="5"/>
                  <a:pt x="89" y="3"/>
                </a:cubicBezTo>
                <a:cubicBezTo>
                  <a:pt x="91" y="1"/>
                  <a:pt x="93" y="0"/>
                  <a:pt x="96" y="0"/>
                </a:cubicBezTo>
                <a:cubicBezTo>
                  <a:pt x="99" y="0"/>
                  <a:pt x="102" y="1"/>
                  <a:pt x="104" y="4"/>
                </a:cubicBezTo>
                <a:cubicBezTo>
                  <a:pt x="175" y="4"/>
                  <a:pt x="175" y="4"/>
                  <a:pt x="175" y="4"/>
                </a:cubicBezTo>
                <a:cubicBezTo>
                  <a:pt x="176" y="1"/>
                  <a:pt x="179" y="0"/>
                  <a:pt x="182" y="0"/>
                </a:cubicBezTo>
                <a:cubicBezTo>
                  <a:pt x="185" y="0"/>
                  <a:pt x="188" y="1"/>
                  <a:pt x="190" y="4"/>
                </a:cubicBezTo>
                <a:cubicBezTo>
                  <a:pt x="261" y="4"/>
                  <a:pt x="261" y="4"/>
                  <a:pt x="261" y="4"/>
                </a:cubicBezTo>
                <a:cubicBezTo>
                  <a:pt x="263" y="1"/>
                  <a:pt x="265" y="0"/>
                  <a:pt x="269" y="0"/>
                </a:cubicBezTo>
                <a:cubicBezTo>
                  <a:pt x="271" y="0"/>
                  <a:pt x="274" y="1"/>
                  <a:pt x="276" y="3"/>
                </a:cubicBezTo>
                <a:cubicBezTo>
                  <a:pt x="278" y="5"/>
                  <a:pt x="279" y="7"/>
                  <a:pt x="279" y="10"/>
                </a:cubicBezTo>
                <a:cubicBezTo>
                  <a:pt x="279" y="11"/>
                  <a:pt x="278" y="12"/>
                  <a:pt x="278" y="13"/>
                </a:cubicBezTo>
                <a:cubicBezTo>
                  <a:pt x="315" y="77"/>
                  <a:pt x="315" y="77"/>
                  <a:pt x="315" y="77"/>
                </a:cubicBezTo>
                <a:cubicBezTo>
                  <a:pt x="318" y="77"/>
                  <a:pt x="320" y="78"/>
                  <a:pt x="322" y="80"/>
                </a:cubicBezTo>
                <a:cubicBezTo>
                  <a:pt x="324" y="82"/>
                  <a:pt x="325" y="84"/>
                  <a:pt x="325" y="87"/>
                </a:cubicBezTo>
                <a:cubicBezTo>
                  <a:pt x="325" y="88"/>
                  <a:pt x="324" y="90"/>
                  <a:pt x="323" y="92"/>
                </a:cubicBezTo>
                <a:cubicBezTo>
                  <a:pt x="357" y="149"/>
                  <a:pt x="357" y="149"/>
                  <a:pt x="357" y="149"/>
                </a:cubicBezTo>
                <a:cubicBezTo>
                  <a:pt x="359" y="150"/>
                  <a:pt x="361" y="151"/>
                  <a:pt x="362" y="153"/>
                </a:cubicBezTo>
                <a:cubicBezTo>
                  <a:pt x="364" y="155"/>
                  <a:pt x="364" y="157"/>
                  <a:pt x="364" y="159"/>
                </a:cubicBezTo>
                <a:close/>
                <a:moveTo>
                  <a:pt x="189" y="301"/>
                </a:moveTo>
                <a:cubicBezTo>
                  <a:pt x="258" y="301"/>
                  <a:pt x="258" y="301"/>
                  <a:pt x="258" y="301"/>
                </a:cubicBezTo>
                <a:cubicBezTo>
                  <a:pt x="198" y="238"/>
                  <a:pt x="198" y="238"/>
                  <a:pt x="198" y="238"/>
                </a:cubicBezTo>
                <a:cubicBezTo>
                  <a:pt x="172" y="238"/>
                  <a:pt x="172" y="238"/>
                  <a:pt x="172" y="238"/>
                </a:cubicBezTo>
                <a:cubicBezTo>
                  <a:pt x="111" y="301"/>
                  <a:pt x="111" y="301"/>
                  <a:pt x="111" y="301"/>
                </a:cubicBezTo>
                <a:cubicBezTo>
                  <a:pt x="175" y="301"/>
                  <a:pt x="175" y="301"/>
                  <a:pt x="175" y="301"/>
                </a:cubicBezTo>
                <a:cubicBezTo>
                  <a:pt x="177" y="299"/>
                  <a:pt x="180" y="298"/>
                  <a:pt x="182" y="298"/>
                </a:cubicBezTo>
                <a:cubicBezTo>
                  <a:pt x="185" y="298"/>
                  <a:pt x="187" y="299"/>
                  <a:pt x="189" y="301"/>
                </a:cubicBezTo>
                <a:close/>
                <a:moveTo>
                  <a:pt x="20" y="157"/>
                </a:moveTo>
                <a:cubicBezTo>
                  <a:pt x="20" y="157"/>
                  <a:pt x="20" y="158"/>
                  <a:pt x="20" y="159"/>
                </a:cubicBezTo>
                <a:cubicBezTo>
                  <a:pt x="20" y="160"/>
                  <a:pt x="20" y="161"/>
                  <a:pt x="20" y="162"/>
                </a:cubicBezTo>
                <a:cubicBezTo>
                  <a:pt x="57" y="226"/>
                  <a:pt x="57" y="226"/>
                  <a:pt x="57" y="226"/>
                </a:cubicBezTo>
                <a:cubicBezTo>
                  <a:pt x="57" y="226"/>
                  <a:pt x="57" y="226"/>
                  <a:pt x="58" y="226"/>
                </a:cubicBezTo>
                <a:cubicBezTo>
                  <a:pt x="58" y="226"/>
                  <a:pt x="58" y="226"/>
                  <a:pt x="58" y="226"/>
                </a:cubicBezTo>
                <a:cubicBezTo>
                  <a:pt x="59" y="227"/>
                  <a:pt x="59" y="227"/>
                  <a:pt x="59" y="227"/>
                </a:cubicBezTo>
                <a:cubicBezTo>
                  <a:pt x="93" y="191"/>
                  <a:pt x="93" y="191"/>
                  <a:pt x="93" y="191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60" y="95"/>
                  <a:pt x="60" y="95"/>
                  <a:pt x="60" y="95"/>
                </a:cubicBezTo>
                <a:cubicBezTo>
                  <a:pt x="58" y="96"/>
                  <a:pt x="56" y="97"/>
                  <a:pt x="54" y="97"/>
                </a:cubicBezTo>
                <a:lnTo>
                  <a:pt x="20" y="157"/>
                </a:lnTo>
                <a:close/>
                <a:moveTo>
                  <a:pt x="175" y="17"/>
                </a:moveTo>
                <a:cubicBezTo>
                  <a:pt x="106" y="17"/>
                  <a:pt x="106" y="17"/>
                  <a:pt x="106" y="17"/>
                </a:cubicBezTo>
                <a:cubicBezTo>
                  <a:pt x="140" y="53"/>
                  <a:pt x="140" y="53"/>
                  <a:pt x="140" y="53"/>
                </a:cubicBezTo>
                <a:cubicBezTo>
                  <a:pt x="239" y="17"/>
                  <a:pt x="239" y="17"/>
                  <a:pt x="239" y="17"/>
                </a:cubicBezTo>
                <a:cubicBezTo>
                  <a:pt x="189" y="17"/>
                  <a:pt x="189" y="17"/>
                  <a:pt x="189" y="17"/>
                </a:cubicBezTo>
                <a:cubicBezTo>
                  <a:pt x="187" y="19"/>
                  <a:pt x="185" y="20"/>
                  <a:pt x="182" y="20"/>
                </a:cubicBezTo>
                <a:cubicBezTo>
                  <a:pt x="180" y="20"/>
                  <a:pt x="177" y="19"/>
                  <a:pt x="175" y="17"/>
                </a:cubicBezTo>
                <a:close/>
                <a:moveTo>
                  <a:pt x="301" y="233"/>
                </a:moveTo>
                <a:cubicBezTo>
                  <a:pt x="301" y="232"/>
                  <a:pt x="301" y="232"/>
                  <a:pt x="301" y="231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287" y="233"/>
                  <a:pt x="287" y="233"/>
                  <a:pt x="287" y="233"/>
                </a:cubicBezTo>
                <a:lnTo>
                  <a:pt x="301" y="233"/>
                </a:lnTo>
                <a:close/>
                <a:moveTo>
                  <a:pt x="282" y="233"/>
                </a:moveTo>
                <a:cubicBezTo>
                  <a:pt x="286" y="214"/>
                  <a:pt x="286" y="214"/>
                  <a:pt x="286" y="214"/>
                </a:cubicBezTo>
                <a:cubicBezTo>
                  <a:pt x="241" y="167"/>
                  <a:pt x="241" y="167"/>
                  <a:pt x="241" y="167"/>
                </a:cubicBezTo>
                <a:cubicBezTo>
                  <a:pt x="188" y="222"/>
                  <a:pt x="188" y="222"/>
                  <a:pt x="188" y="222"/>
                </a:cubicBezTo>
                <a:cubicBezTo>
                  <a:pt x="199" y="233"/>
                  <a:pt x="199" y="233"/>
                  <a:pt x="199" y="233"/>
                </a:cubicBezTo>
                <a:lnTo>
                  <a:pt x="282" y="233"/>
                </a:lnTo>
                <a:close/>
                <a:moveTo>
                  <a:pt x="266" y="298"/>
                </a:moveTo>
                <a:cubicBezTo>
                  <a:pt x="269" y="293"/>
                  <a:pt x="269" y="293"/>
                  <a:pt x="269" y="293"/>
                </a:cubicBezTo>
                <a:cubicBezTo>
                  <a:pt x="280" y="238"/>
                  <a:pt x="280" y="238"/>
                  <a:pt x="280" y="238"/>
                </a:cubicBezTo>
                <a:cubicBezTo>
                  <a:pt x="204" y="238"/>
                  <a:pt x="204" y="238"/>
                  <a:pt x="204" y="238"/>
                </a:cubicBezTo>
                <a:cubicBezTo>
                  <a:pt x="264" y="299"/>
                  <a:pt x="264" y="299"/>
                  <a:pt x="264" y="299"/>
                </a:cubicBezTo>
                <a:cubicBezTo>
                  <a:pt x="265" y="299"/>
                  <a:pt x="265" y="299"/>
                  <a:pt x="266" y="298"/>
                </a:cubicBezTo>
                <a:close/>
                <a:moveTo>
                  <a:pt x="103" y="301"/>
                </a:moveTo>
                <a:cubicBezTo>
                  <a:pt x="104" y="301"/>
                  <a:pt x="104" y="301"/>
                  <a:pt x="104" y="301"/>
                </a:cubicBezTo>
                <a:cubicBezTo>
                  <a:pt x="165" y="238"/>
                  <a:pt x="165" y="238"/>
                  <a:pt x="165" y="238"/>
                </a:cubicBezTo>
                <a:cubicBezTo>
                  <a:pt x="98" y="238"/>
                  <a:pt x="98" y="238"/>
                  <a:pt x="98" y="238"/>
                </a:cubicBezTo>
                <a:cubicBezTo>
                  <a:pt x="98" y="298"/>
                  <a:pt x="98" y="298"/>
                  <a:pt x="98" y="298"/>
                </a:cubicBezTo>
                <a:cubicBezTo>
                  <a:pt x="99" y="299"/>
                  <a:pt x="99" y="299"/>
                  <a:pt x="99" y="299"/>
                </a:cubicBezTo>
                <a:cubicBezTo>
                  <a:pt x="101" y="300"/>
                  <a:pt x="102" y="300"/>
                  <a:pt x="103" y="301"/>
                </a:cubicBezTo>
                <a:close/>
                <a:moveTo>
                  <a:pt x="98" y="233"/>
                </a:moveTo>
                <a:cubicBezTo>
                  <a:pt x="170" y="233"/>
                  <a:pt x="170" y="233"/>
                  <a:pt x="170" y="233"/>
                </a:cubicBezTo>
                <a:cubicBezTo>
                  <a:pt x="181" y="221"/>
                  <a:pt x="181" y="221"/>
                  <a:pt x="181" y="221"/>
                </a:cubicBezTo>
                <a:cubicBezTo>
                  <a:pt x="126" y="164"/>
                  <a:pt x="126" y="164"/>
                  <a:pt x="126" y="164"/>
                </a:cubicBezTo>
                <a:cubicBezTo>
                  <a:pt x="98" y="194"/>
                  <a:pt x="98" y="194"/>
                  <a:pt x="98" y="194"/>
                </a:cubicBezTo>
                <a:lnTo>
                  <a:pt x="98" y="233"/>
                </a:lnTo>
                <a:close/>
                <a:moveTo>
                  <a:pt x="64" y="233"/>
                </a:moveTo>
                <a:cubicBezTo>
                  <a:pt x="93" y="233"/>
                  <a:pt x="93" y="233"/>
                  <a:pt x="93" y="233"/>
                </a:cubicBezTo>
                <a:cubicBezTo>
                  <a:pt x="93" y="199"/>
                  <a:pt x="93" y="199"/>
                  <a:pt x="93" y="199"/>
                </a:cubicBezTo>
                <a:cubicBezTo>
                  <a:pt x="63" y="231"/>
                  <a:pt x="63" y="231"/>
                  <a:pt x="63" y="231"/>
                </a:cubicBezTo>
                <a:cubicBezTo>
                  <a:pt x="63" y="232"/>
                  <a:pt x="64" y="232"/>
                  <a:pt x="64" y="233"/>
                </a:cubicBezTo>
                <a:close/>
                <a:moveTo>
                  <a:pt x="64" y="86"/>
                </a:moveTo>
                <a:cubicBezTo>
                  <a:pt x="64" y="86"/>
                  <a:pt x="64" y="86"/>
                  <a:pt x="64" y="86"/>
                </a:cubicBezTo>
                <a:cubicBezTo>
                  <a:pt x="64" y="87"/>
                  <a:pt x="64" y="87"/>
                  <a:pt x="64" y="87"/>
                </a:cubicBezTo>
                <a:cubicBezTo>
                  <a:pt x="64" y="89"/>
                  <a:pt x="63" y="90"/>
                  <a:pt x="62" y="92"/>
                </a:cubicBezTo>
                <a:cubicBezTo>
                  <a:pt x="93" y="123"/>
                  <a:pt x="93" y="123"/>
                  <a:pt x="93" y="123"/>
                </a:cubicBezTo>
                <a:cubicBezTo>
                  <a:pt x="93" y="76"/>
                  <a:pt x="93" y="76"/>
                  <a:pt x="93" y="76"/>
                </a:cubicBezTo>
                <a:lnTo>
                  <a:pt x="64" y="86"/>
                </a:lnTo>
                <a:close/>
                <a:moveTo>
                  <a:pt x="98" y="74"/>
                </a:moveTo>
                <a:cubicBezTo>
                  <a:pt x="98" y="129"/>
                  <a:pt x="98" y="129"/>
                  <a:pt x="98" y="129"/>
                </a:cubicBezTo>
                <a:cubicBezTo>
                  <a:pt x="125" y="157"/>
                  <a:pt x="125" y="157"/>
                  <a:pt x="125" y="157"/>
                </a:cubicBezTo>
                <a:cubicBezTo>
                  <a:pt x="178" y="101"/>
                  <a:pt x="178" y="101"/>
                  <a:pt x="178" y="101"/>
                </a:cubicBezTo>
                <a:cubicBezTo>
                  <a:pt x="139" y="59"/>
                  <a:pt x="139" y="59"/>
                  <a:pt x="139" y="59"/>
                </a:cubicBezTo>
                <a:lnTo>
                  <a:pt x="98" y="74"/>
                </a:lnTo>
                <a:close/>
                <a:moveTo>
                  <a:pt x="99" y="20"/>
                </a:moveTo>
                <a:cubicBezTo>
                  <a:pt x="98" y="21"/>
                  <a:pt x="98" y="21"/>
                  <a:pt x="98" y="21"/>
                </a:cubicBezTo>
                <a:cubicBezTo>
                  <a:pt x="98" y="68"/>
                  <a:pt x="98" y="68"/>
                  <a:pt x="98" y="68"/>
                </a:cubicBezTo>
                <a:cubicBezTo>
                  <a:pt x="135" y="55"/>
                  <a:pt x="135" y="55"/>
                  <a:pt x="135" y="55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0" y="19"/>
                  <a:pt x="99" y="19"/>
                  <a:pt x="99" y="20"/>
                </a:cubicBezTo>
                <a:close/>
                <a:moveTo>
                  <a:pt x="258" y="17"/>
                </a:moveTo>
                <a:cubicBezTo>
                  <a:pt x="255" y="17"/>
                  <a:pt x="255" y="17"/>
                  <a:pt x="255" y="17"/>
                </a:cubicBezTo>
                <a:cubicBezTo>
                  <a:pt x="144" y="57"/>
                  <a:pt x="144" y="57"/>
                  <a:pt x="144" y="57"/>
                </a:cubicBezTo>
                <a:cubicBezTo>
                  <a:pt x="182" y="97"/>
                  <a:pt x="182" y="97"/>
                  <a:pt x="182" y="97"/>
                </a:cubicBezTo>
                <a:lnTo>
                  <a:pt x="258" y="17"/>
                </a:lnTo>
                <a:close/>
                <a:moveTo>
                  <a:pt x="182" y="105"/>
                </a:moveTo>
                <a:cubicBezTo>
                  <a:pt x="129" y="161"/>
                  <a:pt x="129" y="161"/>
                  <a:pt x="129" y="161"/>
                </a:cubicBezTo>
                <a:cubicBezTo>
                  <a:pt x="185" y="218"/>
                  <a:pt x="185" y="218"/>
                  <a:pt x="185" y="218"/>
                </a:cubicBezTo>
                <a:cubicBezTo>
                  <a:pt x="237" y="163"/>
                  <a:pt x="237" y="163"/>
                  <a:pt x="237" y="163"/>
                </a:cubicBezTo>
                <a:lnTo>
                  <a:pt x="182" y="105"/>
                </a:lnTo>
                <a:close/>
                <a:moveTo>
                  <a:pt x="122" y="160"/>
                </a:moveTo>
                <a:cubicBezTo>
                  <a:pt x="98" y="135"/>
                  <a:pt x="98" y="135"/>
                  <a:pt x="98" y="135"/>
                </a:cubicBezTo>
                <a:cubicBezTo>
                  <a:pt x="98" y="186"/>
                  <a:pt x="98" y="186"/>
                  <a:pt x="98" y="186"/>
                </a:cubicBezTo>
                <a:lnTo>
                  <a:pt x="122" y="160"/>
                </a:lnTo>
                <a:close/>
                <a:moveTo>
                  <a:pt x="185" y="225"/>
                </a:moveTo>
                <a:cubicBezTo>
                  <a:pt x="177" y="233"/>
                  <a:pt x="177" y="233"/>
                  <a:pt x="177" y="233"/>
                </a:cubicBezTo>
                <a:cubicBezTo>
                  <a:pt x="192" y="233"/>
                  <a:pt x="192" y="233"/>
                  <a:pt x="192" y="233"/>
                </a:cubicBezTo>
                <a:lnTo>
                  <a:pt x="185" y="225"/>
                </a:lnTo>
                <a:close/>
                <a:moveTo>
                  <a:pt x="245" y="163"/>
                </a:moveTo>
                <a:cubicBezTo>
                  <a:pt x="287" y="208"/>
                  <a:pt x="287" y="208"/>
                  <a:pt x="287" y="208"/>
                </a:cubicBezTo>
                <a:cubicBezTo>
                  <a:pt x="310" y="97"/>
                  <a:pt x="310" y="97"/>
                  <a:pt x="310" y="97"/>
                </a:cubicBezTo>
                <a:cubicBezTo>
                  <a:pt x="310" y="96"/>
                  <a:pt x="310" y="96"/>
                  <a:pt x="310" y="96"/>
                </a:cubicBezTo>
                <a:cubicBezTo>
                  <a:pt x="310" y="96"/>
                  <a:pt x="310" y="96"/>
                  <a:pt x="310" y="96"/>
                </a:cubicBezTo>
                <a:lnTo>
                  <a:pt x="245" y="163"/>
                </a:lnTo>
                <a:close/>
                <a:moveTo>
                  <a:pt x="306" y="92"/>
                </a:moveTo>
                <a:cubicBezTo>
                  <a:pt x="305" y="90"/>
                  <a:pt x="304" y="89"/>
                  <a:pt x="304" y="87"/>
                </a:cubicBezTo>
                <a:cubicBezTo>
                  <a:pt x="304" y="86"/>
                  <a:pt x="304" y="86"/>
                  <a:pt x="304" y="86"/>
                </a:cubicBezTo>
                <a:cubicBezTo>
                  <a:pt x="266" y="20"/>
                  <a:pt x="266" y="20"/>
                  <a:pt x="266" y="20"/>
                </a:cubicBezTo>
                <a:cubicBezTo>
                  <a:pt x="265" y="19"/>
                  <a:pt x="265" y="19"/>
                  <a:pt x="264" y="19"/>
                </a:cubicBezTo>
                <a:cubicBezTo>
                  <a:pt x="186" y="101"/>
                  <a:pt x="186" y="101"/>
                  <a:pt x="186" y="101"/>
                </a:cubicBezTo>
                <a:cubicBezTo>
                  <a:pt x="241" y="159"/>
                  <a:pt x="241" y="159"/>
                  <a:pt x="241" y="159"/>
                </a:cubicBezTo>
                <a:lnTo>
                  <a:pt x="306" y="92"/>
                </a:lnTo>
                <a:close/>
                <a:moveTo>
                  <a:pt x="93" y="70"/>
                </a:moveTo>
                <a:cubicBezTo>
                  <a:pt x="93" y="30"/>
                  <a:pt x="93" y="30"/>
                  <a:pt x="93" y="30"/>
                </a:cubicBezTo>
                <a:cubicBezTo>
                  <a:pt x="64" y="80"/>
                  <a:pt x="64" y="80"/>
                  <a:pt x="64" y="80"/>
                </a:cubicBezTo>
                <a:lnTo>
                  <a:pt x="93" y="70"/>
                </a:lnTo>
                <a:close/>
                <a:moveTo>
                  <a:pt x="93" y="238"/>
                </a:moveTo>
                <a:cubicBezTo>
                  <a:pt x="64" y="238"/>
                  <a:pt x="64" y="238"/>
                  <a:pt x="64" y="238"/>
                </a:cubicBezTo>
                <a:cubicBezTo>
                  <a:pt x="93" y="289"/>
                  <a:pt x="93" y="289"/>
                  <a:pt x="93" y="289"/>
                </a:cubicBezTo>
                <a:lnTo>
                  <a:pt x="93" y="238"/>
                </a:lnTo>
                <a:close/>
                <a:moveTo>
                  <a:pt x="286" y="238"/>
                </a:moveTo>
                <a:cubicBezTo>
                  <a:pt x="277" y="279"/>
                  <a:pt x="277" y="279"/>
                  <a:pt x="277" y="279"/>
                </a:cubicBezTo>
                <a:cubicBezTo>
                  <a:pt x="301" y="238"/>
                  <a:pt x="301" y="238"/>
                  <a:pt x="301" y="238"/>
                </a:cubicBezTo>
                <a:lnTo>
                  <a:pt x="286" y="238"/>
                </a:lnTo>
                <a:close/>
                <a:moveTo>
                  <a:pt x="308" y="226"/>
                </a:moveTo>
                <a:cubicBezTo>
                  <a:pt x="345" y="162"/>
                  <a:pt x="345" y="162"/>
                  <a:pt x="345" y="162"/>
                </a:cubicBezTo>
                <a:cubicBezTo>
                  <a:pt x="344" y="160"/>
                  <a:pt x="344" y="160"/>
                  <a:pt x="344" y="159"/>
                </a:cubicBezTo>
                <a:cubicBezTo>
                  <a:pt x="344" y="159"/>
                  <a:pt x="344" y="158"/>
                  <a:pt x="345" y="156"/>
                </a:cubicBezTo>
                <a:cubicBezTo>
                  <a:pt x="314" y="104"/>
                  <a:pt x="314" y="104"/>
                  <a:pt x="314" y="104"/>
                </a:cubicBezTo>
                <a:cubicBezTo>
                  <a:pt x="291" y="212"/>
                  <a:pt x="291" y="212"/>
                  <a:pt x="291" y="212"/>
                </a:cubicBezTo>
                <a:cubicBezTo>
                  <a:pt x="305" y="227"/>
                  <a:pt x="305" y="227"/>
                  <a:pt x="305" y="227"/>
                </a:cubicBezTo>
                <a:cubicBezTo>
                  <a:pt x="306" y="227"/>
                  <a:pt x="307" y="226"/>
                  <a:pt x="308" y="2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3" name="Freeform 79"/>
          <p:cNvSpPr>
            <a:spLocks noEditPoints="1"/>
          </p:cNvSpPr>
          <p:nvPr/>
        </p:nvSpPr>
        <p:spPr bwMode="auto">
          <a:xfrm>
            <a:off x="7712076" y="1585913"/>
            <a:ext cx="293688" cy="295275"/>
          </a:xfrm>
          <a:custGeom>
            <a:avLst/>
            <a:gdLst>
              <a:gd name="T0" fmla="*/ 205 w 273"/>
              <a:gd name="T1" fmla="*/ 188 h 273"/>
              <a:gd name="T2" fmla="*/ 182 w 273"/>
              <a:gd name="T3" fmla="*/ 214 h 273"/>
              <a:gd name="T4" fmla="*/ 140 w 273"/>
              <a:gd name="T5" fmla="*/ 222 h 273"/>
              <a:gd name="T6" fmla="*/ 54 w 273"/>
              <a:gd name="T7" fmla="*/ 136 h 273"/>
              <a:gd name="T8" fmla="*/ 139 w 273"/>
              <a:gd name="T9" fmla="*/ 51 h 273"/>
              <a:gd name="T10" fmla="*/ 169 w 273"/>
              <a:gd name="T11" fmla="*/ 55 h 273"/>
              <a:gd name="T12" fmla="*/ 197 w 273"/>
              <a:gd name="T13" fmla="*/ 71 h 273"/>
              <a:gd name="T14" fmla="*/ 202 w 273"/>
              <a:gd name="T15" fmla="*/ 105 h 273"/>
              <a:gd name="T16" fmla="*/ 179 w 273"/>
              <a:gd name="T17" fmla="*/ 108 h 273"/>
              <a:gd name="T18" fmla="*/ 176 w 273"/>
              <a:gd name="T19" fmla="*/ 93 h 273"/>
              <a:gd name="T20" fmla="*/ 140 w 273"/>
              <a:gd name="T21" fmla="*/ 76 h 273"/>
              <a:gd name="T22" fmla="*/ 83 w 273"/>
              <a:gd name="T23" fmla="*/ 135 h 273"/>
              <a:gd name="T24" fmla="*/ 141 w 273"/>
              <a:gd name="T25" fmla="*/ 197 h 273"/>
              <a:gd name="T26" fmla="*/ 178 w 273"/>
              <a:gd name="T27" fmla="*/ 181 h 273"/>
              <a:gd name="T28" fmla="*/ 179 w 273"/>
              <a:gd name="T29" fmla="*/ 166 h 273"/>
              <a:gd name="T30" fmla="*/ 202 w 273"/>
              <a:gd name="T31" fmla="*/ 166 h 273"/>
              <a:gd name="T32" fmla="*/ 205 w 273"/>
              <a:gd name="T33" fmla="*/ 168 h 273"/>
              <a:gd name="T34" fmla="*/ 92 w 273"/>
              <a:gd name="T35" fmla="*/ 32 h 273"/>
              <a:gd name="T36" fmla="*/ 32 w 273"/>
              <a:gd name="T37" fmla="*/ 92 h 273"/>
              <a:gd name="T38" fmla="*/ 32 w 273"/>
              <a:gd name="T39" fmla="*/ 181 h 273"/>
              <a:gd name="T40" fmla="*/ 92 w 273"/>
              <a:gd name="T41" fmla="*/ 242 h 273"/>
              <a:gd name="T42" fmla="*/ 181 w 273"/>
              <a:gd name="T43" fmla="*/ 242 h 273"/>
              <a:gd name="T44" fmla="*/ 242 w 273"/>
              <a:gd name="T45" fmla="*/ 181 h 273"/>
              <a:gd name="T46" fmla="*/ 242 w 273"/>
              <a:gd name="T47" fmla="*/ 92 h 273"/>
              <a:gd name="T48" fmla="*/ 181 w 273"/>
              <a:gd name="T49" fmla="*/ 32 h 273"/>
              <a:gd name="T50" fmla="*/ 273 w 273"/>
              <a:gd name="T51" fmla="*/ 137 h 273"/>
              <a:gd name="T52" fmla="*/ 205 w 273"/>
              <a:gd name="T53" fmla="*/ 255 h 273"/>
              <a:gd name="T54" fmla="*/ 68 w 273"/>
              <a:gd name="T55" fmla="*/ 255 h 273"/>
              <a:gd name="T56" fmla="*/ 0 w 273"/>
              <a:gd name="T57" fmla="*/ 137 h 273"/>
              <a:gd name="T58" fmla="*/ 68 w 273"/>
              <a:gd name="T59" fmla="*/ 18 h 273"/>
              <a:gd name="T60" fmla="*/ 205 w 273"/>
              <a:gd name="T61" fmla="*/ 18 h 273"/>
              <a:gd name="T62" fmla="*/ 273 w 273"/>
              <a:gd name="T63" fmla="*/ 137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3" h="273">
                <a:moveTo>
                  <a:pt x="205" y="168"/>
                </a:moveTo>
                <a:cubicBezTo>
                  <a:pt x="205" y="188"/>
                  <a:pt x="205" y="188"/>
                  <a:pt x="205" y="188"/>
                </a:cubicBezTo>
                <a:cubicBezTo>
                  <a:pt x="205" y="194"/>
                  <a:pt x="203" y="199"/>
                  <a:pt x="198" y="204"/>
                </a:cubicBezTo>
                <a:cubicBezTo>
                  <a:pt x="194" y="208"/>
                  <a:pt x="188" y="212"/>
                  <a:pt x="182" y="214"/>
                </a:cubicBezTo>
                <a:cubicBezTo>
                  <a:pt x="175" y="217"/>
                  <a:pt x="168" y="219"/>
                  <a:pt x="160" y="220"/>
                </a:cubicBezTo>
                <a:cubicBezTo>
                  <a:pt x="153" y="221"/>
                  <a:pt x="146" y="222"/>
                  <a:pt x="140" y="222"/>
                </a:cubicBezTo>
                <a:cubicBezTo>
                  <a:pt x="115" y="222"/>
                  <a:pt x="95" y="214"/>
                  <a:pt x="79" y="197"/>
                </a:cubicBezTo>
                <a:cubicBezTo>
                  <a:pt x="62" y="181"/>
                  <a:pt x="54" y="160"/>
                  <a:pt x="54" y="136"/>
                </a:cubicBezTo>
                <a:cubicBezTo>
                  <a:pt x="54" y="112"/>
                  <a:pt x="62" y="92"/>
                  <a:pt x="78" y="75"/>
                </a:cubicBezTo>
                <a:cubicBezTo>
                  <a:pt x="94" y="59"/>
                  <a:pt x="115" y="51"/>
                  <a:pt x="139" y="51"/>
                </a:cubicBezTo>
                <a:cubicBezTo>
                  <a:pt x="143" y="51"/>
                  <a:pt x="147" y="51"/>
                  <a:pt x="152" y="52"/>
                </a:cubicBezTo>
                <a:cubicBezTo>
                  <a:pt x="157" y="53"/>
                  <a:pt x="163" y="54"/>
                  <a:pt x="169" y="55"/>
                </a:cubicBezTo>
                <a:cubicBezTo>
                  <a:pt x="175" y="57"/>
                  <a:pt x="180" y="59"/>
                  <a:pt x="185" y="61"/>
                </a:cubicBezTo>
                <a:cubicBezTo>
                  <a:pt x="190" y="64"/>
                  <a:pt x="194" y="67"/>
                  <a:pt x="197" y="71"/>
                </a:cubicBezTo>
                <a:cubicBezTo>
                  <a:pt x="201" y="76"/>
                  <a:pt x="202" y="80"/>
                  <a:pt x="202" y="86"/>
                </a:cubicBezTo>
                <a:cubicBezTo>
                  <a:pt x="202" y="105"/>
                  <a:pt x="202" y="105"/>
                  <a:pt x="202" y="105"/>
                </a:cubicBezTo>
                <a:cubicBezTo>
                  <a:pt x="202" y="107"/>
                  <a:pt x="201" y="108"/>
                  <a:pt x="200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7" y="108"/>
                  <a:pt x="176" y="107"/>
                  <a:pt x="176" y="105"/>
                </a:cubicBezTo>
                <a:cubicBezTo>
                  <a:pt x="176" y="93"/>
                  <a:pt x="176" y="93"/>
                  <a:pt x="176" y="93"/>
                </a:cubicBezTo>
                <a:cubicBezTo>
                  <a:pt x="176" y="88"/>
                  <a:pt x="172" y="84"/>
                  <a:pt x="164" y="81"/>
                </a:cubicBezTo>
                <a:cubicBezTo>
                  <a:pt x="156" y="78"/>
                  <a:pt x="148" y="76"/>
                  <a:pt x="140" y="76"/>
                </a:cubicBezTo>
                <a:cubicBezTo>
                  <a:pt x="123" y="76"/>
                  <a:pt x="109" y="82"/>
                  <a:pt x="99" y="93"/>
                </a:cubicBezTo>
                <a:cubicBezTo>
                  <a:pt x="88" y="103"/>
                  <a:pt x="83" y="118"/>
                  <a:pt x="83" y="135"/>
                </a:cubicBezTo>
                <a:cubicBezTo>
                  <a:pt x="83" y="153"/>
                  <a:pt x="89" y="168"/>
                  <a:pt x="99" y="179"/>
                </a:cubicBezTo>
                <a:cubicBezTo>
                  <a:pt x="110" y="191"/>
                  <a:pt x="124" y="197"/>
                  <a:pt x="141" y="197"/>
                </a:cubicBezTo>
                <a:cubicBezTo>
                  <a:pt x="149" y="197"/>
                  <a:pt x="157" y="195"/>
                  <a:pt x="166" y="193"/>
                </a:cubicBezTo>
                <a:cubicBezTo>
                  <a:pt x="174" y="190"/>
                  <a:pt x="178" y="186"/>
                  <a:pt x="178" y="181"/>
                </a:cubicBezTo>
                <a:cubicBezTo>
                  <a:pt x="178" y="168"/>
                  <a:pt x="178" y="168"/>
                  <a:pt x="178" y="168"/>
                </a:cubicBezTo>
                <a:cubicBezTo>
                  <a:pt x="178" y="168"/>
                  <a:pt x="178" y="167"/>
                  <a:pt x="179" y="166"/>
                </a:cubicBezTo>
                <a:cubicBezTo>
                  <a:pt x="179" y="166"/>
                  <a:pt x="180" y="166"/>
                  <a:pt x="181" y="166"/>
                </a:cubicBezTo>
                <a:cubicBezTo>
                  <a:pt x="202" y="166"/>
                  <a:pt x="202" y="166"/>
                  <a:pt x="202" y="166"/>
                </a:cubicBezTo>
                <a:cubicBezTo>
                  <a:pt x="203" y="166"/>
                  <a:pt x="203" y="166"/>
                  <a:pt x="204" y="166"/>
                </a:cubicBezTo>
                <a:cubicBezTo>
                  <a:pt x="204" y="167"/>
                  <a:pt x="205" y="168"/>
                  <a:pt x="205" y="168"/>
                </a:cubicBezTo>
                <a:close/>
                <a:moveTo>
                  <a:pt x="137" y="23"/>
                </a:moveTo>
                <a:cubicBezTo>
                  <a:pt x="121" y="23"/>
                  <a:pt x="107" y="26"/>
                  <a:pt x="92" y="32"/>
                </a:cubicBezTo>
                <a:cubicBezTo>
                  <a:pt x="78" y="38"/>
                  <a:pt x="66" y="46"/>
                  <a:pt x="56" y="56"/>
                </a:cubicBezTo>
                <a:cubicBezTo>
                  <a:pt x="46" y="66"/>
                  <a:pt x="38" y="78"/>
                  <a:pt x="32" y="92"/>
                </a:cubicBezTo>
                <a:cubicBezTo>
                  <a:pt x="26" y="106"/>
                  <a:pt x="23" y="121"/>
                  <a:pt x="23" y="137"/>
                </a:cubicBezTo>
                <a:cubicBezTo>
                  <a:pt x="23" y="152"/>
                  <a:pt x="26" y="167"/>
                  <a:pt x="32" y="181"/>
                </a:cubicBezTo>
                <a:cubicBezTo>
                  <a:pt x="38" y="195"/>
                  <a:pt x="46" y="207"/>
                  <a:pt x="56" y="217"/>
                </a:cubicBezTo>
                <a:cubicBezTo>
                  <a:pt x="66" y="227"/>
                  <a:pt x="78" y="235"/>
                  <a:pt x="92" y="242"/>
                </a:cubicBezTo>
                <a:cubicBezTo>
                  <a:pt x="107" y="248"/>
                  <a:pt x="121" y="251"/>
                  <a:pt x="137" y="251"/>
                </a:cubicBezTo>
                <a:cubicBezTo>
                  <a:pt x="152" y="251"/>
                  <a:pt x="167" y="248"/>
                  <a:pt x="181" y="242"/>
                </a:cubicBezTo>
                <a:cubicBezTo>
                  <a:pt x="195" y="235"/>
                  <a:pt x="207" y="227"/>
                  <a:pt x="217" y="217"/>
                </a:cubicBezTo>
                <a:cubicBezTo>
                  <a:pt x="227" y="207"/>
                  <a:pt x="236" y="195"/>
                  <a:pt x="242" y="181"/>
                </a:cubicBezTo>
                <a:cubicBezTo>
                  <a:pt x="248" y="167"/>
                  <a:pt x="251" y="152"/>
                  <a:pt x="251" y="137"/>
                </a:cubicBezTo>
                <a:cubicBezTo>
                  <a:pt x="251" y="121"/>
                  <a:pt x="248" y="106"/>
                  <a:pt x="242" y="92"/>
                </a:cubicBezTo>
                <a:cubicBezTo>
                  <a:pt x="236" y="78"/>
                  <a:pt x="227" y="66"/>
                  <a:pt x="217" y="56"/>
                </a:cubicBezTo>
                <a:cubicBezTo>
                  <a:pt x="207" y="46"/>
                  <a:pt x="195" y="38"/>
                  <a:pt x="181" y="32"/>
                </a:cubicBezTo>
                <a:cubicBezTo>
                  <a:pt x="167" y="26"/>
                  <a:pt x="152" y="23"/>
                  <a:pt x="137" y="23"/>
                </a:cubicBezTo>
                <a:close/>
                <a:moveTo>
                  <a:pt x="273" y="137"/>
                </a:moveTo>
                <a:cubicBezTo>
                  <a:pt x="273" y="161"/>
                  <a:pt x="267" y="184"/>
                  <a:pt x="255" y="205"/>
                </a:cubicBezTo>
                <a:cubicBezTo>
                  <a:pt x="243" y="226"/>
                  <a:pt x="226" y="243"/>
                  <a:pt x="205" y="255"/>
                </a:cubicBezTo>
                <a:cubicBezTo>
                  <a:pt x="184" y="267"/>
                  <a:pt x="162" y="273"/>
                  <a:pt x="137" y="273"/>
                </a:cubicBezTo>
                <a:cubicBezTo>
                  <a:pt x="112" y="273"/>
                  <a:pt x="89" y="267"/>
                  <a:pt x="68" y="255"/>
                </a:cubicBezTo>
                <a:cubicBezTo>
                  <a:pt x="47" y="243"/>
                  <a:pt x="31" y="226"/>
                  <a:pt x="18" y="205"/>
                </a:cubicBezTo>
                <a:cubicBezTo>
                  <a:pt x="6" y="184"/>
                  <a:pt x="0" y="161"/>
                  <a:pt x="0" y="137"/>
                </a:cubicBezTo>
                <a:cubicBezTo>
                  <a:pt x="0" y="112"/>
                  <a:pt x="6" y="89"/>
                  <a:pt x="18" y="68"/>
                </a:cubicBezTo>
                <a:cubicBezTo>
                  <a:pt x="31" y="47"/>
                  <a:pt x="47" y="31"/>
                  <a:pt x="68" y="18"/>
                </a:cubicBezTo>
                <a:cubicBezTo>
                  <a:pt x="89" y="6"/>
                  <a:pt x="112" y="0"/>
                  <a:pt x="137" y="0"/>
                </a:cubicBezTo>
                <a:cubicBezTo>
                  <a:pt x="162" y="0"/>
                  <a:pt x="184" y="6"/>
                  <a:pt x="205" y="18"/>
                </a:cubicBezTo>
                <a:cubicBezTo>
                  <a:pt x="226" y="31"/>
                  <a:pt x="243" y="47"/>
                  <a:pt x="255" y="68"/>
                </a:cubicBezTo>
                <a:cubicBezTo>
                  <a:pt x="267" y="89"/>
                  <a:pt x="273" y="112"/>
                  <a:pt x="273" y="1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4" name="Freeform 80"/>
          <p:cNvSpPr>
            <a:spLocks noEditPoints="1"/>
          </p:cNvSpPr>
          <p:nvPr/>
        </p:nvSpPr>
        <p:spPr bwMode="auto">
          <a:xfrm>
            <a:off x="5073651" y="2022475"/>
            <a:ext cx="368300" cy="296863"/>
          </a:xfrm>
          <a:custGeom>
            <a:avLst/>
            <a:gdLst>
              <a:gd name="T0" fmla="*/ 313 w 341"/>
              <a:gd name="T1" fmla="*/ 0 h 274"/>
              <a:gd name="T2" fmla="*/ 333 w 341"/>
              <a:gd name="T3" fmla="*/ 9 h 274"/>
              <a:gd name="T4" fmla="*/ 341 w 341"/>
              <a:gd name="T5" fmla="*/ 29 h 274"/>
              <a:gd name="T6" fmla="*/ 341 w 341"/>
              <a:gd name="T7" fmla="*/ 245 h 274"/>
              <a:gd name="T8" fmla="*/ 333 w 341"/>
              <a:gd name="T9" fmla="*/ 265 h 274"/>
              <a:gd name="T10" fmla="*/ 313 w 341"/>
              <a:gd name="T11" fmla="*/ 274 h 274"/>
              <a:gd name="T12" fmla="*/ 28 w 341"/>
              <a:gd name="T13" fmla="*/ 274 h 274"/>
              <a:gd name="T14" fmla="*/ 8 w 341"/>
              <a:gd name="T15" fmla="*/ 265 h 274"/>
              <a:gd name="T16" fmla="*/ 0 w 341"/>
              <a:gd name="T17" fmla="*/ 245 h 274"/>
              <a:gd name="T18" fmla="*/ 0 w 341"/>
              <a:gd name="T19" fmla="*/ 29 h 274"/>
              <a:gd name="T20" fmla="*/ 8 w 341"/>
              <a:gd name="T21" fmla="*/ 9 h 274"/>
              <a:gd name="T22" fmla="*/ 28 w 341"/>
              <a:gd name="T23" fmla="*/ 0 h 274"/>
              <a:gd name="T24" fmla="*/ 313 w 341"/>
              <a:gd name="T25" fmla="*/ 0 h 274"/>
              <a:gd name="T26" fmla="*/ 28 w 341"/>
              <a:gd name="T27" fmla="*/ 23 h 274"/>
              <a:gd name="T28" fmla="*/ 24 w 341"/>
              <a:gd name="T29" fmla="*/ 25 h 274"/>
              <a:gd name="T30" fmla="*/ 22 w 341"/>
              <a:gd name="T31" fmla="*/ 29 h 274"/>
              <a:gd name="T32" fmla="*/ 22 w 341"/>
              <a:gd name="T33" fmla="*/ 69 h 274"/>
              <a:gd name="T34" fmla="*/ 319 w 341"/>
              <a:gd name="T35" fmla="*/ 69 h 274"/>
              <a:gd name="T36" fmla="*/ 319 w 341"/>
              <a:gd name="T37" fmla="*/ 29 h 274"/>
              <a:gd name="T38" fmla="*/ 317 w 341"/>
              <a:gd name="T39" fmla="*/ 25 h 274"/>
              <a:gd name="T40" fmla="*/ 313 w 341"/>
              <a:gd name="T41" fmla="*/ 23 h 274"/>
              <a:gd name="T42" fmla="*/ 28 w 341"/>
              <a:gd name="T43" fmla="*/ 23 h 274"/>
              <a:gd name="T44" fmla="*/ 313 w 341"/>
              <a:gd name="T45" fmla="*/ 251 h 274"/>
              <a:gd name="T46" fmla="*/ 317 w 341"/>
              <a:gd name="T47" fmla="*/ 249 h 274"/>
              <a:gd name="T48" fmla="*/ 319 w 341"/>
              <a:gd name="T49" fmla="*/ 245 h 274"/>
              <a:gd name="T50" fmla="*/ 319 w 341"/>
              <a:gd name="T51" fmla="*/ 137 h 274"/>
              <a:gd name="T52" fmla="*/ 22 w 341"/>
              <a:gd name="T53" fmla="*/ 137 h 274"/>
              <a:gd name="T54" fmla="*/ 22 w 341"/>
              <a:gd name="T55" fmla="*/ 245 h 274"/>
              <a:gd name="T56" fmla="*/ 24 w 341"/>
              <a:gd name="T57" fmla="*/ 249 h 274"/>
              <a:gd name="T58" fmla="*/ 28 w 341"/>
              <a:gd name="T59" fmla="*/ 251 h 274"/>
              <a:gd name="T60" fmla="*/ 313 w 341"/>
              <a:gd name="T61" fmla="*/ 251 h 274"/>
              <a:gd name="T62" fmla="*/ 45 w 341"/>
              <a:gd name="T63" fmla="*/ 228 h 274"/>
              <a:gd name="T64" fmla="*/ 45 w 341"/>
              <a:gd name="T65" fmla="*/ 205 h 274"/>
              <a:gd name="T66" fmla="*/ 91 w 341"/>
              <a:gd name="T67" fmla="*/ 205 h 274"/>
              <a:gd name="T68" fmla="*/ 91 w 341"/>
              <a:gd name="T69" fmla="*/ 228 h 274"/>
              <a:gd name="T70" fmla="*/ 45 w 341"/>
              <a:gd name="T71" fmla="*/ 228 h 274"/>
              <a:gd name="T72" fmla="*/ 114 w 341"/>
              <a:gd name="T73" fmla="*/ 228 h 274"/>
              <a:gd name="T74" fmla="*/ 114 w 341"/>
              <a:gd name="T75" fmla="*/ 205 h 274"/>
              <a:gd name="T76" fmla="*/ 182 w 341"/>
              <a:gd name="T77" fmla="*/ 205 h 274"/>
              <a:gd name="T78" fmla="*/ 182 w 341"/>
              <a:gd name="T79" fmla="*/ 228 h 274"/>
              <a:gd name="T80" fmla="*/ 114 w 341"/>
              <a:gd name="T81" fmla="*/ 228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1" h="274">
                <a:moveTo>
                  <a:pt x="313" y="0"/>
                </a:moveTo>
                <a:cubicBezTo>
                  <a:pt x="321" y="0"/>
                  <a:pt x="328" y="3"/>
                  <a:pt x="333" y="9"/>
                </a:cubicBezTo>
                <a:cubicBezTo>
                  <a:pt x="339" y="14"/>
                  <a:pt x="341" y="21"/>
                  <a:pt x="341" y="29"/>
                </a:cubicBezTo>
                <a:cubicBezTo>
                  <a:pt x="341" y="245"/>
                  <a:pt x="341" y="245"/>
                  <a:pt x="341" y="245"/>
                </a:cubicBezTo>
                <a:cubicBezTo>
                  <a:pt x="341" y="253"/>
                  <a:pt x="339" y="260"/>
                  <a:pt x="333" y="265"/>
                </a:cubicBezTo>
                <a:cubicBezTo>
                  <a:pt x="328" y="271"/>
                  <a:pt x="321" y="274"/>
                  <a:pt x="313" y="274"/>
                </a:cubicBezTo>
                <a:cubicBezTo>
                  <a:pt x="28" y="274"/>
                  <a:pt x="28" y="274"/>
                  <a:pt x="28" y="274"/>
                </a:cubicBezTo>
                <a:cubicBezTo>
                  <a:pt x="20" y="274"/>
                  <a:pt x="14" y="271"/>
                  <a:pt x="8" y="265"/>
                </a:cubicBezTo>
                <a:cubicBezTo>
                  <a:pt x="2" y="260"/>
                  <a:pt x="0" y="253"/>
                  <a:pt x="0" y="245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1"/>
                  <a:pt x="2" y="14"/>
                  <a:pt x="8" y="9"/>
                </a:cubicBezTo>
                <a:cubicBezTo>
                  <a:pt x="14" y="3"/>
                  <a:pt x="20" y="0"/>
                  <a:pt x="28" y="0"/>
                </a:cubicBezTo>
                <a:lnTo>
                  <a:pt x="313" y="0"/>
                </a:lnTo>
                <a:close/>
                <a:moveTo>
                  <a:pt x="28" y="23"/>
                </a:moveTo>
                <a:cubicBezTo>
                  <a:pt x="27" y="23"/>
                  <a:pt x="25" y="24"/>
                  <a:pt x="24" y="25"/>
                </a:cubicBezTo>
                <a:cubicBezTo>
                  <a:pt x="23" y="26"/>
                  <a:pt x="22" y="27"/>
                  <a:pt x="22" y="29"/>
                </a:cubicBezTo>
                <a:cubicBezTo>
                  <a:pt x="22" y="69"/>
                  <a:pt x="22" y="69"/>
                  <a:pt x="22" y="69"/>
                </a:cubicBezTo>
                <a:cubicBezTo>
                  <a:pt x="319" y="69"/>
                  <a:pt x="319" y="69"/>
                  <a:pt x="319" y="69"/>
                </a:cubicBezTo>
                <a:cubicBezTo>
                  <a:pt x="319" y="29"/>
                  <a:pt x="319" y="29"/>
                  <a:pt x="319" y="29"/>
                </a:cubicBezTo>
                <a:cubicBezTo>
                  <a:pt x="319" y="27"/>
                  <a:pt x="318" y="26"/>
                  <a:pt x="317" y="25"/>
                </a:cubicBezTo>
                <a:cubicBezTo>
                  <a:pt x="316" y="24"/>
                  <a:pt x="315" y="23"/>
                  <a:pt x="313" y="23"/>
                </a:cubicBezTo>
                <a:lnTo>
                  <a:pt x="28" y="23"/>
                </a:lnTo>
                <a:close/>
                <a:moveTo>
                  <a:pt x="313" y="251"/>
                </a:moveTo>
                <a:cubicBezTo>
                  <a:pt x="315" y="251"/>
                  <a:pt x="316" y="250"/>
                  <a:pt x="317" y="249"/>
                </a:cubicBezTo>
                <a:cubicBezTo>
                  <a:pt x="318" y="248"/>
                  <a:pt x="319" y="247"/>
                  <a:pt x="319" y="245"/>
                </a:cubicBezTo>
                <a:cubicBezTo>
                  <a:pt x="319" y="137"/>
                  <a:pt x="319" y="137"/>
                  <a:pt x="319" y="137"/>
                </a:cubicBezTo>
                <a:cubicBezTo>
                  <a:pt x="22" y="137"/>
                  <a:pt x="22" y="137"/>
                  <a:pt x="22" y="137"/>
                </a:cubicBezTo>
                <a:cubicBezTo>
                  <a:pt x="22" y="245"/>
                  <a:pt x="22" y="245"/>
                  <a:pt x="22" y="245"/>
                </a:cubicBezTo>
                <a:cubicBezTo>
                  <a:pt x="22" y="247"/>
                  <a:pt x="23" y="248"/>
                  <a:pt x="24" y="249"/>
                </a:cubicBezTo>
                <a:cubicBezTo>
                  <a:pt x="25" y="250"/>
                  <a:pt x="27" y="251"/>
                  <a:pt x="28" y="251"/>
                </a:cubicBezTo>
                <a:lnTo>
                  <a:pt x="313" y="251"/>
                </a:lnTo>
                <a:close/>
                <a:moveTo>
                  <a:pt x="45" y="228"/>
                </a:moveTo>
                <a:cubicBezTo>
                  <a:pt x="45" y="205"/>
                  <a:pt x="45" y="205"/>
                  <a:pt x="45" y="205"/>
                </a:cubicBezTo>
                <a:cubicBezTo>
                  <a:pt x="91" y="205"/>
                  <a:pt x="91" y="205"/>
                  <a:pt x="91" y="205"/>
                </a:cubicBezTo>
                <a:cubicBezTo>
                  <a:pt x="91" y="228"/>
                  <a:pt x="91" y="228"/>
                  <a:pt x="91" y="228"/>
                </a:cubicBezTo>
                <a:lnTo>
                  <a:pt x="45" y="228"/>
                </a:lnTo>
                <a:close/>
                <a:moveTo>
                  <a:pt x="114" y="228"/>
                </a:moveTo>
                <a:cubicBezTo>
                  <a:pt x="114" y="205"/>
                  <a:pt x="114" y="205"/>
                  <a:pt x="114" y="205"/>
                </a:cubicBezTo>
                <a:cubicBezTo>
                  <a:pt x="182" y="205"/>
                  <a:pt x="182" y="205"/>
                  <a:pt x="182" y="205"/>
                </a:cubicBezTo>
                <a:cubicBezTo>
                  <a:pt x="182" y="228"/>
                  <a:pt x="182" y="228"/>
                  <a:pt x="182" y="228"/>
                </a:cubicBezTo>
                <a:lnTo>
                  <a:pt x="114" y="2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5" name="Freeform 81"/>
          <p:cNvSpPr>
            <a:spLocks noEditPoints="1"/>
          </p:cNvSpPr>
          <p:nvPr/>
        </p:nvSpPr>
        <p:spPr bwMode="auto">
          <a:xfrm>
            <a:off x="5530851" y="2011363"/>
            <a:ext cx="319088" cy="319088"/>
          </a:xfrm>
          <a:custGeom>
            <a:avLst/>
            <a:gdLst>
              <a:gd name="T0" fmla="*/ 99 w 296"/>
              <a:gd name="T1" fmla="*/ 205 h 296"/>
              <a:gd name="T2" fmla="*/ 205 w 296"/>
              <a:gd name="T3" fmla="*/ 205 h 296"/>
              <a:gd name="T4" fmla="*/ 205 w 296"/>
              <a:gd name="T5" fmla="*/ 99 h 296"/>
              <a:gd name="T6" fmla="*/ 99 w 296"/>
              <a:gd name="T7" fmla="*/ 205 h 296"/>
              <a:gd name="T8" fmla="*/ 91 w 296"/>
              <a:gd name="T9" fmla="*/ 197 h 296"/>
              <a:gd name="T10" fmla="*/ 197 w 296"/>
              <a:gd name="T11" fmla="*/ 91 h 296"/>
              <a:gd name="T12" fmla="*/ 91 w 296"/>
              <a:gd name="T13" fmla="*/ 91 h 296"/>
              <a:gd name="T14" fmla="*/ 91 w 296"/>
              <a:gd name="T15" fmla="*/ 197 h 296"/>
              <a:gd name="T16" fmla="*/ 296 w 296"/>
              <a:gd name="T17" fmla="*/ 211 h 296"/>
              <a:gd name="T18" fmla="*/ 296 w 296"/>
              <a:gd name="T19" fmla="*/ 245 h 296"/>
              <a:gd name="T20" fmla="*/ 295 w 296"/>
              <a:gd name="T21" fmla="*/ 249 h 296"/>
              <a:gd name="T22" fmla="*/ 291 w 296"/>
              <a:gd name="T23" fmla="*/ 251 h 296"/>
              <a:gd name="T24" fmla="*/ 251 w 296"/>
              <a:gd name="T25" fmla="*/ 251 h 296"/>
              <a:gd name="T26" fmla="*/ 251 w 296"/>
              <a:gd name="T27" fmla="*/ 290 h 296"/>
              <a:gd name="T28" fmla="*/ 249 w 296"/>
              <a:gd name="T29" fmla="*/ 295 h 296"/>
              <a:gd name="T30" fmla="*/ 245 w 296"/>
              <a:gd name="T31" fmla="*/ 296 h 296"/>
              <a:gd name="T32" fmla="*/ 211 w 296"/>
              <a:gd name="T33" fmla="*/ 296 h 296"/>
              <a:gd name="T34" fmla="*/ 207 w 296"/>
              <a:gd name="T35" fmla="*/ 295 h 296"/>
              <a:gd name="T36" fmla="*/ 205 w 296"/>
              <a:gd name="T37" fmla="*/ 290 h 296"/>
              <a:gd name="T38" fmla="*/ 205 w 296"/>
              <a:gd name="T39" fmla="*/ 251 h 296"/>
              <a:gd name="T40" fmla="*/ 51 w 296"/>
              <a:gd name="T41" fmla="*/ 251 h 296"/>
              <a:gd name="T42" fmla="*/ 47 w 296"/>
              <a:gd name="T43" fmla="*/ 249 h 296"/>
              <a:gd name="T44" fmla="*/ 46 w 296"/>
              <a:gd name="T45" fmla="*/ 245 h 296"/>
              <a:gd name="T46" fmla="*/ 46 w 296"/>
              <a:gd name="T47" fmla="*/ 91 h 296"/>
              <a:gd name="T48" fmla="*/ 6 w 296"/>
              <a:gd name="T49" fmla="*/ 91 h 296"/>
              <a:gd name="T50" fmla="*/ 2 w 296"/>
              <a:gd name="T51" fmla="*/ 90 h 296"/>
              <a:gd name="T52" fmla="*/ 0 w 296"/>
              <a:gd name="T53" fmla="*/ 85 h 296"/>
              <a:gd name="T54" fmla="*/ 0 w 296"/>
              <a:gd name="T55" fmla="*/ 51 h 296"/>
              <a:gd name="T56" fmla="*/ 2 w 296"/>
              <a:gd name="T57" fmla="*/ 47 h 296"/>
              <a:gd name="T58" fmla="*/ 6 w 296"/>
              <a:gd name="T59" fmla="*/ 46 h 296"/>
              <a:gd name="T60" fmla="*/ 46 w 296"/>
              <a:gd name="T61" fmla="*/ 46 h 296"/>
              <a:gd name="T62" fmla="*/ 46 w 296"/>
              <a:gd name="T63" fmla="*/ 6 h 296"/>
              <a:gd name="T64" fmla="*/ 47 w 296"/>
              <a:gd name="T65" fmla="*/ 2 h 296"/>
              <a:gd name="T66" fmla="*/ 51 w 296"/>
              <a:gd name="T67" fmla="*/ 0 h 296"/>
              <a:gd name="T68" fmla="*/ 85 w 296"/>
              <a:gd name="T69" fmla="*/ 0 h 296"/>
              <a:gd name="T70" fmla="*/ 90 w 296"/>
              <a:gd name="T71" fmla="*/ 2 h 296"/>
              <a:gd name="T72" fmla="*/ 91 w 296"/>
              <a:gd name="T73" fmla="*/ 6 h 296"/>
              <a:gd name="T74" fmla="*/ 91 w 296"/>
              <a:gd name="T75" fmla="*/ 46 h 296"/>
              <a:gd name="T76" fmla="*/ 243 w 296"/>
              <a:gd name="T77" fmla="*/ 46 h 296"/>
              <a:gd name="T78" fmla="*/ 286 w 296"/>
              <a:gd name="T79" fmla="*/ 2 h 296"/>
              <a:gd name="T80" fmla="*/ 291 w 296"/>
              <a:gd name="T81" fmla="*/ 0 h 296"/>
              <a:gd name="T82" fmla="*/ 295 w 296"/>
              <a:gd name="T83" fmla="*/ 2 h 296"/>
              <a:gd name="T84" fmla="*/ 296 w 296"/>
              <a:gd name="T85" fmla="*/ 6 h 296"/>
              <a:gd name="T86" fmla="*/ 295 w 296"/>
              <a:gd name="T87" fmla="*/ 10 h 296"/>
              <a:gd name="T88" fmla="*/ 251 w 296"/>
              <a:gd name="T89" fmla="*/ 54 h 296"/>
              <a:gd name="T90" fmla="*/ 251 w 296"/>
              <a:gd name="T91" fmla="*/ 205 h 296"/>
              <a:gd name="T92" fmla="*/ 291 w 296"/>
              <a:gd name="T93" fmla="*/ 205 h 296"/>
              <a:gd name="T94" fmla="*/ 295 w 296"/>
              <a:gd name="T95" fmla="*/ 207 h 296"/>
              <a:gd name="T96" fmla="*/ 296 w 296"/>
              <a:gd name="T97" fmla="*/ 211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6" h="296">
                <a:moveTo>
                  <a:pt x="99" y="205"/>
                </a:moveTo>
                <a:cubicBezTo>
                  <a:pt x="205" y="205"/>
                  <a:pt x="205" y="205"/>
                  <a:pt x="205" y="205"/>
                </a:cubicBezTo>
                <a:cubicBezTo>
                  <a:pt x="205" y="99"/>
                  <a:pt x="205" y="99"/>
                  <a:pt x="205" y="99"/>
                </a:cubicBezTo>
                <a:lnTo>
                  <a:pt x="99" y="205"/>
                </a:lnTo>
                <a:close/>
                <a:moveTo>
                  <a:pt x="91" y="197"/>
                </a:moveTo>
                <a:cubicBezTo>
                  <a:pt x="197" y="91"/>
                  <a:pt x="197" y="91"/>
                  <a:pt x="197" y="91"/>
                </a:cubicBezTo>
                <a:cubicBezTo>
                  <a:pt x="91" y="91"/>
                  <a:pt x="91" y="91"/>
                  <a:pt x="91" y="91"/>
                </a:cubicBezTo>
                <a:lnTo>
                  <a:pt x="91" y="197"/>
                </a:lnTo>
                <a:close/>
                <a:moveTo>
                  <a:pt x="296" y="211"/>
                </a:moveTo>
                <a:cubicBezTo>
                  <a:pt x="296" y="245"/>
                  <a:pt x="296" y="245"/>
                  <a:pt x="296" y="245"/>
                </a:cubicBezTo>
                <a:cubicBezTo>
                  <a:pt x="296" y="247"/>
                  <a:pt x="296" y="248"/>
                  <a:pt x="295" y="249"/>
                </a:cubicBezTo>
                <a:cubicBezTo>
                  <a:pt x="294" y="250"/>
                  <a:pt x="292" y="251"/>
                  <a:pt x="291" y="251"/>
                </a:cubicBezTo>
                <a:cubicBezTo>
                  <a:pt x="251" y="251"/>
                  <a:pt x="251" y="251"/>
                  <a:pt x="251" y="251"/>
                </a:cubicBezTo>
                <a:cubicBezTo>
                  <a:pt x="251" y="290"/>
                  <a:pt x="251" y="290"/>
                  <a:pt x="251" y="290"/>
                </a:cubicBezTo>
                <a:cubicBezTo>
                  <a:pt x="251" y="292"/>
                  <a:pt x="250" y="294"/>
                  <a:pt x="249" y="295"/>
                </a:cubicBezTo>
                <a:cubicBezTo>
                  <a:pt x="248" y="296"/>
                  <a:pt x="247" y="296"/>
                  <a:pt x="245" y="296"/>
                </a:cubicBezTo>
                <a:cubicBezTo>
                  <a:pt x="211" y="296"/>
                  <a:pt x="211" y="296"/>
                  <a:pt x="211" y="296"/>
                </a:cubicBezTo>
                <a:cubicBezTo>
                  <a:pt x="209" y="296"/>
                  <a:pt x="208" y="296"/>
                  <a:pt x="207" y="295"/>
                </a:cubicBezTo>
                <a:cubicBezTo>
                  <a:pt x="206" y="294"/>
                  <a:pt x="205" y="292"/>
                  <a:pt x="205" y="290"/>
                </a:cubicBezTo>
                <a:cubicBezTo>
                  <a:pt x="205" y="251"/>
                  <a:pt x="205" y="251"/>
                  <a:pt x="205" y="251"/>
                </a:cubicBezTo>
                <a:cubicBezTo>
                  <a:pt x="51" y="251"/>
                  <a:pt x="51" y="251"/>
                  <a:pt x="51" y="251"/>
                </a:cubicBezTo>
                <a:cubicBezTo>
                  <a:pt x="50" y="251"/>
                  <a:pt x="48" y="250"/>
                  <a:pt x="47" y="249"/>
                </a:cubicBezTo>
                <a:cubicBezTo>
                  <a:pt x="46" y="248"/>
                  <a:pt x="46" y="247"/>
                  <a:pt x="46" y="245"/>
                </a:cubicBezTo>
                <a:cubicBezTo>
                  <a:pt x="46" y="91"/>
                  <a:pt x="46" y="91"/>
                  <a:pt x="46" y="91"/>
                </a:cubicBezTo>
                <a:cubicBezTo>
                  <a:pt x="6" y="91"/>
                  <a:pt x="6" y="91"/>
                  <a:pt x="6" y="91"/>
                </a:cubicBezTo>
                <a:cubicBezTo>
                  <a:pt x="4" y="91"/>
                  <a:pt x="3" y="91"/>
                  <a:pt x="2" y="90"/>
                </a:cubicBezTo>
                <a:cubicBezTo>
                  <a:pt x="1" y="88"/>
                  <a:pt x="0" y="87"/>
                  <a:pt x="0" y="85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0"/>
                  <a:pt x="1" y="48"/>
                  <a:pt x="2" y="47"/>
                </a:cubicBezTo>
                <a:cubicBezTo>
                  <a:pt x="3" y="46"/>
                  <a:pt x="4" y="46"/>
                  <a:pt x="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4"/>
                  <a:pt x="46" y="3"/>
                  <a:pt x="47" y="2"/>
                </a:cubicBezTo>
                <a:cubicBezTo>
                  <a:pt x="48" y="1"/>
                  <a:pt x="50" y="0"/>
                  <a:pt x="51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7" y="0"/>
                  <a:pt x="88" y="1"/>
                  <a:pt x="90" y="2"/>
                </a:cubicBezTo>
                <a:cubicBezTo>
                  <a:pt x="91" y="3"/>
                  <a:pt x="91" y="4"/>
                  <a:pt x="91" y="6"/>
                </a:cubicBezTo>
                <a:cubicBezTo>
                  <a:pt x="91" y="46"/>
                  <a:pt x="91" y="46"/>
                  <a:pt x="91" y="46"/>
                </a:cubicBezTo>
                <a:cubicBezTo>
                  <a:pt x="243" y="46"/>
                  <a:pt x="243" y="46"/>
                  <a:pt x="243" y="46"/>
                </a:cubicBezTo>
                <a:cubicBezTo>
                  <a:pt x="286" y="2"/>
                  <a:pt x="286" y="2"/>
                  <a:pt x="286" y="2"/>
                </a:cubicBezTo>
                <a:cubicBezTo>
                  <a:pt x="288" y="1"/>
                  <a:pt x="289" y="0"/>
                  <a:pt x="291" y="0"/>
                </a:cubicBezTo>
                <a:cubicBezTo>
                  <a:pt x="292" y="0"/>
                  <a:pt x="293" y="1"/>
                  <a:pt x="295" y="2"/>
                </a:cubicBezTo>
                <a:cubicBezTo>
                  <a:pt x="296" y="3"/>
                  <a:pt x="296" y="4"/>
                  <a:pt x="296" y="6"/>
                </a:cubicBezTo>
                <a:cubicBezTo>
                  <a:pt x="296" y="7"/>
                  <a:pt x="296" y="9"/>
                  <a:pt x="295" y="10"/>
                </a:cubicBezTo>
                <a:cubicBezTo>
                  <a:pt x="251" y="54"/>
                  <a:pt x="251" y="54"/>
                  <a:pt x="251" y="54"/>
                </a:cubicBezTo>
                <a:cubicBezTo>
                  <a:pt x="251" y="205"/>
                  <a:pt x="251" y="205"/>
                  <a:pt x="251" y="205"/>
                </a:cubicBezTo>
                <a:cubicBezTo>
                  <a:pt x="291" y="205"/>
                  <a:pt x="291" y="205"/>
                  <a:pt x="291" y="205"/>
                </a:cubicBezTo>
                <a:cubicBezTo>
                  <a:pt x="292" y="205"/>
                  <a:pt x="294" y="206"/>
                  <a:pt x="295" y="207"/>
                </a:cubicBezTo>
                <a:cubicBezTo>
                  <a:pt x="296" y="208"/>
                  <a:pt x="296" y="209"/>
                  <a:pt x="296" y="2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6" name="Freeform 82"/>
          <p:cNvSpPr>
            <a:spLocks noEditPoints="1"/>
          </p:cNvSpPr>
          <p:nvPr/>
        </p:nvSpPr>
        <p:spPr bwMode="auto">
          <a:xfrm>
            <a:off x="5976938" y="2022475"/>
            <a:ext cx="295275" cy="296863"/>
          </a:xfrm>
          <a:custGeom>
            <a:avLst/>
            <a:gdLst>
              <a:gd name="T0" fmla="*/ 194 w 273"/>
              <a:gd name="T1" fmla="*/ 160 h 274"/>
              <a:gd name="T2" fmla="*/ 182 w 273"/>
              <a:gd name="T3" fmla="*/ 148 h 274"/>
              <a:gd name="T4" fmla="*/ 186 w 273"/>
              <a:gd name="T5" fmla="*/ 118 h 274"/>
              <a:gd name="T6" fmla="*/ 213 w 273"/>
              <a:gd name="T7" fmla="*/ 114 h 274"/>
              <a:gd name="T8" fmla="*/ 159 w 273"/>
              <a:gd name="T9" fmla="*/ 61 h 274"/>
              <a:gd name="T10" fmla="*/ 156 w 273"/>
              <a:gd name="T11" fmla="*/ 88 h 274"/>
              <a:gd name="T12" fmla="*/ 125 w 273"/>
              <a:gd name="T13" fmla="*/ 92 h 274"/>
              <a:gd name="T14" fmla="*/ 114 w 273"/>
              <a:gd name="T15" fmla="*/ 80 h 274"/>
              <a:gd name="T16" fmla="*/ 80 w 273"/>
              <a:gd name="T17" fmla="*/ 81 h 274"/>
              <a:gd name="T18" fmla="*/ 80 w 273"/>
              <a:gd name="T19" fmla="*/ 114 h 274"/>
              <a:gd name="T20" fmla="*/ 91 w 273"/>
              <a:gd name="T21" fmla="*/ 126 h 274"/>
              <a:gd name="T22" fmla="*/ 88 w 273"/>
              <a:gd name="T23" fmla="*/ 156 h 274"/>
              <a:gd name="T24" fmla="*/ 60 w 273"/>
              <a:gd name="T25" fmla="*/ 160 h 274"/>
              <a:gd name="T26" fmla="*/ 114 w 273"/>
              <a:gd name="T27" fmla="*/ 213 h 274"/>
              <a:gd name="T28" fmla="*/ 117 w 273"/>
              <a:gd name="T29" fmla="*/ 186 h 274"/>
              <a:gd name="T30" fmla="*/ 148 w 273"/>
              <a:gd name="T31" fmla="*/ 183 h 274"/>
              <a:gd name="T32" fmla="*/ 159 w 273"/>
              <a:gd name="T33" fmla="*/ 194 h 274"/>
              <a:gd name="T34" fmla="*/ 193 w 273"/>
              <a:gd name="T35" fmla="*/ 193 h 274"/>
              <a:gd name="T36" fmla="*/ 273 w 273"/>
              <a:gd name="T37" fmla="*/ 126 h 274"/>
              <a:gd name="T38" fmla="*/ 270 w 273"/>
              <a:gd name="T39" fmla="*/ 156 h 274"/>
              <a:gd name="T40" fmla="*/ 236 w 273"/>
              <a:gd name="T41" fmla="*/ 160 h 274"/>
              <a:gd name="T42" fmla="*/ 159 w 273"/>
              <a:gd name="T43" fmla="*/ 237 h 274"/>
              <a:gd name="T44" fmla="*/ 156 w 273"/>
              <a:gd name="T45" fmla="*/ 270 h 274"/>
              <a:gd name="T46" fmla="*/ 125 w 273"/>
              <a:gd name="T47" fmla="*/ 274 h 274"/>
              <a:gd name="T48" fmla="*/ 114 w 273"/>
              <a:gd name="T49" fmla="*/ 262 h 274"/>
              <a:gd name="T50" fmla="*/ 64 w 273"/>
              <a:gd name="T51" fmla="*/ 209 h 274"/>
              <a:gd name="T52" fmla="*/ 11 w 273"/>
              <a:gd name="T53" fmla="*/ 160 h 274"/>
              <a:gd name="T54" fmla="*/ 0 w 273"/>
              <a:gd name="T55" fmla="*/ 148 h 274"/>
              <a:gd name="T56" fmla="*/ 3 w 273"/>
              <a:gd name="T57" fmla="*/ 118 h 274"/>
              <a:gd name="T58" fmla="*/ 37 w 273"/>
              <a:gd name="T59" fmla="*/ 114 h 274"/>
              <a:gd name="T60" fmla="*/ 114 w 273"/>
              <a:gd name="T61" fmla="*/ 37 h 274"/>
              <a:gd name="T62" fmla="*/ 117 w 273"/>
              <a:gd name="T63" fmla="*/ 4 h 274"/>
              <a:gd name="T64" fmla="*/ 148 w 273"/>
              <a:gd name="T65" fmla="*/ 0 h 274"/>
              <a:gd name="T66" fmla="*/ 159 w 273"/>
              <a:gd name="T67" fmla="*/ 12 h 274"/>
              <a:gd name="T68" fmla="*/ 209 w 273"/>
              <a:gd name="T69" fmla="*/ 65 h 274"/>
              <a:gd name="T70" fmla="*/ 262 w 273"/>
              <a:gd name="T71" fmla="*/ 114 h 274"/>
              <a:gd name="T72" fmla="*/ 273 w 273"/>
              <a:gd name="T73" fmla="*/ 12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3" h="274">
                <a:moveTo>
                  <a:pt x="213" y="160"/>
                </a:moveTo>
                <a:cubicBezTo>
                  <a:pt x="194" y="160"/>
                  <a:pt x="194" y="160"/>
                  <a:pt x="194" y="160"/>
                </a:cubicBezTo>
                <a:cubicBezTo>
                  <a:pt x="191" y="160"/>
                  <a:pt x="188" y="159"/>
                  <a:pt x="186" y="156"/>
                </a:cubicBezTo>
                <a:cubicBezTo>
                  <a:pt x="183" y="154"/>
                  <a:pt x="182" y="152"/>
                  <a:pt x="182" y="148"/>
                </a:cubicBezTo>
                <a:cubicBezTo>
                  <a:pt x="182" y="126"/>
                  <a:pt x="182" y="126"/>
                  <a:pt x="182" y="126"/>
                </a:cubicBezTo>
                <a:cubicBezTo>
                  <a:pt x="182" y="123"/>
                  <a:pt x="183" y="120"/>
                  <a:pt x="186" y="118"/>
                </a:cubicBezTo>
                <a:cubicBezTo>
                  <a:pt x="188" y="115"/>
                  <a:pt x="191" y="114"/>
                  <a:pt x="194" y="114"/>
                </a:cubicBezTo>
                <a:cubicBezTo>
                  <a:pt x="213" y="114"/>
                  <a:pt x="213" y="114"/>
                  <a:pt x="213" y="114"/>
                </a:cubicBezTo>
                <a:cubicBezTo>
                  <a:pt x="209" y="101"/>
                  <a:pt x="203" y="90"/>
                  <a:pt x="193" y="81"/>
                </a:cubicBezTo>
                <a:cubicBezTo>
                  <a:pt x="183" y="71"/>
                  <a:pt x="172" y="65"/>
                  <a:pt x="159" y="61"/>
                </a:cubicBezTo>
                <a:cubicBezTo>
                  <a:pt x="159" y="80"/>
                  <a:pt x="159" y="80"/>
                  <a:pt x="159" y="80"/>
                </a:cubicBezTo>
                <a:cubicBezTo>
                  <a:pt x="159" y="83"/>
                  <a:pt x="158" y="86"/>
                  <a:pt x="156" y="88"/>
                </a:cubicBezTo>
                <a:cubicBezTo>
                  <a:pt x="154" y="90"/>
                  <a:pt x="151" y="92"/>
                  <a:pt x="148" y="92"/>
                </a:cubicBezTo>
                <a:cubicBezTo>
                  <a:pt x="125" y="92"/>
                  <a:pt x="125" y="92"/>
                  <a:pt x="125" y="92"/>
                </a:cubicBezTo>
                <a:cubicBezTo>
                  <a:pt x="122" y="92"/>
                  <a:pt x="119" y="90"/>
                  <a:pt x="117" y="88"/>
                </a:cubicBezTo>
                <a:cubicBezTo>
                  <a:pt x="115" y="86"/>
                  <a:pt x="114" y="83"/>
                  <a:pt x="114" y="80"/>
                </a:cubicBezTo>
                <a:cubicBezTo>
                  <a:pt x="114" y="61"/>
                  <a:pt x="114" y="61"/>
                  <a:pt x="114" y="61"/>
                </a:cubicBezTo>
                <a:cubicBezTo>
                  <a:pt x="101" y="65"/>
                  <a:pt x="90" y="71"/>
                  <a:pt x="80" y="81"/>
                </a:cubicBezTo>
                <a:cubicBezTo>
                  <a:pt x="71" y="90"/>
                  <a:pt x="64" y="101"/>
                  <a:pt x="60" y="114"/>
                </a:cubicBezTo>
                <a:cubicBezTo>
                  <a:pt x="80" y="114"/>
                  <a:pt x="80" y="114"/>
                  <a:pt x="80" y="114"/>
                </a:cubicBezTo>
                <a:cubicBezTo>
                  <a:pt x="83" y="114"/>
                  <a:pt x="85" y="115"/>
                  <a:pt x="88" y="118"/>
                </a:cubicBezTo>
                <a:cubicBezTo>
                  <a:pt x="90" y="120"/>
                  <a:pt x="91" y="123"/>
                  <a:pt x="91" y="126"/>
                </a:cubicBezTo>
                <a:cubicBezTo>
                  <a:pt x="91" y="148"/>
                  <a:pt x="91" y="148"/>
                  <a:pt x="91" y="148"/>
                </a:cubicBezTo>
                <a:cubicBezTo>
                  <a:pt x="91" y="152"/>
                  <a:pt x="90" y="154"/>
                  <a:pt x="88" y="156"/>
                </a:cubicBezTo>
                <a:cubicBezTo>
                  <a:pt x="85" y="159"/>
                  <a:pt x="83" y="160"/>
                  <a:pt x="80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4" y="173"/>
                  <a:pt x="71" y="184"/>
                  <a:pt x="80" y="193"/>
                </a:cubicBezTo>
                <a:cubicBezTo>
                  <a:pt x="90" y="203"/>
                  <a:pt x="101" y="210"/>
                  <a:pt x="114" y="213"/>
                </a:cubicBezTo>
                <a:cubicBezTo>
                  <a:pt x="114" y="194"/>
                  <a:pt x="114" y="194"/>
                  <a:pt x="114" y="194"/>
                </a:cubicBezTo>
                <a:cubicBezTo>
                  <a:pt x="114" y="191"/>
                  <a:pt x="115" y="188"/>
                  <a:pt x="117" y="186"/>
                </a:cubicBezTo>
                <a:cubicBezTo>
                  <a:pt x="119" y="184"/>
                  <a:pt x="122" y="183"/>
                  <a:pt x="125" y="183"/>
                </a:cubicBezTo>
                <a:cubicBezTo>
                  <a:pt x="148" y="183"/>
                  <a:pt x="148" y="183"/>
                  <a:pt x="148" y="183"/>
                </a:cubicBezTo>
                <a:cubicBezTo>
                  <a:pt x="151" y="183"/>
                  <a:pt x="154" y="184"/>
                  <a:pt x="156" y="186"/>
                </a:cubicBezTo>
                <a:cubicBezTo>
                  <a:pt x="158" y="188"/>
                  <a:pt x="159" y="191"/>
                  <a:pt x="159" y="194"/>
                </a:cubicBezTo>
                <a:cubicBezTo>
                  <a:pt x="159" y="213"/>
                  <a:pt x="159" y="213"/>
                  <a:pt x="159" y="213"/>
                </a:cubicBezTo>
                <a:cubicBezTo>
                  <a:pt x="172" y="210"/>
                  <a:pt x="183" y="203"/>
                  <a:pt x="193" y="193"/>
                </a:cubicBezTo>
                <a:cubicBezTo>
                  <a:pt x="203" y="184"/>
                  <a:pt x="209" y="173"/>
                  <a:pt x="213" y="160"/>
                </a:cubicBezTo>
                <a:close/>
                <a:moveTo>
                  <a:pt x="273" y="126"/>
                </a:moveTo>
                <a:cubicBezTo>
                  <a:pt x="273" y="148"/>
                  <a:pt x="273" y="148"/>
                  <a:pt x="273" y="148"/>
                </a:cubicBezTo>
                <a:cubicBezTo>
                  <a:pt x="273" y="152"/>
                  <a:pt x="272" y="154"/>
                  <a:pt x="270" y="156"/>
                </a:cubicBezTo>
                <a:cubicBezTo>
                  <a:pt x="268" y="159"/>
                  <a:pt x="265" y="160"/>
                  <a:pt x="262" y="160"/>
                </a:cubicBezTo>
                <a:cubicBezTo>
                  <a:pt x="236" y="160"/>
                  <a:pt x="236" y="160"/>
                  <a:pt x="236" y="160"/>
                </a:cubicBezTo>
                <a:cubicBezTo>
                  <a:pt x="232" y="179"/>
                  <a:pt x="223" y="196"/>
                  <a:pt x="209" y="209"/>
                </a:cubicBezTo>
                <a:cubicBezTo>
                  <a:pt x="195" y="223"/>
                  <a:pt x="179" y="233"/>
                  <a:pt x="159" y="237"/>
                </a:cubicBezTo>
                <a:cubicBezTo>
                  <a:pt x="159" y="262"/>
                  <a:pt x="159" y="262"/>
                  <a:pt x="159" y="262"/>
                </a:cubicBezTo>
                <a:cubicBezTo>
                  <a:pt x="159" y="265"/>
                  <a:pt x="158" y="268"/>
                  <a:pt x="156" y="270"/>
                </a:cubicBezTo>
                <a:cubicBezTo>
                  <a:pt x="154" y="273"/>
                  <a:pt x="151" y="274"/>
                  <a:pt x="148" y="274"/>
                </a:cubicBezTo>
                <a:cubicBezTo>
                  <a:pt x="125" y="274"/>
                  <a:pt x="125" y="274"/>
                  <a:pt x="125" y="274"/>
                </a:cubicBezTo>
                <a:cubicBezTo>
                  <a:pt x="122" y="274"/>
                  <a:pt x="119" y="273"/>
                  <a:pt x="117" y="270"/>
                </a:cubicBezTo>
                <a:cubicBezTo>
                  <a:pt x="115" y="268"/>
                  <a:pt x="114" y="265"/>
                  <a:pt x="114" y="262"/>
                </a:cubicBezTo>
                <a:cubicBezTo>
                  <a:pt x="114" y="237"/>
                  <a:pt x="114" y="237"/>
                  <a:pt x="114" y="237"/>
                </a:cubicBezTo>
                <a:cubicBezTo>
                  <a:pt x="95" y="233"/>
                  <a:pt x="78" y="223"/>
                  <a:pt x="64" y="209"/>
                </a:cubicBezTo>
                <a:cubicBezTo>
                  <a:pt x="50" y="196"/>
                  <a:pt x="41" y="179"/>
                  <a:pt x="37" y="160"/>
                </a:cubicBezTo>
                <a:cubicBezTo>
                  <a:pt x="11" y="160"/>
                  <a:pt x="11" y="160"/>
                  <a:pt x="11" y="160"/>
                </a:cubicBezTo>
                <a:cubicBezTo>
                  <a:pt x="8" y="160"/>
                  <a:pt x="6" y="159"/>
                  <a:pt x="3" y="156"/>
                </a:cubicBezTo>
                <a:cubicBezTo>
                  <a:pt x="1" y="154"/>
                  <a:pt x="0" y="152"/>
                  <a:pt x="0" y="148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23"/>
                  <a:pt x="1" y="120"/>
                  <a:pt x="3" y="118"/>
                </a:cubicBezTo>
                <a:cubicBezTo>
                  <a:pt x="6" y="115"/>
                  <a:pt x="8" y="114"/>
                  <a:pt x="11" y="114"/>
                </a:cubicBezTo>
                <a:cubicBezTo>
                  <a:pt x="37" y="114"/>
                  <a:pt x="37" y="114"/>
                  <a:pt x="37" y="114"/>
                </a:cubicBezTo>
                <a:cubicBezTo>
                  <a:pt x="41" y="95"/>
                  <a:pt x="50" y="79"/>
                  <a:pt x="64" y="65"/>
                </a:cubicBezTo>
                <a:cubicBezTo>
                  <a:pt x="78" y="51"/>
                  <a:pt x="95" y="42"/>
                  <a:pt x="114" y="37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4" y="9"/>
                  <a:pt x="115" y="6"/>
                  <a:pt x="117" y="4"/>
                </a:cubicBezTo>
                <a:cubicBezTo>
                  <a:pt x="119" y="2"/>
                  <a:pt x="122" y="0"/>
                  <a:pt x="125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1" y="0"/>
                  <a:pt x="154" y="2"/>
                  <a:pt x="156" y="4"/>
                </a:cubicBezTo>
                <a:cubicBezTo>
                  <a:pt x="158" y="6"/>
                  <a:pt x="159" y="9"/>
                  <a:pt x="159" y="12"/>
                </a:cubicBezTo>
                <a:cubicBezTo>
                  <a:pt x="159" y="37"/>
                  <a:pt x="159" y="37"/>
                  <a:pt x="159" y="37"/>
                </a:cubicBezTo>
                <a:cubicBezTo>
                  <a:pt x="179" y="42"/>
                  <a:pt x="195" y="51"/>
                  <a:pt x="209" y="65"/>
                </a:cubicBezTo>
                <a:cubicBezTo>
                  <a:pt x="223" y="79"/>
                  <a:pt x="232" y="95"/>
                  <a:pt x="236" y="114"/>
                </a:cubicBezTo>
                <a:cubicBezTo>
                  <a:pt x="262" y="114"/>
                  <a:pt x="262" y="114"/>
                  <a:pt x="262" y="114"/>
                </a:cubicBezTo>
                <a:cubicBezTo>
                  <a:pt x="265" y="114"/>
                  <a:pt x="268" y="115"/>
                  <a:pt x="270" y="118"/>
                </a:cubicBezTo>
                <a:cubicBezTo>
                  <a:pt x="272" y="120"/>
                  <a:pt x="273" y="123"/>
                  <a:pt x="273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7" name="Freeform 83"/>
          <p:cNvSpPr>
            <a:spLocks/>
          </p:cNvSpPr>
          <p:nvPr/>
        </p:nvSpPr>
        <p:spPr bwMode="auto">
          <a:xfrm>
            <a:off x="6388101" y="2017713"/>
            <a:ext cx="341313" cy="306388"/>
          </a:xfrm>
          <a:custGeom>
            <a:avLst/>
            <a:gdLst>
              <a:gd name="T0" fmla="*/ 32 w 215"/>
              <a:gd name="T1" fmla="*/ 0 h 193"/>
              <a:gd name="T2" fmla="*/ 215 w 215"/>
              <a:gd name="T3" fmla="*/ 0 h 193"/>
              <a:gd name="T4" fmla="*/ 182 w 215"/>
              <a:gd name="T5" fmla="*/ 161 h 193"/>
              <a:gd name="T6" fmla="*/ 85 w 215"/>
              <a:gd name="T7" fmla="*/ 193 h 193"/>
              <a:gd name="T8" fmla="*/ 0 w 215"/>
              <a:gd name="T9" fmla="*/ 161 h 193"/>
              <a:gd name="T10" fmla="*/ 8 w 215"/>
              <a:gd name="T11" fmla="*/ 118 h 193"/>
              <a:gd name="T12" fmla="*/ 44 w 215"/>
              <a:gd name="T13" fmla="*/ 118 h 193"/>
              <a:gd name="T14" fmla="*/ 41 w 215"/>
              <a:gd name="T15" fmla="*/ 136 h 193"/>
              <a:gd name="T16" fmla="*/ 92 w 215"/>
              <a:gd name="T17" fmla="*/ 155 h 193"/>
              <a:gd name="T18" fmla="*/ 151 w 215"/>
              <a:gd name="T19" fmla="*/ 136 h 193"/>
              <a:gd name="T20" fmla="*/ 159 w 215"/>
              <a:gd name="T21" fmla="*/ 94 h 193"/>
              <a:gd name="T22" fmla="*/ 13 w 215"/>
              <a:gd name="T23" fmla="*/ 94 h 193"/>
              <a:gd name="T24" fmla="*/ 20 w 215"/>
              <a:gd name="T25" fmla="*/ 59 h 193"/>
              <a:gd name="T26" fmla="*/ 166 w 215"/>
              <a:gd name="T27" fmla="*/ 59 h 193"/>
              <a:gd name="T28" fmla="*/ 171 w 215"/>
              <a:gd name="T29" fmla="*/ 36 h 193"/>
              <a:gd name="T30" fmla="*/ 25 w 215"/>
              <a:gd name="T31" fmla="*/ 36 h 193"/>
              <a:gd name="T32" fmla="*/ 32 w 215"/>
              <a:gd name="T33" fmla="*/ 0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15" h="193">
                <a:moveTo>
                  <a:pt x="32" y="0"/>
                </a:moveTo>
                <a:lnTo>
                  <a:pt x="215" y="0"/>
                </a:lnTo>
                <a:lnTo>
                  <a:pt x="182" y="161"/>
                </a:lnTo>
                <a:lnTo>
                  <a:pt x="85" y="193"/>
                </a:lnTo>
                <a:lnTo>
                  <a:pt x="0" y="161"/>
                </a:lnTo>
                <a:lnTo>
                  <a:pt x="8" y="118"/>
                </a:lnTo>
                <a:lnTo>
                  <a:pt x="44" y="118"/>
                </a:lnTo>
                <a:lnTo>
                  <a:pt x="41" y="136"/>
                </a:lnTo>
                <a:lnTo>
                  <a:pt x="92" y="155"/>
                </a:lnTo>
                <a:lnTo>
                  <a:pt x="151" y="136"/>
                </a:lnTo>
                <a:lnTo>
                  <a:pt x="159" y="94"/>
                </a:lnTo>
                <a:lnTo>
                  <a:pt x="13" y="94"/>
                </a:lnTo>
                <a:lnTo>
                  <a:pt x="20" y="59"/>
                </a:lnTo>
                <a:lnTo>
                  <a:pt x="166" y="59"/>
                </a:lnTo>
                <a:lnTo>
                  <a:pt x="171" y="36"/>
                </a:lnTo>
                <a:lnTo>
                  <a:pt x="25" y="36"/>
                </a:lnTo>
                <a:lnTo>
                  <a:pt x="32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8" name="Freeform 84"/>
          <p:cNvSpPr>
            <a:spLocks noEditPoints="1"/>
          </p:cNvSpPr>
          <p:nvPr/>
        </p:nvSpPr>
        <p:spPr bwMode="auto">
          <a:xfrm>
            <a:off x="6832601" y="2011363"/>
            <a:ext cx="319088" cy="319088"/>
          </a:xfrm>
          <a:custGeom>
            <a:avLst/>
            <a:gdLst>
              <a:gd name="T0" fmla="*/ 159 w 296"/>
              <a:gd name="T1" fmla="*/ 267 h 296"/>
              <a:gd name="T2" fmla="*/ 273 w 296"/>
              <a:gd name="T3" fmla="*/ 205 h 296"/>
              <a:gd name="T4" fmla="*/ 273 w 296"/>
              <a:gd name="T5" fmla="*/ 92 h 296"/>
              <a:gd name="T6" fmla="*/ 159 w 296"/>
              <a:gd name="T7" fmla="*/ 133 h 296"/>
              <a:gd name="T8" fmla="*/ 159 w 296"/>
              <a:gd name="T9" fmla="*/ 267 h 296"/>
              <a:gd name="T10" fmla="*/ 148 w 296"/>
              <a:gd name="T11" fmla="*/ 113 h 296"/>
              <a:gd name="T12" fmla="*/ 272 w 296"/>
              <a:gd name="T13" fmla="*/ 68 h 296"/>
              <a:gd name="T14" fmla="*/ 148 w 296"/>
              <a:gd name="T15" fmla="*/ 23 h 296"/>
              <a:gd name="T16" fmla="*/ 23 w 296"/>
              <a:gd name="T17" fmla="*/ 68 h 296"/>
              <a:gd name="T18" fmla="*/ 148 w 296"/>
              <a:gd name="T19" fmla="*/ 113 h 296"/>
              <a:gd name="T20" fmla="*/ 296 w 296"/>
              <a:gd name="T21" fmla="*/ 68 h 296"/>
              <a:gd name="T22" fmla="*/ 296 w 296"/>
              <a:gd name="T23" fmla="*/ 205 h 296"/>
              <a:gd name="T24" fmla="*/ 293 w 296"/>
              <a:gd name="T25" fmla="*/ 217 h 296"/>
              <a:gd name="T26" fmla="*/ 284 w 296"/>
              <a:gd name="T27" fmla="*/ 225 h 296"/>
              <a:gd name="T28" fmla="*/ 159 w 296"/>
              <a:gd name="T29" fmla="*/ 293 h 296"/>
              <a:gd name="T30" fmla="*/ 148 w 296"/>
              <a:gd name="T31" fmla="*/ 296 h 296"/>
              <a:gd name="T32" fmla="*/ 137 w 296"/>
              <a:gd name="T33" fmla="*/ 293 h 296"/>
              <a:gd name="T34" fmla="*/ 12 w 296"/>
              <a:gd name="T35" fmla="*/ 225 h 296"/>
              <a:gd name="T36" fmla="*/ 3 w 296"/>
              <a:gd name="T37" fmla="*/ 217 h 296"/>
              <a:gd name="T38" fmla="*/ 0 w 296"/>
              <a:gd name="T39" fmla="*/ 205 h 296"/>
              <a:gd name="T40" fmla="*/ 0 w 296"/>
              <a:gd name="T41" fmla="*/ 68 h 296"/>
              <a:gd name="T42" fmla="*/ 4 w 296"/>
              <a:gd name="T43" fmla="*/ 55 h 296"/>
              <a:gd name="T44" fmla="*/ 15 w 296"/>
              <a:gd name="T45" fmla="*/ 47 h 296"/>
              <a:gd name="T46" fmla="*/ 140 w 296"/>
              <a:gd name="T47" fmla="*/ 1 h 296"/>
              <a:gd name="T48" fmla="*/ 148 w 296"/>
              <a:gd name="T49" fmla="*/ 0 h 296"/>
              <a:gd name="T50" fmla="*/ 156 w 296"/>
              <a:gd name="T51" fmla="*/ 1 h 296"/>
              <a:gd name="T52" fmla="*/ 281 w 296"/>
              <a:gd name="T53" fmla="*/ 47 h 296"/>
              <a:gd name="T54" fmla="*/ 292 w 296"/>
              <a:gd name="T55" fmla="*/ 55 h 296"/>
              <a:gd name="T56" fmla="*/ 296 w 296"/>
              <a:gd name="T57" fmla="*/ 68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96" h="296">
                <a:moveTo>
                  <a:pt x="159" y="267"/>
                </a:moveTo>
                <a:cubicBezTo>
                  <a:pt x="273" y="205"/>
                  <a:pt x="273" y="205"/>
                  <a:pt x="273" y="205"/>
                </a:cubicBezTo>
                <a:cubicBezTo>
                  <a:pt x="273" y="92"/>
                  <a:pt x="273" y="92"/>
                  <a:pt x="273" y="92"/>
                </a:cubicBezTo>
                <a:cubicBezTo>
                  <a:pt x="159" y="133"/>
                  <a:pt x="159" y="133"/>
                  <a:pt x="159" y="133"/>
                </a:cubicBezTo>
                <a:lnTo>
                  <a:pt x="159" y="267"/>
                </a:lnTo>
                <a:close/>
                <a:moveTo>
                  <a:pt x="148" y="113"/>
                </a:moveTo>
                <a:cubicBezTo>
                  <a:pt x="272" y="68"/>
                  <a:pt x="272" y="68"/>
                  <a:pt x="272" y="68"/>
                </a:cubicBezTo>
                <a:cubicBezTo>
                  <a:pt x="148" y="23"/>
                  <a:pt x="148" y="23"/>
                  <a:pt x="148" y="23"/>
                </a:cubicBezTo>
                <a:cubicBezTo>
                  <a:pt x="23" y="68"/>
                  <a:pt x="23" y="68"/>
                  <a:pt x="23" y="68"/>
                </a:cubicBezTo>
                <a:lnTo>
                  <a:pt x="148" y="113"/>
                </a:lnTo>
                <a:close/>
                <a:moveTo>
                  <a:pt x="296" y="68"/>
                </a:moveTo>
                <a:cubicBezTo>
                  <a:pt x="296" y="205"/>
                  <a:pt x="296" y="205"/>
                  <a:pt x="296" y="205"/>
                </a:cubicBezTo>
                <a:cubicBezTo>
                  <a:pt x="296" y="209"/>
                  <a:pt x="295" y="213"/>
                  <a:pt x="293" y="217"/>
                </a:cubicBezTo>
                <a:cubicBezTo>
                  <a:pt x="290" y="220"/>
                  <a:pt x="288" y="223"/>
                  <a:pt x="284" y="225"/>
                </a:cubicBezTo>
                <a:cubicBezTo>
                  <a:pt x="159" y="293"/>
                  <a:pt x="159" y="293"/>
                  <a:pt x="159" y="293"/>
                </a:cubicBezTo>
                <a:cubicBezTo>
                  <a:pt x="155" y="295"/>
                  <a:pt x="152" y="296"/>
                  <a:pt x="148" y="296"/>
                </a:cubicBezTo>
                <a:cubicBezTo>
                  <a:pt x="144" y="296"/>
                  <a:pt x="140" y="295"/>
                  <a:pt x="137" y="293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8" y="223"/>
                  <a:pt x="5" y="220"/>
                  <a:pt x="3" y="217"/>
                </a:cubicBezTo>
                <a:cubicBezTo>
                  <a:pt x="1" y="213"/>
                  <a:pt x="0" y="209"/>
                  <a:pt x="0" y="205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4"/>
                  <a:pt x="1" y="59"/>
                  <a:pt x="4" y="55"/>
                </a:cubicBezTo>
                <a:cubicBezTo>
                  <a:pt x="6" y="51"/>
                  <a:pt x="10" y="49"/>
                  <a:pt x="15" y="47"/>
                </a:cubicBezTo>
                <a:cubicBezTo>
                  <a:pt x="140" y="1"/>
                  <a:pt x="140" y="1"/>
                  <a:pt x="140" y="1"/>
                </a:cubicBezTo>
                <a:cubicBezTo>
                  <a:pt x="142" y="0"/>
                  <a:pt x="145" y="0"/>
                  <a:pt x="148" y="0"/>
                </a:cubicBezTo>
                <a:cubicBezTo>
                  <a:pt x="150" y="0"/>
                  <a:pt x="153" y="0"/>
                  <a:pt x="156" y="1"/>
                </a:cubicBezTo>
                <a:cubicBezTo>
                  <a:pt x="281" y="47"/>
                  <a:pt x="281" y="47"/>
                  <a:pt x="281" y="47"/>
                </a:cubicBezTo>
                <a:cubicBezTo>
                  <a:pt x="285" y="49"/>
                  <a:pt x="289" y="51"/>
                  <a:pt x="292" y="55"/>
                </a:cubicBezTo>
                <a:cubicBezTo>
                  <a:pt x="294" y="59"/>
                  <a:pt x="296" y="64"/>
                  <a:pt x="296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9" name="Freeform 85"/>
          <p:cNvSpPr>
            <a:spLocks noEditPoints="1"/>
          </p:cNvSpPr>
          <p:nvPr/>
        </p:nvSpPr>
        <p:spPr bwMode="auto">
          <a:xfrm>
            <a:off x="7216776" y="1998663"/>
            <a:ext cx="417513" cy="344488"/>
          </a:xfrm>
          <a:custGeom>
            <a:avLst/>
            <a:gdLst>
              <a:gd name="T0" fmla="*/ 113 w 387"/>
              <a:gd name="T1" fmla="*/ 290 h 319"/>
              <a:gd name="T2" fmla="*/ 182 w 387"/>
              <a:gd name="T3" fmla="*/ 256 h 319"/>
              <a:gd name="T4" fmla="*/ 182 w 387"/>
              <a:gd name="T5" fmla="*/ 200 h 319"/>
              <a:gd name="T6" fmla="*/ 113 w 387"/>
              <a:gd name="T7" fmla="*/ 229 h 319"/>
              <a:gd name="T8" fmla="*/ 113 w 387"/>
              <a:gd name="T9" fmla="*/ 290 h 319"/>
              <a:gd name="T10" fmla="*/ 102 w 387"/>
              <a:gd name="T11" fmla="*/ 209 h 319"/>
              <a:gd name="T12" fmla="*/ 174 w 387"/>
              <a:gd name="T13" fmla="*/ 178 h 319"/>
              <a:gd name="T14" fmla="*/ 102 w 387"/>
              <a:gd name="T15" fmla="*/ 148 h 319"/>
              <a:gd name="T16" fmla="*/ 30 w 387"/>
              <a:gd name="T17" fmla="*/ 178 h 319"/>
              <a:gd name="T18" fmla="*/ 102 w 387"/>
              <a:gd name="T19" fmla="*/ 209 h 319"/>
              <a:gd name="T20" fmla="*/ 296 w 387"/>
              <a:gd name="T21" fmla="*/ 290 h 319"/>
              <a:gd name="T22" fmla="*/ 364 w 387"/>
              <a:gd name="T23" fmla="*/ 256 h 319"/>
              <a:gd name="T24" fmla="*/ 364 w 387"/>
              <a:gd name="T25" fmla="*/ 200 h 319"/>
              <a:gd name="T26" fmla="*/ 296 w 387"/>
              <a:gd name="T27" fmla="*/ 229 h 319"/>
              <a:gd name="T28" fmla="*/ 296 w 387"/>
              <a:gd name="T29" fmla="*/ 290 h 319"/>
              <a:gd name="T30" fmla="*/ 284 w 387"/>
              <a:gd name="T31" fmla="*/ 209 h 319"/>
              <a:gd name="T32" fmla="*/ 356 w 387"/>
              <a:gd name="T33" fmla="*/ 178 h 319"/>
              <a:gd name="T34" fmla="*/ 284 w 387"/>
              <a:gd name="T35" fmla="*/ 148 h 319"/>
              <a:gd name="T36" fmla="*/ 212 w 387"/>
              <a:gd name="T37" fmla="*/ 178 h 319"/>
              <a:gd name="T38" fmla="*/ 284 w 387"/>
              <a:gd name="T39" fmla="*/ 209 h 319"/>
              <a:gd name="T40" fmla="*/ 205 w 387"/>
              <a:gd name="T41" fmla="*/ 157 h 319"/>
              <a:gd name="T42" fmla="*/ 273 w 387"/>
              <a:gd name="T43" fmla="*/ 128 h 319"/>
              <a:gd name="T44" fmla="*/ 273 w 387"/>
              <a:gd name="T45" fmla="*/ 80 h 319"/>
              <a:gd name="T46" fmla="*/ 205 w 387"/>
              <a:gd name="T47" fmla="*/ 110 h 319"/>
              <a:gd name="T48" fmla="*/ 205 w 387"/>
              <a:gd name="T49" fmla="*/ 157 h 319"/>
              <a:gd name="T50" fmla="*/ 193 w 387"/>
              <a:gd name="T51" fmla="*/ 90 h 319"/>
              <a:gd name="T52" fmla="*/ 272 w 387"/>
              <a:gd name="T53" fmla="*/ 56 h 319"/>
              <a:gd name="T54" fmla="*/ 193 w 387"/>
              <a:gd name="T55" fmla="*/ 22 h 319"/>
              <a:gd name="T56" fmla="*/ 115 w 387"/>
              <a:gd name="T57" fmla="*/ 56 h 319"/>
              <a:gd name="T58" fmla="*/ 193 w 387"/>
              <a:gd name="T59" fmla="*/ 90 h 319"/>
              <a:gd name="T60" fmla="*/ 387 w 387"/>
              <a:gd name="T61" fmla="*/ 182 h 319"/>
              <a:gd name="T62" fmla="*/ 387 w 387"/>
              <a:gd name="T63" fmla="*/ 256 h 319"/>
              <a:gd name="T64" fmla="*/ 383 w 387"/>
              <a:gd name="T65" fmla="*/ 268 h 319"/>
              <a:gd name="T66" fmla="*/ 374 w 387"/>
              <a:gd name="T67" fmla="*/ 276 h 319"/>
              <a:gd name="T68" fmla="*/ 294 w 387"/>
              <a:gd name="T69" fmla="*/ 316 h 319"/>
              <a:gd name="T70" fmla="*/ 284 w 387"/>
              <a:gd name="T71" fmla="*/ 319 h 319"/>
              <a:gd name="T72" fmla="*/ 274 w 387"/>
              <a:gd name="T73" fmla="*/ 316 h 319"/>
              <a:gd name="T74" fmla="*/ 194 w 387"/>
              <a:gd name="T75" fmla="*/ 276 h 319"/>
              <a:gd name="T76" fmla="*/ 193 w 387"/>
              <a:gd name="T77" fmla="*/ 276 h 319"/>
              <a:gd name="T78" fmla="*/ 192 w 387"/>
              <a:gd name="T79" fmla="*/ 276 h 319"/>
              <a:gd name="T80" fmla="*/ 112 w 387"/>
              <a:gd name="T81" fmla="*/ 316 h 319"/>
              <a:gd name="T82" fmla="*/ 102 w 387"/>
              <a:gd name="T83" fmla="*/ 319 h 319"/>
              <a:gd name="T84" fmla="*/ 92 w 387"/>
              <a:gd name="T85" fmla="*/ 316 h 319"/>
              <a:gd name="T86" fmla="*/ 12 w 387"/>
              <a:gd name="T87" fmla="*/ 276 h 319"/>
              <a:gd name="T88" fmla="*/ 3 w 387"/>
              <a:gd name="T89" fmla="*/ 268 h 319"/>
              <a:gd name="T90" fmla="*/ 0 w 387"/>
              <a:gd name="T91" fmla="*/ 256 h 319"/>
              <a:gd name="T92" fmla="*/ 0 w 387"/>
              <a:gd name="T93" fmla="*/ 182 h 319"/>
              <a:gd name="T94" fmla="*/ 3 w 387"/>
              <a:gd name="T95" fmla="*/ 169 h 319"/>
              <a:gd name="T96" fmla="*/ 13 w 387"/>
              <a:gd name="T97" fmla="*/ 161 h 319"/>
              <a:gd name="T98" fmla="*/ 91 w 387"/>
              <a:gd name="T99" fmla="*/ 128 h 319"/>
              <a:gd name="T100" fmla="*/ 91 w 387"/>
              <a:gd name="T101" fmla="*/ 57 h 319"/>
              <a:gd name="T102" fmla="*/ 95 w 387"/>
              <a:gd name="T103" fmla="*/ 44 h 319"/>
              <a:gd name="T104" fmla="*/ 105 w 387"/>
              <a:gd name="T105" fmla="*/ 36 h 319"/>
              <a:gd name="T106" fmla="*/ 184 w 387"/>
              <a:gd name="T107" fmla="*/ 1 h 319"/>
              <a:gd name="T108" fmla="*/ 193 w 387"/>
              <a:gd name="T109" fmla="*/ 0 h 319"/>
              <a:gd name="T110" fmla="*/ 202 w 387"/>
              <a:gd name="T111" fmla="*/ 1 h 319"/>
              <a:gd name="T112" fmla="*/ 282 w 387"/>
              <a:gd name="T113" fmla="*/ 36 h 319"/>
              <a:gd name="T114" fmla="*/ 292 w 387"/>
              <a:gd name="T115" fmla="*/ 44 h 319"/>
              <a:gd name="T116" fmla="*/ 296 w 387"/>
              <a:gd name="T117" fmla="*/ 57 h 319"/>
              <a:gd name="T118" fmla="*/ 296 w 387"/>
              <a:gd name="T119" fmla="*/ 128 h 319"/>
              <a:gd name="T120" fmla="*/ 373 w 387"/>
              <a:gd name="T121" fmla="*/ 161 h 319"/>
              <a:gd name="T122" fmla="*/ 383 w 387"/>
              <a:gd name="T123" fmla="*/ 169 h 319"/>
              <a:gd name="T124" fmla="*/ 387 w 387"/>
              <a:gd name="T125" fmla="*/ 182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87" h="319">
                <a:moveTo>
                  <a:pt x="113" y="290"/>
                </a:moveTo>
                <a:cubicBezTo>
                  <a:pt x="182" y="256"/>
                  <a:pt x="182" y="256"/>
                  <a:pt x="182" y="256"/>
                </a:cubicBezTo>
                <a:cubicBezTo>
                  <a:pt x="182" y="200"/>
                  <a:pt x="182" y="200"/>
                  <a:pt x="182" y="200"/>
                </a:cubicBezTo>
                <a:cubicBezTo>
                  <a:pt x="113" y="229"/>
                  <a:pt x="113" y="229"/>
                  <a:pt x="113" y="229"/>
                </a:cubicBezTo>
                <a:lnTo>
                  <a:pt x="113" y="290"/>
                </a:lnTo>
                <a:close/>
                <a:moveTo>
                  <a:pt x="102" y="209"/>
                </a:moveTo>
                <a:cubicBezTo>
                  <a:pt x="174" y="178"/>
                  <a:pt x="174" y="178"/>
                  <a:pt x="174" y="178"/>
                </a:cubicBezTo>
                <a:cubicBezTo>
                  <a:pt x="102" y="148"/>
                  <a:pt x="102" y="148"/>
                  <a:pt x="102" y="148"/>
                </a:cubicBezTo>
                <a:cubicBezTo>
                  <a:pt x="30" y="178"/>
                  <a:pt x="30" y="178"/>
                  <a:pt x="30" y="178"/>
                </a:cubicBezTo>
                <a:lnTo>
                  <a:pt x="102" y="209"/>
                </a:lnTo>
                <a:close/>
                <a:moveTo>
                  <a:pt x="296" y="290"/>
                </a:moveTo>
                <a:cubicBezTo>
                  <a:pt x="364" y="256"/>
                  <a:pt x="364" y="256"/>
                  <a:pt x="364" y="256"/>
                </a:cubicBezTo>
                <a:cubicBezTo>
                  <a:pt x="364" y="200"/>
                  <a:pt x="364" y="200"/>
                  <a:pt x="364" y="200"/>
                </a:cubicBezTo>
                <a:cubicBezTo>
                  <a:pt x="296" y="229"/>
                  <a:pt x="296" y="229"/>
                  <a:pt x="296" y="229"/>
                </a:cubicBezTo>
                <a:lnTo>
                  <a:pt x="296" y="290"/>
                </a:lnTo>
                <a:close/>
                <a:moveTo>
                  <a:pt x="284" y="209"/>
                </a:moveTo>
                <a:cubicBezTo>
                  <a:pt x="356" y="178"/>
                  <a:pt x="356" y="178"/>
                  <a:pt x="356" y="178"/>
                </a:cubicBezTo>
                <a:cubicBezTo>
                  <a:pt x="284" y="148"/>
                  <a:pt x="284" y="148"/>
                  <a:pt x="284" y="148"/>
                </a:cubicBezTo>
                <a:cubicBezTo>
                  <a:pt x="212" y="178"/>
                  <a:pt x="212" y="178"/>
                  <a:pt x="212" y="178"/>
                </a:cubicBezTo>
                <a:lnTo>
                  <a:pt x="284" y="209"/>
                </a:lnTo>
                <a:close/>
                <a:moveTo>
                  <a:pt x="205" y="157"/>
                </a:moveTo>
                <a:cubicBezTo>
                  <a:pt x="273" y="128"/>
                  <a:pt x="273" y="128"/>
                  <a:pt x="273" y="128"/>
                </a:cubicBezTo>
                <a:cubicBezTo>
                  <a:pt x="273" y="80"/>
                  <a:pt x="273" y="80"/>
                  <a:pt x="273" y="80"/>
                </a:cubicBezTo>
                <a:cubicBezTo>
                  <a:pt x="205" y="110"/>
                  <a:pt x="205" y="110"/>
                  <a:pt x="205" y="110"/>
                </a:cubicBezTo>
                <a:lnTo>
                  <a:pt x="205" y="157"/>
                </a:lnTo>
                <a:close/>
                <a:moveTo>
                  <a:pt x="193" y="90"/>
                </a:moveTo>
                <a:cubicBezTo>
                  <a:pt x="272" y="56"/>
                  <a:pt x="272" y="56"/>
                  <a:pt x="272" y="56"/>
                </a:cubicBezTo>
                <a:cubicBezTo>
                  <a:pt x="193" y="22"/>
                  <a:pt x="193" y="22"/>
                  <a:pt x="193" y="22"/>
                </a:cubicBezTo>
                <a:cubicBezTo>
                  <a:pt x="115" y="56"/>
                  <a:pt x="115" y="56"/>
                  <a:pt x="115" y="56"/>
                </a:cubicBezTo>
                <a:lnTo>
                  <a:pt x="193" y="90"/>
                </a:lnTo>
                <a:close/>
                <a:moveTo>
                  <a:pt x="387" y="182"/>
                </a:moveTo>
                <a:cubicBezTo>
                  <a:pt x="387" y="256"/>
                  <a:pt x="387" y="256"/>
                  <a:pt x="387" y="256"/>
                </a:cubicBezTo>
                <a:cubicBezTo>
                  <a:pt x="387" y="260"/>
                  <a:pt x="386" y="264"/>
                  <a:pt x="383" y="268"/>
                </a:cubicBezTo>
                <a:cubicBezTo>
                  <a:pt x="381" y="272"/>
                  <a:pt x="378" y="274"/>
                  <a:pt x="374" y="276"/>
                </a:cubicBezTo>
                <a:cubicBezTo>
                  <a:pt x="294" y="316"/>
                  <a:pt x="294" y="316"/>
                  <a:pt x="294" y="316"/>
                </a:cubicBezTo>
                <a:cubicBezTo>
                  <a:pt x="292" y="318"/>
                  <a:pt x="288" y="319"/>
                  <a:pt x="284" y="319"/>
                </a:cubicBezTo>
                <a:cubicBezTo>
                  <a:pt x="281" y="319"/>
                  <a:pt x="277" y="318"/>
                  <a:pt x="274" y="316"/>
                </a:cubicBezTo>
                <a:cubicBezTo>
                  <a:pt x="194" y="276"/>
                  <a:pt x="194" y="276"/>
                  <a:pt x="194" y="276"/>
                </a:cubicBezTo>
                <a:cubicBezTo>
                  <a:pt x="194" y="276"/>
                  <a:pt x="193" y="276"/>
                  <a:pt x="193" y="276"/>
                </a:cubicBezTo>
                <a:cubicBezTo>
                  <a:pt x="193" y="276"/>
                  <a:pt x="193" y="276"/>
                  <a:pt x="192" y="276"/>
                </a:cubicBezTo>
                <a:cubicBezTo>
                  <a:pt x="112" y="316"/>
                  <a:pt x="112" y="316"/>
                  <a:pt x="112" y="316"/>
                </a:cubicBezTo>
                <a:cubicBezTo>
                  <a:pt x="109" y="318"/>
                  <a:pt x="106" y="319"/>
                  <a:pt x="102" y="319"/>
                </a:cubicBezTo>
                <a:cubicBezTo>
                  <a:pt x="98" y="319"/>
                  <a:pt x="95" y="318"/>
                  <a:pt x="92" y="316"/>
                </a:cubicBezTo>
                <a:cubicBezTo>
                  <a:pt x="12" y="276"/>
                  <a:pt x="12" y="276"/>
                  <a:pt x="12" y="276"/>
                </a:cubicBezTo>
                <a:cubicBezTo>
                  <a:pt x="8" y="274"/>
                  <a:pt x="5" y="272"/>
                  <a:pt x="3" y="268"/>
                </a:cubicBezTo>
                <a:cubicBezTo>
                  <a:pt x="1" y="264"/>
                  <a:pt x="0" y="260"/>
                  <a:pt x="0" y="256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177"/>
                  <a:pt x="1" y="173"/>
                  <a:pt x="3" y="169"/>
                </a:cubicBezTo>
                <a:cubicBezTo>
                  <a:pt x="6" y="166"/>
                  <a:pt x="9" y="163"/>
                  <a:pt x="13" y="161"/>
                </a:cubicBezTo>
                <a:cubicBezTo>
                  <a:pt x="91" y="128"/>
                  <a:pt x="91" y="128"/>
                  <a:pt x="91" y="128"/>
                </a:cubicBezTo>
                <a:cubicBezTo>
                  <a:pt x="91" y="57"/>
                  <a:pt x="91" y="57"/>
                  <a:pt x="91" y="57"/>
                </a:cubicBezTo>
                <a:cubicBezTo>
                  <a:pt x="91" y="52"/>
                  <a:pt x="92" y="48"/>
                  <a:pt x="95" y="44"/>
                </a:cubicBezTo>
                <a:cubicBezTo>
                  <a:pt x="97" y="40"/>
                  <a:pt x="100" y="37"/>
                  <a:pt x="105" y="36"/>
                </a:cubicBezTo>
                <a:cubicBezTo>
                  <a:pt x="184" y="1"/>
                  <a:pt x="184" y="1"/>
                  <a:pt x="184" y="1"/>
                </a:cubicBezTo>
                <a:cubicBezTo>
                  <a:pt x="187" y="0"/>
                  <a:pt x="190" y="0"/>
                  <a:pt x="193" y="0"/>
                </a:cubicBezTo>
                <a:cubicBezTo>
                  <a:pt x="196" y="0"/>
                  <a:pt x="199" y="0"/>
                  <a:pt x="202" y="1"/>
                </a:cubicBezTo>
                <a:cubicBezTo>
                  <a:pt x="282" y="36"/>
                  <a:pt x="282" y="36"/>
                  <a:pt x="282" y="36"/>
                </a:cubicBezTo>
                <a:cubicBezTo>
                  <a:pt x="286" y="37"/>
                  <a:pt x="289" y="40"/>
                  <a:pt x="292" y="44"/>
                </a:cubicBezTo>
                <a:cubicBezTo>
                  <a:pt x="294" y="48"/>
                  <a:pt x="296" y="52"/>
                  <a:pt x="296" y="57"/>
                </a:cubicBezTo>
                <a:cubicBezTo>
                  <a:pt x="296" y="128"/>
                  <a:pt x="296" y="128"/>
                  <a:pt x="296" y="128"/>
                </a:cubicBezTo>
                <a:cubicBezTo>
                  <a:pt x="373" y="161"/>
                  <a:pt x="373" y="161"/>
                  <a:pt x="373" y="161"/>
                </a:cubicBezTo>
                <a:cubicBezTo>
                  <a:pt x="377" y="163"/>
                  <a:pt x="381" y="166"/>
                  <a:pt x="383" y="169"/>
                </a:cubicBezTo>
                <a:cubicBezTo>
                  <a:pt x="386" y="173"/>
                  <a:pt x="387" y="177"/>
                  <a:pt x="387" y="1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0" name="Freeform 86"/>
          <p:cNvSpPr>
            <a:spLocks noEditPoints="1"/>
          </p:cNvSpPr>
          <p:nvPr/>
        </p:nvSpPr>
        <p:spPr bwMode="auto">
          <a:xfrm>
            <a:off x="7686676" y="2041525"/>
            <a:ext cx="344488" cy="258763"/>
          </a:xfrm>
          <a:custGeom>
            <a:avLst/>
            <a:gdLst>
              <a:gd name="T0" fmla="*/ 99 w 319"/>
              <a:gd name="T1" fmla="*/ 187 h 240"/>
              <a:gd name="T2" fmla="*/ 113 w 319"/>
              <a:gd name="T3" fmla="*/ 162 h 240"/>
              <a:gd name="T4" fmla="*/ 89 w 319"/>
              <a:gd name="T5" fmla="*/ 133 h 240"/>
              <a:gd name="T6" fmla="*/ 80 w 319"/>
              <a:gd name="T7" fmla="*/ 97 h 240"/>
              <a:gd name="T8" fmla="*/ 91 w 319"/>
              <a:gd name="T9" fmla="*/ 57 h 240"/>
              <a:gd name="T10" fmla="*/ 23 w 319"/>
              <a:gd name="T11" fmla="*/ 120 h 240"/>
              <a:gd name="T12" fmla="*/ 99 w 319"/>
              <a:gd name="T13" fmla="*/ 187 h 240"/>
              <a:gd name="T14" fmla="*/ 168 w 319"/>
              <a:gd name="T15" fmla="*/ 52 h 240"/>
              <a:gd name="T16" fmla="*/ 166 w 319"/>
              <a:gd name="T17" fmla="*/ 46 h 240"/>
              <a:gd name="T18" fmla="*/ 160 w 319"/>
              <a:gd name="T19" fmla="*/ 43 h 240"/>
              <a:gd name="T20" fmla="*/ 122 w 319"/>
              <a:gd name="T21" fmla="*/ 59 h 240"/>
              <a:gd name="T22" fmla="*/ 106 w 319"/>
              <a:gd name="T23" fmla="*/ 97 h 240"/>
              <a:gd name="T24" fmla="*/ 108 w 319"/>
              <a:gd name="T25" fmla="*/ 103 h 240"/>
              <a:gd name="T26" fmla="*/ 114 w 319"/>
              <a:gd name="T27" fmla="*/ 106 h 240"/>
              <a:gd name="T28" fmla="*/ 120 w 319"/>
              <a:gd name="T29" fmla="*/ 103 h 240"/>
              <a:gd name="T30" fmla="*/ 123 w 319"/>
              <a:gd name="T31" fmla="*/ 97 h 240"/>
              <a:gd name="T32" fmla="*/ 134 w 319"/>
              <a:gd name="T33" fmla="*/ 71 h 240"/>
              <a:gd name="T34" fmla="*/ 160 w 319"/>
              <a:gd name="T35" fmla="*/ 60 h 240"/>
              <a:gd name="T36" fmla="*/ 166 w 319"/>
              <a:gd name="T37" fmla="*/ 58 h 240"/>
              <a:gd name="T38" fmla="*/ 168 w 319"/>
              <a:gd name="T39" fmla="*/ 52 h 240"/>
              <a:gd name="T40" fmla="*/ 233 w 319"/>
              <a:gd name="T41" fmla="*/ 18 h 240"/>
              <a:gd name="T42" fmla="*/ 233 w 319"/>
              <a:gd name="T43" fmla="*/ 19 h 240"/>
              <a:gd name="T44" fmla="*/ 177 w 319"/>
              <a:gd name="T45" fmla="*/ 120 h 240"/>
              <a:gd name="T46" fmla="*/ 120 w 319"/>
              <a:gd name="T47" fmla="*/ 221 h 240"/>
              <a:gd name="T48" fmla="*/ 112 w 319"/>
              <a:gd name="T49" fmla="*/ 237 h 240"/>
              <a:gd name="T50" fmla="*/ 107 w 319"/>
              <a:gd name="T51" fmla="*/ 240 h 240"/>
              <a:gd name="T52" fmla="*/ 83 w 319"/>
              <a:gd name="T53" fmla="*/ 227 h 240"/>
              <a:gd name="T54" fmla="*/ 80 w 319"/>
              <a:gd name="T55" fmla="*/ 222 h 240"/>
              <a:gd name="T56" fmla="*/ 88 w 319"/>
              <a:gd name="T57" fmla="*/ 207 h 240"/>
              <a:gd name="T58" fmla="*/ 41 w 319"/>
              <a:gd name="T59" fmla="*/ 176 h 240"/>
              <a:gd name="T60" fmla="*/ 4 w 319"/>
              <a:gd name="T61" fmla="*/ 132 h 240"/>
              <a:gd name="T62" fmla="*/ 0 w 319"/>
              <a:gd name="T63" fmla="*/ 120 h 240"/>
              <a:gd name="T64" fmla="*/ 4 w 319"/>
              <a:gd name="T65" fmla="*/ 108 h 240"/>
              <a:gd name="T66" fmla="*/ 71 w 319"/>
              <a:gd name="T67" fmla="*/ 42 h 240"/>
              <a:gd name="T68" fmla="*/ 160 w 319"/>
              <a:gd name="T69" fmla="*/ 18 h 240"/>
              <a:gd name="T70" fmla="*/ 192 w 319"/>
              <a:gd name="T71" fmla="*/ 21 h 240"/>
              <a:gd name="T72" fmla="*/ 201 w 319"/>
              <a:gd name="T73" fmla="*/ 3 h 240"/>
              <a:gd name="T74" fmla="*/ 206 w 319"/>
              <a:gd name="T75" fmla="*/ 0 h 240"/>
              <a:gd name="T76" fmla="*/ 210 w 319"/>
              <a:gd name="T77" fmla="*/ 2 h 240"/>
              <a:gd name="T78" fmla="*/ 215 w 319"/>
              <a:gd name="T79" fmla="*/ 4 h 240"/>
              <a:gd name="T80" fmla="*/ 221 w 319"/>
              <a:gd name="T81" fmla="*/ 8 h 240"/>
              <a:gd name="T82" fmla="*/ 227 w 319"/>
              <a:gd name="T83" fmla="*/ 11 h 240"/>
              <a:gd name="T84" fmla="*/ 230 w 319"/>
              <a:gd name="T85" fmla="*/ 13 h 240"/>
              <a:gd name="T86" fmla="*/ 233 w 319"/>
              <a:gd name="T87" fmla="*/ 18 h 240"/>
              <a:gd name="T88" fmla="*/ 239 w 319"/>
              <a:gd name="T89" fmla="*/ 97 h 240"/>
              <a:gd name="T90" fmla="*/ 225 w 319"/>
              <a:gd name="T91" fmla="*/ 142 h 240"/>
              <a:gd name="T92" fmla="*/ 188 w 319"/>
              <a:gd name="T93" fmla="*/ 172 h 240"/>
              <a:gd name="T94" fmla="*/ 238 w 319"/>
              <a:gd name="T95" fmla="*/ 82 h 240"/>
              <a:gd name="T96" fmla="*/ 239 w 319"/>
              <a:gd name="T97" fmla="*/ 97 h 240"/>
              <a:gd name="T98" fmla="*/ 319 w 319"/>
              <a:gd name="T99" fmla="*/ 120 h 240"/>
              <a:gd name="T100" fmla="*/ 316 w 319"/>
              <a:gd name="T101" fmla="*/ 132 h 240"/>
              <a:gd name="T102" fmla="*/ 296 w 319"/>
              <a:gd name="T103" fmla="*/ 158 h 240"/>
              <a:gd name="T104" fmla="*/ 234 w 319"/>
              <a:gd name="T105" fmla="*/ 206 h 240"/>
              <a:gd name="T106" fmla="*/ 160 w 319"/>
              <a:gd name="T107" fmla="*/ 223 h 240"/>
              <a:gd name="T108" fmla="*/ 173 w 319"/>
              <a:gd name="T109" fmla="*/ 199 h 240"/>
              <a:gd name="T110" fmla="*/ 243 w 319"/>
              <a:gd name="T111" fmla="*/ 175 h 240"/>
              <a:gd name="T112" fmla="*/ 296 w 319"/>
              <a:gd name="T113" fmla="*/ 120 h 240"/>
              <a:gd name="T114" fmla="*/ 246 w 319"/>
              <a:gd name="T115" fmla="*/ 68 h 240"/>
              <a:gd name="T116" fmla="*/ 257 w 319"/>
              <a:gd name="T117" fmla="*/ 48 h 240"/>
              <a:gd name="T118" fmla="*/ 290 w 319"/>
              <a:gd name="T119" fmla="*/ 75 h 240"/>
              <a:gd name="T120" fmla="*/ 316 w 319"/>
              <a:gd name="T121" fmla="*/ 108 h 240"/>
              <a:gd name="T122" fmla="*/ 319 w 319"/>
              <a:gd name="T123" fmla="*/ 12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9" h="240">
                <a:moveTo>
                  <a:pt x="99" y="187"/>
                </a:moveTo>
                <a:cubicBezTo>
                  <a:pt x="113" y="162"/>
                  <a:pt x="113" y="162"/>
                  <a:pt x="113" y="162"/>
                </a:cubicBezTo>
                <a:cubicBezTo>
                  <a:pt x="103" y="154"/>
                  <a:pt x="95" y="145"/>
                  <a:pt x="89" y="133"/>
                </a:cubicBezTo>
                <a:cubicBezTo>
                  <a:pt x="83" y="122"/>
                  <a:pt x="80" y="110"/>
                  <a:pt x="80" y="97"/>
                </a:cubicBezTo>
                <a:cubicBezTo>
                  <a:pt x="80" y="83"/>
                  <a:pt x="84" y="70"/>
                  <a:pt x="91" y="57"/>
                </a:cubicBezTo>
                <a:cubicBezTo>
                  <a:pt x="64" y="71"/>
                  <a:pt x="41" y="92"/>
                  <a:pt x="23" y="120"/>
                </a:cubicBezTo>
                <a:cubicBezTo>
                  <a:pt x="43" y="151"/>
                  <a:pt x="68" y="173"/>
                  <a:pt x="99" y="187"/>
                </a:cubicBezTo>
                <a:close/>
                <a:moveTo>
                  <a:pt x="168" y="52"/>
                </a:moveTo>
                <a:cubicBezTo>
                  <a:pt x="168" y="49"/>
                  <a:pt x="167" y="47"/>
                  <a:pt x="166" y="46"/>
                </a:cubicBezTo>
                <a:cubicBezTo>
                  <a:pt x="164" y="44"/>
                  <a:pt x="162" y="43"/>
                  <a:pt x="160" y="43"/>
                </a:cubicBezTo>
                <a:cubicBezTo>
                  <a:pt x="145" y="43"/>
                  <a:pt x="132" y="48"/>
                  <a:pt x="122" y="59"/>
                </a:cubicBezTo>
                <a:cubicBezTo>
                  <a:pt x="111" y="70"/>
                  <a:pt x="106" y="82"/>
                  <a:pt x="106" y="97"/>
                </a:cubicBezTo>
                <a:cubicBezTo>
                  <a:pt x="106" y="100"/>
                  <a:pt x="106" y="102"/>
                  <a:pt x="108" y="103"/>
                </a:cubicBezTo>
                <a:cubicBezTo>
                  <a:pt x="110" y="105"/>
                  <a:pt x="112" y="106"/>
                  <a:pt x="114" y="106"/>
                </a:cubicBezTo>
                <a:cubicBezTo>
                  <a:pt x="117" y="106"/>
                  <a:pt x="119" y="105"/>
                  <a:pt x="120" y="103"/>
                </a:cubicBezTo>
                <a:cubicBezTo>
                  <a:pt x="122" y="102"/>
                  <a:pt x="123" y="100"/>
                  <a:pt x="123" y="97"/>
                </a:cubicBezTo>
                <a:cubicBezTo>
                  <a:pt x="123" y="87"/>
                  <a:pt x="126" y="78"/>
                  <a:pt x="134" y="71"/>
                </a:cubicBezTo>
                <a:cubicBezTo>
                  <a:pt x="141" y="64"/>
                  <a:pt x="150" y="60"/>
                  <a:pt x="160" y="60"/>
                </a:cubicBezTo>
                <a:cubicBezTo>
                  <a:pt x="162" y="60"/>
                  <a:pt x="164" y="59"/>
                  <a:pt x="166" y="58"/>
                </a:cubicBezTo>
                <a:cubicBezTo>
                  <a:pt x="167" y="56"/>
                  <a:pt x="168" y="54"/>
                  <a:pt x="168" y="52"/>
                </a:cubicBezTo>
                <a:close/>
                <a:moveTo>
                  <a:pt x="233" y="18"/>
                </a:moveTo>
                <a:cubicBezTo>
                  <a:pt x="233" y="19"/>
                  <a:pt x="233" y="19"/>
                  <a:pt x="233" y="19"/>
                </a:cubicBezTo>
                <a:cubicBezTo>
                  <a:pt x="220" y="42"/>
                  <a:pt x="202" y="75"/>
                  <a:pt x="177" y="120"/>
                </a:cubicBezTo>
                <a:cubicBezTo>
                  <a:pt x="152" y="165"/>
                  <a:pt x="133" y="199"/>
                  <a:pt x="120" y="221"/>
                </a:cubicBezTo>
                <a:cubicBezTo>
                  <a:pt x="112" y="237"/>
                  <a:pt x="112" y="237"/>
                  <a:pt x="112" y="237"/>
                </a:cubicBezTo>
                <a:cubicBezTo>
                  <a:pt x="110" y="239"/>
                  <a:pt x="109" y="240"/>
                  <a:pt x="107" y="240"/>
                </a:cubicBezTo>
                <a:cubicBezTo>
                  <a:pt x="105" y="240"/>
                  <a:pt x="97" y="236"/>
                  <a:pt x="83" y="227"/>
                </a:cubicBezTo>
                <a:cubicBezTo>
                  <a:pt x="81" y="226"/>
                  <a:pt x="80" y="224"/>
                  <a:pt x="80" y="222"/>
                </a:cubicBezTo>
                <a:cubicBezTo>
                  <a:pt x="80" y="221"/>
                  <a:pt x="83" y="216"/>
                  <a:pt x="88" y="207"/>
                </a:cubicBezTo>
                <a:cubicBezTo>
                  <a:pt x="71" y="199"/>
                  <a:pt x="55" y="189"/>
                  <a:pt x="41" y="176"/>
                </a:cubicBezTo>
                <a:cubicBezTo>
                  <a:pt x="27" y="163"/>
                  <a:pt x="14" y="149"/>
                  <a:pt x="4" y="132"/>
                </a:cubicBezTo>
                <a:cubicBezTo>
                  <a:pt x="1" y="129"/>
                  <a:pt x="0" y="125"/>
                  <a:pt x="0" y="120"/>
                </a:cubicBezTo>
                <a:cubicBezTo>
                  <a:pt x="0" y="116"/>
                  <a:pt x="1" y="111"/>
                  <a:pt x="4" y="108"/>
                </a:cubicBezTo>
                <a:cubicBezTo>
                  <a:pt x="22" y="80"/>
                  <a:pt x="45" y="58"/>
                  <a:pt x="71" y="42"/>
                </a:cubicBezTo>
                <a:cubicBezTo>
                  <a:pt x="98" y="26"/>
                  <a:pt x="128" y="18"/>
                  <a:pt x="160" y="18"/>
                </a:cubicBezTo>
                <a:cubicBezTo>
                  <a:pt x="170" y="18"/>
                  <a:pt x="181" y="19"/>
                  <a:pt x="192" y="21"/>
                </a:cubicBezTo>
                <a:cubicBezTo>
                  <a:pt x="201" y="3"/>
                  <a:pt x="201" y="3"/>
                  <a:pt x="201" y="3"/>
                </a:cubicBezTo>
                <a:cubicBezTo>
                  <a:pt x="203" y="1"/>
                  <a:pt x="204" y="0"/>
                  <a:pt x="206" y="0"/>
                </a:cubicBezTo>
                <a:cubicBezTo>
                  <a:pt x="207" y="0"/>
                  <a:pt x="208" y="1"/>
                  <a:pt x="210" y="2"/>
                </a:cubicBezTo>
                <a:cubicBezTo>
                  <a:pt x="211" y="2"/>
                  <a:pt x="213" y="3"/>
                  <a:pt x="215" y="4"/>
                </a:cubicBezTo>
                <a:cubicBezTo>
                  <a:pt x="217" y="5"/>
                  <a:pt x="219" y="7"/>
                  <a:pt x="221" y="8"/>
                </a:cubicBezTo>
                <a:cubicBezTo>
                  <a:pt x="223" y="9"/>
                  <a:pt x="225" y="10"/>
                  <a:pt x="227" y="11"/>
                </a:cubicBezTo>
                <a:cubicBezTo>
                  <a:pt x="229" y="12"/>
                  <a:pt x="230" y="13"/>
                  <a:pt x="230" y="13"/>
                </a:cubicBezTo>
                <a:cubicBezTo>
                  <a:pt x="232" y="14"/>
                  <a:pt x="233" y="16"/>
                  <a:pt x="233" y="18"/>
                </a:cubicBezTo>
                <a:close/>
                <a:moveTo>
                  <a:pt x="239" y="97"/>
                </a:moveTo>
                <a:cubicBezTo>
                  <a:pt x="239" y="114"/>
                  <a:pt x="235" y="129"/>
                  <a:pt x="225" y="142"/>
                </a:cubicBezTo>
                <a:cubicBezTo>
                  <a:pt x="216" y="156"/>
                  <a:pt x="204" y="166"/>
                  <a:pt x="188" y="172"/>
                </a:cubicBezTo>
                <a:cubicBezTo>
                  <a:pt x="238" y="82"/>
                  <a:pt x="238" y="82"/>
                  <a:pt x="238" y="82"/>
                </a:cubicBezTo>
                <a:cubicBezTo>
                  <a:pt x="239" y="88"/>
                  <a:pt x="239" y="93"/>
                  <a:pt x="239" y="97"/>
                </a:cubicBezTo>
                <a:close/>
                <a:moveTo>
                  <a:pt x="319" y="120"/>
                </a:moveTo>
                <a:cubicBezTo>
                  <a:pt x="319" y="124"/>
                  <a:pt x="318" y="128"/>
                  <a:pt x="316" y="132"/>
                </a:cubicBezTo>
                <a:cubicBezTo>
                  <a:pt x="311" y="140"/>
                  <a:pt x="305" y="149"/>
                  <a:pt x="296" y="158"/>
                </a:cubicBezTo>
                <a:cubicBezTo>
                  <a:pt x="278" y="179"/>
                  <a:pt x="258" y="194"/>
                  <a:pt x="234" y="206"/>
                </a:cubicBezTo>
                <a:cubicBezTo>
                  <a:pt x="211" y="217"/>
                  <a:pt x="186" y="223"/>
                  <a:pt x="160" y="223"/>
                </a:cubicBezTo>
                <a:cubicBezTo>
                  <a:pt x="173" y="199"/>
                  <a:pt x="173" y="199"/>
                  <a:pt x="173" y="199"/>
                </a:cubicBezTo>
                <a:cubicBezTo>
                  <a:pt x="198" y="197"/>
                  <a:pt x="221" y="189"/>
                  <a:pt x="243" y="175"/>
                </a:cubicBezTo>
                <a:cubicBezTo>
                  <a:pt x="264" y="161"/>
                  <a:pt x="282" y="142"/>
                  <a:pt x="296" y="120"/>
                </a:cubicBezTo>
                <a:cubicBezTo>
                  <a:pt x="283" y="99"/>
                  <a:pt x="266" y="81"/>
                  <a:pt x="246" y="68"/>
                </a:cubicBezTo>
                <a:cubicBezTo>
                  <a:pt x="257" y="48"/>
                  <a:pt x="257" y="48"/>
                  <a:pt x="257" y="48"/>
                </a:cubicBezTo>
                <a:cubicBezTo>
                  <a:pt x="269" y="55"/>
                  <a:pt x="280" y="64"/>
                  <a:pt x="290" y="75"/>
                </a:cubicBezTo>
                <a:cubicBezTo>
                  <a:pt x="300" y="86"/>
                  <a:pt x="309" y="97"/>
                  <a:pt x="316" y="108"/>
                </a:cubicBezTo>
                <a:cubicBezTo>
                  <a:pt x="318" y="112"/>
                  <a:pt x="319" y="116"/>
                  <a:pt x="319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1" name="Freeform 87"/>
          <p:cNvSpPr>
            <a:spLocks noEditPoints="1"/>
          </p:cNvSpPr>
          <p:nvPr/>
        </p:nvSpPr>
        <p:spPr bwMode="auto">
          <a:xfrm>
            <a:off x="5121276" y="2432050"/>
            <a:ext cx="271463" cy="344488"/>
          </a:xfrm>
          <a:custGeom>
            <a:avLst/>
            <a:gdLst>
              <a:gd name="T0" fmla="*/ 0 w 251"/>
              <a:gd name="T1" fmla="*/ 121 h 319"/>
              <a:gd name="T2" fmla="*/ 17 w 251"/>
              <a:gd name="T3" fmla="*/ 81 h 319"/>
              <a:gd name="T4" fmla="*/ 56 w 251"/>
              <a:gd name="T5" fmla="*/ 64 h 319"/>
              <a:gd name="T6" fmla="*/ 188 w 251"/>
              <a:gd name="T7" fmla="*/ 64 h 319"/>
              <a:gd name="T8" fmla="*/ 251 w 251"/>
              <a:gd name="T9" fmla="*/ 0 h 319"/>
              <a:gd name="T10" fmla="*/ 251 w 251"/>
              <a:gd name="T11" fmla="*/ 262 h 319"/>
              <a:gd name="T12" fmla="*/ 235 w 251"/>
              <a:gd name="T13" fmla="*/ 302 h 319"/>
              <a:gd name="T14" fmla="*/ 195 w 251"/>
              <a:gd name="T15" fmla="*/ 319 h 319"/>
              <a:gd name="T16" fmla="*/ 56 w 251"/>
              <a:gd name="T17" fmla="*/ 319 h 319"/>
              <a:gd name="T18" fmla="*/ 17 w 251"/>
              <a:gd name="T19" fmla="*/ 302 h 319"/>
              <a:gd name="T20" fmla="*/ 0 w 251"/>
              <a:gd name="T21" fmla="*/ 262 h 319"/>
              <a:gd name="T22" fmla="*/ 0 w 251"/>
              <a:gd name="T23" fmla="*/ 121 h 319"/>
              <a:gd name="T24" fmla="*/ 220 w 251"/>
              <a:gd name="T25" fmla="*/ 255 h 319"/>
              <a:gd name="T26" fmla="*/ 188 w 251"/>
              <a:gd name="T27" fmla="*/ 223 h 319"/>
              <a:gd name="T28" fmla="*/ 188 w 251"/>
              <a:gd name="T29" fmla="*/ 148 h 319"/>
              <a:gd name="T30" fmla="*/ 183 w 251"/>
              <a:gd name="T31" fmla="*/ 134 h 319"/>
              <a:gd name="T32" fmla="*/ 169 w 251"/>
              <a:gd name="T33" fmla="*/ 128 h 319"/>
              <a:gd name="T34" fmla="*/ 82 w 251"/>
              <a:gd name="T35" fmla="*/ 128 h 319"/>
              <a:gd name="T36" fmla="*/ 69 w 251"/>
              <a:gd name="T37" fmla="*/ 134 h 319"/>
              <a:gd name="T38" fmla="*/ 63 w 251"/>
              <a:gd name="T39" fmla="*/ 148 h 319"/>
              <a:gd name="T40" fmla="*/ 63 w 251"/>
              <a:gd name="T41" fmla="*/ 235 h 319"/>
              <a:gd name="T42" fmla="*/ 69 w 251"/>
              <a:gd name="T43" fmla="*/ 249 h 319"/>
              <a:gd name="T44" fmla="*/ 82 w 251"/>
              <a:gd name="T45" fmla="*/ 255 h 319"/>
              <a:gd name="T46" fmla="*/ 220 w 251"/>
              <a:gd name="T47" fmla="*/ 255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51" h="319">
                <a:moveTo>
                  <a:pt x="0" y="121"/>
                </a:moveTo>
                <a:cubicBezTo>
                  <a:pt x="0" y="106"/>
                  <a:pt x="6" y="92"/>
                  <a:pt x="17" y="81"/>
                </a:cubicBezTo>
                <a:cubicBezTo>
                  <a:pt x="27" y="70"/>
                  <a:pt x="41" y="64"/>
                  <a:pt x="56" y="64"/>
                </a:cubicBezTo>
                <a:cubicBezTo>
                  <a:pt x="188" y="64"/>
                  <a:pt x="188" y="64"/>
                  <a:pt x="188" y="64"/>
                </a:cubicBezTo>
                <a:cubicBezTo>
                  <a:pt x="251" y="0"/>
                  <a:pt x="251" y="0"/>
                  <a:pt x="251" y="0"/>
                </a:cubicBezTo>
                <a:cubicBezTo>
                  <a:pt x="251" y="262"/>
                  <a:pt x="251" y="262"/>
                  <a:pt x="251" y="262"/>
                </a:cubicBezTo>
                <a:cubicBezTo>
                  <a:pt x="251" y="277"/>
                  <a:pt x="245" y="291"/>
                  <a:pt x="235" y="302"/>
                </a:cubicBezTo>
                <a:cubicBezTo>
                  <a:pt x="224" y="313"/>
                  <a:pt x="211" y="319"/>
                  <a:pt x="195" y="319"/>
                </a:cubicBezTo>
                <a:cubicBezTo>
                  <a:pt x="56" y="319"/>
                  <a:pt x="56" y="319"/>
                  <a:pt x="56" y="319"/>
                </a:cubicBezTo>
                <a:cubicBezTo>
                  <a:pt x="41" y="319"/>
                  <a:pt x="27" y="313"/>
                  <a:pt x="17" y="302"/>
                </a:cubicBezTo>
                <a:cubicBezTo>
                  <a:pt x="6" y="291"/>
                  <a:pt x="0" y="277"/>
                  <a:pt x="0" y="262"/>
                </a:cubicBezTo>
                <a:lnTo>
                  <a:pt x="0" y="121"/>
                </a:lnTo>
                <a:close/>
                <a:moveTo>
                  <a:pt x="220" y="255"/>
                </a:moveTo>
                <a:cubicBezTo>
                  <a:pt x="188" y="223"/>
                  <a:pt x="188" y="223"/>
                  <a:pt x="188" y="223"/>
                </a:cubicBezTo>
                <a:cubicBezTo>
                  <a:pt x="188" y="148"/>
                  <a:pt x="188" y="148"/>
                  <a:pt x="188" y="148"/>
                </a:cubicBezTo>
                <a:cubicBezTo>
                  <a:pt x="188" y="142"/>
                  <a:pt x="186" y="138"/>
                  <a:pt x="183" y="134"/>
                </a:cubicBezTo>
                <a:cubicBezTo>
                  <a:pt x="179" y="130"/>
                  <a:pt x="174" y="128"/>
                  <a:pt x="169" y="128"/>
                </a:cubicBezTo>
                <a:cubicBezTo>
                  <a:pt x="82" y="128"/>
                  <a:pt x="82" y="128"/>
                  <a:pt x="82" y="128"/>
                </a:cubicBezTo>
                <a:cubicBezTo>
                  <a:pt x="77" y="128"/>
                  <a:pt x="72" y="130"/>
                  <a:pt x="69" y="134"/>
                </a:cubicBezTo>
                <a:cubicBezTo>
                  <a:pt x="65" y="138"/>
                  <a:pt x="63" y="142"/>
                  <a:pt x="63" y="148"/>
                </a:cubicBezTo>
                <a:cubicBezTo>
                  <a:pt x="63" y="235"/>
                  <a:pt x="63" y="235"/>
                  <a:pt x="63" y="235"/>
                </a:cubicBezTo>
                <a:cubicBezTo>
                  <a:pt x="63" y="241"/>
                  <a:pt x="65" y="245"/>
                  <a:pt x="69" y="249"/>
                </a:cubicBezTo>
                <a:cubicBezTo>
                  <a:pt x="73" y="253"/>
                  <a:pt x="77" y="255"/>
                  <a:pt x="82" y="255"/>
                </a:cubicBezTo>
                <a:lnTo>
                  <a:pt x="220" y="2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2" name="Freeform 88"/>
          <p:cNvSpPr>
            <a:spLocks noEditPoints="1"/>
          </p:cNvSpPr>
          <p:nvPr/>
        </p:nvSpPr>
        <p:spPr bwMode="auto">
          <a:xfrm>
            <a:off x="5543551" y="2432050"/>
            <a:ext cx="295275" cy="344488"/>
          </a:xfrm>
          <a:custGeom>
            <a:avLst/>
            <a:gdLst>
              <a:gd name="T0" fmla="*/ 137 w 274"/>
              <a:gd name="T1" fmla="*/ 137 h 319"/>
              <a:gd name="T2" fmla="*/ 216 w 274"/>
              <a:gd name="T3" fmla="*/ 129 h 319"/>
              <a:gd name="T4" fmla="*/ 274 w 274"/>
              <a:gd name="T5" fmla="*/ 107 h 319"/>
              <a:gd name="T6" fmla="*/ 274 w 274"/>
              <a:gd name="T7" fmla="*/ 137 h 319"/>
              <a:gd name="T8" fmla="*/ 255 w 274"/>
              <a:gd name="T9" fmla="*/ 160 h 319"/>
              <a:gd name="T10" fmla="*/ 206 w 274"/>
              <a:gd name="T11" fmla="*/ 176 h 319"/>
              <a:gd name="T12" fmla="*/ 137 w 274"/>
              <a:gd name="T13" fmla="*/ 182 h 319"/>
              <a:gd name="T14" fmla="*/ 69 w 274"/>
              <a:gd name="T15" fmla="*/ 176 h 319"/>
              <a:gd name="T16" fmla="*/ 19 w 274"/>
              <a:gd name="T17" fmla="*/ 160 h 319"/>
              <a:gd name="T18" fmla="*/ 0 w 274"/>
              <a:gd name="T19" fmla="*/ 137 h 319"/>
              <a:gd name="T20" fmla="*/ 0 w 274"/>
              <a:gd name="T21" fmla="*/ 107 h 319"/>
              <a:gd name="T22" fmla="*/ 58 w 274"/>
              <a:gd name="T23" fmla="*/ 129 h 319"/>
              <a:gd name="T24" fmla="*/ 137 w 274"/>
              <a:gd name="T25" fmla="*/ 137 h 319"/>
              <a:gd name="T26" fmla="*/ 137 w 274"/>
              <a:gd name="T27" fmla="*/ 274 h 319"/>
              <a:gd name="T28" fmla="*/ 216 w 274"/>
              <a:gd name="T29" fmla="*/ 266 h 319"/>
              <a:gd name="T30" fmla="*/ 274 w 274"/>
              <a:gd name="T31" fmla="*/ 243 h 319"/>
              <a:gd name="T32" fmla="*/ 274 w 274"/>
              <a:gd name="T33" fmla="*/ 274 h 319"/>
              <a:gd name="T34" fmla="*/ 255 w 274"/>
              <a:gd name="T35" fmla="*/ 296 h 319"/>
              <a:gd name="T36" fmla="*/ 206 w 274"/>
              <a:gd name="T37" fmla="*/ 313 h 319"/>
              <a:gd name="T38" fmla="*/ 137 w 274"/>
              <a:gd name="T39" fmla="*/ 319 h 319"/>
              <a:gd name="T40" fmla="*/ 69 w 274"/>
              <a:gd name="T41" fmla="*/ 313 h 319"/>
              <a:gd name="T42" fmla="*/ 19 w 274"/>
              <a:gd name="T43" fmla="*/ 296 h 319"/>
              <a:gd name="T44" fmla="*/ 0 w 274"/>
              <a:gd name="T45" fmla="*/ 274 h 319"/>
              <a:gd name="T46" fmla="*/ 0 w 274"/>
              <a:gd name="T47" fmla="*/ 243 h 319"/>
              <a:gd name="T48" fmla="*/ 58 w 274"/>
              <a:gd name="T49" fmla="*/ 266 h 319"/>
              <a:gd name="T50" fmla="*/ 137 w 274"/>
              <a:gd name="T51" fmla="*/ 274 h 319"/>
              <a:gd name="T52" fmla="*/ 137 w 274"/>
              <a:gd name="T53" fmla="*/ 205 h 319"/>
              <a:gd name="T54" fmla="*/ 216 w 274"/>
              <a:gd name="T55" fmla="*/ 198 h 319"/>
              <a:gd name="T56" fmla="*/ 274 w 274"/>
              <a:gd name="T57" fmla="*/ 175 h 319"/>
              <a:gd name="T58" fmla="*/ 274 w 274"/>
              <a:gd name="T59" fmla="*/ 205 h 319"/>
              <a:gd name="T60" fmla="*/ 255 w 274"/>
              <a:gd name="T61" fmla="*/ 228 h 319"/>
              <a:gd name="T62" fmla="*/ 206 w 274"/>
              <a:gd name="T63" fmla="*/ 245 h 319"/>
              <a:gd name="T64" fmla="*/ 137 w 274"/>
              <a:gd name="T65" fmla="*/ 251 h 319"/>
              <a:gd name="T66" fmla="*/ 69 w 274"/>
              <a:gd name="T67" fmla="*/ 245 h 319"/>
              <a:gd name="T68" fmla="*/ 19 w 274"/>
              <a:gd name="T69" fmla="*/ 228 h 319"/>
              <a:gd name="T70" fmla="*/ 0 w 274"/>
              <a:gd name="T71" fmla="*/ 205 h 319"/>
              <a:gd name="T72" fmla="*/ 0 w 274"/>
              <a:gd name="T73" fmla="*/ 175 h 319"/>
              <a:gd name="T74" fmla="*/ 58 w 274"/>
              <a:gd name="T75" fmla="*/ 198 h 319"/>
              <a:gd name="T76" fmla="*/ 137 w 274"/>
              <a:gd name="T77" fmla="*/ 205 h 319"/>
              <a:gd name="T78" fmla="*/ 137 w 274"/>
              <a:gd name="T79" fmla="*/ 0 h 319"/>
              <a:gd name="T80" fmla="*/ 206 w 274"/>
              <a:gd name="T81" fmla="*/ 6 h 319"/>
              <a:gd name="T82" fmla="*/ 255 w 274"/>
              <a:gd name="T83" fmla="*/ 23 h 319"/>
              <a:gd name="T84" fmla="*/ 274 w 274"/>
              <a:gd name="T85" fmla="*/ 46 h 319"/>
              <a:gd name="T86" fmla="*/ 274 w 274"/>
              <a:gd name="T87" fmla="*/ 68 h 319"/>
              <a:gd name="T88" fmla="*/ 255 w 274"/>
              <a:gd name="T89" fmla="*/ 91 h 319"/>
              <a:gd name="T90" fmla="*/ 206 w 274"/>
              <a:gd name="T91" fmla="*/ 108 h 319"/>
              <a:gd name="T92" fmla="*/ 137 w 274"/>
              <a:gd name="T93" fmla="*/ 114 h 319"/>
              <a:gd name="T94" fmla="*/ 69 w 274"/>
              <a:gd name="T95" fmla="*/ 108 h 319"/>
              <a:gd name="T96" fmla="*/ 19 w 274"/>
              <a:gd name="T97" fmla="*/ 91 h 319"/>
              <a:gd name="T98" fmla="*/ 0 w 274"/>
              <a:gd name="T99" fmla="*/ 68 h 319"/>
              <a:gd name="T100" fmla="*/ 0 w 274"/>
              <a:gd name="T101" fmla="*/ 46 h 319"/>
              <a:gd name="T102" fmla="*/ 19 w 274"/>
              <a:gd name="T103" fmla="*/ 23 h 319"/>
              <a:gd name="T104" fmla="*/ 69 w 274"/>
              <a:gd name="T105" fmla="*/ 6 h 319"/>
              <a:gd name="T106" fmla="*/ 137 w 274"/>
              <a:gd name="T107" fmla="*/ 0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4" h="319">
                <a:moveTo>
                  <a:pt x="137" y="137"/>
                </a:moveTo>
                <a:cubicBezTo>
                  <a:pt x="165" y="137"/>
                  <a:pt x="192" y="134"/>
                  <a:pt x="216" y="129"/>
                </a:cubicBezTo>
                <a:cubicBezTo>
                  <a:pt x="240" y="124"/>
                  <a:pt x="260" y="117"/>
                  <a:pt x="274" y="107"/>
                </a:cubicBezTo>
                <a:cubicBezTo>
                  <a:pt x="274" y="137"/>
                  <a:pt x="274" y="137"/>
                  <a:pt x="274" y="137"/>
                </a:cubicBezTo>
                <a:cubicBezTo>
                  <a:pt x="274" y="145"/>
                  <a:pt x="268" y="153"/>
                  <a:pt x="255" y="160"/>
                </a:cubicBezTo>
                <a:cubicBezTo>
                  <a:pt x="243" y="167"/>
                  <a:pt x="227" y="172"/>
                  <a:pt x="206" y="176"/>
                </a:cubicBezTo>
                <a:cubicBezTo>
                  <a:pt x="185" y="180"/>
                  <a:pt x="162" y="182"/>
                  <a:pt x="137" y="182"/>
                </a:cubicBezTo>
                <a:cubicBezTo>
                  <a:pt x="112" y="182"/>
                  <a:pt x="90" y="180"/>
                  <a:pt x="69" y="176"/>
                </a:cubicBezTo>
                <a:cubicBezTo>
                  <a:pt x="48" y="172"/>
                  <a:pt x="31" y="167"/>
                  <a:pt x="19" y="160"/>
                </a:cubicBezTo>
                <a:cubicBezTo>
                  <a:pt x="7" y="153"/>
                  <a:pt x="0" y="145"/>
                  <a:pt x="0" y="137"/>
                </a:cubicBezTo>
                <a:cubicBezTo>
                  <a:pt x="0" y="107"/>
                  <a:pt x="0" y="107"/>
                  <a:pt x="0" y="107"/>
                </a:cubicBezTo>
                <a:cubicBezTo>
                  <a:pt x="15" y="117"/>
                  <a:pt x="34" y="124"/>
                  <a:pt x="58" y="129"/>
                </a:cubicBezTo>
                <a:cubicBezTo>
                  <a:pt x="83" y="134"/>
                  <a:pt x="109" y="137"/>
                  <a:pt x="137" y="137"/>
                </a:cubicBezTo>
                <a:close/>
                <a:moveTo>
                  <a:pt x="137" y="274"/>
                </a:moveTo>
                <a:cubicBezTo>
                  <a:pt x="165" y="274"/>
                  <a:pt x="192" y="271"/>
                  <a:pt x="216" y="266"/>
                </a:cubicBezTo>
                <a:cubicBezTo>
                  <a:pt x="240" y="261"/>
                  <a:pt x="260" y="253"/>
                  <a:pt x="274" y="243"/>
                </a:cubicBezTo>
                <a:cubicBezTo>
                  <a:pt x="274" y="274"/>
                  <a:pt x="274" y="274"/>
                  <a:pt x="274" y="274"/>
                </a:cubicBezTo>
                <a:cubicBezTo>
                  <a:pt x="274" y="282"/>
                  <a:pt x="268" y="289"/>
                  <a:pt x="255" y="296"/>
                </a:cubicBezTo>
                <a:cubicBezTo>
                  <a:pt x="243" y="303"/>
                  <a:pt x="227" y="309"/>
                  <a:pt x="206" y="313"/>
                </a:cubicBezTo>
                <a:cubicBezTo>
                  <a:pt x="185" y="317"/>
                  <a:pt x="162" y="319"/>
                  <a:pt x="137" y="319"/>
                </a:cubicBezTo>
                <a:cubicBezTo>
                  <a:pt x="112" y="319"/>
                  <a:pt x="90" y="317"/>
                  <a:pt x="69" y="313"/>
                </a:cubicBezTo>
                <a:cubicBezTo>
                  <a:pt x="48" y="309"/>
                  <a:pt x="31" y="303"/>
                  <a:pt x="19" y="296"/>
                </a:cubicBezTo>
                <a:cubicBezTo>
                  <a:pt x="7" y="289"/>
                  <a:pt x="0" y="282"/>
                  <a:pt x="0" y="274"/>
                </a:cubicBezTo>
                <a:cubicBezTo>
                  <a:pt x="0" y="243"/>
                  <a:pt x="0" y="243"/>
                  <a:pt x="0" y="243"/>
                </a:cubicBezTo>
                <a:cubicBezTo>
                  <a:pt x="15" y="253"/>
                  <a:pt x="34" y="261"/>
                  <a:pt x="58" y="266"/>
                </a:cubicBezTo>
                <a:cubicBezTo>
                  <a:pt x="83" y="271"/>
                  <a:pt x="109" y="274"/>
                  <a:pt x="137" y="274"/>
                </a:cubicBezTo>
                <a:close/>
                <a:moveTo>
                  <a:pt x="137" y="205"/>
                </a:moveTo>
                <a:cubicBezTo>
                  <a:pt x="165" y="205"/>
                  <a:pt x="192" y="203"/>
                  <a:pt x="216" y="198"/>
                </a:cubicBezTo>
                <a:cubicBezTo>
                  <a:pt x="240" y="192"/>
                  <a:pt x="260" y="185"/>
                  <a:pt x="274" y="175"/>
                </a:cubicBezTo>
                <a:cubicBezTo>
                  <a:pt x="274" y="205"/>
                  <a:pt x="274" y="205"/>
                  <a:pt x="274" y="205"/>
                </a:cubicBezTo>
                <a:cubicBezTo>
                  <a:pt x="274" y="213"/>
                  <a:pt x="268" y="221"/>
                  <a:pt x="255" y="228"/>
                </a:cubicBezTo>
                <a:cubicBezTo>
                  <a:pt x="243" y="235"/>
                  <a:pt x="227" y="241"/>
                  <a:pt x="206" y="245"/>
                </a:cubicBezTo>
                <a:cubicBezTo>
                  <a:pt x="185" y="249"/>
                  <a:pt x="162" y="251"/>
                  <a:pt x="137" y="251"/>
                </a:cubicBezTo>
                <a:cubicBezTo>
                  <a:pt x="112" y="251"/>
                  <a:pt x="90" y="249"/>
                  <a:pt x="69" y="245"/>
                </a:cubicBezTo>
                <a:cubicBezTo>
                  <a:pt x="48" y="241"/>
                  <a:pt x="31" y="235"/>
                  <a:pt x="19" y="228"/>
                </a:cubicBezTo>
                <a:cubicBezTo>
                  <a:pt x="7" y="221"/>
                  <a:pt x="0" y="213"/>
                  <a:pt x="0" y="205"/>
                </a:cubicBezTo>
                <a:cubicBezTo>
                  <a:pt x="0" y="175"/>
                  <a:pt x="0" y="175"/>
                  <a:pt x="0" y="175"/>
                </a:cubicBezTo>
                <a:cubicBezTo>
                  <a:pt x="15" y="185"/>
                  <a:pt x="34" y="192"/>
                  <a:pt x="58" y="198"/>
                </a:cubicBezTo>
                <a:cubicBezTo>
                  <a:pt x="83" y="203"/>
                  <a:pt x="109" y="205"/>
                  <a:pt x="137" y="205"/>
                </a:cubicBezTo>
                <a:close/>
                <a:moveTo>
                  <a:pt x="137" y="0"/>
                </a:moveTo>
                <a:cubicBezTo>
                  <a:pt x="162" y="0"/>
                  <a:pt x="185" y="2"/>
                  <a:pt x="206" y="6"/>
                </a:cubicBezTo>
                <a:cubicBezTo>
                  <a:pt x="227" y="10"/>
                  <a:pt x="243" y="16"/>
                  <a:pt x="255" y="23"/>
                </a:cubicBezTo>
                <a:cubicBezTo>
                  <a:pt x="268" y="30"/>
                  <a:pt x="274" y="38"/>
                  <a:pt x="274" y="46"/>
                </a:cubicBezTo>
                <a:cubicBezTo>
                  <a:pt x="274" y="68"/>
                  <a:pt x="274" y="68"/>
                  <a:pt x="274" y="68"/>
                </a:cubicBezTo>
                <a:cubicBezTo>
                  <a:pt x="274" y="77"/>
                  <a:pt x="268" y="84"/>
                  <a:pt x="255" y="91"/>
                </a:cubicBezTo>
                <a:cubicBezTo>
                  <a:pt x="243" y="98"/>
                  <a:pt x="227" y="104"/>
                  <a:pt x="206" y="108"/>
                </a:cubicBezTo>
                <a:cubicBezTo>
                  <a:pt x="185" y="112"/>
                  <a:pt x="162" y="114"/>
                  <a:pt x="137" y="114"/>
                </a:cubicBezTo>
                <a:cubicBezTo>
                  <a:pt x="112" y="114"/>
                  <a:pt x="90" y="112"/>
                  <a:pt x="69" y="108"/>
                </a:cubicBezTo>
                <a:cubicBezTo>
                  <a:pt x="48" y="104"/>
                  <a:pt x="31" y="98"/>
                  <a:pt x="19" y="91"/>
                </a:cubicBezTo>
                <a:cubicBezTo>
                  <a:pt x="7" y="84"/>
                  <a:pt x="0" y="77"/>
                  <a:pt x="0" y="68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38"/>
                  <a:pt x="7" y="30"/>
                  <a:pt x="19" y="23"/>
                </a:cubicBezTo>
                <a:cubicBezTo>
                  <a:pt x="31" y="16"/>
                  <a:pt x="48" y="10"/>
                  <a:pt x="69" y="6"/>
                </a:cubicBezTo>
                <a:cubicBezTo>
                  <a:pt x="90" y="2"/>
                  <a:pt x="112" y="0"/>
                  <a:pt x="137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3" name="Freeform 89"/>
          <p:cNvSpPr>
            <a:spLocks noEditPoints="1"/>
          </p:cNvSpPr>
          <p:nvPr/>
        </p:nvSpPr>
        <p:spPr bwMode="auto">
          <a:xfrm>
            <a:off x="5976938" y="2457450"/>
            <a:ext cx="295275" cy="295275"/>
          </a:xfrm>
          <a:custGeom>
            <a:avLst/>
            <a:gdLst>
              <a:gd name="T0" fmla="*/ 262 w 273"/>
              <a:gd name="T1" fmla="*/ 222 h 273"/>
              <a:gd name="T2" fmla="*/ 262 w 273"/>
              <a:gd name="T3" fmla="*/ 137 h 273"/>
              <a:gd name="T4" fmla="*/ 137 w 273"/>
              <a:gd name="T5" fmla="*/ 137 h 273"/>
              <a:gd name="T6" fmla="*/ 137 w 273"/>
              <a:gd name="T7" fmla="*/ 11 h 273"/>
              <a:gd name="T8" fmla="*/ 51 w 273"/>
              <a:gd name="T9" fmla="*/ 11 h 273"/>
              <a:gd name="T10" fmla="*/ 23 w 273"/>
              <a:gd name="T11" fmla="*/ 23 h 273"/>
              <a:gd name="T12" fmla="*/ 11 w 273"/>
              <a:gd name="T13" fmla="*/ 51 h 273"/>
              <a:gd name="T14" fmla="*/ 11 w 273"/>
              <a:gd name="T15" fmla="*/ 137 h 273"/>
              <a:gd name="T16" fmla="*/ 137 w 273"/>
              <a:gd name="T17" fmla="*/ 137 h 273"/>
              <a:gd name="T18" fmla="*/ 137 w 273"/>
              <a:gd name="T19" fmla="*/ 262 h 273"/>
              <a:gd name="T20" fmla="*/ 222 w 273"/>
              <a:gd name="T21" fmla="*/ 262 h 273"/>
              <a:gd name="T22" fmla="*/ 250 w 273"/>
              <a:gd name="T23" fmla="*/ 250 h 273"/>
              <a:gd name="T24" fmla="*/ 262 w 273"/>
              <a:gd name="T25" fmla="*/ 222 h 273"/>
              <a:gd name="T26" fmla="*/ 273 w 273"/>
              <a:gd name="T27" fmla="*/ 51 h 273"/>
              <a:gd name="T28" fmla="*/ 273 w 273"/>
              <a:gd name="T29" fmla="*/ 222 h 273"/>
              <a:gd name="T30" fmla="*/ 258 w 273"/>
              <a:gd name="T31" fmla="*/ 258 h 273"/>
              <a:gd name="T32" fmla="*/ 222 w 273"/>
              <a:gd name="T33" fmla="*/ 273 h 273"/>
              <a:gd name="T34" fmla="*/ 51 w 273"/>
              <a:gd name="T35" fmla="*/ 273 h 273"/>
              <a:gd name="T36" fmla="*/ 15 w 273"/>
              <a:gd name="T37" fmla="*/ 258 h 273"/>
              <a:gd name="T38" fmla="*/ 0 w 273"/>
              <a:gd name="T39" fmla="*/ 222 h 273"/>
              <a:gd name="T40" fmla="*/ 0 w 273"/>
              <a:gd name="T41" fmla="*/ 51 h 273"/>
              <a:gd name="T42" fmla="*/ 15 w 273"/>
              <a:gd name="T43" fmla="*/ 15 h 273"/>
              <a:gd name="T44" fmla="*/ 51 w 273"/>
              <a:gd name="T45" fmla="*/ 0 h 273"/>
              <a:gd name="T46" fmla="*/ 222 w 273"/>
              <a:gd name="T47" fmla="*/ 0 h 273"/>
              <a:gd name="T48" fmla="*/ 258 w 273"/>
              <a:gd name="T49" fmla="*/ 15 h 273"/>
              <a:gd name="T50" fmla="*/ 273 w 273"/>
              <a:gd name="T51" fmla="*/ 51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73" h="273">
                <a:moveTo>
                  <a:pt x="262" y="222"/>
                </a:moveTo>
                <a:cubicBezTo>
                  <a:pt x="262" y="137"/>
                  <a:pt x="262" y="137"/>
                  <a:pt x="262" y="137"/>
                </a:cubicBezTo>
                <a:cubicBezTo>
                  <a:pt x="137" y="137"/>
                  <a:pt x="137" y="137"/>
                  <a:pt x="137" y="137"/>
                </a:cubicBezTo>
                <a:cubicBezTo>
                  <a:pt x="137" y="11"/>
                  <a:pt x="137" y="11"/>
                  <a:pt x="137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40" y="11"/>
                  <a:pt x="31" y="15"/>
                  <a:pt x="23" y="23"/>
                </a:cubicBezTo>
                <a:cubicBezTo>
                  <a:pt x="15" y="31"/>
                  <a:pt x="11" y="40"/>
                  <a:pt x="11" y="51"/>
                </a:cubicBezTo>
                <a:cubicBezTo>
                  <a:pt x="11" y="137"/>
                  <a:pt x="11" y="137"/>
                  <a:pt x="11" y="137"/>
                </a:cubicBezTo>
                <a:cubicBezTo>
                  <a:pt x="137" y="137"/>
                  <a:pt x="137" y="137"/>
                  <a:pt x="137" y="137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222" y="262"/>
                  <a:pt x="222" y="262"/>
                  <a:pt x="222" y="262"/>
                </a:cubicBezTo>
                <a:cubicBezTo>
                  <a:pt x="233" y="262"/>
                  <a:pt x="243" y="258"/>
                  <a:pt x="250" y="250"/>
                </a:cubicBezTo>
                <a:cubicBezTo>
                  <a:pt x="258" y="242"/>
                  <a:pt x="262" y="233"/>
                  <a:pt x="262" y="222"/>
                </a:cubicBezTo>
                <a:close/>
                <a:moveTo>
                  <a:pt x="273" y="51"/>
                </a:moveTo>
                <a:cubicBezTo>
                  <a:pt x="273" y="222"/>
                  <a:pt x="273" y="222"/>
                  <a:pt x="273" y="222"/>
                </a:cubicBezTo>
                <a:cubicBezTo>
                  <a:pt x="273" y="236"/>
                  <a:pt x="268" y="248"/>
                  <a:pt x="258" y="258"/>
                </a:cubicBezTo>
                <a:cubicBezTo>
                  <a:pt x="248" y="268"/>
                  <a:pt x="236" y="273"/>
                  <a:pt x="222" y="273"/>
                </a:cubicBezTo>
                <a:cubicBezTo>
                  <a:pt x="51" y="273"/>
                  <a:pt x="51" y="273"/>
                  <a:pt x="51" y="273"/>
                </a:cubicBezTo>
                <a:cubicBezTo>
                  <a:pt x="37" y="273"/>
                  <a:pt x="25" y="268"/>
                  <a:pt x="15" y="258"/>
                </a:cubicBezTo>
                <a:cubicBezTo>
                  <a:pt x="5" y="248"/>
                  <a:pt x="0" y="236"/>
                  <a:pt x="0" y="222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236" y="0"/>
                  <a:pt x="248" y="5"/>
                  <a:pt x="258" y="15"/>
                </a:cubicBezTo>
                <a:cubicBezTo>
                  <a:pt x="268" y="25"/>
                  <a:pt x="273" y="37"/>
                  <a:pt x="273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4" name="Freeform 90"/>
          <p:cNvSpPr>
            <a:spLocks noEditPoints="1"/>
          </p:cNvSpPr>
          <p:nvPr/>
        </p:nvSpPr>
        <p:spPr bwMode="auto">
          <a:xfrm>
            <a:off x="6373813" y="2444750"/>
            <a:ext cx="368300" cy="320675"/>
          </a:xfrm>
          <a:custGeom>
            <a:avLst/>
            <a:gdLst>
              <a:gd name="T0" fmla="*/ 319 w 342"/>
              <a:gd name="T1" fmla="*/ 176 h 296"/>
              <a:gd name="T2" fmla="*/ 319 w 342"/>
              <a:gd name="T3" fmla="*/ 28 h 296"/>
              <a:gd name="T4" fmla="*/ 318 w 342"/>
              <a:gd name="T5" fmla="*/ 24 h 296"/>
              <a:gd name="T6" fmla="*/ 314 w 342"/>
              <a:gd name="T7" fmla="*/ 22 h 296"/>
              <a:gd name="T8" fmla="*/ 29 w 342"/>
              <a:gd name="T9" fmla="*/ 22 h 296"/>
              <a:gd name="T10" fmla="*/ 25 w 342"/>
              <a:gd name="T11" fmla="*/ 24 h 296"/>
              <a:gd name="T12" fmla="*/ 23 w 342"/>
              <a:gd name="T13" fmla="*/ 28 h 296"/>
              <a:gd name="T14" fmla="*/ 23 w 342"/>
              <a:gd name="T15" fmla="*/ 176 h 296"/>
              <a:gd name="T16" fmla="*/ 25 w 342"/>
              <a:gd name="T17" fmla="*/ 180 h 296"/>
              <a:gd name="T18" fmla="*/ 29 w 342"/>
              <a:gd name="T19" fmla="*/ 182 h 296"/>
              <a:gd name="T20" fmla="*/ 314 w 342"/>
              <a:gd name="T21" fmla="*/ 182 h 296"/>
              <a:gd name="T22" fmla="*/ 318 w 342"/>
              <a:gd name="T23" fmla="*/ 180 h 296"/>
              <a:gd name="T24" fmla="*/ 319 w 342"/>
              <a:gd name="T25" fmla="*/ 176 h 296"/>
              <a:gd name="T26" fmla="*/ 342 w 342"/>
              <a:gd name="T27" fmla="*/ 28 h 296"/>
              <a:gd name="T28" fmla="*/ 342 w 342"/>
              <a:gd name="T29" fmla="*/ 222 h 296"/>
              <a:gd name="T30" fmla="*/ 334 w 342"/>
              <a:gd name="T31" fmla="*/ 242 h 296"/>
              <a:gd name="T32" fmla="*/ 314 w 342"/>
              <a:gd name="T33" fmla="*/ 250 h 296"/>
              <a:gd name="T34" fmla="*/ 217 w 342"/>
              <a:gd name="T35" fmla="*/ 250 h 296"/>
              <a:gd name="T36" fmla="*/ 220 w 342"/>
              <a:gd name="T37" fmla="*/ 264 h 296"/>
              <a:gd name="T38" fmla="*/ 225 w 342"/>
              <a:gd name="T39" fmla="*/ 277 h 296"/>
              <a:gd name="T40" fmla="*/ 228 w 342"/>
              <a:gd name="T41" fmla="*/ 284 h 296"/>
              <a:gd name="T42" fmla="*/ 225 w 342"/>
              <a:gd name="T43" fmla="*/ 292 h 296"/>
              <a:gd name="T44" fmla="*/ 217 w 342"/>
              <a:gd name="T45" fmla="*/ 296 h 296"/>
              <a:gd name="T46" fmla="*/ 126 w 342"/>
              <a:gd name="T47" fmla="*/ 296 h 296"/>
              <a:gd name="T48" fmla="*/ 118 w 342"/>
              <a:gd name="T49" fmla="*/ 292 h 296"/>
              <a:gd name="T50" fmla="*/ 114 w 342"/>
              <a:gd name="T51" fmla="*/ 284 h 296"/>
              <a:gd name="T52" fmla="*/ 117 w 342"/>
              <a:gd name="T53" fmla="*/ 276 h 296"/>
              <a:gd name="T54" fmla="*/ 123 w 342"/>
              <a:gd name="T55" fmla="*/ 264 h 296"/>
              <a:gd name="T56" fmla="*/ 126 w 342"/>
              <a:gd name="T57" fmla="*/ 250 h 296"/>
              <a:gd name="T58" fmla="*/ 29 w 342"/>
              <a:gd name="T59" fmla="*/ 250 h 296"/>
              <a:gd name="T60" fmla="*/ 9 w 342"/>
              <a:gd name="T61" fmla="*/ 242 h 296"/>
              <a:gd name="T62" fmla="*/ 0 w 342"/>
              <a:gd name="T63" fmla="*/ 222 h 296"/>
              <a:gd name="T64" fmla="*/ 0 w 342"/>
              <a:gd name="T65" fmla="*/ 28 h 296"/>
              <a:gd name="T66" fmla="*/ 9 w 342"/>
              <a:gd name="T67" fmla="*/ 8 h 296"/>
              <a:gd name="T68" fmla="*/ 29 w 342"/>
              <a:gd name="T69" fmla="*/ 0 h 296"/>
              <a:gd name="T70" fmla="*/ 314 w 342"/>
              <a:gd name="T71" fmla="*/ 0 h 296"/>
              <a:gd name="T72" fmla="*/ 334 w 342"/>
              <a:gd name="T73" fmla="*/ 8 h 296"/>
              <a:gd name="T74" fmla="*/ 342 w 342"/>
              <a:gd name="T75" fmla="*/ 28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2" h="296">
                <a:moveTo>
                  <a:pt x="319" y="176"/>
                </a:moveTo>
                <a:cubicBezTo>
                  <a:pt x="319" y="28"/>
                  <a:pt x="319" y="28"/>
                  <a:pt x="319" y="28"/>
                </a:cubicBezTo>
                <a:cubicBezTo>
                  <a:pt x="319" y="26"/>
                  <a:pt x="319" y="25"/>
                  <a:pt x="318" y="24"/>
                </a:cubicBezTo>
                <a:cubicBezTo>
                  <a:pt x="316" y="23"/>
                  <a:pt x="315" y="22"/>
                  <a:pt x="314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7" y="22"/>
                  <a:pt x="26" y="23"/>
                  <a:pt x="25" y="24"/>
                </a:cubicBezTo>
                <a:cubicBezTo>
                  <a:pt x="24" y="25"/>
                  <a:pt x="23" y="26"/>
                  <a:pt x="23" y="28"/>
                </a:cubicBezTo>
                <a:cubicBezTo>
                  <a:pt x="23" y="176"/>
                  <a:pt x="23" y="176"/>
                  <a:pt x="23" y="176"/>
                </a:cubicBezTo>
                <a:cubicBezTo>
                  <a:pt x="23" y="178"/>
                  <a:pt x="24" y="179"/>
                  <a:pt x="25" y="180"/>
                </a:cubicBezTo>
                <a:cubicBezTo>
                  <a:pt x="26" y="181"/>
                  <a:pt x="27" y="182"/>
                  <a:pt x="29" y="182"/>
                </a:cubicBezTo>
                <a:cubicBezTo>
                  <a:pt x="314" y="182"/>
                  <a:pt x="314" y="182"/>
                  <a:pt x="314" y="182"/>
                </a:cubicBezTo>
                <a:cubicBezTo>
                  <a:pt x="315" y="182"/>
                  <a:pt x="316" y="181"/>
                  <a:pt x="318" y="180"/>
                </a:cubicBezTo>
                <a:cubicBezTo>
                  <a:pt x="319" y="179"/>
                  <a:pt x="319" y="178"/>
                  <a:pt x="319" y="176"/>
                </a:cubicBezTo>
                <a:close/>
                <a:moveTo>
                  <a:pt x="342" y="28"/>
                </a:moveTo>
                <a:cubicBezTo>
                  <a:pt x="342" y="222"/>
                  <a:pt x="342" y="222"/>
                  <a:pt x="342" y="222"/>
                </a:cubicBezTo>
                <a:cubicBezTo>
                  <a:pt x="342" y="229"/>
                  <a:pt x="339" y="236"/>
                  <a:pt x="334" y="242"/>
                </a:cubicBezTo>
                <a:cubicBezTo>
                  <a:pt x="328" y="247"/>
                  <a:pt x="321" y="250"/>
                  <a:pt x="314" y="250"/>
                </a:cubicBezTo>
                <a:cubicBezTo>
                  <a:pt x="217" y="250"/>
                  <a:pt x="217" y="250"/>
                  <a:pt x="217" y="250"/>
                </a:cubicBezTo>
                <a:cubicBezTo>
                  <a:pt x="217" y="255"/>
                  <a:pt x="218" y="259"/>
                  <a:pt x="220" y="264"/>
                </a:cubicBezTo>
                <a:cubicBezTo>
                  <a:pt x="221" y="269"/>
                  <a:pt x="223" y="273"/>
                  <a:pt x="225" y="277"/>
                </a:cubicBezTo>
                <a:cubicBezTo>
                  <a:pt x="227" y="280"/>
                  <a:pt x="228" y="283"/>
                  <a:pt x="228" y="284"/>
                </a:cubicBezTo>
                <a:cubicBezTo>
                  <a:pt x="228" y="287"/>
                  <a:pt x="227" y="290"/>
                  <a:pt x="225" y="292"/>
                </a:cubicBezTo>
                <a:cubicBezTo>
                  <a:pt x="222" y="295"/>
                  <a:pt x="220" y="296"/>
                  <a:pt x="217" y="296"/>
                </a:cubicBezTo>
                <a:cubicBezTo>
                  <a:pt x="126" y="296"/>
                  <a:pt x="126" y="296"/>
                  <a:pt x="126" y="296"/>
                </a:cubicBezTo>
                <a:cubicBezTo>
                  <a:pt x="122" y="296"/>
                  <a:pt x="120" y="295"/>
                  <a:pt x="118" y="292"/>
                </a:cubicBezTo>
                <a:cubicBezTo>
                  <a:pt x="115" y="290"/>
                  <a:pt x="114" y="287"/>
                  <a:pt x="114" y="284"/>
                </a:cubicBezTo>
                <a:cubicBezTo>
                  <a:pt x="114" y="283"/>
                  <a:pt x="115" y="280"/>
                  <a:pt x="117" y="276"/>
                </a:cubicBezTo>
                <a:cubicBezTo>
                  <a:pt x="119" y="273"/>
                  <a:pt x="121" y="269"/>
                  <a:pt x="123" y="264"/>
                </a:cubicBezTo>
                <a:cubicBezTo>
                  <a:pt x="125" y="259"/>
                  <a:pt x="126" y="255"/>
                  <a:pt x="126" y="250"/>
                </a:cubicBezTo>
                <a:cubicBezTo>
                  <a:pt x="29" y="250"/>
                  <a:pt x="29" y="250"/>
                  <a:pt x="29" y="250"/>
                </a:cubicBezTo>
                <a:cubicBezTo>
                  <a:pt x="21" y="250"/>
                  <a:pt x="14" y="247"/>
                  <a:pt x="9" y="242"/>
                </a:cubicBezTo>
                <a:cubicBezTo>
                  <a:pt x="3" y="236"/>
                  <a:pt x="0" y="229"/>
                  <a:pt x="0" y="22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0"/>
                  <a:pt x="3" y="13"/>
                  <a:pt x="9" y="8"/>
                </a:cubicBezTo>
                <a:cubicBezTo>
                  <a:pt x="14" y="2"/>
                  <a:pt x="21" y="0"/>
                  <a:pt x="29" y="0"/>
                </a:cubicBezTo>
                <a:cubicBezTo>
                  <a:pt x="314" y="0"/>
                  <a:pt x="314" y="0"/>
                  <a:pt x="314" y="0"/>
                </a:cubicBezTo>
                <a:cubicBezTo>
                  <a:pt x="321" y="0"/>
                  <a:pt x="328" y="2"/>
                  <a:pt x="334" y="8"/>
                </a:cubicBezTo>
                <a:cubicBezTo>
                  <a:pt x="339" y="13"/>
                  <a:pt x="342" y="20"/>
                  <a:pt x="342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5" name="Freeform 91"/>
          <p:cNvSpPr>
            <a:spLocks/>
          </p:cNvSpPr>
          <p:nvPr/>
        </p:nvSpPr>
        <p:spPr bwMode="auto">
          <a:xfrm>
            <a:off x="6894513" y="2444750"/>
            <a:ext cx="195263" cy="320675"/>
          </a:xfrm>
          <a:custGeom>
            <a:avLst/>
            <a:gdLst>
              <a:gd name="T0" fmla="*/ 123 w 123"/>
              <a:gd name="T1" fmla="*/ 36 h 202"/>
              <a:gd name="T2" fmla="*/ 87 w 123"/>
              <a:gd name="T3" fmla="*/ 107 h 202"/>
              <a:gd name="T4" fmla="*/ 89 w 123"/>
              <a:gd name="T5" fmla="*/ 111 h 202"/>
              <a:gd name="T6" fmla="*/ 123 w 123"/>
              <a:gd name="T7" fmla="*/ 111 h 202"/>
              <a:gd name="T8" fmla="*/ 123 w 123"/>
              <a:gd name="T9" fmla="*/ 161 h 202"/>
              <a:gd name="T10" fmla="*/ 62 w 123"/>
              <a:gd name="T11" fmla="*/ 161 h 202"/>
              <a:gd name="T12" fmla="*/ 57 w 123"/>
              <a:gd name="T13" fmla="*/ 165 h 202"/>
              <a:gd name="T14" fmla="*/ 39 w 123"/>
              <a:gd name="T15" fmla="*/ 198 h 202"/>
              <a:gd name="T16" fmla="*/ 36 w 123"/>
              <a:gd name="T17" fmla="*/ 202 h 202"/>
              <a:gd name="T18" fmla="*/ 0 w 123"/>
              <a:gd name="T19" fmla="*/ 202 h 202"/>
              <a:gd name="T20" fmla="*/ 0 w 123"/>
              <a:gd name="T21" fmla="*/ 165 h 202"/>
              <a:gd name="T22" fmla="*/ 36 w 123"/>
              <a:gd name="T23" fmla="*/ 94 h 202"/>
              <a:gd name="T24" fmla="*/ 33 w 123"/>
              <a:gd name="T25" fmla="*/ 91 h 202"/>
              <a:gd name="T26" fmla="*/ 0 w 123"/>
              <a:gd name="T27" fmla="*/ 91 h 202"/>
              <a:gd name="T28" fmla="*/ 0 w 123"/>
              <a:gd name="T29" fmla="*/ 40 h 202"/>
              <a:gd name="T30" fmla="*/ 61 w 123"/>
              <a:gd name="T31" fmla="*/ 40 h 202"/>
              <a:gd name="T32" fmla="*/ 66 w 123"/>
              <a:gd name="T33" fmla="*/ 36 h 202"/>
              <a:gd name="T34" fmla="*/ 83 w 123"/>
              <a:gd name="T35" fmla="*/ 4 h 202"/>
              <a:gd name="T36" fmla="*/ 87 w 123"/>
              <a:gd name="T37" fmla="*/ 0 h 202"/>
              <a:gd name="T38" fmla="*/ 123 w 123"/>
              <a:gd name="T39" fmla="*/ 0 h 202"/>
              <a:gd name="T40" fmla="*/ 123 w 123"/>
              <a:gd name="T41" fmla="*/ 36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3" h="202">
                <a:moveTo>
                  <a:pt x="123" y="36"/>
                </a:moveTo>
                <a:lnTo>
                  <a:pt x="87" y="107"/>
                </a:lnTo>
                <a:lnTo>
                  <a:pt x="89" y="111"/>
                </a:lnTo>
                <a:lnTo>
                  <a:pt x="123" y="111"/>
                </a:lnTo>
                <a:lnTo>
                  <a:pt x="123" y="161"/>
                </a:lnTo>
                <a:lnTo>
                  <a:pt x="62" y="161"/>
                </a:lnTo>
                <a:lnTo>
                  <a:pt x="57" y="165"/>
                </a:lnTo>
                <a:lnTo>
                  <a:pt x="39" y="198"/>
                </a:lnTo>
                <a:lnTo>
                  <a:pt x="36" y="202"/>
                </a:lnTo>
                <a:lnTo>
                  <a:pt x="0" y="202"/>
                </a:lnTo>
                <a:lnTo>
                  <a:pt x="0" y="165"/>
                </a:lnTo>
                <a:lnTo>
                  <a:pt x="36" y="94"/>
                </a:lnTo>
                <a:lnTo>
                  <a:pt x="33" y="91"/>
                </a:lnTo>
                <a:lnTo>
                  <a:pt x="0" y="91"/>
                </a:lnTo>
                <a:lnTo>
                  <a:pt x="0" y="40"/>
                </a:lnTo>
                <a:lnTo>
                  <a:pt x="61" y="40"/>
                </a:lnTo>
                <a:lnTo>
                  <a:pt x="66" y="36"/>
                </a:lnTo>
                <a:lnTo>
                  <a:pt x="83" y="4"/>
                </a:lnTo>
                <a:lnTo>
                  <a:pt x="87" y="0"/>
                </a:lnTo>
                <a:lnTo>
                  <a:pt x="123" y="0"/>
                </a:lnTo>
                <a:lnTo>
                  <a:pt x="123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6" name="Freeform 92"/>
          <p:cNvSpPr>
            <a:spLocks noEditPoints="1"/>
          </p:cNvSpPr>
          <p:nvPr/>
        </p:nvSpPr>
        <p:spPr bwMode="auto">
          <a:xfrm>
            <a:off x="7229476" y="2444750"/>
            <a:ext cx="393700" cy="320675"/>
          </a:xfrm>
          <a:custGeom>
            <a:avLst/>
            <a:gdLst>
              <a:gd name="T0" fmla="*/ 38 w 365"/>
              <a:gd name="T1" fmla="*/ 113 h 296"/>
              <a:gd name="T2" fmla="*/ 149 w 365"/>
              <a:gd name="T3" fmla="*/ 232 h 296"/>
              <a:gd name="T4" fmla="*/ 95 w 365"/>
              <a:gd name="T5" fmla="*/ 113 h 296"/>
              <a:gd name="T6" fmla="*/ 38 w 365"/>
              <a:gd name="T7" fmla="*/ 113 h 296"/>
              <a:gd name="T8" fmla="*/ 182 w 365"/>
              <a:gd name="T9" fmla="*/ 251 h 296"/>
              <a:gd name="T10" fmla="*/ 244 w 365"/>
              <a:gd name="T11" fmla="*/ 113 h 296"/>
              <a:gd name="T12" fmla="*/ 120 w 365"/>
              <a:gd name="T13" fmla="*/ 113 h 296"/>
              <a:gd name="T14" fmla="*/ 182 w 365"/>
              <a:gd name="T15" fmla="*/ 251 h 296"/>
              <a:gd name="T16" fmla="*/ 96 w 365"/>
              <a:gd name="T17" fmla="*/ 91 h 296"/>
              <a:gd name="T18" fmla="*/ 132 w 365"/>
              <a:gd name="T19" fmla="*/ 22 h 296"/>
              <a:gd name="T20" fmla="*/ 85 w 365"/>
              <a:gd name="T21" fmla="*/ 22 h 296"/>
              <a:gd name="T22" fmla="*/ 34 w 365"/>
              <a:gd name="T23" fmla="*/ 91 h 296"/>
              <a:gd name="T24" fmla="*/ 96 w 365"/>
              <a:gd name="T25" fmla="*/ 91 h 296"/>
              <a:gd name="T26" fmla="*/ 216 w 365"/>
              <a:gd name="T27" fmla="*/ 232 h 296"/>
              <a:gd name="T28" fmla="*/ 327 w 365"/>
              <a:gd name="T29" fmla="*/ 113 h 296"/>
              <a:gd name="T30" fmla="*/ 269 w 365"/>
              <a:gd name="T31" fmla="*/ 113 h 296"/>
              <a:gd name="T32" fmla="*/ 216 w 365"/>
              <a:gd name="T33" fmla="*/ 232 h 296"/>
              <a:gd name="T34" fmla="*/ 122 w 365"/>
              <a:gd name="T35" fmla="*/ 91 h 296"/>
              <a:gd name="T36" fmla="*/ 243 w 365"/>
              <a:gd name="T37" fmla="*/ 91 h 296"/>
              <a:gd name="T38" fmla="*/ 207 w 365"/>
              <a:gd name="T39" fmla="*/ 22 h 296"/>
              <a:gd name="T40" fmla="*/ 158 w 365"/>
              <a:gd name="T41" fmla="*/ 22 h 296"/>
              <a:gd name="T42" fmla="*/ 122 w 365"/>
              <a:gd name="T43" fmla="*/ 91 h 296"/>
              <a:gd name="T44" fmla="*/ 269 w 365"/>
              <a:gd name="T45" fmla="*/ 91 h 296"/>
              <a:gd name="T46" fmla="*/ 330 w 365"/>
              <a:gd name="T47" fmla="*/ 91 h 296"/>
              <a:gd name="T48" fmla="*/ 279 w 365"/>
              <a:gd name="T49" fmla="*/ 22 h 296"/>
              <a:gd name="T50" fmla="*/ 232 w 365"/>
              <a:gd name="T51" fmla="*/ 22 h 296"/>
              <a:gd name="T52" fmla="*/ 269 w 365"/>
              <a:gd name="T53" fmla="*/ 91 h 296"/>
              <a:gd name="T54" fmla="*/ 294 w 365"/>
              <a:gd name="T55" fmla="*/ 4 h 296"/>
              <a:gd name="T56" fmla="*/ 362 w 365"/>
              <a:gd name="T57" fmla="*/ 95 h 296"/>
              <a:gd name="T58" fmla="*/ 364 w 365"/>
              <a:gd name="T59" fmla="*/ 103 h 296"/>
              <a:gd name="T60" fmla="*/ 361 w 365"/>
              <a:gd name="T61" fmla="*/ 110 h 296"/>
              <a:gd name="T62" fmla="*/ 191 w 365"/>
              <a:gd name="T63" fmla="*/ 292 h 296"/>
              <a:gd name="T64" fmla="*/ 182 w 365"/>
              <a:gd name="T65" fmla="*/ 296 h 296"/>
              <a:gd name="T66" fmla="*/ 174 w 365"/>
              <a:gd name="T67" fmla="*/ 292 h 296"/>
              <a:gd name="T68" fmla="*/ 3 w 365"/>
              <a:gd name="T69" fmla="*/ 110 h 296"/>
              <a:gd name="T70" fmla="*/ 0 w 365"/>
              <a:gd name="T71" fmla="*/ 103 h 296"/>
              <a:gd name="T72" fmla="*/ 2 w 365"/>
              <a:gd name="T73" fmla="*/ 95 h 296"/>
              <a:gd name="T74" fmla="*/ 71 w 365"/>
              <a:gd name="T75" fmla="*/ 4 h 296"/>
              <a:gd name="T76" fmla="*/ 80 w 365"/>
              <a:gd name="T77" fmla="*/ 0 h 296"/>
              <a:gd name="T78" fmla="*/ 285 w 365"/>
              <a:gd name="T79" fmla="*/ 0 h 296"/>
              <a:gd name="T80" fmla="*/ 294 w 365"/>
              <a:gd name="T81" fmla="*/ 4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65" h="296">
                <a:moveTo>
                  <a:pt x="38" y="113"/>
                </a:moveTo>
                <a:cubicBezTo>
                  <a:pt x="149" y="232"/>
                  <a:pt x="149" y="232"/>
                  <a:pt x="149" y="232"/>
                </a:cubicBezTo>
                <a:cubicBezTo>
                  <a:pt x="95" y="113"/>
                  <a:pt x="95" y="113"/>
                  <a:pt x="95" y="113"/>
                </a:cubicBezTo>
                <a:lnTo>
                  <a:pt x="38" y="113"/>
                </a:lnTo>
                <a:close/>
                <a:moveTo>
                  <a:pt x="182" y="251"/>
                </a:moveTo>
                <a:cubicBezTo>
                  <a:pt x="244" y="113"/>
                  <a:pt x="244" y="113"/>
                  <a:pt x="244" y="113"/>
                </a:cubicBezTo>
                <a:cubicBezTo>
                  <a:pt x="120" y="113"/>
                  <a:pt x="120" y="113"/>
                  <a:pt x="120" y="113"/>
                </a:cubicBezTo>
                <a:lnTo>
                  <a:pt x="182" y="251"/>
                </a:lnTo>
                <a:close/>
                <a:moveTo>
                  <a:pt x="96" y="91"/>
                </a:moveTo>
                <a:cubicBezTo>
                  <a:pt x="132" y="22"/>
                  <a:pt x="132" y="22"/>
                  <a:pt x="132" y="22"/>
                </a:cubicBezTo>
                <a:cubicBezTo>
                  <a:pt x="85" y="22"/>
                  <a:pt x="85" y="22"/>
                  <a:pt x="85" y="22"/>
                </a:cubicBezTo>
                <a:cubicBezTo>
                  <a:pt x="34" y="91"/>
                  <a:pt x="34" y="91"/>
                  <a:pt x="34" y="91"/>
                </a:cubicBezTo>
                <a:lnTo>
                  <a:pt x="96" y="91"/>
                </a:lnTo>
                <a:close/>
                <a:moveTo>
                  <a:pt x="216" y="232"/>
                </a:moveTo>
                <a:cubicBezTo>
                  <a:pt x="327" y="113"/>
                  <a:pt x="327" y="113"/>
                  <a:pt x="327" y="113"/>
                </a:cubicBezTo>
                <a:cubicBezTo>
                  <a:pt x="269" y="113"/>
                  <a:pt x="269" y="113"/>
                  <a:pt x="269" y="113"/>
                </a:cubicBezTo>
                <a:lnTo>
                  <a:pt x="216" y="232"/>
                </a:lnTo>
                <a:close/>
                <a:moveTo>
                  <a:pt x="122" y="91"/>
                </a:moveTo>
                <a:cubicBezTo>
                  <a:pt x="243" y="91"/>
                  <a:pt x="243" y="91"/>
                  <a:pt x="243" y="91"/>
                </a:cubicBezTo>
                <a:cubicBezTo>
                  <a:pt x="207" y="22"/>
                  <a:pt x="207" y="22"/>
                  <a:pt x="207" y="22"/>
                </a:cubicBezTo>
                <a:cubicBezTo>
                  <a:pt x="158" y="22"/>
                  <a:pt x="158" y="22"/>
                  <a:pt x="158" y="22"/>
                </a:cubicBezTo>
                <a:lnTo>
                  <a:pt x="122" y="91"/>
                </a:lnTo>
                <a:close/>
                <a:moveTo>
                  <a:pt x="269" y="91"/>
                </a:moveTo>
                <a:cubicBezTo>
                  <a:pt x="330" y="91"/>
                  <a:pt x="330" y="91"/>
                  <a:pt x="330" y="91"/>
                </a:cubicBezTo>
                <a:cubicBezTo>
                  <a:pt x="279" y="22"/>
                  <a:pt x="279" y="22"/>
                  <a:pt x="279" y="22"/>
                </a:cubicBezTo>
                <a:cubicBezTo>
                  <a:pt x="232" y="22"/>
                  <a:pt x="232" y="22"/>
                  <a:pt x="232" y="22"/>
                </a:cubicBezTo>
                <a:lnTo>
                  <a:pt x="269" y="91"/>
                </a:lnTo>
                <a:close/>
                <a:moveTo>
                  <a:pt x="294" y="4"/>
                </a:moveTo>
                <a:cubicBezTo>
                  <a:pt x="362" y="95"/>
                  <a:pt x="362" y="95"/>
                  <a:pt x="362" y="95"/>
                </a:cubicBezTo>
                <a:cubicBezTo>
                  <a:pt x="364" y="97"/>
                  <a:pt x="365" y="100"/>
                  <a:pt x="364" y="103"/>
                </a:cubicBezTo>
                <a:cubicBezTo>
                  <a:pt x="364" y="105"/>
                  <a:pt x="363" y="108"/>
                  <a:pt x="361" y="110"/>
                </a:cubicBezTo>
                <a:cubicBezTo>
                  <a:pt x="191" y="292"/>
                  <a:pt x="191" y="292"/>
                  <a:pt x="191" y="292"/>
                </a:cubicBezTo>
                <a:cubicBezTo>
                  <a:pt x="188" y="295"/>
                  <a:pt x="186" y="296"/>
                  <a:pt x="182" y="296"/>
                </a:cubicBezTo>
                <a:cubicBezTo>
                  <a:pt x="179" y="296"/>
                  <a:pt x="176" y="295"/>
                  <a:pt x="174" y="292"/>
                </a:cubicBezTo>
                <a:cubicBezTo>
                  <a:pt x="3" y="110"/>
                  <a:pt x="3" y="110"/>
                  <a:pt x="3" y="110"/>
                </a:cubicBezTo>
                <a:cubicBezTo>
                  <a:pt x="1" y="108"/>
                  <a:pt x="0" y="105"/>
                  <a:pt x="0" y="103"/>
                </a:cubicBezTo>
                <a:cubicBezTo>
                  <a:pt x="0" y="100"/>
                  <a:pt x="1" y="97"/>
                  <a:pt x="2" y="95"/>
                </a:cubicBezTo>
                <a:cubicBezTo>
                  <a:pt x="71" y="4"/>
                  <a:pt x="71" y="4"/>
                  <a:pt x="71" y="4"/>
                </a:cubicBezTo>
                <a:cubicBezTo>
                  <a:pt x="73" y="1"/>
                  <a:pt x="76" y="0"/>
                  <a:pt x="80" y="0"/>
                </a:cubicBezTo>
                <a:cubicBezTo>
                  <a:pt x="285" y="0"/>
                  <a:pt x="285" y="0"/>
                  <a:pt x="285" y="0"/>
                </a:cubicBezTo>
                <a:cubicBezTo>
                  <a:pt x="289" y="0"/>
                  <a:pt x="292" y="1"/>
                  <a:pt x="294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7" name="Freeform 93"/>
          <p:cNvSpPr>
            <a:spLocks noEditPoints="1"/>
          </p:cNvSpPr>
          <p:nvPr/>
        </p:nvSpPr>
        <p:spPr bwMode="auto">
          <a:xfrm>
            <a:off x="7661276" y="2486025"/>
            <a:ext cx="395288" cy="236538"/>
          </a:xfrm>
          <a:custGeom>
            <a:avLst/>
            <a:gdLst>
              <a:gd name="T0" fmla="*/ 40 w 249"/>
              <a:gd name="T1" fmla="*/ 0 h 149"/>
              <a:gd name="T2" fmla="*/ 65 w 249"/>
              <a:gd name="T3" fmla="*/ 0 h 149"/>
              <a:gd name="T4" fmla="*/ 65 w 249"/>
              <a:gd name="T5" fmla="*/ 119 h 149"/>
              <a:gd name="T6" fmla="*/ 0 w 249"/>
              <a:gd name="T7" fmla="*/ 119 h 149"/>
              <a:gd name="T8" fmla="*/ 0 w 249"/>
              <a:gd name="T9" fmla="*/ 35 h 149"/>
              <a:gd name="T10" fmla="*/ 40 w 249"/>
              <a:gd name="T11" fmla="*/ 35 h 149"/>
              <a:gd name="T12" fmla="*/ 40 w 249"/>
              <a:gd name="T13" fmla="*/ 0 h 149"/>
              <a:gd name="T14" fmla="*/ 40 w 249"/>
              <a:gd name="T15" fmla="*/ 99 h 149"/>
              <a:gd name="T16" fmla="*/ 40 w 249"/>
              <a:gd name="T17" fmla="*/ 55 h 149"/>
              <a:gd name="T18" fmla="*/ 25 w 249"/>
              <a:gd name="T19" fmla="*/ 55 h 149"/>
              <a:gd name="T20" fmla="*/ 25 w 249"/>
              <a:gd name="T21" fmla="*/ 99 h 149"/>
              <a:gd name="T22" fmla="*/ 40 w 249"/>
              <a:gd name="T23" fmla="*/ 99 h 149"/>
              <a:gd name="T24" fmla="*/ 75 w 249"/>
              <a:gd name="T25" fmla="*/ 35 h 149"/>
              <a:gd name="T26" fmla="*/ 75 w 249"/>
              <a:gd name="T27" fmla="*/ 119 h 149"/>
              <a:gd name="T28" fmla="*/ 100 w 249"/>
              <a:gd name="T29" fmla="*/ 119 h 149"/>
              <a:gd name="T30" fmla="*/ 100 w 249"/>
              <a:gd name="T31" fmla="*/ 35 h 149"/>
              <a:gd name="T32" fmla="*/ 75 w 249"/>
              <a:gd name="T33" fmla="*/ 35 h 149"/>
              <a:gd name="T34" fmla="*/ 75 w 249"/>
              <a:gd name="T35" fmla="*/ 0 h 149"/>
              <a:gd name="T36" fmla="*/ 75 w 249"/>
              <a:gd name="T37" fmla="*/ 25 h 149"/>
              <a:gd name="T38" fmla="*/ 100 w 249"/>
              <a:gd name="T39" fmla="*/ 25 h 149"/>
              <a:gd name="T40" fmla="*/ 100 w 249"/>
              <a:gd name="T41" fmla="*/ 0 h 149"/>
              <a:gd name="T42" fmla="*/ 75 w 249"/>
              <a:gd name="T43" fmla="*/ 0 h 149"/>
              <a:gd name="T44" fmla="*/ 110 w 249"/>
              <a:gd name="T45" fmla="*/ 35 h 149"/>
              <a:gd name="T46" fmla="*/ 174 w 249"/>
              <a:gd name="T47" fmla="*/ 35 h 149"/>
              <a:gd name="T48" fmla="*/ 174 w 249"/>
              <a:gd name="T49" fmla="*/ 149 h 149"/>
              <a:gd name="T50" fmla="*/ 110 w 249"/>
              <a:gd name="T51" fmla="*/ 149 h 149"/>
              <a:gd name="T52" fmla="*/ 110 w 249"/>
              <a:gd name="T53" fmla="*/ 129 h 149"/>
              <a:gd name="T54" fmla="*/ 149 w 249"/>
              <a:gd name="T55" fmla="*/ 129 h 149"/>
              <a:gd name="T56" fmla="*/ 149 w 249"/>
              <a:gd name="T57" fmla="*/ 119 h 149"/>
              <a:gd name="T58" fmla="*/ 110 w 249"/>
              <a:gd name="T59" fmla="*/ 119 h 149"/>
              <a:gd name="T60" fmla="*/ 110 w 249"/>
              <a:gd name="T61" fmla="*/ 35 h 149"/>
              <a:gd name="T62" fmla="*/ 149 w 249"/>
              <a:gd name="T63" fmla="*/ 99 h 149"/>
              <a:gd name="T64" fmla="*/ 149 w 249"/>
              <a:gd name="T65" fmla="*/ 55 h 149"/>
              <a:gd name="T66" fmla="*/ 134 w 249"/>
              <a:gd name="T67" fmla="*/ 55 h 149"/>
              <a:gd name="T68" fmla="*/ 134 w 249"/>
              <a:gd name="T69" fmla="*/ 99 h 149"/>
              <a:gd name="T70" fmla="*/ 149 w 249"/>
              <a:gd name="T71" fmla="*/ 99 h 149"/>
              <a:gd name="T72" fmla="*/ 184 w 249"/>
              <a:gd name="T73" fmla="*/ 35 h 149"/>
              <a:gd name="T74" fmla="*/ 249 w 249"/>
              <a:gd name="T75" fmla="*/ 35 h 149"/>
              <a:gd name="T76" fmla="*/ 249 w 249"/>
              <a:gd name="T77" fmla="*/ 149 h 149"/>
              <a:gd name="T78" fmla="*/ 184 w 249"/>
              <a:gd name="T79" fmla="*/ 149 h 149"/>
              <a:gd name="T80" fmla="*/ 184 w 249"/>
              <a:gd name="T81" fmla="*/ 129 h 149"/>
              <a:gd name="T82" fmla="*/ 224 w 249"/>
              <a:gd name="T83" fmla="*/ 129 h 149"/>
              <a:gd name="T84" fmla="*/ 224 w 249"/>
              <a:gd name="T85" fmla="*/ 119 h 149"/>
              <a:gd name="T86" fmla="*/ 184 w 249"/>
              <a:gd name="T87" fmla="*/ 119 h 149"/>
              <a:gd name="T88" fmla="*/ 184 w 249"/>
              <a:gd name="T89" fmla="*/ 35 h 149"/>
              <a:gd name="T90" fmla="*/ 224 w 249"/>
              <a:gd name="T91" fmla="*/ 99 h 149"/>
              <a:gd name="T92" fmla="*/ 224 w 249"/>
              <a:gd name="T93" fmla="*/ 55 h 149"/>
              <a:gd name="T94" fmla="*/ 209 w 249"/>
              <a:gd name="T95" fmla="*/ 55 h 149"/>
              <a:gd name="T96" fmla="*/ 209 w 249"/>
              <a:gd name="T97" fmla="*/ 99 h 149"/>
              <a:gd name="T98" fmla="*/ 224 w 249"/>
              <a:gd name="T99" fmla="*/ 99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9" h="149">
                <a:moveTo>
                  <a:pt x="40" y="0"/>
                </a:moveTo>
                <a:lnTo>
                  <a:pt x="65" y="0"/>
                </a:lnTo>
                <a:lnTo>
                  <a:pt x="65" y="119"/>
                </a:lnTo>
                <a:lnTo>
                  <a:pt x="0" y="119"/>
                </a:lnTo>
                <a:lnTo>
                  <a:pt x="0" y="35"/>
                </a:lnTo>
                <a:lnTo>
                  <a:pt x="40" y="35"/>
                </a:lnTo>
                <a:lnTo>
                  <a:pt x="40" y="0"/>
                </a:lnTo>
                <a:close/>
                <a:moveTo>
                  <a:pt x="40" y="99"/>
                </a:moveTo>
                <a:lnTo>
                  <a:pt x="40" y="55"/>
                </a:lnTo>
                <a:lnTo>
                  <a:pt x="25" y="55"/>
                </a:lnTo>
                <a:lnTo>
                  <a:pt x="25" y="99"/>
                </a:lnTo>
                <a:lnTo>
                  <a:pt x="40" y="99"/>
                </a:lnTo>
                <a:close/>
                <a:moveTo>
                  <a:pt x="75" y="35"/>
                </a:moveTo>
                <a:lnTo>
                  <a:pt x="75" y="119"/>
                </a:lnTo>
                <a:lnTo>
                  <a:pt x="100" y="119"/>
                </a:lnTo>
                <a:lnTo>
                  <a:pt x="100" y="35"/>
                </a:lnTo>
                <a:lnTo>
                  <a:pt x="75" y="35"/>
                </a:lnTo>
                <a:close/>
                <a:moveTo>
                  <a:pt x="75" y="0"/>
                </a:moveTo>
                <a:lnTo>
                  <a:pt x="75" y="25"/>
                </a:lnTo>
                <a:lnTo>
                  <a:pt x="100" y="25"/>
                </a:lnTo>
                <a:lnTo>
                  <a:pt x="100" y="0"/>
                </a:lnTo>
                <a:lnTo>
                  <a:pt x="75" y="0"/>
                </a:lnTo>
                <a:close/>
                <a:moveTo>
                  <a:pt x="110" y="35"/>
                </a:moveTo>
                <a:lnTo>
                  <a:pt x="174" y="35"/>
                </a:lnTo>
                <a:lnTo>
                  <a:pt x="174" y="149"/>
                </a:lnTo>
                <a:lnTo>
                  <a:pt x="110" y="149"/>
                </a:lnTo>
                <a:lnTo>
                  <a:pt x="110" y="129"/>
                </a:lnTo>
                <a:lnTo>
                  <a:pt x="149" y="129"/>
                </a:lnTo>
                <a:lnTo>
                  <a:pt x="149" y="119"/>
                </a:lnTo>
                <a:lnTo>
                  <a:pt x="110" y="119"/>
                </a:lnTo>
                <a:lnTo>
                  <a:pt x="110" y="35"/>
                </a:lnTo>
                <a:close/>
                <a:moveTo>
                  <a:pt x="149" y="99"/>
                </a:moveTo>
                <a:lnTo>
                  <a:pt x="149" y="55"/>
                </a:lnTo>
                <a:lnTo>
                  <a:pt x="134" y="55"/>
                </a:lnTo>
                <a:lnTo>
                  <a:pt x="134" y="99"/>
                </a:lnTo>
                <a:lnTo>
                  <a:pt x="149" y="99"/>
                </a:lnTo>
                <a:close/>
                <a:moveTo>
                  <a:pt x="184" y="35"/>
                </a:moveTo>
                <a:lnTo>
                  <a:pt x="249" y="35"/>
                </a:lnTo>
                <a:lnTo>
                  <a:pt x="249" y="149"/>
                </a:lnTo>
                <a:lnTo>
                  <a:pt x="184" y="149"/>
                </a:lnTo>
                <a:lnTo>
                  <a:pt x="184" y="129"/>
                </a:lnTo>
                <a:lnTo>
                  <a:pt x="224" y="129"/>
                </a:lnTo>
                <a:lnTo>
                  <a:pt x="224" y="119"/>
                </a:lnTo>
                <a:lnTo>
                  <a:pt x="184" y="119"/>
                </a:lnTo>
                <a:lnTo>
                  <a:pt x="184" y="35"/>
                </a:lnTo>
                <a:close/>
                <a:moveTo>
                  <a:pt x="224" y="99"/>
                </a:moveTo>
                <a:lnTo>
                  <a:pt x="224" y="55"/>
                </a:lnTo>
                <a:lnTo>
                  <a:pt x="209" y="55"/>
                </a:lnTo>
                <a:lnTo>
                  <a:pt x="209" y="99"/>
                </a:lnTo>
                <a:lnTo>
                  <a:pt x="224" y="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8" name="Freeform 94"/>
          <p:cNvSpPr>
            <a:spLocks noEditPoints="1"/>
          </p:cNvSpPr>
          <p:nvPr/>
        </p:nvSpPr>
        <p:spPr bwMode="auto">
          <a:xfrm>
            <a:off x="5110163" y="2890838"/>
            <a:ext cx="295275" cy="295275"/>
          </a:xfrm>
          <a:custGeom>
            <a:avLst/>
            <a:gdLst>
              <a:gd name="T0" fmla="*/ 182 w 273"/>
              <a:gd name="T1" fmla="*/ 137 h 274"/>
              <a:gd name="T2" fmla="*/ 169 w 273"/>
              <a:gd name="T3" fmla="*/ 169 h 274"/>
              <a:gd name="T4" fmla="*/ 137 w 273"/>
              <a:gd name="T5" fmla="*/ 183 h 274"/>
              <a:gd name="T6" fmla="*/ 104 w 273"/>
              <a:gd name="T7" fmla="*/ 169 h 274"/>
              <a:gd name="T8" fmla="*/ 91 w 273"/>
              <a:gd name="T9" fmla="*/ 137 h 274"/>
              <a:gd name="T10" fmla="*/ 104 w 273"/>
              <a:gd name="T11" fmla="*/ 105 h 274"/>
              <a:gd name="T12" fmla="*/ 137 w 273"/>
              <a:gd name="T13" fmla="*/ 92 h 274"/>
              <a:gd name="T14" fmla="*/ 169 w 273"/>
              <a:gd name="T15" fmla="*/ 105 h 274"/>
              <a:gd name="T16" fmla="*/ 182 w 273"/>
              <a:gd name="T17" fmla="*/ 137 h 274"/>
              <a:gd name="T18" fmla="*/ 137 w 273"/>
              <a:gd name="T19" fmla="*/ 40 h 274"/>
              <a:gd name="T20" fmla="*/ 88 w 273"/>
              <a:gd name="T21" fmla="*/ 53 h 274"/>
              <a:gd name="T22" fmla="*/ 53 w 273"/>
              <a:gd name="T23" fmla="*/ 89 h 274"/>
              <a:gd name="T24" fmla="*/ 40 w 273"/>
              <a:gd name="T25" fmla="*/ 137 h 274"/>
              <a:gd name="T26" fmla="*/ 53 w 273"/>
              <a:gd name="T27" fmla="*/ 186 h 274"/>
              <a:gd name="T28" fmla="*/ 88 w 273"/>
              <a:gd name="T29" fmla="*/ 221 h 274"/>
              <a:gd name="T30" fmla="*/ 137 w 273"/>
              <a:gd name="T31" fmla="*/ 234 h 274"/>
              <a:gd name="T32" fmla="*/ 185 w 273"/>
              <a:gd name="T33" fmla="*/ 221 h 274"/>
              <a:gd name="T34" fmla="*/ 220 w 273"/>
              <a:gd name="T35" fmla="*/ 186 h 274"/>
              <a:gd name="T36" fmla="*/ 233 w 273"/>
              <a:gd name="T37" fmla="*/ 137 h 274"/>
              <a:gd name="T38" fmla="*/ 220 w 273"/>
              <a:gd name="T39" fmla="*/ 89 h 274"/>
              <a:gd name="T40" fmla="*/ 185 w 273"/>
              <a:gd name="T41" fmla="*/ 53 h 274"/>
              <a:gd name="T42" fmla="*/ 137 w 273"/>
              <a:gd name="T43" fmla="*/ 40 h 274"/>
              <a:gd name="T44" fmla="*/ 273 w 273"/>
              <a:gd name="T45" fmla="*/ 137 h 274"/>
              <a:gd name="T46" fmla="*/ 255 w 273"/>
              <a:gd name="T47" fmla="*/ 206 h 274"/>
              <a:gd name="T48" fmla="*/ 205 w 273"/>
              <a:gd name="T49" fmla="*/ 256 h 274"/>
              <a:gd name="T50" fmla="*/ 137 w 273"/>
              <a:gd name="T51" fmla="*/ 274 h 274"/>
              <a:gd name="T52" fmla="*/ 68 w 273"/>
              <a:gd name="T53" fmla="*/ 256 h 274"/>
              <a:gd name="T54" fmla="*/ 18 w 273"/>
              <a:gd name="T55" fmla="*/ 206 h 274"/>
              <a:gd name="T56" fmla="*/ 0 w 273"/>
              <a:gd name="T57" fmla="*/ 137 h 274"/>
              <a:gd name="T58" fmla="*/ 18 w 273"/>
              <a:gd name="T59" fmla="*/ 69 h 274"/>
              <a:gd name="T60" fmla="*/ 68 w 273"/>
              <a:gd name="T61" fmla="*/ 19 h 274"/>
              <a:gd name="T62" fmla="*/ 137 w 273"/>
              <a:gd name="T63" fmla="*/ 0 h 274"/>
              <a:gd name="T64" fmla="*/ 205 w 273"/>
              <a:gd name="T65" fmla="*/ 19 h 274"/>
              <a:gd name="T66" fmla="*/ 255 w 273"/>
              <a:gd name="T67" fmla="*/ 69 h 274"/>
              <a:gd name="T68" fmla="*/ 273 w 273"/>
              <a:gd name="T69" fmla="*/ 137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3" h="274">
                <a:moveTo>
                  <a:pt x="182" y="137"/>
                </a:moveTo>
                <a:cubicBezTo>
                  <a:pt x="182" y="150"/>
                  <a:pt x="178" y="160"/>
                  <a:pt x="169" y="169"/>
                </a:cubicBezTo>
                <a:cubicBezTo>
                  <a:pt x="160" y="178"/>
                  <a:pt x="149" y="183"/>
                  <a:pt x="137" y="183"/>
                </a:cubicBezTo>
                <a:cubicBezTo>
                  <a:pt x="124" y="183"/>
                  <a:pt x="113" y="178"/>
                  <a:pt x="104" y="169"/>
                </a:cubicBezTo>
                <a:cubicBezTo>
                  <a:pt x="95" y="160"/>
                  <a:pt x="91" y="150"/>
                  <a:pt x="91" y="137"/>
                </a:cubicBezTo>
                <a:cubicBezTo>
                  <a:pt x="91" y="125"/>
                  <a:pt x="95" y="114"/>
                  <a:pt x="104" y="105"/>
                </a:cubicBezTo>
                <a:cubicBezTo>
                  <a:pt x="113" y="96"/>
                  <a:pt x="124" y="92"/>
                  <a:pt x="137" y="92"/>
                </a:cubicBezTo>
                <a:cubicBezTo>
                  <a:pt x="149" y="92"/>
                  <a:pt x="160" y="96"/>
                  <a:pt x="169" y="105"/>
                </a:cubicBezTo>
                <a:cubicBezTo>
                  <a:pt x="178" y="114"/>
                  <a:pt x="182" y="125"/>
                  <a:pt x="182" y="137"/>
                </a:cubicBezTo>
                <a:close/>
                <a:moveTo>
                  <a:pt x="137" y="40"/>
                </a:moveTo>
                <a:cubicBezTo>
                  <a:pt x="119" y="40"/>
                  <a:pt x="103" y="45"/>
                  <a:pt x="88" y="53"/>
                </a:cubicBezTo>
                <a:cubicBezTo>
                  <a:pt x="73" y="62"/>
                  <a:pt x="61" y="74"/>
                  <a:pt x="53" y="89"/>
                </a:cubicBezTo>
                <a:cubicBezTo>
                  <a:pt x="44" y="103"/>
                  <a:pt x="40" y="120"/>
                  <a:pt x="40" y="137"/>
                </a:cubicBezTo>
                <a:cubicBezTo>
                  <a:pt x="40" y="155"/>
                  <a:pt x="44" y="171"/>
                  <a:pt x="53" y="186"/>
                </a:cubicBezTo>
                <a:cubicBezTo>
                  <a:pt x="61" y="201"/>
                  <a:pt x="73" y="212"/>
                  <a:pt x="88" y="221"/>
                </a:cubicBezTo>
                <a:cubicBezTo>
                  <a:pt x="103" y="230"/>
                  <a:pt x="119" y="234"/>
                  <a:pt x="137" y="234"/>
                </a:cubicBezTo>
                <a:cubicBezTo>
                  <a:pt x="154" y="234"/>
                  <a:pt x="170" y="230"/>
                  <a:pt x="185" y="221"/>
                </a:cubicBezTo>
                <a:cubicBezTo>
                  <a:pt x="200" y="212"/>
                  <a:pt x="212" y="201"/>
                  <a:pt x="220" y="186"/>
                </a:cubicBezTo>
                <a:cubicBezTo>
                  <a:pt x="229" y="171"/>
                  <a:pt x="233" y="155"/>
                  <a:pt x="233" y="137"/>
                </a:cubicBezTo>
                <a:cubicBezTo>
                  <a:pt x="233" y="120"/>
                  <a:pt x="229" y="103"/>
                  <a:pt x="220" y="89"/>
                </a:cubicBezTo>
                <a:cubicBezTo>
                  <a:pt x="212" y="74"/>
                  <a:pt x="200" y="62"/>
                  <a:pt x="185" y="53"/>
                </a:cubicBezTo>
                <a:cubicBezTo>
                  <a:pt x="170" y="45"/>
                  <a:pt x="154" y="40"/>
                  <a:pt x="137" y="40"/>
                </a:cubicBezTo>
                <a:close/>
                <a:moveTo>
                  <a:pt x="273" y="137"/>
                </a:moveTo>
                <a:cubicBezTo>
                  <a:pt x="273" y="162"/>
                  <a:pt x="267" y="185"/>
                  <a:pt x="255" y="206"/>
                </a:cubicBezTo>
                <a:cubicBezTo>
                  <a:pt x="243" y="227"/>
                  <a:pt x="226" y="243"/>
                  <a:pt x="205" y="256"/>
                </a:cubicBezTo>
                <a:cubicBezTo>
                  <a:pt x="184" y="268"/>
                  <a:pt x="161" y="274"/>
                  <a:pt x="137" y="274"/>
                </a:cubicBezTo>
                <a:cubicBezTo>
                  <a:pt x="112" y="274"/>
                  <a:pt x="89" y="268"/>
                  <a:pt x="68" y="256"/>
                </a:cubicBezTo>
                <a:cubicBezTo>
                  <a:pt x="47" y="243"/>
                  <a:pt x="30" y="227"/>
                  <a:pt x="18" y="206"/>
                </a:cubicBezTo>
                <a:cubicBezTo>
                  <a:pt x="6" y="185"/>
                  <a:pt x="0" y="162"/>
                  <a:pt x="0" y="137"/>
                </a:cubicBezTo>
                <a:cubicBezTo>
                  <a:pt x="0" y="112"/>
                  <a:pt x="6" y="89"/>
                  <a:pt x="18" y="69"/>
                </a:cubicBezTo>
                <a:cubicBezTo>
                  <a:pt x="30" y="48"/>
                  <a:pt x="47" y="31"/>
                  <a:pt x="68" y="19"/>
                </a:cubicBezTo>
                <a:cubicBezTo>
                  <a:pt x="89" y="7"/>
                  <a:pt x="112" y="0"/>
                  <a:pt x="137" y="0"/>
                </a:cubicBezTo>
                <a:cubicBezTo>
                  <a:pt x="161" y="0"/>
                  <a:pt x="184" y="7"/>
                  <a:pt x="205" y="19"/>
                </a:cubicBezTo>
                <a:cubicBezTo>
                  <a:pt x="226" y="31"/>
                  <a:pt x="243" y="48"/>
                  <a:pt x="255" y="69"/>
                </a:cubicBezTo>
                <a:cubicBezTo>
                  <a:pt x="267" y="89"/>
                  <a:pt x="273" y="112"/>
                  <a:pt x="273" y="1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9" name="Freeform 95"/>
          <p:cNvSpPr>
            <a:spLocks noEditPoints="1"/>
          </p:cNvSpPr>
          <p:nvPr/>
        </p:nvSpPr>
        <p:spPr bwMode="auto">
          <a:xfrm>
            <a:off x="5530851" y="2890838"/>
            <a:ext cx="319088" cy="295275"/>
          </a:xfrm>
          <a:custGeom>
            <a:avLst/>
            <a:gdLst>
              <a:gd name="T0" fmla="*/ 228 w 296"/>
              <a:gd name="T1" fmla="*/ 240 h 274"/>
              <a:gd name="T2" fmla="*/ 224 w 296"/>
              <a:gd name="T3" fmla="*/ 232 h 274"/>
              <a:gd name="T4" fmla="*/ 216 w 296"/>
              <a:gd name="T5" fmla="*/ 228 h 274"/>
              <a:gd name="T6" fmla="*/ 208 w 296"/>
              <a:gd name="T7" fmla="*/ 232 h 274"/>
              <a:gd name="T8" fmla="*/ 205 w 296"/>
              <a:gd name="T9" fmla="*/ 240 h 274"/>
              <a:gd name="T10" fmla="*/ 208 w 296"/>
              <a:gd name="T11" fmla="*/ 248 h 274"/>
              <a:gd name="T12" fmla="*/ 216 w 296"/>
              <a:gd name="T13" fmla="*/ 251 h 274"/>
              <a:gd name="T14" fmla="*/ 224 w 296"/>
              <a:gd name="T15" fmla="*/ 248 h 274"/>
              <a:gd name="T16" fmla="*/ 228 w 296"/>
              <a:gd name="T17" fmla="*/ 240 h 274"/>
              <a:gd name="T18" fmla="*/ 273 w 296"/>
              <a:gd name="T19" fmla="*/ 240 h 274"/>
              <a:gd name="T20" fmla="*/ 270 w 296"/>
              <a:gd name="T21" fmla="*/ 232 h 274"/>
              <a:gd name="T22" fmla="*/ 262 w 296"/>
              <a:gd name="T23" fmla="*/ 228 h 274"/>
              <a:gd name="T24" fmla="*/ 254 w 296"/>
              <a:gd name="T25" fmla="*/ 232 h 274"/>
              <a:gd name="T26" fmla="*/ 251 w 296"/>
              <a:gd name="T27" fmla="*/ 240 h 274"/>
              <a:gd name="T28" fmla="*/ 254 w 296"/>
              <a:gd name="T29" fmla="*/ 248 h 274"/>
              <a:gd name="T30" fmla="*/ 262 w 296"/>
              <a:gd name="T31" fmla="*/ 251 h 274"/>
              <a:gd name="T32" fmla="*/ 270 w 296"/>
              <a:gd name="T33" fmla="*/ 248 h 274"/>
              <a:gd name="T34" fmla="*/ 273 w 296"/>
              <a:gd name="T35" fmla="*/ 240 h 274"/>
              <a:gd name="T36" fmla="*/ 296 w 296"/>
              <a:gd name="T37" fmla="*/ 200 h 274"/>
              <a:gd name="T38" fmla="*/ 296 w 296"/>
              <a:gd name="T39" fmla="*/ 257 h 274"/>
              <a:gd name="T40" fmla="*/ 291 w 296"/>
              <a:gd name="T41" fmla="*/ 269 h 274"/>
              <a:gd name="T42" fmla="*/ 279 w 296"/>
              <a:gd name="T43" fmla="*/ 274 h 274"/>
              <a:gd name="T44" fmla="*/ 17 w 296"/>
              <a:gd name="T45" fmla="*/ 274 h 274"/>
              <a:gd name="T46" fmla="*/ 5 w 296"/>
              <a:gd name="T47" fmla="*/ 269 h 274"/>
              <a:gd name="T48" fmla="*/ 0 w 296"/>
              <a:gd name="T49" fmla="*/ 257 h 274"/>
              <a:gd name="T50" fmla="*/ 0 w 296"/>
              <a:gd name="T51" fmla="*/ 200 h 274"/>
              <a:gd name="T52" fmla="*/ 5 w 296"/>
              <a:gd name="T53" fmla="*/ 188 h 274"/>
              <a:gd name="T54" fmla="*/ 17 w 296"/>
              <a:gd name="T55" fmla="*/ 183 h 274"/>
              <a:gd name="T56" fmla="*/ 100 w 296"/>
              <a:gd name="T57" fmla="*/ 183 h 274"/>
              <a:gd name="T58" fmla="*/ 124 w 296"/>
              <a:gd name="T59" fmla="*/ 207 h 274"/>
              <a:gd name="T60" fmla="*/ 148 w 296"/>
              <a:gd name="T61" fmla="*/ 217 h 274"/>
              <a:gd name="T62" fmla="*/ 172 w 296"/>
              <a:gd name="T63" fmla="*/ 207 h 274"/>
              <a:gd name="T64" fmla="*/ 197 w 296"/>
              <a:gd name="T65" fmla="*/ 183 h 274"/>
              <a:gd name="T66" fmla="*/ 279 w 296"/>
              <a:gd name="T67" fmla="*/ 183 h 274"/>
              <a:gd name="T68" fmla="*/ 291 w 296"/>
              <a:gd name="T69" fmla="*/ 188 h 274"/>
              <a:gd name="T70" fmla="*/ 296 w 296"/>
              <a:gd name="T71" fmla="*/ 200 h 274"/>
              <a:gd name="T72" fmla="*/ 238 w 296"/>
              <a:gd name="T73" fmla="*/ 99 h 274"/>
              <a:gd name="T74" fmla="*/ 236 w 296"/>
              <a:gd name="T75" fmla="*/ 111 h 274"/>
              <a:gd name="T76" fmla="*/ 156 w 296"/>
              <a:gd name="T77" fmla="*/ 191 h 274"/>
              <a:gd name="T78" fmla="*/ 148 w 296"/>
              <a:gd name="T79" fmla="*/ 194 h 274"/>
              <a:gd name="T80" fmla="*/ 140 w 296"/>
              <a:gd name="T81" fmla="*/ 191 h 274"/>
              <a:gd name="T82" fmla="*/ 60 w 296"/>
              <a:gd name="T83" fmla="*/ 111 h 274"/>
              <a:gd name="T84" fmla="*/ 58 w 296"/>
              <a:gd name="T85" fmla="*/ 99 h 274"/>
              <a:gd name="T86" fmla="*/ 68 w 296"/>
              <a:gd name="T87" fmla="*/ 92 h 274"/>
              <a:gd name="T88" fmla="*/ 114 w 296"/>
              <a:gd name="T89" fmla="*/ 92 h 274"/>
              <a:gd name="T90" fmla="*/ 114 w 296"/>
              <a:gd name="T91" fmla="*/ 12 h 274"/>
              <a:gd name="T92" fmla="*/ 117 w 296"/>
              <a:gd name="T93" fmla="*/ 4 h 274"/>
              <a:gd name="T94" fmla="*/ 125 w 296"/>
              <a:gd name="T95" fmla="*/ 0 h 274"/>
              <a:gd name="T96" fmla="*/ 171 w 296"/>
              <a:gd name="T97" fmla="*/ 0 h 274"/>
              <a:gd name="T98" fmla="*/ 179 w 296"/>
              <a:gd name="T99" fmla="*/ 4 h 274"/>
              <a:gd name="T100" fmla="*/ 182 w 296"/>
              <a:gd name="T101" fmla="*/ 12 h 274"/>
              <a:gd name="T102" fmla="*/ 182 w 296"/>
              <a:gd name="T103" fmla="*/ 92 h 274"/>
              <a:gd name="T104" fmla="*/ 228 w 296"/>
              <a:gd name="T105" fmla="*/ 92 h 274"/>
              <a:gd name="T106" fmla="*/ 238 w 296"/>
              <a:gd name="T107" fmla="*/ 99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96" h="274">
                <a:moveTo>
                  <a:pt x="228" y="240"/>
                </a:moveTo>
                <a:cubicBezTo>
                  <a:pt x="228" y="237"/>
                  <a:pt x="227" y="234"/>
                  <a:pt x="224" y="232"/>
                </a:cubicBezTo>
                <a:cubicBezTo>
                  <a:pt x="222" y="229"/>
                  <a:pt x="220" y="228"/>
                  <a:pt x="216" y="228"/>
                </a:cubicBezTo>
                <a:cubicBezTo>
                  <a:pt x="213" y="228"/>
                  <a:pt x="211" y="229"/>
                  <a:pt x="208" y="232"/>
                </a:cubicBezTo>
                <a:cubicBezTo>
                  <a:pt x="206" y="234"/>
                  <a:pt x="205" y="237"/>
                  <a:pt x="205" y="240"/>
                </a:cubicBezTo>
                <a:cubicBezTo>
                  <a:pt x="205" y="243"/>
                  <a:pt x="206" y="245"/>
                  <a:pt x="208" y="248"/>
                </a:cubicBezTo>
                <a:cubicBezTo>
                  <a:pt x="211" y="250"/>
                  <a:pt x="213" y="251"/>
                  <a:pt x="216" y="251"/>
                </a:cubicBezTo>
                <a:cubicBezTo>
                  <a:pt x="220" y="251"/>
                  <a:pt x="222" y="250"/>
                  <a:pt x="224" y="248"/>
                </a:cubicBezTo>
                <a:cubicBezTo>
                  <a:pt x="227" y="245"/>
                  <a:pt x="228" y="243"/>
                  <a:pt x="228" y="240"/>
                </a:cubicBezTo>
                <a:close/>
                <a:moveTo>
                  <a:pt x="273" y="240"/>
                </a:moveTo>
                <a:cubicBezTo>
                  <a:pt x="273" y="237"/>
                  <a:pt x="272" y="234"/>
                  <a:pt x="270" y="232"/>
                </a:cubicBezTo>
                <a:cubicBezTo>
                  <a:pt x="268" y="229"/>
                  <a:pt x="265" y="228"/>
                  <a:pt x="262" y="228"/>
                </a:cubicBezTo>
                <a:cubicBezTo>
                  <a:pt x="259" y="228"/>
                  <a:pt x="256" y="229"/>
                  <a:pt x="254" y="232"/>
                </a:cubicBezTo>
                <a:cubicBezTo>
                  <a:pt x="252" y="234"/>
                  <a:pt x="251" y="237"/>
                  <a:pt x="251" y="240"/>
                </a:cubicBezTo>
                <a:cubicBezTo>
                  <a:pt x="251" y="243"/>
                  <a:pt x="252" y="245"/>
                  <a:pt x="254" y="248"/>
                </a:cubicBezTo>
                <a:cubicBezTo>
                  <a:pt x="256" y="250"/>
                  <a:pt x="259" y="251"/>
                  <a:pt x="262" y="251"/>
                </a:cubicBezTo>
                <a:cubicBezTo>
                  <a:pt x="265" y="251"/>
                  <a:pt x="268" y="250"/>
                  <a:pt x="270" y="248"/>
                </a:cubicBezTo>
                <a:cubicBezTo>
                  <a:pt x="272" y="245"/>
                  <a:pt x="273" y="243"/>
                  <a:pt x="273" y="240"/>
                </a:cubicBezTo>
                <a:close/>
                <a:moveTo>
                  <a:pt x="296" y="200"/>
                </a:moveTo>
                <a:cubicBezTo>
                  <a:pt x="296" y="257"/>
                  <a:pt x="296" y="257"/>
                  <a:pt x="296" y="257"/>
                </a:cubicBezTo>
                <a:cubicBezTo>
                  <a:pt x="296" y="262"/>
                  <a:pt x="295" y="266"/>
                  <a:pt x="291" y="269"/>
                </a:cubicBezTo>
                <a:cubicBezTo>
                  <a:pt x="288" y="272"/>
                  <a:pt x="284" y="274"/>
                  <a:pt x="279" y="274"/>
                </a:cubicBezTo>
                <a:cubicBezTo>
                  <a:pt x="17" y="274"/>
                  <a:pt x="17" y="274"/>
                  <a:pt x="17" y="274"/>
                </a:cubicBezTo>
                <a:cubicBezTo>
                  <a:pt x="12" y="274"/>
                  <a:pt x="8" y="272"/>
                  <a:pt x="5" y="269"/>
                </a:cubicBezTo>
                <a:cubicBezTo>
                  <a:pt x="2" y="266"/>
                  <a:pt x="0" y="262"/>
                  <a:pt x="0" y="257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195"/>
                  <a:pt x="2" y="191"/>
                  <a:pt x="5" y="188"/>
                </a:cubicBezTo>
                <a:cubicBezTo>
                  <a:pt x="8" y="184"/>
                  <a:pt x="12" y="183"/>
                  <a:pt x="17" y="183"/>
                </a:cubicBezTo>
                <a:cubicBezTo>
                  <a:pt x="100" y="183"/>
                  <a:pt x="100" y="183"/>
                  <a:pt x="100" y="183"/>
                </a:cubicBezTo>
                <a:cubicBezTo>
                  <a:pt x="124" y="207"/>
                  <a:pt x="124" y="207"/>
                  <a:pt x="124" y="207"/>
                </a:cubicBezTo>
                <a:cubicBezTo>
                  <a:pt x="131" y="214"/>
                  <a:pt x="139" y="217"/>
                  <a:pt x="148" y="217"/>
                </a:cubicBezTo>
                <a:cubicBezTo>
                  <a:pt x="157" y="217"/>
                  <a:pt x="165" y="214"/>
                  <a:pt x="172" y="207"/>
                </a:cubicBezTo>
                <a:cubicBezTo>
                  <a:pt x="197" y="183"/>
                  <a:pt x="197" y="183"/>
                  <a:pt x="197" y="183"/>
                </a:cubicBezTo>
                <a:cubicBezTo>
                  <a:pt x="279" y="183"/>
                  <a:pt x="279" y="183"/>
                  <a:pt x="279" y="183"/>
                </a:cubicBezTo>
                <a:cubicBezTo>
                  <a:pt x="284" y="183"/>
                  <a:pt x="288" y="184"/>
                  <a:pt x="291" y="188"/>
                </a:cubicBezTo>
                <a:cubicBezTo>
                  <a:pt x="295" y="191"/>
                  <a:pt x="296" y="195"/>
                  <a:pt x="296" y="200"/>
                </a:cubicBezTo>
                <a:close/>
                <a:moveTo>
                  <a:pt x="238" y="99"/>
                </a:moveTo>
                <a:cubicBezTo>
                  <a:pt x="240" y="103"/>
                  <a:pt x="240" y="108"/>
                  <a:pt x="236" y="111"/>
                </a:cubicBezTo>
                <a:cubicBezTo>
                  <a:pt x="156" y="191"/>
                  <a:pt x="156" y="191"/>
                  <a:pt x="156" y="191"/>
                </a:cubicBezTo>
                <a:cubicBezTo>
                  <a:pt x="154" y="193"/>
                  <a:pt x="151" y="194"/>
                  <a:pt x="148" y="194"/>
                </a:cubicBezTo>
                <a:cubicBezTo>
                  <a:pt x="145" y="194"/>
                  <a:pt x="142" y="193"/>
                  <a:pt x="140" y="191"/>
                </a:cubicBezTo>
                <a:cubicBezTo>
                  <a:pt x="60" y="111"/>
                  <a:pt x="60" y="111"/>
                  <a:pt x="60" y="111"/>
                </a:cubicBezTo>
                <a:cubicBezTo>
                  <a:pt x="57" y="108"/>
                  <a:pt x="56" y="103"/>
                  <a:pt x="58" y="99"/>
                </a:cubicBezTo>
                <a:cubicBezTo>
                  <a:pt x="60" y="94"/>
                  <a:pt x="63" y="92"/>
                  <a:pt x="68" y="92"/>
                </a:cubicBezTo>
                <a:cubicBezTo>
                  <a:pt x="114" y="92"/>
                  <a:pt x="114" y="92"/>
                  <a:pt x="114" y="92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4" y="9"/>
                  <a:pt x="115" y="6"/>
                  <a:pt x="117" y="4"/>
                </a:cubicBezTo>
                <a:cubicBezTo>
                  <a:pt x="120" y="2"/>
                  <a:pt x="122" y="0"/>
                  <a:pt x="125" y="0"/>
                </a:cubicBezTo>
                <a:cubicBezTo>
                  <a:pt x="171" y="0"/>
                  <a:pt x="171" y="0"/>
                  <a:pt x="171" y="0"/>
                </a:cubicBezTo>
                <a:cubicBezTo>
                  <a:pt x="174" y="0"/>
                  <a:pt x="177" y="2"/>
                  <a:pt x="179" y="4"/>
                </a:cubicBezTo>
                <a:cubicBezTo>
                  <a:pt x="181" y="6"/>
                  <a:pt x="182" y="9"/>
                  <a:pt x="182" y="12"/>
                </a:cubicBezTo>
                <a:cubicBezTo>
                  <a:pt x="182" y="92"/>
                  <a:pt x="182" y="92"/>
                  <a:pt x="182" y="92"/>
                </a:cubicBezTo>
                <a:cubicBezTo>
                  <a:pt x="228" y="92"/>
                  <a:pt x="228" y="92"/>
                  <a:pt x="228" y="92"/>
                </a:cubicBezTo>
                <a:cubicBezTo>
                  <a:pt x="233" y="92"/>
                  <a:pt x="236" y="94"/>
                  <a:pt x="238" y="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0" name="Freeform 96"/>
          <p:cNvSpPr>
            <a:spLocks noEditPoints="1"/>
          </p:cNvSpPr>
          <p:nvPr/>
        </p:nvSpPr>
        <p:spPr bwMode="auto">
          <a:xfrm>
            <a:off x="5976938" y="2890838"/>
            <a:ext cx="295275" cy="295275"/>
          </a:xfrm>
          <a:custGeom>
            <a:avLst/>
            <a:gdLst>
              <a:gd name="T0" fmla="*/ 157 w 273"/>
              <a:gd name="T1" fmla="*/ 156 h 274"/>
              <a:gd name="T2" fmla="*/ 157 w 273"/>
              <a:gd name="T3" fmla="*/ 156 h 274"/>
              <a:gd name="T4" fmla="*/ 131 w 273"/>
              <a:gd name="T5" fmla="*/ 168 h 274"/>
              <a:gd name="T6" fmla="*/ 83 w 273"/>
              <a:gd name="T7" fmla="*/ 203 h 274"/>
              <a:gd name="T8" fmla="*/ 62 w 273"/>
              <a:gd name="T9" fmla="*/ 227 h 274"/>
              <a:gd name="T10" fmla="*/ 182 w 273"/>
              <a:gd name="T11" fmla="*/ 245 h 274"/>
              <a:gd name="T12" fmla="*/ 140 w 273"/>
              <a:gd name="T13" fmla="*/ 117 h 274"/>
              <a:gd name="T14" fmla="*/ 20 w 273"/>
              <a:gd name="T15" fmla="*/ 137 h 274"/>
              <a:gd name="T16" fmla="*/ 50 w 273"/>
              <a:gd name="T17" fmla="*/ 215 h 274"/>
              <a:gd name="T18" fmla="*/ 97 w 273"/>
              <a:gd name="T19" fmla="*/ 163 h 274"/>
              <a:gd name="T20" fmla="*/ 138 w 273"/>
              <a:gd name="T21" fmla="*/ 140 h 274"/>
              <a:gd name="T22" fmla="*/ 147 w 273"/>
              <a:gd name="T23" fmla="*/ 137 h 274"/>
              <a:gd name="T24" fmla="*/ 130 w 273"/>
              <a:gd name="T25" fmla="*/ 99 h 274"/>
              <a:gd name="T26" fmla="*/ 45 w 273"/>
              <a:gd name="T27" fmla="*/ 65 h 274"/>
              <a:gd name="T28" fmla="*/ 130 w 273"/>
              <a:gd name="T29" fmla="*/ 99 h 274"/>
              <a:gd name="T30" fmla="*/ 179 w 273"/>
              <a:gd name="T31" fmla="*/ 150 h 274"/>
              <a:gd name="T32" fmla="*/ 235 w 273"/>
              <a:gd name="T33" fmla="*/ 200 h 274"/>
              <a:gd name="T34" fmla="*/ 109 w 273"/>
              <a:gd name="T35" fmla="*/ 24 h 274"/>
              <a:gd name="T36" fmla="*/ 109 w 273"/>
              <a:gd name="T37" fmla="*/ 24 h 274"/>
              <a:gd name="T38" fmla="*/ 137 w 273"/>
              <a:gd name="T39" fmla="*/ 20 h 274"/>
              <a:gd name="T40" fmla="*/ 153 w 273"/>
              <a:gd name="T41" fmla="*/ 92 h 274"/>
              <a:gd name="T42" fmla="*/ 193 w 273"/>
              <a:gd name="T43" fmla="*/ 70 h 274"/>
              <a:gd name="T44" fmla="*/ 211 w 273"/>
              <a:gd name="T45" fmla="*/ 53 h 274"/>
              <a:gd name="T46" fmla="*/ 253 w 273"/>
              <a:gd name="T47" fmla="*/ 136 h 274"/>
              <a:gd name="T48" fmla="*/ 227 w 273"/>
              <a:gd name="T49" fmla="*/ 63 h 274"/>
              <a:gd name="T50" fmla="*/ 216 w 273"/>
              <a:gd name="T51" fmla="*/ 75 h 274"/>
              <a:gd name="T52" fmla="*/ 185 w 273"/>
              <a:gd name="T53" fmla="*/ 98 h 274"/>
              <a:gd name="T54" fmla="*/ 170 w 273"/>
              <a:gd name="T55" fmla="*/ 126 h 274"/>
              <a:gd name="T56" fmla="*/ 172 w 273"/>
              <a:gd name="T57" fmla="*/ 132 h 274"/>
              <a:gd name="T58" fmla="*/ 198 w 273"/>
              <a:gd name="T59" fmla="*/ 131 h 274"/>
              <a:gd name="T60" fmla="*/ 222 w 273"/>
              <a:gd name="T61" fmla="*/ 132 h 274"/>
              <a:gd name="T62" fmla="*/ 241 w 273"/>
              <a:gd name="T63" fmla="*/ 134 h 274"/>
              <a:gd name="T64" fmla="*/ 252 w 273"/>
              <a:gd name="T65" fmla="*/ 136 h 274"/>
              <a:gd name="T66" fmla="*/ 273 w 273"/>
              <a:gd name="T67" fmla="*/ 137 h 274"/>
              <a:gd name="T68" fmla="*/ 205 w 273"/>
              <a:gd name="T69" fmla="*/ 256 h 274"/>
              <a:gd name="T70" fmla="*/ 68 w 273"/>
              <a:gd name="T71" fmla="*/ 256 h 274"/>
              <a:gd name="T72" fmla="*/ 0 w 273"/>
              <a:gd name="T73" fmla="*/ 137 h 274"/>
              <a:gd name="T74" fmla="*/ 68 w 273"/>
              <a:gd name="T75" fmla="*/ 19 h 274"/>
              <a:gd name="T76" fmla="*/ 205 w 273"/>
              <a:gd name="T77" fmla="*/ 19 h 274"/>
              <a:gd name="T78" fmla="*/ 273 w 273"/>
              <a:gd name="T79" fmla="*/ 137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73" h="274">
                <a:moveTo>
                  <a:pt x="182" y="245"/>
                </a:moveTo>
                <a:cubicBezTo>
                  <a:pt x="177" y="216"/>
                  <a:pt x="169" y="187"/>
                  <a:pt x="157" y="156"/>
                </a:cubicBezTo>
                <a:cubicBezTo>
                  <a:pt x="157" y="156"/>
                  <a:pt x="157" y="156"/>
                  <a:pt x="157" y="156"/>
                </a:cubicBezTo>
                <a:cubicBezTo>
                  <a:pt x="157" y="156"/>
                  <a:pt x="157" y="156"/>
                  <a:pt x="157" y="156"/>
                </a:cubicBezTo>
                <a:cubicBezTo>
                  <a:pt x="155" y="157"/>
                  <a:pt x="152" y="158"/>
                  <a:pt x="149" y="159"/>
                </a:cubicBezTo>
                <a:cubicBezTo>
                  <a:pt x="146" y="160"/>
                  <a:pt x="140" y="163"/>
                  <a:pt x="131" y="168"/>
                </a:cubicBezTo>
                <a:cubicBezTo>
                  <a:pt x="122" y="172"/>
                  <a:pt x="114" y="177"/>
                  <a:pt x="107" y="182"/>
                </a:cubicBezTo>
                <a:cubicBezTo>
                  <a:pt x="99" y="188"/>
                  <a:pt x="91" y="194"/>
                  <a:pt x="83" y="203"/>
                </a:cubicBezTo>
                <a:cubicBezTo>
                  <a:pt x="75" y="211"/>
                  <a:pt x="69" y="220"/>
                  <a:pt x="65" y="229"/>
                </a:cubicBezTo>
                <a:cubicBezTo>
                  <a:pt x="62" y="227"/>
                  <a:pt x="62" y="227"/>
                  <a:pt x="62" y="227"/>
                </a:cubicBezTo>
                <a:cubicBezTo>
                  <a:pt x="84" y="245"/>
                  <a:pt x="109" y="254"/>
                  <a:pt x="137" y="254"/>
                </a:cubicBezTo>
                <a:cubicBezTo>
                  <a:pt x="152" y="254"/>
                  <a:pt x="167" y="251"/>
                  <a:pt x="182" y="245"/>
                </a:cubicBezTo>
                <a:close/>
                <a:moveTo>
                  <a:pt x="149" y="137"/>
                </a:moveTo>
                <a:cubicBezTo>
                  <a:pt x="147" y="131"/>
                  <a:pt x="144" y="124"/>
                  <a:pt x="140" y="117"/>
                </a:cubicBezTo>
                <a:cubicBezTo>
                  <a:pt x="103" y="128"/>
                  <a:pt x="63" y="133"/>
                  <a:pt x="20" y="133"/>
                </a:cubicBezTo>
                <a:cubicBezTo>
                  <a:pt x="20" y="134"/>
                  <a:pt x="20" y="135"/>
                  <a:pt x="20" y="137"/>
                </a:cubicBezTo>
                <a:cubicBezTo>
                  <a:pt x="20" y="152"/>
                  <a:pt x="22" y="166"/>
                  <a:pt x="28" y="179"/>
                </a:cubicBezTo>
                <a:cubicBezTo>
                  <a:pt x="33" y="193"/>
                  <a:pt x="40" y="205"/>
                  <a:pt x="50" y="215"/>
                </a:cubicBezTo>
                <a:cubicBezTo>
                  <a:pt x="56" y="205"/>
                  <a:pt x="63" y="195"/>
                  <a:pt x="72" y="185"/>
                </a:cubicBezTo>
                <a:cubicBezTo>
                  <a:pt x="80" y="176"/>
                  <a:pt x="89" y="169"/>
                  <a:pt x="97" y="163"/>
                </a:cubicBezTo>
                <a:cubicBezTo>
                  <a:pt x="105" y="158"/>
                  <a:pt x="113" y="153"/>
                  <a:pt x="120" y="149"/>
                </a:cubicBezTo>
                <a:cubicBezTo>
                  <a:pt x="128" y="145"/>
                  <a:pt x="134" y="142"/>
                  <a:pt x="138" y="140"/>
                </a:cubicBezTo>
                <a:cubicBezTo>
                  <a:pt x="145" y="138"/>
                  <a:pt x="145" y="138"/>
                  <a:pt x="145" y="138"/>
                </a:cubicBezTo>
                <a:cubicBezTo>
                  <a:pt x="145" y="138"/>
                  <a:pt x="146" y="138"/>
                  <a:pt x="147" y="137"/>
                </a:cubicBezTo>
                <a:cubicBezTo>
                  <a:pt x="148" y="137"/>
                  <a:pt x="149" y="137"/>
                  <a:pt x="149" y="137"/>
                </a:cubicBezTo>
                <a:close/>
                <a:moveTo>
                  <a:pt x="130" y="99"/>
                </a:moveTo>
                <a:cubicBezTo>
                  <a:pt x="116" y="74"/>
                  <a:pt x="101" y="51"/>
                  <a:pt x="87" y="32"/>
                </a:cubicBezTo>
                <a:cubicBezTo>
                  <a:pt x="70" y="39"/>
                  <a:pt x="57" y="50"/>
                  <a:pt x="45" y="65"/>
                </a:cubicBezTo>
                <a:cubicBezTo>
                  <a:pt x="34" y="79"/>
                  <a:pt x="26" y="95"/>
                  <a:pt x="22" y="113"/>
                </a:cubicBezTo>
                <a:cubicBezTo>
                  <a:pt x="58" y="113"/>
                  <a:pt x="94" y="108"/>
                  <a:pt x="130" y="99"/>
                </a:cubicBezTo>
                <a:close/>
                <a:moveTo>
                  <a:pt x="252" y="156"/>
                </a:moveTo>
                <a:cubicBezTo>
                  <a:pt x="227" y="149"/>
                  <a:pt x="203" y="147"/>
                  <a:pt x="179" y="150"/>
                </a:cubicBezTo>
                <a:cubicBezTo>
                  <a:pt x="189" y="179"/>
                  <a:pt x="197" y="207"/>
                  <a:pt x="202" y="234"/>
                </a:cubicBezTo>
                <a:cubicBezTo>
                  <a:pt x="215" y="225"/>
                  <a:pt x="226" y="214"/>
                  <a:pt x="235" y="200"/>
                </a:cubicBezTo>
                <a:cubicBezTo>
                  <a:pt x="244" y="187"/>
                  <a:pt x="249" y="172"/>
                  <a:pt x="252" y="156"/>
                </a:cubicBezTo>
                <a:close/>
                <a:moveTo>
                  <a:pt x="109" y="24"/>
                </a:moveTo>
                <a:cubicBezTo>
                  <a:pt x="109" y="24"/>
                  <a:pt x="108" y="24"/>
                  <a:pt x="108" y="24"/>
                </a:cubicBezTo>
                <a:cubicBezTo>
                  <a:pt x="108" y="24"/>
                  <a:pt x="109" y="24"/>
                  <a:pt x="109" y="24"/>
                </a:cubicBezTo>
                <a:close/>
                <a:moveTo>
                  <a:pt x="214" y="50"/>
                </a:moveTo>
                <a:cubicBezTo>
                  <a:pt x="192" y="30"/>
                  <a:pt x="166" y="20"/>
                  <a:pt x="137" y="20"/>
                </a:cubicBezTo>
                <a:cubicBezTo>
                  <a:pt x="128" y="20"/>
                  <a:pt x="118" y="21"/>
                  <a:pt x="109" y="24"/>
                </a:cubicBezTo>
                <a:cubicBezTo>
                  <a:pt x="125" y="44"/>
                  <a:pt x="139" y="67"/>
                  <a:pt x="153" y="92"/>
                </a:cubicBezTo>
                <a:cubicBezTo>
                  <a:pt x="161" y="89"/>
                  <a:pt x="169" y="85"/>
                  <a:pt x="176" y="81"/>
                </a:cubicBezTo>
                <a:cubicBezTo>
                  <a:pt x="183" y="77"/>
                  <a:pt x="189" y="73"/>
                  <a:pt x="193" y="70"/>
                </a:cubicBezTo>
                <a:cubicBezTo>
                  <a:pt x="197" y="67"/>
                  <a:pt x="201" y="63"/>
                  <a:pt x="205" y="60"/>
                </a:cubicBezTo>
                <a:cubicBezTo>
                  <a:pt x="208" y="56"/>
                  <a:pt x="211" y="54"/>
                  <a:pt x="211" y="53"/>
                </a:cubicBezTo>
                <a:lnTo>
                  <a:pt x="214" y="50"/>
                </a:lnTo>
                <a:close/>
                <a:moveTo>
                  <a:pt x="253" y="136"/>
                </a:moveTo>
                <a:cubicBezTo>
                  <a:pt x="253" y="108"/>
                  <a:pt x="244" y="84"/>
                  <a:pt x="227" y="63"/>
                </a:cubicBezTo>
                <a:cubicBezTo>
                  <a:pt x="227" y="63"/>
                  <a:pt x="227" y="63"/>
                  <a:pt x="227" y="63"/>
                </a:cubicBezTo>
                <a:cubicBezTo>
                  <a:pt x="226" y="65"/>
                  <a:pt x="225" y="66"/>
                  <a:pt x="223" y="67"/>
                </a:cubicBezTo>
                <a:cubicBezTo>
                  <a:pt x="222" y="69"/>
                  <a:pt x="220" y="72"/>
                  <a:pt x="216" y="75"/>
                </a:cubicBezTo>
                <a:cubicBezTo>
                  <a:pt x="212" y="79"/>
                  <a:pt x="207" y="83"/>
                  <a:pt x="203" y="86"/>
                </a:cubicBezTo>
                <a:cubicBezTo>
                  <a:pt x="198" y="90"/>
                  <a:pt x="193" y="93"/>
                  <a:pt x="185" y="98"/>
                </a:cubicBezTo>
                <a:cubicBezTo>
                  <a:pt x="178" y="102"/>
                  <a:pt x="170" y="106"/>
                  <a:pt x="162" y="109"/>
                </a:cubicBezTo>
                <a:cubicBezTo>
                  <a:pt x="165" y="115"/>
                  <a:pt x="167" y="121"/>
                  <a:pt x="170" y="126"/>
                </a:cubicBezTo>
                <a:cubicBezTo>
                  <a:pt x="170" y="127"/>
                  <a:pt x="170" y="128"/>
                  <a:pt x="171" y="129"/>
                </a:cubicBezTo>
                <a:cubicBezTo>
                  <a:pt x="171" y="131"/>
                  <a:pt x="172" y="132"/>
                  <a:pt x="172" y="132"/>
                </a:cubicBezTo>
                <a:cubicBezTo>
                  <a:pt x="176" y="132"/>
                  <a:pt x="181" y="131"/>
                  <a:pt x="185" y="131"/>
                </a:cubicBezTo>
                <a:cubicBezTo>
                  <a:pt x="190" y="131"/>
                  <a:pt x="194" y="131"/>
                  <a:pt x="198" y="131"/>
                </a:cubicBezTo>
                <a:cubicBezTo>
                  <a:pt x="203" y="131"/>
                  <a:pt x="207" y="131"/>
                  <a:pt x="211" y="131"/>
                </a:cubicBezTo>
                <a:cubicBezTo>
                  <a:pt x="215" y="131"/>
                  <a:pt x="219" y="131"/>
                  <a:pt x="222" y="132"/>
                </a:cubicBezTo>
                <a:cubicBezTo>
                  <a:pt x="226" y="132"/>
                  <a:pt x="229" y="132"/>
                  <a:pt x="232" y="133"/>
                </a:cubicBezTo>
                <a:cubicBezTo>
                  <a:pt x="235" y="133"/>
                  <a:pt x="238" y="133"/>
                  <a:pt x="241" y="134"/>
                </a:cubicBezTo>
                <a:cubicBezTo>
                  <a:pt x="243" y="134"/>
                  <a:pt x="245" y="134"/>
                  <a:pt x="247" y="135"/>
                </a:cubicBezTo>
                <a:cubicBezTo>
                  <a:pt x="249" y="135"/>
                  <a:pt x="250" y="135"/>
                  <a:pt x="252" y="136"/>
                </a:cubicBezTo>
                <a:lnTo>
                  <a:pt x="253" y="136"/>
                </a:lnTo>
                <a:close/>
                <a:moveTo>
                  <a:pt x="273" y="137"/>
                </a:moveTo>
                <a:cubicBezTo>
                  <a:pt x="273" y="162"/>
                  <a:pt x="267" y="185"/>
                  <a:pt x="255" y="206"/>
                </a:cubicBezTo>
                <a:cubicBezTo>
                  <a:pt x="243" y="227"/>
                  <a:pt x="226" y="243"/>
                  <a:pt x="205" y="256"/>
                </a:cubicBezTo>
                <a:cubicBezTo>
                  <a:pt x="184" y="268"/>
                  <a:pt x="161" y="274"/>
                  <a:pt x="137" y="274"/>
                </a:cubicBezTo>
                <a:cubicBezTo>
                  <a:pt x="112" y="274"/>
                  <a:pt x="89" y="268"/>
                  <a:pt x="68" y="256"/>
                </a:cubicBezTo>
                <a:cubicBezTo>
                  <a:pt x="47" y="243"/>
                  <a:pt x="30" y="227"/>
                  <a:pt x="18" y="206"/>
                </a:cubicBezTo>
                <a:cubicBezTo>
                  <a:pt x="6" y="185"/>
                  <a:pt x="0" y="162"/>
                  <a:pt x="0" y="137"/>
                </a:cubicBezTo>
                <a:cubicBezTo>
                  <a:pt x="0" y="112"/>
                  <a:pt x="6" y="89"/>
                  <a:pt x="18" y="69"/>
                </a:cubicBezTo>
                <a:cubicBezTo>
                  <a:pt x="30" y="48"/>
                  <a:pt x="47" y="31"/>
                  <a:pt x="68" y="19"/>
                </a:cubicBezTo>
                <a:cubicBezTo>
                  <a:pt x="89" y="7"/>
                  <a:pt x="112" y="0"/>
                  <a:pt x="137" y="0"/>
                </a:cubicBezTo>
                <a:cubicBezTo>
                  <a:pt x="161" y="0"/>
                  <a:pt x="184" y="7"/>
                  <a:pt x="205" y="19"/>
                </a:cubicBezTo>
                <a:cubicBezTo>
                  <a:pt x="226" y="31"/>
                  <a:pt x="243" y="48"/>
                  <a:pt x="255" y="69"/>
                </a:cubicBezTo>
                <a:cubicBezTo>
                  <a:pt x="267" y="89"/>
                  <a:pt x="273" y="112"/>
                  <a:pt x="273" y="1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1" name="Freeform 97"/>
          <p:cNvSpPr>
            <a:spLocks noEditPoints="1"/>
          </p:cNvSpPr>
          <p:nvPr/>
        </p:nvSpPr>
        <p:spPr bwMode="auto">
          <a:xfrm>
            <a:off x="6397626" y="2890838"/>
            <a:ext cx="320675" cy="296863"/>
          </a:xfrm>
          <a:custGeom>
            <a:avLst/>
            <a:gdLst>
              <a:gd name="T0" fmla="*/ 41 w 202"/>
              <a:gd name="T1" fmla="*/ 70 h 187"/>
              <a:gd name="T2" fmla="*/ 101 w 202"/>
              <a:gd name="T3" fmla="*/ 108 h 187"/>
              <a:gd name="T4" fmla="*/ 60 w 202"/>
              <a:gd name="T5" fmla="*/ 142 h 187"/>
              <a:gd name="T6" fmla="*/ 0 w 202"/>
              <a:gd name="T7" fmla="*/ 104 h 187"/>
              <a:gd name="T8" fmla="*/ 41 w 202"/>
              <a:gd name="T9" fmla="*/ 70 h 187"/>
              <a:gd name="T10" fmla="*/ 161 w 202"/>
              <a:gd name="T11" fmla="*/ 138 h 187"/>
              <a:gd name="T12" fmla="*/ 161 w 202"/>
              <a:gd name="T13" fmla="*/ 151 h 187"/>
              <a:gd name="T14" fmla="*/ 102 w 202"/>
              <a:gd name="T15" fmla="*/ 187 h 187"/>
              <a:gd name="T16" fmla="*/ 102 w 202"/>
              <a:gd name="T17" fmla="*/ 187 h 187"/>
              <a:gd name="T18" fmla="*/ 101 w 202"/>
              <a:gd name="T19" fmla="*/ 187 h 187"/>
              <a:gd name="T20" fmla="*/ 101 w 202"/>
              <a:gd name="T21" fmla="*/ 187 h 187"/>
              <a:gd name="T22" fmla="*/ 101 w 202"/>
              <a:gd name="T23" fmla="*/ 187 h 187"/>
              <a:gd name="T24" fmla="*/ 42 w 202"/>
              <a:gd name="T25" fmla="*/ 151 h 187"/>
              <a:gd name="T26" fmla="*/ 42 w 202"/>
              <a:gd name="T27" fmla="*/ 138 h 187"/>
              <a:gd name="T28" fmla="*/ 60 w 202"/>
              <a:gd name="T29" fmla="*/ 149 h 187"/>
              <a:gd name="T30" fmla="*/ 101 w 202"/>
              <a:gd name="T31" fmla="*/ 115 h 187"/>
              <a:gd name="T32" fmla="*/ 101 w 202"/>
              <a:gd name="T33" fmla="*/ 115 h 187"/>
              <a:gd name="T34" fmla="*/ 101 w 202"/>
              <a:gd name="T35" fmla="*/ 115 h 187"/>
              <a:gd name="T36" fmla="*/ 102 w 202"/>
              <a:gd name="T37" fmla="*/ 115 h 187"/>
              <a:gd name="T38" fmla="*/ 102 w 202"/>
              <a:gd name="T39" fmla="*/ 115 h 187"/>
              <a:gd name="T40" fmla="*/ 143 w 202"/>
              <a:gd name="T41" fmla="*/ 149 h 187"/>
              <a:gd name="T42" fmla="*/ 161 w 202"/>
              <a:gd name="T43" fmla="*/ 138 h 187"/>
              <a:gd name="T44" fmla="*/ 60 w 202"/>
              <a:gd name="T45" fmla="*/ 0 h 187"/>
              <a:gd name="T46" fmla="*/ 101 w 202"/>
              <a:gd name="T47" fmla="*/ 34 h 187"/>
              <a:gd name="T48" fmla="*/ 41 w 202"/>
              <a:gd name="T49" fmla="*/ 70 h 187"/>
              <a:gd name="T50" fmla="*/ 0 w 202"/>
              <a:gd name="T51" fmla="*/ 38 h 187"/>
              <a:gd name="T52" fmla="*/ 60 w 202"/>
              <a:gd name="T53" fmla="*/ 0 h 187"/>
              <a:gd name="T54" fmla="*/ 161 w 202"/>
              <a:gd name="T55" fmla="*/ 70 h 187"/>
              <a:gd name="T56" fmla="*/ 202 w 202"/>
              <a:gd name="T57" fmla="*/ 104 h 187"/>
              <a:gd name="T58" fmla="*/ 143 w 202"/>
              <a:gd name="T59" fmla="*/ 142 h 187"/>
              <a:gd name="T60" fmla="*/ 101 w 202"/>
              <a:gd name="T61" fmla="*/ 108 h 187"/>
              <a:gd name="T62" fmla="*/ 161 w 202"/>
              <a:gd name="T63" fmla="*/ 70 h 187"/>
              <a:gd name="T64" fmla="*/ 143 w 202"/>
              <a:gd name="T65" fmla="*/ 0 h 187"/>
              <a:gd name="T66" fmla="*/ 202 w 202"/>
              <a:gd name="T67" fmla="*/ 38 h 187"/>
              <a:gd name="T68" fmla="*/ 161 w 202"/>
              <a:gd name="T69" fmla="*/ 70 h 187"/>
              <a:gd name="T70" fmla="*/ 101 w 202"/>
              <a:gd name="T71" fmla="*/ 34 h 187"/>
              <a:gd name="T72" fmla="*/ 143 w 202"/>
              <a:gd name="T73" fmla="*/ 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2" h="187">
                <a:moveTo>
                  <a:pt x="41" y="70"/>
                </a:moveTo>
                <a:lnTo>
                  <a:pt x="101" y="108"/>
                </a:lnTo>
                <a:lnTo>
                  <a:pt x="60" y="142"/>
                </a:lnTo>
                <a:lnTo>
                  <a:pt x="0" y="104"/>
                </a:lnTo>
                <a:lnTo>
                  <a:pt x="41" y="70"/>
                </a:lnTo>
                <a:close/>
                <a:moveTo>
                  <a:pt x="161" y="138"/>
                </a:moveTo>
                <a:lnTo>
                  <a:pt x="161" y="151"/>
                </a:lnTo>
                <a:lnTo>
                  <a:pt x="102" y="187"/>
                </a:lnTo>
                <a:lnTo>
                  <a:pt x="102" y="187"/>
                </a:lnTo>
                <a:lnTo>
                  <a:pt x="101" y="187"/>
                </a:lnTo>
                <a:lnTo>
                  <a:pt x="101" y="187"/>
                </a:lnTo>
                <a:lnTo>
                  <a:pt x="101" y="187"/>
                </a:lnTo>
                <a:lnTo>
                  <a:pt x="42" y="151"/>
                </a:lnTo>
                <a:lnTo>
                  <a:pt x="42" y="138"/>
                </a:lnTo>
                <a:lnTo>
                  <a:pt x="60" y="149"/>
                </a:lnTo>
                <a:lnTo>
                  <a:pt x="101" y="115"/>
                </a:lnTo>
                <a:lnTo>
                  <a:pt x="101" y="115"/>
                </a:lnTo>
                <a:lnTo>
                  <a:pt x="101" y="115"/>
                </a:lnTo>
                <a:lnTo>
                  <a:pt x="102" y="115"/>
                </a:lnTo>
                <a:lnTo>
                  <a:pt x="102" y="115"/>
                </a:lnTo>
                <a:lnTo>
                  <a:pt x="143" y="149"/>
                </a:lnTo>
                <a:lnTo>
                  <a:pt x="161" y="138"/>
                </a:lnTo>
                <a:close/>
                <a:moveTo>
                  <a:pt x="60" y="0"/>
                </a:moveTo>
                <a:lnTo>
                  <a:pt x="101" y="34"/>
                </a:lnTo>
                <a:lnTo>
                  <a:pt x="41" y="70"/>
                </a:lnTo>
                <a:lnTo>
                  <a:pt x="0" y="38"/>
                </a:lnTo>
                <a:lnTo>
                  <a:pt x="60" y="0"/>
                </a:lnTo>
                <a:close/>
                <a:moveTo>
                  <a:pt x="161" y="70"/>
                </a:moveTo>
                <a:lnTo>
                  <a:pt x="202" y="104"/>
                </a:lnTo>
                <a:lnTo>
                  <a:pt x="143" y="142"/>
                </a:lnTo>
                <a:lnTo>
                  <a:pt x="101" y="108"/>
                </a:lnTo>
                <a:lnTo>
                  <a:pt x="161" y="70"/>
                </a:lnTo>
                <a:close/>
                <a:moveTo>
                  <a:pt x="143" y="0"/>
                </a:moveTo>
                <a:lnTo>
                  <a:pt x="202" y="38"/>
                </a:lnTo>
                <a:lnTo>
                  <a:pt x="161" y="70"/>
                </a:lnTo>
                <a:lnTo>
                  <a:pt x="101" y="34"/>
                </a:lnTo>
                <a:lnTo>
                  <a:pt x="143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2" name="Freeform 98"/>
          <p:cNvSpPr>
            <a:spLocks noEditPoints="1"/>
          </p:cNvSpPr>
          <p:nvPr/>
        </p:nvSpPr>
        <p:spPr bwMode="auto">
          <a:xfrm>
            <a:off x="6843713" y="2870200"/>
            <a:ext cx="295275" cy="336550"/>
          </a:xfrm>
          <a:custGeom>
            <a:avLst/>
            <a:gdLst>
              <a:gd name="T0" fmla="*/ 203 w 273"/>
              <a:gd name="T1" fmla="*/ 278 h 312"/>
              <a:gd name="T2" fmla="*/ 165 w 273"/>
              <a:gd name="T3" fmla="*/ 288 h 312"/>
              <a:gd name="T4" fmla="*/ 128 w 273"/>
              <a:gd name="T5" fmla="*/ 279 h 312"/>
              <a:gd name="T6" fmla="*/ 122 w 273"/>
              <a:gd name="T7" fmla="*/ 284 h 312"/>
              <a:gd name="T8" fmla="*/ 139 w 273"/>
              <a:gd name="T9" fmla="*/ 295 h 312"/>
              <a:gd name="T10" fmla="*/ 175 w 273"/>
              <a:gd name="T11" fmla="*/ 297 h 312"/>
              <a:gd name="T12" fmla="*/ 201 w 273"/>
              <a:gd name="T13" fmla="*/ 288 h 312"/>
              <a:gd name="T14" fmla="*/ 208 w 273"/>
              <a:gd name="T15" fmla="*/ 279 h 312"/>
              <a:gd name="T16" fmla="*/ 194 w 273"/>
              <a:gd name="T17" fmla="*/ 248 h 312"/>
              <a:gd name="T18" fmla="*/ 168 w 273"/>
              <a:gd name="T19" fmla="*/ 247 h 312"/>
              <a:gd name="T20" fmla="*/ 152 w 273"/>
              <a:gd name="T21" fmla="*/ 265 h 312"/>
              <a:gd name="T22" fmla="*/ 160 w 273"/>
              <a:gd name="T23" fmla="*/ 261 h 312"/>
              <a:gd name="T24" fmla="*/ 164 w 273"/>
              <a:gd name="T25" fmla="*/ 258 h 312"/>
              <a:gd name="T26" fmla="*/ 168 w 273"/>
              <a:gd name="T27" fmla="*/ 256 h 312"/>
              <a:gd name="T28" fmla="*/ 173 w 273"/>
              <a:gd name="T29" fmla="*/ 254 h 312"/>
              <a:gd name="T30" fmla="*/ 179 w 273"/>
              <a:gd name="T31" fmla="*/ 253 h 312"/>
              <a:gd name="T32" fmla="*/ 191 w 273"/>
              <a:gd name="T33" fmla="*/ 257 h 312"/>
              <a:gd name="T34" fmla="*/ 196 w 273"/>
              <a:gd name="T35" fmla="*/ 265 h 312"/>
              <a:gd name="T36" fmla="*/ 201 w 273"/>
              <a:gd name="T37" fmla="*/ 258 h 312"/>
              <a:gd name="T38" fmla="*/ 263 w 273"/>
              <a:gd name="T39" fmla="*/ 201 h 312"/>
              <a:gd name="T40" fmla="*/ 254 w 273"/>
              <a:gd name="T41" fmla="*/ 186 h 312"/>
              <a:gd name="T42" fmla="*/ 227 w 273"/>
              <a:gd name="T43" fmla="*/ 191 h 312"/>
              <a:gd name="T44" fmla="*/ 187 w 273"/>
              <a:gd name="T45" fmla="*/ 213 h 312"/>
              <a:gd name="T46" fmla="*/ 162 w 273"/>
              <a:gd name="T47" fmla="*/ 201 h 312"/>
              <a:gd name="T48" fmla="*/ 129 w 273"/>
              <a:gd name="T49" fmla="*/ 182 h 312"/>
              <a:gd name="T50" fmla="*/ 74 w 273"/>
              <a:gd name="T51" fmla="*/ 193 h 312"/>
              <a:gd name="T52" fmla="*/ 72 w 273"/>
              <a:gd name="T53" fmla="*/ 254 h 312"/>
              <a:gd name="T54" fmla="*/ 102 w 273"/>
              <a:gd name="T55" fmla="*/ 260 h 312"/>
              <a:gd name="T56" fmla="*/ 149 w 273"/>
              <a:gd name="T57" fmla="*/ 242 h 312"/>
              <a:gd name="T58" fmla="*/ 187 w 273"/>
              <a:gd name="T59" fmla="*/ 224 h 312"/>
              <a:gd name="T60" fmla="*/ 212 w 273"/>
              <a:gd name="T61" fmla="*/ 241 h 312"/>
              <a:gd name="T62" fmla="*/ 234 w 273"/>
              <a:gd name="T63" fmla="*/ 259 h 312"/>
              <a:gd name="T64" fmla="*/ 254 w 273"/>
              <a:gd name="T65" fmla="*/ 245 h 312"/>
              <a:gd name="T66" fmla="*/ 264 w 273"/>
              <a:gd name="T67" fmla="*/ 208 h 312"/>
              <a:gd name="T68" fmla="*/ 262 w 273"/>
              <a:gd name="T69" fmla="*/ 234 h 312"/>
              <a:gd name="T70" fmla="*/ 190 w 273"/>
              <a:gd name="T71" fmla="*/ 303 h 312"/>
              <a:gd name="T72" fmla="*/ 86 w 273"/>
              <a:gd name="T73" fmla="*/ 302 h 312"/>
              <a:gd name="T74" fmla="*/ 11 w 273"/>
              <a:gd name="T75" fmla="*/ 231 h 312"/>
              <a:gd name="T76" fmla="*/ 3 w 273"/>
              <a:gd name="T77" fmla="*/ 147 h 312"/>
              <a:gd name="T78" fmla="*/ 25 w 273"/>
              <a:gd name="T79" fmla="*/ 100 h 312"/>
              <a:gd name="T80" fmla="*/ 53 w 273"/>
              <a:gd name="T81" fmla="*/ 71 h 312"/>
              <a:gd name="T82" fmla="*/ 72 w 273"/>
              <a:gd name="T83" fmla="*/ 58 h 312"/>
              <a:gd name="T84" fmla="*/ 90 w 273"/>
              <a:gd name="T85" fmla="*/ 48 h 312"/>
              <a:gd name="T86" fmla="*/ 110 w 273"/>
              <a:gd name="T87" fmla="*/ 35 h 312"/>
              <a:gd name="T88" fmla="*/ 125 w 273"/>
              <a:gd name="T89" fmla="*/ 0 h 312"/>
              <a:gd name="T90" fmla="*/ 182 w 273"/>
              <a:gd name="T91" fmla="*/ 46 h 312"/>
              <a:gd name="T92" fmla="*/ 212 w 273"/>
              <a:gd name="T93" fmla="*/ 63 h 312"/>
              <a:gd name="T94" fmla="*/ 236 w 273"/>
              <a:gd name="T95" fmla="*/ 83 h 312"/>
              <a:gd name="T96" fmla="*/ 262 w 273"/>
              <a:gd name="T97" fmla="*/ 122 h 312"/>
              <a:gd name="T98" fmla="*/ 273 w 273"/>
              <a:gd name="T99" fmla="*/ 18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73" h="312">
                <a:moveTo>
                  <a:pt x="208" y="279"/>
                </a:moveTo>
                <a:cubicBezTo>
                  <a:pt x="207" y="277"/>
                  <a:pt x="206" y="276"/>
                  <a:pt x="203" y="278"/>
                </a:cubicBezTo>
                <a:cubicBezTo>
                  <a:pt x="200" y="281"/>
                  <a:pt x="195" y="283"/>
                  <a:pt x="188" y="285"/>
                </a:cubicBezTo>
                <a:cubicBezTo>
                  <a:pt x="181" y="287"/>
                  <a:pt x="173" y="288"/>
                  <a:pt x="165" y="288"/>
                </a:cubicBezTo>
                <a:cubicBezTo>
                  <a:pt x="149" y="288"/>
                  <a:pt x="138" y="285"/>
                  <a:pt x="130" y="279"/>
                </a:cubicBezTo>
                <a:cubicBezTo>
                  <a:pt x="130" y="279"/>
                  <a:pt x="129" y="279"/>
                  <a:pt x="128" y="279"/>
                </a:cubicBezTo>
                <a:cubicBezTo>
                  <a:pt x="127" y="279"/>
                  <a:pt x="125" y="279"/>
                  <a:pt x="123" y="281"/>
                </a:cubicBezTo>
                <a:cubicBezTo>
                  <a:pt x="122" y="281"/>
                  <a:pt x="122" y="282"/>
                  <a:pt x="122" y="284"/>
                </a:cubicBezTo>
                <a:cubicBezTo>
                  <a:pt x="122" y="285"/>
                  <a:pt x="122" y="286"/>
                  <a:pt x="123" y="287"/>
                </a:cubicBezTo>
                <a:cubicBezTo>
                  <a:pt x="127" y="291"/>
                  <a:pt x="133" y="294"/>
                  <a:pt x="139" y="295"/>
                </a:cubicBezTo>
                <a:cubicBezTo>
                  <a:pt x="145" y="297"/>
                  <a:pt x="151" y="298"/>
                  <a:pt x="157" y="298"/>
                </a:cubicBezTo>
                <a:cubicBezTo>
                  <a:pt x="163" y="297"/>
                  <a:pt x="169" y="297"/>
                  <a:pt x="175" y="297"/>
                </a:cubicBezTo>
                <a:cubicBezTo>
                  <a:pt x="180" y="296"/>
                  <a:pt x="185" y="295"/>
                  <a:pt x="190" y="293"/>
                </a:cubicBezTo>
                <a:cubicBezTo>
                  <a:pt x="195" y="291"/>
                  <a:pt x="199" y="289"/>
                  <a:pt x="201" y="288"/>
                </a:cubicBezTo>
                <a:cubicBezTo>
                  <a:pt x="204" y="286"/>
                  <a:pt x="206" y="285"/>
                  <a:pt x="206" y="284"/>
                </a:cubicBezTo>
                <a:cubicBezTo>
                  <a:pt x="208" y="283"/>
                  <a:pt x="208" y="281"/>
                  <a:pt x="208" y="279"/>
                </a:cubicBezTo>
                <a:close/>
                <a:moveTo>
                  <a:pt x="201" y="258"/>
                </a:moveTo>
                <a:cubicBezTo>
                  <a:pt x="199" y="253"/>
                  <a:pt x="196" y="249"/>
                  <a:pt x="194" y="248"/>
                </a:cubicBezTo>
                <a:cubicBezTo>
                  <a:pt x="191" y="246"/>
                  <a:pt x="187" y="245"/>
                  <a:pt x="180" y="245"/>
                </a:cubicBezTo>
                <a:cubicBezTo>
                  <a:pt x="175" y="245"/>
                  <a:pt x="171" y="246"/>
                  <a:pt x="168" y="247"/>
                </a:cubicBezTo>
                <a:cubicBezTo>
                  <a:pt x="164" y="248"/>
                  <a:pt x="160" y="251"/>
                  <a:pt x="154" y="257"/>
                </a:cubicBezTo>
                <a:cubicBezTo>
                  <a:pt x="151" y="260"/>
                  <a:pt x="150" y="262"/>
                  <a:pt x="152" y="265"/>
                </a:cubicBezTo>
                <a:cubicBezTo>
                  <a:pt x="153" y="265"/>
                  <a:pt x="154" y="266"/>
                  <a:pt x="155" y="265"/>
                </a:cubicBezTo>
                <a:cubicBezTo>
                  <a:pt x="156" y="265"/>
                  <a:pt x="158" y="264"/>
                  <a:pt x="160" y="261"/>
                </a:cubicBezTo>
                <a:cubicBezTo>
                  <a:pt x="161" y="261"/>
                  <a:pt x="161" y="260"/>
                  <a:pt x="162" y="260"/>
                </a:cubicBezTo>
                <a:cubicBezTo>
                  <a:pt x="163" y="259"/>
                  <a:pt x="164" y="258"/>
                  <a:pt x="164" y="258"/>
                </a:cubicBezTo>
                <a:cubicBezTo>
                  <a:pt x="164" y="258"/>
                  <a:pt x="165" y="257"/>
                  <a:pt x="166" y="257"/>
                </a:cubicBezTo>
                <a:cubicBezTo>
                  <a:pt x="167" y="256"/>
                  <a:pt x="167" y="256"/>
                  <a:pt x="168" y="256"/>
                </a:cubicBezTo>
                <a:cubicBezTo>
                  <a:pt x="168" y="255"/>
                  <a:pt x="169" y="255"/>
                  <a:pt x="170" y="255"/>
                </a:cubicBezTo>
                <a:cubicBezTo>
                  <a:pt x="171" y="254"/>
                  <a:pt x="172" y="254"/>
                  <a:pt x="173" y="254"/>
                </a:cubicBezTo>
                <a:cubicBezTo>
                  <a:pt x="174" y="254"/>
                  <a:pt x="175" y="254"/>
                  <a:pt x="176" y="254"/>
                </a:cubicBezTo>
                <a:cubicBezTo>
                  <a:pt x="177" y="253"/>
                  <a:pt x="178" y="253"/>
                  <a:pt x="179" y="253"/>
                </a:cubicBezTo>
                <a:cubicBezTo>
                  <a:pt x="183" y="253"/>
                  <a:pt x="185" y="254"/>
                  <a:pt x="187" y="255"/>
                </a:cubicBezTo>
                <a:cubicBezTo>
                  <a:pt x="189" y="256"/>
                  <a:pt x="191" y="256"/>
                  <a:pt x="191" y="257"/>
                </a:cubicBezTo>
                <a:cubicBezTo>
                  <a:pt x="192" y="258"/>
                  <a:pt x="193" y="259"/>
                  <a:pt x="194" y="261"/>
                </a:cubicBezTo>
                <a:cubicBezTo>
                  <a:pt x="195" y="263"/>
                  <a:pt x="196" y="264"/>
                  <a:pt x="196" y="265"/>
                </a:cubicBezTo>
                <a:cubicBezTo>
                  <a:pt x="196" y="265"/>
                  <a:pt x="197" y="265"/>
                  <a:pt x="198" y="265"/>
                </a:cubicBezTo>
                <a:cubicBezTo>
                  <a:pt x="201" y="263"/>
                  <a:pt x="202" y="261"/>
                  <a:pt x="201" y="258"/>
                </a:cubicBezTo>
                <a:close/>
                <a:moveTo>
                  <a:pt x="264" y="208"/>
                </a:moveTo>
                <a:cubicBezTo>
                  <a:pt x="264" y="206"/>
                  <a:pt x="264" y="203"/>
                  <a:pt x="263" y="201"/>
                </a:cubicBezTo>
                <a:cubicBezTo>
                  <a:pt x="262" y="198"/>
                  <a:pt x="261" y="195"/>
                  <a:pt x="260" y="193"/>
                </a:cubicBezTo>
                <a:cubicBezTo>
                  <a:pt x="259" y="190"/>
                  <a:pt x="257" y="188"/>
                  <a:pt x="254" y="186"/>
                </a:cubicBezTo>
                <a:cubicBezTo>
                  <a:pt x="251" y="184"/>
                  <a:pt x="248" y="184"/>
                  <a:pt x="245" y="184"/>
                </a:cubicBezTo>
                <a:cubicBezTo>
                  <a:pt x="241" y="184"/>
                  <a:pt x="235" y="186"/>
                  <a:pt x="227" y="191"/>
                </a:cubicBezTo>
                <a:cubicBezTo>
                  <a:pt x="220" y="196"/>
                  <a:pt x="212" y="201"/>
                  <a:pt x="205" y="206"/>
                </a:cubicBezTo>
                <a:cubicBezTo>
                  <a:pt x="197" y="211"/>
                  <a:pt x="191" y="213"/>
                  <a:pt x="187" y="213"/>
                </a:cubicBezTo>
                <a:cubicBezTo>
                  <a:pt x="183" y="213"/>
                  <a:pt x="180" y="212"/>
                  <a:pt x="175" y="210"/>
                </a:cubicBezTo>
                <a:cubicBezTo>
                  <a:pt x="171" y="208"/>
                  <a:pt x="166" y="205"/>
                  <a:pt x="162" y="201"/>
                </a:cubicBezTo>
                <a:cubicBezTo>
                  <a:pt x="157" y="198"/>
                  <a:pt x="152" y="194"/>
                  <a:pt x="147" y="191"/>
                </a:cubicBezTo>
                <a:cubicBezTo>
                  <a:pt x="142" y="187"/>
                  <a:pt x="136" y="185"/>
                  <a:pt x="129" y="182"/>
                </a:cubicBezTo>
                <a:cubicBezTo>
                  <a:pt x="122" y="180"/>
                  <a:pt x="116" y="179"/>
                  <a:pt x="109" y="179"/>
                </a:cubicBezTo>
                <a:cubicBezTo>
                  <a:pt x="96" y="179"/>
                  <a:pt x="84" y="184"/>
                  <a:pt x="74" y="193"/>
                </a:cubicBezTo>
                <a:cubicBezTo>
                  <a:pt x="64" y="202"/>
                  <a:pt x="59" y="213"/>
                  <a:pt x="59" y="224"/>
                </a:cubicBezTo>
                <a:cubicBezTo>
                  <a:pt x="59" y="238"/>
                  <a:pt x="63" y="248"/>
                  <a:pt x="72" y="254"/>
                </a:cubicBezTo>
                <a:cubicBezTo>
                  <a:pt x="76" y="256"/>
                  <a:pt x="80" y="258"/>
                  <a:pt x="84" y="259"/>
                </a:cubicBezTo>
                <a:cubicBezTo>
                  <a:pt x="88" y="260"/>
                  <a:pt x="94" y="260"/>
                  <a:pt x="102" y="260"/>
                </a:cubicBezTo>
                <a:cubicBezTo>
                  <a:pt x="109" y="260"/>
                  <a:pt x="117" y="258"/>
                  <a:pt x="125" y="254"/>
                </a:cubicBezTo>
                <a:cubicBezTo>
                  <a:pt x="134" y="251"/>
                  <a:pt x="142" y="246"/>
                  <a:pt x="149" y="242"/>
                </a:cubicBezTo>
                <a:cubicBezTo>
                  <a:pt x="156" y="237"/>
                  <a:pt x="163" y="233"/>
                  <a:pt x="171" y="229"/>
                </a:cubicBezTo>
                <a:cubicBezTo>
                  <a:pt x="178" y="226"/>
                  <a:pt x="183" y="224"/>
                  <a:pt x="187" y="224"/>
                </a:cubicBezTo>
                <a:cubicBezTo>
                  <a:pt x="190" y="224"/>
                  <a:pt x="194" y="226"/>
                  <a:pt x="199" y="229"/>
                </a:cubicBezTo>
                <a:cubicBezTo>
                  <a:pt x="203" y="233"/>
                  <a:pt x="208" y="237"/>
                  <a:pt x="212" y="241"/>
                </a:cubicBezTo>
                <a:cubicBezTo>
                  <a:pt x="215" y="246"/>
                  <a:pt x="219" y="250"/>
                  <a:pt x="224" y="253"/>
                </a:cubicBezTo>
                <a:cubicBezTo>
                  <a:pt x="228" y="257"/>
                  <a:pt x="231" y="259"/>
                  <a:pt x="234" y="259"/>
                </a:cubicBezTo>
                <a:cubicBezTo>
                  <a:pt x="238" y="259"/>
                  <a:pt x="241" y="259"/>
                  <a:pt x="244" y="257"/>
                </a:cubicBezTo>
                <a:cubicBezTo>
                  <a:pt x="247" y="255"/>
                  <a:pt x="250" y="251"/>
                  <a:pt x="254" y="245"/>
                </a:cubicBezTo>
                <a:cubicBezTo>
                  <a:pt x="257" y="240"/>
                  <a:pt x="260" y="234"/>
                  <a:pt x="261" y="227"/>
                </a:cubicBezTo>
                <a:cubicBezTo>
                  <a:pt x="263" y="220"/>
                  <a:pt x="264" y="214"/>
                  <a:pt x="264" y="208"/>
                </a:cubicBezTo>
                <a:close/>
                <a:moveTo>
                  <a:pt x="273" y="180"/>
                </a:moveTo>
                <a:cubicBezTo>
                  <a:pt x="273" y="199"/>
                  <a:pt x="270" y="218"/>
                  <a:pt x="262" y="234"/>
                </a:cubicBezTo>
                <a:cubicBezTo>
                  <a:pt x="255" y="251"/>
                  <a:pt x="245" y="265"/>
                  <a:pt x="233" y="276"/>
                </a:cubicBezTo>
                <a:cubicBezTo>
                  <a:pt x="220" y="288"/>
                  <a:pt x="206" y="296"/>
                  <a:pt x="190" y="303"/>
                </a:cubicBezTo>
                <a:cubicBezTo>
                  <a:pt x="173" y="309"/>
                  <a:pt x="156" y="312"/>
                  <a:pt x="138" y="312"/>
                </a:cubicBezTo>
                <a:cubicBezTo>
                  <a:pt x="120" y="312"/>
                  <a:pt x="103" y="309"/>
                  <a:pt x="86" y="302"/>
                </a:cubicBezTo>
                <a:cubicBezTo>
                  <a:pt x="69" y="295"/>
                  <a:pt x="54" y="286"/>
                  <a:pt x="42" y="274"/>
                </a:cubicBezTo>
                <a:cubicBezTo>
                  <a:pt x="29" y="262"/>
                  <a:pt x="19" y="248"/>
                  <a:pt x="11" y="231"/>
                </a:cubicBezTo>
                <a:cubicBezTo>
                  <a:pt x="4" y="214"/>
                  <a:pt x="0" y="196"/>
                  <a:pt x="0" y="178"/>
                </a:cubicBezTo>
                <a:cubicBezTo>
                  <a:pt x="0" y="167"/>
                  <a:pt x="1" y="157"/>
                  <a:pt x="3" y="147"/>
                </a:cubicBezTo>
                <a:cubicBezTo>
                  <a:pt x="6" y="137"/>
                  <a:pt x="9" y="128"/>
                  <a:pt x="12" y="121"/>
                </a:cubicBezTo>
                <a:cubicBezTo>
                  <a:pt x="16" y="114"/>
                  <a:pt x="20" y="107"/>
                  <a:pt x="25" y="100"/>
                </a:cubicBezTo>
                <a:cubicBezTo>
                  <a:pt x="30" y="93"/>
                  <a:pt x="34" y="88"/>
                  <a:pt x="39" y="83"/>
                </a:cubicBezTo>
                <a:cubicBezTo>
                  <a:pt x="43" y="79"/>
                  <a:pt x="48" y="74"/>
                  <a:pt x="53" y="71"/>
                </a:cubicBezTo>
                <a:cubicBezTo>
                  <a:pt x="58" y="67"/>
                  <a:pt x="61" y="64"/>
                  <a:pt x="64" y="62"/>
                </a:cubicBezTo>
                <a:cubicBezTo>
                  <a:pt x="67" y="61"/>
                  <a:pt x="69" y="59"/>
                  <a:pt x="72" y="58"/>
                </a:cubicBezTo>
                <a:cubicBezTo>
                  <a:pt x="73" y="57"/>
                  <a:pt x="76" y="56"/>
                  <a:pt x="81" y="53"/>
                </a:cubicBezTo>
                <a:cubicBezTo>
                  <a:pt x="85" y="51"/>
                  <a:pt x="88" y="49"/>
                  <a:pt x="90" y="48"/>
                </a:cubicBezTo>
                <a:cubicBezTo>
                  <a:pt x="93" y="47"/>
                  <a:pt x="95" y="45"/>
                  <a:pt x="99" y="43"/>
                </a:cubicBezTo>
                <a:cubicBezTo>
                  <a:pt x="103" y="41"/>
                  <a:pt x="106" y="38"/>
                  <a:pt x="110" y="35"/>
                </a:cubicBezTo>
                <a:cubicBezTo>
                  <a:pt x="114" y="32"/>
                  <a:pt x="118" y="27"/>
                  <a:pt x="120" y="22"/>
                </a:cubicBezTo>
                <a:cubicBezTo>
                  <a:pt x="123" y="17"/>
                  <a:pt x="125" y="9"/>
                  <a:pt x="125" y="0"/>
                </a:cubicBezTo>
                <a:cubicBezTo>
                  <a:pt x="141" y="18"/>
                  <a:pt x="152" y="30"/>
                  <a:pt x="159" y="34"/>
                </a:cubicBezTo>
                <a:cubicBezTo>
                  <a:pt x="164" y="38"/>
                  <a:pt x="172" y="42"/>
                  <a:pt x="182" y="46"/>
                </a:cubicBezTo>
                <a:cubicBezTo>
                  <a:pt x="192" y="51"/>
                  <a:pt x="200" y="55"/>
                  <a:pt x="205" y="58"/>
                </a:cubicBezTo>
                <a:cubicBezTo>
                  <a:pt x="207" y="60"/>
                  <a:pt x="209" y="61"/>
                  <a:pt x="212" y="63"/>
                </a:cubicBezTo>
                <a:cubicBezTo>
                  <a:pt x="214" y="64"/>
                  <a:pt x="217" y="67"/>
                  <a:pt x="222" y="71"/>
                </a:cubicBezTo>
                <a:cubicBezTo>
                  <a:pt x="227" y="75"/>
                  <a:pt x="232" y="79"/>
                  <a:pt x="236" y="83"/>
                </a:cubicBezTo>
                <a:cubicBezTo>
                  <a:pt x="240" y="88"/>
                  <a:pt x="244" y="93"/>
                  <a:pt x="249" y="100"/>
                </a:cubicBezTo>
                <a:cubicBezTo>
                  <a:pt x="254" y="107"/>
                  <a:pt x="258" y="114"/>
                  <a:pt x="262" y="122"/>
                </a:cubicBezTo>
                <a:cubicBezTo>
                  <a:pt x="265" y="129"/>
                  <a:pt x="268" y="138"/>
                  <a:pt x="270" y="148"/>
                </a:cubicBezTo>
                <a:cubicBezTo>
                  <a:pt x="272" y="159"/>
                  <a:pt x="273" y="169"/>
                  <a:pt x="273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3" name="Freeform 99"/>
          <p:cNvSpPr>
            <a:spLocks noEditPoints="1"/>
          </p:cNvSpPr>
          <p:nvPr/>
        </p:nvSpPr>
        <p:spPr bwMode="auto">
          <a:xfrm>
            <a:off x="7277101" y="2914650"/>
            <a:ext cx="296863" cy="247650"/>
          </a:xfrm>
          <a:custGeom>
            <a:avLst/>
            <a:gdLst>
              <a:gd name="T0" fmla="*/ 3 w 275"/>
              <a:gd name="T1" fmla="*/ 129 h 229"/>
              <a:gd name="T2" fmla="*/ 129 w 275"/>
              <a:gd name="T3" fmla="*/ 3 h 229"/>
              <a:gd name="T4" fmla="*/ 137 w 275"/>
              <a:gd name="T5" fmla="*/ 0 h 229"/>
              <a:gd name="T6" fmla="*/ 145 w 275"/>
              <a:gd name="T7" fmla="*/ 3 h 229"/>
              <a:gd name="T8" fmla="*/ 272 w 275"/>
              <a:gd name="T9" fmla="*/ 129 h 229"/>
              <a:gd name="T10" fmla="*/ 274 w 275"/>
              <a:gd name="T11" fmla="*/ 135 h 229"/>
              <a:gd name="T12" fmla="*/ 268 w 275"/>
              <a:gd name="T13" fmla="*/ 137 h 229"/>
              <a:gd name="T14" fmla="*/ 6 w 275"/>
              <a:gd name="T15" fmla="*/ 137 h 229"/>
              <a:gd name="T16" fmla="*/ 0 w 275"/>
              <a:gd name="T17" fmla="*/ 135 h 229"/>
              <a:gd name="T18" fmla="*/ 3 w 275"/>
              <a:gd name="T19" fmla="*/ 129 h 229"/>
              <a:gd name="T20" fmla="*/ 263 w 275"/>
              <a:gd name="T21" fmla="*/ 229 h 229"/>
              <a:gd name="T22" fmla="*/ 12 w 275"/>
              <a:gd name="T23" fmla="*/ 229 h 229"/>
              <a:gd name="T24" fmla="*/ 4 w 275"/>
              <a:gd name="T25" fmla="*/ 225 h 229"/>
              <a:gd name="T26" fmla="*/ 0 w 275"/>
              <a:gd name="T27" fmla="*/ 217 h 229"/>
              <a:gd name="T28" fmla="*/ 0 w 275"/>
              <a:gd name="T29" fmla="*/ 172 h 229"/>
              <a:gd name="T30" fmla="*/ 4 w 275"/>
              <a:gd name="T31" fmla="*/ 164 h 229"/>
              <a:gd name="T32" fmla="*/ 12 w 275"/>
              <a:gd name="T33" fmla="*/ 160 h 229"/>
              <a:gd name="T34" fmla="*/ 263 w 275"/>
              <a:gd name="T35" fmla="*/ 160 h 229"/>
              <a:gd name="T36" fmla="*/ 271 w 275"/>
              <a:gd name="T37" fmla="*/ 164 h 229"/>
              <a:gd name="T38" fmla="*/ 274 w 275"/>
              <a:gd name="T39" fmla="*/ 172 h 229"/>
              <a:gd name="T40" fmla="*/ 274 w 275"/>
              <a:gd name="T41" fmla="*/ 217 h 229"/>
              <a:gd name="T42" fmla="*/ 271 w 275"/>
              <a:gd name="T43" fmla="*/ 225 h 229"/>
              <a:gd name="T44" fmla="*/ 263 w 275"/>
              <a:gd name="T45" fmla="*/ 229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75" h="229">
                <a:moveTo>
                  <a:pt x="3" y="129"/>
                </a:moveTo>
                <a:cubicBezTo>
                  <a:pt x="129" y="3"/>
                  <a:pt x="129" y="3"/>
                  <a:pt x="129" y="3"/>
                </a:cubicBezTo>
                <a:cubicBezTo>
                  <a:pt x="131" y="1"/>
                  <a:pt x="134" y="0"/>
                  <a:pt x="137" y="0"/>
                </a:cubicBezTo>
                <a:cubicBezTo>
                  <a:pt x="140" y="0"/>
                  <a:pt x="143" y="1"/>
                  <a:pt x="145" y="3"/>
                </a:cubicBezTo>
                <a:cubicBezTo>
                  <a:pt x="272" y="129"/>
                  <a:pt x="272" y="129"/>
                  <a:pt x="272" y="129"/>
                </a:cubicBezTo>
                <a:cubicBezTo>
                  <a:pt x="274" y="132"/>
                  <a:pt x="275" y="134"/>
                  <a:pt x="274" y="135"/>
                </a:cubicBezTo>
                <a:cubicBezTo>
                  <a:pt x="273" y="137"/>
                  <a:pt x="271" y="137"/>
                  <a:pt x="268" y="137"/>
                </a:cubicBezTo>
                <a:cubicBezTo>
                  <a:pt x="6" y="137"/>
                  <a:pt x="6" y="137"/>
                  <a:pt x="6" y="137"/>
                </a:cubicBezTo>
                <a:cubicBezTo>
                  <a:pt x="3" y="137"/>
                  <a:pt x="1" y="137"/>
                  <a:pt x="0" y="135"/>
                </a:cubicBezTo>
                <a:cubicBezTo>
                  <a:pt x="0" y="134"/>
                  <a:pt x="1" y="132"/>
                  <a:pt x="3" y="129"/>
                </a:cubicBezTo>
                <a:close/>
                <a:moveTo>
                  <a:pt x="263" y="229"/>
                </a:moveTo>
                <a:cubicBezTo>
                  <a:pt x="12" y="229"/>
                  <a:pt x="12" y="229"/>
                  <a:pt x="12" y="229"/>
                </a:cubicBezTo>
                <a:cubicBezTo>
                  <a:pt x="9" y="229"/>
                  <a:pt x="6" y="227"/>
                  <a:pt x="4" y="225"/>
                </a:cubicBezTo>
                <a:cubicBezTo>
                  <a:pt x="2" y="223"/>
                  <a:pt x="0" y="220"/>
                  <a:pt x="0" y="217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9"/>
                  <a:pt x="2" y="166"/>
                  <a:pt x="4" y="164"/>
                </a:cubicBezTo>
                <a:cubicBezTo>
                  <a:pt x="6" y="161"/>
                  <a:pt x="9" y="160"/>
                  <a:pt x="12" y="160"/>
                </a:cubicBezTo>
                <a:cubicBezTo>
                  <a:pt x="263" y="160"/>
                  <a:pt x="263" y="160"/>
                  <a:pt x="263" y="160"/>
                </a:cubicBezTo>
                <a:cubicBezTo>
                  <a:pt x="266" y="160"/>
                  <a:pt x="268" y="161"/>
                  <a:pt x="271" y="164"/>
                </a:cubicBezTo>
                <a:cubicBezTo>
                  <a:pt x="273" y="166"/>
                  <a:pt x="274" y="169"/>
                  <a:pt x="274" y="172"/>
                </a:cubicBezTo>
                <a:cubicBezTo>
                  <a:pt x="274" y="217"/>
                  <a:pt x="274" y="217"/>
                  <a:pt x="274" y="217"/>
                </a:cubicBezTo>
                <a:cubicBezTo>
                  <a:pt x="274" y="220"/>
                  <a:pt x="273" y="223"/>
                  <a:pt x="271" y="225"/>
                </a:cubicBezTo>
                <a:cubicBezTo>
                  <a:pt x="268" y="227"/>
                  <a:pt x="266" y="229"/>
                  <a:pt x="263" y="2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4" name="Freeform 100"/>
          <p:cNvSpPr>
            <a:spLocks noEditPoints="1"/>
          </p:cNvSpPr>
          <p:nvPr/>
        </p:nvSpPr>
        <p:spPr bwMode="auto">
          <a:xfrm>
            <a:off x="7723188" y="3001963"/>
            <a:ext cx="271463" cy="73025"/>
          </a:xfrm>
          <a:custGeom>
            <a:avLst/>
            <a:gdLst>
              <a:gd name="T0" fmla="*/ 69 w 251"/>
              <a:gd name="T1" fmla="*/ 17 h 68"/>
              <a:gd name="T2" fmla="*/ 69 w 251"/>
              <a:gd name="T3" fmla="*/ 51 h 68"/>
              <a:gd name="T4" fmla="*/ 64 w 251"/>
              <a:gd name="T5" fmla="*/ 63 h 68"/>
              <a:gd name="T6" fmla="*/ 52 w 251"/>
              <a:gd name="T7" fmla="*/ 68 h 68"/>
              <a:gd name="T8" fmla="*/ 18 w 251"/>
              <a:gd name="T9" fmla="*/ 68 h 68"/>
              <a:gd name="T10" fmla="*/ 5 w 251"/>
              <a:gd name="T11" fmla="*/ 63 h 68"/>
              <a:gd name="T12" fmla="*/ 0 w 251"/>
              <a:gd name="T13" fmla="*/ 51 h 68"/>
              <a:gd name="T14" fmla="*/ 0 w 251"/>
              <a:gd name="T15" fmla="*/ 17 h 68"/>
              <a:gd name="T16" fmla="*/ 5 w 251"/>
              <a:gd name="T17" fmla="*/ 5 h 68"/>
              <a:gd name="T18" fmla="*/ 18 w 251"/>
              <a:gd name="T19" fmla="*/ 0 h 68"/>
              <a:gd name="T20" fmla="*/ 52 w 251"/>
              <a:gd name="T21" fmla="*/ 0 h 68"/>
              <a:gd name="T22" fmla="*/ 64 w 251"/>
              <a:gd name="T23" fmla="*/ 5 h 68"/>
              <a:gd name="T24" fmla="*/ 69 w 251"/>
              <a:gd name="T25" fmla="*/ 17 h 68"/>
              <a:gd name="T26" fmla="*/ 160 w 251"/>
              <a:gd name="T27" fmla="*/ 17 h 68"/>
              <a:gd name="T28" fmla="*/ 160 w 251"/>
              <a:gd name="T29" fmla="*/ 51 h 68"/>
              <a:gd name="T30" fmla="*/ 155 w 251"/>
              <a:gd name="T31" fmla="*/ 63 h 68"/>
              <a:gd name="T32" fmla="*/ 143 w 251"/>
              <a:gd name="T33" fmla="*/ 68 h 68"/>
              <a:gd name="T34" fmla="*/ 109 w 251"/>
              <a:gd name="T35" fmla="*/ 68 h 68"/>
              <a:gd name="T36" fmla="*/ 97 w 251"/>
              <a:gd name="T37" fmla="*/ 63 h 68"/>
              <a:gd name="T38" fmla="*/ 92 w 251"/>
              <a:gd name="T39" fmla="*/ 51 h 68"/>
              <a:gd name="T40" fmla="*/ 92 w 251"/>
              <a:gd name="T41" fmla="*/ 17 h 68"/>
              <a:gd name="T42" fmla="*/ 97 w 251"/>
              <a:gd name="T43" fmla="*/ 5 h 68"/>
              <a:gd name="T44" fmla="*/ 109 w 251"/>
              <a:gd name="T45" fmla="*/ 0 h 68"/>
              <a:gd name="T46" fmla="*/ 143 w 251"/>
              <a:gd name="T47" fmla="*/ 0 h 68"/>
              <a:gd name="T48" fmla="*/ 155 w 251"/>
              <a:gd name="T49" fmla="*/ 5 h 68"/>
              <a:gd name="T50" fmla="*/ 160 w 251"/>
              <a:gd name="T51" fmla="*/ 17 h 68"/>
              <a:gd name="T52" fmla="*/ 251 w 251"/>
              <a:gd name="T53" fmla="*/ 17 h 68"/>
              <a:gd name="T54" fmla="*/ 251 w 251"/>
              <a:gd name="T55" fmla="*/ 51 h 68"/>
              <a:gd name="T56" fmla="*/ 246 w 251"/>
              <a:gd name="T57" fmla="*/ 63 h 68"/>
              <a:gd name="T58" fmla="*/ 234 w 251"/>
              <a:gd name="T59" fmla="*/ 68 h 68"/>
              <a:gd name="T60" fmla="*/ 200 w 251"/>
              <a:gd name="T61" fmla="*/ 68 h 68"/>
              <a:gd name="T62" fmla="*/ 188 w 251"/>
              <a:gd name="T63" fmla="*/ 63 h 68"/>
              <a:gd name="T64" fmla="*/ 183 w 251"/>
              <a:gd name="T65" fmla="*/ 51 h 68"/>
              <a:gd name="T66" fmla="*/ 183 w 251"/>
              <a:gd name="T67" fmla="*/ 17 h 68"/>
              <a:gd name="T68" fmla="*/ 188 w 251"/>
              <a:gd name="T69" fmla="*/ 5 h 68"/>
              <a:gd name="T70" fmla="*/ 200 w 251"/>
              <a:gd name="T71" fmla="*/ 0 h 68"/>
              <a:gd name="T72" fmla="*/ 234 w 251"/>
              <a:gd name="T73" fmla="*/ 0 h 68"/>
              <a:gd name="T74" fmla="*/ 246 w 251"/>
              <a:gd name="T75" fmla="*/ 5 h 68"/>
              <a:gd name="T76" fmla="*/ 251 w 251"/>
              <a:gd name="T77" fmla="*/ 17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1" h="68">
                <a:moveTo>
                  <a:pt x="69" y="17"/>
                </a:moveTo>
                <a:cubicBezTo>
                  <a:pt x="69" y="51"/>
                  <a:pt x="69" y="51"/>
                  <a:pt x="69" y="51"/>
                </a:cubicBezTo>
                <a:cubicBezTo>
                  <a:pt x="69" y="56"/>
                  <a:pt x="67" y="60"/>
                  <a:pt x="64" y="63"/>
                </a:cubicBezTo>
                <a:cubicBezTo>
                  <a:pt x="60" y="67"/>
                  <a:pt x="56" y="68"/>
                  <a:pt x="52" y="68"/>
                </a:cubicBezTo>
                <a:cubicBezTo>
                  <a:pt x="18" y="68"/>
                  <a:pt x="18" y="68"/>
                  <a:pt x="18" y="68"/>
                </a:cubicBezTo>
                <a:cubicBezTo>
                  <a:pt x="13" y="68"/>
                  <a:pt x="9" y="67"/>
                  <a:pt x="5" y="63"/>
                </a:cubicBezTo>
                <a:cubicBezTo>
                  <a:pt x="2" y="60"/>
                  <a:pt x="0" y="56"/>
                  <a:pt x="0" y="51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9" y="2"/>
                  <a:pt x="13" y="0"/>
                  <a:pt x="18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6" y="0"/>
                  <a:pt x="60" y="2"/>
                  <a:pt x="64" y="5"/>
                </a:cubicBezTo>
                <a:cubicBezTo>
                  <a:pt x="67" y="8"/>
                  <a:pt x="69" y="12"/>
                  <a:pt x="69" y="17"/>
                </a:cubicBezTo>
                <a:close/>
                <a:moveTo>
                  <a:pt x="160" y="17"/>
                </a:moveTo>
                <a:cubicBezTo>
                  <a:pt x="160" y="51"/>
                  <a:pt x="160" y="51"/>
                  <a:pt x="160" y="51"/>
                </a:cubicBezTo>
                <a:cubicBezTo>
                  <a:pt x="160" y="56"/>
                  <a:pt x="158" y="60"/>
                  <a:pt x="155" y="63"/>
                </a:cubicBezTo>
                <a:cubicBezTo>
                  <a:pt x="152" y="67"/>
                  <a:pt x="148" y="68"/>
                  <a:pt x="143" y="68"/>
                </a:cubicBezTo>
                <a:cubicBezTo>
                  <a:pt x="109" y="68"/>
                  <a:pt x="109" y="68"/>
                  <a:pt x="109" y="68"/>
                </a:cubicBezTo>
                <a:cubicBezTo>
                  <a:pt x="104" y="68"/>
                  <a:pt x="100" y="67"/>
                  <a:pt x="97" y="63"/>
                </a:cubicBezTo>
                <a:cubicBezTo>
                  <a:pt x="93" y="60"/>
                  <a:pt x="92" y="56"/>
                  <a:pt x="92" y="51"/>
                </a:cubicBezTo>
                <a:cubicBezTo>
                  <a:pt x="92" y="17"/>
                  <a:pt x="92" y="17"/>
                  <a:pt x="92" y="17"/>
                </a:cubicBezTo>
                <a:cubicBezTo>
                  <a:pt x="92" y="12"/>
                  <a:pt x="93" y="8"/>
                  <a:pt x="97" y="5"/>
                </a:cubicBezTo>
                <a:cubicBezTo>
                  <a:pt x="100" y="2"/>
                  <a:pt x="104" y="0"/>
                  <a:pt x="109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8" y="0"/>
                  <a:pt x="152" y="2"/>
                  <a:pt x="155" y="5"/>
                </a:cubicBezTo>
                <a:cubicBezTo>
                  <a:pt x="158" y="8"/>
                  <a:pt x="160" y="12"/>
                  <a:pt x="160" y="17"/>
                </a:cubicBezTo>
                <a:close/>
                <a:moveTo>
                  <a:pt x="251" y="17"/>
                </a:moveTo>
                <a:cubicBezTo>
                  <a:pt x="251" y="51"/>
                  <a:pt x="251" y="51"/>
                  <a:pt x="251" y="51"/>
                </a:cubicBezTo>
                <a:cubicBezTo>
                  <a:pt x="251" y="56"/>
                  <a:pt x="249" y="60"/>
                  <a:pt x="246" y="63"/>
                </a:cubicBezTo>
                <a:cubicBezTo>
                  <a:pt x="243" y="67"/>
                  <a:pt x="239" y="68"/>
                  <a:pt x="234" y="68"/>
                </a:cubicBezTo>
                <a:cubicBezTo>
                  <a:pt x="200" y="68"/>
                  <a:pt x="200" y="68"/>
                  <a:pt x="200" y="68"/>
                </a:cubicBezTo>
                <a:cubicBezTo>
                  <a:pt x="195" y="68"/>
                  <a:pt x="191" y="67"/>
                  <a:pt x="188" y="63"/>
                </a:cubicBezTo>
                <a:cubicBezTo>
                  <a:pt x="184" y="60"/>
                  <a:pt x="183" y="56"/>
                  <a:pt x="183" y="51"/>
                </a:cubicBezTo>
                <a:cubicBezTo>
                  <a:pt x="183" y="17"/>
                  <a:pt x="183" y="17"/>
                  <a:pt x="183" y="17"/>
                </a:cubicBezTo>
                <a:cubicBezTo>
                  <a:pt x="183" y="12"/>
                  <a:pt x="184" y="8"/>
                  <a:pt x="188" y="5"/>
                </a:cubicBezTo>
                <a:cubicBezTo>
                  <a:pt x="191" y="2"/>
                  <a:pt x="195" y="0"/>
                  <a:pt x="200" y="0"/>
                </a:cubicBezTo>
                <a:cubicBezTo>
                  <a:pt x="234" y="0"/>
                  <a:pt x="234" y="0"/>
                  <a:pt x="234" y="0"/>
                </a:cubicBezTo>
                <a:cubicBezTo>
                  <a:pt x="239" y="0"/>
                  <a:pt x="243" y="2"/>
                  <a:pt x="246" y="5"/>
                </a:cubicBezTo>
                <a:cubicBezTo>
                  <a:pt x="249" y="8"/>
                  <a:pt x="251" y="12"/>
                  <a:pt x="251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5" name="Freeform 101"/>
          <p:cNvSpPr>
            <a:spLocks noEditPoints="1"/>
          </p:cNvSpPr>
          <p:nvPr/>
        </p:nvSpPr>
        <p:spPr bwMode="auto">
          <a:xfrm>
            <a:off x="5219701" y="3336925"/>
            <a:ext cx="74613" cy="271463"/>
          </a:xfrm>
          <a:custGeom>
            <a:avLst/>
            <a:gdLst>
              <a:gd name="T0" fmla="*/ 69 w 69"/>
              <a:gd name="T1" fmla="*/ 200 h 251"/>
              <a:gd name="T2" fmla="*/ 69 w 69"/>
              <a:gd name="T3" fmla="*/ 234 h 251"/>
              <a:gd name="T4" fmla="*/ 64 w 69"/>
              <a:gd name="T5" fmla="*/ 246 h 251"/>
              <a:gd name="T6" fmla="*/ 52 w 69"/>
              <a:gd name="T7" fmla="*/ 251 h 251"/>
              <a:gd name="T8" fmla="*/ 17 w 69"/>
              <a:gd name="T9" fmla="*/ 251 h 251"/>
              <a:gd name="T10" fmla="*/ 5 w 69"/>
              <a:gd name="T11" fmla="*/ 246 h 251"/>
              <a:gd name="T12" fmla="*/ 0 w 69"/>
              <a:gd name="T13" fmla="*/ 234 h 251"/>
              <a:gd name="T14" fmla="*/ 0 w 69"/>
              <a:gd name="T15" fmla="*/ 200 h 251"/>
              <a:gd name="T16" fmla="*/ 5 w 69"/>
              <a:gd name="T17" fmla="*/ 188 h 251"/>
              <a:gd name="T18" fmla="*/ 17 w 69"/>
              <a:gd name="T19" fmla="*/ 183 h 251"/>
              <a:gd name="T20" fmla="*/ 52 w 69"/>
              <a:gd name="T21" fmla="*/ 183 h 251"/>
              <a:gd name="T22" fmla="*/ 64 w 69"/>
              <a:gd name="T23" fmla="*/ 188 h 251"/>
              <a:gd name="T24" fmla="*/ 69 w 69"/>
              <a:gd name="T25" fmla="*/ 200 h 251"/>
              <a:gd name="T26" fmla="*/ 69 w 69"/>
              <a:gd name="T27" fmla="*/ 109 h 251"/>
              <a:gd name="T28" fmla="*/ 69 w 69"/>
              <a:gd name="T29" fmla="*/ 143 h 251"/>
              <a:gd name="T30" fmla="*/ 64 w 69"/>
              <a:gd name="T31" fmla="*/ 155 h 251"/>
              <a:gd name="T32" fmla="*/ 52 w 69"/>
              <a:gd name="T33" fmla="*/ 160 h 251"/>
              <a:gd name="T34" fmla="*/ 17 w 69"/>
              <a:gd name="T35" fmla="*/ 160 h 251"/>
              <a:gd name="T36" fmla="*/ 5 w 69"/>
              <a:gd name="T37" fmla="*/ 155 h 251"/>
              <a:gd name="T38" fmla="*/ 0 w 69"/>
              <a:gd name="T39" fmla="*/ 143 h 251"/>
              <a:gd name="T40" fmla="*/ 0 w 69"/>
              <a:gd name="T41" fmla="*/ 109 h 251"/>
              <a:gd name="T42" fmla="*/ 5 w 69"/>
              <a:gd name="T43" fmla="*/ 96 h 251"/>
              <a:gd name="T44" fmla="*/ 17 w 69"/>
              <a:gd name="T45" fmla="*/ 91 h 251"/>
              <a:gd name="T46" fmla="*/ 52 w 69"/>
              <a:gd name="T47" fmla="*/ 91 h 251"/>
              <a:gd name="T48" fmla="*/ 64 w 69"/>
              <a:gd name="T49" fmla="*/ 96 h 251"/>
              <a:gd name="T50" fmla="*/ 69 w 69"/>
              <a:gd name="T51" fmla="*/ 109 h 251"/>
              <a:gd name="T52" fmla="*/ 69 w 69"/>
              <a:gd name="T53" fmla="*/ 17 h 251"/>
              <a:gd name="T54" fmla="*/ 69 w 69"/>
              <a:gd name="T55" fmla="*/ 52 h 251"/>
              <a:gd name="T56" fmla="*/ 64 w 69"/>
              <a:gd name="T57" fmla="*/ 64 h 251"/>
              <a:gd name="T58" fmla="*/ 52 w 69"/>
              <a:gd name="T59" fmla="*/ 69 h 251"/>
              <a:gd name="T60" fmla="*/ 17 w 69"/>
              <a:gd name="T61" fmla="*/ 69 h 251"/>
              <a:gd name="T62" fmla="*/ 5 w 69"/>
              <a:gd name="T63" fmla="*/ 64 h 251"/>
              <a:gd name="T64" fmla="*/ 0 w 69"/>
              <a:gd name="T65" fmla="*/ 52 h 251"/>
              <a:gd name="T66" fmla="*/ 0 w 69"/>
              <a:gd name="T67" fmla="*/ 17 h 251"/>
              <a:gd name="T68" fmla="*/ 5 w 69"/>
              <a:gd name="T69" fmla="*/ 5 h 251"/>
              <a:gd name="T70" fmla="*/ 17 w 69"/>
              <a:gd name="T71" fmla="*/ 0 h 251"/>
              <a:gd name="T72" fmla="*/ 52 w 69"/>
              <a:gd name="T73" fmla="*/ 0 h 251"/>
              <a:gd name="T74" fmla="*/ 64 w 69"/>
              <a:gd name="T75" fmla="*/ 5 h 251"/>
              <a:gd name="T76" fmla="*/ 69 w 69"/>
              <a:gd name="T77" fmla="*/ 17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9" h="251">
                <a:moveTo>
                  <a:pt x="69" y="200"/>
                </a:moveTo>
                <a:cubicBezTo>
                  <a:pt x="69" y="234"/>
                  <a:pt x="69" y="234"/>
                  <a:pt x="69" y="234"/>
                </a:cubicBezTo>
                <a:cubicBezTo>
                  <a:pt x="69" y="239"/>
                  <a:pt x="67" y="243"/>
                  <a:pt x="64" y="246"/>
                </a:cubicBezTo>
                <a:cubicBezTo>
                  <a:pt x="60" y="249"/>
                  <a:pt x="56" y="251"/>
                  <a:pt x="52" y="251"/>
                </a:cubicBezTo>
                <a:cubicBezTo>
                  <a:pt x="17" y="251"/>
                  <a:pt x="17" y="251"/>
                  <a:pt x="17" y="251"/>
                </a:cubicBezTo>
                <a:cubicBezTo>
                  <a:pt x="13" y="251"/>
                  <a:pt x="9" y="249"/>
                  <a:pt x="5" y="246"/>
                </a:cubicBezTo>
                <a:cubicBezTo>
                  <a:pt x="2" y="243"/>
                  <a:pt x="0" y="239"/>
                  <a:pt x="0" y="234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195"/>
                  <a:pt x="2" y="191"/>
                  <a:pt x="5" y="188"/>
                </a:cubicBezTo>
                <a:cubicBezTo>
                  <a:pt x="9" y="184"/>
                  <a:pt x="13" y="183"/>
                  <a:pt x="17" y="183"/>
                </a:cubicBezTo>
                <a:cubicBezTo>
                  <a:pt x="52" y="183"/>
                  <a:pt x="52" y="183"/>
                  <a:pt x="52" y="183"/>
                </a:cubicBezTo>
                <a:cubicBezTo>
                  <a:pt x="56" y="183"/>
                  <a:pt x="60" y="184"/>
                  <a:pt x="64" y="188"/>
                </a:cubicBezTo>
                <a:cubicBezTo>
                  <a:pt x="67" y="191"/>
                  <a:pt x="69" y="195"/>
                  <a:pt x="69" y="200"/>
                </a:cubicBezTo>
                <a:close/>
                <a:moveTo>
                  <a:pt x="69" y="109"/>
                </a:moveTo>
                <a:cubicBezTo>
                  <a:pt x="69" y="143"/>
                  <a:pt x="69" y="143"/>
                  <a:pt x="69" y="143"/>
                </a:cubicBezTo>
                <a:cubicBezTo>
                  <a:pt x="69" y="148"/>
                  <a:pt x="67" y="152"/>
                  <a:pt x="64" y="155"/>
                </a:cubicBezTo>
                <a:cubicBezTo>
                  <a:pt x="60" y="158"/>
                  <a:pt x="56" y="160"/>
                  <a:pt x="52" y="160"/>
                </a:cubicBezTo>
                <a:cubicBezTo>
                  <a:pt x="17" y="160"/>
                  <a:pt x="17" y="160"/>
                  <a:pt x="17" y="160"/>
                </a:cubicBezTo>
                <a:cubicBezTo>
                  <a:pt x="13" y="160"/>
                  <a:pt x="9" y="158"/>
                  <a:pt x="5" y="155"/>
                </a:cubicBezTo>
                <a:cubicBezTo>
                  <a:pt x="2" y="152"/>
                  <a:pt x="0" y="148"/>
                  <a:pt x="0" y="143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4"/>
                  <a:pt x="2" y="100"/>
                  <a:pt x="5" y="96"/>
                </a:cubicBezTo>
                <a:cubicBezTo>
                  <a:pt x="9" y="93"/>
                  <a:pt x="13" y="91"/>
                  <a:pt x="17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6" y="91"/>
                  <a:pt x="60" y="93"/>
                  <a:pt x="64" y="96"/>
                </a:cubicBezTo>
                <a:cubicBezTo>
                  <a:pt x="67" y="100"/>
                  <a:pt x="69" y="104"/>
                  <a:pt x="69" y="109"/>
                </a:cubicBezTo>
                <a:close/>
                <a:moveTo>
                  <a:pt x="69" y="17"/>
                </a:moveTo>
                <a:cubicBezTo>
                  <a:pt x="69" y="52"/>
                  <a:pt x="69" y="52"/>
                  <a:pt x="69" y="52"/>
                </a:cubicBezTo>
                <a:cubicBezTo>
                  <a:pt x="69" y="56"/>
                  <a:pt x="67" y="60"/>
                  <a:pt x="64" y="64"/>
                </a:cubicBezTo>
                <a:cubicBezTo>
                  <a:pt x="60" y="67"/>
                  <a:pt x="56" y="69"/>
                  <a:pt x="52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3" y="69"/>
                  <a:pt x="9" y="67"/>
                  <a:pt x="5" y="64"/>
                </a:cubicBezTo>
                <a:cubicBezTo>
                  <a:pt x="2" y="60"/>
                  <a:pt x="0" y="56"/>
                  <a:pt x="0" y="5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2" y="9"/>
                  <a:pt x="5" y="5"/>
                </a:cubicBezTo>
                <a:cubicBezTo>
                  <a:pt x="9" y="2"/>
                  <a:pt x="13" y="0"/>
                  <a:pt x="17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6" y="0"/>
                  <a:pt x="60" y="2"/>
                  <a:pt x="64" y="5"/>
                </a:cubicBezTo>
                <a:cubicBezTo>
                  <a:pt x="67" y="9"/>
                  <a:pt x="69" y="13"/>
                  <a:pt x="69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6" name="Freeform 102"/>
          <p:cNvSpPr>
            <a:spLocks noEditPoints="1"/>
          </p:cNvSpPr>
          <p:nvPr/>
        </p:nvSpPr>
        <p:spPr bwMode="auto">
          <a:xfrm>
            <a:off x="5519738" y="3300413"/>
            <a:ext cx="344488" cy="344488"/>
          </a:xfrm>
          <a:custGeom>
            <a:avLst/>
            <a:gdLst>
              <a:gd name="T0" fmla="*/ 155 w 319"/>
              <a:gd name="T1" fmla="*/ 303 h 319"/>
              <a:gd name="T2" fmla="*/ 36 w 319"/>
              <a:gd name="T3" fmla="*/ 235 h 319"/>
              <a:gd name="T4" fmla="*/ 60 w 319"/>
              <a:gd name="T5" fmla="*/ 247 h 319"/>
              <a:gd name="T6" fmla="*/ 137 w 319"/>
              <a:gd name="T7" fmla="*/ 274 h 319"/>
              <a:gd name="T8" fmla="*/ 155 w 319"/>
              <a:gd name="T9" fmla="*/ 292 h 319"/>
              <a:gd name="T10" fmla="*/ 34 w 319"/>
              <a:gd name="T11" fmla="*/ 202 h 319"/>
              <a:gd name="T12" fmla="*/ 33 w 319"/>
              <a:gd name="T13" fmla="*/ 228 h 319"/>
              <a:gd name="T14" fmla="*/ 33 w 319"/>
              <a:gd name="T15" fmla="*/ 91 h 319"/>
              <a:gd name="T16" fmla="*/ 34 w 319"/>
              <a:gd name="T17" fmla="*/ 117 h 319"/>
              <a:gd name="T18" fmla="*/ 42 w 319"/>
              <a:gd name="T19" fmla="*/ 160 h 319"/>
              <a:gd name="T20" fmla="*/ 272 w 319"/>
              <a:gd name="T21" fmla="*/ 229 h 319"/>
              <a:gd name="T22" fmla="*/ 232 w 319"/>
              <a:gd name="T23" fmla="*/ 284 h 319"/>
              <a:gd name="T24" fmla="*/ 163 w 319"/>
              <a:gd name="T25" fmla="*/ 292 h 319"/>
              <a:gd name="T26" fmla="*/ 182 w 319"/>
              <a:gd name="T27" fmla="*/ 274 h 319"/>
              <a:gd name="T28" fmla="*/ 259 w 319"/>
              <a:gd name="T29" fmla="*/ 247 h 319"/>
              <a:gd name="T30" fmla="*/ 245 w 319"/>
              <a:gd name="T31" fmla="*/ 130 h 319"/>
              <a:gd name="T32" fmla="*/ 206 w 319"/>
              <a:gd name="T33" fmla="*/ 160 h 319"/>
              <a:gd name="T34" fmla="*/ 245 w 319"/>
              <a:gd name="T35" fmla="*/ 189 h 319"/>
              <a:gd name="T36" fmla="*/ 194 w 319"/>
              <a:gd name="T37" fmla="*/ 190 h 319"/>
              <a:gd name="T38" fmla="*/ 177 w 319"/>
              <a:gd name="T39" fmla="*/ 248 h 319"/>
              <a:gd name="T40" fmla="*/ 142 w 319"/>
              <a:gd name="T41" fmla="*/ 248 h 319"/>
              <a:gd name="T42" fmla="*/ 124 w 319"/>
              <a:gd name="T43" fmla="*/ 190 h 319"/>
              <a:gd name="T44" fmla="*/ 74 w 319"/>
              <a:gd name="T45" fmla="*/ 189 h 319"/>
              <a:gd name="T46" fmla="*/ 112 w 319"/>
              <a:gd name="T47" fmla="*/ 160 h 319"/>
              <a:gd name="T48" fmla="*/ 73 w 319"/>
              <a:gd name="T49" fmla="*/ 130 h 319"/>
              <a:gd name="T50" fmla="*/ 124 w 319"/>
              <a:gd name="T51" fmla="*/ 129 h 319"/>
              <a:gd name="T52" fmla="*/ 142 w 319"/>
              <a:gd name="T53" fmla="*/ 71 h 319"/>
              <a:gd name="T54" fmla="*/ 177 w 319"/>
              <a:gd name="T55" fmla="*/ 71 h 319"/>
              <a:gd name="T56" fmla="*/ 194 w 319"/>
              <a:gd name="T57" fmla="*/ 129 h 319"/>
              <a:gd name="T58" fmla="*/ 245 w 319"/>
              <a:gd name="T59" fmla="*/ 130 h 319"/>
              <a:gd name="T60" fmla="*/ 155 w 319"/>
              <a:gd name="T61" fmla="*/ 28 h 319"/>
              <a:gd name="T62" fmla="*/ 137 w 319"/>
              <a:gd name="T63" fmla="*/ 45 h 319"/>
              <a:gd name="T64" fmla="*/ 60 w 319"/>
              <a:gd name="T65" fmla="*/ 73 h 319"/>
              <a:gd name="T66" fmla="*/ 36 w 319"/>
              <a:gd name="T67" fmla="*/ 84 h 319"/>
              <a:gd name="T68" fmla="*/ 155 w 319"/>
              <a:gd name="T69" fmla="*/ 16 h 319"/>
              <a:gd name="T70" fmla="*/ 286 w 319"/>
              <a:gd name="T71" fmla="*/ 228 h 319"/>
              <a:gd name="T72" fmla="*/ 284 w 319"/>
              <a:gd name="T73" fmla="*/ 202 h 319"/>
              <a:gd name="T74" fmla="*/ 276 w 319"/>
              <a:gd name="T75" fmla="*/ 160 h 319"/>
              <a:gd name="T76" fmla="*/ 284 w 319"/>
              <a:gd name="T77" fmla="*/ 117 h 319"/>
              <a:gd name="T78" fmla="*/ 286 w 319"/>
              <a:gd name="T79" fmla="*/ 91 h 319"/>
              <a:gd name="T80" fmla="*/ 282 w 319"/>
              <a:gd name="T81" fmla="*/ 84 h 319"/>
              <a:gd name="T82" fmla="*/ 259 w 319"/>
              <a:gd name="T83" fmla="*/ 73 h 319"/>
              <a:gd name="T84" fmla="*/ 182 w 319"/>
              <a:gd name="T85" fmla="*/ 45 h 319"/>
              <a:gd name="T86" fmla="*/ 163 w 319"/>
              <a:gd name="T87" fmla="*/ 28 h 319"/>
              <a:gd name="T88" fmla="*/ 232 w 319"/>
              <a:gd name="T89" fmla="*/ 35 h 319"/>
              <a:gd name="T90" fmla="*/ 311 w 319"/>
              <a:gd name="T91" fmla="*/ 160 h 319"/>
              <a:gd name="T92" fmla="*/ 266 w 319"/>
              <a:gd name="T93" fmla="*/ 52 h 319"/>
              <a:gd name="T94" fmla="*/ 159 w 319"/>
              <a:gd name="T95" fmla="*/ 8 h 319"/>
              <a:gd name="T96" fmla="*/ 52 w 319"/>
              <a:gd name="T97" fmla="*/ 52 h 319"/>
              <a:gd name="T98" fmla="*/ 7 w 319"/>
              <a:gd name="T99" fmla="*/ 160 h 319"/>
              <a:gd name="T100" fmla="*/ 52 w 319"/>
              <a:gd name="T101" fmla="*/ 267 h 319"/>
              <a:gd name="T102" fmla="*/ 159 w 319"/>
              <a:gd name="T103" fmla="*/ 311 h 319"/>
              <a:gd name="T104" fmla="*/ 266 w 319"/>
              <a:gd name="T105" fmla="*/ 267 h 319"/>
              <a:gd name="T106" fmla="*/ 311 w 319"/>
              <a:gd name="T107" fmla="*/ 160 h 319"/>
              <a:gd name="T108" fmla="*/ 306 w 319"/>
              <a:gd name="T109" fmla="*/ 222 h 319"/>
              <a:gd name="T110" fmla="*/ 221 w 319"/>
              <a:gd name="T111" fmla="*/ 307 h 319"/>
              <a:gd name="T112" fmla="*/ 97 w 319"/>
              <a:gd name="T113" fmla="*/ 307 h 319"/>
              <a:gd name="T114" fmla="*/ 12 w 319"/>
              <a:gd name="T115" fmla="*/ 222 h 319"/>
              <a:gd name="T116" fmla="*/ 12 w 319"/>
              <a:gd name="T117" fmla="*/ 98 h 319"/>
              <a:gd name="T118" fmla="*/ 97 w 319"/>
              <a:gd name="T119" fmla="*/ 13 h 319"/>
              <a:gd name="T120" fmla="*/ 221 w 319"/>
              <a:gd name="T121" fmla="*/ 13 h 319"/>
              <a:gd name="T122" fmla="*/ 306 w 319"/>
              <a:gd name="T123" fmla="*/ 98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9" h="319">
                <a:moveTo>
                  <a:pt x="155" y="292"/>
                </a:moveTo>
                <a:cubicBezTo>
                  <a:pt x="155" y="303"/>
                  <a:pt x="155" y="303"/>
                  <a:pt x="155" y="303"/>
                </a:cubicBezTo>
                <a:cubicBezTo>
                  <a:pt x="130" y="303"/>
                  <a:pt x="108" y="296"/>
                  <a:pt x="87" y="284"/>
                </a:cubicBezTo>
                <a:cubicBezTo>
                  <a:pt x="66" y="272"/>
                  <a:pt x="49" y="255"/>
                  <a:pt x="36" y="235"/>
                </a:cubicBezTo>
                <a:cubicBezTo>
                  <a:pt x="47" y="229"/>
                  <a:pt x="47" y="229"/>
                  <a:pt x="47" y="229"/>
                </a:cubicBezTo>
                <a:cubicBezTo>
                  <a:pt x="50" y="235"/>
                  <a:pt x="54" y="241"/>
                  <a:pt x="60" y="247"/>
                </a:cubicBezTo>
                <a:cubicBezTo>
                  <a:pt x="71" y="236"/>
                  <a:pt x="71" y="236"/>
                  <a:pt x="71" y="236"/>
                </a:cubicBezTo>
                <a:cubicBezTo>
                  <a:pt x="89" y="256"/>
                  <a:pt x="111" y="269"/>
                  <a:pt x="137" y="274"/>
                </a:cubicBezTo>
                <a:cubicBezTo>
                  <a:pt x="134" y="289"/>
                  <a:pt x="134" y="289"/>
                  <a:pt x="134" y="289"/>
                </a:cubicBezTo>
                <a:cubicBezTo>
                  <a:pt x="141" y="291"/>
                  <a:pt x="149" y="292"/>
                  <a:pt x="155" y="292"/>
                </a:cubicBezTo>
                <a:close/>
                <a:moveTo>
                  <a:pt x="49" y="197"/>
                </a:moveTo>
                <a:cubicBezTo>
                  <a:pt x="34" y="202"/>
                  <a:pt x="34" y="202"/>
                  <a:pt x="34" y="202"/>
                </a:cubicBezTo>
                <a:cubicBezTo>
                  <a:pt x="37" y="210"/>
                  <a:pt x="39" y="216"/>
                  <a:pt x="43" y="222"/>
                </a:cubicBezTo>
                <a:cubicBezTo>
                  <a:pt x="33" y="228"/>
                  <a:pt x="33" y="228"/>
                  <a:pt x="33" y="228"/>
                </a:cubicBezTo>
                <a:cubicBezTo>
                  <a:pt x="21" y="207"/>
                  <a:pt x="15" y="184"/>
                  <a:pt x="15" y="160"/>
                </a:cubicBezTo>
                <a:cubicBezTo>
                  <a:pt x="15" y="135"/>
                  <a:pt x="21" y="112"/>
                  <a:pt x="33" y="91"/>
                </a:cubicBezTo>
                <a:cubicBezTo>
                  <a:pt x="43" y="97"/>
                  <a:pt x="43" y="97"/>
                  <a:pt x="43" y="97"/>
                </a:cubicBezTo>
                <a:cubicBezTo>
                  <a:pt x="39" y="104"/>
                  <a:pt x="36" y="110"/>
                  <a:pt x="34" y="117"/>
                </a:cubicBezTo>
                <a:cubicBezTo>
                  <a:pt x="49" y="122"/>
                  <a:pt x="49" y="122"/>
                  <a:pt x="49" y="122"/>
                </a:cubicBezTo>
                <a:cubicBezTo>
                  <a:pt x="44" y="134"/>
                  <a:pt x="42" y="146"/>
                  <a:pt x="42" y="160"/>
                </a:cubicBezTo>
                <a:cubicBezTo>
                  <a:pt x="42" y="173"/>
                  <a:pt x="44" y="185"/>
                  <a:pt x="49" y="197"/>
                </a:cubicBezTo>
                <a:close/>
                <a:moveTo>
                  <a:pt x="272" y="229"/>
                </a:moveTo>
                <a:cubicBezTo>
                  <a:pt x="282" y="235"/>
                  <a:pt x="282" y="235"/>
                  <a:pt x="282" y="235"/>
                </a:cubicBezTo>
                <a:cubicBezTo>
                  <a:pt x="269" y="255"/>
                  <a:pt x="253" y="272"/>
                  <a:pt x="232" y="284"/>
                </a:cubicBezTo>
                <a:cubicBezTo>
                  <a:pt x="211" y="296"/>
                  <a:pt x="188" y="303"/>
                  <a:pt x="163" y="303"/>
                </a:cubicBezTo>
                <a:cubicBezTo>
                  <a:pt x="163" y="292"/>
                  <a:pt x="163" y="292"/>
                  <a:pt x="163" y="292"/>
                </a:cubicBezTo>
                <a:cubicBezTo>
                  <a:pt x="170" y="292"/>
                  <a:pt x="177" y="291"/>
                  <a:pt x="185" y="289"/>
                </a:cubicBezTo>
                <a:cubicBezTo>
                  <a:pt x="182" y="274"/>
                  <a:pt x="182" y="274"/>
                  <a:pt x="182" y="274"/>
                </a:cubicBezTo>
                <a:cubicBezTo>
                  <a:pt x="208" y="269"/>
                  <a:pt x="229" y="256"/>
                  <a:pt x="247" y="236"/>
                </a:cubicBezTo>
                <a:cubicBezTo>
                  <a:pt x="259" y="247"/>
                  <a:pt x="259" y="247"/>
                  <a:pt x="259" y="247"/>
                </a:cubicBezTo>
                <a:cubicBezTo>
                  <a:pt x="264" y="241"/>
                  <a:pt x="268" y="235"/>
                  <a:pt x="272" y="229"/>
                </a:cubicBezTo>
                <a:close/>
                <a:moveTo>
                  <a:pt x="245" y="130"/>
                </a:moveTo>
                <a:cubicBezTo>
                  <a:pt x="203" y="145"/>
                  <a:pt x="203" y="145"/>
                  <a:pt x="203" y="145"/>
                </a:cubicBezTo>
                <a:cubicBezTo>
                  <a:pt x="205" y="150"/>
                  <a:pt x="206" y="155"/>
                  <a:pt x="206" y="160"/>
                </a:cubicBezTo>
                <a:cubicBezTo>
                  <a:pt x="206" y="165"/>
                  <a:pt x="205" y="170"/>
                  <a:pt x="203" y="175"/>
                </a:cubicBezTo>
                <a:cubicBezTo>
                  <a:pt x="245" y="189"/>
                  <a:pt x="245" y="189"/>
                  <a:pt x="245" y="189"/>
                </a:cubicBezTo>
                <a:cubicBezTo>
                  <a:pt x="241" y="200"/>
                  <a:pt x="235" y="210"/>
                  <a:pt x="227" y="219"/>
                </a:cubicBezTo>
                <a:cubicBezTo>
                  <a:pt x="194" y="190"/>
                  <a:pt x="194" y="190"/>
                  <a:pt x="194" y="190"/>
                </a:cubicBezTo>
                <a:cubicBezTo>
                  <a:pt x="187" y="198"/>
                  <a:pt x="179" y="203"/>
                  <a:pt x="168" y="205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170" y="250"/>
                  <a:pt x="165" y="250"/>
                  <a:pt x="159" y="250"/>
                </a:cubicBezTo>
                <a:cubicBezTo>
                  <a:pt x="154" y="250"/>
                  <a:pt x="148" y="250"/>
                  <a:pt x="142" y="248"/>
                </a:cubicBezTo>
                <a:cubicBezTo>
                  <a:pt x="150" y="205"/>
                  <a:pt x="150" y="205"/>
                  <a:pt x="150" y="205"/>
                </a:cubicBezTo>
                <a:cubicBezTo>
                  <a:pt x="140" y="203"/>
                  <a:pt x="131" y="198"/>
                  <a:pt x="124" y="190"/>
                </a:cubicBezTo>
                <a:cubicBezTo>
                  <a:pt x="91" y="219"/>
                  <a:pt x="91" y="219"/>
                  <a:pt x="91" y="219"/>
                </a:cubicBezTo>
                <a:cubicBezTo>
                  <a:pt x="83" y="210"/>
                  <a:pt x="77" y="200"/>
                  <a:pt x="74" y="189"/>
                </a:cubicBezTo>
                <a:cubicBezTo>
                  <a:pt x="115" y="175"/>
                  <a:pt x="115" y="175"/>
                  <a:pt x="115" y="175"/>
                </a:cubicBezTo>
                <a:cubicBezTo>
                  <a:pt x="113" y="170"/>
                  <a:pt x="112" y="165"/>
                  <a:pt x="112" y="160"/>
                </a:cubicBezTo>
                <a:cubicBezTo>
                  <a:pt x="112" y="155"/>
                  <a:pt x="113" y="150"/>
                  <a:pt x="115" y="145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77" y="119"/>
                  <a:pt x="83" y="109"/>
                  <a:pt x="91" y="100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31" y="121"/>
                  <a:pt x="140" y="116"/>
                  <a:pt x="150" y="114"/>
                </a:cubicBezTo>
                <a:cubicBezTo>
                  <a:pt x="142" y="71"/>
                  <a:pt x="142" y="71"/>
                  <a:pt x="142" y="71"/>
                </a:cubicBezTo>
                <a:cubicBezTo>
                  <a:pt x="147" y="70"/>
                  <a:pt x="153" y="69"/>
                  <a:pt x="159" y="69"/>
                </a:cubicBezTo>
                <a:cubicBezTo>
                  <a:pt x="166" y="69"/>
                  <a:pt x="171" y="70"/>
                  <a:pt x="177" y="71"/>
                </a:cubicBezTo>
                <a:cubicBezTo>
                  <a:pt x="168" y="114"/>
                  <a:pt x="168" y="114"/>
                  <a:pt x="168" y="114"/>
                </a:cubicBezTo>
                <a:cubicBezTo>
                  <a:pt x="178" y="116"/>
                  <a:pt x="187" y="121"/>
                  <a:pt x="194" y="129"/>
                </a:cubicBezTo>
                <a:cubicBezTo>
                  <a:pt x="227" y="100"/>
                  <a:pt x="227" y="100"/>
                  <a:pt x="227" y="100"/>
                </a:cubicBezTo>
                <a:cubicBezTo>
                  <a:pt x="235" y="109"/>
                  <a:pt x="241" y="119"/>
                  <a:pt x="245" y="130"/>
                </a:cubicBezTo>
                <a:close/>
                <a:moveTo>
                  <a:pt x="155" y="16"/>
                </a:moveTo>
                <a:cubicBezTo>
                  <a:pt x="155" y="28"/>
                  <a:pt x="155" y="28"/>
                  <a:pt x="155" y="28"/>
                </a:cubicBezTo>
                <a:cubicBezTo>
                  <a:pt x="147" y="28"/>
                  <a:pt x="140" y="29"/>
                  <a:pt x="134" y="30"/>
                </a:cubicBezTo>
                <a:cubicBezTo>
                  <a:pt x="137" y="45"/>
                  <a:pt x="137" y="45"/>
                  <a:pt x="137" y="45"/>
                </a:cubicBezTo>
                <a:cubicBezTo>
                  <a:pt x="111" y="50"/>
                  <a:pt x="89" y="63"/>
                  <a:pt x="71" y="83"/>
                </a:cubicBezTo>
                <a:cubicBezTo>
                  <a:pt x="60" y="73"/>
                  <a:pt x="60" y="73"/>
                  <a:pt x="60" y="73"/>
                </a:cubicBezTo>
                <a:cubicBezTo>
                  <a:pt x="55" y="78"/>
                  <a:pt x="51" y="84"/>
                  <a:pt x="47" y="90"/>
                </a:cubicBezTo>
                <a:cubicBezTo>
                  <a:pt x="36" y="84"/>
                  <a:pt x="36" y="84"/>
                  <a:pt x="36" y="84"/>
                </a:cubicBezTo>
                <a:cubicBezTo>
                  <a:pt x="49" y="64"/>
                  <a:pt x="66" y="48"/>
                  <a:pt x="87" y="35"/>
                </a:cubicBezTo>
                <a:cubicBezTo>
                  <a:pt x="108" y="23"/>
                  <a:pt x="130" y="17"/>
                  <a:pt x="155" y="16"/>
                </a:cubicBezTo>
                <a:close/>
                <a:moveTo>
                  <a:pt x="303" y="160"/>
                </a:moveTo>
                <a:cubicBezTo>
                  <a:pt x="303" y="184"/>
                  <a:pt x="297" y="207"/>
                  <a:pt x="286" y="228"/>
                </a:cubicBezTo>
                <a:cubicBezTo>
                  <a:pt x="276" y="222"/>
                  <a:pt x="276" y="222"/>
                  <a:pt x="276" y="222"/>
                </a:cubicBezTo>
                <a:cubicBezTo>
                  <a:pt x="279" y="216"/>
                  <a:pt x="282" y="210"/>
                  <a:pt x="284" y="202"/>
                </a:cubicBezTo>
                <a:cubicBezTo>
                  <a:pt x="269" y="197"/>
                  <a:pt x="269" y="197"/>
                  <a:pt x="269" y="197"/>
                </a:cubicBezTo>
                <a:cubicBezTo>
                  <a:pt x="274" y="185"/>
                  <a:pt x="276" y="173"/>
                  <a:pt x="276" y="160"/>
                </a:cubicBezTo>
                <a:cubicBezTo>
                  <a:pt x="276" y="146"/>
                  <a:pt x="274" y="134"/>
                  <a:pt x="270" y="122"/>
                </a:cubicBezTo>
                <a:cubicBezTo>
                  <a:pt x="284" y="117"/>
                  <a:pt x="284" y="117"/>
                  <a:pt x="284" y="117"/>
                </a:cubicBezTo>
                <a:cubicBezTo>
                  <a:pt x="282" y="110"/>
                  <a:pt x="279" y="104"/>
                  <a:pt x="276" y="97"/>
                </a:cubicBezTo>
                <a:cubicBezTo>
                  <a:pt x="286" y="91"/>
                  <a:pt x="286" y="91"/>
                  <a:pt x="286" y="91"/>
                </a:cubicBezTo>
                <a:cubicBezTo>
                  <a:pt x="297" y="112"/>
                  <a:pt x="303" y="135"/>
                  <a:pt x="303" y="160"/>
                </a:cubicBezTo>
                <a:close/>
                <a:moveTo>
                  <a:pt x="282" y="84"/>
                </a:moveTo>
                <a:cubicBezTo>
                  <a:pt x="272" y="90"/>
                  <a:pt x="272" y="90"/>
                  <a:pt x="272" y="90"/>
                </a:cubicBezTo>
                <a:cubicBezTo>
                  <a:pt x="267" y="84"/>
                  <a:pt x="263" y="78"/>
                  <a:pt x="259" y="73"/>
                </a:cubicBezTo>
                <a:cubicBezTo>
                  <a:pt x="247" y="83"/>
                  <a:pt x="247" y="83"/>
                  <a:pt x="247" y="83"/>
                </a:cubicBezTo>
                <a:cubicBezTo>
                  <a:pt x="229" y="63"/>
                  <a:pt x="208" y="50"/>
                  <a:pt x="182" y="45"/>
                </a:cubicBezTo>
                <a:cubicBezTo>
                  <a:pt x="185" y="30"/>
                  <a:pt x="185" y="30"/>
                  <a:pt x="185" y="30"/>
                </a:cubicBezTo>
                <a:cubicBezTo>
                  <a:pt x="178" y="29"/>
                  <a:pt x="171" y="28"/>
                  <a:pt x="163" y="28"/>
                </a:cubicBezTo>
                <a:cubicBezTo>
                  <a:pt x="163" y="16"/>
                  <a:pt x="163" y="16"/>
                  <a:pt x="163" y="16"/>
                </a:cubicBezTo>
                <a:cubicBezTo>
                  <a:pt x="188" y="17"/>
                  <a:pt x="211" y="23"/>
                  <a:pt x="232" y="35"/>
                </a:cubicBezTo>
                <a:cubicBezTo>
                  <a:pt x="252" y="48"/>
                  <a:pt x="269" y="64"/>
                  <a:pt x="282" y="84"/>
                </a:cubicBezTo>
                <a:close/>
                <a:moveTo>
                  <a:pt x="311" y="160"/>
                </a:moveTo>
                <a:cubicBezTo>
                  <a:pt x="311" y="139"/>
                  <a:pt x="307" y="119"/>
                  <a:pt x="299" y="101"/>
                </a:cubicBezTo>
                <a:cubicBezTo>
                  <a:pt x="291" y="82"/>
                  <a:pt x="280" y="66"/>
                  <a:pt x="266" y="52"/>
                </a:cubicBezTo>
                <a:cubicBezTo>
                  <a:pt x="253" y="39"/>
                  <a:pt x="237" y="28"/>
                  <a:pt x="218" y="20"/>
                </a:cubicBezTo>
                <a:cubicBezTo>
                  <a:pt x="199" y="12"/>
                  <a:pt x="180" y="8"/>
                  <a:pt x="159" y="8"/>
                </a:cubicBezTo>
                <a:cubicBezTo>
                  <a:pt x="139" y="8"/>
                  <a:pt x="119" y="12"/>
                  <a:pt x="100" y="20"/>
                </a:cubicBezTo>
                <a:cubicBezTo>
                  <a:pt x="81" y="28"/>
                  <a:pt x="65" y="39"/>
                  <a:pt x="52" y="52"/>
                </a:cubicBezTo>
                <a:cubicBezTo>
                  <a:pt x="38" y="66"/>
                  <a:pt x="27" y="82"/>
                  <a:pt x="19" y="101"/>
                </a:cubicBezTo>
                <a:cubicBezTo>
                  <a:pt x="11" y="119"/>
                  <a:pt x="7" y="139"/>
                  <a:pt x="7" y="160"/>
                </a:cubicBezTo>
                <a:cubicBezTo>
                  <a:pt x="7" y="180"/>
                  <a:pt x="11" y="200"/>
                  <a:pt x="19" y="219"/>
                </a:cubicBezTo>
                <a:cubicBezTo>
                  <a:pt x="27" y="237"/>
                  <a:pt x="38" y="253"/>
                  <a:pt x="52" y="267"/>
                </a:cubicBezTo>
                <a:cubicBezTo>
                  <a:pt x="65" y="281"/>
                  <a:pt x="81" y="291"/>
                  <a:pt x="100" y="299"/>
                </a:cubicBezTo>
                <a:cubicBezTo>
                  <a:pt x="119" y="307"/>
                  <a:pt x="139" y="311"/>
                  <a:pt x="159" y="311"/>
                </a:cubicBezTo>
                <a:cubicBezTo>
                  <a:pt x="180" y="311"/>
                  <a:pt x="199" y="307"/>
                  <a:pt x="218" y="299"/>
                </a:cubicBezTo>
                <a:cubicBezTo>
                  <a:pt x="237" y="291"/>
                  <a:pt x="253" y="281"/>
                  <a:pt x="266" y="267"/>
                </a:cubicBezTo>
                <a:cubicBezTo>
                  <a:pt x="280" y="253"/>
                  <a:pt x="291" y="237"/>
                  <a:pt x="299" y="219"/>
                </a:cubicBezTo>
                <a:cubicBezTo>
                  <a:pt x="307" y="200"/>
                  <a:pt x="311" y="180"/>
                  <a:pt x="311" y="160"/>
                </a:cubicBezTo>
                <a:close/>
                <a:moveTo>
                  <a:pt x="319" y="160"/>
                </a:moveTo>
                <a:cubicBezTo>
                  <a:pt x="319" y="181"/>
                  <a:pt x="314" y="202"/>
                  <a:pt x="306" y="222"/>
                </a:cubicBezTo>
                <a:cubicBezTo>
                  <a:pt x="298" y="241"/>
                  <a:pt x="286" y="258"/>
                  <a:pt x="272" y="273"/>
                </a:cubicBezTo>
                <a:cubicBezTo>
                  <a:pt x="258" y="287"/>
                  <a:pt x="241" y="298"/>
                  <a:pt x="221" y="307"/>
                </a:cubicBezTo>
                <a:cubicBezTo>
                  <a:pt x="201" y="315"/>
                  <a:pt x="181" y="319"/>
                  <a:pt x="159" y="319"/>
                </a:cubicBezTo>
                <a:cubicBezTo>
                  <a:pt x="138" y="319"/>
                  <a:pt x="117" y="315"/>
                  <a:pt x="97" y="307"/>
                </a:cubicBezTo>
                <a:cubicBezTo>
                  <a:pt x="77" y="298"/>
                  <a:pt x="60" y="287"/>
                  <a:pt x="46" y="273"/>
                </a:cubicBezTo>
                <a:cubicBezTo>
                  <a:pt x="32" y="258"/>
                  <a:pt x="21" y="241"/>
                  <a:pt x="12" y="222"/>
                </a:cubicBezTo>
                <a:cubicBezTo>
                  <a:pt x="4" y="202"/>
                  <a:pt x="0" y="181"/>
                  <a:pt x="0" y="160"/>
                </a:cubicBezTo>
                <a:cubicBezTo>
                  <a:pt x="0" y="138"/>
                  <a:pt x="4" y="117"/>
                  <a:pt x="12" y="98"/>
                </a:cubicBezTo>
                <a:cubicBezTo>
                  <a:pt x="21" y="78"/>
                  <a:pt x="32" y="61"/>
                  <a:pt x="46" y="47"/>
                </a:cubicBezTo>
                <a:cubicBezTo>
                  <a:pt x="60" y="33"/>
                  <a:pt x="77" y="21"/>
                  <a:pt x="97" y="13"/>
                </a:cubicBezTo>
                <a:cubicBezTo>
                  <a:pt x="117" y="4"/>
                  <a:pt x="138" y="0"/>
                  <a:pt x="159" y="0"/>
                </a:cubicBezTo>
                <a:cubicBezTo>
                  <a:pt x="181" y="0"/>
                  <a:pt x="201" y="4"/>
                  <a:pt x="221" y="13"/>
                </a:cubicBezTo>
                <a:cubicBezTo>
                  <a:pt x="241" y="21"/>
                  <a:pt x="258" y="33"/>
                  <a:pt x="272" y="47"/>
                </a:cubicBezTo>
                <a:cubicBezTo>
                  <a:pt x="286" y="61"/>
                  <a:pt x="298" y="78"/>
                  <a:pt x="306" y="98"/>
                </a:cubicBezTo>
                <a:cubicBezTo>
                  <a:pt x="314" y="117"/>
                  <a:pt x="319" y="138"/>
                  <a:pt x="319" y="1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7" name="Freeform 103"/>
          <p:cNvSpPr>
            <a:spLocks noEditPoints="1"/>
          </p:cNvSpPr>
          <p:nvPr/>
        </p:nvSpPr>
        <p:spPr bwMode="auto">
          <a:xfrm>
            <a:off x="5951538" y="3336925"/>
            <a:ext cx="344488" cy="271463"/>
          </a:xfrm>
          <a:custGeom>
            <a:avLst/>
            <a:gdLst>
              <a:gd name="T0" fmla="*/ 319 w 319"/>
              <a:gd name="T1" fmla="*/ 81 h 251"/>
              <a:gd name="T2" fmla="*/ 319 w 319"/>
              <a:gd name="T3" fmla="*/ 223 h 251"/>
              <a:gd name="T4" fmla="*/ 311 w 319"/>
              <a:gd name="T5" fmla="*/ 243 h 251"/>
              <a:gd name="T6" fmla="*/ 291 w 319"/>
              <a:gd name="T7" fmla="*/ 251 h 251"/>
              <a:gd name="T8" fmla="*/ 29 w 319"/>
              <a:gd name="T9" fmla="*/ 251 h 251"/>
              <a:gd name="T10" fmla="*/ 8 w 319"/>
              <a:gd name="T11" fmla="*/ 243 h 251"/>
              <a:gd name="T12" fmla="*/ 0 w 319"/>
              <a:gd name="T13" fmla="*/ 223 h 251"/>
              <a:gd name="T14" fmla="*/ 0 w 319"/>
              <a:gd name="T15" fmla="*/ 81 h 251"/>
              <a:gd name="T16" fmla="*/ 18 w 319"/>
              <a:gd name="T17" fmla="*/ 97 h 251"/>
              <a:gd name="T18" fmla="*/ 107 w 319"/>
              <a:gd name="T19" fmla="*/ 158 h 251"/>
              <a:gd name="T20" fmla="*/ 123 w 319"/>
              <a:gd name="T21" fmla="*/ 170 h 251"/>
              <a:gd name="T22" fmla="*/ 140 w 319"/>
              <a:gd name="T23" fmla="*/ 178 h 251"/>
              <a:gd name="T24" fmla="*/ 159 w 319"/>
              <a:gd name="T25" fmla="*/ 183 h 251"/>
              <a:gd name="T26" fmla="*/ 160 w 319"/>
              <a:gd name="T27" fmla="*/ 183 h 251"/>
              <a:gd name="T28" fmla="*/ 179 w 319"/>
              <a:gd name="T29" fmla="*/ 178 h 251"/>
              <a:gd name="T30" fmla="*/ 196 w 319"/>
              <a:gd name="T31" fmla="*/ 170 h 251"/>
              <a:gd name="T32" fmla="*/ 213 w 319"/>
              <a:gd name="T33" fmla="*/ 158 h 251"/>
              <a:gd name="T34" fmla="*/ 301 w 319"/>
              <a:gd name="T35" fmla="*/ 97 h 251"/>
              <a:gd name="T36" fmla="*/ 319 w 319"/>
              <a:gd name="T37" fmla="*/ 81 h 251"/>
              <a:gd name="T38" fmla="*/ 319 w 319"/>
              <a:gd name="T39" fmla="*/ 29 h 251"/>
              <a:gd name="T40" fmla="*/ 310 w 319"/>
              <a:gd name="T41" fmla="*/ 56 h 251"/>
              <a:gd name="T42" fmla="*/ 289 w 319"/>
              <a:gd name="T43" fmla="*/ 78 h 251"/>
              <a:gd name="T44" fmla="*/ 205 w 319"/>
              <a:gd name="T45" fmla="*/ 135 h 251"/>
              <a:gd name="T46" fmla="*/ 198 w 319"/>
              <a:gd name="T47" fmla="*/ 141 h 251"/>
              <a:gd name="T48" fmla="*/ 188 w 319"/>
              <a:gd name="T49" fmla="*/ 148 h 251"/>
              <a:gd name="T50" fmla="*/ 179 w 319"/>
              <a:gd name="T51" fmla="*/ 153 h 251"/>
              <a:gd name="T52" fmla="*/ 169 w 319"/>
              <a:gd name="T53" fmla="*/ 158 h 251"/>
              <a:gd name="T54" fmla="*/ 160 w 319"/>
              <a:gd name="T55" fmla="*/ 160 h 251"/>
              <a:gd name="T56" fmla="*/ 159 w 319"/>
              <a:gd name="T57" fmla="*/ 160 h 251"/>
              <a:gd name="T58" fmla="*/ 151 w 319"/>
              <a:gd name="T59" fmla="*/ 158 h 251"/>
              <a:gd name="T60" fmla="*/ 140 w 319"/>
              <a:gd name="T61" fmla="*/ 153 h 251"/>
              <a:gd name="T62" fmla="*/ 131 w 319"/>
              <a:gd name="T63" fmla="*/ 148 h 251"/>
              <a:gd name="T64" fmla="*/ 121 w 319"/>
              <a:gd name="T65" fmla="*/ 141 h 251"/>
              <a:gd name="T66" fmla="*/ 114 w 319"/>
              <a:gd name="T67" fmla="*/ 135 h 251"/>
              <a:gd name="T68" fmla="*/ 67 w 319"/>
              <a:gd name="T69" fmla="*/ 103 h 251"/>
              <a:gd name="T70" fmla="*/ 31 w 319"/>
              <a:gd name="T71" fmla="*/ 78 h 251"/>
              <a:gd name="T72" fmla="*/ 10 w 319"/>
              <a:gd name="T73" fmla="*/ 57 h 251"/>
              <a:gd name="T74" fmla="*/ 0 w 319"/>
              <a:gd name="T75" fmla="*/ 33 h 251"/>
              <a:gd name="T76" fmla="*/ 8 w 319"/>
              <a:gd name="T77" fmla="*/ 10 h 251"/>
              <a:gd name="T78" fmla="*/ 29 w 319"/>
              <a:gd name="T79" fmla="*/ 0 h 251"/>
              <a:gd name="T80" fmla="*/ 291 w 319"/>
              <a:gd name="T81" fmla="*/ 0 h 251"/>
              <a:gd name="T82" fmla="*/ 311 w 319"/>
              <a:gd name="T83" fmla="*/ 9 h 251"/>
              <a:gd name="T84" fmla="*/ 319 w 319"/>
              <a:gd name="T85" fmla="*/ 29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19" h="251">
                <a:moveTo>
                  <a:pt x="319" y="81"/>
                </a:moveTo>
                <a:cubicBezTo>
                  <a:pt x="319" y="223"/>
                  <a:pt x="319" y="223"/>
                  <a:pt x="319" y="223"/>
                </a:cubicBezTo>
                <a:cubicBezTo>
                  <a:pt x="319" y="230"/>
                  <a:pt x="316" y="237"/>
                  <a:pt x="311" y="243"/>
                </a:cubicBezTo>
                <a:cubicBezTo>
                  <a:pt x="305" y="248"/>
                  <a:pt x="298" y="251"/>
                  <a:pt x="291" y="251"/>
                </a:cubicBezTo>
                <a:cubicBezTo>
                  <a:pt x="29" y="251"/>
                  <a:pt x="29" y="251"/>
                  <a:pt x="29" y="251"/>
                </a:cubicBezTo>
                <a:cubicBezTo>
                  <a:pt x="21" y="251"/>
                  <a:pt x="14" y="248"/>
                  <a:pt x="8" y="243"/>
                </a:cubicBezTo>
                <a:cubicBezTo>
                  <a:pt x="3" y="237"/>
                  <a:pt x="0" y="230"/>
                  <a:pt x="0" y="223"/>
                </a:cubicBezTo>
                <a:cubicBezTo>
                  <a:pt x="0" y="81"/>
                  <a:pt x="0" y="81"/>
                  <a:pt x="0" y="81"/>
                </a:cubicBezTo>
                <a:cubicBezTo>
                  <a:pt x="5" y="87"/>
                  <a:pt x="11" y="92"/>
                  <a:pt x="18" y="97"/>
                </a:cubicBezTo>
                <a:cubicBezTo>
                  <a:pt x="61" y="126"/>
                  <a:pt x="91" y="146"/>
                  <a:pt x="107" y="158"/>
                </a:cubicBezTo>
                <a:cubicBezTo>
                  <a:pt x="113" y="163"/>
                  <a:pt x="119" y="167"/>
                  <a:pt x="123" y="170"/>
                </a:cubicBezTo>
                <a:cubicBezTo>
                  <a:pt x="127" y="173"/>
                  <a:pt x="133" y="175"/>
                  <a:pt x="140" y="178"/>
                </a:cubicBezTo>
                <a:cubicBezTo>
                  <a:pt x="147" y="181"/>
                  <a:pt x="153" y="183"/>
                  <a:pt x="159" y="183"/>
                </a:cubicBezTo>
                <a:cubicBezTo>
                  <a:pt x="160" y="183"/>
                  <a:pt x="160" y="183"/>
                  <a:pt x="160" y="183"/>
                </a:cubicBezTo>
                <a:cubicBezTo>
                  <a:pt x="166" y="183"/>
                  <a:pt x="172" y="181"/>
                  <a:pt x="179" y="178"/>
                </a:cubicBezTo>
                <a:cubicBezTo>
                  <a:pt x="186" y="175"/>
                  <a:pt x="192" y="173"/>
                  <a:pt x="196" y="170"/>
                </a:cubicBezTo>
                <a:cubicBezTo>
                  <a:pt x="200" y="167"/>
                  <a:pt x="206" y="163"/>
                  <a:pt x="213" y="158"/>
                </a:cubicBezTo>
                <a:cubicBezTo>
                  <a:pt x="233" y="143"/>
                  <a:pt x="262" y="123"/>
                  <a:pt x="301" y="97"/>
                </a:cubicBezTo>
                <a:cubicBezTo>
                  <a:pt x="308" y="92"/>
                  <a:pt x="314" y="87"/>
                  <a:pt x="319" y="81"/>
                </a:cubicBezTo>
                <a:close/>
                <a:moveTo>
                  <a:pt x="319" y="29"/>
                </a:moveTo>
                <a:cubicBezTo>
                  <a:pt x="319" y="38"/>
                  <a:pt x="316" y="47"/>
                  <a:pt x="310" y="56"/>
                </a:cubicBezTo>
                <a:cubicBezTo>
                  <a:pt x="305" y="64"/>
                  <a:pt x="297" y="72"/>
                  <a:pt x="289" y="78"/>
                </a:cubicBezTo>
                <a:cubicBezTo>
                  <a:pt x="244" y="109"/>
                  <a:pt x="216" y="128"/>
                  <a:pt x="205" y="135"/>
                </a:cubicBezTo>
                <a:cubicBezTo>
                  <a:pt x="204" y="136"/>
                  <a:pt x="202" y="138"/>
                  <a:pt x="198" y="141"/>
                </a:cubicBezTo>
                <a:cubicBezTo>
                  <a:pt x="194" y="144"/>
                  <a:pt x="191" y="146"/>
                  <a:pt x="188" y="148"/>
                </a:cubicBezTo>
                <a:cubicBezTo>
                  <a:pt x="186" y="149"/>
                  <a:pt x="183" y="151"/>
                  <a:pt x="179" y="153"/>
                </a:cubicBezTo>
                <a:cubicBezTo>
                  <a:pt x="175" y="156"/>
                  <a:pt x="172" y="157"/>
                  <a:pt x="169" y="158"/>
                </a:cubicBezTo>
                <a:cubicBezTo>
                  <a:pt x="165" y="159"/>
                  <a:pt x="163" y="160"/>
                  <a:pt x="160" y="160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57" y="160"/>
                  <a:pt x="154" y="159"/>
                  <a:pt x="151" y="158"/>
                </a:cubicBezTo>
                <a:cubicBezTo>
                  <a:pt x="147" y="157"/>
                  <a:pt x="144" y="156"/>
                  <a:pt x="140" y="153"/>
                </a:cubicBezTo>
                <a:cubicBezTo>
                  <a:pt x="137" y="151"/>
                  <a:pt x="134" y="149"/>
                  <a:pt x="131" y="148"/>
                </a:cubicBezTo>
                <a:cubicBezTo>
                  <a:pt x="129" y="146"/>
                  <a:pt x="125" y="144"/>
                  <a:pt x="121" y="141"/>
                </a:cubicBezTo>
                <a:cubicBezTo>
                  <a:pt x="118" y="138"/>
                  <a:pt x="115" y="136"/>
                  <a:pt x="114" y="135"/>
                </a:cubicBezTo>
                <a:cubicBezTo>
                  <a:pt x="103" y="128"/>
                  <a:pt x="88" y="117"/>
                  <a:pt x="67" y="103"/>
                </a:cubicBezTo>
                <a:cubicBezTo>
                  <a:pt x="47" y="89"/>
                  <a:pt x="35" y="80"/>
                  <a:pt x="31" y="78"/>
                </a:cubicBezTo>
                <a:cubicBezTo>
                  <a:pt x="23" y="73"/>
                  <a:pt x="16" y="66"/>
                  <a:pt x="10" y="57"/>
                </a:cubicBezTo>
                <a:cubicBezTo>
                  <a:pt x="3" y="48"/>
                  <a:pt x="0" y="40"/>
                  <a:pt x="0" y="33"/>
                </a:cubicBezTo>
                <a:cubicBezTo>
                  <a:pt x="0" y="23"/>
                  <a:pt x="3" y="16"/>
                  <a:pt x="8" y="10"/>
                </a:cubicBezTo>
                <a:cubicBezTo>
                  <a:pt x="12" y="3"/>
                  <a:pt x="19" y="0"/>
                  <a:pt x="29" y="0"/>
                </a:cubicBezTo>
                <a:cubicBezTo>
                  <a:pt x="291" y="0"/>
                  <a:pt x="291" y="0"/>
                  <a:pt x="291" y="0"/>
                </a:cubicBezTo>
                <a:cubicBezTo>
                  <a:pt x="298" y="0"/>
                  <a:pt x="305" y="3"/>
                  <a:pt x="311" y="9"/>
                </a:cubicBezTo>
                <a:cubicBezTo>
                  <a:pt x="316" y="14"/>
                  <a:pt x="319" y="21"/>
                  <a:pt x="319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8" name="Freeform 104"/>
          <p:cNvSpPr>
            <a:spLocks noEditPoints="1"/>
          </p:cNvSpPr>
          <p:nvPr/>
        </p:nvSpPr>
        <p:spPr bwMode="auto">
          <a:xfrm>
            <a:off x="6386513" y="3336925"/>
            <a:ext cx="344488" cy="271463"/>
          </a:xfrm>
          <a:custGeom>
            <a:avLst/>
            <a:gdLst>
              <a:gd name="T0" fmla="*/ 296 w 319"/>
              <a:gd name="T1" fmla="*/ 223 h 251"/>
              <a:gd name="T2" fmla="*/ 296 w 319"/>
              <a:gd name="T3" fmla="*/ 86 h 251"/>
              <a:gd name="T4" fmla="*/ 284 w 319"/>
              <a:gd name="T5" fmla="*/ 98 h 251"/>
              <a:gd name="T6" fmla="*/ 208 w 319"/>
              <a:gd name="T7" fmla="*/ 158 h 251"/>
              <a:gd name="T8" fmla="*/ 193 w 319"/>
              <a:gd name="T9" fmla="*/ 170 h 251"/>
              <a:gd name="T10" fmla="*/ 178 w 319"/>
              <a:gd name="T11" fmla="*/ 178 h 251"/>
              <a:gd name="T12" fmla="*/ 159 w 319"/>
              <a:gd name="T13" fmla="*/ 183 h 251"/>
              <a:gd name="T14" fmla="*/ 159 w 319"/>
              <a:gd name="T15" fmla="*/ 183 h 251"/>
              <a:gd name="T16" fmla="*/ 141 w 319"/>
              <a:gd name="T17" fmla="*/ 178 h 251"/>
              <a:gd name="T18" fmla="*/ 125 w 319"/>
              <a:gd name="T19" fmla="*/ 170 h 251"/>
              <a:gd name="T20" fmla="*/ 111 w 319"/>
              <a:gd name="T21" fmla="*/ 158 h 251"/>
              <a:gd name="T22" fmla="*/ 35 w 319"/>
              <a:gd name="T23" fmla="*/ 98 h 251"/>
              <a:gd name="T24" fmla="*/ 22 w 319"/>
              <a:gd name="T25" fmla="*/ 86 h 251"/>
              <a:gd name="T26" fmla="*/ 22 w 319"/>
              <a:gd name="T27" fmla="*/ 223 h 251"/>
              <a:gd name="T28" fmla="*/ 24 w 319"/>
              <a:gd name="T29" fmla="*/ 227 h 251"/>
              <a:gd name="T30" fmla="*/ 28 w 319"/>
              <a:gd name="T31" fmla="*/ 228 h 251"/>
              <a:gd name="T32" fmla="*/ 290 w 319"/>
              <a:gd name="T33" fmla="*/ 228 h 251"/>
              <a:gd name="T34" fmla="*/ 294 w 319"/>
              <a:gd name="T35" fmla="*/ 227 h 251"/>
              <a:gd name="T36" fmla="*/ 296 w 319"/>
              <a:gd name="T37" fmla="*/ 223 h 251"/>
              <a:gd name="T38" fmla="*/ 296 w 319"/>
              <a:gd name="T39" fmla="*/ 35 h 251"/>
              <a:gd name="T40" fmla="*/ 296 w 319"/>
              <a:gd name="T41" fmla="*/ 31 h 251"/>
              <a:gd name="T42" fmla="*/ 296 w 319"/>
              <a:gd name="T43" fmla="*/ 29 h 251"/>
              <a:gd name="T44" fmla="*/ 295 w 319"/>
              <a:gd name="T45" fmla="*/ 27 h 251"/>
              <a:gd name="T46" fmla="*/ 294 w 319"/>
              <a:gd name="T47" fmla="*/ 25 h 251"/>
              <a:gd name="T48" fmla="*/ 293 w 319"/>
              <a:gd name="T49" fmla="*/ 24 h 251"/>
              <a:gd name="T50" fmla="*/ 290 w 319"/>
              <a:gd name="T51" fmla="*/ 23 h 251"/>
              <a:gd name="T52" fmla="*/ 28 w 319"/>
              <a:gd name="T53" fmla="*/ 23 h 251"/>
              <a:gd name="T54" fmla="*/ 24 w 319"/>
              <a:gd name="T55" fmla="*/ 25 h 251"/>
              <a:gd name="T56" fmla="*/ 22 w 319"/>
              <a:gd name="T57" fmla="*/ 29 h 251"/>
              <a:gd name="T58" fmla="*/ 49 w 319"/>
              <a:gd name="T59" fmla="*/ 79 h 251"/>
              <a:gd name="T60" fmla="*/ 120 w 319"/>
              <a:gd name="T61" fmla="*/ 136 h 251"/>
              <a:gd name="T62" fmla="*/ 126 w 319"/>
              <a:gd name="T63" fmla="*/ 141 h 251"/>
              <a:gd name="T64" fmla="*/ 134 w 319"/>
              <a:gd name="T65" fmla="*/ 148 h 251"/>
              <a:gd name="T66" fmla="*/ 142 w 319"/>
              <a:gd name="T67" fmla="*/ 153 h 251"/>
              <a:gd name="T68" fmla="*/ 151 w 319"/>
              <a:gd name="T69" fmla="*/ 158 h 251"/>
              <a:gd name="T70" fmla="*/ 159 w 319"/>
              <a:gd name="T71" fmla="*/ 160 h 251"/>
              <a:gd name="T72" fmla="*/ 159 w 319"/>
              <a:gd name="T73" fmla="*/ 160 h 251"/>
              <a:gd name="T74" fmla="*/ 167 w 319"/>
              <a:gd name="T75" fmla="*/ 158 h 251"/>
              <a:gd name="T76" fmla="*/ 176 w 319"/>
              <a:gd name="T77" fmla="*/ 153 h 251"/>
              <a:gd name="T78" fmla="*/ 184 w 319"/>
              <a:gd name="T79" fmla="*/ 148 h 251"/>
              <a:gd name="T80" fmla="*/ 192 w 319"/>
              <a:gd name="T81" fmla="*/ 141 h 251"/>
              <a:gd name="T82" fmla="*/ 198 w 319"/>
              <a:gd name="T83" fmla="*/ 136 h 251"/>
              <a:gd name="T84" fmla="*/ 270 w 319"/>
              <a:gd name="T85" fmla="*/ 79 h 251"/>
              <a:gd name="T86" fmla="*/ 288 w 319"/>
              <a:gd name="T87" fmla="*/ 59 h 251"/>
              <a:gd name="T88" fmla="*/ 296 w 319"/>
              <a:gd name="T89" fmla="*/ 35 h 251"/>
              <a:gd name="T90" fmla="*/ 319 w 319"/>
              <a:gd name="T91" fmla="*/ 29 h 251"/>
              <a:gd name="T92" fmla="*/ 319 w 319"/>
              <a:gd name="T93" fmla="*/ 223 h 251"/>
              <a:gd name="T94" fmla="*/ 310 w 319"/>
              <a:gd name="T95" fmla="*/ 243 h 251"/>
              <a:gd name="T96" fmla="*/ 290 w 319"/>
              <a:gd name="T97" fmla="*/ 251 h 251"/>
              <a:gd name="T98" fmla="*/ 28 w 319"/>
              <a:gd name="T99" fmla="*/ 251 h 251"/>
              <a:gd name="T100" fmla="*/ 8 w 319"/>
              <a:gd name="T101" fmla="*/ 243 h 251"/>
              <a:gd name="T102" fmla="*/ 0 w 319"/>
              <a:gd name="T103" fmla="*/ 223 h 251"/>
              <a:gd name="T104" fmla="*/ 0 w 319"/>
              <a:gd name="T105" fmla="*/ 29 h 251"/>
              <a:gd name="T106" fmla="*/ 8 w 319"/>
              <a:gd name="T107" fmla="*/ 9 h 251"/>
              <a:gd name="T108" fmla="*/ 28 w 319"/>
              <a:gd name="T109" fmla="*/ 0 h 251"/>
              <a:gd name="T110" fmla="*/ 290 w 319"/>
              <a:gd name="T111" fmla="*/ 0 h 251"/>
              <a:gd name="T112" fmla="*/ 310 w 319"/>
              <a:gd name="T113" fmla="*/ 9 h 251"/>
              <a:gd name="T114" fmla="*/ 319 w 319"/>
              <a:gd name="T115" fmla="*/ 29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9" h="251">
                <a:moveTo>
                  <a:pt x="296" y="223"/>
                </a:moveTo>
                <a:cubicBezTo>
                  <a:pt x="296" y="86"/>
                  <a:pt x="296" y="86"/>
                  <a:pt x="296" y="86"/>
                </a:cubicBezTo>
                <a:cubicBezTo>
                  <a:pt x="292" y="90"/>
                  <a:pt x="288" y="94"/>
                  <a:pt x="284" y="98"/>
                </a:cubicBezTo>
                <a:cubicBezTo>
                  <a:pt x="252" y="122"/>
                  <a:pt x="226" y="142"/>
                  <a:pt x="208" y="158"/>
                </a:cubicBezTo>
                <a:cubicBezTo>
                  <a:pt x="202" y="163"/>
                  <a:pt x="197" y="167"/>
                  <a:pt x="193" y="170"/>
                </a:cubicBezTo>
                <a:cubicBezTo>
                  <a:pt x="189" y="172"/>
                  <a:pt x="184" y="175"/>
                  <a:pt x="178" y="178"/>
                </a:cubicBezTo>
                <a:cubicBezTo>
                  <a:pt x="171" y="181"/>
                  <a:pt x="165" y="183"/>
                  <a:pt x="159" y="183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3" y="183"/>
                  <a:pt x="147" y="181"/>
                  <a:pt x="141" y="178"/>
                </a:cubicBezTo>
                <a:cubicBezTo>
                  <a:pt x="134" y="175"/>
                  <a:pt x="129" y="172"/>
                  <a:pt x="125" y="170"/>
                </a:cubicBezTo>
                <a:cubicBezTo>
                  <a:pt x="122" y="167"/>
                  <a:pt x="117" y="163"/>
                  <a:pt x="111" y="158"/>
                </a:cubicBezTo>
                <a:cubicBezTo>
                  <a:pt x="92" y="142"/>
                  <a:pt x="67" y="122"/>
                  <a:pt x="35" y="98"/>
                </a:cubicBezTo>
                <a:cubicBezTo>
                  <a:pt x="30" y="94"/>
                  <a:pt x="26" y="90"/>
                  <a:pt x="22" y="86"/>
                </a:cubicBezTo>
                <a:cubicBezTo>
                  <a:pt x="22" y="223"/>
                  <a:pt x="22" y="223"/>
                  <a:pt x="22" y="223"/>
                </a:cubicBezTo>
                <a:cubicBezTo>
                  <a:pt x="22" y="224"/>
                  <a:pt x="23" y="225"/>
                  <a:pt x="24" y="227"/>
                </a:cubicBezTo>
                <a:cubicBezTo>
                  <a:pt x="25" y="228"/>
                  <a:pt x="27" y="228"/>
                  <a:pt x="28" y="228"/>
                </a:cubicBezTo>
                <a:cubicBezTo>
                  <a:pt x="290" y="228"/>
                  <a:pt x="290" y="228"/>
                  <a:pt x="290" y="228"/>
                </a:cubicBezTo>
                <a:cubicBezTo>
                  <a:pt x="292" y="228"/>
                  <a:pt x="293" y="228"/>
                  <a:pt x="294" y="227"/>
                </a:cubicBezTo>
                <a:cubicBezTo>
                  <a:pt x="295" y="225"/>
                  <a:pt x="296" y="224"/>
                  <a:pt x="296" y="223"/>
                </a:cubicBezTo>
                <a:close/>
                <a:moveTo>
                  <a:pt x="296" y="35"/>
                </a:moveTo>
                <a:cubicBezTo>
                  <a:pt x="296" y="31"/>
                  <a:pt x="296" y="31"/>
                  <a:pt x="296" y="31"/>
                </a:cubicBezTo>
                <a:cubicBezTo>
                  <a:pt x="296" y="29"/>
                  <a:pt x="296" y="29"/>
                  <a:pt x="296" y="29"/>
                </a:cubicBezTo>
                <a:cubicBezTo>
                  <a:pt x="295" y="27"/>
                  <a:pt x="295" y="27"/>
                  <a:pt x="295" y="27"/>
                </a:cubicBezTo>
                <a:cubicBezTo>
                  <a:pt x="294" y="25"/>
                  <a:pt x="294" y="25"/>
                  <a:pt x="294" y="25"/>
                </a:cubicBezTo>
                <a:cubicBezTo>
                  <a:pt x="293" y="24"/>
                  <a:pt x="293" y="24"/>
                  <a:pt x="293" y="24"/>
                </a:cubicBezTo>
                <a:cubicBezTo>
                  <a:pt x="290" y="23"/>
                  <a:pt x="290" y="23"/>
                  <a:pt x="290" y="23"/>
                </a:cubicBezTo>
                <a:cubicBezTo>
                  <a:pt x="28" y="23"/>
                  <a:pt x="28" y="23"/>
                  <a:pt x="28" y="23"/>
                </a:cubicBezTo>
                <a:cubicBezTo>
                  <a:pt x="27" y="23"/>
                  <a:pt x="25" y="24"/>
                  <a:pt x="24" y="25"/>
                </a:cubicBezTo>
                <a:cubicBezTo>
                  <a:pt x="23" y="26"/>
                  <a:pt x="22" y="27"/>
                  <a:pt x="22" y="29"/>
                </a:cubicBezTo>
                <a:cubicBezTo>
                  <a:pt x="22" y="49"/>
                  <a:pt x="31" y="66"/>
                  <a:pt x="49" y="79"/>
                </a:cubicBezTo>
                <a:cubicBezTo>
                  <a:pt x="72" y="97"/>
                  <a:pt x="95" y="116"/>
                  <a:pt x="120" y="136"/>
                </a:cubicBezTo>
                <a:cubicBezTo>
                  <a:pt x="121" y="136"/>
                  <a:pt x="123" y="138"/>
                  <a:pt x="126" y="141"/>
                </a:cubicBezTo>
                <a:cubicBezTo>
                  <a:pt x="130" y="144"/>
                  <a:pt x="132" y="146"/>
                  <a:pt x="134" y="148"/>
                </a:cubicBezTo>
                <a:cubicBezTo>
                  <a:pt x="136" y="149"/>
                  <a:pt x="139" y="151"/>
                  <a:pt x="142" y="153"/>
                </a:cubicBezTo>
                <a:cubicBezTo>
                  <a:pt x="146" y="156"/>
                  <a:pt x="149" y="157"/>
                  <a:pt x="151" y="158"/>
                </a:cubicBezTo>
                <a:cubicBezTo>
                  <a:pt x="154" y="159"/>
                  <a:pt x="157" y="160"/>
                  <a:pt x="159" y="160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62" y="160"/>
                  <a:pt x="164" y="159"/>
                  <a:pt x="167" y="158"/>
                </a:cubicBezTo>
                <a:cubicBezTo>
                  <a:pt x="170" y="157"/>
                  <a:pt x="173" y="156"/>
                  <a:pt x="176" y="153"/>
                </a:cubicBezTo>
                <a:cubicBezTo>
                  <a:pt x="179" y="151"/>
                  <a:pt x="182" y="149"/>
                  <a:pt x="184" y="148"/>
                </a:cubicBezTo>
                <a:cubicBezTo>
                  <a:pt x="186" y="146"/>
                  <a:pt x="189" y="144"/>
                  <a:pt x="192" y="141"/>
                </a:cubicBezTo>
                <a:cubicBezTo>
                  <a:pt x="196" y="138"/>
                  <a:pt x="198" y="136"/>
                  <a:pt x="198" y="136"/>
                </a:cubicBezTo>
                <a:cubicBezTo>
                  <a:pt x="223" y="116"/>
                  <a:pt x="247" y="97"/>
                  <a:pt x="270" y="79"/>
                </a:cubicBezTo>
                <a:cubicBezTo>
                  <a:pt x="276" y="74"/>
                  <a:pt x="282" y="67"/>
                  <a:pt x="288" y="59"/>
                </a:cubicBezTo>
                <a:cubicBezTo>
                  <a:pt x="293" y="50"/>
                  <a:pt x="296" y="42"/>
                  <a:pt x="296" y="35"/>
                </a:cubicBezTo>
                <a:close/>
                <a:moveTo>
                  <a:pt x="319" y="29"/>
                </a:moveTo>
                <a:cubicBezTo>
                  <a:pt x="319" y="223"/>
                  <a:pt x="319" y="223"/>
                  <a:pt x="319" y="223"/>
                </a:cubicBezTo>
                <a:cubicBezTo>
                  <a:pt x="319" y="230"/>
                  <a:pt x="316" y="237"/>
                  <a:pt x="310" y="243"/>
                </a:cubicBezTo>
                <a:cubicBezTo>
                  <a:pt x="305" y="248"/>
                  <a:pt x="298" y="251"/>
                  <a:pt x="290" y="251"/>
                </a:cubicBezTo>
                <a:cubicBezTo>
                  <a:pt x="28" y="251"/>
                  <a:pt x="28" y="251"/>
                  <a:pt x="28" y="251"/>
                </a:cubicBezTo>
                <a:cubicBezTo>
                  <a:pt x="20" y="251"/>
                  <a:pt x="14" y="248"/>
                  <a:pt x="8" y="243"/>
                </a:cubicBezTo>
                <a:cubicBezTo>
                  <a:pt x="2" y="237"/>
                  <a:pt x="0" y="230"/>
                  <a:pt x="0" y="22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1"/>
                  <a:pt x="2" y="14"/>
                  <a:pt x="8" y="9"/>
                </a:cubicBezTo>
                <a:cubicBezTo>
                  <a:pt x="14" y="3"/>
                  <a:pt x="20" y="0"/>
                  <a:pt x="28" y="0"/>
                </a:cubicBezTo>
                <a:cubicBezTo>
                  <a:pt x="290" y="0"/>
                  <a:pt x="290" y="0"/>
                  <a:pt x="290" y="0"/>
                </a:cubicBezTo>
                <a:cubicBezTo>
                  <a:pt x="298" y="0"/>
                  <a:pt x="305" y="3"/>
                  <a:pt x="310" y="9"/>
                </a:cubicBezTo>
                <a:cubicBezTo>
                  <a:pt x="316" y="14"/>
                  <a:pt x="319" y="21"/>
                  <a:pt x="319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9" name="Freeform 105"/>
          <p:cNvSpPr>
            <a:spLocks noEditPoints="1"/>
          </p:cNvSpPr>
          <p:nvPr/>
        </p:nvSpPr>
        <p:spPr bwMode="auto">
          <a:xfrm>
            <a:off x="6843713" y="3324225"/>
            <a:ext cx="295275" cy="295275"/>
          </a:xfrm>
          <a:custGeom>
            <a:avLst/>
            <a:gdLst>
              <a:gd name="T0" fmla="*/ 222 w 273"/>
              <a:gd name="T1" fmla="*/ 0 h 273"/>
              <a:gd name="T2" fmla="*/ 258 w 273"/>
              <a:gd name="T3" fmla="*/ 15 h 273"/>
              <a:gd name="T4" fmla="*/ 273 w 273"/>
              <a:gd name="T5" fmla="*/ 51 h 273"/>
              <a:gd name="T6" fmla="*/ 273 w 273"/>
              <a:gd name="T7" fmla="*/ 222 h 273"/>
              <a:gd name="T8" fmla="*/ 258 w 273"/>
              <a:gd name="T9" fmla="*/ 258 h 273"/>
              <a:gd name="T10" fmla="*/ 222 w 273"/>
              <a:gd name="T11" fmla="*/ 273 h 273"/>
              <a:gd name="T12" fmla="*/ 51 w 273"/>
              <a:gd name="T13" fmla="*/ 273 h 273"/>
              <a:gd name="T14" fmla="*/ 15 w 273"/>
              <a:gd name="T15" fmla="*/ 258 h 273"/>
              <a:gd name="T16" fmla="*/ 0 w 273"/>
              <a:gd name="T17" fmla="*/ 222 h 273"/>
              <a:gd name="T18" fmla="*/ 0 w 273"/>
              <a:gd name="T19" fmla="*/ 51 h 273"/>
              <a:gd name="T20" fmla="*/ 15 w 273"/>
              <a:gd name="T21" fmla="*/ 15 h 273"/>
              <a:gd name="T22" fmla="*/ 51 w 273"/>
              <a:gd name="T23" fmla="*/ 0 h 273"/>
              <a:gd name="T24" fmla="*/ 222 w 273"/>
              <a:gd name="T25" fmla="*/ 0 h 273"/>
              <a:gd name="T26" fmla="*/ 228 w 273"/>
              <a:gd name="T27" fmla="*/ 188 h 273"/>
              <a:gd name="T28" fmla="*/ 228 w 273"/>
              <a:gd name="T29" fmla="*/ 110 h 273"/>
              <a:gd name="T30" fmla="*/ 216 w 273"/>
              <a:gd name="T31" fmla="*/ 120 h 273"/>
              <a:gd name="T32" fmla="*/ 193 w 273"/>
              <a:gd name="T33" fmla="*/ 135 h 273"/>
              <a:gd name="T34" fmla="*/ 166 w 273"/>
              <a:gd name="T35" fmla="*/ 153 h 273"/>
              <a:gd name="T36" fmla="*/ 137 w 273"/>
              <a:gd name="T37" fmla="*/ 165 h 273"/>
              <a:gd name="T38" fmla="*/ 107 w 273"/>
              <a:gd name="T39" fmla="*/ 153 h 273"/>
              <a:gd name="T40" fmla="*/ 82 w 273"/>
              <a:gd name="T41" fmla="*/ 136 h 273"/>
              <a:gd name="T42" fmla="*/ 57 w 273"/>
              <a:gd name="T43" fmla="*/ 120 h 273"/>
              <a:gd name="T44" fmla="*/ 51 w 273"/>
              <a:gd name="T45" fmla="*/ 115 h 273"/>
              <a:gd name="T46" fmla="*/ 46 w 273"/>
              <a:gd name="T47" fmla="*/ 110 h 273"/>
              <a:gd name="T48" fmla="*/ 46 w 273"/>
              <a:gd name="T49" fmla="*/ 188 h 273"/>
              <a:gd name="T50" fmla="*/ 51 w 273"/>
              <a:gd name="T51" fmla="*/ 200 h 273"/>
              <a:gd name="T52" fmla="*/ 63 w 273"/>
              <a:gd name="T53" fmla="*/ 205 h 273"/>
              <a:gd name="T54" fmla="*/ 211 w 273"/>
              <a:gd name="T55" fmla="*/ 205 h 273"/>
              <a:gd name="T56" fmla="*/ 223 w 273"/>
              <a:gd name="T57" fmla="*/ 200 h 273"/>
              <a:gd name="T58" fmla="*/ 228 w 273"/>
              <a:gd name="T59" fmla="*/ 188 h 273"/>
              <a:gd name="T60" fmla="*/ 228 w 273"/>
              <a:gd name="T61" fmla="*/ 86 h 273"/>
              <a:gd name="T62" fmla="*/ 223 w 273"/>
              <a:gd name="T63" fmla="*/ 73 h 273"/>
              <a:gd name="T64" fmla="*/ 211 w 273"/>
              <a:gd name="T65" fmla="*/ 68 h 273"/>
              <a:gd name="T66" fmla="*/ 63 w 273"/>
              <a:gd name="T67" fmla="*/ 68 h 273"/>
              <a:gd name="T68" fmla="*/ 51 w 273"/>
              <a:gd name="T69" fmla="*/ 73 h 273"/>
              <a:gd name="T70" fmla="*/ 46 w 273"/>
              <a:gd name="T71" fmla="*/ 85 h 273"/>
              <a:gd name="T72" fmla="*/ 51 w 273"/>
              <a:gd name="T73" fmla="*/ 99 h 273"/>
              <a:gd name="T74" fmla="*/ 63 w 273"/>
              <a:gd name="T75" fmla="*/ 111 h 273"/>
              <a:gd name="T76" fmla="*/ 87 w 273"/>
              <a:gd name="T77" fmla="*/ 126 h 273"/>
              <a:gd name="T78" fmla="*/ 111 w 273"/>
              <a:gd name="T79" fmla="*/ 141 h 273"/>
              <a:gd name="T80" fmla="*/ 114 w 273"/>
              <a:gd name="T81" fmla="*/ 143 h 273"/>
              <a:gd name="T82" fmla="*/ 117 w 273"/>
              <a:gd name="T83" fmla="*/ 146 h 273"/>
              <a:gd name="T84" fmla="*/ 121 w 273"/>
              <a:gd name="T85" fmla="*/ 148 h 273"/>
              <a:gd name="T86" fmla="*/ 125 w 273"/>
              <a:gd name="T87" fmla="*/ 150 h 273"/>
              <a:gd name="T88" fmla="*/ 129 w 273"/>
              <a:gd name="T89" fmla="*/ 152 h 273"/>
              <a:gd name="T90" fmla="*/ 133 w 273"/>
              <a:gd name="T91" fmla="*/ 153 h 273"/>
              <a:gd name="T92" fmla="*/ 137 w 273"/>
              <a:gd name="T93" fmla="*/ 154 h 273"/>
              <a:gd name="T94" fmla="*/ 140 w 273"/>
              <a:gd name="T95" fmla="*/ 153 h 273"/>
              <a:gd name="T96" fmla="*/ 144 w 273"/>
              <a:gd name="T97" fmla="*/ 152 h 273"/>
              <a:gd name="T98" fmla="*/ 148 w 273"/>
              <a:gd name="T99" fmla="*/ 150 h 273"/>
              <a:gd name="T100" fmla="*/ 152 w 273"/>
              <a:gd name="T101" fmla="*/ 148 h 273"/>
              <a:gd name="T102" fmla="*/ 156 w 273"/>
              <a:gd name="T103" fmla="*/ 146 h 273"/>
              <a:gd name="T104" fmla="*/ 160 w 273"/>
              <a:gd name="T105" fmla="*/ 143 h 273"/>
              <a:gd name="T106" fmla="*/ 163 w 273"/>
              <a:gd name="T107" fmla="*/ 141 h 273"/>
              <a:gd name="T108" fmla="*/ 210 w 273"/>
              <a:gd name="T109" fmla="*/ 110 h 273"/>
              <a:gd name="T110" fmla="*/ 222 w 273"/>
              <a:gd name="T111" fmla="*/ 99 h 273"/>
              <a:gd name="T112" fmla="*/ 228 w 273"/>
              <a:gd name="T113" fmla="*/ 86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3" h="273">
                <a:moveTo>
                  <a:pt x="222" y="0"/>
                </a:moveTo>
                <a:cubicBezTo>
                  <a:pt x="236" y="0"/>
                  <a:pt x="248" y="5"/>
                  <a:pt x="258" y="15"/>
                </a:cubicBezTo>
                <a:cubicBezTo>
                  <a:pt x="268" y="25"/>
                  <a:pt x="273" y="37"/>
                  <a:pt x="273" y="51"/>
                </a:cubicBezTo>
                <a:cubicBezTo>
                  <a:pt x="273" y="222"/>
                  <a:pt x="273" y="222"/>
                  <a:pt x="273" y="222"/>
                </a:cubicBezTo>
                <a:cubicBezTo>
                  <a:pt x="273" y="236"/>
                  <a:pt x="268" y="248"/>
                  <a:pt x="258" y="258"/>
                </a:cubicBezTo>
                <a:cubicBezTo>
                  <a:pt x="248" y="268"/>
                  <a:pt x="236" y="273"/>
                  <a:pt x="222" y="273"/>
                </a:cubicBezTo>
                <a:cubicBezTo>
                  <a:pt x="51" y="273"/>
                  <a:pt x="51" y="273"/>
                  <a:pt x="51" y="273"/>
                </a:cubicBezTo>
                <a:cubicBezTo>
                  <a:pt x="37" y="273"/>
                  <a:pt x="25" y="268"/>
                  <a:pt x="15" y="258"/>
                </a:cubicBezTo>
                <a:cubicBezTo>
                  <a:pt x="5" y="248"/>
                  <a:pt x="0" y="236"/>
                  <a:pt x="0" y="222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lnTo>
                  <a:pt x="222" y="0"/>
                </a:lnTo>
                <a:close/>
                <a:moveTo>
                  <a:pt x="228" y="188"/>
                </a:moveTo>
                <a:cubicBezTo>
                  <a:pt x="228" y="110"/>
                  <a:pt x="228" y="110"/>
                  <a:pt x="228" y="110"/>
                </a:cubicBezTo>
                <a:cubicBezTo>
                  <a:pt x="224" y="114"/>
                  <a:pt x="220" y="118"/>
                  <a:pt x="216" y="120"/>
                </a:cubicBezTo>
                <a:cubicBezTo>
                  <a:pt x="212" y="123"/>
                  <a:pt x="205" y="128"/>
                  <a:pt x="193" y="135"/>
                </a:cubicBezTo>
                <a:cubicBezTo>
                  <a:pt x="181" y="143"/>
                  <a:pt x="172" y="149"/>
                  <a:pt x="166" y="153"/>
                </a:cubicBezTo>
                <a:cubicBezTo>
                  <a:pt x="154" y="161"/>
                  <a:pt x="145" y="165"/>
                  <a:pt x="137" y="165"/>
                </a:cubicBezTo>
                <a:cubicBezTo>
                  <a:pt x="129" y="165"/>
                  <a:pt x="119" y="161"/>
                  <a:pt x="107" y="153"/>
                </a:cubicBezTo>
                <a:cubicBezTo>
                  <a:pt x="102" y="149"/>
                  <a:pt x="94" y="144"/>
                  <a:pt x="82" y="136"/>
                </a:cubicBezTo>
                <a:cubicBezTo>
                  <a:pt x="71" y="129"/>
                  <a:pt x="63" y="124"/>
                  <a:pt x="57" y="120"/>
                </a:cubicBezTo>
                <a:cubicBezTo>
                  <a:pt x="56" y="119"/>
                  <a:pt x="54" y="117"/>
                  <a:pt x="51" y="115"/>
                </a:cubicBezTo>
                <a:cubicBezTo>
                  <a:pt x="49" y="113"/>
                  <a:pt x="47" y="111"/>
                  <a:pt x="46" y="110"/>
                </a:cubicBezTo>
                <a:cubicBezTo>
                  <a:pt x="46" y="188"/>
                  <a:pt x="46" y="188"/>
                  <a:pt x="46" y="188"/>
                </a:cubicBezTo>
                <a:cubicBezTo>
                  <a:pt x="46" y="193"/>
                  <a:pt x="47" y="197"/>
                  <a:pt x="51" y="200"/>
                </a:cubicBezTo>
                <a:cubicBezTo>
                  <a:pt x="54" y="203"/>
                  <a:pt x="58" y="205"/>
                  <a:pt x="63" y="205"/>
                </a:cubicBezTo>
                <a:cubicBezTo>
                  <a:pt x="211" y="205"/>
                  <a:pt x="211" y="205"/>
                  <a:pt x="211" y="205"/>
                </a:cubicBezTo>
                <a:cubicBezTo>
                  <a:pt x="215" y="205"/>
                  <a:pt x="220" y="203"/>
                  <a:pt x="223" y="200"/>
                </a:cubicBezTo>
                <a:cubicBezTo>
                  <a:pt x="226" y="197"/>
                  <a:pt x="228" y="193"/>
                  <a:pt x="228" y="188"/>
                </a:cubicBezTo>
                <a:close/>
                <a:moveTo>
                  <a:pt x="228" y="86"/>
                </a:moveTo>
                <a:cubicBezTo>
                  <a:pt x="228" y="81"/>
                  <a:pt x="226" y="77"/>
                  <a:pt x="223" y="73"/>
                </a:cubicBezTo>
                <a:cubicBezTo>
                  <a:pt x="220" y="70"/>
                  <a:pt x="216" y="68"/>
                  <a:pt x="211" y="68"/>
                </a:cubicBezTo>
                <a:cubicBezTo>
                  <a:pt x="63" y="68"/>
                  <a:pt x="63" y="68"/>
                  <a:pt x="63" y="68"/>
                </a:cubicBezTo>
                <a:cubicBezTo>
                  <a:pt x="58" y="68"/>
                  <a:pt x="54" y="70"/>
                  <a:pt x="51" y="73"/>
                </a:cubicBezTo>
                <a:cubicBezTo>
                  <a:pt x="47" y="77"/>
                  <a:pt x="46" y="81"/>
                  <a:pt x="46" y="85"/>
                </a:cubicBezTo>
                <a:cubicBezTo>
                  <a:pt x="46" y="90"/>
                  <a:pt x="47" y="94"/>
                  <a:pt x="51" y="99"/>
                </a:cubicBezTo>
                <a:cubicBezTo>
                  <a:pt x="55" y="104"/>
                  <a:pt x="59" y="108"/>
                  <a:pt x="63" y="111"/>
                </a:cubicBezTo>
                <a:cubicBezTo>
                  <a:pt x="69" y="114"/>
                  <a:pt x="77" y="120"/>
                  <a:pt x="87" y="126"/>
                </a:cubicBezTo>
                <a:cubicBezTo>
                  <a:pt x="98" y="133"/>
                  <a:pt x="106" y="138"/>
                  <a:pt x="111" y="141"/>
                </a:cubicBezTo>
                <a:cubicBezTo>
                  <a:pt x="111" y="141"/>
                  <a:pt x="112" y="142"/>
                  <a:pt x="114" y="143"/>
                </a:cubicBezTo>
                <a:cubicBezTo>
                  <a:pt x="115" y="144"/>
                  <a:pt x="116" y="145"/>
                  <a:pt x="117" y="146"/>
                </a:cubicBezTo>
                <a:cubicBezTo>
                  <a:pt x="118" y="146"/>
                  <a:pt x="119" y="147"/>
                  <a:pt x="121" y="148"/>
                </a:cubicBezTo>
                <a:cubicBezTo>
                  <a:pt x="123" y="149"/>
                  <a:pt x="124" y="150"/>
                  <a:pt x="125" y="150"/>
                </a:cubicBezTo>
                <a:cubicBezTo>
                  <a:pt x="126" y="151"/>
                  <a:pt x="128" y="151"/>
                  <a:pt x="129" y="152"/>
                </a:cubicBezTo>
                <a:cubicBezTo>
                  <a:pt x="130" y="153"/>
                  <a:pt x="132" y="153"/>
                  <a:pt x="133" y="153"/>
                </a:cubicBezTo>
                <a:cubicBezTo>
                  <a:pt x="134" y="154"/>
                  <a:pt x="135" y="154"/>
                  <a:pt x="137" y="154"/>
                </a:cubicBezTo>
                <a:cubicBezTo>
                  <a:pt x="138" y="154"/>
                  <a:pt x="139" y="154"/>
                  <a:pt x="140" y="153"/>
                </a:cubicBezTo>
                <a:cubicBezTo>
                  <a:pt x="142" y="153"/>
                  <a:pt x="143" y="153"/>
                  <a:pt x="144" y="152"/>
                </a:cubicBezTo>
                <a:cubicBezTo>
                  <a:pt x="146" y="151"/>
                  <a:pt x="147" y="151"/>
                  <a:pt x="148" y="150"/>
                </a:cubicBezTo>
                <a:cubicBezTo>
                  <a:pt x="149" y="150"/>
                  <a:pt x="151" y="149"/>
                  <a:pt x="152" y="148"/>
                </a:cubicBezTo>
                <a:cubicBezTo>
                  <a:pt x="154" y="147"/>
                  <a:pt x="155" y="146"/>
                  <a:pt x="156" y="146"/>
                </a:cubicBezTo>
                <a:cubicBezTo>
                  <a:pt x="157" y="145"/>
                  <a:pt x="158" y="144"/>
                  <a:pt x="160" y="143"/>
                </a:cubicBezTo>
                <a:cubicBezTo>
                  <a:pt x="161" y="142"/>
                  <a:pt x="162" y="141"/>
                  <a:pt x="163" y="141"/>
                </a:cubicBezTo>
                <a:cubicBezTo>
                  <a:pt x="210" y="110"/>
                  <a:pt x="210" y="110"/>
                  <a:pt x="210" y="110"/>
                </a:cubicBezTo>
                <a:cubicBezTo>
                  <a:pt x="215" y="107"/>
                  <a:pt x="218" y="104"/>
                  <a:pt x="222" y="99"/>
                </a:cubicBezTo>
                <a:cubicBezTo>
                  <a:pt x="226" y="94"/>
                  <a:pt x="228" y="90"/>
                  <a:pt x="228" y="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0" name="Freeform 106"/>
          <p:cNvSpPr>
            <a:spLocks noEditPoints="1"/>
          </p:cNvSpPr>
          <p:nvPr/>
        </p:nvSpPr>
        <p:spPr bwMode="auto">
          <a:xfrm>
            <a:off x="7240588" y="3349625"/>
            <a:ext cx="369888" cy="246063"/>
          </a:xfrm>
          <a:custGeom>
            <a:avLst/>
            <a:gdLst>
              <a:gd name="T0" fmla="*/ 160 w 342"/>
              <a:gd name="T1" fmla="*/ 205 h 228"/>
              <a:gd name="T2" fmla="*/ 220 w 342"/>
              <a:gd name="T3" fmla="*/ 136 h 228"/>
              <a:gd name="T4" fmla="*/ 83 w 342"/>
              <a:gd name="T5" fmla="*/ 136 h 228"/>
              <a:gd name="T6" fmla="*/ 23 w 342"/>
              <a:gd name="T7" fmla="*/ 205 h 228"/>
              <a:gd name="T8" fmla="*/ 160 w 342"/>
              <a:gd name="T9" fmla="*/ 205 h 228"/>
              <a:gd name="T10" fmla="*/ 340 w 342"/>
              <a:gd name="T11" fmla="*/ 13 h 228"/>
              <a:gd name="T12" fmla="*/ 342 w 342"/>
              <a:gd name="T13" fmla="*/ 26 h 228"/>
              <a:gd name="T14" fmla="*/ 336 w 342"/>
              <a:gd name="T15" fmla="*/ 37 h 228"/>
              <a:gd name="T16" fmla="*/ 177 w 342"/>
              <a:gd name="T17" fmla="*/ 220 h 228"/>
              <a:gd name="T18" fmla="*/ 160 w 342"/>
              <a:gd name="T19" fmla="*/ 228 h 228"/>
              <a:gd name="T20" fmla="*/ 23 w 342"/>
              <a:gd name="T21" fmla="*/ 228 h 228"/>
              <a:gd name="T22" fmla="*/ 11 w 342"/>
              <a:gd name="T23" fmla="*/ 224 h 228"/>
              <a:gd name="T24" fmla="*/ 2 w 342"/>
              <a:gd name="T25" fmla="*/ 214 h 228"/>
              <a:gd name="T26" fmla="*/ 1 w 342"/>
              <a:gd name="T27" fmla="*/ 202 h 228"/>
              <a:gd name="T28" fmla="*/ 6 w 342"/>
              <a:gd name="T29" fmla="*/ 190 h 228"/>
              <a:gd name="T30" fmla="*/ 166 w 342"/>
              <a:gd name="T31" fmla="*/ 8 h 228"/>
              <a:gd name="T32" fmla="*/ 183 w 342"/>
              <a:gd name="T33" fmla="*/ 0 h 228"/>
              <a:gd name="T34" fmla="*/ 319 w 342"/>
              <a:gd name="T35" fmla="*/ 0 h 228"/>
              <a:gd name="T36" fmla="*/ 332 w 342"/>
              <a:gd name="T37" fmla="*/ 3 h 228"/>
              <a:gd name="T38" fmla="*/ 340 w 342"/>
              <a:gd name="T39" fmla="*/ 13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42" h="228">
                <a:moveTo>
                  <a:pt x="160" y="205"/>
                </a:moveTo>
                <a:cubicBezTo>
                  <a:pt x="220" y="136"/>
                  <a:pt x="220" y="136"/>
                  <a:pt x="220" y="136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23" y="205"/>
                  <a:pt x="23" y="205"/>
                  <a:pt x="23" y="205"/>
                </a:cubicBezTo>
                <a:lnTo>
                  <a:pt x="160" y="205"/>
                </a:lnTo>
                <a:close/>
                <a:moveTo>
                  <a:pt x="340" y="13"/>
                </a:moveTo>
                <a:cubicBezTo>
                  <a:pt x="342" y="17"/>
                  <a:pt x="342" y="21"/>
                  <a:pt x="342" y="26"/>
                </a:cubicBezTo>
                <a:cubicBezTo>
                  <a:pt x="341" y="30"/>
                  <a:pt x="339" y="34"/>
                  <a:pt x="336" y="3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2" y="225"/>
                  <a:pt x="167" y="228"/>
                  <a:pt x="160" y="228"/>
                </a:cubicBezTo>
                <a:cubicBezTo>
                  <a:pt x="23" y="228"/>
                  <a:pt x="23" y="228"/>
                  <a:pt x="23" y="228"/>
                </a:cubicBezTo>
                <a:cubicBezTo>
                  <a:pt x="19" y="228"/>
                  <a:pt x="14" y="226"/>
                  <a:pt x="11" y="224"/>
                </a:cubicBezTo>
                <a:cubicBezTo>
                  <a:pt x="7" y="222"/>
                  <a:pt x="4" y="218"/>
                  <a:pt x="2" y="214"/>
                </a:cubicBezTo>
                <a:cubicBezTo>
                  <a:pt x="0" y="210"/>
                  <a:pt x="0" y="206"/>
                  <a:pt x="1" y="202"/>
                </a:cubicBezTo>
                <a:cubicBezTo>
                  <a:pt x="1" y="197"/>
                  <a:pt x="3" y="193"/>
                  <a:pt x="6" y="190"/>
                </a:cubicBezTo>
                <a:cubicBezTo>
                  <a:pt x="166" y="8"/>
                  <a:pt x="166" y="8"/>
                  <a:pt x="166" y="8"/>
                </a:cubicBezTo>
                <a:cubicBezTo>
                  <a:pt x="170" y="2"/>
                  <a:pt x="176" y="0"/>
                  <a:pt x="183" y="0"/>
                </a:cubicBezTo>
                <a:cubicBezTo>
                  <a:pt x="319" y="0"/>
                  <a:pt x="319" y="0"/>
                  <a:pt x="319" y="0"/>
                </a:cubicBezTo>
                <a:cubicBezTo>
                  <a:pt x="324" y="0"/>
                  <a:pt x="328" y="1"/>
                  <a:pt x="332" y="3"/>
                </a:cubicBezTo>
                <a:cubicBezTo>
                  <a:pt x="335" y="6"/>
                  <a:pt x="338" y="9"/>
                  <a:pt x="340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1" name="Freeform 107"/>
          <p:cNvSpPr>
            <a:spLocks/>
          </p:cNvSpPr>
          <p:nvPr/>
        </p:nvSpPr>
        <p:spPr bwMode="auto">
          <a:xfrm>
            <a:off x="7762876" y="3336925"/>
            <a:ext cx="193675" cy="271463"/>
          </a:xfrm>
          <a:custGeom>
            <a:avLst/>
            <a:gdLst>
              <a:gd name="T0" fmla="*/ 180 w 180"/>
              <a:gd name="T1" fmla="*/ 239 h 251"/>
              <a:gd name="T2" fmla="*/ 176 w 180"/>
              <a:gd name="T3" fmla="*/ 245 h 251"/>
              <a:gd name="T4" fmla="*/ 173 w 180"/>
              <a:gd name="T5" fmla="*/ 246 h 251"/>
              <a:gd name="T6" fmla="*/ 167 w 180"/>
              <a:gd name="T7" fmla="*/ 248 h 251"/>
              <a:gd name="T8" fmla="*/ 157 w 180"/>
              <a:gd name="T9" fmla="*/ 249 h 251"/>
              <a:gd name="T10" fmla="*/ 144 w 180"/>
              <a:gd name="T11" fmla="*/ 251 h 251"/>
              <a:gd name="T12" fmla="*/ 65 w 180"/>
              <a:gd name="T13" fmla="*/ 228 h 251"/>
              <a:gd name="T14" fmla="*/ 5 w 180"/>
              <a:gd name="T15" fmla="*/ 165 h 251"/>
              <a:gd name="T16" fmla="*/ 0 w 180"/>
              <a:gd name="T17" fmla="*/ 159 h 251"/>
              <a:gd name="T18" fmla="*/ 1 w 180"/>
              <a:gd name="T19" fmla="*/ 135 h 251"/>
              <a:gd name="T20" fmla="*/ 17 w 180"/>
              <a:gd name="T21" fmla="*/ 134 h 251"/>
              <a:gd name="T22" fmla="*/ 5 w 180"/>
              <a:gd name="T23" fmla="*/ 115 h 251"/>
              <a:gd name="T24" fmla="*/ 0 w 180"/>
              <a:gd name="T25" fmla="*/ 109 h 251"/>
              <a:gd name="T26" fmla="*/ 1 w 180"/>
              <a:gd name="T27" fmla="*/ 85 h 251"/>
              <a:gd name="T28" fmla="*/ 23 w 180"/>
              <a:gd name="T29" fmla="*/ 83 h 251"/>
              <a:gd name="T30" fmla="*/ 137 w 180"/>
              <a:gd name="T31" fmla="*/ 0 h 251"/>
              <a:gd name="T32" fmla="*/ 176 w 180"/>
              <a:gd name="T33" fmla="*/ 7 h 251"/>
              <a:gd name="T34" fmla="*/ 168 w 180"/>
              <a:gd name="T35" fmla="*/ 40 h 251"/>
              <a:gd name="T36" fmla="*/ 162 w 180"/>
              <a:gd name="T37" fmla="*/ 44 h 251"/>
              <a:gd name="T38" fmla="*/ 159 w 180"/>
              <a:gd name="T39" fmla="*/ 43 h 251"/>
              <a:gd name="T40" fmla="*/ 152 w 180"/>
              <a:gd name="T41" fmla="*/ 42 h 251"/>
              <a:gd name="T42" fmla="*/ 142 w 180"/>
              <a:gd name="T43" fmla="*/ 41 h 251"/>
              <a:gd name="T44" fmla="*/ 96 w 180"/>
              <a:gd name="T45" fmla="*/ 52 h 251"/>
              <a:gd name="T46" fmla="*/ 153 w 180"/>
              <a:gd name="T47" fmla="*/ 83 h 251"/>
              <a:gd name="T48" fmla="*/ 159 w 180"/>
              <a:gd name="T49" fmla="*/ 90 h 251"/>
              <a:gd name="T50" fmla="*/ 149 w 180"/>
              <a:gd name="T51" fmla="*/ 115 h 251"/>
              <a:gd name="T52" fmla="*/ 62 w 180"/>
              <a:gd name="T53" fmla="*/ 134 h 251"/>
              <a:gd name="T54" fmla="*/ 148 w 180"/>
              <a:gd name="T55" fmla="*/ 136 h 251"/>
              <a:gd name="T56" fmla="*/ 145 w 180"/>
              <a:gd name="T57" fmla="*/ 161 h 251"/>
              <a:gd name="T58" fmla="*/ 139 w 180"/>
              <a:gd name="T59" fmla="*/ 165 h 251"/>
              <a:gd name="T60" fmla="*/ 97 w 180"/>
              <a:gd name="T61" fmla="*/ 198 h 251"/>
              <a:gd name="T62" fmla="*/ 144 w 180"/>
              <a:gd name="T63" fmla="*/ 210 h 251"/>
              <a:gd name="T64" fmla="*/ 155 w 180"/>
              <a:gd name="T65" fmla="*/ 209 h 251"/>
              <a:gd name="T66" fmla="*/ 163 w 180"/>
              <a:gd name="T67" fmla="*/ 207 h 251"/>
              <a:gd name="T68" fmla="*/ 166 w 180"/>
              <a:gd name="T69" fmla="*/ 206 h 251"/>
              <a:gd name="T70" fmla="*/ 173 w 180"/>
              <a:gd name="T71" fmla="*/ 210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0" h="251">
                <a:moveTo>
                  <a:pt x="173" y="210"/>
                </a:moveTo>
                <a:cubicBezTo>
                  <a:pt x="180" y="239"/>
                  <a:pt x="180" y="239"/>
                  <a:pt x="180" y="239"/>
                </a:cubicBezTo>
                <a:cubicBezTo>
                  <a:pt x="180" y="240"/>
                  <a:pt x="180" y="241"/>
                  <a:pt x="179" y="243"/>
                </a:cubicBezTo>
                <a:cubicBezTo>
                  <a:pt x="178" y="244"/>
                  <a:pt x="177" y="245"/>
                  <a:pt x="176" y="245"/>
                </a:cubicBezTo>
                <a:cubicBezTo>
                  <a:pt x="175" y="245"/>
                  <a:pt x="175" y="245"/>
                  <a:pt x="175" y="245"/>
                </a:cubicBezTo>
                <a:cubicBezTo>
                  <a:pt x="175" y="246"/>
                  <a:pt x="174" y="246"/>
                  <a:pt x="173" y="246"/>
                </a:cubicBezTo>
                <a:cubicBezTo>
                  <a:pt x="173" y="246"/>
                  <a:pt x="172" y="246"/>
                  <a:pt x="170" y="247"/>
                </a:cubicBezTo>
                <a:cubicBezTo>
                  <a:pt x="169" y="247"/>
                  <a:pt x="168" y="247"/>
                  <a:pt x="167" y="248"/>
                </a:cubicBezTo>
                <a:cubicBezTo>
                  <a:pt x="165" y="248"/>
                  <a:pt x="164" y="248"/>
                  <a:pt x="162" y="249"/>
                </a:cubicBezTo>
                <a:cubicBezTo>
                  <a:pt x="160" y="249"/>
                  <a:pt x="159" y="249"/>
                  <a:pt x="157" y="249"/>
                </a:cubicBezTo>
                <a:cubicBezTo>
                  <a:pt x="155" y="250"/>
                  <a:pt x="153" y="250"/>
                  <a:pt x="151" y="250"/>
                </a:cubicBezTo>
                <a:cubicBezTo>
                  <a:pt x="149" y="251"/>
                  <a:pt x="147" y="251"/>
                  <a:pt x="144" y="251"/>
                </a:cubicBezTo>
                <a:cubicBezTo>
                  <a:pt x="142" y="251"/>
                  <a:pt x="140" y="251"/>
                  <a:pt x="137" y="251"/>
                </a:cubicBezTo>
                <a:cubicBezTo>
                  <a:pt x="110" y="251"/>
                  <a:pt x="85" y="243"/>
                  <a:pt x="65" y="228"/>
                </a:cubicBezTo>
                <a:cubicBezTo>
                  <a:pt x="44" y="212"/>
                  <a:pt x="30" y="191"/>
                  <a:pt x="22" y="165"/>
                </a:cubicBezTo>
                <a:cubicBezTo>
                  <a:pt x="5" y="165"/>
                  <a:pt x="5" y="165"/>
                  <a:pt x="5" y="165"/>
                </a:cubicBezTo>
                <a:cubicBezTo>
                  <a:pt x="4" y="165"/>
                  <a:pt x="2" y="165"/>
                  <a:pt x="1" y="163"/>
                </a:cubicBezTo>
                <a:cubicBezTo>
                  <a:pt x="0" y="162"/>
                  <a:pt x="0" y="161"/>
                  <a:pt x="0" y="15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38"/>
                  <a:pt x="0" y="136"/>
                  <a:pt x="1" y="135"/>
                </a:cubicBezTo>
                <a:cubicBezTo>
                  <a:pt x="2" y="134"/>
                  <a:pt x="4" y="134"/>
                  <a:pt x="5" y="134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7" y="127"/>
                  <a:pt x="17" y="121"/>
                  <a:pt x="17" y="115"/>
                </a:cubicBezTo>
                <a:cubicBezTo>
                  <a:pt x="5" y="115"/>
                  <a:pt x="5" y="115"/>
                  <a:pt x="5" y="115"/>
                </a:cubicBezTo>
                <a:cubicBezTo>
                  <a:pt x="4" y="115"/>
                  <a:pt x="2" y="114"/>
                  <a:pt x="1" y="113"/>
                </a:cubicBezTo>
                <a:cubicBezTo>
                  <a:pt x="0" y="112"/>
                  <a:pt x="0" y="111"/>
                  <a:pt x="0" y="109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87"/>
                  <a:pt x="0" y="86"/>
                  <a:pt x="1" y="85"/>
                </a:cubicBezTo>
                <a:cubicBezTo>
                  <a:pt x="2" y="84"/>
                  <a:pt x="4" y="83"/>
                  <a:pt x="5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31" y="58"/>
                  <a:pt x="45" y="38"/>
                  <a:pt x="66" y="23"/>
                </a:cubicBezTo>
                <a:cubicBezTo>
                  <a:pt x="87" y="8"/>
                  <a:pt x="111" y="0"/>
                  <a:pt x="137" y="0"/>
                </a:cubicBezTo>
                <a:cubicBezTo>
                  <a:pt x="150" y="0"/>
                  <a:pt x="161" y="2"/>
                  <a:pt x="172" y="4"/>
                </a:cubicBezTo>
                <a:cubicBezTo>
                  <a:pt x="173" y="5"/>
                  <a:pt x="174" y="6"/>
                  <a:pt x="176" y="7"/>
                </a:cubicBezTo>
                <a:cubicBezTo>
                  <a:pt x="176" y="8"/>
                  <a:pt x="176" y="10"/>
                  <a:pt x="176" y="11"/>
                </a:cubicBezTo>
                <a:cubicBezTo>
                  <a:pt x="168" y="40"/>
                  <a:pt x="168" y="40"/>
                  <a:pt x="168" y="40"/>
                </a:cubicBezTo>
                <a:cubicBezTo>
                  <a:pt x="168" y="41"/>
                  <a:pt x="167" y="42"/>
                  <a:pt x="166" y="43"/>
                </a:cubicBezTo>
                <a:cubicBezTo>
                  <a:pt x="165" y="44"/>
                  <a:pt x="163" y="44"/>
                  <a:pt x="162" y="44"/>
                </a:cubicBezTo>
                <a:cubicBezTo>
                  <a:pt x="161" y="43"/>
                  <a:pt x="161" y="43"/>
                  <a:pt x="161" y="43"/>
                </a:cubicBezTo>
                <a:cubicBezTo>
                  <a:pt x="160" y="43"/>
                  <a:pt x="160" y="43"/>
                  <a:pt x="159" y="43"/>
                </a:cubicBezTo>
                <a:cubicBezTo>
                  <a:pt x="156" y="42"/>
                  <a:pt x="156" y="42"/>
                  <a:pt x="156" y="42"/>
                </a:cubicBezTo>
                <a:cubicBezTo>
                  <a:pt x="152" y="42"/>
                  <a:pt x="152" y="42"/>
                  <a:pt x="152" y="42"/>
                </a:cubicBezTo>
                <a:cubicBezTo>
                  <a:pt x="147" y="41"/>
                  <a:pt x="147" y="41"/>
                  <a:pt x="147" y="41"/>
                </a:cubicBezTo>
                <a:cubicBezTo>
                  <a:pt x="142" y="41"/>
                  <a:pt x="142" y="41"/>
                  <a:pt x="142" y="41"/>
                </a:cubicBezTo>
                <a:cubicBezTo>
                  <a:pt x="137" y="41"/>
                  <a:pt x="137" y="41"/>
                  <a:pt x="137" y="41"/>
                </a:cubicBezTo>
                <a:cubicBezTo>
                  <a:pt x="122" y="41"/>
                  <a:pt x="108" y="44"/>
                  <a:pt x="96" y="52"/>
                </a:cubicBezTo>
                <a:cubicBezTo>
                  <a:pt x="85" y="60"/>
                  <a:pt x="76" y="70"/>
                  <a:pt x="70" y="83"/>
                </a:cubicBezTo>
                <a:cubicBezTo>
                  <a:pt x="153" y="83"/>
                  <a:pt x="153" y="83"/>
                  <a:pt x="153" y="83"/>
                </a:cubicBezTo>
                <a:cubicBezTo>
                  <a:pt x="155" y="83"/>
                  <a:pt x="156" y="84"/>
                  <a:pt x="158" y="85"/>
                </a:cubicBezTo>
                <a:cubicBezTo>
                  <a:pt x="159" y="87"/>
                  <a:pt x="159" y="88"/>
                  <a:pt x="159" y="9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4" y="113"/>
                  <a:pt x="152" y="115"/>
                  <a:pt x="149" y="115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62" y="119"/>
                  <a:pt x="62" y="126"/>
                  <a:pt x="62" y="134"/>
                </a:cubicBezTo>
                <a:cubicBezTo>
                  <a:pt x="144" y="134"/>
                  <a:pt x="144" y="134"/>
                  <a:pt x="144" y="134"/>
                </a:cubicBezTo>
                <a:cubicBezTo>
                  <a:pt x="145" y="134"/>
                  <a:pt x="147" y="134"/>
                  <a:pt x="148" y="136"/>
                </a:cubicBezTo>
                <a:cubicBezTo>
                  <a:pt x="149" y="137"/>
                  <a:pt x="150" y="139"/>
                  <a:pt x="149" y="141"/>
                </a:cubicBezTo>
                <a:cubicBezTo>
                  <a:pt x="145" y="161"/>
                  <a:pt x="145" y="161"/>
                  <a:pt x="145" y="161"/>
                </a:cubicBezTo>
                <a:cubicBezTo>
                  <a:pt x="145" y="162"/>
                  <a:pt x="144" y="163"/>
                  <a:pt x="143" y="164"/>
                </a:cubicBezTo>
                <a:cubicBezTo>
                  <a:pt x="142" y="165"/>
                  <a:pt x="141" y="165"/>
                  <a:pt x="139" y="165"/>
                </a:cubicBezTo>
                <a:cubicBezTo>
                  <a:pt x="71" y="165"/>
                  <a:pt x="71" y="165"/>
                  <a:pt x="71" y="165"/>
                </a:cubicBezTo>
                <a:cubicBezTo>
                  <a:pt x="76" y="179"/>
                  <a:pt x="85" y="190"/>
                  <a:pt x="97" y="198"/>
                </a:cubicBezTo>
                <a:cubicBezTo>
                  <a:pt x="109" y="206"/>
                  <a:pt x="123" y="210"/>
                  <a:pt x="138" y="210"/>
                </a:cubicBezTo>
                <a:cubicBezTo>
                  <a:pt x="140" y="210"/>
                  <a:pt x="142" y="210"/>
                  <a:pt x="144" y="210"/>
                </a:cubicBezTo>
                <a:cubicBezTo>
                  <a:pt x="146" y="210"/>
                  <a:pt x="148" y="210"/>
                  <a:pt x="150" y="210"/>
                </a:cubicBezTo>
                <a:cubicBezTo>
                  <a:pt x="152" y="209"/>
                  <a:pt x="154" y="209"/>
                  <a:pt x="155" y="209"/>
                </a:cubicBezTo>
                <a:cubicBezTo>
                  <a:pt x="157" y="208"/>
                  <a:pt x="159" y="208"/>
                  <a:pt x="160" y="208"/>
                </a:cubicBezTo>
                <a:cubicBezTo>
                  <a:pt x="161" y="208"/>
                  <a:pt x="162" y="207"/>
                  <a:pt x="163" y="207"/>
                </a:cubicBezTo>
                <a:cubicBezTo>
                  <a:pt x="165" y="206"/>
                  <a:pt x="165" y="206"/>
                  <a:pt x="165" y="206"/>
                </a:cubicBezTo>
                <a:cubicBezTo>
                  <a:pt x="166" y="206"/>
                  <a:pt x="166" y="206"/>
                  <a:pt x="166" y="206"/>
                </a:cubicBezTo>
                <a:cubicBezTo>
                  <a:pt x="168" y="206"/>
                  <a:pt x="169" y="206"/>
                  <a:pt x="171" y="206"/>
                </a:cubicBezTo>
                <a:cubicBezTo>
                  <a:pt x="172" y="207"/>
                  <a:pt x="173" y="209"/>
                  <a:pt x="173" y="2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2" name="Freeform 108"/>
          <p:cNvSpPr>
            <a:spLocks noEditPoints="1"/>
          </p:cNvSpPr>
          <p:nvPr/>
        </p:nvSpPr>
        <p:spPr bwMode="auto">
          <a:xfrm>
            <a:off x="5084763" y="3776663"/>
            <a:ext cx="344488" cy="258763"/>
          </a:xfrm>
          <a:custGeom>
            <a:avLst/>
            <a:gdLst>
              <a:gd name="T0" fmla="*/ 319 w 319"/>
              <a:gd name="T1" fmla="*/ 159 h 239"/>
              <a:gd name="T2" fmla="*/ 319 w 319"/>
              <a:gd name="T3" fmla="*/ 193 h 239"/>
              <a:gd name="T4" fmla="*/ 317 w 319"/>
              <a:gd name="T5" fmla="*/ 197 h 239"/>
              <a:gd name="T6" fmla="*/ 313 w 319"/>
              <a:gd name="T7" fmla="*/ 199 h 239"/>
              <a:gd name="T8" fmla="*/ 68 w 319"/>
              <a:gd name="T9" fmla="*/ 199 h 239"/>
              <a:gd name="T10" fmla="*/ 68 w 319"/>
              <a:gd name="T11" fmla="*/ 233 h 239"/>
              <a:gd name="T12" fmla="*/ 67 w 319"/>
              <a:gd name="T13" fmla="*/ 237 h 239"/>
              <a:gd name="T14" fmla="*/ 63 w 319"/>
              <a:gd name="T15" fmla="*/ 239 h 239"/>
              <a:gd name="T16" fmla="*/ 58 w 319"/>
              <a:gd name="T17" fmla="*/ 237 h 239"/>
              <a:gd name="T18" fmla="*/ 2 w 319"/>
              <a:gd name="T19" fmla="*/ 180 h 239"/>
              <a:gd name="T20" fmla="*/ 0 w 319"/>
              <a:gd name="T21" fmla="*/ 176 h 239"/>
              <a:gd name="T22" fmla="*/ 2 w 319"/>
              <a:gd name="T23" fmla="*/ 172 h 239"/>
              <a:gd name="T24" fmla="*/ 59 w 319"/>
              <a:gd name="T25" fmla="*/ 115 h 239"/>
              <a:gd name="T26" fmla="*/ 63 w 319"/>
              <a:gd name="T27" fmla="*/ 113 h 239"/>
              <a:gd name="T28" fmla="*/ 67 w 319"/>
              <a:gd name="T29" fmla="*/ 115 h 239"/>
              <a:gd name="T30" fmla="*/ 68 w 319"/>
              <a:gd name="T31" fmla="*/ 119 h 239"/>
              <a:gd name="T32" fmla="*/ 68 w 319"/>
              <a:gd name="T33" fmla="*/ 153 h 239"/>
              <a:gd name="T34" fmla="*/ 313 w 319"/>
              <a:gd name="T35" fmla="*/ 153 h 239"/>
              <a:gd name="T36" fmla="*/ 317 w 319"/>
              <a:gd name="T37" fmla="*/ 155 h 239"/>
              <a:gd name="T38" fmla="*/ 319 w 319"/>
              <a:gd name="T39" fmla="*/ 159 h 239"/>
              <a:gd name="T40" fmla="*/ 319 w 319"/>
              <a:gd name="T41" fmla="*/ 62 h 239"/>
              <a:gd name="T42" fmla="*/ 317 w 319"/>
              <a:gd name="T43" fmla="*/ 66 h 239"/>
              <a:gd name="T44" fmla="*/ 260 w 319"/>
              <a:gd name="T45" fmla="*/ 123 h 239"/>
              <a:gd name="T46" fmla="*/ 256 w 319"/>
              <a:gd name="T47" fmla="*/ 125 h 239"/>
              <a:gd name="T48" fmla="*/ 252 w 319"/>
              <a:gd name="T49" fmla="*/ 123 h 239"/>
              <a:gd name="T50" fmla="*/ 251 w 319"/>
              <a:gd name="T51" fmla="*/ 119 h 239"/>
              <a:gd name="T52" fmla="*/ 251 w 319"/>
              <a:gd name="T53" fmla="*/ 85 h 239"/>
              <a:gd name="T54" fmla="*/ 6 w 319"/>
              <a:gd name="T55" fmla="*/ 85 h 239"/>
              <a:gd name="T56" fmla="*/ 2 w 319"/>
              <a:gd name="T57" fmla="*/ 83 h 239"/>
              <a:gd name="T58" fmla="*/ 0 w 319"/>
              <a:gd name="T59" fmla="*/ 79 h 239"/>
              <a:gd name="T60" fmla="*/ 0 w 319"/>
              <a:gd name="T61" fmla="*/ 45 h 239"/>
              <a:gd name="T62" fmla="*/ 2 w 319"/>
              <a:gd name="T63" fmla="*/ 41 h 239"/>
              <a:gd name="T64" fmla="*/ 6 w 319"/>
              <a:gd name="T65" fmla="*/ 39 h 239"/>
              <a:gd name="T66" fmla="*/ 251 w 319"/>
              <a:gd name="T67" fmla="*/ 39 h 239"/>
              <a:gd name="T68" fmla="*/ 251 w 319"/>
              <a:gd name="T69" fmla="*/ 5 h 239"/>
              <a:gd name="T70" fmla="*/ 252 w 319"/>
              <a:gd name="T71" fmla="*/ 1 h 239"/>
              <a:gd name="T72" fmla="*/ 256 w 319"/>
              <a:gd name="T73" fmla="*/ 0 h 239"/>
              <a:gd name="T74" fmla="*/ 261 w 319"/>
              <a:gd name="T75" fmla="*/ 1 h 239"/>
              <a:gd name="T76" fmla="*/ 317 w 319"/>
              <a:gd name="T77" fmla="*/ 58 h 239"/>
              <a:gd name="T78" fmla="*/ 319 w 319"/>
              <a:gd name="T79" fmla="*/ 62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19" h="239">
                <a:moveTo>
                  <a:pt x="319" y="159"/>
                </a:moveTo>
                <a:cubicBezTo>
                  <a:pt x="319" y="193"/>
                  <a:pt x="319" y="193"/>
                  <a:pt x="319" y="193"/>
                </a:cubicBezTo>
                <a:cubicBezTo>
                  <a:pt x="319" y="195"/>
                  <a:pt x="318" y="196"/>
                  <a:pt x="317" y="197"/>
                </a:cubicBezTo>
                <a:cubicBezTo>
                  <a:pt x="316" y="198"/>
                  <a:pt x="315" y="199"/>
                  <a:pt x="313" y="199"/>
                </a:cubicBezTo>
                <a:cubicBezTo>
                  <a:pt x="68" y="199"/>
                  <a:pt x="68" y="199"/>
                  <a:pt x="68" y="199"/>
                </a:cubicBezTo>
                <a:cubicBezTo>
                  <a:pt x="68" y="233"/>
                  <a:pt x="68" y="233"/>
                  <a:pt x="68" y="233"/>
                </a:cubicBezTo>
                <a:cubicBezTo>
                  <a:pt x="68" y="235"/>
                  <a:pt x="68" y="236"/>
                  <a:pt x="67" y="237"/>
                </a:cubicBezTo>
                <a:cubicBezTo>
                  <a:pt x="66" y="238"/>
                  <a:pt x="64" y="239"/>
                  <a:pt x="63" y="239"/>
                </a:cubicBezTo>
                <a:cubicBezTo>
                  <a:pt x="61" y="239"/>
                  <a:pt x="60" y="238"/>
                  <a:pt x="58" y="237"/>
                </a:cubicBezTo>
                <a:cubicBezTo>
                  <a:pt x="2" y="180"/>
                  <a:pt x="2" y="180"/>
                  <a:pt x="2" y="180"/>
                </a:cubicBezTo>
                <a:cubicBezTo>
                  <a:pt x="1" y="179"/>
                  <a:pt x="0" y="178"/>
                  <a:pt x="0" y="176"/>
                </a:cubicBezTo>
                <a:cubicBezTo>
                  <a:pt x="0" y="174"/>
                  <a:pt x="1" y="173"/>
                  <a:pt x="2" y="172"/>
                </a:cubicBezTo>
                <a:cubicBezTo>
                  <a:pt x="59" y="115"/>
                  <a:pt x="59" y="115"/>
                  <a:pt x="59" y="115"/>
                </a:cubicBezTo>
                <a:cubicBezTo>
                  <a:pt x="60" y="114"/>
                  <a:pt x="61" y="113"/>
                  <a:pt x="63" y="113"/>
                </a:cubicBezTo>
                <a:cubicBezTo>
                  <a:pt x="64" y="113"/>
                  <a:pt x="66" y="114"/>
                  <a:pt x="67" y="115"/>
                </a:cubicBezTo>
                <a:cubicBezTo>
                  <a:pt x="68" y="116"/>
                  <a:pt x="68" y="118"/>
                  <a:pt x="68" y="119"/>
                </a:cubicBezTo>
                <a:cubicBezTo>
                  <a:pt x="68" y="153"/>
                  <a:pt x="68" y="153"/>
                  <a:pt x="68" y="153"/>
                </a:cubicBezTo>
                <a:cubicBezTo>
                  <a:pt x="313" y="153"/>
                  <a:pt x="313" y="153"/>
                  <a:pt x="313" y="153"/>
                </a:cubicBezTo>
                <a:cubicBezTo>
                  <a:pt x="315" y="153"/>
                  <a:pt x="316" y="154"/>
                  <a:pt x="317" y="155"/>
                </a:cubicBezTo>
                <a:cubicBezTo>
                  <a:pt x="318" y="156"/>
                  <a:pt x="319" y="158"/>
                  <a:pt x="319" y="159"/>
                </a:cubicBezTo>
                <a:close/>
                <a:moveTo>
                  <a:pt x="319" y="62"/>
                </a:moveTo>
                <a:cubicBezTo>
                  <a:pt x="319" y="64"/>
                  <a:pt x="319" y="65"/>
                  <a:pt x="317" y="66"/>
                </a:cubicBezTo>
                <a:cubicBezTo>
                  <a:pt x="260" y="123"/>
                  <a:pt x="260" y="123"/>
                  <a:pt x="260" y="123"/>
                </a:cubicBezTo>
                <a:cubicBezTo>
                  <a:pt x="259" y="124"/>
                  <a:pt x="258" y="125"/>
                  <a:pt x="256" y="125"/>
                </a:cubicBezTo>
                <a:cubicBezTo>
                  <a:pt x="255" y="125"/>
                  <a:pt x="254" y="124"/>
                  <a:pt x="252" y="123"/>
                </a:cubicBezTo>
                <a:cubicBezTo>
                  <a:pt x="251" y="122"/>
                  <a:pt x="251" y="121"/>
                  <a:pt x="251" y="119"/>
                </a:cubicBezTo>
                <a:cubicBezTo>
                  <a:pt x="251" y="85"/>
                  <a:pt x="251" y="85"/>
                  <a:pt x="251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4" y="85"/>
                  <a:pt x="3" y="84"/>
                  <a:pt x="2" y="83"/>
                </a:cubicBezTo>
                <a:cubicBezTo>
                  <a:pt x="1" y="82"/>
                  <a:pt x="0" y="81"/>
                  <a:pt x="0" y="79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4"/>
                  <a:pt x="1" y="42"/>
                  <a:pt x="2" y="41"/>
                </a:cubicBezTo>
                <a:cubicBezTo>
                  <a:pt x="3" y="40"/>
                  <a:pt x="4" y="39"/>
                  <a:pt x="6" y="39"/>
                </a:cubicBezTo>
                <a:cubicBezTo>
                  <a:pt x="251" y="39"/>
                  <a:pt x="251" y="39"/>
                  <a:pt x="251" y="39"/>
                </a:cubicBezTo>
                <a:cubicBezTo>
                  <a:pt x="251" y="5"/>
                  <a:pt x="251" y="5"/>
                  <a:pt x="251" y="5"/>
                </a:cubicBezTo>
                <a:cubicBezTo>
                  <a:pt x="251" y="4"/>
                  <a:pt x="251" y="2"/>
                  <a:pt x="252" y="1"/>
                </a:cubicBezTo>
                <a:cubicBezTo>
                  <a:pt x="253" y="0"/>
                  <a:pt x="255" y="0"/>
                  <a:pt x="256" y="0"/>
                </a:cubicBezTo>
                <a:cubicBezTo>
                  <a:pt x="258" y="0"/>
                  <a:pt x="259" y="0"/>
                  <a:pt x="261" y="1"/>
                </a:cubicBezTo>
                <a:cubicBezTo>
                  <a:pt x="317" y="58"/>
                  <a:pt x="317" y="58"/>
                  <a:pt x="317" y="58"/>
                </a:cubicBezTo>
                <a:cubicBezTo>
                  <a:pt x="319" y="59"/>
                  <a:pt x="319" y="61"/>
                  <a:pt x="319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3" name="Freeform 109"/>
          <p:cNvSpPr>
            <a:spLocks noEditPoints="1"/>
          </p:cNvSpPr>
          <p:nvPr/>
        </p:nvSpPr>
        <p:spPr bwMode="auto">
          <a:xfrm>
            <a:off x="5648326" y="3770313"/>
            <a:ext cx="85725" cy="271463"/>
          </a:xfrm>
          <a:custGeom>
            <a:avLst/>
            <a:gdLst>
              <a:gd name="T0" fmla="*/ 74 w 80"/>
              <a:gd name="T1" fmla="*/ 199 h 251"/>
              <a:gd name="T2" fmla="*/ 74 w 80"/>
              <a:gd name="T3" fmla="*/ 239 h 251"/>
              <a:gd name="T4" fmla="*/ 71 w 80"/>
              <a:gd name="T5" fmla="*/ 247 h 251"/>
              <a:gd name="T6" fmla="*/ 63 w 80"/>
              <a:gd name="T7" fmla="*/ 251 h 251"/>
              <a:gd name="T8" fmla="*/ 17 w 80"/>
              <a:gd name="T9" fmla="*/ 251 h 251"/>
              <a:gd name="T10" fmla="*/ 9 w 80"/>
              <a:gd name="T11" fmla="*/ 247 h 251"/>
              <a:gd name="T12" fmla="*/ 6 w 80"/>
              <a:gd name="T13" fmla="*/ 239 h 251"/>
              <a:gd name="T14" fmla="*/ 6 w 80"/>
              <a:gd name="T15" fmla="*/ 199 h 251"/>
              <a:gd name="T16" fmla="*/ 9 w 80"/>
              <a:gd name="T17" fmla="*/ 191 h 251"/>
              <a:gd name="T18" fmla="*/ 17 w 80"/>
              <a:gd name="T19" fmla="*/ 188 h 251"/>
              <a:gd name="T20" fmla="*/ 63 w 80"/>
              <a:gd name="T21" fmla="*/ 188 h 251"/>
              <a:gd name="T22" fmla="*/ 71 w 80"/>
              <a:gd name="T23" fmla="*/ 191 h 251"/>
              <a:gd name="T24" fmla="*/ 74 w 80"/>
              <a:gd name="T25" fmla="*/ 199 h 251"/>
              <a:gd name="T26" fmla="*/ 80 w 80"/>
              <a:gd name="T27" fmla="*/ 11 h 251"/>
              <a:gd name="T28" fmla="*/ 75 w 80"/>
              <a:gd name="T29" fmla="*/ 148 h 251"/>
              <a:gd name="T30" fmla="*/ 71 w 80"/>
              <a:gd name="T31" fmla="*/ 156 h 251"/>
              <a:gd name="T32" fmla="*/ 63 w 80"/>
              <a:gd name="T33" fmla="*/ 159 h 251"/>
              <a:gd name="T34" fmla="*/ 17 w 80"/>
              <a:gd name="T35" fmla="*/ 159 h 251"/>
              <a:gd name="T36" fmla="*/ 9 w 80"/>
              <a:gd name="T37" fmla="*/ 156 h 251"/>
              <a:gd name="T38" fmla="*/ 6 w 80"/>
              <a:gd name="T39" fmla="*/ 148 h 251"/>
              <a:gd name="T40" fmla="*/ 1 w 80"/>
              <a:gd name="T41" fmla="*/ 11 h 251"/>
              <a:gd name="T42" fmla="*/ 4 w 80"/>
              <a:gd name="T43" fmla="*/ 3 h 251"/>
              <a:gd name="T44" fmla="*/ 12 w 80"/>
              <a:gd name="T45" fmla="*/ 0 h 251"/>
              <a:gd name="T46" fmla="*/ 69 w 80"/>
              <a:gd name="T47" fmla="*/ 0 h 251"/>
              <a:gd name="T48" fmla="*/ 77 w 80"/>
              <a:gd name="T49" fmla="*/ 3 h 251"/>
              <a:gd name="T50" fmla="*/ 80 w 80"/>
              <a:gd name="T51" fmla="*/ 11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0" h="251">
                <a:moveTo>
                  <a:pt x="74" y="199"/>
                </a:moveTo>
                <a:cubicBezTo>
                  <a:pt x="74" y="239"/>
                  <a:pt x="74" y="239"/>
                  <a:pt x="74" y="239"/>
                </a:cubicBezTo>
                <a:cubicBezTo>
                  <a:pt x="74" y="242"/>
                  <a:pt x="73" y="245"/>
                  <a:pt x="71" y="247"/>
                </a:cubicBezTo>
                <a:cubicBezTo>
                  <a:pt x="69" y="249"/>
                  <a:pt x="66" y="251"/>
                  <a:pt x="63" y="251"/>
                </a:cubicBezTo>
                <a:cubicBezTo>
                  <a:pt x="17" y="251"/>
                  <a:pt x="17" y="251"/>
                  <a:pt x="17" y="251"/>
                </a:cubicBezTo>
                <a:cubicBezTo>
                  <a:pt x="14" y="251"/>
                  <a:pt x="12" y="249"/>
                  <a:pt x="9" y="247"/>
                </a:cubicBezTo>
                <a:cubicBezTo>
                  <a:pt x="7" y="245"/>
                  <a:pt x="6" y="242"/>
                  <a:pt x="6" y="239"/>
                </a:cubicBezTo>
                <a:cubicBezTo>
                  <a:pt x="6" y="199"/>
                  <a:pt x="6" y="199"/>
                  <a:pt x="6" y="199"/>
                </a:cubicBezTo>
                <a:cubicBezTo>
                  <a:pt x="6" y="196"/>
                  <a:pt x="7" y="193"/>
                  <a:pt x="9" y="191"/>
                </a:cubicBezTo>
                <a:cubicBezTo>
                  <a:pt x="12" y="189"/>
                  <a:pt x="14" y="188"/>
                  <a:pt x="17" y="188"/>
                </a:cubicBezTo>
                <a:cubicBezTo>
                  <a:pt x="63" y="188"/>
                  <a:pt x="63" y="188"/>
                  <a:pt x="63" y="188"/>
                </a:cubicBezTo>
                <a:cubicBezTo>
                  <a:pt x="66" y="188"/>
                  <a:pt x="69" y="189"/>
                  <a:pt x="71" y="191"/>
                </a:cubicBezTo>
                <a:cubicBezTo>
                  <a:pt x="73" y="193"/>
                  <a:pt x="74" y="196"/>
                  <a:pt x="74" y="199"/>
                </a:cubicBezTo>
                <a:close/>
                <a:moveTo>
                  <a:pt x="80" y="11"/>
                </a:moveTo>
                <a:cubicBezTo>
                  <a:pt x="75" y="148"/>
                  <a:pt x="75" y="148"/>
                  <a:pt x="75" y="148"/>
                </a:cubicBezTo>
                <a:cubicBezTo>
                  <a:pt x="75" y="151"/>
                  <a:pt x="73" y="154"/>
                  <a:pt x="71" y="156"/>
                </a:cubicBezTo>
                <a:cubicBezTo>
                  <a:pt x="69" y="158"/>
                  <a:pt x="66" y="159"/>
                  <a:pt x="63" y="159"/>
                </a:cubicBezTo>
                <a:cubicBezTo>
                  <a:pt x="17" y="159"/>
                  <a:pt x="17" y="159"/>
                  <a:pt x="17" y="159"/>
                </a:cubicBezTo>
                <a:cubicBezTo>
                  <a:pt x="14" y="159"/>
                  <a:pt x="12" y="158"/>
                  <a:pt x="9" y="156"/>
                </a:cubicBezTo>
                <a:cubicBezTo>
                  <a:pt x="7" y="154"/>
                  <a:pt x="6" y="151"/>
                  <a:pt x="6" y="148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8"/>
                  <a:pt x="2" y="6"/>
                  <a:pt x="4" y="3"/>
                </a:cubicBezTo>
                <a:cubicBezTo>
                  <a:pt x="6" y="1"/>
                  <a:pt x="9" y="0"/>
                  <a:pt x="12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72" y="0"/>
                  <a:pt x="74" y="1"/>
                  <a:pt x="77" y="3"/>
                </a:cubicBezTo>
                <a:cubicBezTo>
                  <a:pt x="79" y="6"/>
                  <a:pt x="80" y="8"/>
                  <a:pt x="80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4" name="Freeform 110"/>
          <p:cNvSpPr>
            <a:spLocks noEditPoints="1"/>
          </p:cNvSpPr>
          <p:nvPr/>
        </p:nvSpPr>
        <p:spPr bwMode="auto">
          <a:xfrm>
            <a:off x="5976938" y="3757613"/>
            <a:ext cx="295275" cy="296863"/>
          </a:xfrm>
          <a:custGeom>
            <a:avLst/>
            <a:gdLst>
              <a:gd name="T0" fmla="*/ 137 w 273"/>
              <a:gd name="T1" fmla="*/ 0 h 274"/>
              <a:gd name="T2" fmla="*/ 205 w 273"/>
              <a:gd name="T3" fmla="*/ 19 h 274"/>
              <a:gd name="T4" fmla="*/ 255 w 273"/>
              <a:gd name="T5" fmla="*/ 69 h 274"/>
              <a:gd name="T6" fmla="*/ 273 w 273"/>
              <a:gd name="T7" fmla="*/ 137 h 274"/>
              <a:gd name="T8" fmla="*/ 255 w 273"/>
              <a:gd name="T9" fmla="*/ 206 h 274"/>
              <a:gd name="T10" fmla="*/ 205 w 273"/>
              <a:gd name="T11" fmla="*/ 256 h 274"/>
              <a:gd name="T12" fmla="*/ 137 w 273"/>
              <a:gd name="T13" fmla="*/ 274 h 274"/>
              <a:gd name="T14" fmla="*/ 68 w 273"/>
              <a:gd name="T15" fmla="*/ 256 h 274"/>
              <a:gd name="T16" fmla="*/ 18 w 273"/>
              <a:gd name="T17" fmla="*/ 206 h 274"/>
              <a:gd name="T18" fmla="*/ 0 w 273"/>
              <a:gd name="T19" fmla="*/ 137 h 274"/>
              <a:gd name="T20" fmla="*/ 18 w 273"/>
              <a:gd name="T21" fmla="*/ 69 h 274"/>
              <a:gd name="T22" fmla="*/ 68 w 273"/>
              <a:gd name="T23" fmla="*/ 19 h 274"/>
              <a:gd name="T24" fmla="*/ 137 w 273"/>
              <a:gd name="T25" fmla="*/ 0 h 274"/>
              <a:gd name="T26" fmla="*/ 159 w 273"/>
              <a:gd name="T27" fmla="*/ 222 h 274"/>
              <a:gd name="T28" fmla="*/ 159 w 273"/>
              <a:gd name="T29" fmla="*/ 189 h 274"/>
              <a:gd name="T30" fmla="*/ 158 w 273"/>
              <a:gd name="T31" fmla="*/ 184 h 274"/>
              <a:gd name="T32" fmla="*/ 154 w 273"/>
              <a:gd name="T33" fmla="*/ 183 h 274"/>
              <a:gd name="T34" fmla="*/ 120 w 273"/>
              <a:gd name="T35" fmla="*/ 183 h 274"/>
              <a:gd name="T36" fmla="*/ 116 w 273"/>
              <a:gd name="T37" fmla="*/ 185 h 274"/>
              <a:gd name="T38" fmla="*/ 114 w 273"/>
              <a:gd name="T39" fmla="*/ 189 h 274"/>
              <a:gd name="T40" fmla="*/ 114 w 273"/>
              <a:gd name="T41" fmla="*/ 222 h 274"/>
              <a:gd name="T42" fmla="*/ 116 w 273"/>
              <a:gd name="T43" fmla="*/ 227 h 274"/>
              <a:gd name="T44" fmla="*/ 120 w 273"/>
              <a:gd name="T45" fmla="*/ 228 h 274"/>
              <a:gd name="T46" fmla="*/ 154 w 273"/>
              <a:gd name="T47" fmla="*/ 228 h 274"/>
              <a:gd name="T48" fmla="*/ 158 w 273"/>
              <a:gd name="T49" fmla="*/ 227 h 274"/>
              <a:gd name="T50" fmla="*/ 159 w 273"/>
              <a:gd name="T51" fmla="*/ 222 h 274"/>
              <a:gd name="T52" fmla="*/ 159 w 273"/>
              <a:gd name="T53" fmla="*/ 161 h 274"/>
              <a:gd name="T54" fmla="*/ 162 w 273"/>
              <a:gd name="T55" fmla="*/ 51 h 274"/>
              <a:gd name="T56" fmla="*/ 160 w 273"/>
              <a:gd name="T57" fmla="*/ 47 h 274"/>
              <a:gd name="T58" fmla="*/ 156 w 273"/>
              <a:gd name="T59" fmla="*/ 46 h 274"/>
              <a:gd name="T60" fmla="*/ 117 w 273"/>
              <a:gd name="T61" fmla="*/ 46 h 274"/>
              <a:gd name="T62" fmla="*/ 113 w 273"/>
              <a:gd name="T63" fmla="*/ 47 h 274"/>
              <a:gd name="T64" fmla="*/ 111 w 273"/>
              <a:gd name="T65" fmla="*/ 51 h 274"/>
              <a:gd name="T66" fmla="*/ 114 w 273"/>
              <a:gd name="T67" fmla="*/ 161 h 274"/>
              <a:gd name="T68" fmla="*/ 116 w 273"/>
              <a:gd name="T69" fmla="*/ 164 h 274"/>
              <a:gd name="T70" fmla="*/ 120 w 273"/>
              <a:gd name="T71" fmla="*/ 166 h 274"/>
              <a:gd name="T72" fmla="*/ 153 w 273"/>
              <a:gd name="T73" fmla="*/ 166 h 274"/>
              <a:gd name="T74" fmla="*/ 157 w 273"/>
              <a:gd name="T75" fmla="*/ 164 h 274"/>
              <a:gd name="T76" fmla="*/ 159 w 273"/>
              <a:gd name="T77" fmla="*/ 161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3" h="274">
                <a:moveTo>
                  <a:pt x="137" y="0"/>
                </a:moveTo>
                <a:cubicBezTo>
                  <a:pt x="161" y="0"/>
                  <a:pt x="184" y="7"/>
                  <a:pt x="205" y="19"/>
                </a:cubicBezTo>
                <a:cubicBezTo>
                  <a:pt x="226" y="31"/>
                  <a:pt x="243" y="48"/>
                  <a:pt x="255" y="69"/>
                </a:cubicBezTo>
                <a:cubicBezTo>
                  <a:pt x="267" y="90"/>
                  <a:pt x="273" y="112"/>
                  <a:pt x="273" y="137"/>
                </a:cubicBezTo>
                <a:cubicBezTo>
                  <a:pt x="273" y="162"/>
                  <a:pt x="267" y="185"/>
                  <a:pt x="255" y="206"/>
                </a:cubicBezTo>
                <a:cubicBezTo>
                  <a:pt x="243" y="227"/>
                  <a:pt x="226" y="243"/>
                  <a:pt x="205" y="256"/>
                </a:cubicBezTo>
                <a:cubicBezTo>
                  <a:pt x="184" y="268"/>
                  <a:pt x="161" y="274"/>
                  <a:pt x="137" y="274"/>
                </a:cubicBezTo>
                <a:cubicBezTo>
                  <a:pt x="112" y="274"/>
                  <a:pt x="89" y="268"/>
                  <a:pt x="68" y="256"/>
                </a:cubicBezTo>
                <a:cubicBezTo>
                  <a:pt x="47" y="243"/>
                  <a:pt x="30" y="227"/>
                  <a:pt x="18" y="206"/>
                </a:cubicBezTo>
                <a:cubicBezTo>
                  <a:pt x="6" y="185"/>
                  <a:pt x="0" y="162"/>
                  <a:pt x="0" y="137"/>
                </a:cubicBezTo>
                <a:cubicBezTo>
                  <a:pt x="0" y="112"/>
                  <a:pt x="6" y="90"/>
                  <a:pt x="18" y="69"/>
                </a:cubicBezTo>
                <a:cubicBezTo>
                  <a:pt x="30" y="48"/>
                  <a:pt x="47" y="31"/>
                  <a:pt x="68" y="19"/>
                </a:cubicBezTo>
                <a:cubicBezTo>
                  <a:pt x="89" y="7"/>
                  <a:pt x="112" y="0"/>
                  <a:pt x="137" y="0"/>
                </a:cubicBezTo>
                <a:close/>
                <a:moveTo>
                  <a:pt x="159" y="222"/>
                </a:moveTo>
                <a:cubicBezTo>
                  <a:pt x="159" y="189"/>
                  <a:pt x="159" y="189"/>
                  <a:pt x="159" y="189"/>
                </a:cubicBezTo>
                <a:cubicBezTo>
                  <a:pt x="159" y="187"/>
                  <a:pt x="159" y="186"/>
                  <a:pt x="158" y="184"/>
                </a:cubicBezTo>
                <a:cubicBezTo>
                  <a:pt x="157" y="183"/>
                  <a:pt x="155" y="183"/>
                  <a:pt x="154" y="183"/>
                </a:cubicBezTo>
                <a:cubicBezTo>
                  <a:pt x="120" y="183"/>
                  <a:pt x="120" y="183"/>
                  <a:pt x="120" y="183"/>
                </a:cubicBezTo>
                <a:cubicBezTo>
                  <a:pt x="118" y="183"/>
                  <a:pt x="117" y="183"/>
                  <a:pt x="116" y="185"/>
                </a:cubicBezTo>
                <a:cubicBezTo>
                  <a:pt x="114" y="186"/>
                  <a:pt x="114" y="187"/>
                  <a:pt x="114" y="189"/>
                </a:cubicBezTo>
                <a:cubicBezTo>
                  <a:pt x="114" y="222"/>
                  <a:pt x="114" y="222"/>
                  <a:pt x="114" y="222"/>
                </a:cubicBezTo>
                <a:cubicBezTo>
                  <a:pt x="114" y="224"/>
                  <a:pt x="114" y="225"/>
                  <a:pt x="116" y="227"/>
                </a:cubicBezTo>
                <a:cubicBezTo>
                  <a:pt x="117" y="228"/>
                  <a:pt x="118" y="228"/>
                  <a:pt x="120" y="228"/>
                </a:cubicBezTo>
                <a:cubicBezTo>
                  <a:pt x="154" y="228"/>
                  <a:pt x="154" y="228"/>
                  <a:pt x="154" y="228"/>
                </a:cubicBezTo>
                <a:cubicBezTo>
                  <a:pt x="155" y="228"/>
                  <a:pt x="157" y="228"/>
                  <a:pt x="158" y="227"/>
                </a:cubicBezTo>
                <a:cubicBezTo>
                  <a:pt x="159" y="226"/>
                  <a:pt x="159" y="224"/>
                  <a:pt x="159" y="222"/>
                </a:cubicBezTo>
                <a:close/>
                <a:moveTo>
                  <a:pt x="159" y="161"/>
                </a:moveTo>
                <a:cubicBezTo>
                  <a:pt x="162" y="51"/>
                  <a:pt x="162" y="51"/>
                  <a:pt x="162" y="51"/>
                </a:cubicBezTo>
                <a:cubicBezTo>
                  <a:pt x="162" y="49"/>
                  <a:pt x="162" y="48"/>
                  <a:pt x="160" y="47"/>
                </a:cubicBezTo>
                <a:cubicBezTo>
                  <a:pt x="159" y="47"/>
                  <a:pt x="158" y="46"/>
                  <a:pt x="156" y="46"/>
                </a:cubicBezTo>
                <a:cubicBezTo>
                  <a:pt x="117" y="46"/>
                  <a:pt x="117" y="46"/>
                  <a:pt x="117" y="46"/>
                </a:cubicBezTo>
                <a:cubicBezTo>
                  <a:pt x="115" y="46"/>
                  <a:pt x="114" y="47"/>
                  <a:pt x="113" y="47"/>
                </a:cubicBezTo>
                <a:cubicBezTo>
                  <a:pt x="112" y="48"/>
                  <a:pt x="111" y="49"/>
                  <a:pt x="111" y="51"/>
                </a:cubicBezTo>
                <a:cubicBezTo>
                  <a:pt x="114" y="161"/>
                  <a:pt x="114" y="161"/>
                  <a:pt x="114" y="161"/>
                </a:cubicBezTo>
                <a:cubicBezTo>
                  <a:pt x="114" y="162"/>
                  <a:pt x="115" y="163"/>
                  <a:pt x="116" y="164"/>
                </a:cubicBezTo>
                <a:cubicBezTo>
                  <a:pt x="117" y="165"/>
                  <a:pt x="118" y="166"/>
                  <a:pt x="120" y="166"/>
                </a:cubicBezTo>
                <a:cubicBezTo>
                  <a:pt x="153" y="166"/>
                  <a:pt x="153" y="166"/>
                  <a:pt x="153" y="166"/>
                </a:cubicBezTo>
                <a:cubicBezTo>
                  <a:pt x="155" y="166"/>
                  <a:pt x="156" y="165"/>
                  <a:pt x="157" y="164"/>
                </a:cubicBezTo>
                <a:cubicBezTo>
                  <a:pt x="158" y="163"/>
                  <a:pt x="159" y="162"/>
                  <a:pt x="159" y="1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5" name="Freeform 111"/>
          <p:cNvSpPr>
            <a:spLocks noEditPoints="1"/>
          </p:cNvSpPr>
          <p:nvPr/>
        </p:nvSpPr>
        <p:spPr bwMode="auto">
          <a:xfrm>
            <a:off x="6384926" y="3746500"/>
            <a:ext cx="347663" cy="319088"/>
          </a:xfrm>
          <a:custGeom>
            <a:avLst/>
            <a:gdLst>
              <a:gd name="T0" fmla="*/ 184 w 322"/>
              <a:gd name="T1" fmla="*/ 245 h 296"/>
              <a:gd name="T2" fmla="*/ 184 w 322"/>
              <a:gd name="T3" fmla="*/ 211 h 296"/>
              <a:gd name="T4" fmla="*/ 182 w 322"/>
              <a:gd name="T5" fmla="*/ 207 h 296"/>
              <a:gd name="T6" fmla="*/ 178 w 322"/>
              <a:gd name="T7" fmla="*/ 205 h 296"/>
              <a:gd name="T8" fmla="*/ 144 w 322"/>
              <a:gd name="T9" fmla="*/ 205 h 296"/>
              <a:gd name="T10" fmla="*/ 140 w 322"/>
              <a:gd name="T11" fmla="*/ 207 h 296"/>
              <a:gd name="T12" fmla="*/ 138 w 322"/>
              <a:gd name="T13" fmla="*/ 211 h 296"/>
              <a:gd name="T14" fmla="*/ 138 w 322"/>
              <a:gd name="T15" fmla="*/ 245 h 296"/>
              <a:gd name="T16" fmla="*/ 140 w 322"/>
              <a:gd name="T17" fmla="*/ 249 h 296"/>
              <a:gd name="T18" fmla="*/ 144 w 322"/>
              <a:gd name="T19" fmla="*/ 251 h 296"/>
              <a:gd name="T20" fmla="*/ 178 w 322"/>
              <a:gd name="T21" fmla="*/ 251 h 296"/>
              <a:gd name="T22" fmla="*/ 182 w 322"/>
              <a:gd name="T23" fmla="*/ 249 h 296"/>
              <a:gd name="T24" fmla="*/ 184 w 322"/>
              <a:gd name="T25" fmla="*/ 245 h 296"/>
              <a:gd name="T26" fmla="*/ 184 w 322"/>
              <a:gd name="T27" fmla="*/ 178 h 296"/>
              <a:gd name="T28" fmla="*/ 187 w 322"/>
              <a:gd name="T29" fmla="*/ 97 h 296"/>
              <a:gd name="T30" fmla="*/ 185 w 322"/>
              <a:gd name="T31" fmla="*/ 93 h 296"/>
              <a:gd name="T32" fmla="*/ 181 w 322"/>
              <a:gd name="T33" fmla="*/ 91 h 296"/>
              <a:gd name="T34" fmla="*/ 142 w 322"/>
              <a:gd name="T35" fmla="*/ 91 h 296"/>
              <a:gd name="T36" fmla="*/ 137 w 322"/>
              <a:gd name="T37" fmla="*/ 93 h 296"/>
              <a:gd name="T38" fmla="*/ 136 w 322"/>
              <a:gd name="T39" fmla="*/ 97 h 296"/>
              <a:gd name="T40" fmla="*/ 139 w 322"/>
              <a:gd name="T41" fmla="*/ 178 h 296"/>
              <a:gd name="T42" fmla="*/ 140 w 322"/>
              <a:gd name="T43" fmla="*/ 181 h 296"/>
              <a:gd name="T44" fmla="*/ 145 w 322"/>
              <a:gd name="T45" fmla="*/ 182 h 296"/>
              <a:gd name="T46" fmla="*/ 178 w 322"/>
              <a:gd name="T47" fmla="*/ 182 h 296"/>
              <a:gd name="T48" fmla="*/ 182 w 322"/>
              <a:gd name="T49" fmla="*/ 181 h 296"/>
              <a:gd name="T50" fmla="*/ 184 w 322"/>
              <a:gd name="T51" fmla="*/ 178 h 296"/>
              <a:gd name="T52" fmla="*/ 181 w 322"/>
              <a:gd name="T53" fmla="*/ 12 h 296"/>
              <a:gd name="T54" fmla="*/ 318 w 322"/>
              <a:gd name="T55" fmla="*/ 263 h 296"/>
              <a:gd name="T56" fmla="*/ 317 w 322"/>
              <a:gd name="T57" fmla="*/ 285 h 296"/>
              <a:gd name="T58" fmla="*/ 309 w 322"/>
              <a:gd name="T59" fmla="*/ 293 h 296"/>
              <a:gd name="T60" fmla="*/ 298 w 322"/>
              <a:gd name="T61" fmla="*/ 296 h 296"/>
              <a:gd name="T62" fmla="*/ 24 w 322"/>
              <a:gd name="T63" fmla="*/ 296 h 296"/>
              <a:gd name="T64" fmla="*/ 13 w 322"/>
              <a:gd name="T65" fmla="*/ 293 h 296"/>
              <a:gd name="T66" fmla="*/ 5 w 322"/>
              <a:gd name="T67" fmla="*/ 285 h 296"/>
              <a:gd name="T68" fmla="*/ 5 w 322"/>
              <a:gd name="T69" fmla="*/ 263 h 296"/>
              <a:gd name="T70" fmla="*/ 141 w 322"/>
              <a:gd name="T71" fmla="*/ 12 h 296"/>
              <a:gd name="T72" fmla="*/ 150 w 322"/>
              <a:gd name="T73" fmla="*/ 3 h 296"/>
              <a:gd name="T74" fmla="*/ 161 w 322"/>
              <a:gd name="T75" fmla="*/ 0 h 296"/>
              <a:gd name="T76" fmla="*/ 173 w 322"/>
              <a:gd name="T77" fmla="*/ 3 h 296"/>
              <a:gd name="T78" fmla="*/ 181 w 322"/>
              <a:gd name="T79" fmla="*/ 12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22" h="296">
                <a:moveTo>
                  <a:pt x="184" y="245"/>
                </a:moveTo>
                <a:cubicBezTo>
                  <a:pt x="184" y="211"/>
                  <a:pt x="184" y="211"/>
                  <a:pt x="184" y="211"/>
                </a:cubicBezTo>
                <a:cubicBezTo>
                  <a:pt x="184" y="209"/>
                  <a:pt x="183" y="208"/>
                  <a:pt x="182" y="207"/>
                </a:cubicBezTo>
                <a:cubicBezTo>
                  <a:pt x="181" y="206"/>
                  <a:pt x="180" y="205"/>
                  <a:pt x="178" y="205"/>
                </a:cubicBezTo>
                <a:cubicBezTo>
                  <a:pt x="144" y="205"/>
                  <a:pt x="144" y="205"/>
                  <a:pt x="144" y="205"/>
                </a:cubicBezTo>
                <a:cubicBezTo>
                  <a:pt x="143" y="205"/>
                  <a:pt x="141" y="206"/>
                  <a:pt x="140" y="207"/>
                </a:cubicBezTo>
                <a:cubicBezTo>
                  <a:pt x="139" y="208"/>
                  <a:pt x="138" y="209"/>
                  <a:pt x="138" y="211"/>
                </a:cubicBezTo>
                <a:cubicBezTo>
                  <a:pt x="138" y="245"/>
                  <a:pt x="138" y="245"/>
                  <a:pt x="138" y="245"/>
                </a:cubicBezTo>
                <a:cubicBezTo>
                  <a:pt x="138" y="247"/>
                  <a:pt x="139" y="248"/>
                  <a:pt x="140" y="249"/>
                </a:cubicBezTo>
                <a:cubicBezTo>
                  <a:pt x="141" y="250"/>
                  <a:pt x="143" y="251"/>
                  <a:pt x="144" y="251"/>
                </a:cubicBezTo>
                <a:cubicBezTo>
                  <a:pt x="178" y="251"/>
                  <a:pt x="178" y="251"/>
                  <a:pt x="178" y="251"/>
                </a:cubicBezTo>
                <a:cubicBezTo>
                  <a:pt x="180" y="251"/>
                  <a:pt x="181" y="250"/>
                  <a:pt x="182" y="249"/>
                </a:cubicBezTo>
                <a:cubicBezTo>
                  <a:pt x="183" y="248"/>
                  <a:pt x="184" y="247"/>
                  <a:pt x="184" y="245"/>
                </a:cubicBezTo>
                <a:close/>
                <a:moveTo>
                  <a:pt x="184" y="178"/>
                </a:moveTo>
                <a:cubicBezTo>
                  <a:pt x="187" y="97"/>
                  <a:pt x="187" y="97"/>
                  <a:pt x="187" y="97"/>
                </a:cubicBezTo>
                <a:cubicBezTo>
                  <a:pt x="187" y="95"/>
                  <a:pt x="186" y="94"/>
                  <a:pt x="185" y="93"/>
                </a:cubicBezTo>
                <a:cubicBezTo>
                  <a:pt x="183" y="92"/>
                  <a:pt x="182" y="91"/>
                  <a:pt x="181" y="91"/>
                </a:cubicBezTo>
                <a:cubicBezTo>
                  <a:pt x="142" y="91"/>
                  <a:pt x="142" y="91"/>
                  <a:pt x="142" y="91"/>
                </a:cubicBezTo>
                <a:cubicBezTo>
                  <a:pt x="140" y="91"/>
                  <a:pt x="139" y="92"/>
                  <a:pt x="137" y="93"/>
                </a:cubicBezTo>
                <a:cubicBezTo>
                  <a:pt x="136" y="94"/>
                  <a:pt x="136" y="95"/>
                  <a:pt x="136" y="97"/>
                </a:cubicBezTo>
                <a:cubicBezTo>
                  <a:pt x="139" y="178"/>
                  <a:pt x="139" y="178"/>
                  <a:pt x="139" y="178"/>
                </a:cubicBezTo>
                <a:cubicBezTo>
                  <a:pt x="139" y="179"/>
                  <a:pt x="139" y="180"/>
                  <a:pt x="140" y="181"/>
                </a:cubicBezTo>
                <a:cubicBezTo>
                  <a:pt x="142" y="182"/>
                  <a:pt x="143" y="182"/>
                  <a:pt x="145" y="182"/>
                </a:cubicBezTo>
                <a:cubicBezTo>
                  <a:pt x="178" y="182"/>
                  <a:pt x="178" y="182"/>
                  <a:pt x="178" y="182"/>
                </a:cubicBezTo>
                <a:cubicBezTo>
                  <a:pt x="179" y="182"/>
                  <a:pt x="181" y="182"/>
                  <a:pt x="182" y="181"/>
                </a:cubicBezTo>
                <a:cubicBezTo>
                  <a:pt x="183" y="180"/>
                  <a:pt x="183" y="179"/>
                  <a:pt x="184" y="178"/>
                </a:cubicBezTo>
                <a:close/>
                <a:moveTo>
                  <a:pt x="181" y="12"/>
                </a:moveTo>
                <a:cubicBezTo>
                  <a:pt x="318" y="263"/>
                  <a:pt x="318" y="263"/>
                  <a:pt x="318" y="263"/>
                </a:cubicBezTo>
                <a:cubicBezTo>
                  <a:pt x="322" y="270"/>
                  <a:pt x="322" y="278"/>
                  <a:pt x="317" y="285"/>
                </a:cubicBezTo>
                <a:cubicBezTo>
                  <a:pt x="315" y="289"/>
                  <a:pt x="313" y="291"/>
                  <a:pt x="309" y="293"/>
                </a:cubicBezTo>
                <a:cubicBezTo>
                  <a:pt x="306" y="295"/>
                  <a:pt x="302" y="296"/>
                  <a:pt x="298" y="296"/>
                </a:cubicBezTo>
                <a:cubicBezTo>
                  <a:pt x="24" y="296"/>
                  <a:pt x="24" y="296"/>
                  <a:pt x="24" y="296"/>
                </a:cubicBezTo>
                <a:cubicBezTo>
                  <a:pt x="20" y="296"/>
                  <a:pt x="17" y="295"/>
                  <a:pt x="13" y="293"/>
                </a:cubicBezTo>
                <a:cubicBezTo>
                  <a:pt x="10" y="291"/>
                  <a:pt x="7" y="289"/>
                  <a:pt x="5" y="285"/>
                </a:cubicBezTo>
                <a:cubicBezTo>
                  <a:pt x="0" y="278"/>
                  <a:pt x="0" y="270"/>
                  <a:pt x="5" y="263"/>
                </a:cubicBezTo>
                <a:cubicBezTo>
                  <a:pt x="141" y="12"/>
                  <a:pt x="141" y="12"/>
                  <a:pt x="141" y="12"/>
                </a:cubicBezTo>
                <a:cubicBezTo>
                  <a:pt x="143" y="8"/>
                  <a:pt x="146" y="5"/>
                  <a:pt x="150" y="3"/>
                </a:cubicBezTo>
                <a:cubicBezTo>
                  <a:pt x="153" y="1"/>
                  <a:pt x="157" y="0"/>
                  <a:pt x="161" y="0"/>
                </a:cubicBezTo>
                <a:cubicBezTo>
                  <a:pt x="165" y="0"/>
                  <a:pt x="169" y="1"/>
                  <a:pt x="173" y="3"/>
                </a:cubicBezTo>
                <a:cubicBezTo>
                  <a:pt x="176" y="5"/>
                  <a:pt x="179" y="8"/>
                  <a:pt x="181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6" name="Freeform 112"/>
          <p:cNvSpPr>
            <a:spLocks noEditPoints="1"/>
          </p:cNvSpPr>
          <p:nvPr/>
        </p:nvSpPr>
        <p:spPr bwMode="auto">
          <a:xfrm>
            <a:off x="6843713" y="3757613"/>
            <a:ext cx="295275" cy="296863"/>
          </a:xfrm>
          <a:custGeom>
            <a:avLst/>
            <a:gdLst>
              <a:gd name="T0" fmla="*/ 134 w 273"/>
              <a:gd name="T1" fmla="*/ 166 h 274"/>
              <a:gd name="T2" fmla="*/ 133 w 273"/>
              <a:gd name="T3" fmla="*/ 170 h 274"/>
              <a:gd name="T4" fmla="*/ 73 w 273"/>
              <a:gd name="T5" fmla="*/ 229 h 274"/>
              <a:gd name="T6" fmla="*/ 99 w 273"/>
              <a:gd name="T7" fmla="*/ 255 h 274"/>
              <a:gd name="T8" fmla="*/ 103 w 273"/>
              <a:gd name="T9" fmla="*/ 263 h 274"/>
              <a:gd name="T10" fmla="*/ 99 w 273"/>
              <a:gd name="T11" fmla="*/ 271 h 274"/>
              <a:gd name="T12" fmla="*/ 91 w 273"/>
              <a:gd name="T13" fmla="*/ 274 h 274"/>
              <a:gd name="T14" fmla="*/ 11 w 273"/>
              <a:gd name="T15" fmla="*/ 274 h 274"/>
              <a:gd name="T16" fmla="*/ 3 w 273"/>
              <a:gd name="T17" fmla="*/ 271 h 274"/>
              <a:gd name="T18" fmla="*/ 0 w 273"/>
              <a:gd name="T19" fmla="*/ 263 h 274"/>
              <a:gd name="T20" fmla="*/ 0 w 273"/>
              <a:gd name="T21" fmla="*/ 183 h 274"/>
              <a:gd name="T22" fmla="*/ 3 w 273"/>
              <a:gd name="T23" fmla="*/ 175 h 274"/>
              <a:gd name="T24" fmla="*/ 11 w 273"/>
              <a:gd name="T25" fmla="*/ 171 h 274"/>
              <a:gd name="T26" fmla="*/ 19 w 273"/>
              <a:gd name="T27" fmla="*/ 175 h 274"/>
              <a:gd name="T28" fmla="*/ 45 w 273"/>
              <a:gd name="T29" fmla="*/ 200 h 274"/>
              <a:gd name="T30" fmla="*/ 104 w 273"/>
              <a:gd name="T31" fmla="*/ 141 h 274"/>
              <a:gd name="T32" fmla="*/ 108 w 273"/>
              <a:gd name="T33" fmla="*/ 140 h 274"/>
              <a:gd name="T34" fmla="*/ 112 w 273"/>
              <a:gd name="T35" fmla="*/ 141 h 274"/>
              <a:gd name="T36" fmla="*/ 133 w 273"/>
              <a:gd name="T37" fmla="*/ 162 h 274"/>
              <a:gd name="T38" fmla="*/ 134 w 273"/>
              <a:gd name="T39" fmla="*/ 166 h 274"/>
              <a:gd name="T40" fmla="*/ 273 w 273"/>
              <a:gd name="T41" fmla="*/ 12 h 274"/>
              <a:gd name="T42" fmla="*/ 273 w 273"/>
              <a:gd name="T43" fmla="*/ 92 h 274"/>
              <a:gd name="T44" fmla="*/ 270 w 273"/>
              <a:gd name="T45" fmla="*/ 100 h 274"/>
              <a:gd name="T46" fmla="*/ 262 w 273"/>
              <a:gd name="T47" fmla="*/ 103 h 274"/>
              <a:gd name="T48" fmla="*/ 254 w 273"/>
              <a:gd name="T49" fmla="*/ 100 h 274"/>
              <a:gd name="T50" fmla="*/ 228 w 273"/>
              <a:gd name="T51" fmla="*/ 74 h 274"/>
              <a:gd name="T52" fmla="*/ 169 w 273"/>
              <a:gd name="T53" fmla="*/ 133 h 274"/>
              <a:gd name="T54" fmla="*/ 165 w 273"/>
              <a:gd name="T55" fmla="*/ 135 h 274"/>
              <a:gd name="T56" fmla="*/ 161 w 273"/>
              <a:gd name="T57" fmla="*/ 133 h 274"/>
              <a:gd name="T58" fmla="*/ 141 w 273"/>
              <a:gd name="T59" fmla="*/ 113 h 274"/>
              <a:gd name="T60" fmla="*/ 139 w 273"/>
              <a:gd name="T61" fmla="*/ 109 h 274"/>
              <a:gd name="T62" fmla="*/ 141 w 273"/>
              <a:gd name="T63" fmla="*/ 105 h 274"/>
              <a:gd name="T64" fmla="*/ 200 w 273"/>
              <a:gd name="T65" fmla="*/ 46 h 274"/>
              <a:gd name="T66" fmla="*/ 174 w 273"/>
              <a:gd name="T67" fmla="*/ 20 h 274"/>
              <a:gd name="T68" fmla="*/ 171 w 273"/>
              <a:gd name="T69" fmla="*/ 12 h 274"/>
              <a:gd name="T70" fmla="*/ 174 w 273"/>
              <a:gd name="T71" fmla="*/ 4 h 274"/>
              <a:gd name="T72" fmla="*/ 182 w 273"/>
              <a:gd name="T73" fmla="*/ 0 h 274"/>
              <a:gd name="T74" fmla="*/ 262 w 273"/>
              <a:gd name="T75" fmla="*/ 0 h 274"/>
              <a:gd name="T76" fmla="*/ 270 w 273"/>
              <a:gd name="T77" fmla="*/ 4 h 274"/>
              <a:gd name="T78" fmla="*/ 273 w 273"/>
              <a:gd name="T79" fmla="*/ 12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73" h="274">
                <a:moveTo>
                  <a:pt x="134" y="166"/>
                </a:moveTo>
                <a:cubicBezTo>
                  <a:pt x="134" y="167"/>
                  <a:pt x="134" y="169"/>
                  <a:pt x="133" y="170"/>
                </a:cubicBezTo>
                <a:cubicBezTo>
                  <a:pt x="73" y="229"/>
                  <a:pt x="73" y="229"/>
                  <a:pt x="73" y="229"/>
                </a:cubicBezTo>
                <a:cubicBezTo>
                  <a:pt x="99" y="255"/>
                  <a:pt x="99" y="255"/>
                  <a:pt x="99" y="255"/>
                </a:cubicBezTo>
                <a:cubicBezTo>
                  <a:pt x="101" y="257"/>
                  <a:pt x="103" y="259"/>
                  <a:pt x="103" y="263"/>
                </a:cubicBezTo>
                <a:cubicBezTo>
                  <a:pt x="103" y="266"/>
                  <a:pt x="101" y="268"/>
                  <a:pt x="99" y="271"/>
                </a:cubicBezTo>
                <a:cubicBezTo>
                  <a:pt x="97" y="273"/>
                  <a:pt x="94" y="274"/>
                  <a:pt x="91" y="274"/>
                </a:cubicBezTo>
                <a:cubicBezTo>
                  <a:pt x="11" y="274"/>
                  <a:pt x="11" y="274"/>
                  <a:pt x="11" y="274"/>
                </a:cubicBezTo>
                <a:cubicBezTo>
                  <a:pt x="8" y="274"/>
                  <a:pt x="6" y="273"/>
                  <a:pt x="3" y="271"/>
                </a:cubicBezTo>
                <a:cubicBezTo>
                  <a:pt x="1" y="268"/>
                  <a:pt x="0" y="266"/>
                  <a:pt x="0" y="263"/>
                </a:cubicBezTo>
                <a:cubicBezTo>
                  <a:pt x="0" y="183"/>
                  <a:pt x="0" y="183"/>
                  <a:pt x="0" y="183"/>
                </a:cubicBezTo>
                <a:cubicBezTo>
                  <a:pt x="0" y="180"/>
                  <a:pt x="1" y="177"/>
                  <a:pt x="3" y="175"/>
                </a:cubicBezTo>
                <a:cubicBezTo>
                  <a:pt x="6" y="172"/>
                  <a:pt x="8" y="171"/>
                  <a:pt x="11" y="171"/>
                </a:cubicBezTo>
                <a:cubicBezTo>
                  <a:pt x="14" y="171"/>
                  <a:pt x="17" y="172"/>
                  <a:pt x="19" y="175"/>
                </a:cubicBezTo>
                <a:cubicBezTo>
                  <a:pt x="45" y="200"/>
                  <a:pt x="45" y="200"/>
                  <a:pt x="45" y="200"/>
                </a:cubicBezTo>
                <a:cubicBezTo>
                  <a:pt x="104" y="141"/>
                  <a:pt x="104" y="141"/>
                  <a:pt x="104" y="141"/>
                </a:cubicBezTo>
                <a:cubicBezTo>
                  <a:pt x="105" y="140"/>
                  <a:pt x="107" y="140"/>
                  <a:pt x="108" y="140"/>
                </a:cubicBezTo>
                <a:cubicBezTo>
                  <a:pt x="110" y="140"/>
                  <a:pt x="111" y="140"/>
                  <a:pt x="112" y="141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4" y="163"/>
                  <a:pt x="134" y="164"/>
                  <a:pt x="134" y="166"/>
                </a:cubicBezTo>
                <a:close/>
                <a:moveTo>
                  <a:pt x="273" y="12"/>
                </a:moveTo>
                <a:cubicBezTo>
                  <a:pt x="273" y="92"/>
                  <a:pt x="273" y="92"/>
                  <a:pt x="273" y="92"/>
                </a:cubicBezTo>
                <a:cubicBezTo>
                  <a:pt x="273" y="95"/>
                  <a:pt x="272" y="97"/>
                  <a:pt x="270" y="100"/>
                </a:cubicBezTo>
                <a:cubicBezTo>
                  <a:pt x="268" y="102"/>
                  <a:pt x="265" y="103"/>
                  <a:pt x="262" y="103"/>
                </a:cubicBezTo>
                <a:cubicBezTo>
                  <a:pt x="259" y="103"/>
                  <a:pt x="256" y="102"/>
                  <a:pt x="254" y="100"/>
                </a:cubicBezTo>
                <a:cubicBezTo>
                  <a:pt x="228" y="74"/>
                  <a:pt x="228" y="74"/>
                  <a:pt x="228" y="74"/>
                </a:cubicBezTo>
                <a:cubicBezTo>
                  <a:pt x="169" y="133"/>
                  <a:pt x="169" y="133"/>
                  <a:pt x="169" y="133"/>
                </a:cubicBezTo>
                <a:cubicBezTo>
                  <a:pt x="168" y="134"/>
                  <a:pt x="167" y="135"/>
                  <a:pt x="165" y="135"/>
                </a:cubicBezTo>
                <a:cubicBezTo>
                  <a:pt x="164" y="135"/>
                  <a:pt x="162" y="134"/>
                  <a:pt x="161" y="133"/>
                </a:cubicBezTo>
                <a:cubicBezTo>
                  <a:pt x="141" y="113"/>
                  <a:pt x="141" y="113"/>
                  <a:pt x="141" y="113"/>
                </a:cubicBezTo>
                <a:cubicBezTo>
                  <a:pt x="140" y="112"/>
                  <a:pt x="139" y="110"/>
                  <a:pt x="139" y="109"/>
                </a:cubicBezTo>
                <a:cubicBezTo>
                  <a:pt x="139" y="107"/>
                  <a:pt x="140" y="106"/>
                  <a:pt x="141" y="105"/>
                </a:cubicBezTo>
                <a:cubicBezTo>
                  <a:pt x="200" y="46"/>
                  <a:pt x="200" y="46"/>
                  <a:pt x="200" y="46"/>
                </a:cubicBezTo>
                <a:cubicBezTo>
                  <a:pt x="174" y="20"/>
                  <a:pt x="174" y="20"/>
                  <a:pt x="174" y="20"/>
                </a:cubicBezTo>
                <a:cubicBezTo>
                  <a:pt x="172" y="18"/>
                  <a:pt x="171" y="15"/>
                  <a:pt x="171" y="12"/>
                </a:cubicBezTo>
                <a:cubicBezTo>
                  <a:pt x="171" y="9"/>
                  <a:pt x="172" y="6"/>
                  <a:pt x="174" y="4"/>
                </a:cubicBezTo>
                <a:cubicBezTo>
                  <a:pt x="176" y="2"/>
                  <a:pt x="179" y="0"/>
                  <a:pt x="182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5" y="0"/>
                  <a:pt x="268" y="2"/>
                  <a:pt x="270" y="4"/>
                </a:cubicBezTo>
                <a:cubicBezTo>
                  <a:pt x="272" y="6"/>
                  <a:pt x="273" y="9"/>
                  <a:pt x="273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7" name="Freeform 113"/>
          <p:cNvSpPr>
            <a:spLocks noEditPoints="1"/>
          </p:cNvSpPr>
          <p:nvPr/>
        </p:nvSpPr>
        <p:spPr bwMode="auto">
          <a:xfrm>
            <a:off x="7253288" y="3757613"/>
            <a:ext cx="344488" cy="296863"/>
          </a:xfrm>
          <a:custGeom>
            <a:avLst/>
            <a:gdLst>
              <a:gd name="T0" fmla="*/ 250 w 319"/>
              <a:gd name="T1" fmla="*/ 166 h 274"/>
              <a:gd name="T2" fmla="*/ 250 w 319"/>
              <a:gd name="T3" fmla="*/ 223 h 274"/>
              <a:gd name="T4" fmla="*/ 235 w 319"/>
              <a:gd name="T5" fmla="*/ 259 h 274"/>
              <a:gd name="T6" fmla="*/ 199 w 319"/>
              <a:gd name="T7" fmla="*/ 274 h 274"/>
              <a:gd name="T8" fmla="*/ 51 w 319"/>
              <a:gd name="T9" fmla="*/ 274 h 274"/>
              <a:gd name="T10" fmla="*/ 15 w 319"/>
              <a:gd name="T11" fmla="*/ 259 h 274"/>
              <a:gd name="T12" fmla="*/ 0 w 319"/>
              <a:gd name="T13" fmla="*/ 223 h 274"/>
              <a:gd name="T14" fmla="*/ 0 w 319"/>
              <a:gd name="T15" fmla="*/ 75 h 274"/>
              <a:gd name="T16" fmla="*/ 15 w 319"/>
              <a:gd name="T17" fmla="*/ 38 h 274"/>
              <a:gd name="T18" fmla="*/ 51 w 319"/>
              <a:gd name="T19" fmla="*/ 23 h 274"/>
              <a:gd name="T20" fmla="*/ 176 w 319"/>
              <a:gd name="T21" fmla="*/ 23 h 274"/>
              <a:gd name="T22" fmla="*/ 180 w 319"/>
              <a:gd name="T23" fmla="*/ 25 h 274"/>
              <a:gd name="T24" fmla="*/ 182 w 319"/>
              <a:gd name="T25" fmla="*/ 29 h 274"/>
              <a:gd name="T26" fmla="*/ 182 w 319"/>
              <a:gd name="T27" fmla="*/ 40 h 274"/>
              <a:gd name="T28" fmla="*/ 180 w 319"/>
              <a:gd name="T29" fmla="*/ 44 h 274"/>
              <a:gd name="T30" fmla="*/ 176 w 319"/>
              <a:gd name="T31" fmla="*/ 46 h 274"/>
              <a:gd name="T32" fmla="*/ 51 w 319"/>
              <a:gd name="T33" fmla="*/ 46 h 274"/>
              <a:gd name="T34" fmla="*/ 31 w 319"/>
              <a:gd name="T35" fmla="*/ 54 h 274"/>
              <a:gd name="T36" fmla="*/ 22 w 319"/>
              <a:gd name="T37" fmla="*/ 75 h 274"/>
              <a:gd name="T38" fmla="*/ 22 w 319"/>
              <a:gd name="T39" fmla="*/ 223 h 274"/>
              <a:gd name="T40" fmla="*/ 31 w 319"/>
              <a:gd name="T41" fmla="*/ 243 h 274"/>
              <a:gd name="T42" fmla="*/ 51 w 319"/>
              <a:gd name="T43" fmla="*/ 251 h 274"/>
              <a:gd name="T44" fmla="*/ 199 w 319"/>
              <a:gd name="T45" fmla="*/ 251 h 274"/>
              <a:gd name="T46" fmla="*/ 219 w 319"/>
              <a:gd name="T47" fmla="*/ 243 h 274"/>
              <a:gd name="T48" fmla="*/ 228 w 319"/>
              <a:gd name="T49" fmla="*/ 223 h 274"/>
              <a:gd name="T50" fmla="*/ 228 w 319"/>
              <a:gd name="T51" fmla="*/ 166 h 274"/>
              <a:gd name="T52" fmla="*/ 229 w 319"/>
              <a:gd name="T53" fmla="*/ 162 h 274"/>
              <a:gd name="T54" fmla="*/ 233 w 319"/>
              <a:gd name="T55" fmla="*/ 160 h 274"/>
              <a:gd name="T56" fmla="*/ 245 w 319"/>
              <a:gd name="T57" fmla="*/ 160 h 274"/>
              <a:gd name="T58" fmla="*/ 249 w 319"/>
              <a:gd name="T59" fmla="*/ 162 h 274"/>
              <a:gd name="T60" fmla="*/ 250 w 319"/>
              <a:gd name="T61" fmla="*/ 166 h 274"/>
              <a:gd name="T62" fmla="*/ 319 w 319"/>
              <a:gd name="T63" fmla="*/ 12 h 274"/>
              <a:gd name="T64" fmla="*/ 319 w 319"/>
              <a:gd name="T65" fmla="*/ 103 h 274"/>
              <a:gd name="T66" fmla="*/ 315 w 319"/>
              <a:gd name="T67" fmla="*/ 111 h 274"/>
              <a:gd name="T68" fmla="*/ 307 w 319"/>
              <a:gd name="T69" fmla="*/ 114 h 274"/>
              <a:gd name="T70" fmla="*/ 299 w 319"/>
              <a:gd name="T71" fmla="*/ 111 h 274"/>
              <a:gd name="T72" fmla="*/ 268 w 319"/>
              <a:gd name="T73" fmla="*/ 80 h 274"/>
              <a:gd name="T74" fmla="*/ 152 w 319"/>
              <a:gd name="T75" fmla="*/ 196 h 274"/>
              <a:gd name="T76" fmla="*/ 148 w 319"/>
              <a:gd name="T77" fmla="*/ 198 h 274"/>
              <a:gd name="T78" fmla="*/ 144 w 319"/>
              <a:gd name="T79" fmla="*/ 196 h 274"/>
              <a:gd name="T80" fmla="*/ 123 w 319"/>
              <a:gd name="T81" fmla="*/ 175 h 274"/>
              <a:gd name="T82" fmla="*/ 122 w 319"/>
              <a:gd name="T83" fmla="*/ 171 h 274"/>
              <a:gd name="T84" fmla="*/ 123 w 319"/>
              <a:gd name="T85" fmla="*/ 167 h 274"/>
              <a:gd name="T86" fmla="*/ 239 w 319"/>
              <a:gd name="T87" fmla="*/ 51 h 274"/>
              <a:gd name="T88" fmla="*/ 208 w 319"/>
              <a:gd name="T89" fmla="*/ 20 h 274"/>
              <a:gd name="T90" fmla="*/ 205 w 319"/>
              <a:gd name="T91" fmla="*/ 12 h 274"/>
              <a:gd name="T92" fmla="*/ 208 w 319"/>
              <a:gd name="T93" fmla="*/ 4 h 274"/>
              <a:gd name="T94" fmla="*/ 216 w 319"/>
              <a:gd name="T95" fmla="*/ 0 h 274"/>
              <a:gd name="T96" fmla="*/ 307 w 319"/>
              <a:gd name="T97" fmla="*/ 0 h 274"/>
              <a:gd name="T98" fmla="*/ 315 w 319"/>
              <a:gd name="T99" fmla="*/ 4 h 274"/>
              <a:gd name="T100" fmla="*/ 319 w 319"/>
              <a:gd name="T101" fmla="*/ 12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19" h="274">
                <a:moveTo>
                  <a:pt x="250" y="166"/>
                </a:moveTo>
                <a:cubicBezTo>
                  <a:pt x="250" y="223"/>
                  <a:pt x="250" y="223"/>
                  <a:pt x="250" y="223"/>
                </a:cubicBezTo>
                <a:cubicBezTo>
                  <a:pt x="250" y="237"/>
                  <a:pt x="245" y="249"/>
                  <a:pt x="235" y="259"/>
                </a:cubicBezTo>
                <a:cubicBezTo>
                  <a:pt x="225" y="269"/>
                  <a:pt x="213" y="274"/>
                  <a:pt x="199" y="274"/>
                </a:cubicBezTo>
                <a:cubicBezTo>
                  <a:pt x="51" y="274"/>
                  <a:pt x="51" y="274"/>
                  <a:pt x="51" y="274"/>
                </a:cubicBezTo>
                <a:cubicBezTo>
                  <a:pt x="37" y="274"/>
                  <a:pt x="25" y="269"/>
                  <a:pt x="15" y="259"/>
                </a:cubicBezTo>
                <a:cubicBezTo>
                  <a:pt x="5" y="249"/>
                  <a:pt x="0" y="237"/>
                  <a:pt x="0" y="223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60"/>
                  <a:pt x="5" y="48"/>
                  <a:pt x="15" y="38"/>
                </a:cubicBezTo>
                <a:cubicBezTo>
                  <a:pt x="25" y="28"/>
                  <a:pt x="37" y="23"/>
                  <a:pt x="51" y="23"/>
                </a:cubicBezTo>
                <a:cubicBezTo>
                  <a:pt x="176" y="23"/>
                  <a:pt x="176" y="23"/>
                  <a:pt x="176" y="23"/>
                </a:cubicBezTo>
                <a:cubicBezTo>
                  <a:pt x="178" y="23"/>
                  <a:pt x="179" y="24"/>
                  <a:pt x="180" y="25"/>
                </a:cubicBezTo>
                <a:cubicBezTo>
                  <a:pt x="181" y="26"/>
                  <a:pt x="182" y="27"/>
                  <a:pt x="182" y="29"/>
                </a:cubicBezTo>
                <a:cubicBezTo>
                  <a:pt x="182" y="40"/>
                  <a:pt x="182" y="40"/>
                  <a:pt x="182" y="40"/>
                </a:cubicBezTo>
                <a:cubicBezTo>
                  <a:pt x="182" y="42"/>
                  <a:pt x="181" y="43"/>
                  <a:pt x="180" y="44"/>
                </a:cubicBezTo>
                <a:cubicBezTo>
                  <a:pt x="179" y="46"/>
                  <a:pt x="178" y="46"/>
                  <a:pt x="176" y="46"/>
                </a:cubicBezTo>
                <a:cubicBezTo>
                  <a:pt x="51" y="46"/>
                  <a:pt x="51" y="46"/>
                  <a:pt x="51" y="46"/>
                </a:cubicBezTo>
                <a:cubicBezTo>
                  <a:pt x="43" y="46"/>
                  <a:pt x="36" y="49"/>
                  <a:pt x="31" y="54"/>
                </a:cubicBezTo>
                <a:cubicBezTo>
                  <a:pt x="25" y="60"/>
                  <a:pt x="22" y="67"/>
                  <a:pt x="22" y="75"/>
                </a:cubicBezTo>
                <a:cubicBezTo>
                  <a:pt x="22" y="223"/>
                  <a:pt x="22" y="223"/>
                  <a:pt x="22" y="223"/>
                </a:cubicBezTo>
                <a:cubicBezTo>
                  <a:pt x="22" y="230"/>
                  <a:pt x="25" y="237"/>
                  <a:pt x="31" y="243"/>
                </a:cubicBezTo>
                <a:cubicBezTo>
                  <a:pt x="36" y="248"/>
                  <a:pt x="43" y="251"/>
                  <a:pt x="51" y="251"/>
                </a:cubicBezTo>
                <a:cubicBezTo>
                  <a:pt x="199" y="251"/>
                  <a:pt x="199" y="251"/>
                  <a:pt x="199" y="251"/>
                </a:cubicBezTo>
                <a:cubicBezTo>
                  <a:pt x="207" y="251"/>
                  <a:pt x="214" y="248"/>
                  <a:pt x="219" y="243"/>
                </a:cubicBezTo>
                <a:cubicBezTo>
                  <a:pt x="225" y="237"/>
                  <a:pt x="228" y="230"/>
                  <a:pt x="228" y="223"/>
                </a:cubicBezTo>
                <a:cubicBezTo>
                  <a:pt x="228" y="166"/>
                  <a:pt x="228" y="166"/>
                  <a:pt x="228" y="166"/>
                </a:cubicBezTo>
                <a:cubicBezTo>
                  <a:pt x="228" y="164"/>
                  <a:pt x="228" y="163"/>
                  <a:pt x="229" y="162"/>
                </a:cubicBezTo>
                <a:cubicBezTo>
                  <a:pt x="230" y="161"/>
                  <a:pt x="232" y="160"/>
                  <a:pt x="233" y="160"/>
                </a:cubicBezTo>
                <a:cubicBezTo>
                  <a:pt x="245" y="160"/>
                  <a:pt x="245" y="160"/>
                  <a:pt x="245" y="160"/>
                </a:cubicBezTo>
                <a:cubicBezTo>
                  <a:pt x="246" y="160"/>
                  <a:pt x="248" y="161"/>
                  <a:pt x="249" y="162"/>
                </a:cubicBezTo>
                <a:cubicBezTo>
                  <a:pt x="250" y="163"/>
                  <a:pt x="250" y="164"/>
                  <a:pt x="250" y="166"/>
                </a:cubicBezTo>
                <a:close/>
                <a:moveTo>
                  <a:pt x="319" y="12"/>
                </a:moveTo>
                <a:cubicBezTo>
                  <a:pt x="319" y="103"/>
                  <a:pt x="319" y="103"/>
                  <a:pt x="319" y="103"/>
                </a:cubicBezTo>
                <a:cubicBezTo>
                  <a:pt x="319" y="106"/>
                  <a:pt x="318" y="109"/>
                  <a:pt x="315" y="111"/>
                </a:cubicBezTo>
                <a:cubicBezTo>
                  <a:pt x="313" y="113"/>
                  <a:pt x="310" y="114"/>
                  <a:pt x="307" y="114"/>
                </a:cubicBezTo>
                <a:cubicBezTo>
                  <a:pt x="304" y="114"/>
                  <a:pt x="302" y="113"/>
                  <a:pt x="299" y="111"/>
                </a:cubicBezTo>
                <a:cubicBezTo>
                  <a:pt x="268" y="80"/>
                  <a:pt x="268" y="80"/>
                  <a:pt x="268" y="80"/>
                </a:cubicBezTo>
                <a:cubicBezTo>
                  <a:pt x="152" y="196"/>
                  <a:pt x="152" y="196"/>
                  <a:pt x="152" y="196"/>
                </a:cubicBezTo>
                <a:cubicBezTo>
                  <a:pt x="151" y="197"/>
                  <a:pt x="149" y="198"/>
                  <a:pt x="148" y="198"/>
                </a:cubicBezTo>
                <a:cubicBezTo>
                  <a:pt x="146" y="198"/>
                  <a:pt x="145" y="197"/>
                  <a:pt x="144" y="196"/>
                </a:cubicBezTo>
                <a:cubicBezTo>
                  <a:pt x="123" y="175"/>
                  <a:pt x="123" y="175"/>
                  <a:pt x="123" y="175"/>
                </a:cubicBezTo>
                <a:cubicBezTo>
                  <a:pt x="122" y="174"/>
                  <a:pt x="122" y="173"/>
                  <a:pt x="122" y="171"/>
                </a:cubicBezTo>
                <a:cubicBezTo>
                  <a:pt x="122" y="170"/>
                  <a:pt x="122" y="168"/>
                  <a:pt x="123" y="167"/>
                </a:cubicBezTo>
                <a:cubicBezTo>
                  <a:pt x="239" y="51"/>
                  <a:pt x="239" y="51"/>
                  <a:pt x="239" y="51"/>
                </a:cubicBezTo>
                <a:cubicBezTo>
                  <a:pt x="208" y="20"/>
                  <a:pt x="208" y="20"/>
                  <a:pt x="208" y="20"/>
                </a:cubicBezTo>
                <a:cubicBezTo>
                  <a:pt x="206" y="18"/>
                  <a:pt x="205" y="15"/>
                  <a:pt x="205" y="12"/>
                </a:cubicBezTo>
                <a:cubicBezTo>
                  <a:pt x="205" y="9"/>
                  <a:pt x="206" y="6"/>
                  <a:pt x="208" y="4"/>
                </a:cubicBezTo>
                <a:cubicBezTo>
                  <a:pt x="210" y="2"/>
                  <a:pt x="213" y="0"/>
                  <a:pt x="216" y="0"/>
                </a:cubicBezTo>
                <a:cubicBezTo>
                  <a:pt x="307" y="0"/>
                  <a:pt x="307" y="0"/>
                  <a:pt x="307" y="0"/>
                </a:cubicBezTo>
                <a:cubicBezTo>
                  <a:pt x="310" y="0"/>
                  <a:pt x="313" y="2"/>
                  <a:pt x="315" y="4"/>
                </a:cubicBezTo>
                <a:cubicBezTo>
                  <a:pt x="318" y="6"/>
                  <a:pt x="319" y="9"/>
                  <a:pt x="319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8" name="Freeform 114"/>
          <p:cNvSpPr>
            <a:spLocks noEditPoints="1"/>
          </p:cNvSpPr>
          <p:nvPr/>
        </p:nvSpPr>
        <p:spPr bwMode="auto">
          <a:xfrm>
            <a:off x="7712076" y="3757613"/>
            <a:ext cx="293688" cy="296863"/>
          </a:xfrm>
          <a:custGeom>
            <a:avLst/>
            <a:gdLst>
              <a:gd name="T0" fmla="*/ 228 w 273"/>
              <a:gd name="T1" fmla="*/ 143 h 274"/>
              <a:gd name="T2" fmla="*/ 228 w 273"/>
              <a:gd name="T3" fmla="*/ 57 h 274"/>
              <a:gd name="T4" fmla="*/ 224 w 273"/>
              <a:gd name="T5" fmla="*/ 49 h 274"/>
              <a:gd name="T6" fmla="*/ 216 w 273"/>
              <a:gd name="T7" fmla="*/ 46 h 274"/>
              <a:gd name="T8" fmla="*/ 131 w 273"/>
              <a:gd name="T9" fmla="*/ 46 h 274"/>
              <a:gd name="T10" fmla="*/ 121 w 273"/>
              <a:gd name="T11" fmla="*/ 53 h 274"/>
              <a:gd name="T12" fmla="*/ 123 w 273"/>
              <a:gd name="T13" fmla="*/ 65 h 274"/>
              <a:gd name="T14" fmla="*/ 149 w 273"/>
              <a:gd name="T15" fmla="*/ 91 h 274"/>
              <a:gd name="T16" fmla="*/ 54 w 273"/>
              <a:gd name="T17" fmla="*/ 186 h 274"/>
              <a:gd name="T18" fmla="*/ 50 w 273"/>
              <a:gd name="T19" fmla="*/ 194 h 274"/>
              <a:gd name="T20" fmla="*/ 54 w 273"/>
              <a:gd name="T21" fmla="*/ 202 h 274"/>
              <a:gd name="T22" fmla="*/ 72 w 273"/>
              <a:gd name="T23" fmla="*/ 220 h 274"/>
              <a:gd name="T24" fmla="*/ 80 w 273"/>
              <a:gd name="T25" fmla="*/ 224 h 274"/>
              <a:gd name="T26" fmla="*/ 88 w 273"/>
              <a:gd name="T27" fmla="*/ 220 h 274"/>
              <a:gd name="T28" fmla="*/ 183 w 273"/>
              <a:gd name="T29" fmla="*/ 125 h 274"/>
              <a:gd name="T30" fmla="*/ 208 w 273"/>
              <a:gd name="T31" fmla="*/ 151 h 274"/>
              <a:gd name="T32" fmla="*/ 216 w 273"/>
              <a:gd name="T33" fmla="*/ 154 h 274"/>
              <a:gd name="T34" fmla="*/ 221 w 273"/>
              <a:gd name="T35" fmla="*/ 153 h 274"/>
              <a:gd name="T36" fmla="*/ 228 w 273"/>
              <a:gd name="T37" fmla="*/ 143 h 274"/>
              <a:gd name="T38" fmla="*/ 273 w 273"/>
              <a:gd name="T39" fmla="*/ 52 h 274"/>
              <a:gd name="T40" fmla="*/ 273 w 273"/>
              <a:gd name="T41" fmla="*/ 223 h 274"/>
              <a:gd name="T42" fmla="*/ 258 w 273"/>
              <a:gd name="T43" fmla="*/ 259 h 274"/>
              <a:gd name="T44" fmla="*/ 222 w 273"/>
              <a:gd name="T45" fmla="*/ 274 h 274"/>
              <a:gd name="T46" fmla="*/ 51 w 273"/>
              <a:gd name="T47" fmla="*/ 274 h 274"/>
              <a:gd name="T48" fmla="*/ 15 w 273"/>
              <a:gd name="T49" fmla="*/ 259 h 274"/>
              <a:gd name="T50" fmla="*/ 0 w 273"/>
              <a:gd name="T51" fmla="*/ 223 h 274"/>
              <a:gd name="T52" fmla="*/ 0 w 273"/>
              <a:gd name="T53" fmla="*/ 52 h 274"/>
              <a:gd name="T54" fmla="*/ 15 w 273"/>
              <a:gd name="T55" fmla="*/ 16 h 274"/>
              <a:gd name="T56" fmla="*/ 51 w 273"/>
              <a:gd name="T57" fmla="*/ 0 h 274"/>
              <a:gd name="T58" fmla="*/ 222 w 273"/>
              <a:gd name="T59" fmla="*/ 0 h 274"/>
              <a:gd name="T60" fmla="*/ 258 w 273"/>
              <a:gd name="T61" fmla="*/ 16 h 274"/>
              <a:gd name="T62" fmla="*/ 273 w 273"/>
              <a:gd name="T63" fmla="*/ 52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3" h="274">
                <a:moveTo>
                  <a:pt x="228" y="143"/>
                </a:moveTo>
                <a:cubicBezTo>
                  <a:pt x="228" y="57"/>
                  <a:pt x="228" y="57"/>
                  <a:pt x="228" y="57"/>
                </a:cubicBezTo>
                <a:cubicBezTo>
                  <a:pt x="228" y="54"/>
                  <a:pt x="227" y="52"/>
                  <a:pt x="224" y="49"/>
                </a:cubicBezTo>
                <a:cubicBezTo>
                  <a:pt x="222" y="47"/>
                  <a:pt x="220" y="46"/>
                  <a:pt x="216" y="46"/>
                </a:cubicBezTo>
                <a:cubicBezTo>
                  <a:pt x="131" y="46"/>
                  <a:pt x="131" y="46"/>
                  <a:pt x="131" y="46"/>
                </a:cubicBezTo>
                <a:cubicBezTo>
                  <a:pt x="126" y="46"/>
                  <a:pt x="123" y="48"/>
                  <a:pt x="121" y="53"/>
                </a:cubicBezTo>
                <a:cubicBezTo>
                  <a:pt x="119" y="58"/>
                  <a:pt x="119" y="62"/>
                  <a:pt x="123" y="65"/>
                </a:cubicBezTo>
                <a:cubicBezTo>
                  <a:pt x="149" y="91"/>
                  <a:pt x="149" y="91"/>
                  <a:pt x="149" y="91"/>
                </a:cubicBezTo>
                <a:cubicBezTo>
                  <a:pt x="54" y="186"/>
                  <a:pt x="54" y="186"/>
                  <a:pt x="54" y="186"/>
                </a:cubicBezTo>
                <a:cubicBezTo>
                  <a:pt x="51" y="188"/>
                  <a:pt x="50" y="191"/>
                  <a:pt x="50" y="194"/>
                </a:cubicBezTo>
                <a:cubicBezTo>
                  <a:pt x="50" y="197"/>
                  <a:pt x="51" y="200"/>
                  <a:pt x="54" y="202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74" y="223"/>
                  <a:pt x="77" y="224"/>
                  <a:pt x="80" y="224"/>
                </a:cubicBezTo>
                <a:cubicBezTo>
                  <a:pt x="83" y="224"/>
                  <a:pt x="86" y="223"/>
                  <a:pt x="88" y="220"/>
                </a:cubicBezTo>
                <a:cubicBezTo>
                  <a:pt x="183" y="125"/>
                  <a:pt x="183" y="125"/>
                  <a:pt x="183" y="125"/>
                </a:cubicBezTo>
                <a:cubicBezTo>
                  <a:pt x="208" y="151"/>
                  <a:pt x="208" y="151"/>
                  <a:pt x="208" y="151"/>
                </a:cubicBezTo>
                <a:cubicBezTo>
                  <a:pt x="211" y="153"/>
                  <a:pt x="213" y="154"/>
                  <a:pt x="216" y="154"/>
                </a:cubicBezTo>
                <a:cubicBezTo>
                  <a:pt x="218" y="154"/>
                  <a:pt x="219" y="154"/>
                  <a:pt x="221" y="153"/>
                </a:cubicBezTo>
                <a:cubicBezTo>
                  <a:pt x="226" y="151"/>
                  <a:pt x="228" y="148"/>
                  <a:pt x="228" y="143"/>
                </a:cubicBezTo>
                <a:close/>
                <a:moveTo>
                  <a:pt x="273" y="52"/>
                </a:moveTo>
                <a:cubicBezTo>
                  <a:pt x="273" y="223"/>
                  <a:pt x="273" y="223"/>
                  <a:pt x="273" y="223"/>
                </a:cubicBezTo>
                <a:cubicBezTo>
                  <a:pt x="273" y="237"/>
                  <a:pt x="268" y="249"/>
                  <a:pt x="258" y="259"/>
                </a:cubicBezTo>
                <a:cubicBezTo>
                  <a:pt x="248" y="269"/>
                  <a:pt x="236" y="274"/>
                  <a:pt x="222" y="274"/>
                </a:cubicBezTo>
                <a:cubicBezTo>
                  <a:pt x="51" y="274"/>
                  <a:pt x="51" y="274"/>
                  <a:pt x="51" y="274"/>
                </a:cubicBezTo>
                <a:cubicBezTo>
                  <a:pt x="37" y="274"/>
                  <a:pt x="25" y="269"/>
                  <a:pt x="15" y="259"/>
                </a:cubicBezTo>
                <a:cubicBezTo>
                  <a:pt x="5" y="249"/>
                  <a:pt x="0" y="237"/>
                  <a:pt x="0" y="223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38"/>
                  <a:pt x="5" y="26"/>
                  <a:pt x="15" y="16"/>
                </a:cubicBezTo>
                <a:cubicBezTo>
                  <a:pt x="25" y="6"/>
                  <a:pt x="37" y="0"/>
                  <a:pt x="51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236" y="0"/>
                  <a:pt x="248" y="6"/>
                  <a:pt x="258" y="16"/>
                </a:cubicBezTo>
                <a:cubicBezTo>
                  <a:pt x="268" y="26"/>
                  <a:pt x="273" y="38"/>
                  <a:pt x="273" y="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9" name="Freeform 115"/>
          <p:cNvSpPr>
            <a:spLocks noEditPoints="1"/>
          </p:cNvSpPr>
          <p:nvPr/>
        </p:nvSpPr>
        <p:spPr bwMode="auto">
          <a:xfrm>
            <a:off x="8120063" y="2900363"/>
            <a:ext cx="341313" cy="274638"/>
          </a:xfrm>
          <a:custGeom>
            <a:avLst/>
            <a:gdLst>
              <a:gd name="T0" fmla="*/ 121 w 316"/>
              <a:gd name="T1" fmla="*/ 184 h 255"/>
              <a:gd name="T2" fmla="*/ 100 w 316"/>
              <a:gd name="T3" fmla="*/ 175 h 255"/>
              <a:gd name="T4" fmla="*/ 87 w 316"/>
              <a:gd name="T5" fmla="*/ 195 h 255"/>
              <a:gd name="T6" fmla="*/ 108 w 316"/>
              <a:gd name="T7" fmla="*/ 205 h 255"/>
              <a:gd name="T8" fmla="*/ 135 w 316"/>
              <a:gd name="T9" fmla="*/ 175 h 255"/>
              <a:gd name="T10" fmla="*/ 133 w 316"/>
              <a:gd name="T11" fmla="*/ 167 h 255"/>
              <a:gd name="T12" fmla="*/ 124 w 316"/>
              <a:gd name="T13" fmla="*/ 170 h 255"/>
              <a:gd name="T14" fmla="*/ 131 w 316"/>
              <a:gd name="T15" fmla="*/ 178 h 255"/>
              <a:gd name="T16" fmla="*/ 166 w 316"/>
              <a:gd name="T17" fmla="*/ 194 h 255"/>
              <a:gd name="T18" fmla="*/ 99 w 316"/>
              <a:gd name="T19" fmla="*/ 222 h 255"/>
              <a:gd name="T20" fmla="*/ 74 w 316"/>
              <a:gd name="T21" fmla="*/ 167 h 255"/>
              <a:gd name="T22" fmla="*/ 138 w 316"/>
              <a:gd name="T23" fmla="*/ 139 h 255"/>
              <a:gd name="T24" fmla="*/ 166 w 316"/>
              <a:gd name="T25" fmla="*/ 194 h 255"/>
              <a:gd name="T26" fmla="*/ 205 w 316"/>
              <a:gd name="T27" fmla="*/ 136 h 255"/>
              <a:gd name="T28" fmla="*/ 120 w 316"/>
              <a:gd name="T29" fmla="*/ 113 h 255"/>
              <a:gd name="T30" fmla="*/ 32 w 316"/>
              <a:gd name="T31" fmla="*/ 184 h 255"/>
              <a:gd name="T32" fmla="*/ 84 w 316"/>
              <a:gd name="T33" fmla="*/ 233 h 255"/>
              <a:gd name="T34" fmla="*/ 197 w 316"/>
              <a:gd name="T35" fmla="*/ 212 h 255"/>
              <a:gd name="T36" fmla="*/ 275 w 316"/>
              <a:gd name="T37" fmla="*/ 166 h 255"/>
              <a:gd name="T38" fmla="*/ 249 w 316"/>
              <a:gd name="T39" fmla="*/ 215 h 255"/>
              <a:gd name="T40" fmla="*/ 180 w 316"/>
              <a:gd name="T41" fmla="*/ 250 h 255"/>
              <a:gd name="T42" fmla="*/ 84 w 316"/>
              <a:gd name="T43" fmla="*/ 250 h 255"/>
              <a:gd name="T44" fmla="*/ 12 w 316"/>
              <a:gd name="T45" fmla="*/ 207 h 255"/>
              <a:gd name="T46" fmla="*/ 13 w 316"/>
              <a:gd name="T47" fmla="*/ 129 h 255"/>
              <a:gd name="T48" fmla="*/ 107 w 316"/>
              <a:gd name="T49" fmla="*/ 42 h 255"/>
              <a:gd name="T50" fmla="*/ 154 w 316"/>
              <a:gd name="T51" fmla="*/ 80 h 255"/>
              <a:gd name="T52" fmla="*/ 156 w 316"/>
              <a:gd name="T53" fmla="*/ 85 h 255"/>
              <a:gd name="T54" fmla="*/ 160 w 316"/>
              <a:gd name="T55" fmla="*/ 84 h 255"/>
              <a:gd name="T56" fmla="*/ 205 w 316"/>
              <a:gd name="T57" fmla="*/ 73 h 255"/>
              <a:gd name="T58" fmla="*/ 231 w 316"/>
              <a:gd name="T59" fmla="*/ 115 h 255"/>
              <a:gd name="T60" fmla="*/ 231 w 316"/>
              <a:gd name="T61" fmla="*/ 121 h 255"/>
              <a:gd name="T62" fmla="*/ 237 w 316"/>
              <a:gd name="T63" fmla="*/ 123 h 255"/>
              <a:gd name="T64" fmla="*/ 269 w 316"/>
              <a:gd name="T65" fmla="*/ 146 h 255"/>
              <a:gd name="T66" fmla="*/ 262 w 316"/>
              <a:gd name="T67" fmla="*/ 57 h 255"/>
              <a:gd name="T68" fmla="*/ 270 w 316"/>
              <a:gd name="T69" fmla="*/ 97 h 255"/>
              <a:gd name="T70" fmla="*/ 257 w 316"/>
              <a:gd name="T71" fmla="*/ 103 h 255"/>
              <a:gd name="T72" fmla="*/ 250 w 316"/>
              <a:gd name="T73" fmla="*/ 90 h 255"/>
              <a:gd name="T74" fmla="*/ 227 w 316"/>
              <a:gd name="T75" fmla="*/ 65 h 255"/>
              <a:gd name="T76" fmla="*/ 215 w 316"/>
              <a:gd name="T77" fmla="*/ 57 h 255"/>
              <a:gd name="T78" fmla="*/ 223 w 316"/>
              <a:gd name="T79" fmla="*/ 44 h 255"/>
              <a:gd name="T80" fmla="*/ 262 w 316"/>
              <a:gd name="T81" fmla="*/ 57 h 255"/>
              <a:gd name="T82" fmla="*/ 313 w 316"/>
              <a:gd name="T83" fmla="*/ 67 h 255"/>
              <a:gd name="T84" fmla="*/ 305 w 316"/>
              <a:gd name="T85" fmla="*/ 117 h 255"/>
              <a:gd name="T86" fmla="*/ 289 w 316"/>
              <a:gd name="T87" fmla="*/ 111 h 255"/>
              <a:gd name="T88" fmla="*/ 290 w 316"/>
              <a:gd name="T89" fmla="*/ 72 h 255"/>
              <a:gd name="T90" fmla="*/ 250 w 316"/>
              <a:gd name="T91" fmla="*/ 28 h 255"/>
              <a:gd name="T92" fmla="*/ 210 w 316"/>
              <a:gd name="T93" fmla="*/ 25 h 255"/>
              <a:gd name="T94" fmla="*/ 206 w 316"/>
              <a:gd name="T95" fmla="*/ 8 h 255"/>
              <a:gd name="T96" fmla="*/ 257 w 316"/>
              <a:gd name="T97" fmla="*/ 5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6" h="255">
                <a:moveTo>
                  <a:pt x="119" y="196"/>
                </a:moveTo>
                <a:cubicBezTo>
                  <a:pt x="121" y="192"/>
                  <a:pt x="122" y="188"/>
                  <a:pt x="121" y="184"/>
                </a:cubicBezTo>
                <a:cubicBezTo>
                  <a:pt x="120" y="180"/>
                  <a:pt x="117" y="177"/>
                  <a:pt x="113" y="175"/>
                </a:cubicBezTo>
                <a:cubicBezTo>
                  <a:pt x="109" y="174"/>
                  <a:pt x="105" y="174"/>
                  <a:pt x="100" y="175"/>
                </a:cubicBezTo>
                <a:cubicBezTo>
                  <a:pt x="96" y="177"/>
                  <a:pt x="92" y="179"/>
                  <a:pt x="90" y="183"/>
                </a:cubicBezTo>
                <a:cubicBezTo>
                  <a:pt x="87" y="187"/>
                  <a:pt x="86" y="191"/>
                  <a:pt x="87" y="195"/>
                </a:cubicBezTo>
                <a:cubicBezTo>
                  <a:pt x="88" y="199"/>
                  <a:pt x="91" y="202"/>
                  <a:pt x="95" y="204"/>
                </a:cubicBezTo>
                <a:cubicBezTo>
                  <a:pt x="99" y="206"/>
                  <a:pt x="103" y="206"/>
                  <a:pt x="108" y="205"/>
                </a:cubicBezTo>
                <a:cubicBezTo>
                  <a:pt x="113" y="203"/>
                  <a:pt x="116" y="200"/>
                  <a:pt x="119" y="196"/>
                </a:cubicBezTo>
                <a:close/>
                <a:moveTo>
                  <a:pt x="135" y="175"/>
                </a:moveTo>
                <a:cubicBezTo>
                  <a:pt x="136" y="173"/>
                  <a:pt x="136" y="172"/>
                  <a:pt x="136" y="170"/>
                </a:cubicBezTo>
                <a:cubicBezTo>
                  <a:pt x="135" y="169"/>
                  <a:pt x="134" y="168"/>
                  <a:pt x="133" y="167"/>
                </a:cubicBezTo>
                <a:cubicBezTo>
                  <a:pt x="131" y="166"/>
                  <a:pt x="130" y="167"/>
                  <a:pt x="128" y="167"/>
                </a:cubicBezTo>
                <a:cubicBezTo>
                  <a:pt x="126" y="168"/>
                  <a:pt x="125" y="169"/>
                  <a:pt x="124" y="170"/>
                </a:cubicBezTo>
                <a:cubicBezTo>
                  <a:pt x="122" y="174"/>
                  <a:pt x="123" y="177"/>
                  <a:pt x="126" y="178"/>
                </a:cubicBezTo>
                <a:cubicBezTo>
                  <a:pt x="128" y="179"/>
                  <a:pt x="130" y="179"/>
                  <a:pt x="131" y="178"/>
                </a:cubicBezTo>
                <a:cubicBezTo>
                  <a:pt x="133" y="178"/>
                  <a:pt x="135" y="176"/>
                  <a:pt x="135" y="175"/>
                </a:cubicBezTo>
                <a:close/>
                <a:moveTo>
                  <a:pt x="166" y="194"/>
                </a:moveTo>
                <a:cubicBezTo>
                  <a:pt x="161" y="206"/>
                  <a:pt x="151" y="214"/>
                  <a:pt x="138" y="220"/>
                </a:cubicBezTo>
                <a:cubicBezTo>
                  <a:pt x="125" y="226"/>
                  <a:pt x="112" y="226"/>
                  <a:pt x="99" y="222"/>
                </a:cubicBezTo>
                <a:cubicBezTo>
                  <a:pt x="86" y="218"/>
                  <a:pt x="78" y="211"/>
                  <a:pt x="73" y="200"/>
                </a:cubicBezTo>
                <a:cubicBezTo>
                  <a:pt x="68" y="189"/>
                  <a:pt x="69" y="178"/>
                  <a:pt x="74" y="167"/>
                </a:cubicBezTo>
                <a:cubicBezTo>
                  <a:pt x="80" y="156"/>
                  <a:pt x="88" y="148"/>
                  <a:pt x="101" y="143"/>
                </a:cubicBezTo>
                <a:cubicBezTo>
                  <a:pt x="113" y="137"/>
                  <a:pt x="125" y="136"/>
                  <a:pt x="138" y="139"/>
                </a:cubicBezTo>
                <a:cubicBezTo>
                  <a:pt x="151" y="143"/>
                  <a:pt x="160" y="150"/>
                  <a:pt x="165" y="160"/>
                </a:cubicBezTo>
                <a:cubicBezTo>
                  <a:pt x="171" y="171"/>
                  <a:pt x="171" y="182"/>
                  <a:pt x="166" y="194"/>
                </a:cubicBezTo>
                <a:close/>
                <a:moveTo>
                  <a:pt x="221" y="166"/>
                </a:moveTo>
                <a:cubicBezTo>
                  <a:pt x="220" y="154"/>
                  <a:pt x="214" y="144"/>
                  <a:pt x="205" y="136"/>
                </a:cubicBezTo>
                <a:cubicBezTo>
                  <a:pt x="196" y="127"/>
                  <a:pt x="183" y="121"/>
                  <a:pt x="168" y="117"/>
                </a:cubicBezTo>
                <a:cubicBezTo>
                  <a:pt x="153" y="113"/>
                  <a:pt x="137" y="111"/>
                  <a:pt x="120" y="113"/>
                </a:cubicBezTo>
                <a:cubicBezTo>
                  <a:pt x="94" y="116"/>
                  <a:pt x="73" y="124"/>
                  <a:pt x="55" y="138"/>
                </a:cubicBezTo>
                <a:cubicBezTo>
                  <a:pt x="38" y="152"/>
                  <a:pt x="31" y="167"/>
                  <a:pt x="32" y="184"/>
                </a:cubicBezTo>
                <a:cubicBezTo>
                  <a:pt x="33" y="195"/>
                  <a:pt x="38" y="205"/>
                  <a:pt x="48" y="214"/>
                </a:cubicBezTo>
                <a:cubicBezTo>
                  <a:pt x="57" y="223"/>
                  <a:pt x="69" y="229"/>
                  <a:pt x="84" y="233"/>
                </a:cubicBezTo>
                <a:cubicBezTo>
                  <a:pt x="99" y="237"/>
                  <a:pt x="115" y="239"/>
                  <a:pt x="133" y="237"/>
                </a:cubicBezTo>
                <a:cubicBezTo>
                  <a:pt x="159" y="234"/>
                  <a:pt x="180" y="226"/>
                  <a:pt x="197" y="212"/>
                </a:cubicBezTo>
                <a:cubicBezTo>
                  <a:pt x="214" y="198"/>
                  <a:pt x="222" y="183"/>
                  <a:pt x="221" y="166"/>
                </a:cubicBezTo>
                <a:close/>
                <a:moveTo>
                  <a:pt x="275" y="166"/>
                </a:moveTo>
                <a:cubicBezTo>
                  <a:pt x="275" y="174"/>
                  <a:pt x="272" y="182"/>
                  <a:pt x="268" y="191"/>
                </a:cubicBezTo>
                <a:cubicBezTo>
                  <a:pt x="264" y="199"/>
                  <a:pt x="257" y="207"/>
                  <a:pt x="249" y="215"/>
                </a:cubicBezTo>
                <a:cubicBezTo>
                  <a:pt x="241" y="223"/>
                  <a:pt x="231" y="229"/>
                  <a:pt x="219" y="235"/>
                </a:cubicBezTo>
                <a:cubicBezTo>
                  <a:pt x="208" y="242"/>
                  <a:pt x="195" y="246"/>
                  <a:pt x="180" y="250"/>
                </a:cubicBezTo>
                <a:cubicBezTo>
                  <a:pt x="165" y="254"/>
                  <a:pt x="149" y="255"/>
                  <a:pt x="132" y="255"/>
                </a:cubicBezTo>
                <a:cubicBezTo>
                  <a:pt x="116" y="255"/>
                  <a:pt x="100" y="254"/>
                  <a:pt x="84" y="250"/>
                </a:cubicBezTo>
                <a:cubicBezTo>
                  <a:pt x="68" y="246"/>
                  <a:pt x="54" y="240"/>
                  <a:pt x="42" y="233"/>
                </a:cubicBezTo>
                <a:cubicBezTo>
                  <a:pt x="29" y="226"/>
                  <a:pt x="19" y="217"/>
                  <a:pt x="12" y="207"/>
                </a:cubicBezTo>
                <a:cubicBezTo>
                  <a:pt x="4" y="196"/>
                  <a:pt x="0" y="184"/>
                  <a:pt x="0" y="172"/>
                </a:cubicBezTo>
                <a:cubicBezTo>
                  <a:pt x="0" y="158"/>
                  <a:pt x="4" y="144"/>
                  <a:pt x="13" y="129"/>
                </a:cubicBezTo>
                <a:cubicBezTo>
                  <a:pt x="21" y="114"/>
                  <a:pt x="32" y="99"/>
                  <a:pt x="47" y="84"/>
                </a:cubicBezTo>
                <a:cubicBezTo>
                  <a:pt x="67" y="64"/>
                  <a:pt x="87" y="50"/>
                  <a:pt x="107" y="42"/>
                </a:cubicBezTo>
                <a:cubicBezTo>
                  <a:pt x="127" y="34"/>
                  <a:pt x="142" y="35"/>
                  <a:pt x="150" y="43"/>
                </a:cubicBezTo>
                <a:cubicBezTo>
                  <a:pt x="158" y="51"/>
                  <a:pt x="159" y="63"/>
                  <a:pt x="154" y="80"/>
                </a:cubicBezTo>
                <a:cubicBezTo>
                  <a:pt x="153" y="82"/>
                  <a:pt x="153" y="83"/>
                  <a:pt x="154" y="84"/>
                </a:cubicBezTo>
                <a:cubicBezTo>
                  <a:pt x="154" y="84"/>
                  <a:pt x="155" y="85"/>
                  <a:pt x="156" y="85"/>
                </a:cubicBezTo>
                <a:cubicBezTo>
                  <a:pt x="156" y="85"/>
                  <a:pt x="157" y="85"/>
                  <a:pt x="158" y="85"/>
                </a:cubicBezTo>
                <a:cubicBezTo>
                  <a:pt x="159" y="85"/>
                  <a:pt x="160" y="84"/>
                  <a:pt x="160" y="84"/>
                </a:cubicBezTo>
                <a:cubicBezTo>
                  <a:pt x="161" y="84"/>
                  <a:pt x="161" y="84"/>
                  <a:pt x="161" y="84"/>
                </a:cubicBezTo>
                <a:cubicBezTo>
                  <a:pt x="178" y="77"/>
                  <a:pt x="192" y="73"/>
                  <a:pt x="205" y="73"/>
                </a:cubicBezTo>
                <a:cubicBezTo>
                  <a:pt x="217" y="73"/>
                  <a:pt x="226" y="77"/>
                  <a:pt x="231" y="84"/>
                </a:cubicBezTo>
                <a:cubicBezTo>
                  <a:pt x="237" y="91"/>
                  <a:pt x="237" y="102"/>
                  <a:pt x="231" y="115"/>
                </a:cubicBezTo>
                <a:cubicBezTo>
                  <a:pt x="231" y="117"/>
                  <a:pt x="231" y="118"/>
                  <a:pt x="231" y="119"/>
                </a:cubicBezTo>
                <a:cubicBezTo>
                  <a:pt x="230" y="120"/>
                  <a:pt x="231" y="120"/>
                  <a:pt x="231" y="121"/>
                </a:cubicBezTo>
                <a:cubicBezTo>
                  <a:pt x="232" y="122"/>
                  <a:pt x="233" y="122"/>
                  <a:pt x="234" y="122"/>
                </a:cubicBezTo>
                <a:cubicBezTo>
                  <a:pt x="234" y="123"/>
                  <a:pt x="235" y="123"/>
                  <a:pt x="237" y="123"/>
                </a:cubicBezTo>
                <a:cubicBezTo>
                  <a:pt x="243" y="125"/>
                  <a:pt x="249" y="128"/>
                  <a:pt x="255" y="132"/>
                </a:cubicBezTo>
                <a:cubicBezTo>
                  <a:pt x="260" y="135"/>
                  <a:pt x="265" y="140"/>
                  <a:pt x="269" y="146"/>
                </a:cubicBezTo>
                <a:cubicBezTo>
                  <a:pt x="273" y="152"/>
                  <a:pt x="275" y="159"/>
                  <a:pt x="275" y="166"/>
                </a:cubicBezTo>
                <a:close/>
                <a:moveTo>
                  <a:pt x="262" y="57"/>
                </a:moveTo>
                <a:cubicBezTo>
                  <a:pt x="267" y="62"/>
                  <a:pt x="270" y="69"/>
                  <a:pt x="271" y="76"/>
                </a:cubicBezTo>
                <a:cubicBezTo>
                  <a:pt x="273" y="83"/>
                  <a:pt x="272" y="90"/>
                  <a:pt x="270" y="97"/>
                </a:cubicBezTo>
                <a:cubicBezTo>
                  <a:pt x="269" y="99"/>
                  <a:pt x="267" y="101"/>
                  <a:pt x="265" y="102"/>
                </a:cubicBezTo>
                <a:cubicBezTo>
                  <a:pt x="262" y="104"/>
                  <a:pt x="260" y="104"/>
                  <a:pt x="257" y="103"/>
                </a:cubicBezTo>
                <a:cubicBezTo>
                  <a:pt x="254" y="102"/>
                  <a:pt x="252" y="101"/>
                  <a:pt x="251" y="98"/>
                </a:cubicBezTo>
                <a:cubicBezTo>
                  <a:pt x="250" y="96"/>
                  <a:pt x="250" y="93"/>
                  <a:pt x="250" y="90"/>
                </a:cubicBezTo>
                <a:cubicBezTo>
                  <a:pt x="253" y="83"/>
                  <a:pt x="251" y="76"/>
                  <a:pt x="246" y="71"/>
                </a:cubicBezTo>
                <a:cubicBezTo>
                  <a:pt x="241" y="65"/>
                  <a:pt x="235" y="63"/>
                  <a:pt x="227" y="65"/>
                </a:cubicBezTo>
                <a:cubicBezTo>
                  <a:pt x="225" y="65"/>
                  <a:pt x="222" y="65"/>
                  <a:pt x="220" y="63"/>
                </a:cubicBezTo>
                <a:cubicBezTo>
                  <a:pt x="217" y="62"/>
                  <a:pt x="216" y="60"/>
                  <a:pt x="215" y="57"/>
                </a:cubicBezTo>
                <a:cubicBezTo>
                  <a:pt x="215" y="54"/>
                  <a:pt x="215" y="51"/>
                  <a:pt x="217" y="49"/>
                </a:cubicBezTo>
                <a:cubicBezTo>
                  <a:pt x="218" y="47"/>
                  <a:pt x="220" y="45"/>
                  <a:pt x="223" y="44"/>
                </a:cubicBezTo>
                <a:cubicBezTo>
                  <a:pt x="230" y="43"/>
                  <a:pt x="237" y="43"/>
                  <a:pt x="244" y="45"/>
                </a:cubicBezTo>
                <a:cubicBezTo>
                  <a:pt x="251" y="48"/>
                  <a:pt x="257" y="51"/>
                  <a:pt x="262" y="57"/>
                </a:cubicBezTo>
                <a:close/>
                <a:moveTo>
                  <a:pt x="293" y="28"/>
                </a:moveTo>
                <a:cubicBezTo>
                  <a:pt x="304" y="40"/>
                  <a:pt x="310" y="53"/>
                  <a:pt x="313" y="67"/>
                </a:cubicBezTo>
                <a:cubicBezTo>
                  <a:pt x="316" y="82"/>
                  <a:pt x="315" y="96"/>
                  <a:pt x="311" y="110"/>
                </a:cubicBezTo>
                <a:cubicBezTo>
                  <a:pt x="310" y="113"/>
                  <a:pt x="308" y="115"/>
                  <a:pt x="305" y="117"/>
                </a:cubicBezTo>
                <a:cubicBezTo>
                  <a:pt x="302" y="118"/>
                  <a:pt x="299" y="118"/>
                  <a:pt x="296" y="117"/>
                </a:cubicBezTo>
                <a:cubicBezTo>
                  <a:pt x="293" y="116"/>
                  <a:pt x="290" y="114"/>
                  <a:pt x="289" y="111"/>
                </a:cubicBezTo>
                <a:cubicBezTo>
                  <a:pt x="287" y="109"/>
                  <a:pt x="287" y="105"/>
                  <a:pt x="288" y="102"/>
                </a:cubicBezTo>
                <a:cubicBezTo>
                  <a:pt x="291" y="93"/>
                  <a:pt x="292" y="83"/>
                  <a:pt x="290" y="72"/>
                </a:cubicBezTo>
                <a:cubicBezTo>
                  <a:pt x="287" y="62"/>
                  <a:pt x="283" y="52"/>
                  <a:pt x="276" y="44"/>
                </a:cubicBezTo>
                <a:cubicBezTo>
                  <a:pt x="268" y="36"/>
                  <a:pt x="260" y="31"/>
                  <a:pt x="250" y="28"/>
                </a:cubicBezTo>
                <a:cubicBezTo>
                  <a:pt x="239" y="25"/>
                  <a:pt x="229" y="24"/>
                  <a:pt x="219" y="26"/>
                </a:cubicBezTo>
                <a:cubicBezTo>
                  <a:pt x="216" y="27"/>
                  <a:pt x="213" y="26"/>
                  <a:pt x="210" y="25"/>
                </a:cubicBezTo>
                <a:cubicBezTo>
                  <a:pt x="207" y="23"/>
                  <a:pt x="206" y="20"/>
                  <a:pt x="205" y="17"/>
                </a:cubicBezTo>
                <a:cubicBezTo>
                  <a:pt x="204" y="14"/>
                  <a:pt x="205" y="11"/>
                  <a:pt x="206" y="8"/>
                </a:cubicBezTo>
                <a:cubicBezTo>
                  <a:pt x="208" y="5"/>
                  <a:pt x="211" y="3"/>
                  <a:pt x="214" y="3"/>
                </a:cubicBezTo>
                <a:cubicBezTo>
                  <a:pt x="228" y="0"/>
                  <a:pt x="243" y="0"/>
                  <a:pt x="257" y="5"/>
                </a:cubicBezTo>
                <a:cubicBezTo>
                  <a:pt x="271" y="9"/>
                  <a:pt x="283" y="17"/>
                  <a:pt x="293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0" name="Freeform 116"/>
          <p:cNvSpPr>
            <a:spLocks noEditPoints="1"/>
          </p:cNvSpPr>
          <p:nvPr/>
        </p:nvSpPr>
        <p:spPr bwMode="auto">
          <a:xfrm>
            <a:off x="8158163" y="3316288"/>
            <a:ext cx="266700" cy="312738"/>
          </a:xfrm>
          <a:custGeom>
            <a:avLst/>
            <a:gdLst>
              <a:gd name="T0" fmla="*/ 105 w 248"/>
              <a:gd name="T1" fmla="*/ 115 h 290"/>
              <a:gd name="T2" fmla="*/ 60 w 248"/>
              <a:gd name="T3" fmla="*/ 195 h 290"/>
              <a:gd name="T4" fmla="*/ 48 w 248"/>
              <a:gd name="T5" fmla="*/ 203 h 290"/>
              <a:gd name="T6" fmla="*/ 6 w 248"/>
              <a:gd name="T7" fmla="*/ 203 h 290"/>
              <a:gd name="T8" fmla="*/ 1 w 248"/>
              <a:gd name="T9" fmla="*/ 200 h 290"/>
              <a:gd name="T10" fmla="*/ 1 w 248"/>
              <a:gd name="T11" fmla="*/ 194 h 290"/>
              <a:gd name="T12" fmla="*/ 45 w 248"/>
              <a:gd name="T13" fmla="*/ 115 h 290"/>
              <a:gd name="T14" fmla="*/ 45 w 248"/>
              <a:gd name="T15" fmla="*/ 115 h 290"/>
              <a:gd name="T16" fmla="*/ 17 w 248"/>
              <a:gd name="T17" fmla="*/ 66 h 290"/>
              <a:gd name="T18" fmla="*/ 17 w 248"/>
              <a:gd name="T19" fmla="*/ 59 h 290"/>
              <a:gd name="T20" fmla="*/ 23 w 248"/>
              <a:gd name="T21" fmla="*/ 57 h 290"/>
              <a:gd name="T22" fmla="*/ 64 w 248"/>
              <a:gd name="T23" fmla="*/ 57 h 290"/>
              <a:gd name="T24" fmla="*/ 76 w 248"/>
              <a:gd name="T25" fmla="*/ 65 h 290"/>
              <a:gd name="T26" fmla="*/ 105 w 248"/>
              <a:gd name="T27" fmla="*/ 115 h 290"/>
              <a:gd name="T28" fmla="*/ 246 w 248"/>
              <a:gd name="T29" fmla="*/ 2 h 290"/>
              <a:gd name="T30" fmla="*/ 246 w 248"/>
              <a:gd name="T31" fmla="*/ 9 h 290"/>
              <a:gd name="T32" fmla="*/ 154 w 248"/>
              <a:gd name="T33" fmla="*/ 173 h 290"/>
              <a:gd name="T34" fmla="*/ 154 w 248"/>
              <a:gd name="T35" fmla="*/ 173 h 290"/>
              <a:gd name="T36" fmla="*/ 213 w 248"/>
              <a:gd name="T37" fmla="*/ 281 h 290"/>
              <a:gd name="T38" fmla="*/ 213 w 248"/>
              <a:gd name="T39" fmla="*/ 287 h 290"/>
              <a:gd name="T40" fmla="*/ 207 w 248"/>
              <a:gd name="T41" fmla="*/ 290 h 290"/>
              <a:gd name="T42" fmla="*/ 165 w 248"/>
              <a:gd name="T43" fmla="*/ 290 h 290"/>
              <a:gd name="T44" fmla="*/ 154 w 248"/>
              <a:gd name="T45" fmla="*/ 282 h 290"/>
              <a:gd name="T46" fmla="*/ 94 w 248"/>
              <a:gd name="T47" fmla="*/ 173 h 290"/>
              <a:gd name="T48" fmla="*/ 187 w 248"/>
              <a:gd name="T49" fmla="*/ 7 h 290"/>
              <a:gd name="T50" fmla="*/ 199 w 248"/>
              <a:gd name="T51" fmla="*/ 0 h 290"/>
              <a:gd name="T52" fmla="*/ 241 w 248"/>
              <a:gd name="T53" fmla="*/ 0 h 290"/>
              <a:gd name="T54" fmla="*/ 246 w 248"/>
              <a:gd name="T55" fmla="*/ 2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8" h="290">
                <a:moveTo>
                  <a:pt x="105" y="115"/>
                </a:moveTo>
                <a:cubicBezTo>
                  <a:pt x="104" y="117"/>
                  <a:pt x="89" y="144"/>
                  <a:pt x="60" y="195"/>
                </a:cubicBezTo>
                <a:cubicBezTo>
                  <a:pt x="57" y="200"/>
                  <a:pt x="53" y="203"/>
                  <a:pt x="48" y="203"/>
                </a:cubicBezTo>
                <a:cubicBezTo>
                  <a:pt x="6" y="203"/>
                  <a:pt x="6" y="203"/>
                  <a:pt x="6" y="203"/>
                </a:cubicBezTo>
                <a:cubicBezTo>
                  <a:pt x="4" y="203"/>
                  <a:pt x="2" y="202"/>
                  <a:pt x="1" y="200"/>
                </a:cubicBezTo>
                <a:cubicBezTo>
                  <a:pt x="0" y="198"/>
                  <a:pt x="0" y="196"/>
                  <a:pt x="1" y="194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17" y="66"/>
                  <a:pt x="17" y="66"/>
                  <a:pt x="17" y="66"/>
                </a:cubicBezTo>
                <a:cubicBezTo>
                  <a:pt x="16" y="63"/>
                  <a:pt x="16" y="61"/>
                  <a:pt x="17" y="59"/>
                </a:cubicBezTo>
                <a:cubicBezTo>
                  <a:pt x="18" y="58"/>
                  <a:pt x="20" y="57"/>
                  <a:pt x="23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9" y="57"/>
                  <a:pt x="73" y="59"/>
                  <a:pt x="76" y="65"/>
                </a:cubicBezTo>
                <a:lnTo>
                  <a:pt x="105" y="115"/>
                </a:lnTo>
                <a:close/>
                <a:moveTo>
                  <a:pt x="246" y="2"/>
                </a:moveTo>
                <a:cubicBezTo>
                  <a:pt x="248" y="4"/>
                  <a:pt x="248" y="6"/>
                  <a:pt x="246" y="9"/>
                </a:cubicBezTo>
                <a:cubicBezTo>
                  <a:pt x="154" y="173"/>
                  <a:pt x="154" y="173"/>
                  <a:pt x="154" y="173"/>
                </a:cubicBezTo>
                <a:cubicBezTo>
                  <a:pt x="154" y="173"/>
                  <a:pt x="154" y="173"/>
                  <a:pt x="154" y="173"/>
                </a:cubicBezTo>
                <a:cubicBezTo>
                  <a:pt x="213" y="281"/>
                  <a:pt x="213" y="281"/>
                  <a:pt x="213" y="281"/>
                </a:cubicBezTo>
                <a:cubicBezTo>
                  <a:pt x="214" y="283"/>
                  <a:pt x="214" y="285"/>
                  <a:pt x="213" y="287"/>
                </a:cubicBezTo>
                <a:cubicBezTo>
                  <a:pt x="212" y="289"/>
                  <a:pt x="210" y="290"/>
                  <a:pt x="207" y="290"/>
                </a:cubicBezTo>
                <a:cubicBezTo>
                  <a:pt x="165" y="290"/>
                  <a:pt x="165" y="290"/>
                  <a:pt x="165" y="290"/>
                </a:cubicBezTo>
                <a:cubicBezTo>
                  <a:pt x="160" y="290"/>
                  <a:pt x="156" y="287"/>
                  <a:pt x="154" y="282"/>
                </a:cubicBezTo>
                <a:cubicBezTo>
                  <a:pt x="94" y="173"/>
                  <a:pt x="94" y="173"/>
                  <a:pt x="94" y="173"/>
                </a:cubicBezTo>
                <a:cubicBezTo>
                  <a:pt x="96" y="169"/>
                  <a:pt x="127" y="114"/>
                  <a:pt x="187" y="7"/>
                </a:cubicBezTo>
                <a:cubicBezTo>
                  <a:pt x="190" y="2"/>
                  <a:pt x="194" y="0"/>
                  <a:pt x="199" y="0"/>
                </a:cubicBezTo>
                <a:cubicBezTo>
                  <a:pt x="241" y="0"/>
                  <a:pt x="241" y="0"/>
                  <a:pt x="241" y="0"/>
                </a:cubicBezTo>
                <a:cubicBezTo>
                  <a:pt x="243" y="0"/>
                  <a:pt x="245" y="0"/>
                  <a:pt x="246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1" name="Freeform 117"/>
          <p:cNvSpPr>
            <a:spLocks noEditPoints="1"/>
          </p:cNvSpPr>
          <p:nvPr/>
        </p:nvSpPr>
        <p:spPr bwMode="auto">
          <a:xfrm>
            <a:off x="8145463" y="3760788"/>
            <a:ext cx="290513" cy="290513"/>
          </a:xfrm>
          <a:custGeom>
            <a:avLst/>
            <a:gdLst>
              <a:gd name="T0" fmla="*/ 120 w 269"/>
              <a:gd name="T1" fmla="*/ 112 h 270"/>
              <a:gd name="T2" fmla="*/ 98 w 269"/>
              <a:gd name="T3" fmla="*/ 73 h 270"/>
              <a:gd name="T4" fmla="*/ 89 w 269"/>
              <a:gd name="T5" fmla="*/ 67 h 270"/>
              <a:gd name="T6" fmla="*/ 57 w 269"/>
              <a:gd name="T7" fmla="*/ 67 h 270"/>
              <a:gd name="T8" fmla="*/ 52 w 269"/>
              <a:gd name="T9" fmla="*/ 69 h 270"/>
              <a:gd name="T10" fmla="*/ 52 w 269"/>
              <a:gd name="T11" fmla="*/ 74 h 270"/>
              <a:gd name="T12" fmla="*/ 74 w 269"/>
              <a:gd name="T13" fmla="*/ 112 h 270"/>
              <a:gd name="T14" fmla="*/ 74 w 269"/>
              <a:gd name="T15" fmla="*/ 112 h 270"/>
              <a:gd name="T16" fmla="*/ 40 w 269"/>
              <a:gd name="T17" fmla="*/ 173 h 270"/>
              <a:gd name="T18" fmla="*/ 40 w 269"/>
              <a:gd name="T19" fmla="*/ 178 h 270"/>
              <a:gd name="T20" fmla="*/ 44 w 269"/>
              <a:gd name="T21" fmla="*/ 180 h 270"/>
              <a:gd name="T22" fmla="*/ 76 w 269"/>
              <a:gd name="T23" fmla="*/ 180 h 270"/>
              <a:gd name="T24" fmla="*/ 85 w 269"/>
              <a:gd name="T25" fmla="*/ 174 h 270"/>
              <a:gd name="T26" fmla="*/ 120 w 269"/>
              <a:gd name="T27" fmla="*/ 112 h 270"/>
              <a:gd name="T28" fmla="*/ 230 w 269"/>
              <a:gd name="T29" fmla="*/ 25 h 270"/>
              <a:gd name="T30" fmla="*/ 225 w 269"/>
              <a:gd name="T31" fmla="*/ 23 h 270"/>
              <a:gd name="T32" fmla="*/ 193 w 269"/>
              <a:gd name="T33" fmla="*/ 23 h 270"/>
              <a:gd name="T34" fmla="*/ 184 w 269"/>
              <a:gd name="T35" fmla="*/ 29 h 270"/>
              <a:gd name="T36" fmla="*/ 112 w 269"/>
              <a:gd name="T37" fmla="*/ 157 h 270"/>
              <a:gd name="T38" fmla="*/ 158 w 269"/>
              <a:gd name="T39" fmla="*/ 241 h 270"/>
              <a:gd name="T40" fmla="*/ 167 w 269"/>
              <a:gd name="T41" fmla="*/ 247 h 270"/>
              <a:gd name="T42" fmla="*/ 199 w 269"/>
              <a:gd name="T43" fmla="*/ 247 h 270"/>
              <a:gd name="T44" fmla="*/ 204 w 269"/>
              <a:gd name="T45" fmla="*/ 245 h 270"/>
              <a:gd name="T46" fmla="*/ 203 w 269"/>
              <a:gd name="T47" fmla="*/ 240 h 270"/>
              <a:gd name="T48" fmla="*/ 158 w 269"/>
              <a:gd name="T49" fmla="*/ 157 h 270"/>
              <a:gd name="T50" fmla="*/ 158 w 269"/>
              <a:gd name="T51" fmla="*/ 157 h 270"/>
              <a:gd name="T52" fmla="*/ 230 w 269"/>
              <a:gd name="T53" fmla="*/ 30 h 270"/>
              <a:gd name="T54" fmla="*/ 230 w 269"/>
              <a:gd name="T55" fmla="*/ 25 h 270"/>
              <a:gd name="T56" fmla="*/ 269 w 269"/>
              <a:gd name="T57" fmla="*/ 51 h 270"/>
              <a:gd name="T58" fmla="*/ 269 w 269"/>
              <a:gd name="T59" fmla="*/ 219 h 270"/>
              <a:gd name="T60" fmla="*/ 255 w 269"/>
              <a:gd name="T61" fmla="*/ 255 h 270"/>
              <a:gd name="T62" fmla="*/ 219 w 269"/>
              <a:gd name="T63" fmla="*/ 270 h 270"/>
              <a:gd name="T64" fmla="*/ 50 w 269"/>
              <a:gd name="T65" fmla="*/ 270 h 270"/>
              <a:gd name="T66" fmla="*/ 15 w 269"/>
              <a:gd name="T67" fmla="*/ 255 h 270"/>
              <a:gd name="T68" fmla="*/ 0 w 269"/>
              <a:gd name="T69" fmla="*/ 219 h 270"/>
              <a:gd name="T70" fmla="*/ 0 w 269"/>
              <a:gd name="T71" fmla="*/ 51 h 270"/>
              <a:gd name="T72" fmla="*/ 15 w 269"/>
              <a:gd name="T73" fmla="*/ 15 h 270"/>
              <a:gd name="T74" fmla="*/ 50 w 269"/>
              <a:gd name="T75" fmla="*/ 0 h 270"/>
              <a:gd name="T76" fmla="*/ 219 w 269"/>
              <a:gd name="T77" fmla="*/ 0 h 270"/>
              <a:gd name="T78" fmla="*/ 255 w 269"/>
              <a:gd name="T79" fmla="*/ 15 h 270"/>
              <a:gd name="T80" fmla="*/ 269 w 269"/>
              <a:gd name="T8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69" h="270">
                <a:moveTo>
                  <a:pt x="120" y="112"/>
                </a:moveTo>
                <a:cubicBezTo>
                  <a:pt x="120" y="112"/>
                  <a:pt x="113" y="99"/>
                  <a:pt x="98" y="73"/>
                </a:cubicBezTo>
                <a:cubicBezTo>
                  <a:pt x="96" y="69"/>
                  <a:pt x="92" y="67"/>
                  <a:pt x="89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4" y="67"/>
                  <a:pt x="53" y="68"/>
                  <a:pt x="52" y="69"/>
                </a:cubicBezTo>
                <a:cubicBezTo>
                  <a:pt x="51" y="71"/>
                  <a:pt x="51" y="72"/>
                  <a:pt x="52" y="74"/>
                </a:cubicBezTo>
                <a:cubicBezTo>
                  <a:pt x="74" y="112"/>
                  <a:pt x="74" y="112"/>
                  <a:pt x="74" y="112"/>
                </a:cubicBezTo>
                <a:cubicBezTo>
                  <a:pt x="74" y="112"/>
                  <a:pt x="74" y="112"/>
                  <a:pt x="74" y="112"/>
                </a:cubicBezTo>
                <a:cubicBezTo>
                  <a:pt x="40" y="173"/>
                  <a:pt x="40" y="173"/>
                  <a:pt x="40" y="173"/>
                </a:cubicBezTo>
                <a:cubicBezTo>
                  <a:pt x="39" y="175"/>
                  <a:pt x="39" y="176"/>
                  <a:pt x="40" y="178"/>
                </a:cubicBezTo>
                <a:cubicBezTo>
                  <a:pt x="41" y="180"/>
                  <a:pt x="42" y="180"/>
                  <a:pt x="44" y="180"/>
                </a:cubicBezTo>
                <a:cubicBezTo>
                  <a:pt x="76" y="180"/>
                  <a:pt x="76" y="180"/>
                  <a:pt x="76" y="180"/>
                </a:cubicBezTo>
                <a:cubicBezTo>
                  <a:pt x="80" y="180"/>
                  <a:pt x="83" y="178"/>
                  <a:pt x="85" y="174"/>
                </a:cubicBezTo>
                <a:lnTo>
                  <a:pt x="120" y="112"/>
                </a:lnTo>
                <a:close/>
                <a:moveTo>
                  <a:pt x="230" y="25"/>
                </a:moveTo>
                <a:cubicBezTo>
                  <a:pt x="229" y="24"/>
                  <a:pt x="227" y="23"/>
                  <a:pt x="225" y="23"/>
                </a:cubicBezTo>
                <a:cubicBezTo>
                  <a:pt x="193" y="23"/>
                  <a:pt x="193" y="23"/>
                  <a:pt x="193" y="23"/>
                </a:cubicBezTo>
                <a:cubicBezTo>
                  <a:pt x="189" y="23"/>
                  <a:pt x="186" y="25"/>
                  <a:pt x="184" y="29"/>
                </a:cubicBezTo>
                <a:cubicBezTo>
                  <a:pt x="112" y="157"/>
                  <a:pt x="112" y="157"/>
                  <a:pt x="112" y="157"/>
                </a:cubicBezTo>
                <a:cubicBezTo>
                  <a:pt x="112" y="157"/>
                  <a:pt x="127" y="185"/>
                  <a:pt x="158" y="241"/>
                </a:cubicBezTo>
                <a:cubicBezTo>
                  <a:pt x="160" y="245"/>
                  <a:pt x="163" y="247"/>
                  <a:pt x="167" y="247"/>
                </a:cubicBezTo>
                <a:cubicBezTo>
                  <a:pt x="199" y="247"/>
                  <a:pt x="199" y="247"/>
                  <a:pt x="199" y="247"/>
                </a:cubicBezTo>
                <a:cubicBezTo>
                  <a:pt x="201" y="247"/>
                  <a:pt x="203" y="247"/>
                  <a:pt x="204" y="245"/>
                </a:cubicBezTo>
                <a:cubicBezTo>
                  <a:pt x="205" y="244"/>
                  <a:pt x="204" y="242"/>
                  <a:pt x="203" y="240"/>
                </a:cubicBezTo>
                <a:cubicBezTo>
                  <a:pt x="158" y="157"/>
                  <a:pt x="158" y="157"/>
                  <a:pt x="158" y="157"/>
                </a:cubicBezTo>
                <a:cubicBezTo>
                  <a:pt x="158" y="157"/>
                  <a:pt x="158" y="157"/>
                  <a:pt x="158" y="157"/>
                </a:cubicBezTo>
                <a:cubicBezTo>
                  <a:pt x="230" y="30"/>
                  <a:pt x="230" y="30"/>
                  <a:pt x="230" y="30"/>
                </a:cubicBezTo>
                <a:cubicBezTo>
                  <a:pt x="231" y="28"/>
                  <a:pt x="231" y="26"/>
                  <a:pt x="230" y="25"/>
                </a:cubicBezTo>
                <a:close/>
                <a:moveTo>
                  <a:pt x="269" y="51"/>
                </a:moveTo>
                <a:cubicBezTo>
                  <a:pt x="269" y="219"/>
                  <a:pt x="269" y="219"/>
                  <a:pt x="269" y="219"/>
                </a:cubicBezTo>
                <a:cubicBezTo>
                  <a:pt x="269" y="233"/>
                  <a:pt x="264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4" y="25"/>
                  <a:pt x="269" y="37"/>
                  <a:pt x="269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76391432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696913" y="1192213"/>
            <a:ext cx="341313" cy="219075"/>
          </a:xfrm>
          <a:custGeom>
            <a:avLst/>
            <a:gdLst>
              <a:gd name="T0" fmla="*/ 293 w 316"/>
              <a:gd name="T1" fmla="*/ 101 h 203"/>
              <a:gd name="T2" fmla="*/ 226 w 316"/>
              <a:gd name="T3" fmla="*/ 39 h 203"/>
              <a:gd name="T4" fmla="*/ 237 w 316"/>
              <a:gd name="T5" fmla="*/ 79 h 203"/>
              <a:gd name="T6" fmla="*/ 214 w 316"/>
              <a:gd name="T7" fmla="*/ 135 h 203"/>
              <a:gd name="T8" fmla="*/ 158 w 316"/>
              <a:gd name="T9" fmla="*/ 158 h 203"/>
              <a:gd name="T10" fmla="*/ 102 w 316"/>
              <a:gd name="T11" fmla="*/ 135 h 203"/>
              <a:gd name="T12" fmla="*/ 79 w 316"/>
              <a:gd name="T13" fmla="*/ 79 h 203"/>
              <a:gd name="T14" fmla="*/ 90 w 316"/>
              <a:gd name="T15" fmla="*/ 39 h 203"/>
              <a:gd name="T16" fmla="*/ 23 w 316"/>
              <a:gd name="T17" fmla="*/ 101 h 203"/>
              <a:gd name="T18" fmla="*/ 81 w 316"/>
              <a:gd name="T19" fmla="*/ 159 h 203"/>
              <a:gd name="T20" fmla="*/ 158 w 316"/>
              <a:gd name="T21" fmla="*/ 180 h 203"/>
              <a:gd name="T22" fmla="*/ 234 w 316"/>
              <a:gd name="T23" fmla="*/ 159 h 203"/>
              <a:gd name="T24" fmla="*/ 293 w 316"/>
              <a:gd name="T25" fmla="*/ 101 h 203"/>
              <a:gd name="T26" fmla="*/ 166 w 316"/>
              <a:gd name="T27" fmla="*/ 34 h 203"/>
              <a:gd name="T28" fmla="*/ 164 w 316"/>
              <a:gd name="T29" fmla="*/ 28 h 203"/>
              <a:gd name="T30" fmla="*/ 158 w 316"/>
              <a:gd name="T31" fmla="*/ 25 h 203"/>
              <a:gd name="T32" fmla="*/ 120 w 316"/>
              <a:gd name="T33" fmla="*/ 41 h 203"/>
              <a:gd name="T34" fmla="*/ 104 w 316"/>
              <a:gd name="T35" fmla="*/ 79 h 203"/>
              <a:gd name="T36" fmla="*/ 107 w 316"/>
              <a:gd name="T37" fmla="*/ 85 h 203"/>
              <a:gd name="T38" fmla="*/ 113 w 316"/>
              <a:gd name="T39" fmla="*/ 87 h 203"/>
              <a:gd name="T40" fmla="*/ 119 w 316"/>
              <a:gd name="T41" fmla="*/ 85 h 203"/>
              <a:gd name="T42" fmla="*/ 121 w 316"/>
              <a:gd name="T43" fmla="*/ 79 h 203"/>
              <a:gd name="T44" fmla="*/ 132 w 316"/>
              <a:gd name="T45" fmla="*/ 53 h 203"/>
              <a:gd name="T46" fmla="*/ 158 w 316"/>
              <a:gd name="T47" fmla="*/ 42 h 203"/>
              <a:gd name="T48" fmla="*/ 164 w 316"/>
              <a:gd name="T49" fmla="*/ 40 h 203"/>
              <a:gd name="T50" fmla="*/ 166 w 316"/>
              <a:gd name="T51" fmla="*/ 34 h 203"/>
              <a:gd name="T52" fmla="*/ 316 w 316"/>
              <a:gd name="T53" fmla="*/ 101 h 203"/>
              <a:gd name="T54" fmla="*/ 312 w 316"/>
              <a:gd name="T55" fmla="*/ 113 h 203"/>
              <a:gd name="T56" fmla="*/ 246 w 316"/>
              <a:gd name="T57" fmla="*/ 178 h 203"/>
              <a:gd name="T58" fmla="*/ 158 w 316"/>
              <a:gd name="T59" fmla="*/ 203 h 203"/>
              <a:gd name="T60" fmla="*/ 70 w 316"/>
              <a:gd name="T61" fmla="*/ 178 h 203"/>
              <a:gd name="T62" fmla="*/ 4 w 316"/>
              <a:gd name="T63" fmla="*/ 113 h 203"/>
              <a:gd name="T64" fmla="*/ 0 w 316"/>
              <a:gd name="T65" fmla="*/ 101 h 203"/>
              <a:gd name="T66" fmla="*/ 4 w 316"/>
              <a:gd name="T67" fmla="*/ 89 h 203"/>
              <a:gd name="T68" fmla="*/ 70 w 316"/>
              <a:gd name="T69" fmla="*/ 24 h 203"/>
              <a:gd name="T70" fmla="*/ 158 w 316"/>
              <a:gd name="T71" fmla="*/ 0 h 203"/>
              <a:gd name="T72" fmla="*/ 246 w 316"/>
              <a:gd name="T73" fmla="*/ 24 h 203"/>
              <a:gd name="T74" fmla="*/ 312 w 316"/>
              <a:gd name="T75" fmla="*/ 89 h 203"/>
              <a:gd name="T76" fmla="*/ 316 w 316"/>
              <a:gd name="T77" fmla="*/ 101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6" h="203">
                <a:moveTo>
                  <a:pt x="293" y="101"/>
                </a:moveTo>
                <a:cubicBezTo>
                  <a:pt x="275" y="74"/>
                  <a:pt x="253" y="53"/>
                  <a:pt x="226" y="39"/>
                </a:cubicBezTo>
                <a:cubicBezTo>
                  <a:pt x="233" y="51"/>
                  <a:pt x="237" y="65"/>
                  <a:pt x="237" y="79"/>
                </a:cubicBezTo>
                <a:cubicBezTo>
                  <a:pt x="237" y="101"/>
                  <a:pt x="229" y="119"/>
                  <a:pt x="214" y="135"/>
                </a:cubicBezTo>
                <a:cubicBezTo>
                  <a:pt x="198" y="150"/>
                  <a:pt x="180" y="158"/>
                  <a:pt x="158" y="158"/>
                </a:cubicBezTo>
                <a:cubicBezTo>
                  <a:pt x="136" y="158"/>
                  <a:pt x="118" y="150"/>
                  <a:pt x="102" y="135"/>
                </a:cubicBezTo>
                <a:cubicBezTo>
                  <a:pt x="87" y="119"/>
                  <a:pt x="79" y="101"/>
                  <a:pt x="79" y="79"/>
                </a:cubicBezTo>
                <a:cubicBezTo>
                  <a:pt x="79" y="65"/>
                  <a:pt x="83" y="51"/>
                  <a:pt x="90" y="39"/>
                </a:cubicBezTo>
                <a:cubicBezTo>
                  <a:pt x="63" y="53"/>
                  <a:pt x="40" y="74"/>
                  <a:pt x="23" y="101"/>
                </a:cubicBezTo>
                <a:cubicBezTo>
                  <a:pt x="38" y="125"/>
                  <a:pt x="58" y="145"/>
                  <a:pt x="81" y="159"/>
                </a:cubicBezTo>
                <a:cubicBezTo>
                  <a:pt x="105" y="173"/>
                  <a:pt x="130" y="180"/>
                  <a:pt x="158" y="180"/>
                </a:cubicBezTo>
                <a:cubicBezTo>
                  <a:pt x="185" y="180"/>
                  <a:pt x="211" y="173"/>
                  <a:pt x="234" y="159"/>
                </a:cubicBezTo>
                <a:cubicBezTo>
                  <a:pt x="258" y="145"/>
                  <a:pt x="277" y="125"/>
                  <a:pt x="293" y="101"/>
                </a:cubicBezTo>
                <a:close/>
                <a:moveTo>
                  <a:pt x="166" y="34"/>
                </a:moveTo>
                <a:cubicBezTo>
                  <a:pt x="166" y="31"/>
                  <a:pt x="165" y="29"/>
                  <a:pt x="164" y="28"/>
                </a:cubicBezTo>
                <a:cubicBezTo>
                  <a:pt x="162" y="26"/>
                  <a:pt x="160" y="25"/>
                  <a:pt x="158" y="25"/>
                </a:cubicBezTo>
                <a:cubicBezTo>
                  <a:pt x="143" y="25"/>
                  <a:pt x="131" y="31"/>
                  <a:pt x="120" y="41"/>
                </a:cubicBezTo>
                <a:cubicBezTo>
                  <a:pt x="110" y="52"/>
                  <a:pt x="104" y="64"/>
                  <a:pt x="104" y="79"/>
                </a:cubicBezTo>
                <a:cubicBezTo>
                  <a:pt x="104" y="81"/>
                  <a:pt x="105" y="83"/>
                  <a:pt x="107" y="85"/>
                </a:cubicBezTo>
                <a:cubicBezTo>
                  <a:pt x="108" y="86"/>
                  <a:pt x="110" y="87"/>
                  <a:pt x="113" y="87"/>
                </a:cubicBezTo>
                <a:cubicBezTo>
                  <a:pt x="115" y="87"/>
                  <a:pt x="117" y="86"/>
                  <a:pt x="119" y="85"/>
                </a:cubicBezTo>
                <a:cubicBezTo>
                  <a:pt x="120" y="83"/>
                  <a:pt x="121" y="81"/>
                  <a:pt x="121" y="79"/>
                </a:cubicBezTo>
                <a:cubicBezTo>
                  <a:pt x="121" y="69"/>
                  <a:pt x="125" y="60"/>
                  <a:pt x="132" y="53"/>
                </a:cubicBezTo>
                <a:cubicBezTo>
                  <a:pt x="139" y="46"/>
                  <a:pt x="148" y="42"/>
                  <a:pt x="158" y="42"/>
                </a:cubicBezTo>
                <a:cubicBezTo>
                  <a:pt x="160" y="42"/>
                  <a:pt x="162" y="41"/>
                  <a:pt x="164" y="40"/>
                </a:cubicBezTo>
                <a:cubicBezTo>
                  <a:pt x="165" y="38"/>
                  <a:pt x="166" y="36"/>
                  <a:pt x="166" y="34"/>
                </a:cubicBezTo>
                <a:close/>
                <a:moveTo>
                  <a:pt x="316" y="101"/>
                </a:moveTo>
                <a:cubicBezTo>
                  <a:pt x="316" y="105"/>
                  <a:pt x="314" y="109"/>
                  <a:pt x="312" y="113"/>
                </a:cubicBezTo>
                <a:cubicBezTo>
                  <a:pt x="296" y="140"/>
                  <a:pt x="274" y="162"/>
                  <a:pt x="246" y="178"/>
                </a:cubicBezTo>
                <a:cubicBezTo>
                  <a:pt x="218" y="195"/>
                  <a:pt x="189" y="203"/>
                  <a:pt x="158" y="203"/>
                </a:cubicBezTo>
                <a:cubicBezTo>
                  <a:pt x="127" y="203"/>
                  <a:pt x="98" y="195"/>
                  <a:pt x="70" y="178"/>
                </a:cubicBezTo>
                <a:cubicBezTo>
                  <a:pt x="42" y="162"/>
                  <a:pt x="20" y="140"/>
                  <a:pt x="4" y="113"/>
                </a:cubicBezTo>
                <a:cubicBezTo>
                  <a:pt x="1" y="109"/>
                  <a:pt x="0" y="105"/>
                  <a:pt x="0" y="101"/>
                </a:cubicBezTo>
                <a:cubicBezTo>
                  <a:pt x="0" y="97"/>
                  <a:pt x="1" y="93"/>
                  <a:pt x="4" y="89"/>
                </a:cubicBezTo>
                <a:cubicBezTo>
                  <a:pt x="20" y="62"/>
                  <a:pt x="42" y="41"/>
                  <a:pt x="70" y="24"/>
                </a:cubicBezTo>
                <a:cubicBezTo>
                  <a:pt x="98" y="8"/>
                  <a:pt x="127" y="0"/>
                  <a:pt x="158" y="0"/>
                </a:cubicBezTo>
                <a:cubicBezTo>
                  <a:pt x="189" y="0"/>
                  <a:pt x="218" y="8"/>
                  <a:pt x="246" y="24"/>
                </a:cubicBezTo>
                <a:cubicBezTo>
                  <a:pt x="274" y="41"/>
                  <a:pt x="296" y="62"/>
                  <a:pt x="312" y="89"/>
                </a:cubicBezTo>
                <a:cubicBezTo>
                  <a:pt x="314" y="93"/>
                  <a:pt x="316" y="97"/>
                  <a:pt x="316" y="1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1128713" y="1131888"/>
            <a:ext cx="341313" cy="339725"/>
          </a:xfrm>
          <a:custGeom>
            <a:avLst/>
            <a:gdLst>
              <a:gd name="T0" fmla="*/ 299 w 315"/>
              <a:gd name="T1" fmla="*/ 16 h 315"/>
              <a:gd name="T2" fmla="*/ 315 w 315"/>
              <a:gd name="T3" fmla="*/ 56 h 315"/>
              <a:gd name="T4" fmla="*/ 299 w 315"/>
              <a:gd name="T5" fmla="*/ 96 h 315"/>
              <a:gd name="T6" fmla="*/ 259 w 315"/>
              <a:gd name="T7" fmla="*/ 135 h 315"/>
              <a:gd name="T8" fmla="*/ 277 w 315"/>
              <a:gd name="T9" fmla="*/ 153 h 315"/>
              <a:gd name="T10" fmla="*/ 279 w 315"/>
              <a:gd name="T11" fmla="*/ 157 h 315"/>
              <a:gd name="T12" fmla="*/ 277 w 315"/>
              <a:gd name="T13" fmla="*/ 161 h 315"/>
              <a:gd name="T14" fmla="*/ 240 w 315"/>
              <a:gd name="T15" fmla="*/ 198 h 315"/>
              <a:gd name="T16" fmla="*/ 236 w 315"/>
              <a:gd name="T17" fmla="*/ 200 h 315"/>
              <a:gd name="T18" fmla="*/ 232 w 315"/>
              <a:gd name="T19" fmla="*/ 198 h 315"/>
              <a:gd name="T20" fmla="*/ 214 w 315"/>
              <a:gd name="T21" fmla="*/ 180 h 315"/>
              <a:gd name="T22" fmla="*/ 108 w 315"/>
              <a:gd name="T23" fmla="*/ 286 h 315"/>
              <a:gd name="T24" fmla="*/ 92 w 315"/>
              <a:gd name="T25" fmla="*/ 293 h 315"/>
              <a:gd name="T26" fmla="*/ 56 w 315"/>
              <a:gd name="T27" fmla="*/ 293 h 315"/>
              <a:gd name="T28" fmla="*/ 11 w 315"/>
              <a:gd name="T29" fmla="*/ 315 h 315"/>
              <a:gd name="T30" fmla="*/ 0 w 315"/>
              <a:gd name="T31" fmla="*/ 304 h 315"/>
              <a:gd name="T32" fmla="*/ 22 w 315"/>
              <a:gd name="T33" fmla="*/ 259 h 315"/>
              <a:gd name="T34" fmla="*/ 22 w 315"/>
              <a:gd name="T35" fmla="*/ 223 h 315"/>
              <a:gd name="T36" fmla="*/ 29 w 315"/>
              <a:gd name="T37" fmla="*/ 207 h 315"/>
              <a:gd name="T38" fmla="*/ 135 w 315"/>
              <a:gd name="T39" fmla="*/ 101 h 315"/>
              <a:gd name="T40" fmla="*/ 116 w 315"/>
              <a:gd name="T41" fmla="*/ 83 h 315"/>
              <a:gd name="T42" fmla="*/ 115 w 315"/>
              <a:gd name="T43" fmla="*/ 78 h 315"/>
              <a:gd name="T44" fmla="*/ 116 w 315"/>
              <a:gd name="T45" fmla="*/ 74 h 315"/>
              <a:gd name="T46" fmla="*/ 153 w 315"/>
              <a:gd name="T47" fmla="*/ 37 h 315"/>
              <a:gd name="T48" fmla="*/ 157 w 315"/>
              <a:gd name="T49" fmla="*/ 36 h 315"/>
              <a:gd name="T50" fmla="*/ 162 w 315"/>
              <a:gd name="T51" fmla="*/ 37 h 315"/>
              <a:gd name="T52" fmla="*/ 180 w 315"/>
              <a:gd name="T53" fmla="*/ 56 h 315"/>
              <a:gd name="T54" fmla="*/ 219 w 315"/>
              <a:gd name="T55" fmla="*/ 16 h 315"/>
              <a:gd name="T56" fmla="*/ 259 w 315"/>
              <a:gd name="T57" fmla="*/ 0 h 315"/>
              <a:gd name="T58" fmla="*/ 299 w 315"/>
              <a:gd name="T59" fmla="*/ 16 h 315"/>
              <a:gd name="T60" fmla="*/ 90 w 315"/>
              <a:gd name="T61" fmla="*/ 259 h 315"/>
              <a:gd name="T62" fmla="*/ 191 w 315"/>
              <a:gd name="T63" fmla="*/ 157 h 315"/>
              <a:gd name="T64" fmla="*/ 157 w 315"/>
              <a:gd name="T65" fmla="*/ 124 h 315"/>
              <a:gd name="T66" fmla="*/ 56 w 315"/>
              <a:gd name="T67" fmla="*/ 225 h 315"/>
              <a:gd name="T68" fmla="*/ 56 w 315"/>
              <a:gd name="T69" fmla="*/ 259 h 315"/>
              <a:gd name="T70" fmla="*/ 90 w 315"/>
              <a:gd name="T71" fmla="*/ 259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5" h="315">
                <a:moveTo>
                  <a:pt x="299" y="16"/>
                </a:moveTo>
                <a:cubicBezTo>
                  <a:pt x="310" y="27"/>
                  <a:pt x="315" y="40"/>
                  <a:pt x="315" y="56"/>
                </a:cubicBezTo>
                <a:cubicBezTo>
                  <a:pt x="315" y="72"/>
                  <a:pt x="310" y="85"/>
                  <a:pt x="299" y="96"/>
                </a:cubicBezTo>
                <a:cubicBezTo>
                  <a:pt x="259" y="135"/>
                  <a:pt x="259" y="135"/>
                  <a:pt x="259" y="135"/>
                </a:cubicBezTo>
                <a:cubicBezTo>
                  <a:pt x="277" y="153"/>
                  <a:pt x="277" y="153"/>
                  <a:pt x="277" y="153"/>
                </a:cubicBezTo>
                <a:cubicBezTo>
                  <a:pt x="279" y="154"/>
                  <a:pt x="279" y="156"/>
                  <a:pt x="279" y="157"/>
                </a:cubicBezTo>
                <a:cubicBezTo>
                  <a:pt x="279" y="159"/>
                  <a:pt x="279" y="160"/>
                  <a:pt x="277" y="161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239" y="200"/>
                  <a:pt x="238" y="200"/>
                  <a:pt x="236" y="200"/>
                </a:cubicBezTo>
                <a:cubicBezTo>
                  <a:pt x="235" y="200"/>
                  <a:pt x="233" y="200"/>
                  <a:pt x="232" y="198"/>
                </a:cubicBezTo>
                <a:cubicBezTo>
                  <a:pt x="214" y="180"/>
                  <a:pt x="214" y="180"/>
                  <a:pt x="214" y="180"/>
                </a:cubicBezTo>
                <a:cubicBezTo>
                  <a:pt x="108" y="286"/>
                  <a:pt x="108" y="286"/>
                  <a:pt x="108" y="286"/>
                </a:cubicBezTo>
                <a:cubicBezTo>
                  <a:pt x="103" y="290"/>
                  <a:pt x="98" y="293"/>
                  <a:pt x="92" y="293"/>
                </a:cubicBezTo>
                <a:cubicBezTo>
                  <a:pt x="56" y="293"/>
                  <a:pt x="56" y="293"/>
                  <a:pt x="56" y="293"/>
                </a:cubicBezTo>
                <a:cubicBezTo>
                  <a:pt x="11" y="315"/>
                  <a:pt x="11" y="315"/>
                  <a:pt x="11" y="315"/>
                </a:cubicBezTo>
                <a:cubicBezTo>
                  <a:pt x="0" y="304"/>
                  <a:pt x="0" y="304"/>
                  <a:pt x="0" y="304"/>
                </a:cubicBezTo>
                <a:cubicBezTo>
                  <a:pt x="22" y="259"/>
                  <a:pt x="22" y="259"/>
                  <a:pt x="22" y="259"/>
                </a:cubicBezTo>
                <a:cubicBezTo>
                  <a:pt x="22" y="223"/>
                  <a:pt x="22" y="223"/>
                  <a:pt x="22" y="223"/>
                </a:cubicBezTo>
                <a:cubicBezTo>
                  <a:pt x="22" y="217"/>
                  <a:pt x="24" y="211"/>
                  <a:pt x="29" y="207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5" y="81"/>
                  <a:pt x="115" y="80"/>
                  <a:pt x="115" y="78"/>
                </a:cubicBezTo>
                <a:cubicBezTo>
                  <a:pt x="115" y="77"/>
                  <a:pt x="115" y="76"/>
                  <a:pt x="116" y="74"/>
                </a:cubicBezTo>
                <a:cubicBezTo>
                  <a:pt x="153" y="37"/>
                  <a:pt x="153" y="37"/>
                  <a:pt x="153" y="37"/>
                </a:cubicBezTo>
                <a:cubicBezTo>
                  <a:pt x="155" y="36"/>
                  <a:pt x="156" y="36"/>
                  <a:pt x="157" y="36"/>
                </a:cubicBezTo>
                <a:cubicBezTo>
                  <a:pt x="159" y="36"/>
                  <a:pt x="160" y="36"/>
                  <a:pt x="162" y="37"/>
                </a:cubicBezTo>
                <a:cubicBezTo>
                  <a:pt x="180" y="56"/>
                  <a:pt x="180" y="56"/>
                  <a:pt x="180" y="56"/>
                </a:cubicBezTo>
                <a:cubicBezTo>
                  <a:pt x="219" y="16"/>
                  <a:pt x="219" y="16"/>
                  <a:pt x="219" y="16"/>
                </a:cubicBezTo>
                <a:cubicBezTo>
                  <a:pt x="230" y="5"/>
                  <a:pt x="243" y="0"/>
                  <a:pt x="259" y="0"/>
                </a:cubicBezTo>
                <a:cubicBezTo>
                  <a:pt x="274" y="0"/>
                  <a:pt x="288" y="5"/>
                  <a:pt x="299" y="16"/>
                </a:cubicBezTo>
                <a:close/>
                <a:moveTo>
                  <a:pt x="90" y="259"/>
                </a:moveTo>
                <a:cubicBezTo>
                  <a:pt x="191" y="157"/>
                  <a:pt x="191" y="157"/>
                  <a:pt x="191" y="157"/>
                </a:cubicBezTo>
                <a:cubicBezTo>
                  <a:pt x="157" y="124"/>
                  <a:pt x="157" y="124"/>
                  <a:pt x="157" y="124"/>
                </a:cubicBezTo>
                <a:cubicBezTo>
                  <a:pt x="56" y="225"/>
                  <a:pt x="56" y="225"/>
                  <a:pt x="56" y="225"/>
                </a:cubicBezTo>
                <a:cubicBezTo>
                  <a:pt x="56" y="259"/>
                  <a:pt x="56" y="259"/>
                  <a:pt x="56" y="259"/>
                </a:cubicBezTo>
                <a:lnTo>
                  <a:pt x="90" y="2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1560513" y="1131888"/>
            <a:ext cx="341313" cy="339725"/>
          </a:xfrm>
          <a:custGeom>
            <a:avLst/>
            <a:gdLst>
              <a:gd name="T0" fmla="*/ 108 w 316"/>
              <a:gd name="T1" fmla="*/ 143 h 315"/>
              <a:gd name="T2" fmla="*/ 158 w 316"/>
              <a:gd name="T3" fmla="*/ 107 h 315"/>
              <a:gd name="T4" fmla="*/ 209 w 316"/>
              <a:gd name="T5" fmla="*/ 143 h 315"/>
              <a:gd name="T6" fmla="*/ 189 w 316"/>
              <a:gd name="T7" fmla="*/ 202 h 315"/>
              <a:gd name="T8" fmla="*/ 127 w 316"/>
              <a:gd name="T9" fmla="*/ 202 h 315"/>
              <a:gd name="T10" fmla="*/ 108 w 316"/>
              <a:gd name="T11" fmla="*/ 143 h 315"/>
              <a:gd name="T12" fmla="*/ 158 w 316"/>
              <a:gd name="T13" fmla="*/ 0 h 315"/>
              <a:gd name="T14" fmla="*/ 219 w 316"/>
              <a:gd name="T15" fmla="*/ 12 h 315"/>
              <a:gd name="T16" fmla="*/ 270 w 316"/>
              <a:gd name="T17" fmla="*/ 46 h 315"/>
              <a:gd name="T18" fmla="*/ 303 w 316"/>
              <a:gd name="T19" fmla="*/ 96 h 315"/>
              <a:gd name="T20" fmla="*/ 316 w 316"/>
              <a:gd name="T21" fmla="*/ 157 h 315"/>
              <a:gd name="T22" fmla="*/ 303 w 316"/>
              <a:gd name="T23" fmla="*/ 219 h 315"/>
              <a:gd name="T24" fmla="*/ 270 w 316"/>
              <a:gd name="T25" fmla="*/ 269 h 315"/>
              <a:gd name="T26" fmla="*/ 219 w 316"/>
              <a:gd name="T27" fmla="*/ 303 h 315"/>
              <a:gd name="T28" fmla="*/ 158 w 316"/>
              <a:gd name="T29" fmla="*/ 315 h 315"/>
              <a:gd name="T30" fmla="*/ 97 w 316"/>
              <a:gd name="T31" fmla="*/ 303 h 315"/>
              <a:gd name="T32" fmla="*/ 47 w 316"/>
              <a:gd name="T33" fmla="*/ 269 h 315"/>
              <a:gd name="T34" fmla="*/ 13 w 316"/>
              <a:gd name="T35" fmla="*/ 219 h 315"/>
              <a:gd name="T36" fmla="*/ 0 w 316"/>
              <a:gd name="T37" fmla="*/ 157 h 315"/>
              <a:gd name="T38" fmla="*/ 13 w 316"/>
              <a:gd name="T39" fmla="*/ 96 h 315"/>
              <a:gd name="T40" fmla="*/ 47 w 316"/>
              <a:gd name="T41" fmla="*/ 46 h 315"/>
              <a:gd name="T42" fmla="*/ 97 w 316"/>
              <a:gd name="T43" fmla="*/ 12 h 315"/>
              <a:gd name="T44" fmla="*/ 158 w 316"/>
              <a:gd name="T45" fmla="*/ 0 h 315"/>
              <a:gd name="T46" fmla="*/ 267 w 316"/>
              <a:gd name="T47" fmla="*/ 237 h 315"/>
              <a:gd name="T48" fmla="*/ 293 w 316"/>
              <a:gd name="T49" fmla="*/ 157 h 315"/>
              <a:gd name="T50" fmla="*/ 293 w 316"/>
              <a:gd name="T51" fmla="*/ 157 h 315"/>
              <a:gd name="T52" fmla="*/ 275 w 316"/>
              <a:gd name="T53" fmla="*/ 172 h 315"/>
              <a:gd name="T54" fmla="*/ 233 w 316"/>
              <a:gd name="T55" fmla="*/ 133 h 315"/>
              <a:gd name="T56" fmla="*/ 244 w 316"/>
              <a:gd name="T57" fmla="*/ 76 h 315"/>
              <a:gd name="T58" fmla="*/ 268 w 316"/>
              <a:gd name="T59" fmla="*/ 78 h 315"/>
              <a:gd name="T60" fmla="*/ 199 w 316"/>
              <a:gd name="T61" fmla="*/ 29 h 315"/>
              <a:gd name="T62" fmla="*/ 209 w 316"/>
              <a:gd name="T63" fmla="*/ 50 h 315"/>
              <a:gd name="T64" fmla="*/ 158 w 316"/>
              <a:gd name="T65" fmla="*/ 78 h 315"/>
              <a:gd name="T66" fmla="*/ 108 w 316"/>
              <a:gd name="T67" fmla="*/ 50 h 315"/>
              <a:gd name="T68" fmla="*/ 117 w 316"/>
              <a:gd name="T69" fmla="*/ 29 h 315"/>
              <a:gd name="T70" fmla="*/ 48 w 316"/>
              <a:gd name="T71" fmla="*/ 78 h 315"/>
              <a:gd name="T72" fmla="*/ 72 w 316"/>
              <a:gd name="T73" fmla="*/ 76 h 315"/>
              <a:gd name="T74" fmla="*/ 83 w 316"/>
              <a:gd name="T75" fmla="*/ 133 h 315"/>
              <a:gd name="T76" fmla="*/ 41 w 316"/>
              <a:gd name="T77" fmla="*/ 172 h 315"/>
              <a:gd name="T78" fmla="*/ 23 w 316"/>
              <a:gd name="T79" fmla="*/ 157 h 315"/>
              <a:gd name="T80" fmla="*/ 23 w 316"/>
              <a:gd name="T81" fmla="*/ 157 h 315"/>
              <a:gd name="T82" fmla="*/ 49 w 316"/>
              <a:gd name="T83" fmla="*/ 237 h 315"/>
              <a:gd name="T84" fmla="*/ 54 w 316"/>
              <a:gd name="T85" fmla="*/ 214 h 315"/>
              <a:gd name="T86" fmla="*/ 112 w 316"/>
              <a:gd name="T87" fmla="*/ 221 h 315"/>
              <a:gd name="T88" fmla="*/ 136 w 316"/>
              <a:gd name="T89" fmla="*/ 274 h 315"/>
              <a:gd name="T90" fmla="*/ 116 w 316"/>
              <a:gd name="T91" fmla="*/ 286 h 315"/>
              <a:gd name="T92" fmla="*/ 158 w 316"/>
              <a:gd name="T93" fmla="*/ 293 h 315"/>
              <a:gd name="T94" fmla="*/ 200 w 316"/>
              <a:gd name="T95" fmla="*/ 286 h 315"/>
              <a:gd name="T96" fmla="*/ 180 w 316"/>
              <a:gd name="T97" fmla="*/ 274 h 315"/>
              <a:gd name="T98" fmla="*/ 204 w 316"/>
              <a:gd name="T99" fmla="*/ 221 h 315"/>
              <a:gd name="T100" fmla="*/ 262 w 316"/>
              <a:gd name="T101" fmla="*/ 214 h 315"/>
              <a:gd name="T102" fmla="*/ 267 w 316"/>
              <a:gd name="T103" fmla="*/ 23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6" h="315">
                <a:moveTo>
                  <a:pt x="108" y="143"/>
                </a:moveTo>
                <a:cubicBezTo>
                  <a:pt x="158" y="107"/>
                  <a:pt x="158" y="107"/>
                  <a:pt x="158" y="107"/>
                </a:cubicBezTo>
                <a:cubicBezTo>
                  <a:pt x="209" y="143"/>
                  <a:pt x="209" y="143"/>
                  <a:pt x="209" y="143"/>
                </a:cubicBezTo>
                <a:cubicBezTo>
                  <a:pt x="189" y="202"/>
                  <a:pt x="189" y="202"/>
                  <a:pt x="189" y="202"/>
                </a:cubicBezTo>
                <a:cubicBezTo>
                  <a:pt x="127" y="202"/>
                  <a:pt x="127" y="202"/>
                  <a:pt x="127" y="202"/>
                </a:cubicBezTo>
                <a:lnTo>
                  <a:pt x="108" y="143"/>
                </a:lnTo>
                <a:close/>
                <a:moveTo>
                  <a:pt x="158" y="0"/>
                </a:moveTo>
                <a:cubicBezTo>
                  <a:pt x="180" y="0"/>
                  <a:pt x="200" y="4"/>
                  <a:pt x="219" y="12"/>
                </a:cubicBezTo>
                <a:cubicBezTo>
                  <a:pt x="239" y="20"/>
                  <a:pt x="256" y="32"/>
                  <a:pt x="270" y="46"/>
                </a:cubicBezTo>
                <a:cubicBezTo>
                  <a:pt x="284" y="60"/>
                  <a:pt x="295" y="77"/>
                  <a:pt x="303" y="96"/>
                </a:cubicBezTo>
                <a:cubicBezTo>
                  <a:pt x="312" y="116"/>
                  <a:pt x="316" y="136"/>
                  <a:pt x="316" y="157"/>
                </a:cubicBezTo>
                <a:cubicBezTo>
                  <a:pt x="316" y="179"/>
                  <a:pt x="312" y="199"/>
                  <a:pt x="303" y="219"/>
                </a:cubicBezTo>
                <a:cubicBezTo>
                  <a:pt x="295" y="238"/>
                  <a:pt x="284" y="255"/>
                  <a:pt x="270" y="269"/>
                </a:cubicBezTo>
                <a:cubicBezTo>
                  <a:pt x="256" y="283"/>
                  <a:pt x="239" y="294"/>
                  <a:pt x="219" y="303"/>
                </a:cubicBezTo>
                <a:cubicBezTo>
                  <a:pt x="200" y="311"/>
                  <a:pt x="180" y="315"/>
                  <a:pt x="158" y="315"/>
                </a:cubicBezTo>
                <a:cubicBezTo>
                  <a:pt x="137" y="315"/>
                  <a:pt x="116" y="311"/>
                  <a:pt x="97" y="303"/>
                </a:cubicBezTo>
                <a:cubicBezTo>
                  <a:pt x="77" y="294"/>
                  <a:pt x="61" y="283"/>
                  <a:pt x="47" y="269"/>
                </a:cubicBezTo>
                <a:cubicBezTo>
                  <a:pt x="32" y="255"/>
                  <a:pt x="21" y="238"/>
                  <a:pt x="13" y="219"/>
                </a:cubicBezTo>
                <a:cubicBezTo>
                  <a:pt x="5" y="199"/>
                  <a:pt x="0" y="179"/>
                  <a:pt x="0" y="157"/>
                </a:cubicBezTo>
                <a:cubicBezTo>
                  <a:pt x="0" y="136"/>
                  <a:pt x="5" y="116"/>
                  <a:pt x="13" y="96"/>
                </a:cubicBezTo>
                <a:cubicBezTo>
                  <a:pt x="21" y="77"/>
                  <a:pt x="32" y="60"/>
                  <a:pt x="47" y="46"/>
                </a:cubicBezTo>
                <a:cubicBezTo>
                  <a:pt x="61" y="32"/>
                  <a:pt x="77" y="20"/>
                  <a:pt x="97" y="12"/>
                </a:cubicBezTo>
                <a:cubicBezTo>
                  <a:pt x="116" y="4"/>
                  <a:pt x="137" y="0"/>
                  <a:pt x="158" y="0"/>
                </a:cubicBezTo>
                <a:close/>
                <a:moveTo>
                  <a:pt x="267" y="237"/>
                </a:moveTo>
                <a:cubicBezTo>
                  <a:pt x="285" y="213"/>
                  <a:pt x="293" y="187"/>
                  <a:pt x="293" y="157"/>
                </a:cubicBezTo>
                <a:cubicBezTo>
                  <a:pt x="293" y="157"/>
                  <a:pt x="293" y="157"/>
                  <a:pt x="293" y="157"/>
                </a:cubicBezTo>
                <a:cubicBezTo>
                  <a:pt x="275" y="172"/>
                  <a:pt x="275" y="172"/>
                  <a:pt x="275" y="172"/>
                </a:cubicBezTo>
                <a:cubicBezTo>
                  <a:pt x="233" y="133"/>
                  <a:pt x="233" y="133"/>
                  <a:pt x="233" y="133"/>
                </a:cubicBezTo>
                <a:cubicBezTo>
                  <a:pt x="244" y="76"/>
                  <a:pt x="244" y="76"/>
                  <a:pt x="244" y="76"/>
                </a:cubicBezTo>
                <a:cubicBezTo>
                  <a:pt x="268" y="78"/>
                  <a:pt x="268" y="78"/>
                  <a:pt x="268" y="78"/>
                </a:cubicBezTo>
                <a:cubicBezTo>
                  <a:pt x="250" y="54"/>
                  <a:pt x="227" y="38"/>
                  <a:pt x="199" y="29"/>
                </a:cubicBezTo>
                <a:cubicBezTo>
                  <a:pt x="209" y="50"/>
                  <a:pt x="209" y="50"/>
                  <a:pt x="209" y="50"/>
                </a:cubicBezTo>
                <a:cubicBezTo>
                  <a:pt x="158" y="78"/>
                  <a:pt x="158" y="78"/>
                  <a:pt x="158" y="78"/>
                </a:cubicBezTo>
                <a:cubicBezTo>
                  <a:pt x="108" y="50"/>
                  <a:pt x="108" y="50"/>
                  <a:pt x="108" y="50"/>
                </a:cubicBezTo>
                <a:cubicBezTo>
                  <a:pt x="117" y="29"/>
                  <a:pt x="117" y="29"/>
                  <a:pt x="117" y="29"/>
                </a:cubicBezTo>
                <a:cubicBezTo>
                  <a:pt x="89" y="38"/>
                  <a:pt x="66" y="54"/>
                  <a:pt x="48" y="78"/>
                </a:cubicBezTo>
                <a:cubicBezTo>
                  <a:pt x="72" y="76"/>
                  <a:pt x="72" y="76"/>
                  <a:pt x="72" y="76"/>
                </a:cubicBezTo>
                <a:cubicBezTo>
                  <a:pt x="83" y="133"/>
                  <a:pt x="83" y="133"/>
                  <a:pt x="83" y="133"/>
                </a:cubicBezTo>
                <a:cubicBezTo>
                  <a:pt x="41" y="172"/>
                  <a:pt x="41" y="172"/>
                  <a:pt x="41" y="172"/>
                </a:cubicBezTo>
                <a:cubicBezTo>
                  <a:pt x="23" y="157"/>
                  <a:pt x="23" y="157"/>
                  <a:pt x="23" y="157"/>
                </a:cubicBezTo>
                <a:cubicBezTo>
                  <a:pt x="23" y="157"/>
                  <a:pt x="23" y="157"/>
                  <a:pt x="23" y="157"/>
                </a:cubicBezTo>
                <a:cubicBezTo>
                  <a:pt x="23" y="187"/>
                  <a:pt x="32" y="213"/>
                  <a:pt x="49" y="237"/>
                </a:cubicBezTo>
                <a:cubicBezTo>
                  <a:pt x="54" y="214"/>
                  <a:pt x="54" y="214"/>
                  <a:pt x="54" y="214"/>
                </a:cubicBezTo>
                <a:cubicBezTo>
                  <a:pt x="112" y="221"/>
                  <a:pt x="112" y="221"/>
                  <a:pt x="112" y="221"/>
                </a:cubicBezTo>
                <a:cubicBezTo>
                  <a:pt x="136" y="274"/>
                  <a:pt x="136" y="274"/>
                  <a:pt x="136" y="274"/>
                </a:cubicBezTo>
                <a:cubicBezTo>
                  <a:pt x="116" y="286"/>
                  <a:pt x="116" y="286"/>
                  <a:pt x="116" y="286"/>
                </a:cubicBezTo>
                <a:cubicBezTo>
                  <a:pt x="130" y="290"/>
                  <a:pt x="144" y="293"/>
                  <a:pt x="158" y="293"/>
                </a:cubicBezTo>
                <a:cubicBezTo>
                  <a:pt x="173" y="293"/>
                  <a:pt x="187" y="290"/>
                  <a:pt x="200" y="286"/>
                </a:cubicBezTo>
                <a:cubicBezTo>
                  <a:pt x="180" y="274"/>
                  <a:pt x="180" y="274"/>
                  <a:pt x="180" y="274"/>
                </a:cubicBezTo>
                <a:cubicBezTo>
                  <a:pt x="204" y="221"/>
                  <a:pt x="204" y="221"/>
                  <a:pt x="204" y="221"/>
                </a:cubicBezTo>
                <a:cubicBezTo>
                  <a:pt x="262" y="214"/>
                  <a:pt x="262" y="214"/>
                  <a:pt x="262" y="214"/>
                </a:cubicBezTo>
                <a:lnTo>
                  <a:pt x="267" y="2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" name="Freeform 8"/>
          <p:cNvSpPr>
            <a:spLocks/>
          </p:cNvSpPr>
          <p:nvPr/>
        </p:nvSpPr>
        <p:spPr bwMode="auto">
          <a:xfrm>
            <a:off x="2081213" y="1143001"/>
            <a:ext cx="163513" cy="317500"/>
          </a:xfrm>
          <a:custGeom>
            <a:avLst/>
            <a:gdLst>
              <a:gd name="T0" fmla="*/ 152 w 152"/>
              <a:gd name="T1" fmla="*/ 2 h 293"/>
              <a:gd name="T2" fmla="*/ 152 w 152"/>
              <a:gd name="T3" fmla="*/ 48 h 293"/>
              <a:gd name="T4" fmla="*/ 124 w 152"/>
              <a:gd name="T5" fmla="*/ 48 h 293"/>
              <a:gd name="T6" fmla="*/ 104 w 152"/>
              <a:gd name="T7" fmla="*/ 55 h 293"/>
              <a:gd name="T8" fmla="*/ 99 w 152"/>
              <a:gd name="T9" fmla="*/ 74 h 293"/>
              <a:gd name="T10" fmla="*/ 99 w 152"/>
              <a:gd name="T11" fmla="*/ 107 h 293"/>
              <a:gd name="T12" fmla="*/ 150 w 152"/>
              <a:gd name="T13" fmla="*/ 107 h 293"/>
              <a:gd name="T14" fmla="*/ 143 w 152"/>
              <a:gd name="T15" fmla="*/ 159 h 293"/>
              <a:gd name="T16" fmla="*/ 99 w 152"/>
              <a:gd name="T17" fmla="*/ 159 h 293"/>
              <a:gd name="T18" fmla="*/ 99 w 152"/>
              <a:gd name="T19" fmla="*/ 293 h 293"/>
              <a:gd name="T20" fmla="*/ 45 w 152"/>
              <a:gd name="T21" fmla="*/ 293 h 293"/>
              <a:gd name="T22" fmla="*/ 45 w 152"/>
              <a:gd name="T23" fmla="*/ 159 h 293"/>
              <a:gd name="T24" fmla="*/ 0 w 152"/>
              <a:gd name="T25" fmla="*/ 159 h 293"/>
              <a:gd name="T26" fmla="*/ 0 w 152"/>
              <a:gd name="T27" fmla="*/ 107 h 293"/>
              <a:gd name="T28" fmla="*/ 45 w 152"/>
              <a:gd name="T29" fmla="*/ 107 h 293"/>
              <a:gd name="T30" fmla="*/ 45 w 152"/>
              <a:gd name="T31" fmla="*/ 69 h 293"/>
              <a:gd name="T32" fmla="*/ 63 w 152"/>
              <a:gd name="T33" fmla="*/ 18 h 293"/>
              <a:gd name="T34" fmla="*/ 112 w 152"/>
              <a:gd name="T35" fmla="*/ 0 h 293"/>
              <a:gd name="T36" fmla="*/ 152 w 152"/>
              <a:gd name="T37" fmla="*/ 2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2" h="293">
                <a:moveTo>
                  <a:pt x="152" y="2"/>
                </a:moveTo>
                <a:cubicBezTo>
                  <a:pt x="152" y="48"/>
                  <a:pt x="152" y="48"/>
                  <a:pt x="152" y="48"/>
                </a:cubicBezTo>
                <a:cubicBezTo>
                  <a:pt x="124" y="48"/>
                  <a:pt x="124" y="48"/>
                  <a:pt x="124" y="48"/>
                </a:cubicBezTo>
                <a:cubicBezTo>
                  <a:pt x="114" y="48"/>
                  <a:pt x="107" y="51"/>
                  <a:pt x="104" y="55"/>
                </a:cubicBezTo>
                <a:cubicBezTo>
                  <a:pt x="100" y="59"/>
                  <a:pt x="99" y="65"/>
                  <a:pt x="99" y="74"/>
                </a:cubicBezTo>
                <a:cubicBezTo>
                  <a:pt x="99" y="107"/>
                  <a:pt x="99" y="107"/>
                  <a:pt x="99" y="107"/>
                </a:cubicBezTo>
                <a:cubicBezTo>
                  <a:pt x="150" y="107"/>
                  <a:pt x="150" y="107"/>
                  <a:pt x="150" y="107"/>
                </a:cubicBezTo>
                <a:cubicBezTo>
                  <a:pt x="143" y="159"/>
                  <a:pt x="143" y="159"/>
                  <a:pt x="143" y="159"/>
                </a:cubicBezTo>
                <a:cubicBezTo>
                  <a:pt x="99" y="159"/>
                  <a:pt x="99" y="159"/>
                  <a:pt x="99" y="159"/>
                </a:cubicBezTo>
                <a:cubicBezTo>
                  <a:pt x="99" y="293"/>
                  <a:pt x="99" y="293"/>
                  <a:pt x="99" y="293"/>
                </a:cubicBezTo>
                <a:cubicBezTo>
                  <a:pt x="45" y="293"/>
                  <a:pt x="45" y="293"/>
                  <a:pt x="45" y="293"/>
                </a:cubicBezTo>
                <a:cubicBezTo>
                  <a:pt x="45" y="159"/>
                  <a:pt x="45" y="159"/>
                  <a:pt x="45" y="159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07"/>
                  <a:pt x="0" y="107"/>
                  <a:pt x="0" y="107"/>
                </a:cubicBezTo>
                <a:cubicBezTo>
                  <a:pt x="45" y="107"/>
                  <a:pt x="45" y="107"/>
                  <a:pt x="45" y="107"/>
                </a:cubicBezTo>
                <a:cubicBezTo>
                  <a:pt x="45" y="69"/>
                  <a:pt x="45" y="69"/>
                  <a:pt x="45" y="69"/>
                </a:cubicBezTo>
                <a:cubicBezTo>
                  <a:pt x="45" y="47"/>
                  <a:pt x="51" y="30"/>
                  <a:pt x="63" y="18"/>
                </a:cubicBezTo>
                <a:cubicBezTo>
                  <a:pt x="75" y="6"/>
                  <a:pt x="91" y="0"/>
                  <a:pt x="112" y="0"/>
                </a:cubicBezTo>
                <a:cubicBezTo>
                  <a:pt x="129" y="0"/>
                  <a:pt x="142" y="1"/>
                  <a:pt x="152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" name="Freeform 9"/>
          <p:cNvSpPr>
            <a:spLocks/>
          </p:cNvSpPr>
          <p:nvPr/>
        </p:nvSpPr>
        <p:spPr bwMode="auto">
          <a:xfrm>
            <a:off x="2447926" y="1155701"/>
            <a:ext cx="292100" cy="292100"/>
          </a:xfrm>
          <a:custGeom>
            <a:avLst/>
            <a:gdLst>
              <a:gd name="T0" fmla="*/ 256 w 271"/>
              <a:gd name="T1" fmla="*/ 0 h 271"/>
              <a:gd name="T2" fmla="*/ 266 w 271"/>
              <a:gd name="T3" fmla="*/ 5 h 271"/>
              <a:gd name="T4" fmla="*/ 271 w 271"/>
              <a:gd name="T5" fmla="*/ 15 h 271"/>
              <a:gd name="T6" fmla="*/ 271 w 271"/>
              <a:gd name="T7" fmla="*/ 256 h 271"/>
              <a:gd name="T8" fmla="*/ 266 w 271"/>
              <a:gd name="T9" fmla="*/ 266 h 271"/>
              <a:gd name="T10" fmla="*/ 256 w 271"/>
              <a:gd name="T11" fmla="*/ 271 h 271"/>
              <a:gd name="T12" fmla="*/ 187 w 271"/>
              <a:gd name="T13" fmla="*/ 271 h 271"/>
              <a:gd name="T14" fmla="*/ 187 w 271"/>
              <a:gd name="T15" fmla="*/ 166 h 271"/>
              <a:gd name="T16" fmla="*/ 222 w 271"/>
              <a:gd name="T17" fmla="*/ 166 h 271"/>
              <a:gd name="T18" fmla="*/ 227 w 271"/>
              <a:gd name="T19" fmla="*/ 125 h 271"/>
              <a:gd name="T20" fmla="*/ 187 w 271"/>
              <a:gd name="T21" fmla="*/ 125 h 271"/>
              <a:gd name="T22" fmla="*/ 187 w 271"/>
              <a:gd name="T23" fmla="*/ 99 h 271"/>
              <a:gd name="T24" fmla="*/ 191 w 271"/>
              <a:gd name="T25" fmla="*/ 84 h 271"/>
              <a:gd name="T26" fmla="*/ 207 w 271"/>
              <a:gd name="T27" fmla="*/ 79 h 271"/>
              <a:gd name="T28" fmla="*/ 229 w 271"/>
              <a:gd name="T29" fmla="*/ 79 h 271"/>
              <a:gd name="T30" fmla="*/ 229 w 271"/>
              <a:gd name="T31" fmla="*/ 43 h 271"/>
              <a:gd name="T32" fmla="*/ 197 w 271"/>
              <a:gd name="T33" fmla="*/ 41 h 271"/>
              <a:gd name="T34" fmla="*/ 159 w 271"/>
              <a:gd name="T35" fmla="*/ 55 h 271"/>
              <a:gd name="T36" fmla="*/ 145 w 271"/>
              <a:gd name="T37" fmla="*/ 95 h 271"/>
              <a:gd name="T38" fmla="*/ 145 w 271"/>
              <a:gd name="T39" fmla="*/ 125 h 271"/>
              <a:gd name="T40" fmla="*/ 109 w 271"/>
              <a:gd name="T41" fmla="*/ 125 h 271"/>
              <a:gd name="T42" fmla="*/ 109 w 271"/>
              <a:gd name="T43" fmla="*/ 166 h 271"/>
              <a:gd name="T44" fmla="*/ 145 w 271"/>
              <a:gd name="T45" fmla="*/ 166 h 271"/>
              <a:gd name="T46" fmla="*/ 145 w 271"/>
              <a:gd name="T47" fmla="*/ 271 h 271"/>
              <a:gd name="T48" fmla="*/ 15 w 271"/>
              <a:gd name="T49" fmla="*/ 271 h 271"/>
              <a:gd name="T50" fmla="*/ 5 w 271"/>
              <a:gd name="T51" fmla="*/ 266 h 271"/>
              <a:gd name="T52" fmla="*/ 0 w 271"/>
              <a:gd name="T53" fmla="*/ 256 h 271"/>
              <a:gd name="T54" fmla="*/ 0 w 271"/>
              <a:gd name="T55" fmla="*/ 15 h 271"/>
              <a:gd name="T56" fmla="*/ 5 w 271"/>
              <a:gd name="T57" fmla="*/ 5 h 271"/>
              <a:gd name="T58" fmla="*/ 15 w 271"/>
              <a:gd name="T59" fmla="*/ 0 h 271"/>
              <a:gd name="T60" fmla="*/ 256 w 271"/>
              <a:gd name="T61" fmla="*/ 0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1" h="271">
                <a:moveTo>
                  <a:pt x="256" y="0"/>
                </a:moveTo>
                <a:cubicBezTo>
                  <a:pt x="260" y="0"/>
                  <a:pt x="263" y="2"/>
                  <a:pt x="266" y="5"/>
                </a:cubicBezTo>
                <a:cubicBezTo>
                  <a:pt x="269" y="7"/>
                  <a:pt x="271" y="11"/>
                  <a:pt x="271" y="15"/>
                </a:cubicBezTo>
                <a:cubicBezTo>
                  <a:pt x="271" y="256"/>
                  <a:pt x="271" y="256"/>
                  <a:pt x="271" y="256"/>
                </a:cubicBezTo>
                <a:cubicBezTo>
                  <a:pt x="271" y="260"/>
                  <a:pt x="269" y="263"/>
                  <a:pt x="266" y="266"/>
                </a:cubicBezTo>
                <a:cubicBezTo>
                  <a:pt x="263" y="269"/>
                  <a:pt x="260" y="271"/>
                  <a:pt x="256" y="271"/>
                </a:cubicBezTo>
                <a:cubicBezTo>
                  <a:pt x="187" y="271"/>
                  <a:pt x="187" y="271"/>
                  <a:pt x="187" y="271"/>
                </a:cubicBezTo>
                <a:cubicBezTo>
                  <a:pt x="187" y="166"/>
                  <a:pt x="187" y="166"/>
                  <a:pt x="187" y="166"/>
                </a:cubicBezTo>
                <a:cubicBezTo>
                  <a:pt x="222" y="166"/>
                  <a:pt x="222" y="166"/>
                  <a:pt x="222" y="166"/>
                </a:cubicBezTo>
                <a:cubicBezTo>
                  <a:pt x="227" y="125"/>
                  <a:pt x="227" y="125"/>
                  <a:pt x="227" y="125"/>
                </a:cubicBezTo>
                <a:cubicBezTo>
                  <a:pt x="187" y="125"/>
                  <a:pt x="187" y="125"/>
                  <a:pt x="187" y="12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7" y="92"/>
                  <a:pt x="188" y="87"/>
                  <a:pt x="191" y="84"/>
                </a:cubicBezTo>
                <a:cubicBezTo>
                  <a:pt x="194" y="81"/>
                  <a:pt x="199" y="79"/>
                  <a:pt x="207" y="79"/>
                </a:cubicBezTo>
                <a:cubicBezTo>
                  <a:pt x="229" y="79"/>
                  <a:pt x="229" y="79"/>
                  <a:pt x="229" y="79"/>
                </a:cubicBezTo>
                <a:cubicBezTo>
                  <a:pt x="229" y="43"/>
                  <a:pt x="229" y="43"/>
                  <a:pt x="229" y="43"/>
                </a:cubicBezTo>
                <a:cubicBezTo>
                  <a:pt x="221" y="41"/>
                  <a:pt x="211" y="41"/>
                  <a:pt x="197" y="41"/>
                </a:cubicBezTo>
                <a:cubicBezTo>
                  <a:pt x="181" y="41"/>
                  <a:pt x="169" y="46"/>
                  <a:pt x="159" y="55"/>
                </a:cubicBezTo>
                <a:cubicBezTo>
                  <a:pt x="149" y="64"/>
                  <a:pt x="145" y="78"/>
                  <a:pt x="145" y="95"/>
                </a:cubicBezTo>
                <a:cubicBezTo>
                  <a:pt x="145" y="125"/>
                  <a:pt x="145" y="125"/>
                  <a:pt x="145" y="125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109" y="166"/>
                  <a:pt x="109" y="166"/>
                  <a:pt x="109" y="166"/>
                </a:cubicBezTo>
                <a:cubicBezTo>
                  <a:pt x="145" y="166"/>
                  <a:pt x="145" y="166"/>
                  <a:pt x="145" y="166"/>
                </a:cubicBezTo>
                <a:cubicBezTo>
                  <a:pt x="145" y="271"/>
                  <a:pt x="145" y="271"/>
                  <a:pt x="145" y="271"/>
                </a:cubicBezTo>
                <a:cubicBezTo>
                  <a:pt x="15" y="271"/>
                  <a:pt x="15" y="271"/>
                  <a:pt x="15" y="271"/>
                </a:cubicBezTo>
                <a:cubicBezTo>
                  <a:pt x="11" y="271"/>
                  <a:pt x="8" y="269"/>
                  <a:pt x="5" y="266"/>
                </a:cubicBezTo>
                <a:cubicBezTo>
                  <a:pt x="2" y="263"/>
                  <a:pt x="0" y="260"/>
                  <a:pt x="0" y="256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7"/>
                  <a:pt x="5" y="5"/>
                </a:cubicBezTo>
                <a:cubicBezTo>
                  <a:pt x="8" y="2"/>
                  <a:pt x="11" y="0"/>
                  <a:pt x="15" y="0"/>
                </a:cubicBezTo>
                <a:lnTo>
                  <a:pt x="256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" name="Freeform 10"/>
          <p:cNvSpPr>
            <a:spLocks/>
          </p:cNvSpPr>
          <p:nvPr/>
        </p:nvSpPr>
        <p:spPr bwMode="auto">
          <a:xfrm>
            <a:off x="2879726" y="1155701"/>
            <a:ext cx="292100" cy="292100"/>
          </a:xfrm>
          <a:custGeom>
            <a:avLst/>
            <a:gdLst>
              <a:gd name="T0" fmla="*/ 220 w 270"/>
              <a:gd name="T1" fmla="*/ 0 h 271"/>
              <a:gd name="T2" fmla="*/ 255 w 270"/>
              <a:gd name="T3" fmla="*/ 15 h 271"/>
              <a:gd name="T4" fmla="*/ 270 w 270"/>
              <a:gd name="T5" fmla="*/ 51 h 271"/>
              <a:gd name="T6" fmla="*/ 270 w 270"/>
              <a:gd name="T7" fmla="*/ 220 h 271"/>
              <a:gd name="T8" fmla="*/ 255 w 270"/>
              <a:gd name="T9" fmla="*/ 256 h 271"/>
              <a:gd name="T10" fmla="*/ 220 w 270"/>
              <a:gd name="T11" fmla="*/ 271 h 271"/>
              <a:gd name="T12" fmla="*/ 187 w 270"/>
              <a:gd name="T13" fmla="*/ 271 h 271"/>
              <a:gd name="T14" fmla="*/ 187 w 270"/>
              <a:gd name="T15" fmla="*/ 166 h 271"/>
              <a:gd name="T16" fmla="*/ 222 w 270"/>
              <a:gd name="T17" fmla="*/ 166 h 271"/>
              <a:gd name="T18" fmla="*/ 227 w 270"/>
              <a:gd name="T19" fmla="*/ 125 h 271"/>
              <a:gd name="T20" fmla="*/ 187 w 270"/>
              <a:gd name="T21" fmla="*/ 125 h 271"/>
              <a:gd name="T22" fmla="*/ 187 w 270"/>
              <a:gd name="T23" fmla="*/ 99 h 271"/>
              <a:gd name="T24" fmla="*/ 191 w 270"/>
              <a:gd name="T25" fmla="*/ 84 h 271"/>
              <a:gd name="T26" fmla="*/ 207 w 270"/>
              <a:gd name="T27" fmla="*/ 79 h 271"/>
              <a:gd name="T28" fmla="*/ 228 w 270"/>
              <a:gd name="T29" fmla="*/ 79 h 271"/>
              <a:gd name="T30" fmla="*/ 228 w 270"/>
              <a:gd name="T31" fmla="*/ 43 h 271"/>
              <a:gd name="T32" fmla="*/ 197 w 270"/>
              <a:gd name="T33" fmla="*/ 41 h 271"/>
              <a:gd name="T34" fmla="*/ 159 w 270"/>
              <a:gd name="T35" fmla="*/ 55 h 271"/>
              <a:gd name="T36" fmla="*/ 144 w 270"/>
              <a:gd name="T37" fmla="*/ 95 h 271"/>
              <a:gd name="T38" fmla="*/ 144 w 270"/>
              <a:gd name="T39" fmla="*/ 125 h 271"/>
              <a:gd name="T40" fmla="*/ 109 w 270"/>
              <a:gd name="T41" fmla="*/ 125 h 271"/>
              <a:gd name="T42" fmla="*/ 109 w 270"/>
              <a:gd name="T43" fmla="*/ 166 h 271"/>
              <a:gd name="T44" fmla="*/ 144 w 270"/>
              <a:gd name="T45" fmla="*/ 166 h 271"/>
              <a:gd name="T46" fmla="*/ 144 w 270"/>
              <a:gd name="T47" fmla="*/ 271 h 271"/>
              <a:gd name="T48" fmla="*/ 51 w 270"/>
              <a:gd name="T49" fmla="*/ 271 h 271"/>
              <a:gd name="T50" fmla="*/ 15 w 270"/>
              <a:gd name="T51" fmla="*/ 256 h 271"/>
              <a:gd name="T52" fmla="*/ 0 w 270"/>
              <a:gd name="T53" fmla="*/ 220 h 271"/>
              <a:gd name="T54" fmla="*/ 0 w 270"/>
              <a:gd name="T55" fmla="*/ 51 h 271"/>
              <a:gd name="T56" fmla="*/ 15 w 270"/>
              <a:gd name="T57" fmla="*/ 15 h 271"/>
              <a:gd name="T58" fmla="*/ 51 w 270"/>
              <a:gd name="T59" fmla="*/ 0 h 271"/>
              <a:gd name="T60" fmla="*/ 220 w 270"/>
              <a:gd name="T61" fmla="*/ 0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0" h="271">
                <a:moveTo>
                  <a:pt x="220" y="0"/>
                </a:moveTo>
                <a:cubicBezTo>
                  <a:pt x="234" y="0"/>
                  <a:pt x="246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6"/>
                </a:cubicBezTo>
                <a:cubicBezTo>
                  <a:pt x="246" y="266"/>
                  <a:pt x="234" y="271"/>
                  <a:pt x="220" y="271"/>
                </a:cubicBezTo>
                <a:cubicBezTo>
                  <a:pt x="187" y="271"/>
                  <a:pt x="187" y="271"/>
                  <a:pt x="187" y="271"/>
                </a:cubicBezTo>
                <a:cubicBezTo>
                  <a:pt x="187" y="166"/>
                  <a:pt x="187" y="166"/>
                  <a:pt x="187" y="166"/>
                </a:cubicBezTo>
                <a:cubicBezTo>
                  <a:pt x="222" y="166"/>
                  <a:pt x="222" y="166"/>
                  <a:pt x="222" y="166"/>
                </a:cubicBezTo>
                <a:cubicBezTo>
                  <a:pt x="227" y="125"/>
                  <a:pt x="227" y="125"/>
                  <a:pt x="227" y="125"/>
                </a:cubicBezTo>
                <a:cubicBezTo>
                  <a:pt x="187" y="125"/>
                  <a:pt x="187" y="125"/>
                  <a:pt x="187" y="12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7" y="92"/>
                  <a:pt x="188" y="87"/>
                  <a:pt x="191" y="84"/>
                </a:cubicBezTo>
                <a:cubicBezTo>
                  <a:pt x="193" y="81"/>
                  <a:pt x="199" y="79"/>
                  <a:pt x="207" y="79"/>
                </a:cubicBezTo>
                <a:cubicBezTo>
                  <a:pt x="228" y="79"/>
                  <a:pt x="228" y="79"/>
                  <a:pt x="228" y="79"/>
                </a:cubicBezTo>
                <a:cubicBezTo>
                  <a:pt x="228" y="43"/>
                  <a:pt x="228" y="43"/>
                  <a:pt x="228" y="43"/>
                </a:cubicBezTo>
                <a:cubicBezTo>
                  <a:pt x="221" y="41"/>
                  <a:pt x="210" y="41"/>
                  <a:pt x="197" y="41"/>
                </a:cubicBezTo>
                <a:cubicBezTo>
                  <a:pt x="181" y="41"/>
                  <a:pt x="168" y="46"/>
                  <a:pt x="159" y="55"/>
                </a:cubicBezTo>
                <a:cubicBezTo>
                  <a:pt x="149" y="64"/>
                  <a:pt x="144" y="78"/>
                  <a:pt x="144" y="95"/>
                </a:cubicBezTo>
                <a:cubicBezTo>
                  <a:pt x="144" y="125"/>
                  <a:pt x="144" y="125"/>
                  <a:pt x="144" y="125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109" y="166"/>
                  <a:pt x="109" y="166"/>
                  <a:pt x="109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271"/>
                  <a:pt x="144" y="271"/>
                  <a:pt x="144" y="271"/>
                </a:cubicBezTo>
                <a:cubicBezTo>
                  <a:pt x="51" y="271"/>
                  <a:pt x="51" y="271"/>
                  <a:pt x="51" y="271"/>
                </a:cubicBezTo>
                <a:cubicBezTo>
                  <a:pt x="37" y="271"/>
                  <a:pt x="25" y="266"/>
                  <a:pt x="15" y="256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lnTo>
                  <a:pt x="22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" name="Freeform 11"/>
          <p:cNvSpPr>
            <a:spLocks/>
          </p:cNvSpPr>
          <p:nvPr/>
        </p:nvSpPr>
        <p:spPr bwMode="auto">
          <a:xfrm>
            <a:off x="3286126" y="1154113"/>
            <a:ext cx="341313" cy="293688"/>
          </a:xfrm>
          <a:custGeom>
            <a:avLst/>
            <a:gdLst>
              <a:gd name="T0" fmla="*/ 308 w 316"/>
              <a:gd name="T1" fmla="*/ 3 h 272"/>
              <a:gd name="T2" fmla="*/ 313 w 316"/>
              <a:gd name="T3" fmla="*/ 1 h 272"/>
              <a:gd name="T4" fmla="*/ 316 w 316"/>
              <a:gd name="T5" fmla="*/ 7 h 272"/>
              <a:gd name="T6" fmla="*/ 316 w 316"/>
              <a:gd name="T7" fmla="*/ 266 h 272"/>
              <a:gd name="T8" fmla="*/ 313 w 316"/>
              <a:gd name="T9" fmla="*/ 272 h 272"/>
              <a:gd name="T10" fmla="*/ 308 w 316"/>
              <a:gd name="T11" fmla="*/ 269 h 272"/>
              <a:gd name="T12" fmla="*/ 183 w 316"/>
              <a:gd name="T13" fmla="*/ 144 h 272"/>
              <a:gd name="T14" fmla="*/ 180 w 316"/>
              <a:gd name="T15" fmla="*/ 141 h 272"/>
              <a:gd name="T16" fmla="*/ 180 w 316"/>
              <a:gd name="T17" fmla="*/ 266 h 272"/>
              <a:gd name="T18" fmla="*/ 178 w 316"/>
              <a:gd name="T19" fmla="*/ 272 h 272"/>
              <a:gd name="T20" fmla="*/ 172 w 316"/>
              <a:gd name="T21" fmla="*/ 269 h 272"/>
              <a:gd name="T22" fmla="*/ 47 w 316"/>
              <a:gd name="T23" fmla="*/ 144 h 272"/>
              <a:gd name="T24" fmla="*/ 45 w 316"/>
              <a:gd name="T25" fmla="*/ 141 h 272"/>
              <a:gd name="T26" fmla="*/ 45 w 316"/>
              <a:gd name="T27" fmla="*/ 260 h 272"/>
              <a:gd name="T28" fmla="*/ 42 w 316"/>
              <a:gd name="T29" fmla="*/ 268 h 272"/>
              <a:gd name="T30" fmla="*/ 34 w 316"/>
              <a:gd name="T31" fmla="*/ 272 h 272"/>
              <a:gd name="T32" fmla="*/ 11 w 316"/>
              <a:gd name="T33" fmla="*/ 272 h 272"/>
              <a:gd name="T34" fmla="*/ 3 w 316"/>
              <a:gd name="T35" fmla="*/ 268 h 272"/>
              <a:gd name="T36" fmla="*/ 0 w 316"/>
              <a:gd name="T37" fmla="*/ 260 h 272"/>
              <a:gd name="T38" fmla="*/ 0 w 316"/>
              <a:gd name="T39" fmla="*/ 12 h 272"/>
              <a:gd name="T40" fmla="*/ 3 w 316"/>
              <a:gd name="T41" fmla="*/ 4 h 272"/>
              <a:gd name="T42" fmla="*/ 11 w 316"/>
              <a:gd name="T43" fmla="*/ 1 h 272"/>
              <a:gd name="T44" fmla="*/ 34 w 316"/>
              <a:gd name="T45" fmla="*/ 1 h 272"/>
              <a:gd name="T46" fmla="*/ 42 w 316"/>
              <a:gd name="T47" fmla="*/ 4 h 272"/>
              <a:gd name="T48" fmla="*/ 45 w 316"/>
              <a:gd name="T49" fmla="*/ 12 h 272"/>
              <a:gd name="T50" fmla="*/ 45 w 316"/>
              <a:gd name="T51" fmla="*/ 132 h 272"/>
              <a:gd name="T52" fmla="*/ 47 w 316"/>
              <a:gd name="T53" fmla="*/ 128 h 272"/>
              <a:gd name="T54" fmla="*/ 172 w 316"/>
              <a:gd name="T55" fmla="*/ 3 h 272"/>
              <a:gd name="T56" fmla="*/ 178 w 316"/>
              <a:gd name="T57" fmla="*/ 1 h 272"/>
              <a:gd name="T58" fmla="*/ 180 w 316"/>
              <a:gd name="T59" fmla="*/ 7 h 272"/>
              <a:gd name="T60" fmla="*/ 180 w 316"/>
              <a:gd name="T61" fmla="*/ 132 h 272"/>
              <a:gd name="T62" fmla="*/ 183 w 316"/>
              <a:gd name="T63" fmla="*/ 128 h 272"/>
              <a:gd name="T64" fmla="*/ 308 w 316"/>
              <a:gd name="T65" fmla="*/ 3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16" h="272">
                <a:moveTo>
                  <a:pt x="308" y="3"/>
                </a:moveTo>
                <a:cubicBezTo>
                  <a:pt x="310" y="1"/>
                  <a:pt x="312" y="0"/>
                  <a:pt x="313" y="1"/>
                </a:cubicBezTo>
                <a:cubicBezTo>
                  <a:pt x="315" y="2"/>
                  <a:pt x="316" y="4"/>
                  <a:pt x="316" y="7"/>
                </a:cubicBezTo>
                <a:cubicBezTo>
                  <a:pt x="316" y="266"/>
                  <a:pt x="316" y="266"/>
                  <a:pt x="316" y="266"/>
                </a:cubicBezTo>
                <a:cubicBezTo>
                  <a:pt x="316" y="269"/>
                  <a:pt x="315" y="271"/>
                  <a:pt x="313" y="272"/>
                </a:cubicBezTo>
                <a:cubicBezTo>
                  <a:pt x="312" y="272"/>
                  <a:pt x="310" y="271"/>
                  <a:pt x="308" y="269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3"/>
                  <a:pt x="181" y="142"/>
                  <a:pt x="180" y="141"/>
                </a:cubicBezTo>
                <a:cubicBezTo>
                  <a:pt x="180" y="266"/>
                  <a:pt x="180" y="266"/>
                  <a:pt x="180" y="266"/>
                </a:cubicBezTo>
                <a:cubicBezTo>
                  <a:pt x="180" y="269"/>
                  <a:pt x="180" y="271"/>
                  <a:pt x="178" y="272"/>
                </a:cubicBezTo>
                <a:cubicBezTo>
                  <a:pt x="177" y="272"/>
                  <a:pt x="175" y="271"/>
                  <a:pt x="172" y="269"/>
                </a:cubicBezTo>
                <a:cubicBezTo>
                  <a:pt x="47" y="144"/>
                  <a:pt x="47" y="144"/>
                  <a:pt x="47" y="144"/>
                </a:cubicBezTo>
                <a:cubicBezTo>
                  <a:pt x="46" y="143"/>
                  <a:pt x="46" y="142"/>
                  <a:pt x="45" y="141"/>
                </a:cubicBezTo>
                <a:cubicBezTo>
                  <a:pt x="45" y="260"/>
                  <a:pt x="45" y="260"/>
                  <a:pt x="45" y="260"/>
                </a:cubicBezTo>
                <a:cubicBezTo>
                  <a:pt x="45" y="263"/>
                  <a:pt x="44" y="266"/>
                  <a:pt x="42" y="268"/>
                </a:cubicBezTo>
                <a:cubicBezTo>
                  <a:pt x="40" y="270"/>
                  <a:pt x="37" y="272"/>
                  <a:pt x="34" y="272"/>
                </a:cubicBezTo>
                <a:cubicBezTo>
                  <a:pt x="11" y="272"/>
                  <a:pt x="11" y="272"/>
                  <a:pt x="11" y="272"/>
                </a:cubicBezTo>
                <a:cubicBezTo>
                  <a:pt x="8" y="272"/>
                  <a:pt x="6" y="270"/>
                  <a:pt x="3" y="268"/>
                </a:cubicBezTo>
                <a:cubicBezTo>
                  <a:pt x="1" y="266"/>
                  <a:pt x="0" y="263"/>
                  <a:pt x="0" y="2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7"/>
                  <a:pt x="3" y="4"/>
                </a:cubicBezTo>
                <a:cubicBezTo>
                  <a:pt x="6" y="2"/>
                  <a:pt x="8" y="1"/>
                  <a:pt x="11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7" y="1"/>
                  <a:pt x="40" y="2"/>
                  <a:pt x="42" y="4"/>
                </a:cubicBezTo>
                <a:cubicBezTo>
                  <a:pt x="44" y="7"/>
                  <a:pt x="45" y="9"/>
                  <a:pt x="45" y="1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6" y="130"/>
                  <a:pt x="46" y="129"/>
                  <a:pt x="47" y="128"/>
                </a:cubicBezTo>
                <a:cubicBezTo>
                  <a:pt x="172" y="3"/>
                  <a:pt x="172" y="3"/>
                  <a:pt x="172" y="3"/>
                </a:cubicBezTo>
                <a:cubicBezTo>
                  <a:pt x="175" y="1"/>
                  <a:pt x="177" y="0"/>
                  <a:pt x="178" y="1"/>
                </a:cubicBezTo>
                <a:cubicBezTo>
                  <a:pt x="180" y="2"/>
                  <a:pt x="180" y="4"/>
                  <a:pt x="180" y="7"/>
                </a:cubicBezTo>
                <a:cubicBezTo>
                  <a:pt x="180" y="132"/>
                  <a:pt x="180" y="132"/>
                  <a:pt x="180" y="132"/>
                </a:cubicBezTo>
                <a:cubicBezTo>
                  <a:pt x="181" y="130"/>
                  <a:pt x="182" y="129"/>
                  <a:pt x="183" y="128"/>
                </a:cubicBezTo>
                <a:lnTo>
                  <a:pt x="308" y="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6" name="Freeform 12"/>
          <p:cNvSpPr>
            <a:spLocks/>
          </p:cNvSpPr>
          <p:nvPr/>
        </p:nvSpPr>
        <p:spPr bwMode="auto">
          <a:xfrm>
            <a:off x="696913" y="1584326"/>
            <a:ext cx="341313" cy="293688"/>
          </a:xfrm>
          <a:custGeom>
            <a:avLst/>
            <a:gdLst>
              <a:gd name="T0" fmla="*/ 8 w 316"/>
              <a:gd name="T1" fmla="*/ 269 h 272"/>
              <a:gd name="T2" fmla="*/ 2 w 316"/>
              <a:gd name="T3" fmla="*/ 272 h 272"/>
              <a:gd name="T4" fmla="*/ 0 w 316"/>
              <a:gd name="T5" fmla="*/ 266 h 272"/>
              <a:gd name="T6" fmla="*/ 0 w 316"/>
              <a:gd name="T7" fmla="*/ 7 h 272"/>
              <a:gd name="T8" fmla="*/ 2 w 316"/>
              <a:gd name="T9" fmla="*/ 1 h 272"/>
              <a:gd name="T10" fmla="*/ 8 w 316"/>
              <a:gd name="T11" fmla="*/ 3 h 272"/>
              <a:gd name="T12" fmla="*/ 133 w 316"/>
              <a:gd name="T13" fmla="*/ 128 h 272"/>
              <a:gd name="T14" fmla="*/ 135 w 316"/>
              <a:gd name="T15" fmla="*/ 132 h 272"/>
              <a:gd name="T16" fmla="*/ 135 w 316"/>
              <a:gd name="T17" fmla="*/ 7 h 272"/>
              <a:gd name="T18" fmla="*/ 138 w 316"/>
              <a:gd name="T19" fmla="*/ 1 h 272"/>
              <a:gd name="T20" fmla="*/ 143 w 316"/>
              <a:gd name="T21" fmla="*/ 3 h 272"/>
              <a:gd name="T22" fmla="*/ 268 w 316"/>
              <a:gd name="T23" fmla="*/ 128 h 272"/>
              <a:gd name="T24" fmla="*/ 270 w 316"/>
              <a:gd name="T25" fmla="*/ 132 h 272"/>
              <a:gd name="T26" fmla="*/ 270 w 316"/>
              <a:gd name="T27" fmla="*/ 12 h 272"/>
              <a:gd name="T28" fmla="*/ 274 w 316"/>
              <a:gd name="T29" fmla="*/ 5 h 272"/>
              <a:gd name="T30" fmla="*/ 282 w 316"/>
              <a:gd name="T31" fmla="*/ 1 h 272"/>
              <a:gd name="T32" fmla="*/ 304 w 316"/>
              <a:gd name="T33" fmla="*/ 1 h 272"/>
              <a:gd name="T34" fmla="*/ 312 w 316"/>
              <a:gd name="T35" fmla="*/ 5 h 272"/>
              <a:gd name="T36" fmla="*/ 316 w 316"/>
              <a:gd name="T37" fmla="*/ 12 h 272"/>
              <a:gd name="T38" fmla="*/ 316 w 316"/>
              <a:gd name="T39" fmla="*/ 260 h 272"/>
              <a:gd name="T40" fmla="*/ 312 w 316"/>
              <a:gd name="T41" fmla="*/ 268 h 272"/>
              <a:gd name="T42" fmla="*/ 304 w 316"/>
              <a:gd name="T43" fmla="*/ 272 h 272"/>
              <a:gd name="T44" fmla="*/ 282 w 316"/>
              <a:gd name="T45" fmla="*/ 272 h 272"/>
              <a:gd name="T46" fmla="*/ 274 w 316"/>
              <a:gd name="T47" fmla="*/ 268 h 272"/>
              <a:gd name="T48" fmla="*/ 270 w 316"/>
              <a:gd name="T49" fmla="*/ 260 h 272"/>
              <a:gd name="T50" fmla="*/ 270 w 316"/>
              <a:gd name="T51" fmla="*/ 141 h 272"/>
              <a:gd name="T52" fmla="*/ 268 w 316"/>
              <a:gd name="T53" fmla="*/ 144 h 272"/>
              <a:gd name="T54" fmla="*/ 143 w 316"/>
              <a:gd name="T55" fmla="*/ 269 h 272"/>
              <a:gd name="T56" fmla="*/ 138 w 316"/>
              <a:gd name="T57" fmla="*/ 272 h 272"/>
              <a:gd name="T58" fmla="*/ 135 w 316"/>
              <a:gd name="T59" fmla="*/ 266 h 272"/>
              <a:gd name="T60" fmla="*/ 135 w 316"/>
              <a:gd name="T61" fmla="*/ 141 h 272"/>
              <a:gd name="T62" fmla="*/ 133 w 316"/>
              <a:gd name="T63" fmla="*/ 144 h 272"/>
              <a:gd name="T64" fmla="*/ 8 w 316"/>
              <a:gd name="T65" fmla="*/ 269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16" h="272">
                <a:moveTo>
                  <a:pt x="8" y="269"/>
                </a:moveTo>
                <a:cubicBezTo>
                  <a:pt x="6" y="272"/>
                  <a:pt x="4" y="272"/>
                  <a:pt x="2" y="272"/>
                </a:cubicBezTo>
                <a:cubicBezTo>
                  <a:pt x="1" y="271"/>
                  <a:pt x="0" y="269"/>
                  <a:pt x="0" y="266"/>
                </a:cubicBezTo>
                <a:cubicBezTo>
                  <a:pt x="0" y="7"/>
                  <a:pt x="0" y="7"/>
                  <a:pt x="0" y="7"/>
                </a:cubicBezTo>
                <a:cubicBezTo>
                  <a:pt x="0" y="4"/>
                  <a:pt x="1" y="2"/>
                  <a:pt x="2" y="1"/>
                </a:cubicBezTo>
                <a:cubicBezTo>
                  <a:pt x="4" y="0"/>
                  <a:pt x="6" y="1"/>
                  <a:pt x="8" y="3"/>
                </a:cubicBezTo>
                <a:cubicBezTo>
                  <a:pt x="133" y="128"/>
                  <a:pt x="133" y="128"/>
                  <a:pt x="133" y="128"/>
                </a:cubicBezTo>
                <a:cubicBezTo>
                  <a:pt x="134" y="129"/>
                  <a:pt x="135" y="131"/>
                  <a:pt x="135" y="132"/>
                </a:cubicBezTo>
                <a:cubicBezTo>
                  <a:pt x="135" y="7"/>
                  <a:pt x="135" y="7"/>
                  <a:pt x="135" y="7"/>
                </a:cubicBezTo>
                <a:cubicBezTo>
                  <a:pt x="135" y="4"/>
                  <a:pt x="136" y="2"/>
                  <a:pt x="138" y="1"/>
                </a:cubicBezTo>
                <a:cubicBezTo>
                  <a:pt x="139" y="0"/>
                  <a:pt x="141" y="1"/>
                  <a:pt x="143" y="3"/>
                </a:cubicBezTo>
                <a:cubicBezTo>
                  <a:pt x="268" y="128"/>
                  <a:pt x="268" y="128"/>
                  <a:pt x="268" y="128"/>
                </a:cubicBezTo>
                <a:cubicBezTo>
                  <a:pt x="269" y="129"/>
                  <a:pt x="270" y="131"/>
                  <a:pt x="270" y="132"/>
                </a:cubicBezTo>
                <a:cubicBezTo>
                  <a:pt x="270" y="12"/>
                  <a:pt x="270" y="12"/>
                  <a:pt x="270" y="12"/>
                </a:cubicBezTo>
                <a:cubicBezTo>
                  <a:pt x="270" y="9"/>
                  <a:pt x="272" y="7"/>
                  <a:pt x="274" y="5"/>
                </a:cubicBezTo>
                <a:cubicBezTo>
                  <a:pt x="276" y="2"/>
                  <a:pt x="279" y="1"/>
                  <a:pt x="282" y="1"/>
                </a:cubicBezTo>
                <a:cubicBezTo>
                  <a:pt x="304" y="1"/>
                  <a:pt x="304" y="1"/>
                  <a:pt x="304" y="1"/>
                </a:cubicBezTo>
                <a:cubicBezTo>
                  <a:pt x="307" y="1"/>
                  <a:pt x="310" y="2"/>
                  <a:pt x="312" y="5"/>
                </a:cubicBezTo>
                <a:cubicBezTo>
                  <a:pt x="314" y="7"/>
                  <a:pt x="316" y="9"/>
                  <a:pt x="316" y="12"/>
                </a:cubicBezTo>
                <a:cubicBezTo>
                  <a:pt x="316" y="260"/>
                  <a:pt x="316" y="260"/>
                  <a:pt x="316" y="260"/>
                </a:cubicBezTo>
                <a:cubicBezTo>
                  <a:pt x="316" y="263"/>
                  <a:pt x="314" y="266"/>
                  <a:pt x="312" y="268"/>
                </a:cubicBezTo>
                <a:cubicBezTo>
                  <a:pt x="310" y="271"/>
                  <a:pt x="307" y="272"/>
                  <a:pt x="304" y="272"/>
                </a:cubicBezTo>
                <a:cubicBezTo>
                  <a:pt x="282" y="272"/>
                  <a:pt x="282" y="272"/>
                  <a:pt x="282" y="272"/>
                </a:cubicBezTo>
                <a:cubicBezTo>
                  <a:pt x="279" y="272"/>
                  <a:pt x="276" y="271"/>
                  <a:pt x="274" y="268"/>
                </a:cubicBezTo>
                <a:cubicBezTo>
                  <a:pt x="272" y="266"/>
                  <a:pt x="270" y="263"/>
                  <a:pt x="270" y="260"/>
                </a:cubicBezTo>
                <a:cubicBezTo>
                  <a:pt x="270" y="141"/>
                  <a:pt x="270" y="141"/>
                  <a:pt x="270" y="141"/>
                </a:cubicBezTo>
                <a:cubicBezTo>
                  <a:pt x="270" y="142"/>
                  <a:pt x="269" y="143"/>
                  <a:pt x="268" y="144"/>
                </a:cubicBezTo>
                <a:cubicBezTo>
                  <a:pt x="143" y="269"/>
                  <a:pt x="143" y="269"/>
                  <a:pt x="143" y="269"/>
                </a:cubicBezTo>
                <a:cubicBezTo>
                  <a:pt x="141" y="272"/>
                  <a:pt x="139" y="272"/>
                  <a:pt x="138" y="272"/>
                </a:cubicBezTo>
                <a:cubicBezTo>
                  <a:pt x="136" y="271"/>
                  <a:pt x="135" y="269"/>
                  <a:pt x="135" y="266"/>
                </a:cubicBezTo>
                <a:cubicBezTo>
                  <a:pt x="135" y="141"/>
                  <a:pt x="135" y="141"/>
                  <a:pt x="135" y="141"/>
                </a:cubicBezTo>
                <a:cubicBezTo>
                  <a:pt x="135" y="142"/>
                  <a:pt x="134" y="143"/>
                  <a:pt x="133" y="144"/>
                </a:cubicBezTo>
                <a:lnTo>
                  <a:pt x="8" y="2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128713" y="1562101"/>
            <a:ext cx="341313" cy="339725"/>
          </a:xfrm>
          <a:custGeom>
            <a:avLst/>
            <a:gdLst>
              <a:gd name="T0" fmla="*/ 79 w 315"/>
              <a:gd name="T1" fmla="*/ 95 h 315"/>
              <a:gd name="T2" fmla="*/ 50 w 315"/>
              <a:gd name="T3" fmla="*/ 315 h 315"/>
              <a:gd name="T4" fmla="*/ 0 w 315"/>
              <a:gd name="T5" fmla="*/ 287 h 315"/>
              <a:gd name="T6" fmla="*/ 28 w 315"/>
              <a:gd name="T7" fmla="*/ 67 h 315"/>
              <a:gd name="T8" fmla="*/ 309 w 315"/>
              <a:gd name="T9" fmla="*/ 112 h 315"/>
              <a:gd name="T10" fmla="*/ 302 w 315"/>
              <a:gd name="T11" fmla="*/ 302 h 315"/>
              <a:gd name="T12" fmla="*/ 98 w 315"/>
              <a:gd name="T13" fmla="*/ 307 h 315"/>
              <a:gd name="T14" fmla="*/ 95 w 315"/>
              <a:gd name="T15" fmla="*/ 5 h 315"/>
              <a:gd name="T16" fmla="*/ 241 w 315"/>
              <a:gd name="T17" fmla="*/ 3 h 315"/>
              <a:gd name="T18" fmla="*/ 289 w 315"/>
              <a:gd name="T19" fmla="*/ 52 h 315"/>
              <a:gd name="T20" fmla="*/ 163 w 315"/>
              <a:gd name="T21" fmla="*/ 270 h 315"/>
              <a:gd name="T22" fmla="*/ 157 w 315"/>
              <a:gd name="T23" fmla="*/ 242 h 315"/>
              <a:gd name="T24" fmla="*/ 129 w 315"/>
              <a:gd name="T25" fmla="*/ 248 h 315"/>
              <a:gd name="T26" fmla="*/ 135 w 315"/>
              <a:gd name="T27" fmla="*/ 276 h 315"/>
              <a:gd name="T28" fmla="*/ 163 w 315"/>
              <a:gd name="T29" fmla="*/ 270 h 315"/>
              <a:gd name="T30" fmla="*/ 162 w 315"/>
              <a:gd name="T31" fmla="*/ 198 h 315"/>
              <a:gd name="T32" fmla="*/ 131 w 315"/>
              <a:gd name="T33" fmla="*/ 198 h 315"/>
              <a:gd name="T34" fmla="*/ 131 w 315"/>
              <a:gd name="T35" fmla="*/ 229 h 315"/>
              <a:gd name="T36" fmla="*/ 162 w 315"/>
              <a:gd name="T37" fmla="*/ 229 h 315"/>
              <a:gd name="T38" fmla="*/ 163 w 315"/>
              <a:gd name="T39" fmla="*/ 157 h 315"/>
              <a:gd name="T40" fmla="*/ 135 w 315"/>
              <a:gd name="T41" fmla="*/ 152 h 315"/>
              <a:gd name="T42" fmla="*/ 129 w 315"/>
              <a:gd name="T43" fmla="*/ 180 h 315"/>
              <a:gd name="T44" fmla="*/ 157 w 315"/>
              <a:gd name="T45" fmla="*/ 186 h 315"/>
              <a:gd name="T46" fmla="*/ 208 w 315"/>
              <a:gd name="T47" fmla="*/ 270 h 315"/>
              <a:gd name="T48" fmla="*/ 203 w 315"/>
              <a:gd name="T49" fmla="*/ 242 h 315"/>
              <a:gd name="T50" fmla="*/ 174 w 315"/>
              <a:gd name="T51" fmla="*/ 248 h 315"/>
              <a:gd name="T52" fmla="*/ 180 w 315"/>
              <a:gd name="T53" fmla="*/ 276 h 315"/>
              <a:gd name="T54" fmla="*/ 208 w 315"/>
              <a:gd name="T55" fmla="*/ 270 h 315"/>
              <a:gd name="T56" fmla="*/ 207 w 315"/>
              <a:gd name="T57" fmla="*/ 198 h 315"/>
              <a:gd name="T58" fmla="*/ 176 w 315"/>
              <a:gd name="T59" fmla="*/ 198 h 315"/>
              <a:gd name="T60" fmla="*/ 176 w 315"/>
              <a:gd name="T61" fmla="*/ 229 h 315"/>
              <a:gd name="T62" fmla="*/ 207 w 315"/>
              <a:gd name="T63" fmla="*/ 229 h 315"/>
              <a:gd name="T64" fmla="*/ 208 w 315"/>
              <a:gd name="T65" fmla="*/ 157 h 315"/>
              <a:gd name="T66" fmla="*/ 180 w 315"/>
              <a:gd name="T67" fmla="*/ 152 h 315"/>
              <a:gd name="T68" fmla="*/ 174 w 315"/>
              <a:gd name="T69" fmla="*/ 180 h 315"/>
              <a:gd name="T70" fmla="*/ 203 w 315"/>
              <a:gd name="T71" fmla="*/ 186 h 315"/>
              <a:gd name="T72" fmla="*/ 253 w 315"/>
              <a:gd name="T73" fmla="*/ 270 h 315"/>
              <a:gd name="T74" fmla="*/ 248 w 315"/>
              <a:gd name="T75" fmla="*/ 242 h 315"/>
              <a:gd name="T76" fmla="*/ 219 w 315"/>
              <a:gd name="T77" fmla="*/ 248 h 315"/>
              <a:gd name="T78" fmla="*/ 225 w 315"/>
              <a:gd name="T79" fmla="*/ 276 h 315"/>
              <a:gd name="T80" fmla="*/ 253 w 315"/>
              <a:gd name="T81" fmla="*/ 270 h 315"/>
              <a:gd name="T82" fmla="*/ 252 w 315"/>
              <a:gd name="T83" fmla="*/ 198 h 315"/>
              <a:gd name="T84" fmla="*/ 221 w 315"/>
              <a:gd name="T85" fmla="*/ 198 h 315"/>
              <a:gd name="T86" fmla="*/ 221 w 315"/>
              <a:gd name="T87" fmla="*/ 229 h 315"/>
              <a:gd name="T88" fmla="*/ 252 w 315"/>
              <a:gd name="T89" fmla="*/ 229 h 315"/>
              <a:gd name="T90" fmla="*/ 253 w 315"/>
              <a:gd name="T91" fmla="*/ 157 h 315"/>
              <a:gd name="T92" fmla="*/ 225 w 315"/>
              <a:gd name="T93" fmla="*/ 152 h 315"/>
              <a:gd name="T94" fmla="*/ 219 w 315"/>
              <a:gd name="T95" fmla="*/ 180 h 315"/>
              <a:gd name="T96" fmla="*/ 248 w 315"/>
              <a:gd name="T97" fmla="*/ 186 h 315"/>
              <a:gd name="T98" fmla="*/ 270 w 315"/>
              <a:gd name="T99" fmla="*/ 112 h 315"/>
              <a:gd name="T100" fmla="*/ 230 w 315"/>
              <a:gd name="T101" fmla="*/ 62 h 315"/>
              <a:gd name="T102" fmla="*/ 112 w 315"/>
              <a:gd name="T103" fmla="*/ 2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5" h="315">
                <a:moveTo>
                  <a:pt x="50" y="67"/>
                </a:moveTo>
                <a:cubicBezTo>
                  <a:pt x="58" y="67"/>
                  <a:pt x="65" y="70"/>
                  <a:pt x="70" y="76"/>
                </a:cubicBezTo>
                <a:cubicBezTo>
                  <a:pt x="76" y="81"/>
                  <a:pt x="79" y="88"/>
                  <a:pt x="79" y="95"/>
                </a:cubicBezTo>
                <a:cubicBezTo>
                  <a:pt x="79" y="287"/>
                  <a:pt x="79" y="287"/>
                  <a:pt x="79" y="287"/>
                </a:cubicBezTo>
                <a:cubicBezTo>
                  <a:pt x="79" y="295"/>
                  <a:pt x="76" y="301"/>
                  <a:pt x="70" y="307"/>
                </a:cubicBezTo>
                <a:cubicBezTo>
                  <a:pt x="65" y="312"/>
                  <a:pt x="58" y="315"/>
                  <a:pt x="50" y="315"/>
                </a:cubicBezTo>
                <a:cubicBezTo>
                  <a:pt x="28" y="315"/>
                  <a:pt x="28" y="315"/>
                  <a:pt x="28" y="315"/>
                </a:cubicBezTo>
                <a:cubicBezTo>
                  <a:pt x="20" y="315"/>
                  <a:pt x="14" y="312"/>
                  <a:pt x="8" y="307"/>
                </a:cubicBezTo>
                <a:cubicBezTo>
                  <a:pt x="3" y="301"/>
                  <a:pt x="0" y="295"/>
                  <a:pt x="0" y="287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88"/>
                  <a:pt x="3" y="81"/>
                  <a:pt x="8" y="76"/>
                </a:cubicBezTo>
                <a:cubicBezTo>
                  <a:pt x="14" y="70"/>
                  <a:pt x="20" y="67"/>
                  <a:pt x="28" y="67"/>
                </a:cubicBezTo>
                <a:lnTo>
                  <a:pt x="50" y="67"/>
                </a:lnTo>
                <a:close/>
                <a:moveTo>
                  <a:pt x="293" y="96"/>
                </a:moveTo>
                <a:cubicBezTo>
                  <a:pt x="300" y="100"/>
                  <a:pt x="305" y="105"/>
                  <a:pt x="309" y="112"/>
                </a:cubicBezTo>
                <a:cubicBezTo>
                  <a:pt x="313" y="119"/>
                  <a:pt x="315" y="127"/>
                  <a:pt x="315" y="135"/>
                </a:cubicBezTo>
                <a:cubicBezTo>
                  <a:pt x="315" y="270"/>
                  <a:pt x="315" y="270"/>
                  <a:pt x="315" y="270"/>
                </a:cubicBezTo>
                <a:cubicBezTo>
                  <a:pt x="315" y="283"/>
                  <a:pt x="311" y="293"/>
                  <a:pt x="302" y="302"/>
                </a:cubicBezTo>
                <a:cubicBezTo>
                  <a:pt x="293" y="311"/>
                  <a:pt x="283" y="315"/>
                  <a:pt x="270" y="315"/>
                </a:cubicBezTo>
                <a:cubicBezTo>
                  <a:pt x="118" y="315"/>
                  <a:pt x="118" y="315"/>
                  <a:pt x="118" y="315"/>
                </a:cubicBezTo>
                <a:cubicBezTo>
                  <a:pt x="110" y="315"/>
                  <a:pt x="104" y="312"/>
                  <a:pt x="98" y="307"/>
                </a:cubicBezTo>
                <a:cubicBezTo>
                  <a:pt x="93" y="301"/>
                  <a:pt x="90" y="295"/>
                  <a:pt x="90" y="287"/>
                </a:cubicBezTo>
                <a:cubicBezTo>
                  <a:pt x="90" y="17"/>
                  <a:pt x="90" y="17"/>
                  <a:pt x="90" y="17"/>
                </a:cubicBezTo>
                <a:cubicBezTo>
                  <a:pt x="90" y="12"/>
                  <a:pt x="92" y="8"/>
                  <a:pt x="95" y="5"/>
                </a:cubicBezTo>
                <a:cubicBezTo>
                  <a:pt x="98" y="1"/>
                  <a:pt x="102" y="0"/>
                  <a:pt x="107" y="0"/>
                </a:cubicBezTo>
                <a:cubicBezTo>
                  <a:pt x="225" y="0"/>
                  <a:pt x="225" y="0"/>
                  <a:pt x="225" y="0"/>
                </a:cubicBezTo>
                <a:cubicBezTo>
                  <a:pt x="230" y="0"/>
                  <a:pt x="235" y="1"/>
                  <a:pt x="241" y="3"/>
                </a:cubicBezTo>
                <a:cubicBezTo>
                  <a:pt x="246" y="6"/>
                  <a:pt x="251" y="8"/>
                  <a:pt x="254" y="12"/>
                </a:cubicBezTo>
                <a:cubicBezTo>
                  <a:pt x="281" y="38"/>
                  <a:pt x="281" y="38"/>
                  <a:pt x="281" y="38"/>
                </a:cubicBezTo>
                <a:cubicBezTo>
                  <a:pt x="284" y="42"/>
                  <a:pt x="287" y="46"/>
                  <a:pt x="289" y="52"/>
                </a:cubicBezTo>
                <a:cubicBezTo>
                  <a:pt x="292" y="57"/>
                  <a:pt x="293" y="63"/>
                  <a:pt x="293" y="67"/>
                </a:cubicBezTo>
                <a:lnTo>
                  <a:pt x="293" y="96"/>
                </a:lnTo>
                <a:close/>
                <a:moveTo>
                  <a:pt x="163" y="270"/>
                </a:moveTo>
                <a:cubicBezTo>
                  <a:pt x="163" y="248"/>
                  <a:pt x="163" y="248"/>
                  <a:pt x="163" y="248"/>
                </a:cubicBezTo>
                <a:cubicBezTo>
                  <a:pt x="163" y="246"/>
                  <a:pt x="163" y="245"/>
                  <a:pt x="162" y="243"/>
                </a:cubicBezTo>
                <a:cubicBezTo>
                  <a:pt x="160" y="242"/>
                  <a:pt x="159" y="242"/>
                  <a:pt x="157" y="242"/>
                </a:cubicBezTo>
                <a:cubicBezTo>
                  <a:pt x="135" y="242"/>
                  <a:pt x="135" y="242"/>
                  <a:pt x="135" y="242"/>
                </a:cubicBezTo>
                <a:cubicBezTo>
                  <a:pt x="133" y="242"/>
                  <a:pt x="132" y="242"/>
                  <a:pt x="131" y="243"/>
                </a:cubicBezTo>
                <a:cubicBezTo>
                  <a:pt x="130" y="245"/>
                  <a:pt x="129" y="246"/>
                  <a:pt x="129" y="248"/>
                </a:cubicBezTo>
                <a:cubicBezTo>
                  <a:pt x="129" y="270"/>
                  <a:pt x="129" y="270"/>
                  <a:pt x="129" y="270"/>
                </a:cubicBezTo>
                <a:cubicBezTo>
                  <a:pt x="129" y="272"/>
                  <a:pt x="130" y="273"/>
                  <a:pt x="131" y="274"/>
                </a:cubicBezTo>
                <a:cubicBezTo>
                  <a:pt x="132" y="275"/>
                  <a:pt x="133" y="276"/>
                  <a:pt x="135" y="276"/>
                </a:cubicBezTo>
                <a:cubicBezTo>
                  <a:pt x="157" y="276"/>
                  <a:pt x="157" y="276"/>
                  <a:pt x="157" y="276"/>
                </a:cubicBezTo>
                <a:cubicBezTo>
                  <a:pt x="159" y="276"/>
                  <a:pt x="160" y="275"/>
                  <a:pt x="162" y="274"/>
                </a:cubicBezTo>
                <a:cubicBezTo>
                  <a:pt x="163" y="273"/>
                  <a:pt x="163" y="272"/>
                  <a:pt x="163" y="270"/>
                </a:cubicBezTo>
                <a:close/>
                <a:moveTo>
                  <a:pt x="163" y="225"/>
                </a:moveTo>
                <a:cubicBezTo>
                  <a:pt x="163" y="202"/>
                  <a:pt x="163" y="202"/>
                  <a:pt x="163" y="202"/>
                </a:cubicBezTo>
                <a:cubicBezTo>
                  <a:pt x="163" y="201"/>
                  <a:pt x="163" y="199"/>
                  <a:pt x="162" y="198"/>
                </a:cubicBezTo>
                <a:cubicBezTo>
                  <a:pt x="160" y="197"/>
                  <a:pt x="159" y="197"/>
                  <a:pt x="157" y="197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3" y="197"/>
                  <a:pt x="132" y="197"/>
                  <a:pt x="131" y="198"/>
                </a:cubicBezTo>
                <a:cubicBezTo>
                  <a:pt x="130" y="199"/>
                  <a:pt x="129" y="201"/>
                  <a:pt x="129" y="202"/>
                </a:cubicBezTo>
                <a:cubicBezTo>
                  <a:pt x="129" y="225"/>
                  <a:pt x="129" y="225"/>
                  <a:pt x="129" y="225"/>
                </a:cubicBezTo>
                <a:cubicBezTo>
                  <a:pt x="129" y="227"/>
                  <a:pt x="130" y="228"/>
                  <a:pt x="131" y="229"/>
                </a:cubicBezTo>
                <a:cubicBezTo>
                  <a:pt x="132" y="230"/>
                  <a:pt x="133" y="231"/>
                  <a:pt x="135" y="231"/>
                </a:cubicBezTo>
                <a:cubicBezTo>
                  <a:pt x="157" y="231"/>
                  <a:pt x="157" y="231"/>
                  <a:pt x="157" y="231"/>
                </a:cubicBezTo>
                <a:cubicBezTo>
                  <a:pt x="159" y="231"/>
                  <a:pt x="160" y="230"/>
                  <a:pt x="162" y="229"/>
                </a:cubicBezTo>
                <a:cubicBezTo>
                  <a:pt x="163" y="228"/>
                  <a:pt x="163" y="227"/>
                  <a:pt x="163" y="225"/>
                </a:cubicBezTo>
                <a:close/>
                <a:moveTo>
                  <a:pt x="163" y="180"/>
                </a:moveTo>
                <a:cubicBezTo>
                  <a:pt x="163" y="157"/>
                  <a:pt x="163" y="157"/>
                  <a:pt x="163" y="157"/>
                </a:cubicBezTo>
                <a:cubicBezTo>
                  <a:pt x="163" y="156"/>
                  <a:pt x="163" y="154"/>
                  <a:pt x="162" y="153"/>
                </a:cubicBezTo>
                <a:cubicBezTo>
                  <a:pt x="160" y="152"/>
                  <a:pt x="159" y="152"/>
                  <a:pt x="157" y="152"/>
                </a:cubicBezTo>
                <a:cubicBezTo>
                  <a:pt x="135" y="152"/>
                  <a:pt x="135" y="152"/>
                  <a:pt x="135" y="152"/>
                </a:cubicBezTo>
                <a:cubicBezTo>
                  <a:pt x="133" y="152"/>
                  <a:pt x="132" y="152"/>
                  <a:pt x="131" y="153"/>
                </a:cubicBezTo>
                <a:cubicBezTo>
                  <a:pt x="130" y="154"/>
                  <a:pt x="129" y="156"/>
                  <a:pt x="129" y="157"/>
                </a:cubicBezTo>
                <a:cubicBezTo>
                  <a:pt x="129" y="180"/>
                  <a:pt x="129" y="180"/>
                  <a:pt x="129" y="180"/>
                </a:cubicBezTo>
                <a:cubicBezTo>
                  <a:pt x="129" y="182"/>
                  <a:pt x="130" y="183"/>
                  <a:pt x="131" y="184"/>
                </a:cubicBezTo>
                <a:cubicBezTo>
                  <a:pt x="132" y="185"/>
                  <a:pt x="133" y="186"/>
                  <a:pt x="135" y="186"/>
                </a:cubicBezTo>
                <a:cubicBezTo>
                  <a:pt x="157" y="186"/>
                  <a:pt x="157" y="186"/>
                  <a:pt x="157" y="186"/>
                </a:cubicBezTo>
                <a:cubicBezTo>
                  <a:pt x="159" y="186"/>
                  <a:pt x="160" y="185"/>
                  <a:pt x="162" y="184"/>
                </a:cubicBezTo>
                <a:cubicBezTo>
                  <a:pt x="163" y="183"/>
                  <a:pt x="163" y="182"/>
                  <a:pt x="163" y="180"/>
                </a:cubicBezTo>
                <a:close/>
                <a:moveTo>
                  <a:pt x="208" y="270"/>
                </a:moveTo>
                <a:cubicBezTo>
                  <a:pt x="208" y="248"/>
                  <a:pt x="208" y="248"/>
                  <a:pt x="208" y="248"/>
                </a:cubicBezTo>
                <a:cubicBezTo>
                  <a:pt x="208" y="246"/>
                  <a:pt x="208" y="245"/>
                  <a:pt x="207" y="243"/>
                </a:cubicBezTo>
                <a:cubicBezTo>
                  <a:pt x="206" y="242"/>
                  <a:pt x="204" y="242"/>
                  <a:pt x="203" y="242"/>
                </a:cubicBezTo>
                <a:cubicBezTo>
                  <a:pt x="180" y="242"/>
                  <a:pt x="180" y="242"/>
                  <a:pt x="180" y="242"/>
                </a:cubicBezTo>
                <a:cubicBezTo>
                  <a:pt x="178" y="242"/>
                  <a:pt x="177" y="242"/>
                  <a:pt x="176" y="243"/>
                </a:cubicBezTo>
                <a:cubicBezTo>
                  <a:pt x="175" y="245"/>
                  <a:pt x="174" y="246"/>
                  <a:pt x="174" y="248"/>
                </a:cubicBezTo>
                <a:cubicBezTo>
                  <a:pt x="174" y="270"/>
                  <a:pt x="174" y="270"/>
                  <a:pt x="174" y="270"/>
                </a:cubicBezTo>
                <a:cubicBezTo>
                  <a:pt x="174" y="272"/>
                  <a:pt x="175" y="273"/>
                  <a:pt x="176" y="274"/>
                </a:cubicBezTo>
                <a:cubicBezTo>
                  <a:pt x="177" y="275"/>
                  <a:pt x="178" y="276"/>
                  <a:pt x="180" y="276"/>
                </a:cubicBezTo>
                <a:cubicBezTo>
                  <a:pt x="203" y="276"/>
                  <a:pt x="203" y="276"/>
                  <a:pt x="203" y="276"/>
                </a:cubicBezTo>
                <a:cubicBezTo>
                  <a:pt x="204" y="276"/>
                  <a:pt x="206" y="275"/>
                  <a:pt x="207" y="274"/>
                </a:cubicBezTo>
                <a:cubicBezTo>
                  <a:pt x="208" y="273"/>
                  <a:pt x="208" y="272"/>
                  <a:pt x="208" y="270"/>
                </a:cubicBezTo>
                <a:close/>
                <a:moveTo>
                  <a:pt x="208" y="225"/>
                </a:moveTo>
                <a:cubicBezTo>
                  <a:pt x="208" y="202"/>
                  <a:pt x="208" y="202"/>
                  <a:pt x="208" y="202"/>
                </a:cubicBezTo>
                <a:cubicBezTo>
                  <a:pt x="208" y="201"/>
                  <a:pt x="208" y="199"/>
                  <a:pt x="207" y="198"/>
                </a:cubicBezTo>
                <a:cubicBezTo>
                  <a:pt x="206" y="197"/>
                  <a:pt x="204" y="197"/>
                  <a:pt x="203" y="197"/>
                </a:cubicBezTo>
                <a:cubicBezTo>
                  <a:pt x="180" y="197"/>
                  <a:pt x="180" y="197"/>
                  <a:pt x="180" y="197"/>
                </a:cubicBezTo>
                <a:cubicBezTo>
                  <a:pt x="178" y="197"/>
                  <a:pt x="177" y="197"/>
                  <a:pt x="176" y="198"/>
                </a:cubicBezTo>
                <a:cubicBezTo>
                  <a:pt x="175" y="199"/>
                  <a:pt x="174" y="201"/>
                  <a:pt x="174" y="202"/>
                </a:cubicBezTo>
                <a:cubicBezTo>
                  <a:pt x="174" y="225"/>
                  <a:pt x="174" y="225"/>
                  <a:pt x="174" y="225"/>
                </a:cubicBezTo>
                <a:cubicBezTo>
                  <a:pt x="174" y="227"/>
                  <a:pt x="175" y="228"/>
                  <a:pt x="176" y="229"/>
                </a:cubicBezTo>
                <a:cubicBezTo>
                  <a:pt x="177" y="230"/>
                  <a:pt x="178" y="231"/>
                  <a:pt x="180" y="231"/>
                </a:cubicBezTo>
                <a:cubicBezTo>
                  <a:pt x="203" y="231"/>
                  <a:pt x="203" y="231"/>
                  <a:pt x="203" y="231"/>
                </a:cubicBezTo>
                <a:cubicBezTo>
                  <a:pt x="204" y="231"/>
                  <a:pt x="206" y="230"/>
                  <a:pt x="207" y="229"/>
                </a:cubicBezTo>
                <a:cubicBezTo>
                  <a:pt x="208" y="228"/>
                  <a:pt x="208" y="227"/>
                  <a:pt x="208" y="225"/>
                </a:cubicBezTo>
                <a:close/>
                <a:moveTo>
                  <a:pt x="208" y="180"/>
                </a:moveTo>
                <a:cubicBezTo>
                  <a:pt x="208" y="157"/>
                  <a:pt x="208" y="157"/>
                  <a:pt x="208" y="157"/>
                </a:cubicBezTo>
                <a:cubicBezTo>
                  <a:pt x="208" y="156"/>
                  <a:pt x="208" y="154"/>
                  <a:pt x="207" y="153"/>
                </a:cubicBezTo>
                <a:cubicBezTo>
                  <a:pt x="206" y="152"/>
                  <a:pt x="204" y="152"/>
                  <a:pt x="203" y="152"/>
                </a:cubicBezTo>
                <a:cubicBezTo>
                  <a:pt x="180" y="152"/>
                  <a:pt x="180" y="152"/>
                  <a:pt x="180" y="152"/>
                </a:cubicBezTo>
                <a:cubicBezTo>
                  <a:pt x="178" y="152"/>
                  <a:pt x="177" y="152"/>
                  <a:pt x="176" y="153"/>
                </a:cubicBezTo>
                <a:cubicBezTo>
                  <a:pt x="175" y="154"/>
                  <a:pt x="174" y="156"/>
                  <a:pt x="174" y="157"/>
                </a:cubicBezTo>
                <a:cubicBezTo>
                  <a:pt x="174" y="180"/>
                  <a:pt x="174" y="180"/>
                  <a:pt x="174" y="180"/>
                </a:cubicBezTo>
                <a:cubicBezTo>
                  <a:pt x="174" y="182"/>
                  <a:pt x="175" y="183"/>
                  <a:pt x="176" y="184"/>
                </a:cubicBezTo>
                <a:cubicBezTo>
                  <a:pt x="177" y="185"/>
                  <a:pt x="178" y="186"/>
                  <a:pt x="180" y="186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204" y="186"/>
                  <a:pt x="206" y="185"/>
                  <a:pt x="207" y="184"/>
                </a:cubicBezTo>
                <a:cubicBezTo>
                  <a:pt x="208" y="183"/>
                  <a:pt x="208" y="182"/>
                  <a:pt x="208" y="180"/>
                </a:cubicBezTo>
                <a:close/>
                <a:moveTo>
                  <a:pt x="253" y="270"/>
                </a:moveTo>
                <a:cubicBezTo>
                  <a:pt x="253" y="248"/>
                  <a:pt x="253" y="248"/>
                  <a:pt x="253" y="248"/>
                </a:cubicBezTo>
                <a:cubicBezTo>
                  <a:pt x="253" y="246"/>
                  <a:pt x="253" y="245"/>
                  <a:pt x="252" y="243"/>
                </a:cubicBezTo>
                <a:cubicBezTo>
                  <a:pt x="251" y="242"/>
                  <a:pt x="249" y="242"/>
                  <a:pt x="248" y="242"/>
                </a:cubicBezTo>
                <a:cubicBezTo>
                  <a:pt x="225" y="242"/>
                  <a:pt x="225" y="242"/>
                  <a:pt x="225" y="242"/>
                </a:cubicBezTo>
                <a:cubicBezTo>
                  <a:pt x="223" y="242"/>
                  <a:pt x="222" y="242"/>
                  <a:pt x="221" y="243"/>
                </a:cubicBezTo>
                <a:cubicBezTo>
                  <a:pt x="220" y="245"/>
                  <a:pt x="219" y="246"/>
                  <a:pt x="219" y="248"/>
                </a:cubicBezTo>
                <a:cubicBezTo>
                  <a:pt x="219" y="270"/>
                  <a:pt x="219" y="270"/>
                  <a:pt x="219" y="270"/>
                </a:cubicBezTo>
                <a:cubicBezTo>
                  <a:pt x="219" y="272"/>
                  <a:pt x="220" y="273"/>
                  <a:pt x="221" y="274"/>
                </a:cubicBezTo>
                <a:cubicBezTo>
                  <a:pt x="222" y="275"/>
                  <a:pt x="223" y="276"/>
                  <a:pt x="225" y="276"/>
                </a:cubicBezTo>
                <a:cubicBezTo>
                  <a:pt x="248" y="276"/>
                  <a:pt x="248" y="276"/>
                  <a:pt x="248" y="276"/>
                </a:cubicBezTo>
                <a:cubicBezTo>
                  <a:pt x="249" y="276"/>
                  <a:pt x="251" y="275"/>
                  <a:pt x="252" y="274"/>
                </a:cubicBezTo>
                <a:cubicBezTo>
                  <a:pt x="253" y="273"/>
                  <a:pt x="253" y="272"/>
                  <a:pt x="253" y="270"/>
                </a:cubicBezTo>
                <a:close/>
                <a:moveTo>
                  <a:pt x="253" y="225"/>
                </a:moveTo>
                <a:cubicBezTo>
                  <a:pt x="253" y="202"/>
                  <a:pt x="253" y="202"/>
                  <a:pt x="253" y="202"/>
                </a:cubicBezTo>
                <a:cubicBezTo>
                  <a:pt x="253" y="201"/>
                  <a:pt x="253" y="199"/>
                  <a:pt x="252" y="198"/>
                </a:cubicBezTo>
                <a:cubicBezTo>
                  <a:pt x="251" y="197"/>
                  <a:pt x="249" y="197"/>
                  <a:pt x="248" y="197"/>
                </a:cubicBezTo>
                <a:cubicBezTo>
                  <a:pt x="225" y="197"/>
                  <a:pt x="225" y="197"/>
                  <a:pt x="225" y="197"/>
                </a:cubicBezTo>
                <a:cubicBezTo>
                  <a:pt x="223" y="197"/>
                  <a:pt x="222" y="197"/>
                  <a:pt x="221" y="198"/>
                </a:cubicBezTo>
                <a:cubicBezTo>
                  <a:pt x="220" y="199"/>
                  <a:pt x="219" y="201"/>
                  <a:pt x="219" y="202"/>
                </a:cubicBezTo>
                <a:cubicBezTo>
                  <a:pt x="219" y="225"/>
                  <a:pt x="219" y="225"/>
                  <a:pt x="219" y="225"/>
                </a:cubicBezTo>
                <a:cubicBezTo>
                  <a:pt x="219" y="227"/>
                  <a:pt x="220" y="228"/>
                  <a:pt x="221" y="229"/>
                </a:cubicBezTo>
                <a:cubicBezTo>
                  <a:pt x="222" y="230"/>
                  <a:pt x="223" y="231"/>
                  <a:pt x="225" y="231"/>
                </a:cubicBezTo>
                <a:cubicBezTo>
                  <a:pt x="248" y="231"/>
                  <a:pt x="248" y="231"/>
                  <a:pt x="248" y="231"/>
                </a:cubicBezTo>
                <a:cubicBezTo>
                  <a:pt x="249" y="231"/>
                  <a:pt x="251" y="230"/>
                  <a:pt x="252" y="229"/>
                </a:cubicBezTo>
                <a:cubicBezTo>
                  <a:pt x="253" y="228"/>
                  <a:pt x="253" y="227"/>
                  <a:pt x="253" y="225"/>
                </a:cubicBezTo>
                <a:close/>
                <a:moveTo>
                  <a:pt x="253" y="180"/>
                </a:moveTo>
                <a:cubicBezTo>
                  <a:pt x="253" y="157"/>
                  <a:pt x="253" y="157"/>
                  <a:pt x="253" y="157"/>
                </a:cubicBezTo>
                <a:cubicBezTo>
                  <a:pt x="253" y="156"/>
                  <a:pt x="253" y="154"/>
                  <a:pt x="252" y="153"/>
                </a:cubicBezTo>
                <a:cubicBezTo>
                  <a:pt x="251" y="152"/>
                  <a:pt x="249" y="152"/>
                  <a:pt x="248" y="152"/>
                </a:cubicBezTo>
                <a:cubicBezTo>
                  <a:pt x="225" y="152"/>
                  <a:pt x="225" y="152"/>
                  <a:pt x="225" y="152"/>
                </a:cubicBezTo>
                <a:cubicBezTo>
                  <a:pt x="223" y="152"/>
                  <a:pt x="222" y="152"/>
                  <a:pt x="221" y="153"/>
                </a:cubicBezTo>
                <a:cubicBezTo>
                  <a:pt x="220" y="154"/>
                  <a:pt x="219" y="156"/>
                  <a:pt x="219" y="157"/>
                </a:cubicBezTo>
                <a:cubicBezTo>
                  <a:pt x="219" y="180"/>
                  <a:pt x="219" y="180"/>
                  <a:pt x="219" y="180"/>
                </a:cubicBezTo>
                <a:cubicBezTo>
                  <a:pt x="219" y="182"/>
                  <a:pt x="220" y="183"/>
                  <a:pt x="221" y="184"/>
                </a:cubicBezTo>
                <a:cubicBezTo>
                  <a:pt x="222" y="185"/>
                  <a:pt x="223" y="186"/>
                  <a:pt x="225" y="186"/>
                </a:cubicBezTo>
                <a:cubicBezTo>
                  <a:pt x="248" y="186"/>
                  <a:pt x="248" y="186"/>
                  <a:pt x="248" y="186"/>
                </a:cubicBezTo>
                <a:cubicBezTo>
                  <a:pt x="249" y="186"/>
                  <a:pt x="251" y="185"/>
                  <a:pt x="252" y="184"/>
                </a:cubicBezTo>
                <a:cubicBezTo>
                  <a:pt x="253" y="183"/>
                  <a:pt x="253" y="182"/>
                  <a:pt x="253" y="180"/>
                </a:cubicBezTo>
                <a:close/>
                <a:moveTo>
                  <a:pt x="270" y="112"/>
                </a:moveTo>
                <a:cubicBezTo>
                  <a:pt x="270" y="67"/>
                  <a:pt x="270" y="67"/>
                  <a:pt x="270" y="67"/>
                </a:cubicBezTo>
                <a:cubicBezTo>
                  <a:pt x="242" y="67"/>
                  <a:pt x="242" y="67"/>
                  <a:pt x="242" y="67"/>
                </a:cubicBezTo>
                <a:cubicBezTo>
                  <a:pt x="237" y="67"/>
                  <a:pt x="233" y="66"/>
                  <a:pt x="230" y="62"/>
                </a:cubicBezTo>
                <a:cubicBezTo>
                  <a:pt x="227" y="59"/>
                  <a:pt x="225" y="55"/>
                  <a:pt x="225" y="50"/>
                </a:cubicBezTo>
                <a:cubicBezTo>
                  <a:pt x="225" y="22"/>
                  <a:pt x="225" y="22"/>
                  <a:pt x="225" y="22"/>
                </a:cubicBezTo>
                <a:cubicBezTo>
                  <a:pt x="112" y="22"/>
                  <a:pt x="112" y="22"/>
                  <a:pt x="112" y="22"/>
                </a:cubicBezTo>
                <a:cubicBezTo>
                  <a:pt x="112" y="112"/>
                  <a:pt x="112" y="112"/>
                  <a:pt x="112" y="112"/>
                </a:cubicBezTo>
                <a:lnTo>
                  <a:pt x="270" y="1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3765551" y="1133476"/>
            <a:ext cx="244475" cy="334963"/>
          </a:xfrm>
          <a:custGeom>
            <a:avLst/>
            <a:gdLst>
              <a:gd name="T0" fmla="*/ 226 w 226"/>
              <a:gd name="T1" fmla="*/ 181 h 310"/>
              <a:gd name="T2" fmla="*/ 221 w 226"/>
              <a:gd name="T3" fmla="*/ 193 h 310"/>
              <a:gd name="T4" fmla="*/ 209 w 226"/>
              <a:gd name="T5" fmla="*/ 198 h 310"/>
              <a:gd name="T6" fmla="*/ 195 w 226"/>
              <a:gd name="T7" fmla="*/ 190 h 310"/>
              <a:gd name="T8" fmla="*/ 155 w 226"/>
              <a:gd name="T9" fmla="*/ 130 h 310"/>
              <a:gd name="T10" fmla="*/ 147 w 226"/>
              <a:gd name="T11" fmla="*/ 130 h 310"/>
              <a:gd name="T12" fmla="*/ 147 w 226"/>
              <a:gd name="T13" fmla="*/ 153 h 310"/>
              <a:gd name="T14" fmla="*/ 190 w 226"/>
              <a:gd name="T15" fmla="*/ 226 h 310"/>
              <a:gd name="T16" fmla="*/ 192 w 226"/>
              <a:gd name="T17" fmla="*/ 231 h 310"/>
              <a:gd name="T18" fmla="*/ 188 w 226"/>
              <a:gd name="T19" fmla="*/ 239 h 310"/>
              <a:gd name="T20" fmla="*/ 181 w 226"/>
              <a:gd name="T21" fmla="*/ 243 h 310"/>
              <a:gd name="T22" fmla="*/ 147 w 226"/>
              <a:gd name="T23" fmla="*/ 243 h 310"/>
              <a:gd name="T24" fmla="*/ 147 w 226"/>
              <a:gd name="T25" fmla="*/ 291 h 310"/>
              <a:gd name="T26" fmla="*/ 141 w 226"/>
              <a:gd name="T27" fmla="*/ 304 h 310"/>
              <a:gd name="T28" fmla="*/ 127 w 226"/>
              <a:gd name="T29" fmla="*/ 310 h 310"/>
              <a:gd name="T30" fmla="*/ 99 w 226"/>
              <a:gd name="T31" fmla="*/ 310 h 310"/>
              <a:gd name="T32" fmla="*/ 85 w 226"/>
              <a:gd name="T33" fmla="*/ 304 h 310"/>
              <a:gd name="T34" fmla="*/ 79 w 226"/>
              <a:gd name="T35" fmla="*/ 291 h 310"/>
              <a:gd name="T36" fmla="*/ 79 w 226"/>
              <a:gd name="T37" fmla="*/ 243 h 310"/>
              <a:gd name="T38" fmla="*/ 45 w 226"/>
              <a:gd name="T39" fmla="*/ 243 h 310"/>
              <a:gd name="T40" fmla="*/ 37 w 226"/>
              <a:gd name="T41" fmla="*/ 239 h 310"/>
              <a:gd name="T42" fmla="*/ 34 w 226"/>
              <a:gd name="T43" fmla="*/ 231 h 310"/>
              <a:gd name="T44" fmla="*/ 36 w 226"/>
              <a:gd name="T45" fmla="*/ 226 h 310"/>
              <a:gd name="T46" fmla="*/ 79 w 226"/>
              <a:gd name="T47" fmla="*/ 153 h 310"/>
              <a:gd name="T48" fmla="*/ 79 w 226"/>
              <a:gd name="T49" fmla="*/ 130 h 310"/>
              <a:gd name="T50" fmla="*/ 71 w 226"/>
              <a:gd name="T51" fmla="*/ 130 h 310"/>
              <a:gd name="T52" fmla="*/ 31 w 226"/>
              <a:gd name="T53" fmla="*/ 190 h 310"/>
              <a:gd name="T54" fmla="*/ 17 w 226"/>
              <a:gd name="T55" fmla="*/ 198 h 310"/>
              <a:gd name="T56" fmla="*/ 5 w 226"/>
              <a:gd name="T57" fmla="*/ 193 h 310"/>
              <a:gd name="T58" fmla="*/ 0 w 226"/>
              <a:gd name="T59" fmla="*/ 181 h 310"/>
              <a:gd name="T60" fmla="*/ 3 w 226"/>
              <a:gd name="T61" fmla="*/ 171 h 310"/>
              <a:gd name="T62" fmla="*/ 48 w 226"/>
              <a:gd name="T63" fmla="*/ 104 h 310"/>
              <a:gd name="T64" fmla="*/ 79 w 226"/>
              <a:gd name="T65" fmla="*/ 85 h 310"/>
              <a:gd name="T66" fmla="*/ 147 w 226"/>
              <a:gd name="T67" fmla="*/ 85 h 310"/>
              <a:gd name="T68" fmla="*/ 178 w 226"/>
              <a:gd name="T69" fmla="*/ 104 h 310"/>
              <a:gd name="T70" fmla="*/ 223 w 226"/>
              <a:gd name="T71" fmla="*/ 171 h 310"/>
              <a:gd name="T72" fmla="*/ 226 w 226"/>
              <a:gd name="T73" fmla="*/ 181 h 310"/>
              <a:gd name="T74" fmla="*/ 152 w 226"/>
              <a:gd name="T75" fmla="*/ 40 h 310"/>
              <a:gd name="T76" fmla="*/ 141 w 226"/>
              <a:gd name="T77" fmla="*/ 68 h 310"/>
              <a:gd name="T78" fmla="*/ 113 w 226"/>
              <a:gd name="T79" fmla="*/ 79 h 310"/>
              <a:gd name="T80" fmla="*/ 85 w 226"/>
              <a:gd name="T81" fmla="*/ 68 h 310"/>
              <a:gd name="T82" fmla="*/ 73 w 226"/>
              <a:gd name="T83" fmla="*/ 40 h 310"/>
              <a:gd name="T84" fmla="*/ 85 w 226"/>
              <a:gd name="T85" fmla="*/ 12 h 310"/>
              <a:gd name="T86" fmla="*/ 113 w 226"/>
              <a:gd name="T87" fmla="*/ 0 h 310"/>
              <a:gd name="T88" fmla="*/ 141 w 226"/>
              <a:gd name="T89" fmla="*/ 12 h 310"/>
              <a:gd name="T90" fmla="*/ 152 w 226"/>
              <a:gd name="T91" fmla="*/ 4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6" h="310">
                <a:moveTo>
                  <a:pt x="226" y="181"/>
                </a:moveTo>
                <a:cubicBezTo>
                  <a:pt x="226" y="185"/>
                  <a:pt x="224" y="189"/>
                  <a:pt x="221" y="193"/>
                </a:cubicBezTo>
                <a:cubicBezTo>
                  <a:pt x="217" y="196"/>
                  <a:pt x="213" y="198"/>
                  <a:pt x="209" y="198"/>
                </a:cubicBezTo>
                <a:cubicBezTo>
                  <a:pt x="203" y="198"/>
                  <a:pt x="198" y="195"/>
                  <a:pt x="195" y="190"/>
                </a:cubicBezTo>
                <a:cubicBezTo>
                  <a:pt x="155" y="130"/>
                  <a:pt x="155" y="130"/>
                  <a:pt x="155" y="130"/>
                </a:cubicBezTo>
                <a:cubicBezTo>
                  <a:pt x="147" y="130"/>
                  <a:pt x="147" y="130"/>
                  <a:pt x="147" y="130"/>
                </a:cubicBezTo>
                <a:cubicBezTo>
                  <a:pt x="147" y="153"/>
                  <a:pt x="147" y="153"/>
                  <a:pt x="147" y="153"/>
                </a:cubicBezTo>
                <a:cubicBezTo>
                  <a:pt x="190" y="226"/>
                  <a:pt x="190" y="226"/>
                  <a:pt x="190" y="226"/>
                </a:cubicBezTo>
                <a:cubicBezTo>
                  <a:pt x="191" y="227"/>
                  <a:pt x="192" y="229"/>
                  <a:pt x="192" y="231"/>
                </a:cubicBezTo>
                <a:cubicBezTo>
                  <a:pt x="192" y="234"/>
                  <a:pt x="191" y="237"/>
                  <a:pt x="188" y="239"/>
                </a:cubicBezTo>
                <a:cubicBezTo>
                  <a:pt x="186" y="242"/>
                  <a:pt x="184" y="243"/>
                  <a:pt x="181" y="243"/>
                </a:cubicBezTo>
                <a:cubicBezTo>
                  <a:pt x="147" y="243"/>
                  <a:pt x="147" y="243"/>
                  <a:pt x="147" y="243"/>
                </a:cubicBezTo>
                <a:cubicBezTo>
                  <a:pt x="147" y="291"/>
                  <a:pt x="147" y="291"/>
                  <a:pt x="147" y="291"/>
                </a:cubicBezTo>
                <a:cubicBezTo>
                  <a:pt x="147" y="296"/>
                  <a:pt x="145" y="301"/>
                  <a:pt x="141" y="304"/>
                </a:cubicBezTo>
                <a:cubicBezTo>
                  <a:pt x="137" y="308"/>
                  <a:pt x="132" y="310"/>
                  <a:pt x="127" y="310"/>
                </a:cubicBezTo>
                <a:cubicBezTo>
                  <a:pt x="99" y="310"/>
                  <a:pt x="99" y="310"/>
                  <a:pt x="99" y="310"/>
                </a:cubicBezTo>
                <a:cubicBezTo>
                  <a:pt x="93" y="310"/>
                  <a:pt x="89" y="308"/>
                  <a:pt x="85" y="304"/>
                </a:cubicBezTo>
                <a:cubicBezTo>
                  <a:pt x="81" y="301"/>
                  <a:pt x="79" y="296"/>
                  <a:pt x="79" y="291"/>
                </a:cubicBezTo>
                <a:cubicBezTo>
                  <a:pt x="79" y="243"/>
                  <a:pt x="79" y="243"/>
                  <a:pt x="79" y="243"/>
                </a:cubicBezTo>
                <a:cubicBezTo>
                  <a:pt x="45" y="243"/>
                  <a:pt x="45" y="243"/>
                  <a:pt x="45" y="243"/>
                </a:cubicBezTo>
                <a:cubicBezTo>
                  <a:pt x="42" y="243"/>
                  <a:pt x="40" y="242"/>
                  <a:pt x="37" y="239"/>
                </a:cubicBezTo>
                <a:cubicBezTo>
                  <a:pt x="35" y="237"/>
                  <a:pt x="34" y="234"/>
                  <a:pt x="34" y="231"/>
                </a:cubicBezTo>
                <a:cubicBezTo>
                  <a:pt x="34" y="229"/>
                  <a:pt x="35" y="227"/>
                  <a:pt x="36" y="226"/>
                </a:cubicBezTo>
                <a:cubicBezTo>
                  <a:pt x="79" y="153"/>
                  <a:pt x="79" y="153"/>
                  <a:pt x="79" y="153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1" y="130"/>
                  <a:pt x="71" y="130"/>
                  <a:pt x="71" y="130"/>
                </a:cubicBezTo>
                <a:cubicBezTo>
                  <a:pt x="31" y="190"/>
                  <a:pt x="31" y="190"/>
                  <a:pt x="31" y="190"/>
                </a:cubicBezTo>
                <a:cubicBezTo>
                  <a:pt x="28" y="195"/>
                  <a:pt x="23" y="198"/>
                  <a:pt x="17" y="198"/>
                </a:cubicBezTo>
                <a:cubicBezTo>
                  <a:pt x="12" y="198"/>
                  <a:pt x="8" y="196"/>
                  <a:pt x="5" y="193"/>
                </a:cubicBezTo>
                <a:cubicBezTo>
                  <a:pt x="2" y="189"/>
                  <a:pt x="0" y="185"/>
                  <a:pt x="0" y="181"/>
                </a:cubicBezTo>
                <a:cubicBezTo>
                  <a:pt x="0" y="177"/>
                  <a:pt x="1" y="174"/>
                  <a:pt x="3" y="171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57" y="91"/>
                  <a:pt x="67" y="85"/>
                  <a:pt x="79" y="85"/>
                </a:cubicBezTo>
                <a:cubicBezTo>
                  <a:pt x="147" y="85"/>
                  <a:pt x="147" y="85"/>
                  <a:pt x="147" y="85"/>
                </a:cubicBezTo>
                <a:cubicBezTo>
                  <a:pt x="159" y="85"/>
                  <a:pt x="169" y="91"/>
                  <a:pt x="178" y="104"/>
                </a:cubicBezTo>
                <a:cubicBezTo>
                  <a:pt x="223" y="171"/>
                  <a:pt x="223" y="171"/>
                  <a:pt x="223" y="171"/>
                </a:cubicBezTo>
                <a:cubicBezTo>
                  <a:pt x="225" y="174"/>
                  <a:pt x="226" y="177"/>
                  <a:pt x="226" y="181"/>
                </a:cubicBezTo>
                <a:close/>
                <a:moveTo>
                  <a:pt x="152" y="40"/>
                </a:moveTo>
                <a:cubicBezTo>
                  <a:pt x="152" y="51"/>
                  <a:pt x="148" y="60"/>
                  <a:pt x="141" y="68"/>
                </a:cubicBezTo>
                <a:cubicBezTo>
                  <a:pt x="133" y="75"/>
                  <a:pt x="124" y="79"/>
                  <a:pt x="113" y="79"/>
                </a:cubicBezTo>
                <a:cubicBezTo>
                  <a:pt x="102" y="79"/>
                  <a:pt x="93" y="75"/>
                  <a:pt x="85" y="68"/>
                </a:cubicBezTo>
                <a:cubicBezTo>
                  <a:pt x="77" y="60"/>
                  <a:pt x="73" y="51"/>
                  <a:pt x="73" y="40"/>
                </a:cubicBezTo>
                <a:cubicBezTo>
                  <a:pt x="73" y="29"/>
                  <a:pt x="77" y="20"/>
                  <a:pt x="85" y="12"/>
                </a:cubicBezTo>
                <a:cubicBezTo>
                  <a:pt x="93" y="4"/>
                  <a:pt x="102" y="0"/>
                  <a:pt x="113" y="0"/>
                </a:cubicBezTo>
                <a:cubicBezTo>
                  <a:pt x="124" y="0"/>
                  <a:pt x="133" y="4"/>
                  <a:pt x="141" y="12"/>
                </a:cubicBezTo>
                <a:cubicBezTo>
                  <a:pt x="148" y="20"/>
                  <a:pt x="152" y="29"/>
                  <a:pt x="152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9" name="Freeform 15"/>
          <p:cNvSpPr>
            <a:spLocks/>
          </p:cNvSpPr>
          <p:nvPr/>
        </p:nvSpPr>
        <p:spPr bwMode="auto">
          <a:xfrm>
            <a:off x="1979613" y="1622426"/>
            <a:ext cx="365125" cy="219075"/>
          </a:xfrm>
          <a:custGeom>
            <a:avLst/>
            <a:gdLst>
              <a:gd name="T0" fmla="*/ 338 w 338"/>
              <a:gd name="T1" fmla="*/ 101 h 203"/>
              <a:gd name="T2" fmla="*/ 287 w 338"/>
              <a:gd name="T3" fmla="*/ 118 h 203"/>
              <a:gd name="T4" fmla="*/ 225 w 338"/>
              <a:gd name="T5" fmla="*/ 124 h 203"/>
              <a:gd name="T6" fmla="*/ 186 w 338"/>
              <a:gd name="T7" fmla="*/ 135 h 203"/>
              <a:gd name="T8" fmla="*/ 174 w 338"/>
              <a:gd name="T9" fmla="*/ 135 h 203"/>
              <a:gd name="T10" fmla="*/ 123 w 338"/>
              <a:gd name="T11" fmla="*/ 197 h 203"/>
              <a:gd name="T12" fmla="*/ 135 w 338"/>
              <a:gd name="T13" fmla="*/ 197 h 203"/>
              <a:gd name="T14" fmla="*/ 143 w 338"/>
              <a:gd name="T15" fmla="*/ 198 h 203"/>
              <a:gd name="T16" fmla="*/ 146 w 338"/>
              <a:gd name="T17" fmla="*/ 200 h 203"/>
              <a:gd name="T18" fmla="*/ 143 w 338"/>
              <a:gd name="T19" fmla="*/ 202 h 203"/>
              <a:gd name="T20" fmla="*/ 135 w 338"/>
              <a:gd name="T21" fmla="*/ 203 h 203"/>
              <a:gd name="T22" fmla="*/ 79 w 338"/>
              <a:gd name="T23" fmla="*/ 203 h 203"/>
              <a:gd name="T24" fmla="*/ 79 w 338"/>
              <a:gd name="T25" fmla="*/ 197 h 203"/>
              <a:gd name="T26" fmla="*/ 90 w 338"/>
              <a:gd name="T27" fmla="*/ 197 h 203"/>
              <a:gd name="T28" fmla="*/ 90 w 338"/>
              <a:gd name="T29" fmla="*/ 124 h 203"/>
              <a:gd name="T30" fmla="*/ 62 w 338"/>
              <a:gd name="T31" fmla="*/ 124 h 203"/>
              <a:gd name="T32" fmla="*/ 28 w 338"/>
              <a:gd name="T33" fmla="*/ 163 h 203"/>
              <a:gd name="T34" fmla="*/ 11 w 338"/>
              <a:gd name="T35" fmla="*/ 163 h 203"/>
              <a:gd name="T36" fmla="*/ 5 w 338"/>
              <a:gd name="T37" fmla="*/ 158 h 203"/>
              <a:gd name="T38" fmla="*/ 5 w 338"/>
              <a:gd name="T39" fmla="*/ 124 h 203"/>
              <a:gd name="T40" fmla="*/ 11 w 338"/>
              <a:gd name="T41" fmla="*/ 124 h 203"/>
              <a:gd name="T42" fmla="*/ 11 w 338"/>
              <a:gd name="T43" fmla="*/ 118 h 203"/>
              <a:gd name="T44" fmla="*/ 34 w 338"/>
              <a:gd name="T45" fmla="*/ 118 h 203"/>
              <a:gd name="T46" fmla="*/ 34 w 338"/>
              <a:gd name="T47" fmla="*/ 117 h 203"/>
              <a:gd name="T48" fmla="*/ 0 w 338"/>
              <a:gd name="T49" fmla="*/ 113 h 203"/>
              <a:gd name="T50" fmla="*/ 0 w 338"/>
              <a:gd name="T51" fmla="*/ 90 h 203"/>
              <a:gd name="T52" fmla="*/ 34 w 338"/>
              <a:gd name="T53" fmla="*/ 86 h 203"/>
              <a:gd name="T54" fmla="*/ 34 w 338"/>
              <a:gd name="T55" fmla="*/ 85 h 203"/>
              <a:gd name="T56" fmla="*/ 11 w 338"/>
              <a:gd name="T57" fmla="*/ 85 h 203"/>
              <a:gd name="T58" fmla="*/ 11 w 338"/>
              <a:gd name="T59" fmla="*/ 79 h 203"/>
              <a:gd name="T60" fmla="*/ 5 w 338"/>
              <a:gd name="T61" fmla="*/ 79 h 203"/>
              <a:gd name="T62" fmla="*/ 5 w 338"/>
              <a:gd name="T63" fmla="*/ 45 h 203"/>
              <a:gd name="T64" fmla="*/ 11 w 338"/>
              <a:gd name="T65" fmla="*/ 39 h 203"/>
              <a:gd name="T66" fmla="*/ 28 w 338"/>
              <a:gd name="T67" fmla="*/ 39 h 203"/>
              <a:gd name="T68" fmla="*/ 62 w 338"/>
              <a:gd name="T69" fmla="*/ 79 h 203"/>
              <a:gd name="T70" fmla="*/ 90 w 338"/>
              <a:gd name="T71" fmla="*/ 79 h 203"/>
              <a:gd name="T72" fmla="*/ 90 w 338"/>
              <a:gd name="T73" fmla="*/ 6 h 203"/>
              <a:gd name="T74" fmla="*/ 79 w 338"/>
              <a:gd name="T75" fmla="*/ 6 h 203"/>
              <a:gd name="T76" fmla="*/ 79 w 338"/>
              <a:gd name="T77" fmla="*/ 0 h 203"/>
              <a:gd name="T78" fmla="*/ 135 w 338"/>
              <a:gd name="T79" fmla="*/ 0 h 203"/>
              <a:gd name="T80" fmla="*/ 143 w 338"/>
              <a:gd name="T81" fmla="*/ 1 h 203"/>
              <a:gd name="T82" fmla="*/ 146 w 338"/>
              <a:gd name="T83" fmla="*/ 3 h 203"/>
              <a:gd name="T84" fmla="*/ 143 w 338"/>
              <a:gd name="T85" fmla="*/ 5 h 203"/>
              <a:gd name="T86" fmla="*/ 135 w 338"/>
              <a:gd name="T87" fmla="*/ 6 h 203"/>
              <a:gd name="T88" fmla="*/ 123 w 338"/>
              <a:gd name="T89" fmla="*/ 6 h 203"/>
              <a:gd name="T90" fmla="*/ 174 w 338"/>
              <a:gd name="T91" fmla="*/ 68 h 203"/>
              <a:gd name="T92" fmla="*/ 186 w 338"/>
              <a:gd name="T93" fmla="*/ 68 h 203"/>
              <a:gd name="T94" fmla="*/ 225 w 338"/>
              <a:gd name="T95" fmla="*/ 79 h 203"/>
              <a:gd name="T96" fmla="*/ 287 w 338"/>
              <a:gd name="T97" fmla="*/ 85 h 203"/>
              <a:gd name="T98" fmla="*/ 338 w 338"/>
              <a:gd name="T99" fmla="*/ 101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8" h="203">
                <a:moveTo>
                  <a:pt x="338" y="101"/>
                </a:moveTo>
                <a:cubicBezTo>
                  <a:pt x="338" y="105"/>
                  <a:pt x="321" y="111"/>
                  <a:pt x="287" y="118"/>
                </a:cubicBezTo>
                <a:cubicBezTo>
                  <a:pt x="225" y="124"/>
                  <a:pt x="225" y="124"/>
                  <a:pt x="225" y="124"/>
                </a:cubicBezTo>
                <a:cubicBezTo>
                  <a:pt x="186" y="135"/>
                  <a:pt x="186" y="135"/>
                  <a:pt x="186" y="135"/>
                </a:cubicBezTo>
                <a:cubicBezTo>
                  <a:pt x="174" y="135"/>
                  <a:pt x="174" y="135"/>
                  <a:pt x="174" y="135"/>
                </a:cubicBezTo>
                <a:cubicBezTo>
                  <a:pt x="123" y="197"/>
                  <a:pt x="123" y="197"/>
                  <a:pt x="123" y="197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8" y="197"/>
                  <a:pt x="141" y="197"/>
                  <a:pt x="143" y="198"/>
                </a:cubicBezTo>
                <a:cubicBezTo>
                  <a:pt x="145" y="199"/>
                  <a:pt x="146" y="199"/>
                  <a:pt x="146" y="200"/>
                </a:cubicBezTo>
                <a:cubicBezTo>
                  <a:pt x="146" y="201"/>
                  <a:pt x="145" y="201"/>
                  <a:pt x="143" y="202"/>
                </a:cubicBezTo>
                <a:cubicBezTo>
                  <a:pt x="141" y="203"/>
                  <a:pt x="138" y="203"/>
                  <a:pt x="135" y="203"/>
                </a:cubicBezTo>
                <a:cubicBezTo>
                  <a:pt x="79" y="203"/>
                  <a:pt x="79" y="203"/>
                  <a:pt x="79" y="203"/>
                </a:cubicBezTo>
                <a:cubicBezTo>
                  <a:pt x="79" y="197"/>
                  <a:pt x="79" y="197"/>
                  <a:pt x="79" y="197"/>
                </a:cubicBezTo>
                <a:cubicBezTo>
                  <a:pt x="90" y="197"/>
                  <a:pt x="90" y="197"/>
                  <a:pt x="90" y="197"/>
                </a:cubicBezTo>
                <a:cubicBezTo>
                  <a:pt x="90" y="124"/>
                  <a:pt x="90" y="124"/>
                  <a:pt x="90" y="124"/>
                </a:cubicBezTo>
                <a:cubicBezTo>
                  <a:pt x="62" y="124"/>
                  <a:pt x="62" y="124"/>
                  <a:pt x="62" y="124"/>
                </a:cubicBezTo>
                <a:cubicBezTo>
                  <a:pt x="28" y="163"/>
                  <a:pt x="28" y="163"/>
                  <a:pt x="28" y="163"/>
                </a:cubicBezTo>
                <a:cubicBezTo>
                  <a:pt x="11" y="163"/>
                  <a:pt x="11" y="163"/>
                  <a:pt x="11" y="163"/>
                </a:cubicBezTo>
                <a:cubicBezTo>
                  <a:pt x="5" y="158"/>
                  <a:pt x="5" y="158"/>
                  <a:pt x="5" y="158"/>
                </a:cubicBezTo>
                <a:cubicBezTo>
                  <a:pt x="5" y="124"/>
                  <a:pt x="5" y="124"/>
                  <a:pt x="5" y="124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11" y="118"/>
                  <a:pt x="11" y="118"/>
                  <a:pt x="11" y="118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4" y="117"/>
                  <a:pt x="34" y="117"/>
                  <a:pt x="34" y="11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0"/>
                  <a:pt x="0" y="90"/>
                  <a:pt x="0" y="90"/>
                </a:cubicBezTo>
                <a:cubicBezTo>
                  <a:pt x="34" y="86"/>
                  <a:pt x="34" y="86"/>
                  <a:pt x="34" y="86"/>
                </a:cubicBezTo>
                <a:cubicBezTo>
                  <a:pt x="34" y="85"/>
                  <a:pt x="34" y="85"/>
                  <a:pt x="34" y="85"/>
                </a:cubicBezTo>
                <a:cubicBezTo>
                  <a:pt x="11" y="85"/>
                  <a:pt x="11" y="85"/>
                  <a:pt x="11" y="85"/>
                </a:cubicBezTo>
                <a:cubicBezTo>
                  <a:pt x="11" y="79"/>
                  <a:pt x="11" y="79"/>
                  <a:pt x="11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45"/>
                  <a:pt x="5" y="45"/>
                  <a:pt x="5" y="45"/>
                </a:cubicBezTo>
                <a:cubicBezTo>
                  <a:pt x="11" y="39"/>
                  <a:pt x="11" y="39"/>
                  <a:pt x="11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62" y="79"/>
                  <a:pt x="62" y="79"/>
                  <a:pt x="62" y="79"/>
                </a:cubicBezTo>
                <a:cubicBezTo>
                  <a:pt x="90" y="79"/>
                  <a:pt x="90" y="79"/>
                  <a:pt x="90" y="79"/>
                </a:cubicBezTo>
                <a:cubicBezTo>
                  <a:pt x="90" y="6"/>
                  <a:pt x="90" y="6"/>
                  <a:pt x="90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79" y="0"/>
                  <a:pt x="79" y="0"/>
                  <a:pt x="79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138" y="0"/>
                  <a:pt x="141" y="0"/>
                  <a:pt x="143" y="1"/>
                </a:cubicBezTo>
                <a:cubicBezTo>
                  <a:pt x="145" y="1"/>
                  <a:pt x="146" y="2"/>
                  <a:pt x="146" y="3"/>
                </a:cubicBezTo>
                <a:cubicBezTo>
                  <a:pt x="146" y="4"/>
                  <a:pt x="145" y="4"/>
                  <a:pt x="143" y="5"/>
                </a:cubicBezTo>
                <a:cubicBezTo>
                  <a:pt x="141" y="5"/>
                  <a:pt x="138" y="6"/>
                  <a:pt x="135" y="6"/>
                </a:cubicBezTo>
                <a:cubicBezTo>
                  <a:pt x="123" y="6"/>
                  <a:pt x="123" y="6"/>
                  <a:pt x="123" y="6"/>
                </a:cubicBezTo>
                <a:cubicBezTo>
                  <a:pt x="174" y="68"/>
                  <a:pt x="174" y="68"/>
                  <a:pt x="174" y="68"/>
                </a:cubicBezTo>
                <a:cubicBezTo>
                  <a:pt x="186" y="68"/>
                  <a:pt x="186" y="68"/>
                  <a:pt x="186" y="68"/>
                </a:cubicBezTo>
                <a:cubicBezTo>
                  <a:pt x="225" y="79"/>
                  <a:pt x="225" y="79"/>
                  <a:pt x="225" y="79"/>
                </a:cubicBezTo>
                <a:cubicBezTo>
                  <a:pt x="287" y="85"/>
                  <a:pt x="287" y="85"/>
                  <a:pt x="287" y="85"/>
                </a:cubicBezTo>
                <a:cubicBezTo>
                  <a:pt x="318" y="91"/>
                  <a:pt x="335" y="97"/>
                  <a:pt x="338" y="1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2447926" y="1562101"/>
            <a:ext cx="292100" cy="339725"/>
          </a:xfrm>
          <a:custGeom>
            <a:avLst/>
            <a:gdLst>
              <a:gd name="T0" fmla="*/ 181 w 271"/>
              <a:gd name="T1" fmla="*/ 90 h 315"/>
              <a:gd name="T2" fmla="*/ 181 w 271"/>
              <a:gd name="T3" fmla="*/ 7 h 315"/>
              <a:gd name="T4" fmla="*/ 187 w 271"/>
              <a:gd name="T5" fmla="*/ 12 h 315"/>
              <a:gd name="T6" fmla="*/ 259 w 271"/>
              <a:gd name="T7" fmla="*/ 83 h 315"/>
              <a:gd name="T8" fmla="*/ 264 w 271"/>
              <a:gd name="T9" fmla="*/ 90 h 315"/>
              <a:gd name="T10" fmla="*/ 181 w 271"/>
              <a:gd name="T11" fmla="*/ 90 h 315"/>
              <a:gd name="T12" fmla="*/ 158 w 271"/>
              <a:gd name="T13" fmla="*/ 95 h 315"/>
              <a:gd name="T14" fmla="*/ 163 w 271"/>
              <a:gd name="T15" fmla="*/ 107 h 315"/>
              <a:gd name="T16" fmla="*/ 175 w 271"/>
              <a:gd name="T17" fmla="*/ 112 h 315"/>
              <a:gd name="T18" fmla="*/ 271 w 271"/>
              <a:gd name="T19" fmla="*/ 112 h 315"/>
              <a:gd name="T20" fmla="*/ 271 w 271"/>
              <a:gd name="T21" fmla="*/ 298 h 315"/>
              <a:gd name="T22" fmla="*/ 266 w 271"/>
              <a:gd name="T23" fmla="*/ 310 h 315"/>
              <a:gd name="T24" fmla="*/ 254 w 271"/>
              <a:gd name="T25" fmla="*/ 315 h 315"/>
              <a:gd name="T26" fmla="*/ 17 w 271"/>
              <a:gd name="T27" fmla="*/ 315 h 315"/>
              <a:gd name="T28" fmla="*/ 5 w 271"/>
              <a:gd name="T29" fmla="*/ 310 h 315"/>
              <a:gd name="T30" fmla="*/ 0 w 271"/>
              <a:gd name="T31" fmla="*/ 298 h 315"/>
              <a:gd name="T32" fmla="*/ 0 w 271"/>
              <a:gd name="T33" fmla="*/ 17 h 315"/>
              <a:gd name="T34" fmla="*/ 5 w 271"/>
              <a:gd name="T35" fmla="*/ 5 h 315"/>
              <a:gd name="T36" fmla="*/ 17 w 271"/>
              <a:gd name="T37" fmla="*/ 0 h 315"/>
              <a:gd name="T38" fmla="*/ 158 w 271"/>
              <a:gd name="T39" fmla="*/ 0 h 315"/>
              <a:gd name="T40" fmla="*/ 158 w 271"/>
              <a:gd name="T41" fmla="*/ 95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71" h="315">
                <a:moveTo>
                  <a:pt x="181" y="90"/>
                </a:moveTo>
                <a:cubicBezTo>
                  <a:pt x="181" y="7"/>
                  <a:pt x="181" y="7"/>
                  <a:pt x="181" y="7"/>
                </a:cubicBezTo>
                <a:cubicBezTo>
                  <a:pt x="183" y="8"/>
                  <a:pt x="185" y="10"/>
                  <a:pt x="187" y="12"/>
                </a:cubicBezTo>
                <a:cubicBezTo>
                  <a:pt x="259" y="83"/>
                  <a:pt x="259" y="83"/>
                  <a:pt x="259" y="83"/>
                </a:cubicBezTo>
                <a:cubicBezTo>
                  <a:pt x="260" y="85"/>
                  <a:pt x="262" y="87"/>
                  <a:pt x="264" y="90"/>
                </a:cubicBezTo>
                <a:lnTo>
                  <a:pt x="181" y="90"/>
                </a:lnTo>
                <a:close/>
                <a:moveTo>
                  <a:pt x="158" y="95"/>
                </a:moveTo>
                <a:cubicBezTo>
                  <a:pt x="158" y="100"/>
                  <a:pt x="160" y="104"/>
                  <a:pt x="163" y="107"/>
                </a:cubicBezTo>
                <a:cubicBezTo>
                  <a:pt x="166" y="111"/>
                  <a:pt x="170" y="112"/>
                  <a:pt x="175" y="112"/>
                </a:cubicBezTo>
                <a:cubicBezTo>
                  <a:pt x="271" y="112"/>
                  <a:pt x="271" y="112"/>
                  <a:pt x="271" y="112"/>
                </a:cubicBezTo>
                <a:cubicBezTo>
                  <a:pt x="271" y="298"/>
                  <a:pt x="271" y="298"/>
                  <a:pt x="271" y="298"/>
                </a:cubicBezTo>
                <a:cubicBezTo>
                  <a:pt x="271" y="303"/>
                  <a:pt x="269" y="307"/>
                  <a:pt x="266" y="310"/>
                </a:cubicBezTo>
                <a:cubicBezTo>
                  <a:pt x="262" y="314"/>
                  <a:pt x="258" y="315"/>
                  <a:pt x="254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9" y="314"/>
                  <a:pt x="5" y="310"/>
                </a:cubicBezTo>
                <a:cubicBezTo>
                  <a:pt x="2" y="307"/>
                  <a:pt x="0" y="303"/>
                  <a:pt x="0" y="298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9" y="1"/>
                  <a:pt x="12" y="0"/>
                  <a:pt x="17" y="0"/>
                </a:cubicBezTo>
                <a:cubicBezTo>
                  <a:pt x="158" y="0"/>
                  <a:pt x="158" y="0"/>
                  <a:pt x="158" y="0"/>
                </a:cubicBezTo>
                <a:lnTo>
                  <a:pt x="158" y="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2879726" y="1562101"/>
            <a:ext cx="292100" cy="339725"/>
          </a:xfrm>
          <a:custGeom>
            <a:avLst/>
            <a:gdLst>
              <a:gd name="T0" fmla="*/ 113 w 270"/>
              <a:gd name="T1" fmla="*/ 45 h 315"/>
              <a:gd name="T2" fmla="*/ 90 w 270"/>
              <a:gd name="T3" fmla="*/ 67 h 315"/>
              <a:gd name="T4" fmla="*/ 135 w 270"/>
              <a:gd name="T5" fmla="*/ 90 h 315"/>
              <a:gd name="T6" fmla="*/ 113 w 270"/>
              <a:gd name="T7" fmla="*/ 67 h 315"/>
              <a:gd name="T8" fmla="*/ 135 w 270"/>
              <a:gd name="T9" fmla="*/ 90 h 315"/>
              <a:gd name="T10" fmla="*/ 113 w 270"/>
              <a:gd name="T11" fmla="*/ 90 h 315"/>
              <a:gd name="T12" fmla="*/ 90 w 270"/>
              <a:gd name="T13" fmla="*/ 112 h 315"/>
              <a:gd name="T14" fmla="*/ 135 w 270"/>
              <a:gd name="T15" fmla="*/ 135 h 315"/>
              <a:gd name="T16" fmla="*/ 113 w 270"/>
              <a:gd name="T17" fmla="*/ 112 h 315"/>
              <a:gd name="T18" fmla="*/ 135 w 270"/>
              <a:gd name="T19" fmla="*/ 135 h 315"/>
              <a:gd name="T20" fmla="*/ 267 w 270"/>
              <a:gd name="T21" fmla="*/ 80 h 315"/>
              <a:gd name="T22" fmla="*/ 270 w 270"/>
              <a:gd name="T23" fmla="*/ 298 h 315"/>
              <a:gd name="T24" fmla="*/ 253 w 270"/>
              <a:gd name="T25" fmla="*/ 315 h 315"/>
              <a:gd name="T26" fmla="*/ 5 w 270"/>
              <a:gd name="T27" fmla="*/ 310 h 315"/>
              <a:gd name="T28" fmla="*/ 0 w 270"/>
              <a:gd name="T29" fmla="*/ 17 h 315"/>
              <a:gd name="T30" fmla="*/ 17 w 270"/>
              <a:gd name="T31" fmla="*/ 0 h 315"/>
              <a:gd name="T32" fmla="*/ 190 w 270"/>
              <a:gd name="T33" fmla="*/ 3 h 315"/>
              <a:gd name="T34" fmla="*/ 258 w 270"/>
              <a:gd name="T35" fmla="*/ 67 h 315"/>
              <a:gd name="T36" fmla="*/ 180 w 270"/>
              <a:gd name="T37" fmla="*/ 90 h 315"/>
              <a:gd name="T38" fmla="*/ 243 w 270"/>
              <a:gd name="T39" fmla="*/ 83 h 315"/>
              <a:gd name="T40" fmla="*/ 180 w 270"/>
              <a:gd name="T41" fmla="*/ 24 h 315"/>
              <a:gd name="T42" fmla="*/ 248 w 270"/>
              <a:gd name="T43" fmla="*/ 112 h 315"/>
              <a:gd name="T44" fmla="*/ 163 w 270"/>
              <a:gd name="T45" fmla="*/ 107 h 315"/>
              <a:gd name="T46" fmla="*/ 158 w 270"/>
              <a:gd name="T47" fmla="*/ 22 h 315"/>
              <a:gd name="T48" fmla="*/ 135 w 270"/>
              <a:gd name="T49" fmla="*/ 45 h 315"/>
              <a:gd name="T50" fmla="*/ 113 w 270"/>
              <a:gd name="T51" fmla="*/ 22 h 315"/>
              <a:gd name="T52" fmla="*/ 22 w 270"/>
              <a:gd name="T53" fmla="*/ 293 h 315"/>
              <a:gd name="T54" fmla="*/ 137 w 270"/>
              <a:gd name="T55" fmla="*/ 166 h 315"/>
              <a:gd name="T56" fmla="*/ 158 w 270"/>
              <a:gd name="T57" fmla="*/ 236 h 315"/>
              <a:gd name="T58" fmla="*/ 113 w 270"/>
              <a:gd name="T59" fmla="*/ 270 h 315"/>
              <a:gd name="T60" fmla="*/ 68 w 270"/>
              <a:gd name="T61" fmla="*/ 236 h 315"/>
              <a:gd name="T62" fmla="*/ 90 w 270"/>
              <a:gd name="T63" fmla="*/ 157 h 315"/>
              <a:gd name="T64" fmla="*/ 113 w 270"/>
              <a:gd name="T65" fmla="*/ 135 h 315"/>
              <a:gd name="T66" fmla="*/ 127 w 270"/>
              <a:gd name="T67" fmla="*/ 157 h 315"/>
              <a:gd name="T68" fmla="*/ 137 w 270"/>
              <a:gd name="T69" fmla="*/ 166 h 315"/>
              <a:gd name="T70" fmla="*/ 129 w 270"/>
              <a:gd name="T71" fmla="*/ 244 h 315"/>
              <a:gd name="T72" fmla="*/ 129 w 270"/>
              <a:gd name="T73" fmla="*/ 228 h 315"/>
              <a:gd name="T74" fmla="*/ 97 w 270"/>
              <a:gd name="T75" fmla="*/ 228 h 315"/>
              <a:gd name="T76" fmla="*/ 97 w 270"/>
              <a:gd name="T77" fmla="*/ 244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0" h="315">
                <a:moveTo>
                  <a:pt x="113" y="67"/>
                </a:moveTo>
                <a:cubicBezTo>
                  <a:pt x="113" y="45"/>
                  <a:pt x="113" y="45"/>
                  <a:pt x="113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67"/>
                  <a:pt x="90" y="67"/>
                  <a:pt x="90" y="67"/>
                </a:cubicBezTo>
                <a:lnTo>
                  <a:pt x="113" y="67"/>
                </a:lnTo>
                <a:close/>
                <a:moveTo>
                  <a:pt x="135" y="90"/>
                </a:moveTo>
                <a:cubicBezTo>
                  <a:pt x="135" y="67"/>
                  <a:pt x="135" y="67"/>
                  <a:pt x="135" y="67"/>
                </a:cubicBezTo>
                <a:cubicBezTo>
                  <a:pt x="113" y="67"/>
                  <a:pt x="113" y="67"/>
                  <a:pt x="113" y="67"/>
                </a:cubicBezTo>
                <a:cubicBezTo>
                  <a:pt x="113" y="90"/>
                  <a:pt x="113" y="90"/>
                  <a:pt x="113" y="90"/>
                </a:cubicBezTo>
                <a:lnTo>
                  <a:pt x="135" y="90"/>
                </a:lnTo>
                <a:close/>
                <a:moveTo>
                  <a:pt x="113" y="112"/>
                </a:moveTo>
                <a:cubicBezTo>
                  <a:pt x="113" y="90"/>
                  <a:pt x="113" y="90"/>
                  <a:pt x="113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112"/>
                  <a:pt x="90" y="112"/>
                  <a:pt x="90" y="112"/>
                </a:cubicBezTo>
                <a:lnTo>
                  <a:pt x="113" y="112"/>
                </a:lnTo>
                <a:close/>
                <a:moveTo>
                  <a:pt x="135" y="135"/>
                </a:moveTo>
                <a:cubicBezTo>
                  <a:pt x="135" y="112"/>
                  <a:pt x="135" y="112"/>
                  <a:pt x="135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135"/>
                  <a:pt x="113" y="135"/>
                  <a:pt x="113" y="135"/>
                </a:cubicBezTo>
                <a:lnTo>
                  <a:pt x="135" y="135"/>
                </a:lnTo>
                <a:close/>
                <a:moveTo>
                  <a:pt x="258" y="67"/>
                </a:moveTo>
                <a:cubicBezTo>
                  <a:pt x="262" y="70"/>
                  <a:pt x="265" y="74"/>
                  <a:pt x="267" y="80"/>
                </a:cubicBezTo>
                <a:cubicBezTo>
                  <a:pt x="269" y="86"/>
                  <a:pt x="270" y="91"/>
                  <a:pt x="270" y="95"/>
                </a:cubicBezTo>
                <a:cubicBezTo>
                  <a:pt x="270" y="298"/>
                  <a:pt x="270" y="298"/>
                  <a:pt x="270" y="298"/>
                </a:cubicBezTo>
                <a:cubicBezTo>
                  <a:pt x="270" y="303"/>
                  <a:pt x="269" y="307"/>
                  <a:pt x="265" y="310"/>
                </a:cubicBezTo>
                <a:cubicBezTo>
                  <a:pt x="262" y="314"/>
                  <a:pt x="258" y="315"/>
                  <a:pt x="253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8" y="314"/>
                  <a:pt x="5" y="310"/>
                </a:cubicBezTo>
                <a:cubicBezTo>
                  <a:pt x="2" y="307"/>
                  <a:pt x="0" y="303"/>
                  <a:pt x="0" y="298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8" y="1"/>
                  <a:pt x="12" y="0"/>
                  <a:pt x="1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9" y="0"/>
                  <a:pt x="184" y="1"/>
                  <a:pt x="190" y="3"/>
                </a:cubicBezTo>
                <a:cubicBezTo>
                  <a:pt x="196" y="6"/>
                  <a:pt x="200" y="8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6"/>
                  <a:pt x="244" y="84"/>
                  <a:pt x="243" y="83"/>
                </a:cubicBezTo>
                <a:cubicBezTo>
                  <a:pt x="187" y="27"/>
                  <a:pt x="187" y="27"/>
                  <a:pt x="187" y="27"/>
                </a:cubicBezTo>
                <a:cubicBezTo>
                  <a:pt x="186" y="26"/>
                  <a:pt x="184" y="25"/>
                  <a:pt x="180" y="24"/>
                </a:cubicBezTo>
                <a:close/>
                <a:moveTo>
                  <a:pt x="248" y="293"/>
                </a:moveTo>
                <a:cubicBezTo>
                  <a:pt x="248" y="112"/>
                  <a:pt x="248" y="112"/>
                  <a:pt x="248" y="112"/>
                </a:cubicBezTo>
                <a:cubicBezTo>
                  <a:pt x="175" y="112"/>
                  <a:pt x="175" y="112"/>
                  <a:pt x="175" y="112"/>
                </a:cubicBezTo>
                <a:cubicBezTo>
                  <a:pt x="170" y="112"/>
                  <a:pt x="166" y="111"/>
                  <a:pt x="163" y="107"/>
                </a:cubicBezTo>
                <a:cubicBezTo>
                  <a:pt x="159" y="104"/>
                  <a:pt x="158" y="100"/>
                  <a:pt x="158" y="95"/>
                </a:cubicBezTo>
                <a:cubicBezTo>
                  <a:pt x="158" y="22"/>
                  <a:pt x="158" y="22"/>
                  <a:pt x="158" y="22"/>
                </a:cubicBezTo>
                <a:cubicBezTo>
                  <a:pt x="135" y="22"/>
                  <a:pt x="135" y="22"/>
                  <a:pt x="135" y="22"/>
                </a:cubicBezTo>
                <a:cubicBezTo>
                  <a:pt x="135" y="45"/>
                  <a:pt x="135" y="45"/>
                  <a:pt x="135" y="45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13" y="22"/>
                  <a:pt x="113" y="22"/>
                  <a:pt x="113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93"/>
                  <a:pt x="22" y="293"/>
                  <a:pt x="22" y="293"/>
                </a:cubicBezTo>
                <a:lnTo>
                  <a:pt x="248" y="293"/>
                </a:lnTo>
                <a:close/>
                <a:moveTo>
                  <a:pt x="137" y="166"/>
                </a:moveTo>
                <a:cubicBezTo>
                  <a:pt x="156" y="227"/>
                  <a:pt x="156" y="227"/>
                  <a:pt x="156" y="227"/>
                </a:cubicBezTo>
                <a:cubicBezTo>
                  <a:pt x="157" y="230"/>
                  <a:pt x="158" y="233"/>
                  <a:pt x="158" y="236"/>
                </a:cubicBezTo>
                <a:cubicBezTo>
                  <a:pt x="158" y="246"/>
                  <a:pt x="153" y="254"/>
                  <a:pt x="145" y="260"/>
                </a:cubicBezTo>
                <a:cubicBezTo>
                  <a:pt x="136" y="267"/>
                  <a:pt x="126" y="270"/>
                  <a:pt x="113" y="270"/>
                </a:cubicBezTo>
                <a:cubicBezTo>
                  <a:pt x="100" y="270"/>
                  <a:pt x="89" y="267"/>
                  <a:pt x="80" y="260"/>
                </a:cubicBezTo>
                <a:cubicBezTo>
                  <a:pt x="72" y="254"/>
                  <a:pt x="68" y="246"/>
                  <a:pt x="68" y="236"/>
                </a:cubicBezTo>
                <a:cubicBezTo>
                  <a:pt x="68" y="233"/>
                  <a:pt x="68" y="230"/>
                  <a:pt x="69" y="227"/>
                </a:cubicBezTo>
                <a:cubicBezTo>
                  <a:pt x="71" y="220"/>
                  <a:pt x="78" y="196"/>
                  <a:pt x="90" y="157"/>
                </a:cubicBezTo>
                <a:cubicBezTo>
                  <a:pt x="90" y="135"/>
                  <a:pt x="90" y="135"/>
                  <a:pt x="90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57"/>
                  <a:pt x="113" y="157"/>
                  <a:pt x="113" y="157"/>
                </a:cubicBezTo>
                <a:cubicBezTo>
                  <a:pt x="127" y="157"/>
                  <a:pt x="127" y="157"/>
                  <a:pt x="127" y="157"/>
                </a:cubicBezTo>
                <a:cubicBezTo>
                  <a:pt x="129" y="157"/>
                  <a:pt x="131" y="158"/>
                  <a:pt x="133" y="160"/>
                </a:cubicBezTo>
                <a:cubicBezTo>
                  <a:pt x="135" y="161"/>
                  <a:pt x="137" y="163"/>
                  <a:pt x="137" y="166"/>
                </a:cubicBezTo>
                <a:close/>
                <a:moveTo>
                  <a:pt x="113" y="248"/>
                </a:moveTo>
                <a:cubicBezTo>
                  <a:pt x="119" y="248"/>
                  <a:pt x="124" y="246"/>
                  <a:pt x="129" y="244"/>
                </a:cubicBezTo>
                <a:cubicBezTo>
                  <a:pt x="133" y="242"/>
                  <a:pt x="135" y="239"/>
                  <a:pt x="135" y="236"/>
                </a:cubicBezTo>
                <a:cubicBezTo>
                  <a:pt x="135" y="233"/>
                  <a:pt x="133" y="231"/>
                  <a:pt x="129" y="228"/>
                </a:cubicBezTo>
                <a:cubicBezTo>
                  <a:pt x="124" y="226"/>
                  <a:pt x="119" y="225"/>
                  <a:pt x="113" y="225"/>
                </a:cubicBezTo>
                <a:cubicBezTo>
                  <a:pt x="106" y="225"/>
                  <a:pt x="101" y="226"/>
                  <a:pt x="97" y="228"/>
                </a:cubicBezTo>
                <a:cubicBezTo>
                  <a:pt x="92" y="231"/>
                  <a:pt x="90" y="233"/>
                  <a:pt x="90" y="236"/>
                </a:cubicBezTo>
                <a:cubicBezTo>
                  <a:pt x="90" y="239"/>
                  <a:pt x="92" y="242"/>
                  <a:pt x="97" y="244"/>
                </a:cubicBezTo>
                <a:cubicBezTo>
                  <a:pt x="101" y="246"/>
                  <a:pt x="106" y="248"/>
                  <a:pt x="113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3311526" y="1562101"/>
            <a:ext cx="292100" cy="339725"/>
          </a:xfrm>
          <a:custGeom>
            <a:avLst/>
            <a:gdLst>
              <a:gd name="T0" fmla="*/ 267 w 270"/>
              <a:gd name="T1" fmla="*/ 80 h 315"/>
              <a:gd name="T2" fmla="*/ 270 w 270"/>
              <a:gd name="T3" fmla="*/ 298 h 315"/>
              <a:gd name="T4" fmla="*/ 253 w 270"/>
              <a:gd name="T5" fmla="*/ 315 h 315"/>
              <a:gd name="T6" fmla="*/ 5 w 270"/>
              <a:gd name="T7" fmla="*/ 310 h 315"/>
              <a:gd name="T8" fmla="*/ 0 w 270"/>
              <a:gd name="T9" fmla="*/ 17 h 315"/>
              <a:gd name="T10" fmla="*/ 17 w 270"/>
              <a:gd name="T11" fmla="*/ 0 h 315"/>
              <a:gd name="T12" fmla="*/ 190 w 270"/>
              <a:gd name="T13" fmla="*/ 3 h 315"/>
              <a:gd name="T14" fmla="*/ 258 w 270"/>
              <a:gd name="T15" fmla="*/ 67 h 315"/>
              <a:gd name="T16" fmla="*/ 180 w 270"/>
              <a:gd name="T17" fmla="*/ 90 h 315"/>
              <a:gd name="T18" fmla="*/ 242 w 270"/>
              <a:gd name="T19" fmla="*/ 83 h 315"/>
              <a:gd name="T20" fmla="*/ 180 w 270"/>
              <a:gd name="T21" fmla="*/ 24 h 315"/>
              <a:gd name="T22" fmla="*/ 248 w 270"/>
              <a:gd name="T23" fmla="*/ 112 h 315"/>
              <a:gd name="T24" fmla="*/ 162 w 270"/>
              <a:gd name="T25" fmla="*/ 107 h 315"/>
              <a:gd name="T26" fmla="*/ 157 w 270"/>
              <a:gd name="T27" fmla="*/ 22 h 315"/>
              <a:gd name="T28" fmla="*/ 22 w 270"/>
              <a:gd name="T29" fmla="*/ 293 h 315"/>
              <a:gd name="T30" fmla="*/ 109 w 270"/>
              <a:gd name="T31" fmla="*/ 149 h 315"/>
              <a:gd name="T32" fmla="*/ 112 w 270"/>
              <a:gd name="T33" fmla="*/ 250 h 315"/>
              <a:gd name="T34" fmla="*/ 107 w 270"/>
              <a:gd name="T35" fmla="*/ 256 h 315"/>
              <a:gd name="T36" fmla="*/ 73 w 270"/>
              <a:gd name="T37" fmla="*/ 225 h 315"/>
              <a:gd name="T38" fmla="*/ 46 w 270"/>
              <a:gd name="T39" fmla="*/ 223 h 315"/>
              <a:gd name="T40" fmla="*/ 45 w 270"/>
              <a:gd name="T41" fmla="*/ 186 h 315"/>
              <a:gd name="T42" fmla="*/ 50 w 270"/>
              <a:gd name="T43" fmla="*/ 180 h 315"/>
              <a:gd name="T44" fmla="*/ 103 w 270"/>
              <a:gd name="T45" fmla="*/ 151 h 315"/>
              <a:gd name="T46" fmla="*/ 182 w 270"/>
              <a:gd name="T47" fmla="*/ 271 h 315"/>
              <a:gd name="T48" fmla="*/ 214 w 270"/>
              <a:gd name="T49" fmla="*/ 202 h 315"/>
              <a:gd name="T50" fmla="*/ 183 w 270"/>
              <a:gd name="T51" fmla="*/ 134 h 315"/>
              <a:gd name="T52" fmla="*/ 171 w 270"/>
              <a:gd name="T53" fmla="*/ 144 h 315"/>
              <a:gd name="T54" fmla="*/ 191 w 270"/>
              <a:gd name="T55" fmla="*/ 202 h 315"/>
              <a:gd name="T56" fmla="*/ 171 w 270"/>
              <a:gd name="T57" fmla="*/ 260 h 315"/>
              <a:gd name="T58" fmla="*/ 182 w 270"/>
              <a:gd name="T59" fmla="*/ 271 h 315"/>
              <a:gd name="T60" fmla="*/ 153 w 270"/>
              <a:gd name="T61" fmla="*/ 241 h 315"/>
              <a:gd name="T62" fmla="*/ 153 w 270"/>
              <a:gd name="T63" fmla="*/ 164 h 315"/>
              <a:gd name="T64" fmla="*/ 137 w 270"/>
              <a:gd name="T65" fmla="*/ 163 h 315"/>
              <a:gd name="T66" fmla="*/ 137 w 270"/>
              <a:gd name="T67" fmla="*/ 179 h 315"/>
              <a:gd name="T68" fmla="*/ 137 w 270"/>
              <a:gd name="T69" fmla="*/ 226 h 315"/>
              <a:gd name="T70" fmla="*/ 137 w 270"/>
              <a:gd name="T71" fmla="*/ 24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0" h="315">
                <a:moveTo>
                  <a:pt x="258" y="67"/>
                </a:moveTo>
                <a:cubicBezTo>
                  <a:pt x="261" y="70"/>
                  <a:pt x="264" y="74"/>
                  <a:pt x="267" y="80"/>
                </a:cubicBezTo>
                <a:cubicBezTo>
                  <a:pt x="269" y="86"/>
                  <a:pt x="270" y="91"/>
                  <a:pt x="270" y="95"/>
                </a:cubicBezTo>
                <a:cubicBezTo>
                  <a:pt x="270" y="298"/>
                  <a:pt x="270" y="298"/>
                  <a:pt x="270" y="298"/>
                </a:cubicBezTo>
                <a:cubicBezTo>
                  <a:pt x="270" y="303"/>
                  <a:pt x="268" y="307"/>
                  <a:pt x="265" y="310"/>
                </a:cubicBezTo>
                <a:cubicBezTo>
                  <a:pt x="262" y="314"/>
                  <a:pt x="258" y="315"/>
                  <a:pt x="253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8" y="314"/>
                  <a:pt x="5" y="310"/>
                </a:cubicBezTo>
                <a:cubicBezTo>
                  <a:pt x="1" y="307"/>
                  <a:pt x="0" y="303"/>
                  <a:pt x="0" y="298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1" y="8"/>
                  <a:pt x="5" y="5"/>
                </a:cubicBezTo>
                <a:cubicBezTo>
                  <a:pt x="8" y="1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1"/>
                  <a:pt x="190" y="3"/>
                </a:cubicBezTo>
                <a:cubicBezTo>
                  <a:pt x="195" y="6"/>
                  <a:pt x="200" y="8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6"/>
                  <a:pt x="244" y="84"/>
                  <a:pt x="242" y="83"/>
                </a:cubicBezTo>
                <a:cubicBezTo>
                  <a:pt x="187" y="27"/>
                  <a:pt x="187" y="27"/>
                  <a:pt x="187" y="27"/>
                </a:cubicBezTo>
                <a:cubicBezTo>
                  <a:pt x="186" y="26"/>
                  <a:pt x="183" y="25"/>
                  <a:pt x="180" y="24"/>
                </a:cubicBezTo>
                <a:close/>
                <a:moveTo>
                  <a:pt x="248" y="293"/>
                </a:moveTo>
                <a:cubicBezTo>
                  <a:pt x="248" y="112"/>
                  <a:pt x="248" y="112"/>
                  <a:pt x="248" y="11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0" y="112"/>
                  <a:pt x="166" y="111"/>
                  <a:pt x="162" y="107"/>
                </a:cubicBezTo>
                <a:cubicBezTo>
                  <a:pt x="159" y="104"/>
                  <a:pt x="157" y="100"/>
                  <a:pt x="157" y="95"/>
                </a:cubicBezTo>
                <a:cubicBezTo>
                  <a:pt x="157" y="22"/>
                  <a:pt x="157" y="22"/>
                  <a:pt x="157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93"/>
                  <a:pt x="22" y="293"/>
                  <a:pt x="22" y="293"/>
                </a:cubicBezTo>
                <a:lnTo>
                  <a:pt x="248" y="293"/>
                </a:lnTo>
                <a:close/>
                <a:moveTo>
                  <a:pt x="109" y="149"/>
                </a:moveTo>
                <a:cubicBezTo>
                  <a:pt x="111" y="150"/>
                  <a:pt x="112" y="152"/>
                  <a:pt x="112" y="155"/>
                </a:cubicBezTo>
                <a:cubicBezTo>
                  <a:pt x="112" y="250"/>
                  <a:pt x="112" y="250"/>
                  <a:pt x="112" y="250"/>
                </a:cubicBezTo>
                <a:cubicBezTo>
                  <a:pt x="112" y="253"/>
                  <a:pt x="111" y="255"/>
                  <a:pt x="109" y="256"/>
                </a:cubicBezTo>
                <a:cubicBezTo>
                  <a:pt x="108" y="256"/>
                  <a:pt x="107" y="256"/>
                  <a:pt x="107" y="256"/>
                </a:cubicBezTo>
                <a:cubicBezTo>
                  <a:pt x="105" y="256"/>
                  <a:pt x="104" y="255"/>
                  <a:pt x="103" y="254"/>
                </a:cubicBezTo>
                <a:cubicBezTo>
                  <a:pt x="73" y="225"/>
                  <a:pt x="73" y="225"/>
                  <a:pt x="73" y="225"/>
                </a:cubicBezTo>
                <a:cubicBezTo>
                  <a:pt x="50" y="225"/>
                  <a:pt x="50" y="225"/>
                  <a:pt x="50" y="225"/>
                </a:cubicBezTo>
                <a:cubicBezTo>
                  <a:pt x="49" y="225"/>
                  <a:pt x="47" y="224"/>
                  <a:pt x="46" y="223"/>
                </a:cubicBezTo>
                <a:cubicBezTo>
                  <a:pt x="45" y="222"/>
                  <a:pt x="45" y="221"/>
                  <a:pt x="45" y="219"/>
                </a:cubicBezTo>
                <a:cubicBezTo>
                  <a:pt x="45" y="186"/>
                  <a:pt x="45" y="186"/>
                  <a:pt x="45" y="186"/>
                </a:cubicBezTo>
                <a:cubicBezTo>
                  <a:pt x="45" y="184"/>
                  <a:pt x="45" y="183"/>
                  <a:pt x="46" y="182"/>
                </a:cubicBezTo>
                <a:cubicBezTo>
                  <a:pt x="47" y="180"/>
                  <a:pt x="49" y="180"/>
                  <a:pt x="50" y="180"/>
                </a:cubicBezTo>
                <a:cubicBezTo>
                  <a:pt x="73" y="180"/>
                  <a:pt x="73" y="180"/>
                  <a:pt x="73" y="180"/>
                </a:cubicBezTo>
                <a:cubicBezTo>
                  <a:pt x="103" y="151"/>
                  <a:pt x="103" y="151"/>
                  <a:pt x="103" y="151"/>
                </a:cubicBezTo>
                <a:cubicBezTo>
                  <a:pt x="104" y="149"/>
                  <a:pt x="107" y="148"/>
                  <a:pt x="109" y="149"/>
                </a:cubicBezTo>
                <a:close/>
                <a:moveTo>
                  <a:pt x="182" y="271"/>
                </a:moveTo>
                <a:cubicBezTo>
                  <a:pt x="186" y="271"/>
                  <a:pt x="189" y="269"/>
                  <a:pt x="191" y="266"/>
                </a:cubicBezTo>
                <a:cubicBezTo>
                  <a:pt x="206" y="248"/>
                  <a:pt x="214" y="226"/>
                  <a:pt x="214" y="202"/>
                </a:cubicBezTo>
                <a:cubicBezTo>
                  <a:pt x="214" y="179"/>
                  <a:pt x="206" y="157"/>
                  <a:pt x="191" y="139"/>
                </a:cubicBezTo>
                <a:cubicBezTo>
                  <a:pt x="189" y="136"/>
                  <a:pt x="187" y="135"/>
                  <a:pt x="183" y="134"/>
                </a:cubicBezTo>
                <a:cubicBezTo>
                  <a:pt x="180" y="134"/>
                  <a:pt x="177" y="135"/>
                  <a:pt x="175" y="137"/>
                </a:cubicBezTo>
                <a:cubicBezTo>
                  <a:pt x="173" y="139"/>
                  <a:pt x="171" y="141"/>
                  <a:pt x="171" y="144"/>
                </a:cubicBezTo>
                <a:cubicBezTo>
                  <a:pt x="171" y="148"/>
                  <a:pt x="172" y="150"/>
                  <a:pt x="174" y="153"/>
                </a:cubicBezTo>
                <a:cubicBezTo>
                  <a:pt x="185" y="167"/>
                  <a:pt x="191" y="184"/>
                  <a:pt x="191" y="202"/>
                </a:cubicBezTo>
                <a:cubicBezTo>
                  <a:pt x="191" y="221"/>
                  <a:pt x="185" y="238"/>
                  <a:pt x="174" y="252"/>
                </a:cubicBezTo>
                <a:cubicBezTo>
                  <a:pt x="172" y="255"/>
                  <a:pt x="171" y="257"/>
                  <a:pt x="171" y="260"/>
                </a:cubicBezTo>
                <a:cubicBezTo>
                  <a:pt x="171" y="264"/>
                  <a:pt x="173" y="266"/>
                  <a:pt x="175" y="268"/>
                </a:cubicBezTo>
                <a:cubicBezTo>
                  <a:pt x="177" y="270"/>
                  <a:pt x="180" y="271"/>
                  <a:pt x="182" y="271"/>
                </a:cubicBezTo>
                <a:close/>
                <a:moveTo>
                  <a:pt x="145" y="245"/>
                </a:moveTo>
                <a:cubicBezTo>
                  <a:pt x="148" y="245"/>
                  <a:pt x="151" y="243"/>
                  <a:pt x="153" y="241"/>
                </a:cubicBezTo>
                <a:cubicBezTo>
                  <a:pt x="164" y="230"/>
                  <a:pt x="169" y="217"/>
                  <a:pt x="169" y="202"/>
                </a:cubicBezTo>
                <a:cubicBezTo>
                  <a:pt x="169" y="188"/>
                  <a:pt x="164" y="175"/>
                  <a:pt x="153" y="164"/>
                </a:cubicBezTo>
                <a:cubicBezTo>
                  <a:pt x="151" y="162"/>
                  <a:pt x="149" y="161"/>
                  <a:pt x="145" y="160"/>
                </a:cubicBezTo>
                <a:cubicBezTo>
                  <a:pt x="142" y="160"/>
                  <a:pt x="140" y="161"/>
                  <a:pt x="137" y="163"/>
                </a:cubicBezTo>
                <a:cubicBezTo>
                  <a:pt x="135" y="166"/>
                  <a:pt x="134" y="168"/>
                  <a:pt x="134" y="171"/>
                </a:cubicBezTo>
                <a:cubicBezTo>
                  <a:pt x="134" y="174"/>
                  <a:pt x="135" y="177"/>
                  <a:pt x="137" y="179"/>
                </a:cubicBezTo>
                <a:cubicBezTo>
                  <a:pt x="143" y="186"/>
                  <a:pt x="146" y="194"/>
                  <a:pt x="146" y="202"/>
                </a:cubicBezTo>
                <a:cubicBezTo>
                  <a:pt x="146" y="211"/>
                  <a:pt x="143" y="219"/>
                  <a:pt x="137" y="226"/>
                </a:cubicBezTo>
                <a:cubicBezTo>
                  <a:pt x="135" y="228"/>
                  <a:pt x="134" y="231"/>
                  <a:pt x="134" y="234"/>
                </a:cubicBezTo>
                <a:cubicBezTo>
                  <a:pt x="134" y="237"/>
                  <a:pt x="135" y="239"/>
                  <a:pt x="137" y="242"/>
                </a:cubicBezTo>
                <a:cubicBezTo>
                  <a:pt x="140" y="244"/>
                  <a:pt x="142" y="245"/>
                  <a:pt x="145" y="2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3741738" y="1562101"/>
            <a:ext cx="292100" cy="339725"/>
          </a:xfrm>
          <a:custGeom>
            <a:avLst/>
            <a:gdLst>
              <a:gd name="T0" fmla="*/ 267 w 270"/>
              <a:gd name="T1" fmla="*/ 80 h 315"/>
              <a:gd name="T2" fmla="*/ 270 w 270"/>
              <a:gd name="T3" fmla="*/ 298 h 315"/>
              <a:gd name="T4" fmla="*/ 253 w 270"/>
              <a:gd name="T5" fmla="*/ 315 h 315"/>
              <a:gd name="T6" fmla="*/ 5 w 270"/>
              <a:gd name="T7" fmla="*/ 310 h 315"/>
              <a:gd name="T8" fmla="*/ 0 w 270"/>
              <a:gd name="T9" fmla="*/ 17 h 315"/>
              <a:gd name="T10" fmla="*/ 17 w 270"/>
              <a:gd name="T11" fmla="*/ 0 h 315"/>
              <a:gd name="T12" fmla="*/ 190 w 270"/>
              <a:gd name="T13" fmla="*/ 3 h 315"/>
              <a:gd name="T14" fmla="*/ 258 w 270"/>
              <a:gd name="T15" fmla="*/ 67 h 315"/>
              <a:gd name="T16" fmla="*/ 180 w 270"/>
              <a:gd name="T17" fmla="*/ 90 h 315"/>
              <a:gd name="T18" fmla="*/ 242 w 270"/>
              <a:gd name="T19" fmla="*/ 83 h 315"/>
              <a:gd name="T20" fmla="*/ 180 w 270"/>
              <a:gd name="T21" fmla="*/ 24 h 315"/>
              <a:gd name="T22" fmla="*/ 248 w 270"/>
              <a:gd name="T23" fmla="*/ 112 h 315"/>
              <a:gd name="T24" fmla="*/ 162 w 270"/>
              <a:gd name="T25" fmla="*/ 107 h 315"/>
              <a:gd name="T26" fmla="*/ 157 w 270"/>
              <a:gd name="T27" fmla="*/ 22 h 315"/>
              <a:gd name="T28" fmla="*/ 22 w 270"/>
              <a:gd name="T29" fmla="*/ 293 h 315"/>
              <a:gd name="T30" fmla="*/ 84 w 270"/>
              <a:gd name="T31" fmla="*/ 135 h 315"/>
              <a:gd name="T32" fmla="*/ 92 w 270"/>
              <a:gd name="T33" fmla="*/ 134 h 315"/>
              <a:gd name="T34" fmla="*/ 103 w 270"/>
              <a:gd name="T35" fmla="*/ 144 h 315"/>
              <a:gd name="T36" fmla="*/ 70 w 270"/>
              <a:gd name="T37" fmla="*/ 191 h 315"/>
              <a:gd name="T38" fmla="*/ 103 w 270"/>
              <a:gd name="T39" fmla="*/ 238 h 315"/>
              <a:gd name="T40" fmla="*/ 92 w 270"/>
              <a:gd name="T41" fmla="*/ 249 h 315"/>
              <a:gd name="T42" fmla="*/ 84 w 270"/>
              <a:gd name="T43" fmla="*/ 248 h 315"/>
              <a:gd name="T44" fmla="*/ 44 w 270"/>
              <a:gd name="T45" fmla="*/ 188 h 315"/>
              <a:gd name="T46" fmla="*/ 225 w 270"/>
              <a:gd name="T47" fmla="*/ 188 h 315"/>
              <a:gd name="T48" fmla="*/ 186 w 270"/>
              <a:gd name="T49" fmla="*/ 248 h 315"/>
              <a:gd name="T50" fmla="*/ 178 w 270"/>
              <a:gd name="T51" fmla="*/ 249 h 315"/>
              <a:gd name="T52" fmla="*/ 167 w 270"/>
              <a:gd name="T53" fmla="*/ 238 h 315"/>
              <a:gd name="T54" fmla="*/ 200 w 270"/>
              <a:gd name="T55" fmla="*/ 191 h 315"/>
              <a:gd name="T56" fmla="*/ 167 w 270"/>
              <a:gd name="T57" fmla="*/ 144 h 315"/>
              <a:gd name="T58" fmla="*/ 178 w 270"/>
              <a:gd name="T59" fmla="*/ 134 h 315"/>
              <a:gd name="T60" fmla="*/ 186 w 270"/>
              <a:gd name="T61" fmla="*/ 135 h 315"/>
              <a:gd name="T62" fmla="*/ 116 w 270"/>
              <a:gd name="T63" fmla="*/ 269 h 315"/>
              <a:gd name="T64" fmla="*/ 112 w 270"/>
              <a:gd name="T65" fmla="*/ 263 h 315"/>
              <a:gd name="T66" fmla="*/ 138 w 270"/>
              <a:gd name="T67" fmla="*/ 113 h 315"/>
              <a:gd name="T68" fmla="*/ 154 w 270"/>
              <a:gd name="T69" fmla="*/ 113 h 315"/>
              <a:gd name="T70" fmla="*/ 158 w 270"/>
              <a:gd name="T71" fmla="*/ 120 h 315"/>
              <a:gd name="T72" fmla="*/ 132 w 270"/>
              <a:gd name="T73" fmla="*/ 270 h 315"/>
              <a:gd name="T74" fmla="*/ 116 w 270"/>
              <a:gd name="T75" fmla="*/ 269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70" h="315">
                <a:moveTo>
                  <a:pt x="258" y="67"/>
                </a:moveTo>
                <a:cubicBezTo>
                  <a:pt x="261" y="70"/>
                  <a:pt x="264" y="74"/>
                  <a:pt x="267" y="80"/>
                </a:cubicBezTo>
                <a:cubicBezTo>
                  <a:pt x="269" y="86"/>
                  <a:pt x="270" y="91"/>
                  <a:pt x="270" y="95"/>
                </a:cubicBezTo>
                <a:cubicBezTo>
                  <a:pt x="270" y="298"/>
                  <a:pt x="270" y="298"/>
                  <a:pt x="270" y="298"/>
                </a:cubicBezTo>
                <a:cubicBezTo>
                  <a:pt x="270" y="303"/>
                  <a:pt x="268" y="307"/>
                  <a:pt x="265" y="310"/>
                </a:cubicBezTo>
                <a:cubicBezTo>
                  <a:pt x="262" y="314"/>
                  <a:pt x="258" y="315"/>
                  <a:pt x="253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8" y="314"/>
                  <a:pt x="5" y="310"/>
                </a:cubicBezTo>
                <a:cubicBezTo>
                  <a:pt x="1" y="307"/>
                  <a:pt x="0" y="303"/>
                  <a:pt x="0" y="298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1" y="8"/>
                  <a:pt x="5" y="5"/>
                </a:cubicBezTo>
                <a:cubicBezTo>
                  <a:pt x="8" y="1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1"/>
                  <a:pt x="190" y="3"/>
                </a:cubicBezTo>
                <a:cubicBezTo>
                  <a:pt x="195" y="6"/>
                  <a:pt x="200" y="8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6"/>
                  <a:pt x="244" y="84"/>
                  <a:pt x="242" y="83"/>
                </a:cubicBezTo>
                <a:cubicBezTo>
                  <a:pt x="187" y="27"/>
                  <a:pt x="187" y="27"/>
                  <a:pt x="187" y="27"/>
                </a:cubicBezTo>
                <a:cubicBezTo>
                  <a:pt x="186" y="26"/>
                  <a:pt x="183" y="25"/>
                  <a:pt x="180" y="24"/>
                </a:cubicBezTo>
                <a:close/>
                <a:moveTo>
                  <a:pt x="248" y="293"/>
                </a:moveTo>
                <a:cubicBezTo>
                  <a:pt x="248" y="112"/>
                  <a:pt x="248" y="112"/>
                  <a:pt x="248" y="112"/>
                </a:cubicBezTo>
                <a:cubicBezTo>
                  <a:pt x="174" y="112"/>
                  <a:pt x="174" y="112"/>
                  <a:pt x="174" y="112"/>
                </a:cubicBezTo>
                <a:cubicBezTo>
                  <a:pt x="170" y="112"/>
                  <a:pt x="166" y="111"/>
                  <a:pt x="162" y="107"/>
                </a:cubicBezTo>
                <a:cubicBezTo>
                  <a:pt x="159" y="104"/>
                  <a:pt x="157" y="100"/>
                  <a:pt x="157" y="95"/>
                </a:cubicBezTo>
                <a:cubicBezTo>
                  <a:pt x="157" y="22"/>
                  <a:pt x="157" y="22"/>
                  <a:pt x="157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93"/>
                  <a:pt x="22" y="293"/>
                  <a:pt x="22" y="293"/>
                </a:cubicBezTo>
                <a:lnTo>
                  <a:pt x="248" y="293"/>
                </a:lnTo>
                <a:close/>
                <a:moveTo>
                  <a:pt x="84" y="135"/>
                </a:moveTo>
                <a:cubicBezTo>
                  <a:pt x="85" y="134"/>
                  <a:pt x="86" y="133"/>
                  <a:pt x="88" y="133"/>
                </a:cubicBezTo>
                <a:cubicBezTo>
                  <a:pt x="89" y="132"/>
                  <a:pt x="91" y="133"/>
                  <a:pt x="92" y="134"/>
                </a:cubicBezTo>
                <a:cubicBezTo>
                  <a:pt x="101" y="141"/>
                  <a:pt x="101" y="141"/>
                  <a:pt x="101" y="141"/>
                </a:cubicBezTo>
                <a:cubicBezTo>
                  <a:pt x="102" y="141"/>
                  <a:pt x="103" y="143"/>
                  <a:pt x="103" y="144"/>
                </a:cubicBezTo>
                <a:cubicBezTo>
                  <a:pt x="103" y="146"/>
                  <a:pt x="103" y="147"/>
                  <a:pt x="102" y="148"/>
                </a:cubicBezTo>
                <a:cubicBezTo>
                  <a:pt x="70" y="191"/>
                  <a:pt x="70" y="191"/>
                  <a:pt x="70" y="191"/>
                </a:cubicBezTo>
                <a:cubicBezTo>
                  <a:pt x="102" y="234"/>
                  <a:pt x="102" y="234"/>
                  <a:pt x="102" y="234"/>
                </a:cubicBezTo>
                <a:cubicBezTo>
                  <a:pt x="103" y="235"/>
                  <a:pt x="103" y="237"/>
                  <a:pt x="103" y="238"/>
                </a:cubicBezTo>
                <a:cubicBezTo>
                  <a:pt x="103" y="240"/>
                  <a:pt x="102" y="241"/>
                  <a:pt x="101" y="242"/>
                </a:cubicBezTo>
                <a:cubicBezTo>
                  <a:pt x="92" y="249"/>
                  <a:pt x="92" y="249"/>
                  <a:pt x="92" y="249"/>
                </a:cubicBezTo>
                <a:cubicBezTo>
                  <a:pt x="91" y="250"/>
                  <a:pt x="89" y="250"/>
                  <a:pt x="88" y="250"/>
                </a:cubicBezTo>
                <a:cubicBezTo>
                  <a:pt x="86" y="250"/>
                  <a:pt x="85" y="249"/>
                  <a:pt x="84" y="248"/>
                </a:cubicBezTo>
                <a:cubicBezTo>
                  <a:pt x="44" y="195"/>
                  <a:pt x="44" y="195"/>
                  <a:pt x="44" y="195"/>
                </a:cubicBezTo>
                <a:cubicBezTo>
                  <a:pt x="43" y="192"/>
                  <a:pt x="43" y="190"/>
                  <a:pt x="44" y="188"/>
                </a:cubicBezTo>
                <a:lnTo>
                  <a:pt x="84" y="135"/>
                </a:lnTo>
                <a:close/>
                <a:moveTo>
                  <a:pt x="225" y="188"/>
                </a:moveTo>
                <a:cubicBezTo>
                  <a:pt x="227" y="190"/>
                  <a:pt x="227" y="192"/>
                  <a:pt x="225" y="195"/>
                </a:cubicBezTo>
                <a:cubicBezTo>
                  <a:pt x="186" y="248"/>
                  <a:pt x="186" y="248"/>
                  <a:pt x="186" y="248"/>
                </a:cubicBezTo>
                <a:cubicBezTo>
                  <a:pt x="185" y="249"/>
                  <a:pt x="183" y="250"/>
                  <a:pt x="182" y="250"/>
                </a:cubicBezTo>
                <a:cubicBezTo>
                  <a:pt x="180" y="250"/>
                  <a:pt x="179" y="250"/>
                  <a:pt x="178" y="249"/>
                </a:cubicBezTo>
                <a:cubicBezTo>
                  <a:pt x="169" y="242"/>
                  <a:pt x="169" y="242"/>
                  <a:pt x="169" y="242"/>
                </a:cubicBezTo>
                <a:cubicBezTo>
                  <a:pt x="167" y="241"/>
                  <a:pt x="167" y="240"/>
                  <a:pt x="167" y="238"/>
                </a:cubicBezTo>
                <a:cubicBezTo>
                  <a:pt x="166" y="237"/>
                  <a:pt x="167" y="235"/>
                  <a:pt x="168" y="234"/>
                </a:cubicBezTo>
                <a:cubicBezTo>
                  <a:pt x="200" y="191"/>
                  <a:pt x="200" y="191"/>
                  <a:pt x="200" y="191"/>
                </a:cubicBezTo>
                <a:cubicBezTo>
                  <a:pt x="168" y="148"/>
                  <a:pt x="168" y="148"/>
                  <a:pt x="168" y="148"/>
                </a:cubicBezTo>
                <a:cubicBezTo>
                  <a:pt x="167" y="147"/>
                  <a:pt x="166" y="146"/>
                  <a:pt x="167" y="144"/>
                </a:cubicBezTo>
                <a:cubicBezTo>
                  <a:pt x="167" y="143"/>
                  <a:pt x="167" y="141"/>
                  <a:pt x="169" y="141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79" y="133"/>
                  <a:pt x="180" y="132"/>
                  <a:pt x="182" y="133"/>
                </a:cubicBezTo>
                <a:cubicBezTo>
                  <a:pt x="183" y="133"/>
                  <a:pt x="185" y="134"/>
                  <a:pt x="186" y="135"/>
                </a:cubicBezTo>
                <a:lnTo>
                  <a:pt x="225" y="188"/>
                </a:lnTo>
                <a:close/>
                <a:moveTo>
                  <a:pt x="116" y="269"/>
                </a:moveTo>
                <a:cubicBezTo>
                  <a:pt x="115" y="269"/>
                  <a:pt x="114" y="268"/>
                  <a:pt x="113" y="267"/>
                </a:cubicBezTo>
                <a:cubicBezTo>
                  <a:pt x="112" y="265"/>
                  <a:pt x="111" y="264"/>
                  <a:pt x="112" y="263"/>
                </a:cubicBezTo>
                <a:cubicBezTo>
                  <a:pt x="136" y="116"/>
                  <a:pt x="136" y="116"/>
                  <a:pt x="136" y="116"/>
                </a:cubicBezTo>
                <a:cubicBezTo>
                  <a:pt x="136" y="115"/>
                  <a:pt x="137" y="113"/>
                  <a:pt x="138" y="113"/>
                </a:cubicBezTo>
                <a:cubicBezTo>
                  <a:pt x="140" y="112"/>
                  <a:pt x="141" y="111"/>
                  <a:pt x="142" y="112"/>
                </a:cubicBezTo>
                <a:cubicBezTo>
                  <a:pt x="154" y="113"/>
                  <a:pt x="154" y="113"/>
                  <a:pt x="154" y="113"/>
                </a:cubicBezTo>
                <a:cubicBezTo>
                  <a:pt x="155" y="114"/>
                  <a:pt x="156" y="114"/>
                  <a:pt x="157" y="116"/>
                </a:cubicBezTo>
                <a:cubicBezTo>
                  <a:pt x="158" y="117"/>
                  <a:pt x="158" y="118"/>
                  <a:pt x="158" y="120"/>
                </a:cubicBezTo>
                <a:cubicBezTo>
                  <a:pt x="134" y="266"/>
                  <a:pt x="134" y="266"/>
                  <a:pt x="134" y="266"/>
                </a:cubicBezTo>
                <a:cubicBezTo>
                  <a:pt x="134" y="268"/>
                  <a:pt x="133" y="269"/>
                  <a:pt x="132" y="270"/>
                </a:cubicBezTo>
                <a:cubicBezTo>
                  <a:pt x="130" y="271"/>
                  <a:pt x="129" y="271"/>
                  <a:pt x="127" y="271"/>
                </a:cubicBezTo>
                <a:lnTo>
                  <a:pt x="116" y="2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722313" y="1993901"/>
            <a:ext cx="292100" cy="341313"/>
          </a:xfrm>
          <a:custGeom>
            <a:avLst/>
            <a:gdLst>
              <a:gd name="T0" fmla="*/ 267 w 270"/>
              <a:gd name="T1" fmla="*/ 81 h 316"/>
              <a:gd name="T2" fmla="*/ 270 w 270"/>
              <a:gd name="T3" fmla="*/ 299 h 316"/>
              <a:gd name="T4" fmla="*/ 253 w 270"/>
              <a:gd name="T5" fmla="*/ 316 h 316"/>
              <a:gd name="T6" fmla="*/ 5 w 270"/>
              <a:gd name="T7" fmla="*/ 311 h 316"/>
              <a:gd name="T8" fmla="*/ 0 w 270"/>
              <a:gd name="T9" fmla="*/ 17 h 316"/>
              <a:gd name="T10" fmla="*/ 17 w 270"/>
              <a:gd name="T11" fmla="*/ 0 h 316"/>
              <a:gd name="T12" fmla="*/ 190 w 270"/>
              <a:gd name="T13" fmla="*/ 4 h 316"/>
              <a:gd name="T14" fmla="*/ 258 w 270"/>
              <a:gd name="T15" fmla="*/ 67 h 316"/>
              <a:gd name="T16" fmla="*/ 180 w 270"/>
              <a:gd name="T17" fmla="*/ 90 h 316"/>
              <a:gd name="T18" fmla="*/ 242 w 270"/>
              <a:gd name="T19" fmla="*/ 83 h 316"/>
              <a:gd name="T20" fmla="*/ 180 w 270"/>
              <a:gd name="T21" fmla="*/ 24 h 316"/>
              <a:gd name="T22" fmla="*/ 247 w 270"/>
              <a:gd name="T23" fmla="*/ 113 h 316"/>
              <a:gd name="T24" fmla="*/ 162 w 270"/>
              <a:gd name="T25" fmla="*/ 108 h 316"/>
              <a:gd name="T26" fmla="*/ 157 w 270"/>
              <a:gd name="T27" fmla="*/ 23 h 316"/>
              <a:gd name="T28" fmla="*/ 22 w 270"/>
              <a:gd name="T29" fmla="*/ 293 h 316"/>
              <a:gd name="T30" fmla="*/ 75 w 270"/>
              <a:gd name="T31" fmla="*/ 252 h 316"/>
              <a:gd name="T32" fmla="*/ 125 w 270"/>
              <a:gd name="T33" fmla="*/ 271 h 316"/>
              <a:gd name="T34" fmla="*/ 111 w 270"/>
              <a:gd name="T35" fmla="*/ 252 h 316"/>
              <a:gd name="T36" fmla="*/ 131 w 270"/>
              <a:gd name="T37" fmla="*/ 221 h 316"/>
              <a:gd name="T38" fmla="*/ 133 w 270"/>
              <a:gd name="T39" fmla="*/ 218 h 316"/>
              <a:gd name="T40" fmla="*/ 134 w 270"/>
              <a:gd name="T41" fmla="*/ 220 h 316"/>
              <a:gd name="T42" fmla="*/ 136 w 270"/>
              <a:gd name="T43" fmla="*/ 222 h 316"/>
              <a:gd name="T44" fmla="*/ 156 w 270"/>
              <a:gd name="T45" fmla="*/ 252 h 316"/>
              <a:gd name="T46" fmla="*/ 143 w 270"/>
              <a:gd name="T47" fmla="*/ 271 h 316"/>
              <a:gd name="T48" fmla="*/ 194 w 270"/>
              <a:gd name="T49" fmla="*/ 252 h 316"/>
              <a:gd name="T50" fmla="*/ 148 w 270"/>
              <a:gd name="T51" fmla="*/ 204 h 316"/>
              <a:gd name="T52" fmla="*/ 195 w 270"/>
              <a:gd name="T53" fmla="*/ 154 h 316"/>
              <a:gd name="T54" fmla="*/ 145 w 270"/>
              <a:gd name="T55" fmla="*/ 136 h 316"/>
              <a:gd name="T56" fmla="*/ 158 w 270"/>
              <a:gd name="T57" fmla="*/ 154 h 316"/>
              <a:gd name="T58" fmla="*/ 139 w 270"/>
              <a:gd name="T59" fmla="*/ 185 h 316"/>
              <a:gd name="T60" fmla="*/ 137 w 270"/>
              <a:gd name="T61" fmla="*/ 188 h 316"/>
              <a:gd name="T62" fmla="*/ 135 w 270"/>
              <a:gd name="T63" fmla="*/ 186 h 316"/>
              <a:gd name="T64" fmla="*/ 114 w 270"/>
              <a:gd name="T65" fmla="*/ 154 h 316"/>
              <a:gd name="T66" fmla="*/ 127 w 270"/>
              <a:gd name="T67" fmla="*/ 136 h 316"/>
              <a:gd name="T68" fmla="*/ 76 w 270"/>
              <a:gd name="T69" fmla="*/ 154 h 316"/>
              <a:gd name="T70" fmla="*/ 121 w 270"/>
              <a:gd name="T71" fmla="*/ 202 h 316"/>
              <a:gd name="T72" fmla="*/ 75 w 270"/>
              <a:gd name="T73" fmla="*/ 252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0" h="316">
                <a:moveTo>
                  <a:pt x="258" y="67"/>
                </a:moveTo>
                <a:cubicBezTo>
                  <a:pt x="261" y="71"/>
                  <a:pt x="264" y="75"/>
                  <a:pt x="267" y="81"/>
                </a:cubicBezTo>
                <a:cubicBezTo>
                  <a:pt x="269" y="86"/>
                  <a:pt x="270" y="91"/>
                  <a:pt x="270" y="96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4"/>
                  <a:pt x="268" y="308"/>
                  <a:pt x="265" y="311"/>
                </a:cubicBezTo>
                <a:cubicBezTo>
                  <a:pt x="262" y="314"/>
                  <a:pt x="258" y="316"/>
                  <a:pt x="253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1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1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2"/>
                  <a:pt x="190" y="4"/>
                </a:cubicBezTo>
                <a:cubicBezTo>
                  <a:pt x="195" y="6"/>
                  <a:pt x="200" y="9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7"/>
                  <a:pt x="244" y="85"/>
                  <a:pt x="242" y="83"/>
                </a:cubicBezTo>
                <a:cubicBezTo>
                  <a:pt x="187" y="28"/>
                  <a:pt x="187" y="28"/>
                  <a:pt x="187" y="28"/>
                </a:cubicBezTo>
                <a:cubicBezTo>
                  <a:pt x="186" y="27"/>
                  <a:pt x="183" y="25"/>
                  <a:pt x="180" y="24"/>
                </a:cubicBezTo>
                <a:close/>
                <a:moveTo>
                  <a:pt x="247" y="293"/>
                </a:moveTo>
                <a:cubicBezTo>
                  <a:pt x="247" y="113"/>
                  <a:pt x="247" y="113"/>
                  <a:pt x="247" y="113"/>
                </a:cubicBezTo>
                <a:cubicBezTo>
                  <a:pt x="174" y="113"/>
                  <a:pt x="174" y="113"/>
                  <a:pt x="174" y="113"/>
                </a:cubicBezTo>
                <a:cubicBezTo>
                  <a:pt x="170" y="113"/>
                  <a:pt x="166" y="111"/>
                  <a:pt x="162" y="108"/>
                </a:cubicBezTo>
                <a:cubicBezTo>
                  <a:pt x="159" y="105"/>
                  <a:pt x="157" y="101"/>
                  <a:pt x="157" y="96"/>
                </a:cubicBezTo>
                <a:cubicBezTo>
                  <a:pt x="157" y="23"/>
                  <a:pt x="157" y="23"/>
                  <a:pt x="157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93"/>
                  <a:pt x="22" y="293"/>
                  <a:pt x="22" y="293"/>
                </a:cubicBezTo>
                <a:lnTo>
                  <a:pt x="247" y="293"/>
                </a:lnTo>
                <a:close/>
                <a:moveTo>
                  <a:pt x="75" y="252"/>
                </a:moveTo>
                <a:cubicBezTo>
                  <a:pt x="75" y="271"/>
                  <a:pt x="75" y="271"/>
                  <a:pt x="75" y="271"/>
                </a:cubicBezTo>
                <a:cubicBezTo>
                  <a:pt x="125" y="271"/>
                  <a:pt x="125" y="271"/>
                  <a:pt x="125" y="271"/>
                </a:cubicBezTo>
                <a:cubicBezTo>
                  <a:pt x="125" y="252"/>
                  <a:pt x="125" y="252"/>
                  <a:pt x="125" y="252"/>
                </a:cubicBezTo>
                <a:cubicBezTo>
                  <a:pt x="111" y="252"/>
                  <a:pt x="111" y="252"/>
                  <a:pt x="111" y="252"/>
                </a:cubicBezTo>
                <a:cubicBezTo>
                  <a:pt x="130" y="224"/>
                  <a:pt x="130" y="224"/>
                  <a:pt x="130" y="224"/>
                </a:cubicBezTo>
                <a:cubicBezTo>
                  <a:pt x="130" y="223"/>
                  <a:pt x="131" y="222"/>
                  <a:pt x="131" y="221"/>
                </a:cubicBezTo>
                <a:cubicBezTo>
                  <a:pt x="132" y="220"/>
                  <a:pt x="132" y="219"/>
                  <a:pt x="133" y="218"/>
                </a:cubicBezTo>
                <a:cubicBezTo>
                  <a:pt x="133" y="218"/>
                  <a:pt x="133" y="218"/>
                  <a:pt x="133" y="218"/>
                </a:cubicBezTo>
                <a:cubicBezTo>
                  <a:pt x="134" y="218"/>
                  <a:pt x="134" y="218"/>
                  <a:pt x="134" y="218"/>
                </a:cubicBezTo>
                <a:cubicBezTo>
                  <a:pt x="134" y="218"/>
                  <a:pt x="134" y="219"/>
                  <a:pt x="134" y="220"/>
                </a:cubicBezTo>
                <a:cubicBezTo>
                  <a:pt x="135" y="220"/>
                  <a:pt x="135" y="220"/>
                  <a:pt x="135" y="221"/>
                </a:cubicBezTo>
                <a:cubicBezTo>
                  <a:pt x="136" y="221"/>
                  <a:pt x="136" y="222"/>
                  <a:pt x="136" y="222"/>
                </a:cubicBezTo>
                <a:cubicBezTo>
                  <a:pt x="137" y="223"/>
                  <a:pt x="137" y="223"/>
                  <a:pt x="137" y="224"/>
                </a:cubicBezTo>
                <a:cubicBezTo>
                  <a:pt x="156" y="252"/>
                  <a:pt x="156" y="252"/>
                  <a:pt x="156" y="252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43" y="271"/>
                  <a:pt x="143" y="271"/>
                  <a:pt x="143" y="271"/>
                </a:cubicBezTo>
                <a:cubicBezTo>
                  <a:pt x="194" y="271"/>
                  <a:pt x="194" y="271"/>
                  <a:pt x="194" y="271"/>
                </a:cubicBezTo>
                <a:cubicBezTo>
                  <a:pt x="194" y="252"/>
                  <a:pt x="194" y="252"/>
                  <a:pt x="194" y="252"/>
                </a:cubicBezTo>
                <a:cubicBezTo>
                  <a:pt x="182" y="252"/>
                  <a:pt x="182" y="252"/>
                  <a:pt x="182" y="252"/>
                </a:cubicBezTo>
                <a:cubicBezTo>
                  <a:pt x="148" y="204"/>
                  <a:pt x="148" y="204"/>
                  <a:pt x="148" y="204"/>
                </a:cubicBezTo>
                <a:cubicBezTo>
                  <a:pt x="183" y="154"/>
                  <a:pt x="183" y="154"/>
                  <a:pt x="183" y="154"/>
                </a:cubicBezTo>
                <a:cubicBezTo>
                  <a:pt x="195" y="154"/>
                  <a:pt x="195" y="154"/>
                  <a:pt x="195" y="154"/>
                </a:cubicBezTo>
                <a:cubicBezTo>
                  <a:pt x="195" y="136"/>
                  <a:pt x="195" y="136"/>
                  <a:pt x="195" y="136"/>
                </a:cubicBezTo>
                <a:cubicBezTo>
                  <a:pt x="145" y="136"/>
                  <a:pt x="145" y="136"/>
                  <a:pt x="145" y="136"/>
                </a:cubicBezTo>
                <a:cubicBezTo>
                  <a:pt x="145" y="154"/>
                  <a:pt x="145" y="154"/>
                  <a:pt x="145" y="154"/>
                </a:cubicBezTo>
                <a:cubicBezTo>
                  <a:pt x="158" y="154"/>
                  <a:pt x="158" y="154"/>
                  <a:pt x="158" y="154"/>
                </a:cubicBezTo>
                <a:cubicBezTo>
                  <a:pt x="140" y="182"/>
                  <a:pt x="140" y="182"/>
                  <a:pt x="140" y="182"/>
                </a:cubicBezTo>
                <a:cubicBezTo>
                  <a:pt x="140" y="183"/>
                  <a:pt x="139" y="184"/>
                  <a:pt x="139" y="185"/>
                </a:cubicBezTo>
                <a:cubicBezTo>
                  <a:pt x="138" y="186"/>
                  <a:pt x="137" y="187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6" y="188"/>
                  <a:pt x="136" y="188"/>
                  <a:pt x="136" y="188"/>
                </a:cubicBezTo>
                <a:cubicBezTo>
                  <a:pt x="136" y="188"/>
                  <a:pt x="136" y="187"/>
                  <a:pt x="135" y="186"/>
                </a:cubicBezTo>
                <a:cubicBezTo>
                  <a:pt x="135" y="185"/>
                  <a:pt x="134" y="184"/>
                  <a:pt x="132" y="182"/>
                </a:cubicBezTo>
                <a:cubicBezTo>
                  <a:pt x="114" y="154"/>
                  <a:pt x="114" y="154"/>
                  <a:pt x="114" y="154"/>
                </a:cubicBezTo>
                <a:cubicBezTo>
                  <a:pt x="127" y="154"/>
                  <a:pt x="127" y="154"/>
                  <a:pt x="127" y="154"/>
                </a:cubicBezTo>
                <a:cubicBezTo>
                  <a:pt x="127" y="136"/>
                  <a:pt x="127" y="136"/>
                  <a:pt x="127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54"/>
                  <a:pt x="76" y="154"/>
                  <a:pt x="76" y="154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121" y="202"/>
                  <a:pt x="121" y="202"/>
                  <a:pt x="121" y="202"/>
                </a:cubicBezTo>
                <a:cubicBezTo>
                  <a:pt x="87" y="252"/>
                  <a:pt x="87" y="252"/>
                  <a:pt x="87" y="252"/>
                </a:cubicBezTo>
                <a:lnTo>
                  <a:pt x="75" y="2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152526" y="1993901"/>
            <a:ext cx="293688" cy="341313"/>
          </a:xfrm>
          <a:custGeom>
            <a:avLst/>
            <a:gdLst>
              <a:gd name="T0" fmla="*/ 259 w 271"/>
              <a:gd name="T1" fmla="*/ 67 h 316"/>
              <a:gd name="T2" fmla="*/ 267 w 271"/>
              <a:gd name="T3" fmla="*/ 81 h 316"/>
              <a:gd name="T4" fmla="*/ 271 w 271"/>
              <a:gd name="T5" fmla="*/ 96 h 316"/>
              <a:gd name="T6" fmla="*/ 271 w 271"/>
              <a:gd name="T7" fmla="*/ 299 h 316"/>
              <a:gd name="T8" fmla="*/ 266 w 271"/>
              <a:gd name="T9" fmla="*/ 311 h 316"/>
              <a:gd name="T10" fmla="*/ 254 w 271"/>
              <a:gd name="T11" fmla="*/ 316 h 316"/>
              <a:gd name="T12" fmla="*/ 17 w 271"/>
              <a:gd name="T13" fmla="*/ 316 h 316"/>
              <a:gd name="T14" fmla="*/ 5 w 271"/>
              <a:gd name="T15" fmla="*/ 311 h 316"/>
              <a:gd name="T16" fmla="*/ 0 w 271"/>
              <a:gd name="T17" fmla="*/ 299 h 316"/>
              <a:gd name="T18" fmla="*/ 0 w 271"/>
              <a:gd name="T19" fmla="*/ 17 h 316"/>
              <a:gd name="T20" fmla="*/ 5 w 271"/>
              <a:gd name="T21" fmla="*/ 5 h 316"/>
              <a:gd name="T22" fmla="*/ 17 w 271"/>
              <a:gd name="T23" fmla="*/ 0 h 316"/>
              <a:gd name="T24" fmla="*/ 175 w 271"/>
              <a:gd name="T25" fmla="*/ 0 h 316"/>
              <a:gd name="T26" fmla="*/ 190 w 271"/>
              <a:gd name="T27" fmla="*/ 4 h 316"/>
              <a:gd name="T28" fmla="*/ 204 w 271"/>
              <a:gd name="T29" fmla="*/ 12 h 316"/>
              <a:gd name="T30" fmla="*/ 259 w 271"/>
              <a:gd name="T31" fmla="*/ 67 h 316"/>
              <a:gd name="T32" fmla="*/ 181 w 271"/>
              <a:gd name="T33" fmla="*/ 24 h 316"/>
              <a:gd name="T34" fmla="*/ 181 w 271"/>
              <a:gd name="T35" fmla="*/ 90 h 316"/>
              <a:gd name="T36" fmla="*/ 247 w 271"/>
              <a:gd name="T37" fmla="*/ 90 h 316"/>
              <a:gd name="T38" fmla="*/ 243 w 271"/>
              <a:gd name="T39" fmla="*/ 83 h 316"/>
              <a:gd name="T40" fmla="*/ 188 w 271"/>
              <a:gd name="T41" fmla="*/ 28 h 316"/>
              <a:gd name="T42" fmla="*/ 181 w 271"/>
              <a:gd name="T43" fmla="*/ 24 h 316"/>
              <a:gd name="T44" fmla="*/ 248 w 271"/>
              <a:gd name="T45" fmla="*/ 293 h 316"/>
              <a:gd name="T46" fmla="*/ 248 w 271"/>
              <a:gd name="T47" fmla="*/ 113 h 316"/>
              <a:gd name="T48" fmla="*/ 175 w 271"/>
              <a:gd name="T49" fmla="*/ 113 h 316"/>
              <a:gd name="T50" fmla="*/ 163 w 271"/>
              <a:gd name="T51" fmla="*/ 108 h 316"/>
              <a:gd name="T52" fmla="*/ 158 w 271"/>
              <a:gd name="T53" fmla="*/ 96 h 316"/>
              <a:gd name="T54" fmla="*/ 158 w 271"/>
              <a:gd name="T55" fmla="*/ 23 h 316"/>
              <a:gd name="T56" fmla="*/ 23 w 271"/>
              <a:gd name="T57" fmla="*/ 23 h 316"/>
              <a:gd name="T58" fmla="*/ 23 w 271"/>
              <a:gd name="T59" fmla="*/ 293 h 316"/>
              <a:gd name="T60" fmla="*/ 248 w 271"/>
              <a:gd name="T61" fmla="*/ 293 h 316"/>
              <a:gd name="T62" fmla="*/ 226 w 271"/>
              <a:gd name="T63" fmla="*/ 214 h 316"/>
              <a:gd name="T64" fmla="*/ 226 w 271"/>
              <a:gd name="T65" fmla="*/ 271 h 316"/>
              <a:gd name="T66" fmla="*/ 45 w 271"/>
              <a:gd name="T67" fmla="*/ 271 h 316"/>
              <a:gd name="T68" fmla="*/ 45 w 271"/>
              <a:gd name="T69" fmla="*/ 237 h 316"/>
              <a:gd name="T70" fmla="*/ 79 w 271"/>
              <a:gd name="T71" fmla="*/ 203 h 316"/>
              <a:gd name="T72" fmla="*/ 102 w 271"/>
              <a:gd name="T73" fmla="*/ 226 h 316"/>
              <a:gd name="T74" fmla="*/ 169 w 271"/>
              <a:gd name="T75" fmla="*/ 158 h 316"/>
              <a:gd name="T76" fmla="*/ 226 w 271"/>
              <a:gd name="T77" fmla="*/ 214 h 316"/>
              <a:gd name="T78" fmla="*/ 79 w 271"/>
              <a:gd name="T79" fmla="*/ 181 h 316"/>
              <a:gd name="T80" fmla="*/ 55 w 271"/>
              <a:gd name="T81" fmla="*/ 171 h 316"/>
              <a:gd name="T82" fmla="*/ 45 w 271"/>
              <a:gd name="T83" fmla="*/ 147 h 316"/>
              <a:gd name="T84" fmla="*/ 55 w 271"/>
              <a:gd name="T85" fmla="*/ 123 h 316"/>
              <a:gd name="T86" fmla="*/ 79 w 271"/>
              <a:gd name="T87" fmla="*/ 113 h 316"/>
              <a:gd name="T88" fmla="*/ 103 w 271"/>
              <a:gd name="T89" fmla="*/ 123 h 316"/>
              <a:gd name="T90" fmla="*/ 113 w 271"/>
              <a:gd name="T91" fmla="*/ 147 h 316"/>
              <a:gd name="T92" fmla="*/ 103 w 271"/>
              <a:gd name="T93" fmla="*/ 171 h 316"/>
              <a:gd name="T94" fmla="*/ 79 w 271"/>
              <a:gd name="T95" fmla="*/ 181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71" h="316">
                <a:moveTo>
                  <a:pt x="259" y="67"/>
                </a:moveTo>
                <a:cubicBezTo>
                  <a:pt x="262" y="71"/>
                  <a:pt x="265" y="75"/>
                  <a:pt x="267" y="81"/>
                </a:cubicBezTo>
                <a:cubicBezTo>
                  <a:pt x="270" y="86"/>
                  <a:pt x="271" y="91"/>
                  <a:pt x="271" y="96"/>
                </a:cubicBezTo>
                <a:cubicBezTo>
                  <a:pt x="271" y="299"/>
                  <a:pt x="271" y="299"/>
                  <a:pt x="271" y="299"/>
                </a:cubicBezTo>
                <a:cubicBezTo>
                  <a:pt x="271" y="304"/>
                  <a:pt x="269" y="308"/>
                  <a:pt x="266" y="311"/>
                </a:cubicBezTo>
                <a:cubicBezTo>
                  <a:pt x="262" y="314"/>
                  <a:pt x="258" y="316"/>
                  <a:pt x="254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2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2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80" y="0"/>
                  <a:pt x="185" y="2"/>
                  <a:pt x="190" y="4"/>
                </a:cubicBezTo>
                <a:cubicBezTo>
                  <a:pt x="196" y="6"/>
                  <a:pt x="201" y="9"/>
                  <a:pt x="204" y="12"/>
                </a:cubicBezTo>
                <a:lnTo>
                  <a:pt x="259" y="67"/>
                </a:lnTo>
                <a:close/>
                <a:moveTo>
                  <a:pt x="181" y="24"/>
                </a:moveTo>
                <a:cubicBezTo>
                  <a:pt x="181" y="90"/>
                  <a:pt x="181" y="90"/>
                  <a:pt x="181" y="90"/>
                </a:cubicBezTo>
                <a:cubicBezTo>
                  <a:pt x="247" y="90"/>
                  <a:pt x="247" y="90"/>
                  <a:pt x="247" y="90"/>
                </a:cubicBezTo>
                <a:cubicBezTo>
                  <a:pt x="246" y="87"/>
                  <a:pt x="244" y="85"/>
                  <a:pt x="243" y="83"/>
                </a:cubicBezTo>
                <a:cubicBezTo>
                  <a:pt x="188" y="28"/>
                  <a:pt x="188" y="28"/>
                  <a:pt x="188" y="28"/>
                </a:cubicBezTo>
                <a:cubicBezTo>
                  <a:pt x="186" y="27"/>
                  <a:pt x="184" y="25"/>
                  <a:pt x="181" y="24"/>
                </a:cubicBezTo>
                <a:close/>
                <a:moveTo>
                  <a:pt x="248" y="29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175" y="113"/>
                  <a:pt x="175" y="113"/>
                  <a:pt x="175" y="113"/>
                </a:cubicBezTo>
                <a:cubicBezTo>
                  <a:pt x="170" y="113"/>
                  <a:pt x="166" y="111"/>
                  <a:pt x="163" y="108"/>
                </a:cubicBezTo>
                <a:cubicBezTo>
                  <a:pt x="160" y="105"/>
                  <a:pt x="158" y="101"/>
                  <a:pt x="158" y="96"/>
                </a:cubicBezTo>
                <a:cubicBezTo>
                  <a:pt x="158" y="23"/>
                  <a:pt x="158" y="23"/>
                  <a:pt x="158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93"/>
                  <a:pt x="23" y="293"/>
                  <a:pt x="23" y="293"/>
                </a:cubicBezTo>
                <a:lnTo>
                  <a:pt x="248" y="293"/>
                </a:lnTo>
                <a:close/>
                <a:moveTo>
                  <a:pt x="226" y="214"/>
                </a:moveTo>
                <a:cubicBezTo>
                  <a:pt x="226" y="271"/>
                  <a:pt x="226" y="271"/>
                  <a:pt x="226" y="271"/>
                </a:cubicBezTo>
                <a:cubicBezTo>
                  <a:pt x="45" y="271"/>
                  <a:pt x="45" y="271"/>
                  <a:pt x="45" y="271"/>
                </a:cubicBezTo>
                <a:cubicBezTo>
                  <a:pt x="45" y="237"/>
                  <a:pt x="45" y="237"/>
                  <a:pt x="45" y="237"/>
                </a:cubicBezTo>
                <a:cubicBezTo>
                  <a:pt x="79" y="203"/>
                  <a:pt x="79" y="203"/>
                  <a:pt x="79" y="203"/>
                </a:cubicBezTo>
                <a:cubicBezTo>
                  <a:pt x="102" y="226"/>
                  <a:pt x="102" y="226"/>
                  <a:pt x="102" y="226"/>
                </a:cubicBezTo>
                <a:cubicBezTo>
                  <a:pt x="169" y="158"/>
                  <a:pt x="169" y="158"/>
                  <a:pt x="169" y="158"/>
                </a:cubicBezTo>
                <a:lnTo>
                  <a:pt x="226" y="214"/>
                </a:lnTo>
                <a:close/>
                <a:moveTo>
                  <a:pt x="79" y="181"/>
                </a:moveTo>
                <a:cubicBezTo>
                  <a:pt x="70" y="181"/>
                  <a:pt x="62" y="177"/>
                  <a:pt x="55" y="171"/>
                </a:cubicBezTo>
                <a:cubicBezTo>
                  <a:pt x="49" y="164"/>
                  <a:pt x="45" y="156"/>
                  <a:pt x="45" y="147"/>
                </a:cubicBezTo>
                <a:cubicBezTo>
                  <a:pt x="45" y="137"/>
                  <a:pt x="49" y="129"/>
                  <a:pt x="55" y="123"/>
                </a:cubicBezTo>
                <a:cubicBezTo>
                  <a:pt x="62" y="116"/>
                  <a:pt x="70" y="113"/>
                  <a:pt x="79" y="113"/>
                </a:cubicBezTo>
                <a:cubicBezTo>
                  <a:pt x="89" y="113"/>
                  <a:pt x="97" y="116"/>
                  <a:pt x="103" y="123"/>
                </a:cubicBezTo>
                <a:cubicBezTo>
                  <a:pt x="110" y="129"/>
                  <a:pt x="113" y="137"/>
                  <a:pt x="113" y="147"/>
                </a:cubicBezTo>
                <a:cubicBezTo>
                  <a:pt x="113" y="156"/>
                  <a:pt x="110" y="164"/>
                  <a:pt x="103" y="171"/>
                </a:cubicBezTo>
                <a:cubicBezTo>
                  <a:pt x="97" y="177"/>
                  <a:pt x="89" y="181"/>
                  <a:pt x="79" y="1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1584326" y="1993901"/>
            <a:ext cx="292100" cy="341313"/>
          </a:xfrm>
          <a:custGeom>
            <a:avLst/>
            <a:gdLst>
              <a:gd name="T0" fmla="*/ 258 w 270"/>
              <a:gd name="T1" fmla="*/ 67 h 316"/>
              <a:gd name="T2" fmla="*/ 267 w 270"/>
              <a:gd name="T3" fmla="*/ 81 h 316"/>
              <a:gd name="T4" fmla="*/ 270 w 270"/>
              <a:gd name="T5" fmla="*/ 96 h 316"/>
              <a:gd name="T6" fmla="*/ 270 w 270"/>
              <a:gd name="T7" fmla="*/ 299 h 316"/>
              <a:gd name="T8" fmla="*/ 265 w 270"/>
              <a:gd name="T9" fmla="*/ 311 h 316"/>
              <a:gd name="T10" fmla="*/ 253 w 270"/>
              <a:gd name="T11" fmla="*/ 316 h 316"/>
              <a:gd name="T12" fmla="*/ 17 w 270"/>
              <a:gd name="T13" fmla="*/ 316 h 316"/>
              <a:gd name="T14" fmla="*/ 5 w 270"/>
              <a:gd name="T15" fmla="*/ 311 h 316"/>
              <a:gd name="T16" fmla="*/ 0 w 270"/>
              <a:gd name="T17" fmla="*/ 299 h 316"/>
              <a:gd name="T18" fmla="*/ 0 w 270"/>
              <a:gd name="T19" fmla="*/ 17 h 316"/>
              <a:gd name="T20" fmla="*/ 5 w 270"/>
              <a:gd name="T21" fmla="*/ 5 h 316"/>
              <a:gd name="T22" fmla="*/ 17 w 270"/>
              <a:gd name="T23" fmla="*/ 0 h 316"/>
              <a:gd name="T24" fmla="*/ 175 w 270"/>
              <a:gd name="T25" fmla="*/ 0 h 316"/>
              <a:gd name="T26" fmla="*/ 190 w 270"/>
              <a:gd name="T27" fmla="*/ 4 h 316"/>
              <a:gd name="T28" fmla="*/ 203 w 270"/>
              <a:gd name="T29" fmla="*/ 12 h 316"/>
              <a:gd name="T30" fmla="*/ 258 w 270"/>
              <a:gd name="T31" fmla="*/ 67 h 316"/>
              <a:gd name="T32" fmla="*/ 180 w 270"/>
              <a:gd name="T33" fmla="*/ 24 h 316"/>
              <a:gd name="T34" fmla="*/ 180 w 270"/>
              <a:gd name="T35" fmla="*/ 90 h 316"/>
              <a:gd name="T36" fmla="*/ 246 w 270"/>
              <a:gd name="T37" fmla="*/ 90 h 316"/>
              <a:gd name="T38" fmla="*/ 243 w 270"/>
              <a:gd name="T39" fmla="*/ 83 h 316"/>
              <a:gd name="T40" fmla="*/ 187 w 270"/>
              <a:gd name="T41" fmla="*/ 28 h 316"/>
              <a:gd name="T42" fmla="*/ 180 w 270"/>
              <a:gd name="T43" fmla="*/ 24 h 316"/>
              <a:gd name="T44" fmla="*/ 248 w 270"/>
              <a:gd name="T45" fmla="*/ 293 h 316"/>
              <a:gd name="T46" fmla="*/ 248 w 270"/>
              <a:gd name="T47" fmla="*/ 113 h 316"/>
              <a:gd name="T48" fmla="*/ 175 w 270"/>
              <a:gd name="T49" fmla="*/ 113 h 316"/>
              <a:gd name="T50" fmla="*/ 163 w 270"/>
              <a:gd name="T51" fmla="*/ 108 h 316"/>
              <a:gd name="T52" fmla="*/ 158 w 270"/>
              <a:gd name="T53" fmla="*/ 96 h 316"/>
              <a:gd name="T54" fmla="*/ 158 w 270"/>
              <a:gd name="T55" fmla="*/ 23 h 316"/>
              <a:gd name="T56" fmla="*/ 22 w 270"/>
              <a:gd name="T57" fmla="*/ 23 h 316"/>
              <a:gd name="T58" fmla="*/ 22 w 270"/>
              <a:gd name="T59" fmla="*/ 293 h 316"/>
              <a:gd name="T60" fmla="*/ 248 w 270"/>
              <a:gd name="T61" fmla="*/ 293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0" h="316">
                <a:moveTo>
                  <a:pt x="258" y="67"/>
                </a:moveTo>
                <a:cubicBezTo>
                  <a:pt x="262" y="71"/>
                  <a:pt x="264" y="75"/>
                  <a:pt x="267" y="81"/>
                </a:cubicBezTo>
                <a:cubicBezTo>
                  <a:pt x="269" y="86"/>
                  <a:pt x="270" y="91"/>
                  <a:pt x="270" y="96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4"/>
                  <a:pt x="269" y="308"/>
                  <a:pt x="265" y="311"/>
                </a:cubicBezTo>
                <a:cubicBezTo>
                  <a:pt x="262" y="314"/>
                  <a:pt x="258" y="316"/>
                  <a:pt x="253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2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2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9" y="0"/>
                  <a:pt x="184" y="2"/>
                  <a:pt x="190" y="4"/>
                </a:cubicBezTo>
                <a:cubicBezTo>
                  <a:pt x="196" y="6"/>
                  <a:pt x="200" y="9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7"/>
                  <a:pt x="244" y="85"/>
                  <a:pt x="243" y="83"/>
                </a:cubicBezTo>
                <a:cubicBezTo>
                  <a:pt x="187" y="28"/>
                  <a:pt x="187" y="28"/>
                  <a:pt x="187" y="28"/>
                </a:cubicBezTo>
                <a:cubicBezTo>
                  <a:pt x="186" y="27"/>
                  <a:pt x="184" y="25"/>
                  <a:pt x="180" y="24"/>
                </a:cubicBezTo>
                <a:close/>
                <a:moveTo>
                  <a:pt x="248" y="29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175" y="113"/>
                  <a:pt x="175" y="113"/>
                  <a:pt x="175" y="113"/>
                </a:cubicBezTo>
                <a:cubicBezTo>
                  <a:pt x="170" y="113"/>
                  <a:pt x="166" y="111"/>
                  <a:pt x="163" y="108"/>
                </a:cubicBezTo>
                <a:cubicBezTo>
                  <a:pt x="159" y="105"/>
                  <a:pt x="158" y="101"/>
                  <a:pt x="158" y="96"/>
                </a:cubicBezTo>
                <a:cubicBezTo>
                  <a:pt x="158" y="23"/>
                  <a:pt x="158" y="23"/>
                  <a:pt x="158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93"/>
                  <a:pt x="22" y="293"/>
                  <a:pt x="22" y="293"/>
                </a:cubicBezTo>
                <a:lnTo>
                  <a:pt x="248" y="2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2016126" y="1993901"/>
            <a:ext cx="292100" cy="341313"/>
          </a:xfrm>
          <a:custGeom>
            <a:avLst/>
            <a:gdLst>
              <a:gd name="T0" fmla="*/ 267 w 270"/>
              <a:gd name="T1" fmla="*/ 81 h 316"/>
              <a:gd name="T2" fmla="*/ 270 w 270"/>
              <a:gd name="T3" fmla="*/ 299 h 316"/>
              <a:gd name="T4" fmla="*/ 253 w 270"/>
              <a:gd name="T5" fmla="*/ 316 h 316"/>
              <a:gd name="T6" fmla="*/ 5 w 270"/>
              <a:gd name="T7" fmla="*/ 311 h 316"/>
              <a:gd name="T8" fmla="*/ 0 w 270"/>
              <a:gd name="T9" fmla="*/ 17 h 316"/>
              <a:gd name="T10" fmla="*/ 17 w 270"/>
              <a:gd name="T11" fmla="*/ 0 h 316"/>
              <a:gd name="T12" fmla="*/ 190 w 270"/>
              <a:gd name="T13" fmla="*/ 4 h 316"/>
              <a:gd name="T14" fmla="*/ 258 w 270"/>
              <a:gd name="T15" fmla="*/ 67 h 316"/>
              <a:gd name="T16" fmla="*/ 180 w 270"/>
              <a:gd name="T17" fmla="*/ 90 h 316"/>
              <a:gd name="T18" fmla="*/ 242 w 270"/>
              <a:gd name="T19" fmla="*/ 83 h 316"/>
              <a:gd name="T20" fmla="*/ 180 w 270"/>
              <a:gd name="T21" fmla="*/ 24 h 316"/>
              <a:gd name="T22" fmla="*/ 247 w 270"/>
              <a:gd name="T23" fmla="*/ 113 h 316"/>
              <a:gd name="T24" fmla="*/ 162 w 270"/>
              <a:gd name="T25" fmla="*/ 108 h 316"/>
              <a:gd name="T26" fmla="*/ 157 w 270"/>
              <a:gd name="T27" fmla="*/ 23 h 316"/>
              <a:gd name="T28" fmla="*/ 22 w 270"/>
              <a:gd name="T29" fmla="*/ 293 h 316"/>
              <a:gd name="T30" fmla="*/ 157 w 270"/>
              <a:gd name="T31" fmla="*/ 189 h 316"/>
              <a:gd name="T32" fmla="*/ 192 w 270"/>
              <a:gd name="T33" fmla="*/ 198 h 316"/>
              <a:gd name="T34" fmla="*/ 224 w 270"/>
              <a:gd name="T35" fmla="*/ 215 h 316"/>
              <a:gd name="T36" fmla="*/ 223 w 270"/>
              <a:gd name="T37" fmla="*/ 216 h 316"/>
              <a:gd name="T38" fmla="*/ 211 w 270"/>
              <a:gd name="T39" fmla="*/ 223 h 316"/>
              <a:gd name="T40" fmla="*/ 168 w 270"/>
              <a:gd name="T41" fmla="*/ 210 h 316"/>
              <a:gd name="T42" fmla="*/ 56 w 270"/>
              <a:gd name="T43" fmla="*/ 271 h 316"/>
              <a:gd name="T44" fmla="*/ 47 w 270"/>
              <a:gd name="T45" fmla="*/ 267 h 316"/>
              <a:gd name="T46" fmla="*/ 45 w 270"/>
              <a:gd name="T47" fmla="*/ 260 h 316"/>
              <a:gd name="T48" fmla="*/ 78 w 270"/>
              <a:gd name="T49" fmla="*/ 227 h 316"/>
              <a:gd name="T50" fmla="*/ 82 w 270"/>
              <a:gd name="T51" fmla="*/ 229 h 316"/>
              <a:gd name="T52" fmla="*/ 120 w 270"/>
              <a:gd name="T53" fmla="*/ 148 h 316"/>
              <a:gd name="T54" fmla="*/ 115 w 270"/>
              <a:gd name="T55" fmla="*/ 98 h 316"/>
              <a:gd name="T56" fmla="*/ 127 w 270"/>
              <a:gd name="T57" fmla="*/ 90 h 316"/>
              <a:gd name="T58" fmla="*/ 134 w 270"/>
              <a:gd name="T59" fmla="*/ 105 h 316"/>
              <a:gd name="T60" fmla="*/ 134 w 270"/>
              <a:gd name="T61" fmla="*/ 108 h 316"/>
              <a:gd name="T62" fmla="*/ 131 w 270"/>
              <a:gd name="T63" fmla="*/ 147 h 316"/>
              <a:gd name="T64" fmla="*/ 56 w 270"/>
              <a:gd name="T65" fmla="*/ 261 h 316"/>
              <a:gd name="T66" fmla="*/ 64 w 270"/>
              <a:gd name="T67" fmla="*/ 248 h 316"/>
              <a:gd name="T68" fmla="*/ 126 w 270"/>
              <a:gd name="T69" fmla="*/ 99 h 316"/>
              <a:gd name="T70" fmla="*/ 127 w 270"/>
              <a:gd name="T71" fmla="*/ 115 h 316"/>
              <a:gd name="T72" fmla="*/ 128 w 270"/>
              <a:gd name="T73" fmla="*/ 106 h 316"/>
              <a:gd name="T74" fmla="*/ 128 w 270"/>
              <a:gd name="T75" fmla="*/ 105 h 316"/>
              <a:gd name="T76" fmla="*/ 126 w 270"/>
              <a:gd name="T77" fmla="*/ 99 h 316"/>
              <a:gd name="T78" fmla="*/ 104 w 270"/>
              <a:gd name="T79" fmla="*/ 216 h 316"/>
              <a:gd name="T80" fmla="*/ 152 w 270"/>
              <a:gd name="T81" fmla="*/ 200 h 316"/>
              <a:gd name="T82" fmla="*/ 126 w 270"/>
              <a:gd name="T83" fmla="*/ 166 h 316"/>
              <a:gd name="T84" fmla="*/ 104 w 270"/>
              <a:gd name="T85" fmla="*/ 216 h 316"/>
              <a:gd name="T86" fmla="*/ 193 w 270"/>
              <a:gd name="T87" fmla="*/ 209 h 316"/>
              <a:gd name="T88" fmla="*/ 218 w 270"/>
              <a:gd name="T89" fmla="*/ 213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70" h="316">
                <a:moveTo>
                  <a:pt x="258" y="67"/>
                </a:moveTo>
                <a:cubicBezTo>
                  <a:pt x="261" y="71"/>
                  <a:pt x="264" y="75"/>
                  <a:pt x="267" y="81"/>
                </a:cubicBezTo>
                <a:cubicBezTo>
                  <a:pt x="269" y="86"/>
                  <a:pt x="270" y="91"/>
                  <a:pt x="270" y="96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4"/>
                  <a:pt x="268" y="308"/>
                  <a:pt x="265" y="311"/>
                </a:cubicBezTo>
                <a:cubicBezTo>
                  <a:pt x="262" y="314"/>
                  <a:pt x="258" y="316"/>
                  <a:pt x="253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1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1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2"/>
                  <a:pt x="190" y="4"/>
                </a:cubicBezTo>
                <a:cubicBezTo>
                  <a:pt x="195" y="6"/>
                  <a:pt x="200" y="9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7"/>
                  <a:pt x="244" y="85"/>
                  <a:pt x="242" y="83"/>
                </a:cubicBezTo>
                <a:cubicBezTo>
                  <a:pt x="187" y="28"/>
                  <a:pt x="187" y="28"/>
                  <a:pt x="187" y="28"/>
                </a:cubicBezTo>
                <a:cubicBezTo>
                  <a:pt x="186" y="27"/>
                  <a:pt x="183" y="25"/>
                  <a:pt x="180" y="24"/>
                </a:cubicBezTo>
                <a:close/>
                <a:moveTo>
                  <a:pt x="247" y="293"/>
                </a:moveTo>
                <a:cubicBezTo>
                  <a:pt x="247" y="113"/>
                  <a:pt x="247" y="113"/>
                  <a:pt x="247" y="113"/>
                </a:cubicBezTo>
                <a:cubicBezTo>
                  <a:pt x="174" y="113"/>
                  <a:pt x="174" y="113"/>
                  <a:pt x="174" y="113"/>
                </a:cubicBezTo>
                <a:cubicBezTo>
                  <a:pt x="170" y="113"/>
                  <a:pt x="166" y="111"/>
                  <a:pt x="162" y="108"/>
                </a:cubicBezTo>
                <a:cubicBezTo>
                  <a:pt x="159" y="105"/>
                  <a:pt x="157" y="101"/>
                  <a:pt x="157" y="96"/>
                </a:cubicBezTo>
                <a:cubicBezTo>
                  <a:pt x="157" y="23"/>
                  <a:pt x="157" y="23"/>
                  <a:pt x="157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93"/>
                  <a:pt x="22" y="293"/>
                  <a:pt x="22" y="293"/>
                </a:cubicBezTo>
                <a:lnTo>
                  <a:pt x="247" y="293"/>
                </a:lnTo>
                <a:close/>
                <a:moveTo>
                  <a:pt x="157" y="189"/>
                </a:moveTo>
                <a:cubicBezTo>
                  <a:pt x="161" y="192"/>
                  <a:pt x="166" y="195"/>
                  <a:pt x="172" y="199"/>
                </a:cubicBezTo>
                <a:cubicBezTo>
                  <a:pt x="179" y="198"/>
                  <a:pt x="186" y="198"/>
                  <a:pt x="192" y="198"/>
                </a:cubicBezTo>
                <a:cubicBezTo>
                  <a:pt x="210" y="198"/>
                  <a:pt x="220" y="200"/>
                  <a:pt x="224" y="206"/>
                </a:cubicBezTo>
                <a:cubicBezTo>
                  <a:pt x="225" y="209"/>
                  <a:pt x="226" y="212"/>
                  <a:pt x="224" y="215"/>
                </a:cubicBezTo>
                <a:cubicBezTo>
                  <a:pt x="224" y="215"/>
                  <a:pt x="224" y="216"/>
                  <a:pt x="224" y="216"/>
                </a:cubicBezTo>
                <a:cubicBezTo>
                  <a:pt x="223" y="216"/>
                  <a:pt x="223" y="216"/>
                  <a:pt x="223" y="216"/>
                </a:cubicBezTo>
                <a:cubicBezTo>
                  <a:pt x="223" y="216"/>
                  <a:pt x="223" y="216"/>
                  <a:pt x="223" y="216"/>
                </a:cubicBezTo>
                <a:cubicBezTo>
                  <a:pt x="223" y="221"/>
                  <a:pt x="219" y="223"/>
                  <a:pt x="211" y="223"/>
                </a:cubicBezTo>
                <a:cubicBezTo>
                  <a:pt x="205" y="223"/>
                  <a:pt x="198" y="222"/>
                  <a:pt x="191" y="219"/>
                </a:cubicBezTo>
                <a:cubicBezTo>
                  <a:pt x="183" y="217"/>
                  <a:pt x="175" y="214"/>
                  <a:pt x="168" y="210"/>
                </a:cubicBezTo>
                <a:cubicBezTo>
                  <a:pt x="142" y="213"/>
                  <a:pt x="119" y="218"/>
                  <a:pt x="99" y="225"/>
                </a:cubicBezTo>
                <a:cubicBezTo>
                  <a:pt x="81" y="255"/>
                  <a:pt x="67" y="271"/>
                  <a:pt x="56" y="271"/>
                </a:cubicBezTo>
                <a:cubicBezTo>
                  <a:pt x="54" y="271"/>
                  <a:pt x="53" y="270"/>
                  <a:pt x="51" y="270"/>
                </a:cubicBezTo>
                <a:cubicBezTo>
                  <a:pt x="47" y="267"/>
                  <a:pt x="47" y="267"/>
                  <a:pt x="47" y="267"/>
                </a:cubicBezTo>
                <a:cubicBezTo>
                  <a:pt x="47" y="267"/>
                  <a:pt x="47" y="267"/>
                  <a:pt x="46" y="267"/>
                </a:cubicBezTo>
                <a:cubicBezTo>
                  <a:pt x="45" y="265"/>
                  <a:pt x="44" y="263"/>
                  <a:pt x="45" y="260"/>
                </a:cubicBezTo>
                <a:cubicBezTo>
                  <a:pt x="46" y="255"/>
                  <a:pt x="49" y="250"/>
                  <a:pt x="55" y="244"/>
                </a:cubicBezTo>
                <a:cubicBezTo>
                  <a:pt x="60" y="238"/>
                  <a:pt x="68" y="232"/>
                  <a:pt x="78" y="227"/>
                </a:cubicBezTo>
                <a:cubicBezTo>
                  <a:pt x="80" y="226"/>
                  <a:pt x="81" y="226"/>
                  <a:pt x="82" y="228"/>
                </a:cubicBezTo>
                <a:cubicBezTo>
                  <a:pt x="82" y="228"/>
                  <a:pt x="82" y="229"/>
                  <a:pt x="82" y="229"/>
                </a:cubicBezTo>
                <a:cubicBezTo>
                  <a:pt x="88" y="219"/>
                  <a:pt x="95" y="207"/>
                  <a:pt x="101" y="194"/>
                </a:cubicBezTo>
                <a:cubicBezTo>
                  <a:pt x="109" y="178"/>
                  <a:pt x="115" y="163"/>
                  <a:pt x="120" y="148"/>
                </a:cubicBezTo>
                <a:cubicBezTo>
                  <a:pt x="117" y="138"/>
                  <a:pt x="115" y="129"/>
                  <a:pt x="114" y="120"/>
                </a:cubicBezTo>
                <a:cubicBezTo>
                  <a:pt x="113" y="111"/>
                  <a:pt x="114" y="103"/>
                  <a:pt x="115" y="98"/>
                </a:cubicBezTo>
                <a:cubicBezTo>
                  <a:pt x="117" y="93"/>
                  <a:pt x="119" y="90"/>
                  <a:pt x="123" y="90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9" y="90"/>
                  <a:pt x="131" y="91"/>
                  <a:pt x="133" y="93"/>
                </a:cubicBezTo>
                <a:cubicBezTo>
                  <a:pt x="135" y="96"/>
                  <a:pt x="135" y="100"/>
                  <a:pt x="134" y="105"/>
                </a:cubicBezTo>
                <a:cubicBezTo>
                  <a:pt x="134" y="106"/>
                  <a:pt x="134" y="106"/>
                  <a:pt x="134" y="106"/>
                </a:cubicBezTo>
                <a:cubicBezTo>
                  <a:pt x="134" y="107"/>
                  <a:pt x="134" y="107"/>
                  <a:pt x="134" y="108"/>
                </a:cubicBezTo>
                <a:cubicBezTo>
                  <a:pt x="134" y="113"/>
                  <a:pt x="134" y="113"/>
                  <a:pt x="134" y="113"/>
                </a:cubicBezTo>
                <a:cubicBezTo>
                  <a:pt x="134" y="128"/>
                  <a:pt x="133" y="139"/>
                  <a:pt x="131" y="147"/>
                </a:cubicBezTo>
                <a:cubicBezTo>
                  <a:pt x="138" y="166"/>
                  <a:pt x="146" y="180"/>
                  <a:pt x="157" y="189"/>
                </a:cubicBezTo>
                <a:close/>
                <a:moveTo>
                  <a:pt x="56" y="261"/>
                </a:moveTo>
                <a:cubicBezTo>
                  <a:pt x="62" y="258"/>
                  <a:pt x="70" y="249"/>
                  <a:pt x="80" y="233"/>
                </a:cubicBezTo>
                <a:cubicBezTo>
                  <a:pt x="74" y="238"/>
                  <a:pt x="69" y="243"/>
                  <a:pt x="64" y="248"/>
                </a:cubicBezTo>
                <a:cubicBezTo>
                  <a:pt x="60" y="253"/>
                  <a:pt x="57" y="258"/>
                  <a:pt x="56" y="261"/>
                </a:cubicBezTo>
                <a:close/>
                <a:moveTo>
                  <a:pt x="126" y="99"/>
                </a:moveTo>
                <a:cubicBezTo>
                  <a:pt x="124" y="104"/>
                  <a:pt x="124" y="112"/>
                  <a:pt x="125" y="123"/>
                </a:cubicBezTo>
                <a:cubicBezTo>
                  <a:pt x="125" y="122"/>
                  <a:pt x="126" y="119"/>
                  <a:pt x="127" y="115"/>
                </a:cubicBezTo>
                <a:cubicBezTo>
                  <a:pt x="127" y="114"/>
                  <a:pt x="127" y="112"/>
                  <a:pt x="128" y="107"/>
                </a:cubicBezTo>
                <a:cubicBezTo>
                  <a:pt x="128" y="107"/>
                  <a:pt x="128" y="106"/>
                  <a:pt x="128" y="106"/>
                </a:cubicBezTo>
                <a:cubicBezTo>
                  <a:pt x="128" y="106"/>
                  <a:pt x="128" y="106"/>
                  <a:pt x="128" y="105"/>
                </a:cubicBezTo>
                <a:cubicBezTo>
                  <a:pt x="128" y="105"/>
                  <a:pt x="128" y="105"/>
                  <a:pt x="128" y="105"/>
                </a:cubicBezTo>
                <a:cubicBezTo>
                  <a:pt x="128" y="105"/>
                  <a:pt x="128" y="105"/>
                  <a:pt x="128" y="105"/>
                </a:cubicBezTo>
                <a:cubicBezTo>
                  <a:pt x="128" y="102"/>
                  <a:pt x="127" y="100"/>
                  <a:pt x="126" y="99"/>
                </a:cubicBezTo>
                <a:cubicBezTo>
                  <a:pt x="126" y="99"/>
                  <a:pt x="126" y="99"/>
                  <a:pt x="126" y="99"/>
                </a:cubicBezTo>
                <a:close/>
                <a:moveTo>
                  <a:pt x="104" y="216"/>
                </a:moveTo>
                <a:cubicBezTo>
                  <a:pt x="120" y="209"/>
                  <a:pt x="136" y="205"/>
                  <a:pt x="154" y="201"/>
                </a:cubicBezTo>
                <a:cubicBezTo>
                  <a:pt x="154" y="201"/>
                  <a:pt x="153" y="201"/>
                  <a:pt x="152" y="200"/>
                </a:cubicBezTo>
                <a:cubicBezTo>
                  <a:pt x="150" y="199"/>
                  <a:pt x="149" y="198"/>
                  <a:pt x="149" y="197"/>
                </a:cubicBezTo>
                <a:cubicBezTo>
                  <a:pt x="140" y="189"/>
                  <a:pt x="132" y="179"/>
                  <a:pt x="126" y="166"/>
                </a:cubicBezTo>
                <a:cubicBezTo>
                  <a:pt x="123" y="176"/>
                  <a:pt x="118" y="188"/>
                  <a:pt x="112" y="201"/>
                </a:cubicBezTo>
                <a:cubicBezTo>
                  <a:pt x="108" y="208"/>
                  <a:pt x="106" y="212"/>
                  <a:pt x="104" y="216"/>
                </a:cubicBezTo>
                <a:close/>
                <a:moveTo>
                  <a:pt x="218" y="213"/>
                </a:moveTo>
                <a:cubicBezTo>
                  <a:pt x="215" y="210"/>
                  <a:pt x="207" y="209"/>
                  <a:pt x="193" y="209"/>
                </a:cubicBezTo>
                <a:cubicBezTo>
                  <a:pt x="202" y="212"/>
                  <a:pt x="209" y="214"/>
                  <a:pt x="215" y="214"/>
                </a:cubicBezTo>
                <a:cubicBezTo>
                  <a:pt x="216" y="214"/>
                  <a:pt x="217" y="213"/>
                  <a:pt x="218" y="213"/>
                </a:cubicBezTo>
                <a:cubicBezTo>
                  <a:pt x="218" y="213"/>
                  <a:pt x="218" y="213"/>
                  <a:pt x="218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2447926" y="1993901"/>
            <a:ext cx="292100" cy="341313"/>
          </a:xfrm>
          <a:custGeom>
            <a:avLst/>
            <a:gdLst>
              <a:gd name="T0" fmla="*/ 259 w 271"/>
              <a:gd name="T1" fmla="*/ 67 h 316"/>
              <a:gd name="T2" fmla="*/ 267 w 271"/>
              <a:gd name="T3" fmla="*/ 81 h 316"/>
              <a:gd name="T4" fmla="*/ 271 w 271"/>
              <a:gd name="T5" fmla="*/ 96 h 316"/>
              <a:gd name="T6" fmla="*/ 271 w 271"/>
              <a:gd name="T7" fmla="*/ 299 h 316"/>
              <a:gd name="T8" fmla="*/ 266 w 271"/>
              <a:gd name="T9" fmla="*/ 311 h 316"/>
              <a:gd name="T10" fmla="*/ 254 w 271"/>
              <a:gd name="T11" fmla="*/ 316 h 316"/>
              <a:gd name="T12" fmla="*/ 17 w 271"/>
              <a:gd name="T13" fmla="*/ 316 h 316"/>
              <a:gd name="T14" fmla="*/ 5 w 271"/>
              <a:gd name="T15" fmla="*/ 311 h 316"/>
              <a:gd name="T16" fmla="*/ 0 w 271"/>
              <a:gd name="T17" fmla="*/ 299 h 316"/>
              <a:gd name="T18" fmla="*/ 0 w 271"/>
              <a:gd name="T19" fmla="*/ 17 h 316"/>
              <a:gd name="T20" fmla="*/ 5 w 271"/>
              <a:gd name="T21" fmla="*/ 5 h 316"/>
              <a:gd name="T22" fmla="*/ 17 w 271"/>
              <a:gd name="T23" fmla="*/ 0 h 316"/>
              <a:gd name="T24" fmla="*/ 175 w 271"/>
              <a:gd name="T25" fmla="*/ 0 h 316"/>
              <a:gd name="T26" fmla="*/ 190 w 271"/>
              <a:gd name="T27" fmla="*/ 4 h 316"/>
              <a:gd name="T28" fmla="*/ 204 w 271"/>
              <a:gd name="T29" fmla="*/ 12 h 316"/>
              <a:gd name="T30" fmla="*/ 259 w 271"/>
              <a:gd name="T31" fmla="*/ 67 h 316"/>
              <a:gd name="T32" fmla="*/ 181 w 271"/>
              <a:gd name="T33" fmla="*/ 24 h 316"/>
              <a:gd name="T34" fmla="*/ 181 w 271"/>
              <a:gd name="T35" fmla="*/ 90 h 316"/>
              <a:gd name="T36" fmla="*/ 247 w 271"/>
              <a:gd name="T37" fmla="*/ 90 h 316"/>
              <a:gd name="T38" fmla="*/ 243 w 271"/>
              <a:gd name="T39" fmla="*/ 83 h 316"/>
              <a:gd name="T40" fmla="*/ 188 w 271"/>
              <a:gd name="T41" fmla="*/ 28 h 316"/>
              <a:gd name="T42" fmla="*/ 181 w 271"/>
              <a:gd name="T43" fmla="*/ 24 h 316"/>
              <a:gd name="T44" fmla="*/ 248 w 271"/>
              <a:gd name="T45" fmla="*/ 293 h 316"/>
              <a:gd name="T46" fmla="*/ 248 w 271"/>
              <a:gd name="T47" fmla="*/ 113 h 316"/>
              <a:gd name="T48" fmla="*/ 175 w 271"/>
              <a:gd name="T49" fmla="*/ 113 h 316"/>
              <a:gd name="T50" fmla="*/ 163 w 271"/>
              <a:gd name="T51" fmla="*/ 108 h 316"/>
              <a:gd name="T52" fmla="*/ 158 w 271"/>
              <a:gd name="T53" fmla="*/ 96 h 316"/>
              <a:gd name="T54" fmla="*/ 158 w 271"/>
              <a:gd name="T55" fmla="*/ 23 h 316"/>
              <a:gd name="T56" fmla="*/ 23 w 271"/>
              <a:gd name="T57" fmla="*/ 23 h 316"/>
              <a:gd name="T58" fmla="*/ 23 w 271"/>
              <a:gd name="T59" fmla="*/ 293 h 316"/>
              <a:gd name="T60" fmla="*/ 248 w 271"/>
              <a:gd name="T61" fmla="*/ 293 h 316"/>
              <a:gd name="T62" fmla="*/ 74 w 271"/>
              <a:gd name="T63" fmla="*/ 252 h 316"/>
              <a:gd name="T64" fmla="*/ 74 w 271"/>
              <a:gd name="T65" fmla="*/ 271 h 316"/>
              <a:gd name="T66" fmla="*/ 131 w 271"/>
              <a:gd name="T67" fmla="*/ 271 h 316"/>
              <a:gd name="T68" fmla="*/ 131 w 271"/>
              <a:gd name="T69" fmla="*/ 252 h 316"/>
              <a:gd name="T70" fmla="*/ 115 w 271"/>
              <a:gd name="T71" fmla="*/ 252 h 316"/>
              <a:gd name="T72" fmla="*/ 115 w 271"/>
              <a:gd name="T73" fmla="*/ 223 h 316"/>
              <a:gd name="T74" fmla="*/ 139 w 271"/>
              <a:gd name="T75" fmla="*/ 223 h 316"/>
              <a:gd name="T76" fmla="*/ 160 w 271"/>
              <a:gd name="T77" fmla="*/ 220 h 316"/>
              <a:gd name="T78" fmla="*/ 178 w 271"/>
              <a:gd name="T79" fmla="*/ 205 h 316"/>
              <a:gd name="T80" fmla="*/ 185 w 271"/>
              <a:gd name="T81" fmla="*/ 179 h 316"/>
              <a:gd name="T82" fmla="*/ 179 w 271"/>
              <a:gd name="T83" fmla="*/ 154 h 316"/>
              <a:gd name="T84" fmla="*/ 161 w 271"/>
              <a:gd name="T85" fmla="*/ 139 h 316"/>
              <a:gd name="T86" fmla="*/ 138 w 271"/>
              <a:gd name="T87" fmla="*/ 136 h 316"/>
              <a:gd name="T88" fmla="*/ 74 w 271"/>
              <a:gd name="T89" fmla="*/ 136 h 316"/>
              <a:gd name="T90" fmla="*/ 74 w 271"/>
              <a:gd name="T91" fmla="*/ 154 h 316"/>
              <a:gd name="T92" fmla="*/ 90 w 271"/>
              <a:gd name="T93" fmla="*/ 154 h 316"/>
              <a:gd name="T94" fmla="*/ 90 w 271"/>
              <a:gd name="T95" fmla="*/ 252 h 316"/>
              <a:gd name="T96" fmla="*/ 74 w 271"/>
              <a:gd name="T97" fmla="*/ 252 h 316"/>
              <a:gd name="T98" fmla="*/ 136 w 271"/>
              <a:gd name="T99" fmla="*/ 203 h 316"/>
              <a:gd name="T100" fmla="*/ 115 w 271"/>
              <a:gd name="T101" fmla="*/ 203 h 316"/>
              <a:gd name="T102" fmla="*/ 115 w 271"/>
              <a:gd name="T103" fmla="*/ 156 h 316"/>
              <a:gd name="T104" fmla="*/ 136 w 271"/>
              <a:gd name="T105" fmla="*/ 156 h 316"/>
              <a:gd name="T106" fmla="*/ 150 w 271"/>
              <a:gd name="T107" fmla="*/ 159 h 316"/>
              <a:gd name="T108" fmla="*/ 160 w 271"/>
              <a:gd name="T109" fmla="*/ 179 h 316"/>
              <a:gd name="T110" fmla="*/ 149 w 271"/>
              <a:gd name="T111" fmla="*/ 200 h 316"/>
              <a:gd name="T112" fmla="*/ 136 w 271"/>
              <a:gd name="T113" fmla="*/ 203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1" h="316">
                <a:moveTo>
                  <a:pt x="259" y="67"/>
                </a:moveTo>
                <a:cubicBezTo>
                  <a:pt x="262" y="71"/>
                  <a:pt x="265" y="75"/>
                  <a:pt x="267" y="81"/>
                </a:cubicBezTo>
                <a:cubicBezTo>
                  <a:pt x="270" y="86"/>
                  <a:pt x="271" y="91"/>
                  <a:pt x="271" y="96"/>
                </a:cubicBezTo>
                <a:cubicBezTo>
                  <a:pt x="271" y="299"/>
                  <a:pt x="271" y="299"/>
                  <a:pt x="271" y="299"/>
                </a:cubicBezTo>
                <a:cubicBezTo>
                  <a:pt x="271" y="304"/>
                  <a:pt x="269" y="308"/>
                  <a:pt x="266" y="311"/>
                </a:cubicBezTo>
                <a:cubicBezTo>
                  <a:pt x="262" y="314"/>
                  <a:pt x="258" y="316"/>
                  <a:pt x="254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9" y="314"/>
                  <a:pt x="5" y="311"/>
                </a:cubicBezTo>
                <a:cubicBezTo>
                  <a:pt x="2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2" y="9"/>
                  <a:pt x="5" y="5"/>
                </a:cubicBezTo>
                <a:cubicBezTo>
                  <a:pt x="9" y="2"/>
                  <a:pt x="12" y="0"/>
                  <a:pt x="1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80" y="0"/>
                  <a:pt x="185" y="2"/>
                  <a:pt x="190" y="4"/>
                </a:cubicBezTo>
                <a:cubicBezTo>
                  <a:pt x="196" y="6"/>
                  <a:pt x="201" y="9"/>
                  <a:pt x="204" y="12"/>
                </a:cubicBezTo>
                <a:lnTo>
                  <a:pt x="259" y="67"/>
                </a:lnTo>
                <a:close/>
                <a:moveTo>
                  <a:pt x="181" y="24"/>
                </a:moveTo>
                <a:cubicBezTo>
                  <a:pt x="181" y="90"/>
                  <a:pt x="181" y="90"/>
                  <a:pt x="181" y="90"/>
                </a:cubicBezTo>
                <a:cubicBezTo>
                  <a:pt x="247" y="90"/>
                  <a:pt x="247" y="90"/>
                  <a:pt x="247" y="90"/>
                </a:cubicBezTo>
                <a:cubicBezTo>
                  <a:pt x="246" y="87"/>
                  <a:pt x="244" y="85"/>
                  <a:pt x="243" y="83"/>
                </a:cubicBezTo>
                <a:cubicBezTo>
                  <a:pt x="188" y="28"/>
                  <a:pt x="188" y="28"/>
                  <a:pt x="188" y="28"/>
                </a:cubicBezTo>
                <a:cubicBezTo>
                  <a:pt x="186" y="27"/>
                  <a:pt x="184" y="25"/>
                  <a:pt x="181" y="24"/>
                </a:cubicBezTo>
                <a:close/>
                <a:moveTo>
                  <a:pt x="248" y="29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175" y="113"/>
                  <a:pt x="175" y="113"/>
                  <a:pt x="175" y="113"/>
                </a:cubicBezTo>
                <a:cubicBezTo>
                  <a:pt x="170" y="113"/>
                  <a:pt x="166" y="111"/>
                  <a:pt x="163" y="108"/>
                </a:cubicBezTo>
                <a:cubicBezTo>
                  <a:pt x="160" y="105"/>
                  <a:pt x="158" y="101"/>
                  <a:pt x="158" y="96"/>
                </a:cubicBezTo>
                <a:cubicBezTo>
                  <a:pt x="158" y="23"/>
                  <a:pt x="158" y="23"/>
                  <a:pt x="158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93"/>
                  <a:pt x="23" y="293"/>
                  <a:pt x="23" y="293"/>
                </a:cubicBezTo>
                <a:lnTo>
                  <a:pt x="248" y="293"/>
                </a:lnTo>
                <a:close/>
                <a:moveTo>
                  <a:pt x="74" y="252"/>
                </a:moveTo>
                <a:cubicBezTo>
                  <a:pt x="74" y="271"/>
                  <a:pt x="74" y="271"/>
                  <a:pt x="74" y="271"/>
                </a:cubicBezTo>
                <a:cubicBezTo>
                  <a:pt x="131" y="271"/>
                  <a:pt x="131" y="271"/>
                  <a:pt x="131" y="271"/>
                </a:cubicBezTo>
                <a:cubicBezTo>
                  <a:pt x="131" y="252"/>
                  <a:pt x="131" y="252"/>
                  <a:pt x="131" y="252"/>
                </a:cubicBezTo>
                <a:cubicBezTo>
                  <a:pt x="115" y="252"/>
                  <a:pt x="115" y="252"/>
                  <a:pt x="115" y="252"/>
                </a:cubicBezTo>
                <a:cubicBezTo>
                  <a:pt x="115" y="223"/>
                  <a:pt x="115" y="223"/>
                  <a:pt x="115" y="223"/>
                </a:cubicBezTo>
                <a:cubicBezTo>
                  <a:pt x="139" y="223"/>
                  <a:pt x="139" y="223"/>
                  <a:pt x="139" y="223"/>
                </a:cubicBezTo>
                <a:cubicBezTo>
                  <a:pt x="148" y="223"/>
                  <a:pt x="155" y="222"/>
                  <a:pt x="160" y="220"/>
                </a:cubicBezTo>
                <a:cubicBezTo>
                  <a:pt x="167" y="217"/>
                  <a:pt x="174" y="212"/>
                  <a:pt x="178" y="205"/>
                </a:cubicBezTo>
                <a:cubicBezTo>
                  <a:pt x="183" y="197"/>
                  <a:pt x="185" y="189"/>
                  <a:pt x="185" y="179"/>
                </a:cubicBezTo>
                <a:cubicBezTo>
                  <a:pt x="185" y="170"/>
                  <a:pt x="183" y="161"/>
                  <a:pt x="179" y="154"/>
                </a:cubicBezTo>
                <a:cubicBezTo>
                  <a:pt x="174" y="147"/>
                  <a:pt x="169" y="142"/>
                  <a:pt x="161" y="139"/>
                </a:cubicBezTo>
                <a:cubicBezTo>
                  <a:pt x="156" y="137"/>
                  <a:pt x="148" y="136"/>
                  <a:pt x="138" y="136"/>
                </a:cubicBezTo>
                <a:cubicBezTo>
                  <a:pt x="74" y="136"/>
                  <a:pt x="74" y="136"/>
                  <a:pt x="74" y="136"/>
                </a:cubicBezTo>
                <a:cubicBezTo>
                  <a:pt x="74" y="154"/>
                  <a:pt x="74" y="154"/>
                  <a:pt x="74" y="154"/>
                </a:cubicBezTo>
                <a:cubicBezTo>
                  <a:pt x="90" y="154"/>
                  <a:pt x="90" y="154"/>
                  <a:pt x="90" y="154"/>
                </a:cubicBezTo>
                <a:cubicBezTo>
                  <a:pt x="90" y="252"/>
                  <a:pt x="90" y="252"/>
                  <a:pt x="90" y="252"/>
                </a:cubicBezTo>
                <a:lnTo>
                  <a:pt x="74" y="252"/>
                </a:lnTo>
                <a:close/>
                <a:moveTo>
                  <a:pt x="136" y="203"/>
                </a:moveTo>
                <a:cubicBezTo>
                  <a:pt x="115" y="203"/>
                  <a:pt x="115" y="203"/>
                  <a:pt x="115" y="203"/>
                </a:cubicBezTo>
                <a:cubicBezTo>
                  <a:pt x="115" y="156"/>
                  <a:pt x="115" y="156"/>
                  <a:pt x="115" y="156"/>
                </a:cubicBezTo>
                <a:cubicBezTo>
                  <a:pt x="136" y="156"/>
                  <a:pt x="136" y="156"/>
                  <a:pt x="136" y="156"/>
                </a:cubicBezTo>
                <a:cubicBezTo>
                  <a:pt x="142" y="156"/>
                  <a:pt x="147" y="157"/>
                  <a:pt x="150" y="159"/>
                </a:cubicBezTo>
                <a:cubicBezTo>
                  <a:pt x="157" y="163"/>
                  <a:pt x="160" y="169"/>
                  <a:pt x="160" y="179"/>
                </a:cubicBezTo>
                <a:cubicBezTo>
                  <a:pt x="160" y="189"/>
                  <a:pt x="157" y="197"/>
                  <a:pt x="149" y="200"/>
                </a:cubicBezTo>
                <a:cubicBezTo>
                  <a:pt x="146" y="202"/>
                  <a:pt x="141" y="203"/>
                  <a:pt x="136" y="2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2854326" y="1993901"/>
            <a:ext cx="341313" cy="341313"/>
          </a:xfrm>
          <a:custGeom>
            <a:avLst/>
            <a:gdLst>
              <a:gd name="T0" fmla="*/ 299 w 316"/>
              <a:gd name="T1" fmla="*/ 68 h 316"/>
              <a:gd name="T2" fmla="*/ 311 w 316"/>
              <a:gd name="T3" fmla="*/ 73 h 316"/>
              <a:gd name="T4" fmla="*/ 316 w 316"/>
              <a:gd name="T5" fmla="*/ 85 h 316"/>
              <a:gd name="T6" fmla="*/ 316 w 316"/>
              <a:gd name="T7" fmla="*/ 299 h 316"/>
              <a:gd name="T8" fmla="*/ 311 w 316"/>
              <a:gd name="T9" fmla="*/ 311 h 316"/>
              <a:gd name="T10" fmla="*/ 299 w 316"/>
              <a:gd name="T11" fmla="*/ 316 h 316"/>
              <a:gd name="T12" fmla="*/ 130 w 316"/>
              <a:gd name="T13" fmla="*/ 316 h 316"/>
              <a:gd name="T14" fmla="*/ 118 w 316"/>
              <a:gd name="T15" fmla="*/ 311 h 316"/>
              <a:gd name="T16" fmla="*/ 113 w 316"/>
              <a:gd name="T17" fmla="*/ 299 h 316"/>
              <a:gd name="T18" fmla="*/ 113 w 316"/>
              <a:gd name="T19" fmla="*/ 248 h 316"/>
              <a:gd name="T20" fmla="*/ 17 w 316"/>
              <a:gd name="T21" fmla="*/ 248 h 316"/>
              <a:gd name="T22" fmla="*/ 5 w 316"/>
              <a:gd name="T23" fmla="*/ 243 h 316"/>
              <a:gd name="T24" fmla="*/ 0 w 316"/>
              <a:gd name="T25" fmla="*/ 231 h 316"/>
              <a:gd name="T26" fmla="*/ 0 w 316"/>
              <a:gd name="T27" fmla="*/ 113 h 316"/>
              <a:gd name="T28" fmla="*/ 4 w 316"/>
              <a:gd name="T29" fmla="*/ 98 h 316"/>
              <a:gd name="T30" fmla="*/ 12 w 316"/>
              <a:gd name="T31" fmla="*/ 84 h 316"/>
              <a:gd name="T32" fmla="*/ 84 w 316"/>
              <a:gd name="T33" fmla="*/ 12 h 316"/>
              <a:gd name="T34" fmla="*/ 98 w 316"/>
              <a:gd name="T35" fmla="*/ 4 h 316"/>
              <a:gd name="T36" fmla="*/ 113 w 316"/>
              <a:gd name="T37" fmla="*/ 0 h 316"/>
              <a:gd name="T38" fmla="*/ 186 w 316"/>
              <a:gd name="T39" fmla="*/ 0 h 316"/>
              <a:gd name="T40" fmla="*/ 198 w 316"/>
              <a:gd name="T41" fmla="*/ 5 h 316"/>
              <a:gd name="T42" fmla="*/ 203 w 316"/>
              <a:gd name="T43" fmla="*/ 17 h 316"/>
              <a:gd name="T44" fmla="*/ 203 w 316"/>
              <a:gd name="T45" fmla="*/ 75 h 316"/>
              <a:gd name="T46" fmla="*/ 226 w 316"/>
              <a:gd name="T47" fmla="*/ 68 h 316"/>
              <a:gd name="T48" fmla="*/ 299 w 316"/>
              <a:gd name="T49" fmla="*/ 68 h 316"/>
              <a:gd name="T50" fmla="*/ 203 w 316"/>
              <a:gd name="T51" fmla="*/ 105 h 316"/>
              <a:gd name="T52" fmla="*/ 151 w 316"/>
              <a:gd name="T53" fmla="*/ 158 h 316"/>
              <a:gd name="T54" fmla="*/ 203 w 316"/>
              <a:gd name="T55" fmla="*/ 158 h 316"/>
              <a:gd name="T56" fmla="*/ 203 w 316"/>
              <a:gd name="T57" fmla="*/ 105 h 316"/>
              <a:gd name="T58" fmla="*/ 91 w 316"/>
              <a:gd name="T59" fmla="*/ 38 h 316"/>
              <a:gd name="T60" fmla="*/ 38 w 316"/>
              <a:gd name="T61" fmla="*/ 90 h 316"/>
              <a:gd name="T62" fmla="*/ 91 w 316"/>
              <a:gd name="T63" fmla="*/ 90 h 316"/>
              <a:gd name="T64" fmla="*/ 91 w 316"/>
              <a:gd name="T65" fmla="*/ 38 h 316"/>
              <a:gd name="T66" fmla="*/ 125 w 316"/>
              <a:gd name="T67" fmla="*/ 152 h 316"/>
              <a:gd name="T68" fmla="*/ 181 w 316"/>
              <a:gd name="T69" fmla="*/ 96 h 316"/>
              <a:gd name="T70" fmla="*/ 181 w 316"/>
              <a:gd name="T71" fmla="*/ 23 h 316"/>
              <a:gd name="T72" fmla="*/ 113 w 316"/>
              <a:gd name="T73" fmla="*/ 23 h 316"/>
              <a:gd name="T74" fmla="*/ 113 w 316"/>
              <a:gd name="T75" fmla="*/ 96 h 316"/>
              <a:gd name="T76" fmla="*/ 108 w 316"/>
              <a:gd name="T77" fmla="*/ 108 h 316"/>
              <a:gd name="T78" fmla="*/ 96 w 316"/>
              <a:gd name="T79" fmla="*/ 113 h 316"/>
              <a:gd name="T80" fmla="*/ 23 w 316"/>
              <a:gd name="T81" fmla="*/ 113 h 316"/>
              <a:gd name="T82" fmla="*/ 23 w 316"/>
              <a:gd name="T83" fmla="*/ 226 h 316"/>
              <a:gd name="T84" fmla="*/ 113 w 316"/>
              <a:gd name="T85" fmla="*/ 226 h 316"/>
              <a:gd name="T86" fmla="*/ 113 w 316"/>
              <a:gd name="T87" fmla="*/ 181 h 316"/>
              <a:gd name="T88" fmla="*/ 117 w 316"/>
              <a:gd name="T89" fmla="*/ 165 h 316"/>
              <a:gd name="T90" fmla="*/ 125 w 316"/>
              <a:gd name="T91" fmla="*/ 152 h 316"/>
              <a:gd name="T92" fmla="*/ 293 w 316"/>
              <a:gd name="T93" fmla="*/ 293 h 316"/>
              <a:gd name="T94" fmla="*/ 293 w 316"/>
              <a:gd name="T95" fmla="*/ 90 h 316"/>
              <a:gd name="T96" fmla="*/ 226 w 316"/>
              <a:gd name="T97" fmla="*/ 90 h 316"/>
              <a:gd name="T98" fmla="*/ 226 w 316"/>
              <a:gd name="T99" fmla="*/ 164 h 316"/>
              <a:gd name="T100" fmla="*/ 221 w 316"/>
              <a:gd name="T101" fmla="*/ 176 h 316"/>
              <a:gd name="T102" fmla="*/ 209 w 316"/>
              <a:gd name="T103" fmla="*/ 181 h 316"/>
              <a:gd name="T104" fmla="*/ 136 w 316"/>
              <a:gd name="T105" fmla="*/ 181 h 316"/>
              <a:gd name="T106" fmla="*/ 136 w 316"/>
              <a:gd name="T107" fmla="*/ 293 h 316"/>
              <a:gd name="T108" fmla="*/ 293 w 316"/>
              <a:gd name="T109" fmla="*/ 293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6" h="316">
                <a:moveTo>
                  <a:pt x="299" y="68"/>
                </a:moveTo>
                <a:cubicBezTo>
                  <a:pt x="304" y="68"/>
                  <a:pt x="308" y="70"/>
                  <a:pt x="311" y="73"/>
                </a:cubicBezTo>
                <a:cubicBezTo>
                  <a:pt x="314" y="76"/>
                  <a:pt x="316" y="80"/>
                  <a:pt x="316" y="85"/>
                </a:cubicBezTo>
                <a:cubicBezTo>
                  <a:pt x="316" y="299"/>
                  <a:pt x="316" y="299"/>
                  <a:pt x="316" y="299"/>
                </a:cubicBezTo>
                <a:cubicBezTo>
                  <a:pt x="316" y="304"/>
                  <a:pt x="314" y="308"/>
                  <a:pt x="311" y="311"/>
                </a:cubicBezTo>
                <a:cubicBezTo>
                  <a:pt x="308" y="314"/>
                  <a:pt x="304" y="316"/>
                  <a:pt x="299" y="316"/>
                </a:cubicBezTo>
                <a:cubicBezTo>
                  <a:pt x="130" y="316"/>
                  <a:pt x="130" y="316"/>
                  <a:pt x="130" y="316"/>
                </a:cubicBezTo>
                <a:cubicBezTo>
                  <a:pt x="125" y="316"/>
                  <a:pt x="121" y="314"/>
                  <a:pt x="118" y="311"/>
                </a:cubicBezTo>
                <a:cubicBezTo>
                  <a:pt x="115" y="308"/>
                  <a:pt x="113" y="304"/>
                  <a:pt x="113" y="299"/>
                </a:cubicBezTo>
                <a:cubicBezTo>
                  <a:pt x="113" y="248"/>
                  <a:pt x="113" y="248"/>
                  <a:pt x="113" y="248"/>
                </a:cubicBezTo>
                <a:cubicBezTo>
                  <a:pt x="17" y="248"/>
                  <a:pt x="17" y="248"/>
                  <a:pt x="17" y="248"/>
                </a:cubicBezTo>
                <a:cubicBezTo>
                  <a:pt x="13" y="248"/>
                  <a:pt x="9" y="247"/>
                  <a:pt x="5" y="243"/>
                </a:cubicBezTo>
                <a:cubicBezTo>
                  <a:pt x="2" y="240"/>
                  <a:pt x="0" y="236"/>
                  <a:pt x="0" y="23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08"/>
                  <a:pt x="2" y="103"/>
                  <a:pt x="4" y="98"/>
                </a:cubicBezTo>
                <a:cubicBezTo>
                  <a:pt x="6" y="92"/>
                  <a:pt x="9" y="87"/>
                  <a:pt x="12" y="84"/>
                </a:cubicBezTo>
                <a:cubicBezTo>
                  <a:pt x="84" y="12"/>
                  <a:pt x="84" y="12"/>
                  <a:pt x="84" y="12"/>
                </a:cubicBezTo>
                <a:cubicBezTo>
                  <a:pt x="88" y="9"/>
                  <a:pt x="92" y="6"/>
                  <a:pt x="98" y="4"/>
                </a:cubicBezTo>
                <a:cubicBezTo>
                  <a:pt x="103" y="2"/>
                  <a:pt x="108" y="0"/>
                  <a:pt x="113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91" y="0"/>
                  <a:pt x="195" y="2"/>
                  <a:pt x="198" y="5"/>
                </a:cubicBezTo>
                <a:cubicBezTo>
                  <a:pt x="202" y="9"/>
                  <a:pt x="203" y="13"/>
                  <a:pt x="203" y="17"/>
                </a:cubicBezTo>
                <a:cubicBezTo>
                  <a:pt x="203" y="75"/>
                  <a:pt x="203" y="75"/>
                  <a:pt x="203" y="75"/>
                </a:cubicBezTo>
                <a:cubicBezTo>
                  <a:pt x="211" y="70"/>
                  <a:pt x="219" y="68"/>
                  <a:pt x="226" y="68"/>
                </a:cubicBezTo>
                <a:lnTo>
                  <a:pt x="299" y="68"/>
                </a:lnTo>
                <a:close/>
                <a:moveTo>
                  <a:pt x="203" y="105"/>
                </a:moveTo>
                <a:cubicBezTo>
                  <a:pt x="151" y="158"/>
                  <a:pt x="151" y="158"/>
                  <a:pt x="151" y="158"/>
                </a:cubicBezTo>
                <a:cubicBezTo>
                  <a:pt x="203" y="158"/>
                  <a:pt x="203" y="158"/>
                  <a:pt x="203" y="158"/>
                </a:cubicBezTo>
                <a:lnTo>
                  <a:pt x="203" y="105"/>
                </a:lnTo>
                <a:close/>
                <a:moveTo>
                  <a:pt x="91" y="38"/>
                </a:moveTo>
                <a:cubicBezTo>
                  <a:pt x="38" y="90"/>
                  <a:pt x="38" y="90"/>
                  <a:pt x="38" y="90"/>
                </a:cubicBezTo>
                <a:cubicBezTo>
                  <a:pt x="91" y="90"/>
                  <a:pt x="91" y="90"/>
                  <a:pt x="91" y="90"/>
                </a:cubicBezTo>
                <a:lnTo>
                  <a:pt x="91" y="38"/>
                </a:lnTo>
                <a:close/>
                <a:moveTo>
                  <a:pt x="125" y="152"/>
                </a:moveTo>
                <a:cubicBezTo>
                  <a:pt x="181" y="96"/>
                  <a:pt x="181" y="96"/>
                  <a:pt x="181" y="96"/>
                </a:cubicBezTo>
                <a:cubicBezTo>
                  <a:pt x="181" y="23"/>
                  <a:pt x="181" y="23"/>
                  <a:pt x="181" y="23"/>
                </a:cubicBezTo>
                <a:cubicBezTo>
                  <a:pt x="113" y="23"/>
                  <a:pt x="113" y="23"/>
                  <a:pt x="113" y="23"/>
                </a:cubicBezTo>
                <a:cubicBezTo>
                  <a:pt x="113" y="96"/>
                  <a:pt x="113" y="96"/>
                  <a:pt x="113" y="96"/>
                </a:cubicBezTo>
                <a:cubicBezTo>
                  <a:pt x="113" y="101"/>
                  <a:pt x="111" y="105"/>
                  <a:pt x="108" y="108"/>
                </a:cubicBezTo>
                <a:cubicBezTo>
                  <a:pt x="105" y="111"/>
                  <a:pt x="101" y="113"/>
                  <a:pt x="96" y="113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23" y="226"/>
                  <a:pt x="23" y="226"/>
                  <a:pt x="23" y="226"/>
                </a:cubicBezTo>
                <a:cubicBezTo>
                  <a:pt x="113" y="226"/>
                  <a:pt x="113" y="226"/>
                  <a:pt x="113" y="226"/>
                </a:cubicBezTo>
                <a:cubicBezTo>
                  <a:pt x="113" y="181"/>
                  <a:pt x="113" y="181"/>
                  <a:pt x="113" y="181"/>
                </a:cubicBezTo>
                <a:cubicBezTo>
                  <a:pt x="113" y="176"/>
                  <a:pt x="114" y="171"/>
                  <a:pt x="117" y="165"/>
                </a:cubicBezTo>
                <a:cubicBezTo>
                  <a:pt x="119" y="159"/>
                  <a:pt x="122" y="155"/>
                  <a:pt x="125" y="152"/>
                </a:cubicBezTo>
                <a:close/>
                <a:moveTo>
                  <a:pt x="293" y="293"/>
                </a:moveTo>
                <a:cubicBezTo>
                  <a:pt x="293" y="90"/>
                  <a:pt x="293" y="90"/>
                  <a:pt x="293" y="90"/>
                </a:cubicBezTo>
                <a:cubicBezTo>
                  <a:pt x="226" y="90"/>
                  <a:pt x="226" y="90"/>
                  <a:pt x="226" y="90"/>
                </a:cubicBezTo>
                <a:cubicBezTo>
                  <a:pt x="226" y="164"/>
                  <a:pt x="226" y="164"/>
                  <a:pt x="226" y="164"/>
                </a:cubicBezTo>
                <a:cubicBezTo>
                  <a:pt x="226" y="168"/>
                  <a:pt x="224" y="172"/>
                  <a:pt x="221" y="176"/>
                </a:cubicBezTo>
                <a:cubicBezTo>
                  <a:pt x="218" y="179"/>
                  <a:pt x="214" y="181"/>
                  <a:pt x="209" y="181"/>
                </a:cubicBezTo>
                <a:cubicBezTo>
                  <a:pt x="136" y="181"/>
                  <a:pt x="136" y="181"/>
                  <a:pt x="136" y="181"/>
                </a:cubicBezTo>
                <a:cubicBezTo>
                  <a:pt x="136" y="293"/>
                  <a:pt x="136" y="293"/>
                  <a:pt x="136" y="293"/>
                </a:cubicBezTo>
                <a:lnTo>
                  <a:pt x="293" y="2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3311526" y="1993901"/>
            <a:ext cx="292100" cy="341313"/>
          </a:xfrm>
          <a:custGeom>
            <a:avLst/>
            <a:gdLst>
              <a:gd name="T0" fmla="*/ 258 w 270"/>
              <a:gd name="T1" fmla="*/ 84 h 316"/>
              <a:gd name="T2" fmla="*/ 263 w 270"/>
              <a:gd name="T3" fmla="*/ 90 h 316"/>
              <a:gd name="T4" fmla="*/ 180 w 270"/>
              <a:gd name="T5" fmla="*/ 90 h 316"/>
              <a:gd name="T6" fmla="*/ 180 w 270"/>
              <a:gd name="T7" fmla="*/ 7 h 316"/>
              <a:gd name="T8" fmla="*/ 186 w 270"/>
              <a:gd name="T9" fmla="*/ 12 h 316"/>
              <a:gd name="T10" fmla="*/ 258 w 270"/>
              <a:gd name="T11" fmla="*/ 84 h 316"/>
              <a:gd name="T12" fmla="*/ 174 w 270"/>
              <a:gd name="T13" fmla="*/ 113 h 316"/>
              <a:gd name="T14" fmla="*/ 270 w 270"/>
              <a:gd name="T15" fmla="*/ 113 h 316"/>
              <a:gd name="T16" fmla="*/ 270 w 270"/>
              <a:gd name="T17" fmla="*/ 299 h 316"/>
              <a:gd name="T18" fmla="*/ 265 w 270"/>
              <a:gd name="T19" fmla="*/ 311 h 316"/>
              <a:gd name="T20" fmla="*/ 253 w 270"/>
              <a:gd name="T21" fmla="*/ 316 h 316"/>
              <a:gd name="T22" fmla="*/ 17 w 270"/>
              <a:gd name="T23" fmla="*/ 316 h 316"/>
              <a:gd name="T24" fmla="*/ 5 w 270"/>
              <a:gd name="T25" fmla="*/ 311 h 316"/>
              <a:gd name="T26" fmla="*/ 0 w 270"/>
              <a:gd name="T27" fmla="*/ 299 h 316"/>
              <a:gd name="T28" fmla="*/ 0 w 270"/>
              <a:gd name="T29" fmla="*/ 17 h 316"/>
              <a:gd name="T30" fmla="*/ 5 w 270"/>
              <a:gd name="T31" fmla="*/ 5 h 316"/>
              <a:gd name="T32" fmla="*/ 17 w 270"/>
              <a:gd name="T33" fmla="*/ 0 h 316"/>
              <a:gd name="T34" fmla="*/ 157 w 270"/>
              <a:gd name="T35" fmla="*/ 0 h 316"/>
              <a:gd name="T36" fmla="*/ 157 w 270"/>
              <a:gd name="T37" fmla="*/ 96 h 316"/>
              <a:gd name="T38" fmla="*/ 162 w 270"/>
              <a:gd name="T39" fmla="*/ 108 h 316"/>
              <a:gd name="T40" fmla="*/ 174 w 270"/>
              <a:gd name="T41" fmla="*/ 113 h 316"/>
              <a:gd name="T42" fmla="*/ 202 w 270"/>
              <a:gd name="T43" fmla="*/ 243 h 316"/>
              <a:gd name="T44" fmla="*/ 202 w 270"/>
              <a:gd name="T45" fmla="*/ 231 h 316"/>
              <a:gd name="T46" fmla="*/ 201 w 270"/>
              <a:gd name="T47" fmla="*/ 227 h 316"/>
              <a:gd name="T48" fmla="*/ 197 w 270"/>
              <a:gd name="T49" fmla="*/ 226 h 316"/>
              <a:gd name="T50" fmla="*/ 73 w 270"/>
              <a:gd name="T51" fmla="*/ 226 h 316"/>
              <a:gd name="T52" fmla="*/ 69 w 270"/>
              <a:gd name="T53" fmla="*/ 227 h 316"/>
              <a:gd name="T54" fmla="*/ 67 w 270"/>
              <a:gd name="T55" fmla="*/ 231 h 316"/>
              <a:gd name="T56" fmla="*/ 67 w 270"/>
              <a:gd name="T57" fmla="*/ 243 h 316"/>
              <a:gd name="T58" fmla="*/ 69 w 270"/>
              <a:gd name="T59" fmla="*/ 247 h 316"/>
              <a:gd name="T60" fmla="*/ 73 w 270"/>
              <a:gd name="T61" fmla="*/ 248 h 316"/>
              <a:gd name="T62" fmla="*/ 197 w 270"/>
              <a:gd name="T63" fmla="*/ 248 h 316"/>
              <a:gd name="T64" fmla="*/ 201 w 270"/>
              <a:gd name="T65" fmla="*/ 247 h 316"/>
              <a:gd name="T66" fmla="*/ 202 w 270"/>
              <a:gd name="T67" fmla="*/ 243 h 316"/>
              <a:gd name="T68" fmla="*/ 202 w 270"/>
              <a:gd name="T69" fmla="*/ 198 h 316"/>
              <a:gd name="T70" fmla="*/ 202 w 270"/>
              <a:gd name="T71" fmla="*/ 186 h 316"/>
              <a:gd name="T72" fmla="*/ 201 w 270"/>
              <a:gd name="T73" fmla="*/ 182 h 316"/>
              <a:gd name="T74" fmla="*/ 197 w 270"/>
              <a:gd name="T75" fmla="*/ 181 h 316"/>
              <a:gd name="T76" fmla="*/ 73 w 270"/>
              <a:gd name="T77" fmla="*/ 181 h 316"/>
              <a:gd name="T78" fmla="*/ 69 w 270"/>
              <a:gd name="T79" fmla="*/ 182 h 316"/>
              <a:gd name="T80" fmla="*/ 67 w 270"/>
              <a:gd name="T81" fmla="*/ 186 h 316"/>
              <a:gd name="T82" fmla="*/ 67 w 270"/>
              <a:gd name="T83" fmla="*/ 198 h 316"/>
              <a:gd name="T84" fmla="*/ 69 w 270"/>
              <a:gd name="T85" fmla="*/ 202 h 316"/>
              <a:gd name="T86" fmla="*/ 73 w 270"/>
              <a:gd name="T87" fmla="*/ 203 h 316"/>
              <a:gd name="T88" fmla="*/ 197 w 270"/>
              <a:gd name="T89" fmla="*/ 203 h 316"/>
              <a:gd name="T90" fmla="*/ 201 w 270"/>
              <a:gd name="T91" fmla="*/ 202 h 316"/>
              <a:gd name="T92" fmla="*/ 202 w 270"/>
              <a:gd name="T93" fmla="*/ 198 h 316"/>
              <a:gd name="T94" fmla="*/ 202 w 270"/>
              <a:gd name="T95" fmla="*/ 152 h 316"/>
              <a:gd name="T96" fmla="*/ 202 w 270"/>
              <a:gd name="T97" fmla="*/ 141 h 316"/>
              <a:gd name="T98" fmla="*/ 201 w 270"/>
              <a:gd name="T99" fmla="*/ 137 h 316"/>
              <a:gd name="T100" fmla="*/ 197 w 270"/>
              <a:gd name="T101" fmla="*/ 136 h 316"/>
              <a:gd name="T102" fmla="*/ 73 w 270"/>
              <a:gd name="T103" fmla="*/ 136 h 316"/>
              <a:gd name="T104" fmla="*/ 69 w 270"/>
              <a:gd name="T105" fmla="*/ 137 h 316"/>
              <a:gd name="T106" fmla="*/ 67 w 270"/>
              <a:gd name="T107" fmla="*/ 141 h 316"/>
              <a:gd name="T108" fmla="*/ 67 w 270"/>
              <a:gd name="T109" fmla="*/ 152 h 316"/>
              <a:gd name="T110" fmla="*/ 69 w 270"/>
              <a:gd name="T111" fmla="*/ 156 h 316"/>
              <a:gd name="T112" fmla="*/ 73 w 270"/>
              <a:gd name="T113" fmla="*/ 158 h 316"/>
              <a:gd name="T114" fmla="*/ 197 w 270"/>
              <a:gd name="T115" fmla="*/ 158 h 316"/>
              <a:gd name="T116" fmla="*/ 201 w 270"/>
              <a:gd name="T117" fmla="*/ 156 h 316"/>
              <a:gd name="T118" fmla="*/ 202 w 270"/>
              <a:gd name="T119" fmla="*/ 152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70" h="316">
                <a:moveTo>
                  <a:pt x="258" y="84"/>
                </a:moveTo>
                <a:cubicBezTo>
                  <a:pt x="260" y="86"/>
                  <a:pt x="261" y="88"/>
                  <a:pt x="263" y="90"/>
                </a:cubicBezTo>
                <a:cubicBezTo>
                  <a:pt x="180" y="90"/>
                  <a:pt x="180" y="90"/>
                  <a:pt x="180" y="90"/>
                </a:cubicBezTo>
                <a:cubicBezTo>
                  <a:pt x="180" y="7"/>
                  <a:pt x="180" y="7"/>
                  <a:pt x="180" y="7"/>
                </a:cubicBezTo>
                <a:cubicBezTo>
                  <a:pt x="182" y="9"/>
                  <a:pt x="185" y="11"/>
                  <a:pt x="186" y="12"/>
                </a:cubicBezTo>
                <a:lnTo>
                  <a:pt x="258" y="84"/>
                </a:lnTo>
                <a:close/>
                <a:moveTo>
                  <a:pt x="174" y="113"/>
                </a:moveTo>
                <a:cubicBezTo>
                  <a:pt x="270" y="113"/>
                  <a:pt x="270" y="113"/>
                  <a:pt x="270" y="113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4"/>
                  <a:pt x="268" y="308"/>
                  <a:pt x="265" y="311"/>
                </a:cubicBezTo>
                <a:cubicBezTo>
                  <a:pt x="262" y="314"/>
                  <a:pt x="258" y="316"/>
                  <a:pt x="253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1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1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7" y="96"/>
                  <a:pt x="157" y="96"/>
                  <a:pt x="157" y="96"/>
                </a:cubicBezTo>
                <a:cubicBezTo>
                  <a:pt x="157" y="101"/>
                  <a:pt x="159" y="105"/>
                  <a:pt x="162" y="108"/>
                </a:cubicBezTo>
                <a:cubicBezTo>
                  <a:pt x="166" y="111"/>
                  <a:pt x="170" y="113"/>
                  <a:pt x="174" y="113"/>
                </a:cubicBezTo>
                <a:close/>
                <a:moveTo>
                  <a:pt x="202" y="243"/>
                </a:moveTo>
                <a:cubicBezTo>
                  <a:pt x="202" y="231"/>
                  <a:pt x="202" y="231"/>
                  <a:pt x="202" y="231"/>
                </a:cubicBezTo>
                <a:cubicBezTo>
                  <a:pt x="202" y="230"/>
                  <a:pt x="202" y="228"/>
                  <a:pt x="201" y="227"/>
                </a:cubicBezTo>
                <a:cubicBezTo>
                  <a:pt x="200" y="226"/>
                  <a:pt x="198" y="226"/>
                  <a:pt x="197" y="226"/>
                </a:cubicBezTo>
                <a:cubicBezTo>
                  <a:pt x="73" y="226"/>
                  <a:pt x="73" y="226"/>
                  <a:pt x="73" y="226"/>
                </a:cubicBezTo>
                <a:cubicBezTo>
                  <a:pt x="71" y="226"/>
                  <a:pt x="70" y="226"/>
                  <a:pt x="69" y="227"/>
                </a:cubicBezTo>
                <a:cubicBezTo>
                  <a:pt x="68" y="228"/>
                  <a:pt x="67" y="230"/>
                  <a:pt x="67" y="231"/>
                </a:cubicBezTo>
                <a:cubicBezTo>
                  <a:pt x="67" y="243"/>
                  <a:pt x="67" y="243"/>
                  <a:pt x="67" y="243"/>
                </a:cubicBezTo>
                <a:cubicBezTo>
                  <a:pt x="67" y="244"/>
                  <a:pt x="68" y="246"/>
                  <a:pt x="69" y="247"/>
                </a:cubicBezTo>
                <a:cubicBezTo>
                  <a:pt x="70" y="248"/>
                  <a:pt x="71" y="248"/>
                  <a:pt x="73" y="248"/>
                </a:cubicBezTo>
                <a:cubicBezTo>
                  <a:pt x="197" y="248"/>
                  <a:pt x="197" y="248"/>
                  <a:pt x="197" y="248"/>
                </a:cubicBezTo>
                <a:cubicBezTo>
                  <a:pt x="198" y="248"/>
                  <a:pt x="200" y="248"/>
                  <a:pt x="201" y="247"/>
                </a:cubicBezTo>
                <a:cubicBezTo>
                  <a:pt x="202" y="246"/>
                  <a:pt x="202" y="244"/>
                  <a:pt x="202" y="243"/>
                </a:cubicBezTo>
                <a:close/>
                <a:moveTo>
                  <a:pt x="202" y="198"/>
                </a:moveTo>
                <a:cubicBezTo>
                  <a:pt x="202" y="186"/>
                  <a:pt x="202" y="186"/>
                  <a:pt x="202" y="186"/>
                </a:cubicBezTo>
                <a:cubicBezTo>
                  <a:pt x="202" y="185"/>
                  <a:pt x="202" y="183"/>
                  <a:pt x="201" y="182"/>
                </a:cubicBezTo>
                <a:cubicBezTo>
                  <a:pt x="200" y="181"/>
                  <a:pt x="198" y="181"/>
                  <a:pt x="197" y="181"/>
                </a:cubicBezTo>
                <a:cubicBezTo>
                  <a:pt x="73" y="181"/>
                  <a:pt x="73" y="181"/>
                  <a:pt x="73" y="181"/>
                </a:cubicBezTo>
                <a:cubicBezTo>
                  <a:pt x="71" y="181"/>
                  <a:pt x="70" y="181"/>
                  <a:pt x="69" y="182"/>
                </a:cubicBezTo>
                <a:cubicBezTo>
                  <a:pt x="68" y="183"/>
                  <a:pt x="67" y="185"/>
                  <a:pt x="67" y="186"/>
                </a:cubicBezTo>
                <a:cubicBezTo>
                  <a:pt x="67" y="198"/>
                  <a:pt x="67" y="198"/>
                  <a:pt x="67" y="198"/>
                </a:cubicBezTo>
                <a:cubicBezTo>
                  <a:pt x="67" y="199"/>
                  <a:pt x="68" y="201"/>
                  <a:pt x="69" y="202"/>
                </a:cubicBezTo>
                <a:cubicBezTo>
                  <a:pt x="70" y="203"/>
                  <a:pt x="71" y="203"/>
                  <a:pt x="73" y="203"/>
                </a:cubicBezTo>
                <a:cubicBezTo>
                  <a:pt x="197" y="203"/>
                  <a:pt x="197" y="203"/>
                  <a:pt x="197" y="203"/>
                </a:cubicBezTo>
                <a:cubicBezTo>
                  <a:pt x="198" y="203"/>
                  <a:pt x="200" y="203"/>
                  <a:pt x="201" y="202"/>
                </a:cubicBezTo>
                <a:cubicBezTo>
                  <a:pt x="202" y="201"/>
                  <a:pt x="202" y="199"/>
                  <a:pt x="202" y="198"/>
                </a:cubicBezTo>
                <a:close/>
                <a:moveTo>
                  <a:pt x="202" y="152"/>
                </a:moveTo>
                <a:cubicBezTo>
                  <a:pt x="202" y="141"/>
                  <a:pt x="202" y="141"/>
                  <a:pt x="202" y="141"/>
                </a:cubicBezTo>
                <a:cubicBezTo>
                  <a:pt x="202" y="140"/>
                  <a:pt x="202" y="138"/>
                  <a:pt x="201" y="137"/>
                </a:cubicBezTo>
                <a:cubicBezTo>
                  <a:pt x="200" y="136"/>
                  <a:pt x="198" y="136"/>
                  <a:pt x="197" y="136"/>
                </a:cubicBezTo>
                <a:cubicBezTo>
                  <a:pt x="73" y="136"/>
                  <a:pt x="73" y="136"/>
                  <a:pt x="73" y="136"/>
                </a:cubicBezTo>
                <a:cubicBezTo>
                  <a:pt x="71" y="136"/>
                  <a:pt x="70" y="136"/>
                  <a:pt x="69" y="137"/>
                </a:cubicBezTo>
                <a:cubicBezTo>
                  <a:pt x="68" y="138"/>
                  <a:pt x="67" y="140"/>
                  <a:pt x="67" y="141"/>
                </a:cubicBezTo>
                <a:cubicBezTo>
                  <a:pt x="67" y="152"/>
                  <a:pt x="67" y="152"/>
                  <a:pt x="67" y="152"/>
                </a:cubicBezTo>
                <a:cubicBezTo>
                  <a:pt x="67" y="154"/>
                  <a:pt x="68" y="155"/>
                  <a:pt x="69" y="156"/>
                </a:cubicBezTo>
                <a:cubicBezTo>
                  <a:pt x="70" y="158"/>
                  <a:pt x="71" y="158"/>
                  <a:pt x="73" y="158"/>
                </a:cubicBezTo>
                <a:cubicBezTo>
                  <a:pt x="197" y="158"/>
                  <a:pt x="197" y="158"/>
                  <a:pt x="197" y="158"/>
                </a:cubicBezTo>
                <a:cubicBezTo>
                  <a:pt x="198" y="158"/>
                  <a:pt x="200" y="158"/>
                  <a:pt x="201" y="156"/>
                </a:cubicBezTo>
                <a:cubicBezTo>
                  <a:pt x="202" y="155"/>
                  <a:pt x="202" y="154"/>
                  <a:pt x="202" y="1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3741738" y="1993901"/>
            <a:ext cx="292100" cy="341313"/>
          </a:xfrm>
          <a:custGeom>
            <a:avLst/>
            <a:gdLst>
              <a:gd name="T0" fmla="*/ 267 w 270"/>
              <a:gd name="T1" fmla="*/ 81 h 316"/>
              <a:gd name="T2" fmla="*/ 270 w 270"/>
              <a:gd name="T3" fmla="*/ 299 h 316"/>
              <a:gd name="T4" fmla="*/ 253 w 270"/>
              <a:gd name="T5" fmla="*/ 316 h 316"/>
              <a:gd name="T6" fmla="*/ 5 w 270"/>
              <a:gd name="T7" fmla="*/ 311 h 316"/>
              <a:gd name="T8" fmla="*/ 0 w 270"/>
              <a:gd name="T9" fmla="*/ 17 h 316"/>
              <a:gd name="T10" fmla="*/ 17 w 270"/>
              <a:gd name="T11" fmla="*/ 0 h 316"/>
              <a:gd name="T12" fmla="*/ 190 w 270"/>
              <a:gd name="T13" fmla="*/ 4 h 316"/>
              <a:gd name="T14" fmla="*/ 258 w 270"/>
              <a:gd name="T15" fmla="*/ 67 h 316"/>
              <a:gd name="T16" fmla="*/ 180 w 270"/>
              <a:gd name="T17" fmla="*/ 90 h 316"/>
              <a:gd name="T18" fmla="*/ 242 w 270"/>
              <a:gd name="T19" fmla="*/ 83 h 316"/>
              <a:gd name="T20" fmla="*/ 180 w 270"/>
              <a:gd name="T21" fmla="*/ 24 h 316"/>
              <a:gd name="T22" fmla="*/ 248 w 270"/>
              <a:gd name="T23" fmla="*/ 113 h 316"/>
              <a:gd name="T24" fmla="*/ 162 w 270"/>
              <a:gd name="T25" fmla="*/ 108 h 316"/>
              <a:gd name="T26" fmla="*/ 157 w 270"/>
              <a:gd name="T27" fmla="*/ 23 h 316"/>
              <a:gd name="T28" fmla="*/ 22 w 270"/>
              <a:gd name="T29" fmla="*/ 293 h 316"/>
              <a:gd name="T30" fmla="*/ 67 w 270"/>
              <a:gd name="T31" fmla="*/ 141 h 316"/>
              <a:gd name="T32" fmla="*/ 73 w 270"/>
              <a:gd name="T33" fmla="*/ 136 h 316"/>
              <a:gd name="T34" fmla="*/ 201 w 270"/>
              <a:gd name="T35" fmla="*/ 137 h 316"/>
              <a:gd name="T36" fmla="*/ 203 w 270"/>
              <a:gd name="T37" fmla="*/ 152 h 316"/>
              <a:gd name="T38" fmla="*/ 197 w 270"/>
              <a:gd name="T39" fmla="*/ 158 h 316"/>
              <a:gd name="T40" fmla="*/ 69 w 270"/>
              <a:gd name="T41" fmla="*/ 156 h 316"/>
              <a:gd name="T42" fmla="*/ 67 w 270"/>
              <a:gd name="T43" fmla="*/ 141 h 316"/>
              <a:gd name="T44" fmla="*/ 201 w 270"/>
              <a:gd name="T45" fmla="*/ 182 h 316"/>
              <a:gd name="T46" fmla="*/ 203 w 270"/>
              <a:gd name="T47" fmla="*/ 198 h 316"/>
              <a:gd name="T48" fmla="*/ 197 w 270"/>
              <a:gd name="T49" fmla="*/ 203 h 316"/>
              <a:gd name="T50" fmla="*/ 69 w 270"/>
              <a:gd name="T51" fmla="*/ 202 h 316"/>
              <a:gd name="T52" fmla="*/ 67 w 270"/>
              <a:gd name="T53" fmla="*/ 186 h 316"/>
              <a:gd name="T54" fmla="*/ 73 w 270"/>
              <a:gd name="T55" fmla="*/ 181 h 316"/>
              <a:gd name="T56" fmla="*/ 197 w 270"/>
              <a:gd name="T57" fmla="*/ 226 h 316"/>
              <a:gd name="T58" fmla="*/ 203 w 270"/>
              <a:gd name="T59" fmla="*/ 231 h 316"/>
              <a:gd name="T60" fmla="*/ 201 w 270"/>
              <a:gd name="T61" fmla="*/ 247 h 316"/>
              <a:gd name="T62" fmla="*/ 73 w 270"/>
              <a:gd name="T63" fmla="*/ 248 h 316"/>
              <a:gd name="T64" fmla="*/ 67 w 270"/>
              <a:gd name="T65" fmla="*/ 243 h 316"/>
              <a:gd name="T66" fmla="*/ 69 w 270"/>
              <a:gd name="T67" fmla="*/ 227 h 316"/>
              <a:gd name="T68" fmla="*/ 197 w 270"/>
              <a:gd name="T69" fmla="*/ 226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0" h="316">
                <a:moveTo>
                  <a:pt x="258" y="67"/>
                </a:moveTo>
                <a:cubicBezTo>
                  <a:pt x="261" y="71"/>
                  <a:pt x="264" y="75"/>
                  <a:pt x="267" y="81"/>
                </a:cubicBezTo>
                <a:cubicBezTo>
                  <a:pt x="269" y="86"/>
                  <a:pt x="270" y="91"/>
                  <a:pt x="270" y="96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4"/>
                  <a:pt x="268" y="308"/>
                  <a:pt x="265" y="311"/>
                </a:cubicBezTo>
                <a:cubicBezTo>
                  <a:pt x="262" y="314"/>
                  <a:pt x="258" y="316"/>
                  <a:pt x="253" y="316"/>
                </a:cubicBezTo>
                <a:cubicBezTo>
                  <a:pt x="17" y="316"/>
                  <a:pt x="17" y="316"/>
                  <a:pt x="17" y="316"/>
                </a:cubicBezTo>
                <a:cubicBezTo>
                  <a:pt x="12" y="316"/>
                  <a:pt x="8" y="314"/>
                  <a:pt x="5" y="311"/>
                </a:cubicBezTo>
                <a:cubicBezTo>
                  <a:pt x="1" y="308"/>
                  <a:pt x="0" y="304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3"/>
                  <a:pt x="1" y="9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2"/>
                  <a:pt x="190" y="4"/>
                </a:cubicBezTo>
                <a:cubicBezTo>
                  <a:pt x="195" y="6"/>
                  <a:pt x="200" y="9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7"/>
                  <a:pt x="244" y="85"/>
                  <a:pt x="242" y="83"/>
                </a:cubicBezTo>
                <a:cubicBezTo>
                  <a:pt x="187" y="28"/>
                  <a:pt x="187" y="28"/>
                  <a:pt x="187" y="28"/>
                </a:cubicBezTo>
                <a:cubicBezTo>
                  <a:pt x="186" y="27"/>
                  <a:pt x="183" y="25"/>
                  <a:pt x="180" y="24"/>
                </a:cubicBezTo>
                <a:close/>
                <a:moveTo>
                  <a:pt x="248" y="29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174" y="113"/>
                  <a:pt x="174" y="113"/>
                  <a:pt x="174" y="113"/>
                </a:cubicBezTo>
                <a:cubicBezTo>
                  <a:pt x="170" y="113"/>
                  <a:pt x="166" y="111"/>
                  <a:pt x="162" y="108"/>
                </a:cubicBezTo>
                <a:cubicBezTo>
                  <a:pt x="159" y="105"/>
                  <a:pt x="157" y="101"/>
                  <a:pt x="157" y="96"/>
                </a:cubicBezTo>
                <a:cubicBezTo>
                  <a:pt x="157" y="23"/>
                  <a:pt x="157" y="23"/>
                  <a:pt x="157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93"/>
                  <a:pt x="22" y="293"/>
                  <a:pt x="22" y="293"/>
                </a:cubicBezTo>
                <a:lnTo>
                  <a:pt x="248" y="293"/>
                </a:lnTo>
                <a:close/>
                <a:moveTo>
                  <a:pt x="67" y="141"/>
                </a:moveTo>
                <a:cubicBezTo>
                  <a:pt x="67" y="140"/>
                  <a:pt x="68" y="138"/>
                  <a:pt x="69" y="137"/>
                </a:cubicBezTo>
                <a:cubicBezTo>
                  <a:pt x="70" y="136"/>
                  <a:pt x="71" y="136"/>
                  <a:pt x="73" y="136"/>
                </a:cubicBezTo>
                <a:cubicBezTo>
                  <a:pt x="197" y="136"/>
                  <a:pt x="197" y="136"/>
                  <a:pt x="197" y="136"/>
                </a:cubicBezTo>
                <a:cubicBezTo>
                  <a:pt x="199" y="136"/>
                  <a:pt x="200" y="136"/>
                  <a:pt x="201" y="137"/>
                </a:cubicBezTo>
                <a:cubicBezTo>
                  <a:pt x="202" y="138"/>
                  <a:pt x="203" y="140"/>
                  <a:pt x="203" y="141"/>
                </a:cubicBezTo>
                <a:cubicBezTo>
                  <a:pt x="203" y="152"/>
                  <a:pt x="203" y="152"/>
                  <a:pt x="203" y="152"/>
                </a:cubicBezTo>
                <a:cubicBezTo>
                  <a:pt x="203" y="154"/>
                  <a:pt x="202" y="155"/>
                  <a:pt x="201" y="156"/>
                </a:cubicBezTo>
                <a:cubicBezTo>
                  <a:pt x="200" y="158"/>
                  <a:pt x="199" y="158"/>
                  <a:pt x="197" y="158"/>
                </a:cubicBezTo>
                <a:cubicBezTo>
                  <a:pt x="73" y="158"/>
                  <a:pt x="73" y="158"/>
                  <a:pt x="73" y="158"/>
                </a:cubicBezTo>
                <a:cubicBezTo>
                  <a:pt x="71" y="158"/>
                  <a:pt x="70" y="158"/>
                  <a:pt x="69" y="156"/>
                </a:cubicBezTo>
                <a:cubicBezTo>
                  <a:pt x="68" y="155"/>
                  <a:pt x="67" y="154"/>
                  <a:pt x="67" y="152"/>
                </a:cubicBezTo>
                <a:lnTo>
                  <a:pt x="67" y="141"/>
                </a:lnTo>
                <a:close/>
                <a:moveTo>
                  <a:pt x="197" y="181"/>
                </a:moveTo>
                <a:cubicBezTo>
                  <a:pt x="199" y="181"/>
                  <a:pt x="200" y="181"/>
                  <a:pt x="201" y="182"/>
                </a:cubicBezTo>
                <a:cubicBezTo>
                  <a:pt x="202" y="183"/>
                  <a:pt x="203" y="185"/>
                  <a:pt x="203" y="186"/>
                </a:cubicBezTo>
                <a:cubicBezTo>
                  <a:pt x="203" y="198"/>
                  <a:pt x="203" y="198"/>
                  <a:pt x="203" y="198"/>
                </a:cubicBezTo>
                <a:cubicBezTo>
                  <a:pt x="203" y="199"/>
                  <a:pt x="202" y="201"/>
                  <a:pt x="201" y="202"/>
                </a:cubicBezTo>
                <a:cubicBezTo>
                  <a:pt x="200" y="203"/>
                  <a:pt x="199" y="203"/>
                  <a:pt x="197" y="203"/>
                </a:cubicBezTo>
                <a:cubicBezTo>
                  <a:pt x="73" y="203"/>
                  <a:pt x="73" y="203"/>
                  <a:pt x="73" y="203"/>
                </a:cubicBezTo>
                <a:cubicBezTo>
                  <a:pt x="71" y="203"/>
                  <a:pt x="70" y="203"/>
                  <a:pt x="69" y="202"/>
                </a:cubicBezTo>
                <a:cubicBezTo>
                  <a:pt x="68" y="201"/>
                  <a:pt x="67" y="199"/>
                  <a:pt x="67" y="198"/>
                </a:cubicBezTo>
                <a:cubicBezTo>
                  <a:pt x="67" y="186"/>
                  <a:pt x="67" y="186"/>
                  <a:pt x="67" y="186"/>
                </a:cubicBezTo>
                <a:cubicBezTo>
                  <a:pt x="67" y="185"/>
                  <a:pt x="68" y="183"/>
                  <a:pt x="69" y="182"/>
                </a:cubicBezTo>
                <a:cubicBezTo>
                  <a:pt x="70" y="181"/>
                  <a:pt x="71" y="181"/>
                  <a:pt x="73" y="181"/>
                </a:cubicBezTo>
                <a:lnTo>
                  <a:pt x="197" y="181"/>
                </a:lnTo>
                <a:close/>
                <a:moveTo>
                  <a:pt x="197" y="226"/>
                </a:moveTo>
                <a:cubicBezTo>
                  <a:pt x="199" y="226"/>
                  <a:pt x="200" y="226"/>
                  <a:pt x="201" y="227"/>
                </a:cubicBezTo>
                <a:cubicBezTo>
                  <a:pt x="202" y="228"/>
                  <a:pt x="203" y="230"/>
                  <a:pt x="203" y="231"/>
                </a:cubicBezTo>
                <a:cubicBezTo>
                  <a:pt x="203" y="243"/>
                  <a:pt x="203" y="243"/>
                  <a:pt x="203" y="243"/>
                </a:cubicBezTo>
                <a:cubicBezTo>
                  <a:pt x="203" y="244"/>
                  <a:pt x="202" y="246"/>
                  <a:pt x="201" y="247"/>
                </a:cubicBezTo>
                <a:cubicBezTo>
                  <a:pt x="200" y="248"/>
                  <a:pt x="199" y="248"/>
                  <a:pt x="197" y="248"/>
                </a:cubicBezTo>
                <a:cubicBezTo>
                  <a:pt x="73" y="248"/>
                  <a:pt x="73" y="248"/>
                  <a:pt x="73" y="248"/>
                </a:cubicBezTo>
                <a:cubicBezTo>
                  <a:pt x="71" y="248"/>
                  <a:pt x="70" y="248"/>
                  <a:pt x="69" y="247"/>
                </a:cubicBezTo>
                <a:cubicBezTo>
                  <a:pt x="68" y="246"/>
                  <a:pt x="67" y="244"/>
                  <a:pt x="67" y="243"/>
                </a:cubicBezTo>
                <a:cubicBezTo>
                  <a:pt x="67" y="231"/>
                  <a:pt x="67" y="231"/>
                  <a:pt x="67" y="231"/>
                </a:cubicBezTo>
                <a:cubicBezTo>
                  <a:pt x="67" y="230"/>
                  <a:pt x="68" y="228"/>
                  <a:pt x="69" y="227"/>
                </a:cubicBezTo>
                <a:cubicBezTo>
                  <a:pt x="70" y="226"/>
                  <a:pt x="71" y="226"/>
                  <a:pt x="73" y="226"/>
                </a:cubicBezTo>
                <a:lnTo>
                  <a:pt x="197" y="2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722313" y="2425701"/>
            <a:ext cx="292100" cy="339725"/>
          </a:xfrm>
          <a:custGeom>
            <a:avLst/>
            <a:gdLst>
              <a:gd name="T0" fmla="*/ 258 w 270"/>
              <a:gd name="T1" fmla="*/ 67 h 315"/>
              <a:gd name="T2" fmla="*/ 267 w 270"/>
              <a:gd name="T3" fmla="*/ 80 h 315"/>
              <a:gd name="T4" fmla="*/ 270 w 270"/>
              <a:gd name="T5" fmla="*/ 96 h 315"/>
              <a:gd name="T6" fmla="*/ 270 w 270"/>
              <a:gd name="T7" fmla="*/ 299 h 315"/>
              <a:gd name="T8" fmla="*/ 265 w 270"/>
              <a:gd name="T9" fmla="*/ 311 h 315"/>
              <a:gd name="T10" fmla="*/ 253 w 270"/>
              <a:gd name="T11" fmla="*/ 315 h 315"/>
              <a:gd name="T12" fmla="*/ 17 w 270"/>
              <a:gd name="T13" fmla="*/ 315 h 315"/>
              <a:gd name="T14" fmla="*/ 5 w 270"/>
              <a:gd name="T15" fmla="*/ 311 h 315"/>
              <a:gd name="T16" fmla="*/ 0 w 270"/>
              <a:gd name="T17" fmla="*/ 299 h 315"/>
              <a:gd name="T18" fmla="*/ 0 w 270"/>
              <a:gd name="T19" fmla="*/ 17 h 315"/>
              <a:gd name="T20" fmla="*/ 5 w 270"/>
              <a:gd name="T21" fmla="*/ 5 h 315"/>
              <a:gd name="T22" fmla="*/ 17 w 270"/>
              <a:gd name="T23" fmla="*/ 0 h 315"/>
              <a:gd name="T24" fmla="*/ 174 w 270"/>
              <a:gd name="T25" fmla="*/ 0 h 315"/>
              <a:gd name="T26" fmla="*/ 190 w 270"/>
              <a:gd name="T27" fmla="*/ 4 h 315"/>
              <a:gd name="T28" fmla="*/ 203 w 270"/>
              <a:gd name="T29" fmla="*/ 12 h 315"/>
              <a:gd name="T30" fmla="*/ 258 w 270"/>
              <a:gd name="T31" fmla="*/ 67 h 315"/>
              <a:gd name="T32" fmla="*/ 180 w 270"/>
              <a:gd name="T33" fmla="*/ 24 h 315"/>
              <a:gd name="T34" fmla="*/ 180 w 270"/>
              <a:gd name="T35" fmla="*/ 90 h 315"/>
              <a:gd name="T36" fmla="*/ 246 w 270"/>
              <a:gd name="T37" fmla="*/ 90 h 315"/>
              <a:gd name="T38" fmla="*/ 242 w 270"/>
              <a:gd name="T39" fmla="*/ 83 h 315"/>
              <a:gd name="T40" fmla="*/ 187 w 270"/>
              <a:gd name="T41" fmla="*/ 28 h 315"/>
              <a:gd name="T42" fmla="*/ 180 w 270"/>
              <a:gd name="T43" fmla="*/ 24 h 315"/>
              <a:gd name="T44" fmla="*/ 247 w 270"/>
              <a:gd name="T45" fmla="*/ 293 h 315"/>
              <a:gd name="T46" fmla="*/ 247 w 270"/>
              <a:gd name="T47" fmla="*/ 113 h 315"/>
              <a:gd name="T48" fmla="*/ 174 w 270"/>
              <a:gd name="T49" fmla="*/ 113 h 315"/>
              <a:gd name="T50" fmla="*/ 162 w 270"/>
              <a:gd name="T51" fmla="*/ 108 h 315"/>
              <a:gd name="T52" fmla="*/ 157 w 270"/>
              <a:gd name="T53" fmla="*/ 96 h 315"/>
              <a:gd name="T54" fmla="*/ 157 w 270"/>
              <a:gd name="T55" fmla="*/ 23 h 315"/>
              <a:gd name="T56" fmla="*/ 22 w 270"/>
              <a:gd name="T57" fmla="*/ 23 h 315"/>
              <a:gd name="T58" fmla="*/ 22 w 270"/>
              <a:gd name="T59" fmla="*/ 293 h 315"/>
              <a:gd name="T60" fmla="*/ 247 w 270"/>
              <a:gd name="T61" fmla="*/ 293 h 315"/>
              <a:gd name="T62" fmla="*/ 135 w 270"/>
              <a:gd name="T63" fmla="*/ 135 h 315"/>
              <a:gd name="T64" fmla="*/ 151 w 270"/>
              <a:gd name="T65" fmla="*/ 142 h 315"/>
              <a:gd name="T66" fmla="*/ 157 w 270"/>
              <a:gd name="T67" fmla="*/ 158 h 315"/>
              <a:gd name="T68" fmla="*/ 157 w 270"/>
              <a:gd name="T69" fmla="*/ 225 h 315"/>
              <a:gd name="T70" fmla="*/ 151 w 270"/>
              <a:gd name="T71" fmla="*/ 241 h 315"/>
              <a:gd name="T72" fmla="*/ 135 w 270"/>
              <a:gd name="T73" fmla="*/ 248 h 315"/>
              <a:gd name="T74" fmla="*/ 67 w 270"/>
              <a:gd name="T75" fmla="*/ 248 h 315"/>
              <a:gd name="T76" fmla="*/ 51 w 270"/>
              <a:gd name="T77" fmla="*/ 241 h 315"/>
              <a:gd name="T78" fmla="*/ 45 w 270"/>
              <a:gd name="T79" fmla="*/ 225 h 315"/>
              <a:gd name="T80" fmla="*/ 45 w 270"/>
              <a:gd name="T81" fmla="*/ 158 h 315"/>
              <a:gd name="T82" fmla="*/ 51 w 270"/>
              <a:gd name="T83" fmla="*/ 142 h 315"/>
              <a:gd name="T84" fmla="*/ 67 w 270"/>
              <a:gd name="T85" fmla="*/ 135 h 315"/>
              <a:gd name="T86" fmla="*/ 135 w 270"/>
              <a:gd name="T87" fmla="*/ 135 h 315"/>
              <a:gd name="T88" fmla="*/ 221 w 270"/>
              <a:gd name="T89" fmla="*/ 136 h 315"/>
              <a:gd name="T90" fmla="*/ 225 w 270"/>
              <a:gd name="T91" fmla="*/ 141 h 315"/>
              <a:gd name="T92" fmla="*/ 225 w 270"/>
              <a:gd name="T93" fmla="*/ 242 h 315"/>
              <a:gd name="T94" fmla="*/ 221 w 270"/>
              <a:gd name="T95" fmla="*/ 248 h 315"/>
              <a:gd name="T96" fmla="*/ 219 w 270"/>
              <a:gd name="T97" fmla="*/ 248 h 315"/>
              <a:gd name="T98" fmla="*/ 215 w 270"/>
              <a:gd name="T99" fmla="*/ 246 h 315"/>
              <a:gd name="T100" fmla="*/ 169 w 270"/>
              <a:gd name="T101" fmla="*/ 199 h 315"/>
              <a:gd name="T102" fmla="*/ 169 w 270"/>
              <a:gd name="T103" fmla="*/ 184 h 315"/>
              <a:gd name="T104" fmla="*/ 215 w 270"/>
              <a:gd name="T105" fmla="*/ 137 h 315"/>
              <a:gd name="T106" fmla="*/ 219 w 270"/>
              <a:gd name="T107" fmla="*/ 135 h 315"/>
              <a:gd name="T108" fmla="*/ 221 w 270"/>
              <a:gd name="T109" fmla="*/ 136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70" h="315">
                <a:moveTo>
                  <a:pt x="258" y="67"/>
                </a:moveTo>
                <a:cubicBezTo>
                  <a:pt x="261" y="70"/>
                  <a:pt x="264" y="75"/>
                  <a:pt x="267" y="80"/>
                </a:cubicBezTo>
                <a:cubicBezTo>
                  <a:pt x="269" y="86"/>
                  <a:pt x="270" y="91"/>
                  <a:pt x="270" y="96"/>
                </a:cubicBezTo>
                <a:cubicBezTo>
                  <a:pt x="270" y="299"/>
                  <a:pt x="270" y="299"/>
                  <a:pt x="270" y="299"/>
                </a:cubicBezTo>
                <a:cubicBezTo>
                  <a:pt x="270" y="303"/>
                  <a:pt x="268" y="307"/>
                  <a:pt x="265" y="311"/>
                </a:cubicBezTo>
                <a:cubicBezTo>
                  <a:pt x="262" y="314"/>
                  <a:pt x="258" y="315"/>
                  <a:pt x="253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8" y="314"/>
                  <a:pt x="5" y="311"/>
                </a:cubicBezTo>
                <a:cubicBezTo>
                  <a:pt x="1" y="307"/>
                  <a:pt x="0" y="303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1" y="8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9" y="0"/>
                  <a:pt x="184" y="1"/>
                  <a:pt x="190" y="4"/>
                </a:cubicBezTo>
                <a:cubicBezTo>
                  <a:pt x="195" y="6"/>
                  <a:pt x="200" y="9"/>
                  <a:pt x="203" y="12"/>
                </a:cubicBezTo>
                <a:lnTo>
                  <a:pt x="258" y="67"/>
                </a:lnTo>
                <a:close/>
                <a:moveTo>
                  <a:pt x="180" y="24"/>
                </a:moveTo>
                <a:cubicBezTo>
                  <a:pt x="180" y="90"/>
                  <a:pt x="180" y="90"/>
                  <a:pt x="180" y="90"/>
                </a:cubicBezTo>
                <a:cubicBezTo>
                  <a:pt x="246" y="90"/>
                  <a:pt x="246" y="90"/>
                  <a:pt x="246" y="90"/>
                </a:cubicBezTo>
                <a:cubicBezTo>
                  <a:pt x="245" y="87"/>
                  <a:pt x="244" y="84"/>
                  <a:pt x="242" y="83"/>
                </a:cubicBezTo>
                <a:cubicBezTo>
                  <a:pt x="187" y="28"/>
                  <a:pt x="187" y="28"/>
                  <a:pt x="187" y="28"/>
                </a:cubicBezTo>
                <a:cubicBezTo>
                  <a:pt x="186" y="26"/>
                  <a:pt x="183" y="25"/>
                  <a:pt x="180" y="24"/>
                </a:cubicBezTo>
                <a:close/>
                <a:moveTo>
                  <a:pt x="247" y="293"/>
                </a:moveTo>
                <a:cubicBezTo>
                  <a:pt x="247" y="113"/>
                  <a:pt x="247" y="113"/>
                  <a:pt x="247" y="113"/>
                </a:cubicBezTo>
                <a:cubicBezTo>
                  <a:pt x="174" y="113"/>
                  <a:pt x="174" y="113"/>
                  <a:pt x="174" y="113"/>
                </a:cubicBezTo>
                <a:cubicBezTo>
                  <a:pt x="170" y="113"/>
                  <a:pt x="166" y="111"/>
                  <a:pt x="162" y="108"/>
                </a:cubicBezTo>
                <a:cubicBezTo>
                  <a:pt x="159" y="104"/>
                  <a:pt x="157" y="100"/>
                  <a:pt x="157" y="96"/>
                </a:cubicBezTo>
                <a:cubicBezTo>
                  <a:pt x="157" y="23"/>
                  <a:pt x="157" y="23"/>
                  <a:pt x="157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93"/>
                  <a:pt x="22" y="293"/>
                  <a:pt x="22" y="293"/>
                </a:cubicBezTo>
                <a:lnTo>
                  <a:pt x="247" y="293"/>
                </a:lnTo>
                <a:close/>
                <a:moveTo>
                  <a:pt x="135" y="135"/>
                </a:moveTo>
                <a:cubicBezTo>
                  <a:pt x="141" y="135"/>
                  <a:pt x="146" y="137"/>
                  <a:pt x="151" y="142"/>
                </a:cubicBezTo>
                <a:cubicBezTo>
                  <a:pt x="155" y="146"/>
                  <a:pt x="157" y="152"/>
                  <a:pt x="157" y="158"/>
                </a:cubicBezTo>
                <a:cubicBezTo>
                  <a:pt x="157" y="225"/>
                  <a:pt x="157" y="225"/>
                  <a:pt x="157" y="225"/>
                </a:cubicBezTo>
                <a:cubicBezTo>
                  <a:pt x="157" y="231"/>
                  <a:pt x="155" y="237"/>
                  <a:pt x="151" y="241"/>
                </a:cubicBezTo>
                <a:cubicBezTo>
                  <a:pt x="146" y="246"/>
                  <a:pt x="141" y="248"/>
                  <a:pt x="135" y="248"/>
                </a:cubicBezTo>
                <a:cubicBezTo>
                  <a:pt x="67" y="248"/>
                  <a:pt x="67" y="248"/>
                  <a:pt x="67" y="248"/>
                </a:cubicBezTo>
                <a:cubicBezTo>
                  <a:pt x="61" y="248"/>
                  <a:pt x="56" y="246"/>
                  <a:pt x="51" y="241"/>
                </a:cubicBezTo>
                <a:cubicBezTo>
                  <a:pt x="47" y="237"/>
                  <a:pt x="45" y="231"/>
                  <a:pt x="45" y="225"/>
                </a:cubicBezTo>
                <a:cubicBezTo>
                  <a:pt x="45" y="158"/>
                  <a:pt x="45" y="158"/>
                  <a:pt x="45" y="158"/>
                </a:cubicBezTo>
                <a:cubicBezTo>
                  <a:pt x="45" y="152"/>
                  <a:pt x="47" y="146"/>
                  <a:pt x="51" y="142"/>
                </a:cubicBezTo>
                <a:cubicBezTo>
                  <a:pt x="56" y="137"/>
                  <a:pt x="61" y="135"/>
                  <a:pt x="67" y="135"/>
                </a:cubicBezTo>
                <a:lnTo>
                  <a:pt x="135" y="135"/>
                </a:lnTo>
                <a:close/>
                <a:moveTo>
                  <a:pt x="221" y="136"/>
                </a:moveTo>
                <a:cubicBezTo>
                  <a:pt x="224" y="137"/>
                  <a:pt x="225" y="138"/>
                  <a:pt x="225" y="141"/>
                </a:cubicBezTo>
                <a:cubicBezTo>
                  <a:pt x="225" y="242"/>
                  <a:pt x="225" y="242"/>
                  <a:pt x="225" y="242"/>
                </a:cubicBezTo>
                <a:cubicBezTo>
                  <a:pt x="225" y="245"/>
                  <a:pt x="224" y="247"/>
                  <a:pt x="221" y="248"/>
                </a:cubicBezTo>
                <a:cubicBezTo>
                  <a:pt x="220" y="248"/>
                  <a:pt x="220" y="248"/>
                  <a:pt x="219" y="248"/>
                </a:cubicBezTo>
                <a:cubicBezTo>
                  <a:pt x="218" y="248"/>
                  <a:pt x="216" y="247"/>
                  <a:pt x="215" y="246"/>
                </a:cubicBezTo>
                <a:cubicBezTo>
                  <a:pt x="169" y="199"/>
                  <a:pt x="169" y="199"/>
                  <a:pt x="169" y="199"/>
                </a:cubicBezTo>
                <a:cubicBezTo>
                  <a:pt x="169" y="184"/>
                  <a:pt x="169" y="184"/>
                  <a:pt x="169" y="184"/>
                </a:cubicBezTo>
                <a:cubicBezTo>
                  <a:pt x="215" y="137"/>
                  <a:pt x="215" y="137"/>
                  <a:pt x="215" y="137"/>
                </a:cubicBezTo>
                <a:cubicBezTo>
                  <a:pt x="216" y="136"/>
                  <a:pt x="218" y="135"/>
                  <a:pt x="219" y="135"/>
                </a:cubicBezTo>
                <a:cubicBezTo>
                  <a:pt x="220" y="135"/>
                  <a:pt x="220" y="135"/>
                  <a:pt x="221" y="1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152526" y="2425701"/>
            <a:ext cx="293688" cy="339725"/>
          </a:xfrm>
          <a:custGeom>
            <a:avLst/>
            <a:gdLst>
              <a:gd name="T0" fmla="*/ 267 w 271"/>
              <a:gd name="T1" fmla="*/ 80 h 315"/>
              <a:gd name="T2" fmla="*/ 271 w 271"/>
              <a:gd name="T3" fmla="*/ 299 h 315"/>
              <a:gd name="T4" fmla="*/ 254 w 271"/>
              <a:gd name="T5" fmla="*/ 315 h 315"/>
              <a:gd name="T6" fmla="*/ 5 w 271"/>
              <a:gd name="T7" fmla="*/ 311 h 315"/>
              <a:gd name="T8" fmla="*/ 0 w 271"/>
              <a:gd name="T9" fmla="*/ 17 h 315"/>
              <a:gd name="T10" fmla="*/ 17 w 271"/>
              <a:gd name="T11" fmla="*/ 0 h 315"/>
              <a:gd name="T12" fmla="*/ 190 w 271"/>
              <a:gd name="T13" fmla="*/ 4 h 315"/>
              <a:gd name="T14" fmla="*/ 259 w 271"/>
              <a:gd name="T15" fmla="*/ 67 h 315"/>
              <a:gd name="T16" fmla="*/ 181 w 271"/>
              <a:gd name="T17" fmla="*/ 90 h 315"/>
              <a:gd name="T18" fmla="*/ 243 w 271"/>
              <a:gd name="T19" fmla="*/ 83 h 315"/>
              <a:gd name="T20" fmla="*/ 181 w 271"/>
              <a:gd name="T21" fmla="*/ 24 h 315"/>
              <a:gd name="T22" fmla="*/ 248 w 271"/>
              <a:gd name="T23" fmla="*/ 113 h 315"/>
              <a:gd name="T24" fmla="*/ 163 w 271"/>
              <a:gd name="T25" fmla="*/ 108 h 315"/>
              <a:gd name="T26" fmla="*/ 158 w 271"/>
              <a:gd name="T27" fmla="*/ 23 h 315"/>
              <a:gd name="T28" fmla="*/ 23 w 271"/>
              <a:gd name="T29" fmla="*/ 293 h 315"/>
              <a:gd name="T30" fmla="*/ 41 w 271"/>
              <a:gd name="T31" fmla="*/ 135 h 315"/>
              <a:gd name="T32" fmla="*/ 54 w 271"/>
              <a:gd name="T33" fmla="*/ 154 h 315"/>
              <a:gd name="T34" fmla="*/ 110 w 271"/>
              <a:gd name="T35" fmla="*/ 270 h 315"/>
              <a:gd name="T36" fmla="*/ 135 w 271"/>
              <a:gd name="T37" fmla="*/ 177 h 315"/>
              <a:gd name="T38" fmla="*/ 136 w 271"/>
              <a:gd name="T39" fmla="*/ 173 h 315"/>
              <a:gd name="T40" fmla="*/ 137 w 271"/>
              <a:gd name="T41" fmla="*/ 180 h 315"/>
              <a:gd name="T42" fmla="*/ 160 w 271"/>
              <a:gd name="T43" fmla="*/ 270 h 315"/>
              <a:gd name="T44" fmla="*/ 217 w 271"/>
              <a:gd name="T45" fmla="*/ 154 h 315"/>
              <a:gd name="T46" fmla="*/ 230 w 271"/>
              <a:gd name="T47" fmla="*/ 135 h 315"/>
              <a:gd name="T48" fmla="*/ 177 w 271"/>
              <a:gd name="T49" fmla="*/ 154 h 315"/>
              <a:gd name="T50" fmla="*/ 175 w 271"/>
              <a:gd name="T51" fmla="*/ 231 h 315"/>
              <a:gd name="T52" fmla="*/ 174 w 271"/>
              <a:gd name="T53" fmla="*/ 243 h 315"/>
              <a:gd name="T54" fmla="*/ 172 w 271"/>
              <a:gd name="T55" fmla="*/ 239 h 315"/>
              <a:gd name="T56" fmla="*/ 171 w 271"/>
              <a:gd name="T57" fmla="*/ 231 h 315"/>
              <a:gd name="T58" fmla="*/ 125 w 271"/>
              <a:gd name="T59" fmla="*/ 135 h 315"/>
              <a:gd name="T60" fmla="*/ 99 w 271"/>
              <a:gd name="T61" fmla="*/ 235 h 315"/>
              <a:gd name="T62" fmla="*/ 98 w 271"/>
              <a:gd name="T63" fmla="*/ 243 h 315"/>
              <a:gd name="T64" fmla="*/ 97 w 271"/>
              <a:gd name="T65" fmla="*/ 239 h 315"/>
              <a:gd name="T66" fmla="*/ 78 w 271"/>
              <a:gd name="T67" fmla="*/ 154 h 315"/>
              <a:gd name="T68" fmla="*/ 94 w 271"/>
              <a:gd name="T69" fmla="*/ 135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1" h="315">
                <a:moveTo>
                  <a:pt x="259" y="67"/>
                </a:moveTo>
                <a:cubicBezTo>
                  <a:pt x="262" y="70"/>
                  <a:pt x="265" y="75"/>
                  <a:pt x="267" y="80"/>
                </a:cubicBezTo>
                <a:cubicBezTo>
                  <a:pt x="270" y="86"/>
                  <a:pt x="271" y="91"/>
                  <a:pt x="271" y="96"/>
                </a:cubicBezTo>
                <a:cubicBezTo>
                  <a:pt x="271" y="299"/>
                  <a:pt x="271" y="299"/>
                  <a:pt x="271" y="299"/>
                </a:cubicBezTo>
                <a:cubicBezTo>
                  <a:pt x="271" y="303"/>
                  <a:pt x="269" y="307"/>
                  <a:pt x="266" y="311"/>
                </a:cubicBezTo>
                <a:cubicBezTo>
                  <a:pt x="262" y="314"/>
                  <a:pt x="258" y="315"/>
                  <a:pt x="254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2" y="315"/>
                  <a:pt x="8" y="314"/>
                  <a:pt x="5" y="311"/>
                </a:cubicBezTo>
                <a:cubicBezTo>
                  <a:pt x="2" y="307"/>
                  <a:pt x="0" y="303"/>
                  <a:pt x="0" y="299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8" y="2"/>
                  <a:pt x="12" y="0"/>
                  <a:pt x="17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80" y="0"/>
                  <a:pt x="185" y="1"/>
                  <a:pt x="190" y="4"/>
                </a:cubicBezTo>
                <a:cubicBezTo>
                  <a:pt x="196" y="6"/>
                  <a:pt x="201" y="9"/>
                  <a:pt x="204" y="12"/>
                </a:cubicBezTo>
                <a:lnTo>
                  <a:pt x="259" y="67"/>
                </a:lnTo>
                <a:close/>
                <a:moveTo>
                  <a:pt x="181" y="24"/>
                </a:moveTo>
                <a:cubicBezTo>
                  <a:pt x="181" y="90"/>
                  <a:pt x="181" y="90"/>
                  <a:pt x="181" y="90"/>
                </a:cubicBezTo>
                <a:cubicBezTo>
                  <a:pt x="247" y="90"/>
                  <a:pt x="247" y="90"/>
                  <a:pt x="247" y="90"/>
                </a:cubicBezTo>
                <a:cubicBezTo>
                  <a:pt x="246" y="87"/>
                  <a:pt x="244" y="84"/>
                  <a:pt x="243" y="83"/>
                </a:cubicBezTo>
                <a:cubicBezTo>
                  <a:pt x="188" y="28"/>
                  <a:pt x="188" y="28"/>
                  <a:pt x="188" y="28"/>
                </a:cubicBezTo>
                <a:cubicBezTo>
                  <a:pt x="186" y="26"/>
                  <a:pt x="184" y="25"/>
                  <a:pt x="181" y="24"/>
                </a:cubicBezTo>
                <a:close/>
                <a:moveTo>
                  <a:pt x="248" y="29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175" y="113"/>
                  <a:pt x="175" y="113"/>
                  <a:pt x="175" y="113"/>
                </a:cubicBezTo>
                <a:cubicBezTo>
                  <a:pt x="170" y="113"/>
                  <a:pt x="166" y="111"/>
                  <a:pt x="163" y="108"/>
                </a:cubicBezTo>
                <a:cubicBezTo>
                  <a:pt x="160" y="104"/>
                  <a:pt x="158" y="100"/>
                  <a:pt x="158" y="96"/>
                </a:cubicBezTo>
                <a:cubicBezTo>
                  <a:pt x="158" y="23"/>
                  <a:pt x="158" y="23"/>
                  <a:pt x="158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93"/>
                  <a:pt x="23" y="293"/>
                  <a:pt x="23" y="293"/>
                </a:cubicBezTo>
                <a:lnTo>
                  <a:pt x="248" y="293"/>
                </a:lnTo>
                <a:close/>
                <a:moveTo>
                  <a:pt x="41" y="135"/>
                </a:moveTo>
                <a:cubicBezTo>
                  <a:pt x="41" y="154"/>
                  <a:pt x="41" y="154"/>
                  <a:pt x="41" y="154"/>
                </a:cubicBezTo>
                <a:cubicBezTo>
                  <a:pt x="54" y="154"/>
                  <a:pt x="54" y="154"/>
                  <a:pt x="54" y="154"/>
                </a:cubicBezTo>
                <a:cubicBezTo>
                  <a:pt x="82" y="270"/>
                  <a:pt x="82" y="270"/>
                  <a:pt x="82" y="270"/>
                </a:cubicBezTo>
                <a:cubicBezTo>
                  <a:pt x="110" y="270"/>
                  <a:pt x="110" y="270"/>
                  <a:pt x="110" y="270"/>
                </a:cubicBezTo>
                <a:cubicBezTo>
                  <a:pt x="133" y="185"/>
                  <a:pt x="133" y="185"/>
                  <a:pt x="133" y="185"/>
                </a:cubicBezTo>
                <a:cubicBezTo>
                  <a:pt x="134" y="183"/>
                  <a:pt x="134" y="180"/>
                  <a:pt x="135" y="177"/>
                </a:cubicBezTo>
                <a:cubicBezTo>
                  <a:pt x="135" y="175"/>
                  <a:pt x="135" y="174"/>
                  <a:pt x="135" y="173"/>
                </a:cubicBezTo>
                <a:cubicBezTo>
                  <a:pt x="136" y="173"/>
                  <a:pt x="136" y="173"/>
                  <a:pt x="136" y="173"/>
                </a:cubicBezTo>
                <a:cubicBezTo>
                  <a:pt x="136" y="177"/>
                  <a:pt x="136" y="177"/>
                  <a:pt x="136" y="177"/>
                </a:cubicBezTo>
                <a:cubicBezTo>
                  <a:pt x="136" y="177"/>
                  <a:pt x="137" y="178"/>
                  <a:pt x="137" y="180"/>
                </a:cubicBezTo>
                <a:cubicBezTo>
                  <a:pt x="137" y="182"/>
                  <a:pt x="138" y="184"/>
                  <a:pt x="138" y="185"/>
                </a:cubicBezTo>
                <a:cubicBezTo>
                  <a:pt x="160" y="270"/>
                  <a:pt x="160" y="270"/>
                  <a:pt x="160" y="270"/>
                </a:cubicBezTo>
                <a:cubicBezTo>
                  <a:pt x="188" y="270"/>
                  <a:pt x="188" y="270"/>
                  <a:pt x="188" y="270"/>
                </a:cubicBezTo>
                <a:cubicBezTo>
                  <a:pt x="217" y="154"/>
                  <a:pt x="217" y="154"/>
                  <a:pt x="217" y="154"/>
                </a:cubicBezTo>
                <a:cubicBezTo>
                  <a:pt x="230" y="154"/>
                  <a:pt x="230" y="154"/>
                  <a:pt x="230" y="154"/>
                </a:cubicBezTo>
                <a:cubicBezTo>
                  <a:pt x="230" y="135"/>
                  <a:pt x="230" y="135"/>
                  <a:pt x="230" y="135"/>
                </a:cubicBezTo>
                <a:cubicBezTo>
                  <a:pt x="177" y="135"/>
                  <a:pt x="177" y="135"/>
                  <a:pt x="177" y="135"/>
                </a:cubicBezTo>
                <a:cubicBezTo>
                  <a:pt x="177" y="154"/>
                  <a:pt x="177" y="154"/>
                  <a:pt x="177" y="154"/>
                </a:cubicBezTo>
                <a:cubicBezTo>
                  <a:pt x="193" y="154"/>
                  <a:pt x="193" y="154"/>
                  <a:pt x="193" y="154"/>
                </a:cubicBezTo>
                <a:cubicBezTo>
                  <a:pt x="175" y="231"/>
                  <a:pt x="175" y="231"/>
                  <a:pt x="175" y="231"/>
                </a:cubicBezTo>
                <a:cubicBezTo>
                  <a:pt x="175" y="234"/>
                  <a:pt x="174" y="236"/>
                  <a:pt x="174" y="239"/>
                </a:cubicBezTo>
                <a:cubicBezTo>
                  <a:pt x="174" y="243"/>
                  <a:pt x="174" y="243"/>
                  <a:pt x="174" y="243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2" y="239"/>
                  <a:pt x="172" y="239"/>
                  <a:pt x="172" y="239"/>
                </a:cubicBezTo>
                <a:cubicBezTo>
                  <a:pt x="172" y="239"/>
                  <a:pt x="172" y="237"/>
                  <a:pt x="172" y="236"/>
                </a:cubicBezTo>
                <a:cubicBezTo>
                  <a:pt x="171" y="234"/>
                  <a:pt x="171" y="232"/>
                  <a:pt x="171" y="231"/>
                </a:cubicBezTo>
                <a:cubicBezTo>
                  <a:pt x="146" y="135"/>
                  <a:pt x="146" y="135"/>
                  <a:pt x="146" y="135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00" y="231"/>
                  <a:pt x="100" y="231"/>
                  <a:pt x="100" y="231"/>
                </a:cubicBezTo>
                <a:cubicBezTo>
                  <a:pt x="100" y="232"/>
                  <a:pt x="100" y="234"/>
                  <a:pt x="99" y="235"/>
                </a:cubicBezTo>
                <a:cubicBezTo>
                  <a:pt x="99" y="237"/>
                  <a:pt x="99" y="239"/>
                  <a:pt x="99" y="239"/>
                </a:cubicBezTo>
                <a:cubicBezTo>
                  <a:pt x="98" y="243"/>
                  <a:pt x="98" y="243"/>
                  <a:pt x="98" y="243"/>
                </a:cubicBezTo>
                <a:cubicBezTo>
                  <a:pt x="97" y="243"/>
                  <a:pt x="97" y="243"/>
                  <a:pt x="97" y="243"/>
                </a:cubicBezTo>
                <a:cubicBezTo>
                  <a:pt x="97" y="239"/>
                  <a:pt x="97" y="239"/>
                  <a:pt x="97" y="239"/>
                </a:cubicBezTo>
                <a:cubicBezTo>
                  <a:pt x="97" y="236"/>
                  <a:pt x="96" y="234"/>
                  <a:pt x="96" y="231"/>
                </a:cubicBezTo>
                <a:cubicBezTo>
                  <a:pt x="78" y="154"/>
                  <a:pt x="78" y="154"/>
                  <a:pt x="78" y="154"/>
                </a:cubicBezTo>
                <a:cubicBezTo>
                  <a:pt x="94" y="154"/>
                  <a:pt x="94" y="154"/>
                  <a:pt x="94" y="154"/>
                </a:cubicBezTo>
                <a:cubicBezTo>
                  <a:pt x="94" y="135"/>
                  <a:pt x="94" y="135"/>
                  <a:pt x="94" y="135"/>
                </a:cubicBezTo>
                <a:lnTo>
                  <a:pt x="41" y="1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1547813" y="2436813"/>
            <a:ext cx="365125" cy="317500"/>
          </a:xfrm>
          <a:custGeom>
            <a:avLst/>
            <a:gdLst>
              <a:gd name="T0" fmla="*/ 64 w 338"/>
              <a:gd name="T1" fmla="*/ 229 h 293"/>
              <a:gd name="T2" fmla="*/ 26 w 338"/>
              <a:gd name="T3" fmla="*/ 229 h 293"/>
              <a:gd name="T4" fmla="*/ 26 w 338"/>
              <a:gd name="T5" fmla="*/ 267 h 293"/>
              <a:gd name="T6" fmla="*/ 64 w 338"/>
              <a:gd name="T7" fmla="*/ 267 h 293"/>
              <a:gd name="T8" fmla="*/ 68 w 338"/>
              <a:gd name="T9" fmla="*/ 169 h 293"/>
              <a:gd name="T10" fmla="*/ 34 w 338"/>
              <a:gd name="T11" fmla="*/ 158 h 293"/>
              <a:gd name="T12" fmla="*/ 23 w 338"/>
              <a:gd name="T13" fmla="*/ 192 h 293"/>
              <a:gd name="T14" fmla="*/ 56 w 338"/>
              <a:gd name="T15" fmla="*/ 203 h 293"/>
              <a:gd name="T16" fmla="*/ 68 w 338"/>
              <a:gd name="T17" fmla="*/ 124 h 293"/>
              <a:gd name="T18" fmla="*/ 56 w 338"/>
              <a:gd name="T19" fmla="*/ 90 h 293"/>
              <a:gd name="T20" fmla="*/ 23 w 338"/>
              <a:gd name="T21" fmla="*/ 102 h 293"/>
              <a:gd name="T22" fmla="*/ 34 w 338"/>
              <a:gd name="T23" fmla="*/ 135 h 293"/>
              <a:gd name="T24" fmla="*/ 68 w 338"/>
              <a:gd name="T25" fmla="*/ 124 h 293"/>
              <a:gd name="T26" fmla="*/ 245 w 338"/>
              <a:gd name="T27" fmla="*/ 161 h 293"/>
              <a:gd name="T28" fmla="*/ 94 w 338"/>
              <a:gd name="T29" fmla="*/ 161 h 293"/>
              <a:gd name="T30" fmla="*/ 94 w 338"/>
              <a:gd name="T31" fmla="*/ 267 h 293"/>
              <a:gd name="T32" fmla="*/ 245 w 338"/>
              <a:gd name="T33" fmla="*/ 267 h 293"/>
              <a:gd name="T34" fmla="*/ 68 w 338"/>
              <a:gd name="T35" fmla="*/ 34 h 293"/>
              <a:gd name="T36" fmla="*/ 34 w 338"/>
              <a:gd name="T37" fmla="*/ 23 h 293"/>
              <a:gd name="T38" fmla="*/ 23 w 338"/>
              <a:gd name="T39" fmla="*/ 57 h 293"/>
              <a:gd name="T40" fmla="*/ 56 w 338"/>
              <a:gd name="T41" fmla="*/ 68 h 293"/>
              <a:gd name="T42" fmla="*/ 316 w 338"/>
              <a:gd name="T43" fmla="*/ 259 h 293"/>
              <a:gd name="T44" fmla="*/ 304 w 338"/>
              <a:gd name="T45" fmla="*/ 226 h 293"/>
              <a:gd name="T46" fmla="*/ 271 w 338"/>
              <a:gd name="T47" fmla="*/ 237 h 293"/>
              <a:gd name="T48" fmla="*/ 282 w 338"/>
              <a:gd name="T49" fmla="*/ 271 h 293"/>
              <a:gd name="T50" fmla="*/ 316 w 338"/>
              <a:gd name="T51" fmla="*/ 259 h 293"/>
              <a:gd name="T52" fmla="*/ 245 w 338"/>
              <a:gd name="T53" fmla="*/ 26 h 293"/>
              <a:gd name="T54" fmla="*/ 94 w 338"/>
              <a:gd name="T55" fmla="*/ 26 h 293"/>
              <a:gd name="T56" fmla="*/ 94 w 338"/>
              <a:gd name="T57" fmla="*/ 132 h 293"/>
              <a:gd name="T58" fmla="*/ 245 w 338"/>
              <a:gd name="T59" fmla="*/ 132 h 293"/>
              <a:gd name="T60" fmla="*/ 316 w 338"/>
              <a:gd name="T61" fmla="*/ 169 h 293"/>
              <a:gd name="T62" fmla="*/ 282 w 338"/>
              <a:gd name="T63" fmla="*/ 158 h 293"/>
              <a:gd name="T64" fmla="*/ 271 w 338"/>
              <a:gd name="T65" fmla="*/ 192 h 293"/>
              <a:gd name="T66" fmla="*/ 304 w 338"/>
              <a:gd name="T67" fmla="*/ 203 h 293"/>
              <a:gd name="T68" fmla="*/ 316 w 338"/>
              <a:gd name="T69" fmla="*/ 124 h 293"/>
              <a:gd name="T70" fmla="*/ 304 w 338"/>
              <a:gd name="T71" fmla="*/ 90 h 293"/>
              <a:gd name="T72" fmla="*/ 271 w 338"/>
              <a:gd name="T73" fmla="*/ 102 h 293"/>
              <a:gd name="T74" fmla="*/ 282 w 338"/>
              <a:gd name="T75" fmla="*/ 135 h 293"/>
              <a:gd name="T76" fmla="*/ 316 w 338"/>
              <a:gd name="T77" fmla="*/ 124 h 293"/>
              <a:gd name="T78" fmla="*/ 312 w 338"/>
              <a:gd name="T79" fmla="*/ 26 h 293"/>
              <a:gd name="T80" fmla="*/ 274 w 338"/>
              <a:gd name="T81" fmla="*/ 26 h 293"/>
              <a:gd name="T82" fmla="*/ 274 w 338"/>
              <a:gd name="T83" fmla="*/ 65 h 293"/>
              <a:gd name="T84" fmla="*/ 312 w 338"/>
              <a:gd name="T85" fmla="*/ 65 h 293"/>
              <a:gd name="T86" fmla="*/ 338 w 338"/>
              <a:gd name="T87" fmla="*/ 265 h 293"/>
              <a:gd name="T88" fmla="*/ 28 w 338"/>
              <a:gd name="T89" fmla="*/ 293 h 293"/>
              <a:gd name="T90" fmla="*/ 0 w 338"/>
              <a:gd name="T91" fmla="*/ 28 h 293"/>
              <a:gd name="T92" fmla="*/ 310 w 338"/>
              <a:gd name="T93" fmla="*/ 0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38" h="293">
                <a:moveTo>
                  <a:pt x="68" y="259"/>
                </a:moveTo>
                <a:cubicBezTo>
                  <a:pt x="68" y="237"/>
                  <a:pt x="68" y="237"/>
                  <a:pt x="68" y="237"/>
                </a:cubicBezTo>
                <a:cubicBezTo>
                  <a:pt x="68" y="234"/>
                  <a:pt x="67" y="231"/>
                  <a:pt x="64" y="229"/>
                </a:cubicBezTo>
                <a:cubicBezTo>
                  <a:pt x="62" y="227"/>
                  <a:pt x="60" y="226"/>
                  <a:pt x="56" y="226"/>
                </a:cubicBezTo>
                <a:cubicBezTo>
                  <a:pt x="34" y="226"/>
                  <a:pt x="34" y="226"/>
                  <a:pt x="34" y="226"/>
                </a:cubicBezTo>
                <a:cubicBezTo>
                  <a:pt x="31" y="226"/>
                  <a:pt x="28" y="227"/>
                  <a:pt x="26" y="229"/>
                </a:cubicBezTo>
                <a:cubicBezTo>
                  <a:pt x="24" y="231"/>
                  <a:pt x="23" y="234"/>
                  <a:pt x="23" y="237"/>
                </a:cubicBezTo>
                <a:cubicBezTo>
                  <a:pt x="23" y="259"/>
                  <a:pt x="23" y="259"/>
                  <a:pt x="23" y="259"/>
                </a:cubicBezTo>
                <a:cubicBezTo>
                  <a:pt x="23" y="262"/>
                  <a:pt x="24" y="265"/>
                  <a:pt x="26" y="267"/>
                </a:cubicBezTo>
                <a:cubicBezTo>
                  <a:pt x="28" y="270"/>
                  <a:pt x="31" y="271"/>
                  <a:pt x="34" y="271"/>
                </a:cubicBezTo>
                <a:cubicBezTo>
                  <a:pt x="56" y="271"/>
                  <a:pt x="56" y="271"/>
                  <a:pt x="56" y="271"/>
                </a:cubicBezTo>
                <a:cubicBezTo>
                  <a:pt x="60" y="271"/>
                  <a:pt x="62" y="270"/>
                  <a:pt x="64" y="267"/>
                </a:cubicBezTo>
                <a:cubicBezTo>
                  <a:pt x="67" y="265"/>
                  <a:pt x="68" y="262"/>
                  <a:pt x="68" y="259"/>
                </a:cubicBezTo>
                <a:close/>
                <a:moveTo>
                  <a:pt x="68" y="192"/>
                </a:moveTo>
                <a:cubicBezTo>
                  <a:pt x="68" y="169"/>
                  <a:pt x="68" y="169"/>
                  <a:pt x="68" y="169"/>
                </a:cubicBezTo>
                <a:cubicBezTo>
                  <a:pt x="68" y="166"/>
                  <a:pt x="67" y="164"/>
                  <a:pt x="64" y="161"/>
                </a:cubicBezTo>
                <a:cubicBezTo>
                  <a:pt x="62" y="159"/>
                  <a:pt x="60" y="158"/>
                  <a:pt x="56" y="158"/>
                </a:cubicBezTo>
                <a:cubicBezTo>
                  <a:pt x="34" y="158"/>
                  <a:pt x="34" y="158"/>
                  <a:pt x="34" y="158"/>
                </a:cubicBezTo>
                <a:cubicBezTo>
                  <a:pt x="31" y="158"/>
                  <a:pt x="28" y="159"/>
                  <a:pt x="26" y="161"/>
                </a:cubicBezTo>
                <a:cubicBezTo>
                  <a:pt x="24" y="164"/>
                  <a:pt x="23" y="166"/>
                  <a:pt x="23" y="169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5"/>
                  <a:pt x="24" y="198"/>
                  <a:pt x="26" y="200"/>
                </a:cubicBezTo>
                <a:cubicBezTo>
                  <a:pt x="28" y="202"/>
                  <a:pt x="31" y="203"/>
                  <a:pt x="34" y="203"/>
                </a:cubicBezTo>
                <a:cubicBezTo>
                  <a:pt x="56" y="203"/>
                  <a:pt x="56" y="203"/>
                  <a:pt x="56" y="203"/>
                </a:cubicBezTo>
                <a:cubicBezTo>
                  <a:pt x="60" y="203"/>
                  <a:pt x="62" y="202"/>
                  <a:pt x="64" y="200"/>
                </a:cubicBezTo>
                <a:cubicBezTo>
                  <a:pt x="67" y="198"/>
                  <a:pt x="68" y="195"/>
                  <a:pt x="68" y="192"/>
                </a:cubicBezTo>
                <a:close/>
                <a:moveTo>
                  <a:pt x="68" y="124"/>
                </a:moveTo>
                <a:cubicBezTo>
                  <a:pt x="68" y="102"/>
                  <a:pt x="68" y="102"/>
                  <a:pt x="68" y="102"/>
                </a:cubicBezTo>
                <a:cubicBezTo>
                  <a:pt x="68" y="99"/>
                  <a:pt x="67" y="96"/>
                  <a:pt x="64" y="94"/>
                </a:cubicBezTo>
                <a:cubicBezTo>
                  <a:pt x="62" y="92"/>
                  <a:pt x="60" y="90"/>
                  <a:pt x="56" y="90"/>
                </a:cubicBezTo>
                <a:cubicBezTo>
                  <a:pt x="34" y="90"/>
                  <a:pt x="34" y="90"/>
                  <a:pt x="34" y="90"/>
                </a:cubicBezTo>
                <a:cubicBezTo>
                  <a:pt x="31" y="90"/>
                  <a:pt x="28" y="92"/>
                  <a:pt x="26" y="94"/>
                </a:cubicBezTo>
                <a:cubicBezTo>
                  <a:pt x="24" y="96"/>
                  <a:pt x="23" y="99"/>
                  <a:pt x="23" y="102"/>
                </a:cubicBezTo>
                <a:cubicBezTo>
                  <a:pt x="23" y="124"/>
                  <a:pt x="23" y="124"/>
                  <a:pt x="23" y="124"/>
                </a:cubicBezTo>
                <a:cubicBezTo>
                  <a:pt x="23" y="127"/>
                  <a:pt x="24" y="130"/>
                  <a:pt x="26" y="132"/>
                </a:cubicBezTo>
                <a:cubicBezTo>
                  <a:pt x="28" y="134"/>
                  <a:pt x="31" y="135"/>
                  <a:pt x="34" y="135"/>
                </a:cubicBezTo>
                <a:cubicBezTo>
                  <a:pt x="56" y="135"/>
                  <a:pt x="56" y="135"/>
                  <a:pt x="56" y="135"/>
                </a:cubicBezTo>
                <a:cubicBezTo>
                  <a:pt x="60" y="135"/>
                  <a:pt x="62" y="134"/>
                  <a:pt x="64" y="132"/>
                </a:cubicBezTo>
                <a:cubicBezTo>
                  <a:pt x="67" y="130"/>
                  <a:pt x="68" y="127"/>
                  <a:pt x="68" y="124"/>
                </a:cubicBezTo>
                <a:close/>
                <a:moveTo>
                  <a:pt x="248" y="259"/>
                </a:moveTo>
                <a:cubicBezTo>
                  <a:pt x="248" y="169"/>
                  <a:pt x="248" y="169"/>
                  <a:pt x="248" y="169"/>
                </a:cubicBezTo>
                <a:cubicBezTo>
                  <a:pt x="248" y="166"/>
                  <a:pt x="247" y="164"/>
                  <a:pt x="245" y="161"/>
                </a:cubicBezTo>
                <a:cubicBezTo>
                  <a:pt x="242" y="159"/>
                  <a:pt x="240" y="158"/>
                  <a:pt x="237" y="158"/>
                </a:cubicBezTo>
                <a:cubicBezTo>
                  <a:pt x="102" y="158"/>
                  <a:pt x="102" y="158"/>
                  <a:pt x="102" y="158"/>
                </a:cubicBezTo>
                <a:cubicBezTo>
                  <a:pt x="99" y="158"/>
                  <a:pt x="96" y="159"/>
                  <a:pt x="94" y="161"/>
                </a:cubicBezTo>
                <a:cubicBezTo>
                  <a:pt x="91" y="164"/>
                  <a:pt x="90" y="166"/>
                  <a:pt x="90" y="169"/>
                </a:cubicBezTo>
                <a:cubicBezTo>
                  <a:pt x="90" y="259"/>
                  <a:pt x="90" y="259"/>
                  <a:pt x="90" y="259"/>
                </a:cubicBezTo>
                <a:cubicBezTo>
                  <a:pt x="90" y="262"/>
                  <a:pt x="91" y="265"/>
                  <a:pt x="94" y="267"/>
                </a:cubicBezTo>
                <a:cubicBezTo>
                  <a:pt x="96" y="270"/>
                  <a:pt x="99" y="271"/>
                  <a:pt x="102" y="271"/>
                </a:cubicBezTo>
                <a:cubicBezTo>
                  <a:pt x="237" y="271"/>
                  <a:pt x="237" y="271"/>
                  <a:pt x="237" y="271"/>
                </a:cubicBezTo>
                <a:cubicBezTo>
                  <a:pt x="240" y="271"/>
                  <a:pt x="242" y="270"/>
                  <a:pt x="245" y="267"/>
                </a:cubicBezTo>
                <a:cubicBezTo>
                  <a:pt x="247" y="265"/>
                  <a:pt x="248" y="262"/>
                  <a:pt x="248" y="259"/>
                </a:cubicBezTo>
                <a:close/>
                <a:moveTo>
                  <a:pt x="68" y="57"/>
                </a:moveTo>
                <a:cubicBezTo>
                  <a:pt x="68" y="34"/>
                  <a:pt x="68" y="34"/>
                  <a:pt x="68" y="34"/>
                </a:cubicBezTo>
                <a:cubicBezTo>
                  <a:pt x="68" y="31"/>
                  <a:pt x="67" y="28"/>
                  <a:pt x="64" y="26"/>
                </a:cubicBezTo>
                <a:cubicBezTo>
                  <a:pt x="62" y="24"/>
                  <a:pt x="60" y="23"/>
                  <a:pt x="56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1" y="23"/>
                  <a:pt x="28" y="24"/>
                  <a:pt x="26" y="26"/>
                </a:cubicBezTo>
                <a:cubicBezTo>
                  <a:pt x="24" y="28"/>
                  <a:pt x="23" y="31"/>
                  <a:pt x="23" y="34"/>
                </a:cubicBezTo>
                <a:cubicBezTo>
                  <a:pt x="23" y="57"/>
                  <a:pt x="23" y="57"/>
                  <a:pt x="23" y="57"/>
                </a:cubicBezTo>
                <a:cubicBezTo>
                  <a:pt x="23" y="60"/>
                  <a:pt x="24" y="62"/>
                  <a:pt x="26" y="65"/>
                </a:cubicBezTo>
                <a:cubicBezTo>
                  <a:pt x="28" y="67"/>
                  <a:pt x="31" y="68"/>
                  <a:pt x="34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60" y="68"/>
                  <a:pt x="62" y="67"/>
                  <a:pt x="64" y="65"/>
                </a:cubicBezTo>
                <a:cubicBezTo>
                  <a:pt x="67" y="62"/>
                  <a:pt x="68" y="60"/>
                  <a:pt x="68" y="57"/>
                </a:cubicBezTo>
                <a:close/>
                <a:moveTo>
                  <a:pt x="316" y="259"/>
                </a:moveTo>
                <a:cubicBezTo>
                  <a:pt x="316" y="237"/>
                  <a:pt x="316" y="237"/>
                  <a:pt x="316" y="237"/>
                </a:cubicBezTo>
                <a:cubicBezTo>
                  <a:pt x="316" y="234"/>
                  <a:pt x="315" y="231"/>
                  <a:pt x="312" y="229"/>
                </a:cubicBezTo>
                <a:cubicBezTo>
                  <a:pt x="310" y="227"/>
                  <a:pt x="307" y="226"/>
                  <a:pt x="304" y="226"/>
                </a:cubicBezTo>
                <a:cubicBezTo>
                  <a:pt x="282" y="226"/>
                  <a:pt x="282" y="226"/>
                  <a:pt x="282" y="226"/>
                </a:cubicBezTo>
                <a:cubicBezTo>
                  <a:pt x="279" y="226"/>
                  <a:pt x="276" y="227"/>
                  <a:pt x="274" y="229"/>
                </a:cubicBezTo>
                <a:cubicBezTo>
                  <a:pt x="272" y="231"/>
                  <a:pt x="271" y="234"/>
                  <a:pt x="271" y="237"/>
                </a:cubicBezTo>
                <a:cubicBezTo>
                  <a:pt x="271" y="259"/>
                  <a:pt x="271" y="259"/>
                  <a:pt x="271" y="259"/>
                </a:cubicBezTo>
                <a:cubicBezTo>
                  <a:pt x="271" y="262"/>
                  <a:pt x="272" y="265"/>
                  <a:pt x="274" y="267"/>
                </a:cubicBezTo>
                <a:cubicBezTo>
                  <a:pt x="276" y="270"/>
                  <a:pt x="279" y="271"/>
                  <a:pt x="282" y="271"/>
                </a:cubicBezTo>
                <a:cubicBezTo>
                  <a:pt x="304" y="271"/>
                  <a:pt x="304" y="271"/>
                  <a:pt x="304" y="271"/>
                </a:cubicBezTo>
                <a:cubicBezTo>
                  <a:pt x="307" y="271"/>
                  <a:pt x="310" y="270"/>
                  <a:pt x="312" y="267"/>
                </a:cubicBezTo>
                <a:cubicBezTo>
                  <a:pt x="315" y="265"/>
                  <a:pt x="316" y="262"/>
                  <a:pt x="316" y="259"/>
                </a:cubicBezTo>
                <a:close/>
                <a:moveTo>
                  <a:pt x="248" y="124"/>
                </a:moveTo>
                <a:cubicBezTo>
                  <a:pt x="248" y="34"/>
                  <a:pt x="248" y="34"/>
                  <a:pt x="248" y="34"/>
                </a:cubicBezTo>
                <a:cubicBezTo>
                  <a:pt x="248" y="31"/>
                  <a:pt x="247" y="28"/>
                  <a:pt x="245" y="26"/>
                </a:cubicBezTo>
                <a:cubicBezTo>
                  <a:pt x="242" y="24"/>
                  <a:pt x="240" y="23"/>
                  <a:pt x="237" y="23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99" y="23"/>
                  <a:pt x="96" y="24"/>
                  <a:pt x="94" y="26"/>
                </a:cubicBezTo>
                <a:cubicBezTo>
                  <a:pt x="91" y="28"/>
                  <a:pt x="90" y="31"/>
                  <a:pt x="90" y="34"/>
                </a:cubicBezTo>
                <a:cubicBezTo>
                  <a:pt x="90" y="124"/>
                  <a:pt x="90" y="124"/>
                  <a:pt x="90" y="124"/>
                </a:cubicBezTo>
                <a:cubicBezTo>
                  <a:pt x="90" y="127"/>
                  <a:pt x="91" y="130"/>
                  <a:pt x="94" y="132"/>
                </a:cubicBezTo>
                <a:cubicBezTo>
                  <a:pt x="96" y="134"/>
                  <a:pt x="99" y="135"/>
                  <a:pt x="102" y="135"/>
                </a:cubicBezTo>
                <a:cubicBezTo>
                  <a:pt x="237" y="135"/>
                  <a:pt x="237" y="135"/>
                  <a:pt x="237" y="135"/>
                </a:cubicBezTo>
                <a:cubicBezTo>
                  <a:pt x="240" y="135"/>
                  <a:pt x="242" y="134"/>
                  <a:pt x="245" y="132"/>
                </a:cubicBezTo>
                <a:cubicBezTo>
                  <a:pt x="247" y="130"/>
                  <a:pt x="248" y="127"/>
                  <a:pt x="248" y="124"/>
                </a:cubicBezTo>
                <a:close/>
                <a:moveTo>
                  <a:pt x="316" y="192"/>
                </a:moveTo>
                <a:cubicBezTo>
                  <a:pt x="316" y="169"/>
                  <a:pt x="316" y="169"/>
                  <a:pt x="316" y="169"/>
                </a:cubicBezTo>
                <a:cubicBezTo>
                  <a:pt x="316" y="166"/>
                  <a:pt x="315" y="164"/>
                  <a:pt x="312" y="161"/>
                </a:cubicBezTo>
                <a:cubicBezTo>
                  <a:pt x="310" y="159"/>
                  <a:pt x="307" y="158"/>
                  <a:pt x="304" y="158"/>
                </a:cubicBezTo>
                <a:cubicBezTo>
                  <a:pt x="282" y="158"/>
                  <a:pt x="282" y="158"/>
                  <a:pt x="282" y="158"/>
                </a:cubicBezTo>
                <a:cubicBezTo>
                  <a:pt x="279" y="158"/>
                  <a:pt x="276" y="159"/>
                  <a:pt x="274" y="161"/>
                </a:cubicBezTo>
                <a:cubicBezTo>
                  <a:pt x="272" y="164"/>
                  <a:pt x="271" y="166"/>
                  <a:pt x="271" y="169"/>
                </a:cubicBezTo>
                <a:cubicBezTo>
                  <a:pt x="271" y="192"/>
                  <a:pt x="271" y="192"/>
                  <a:pt x="271" y="192"/>
                </a:cubicBezTo>
                <a:cubicBezTo>
                  <a:pt x="271" y="195"/>
                  <a:pt x="272" y="198"/>
                  <a:pt x="274" y="200"/>
                </a:cubicBezTo>
                <a:cubicBezTo>
                  <a:pt x="276" y="202"/>
                  <a:pt x="279" y="203"/>
                  <a:pt x="282" y="203"/>
                </a:cubicBezTo>
                <a:cubicBezTo>
                  <a:pt x="304" y="203"/>
                  <a:pt x="304" y="203"/>
                  <a:pt x="304" y="203"/>
                </a:cubicBezTo>
                <a:cubicBezTo>
                  <a:pt x="307" y="203"/>
                  <a:pt x="310" y="202"/>
                  <a:pt x="312" y="200"/>
                </a:cubicBezTo>
                <a:cubicBezTo>
                  <a:pt x="315" y="198"/>
                  <a:pt x="316" y="195"/>
                  <a:pt x="316" y="192"/>
                </a:cubicBezTo>
                <a:close/>
                <a:moveTo>
                  <a:pt x="316" y="124"/>
                </a:moveTo>
                <a:cubicBezTo>
                  <a:pt x="316" y="102"/>
                  <a:pt x="316" y="102"/>
                  <a:pt x="316" y="102"/>
                </a:cubicBezTo>
                <a:cubicBezTo>
                  <a:pt x="316" y="99"/>
                  <a:pt x="315" y="96"/>
                  <a:pt x="312" y="94"/>
                </a:cubicBezTo>
                <a:cubicBezTo>
                  <a:pt x="310" y="92"/>
                  <a:pt x="307" y="90"/>
                  <a:pt x="304" y="90"/>
                </a:cubicBezTo>
                <a:cubicBezTo>
                  <a:pt x="282" y="90"/>
                  <a:pt x="282" y="90"/>
                  <a:pt x="282" y="90"/>
                </a:cubicBezTo>
                <a:cubicBezTo>
                  <a:pt x="279" y="90"/>
                  <a:pt x="276" y="92"/>
                  <a:pt x="274" y="94"/>
                </a:cubicBezTo>
                <a:cubicBezTo>
                  <a:pt x="272" y="96"/>
                  <a:pt x="271" y="99"/>
                  <a:pt x="271" y="102"/>
                </a:cubicBezTo>
                <a:cubicBezTo>
                  <a:pt x="271" y="124"/>
                  <a:pt x="271" y="124"/>
                  <a:pt x="271" y="124"/>
                </a:cubicBezTo>
                <a:cubicBezTo>
                  <a:pt x="271" y="127"/>
                  <a:pt x="272" y="130"/>
                  <a:pt x="274" y="132"/>
                </a:cubicBezTo>
                <a:cubicBezTo>
                  <a:pt x="276" y="134"/>
                  <a:pt x="279" y="135"/>
                  <a:pt x="282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7" y="135"/>
                  <a:pt x="310" y="134"/>
                  <a:pt x="312" y="132"/>
                </a:cubicBezTo>
                <a:cubicBezTo>
                  <a:pt x="315" y="130"/>
                  <a:pt x="316" y="127"/>
                  <a:pt x="316" y="124"/>
                </a:cubicBezTo>
                <a:close/>
                <a:moveTo>
                  <a:pt x="316" y="57"/>
                </a:moveTo>
                <a:cubicBezTo>
                  <a:pt x="316" y="34"/>
                  <a:pt x="316" y="34"/>
                  <a:pt x="316" y="34"/>
                </a:cubicBezTo>
                <a:cubicBezTo>
                  <a:pt x="316" y="31"/>
                  <a:pt x="315" y="28"/>
                  <a:pt x="312" y="26"/>
                </a:cubicBezTo>
                <a:cubicBezTo>
                  <a:pt x="310" y="24"/>
                  <a:pt x="307" y="23"/>
                  <a:pt x="304" y="23"/>
                </a:cubicBezTo>
                <a:cubicBezTo>
                  <a:pt x="282" y="23"/>
                  <a:pt x="282" y="23"/>
                  <a:pt x="282" y="23"/>
                </a:cubicBezTo>
                <a:cubicBezTo>
                  <a:pt x="279" y="23"/>
                  <a:pt x="276" y="24"/>
                  <a:pt x="274" y="26"/>
                </a:cubicBezTo>
                <a:cubicBezTo>
                  <a:pt x="272" y="28"/>
                  <a:pt x="271" y="31"/>
                  <a:pt x="271" y="34"/>
                </a:cubicBezTo>
                <a:cubicBezTo>
                  <a:pt x="271" y="57"/>
                  <a:pt x="271" y="57"/>
                  <a:pt x="271" y="57"/>
                </a:cubicBezTo>
                <a:cubicBezTo>
                  <a:pt x="271" y="60"/>
                  <a:pt x="272" y="62"/>
                  <a:pt x="274" y="65"/>
                </a:cubicBezTo>
                <a:cubicBezTo>
                  <a:pt x="276" y="67"/>
                  <a:pt x="279" y="68"/>
                  <a:pt x="282" y="68"/>
                </a:cubicBezTo>
                <a:cubicBezTo>
                  <a:pt x="304" y="68"/>
                  <a:pt x="304" y="68"/>
                  <a:pt x="304" y="68"/>
                </a:cubicBezTo>
                <a:cubicBezTo>
                  <a:pt x="307" y="68"/>
                  <a:pt x="310" y="67"/>
                  <a:pt x="312" y="65"/>
                </a:cubicBezTo>
                <a:cubicBezTo>
                  <a:pt x="315" y="62"/>
                  <a:pt x="316" y="60"/>
                  <a:pt x="316" y="57"/>
                </a:cubicBezTo>
                <a:close/>
                <a:moveTo>
                  <a:pt x="338" y="28"/>
                </a:moveTo>
                <a:cubicBezTo>
                  <a:pt x="338" y="265"/>
                  <a:pt x="338" y="265"/>
                  <a:pt x="338" y="265"/>
                </a:cubicBezTo>
                <a:cubicBezTo>
                  <a:pt x="338" y="273"/>
                  <a:pt x="335" y="279"/>
                  <a:pt x="330" y="285"/>
                </a:cubicBezTo>
                <a:cubicBezTo>
                  <a:pt x="324" y="290"/>
                  <a:pt x="318" y="293"/>
                  <a:pt x="310" y="293"/>
                </a:cubicBezTo>
                <a:cubicBezTo>
                  <a:pt x="28" y="293"/>
                  <a:pt x="28" y="293"/>
                  <a:pt x="28" y="293"/>
                </a:cubicBezTo>
                <a:cubicBezTo>
                  <a:pt x="21" y="293"/>
                  <a:pt x="14" y="290"/>
                  <a:pt x="8" y="285"/>
                </a:cubicBezTo>
                <a:cubicBezTo>
                  <a:pt x="3" y="279"/>
                  <a:pt x="0" y="273"/>
                  <a:pt x="0" y="26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3" y="14"/>
                  <a:pt x="8" y="9"/>
                </a:cubicBezTo>
                <a:cubicBezTo>
                  <a:pt x="14" y="3"/>
                  <a:pt x="21" y="0"/>
                  <a:pt x="28" y="0"/>
                </a:cubicBezTo>
                <a:cubicBezTo>
                  <a:pt x="310" y="0"/>
                  <a:pt x="310" y="0"/>
                  <a:pt x="310" y="0"/>
                </a:cubicBezTo>
                <a:cubicBezTo>
                  <a:pt x="318" y="0"/>
                  <a:pt x="324" y="3"/>
                  <a:pt x="330" y="9"/>
                </a:cubicBezTo>
                <a:cubicBezTo>
                  <a:pt x="335" y="14"/>
                  <a:pt x="338" y="21"/>
                  <a:pt x="338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5" name="Freeform 31"/>
          <p:cNvSpPr>
            <a:spLocks/>
          </p:cNvSpPr>
          <p:nvPr/>
        </p:nvSpPr>
        <p:spPr bwMode="auto">
          <a:xfrm>
            <a:off x="2027238" y="2462213"/>
            <a:ext cx="269875" cy="268288"/>
          </a:xfrm>
          <a:custGeom>
            <a:avLst/>
            <a:gdLst>
              <a:gd name="T0" fmla="*/ 248 w 250"/>
              <a:gd name="T1" fmla="*/ 7 h 248"/>
              <a:gd name="T2" fmla="*/ 245 w 250"/>
              <a:gd name="T3" fmla="*/ 19 h 248"/>
              <a:gd name="T4" fmla="*/ 159 w 250"/>
              <a:gd name="T5" fmla="*/ 106 h 248"/>
              <a:gd name="T6" fmla="*/ 159 w 250"/>
              <a:gd name="T7" fmla="*/ 236 h 248"/>
              <a:gd name="T8" fmla="*/ 152 w 250"/>
              <a:gd name="T9" fmla="*/ 247 h 248"/>
              <a:gd name="T10" fmla="*/ 147 w 250"/>
              <a:gd name="T11" fmla="*/ 248 h 248"/>
              <a:gd name="T12" fmla="*/ 139 w 250"/>
              <a:gd name="T13" fmla="*/ 244 h 248"/>
              <a:gd name="T14" fmla="*/ 94 w 250"/>
              <a:gd name="T15" fmla="*/ 199 h 248"/>
              <a:gd name="T16" fmla="*/ 91 w 250"/>
              <a:gd name="T17" fmla="*/ 191 h 248"/>
              <a:gd name="T18" fmla="*/ 91 w 250"/>
              <a:gd name="T19" fmla="*/ 106 h 248"/>
              <a:gd name="T20" fmla="*/ 4 w 250"/>
              <a:gd name="T21" fmla="*/ 19 h 248"/>
              <a:gd name="T22" fmla="*/ 2 w 250"/>
              <a:gd name="T23" fmla="*/ 7 h 248"/>
              <a:gd name="T24" fmla="*/ 12 w 250"/>
              <a:gd name="T25" fmla="*/ 0 h 248"/>
              <a:gd name="T26" fmla="*/ 238 w 250"/>
              <a:gd name="T27" fmla="*/ 0 h 248"/>
              <a:gd name="T28" fmla="*/ 248 w 250"/>
              <a:gd name="T29" fmla="*/ 7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50" h="248">
                <a:moveTo>
                  <a:pt x="248" y="7"/>
                </a:moveTo>
                <a:cubicBezTo>
                  <a:pt x="250" y="11"/>
                  <a:pt x="249" y="16"/>
                  <a:pt x="245" y="19"/>
                </a:cubicBezTo>
                <a:cubicBezTo>
                  <a:pt x="159" y="106"/>
                  <a:pt x="159" y="106"/>
                  <a:pt x="159" y="106"/>
                </a:cubicBezTo>
                <a:cubicBezTo>
                  <a:pt x="159" y="236"/>
                  <a:pt x="159" y="236"/>
                  <a:pt x="159" y="236"/>
                </a:cubicBezTo>
                <a:cubicBezTo>
                  <a:pt x="159" y="241"/>
                  <a:pt x="156" y="245"/>
                  <a:pt x="152" y="247"/>
                </a:cubicBezTo>
                <a:cubicBezTo>
                  <a:pt x="150" y="247"/>
                  <a:pt x="149" y="248"/>
                  <a:pt x="147" y="248"/>
                </a:cubicBezTo>
                <a:cubicBezTo>
                  <a:pt x="144" y="248"/>
                  <a:pt x="142" y="247"/>
                  <a:pt x="139" y="244"/>
                </a:cubicBezTo>
                <a:cubicBezTo>
                  <a:pt x="94" y="199"/>
                  <a:pt x="94" y="199"/>
                  <a:pt x="94" y="199"/>
                </a:cubicBezTo>
                <a:cubicBezTo>
                  <a:pt x="92" y="197"/>
                  <a:pt x="91" y="194"/>
                  <a:pt x="91" y="191"/>
                </a:cubicBezTo>
                <a:cubicBezTo>
                  <a:pt x="91" y="106"/>
                  <a:pt x="91" y="106"/>
                  <a:pt x="91" y="106"/>
                </a:cubicBezTo>
                <a:cubicBezTo>
                  <a:pt x="4" y="19"/>
                  <a:pt x="4" y="19"/>
                  <a:pt x="4" y="19"/>
                </a:cubicBezTo>
                <a:cubicBezTo>
                  <a:pt x="1" y="16"/>
                  <a:pt x="0" y="11"/>
                  <a:pt x="2" y="7"/>
                </a:cubicBezTo>
                <a:cubicBezTo>
                  <a:pt x="4" y="2"/>
                  <a:pt x="7" y="0"/>
                  <a:pt x="12" y="0"/>
                </a:cubicBezTo>
                <a:cubicBezTo>
                  <a:pt x="238" y="0"/>
                  <a:pt x="238" y="0"/>
                  <a:pt x="238" y="0"/>
                </a:cubicBezTo>
                <a:cubicBezTo>
                  <a:pt x="242" y="0"/>
                  <a:pt x="246" y="2"/>
                  <a:pt x="248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2460626" y="2425701"/>
            <a:ext cx="266700" cy="339725"/>
          </a:xfrm>
          <a:custGeom>
            <a:avLst/>
            <a:gdLst>
              <a:gd name="T0" fmla="*/ 247 w 247"/>
              <a:gd name="T1" fmla="*/ 299 h 315"/>
              <a:gd name="T2" fmla="*/ 247 w 247"/>
              <a:gd name="T3" fmla="*/ 310 h 315"/>
              <a:gd name="T4" fmla="*/ 246 w 247"/>
              <a:gd name="T5" fmla="*/ 314 h 315"/>
              <a:gd name="T6" fmla="*/ 242 w 247"/>
              <a:gd name="T7" fmla="*/ 315 h 315"/>
              <a:gd name="T8" fmla="*/ 5 w 247"/>
              <a:gd name="T9" fmla="*/ 315 h 315"/>
              <a:gd name="T10" fmla="*/ 1 w 247"/>
              <a:gd name="T11" fmla="*/ 314 h 315"/>
              <a:gd name="T12" fmla="*/ 0 w 247"/>
              <a:gd name="T13" fmla="*/ 310 h 315"/>
              <a:gd name="T14" fmla="*/ 0 w 247"/>
              <a:gd name="T15" fmla="*/ 299 h 315"/>
              <a:gd name="T16" fmla="*/ 1 w 247"/>
              <a:gd name="T17" fmla="*/ 295 h 315"/>
              <a:gd name="T18" fmla="*/ 5 w 247"/>
              <a:gd name="T19" fmla="*/ 293 h 315"/>
              <a:gd name="T20" fmla="*/ 242 w 247"/>
              <a:gd name="T21" fmla="*/ 293 h 315"/>
              <a:gd name="T22" fmla="*/ 246 w 247"/>
              <a:gd name="T23" fmla="*/ 295 h 315"/>
              <a:gd name="T24" fmla="*/ 247 w 247"/>
              <a:gd name="T25" fmla="*/ 299 h 315"/>
              <a:gd name="T26" fmla="*/ 202 w 247"/>
              <a:gd name="T27" fmla="*/ 113 h 315"/>
              <a:gd name="T28" fmla="*/ 198 w 247"/>
              <a:gd name="T29" fmla="*/ 138 h 315"/>
              <a:gd name="T30" fmla="*/ 187 w 247"/>
              <a:gd name="T31" fmla="*/ 158 h 315"/>
              <a:gd name="T32" fmla="*/ 171 w 247"/>
              <a:gd name="T33" fmla="*/ 173 h 315"/>
              <a:gd name="T34" fmla="*/ 154 w 247"/>
              <a:gd name="T35" fmla="*/ 187 h 315"/>
              <a:gd name="T36" fmla="*/ 139 w 247"/>
              <a:gd name="T37" fmla="*/ 200 h 315"/>
              <a:gd name="T38" fmla="*/ 128 w 247"/>
              <a:gd name="T39" fmla="*/ 214 h 315"/>
              <a:gd name="T40" fmla="*/ 123 w 247"/>
              <a:gd name="T41" fmla="*/ 231 h 315"/>
              <a:gd name="T42" fmla="*/ 135 w 247"/>
              <a:gd name="T43" fmla="*/ 270 h 315"/>
              <a:gd name="T44" fmla="*/ 135 w 247"/>
              <a:gd name="T45" fmla="*/ 270 h 315"/>
              <a:gd name="T46" fmla="*/ 135 w 247"/>
              <a:gd name="T47" fmla="*/ 270 h 315"/>
              <a:gd name="T48" fmla="*/ 107 w 247"/>
              <a:gd name="T49" fmla="*/ 256 h 315"/>
              <a:gd name="T50" fmla="*/ 82 w 247"/>
              <a:gd name="T51" fmla="*/ 238 h 315"/>
              <a:gd name="T52" fmla="*/ 62 w 247"/>
              <a:gd name="T53" fmla="*/ 217 h 315"/>
              <a:gd name="T54" fmla="*/ 49 w 247"/>
              <a:gd name="T55" fmla="*/ 190 h 315"/>
              <a:gd name="T56" fmla="*/ 45 w 247"/>
              <a:gd name="T57" fmla="*/ 158 h 315"/>
              <a:gd name="T58" fmla="*/ 49 w 247"/>
              <a:gd name="T59" fmla="*/ 132 h 315"/>
              <a:gd name="T60" fmla="*/ 60 w 247"/>
              <a:gd name="T61" fmla="*/ 113 h 315"/>
              <a:gd name="T62" fmla="*/ 76 w 247"/>
              <a:gd name="T63" fmla="*/ 97 h 315"/>
              <a:gd name="T64" fmla="*/ 93 w 247"/>
              <a:gd name="T65" fmla="*/ 83 h 315"/>
              <a:gd name="T66" fmla="*/ 108 w 247"/>
              <a:gd name="T67" fmla="*/ 71 h 315"/>
              <a:gd name="T68" fmla="*/ 119 w 247"/>
              <a:gd name="T69" fmla="*/ 56 h 315"/>
              <a:gd name="T70" fmla="*/ 123 w 247"/>
              <a:gd name="T71" fmla="*/ 39 h 315"/>
              <a:gd name="T72" fmla="*/ 112 w 247"/>
              <a:gd name="T73" fmla="*/ 0 h 315"/>
              <a:gd name="T74" fmla="*/ 112 w 247"/>
              <a:gd name="T75" fmla="*/ 0 h 315"/>
              <a:gd name="T76" fmla="*/ 112 w 247"/>
              <a:gd name="T77" fmla="*/ 0 h 315"/>
              <a:gd name="T78" fmla="*/ 140 w 247"/>
              <a:gd name="T79" fmla="*/ 15 h 315"/>
              <a:gd name="T80" fmla="*/ 165 w 247"/>
              <a:gd name="T81" fmla="*/ 32 h 315"/>
              <a:gd name="T82" fmla="*/ 185 w 247"/>
              <a:gd name="T83" fmla="*/ 54 h 315"/>
              <a:gd name="T84" fmla="*/ 198 w 247"/>
              <a:gd name="T85" fmla="*/ 80 h 315"/>
              <a:gd name="T86" fmla="*/ 202 w 247"/>
              <a:gd name="T87" fmla="*/ 113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47" h="315">
                <a:moveTo>
                  <a:pt x="247" y="299"/>
                </a:moveTo>
                <a:cubicBezTo>
                  <a:pt x="247" y="310"/>
                  <a:pt x="247" y="310"/>
                  <a:pt x="247" y="310"/>
                </a:cubicBezTo>
                <a:cubicBezTo>
                  <a:pt x="247" y="311"/>
                  <a:pt x="247" y="313"/>
                  <a:pt x="246" y="314"/>
                </a:cubicBezTo>
                <a:cubicBezTo>
                  <a:pt x="245" y="315"/>
                  <a:pt x="243" y="315"/>
                  <a:pt x="242" y="315"/>
                </a:cubicBezTo>
                <a:cubicBezTo>
                  <a:pt x="5" y="315"/>
                  <a:pt x="5" y="315"/>
                  <a:pt x="5" y="315"/>
                </a:cubicBezTo>
                <a:cubicBezTo>
                  <a:pt x="4" y="315"/>
                  <a:pt x="2" y="315"/>
                  <a:pt x="1" y="314"/>
                </a:cubicBezTo>
                <a:cubicBezTo>
                  <a:pt x="0" y="313"/>
                  <a:pt x="0" y="311"/>
                  <a:pt x="0" y="310"/>
                </a:cubicBezTo>
                <a:cubicBezTo>
                  <a:pt x="0" y="299"/>
                  <a:pt x="0" y="299"/>
                  <a:pt x="0" y="299"/>
                </a:cubicBezTo>
                <a:cubicBezTo>
                  <a:pt x="0" y="297"/>
                  <a:pt x="0" y="296"/>
                  <a:pt x="1" y="295"/>
                </a:cubicBezTo>
                <a:cubicBezTo>
                  <a:pt x="2" y="294"/>
                  <a:pt x="4" y="293"/>
                  <a:pt x="5" y="293"/>
                </a:cubicBezTo>
                <a:cubicBezTo>
                  <a:pt x="242" y="293"/>
                  <a:pt x="242" y="293"/>
                  <a:pt x="242" y="293"/>
                </a:cubicBezTo>
                <a:cubicBezTo>
                  <a:pt x="243" y="293"/>
                  <a:pt x="245" y="294"/>
                  <a:pt x="246" y="295"/>
                </a:cubicBezTo>
                <a:cubicBezTo>
                  <a:pt x="247" y="296"/>
                  <a:pt x="247" y="297"/>
                  <a:pt x="247" y="299"/>
                </a:cubicBezTo>
                <a:close/>
                <a:moveTo>
                  <a:pt x="202" y="113"/>
                </a:moveTo>
                <a:cubicBezTo>
                  <a:pt x="202" y="122"/>
                  <a:pt x="201" y="130"/>
                  <a:pt x="198" y="138"/>
                </a:cubicBezTo>
                <a:cubicBezTo>
                  <a:pt x="195" y="146"/>
                  <a:pt x="191" y="152"/>
                  <a:pt x="187" y="158"/>
                </a:cubicBezTo>
                <a:cubicBezTo>
                  <a:pt x="182" y="163"/>
                  <a:pt x="177" y="168"/>
                  <a:pt x="171" y="173"/>
                </a:cubicBezTo>
                <a:cubicBezTo>
                  <a:pt x="166" y="178"/>
                  <a:pt x="160" y="183"/>
                  <a:pt x="154" y="187"/>
                </a:cubicBezTo>
                <a:cubicBezTo>
                  <a:pt x="149" y="191"/>
                  <a:pt x="144" y="195"/>
                  <a:pt x="139" y="200"/>
                </a:cubicBezTo>
                <a:cubicBezTo>
                  <a:pt x="134" y="204"/>
                  <a:pt x="131" y="209"/>
                  <a:pt x="128" y="214"/>
                </a:cubicBezTo>
                <a:cubicBezTo>
                  <a:pt x="125" y="219"/>
                  <a:pt x="123" y="225"/>
                  <a:pt x="123" y="231"/>
                </a:cubicBezTo>
                <a:cubicBezTo>
                  <a:pt x="123" y="242"/>
                  <a:pt x="127" y="255"/>
                  <a:pt x="135" y="270"/>
                </a:cubicBezTo>
                <a:cubicBezTo>
                  <a:pt x="135" y="270"/>
                  <a:pt x="135" y="270"/>
                  <a:pt x="135" y="270"/>
                </a:cubicBezTo>
                <a:cubicBezTo>
                  <a:pt x="135" y="270"/>
                  <a:pt x="135" y="270"/>
                  <a:pt x="135" y="270"/>
                </a:cubicBezTo>
                <a:cubicBezTo>
                  <a:pt x="124" y="266"/>
                  <a:pt x="115" y="261"/>
                  <a:pt x="107" y="256"/>
                </a:cubicBezTo>
                <a:cubicBezTo>
                  <a:pt x="98" y="251"/>
                  <a:pt x="90" y="245"/>
                  <a:pt x="82" y="238"/>
                </a:cubicBezTo>
                <a:cubicBezTo>
                  <a:pt x="74" y="231"/>
                  <a:pt x="68" y="224"/>
                  <a:pt x="62" y="217"/>
                </a:cubicBezTo>
                <a:cubicBezTo>
                  <a:pt x="57" y="209"/>
                  <a:pt x="53" y="200"/>
                  <a:pt x="49" y="190"/>
                </a:cubicBezTo>
                <a:cubicBezTo>
                  <a:pt x="46" y="180"/>
                  <a:pt x="45" y="169"/>
                  <a:pt x="45" y="158"/>
                </a:cubicBezTo>
                <a:cubicBezTo>
                  <a:pt x="45" y="149"/>
                  <a:pt x="46" y="140"/>
                  <a:pt x="49" y="132"/>
                </a:cubicBezTo>
                <a:cubicBezTo>
                  <a:pt x="52" y="125"/>
                  <a:pt x="56" y="118"/>
                  <a:pt x="60" y="113"/>
                </a:cubicBezTo>
                <a:cubicBezTo>
                  <a:pt x="65" y="107"/>
                  <a:pt x="70" y="102"/>
                  <a:pt x="76" y="97"/>
                </a:cubicBezTo>
                <a:cubicBezTo>
                  <a:pt x="81" y="92"/>
                  <a:pt x="87" y="88"/>
                  <a:pt x="93" y="83"/>
                </a:cubicBezTo>
                <a:cubicBezTo>
                  <a:pt x="98" y="79"/>
                  <a:pt x="103" y="75"/>
                  <a:pt x="108" y="71"/>
                </a:cubicBezTo>
                <a:cubicBezTo>
                  <a:pt x="113" y="67"/>
                  <a:pt x="116" y="62"/>
                  <a:pt x="119" y="56"/>
                </a:cubicBezTo>
                <a:cubicBezTo>
                  <a:pt x="122" y="51"/>
                  <a:pt x="123" y="45"/>
                  <a:pt x="123" y="39"/>
                </a:cubicBezTo>
                <a:cubicBezTo>
                  <a:pt x="123" y="28"/>
                  <a:pt x="120" y="15"/>
                  <a:pt x="112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23" y="5"/>
                  <a:pt x="132" y="10"/>
                  <a:pt x="140" y="15"/>
                </a:cubicBezTo>
                <a:cubicBezTo>
                  <a:pt x="149" y="20"/>
                  <a:pt x="157" y="25"/>
                  <a:pt x="165" y="32"/>
                </a:cubicBezTo>
                <a:cubicBezTo>
                  <a:pt x="173" y="39"/>
                  <a:pt x="179" y="46"/>
                  <a:pt x="185" y="54"/>
                </a:cubicBezTo>
                <a:cubicBezTo>
                  <a:pt x="190" y="61"/>
                  <a:pt x="194" y="70"/>
                  <a:pt x="198" y="80"/>
                </a:cubicBezTo>
                <a:cubicBezTo>
                  <a:pt x="201" y="90"/>
                  <a:pt x="202" y="101"/>
                  <a:pt x="202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2892426" y="2439988"/>
            <a:ext cx="266700" cy="311150"/>
          </a:xfrm>
          <a:custGeom>
            <a:avLst/>
            <a:gdLst>
              <a:gd name="T0" fmla="*/ 90 w 248"/>
              <a:gd name="T1" fmla="*/ 28 h 287"/>
              <a:gd name="T2" fmla="*/ 87 w 248"/>
              <a:gd name="T3" fmla="*/ 20 h 287"/>
              <a:gd name="T4" fmla="*/ 79 w 248"/>
              <a:gd name="T5" fmla="*/ 17 h 287"/>
              <a:gd name="T6" fmla="*/ 71 w 248"/>
              <a:gd name="T7" fmla="*/ 20 h 287"/>
              <a:gd name="T8" fmla="*/ 68 w 248"/>
              <a:gd name="T9" fmla="*/ 28 h 287"/>
              <a:gd name="T10" fmla="*/ 71 w 248"/>
              <a:gd name="T11" fmla="*/ 36 h 287"/>
              <a:gd name="T12" fmla="*/ 79 w 248"/>
              <a:gd name="T13" fmla="*/ 40 h 287"/>
              <a:gd name="T14" fmla="*/ 87 w 248"/>
              <a:gd name="T15" fmla="*/ 36 h 287"/>
              <a:gd name="T16" fmla="*/ 90 w 248"/>
              <a:gd name="T17" fmla="*/ 28 h 287"/>
              <a:gd name="T18" fmla="*/ 248 w 248"/>
              <a:gd name="T19" fmla="*/ 23 h 287"/>
              <a:gd name="T20" fmla="*/ 248 w 248"/>
              <a:gd name="T21" fmla="*/ 79 h 287"/>
              <a:gd name="T22" fmla="*/ 246 w 248"/>
              <a:gd name="T23" fmla="*/ 83 h 287"/>
              <a:gd name="T24" fmla="*/ 242 w 248"/>
              <a:gd name="T25" fmla="*/ 85 h 287"/>
              <a:gd name="T26" fmla="*/ 241 w 248"/>
              <a:gd name="T27" fmla="*/ 84 h 287"/>
              <a:gd name="T28" fmla="*/ 162 w 248"/>
              <a:gd name="T29" fmla="*/ 68 h 287"/>
              <a:gd name="T30" fmla="*/ 159 w 248"/>
              <a:gd name="T31" fmla="*/ 66 h 287"/>
              <a:gd name="T32" fmla="*/ 158 w 248"/>
              <a:gd name="T33" fmla="*/ 62 h 287"/>
              <a:gd name="T34" fmla="*/ 113 w 248"/>
              <a:gd name="T35" fmla="*/ 62 h 287"/>
              <a:gd name="T36" fmla="*/ 113 w 248"/>
              <a:gd name="T37" fmla="*/ 80 h 287"/>
              <a:gd name="T38" fmla="*/ 145 w 248"/>
              <a:gd name="T39" fmla="*/ 100 h 287"/>
              <a:gd name="T40" fmla="*/ 158 w 248"/>
              <a:gd name="T41" fmla="*/ 135 h 287"/>
              <a:gd name="T42" fmla="*/ 158 w 248"/>
              <a:gd name="T43" fmla="*/ 276 h 287"/>
              <a:gd name="T44" fmla="*/ 155 w 248"/>
              <a:gd name="T45" fmla="*/ 284 h 287"/>
              <a:gd name="T46" fmla="*/ 147 w 248"/>
              <a:gd name="T47" fmla="*/ 287 h 287"/>
              <a:gd name="T48" fmla="*/ 57 w 248"/>
              <a:gd name="T49" fmla="*/ 287 h 287"/>
              <a:gd name="T50" fmla="*/ 49 w 248"/>
              <a:gd name="T51" fmla="*/ 284 h 287"/>
              <a:gd name="T52" fmla="*/ 45 w 248"/>
              <a:gd name="T53" fmla="*/ 276 h 287"/>
              <a:gd name="T54" fmla="*/ 45 w 248"/>
              <a:gd name="T55" fmla="*/ 135 h 287"/>
              <a:gd name="T56" fmla="*/ 56 w 248"/>
              <a:gd name="T57" fmla="*/ 102 h 287"/>
              <a:gd name="T58" fmla="*/ 85 w 248"/>
              <a:gd name="T59" fmla="*/ 82 h 287"/>
              <a:gd name="T60" fmla="*/ 85 w 248"/>
              <a:gd name="T61" fmla="*/ 62 h 287"/>
              <a:gd name="T62" fmla="*/ 79 w 248"/>
              <a:gd name="T63" fmla="*/ 62 h 287"/>
              <a:gd name="T64" fmla="*/ 59 w 248"/>
              <a:gd name="T65" fmla="*/ 66 h 287"/>
              <a:gd name="T66" fmla="*/ 43 w 248"/>
              <a:gd name="T67" fmla="*/ 76 h 287"/>
              <a:gd name="T68" fmla="*/ 31 w 248"/>
              <a:gd name="T69" fmla="*/ 87 h 287"/>
              <a:gd name="T70" fmla="*/ 24 w 248"/>
              <a:gd name="T71" fmla="*/ 97 h 287"/>
              <a:gd name="T72" fmla="*/ 22 w 248"/>
              <a:gd name="T73" fmla="*/ 101 h 287"/>
              <a:gd name="T74" fmla="*/ 11 w 248"/>
              <a:gd name="T75" fmla="*/ 107 h 287"/>
              <a:gd name="T76" fmla="*/ 6 w 248"/>
              <a:gd name="T77" fmla="*/ 106 h 287"/>
              <a:gd name="T78" fmla="*/ 1 w 248"/>
              <a:gd name="T79" fmla="*/ 99 h 287"/>
              <a:gd name="T80" fmla="*/ 1 w 248"/>
              <a:gd name="T81" fmla="*/ 91 h 287"/>
              <a:gd name="T82" fmla="*/ 4 w 248"/>
              <a:gd name="T83" fmla="*/ 86 h 287"/>
              <a:gd name="T84" fmla="*/ 11 w 248"/>
              <a:gd name="T85" fmla="*/ 77 h 287"/>
              <a:gd name="T86" fmla="*/ 21 w 248"/>
              <a:gd name="T87" fmla="*/ 64 h 287"/>
              <a:gd name="T88" fmla="*/ 36 w 248"/>
              <a:gd name="T89" fmla="*/ 53 h 287"/>
              <a:gd name="T90" fmla="*/ 55 w 248"/>
              <a:gd name="T91" fmla="*/ 43 h 287"/>
              <a:gd name="T92" fmla="*/ 51 w 248"/>
              <a:gd name="T93" fmla="*/ 28 h 287"/>
              <a:gd name="T94" fmla="*/ 59 w 248"/>
              <a:gd name="T95" fmla="*/ 8 h 287"/>
              <a:gd name="T96" fmla="*/ 79 w 248"/>
              <a:gd name="T97" fmla="*/ 0 h 287"/>
              <a:gd name="T98" fmla="*/ 99 w 248"/>
              <a:gd name="T99" fmla="*/ 8 h 287"/>
              <a:gd name="T100" fmla="*/ 107 w 248"/>
              <a:gd name="T101" fmla="*/ 28 h 287"/>
              <a:gd name="T102" fmla="*/ 105 w 248"/>
              <a:gd name="T103" fmla="*/ 40 h 287"/>
              <a:gd name="T104" fmla="*/ 158 w 248"/>
              <a:gd name="T105" fmla="*/ 40 h 287"/>
              <a:gd name="T106" fmla="*/ 159 w 248"/>
              <a:gd name="T107" fmla="*/ 36 h 287"/>
              <a:gd name="T108" fmla="*/ 162 w 248"/>
              <a:gd name="T109" fmla="*/ 34 h 287"/>
              <a:gd name="T110" fmla="*/ 241 w 248"/>
              <a:gd name="T111" fmla="*/ 17 h 287"/>
              <a:gd name="T112" fmla="*/ 242 w 248"/>
              <a:gd name="T113" fmla="*/ 17 h 287"/>
              <a:gd name="T114" fmla="*/ 246 w 248"/>
              <a:gd name="T115" fmla="*/ 18 h 287"/>
              <a:gd name="T116" fmla="*/ 248 w 248"/>
              <a:gd name="T117" fmla="*/ 23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48" h="287">
                <a:moveTo>
                  <a:pt x="90" y="28"/>
                </a:moveTo>
                <a:cubicBezTo>
                  <a:pt x="90" y="25"/>
                  <a:pt x="89" y="23"/>
                  <a:pt x="87" y="20"/>
                </a:cubicBezTo>
                <a:cubicBezTo>
                  <a:pt x="85" y="18"/>
                  <a:pt x="82" y="17"/>
                  <a:pt x="79" y="17"/>
                </a:cubicBezTo>
                <a:cubicBezTo>
                  <a:pt x="76" y="17"/>
                  <a:pt x="73" y="18"/>
                  <a:pt x="71" y="20"/>
                </a:cubicBezTo>
                <a:cubicBezTo>
                  <a:pt x="69" y="23"/>
                  <a:pt x="68" y="25"/>
                  <a:pt x="68" y="28"/>
                </a:cubicBezTo>
                <a:cubicBezTo>
                  <a:pt x="68" y="31"/>
                  <a:pt x="69" y="34"/>
                  <a:pt x="71" y="36"/>
                </a:cubicBezTo>
                <a:cubicBezTo>
                  <a:pt x="73" y="38"/>
                  <a:pt x="76" y="40"/>
                  <a:pt x="79" y="40"/>
                </a:cubicBezTo>
                <a:cubicBezTo>
                  <a:pt x="82" y="40"/>
                  <a:pt x="85" y="38"/>
                  <a:pt x="87" y="36"/>
                </a:cubicBezTo>
                <a:cubicBezTo>
                  <a:pt x="89" y="34"/>
                  <a:pt x="90" y="31"/>
                  <a:pt x="90" y="28"/>
                </a:cubicBezTo>
                <a:close/>
                <a:moveTo>
                  <a:pt x="248" y="23"/>
                </a:moveTo>
                <a:cubicBezTo>
                  <a:pt x="248" y="79"/>
                  <a:pt x="248" y="79"/>
                  <a:pt x="248" y="79"/>
                </a:cubicBezTo>
                <a:cubicBezTo>
                  <a:pt x="248" y="81"/>
                  <a:pt x="247" y="82"/>
                  <a:pt x="246" y="83"/>
                </a:cubicBezTo>
                <a:cubicBezTo>
                  <a:pt x="245" y="84"/>
                  <a:pt x="244" y="85"/>
                  <a:pt x="242" y="85"/>
                </a:cubicBezTo>
                <a:cubicBezTo>
                  <a:pt x="242" y="85"/>
                  <a:pt x="242" y="85"/>
                  <a:pt x="241" y="84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1" y="67"/>
                  <a:pt x="160" y="67"/>
                  <a:pt x="159" y="66"/>
                </a:cubicBezTo>
                <a:cubicBezTo>
                  <a:pt x="158" y="65"/>
                  <a:pt x="158" y="63"/>
                  <a:pt x="158" y="62"/>
                </a:cubicBezTo>
                <a:cubicBezTo>
                  <a:pt x="113" y="62"/>
                  <a:pt x="113" y="62"/>
                  <a:pt x="113" y="62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126" y="83"/>
                  <a:pt x="137" y="89"/>
                  <a:pt x="145" y="100"/>
                </a:cubicBezTo>
                <a:cubicBezTo>
                  <a:pt x="154" y="110"/>
                  <a:pt x="158" y="122"/>
                  <a:pt x="158" y="135"/>
                </a:cubicBezTo>
                <a:cubicBezTo>
                  <a:pt x="158" y="276"/>
                  <a:pt x="158" y="276"/>
                  <a:pt x="158" y="276"/>
                </a:cubicBezTo>
                <a:cubicBezTo>
                  <a:pt x="158" y="279"/>
                  <a:pt x="157" y="282"/>
                  <a:pt x="155" y="284"/>
                </a:cubicBezTo>
                <a:cubicBezTo>
                  <a:pt x="152" y="286"/>
                  <a:pt x="150" y="287"/>
                  <a:pt x="147" y="287"/>
                </a:cubicBezTo>
                <a:cubicBezTo>
                  <a:pt x="57" y="287"/>
                  <a:pt x="57" y="287"/>
                  <a:pt x="57" y="287"/>
                </a:cubicBezTo>
                <a:cubicBezTo>
                  <a:pt x="54" y="287"/>
                  <a:pt x="51" y="286"/>
                  <a:pt x="49" y="284"/>
                </a:cubicBezTo>
                <a:cubicBezTo>
                  <a:pt x="46" y="282"/>
                  <a:pt x="45" y="279"/>
                  <a:pt x="45" y="276"/>
                </a:cubicBezTo>
                <a:cubicBezTo>
                  <a:pt x="45" y="135"/>
                  <a:pt x="45" y="135"/>
                  <a:pt x="45" y="135"/>
                </a:cubicBezTo>
                <a:cubicBezTo>
                  <a:pt x="45" y="123"/>
                  <a:pt x="49" y="112"/>
                  <a:pt x="56" y="102"/>
                </a:cubicBezTo>
                <a:cubicBezTo>
                  <a:pt x="64" y="92"/>
                  <a:pt x="73" y="85"/>
                  <a:pt x="85" y="82"/>
                </a:cubicBezTo>
                <a:cubicBezTo>
                  <a:pt x="85" y="62"/>
                  <a:pt x="85" y="62"/>
                  <a:pt x="85" y="62"/>
                </a:cubicBezTo>
                <a:cubicBezTo>
                  <a:pt x="79" y="62"/>
                  <a:pt x="79" y="62"/>
                  <a:pt x="79" y="62"/>
                </a:cubicBezTo>
                <a:cubicBezTo>
                  <a:pt x="72" y="62"/>
                  <a:pt x="65" y="63"/>
                  <a:pt x="59" y="66"/>
                </a:cubicBezTo>
                <a:cubicBezTo>
                  <a:pt x="52" y="69"/>
                  <a:pt x="47" y="72"/>
                  <a:pt x="43" y="76"/>
                </a:cubicBezTo>
                <a:cubicBezTo>
                  <a:pt x="39" y="79"/>
                  <a:pt x="35" y="83"/>
                  <a:pt x="31" y="87"/>
                </a:cubicBezTo>
                <a:cubicBezTo>
                  <a:pt x="28" y="92"/>
                  <a:pt x="25" y="95"/>
                  <a:pt x="24" y="97"/>
                </a:cubicBezTo>
                <a:cubicBezTo>
                  <a:pt x="23" y="99"/>
                  <a:pt x="22" y="100"/>
                  <a:pt x="22" y="101"/>
                </a:cubicBezTo>
                <a:cubicBezTo>
                  <a:pt x="20" y="105"/>
                  <a:pt x="16" y="107"/>
                  <a:pt x="11" y="107"/>
                </a:cubicBezTo>
                <a:cubicBezTo>
                  <a:pt x="10" y="107"/>
                  <a:pt x="8" y="107"/>
                  <a:pt x="6" y="106"/>
                </a:cubicBezTo>
                <a:cubicBezTo>
                  <a:pt x="4" y="104"/>
                  <a:pt x="2" y="102"/>
                  <a:pt x="1" y="99"/>
                </a:cubicBezTo>
                <a:cubicBezTo>
                  <a:pt x="0" y="96"/>
                  <a:pt x="0" y="94"/>
                  <a:pt x="1" y="91"/>
                </a:cubicBezTo>
                <a:cubicBezTo>
                  <a:pt x="2" y="90"/>
                  <a:pt x="3" y="88"/>
                  <a:pt x="4" y="86"/>
                </a:cubicBezTo>
                <a:cubicBezTo>
                  <a:pt x="5" y="84"/>
                  <a:pt x="7" y="81"/>
                  <a:pt x="11" y="77"/>
                </a:cubicBezTo>
                <a:cubicBezTo>
                  <a:pt x="14" y="72"/>
                  <a:pt x="17" y="68"/>
                  <a:pt x="21" y="64"/>
                </a:cubicBezTo>
                <a:cubicBezTo>
                  <a:pt x="25" y="61"/>
                  <a:pt x="30" y="57"/>
                  <a:pt x="36" y="53"/>
                </a:cubicBezTo>
                <a:cubicBezTo>
                  <a:pt x="42" y="49"/>
                  <a:pt x="49" y="46"/>
                  <a:pt x="55" y="43"/>
                </a:cubicBezTo>
                <a:cubicBezTo>
                  <a:pt x="52" y="38"/>
                  <a:pt x="51" y="33"/>
                  <a:pt x="51" y="28"/>
                </a:cubicBezTo>
                <a:cubicBezTo>
                  <a:pt x="51" y="21"/>
                  <a:pt x="54" y="14"/>
                  <a:pt x="59" y="8"/>
                </a:cubicBezTo>
                <a:cubicBezTo>
                  <a:pt x="65" y="3"/>
                  <a:pt x="71" y="0"/>
                  <a:pt x="79" y="0"/>
                </a:cubicBezTo>
                <a:cubicBezTo>
                  <a:pt x="87" y="0"/>
                  <a:pt x="93" y="3"/>
                  <a:pt x="99" y="8"/>
                </a:cubicBezTo>
                <a:cubicBezTo>
                  <a:pt x="105" y="14"/>
                  <a:pt x="107" y="21"/>
                  <a:pt x="107" y="28"/>
                </a:cubicBezTo>
                <a:cubicBezTo>
                  <a:pt x="107" y="32"/>
                  <a:pt x="106" y="36"/>
                  <a:pt x="105" y="40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38"/>
                  <a:pt x="158" y="37"/>
                  <a:pt x="159" y="36"/>
                </a:cubicBezTo>
                <a:cubicBezTo>
                  <a:pt x="160" y="35"/>
                  <a:pt x="161" y="34"/>
                  <a:pt x="162" y="34"/>
                </a:cubicBezTo>
                <a:cubicBezTo>
                  <a:pt x="241" y="17"/>
                  <a:pt x="241" y="17"/>
                  <a:pt x="241" y="17"/>
                </a:cubicBezTo>
                <a:cubicBezTo>
                  <a:pt x="242" y="17"/>
                  <a:pt x="242" y="17"/>
                  <a:pt x="242" y="17"/>
                </a:cubicBezTo>
                <a:cubicBezTo>
                  <a:pt x="244" y="17"/>
                  <a:pt x="245" y="17"/>
                  <a:pt x="246" y="18"/>
                </a:cubicBezTo>
                <a:cubicBezTo>
                  <a:pt x="247" y="19"/>
                  <a:pt x="248" y="21"/>
                  <a:pt x="248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3294063" y="2449513"/>
            <a:ext cx="327025" cy="292100"/>
          </a:xfrm>
          <a:custGeom>
            <a:avLst/>
            <a:gdLst>
              <a:gd name="T0" fmla="*/ 45 w 304"/>
              <a:gd name="T1" fmla="*/ 22 h 270"/>
              <a:gd name="T2" fmla="*/ 34 w 304"/>
              <a:gd name="T3" fmla="*/ 41 h 270"/>
              <a:gd name="T4" fmla="*/ 34 w 304"/>
              <a:gd name="T5" fmla="*/ 264 h 270"/>
              <a:gd name="T6" fmla="*/ 32 w 304"/>
              <a:gd name="T7" fmla="*/ 268 h 270"/>
              <a:gd name="T8" fmla="*/ 28 w 304"/>
              <a:gd name="T9" fmla="*/ 270 h 270"/>
              <a:gd name="T10" fmla="*/ 17 w 304"/>
              <a:gd name="T11" fmla="*/ 270 h 270"/>
              <a:gd name="T12" fmla="*/ 13 w 304"/>
              <a:gd name="T13" fmla="*/ 268 h 270"/>
              <a:gd name="T14" fmla="*/ 11 w 304"/>
              <a:gd name="T15" fmla="*/ 264 h 270"/>
              <a:gd name="T16" fmla="*/ 11 w 304"/>
              <a:gd name="T17" fmla="*/ 41 h 270"/>
              <a:gd name="T18" fmla="*/ 0 w 304"/>
              <a:gd name="T19" fmla="*/ 22 h 270"/>
              <a:gd name="T20" fmla="*/ 6 w 304"/>
              <a:gd name="T21" fmla="*/ 6 h 270"/>
              <a:gd name="T22" fmla="*/ 22 w 304"/>
              <a:gd name="T23" fmla="*/ 0 h 270"/>
              <a:gd name="T24" fmla="*/ 38 w 304"/>
              <a:gd name="T25" fmla="*/ 6 h 270"/>
              <a:gd name="T26" fmla="*/ 45 w 304"/>
              <a:gd name="T27" fmla="*/ 22 h 270"/>
              <a:gd name="T28" fmla="*/ 304 w 304"/>
              <a:gd name="T29" fmla="*/ 33 h 270"/>
              <a:gd name="T30" fmla="*/ 304 w 304"/>
              <a:gd name="T31" fmla="*/ 168 h 270"/>
              <a:gd name="T32" fmla="*/ 302 w 304"/>
              <a:gd name="T33" fmla="*/ 174 h 270"/>
              <a:gd name="T34" fmla="*/ 295 w 304"/>
              <a:gd name="T35" fmla="*/ 179 h 270"/>
              <a:gd name="T36" fmla="*/ 230 w 304"/>
              <a:gd name="T37" fmla="*/ 200 h 270"/>
              <a:gd name="T38" fmla="*/ 208 w 304"/>
              <a:gd name="T39" fmla="*/ 196 h 270"/>
              <a:gd name="T40" fmla="*/ 189 w 304"/>
              <a:gd name="T41" fmla="*/ 187 h 270"/>
              <a:gd name="T42" fmla="*/ 169 w 304"/>
              <a:gd name="T43" fmla="*/ 179 h 270"/>
              <a:gd name="T44" fmla="*/ 144 w 304"/>
              <a:gd name="T45" fmla="*/ 175 h 270"/>
              <a:gd name="T46" fmla="*/ 62 w 304"/>
              <a:gd name="T47" fmla="*/ 201 h 270"/>
              <a:gd name="T48" fmla="*/ 56 w 304"/>
              <a:gd name="T49" fmla="*/ 202 h 270"/>
              <a:gd name="T50" fmla="*/ 48 w 304"/>
              <a:gd name="T51" fmla="*/ 199 h 270"/>
              <a:gd name="T52" fmla="*/ 45 w 304"/>
              <a:gd name="T53" fmla="*/ 191 h 270"/>
              <a:gd name="T54" fmla="*/ 45 w 304"/>
              <a:gd name="T55" fmla="*/ 60 h 270"/>
              <a:gd name="T56" fmla="*/ 50 w 304"/>
              <a:gd name="T57" fmla="*/ 51 h 270"/>
              <a:gd name="T58" fmla="*/ 64 w 304"/>
              <a:gd name="T59" fmla="*/ 43 h 270"/>
              <a:gd name="T60" fmla="*/ 138 w 304"/>
              <a:gd name="T61" fmla="*/ 22 h 270"/>
              <a:gd name="T62" fmla="*/ 173 w 304"/>
              <a:gd name="T63" fmla="*/ 27 h 270"/>
              <a:gd name="T64" fmla="*/ 212 w 304"/>
              <a:gd name="T65" fmla="*/ 43 h 270"/>
              <a:gd name="T66" fmla="*/ 228 w 304"/>
              <a:gd name="T67" fmla="*/ 46 h 270"/>
              <a:gd name="T68" fmla="*/ 248 w 304"/>
              <a:gd name="T69" fmla="*/ 42 h 270"/>
              <a:gd name="T70" fmla="*/ 268 w 304"/>
              <a:gd name="T71" fmla="*/ 34 h 270"/>
              <a:gd name="T72" fmla="*/ 283 w 304"/>
              <a:gd name="T73" fmla="*/ 26 h 270"/>
              <a:gd name="T74" fmla="*/ 293 w 304"/>
              <a:gd name="T75" fmla="*/ 22 h 270"/>
              <a:gd name="T76" fmla="*/ 301 w 304"/>
              <a:gd name="T77" fmla="*/ 25 h 270"/>
              <a:gd name="T78" fmla="*/ 304 w 304"/>
              <a:gd name="T79" fmla="*/ 3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4" h="270">
                <a:moveTo>
                  <a:pt x="45" y="22"/>
                </a:moveTo>
                <a:cubicBezTo>
                  <a:pt x="45" y="31"/>
                  <a:pt x="41" y="37"/>
                  <a:pt x="34" y="41"/>
                </a:cubicBezTo>
                <a:cubicBezTo>
                  <a:pt x="34" y="264"/>
                  <a:pt x="34" y="264"/>
                  <a:pt x="34" y="264"/>
                </a:cubicBezTo>
                <a:cubicBezTo>
                  <a:pt x="34" y="266"/>
                  <a:pt x="33" y="267"/>
                  <a:pt x="32" y="268"/>
                </a:cubicBezTo>
                <a:cubicBezTo>
                  <a:pt x="31" y="269"/>
                  <a:pt x="29" y="270"/>
                  <a:pt x="28" y="270"/>
                </a:cubicBezTo>
                <a:cubicBezTo>
                  <a:pt x="17" y="270"/>
                  <a:pt x="17" y="270"/>
                  <a:pt x="17" y="270"/>
                </a:cubicBezTo>
                <a:cubicBezTo>
                  <a:pt x="15" y="270"/>
                  <a:pt x="14" y="269"/>
                  <a:pt x="13" y="268"/>
                </a:cubicBezTo>
                <a:cubicBezTo>
                  <a:pt x="12" y="267"/>
                  <a:pt x="11" y="266"/>
                  <a:pt x="11" y="264"/>
                </a:cubicBezTo>
                <a:cubicBezTo>
                  <a:pt x="11" y="41"/>
                  <a:pt x="11" y="41"/>
                  <a:pt x="11" y="41"/>
                </a:cubicBezTo>
                <a:cubicBezTo>
                  <a:pt x="3" y="37"/>
                  <a:pt x="0" y="31"/>
                  <a:pt x="0" y="22"/>
                </a:cubicBezTo>
                <a:cubicBezTo>
                  <a:pt x="0" y="16"/>
                  <a:pt x="2" y="11"/>
                  <a:pt x="6" y="6"/>
                </a:cubicBezTo>
                <a:cubicBezTo>
                  <a:pt x="11" y="2"/>
                  <a:pt x="16" y="0"/>
                  <a:pt x="22" y="0"/>
                </a:cubicBezTo>
                <a:cubicBezTo>
                  <a:pt x="28" y="0"/>
                  <a:pt x="34" y="2"/>
                  <a:pt x="38" y="6"/>
                </a:cubicBezTo>
                <a:cubicBezTo>
                  <a:pt x="43" y="11"/>
                  <a:pt x="45" y="16"/>
                  <a:pt x="45" y="22"/>
                </a:cubicBezTo>
                <a:close/>
                <a:moveTo>
                  <a:pt x="304" y="33"/>
                </a:moveTo>
                <a:cubicBezTo>
                  <a:pt x="304" y="168"/>
                  <a:pt x="304" y="168"/>
                  <a:pt x="304" y="168"/>
                </a:cubicBezTo>
                <a:cubicBezTo>
                  <a:pt x="304" y="171"/>
                  <a:pt x="303" y="173"/>
                  <a:pt x="302" y="174"/>
                </a:cubicBezTo>
                <a:cubicBezTo>
                  <a:pt x="300" y="176"/>
                  <a:pt x="298" y="178"/>
                  <a:pt x="295" y="179"/>
                </a:cubicBezTo>
                <a:cubicBezTo>
                  <a:pt x="270" y="193"/>
                  <a:pt x="248" y="200"/>
                  <a:pt x="230" y="200"/>
                </a:cubicBezTo>
                <a:cubicBezTo>
                  <a:pt x="223" y="200"/>
                  <a:pt x="215" y="198"/>
                  <a:pt x="208" y="196"/>
                </a:cubicBezTo>
                <a:cubicBezTo>
                  <a:pt x="201" y="193"/>
                  <a:pt x="194" y="190"/>
                  <a:pt x="189" y="187"/>
                </a:cubicBezTo>
                <a:cubicBezTo>
                  <a:pt x="184" y="184"/>
                  <a:pt x="177" y="182"/>
                  <a:pt x="169" y="179"/>
                </a:cubicBezTo>
                <a:cubicBezTo>
                  <a:pt x="160" y="176"/>
                  <a:pt x="152" y="175"/>
                  <a:pt x="144" y="175"/>
                </a:cubicBezTo>
                <a:cubicBezTo>
                  <a:pt x="121" y="175"/>
                  <a:pt x="94" y="184"/>
                  <a:pt x="62" y="201"/>
                </a:cubicBezTo>
                <a:cubicBezTo>
                  <a:pt x="60" y="202"/>
                  <a:pt x="58" y="202"/>
                  <a:pt x="56" y="202"/>
                </a:cubicBezTo>
                <a:cubicBezTo>
                  <a:pt x="53" y="202"/>
                  <a:pt x="50" y="201"/>
                  <a:pt x="48" y="199"/>
                </a:cubicBezTo>
                <a:cubicBezTo>
                  <a:pt x="46" y="197"/>
                  <a:pt x="45" y="194"/>
                  <a:pt x="45" y="191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57"/>
                  <a:pt x="47" y="53"/>
                  <a:pt x="50" y="51"/>
                </a:cubicBezTo>
                <a:cubicBezTo>
                  <a:pt x="53" y="49"/>
                  <a:pt x="57" y="47"/>
                  <a:pt x="64" y="43"/>
                </a:cubicBezTo>
                <a:cubicBezTo>
                  <a:pt x="92" y="29"/>
                  <a:pt x="117" y="22"/>
                  <a:pt x="138" y="22"/>
                </a:cubicBezTo>
                <a:cubicBezTo>
                  <a:pt x="151" y="22"/>
                  <a:pt x="163" y="24"/>
                  <a:pt x="173" y="27"/>
                </a:cubicBezTo>
                <a:cubicBezTo>
                  <a:pt x="184" y="31"/>
                  <a:pt x="197" y="36"/>
                  <a:pt x="212" y="43"/>
                </a:cubicBezTo>
                <a:cubicBezTo>
                  <a:pt x="217" y="45"/>
                  <a:pt x="222" y="46"/>
                  <a:pt x="228" y="46"/>
                </a:cubicBezTo>
                <a:cubicBezTo>
                  <a:pt x="234" y="46"/>
                  <a:pt x="241" y="45"/>
                  <a:pt x="248" y="42"/>
                </a:cubicBezTo>
                <a:cubicBezTo>
                  <a:pt x="256" y="40"/>
                  <a:pt x="262" y="37"/>
                  <a:pt x="268" y="34"/>
                </a:cubicBezTo>
                <a:cubicBezTo>
                  <a:pt x="273" y="31"/>
                  <a:pt x="278" y="28"/>
                  <a:pt x="283" y="26"/>
                </a:cubicBezTo>
                <a:cubicBezTo>
                  <a:pt x="288" y="23"/>
                  <a:pt x="291" y="22"/>
                  <a:pt x="293" y="22"/>
                </a:cubicBezTo>
                <a:cubicBezTo>
                  <a:pt x="296" y="22"/>
                  <a:pt x="298" y="23"/>
                  <a:pt x="301" y="25"/>
                </a:cubicBezTo>
                <a:cubicBezTo>
                  <a:pt x="303" y="28"/>
                  <a:pt x="304" y="30"/>
                  <a:pt x="304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3722688" y="2449513"/>
            <a:ext cx="328613" cy="292100"/>
          </a:xfrm>
          <a:custGeom>
            <a:avLst/>
            <a:gdLst>
              <a:gd name="T0" fmla="*/ 135 w 304"/>
              <a:gd name="T1" fmla="*/ 119 h 270"/>
              <a:gd name="T2" fmla="*/ 67 w 304"/>
              <a:gd name="T3" fmla="*/ 172 h 270"/>
              <a:gd name="T4" fmla="*/ 135 w 304"/>
              <a:gd name="T5" fmla="*/ 79 h 270"/>
              <a:gd name="T6" fmla="*/ 67 w 304"/>
              <a:gd name="T7" fmla="*/ 67 h 270"/>
              <a:gd name="T8" fmla="*/ 135 w 304"/>
              <a:gd name="T9" fmla="*/ 79 h 270"/>
              <a:gd name="T10" fmla="*/ 281 w 304"/>
              <a:gd name="T11" fmla="*/ 129 h 270"/>
              <a:gd name="T12" fmla="*/ 214 w 304"/>
              <a:gd name="T13" fmla="*/ 102 h 270"/>
              <a:gd name="T14" fmla="*/ 201 w 304"/>
              <a:gd name="T15" fmla="*/ 96 h 270"/>
              <a:gd name="T16" fmla="*/ 190 w 304"/>
              <a:gd name="T17" fmla="*/ 90 h 270"/>
              <a:gd name="T18" fmla="*/ 178 w 304"/>
              <a:gd name="T19" fmla="*/ 85 h 270"/>
              <a:gd name="T20" fmla="*/ 165 w 304"/>
              <a:gd name="T21" fmla="*/ 82 h 270"/>
              <a:gd name="T22" fmla="*/ 151 w 304"/>
              <a:gd name="T23" fmla="*/ 80 h 270"/>
              <a:gd name="T24" fmla="*/ 135 w 304"/>
              <a:gd name="T25" fmla="*/ 80 h 270"/>
              <a:gd name="T26" fmla="*/ 138 w 304"/>
              <a:gd name="T27" fmla="*/ 119 h 270"/>
              <a:gd name="T28" fmla="*/ 207 w 304"/>
              <a:gd name="T29" fmla="*/ 138 h 270"/>
              <a:gd name="T30" fmla="*/ 214 w 304"/>
              <a:gd name="T31" fmla="*/ 174 h 270"/>
              <a:gd name="T32" fmla="*/ 281 w 304"/>
              <a:gd name="T33" fmla="*/ 161 h 270"/>
              <a:gd name="T34" fmla="*/ 281 w 304"/>
              <a:gd name="T35" fmla="*/ 53 h 270"/>
              <a:gd name="T36" fmla="*/ 214 w 304"/>
              <a:gd name="T37" fmla="*/ 67 h 270"/>
              <a:gd name="T38" fmla="*/ 281 w 304"/>
              <a:gd name="T39" fmla="*/ 86 h 270"/>
              <a:gd name="T40" fmla="*/ 42 w 304"/>
              <a:gd name="T41" fmla="*/ 33 h 270"/>
              <a:gd name="T42" fmla="*/ 34 w 304"/>
              <a:gd name="T43" fmla="*/ 264 h 270"/>
              <a:gd name="T44" fmla="*/ 28 w 304"/>
              <a:gd name="T45" fmla="*/ 270 h 270"/>
              <a:gd name="T46" fmla="*/ 13 w 304"/>
              <a:gd name="T47" fmla="*/ 268 h 270"/>
              <a:gd name="T48" fmla="*/ 11 w 304"/>
              <a:gd name="T49" fmla="*/ 41 h 270"/>
              <a:gd name="T50" fmla="*/ 0 w 304"/>
              <a:gd name="T51" fmla="*/ 22 h 270"/>
              <a:gd name="T52" fmla="*/ 22 w 304"/>
              <a:gd name="T53" fmla="*/ 0 h 270"/>
              <a:gd name="T54" fmla="*/ 45 w 304"/>
              <a:gd name="T55" fmla="*/ 22 h 270"/>
              <a:gd name="T56" fmla="*/ 304 w 304"/>
              <a:gd name="T57" fmla="*/ 168 h 270"/>
              <a:gd name="T58" fmla="*/ 295 w 304"/>
              <a:gd name="T59" fmla="*/ 179 h 270"/>
              <a:gd name="T60" fmla="*/ 202 w 304"/>
              <a:gd name="T61" fmla="*/ 194 h 270"/>
              <a:gd name="T62" fmla="*/ 180 w 304"/>
              <a:gd name="T63" fmla="*/ 183 h 270"/>
              <a:gd name="T64" fmla="*/ 144 w 304"/>
              <a:gd name="T65" fmla="*/ 175 h 270"/>
              <a:gd name="T66" fmla="*/ 62 w 304"/>
              <a:gd name="T67" fmla="*/ 201 h 270"/>
              <a:gd name="T68" fmla="*/ 51 w 304"/>
              <a:gd name="T69" fmla="*/ 201 h 270"/>
              <a:gd name="T70" fmla="*/ 45 w 304"/>
              <a:gd name="T71" fmla="*/ 60 h 270"/>
              <a:gd name="T72" fmla="*/ 64 w 304"/>
              <a:gd name="T73" fmla="*/ 43 h 270"/>
              <a:gd name="T74" fmla="*/ 111 w 304"/>
              <a:gd name="T75" fmla="*/ 25 h 270"/>
              <a:gd name="T76" fmla="*/ 175 w 304"/>
              <a:gd name="T77" fmla="*/ 28 h 270"/>
              <a:gd name="T78" fmla="*/ 228 w 304"/>
              <a:gd name="T79" fmla="*/ 46 h 270"/>
              <a:gd name="T80" fmla="*/ 288 w 304"/>
              <a:gd name="T81" fmla="*/ 23 h 270"/>
              <a:gd name="T82" fmla="*/ 304 w 304"/>
              <a:gd name="T83" fmla="*/ 3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4" h="270">
                <a:moveTo>
                  <a:pt x="135" y="153"/>
                </a:moveTo>
                <a:cubicBezTo>
                  <a:pt x="135" y="119"/>
                  <a:pt x="135" y="119"/>
                  <a:pt x="135" y="119"/>
                </a:cubicBezTo>
                <a:cubicBezTo>
                  <a:pt x="114" y="121"/>
                  <a:pt x="91" y="128"/>
                  <a:pt x="67" y="140"/>
                </a:cubicBezTo>
                <a:cubicBezTo>
                  <a:pt x="67" y="172"/>
                  <a:pt x="67" y="172"/>
                  <a:pt x="67" y="172"/>
                </a:cubicBezTo>
                <a:cubicBezTo>
                  <a:pt x="91" y="161"/>
                  <a:pt x="114" y="155"/>
                  <a:pt x="135" y="153"/>
                </a:cubicBezTo>
                <a:close/>
                <a:moveTo>
                  <a:pt x="135" y="79"/>
                </a:moveTo>
                <a:cubicBezTo>
                  <a:pt x="135" y="45"/>
                  <a:pt x="135" y="45"/>
                  <a:pt x="135" y="45"/>
                </a:cubicBezTo>
                <a:cubicBezTo>
                  <a:pt x="115" y="46"/>
                  <a:pt x="92" y="53"/>
                  <a:pt x="67" y="67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93" y="87"/>
                  <a:pt x="115" y="80"/>
                  <a:pt x="135" y="79"/>
                </a:cubicBezTo>
                <a:close/>
                <a:moveTo>
                  <a:pt x="281" y="161"/>
                </a:moveTo>
                <a:cubicBezTo>
                  <a:pt x="281" y="129"/>
                  <a:pt x="281" y="129"/>
                  <a:pt x="281" y="129"/>
                </a:cubicBezTo>
                <a:cubicBezTo>
                  <a:pt x="254" y="142"/>
                  <a:pt x="231" y="146"/>
                  <a:pt x="214" y="141"/>
                </a:cubicBezTo>
                <a:cubicBezTo>
                  <a:pt x="214" y="102"/>
                  <a:pt x="214" y="102"/>
                  <a:pt x="214" y="102"/>
                </a:cubicBezTo>
                <a:cubicBezTo>
                  <a:pt x="212" y="101"/>
                  <a:pt x="209" y="100"/>
                  <a:pt x="207" y="99"/>
                </a:cubicBezTo>
                <a:cubicBezTo>
                  <a:pt x="206" y="99"/>
                  <a:pt x="204" y="98"/>
                  <a:pt x="201" y="96"/>
                </a:cubicBezTo>
                <a:cubicBezTo>
                  <a:pt x="198" y="94"/>
                  <a:pt x="196" y="93"/>
                  <a:pt x="195" y="93"/>
                </a:cubicBezTo>
                <a:cubicBezTo>
                  <a:pt x="194" y="93"/>
                  <a:pt x="193" y="92"/>
                  <a:pt x="190" y="90"/>
                </a:cubicBezTo>
                <a:cubicBezTo>
                  <a:pt x="187" y="89"/>
                  <a:pt x="185" y="88"/>
                  <a:pt x="184" y="88"/>
                </a:cubicBezTo>
                <a:cubicBezTo>
                  <a:pt x="182" y="87"/>
                  <a:pt x="180" y="86"/>
                  <a:pt x="178" y="85"/>
                </a:cubicBezTo>
                <a:cubicBezTo>
                  <a:pt x="175" y="84"/>
                  <a:pt x="173" y="84"/>
                  <a:pt x="171" y="83"/>
                </a:cubicBezTo>
                <a:cubicBezTo>
                  <a:pt x="170" y="83"/>
                  <a:pt x="168" y="82"/>
                  <a:pt x="165" y="82"/>
                </a:cubicBezTo>
                <a:cubicBezTo>
                  <a:pt x="163" y="81"/>
                  <a:pt x="160" y="81"/>
                  <a:pt x="158" y="80"/>
                </a:cubicBezTo>
                <a:cubicBezTo>
                  <a:pt x="156" y="80"/>
                  <a:pt x="154" y="80"/>
                  <a:pt x="151" y="80"/>
                </a:cubicBezTo>
                <a:cubicBezTo>
                  <a:pt x="149" y="79"/>
                  <a:pt x="146" y="79"/>
                  <a:pt x="144" y="79"/>
                </a:cubicBezTo>
                <a:cubicBezTo>
                  <a:pt x="141" y="79"/>
                  <a:pt x="138" y="79"/>
                  <a:pt x="135" y="80"/>
                </a:cubicBezTo>
                <a:cubicBezTo>
                  <a:pt x="135" y="119"/>
                  <a:pt x="135" y="119"/>
                  <a:pt x="135" y="119"/>
                </a:cubicBezTo>
                <a:cubicBezTo>
                  <a:pt x="138" y="119"/>
                  <a:pt x="138" y="119"/>
                  <a:pt x="138" y="119"/>
                </a:cubicBezTo>
                <a:cubicBezTo>
                  <a:pt x="150" y="119"/>
                  <a:pt x="162" y="121"/>
                  <a:pt x="172" y="124"/>
                </a:cubicBezTo>
                <a:cubicBezTo>
                  <a:pt x="183" y="127"/>
                  <a:pt x="194" y="132"/>
                  <a:pt x="207" y="138"/>
                </a:cubicBezTo>
                <a:cubicBezTo>
                  <a:pt x="209" y="140"/>
                  <a:pt x="212" y="140"/>
                  <a:pt x="214" y="141"/>
                </a:cubicBezTo>
                <a:cubicBezTo>
                  <a:pt x="214" y="174"/>
                  <a:pt x="214" y="174"/>
                  <a:pt x="214" y="174"/>
                </a:cubicBezTo>
                <a:cubicBezTo>
                  <a:pt x="219" y="176"/>
                  <a:pt x="224" y="177"/>
                  <a:pt x="230" y="177"/>
                </a:cubicBezTo>
                <a:cubicBezTo>
                  <a:pt x="244" y="177"/>
                  <a:pt x="261" y="172"/>
                  <a:pt x="281" y="161"/>
                </a:cubicBezTo>
                <a:close/>
                <a:moveTo>
                  <a:pt x="281" y="86"/>
                </a:moveTo>
                <a:cubicBezTo>
                  <a:pt x="281" y="53"/>
                  <a:pt x="281" y="53"/>
                  <a:pt x="281" y="53"/>
                </a:cubicBezTo>
                <a:cubicBezTo>
                  <a:pt x="262" y="63"/>
                  <a:pt x="244" y="69"/>
                  <a:pt x="228" y="69"/>
                </a:cubicBezTo>
                <a:cubicBezTo>
                  <a:pt x="222" y="69"/>
                  <a:pt x="218" y="68"/>
                  <a:pt x="214" y="67"/>
                </a:cubicBezTo>
                <a:cubicBezTo>
                  <a:pt x="214" y="102"/>
                  <a:pt x="214" y="102"/>
                  <a:pt x="214" y="102"/>
                </a:cubicBezTo>
                <a:cubicBezTo>
                  <a:pt x="231" y="107"/>
                  <a:pt x="254" y="101"/>
                  <a:pt x="281" y="86"/>
                </a:cubicBezTo>
                <a:close/>
                <a:moveTo>
                  <a:pt x="45" y="22"/>
                </a:moveTo>
                <a:cubicBezTo>
                  <a:pt x="45" y="26"/>
                  <a:pt x="44" y="30"/>
                  <a:pt x="42" y="33"/>
                </a:cubicBezTo>
                <a:cubicBezTo>
                  <a:pt x="40" y="37"/>
                  <a:pt x="37" y="39"/>
                  <a:pt x="34" y="41"/>
                </a:cubicBezTo>
                <a:cubicBezTo>
                  <a:pt x="34" y="264"/>
                  <a:pt x="34" y="264"/>
                  <a:pt x="34" y="264"/>
                </a:cubicBezTo>
                <a:cubicBezTo>
                  <a:pt x="34" y="266"/>
                  <a:pt x="33" y="267"/>
                  <a:pt x="32" y="268"/>
                </a:cubicBezTo>
                <a:cubicBezTo>
                  <a:pt x="31" y="269"/>
                  <a:pt x="30" y="270"/>
                  <a:pt x="28" y="270"/>
                </a:cubicBezTo>
                <a:cubicBezTo>
                  <a:pt x="17" y="270"/>
                  <a:pt x="17" y="270"/>
                  <a:pt x="17" y="270"/>
                </a:cubicBezTo>
                <a:cubicBezTo>
                  <a:pt x="15" y="270"/>
                  <a:pt x="14" y="269"/>
                  <a:pt x="13" y="268"/>
                </a:cubicBezTo>
                <a:cubicBezTo>
                  <a:pt x="12" y="267"/>
                  <a:pt x="11" y="266"/>
                  <a:pt x="11" y="264"/>
                </a:cubicBezTo>
                <a:cubicBezTo>
                  <a:pt x="11" y="41"/>
                  <a:pt x="11" y="41"/>
                  <a:pt x="11" y="41"/>
                </a:cubicBezTo>
                <a:cubicBezTo>
                  <a:pt x="8" y="39"/>
                  <a:pt x="5" y="37"/>
                  <a:pt x="3" y="33"/>
                </a:cubicBezTo>
                <a:cubicBezTo>
                  <a:pt x="1" y="30"/>
                  <a:pt x="0" y="26"/>
                  <a:pt x="0" y="22"/>
                </a:cubicBezTo>
                <a:cubicBezTo>
                  <a:pt x="0" y="16"/>
                  <a:pt x="2" y="11"/>
                  <a:pt x="6" y="6"/>
                </a:cubicBezTo>
                <a:cubicBezTo>
                  <a:pt x="11" y="2"/>
                  <a:pt x="16" y="0"/>
                  <a:pt x="22" y="0"/>
                </a:cubicBezTo>
                <a:cubicBezTo>
                  <a:pt x="29" y="0"/>
                  <a:pt x="34" y="2"/>
                  <a:pt x="38" y="6"/>
                </a:cubicBezTo>
                <a:cubicBezTo>
                  <a:pt x="43" y="11"/>
                  <a:pt x="45" y="16"/>
                  <a:pt x="45" y="22"/>
                </a:cubicBezTo>
                <a:close/>
                <a:moveTo>
                  <a:pt x="304" y="33"/>
                </a:moveTo>
                <a:cubicBezTo>
                  <a:pt x="304" y="168"/>
                  <a:pt x="304" y="168"/>
                  <a:pt x="304" y="168"/>
                </a:cubicBezTo>
                <a:cubicBezTo>
                  <a:pt x="304" y="172"/>
                  <a:pt x="302" y="176"/>
                  <a:pt x="298" y="178"/>
                </a:cubicBezTo>
                <a:cubicBezTo>
                  <a:pt x="297" y="178"/>
                  <a:pt x="296" y="179"/>
                  <a:pt x="295" y="179"/>
                </a:cubicBezTo>
                <a:cubicBezTo>
                  <a:pt x="269" y="193"/>
                  <a:pt x="248" y="200"/>
                  <a:pt x="230" y="200"/>
                </a:cubicBezTo>
                <a:cubicBezTo>
                  <a:pt x="220" y="200"/>
                  <a:pt x="210" y="198"/>
                  <a:pt x="202" y="194"/>
                </a:cubicBezTo>
                <a:cubicBezTo>
                  <a:pt x="197" y="191"/>
                  <a:pt x="197" y="191"/>
                  <a:pt x="197" y="191"/>
                </a:cubicBezTo>
                <a:cubicBezTo>
                  <a:pt x="190" y="187"/>
                  <a:pt x="184" y="184"/>
                  <a:pt x="180" y="183"/>
                </a:cubicBezTo>
                <a:cubicBezTo>
                  <a:pt x="176" y="181"/>
                  <a:pt x="170" y="179"/>
                  <a:pt x="164" y="178"/>
                </a:cubicBezTo>
                <a:cubicBezTo>
                  <a:pt x="157" y="176"/>
                  <a:pt x="150" y="175"/>
                  <a:pt x="144" y="175"/>
                </a:cubicBezTo>
                <a:cubicBezTo>
                  <a:pt x="132" y="175"/>
                  <a:pt x="118" y="178"/>
                  <a:pt x="102" y="183"/>
                </a:cubicBezTo>
                <a:cubicBezTo>
                  <a:pt x="87" y="188"/>
                  <a:pt x="73" y="194"/>
                  <a:pt x="62" y="201"/>
                </a:cubicBezTo>
                <a:cubicBezTo>
                  <a:pt x="60" y="202"/>
                  <a:pt x="58" y="202"/>
                  <a:pt x="56" y="202"/>
                </a:cubicBezTo>
                <a:cubicBezTo>
                  <a:pt x="54" y="202"/>
                  <a:pt x="52" y="202"/>
                  <a:pt x="51" y="201"/>
                </a:cubicBezTo>
                <a:cubicBezTo>
                  <a:pt x="47" y="199"/>
                  <a:pt x="45" y="195"/>
                  <a:pt x="45" y="191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56"/>
                  <a:pt x="47" y="53"/>
                  <a:pt x="50" y="51"/>
                </a:cubicBezTo>
                <a:cubicBezTo>
                  <a:pt x="54" y="48"/>
                  <a:pt x="59" y="46"/>
                  <a:pt x="64" y="43"/>
                </a:cubicBezTo>
                <a:cubicBezTo>
                  <a:pt x="69" y="41"/>
                  <a:pt x="76" y="38"/>
                  <a:pt x="84" y="34"/>
                </a:cubicBezTo>
                <a:cubicBezTo>
                  <a:pt x="92" y="31"/>
                  <a:pt x="101" y="28"/>
                  <a:pt x="111" y="25"/>
                </a:cubicBezTo>
                <a:cubicBezTo>
                  <a:pt x="121" y="23"/>
                  <a:pt x="130" y="22"/>
                  <a:pt x="138" y="22"/>
                </a:cubicBezTo>
                <a:cubicBezTo>
                  <a:pt x="151" y="22"/>
                  <a:pt x="164" y="24"/>
                  <a:pt x="175" y="28"/>
                </a:cubicBezTo>
                <a:cubicBezTo>
                  <a:pt x="187" y="31"/>
                  <a:pt x="199" y="36"/>
                  <a:pt x="212" y="43"/>
                </a:cubicBezTo>
                <a:cubicBezTo>
                  <a:pt x="216" y="45"/>
                  <a:pt x="222" y="46"/>
                  <a:pt x="228" y="46"/>
                </a:cubicBezTo>
                <a:cubicBezTo>
                  <a:pt x="242" y="46"/>
                  <a:pt x="260" y="39"/>
                  <a:pt x="282" y="26"/>
                </a:cubicBezTo>
                <a:cubicBezTo>
                  <a:pt x="285" y="25"/>
                  <a:pt x="287" y="24"/>
                  <a:pt x="288" y="23"/>
                </a:cubicBezTo>
                <a:cubicBezTo>
                  <a:pt x="291" y="21"/>
                  <a:pt x="295" y="22"/>
                  <a:pt x="299" y="24"/>
                </a:cubicBezTo>
                <a:cubicBezTo>
                  <a:pt x="302" y="26"/>
                  <a:pt x="304" y="29"/>
                  <a:pt x="304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703263" y="2881313"/>
            <a:ext cx="328613" cy="292100"/>
          </a:xfrm>
          <a:custGeom>
            <a:avLst/>
            <a:gdLst>
              <a:gd name="T0" fmla="*/ 281 w 304"/>
              <a:gd name="T1" fmla="*/ 162 h 271"/>
              <a:gd name="T2" fmla="*/ 281 w 304"/>
              <a:gd name="T3" fmla="*/ 53 h 271"/>
              <a:gd name="T4" fmla="*/ 228 w 304"/>
              <a:gd name="T5" fmla="*/ 69 h 271"/>
              <a:gd name="T6" fmla="*/ 202 w 304"/>
              <a:gd name="T7" fmla="*/ 64 h 271"/>
              <a:gd name="T8" fmla="*/ 170 w 304"/>
              <a:gd name="T9" fmla="*/ 50 h 271"/>
              <a:gd name="T10" fmla="*/ 138 w 304"/>
              <a:gd name="T11" fmla="*/ 45 h 271"/>
              <a:gd name="T12" fmla="*/ 67 w 304"/>
              <a:gd name="T13" fmla="*/ 68 h 271"/>
              <a:gd name="T14" fmla="*/ 67 w 304"/>
              <a:gd name="T15" fmla="*/ 173 h 271"/>
              <a:gd name="T16" fmla="*/ 144 w 304"/>
              <a:gd name="T17" fmla="*/ 153 h 271"/>
              <a:gd name="T18" fmla="*/ 162 w 304"/>
              <a:gd name="T19" fmla="*/ 155 h 271"/>
              <a:gd name="T20" fmla="*/ 179 w 304"/>
              <a:gd name="T21" fmla="*/ 159 h 271"/>
              <a:gd name="T22" fmla="*/ 193 w 304"/>
              <a:gd name="T23" fmla="*/ 165 h 271"/>
              <a:gd name="T24" fmla="*/ 207 w 304"/>
              <a:gd name="T25" fmla="*/ 172 h 271"/>
              <a:gd name="T26" fmla="*/ 212 w 304"/>
              <a:gd name="T27" fmla="*/ 174 h 271"/>
              <a:gd name="T28" fmla="*/ 230 w 304"/>
              <a:gd name="T29" fmla="*/ 178 h 271"/>
              <a:gd name="T30" fmla="*/ 281 w 304"/>
              <a:gd name="T31" fmla="*/ 162 h 271"/>
              <a:gd name="T32" fmla="*/ 45 w 304"/>
              <a:gd name="T33" fmla="*/ 23 h 271"/>
              <a:gd name="T34" fmla="*/ 42 w 304"/>
              <a:gd name="T35" fmla="*/ 34 h 271"/>
              <a:gd name="T36" fmla="*/ 34 w 304"/>
              <a:gd name="T37" fmla="*/ 42 h 271"/>
              <a:gd name="T38" fmla="*/ 34 w 304"/>
              <a:gd name="T39" fmla="*/ 265 h 271"/>
              <a:gd name="T40" fmla="*/ 32 w 304"/>
              <a:gd name="T41" fmla="*/ 269 h 271"/>
              <a:gd name="T42" fmla="*/ 28 w 304"/>
              <a:gd name="T43" fmla="*/ 271 h 271"/>
              <a:gd name="T44" fmla="*/ 17 w 304"/>
              <a:gd name="T45" fmla="*/ 271 h 271"/>
              <a:gd name="T46" fmla="*/ 13 w 304"/>
              <a:gd name="T47" fmla="*/ 269 h 271"/>
              <a:gd name="T48" fmla="*/ 11 w 304"/>
              <a:gd name="T49" fmla="*/ 265 h 271"/>
              <a:gd name="T50" fmla="*/ 11 w 304"/>
              <a:gd name="T51" fmla="*/ 42 h 271"/>
              <a:gd name="T52" fmla="*/ 3 w 304"/>
              <a:gd name="T53" fmla="*/ 34 h 271"/>
              <a:gd name="T54" fmla="*/ 0 w 304"/>
              <a:gd name="T55" fmla="*/ 23 h 271"/>
              <a:gd name="T56" fmla="*/ 6 w 304"/>
              <a:gd name="T57" fmla="*/ 7 h 271"/>
              <a:gd name="T58" fmla="*/ 22 w 304"/>
              <a:gd name="T59" fmla="*/ 0 h 271"/>
              <a:gd name="T60" fmla="*/ 38 w 304"/>
              <a:gd name="T61" fmla="*/ 7 h 271"/>
              <a:gd name="T62" fmla="*/ 45 w 304"/>
              <a:gd name="T63" fmla="*/ 23 h 271"/>
              <a:gd name="T64" fmla="*/ 304 w 304"/>
              <a:gd name="T65" fmla="*/ 34 h 271"/>
              <a:gd name="T66" fmla="*/ 304 w 304"/>
              <a:gd name="T67" fmla="*/ 168 h 271"/>
              <a:gd name="T68" fmla="*/ 298 w 304"/>
              <a:gd name="T69" fmla="*/ 178 h 271"/>
              <a:gd name="T70" fmla="*/ 295 w 304"/>
              <a:gd name="T71" fmla="*/ 180 h 271"/>
              <a:gd name="T72" fmla="*/ 230 w 304"/>
              <a:gd name="T73" fmla="*/ 200 h 271"/>
              <a:gd name="T74" fmla="*/ 202 w 304"/>
              <a:gd name="T75" fmla="*/ 194 h 271"/>
              <a:gd name="T76" fmla="*/ 197 w 304"/>
              <a:gd name="T77" fmla="*/ 192 h 271"/>
              <a:gd name="T78" fmla="*/ 180 w 304"/>
              <a:gd name="T79" fmla="*/ 183 h 271"/>
              <a:gd name="T80" fmla="*/ 164 w 304"/>
              <a:gd name="T81" fmla="*/ 178 h 271"/>
              <a:gd name="T82" fmla="*/ 144 w 304"/>
              <a:gd name="T83" fmla="*/ 176 h 271"/>
              <a:gd name="T84" fmla="*/ 102 w 304"/>
              <a:gd name="T85" fmla="*/ 183 h 271"/>
              <a:gd name="T86" fmla="*/ 62 w 304"/>
              <a:gd name="T87" fmla="*/ 201 h 271"/>
              <a:gd name="T88" fmla="*/ 56 w 304"/>
              <a:gd name="T89" fmla="*/ 203 h 271"/>
              <a:gd name="T90" fmla="*/ 50 w 304"/>
              <a:gd name="T91" fmla="*/ 202 h 271"/>
              <a:gd name="T92" fmla="*/ 45 w 304"/>
              <a:gd name="T93" fmla="*/ 192 h 271"/>
              <a:gd name="T94" fmla="*/ 45 w 304"/>
              <a:gd name="T95" fmla="*/ 61 h 271"/>
              <a:gd name="T96" fmla="*/ 50 w 304"/>
              <a:gd name="T97" fmla="*/ 51 h 271"/>
              <a:gd name="T98" fmla="*/ 64 w 304"/>
              <a:gd name="T99" fmla="*/ 44 h 271"/>
              <a:gd name="T100" fmla="*/ 84 w 304"/>
              <a:gd name="T101" fmla="*/ 35 h 271"/>
              <a:gd name="T102" fmla="*/ 111 w 304"/>
              <a:gd name="T103" fmla="*/ 26 h 271"/>
              <a:gd name="T104" fmla="*/ 138 w 304"/>
              <a:gd name="T105" fmla="*/ 23 h 271"/>
              <a:gd name="T106" fmla="*/ 175 w 304"/>
              <a:gd name="T107" fmla="*/ 28 h 271"/>
              <a:gd name="T108" fmla="*/ 212 w 304"/>
              <a:gd name="T109" fmla="*/ 43 h 271"/>
              <a:gd name="T110" fmla="*/ 228 w 304"/>
              <a:gd name="T111" fmla="*/ 47 h 271"/>
              <a:gd name="T112" fmla="*/ 282 w 304"/>
              <a:gd name="T113" fmla="*/ 27 h 271"/>
              <a:gd name="T114" fmla="*/ 288 w 304"/>
              <a:gd name="T115" fmla="*/ 24 h 271"/>
              <a:gd name="T116" fmla="*/ 298 w 304"/>
              <a:gd name="T117" fmla="*/ 24 h 271"/>
              <a:gd name="T118" fmla="*/ 304 w 304"/>
              <a:gd name="T119" fmla="*/ 34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04" h="271">
                <a:moveTo>
                  <a:pt x="281" y="162"/>
                </a:moveTo>
                <a:cubicBezTo>
                  <a:pt x="281" y="53"/>
                  <a:pt x="281" y="53"/>
                  <a:pt x="281" y="53"/>
                </a:cubicBezTo>
                <a:cubicBezTo>
                  <a:pt x="262" y="64"/>
                  <a:pt x="244" y="69"/>
                  <a:pt x="228" y="69"/>
                </a:cubicBezTo>
                <a:cubicBezTo>
                  <a:pt x="218" y="69"/>
                  <a:pt x="209" y="67"/>
                  <a:pt x="202" y="64"/>
                </a:cubicBezTo>
                <a:cubicBezTo>
                  <a:pt x="190" y="58"/>
                  <a:pt x="179" y="53"/>
                  <a:pt x="170" y="50"/>
                </a:cubicBezTo>
                <a:cubicBezTo>
                  <a:pt x="160" y="47"/>
                  <a:pt x="149" y="45"/>
                  <a:pt x="138" y="45"/>
                </a:cubicBezTo>
                <a:cubicBezTo>
                  <a:pt x="118" y="45"/>
                  <a:pt x="94" y="53"/>
                  <a:pt x="67" y="68"/>
                </a:cubicBezTo>
                <a:cubicBezTo>
                  <a:pt x="67" y="173"/>
                  <a:pt x="67" y="173"/>
                  <a:pt x="67" y="173"/>
                </a:cubicBezTo>
                <a:cubicBezTo>
                  <a:pt x="96" y="160"/>
                  <a:pt x="121" y="153"/>
                  <a:pt x="144" y="153"/>
                </a:cubicBezTo>
                <a:cubicBezTo>
                  <a:pt x="150" y="153"/>
                  <a:pt x="156" y="154"/>
                  <a:pt x="162" y="155"/>
                </a:cubicBezTo>
                <a:cubicBezTo>
                  <a:pt x="167" y="155"/>
                  <a:pt x="173" y="157"/>
                  <a:pt x="179" y="159"/>
                </a:cubicBezTo>
                <a:cubicBezTo>
                  <a:pt x="185" y="161"/>
                  <a:pt x="189" y="163"/>
                  <a:pt x="193" y="165"/>
                </a:cubicBezTo>
                <a:cubicBezTo>
                  <a:pt x="196" y="166"/>
                  <a:pt x="201" y="168"/>
                  <a:pt x="207" y="172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17" y="177"/>
                  <a:pt x="223" y="178"/>
                  <a:pt x="230" y="178"/>
                </a:cubicBezTo>
                <a:cubicBezTo>
                  <a:pt x="244" y="178"/>
                  <a:pt x="261" y="172"/>
                  <a:pt x="281" y="162"/>
                </a:cubicBezTo>
                <a:close/>
                <a:moveTo>
                  <a:pt x="45" y="23"/>
                </a:moveTo>
                <a:cubicBezTo>
                  <a:pt x="45" y="27"/>
                  <a:pt x="44" y="31"/>
                  <a:pt x="42" y="34"/>
                </a:cubicBezTo>
                <a:cubicBezTo>
                  <a:pt x="40" y="37"/>
                  <a:pt x="37" y="40"/>
                  <a:pt x="34" y="42"/>
                </a:cubicBezTo>
                <a:cubicBezTo>
                  <a:pt x="34" y="265"/>
                  <a:pt x="34" y="265"/>
                  <a:pt x="34" y="265"/>
                </a:cubicBezTo>
                <a:cubicBezTo>
                  <a:pt x="34" y="267"/>
                  <a:pt x="33" y="268"/>
                  <a:pt x="32" y="269"/>
                </a:cubicBezTo>
                <a:cubicBezTo>
                  <a:pt x="31" y="270"/>
                  <a:pt x="30" y="271"/>
                  <a:pt x="28" y="271"/>
                </a:cubicBezTo>
                <a:cubicBezTo>
                  <a:pt x="17" y="271"/>
                  <a:pt x="17" y="271"/>
                  <a:pt x="17" y="271"/>
                </a:cubicBezTo>
                <a:cubicBezTo>
                  <a:pt x="15" y="271"/>
                  <a:pt x="14" y="270"/>
                  <a:pt x="13" y="269"/>
                </a:cubicBezTo>
                <a:cubicBezTo>
                  <a:pt x="12" y="268"/>
                  <a:pt x="11" y="267"/>
                  <a:pt x="11" y="265"/>
                </a:cubicBezTo>
                <a:cubicBezTo>
                  <a:pt x="11" y="42"/>
                  <a:pt x="11" y="42"/>
                  <a:pt x="11" y="42"/>
                </a:cubicBezTo>
                <a:cubicBezTo>
                  <a:pt x="8" y="40"/>
                  <a:pt x="5" y="37"/>
                  <a:pt x="3" y="34"/>
                </a:cubicBezTo>
                <a:cubicBezTo>
                  <a:pt x="1" y="31"/>
                  <a:pt x="0" y="27"/>
                  <a:pt x="0" y="23"/>
                </a:cubicBezTo>
                <a:cubicBezTo>
                  <a:pt x="0" y="17"/>
                  <a:pt x="2" y="11"/>
                  <a:pt x="6" y="7"/>
                </a:cubicBezTo>
                <a:cubicBezTo>
                  <a:pt x="11" y="2"/>
                  <a:pt x="16" y="0"/>
                  <a:pt x="22" y="0"/>
                </a:cubicBezTo>
                <a:cubicBezTo>
                  <a:pt x="28" y="0"/>
                  <a:pt x="34" y="2"/>
                  <a:pt x="38" y="7"/>
                </a:cubicBezTo>
                <a:cubicBezTo>
                  <a:pt x="43" y="11"/>
                  <a:pt x="45" y="17"/>
                  <a:pt x="45" y="23"/>
                </a:cubicBezTo>
                <a:close/>
                <a:moveTo>
                  <a:pt x="304" y="34"/>
                </a:moveTo>
                <a:cubicBezTo>
                  <a:pt x="304" y="168"/>
                  <a:pt x="304" y="168"/>
                  <a:pt x="304" y="168"/>
                </a:cubicBezTo>
                <a:cubicBezTo>
                  <a:pt x="304" y="173"/>
                  <a:pt x="302" y="176"/>
                  <a:pt x="298" y="178"/>
                </a:cubicBezTo>
                <a:cubicBezTo>
                  <a:pt x="297" y="179"/>
                  <a:pt x="296" y="179"/>
                  <a:pt x="295" y="180"/>
                </a:cubicBezTo>
                <a:cubicBezTo>
                  <a:pt x="269" y="194"/>
                  <a:pt x="248" y="200"/>
                  <a:pt x="230" y="200"/>
                </a:cubicBezTo>
                <a:cubicBezTo>
                  <a:pt x="219" y="200"/>
                  <a:pt x="210" y="198"/>
                  <a:pt x="202" y="194"/>
                </a:cubicBezTo>
                <a:cubicBezTo>
                  <a:pt x="197" y="192"/>
                  <a:pt x="197" y="192"/>
                  <a:pt x="197" y="192"/>
                </a:cubicBezTo>
                <a:cubicBezTo>
                  <a:pt x="190" y="188"/>
                  <a:pt x="184" y="185"/>
                  <a:pt x="180" y="183"/>
                </a:cubicBezTo>
                <a:cubicBezTo>
                  <a:pt x="176" y="182"/>
                  <a:pt x="170" y="180"/>
                  <a:pt x="164" y="178"/>
                </a:cubicBezTo>
                <a:cubicBezTo>
                  <a:pt x="157" y="177"/>
                  <a:pt x="150" y="176"/>
                  <a:pt x="144" y="176"/>
                </a:cubicBezTo>
                <a:cubicBezTo>
                  <a:pt x="132" y="176"/>
                  <a:pt x="118" y="178"/>
                  <a:pt x="102" y="183"/>
                </a:cubicBezTo>
                <a:cubicBezTo>
                  <a:pt x="86" y="189"/>
                  <a:pt x="73" y="195"/>
                  <a:pt x="62" y="201"/>
                </a:cubicBezTo>
                <a:cubicBezTo>
                  <a:pt x="60" y="202"/>
                  <a:pt x="58" y="203"/>
                  <a:pt x="56" y="203"/>
                </a:cubicBezTo>
                <a:cubicBezTo>
                  <a:pt x="54" y="203"/>
                  <a:pt x="52" y="203"/>
                  <a:pt x="50" y="202"/>
                </a:cubicBezTo>
                <a:cubicBezTo>
                  <a:pt x="47" y="199"/>
                  <a:pt x="45" y="196"/>
                  <a:pt x="45" y="192"/>
                </a:cubicBezTo>
                <a:cubicBezTo>
                  <a:pt x="45" y="61"/>
                  <a:pt x="45" y="61"/>
                  <a:pt x="45" y="61"/>
                </a:cubicBezTo>
                <a:cubicBezTo>
                  <a:pt x="45" y="57"/>
                  <a:pt x="47" y="54"/>
                  <a:pt x="50" y="51"/>
                </a:cubicBezTo>
                <a:cubicBezTo>
                  <a:pt x="54" y="49"/>
                  <a:pt x="59" y="46"/>
                  <a:pt x="64" y="44"/>
                </a:cubicBezTo>
                <a:cubicBezTo>
                  <a:pt x="69" y="41"/>
                  <a:pt x="76" y="38"/>
                  <a:pt x="84" y="35"/>
                </a:cubicBezTo>
                <a:cubicBezTo>
                  <a:pt x="92" y="31"/>
                  <a:pt x="101" y="28"/>
                  <a:pt x="111" y="26"/>
                </a:cubicBezTo>
                <a:cubicBezTo>
                  <a:pt x="121" y="24"/>
                  <a:pt x="130" y="23"/>
                  <a:pt x="138" y="23"/>
                </a:cubicBezTo>
                <a:cubicBezTo>
                  <a:pt x="151" y="23"/>
                  <a:pt x="164" y="25"/>
                  <a:pt x="175" y="28"/>
                </a:cubicBezTo>
                <a:cubicBezTo>
                  <a:pt x="186" y="32"/>
                  <a:pt x="199" y="37"/>
                  <a:pt x="212" y="43"/>
                </a:cubicBezTo>
                <a:cubicBezTo>
                  <a:pt x="216" y="46"/>
                  <a:pt x="222" y="47"/>
                  <a:pt x="228" y="47"/>
                </a:cubicBezTo>
                <a:cubicBezTo>
                  <a:pt x="242" y="47"/>
                  <a:pt x="260" y="40"/>
                  <a:pt x="282" y="27"/>
                </a:cubicBezTo>
                <a:cubicBezTo>
                  <a:pt x="285" y="26"/>
                  <a:pt x="287" y="25"/>
                  <a:pt x="288" y="24"/>
                </a:cubicBezTo>
                <a:cubicBezTo>
                  <a:pt x="291" y="22"/>
                  <a:pt x="295" y="22"/>
                  <a:pt x="298" y="24"/>
                </a:cubicBezTo>
                <a:cubicBezTo>
                  <a:pt x="302" y="27"/>
                  <a:pt x="304" y="30"/>
                  <a:pt x="304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1158876" y="2881313"/>
            <a:ext cx="280988" cy="292100"/>
          </a:xfrm>
          <a:custGeom>
            <a:avLst/>
            <a:gdLst>
              <a:gd name="T0" fmla="*/ 253 w 261"/>
              <a:gd name="T1" fmla="*/ 233 h 271"/>
              <a:gd name="T2" fmla="*/ 257 w 261"/>
              <a:gd name="T3" fmla="*/ 259 h 271"/>
              <a:gd name="T4" fmla="*/ 232 w 261"/>
              <a:gd name="T5" fmla="*/ 271 h 271"/>
              <a:gd name="T6" fmla="*/ 29 w 261"/>
              <a:gd name="T7" fmla="*/ 271 h 271"/>
              <a:gd name="T8" fmla="*/ 4 w 261"/>
              <a:gd name="T9" fmla="*/ 259 h 271"/>
              <a:gd name="T10" fmla="*/ 8 w 261"/>
              <a:gd name="T11" fmla="*/ 233 h 271"/>
              <a:gd name="T12" fmla="*/ 97 w 261"/>
              <a:gd name="T13" fmla="*/ 93 h 271"/>
              <a:gd name="T14" fmla="*/ 97 w 261"/>
              <a:gd name="T15" fmla="*/ 23 h 271"/>
              <a:gd name="T16" fmla="*/ 85 w 261"/>
              <a:gd name="T17" fmla="*/ 23 h 271"/>
              <a:gd name="T18" fmla="*/ 77 w 261"/>
              <a:gd name="T19" fmla="*/ 19 h 271"/>
              <a:gd name="T20" fmla="*/ 74 w 261"/>
              <a:gd name="T21" fmla="*/ 11 h 271"/>
              <a:gd name="T22" fmla="*/ 77 w 261"/>
              <a:gd name="T23" fmla="*/ 4 h 271"/>
              <a:gd name="T24" fmla="*/ 85 w 261"/>
              <a:gd name="T25" fmla="*/ 0 h 271"/>
              <a:gd name="T26" fmla="*/ 176 w 261"/>
              <a:gd name="T27" fmla="*/ 0 h 271"/>
              <a:gd name="T28" fmla="*/ 183 w 261"/>
              <a:gd name="T29" fmla="*/ 4 h 271"/>
              <a:gd name="T30" fmla="*/ 187 w 261"/>
              <a:gd name="T31" fmla="*/ 11 h 271"/>
              <a:gd name="T32" fmla="*/ 183 w 261"/>
              <a:gd name="T33" fmla="*/ 19 h 271"/>
              <a:gd name="T34" fmla="*/ 176 w 261"/>
              <a:gd name="T35" fmla="*/ 23 h 271"/>
              <a:gd name="T36" fmla="*/ 164 w 261"/>
              <a:gd name="T37" fmla="*/ 23 h 271"/>
              <a:gd name="T38" fmla="*/ 164 w 261"/>
              <a:gd name="T39" fmla="*/ 93 h 271"/>
              <a:gd name="T40" fmla="*/ 253 w 261"/>
              <a:gd name="T41" fmla="*/ 233 h 271"/>
              <a:gd name="T42" fmla="*/ 116 w 261"/>
              <a:gd name="T43" fmla="*/ 105 h 271"/>
              <a:gd name="T44" fmla="*/ 68 w 261"/>
              <a:gd name="T45" fmla="*/ 180 h 271"/>
              <a:gd name="T46" fmla="*/ 193 w 261"/>
              <a:gd name="T47" fmla="*/ 180 h 271"/>
              <a:gd name="T48" fmla="*/ 145 w 261"/>
              <a:gd name="T49" fmla="*/ 105 h 271"/>
              <a:gd name="T50" fmla="*/ 142 w 261"/>
              <a:gd name="T51" fmla="*/ 100 h 271"/>
              <a:gd name="T52" fmla="*/ 142 w 261"/>
              <a:gd name="T53" fmla="*/ 23 h 271"/>
              <a:gd name="T54" fmla="*/ 119 w 261"/>
              <a:gd name="T55" fmla="*/ 23 h 271"/>
              <a:gd name="T56" fmla="*/ 119 w 261"/>
              <a:gd name="T57" fmla="*/ 100 h 271"/>
              <a:gd name="T58" fmla="*/ 116 w 261"/>
              <a:gd name="T59" fmla="*/ 105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61" h="271">
                <a:moveTo>
                  <a:pt x="253" y="233"/>
                </a:moveTo>
                <a:cubicBezTo>
                  <a:pt x="259" y="243"/>
                  <a:pt x="261" y="252"/>
                  <a:pt x="257" y="259"/>
                </a:cubicBezTo>
                <a:cubicBezTo>
                  <a:pt x="253" y="267"/>
                  <a:pt x="244" y="271"/>
                  <a:pt x="232" y="271"/>
                </a:cubicBezTo>
                <a:cubicBezTo>
                  <a:pt x="29" y="271"/>
                  <a:pt x="29" y="271"/>
                  <a:pt x="29" y="271"/>
                </a:cubicBezTo>
                <a:cubicBezTo>
                  <a:pt x="17" y="271"/>
                  <a:pt x="8" y="267"/>
                  <a:pt x="4" y="259"/>
                </a:cubicBezTo>
                <a:cubicBezTo>
                  <a:pt x="0" y="252"/>
                  <a:pt x="2" y="243"/>
                  <a:pt x="8" y="233"/>
                </a:cubicBezTo>
                <a:cubicBezTo>
                  <a:pt x="97" y="93"/>
                  <a:pt x="97" y="93"/>
                  <a:pt x="97" y="93"/>
                </a:cubicBezTo>
                <a:cubicBezTo>
                  <a:pt x="97" y="23"/>
                  <a:pt x="97" y="23"/>
                  <a:pt x="97" y="23"/>
                </a:cubicBezTo>
                <a:cubicBezTo>
                  <a:pt x="85" y="23"/>
                  <a:pt x="85" y="23"/>
                  <a:pt x="85" y="23"/>
                </a:cubicBezTo>
                <a:cubicBezTo>
                  <a:pt x="82" y="23"/>
                  <a:pt x="80" y="22"/>
                  <a:pt x="77" y="19"/>
                </a:cubicBezTo>
                <a:cubicBezTo>
                  <a:pt x="75" y="17"/>
                  <a:pt x="74" y="15"/>
                  <a:pt x="74" y="11"/>
                </a:cubicBezTo>
                <a:cubicBezTo>
                  <a:pt x="74" y="8"/>
                  <a:pt x="75" y="6"/>
                  <a:pt x="77" y="4"/>
                </a:cubicBezTo>
                <a:cubicBezTo>
                  <a:pt x="80" y="1"/>
                  <a:pt x="82" y="0"/>
                  <a:pt x="85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9" y="0"/>
                  <a:pt x="181" y="1"/>
                  <a:pt x="183" y="4"/>
                </a:cubicBezTo>
                <a:cubicBezTo>
                  <a:pt x="186" y="6"/>
                  <a:pt x="187" y="8"/>
                  <a:pt x="187" y="11"/>
                </a:cubicBezTo>
                <a:cubicBezTo>
                  <a:pt x="187" y="15"/>
                  <a:pt x="186" y="17"/>
                  <a:pt x="183" y="19"/>
                </a:cubicBezTo>
                <a:cubicBezTo>
                  <a:pt x="181" y="22"/>
                  <a:pt x="179" y="23"/>
                  <a:pt x="176" y="23"/>
                </a:cubicBezTo>
                <a:cubicBezTo>
                  <a:pt x="164" y="23"/>
                  <a:pt x="164" y="23"/>
                  <a:pt x="164" y="23"/>
                </a:cubicBezTo>
                <a:cubicBezTo>
                  <a:pt x="164" y="93"/>
                  <a:pt x="164" y="93"/>
                  <a:pt x="164" y="93"/>
                </a:cubicBezTo>
                <a:lnTo>
                  <a:pt x="253" y="233"/>
                </a:lnTo>
                <a:close/>
                <a:moveTo>
                  <a:pt x="116" y="105"/>
                </a:moveTo>
                <a:cubicBezTo>
                  <a:pt x="68" y="180"/>
                  <a:pt x="68" y="180"/>
                  <a:pt x="68" y="180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19" y="23"/>
                  <a:pt x="119" y="23"/>
                  <a:pt x="119" y="23"/>
                </a:cubicBezTo>
                <a:cubicBezTo>
                  <a:pt x="119" y="100"/>
                  <a:pt x="119" y="100"/>
                  <a:pt x="119" y="100"/>
                </a:cubicBezTo>
                <a:lnTo>
                  <a:pt x="116" y="1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2016126" y="2881313"/>
            <a:ext cx="292100" cy="292100"/>
          </a:xfrm>
          <a:custGeom>
            <a:avLst/>
            <a:gdLst>
              <a:gd name="T0" fmla="*/ 219 w 270"/>
              <a:gd name="T1" fmla="*/ 0 h 271"/>
              <a:gd name="T2" fmla="*/ 255 w 270"/>
              <a:gd name="T3" fmla="*/ 15 h 271"/>
              <a:gd name="T4" fmla="*/ 270 w 270"/>
              <a:gd name="T5" fmla="*/ 51 h 271"/>
              <a:gd name="T6" fmla="*/ 270 w 270"/>
              <a:gd name="T7" fmla="*/ 220 h 271"/>
              <a:gd name="T8" fmla="*/ 255 w 270"/>
              <a:gd name="T9" fmla="*/ 256 h 271"/>
              <a:gd name="T10" fmla="*/ 219 w 270"/>
              <a:gd name="T11" fmla="*/ 271 h 271"/>
              <a:gd name="T12" fmla="*/ 50 w 270"/>
              <a:gd name="T13" fmla="*/ 271 h 271"/>
              <a:gd name="T14" fmla="*/ 14 w 270"/>
              <a:gd name="T15" fmla="*/ 256 h 271"/>
              <a:gd name="T16" fmla="*/ 0 w 270"/>
              <a:gd name="T17" fmla="*/ 220 h 271"/>
              <a:gd name="T18" fmla="*/ 0 w 270"/>
              <a:gd name="T19" fmla="*/ 51 h 271"/>
              <a:gd name="T20" fmla="*/ 14 w 270"/>
              <a:gd name="T21" fmla="*/ 15 h 271"/>
              <a:gd name="T22" fmla="*/ 50 w 270"/>
              <a:gd name="T23" fmla="*/ 0 h 271"/>
              <a:gd name="T24" fmla="*/ 219 w 270"/>
              <a:gd name="T25" fmla="*/ 0 h 271"/>
              <a:gd name="T26" fmla="*/ 123 w 270"/>
              <a:gd name="T27" fmla="*/ 135 h 271"/>
              <a:gd name="T28" fmla="*/ 112 w 270"/>
              <a:gd name="T29" fmla="*/ 109 h 271"/>
              <a:gd name="T30" fmla="*/ 85 w 270"/>
              <a:gd name="T31" fmla="*/ 98 h 271"/>
              <a:gd name="T32" fmla="*/ 59 w 270"/>
              <a:gd name="T33" fmla="*/ 109 h 271"/>
              <a:gd name="T34" fmla="*/ 48 w 270"/>
              <a:gd name="T35" fmla="*/ 135 h 271"/>
              <a:gd name="T36" fmla="*/ 59 w 270"/>
              <a:gd name="T37" fmla="*/ 162 h 271"/>
              <a:gd name="T38" fmla="*/ 85 w 270"/>
              <a:gd name="T39" fmla="*/ 173 h 271"/>
              <a:gd name="T40" fmla="*/ 112 w 270"/>
              <a:gd name="T41" fmla="*/ 162 h 271"/>
              <a:gd name="T42" fmla="*/ 123 w 270"/>
              <a:gd name="T43" fmla="*/ 135 h 271"/>
              <a:gd name="T44" fmla="*/ 222 w 270"/>
              <a:gd name="T45" fmla="*/ 135 h 271"/>
              <a:gd name="T46" fmla="*/ 211 w 270"/>
              <a:gd name="T47" fmla="*/ 109 h 271"/>
              <a:gd name="T48" fmla="*/ 184 w 270"/>
              <a:gd name="T49" fmla="*/ 98 h 271"/>
              <a:gd name="T50" fmla="*/ 158 w 270"/>
              <a:gd name="T51" fmla="*/ 109 h 271"/>
              <a:gd name="T52" fmla="*/ 147 w 270"/>
              <a:gd name="T53" fmla="*/ 135 h 271"/>
              <a:gd name="T54" fmla="*/ 158 w 270"/>
              <a:gd name="T55" fmla="*/ 162 h 271"/>
              <a:gd name="T56" fmla="*/ 184 w 270"/>
              <a:gd name="T57" fmla="*/ 173 h 271"/>
              <a:gd name="T58" fmla="*/ 211 w 270"/>
              <a:gd name="T59" fmla="*/ 162 h 271"/>
              <a:gd name="T60" fmla="*/ 222 w 270"/>
              <a:gd name="T61" fmla="*/ 135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0" h="271">
                <a:moveTo>
                  <a:pt x="219" y="0"/>
                </a:move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6"/>
                </a:cubicBezTo>
                <a:cubicBezTo>
                  <a:pt x="245" y="266"/>
                  <a:pt x="233" y="271"/>
                  <a:pt x="219" y="271"/>
                </a:cubicBezTo>
                <a:cubicBezTo>
                  <a:pt x="50" y="271"/>
                  <a:pt x="50" y="271"/>
                  <a:pt x="50" y="271"/>
                </a:cubicBezTo>
                <a:cubicBezTo>
                  <a:pt x="36" y="271"/>
                  <a:pt x="24" y="266"/>
                  <a:pt x="14" y="256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lnTo>
                  <a:pt x="219" y="0"/>
                </a:lnTo>
                <a:close/>
                <a:moveTo>
                  <a:pt x="123" y="135"/>
                </a:moveTo>
                <a:cubicBezTo>
                  <a:pt x="123" y="125"/>
                  <a:pt x="119" y="116"/>
                  <a:pt x="112" y="109"/>
                </a:cubicBezTo>
                <a:cubicBezTo>
                  <a:pt x="104" y="102"/>
                  <a:pt x="96" y="98"/>
                  <a:pt x="85" y="98"/>
                </a:cubicBezTo>
                <a:cubicBezTo>
                  <a:pt x="75" y="98"/>
                  <a:pt x="66" y="102"/>
                  <a:pt x="59" y="109"/>
                </a:cubicBezTo>
                <a:cubicBezTo>
                  <a:pt x="51" y="116"/>
                  <a:pt x="48" y="125"/>
                  <a:pt x="48" y="135"/>
                </a:cubicBezTo>
                <a:cubicBezTo>
                  <a:pt x="48" y="146"/>
                  <a:pt x="51" y="155"/>
                  <a:pt x="59" y="162"/>
                </a:cubicBezTo>
                <a:cubicBezTo>
                  <a:pt x="66" y="169"/>
                  <a:pt x="75" y="173"/>
                  <a:pt x="85" y="173"/>
                </a:cubicBezTo>
                <a:cubicBezTo>
                  <a:pt x="96" y="173"/>
                  <a:pt x="104" y="169"/>
                  <a:pt x="112" y="162"/>
                </a:cubicBezTo>
                <a:cubicBezTo>
                  <a:pt x="119" y="155"/>
                  <a:pt x="123" y="146"/>
                  <a:pt x="123" y="135"/>
                </a:cubicBezTo>
                <a:close/>
                <a:moveTo>
                  <a:pt x="222" y="135"/>
                </a:moveTo>
                <a:cubicBezTo>
                  <a:pt x="222" y="125"/>
                  <a:pt x="218" y="116"/>
                  <a:pt x="211" y="109"/>
                </a:cubicBezTo>
                <a:cubicBezTo>
                  <a:pt x="204" y="102"/>
                  <a:pt x="195" y="98"/>
                  <a:pt x="184" y="98"/>
                </a:cubicBezTo>
                <a:cubicBezTo>
                  <a:pt x="174" y="98"/>
                  <a:pt x="165" y="102"/>
                  <a:pt x="158" y="109"/>
                </a:cubicBezTo>
                <a:cubicBezTo>
                  <a:pt x="151" y="116"/>
                  <a:pt x="147" y="125"/>
                  <a:pt x="147" y="135"/>
                </a:cubicBezTo>
                <a:cubicBezTo>
                  <a:pt x="147" y="146"/>
                  <a:pt x="151" y="155"/>
                  <a:pt x="158" y="162"/>
                </a:cubicBezTo>
                <a:cubicBezTo>
                  <a:pt x="165" y="169"/>
                  <a:pt x="174" y="173"/>
                  <a:pt x="184" y="173"/>
                </a:cubicBezTo>
                <a:cubicBezTo>
                  <a:pt x="195" y="173"/>
                  <a:pt x="204" y="169"/>
                  <a:pt x="211" y="162"/>
                </a:cubicBezTo>
                <a:cubicBezTo>
                  <a:pt x="218" y="155"/>
                  <a:pt x="222" y="146"/>
                  <a:pt x="222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2447926" y="2881313"/>
            <a:ext cx="292100" cy="292100"/>
          </a:xfrm>
          <a:custGeom>
            <a:avLst/>
            <a:gdLst>
              <a:gd name="T0" fmla="*/ 68 w 271"/>
              <a:gd name="T1" fmla="*/ 248 h 271"/>
              <a:gd name="T2" fmla="*/ 203 w 271"/>
              <a:gd name="T3" fmla="*/ 248 h 271"/>
              <a:gd name="T4" fmla="*/ 203 w 271"/>
              <a:gd name="T5" fmla="*/ 180 h 271"/>
              <a:gd name="T6" fmla="*/ 68 w 271"/>
              <a:gd name="T7" fmla="*/ 180 h 271"/>
              <a:gd name="T8" fmla="*/ 68 w 271"/>
              <a:gd name="T9" fmla="*/ 248 h 271"/>
              <a:gd name="T10" fmla="*/ 226 w 271"/>
              <a:gd name="T11" fmla="*/ 248 h 271"/>
              <a:gd name="T12" fmla="*/ 248 w 271"/>
              <a:gd name="T13" fmla="*/ 248 h 271"/>
              <a:gd name="T14" fmla="*/ 248 w 271"/>
              <a:gd name="T15" fmla="*/ 90 h 271"/>
              <a:gd name="T16" fmla="*/ 246 w 271"/>
              <a:gd name="T17" fmla="*/ 84 h 271"/>
              <a:gd name="T18" fmla="*/ 243 w 271"/>
              <a:gd name="T19" fmla="*/ 77 h 271"/>
              <a:gd name="T20" fmla="*/ 193 w 271"/>
              <a:gd name="T21" fmla="*/ 28 h 271"/>
              <a:gd name="T22" fmla="*/ 187 w 271"/>
              <a:gd name="T23" fmla="*/ 25 h 271"/>
              <a:gd name="T24" fmla="*/ 181 w 271"/>
              <a:gd name="T25" fmla="*/ 23 h 271"/>
              <a:gd name="T26" fmla="*/ 181 w 271"/>
              <a:gd name="T27" fmla="*/ 96 h 271"/>
              <a:gd name="T28" fmla="*/ 176 w 271"/>
              <a:gd name="T29" fmla="*/ 108 h 271"/>
              <a:gd name="T30" fmla="*/ 164 w 271"/>
              <a:gd name="T31" fmla="*/ 113 h 271"/>
              <a:gd name="T32" fmla="*/ 62 w 271"/>
              <a:gd name="T33" fmla="*/ 113 h 271"/>
              <a:gd name="T34" fmla="*/ 50 w 271"/>
              <a:gd name="T35" fmla="*/ 108 h 271"/>
              <a:gd name="T36" fmla="*/ 45 w 271"/>
              <a:gd name="T37" fmla="*/ 96 h 271"/>
              <a:gd name="T38" fmla="*/ 45 w 271"/>
              <a:gd name="T39" fmla="*/ 23 h 271"/>
              <a:gd name="T40" fmla="*/ 23 w 271"/>
              <a:gd name="T41" fmla="*/ 23 h 271"/>
              <a:gd name="T42" fmla="*/ 23 w 271"/>
              <a:gd name="T43" fmla="*/ 248 h 271"/>
              <a:gd name="T44" fmla="*/ 45 w 271"/>
              <a:gd name="T45" fmla="*/ 248 h 271"/>
              <a:gd name="T46" fmla="*/ 45 w 271"/>
              <a:gd name="T47" fmla="*/ 175 h 271"/>
              <a:gd name="T48" fmla="*/ 50 w 271"/>
              <a:gd name="T49" fmla="*/ 163 h 271"/>
              <a:gd name="T50" fmla="*/ 62 w 271"/>
              <a:gd name="T51" fmla="*/ 158 h 271"/>
              <a:gd name="T52" fmla="*/ 209 w 271"/>
              <a:gd name="T53" fmla="*/ 158 h 271"/>
              <a:gd name="T54" fmla="*/ 221 w 271"/>
              <a:gd name="T55" fmla="*/ 163 h 271"/>
              <a:gd name="T56" fmla="*/ 226 w 271"/>
              <a:gd name="T57" fmla="*/ 175 h 271"/>
              <a:gd name="T58" fmla="*/ 226 w 271"/>
              <a:gd name="T59" fmla="*/ 248 h 271"/>
              <a:gd name="T60" fmla="*/ 158 w 271"/>
              <a:gd name="T61" fmla="*/ 85 h 271"/>
              <a:gd name="T62" fmla="*/ 158 w 271"/>
              <a:gd name="T63" fmla="*/ 28 h 271"/>
              <a:gd name="T64" fmla="*/ 156 w 271"/>
              <a:gd name="T65" fmla="*/ 24 h 271"/>
              <a:gd name="T66" fmla="*/ 152 w 271"/>
              <a:gd name="T67" fmla="*/ 23 h 271"/>
              <a:gd name="T68" fmla="*/ 119 w 271"/>
              <a:gd name="T69" fmla="*/ 23 h 271"/>
              <a:gd name="T70" fmla="*/ 115 w 271"/>
              <a:gd name="T71" fmla="*/ 24 h 271"/>
              <a:gd name="T72" fmla="*/ 113 w 271"/>
              <a:gd name="T73" fmla="*/ 28 h 271"/>
              <a:gd name="T74" fmla="*/ 113 w 271"/>
              <a:gd name="T75" fmla="*/ 85 h 271"/>
              <a:gd name="T76" fmla="*/ 115 w 271"/>
              <a:gd name="T77" fmla="*/ 89 h 271"/>
              <a:gd name="T78" fmla="*/ 119 w 271"/>
              <a:gd name="T79" fmla="*/ 90 h 271"/>
              <a:gd name="T80" fmla="*/ 152 w 271"/>
              <a:gd name="T81" fmla="*/ 90 h 271"/>
              <a:gd name="T82" fmla="*/ 156 w 271"/>
              <a:gd name="T83" fmla="*/ 89 h 271"/>
              <a:gd name="T84" fmla="*/ 158 w 271"/>
              <a:gd name="T85" fmla="*/ 85 h 271"/>
              <a:gd name="T86" fmla="*/ 271 w 271"/>
              <a:gd name="T87" fmla="*/ 90 h 271"/>
              <a:gd name="T88" fmla="*/ 271 w 271"/>
              <a:gd name="T89" fmla="*/ 254 h 271"/>
              <a:gd name="T90" fmla="*/ 266 w 271"/>
              <a:gd name="T91" fmla="*/ 266 h 271"/>
              <a:gd name="T92" fmla="*/ 254 w 271"/>
              <a:gd name="T93" fmla="*/ 271 h 271"/>
              <a:gd name="T94" fmla="*/ 17 w 271"/>
              <a:gd name="T95" fmla="*/ 271 h 271"/>
              <a:gd name="T96" fmla="*/ 5 w 271"/>
              <a:gd name="T97" fmla="*/ 266 h 271"/>
              <a:gd name="T98" fmla="*/ 0 w 271"/>
              <a:gd name="T99" fmla="*/ 254 h 271"/>
              <a:gd name="T100" fmla="*/ 0 w 271"/>
              <a:gd name="T101" fmla="*/ 17 h 271"/>
              <a:gd name="T102" fmla="*/ 5 w 271"/>
              <a:gd name="T103" fmla="*/ 5 h 271"/>
              <a:gd name="T104" fmla="*/ 17 w 271"/>
              <a:gd name="T105" fmla="*/ 0 h 271"/>
              <a:gd name="T106" fmla="*/ 181 w 271"/>
              <a:gd name="T107" fmla="*/ 0 h 271"/>
              <a:gd name="T108" fmla="*/ 196 w 271"/>
              <a:gd name="T109" fmla="*/ 4 h 271"/>
              <a:gd name="T110" fmla="*/ 209 w 271"/>
              <a:gd name="T111" fmla="*/ 12 h 271"/>
              <a:gd name="T112" fmla="*/ 259 w 271"/>
              <a:gd name="T113" fmla="*/ 61 h 271"/>
              <a:gd name="T114" fmla="*/ 267 w 271"/>
              <a:gd name="T115" fmla="*/ 75 h 271"/>
              <a:gd name="T116" fmla="*/ 271 w 271"/>
              <a:gd name="T117" fmla="*/ 90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1" h="271">
                <a:moveTo>
                  <a:pt x="68" y="248"/>
                </a:moveTo>
                <a:cubicBezTo>
                  <a:pt x="203" y="248"/>
                  <a:pt x="203" y="248"/>
                  <a:pt x="203" y="248"/>
                </a:cubicBezTo>
                <a:cubicBezTo>
                  <a:pt x="203" y="180"/>
                  <a:pt x="203" y="180"/>
                  <a:pt x="203" y="180"/>
                </a:cubicBezTo>
                <a:cubicBezTo>
                  <a:pt x="68" y="180"/>
                  <a:pt x="68" y="180"/>
                  <a:pt x="68" y="180"/>
                </a:cubicBezTo>
                <a:lnTo>
                  <a:pt x="68" y="248"/>
                </a:lnTo>
                <a:close/>
                <a:moveTo>
                  <a:pt x="226" y="248"/>
                </a:moveTo>
                <a:cubicBezTo>
                  <a:pt x="248" y="248"/>
                  <a:pt x="248" y="248"/>
                  <a:pt x="248" y="248"/>
                </a:cubicBezTo>
                <a:cubicBezTo>
                  <a:pt x="248" y="90"/>
                  <a:pt x="248" y="90"/>
                  <a:pt x="248" y="90"/>
                </a:cubicBezTo>
                <a:cubicBezTo>
                  <a:pt x="248" y="89"/>
                  <a:pt x="248" y="86"/>
                  <a:pt x="246" y="84"/>
                </a:cubicBezTo>
                <a:cubicBezTo>
                  <a:pt x="245" y="81"/>
                  <a:pt x="244" y="79"/>
                  <a:pt x="243" y="77"/>
                </a:cubicBezTo>
                <a:cubicBezTo>
                  <a:pt x="193" y="28"/>
                  <a:pt x="193" y="28"/>
                  <a:pt x="193" y="28"/>
                </a:cubicBezTo>
                <a:cubicBezTo>
                  <a:pt x="192" y="27"/>
                  <a:pt x="190" y="26"/>
                  <a:pt x="187" y="25"/>
                </a:cubicBezTo>
                <a:cubicBezTo>
                  <a:pt x="185" y="23"/>
                  <a:pt x="182" y="23"/>
                  <a:pt x="181" y="23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81" y="101"/>
                  <a:pt x="179" y="105"/>
                  <a:pt x="176" y="108"/>
                </a:cubicBezTo>
                <a:cubicBezTo>
                  <a:pt x="172" y="111"/>
                  <a:pt x="168" y="113"/>
                  <a:pt x="164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58" y="113"/>
                  <a:pt x="54" y="111"/>
                  <a:pt x="50" y="108"/>
                </a:cubicBezTo>
                <a:cubicBezTo>
                  <a:pt x="47" y="105"/>
                  <a:pt x="45" y="101"/>
                  <a:pt x="45" y="96"/>
                </a:cubicBezTo>
                <a:cubicBezTo>
                  <a:pt x="45" y="23"/>
                  <a:pt x="45" y="23"/>
                  <a:pt x="45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48"/>
                  <a:pt x="23" y="248"/>
                  <a:pt x="23" y="248"/>
                </a:cubicBezTo>
                <a:cubicBezTo>
                  <a:pt x="45" y="248"/>
                  <a:pt x="45" y="248"/>
                  <a:pt x="45" y="248"/>
                </a:cubicBezTo>
                <a:cubicBezTo>
                  <a:pt x="45" y="175"/>
                  <a:pt x="45" y="175"/>
                  <a:pt x="45" y="175"/>
                </a:cubicBezTo>
                <a:cubicBezTo>
                  <a:pt x="45" y="170"/>
                  <a:pt x="47" y="166"/>
                  <a:pt x="50" y="163"/>
                </a:cubicBezTo>
                <a:cubicBezTo>
                  <a:pt x="54" y="160"/>
                  <a:pt x="58" y="158"/>
                  <a:pt x="62" y="158"/>
                </a:cubicBezTo>
                <a:cubicBezTo>
                  <a:pt x="209" y="158"/>
                  <a:pt x="209" y="158"/>
                  <a:pt x="209" y="158"/>
                </a:cubicBezTo>
                <a:cubicBezTo>
                  <a:pt x="213" y="158"/>
                  <a:pt x="217" y="160"/>
                  <a:pt x="221" y="163"/>
                </a:cubicBezTo>
                <a:cubicBezTo>
                  <a:pt x="224" y="166"/>
                  <a:pt x="226" y="170"/>
                  <a:pt x="226" y="175"/>
                </a:cubicBezTo>
                <a:lnTo>
                  <a:pt x="226" y="248"/>
                </a:lnTo>
                <a:close/>
                <a:moveTo>
                  <a:pt x="158" y="85"/>
                </a:moveTo>
                <a:cubicBezTo>
                  <a:pt x="158" y="28"/>
                  <a:pt x="158" y="28"/>
                  <a:pt x="158" y="28"/>
                </a:cubicBezTo>
                <a:cubicBezTo>
                  <a:pt x="158" y="27"/>
                  <a:pt x="157" y="26"/>
                  <a:pt x="156" y="24"/>
                </a:cubicBezTo>
                <a:cubicBezTo>
                  <a:pt x="155" y="23"/>
                  <a:pt x="154" y="23"/>
                  <a:pt x="152" y="23"/>
                </a:cubicBezTo>
                <a:cubicBezTo>
                  <a:pt x="119" y="23"/>
                  <a:pt x="119" y="23"/>
                  <a:pt x="119" y="23"/>
                </a:cubicBezTo>
                <a:cubicBezTo>
                  <a:pt x="117" y="23"/>
                  <a:pt x="116" y="23"/>
                  <a:pt x="115" y="24"/>
                </a:cubicBezTo>
                <a:cubicBezTo>
                  <a:pt x="114" y="26"/>
                  <a:pt x="113" y="27"/>
                  <a:pt x="113" y="28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13" y="86"/>
                  <a:pt x="114" y="88"/>
                  <a:pt x="115" y="89"/>
                </a:cubicBezTo>
                <a:cubicBezTo>
                  <a:pt x="116" y="90"/>
                  <a:pt x="117" y="90"/>
                  <a:pt x="119" y="90"/>
                </a:cubicBezTo>
                <a:cubicBezTo>
                  <a:pt x="152" y="90"/>
                  <a:pt x="152" y="90"/>
                  <a:pt x="152" y="90"/>
                </a:cubicBezTo>
                <a:cubicBezTo>
                  <a:pt x="154" y="90"/>
                  <a:pt x="155" y="90"/>
                  <a:pt x="156" y="89"/>
                </a:cubicBezTo>
                <a:cubicBezTo>
                  <a:pt x="157" y="88"/>
                  <a:pt x="158" y="86"/>
                  <a:pt x="158" y="85"/>
                </a:cubicBezTo>
                <a:close/>
                <a:moveTo>
                  <a:pt x="271" y="90"/>
                </a:moveTo>
                <a:cubicBezTo>
                  <a:pt x="271" y="254"/>
                  <a:pt x="271" y="254"/>
                  <a:pt x="271" y="254"/>
                </a:cubicBezTo>
                <a:cubicBezTo>
                  <a:pt x="271" y="258"/>
                  <a:pt x="269" y="262"/>
                  <a:pt x="266" y="266"/>
                </a:cubicBezTo>
                <a:cubicBezTo>
                  <a:pt x="262" y="269"/>
                  <a:pt x="258" y="271"/>
                  <a:pt x="254" y="271"/>
                </a:cubicBezTo>
                <a:cubicBezTo>
                  <a:pt x="17" y="271"/>
                  <a:pt x="17" y="271"/>
                  <a:pt x="17" y="271"/>
                </a:cubicBezTo>
                <a:cubicBezTo>
                  <a:pt x="12" y="271"/>
                  <a:pt x="9" y="269"/>
                  <a:pt x="5" y="266"/>
                </a:cubicBezTo>
                <a:cubicBezTo>
                  <a:pt x="2" y="262"/>
                  <a:pt x="0" y="258"/>
                  <a:pt x="0" y="254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2"/>
                  <a:pt x="2" y="8"/>
                  <a:pt x="5" y="5"/>
                </a:cubicBezTo>
                <a:cubicBezTo>
                  <a:pt x="9" y="2"/>
                  <a:pt x="12" y="0"/>
                  <a:pt x="17" y="0"/>
                </a:cubicBezTo>
                <a:cubicBezTo>
                  <a:pt x="181" y="0"/>
                  <a:pt x="181" y="0"/>
                  <a:pt x="181" y="0"/>
                </a:cubicBezTo>
                <a:cubicBezTo>
                  <a:pt x="185" y="0"/>
                  <a:pt x="190" y="1"/>
                  <a:pt x="196" y="4"/>
                </a:cubicBezTo>
                <a:cubicBezTo>
                  <a:pt x="202" y="6"/>
                  <a:pt x="206" y="9"/>
                  <a:pt x="209" y="12"/>
                </a:cubicBezTo>
                <a:cubicBezTo>
                  <a:pt x="259" y="61"/>
                  <a:pt x="259" y="61"/>
                  <a:pt x="259" y="61"/>
                </a:cubicBezTo>
                <a:cubicBezTo>
                  <a:pt x="262" y="65"/>
                  <a:pt x="265" y="69"/>
                  <a:pt x="267" y="75"/>
                </a:cubicBezTo>
                <a:cubicBezTo>
                  <a:pt x="270" y="80"/>
                  <a:pt x="271" y="86"/>
                  <a:pt x="271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4" name="Freeform 40"/>
          <p:cNvSpPr>
            <a:spLocks/>
          </p:cNvSpPr>
          <p:nvPr/>
        </p:nvSpPr>
        <p:spPr bwMode="auto">
          <a:xfrm>
            <a:off x="2868613" y="2894013"/>
            <a:ext cx="315913" cy="266700"/>
          </a:xfrm>
          <a:custGeom>
            <a:avLst/>
            <a:gdLst>
              <a:gd name="T0" fmla="*/ 293 w 293"/>
              <a:gd name="T1" fmla="*/ 85 h 248"/>
              <a:gd name="T2" fmla="*/ 293 w 293"/>
              <a:gd name="T3" fmla="*/ 209 h 248"/>
              <a:gd name="T4" fmla="*/ 281 w 293"/>
              <a:gd name="T5" fmla="*/ 237 h 248"/>
              <a:gd name="T6" fmla="*/ 253 w 293"/>
              <a:gd name="T7" fmla="*/ 248 h 248"/>
              <a:gd name="T8" fmla="*/ 39 w 293"/>
              <a:gd name="T9" fmla="*/ 248 h 248"/>
              <a:gd name="T10" fmla="*/ 11 w 293"/>
              <a:gd name="T11" fmla="*/ 237 h 248"/>
              <a:gd name="T12" fmla="*/ 0 w 293"/>
              <a:gd name="T13" fmla="*/ 209 h 248"/>
              <a:gd name="T14" fmla="*/ 0 w 293"/>
              <a:gd name="T15" fmla="*/ 40 h 248"/>
              <a:gd name="T16" fmla="*/ 11 w 293"/>
              <a:gd name="T17" fmla="*/ 12 h 248"/>
              <a:gd name="T18" fmla="*/ 39 w 293"/>
              <a:gd name="T19" fmla="*/ 0 h 248"/>
              <a:gd name="T20" fmla="*/ 95 w 293"/>
              <a:gd name="T21" fmla="*/ 0 h 248"/>
              <a:gd name="T22" fmla="*/ 123 w 293"/>
              <a:gd name="T23" fmla="*/ 12 h 248"/>
              <a:gd name="T24" fmla="*/ 135 w 293"/>
              <a:gd name="T25" fmla="*/ 40 h 248"/>
              <a:gd name="T26" fmla="*/ 135 w 293"/>
              <a:gd name="T27" fmla="*/ 46 h 248"/>
              <a:gd name="T28" fmla="*/ 253 w 293"/>
              <a:gd name="T29" fmla="*/ 46 h 248"/>
              <a:gd name="T30" fmla="*/ 281 w 293"/>
              <a:gd name="T31" fmla="*/ 57 h 248"/>
              <a:gd name="T32" fmla="*/ 293 w 293"/>
              <a:gd name="T33" fmla="*/ 85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93" h="248">
                <a:moveTo>
                  <a:pt x="293" y="85"/>
                </a:moveTo>
                <a:cubicBezTo>
                  <a:pt x="293" y="209"/>
                  <a:pt x="293" y="209"/>
                  <a:pt x="293" y="209"/>
                </a:cubicBezTo>
                <a:cubicBezTo>
                  <a:pt x="293" y="220"/>
                  <a:pt x="289" y="229"/>
                  <a:pt x="281" y="237"/>
                </a:cubicBezTo>
                <a:cubicBezTo>
                  <a:pt x="273" y="244"/>
                  <a:pt x="264" y="248"/>
                  <a:pt x="253" y="248"/>
                </a:cubicBezTo>
                <a:cubicBezTo>
                  <a:pt x="39" y="248"/>
                  <a:pt x="39" y="248"/>
                  <a:pt x="39" y="248"/>
                </a:cubicBezTo>
                <a:cubicBezTo>
                  <a:pt x="28" y="248"/>
                  <a:pt x="19" y="244"/>
                  <a:pt x="11" y="237"/>
                </a:cubicBezTo>
                <a:cubicBezTo>
                  <a:pt x="4" y="229"/>
                  <a:pt x="0" y="220"/>
                  <a:pt x="0" y="209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9"/>
                  <a:pt x="4" y="20"/>
                  <a:pt x="11" y="12"/>
                </a:cubicBezTo>
                <a:cubicBezTo>
                  <a:pt x="19" y="4"/>
                  <a:pt x="28" y="0"/>
                  <a:pt x="39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106" y="0"/>
                  <a:pt x="116" y="4"/>
                  <a:pt x="123" y="12"/>
                </a:cubicBezTo>
                <a:cubicBezTo>
                  <a:pt x="131" y="20"/>
                  <a:pt x="135" y="29"/>
                  <a:pt x="135" y="40"/>
                </a:cubicBezTo>
                <a:cubicBezTo>
                  <a:pt x="135" y="46"/>
                  <a:pt x="135" y="46"/>
                  <a:pt x="135" y="46"/>
                </a:cubicBezTo>
                <a:cubicBezTo>
                  <a:pt x="253" y="46"/>
                  <a:pt x="253" y="46"/>
                  <a:pt x="253" y="46"/>
                </a:cubicBezTo>
                <a:cubicBezTo>
                  <a:pt x="264" y="46"/>
                  <a:pt x="273" y="49"/>
                  <a:pt x="281" y="57"/>
                </a:cubicBezTo>
                <a:cubicBezTo>
                  <a:pt x="289" y="65"/>
                  <a:pt x="293" y="74"/>
                  <a:pt x="293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3298826" y="2894013"/>
            <a:ext cx="315913" cy="266700"/>
          </a:xfrm>
          <a:custGeom>
            <a:avLst/>
            <a:gdLst>
              <a:gd name="T0" fmla="*/ 271 w 293"/>
              <a:gd name="T1" fmla="*/ 209 h 248"/>
              <a:gd name="T2" fmla="*/ 271 w 293"/>
              <a:gd name="T3" fmla="*/ 85 h 248"/>
              <a:gd name="T4" fmla="*/ 266 w 293"/>
              <a:gd name="T5" fmla="*/ 73 h 248"/>
              <a:gd name="T6" fmla="*/ 254 w 293"/>
              <a:gd name="T7" fmla="*/ 68 h 248"/>
              <a:gd name="T8" fmla="*/ 130 w 293"/>
              <a:gd name="T9" fmla="*/ 68 h 248"/>
              <a:gd name="T10" fmla="*/ 118 w 293"/>
              <a:gd name="T11" fmla="*/ 63 h 248"/>
              <a:gd name="T12" fmla="*/ 113 w 293"/>
              <a:gd name="T13" fmla="*/ 51 h 248"/>
              <a:gd name="T14" fmla="*/ 113 w 293"/>
              <a:gd name="T15" fmla="*/ 40 h 248"/>
              <a:gd name="T16" fmla="*/ 108 w 293"/>
              <a:gd name="T17" fmla="*/ 28 h 248"/>
              <a:gd name="T18" fmla="*/ 96 w 293"/>
              <a:gd name="T19" fmla="*/ 23 h 248"/>
              <a:gd name="T20" fmla="*/ 40 w 293"/>
              <a:gd name="T21" fmla="*/ 23 h 248"/>
              <a:gd name="T22" fmla="*/ 28 w 293"/>
              <a:gd name="T23" fmla="*/ 28 h 248"/>
              <a:gd name="T24" fmla="*/ 23 w 293"/>
              <a:gd name="T25" fmla="*/ 40 h 248"/>
              <a:gd name="T26" fmla="*/ 23 w 293"/>
              <a:gd name="T27" fmla="*/ 209 h 248"/>
              <a:gd name="T28" fmla="*/ 28 w 293"/>
              <a:gd name="T29" fmla="*/ 221 h 248"/>
              <a:gd name="T30" fmla="*/ 40 w 293"/>
              <a:gd name="T31" fmla="*/ 226 h 248"/>
              <a:gd name="T32" fmla="*/ 254 w 293"/>
              <a:gd name="T33" fmla="*/ 226 h 248"/>
              <a:gd name="T34" fmla="*/ 266 w 293"/>
              <a:gd name="T35" fmla="*/ 221 h 248"/>
              <a:gd name="T36" fmla="*/ 271 w 293"/>
              <a:gd name="T37" fmla="*/ 209 h 248"/>
              <a:gd name="T38" fmla="*/ 293 w 293"/>
              <a:gd name="T39" fmla="*/ 85 h 248"/>
              <a:gd name="T40" fmla="*/ 293 w 293"/>
              <a:gd name="T41" fmla="*/ 209 h 248"/>
              <a:gd name="T42" fmla="*/ 282 w 293"/>
              <a:gd name="T43" fmla="*/ 237 h 248"/>
              <a:gd name="T44" fmla="*/ 254 w 293"/>
              <a:gd name="T45" fmla="*/ 248 h 248"/>
              <a:gd name="T46" fmla="*/ 40 w 293"/>
              <a:gd name="T47" fmla="*/ 248 h 248"/>
              <a:gd name="T48" fmla="*/ 12 w 293"/>
              <a:gd name="T49" fmla="*/ 237 h 248"/>
              <a:gd name="T50" fmla="*/ 0 w 293"/>
              <a:gd name="T51" fmla="*/ 209 h 248"/>
              <a:gd name="T52" fmla="*/ 0 w 293"/>
              <a:gd name="T53" fmla="*/ 40 h 248"/>
              <a:gd name="T54" fmla="*/ 12 w 293"/>
              <a:gd name="T55" fmla="*/ 12 h 248"/>
              <a:gd name="T56" fmla="*/ 40 w 293"/>
              <a:gd name="T57" fmla="*/ 0 h 248"/>
              <a:gd name="T58" fmla="*/ 96 w 293"/>
              <a:gd name="T59" fmla="*/ 0 h 248"/>
              <a:gd name="T60" fmla="*/ 124 w 293"/>
              <a:gd name="T61" fmla="*/ 12 h 248"/>
              <a:gd name="T62" fmla="*/ 136 w 293"/>
              <a:gd name="T63" fmla="*/ 40 h 248"/>
              <a:gd name="T64" fmla="*/ 136 w 293"/>
              <a:gd name="T65" fmla="*/ 46 h 248"/>
              <a:gd name="T66" fmla="*/ 254 w 293"/>
              <a:gd name="T67" fmla="*/ 46 h 248"/>
              <a:gd name="T68" fmla="*/ 282 w 293"/>
              <a:gd name="T69" fmla="*/ 57 h 248"/>
              <a:gd name="T70" fmla="*/ 293 w 293"/>
              <a:gd name="T71" fmla="*/ 85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3" h="248">
                <a:moveTo>
                  <a:pt x="271" y="209"/>
                </a:moveTo>
                <a:cubicBezTo>
                  <a:pt x="271" y="85"/>
                  <a:pt x="271" y="85"/>
                  <a:pt x="271" y="85"/>
                </a:cubicBezTo>
                <a:cubicBezTo>
                  <a:pt x="271" y="80"/>
                  <a:pt x="269" y="76"/>
                  <a:pt x="266" y="73"/>
                </a:cubicBezTo>
                <a:cubicBezTo>
                  <a:pt x="263" y="70"/>
                  <a:pt x="259" y="68"/>
                  <a:pt x="254" y="68"/>
                </a:cubicBezTo>
                <a:cubicBezTo>
                  <a:pt x="130" y="68"/>
                  <a:pt x="130" y="68"/>
                  <a:pt x="130" y="68"/>
                </a:cubicBezTo>
                <a:cubicBezTo>
                  <a:pt x="125" y="68"/>
                  <a:pt x="121" y="66"/>
                  <a:pt x="118" y="63"/>
                </a:cubicBezTo>
                <a:cubicBezTo>
                  <a:pt x="115" y="60"/>
                  <a:pt x="113" y="56"/>
                  <a:pt x="113" y="51"/>
                </a:cubicBezTo>
                <a:cubicBezTo>
                  <a:pt x="113" y="40"/>
                  <a:pt x="113" y="40"/>
                  <a:pt x="113" y="40"/>
                </a:cubicBezTo>
                <a:cubicBezTo>
                  <a:pt x="113" y="35"/>
                  <a:pt x="111" y="31"/>
                  <a:pt x="108" y="28"/>
                </a:cubicBezTo>
                <a:cubicBezTo>
                  <a:pt x="105" y="25"/>
                  <a:pt x="101" y="23"/>
                  <a:pt x="96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35" y="23"/>
                  <a:pt x="31" y="25"/>
                  <a:pt x="28" y="28"/>
                </a:cubicBezTo>
                <a:cubicBezTo>
                  <a:pt x="25" y="31"/>
                  <a:pt x="23" y="35"/>
                  <a:pt x="23" y="40"/>
                </a:cubicBezTo>
                <a:cubicBezTo>
                  <a:pt x="23" y="209"/>
                  <a:pt x="23" y="209"/>
                  <a:pt x="23" y="209"/>
                </a:cubicBezTo>
                <a:cubicBezTo>
                  <a:pt x="23" y="214"/>
                  <a:pt x="25" y="218"/>
                  <a:pt x="28" y="221"/>
                </a:cubicBezTo>
                <a:cubicBezTo>
                  <a:pt x="31" y="224"/>
                  <a:pt x="35" y="226"/>
                  <a:pt x="40" y="226"/>
                </a:cubicBezTo>
                <a:cubicBezTo>
                  <a:pt x="254" y="226"/>
                  <a:pt x="254" y="226"/>
                  <a:pt x="254" y="226"/>
                </a:cubicBezTo>
                <a:cubicBezTo>
                  <a:pt x="259" y="226"/>
                  <a:pt x="263" y="224"/>
                  <a:pt x="266" y="221"/>
                </a:cubicBezTo>
                <a:cubicBezTo>
                  <a:pt x="269" y="218"/>
                  <a:pt x="271" y="214"/>
                  <a:pt x="271" y="209"/>
                </a:cubicBezTo>
                <a:close/>
                <a:moveTo>
                  <a:pt x="293" y="85"/>
                </a:moveTo>
                <a:cubicBezTo>
                  <a:pt x="293" y="209"/>
                  <a:pt x="293" y="209"/>
                  <a:pt x="293" y="209"/>
                </a:cubicBezTo>
                <a:cubicBezTo>
                  <a:pt x="293" y="220"/>
                  <a:pt x="289" y="229"/>
                  <a:pt x="282" y="237"/>
                </a:cubicBezTo>
                <a:cubicBezTo>
                  <a:pt x="274" y="244"/>
                  <a:pt x="265" y="248"/>
                  <a:pt x="254" y="248"/>
                </a:cubicBezTo>
                <a:cubicBezTo>
                  <a:pt x="40" y="248"/>
                  <a:pt x="40" y="248"/>
                  <a:pt x="40" y="248"/>
                </a:cubicBezTo>
                <a:cubicBezTo>
                  <a:pt x="29" y="248"/>
                  <a:pt x="20" y="244"/>
                  <a:pt x="12" y="237"/>
                </a:cubicBezTo>
                <a:cubicBezTo>
                  <a:pt x="4" y="229"/>
                  <a:pt x="0" y="220"/>
                  <a:pt x="0" y="209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9"/>
                  <a:pt x="4" y="20"/>
                  <a:pt x="12" y="12"/>
                </a:cubicBezTo>
                <a:cubicBezTo>
                  <a:pt x="20" y="4"/>
                  <a:pt x="29" y="0"/>
                  <a:pt x="40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107" y="0"/>
                  <a:pt x="116" y="4"/>
                  <a:pt x="124" y="12"/>
                </a:cubicBezTo>
                <a:cubicBezTo>
                  <a:pt x="132" y="20"/>
                  <a:pt x="136" y="29"/>
                  <a:pt x="136" y="40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254" y="46"/>
                  <a:pt x="254" y="46"/>
                  <a:pt x="254" y="46"/>
                </a:cubicBezTo>
                <a:cubicBezTo>
                  <a:pt x="265" y="46"/>
                  <a:pt x="274" y="49"/>
                  <a:pt x="282" y="57"/>
                </a:cubicBezTo>
                <a:cubicBezTo>
                  <a:pt x="289" y="65"/>
                  <a:pt x="293" y="74"/>
                  <a:pt x="293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3708401" y="2894013"/>
            <a:ext cx="357188" cy="266700"/>
          </a:xfrm>
          <a:custGeom>
            <a:avLst/>
            <a:gdLst>
              <a:gd name="T0" fmla="*/ 330 w 330"/>
              <a:gd name="T1" fmla="*/ 146 h 248"/>
              <a:gd name="T2" fmla="*/ 325 w 330"/>
              <a:gd name="T3" fmla="*/ 157 h 248"/>
              <a:gd name="T4" fmla="*/ 266 w 330"/>
              <a:gd name="T5" fmla="*/ 227 h 248"/>
              <a:gd name="T6" fmla="*/ 244 w 330"/>
              <a:gd name="T7" fmla="*/ 242 h 248"/>
              <a:gd name="T8" fmla="*/ 219 w 330"/>
              <a:gd name="T9" fmla="*/ 248 h 248"/>
              <a:gd name="T10" fmla="*/ 28 w 330"/>
              <a:gd name="T11" fmla="*/ 248 h 248"/>
              <a:gd name="T12" fmla="*/ 17 w 330"/>
              <a:gd name="T13" fmla="*/ 246 h 248"/>
              <a:gd name="T14" fmla="*/ 12 w 330"/>
              <a:gd name="T15" fmla="*/ 238 h 248"/>
              <a:gd name="T16" fmla="*/ 18 w 330"/>
              <a:gd name="T17" fmla="*/ 227 h 248"/>
              <a:gd name="T18" fmla="*/ 77 w 330"/>
              <a:gd name="T19" fmla="*/ 157 h 248"/>
              <a:gd name="T20" fmla="*/ 98 w 330"/>
              <a:gd name="T21" fmla="*/ 142 h 248"/>
              <a:gd name="T22" fmla="*/ 123 w 330"/>
              <a:gd name="T23" fmla="*/ 136 h 248"/>
              <a:gd name="T24" fmla="*/ 315 w 330"/>
              <a:gd name="T25" fmla="*/ 136 h 248"/>
              <a:gd name="T26" fmla="*/ 326 w 330"/>
              <a:gd name="T27" fmla="*/ 138 h 248"/>
              <a:gd name="T28" fmla="*/ 330 w 330"/>
              <a:gd name="T29" fmla="*/ 146 h 248"/>
              <a:gd name="T30" fmla="*/ 270 w 330"/>
              <a:gd name="T31" fmla="*/ 85 h 248"/>
              <a:gd name="T32" fmla="*/ 270 w 330"/>
              <a:gd name="T33" fmla="*/ 113 h 248"/>
              <a:gd name="T34" fmla="*/ 123 w 330"/>
              <a:gd name="T35" fmla="*/ 113 h 248"/>
              <a:gd name="T36" fmla="*/ 89 w 330"/>
              <a:gd name="T37" fmla="*/ 122 h 248"/>
              <a:gd name="T38" fmla="*/ 60 w 330"/>
              <a:gd name="T39" fmla="*/ 143 h 248"/>
              <a:gd name="T40" fmla="*/ 1 w 330"/>
              <a:gd name="T41" fmla="*/ 212 h 248"/>
              <a:gd name="T42" fmla="*/ 0 w 330"/>
              <a:gd name="T43" fmla="*/ 213 h 248"/>
              <a:gd name="T44" fmla="*/ 0 w 330"/>
              <a:gd name="T45" fmla="*/ 211 h 248"/>
              <a:gd name="T46" fmla="*/ 0 w 330"/>
              <a:gd name="T47" fmla="*/ 209 h 248"/>
              <a:gd name="T48" fmla="*/ 0 w 330"/>
              <a:gd name="T49" fmla="*/ 40 h 248"/>
              <a:gd name="T50" fmla="*/ 11 w 330"/>
              <a:gd name="T51" fmla="*/ 12 h 248"/>
              <a:gd name="T52" fmla="*/ 39 w 330"/>
              <a:gd name="T53" fmla="*/ 0 h 248"/>
              <a:gd name="T54" fmla="*/ 95 w 330"/>
              <a:gd name="T55" fmla="*/ 0 h 248"/>
              <a:gd name="T56" fmla="*/ 123 w 330"/>
              <a:gd name="T57" fmla="*/ 12 h 248"/>
              <a:gd name="T58" fmla="*/ 135 w 330"/>
              <a:gd name="T59" fmla="*/ 40 h 248"/>
              <a:gd name="T60" fmla="*/ 135 w 330"/>
              <a:gd name="T61" fmla="*/ 46 h 248"/>
              <a:gd name="T62" fmla="*/ 230 w 330"/>
              <a:gd name="T63" fmla="*/ 46 h 248"/>
              <a:gd name="T64" fmla="*/ 258 w 330"/>
              <a:gd name="T65" fmla="*/ 57 h 248"/>
              <a:gd name="T66" fmla="*/ 270 w 330"/>
              <a:gd name="T67" fmla="*/ 85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30" h="248">
                <a:moveTo>
                  <a:pt x="330" y="146"/>
                </a:moveTo>
                <a:cubicBezTo>
                  <a:pt x="330" y="149"/>
                  <a:pt x="328" y="153"/>
                  <a:pt x="325" y="157"/>
                </a:cubicBezTo>
                <a:cubicBezTo>
                  <a:pt x="266" y="227"/>
                  <a:pt x="266" y="227"/>
                  <a:pt x="266" y="227"/>
                </a:cubicBezTo>
                <a:cubicBezTo>
                  <a:pt x="261" y="233"/>
                  <a:pt x="254" y="238"/>
                  <a:pt x="244" y="242"/>
                </a:cubicBezTo>
                <a:cubicBezTo>
                  <a:pt x="235" y="246"/>
                  <a:pt x="227" y="248"/>
                  <a:pt x="219" y="248"/>
                </a:cubicBezTo>
                <a:cubicBezTo>
                  <a:pt x="28" y="248"/>
                  <a:pt x="28" y="248"/>
                  <a:pt x="28" y="248"/>
                </a:cubicBezTo>
                <a:cubicBezTo>
                  <a:pt x="24" y="248"/>
                  <a:pt x="20" y="248"/>
                  <a:pt x="17" y="246"/>
                </a:cubicBezTo>
                <a:cubicBezTo>
                  <a:pt x="14" y="245"/>
                  <a:pt x="12" y="242"/>
                  <a:pt x="12" y="238"/>
                </a:cubicBezTo>
                <a:cubicBezTo>
                  <a:pt x="12" y="235"/>
                  <a:pt x="14" y="231"/>
                  <a:pt x="18" y="227"/>
                </a:cubicBezTo>
                <a:cubicBezTo>
                  <a:pt x="77" y="157"/>
                  <a:pt x="77" y="157"/>
                  <a:pt x="77" y="157"/>
                </a:cubicBezTo>
                <a:cubicBezTo>
                  <a:pt x="82" y="151"/>
                  <a:pt x="89" y="146"/>
                  <a:pt x="98" y="142"/>
                </a:cubicBezTo>
                <a:cubicBezTo>
                  <a:pt x="107" y="138"/>
                  <a:pt x="116" y="136"/>
                  <a:pt x="123" y="136"/>
                </a:cubicBezTo>
                <a:cubicBezTo>
                  <a:pt x="315" y="136"/>
                  <a:pt x="315" y="136"/>
                  <a:pt x="315" y="136"/>
                </a:cubicBezTo>
                <a:cubicBezTo>
                  <a:pt x="319" y="136"/>
                  <a:pt x="323" y="136"/>
                  <a:pt x="326" y="138"/>
                </a:cubicBezTo>
                <a:cubicBezTo>
                  <a:pt x="329" y="139"/>
                  <a:pt x="330" y="142"/>
                  <a:pt x="330" y="146"/>
                </a:cubicBezTo>
                <a:close/>
                <a:moveTo>
                  <a:pt x="270" y="85"/>
                </a:moveTo>
                <a:cubicBezTo>
                  <a:pt x="270" y="113"/>
                  <a:pt x="270" y="113"/>
                  <a:pt x="270" y="113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12" y="113"/>
                  <a:pt x="101" y="116"/>
                  <a:pt x="89" y="122"/>
                </a:cubicBezTo>
                <a:cubicBezTo>
                  <a:pt x="77" y="127"/>
                  <a:pt x="67" y="134"/>
                  <a:pt x="60" y="143"/>
                </a:cubicBezTo>
                <a:cubicBezTo>
                  <a:pt x="1" y="212"/>
                  <a:pt x="1" y="212"/>
                  <a:pt x="1" y="212"/>
                </a:cubicBezTo>
                <a:cubicBezTo>
                  <a:pt x="0" y="213"/>
                  <a:pt x="0" y="213"/>
                  <a:pt x="0" y="213"/>
                </a:cubicBezTo>
                <a:cubicBezTo>
                  <a:pt x="0" y="213"/>
                  <a:pt x="0" y="212"/>
                  <a:pt x="0" y="211"/>
                </a:cubicBezTo>
                <a:cubicBezTo>
                  <a:pt x="0" y="210"/>
                  <a:pt x="0" y="209"/>
                  <a:pt x="0" y="209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9"/>
                  <a:pt x="3" y="20"/>
                  <a:pt x="11" y="12"/>
                </a:cubicBezTo>
                <a:cubicBezTo>
                  <a:pt x="19" y="4"/>
                  <a:pt x="28" y="0"/>
                  <a:pt x="39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106" y="0"/>
                  <a:pt x="115" y="4"/>
                  <a:pt x="123" y="12"/>
                </a:cubicBezTo>
                <a:cubicBezTo>
                  <a:pt x="131" y="20"/>
                  <a:pt x="135" y="29"/>
                  <a:pt x="135" y="40"/>
                </a:cubicBezTo>
                <a:cubicBezTo>
                  <a:pt x="135" y="46"/>
                  <a:pt x="135" y="46"/>
                  <a:pt x="135" y="46"/>
                </a:cubicBezTo>
                <a:cubicBezTo>
                  <a:pt x="230" y="46"/>
                  <a:pt x="230" y="46"/>
                  <a:pt x="230" y="46"/>
                </a:cubicBezTo>
                <a:cubicBezTo>
                  <a:pt x="241" y="46"/>
                  <a:pt x="251" y="49"/>
                  <a:pt x="258" y="57"/>
                </a:cubicBezTo>
                <a:cubicBezTo>
                  <a:pt x="266" y="65"/>
                  <a:pt x="270" y="74"/>
                  <a:pt x="270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685801" y="3325813"/>
            <a:ext cx="363538" cy="268288"/>
          </a:xfrm>
          <a:custGeom>
            <a:avLst/>
            <a:gdLst>
              <a:gd name="T0" fmla="*/ 313 w 336"/>
              <a:gd name="T1" fmla="*/ 142 h 248"/>
              <a:gd name="T2" fmla="*/ 304 w 336"/>
              <a:gd name="T3" fmla="*/ 135 h 248"/>
              <a:gd name="T4" fmla="*/ 112 w 336"/>
              <a:gd name="T5" fmla="*/ 135 h 248"/>
              <a:gd name="T6" fmla="*/ 97 w 336"/>
              <a:gd name="T7" fmla="*/ 139 h 248"/>
              <a:gd name="T8" fmla="*/ 85 w 336"/>
              <a:gd name="T9" fmla="*/ 148 h 248"/>
              <a:gd name="T10" fmla="*/ 33 w 336"/>
              <a:gd name="T11" fmla="*/ 212 h 248"/>
              <a:gd name="T12" fmla="*/ 30 w 336"/>
              <a:gd name="T13" fmla="*/ 219 h 248"/>
              <a:gd name="T14" fmla="*/ 39 w 336"/>
              <a:gd name="T15" fmla="*/ 225 h 248"/>
              <a:gd name="T16" fmla="*/ 231 w 336"/>
              <a:gd name="T17" fmla="*/ 225 h 248"/>
              <a:gd name="T18" fmla="*/ 246 w 336"/>
              <a:gd name="T19" fmla="*/ 222 h 248"/>
              <a:gd name="T20" fmla="*/ 258 w 336"/>
              <a:gd name="T21" fmla="*/ 212 h 248"/>
              <a:gd name="T22" fmla="*/ 310 w 336"/>
              <a:gd name="T23" fmla="*/ 148 h 248"/>
              <a:gd name="T24" fmla="*/ 313 w 336"/>
              <a:gd name="T25" fmla="*/ 142 h 248"/>
              <a:gd name="T26" fmla="*/ 112 w 336"/>
              <a:gd name="T27" fmla="*/ 113 h 248"/>
              <a:gd name="T28" fmla="*/ 248 w 336"/>
              <a:gd name="T29" fmla="*/ 113 h 248"/>
              <a:gd name="T30" fmla="*/ 248 w 336"/>
              <a:gd name="T31" fmla="*/ 85 h 248"/>
              <a:gd name="T32" fmla="*/ 243 w 336"/>
              <a:gd name="T33" fmla="*/ 73 h 248"/>
              <a:gd name="T34" fmla="*/ 231 w 336"/>
              <a:gd name="T35" fmla="*/ 68 h 248"/>
              <a:gd name="T36" fmla="*/ 129 w 336"/>
              <a:gd name="T37" fmla="*/ 68 h 248"/>
              <a:gd name="T38" fmla="*/ 117 w 336"/>
              <a:gd name="T39" fmla="*/ 63 h 248"/>
              <a:gd name="T40" fmla="*/ 112 w 336"/>
              <a:gd name="T41" fmla="*/ 51 h 248"/>
              <a:gd name="T42" fmla="*/ 112 w 336"/>
              <a:gd name="T43" fmla="*/ 40 h 248"/>
              <a:gd name="T44" fmla="*/ 108 w 336"/>
              <a:gd name="T45" fmla="*/ 28 h 248"/>
              <a:gd name="T46" fmla="*/ 96 w 336"/>
              <a:gd name="T47" fmla="*/ 23 h 248"/>
              <a:gd name="T48" fmla="*/ 39 w 336"/>
              <a:gd name="T49" fmla="*/ 23 h 248"/>
              <a:gd name="T50" fmla="*/ 27 w 336"/>
              <a:gd name="T51" fmla="*/ 28 h 248"/>
              <a:gd name="T52" fmla="*/ 22 w 336"/>
              <a:gd name="T53" fmla="*/ 40 h 248"/>
              <a:gd name="T54" fmla="*/ 22 w 336"/>
              <a:gd name="T55" fmla="*/ 190 h 248"/>
              <a:gd name="T56" fmla="*/ 67 w 336"/>
              <a:gd name="T57" fmla="*/ 134 h 248"/>
              <a:gd name="T58" fmla="*/ 88 w 336"/>
              <a:gd name="T59" fmla="*/ 119 h 248"/>
              <a:gd name="T60" fmla="*/ 112 w 336"/>
              <a:gd name="T61" fmla="*/ 113 h 248"/>
              <a:gd name="T62" fmla="*/ 336 w 336"/>
              <a:gd name="T63" fmla="*/ 142 h 248"/>
              <a:gd name="T64" fmla="*/ 328 w 336"/>
              <a:gd name="T65" fmla="*/ 163 h 248"/>
              <a:gd name="T66" fmla="*/ 276 w 336"/>
              <a:gd name="T67" fmla="*/ 227 h 248"/>
              <a:gd name="T68" fmla="*/ 255 w 336"/>
              <a:gd name="T69" fmla="*/ 242 h 248"/>
              <a:gd name="T70" fmla="*/ 231 w 336"/>
              <a:gd name="T71" fmla="*/ 248 h 248"/>
              <a:gd name="T72" fmla="*/ 39 w 336"/>
              <a:gd name="T73" fmla="*/ 248 h 248"/>
              <a:gd name="T74" fmla="*/ 11 w 336"/>
              <a:gd name="T75" fmla="*/ 236 h 248"/>
              <a:gd name="T76" fmla="*/ 0 w 336"/>
              <a:gd name="T77" fmla="*/ 209 h 248"/>
              <a:gd name="T78" fmla="*/ 0 w 336"/>
              <a:gd name="T79" fmla="*/ 40 h 248"/>
              <a:gd name="T80" fmla="*/ 11 w 336"/>
              <a:gd name="T81" fmla="*/ 12 h 248"/>
              <a:gd name="T82" fmla="*/ 39 w 336"/>
              <a:gd name="T83" fmla="*/ 0 h 248"/>
              <a:gd name="T84" fmla="*/ 96 w 336"/>
              <a:gd name="T85" fmla="*/ 0 h 248"/>
              <a:gd name="T86" fmla="*/ 123 w 336"/>
              <a:gd name="T87" fmla="*/ 12 h 248"/>
              <a:gd name="T88" fmla="*/ 135 w 336"/>
              <a:gd name="T89" fmla="*/ 40 h 248"/>
              <a:gd name="T90" fmla="*/ 135 w 336"/>
              <a:gd name="T91" fmla="*/ 45 h 248"/>
              <a:gd name="T92" fmla="*/ 231 w 336"/>
              <a:gd name="T93" fmla="*/ 45 h 248"/>
              <a:gd name="T94" fmla="*/ 259 w 336"/>
              <a:gd name="T95" fmla="*/ 57 h 248"/>
              <a:gd name="T96" fmla="*/ 270 w 336"/>
              <a:gd name="T97" fmla="*/ 85 h 248"/>
              <a:gd name="T98" fmla="*/ 270 w 336"/>
              <a:gd name="T99" fmla="*/ 113 h 248"/>
              <a:gd name="T100" fmla="*/ 304 w 336"/>
              <a:gd name="T101" fmla="*/ 113 h 248"/>
              <a:gd name="T102" fmla="*/ 321 w 336"/>
              <a:gd name="T103" fmla="*/ 117 h 248"/>
              <a:gd name="T104" fmla="*/ 333 w 336"/>
              <a:gd name="T105" fmla="*/ 130 h 248"/>
              <a:gd name="T106" fmla="*/ 336 w 336"/>
              <a:gd name="T107" fmla="*/ 14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6" h="248">
                <a:moveTo>
                  <a:pt x="313" y="142"/>
                </a:moveTo>
                <a:cubicBezTo>
                  <a:pt x="313" y="137"/>
                  <a:pt x="310" y="135"/>
                  <a:pt x="304" y="135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108" y="135"/>
                  <a:pt x="103" y="137"/>
                  <a:pt x="97" y="139"/>
                </a:cubicBezTo>
                <a:cubicBezTo>
                  <a:pt x="92" y="142"/>
                  <a:pt x="88" y="145"/>
                  <a:pt x="85" y="148"/>
                </a:cubicBezTo>
                <a:cubicBezTo>
                  <a:pt x="33" y="212"/>
                  <a:pt x="33" y="212"/>
                  <a:pt x="33" y="212"/>
                </a:cubicBezTo>
                <a:cubicBezTo>
                  <a:pt x="31" y="215"/>
                  <a:pt x="30" y="217"/>
                  <a:pt x="30" y="219"/>
                </a:cubicBezTo>
                <a:cubicBezTo>
                  <a:pt x="30" y="223"/>
                  <a:pt x="33" y="225"/>
                  <a:pt x="39" y="225"/>
                </a:cubicBezTo>
                <a:cubicBezTo>
                  <a:pt x="231" y="225"/>
                  <a:pt x="231" y="225"/>
                  <a:pt x="231" y="225"/>
                </a:cubicBezTo>
                <a:cubicBezTo>
                  <a:pt x="235" y="225"/>
                  <a:pt x="241" y="224"/>
                  <a:pt x="246" y="222"/>
                </a:cubicBezTo>
                <a:cubicBezTo>
                  <a:pt x="251" y="219"/>
                  <a:pt x="255" y="216"/>
                  <a:pt x="258" y="212"/>
                </a:cubicBezTo>
                <a:cubicBezTo>
                  <a:pt x="310" y="148"/>
                  <a:pt x="310" y="148"/>
                  <a:pt x="310" y="148"/>
                </a:cubicBezTo>
                <a:cubicBezTo>
                  <a:pt x="312" y="146"/>
                  <a:pt x="313" y="144"/>
                  <a:pt x="313" y="142"/>
                </a:cubicBezTo>
                <a:close/>
                <a:moveTo>
                  <a:pt x="112" y="113"/>
                </a:moveTo>
                <a:cubicBezTo>
                  <a:pt x="248" y="113"/>
                  <a:pt x="248" y="113"/>
                  <a:pt x="248" y="113"/>
                </a:cubicBezTo>
                <a:cubicBezTo>
                  <a:pt x="248" y="85"/>
                  <a:pt x="248" y="85"/>
                  <a:pt x="248" y="85"/>
                </a:cubicBezTo>
                <a:cubicBezTo>
                  <a:pt x="248" y="80"/>
                  <a:pt x="246" y="76"/>
                  <a:pt x="243" y="73"/>
                </a:cubicBezTo>
                <a:cubicBezTo>
                  <a:pt x="239" y="69"/>
                  <a:pt x="235" y="68"/>
                  <a:pt x="231" y="68"/>
                </a:cubicBezTo>
                <a:cubicBezTo>
                  <a:pt x="129" y="68"/>
                  <a:pt x="129" y="68"/>
                  <a:pt x="129" y="68"/>
                </a:cubicBezTo>
                <a:cubicBezTo>
                  <a:pt x="125" y="68"/>
                  <a:pt x="121" y="66"/>
                  <a:pt x="117" y="63"/>
                </a:cubicBezTo>
                <a:cubicBezTo>
                  <a:pt x="114" y="60"/>
                  <a:pt x="112" y="56"/>
                  <a:pt x="112" y="51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12" y="35"/>
                  <a:pt x="111" y="31"/>
                  <a:pt x="108" y="28"/>
                </a:cubicBezTo>
                <a:cubicBezTo>
                  <a:pt x="104" y="24"/>
                  <a:pt x="100" y="23"/>
                  <a:pt x="96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5" y="23"/>
                  <a:pt x="31" y="24"/>
                  <a:pt x="27" y="28"/>
                </a:cubicBezTo>
                <a:cubicBezTo>
                  <a:pt x="24" y="31"/>
                  <a:pt x="22" y="35"/>
                  <a:pt x="22" y="40"/>
                </a:cubicBezTo>
                <a:cubicBezTo>
                  <a:pt x="22" y="190"/>
                  <a:pt x="22" y="190"/>
                  <a:pt x="22" y="190"/>
                </a:cubicBezTo>
                <a:cubicBezTo>
                  <a:pt x="67" y="134"/>
                  <a:pt x="67" y="134"/>
                  <a:pt x="67" y="134"/>
                </a:cubicBezTo>
                <a:cubicBezTo>
                  <a:pt x="73" y="128"/>
                  <a:pt x="79" y="123"/>
                  <a:pt x="88" y="119"/>
                </a:cubicBezTo>
                <a:cubicBezTo>
                  <a:pt x="96" y="115"/>
                  <a:pt x="104" y="113"/>
                  <a:pt x="112" y="113"/>
                </a:cubicBezTo>
                <a:close/>
                <a:moveTo>
                  <a:pt x="336" y="142"/>
                </a:moveTo>
                <a:cubicBezTo>
                  <a:pt x="336" y="149"/>
                  <a:pt x="333" y="156"/>
                  <a:pt x="328" y="163"/>
                </a:cubicBezTo>
                <a:cubicBezTo>
                  <a:pt x="276" y="227"/>
                  <a:pt x="276" y="227"/>
                  <a:pt x="276" y="227"/>
                </a:cubicBezTo>
                <a:cubicBezTo>
                  <a:pt x="271" y="233"/>
                  <a:pt x="264" y="238"/>
                  <a:pt x="255" y="242"/>
                </a:cubicBezTo>
                <a:cubicBezTo>
                  <a:pt x="247" y="246"/>
                  <a:pt x="239" y="248"/>
                  <a:pt x="231" y="248"/>
                </a:cubicBezTo>
                <a:cubicBezTo>
                  <a:pt x="39" y="248"/>
                  <a:pt x="39" y="248"/>
                  <a:pt x="39" y="248"/>
                </a:cubicBezTo>
                <a:cubicBezTo>
                  <a:pt x="28" y="248"/>
                  <a:pt x="19" y="244"/>
                  <a:pt x="11" y="236"/>
                </a:cubicBezTo>
                <a:cubicBezTo>
                  <a:pt x="4" y="229"/>
                  <a:pt x="0" y="219"/>
                  <a:pt x="0" y="209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9"/>
                  <a:pt x="4" y="20"/>
                  <a:pt x="11" y="12"/>
                </a:cubicBezTo>
                <a:cubicBezTo>
                  <a:pt x="19" y="4"/>
                  <a:pt x="28" y="0"/>
                  <a:pt x="39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106" y="0"/>
                  <a:pt x="116" y="4"/>
                  <a:pt x="123" y="12"/>
                </a:cubicBezTo>
                <a:cubicBezTo>
                  <a:pt x="131" y="20"/>
                  <a:pt x="135" y="29"/>
                  <a:pt x="135" y="40"/>
                </a:cubicBezTo>
                <a:cubicBezTo>
                  <a:pt x="135" y="45"/>
                  <a:pt x="135" y="45"/>
                  <a:pt x="135" y="45"/>
                </a:cubicBezTo>
                <a:cubicBezTo>
                  <a:pt x="231" y="45"/>
                  <a:pt x="231" y="45"/>
                  <a:pt x="231" y="45"/>
                </a:cubicBezTo>
                <a:cubicBezTo>
                  <a:pt x="242" y="45"/>
                  <a:pt x="251" y="49"/>
                  <a:pt x="259" y="57"/>
                </a:cubicBezTo>
                <a:cubicBezTo>
                  <a:pt x="266" y="65"/>
                  <a:pt x="270" y="74"/>
                  <a:pt x="270" y="85"/>
                </a:cubicBezTo>
                <a:cubicBezTo>
                  <a:pt x="270" y="113"/>
                  <a:pt x="270" y="113"/>
                  <a:pt x="270" y="113"/>
                </a:cubicBezTo>
                <a:cubicBezTo>
                  <a:pt x="304" y="113"/>
                  <a:pt x="304" y="113"/>
                  <a:pt x="304" y="113"/>
                </a:cubicBezTo>
                <a:cubicBezTo>
                  <a:pt x="310" y="113"/>
                  <a:pt x="316" y="114"/>
                  <a:pt x="321" y="117"/>
                </a:cubicBezTo>
                <a:cubicBezTo>
                  <a:pt x="327" y="120"/>
                  <a:pt x="331" y="124"/>
                  <a:pt x="333" y="130"/>
                </a:cubicBezTo>
                <a:cubicBezTo>
                  <a:pt x="335" y="133"/>
                  <a:pt x="336" y="137"/>
                  <a:pt x="336" y="1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1141413" y="3313113"/>
            <a:ext cx="315913" cy="292100"/>
          </a:xfrm>
          <a:custGeom>
            <a:avLst/>
            <a:gdLst>
              <a:gd name="T0" fmla="*/ 128 w 293"/>
              <a:gd name="T1" fmla="*/ 76 h 270"/>
              <a:gd name="T2" fmla="*/ 98 w 293"/>
              <a:gd name="T3" fmla="*/ 155 h 270"/>
              <a:gd name="T4" fmla="*/ 122 w 293"/>
              <a:gd name="T5" fmla="*/ 155 h 270"/>
              <a:gd name="T6" fmla="*/ 150 w 293"/>
              <a:gd name="T7" fmla="*/ 156 h 270"/>
              <a:gd name="T8" fmla="*/ 160 w 293"/>
              <a:gd name="T9" fmla="*/ 155 h 270"/>
              <a:gd name="T10" fmla="*/ 128 w 293"/>
              <a:gd name="T11" fmla="*/ 76 h 270"/>
              <a:gd name="T12" fmla="*/ 0 w 293"/>
              <a:gd name="T13" fmla="*/ 270 h 270"/>
              <a:gd name="T14" fmla="*/ 0 w 293"/>
              <a:gd name="T15" fmla="*/ 256 h 270"/>
              <a:gd name="T16" fmla="*/ 10 w 293"/>
              <a:gd name="T17" fmla="*/ 254 h 270"/>
              <a:gd name="T18" fmla="*/ 20 w 293"/>
              <a:gd name="T19" fmla="*/ 252 h 270"/>
              <a:gd name="T20" fmla="*/ 29 w 293"/>
              <a:gd name="T21" fmla="*/ 250 h 270"/>
              <a:gd name="T22" fmla="*/ 37 w 293"/>
              <a:gd name="T23" fmla="*/ 245 h 270"/>
              <a:gd name="T24" fmla="*/ 42 w 293"/>
              <a:gd name="T25" fmla="*/ 236 h 270"/>
              <a:gd name="T26" fmla="*/ 84 w 293"/>
              <a:gd name="T27" fmla="*/ 127 h 270"/>
              <a:gd name="T28" fmla="*/ 133 w 293"/>
              <a:gd name="T29" fmla="*/ 0 h 270"/>
              <a:gd name="T30" fmla="*/ 156 w 293"/>
              <a:gd name="T31" fmla="*/ 0 h 270"/>
              <a:gd name="T32" fmla="*/ 158 w 293"/>
              <a:gd name="T33" fmla="*/ 4 h 270"/>
              <a:gd name="T34" fmla="*/ 194 w 293"/>
              <a:gd name="T35" fmla="*/ 88 h 270"/>
              <a:gd name="T36" fmla="*/ 213 w 293"/>
              <a:gd name="T37" fmla="*/ 133 h 270"/>
              <a:gd name="T38" fmla="*/ 233 w 293"/>
              <a:gd name="T39" fmla="*/ 182 h 270"/>
              <a:gd name="T40" fmla="*/ 243 w 293"/>
              <a:gd name="T41" fmla="*/ 207 h 270"/>
              <a:gd name="T42" fmla="*/ 255 w 293"/>
              <a:gd name="T43" fmla="*/ 237 h 270"/>
              <a:gd name="T44" fmla="*/ 262 w 293"/>
              <a:gd name="T45" fmla="*/ 247 h 270"/>
              <a:gd name="T46" fmla="*/ 277 w 293"/>
              <a:gd name="T47" fmla="*/ 252 h 270"/>
              <a:gd name="T48" fmla="*/ 292 w 293"/>
              <a:gd name="T49" fmla="*/ 256 h 270"/>
              <a:gd name="T50" fmla="*/ 293 w 293"/>
              <a:gd name="T51" fmla="*/ 266 h 270"/>
              <a:gd name="T52" fmla="*/ 293 w 293"/>
              <a:gd name="T53" fmla="*/ 268 h 270"/>
              <a:gd name="T54" fmla="*/ 293 w 293"/>
              <a:gd name="T55" fmla="*/ 270 h 270"/>
              <a:gd name="T56" fmla="*/ 259 w 293"/>
              <a:gd name="T57" fmla="*/ 269 h 270"/>
              <a:gd name="T58" fmla="*/ 226 w 293"/>
              <a:gd name="T59" fmla="*/ 267 h 270"/>
              <a:gd name="T60" fmla="*/ 188 w 293"/>
              <a:gd name="T61" fmla="*/ 269 h 270"/>
              <a:gd name="T62" fmla="*/ 157 w 293"/>
              <a:gd name="T63" fmla="*/ 270 h 270"/>
              <a:gd name="T64" fmla="*/ 157 w 293"/>
              <a:gd name="T65" fmla="*/ 256 h 270"/>
              <a:gd name="T66" fmla="*/ 180 w 293"/>
              <a:gd name="T67" fmla="*/ 251 h 270"/>
              <a:gd name="T68" fmla="*/ 182 w 293"/>
              <a:gd name="T69" fmla="*/ 251 h 270"/>
              <a:gd name="T70" fmla="*/ 185 w 293"/>
              <a:gd name="T71" fmla="*/ 250 h 270"/>
              <a:gd name="T72" fmla="*/ 188 w 293"/>
              <a:gd name="T73" fmla="*/ 250 h 270"/>
              <a:gd name="T74" fmla="*/ 190 w 293"/>
              <a:gd name="T75" fmla="*/ 248 h 270"/>
              <a:gd name="T76" fmla="*/ 192 w 293"/>
              <a:gd name="T77" fmla="*/ 247 h 270"/>
              <a:gd name="T78" fmla="*/ 194 w 293"/>
              <a:gd name="T79" fmla="*/ 245 h 270"/>
              <a:gd name="T80" fmla="*/ 194 w 293"/>
              <a:gd name="T81" fmla="*/ 243 h 270"/>
              <a:gd name="T82" fmla="*/ 189 w 293"/>
              <a:gd name="T83" fmla="*/ 226 h 270"/>
              <a:gd name="T84" fmla="*/ 176 w 293"/>
              <a:gd name="T85" fmla="*/ 194 h 270"/>
              <a:gd name="T86" fmla="*/ 169 w 293"/>
              <a:gd name="T87" fmla="*/ 177 h 270"/>
              <a:gd name="T88" fmla="*/ 90 w 293"/>
              <a:gd name="T89" fmla="*/ 176 h 270"/>
              <a:gd name="T90" fmla="*/ 76 w 293"/>
              <a:gd name="T91" fmla="*/ 211 h 270"/>
              <a:gd name="T92" fmla="*/ 67 w 293"/>
              <a:gd name="T93" fmla="*/ 239 h 270"/>
              <a:gd name="T94" fmla="*/ 70 w 293"/>
              <a:gd name="T95" fmla="*/ 246 h 270"/>
              <a:gd name="T96" fmla="*/ 77 w 293"/>
              <a:gd name="T97" fmla="*/ 250 h 270"/>
              <a:gd name="T98" fmla="*/ 86 w 293"/>
              <a:gd name="T99" fmla="*/ 253 h 270"/>
              <a:gd name="T100" fmla="*/ 96 w 293"/>
              <a:gd name="T101" fmla="*/ 254 h 270"/>
              <a:gd name="T102" fmla="*/ 103 w 293"/>
              <a:gd name="T103" fmla="*/ 255 h 270"/>
              <a:gd name="T104" fmla="*/ 103 w 293"/>
              <a:gd name="T105" fmla="*/ 265 h 270"/>
              <a:gd name="T106" fmla="*/ 103 w 293"/>
              <a:gd name="T107" fmla="*/ 270 h 270"/>
              <a:gd name="T108" fmla="*/ 72 w 293"/>
              <a:gd name="T109" fmla="*/ 268 h 270"/>
              <a:gd name="T110" fmla="*/ 42 w 293"/>
              <a:gd name="T111" fmla="*/ 266 h 270"/>
              <a:gd name="T112" fmla="*/ 37 w 293"/>
              <a:gd name="T113" fmla="*/ 267 h 270"/>
              <a:gd name="T114" fmla="*/ 33 w 293"/>
              <a:gd name="T115" fmla="*/ 268 h 270"/>
              <a:gd name="T116" fmla="*/ 0 w 293"/>
              <a:gd name="T117" fmla="*/ 27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3" h="270">
                <a:moveTo>
                  <a:pt x="128" y="76"/>
                </a:moveTo>
                <a:cubicBezTo>
                  <a:pt x="98" y="155"/>
                  <a:pt x="98" y="155"/>
                  <a:pt x="98" y="155"/>
                </a:cubicBezTo>
                <a:cubicBezTo>
                  <a:pt x="102" y="155"/>
                  <a:pt x="110" y="155"/>
                  <a:pt x="122" y="155"/>
                </a:cubicBezTo>
                <a:cubicBezTo>
                  <a:pt x="134" y="156"/>
                  <a:pt x="143" y="156"/>
                  <a:pt x="150" y="156"/>
                </a:cubicBezTo>
                <a:cubicBezTo>
                  <a:pt x="152" y="156"/>
                  <a:pt x="156" y="156"/>
                  <a:pt x="160" y="155"/>
                </a:cubicBezTo>
                <a:cubicBezTo>
                  <a:pt x="150" y="126"/>
                  <a:pt x="139" y="99"/>
                  <a:pt x="128" y="76"/>
                </a:cubicBezTo>
                <a:close/>
                <a:moveTo>
                  <a:pt x="0" y="270"/>
                </a:moveTo>
                <a:cubicBezTo>
                  <a:pt x="0" y="256"/>
                  <a:pt x="0" y="256"/>
                  <a:pt x="0" y="256"/>
                </a:cubicBezTo>
                <a:cubicBezTo>
                  <a:pt x="3" y="256"/>
                  <a:pt x="6" y="255"/>
                  <a:pt x="10" y="254"/>
                </a:cubicBezTo>
                <a:cubicBezTo>
                  <a:pt x="14" y="254"/>
                  <a:pt x="17" y="253"/>
                  <a:pt x="20" y="252"/>
                </a:cubicBezTo>
                <a:cubicBezTo>
                  <a:pt x="23" y="252"/>
                  <a:pt x="26" y="251"/>
                  <a:pt x="29" y="250"/>
                </a:cubicBezTo>
                <a:cubicBezTo>
                  <a:pt x="32" y="249"/>
                  <a:pt x="35" y="247"/>
                  <a:pt x="37" y="245"/>
                </a:cubicBezTo>
                <a:cubicBezTo>
                  <a:pt x="39" y="242"/>
                  <a:pt x="41" y="239"/>
                  <a:pt x="42" y="236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133" y="0"/>
                  <a:pt x="133" y="0"/>
                  <a:pt x="133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7" y="2"/>
                  <a:pt x="157" y="3"/>
                  <a:pt x="158" y="4"/>
                </a:cubicBezTo>
                <a:cubicBezTo>
                  <a:pt x="194" y="88"/>
                  <a:pt x="194" y="88"/>
                  <a:pt x="194" y="88"/>
                </a:cubicBezTo>
                <a:cubicBezTo>
                  <a:pt x="198" y="97"/>
                  <a:pt x="204" y="112"/>
                  <a:pt x="213" y="133"/>
                </a:cubicBezTo>
                <a:cubicBezTo>
                  <a:pt x="221" y="154"/>
                  <a:pt x="228" y="171"/>
                  <a:pt x="233" y="182"/>
                </a:cubicBezTo>
                <a:cubicBezTo>
                  <a:pt x="234" y="186"/>
                  <a:pt x="238" y="194"/>
                  <a:pt x="243" y="207"/>
                </a:cubicBezTo>
                <a:cubicBezTo>
                  <a:pt x="248" y="220"/>
                  <a:pt x="252" y="230"/>
                  <a:pt x="255" y="237"/>
                </a:cubicBezTo>
                <a:cubicBezTo>
                  <a:pt x="258" y="242"/>
                  <a:pt x="260" y="245"/>
                  <a:pt x="262" y="247"/>
                </a:cubicBezTo>
                <a:cubicBezTo>
                  <a:pt x="264" y="249"/>
                  <a:pt x="269" y="250"/>
                  <a:pt x="277" y="252"/>
                </a:cubicBezTo>
                <a:cubicBezTo>
                  <a:pt x="285" y="254"/>
                  <a:pt x="290" y="255"/>
                  <a:pt x="292" y="256"/>
                </a:cubicBezTo>
                <a:cubicBezTo>
                  <a:pt x="293" y="260"/>
                  <a:pt x="293" y="263"/>
                  <a:pt x="293" y="266"/>
                </a:cubicBezTo>
                <a:cubicBezTo>
                  <a:pt x="293" y="266"/>
                  <a:pt x="293" y="267"/>
                  <a:pt x="293" y="268"/>
                </a:cubicBezTo>
                <a:cubicBezTo>
                  <a:pt x="293" y="269"/>
                  <a:pt x="293" y="270"/>
                  <a:pt x="293" y="270"/>
                </a:cubicBezTo>
                <a:cubicBezTo>
                  <a:pt x="285" y="270"/>
                  <a:pt x="274" y="270"/>
                  <a:pt x="259" y="269"/>
                </a:cubicBezTo>
                <a:cubicBezTo>
                  <a:pt x="244" y="268"/>
                  <a:pt x="233" y="267"/>
                  <a:pt x="226" y="267"/>
                </a:cubicBezTo>
                <a:cubicBezTo>
                  <a:pt x="217" y="267"/>
                  <a:pt x="204" y="268"/>
                  <a:pt x="188" y="269"/>
                </a:cubicBezTo>
                <a:cubicBezTo>
                  <a:pt x="172" y="270"/>
                  <a:pt x="161" y="270"/>
                  <a:pt x="157" y="270"/>
                </a:cubicBezTo>
                <a:cubicBezTo>
                  <a:pt x="157" y="265"/>
                  <a:pt x="157" y="260"/>
                  <a:pt x="157" y="256"/>
                </a:cubicBezTo>
                <a:cubicBezTo>
                  <a:pt x="180" y="251"/>
                  <a:pt x="180" y="251"/>
                  <a:pt x="180" y="251"/>
                </a:cubicBezTo>
                <a:cubicBezTo>
                  <a:pt x="180" y="251"/>
                  <a:pt x="181" y="251"/>
                  <a:pt x="182" y="251"/>
                </a:cubicBezTo>
                <a:cubicBezTo>
                  <a:pt x="184" y="251"/>
                  <a:pt x="185" y="251"/>
                  <a:pt x="185" y="250"/>
                </a:cubicBezTo>
                <a:cubicBezTo>
                  <a:pt x="186" y="250"/>
                  <a:pt x="187" y="250"/>
                  <a:pt x="188" y="250"/>
                </a:cubicBezTo>
                <a:cubicBezTo>
                  <a:pt x="189" y="249"/>
                  <a:pt x="190" y="249"/>
                  <a:pt x="190" y="248"/>
                </a:cubicBezTo>
                <a:cubicBezTo>
                  <a:pt x="191" y="248"/>
                  <a:pt x="192" y="248"/>
                  <a:pt x="192" y="247"/>
                </a:cubicBezTo>
                <a:cubicBezTo>
                  <a:pt x="193" y="246"/>
                  <a:pt x="194" y="246"/>
                  <a:pt x="194" y="245"/>
                </a:cubicBezTo>
                <a:cubicBezTo>
                  <a:pt x="194" y="244"/>
                  <a:pt x="194" y="244"/>
                  <a:pt x="194" y="243"/>
                </a:cubicBezTo>
                <a:cubicBezTo>
                  <a:pt x="194" y="241"/>
                  <a:pt x="193" y="235"/>
                  <a:pt x="189" y="226"/>
                </a:cubicBezTo>
                <a:cubicBezTo>
                  <a:pt x="185" y="216"/>
                  <a:pt x="181" y="206"/>
                  <a:pt x="176" y="194"/>
                </a:cubicBezTo>
                <a:cubicBezTo>
                  <a:pt x="171" y="183"/>
                  <a:pt x="169" y="177"/>
                  <a:pt x="169" y="177"/>
                </a:cubicBezTo>
                <a:cubicBezTo>
                  <a:pt x="90" y="176"/>
                  <a:pt x="90" y="176"/>
                  <a:pt x="90" y="176"/>
                </a:cubicBezTo>
                <a:cubicBezTo>
                  <a:pt x="87" y="183"/>
                  <a:pt x="82" y="195"/>
                  <a:pt x="76" y="211"/>
                </a:cubicBezTo>
                <a:cubicBezTo>
                  <a:pt x="70" y="227"/>
                  <a:pt x="67" y="237"/>
                  <a:pt x="67" y="239"/>
                </a:cubicBezTo>
                <a:cubicBezTo>
                  <a:pt x="67" y="242"/>
                  <a:pt x="68" y="244"/>
                  <a:pt x="70" y="246"/>
                </a:cubicBezTo>
                <a:cubicBezTo>
                  <a:pt x="71" y="248"/>
                  <a:pt x="74" y="249"/>
                  <a:pt x="77" y="250"/>
                </a:cubicBezTo>
                <a:cubicBezTo>
                  <a:pt x="81" y="251"/>
                  <a:pt x="84" y="252"/>
                  <a:pt x="86" y="253"/>
                </a:cubicBezTo>
                <a:cubicBezTo>
                  <a:pt x="88" y="253"/>
                  <a:pt x="92" y="254"/>
                  <a:pt x="96" y="254"/>
                </a:cubicBezTo>
                <a:cubicBezTo>
                  <a:pt x="100" y="255"/>
                  <a:pt x="103" y="255"/>
                  <a:pt x="103" y="255"/>
                </a:cubicBezTo>
                <a:cubicBezTo>
                  <a:pt x="103" y="257"/>
                  <a:pt x="103" y="261"/>
                  <a:pt x="103" y="265"/>
                </a:cubicBezTo>
                <a:cubicBezTo>
                  <a:pt x="103" y="266"/>
                  <a:pt x="103" y="268"/>
                  <a:pt x="103" y="270"/>
                </a:cubicBezTo>
                <a:cubicBezTo>
                  <a:pt x="96" y="270"/>
                  <a:pt x="86" y="269"/>
                  <a:pt x="72" y="268"/>
                </a:cubicBezTo>
                <a:cubicBezTo>
                  <a:pt x="59" y="267"/>
                  <a:pt x="48" y="266"/>
                  <a:pt x="42" y="266"/>
                </a:cubicBezTo>
                <a:cubicBezTo>
                  <a:pt x="41" y="266"/>
                  <a:pt x="39" y="267"/>
                  <a:pt x="37" y="267"/>
                </a:cubicBezTo>
                <a:cubicBezTo>
                  <a:pt x="35" y="268"/>
                  <a:pt x="33" y="268"/>
                  <a:pt x="33" y="268"/>
                </a:cubicBezTo>
                <a:cubicBezTo>
                  <a:pt x="24" y="269"/>
                  <a:pt x="13" y="270"/>
                  <a:pt x="0" y="2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2016126" y="3313113"/>
            <a:ext cx="292100" cy="292100"/>
          </a:xfrm>
          <a:custGeom>
            <a:avLst/>
            <a:gdLst>
              <a:gd name="T0" fmla="*/ 164 w 270"/>
              <a:gd name="T1" fmla="*/ 4 h 270"/>
              <a:gd name="T2" fmla="*/ 66 w 270"/>
              <a:gd name="T3" fmla="*/ 68 h 270"/>
              <a:gd name="T4" fmla="*/ 3 w 270"/>
              <a:gd name="T5" fmla="*/ 166 h 270"/>
              <a:gd name="T6" fmla="*/ 0 w 270"/>
              <a:gd name="T7" fmla="*/ 135 h 270"/>
              <a:gd name="T8" fmla="*/ 18 w 270"/>
              <a:gd name="T9" fmla="*/ 68 h 270"/>
              <a:gd name="T10" fmla="*/ 67 w 270"/>
              <a:gd name="T11" fmla="*/ 18 h 270"/>
              <a:gd name="T12" fmla="*/ 134 w 270"/>
              <a:gd name="T13" fmla="*/ 0 h 270"/>
              <a:gd name="T14" fmla="*/ 164 w 270"/>
              <a:gd name="T15" fmla="*/ 4 h 270"/>
              <a:gd name="T16" fmla="*/ 211 w 270"/>
              <a:gd name="T17" fmla="*/ 25 h 270"/>
              <a:gd name="T18" fmla="*/ 240 w 270"/>
              <a:gd name="T19" fmla="*/ 52 h 270"/>
              <a:gd name="T20" fmla="*/ 122 w 270"/>
              <a:gd name="T21" fmla="*/ 122 h 270"/>
              <a:gd name="T22" fmla="*/ 52 w 270"/>
              <a:gd name="T23" fmla="*/ 242 h 270"/>
              <a:gd name="T24" fmla="*/ 24 w 270"/>
              <a:gd name="T25" fmla="*/ 213 h 270"/>
              <a:gd name="T26" fmla="*/ 94 w 270"/>
              <a:gd name="T27" fmla="*/ 95 h 270"/>
              <a:gd name="T28" fmla="*/ 211 w 270"/>
              <a:gd name="T29" fmla="*/ 25 h 270"/>
              <a:gd name="T30" fmla="*/ 82 w 270"/>
              <a:gd name="T31" fmla="*/ 260 h 270"/>
              <a:gd name="T32" fmla="*/ 149 w 270"/>
              <a:gd name="T33" fmla="*/ 150 h 270"/>
              <a:gd name="T34" fmla="*/ 258 w 270"/>
              <a:gd name="T35" fmla="*/ 82 h 270"/>
              <a:gd name="T36" fmla="*/ 268 w 270"/>
              <a:gd name="T37" fmla="*/ 117 h 270"/>
              <a:gd name="T38" fmla="*/ 177 w 270"/>
              <a:gd name="T39" fmla="*/ 178 h 270"/>
              <a:gd name="T40" fmla="*/ 117 w 270"/>
              <a:gd name="T41" fmla="*/ 269 h 270"/>
              <a:gd name="T42" fmla="*/ 82 w 270"/>
              <a:gd name="T43" fmla="*/ 260 h 270"/>
              <a:gd name="T44" fmla="*/ 270 w 270"/>
              <a:gd name="T45" fmla="*/ 270 h 270"/>
              <a:gd name="T46" fmla="*/ 205 w 270"/>
              <a:gd name="T47" fmla="*/ 250 h 270"/>
              <a:gd name="T48" fmla="*/ 154 w 270"/>
              <a:gd name="T49" fmla="*/ 268 h 270"/>
              <a:gd name="T50" fmla="*/ 203 w 270"/>
              <a:gd name="T51" fmla="*/ 203 h 270"/>
              <a:gd name="T52" fmla="*/ 268 w 270"/>
              <a:gd name="T53" fmla="*/ 155 h 270"/>
              <a:gd name="T54" fmla="*/ 250 w 270"/>
              <a:gd name="T55" fmla="*/ 205 h 270"/>
              <a:gd name="T56" fmla="*/ 270 w 270"/>
              <a:gd name="T57" fmla="*/ 27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70" h="270">
                <a:moveTo>
                  <a:pt x="164" y="4"/>
                </a:moveTo>
                <a:cubicBezTo>
                  <a:pt x="127" y="18"/>
                  <a:pt x="94" y="39"/>
                  <a:pt x="66" y="68"/>
                </a:cubicBezTo>
                <a:cubicBezTo>
                  <a:pt x="38" y="96"/>
                  <a:pt x="17" y="129"/>
                  <a:pt x="3" y="166"/>
                </a:cubicBezTo>
                <a:cubicBezTo>
                  <a:pt x="1" y="156"/>
                  <a:pt x="0" y="145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0"/>
                  <a:pt x="67" y="18"/>
                </a:cubicBezTo>
                <a:cubicBezTo>
                  <a:pt x="87" y="6"/>
                  <a:pt x="110" y="0"/>
                  <a:pt x="134" y="0"/>
                </a:cubicBezTo>
                <a:cubicBezTo>
                  <a:pt x="144" y="0"/>
                  <a:pt x="154" y="2"/>
                  <a:pt x="164" y="4"/>
                </a:cubicBezTo>
                <a:close/>
                <a:moveTo>
                  <a:pt x="211" y="25"/>
                </a:moveTo>
                <a:cubicBezTo>
                  <a:pt x="222" y="32"/>
                  <a:pt x="232" y="41"/>
                  <a:pt x="240" y="52"/>
                </a:cubicBezTo>
                <a:cubicBezTo>
                  <a:pt x="195" y="65"/>
                  <a:pt x="155" y="89"/>
                  <a:pt x="122" y="122"/>
                </a:cubicBezTo>
                <a:cubicBezTo>
                  <a:pt x="88" y="156"/>
                  <a:pt x="65" y="196"/>
                  <a:pt x="52" y="242"/>
                </a:cubicBezTo>
                <a:cubicBezTo>
                  <a:pt x="41" y="233"/>
                  <a:pt x="32" y="224"/>
                  <a:pt x="24" y="213"/>
                </a:cubicBezTo>
                <a:cubicBezTo>
                  <a:pt x="38" y="168"/>
                  <a:pt x="61" y="128"/>
                  <a:pt x="94" y="95"/>
                </a:cubicBezTo>
                <a:cubicBezTo>
                  <a:pt x="127" y="61"/>
                  <a:pt x="166" y="38"/>
                  <a:pt x="211" y="25"/>
                </a:cubicBezTo>
                <a:close/>
                <a:moveTo>
                  <a:pt x="82" y="260"/>
                </a:moveTo>
                <a:cubicBezTo>
                  <a:pt x="96" y="218"/>
                  <a:pt x="118" y="181"/>
                  <a:pt x="149" y="150"/>
                </a:cubicBezTo>
                <a:cubicBezTo>
                  <a:pt x="180" y="119"/>
                  <a:pt x="217" y="96"/>
                  <a:pt x="258" y="82"/>
                </a:cubicBezTo>
                <a:cubicBezTo>
                  <a:pt x="263" y="93"/>
                  <a:pt x="266" y="105"/>
                  <a:pt x="268" y="117"/>
                </a:cubicBezTo>
                <a:cubicBezTo>
                  <a:pt x="233" y="131"/>
                  <a:pt x="203" y="151"/>
                  <a:pt x="177" y="178"/>
                </a:cubicBezTo>
                <a:cubicBezTo>
                  <a:pt x="151" y="204"/>
                  <a:pt x="130" y="234"/>
                  <a:pt x="117" y="269"/>
                </a:cubicBezTo>
                <a:cubicBezTo>
                  <a:pt x="104" y="267"/>
                  <a:pt x="93" y="264"/>
                  <a:pt x="82" y="260"/>
                </a:cubicBezTo>
                <a:close/>
                <a:moveTo>
                  <a:pt x="270" y="270"/>
                </a:moveTo>
                <a:cubicBezTo>
                  <a:pt x="247" y="264"/>
                  <a:pt x="226" y="257"/>
                  <a:pt x="205" y="250"/>
                </a:cubicBezTo>
                <a:cubicBezTo>
                  <a:pt x="190" y="259"/>
                  <a:pt x="173" y="266"/>
                  <a:pt x="154" y="268"/>
                </a:cubicBezTo>
                <a:cubicBezTo>
                  <a:pt x="167" y="244"/>
                  <a:pt x="183" y="223"/>
                  <a:pt x="203" y="203"/>
                </a:cubicBezTo>
                <a:cubicBezTo>
                  <a:pt x="222" y="184"/>
                  <a:pt x="244" y="168"/>
                  <a:pt x="268" y="155"/>
                </a:cubicBezTo>
                <a:cubicBezTo>
                  <a:pt x="265" y="172"/>
                  <a:pt x="259" y="189"/>
                  <a:pt x="250" y="205"/>
                </a:cubicBezTo>
                <a:cubicBezTo>
                  <a:pt x="257" y="225"/>
                  <a:pt x="264" y="247"/>
                  <a:pt x="270" y="2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46"/>
          <p:cNvSpPr>
            <a:spLocks/>
          </p:cNvSpPr>
          <p:nvPr/>
        </p:nvSpPr>
        <p:spPr bwMode="auto">
          <a:xfrm>
            <a:off x="2447926" y="3313113"/>
            <a:ext cx="292100" cy="293688"/>
          </a:xfrm>
          <a:custGeom>
            <a:avLst/>
            <a:gdLst>
              <a:gd name="T0" fmla="*/ 8 w 271"/>
              <a:gd name="T1" fmla="*/ 269 h 272"/>
              <a:gd name="T2" fmla="*/ 2 w 271"/>
              <a:gd name="T3" fmla="*/ 271 h 272"/>
              <a:gd name="T4" fmla="*/ 0 w 271"/>
              <a:gd name="T5" fmla="*/ 266 h 272"/>
              <a:gd name="T6" fmla="*/ 0 w 271"/>
              <a:gd name="T7" fmla="*/ 7 h 272"/>
              <a:gd name="T8" fmla="*/ 2 w 271"/>
              <a:gd name="T9" fmla="*/ 1 h 272"/>
              <a:gd name="T10" fmla="*/ 8 w 271"/>
              <a:gd name="T11" fmla="*/ 3 h 272"/>
              <a:gd name="T12" fmla="*/ 133 w 271"/>
              <a:gd name="T13" fmla="*/ 128 h 272"/>
              <a:gd name="T14" fmla="*/ 135 w 271"/>
              <a:gd name="T15" fmla="*/ 132 h 272"/>
              <a:gd name="T16" fmla="*/ 135 w 271"/>
              <a:gd name="T17" fmla="*/ 7 h 272"/>
              <a:gd name="T18" fmla="*/ 137 w 271"/>
              <a:gd name="T19" fmla="*/ 1 h 272"/>
              <a:gd name="T20" fmla="*/ 143 w 271"/>
              <a:gd name="T21" fmla="*/ 3 h 272"/>
              <a:gd name="T22" fmla="*/ 268 w 271"/>
              <a:gd name="T23" fmla="*/ 128 h 272"/>
              <a:gd name="T24" fmla="*/ 271 w 271"/>
              <a:gd name="T25" fmla="*/ 136 h 272"/>
              <a:gd name="T26" fmla="*/ 268 w 271"/>
              <a:gd name="T27" fmla="*/ 144 h 272"/>
              <a:gd name="T28" fmla="*/ 143 w 271"/>
              <a:gd name="T29" fmla="*/ 269 h 272"/>
              <a:gd name="T30" fmla="*/ 137 w 271"/>
              <a:gd name="T31" fmla="*/ 271 h 272"/>
              <a:gd name="T32" fmla="*/ 135 w 271"/>
              <a:gd name="T33" fmla="*/ 266 h 272"/>
              <a:gd name="T34" fmla="*/ 135 w 271"/>
              <a:gd name="T35" fmla="*/ 141 h 272"/>
              <a:gd name="T36" fmla="*/ 133 w 271"/>
              <a:gd name="T37" fmla="*/ 144 h 272"/>
              <a:gd name="T38" fmla="*/ 8 w 271"/>
              <a:gd name="T39" fmla="*/ 269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71" h="272">
                <a:moveTo>
                  <a:pt x="8" y="269"/>
                </a:moveTo>
                <a:cubicBezTo>
                  <a:pt x="5" y="271"/>
                  <a:pt x="4" y="272"/>
                  <a:pt x="2" y="271"/>
                </a:cubicBezTo>
                <a:cubicBezTo>
                  <a:pt x="1" y="271"/>
                  <a:pt x="0" y="269"/>
                  <a:pt x="0" y="266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1" y="2"/>
                  <a:pt x="2" y="1"/>
                </a:cubicBezTo>
                <a:cubicBezTo>
                  <a:pt x="4" y="0"/>
                  <a:pt x="5" y="1"/>
                  <a:pt x="8" y="3"/>
                </a:cubicBezTo>
                <a:cubicBezTo>
                  <a:pt x="133" y="128"/>
                  <a:pt x="133" y="128"/>
                  <a:pt x="133" y="128"/>
                </a:cubicBezTo>
                <a:cubicBezTo>
                  <a:pt x="134" y="129"/>
                  <a:pt x="134" y="130"/>
                  <a:pt x="135" y="132"/>
                </a:cubicBezTo>
                <a:cubicBezTo>
                  <a:pt x="135" y="7"/>
                  <a:pt x="135" y="7"/>
                  <a:pt x="135" y="7"/>
                </a:cubicBezTo>
                <a:cubicBezTo>
                  <a:pt x="135" y="3"/>
                  <a:pt x="136" y="2"/>
                  <a:pt x="137" y="1"/>
                </a:cubicBezTo>
                <a:cubicBezTo>
                  <a:pt x="139" y="0"/>
                  <a:pt x="141" y="1"/>
                  <a:pt x="143" y="3"/>
                </a:cubicBezTo>
                <a:cubicBezTo>
                  <a:pt x="268" y="128"/>
                  <a:pt x="268" y="128"/>
                  <a:pt x="268" y="128"/>
                </a:cubicBezTo>
                <a:cubicBezTo>
                  <a:pt x="270" y="130"/>
                  <a:pt x="271" y="133"/>
                  <a:pt x="271" y="136"/>
                </a:cubicBezTo>
                <a:cubicBezTo>
                  <a:pt x="271" y="139"/>
                  <a:pt x="270" y="142"/>
                  <a:pt x="268" y="144"/>
                </a:cubicBezTo>
                <a:cubicBezTo>
                  <a:pt x="143" y="269"/>
                  <a:pt x="143" y="269"/>
                  <a:pt x="143" y="269"/>
                </a:cubicBezTo>
                <a:cubicBezTo>
                  <a:pt x="141" y="271"/>
                  <a:pt x="139" y="272"/>
                  <a:pt x="137" y="271"/>
                </a:cubicBezTo>
                <a:cubicBezTo>
                  <a:pt x="136" y="271"/>
                  <a:pt x="135" y="269"/>
                  <a:pt x="135" y="266"/>
                </a:cubicBezTo>
                <a:cubicBezTo>
                  <a:pt x="135" y="141"/>
                  <a:pt x="135" y="141"/>
                  <a:pt x="135" y="141"/>
                </a:cubicBezTo>
                <a:cubicBezTo>
                  <a:pt x="134" y="142"/>
                  <a:pt x="134" y="143"/>
                  <a:pt x="133" y="144"/>
                </a:cubicBezTo>
                <a:lnTo>
                  <a:pt x="8" y="2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2911476" y="3302001"/>
            <a:ext cx="228600" cy="315913"/>
          </a:xfrm>
          <a:custGeom>
            <a:avLst/>
            <a:gdLst>
              <a:gd name="T0" fmla="*/ 169 w 211"/>
              <a:gd name="T1" fmla="*/ 76 h 293"/>
              <a:gd name="T2" fmla="*/ 175 w 211"/>
              <a:gd name="T3" fmla="*/ 42 h 293"/>
              <a:gd name="T4" fmla="*/ 173 w 211"/>
              <a:gd name="T5" fmla="*/ 35 h 293"/>
              <a:gd name="T6" fmla="*/ 167 w 211"/>
              <a:gd name="T7" fmla="*/ 32 h 293"/>
              <a:gd name="T8" fmla="*/ 42 w 211"/>
              <a:gd name="T9" fmla="*/ 32 h 293"/>
              <a:gd name="T10" fmla="*/ 35 w 211"/>
              <a:gd name="T11" fmla="*/ 35 h 293"/>
              <a:gd name="T12" fmla="*/ 32 w 211"/>
              <a:gd name="T13" fmla="*/ 41 h 293"/>
              <a:gd name="T14" fmla="*/ 32 w 211"/>
              <a:gd name="T15" fmla="*/ 235 h 293"/>
              <a:gd name="T16" fmla="*/ 34 w 211"/>
              <a:gd name="T17" fmla="*/ 235 h 293"/>
              <a:gd name="T18" fmla="*/ 85 w 211"/>
              <a:gd name="T19" fmla="*/ 173 h 293"/>
              <a:gd name="T20" fmla="*/ 91 w 211"/>
              <a:gd name="T21" fmla="*/ 167 h 293"/>
              <a:gd name="T22" fmla="*/ 100 w 211"/>
              <a:gd name="T23" fmla="*/ 166 h 293"/>
              <a:gd name="T24" fmla="*/ 142 w 211"/>
              <a:gd name="T25" fmla="*/ 166 h 293"/>
              <a:gd name="T26" fmla="*/ 148 w 211"/>
              <a:gd name="T27" fmla="*/ 164 h 293"/>
              <a:gd name="T28" fmla="*/ 152 w 211"/>
              <a:gd name="T29" fmla="*/ 158 h 293"/>
              <a:gd name="T30" fmla="*/ 158 w 211"/>
              <a:gd name="T31" fmla="*/ 125 h 293"/>
              <a:gd name="T32" fmla="*/ 156 w 211"/>
              <a:gd name="T33" fmla="*/ 118 h 293"/>
              <a:gd name="T34" fmla="*/ 150 w 211"/>
              <a:gd name="T35" fmla="*/ 114 h 293"/>
              <a:gd name="T36" fmla="*/ 98 w 211"/>
              <a:gd name="T37" fmla="*/ 114 h 293"/>
              <a:gd name="T38" fmla="*/ 89 w 211"/>
              <a:gd name="T39" fmla="*/ 111 h 293"/>
              <a:gd name="T40" fmla="*/ 86 w 211"/>
              <a:gd name="T41" fmla="*/ 103 h 293"/>
              <a:gd name="T42" fmla="*/ 86 w 211"/>
              <a:gd name="T43" fmla="*/ 95 h 293"/>
              <a:gd name="T44" fmla="*/ 89 w 211"/>
              <a:gd name="T45" fmla="*/ 87 h 293"/>
              <a:gd name="T46" fmla="*/ 98 w 211"/>
              <a:gd name="T47" fmla="*/ 84 h 293"/>
              <a:gd name="T48" fmla="*/ 159 w 211"/>
              <a:gd name="T49" fmla="*/ 84 h 293"/>
              <a:gd name="T50" fmla="*/ 165 w 211"/>
              <a:gd name="T51" fmla="*/ 81 h 293"/>
              <a:gd name="T52" fmla="*/ 169 w 211"/>
              <a:gd name="T53" fmla="*/ 76 h 293"/>
              <a:gd name="T54" fmla="*/ 209 w 211"/>
              <a:gd name="T55" fmla="*/ 37 h 293"/>
              <a:gd name="T56" fmla="*/ 199 w 211"/>
              <a:gd name="T57" fmla="*/ 84 h 293"/>
              <a:gd name="T58" fmla="*/ 187 w 211"/>
              <a:gd name="T59" fmla="*/ 145 h 293"/>
              <a:gd name="T60" fmla="*/ 181 w 211"/>
              <a:gd name="T61" fmla="*/ 176 h 293"/>
              <a:gd name="T62" fmla="*/ 179 w 211"/>
              <a:gd name="T63" fmla="*/ 182 h 293"/>
              <a:gd name="T64" fmla="*/ 177 w 211"/>
              <a:gd name="T65" fmla="*/ 187 h 293"/>
              <a:gd name="T66" fmla="*/ 172 w 211"/>
              <a:gd name="T67" fmla="*/ 193 h 293"/>
              <a:gd name="T68" fmla="*/ 166 w 211"/>
              <a:gd name="T69" fmla="*/ 197 h 293"/>
              <a:gd name="T70" fmla="*/ 155 w 211"/>
              <a:gd name="T71" fmla="*/ 199 h 293"/>
              <a:gd name="T72" fmla="*/ 108 w 211"/>
              <a:gd name="T73" fmla="*/ 199 h 293"/>
              <a:gd name="T74" fmla="*/ 104 w 211"/>
              <a:gd name="T75" fmla="*/ 200 h 293"/>
              <a:gd name="T76" fmla="*/ 29 w 211"/>
              <a:gd name="T77" fmla="*/ 287 h 293"/>
              <a:gd name="T78" fmla="*/ 18 w 211"/>
              <a:gd name="T79" fmla="*/ 292 h 293"/>
              <a:gd name="T80" fmla="*/ 10 w 211"/>
              <a:gd name="T81" fmla="*/ 291 h 293"/>
              <a:gd name="T82" fmla="*/ 0 w 211"/>
              <a:gd name="T83" fmla="*/ 274 h 293"/>
              <a:gd name="T84" fmla="*/ 0 w 211"/>
              <a:gd name="T85" fmla="*/ 26 h 293"/>
              <a:gd name="T86" fmla="*/ 7 w 211"/>
              <a:gd name="T87" fmla="*/ 8 h 293"/>
              <a:gd name="T88" fmla="*/ 28 w 211"/>
              <a:gd name="T89" fmla="*/ 0 h 293"/>
              <a:gd name="T90" fmla="*/ 184 w 211"/>
              <a:gd name="T91" fmla="*/ 0 h 293"/>
              <a:gd name="T92" fmla="*/ 207 w 211"/>
              <a:gd name="T93" fmla="*/ 9 h 293"/>
              <a:gd name="T94" fmla="*/ 209 w 211"/>
              <a:gd name="T95" fmla="*/ 37 h 293"/>
              <a:gd name="T96" fmla="*/ 209 w 211"/>
              <a:gd name="T97" fmla="*/ 37 h 293"/>
              <a:gd name="T98" fmla="*/ 181 w 211"/>
              <a:gd name="T99" fmla="*/ 176 h 293"/>
              <a:gd name="T100" fmla="*/ 187 w 211"/>
              <a:gd name="T101" fmla="*/ 145 h 293"/>
              <a:gd name="T102" fmla="*/ 199 w 211"/>
              <a:gd name="T103" fmla="*/ 84 h 293"/>
              <a:gd name="T104" fmla="*/ 209 w 211"/>
              <a:gd name="T105" fmla="*/ 37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1" h="293">
                <a:moveTo>
                  <a:pt x="169" y="76"/>
                </a:moveTo>
                <a:cubicBezTo>
                  <a:pt x="175" y="42"/>
                  <a:pt x="175" y="42"/>
                  <a:pt x="175" y="42"/>
                </a:cubicBezTo>
                <a:cubicBezTo>
                  <a:pt x="176" y="39"/>
                  <a:pt x="175" y="37"/>
                  <a:pt x="173" y="35"/>
                </a:cubicBezTo>
                <a:cubicBezTo>
                  <a:pt x="172" y="33"/>
                  <a:pt x="170" y="32"/>
                  <a:pt x="167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39" y="32"/>
                  <a:pt x="37" y="33"/>
                  <a:pt x="35" y="35"/>
                </a:cubicBezTo>
                <a:cubicBezTo>
                  <a:pt x="33" y="37"/>
                  <a:pt x="32" y="39"/>
                  <a:pt x="32" y="41"/>
                </a:cubicBezTo>
                <a:cubicBezTo>
                  <a:pt x="32" y="235"/>
                  <a:pt x="32" y="235"/>
                  <a:pt x="32" y="235"/>
                </a:cubicBezTo>
                <a:cubicBezTo>
                  <a:pt x="32" y="236"/>
                  <a:pt x="33" y="236"/>
                  <a:pt x="34" y="235"/>
                </a:cubicBezTo>
                <a:cubicBezTo>
                  <a:pt x="85" y="173"/>
                  <a:pt x="85" y="173"/>
                  <a:pt x="85" y="173"/>
                </a:cubicBezTo>
                <a:cubicBezTo>
                  <a:pt x="87" y="170"/>
                  <a:pt x="90" y="168"/>
                  <a:pt x="91" y="167"/>
                </a:cubicBezTo>
                <a:cubicBezTo>
                  <a:pt x="93" y="167"/>
                  <a:pt x="96" y="166"/>
                  <a:pt x="100" y="166"/>
                </a:cubicBezTo>
                <a:cubicBezTo>
                  <a:pt x="142" y="166"/>
                  <a:pt x="142" y="166"/>
                  <a:pt x="142" y="166"/>
                </a:cubicBezTo>
                <a:cubicBezTo>
                  <a:pt x="145" y="166"/>
                  <a:pt x="147" y="165"/>
                  <a:pt x="148" y="164"/>
                </a:cubicBezTo>
                <a:cubicBezTo>
                  <a:pt x="150" y="162"/>
                  <a:pt x="151" y="160"/>
                  <a:pt x="152" y="158"/>
                </a:cubicBezTo>
                <a:cubicBezTo>
                  <a:pt x="154" y="143"/>
                  <a:pt x="157" y="132"/>
                  <a:pt x="158" y="125"/>
                </a:cubicBezTo>
                <a:cubicBezTo>
                  <a:pt x="159" y="122"/>
                  <a:pt x="158" y="120"/>
                  <a:pt x="156" y="118"/>
                </a:cubicBezTo>
                <a:cubicBezTo>
                  <a:pt x="154" y="115"/>
                  <a:pt x="152" y="114"/>
                  <a:pt x="150" y="114"/>
                </a:cubicBezTo>
                <a:cubicBezTo>
                  <a:pt x="98" y="114"/>
                  <a:pt x="98" y="114"/>
                  <a:pt x="98" y="114"/>
                </a:cubicBezTo>
                <a:cubicBezTo>
                  <a:pt x="95" y="114"/>
                  <a:pt x="92" y="113"/>
                  <a:pt x="89" y="111"/>
                </a:cubicBezTo>
                <a:cubicBezTo>
                  <a:pt x="87" y="109"/>
                  <a:pt x="86" y="106"/>
                  <a:pt x="86" y="103"/>
                </a:cubicBezTo>
                <a:cubicBezTo>
                  <a:pt x="86" y="95"/>
                  <a:pt x="86" y="95"/>
                  <a:pt x="86" y="95"/>
                </a:cubicBezTo>
                <a:cubicBezTo>
                  <a:pt x="86" y="92"/>
                  <a:pt x="87" y="89"/>
                  <a:pt x="89" y="87"/>
                </a:cubicBezTo>
                <a:cubicBezTo>
                  <a:pt x="92" y="85"/>
                  <a:pt x="95" y="84"/>
                  <a:pt x="98" y="84"/>
                </a:cubicBezTo>
                <a:cubicBezTo>
                  <a:pt x="159" y="84"/>
                  <a:pt x="159" y="84"/>
                  <a:pt x="159" y="84"/>
                </a:cubicBezTo>
                <a:cubicBezTo>
                  <a:pt x="161" y="84"/>
                  <a:pt x="163" y="83"/>
                  <a:pt x="165" y="81"/>
                </a:cubicBezTo>
                <a:cubicBezTo>
                  <a:pt x="167" y="80"/>
                  <a:pt x="168" y="78"/>
                  <a:pt x="169" y="76"/>
                </a:cubicBezTo>
                <a:close/>
                <a:moveTo>
                  <a:pt x="209" y="37"/>
                </a:moveTo>
                <a:cubicBezTo>
                  <a:pt x="207" y="45"/>
                  <a:pt x="204" y="61"/>
                  <a:pt x="199" y="84"/>
                </a:cubicBezTo>
                <a:cubicBezTo>
                  <a:pt x="195" y="107"/>
                  <a:pt x="190" y="127"/>
                  <a:pt x="187" y="145"/>
                </a:cubicBezTo>
                <a:cubicBezTo>
                  <a:pt x="183" y="164"/>
                  <a:pt x="181" y="174"/>
                  <a:pt x="181" y="176"/>
                </a:cubicBezTo>
                <a:cubicBezTo>
                  <a:pt x="180" y="179"/>
                  <a:pt x="179" y="180"/>
                  <a:pt x="179" y="182"/>
                </a:cubicBezTo>
                <a:cubicBezTo>
                  <a:pt x="179" y="183"/>
                  <a:pt x="178" y="185"/>
                  <a:pt x="177" y="187"/>
                </a:cubicBezTo>
                <a:cubicBezTo>
                  <a:pt x="175" y="190"/>
                  <a:pt x="174" y="192"/>
                  <a:pt x="172" y="193"/>
                </a:cubicBezTo>
                <a:cubicBezTo>
                  <a:pt x="171" y="195"/>
                  <a:pt x="168" y="196"/>
                  <a:pt x="166" y="197"/>
                </a:cubicBezTo>
                <a:cubicBezTo>
                  <a:pt x="163" y="198"/>
                  <a:pt x="159" y="199"/>
                  <a:pt x="155" y="199"/>
                </a:cubicBezTo>
                <a:cubicBezTo>
                  <a:pt x="108" y="199"/>
                  <a:pt x="108" y="199"/>
                  <a:pt x="108" y="199"/>
                </a:cubicBezTo>
                <a:cubicBezTo>
                  <a:pt x="106" y="199"/>
                  <a:pt x="105" y="199"/>
                  <a:pt x="104" y="200"/>
                </a:cubicBezTo>
                <a:cubicBezTo>
                  <a:pt x="103" y="201"/>
                  <a:pt x="78" y="230"/>
                  <a:pt x="29" y="287"/>
                </a:cubicBezTo>
                <a:cubicBezTo>
                  <a:pt x="26" y="290"/>
                  <a:pt x="23" y="292"/>
                  <a:pt x="18" y="292"/>
                </a:cubicBezTo>
                <a:cubicBezTo>
                  <a:pt x="14" y="293"/>
                  <a:pt x="11" y="293"/>
                  <a:pt x="10" y="291"/>
                </a:cubicBezTo>
                <a:cubicBezTo>
                  <a:pt x="3" y="289"/>
                  <a:pt x="0" y="283"/>
                  <a:pt x="0" y="27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0"/>
                  <a:pt x="2" y="14"/>
                  <a:pt x="7" y="8"/>
                </a:cubicBezTo>
                <a:cubicBezTo>
                  <a:pt x="11" y="2"/>
                  <a:pt x="18" y="0"/>
                  <a:pt x="28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96" y="0"/>
                  <a:pt x="203" y="3"/>
                  <a:pt x="207" y="9"/>
                </a:cubicBezTo>
                <a:cubicBezTo>
                  <a:pt x="211" y="15"/>
                  <a:pt x="211" y="24"/>
                  <a:pt x="209" y="37"/>
                </a:cubicBezTo>
                <a:close/>
                <a:moveTo>
                  <a:pt x="209" y="37"/>
                </a:moveTo>
                <a:cubicBezTo>
                  <a:pt x="181" y="176"/>
                  <a:pt x="181" y="176"/>
                  <a:pt x="181" y="176"/>
                </a:cubicBezTo>
                <a:cubicBezTo>
                  <a:pt x="181" y="174"/>
                  <a:pt x="183" y="164"/>
                  <a:pt x="187" y="145"/>
                </a:cubicBezTo>
                <a:cubicBezTo>
                  <a:pt x="190" y="127"/>
                  <a:pt x="195" y="107"/>
                  <a:pt x="199" y="84"/>
                </a:cubicBezTo>
                <a:cubicBezTo>
                  <a:pt x="204" y="61"/>
                  <a:pt x="207" y="45"/>
                  <a:pt x="209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3311526" y="3313113"/>
            <a:ext cx="292100" cy="292100"/>
          </a:xfrm>
          <a:custGeom>
            <a:avLst/>
            <a:gdLst>
              <a:gd name="T0" fmla="*/ 199 w 270"/>
              <a:gd name="T1" fmla="*/ 202 h 270"/>
              <a:gd name="T2" fmla="*/ 183 w 270"/>
              <a:gd name="T3" fmla="*/ 207 h 270"/>
              <a:gd name="T4" fmla="*/ 162 w 270"/>
              <a:gd name="T5" fmla="*/ 178 h 270"/>
              <a:gd name="T6" fmla="*/ 108 w 270"/>
              <a:gd name="T7" fmla="*/ 178 h 270"/>
              <a:gd name="T8" fmla="*/ 86 w 270"/>
              <a:gd name="T9" fmla="*/ 207 h 270"/>
              <a:gd name="T10" fmla="*/ 71 w 270"/>
              <a:gd name="T11" fmla="*/ 202 h 270"/>
              <a:gd name="T12" fmla="*/ 95 w 270"/>
              <a:gd name="T13" fmla="*/ 159 h 270"/>
              <a:gd name="T14" fmla="*/ 175 w 270"/>
              <a:gd name="T15" fmla="*/ 159 h 270"/>
              <a:gd name="T16" fmla="*/ 112 w 270"/>
              <a:gd name="T17" fmla="*/ 90 h 270"/>
              <a:gd name="T18" fmla="*/ 90 w 270"/>
              <a:gd name="T19" fmla="*/ 113 h 270"/>
              <a:gd name="T20" fmla="*/ 67 w 270"/>
              <a:gd name="T21" fmla="*/ 90 h 270"/>
              <a:gd name="T22" fmla="*/ 90 w 270"/>
              <a:gd name="T23" fmla="*/ 67 h 270"/>
              <a:gd name="T24" fmla="*/ 112 w 270"/>
              <a:gd name="T25" fmla="*/ 90 h 270"/>
              <a:gd name="T26" fmla="*/ 196 w 270"/>
              <a:gd name="T27" fmla="*/ 106 h 270"/>
              <a:gd name="T28" fmla="*/ 164 w 270"/>
              <a:gd name="T29" fmla="*/ 106 h 270"/>
              <a:gd name="T30" fmla="*/ 164 w 270"/>
              <a:gd name="T31" fmla="*/ 74 h 270"/>
              <a:gd name="T32" fmla="*/ 196 w 270"/>
              <a:gd name="T33" fmla="*/ 74 h 270"/>
              <a:gd name="T34" fmla="*/ 248 w 270"/>
              <a:gd name="T35" fmla="*/ 135 h 270"/>
              <a:gd name="T36" fmla="*/ 214 w 270"/>
              <a:gd name="T37" fmla="*/ 55 h 270"/>
              <a:gd name="T38" fmla="*/ 135 w 270"/>
              <a:gd name="T39" fmla="*/ 22 h 270"/>
              <a:gd name="T40" fmla="*/ 55 w 270"/>
              <a:gd name="T41" fmla="*/ 55 h 270"/>
              <a:gd name="T42" fmla="*/ 22 w 270"/>
              <a:gd name="T43" fmla="*/ 135 h 270"/>
              <a:gd name="T44" fmla="*/ 55 w 270"/>
              <a:gd name="T45" fmla="*/ 215 h 270"/>
              <a:gd name="T46" fmla="*/ 135 w 270"/>
              <a:gd name="T47" fmla="*/ 248 h 270"/>
              <a:gd name="T48" fmla="*/ 214 w 270"/>
              <a:gd name="T49" fmla="*/ 215 h 270"/>
              <a:gd name="T50" fmla="*/ 248 w 270"/>
              <a:gd name="T51" fmla="*/ 135 h 270"/>
              <a:gd name="T52" fmla="*/ 252 w 270"/>
              <a:gd name="T53" fmla="*/ 203 h 270"/>
              <a:gd name="T54" fmla="*/ 135 w 270"/>
              <a:gd name="T55" fmla="*/ 270 h 270"/>
              <a:gd name="T56" fmla="*/ 18 w 270"/>
              <a:gd name="T57" fmla="*/ 203 h 270"/>
              <a:gd name="T58" fmla="*/ 18 w 270"/>
              <a:gd name="T59" fmla="*/ 67 h 270"/>
              <a:gd name="T60" fmla="*/ 135 w 270"/>
              <a:gd name="T61" fmla="*/ 0 h 270"/>
              <a:gd name="T62" fmla="*/ 252 w 270"/>
              <a:gd name="T63" fmla="*/ 67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0" h="270">
                <a:moveTo>
                  <a:pt x="199" y="194"/>
                </a:moveTo>
                <a:cubicBezTo>
                  <a:pt x="200" y="197"/>
                  <a:pt x="200" y="199"/>
                  <a:pt x="199" y="202"/>
                </a:cubicBezTo>
                <a:cubicBezTo>
                  <a:pt x="197" y="205"/>
                  <a:pt x="195" y="207"/>
                  <a:pt x="192" y="208"/>
                </a:cubicBezTo>
                <a:cubicBezTo>
                  <a:pt x="189" y="209"/>
                  <a:pt x="186" y="208"/>
                  <a:pt x="183" y="207"/>
                </a:cubicBezTo>
                <a:cubicBezTo>
                  <a:pt x="181" y="206"/>
                  <a:pt x="179" y="203"/>
                  <a:pt x="178" y="200"/>
                </a:cubicBezTo>
                <a:cubicBezTo>
                  <a:pt x="175" y="191"/>
                  <a:pt x="169" y="183"/>
                  <a:pt x="162" y="178"/>
                </a:cubicBezTo>
                <a:cubicBezTo>
                  <a:pt x="154" y="172"/>
                  <a:pt x="145" y="169"/>
                  <a:pt x="135" y="169"/>
                </a:cubicBezTo>
                <a:cubicBezTo>
                  <a:pt x="125" y="169"/>
                  <a:pt x="116" y="172"/>
                  <a:pt x="108" y="178"/>
                </a:cubicBezTo>
                <a:cubicBezTo>
                  <a:pt x="100" y="183"/>
                  <a:pt x="95" y="191"/>
                  <a:pt x="92" y="200"/>
                </a:cubicBezTo>
                <a:cubicBezTo>
                  <a:pt x="91" y="203"/>
                  <a:pt x="89" y="206"/>
                  <a:pt x="86" y="207"/>
                </a:cubicBezTo>
                <a:cubicBezTo>
                  <a:pt x="84" y="208"/>
                  <a:pt x="81" y="209"/>
                  <a:pt x="78" y="208"/>
                </a:cubicBezTo>
                <a:cubicBezTo>
                  <a:pt x="75" y="207"/>
                  <a:pt x="73" y="205"/>
                  <a:pt x="71" y="202"/>
                </a:cubicBezTo>
                <a:cubicBezTo>
                  <a:pt x="70" y="199"/>
                  <a:pt x="69" y="197"/>
                  <a:pt x="70" y="194"/>
                </a:cubicBezTo>
                <a:cubicBezTo>
                  <a:pt x="75" y="180"/>
                  <a:pt x="83" y="168"/>
                  <a:pt x="95" y="159"/>
                </a:cubicBezTo>
                <a:cubicBezTo>
                  <a:pt x="107" y="151"/>
                  <a:pt x="120" y="146"/>
                  <a:pt x="135" y="146"/>
                </a:cubicBezTo>
                <a:cubicBezTo>
                  <a:pt x="150" y="146"/>
                  <a:pt x="163" y="151"/>
                  <a:pt x="175" y="159"/>
                </a:cubicBezTo>
                <a:cubicBezTo>
                  <a:pt x="187" y="168"/>
                  <a:pt x="195" y="180"/>
                  <a:pt x="199" y="194"/>
                </a:cubicBezTo>
                <a:close/>
                <a:moveTo>
                  <a:pt x="112" y="90"/>
                </a:moveTo>
                <a:cubicBezTo>
                  <a:pt x="112" y="96"/>
                  <a:pt x="110" y="102"/>
                  <a:pt x="106" y="106"/>
                </a:cubicBezTo>
                <a:cubicBezTo>
                  <a:pt x="101" y="110"/>
                  <a:pt x="96" y="113"/>
                  <a:pt x="90" y="113"/>
                </a:cubicBezTo>
                <a:cubicBezTo>
                  <a:pt x="84" y="113"/>
                  <a:pt x="78" y="110"/>
                  <a:pt x="74" y="106"/>
                </a:cubicBezTo>
                <a:cubicBezTo>
                  <a:pt x="69" y="102"/>
                  <a:pt x="67" y="96"/>
                  <a:pt x="67" y="90"/>
                </a:cubicBezTo>
                <a:cubicBezTo>
                  <a:pt x="67" y="84"/>
                  <a:pt x="69" y="78"/>
                  <a:pt x="74" y="74"/>
                </a:cubicBezTo>
                <a:cubicBezTo>
                  <a:pt x="78" y="70"/>
                  <a:pt x="84" y="67"/>
                  <a:pt x="90" y="67"/>
                </a:cubicBezTo>
                <a:cubicBezTo>
                  <a:pt x="96" y="67"/>
                  <a:pt x="101" y="70"/>
                  <a:pt x="106" y="74"/>
                </a:cubicBezTo>
                <a:cubicBezTo>
                  <a:pt x="110" y="78"/>
                  <a:pt x="112" y="84"/>
                  <a:pt x="112" y="90"/>
                </a:cubicBezTo>
                <a:close/>
                <a:moveTo>
                  <a:pt x="202" y="90"/>
                </a:moveTo>
                <a:cubicBezTo>
                  <a:pt x="202" y="96"/>
                  <a:pt x="200" y="102"/>
                  <a:pt x="196" y="106"/>
                </a:cubicBezTo>
                <a:cubicBezTo>
                  <a:pt x="191" y="110"/>
                  <a:pt x="186" y="113"/>
                  <a:pt x="180" y="113"/>
                </a:cubicBezTo>
                <a:cubicBezTo>
                  <a:pt x="174" y="113"/>
                  <a:pt x="168" y="110"/>
                  <a:pt x="164" y="106"/>
                </a:cubicBezTo>
                <a:cubicBezTo>
                  <a:pt x="160" y="102"/>
                  <a:pt x="157" y="96"/>
                  <a:pt x="157" y="90"/>
                </a:cubicBezTo>
                <a:cubicBezTo>
                  <a:pt x="157" y="84"/>
                  <a:pt x="160" y="78"/>
                  <a:pt x="164" y="74"/>
                </a:cubicBezTo>
                <a:cubicBezTo>
                  <a:pt x="168" y="70"/>
                  <a:pt x="174" y="67"/>
                  <a:pt x="180" y="67"/>
                </a:cubicBezTo>
                <a:cubicBezTo>
                  <a:pt x="186" y="67"/>
                  <a:pt x="191" y="70"/>
                  <a:pt x="196" y="74"/>
                </a:cubicBezTo>
                <a:cubicBezTo>
                  <a:pt x="200" y="78"/>
                  <a:pt x="202" y="84"/>
                  <a:pt x="202" y="90"/>
                </a:cubicBezTo>
                <a:close/>
                <a:moveTo>
                  <a:pt x="248" y="135"/>
                </a:moveTo>
                <a:cubicBezTo>
                  <a:pt x="248" y="120"/>
                  <a:pt x="245" y="105"/>
                  <a:pt x="239" y="91"/>
                </a:cubicBezTo>
                <a:cubicBezTo>
                  <a:pt x="233" y="77"/>
                  <a:pt x="225" y="65"/>
                  <a:pt x="214" y="55"/>
                </a:cubicBezTo>
                <a:cubicBezTo>
                  <a:pt x="204" y="45"/>
                  <a:pt x="192" y="37"/>
                  <a:pt x="179" y="31"/>
                </a:cubicBezTo>
                <a:cubicBezTo>
                  <a:pt x="165" y="25"/>
                  <a:pt x="150" y="22"/>
                  <a:pt x="135" y="22"/>
                </a:cubicBezTo>
                <a:cubicBezTo>
                  <a:pt x="120" y="22"/>
                  <a:pt x="105" y="25"/>
                  <a:pt x="91" y="31"/>
                </a:cubicBezTo>
                <a:cubicBezTo>
                  <a:pt x="77" y="37"/>
                  <a:pt x="65" y="45"/>
                  <a:pt x="55" y="55"/>
                </a:cubicBezTo>
                <a:cubicBezTo>
                  <a:pt x="45" y="65"/>
                  <a:pt x="37" y="77"/>
                  <a:pt x="31" y="91"/>
                </a:cubicBezTo>
                <a:cubicBezTo>
                  <a:pt x="25" y="105"/>
                  <a:pt x="22" y="120"/>
                  <a:pt x="22" y="135"/>
                </a:cubicBezTo>
                <a:cubicBezTo>
                  <a:pt x="22" y="150"/>
                  <a:pt x="25" y="165"/>
                  <a:pt x="31" y="179"/>
                </a:cubicBezTo>
                <a:cubicBezTo>
                  <a:pt x="37" y="193"/>
                  <a:pt x="45" y="205"/>
                  <a:pt x="55" y="215"/>
                </a:cubicBezTo>
                <a:cubicBezTo>
                  <a:pt x="65" y="225"/>
                  <a:pt x="77" y="233"/>
                  <a:pt x="91" y="239"/>
                </a:cubicBezTo>
                <a:cubicBezTo>
                  <a:pt x="105" y="245"/>
                  <a:pt x="120" y="248"/>
                  <a:pt x="135" y="248"/>
                </a:cubicBezTo>
                <a:cubicBezTo>
                  <a:pt x="150" y="248"/>
                  <a:pt x="165" y="245"/>
                  <a:pt x="179" y="239"/>
                </a:cubicBezTo>
                <a:cubicBezTo>
                  <a:pt x="192" y="233"/>
                  <a:pt x="204" y="225"/>
                  <a:pt x="214" y="215"/>
                </a:cubicBezTo>
                <a:cubicBezTo>
                  <a:pt x="225" y="205"/>
                  <a:pt x="233" y="193"/>
                  <a:pt x="239" y="179"/>
                </a:cubicBezTo>
                <a:cubicBezTo>
                  <a:pt x="245" y="165"/>
                  <a:pt x="248" y="150"/>
                  <a:pt x="248" y="135"/>
                </a:cubicBezTo>
                <a:close/>
                <a:moveTo>
                  <a:pt x="270" y="135"/>
                </a:moveTo>
                <a:cubicBezTo>
                  <a:pt x="270" y="160"/>
                  <a:pt x="264" y="182"/>
                  <a:pt x="252" y="203"/>
                </a:cubicBezTo>
                <a:cubicBezTo>
                  <a:pt x="240" y="224"/>
                  <a:pt x="223" y="240"/>
                  <a:pt x="203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10" y="270"/>
                  <a:pt x="88" y="264"/>
                  <a:pt x="67" y="252"/>
                </a:cubicBezTo>
                <a:cubicBezTo>
                  <a:pt x="46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6"/>
                  <a:pt x="46" y="30"/>
                  <a:pt x="67" y="18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8"/>
                </a:cubicBezTo>
                <a:cubicBezTo>
                  <a:pt x="223" y="30"/>
                  <a:pt x="240" y="46"/>
                  <a:pt x="252" y="67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3752851" y="3306763"/>
            <a:ext cx="268288" cy="304800"/>
          </a:xfrm>
          <a:custGeom>
            <a:avLst/>
            <a:gdLst>
              <a:gd name="T0" fmla="*/ 136 w 169"/>
              <a:gd name="T1" fmla="*/ 57 h 192"/>
              <a:gd name="T2" fmla="*/ 138 w 169"/>
              <a:gd name="T3" fmla="*/ 36 h 192"/>
              <a:gd name="T4" fmla="*/ 32 w 169"/>
              <a:gd name="T5" fmla="*/ 36 h 192"/>
              <a:gd name="T6" fmla="*/ 37 w 169"/>
              <a:gd name="T7" fmla="*/ 100 h 192"/>
              <a:gd name="T8" fmla="*/ 111 w 169"/>
              <a:gd name="T9" fmla="*/ 100 h 192"/>
              <a:gd name="T10" fmla="*/ 108 w 169"/>
              <a:gd name="T11" fmla="*/ 127 h 192"/>
              <a:gd name="T12" fmla="*/ 85 w 169"/>
              <a:gd name="T13" fmla="*/ 133 h 192"/>
              <a:gd name="T14" fmla="*/ 61 w 169"/>
              <a:gd name="T15" fmla="*/ 127 h 192"/>
              <a:gd name="T16" fmla="*/ 60 w 169"/>
              <a:gd name="T17" fmla="*/ 110 h 192"/>
              <a:gd name="T18" fmla="*/ 38 w 169"/>
              <a:gd name="T19" fmla="*/ 110 h 192"/>
              <a:gd name="T20" fmla="*/ 41 w 169"/>
              <a:gd name="T21" fmla="*/ 143 h 192"/>
              <a:gd name="T22" fmla="*/ 85 w 169"/>
              <a:gd name="T23" fmla="*/ 155 h 192"/>
              <a:gd name="T24" fmla="*/ 85 w 169"/>
              <a:gd name="T25" fmla="*/ 155 h 192"/>
              <a:gd name="T26" fmla="*/ 85 w 169"/>
              <a:gd name="T27" fmla="*/ 155 h 192"/>
              <a:gd name="T28" fmla="*/ 128 w 169"/>
              <a:gd name="T29" fmla="*/ 143 h 192"/>
              <a:gd name="T30" fmla="*/ 134 w 169"/>
              <a:gd name="T31" fmla="*/ 78 h 192"/>
              <a:gd name="T32" fmla="*/ 57 w 169"/>
              <a:gd name="T33" fmla="*/ 78 h 192"/>
              <a:gd name="T34" fmla="*/ 55 w 169"/>
              <a:gd name="T35" fmla="*/ 57 h 192"/>
              <a:gd name="T36" fmla="*/ 136 w 169"/>
              <a:gd name="T37" fmla="*/ 57 h 192"/>
              <a:gd name="T38" fmla="*/ 0 w 169"/>
              <a:gd name="T39" fmla="*/ 0 h 192"/>
              <a:gd name="T40" fmla="*/ 169 w 169"/>
              <a:gd name="T41" fmla="*/ 0 h 192"/>
              <a:gd name="T42" fmla="*/ 153 w 169"/>
              <a:gd name="T43" fmla="*/ 172 h 192"/>
              <a:gd name="T44" fmla="*/ 85 w 169"/>
              <a:gd name="T45" fmla="*/ 192 h 192"/>
              <a:gd name="T46" fmla="*/ 16 w 169"/>
              <a:gd name="T47" fmla="*/ 172 h 192"/>
              <a:gd name="T48" fmla="*/ 0 w 169"/>
              <a:gd name="T49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9" h="192">
                <a:moveTo>
                  <a:pt x="136" y="57"/>
                </a:moveTo>
                <a:lnTo>
                  <a:pt x="138" y="36"/>
                </a:lnTo>
                <a:lnTo>
                  <a:pt x="32" y="36"/>
                </a:lnTo>
                <a:lnTo>
                  <a:pt x="37" y="100"/>
                </a:lnTo>
                <a:lnTo>
                  <a:pt x="111" y="100"/>
                </a:lnTo>
                <a:lnTo>
                  <a:pt x="108" y="127"/>
                </a:lnTo>
                <a:lnTo>
                  <a:pt x="85" y="133"/>
                </a:lnTo>
                <a:lnTo>
                  <a:pt x="61" y="127"/>
                </a:lnTo>
                <a:lnTo>
                  <a:pt x="60" y="110"/>
                </a:lnTo>
                <a:lnTo>
                  <a:pt x="38" y="110"/>
                </a:lnTo>
                <a:lnTo>
                  <a:pt x="41" y="143"/>
                </a:lnTo>
                <a:lnTo>
                  <a:pt x="85" y="155"/>
                </a:lnTo>
                <a:lnTo>
                  <a:pt x="85" y="155"/>
                </a:lnTo>
                <a:lnTo>
                  <a:pt x="85" y="155"/>
                </a:lnTo>
                <a:lnTo>
                  <a:pt x="128" y="143"/>
                </a:lnTo>
                <a:lnTo>
                  <a:pt x="134" y="78"/>
                </a:lnTo>
                <a:lnTo>
                  <a:pt x="57" y="78"/>
                </a:lnTo>
                <a:lnTo>
                  <a:pt x="55" y="57"/>
                </a:lnTo>
                <a:lnTo>
                  <a:pt x="136" y="57"/>
                </a:lnTo>
                <a:close/>
                <a:moveTo>
                  <a:pt x="0" y="0"/>
                </a:moveTo>
                <a:lnTo>
                  <a:pt x="169" y="0"/>
                </a:lnTo>
                <a:lnTo>
                  <a:pt x="153" y="172"/>
                </a:lnTo>
                <a:lnTo>
                  <a:pt x="85" y="192"/>
                </a:lnTo>
                <a:lnTo>
                  <a:pt x="16" y="172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685801" y="3794126"/>
            <a:ext cx="365125" cy="195263"/>
          </a:xfrm>
          <a:custGeom>
            <a:avLst/>
            <a:gdLst>
              <a:gd name="T0" fmla="*/ 146 w 338"/>
              <a:gd name="T1" fmla="*/ 101 h 180"/>
              <a:gd name="T2" fmla="*/ 146 w 338"/>
              <a:gd name="T3" fmla="*/ 78 h 180"/>
              <a:gd name="T4" fmla="*/ 145 w 338"/>
              <a:gd name="T5" fmla="*/ 74 h 180"/>
              <a:gd name="T6" fmla="*/ 141 w 338"/>
              <a:gd name="T7" fmla="*/ 73 h 180"/>
              <a:gd name="T8" fmla="*/ 107 w 338"/>
              <a:gd name="T9" fmla="*/ 73 h 180"/>
              <a:gd name="T10" fmla="*/ 107 w 338"/>
              <a:gd name="T11" fmla="*/ 39 h 180"/>
              <a:gd name="T12" fmla="*/ 105 w 338"/>
              <a:gd name="T13" fmla="*/ 35 h 180"/>
              <a:gd name="T14" fmla="*/ 101 w 338"/>
              <a:gd name="T15" fmla="*/ 33 h 180"/>
              <a:gd name="T16" fmla="*/ 79 w 338"/>
              <a:gd name="T17" fmla="*/ 33 h 180"/>
              <a:gd name="T18" fmla="*/ 75 w 338"/>
              <a:gd name="T19" fmla="*/ 35 h 180"/>
              <a:gd name="T20" fmla="*/ 73 w 338"/>
              <a:gd name="T21" fmla="*/ 39 h 180"/>
              <a:gd name="T22" fmla="*/ 73 w 338"/>
              <a:gd name="T23" fmla="*/ 73 h 180"/>
              <a:gd name="T24" fmla="*/ 39 w 338"/>
              <a:gd name="T25" fmla="*/ 73 h 180"/>
              <a:gd name="T26" fmla="*/ 35 w 338"/>
              <a:gd name="T27" fmla="*/ 74 h 180"/>
              <a:gd name="T28" fmla="*/ 34 w 338"/>
              <a:gd name="T29" fmla="*/ 78 h 180"/>
              <a:gd name="T30" fmla="*/ 34 w 338"/>
              <a:gd name="T31" fmla="*/ 101 h 180"/>
              <a:gd name="T32" fmla="*/ 35 w 338"/>
              <a:gd name="T33" fmla="*/ 105 h 180"/>
              <a:gd name="T34" fmla="*/ 39 w 338"/>
              <a:gd name="T35" fmla="*/ 107 h 180"/>
              <a:gd name="T36" fmla="*/ 73 w 338"/>
              <a:gd name="T37" fmla="*/ 107 h 180"/>
              <a:gd name="T38" fmla="*/ 73 w 338"/>
              <a:gd name="T39" fmla="*/ 140 h 180"/>
              <a:gd name="T40" fmla="*/ 75 w 338"/>
              <a:gd name="T41" fmla="*/ 145 h 180"/>
              <a:gd name="T42" fmla="*/ 79 w 338"/>
              <a:gd name="T43" fmla="*/ 146 h 180"/>
              <a:gd name="T44" fmla="*/ 101 w 338"/>
              <a:gd name="T45" fmla="*/ 146 h 180"/>
              <a:gd name="T46" fmla="*/ 105 w 338"/>
              <a:gd name="T47" fmla="*/ 145 h 180"/>
              <a:gd name="T48" fmla="*/ 107 w 338"/>
              <a:gd name="T49" fmla="*/ 140 h 180"/>
              <a:gd name="T50" fmla="*/ 107 w 338"/>
              <a:gd name="T51" fmla="*/ 107 h 180"/>
              <a:gd name="T52" fmla="*/ 141 w 338"/>
              <a:gd name="T53" fmla="*/ 107 h 180"/>
              <a:gd name="T54" fmla="*/ 145 w 338"/>
              <a:gd name="T55" fmla="*/ 105 h 180"/>
              <a:gd name="T56" fmla="*/ 146 w 338"/>
              <a:gd name="T57" fmla="*/ 101 h 180"/>
              <a:gd name="T58" fmla="*/ 248 w 338"/>
              <a:gd name="T59" fmla="*/ 112 h 180"/>
              <a:gd name="T60" fmla="*/ 241 w 338"/>
              <a:gd name="T61" fmla="*/ 96 h 180"/>
              <a:gd name="T62" fmla="*/ 225 w 338"/>
              <a:gd name="T63" fmla="*/ 90 h 180"/>
              <a:gd name="T64" fmla="*/ 209 w 338"/>
              <a:gd name="T65" fmla="*/ 96 h 180"/>
              <a:gd name="T66" fmla="*/ 203 w 338"/>
              <a:gd name="T67" fmla="*/ 112 h 180"/>
              <a:gd name="T68" fmla="*/ 209 w 338"/>
              <a:gd name="T69" fmla="*/ 128 h 180"/>
              <a:gd name="T70" fmla="*/ 225 w 338"/>
              <a:gd name="T71" fmla="*/ 135 h 180"/>
              <a:gd name="T72" fmla="*/ 241 w 338"/>
              <a:gd name="T73" fmla="*/ 128 h 180"/>
              <a:gd name="T74" fmla="*/ 248 w 338"/>
              <a:gd name="T75" fmla="*/ 112 h 180"/>
              <a:gd name="T76" fmla="*/ 293 w 338"/>
              <a:gd name="T77" fmla="*/ 67 h 180"/>
              <a:gd name="T78" fmla="*/ 286 w 338"/>
              <a:gd name="T79" fmla="*/ 51 h 180"/>
              <a:gd name="T80" fmla="*/ 270 w 338"/>
              <a:gd name="T81" fmla="*/ 45 h 180"/>
              <a:gd name="T82" fmla="*/ 254 w 338"/>
              <a:gd name="T83" fmla="*/ 51 h 180"/>
              <a:gd name="T84" fmla="*/ 248 w 338"/>
              <a:gd name="T85" fmla="*/ 67 h 180"/>
              <a:gd name="T86" fmla="*/ 254 w 338"/>
              <a:gd name="T87" fmla="*/ 83 h 180"/>
              <a:gd name="T88" fmla="*/ 270 w 338"/>
              <a:gd name="T89" fmla="*/ 90 h 180"/>
              <a:gd name="T90" fmla="*/ 286 w 338"/>
              <a:gd name="T91" fmla="*/ 83 h 180"/>
              <a:gd name="T92" fmla="*/ 293 w 338"/>
              <a:gd name="T93" fmla="*/ 67 h 180"/>
              <a:gd name="T94" fmla="*/ 338 w 338"/>
              <a:gd name="T95" fmla="*/ 90 h 180"/>
              <a:gd name="T96" fmla="*/ 311 w 338"/>
              <a:gd name="T97" fmla="*/ 153 h 180"/>
              <a:gd name="T98" fmla="*/ 248 w 338"/>
              <a:gd name="T99" fmla="*/ 180 h 180"/>
              <a:gd name="T100" fmla="*/ 188 w 338"/>
              <a:gd name="T101" fmla="*/ 157 h 180"/>
              <a:gd name="T102" fmla="*/ 149 w 338"/>
              <a:gd name="T103" fmla="*/ 157 h 180"/>
              <a:gd name="T104" fmla="*/ 90 w 338"/>
              <a:gd name="T105" fmla="*/ 180 h 180"/>
              <a:gd name="T106" fmla="*/ 26 w 338"/>
              <a:gd name="T107" fmla="*/ 153 h 180"/>
              <a:gd name="T108" fmla="*/ 0 w 338"/>
              <a:gd name="T109" fmla="*/ 90 h 180"/>
              <a:gd name="T110" fmla="*/ 26 w 338"/>
              <a:gd name="T111" fmla="*/ 26 h 180"/>
              <a:gd name="T112" fmla="*/ 90 w 338"/>
              <a:gd name="T113" fmla="*/ 0 h 180"/>
              <a:gd name="T114" fmla="*/ 248 w 338"/>
              <a:gd name="T115" fmla="*/ 0 h 180"/>
              <a:gd name="T116" fmla="*/ 311 w 338"/>
              <a:gd name="T117" fmla="*/ 26 h 180"/>
              <a:gd name="T118" fmla="*/ 338 w 338"/>
              <a:gd name="T119" fmla="*/ 9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8" h="180">
                <a:moveTo>
                  <a:pt x="146" y="101"/>
                </a:moveTo>
                <a:cubicBezTo>
                  <a:pt x="146" y="78"/>
                  <a:pt x="146" y="78"/>
                  <a:pt x="146" y="78"/>
                </a:cubicBezTo>
                <a:cubicBezTo>
                  <a:pt x="146" y="77"/>
                  <a:pt x="146" y="75"/>
                  <a:pt x="145" y="74"/>
                </a:cubicBezTo>
                <a:cubicBezTo>
                  <a:pt x="144" y="73"/>
                  <a:pt x="142" y="73"/>
                  <a:pt x="141" y="73"/>
                </a:cubicBezTo>
                <a:cubicBezTo>
                  <a:pt x="107" y="73"/>
                  <a:pt x="107" y="73"/>
                  <a:pt x="107" y="73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7" y="37"/>
                  <a:pt x="106" y="36"/>
                  <a:pt x="105" y="35"/>
                </a:cubicBezTo>
                <a:cubicBezTo>
                  <a:pt x="104" y="34"/>
                  <a:pt x="103" y="33"/>
                  <a:pt x="101" y="33"/>
                </a:cubicBezTo>
                <a:cubicBezTo>
                  <a:pt x="79" y="33"/>
                  <a:pt x="79" y="33"/>
                  <a:pt x="79" y="33"/>
                </a:cubicBezTo>
                <a:cubicBezTo>
                  <a:pt x="77" y="33"/>
                  <a:pt x="76" y="34"/>
                  <a:pt x="75" y="35"/>
                </a:cubicBezTo>
                <a:cubicBezTo>
                  <a:pt x="74" y="36"/>
                  <a:pt x="73" y="37"/>
                  <a:pt x="73" y="39"/>
                </a:cubicBezTo>
                <a:cubicBezTo>
                  <a:pt x="73" y="73"/>
                  <a:pt x="73" y="73"/>
                  <a:pt x="73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8" y="73"/>
                  <a:pt x="36" y="73"/>
                  <a:pt x="35" y="74"/>
                </a:cubicBezTo>
                <a:cubicBezTo>
                  <a:pt x="34" y="75"/>
                  <a:pt x="34" y="77"/>
                  <a:pt x="34" y="78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4" y="103"/>
                  <a:pt x="34" y="104"/>
                  <a:pt x="35" y="105"/>
                </a:cubicBezTo>
                <a:cubicBezTo>
                  <a:pt x="36" y="106"/>
                  <a:pt x="38" y="107"/>
                  <a:pt x="39" y="107"/>
                </a:cubicBezTo>
                <a:cubicBezTo>
                  <a:pt x="73" y="107"/>
                  <a:pt x="73" y="107"/>
                  <a:pt x="73" y="107"/>
                </a:cubicBezTo>
                <a:cubicBezTo>
                  <a:pt x="73" y="140"/>
                  <a:pt x="73" y="140"/>
                  <a:pt x="73" y="140"/>
                </a:cubicBezTo>
                <a:cubicBezTo>
                  <a:pt x="73" y="142"/>
                  <a:pt x="74" y="143"/>
                  <a:pt x="75" y="145"/>
                </a:cubicBezTo>
                <a:cubicBezTo>
                  <a:pt x="76" y="146"/>
                  <a:pt x="77" y="146"/>
                  <a:pt x="79" y="146"/>
                </a:cubicBezTo>
                <a:cubicBezTo>
                  <a:pt x="101" y="146"/>
                  <a:pt x="101" y="146"/>
                  <a:pt x="101" y="146"/>
                </a:cubicBezTo>
                <a:cubicBezTo>
                  <a:pt x="103" y="146"/>
                  <a:pt x="104" y="146"/>
                  <a:pt x="105" y="145"/>
                </a:cubicBezTo>
                <a:cubicBezTo>
                  <a:pt x="106" y="143"/>
                  <a:pt x="107" y="142"/>
                  <a:pt x="107" y="140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2" y="107"/>
                  <a:pt x="144" y="106"/>
                  <a:pt x="145" y="105"/>
                </a:cubicBezTo>
                <a:cubicBezTo>
                  <a:pt x="146" y="104"/>
                  <a:pt x="146" y="103"/>
                  <a:pt x="146" y="101"/>
                </a:cubicBezTo>
                <a:close/>
                <a:moveTo>
                  <a:pt x="248" y="112"/>
                </a:moveTo>
                <a:cubicBezTo>
                  <a:pt x="248" y="106"/>
                  <a:pt x="245" y="101"/>
                  <a:pt x="241" y="96"/>
                </a:cubicBezTo>
                <a:cubicBezTo>
                  <a:pt x="237" y="92"/>
                  <a:pt x="231" y="90"/>
                  <a:pt x="225" y="90"/>
                </a:cubicBezTo>
                <a:cubicBezTo>
                  <a:pt x="219" y="90"/>
                  <a:pt x="214" y="92"/>
                  <a:pt x="209" y="96"/>
                </a:cubicBezTo>
                <a:cubicBezTo>
                  <a:pt x="205" y="101"/>
                  <a:pt x="203" y="106"/>
                  <a:pt x="203" y="112"/>
                </a:cubicBezTo>
                <a:cubicBezTo>
                  <a:pt x="203" y="119"/>
                  <a:pt x="205" y="124"/>
                  <a:pt x="209" y="128"/>
                </a:cubicBezTo>
                <a:cubicBezTo>
                  <a:pt x="214" y="133"/>
                  <a:pt x="219" y="135"/>
                  <a:pt x="225" y="135"/>
                </a:cubicBezTo>
                <a:cubicBezTo>
                  <a:pt x="231" y="135"/>
                  <a:pt x="237" y="133"/>
                  <a:pt x="241" y="128"/>
                </a:cubicBezTo>
                <a:cubicBezTo>
                  <a:pt x="245" y="124"/>
                  <a:pt x="248" y="119"/>
                  <a:pt x="248" y="112"/>
                </a:cubicBezTo>
                <a:close/>
                <a:moveTo>
                  <a:pt x="293" y="67"/>
                </a:moveTo>
                <a:cubicBezTo>
                  <a:pt x="293" y="61"/>
                  <a:pt x="291" y="56"/>
                  <a:pt x="286" y="51"/>
                </a:cubicBezTo>
                <a:cubicBezTo>
                  <a:pt x="282" y="47"/>
                  <a:pt x="276" y="45"/>
                  <a:pt x="270" y="45"/>
                </a:cubicBezTo>
                <a:cubicBezTo>
                  <a:pt x="264" y="45"/>
                  <a:pt x="259" y="47"/>
                  <a:pt x="254" y="51"/>
                </a:cubicBezTo>
                <a:cubicBezTo>
                  <a:pt x="250" y="56"/>
                  <a:pt x="248" y="61"/>
                  <a:pt x="248" y="67"/>
                </a:cubicBezTo>
                <a:cubicBezTo>
                  <a:pt x="248" y="73"/>
                  <a:pt x="250" y="79"/>
                  <a:pt x="254" y="83"/>
                </a:cubicBezTo>
                <a:cubicBezTo>
                  <a:pt x="259" y="88"/>
                  <a:pt x="264" y="90"/>
                  <a:pt x="270" y="90"/>
                </a:cubicBezTo>
                <a:cubicBezTo>
                  <a:pt x="276" y="90"/>
                  <a:pt x="282" y="88"/>
                  <a:pt x="286" y="83"/>
                </a:cubicBezTo>
                <a:cubicBezTo>
                  <a:pt x="291" y="79"/>
                  <a:pt x="293" y="73"/>
                  <a:pt x="293" y="67"/>
                </a:cubicBezTo>
                <a:close/>
                <a:moveTo>
                  <a:pt x="338" y="90"/>
                </a:moveTo>
                <a:cubicBezTo>
                  <a:pt x="338" y="115"/>
                  <a:pt x="329" y="136"/>
                  <a:pt x="311" y="153"/>
                </a:cubicBezTo>
                <a:cubicBezTo>
                  <a:pt x="294" y="171"/>
                  <a:pt x="273" y="180"/>
                  <a:pt x="248" y="180"/>
                </a:cubicBezTo>
                <a:cubicBezTo>
                  <a:pt x="225" y="180"/>
                  <a:pt x="205" y="172"/>
                  <a:pt x="188" y="157"/>
                </a:cubicBezTo>
                <a:cubicBezTo>
                  <a:pt x="149" y="157"/>
                  <a:pt x="149" y="157"/>
                  <a:pt x="149" y="157"/>
                </a:cubicBezTo>
                <a:cubicBezTo>
                  <a:pt x="132" y="172"/>
                  <a:pt x="112" y="180"/>
                  <a:pt x="90" y="180"/>
                </a:cubicBezTo>
                <a:cubicBezTo>
                  <a:pt x="65" y="180"/>
                  <a:pt x="44" y="171"/>
                  <a:pt x="26" y="153"/>
                </a:cubicBezTo>
                <a:cubicBezTo>
                  <a:pt x="9" y="136"/>
                  <a:pt x="0" y="115"/>
                  <a:pt x="0" y="90"/>
                </a:cubicBezTo>
                <a:cubicBezTo>
                  <a:pt x="0" y="65"/>
                  <a:pt x="9" y="44"/>
                  <a:pt x="26" y="26"/>
                </a:cubicBezTo>
                <a:cubicBezTo>
                  <a:pt x="44" y="8"/>
                  <a:pt x="65" y="0"/>
                  <a:pt x="90" y="0"/>
                </a:cubicBezTo>
                <a:cubicBezTo>
                  <a:pt x="248" y="0"/>
                  <a:pt x="248" y="0"/>
                  <a:pt x="248" y="0"/>
                </a:cubicBezTo>
                <a:cubicBezTo>
                  <a:pt x="273" y="0"/>
                  <a:pt x="294" y="8"/>
                  <a:pt x="311" y="26"/>
                </a:cubicBezTo>
                <a:cubicBezTo>
                  <a:pt x="329" y="44"/>
                  <a:pt x="338" y="65"/>
                  <a:pt x="338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5" name="Freeform 51"/>
          <p:cNvSpPr>
            <a:spLocks/>
          </p:cNvSpPr>
          <p:nvPr/>
        </p:nvSpPr>
        <p:spPr bwMode="auto">
          <a:xfrm>
            <a:off x="1135063" y="3725863"/>
            <a:ext cx="328613" cy="330200"/>
          </a:xfrm>
          <a:custGeom>
            <a:avLst/>
            <a:gdLst>
              <a:gd name="T0" fmla="*/ 298 w 305"/>
              <a:gd name="T1" fmla="*/ 280 h 305"/>
              <a:gd name="T2" fmla="*/ 263 w 305"/>
              <a:gd name="T3" fmla="*/ 305 h 305"/>
              <a:gd name="T4" fmla="*/ 184 w 305"/>
              <a:gd name="T5" fmla="*/ 235 h 305"/>
              <a:gd name="T6" fmla="*/ 185 w 305"/>
              <a:gd name="T7" fmla="*/ 202 h 305"/>
              <a:gd name="T8" fmla="*/ 117 w 305"/>
              <a:gd name="T9" fmla="*/ 179 h 305"/>
              <a:gd name="T10" fmla="*/ 105 w 305"/>
              <a:gd name="T11" fmla="*/ 179 h 305"/>
              <a:gd name="T12" fmla="*/ 110 w 305"/>
              <a:gd name="T13" fmla="*/ 183 h 305"/>
              <a:gd name="T14" fmla="*/ 113 w 305"/>
              <a:gd name="T15" fmla="*/ 188 h 305"/>
              <a:gd name="T16" fmla="*/ 115 w 305"/>
              <a:gd name="T17" fmla="*/ 193 h 305"/>
              <a:gd name="T18" fmla="*/ 111 w 305"/>
              <a:gd name="T19" fmla="*/ 208 h 305"/>
              <a:gd name="T20" fmla="*/ 104 w 305"/>
              <a:gd name="T21" fmla="*/ 215 h 305"/>
              <a:gd name="T22" fmla="*/ 97 w 305"/>
              <a:gd name="T23" fmla="*/ 221 h 305"/>
              <a:gd name="T24" fmla="*/ 89 w 305"/>
              <a:gd name="T25" fmla="*/ 223 h 305"/>
              <a:gd name="T26" fmla="*/ 5 w 305"/>
              <a:gd name="T27" fmla="*/ 146 h 305"/>
              <a:gd name="T28" fmla="*/ 1 w 305"/>
              <a:gd name="T29" fmla="*/ 130 h 305"/>
              <a:gd name="T30" fmla="*/ 5 w 305"/>
              <a:gd name="T31" fmla="*/ 122 h 305"/>
              <a:gd name="T32" fmla="*/ 12 w 305"/>
              <a:gd name="T33" fmla="*/ 115 h 305"/>
              <a:gd name="T34" fmla="*/ 27 w 305"/>
              <a:gd name="T35" fmla="*/ 107 h 305"/>
              <a:gd name="T36" fmla="*/ 33 w 305"/>
              <a:gd name="T37" fmla="*/ 109 h 305"/>
              <a:gd name="T38" fmla="*/ 38 w 305"/>
              <a:gd name="T39" fmla="*/ 111 h 305"/>
              <a:gd name="T40" fmla="*/ 42 w 305"/>
              <a:gd name="T41" fmla="*/ 115 h 305"/>
              <a:gd name="T42" fmla="*/ 42 w 305"/>
              <a:gd name="T43" fmla="*/ 112 h 305"/>
              <a:gd name="T44" fmla="*/ 105 w 305"/>
              <a:gd name="T45" fmla="*/ 44 h 305"/>
              <a:gd name="T46" fmla="*/ 117 w 305"/>
              <a:gd name="T47" fmla="*/ 44 h 305"/>
              <a:gd name="T48" fmla="*/ 113 w 305"/>
              <a:gd name="T49" fmla="*/ 40 h 305"/>
              <a:gd name="T50" fmla="*/ 109 w 305"/>
              <a:gd name="T51" fmla="*/ 36 h 305"/>
              <a:gd name="T52" fmla="*/ 107 w 305"/>
              <a:gd name="T53" fmla="*/ 30 h 305"/>
              <a:gd name="T54" fmla="*/ 112 w 305"/>
              <a:gd name="T55" fmla="*/ 15 h 305"/>
              <a:gd name="T56" fmla="*/ 118 w 305"/>
              <a:gd name="T57" fmla="*/ 8 h 305"/>
              <a:gd name="T58" fmla="*/ 125 w 305"/>
              <a:gd name="T59" fmla="*/ 3 h 305"/>
              <a:gd name="T60" fmla="*/ 134 w 305"/>
              <a:gd name="T61" fmla="*/ 0 h 305"/>
              <a:gd name="T62" fmla="*/ 218 w 305"/>
              <a:gd name="T63" fmla="*/ 77 h 305"/>
              <a:gd name="T64" fmla="*/ 222 w 305"/>
              <a:gd name="T65" fmla="*/ 94 h 305"/>
              <a:gd name="T66" fmla="*/ 218 w 305"/>
              <a:gd name="T67" fmla="*/ 101 h 305"/>
              <a:gd name="T68" fmla="*/ 211 w 305"/>
              <a:gd name="T69" fmla="*/ 108 h 305"/>
              <a:gd name="T70" fmla="*/ 196 w 305"/>
              <a:gd name="T71" fmla="*/ 116 h 305"/>
              <a:gd name="T72" fmla="*/ 190 w 305"/>
              <a:gd name="T73" fmla="*/ 115 h 305"/>
              <a:gd name="T74" fmla="*/ 185 w 305"/>
              <a:gd name="T75" fmla="*/ 112 h 305"/>
              <a:gd name="T76" fmla="*/ 181 w 305"/>
              <a:gd name="T77" fmla="*/ 108 h 305"/>
              <a:gd name="T78" fmla="*/ 181 w 305"/>
              <a:gd name="T79" fmla="*/ 112 h 305"/>
              <a:gd name="T80" fmla="*/ 156 w 305"/>
              <a:gd name="T81" fmla="*/ 140 h 305"/>
              <a:gd name="T82" fmla="*/ 218 w 305"/>
              <a:gd name="T83" fmla="*/ 177 h 305"/>
              <a:gd name="T84" fmla="*/ 298 w 305"/>
              <a:gd name="T85" fmla="*/ 248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5" h="305">
                <a:moveTo>
                  <a:pt x="305" y="264"/>
                </a:moveTo>
                <a:cubicBezTo>
                  <a:pt x="305" y="270"/>
                  <a:pt x="303" y="275"/>
                  <a:pt x="298" y="280"/>
                </a:cubicBezTo>
                <a:cubicBezTo>
                  <a:pt x="280" y="299"/>
                  <a:pt x="280" y="299"/>
                  <a:pt x="280" y="299"/>
                </a:cubicBezTo>
                <a:cubicBezTo>
                  <a:pt x="275" y="303"/>
                  <a:pt x="270" y="305"/>
                  <a:pt x="263" y="305"/>
                </a:cubicBezTo>
                <a:cubicBezTo>
                  <a:pt x="257" y="305"/>
                  <a:pt x="252" y="303"/>
                  <a:pt x="248" y="299"/>
                </a:cubicBezTo>
                <a:cubicBezTo>
                  <a:pt x="184" y="235"/>
                  <a:pt x="184" y="235"/>
                  <a:pt x="184" y="235"/>
                </a:cubicBezTo>
                <a:cubicBezTo>
                  <a:pt x="179" y="230"/>
                  <a:pt x="177" y="225"/>
                  <a:pt x="177" y="219"/>
                </a:cubicBezTo>
                <a:cubicBezTo>
                  <a:pt x="177" y="212"/>
                  <a:pt x="180" y="207"/>
                  <a:pt x="185" y="202"/>
                </a:cubicBezTo>
                <a:cubicBezTo>
                  <a:pt x="140" y="157"/>
                  <a:pt x="140" y="157"/>
                  <a:pt x="140" y="157"/>
                </a:cubicBezTo>
                <a:cubicBezTo>
                  <a:pt x="117" y="179"/>
                  <a:pt x="117" y="179"/>
                  <a:pt x="117" y="179"/>
                </a:cubicBezTo>
                <a:cubicBezTo>
                  <a:pt x="116" y="181"/>
                  <a:pt x="114" y="181"/>
                  <a:pt x="111" y="181"/>
                </a:cubicBezTo>
                <a:cubicBezTo>
                  <a:pt x="109" y="181"/>
                  <a:pt x="107" y="181"/>
                  <a:pt x="105" y="179"/>
                </a:cubicBezTo>
                <a:cubicBezTo>
                  <a:pt x="106" y="179"/>
                  <a:pt x="106" y="180"/>
                  <a:pt x="108" y="181"/>
                </a:cubicBezTo>
                <a:cubicBezTo>
                  <a:pt x="109" y="182"/>
                  <a:pt x="110" y="183"/>
                  <a:pt x="110" y="183"/>
                </a:cubicBezTo>
                <a:cubicBezTo>
                  <a:pt x="110" y="184"/>
                  <a:pt x="111" y="184"/>
                  <a:pt x="112" y="185"/>
                </a:cubicBezTo>
                <a:cubicBezTo>
                  <a:pt x="112" y="186"/>
                  <a:pt x="113" y="187"/>
                  <a:pt x="113" y="188"/>
                </a:cubicBezTo>
                <a:cubicBezTo>
                  <a:pt x="114" y="188"/>
                  <a:pt x="114" y="189"/>
                  <a:pt x="114" y="190"/>
                </a:cubicBezTo>
                <a:cubicBezTo>
                  <a:pt x="115" y="191"/>
                  <a:pt x="115" y="192"/>
                  <a:pt x="115" y="193"/>
                </a:cubicBezTo>
                <a:cubicBezTo>
                  <a:pt x="116" y="194"/>
                  <a:pt x="116" y="195"/>
                  <a:pt x="116" y="196"/>
                </a:cubicBezTo>
                <a:cubicBezTo>
                  <a:pt x="116" y="201"/>
                  <a:pt x="114" y="205"/>
                  <a:pt x="111" y="208"/>
                </a:cubicBezTo>
                <a:cubicBezTo>
                  <a:pt x="110" y="208"/>
                  <a:pt x="109" y="210"/>
                  <a:pt x="108" y="211"/>
                </a:cubicBezTo>
                <a:cubicBezTo>
                  <a:pt x="106" y="213"/>
                  <a:pt x="105" y="214"/>
                  <a:pt x="104" y="215"/>
                </a:cubicBezTo>
                <a:cubicBezTo>
                  <a:pt x="104" y="216"/>
                  <a:pt x="103" y="217"/>
                  <a:pt x="101" y="218"/>
                </a:cubicBezTo>
                <a:cubicBezTo>
                  <a:pt x="100" y="219"/>
                  <a:pt x="98" y="220"/>
                  <a:pt x="97" y="221"/>
                </a:cubicBezTo>
                <a:cubicBezTo>
                  <a:pt x="96" y="221"/>
                  <a:pt x="95" y="222"/>
                  <a:pt x="93" y="222"/>
                </a:cubicBezTo>
                <a:cubicBezTo>
                  <a:pt x="92" y="223"/>
                  <a:pt x="90" y="223"/>
                  <a:pt x="89" y="223"/>
                </a:cubicBezTo>
                <a:cubicBezTo>
                  <a:pt x="84" y="223"/>
                  <a:pt x="80" y="221"/>
                  <a:pt x="77" y="218"/>
                </a:cubicBezTo>
                <a:cubicBezTo>
                  <a:pt x="5" y="146"/>
                  <a:pt x="5" y="146"/>
                  <a:pt x="5" y="146"/>
                </a:cubicBezTo>
                <a:cubicBezTo>
                  <a:pt x="2" y="143"/>
                  <a:pt x="0" y="139"/>
                  <a:pt x="0" y="134"/>
                </a:cubicBezTo>
                <a:cubicBezTo>
                  <a:pt x="0" y="133"/>
                  <a:pt x="0" y="131"/>
                  <a:pt x="1" y="130"/>
                </a:cubicBezTo>
                <a:cubicBezTo>
                  <a:pt x="1" y="128"/>
                  <a:pt x="2" y="127"/>
                  <a:pt x="2" y="126"/>
                </a:cubicBezTo>
                <a:cubicBezTo>
                  <a:pt x="3" y="125"/>
                  <a:pt x="4" y="123"/>
                  <a:pt x="5" y="122"/>
                </a:cubicBezTo>
                <a:cubicBezTo>
                  <a:pt x="7" y="120"/>
                  <a:pt x="7" y="119"/>
                  <a:pt x="8" y="119"/>
                </a:cubicBezTo>
                <a:cubicBezTo>
                  <a:pt x="9" y="118"/>
                  <a:pt x="10" y="117"/>
                  <a:pt x="12" y="115"/>
                </a:cubicBezTo>
                <a:cubicBezTo>
                  <a:pt x="13" y="114"/>
                  <a:pt x="15" y="113"/>
                  <a:pt x="15" y="112"/>
                </a:cubicBezTo>
                <a:cubicBezTo>
                  <a:pt x="18" y="109"/>
                  <a:pt x="22" y="107"/>
                  <a:pt x="27" y="107"/>
                </a:cubicBezTo>
                <a:cubicBezTo>
                  <a:pt x="28" y="107"/>
                  <a:pt x="29" y="108"/>
                  <a:pt x="30" y="108"/>
                </a:cubicBezTo>
                <a:cubicBezTo>
                  <a:pt x="31" y="108"/>
                  <a:pt x="32" y="108"/>
                  <a:pt x="33" y="109"/>
                </a:cubicBezTo>
                <a:cubicBezTo>
                  <a:pt x="34" y="109"/>
                  <a:pt x="35" y="109"/>
                  <a:pt x="35" y="110"/>
                </a:cubicBezTo>
                <a:cubicBezTo>
                  <a:pt x="36" y="110"/>
                  <a:pt x="37" y="111"/>
                  <a:pt x="38" y="111"/>
                </a:cubicBezTo>
                <a:cubicBezTo>
                  <a:pt x="39" y="112"/>
                  <a:pt x="39" y="113"/>
                  <a:pt x="40" y="113"/>
                </a:cubicBezTo>
                <a:cubicBezTo>
                  <a:pt x="40" y="113"/>
                  <a:pt x="41" y="114"/>
                  <a:pt x="42" y="115"/>
                </a:cubicBezTo>
                <a:cubicBezTo>
                  <a:pt x="43" y="117"/>
                  <a:pt x="44" y="117"/>
                  <a:pt x="44" y="118"/>
                </a:cubicBezTo>
                <a:cubicBezTo>
                  <a:pt x="42" y="116"/>
                  <a:pt x="42" y="114"/>
                  <a:pt x="42" y="112"/>
                </a:cubicBezTo>
                <a:cubicBezTo>
                  <a:pt x="42" y="109"/>
                  <a:pt x="42" y="107"/>
                  <a:pt x="44" y="106"/>
                </a:cubicBezTo>
                <a:cubicBezTo>
                  <a:pt x="105" y="44"/>
                  <a:pt x="105" y="44"/>
                  <a:pt x="105" y="44"/>
                </a:cubicBezTo>
                <a:cubicBezTo>
                  <a:pt x="107" y="43"/>
                  <a:pt x="109" y="42"/>
                  <a:pt x="111" y="42"/>
                </a:cubicBezTo>
                <a:cubicBezTo>
                  <a:pt x="114" y="42"/>
                  <a:pt x="116" y="43"/>
                  <a:pt x="117" y="44"/>
                </a:cubicBezTo>
                <a:cubicBezTo>
                  <a:pt x="117" y="44"/>
                  <a:pt x="116" y="43"/>
                  <a:pt x="115" y="42"/>
                </a:cubicBezTo>
                <a:cubicBezTo>
                  <a:pt x="114" y="41"/>
                  <a:pt x="113" y="40"/>
                  <a:pt x="113" y="40"/>
                </a:cubicBezTo>
                <a:cubicBezTo>
                  <a:pt x="113" y="40"/>
                  <a:pt x="112" y="39"/>
                  <a:pt x="111" y="38"/>
                </a:cubicBezTo>
                <a:cubicBezTo>
                  <a:pt x="110" y="37"/>
                  <a:pt x="110" y="36"/>
                  <a:pt x="109" y="36"/>
                </a:cubicBezTo>
                <a:cubicBezTo>
                  <a:pt x="109" y="35"/>
                  <a:pt x="109" y="34"/>
                  <a:pt x="108" y="33"/>
                </a:cubicBezTo>
                <a:cubicBezTo>
                  <a:pt x="108" y="32"/>
                  <a:pt x="108" y="31"/>
                  <a:pt x="107" y="30"/>
                </a:cubicBezTo>
                <a:cubicBezTo>
                  <a:pt x="107" y="29"/>
                  <a:pt x="107" y="28"/>
                  <a:pt x="107" y="27"/>
                </a:cubicBezTo>
                <a:cubicBezTo>
                  <a:pt x="107" y="23"/>
                  <a:pt x="109" y="19"/>
                  <a:pt x="112" y="15"/>
                </a:cubicBezTo>
                <a:cubicBezTo>
                  <a:pt x="112" y="15"/>
                  <a:pt x="113" y="14"/>
                  <a:pt x="115" y="12"/>
                </a:cubicBezTo>
                <a:cubicBezTo>
                  <a:pt x="117" y="10"/>
                  <a:pt x="118" y="9"/>
                  <a:pt x="118" y="8"/>
                </a:cubicBezTo>
                <a:cubicBezTo>
                  <a:pt x="119" y="8"/>
                  <a:pt x="120" y="7"/>
                  <a:pt x="122" y="5"/>
                </a:cubicBezTo>
                <a:cubicBezTo>
                  <a:pt x="123" y="4"/>
                  <a:pt x="124" y="3"/>
                  <a:pt x="125" y="3"/>
                </a:cubicBezTo>
                <a:cubicBezTo>
                  <a:pt x="127" y="2"/>
                  <a:pt x="128" y="2"/>
                  <a:pt x="129" y="1"/>
                </a:cubicBezTo>
                <a:cubicBezTo>
                  <a:pt x="131" y="1"/>
                  <a:pt x="132" y="0"/>
                  <a:pt x="134" y="0"/>
                </a:cubicBezTo>
                <a:cubicBezTo>
                  <a:pt x="139" y="0"/>
                  <a:pt x="143" y="2"/>
                  <a:pt x="146" y="5"/>
                </a:cubicBezTo>
                <a:cubicBezTo>
                  <a:pt x="218" y="77"/>
                  <a:pt x="218" y="77"/>
                  <a:pt x="218" y="77"/>
                </a:cubicBezTo>
                <a:cubicBezTo>
                  <a:pt x="221" y="80"/>
                  <a:pt x="223" y="84"/>
                  <a:pt x="223" y="89"/>
                </a:cubicBezTo>
                <a:cubicBezTo>
                  <a:pt x="223" y="91"/>
                  <a:pt x="222" y="92"/>
                  <a:pt x="222" y="94"/>
                </a:cubicBezTo>
                <a:cubicBezTo>
                  <a:pt x="221" y="95"/>
                  <a:pt x="221" y="97"/>
                  <a:pt x="220" y="98"/>
                </a:cubicBezTo>
                <a:cubicBezTo>
                  <a:pt x="220" y="99"/>
                  <a:pt x="219" y="100"/>
                  <a:pt x="218" y="101"/>
                </a:cubicBezTo>
                <a:cubicBezTo>
                  <a:pt x="216" y="103"/>
                  <a:pt x="215" y="104"/>
                  <a:pt x="215" y="105"/>
                </a:cubicBezTo>
                <a:cubicBezTo>
                  <a:pt x="214" y="105"/>
                  <a:pt x="213" y="106"/>
                  <a:pt x="211" y="108"/>
                </a:cubicBezTo>
                <a:cubicBezTo>
                  <a:pt x="209" y="110"/>
                  <a:pt x="208" y="111"/>
                  <a:pt x="208" y="111"/>
                </a:cubicBezTo>
                <a:cubicBezTo>
                  <a:pt x="204" y="114"/>
                  <a:pt x="200" y="116"/>
                  <a:pt x="196" y="116"/>
                </a:cubicBezTo>
                <a:cubicBezTo>
                  <a:pt x="195" y="116"/>
                  <a:pt x="194" y="116"/>
                  <a:pt x="193" y="116"/>
                </a:cubicBezTo>
                <a:cubicBezTo>
                  <a:pt x="192" y="115"/>
                  <a:pt x="191" y="115"/>
                  <a:pt x="190" y="115"/>
                </a:cubicBezTo>
                <a:cubicBezTo>
                  <a:pt x="189" y="114"/>
                  <a:pt x="188" y="114"/>
                  <a:pt x="187" y="114"/>
                </a:cubicBezTo>
                <a:cubicBezTo>
                  <a:pt x="187" y="113"/>
                  <a:pt x="186" y="113"/>
                  <a:pt x="185" y="112"/>
                </a:cubicBezTo>
                <a:cubicBezTo>
                  <a:pt x="184" y="111"/>
                  <a:pt x="183" y="110"/>
                  <a:pt x="183" y="110"/>
                </a:cubicBezTo>
                <a:cubicBezTo>
                  <a:pt x="183" y="110"/>
                  <a:pt x="182" y="109"/>
                  <a:pt x="181" y="108"/>
                </a:cubicBezTo>
                <a:cubicBezTo>
                  <a:pt x="180" y="107"/>
                  <a:pt x="179" y="106"/>
                  <a:pt x="179" y="106"/>
                </a:cubicBezTo>
                <a:cubicBezTo>
                  <a:pt x="180" y="107"/>
                  <a:pt x="181" y="109"/>
                  <a:pt x="181" y="112"/>
                </a:cubicBezTo>
                <a:cubicBezTo>
                  <a:pt x="181" y="114"/>
                  <a:pt x="180" y="116"/>
                  <a:pt x="179" y="11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202" y="185"/>
                  <a:pt x="202" y="185"/>
                  <a:pt x="202" y="185"/>
                </a:cubicBezTo>
                <a:cubicBezTo>
                  <a:pt x="207" y="180"/>
                  <a:pt x="212" y="177"/>
                  <a:pt x="218" y="177"/>
                </a:cubicBezTo>
                <a:cubicBezTo>
                  <a:pt x="225" y="177"/>
                  <a:pt x="230" y="179"/>
                  <a:pt x="234" y="184"/>
                </a:cubicBezTo>
                <a:cubicBezTo>
                  <a:pt x="298" y="248"/>
                  <a:pt x="298" y="248"/>
                  <a:pt x="298" y="248"/>
                </a:cubicBezTo>
                <a:cubicBezTo>
                  <a:pt x="303" y="252"/>
                  <a:pt x="305" y="258"/>
                  <a:pt x="305" y="2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52"/>
          <p:cNvSpPr>
            <a:spLocks/>
          </p:cNvSpPr>
          <p:nvPr/>
        </p:nvSpPr>
        <p:spPr bwMode="auto">
          <a:xfrm>
            <a:off x="2065338" y="3757613"/>
            <a:ext cx="195263" cy="268288"/>
          </a:xfrm>
          <a:custGeom>
            <a:avLst/>
            <a:gdLst>
              <a:gd name="T0" fmla="*/ 180 w 180"/>
              <a:gd name="T1" fmla="*/ 177 h 248"/>
              <a:gd name="T2" fmla="*/ 180 w 180"/>
              <a:gd name="T3" fmla="*/ 242 h 248"/>
              <a:gd name="T4" fmla="*/ 178 w 180"/>
              <a:gd name="T5" fmla="*/ 246 h 248"/>
              <a:gd name="T6" fmla="*/ 174 w 180"/>
              <a:gd name="T7" fmla="*/ 248 h 248"/>
              <a:gd name="T8" fmla="*/ 6 w 180"/>
              <a:gd name="T9" fmla="*/ 248 h 248"/>
              <a:gd name="T10" fmla="*/ 2 w 180"/>
              <a:gd name="T11" fmla="*/ 246 h 248"/>
              <a:gd name="T12" fmla="*/ 0 w 180"/>
              <a:gd name="T13" fmla="*/ 242 h 248"/>
              <a:gd name="T14" fmla="*/ 0 w 180"/>
              <a:gd name="T15" fmla="*/ 216 h 248"/>
              <a:gd name="T16" fmla="*/ 2 w 180"/>
              <a:gd name="T17" fmla="*/ 212 h 248"/>
              <a:gd name="T18" fmla="*/ 6 w 180"/>
              <a:gd name="T19" fmla="*/ 210 h 248"/>
              <a:gd name="T20" fmla="*/ 23 w 180"/>
              <a:gd name="T21" fmla="*/ 210 h 248"/>
              <a:gd name="T22" fmla="*/ 23 w 180"/>
              <a:gd name="T23" fmla="*/ 143 h 248"/>
              <a:gd name="T24" fmla="*/ 6 w 180"/>
              <a:gd name="T25" fmla="*/ 143 h 248"/>
              <a:gd name="T26" fmla="*/ 2 w 180"/>
              <a:gd name="T27" fmla="*/ 141 h 248"/>
              <a:gd name="T28" fmla="*/ 0 w 180"/>
              <a:gd name="T29" fmla="*/ 137 h 248"/>
              <a:gd name="T30" fmla="*/ 0 w 180"/>
              <a:gd name="T31" fmla="*/ 114 h 248"/>
              <a:gd name="T32" fmla="*/ 2 w 180"/>
              <a:gd name="T33" fmla="*/ 110 h 248"/>
              <a:gd name="T34" fmla="*/ 6 w 180"/>
              <a:gd name="T35" fmla="*/ 108 h 248"/>
              <a:gd name="T36" fmla="*/ 23 w 180"/>
              <a:gd name="T37" fmla="*/ 108 h 248"/>
              <a:gd name="T38" fmla="*/ 23 w 180"/>
              <a:gd name="T39" fmla="*/ 69 h 248"/>
              <a:gd name="T40" fmla="*/ 44 w 180"/>
              <a:gd name="T41" fmla="*/ 19 h 248"/>
              <a:gd name="T42" fmla="*/ 100 w 180"/>
              <a:gd name="T43" fmla="*/ 0 h 248"/>
              <a:gd name="T44" fmla="*/ 159 w 180"/>
              <a:gd name="T45" fmla="*/ 22 h 248"/>
              <a:gd name="T46" fmla="*/ 161 w 180"/>
              <a:gd name="T47" fmla="*/ 25 h 248"/>
              <a:gd name="T48" fmla="*/ 159 w 180"/>
              <a:gd name="T49" fmla="*/ 29 h 248"/>
              <a:gd name="T50" fmla="*/ 141 w 180"/>
              <a:gd name="T51" fmla="*/ 52 h 248"/>
              <a:gd name="T52" fmla="*/ 137 w 180"/>
              <a:gd name="T53" fmla="*/ 54 h 248"/>
              <a:gd name="T54" fmla="*/ 133 w 180"/>
              <a:gd name="T55" fmla="*/ 53 h 248"/>
              <a:gd name="T56" fmla="*/ 129 w 180"/>
              <a:gd name="T57" fmla="*/ 49 h 248"/>
              <a:gd name="T58" fmla="*/ 117 w 180"/>
              <a:gd name="T59" fmla="*/ 44 h 248"/>
              <a:gd name="T60" fmla="*/ 100 w 180"/>
              <a:gd name="T61" fmla="*/ 40 h 248"/>
              <a:gd name="T62" fmla="*/ 76 w 180"/>
              <a:gd name="T63" fmla="*/ 49 h 248"/>
              <a:gd name="T64" fmla="*/ 67 w 180"/>
              <a:gd name="T65" fmla="*/ 70 h 248"/>
              <a:gd name="T66" fmla="*/ 67 w 180"/>
              <a:gd name="T67" fmla="*/ 108 h 248"/>
              <a:gd name="T68" fmla="*/ 121 w 180"/>
              <a:gd name="T69" fmla="*/ 108 h 248"/>
              <a:gd name="T70" fmla="*/ 125 w 180"/>
              <a:gd name="T71" fmla="*/ 110 h 248"/>
              <a:gd name="T72" fmla="*/ 126 w 180"/>
              <a:gd name="T73" fmla="*/ 114 h 248"/>
              <a:gd name="T74" fmla="*/ 126 w 180"/>
              <a:gd name="T75" fmla="*/ 137 h 248"/>
              <a:gd name="T76" fmla="*/ 125 w 180"/>
              <a:gd name="T77" fmla="*/ 141 h 248"/>
              <a:gd name="T78" fmla="*/ 121 w 180"/>
              <a:gd name="T79" fmla="*/ 143 h 248"/>
              <a:gd name="T80" fmla="*/ 67 w 180"/>
              <a:gd name="T81" fmla="*/ 143 h 248"/>
              <a:gd name="T82" fmla="*/ 67 w 180"/>
              <a:gd name="T83" fmla="*/ 209 h 248"/>
              <a:gd name="T84" fmla="*/ 140 w 180"/>
              <a:gd name="T85" fmla="*/ 209 h 248"/>
              <a:gd name="T86" fmla="*/ 140 w 180"/>
              <a:gd name="T87" fmla="*/ 177 h 248"/>
              <a:gd name="T88" fmla="*/ 141 w 180"/>
              <a:gd name="T89" fmla="*/ 173 h 248"/>
              <a:gd name="T90" fmla="*/ 145 w 180"/>
              <a:gd name="T91" fmla="*/ 172 h 248"/>
              <a:gd name="T92" fmla="*/ 174 w 180"/>
              <a:gd name="T93" fmla="*/ 172 h 248"/>
              <a:gd name="T94" fmla="*/ 178 w 180"/>
              <a:gd name="T95" fmla="*/ 173 h 248"/>
              <a:gd name="T96" fmla="*/ 180 w 180"/>
              <a:gd name="T97" fmla="*/ 177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80" h="248">
                <a:moveTo>
                  <a:pt x="180" y="177"/>
                </a:moveTo>
                <a:cubicBezTo>
                  <a:pt x="180" y="242"/>
                  <a:pt x="180" y="242"/>
                  <a:pt x="180" y="242"/>
                </a:cubicBezTo>
                <a:cubicBezTo>
                  <a:pt x="180" y="244"/>
                  <a:pt x="179" y="245"/>
                  <a:pt x="178" y="246"/>
                </a:cubicBezTo>
                <a:cubicBezTo>
                  <a:pt x="177" y="247"/>
                  <a:pt x="176" y="248"/>
                  <a:pt x="174" y="248"/>
                </a:cubicBezTo>
                <a:cubicBezTo>
                  <a:pt x="6" y="248"/>
                  <a:pt x="6" y="248"/>
                  <a:pt x="6" y="248"/>
                </a:cubicBezTo>
                <a:cubicBezTo>
                  <a:pt x="4" y="248"/>
                  <a:pt x="3" y="247"/>
                  <a:pt x="2" y="246"/>
                </a:cubicBezTo>
                <a:cubicBezTo>
                  <a:pt x="1" y="245"/>
                  <a:pt x="0" y="244"/>
                  <a:pt x="0" y="242"/>
                </a:cubicBezTo>
                <a:cubicBezTo>
                  <a:pt x="0" y="216"/>
                  <a:pt x="0" y="216"/>
                  <a:pt x="0" y="216"/>
                </a:cubicBezTo>
                <a:cubicBezTo>
                  <a:pt x="0" y="214"/>
                  <a:pt x="1" y="213"/>
                  <a:pt x="2" y="212"/>
                </a:cubicBezTo>
                <a:cubicBezTo>
                  <a:pt x="3" y="211"/>
                  <a:pt x="4" y="210"/>
                  <a:pt x="6" y="210"/>
                </a:cubicBezTo>
                <a:cubicBezTo>
                  <a:pt x="23" y="210"/>
                  <a:pt x="23" y="210"/>
                  <a:pt x="23" y="210"/>
                </a:cubicBezTo>
                <a:cubicBezTo>
                  <a:pt x="23" y="143"/>
                  <a:pt x="23" y="143"/>
                  <a:pt x="23" y="143"/>
                </a:cubicBezTo>
                <a:cubicBezTo>
                  <a:pt x="6" y="143"/>
                  <a:pt x="6" y="143"/>
                  <a:pt x="6" y="143"/>
                </a:cubicBezTo>
                <a:cubicBezTo>
                  <a:pt x="4" y="143"/>
                  <a:pt x="3" y="142"/>
                  <a:pt x="2" y="141"/>
                </a:cubicBezTo>
                <a:cubicBezTo>
                  <a:pt x="1" y="140"/>
                  <a:pt x="0" y="138"/>
                  <a:pt x="0" y="137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12"/>
                  <a:pt x="1" y="111"/>
                  <a:pt x="2" y="110"/>
                </a:cubicBezTo>
                <a:cubicBezTo>
                  <a:pt x="3" y="109"/>
                  <a:pt x="4" y="108"/>
                  <a:pt x="6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3" y="69"/>
                  <a:pt x="23" y="69"/>
                  <a:pt x="23" y="69"/>
                </a:cubicBezTo>
                <a:cubicBezTo>
                  <a:pt x="23" y="49"/>
                  <a:pt x="30" y="32"/>
                  <a:pt x="44" y="19"/>
                </a:cubicBezTo>
                <a:cubicBezTo>
                  <a:pt x="59" y="6"/>
                  <a:pt x="77" y="0"/>
                  <a:pt x="100" y="0"/>
                </a:cubicBezTo>
                <a:cubicBezTo>
                  <a:pt x="122" y="0"/>
                  <a:pt x="141" y="7"/>
                  <a:pt x="159" y="22"/>
                </a:cubicBezTo>
                <a:cubicBezTo>
                  <a:pt x="160" y="23"/>
                  <a:pt x="160" y="24"/>
                  <a:pt x="161" y="25"/>
                </a:cubicBezTo>
                <a:cubicBezTo>
                  <a:pt x="161" y="27"/>
                  <a:pt x="160" y="28"/>
                  <a:pt x="159" y="29"/>
                </a:cubicBezTo>
                <a:cubicBezTo>
                  <a:pt x="141" y="52"/>
                  <a:pt x="141" y="52"/>
                  <a:pt x="141" y="52"/>
                </a:cubicBezTo>
                <a:cubicBezTo>
                  <a:pt x="140" y="53"/>
                  <a:pt x="139" y="54"/>
                  <a:pt x="137" y="54"/>
                </a:cubicBezTo>
                <a:cubicBezTo>
                  <a:pt x="136" y="54"/>
                  <a:pt x="134" y="54"/>
                  <a:pt x="133" y="53"/>
                </a:cubicBezTo>
                <a:cubicBezTo>
                  <a:pt x="133" y="52"/>
                  <a:pt x="131" y="51"/>
                  <a:pt x="129" y="49"/>
                </a:cubicBezTo>
                <a:cubicBezTo>
                  <a:pt x="126" y="48"/>
                  <a:pt x="122" y="46"/>
                  <a:pt x="117" y="44"/>
                </a:cubicBezTo>
                <a:cubicBezTo>
                  <a:pt x="111" y="42"/>
                  <a:pt x="105" y="40"/>
                  <a:pt x="100" y="40"/>
                </a:cubicBezTo>
                <a:cubicBezTo>
                  <a:pt x="90" y="40"/>
                  <a:pt x="82" y="43"/>
                  <a:pt x="76" y="49"/>
                </a:cubicBezTo>
                <a:cubicBezTo>
                  <a:pt x="70" y="54"/>
                  <a:pt x="67" y="61"/>
                  <a:pt x="67" y="70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121" y="108"/>
                  <a:pt x="121" y="108"/>
                  <a:pt x="121" y="108"/>
                </a:cubicBezTo>
                <a:cubicBezTo>
                  <a:pt x="122" y="108"/>
                  <a:pt x="123" y="109"/>
                  <a:pt x="125" y="110"/>
                </a:cubicBezTo>
                <a:cubicBezTo>
                  <a:pt x="126" y="111"/>
                  <a:pt x="126" y="112"/>
                  <a:pt x="126" y="114"/>
                </a:cubicBezTo>
                <a:cubicBezTo>
                  <a:pt x="126" y="137"/>
                  <a:pt x="126" y="137"/>
                  <a:pt x="126" y="137"/>
                </a:cubicBezTo>
                <a:cubicBezTo>
                  <a:pt x="126" y="138"/>
                  <a:pt x="126" y="140"/>
                  <a:pt x="125" y="141"/>
                </a:cubicBezTo>
                <a:cubicBezTo>
                  <a:pt x="123" y="142"/>
                  <a:pt x="122" y="143"/>
                  <a:pt x="121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209"/>
                  <a:pt x="67" y="209"/>
                  <a:pt x="67" y="209"/>
                </a:cubicBezTo>
                <a:cubicBezTo>
                  <a:pt x="140" y="209"/>
                  <a:pt x="140" y="209"/>
                  <a:pt x="140" y="209"/>
                </a:cubicBezTo>
                <a:cubicBezTo>
                  <a:pt x="140" y="177"/>
                  <a:pt x="140" y="177"/>
                  <a:pt x="140" y="177"/>
                </a:cubicBezTo>
                <a:cubicBezTo>
                  <a:pt x="140" y="176"/>
                  <a:pt x="140" y="175"/>
                  <a:pt x="141" y="173"/>
                </a:cubicBezTo>
                <a:cubicBezTo>
                  <a:pt x="142" y="172"/>
                  <a:pt x="144" y="172"/>
                  <a:pt x="145" y="172"/>
                </a:cubicBezTo>
                <a:cubicBezTo>
                  <a:pt x="174" y="172"/>
                  <a:pt x="174" y="172"/>
                  <a:pt x="174" y="172"/>
                </a:cubicBezTo>
                <a:cubicBezTo>
                  <a:pt x="176" y="172"/>
                  <a:pt x="177" y="172"/>
                  <a:pt x="178" y="173"/>
                </a:cubicBezTo>
                <a:cubicBezTo>
                  <a:pt x="179" y="175"/>
                  <a:pt x="180" y="176"/>
                  <a:pt x="180" y="1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2447926" y="3762376"/>
            <a:ext cx="292100" cy="257175"/>
          </a:xfrm>
          <a:custGeom>
            <a:avLst/>
            <a:gdLst>
              <a:gd name="T0" fmla="*/ 164 w 271"/>
              <a:gd name="T1" fmla="*/ 205 h 237"/>
              <a:gd name="T2" fmla="*/ 164 w 271"/>
              <a:gd name="T3" fmla="*/ 79 h 237"/>
              <a:gd name="T4" fmla="*/ 107 w 271"/>
              <a:gd name="T5" fmla="*/ 79 h 237"/>
              <a:gd name="T6" fmla="*/ 107 w 271"/>
              <a:gd name="T7" fmla="*/ 205 h 237"/>
              <a:gd name="T8" fmla="*/ 110 w 271"/>
              <a:gd name="T9" fmla="*/ 212 h 237"/>
              <a:gd name="T10" fmla="*/ 119 w 271"/>
              <a:gd name="T11" fmla="*/ 215 h 237"/>
              <a:gd name="T12" fmla="*/ 152 w 271"/>
              <a:gd name="T13" fmla="*/ 215 h 237"/>
              <a:gd name="T14" fmla="*/ 160 w 271"/>
              <a:gd name="T15" fmla="*/ 212 h 237"/>
              <a:gd name="T16" fmla="*/ 164 w 271"/>
              <a:gd name="T17" fmla="*/ 205 h 237"/>
              <a:gd name="T18" fmla="*/ 83 w 271"/>
              <a:gd name="T19" fmla="*/ 57 h 237"/>
              <a:gd name="T20" fmla="*/ 118 w 271"/>
              <a:gd name="T21" fmla="*/ 57 h 237"/>
              <a:gd name="T22" fmla="*/ 96 w 271"/>
              <a:gd name="T23" fmla="*/ 28 h 237"/>
              <a:gd name="T24" fmla="*/ 83 w 271"/>
              <a:gd name="T25" fmla="*/ 23 h 237"/>
              <a:gd name="T26" fmla="*/ 71 w 271"/>
              <a:gd name="T27" fmla="*/ 28 h 237"/>
              <a:gd name="T28" fmla="*/ 66 w 271"/>
              <a:gd name="T29" fmla="*/ 40 h 237"/>
              <a:gd name="T30" fmla="*/ 71 w 271"/>
              <a:gd name="T31" fmla="*/ 52 h 237"/>
              <a:gd name="T32" fmla="*/ 83 w 271"/>
              <a:gd name="T33" fmla="*/ 57 h 237"/>
              <a:gd name="T34" fmla="*/ 205 w 271"/>
              <a:gd name="T35" fmla="*/ 40 h 237"/>
              <a:gd name="T36" fmla="*/ 200 w 271"/>
              <a:gd name="T37" fmla="*/ 28 h 237"/>
              <a:gd name="T38" fmla="*/ 188 w 271"/>
              <a:gd name="T39" fmla="*/ 23 h 237"/>
              <a:gd name="T40" fmla="*/ 175 w 271"/>
              <a:gd name="T41" fmla="*/ 28 h 237"/>
              <a:gd name="T42" fmla="*/ 153 w 271"/>
              <a:gd name="T43" fmla="*/ 57 h 237"/>
              <a:gd name="T44" fmla="*/ 188 w 271"/>
              <a:gd name="T45" fmla="*/ 57 h 237"/>
              <a:gd name="T46" fmla="*/ 200 w 271"/>
              <a:gd name="T47" fmla="*/ 52 h 237"/>
              <a:gd name="T48" fmla="*/ 205 w 271"/>
              <a:gd name="T49" fmla="*/ 40 h 237"/>
              <a:gd name="T50" fmla="*/ 271 w 271"/>
              <a:gd name="T51" fmla="*/ 85 h 237"/>
              <a:gd name="T52" fmla="*/ 271 w 271"/>
              <a:gd name="T53" fmla="*/ 141 h 237"/>
              <a:gd name="T54" fmla="*/ 269 w 271"/>
              <a:gd name="T55" fmla="*/ 145 h 237"/>
              <a:gd name="T56" fmla="*/ 265 w 271"/>
              <a:gd name="T57" fmla="*/ 147 h 237"/>
              <a:gd name="T58" fmla="*/ 248 w 271"/>
              <a:gd name="T59" fmla="*/ 147 h 237"/>
              <a:gd name="T60" fmla="*/ 248 w 271"/>
              <a:gd name="T61" fmla="*/ 220 h 237"/>
              <a:gd name="T62" fmla="*/ 243 w 271"/>
              <a:gd name="T63" fmla="*/ 232 h 237"/>
              <a:gd name="T64" fmla="*/ 231 w 271"/>
              <a:gd name="T65" fmla="*/ 237 h 237"/>
              <a:gd name="T66" fmla="*/ 40 w 271"/>
              <a:gd name="T67" fmla="*/ 237 h 237"/>
              <a:gd name="T68" fmla="*/ 28 w 271"/>
              <a:gd name="T69" fmla="*/ 232 h 237"/>
              <a:gd name="T70" fmla="*/ 23 w 271"/>
              <a:gd name="T71" fmla="*/ 220 h 237"/>
              <a:gd name="T72" fmla="*/ 23 w 271"/>
              <a:gd name="T73" fmla="*/ 147 h 237"/>
              <a:gd name="T74" fmla="*/ 6 w 271"/>
              <a:gd name="T75" fmla="*/ 147 h 237"/>
              <a:gd name="T76" fmla="*/ 2 w 271"/>
              <a:gd name="T77" fmla="*/ 145 h 237"/>
              <a:gd name="T78" fmla="*/ 0 w 271"/>
              <a:gd name="T79" fmla="*/ 141 h 237"/>
              <a:gd name="T80" fmla="*/ 0 w 271"/>
              <a:gd name="T81" fmla="*/ 85 h 237"/>
              <a:gd name="T82" fmla="*/ 2 w 271"/>
              <a:gd name="T83" fmla="*/ 81 h 237"/>
              <a:gd name="T84" fmla="*/ 6 w 271"/>
              <a:gd name="T85" fmla="*/ 79 h 237"/>
              <a:gd name="T86" fmla="*/ 83 w 271"/>
              <a:gd name="T87" fmla="*/ 79 h 237"/>
              <a:gd name="T88" fmla="*/ 55 w 271"/>
              <a:gd name="T89" fmla="*/ 68 h 237"/>
              <a:gd name="T90" fmla="*/ 44 w 271"/>
              <a:gd name="T91" fmla="*/ 40 h 237"/>
              <a:gd name="T92" fmla="*/ 55 w 271"/>
              <a:gd name="T93" fmla="*/ 12 h 237"/>
              <a:gd name="T94" fmla="*/ 83 w 271"/>
              <a:gd name="T95" fmla="*/ 0 h 237"/>
              <a:gd name="T96" fmla="*/ 113 w 271"/>
              <a:gd name="T97" fmla="*/ 14 h 237"/>
              <a:gd name="T98" fmla="*/ 135 w 271"/>
              <a:gd name="T99" fmla="*/ 43 h 237"/>
              <a:gd name="T100" fmla="*/ 158 w 271"/>
              <a:gd name="T101" fmla="*/ 14 h 237"/>
              <a:gd name="T102" fmla="*/ 188 w 271"/>
              <a:gd name="T103" fmla="*/ 0 h 237"/>
              <a:gd name="T104" fmla="*/ 216 w 271"/>
              <a:gd name="T105" fmla="*/ 12 h 237"/>
              <a:gd name="T106" fmla="*/ 227 w 271"/>
              <a:gd name="T107" fmla="*/ 40 h 237"/>
              <a:gd name="T108" fmla="*/ 216 w 271"/>
              <a:gd name="T109" fmla="*/ 68 h 237"/>
              <a:gd name="T110" fmla="*/ 188 w 271"/>
              <a:gd name="T111" fmla="*/ 79 h 237"/>
              <a:gd name="T112" fmla="*/ 265 w 271"/>
              <a:gd name="T113" fmla="*/ 79 h 237"/>
              <a:gd name="T114" fmla="*/ 269 w 271"/>
              <a:gd name="T115" fmla="*/ 81 h 237"/>
              <a:gd name="T116" fmla="*/ 271 w 271"/>
              <a:gd name="T117" fmla="*/ 85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1" h="237">
                <a:moveTo>
                  <a:pt x="164" y="205"/>
                </a:moveTo>
                <a:cubicBezTo>
                  <a:pt x="164" y="79"/>
                  <a:pt x="164" y="79"/>
                  <a:pt x="164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7" y="205"/>
                  <a:pt x="107" y="205"/>
                  <a:pt x="107" y="205"/>
                </a:cubicBezTo>
                <a:cubicBezTo>
                  <a:pt x="107" y="208"/>
                  <a:pt x="108" y="211"/>
                  <a:pt x="110" y="212"/>
                </a:cubicBezTo>
                <a:cubicBezTo>
                  <a:pt x="113" y="214"/>
                  <a:pt x="115" y="215"/>
                  <a:pt x="119" y="215"/>
                </a:cubicBezTo>
                <a:cubicBezTo>
                  <a:pt x="152" y="215"/>
                  <a:pt x="152" y="215"/>
                  <a:pt x="152" y="215"/>
                </a:cubicBezTo>
                <a:cubicBezTo>
                  <a:pt x="156" y="215"/>
                  <a:pt x="158" y="214"/>
                  <a:pt x="160" y="212"/>
                </a:cubicBezTo>
                <a:cubicBezTo>
                  <a:pt x="163" y="211"/>
                  <a:pt x="164" y="208"/>
                  <a:pt x="164" y="205"/>
                </a:cubicBezTo>
                <a:close/>
                <a:moveTo>
                  <a:pt x="83" y="57"/>
                </a:moveTo>
                <a:cubicBezTo>
                  <a:pt x="118" y="57"/>
                  <a:pt x="118" y="57"/>
                  <a:pt x="118" y="57"/>
                </a:cubicBezTo>
                <a:cubicBezTo>
                  <a:pt x="96" y="28"/>
                  <a:pt x="96" y="28"/>
                  <a:pt x="96" y="28"/>
                </a:cubicBezTo>
                <a:cubicBezTo>
                  <a:pt x="92" y="25"/>
                  <a:pt x="88" y="23"/>
                  <a:pt x="83" y="23"/>
                </a:cubicBezTo>
                <a:cubicBezTo>
                  <a:pt x="79" y="23"/>
                  <a:pt x="75" y="25"/>
                  <a:pt x="71" y="28"/>
                </a:cubicBezTo>
                <a:cubicBezTo>
                  <a:pt x="68" y="31"/>
                  <a:pt x="66" y="35"/>
                  <a:pt x="66" y="40"/>
                </a:cubicBezTo>
                <a:cubicBezTo>
                  <a:pt x="66" y="45"/>
                  <a:pt x="68" y="49"/>
                  <a:pt x="71" y="52"/>
                </a:cubicBezTo>
                <a:cubicBezTo>
                  <a:pt x="75" y="55"/>
                  <a:pt x="79" y="57"/>
                  <a:pt x="83" y="57"/>
                </a:cubicBezTo>
                <a:close/>
                <a:moveTo>
                  <a:pt x="205" y="40"/>
                </a:moveTo>
                <a:cubicBezTo>
                  <a:pt x="205" y="35"/>
                  <a:pt x="203" y="31"/>
                  <a:pt x="200" y="28"/>
                </a:cubicBezTo>
                <a:cubicBezTo>
                  <a:pt x="196" y="25"/>
                  <a:pt x="192" y="23"/>
                  <a:pt x="188" y="23"/>
                </a:cubicBezTo>
                <a:cubicBezTo>
                  <a:pt x="183" y="23"/>
                  <a:pt x="179" y="25"/>
                  <a:pt x="175" y="28"/>
                </a:cubicBezTo>
                <a:cubicBezTo>
                  <a:pt x="153" y="57"/>
                  <a:pt x="153" y="57"/>
                  <a:pt x="153" y="57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92" y="57"/>
                  <a:pt x="196" y="55"/>
                  <a:pt x="200" y="52"/>
                </a:cubicBezTo>
                <a:cubicBezTo>
                  <a:pt x="203" y="49"/>
                  <a:pt x="205" y="45"/>
                  <a:pt x="205" y="40"/>
                </a:cubicBezTo>
                <a:close/>
                <a:moveTo>
                  <a:pt x="271" y="85"/>
                </a:moveTo>
                <a:cubicBezTo>
                  <a:pt x="271" y="141"/>
                  <a:pt x="271" y="141"/>
                  <a:pt x="271" y="141"/>
                </a:cubicBezTo>
                <a:cubicBezTo>
                  <a:pt x="271" y="143"/>
                  <a:pt x="270" y="144"/>
                  <a:pt x="269" y="145"/>
                </a:cubicBezTo>
                <a:cubicBezTo>
                  <a:pt x="268" y="146"/>
                  <a:pt x="267" y="147"/>
                  <a:pt x="265" y="147"/>
                </a:cubicBezTo>
                <a:cubicBezTo>
                  <a:pt x="248" y="147"/>
                  <a:pt x="248" y="147"/>
                  <a:pt x="248" y="147"/>
                </a:cubicBezTo>
                <a:cubicBezTo>
                  <a:pt x="248" y="220"/>
                  <a:pt x="248" y="220"/>
                  <a:pt x="248" y="220"/>
                </a:cubicBezTo>
                <a:cubicBezTo>
                  <a:pt x="248" y="225"/>
                  <a:pt x="247" y="229"/>
                  <a:pt x="243" y="232"/>
                </a:cubicBezTo>
                <a:cubicBezTo>
                  <a:pt x="240" y="235"/>
                  <a:pt x="236" y="237"/>
                  <a:pt x="231" y="237"/>
                </a:cubicBezTo>
                <a:cubicBezTo>
                  <a:pt x="40" y="237"/>
                  <a:pt x="40" y="237"/>
                  <a:pt x="40" y="237"/>
                </a:cubicBezTo>
                <a:cubicBezTo>
                  <a:pt x="35" y="237"/>
                  <a:pt x="31" y="235"/>
                  <a:pt x="28" y="232"/>
                </a:cubicBezTo>
                <a:cubicBezTo>
                  <a:pt x="24" y="229"/>
                  <a:pt x="23" y="225"/>
                  <a:pt x="23" y="220"/>
                </a:cubicBezTo>
                <a:cubicBezTo>
                  <a:pt x="23" y="147"/>
                  <a:pt x="23" y="147"/>
                  <a:pt x="23" y="147"/>
                </a:cubicBezTo>
                <a:cubicBezTo>
                  <a:pt x="6" y="147"/>
                  <a:pt x="6" y="147"/>
                  <a:pt x="6" y="147"/>
                </a:cubicBezTo>
                <a:cubicBezTo>
                  <a:pt x="4" y="147"/>
                  <a:pt x="3" y="146"/>
                  <a:pt x="2" y="145"/>
                </a:cubicBezTo>
                <a:cubicBezTo>
                  <a:pt x="1" y="144"/>
                  <a:pt x="0" y="143"/>
                  <a:pt x="0" y="141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3"/>
                  <a:pt x="1" y="82"/>
                  <a:pt x="2" y="81"/>
                </a:cubicBezTo>
                <a:cubicBezTo>
                  <a:pt x="3" y="80"/>
                  <a:pt x="4" y="79"/>
                  <a:pt x="6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72" y="79"/>
                  <a:pt x="63" y="75"/>
                  <a:pt x="55" y="68"/>
                </a:cubicBezTo>
                <a:cubicBezTo>
                  <a:pt x="48" y="60"/>
                  <a:pt x="44" y="51"/>
                  <a:pt x="44" y="40"/>
                </a:cubicBezTo>
                <a:cubicBezTo>
                  <a:pt x="44" y="29"/>
                  <a:pt x="48" y="20"/>
                  <a:pt x="55" y="12"/>
                </a:cubicBezTo>
                <a:cubicBezTo>
                  <a:pt x="63" y="4"/>
                  <a:pt x="72" y="0"/>
                  <a:pt x="83" y="0"/>
                </a:cubicBezTo>
                <a:cubicBezTo>
                  <a:pt x="96" y="0"/>
                  <a:pt x="106" y="5"/>
                  <a:pt x="113" y="14"/>
                </a:cubicBezTo>
                <a:cubicBezTo>
                  <a:pt x="135" y="43"/>
                  <a:pt x="135" y="43"/>
                  <a:pt x="135" y="43"/>
                </a:cubicBezTo>
                <a:cubicBezTo>
                  <a:pt x="158" y="14"/>
                  <a:pt x="158" y="14"/>
                  <a:pt x="158" y="14"/>
                </a:cubicBezTo>
                <a:cubicBezTo>
                  <a:pt x="165" y="5"/>
                  <a:pt x="175" y="0"/>
                  <a:pt x="188" y="0"/>
                </a:cubicBezTo>
                <a:cubicBezTo>
                  <a:pt x="199" y="0"/>
                  <a:pt x="208" y="4"/>
                  <a:pt x="216" y="12"/>
                </a:cubicBezTo>
                <a:cubicBezTo>
                  <a:pt x="223" y="20"/>
                  <a:pt x="227" y="29"/>
                  <a:pt x="227" y="40"/>
                </a:cubicBezTo>
                <a:cubicBezTo>
                  <a:pt x="227" y="51"/>
                  <a:pt x="223" y="60"/>
                  <a:pt x="216" y="68"/>
                </a:cubicBezTo>
                <a:cubicBezTo>
                  <a:pt x="208" y="75"/>
                  <a:pt x="199" y="79"/>
                  <a:pt x="188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7" y="79"/>
                  <a:pt x="268" y="80"/>
                  <a:pt x="269" y="81"/>
                </a:cubicBezTo>
                <a:cubicBezTo>
                  <a:pt x="270" y="82"/>
                  <a:pt x="271" y="83"/>
                  <a:pt x="271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2868613" y="3721101"/>
            <a:ext cx="314325" cy="339725"/>
          </a:xfrm>
          <a:custGeom>
            <a:avLst/>
            <a:gdLst>
              <a:gd name="T0" fmla="*/ 64 w 292"/>
              <a:gd name="T1" fmla="*/ 249 h 315"/>
              <a:gd name="T2" fmla="*/ 67 w 292"/>
              <a:gd name="T3" fmla="*/ 285 h 315"/>
              <a:gd name="T4" fmla="*/ 83 w 292"/>
              <a:gd name="T5" fmla="*/ 134 h 315"/>
              <a:gd name="T6" fmla="*/ 62 w 292"/>
              <a:gd name="T7" fmla="*/ 108 h 315"/>
              <a:gd name="T8" fmla="*/ 62 w 292"/>
              <a:gd name="T9" fmla="*/ 158 h 315"/>
              <a:gd name="T10" fmla="*/ 130 w 292"/>
              <a:gd name="T11" fmla="*/ 77 h 315"/>
              <a:gd name="T12" fmla="*/ 116 w 292"/>
              <a:gd name="T13" fmla="*/ 116 h 315"/>
              <a:gd name="T14" fmla="*/ 106 w 292"/>
              <a:gd name="T15" fmla="*/ 169 h 315"/>
              <a:gd name="T16" fmla="*/ 61 w 292"/>
              <a:gd name="T17" fmla="*/ 193 h 315"/>
              <a:gd name="T18" fmla="*/ 62 w 292"/>
              <a:gd name="T19" fmla="*/ 213 h 315"/>
              <a:gd name="T20" fmla="*/ 86 w 292"/>
              <a:gd name="T21" fmla="*/ 222 h 315"/>
              <a:gd name="T22" fmla="*/ 115 w 292"/>
              <a:gd name="T23" fmla="*/ 233 h 315"/>
              <a:gd name="T24" fmla="*/ 129 w 292"/>
              <a:gd name="T25" fmla="*/ 262 h 315"/>
              <a:gd name="T26" fmla="*/ 42 w 292"/>
              <a:gd name="T27" fmla="*/ 313 h 315"/>
              <a:gd name="T28" fmla="*/ 6 w 292"/>
              <a:gd name="T29" fmla="*/ 292 h 315"/>
              <a:gd name="T30" fmla="*/ 32 w 292"/>
              <a:gd name="T31" fmla="*/ 230 h 315"/>
              <a:gd name="T32" fmla="*/ 21 w 292"/>
              <a:gd name="T33" fmla="*/ 207 h 315"/>
              <a:gd name="T34" fmla="*/ 32 w 292"/>
              <a:gd name="T35" fmla="*/ 182 h 315"/>
              <a:gd name="T36" fmla="*/ 2 w 292"/>
              <a:gd name="T37" fmla="*/ 134 h 315"/>
              <a:gd name="T38" fmla="*/ 60 w 292"/>
              <a:gd name="T39" fmla="*/ 77 h 315"/>
              <a:gd name="T40" fmla="*/ 130 w 292"/>
              <a:gd name="T41" fmla="*/ 77 h 315"/>
              <a:gd name="T42" fmla="*/ 147 w 292"/>
              <a:gd name="T43" fmla="*/ 232 h 315"/>
              <a:gd name="T44" fmla="*/ 148 w 292"/>
              <a:gd name="T45" fmla="*/ 101 h 315"/>
              <a:gd name="T46" fmla="*/ 186 w 292"/>
              <a:gd name="T47" fmla="*/ 78 h 315"/>
              <a:gd name="T48" fmla="*/ 185 w 292"/>
              <a:gd name="T49" fmla="*/ 208 h 315"/>
              <a:gd name="T50" fmla="*/ 292 w 292"/>
              <a:gd name="T51" fmla="*/ 193 h 315"/>
              <a:gd name="T52" fmla="*/ 261 w 292"/>
              <a:gd name="T53" fmla="*/ 234 h 315"/>
              <a:gd name="T54" fmla="*/ 230 w 292"/>
              <a:gd name="T55" fmla="*/ 222 h 315"/>
              <a:gd name="T56" fmla="*/ 220 w 292"/>
              <a:gd name="T57" fmla="*/ 192 h 315"/>
              <a:gd name="T58" fmla="*/ 219 w 292"/>
              <a:gd name="T59" fmla="*/ 112 h 315"/>
              <a:gd name="T60" fmla="*/ 220 w 292"/>
              <a:gd name="T61" fmla="*/ 111 h 315"/>
              <a:gd name="T62" fmla="*/ 213 w 292"/>
              <a:gd name="T63" fmla="*/ 111 h 315"/>
              <a:gd name="T64" fmla="*/ 203 w 292"/>
              <a:gd name="T65" fmla="*/ 78 h 315"/>
              <a:gd name="T66" fmla="*/ 220 w 292"/>
              <a:gd name="T67" fmla="*/ 65 h 315"/>
              <a:gd name="T68" fmla="*/ 258 w 292"/>
              <a:gd name="T69" fmla="*/ 49 h 315"/>
              <a:gd name="T70" fmla="*/ 288 w 292"/>
              <a:gd name="T71" fmla="*/ 78 h 315"/>
              <a:gd name="T72" fmla="*/ 280 w 292"/>
              <a:gd name="T73" fmla="*/ 111 h 315"/>
              <a:gd name="T74" fmla="*/ 257 w 292"/>
              <a:gd name="T75" fmla="*/ 111 h 315"/>
              <a:gd name="T76" fmla="*/ 273 w 292"/>
              <a:gd name="T77" fmla="*/ 198 h 315"/>
              <a:gd name="T78" fmla="*/ 191 w 292"/>
              <a:gd name="T79" fmla="*/ 26 h 315"/>
              <a:gd name="T80" fmla="*/ 167 w 292"/>
              <a:gd name="T81" fmla="*/ 51 h 315"/>
              <a:gd name="T82" fmla="*/ 142 w 292"/>
              <a:gd name="T83" fmla="*/ 26 h 315"/>
              <a:gd name="T84" fmla="*/ 167 w 292"/>
              <a:gd name="T85" fmla="*/ 0 h 315"/>
              <a:gd name="T86" fmla="*/ 191 w 292"/>
              <a:gd name="T87" fmla="*/ 26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92" h="315">
                <a:moveTo>
                  <a:pt x="93" y="267"/>
                </a:moveTo>
                <a:cubicBezTo>
                  <a:pt x="93" y="255"/>
                  <a:pt x="83" y="249"/>
                  <a:pt x="64" y="249"/>
                </a:cubicBezTo>
                <a:cubicBezTo>
                  <a:pt x="46" y="249"/>
                  <a:pt x="36" y="255"/>
                  <a:pt x="36" y="267"/>
                </a:cubicBezTo>
                <a:cubicBezTo>
                  <a:pt x="36" y="279"/>
                  <a:pt x="46" y="285"/>
                  <a:pt x="67" y="285"/>
                </a:cubicBezTo>
                <a:cubicBezTo>
                  <a:pt x="84" y="285"/>
                  <a:pt x="93" y="279"/>
                  <a:pt x="93" y="267"/>
                </a:cubicBezTo>
                <a:close/>
                <a:moveTo>
                  <a:pt x="83" y="134"/>
                </a:moveTo>
                <a:cubicBezTo>
                  <a:pt x="83" y="126"/>
                  <a:pt x="81" y="120"/>
                  <a:pt x="78" y="116"/>
                </a:cubicBezTo>
                <a:cubicBezTo>
                  <a:pt x="74" y="111"/>
                  <a:pt x="69" y="108"/>
                  <a:pt x="62" y="108"/>
                </a:cubicBezTo>
                <a:cubicBezTo>
                  <a:pt x="47" y="108"/>
                  <a:pt x="40" y="117"/>
                  <a:pt x="40" y="134"/>
                </a:cubicBezTo>
                <a:cubicBezTo>
                  <a:pt x="40" y="150"/>
                  <a:pt x="47" y="158"/>
                  <a:pt x="62" y="158"/>
                </a:cubicBezTo>
                <a:cubicBezTo>
                  <a:pt x="76" y="158"/>
                  <a:pt x="83" y="150"/>
                  <a:pt x="83" y="134"/>
                </a:cubicBezTo>
                <a:close/>
                <a:moveTo>
                  <a:pt x="130" y="77"/>
                </a:moveTo>
                <a:cubicBezTo>
                  <a:pt x="130" y="112"/>
                  <a:pt x="130" y="112"/>
                  <a:pt x="130" y="112"/>
                </a:cubicBezTo>
                <a:cubicBezTo>
                  <a:pt x="126" y="114"/>
                  <a:pt x="121" y="115"/>
                  <a:pt x="116" y="116"/>
                </a:cubicBezTo>
                <a:cubicBezTo>
                  <a:pt x="118" y="121"/>
                  <a:pt x="119" y="126"/>
                  <a:pt x="119" y="131"/>
                </a:cubicBezTo>
                <a:cubicBezTo>
                  <a:pt x="119" y="146"/>
                  <a:pt x="115" y="158"/>
                  <a:pt x="106" y="169"/>
                </a:cubicBezTo>
                <a:cubicBezTo>
                  <a:pt x="98" y="179"/>
                  <a:pt x="86" y="186"/>
                  <a:pt x="72" y="189"/>
                </a:cubicBezTo>
                <a:cubicBezTo>
                  <a:pt x="67" y="190"/>
                  <a:pt x="63" y="191"/>
                  <a:pt x="61" y="193"/>
                </a:cubicBezTo>
                <a:cubicBezTo>
                  <a:pt x="59" y="196"/>
                  <a:pt x="58" y="199"/>
                  <a:pt x="58" y="204"/>
                </a:cubicBezTo>
                <a:cubicBezTo>
                  <a:pt x="58" y="207"/>
                  <a:pt x="59" y="210"/>
                  <a:pt x="62" y="213"/>
                </a:cubicBezTo>
                <a:cubicBezTo>
                  <a:pt x="64" y="215"/>
                  <a:pt x="68" y="217"/>
                  <a:pt x="72" y="218"/>
                </a:cubicBezTo>
                <a:cubicBezTo>
                  <a:pt x="76" y="220"/>
                  <a:pt x="81" y="221"/>
                  <a:pt x="86" y="222"/>
                </a:cubicBezTo>
                <a:cubicBezTo>
                  <a:pt x="91" y="224"/>
                  <a:pt x="96" y="225"/>
                  <a:pt x="101" y="227"/>
                </a:cubicBezTo>
                <a:cubicBezTo>
                  <a:pt x="106" y="229"/>
                  <a:pt x="110" y="231"/>
                  <a:pt x="115" y="233"/>
                </a:cubicBezTo>
                <a:cubicBezTo>
                  <a:pt x="119" y="236"/>
                  <a:pt x="122" y="240"/>
                  <a:pt x="125" y="245"/>
                </a:cubicBezTo>
                <a:cubicBezTo>
                  <a:pt x="127" y="250"/>
                  <a:pt x="129" y="255"/>
                  <a:pt x="129" y="262"/>
                </a:cubicBezTo>
                <a:cubicBezTo>
                  <a:pt x="129" y="298"/>
                  <a:pt x="107" y="315"/>
                  <a:pt x="65" y="315"/>
                </a:cubicBezTo>
                <a:cubicBezTo>
                  <a:pt x="57" y="315"/>
                  <a:pt x="49" y="315"/>
                  <a:pt x="42" y="313"/>
                </a:cubicBezTo>
                <a:cubicBezTo>
                  <a:pt x="35" y="312"/>
                  <a:pt x="28" y="309"/>
                  <a:pt x="22" y="306"/>
                </a:cubicBezTo>
                <a:cubicBezTo>
                  <a:pt x="15" y="303"/>
                  <a:pt x="10" y="298"/>
                  <a:pt x="6" y="292"/>
                </a:cubicBezTo>
                <a:cubicBezTo>
                  <a:pt x="2" y="285"/>
                  <a:pt x="0" y="278"/>
                  <a:pt x="0" y="269"/>
                </a:cubicBezTo>
                <a:cubicBezTo>
                  <a:pt x="0" y="250"/>
                  <a:pt x="11" y="237"/>
                  <a:pt x="32" y="230"/>
                </a:cubicBezTo>
                <a:cubicBezTo>
                  <a:pt x="32" y="229"/>
                  <a:pt x="32" y="229"/>
                  <a:pt x="32" y="229"/>
                </a:cubicBezTo>
                <a:cubicBezTo>
                  <a:pt x="25" y="224"/>
                  <a:pt x="21" y="217"/>
                  <a:pt x="21" y="207"/>
                </a:cubicBezTo>
                <a:cubicBezTo>
                  <a:pt x="21" y="194"/>
                  <a:pt x="24" y="186"/>
                  <a:pt x="32" y="183"/>
                </a:cubicBezTo>
                <a:cubicBezTo>
                  <a:pt x="32" y="182"/>
                  <a:pt x="32" y="182"/>
                  <a:pt x="32" y="182"/>
                </a:cubicBezTo>
                <a:cubicBezTo>
                  <a:pt x="23" y="179"/>
                  <a:pt x="16" y="173"/>
                  <a:pt x="11" y="163"/>
                </a:cubicBezTo>
                <a:cubicBezTo>
                  <a:pt x="5" y="153"/>
                  <a:pt x="2" y="143"/>
                  <a:pt x="2" y="134"/>
                </a:cubicBezTo>
                <a:cubicBezTo>
                  <a:pt x="2" y="117"/>
                  <a:pt x="8" y="104"/>
                  <a:pt x="19" y="93"/>
                </a:cubicBezTo>
                <a:cubicBezTo>
                  <a:pt x="30" y="82"/>
                  <a:pt x="44" y="77"/>
                  <a:pt x="60" y="77"/>
                </a:cubicBezTo>
                <a:cubicBezTo>
                  <a:pt x="72" y="77"/>
                  <a:pt x="82" y="79"/>
                  <a:pt x="92" y="85"/>
                </a:cubicBezTo>
                <a:cubicBezTo>
                  <a:pt x="103" y="85"/>
                  <a:pt x="116" y="82"/>
                  <a:pt x="130" y="77"/>
                </a:cubicBezTo>
                <a:close/>
                <a:moveTo>
                  <a:pt x="186" y="232"/>
                </a:moveTo>
                <a:cubicBezTo>
                  <a:pt x="147" y="232"/>
                  <a:pt x="147" y="232"/>
                  <a:pt x="147" y="232"/>
                </a:cubicBezTo>
                <a:cubicBezTo>
                  <a:pt x="148" y="226"/>
                  <a:pt x="148" y="219"/>
                  <a:pt x="148" y="208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8" y="90"/>
                  <a:pt x="148" y="82"/>
                  <a:pt x="147" y="78"/>
                </a:cubicBezTo>
                <a:cubicBezTo>
                  <a:pt x="186" y="78"/>
                  <a:pt x="186" y="78"/>
                  <a:pt x="186" y="78"/>
                </a:cubicBezTo>
                <a:cubicBezTo>
                  <a:pt x="186" y="82"/>
                  <a:pt x="185" y="90"/>
                  <a:pt x="185" y="100"/>
                </a:cubicBezTo>
                <a:cubicBezTo>
                  <a:pt x="185" y="208"/>
                  <a:pt x="185" y="208"/>
                  <a:pt x="185" y="208"/>
                </a:cubicBezTo>
                <a:cubicBezTo>
                  <a:pt x="185" y="219"/>
                  <a:pt x="186" y="226"/>
                  <a:pt x="186" y="232"/>
                </a:cubicBezTo>
                <a:close/>
                <a:moveTo>
                  <a:pt x="292" y="193"/>
                </a:moveTo>
                <a:cubicBezTo>
                  <a:pt x="292" y="227"/>
                  <a:pt x="292" y="227"/>
                  <a:pt x="292" y="227"/>
                </a:cubicBezTo>
                <a:cubicBezTo>
                  <a:pt x="284" y="232"/>
                  <a:pt x="273" y="234"/>
                  <a:pt x="261" y="234"/>
                </a:cubicBezTo>
                <a:cubicBezTo>
                  <a:pt x="254" y="234"/>
                  <a:pt x="248" y="233"/>
                  <a:pt x="242" y="230"/>
                </a:cubicBezTo>
                <a:cubicBezTo>
                  <a:pt x="237" y="228"/>
                  <a:pt x="233" y="225"/>
                  <a:pt x="230" y="222"/>
                </a:cubicBezTo>
                <a:cubicBezTo>
                  <a:pt x="227" y="218"/>
                  <a:pt x="225" y="214"/>
                  <a:pt x="223" y="208"/>
                </a:cubicBezTo>
                <a:cubicBezTo>
                  <a:pt x="221" y="202"/>
                  <a:pt x="220" y="197"/>
                  <a:pt x="220" y="192"/>
                </a:cubicBezTo>
                <a:cubicBezTo>
                  <a:pt x="219" y="187"/>
                  <a:pt x="219" y="181"/>
                  <a:pt x="219" y="174"/>
                </a:cubicBezTo>
                <a:cubicBezTo>
                  <a:pt x="219" y="112"/>
                  <a:pt x="219" y="112"/>
                  <a:pt x="219" y="112"/>
                </a:cubicBezTo>
                <a:cubicBezTo>
                  <a:pt x="220" y="112"/>
                  <a:pt x="220" y="112"/>
                  <a:pt x="220" y="112"/>
                </a:cubicBezTo>
                <a:cubicBezTo>
                  <a:pt x="220" y="111"/>
                  <a:pt x="220" y="111"/>
                  <a:pt x="220" y="111"/>
                </a:cubicBezTo>
                <a:cubicBezTo>
                  <a:pt x="219" y="111"/>
                  <a:pt x="218" y="111"/>
                  <a:pt x="216" y="111"/>
                </a:cubicBezTo>
                <a:cubicBezTo>
                  <a:pt x="215" y="111"/>
                  <a:pt x="214" y="111"/>
                  <a:pt x="213" y="111"/>
                </a:cubicBezTo>
                <a:cubicBezTo>
                  <a:pt x="211" y="111"/>
                  <a:pt x="207" y="111"/>
                  <a:pt x="203" y="112"/>
                </a:cubicBezTo>
                <a:cubicBezTo>
                  <a:pt x="203" y="78"/>
                  <a:pt x="203" y="78"/>
                  <a:pt x="203" y="78"/>
                </a:cubicBezTo>
                <a:cubicBezTo>
                  <a:pt x="220" y="78"/>
                  <a:pt x="220" y="78"/>
                  <a:pt x="220" y="78"/>
                </a:cubicBezTo>
                <a:cubicBezTo>
                  <a:pt x="220" y="65"/>
                  <a:pt x="220" y="65"/>
                  <a:pt x="220" y="65"/>
                </a:cubicBezTo>
                <a:cubicBezTo>
                  <a:pt x="220" y="59"/>
                  <a:pt x="219" y="53"/>
                  <a:pt x="219" y="49"/>
                </a:cubicBezTo>
                <a:cubicBezTo>
                  <a:pt x="258" y="49"/>
                  <a:pt x="258" y="49"/>
                  <a:pt x="258" y="49"/>
                </a:cubicBezTo>
                <a:cubicBezTo>
                  <a:pt x="258" y="54"/>
                  <a:pt x="257" y="64"/>
                  <a:pt x="257" y="78"/>
                </a:cubicBezTo>
                <a:cubicBezTo>
                  <a:pt x="288" y="78"/>
                  <a:pt x="288" y="78"/>
                  <a:pt x="288" y="78"/>
                </a:cubicBezTo>
                <a:cubicBezTo>
                  <a:pt x="288" y="112"/>
                  <a:pt x="288" y="112"/>
                  <a:pt x="288" y="112"/>
                </a:cubicBezTo>
                <a:cubicBezTo>
                  <a:pt x="286" y="112"/>
                  <a:pt x="283" y="112"/>
                  <a:pt x="280" y="111"/>
                </a:cubicBezTo>
                <a:cubicBezTo>
                  <a:pt x="277" y="111"/>
                  <a:pt x="274" y="111"/>
                  <a:pt x="272" y="111"/>
                </a:cubicBezTo>
                <a:cubicBezTo>
                  <a:pt x="257" y="111"/>
                  <a:pt x="257" y="111"/>
                  <a:pt x="257" y="111"/>
                </a:cubicBezTo>
                <a:cubicBezTo>
                  <a:pt x="257" y="175"/>
                  <a:pt x="257" y="175"/>
                  <a:pt x="257" y="175"/>
                </a:cubicBezTo>
                <a:cubicBezTo>
                  <a:pt x="257" y="191"/>
                  <a:pt x="263" y="198"/>
                  <a:pt x="273" y="198"/>
                </a:cubicBezTo>
                <a:cubicBezTo>
                  <a:pt x="280" y="198"/>
                  <a:pt x="286" y="196"/>
                  <a:pt x="292" y="193"/>
                </a:cubicBezTo>
                <a:close/>
                <a:moveTo>
                  <a:pt x="191" y="26"/>
                </a:moveTo>
                <a:cubicBezTo>
                  <a:pt x="191" y="33"/>
                  <a:pt x="188" y="39"/>
                  <a:pt x="184" y="44"/>
                </a:cubicBezTo>
                <a:cubicBezTo>
                  <a:pt x="179" y="49"/>
                  <a:pt x="173" y="51"/>
                  <a:pt x="167" y="51"/>
                </a:cubicBezTo>
                <a:cubicBezTo>
                  <a:pt x="160" y="51"/>
                  <a:pt x="154" y="49"/>
                  <a:pt x="150" y="44"/>
                </a:cubicBezTo>
                <a:cubicBezTo>
                  <a:pt x="145" y="39"/>
                  <a:pt x="142" y="33"/>
                  <a:pt x="142" y="26"/>
                </a:cubicBezTo>
                <a:cubicBezTo>
                  <a:pt x="142" y="19"/>
                  <a:pt x="145" y="13"/>
                  <a:pt x="149" y="8"/>
                </a:cubicBezTo>
                <a:cubicBezTo>
                  <a:pt x="154" y="3"/>
                  <a:pt x="160" y="0"/>
                  <a:pt x="167" y="0"/>
                </a:cubicBezTo>
                <a:cubicBezTo>
                  <a:pt x="174" y="0"/>
                  <a:pt x="179" y="3"/>
                  <a:pt x="184" y="8"/>
                </a:cubicBezTo>
                <a:cubicBezTo>
                  <a:pt x="188" y="13"/>
                  <a:pt x="191" y="19"/>
                  <a:pt x="191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55"/>
          <p:cNvSpPr>
            <a:spLocks/>
          </p:cNvSpPr>
          <p:nvPr/>
        </p:nvSpPr>
        <p:spPr bwMode="auto">
          <a:xfrm>
            <a:off x="3311526" y="3749676"/>
            <a:ext cx="292100" cy="284163"/>
          </a:xfrm>
          <a:custGeom>
            <a:avLst/>
            <a:gdLst>
              <a:gd name="T0" fmla="*/ 270 w 270"/>
              <a:gd name="T1" fmla="*/ 135 h 264"/>
              <a:gd name="T2" fmla="*/ 244 w 270"/>
              <a:gd name="T3" fmla="*/ 215 h 264"/>
              <a:gd name="T4" fmla="*/ 178 w 270"/>
              <a:gd name="T5" fmla="*/ 263 h 264"/>
              <a:gd name="T6" fmla="*/ 171 w 270"/>
              <a:gd name="T7" fmla="*/ 262 h 264"/>
              <a:gd name="T8" fmla="*/ 168 w 270"/>
              <a:gd name="T9" fmla="*/ 257 h 264"/>
              <a:gd name="T10" fmla="*/ 168 w 270"/>
              <a:gd name="T11" fmla="*/ 220 h 264"/>
              <a:gd name="T12" fmla="*/ 159 w 270"/>
              <a:gd name="T13" fmla="*/ 195 h 264"/>
              <a:gd name="T14" fmla="*/ 177 w 270"/>
              <a:gd name="T15" fmla="*/ 192 h 264"/>
              <a:gd name="T16" fmla="*/ 194 w 270"/>
              <a:gd name="T17" fmla="*/ 185 h 264"/>
              <a:gd name="T18" fmla="*/ 208 w 270"/>
              <a:gd name="T19" fmla="*/ 173 h 264"/>
              <a:gd name="T20" fmla="*/ 217 w 270"/>
              <a:gd name="T21" fmla="*/ 155 h 264"/>
              <a:gd name="T22" fmla="*/ 221 w 270"/>
              <a:gd name="T23" fmla="*/ 128 h 264"/>
              <a:gd name="T24" fmla="*/ 207 w 270"/>
              <a:gd name="T25" fmla="*/ 92 h 264"/>
              <a:gd name="T26" fmla="*/ 206 w 270"/>
              <a:gd name="T27" fmla="*/ 56 h 264"/>
              <a:gd name="T28" fmla="*/ 192 w 270"/>
              <a:gd name="T29" fmla="*/ 58 h 264"/>
              <a:gd name="T30" fmla="*/ 175 w 270"/>
              <a:gd name="T31" fmla="*/ 66 h 264"/>
              <a:gd name="T32" fmla="*/ 169 w 270"/>
              <a:gd name="T33" fmla="*/ 70 h 264"/>
              <a:gd name="T34" fmla="*/ 135 w 270"/>
              <a:gd name="T35" fmla="*/ 65 h 264"/>
              <a:gd name="T36" fmla="*/ 101 w 270"/>
              <a:gd name="T37" fmla="*/ 70 h 264"/>
              <a:gd name="T38" fmla="*/ 94 w 270"/>
              <a:gd name="T39" fmla="*/ 65 h 264"/>
              <a:gd name="T40" fmla="*/ 79 w 270"/>
              <a:gd name="T41" fmla="*/ 58 h 264"/>
              <a:gd name="T42" fmla="*/ 64 w 270"/>
              <a:gd name="T43" fmla="*/ 56 h 264"/>
              <a:gd name="T44" fmla="*/ 62 w 270"/>
              <a:gd name="T45" fmla="*/ 92 h 264"/>
              <a:gd name="T46" fmla="*/ 49 w 270"/>
              <a:gd name="T47" fmla="*/ 128 h 264"/>
              <a:gd name="T48" fmla="*/ 52 w 270"/>
              <a:gd name="T49" fmla="*/ 154 h 264"/>
              <a:gd name="T50" fmla="*/ 61 w 270"/>
              <a:gd name="T51" fmla="*/ 173 h 264"/>
              <a:gd name="T52" fmla="*/ 76 w 270"/>
              <a:gd name="T53" fmla="*/ 185 h 264"/>
              <a:gd name="T54" fmla="*/ 92 w 270"/>
              <a:gd name="T55" fmla="*/ 192 h 264"/>
              <a:gd name="T56" fmla="*/ 110 w 270"/>
              <a:gd name="T57" fmla="*/ 195 h 264"/>
              <a:gd name="T58" fmla="*/ 102 w 270"/>
              <a:gd name="T59" fmla="*/ 213 h 264"/>
              <a:gd name="T60" fmla="*/ 94 w 270"/>
              <a:gd name="T61" fmla="*/ 216 h 264"/>
              <a:gd name="T62" fmla="*/ 84 w 270"/>
              <a:gd name="T63" fmla="*/ 216 h 264"/>
              <a:gd name="T64" fmla="*/ 72 w 270"/>
              <a:gd name="T65" fmla="*/ 213 h 264"/>
              <a:gd name="T66" fmla="*/ 62 w 270"/>
              <a:gd name="T67" fmla="*/ 202 h 264"/>
              <a:gd name="T68" fmla="*/ 54 w 270"/>
              <a:gd name="T69" fmla="*/ 192 h 264"/>
              <a:gd name="T70" fmla="*/ 45 w 270"/>
              <a:gd name="T71" fmla="*/ 188 h 264"/>
              <a:gd name="T72" fmla="*/ 42 w 270"/>
              <a:gd name="T73" fmla="*/ 188 h 264"/>
              <a:gd name="T74" fmla="*/ 36 w 270"/>
              <a:gd name="T75" fmla="*/ 188 h 264"/>
              <a:gd name="T76" fmla="*/ 36 w 270"/>
              <a:gd name="T77" fmla="*/ 191 h 264"/>
              <a:gd name="T78" fmla="*/ 37 w 270"/>
              <a:gd name="T79" fmla="*/ 193 h 264"/>
              <a:gd name="T80" fmla="*/ 39 w 270"/>
              <a:gd name="T81" fmla="*/ 195 h 264"/>
              <a:gd name="T82" fmla="*/ 41 w 270"/>
              <a:gd name="T83" fmla="*/ 196 h 264"/>
              <a:gd name="T84" fmla="*/ 48 w 270"/>
              <a:gd name="T85" fmla="*/ 203 h 264"/>
              <a:gd name="T86" fmla="*/ 54 w 270"/>
              <a:gd name="T87" fmla="*/ 212 h 264"/>
              <a:gd name="T88" fmla="*/ 56 w 270"/>
              <a:gd name="T89" fmla="*/ 216 h 264"/>
              <a:gd name="T90" fmla="*/ 63 w 270"/>
              <a:gd name="T91" fmla="*/ 227 h 264"/>
              <a:gd name="T92" fmla="*/ 75 w 270"/>
              <a:gd name="T93" fmla="*/ 232 h 264"/>
              <a:gd name="T94" fmla="*/ 87 w 270"/>
              <a:gd name="T95" fmla="*/ 233 h 264"/>
              <a:gd name="T96" fmla="*/ 97 w 270"/>
              <a:gd name="T97" fmla="*/ 232 h 264"/>
              <a:gd name="T98" fmla="*/ 101 w 270"/>
              <a:gd name="T99" fmla="*/ 232 h 264"/>
              <a:gd name="T100" fmla="*/ 101 w 270"/>
              <a:gd name="T101" fmla="*/ 247 h 264"/>
              <a:gd name="T102" fmla="*/ 101 w 270"/>
              <a:gd name="T103" fmla="*/ 257 h 264"/>
              <a:gd name="T104" fmla="*/ 99 w 270"/>
              <a:gd name="T105" fmla="*/ 262 h 264"/>
              <a:gd name="T106" fmla="*/ 92 w 270"/>
              <a:gd name="T107" fmla="*/ 263 h 264"/>
              <a:gd name="T108" fmla="*/ 25 w 270"/>
              <a:gd name="T109" fmla="*/ 215 h 264"/>
              <a:gd name="T110" fmla="*/ 0 w 270"/>
              <a:gd name="T111" fmla="*/ 135 h 264"/>
              <a:gd name="T112" fmla="*/ 18 w 270"/>
              <a:gd name="T113" fmla="*/ 67 h 264"/>
              <a:gd name="T114" fmla="*/ 67 w 270"/>
              <a:gd name="T115" fmla="*/ 18 h 264"/>
              <a:gd name="T116" fmla="*/ 135 w 270"/>
              <a:gd name="T117" fmla="*/ 0 h 264"/>
              <a:gd name="T118" fmla="*/ 203 w 270"/>
              <a:gd name="T119" fmla="*/ 18 h 264"/>
              <a:gd name="T120" fmla="*/ 252 w 270"/>
              <a:gd name="T121" fmla="*/ 67 h 264"/>
              <a:gd name="T122" fmla="*/ 270 w 270"/>
              <a:gd name="T123" fmla="*/ 135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0" h="264">
                <a:moveTo>
                  <a:pt x="270" y="135"/>
                </a:moveTo>
                <a:cubicBezTo>
                  <a:pt x="270" y="165"/>
                  <a:pt x="261" y="191"/>
                  <a:pt x="244" y="215"/>
                </a:cubicBezTo>
                <a:cubicBezTo>
                  <a:pt x="227" y="238"/>
                  <a:pt x="205" y="254"/>
                  <a:pt x="178" y="263"/>
                </a:cubicBezTo>
                <a:cubicBezTo>
                  <a:pt x="174" y="264"/>
                  <a:pt x="172" y="264"/>
                  <a:pt x="171" y="262"/>
                </a:cubicBezTo>
                <a:cubicBezTo>
                  <a:pt x="169" y="261"/>
                  <a:pt x="168" y="259"/>
                  <a:pt x="168" y="257"/>
                </a:cubicBezTo>
                <a:cubicBezTo>
                  <a:pt x="168" y="220"/>
                  <a:pt x="168" y="220"/>
                  <a:pt x="168" y="220"/>
                </a:cubicBezTo>
                <a:cubicBezTo>
                  <a:pt x="168" y="208"/>
                  <a:pt x="165" y="200"/>
                  <a:pt x="159" y="195"/>
                </a:cubicBezTo>
                <a:cubicBezTo>
                  <a:pt x="166" y="194"/>
                  <a:pt x="172" y="193"/>
                  <a:pt x="177" y="192"/>
                </a:cubicBezTo>
                <a:cubicBezTo>
                  <a:pt x="183" y="190"/>
                  <a:pt x="188" y="188"/>
                  <a:pt x="194" y="185"/>
                </a:cubicBezTo>
                <a:cubicBezTo>
                  <a:pt x="200" y="182"/>
                  <a:pt x="204" y="178"/>
                  <a:pt x="208" y="173"/>
                </a:cubicBezTo>
                <a:cubicBezTo>
                  <a:pt x="212" y="168"/>
                  <a:pt x="215" y="162"/>
                  <a:pt x="217" y="155"/>
                </a:cubicBezTo>
                <a:cubicBezTo>
                  <a:pt x="220" y="147"/>
                  <a:pt x="221" y="138"/>
                  <a:pt x="221" y="128"/>
                </a:cubicBezTo>
                <a:cubicBezTo>
                  <a:pt x="221" y="114"/>
                  <a:pt x="216" y="102"/>
                  <a:pt x="207" y="92"/>
                </a:cubicBezTo>
                <a:cubicBezTo>
                  <a:pt x="212" y="81"/>
                  <a:pt x="211" y="69"/>
                  <a:pt x="206" y="56"/>
                </a:cubicBezTo>
                <a:cubicBezTo>
                  <a:pt x="202" y="55"/>
                  <a:pt x="198" y="55"/>
                  <a:pt x="192" y="58"/>
                </a:cubicBezTo>
                <a:cubicBezTo>
                  <a:pt x="185" y="60"/>
                  <a:pt x="180" y="63"/>
                  <a:pt x="175" y="66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158" y="67"/>
                  <a:pt x="146" y="65"/>
                  <a:pt x="135" y="65"/>
                </a:cubicBezTo>
                <a:cubicBezTo>
                  <a:pt x="123" y="65"/>
                  <a:pt x="112" y="67"/>
                  <a:pt x="101" y="70"/>
                </a:cubicBezTo>
                <a:cubicBezTo>
                  <a:pt x="99" y="68"/>
                  <a:pt x="97" y="67"/>
                  <a:pt x="94" y="65"/>
                </a:cubicBezTo>
                <a:cubicBezTo>
                  <a:pt x="90" y="63"/>
                  <a:pt x="86" y="61"/>
                  <a:pt x="79" y="58"/>
                </a:cubicBezTo>
                <a:cubicBezTo>
                  <a:pt x="72" y="56"/>
                  <a:pt x="67" y="55"/>
                  <a:pt x="64" y="56"/>
                </a:cubicBezTo>
                <a:cubicBezTo>
                  <a:pt x="59" y="69"/>
                  <a:pt x="58" y="81"/>
                  <a:pt x="62" y="92"/>
                </a:cubicBezTo>
                <a:cubicBezTo>
                  <a:pt x="53" y="102"/>
                  <a:pt x="49" y="114"/>
                  <a:pt x="49" y="128"/>
                </a:cubicBezTo>
                <a:cubicBezTo>
                  <a:pt x="49" y="138"/>
                  <a:pt x="50" y="147"/>
                  <a:pt x="52" y="154"/>
                </a:cubicBezTo>
                <a:cubicBezTo>
                  <a:pt x="55" y="162"/>
                  <a:pt x="58" y="168"/>
                  <a:pt x="61" y="173"/>
                </a:cubicBezTo>
                <a:cubicBezTo>
                  <a:pt x="65" y="178"/>
                  <a:pt x="70" y="182"/>
                  <a:pt x="76" y="185"/>
                </a:cubicBezTo>
                <a:cubicBezTo>
                  <a:pt x="81" y="188"/>
                  <a:pt x="87" y="190"/>
                  <a:pt x="92" y="192"/>
                </a:cubicBezTo>
                <a:cubicBezTo>
                  <a:pt x="97" y="193"/>
                  <a:pt x="103" y="194"/>
                  <a:pt x="110" y="195"/>
                </a:cubicBezTo>
                <a:cubicBezTo>
                  <a:pt x="105" y="199"/>
                  <a:pt x="103" y="205"/>
                  <a:pt x="102" y="213"/>
                </a:cubicBezTo>
                <a:cubicBezTo>
                  <a:pt x="99" y="214"/>
                  <a:pt x="96" y="215"/>
                  <a:pt x="94" y="216"/>
                </a:cubicBezTo>
                <a:cubicBezTo>
                  <a:pt x="91" y="216"/>
                  <a:pt x="87" y="216"/>
                  <a:pt x="84" y="216"/>
                </a:cubicBezTo>
                <a:cubicBezTo>
                  <a:pt x="80" y="216"/>
                  <a:pt x="76" y="215"/>
                  <a:pt x="72" y="213"/>
                </a:cubicBezTo>
                <a:cubicBezTo>
                  <a:pt x="68" y="210"/>
                  <a:pt x="65" y="206"/>
                  <a:pt x="62" y="202"/>
                </a:cubicBezTo>
                <a:cubicBezTo>
                  <a:pt x="60" y="198"/>
                  <a:pt x="57" y="195"/>
                  <a:pt x="54" y="192"/>
                </a:cubicBezTo>
                <a:cubicBezTo>
                  <a:pt x="50" y="190"/>
                  <a:pt x="47" y="189"/>
                  <a:pt x="45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39" y="188"/>
                  <a:pt x="37" y="188"/>
                  <a:pt x="36" y="188"/>
                </a:cubicBezTo>
                <a:cubicBezTo>
                  <a:pt x="35" y="189"/>
                  <a:pt x="35" y="190"/>
                  <a:pt x="36" y="191"/>
                </a:cubicBezTo>
                <a:cubicBezTo>
                  <a:pt x="36" y="191"/>
                  <a:pt x="36" y="192"/>
                  <a:pt x="37" y="193"/>
                </a:cubicBezTo>
                <a:cubicBezTo>
                  <a:pt x="38" y="194"/>
                  <a:pt x="39" y="195"/>
                  <a:pt x="39" y="195"/>
                </a:cubicBezTo>
                <a:cubicBezTo>
                  <a:pt x="41" y="196"/>
                  <a:pt x="41" y="196"/>
                  <a:pt x="41" y="196"/>
                </a:cubicBezTo>
                <a:cubicBezTo>
                  <a:pt x="43" y="197"/>
                  <a:pt x="46" y="199"/>
                  <a:pt x="48" y="203"/>
                </a:cubicBezTo>
                <a:cubicBezTo>
                  <a:pt x="51" y="206"/>
                  <a:pt x="53" y="209"/>
                  <a:pt x="54" y="212"/>
                </a:cubicBezTo>
                <a:cubicBezTo>
                  <a:pt x="56" y="216"/>
                  <a:pt x="56" y="216"/>
                  <a:pt x="56" y="216"/>
                </a:cubicBezTo>
                <a:cubicBezTo>
                  <a:pt x="57" y="220"/>
                  <a:pt x="60" y="224"/>
                  <a:pt x="63" y="227"/>
                </a:cubicBezTo>
                <a:cubicBezTo>
                  <a:pt x="67" y="229"/>
                  <a:pt x="71" y="231"/>
                  <a:pt x="75" y="232"/>
                </a:cubicBezTo>
                <a:cubicBezTo>
                  <a:pt x="79" y="233"/>
                  <a:pt x="83" y="233"/>
                  <a:pt x="87" y="233"/>
                </a:cubicBezTo>
                <a:cubicBezTo>
                  <a:pt x="91" y="233"/>
                  <a:pt x="95" y="233"/>
                  <a:pt x="97" y="232"/>
                </a:cubicBezTo>
                <a:cubicBezTo>
                  <a:pt x="101" y="232"/>
                  <a:pt x="101" y="232"/>
                  <a:pt x="101" y="232"/>
                </a:cubicBezTo>
                <a:cubicBezTo>
                  <a:pt x="101" y="236"/>
                  <a:pt x="101" y="241"/>
                  <a:pt x="101" y="247"/>
                </a:cubicBezTo>
                <a:cubicBezTo>
                  <a:pt x="101" y="253"/>
                  <a:pt x="101" y="257"/>
                  <a:pt x="101" y="257"/>
                </a:cubicBezTo>
                <a:cubicBezTo>
                  <a:pt x="101" y="259"/>
                  <a:pt x="101" y="261"/>
                  <a:pt x="99" y="262"/>
                </a:cubicBezTo>
                <a:cubicBezTo>
                  <a:pt x="98" y="264"/>
                  <a:pt x="95" y="264"/>
                  <a:pt x="92" y="263"/>
                </a:cubicBezTo>
                <a:cubicBezTo>
                  <a:pt x="65" y="254"/>
                  <a:pt x="43" y="238"/>
                  <a:pt x="25" y="215"/>
                </a:cubicBezTo>
                <a:cubicBezTo>
                  <a:pt x="8" y="191"/>
                  <a:pt x="0" y="165"/>
                  <a:pt x="0" y="135"/>
                </a:cubicBezTo>
                <a:cubicBezTo>
                  <a:pt x="0" y="111"/>
                  <a:pt x="6" y="88"/>
                  <a:pt x="18" y="67"/>
                </a:cubicBezTo>
                <a:cubicBezTo>
                  <a:pt x="30" y="46"/>
                  <a:pt x="46" y="30"/>
                  <a:pt x="67" y="18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8"/>
                </a:cubicBezTo>
                <a:cubicBezTo>
                  <a:pt x="223" y="30"/>
                  <a:pt x="240" y="46"/>
                  <a:pt x="252" y="67"/>
                </a:cubicBezTo>
                <a:cubicBezTo>
                  <a:pt x="264" y="88"/>
                  <a:pt x="270" y="111"/>
                  <a:pt x="270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" name="Freeform 56"/>
          <p:cNvSpPr>
            <a:spLocks noEditPoints="1"/>
          </p:cNvSpPr>
          <p:nvPr/>
        </p:nvSpPr>
        <p:spPr bwMode="auto">
          <a:xfrm>
            <a:off x="3729038" y="3757613"/>
            <a:ext cx="315913" cy="268288"/>
          </a:xfrm>
          <a:custGeom>
            <a:avLst/>
            <a:gdLst>
              <a:gd name="T0" fmla="*/ 111 w 293"/>
              <a:gd name="T1" fmla="*/ 183 h 248"/>
              <a:gd name="T2" fmla="*/ 91 w 293"/>
              <a:gd name="T3" fmla="*/ 203 h 248"/>
              <a:gd name="T4" fmla="*/ 70 w 293"/>
              <a:gd name="T5" fmla="*/ 183 h 248"/>
              <a:gd name="T6" fmla="*/ 70 w 293"/>
              <a:gd name="T7" fmla="*/ 154 h 248"/>
              <a:gd name="T8" fmla="*/ 91 w 293"/>
              <a:gd name="T9" fmla="*/ 135 h 248"/>
              <a:gd name="T10" fmla="*/ 111 w 293"/>
              <a:gd name="T11" fmla="*/ 154 h 248"/>
              <a:gd name="T12" fmla="*/ 226 w 293"/>
              <a:gd name="T13" fmla="*/ 169 h 248"/>
              <a:gd name="T14" fmla="*/ 216 w 293"/>
              <a:gd name="T15" fmla="*/ 197 h 248"/>
              <a:gd name="T16" fmla="*/ 190 w 293"/>
              <a:gd name="T17" fmla="*/ 197 h 248"/>
              <a:gd name="T18" fmla="*/ 181 w 293"/>
              <a:gd name="T19" fmla="*/ 169 h 248"/>
              <a:gd name="T20" fmla="*/ 190 w 293"/>
              <a:gd name="T21" fmla="*/ 141 h 248"/>
              <a:gd name="T22" fmla="*/ 216 w 293"/>
              <a:gd name="T23" fmla="*/ 141 h 248"/>
              <a:gd name="T24" fmla="*/ 226 w 293"/>
              <a:gd name="T25" fmla="*/ 169 h 248"/>
              <a:gd name="T26" fmla="*/ 242 w 293"/>
              <a:gd name="T27" fmla="*/ 133 h 248"/>
              <a:gd name="T28" fmla="*/ 175 w 293"/>
              <a:gd name="T29" fmla="*/ 122 h 248"/>
              <a:gd name="T30" fmla="*/ 119 w 293"/>
              <a:gd name="T31" fmla="*/ 122 h 248"/>
              <a:gd name="T32" fmla="*/ 52 w 293"/>
              <a:gd name="T33" fmla="*/ 133 h 248"/>
              <a:gd name="T34" fmla="*/ 45 w 293"/>
              <a:gd name="T35" fmla="*/ 196 h 248"/>
              <a:gd name="T36" fmla="*/ 81 w 293"/>
              <a:gd name="T37" fmla="*/ 225 h 248"/>
              <a:gd name="T38" fmla="*/ 132 w 293"/>
              <a:gd name="T39" fmla="*/ 231 h 248"/>
              <a:gd name="T40" fmla="*/ 188 w 293"/>
              <a:gd name="T41" fmla="*/ 230 h 248"/>
              <a:gd name="T42" fmla="*/ 234 w 293"/>
              <a:gd name="T43" fmla="*/ 214 h 248"/>
              <a:gd name="T44" fmla="*/ 254 w 293"/>
              <a:gd name="T45" fmla="*/ 169 h 248"/>
              <a:gd name="T46" fmla="*/ 283 w 293"/>
              <a:gd name="T47" fmla="*/ 196 h 248"/>
              <a:gd name="T48" fmla="*/ 239 w 293"/>
              <a:gd name="T49" fmla="*/ 235 h 248"/>
              <a:gd name="T50" fmla="*/ 179 w 293"/>
              <a:gd name="T51" fmla="*/ 247 h 248"/>
              <a:gd name="T52" fmla="*/ 125 w 293"/>
              <a:gd name="T53" fmla="*/ 247 h 248"/>
              <a:gd name="T54" fmla="*/ 72 w 293"/>
              <a:gd name="T55" fmla="*/ 240 h 248"/>
              <a:gd name="T56" fmla="*/ 26 w 293"/>
              <a:gd name="T57" fmla="*/ 216 h 248"/>
              <a:gd name="T58" fmla="*/ 0 w 293"/>
              <a:gd name="T59" fmla="*/ 138 h 248"/>
              <a:gd name="T60" fmla="*/ 20 w 293"/>
              <a:gd name="T61" fmla="*/ 38 h 248"/>
              <a:gd name="T62" fmla="*/ 62 w 293"/>
              <a:gd name="T63" fmla="*/ 7 h 248"/>
              <a:gd name="T64" fmla="*/ 150 w 293"/>
              <a:gd name="T65" fmla="*/ 22 h 248"/>
              <a:gd name="T66" fmla="*/ 232 w 293"/>
              <a:gd name="T67" fmla="*/ 7 h 248"/>
              <a:gd name="T68" fmla="*/ 274 w 293"/>
              <a:gd name="T69" fmla="*/ 38 h 248"/>
              <a:gd name="T70" fmla="*/ 293 w 293"/>
              <a:gd name="T71" fmla="*/ 138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3" h="248">
                <a:moveTo>
                  <a:pt x="113" y="169"/>
                </a:moveTo>
                <a:cubicBezTo>
                  <a:pt x="113" y="174"/>
                  <a:pt x="112" y="178"/>
                  <a:pt x="111" y="183"/>
                </a:cubicBezTo>
                <a:cubicBezTo>
                  <a:pt x="109" y="188"/>
                  <a:pt x="107" y="193"/>
                  <a:pt x="103" y="197"/>
                </a:cubicBezTo>
                <a:cubicBezTo>
                  <a:pt x="100" y="201"/>
                  <a:pt x="95" y="203"/>
                  <a:pt x="91" y="203"/>
                </a:cubicBezTo>
                <a:cubicBezTo>
                  <a:pt x="86" y="203"/>
                  <a:pt x="81" y="201"/>
                  <a:pt x="78" y="197"/>
                </a:cubicBezTo>
                <a:cubicBezTo>
                  <a:pt x="74" y="193"/>
                  <a:pt x="72" y="188"/>
                  <a:pt x="70" y="183"/>
                </a:cubicBezTo>
                <a:cubicBezTo>
                  <a:pt x="69" y="178"/>
                  <a:pt x="68" y="174"/>
                  <a:pt x="68" y="169"/>
                </a:cubicBezTo>
                <a:cubicBezTo>
                  <a:pt x="68" y="164"/>
                  <a:pt x="69" y="159"/>
                  <a:pt x="70" y="154"/>
                </a:cubicBezTo>
                <a:cubicBezTo>
                  <a:pt x="72" y="149"/>
                  <a:pt x="74" y="145"/>
                  <a:pt x="78" y="141"/>
                </a:cubicBezTo>
                <a:cubicBezTo>
                  <a:pt x="81" y="137"/>
                  <a:pt x="86" y="135"/>
                  <a:pt x="91" y="135"/>
                </a:cubicBezTo>
                <a:cubicBezTo>
                  <a:pt x="95" y="135"/>
                  <a:pt x="100" y="137"/>
                  <a:pt x="103" y="141"/>
                </a:cubicBezTo>
                <a:cubicBezTo>
                  <a:pt x="107" y="145"/>
                  <a:pt x="109" y="149"/>
                  <a:pt x="111" y="154"/>
                </a:cubicBezTo>
                <a:cubicBezTo>
                  <a:pt x="112" y="159"/>
                  <a:pt x="113" y="164"/>
                  <a:pt x="113" y="169"/>
                </a:cubicBezTo>
                <a:close/>
                <a:moveTo>
                  <a:pt x="226" y="169"/>
                </a:moveTo>
                <a:cubicBezTo>
                  <a:pt x="226" y="174"/>
                  <a:pt x="225" y="178"/>
                  <a:pt x="224" y="183"/>
                </a:cubicBezTo>
                <a:cubicBezTo>
                  <a:pt x="222" y="188"/>
                  <a:pt x="220" y="193"/>
                  <a:pt x="216" y="197"/>
                </a:cubicBezTo>
                <a:cubicBezTo>
                  <a:pt x="212" y="201"/>
                  <a:pt x="208" y="203"/>
                  <a:pt x="203" y="203"/>
                </a:cubicBezTo>
                <a:cubicBezTo>
                  <a:pt x="198" y="203"/>
                  <a:pt x="194" y="201"/>
                  <a:pt x="190" y="197"/>
                </a:cubicBezTo>
                <a:cubicBezTo>
                  <a:pt x="187" y="193"/>
                  <a:pt x="184" y="188"/>
                  <a:pt x="183" y="183"/>
                </a:cubicBezTo>
                <a:cubicBezTo>
                  <a:pt x="181" y="178"/>
                  <a:pt x="181" y="174"/>
                  <a:pt x="181" y="169"/>
                </a:cubicBezTo>
                <a:cubicBezTo>
                  <a:pt x="181" y="164"/>
                  <a:pt x="181" y="159"/>
                  <a:pt x="183" y="154"/>
                </a:cubicBezTo>
                <a:cubicBezTo>
                  <a:pt x="184" y="149"/>
                  <a:pt x="187" y="145"/>
                  <a:pt x="190" y="141"/>
                </a:cubicBezTo>
                <a:cubicBezTo>
                  <a:pt x="194" y="137"/>
                  <a:pt x="198" y="135"/>
                  <a:pt x="203" y="135"/>
                </a:cubicBezTo>
                <a:cubicBezTo>
                  <a:pt x="208" y="135"/>
                  <a:pt x="212" y="137"/>
                  <a:pt x="216" y="141"/>
                </a:cubicBezTo>
                <a:cubicBezTo>
                  <a:pt x="220" y="145"/>
                  <a:pt x="222" y="149"/>
                  <a:pt x="224" y="154"/>
                </a:cubicBezTo>
                <a:cubicBezTo>
                  <a:pt x="225" y="159"/>
                  <a:pt x="226" y="164"/>
                  <a:pt x="226" y="169"/>
                </a:cubicBezTo>
                <a:close/>
                <a:moveTo>
                  <a:pt x="254" y="169"/>
                </a:moveTo>
                <a:cubicBezTo>
                  <a:pt x="254" y="155"/>
                  <a:pt x="250" y="143"/>
                  <a:pt x="242" y="133"/>
                </a:cubicBezTo>
                <a:cubicBezTo>
                  <a:pt x="234" y="123"/>
                  <a:pt x="223" y="118"/>
                  <a:pt x="209" y="118"/>
                </a:cubicBezTo>
                <a:cubicBezTo>
                  <a:pt x="204" y="118"/>
                  <a:pt x="193" y="119"/>
                  <a:pt x="175" y="122"/>
                </a:cubicBezTo>
                <a:cubicBezTo>
                  <a:pt x="166" y="123"/>
                  <a:pt x="157" y="124"/>
                  <a:pt x="147" y="124"/>
                </a:cubicBezTo>
                <a:cubicBezTo>
                  <a:pt x="137" y="124"/>
                  <a:pt x="128" y="123"/>
                  <a:pt x="119" y="122"/>
                </a:cubicBezTo>
                <a:cubicBezTo>
                  <a:pt x="101" y="119"/>
                  <a:pt x="90" y="118"/>
                  <a:pt x="85" y="118"/>
                </a:cubicBezTo>
                <a:cubicBezTo>
                  <a:pt x="71" y="118"/>
                  <a:pt x="60" y="123"/>
                  <a:pt x="52" y="133"/>
                </a:cubicBezTo>
                <a:cubicBezTo>
                  <a:pt x="44" y="143"/>
                  <a:pt x="40" y="155"/>
                  <a:pt x="40" y="169"/>
                </a:cubicBezTo>
                <a:cubicBezTo>
                  <a:pt x="40" y="179"/>
                  <a:pt x="42" y="188"/>
                  <a:pt x="45" y="196"/>
                </a:cubicBezTo>
                <a:cubicBezTo>
                  <a:pt x="49" y="204"/>
                  <a:pt x="54" y="210"/>
                  <a:pt x="60" y="214"/>
                </a:cubicBezTo>
                <a:cubicBezTo>
                  <a:pt x="66" y="218"/>
                  <a:pt x="73" y="222"/>
                  <a:pt x="81" y="225"/>
                </a:cubicBezTo>
                <a:cubicBezTo>
                  <a:pt x="90" y="227"/>
                  <a:pt x="98" y="229"/>
                  <a:pt x="106" y="230"/>
                </a:cubicBezTo>
                <a:cubicBezTo>
                  <a:pt x="114" y="231"/>
                  <a:pt x="122" y="231"/>
                  <a:pt x="132" y="231"/>
                </a:cubicBezTo>
                <a:cubicBezTo>
                  <a:pt x="162" y="231"/>
                  <a:pt x="162" y="231"/>
                  <a:pt x="162" y="231"/>
                </a:cubicBezTo>
                <a:cubicBezTo>
                  <a:pt x="171" y="231"/>
                  <a:pt x="180" y="231"/>
                  <a:pt x="188" y="230"/>
                </a:cubicBezTo>
                <a:cubicBezTo>
                  <a:pt x="196" y="229"/>
                  <a:pt x="204" y="227"/>
                  <a:pt x="213" y="225"/>
                </a:cubicBezTo>
                <a:cubicBezTo>
                  <a:pt x="221" y="222"/>
                  <a:pt x="228" y="218"/>
                  <a:pt x="234" y="214"/>
                </a:cubicBezTo>
                <a:cubicBezTo>
                  <a:pt x="240" y="210"/>
                  <a:pt x="245" y="204"/>
                  <a:pt x="248" y="196"/>
                </a:cubicBezTo>
                <a:cubicBezTo>
                  <a:pt x="252" y="188"/>
                  <a:pt x="254" y="179"/>
                  <a:pt x="254" y="169"/>
                </a:cubicBezTo>
                <a:close/>
                <a:moveTo>
                  <a:pt x="293" y="138"/>
                </a:moveTo>
                <a:cubicBezTo>
                  <a:pt x="293" y="162"/>
                  <a:pt x="290" y="182"/>
                  <a:pt x="283" y="196"/>
                </a:cubicBezTo>
                <a:cubicBezTo>
                  <a:pt x="278" y="205"/>
                  <a:pt x="272" y="213"/>
                  <a:pt x="264" y="220"/>
                </a:cubicBezTo>
                <a:cubicBezTo>
                  <a:pt x="256" y="226"/>
                  <a:pt x="248" y="231"/>
                  <a:pt x="239" y="235"/>
                </a:cubicBezTo>
                <a:cubicBezTo>
                  <a:pt x="231" y="238"/>
                  <a:pt x="221" y="241"/>
                  <a:pt x="209" y="243"/>
                </a:cubicBezTo>
                <a:cubicBezTo>
                  <a:pt x="198" y="245"/>
                  <a:pt x="188" y="246"/>
                  <a:pt x="179" y="247"/>
                </a:cubicBezTo>
                <a:cubicBezTo>
                  <a:pt x="170" y="247"/>
                  <a:pt x="161" y="248"/>
                  <a:pt x="150" y="248"/>
                </a:cubicBezTo>
                <a:cubicBezTo>
                  <a:pt x="141" y="248"/>
                  <a:pt x="132" y="248"/>
                  <a:pt x="125" y="247"/>
                </a:cubicBezTo>
                <a:cubicBezTo>
                  <a:pt x="117" y="247"/>
                  <a:pt x="109" y="246"/>
                  <a:pt x="99" y="245"/>
                </a:cubicBezTo>
                <a:cubicBezTo>
                  <a:pt x="89" y="244"/>
                  <a:pt x="80" y="242"/>
                  <a:pt x="72" y="240"/>
                </a:cubicBezTo>
                <a:cubicBezTo>
                  <a:pt x="64" y="237"/>
                  <a:pt x="56" y="234"/>
                  <a:pt x="48" y="231"/>
                </a:cubicBezTo>
                <a:cubicBezTo>
                  <a:pt x="40" y="227"/>
                  <a:pt x="33" y="222"/>
                  <a:pt x="26" y="216"/>
                </a:cubicBezTo>
                <a:cubicBezTo>
                  <a:pt x="20" y="210"/>
                  <a:pt x="15" y="204"/>
                  <a:pt x="11" y="196"/>
                </a:cubicBezTo>
                <a:cubicBezTo>
                  <a:pt x="4" y="182"/>
                  <a:pt x="0" y="162"/>
                  <a:pt x="0" y="138"/>
                </a:cubicBezTo>
                <a:cubicBezTo>
                  <a:pt x="0" y="110"/>
                  <a:pt x="8" y="87"/>
                  <a:pt x="24" y="68"/>
                </a:cubicBezTo>
                <a:cubicBezTo>
                  <a:pt x="21" y="58"/>
                  <a:pt x="20" y="49"/>
                  <a:pt x="20" y="38"/>
                </a:cubicBezTo>
                <a:cubicBezTo>
                  <a:pt x="20" y="25"/>
                  <a:pt x="23" y="12"/>
                  <a:pt x="29" y="0"/>
                </a:cubicBezTo>
                <a:cubicBezTo>
                  <a:pt x="41" y="0"/>
                  <a:pt x="52" y="2"/>
                  <a:pt x="62" y="7"/>
                </a:cubicBezTo>
                <a:cubicBezTo>
                  <a:pt x="72" y="11"/>
                  <a:pt x="83" y="19"/>
                  <a:pt x="95" y="29"/>
                </a:cubicBezTo>
                <a:cubicBezTo>
                  <a:pt x="113" y="24"/>
                  <a:pt x="131" y="22"/>
                  <a:pt x="150" y="22"/>
                </a:cubicBezTo>
                <a:cubicBezTo>
                  <a:pt x="167" y="22"/>
                  <a:pt x="184" y="24"/>
                  <a:pt x="199" y="28"/>
                </a:cubicBezTo>
                <a:cubicBezTo>
                  <a:pt x="211" y="18"/>
                  <a:pt x="222" y="11"/>
                  <a:pt x="232" y="7"/>
                </a:cubicBezTo>
                <a:cubicBezTo>
                  <a:pt x="242" y="2"/>
                  <a:pt x="253" y="0"/>
                  <a:pt x="265" y="0"/>
                </a:cubicBezTo>
                <a:cubicBezTo>
                  <a:pt x="271" y="12"/>
                  <a:pt x="274" y="25"/>
                  <a:pt x="274" y="38"/>
                </a:cubicBezTo>
                <a:cubicBezTo>
                  <a:pt x="274" y="48"/>
                  <a:pt x="273" y="58"/>
                  <a:pt x="269" y="68"/>
                </a:cubicBezTo>
                <a:cubicBezTo>
                  <a:pt x="285" y="87"/>
                  <a:pt x="293" y="110"/>
                  <a:pt x="293" y="1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" name="Freeform 57"/>
          <p:cNvSpPr>
            <a:spLocks noEditPoints="1"/>
          </p:cNvSpPr>
          <p:nvPr/>
        </p:nvSpPr>
        <p:spPr bwMode="auto">
          <a:xfrm>
            <a:off x="5100638" y="1155701"/>
            <a:ext cx="292100" cy="292100"/>
          </a:xfrm>
          <a:custGeom>
            <a:avLst/>
            <a:gdLst>
              <a:gd name="T0" fmla="*/ 66 w 270"/>
              <a:gd name="T1" fmla="*/ 215 h 270"/>
              <a:gd name="T2" fmla="*/ 68 w 270"/>
              <a:gd name="T3" fmla="*/ 212 h 270"/>
              <a:gd name="T4" fmla="*/ 62 w 270"/>
              <a:gd name="T5" fmla="*/ 205 h 270"/>
              <a:gd name="T6" fmla="*/ 59 w 270"/>
              <a:gd name="T7" fmla="*/ 207 h 270"/>
              <a:gd name="T8" fmla="*/ 62 w 270"/>
              <a:gd name="T9" fmla="*/ 205 h 270"/>
              <a:gd name="T10" fmla="*/ 49 w 270"/>
              <a:gd name="T11" fmla="*/ 195 h 270"/>
              <a:gd name="T12" fmla="*/ 50 w 270"/>
              <a:gd name="T13" fmla="*/ 192 h 270"/>
              <a:gd name="T14" fmla="*/ 56 w 270"/>
              <a:gd name="T15" fmla="*/ 200 h 270"/>
              <a:gd name="T16" fmla="*/ 53 w 270"/>
              <a:gd name="T17" fmla="*/ 197 h 270"/>
              <a:gd name="T18" fmla="*/ 56 w 270"/>
              <a:gd name="T19" fmla="*/ 200 h 270"/>
              <a:gd name="T20" fmla="*/ 76 w 270"/>
              <a:gd name="T21" fmla="*/ 221 h 270"/>
              <a:gd name="T22" fmla="*/ 77 w 270"/>
              <a:gd name="T23" fmla="*/ 217 h 270"/>
              <a:gd name="T24" fmla="*/ 90 w 270"/>
              <a:gd name="T25" fmla="*/ 221 h 270"/>
              <a:gd name="T26" fmla="*/ 84 w 270"/>
              <a:gd name="T27" fmla="*/ 221 h 270"/>
              <a:gd name="T28" fmla="*/ 90 w 270"/>
              <a:gd name="T29" fmla="*/ 221 h 270"/>
              <a:gd name="T30" fmla="*/ 98 w 270"/>
              <a:gd name="T31" fmla="*/ 221 h 270"/>
              <a:gd name="T32" fmla="*/ 97 w 270"/>
              <a:gd name="T33" fmla="*/ 217 h 270"/>
              <a:gd name="T34" fmla="*/ 270 w 270"/>
              <a:gd name="T35" fmla="*/ 51 h 270"/>
              <a:gd name="T36" fmla="*/ 255 w 270"/>
              <a:gd name="T37" fmla="*/ 255 h 270"/>
              <a:gd name="T38" fmla="*/ 180 w 270"/>
              <a:gd name="T39" fmla="*/ 270 h 270"/>
              <a:gd name="T40" fmla="*/ 172 w 270"/>
              <a:gd name="T41" fmla="*/ 269 h 270"/>
              <a:gd name="T42" fmla="*/ 168 w 270"/>
              <a:gd name="T43" fmla="*/ 262 h 270"/>
              <a:gd name="T44" fmla="*/ 159 w 270"/>
              <a:gd name="T45" fmla="*/ 195 h 270"/>
              <a:gd name="T46" fmla="*/ 194 w 270"/>
              <a:gd name="T47" fmla="*/ 185 h 270"/>
              <a:gd name="T48" fmla="*/ 217 w 270"/>
              <a:gd name="T49" fmla="*/ 155 h 270"/>
              <a:gd name="T50" fmla="*/ 207 w 270"/>
              <a:gd name="T51" fmla="*/ 92 h 270"/>
              <a:gd name="T52" fmla="*/ 191 w 270"/>
              <a:gd name="T53" fmla="*/ 58 h 270"/>
              <a:gd name="T54" fmla="*/ 169 w 270"/>
              <a:gd name="T55" fmla="*/ 70 h 270"/>
              <a:gd name="T56" fmla="*/ 101 w 270"/>
              <a:gd name="T57" fmla="*/ 70 h 270"/>
              <a:gd name="T58" fmla="*/ 79 w 270"/>
              <a:gd name="T59" fmla="*/ 59 h 270"/>
              <a:gd name="T60" fmla="*/ 63 w 270"/>
              <a:gd name="T61" fmla="*/ 92 h 270"/>
              <a:gd name="T62" fmla="*/ 52 w 270"/>
              <a:gd name="T63" fmla="*/ 155 h 270"/>
              <a:gd name="T64" fmla="*/ 76 w 270"/>
              <a:gd name="T65" fmla="*/ 185 h 270"/>
              <a:gd name="T66" fmla="*/ 110 w 270"/>
              <a:gd name="T67" fmla="*/ 195 h 270"/>
              <a:gd name="T68" fmla="*/ 94 w 270"/>
              <a:gd name="T69" fmla="*/ 216 h 270"/>
              <a:gd name="T70" fmla="*/ 72 w 270"/>
              <a:gd name="T71" fmla="*/ 213 h 270"/>
              <a:gd name="T72" fmla="*/ 54 w 270"/>
              <a:gd name="T73" fmla="*/ 193 h 270"/>
              <a:gd name="T74" fmla="*/ 42 w 270"/>
              <a:gd name="T75" fmla="*/ 188 h 270"/>
              <a:gd name="T76" fmla="*/ 36 w 270"/>
              <a:gd name="T77" fmla="*/ 191 h 270"/>
              <a:gd name="T78" fmla="*/ 40 w 270"/>
              <a:gd name="T79" fmla="*/ 195 h 270"/>
              <a:gd name="T80" fmla="*/ 48 w 270"/>
              <a:gd name="T81" fmla="*/ 203 h 270"/>
              <a:gd name="T82" fmla="*/ 56 w 270"/>
              <a:gd name="T83" fmla="*/ 216 h 270"/>
              <a:gd name="T84" fmla="*/ 75 w 270"/>
              <a:gd name="T85" fmla="*/ 232 h 270"/>
              <a:gd name="T86" fmla="*/ 97 w 270"/>
              <a:gd name="T87" fmla="*/ 232 h 270"/>
              <a:gd name="T88" fmla="*/ 101 w 270"/>
              <a:gd name="T89" fmla="*/ 250 h 270"/>
              <a:gd name="T90" fmla="*/ 100 w 270"/>
              <a:gd name="T91" fmla="*/ 268 h 270"/>
              <a:gd name="T92" fmla="*/ 90 w 270"/>
              <a:gd name="T93" fmla="*/ 270 h 270"/>
              <a:gd name="T94" fmla="*/ 15 w 270"/>
              <a:gd name="T95" fmla="*/ 255 h 270"/>
              <a:gd name="T96" fmla="*/ 0 w 270"/>
              <a:gd name="T97" fmla="*/ 51 h 270"/>
              <a:gd name="T98" fmla="*/ 51 w 270"/>
              <a:gd name="T99" fmla="*/ 0 h 270"/>
              <a:gd name="T100" fmla="*/ 255 w 270"/>
              <a:gd name="T101" fmla="*/ 1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0" h="270">
                <a:moveTo>
                  <a:pt x="69" y="215"/>
                </a:moveTo>
                <a:cubicBezTo>
                  <a:pt x="68" y="216"/>
                  <a:pt x="67" y="216"/>
                  <a:pt x="66" y="215"/>
                </a:cubicBezTo>
                <a:cubicBezTo>
                  <a:pt x="64" y="214"/>
                  <a:pt x="64" y="213"/>
                  <a:pt x="65" y="212"/>
                </a:cubicBezTo>
                <a:cubicBezTo>
                  <a:pt x="66" y="211"/>
                  <a:pt x="67" y="211"/>
                  <a:pt x="68" y="212"/>
                </a:cubicBezTo>
                <a:cubicBezTo>
                  <a:pt x="70" y="213"/>
                  <a:pt x="70" y="215"/>
                  <a:pt x="69" y="215"/>
                </a:cubicBezTo>
                <a:close/>
                <a:moveTo>
                  <a:pt x="62" y="205"/>
                </a:moveTo>
                <a:cubicBezTo>
                  <a:pt x="63" y="206"/>
                  <a:pt x="63" y="207"/>
                  <a:pt x="62" y="208"/>
                </a:cubicBezTo>
                <a:cubicBezTo>
                  <a:pt x="61" y="209"/>
                  <a:pt x="60" y="208"/>
                  <a:pt x="59" y="207"/>
                </a:cubicBezTo>
                <a:cubicBezTo>
                  <a:pt x="58" y="205"/>
                  <a:pt x="58" y="204"/>
                  <a:pt x="59" y="204"/>
                </a:cubicBezTo>
                <a:cubicBezTo>
                  <a:pt x="60" y="203"/>
                  <a:pt x="61" y="203"/>
                  <a:pt x="62" y="205"/>
                </a:cubicBezTo>
                <a:close/>
                <a:moveTo>
                  <a:pt x="51" y="194"/>
                </a:moveTo>
                <a:cubicBezTo>
                  <a:pt x="50" y="195"/>
                  <a:pt x="50" y="195"/>
                  <a:pt x="49" y="195"/>
                </a:cubicBezTo>
                <a:cubicBezTo>
                  <a:pt x="48" y="194"/>
                  <a:pt x="47" y="193"/>
                  <a:pt x="48" y="192"/>
                </a:cubicBezTo>
                <a:cubicBezTo>
                  <a:pt x="48" y="192"/>
                  <a:pt x="49" y="192"/>
                  <a:pt x="50" y="192"/>
                </a:cubicBezTo>
                <a:cubicBezTo>
                  <a:pt x="51" y="193"/>
                  <a:pt x="51" y="193"/>
                  <a:pt x="51" y="194"/>
                </a:cubicBezTo>
                <a:close/>
                <a:moveTo>
                  <a:pt x="56" y="200"/>
                </a:moveTo>
                <a:cubicBezTo>
                  <a:pt x="56" y="201"/>
                  <a:pt x="55" y="201"/>
                  <a:pt x="54" y="200"/>
                </a:cubicBezTo>
                <a:cubicBezTo>
                  <a:pt x="53" y="198"/>
                  <a:pt x="53" y="197"/>
                  <a:pt x="53" y="197"/>
                </a:cubicBezTo>
                <a:cubicBezTo>
                  <a:pt x="54" y="196"/>
                  <a:pt x="55" y="196"/>
                  <a:pt x="56" y="197"/>
                </a:cubicBezTo>
                <a:cubicBezTo>
                  <a:pt x="57" y="199"/>
                  <a:pt x="57" y="200"/>
                  <a:pt x="56" y="200"/>
                </a:cubicBezTo>
                <a:close/>
                <a:moveTo>
                  <a:pt x="79" y="220"/>
                </a:moveTo>
                <a:cubicBezTo>
                  <a:pt x="79" y="221"/>
                  <a:pt x="78" y="222"/>
                  <a:pt x="76" y="221"/>
                </a:cubicBezTo>
                <a:cubicBezTo>
                  <a:pt x="74" y="220"/>
                  <a:pt x="73" y="220"/>
                  <a:pt x="74" y="218"/>
                </a:cubicBezTo>
                <a:cubicBezTo>
                  <a:pt x="74" y="217"/>
                  <a:pt x="75" y="217"/>
                  <a:pt x="77" y="217"/>
                </a:cubicBezTo>
                <a:cubicBezTo>
                  <a:pt x="79" y="218"/>
                  <a:pt x="79" y="219"/>
                  <a:pt x="79" y="220"/>
                </a:cubicBezTo>
                <a:close/>
                <a:moveTo>
                  <a:pt x="90" y="221"/>
                </a:moveTo>
                <a:cubicBezTo>
                  <a:pt x="90" y="222"/>
                  <a:pt x="89" y="223"/>
                  <a:pt x="87" y="223"/>
                </a:cubicBezTo>
                <a:cubicBezTo>
                  <a:pt x="85" y="223"/>
                  <a:pt x="84" y="222"/>
                  <a:pt x="84" y="221"/>
                </a:cubicBezTo>
                <a:cubicBezTo>
                  <a:pt x="84" y="219"/>
                  <a:pt x="85" y="219"/>
                  <a:pt x="87" y="219"/>
                </a:cubicBezTo>
                <a:cubicBezTo>
                  <a:pt x="89" y="219"/>
                  <a:pt x="90" y="219"/>
                  <a:pt x="90" y="221"/>
                </a:cubicBezTo>
                <a:close/>
                <a:moveTo>
                  <a:pt x="100" y="219"/>
                </a:moveTo>
                <a:cubicBezTo>
                  <a:pt x="101" y="220"/>
                  <a:pt x="100" y="221"/>
                  <a:pt x="98" y="221"/>
                </a:cubicBezTo>
                <a:cubicBezTo>
                  <a:pt x="96" y="222"/>
                  <a:pt x="95" y="221"/>
                  <a:pt x="95" y="220"/>
                </a:cubicBezTo>
                <a:cubicBezTo>
                  <a:pt x="95" y="219"/>
                  <a:pt x="95" y="218"/>
                  <a:pt x="97" y="217"/>
                </a:cubicBezTo>
                <a:cubicBezTo>
                  <a:pt x="99" y="217"/>
                  <a:pt x="100" y="218"/>
                  <a:pt x="100" y="219"/>
                </a:cubicBez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180" y="270"/>
                  <a:pt x="180" y="270"/>
                  <a:pt x="180" y="270"/>
                </a:cubicBezTo>
                <a:cubicBezTo>
                  <a:pt x="178" y="270"/>
                  <a:pt x="176" y="270"/>
                  <a:pt x="176" y="270"/>
                </a:cubicBezTo>
                <a:cubicBezTo>
                  <a:pt x="175" y="270"/>
                  <a:pt x="173" y="270"/>
                  <a:pt x="172" y="269"/>
                </a:cubicBezTo>
                <a:cubicBezTo>
                  <a:pt x="171" y="269"/>
                  <a:pt x="170" y="268"/>
                  <a:pt x="169" y="267"/>
                </a:cubicBezTo>
                <a:cubicBezTo>
                  <a:pt x="169" y="265"/>
                  <a:pt x="168" y="264"/>
                  <a:pt x="168" y="262"/>
                </a:cubicBezTo>
                <a:cubicBezTo>
                  <a:pt x="168" y="220"/>
                  <a:pt x="168" y="220"/>
                  <a:pt x="168" y="220"/>
                </a:cubicBezTo>
                <a:cubicBezTo>
                  <a:pt x="168" y="208"/>
                  <a:pt x="165" y="200"/>
                  <a:pt x="159" y="195"/>
                </a:cubicBezTo>
                <a:cubicBezTo>
                  <a:pt x="166" y="194"/>
                  <a:pt x="172" y="193"/>
                  <a:pt x="177" y="192"/>
                </a:cubicBezTo>
                <a:cubicBezTo>
                  <a:pt x="183" y="190"/>
                  <a:pt x="188" y="188"/>
                  <a:pt x="194" y="185"/>
                </a:cubicBezTo>
                <a:cubicBezTo>
                  <a:pt x="199" y="182"/>
                  <a:pt x="204" y="178"/>
                  <a:pt x="208" y="173"/>
                </a:cubicBezTo>
                <a:cubicBezTo>
                  <a:pt x="212" y="169"/>
                  <a:pt x="215" y="162"/>
                  <a:pt x="217" y="155"/>
                </a:cubicBezTo>
                <a:cubicBezTo>
                  <a:pt x="220" y="147"/>
                  <a:pt x="221" y="138"/>
                  <a:pt x="221" y="128"/>
                </a:cubicBezTo>
                <a:cubicBezTo>
                  <a:pt x="221" y="114"/>
                  <a:pt x="216" y="102"/>
                  <a:pt x="207" y="92"/>
                </a:cubicBezTo>
                <a:cubicBezTo>
                  <a:pt x="211" y="81"/>
                  <a:pt x="211" y="70"/>
                  <a:pt x="206" y="56"/>
                </a:cubicBezTo>
                <a:cubicBezTo>
                  <a:pt x="202" y="55"/>
                  <a:pt x="198" y="56"/>
                  <a:pt x="191" y="58"/>
                </a:cubicBezTo>
                <a:cubicBezTo>
                  <a:pt x="185" y="61"/>
                  <a:pt x="180" y="63"/>
                  <a:pt x="175" y="66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158" y="67"/>
                  <a:pt x="146" y="66"/>
                  <a:pt x="135" y="66"/>
                </a:cubicBezTo>
                <a:cubicBezTo>
                  <a:pt x="123" y="66"/>
                  <a:pt x="112" y="67"/>
                  <a:pt x="101" y="70"/>
                </a:cubicBezTo>
                <a:cubicBezTo>
                  <a:pt x="99" y="69"/>
                  <a:pt x="97" y="67"/>
                  <a:pt x="94" y="65"/>
                </a:cubicBezTo>
                <a:cubicBezTo>
                  <a:pt x="91" y="64"/>
                  <a:pt x="86" y="61"/>
                  <a:pt x="79" y="59"/>
                </a:cubicBezTo>
                <a:cubicBezTo>
                  <a:pt x="72" y="56"/>
                  <a:pt x="67" y="55"/>
                  <a:pt x="64" y="56"/>
                </a:cubicBezTo>
                <a:cubicBezTo>
                  <a:pt x="59" y="70"/>
                  <a:pt x="58" y="81"/>
                  <a:pt x="63" y="92"/>
                </a:cubicBezTo>
                <a:cubicBezTo>
                  <a:pt x="53" y="102"/>
                  <a:pt x="49" y="114"/>
                  <a:pt x="49" y="128"/>
                </a:cubicBezTo>
                <a:cubicBezTo>
                  <a:pt x="49" y="138"/>
                  <a:pt x="50" y="147"/>
                  <a:pt x="52" y="155"/>
                </a:cubicBezTo>
                <a:cubicBezTo>
                  <a:pt x="55" y="162"/>
                  <a:pt x="58" y="168"/>
                  <a:pt x="62" y="173"/>
                </a:cubicBezTo>
                <a:cubicBezTo>
                  <a:pt x="65" y="178"/>
                  <a:pt x="70" y="182"/>
                  <a:pt x="76" y="185"/>
                </a:cubicBezTo>
                <a:cubicBezTo>
                  <a:pt x="81" y="188"/>
                  <a:pt x="87" y="190"/>
                  <a:pt x="92" y="192"/>
                </a:cubicBezTo>
                <a:cubicBezTo>
                  <a:pt x="98" y="193"/>
                  <a:pt x="104" y="194"/>
                  <a:pt x="110" y="195"/>
                </a:cubicBezTo>
                <a:cubicBezTo>
                  <a:pt x="106" y="199"/>
                  <a:pt x="103" y="205"/>
                  <a:pt x="102" y="213"/>
                </a:cubicBezTo>
                <a:cubicBezTo>
                  <a:pt x="99" y="214"/>
                  <a:pt x="97" y="215"/>
                  <a:pt x="94" y="216"/>
                </a:cubicBezTo>
                <a:cubicBezTo>
                  <a:pt x="91" y="216"/>
                  <a:pt x="88" y="216"/>
                  <a:pt x="84" y="216"/>
                </a:cubicBezTo>
                <a:cubicBezTo>
                  <a:pt x="80" y="216"/>
                  <a:pt x="76" y="215"/>
                  <a:pt x="72" y="213"/>
                </a:cubicBezTo>
                <a:cubicBezTo>
                  <a:pt x="68" y="210"/>
                  <a:pt x="65" y="207"/>
                  <a:pt x="62" y="202"/>
                </a:cubicBezTo>
                <a:cubicBezTo>
                  <a:pt x="60" y="198"/>
                  <a:pt x="57" y="195"/>
                  <a:pt x="54" y="193"/>
                </a:cubicBezTo>
                <a:cubicBezTo>
                  <a:pt x="50" y="190"/>
                  <a:pt x="48" y="189"/>
                  <a:pt x="45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39" y="188"/>
                  <a:pt x="38" y="188"/>
                  <a:pt x="37" y="189"/>
                </a:cubicBezTo>
                <a:cubicBezTo>
                  <a:pt x="36" y="189"/>
                  <a:pt x="35" y="190"/>
                  <a:pt x="36" y="191"/>
                </a:cubicBezTo>
                <a:cubicBezTo>
                  <a:pt x="36" y="191"/>
                  <a:pt x="37" y="192"/>
                  <a:pt x="37" y="193"/>
                </a:cubicBezTo>
                <a:cubicBezTo>
                  <a:pt x="38" y="194"/>
                  <a:pt x="39" y="195"/>
                  <a:pt x="40" y="195"/>
                </a:cubicBezTo>
                <a:cubicBezTo>
                  <a:pt x="41" y="196"/>
                  <a:pt x="41" y="196"/>
                  <a:pt x="41" y="196"/>
                </a:cubicBezTo>
                <a:cubicBezTo>
                  <a:pt x="43" y="197"/>
                  <a:pt x="46" y="200"/>
                  <a:pt x="48" y="203"/>
                </a:cubicBezTo>
                <a:cubicBezTo>
                  <a:pt x="51" y="206"/>
                  <a:pt x="53" y="209"/>
                  <a:pt x="54" y="212"/>
                </a:cubicBezTo>
                <a:cubicBezTo>
                  <a:pt x="56" y="216"/>
                  <a:pt x="56" y="216"/>
                  <a:pt x="56" y="216"/>
                </a:cubicBezTo>
                <a:cubicBezTo>
                  <a:pt x="57" y="220"/>
                  <a:pt x="60" y="224"/>
                  <a:pt x="64" y="227"/>
                </a:cubicBezTo>
                <a:cubicBezTo>
                  <a:pt x="67" y="229"/>
                  <a:pt x="71" y="231"/>
                  <a:pt x="75" y="232"/>
                </a:cubicBezTo>
                <a:cubicBezTo>
                  <a:pt x="79" y="233"/>
                  <a:pt x="84" y="233"/>
                  <a:pt x="87" y="233"/>
                </a:cubicBezTo>
                <a:cubicBezTo>
                  <a:pt x="91" y="233"/>
                  <a:pt x="95" y="233"/>
                  <a:pt x="97" y="232"/>
                </a:cubicBezTo>
                <a:cubicBezTo>
                  <a:pt x="101" y="232"/>
                  <a:pt x="101" y="232"/>
                  <a:pt x="101" y="232"/>
                </a:cubicBezTo>
                <a:cubicBezTo>
                  <a:pt x="101" y="236"/>
                  <a:pt x="101" y="242"/>
                  <a:pt x="101" y="250"/>
                </a:cubicBezTo>
                <a:cubicBezTo>
                  <a:pt x="101" y="257"/>
                  <a:pt x="101" y="261"/>
                  <a:pt x="101" y="262"/>
                </a:cubicBezTo>
                <a:cubicBezTo>
                  <a:pt x="101" y="264"/>
                  <a:pt x="101" y="266"/>
                  <a:pt x="100" y="268"/>
                </a:cubicBezTo>
                <a:cubicBezTo>
                  <a:pt x="98" y="269"/>
                  <a:pt x="97" y="270"/>
                  <a:pt x="96" y="270"/>
                </a:cubicBezTo>
                <a:cubicBezTo>
                  <a:pt x="94" y="270"/>
                  <a:pt x="92" y="270"/>
                  <a:pt x="90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2" name="Freeform 58"/>
          <p:cNvSpPr>
            <a:spLocks noEditPoints="1"/>
          </p:cNvSpPr>
          <p:nvPr/>
        </p:nvSpPr>
        <p:spPr bwMode="auto">
          <a:xfrm>
            <a:off x="5532438" y="1155701"/>
            <a:ext cx="290513" cy="292100"/>
          </a:xfrm>
          <a:custGeom>
            <a:avLst/>
            <a:gdLst>
              <a:gd name="T0" fmla="*/ 85 w 269"/>
              <a:gd name="T1" fmla="*/ 219 h 270"/>
              <a:gd name="T2" fmla="*/ 84 w 269"/>
              <a:gd name="T3" fmla="*/ 197 h 270"/>
              <a:gd name="T4" fmla="*/ 96 w 269"/>
              <a:gd name="T5" fmla="*/ 126 h 270"/>
              <a:gd name="T6" fmla="*/ 69 w 269"/>
              <a:gd name="T7" fmla="*/ 126 h 270"/>
              <a:gd name="T8" fmla="*/ 92 w 269"/>
              <a:gd name="T9" fmla="*/ 115 h 270"/>
              <a:gd name="T10" fmla="*/ 125 w 269"/>
              <a:gd name="T11" fmla="*/ 113 h 270"/>
              <a:gd name="T12" fmla="*/ 101 w 269"/>
              <a:gd name="T13" fmla="*/ 96 h 270"/>
              <a:gd name="T14" fmla="*/ 56 w 269"/>
              <a:gd name="T15" fmla="*/ 101 h 270"/>
              <a:gd name="T16" fmla="*/ 51 w 269"/>
              <a:gd name="T17" fmla="*/ 144 h 270"/>
              <a:gd name="T18" fmla="*/ 64 w 269"/>
              <a:gd name="T19" fmla="*/ 156 h 270"/>
              <a:gd name="T20" fmla="*/ 64 w 269"/>
              <a:gd name="T21" fmla="*/ 185 h 270"/>
              <a:gd name="T22" fmla="*/ 45 w 269"/>
              <a:gd name="T23" fmla="*/ 209 h 270"/>
              <a:gd name="T24" fmla="*/ 58 w 269"/>
              <a:gd name="T25" fmla="*/ 232 h 270"/>
              <a:gd name="T26" fmla="*/ 84 w 269"/>
              <a:gd name="T27" fmla="*/ 238 h 270"/>
              <a:gd name="T28" fmla="*/ 115 w 269"/>
              <a:gd name="T29" fmla="*/ 188 h 270"/>
              <a:gd name="T30" fmla="*/ 84 w 269"/>
              <a:gd name="T31" fmla="*/ 176 h 270"/>
              <a:gd name="T32" fmla="*/ 88 w 269"/>
              <a:gd name="T33" fmla="*/ 160 h 270"/>
              <a:gd name="T34" fmla="*/ 118 w 269"/>
              <a:gd name="T35" fmla="*/ 124 h 270"/>
              <a:gd name="T36" fmla="*/ 125 w 269"/>
              <a:gd name="T37" fmla="*/ 113 h 270"/>
              <a:gd name="T38" fmla="*/ 159 w 269"/>
              <a:gd name="T39" fmla="*/ 186 h 270"/>
              <a:gd name="T40" fmla="*/ 159 w 269"/>
              <a:gd name="T41" fmla="*/ 104 h 270"/>
              <a:gd name="T42" fmla="*/ 135 w 269"/>
              <a:gd name="T43" fmla="*/ 92 h 270"/>
              <a:gd name="T44" fmla="*/ 136 w 269"/>
              <a:gd name="T45" fmla="*/ 173 h 270"/>
              <a:gd name="T46" fmla="*/ 224 w 269"/>
              <a:gd name="T47" fmla="*/ 183 h 270"/>
              <a:gd name="T48" fmla="*/ 213 w 269"/>
              <a:gd name="T49" fmla="*/ 166 h 270"/>
              <a:gd name="T50" fmla="*/ 203 w 269"/>
              <a:gd name="T51" fmla="*/ 112 h 270"/>
              <a:gd name="T52" fmla="*/ 217 w 269"/>
              <a:gd name="T53" fmla="*/ 112 h 270"/>
              <a:gd name="T54" fmla="*/ 222 w 269"/>
              <a:gd name="T55" fmla="*/ 92 h 270"/>
              <a:gd name="T56" fmla="*/ 204 w 269"/>
              <a:gd name="T57" fmla="*/ 74 h 270"/>
              <a:gd name="T58" fmla="*/ 180 w 269"/>
              <a:gd name="T59" fmla="*/ 84 h 270"/>
              <a:gd name="T60" fmla="*/ 169 w 269"/>
              <a:gd name="T61" fmla="*/ 92 h 270"/>
              <a:gd name="T62" fmla="*/ 176 w 269"/>
              <a:gd name="T63" fmla="*/ 112 h 270"/>
              <a:gd name="T64" fmla="*/ 180 w 269"/>
              <a:gd name="T65" fmla="*/ 112 h 270"/>
              <a:gd name="T66" fmla="*/ 179 w 269"/>
              <a:gd name="T67" fmla="*/ 112 h 270"/>
              <a:gd name="T68" fmla="*/ 180 w 269"/>
              <a:gd name="T69" fmla="*/ 162 h 270"/>
              <a:gd name="T70" fmla="*/ 186 w 269"/>
              <a:gd name="T71" fmla="*/ 180 h 270"/>
              <a:gd name="T72" fmla="*/ 205 w 269"/>
              <a:gd name="T73" fmla="*/ 188 h 270"/>
              <a:gd name="T74" fmla="*/ 162 w 269"/>
              <a:gd name="T75" fmla="*/ 59 h 270"/>
              <a:gd name="T76" fmla="*/ 147 w 269"/>
              <a:gd name="T77" fmla="*/ 43 h 270"/>
              <a:gd name="T78" fmla="*/ 132 w 269"/>
              <a:gd name="T79" fmla="*/ 59 h 270"/>
              <a:gd name="T80" fmla="*/ 147 w 269"/>
              <a:gd name="T81" fmla="*/ 75 h 270"/>
              <a:gd name="T82" fmla="*/ 162 w 269"/>
              <a:gd name="T83" fmla="*/ 59 h 270"/>
              <a:gd name="T84" fmla="*/ 269 w 269"/>
              <a:gd name="T85" fmla="*/ 220 h 270"/>
              <a:gd name="T86" fmla="*/ 219 w 269"/>
              <a:gd name="T87" fmla="*/ 270 h 270"/>
              <a:gd name="T88" fmla="*/ 14 w 269"/>
              <a:gd name="T89" fmla="*/ 255 h 270"/>
              <a:gd name="T90" fmla="*/ 0 w 269"/>
              <a:gd name="T91" fmla="*/ 51 h 270"/>
              <a:gd name="T92" fmla="*/ 50 w 269"/>
              <a:gd name="T93" fmla="*/ 0 h 270"/>
              <a:gd name="T94" fmla="*/ 255 w 269"/>
              <a:gd name="T95" fmla="*/ 1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69" h="270">
                <a:moveTo>
                  <a:pt x="102" y="208"/>
                </a:moveTo>
                <a:cubicBezTo>
                  <a:pt x="102" y="215"/>
                  <a:pt x="96" y="219"/>
                  <a:pt x="85" y="219"/>
                </a:cubicBezTo>
                <a:cubicBezTo>
                  <a:pt x="73" y="219"/>
                  <a:pt x="67" y="216"/>
                  <a:pt x="67" y="208"/>
                </a:cubicBezTo>
                <a:cubicBezTo>
                  <a:pt x="67" y="201"/>
                  <a:pt x="72" y="197"/>
                  <a:pt x="84" y="197"/>
                </a:cubicBezTo>
                <a:cubicBezTo>
                  <a:pt x="96" y="197"/>
                  <a:pt x="102" y="201"/>
                  <a:pt x="102" y="208"/>
                </a:cubicBezTo>
                <a:close/>
                <a:moveTo>
                  <a:pt x="96" y="126"/>
                </a:moveTo>
                <a:cubicBezTo>
                  <a:pt x="96" y="136"/>
                  <a:pt x="91" y="141"/>
                  <a:pt x="83" y="141"/>
                </a:cubicBezTo>
                <a:cubicBezTo>
                  <a:pt x="73" y="141"/>
                  <a:pt x="69" y="136"/>
                  <a:pt x="69" y="126"/>
                </a:cubicBezTo>
                <a:cubicBezTo>
                  <a:pt x="69" y="115"/>
                  <a:pt x="73" y="110"/>
                  <a:pt x="83" y="110"/>
                </a:cubicBezTo>
                <a:cubicBezTo>
                  <a:pt x="87" y="110"/>
                  <a:pt x="90" y="112"/>
                  <a:pt x="92" y="115"/>
                </a:cubicBezTo>
                <a:cubicBezTo>
                  <a:pt x="94" y="118"/>
                  <a:pt x="96" y="121"/>
                  <a:pt x="96" y="126"/>
                </a:cubicBezTo>
                <a:close/>
                <a:moveTo>
                  <a:pt x="125" y="113"/>
                </a:moveTo>
                <a:cubicBezTo>
                  <a:pt x="125" y="91"/>
                  <a:pt x="125" y="91"/>
                  <a:pt x="125" y="91"/>
                </a:cubicBezTo>
                <a:cubicBezTo>
                  <a:pt x="116" y="94"/>
                  <a:pt x="108" y="96"/>
                  <a:pt x="101" y="96"/>
                </a:cubicBezTo>
                <a:cubicBezTo>
                  <a:pt x="95" y="92"/>
                  <a:pt x="89" y="91"/>
                  <a:pt x="82" y="91"/>
                </a:cubicBezTo>
                <a:cubicBezTo>
                  <a:pt x="72" y="91"/>
                  <a:pt x="63" y="94"/>
                  <a:pt x="56" y="101"/>
                </a:cubicBezTo>
                <a:cubicBezTo>
                  <a:pt x="49" y="107"/>
                  <a:pt x="46" y="116"/>
                  <a:pt x="46" y="126"/>
                </a:cubicBezTo>
                <a:cubicBezTo>
                  <a:pt x="46" y="132"/>
                  <a:pt x="48" y="138"/>
                  <a:pt x="51" y="144"/>
                </a:cubicBezTo>
                <a:cubicBezTo>
                  <a:pt x="54" y="150"/>
                  <a:pt x="59" y="154"/>
                  <a:pt x="64" y="156"/>
                </a:cubicBezTo>
                <a:cubicBezTo>
                  <a:pt x="64" y="156"/>
                  <a:pt x="64" y="156"/>
                  <a:pt x="64" y="156"/>
                </a:cubicBezTo>
                <a:cubicBezTo>
                  <a:pt x="59" y="158"/>
                  <a:pt x="57" y="163"/>
                  <a:pt x="57" y="171"/>
                </a:cubicBezTo>
                <a:cubicBezTo>
                  <a:pt x="57" y="177"/>
                  <a:pt x="60" y="182"/>
                  <a:pt x="64" y="185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51" y="189"/>
                  <a:pt x="45" y="198"/>
                  <a:pt x="45" y="209"/>
                </a:cubicBezTo>
                <a:cubicBezTo>
                  <a:pt x="45" y="215"/>
                  <a:pt x="46" y="219"/>
                  <a:pt x="48" y="223"/>
                </a:cubicBezTo>
                <a:cubicBezTo>
                  <a:pt x="50" y="227"/>
                  <a:pt x="54" y="230"/>
                  <a:pt x="58" y="232"/>
                </a:cubicBezTo>
                <a:cubicBezTo>
                  <a:pt x="62" y="234"/>
                  <a:pt x="66" y="236"/>
                  <a:pt x="70" y="237"/>
                </a:cubicBezTo>
                <a:cubicBezTo>
                  <a:pt x="75" y="238"/>
                  <a:pt x="79" y="238"/>
                  <a:pt x="84" y="238"/>
                </a:cubicBezTo>
                <a:cubicBezTo>
                  <a:pt x="111" y="238"/>
                  <a:pt x="124" y="227"/>
                  <a:pt x="124" y="205"/>
                </a:cubicBezTo>
                <a:cubicBezTo>
                  <a:pt x="124" y="197"/>
                  <a:pt x="121" y="191"/>
                  <a:pt x="115" y="188"/>
                </a:cubicBezTo>
                <a:cubicBezTo>
                  <a:pt x="110" y="184"/>
                  <a:pt x="102" y="181"/>
                  <a:pt x="93" y="180"/>
                </a:cubicBezTo>
                <a:cubicBezTo>
                  <a:pt x="90" y="179"/>
                  <a:pt x="87" y="178"/>
                  <a:pt x="84" y="176"/>
                </a:cubicBezTo>
                <a:cubicBezTo>
                  <a:pt x="81" y="174"/>
                  <a:pt x="80" y="172"/>
                  <a:pt x="80" y="169"/>
                </a:cubicBezTo>
                <a:cubicBezTo>
                  <a:pt x="80" y="164"/>
                  <a:pt x="83" y="161"/>
                  <a:pt x="88" y="160"/>
                </a:cubicBezTo>
                <a:cubicBezTo>
                  <a:pt x="97" y="158"/>
                  <a:pt x="105" y="154"/>
                  <a:pt x="110" y="148"/>
                </a:cubicBezTo>
                <a:cubicBezTo>
                  <a:pt x="115" y="141"/>
                  <a:pt x="118" y="133"/>
                  <a:pt x="118" y="124"/>
                </a:cubicBezTo>
                <a:cubicBezTo>
                  <a:pt x="118" y="121"/>
                  <a:pt x="117" y="118"/>
                  <a:pt x="116" y="115"/>
                </a:cubicBezTo>
                <a:cubicBezTo>
                  <a:pt x="120" y="114"/>
                  <a:pt x="123" y="113"/>
                  <a:pt x="125" y="113"/>
                </a:cubicBezTo>
                <a:close/>
                <a:moveTo>
                  <a:pt x="135" y="186"/>
                </a:moveTo>
                <a:cubicBezTo>
                  <a:pt x="159" y="186"/>
                  <a:pt x="159" y="186"/>
                  <a:pt x="159" y="186"/>
                </a:cubicBezTo>
                <a:cubicBezTo>
                  <a:pt x="159" y="183"/>
                  <a:pt x="159" y="178"/>
                  <a:pt x="159" y="172"/>
                </a:cubicBezTo>
                <a:cubicBezTo>
                  <a:pt x="159" y="104"/>
                  <a:pt x="159" y="104"/>
                  <a:pt x="159" y="104"/>
                </a:cubicBezTo>
                <a:cubicBezTo>
                  <a:pt x="159" y="98"/>
                  <a:pt x="159" y="94"/>
                  <a:pt x="159" y="92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35" y="94"/>
                  <a:pt x="136" y="99"/>
                  <a:pt x="136" y="104"/>
                </a:cubicBezTo>
                <a:cubicBezTo>
                  <a:pt x="136" y="173"/>
                  <a:pt x="136" y="173"/>
                  <a:pt x="136" y="173"/>
                </a:cubicBezTo>
                <a:cubicBezTo>
                  <a:pt x="136" y="179"/>
                  <a:pt x="135" y="183"/>
                  <a:pt x="135" y="186"/>
                </a:cubicBezTo>
                <a:close/>
                <a:moveTo>
                  <a:pt x="224" y="183"/>
                </a:moveTo>
                <a:cubicBezTo>
                  <a:pt x="224" y="162"/>
                  <a:pt x="224" y="162"/>
                  <a:pt x="224" y="162"/>
                </a:cubicBezTo>
                <a:cubicBezTo>
                  <a:pt x="221" y="165"/>
                  <a:pt x="217" y="166"/>
                  <a:pt x="213" y="166"/>
                </a:cubicBezTo>
                <a:cubicBezTo>
                  <a:pt x="206" y="166"/>
                  <a:pt x="203" y="161"/>
                  <a:pt x="203" y="151"/>
                </a:cubicBezTo>
                <a:cubicBezTo>
                  <a:pt x="203" y="112"/>
                  <a:pt x="203" y="112"/>
                  <a:pt x="203" y="112"/>
                </a:cubicBezTo>
                <a:cubicBezTo>
                  <a:pt x="212" y="112"/>
                  <a:pt x="212" y="112"/>
                  <a:pt x="212" y="112"/>
                </a:cubicBezTo>
                <a:cubicBezTo>
                  <a:pt x="213" y="112"/>
                  <a:pt x="215" y="112"/>
                  <a:pt x="217" y="112"/>
                </a:cubicBezTo>
                <a:cubicBezTo>
                  <a:pt x="219" y="112"/>
                  <a:pt x="221" y="112"/>
                  <a:pt x="222" y="112"/>
                </a:cubicBezTo>
                <a:cubicBezTo>
                  <a:pt x="222" y="92"/>
                  <a:pt x="222" y="92"/>
                  <a:pt x="222" y="92"/>
                </a:cubicBezTo>
                <a:cubicBezTo>
                  <a:pt x="203" y="92"/>
                  <a:pt x="203" y="92"/>
                  <a:pt x="203" y="92"/>
                </a:cubicBezTo>
                <a:cubicBezTo>
                  <a:pt x="203" y="82"/>
                  <a:pt x="203" y="76"/>
                  <a:pt x="204" y="74"/>
                </a:cubicBezTo>
                <a:cubicBezTo>
                  <a:pt x="179" y="74"/>
                  <a:pt x="179" y="74"/>
                  <a:pt x="179" y="74"/>
                </a:cubicBezTo>
                <a:cubicBezTo>
                  <a:pt x="180" y="77"/>
                  <a:pt x="180" y="80"/>
                  <a:pt x="180" y="84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69" y="92"/>
                  <a:pt x="169" y="92"/>
                  <a:pt x="169" y="92"/>
                </a:cubicBezTo>
                <a:cubicBezTo>
                  <a:pt x="169" y="112"/>
                  <a:pt x="169" y="112"/>
                  <a:pt x="169" y="112"/>
                </a:cubicBezTo>
                <a:cubicBezTo>
                  <a:pt x="174" y="112"/>
                  <a:pt x="176" y="112"/>
                  <a:pt x="176" y="112"/>
                </a:cubicBezTo>
                <a:cubicBezTo>
                  <a:pt x="176" y="112"/>
                  <a:pt x="177" y="112"/>
                  <a:pt x="178" y="112"/>
                </a:cubicBezTo>
                <a:cubicBezTo>
                  <a:pt x="179" y="112"/>
                  <a:pt x="179" y="112"/>
                  <a:pt x="180" y="112"/>
                </a:cubicBezTo>
                <a:cubicBezTo>
                  <a:pt x="180" y="112"/>
                  <a:pt x="180" y="112"/>
                  <a:pt x="180" y="112"/>
                </a:cubicBezTo>
                <a:cubicBezTo>
                  <a:pt x="179" y="112"/>
                  <a:pt x="179" y="112"/>
                  <a:pt x="179" y="112"/>
                </a:cubicBezTo>
                <a:cubicBezTo>
                  <a:pt x="179" y="150"/>
                  <a:pt x="179" y="150"/>
                  <a:pt x="179" y="150"/>
                </a:cubicBezTo>
                <a:cubicBezTo>
                  <a:pt x="179" y="155"/>
                  <a:pt x="180" y="159"/>
                  <a:pt x="180" y="162"/>
                </a:cubicBezTo>
                <a:cubicBezTo>
                  <a:pt x="180" y="165"/>
                  <a:pt x="181" y="168"/>
                  <a:pt x="182" y="172"/>
                </a:cubicBezTo>
                <a:cubicBezTo>
                  <a:pt x="183" y="175"/>
                  <a:pt x="184" y="178"/>
                  <a:pt x="186" y="180"/>
                </a:cubicBezTo>
                <a:cubicBezTo>
                  <a:pt x="188" y="182"/>
                  <a:pt x="191" y="184"/>
                  <a:pt x="194" y="186"/>
                </a:cubicBezTo>
                <a:cubicBezTo>
                  <a:pt x="197" y="187"/>
                  <a:pt x="201" y="188"/>
                  <a:pt x="205" y="188"/>
                </a:cubicBezTo>
                <a:cubicBezTo>
                  <a:pt x="213" y="188"/>
                  <a:pt x="219" y="186"/>
                  <a:pt x="224" y="183"/>
                </a:cubicBezTo>
                <a:close/>
                <a:moveTo>
                  <a:pt x="162" y="59"/>
                </a:moveTo>
                <a:cubicBezTo>
                  <a:pt x="162" y="55"/>
                  <a:pt x="161" y="52"/>
                  <a:pt x="158" y="48"/>
                </a:cubicBezTo>
                <a:cubicBezTo>
                  <a:pt x="155" y="45"/>
                  <a:pt x="151" y="43"/>
                  <a:pt x="147" y="43"/>
                </a:cubicBezTo>
                <a:cubicBezTo>
                  <a:pt x="143" y="43"/>
                  <a:pt x="139" y="45"/>
                  <a:pt x="137" y="48"/>
                </a:cubicBezTo>
                <a:cubicBezTo>
                  <a:pt x="134" y="51"/>
                  <a:pt x="132" y="55"/>
                  <a:pt x="132" y="59"/>
                </a:cubicBezTo>
                <a:cubicBezTo>
                  <a:pt x="132" y="64"/>
                  <a:pt x="134" y="67"/>
                  <a:pt x="137" y="70"/>
                </a:cubicBezTo>
                <a:cubicBezTo>
                  <a:pt x="140" y="74"/>
                  <a:pt x="143" y="75"/>
                  <a:pt x="147" y="75"/>
                </a:cubicBezTo>
                <a:cubicBezTo>
                  <a:pt x="151" y="75"/>
                  <a:pt x="155" y="73"/>
                  <a:pt x="158" y="70"/>
                </a:cubicBezTo>
                <a:cubicBezTo>
                  <a:pt x="160" y="67"/>
                  <a:pt x="162" y="64"/>
                  <a:pt x="162" y="59"/>
                </a:cubicBezTo>
                <a:close/>
                <a:moveTo>
                  <a:pt x="269" y="51"/>
                </a:moveTo>
                <a:cubicBezTo>
                  <a:pt x="269" y="220"/>
                  <a:pt x="269" y="220"/>
                  <a:pt x="269" y="220"/>
                </a:cubicBezTo>
                <a:cubicBezTo>
                  <a:pt x="269" y="234"/>
                  <a:pt x="264" y="246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4" y="255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4" y="25"/>
                  <a:pt x="269" y="37"/>
                  <a:pt x="269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3" name="Freeform 59"/>
          <p:cNvSpPr>
            <a:spLocks/>
          </p:cNvSpPr>
          <p:nvPr/>
        </p:nvSpPr>
        <p:spPr bwMode="auto">
          <a:xfrm>
            <a:off x="5957888" y="1143001"/>
            <a:ext cx="304800" cy="315913"/>
          </a:xfrm>
          <a:custGeom>
            <a:avLst/>
            <a:gdLst>
              <a:gd name="T0" fmla="*/ 282 w 282"/>
              <a:gd name="T1" fmla="*/ 10 h 292"/>
              <a:gd name="T2" fmla="*/ 275 w 282"/>
              <a:gd name="T3" fmla="*/ 24 h 292"/>
              <a:gd name="T4" fmla="*/ 164 w 282"/>
              <a:gd name="T5" fmla="*/ 135 h 292"/>
              <a:gd name="T6" fmla="*/ 164 w 282"/>
              <a:gd name="T7" fmla="*/ 270 h 292"/>
              <a:gd name="T8" fmla="*/ 220 w 282"/>
              <a:gd name="T9" fmla="*/ 270 h 292"/>
              <a:gd name="T10" fmla="*/ 228 w 282"/>
              <a:gd name="T11" fmla="*/ 273 h 292"/>
              <a:gd name="T12" fmla="*/ 231 w 282"/>
              <a:gd name="T13" fmla="*/ 281 h 292"/>
              <a:gd name="T14" fmla="*/ 228 w 282"/>
              <a:gd name="T15" fmla="*/ 289 h 292"/>
              <a:gd name="T16" fmla="*/ 220 w 282"/>
              <a:gd name="T17" fmla="*/ 292 h 292"/>
              <a:gd name="T18" fmla="*/ 62 w 282"/>
              <a:gd name="T19" fmla="*/ 292 h 292"/>
              <a:gd name="T20" fmla="*/ 55 w 282"/>
              <a:gd name="T21" fmla="*/ 289 h 292"/>
              <a:gd name="T22" fmla="*/ 51 w 282"/>
              <a:gd name="T23" fmla="*/ 281 h 292"/>
              <a:gd name="T24" fmla="*/ 55 w 282"/>
              <a:gd name="T25" fmla="*/ 273 h 292"/>
              <a:gd name="T26" fmla="*/ 62 w 282"/>
              <a:gd name="T27" fmla="*/ 270 h 292"/>
              <a:gd name="T28" fmla="*/ 119 w 282"/>
              <a:gd name="T29" fmla="*/ 270 h 292"/>
              <a:gd name="T30" fmla="*/ 119 w 282"/>
              <a:gd name="T31" fmla="*/ 135 h 292"/>
              <a:gd name="T32" fmla="*/ 8 w 282"/>
              <a:gd name="T33" fmla="*/ 24 h 292"/>
              <a:gd name="T34" fmla="*/ 0 w 282"/>
              <a:gd name="T35" fmla="*/ 10 h 292"/>
              <a:gd name="T36" fmla="*/ 3 w 282"/>
              <a:gd name="T37" fmla="*/ 4 h 292"/>
              <a:gd name="T38" fmla="*/ 10 w 282"/>
              <a:gd name="T39" fmla="*/ 1 h 292"/>
              <a:gd name="T40" fmla="*/ 18 w 282"/>
              <a:gd name="T41" fmla="*/ 0 h 292"/>
              <a:gd name="T42" fmla="*/ 265 w 282"/>
              <a:gd name="T43" fmla="*/ 0 h 292"/>
              <a:gd name="T44" fmla="*/ 272 w 282"/>
              <a:gd name="T45" fmla="*/ 1 h 292"/>
              <a:gd name="T46" fmla="*/ 279 w 282"/>
              <a:gd name="T47" fmla="*/ 4 h 292"/>
              <a:gd name="T48" fmla="*/ 282 w 282"/>
              <a:gd name="T49" fmla="*/ 10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2" h="292">
                <a:moveTo>
                  <a:pt x="282" y="10"/>
                </a:moveTo>
                <a:cubicBezTo>
                  <a:pt x="282" y="14"/>
                  <a:pt x="280" y="19"/>
                  <a:pt x="275" y="24"/>
                </a:cubicBezTo>
                <a:cubicBezTo>
                  <a:pt x="164" y="135"/>
                  <a:pt x="164" y="135"/>
                  <a:pt x="164" y="135"/>
                </a:cubicBezTo>
                <a:cubicBezTo>
                  <a:pt x="164" y="270"/>
                  <a:pt x="164" y="270"/>
                  <a:pt x="164" y="270"/>
                </a:cubicBezTo>
                <a:cubicBezTo>
                  <a:pt x="220" y="270"/>
                  <a:pt x="220" y="270"/>
                  <a:pt x="220" y="270"/>
                </a:cubicBezTo>
                <a:cubicBezTo>
                  <a:pt x="223" y="270"/>
                  <a:pt x="226" y="271"/>
                  <a:pt x="228" y="273"/>
                </a:cubicBezTo>
                <a:cubicBezTo>
                  <a:pt x="230" y="276"/>
                  <a:pt x="231" y="278"/>
                  <a:pt x="231" y="281"/>
                </a:cubicBezTo>
                <a:cubicBezTo>
                  <a:pt x="231" y="284"/>
                  <a:pt x="230" y="287"/>
                  <a:pt x="228" y="289"/>
                </a:cubicBezTo>
                <a:cubicBezTo>
                  <a:pt x="226" y="291"/>
                  <a:pt x="223" y="292"/>
                  <a:pt x="220" y="292"/>
                </a:cubicBezTo>
                <a:cubicBezTo>
                  <a:pt x="62" y="292"/>
                  <a:pt x="62" y="292"/>
                  <a:pt x="62" y="292"/>
                </a:cubicBezTo>
                <a:cubicBezTo>
                  <a:pt x="59" y="292"/>
                  <a:pt x="57" y="291"/>
                  <a:pt x="55" y="289"/>
                </a:cubicBezTo>
                <a:cubicBezTo>
                  <a:pt x="52" y="287"/>
                  <a:pt x="51" y="284"/>
                  <a:pt x="51" y="281"/>
                </a:cubicBezTo>
                <a:cubicBezTo>
                  <a:pt x="51" y="278"/>
                  <a:pt x="52" y="276"/>
                  <a:pt x="55" y="273"/>
                </a:cubicBezTo>
                <a:cubicBezTo>
                  <a:pt x="57" y="271"/>
                  <a:pt x="59" y="270"/>
                  <a:pt x="62" y="270"/>
                </a:cubicBezTo>
                <a:cubicBezTo>
                  <a:pt x="119" y="270"/>
                  <a:pt x="119" y="270"/>
                  <a:pt x="119" y="270"/>
                </a:cubicBezTo>
                <a:cubicBezTo>
                  <a:pt x="119" y="135"/>
                  <a:pt x="119" y="135"/>
                  <a:pt x="119" y="135"/>
                </a:cubicBezTo>
                <a:cubicBezTo>
                  <a:pt x="8" y="24"/>
                  <a:pt x="8" y="24"/>
                  <a:pt x="8" y="24"/>
                </a:cubicBezTo>
                <a:cubicBezTo>
                  <a:pt x="3" y="19"/>
                  <a:pt x="0" y="14"/>
                  <a:pt x="0" y="10"/>
                </a:cubicBezTo>
                <a:cubicBezTo>
                  <a:pt x="0" y="8"/>
                  <a:pt x="1" y="6"/>
                  <a:pt x="3" y="4"/>
                </a:cubicBezTo>
                <a:cubicBezTo>
                  <a:pt x="5" y="2"/>
                  <a:pt x="8" y="1"/>
                  <a:pt x="10" y="1"/>
                </a:cubicBezTo>
                <a:cubicBezTo>
                  <a:pt x="12" y="0"/>
                  <a:pt x="15" y="0"/>
                  <a:pt x="18" y="0"/>
                </a:cubicBezTo>
                <a:cubicBezTo>
                  <a:pt x="265" y="0"/>
                  <a:pt x="265" y="0"/>
                  <a:pt x="265" y="0"/>
                </a:cubicBezTo>
                <a:cubicBezTo>
                  <a:pt x="268" y="0"/>
                  <a:pt x="270" y="0"/>
                  <a:pt x="272" y="1"/>
                </a:cubicBezTo>
                <a:cubicBezTo>
                  <a:pt x="275" y="1"/>
                  <a:pt x="277" y="2"/>
                  <a:pt x="279" y="4"/>
                </a:cubicBezTo>
                <a:cubicBezTo>
                  <a:pt x="281" y="6"/>
                  <a:pt x="282" y="8"/>
                  <a:pt x="282" y="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4" name="Freeform 60"/>
          <p:cNvSpPr>
            <a:spLocks noEditPoints="1"/>
          </p:cNvSpPr>
          <p:nvPr/>
        </p:nvSpPr>
        <p:spPr bwMode="auto">
          <a:xfrm>
            <a:off x="6396038" y="1155701"/>
            <a:ext cx="292100" cy="292100"/>
          </a:xfrm>
          <a:custGeom>
            <a:avLst/>
            <a:gdLst>
              <a:gd name="T0" fmla="*/ 203 w 270"/>
              <a:gd name="T1" fmla="*/ 252 h 270"/>
              <a:gd name="T2" fmla="*/ 67 w 270"/>
              <a:gd name="T3" fmla="*/ 19 h 270"/>
              <a:gd name="T4" fmla="*/ 181 w 270"/>
              <a:gd name="T5" fmla="*/ 92 h 270"/>
              <a:gd name="T6" fmla="*/ 207 w 270"/>
              <a:gd name="T7" fmla="*/ 84 h 270"/>
              <a:gd name="T8" fmla="*/ 208 w 270"/>
              <a:gd name="T9" fmla="*/ 75 h 270"/>
              <a:gd name="T10" fmla="*/ 199 w 270"/>
              <a:gd name="T11" fmla="*/ 67 h 270"/>
              <a:gd name="T12" fmla="*/ 193 w 270"/>
              <a:gd name="T13" fmla="*/ 59 h 270"/>
              <a:gd name="T14" fmla="*/ 187 w 270"/>
              <a:gd name="T15" fmla="*/ 63 h 270"/>
              <a:gd name="T16" fmla="*/ 181 w 270"/>
              <a:gd name="T17" fmla="*/ 60 h 270"/>
              <a:gd name="T18" fmla="*/ 168 w 270"/>
              <a:gd name="T19" fmla="*/ 52 h 270"/>
              <a:gd name="T20" fmla="*/ 160 w 270"/>
              <a:gd name="T21" fmla="*/ 63 h 270"/>
              <a:gd name="T22" fmla="*/ 160 w 270"/>
              <a:gd name="T23" fmla="*/ 81 h 270"/>
              <a:gd name="T24" fmla="*/ 154 w 270"/>
              <a:gd name="T25" fmla="*/ 83 h 270"/>
              <a:gd name="T26" fmla="*/ 126 w 270"/>
              <a:gd name="T27" fmla="*/ 65 h 270"/>
              <a:gd name="T28" fmla="*/ 129 w 270"/>
              <a:gd name="T29" fmla="*/ 50 h 270"/>
              <a:gd name="T30" fmla="*/ 147 w 270"/>
              <a:gd name="T31" fmla="*/ 41 h 270"/>
              <a:gd name="T32" fmla="*/ 145 w 270"/>
              <a:gd name="T33" fmla="*/ 32 h 270"/>
              <a:gd name="T34" fmla="*/ 135 w 270"/>
              <a:gd name="T35" fmla="*/ 33 h 270"/>
              <a:gd name="T36" fmla="*/ 118 w 270"/>
              <a:gd name="T37" fmla="*/ 27 h 270"/>
              <a:gd name="T38" fmla="*/ 124 w 270"/>
              <a:gd name="T39" fmla="*/ 35 h 270"/>
              <a:gd name="T40" fmla="*/ 118 w 270"/>
              <a:gd name="T41" fmla="*/ 39 h 270"/>
              <a:gd name="T42" fmla="*/ 102 w 270"/>
              <a:gd name="T43" fmla="*/ 36 h 270"/>
              <a:gd name="T44" fmla="*/ 84 w 270"/>
              <a:gd name="T45" fmla="*/ 36 h 270"/>
              <a:gd name="T46" fmla="*/ 95 w 270"/>
              <a:gd name="T47" fmla="*/ 36 h 270"/>
              <a:gd name="T48" fmla="*/ 81 w 270"/>
              <a:gd name="T49" fmla="*/ 37 h 270"/>
              <a:gd name="T50" fmla="*/ 46 w 270"/>
              <a:gd name="T51" fmla="*/ 84 h 270"/>
              <a:gd name="T52" fmla="*/ 52 w 270"/>
              <a:gd name="T53" fmla="*/ 96 h 270"/>
              <a:gd name="T54" fmla="*/ 53 w 270"/>
              <a:gd name="T55" fmla="*/ 118 h 270"/>
              <a:gd name="T56" fmla="*/ 68 w 270"/>
              <a:gd name="T57" fmla="*/ 135 h 270"/>
              <a:gd name="T58" fmla="*/ 75 w 270"/>
              <a:gd name="T59" fmla="*/ 151 h 270"/>
              <a:gd name="T60" fmla="*/ 79 w 270"/>
              <a:gd name="T61" fmla="*/ 149 h 270"/>
              <a:gd name="T62" fmla="*/ 78 w 270"/>
              <a:gd name="T63" fmla="*/ 140 h 270"/>
              <a:gd name="T64" fmla="*/ 88 w 270"/>
              <a:gd name="T65" fmla="*/ 156 h 270"/>
              <a:gd name="T66" fmla="*/ 98 w 270"/>
              <a:gd name="T67" fmla="*/ 175 h 270"/>
              <a:gd name="T68" fmla="*/ 116 w 270"/>
              <a:gd name="T69" fmla="*/ 184 h 270"/>
              <a:gd name="T70" fmla="*/ 139 w 270"/>
              <a:gd name="T71" fmla="*/ 192 h 270"/>
              <a:gd name="T72" fmla="*/ 150 w 270"/>
              <a:gd name="T73" fmla="*/ 203 h 270"/>
              <a:gd name="T74" fmla="*/ 148 w 270"/>
              <a:gd name="T75" fmla="*/ 197 h 270"/>
              <a:gd name="T76" fmla="*/ 149 w 270"/>
              <a:gd name="T77" fmla="*/ 188 h 270"/>
              <a:gd name="T78" fmla="*/ 139 w 270"/>
              <a:gd name="T79" fmla="*/ 184 h 270"/>
              <a:gd name="T80" fmla="*/ 140 w 270"/>
              <a:gd name="T81" fmla="*/ 170 h 270"/>
              <a:gd name="T82" fmla="*/ 129 w 270"/>
              <a:gd name="T83" fmla="*/ 177 h 270"/>
              <a:gd name="T84" fmla="*/ 115 w 270"/>
              <a:gd name="T85" fmla="*/ 155 h 270"/>
              <a:gd name="T86" fmla="*/ 120 w 270"/>
              <a:gd name="T87" fmla="*/ 147 h 270"/>
              <a:gd name="T88" fmla="*/ 133 w 270"/>
              <a:gd name="T89" fmla="*/ 145 h 270"/>
              <a:gd name="T90" fmla="*/ 145 w 270"/>
              <a:gd name="T91" fmla="*/ 145 h 270"/>
              <a:gd name="T92" fmla="*/ 155 w 270"/>
              <a:gd name="T93" fmla="*/ 157 h 270"/>
              <a:gd name="T94" fmla="*/ 155 w 270"/>
              <a:gd name="T95" fmla="*/ 144 h 270"/>
              <a:gd name="T96" fmla="*/ 161 w 270"/>
              <a:gd name="T97" fmla="*/ 133 h 270"/>
              <a:gd name="T98" fmla="*/ 163 w 270"/>
              <a:gd name="T99" fmla="*/ 120 h 270"/>
              <a:gd name="T100" fmla="*/ 177 w 270"/>
              <a:gd name="T101" fmla="*/ 111 h 270"/>
              <a:gd name="T102" fmla="*/ 187 w 270"/>
              <a:gd name="T103" fmla="*/ 102 h 270"/>
              <a:gd name="T104" fmla="*/ 190 w 270"/>
              <a:gd name="T105" fmla="*/ 93 h 270"/>
              <a:gd name="T106" fmla="*/ 214 w 270"/>
              <a:gd name="T107" fmla="*/ 212 h 270"/>
              <a:gd name="T108" fmla="*/ 201 w 270"/>
              <a:gd name="T109" fmla="*/ 203 h 270"/>
              <a:gd name="T110" fmla="*/ 194 w 270"/>
              <a:gd name="T111" fmla="*/ 201 h 270"/>
              <a:gd name="T112" fmla="*/ 183 w 270"/>
              <a:gd name="T113" fmla="*/ 198 h 270"/>
              <a:gd name="T114" fmla="*/ 176 w 270"/>
              <a:gd name="T115" fmla="*/ 199 h 270"/>
              <a:gd name="T116" fmla="*/ 167 w 270"/>
              <a:gd name="T117" fmla="*/ 200 h 270"/>
              <a:gd name="T118" fmla="*/ 161 w 270"/>
              <a:gd name="T119" fmla="*/ 209 h 270"/>
              <a:gd name="T120" fmla="*/ 154 w 270"/>
              <a:gd name="T121" fmla="*/ 24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70" h="270">
                <a:moveTo>
                  <a:pt x="135" y="0"/>
                </a:moveTo>
                <a:cubicBezTo>
                  <a:pt x="159" y="0"/>
                  <a:pt x="182" y="6"/>
                  <a:pt x="203" y="19"/>
                </a:cubicBezTo>
                <a:cubicBezTo>
                  <a:pt x="223" y="31"/>
                  <a:pt x="240" y="47"/>
                  <a:pt x="252" y="68"/>
                </a:cubicBezTo>
                <a:cubicBezTo>
                  <a:pt x="264" y="88"/>
                  <a:pt x="270" y="111"/>
                  <a:pt x="270" y="135"/>
                </a:cubicBezTo>
                <a:cubicBezTo>
                  <a:pt x="270" y="160"/>
                  <a:pt x="264" y="182"/>
                  <a:pt x="252" y="203"/>
                </a:cubicBezTo>
                <a:cubicBezTo>
                  <a:pt x="240" y="224"/>
                  <a:pt x="223" y="240"/>
                  <a:pt x="203" y="252"/>
                </a:cubicBezTo>
                <a:cubicBezTo>
                  <a:pt x="182" y="264"/>
                  <a:pt x="159" y="270"/>
                  <a:pt x="135" y="270"/>
                </a:cubicBezTo>
                <a:cubicBezTo>
                  <a:pt x="110" y="270"/>
                  <a:pt x="88" y="264"/>
                  <a:pt x="67" y="252"/>
                </a:cubicBezTo>
                <a:cubicBezTo>
                  <a:pt x="46" y="240"/>
                  <a:pt x="30" y="224"/>
                  <a:pt x="18" y="203"/>
                </a:cubicBezTo>
                <a:cubicBezTo>
                  <a:pt x="6" y="182"/>
                  <a:pt x="0" y="160"/>
                  <a:pt x="0" y="135"/>
                </a:cubicBezTo>
                <a:cubicBezTo>
                  <a:pt x="0" y="111"/>
                  <a:pt x="6" y="88"/>
                  <a:pt x="18" y="68"/>
                </a:cubicBezTo>
                <a:cubicBezTo>
                  <a:pt x="30" y="47"/>
                  <a:pt x="46" y="31"/>
                  <a:pt x="67" y="19"/>
                </a:cubicBezTo>
                <a:cubicBezTo>
                  <a:pt x="88" y="6"/>
                  <a:pt x="110" y="0"/>
                  <a:pt x="135" y="0"/>
                </a:cubicBezTo>
                <a:close/>
                <a:moveTo>
                  <a:pt x="183" y="92"/>
                </a:moveTo>
                <a:cubicBezTo>
                  <a:pt x="183" y="92"/>
                  <a:pt x="182" y="93"/>
                  <a:pt x="181" y="94"/>
                </a:cubicBezTo>
                <a:cubicBezTo>
                  <a:pt x="180" y="95"/>
                  <a:pt x="180" y="95"/>
                  <a:pt x="179" y="95"/>
                </a:cubicBezTo>
                <a:cubicBezTo>
                  <a:pt x="179" y="95"/>
                  <a:pt x="179" y="95"/>
                  <a:pt x="180" y="94"/>
                </a:cubicBezTo>
                <a:cubicBezTo>
                  <a:pt x="180" y="94"/>
                  <a:pt x="180" y="93"/>
                  <a:pt x="181" y="92"/>
                </a:cubicBezTo>
                <a:cubicBezTo>
                  <a:pt x="181" y="92"/>
                  <a:pt x="181" y="91"/>
                  <a:pt x="181" y="91"/>
                </a:cubicBezTo>
                <a:cubicBezTo>
                  <a:pt x="182" y="90"/>
                  <a:pt x="183" y="90"/>
                  <a:pt x="185" y="89"/>
                </a:cubicBezTo>
                <a:cubicBezTo>
                  <a:pt x="187" y="88"/>
                  <a:pt x="190" y="87"/>
                  <a:pt x="194" y="86"/>
                </a:cubicBezTo>
                <a:cubicBezTo>
                  <a:pt x="198" y="86"/>
                  <a:pt x="201" y="86"/>
                  <a:pt x="203" y="88"/>
                </a:cubicBezTo>
                <a:cubicBezTo>
                  <a:pt x="203" y="88"/>
                  <a:pt x="203" y="87"/>
                  <a:pt x="205" y="86"/>
                </a:cubicBezTo>
                <a:cubicBezTo>
                  <a:pt x="206" y="85"/>
                  <a:pt x="207" y="84"/>
                  <a:pt x="207" y="84"/>
                </a:cubicBezTo>
                <a:cubicBezTo>
                  <a:pt x="208" y="84"/>
                  <a:pt x="209" y="84"/>
                  <a:pt x="210" y="83"/>
                </a:cubicBezTo>
                <a:cubicBezTo>
                  <a:pt x="211" y="83"/>
                  <a:pt x="212" y="83"/>
                  <a:pt x="213" y="82"/>
                </a:cubicBezTo>
                <a:cubicBezTo>
                  <a:pt x="213" y="78"/>
                  <a:pt x="213" y="78"/>
                  <a:pt x="213" y="78"/>
                </a:cubicBezTo>
                <a:cubicBezTo>
                  <a:pt x="212" y="78"/>
                  <a:pt x="211" y="78"/>
                  <a:pt x="210" y="77"/>
                </a:cubicBezTo>
                <a:cubicBezTo>
                  <a:pt x="209" y="76"/>
                  <a:pt x="209" y="75"/>
                  <a:pt x="209" y="73"/>
                </a:cubicBezTo>
                <a:cubicBezTo>
                  <a:pt x="209" y="73"/>
                  <a:pt x="208" y="74"/>
                  <a:pt x="208" y="75"/>
                </a:cubicBezTo>
                <a:cubicBezTo>
                  <a:pt x="208" y="74"/>
                  <a:pt x="207" y="73"/>
                  <a:pt x="207" y="73"/>
                </a:cubicBezTo>
                <a:cubicBezTo>
                  <a:pt x="206" y="73"/>
                  <a:pt x="206" y="73"/>
                  <a:pt x="205" y="73"/>
                </a:cubicBezTo>
                <a:cubicBezTo>
                  <a:pt x="204" y="74"/>
                  <a:pt x="204" y="74"/>
                  <a:pt x="203" y="73"/>
                </a:cubicBezTo>
                <a:cubicBezTo>
                  <a:pt x="202" y="73"/>
                  <a:pt x="201" y="73"/>
                  <a:pt x="201" y="72"/>
                </a:cubicBezTo>
                <a:cubicBezTo>
                  <a:pt x="200" y="72"/>
                  <a:pt x="200" y="71"/>
                  <a:pt x="199" y="69"/>
                </a:cubicBezTo>
                <a:cubicBezTo>
                  <a:pt x="199" y="68"/>
                  <a:pt x="199" y="67"/>
                  <a:pt x="199" y="67"/>
                </a:cubicBezTo>
                <a:cubicBezTo>
                  <a:pt x="198" y="66"/>
                  <a:pt x="198" y="65"/>
                  <a:pt x="197" y="65"/>
                </a:cubicBezTo>
                <a:cubicBezTo>
                  <a:pt x="196" y="64"/>
                  <a:pt x="196" y="64"/>
                  <a:pt x="195" y="63"/>
                </a:cubicBezTo>
                <a:cubicBezTo>
                  <a:pt x="195" y="63"/>
                  <a:pt x="195" y="62"/>
                  <a:pt x="195" y="62"/>
                </a:cubicBezTo>
                <a:cubicBezTo>
                  <a:pt x="195" y="62"/>
                  <a:pt x="194" y="61"/>
                  <a:pt x="194" y="61"/>
                </a:cubicBezTo>
                <a:cubicBezTo>
                  <a:pt x="194" y="60"/>
                  <a:pt x="194" y="60"/>
                  <a:pt x="194" y="60"/>
                </a:cubicBezTo>
                <a:cubicBezTo>
                  <a:pt x="193" y="60"/>
                  <a:pt x="193" y="59"/>
                  <a:pt x="193" y="59"/>
                </a:cubicBezTo>
                <a:cubicBezTo>
                  <a:pt x="192" y="59"/>
                  <a:pt x="192" y="60"/>
                  <a:pt x="191" y="60"/>
                </a:cubicBezTo>
                <a:cubicBezTo>
                  <a:pt x="191" y="61"/>
                  <a:pt x="190" y="61"/>
                  <a:pt x="190" y="62"/>
                </a:cubicBezTo>
                <a:cubicBezTo>
                  <a:pt x="190" y="63"/>
                  <a:pt x="189" y="63"/>
                  <a:pt x="189" y="63"/>
                </a:cubicBezTo>
                <a:cubicBezTo>
                  <a:pt x="189" y="63"/>
                  <a:pt x="189" y="63"/>
                  <a:pt x="188" y="63"/>
                </a:cubicBezTo>
                <a:cubicBezTo>
                  <a:pt x="188" y="63"/>
                  <a:pt x="188" y="63"/>
                  <a:pt x="187" y="63"/>
                </a:cubicBezTo>
                <a:cubicBezTo>
                  <a:pt x="187" y="63"/>
                  <a:pt x="187" y="63"/>
                  <a:pt x="187" y="63"/>
                </a:cubicBezTo>
                <a:cubicBezTo>
                  <a:pt x="186" y="64"/>
                  <a:pt x="186" y="64"/>
                  <a:pt x="186" y="64"/>
                </a:cubicBezTo>
                <a:cubicBezTo>
                  <a:pt x="185" y="64"/>
                  <a:pt x="185" y="64"/>
                  <a:pt x="184" y="65"/>
                </a:cubicBezTo>
                <a:cubicBezTo>
                  <a:pt x="184" y="65"/>
                  <a:pt x="183" y="65"/>
                  <a:pt x="183" y="65"/>
                </a:cubicBezTo>
                <a:cubicBezTo>
                  <a:pt x="185" y="64"/>
                  <a:pt x="184" y="64"/>
                  <a:pt x="183" y="63"/>
                </a:cubicBezTo>
                <a:cubicBezTo>
                  <a:pt x="181" y="62"/>
                  <a:pt x="181" y="62"/>
                  <a:pt x="180" y="62"/>
                </a:cubicBezTo>
                <a:cubicBezTo>
                  <a:pt x="181" y="62"/>
                  <a:pt x="181" y="61"/>
                  <a:pt x="181" y="60"/>
                </a:cubicBezTo>
                <a:cubicBezTo>
                  <a:pt x="181" y="59"/>
                  <a:pt x="180" y="59"/>
                  <a:pt x="180" y="58"/>
                </a:cubicBezTo>
                <a:cubicBezTo>
                  <a:pt x="181" y="58"/>
                  <a:pt x="181" y="58"/>
                  <a:pt x="181" y="58"/>
                </a:cubicBezTo>
                <a:cubicBezTo>
                  <a:pt x="180" y="57"/>
                  <a:pt x="180" y="57"/>
                  <a:pt x="179" y="56"/>
                </a:cubicBezTo>
                <a:cubicBezTo>
                  <a:pt x="178" y="56"/>
                  <a:pt x="177" y="55"/>
                  <a:pt x="176" y="55"/>
                </a:cubicBezTo>
                <a:cubicBezTo>
                  <a:pt x="175" y="54"/>
                  <a:pt x="174" y="54"/>
                  <a:pt x="174" y="54"/>
                </a:cubicBezTo>
                <a:cubicBezTo>
                  <a:pt x="173" y="53"/>
                  <a:pt x="171" y="53"/>
                  <a:pt x="168" y="52"/>
                </a:cubicBezTo>
                <a:cubicBezTo>
                  <a:pt x="165" y="52"/>
                  <a:pt x="163" y="52"/>
                  <a:pt x="162" y="52"/>
                </a:cubicBezTo>
                <a:cubicBezTo>
                  <a:pt x="161" y="53"/>
                  <a:pt x="161" y="53"/>
                  <a:pt x="161" y="54"/>
                </a:cubicBezTo>
                <a:cubicBezTo>
                  <a:pt x="161" y="54"/>
                  <a:pt x="161" y="55"/>
                  <a:pt x="162" y="56"/>
                </a:cubicBezTo>
                <a:cubicBezTo>
                  <a:pt x="162" y="57"/>
                  <a:pt x="162" y="58"/>
                  <a:pt x="162" y="59"/>
                </a:cubicBezTo>
                <a:cubicBezTo>
                  <a:pt x="163" y="59"/>
                  <a:pt x="162" y="60"/>
                  <a:pt x="161" y="61"/>
                </a:cubicBezTo>
                <a:cubicBezTo>
                  <a:pt x="161" y="62"/>
                  <a:pt x="160" y="62"/>
                  <a:pt x="160" y="63"/>
                </a:cubicBezTo>
                <a:cubicBezTo>
                  <a:pt x="160" y="64"/>
                  <a:pt x="161" y="65"/>
                  <a:pt x="163" y="66"/>
                </a:cubicBezTo>
                <a:cubicBezTo>
                  <a:pt x="164" y="67"/>
                  <a:pt x="165" y="68"/>
                  <a:pt x="165" y="69"/>
                </a:cubicBezTo>
                <a:cubicBezTo>
                  <a:pt x="164" y="70"/>
                  <a:pt x="163" y="71"/>
                  <a:pt x="162" y="72"/>
                </a:cubicBezTo>
                <a:cubicBezTo>
                  <a:pt x="160" y="73"/>
                  <a:pt x="159" y="74"/>
                  <a:pt x="159" y="74"/>
                </a:cubicBezTo>
                <a:cubicBezTo>
                  <a:pt x="158" y="75"/>
                  <a:pt x="158" y="76"/>
                  <a:pt x="159" y="78"/>
                </a:cubicBezTo>
                <a:cubicBezTo>
                  <a:pt x="159" y="79"/>
                  <a:pt x="160" y="80"/>
                  <a:pt x="160" y="81"/>
                </a:cubicBezTo>
                <a:cubicBezTo>
                  <a:pt x="161" y="81"/>
                  <a:pt x="161" y="81"/>
                  <a:pt x="161" y="81"/>
                </a:cubicBezTo>
                <a:cubicBezTo>
                  <a:pt x="161" y="81"/>
                  <a:pt x="160" y="82"/>
                  <a:pt x="160" y="82"/>
                </a:cubicBezTo>
                <a:cubicBezTo>
                  <a:pt x="160" y="82"/>
                  <a:pt x="159" y="83"/>
                  <a:pt x="159" y="83"/>
                </a:cubicBezTo>
                <a:cubicBezTo>
                  <a:pt x="159" y="83"/>
                  <a:pt x="158" y="83"/>
                  <a:pt x="158" y="83"/>
                </a:cubicBezTo>
                <a:cubicBezTo>
                  <a:pt x="158" y="84"/>
                  <a:pt x="158" y="84"/>
                  <a:pt x="158" y="84"/>
                </a:cubicBezTo>
                <a:cubicBezTo>
                  <a:pt x="156" y="84"/>
                  <a:pt x="155" y="84"/>
                  <a:pt x="154" y="83"/>
                </a:cubicBezTo>
                <a:cubicBezTo>
                  <a:pt x="153" y="81"/>
                  <a:pt x="152" y="80"/>
                  <a:pt x="152" y="78"/>
                </a:cubicBezTo>
                <a:cubicBezTo>
                  <a:pt x="151" y="75"/>
                  <a:pt x="150" y="73"/>
                  <a:pt x="149" y="73"/>
                </a:cubicBezTo>
                <a:cubicBezTo>
                  <a:pt x="146" y="72"/>
                  <a:pt x="144" y="72"/>
                  <a:pt x="144" y="73"/>
                </a:cubicBezTo>
                <a:cubicBezTo>
                  <a:pt x="143" y="71"/>
                  <a:pt x="141" y="70"/>
                  <a:pt x="136" y="68"/>
                </a:cubicBezTo>
                <a:cubicBezTo>
                  <a:pt x="133" y="67"/>
                  <a:pt x="130" y="67"/>
                  <a:pt x="126" y="68"/>
                </a:cubicBezTo>
                <a:cubicBezTo>
                  <a:pt x="127" y="68"/>
                  <a:pt x="127" y="67"/>
                  <a:pt x="126" y="65"/>
                </a:cubicBezTo>
                <a:cubicBezTo>
                  <a:pt x="125" y="63"/>
                  <a:pt x="124" y="63"/>
                  <a:pt x="123" y="63"/>
                </a:cubicBezTo>
                <a:cubicBezTo>
                  <a:pt x="123" y="62"/>
                  <a:pt x="123" y="61"/>
                  <a:pt x="124" y="60"/>
                </a:cubicBezTo>
                <a:cubicBezTo>
                  <a:pt x="124" y="59"/>
                  <a:pt x="124" y="58"/>
                  <a:pt x="124" y="58"/>
                </a:cubicBezTo>
                <a:cubicBezTo>
                  <a:pt x="124" y="56"/>
                  <a:pt x="125" y="55"/>
                  <a:pt x="126" y="53"/>
                </a:cubicBezTo>
                <a:cubicBezTo>
                  <a:pt x="126" y="53"/>
                  <a:pt x="126" y="53"/>
                  <a:pt x="127" y="52"/>
                </a:cubicBezTo>
                <a:cubicBezTo>
                  <a:pt x="128" y="51"/>
                  <a:pt x="128" y="50"/>
                  <a:pt x="129" y="50"/>
                </a:cubicBezTo>
                <a:cubicBezTo>
                  <a:pt x="129" y="49"/>
                  <a:pt x="129" y="49"/>
                  <a:pt x="129" y="49"/>
                </a:cubicBezTo>
                <a:cubicBezTo>
                  <a:pt x="133" y="49"/>
                  <a:pt x="136" y="48"/>
                  <a:pt x="138" y="47"/>
                </a:cubicBezTo>
                <a:cubicBezTo>
                  <a:pt x="138" y="46"/>
                  <a:pt x="139" y="45"/>
                  <a:pt x="140" y="44"/>
                </a:cubicBezTo>
                <a:cubicBezTo>
                  <a:pt x="140" y="42"/>
                  <a:pt x="141" y="41"/>
                  <a:pt x="142" y="41"/>
                </a:cubicBezTo>
                <a:cubicBezTo>
                  <a:pt x="143" y="40"/>
                  <a:pt x="143" y="40"/>
                  <a:pt x="144" y="40"/>
                </a:cubicBezTo>
                <a:cubicBezTo>
                  <a:pt x="145" y="40"/>
                  <a:pt x="145" y="40"/>
                  <a:pt x="147" y="41"/>
                </a:cubicBezTo>
                <a:cubicBezTo>
                  <a:pt x="148" y="41"/>
                  <a:pt x="148" y="42"/>
                  <a:pt x="149" y="42"/>
                </a:cubicBezTo>
                <a:cubicBezTo>
                  <a:pt x="151" y="42"/>
                  <a:pt x="152" y="41"/>
                  <a:pt x="152" y="40"/>
                </a:cubicBezTo>
                <a:cubicBezTo>
                  <a:pt x="152" y="38"/>
                  <a:pt x="152" y="37"/>
                  <a:pt x="150" y="36"/>
                </a:cubicBezTo>
                <a:cubicBezTo>
                  <a:pt x="152" y="36"/>
                  <a:pt x="152" y="35"/>
                  <a:pt x="151" y="33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48" y="31"/>
                  <a:pt x="147" y="31"/>
                  <a:pt x="145" y="32"/>
                </a:cubicBezTo>
                <a:cubicBezTo>
                  <a:pt x="144" y="33"/>
                  <a:pt x="144" y="33"/>
                  <a:pt x="145" y="34"/>
                </a:cubicBezTo>
                <a:cubicBezTo>
                  <a:pt x="145" y="34"/>
                  <a:pt x="145" y="34"/>
                  <a:pt x="144" y="36"/>
                </a:cubicBezTo>
                <a:cubicBezTo>
                  <a:pt x="143" y="37"/>
                  <a:pt x="142" y="38"/>
                  <a:pt x="141" y="39"/>
                </a:cubicBezTo>
                <a:cubicBezTo>
                  <a:pt x="140" y="39"/>
                  <a:pt x="139" y="39"/>
                  <a:pt x="138" y="38"/>
                </a:cubicBezTo>
                <a:cubicBezTo>
                  <a:pt x="138" y="38"/>
                  <a:pt x="137" y="37"/>
                  <a:pt x="137" y="35"/>
                </a:cubicBezTo>
                <a:cubicBezTo>
                  <a:pt x="136" y="34"/>
                  <a:pt x="136" y="33"/>
                  <a:pt x="135" y="33"/>
                </a:cubicBezTo>
                <a:cubicBezTo>
                  <a:pt x="134" y="33"/>
                  <a:pt x="133" y="34"/>
                  <a:pt x="132" y="36"/>
                </a:cubicBezTo>
                <a:cubicBezTo>
                  <a:pt x="133" y="35"/>
                  <a:pt x="132" y="34"/>
                  <a:pt x="130" y="33"/>
                </a:cubicBezTo>
                <a:cubicBezTo>
                  <a:pt x="129" y="32"/>
                  <a:pt x="127" y="32"/>
                  <a:pt x="126" y="32"/>
                </a:cubicBezTo>
                <a:cubicBezTo>
                  <a:pt x="128" y="30"/>
                  <a:pt x="128" y="29"/>
                  <a:pt x="125" y="27"/>
                </a:cubicBezTo>
                <a:cubicBezTo>
                  <a:pt x="124" y="26"/>
                  <a:pt x="123" y="26"/>
                  <a:pt x="121" y="26"/>
                </a:cubicBezTo>
                <a:cubicBezTo>
                  <a:pt x="120" y="26"/>
                  <a:pt x="119" y="26"/>
                  <a:pt x="118" y="27"/>
                </a:cubicBezTo>
                <a:cubicBezTo>
                  <a:pt x="117" y="28"/>
                  <a:pt x="117" y="28"/>
                  <a:pt x="117" y="29"/>
                </a:cubicBezTo>
                <a:cubicBezTo>
                  <a:pt x="117" y="29"/>
                  <a:pt x="117" y="30"/>
                  <a:pt x="118" y="30"/>
                </a:cubicBezTo>
                <a:cubicBezTo>
                  <a:pt x="118" y="31"/>
                  <a:pt x="119" y="31"/>
                  <a:pt x="120" y="31"/>
                </a:cubicBezTo>
                <a:cubicBezTo>
                  <a:pt x="120" y="31"/>
                  <a:pt x="121" y="32"/>
                  <a:pt x="122" y="32"/>
                </a:cubicBezTo>
                <a:cubicBezTo>
                  <a:pt x="122" y="32"/>
                  <a:pt x="123" y="32"/>
                  <a:pt x="123" y="32"/>
                </a:cubicBezTo>
                <a:cubicBezTo>
                  <a:pt x="125" y="34"/>
                  <a:pt x="125" y="34"/>
                  <a:pt x="124" y="35"/>
                </a:cubicBezTo>
                <a:cubicBezTo>
                  <a:pt x="124" y="35"/>
                  <a:pt x="124" y="35"/>
                  <a:pt x="123" y="35"/>
                </a:cubicBezTo>
                <a:cubicBezTo>
                  <a:pt x="122" y="36"/>
                  <a:pt x="122" y="36"/>
                  <a:pt x="121" y="36"/>
                </a:cubicBezTo>
                <a:cubicBezTo>
                  <a:pt x="120" y="36"/>
                  <a:pt x="120" y="37"/>
                  <a:pt x="120" y="37"/>
                </a:cubicBezTo>
                <a:cubicBezTo>
                  <a:pt x="120" y="37"/>
                  <a:pt x="120" y="38"/>
                  <a:pt x="120" y="39"/>
                </a:cubicBezTo>
                <a:cubicBezTo>
                  <a:pt x="120" y="41"/>
                  <a:pt x="120" y="41"/>
                  <a:pt x="120" y="42"/>
                </a:cubicBezTo>
                <a:cubicBezTo>
                  <a:pt x="119" y="41"/>
                  <a:pt x="118" y="40"/>
                  <a:pt x="118" y="39"/>
                </a:cubicBezTo>
                <a:cubicBezTo>
                  <a:pt x="118" y="37"/>
                  <a:pt x="117" y="36"/>
                  <a:pt x="117" y="36"/>
                </a:cubicBezTo>
                <a:cubicBezTo>
                  <a:pt x="118" y="37"/>
                  <a:pt x="116" y="37"/>
                  <a:pt x="112" y="37"/>
                </a:cubicBezTo>
                <a:cubicBezTo>
                  <a:pt x="111" y="37"/>
                  <a:pt x="111" y="37"/>
                  <a:pt x="111" y="37"/>
                </a:cubicBezTo>
                <a:cubicBezTo>
                  <a:pt x="110" y="37"/>
                  <a:pt x="109" y="37"/>
                  <a:pt x="108" y="37"/>
                </a:cubicBezTo>
                <a:cubicBezTo>
                  <a:pt x="106" y="37"/>
                  <a:pt x="105" y="37"/>
                  <a:pt x="104" y="37"/>
                </a:cubicBezTo>
                <a:cubicBezTo>
                  <a:pt x="103" y="37"/>
                  <a:pt x="102" y="37"/>
                  <a:pt x="102" y="36"/>
                </a:cubicBezTo>
                <a:cubicBezTo>
                  <a:pt x="101" y="35"/>
                  <a:pt x="101" y="34"/>
                  <a:pt x="102" y="32"/>
                </a:cubicBezTo>
                <a:cubicBezTo>
                  <a:pt x="102" y="32"/>
                  <a:pt x="102" y="32"/>
                  <a:pt x="103" y="32"/>
                </a:cubicBezTo>
                <a:cubicBezTo>
                  <a:pt x="102" y="32"/>
                  <a:pt x="101" y="31"/>
                  <a:pt x="101" y="30"/>
                </a:cubicBezTo>
                <a:cubicBezTo>
                  <a:pt x="100" y="30"/>
                  <a:pt x="99" y="29"/>
                  <a:pt x="99" y="29"/>
                </a:cubicBezTo>
                <a:cubicBezTo>
                  <a:pt x="93" y="31"/>
                  <a:pt x="88" y="33"/>
                  <a:pt x="82" y="36"/>
                </a:cubicBezTo>
                <a:cubicBezTo>
                  <a:pt x="83" y="36"/>
                  <a:pt x="84" y="36"/>
                  <a:pt x="84" y="36"/>
                </a:cubicBezTo>
                <a:cubicBezTo>
                  <a:pt x="85" y="36"/>
                  <a:pt x="86" y="35"/>
                  <a:pt x="87" y="35"/>
                </a:cubicBezTo>
                <a:cubicBezTo>
                  <a:pt x="88" y="34"/>
                  <a:pt x="88" y="34"/>
                  <a:pt x="88" y="34"/>
                </a:cubicBezTo>
                <a:cubicBezTo>
                  <a:pt x="92" y="32"/>
                  <a:pt x="95" y="32"/>
                  <a:pt x="96" y="33"/>
                </a:cubicBezTo>
                <a:cubicBezTo>
                  <a:pt x="97" y="32"/>
                  <a:pt x="97" y="32"/>
                  <a:pt x="97" y="32"/>
                </a:cubicBezTo>
                <a:cubicBezTo>
                  <a:pt x="98" y="34"/>
                  <a:pt x="100" y="35"/>
                  <a:pt x="100" y="36"/>
                </a:cubicBezTo>
                <a:cubicBezTo>
                  <a:pt x="99" y="36"/>
                  <a:pt x="98" y="36"/>
                  <a:pt x="95" y="36"/>
                </a:cubicBezTo>
                <a:cubicBezTo>
                  <a:pt x="93" y="37"/>
                  <a:pt x="91" y="37"/>
                  <a:pt x="91" y="38"/>
                </a:cubicBezTo>
                <a:cubicBezTo>
                  <a:pt x="92" y="39"/>
                  <a:pt x="92" y="40"/>
                  <a:pt x="92" y="41"/>
                </a:cubicBezTo>
                <a:cubicBezTo>
                  <a:pt x="92" y="41"/>
                  <a:pt x="91" y="40"/>
                  <a:pt x="90" y="39"/>
                </a:cubicBezTo>
                <a:cubicBezTo>
                  <a:pt x="89" y="39"/>
                  <a:pt x="88" y="38"/>
                  <a:pt x="87" y="37"/>
                </a:cubicBezTo>
                <a:cubicBezTo>
                  <a:pt x="87" y="37"/>
                  <a:pt x="86" y="37"/>
                  <a:pt x="85" y="37"/>
                </a:cubicBezTo>
                <a:cubicBezTo>
                  <a:pt x="83" y="37"/>
                  <a:pt x="82" y="37"/>
                  <a:pt x="81" y="37"/>
                </a:cubicBezTo>
                <a:cubicBezTo>
                  <a:pt x="64" y="46"/>
                  <a:pt x="50" y="59"/>
                  <a:pt x="40" y="76"/>
                </a:cubicBezTo>
                <a:cubicBezTo>
                  <a:pt x="40" y="77"/>
                  <a:pt x="41" y="77"/>
                  <a:pt x="42" y="77"/>
                </a:cubicBezTo>
                <a:cubicBezTo>
                  <a:pt x="42" y="77"/>
                  <a:pt x="43" y="78"/>
                  <a:pt x="43" y="79"/>
                </a:cubicBezTo>
                <a:cubicBezTo>
                  <a:pt x="43" y="80"/>
                  <a:pt x="43" y="80"/>
                  <a:pt x="43" y="81"/>
                </a:cubicBezTo>
                <a:cubicBezTo>
                  <a:pt x="43" y="81"/>
                  <a:pt x="44" y="81"/>
                  <a:pt x="45" y="80"/>
                </a:cubicBezTo>
                <a:cubicBezTo>
                  <a:pt x="46" y="81"/>
                  <a:pt x="46" y="82"/>
                  <a:pt x="46" y="84"/>
                </a:cubicBezTo>
                <a:cubicBezTo>
                  <a:pt x="46" y="83"/>
                  <a:pt x="48" y="85"/>
                  <a:pt x="53" y="88"/>
                </a:cubicBezTo>
                <a:cubicBezTo>
                  <a:pt x="56" y="90"/>
                  <a:pt x="57" y="91"/>
                  <a:pt x="57" y="92"/>
                </a:cubicBezTo>
                <a:cubicBezTo>
                  <a:pt x="57" y="93"/>
                  <a:pt x="57" y="94"/>
                  <a:pt x="55" y="95"/>
                </a:cubicBezTo>
                <a:cubicBezTo>
                  <a:pt x="55" y="95"/>
                  <a:pt x="55" y="94"/>
                  <a:pt x="54" y="94"/>
                </a:cubicBezTo>
                <a:cubicBezTo>
                  <a:pt x="53" y="93"/>
                  <a:pt x="52" y="92"/>
                  <a:pt x="52" y="93"/>
                </a:cubicBezTo>
                <a:cubicBezTo>
                  <a:pt x="52" y="93"/>
                  <a:pt x="52" y="94"/>
                  <a:pt x="52" y="96"/>
                </a:cubicBezTo>
                <a:cubicBezTo>
                  <a:pt x="53" y="98"/>
                  <a:pt x="53" y="98"/>
                  <a:pt x="54" y="98"/>
                </a:cubicBezTo>
                <a:cubicBezTo>
                  <a:pt x="53" y="98"/>
                  <a:pt x="53" y="99"/>
                  <a:pt x="52" y="101"/>
                </a:cubicBezTo>
                <a:cubicBezTo>
                  <a:pt x="52" y="103"/>
                  <a:pt x="52" y="105"/>
                  <a:pt x="52" y="107"/>
                </a:cubicBezTo>
                <a:cubicBezTo>
                  <a:pt x="52" y="110"/>
                  <a:pt x="52" y="111"/>
                  <a:pt x="52" y="111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2" y="113"/>
                  <a:pt x="52" y="115"/>
                  <a:pt x="53" y="118"/>
                </a:cubicBezTo>
                <a:cubicBezTo>
                  <a:pt x="54" y="120"/>
                  <a:pt x="55" y="121"/>
                  <a:pt x="57" y="121"/>
                </a:cubicBezTo>
                <a:cubicBezTo>
                  <a:pt x="55" y="121"/>
                  <a:pt x="56" y="124"/>
                  <a:pt x="60" y="129"/>
                </a:cubicBezTo>
                <a:cubicBezTo>
                  <a:pt x="61" y="130"/>
                  <a:pt x="62" y="130"/>
                  <a:pt x="62" y="130"/>
                </a:cubicBezTo>
                <a:cubicBezTo>
                  <a:pt x="62" y="130"/>
                  <a:pt x="63" y="131"/>
                  <a:pt x="64" y="132"/>
                </a:cubicBezTo>
                <a:cubicBezTo>
                  <a:pt x="65" y="132"/>
                  <a:pt x="66" y="133"/>
                  <a:pt x="67" y="133"/>
                </a:cubicBezTo>
                <a:cubicBezTo>
                  <a:pt x="67" y="134"/>
                  <a:pt x="68" y="134"/>
                  <a:pt x="68" y="135"/>
                </a:cubicBezTo>
                <a:cubicBezTo>
                  <a:pt x="69" y="136"/>
                  <a:pt x="69" y="137"/>
                  <a:pt x="70" y="139"/>
                </a:cubicBezTo>
                <a:cubicBezTo>
                  <a:pt x="71" y="141"/>
                  <a:pt x="72" y="143"/>
                  <a:pt x="72" y="143"/>
                </a:cubicBezTo>
                <a:cubicBezTo>
                  <a:pt x="72" y="144"/>
                  <a:pt x="73" y="145"/>
                  <a:pt x="74" y="147"/>
                </a:cubicBezTo>
                <a:cubicBezTo>
                  <a:pt x="75" y="148"/>
                  <a:pt x="76" y="150"/>
                  <a:pt x="76" y="151"/>
                </a:cubicBezTo>
                <a:cubicBezTo>
                  <a:pt x="76" y="151"/>
                  <a:pt x="76" y="151"/>
                  <a:pt x="76" y="151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75" y="152"/>
                  <a:pt x="76" y="153"/>
                  <a:pt x="78" y="154"/>
                </a:cubicBezTo>
                <a:cubicBezTo>
                  <a:pt x="79" y="154"/>
                  <a:pt x="80" y="155"/>
                  <a:pt x="81" y="156"/>
                </a:cubicBezTo>
                <a:cubicBezTo>
                  <a:pt x="81" y="156"/>
                  <a:pt x="81" y="157"/>
                  <a:pt x="81" y="158"/>
                </a:cubicBezTo>
                <a:cubicBezTo>
                  <a:pt x="81" y="158"/>
                  <a:pt x="81" y="159"/>
                  <a:pt x="81" y="160"/>
                </a:cubicBezTo>
                <a:cubicBezTo>
                  <a:pt x="82" y="160"/>
                  <a:pt x="82" y="160"/>
                  <a:pt x="83" y="160"/>
                </a:cubicBezTo>
                <a:cubicBezTo>
                  <a:pt x="83" y="158"/>
                  <a:pt x="82" y="154"/>
                  <a:pt x="79" y="149"/>
                </a:cubicBezTo>
                <a:cubicBezTo>
                  <a:pt x="77" y="146"/>
                  <a:pt x="76" y="144"/>
                  <a:pt x="76" y="144"/>
                </a:cubicBezTo>
                <a:cubicBezTo>
                  <a:pt x="75" y="143"/>
                  <a:pt x="75" y="142"/>
                  <a:pt x="75" y="141"/>
                </a:cubicBezTo>
                <a:cubicBezTo>
                  <a:pt x="74" y="140"/>
                  <a:pt x="74" y="139"/>
                  <a:pt x="74" y="139"/>
                </a:cubicBezTo>
                <a:cubicBezTo>
                  <a:pt x="74" y="139"/>
                  <a:pt x="74" y="139"/>
                  <a:pt x="75" y="139"/>
                </a:cubicBezTo>
                <a:cubicBezTo>
                  <a:pt x="75" y="139"/>
                  <a:pt x="76" y="139"/>
                  <a:pt x="76" y="140"/>
                </a:cubicBezTo>
                <a:cubicBezTo>
                  <a:pt x="77" y="140"/>
                  <a:pt x="77" y="140"/>
                  <a:pt x="78" y="140"/>
                </a:cubicBezTo>
                <a:cubicBezTo>
                  <a:pt x="78" y="140"/>
                  <a:pt x="78" y="141"/>
                  <a:pt x="78" y="141"/>
                </a:cubicBezTo>
                <a:cubicBezTo>
                  <a:pt x="78" y="142"/>
                  <a:pt x="78" y="143"/>
                  <a:pt x="78" y="144"/>
                </a:cubicBezTo>
                <a:cubicBezTo>
                  <a:pt x="79" y="145"/>
                  <a:pt x="80" y="146"/>
                  <a:pt x="81" y="147"/>
                </a:cubicBezTo>
                <a:cubicBezTo>
                  <a:pt x="81" y="148"/>
                  <a:pt x="82" y="149"/>
                  <a:pt x="84" y="150"/>
                </a:cubicBezTo>
                <a:cubicBezTo>
                  <a:pt x="85" y="152"/>
                  <a:pt x="85" y="152"/>
                  <a:pt x="86" y="153"/>
                </a:cubicBezTo>
                <a:cubicBezTo>
                  <a:pt x="86" y="153"/>
                  <a:pt x="87" y="155"/>
                  <a:pt x="88" y="156"/>
                </a:cubicBezTo>
                <a:cubicBezTo>
                  <a:pt x="89" y="158"/>
                  <a:pt x="89" y="159"/>
                  <a:pt x="88" y="159"/>
                </a:cubicBezTo>
                <a:cubicBezTo>
                  <a:pt x="89" y="159"/>
                  <a:pt x="90" y="159"/>
                  <a:pt x="92" y="160"/>
                </a:cubicBezTo>
                <a:cubicBezTo>
                  <a:pt x="93" y="161"/>
                  <a:pt x="94" y="163"/>
                  <a:pt x="95" y="164"/>
                </a:cubicBezTo>
                <a:cubicBezTo>
                  <a:pt x="95" y="165"/>
                  <a:pt x="96" y="166"/>
                  <a:pt x="96" y="168"/>
                </a:cubicBezTo>
                <a:cubicBezTo>
                  <a:pt x="96" y="170"/>
                  <a:pt x="97" y="172"/>
                  <a:pt x="97" y="173"/>
                </a:cubicBezTo>
                <a:cubicBezTo>
                  <a:pt x="97" y="173"/>
                  <a:pt x="98" y="174"/>
                  <a:pt x="98" y="175"/>
                </a:cubicBezTo>
                <a:cubicBezTo>
                  <a:pt x="99" y="176"/>
                  <a:pt x="100" y="176"/>
                  <a:pt x="101" y="177"/>
                </a:cubicBezTo>
                <a:cubicBezTo>
                  <a:pt x="103" y="178"/>
                  <a:pt x="103" y="178"/>
                  <a:pt x="103" y="178"/>
                </a:cubicBezTo>
                <a:cubicBezTo>
                  <a:pt x="106" y="179"/>
                  <a:pt x="106" y="179"/>
                  <a:pt x="106" y="179"/>
                </a:cubicBezTo>
                <a:cubicBezTo>
                  <a:pt x="106" y="179"/>
                  <a:pt x="107" y="180"/>
                  <a:pt x="109" y="181"/>
                </a:cubicBezTo>
                <a:cubicBezTo>
                  <a:pt x="111" y="182"/>
                  <a:pt x="112" y="183"/>
                  <a:pt x="113" y="183"/>
                </a:cubicBezTo>
                <a:cubicBezTo>
                  <a:pt x="114" y="184"/>
                  <a:pt x="115" y="184"/>
                  <a:pt x="116" y="184"/>
                </a:cubicBezTo>
                <a:cubicBezTo>
                  <a:pt x="116" y="184"/>
                  <a:pt x="117" y="184"/>
                  <a:pt x="118" y="183"/>
                </a:cubicBezTo>
                <a:cubicBezTo>
                  <a:pt x="119" y="183"/>
                  <a:pt x="120" y="183"/>
                  <a:pt x="120" y="183"/>
                </a:cubicBezTo>
                <a:cubicBezTo>
                  <a:pt x="122" y="183"/>
                  <a:pt x="124" y="183"/>
                  <a:pt x="126" y="185"/>
                </a:cubicBezTo>
                <a:cubicBezTo>
                  <a:pt x="127" y="187"/>
                  <a:pt x="128" y="189"/>
                  <a:pt x="129" y="189"/>
                </a:cubicBezTo>
                <a:cubicBezTo>
                  <a:pt x="133" y="191"/>
                  <a:pt x="137" y="192"/>
                  <a:pt x="139" y="191"/>
                </a:cubicBezTo>
                <a:cubicBezTo>
                  <a:pt x="139" y="191"/>
                  <a:pt x="139" y="192"/>
                  <a:pt x="139" y="192"/>
                </a:cubicBezTo>
                <a:cubicBezTo>
                  <a:pt x="139" y="193"/>
                  <a:pt x="140" y="194"/>
                  <a:pt x="140" y="195"/>
                </a:cubicBezTo>
                <a:cubicBezTo>
                  <a:pt x="141" y="196"/>
                  <a:pt x="142" y="197"/>
                  <a:pt x="142" y="198"/>
                </a:cubicBezTo>
                <a:cubicBezTo>
                  <a:pt x="142" y="198"/>
                  <a:pt x="143" y="199"/>
                  <a:pt x="143" y="199"/>
                </a:cubicBezTo>
                <a:cubicBezTo>
                  <a:pt x="144" y="200"/>
                  <a:pt x="145" y="201"/>
                  <a:pt x="146" y="202"/>
                </a:cubicBezTo>
                <a:cubicBezTo>
                  <a:pt x="148" y="203"/>
                  <a:pt x="149" y="204"/>
                  <a:pt x="149" y="204"/>
                </a:cubicBezTo>
                <a:cubicBezTo>
                  <a:pt x="150" y="204"/>
                  <a:pt x="150" y="203"/>
                  <a:pt x="150" y="203"/>
                </a:cubicBezTo>
                <a:cubicBezTo>
                  <a:pt x="150" y="204"/>
                  <a:pt x="151" y="205"/>
                  <a:pt x="152" y="206"/>
                </a:cubicBezTo>
                <a:cubicBezTo>
                  <a:pt x="153" y="208"/>
                  <a:pt x="154" y="208"/>
                  <a:pt x="155" y="208"/>
                </a:cubicBezTo>
                <a:cubicBezTo>
                  <a:pt x="157" y="208"/>
                  <a:pt x="157" y="206"/>
                  <a:pt x="157" y="202"/>
                </a:cubicBezTo>
                <a:cubicBezTo>
                  <a:pt x="154" y="204"/>
                  <a:pt x="151" y="203"/>
                  <a:pt x="149" y="199"/>
                </a:cubicBezTo>
                <a:cubicBezTo>
                  <a:pt x="149" y="199"/>
                  <a:pt x="149" y="199"/>
                  <a:pt x="148" y="198"/>
                </a:cubicBezTo>
                <a:cubicBezTo>
                  <a:pt x="148" y="198"/>
                  <a:pt x="148" y="197"/>
                  <a:pt x="148" y="197"/>
                </a:cubicBezTo>
                <a:cubicBezTo>
                  <a:pt x="147" y="196"/>
                  <a:pt x="147" y="196"/>
                  <a:pt x="147" y="195"/>
                </a:cubicBezTo>
                <a:cubicBezTo>
                  <a:pt x="147" y="195"/>
                  <a:pt x="147" y="194"/>
                  <a:pt x="147" y="194"/>
                </a:cubicBezTo>
                <a:cubicBezTo>
                  <a:pt x="147" y="194"/>
                  <a:pt x="148" y="193"/>
                  <a:pt x="148" y="193"/>
                </a:cubicBezTo>
                <a:cubicBezTo>
                  <a:pt x="149" y="193"/>
                  <a:pt x="150" y="193"/>
                  <a:pt x="150" y="193"/>
                </a:cubicBezTo>
                <a:cubicBezTo>
                  <a:pt x="150" y="192"/>
                  <a:pt x="150" y="192"/>
                  <a:pt x="149" y="191"/>
                </a:cubicBezTo>
                <a:cubicBezTo>
                  <a:pt x="149" y="190"/>
                  <a:pt x="149" y="189"/>
                  <a:pt x="149" y="188"/>
                </a:cubicBezTo>
                <a:cubicBezTo>
                  <a:pt x="149" y="187"/>
                  <a:pt x="148" y="186"/>
                  <a:pt x="147" y="185"/>
                </a:cubicBezTo>
                <a:cubicBezTo>
                  <a:pt x="146" y="183"/>
                  <a:pt x="145" y="183"/>
                  <a:pt x="145" y="182"/>
                </a:cubicBezTo>
                <a:cubicBezTo>
                  <a:pt x="144" y="183"/>
                  <a:pt x="143" y="184"/>
                  <a:pt x="142" y="184"/>
                </a:cubicBezTo>
                <a:cubicBezTo>
                  <a:pt x="141" y="184"/>
                  <a:pt x="140" y="183"/>
                  <a:pt x="139" y="182"/>
                </a:cubicBezTo>
                <a:cubicBezTo>
                  <a:pt x="139" y="182"/>
                  <a:pt x="139" y="182"/>
                  <a:pt x="139" y="183"/>
                </a:cubicBezTo>
                <a:cubicBezTo>
                  <a:pt x="139" y="184"/>
                  <a:pt x="139" y="184"/>
                  <a:pt x="139" y="184"/>
                </a:cubicBezTo>
                <a:cubicBezTo>
                  <a:pt x="137" y="184"/>
                  <a:pt x="136" y="184"/>
                  <a:pt x="136" y="184"/>
                </a:cubicBezTo>
                <a:cubicBezTo>
                  <a:pt x="136" y="184"/>
                  <a:pt x="136" y="183"/>
                  <a:pt x="136" y="181"/>
                </a:cubicBezTo>
                <a:cubicBezTo>
                  <a:pt x="137" y="179"/>
                  <a:pt x="137" y="178"/>
                  <a:pt x="137" y="177"/>
                </a:cubicBezTo>
                <a:cubicBezTo>
                  <a:pt x="137" y="176"/>
                  <a:pt x="137" y="176"/>
                  <a:pt x="138" y="175"/>
                </a:cubicBezTo>
                <a:cubicBezTo>
                  <a:pt x="138" y="174"/>
                  <a:pt x="139" y="173"/>
                  <a:pt x="139" y="172"/>
                </a:cubicBezTo>
                <a:cubicBezTo>
                  <a:pt x="140" y="172"/>
                  <a:pt x="140" y="171"/>
                  <a:pt x="140" y="170"/>
                </a:cubicBezTo>
                <a:cubicBezTo>
                  <a:pt x="140" y="169"/>
                  <a:pt x="140" y="169"/>
                  <a:pt x="139" y="168"/>
                </a:cubicBezTo>
                <a:cubicBezTo>
                  <a:pt x="139" y="168"/>
                  <a:pt x="137" y="168"/>
                  <a:pt x="136" y="168"/>
                </a:cubicBezTo>
                <a:cubicBezTo>
                  <a:pt x="134" y="168"/>
                  <a:pt x="132" y="169"/>
                  <a:pt x="132" y="172"/>
                </a:cubicBezTo>
                <a:cubicBezTo>
                  <a:pt x="131" y="172"/>
                  <a:pt x="131" y="172"/>
                  <a:pt x="131" y="173"/>
                </a:cubicBezTo>
                <a:cubicBezTo>
                  <a:pt x="131" y="174"/>
                  <a:pt x="130" y="175"/>
                  <a:pt x="130" y="175"/>
                </a:cubicBezTo>
                <a:cubicBezTo>
                  <a:pt x="130" y="176"/>
                  <a:pt x="129" y="176"/>
                  <a:pt x="129" y="177"/>
                </a:cubicBezTo>
                <a:cubicBezTo>
                  <a:pt x="128" y="177"/>
                  <a:pt x="126" y="177"/>
                  <a:pt x="124" y="177"/>
                </a:cubicBezTo>
                <a:cubicBezTo>
                  <a:pt x="122" y="177"/>
                  <a:pt x="121" y="177"/>
                  <a:pt x="120" y="176"/>
                </a:cubicBezTo>
                <a:cubicBezTo>
                  <a:pt x="119" y="175"/>
                  <a:pt x="117" y="173"/>
                  <a:pt x="116" y="171"/>
                </a:cubicBezTo>
                <a:cubicBezTo>
                  <a:pt x="115" y="169"/>
                  <a:pt x="114" y="166"/>
                  <a:pt x="114" y="164"/>
                </a:cubicBezTo>
                <a:cubicBezTo>
                  <a:pt x="114" y="163"/>
                  <a:pt x="115" y="162"/>
                  <a:pt x="115" y="160"/>
                </a:cubicBezTo>
                <a:cubicBezTo>
                  <a:pt x="115" y="158"/>
                  <a:pt x="115" y="156"/>
                  <a:pt x="115" y="155"/>
                </a:cubicBezTo>
                <a:cubicBezTo>
                  <a:pt x="115" y="154"/>
                  <a:pt x="115" y="153"/>
                  <a:pt x="114" y="151"/>
                </a:cubicBezTo>
                <a:cubicBezTo>
                  <a:pt x="115" y="151"/>
                  <a:pt x="115" y="150"/>
                  <a:pt x="116" y="149"/>
                </a:cubicBezTo>
                <a:cubicBezTo>
                  <a:pt x="117" y="149"/>
                  <a:pt x="117" y="148"/>
                  <a:pt x="118" y="148"/>
                </a:cubicBezTo>
                <a:cubicBezTo>
                  <a:pt x="118" y="148"/>
                  <a:pt x="118" y="147"/>
                  <a:pt x="119" y="147"/>
                </a:cubicBezTo>
                <a:cubicBezTo>
                  <a:pt x="119" y="147"/>
                  <a:pt x="119" y="147"/>
                  <a:pt x="119" y="147"/>
                </a:cubicBezTo>
                <a:cubicBezTo>
                  <a:pt x="120" y="147"/>
                  <a:pt x="120" y="147"/>
                  <a:pt x="120" y="147"/>
                </a:cubicBezTo>
                <a:cubicBezTo>
                  <a:pt x="120" y="147"/>
                  <a:pt x="120" y="147"/>
                  <a:pt x="121" y="146"/>
                </a:cubicBezTo>
                <a:cubicBezTo>
                  <a:pt x="120" y="146"/>
                  <a:pt x="120" y="146"/>
                  <a:pt x="120" y="146"/>
                </a:cubicBezTo>
                <a:cubicBezTo>
                  <a:pt x="120" y="145"/>
                  <a:pt x="119" y="145"/>
                  <a:pt x="119" y="145"/>
                </a:cubicBezTo>
                <a:cubicBezTo>
                  <a:pt x="120" y="145"/>
                  <a:pt x="122" y="145"/>
                  <a:pt x="124" y="145"/>
                </a:cubicBezTo>
                <a:cubicBezTo>
                  <a:pt x="127" y="144"/>
                  <a:pt x="128" y="144"/>
                  <a:pt x="129" y="145"/>
                </a:cubicBezTo>
                <a:cubicBezTo>
                  <a:pt x="131" y="146"/>
                  <a:pt x="132" y="146"/>
                  <a:pt x="133" y="145"/>
                </a:cubicBezTo>
                <a:cubicBezTo>
                  <a:pt x="133" y="145"/>
                  <a:pt x="133" y="144"/>
                  <a:pt x="132" y="143"/>
                </a:cubicBezTo>
                <a:cubicBezTo>
                  <a:pt x="132" y="142"/>
                  <a:pt x="132" y="141"/>
                  <a:pt x="132" y="141"/>
                </a:cubicBezTo>
                <a:cubicBezTo>
                  <a:pt x="133" y="144"/>
                  <a:pt x="135" y="144"/>
                  <a:pt x="137" y="142"/>
                </a:cubicBezTo>
                <a:cubicBezTo>
                  <a:pt x="138" y="143"/>
                  <a:pt x="139" y="143"/>
                  <a:pt x="140" y="143"/>
                </a:cubicBezTo>
                <a:cubicBezTo>
                  <a:pt x="142" y="143"/>
                  <a:pt x="143" y="144"/>
                  <a:pt x="143" y="144"/>
                </a:cubicBezTo>
                <a:cubicBezTo>
                  <a:pt x="144" y="144"/>
                  <a:pt x="144" y="144"/>
                  <a:pt x="145" y="145"/>
                </a:cubicBezTo>
                <a:cubicBezTo>
                  <a:pt x="145" y="145"/>
                  <a:pt x="145" y="146"/>
                  <a:pt x="145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7" y="145"/>
                  <a:pt x="147" y="145"/>
                  <a:pt x="148" y="144"/>
                </a:cubicBezTo>
                <a:cubicBezTo>
                  <a:pt x="149" y="146"/>
                  <a:pt x="150" y="148"/>
                  <a:pt x="150" y="149"/>
                </a:cubicBezTo>
                <a:cubicBezTo>
                  <a:pt x="151" y="153"/>
                  <a:pt x="152" y="156"/>
                  <a:pt x="153" y="156"/>
                </a:cubicBezTo>
                <a:cubicBezTo>
                  <a:pt x="154" y="157"/>
                  <a:pt x="155" y="157"/>
                  <a:pt x="155" y="157"/>
                </a:cubicBezTo>
                <a:cubicBezTo>
                  <a:pt x="156" y="157"/>
                  <a:pt x="156" y="156"/>
                  <a:pt x="156" y="155"/>
                </a:cubicBezTo>
                <a:cubicBezTo>
                  <a:pt x="156" y="154"/>
                  <a:pt x="156" y="153"/>
                  <a:pt x="156" y="153"/>
                </a:cubicBezTo>
                <a:cubicBezTo>
                  <a:pt x="156" y="152"/>
                  <a:pt x="156" y="151"/>
                  <a:pt x="156" y="150"/>
                </a:cubicBezTo>
                <a:cubicBezTo>
                  <a:pt x="156" y="149"/>
                  <a:pt x="156" y="149"/>
                  <a:pt x="156" y="149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155" y="144"/>
                  <a:pt x="155" y="144"/>
                  <a:pt x="155" y="144"/>
                </a:cubicBezTo>
                <a:cubicBezTo>
                  <a:pt x="154" y="144"/>
                  <a:pt x="153" y="143"/>
                  <a:pt x="152" y="142"/>
                </a:cubicBezTo>
                <a:cubicBezTo>
                  <a:pt x="152" y="141"/>
                  <a:pt x="152" y="140"/>
                  <a:pt x="152" y="139"/>
                </a:cubicBezTo>
                <a:cubicBezTo>
                  <a:pt x="153" y="138"/>
                  <a:pt x="154" y="137"/>
                  <a:pt x="155" y="136"/>
                </a:cubicBezTo>
                <a:cubicBezTo>
                  <a:pt x="155" y="136"/>
                  <a:pt x="156" y="136"/>
                  <a:pt x="156" y="135"/>
                </a:cubicBezTo>
                <a:cubicBezTo>
                  <a:pt x="157" y="135"/>
                  <a:pt x="158" y="135"/>
                  <a:pt x="159" y="134"/>
                </a:cubicBezTo>
                <a:cubicBezTo>
                  <a:pt x="160" y="134"/>
                  <a:pt x="161" y="133"/>
                  <a:pt x="161" y="133"/>
                </a:cubicBezTo>
                <a:cubicBezTo>
                  <a:pt x="164" y="130"/>
                  <a:pt x="165" y="128"/>
                  <a:pt x="164" y="127"/>
                </a:cubicBezTo>
                <a:cubicBezTo>
                  <a:pt x="165" y="127"/>
                  <a:pt x="165" y="126"/>
                  <a:pt x="166" y="125"/>
                </a:cubicBezTo>
                <a:cubicBezTo>
                  <a:pt x="166" y="125"/>
                  <a:pt x="166" y="125"/>
                  <a:pt x="165" y="124"/>
                </a:cubicBezTo>
                <a:cubicBezTo>
                  <a:pt x="165" y="124"/>
                  <a:pt x="164" y="124"/>
                  <a:pt x="164" y="124"/>
                </a:cubicBezTo>
                <a:cubicBezTo>
                  <a:pt x="163" y="123"/>
                  <a:pt x="163" y="123"/>
                  <a:pt x="163" y="123"/>
                </a:cubicBezTo>
                <a:cubicBezTo>
                  <a:pt x="164" y="123"/>
                  <a:pt x="164" y="122"/>
                  <a:pt x="163" y="120"/>
                </a:cubicBezTo>
                <a:cubicBezTo>
                  <a:pt x="164" y="120"/>
                  <a:pt x="164" y="119"/>
                  <a:pt x="165" y="118"/>
                </a:cubicBezTo>
                <a:cubicBezTo>
                  <a:pt x="165" y="118"/>
                  <a:pt x="165" y="117"/>
                  <a:pt x="166" y="117"/>
                </a:cubicBezTo>
                <a:cubicBezTo>
                  <a:pt x="167" y="118"/>
                  <a:pt x="168" y="118"/>
                  <a:pt x="170" y="117"/>
                </a:cubicBezTo>
                <a:cubicBezTo>
                  <a:pt x="170" y="116"/>
                  <a:pt x="171" y="115"/>
                  <a:pt x="170" y="114"/>
                </a:cubicBezTo>
                <a:cubicBezTo>
                  <a:pt x="170" y="113"/>
                  <a:pt x="172" y="113"/>
                  <a:pt x="173" y="112"/>
                </a:cubicBezTo>
                <a:cubicBezTo>
                  <a:pt x="175" y="112"/>
                  <a:pt x="176" y="111"/>
                  <a:pt x="177" y="111"/>
                </a:cubicBezTo>
                <a:cubicBezTo>
                  <a:pt x="177" y="111"/>
                  <a:pt x="178" y="111"/>
                  <a:pt x="178" y="110"/>
                </a:cubicBezTo>
                <a:cubicBezTo>
                  <a:pt x="178" y="110"/>
                  <a:pt x="178" y="109"/>
                  <a:pt x="178" y="108"/>
                </a:cubicBezTo>
                <a:cubicBezTo>
                  <a:pt x="178" y="107"/>
                  <a:pt x="178" y="107"/>
                  <a:pt x="179" y="106"/>
                </a:cubicBezTo>
                <a:cubicBezTo>
                  <a:pt x="179" y="106"/>
                  <a:pt x="180" y="105"/>
                  <a:pt x="181" y="105"/>
                </a:cubicBezTo>
                <a:cubicBezTo>
                  <a:pt x="183" y="104"/>
                  <a:pt x="183" y="104"/>
                  <a:pt x="184" y="104"/>
                </a:cubicBezTo>
                <a:cubicBezTo>
                  <a:pt x="187" y="102"/>
                  <a:pt x="187" y="102"/>
                  <a:pt x="187" y="102"/>
                </a:cubicBezTo>
                <a:cubicBezTo>
                  <a:pt x="187" y="101"/>
                  <a:pt x="187" y="101"/>
                  <a:pt x="187" y="101"/>
                </a:cubicBezTo>
                <a:cubicBezTo>
                  <a:pt x="189" y="101"/>
                  <a:pt x="191" y="101"/>
                  <a:pt x="192" y="99"/>
                </a:cubicBezTo>
                <a:cubicBezTo>
                  <a:pt x="193" y="98"/>
                  <a:pt x="193" y="97"/>
                  <a:pt x="191" y="96"/>
                </a:cubicBezTo>
                <a:cubicBezTo>
                  <a:pt x="191" y="95"/>
                  <a:pt x="191" y="94"/>
                  <a:pt x="191" y="94"/>
                </a:cubicBezTo>
                <a:cubicBezTo>
                  <a:pt x="190" y="94"/>
                  <a:pt x="189" y="93"/>
                  <a:pt x="188" y="93"/>
                </a:cubicBezTo>
                <a:cubicBezTo>
                  <a:pt x="188" y="93"/>
                  <a:pt x="189" y="93"/>
                  <a:pt x="190" y="93"/>
                </a:cubicBezTo>
                <a:cubicBezTo>
                  <a:pt x="191" y="93"/>
                  <a:pt x="192" y="93"/>
                  <a:pt x="192" y="93"/>
                </a:cubicBezTo>
                <a:cubicBezTo>
                  <a:pt x="194" y="91"/>
                  <a:pt x="193" y="91"/>
                  <a:pt x="191" y="90"/>
                </a:cubicBezTo>
                <a:cubicBezTo>
                  <a:pt x="189" y="89"/>
                  <a:pt x="186" y="90"/>
                  <a:pt x="183" y="92"/>
                </a:cubicBezTo>
                <a:close/>
                <a:moveTo>
                  <a:pt x="154" y="246"/>
                </a:moveTo>
                <a:cubicBezTo>
                  <a:pt x="178" y="242"/>
                  <a:pt x="199" y="231"/>
                  <a:pt x="216" y="213"/>
                </a:cubicBezTo>
                <a:cubicBezTo>
                  <a:pt x="216" y="212"/>
                  <a:pt x="215" y="212"/>
                  <a:pt x="214" y="212"/>
                </a:cubicBezTo>
                <a:cubicBezTo>
                  <a:pt x="213" y="212"/>
                  <a:pt x="212" y="212"/>
                  <a:pt x="212" y="211"/>
                </a:cubicBezTo>
                <a:cubicBezTo>
                  <a:pt x="210" y="211"/>
                  <a:pt x="208" y="210"/>
                  <a:pt x="207" y="210"/>
                </a:cubicBezTo>
                <a:cubicBezTo>
                  <a:pt x="208" y="209"/>
                  <a:pt x="207" y="208"/>
                  <a:pt x="207" y="208"/>
                </a:cubicBezTo>
                <a:cubicBezTo>
                  <a:pt x="207" y="207"/>
                  <a:pt x="206" y="206"/>
                  <a:pt x="206" y="206"/>
                </a:cubicBezTo>
                <a:cubicBezTo>
                  <a:pt x="205" y="206"/>
                  <a:pt x="204" y="205"/>
                  <a:pt x="203" y="205"/>
                </a:cubicBezTo>
                <a:cubicBezTo>
                  <a:pt x="202" y="204"/>
                  <a:pt x="202" y="204"/>
                  <a:pt x="201" y="203"/>
                </a:cubicBezTo>
                <a:cubicBezTo>
                  <a:pt x="201" y="203"/>
                  <a:pt x="201" y="203"/>
                  <a:pt x="200" y="202"/>
                </a:cubicBezTo>
                <a:cubicBezTo>
                  <a:pt x="200" y="202"/>
                  <a:pt x="199" y="202"/>
                  <a:pt x="199" y="201"/>
                </a:cubicBezTo>
                <a:cubicBezTo>
                  <a:pt x="199" y="201"/>
                  <a:pt x="198" y="201"/>
                  <a:pt x="198" y="201"/>
                </a:cubicBezTo>
                <a:cubicBezTo>
                  <a:pt x="197" y="200"/>
                  <a:pt x="197" y="200"/>
                  <a:pt x="196" y="200"/>
                </a:cubicBezTo>
                <a:cubicBezTo>
                  <a:pt x="196" y="200"/>
                  <a:pt x="195" y="201"/>
                  <a:pt x="194" y="201"/>
                </a:cubicBezTo>
                <a:cubicBezTo>
                  <a:pt x="194" y="201"/>
                  <a:pt x="194" y="201"/>
                  <a:pt x="194" y="201"/>
                </a:cubicBezTo>
                <a:cubicBezTo>
                  <a:pt x="194" y="201"/>
                  <a:pt x="193" y="201"/>
                  <a:pt x="193" y="201"/>
                </a:cubicBezTo>
                <a:cubicBezTo>
                  <a:pt x="193" y="201"/>
                  <a:pt x="192" y="201"/>
                  <a:pt x="192" y="202"/>
                </a:cubicBezTo>
                <a:cubicBezTo>
                  <a:pt x="192" y="202"/>
                  <a:pt x="191" y="202"/>
                  <a:pt x="191" y="202"/>
                </a:cubicBezTo>
                <a:cubicBezTo>
                  <a:pt x="191" y="202"/>
                  <a:pt x="191" y="202"/>
                  <a:pt x="191" y="203"/>
                </a:cubicBezTo>
                <a:cubicBezTo>
                  <a:pt x="189" y="201"/>
                  <a:pt x="187" y="199"/>
                  <a:pt x="185" y="199"/>
                </a:cubicBezTo>
                <a:cubicBezTo>
                  <a:pt x="184" y="199"/>
                  <a:pt x="184" y="198"/>
                  <a:pt x="183" y="198"/>
                </a:cubicBezTo>
                <a:cubicBezTo>
                  <a:pt x="182" y="197"/>
                  <a:pt x="182" y="197"/>
                  <a:pt x="181" y="197"/>
                </a:cubicBezTo>
                <a:cubicBezTo>
                  <a:pt x="181" y="196"/>
                  <a:pt x="180" y="196"/>
                  <a:pt x="179" y="196"/>
                </a:cubicBezTo>
                <a:cubicBezTo>
                  <a:pt x="179" y="196"/>
                  <a:pt x="178" y="197"/>
                  <a:pt x="177" y="198"/>
                </a:cubicBezTo>
                <a:cubicBezTo>
                  <a:pt x="177" y="198"/>
                  <a:pt x="176" y="199"/>
                  <a:pt x="176" y="200"/>
                </a:cubicBezTo>
                <a:cubicBezTo>
                  <a:pt x="176" y="201"/>
                  <a:pt x="176" y="202"/>
                  <a:pt x="176" y="202"/>
                </a:cubicBezTo>
                <a:cubicBezTo>
                  <a:pt x="175" y="202"/>
                  <a:pt x="175" y="201"/>
                  <a:pt x="176" y="199"/>
                </a:cubicBezTo>
                <a:cubicBezTo>
                  <a:pt x="177" y="198"/>
                  <a:pt x="177" y="197"/>
                  <a:pt x="176" y="196"/>
                </a:cubicBezTo>
                <a:cubicBezTo>
                  <a:pt x="176" y="195"/>
                  <a:pt x="175" y="195"/>
                  <a:pt x="174" y="195"/>
                </a:cubicBezTo>
                <a:cubicBezTo>
                  <a:pt x="174" y="195"/>
                  <a:pt x="173" y="196"/>
                  <a:pt x="172" y="196"/>
                </a:cubicBezTo>
                <a:cubicBezTo>
                  <a:pt x="172" y="196"/>
                  <a:pt x="171" y="197"/>
                  <a:pt x="170" y="198"/>
                </a:cubicBezTo>
                <a:cubicBezTo>
                  <a:pt x="170" y="198"/>
                  <a:pt x="169" y="199"/>
                  <a:pt x="169" y="199"/>
                </a:cubicBezTo>
                <a:cubicBezTo>
                  <a:pt x="169" y="199"/>
                  <a:pt x="168" y="199"/>
                  <a:pt x="167" y="200"/>
                </a:cubicBezTo>
                <a:cubicBezTo>
                  <a:pt x="166" y="200"/>
                  <a:pt x="166" y="201"/>
                  <a:pt x="166" y="201"/>
                </a:cubicBezTo>
                <a:cubicBezTo>
                  <a:pt x="165" y="201"/>
                  <a:pt x="165" y="202"/>
                  <a:pt x="165" y="203"/>
                </a:cubicBezTo>
                <a:cubicBezTo>
                  <a:pt x="164" y="204"/>
                  <a:pt x="164" y="205"/>
                  <a:pt x="164" y="205"/>
                </a:cubicBezTo>
                <a:cubicBezTo>
                  <a:pt x="164" y="205"/>
                  <a:pt x="163" y="204"/>
                  <a:pt x="162" y="204"/>
                </a:cubicBezTo>
                <a:cubicBezTo>
                  <a:pt x="161" y="204"/>
                  <a:pt x="160" y="203"/>
                  <a:pt x="160" y="203"/>
                </a:cubicBezTo>
                <a:cubicBezTo>
                  <a:pt x="160" y="204"/>
                  <a:pt x="161" y="206"/>
                  <a:pt x="161" y="209"/>
                </a:cubicBezTo>
                <a:cubicBezTo>
                  <a:pt x="161" y="212"/>
                  <a:pt x="161" y="214"/>
                  <a:pt x="162" y="216"/>
                </a:cubicBezTo>
                <a:cubicBezTo>
                  <a:pt x="163" y="219"/>
                  <a:pt x="162" y="222"/>
                  <a:pt x="160" y="224"/>
                </a:cubicBezTo>
                <a:cubicBezTo>
                  <a:pt x="156" y="227"/>
                  <a:pt x="155" y="229"/>
                  <a:pt x="155" y="231"/>
                </a:cubicBezTo>
                <a:cubicBezTo>
                  <a:pt x="154" y="234"/>
                  <a:pt x="155" y="235"/>
                  <a:pt x="157" y="236"/>
                </a:cubicBezTo>
                <a:cubicBezTo>
                  <a:pt x="157" y="237"/>
                  <a:pt x="156" y="238"/>
                  <a:pt x="155" y="239"/>
                </a:cubicBezTo>
                <a:cubicBezTo>
                  <a:pt x="154" y="241"/>
                  <a:pt x="154" y="242"/>
                  <a:pt x="154" y="243"/>
                </a:cubicBezTo>
                <a:cubicBezTo>
                  <a:pt x="154" y="244"/>
                  <a:pt x="154" y="245"/>
                  <a:pt x="154" y="2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5" name="Freeform 61"/>
          <p:cNvSpPr>
            <a:spLocks noEditPoints="1"/>
          </p:cNvSpPr>
          <p:nvPr/>
        </p:nvSpPr>
        <p:spPr bwMode="auto">
          <a:xfrm>
            <a:off x="6873876" y="1143001"/>
            <a:ext cx="200025" cy="315913"/>
          </a:xfrm>
          <a:custGeom>
            <a:avLst/>
            <a:gdLst>
              <a:gd name="T0" fmla="*/ 151 w 185"/>
              <a:gd name="T1" fmla="*/ 227 h 292"/>
              <a:gd name="T2" fmla="*/ 144 w 185"/>
              <a:gd name="T3" fmla="*/ 212 h 292"/>
              <a:gd name="T4" fmla="*/ 132 w 185"/>
              <a:gd name="T5" fmla="*/ 200 h 292"/>
              <a:gd name="T6" fmla="*/ 118 w 185"/>
              <a:gd name="T7" fmla="*/ 190 h 292"/>
              <a:gd name="T8" fmla="*/ 103 w 185"/>
              <a:gd name="T9" fmla="*/ 185 h 292"/>
              <a:gd name="T10" fmla="*/ 66 w 185"/>
              <a:gd name="T11" fmla="*/ 190 h 292"/>
              <a:gd name="T12" fmla="*/ 37 w 185"/>
              <a:gd name="T13" fmla="*/ 211 h 292"/>
              <a:gd name="T14" fmla="*/ 36 w 185"/>
              <a:gd name="T15" fmla="*/ 248 h 292"/>
              <a:gd name="T16" fmla="*/ 62 w 185"/>
              <a:gd name="T17" fmla="*/ 270 h 292"/>
              <a:gd name="T18" fmla="*/ 98 w 185"/>
              <a:gd name="T19" fmla="*/ 277 h 292"/>
              <a:gd name="T20" fmla="*/ 135 w 185"/>
              <a:gd name="T21" fmla="*/ 267 h 292"/>
              <a:gd name="T22" fmla="*/ 152 w 185"/>
              <a:gd name="T23" fmla="*/ 235 h 292"/>
              <a:gd name="T24" fmla="*/ 129 w 185"/>
              <a:gd name="T25" fmla="*/ 63 h 292"/>
              <a:gd name="T26" fmla="*/ 106 w 185"/>
              <a:gd name="T27" fmla="*/ 22 h 292"/>
              <a:gd name="T28" fmla="*/ 71 w 185"/>
              <a:gd name="T29" fmla="*/ 18 h 292"/>
              <a:gd name="T30" fmla="*/ 51 w 185"/>
              <a:gd name="T31" fmla="*/ 55 h 292"/>
              <a:gd name="T32" fmla="*/ 58 w 185"/>
              <a:gd name="T33" fmla="*/ 91 h 292"/>
              <a:gd name="T34" fmla="*/ 80 w 185"/>
              <a:gd name="T35" fmla="*/ 119 h 292"/>
              <a:gd name="T36" fmla="*/ 111 w 185"/>
              <a:gd name="T37" fmla="*/ 120 h 292"/>
              <a:gd name="T38" fmla="*/ 132 w 185"/>
              <a:gd name="T39" fmla="*/ 85 h 292"/>
              <a:gd name="T40" fmla="*/ 185 w 185"/>
              <a:gd name="T41" fmla="*/ 0 h 292"/>
              <a:gd name="T42" fmla="*/ 138 w 185"/>
              <a:gd name="T43" fmla="*/ 16 h 292"/>
              <a:gd name="T44" fmla="*/ 165 w 185"/>
              <a:gd name="T45" fmla="*/ 67 h 292"/>
              <a:gd name="T46" fmla="*/ 150 w 185"/>
              <a:gd name="T47" fmla="*/ 106 h 292"/>
              <a:gd name="T48" fmla="*/ 127 w 185"/>
              <a:gd name="T49" fmla="*/ 128 h 292"/>
              <a:gd name="T50" fmla="*/ 129 w 185"/>
              <a:gd name="T51" fmla="*/ 152 h 292"/>
              <a:gd name="T52" fmla="*/ 158 w 185"/>
              <a:gd name="T53" fmla="*/ 177 h 292"/>
              <a:gd name="T54" fmla="*/ 177 w 185"/>
              <a:gd name="T55" fmla="*/ 220 h 292"/>
              <a:gd name="T56" fmla="*/ 132 w 185"/>
              <a:gd name="T57" fmla="*/ 282 h 292"/>
              <a:gd name="T58" fmla="*/ 36 w 185"/>
              <a:gd name="T59" fmla="*/ 285 h 292"/>
              <a:gd name="T60" fmla="*/ 0 w 185"/>
              <a:gd name="T61" fmla="*/ 238 h 292"/>
              <a:gd name="T62" fmla="*/ 28 w 185"/>
              <a:gd name="T63" fmla="*/ 191 h 292"/>
              <a:gd name="T64" fmla="*/ 91 w 185"/>
              <a:gd name="T65" fmla="*/ 161 h 292"/>
              <a:gd name="T66" fmla="*/ 92 w 185"/>
              <a:gd name="T67" fmla="*/ 133 h 292"/>
              <a:gd name="T68" fmla="*/ 36 w 185"/>
              <a:gd name="T69" fmla="*/ 117 h 292"/>
              <a:gd name="T70" fmla="*/ 25 w 185"/>
              <a:gd name="T71" fmla="*/ 46 h 292"/>
              <a:gd name="T72" fmla="*/ 74 w 185"/>
              <a:gd name="T73" fmla="*/ 6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5" h="292">
                <a:moveTo>
                  <a:pt x="152" y="235"/>
                </a:moveTo>
                <a:cubicBezTo>
                  <a:pt x="152" y="232"/>
                  <a:pt x="152" y="230"/>
                  <a:pt x="151" y="227"/>
                </a:cubicBezTo>
                <a:cubicBezTo>
                  <a:pt x="150" y="224"/>
                  <a:pt x="150" y="222"/>
                  <a:pt x="149" y="219"/>
                </a:cubicBezTo>
                <a:cubicBezTo>
                  <a:pt x="148" y="217"/>
                  <a:pt x="146" y="215"/>
                  <a:pt x="144" y="212"/>
                </a:cubicBezTo>
                <a:cubicBezTo>
                  <a:pt x="142" y="209"/>
                  <a:pt x="140" y="207"/>
                  <a:pt x="139" y="206"/>
                </a:cubicBezTo>
                <a:cubicBezTo>
                  <a:pt x="138" y="205"/>
                  <a:pt x="135" y="203"/>
                  <a:pt x="132" y="200"/>
                </a:cubicBezTo>
                <a:cubicBezTo>
                  <a:pt x="129" y="197"/>
                  <a:pt x="126" y="196"/>
                  <a:pt x="126" y="195"/>
                </a:cubicBezTo>
                <a:cubicBezTo>
                  <a:pt x="125" y="194"/>
                  <a:pt x="122" y="192"/>
                  <a:pt x="118" y="190"/>
                </a:cubicBezTo>
                <a:cubicBezTo>
                  <a:pt x="114" y="187"/>
                  <a:pt x="112" y="185"/>
                  <a:pt x="112" y="185"/>
                </a:cubicBezTo>
                <a:cubicBezTo>
                  <a:pt x="110" y="185"/>
                  <a:pt x="107" y="185"/>
                  <a:pt x="103" y="185"/>
                </a:cubicBezTo>
                <a:cubicBezTo>
                  <a:pt x="97" y="185"/>
                  <a:pt x="91" y="185"/>
                  <a:pt x="85" y="186"/>
                </a:cubicBezTo>
                <a:cubicBezTo>
                  <a:pt x="79" y="187"/>
                  <a:pt x="73" y="188"/>
                  <a:pt x="66" y="190"/>
                </a:cubicBezTo>
                <a:cubicBezTo>
                  <a:pt x="60" y="192"/>
                  <a:pt x="54" y="195"/>
                  <a:pt x="49" y="198"/>
                </a:cubicBezTo>
                <a:cubicBezTo>
                  <a:pt x="44" y="202"/>
                  <a:pt x="40" y="206"/>
                  <a:pt x="37" y="211"/>
                </a:cubicBezTo>
                <a:cubicBezTo>
                  <a:pt x="34" y="217"/>
                  <a:pt x="32" y="223"/>
                  <a:pt x="32" y="230"/>
                </a:cubicBezTo>
                <a:cubicBezTo>
                  <a:pt x="32" y="237"/>
                  <a:pt x="34" y="242"/>
                  <a:pt x="36" y="248"/>
                </a:cubicBezTo>
                <a:cubicBezTo>
                  <a:pt x="39" y="253"/>
                  <a:pt x="43" y="258"/>
                  <a:pt x="47" y="261"/>
                </a:cubicBezTo>
                <a:cubicBezTo>
                  <a:pt x="51" y="265"/>
                  <a:pt x="57" y="268"/>
                  <a:pt x="62" y="270"/>
                </a:cubicBezTo>
                <a:cubicBezTo>
                  <a:pt x="68" y="272"/>
                  <a:pt x="74" y="274"/>
                  <a:pt x="80" y="275"/>
                </a:cubicBezTo>
                <a:cubicBezTo>
                  <a:pt x="86" y="276"/>
                  <a:pt x="92" y="277"/>
                  <a:pt x="98" y="277"/>
                </a:cubicBezTo>
                <a:cubicBezTo>
                  <a:pt x="105" y="277"/>
                  <a:pt x="111" y="276"/>
                  <a:pt x="117" y="274"/>
                </a:cubicBezTo>
                <a:cubicBezTo>
                  <a:pt x="124" y="273"/>
                  <a:pt x="129" y="270"/>
                  <a:pt x="135" y="267"/>
                </a:cubicBezTo>
                <a:cubicBezTo>
                  <a:pt x="140" y="264"/>
                  <a:pt x="144" y="260"/>
                  <a:pt x="148" y="255"/>
                </a:cubicBezTo>
                <a:cubicBezTo>
                  <a:pt x="151" y="249"/>
                  <a:pt x="152" y="243"/>
                  <a:pt x="152" y="235"/>
                </a:cubicBezTo>
                <a:close/>
                <a:moveTo>
                  <a:pt x="132" y="85"/>
                </a:moveTo>
                <a:cubicBezTo>
                  <a:pt x="132" y="78"/>
                  <a:pt x="131" y="70"/>
                  <a:pt x="129" y="63"/>
                </a:cubicBezTo>
                <a:cubicBezTo>
                  <a:pt x="127" y="55"/>
                  <a:pt x="124" y="47"/>
                  <a:pt x="120" y="40"/>
                </a:cubicBezTo>
                <a:cubicBezTo>
                  <a:pt x="117" y="33"/>
                  <a:pt x="112" y="27"/>
                  <a:pt x="106" y="22"/>
                </a:cubicBezTo>
                <a:cubicBezTo>
                  <a:pt x="99" y="17"/>
                  <a:pt x="93" y="15"/>
                  <a:pt x="85" y="15"/>
                </a:cubicBezTo>
                <a:cubicBezTo>
                  <a:pt x="80" y="15"/>
                  <a:pt x="75" y="16"/>
                  <a:pt x="71" y="18"/>
                </a:cubicBezTo>
                <a:cubicBezTo>
                  <a:pt x="66" y="20"/>
                  <a:pt x="62" y="23"/>
                  <a:pt x="59" y="27"/>
                </a:cubicBezTo>
                <a:cubicBezTo>
                  <a:pt x="54" y="34"/>
                  <a:pt x="51" y="44"/>
                  <a:pt x="51" y="55"/>
                </a:cubicBezTo>
                <a:cubicBezTo>
                  <a:pt x="51" y="61"/>
                  <a:pt x="51" y="66"/>
                  <a:pt x="53" y="72"/>
                </a:cubicBezTo>
                <a:cubicBezTo>
                  <a:pt x="54" y="78"/>
                  <a:pt x="56" y="85"/>
                  <a:pt x="58" y="91"/>
                </a:cubicBezTo>
                <a:cubicBezTo>
                  <a:pt x="61" y="97"/>
                  <a:pt x="64" y="102"/>
                  <a:pt x="67" y="107"/>
                </a:cubicBezTo>
                <a:cubicBezTo>
                  <a:pt x="71" y="112"/>
                  <a:pt x="75" y="116"/>
                  <a:pt x="80" y="119"/>
                </a:cubicBezTo>
                <a:cubicBezTo>
                  <a:pt x="86" y="122"/>
                  <a:pt x="91" y="123"/>
                  <a:pt x="97" y="123"/>
                </a:cubicBezTo>
                <a:cubicBezTo>
                  <a:pt x="102" y="123"/>
                  <a:pt x="106" y="122"/>
                  <a:pt x="111" y="120"/>
                </a:cubicBezTo>
                <a:cubicBezTo>
                  <a:pt x="116" y="118"/>
                  <a:pt x="120" y="116"/>
                  <a:pt x="123" y="113"/>
                </a:cubicBezTo>
                <a:cubicBezTo>
                  <a:pt x="129" y="106"/>
                  <a:pt x="132" y="97"/>
                  <a:pt x="132" y="85"/>
                </a:cubicBezTo>
                <a:close/>
                <a:moveTo>
                  <a:pt x="112" y="0"/>
                </a:moveTo>
                <a:cubicBezTo>
                  <a:pt x="185" y="0"/>
                  <a:pt x="185" y="0"/>
                  <a:pt x="185" y="0"/>
                </a:cubicBezTo>
                <a:cubicBezTo>
                  <a:pt x="161" y="16"/>
                  <a:pt x="161" y="16"/>
                  <a:pt x="161" y="16"/>
                </a:cubicBezTo>
                <a:cubicBezTo>
                  <a:pt x="138" y="16"/>
                  <a:pt x="138" y="16"/>
                  <a:pt x="138" y="16"/>
                </a:cubicBezTo>
                <a:cubicBezTo>
                  <a:pt x="147" y="23"/>
                  <a:pt x="154" y="31"/>
                  <a:pt x="158" y="39"/>
                </a:cubicBezTo>
                <a:cubicBezTo>
                  <a:pt x="162" y="47"/>
                  <a:pt x="165" y="57"/>
                  <a:pt x="165" y="67"/>
                </a:cubicBezTo>
                <a:cubicBezTo>
                  <a:pt x="165" y="76"/>
                  <a:pt x="163" y="83"/>
                  <a:pt x="160" y="90"/>
                </a:cubicBezTo>
                <a:cubicBezTo>
                  <a:pt x="158" y="97"/>
                  <a:pt x="154" y="102"/>
                  <a:pt x="150" y="106"/>
                </a:cubicBezTo>
                <a:cubicBezTo>
                  <a:pt x="146" y="110"/>
                  <a:pt x="142" y="114"/>
                  <a:pt x="138" y="118"/>
                </a:cubicBezTo>
                <a:cubicBezTo>
                  <a:pt x="134" y="121"/>
                  <a:pt x="130" y="125"/>
                  <a:pt x="127" y="128"/>
                </a:cubicBezTo>
                <a:cubicBezTo>
                  <a:pt x="125" y="132"/>
                  <a:pt x="123" y="136"/>
                  <a:pt x="123" y="140"/>
                </a:cubicBezTo>
                <a:cubicBezTo>
                  <a:pt x="123" y="144"/>
                  <a:pt x="125" y="148"/>
                  <a:pt x="129" y="152"/>
                </a:cubicBezTo>
                <a:cubicBezTo>
                  <a:pt x="132" y="156"/>
                  <a:pt x="137" y="160"/>
                  <a:pt x="142" y="164"/>
                </a:cubicBezTo>
                <a:cubicBezTo>
                  <a:pt x="147" y="168"/>
                  <a:pt x="153" y="173"/>
                  <a:pt x="158" y="177"/>
                </a:cubicBezTo>
                <a:cubicBezTo>
                  <a:pt x="163" y="182"/>
                  <a:pt x="168" y="188"/>
                  <a:pt x="172" y="196"/>
                </a:cubicBezTo>
                <a:cubicBezTo>
                  <a:pt x="175" y="203"/>
                  <a:pt x="177" y="211"/>
                  <a:pt x="177" y="220"/>
                </a:cubicBezTo>
                <a:cubicBezTo>
                  <a:pt x="177" y="231"/>
                  <a:pt x="174" y="241"/>
                  <a:pt x="169" y="251"/>
                </a:cubicBezTo>
                <a:cubicBezTo>
                  <a:pt x="160" y="265"/>
                  <a:pt x="148" y="276"/>
                  <a:pt x="132" y="282"/>
                </a:cubicBezTo>
                <a:cubicBezTo>
                  <a:pt x="116" y="289"/>
                  <a:pt x="98" y="292"/>
                  <a:pt x="80" y="292"/>
                </a:cubicBezTo>
                <a:cubicBezTo>
                  <a:pt x="64" y="292"/>
                  <a:pt x="50" y="290"/>
                  <a:pt x="36" y="285"/>
                </a:cubicBezTo>
                <a:cubicBezTo>
                  <a:pt x="23" y="280"/>
                  <a:pt x="13" y="272"/>
                  <a:pt x="6" y="261"/>
                </a:cubicBezTo>
                <a:cubicBezTo>
                  <a:pt x="2" y="254"/>
                  <a:pt x="0" y="246"/>
                  <a:pt x="0" y="238"/>
                </a:cubicBezTo>
                <a:cubicBezTo>
                  <a:pt x="0" y="229"/>
                  <a:pt x="2" y="220"/>
                  <a:pt x="7" y="212"/>
                </a:cubicBezTo>
                <a:cubicBezTo>
                  <a:pt x="13" y="204"/>
                  <a:pt x="20" y="197"/>
                  <a:pt x="28" y="191"/>
                </a:cubicBezTo>
                <a:cubicBezTo>
                  <a:pt x="44" y="182"/>
                  <a:pt x="67" y="176"/>
                  <a:pt x="99" y="174"/>
                </a:cubicBezTo>
                <a:cubicBezTo>
                  <a:pt x="95" y="169"/>
                  <a:pt x="93" y="165"/>
                  <a:pt x="91" y="161"/>
                </a:cubicBezTo>
                <a:cubicBezTo>
                  <a:pt x="89" y="157"/>
                  <a:pt x="88" y="153"/>
                  <a:pt x="88" y="148"/>
                </a:cubicBezTo>
                <a:cubicBezTo>
                  <a:pt x="88" y="143"/>
                  <a:pt x="89" y="138"/>
                  <a:pt x="92" y="133"/>
                </a:cubicBezTo>
                <a:cubicBezTo>
                  <a:pt x="86" y="134"/>
                  <a:pt x="82" y="134"/>
                  <a:pt x="80" y="134"/>
                </a:cubicBezTo>
                <a:cubicBezTo>
                  <a:pt x="63" y="134"/>
                  <a:pt x="48" y="128"/>
                  <a:pt x="36" y="117"/>
                </a:cubicBezTo>
                <a:cubicBezTo>
                  <a:pt x="24" y="106"/>
                  <a:pt x="18" y="91"/>
                  <a:pt x="18" y="74"/>
                </a:cubicBezTo>
                <a:cubicBezTo>
                  <a:pt x="18" y="64"/>
                  <a:pt x="20" y="55"/>
                  <a:pt x="25" y="46"/>
                </a:cubicBezTo>
                <a:cubicBezTo>
                  <a:pt x="29" y="37"/>
                  <a:pt x="35" y="29"/>
                  <a:pt x="42" y="23"/>
                </a:cubicBezTo>
                <a:cubicBezTo>
                  <a:pt x="51" y="15"/>
                  <a:pt x="61" y="10"/>
                  <a:pt x="74" y="6"/>
                </a:cubicBezTo>
                <a:cubicBezTo>
                  <a:pt x="86" y="2"/>
                  <a:pt x="99" y="0"/>
                  <a:pt x="112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6" name="Freeform 62"/>
          <p:cNvSpPr>
            <a:spLocks noEditPoints="1"/>
          </p:cNvSpPr>
          <p:nvPr/>
        </p:nvSpPr>
        <p:spPr bwMode="auto">
          <a:xfrm>
            <a:off x="7254876" y="1143001"/>
            <a:ext cx="300038" cy="315913"/>
          </a:xfrm>
          <a:custGeom>
            <a:avLst/>
            <a:gdLst>
              <a:gd name="T0" fmla="*/ 129 w 278"/>
              <a:gd name="T1" fmla="*/ 152 h 292"/>
              <a:gd name="T2" fmla="*/ 159 w 278"/>
              <a:gd name="T3" fmla="*/ 177 h 292"/>
              <a:gd name="T4" fmla="*/ 178 w 278"/>
              <a:gd name="T5" fmla="*/ 220 h 292"/>
              <a:gd name="T6" fmla="*/ 133 w 278"/>
              <a:gd name="T7" fmla="*/ 282 h 292"/>
              <a:gd name="T8" fmla="*/ 37 w 278"/>
              <a:gd name="T9" fmla="*/ 285 h 292"/>
              <a:gd name="T10" fmla="*/ 0 w 278"/>
              <a:gd name="T11" fmla="*/ 238 h 292"/>
              <a:gd name="T12" fmla="*/ 29 w 278"/>
              <a:gd name="T13" fmla="*/ 191 h 292"/>
              <a:gd name="T14" fmla="*/ 91 w 278"/>
              <a:gd name="T15" fmla="*/ 161 h 292"/>
              <a:gd name="T16" fmla="*/ 92 w 278"/>
              <a:gd name="T17" fmla="*/ 133 h 292"/>
              <a:gd name="T18" fmla="*/ 37 w 278"/>
              <a:gd name="T19" fmla="*/ 117 h 292"/>
              <a:gd name="T20" fmla="*/ 25 w 278"/>
              <a:gd name="T21" fmla="*/ 46 h 292"/>
              <a:gd name="T22" fmla="*/ 75 w 278"/>
              <a:gd name="T23" fmla="*/ 6 h 292"/>
              <a:gd name="T24" fmla="*/ 186 w 278"/>
              <a:gd name="T25" fmla="*/ 0 h 292"/>
              <a:gd name="T26" fmla="*/ 139 w 278"/>
              <a:gd name="T27" fmla="*/ 16 h 292"/>
              <a:gd name="T28" fmla="*/ 165 w 278"/>
              <a:gd name="T29" fmla="*/ 67 h 292"/>
              <a:gd name="T30" fmla="*/ 151 w 278"/>
              <a:gd name="T31" fmla="*/ 106 h 292"/>
              <a:gd name="T32" fmla="*/ 128 w 278"/>
              <a:gd name="T33" fmla="*/ 128 h 292"/>
              <a:gd name="T34" fmla="*/ 98 w 278"/>
              <a:gd name="T35" fmla="*/ 123 h 292"/>
              <a:gd name="T36" fmla="*/ 123 w 278"/>
              <a:gd name="T37" fmla="*/ 113 h 292"/>
              <a:gd name="T38" fmla="*/ 130 w 278"/>
              <a:gd name="T39" fmla="*/ 63 h 292"/>
              <a:gd name="T40" fmla="*/ 106 w 278"/>
              <a:gd name="T41" fmla="*/ 22 h 292"/>
              <a:gd name="T42" fmla="*/ 71 w 278"/>
              <a:gd name="T43" fmla="*/ 18 h 292"/>
              <a:gd name="T44" fmla="*/ 52 w 278"/>
              <a:gd name="T45" fmla="*/ 55 h 292"/>
              <a:gd name="T46" fmla="*/ 59 w 278"/>
              <a:gd name="T47" fmla="*/ 91 h 292"/>
              <a:gd name="T48" fmla="*/ 81 w 278"/>
              <a:gd name="T49" fmla="*/ 119 h 292"/>
              <a:gd name="T50" fmla="*/ 98 w 278"/>
              <a:gd name="T51" fmla="*/ 277 h 292"/>
              <a:gd name="T52" fmla="*/ 135 w 278"/>
              <a:gd name="T53" fmla="*/ 267 h 292"/>
              <a:gd name="T54" fmla="*/ 153 w 278"/>
              <a:gd name="T55" fmla="*/ 235 h 292"/>
              <a:gd name="T56" fmla="*/ 149 w 278"/>
              <a:gd name="T57" fmla="*/ 219 h 292"/>
              <a:gd name="T58" fmla="*/ 139 w 278"/>
              <a:gd name="T59" fmla="*/ 206 h 292"/>
              <a:gd name="T60" fmla="*/ 126 w 278"/>
              <a:gd name="T61" fmla="*/ 195 h 292"/>
              <a:gd name="T62" fmla="*/ 112 w 278"/>
              <a:gd name="T63" fmla="*/ 185 h 292"/>
              <a:gd name="T64" fmla="*/ 86 w 278"/>
              <a:gd name="T65" fmla="*/ 186 h 292"/>
              <a:gd name="T66" fmla="*/ 50 w 278"/>
              <a:gd name="T67" fmla="*/ 198 h 292"/>
              <a:gd name="T68" fmla="*/ 33 w 278"/>
              <a:gd name="T69" fmla="*/ 230 h 292"/>
              <a:gd name="T70" fmla="*/ 55 w 278"/>
              <a:gd name="T71" fmla="*/ 266 h 292"/>
              <a:gd name="T72" fmla="*/ 98 w 278"/>
              <a:gd name="T73" fmla="*/ 277 h 292"/>
              <a:gd name="T74" fmla="*/ 278 w 278"/>
              <a:gd name="T75" fmla="*/ 123 h 292"/>
              <a:gd name="T76" fmla="*/ 241 w 278"/>
              <a:gd name="T77" fmla="*/ 142 h 292"/>
              <a:gd name="T78" fmla="*/ 222 w 278"/>
              <a:gd name="T79" fmla="*/ 180 h 292"/>
              <a:gd name="T80" fmla="*/ 185 w 278"/>
              <a:gd name="T81" fmla="*/ 142 h 292"/>
              <a:gd name="T82" fmla="*/ 222 w 278"/>
              <a:gd name="T83" fmla="*/ 123 h 292"/>
              <a:gd name="T84" fmla="*/ 241 w 278"/>
              <a:gd name="T85" fmla="*/ 84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8" h="292">
                <a:moveTo>
                  <a:pt x="124" y="140"/>
                </a:moveTo>
                <a:cubicBezTo>
                  <a:pt x="124" y="144"/>
                  <a:pt x="126" y="148"/>
                  <a:pt x="129" y="152"/>
                </a:cubicBezTo>
                <a:cubicBezTo>
                  <a:pt x="133" y="156"/>
                  <a:pt x="138" y="160"/>
                  <a:pt x="143" y="164"/>
                </a:cubicBezTo>
                <a:cubicBezTo>
                  <a:pt x="148" y="168"/>
                  <a:pt x="154" y="173"/>
                  <a:pt x="159" y="177"/>
                </a:cubicBezTo>
                <a:cubicBezTo>
                  <a:pt x="164" y="182"/>
                  <a:pt x="169" y="188"/>
                  <a:pt x="172" y="196"/>
                </a:cubicBezTo>
                <a:cubicBezTo>
                  <a:pt x="176" y="203"/>
                  <a:pt x="178" y="211"/>
                  <a:pt x="178" y="220"/>
                </a:cubicBezTo>
                <a:cubicBezTo>
                  <a:pt x="178" y="231"/>
                  <a:pt x="175" y="241"/>
                  <a:pt x="170" y="251"/>
                </a:cubicBezTo>
                <a:cubicBezTo>
                  <a:pt x="161" y="265"/>
                  <a:pt x="149" y="276"/>
                  <a:pt x="133" y="282"/>
                </a:cubicBezTo>
                <a:cubicBezTo>
                  <a:pt x="116" y="289"/>
                  <a:pt x="99" y="292"/>
                  <a:pt x="80" y="292"/>
                </a:cubicBezTo>
                <a:cubicBezTo>
                  <a:pt x="65" y="292"/>
                  <a:pt x="50" y="290"/>
                  <a:pt x="37" y="285"/>
                </a:cubicBezTo>
                <a:cubicBezTo>
                  <a:pt x="23" y="280"/>
                  <a:pt x="13" y="272"/>
                  <a:pt x="7" y="261"/>
                </a:cubicBezTo>
                <a:cubicBezTo>
                  <a:pt x="2" y="254"/>
                  <a:pt x="0" y="246"/>
                  <a:pt x="0" y="238"/>
                </a:cubicBezTo>
                <a:cubicBezTo>
                  <a:pt x="0" y="229"/>
                  <a:pt x="3" y="220"/>
                  <a:pt x="8" y="212"/>
                </a:cubicBezTo>
                <a:cubicBezTo>
                  <a:pt x="13" y="204"/>
                  <a:pt x="20" y="197"/>
                  <a:pt x="29" y="191"/>
                </a:cubicBezTo>
                <a:cubicBezTo>
                  <a:pt x="44" y="182"/>
                  <a:pt x="68" y="176"/>
                  <a:pt x="100" y="174"/>
                </a:cubicBezTo>
                <a:cubicBezTo>
                  <a:pt x="96" y="169"/>
                  <a:pt x="93" y="165"/>
                  <a:pt x="91" y="161"/>
                </a:cubicBezTo>
                <a:cubicBezTo>
                  <a:pt x="90" y="157"/>
                  <a:pt x="89" y="153"/>
                  <a:pt x="89" y="148"/>
                </a:cubicBezTo>
                <a:cubicBezTo>
                  <a:pt x="89" y="144"/>
                  <a:pt x="90" y="139"/>
                  <a:pt x="92" y="133"/>
                </a:cubicBezTo>
                <a:cubicBezTo>
                  <a:pt x="87" y="134"/>
                  <a:pt x="83" y="134"/>
                  <a:pt x="81" y="134"/>
                </a:cubicBezTo>
                <a:cubicBezTo>
                  <a:pt x="63" y="134"/>
                  <a:pt x="49" y="128"/>
                  <a:pt x="37" y="117"/>
                </a:cubicBezTo>
                <a:cubicBezTo>
                  <a:pt x="25" y="106"/>
                  <a:pt x="19" y="91"/>
                  <a:pt x="19" y="74"/>
                </a:cubicBezTo>
                <a:cubicBezTo>
                  <a:pt x="19" y="64"/>
                  <a:pt x="21" y="55"/>
                  <a:pt x="25" y="46"/>
                </a:cubicBezTo>
                <a:cubicBezTo>
                  <a:pt x="29" y="37"/>
                  <a:pt x="35" y="29"/>
                  <a:pt x="43" y="23"/>
                </a:cubicBezTo>
                <a:cubicBezTo>
                  <a:pt x="52" y="15"/>
                  <a:pt x="62" y="10"/>
                  <a:pt x="75" y="6"/>
                </a:cubicBezTo>
                <a:cubicBezTo>
                  <a:pt x="87" y="2"/>
                  <a:pt x="100" y="0"/>
                  <a:pt x="113" y="0"/>
                </a:cubicBezTo>
                <a:cubicBezTo>
                  <a:pt x="186" y="0"/>
                  <a:pt x="186" y="0"/>
                  <a:pt x="186" y="0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139" y="16"/>
                  <a:pt x="139" y="16"/>
                  <a:pt x="139" y="16"/>
                </a:cubicBezTo>
                <a:cubicBezTo>
                  <a:pt x="148" y="23"/>
                  <a:pt x="154" y="31"/>
                  <a:pt x="159" y="39"/>
                </a:cubicBezTo>
                <a:cubicBezTo>
                  <a:pt x="163" y="47"/>
                  <a:pt x="165" y="57"/>
                  <a:pt x="165" y="67"/>
                </a:cubicBezTo>
                <a:cubicBezTo>
                  <a:pt x="165" y="76"/>
                  <a:pt x="164" y="83"/>
                  <a:pt x="161" y="90"/>
                </a:cubicBezTo>
                <a:cubicBezTo>
                  <a:pt x="158" y="97"/>
                  <a:pt x="155" y="102"/>
                  <a:pt x="151" y="106"/>
                </a:cubicBezTo>
                <a:cubicBezTo>
                  <a:pt x="147" y="110"/>
                  <a:pt x="143" y="114"/>
                  <a:pt x="138" y="118"/>
                </a:cubicBezTo>
                <a:cubicBezTo>
                  <a:pt x="134" y="121"/>
                  <a:pt x="131" y="125"/>
                  <a:pt x="128" y="128"/>
                </a:cubicBezTo>
                <a:cubicBezTo>
                  <a:pt x="125" y="132"/>
                  <a:pt x="124" y="136"/>
                  <a:pt x="124" y="140"/>
                </a:cubicBezTo>
                <a:close/>
                <a:moveTo>
                  <a:pt x="98" y="123"/>
                </a:moveTo>
                <a:cubicBezTo>
                  <a:pt x="103" y="123"/>
                  <a:pt x="107" y="122"/>
                  <a:pt x="112" y="120"/>
                </a:cubicBezTo>
                <a:cubicBezTo>
                  <a:pt x="116" y="118"/>
                  <a:pt x="120" y="116"/>
                  <a:pt x="123" y="113"/>
                </a:cubicBezTo>
                <a:cubicBezTo>
                  <a:pt x="130" y="106"/>
                  <a:pt x="133" y="97"/>
                  <a:pt x="133" y="85"/>
                </a:cubicBezTo>
                <a:cubicBezTo>
                  <a:pt x="133" y="78"/>
                  <a:pt x="132" y="71"/>
                  <a:pt x="130" y="63"/>
                </a:cubicBezTo>
                <a:cubicBezTo>
                  <a:pt x="128" y="55"/>
                  <a:pt x="125" y="47"/>
                  <a:pt x="121" y="40"/>
                </a:cubicBezTo>
                <a:cubicBezTo>
                  <a:pt x="117" y="33"/>
                  <a:pt x="113" y="27"/>
                  <a:pt x="106" y="22"/>
                </a:cubicBezTo>
                <a:cubicBezTo>
                  <a:pt x="100" y="17"/>
                  <a:pt x="93" y="15"/>
                  <a:pt x="86" y="15"/>
                </a:cubicBezTo>
                <a:cubicBezTo>
                  <a:pt x="81" y="15"/>
                  <a:pt x="76" y="16"/>
                  <a:pt x="71" y="18"/>
                </a:cubicBezTo>
                <a:cubicBezTo>
                  <a:pt x="67" y="20"/>
                  <a:pt x="63" y="23"/>
                  <a:pt x="60" y="27"/>
                </a:cubicBezTo>
                <a:cubicBezTo>
                  <a:pt x="54" y="34"/>
                  <a:pt x="52" y="44"/>
                  <a:pt x="52" y="55"/>
                </a:cubicBezTo>
                <a:cubicBezTo>
                  <a:pt x="52" y="61"/>
                  <a:pt x="52" y="66"/>
                  <a:pt x="53" y="72"/>
                </a:cubicBezTo>
                <a:cubicBezTo>
                  <a:pt x="54" y="78"/>
                  <a:pt x="56" y="85"/>
                  <a:pt x="59" y="91"/>
                </a:cubicBezTo>
                <a:cubicBezTo>
                  <a:pt x="61" y="97"/>
                  <a:pt x="64" y="102"/>
                  <a:pt x="68" y="107"/>
                </a:cubicBezTo>
                <a:cubicBezTo>
                  <a:pt x="72" y="112"/>
                  <a:pt x="76" y="116"/>
                  <a:pt x="81" y="119"/>
                </a:cubicBezTo>
                <a:cubicBezTo>
                  <a:pt x="86" y="122"/>
                  <a:pt x="92" y="123"/>
                  <a:pt x="98" y="123"/>
                </a:cubicBezTo>
                <a:close/>
                <a:moveTo>
                  <a:pt x="98" y="277"/>
                </a:moveTo>
                <a:cubicBezTo>
                  <a:pt x="105" y="277"/>
                  <a:pt x="112" y="276"/>
                  <a:pt x="118" y="274"/>
                </a:cubicBezTo>
                <a:cubicBezTo>
                  <a:pt x="124" y="273"/>
                  <a:pt x="130" y="270"/>
                  <a:pt x="135" y="267"/>
                </a:cubicBezTo>
                <a:cubicBezTo>
                  <a:pt x="141" y="264"/>
                  <a:pt x="145" y="260"/>
                  <a:pt x="148" y="255"/>
                </a:cubicBezTo>
                <a:cubicBezTo>
                  <a:pt x="151" y="249"/>
                  <a:pt x="153" y="243"/>
                  <a:pt x="153" y="235"/>
                </a:cubicBezTo>
                <a:cubicBezTo>
                  <a:pt x="153" y="232"/>
                  <a:pt x="153" y="230"/>
                  <a:pt x="152" y="227"/>
                </a:cubicBezTo>
                <a:cubicBezTo>
                  <a:pt x="151" y="224"/>
                  <a:pt x="150" y="222"/>
                  <a:pt x="149" y="219"/>
                </a:cubicBezTo>
                <a:cubicBezTo>
                  <a:pt x="148" y="217"/>
                  <a:pt x="147" y="215"/>
                  <a:pt x="145" y="212"/>
                </a:cubicBezTo>
                <a:cubicBezTo>
                  <a:pt x="142" y="209"/>
                  <a:pt x="141" y="207"/>
                  <a:pt x="139" y="206"/>
                </a:cubicBezTo>
                <a:cubicBezTo>
                  <a:pt x="138" y="205"/>
                  <a:pt x="136" y="203"/>
                  <a:pt x="133" y="200"/>
                </a:cubicBezTo>
                <a:cubicBezTo>
                  <a:pt x="129" y="197"/>
                  <a:pt x="127" y="196"/>
                  <a:pt x="126" y="195"/>
                </a:cubicBezTo>
                <a:cubicBezTo>
                  <a:pt x="125" y="194"/>
                  <a:pt x="123" y="192"/>
                  <a:pt x="119" y="190"/>
                </a:cubicBezTo>
                <a:cubicBezTo>
                  <a:pt x="115" y="187"/>
                  <a:pt x="113" y="185"/>
                  <a:pt x="112" y="185"/>
                </a:cubicBezTo>
                <a:cubicBezTo>
                  <a:pt x="111" y="185"/>
                  <a:pt x="108" y="185"/>
                  <a:pt x="104" y="185"/>
                </a:cubicBezTo>
                <a:cubicBezTo>
                  <a:pt x="98" y="185"/>
                  <a:pt x="92" y="185"/>
                  <a:pt x="86" y="186"/>
                </a:cubicBezTo>
                <a:cubicBezTo>
                  <a:pt x="80" y="187"/>
                  <a:pt x="73" y="188"/>
                  <a:pt x="67" y="190"/>
                </a:cubicBezTo>
                <a:cubicBezTo>
                  <a:pt x="60" y="192"/>
                  <a:pt x="55" y="195"/>
                  <a:pt x="50" y="198"/>
                </a:cubicBezTo>
                <a:cubicBezTo>
                  <a:pt x="45" y="202"/>
                  <a:pt x="41" y="206"/>
                  <a:pt x="38" y="211"/>
                </a:cubicBezTo>
                <a:cubicBezTo>
                  <a:pt x="34" y="217"/>
                  <a:pt x="33" y="223"/>
                  <a:pt x="33" y="230"/>
                </a:cubicBezTo>
                <a:cubicBezTo>
                  <a:pt x="33" y="238"/>
                  <a:pt x="35" y="245"/>
                  <a:pt x="39" y="252"/>
                </a:cubicBezTo>
                <a:cubicBezTo>
                  <a:pt x="43" y="258"/>
                  <a:pt x="49" y="263"/>
                  <a:pt x="55" y="266"/>
                </a:cubicBezTo>
                <a:cubicBezTo>
                  <a:pt x="62" y="270"/>
                  <a:pt x="69" y="272"/>
                  <a:pt x="76" y="274"/>
                </a:cubicBezTo>
                <a:cubicBezTo>
                  <a:pt x="83" y="276"/>
                  <a:pt x="91" y="277"/>
                  <a:pt x="98" y="277"/>
                </a:cubicBezTo>
                <a:close/>
                <a:moveTo>
                  <a:pt x="241" y="123"/>
                </a:moveTo>
                <a:cubicBezTo>
                  <a:pt x="278" y="123"/>
                  <a:pt x="278" y="123"/>
                  <a:pt x="278" y="123"/>
                </a:cubicBezTo>
                <a:cubicBezTo>
                  <a:pt x="278" y="142"/>
                  <a:pt x="278" y="142"/>
                  <a:pt x="278" y="142"/>
                </a:cubicBezTo>
                <a:cubicBezTo>
                  <a:pt x="241" y="142"/>
                  <a:pt x="241" y="142"/>
                  <a:pt x="241" y="142"/>
                </a:cubicBezTo>
                <a:cubicBezTo>
                  <a:pt x="241" y="180"/>
                  <a:pt x="241" y="180"/>
                  <a:pt x="241" y="180"/>
                </a:cubicBezTo>
                <a:cubicBezTo>
                  <a:pt x="222" y="180"/>
                  <a:pt x="222" y="180"/>
                  <a:pt x="222" y="180"/>
                </a:cubicBezTo>
                <a:cubicBezTo>
                  <a:pt x="222" y="142"/>
                  <a:pt x="222" y="142"/>
                  <a:pt x="222" y="142"/>
                </a:cubicBezTo>
                <a:cubicBezTo>
                  <a:pt x="185" y="142"/>
                  <a:pt x="185" y="142"/>
                  <a:pt x="185" y="142"/>
                </a:cubicBezTo>
                <a:cubicBezTo>
                  <a:pt x="185" y="123"/>
                  <a:pt x="185" y="123"/>
                  <a:pt x="185" y="123"/>
                </a:cubicBezTo>
                <a:cubicBezTo>
                  <a:pt x="222" y="123"/>
                  <a:pt x="222" y="123"/>
                  <a:pt x="222" y="123"/>
                </a:cubicBezTo>
                <a:cubicBezTo>
                  <a:pt x="222" y="84"/>
                  <a:pt x="222" y="84"/>
                  <a:pt x="222" y="84"/>
                </a:cubicBezTo>
                <a:cubicBezTo>
                  <a:pt x="241" y="84"/>
                  <a:pt x="241" y="84"/>
                  <a:pt x="241" y="84"/>
                </a:cubicBezTo>
                <a:lnTo>
                  <a:pt x="241" y="1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7" name="Freeform 63"/>
          <p:cNvSpPr>
            <a:spLocks noEditPoints="1"/>
          </p:cNvSpPr>
          <p:nvPr/>
        </p:nvSpPr>
        <p:spPr bwMode="auto">
          <a:xfrm>
            <a:off x="7691438" y="1155701"/>
            <a:ext cx="290513" cy="292100"/>
          </a:xfrm>
          <a:custGeom>
            <a:avLst/>
            <a:gdLst>
              <a:gd name="T0" fmla="*/ 135 w 270"/>
              <a:gd name="T1" fmla="*/ 212 h 270"/>
              <a:gd name="T2" fmla="*/ 97 w 270"/>
              <a:gd name="T3" fmla="*/ 216 h 270"/>
              <a:gd name="T4" fmla="*/ 73 w 270"/>
              <a:gd name="T5" fmla="*/ 202 h 270"/>
              <a:gd name="T6" fmla="*/ 74 w 270"/>
              <a:gd name="T7" fmla="*/ 174 h 270"/>
              <a:gd name="T8" fmla="*/ 100 w 270"/>
              <a:gd name="T9" fmla="*/ 161 h 270"/>
              <a:gd name="T10" fmla="*/ 120 w 270"/>
              <a:gd name="T11" fmla="*/ 160 h 270"/>
              <a:gd name="T12" fmla="*/ 129 w 270"/>
              <a:gd name="T13" fmla="*/ 166 h 270"/>
              <a:gd name="T14" fmla="*/ 137 w 270"/>
              <a:gd name="T15" fmla="*/ 173 h 270"/>
              <a:gd name="T16" fmla="*/ 143 w 270"/>
              <a:gd name="T17" fmla="*/ 182 h 270"/>
              <a:gd name="T18" fmla="*/ 146 w 270"/>
              <a:gd name="T19" fmla="*/ 192 h 270"/>
              <a:gd name="T20" fmla="*/ 127 w 270"/>
              <a:gd name="T21" fmla="*/ 114 h 270"/>
              <a:gd name="T22" fmla="*/ 94 w 270"/>
              <a:gd name="T23" fmla="*/ 113 h 270"/>
              <a:gd name="T24" fmla="*/ 81 w 270"/>
              <a:gd name="T25" fmla="*/ 78 h 270"/>
              <a:gd name="T26" fmla="*/ 103 w 270"/>
              <a:gd name="T27" fmla="*/ 52 h 270"/>
              <a:gd name="T28" fmla="*/ 129 w 270"/>
              <a:gd name="T29" fmla="*/ 77 h 270"/>
              <a:gd name="T30" fmla="*/ 151 w 270"/>
              <a:gd name="T31" fmla="*/ 51 h 270"/>
              <a:gd name="T32" fmla="*/ 120 w 270"/>
              <a:gd name="T33" fmla="*/ 40 h 270"/>
              <a:gd name="T34" fmla="*/ 69 w 270"/>
              <a:gd name="T35" fmla="*/ 63 h 270"/>
              <a:gd name="T36" fmla="*/ 72 w 270"/>
              <a:gd name="T37" fmla="*/ 117 h 270"/>
              <a:gd name="T38" fmla="*/ 107 w 270"/>
              <a:gd name="T39" fmla="*/ 127 h 270"/>
              <a:gd name="T40" fmla="*/ 112 w 270"/>
              <a:gd name="T41" fmla="*/ 153 h 270"/>
              <a:gd name="T42" fmla="*/ 53 w 270"/>
              <a:gd name="T43" fmla="*/ 177 h 270"/>
              <a:gd name="T44" fmla="*/ 52 w 270"/>
              <a:gd name="T45" fmla="*/ 207 h 270"/>
              <a:gd name="T46" fmla="*/ 72 w 270"/>
              <a:gd name="T47" fmla="*/ 224 h 270"/>
              <a:gd name="T48" fmla="*/ 99 w 270"/>
              <a:gd name="T49" fmla="*/ 228 h 270"/>
              <a:gd name="T50" fmla="*/ 140 w 270"/>
              <a:gd name="T51" fmla="*/ 217 h 270"/>
              <a:gd name="T52" fmla="*/ 161 w 270"/>
              <a:gd name="T53" fmla="*/ 182 h 270"/>
              <a:gd name="T54" fmla="*/ 149 w 270"/>
              <a:gd name="T55" fmla="*/ 155 h 270"/>
              <a:gd name="T56" fmla="*/ 130 w 270"/>
              <a:gd name="T57" fmla="*/ 139 h 270"/>
              <a:gd name="T58" fmla="*/ 130 w 270"/>
              <a:gd name="T59" fmla="*/ 124 h 270"/>
              <a:gd name="T60" fmla="*/ 144 w 270"/>
              <a:gd name="T61" fmla="*/ 109 h 270"/>
              <a:gd name="T62" fmla="*/ 153 w 270"/>
              <a:gd name="T63" fmla="*/ 84 h 270"/>
              <a:gd name="T64" fmla="*/ 137 w 270"/>
              <a:gd name="T65" fmla="*/ 51 h 270"/>
              <a:gd name="T66" fmla="*/ 202 w 270"/>
              <a:gd name="T67" fmla="*/ 130 h 270"/>
              <a:gd name="T68" fmla="*/ 225 w 270"/>
              <a:gd name="T69" fmla="*/ 118 h 270"/>
              <a:gd name="T70" fmla="*/ 202 w 270"/>
              <a:gd name="T71" fmla="*/ 96 h 270"/>
              <a:gd name="T72" fmla="*/ 191 w 270"/>
              <a:gd name="T73" fmla="*/ 118 h 270"/>
              <a:gd name="T74" fmla="*/ 169 w 270"/>
              <a:gd name="T75" fmla="*/ 130 h 270"/>
              <a:gd name="T76" fmla="*/ 191 w 270"/>
              <a:gd name="T77" fmla="*/ 158 h 270"/>
              <a:gd name="T78" fmla="*/ 202 w 270"/>
              <a:gd name="T79" fmla="*/ 130 h 270"/>
              <a:gd name="T80" fmla="*/ 270 w 270"/>
              <a:gd name="T81" fmla="*/ 220 h 270"/>
              <a:gd name="T82" fmla="*/ 219 w 270"/>
              <a:gd name="T83" fmla="*/ 270 h 270"/>
              <a:gd name="T84" fmla="*/ 15 w 270"/>
              <a:gd name="T85" fmla="*/ 255 h 270"/>
              <a:gd name="T86" fmla="*/ 0 w 270"/>
              <a:gd name="T87" fmla="*/ 51 h 270"/>
              <a:gd name="T88" fmla="*/ 51 w 270"/>
              <a:gd name="T89" fmla="*/ 0 h 270"/>
              <a:gd name="T90" fmla="*/ 255 w 270"/>
              <a:gd name="T91" fmla="*/ 1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70" h="270">
                <a:moveTo>
                  <a:pt x="146" y="192"/>
                </a:moveTo>
                <a:cubicBezTo>
                  <a:pt x="146" y="201"/>
                  <a:pt x="142" y="207"/>
                  <a:pt x="135" y="212"/>
                </a:cubicBezTo>
                <a:cubicBezTo>
                  <a:pt x="128" y="216"/>
                  <a:pt x="120" y="218"/>
                  <a:pt x="111" y="218"/>
                </a:cubicBezTo>
                <a:cubicBezTo>
                  <a:pt x="106" y="218"/>
                  <a:pt x="101" y="218"/>
                  <a:pt x="97" y="216"/>
                </a:cubicBezTo>
                <a:cubicBezTo>
                  <a:pt x="92" y="215"/>
                  <a:pt x="88" y="214"/>
                  <a:pt x="83" y="211"/>
                </a:cubicBezTo>
                <a:cubicBezTo>
                  <a:pt x="79" y="209"/>
                  <a:pt x="76" y="206"/>
                  <a:pt x="73" y="202"/>
                </a:cubicBezTo>
                <a:cubicBezTo>
                  <a:pt x="71" y="198"/>
                  <a:pt x="69" y="194"/>
                  <a:pt x="69" y="188"/>
                </a:cubicBezTo>
                <a:cubicBezTo>
                  <a:pt x="69" y="183"/>
                  <a:pt x="71" y="178"/>
                  <a:pt x="74" y="174"/>
                </a:cubicBezTo>
                <a:cubicBezTo>
                  <a:pt x="77" y="170"/>
                  <a:pt x="80" y="167"/>
                  <a:pt x="85" y="165"/>
                </a:cubicBezTo>
                <a:cubicBezTo>
                  <a:pt x="90" y="163"/>
                  <a:pt x="95" y="162"/>
                  <a:pt x="100" y="161"/>
                </a:cubicBezTo>
                <a:cubicBezTo>
                  <a:pt x="104" y="160"/>
                  <a:pt x="109" y="160"/>
                  <a:pt x="114" y="160"/>
                </a:cubicBezTo>
                <a:cubicBezTo>
                  <a:pt x="117" y="160"/>
                  <a:pt x="119" y="160"/>
                  <a:pt x="120" y="160"/>
                </a:cubicBezTo>
                <a:cubicBezTo>
                  <a:pt x="120" y="160"/>
                  <a:pt x="121" y="161"/>
                  <a:pt x="124" y="163"/>
                </a:cubicBezTo>
                <a:cubicBezTo>
                  <a:pt x="126" y="165"/>
                  <a:pt x="128" y="166"/>
                  <a:pt x="129" y="166"/>
                </a:cubicBezTo>
                <a:cubicBezTo>
                  <a:pt x="129" y="167"/>
                  <a:pt x="130" y="168"/>
                  <a:pt x="133" y="169"/>
                </a:cubicBezTo>
                <a:cubicBezTo>
                  <a:pt x="135" y="171"/>
                  <a:pt x="136" y="172"/>
                  <a:pt x="137" y="173"/>
                </a:cubicBezTo>
                <a:cubicBezTo>
                  <a:pt x="138" y="174"/>
                  <a:pt x="139" y="175"/>
                  <a:pt x="140" y="177"/>
                </a:cubicBezTo>
                <a:cubicBezTo>
                  <a:pt x="142" y="179"/>
                  <a:pt x="143" y="180"/>
                  <a:pt x="143" y="182"/>
                </a:cubicBezTo>
                <a:cubicBezTo>
                  <a:pt x="144" y="183"/>
                  <a:pt x="144" y="185"/>
                  <a:pt x="145" y="186"/>
                </a:cubicBezTo>
                <a:cubicBezTo>
                  <a:pt x="145" y="188"/>
                  <a:pt x="146" y="190"/>
                  <a:pt x="146" y="192"/>
                </a:cubicBezTo>
                <a:close/>
                <a:moveTo>
                  <a:pt x="133" y="96"/>
                </a:moveTo>
                <a:cubicBezTo>
                  <a:pt x="133" y="103"/>
                  <a:pt x="131" y="109"/>
                  <a:pt x="127" y="114"/>
                </a:cubicBezTo>
                <a:cubicBezTo>
                  <a:pt x="123" y="118"/>
                  <a:pt x="118" y="121"/>
                  <a:pt x="111" y="121"/>
                </a:cubicBezTo>
                <a:cubicBezTo>
                  <a:pt x="104" y="121"/>
                  <a:pt x="99" y="118"/>
                  <a:pt x="94" y="113"/>
                </a:cubicBezTo>
                <a:cubicBezTo>
                  <a:pt x="90" y="108"/>
                  <a:pt x="86" y="102"/>
                  <a:pt x="84" y="96"/>
                </a:cubicBezTo>
                <a:cubicBezTo>
                  <a:pt x="82" y="90"/>
                  <a:pt x="81" y="84"/>
                  <a:pt x="81" y="78"/>
                </a:cubicBezTo>
                <a:cubicBezTo>
                  <a:pt x="81" y="70"/>
                  <a:pt x="83" y="64"/>
                  <a:pt x="87" y="59"/>
                </a:cubicBezTo>
                <a:cubicBezTo>
                  <a:pt x="90" y="54"/>
                  <a:pt x="96" y="52"/>
                  <a:pt x="103" y="52"/>
                </a:cubicBezTo>
                <a:cubicBezTo>
                  <a:pt x="109" y="52"/>
                  <a:pt x="115" y="54"/>
                  <a:pt x="119" y="60"/>
                </a:cubicBezTo>
                <a:cubicBezTo>
                  <a:pt x="124" y="65"/>
                  <a:pt x="127" y="71"/>
                  <a:pt x="129" y="77"/>
                </a:cubicBezTo>
                <a:cubicBezTo>
                  <a:pt x="132" y="84"/>
                  <a:pt x="133" y="90"/>
                  <a:pt x="133" y="96"/>
                </a:cubicBezTo>
                <a:close/>
                <a:moveTo>
                  <a:pt x="151" y="51"/>
                </a:moveTo>
                <a:cubicBezTo>
                  <a:pt x="167" y="40"/>
                  <a:pt x="167" y="40"/>
                  <a:pt x="167" y="40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10" y="40"/>
                  <a:pt x="101" y="42"/>
                  <a:pt x="92" y="45"/>
                </a:cubicBezTo>
                <a:cubicBezTo>
                  <a:pt x="83" y="49"/>
                  <a:pt x="75" y="55"/>
                  <a:pt x="69" y="63"/>
                </a:cubicBezTo>
                <a:cubicBezTo>
                  <a:pt x="63" y="70"/>
                  <a:pt x="60" y="79"/>
                  <a:pt x="60" y="89"/>
                </a:cubicBezTo>
                <a:cubicBezTo>
                  <a:pt x="60" y="100"/>
                  <a:pt x="64" y="109"/>
                  <a:pt x="72" y="117"/>
                </a:cubicBezTo>
                <a:cubicBezTo>
                  <a:pt x="79" y="124"/>
                  <a:pt x="89" y="127"/>
                  <a:pt x="100" y="127"/>
                </a:cubicBezTo>
                <a:cubicBezTo>
                  <a:pt x="102" y="127"/>
                  <a:pt x="105" y="127"/>
                  <a:pt x="107" y="127"/>
                </a:cubicBezTo>
                <a:cubicBezTo>
                  <a:pt x="106" y="130"/>
                  <a:pt x="105" y="133"/>
                  <a:pt x="105" y="136"/>
                </a:cubicBezTo>
                <a:cubicBezTo>
                  <a:pt x="105" y="142"/>
                  <a:pt x="107" y="147"/>
                  <a:pt x="112" y="153"/>
                </a:cubicBezTo>
                <a:cubicBezTo>
                  <a:pt x="91" y="154"/>
                  <a:pt x="76" y="158"/>
                  <a:pt x="67" y="164"/>
                </a:cubicBezTo>
                <a:cubicBezTo>
                  <a:pt x="61" y="167"/>
                  <a:pt x="57" y="172"/>
                  <a:pt x="53" y="177"/>
                </a:cubicBezTo>
                <a:cubicBezTo>
                  <a:pt x="50" y="182"/>
                  <a:pt x="48" y="188"/>
                  <a:pt x="48" y="193"/>
                </a:cubicBezTo>
                <a:cubicBezTo>
                  <a:pt x="48" y="199"/>
                  <a:pt x="50" y="203"/>
                  <a:pt x="52" y="207"/>
                </a:cubicBezTo>
                <a:cubicBezTo>
                  <a:pt x="54" y="211"/>
                  <a:pt x="57" y="214"/>
                  <a:pt x="60" y="217"/>
                </a:cubicBezTo>
                <a:cubicBezTo>
                  <a:pt x="64" y="220"/>
                  <a:pt x="68" y="222"/>
                  <a:pt x="72" y="224"/>
                </a:cubicBezTo>
                <a:cubicBezTo>
                  <a:pt x="77" y="225"/>
                  <a:pt x="81" y="227"/>
                  <a:pt x="86" y="227"/>
                </a:cubicBezTo>
                <a:cubicBezTo>
                  <a:pt x="90" y="228"/>
                  <a:pt x="95" y="228"/>
                  <a:pt x="99" y="228"/>
                </a:cubicBezTo>
                <a:cubicBezTo>
                  <a:pt x="106" y="228"/>
                  <a:pt x="113" y="227"/>
                  <a:pt x="121" y="226"/>
                </a:cubicBezTo>
                <a:cubicBezTo>
                  <a:pt x="128" y="224"/>
                  <a:pt x="134" y="221"/>
                  <a:pt x="140" y="217"/>
                </a:cubicBezTo>
                <a:cubicBezTo>
                  <a:pt x="147" y="214"/>
                  <a:pt x="152" y="209"/>
                  <a:pt x="156" y="203"/>
                </a:cubicBezTo>
                <a:cubicBezTo>
                  <a:pt x="159" y="197"/>
                  <a:pt x="161" y="190"/>
                  <a:pt x="161" y="182"/>
                </a:cubicBezTo>
                <a:cubicBezTo>
                  <a:pt x="161" y="177"/>
                  <a:pt x="160" y="171"/>
                  <a:pt x="158" y="167"/>
                </a:cubicBezTo>
                <a:cubicBezTo>
                  <a:pt x="156" y="162"/>
                  <a:pt x="153" y="158"/>
                  <a:pt x="149" y="155"/>
                </a:cubicBezTo>
                <a:cubicBezTo>
                  <a:pt x="146" y="152"/>
                  <a:pt x="142" y="149"/>
                  <a:pt x="139" y="147"/>
                </a:cubicBezTo>
                <a:cubicBezTo>
                  <a:pt x="136" y="144"/>
                  <a:pt x="133" y="142"/>
                  <a:pt x="130" y="139"/>
                </a:cubicBezTo>
                <a:cubicBezTo>
                  <a:pt x="128" y="136"/>
                  <a:pt x="127" y="134"/>
                  <a:pt x="127" y="131"/>
                </a:cubicBezTo>
                <a:cubicBezTo>
                  <a:pt x="127" y="129"/>
                  <a:pt x="128" y="126"/>
                  <a:pt x="130" y="124"/>
                </a:cubicBezTo>
                <a:cubicBezTo>
                  <a:pt x="131" y="121"/>
                  <a:pt x="134" y="119"/>
                  <a:pt x="136" y="117"/>
                </a:cubicBezTo>
                <a:cubicBezTo>
                  <a:pt x="139" y="114"/>
                  <a:pt x="141" y="112"/>
                  <a:pt x="144" y="109"/>
                </a:cubicBezTo>
                <a:cubicBezTo>
                  <a:pt x="147" y="107"/>
                  <a:pt x="149" y="103"/>
                  <a:pt x="151" y="99"/>
                </a:cubicBezTo>
                <a:cubicBezTo>
                  <a:pt x="152" y="95"/>
                  <a:pt x="153" y="90"/>
                  <a:pt x="153" y="84"/>
                </a:cubicBezTo>
                <a:cubicBezTo>
                  <a:pt x="153" y="77"/>
                  <a:pt x="152" y="72"/>
                  <a:pt x="149" y="67"/>
                </a:cubicBezTo>
                <a:cubicBezTo>
                  <a:pt x="147" y="62"/>
                  <a:pt x="142" y="57"/>
                  <a:pt x="137" y="51"/>
                </a:cubicBezTo>
                <a:lnTo>
                  <a:pt x="151" y="51"/>
                </a:lnTo>
                <a:close/>
                <a:moveTo>
                  <a:pt x="202" y="130"/>
                </a:moveTo>
                <a:cubicBezTo>
                  <a:pt x="225" y="130"/>
                  <a:pt x="225" y="130"/>
                  <a:pt x="225" y="130"/>
                </a:cubicBezTo>
                <a:cubicBezTo>
                  <a:pt x="225" y="118"/>
                  <a:pt x="225" y="118"/>
                  <a:pt x="225" y="118"/>
                </a:cubicBezTo>
                <a:cubicBezTo>
                  <a:pt x="202" y="118"/>
                  <a:pt x="202" y="118"/>
                  <a:pt x="202" y="118"/>
                </a:cubicBezTo>
                <a:cubicBezTo>
                  <a:pt x="202" y="96"/>
                  <a:pt x="202" y="96"/>
                  <a:pt x="202" y="96"/>
                </a:cubicBezTo>
                <a:cubicBezTo>
                  <a:pt x="191" y="96"/>
                  <a:pt x="191" y="96"/>
                  <a:pt x="191" y="96"/>
                </a:cubicBezTo>
                <a:cubicBezTo>
                  <a:pt x="191" y="118"/>
                  <a:pt x="191" y="118"/>
                  <a:pt x="191" y="118"/>
                </a:cubicBezTo>
                <a:cubicBezTo>
                  <a:pt x="169" y="118"/>
                  <a:pt x="169" y="118"/>
                  <a:pt x="169" y="118"/>
                </a:cubicBezTo>
                <a:cubicBezTo>
                  <a:pt x="169" y="130"/>
                  <a:pt x="169" y="130"/>
                  <a:pt x="169" y="130"/>
                </a:cubicBezTo>
                <a:cubicBezTo>
                  <a:pt x="191" y="130"/>
                  <a:pt x="191" y="130"/>
                  <a:pt x="191" y="130"/>
                </a:cubicBezTo>
                <a:cubicBezTo>
                  <a:pt x="191" y="158"/>
                  <a:pt x="191" y="158"/>
                  <a:pt x="191" y="158"/>
                </a:cubicBezTo>
                <a:cubicBezTo>
                  <a:pt x="202" y="158"/>
                  <a:pt x="202" y="158"/>
                  <a:pt x="202" y="158"/>
                </a:cubicBezTo>
                <a:lnTo>
                  <a:pt x="202" y="130"/>
                </a:ln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8" name="Freeform 64"/>
          <p:cNvSpPr>
            <a:spLocks noEditPoints="1"/>
          </p:cNvSpPr>
          <p:nvPr/>
        </p:nvSpPr>
        <p:spPr bwMode="auto">
          <a:xfrm>
            <a:off x="5097463" y="1573213"/>
            <a:ext cx="298450" cy="317500"/>
          </a:xfrm>
          <a:custGeom>
            <a:avLst/>
            <a:gdLst>
              <a:gd name="T0" fmla="*/ 93 w 277"/>
              <a:gd name="T1" fmla="*/ 125 h 293"/>
              <a:gd name="T2" fmla="*/ 93 w 277"/>
              <a:gd name="T3" fmla="*/ 178 h 293"/>
              <a:gd name="T4" fmla="*/ 71 w 277"/>
              <a:gd name="T5" fmla="*/ 176 h 293"/>
              <a:gd name="T6" fmla="*/ 36 w 277"/>
              <a:gd name="T7" fmla="*/ 138 h 293"/>
              <a:gd name="T8" fmla="*/ 17 w 277"/>
              <a:gd name="T9" fmla="*/ 124 h 293"/>
              <a:gd name="T10" fmla="*/ 5 w 277"/>
              <a:gd name="T11" fmla="*/ 84 h 293"/>
              <a:gd name="T12" fmla="*/ 45 w 277"/>
              <a:gd name="T13" fmla="*/ 72 h 293"/>
              <a:gd name="T14" fmla="*/ 144 w 277"/>
              <a:gd name="T15" fmla="*/ 53 h 293"/>
              <a:gd name="T16" fmla="*/ 154 w 277"/>
              <a:gd name="T17" fmla="*/ 79 h 293"/>
              <a:gd name="T18" fmla="*/ 166 w 277"/>
              <a:gd name="T19" fmla="*/ 137 h 293"/>
              <a:gd name="T20" fmla="*/ 158 w 277"/>
              <a:gd name="T21" fmla="*/ 210 h 293"/>
              <a:gd name="T22" fmla="*/ 115 w 277"/>
              <a:gd name="T23" fmla="*/ 259 h 293"/>
              <a:gd name="T24" fmla="*/ 86 w 277"/>
              <a:gd name="T25" fmla="*/ 234 h 293"/>
              <a:gd name="T26" fmla="*/ 105 w 277"/>
              <a:gd name="T27" fmla="*/ 178 h 293"/>
              <a:gd name="T28" fmla="*/ 102 w 277"/>
              <a:gd name="T29" fmla="*/ 111 h 293"/>
              <a:gd name="T30" fmla="*/ 91 w 277"/>
              <a:gd name="T31" fmla="*/ 79 h 293"/>
              <a:gd name="T32" fmla="*/ 104 w 277"/>
              <a:gd name="T33" fmla="*/ 39 h 293"/>
              <a:gd name="T34" fmla="*/ 133 w 277"/>
              <a:gd name="T35" fmla="*/ 41 h 293"/>
              <a:gd name="T36" fmla="*/ 201 w 277"/>
              <a:gd name="T37" fmla="*/ 170 h 293"/>
              <a:gd name="T38" fmla="*/ 177 w 277"/>
              <a:gd name="T39" fmla="*/ 182 h 293"/>
              <a:gd name="T40" fmla="*/ 160 w 277"/>
              <a:gd name="T41" fmla="*/ 58 h 293"/>
              <a:gd name="T42" fmla="*/ 199 w 277"/>
              <a:gd name="T43" fmla="*/ 110 h 293"/>
              <a:gd name="T44" fmla="*/ 248 w 277"/>
              <a:gd name="T45" fmla="*/ 17 h 293"/>
              <a:gd name="T46" fmla="*/ 260 w 277"/>
              <a:gd name="T47" fmla="*/ 46 h 293"/>
              <a:gd name="T48" fmla="*/ 275 w 277"/>
              <a:gd name="T49" fmla="*/ 118 h 293"/>
              <a:gd name="T50" fmla="*/ 268 w 277"/>
              <a:gd name="T51" fmla="*/ 218 h 293"/>
              <a:gd name="T52" fmla="*/ 236 w 277"/>
              <a:gd name="T53" fmla="*/ 288 h 293"/>
              <a:gd name="T54" fmla="*/ 207 w 277"/>
              <a:gd name="T55" fmla="*/ 290 h 293"/>
              <a:gd name="T56" fmla="*/ 191 w 277"/>
              <a:gd name="T57" fmla="*/ 248 h 293"/>
              <a:gd name="T58" fmla="*/ 214 w 277"/>
              <a:gd name="T59" fmla="*/ 161 h 293"/>
              <a:gd name="T60" fmla="*/ 208 w 277"/>
              <a:gd name="T61" fmla="*/ 92 h 293"/>
              <a:gd name="T62" fmla="*/ 196 w 277"/>
              <a:gd name="T63" fmla="*/ 52 h 293"/>
              <a:gd name="T64" fmla="*/ 191 w 277"/>
              <a:gd name="T65" fmla="*/ 22 h 293"/>
              <a:gd name="T66" fmla="*/ 221 w 277"/>
              <a:gd name="T67" fmla="*/ 0 h 293"/>
              <a:gd name="T68" fmla="*/ 248 w 277"/>
              <a:gd name="T69" fmla="*/ 17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7" h="293">
                <a:moveTo>
                  <a:pt x="87" y="103"/>
                </a:moveTo>
                <a:cubicBezTo>
                  <a:pt x="89" y="111"/>
                  <a:pt x="91" y="118"/>
                  <a:pt x="93" y="125"/>
                </a:cubicBezTo>
                <a:cubicBezTo>
                  <a:pt x="94" y="132"/>
                  <a:pt x="95" y="141"/>
                  <a:pt x="96" y="150"/>
                </a:cubicBezTo>
                <a:cubicBezTo>
                  <a:pt x="96" y="159"/>
                  <a:pt x="95" y="168"/>
                  <a:pt x="93" y="178"/>
                </a:cubicBezTo>
                <a:cubicBezTo>
                  <a:pt x="91" y="187"/>
                  <a:pt x="87" y="196"/>
                  <a:pt x="82" y="203"/>
                </a:cubicBezTo>
                <a:cubicBezTo>
                  <a:pt x="80" y="194"/>
                  <a:pt x="76" y="185"/>
                  <a:pt x="71" y="176"/>
                </a:cubicBezTo>
                <a:cubicBezTo>
                  <a:pt x="65" y="167"/>
                  <a:pt x="60" y="159"/>
                  <a:pt x="54" y="153"/>
                </a:cubicBezTo>
                <a:cubicBezTo>
                  <a:pt x="48" y="147"/>
                  <a:pt x="42" y="142"/>
                  <a:pt x="36" y="138"/>
                </a:cubicBezTo>
                <a:cubicBezTo>
                  <a:pt x="31" y="133"/>
                  <a:pt x="26" y="130"/>
                  <a:pt x="23" y="127"/>
                </a:cubicBezTo>
                <a:cubicBezTo>
                  <a:pt x="19" y="125"/>
                  <a:pt x="17" y="124"/>
                  <a:pt x="17" y="124"/>
                </a:cubicBezTo>
                <a:cubicBezTo>
                  <a:pt x="10" y="120"/>
                  <a:pt x="5" y="114"/>
                  <a:pt x="2" y="107"/>
                </a:cubicBezTo>
                <a:cubicBezTo>
                  <a:pt x="0" y="99"/>
                  <a:pt x="1" y="91"/>
                  <a:pt x="5" y="84"/>
                </a:cubicBezTo>
                <a:cubicBezTo>
                  <a:pt x="9" y="77"/>
                  <a:pt x="15" y="72"/>
                  <a:pt x="23" y="70"/>
                </a:cubicBezTo>
                <a:cubicBezTo>
                  <a:pt x="31" y="67"/>
                  <a:pt x="38" y="68"/>
                  <a:pt x="45" y="72"/>
                </a:cubicBezTo>
                <a:cubicBezTo>
                  <a:pt x="62" y="82"/>
                  <a:pt x="76" y="92"/>
                  <a:pt x="87" y="103"/>
                </a:cubicBezTo>
                <a:close/>
                <a:moveTo>
                  <a:pt x="144" y="53"/>
                </a:moveTo>
                <a:cubicBezTo>
                  <a:pt x="146" y="56"/>
                  <a:pt x="147" y="59"/>
                  <a:pt x="148" y="61"/>
                </a:cubicBezTo>
                <a:cubicBezTo>
                  <a:pt x="149" y="63"/>
                  <a:pt x="151" y="69"/>
                  <a:pt x="154" y="79"/>
                </a:cubicBezTo>
                <a:cubicBezTo>
                  <a:pt x="157" y="88"/>
                  <a:pt x="160" y="97"/>
                  <a:pt x="162" y="105"/>
                </a:cubicBezTo>
                <a:cubicBezTo>
                  <a:pt x="164" y="113"/>
                  <a:pt x="165" y="124"/>
                  <a:pt x="166" y="137"/>
                </a:cubicBezTo>
                <a:cubicBezTo>
                  <a:pt x="167" y="149"/>
                  <a:pt x="167" y="161"/>
                  <a:pt x="166" y="173"/>
                </a:cubicBezTo>
                <a:cubicBezTo>
                  <a:pt x="165" y="184"/>
                  <a:pt x="162" y="196"/>
                  <a:pt x="158" y="210"/>
                </a:cubicBezTo>
                <a:cubicBezTo>
                  <a:pt x="154" y="223"/>
                  <a:pt x="147" y="235"/>
                  <a:pt x="139" y="246"/>
                </a:cubicBezTo>
                <a:cubicBezTo>
                  <a:pt x="133" y="255"/>
                  <a:pt x="125" y="259"/>
                  <a:pt x="115" y="259"/>
                </a:cubicBezTo>
                <a:cubicBezTo>
                  <a:pt x="109" y="259"/>
                  <a:pt x="103" y="257"/>
                  <a:pt x="98" y="253"/>
                </a:cubicBezTo>
                <a:cubicBezTo>
                  <a:pt x="91" y="249"/>
                  <a:pt x="87" y="242"/>
                  <a:pt x="86" y="234"/>
                </a:cubicBezTo>
                <a:cubicBezTo>
                  <a:pt x="84" y="226"/>
                  <a:pt x="86" y="219"/>
                  <a:pt x="91" y="212"/>
                </a:cubicBezTo>
                <a:cubicBezTo>
                  <a:pt x="98" y="202"/>
                  <a:pt x="102" y="191"/>
                  <a:pt x="105" y="178"/>
                </a:cubicBezTo>
                <a:cubicBezTo>
                  <a:pt x="107" y="165"/>
                  <a:pt x="108" y="153"/>
                  <a:pt x="107" y="143"/>
                </a:cubicBezTo>
                <a:cubicBezTo>
                  <a:pt x="106" y="132"/>
                  <a:pt x="104" y="122"/>
                  <a:pt x="102" y="111"/>
                </a:cubicBezTo>
                <a:cubicBezTo>
                  <a:pt x="99" y="100"/>
                  <a:pt x="97" y="93"/>
                  <a:pt x="95" y="88"/>
                </a:cubicBezTo>
                <a:cubicBezTo>
                  <a:pt x="93" y="84"/>
                  <a:pt x="92" y="81"/>
                  <a:pt x="91" y="79"/>
                </a:cubicBezTo>
                <a:cubicBezTo>
                  <a:pt x="87" y="72"/>
                  <a:pt x="87" y="64"/>
                  <a:pt x="89" y="57"/>
                </a:cubicBezTo>
                <a:cubicBezTo>
                  <a:pt x="92" y="49"/>
                  <a:pt x="97" y="43"/>
                  <a:pt x="104" y="39"/>
                </a:cubicBezTo>
                <a:cubicBezTo>
                  <a:pt x="108" y="37"/>
                  <a:pt x="113" y="36"/>
                  <a:pt x="118" y="36"/>
                </a:cubicBezTo>
                <a:cubicBezTo>
                  <a:pt x="123" y="36"/>
                  <a:pt x="128" y="38"/>
                  <a:pt x="133" y="41"/>
                </a:cubicBezTo>
                <a:cubicBezTo>
                  <a:pt x="138" y="44"/>
                  <a:pt x="142" y="48"/>
                  <a:pt x="144" y="53"/>
                </a:cubicBezTo>
                <a:close/>
                <a:moveTo>
                  <a:pt x="201" y="170"/>
                </a:moveTo>
                <a:cubicBezTo>
                  <a:pt x="199" y="189"/>
                  <a:pt x="194" y="207"/>
                  <a:pt x="188" y="225"/>
                </a:cubicBezTo>
                <a:cubicBezTo>
                  <a:pt x="186" y="210"/>
                  <a:pt x="182" y="195"/>
                  <a:pt x="177" y="182"/>
                </a:cubicBezTo>
                <a:cubicBezTo>
                  <a:pt x="180" y="162"/>
                  <a:pt x="180" y="140"/>
                  <a:pt x="176" y="118"/>
                </a:cubicBezTo>
                <a:cubicBezTo>
                  <a:pt x="173" y="98"/>
                  <a:pt x="167" y="78"/>
                  <a:pt x="160" y="58"/>
                </a:cubicBezTo>
                <a:cubicBezTo>
                  <a:pt x="173" y="69"/>
                  <a:pt x="185" y="81"/>
                  <a:pt x="197" y="95"/>
                </a:cubicBezTo>
                <a:cubicBezTo>
                  <a:pt x="198" y="100"/>
                  <a:pt x="199" y="104"/>
                  <a:pt x="199" y="110"/>
                </a:cubicBezTo>
                <a:cubicBezTo>
                  <a:pt x="203" y="130"/>
                  <a:pt x="203" y="151"/>
                  <a:pt x="201" y="170"/>
                </a:cubicBezTo>
                <a:close/>
                <a:moveTo>
                  <a:pt x="248" y="17"/>
                </a:moveTo>
                <a:cubicBezTo>
                  <a:pt x="250" y="19"/>
                  <a:pt x="251" y="22"/>
                  <a:pt x="253" y="26"/>
                </a:cubicBezTo>
                <a:cubicBezTo>
                  <a:pt x="254" y="30"/>
                  <a:pt x="257" y="36"/>
                  <a:pt x="260" y="46"/>
                </a:cubicBezTo>
                <a:cubicBezTo>
                  <a:pt x="264" y="56"/>
                  <a:pt x="267" y="67"/>
                  <a:pt x="269" y="78"/>
                </a:cubicBezTo>
                <a:cubicBezTo>
                  <a:pt x="272" y="89"/>
                  <a:pt x="274" y="102"/>
                  <a:pt x="275" y="118"/>
                </a:cubicBezTo>
                <a:cubicBezTo>
                  <a:pt x="277" y="133"/>
                  <a:pt x="277" y="149"/>
                  <a:pt x="276" y="165"/>
                </a:cubicBezTo>
                <a:cubicBezTo>
                  <a:pt x="275" y="181"/>
                  <a:pt x="272" y="198"/>
                  <a:pt x="268" y="218"/>
                </a:cubicBezTo>
                <a:cubicBezTo>
                  <a:pt x="263" y="237"/>
                  <a:pt x="257" y="256"/>
                  <a:pt x="248" y="274"/>
                </a:cubicBezTo>
                <a:cubicBezTo>
                  <a:pt x="245" y="280"/>
                  <a:pt x="242" y="285"/>
                  <a:pt x="236" y="288"/>
                </a:cubicBezTo>
                <a:cubicBezTo>
                  <a:pt x="231" y="291"/>
                  <a:pt x="226" y="293"/>
                  <a:pt x="220" y="293"/>
                </a:cubicBezTo>
                <a:cubicBezTo>
                  <a:pt x="215" y="293"/>
                  <a:pt x="211" y="292"/>
                  <a:pt x="207" y="290"/>
                </a:cubicBezTo>
                <a:cubicBezTo>
                  <a:pt x="199" y="286"/>
                  <a:pt x="193" y="280"/>
                  <a:pt x="190" y="272"/>
                </a:cubicBezTo>
                <a:cubicBezTo>
                  <a:pt x="187" y="264"/>
                  <a:pt x="188" y="256"/>
                  <a:pt x="191" y="248"/>
                </a:cubicBezTo>
                <a:cubicBezTo>
                  <a:pt x="198" y="234"/>
                  <a:pt x="203" y="218"/>
                  <a:pt x="207" y="203"/>
                </a:cubicBezTo>
                <a:cubicBezTo>
                  <a:pt x="211" y="188"/>
                  <a:pt x="213" y="174"/>
                  <a:pt x="214" y="161"/>
                </a:cubicBezTo>
                <a:cubicBezTo>
                  <a:pt x="214" y="148"/>
                  <a:pt x="214" y="136"/>
                  <a:pt x="213" y="123"/>
                </a:cubicBezTo>
                <a:cubicBezTo>
                  <a:pt x="212" y="111"/>
                  <a:pt x="210" y="101"/>
                  <a:pt x="208" y="92"/>
                </a:cubicBezTo>
                <a:cubicBezTo>
                  <a:pt x="206" y="83"/>
                  <a:pt x="204" y="75"/>
                  <a:pt x="202" y="67"/>
                </a:cubicBezTo>
                <a:cubicBezTo>
                  <a:pt x="199" y="60"/>
                  <a:pt x="197" y="55"/>
                  <a:pt x="196" y="52"/>
                </a:cubicBezTo>
                <a:cubicBezTo>
                  <a:pt x="195" y="49"/>
                  <a:pt x="194" y="47"/>
                  <a:pt x="193" y="46"/>
                </a:cubicBezTo>
                <a:cubicBezTo>
                  <a:pt x="189" y="38"/>
                  <a:pt x="188" y="30"/>
                  <a:pt x="191" y="22"/>
                </a:cubicBezTo>
                <a:cubicBezTo>
                  <a:pt x="194" y="14"/>
                  <a:pt x="199" y="8"/>
                  <a:pt x="206" y="4"/>
                </a:cubicBezTo>
                <a:cubicBezTo>
                  <a:pt x="211" y="1"/>
                  <a:pt x="216" y="0"/>
                  <a:pt x="221" y="0"/>
                </a:cubicBezTo>
                <a:cubicBezTo>
                  <a:pt x="226" y="0"/>
                  <a:pt x="232" y="2"/>
                  <a:pt x="237" y="5"/>
                </a:cubicBezTo>
                <a:cubicBezTo>
                  <a:pt x="242" y="8"/>
                  <a:pt x="246" y="12"/>
                  <a:pt x="248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9" name="Freeform 65"/>
          <p:cNvSpPr>
            <a:spLocks noEditPoints="1"/>
          </p:cNvSpPr>
          <p:nvPr/>
        </p:nvSpPr>
        <p:spPr bwMode="auto">
          <a:xfrm>
            <a:off x="5459413" y="1585913"/>
            <a:ext cx="438150" cy="292100"/>
          </a:xfrm>
          <a:custGeom>
            <a:avLst/>
            <a:gdLst>
              <a:gd name="T0" fmla="*/ 312 w 405"/>
              <a:gd name="T1" fmla="*/ 125 h 270"/>
              <a:gd name="T2" fmla="*/ 315 w 405"/>
              <a:gd name="T3" fmla="*/ 180 h 270"/>
              <a:gd name="T4" fmla="*/ 301 w 405"/>
              <a:gd name="T5" fmla="*/ 203 h 270"/>
              <a:gd name="T6" fmla="*/ 259 w 405"/>
              <a:gd name="T7" fmla="*/ 219 h 270"/>
              <a:gd name="T8" fmla="*/ 203 w 405"/>
              <a:gd name="T9" fmla="*/ 225 h 270"/>
              <a:gd name="T10" fmla="*/ 146 w 405"/>
              <a:gd name="T11" fmla="*/ 219 h 270"/>
              <a:gd name="T12" fmla="*/ 104 w 405"/>
              <a:gd name="T13" fmla="*/ 203 h 270"/>
              <a:gd name="T14" fmla="*/ 90 w 405"/>
              <a:gd name="T15" fmla="*/ 180 h 270"/>
              <a:gd name="T16" fmla="*/ 93 w 405"/>
              <a:gd name="T17" fmla="*/ 125 h 270"/>
              <a:gd name="T18" fmla="*/ 194 w 405"/>
              <a:gd name="T19" fmla="*/ 157 h 270"/>
              <a:gd name="T20" fmla="*/ 203 w 405"/>
              <a:gd name="T21" fmla="*/ 158 h 270"/>
              <a:gd name="T22" fmla="*/ 211 w 405"/>
              <a:gd name="T23" fmla="*/ 157 h 270"/>
              <a:gd name="T24" fmla="*/ 312 w 405"/>
              <a:gd name="T25" fmla="*/ 125 h 270"/>
              <a:gd name="T26" fmla="*/ 405 w 405"/>
              <a:gd name="T27" fmla="*/ 68 h 270"/>
              <a:gd name="T28" fmla="*/ 401 w 405"/>
              <a:gd name="T29" fmla="*/ 73 h 270"/>
              <a:gd name="T30" fmla="*/ 204 w 405"/>
              <a:gd name="T31" fmla="*/ 135 h 270"/>
              <a:gd name="T32" fmla="*/ 203 w 405"/>
              <a:gd name="T33" fmla="*/ 135 h 270"/>
              <a:gd name="T34" fmla="*/ 201 w 405"/>
              <a:gd name="T35" fmla="*/ 135 h 270"/>
              <a:gd name="T36" fmla="*/ 86 w 405"/>
              <a:gd name="T37" fmla="*/ 99 h 270"/>
              <a:gd name="T38" fmla="*/ 74 w 405"/>
              <a:gd name="T39" fmla="*/ 119 h 270"/>
              <a:gd name="T40" fmla="*/ 68 w 405"/>
              <a:gd name="T41" fmla="*/ 150 h 270"/>
              <a:gd name="T42" fmla="*/ 79 w 405"/>
              <a:gd name="T43" fmla="*/ 169 h 270"/>
              <a:gd name="T44" fmla="*/ 69 w 405"/>
              <a:gd name="T45" fmla="*/ 188 h 270"/>
              <a:gd name="T46" fmla="*/ 79 w 405"/>
              <a:gd name="T47" fmla="*/ 264 h 270"/>
              <a:gd name="T48" fmla="*/ 77 w 405"/>
              <a:gd name="T49" fmla="*/ 268 h 270"/>
              <a:gd name="T50" fmla="*/ 73 w 405"/>
              <a:gd name="T51" fmla="*/ 270 h 270"/>
              <a:gd name="T52" fmla="*/ 39 w 405"/>
              <a:gd name="T53" fmla="*/ 270 h 270"/>
              <a:gd name="T54" fmla="*/ 35 w 405"/>
              <a:gd name="T55" fmla="*/ 268 h 270"/>
              <a:gd name="T56" fmla="*/ 34 w 405"/>
              <a:gd name="T57" fmla="*/ 264 h 270"/>
              <a:gd name="T58" fmla="*/ 44 w 405"/>
              <a:gd name="T59" fmla="*/ 188 h 270"/>
              <a:gd name="T60" fmla="*/ 34 w 405"/>
              <a:gd name="T61" fmla="*/ 169 h 270"/>
              <a:gd name="T62" fmla="*/ 45 w 405"/>
              <a:gd name="T63" fmla="*/ 150 h 270"/>
              <a:gd name="T64" fmla="*/ 62 w 405"/>
              <a:gd name="T65" fmla="*/ 92 h 270"/>
              <a:gd name="T66" fmla="*/ 4 w 405"/>
              <a:gd name="T67" fmla="*/ 73 h 270"/>
              <a:gd name="T68" fmla="*/ 0 w 405"/>
              <a:gd name="T69" fmla="*/ 68 h 270"/>
              <a:gd name="T70" fmla="*/ 4 w 405"/>
              <a:gd name="T71" fmla="*/ 63 h 270"/>
              <a:gd name="T72" fmla="*/ 201 w 405"/>
              <a:gd name="T73" fmla="*/ 1 h 270"/>
              <a:gd name="T74" fmla="*/ 203 w 405"/>
              <a:gd name="T75" fmla="*/ 0 h 270"/>
              <a:gd name="T76" fmla="*/ 204 w 405"/>
              <a:gd name="T77" fmla="*/ 1 h 270"/>
              <a:gd name="T78" fmla="*/ 401 w 405"/>
              <a:gd name="T79" fmla="*/ 63 h 270"/>
              <a:gd name="T80" fmla="*/ 405 w 405"/>
              <a:gd name="T81" fmla="*/ 68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05" h="270">
                <a:moveTo>
                  <a:pt x="312" y="125"/>
                </a:moveTo>
                <a:cubicBezTo>
                  <a:pt x="315" y="180"/>
                  <a:pt x="315" y="180"/>
                  <a:pt x="315" y="180"/>
                </a:cubicBezTo>
                <a:cubicBezTo>
                  <a:pt x="315" y="188"/>
                  <a:pt x="311" y="196"/>
                  <a:pt x="301" y="203"/>
                </a:cubicBezTo>
                <a:cubicBezTo>
                  <a:pt x="290" y="210"/>
                  <a:pt x="277" y="215"/>
                  <a:pt x="259" y="219"/>
                </a:cubicBezTo>
                <a:cubicBezTo>
                  <a:pt x="242" y="223"/>
                  <a:pt x="223" y="225"/>
                  <a:pt x="203" y="225"/>
                </a:cubicBezTo>
                <a:cubicBezTo>
                  <a:pt x="182" y="225"/>
                  <a:pt x="163" y="223"/>
                  <a:pt x="146" y="219"/>
                </a:cubicBezTo>
                <a:cubicBezTo>
                  <a:pt x="128" y="215"/>
                  <a:pt x="115" y="210"/>
                  <a:pt x="104" y="203"/>
                </a:cubicBezTo>
                <a:cubicBezTo>
                  <a:pt x="94" y="196"/>
                  <a:pt x="90" y="188"/>
                  <a:pt x="90" y="180"/>
                </a:cubicBezTo>
                <a:cubicBezTo>
                  <a:pt x="93" y="125"/>
                  <a:pt x="93" y="125"/>
                  <a:pt x="93" y="125"/>
                </a:cubicBezTo>
                <a:cubicBezTo>
                  <a:pt x="194" y="157"/>
                  <a:pt x="194" y="157"/>
                  <a:pt x="194" y="157"/>
                </a:cubicBezTo>
                <a:cubicBezTo>
                  <a:pt x="197" y="157"/>
                  <a:pt x="199" y="158"/>
                  <a:pt x="203" y="158"/>
                </a:cubicBezTo>
                <a:cubicBezTo>
                  <a:pt x="206" y="158"/>
                  <a:pt x="208" y="157"/>
                  <a:pt x="211" y="157"/>
                </a:cubicBezTo>
                <a:lnTo>
                  <a:pt x="312" y="125"/>
                </a:lnTo>
                <a:close/>
                <a:moveTo>
                  <a:pt x="405" y="68"/>
                </a:moveTo>
                <a:cubicBezTo>
                  <a:pt x="405" y="71"/>
                  <a:pt x="404" y="72"/>
                  <a:pt x="401" y="73"/>
                </a:cubicBezTo>
                <a:cubicBezTo>
                  <a:pt x="204" y="135"/>
                  <a:pt x="204" y="135"/>
                  <a:pt x="204" y="135"/>
                </a:cubicBezTo>
                <a:cubicBezTo>
                  <a:pt x="204" y="135"/>
                  <a:pt x="203" y="135"/>
                  <a:pt x="203" y="135"/>
                </a:cubicBezTo>
                <a:cubicBezTo>
                  <a:pt x="202" y="135"/>
                  <a:pt x="201" y="135"/>
                  <a:pt x="201" y="135"/>
                </a:cubicBezTo>
                <a:cubicBezTo>
                  <a:pt x="86" y="99"/>
                  <a:pt x="86" y="99"/>
                  <a:pt x="86" y="99"/>
                </a:cubicBezTo>
                <a:cubicBezTo>
                  <a:pt x="81" y="103"/>
                  <a:pt x="77" y="110"/>
                  <a:pt x="74" y="119"/>
                </a:cubicBezTo>
                <a:cubicBezTo>
                  <a:pt x="70" y="128"/>
                  <a:pt x="68" y="138"/>
                  <a:pt x="68" y="150"/>
                </a:cubicBezTo>
                <a:cubicBezTo>
                  <a:pt x="75" y="154"/>
                  <a:pt x="79" y="161"/>
                  <a:pt x="79" y="169"/>
                </a:cubicBezTo>
                <a:cubicBezTo>
                  <a:pt x="79" y="177"/>
                  <a:pt x="75" y="183"/>
                  <a:pt x="69" y="188"/>
                </a:cubicBezTo>
                <a:cubicBezTo>
                  <a:pt x="79" y="264"/>
                  <a:pt x="79" y="264"/>
                  <a:pt x="79" y="264"/>
                </a:cubicBezTo>
                <a:cubicBezTo>
                  <a:pt x="79" y="266"/>
                  <a:pt x="79" y="267"/>
                  <a:pt x="77" y="268"/>
                </a:cubicBezTo>
                <a:cubicBezTo>
                  <a:pt x="76" y="270"/>
                  <a:pt x="75" y="270"/>
                  <a:pt x="73" y="270"/>
                </a:cubicBezTo>
                <a:cubicBezTo>
                  <a:pt x="39" y="270"/>
                  <a:pt x="39" y="270"/>
                  <a:pt x="39" y="270"/>
                </a:cubicBezTo>
                <a:cubicBezTo>
                  <a:pt x="38" y="270"/>
                  <a:pt x="36" y="270"/>
                  <a:pt x="35" y="268"/>
                </a:cubicBezTo>
                <a:cubicBezTo>
                  <a:pt x="34" y="267"/>
                  <a:pt x="34" y="266"/>
                  <a:pt x="34" y="264"/>
                </a:cubicBezTo>
                <a:cubicBezTo>
                  <a:pt x="44" y="188"/>
                  <a:pt x="44" y="188"/>
                  <a:pt x="44" y="188"/>
                </a:cubicBezTo>
                <a:cubicBezTo>
                  <a:pt x="37" y="183"/>
                  <a:pt x="34" y="177"/>
                  <a:pt x="34" y="169"/>
                </a:cubicBezTo>
                <a:cubicBezTo>
                  <a:pt x="34" y="161"/>
                  <a:pt x="38" y="154"/>
                  <a:pt x="45" y="150"/>
                </a:cubicBezTo>
                <a:cubicBezTo>
                  <a:pt x="47" y="125"/>
                  <a:pt x="52" y="106"/>
                  <a:pt x="62" y="92"/>
                </a:cubicBezTo>
                <a:cubicBezTo>
                  <a:pt x="4" y="73"/>
                  <a:pt x="4" y="73"/>
                  <a:pt x="4" y="73"/>
                </a:cubicBezTo>
                <a:cubicBezTo>
                  <a:pt x="1" y="72"/>
                  <a:pt x="0" y="71"/>
                  <a:pt x="0" y="68"/>
                </a:cubicBezTo>
                <a:cubicBezTo>
                  <a:pt x="0" y="65"/>
                  <a:pt x="1" y="63"/>
                  <a:pt x="4" y="63"/>
                </a:cubicBezTo>
                <a:cubicBezTo>
                  <a:pt x="201" y="1"/>
                  <a:pt x="201" y="1"/>
                  <a:pt x="201" y="1"/>
                </a:cubicBezTo>
                <a:cubicBezTo>
                  <a:pt x="201" y="1"/>
                  <a:pt x="202" y="0"/>
                  <a:pt x="203" y="0"/>
                </a:cubicBezTo>
                <a:cubicBezTo>
                  <a:pt x="203" y="0"/>
                  <a:pt x="204" y="1"/>
                  <a:pt x="204" y="1"/>
                </a:cubicBezTo>
                <a:cubicBezTo>
                  <a:pt x="401" y="63"/>
                  <a:pt x="401" y="63"/>
                  <a:pt x="401" y="63"/>
                </a:cubicBezTo>
                <a:cubicBezTo>
                  <a:pt x="404" y="63"/>
                  <a:pt x="405" y="65"/>
                  <a:pt x="405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0" name="Freeform 66"/>
          <p:cNvSpPr>
            <a:spLocks noEditPoints="1"/>
          </p:cNvSpPr>
          <p:nvPr/>
        </p:nvSpPr>
        <p:spPr bwMode="auto">
          <a:xfrm>
            <a:off x="5964238" y="1585913"/>
            <a:ext cx="292100" cy="292100"/>
          </a:xfrm>
          <a:custGeom>
            <a:avLst/>
            <a:gdLst>
              <a:gd name="T0" fmla="*/ 145 w 270"/>
              <a:gd name="T1" fmla="*/ 152 h 270"/>
              <a:gd name="T2" fmla="*/ 205 w 270"/>
              <a:gd name="T3" fmla="*/ 48 h 270"/>
              <a:gd name="T4" fmla="*/ 179 w 270"/>
              <a:gd name="T5" fmla="*/ 48 h 270"/>
              <a:gd name="T6" fmla="*/ 168 w 270"/>
              <a:gd name="T7" fmla="*/ 69 h 270"/>
              <a:gd name="T8" fmla="*/ 156 w 270"/>
              <a:gd name="T9" fmla="*/ 92 h 270"/>
              <a:gd name="T10" fmla="*/ 146 w 270"/>
              <a:gd name="T11" fmla="*/ 113 h 270"/>
              <a:gd name="T12" fmla="*/ 135 w 270"/>
              <a:gd name="T13" fmla="*/ 135 h 270"/>
              <a:gd name="T14" fmla="*/ 134 w 270"/>
              <a:gd name="T15" fmla="*/ 135 h 270"/>
              <a:gd name="T16" fmla="*/ 127 w 270"/>
              <a:gd name="T17" fmla="*/ 118 h 270"/>
              <a:gd name="T18" fmla="*/ 118 w 270"/>
              <a:gd name="T19" fmla="*/ 100 h 270"/>
              <a:gd name="T20" fmla="*/ 109 w 270"/>
              <a:gd name="T21" fmla="*/ 83 h 270"/>
              <a:gd name="T22" fmla="*/ 100 w 270"/>
              <a:gd name="T23" fmla="*/ 65 h 270"/>
              <a:gd name="T24" fmla="*/ 91 w 270"/>
              <a:gd name="T25" fmla="*/ 48 h 270"/>
              <a:gd name="T26" fmla="*/ 65 w 270"/>
              <a:gd name="T27" fmla="*/ 48 h 270"/>
              <a:gd name="T28" fmla="*/ 122 w 270"/>
              <a:gd name="T29" fmla="*/ 152 h 270"/>
              <a:gd name="T30" fmla="*/ 122 w 270"/>
              <a:gd name="T31" fmla="*/ 228 h 270"/>
              <a:gd name="T32" fmla="*/ 145 w 270"/>
              <a:gd name="T33" fmla="*/ 228 h 270"/>
              <a:gd name="T34" fmla="*/ 145 w 270"/>
              <a:gd name="T35" fmla="*/ 152 h 270"/>
              <a:gd name="T36" fmla="*/ 270 w 270"/>
              <a:gd name="T37" fmla="*/ 51 h 270"/>
              <a:gd name="T38" fmla="*/ 270 w 270"/>
              <a:gd name="T39" fmla="*/ 220 h 270"/>
              <a:gd name="T40" fmla="*/ 255 w 270"/>
              <a:gd name="T41" fmla="*/ 255 h 270"/>
              <a:gd name="T42" fmla="*/ 219 w 270"/>
              <a:gd name="T43" fmla="*/ 270 h 270"/>
              <a:gd name="T44" fmla="*/ 51 w 270"/>
              <a:gd name="T45" fmla="*/ 270 h 270"/>
              <a:gd name="T46" fmla="*/ 15 w 270"/>
              <a:gd name="T47" fmla="*/ 255 h 270"/>
              <a:gd name="T48" fmla="*/ 0 w 270"/>
              <a:gd name="T49" fmla="*/ 220 h 270"/>
              <a:gd name="T50" fmla="*/ 0 w 270"/>
              <a:gd name="T51" fmla="*/ 51 h 270"/>
              <a:gd name="T52" fmla="*/ 15 w 270"/>
              <a:gd name="T53" fmla="*/ 15 h 270"/>
              <a:gd name="T54" fmla="*/ 51 w 270"/>
              <a:gd name="T55" fmla="*/ 0 h 270"/>
              <a:gd name="T56" fmla="*/ 219 w 270"/>
              <a:gd name="T57" fmla="*/ 0 h 270"/>
              <a:gd name="T58" fmla="*/ 255 w 270"/>
              <a:gd name="T59" fmla="*/ 15 h 270"/>
              <a:gd name="T60" fmla="*/ 270 w 270"/>
              <a:gd name="T61" fmla="*/ 51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0" h="270">
                <a:moveTo>
                  <a:pt x="145" y="152"/>
                </a:moveTo>
                <a:cubicBezTo>
                  <a:pt x="205" y="48"/>
                  <a:pt x="205" y="48"/>
                  <a:pt x="205" y="48"/>
                </a:cubicBezTo>
                <a:cubicBezTo>
                  <a:pt x="179" y="48"/>
                  <a:pt x="179" y="48"/>
                  <a:pt x="179" y="48"/>
                </a:cubicBezTo>
                <a:cubicBezTo>
                  <a:pt x="177" y="53"/>
                  <a:pt x="173" y="60"/>
                  <a:pt x="168" y="69"/>
                </a:cubicBezTo>
                <a:cubicBezTo>
                  <a:pt x="163" y="79"/>
                  <a:pt x="159" y="86"/>
                  <a:pt x="156" y="92"/>
                </a:cubicBezTo>
                <a:cubicBezTo>
                  <a:pt x="153" y="98"/>
                  <a:pt x="150" y="105"/>
                  <a:pt x="146" y="113"/>
                </a:cubicBezTo>
                <a:cubicBezTo>
                  <a:pt x="142" y="121"/>
                  <a:pt x="138" y="128"/>
                  <a:pt x="135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2" y="130"/>
                  <a:pt x="129" y="124"/>
                  <a:pt x="127" y="118"/>
                </a:cubicBezTo>
                <a:cubicBezTo>
                  <a:pt x="124" y="112"/>
                  <a:pt x="121" y="106"/>
                  <a:pt x="118" y="100"/>
                </a:cubicBezTo>
                <a:cubicBezTo>
                  <a:pt x="114" y="93"/>
                  <a:pt x="111" y="88"/>
                  <a:pt x="109" y="83"/>
                </a:cubicBezTo>
                <a:cubicBezTo>
                  <a:pt x="107" y="79"/>
                  <a:pt x="104" y="73"/>
                  <a:pt x="100" y="65"/>
                </a:cubicBezTo>
                <a:cubicBezTo>
                  <a:pt x="96" y="57"/>
                  <a:pt x="93" y="51"/>
                  <a:pt x="91" y="48"/>
                </a:cubicBezTo>
                <a:cubicBezTo>
                  <a:pt x="65" y="48"/>
                  <a:pt x="65" y="48"/>
                  <a:pt x="65" y="48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2" y="228"/>
                  <a:pt x="122" y="228"/>
                  <a:pt x="122" y="228"/>
                </a:cubicBezTo>
                <a:cubicBezTo>
                  <a:pt x="145" y="228"/>
                  <a:pt x="145" y="228"/>
                  <a:pt x="145" y="228"/>
                </a:cubicBezTo>
                <a:lnTo>
                  <a:pt x="145" y="152"/>
                </a:lnTo>
                <a:close/>
                <a:moveTo>
                  <a:pt x="270" y="51"/>
                </a:moveTo>
                <a:cubicBezTo>
                  <a:pt x="270" y="220"/>
                  <a:pt x="270" y="220"/>
                  <a:pt x="270" y="220"/>
                </a:cubicBezTo>
                <a:cubicBezTo>
                  <a:pt x="270" y="234"/>
                  <a:pt x="265" y="246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6"/>
                  <a:pt x="0" y="234"/>
                  <a:pt x="0" y="22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1" name="Freeform 67"/>
          <p:cNvSpPr>
            <a:spLocks noEditPoints="1"/>
          </p:cNvSpPr>
          <p:nvPr/>
        </p:nvSpPr>
        <p:spPr bwMode="auto">
          <a:xfrm>
            <a:off x="6396038" y="1562101"/>
            <a:ext cx="292100" cy="339725"/>
          </a:xfrm>
          <a:custGeom>
            <a:avLst/>
            <a:gdLst>
              <a:gd name="T0" fmla="*/ 242 w 270"/>
              <a:gd name="T1" fmla="*/ 137 h 315"/>
              <a:gd name="T2" fmla="*/ 225 w 270"/>
              <a:gd name="T3" fmla="*/ 73 h 315"/>
              <a:gd name="T4" fmla="*/ 112 w 270"/>
              <a:gd name="T5" fmla="*/ 67 h 315"/>
              <a:gd name="T6" fmla="*/ 110 w 270"/>
              <a:gd name="T7" fmla="*/ 85 h 315"/>
              <a:gd name="T8" fmla="*/ 96 w 270"/>
              <a:gd name="T9" fmla="*/ 105 h 315"/>
              <a:gd name="T10" fmla="*/ 84 w 270"/>
              <a:gd name="T11" fmla="*/ 115 h 315"/>
              <a:gd name="T12" fmla="*/ 46 w 270"/>
              <a:gd name="T13" fmla="*/ 142 h 315"/>
              <a:gd name="T14" fmla="*/ 36 w 270"/>
              <a:gd name="T15" fmla="*/ 147 h 315"/>
              <a:gd name="T16" fmla="*/ 24 w 270"/>
              <a:gd name="T17" fmla="*/ 154 h 315"/>
              <a:gd name="T18" fmla="*/ 28 w 270"/>
              <a:gd name="T19" fmla="*/ 178 h 315"/>
              <a:gd name="T20" fmla="*/ 60 w 270"/>
              <a:gd name="T21" fmla="*/ 183 h 315"/>
              <a:gd name="T22" fmla="*/ 81 w 270"/>
              <a:gd name="T23" fmla="*/ 171 h 315"/>
              <a:gd name="T24" fmla="*/ 90 w 270"/>
              <a:gd name="T25" fmla="*/ 270 h 315"/>
              <a:gd name="T26" fmla="*/ 112 w 270"/>
              <a:gd name="T27" fmla="*/ 292 h 315"/>
              <a:gd name="T28" fmla="*/ 135 w 270"/>
              <a:gd name="T29" fmla="*/ 270 h 315"/>
              <a:gd name="T30" fmla="*/ 153 w 270"/>
              <a:gd name="T31" fmla="*/ 218 h 315"/>
              <a:gd name="T32" fmla="*/ 186 w 270"/>
              <a:gd name="T33" fmla="*/ 212 h 315"/>
              <a:gd name="T34" fmla="*/ 208 w 270"/>
              <a:gd name="T35" fmla="*/ 200 h 315"/>
              <a:gd name="T36" fmla="*/ 240 w 270"/>
              <a:gd name="T37" fmla="*/ 192 h 315"/>
              <a:gd name="T38" fmla="*/ 225 w 270"/>
              <a:gd name="T39" fmla="*/ 34 h 315"/>
              <a:gd name="T40" fmla="*/ 214 w 270"/>
              <a:gd name="T41" fmla="*/ 22 h 315"/>
              <a:gd name="T42" fmla="*/ 202 w 270"/>
              <a:gd name="T43" fmla="*/ 34 h 315"/>
              <a:gd name="T44" fmla="*/ 214 w 270"/>
              <a:gd name="T45" fmla="*/ 45 h 315"/>
              <a:gd name="T46" fmla="*/ 225 w 270"/>
              <a:gd name="T47" fmla="*/ 34 h 315"/>
              <a:gd name="T48" fmla="*/ 256 w 270"/>
              <a:gd name="T49" fmla="*/ 208 h 315"/>
              <a:gd name="T50" fmla="*/ 217 w 270"/>
              <a:gd name="T51" fmla="*/ 223 h 315"/>
              <a:gd name="T52" fmla="*/ 178 w 270"/>
              <a:gd name="T53" fmla="*/ 234 h 315"/>
              <a:gd name="T54" fmla="*/ 157 w 270"/>
              <a:gd name="T55" fmla="*/ 270 h 315"/>
              <a:gd name="T56" fmla="*/ 112 w 270"/>
              <a:gd name="T57" fmla="*/ 315 h 315"/>
              <a:gd name="T58" fmla="*/ 67 w 270"/>
              <a:gd name="T59" fmla="*/ 270 h 315"/>
              <a:gd name="T60" fmla="*/ 45 w 270"/>
              <a:gd name="T61" fmla="*/ 208 h 315"/>
              <a:gd name="T62" fmla="*/ 0 w 270"/>
              <a:gd name="T63" fmla="*/ 157 h 315"/>
              <a:gd name="T64" fmla="*/ 12 w 270"/>
              <a:gd name="T65" fmla="*/ 136 h 315"/>
              <a:gd name="T66" fmla="*/ 35 w 270"/>
              <a:gd name="T67" fmla="*/ 122 h 315"/>
              <a:gd name="T68" fmla="*/ 69 w 270"/>
              <a:gd name="T69" fmla="*/ 99 h 315"/>
              <a:gd name="T70" fmla="*/ 76 w 270"/>
              <a:gd name="T71" fmla="*/ 93 h 315"/>
              <a:gd name="T72" fmla="*/ 83 w 270"/>
              <a:gd name="T73" fmla="*/ 85 h 315"/>
              <a:gd name="T74" fmla="*/ 89 w 270"/>
              <a:gd name="T75" fmla="*/ 77 h 315"/>
              <a:gd name="T76" fmla="*/ 90 w 270"/>
              <a:gd name="T77" fmla="*/ 22 h 315"/>
              <a:gd name="T78" fmla="*/ 112 w 270"/>
              <a:gd name="T79" fmla="*/ 0 h 315"/>
              <a:gd name="T80" fmla="*/ 241 w 270"/>
              <a:gd name="T81" fmla="*/ 7 h 315"/>
              <a:gd name="T82" fmla="*/ 247 w 270"/>
              <a:gd name="T83" fmla="*/ 73 h 315"/>
              <a:gd name="T84" fmla="*/ 270 w 270"/>
              <a:gd name="T85" fmla="*/ 168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0" h="315">
                <a:moveTo>
                  <a:pt x="247" y="169"/>
                </a:moveTo>
                <a:cubicBezTo>
                  <a:pt x="247" y="159"/>
                  <a:pt x="245" y="148"/>
                  <a:pt x="242" y="137"/>
                </a:cubicBezTo>
                <a:cubicBezTo>
                  <a:pt x="238" y="125"/>
                  <a:pt x="234" y="114"/>
                  <a:pt x="230" y="102"/>
                </a:cubicBezTo>
                <a:cubicBezTo>
                  <a:pt x="227" y="91"/>
                  <a:pt x="225" y="82"/>
                  <a:pt x="225" y="73"/>
                </a:cubicBezTo>
                <a:cubicBezTo>
                  <a:pt x="225" y="67"/>
                  <a:pt x="225" y="67"/>
                  <a:pt x="225" y="67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73"/>
                  <a:pt x="112" y="73"/>
                  <a:pt x="112" y="73"/>
                </a:cubicBezTo>
                <a:cubicBezTo>
                  <a:pt x="112" y="77"/>
                  <a:pt x="112" y="81"/>
                  <a:pt x="110" y="85"/>
                </a:cubicBezTo>
                <a:cubicBezTo>
                  <a:pt x="109" y="89"/>
                  <a:pt x="107" y="92"/>
                  <a:pt x="104" y="96"/>
                </a:cubicBezTo>
                <a:cubicBezTo>
                  <a:pt x="101" y="99"/>
                  <a:pt x="98" y="102"/>
                  <a:pt x="96" y="105"/>
                </a:cubicBezTo>
                <a:cubicBezTo>
                  <a:pt x="93" y="107"/>
                  <a:pt x="90" y="110"/>
                  <a:pt x="86" y="113"/>
                </a:cubicBezTo>
                <a:cubicBezTo>
                  <a:pt x="85" y="114"/>
                  <a:pt x="84" y="115"/>
                  <a:pt x="84" y="115"/>
                </a:cubicBezTo>
                <a:cubicBezTo>
                  <a:pt x="74" y="124"/>
                  <a:pt x="66" y="130"/>
                  <a:pt x="58" y="135"/>
                </a:cubicBezTo>
                <a:cubicBezTo>
                  <a:pt x="56" y="137"/>
                  <a:pt x="52" y="139"/>
                  <a:pt x="46" y="142"/>
                </a:cubicBezTo>
                <a:cubicBezTo>
                  <a:pt x="46" y="142"/>
                  <a:pt x="45" y="143"/>
                  <a:pt x="42" y="144"/>
                </a:cubicBezTo>
                <a:cubicBezTo>
                  <a:pt x="40" y="145"/>
                  <a:pt x="38" y="146"/>
                  <a:pt x="36" y="147"/>
                </a:cubicBezTo>
                <a:cubicBezTo>
                  <a:pt x="34" y="148"/>
                  <a:pt x="32" y="149"/>
                  <a:pt x="30" y="150"/>
                </a:cubicBezTo>
                <a:cubicBezTo>
                  <a:pt x="28" y="152"/>
                  <a:pt x="26" y="153"/>
                  <a:pt x="24" y="154"/>
                </a:cubicBezTo>
                <a:cubicBezTo>
                  <a:pt x="23" y="155"/>
                  <a:pt x="22" y="156"/>
                  <a:pt x="22" y="157"/>
                </a:cubicBezTo>
                <a:cubicBezTo>
                  <a:pt x="22" y="166"/>
                  <a:pt x="24" y="172"/>
                  <a:pt x="28" y="178"/>
                </a:cubicBezTo>
                <a:cubicBezTo>
                  <a:pt x="31" y="183"/>
                  <a:pt x="37" y="186"/>
                  <a:pt x="45" y="186"/>
                </a:cubicBezTo>
                <a:cubicBezTo>
                  <a:pt x="50" y="186"/>
                  <a:pt x="55" y="185"/>
                  <a:pt x="60" y="183"/>
                </a:cubicBezTo>
                <a:cubicBezTo>
                  <a:pt x="65" y="181"/>
                  <a:pt x="69" y="179"/>
                  <a:pt x="72" y="177"/>
                </a:cubicBezTo>
                <a:cubicBezTo>
                  <a:pt x="75" y="175"/>
                  <a:pt x="78" y="173"/>
                  <a:pt x="81" y="171"/>
                </a:cubicBezTo>
                <a:cubicBezTo>
                  <a:pt x="85" y="170"/>
                  <a:pt x="88" y="169"/>
                  <a:pt x="90" y="169"/>
                </a:cubicBezTo>
                <a:cubicBezTo>
                  <a:pt x="90" y="270"/>
                  <a:pt x="90" y="270"/>
                  <a:pt x="90" y="270"/>
                </a:cubicBezTo>
                <a:cubicBezTo>
                  <a:pt x="90" y="276"/>
                  <a:pt x="92" y="281"/>
                  <a:pt x="97" y="285"/>
                </a:cubicBezTo>
                <a:cubicBezTo>
                  <a:pt x="101" y="290"/>
                  <a:pt x="106" y="292"/>
                  <a:pt x="112" y="292"/>
                </a:cubicBezTo>
                <a:cubicBezTo>
                  <a:pt x="118" y="292"/>
                  <a:pt x="124" y="290"/>
                  <a:pt x="128" y="286"/>
                </a:cubicBezTo>
                <a:cubicBezTo>
                  <a:pt x="133" y="281"/>
                  <a:pt x="135" y="276"/>
                  <a:pt x="135" y="270"/>
                </a:cubicBezTo>
                <a:cubicBezTo>
                  <a:pt x="135" y="212"/>
                  <a:pt x="135" y="212"/>
                  <a:pt x="135" y="212"/>
                </a:cubicBezTo>
                <a:cubicBezTo>
                  <a:pt x="140" y="216"/>
                  <a:pt x="146" y="218"/>
                  <a:pt x="153" y="218"/>
                </a:cubicBezTo>
                <a:cubicBezTo>
                  <a:pt x="161" y="218"/>
                  <a:pt x="168" y="215"/>
                  <a:pt x="174" y="209"/>
                </a:cubicBezTo>
                <a:cubicBezTo>
                  <a:pt x="178" y="211"/>
                  <a:pt x="182" y="212"/>
                  <a:pt x="186" y="212"/>
                </a:cubicBezTo>
                <a:cubicBezTo>
                  <a:pt x="190" y="212"/>
                  <a:pt x="195" y="211"/>
                  <a:pt x="199" y="209"/>
                </a:cubicBezTo>
                <a:cubicBezTo>
                  <a:pt x="203" y="207"/>
                  <a:pt x="206" y="204"/>
                  <a:pt x="208" y="200"/>
                </a:cubicBezTo>
                <a:cubicBezTo>
                  <a:pt x="211" y="201"/>
                  <a:pt x="214" y="201"/>
                  <a:pt x="218" y="201"/>
                </a:cubicBezTo>
                <a:cubicBezTo>
                  <a:pt x="228" y="201"/>
                  <a:pt x="235" y="198"/>
                  <a:pt x="240" y="192"/>
                </a:cubicBezTo>
                <a:cubicBezTo>
                  <a:pt x="245" y="187"/>
                  <a:pt x="247" y="179"/>
                  <a:pt x="247" y="169"/>
                </a:cubicBezTo>
                <a:close/>
                <a:moveTo>
                  <a:pt x="225" y="34"/>
                </a:moveTo>
                <a:cubicBezTo>
                  <a:pt x="225" y="31"/>
                  <a:pt x="224" y="28"/>
                  <a:pt x="221" y="26"/>
                </a:cubicBezTo>
                <a:cubicBezTo>
                  <a:pt x="219" y="24"/>
                  <a:pt x="217" y="22"/>
                  <a:pt x="214" y="22"/>
                </a:cubicBezTo>
                <a:cubicBezTo>
                  <a:pt x="210" y="22"/>
                  <a:pt x="208" y="24"/>
                  <a:pt x="206" y="26"/>
                </a:cubicBezTo>
                <a:cubicBezTo>
                  <a:pt x="203" y="28"/>
                  <a:pt x="202" y="31"/>
                  <a:pt x="202" y="34"/>
                </a:cubicBezTo>
                <a:cubicBezTo>
                  <a:pt x="202" y="37"/>
                  <a:pt x="203" y="39"/>
                  <a:pt x="206" y="42"/>
                </a:cubicBezTo>
                <a:cubicBezTo>
                  <a:pt x="208" y="44"/>
                  <a:pt x="210" y="45"/>
                  <a:pt x="214" y="45"/>
                </a:cubicBezTo>
                <a:cubicBezTo>
                  <a:pt x="217" y="45"/>
                  <a:pt x="219" y="44"/>
                  <a:pt x="221" y="42"/>
                </a:cubicBezTo>
                <a:cubicBezTo>
                  <a:pt x="224" y="39"/>
                  <a:pt x="225" y="37"/>
                  <a:pt x="225" y="34"/>
                </a:cubicBezTo>
                <a:close/>
                <a:moveTo>
                  <a:pt x="270" y="168"/>
                </a:moveTo>
                <a:cubicBezTo>
                  <a:pt x="270" y="185"/>
                  <a:pt x="265" y="198"/>
                  <a:pt x="256" y="208"/>
                </a:cubicBezTo>
                <a:cubicBezTo>
                  <a:pt x="247" y="219"/>
                  <a:pt x="234" y="224"/>
                  <a:pt x="218" y="224"/>
                </a:cubicBezTo>
                <a:cubicBezTo>
                  <a:pt x="217" y="223"/>
                  <a:pt x="217" y="223"/>
                  <a:pt x="217" y="223"/>
                </a:cubicBezTo>
                <a:cubicBezTo>
                  <a:pt x="208" y="231"/>
                  <a:pt x="198" y="234"/>
                  <a:pt x="186" y="234"/>
                </a:cubicBezTo>
                <a:cubicBezTo>
                  <a:pt x="183" y="234"/>
                  <a:pt x="181" y="234"/>
                  <a:pt x="178" y="234"/>
                </a:cubicBezTo>
                <a:cubicBezTo>
                  <a:pt x="172" y="237"/>
                  <a:pt x="165" y="239"/>
                  <a:pt x="157" y="240"/>
                </a:cubicBezTo>
                <a:cubicBezTo>
                  <a:pt x="157" y="270"/>
                  <a:pt x="157" y="270"/>
                  <a:pt x="157" y="270"/>
                </a:cubicBezTo>
                <a:cubicBezTo>
                  <a:pt x="157" y="282"/>
                  <a:pt x="153" y="293"/>
                  <a:pt x="144" y="302"/>
                </a:cubicBezTo>
                <a:cubicBezTo>
                  <a:pt x="135" y="310"/>
                  <a:pt x="124" y="315"/>
                  <a:pt x="112" y="315"/>
                </a:cubicBezTo>
                <a:cubicBezTo>
                  <a:pt x="100" y="315"/>
                  <a:pt x="90" y="310"/>
                  <a:pt x="81" y="301"/>
                </a:cubicBezTo>
                <a:cubicBezTo>
                  <a:pt x="72" y="293"/>
                  <a:pt x="67" y="282"/>
                  <a:pt x="67" y="270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1" y="207"/>
                  <a:pt x="54" y="208"/>
                  <a:pt x="45" y="208"/>
                </a:cubicBezTo>
                <a:cubicBezTo>
                  <a:pt x="31" y="208"/>
                  <a:pt x="20" y="203"/>
                  <a:pt x="12" y="194"/>
                </a:cubicBezTo>
                <a:cubicBezTo>
                  <a:pt x="4" y="184"/>
                  <a:pt x="0" y="172"/>
                  <a:pt x="0" y="157"/>
                </a:cubicBezTo>
                <a:cubicBezTo>
                  <a:pt x="0" y="153"/>
                  <a:pt x="1" y="149"/>
                  <a:pt x="3" y="145"/>
                </a:cubicBezTo>
                <a:cubicBezTo>
                  <a:pt x="5" y="142"/>
                  <a:pt x="8" y="138"/>
                  <a:pt x="12" y="136"/>
                </a:cubicBezTo>
                <a:cubicBezTo>
                  <a:pt x="15" y="133"/>
                  <a:pt x="19" y="130"/>
                  <a:pt x="23" y="128"/>
                </a:cubicBezTo>
                <a:cubicBezTo>
                  <a:pt x="26" y="126"/>
                  <a:pt x="31" y="124"/>
                  <a:pt x="35" y="122"/>
                </a:cubicBezTo>
                <a:cubicBezTo>
                  <a:pt x="40" y="120"/>
                  <a:pt x="44" y="118"/>
                  <a:pt x="46" y="116"/>
                </a:cubicBezTo>
                <a:cubicBezTo>
                  <a:pt x="53" y="112"/>
                  <a:pt x="60" y="106"/>
                  <a:pt x="69" y="99"/>
                </a:cubicBezTo>
                <a:cubicBezTo>
                  <a:pt x="69" y="98"/>
                  <a:pt x="70" y="98"/>
                  <a:pt x="72" y="96"/>
                </a:cubicBezTo>
                <a:cubicBezTo>
                  <a:pt x="74" y="95"/>
                  <a:pt x="75" y="94"/>
                  <a:pt x="76" y="93"/>
                </a:cubicBezTo>
                <a:cubicBezTo>
                  <a:pt x="77" y="92"/>
                  <a:pt x="78" y="91"/>
                  <a:pt x="80" y="89"/>
                </a:cubicBezTo>
                <a:cubicBezTo>
                  <a:pt x="81" y="88"/>
                  <a:pt x="82" y="86"/>
                  <a:pt x="83" y="85"/>
                </a:cubicBezTo>
                <a:cubicBezTo>
                  <a:pt x="84" y="84"/>
                  <a:pt x="86" y="82"/>
                  <a:pt x="87" y="81"/>
                </a:cubicBezTo>
                <a:cubicBezTo>
                  <a:pt x="88" y="80"/>
                  <a:pt x="89" y="78"/>
                  <a:pt x="89" y="77"/>
                </a:cubicBezTo>
                <a:cubicBezTo>
                  <a:pt x="90" y="76"/>
                  <a:pt x="90" y="74"/>
                  <a:pt x="90" y="73"/>
                </a:cubicBezTo>
                <a:cubicBezTo>
                  <a:pt x="90" y="22"/>
                  <a:pt x="90" y="22"/>
                  <a:pt x="90" y="22"/>
                </a:cubicBezTo>
                <a:cubicBezTo>
                  <a:pt x="90" y="16"/>
                  <a:pt x="92" y="11"/>
                  <a:pt x="96" y="7"/>
                </a:cubicBezTo>
                <a:cubicBezTo>
                  <a:pt x="101" y="2"/>
                  <a:pt x="106" y="0"/>
                  <a:pt x="112" y="0"/>
                </a:cubicBezTo>
                <a:cubicBezTo>
                  <a:pt x="225" y="0"/>
                  <a:pt x="225" y="0"/>
                  <a:pt x="225" y="0"/>
                </a:cubicBezTo>
                <a:cubicBezTo>
                  <a:pt x="231" y="0"/>
                  <a:pt x="236" y="2"/>
                  <a:pt x="241" y="7"/>
                </a:cubicBezTo>
                <a:cubicBezTo>
                  <a:pt x="245" y="11"/>
                  <a:pt x="247" y="16"/>
                  <a:pt x="247" y="22"/>
                </a:cubicBezTo>
                <a:cubicBezTo>
                  <a:pt x="247" y="73"/>
                  <a:pt x="247" y="73"/>
                  <a:pt x="247" y="73"/>
                </a:cubicBezTo>
                <a:cubicBezTo>
                  <a:pt x="247" y="80"/>
                  <a:pt x="251" y="93"/>
                  <a:pt x="258" y="112"/>
                </a:cubicBezTo>
                <a:cubicBezTo>
                  <a:pt x="266" y="135"/>
                  <a:pt x="270" y="153"/>
                  <a:pt x="270" y="1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2" name="Freeform 68"/>
          <p:cNvSpPr>
            <a:spLocks noEditPoints="1"/>
          </p:cNvSpPr>
          <p:nvPr/>
        </p:nvSpPr>
        <p:spPr bwMode="auto">
          <a:xfrm>
            <a:off x="7235826" y="1585913"/>
            <a:ext cx="339725" cy="292100"/>
          </a:xfrm>
          <a:custGeom>
            <a:avLst/>
            <a:gdLst>
              <a:gd name="T0" fmla="*/ 247 w 315"/>
              <a:gd name="T1" fmla="*/ 225 h 270"/>
              <a:gd name="T2" fmla="*/ 242 w 315"/>
              <a:gd name="T3" fmla="*/ 113 h 270"/>
              <a:gd name="T4" fmla="*/ 219 w 315"/>
              <a:gd name="T5" fmla="*/ 104 h 270"/>
              <a:gd name="T6" fmla="*/ 201 w 315"/>
              <a:gd name="T7" fmla="*/ 87 h 270"/>
              <a:gd name="T8" fmla="*/ 200 w 315"/>
              <a:gd name="T9" fmla="*/ 85 h 270"/>
              <a:gd name="T10" fmla="*/ 179 w 315"/>
              <a:gd name="T11" fmla="*/ 59 h 270"/>
              <a:gd name="T12" fmla="*/ 171 w 315"/>
              <a:gd name="T13" fmla="*/ 43 h 270"/>
              <a:gd name="T14" fmla="*/ 164 w 315"/>
              <a:gd name="T15" fmla="*/ 30 h 270"/>
              <a:gd name="T16" fmla="*/ 157 w 315"/>
              <a:gd name="T17" fmla="*/ 23 h 270"/>
              <a:gd name="T18" fmla="*/ 129 w 315"/>
              <a:gd name="T19" fmla="*/ 45 h 270"/>
              <a:gd name="T20" fmla="*/ 138 w 315"/>
              <a:gd name="T21" fmla="*/ 72 h 270"/>
              <a:gd name="T22" fmla="*/ 146 w 315"/>
              <a:gd name="T23" fmla="*/ 90 h 270"/>
              <a:gd name="T24" fmla="*/ 29 w 315"/>
              <a:gd name="T25" fmla="*/ 97 h 270"/>
              <a:gd name="T26" fmla="*/ 29 w 315"/>
              <a:gd name="T27" fmla="*/ 129 h 270"/>
              <a:gd name="T28" fmla="*/ 103 w 315"/>
              <a:gd name="T29" fmla="*/ 135 h 270"/>
              <a:gd name="T30" fmla="*/ 97 w 315"/>
              <a:gd name="T31" fmla="*/ 154 h 270"/>
              <a:gd name="T32" fmla="*/ 103 w 315"/>
              <a:gd name="T33" fmla="*/ 187 h 270"/>
              <a:gd name="T34" fmla="*/ 114 w 315"/>
              <a:gd name="T35" fmla="*/ 209 h 270"/>
              <a:gd name="T36" fmla="*/ 122 w 315"/>
              <a:gd name="T37" fmla="*/ 241 h 270"/>
              <a:gd name="T38" fmla="*/ 178 w 315"/>
              <a:gd name="T39" fmla="*/ 242 h 270"/>
              <a:gd name="T40" fmla="*/ 242 w 315"/>
              <a:gd name="T41" fmla="*/ 225 h 270"/>
              <a:gd name="T42" fmla="*/ 289 w 315"/>
              <a:gd name="T43" fmla="*/ 206 h 270"/>
              <a:gd name="T44" fmla="*/ 273 w 315"/>
              <a:gd name="T45" fmla="*/ 206 h 270"/>
              <a:gd name="T46" fmla="*/ 273 w 315"/>
              <a:gd name="T47" fmla="*/ 222 h 270"/>
              <a:gd name="T48" fmla="*/ 289 w 315"/>
              <a:gd name="T49" fmla="*/ 222 h 270"/>
              <a:gd name="T50" fmla="*/ 315 w 315"/>
              <a:gd name="T51" fmla="*/ 113 h 270"/>
              <a:gd name="T52" fmla="*/ 308 w 315"/>
              <a:gd name="T53" fmla="*/ 241 h 270"/>
              <a:gd name="T54" fmla="*/ 242 w 315"/>
              <a:gd name="T55" fmla="*/ 248 h 270"/>
              <a:gd name="T56" fmla="*/ 147 w 315"/>
              <a:gd name="T57" fmla="*/ 270 h 270"/>
              <a:gd name="T58" fmla="*/ 91 w 315"/>
              <a:gd name="T59" fmla="*/ 219 h 270"/>
              <a:gd name="T60" fmla="*/ 80 w 315"/>
              <a:gd name="T61" fmla="*/ 186 h 270"/>
              <a:gd name="T62" fmla="*/ 74 w 315"/>
              <a:gd name="T63" fmla="*/ 158 h 270"/>
              <a:gd name="T64" fmla="*/ 13 w 315"/>
              <a:gd name="T65" fmla="*/ 145 h 270"/>
              <a:gd name="T66" fmla="*/ 13 w 315"/>
              <a:gd name="T67" fmla="*/ 81 h 270"/>
              <a:gd name="T68" fmla="*/ 110 w 315"/>
              <a:gd name="T69" fmla="*/ 68 h 270"/>
              <a:gd name="T70" fmla="*/ 121 w 315"/>
              <a:gd name="T71" fmla="*/ 12 h 270"/>
              <a:gd name="T72" fmla="*/ 169 w 315"/>
              <a:gd name="T73" fmla="*/ 4 h 270"/>
              <a:gd name="T74" fmla="*/ 186 w 315"/>
              <a:gd name="T75" fmla="*/ 23 h 270"/>
              <a:gd name="T76" fmla="*/ 198 w 315"/>
              <a:gd name="T77" fmla="*/ 47 h 270"/>
              <a:gd name="T78" fmla="*/ 218 w 315"/>
              <a:gd name="T79" fmla="*/ 73 h 270"/>
              <a:gd name="T80" fmla="*/ 225 w 315"/>
              <a:gd name="T81" fmla="*/ 80 h 270"/>
              <a:gd name="T82" fmla="*/ 234 w 315"/>
              <a:gd name="T83" fmla="*/ 87 h 270"/>
              <a:gd name="T84" fmla="*/ 242 w 315"/>
              <a:gd name="T85" fmla="*/ 90 h 270"/>
              <a:gd name="T86" fmla="*/ 308 w 315"/>
              <a:gd name="T87" fmla="*/ 97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15" h="270">
                <a:moveTo>
                  <a:pt x="242" y="225"/>
                </a:moveTo>
                <a:cubicBezTo>
                  <a:pt x="247" y="225"/>
                  <a:pt x="247" y="225"/>
                  <a:pt x="247" y="225"/>
                </a:cubicBezTo>
                <a:cubicBezTo>
                  <a:pt x="247" y="113"/>
                  <a:pt x="247" y="113"/>
                  <a:pt x="247" y="113"/>
                </a:cubicBezTo>
                <a:cubicBezTo>
                  <a:pt x="242" y="113"/>
                  <a:pt x="242" y="113"/>
                  <a:pt x="242" y="113"/>
                </a:cubicBezTo>
                <a:cubicBezTo>
                  <a:pt x="237" y="113"/>
                  <a:pt x="233" y="112"/>
                  <a:pt x="230" y="111"/>
                </a:cubicBezTo>
                <a:cubicBezTo>
                  <a:pt x="226" y="109"/>
                  <a:pt x="222" y="107"/>
                  <a:pt x="219" y="104"/>
                </a:cubicBezTo>
                <a:cubicBezTo>
                  <a:pt x="215" y="101"/>
                  <a:pt x="212" y="99"/>
                  <a:pt x="210" y="96"/>
                </a:cubicBezTo>
                <a:cubicBezTo>
                  <a:pt x="208" y="94"/>
                  <a:pt x="205" y="91"/>
                  <a:pt x="201" y="87"/>
                </a:cubicBezTo>
                <a:cubicBezTo>
                  <a:pt x="201" y="86"/>
                  <a:pt x="201" y="86"/>
                  <a:pt x="201" y="86"/>
                </a:cubicBezTo>
                <a:cubicBezTo>
                  <a:pt x="200" y="86"/>
                  <a:pt x="200" y="86"/>
                  <a:pt x="200" y="85"/>
                </a:cubicBezTo>
                <a:cubicBezTo>
                  <a:pt x="200" y="85"/>
                  <a:pt x="199" y="85"/>
                  <a:pt x="199" y="84"/>
                </a:cubicBezTo>
                <a:cubicBezTo>
                  <a:pt x="191" y="75"/>
                  <a:pt x="184" y="66"/>
                  <a:pt x="179" y="59"/>
                </a:cubicBezTo>
                <a:cubicBezTo>
                  <a:pt x="178" y="56"/>
                  <a:pt x="176" y="52"/>
                  <a:pt x="173" y="47"/>
                </a:cubicBezTo>
                <a:cubicBezTo>
                  <a:pt x="173" y="47"/>
                  <a:pt x="172" y="45"/>
                  <a:pt x="171" y="43"/>
                </a:cubicBezTo>
                <a:cubicBezTo>
                  <a:pt x="170" y="41"/>
                  <a:pt x="169" y="39"/>
                  <a:pt x="168" y="37"/>
                </a:cubicBezTo>
                <a:cubicBezTo>
                  <a:pt x="167" y="35"/>
                  <a:pt x="165" y="33"/>
                  <a:pt x="164" y="30"/>
                </a:cubicBezTo>
                <a:cubicBezTo>
                  <a:pt x="163" y="28"/>
                  <a:pt x="162" y="26"/>
                  <a:pt x="160" y="25"/>
                </a:cubicBezTo>
                <a:cubicBezTo>
                  <a:pt x="159" y="24"/>
                  <a:pt x="158" y="23"/>
                  <a:pt x="157" y="23"/>
                </a:cubicBezTo>
                <a:cubicBezTo>
                  <a:pt x="149" y="23"/>
                  <a:pt x="142" y="25"/>
                  <a:pt x="137" y="28"/>
                </a:cubicBezTo>
                <a:cubicBezTo>
                  <a:pt x="132" y="32"/>
                  <a:pt x="129" y="38"/>
                  <a:pt x="129" y="45"/>
                </a:cubicBezTo>
                <a:cubicBezTo>
                  <a:pt x="129" y="51"/>
                  <a:pt x="130" y="55"/>
                  <a:pt x="132" y="60"/>
                </a:cubicBezTo>
                <a:cubicBezTo>
                  <a:pt x="133" y="65"/>
                  <a:pt x="135" y="69"/>
                  <a:pt x="138" y="72"/>
                </a:cubicBezTo>
                <a:cubicBezTo>
                  <a:pt x="140" y="75"/>
                  <a:pt x="142" y="79"/>
                  <a:pt x="143" y="82"/>
                </a:cubicBezTo>
                <a:cubicBezTo>
                  <a:pt x="145" y="85"/>
                  <a:pt x="146" y="88"/>
                  <a:pt x="146" y="90"/>
                </a:cubicBezTo>
                <a:cubicBezTo>
                  <a:pt x="45" y="90"/>
                  <a:pt x="45" y="90"/>
                  <a:pt x="45" y="90"/>
                </a:cubicBezTo>
                <a:cubicBezTo>
                  <a:pt x="39" y="90"/>
                  <a:pt x="34" y="93"/>
                  <a:pt x="29" y="97"/>
                </a:cubicBezTo>
                <a:cubicBezTo>
                  <a:pt x="25" y="102"/>
                  <a:pt x="22" y="107"/>
                  <a:pt x="22" y="113"/>
                </a:cubicBezTo>
                <a:cubicBezTo>
                  <a:pt x="22" y="119"/>
                  <a:pt x="24" y="124"/>
                  <a:pt x="29" y="129"/>
                </a:cubicBezTo>
                <a:cubicBezTo>
                  <a:pt x="33" y="133"/>
                  <a:pt x="39" y="135"/>
                  <a:pt x="45" y="135"/>
                </a:cubicBezTo>
                <a:cubicBezTo>
                  <a:pt x="103" y="135"/>
                  <a:pt x="103" y="135"/>
                  <a:pt x="103" y="135"/>
                </a:cubicBezTo>
                <a:cubicBezTo>
                  <a:pt x="101" y="137"/>
                  <a:pt x="100" y="140"/>
                  <a:pt x="99" y="144"/>
                </a:cubicBezTo>
                <a:cubicBezTo>
                  <a:pt x="97" y="147"/>
                  <a:pt x="97" y="151"/>
                  <a:pt x="97" y="154"/>
                </a:cubicBezTo>
                <a:cubicBezTo>
                  <a:pt x="97" y="162"/>
                  <a:pt x="100" y="169"/>
                  <a:pt x="106" y="174"/>
                </a:cubicBezTo>
                <a:cubicBezTo>
                  <a:pt x="104" y="178"/>
                  <a:pt x="103" y="182"/>
                  <a:pt x="103" y="187"/>
                </a:cubicBezTo>
                <a:cubicBezTo>
                  <a:pt x="103" y="191"/>
                  <a:pt x="104" y="195"/>
                  <a:pt x="106" y="199"/>
                </a:cubicBezTo>
                <a:cubicBezTo>
                  <a:pt x="108" y="204"/>
                  <a:pt x="111" y="207"/>
                  <a:pt x="114" y="209"/>
                </a:cubicBezTo>
                <a:cubicBezTo>
                  <a:pt x="114" y="211"/>
                  <a:pt x="114" y="215"/>
                  <a:pt x="114" y="219"/>
                </a:cubicBezTo>
                <a:cubicBezTo>
                  <a:pt x="114" y="228"/>
                  <a:pt x="116" y="236"/>
                  <a:pt x="122" y="241"/>
                </a:cubicBezTo>
                <a:cubicBezTo>
                  <a:pt x="128" y="245"/>
                  <a:pt x="136" y="248"/>
                  <a:pt x="146" y="248"/>
                </a:cubicBezTo>
                <a:cubicBezTo>
                  <a:pt x="156" y="248"/>
                  <a:pt x="166" y="246"/>
                  <a:pt x="178" y="242"/>
                </a:cubicBezTo>
                <a:cubicBezTo>
                  <a:pt x="190" y="238"/>
                  <a:pt x="201" y="235"/>
                  <a:pt x="212" y="231"/>
                </a:cubicBezTo>
                <a:cubicBezTo>
                  <a:pt x="223" y="227"/>
                  <a:pt x="233" y="225"/>
                  <a:pt x="242" y="225"/>
                </a:cubicBezTo>
                <a:close/>
                <a:moveTo>
                  <a:pt x="292" y="214"/>
                </a:moveTo>
                <a:cubicBezTo>
                  <a:pt x="292" y="211"/>
                  <a:pt x="291" y="208"/>
                  <a:pt x="289" y="206"/>
                </a:cubicBezTo>
                <a:cubicBezTo>
                  <a:pt x="287" y="204"/>
                  <a:pt x="284" y="203"/>
                  <a:pt x="281" y="203"/>
                </a:cubicBezTo>
                <a:cubicBezTo>
                  <a:pt x="278" y="203"/>
                  <a:pt x="275" y="204"/>
                  <a:pt x="273" y="206"/>
                </a:cubicBezTo>
                <a:cubicBezTo>
                  <a:pt x="271" y="208"/>
                  <a:pt x="270" y="211"/>
                  <a:pt x="270" y="214"/>
                </a:cubicBezTo>
                <a:cubicBezTo>
                  <a:pt x="270" y="217"/>
                  <a:pt x="271" y="220"/>
                  <a:pt x="273" y="222"/>
                </a:cubicBezTo>
                <a:cubicBezTo>
                  <a:pt x="275" y="224"/>
                  <a:pt x="278" y="225"/>
                  <a:pt x="281" y="225"/>
                </a:cubicBezTo>
                <a:cubicBezTo>
                  <a:pt x="284" y="225"/>
                  <a:pt x="287" y="224"/>
                  <a:pt x="289" y="222"/>
                </a:cubicBezTo>
                <a:cubicBezTo>
                  <a:pt x="291" y="220"/>
                  <a:pt x="292" y="217"/>
                  <a:pt x="292" y="214"/>
                </a:cubicBezTo>
                <a:close/>
                <a:moveTo>
                  <a:pt x="315" y="113"/>
                </a:moveTo>
                <a:cubicBezTo>
                  <a:pt x="315" y="225"/>
                  <a:pt x="315" y="225"/>
                  <a:pt x="315" y="225"/>
                </a:cubicBezTo>
                <a:cubicBezTo>
                  <a:pt x="315" y="232"/>
                  <a:pt x="312" y="237"/>
                  <a:pt x="308" y="241"/>
                </a:cubicBezTo>
                <a:cubicBezTo>
                  <a:pt x="304" y="246"/>
                  <a:pt x="298" y="248"/>
                  <a:pt x="292" y="248"/>
                </a:cubicBezTo>
                <a:cubicBezTo>
                  <a:pt x="242" y="248"/>
                  <a:pt x="242" y="248"/>
                  <a:pt x="242" y="248"/>
                </a:cubicBezTo>
                <a:cubicBezTo>
                  <a:pt x="235" y="248"/>
                  <a:pt x="222" y="251"/>
                  <a:pt x="202" y="258"/>
                </a:cubicBezTo>
                <a:cubicBezTo>
                  <a:pt x="180" y="266"/>
                  <a:pt x="162" y="270"/>
                  <a:pt x="147" y="270"/>
                </a:cubicBezTo>
                <a:cubicBezTo>
                  <a:pt x="130" y="270"/>
                  <a:pt x="117" y="266"/>
                  <a:pt x="106" y="257"/>
                </a:cubicBezTo>
                <a:cubicBezTo>
                  <a:pt x="96" y="248"/>
                  <a:pt x="91" y="235"/>
                  <a:pt x="91" y="219"/>
                </a:cubicBezTo>
                <a:cubicBezTo>
                  <a:pt x="91" y="218"/>
                  <a:pt x="91" y="218"/>
                  <a:pt x="91" y="218"/>
                </a:cubicBezTo>
                <a:cubicBezTo>
                  <a:pt x="84" y="209"/>
                  <a:pt x="80" y="198"/>
                  <a:pt x="80" y="186"/>
                </a:cubicBezTo>
                <a:cubicBezTo>
                  <a:pt x="80" y="184"/>
                  <a:pt x="81" y="181"/>
                  <a:pt x="81" y="179"/>
                </a:cubicBezTo>
                <a:cubicBezTo>
                  <a:pt x="77" y="172"/>
                  <a:pt x="75" y="165"/>
                  <a:pt x="74" y="158"/>
                </a:cubicBezTo>
                <a:cubicBezTo>
                  <a:pt x="45" y="158"/>
                  <a:pt x="45" y="158"/>
                  <a:pt x="45" y="158"/>
                </a:cubicBezTo>
                <a:cubicBezTo>
                  <a:pt x="32" y="158"/>
                  <a:pt x="22" y="153"/>
                  <a:pt x="13" y="145"/>
                </a:cubicBezTo>
                <a:cubicBezTo>
                  <a:pt x="4" y="136"/>
                  <a:pt x="0" y="125"/>
                  <a:pt x="0" y="113"/>
                </a:cubicBezTo>
                <a:cubicBezTo>
                  <a:pt x="0" y="101"/>
                  <a:pt x="4" y="90"/>
                  <a:pt x="13" y="81"/>
                </a:cubicBezTo>
                <a:cubicBezTo>
                  <a:pt x="22" y="72"/>
                  <a:pt x="33" y="68"/>
                  <a:pt x="45" y="68"/>
                </a:cubicBezTo>
                <a:cubicBezTo>
                  <a:pt x="110" y="68"/>
                  <a:pt x="110" y="68"/>
                  <a:pt x="110" y="68"/>
                </a:cubicBezTo>
                <a:cubicBezTo>
                  <a:pt x="108" y="61"/>
                  <a:pt x="107" y="53"/>
                  <a:pt x="107" y="45"/>
                </a:cubicBezTo>
                <a:cubicBezTo>
                  <a:pt x="107" y="31"/>
                  <a:pt x="111" y="20"/>
                  <a:pt x="121" y="12"/>
                </a:cubicBezTo>
                <a:cubicBezTo>
                  <a:pt x="130" y="4"/>
                  <a:pt x="143" y="0"/>
                  <a:pt x="157" y="0"/>
                </a:cubicBezTo>
                <a:cubicBezTo>
                  <a:pt x="162" y="0"/>
                  <a:pt x="166" y="2"/>
                  <a:pt x="169" y="4"/>
                </a:cubicBezTo>
                <a:cubicBezTo>
                  <a:pt x="173" y="6"/>
                  <a:pt x="176" y="9"/>
                  <a:pt x="179" y="12"/>
                </a:cubicBezTo>
                <a:cubicBezTo>
                  <a:pt x="182" y="16"/>
                  <a:pt x="184" y="20"/>
                  <a:pt x="186" y="23"/>
                </a:cubicBezTo>
                <a:cubicBezTo>
                  <a:pt x="188" y="27"/>
                  <a:pt x="190" y="31"/>
                  <a:pt x="193" y="36"/>
                </a:cubicBezTo>
                <a:cubicBezTo>
                  <a:pt x="195" y="41"/>
                  <a:pt x="197" y="44"/>
                  <a:pt x="198" y="47"/>
                </a:cubicBezTo>
                <a:cubicBezTo>
                  <a:pt x="203" y="53"/>
                  <a:pt x="208" y="61"/>
                  <a:pt x="216" y="70"/>
                </a:cubicBezTo>
                <a:cubicBezTo>
                  <a:pt x="216" y="70"/>
                  <a:pt x="217" y="71"/>
                  <a:pt x="218" y="73"/>
                </a:cubicBezTo>
                <a:cubicBezTo>
                  <a:pt x="220" y="74"/>
                  <a:pt x="221" y="75"/>
                  <a:pt x="222" y="76"/>
                </a:cubicBezTo>
                <a:cubicBezTo>
                  <a:pt x="223" y="77"/>
                  <a:pt x="224" y="78"/>
                  <a:pt x="225" y="80"/>
                </a:cubicBezTo>
                <a:cubicBezTo>
                  <a:pt x="227" y="82"/>
                  <a:pt x="228" y="83"/>
                  <a:pt x="230" y="84"/>
                </a:cubicBezTo>
                <a:cubicBezTo>
                  <a:pt x="231" y="85"/>
                  <a:pt x="232" y="86"/>
                  <a:pt x="234" y="87"/>
                </a:cubicBezTo>
                <a:cubicBezTo>
                  <a:pt x="235" y="88"/>
                  <a:pt x="236" y="89"/>
                  <a:pt x="238" y="90"/>
                </a:cubicBezTo>
                <a:cubicBezTo>
                  <a:pt x="239" y="90"/>
                  <a:pt x="240" y="90"/>
                  <a:pt x="24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8" y="90"/>
                  <a:pt x="304" y="93"/>
                  <a:pt x="308" y="97"/>
                </a:cubicBezTo>
                <a:cubicBezTo>
                  <a:pt x="312" y="101"/>
                  <a:pt x="315" y="107"/>
                  <a:pt x="31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3" name="Freeform 69"/>
          <p:cNvSpPr>
            <a:spLocks noEditPoints="1"/>
          </p:cNvSpPr>
          <p:nvPr/>
        </p:nvSpPr>
        <p:spPr bwMode="auto">
          <a:xfrm>
            <a:off x="7666038" y="1585913"/>
            <a:ext cx="339725" cy="292100"/>
          </a:xfrm>
          <a:custGeom>
            <a:avLst/>
            <a:gdLst>
              <a:gd name="T0" fmla="*/ 42 w 315"/>
              <a:gd name="T1" fmla="*/ 206 h 270"/>
              <a:gd name="T2" fmla="*/ 26 w 315"/>
              <a:gd name="T3" fmla="*/ 206 h 270"/>
              <a:gd name="T4" fmla="*/ 26 w 315"/>
              <a:gd name="T5" fmla="*/ 222 h 270"/>
              <a:gd name="T6" fmla="*/ 42 w 315"/>
              <a:gd name="T7" fmla="*/ 222 h 270"/>
              <a:gd name="T8" fmla="*/ 293 w 315"/>
              <a:gd name="T9" fmla="*/ 113 h 270"/>
              <a:gd name="T10" fmla="*/ 270 w 315"/>
              <a:gd name="T11" fmla="*/ 90 h 270"/>
              <a:gd name="T12" fmla="*/ 172 w 315"/>
              <a:gd name="T13" fmla="*/ 82 h 270"/>
              <a:gd name="T14" fmla="*/ 183 w 315"/>
              <a:gd name="T15" fmla="*/ 60 h 270"/>
              <a:gd name="T16" fmla="*/ 178 w 315"/>
              <a:gd name="T17" fmla="*/ 28 h 270"/>
              <a:gd name="T18" fmla="*/ 142 w 315"/>
              <a:gd name="T19" fmla="*/ 47 h 270"/>
              <a:gd name="T20" fmla="*/ 116 w 315"/>
              <a:gd name="T21" fmla="*/ 84 h 270"/>
              <a:gd name="T22" fmla="*/ 74 w 315"/>
              <a:gd name="T23" fmla="*/ 113 h 270"/>
              <a:gd name="T24" fmla="*/ 68 w 315"/>
              <a:gd name="T25" fmla="*/ 225 h 270"/>
              <a:gd name="T26" fmla="*/ 103 w 315"/>
              <a:gd name="T27" fmla="*/ 231 h 270"/>
              <a:gd name="T28" fmla="*/ 168 w 315"/>
              <a:gd name="T29" fmla="*/ 248 h 270"/>
              <a:gd name="T30" fmla="*/ 201 w 315"/>
              <a:gd name="T31" fmla="*/ 209 h 270"/>
              <a:gd name="T32" fmla="*/ 212 w 315"/>
              <a:gd name="T33" fmla="*/ 187 h 270"/>
              <a:gd name="T34" fmla="*/ 218 w 315"/>
              <a:gd name="T35" fmla="*/ 154 h 270"/>
              <a:gd name="T36" fmla="*/ 212 w 315"/>
              <a:gd name="T37" fmla="*/ 135 h 270"/>
              <a:gd name="T38" fmla="*/ 286 w 315"/>
              <a:gd name="T39" fmla="*/ 129 h 270"/>
              <a:gd name="T40" fmla="*/ 315 w 315"/>
              <a:gd name="T41" fmla="*/ 113 h 270"/>
              <a:gd name="T42" fmla="*/ 270 w 315"/>
              <a:gd name="T43" fmla="*/ 158 h 270"/>
              <a:gd name="T44" fmla="*/ 234 w 315"/>
              <a:gd name="T45" fmla="*/ 179 h 270"/>
              <a:gd name="T46" fmla="*/ 224 w 315"/>
              <a:gd name="T47" fmla="*/ 218 h 270"/>
              <a:gd name="T48" fmla="*/ 169 w 315"/>
              <a:gd name="T49" fmla="*/ 270 h 270"/>
              <a:gd name="T50" fmla="*/ 74 w 315"/>
              <a:gd name="T51" fmla="*/ 248 h 270"/>
              <a:gd name="T52" fmla="*/ 7 w 315"/>
              <a:gd name="T53" fmla="*/ 241 h 270"/>
              <a:gd name="T54" fmla="*/ 0 w 315"/>
              <a:gd name="T55" fmla="*/ 113 h 270"/>
              <a:gd name="T56" fmla="*/ 23 w 315"/>
              <a:gd name="T57" fmla="*/ 90 h 270"/>
              <a:gd name="T58" fmla="*/ 77 w 315"/>
              <a:gd name="T59" fmla="*/ 90 h 270"/>
              <a:gd name="T60" fmla="*/ 85 w 315"/>
              <a:gd name="T61" fmla="*/ 84 h 270"/>
              <a:gd name="T62" fmla="*/ 93 w 315"/>
              <a:gd name="T63" fmla="*/ 76 h 270"/>
              <a:gd name="T64" fmla="*/ 99 w 315"/>
              <a:gd name="T65" fmla="*/ 70 h 270"/>
              <a:gd name="T66" fmla="*/ 122 w 315"/>
              <a:gd name="T67" fmla="*/ 36 h 270"/>
              <a:gd name="T68" fmla="*/ 136 w 315"/>
              <a:gd name="T69" fmla="*/ 12 h 270"/>
              <a:gd name="T70" fmla="*/ 158 w 315"/>
              <a:gd name="T71" fmla="*/ 0 h 270"/>
              <a:gd name="T72" fmla="*/ 208 w 315"/>
              <a:gd name="T73" fmla="*/ 45 h 270"/>
              <a:gd name="T74" fmla="*/ 270 w 315"/>
              <a:gd name="T75" fmla="*/ 68 h 270"/>
              <a:gd name="T76" fmla="*/ 315 w 315"/>
              <a:gd name="T77" fmla="*/ 113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5" h="270">
                <a:moveTo>
                  <a:pt x="45" y="214"/>
                </a:moveTo>
                <a:cubicBezTo>
                  <a:pt x="45" y="211"/>
                  <a:pt x="44" y="208"/>
                  <a:pt x="42" y="206"/>
                </a:cubicBezTo>
                <a:cubicBezTo>
                  <a:pt x="40" y="204"/>
                  <a:pt x="37" y="203"/>
                  <a:pt x="34" y="203"/>
                </a:cubicBezTo>
                <a:cubicBezTo>
                  <a:pt x="31" y="203"/>
                  <a:pt x="28" y="204"/>
                  <a:pt x="26" y="206"/>
                </a:cubicBezTo>
                <a:cubicBezTo>
                  <a:pt x="24" y="208"/>
                  <a:pt x="23" y="211"/>
                  <a:pt x="23" y="214"/>
                </a:cubicBezTo>
                <a:cubicBezTo>
                  <a:pt x="23" y="217"/>
                  <a:pt x="24" y="220"/>
                  <a:pt x="26" y="222"/>
                </a:cubicBezTo>
                <a:cubicBezTo>
                  <a:pt x="28" y="224"/>
                  <a:pt x="31" y="225"/>
                  <a:pt x="34" y="225"/>
                </a:cubicBezTo>
                <a:cubicBezTo>
                  <a:pt x="37" y="225"/>
                  <a:pt x="40" y="224"/>
                  <a:pt x="42" y="222"/>
                </a:cubicBezTo>
                <a:cubicBezTo>
                  <a:pt x="44" y="220"/>
                  <a:pt x="45" y="217"/>
                  <a:pt x="45" y="214"/>
                </a:cubicBezTo>
                <a:close/>
                <a:moveTo>
                  <a:pt x="293" y="113"/>
                </a:moveTo>
                <a:cubicBezTo>
                  <a:pt x="293" y="107"/>
                  <a:pt x="290" y="102"/>
                  <a:pt x="286" y="97"/>
                </a:cubicBezTo>
                <a:cubicBezTo>
                  <a:pt x="281" y="93"/>
                  <a:pt x="276" y="90"/>
                  <a:pt x="270" y="90"/>
                </a:cubicBezTo>
                <a:cubicBezTo>
                  <a:pt x="169" y="90"/>
                  <a:pt x="169" y="90"/>
                  <a:pt x="169" y="90"/>
                </a:cubicBezTo>
                <a:cubicBezTo>
                  <a:pt x="169" y="88"/>
                  <a:pt x="170" y="85"/>
                  <a:pt x="172" y="82"/>
                </a:cubicBezTo>
                <a:cubicBezTo>
                  <a:pt x="173" y="79"/>
                  <a:pt x="175" y="75"/>
                  <a:pt x="178" y="72"/>
                </a:cubicBezTo>
                <a:cubicBezTo>
                  <a:pt x="180" y="69"/>
                  <a:pt x="182" y="65"/>
                  <a:pt x="183" y="60"/>
                </a:cubicBezTo>
                <a:cubicBezTo>
                  <a:pt x="185" y="55"/>
                  <a:pt x="186" y="51"/>
                  <a:pt x="186" y="45"/>
                </a:cubicBezTo>
                <a:cubicBezTo>
                  <a:pt x="186" y="38"/>
                  <a:pt x="183" y="32"/>
                  <a:pt x="178" y="28"/>
                </a:cubicBezTo>
                <a:cubicBezTo>
                  <a:pt x="173" y="25"/>
                  <a:pt x="166" y="23"/>
                  <a:pt x="158" y="23"/>
                </a:cubicBezTo>
                <a:cubicBezTo>
                  <a:pt x="155" y="23"/>
                  <a:pt x="150" y="31"/>
                  <a:pt x="142" y="47"/>
                </a:cubicBezTo>
                <a:cubicBezTo>
                  <a:pt x="139" y="53"/>
                  <a:pt x="137" y="56"/>
                  <a:pt x="136" y="59"/>
                </a:cubicBezTo>
                <a:cubicBezTo>
                  <a:pt x="131" y="66"/>
                  <a:pt x="124" y="75"/>
                  <a:pt x="116" y="84"/>
                </a:cubicBezTo>
                <a:cubicBezTo>
                  <a:pt x="108" y="94"/>
                  <a:pt x="102" y="100"/>
                  <a:pt x="98" y="103"/>
                </a:cubicBezTo>
                <a:cubicBezTo>
                  <a:pt x="90" y="110"/>
                  <a:pt x="82" y="113"/>
                  <a:pt x="74" y="113"/>
                </a:cubicBezTo>
                <a:cubicBezTo>
                  <a:pt x="68" y="113"/>
                  <a:pt x="68" y="113"/>
                  <a:pt x="68" y="113"/>
                </a:cubicBezTo>
                <a:cubicBezTo>
                  <a:pt x="68" y="225"/>
                  <a:pt x="68" y="225"/>
                  <a:pt x="68" y="225"/>
                </a:cubicBezTo>
                <a:cubicBezTo>
                  <a:pt x="74" y="225"/>
                  <a:pt x="74" y="225"/>
                  <a:pt x="74" y="225"/>
                </a:cubicBezTo>
                <a:cubicBezTo>
                  <a:pt x="82" y="225"/>
                  <a:pt x="92" y="227"/>
                  <a:pt x="103" y="231"/>
                </a:cubicBezTo>
                <a:cubicBezTo>
                  <a:pt x="114" y="235"/>
                  <a:pt x="125" y="238"/>
                  <a:pt x="137" y="242"/>
                </a:cubicBezTo>
                <a:cubicBezTo>
                  <a:pt x="148" y="246"/>
                  <a:pt x="159" y="248"/>
                  <a:pt x="168" y="248"/>
                </a:cubicBezTo>
                <a:cubicBezTo>
                  <a:pt x="191" y="248"/>
                  <a:pt x="202" y="238"/>
                  <a:pt x="202" y="219"/>
                </a:cubicBezTo>
                <a:cubicBezTo>
                  <a:pt x="202" y="215"/>
                  <a:pt x="201" y="212"/>
                  <a:pt x="201" y="209"/>
                </a:cubicBezTo>
                <a:cubicBezTo>
                  <a:pt x="204" y="207"/>
                  <a:pt x="207" y="204"/>
                  <a:pt x="209" y="199"/>
                </a:cubicBezTo>
                <a:cubicBezTo>
                  <a:pt x="211" y="195"/>
                  <a:pt x="212" y="191"/>
                  <a:pt x="212" y="187"/>
                </a:cubicBezTo>
                <a:cubicBezTo>
                  <a:pt x="212" y="182"/>
                  <a:pt x="211" y="178"/>
                  <a:pt x="209" y="174"/>
                </a:cubicBezTo>
                <a:cubicBezTo>
                  <a:pt x="215" y="169"/>
                  <a:pt x="218" y="162"/>
                  <a:pt x="218" y="154"/>
                </a:cubicBezTo>
                <a:cubicBezTo>
                  <a:pt x="218" y="151"/>
                  <a:pt x="218" y="147"/>
                  <a:pt x="217" y="144"/>
                </a:cubicBezTo>
                <a:cubicBezTo>
                  <a:pt x="215" y="140"/>
                  <a:pt x="214" y="137"/>
                  <a:pt x="212" y="135"/>
                </a:cubicBezTo>
                <a:cubicBezTo>
                  <a:pt x="270" y="135"/>
                  <a:pt x="270" y="135"/>
                  <a:pt x="270" y="135"/>
                </a:cubicBezTo>
                <a:cubicBezTo>
                  <a:pt x="276" y="135"/>
                  <a:pt x="282" y="133"/>
                  <a:pt x="286" y="129"/>
                </a:cubicBezTo>
                <a:cubicBezTo>
                  <a:pt x="291" y="124"/>
                  <a:pt x="293" y="119"/>
                  <a:pt x="293" y="113"/>
                </a:cubicBezTo>
                <a:close/>
                <a:moveTo>
                  <a:pt x="315" y="113"/>
                </a:moveTo>
                <a:cubicBezTo>
                  <a:pt x="315" y="125"/>
                  <a:pt x="311" y="136"/>
                  <a:pt x="302" y="145"/>
                </a:cubicBezTo>
                <a:cubicBezTo>
                  <a:pt x="293" y="153"/>
                  <a:pt x="283" y="158"/>
                  <a:pt x="270" y="158"/>
                </a:cubicBezTo>
                <a:cubicBezTo>
                  <a:pt x="241" y="158"/>
                  <a:pt x="241" y="158"/>
                  <a:pt x="241" y="158"/>
                </a:cubicBezTo>
                <a:cubicBezTo>
                  <a:pt x="240" y="165"/>
                  <a:pt x="238" y="172"/>
                  <a:pt x="234" y="179"/>
                </a:cubicBezTo>
                <a:cubicBezTo>
                  <a:pt x="234" y="181"/>
                  <a:pt x="235" y="184"/>
                  <a:pt x="235" y="186"/>
                </a:cubicBezTo>
                <a:cubicBezTo>
                  <a:pt x="235" y="198"/>
                  <a:pt x="231" y="209"/>
                  <a:pt x="224" y="218"/>
                </a:cubicBezTo>
                <a:cubicBezTo>
                  <a:pt x="224" y="234"/>
                  <a:pt x="219" y="247"/>
                  <a:pt x="209" y="256"/>
                </a:cubicBezTo>
                <a:cubicBezTo>
                  <a:pt x="199" y="266"/>
                  <a:pt x="186" y="270"/>
                  <a:pt x="169" y="270"/>
                </a:cubicBezTo>
                <a:cubicBezTo>
                  <a:pt x="154" y="270"/>
                  <a:pt x="135" y="266"/>
                  <a:pt x="113" y="258"/>
                </a:cubicBezTo>
                <a:cubicBezTo>
                  <a:pt x="93" y="251"/>
                  <a:pt x="80" y="248"/>
                  <a:pt x="74" y="248"/>
                </a:cubicBezTo>
                <a:cubicBezTo>
                  <a:pt x="23" y="248"/>
                  <a:pt x="23" y="248"/>
                  <a:pt x="23" y="248"/>
                </a:cubicBezTo>
                <a:cubicBezTo>
                  <a:pt x="17" y="248"/>
                  <a:pt x="11" y="246"/>
                  <a:pt x="7" y="241"/>
                </a:cubicBezTo>
                <a:cubicBezTo>
                  <a:pt x="3" y="237"/>
                  <a:pt x="0" y="232"/>
                  <a:pt x="0" y="225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07"/>
                  <a:pt x="3" y="101"/>
                  <a:pt x="7" y="97"/>
                </a:cubicBezTo>
                <a:cubicBezTo>
                  <a:pt x="11" y="93"/>
                  <a:pt x="17" y="90"/>
                  <a:pt x="23" y="90"/>
                </a:cubicBezTo>
                <a:cubicBezTo>
                  <a:pt x="74" y="90"/>
                  <a:pt x="74" y="90"/>
                  <a:pt x="74" y="90"/>
                </a:cubicBezTo>
                <a:cubicBezTo>
                  <a:pt x="75" y="90"/>
                  <a:pt x="76" y="90"/>
                  <a:pt x="77" y="90"/>
                </a:cubicBezTo>
                <a:cubicBezTo>
                  <a:pt x="79" y="89"/>
                  <a:pt x="80" y="88"/>
                  <a:pt x="81" y="87"/>
                </a:cubicBezTo>
                <a:cubicBezTo>
                  <a:pt x="83" y="86"/>
                  <a:pt x="84" y="85"/>
                  <a:pt x="85" y="84"/>
                </a:cubicBezTo>
                <a:cubicBezTo>
                  <a:pt x="87" y="83"/>
                  <a:pt x="88" y="82"/>
                  <a:pt x="90" y="80"/>
                </a:cubicBezTo>
                <a:cubicBezTo>
                  <a:pt x="91" y="78"/>
                  <a:pt x="92" y="77"/>
                  <a:pt x="93" y="76"/>
                </a:cubicBezTo>
                <a:cubicBezTo>
                  <a:pt x="94" y="75"/>
                  <a:pt x="95" y="74"/>
                  <a:pt x="97" y="73"/>
                </a:cubicBezTo>
                <a:cubicBezTo>
                  <a:pt x="98" y="71"/>
                  <a:pt x="99" y="70"/>
                  <a:pt x="99" y="70"/>
                </a:cubicBezTo>
                <a:cubicBezTo>
                  <a:pt x="107" y="61"/>
                  <a:pt x="112" y="53"/>
                  <a:pt x="117" y="47"/>
                </a:cubicBezTo>
                <a:cubicBezTo>
                  <a:pt x="118" y="44"/>
                  <a:pt x="120" y="41"/>
                  <a:pt x="122" y="36"/>
                </a:cubicBezTo>
                <a:cubicBezTo>
                  <a:pt x="125" y="31"/>
                  <a:pt x="127" y="27"/>
                  <a:pt x="129" y="23"/>
                </a:cubicBezTo>
                <a:cubicBezTo>
                  <a:pt x="131" y="20"/>
                  <a:pt x="133" y="16"/>
                  <a:pt x="136" y="12"/>
                </a:cubicBezTo>
                <a:cubicBezTo>
                  <a:pt x="139" y="9"/>
                  <a:pt x="142" y="6"/>
                  <a:pt x="146" y="4"/>
                </a:cubicBezTo>
                <a:cubicBezTo>
                  <a:pt x="149" y="2"/>
                  <a:pt x="153" y="0"/>
                  <a:pt x="158" y="0"/>
                </a:cubicBezTo>
                <a:cubicBezTo>
                  <a:pt x="172" y="0"/>
                  <a:pt x="185" y="4"/>
                  <a:pt x="194" y="12"/>
                </a:cubicBezTo>
                <a:cubicBezTo>
                  <a:pt x="204" y="20"/>
                  <a:pt x="208" y="31"/>
                  <a:pt x="208" y="45"/>
                </a:cubicBezTo>
                <a:cubicBezTo>
                  <a:pt x="208" y="53"/>
                  <a:pt x="207" y="61"/>
                  <a:pt x="205" y="68"/>
                </a:cubicBezTo>
                <a:cubicBezTo>
                  <a:pt x="270" y="68"/>
                  <a:pt x="270" y="68"/>
                  <a:pt x="270" y="68"/>
                </a:cubicBezTo>
                <a:cubicBezTo>
                  <a:pt x="282" y="68"/>
                  <a:pt x="293" y="72"/>
                  <a:pt x="302" y="81"/>
                </a:cubicBezTo>
                <a:cubicBezTo>
                  <a:pt x="311" y="90"/>
                  <a:pt x="315" y="101"/>
                  <a:pt x="31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4" name="Freeform 70"/>
          <p:cNvSpPr>
            <a:spLocks noEditPoints="1"/>
          </p:cNvSpPr>
          <p:nvPr/>
        </p:nvSpPr>
        <p:spPr bwMode="auto">
          <a:xfrm>
            <a:off x="8120063" y="1562101"/>
            <a:ext cx="292100" cy="339725"/>
          </a:xfrm>
          <a:custGeom>
            <a:avLst/>
            <a:gdLst>
              <a:gd name="T0" fmla="*/ 222 w 270"/>
              <a:gd name="T1" fmla="*/ 273 h 315"/>
              <a:gd name="T2" fmla="*/ 206 w 270"/>
              <a:gd name="T3" fmla="*/ 273 h 315"/>
              <a:gd name="T4" fmla="*/ 206 w 270"/>
              <a:gd name="T5" fmla="*/ 289 h 315"/>
              <a:gd name="T6" fmla="*/ 222 w 270"/>
              <a:gd name="T7" fmla="*/ 289 h 315"/>
              <a:gd name="T8" fmla="*/ 247 w 270"/>
              <a:gd name="T9" fmla="*/ 147 h 315"/>
              <a:gd name="T10" fmla="*/ 208 w 270"/>
              <a:gd name="T11" fmla="*/ 115 h 315"/>
              <a:gd name="T12" fmla="*/ 186 w 270"/>
              <a:gd name="T13" fmla="*/ 103 h 315"/>
              <a:gd name="T14" fmla="*/ 153 w 270"/>
              <a:gd name="T15" fmla="*/ 97 h 315"/>
              <a:gd name="T16" fmla="*/ 135 w 270"/>
              <a:gd name="T17" fmla="*/ 103 h 315"/>
              <a:gd name="T18" fmla="*/ 128 w 270"/>
              <a:gd name="T19" fmla="*/ 29 h 315"/>
              <a:gd name="T20" fmla="*/ 97 w 270"/>
              <a:gd name="T21" fmla="*/ 29 h 315"/>
              <a:gd name="T22" fmla="*/ 90 w 270"/>
              <a:gd name="T23" fmla="*/ 146 h 315"/>
              <a:gd name="T24" fmla="*/ 72 w 270"/>
              <a:gd name="T25" fmla="*/ 138 h 315"/>
              <a:gd name="T26" fmla="*/ 45 w 270"/>
              <a:gd name="T27" fmla="*/ 129 h 315"/>
              <a:gd name="T28" fmla="*/ 22 w 270"/>
              <a:gd name="T29" fmla="*/ 157 h 315"/>
              <a:gd name="T30" fmla="*/ 58 w 270"/>
              <a:gd name="T31" fmla="*/ 180 h 315"/>
              <a:gd name="T32" fmla="*/ 102 w 270"/>
              <a:gd name="T33" fmla="*/ 217 h 315"/>
              <a:gd name="T34" fmla="*/ 112 w 270"/>
              <a:gd name="T35" fmla="*/ 247 h 315"/>
              <a:gd name="T36" fmla="*/ 225 w 270"/>
              <a:gd name="T37" fmla="*/ 242 h 315"/>
              <a:gd name="T38" fmla="*/ 242 w 270"/>
              <a:gd name="T39" fmla="*/ 178 h 315"/>
              <a:gd name="T40" fmla="*/ 270 w 270"/>
              <a:gd name="T41" fmla="*/ 146 h 315"/>
              <a:gd name="T42" fmla="*/ 247 w 270"/>
              <a:gd name="T43" fmla="*/ 242 h 315"/>
              <a:gd name="T44" fmla="*/ 241 w 270"/>
              <a:gd name="T45" fmla="*/ 308 h 315"/>
              <a:gd name="T46" fmla="*/ 112 w 270"/>
              <a:gd name="T47" fmla="*/ 315 h 315"/>
              <a:gd name="T48" fmla="*/ 90 w 270"/>
              <a:gd name="T49" fmla="*/ 292 h 315"/>
              <a:gd name="T50" fmla="*/ 89 w 270"/>
              <a:gd name="T51" fmla="*/ 238 h 315"/>
              <a:gd name="T52" fmla="*/ 84 w 270"/>
              <a:gd name="T53" fmla="*/ 230 h 315"/>
              <a:gd name="T54" fmla="*/ 76 w 270"/>
              <a:gd name="T55" fmla="*/ 222 h 315"/>
              <a:gd name="T56" fmla="*/ 69 w 270"/>
              <a:gd name="T57" fmla="*/ 216 h 315"/>
              <a:gd name="T58" fmla="*/ 35 w 270"/>
              <a:gd name="T59" fmla="*/ 193 h 315"/>
              <a:gd name="T60" fmla="*/ 12 w 270"/>
              <a:gd name="T61" fmla="*/ 179 h 315"/>
              <a:gd name="T62" fmla="*/ 0 w 270"/>
              <a:gd name="T63" fmla="*/ 157 h 315"/>
              <a:gd name="T64" fmla="*/ 45 w 270"/>
              <a:gd name="T65" fmla="*/ 107 h 315"/>
              <a:gd name="T66" fmla="*/ 67 w 270"/>
              <a:gd name="T67" fmla="*/ 45 h 315"/>
              <a:gd name="T68" fmla="*/ 112 w 270"/>
              <a:gd name="T69" fmla="*/ 0 h 315"/>
              <a:gd name="T70" fmla="*/ 157 w 270"/>
              <a:gd name="T71" fmla="*/ 45 h 315"/>
              <a:gd name="T72" fmla="*/ 178 w 270"/>
              <a:gd name="T73" fmla="*/ 81 h 315"/>
              <a:gd name="T74" fmla="*/ 217 w 270"/>
              <a:gd name="T75" fmla="*/ 91 h 315"/>
              <a:gd name="T76" fmla="*/ 270 w 270"/>
              <a:gd name="T77" fmla="*/ 146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0" h="315">
                <a:moveTo>
                  <a:pt x="225" y="281"/>
                </a:moveTo>
                <a:cubicBezTo>
                  <a:pt x="225" y="278"/>
                  <a:pt x="224" y="275"/>
                  <a:pt x="222" y="273"/>
                </a:cubicBezTo>
                <a:cubicBezTo>
                  <a:pt x="219" y="271"/>
                  <a:pt x="217" y="270"/>
                  <a:pt x="214" y="270"/>
                </a:cubicBezTo>
                <a:cubicBezTo>
                  <a:pt x="211" y="270"/>
                  <a:pt x="208" y="271"/>
                  <a:pt x="206" y="273"/>
                </a:cubicBezTo>
                <a:cubicBezTo>
                  <a:pt x="203" y="275"/>
                  <a:pt x="202" y="278"/>
                  <a:pt x="202" y="281"/>
                </a:cubicBezTo>
                <a:cubicBezTo>
                  <a:pt x="202" y="284"/>
                  <a:pt x="203" y="287"/>
                  <a:pt x="206" y="289"/>
                </a:cubicBezTo>
                <a:cubicBezTo>
                  <a:pt x="208" y="291"/>
                  <a:pt x="211" y="292"/>
                  <a:pt x="214" y="292"/>
                </a:cubicBezTo>
                <a:cubicBezTo>
                  <a:pt x="217" y="292"/>
                  <a:pt x="219" y="291"/>
                  <a:pt x="222" y="289"/>
                </a:cubicBezTo>
                <a:cubicBezTo>
                  <a:pt x="224" y="287"/>
                  <a:pt x="225" y="284"/>
                  <a:pt x="225" y="281"/>
                </a:cubicBezTo>
                <a:close/>
                <a:moveTo>
                  <a:pt x="247" y="147"/>
                </a:moveTo>
                <a:cubicBezTo>
                  <a:pt x="247" y="125"/>
                  <a:pt x="238" y="114"/>
                  <a:pt x="218" y="114"/>
                </a:cubicBezTo>
                <a:cubicBezTo>
                  <a:pt x="215" y="114"/>
                  <a:pt x="212" y="114"/>
                  <a:pt x="208" y="115"/>
                </a:cubicBezTo>
                <a:cubicBezTo>
                  <a:pt x="206" y="111"/>
                  <a:pt x="203" y="108"/>
                  <a:pt x="199" y="106"/>
                </a:cubicBezTo>
                <a:cubicBezTo>
                  <a:pt x="195" y="104"/>
                  <a:pt x="190" y="103"/>
                  <a:pt x="186" y="103"/>
                </a:cubicBezTo>
                <a:cubicBezTo>
                  <a:pt x="182" y="103"/>
                  <a:pt x="178" y="104"/>
                  <a:pt x="174" y="106"/>
                </a:cubicBezTo>
                <a:cubicBezTo>
                  <a:pt x="168" y="100"/>
                  <a:pt x="161" y="97"/>
                  <a:pt x="153" y="97"/>
                </a:cubicBezTo>
                <a:cubicBezTo>
                  <a:pt x="150" y="97"/>
                  <a:pt x="147" y="98"/>
                  <a:pt x="143" y="99"/>
                </a:cubicBezTo>
                <a:cubicBezTo>
                  <a:pt x="140" y="100"/>
                  <a:pt x="137" y="101"/>
                  <a:pt x="135" y="103"/>
                </a:cubicBezTo>
                <a:cubicBezTo>
                  <a:pt x="135" y="45"/>
                  <a:pt x="135" y="45"/>
                  <a:pt x="135" y="45"/>
                </a:cubicBezTo>
                <a:cubicBezTo>
                  <a:pt x="135" y="39"/>
                  <a:pt x="133" y="34"/>
                  <a:pt x="128" y="29"/>
                </a:cubicBezTo>
                <a:cubicBezTo>
                  <a:pt x="124" y="25"/>
                  <a:pt x="119" y="22"/>
                  <a:pt x="112" y="22"/>
                </a:cubicBezTo>
                <a:cubicBezTo>
                  <a:pt x="106" y="22"/>
                  <a:pt x="101" y="25"/>
                  <a:pt x="97" y="29"/>
                </a:cubicBezTo>
                <a:cubicBezTo>
                  <a:pt x="92" y="34"/>
                  <a:pt x="90" y="39"/>
                  <a:pt x="90" y="45"/>
                </a:cubicBezTo>
                <a:cubicBezTo>
                  <a:pt x="90" y="146"/>
                  <a:pt x="90" y="146"/>
                  <a:pt x="90" y="146"/>
                </a:cubicBezTo>
                <a:cubicBezTo>
                  <a:pt x="88" y="146"/>
                  <a:pt x="85" y="145"/>
                  <a:pt x="81" y="144"/>
                </a:cubicBezTo>
                <a:cubicBezTo>
                  <a:pt x="78" y="142"/>
                  <a:pt x="75" y="140"/>
                  <a:pt x="72" y="138"/>
                </a:cubicBezTo>
                <a:cubicBezTo>
                  <a:pt x="69" y="136"/>
                  <a:pt x="65" y="134"/>
                  <a:pt x="60" y="132"/>
                </a:cubicBezTo>
                <a:cubicBezTo>
                  <a:pt x="55" y="130"/>
                  <a:pt x="50" y="129"/>
                  <a:pt x="45" y="129"/>
                </a:cubicBezTo>
                <a:cubicBezTo>
                  <a:pt x="37" y="129"/>
                  <a:pt x="31" y="132"/>
                  <a:pt x="28" y="137"/>
                </a:cubicBezTo>
                <a:cubicBezTo>
                  <a:pt x="24" y="142"/>
                  <a:pt x="22" y="149"/>
                  <a:pt x="22" y="157"/>
                </a:cubicBezTo>
                <a:cubicBezTo>
                  <a:pt x="22" y="160"/>
                  <a:pt x="31" y="165"/>
                  <a:pt x="47" y="173"/>
                </a:cubicBezTo>
                <a:cubicBezTo>
                  <a:pt x="52" y="176"/>
                  <a:pt x="56" y="178"/>
                  <a:pt x="58" y="180"/>
                </a:cubicBezTo>
                <a:cubicBezTo>
                  <a:pt x="66" y="184"/>
                  <a:pt x="74" y="191"/>
                  <a:pt x="84" y="199"/>
                </a:cubicBezTo>
                <a:cubicBezTo>
                  <a:pt x="93" y="208"/>
                  <a:pt x="99" y="214"/>
                  <a:pt x="102" y="217"/>
                </a:cubicBezTo>
                <a:cubicBezTo>
                  <a:pt x="109" y="225"/>
                  <a:pt x="112" y="233"/>
                  <a:pt x="112" y="242"/>
                </a:cubicBezTo>
                <a:cubicBezTo>
                  <a:pt x="112" y="247"/>
                  <a:pt x="112" y="247"/>
                  <a:pt x="112" y="247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25" y="242"/>
                  <a:pt x="225" y="242"/>
                  <a:pt x="225" y="242"/>
                </a:cubicBezTo>
                <a:cubicBezTo>
                  <a:pt x="225" y="233"/>
                  <a:pt x="227" y="224"/>
                  <a:pt x="230" y="212"/>
                </a:cubicBezTo>
                <a:cubicBezTo>
                  <a:pt x="234" y="201"/>
                  <a:pt x="238" y="190"/>
                  <a:pt x="242" y="178"/>
                </a:cubicBezTo>
                <a:cubicBezTo>
                  <a:pt x="245" y="167"/>
                  <a:pt x="247" y="156"/>
                  <a:pt x="247" y="147"/>
                </a:cubicBezTo>
                <a:close/>
                <a:moveTo>
                  <a:pt x="270" y="146"/>
                </a:moveTo>
                <a:cubicBezTo>
                  <a:pt x="270" y="162"/>
                  <a:pt x="266" y="180"/>
                  <a:pt x="258" y="203"/>
                </a:cubicBezTo>
                <a:cubicBezTo>
                  <a:pt x="251" y="222"/>
                  <a:pt x="247" y="235"/>
                  <a:pt x="247" y="242"/>
                </a:cubicBezTo>
                <a:cubicBezTo>
                  <a:pt x="247" y="292"/>
                  <a:pt x="247" y="292"/>
                  <a:pt x="247" y="292"/>
                </a:cubicBezTo>
                <a:cubicBezTo>
                  <a:pt x="247" y="299"/>
                  <a:pt x="245" y="304"/>
                  <a:pt x="241" y="308"/>
                </a:cubicBezTo>
                <a:cubicBezTo>
                  <a:pt x="236" y="313"/>
                  <a:pt x="231" y="315"/>
                  <a:pt x="225" y="315"/>
                </a:cubicBezTo>
                <a:cubicBezTo>
                  <a:pt x="112" y="315"/>
                  <a:pt x="112" y="315"/>
                  <a:pt x="112" y="315"/>
                </a:cubicBezTo>
                <a:cubicBezTo>
                  <a:pt x="106" y="315"/>
                  <a:pt x="101" y="313"/>
                  <a:pt x="97" y="308"/>
                </a:cubicBezTo>
                <a:cubicBezTo>
                  <a:pt x="92" y="304"/>
                  <a:pt x="90" y="299"/>
                  <a:pt x="90" y="292"/>
                </a:cubicBezTo>
                <a:cubicBezTo>
                  <a:pt x="90" y="242"/>
                  <a:pt x="90" y="242"/>
                  <a:pt x="90" y="242"/>
                </a:cubicBezTo>
                <a:cubicBezTo>
                  <a:pt x="90" y="241"/>
                  <a:pt x="90" y="239"/>
                  <a:pt x="89" y="238"/>
                </a:cubicBezTo>
                <a:cubicBezTo>
                  <a:pt x="89" y="237"/>
                  <a:pt x="88" y="235"/>
                  <a:pt x="87" y="234"/>
                </a:cubicBezTo>
                <a:cubicBezTo>
                  <a:pt x="86" y="232"/>
                  <a:pt x="85" y="231"/>
                  <a:pt x="84" y="230"/>
                </a:cubicBezTo>
                <a:cubicBezTo>
                  <a:pt x="83" y="229"/>
                  <a:pt x="81" y="227"/>
                  <a:pt x="80" y="226"/>
                </a:cubicBezTo>
                <a:cubicBezTo>
                  <a:pt x="78" y="224"/>
                  <a:pt x="77" y="223"/>
                  <a:pt x="76" y="222"/>
                </a:cubicBezTo>
                <a:cubicBezTo>
                  <a:pt x="75" y="221"/>
                  <a:pt x="74" y="220"/>
                  <a:pt x="72" y="219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60" y="209"/>
                  <a:pt x="53" y="203"/>
                  <a:pt x="46" y="199"/>
                </a:cubicBezTo>
                <a:cubicBezTo>
                  <a:pt x="44" y="197"/>
                  <a:pt x="40" y="195"/>
                  <a:pt x="35" y="193"/>
                </a:cubicBezTo>
                <a:cubicBezTo>
                  <a:pt x="31" y="191"/>
                  <a:pt x="26" y="188"/>
                  <a:pt x="23" y="186"/>
                </a:cubicBezTo>
                <a:cubicBezTo>
                  <a:pt x="19" y="184"/>
                  <a:pt x="16" y="182"/>
                  <a:pt x="12" y="179"/>
                </a:cubicBezTo>
                <a:cubicBezTo>
                  <a:pt x="8" y="177"/>
                  <a:pt x="5" y="173"/>
                  <a:pt x="3" y="170"/>
                </a:cubicBezTo>
                <a:cubicBezTo>
                  <a:pt x="1" y="166"/>
                  <a:pt x="0" y="162"/>
                  <a:pt x="0" y="157"/>
                </a:cubicBezTo>
                <a:cubicBezTo>
                  <a:pt x="0" y="143"/>
                  <a:pt x="4" y="131"/>
                  <a:pt x="12" y="121"/>
                </a:cubicBezTo>
                <a:cubicBezTo>
                  <a:pt x="20" y="112"/>
                  <a:pt x="31" y="107"/>
                  <a:pt x="45" y="107"/>
                </a:cubicBezTo>
                <a:cubicBezTo>
                  <a:pt x="53" y="107"/>
                  <a:pt x="60" y="108"/>
                  <a:pt x="67" y="111"/>
                </a:cubicBezTo>
                <a:cubicBezTo>
                  <a:pt x="67" y="45"/>
                  <a:pt x="67" y="45"/>
                  <a:pt x="67" y="45"/>
                </a:cubicBezTo>
                <a:cubicBezTo>
                  <a:pt x="67" y="33"/>
                  <a:pt x="72" y="22"/>
                  <a:pt x="81" y="13"/>
                </a:cubicBezTo>
                <a:cubicBezTo>
                  <a:pt x="90" y="4"/>
                  <a:pt x="100" y="0"/>
                  <a:pt x="112" y="0"/>
                </a:cubicBezTo>
                <a:cubicBezTo>
                  <a:pt x="125" y="0"/>
                  <a:pt x="135" y="4"/>
                  <a:pt x="144" y="13"/>
                </a:cubicBezTo>
                <a:cubicBezTo>
                  <a:pt x="153" y="22"/>
                  <a:pt x="157" y="33"/>
                  <a:pt x="157" y="45"/>
                </a:cubicBezTo>
                <a:cubicBezTo>
                  <a:pt x="157" y="75"/>
                  <a:pt x="157" y="75"/>
                  <a:pt x="157" y="75"/>
                </a:cubicBezTo>
                <a:cubicBezTo>
                  <a:pt x="165" y="75"/>
                  <a:pt x="172" y="77"/>
                  <a:pt x="178" y="81"/>
                </a:cubicBezTo>
                <a:cubicBezTo>
                  <a:pt x="181" y="81"/>
                  <a:pt x="183" y="81"/>
                  <a:pt x="186" y="81"/>
                </a:cubicBezTo>
                <a:cubicBezTo>
                  <a:pt x="198" y="81"/>
                  <a:pt x="208" y="84"/>
                  <a:pt x="217" y="91"/>
                </a:cubicBezTo>
                <a:cubicBezTo>
                  <a:pt x="233" y="91"/>
                  <a:pt x="246" y="96"/>
                  <a:pt x="256" y="106"/>
                </a:cubicBezTo>
                <a:cubicBezTo>
                  <a:pt x="265" y="116"/>
                  <a:pt x="270" y="129"/>
                  <a:pt x="270" y="1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5" name="Freeform 71"/>
          <p:cNvSpPr>
            <a:spLocks noEditPoints="1"/>
          </p:cNvSpPr>
          <p:nvPr/>
        </p:nvSpPr>
        <p:spPr bwMode="auto">
          <a:xfrm>
            <a:off x="8120063" y="1181101"/>
            <a:ext cx="292100" cy="242888"/>
          </a:xfrm>
          <a:custGeom>
            <a:avLst/>
            <a:gdLst>
              <a:gd name="T0" fmla="*/ 183 w 270"/>
              <a:gd name="T1" fmla="*/ 169 h 225"/>
              <a:gd name="T2" fmla="*/ 179 w 270"/>
              <a:gd name="T3" fmla="*/ 178 h 225"/>
              <a:gd name="T4" fmla="*/ 169 w 270"/>
              <a:gd name="T5" fmla="*/ 183 h 225"/>
              <a:gd name="T6" fmla="*/ 159 w 270"/>
              <a:gd name="T7" fmla="*/ 178 h 225"/>
              <a:gd name="T8" fmla="*/ 155 w 270"/>
              <a:gd name="T9" fmla="*/ 169 h 225"/>
              <a:gd name="T10" fmla="*/ 159 w 270"/>
              <a:gd name="T11" fmla="*/ 159 h 225"/>
              <a:gd name="T12" fmla="*/ 169 w 270"/>
              <a:gd name="T13" fmla="*/ 154 h 225"/>
              <a:gd name="T14" fmla="*/ 179 w 270"/>
              <a:gd name="T15" fmla="*/ 159 h 225"/>
              <a:gd name="T16" fmla="*/ 183 w 270"/>
              <a:gd name="T17" fmla="*/ 169 h 225"/>
              <a:gd name="T18" fmla="*/ 228 w 270"/>
              <a:gd name="T19" fmla="*/ 169 h 225"/>
              <a:gd name="T20" fmla="*/ 224 w 270"/>
              <a:gd name="T21" fmla="*/ 178 h 225"/>
              <a:gd name="T22" fmla="*/ 214 w 270"/>
              <a:gd name="T23" fmla="*/ 183 h 225"/>
              <a:gd name="T24" fmla="*/ 204 w 270"/>
              <a:gd name="T25" fmla="*/ 178 h 225"/>
              <a:gd name="T26" fmla="*/ 200 w 270"/>
              <a:gd name="T27" fmla="*/ 169 h 225"/>
              <a:gd name="T28" fmla="*/ 204 w 270"/>
              <a:gd name="T29" fmla="*/ 159 h 225"/>
              <a:gd name="T30" fmla="*/ 214 w 270"/>
              <a:gd name="T31" fmla="*/ 154 h 225"/>
              <a:gd name="T32" fmla="*/ 224 w 270"/>
              <a:gd name="T33" fmla="*/ 159 h 225"/>
              <a:gd name="T34" fmla="*/ 228 w 270"/>
              <a:gd name="T35" fmla="*/ 169 h 225"/>
              <a:gd name="T36" fmla="*/ 247 w 270"/>
              <a:gd name="T37" fmla="*/ 197 h 225"/>
              <a:gd name="T38" fmla="*/ 247 w 270"/>
              <a:gd name="T39" fmla="*/ 140 h 225"/>
              <a:gd name="T40" fmla="*/ 246 w 270"/>
              <a:gd name="T41" fmla="*/ 136 h 225"/>
              <a:gd name="T42" fmla="*/ 242 w 270"/>
              <a:gd name="T43" fmla="*/ 135 h 225"/>
              <a:gd name="T44" fmla="*/ 28 w 270"/>
              <a:gd name="T45" fmla="*/ 135 h 225"/>
              <a:gd name="T46" fmla="*/ 24 w 270"/>
              <a:gd name="T47" fmla="*/ 136 h 225"/>
              <a:gd name="T48" fmla="*/ 22 w 270"/>
              <a:gd name="T49" fmla="*/ 140 h 225"/>
              <a:gd name="T50" fmla="*/ 22 w 270"/>
              <a:gd name="T51" fmla="*/ 197 h 225"/>
              <a:gd name="T52" fmla="*/ 24 w 270"/>
              <a:gd name="T53" fmla="*/ 201 h 225"/>
              <a:gd name="T54" fmla="*/ 28 w 270"/>
              <a:gd name="T55" fmla="*/ 202 h 225"/>
              <a:gd name="T56" fmla="*/ 242 w 270"/>
              <a:gd name="T57" fmla="*/ 202 h 225"/>
              <a:gd name="T58" fmla="*/ 246 w 270"/>
              <a:gd name="T59" fmla="*/ 201 h 225"/>
              <a:gd name="T60" fmla="*/ 247 w 270"/>
              <a:gd name="T61" fmla="*/ 197 h 225"/>
              <a:gd name="T62" fmla="*/ 31 w 270"/>
              <a:gd name="T63" fmla="*/ 112 h 225"/>
              <a:gd name="T64" fmla="*/ 239 w 270"/>
              <a:gd name="T65" fmla="*/ 112 h 225"/>
              <a:gd name="T66" fmla="*/ 211 w 270"/>
              <a:gd name="T67" fmla="*/ 28 h 225"/>
              <a:gd name="T68" fmla="*/ 208 w 270"/>
              <a:gd name="T69" fmla="*/ 24 h 225"/>
              <a:gd name="T70" fmla="*/ 204 w 270"/>
              <a:gd name="T71" fmla="*/ 22 h 225"/>
              <a:gd name="T72" fmla="*/ 66 w 270"/>
              <a:gd name="T73" fmla="*/ 22 h 225"/>
              <a:gd name="T74" fmla="*/ 62 w 270"/>
              <a:gd name="T75" fmla="*/ 24 h 225"/>
              <a:gd name="T76" fmla="*/ 59 w 270"/>
              <a:gd name="T77" fmla="*/ 28 h 225"/>
              <a:gd name="T78" fmla="*/ 31 w 270"/>
              <a:gd name="T79" fmla="*/ 112 h 225"/>
              <a:gd name="T80" fmla="*/ 270 w 270"/>
              <a:gd name="T81" fmla="*/ 140 h 225"/>
              <a:gd name="T82" fmla="*/ 270 w 270"/>
              <a:gd name="T83" fmla="*/ 197 h 225"/>
              <a:gd name="T84" fmla="*/ 262 w 270"/>
              <a:gd name="T85" fmla="*/ 217 h 225"/>
              <a:gd name="T86" fmla="*/ 242 w 270"/>
              <a:gd name="T87" fmla="*/ 225 h 225"/>
              <a:gd name="T88" fmla="*/ 28 w 270"/>
              <a:gd name="T89" fmla="*/ 225 h 225"/>
              <a:gd name="T90" fmla="*/ 8 w 270"/>
              <a:gd name="T91" fmla="*/ 217 h 225"/>
              <a:gd name="T92" fmla="*/ 0 w 270"/>
              <a:gd name="T93" fmla="*/ 197 h 225"/>
              <a:gd name="T94" fmla="*/ 0 w 270"/>
              <a:gd name="T95" fmla="*/ 140 h 225"/>
              <a:gd name="T96" fmla="*/ 3 w 270"/>
              <a:gd name="T97" fmla="*/ 127 h 225"/>
              <a:gd name="T98" fmla="*/ 37 w 270"/>
              <a:gd name="T99" fmla="*/ 21 h 225"/>
              <a:gd name="T100" fmla="*/ 48 w 270"/>
              <a:gd name="T101" fmla="*/ 6 h 225"/>
              <a:gd name="T102" fmla="*/ 66 w 270"/>
              <a:gd name="T103" fmla="*/ 0 h 225"/>
              <a:gd name="T104" fmla="*/ 204 w 270"/>
              <a:gd name="T105" fmla="*/ 0 h 225"/>
              <a:gd name="T106" fmla="*/ 221 w 270"/>
              <a:gd name="T107" fmla="*/ 6 h 225"/>
              <a:gd name="T108" fmla="*/ 232 w 270"/>
              <a:gd name="T109" fmla="*/ 21 h 225"/>
              <a:gd name="T110" fmla="*/ 267 w 270"/>
              <a:gd name="T111" fmla="*/ 127 h 225"/>
              <a:gd name="T112" fmla="*/ 270 w 270"/>
              <a:gd name="T113" fmla="*/ 14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0" h="225">
                <a:moveTo>
                  <a:pt x="183" y="169"/>
                </a:moveTo>
                <a:cubicBezTo>
                  <a:pt x="183" y="172"/>
                  <a:pt x="181" y="176"/>
                  <a:pt x="179" y="178"/>
                </a:cubicBezTo>
                <a:cubicBezTo>
                  <a:pt x="176" y="181"/>
                  <a:pt x="173" y="183"/>
                  <a:pt x="169" y="183"/>
                </a:cubicBezTo>
                <a:cubicBezTo>
                  <a:pt x="165" y="183"/>
                  <a:pt x="161" y="181"/>
                  <a:pt x="159" y="178"/>
                </a:cubicBezTo>
                <a:cubicBezTo>
                  <a:pt x="156" y="176"/>
                  <a:pt x="155" y="172"/>
                  <a:pt x="155" y="169"/>
                </a:cubicBezTo>
                <a:cubicBezTo>
                  <a:pt x="155" y="165"/>
                  <a:pt x="156" y="161"/>
                  <a:pt x="159" y="159"/>
                </a:cubicBezTo>
                <a:cubicBezTo>
                  <a:pt x="161" y="156"/>
                  <a:pt x="165" y="154"/>
                  <a:pt x="169" y="154"/>
                </a:cubicBezTo>
                <a:cubicBezTo>
                  <a:pt x="173" y="154"/>
                  <a:pt x="176" y="156"/>
                  <a:pt x="179" y="159"/>
                </a:cubicBezTo>
                <a:cubicBezTo>
                  <a:pt x="181" y="161"/>
                  <a:pt x="183" y="165"/>
                  <a:pt x="183" y="169"/>
                </a:cubicBezTo>
                <a:close/>
                <a:moveTo>
                  <a:pt x="228" y="169"/>
                </a:moveTo>
                <a:cubicBezTo>
                  <a:pt x="228" y="172"/>
                  <a:pt x="226" y="176"/>
                  <a:pt x="224" y="178"/>
                </a:cubicBezTo>
                <a:cubicBezTo>
                  <a:pt x="221" y="181"/>
                  <a:pt x="217" y="183"/>
                  <a:pt x="214" y="183"/>
                </a:cubicBezTo>
                <a:cubicBezTo>
                  <a:pt x="210" y="183"/>
                  <a:pt x="206" y="181"/>
                  <a:pt x="204" y="178"/>
                </a:cubicBezTo>
                <a:cubicBezTo>
                  <a:pt x="201" y="176"/>
                  <a:pt x="200" y="172"/>
                  <a:pt x="200" y="169"/>
                </a:cubicBezTo>
                <a:cubicBezTo>
                  <a:pt x="200" y="165"/>
                  <a:pt x="201" y="161"/>
                  <a:pt x="204" y="159"/>
                </a:cubicBezTo>
                <a:cubicBezTo>
                  <a:pt x="206" y="156"/>
                  <a:pt x="210" y="154"/>
                  <a:pt x="214" y="154"/>
                </a:cubicBezTo>
                <a:cubicBezTo>
                  <a:pt x="217" y="154"/>
                  <a:pt x="221" y="156"/>
                  <a:pt x="224" y="159"/>
                </a:cubicBezTo>
                <a:cubicBezTo>
                  <a:pt x="226" y="161"/>
                  <a:pt x="228" y="165"/>
                  <a:pt x="228" y="169"/>
                </a:cubicBezTo>
                <a:close/>
                <a:moveTo>
                  <a:pt x="247" y="197"/>
                </a:moveTo>
                <a:cubicBezTo>
                  <a:pt x="247" y="140"/>
                  <a:pt x="247" y="140"/>
                  <a:pt x="247" y="140"/>
                </a:cubicBezTo>
                <a:cubicBezTo>
                  <a:pt x="247" y="139"/>
                  <a:pt x="247" y="138"/>
                  <a:pt x="246" y="136"/>
                </a:cubicBezTo>
                <a:cubicBezTo>
                  <a:pt x="245" y="135"/>
                  <a:pt x="243" y="135"/>
                  <a:pt x="242" y="135"/>
                </a:cubicBezTo>
                <a:cubicBezTo>
                  <a:pt x="28" y="135"/>
                  <a:pt x="28" y="135"/>
                  <a:pt x="28" y="135"/>
                </a:cubicBezTo>
                <a:cubicBezTo>
                  <a:pt x="27" y="135"/>
                  <a:pt x="25" y="135"/>
                  <a:pt x="24" y="136"/>
                </a:cubicBezTo>
                <a:cubicBezTo>
                  <a:pt x="23" y="138"/>
                  <a:pt x="22" y="139"/>
                  <a:pt x="22" y="140"/>
                </a:cubicBezTo>
                <a:cubicBezTo>
                  <a:pt x="22" y="197"/>
                  <a:pt x="22" y="197"/>
                  <a:pt x="22" y="197"/>
                </a:cubicBezTo>
                <a:cubicBezTo>
                  <a:pt x="22" y="198"/>
                  <a:pt x="23" y="199"/>
                  <a:pt x="24" y="201"/>
                </a:cubicBezTo>
                <a:cubicBezTo>
                  <a:pt x="25" y="202"/>
                  <a:pt x="27" y="202"/>
                  <a:pt x="28" y="202"/>
                </a:cubicBezTo>
                <a:cubicBezTo>
                  <a:pt x="242" y="202"/>
                  <a:pt x="242" y="202"/>
                  <a:pt x="242" y="202"/>
                </a:cubicBezTo>
                <a:cubicBezTo>
                  <a:pt x="243" y="202"/>
                  <a:pt x="245" y="202"/>
                  <a:pt x="246" y="201"/>
                </a:cubicBezTo>
                <a:cubicBezTo>
                  <a:pt x="247" y="199"/>
                  <a:pt x="247" y="198"/>
                  <a:pt x="247" y="197"/>
                </a:cubicBezTo>
                <a:close/>
                <a:moveTo>
                  <a:pt x="31" y="112"/>
                </a:moveTo>
                <a:cubicBezTo>
                  <a:pt x="239" y="112"/>
                  <a:pt x="239" y="112"/>
                  <a:pt x="239" y="112"/>
                </a:cubicBezTo>
                <a:cubicBezTo>
                  <a:pt x="211" y="28"/>
                  <a:pt x="211" y="28"/>
                  <a:pt x="211" y="28"/>
                </a:cubicBezTo>
                <a:cubicBezTo>
                  <a:pt x="211" y="26"/>
                  <a:pt x="210" y="25"/>
                  <a:pt x="208" y="24"/>
                </a:cubicBezTo>
                <a:cubicBezTo>
                  <a:pt x="207" y="23"/>
                  <a:pt x="205" y="22"/>
                  <a:pt x="204" y="22"/>
                </a:cubicBezTo>
                <a:cubicBezTo>
                  <a:pt x="66" y="22"/>
                  <a:pt x="66" y="22"/>
                  <a:pt x="66" y="22"/>
                </a:cubicBezTo>
                <a:cubicBezTo>
                  <a:pt x="65" y="22"/>
                  <a:pt x="63" y="23"/>
                  <a:pt x="62" y="24"/>
                </a:cubicBezTo>
                <a:cubicBezTo>
                  <a:pt x="60" y="25"/>
                  <a:pt x="59" y="26"/>
                  <a:pt x="59" y="28"/>
                </a:cubicBezTo>
                <a:lnTo>
                  <a:pt x="31" y="112"/>
                </a:lnTo>
                <a:close/>
                <a:moveTo>
                  <a:pt x="270" y="140"/>
                </a:moveTo>
                <a:cubicBezTo>
                  <a:pt x="270" y="197"/>
                  <a:pt x="270" y="197"/>
                  <a:pt x="270" y="197"/>
                </a:cubicBezTo>
                <a:cubicBezTo>
                  <a:pt x="270" y="204"/>
                  <a:pt x="267" y="211"/>
                  <a:pt x="262" y="217"/>
                </a:cubicBezTo>
                <a:cubicBezTo>
                  <a:pt x="256" y="222"/>
                  <a:pt x="249" y="225"/>
                  <a:pt x="242" y="225"/>
                </a:cubicBezTo>
                <a:cubicBezTo>
                  <a:pt x="28" y="225"/>
                  <a:pt x="28" y="225"/>
                  <a:pt x="28" y="225"/>
                </a:cubicBezTo>
                <a:cubicBezTo>
                  <a:pt x="20" y="225"/>
                  <a:pt x="14" y="222"/>
                  <a:pt x="8" y="217"/>
                </a:cubicBezTo>
                <a:cubicBezTo>
                  <a:pt x="3" y="211"/>
                  <a:pt x="0" y="204"/>
                  <a:pt x="0" y="197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8"/>
                  <a:pt x="1" y="133"/>
                  <a:pt x="3" y="127"/>
                </a:cubicBezTo>
                <a:cubicBezTo>
                  <a:pt x="37" y="21"/>
                  <a:pt x="37" y="21"/>
                  <a:pt x="37" y="21"/>
                </a:cubicBezTo>
                <a:cubicBezTo>
                  <a:pt x="39" y="15"/>
                  <a:pt x="43" y="10"/>
                  <a:pt x="48" y="6"/>
                </a:cubicBezTo>
                <a:cubicBezTo>
                  <a:pt x="54" y="2"/>
                  <a:pt x="60" y="0"/>
                  <a:pt x="66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10" y="0"/>
                  <a:pt x="216" y="2"/>
                  <a:pt x="221" y="6"/>
                </a:cubicBezTo>
                <a:cubicBezTo>
                  <a:pt x="227" y="10"/>
                  <a:pt x="230" y="15"/>
                  <a:pt x="232" y="21"/>
                </a:cubicBezTo>
                <a:cubicBezTo>
                  <a:pt x="267" y="127"/>
                  <a:pt x="267" y="127"/>
                  <a:pt x="267" y="127"/>
                </a:cubicBezTo>
                <a:cubicBezTo>
                  <a:pt x="269" y="133"/>
                  <a:pt x="270" y="138"/>
                  <a:pt x="270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6" name="Freeform 72"/>
          <p:cNvSpPr>
            <a:spLocks/>
          </p:cNvSpPr>
          <p:nvPr/>
        </p:nvSpPr>
        <p:spPr bwMode="auto">
          <a:xfrm>
            <a:off x="5087938" y="2017713"/>
            <a:ext cx="317500" cy="292100"/>
          </a:xfrm>
          <a:custGeom>
            <a:avLst/>
            <a:gdLst>
              <a:gd name="T0" fmla="*/ 262 w 293"/>
              <a:gd name="T1" fmla="*/ 269 h 270"/>
              <a:gd name="T2" fmla="*/ 215 w 293"/>
              <a:gd name="T3" fmla="*/ 269 h 270"/>
              <a:gd name="T4" fmla="*/ 185 w 293"/>
              <a:gd name="T5" fmla="*/ 266 h 270"/>
              <a:gd name="T6" fmla="*/ 186 w 293"/>
              <a:gd name="T7" fmla="*/ 250 h 270"/>
              <a:gd name="T8" fmla="*/ 202 w 293"/>
              <a:gd name="T9" fmla="*/ 246 h 270"/>
              <a:gd name="T10" fmla="*/ 216 w 293"/>
              <a:gd name="T11" fmla="*/ 219 h 270"/>
              <a:gd name="T12" fmla="*/ 215 w 293"/>
              <a:gd name="T13" fmla="*/ 145 h 270"/>
              <a:gd name="T14" fmla="*/ 88 w 293"/>
              <a:gd name="T15" fmla="*/ 144 h 270"/>
              <a:gd name="T16" fmla="*/ 79 w 293"/>
              <a:gd name="T17" fmla="*/ 150 h 270"/>
              <a:gd name="T18" fmla="*/ 85 w 293"/>
              <a:gd name="T19" fmla="*/ 244 h 270"/>
              <a:gd name="T20" fmla="*/ 103 w 293"/>
              <a:gd name="T21" fmla="*/ 247 h 270"/>
              <a:gd name="T22" fmla="*/ 115 w 293"/>
              <a:gd name="T23" fmla="*/ 258 h 270"/>
              <a:gd name="T24" fmla="*/ 106 w 293"/>
              <a:gd name="T25" fmla="*/ 270 h 270"/>
              <a:gd name="T26" fmla="*/ 57 w 293"/>
              <a:gd name="T27" fmla="*/ 269 h 270"/>
              <a:gd name="T28" fmla="*/ 13 w 293"/>
              <a:gd name="T29" fmla="*/ 270 h 270"/>
              <a:gd name="T30" fmla="*/ 4 w 293"/>
              <a:gd name="T31" fmla="*/ 258 h 270"/>
              <a:gd name="T32" fmla="*/ 13 w 293"/>
              <a:gd name="T33" fmla="*/ 247 h 270"/>
              <a:gd name="T34" fmla="*/ 29 w 293"/>
              <a:gd name="T35" fmla="*/ 243 h 270"/>
              <a:gd name="T36" fmla="*/ 35 w 293"/>
              <a:gd name="T37" fmla="*/ 208 h 270"/>
              <a:gd name="T38" fmla="*/ 35 w 293"/>
              <a:gd name="T39" fmla="*/ 61 h 270"/>
              <a:gd name="T40" fmla="*/ 34 w 293"/>
              <a:gd name="T41" fmla="*/ 48 h 270"/>
              <a:gd name="T42" fmla="*/ 33 w 293"/>
              <a:gd name="T43" fmla="*/ 34 h 270"/>
              <a:gd name="T44" fmla="*/ 28 w 293"/>
              <a:gd name="T45" fmla="*/ 25 h 270"/>
              <a:gd name="T46" fmla="*/ 11 w 293"/>
              <a:gd name="T47" fmla="*/ 23 h 270"/>
              <a:gd name="T48" fmla="*/ 0 w 293"/>
              <a:gd name="T49" fmla="*/ 12 h 270"/>
              <a:gd name="T50" fmla="*/ 9 w 293"/>
              <a:gd name="T51" fmla="*/ 0 h 270"/>
              <a:gd name="T52" fmla="*/ 57 w 293"/>
              <a:gd name="T53" fmla="*/ 1 h 270"/>
              <a:gd name="T54" fmla="*/ 102 w 293"/>
              <a:gd name="T55" fmla="*/ 0 h 270"/>
              <a:gd name="T56" fmla="*/ 111 w 293"/>
              <a:gd name="T57" fmla="*/ 12 h 270"/>
              <a:gd name="T58" fmla="*/ 101 w 293"/>
              <a:gd name="T59" fmla="*/ 23 h 270"/>
              <a:gd name="T60" fmla="*/ 85 w 293"/>
              <a:gd name="T61" fmla="*/ 26 h 270"/>
              <a:gd name="T62" fmla="*/ 79 w 293"/>
              <a:gd name="T63" fmla="*/ 110 h 270"/>
              <a:gd name="T64" fmla="*/ 86 w 293"/>
              <a:gd name="T65" fmla="*/ 116 h 270"/>
              <a:gd name="T66" fmla="*/ 215 w 293"/>
              <a:gd name="T67" fmla="*/ 116 h 270"/>
              <a:gd name="T68" fmla="*/ 216 w 293"/>
              <a:gd name="T69" fmla="*/ 54 h 270"/>
              <a:gd name="T70" fmla="*/ 199 w 293"/>
              <a:gd name="T71" fmla="*/ 23 h 270"/>
              <a:gd name="T72" fmla="*/ 183 w 293"/>
              <a:gd name="T73" fmla="*/ 12 h 270"/>
              <a:gd name="T74" fmla="*/ 192 w 293"/>
              <a:gd name="T75" fmla="*/ 0 h 270"/>
              <a:gd name="T76" fmla="*/ 238 w 293"/>
              <a:gd name="T77" fmla="*/ 1 h 270"/>
              <a:gd name="T78" fmla="*/ 284 w 293"/>
              <a:gd name="T79" fmla="*/ 0 h 270"/>
              <a:gd name="T80" fmla="*/ 292 w 293"/>
              <a:gd name="T81" fmla="*/ 12 h 270"/>
              <a:gd name="T82" fmla="*/ 282 w 293"/>
              <a:gd name="T83" fmla="*/ 23 h 270"/>
              <a:gd name="T84" fmla="*/ 265 w 293"/>
              <a:gd name="T85" fmla="*/ 25 h 270"/>
              <a:gd name="T86" fmla="*/ 259 w 293"/>
              <a:gd name="T87" fmla="*/ 219 h 270"/>
              <a:gd name="T88" fmla="*/ 273 w 293"/>
              <a:gd name="T89" fmla="*/ 246 h 270"/>
              <a:gd name="T90" fmla="*/ 290 w 293"/>
              <a:gd name="T91" fmla="*/ 250 h 270"/>
              <a:gd name="T92" fmla="*/ 291 w 293"/>
              <a:gd name="T93" fmla="*/ 266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93" h="270">
                <a:moveTo>
                  <a:pt x="285" y="270"/>
                </a:moveTo>
                <a:cubicBezTo>
                  <a:pt x="280" y="270"/>
                  <a:pt x="272" y="270"/>
                  <a:pt x="262" y="269"/>
                </a:cubicBezTo>
                <a:cubicBezTo>
                  <a:pt x="251" y="269"/>
                  <a:pt x="243" y="269"/>
                  <a:pt x="238" y="269"/>
                </a:cubicBezTo>
                <a:cubicBezTo>
                  <a:pt x="233" y="269"/>
                  <a:pt x="225" y="269"/>
                  <a:pt x="215" y="269"/>
                </a:cubicBezTo>
                <a:cubicBezTo>
                  <a:pt x="205" y="270"/>
                  <a:pt x="197" y="270"/>
                  <a:pt x="192" y="270"/>
                </a:cubicBezTo>
                <a:cubicBezTo>
                  <a:pt x="189" y="270"/>
                  <a:pt x="187" y="269"/>
                  <a:pt x="185" y="266"/>
                </a:cubicBezTo>
                <a:cubicBezTo>
                  <a:pt x="184" y="264"/>
                  <a:pt x="183" y="261"/>
                  <a:pt x="183" y="258"/>
                </a:cubicBezTo>
                <a:cubicBezTo>
                  <a:pt x="183" y="255"/>
                  <a:pt x="184" y="252"/>
                  <a:pt x="186" y="250"/>
                </a:cubicBezTo>
                <a:cubicBezTo>
                  <a:pt x="188" y="249"/>
                  <a:pt x="190" y="248"/>
                  <a:pt x="193" y="247"/>
                </a:cubicBezTo>
                <a:cubicBezTo>
                  <a:pt x="195" y="247"/>
                  <a:pt x="198" y="247"/>
                  <a:pt x="202" y="246"/>
                </a:cubicBezTo>
                <a:cubicBezTo>
                  <a:pt x="205" y="246"/>
                  <a:pt x="208" y="245"/>
                  <a:pt x="210" y="243"/>
                </a:cubicBezTo>
                <a:cubicBezTo>
                  <a:pt x="214" y="241"/>
                  <a:pt x="216" y="233"/>
                  <a:pt x="216" y="219"/>
                </a:cubicBezTo>
                <a:cubicBezTo>
                  <a:pt x="215" y="150"/>
                  <a:pt x="215" y="150"/>
                  <a:pt x="215" y="150"/>
                </a:cubicBezTo>
                <a:cubicBezTo>
                  <a:pt x="215" y="148"/>
                  <a:pt x="215" y="146"/>
                  <a:pt x="215" y="145"/>
                </a:cubicBezTo>
                <a:cubicBezTo>
                  <a:pt x="214" y="144"/>
                  <a:pt x="211" y="144"/>
                  <a:pt x="20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3" y="144"/>
                  <a:pt x="80" y="144"/>
                  <a:pt x="79" y="145"/>
                </a:cubicBezTo>
                <a:cubicBezTo>
                  <a:pt x="79" y="146"/>
                  <a:pt x="79" y="148"/>
                  <a:pt x="79" y="150"/>
                </a:cubicBezTo>
                <a:cubicBezTo>
                  <a:pt x="79" y="215"/>
                  <a:pt x="79" y="215"/>
                  <a:pt x="79" y="215"/>
                </a:cubicBezTo>
                <a:cubicBezTo>
                  <a:pt x="79" y="232"/>
                  <a:pt x="81" y="242"/>
                  <a:pt x="85" y="244"/>
                </a:cubicBezTo>
                <a:cubicBezTo>
                  <a:pt x="87" y="245"/>
                  <a:pt x="90" y="246"/>
                  <a:pt x="93" y="246"/>
                </a:cubicBezTo>
                <a:cubicBezTo>
                  <a:pt x="97" y="247"/>
                  <a:pt x="101" y="247"/>
                  <a:pt x="103" y="247"/>
                </a:cubicBezTo>
                <a:cubicBezTo>
                  <a:pt x="106" y="247"/>
                  <a:pt x="109" y="248"/>
                  <a:pt x="111" y="250"/>
                </a:cubicBezTo>
                <a:cubicBezTo>
                  <a:pt x="114" y="251"/>
                  <a:pt x="115" y="254"/>
                  <a:pt x="115" y="258"/>
                </a:cubicBezTo>
                <a:cubicBezTo>
                  <a:pt x="115" y="261"/>
                  <a:pt x="114" y="264"/>
                  <a:pt x="113" y="266"/>
                </a:cubicBezTo>
                <a:cubicBezTo>
                  <a:pt x="111" y="269"/>
                  <a:pt x="109" y="270"/>
                  <a:pt x="106" y="270"/>
                </a:cubicBezTo>
                <a:cubicBezTo>
                  <a:pt x="101" y="270"/>
                  <a:pt x="93" y="270"/>
                  <a:pt x="82" y="269"/>
                </a:cubicBezTo>
                <a:cubicBezTo>
                  <a:pt x="71" y="269"/>
                  <a:pt x="63" y="269"/>
                  <a:pt x="57" y="269"/>
                </a:cubicBezTo>
                <a:cubicBezTo>
                  <a:pt x="52" y="269"/>
                  <a:pt x="45" y="269"/>
                  <a:pt x="35" y="269"/>
                </a:cubicBezTo>
                <a:cubicBezTo>
                  <a:pt x="25" y="270"/>
                  <a:pt x="18" y="270"/>
                  <a:pt x="13" y="270"/>
                </a:cubicBezTo>
                <a:cubicBezTo>
                  <a:pt x="10" y="270"/>
                  <a:pt x="8" y="269"/>
                  <a:pt x="6" y="266"/>
                </a:cubicBezTo>
                <a:cubicBezTo>
                  <a:pt x="5" y="264"/>
                  <a:pt x="4" y="261"/>
                  <a:pt x="4" y="258"/>
                </a:cubicBezTo>
                <a:cubicBezTo>
                  <a:pt x="4" y="255"/>
                  <a:pt x="5" y="252"/>
                  <a:pt x="7" y="250"/>
                </a:cubicBezTo>
                <a:cubicBezTo>
                  <a:pt x="9" y="249"/>
                  <a:pt x="11" y="248"/>
                  <a:pt x="13" y="247"/>
                </a:cubicBezTo>
                <a:cubicBezTo>
                  <a:pt x="16" y="247"/>
                  <a:pt x="18" y="247"/>
                  <a:pt x="22" y="246"/>
                </a:cubicBezTo>
                <a:cubicBezTo>
                  <a:pt x="25" y="246"/>
                  <a:pt x="27" y="245"/>
                  <a:pt x="29" y="243"/>
                </a:cubicBezTo>
                <a:cubicBezTo>
                  <a:pt x="33" y="241"/>
                  <a:pt x="35" y="232"/>
                  <a:pt x="35" y="218"/>
                </a:cubicBezTo>
                <a:cubicBezTo>
                  <a:pt x="35" y="208"/>
                  <a:pt x="35" y="208"/>
                  <a:pt x="35" y="208"/>
                </a:cubicBezTo>
                <a:cubicBezTo>
                  <a:pt x="35" y="66"/>
                  <a:pt x="35" y="66"/>
                  <a:pt x="35" y="66"/>
                </a:cubicBezTo>
                <a:cubicBezTo>
                  <a:pt x="35" y="65"/>
                  <a:pt x="35" y="64"/>
                  <a:pt x="35" y="61"/>
                </a:cubicBezTo>
                <a:cubicBezTo>
                  <a:pt x="35" y="58"/>
                  <a:pt x="35" y="56"/>
                  <a:pt x="35" y="55"/>
                </a:cubicBezTo>
                <a:cubicBezTo>
                  <a:pt x="35" y="53"/>
                  <a:pt x="35" y="51"/>
                  <a:pt x="34" y="48"/>
                </a:cubicBezTo>
                <a:cubicBezTo>
                  <a:pt x="34" y="45"/>
                  <a:pt x="34" y="42"/>
                  <a:pt x="34" y="40"/>
                </a:cubicBezTo>
                <a:cubicBezTo>
                  <a:pt x="33" y="38"/>
                  <a:pt x="33" y="36"/>
                  <a:pt x="33" y="34"/>
                </a:cubicBezTo>
                <a:cubicBezTo>
                  <a:pt x="32" y="32"/>
                  <a:pt x="32" y="30"/>
                  <a:pt x="31" y="28"/>
                </a:cubicBezTo>
                <a:cubicBezTo>
                  <a:pt x="30" y="27"/>
                  <a:pt x="29" y="26"/>
                  <a:pt x="28" y="25"/>
                </a:cubicBezTo>
                <a:cubicBezTo>
                  <a:pt x="26" y="24"/>
                  <a:pt x="24" y="23"/>
                  <a:pt x="20" y="23"/>
                </a:cubicBezTo>
                <a:cubicBezTo>
                  <a:pt x="16" y="23"/>
                  <a:pt x="13" y="23"/>
                  <a:pt x="11" y="23"/>
                </a:cubicBezTo>
                <a:cubicBezTo>
                  <a:pt x="8" y="23"/>
                  <a:pt x="6" y="22"/>
                  <a:pt x="3" y="20"/>
                </a:cubicBezTo>
                <a:cubicBezTo>
                  <a:pt x="1" y="19"/>
                  <a:pt x="0" y="16"/>
                  <a:pt x="0" y="12"/>
                </a:cubicBezTo>
                <a:cubicBezTo>
                  <a:pt x="0" y="9"/>
                  <a:pt x="1" y="7"/>
                  <a:pt x="2" y="4"/>
                </a:cubicBezTo>
                <a:cubicBezTo>
                  <a:pt x="4" y="1"/>
                  <a:pt x="6" y="0"/>
                  <a:pt x="9" y="0"/>
                </a:cubicBezTo>
                <a:cubicBezTo>
                  <a:pt x="14" y="0"/>
                  <a:pt x="22" y="0"/>
                  <a:pt x="33" y="1"/>
                </a:cubicBezTo>
                <a:cubicBezTo>
                  <a:pt x="44" y="1"/>
                  <a:pt x="52" y="1"/>
                  <a:pt x="57" y="1"/>
                </a:cubicBezTo>
                <a:cubicBezTo>
                  <a:pt x="62" y="1"/>
                  <a:pt x="70" y="1"/>
                  <a:pt x="80" y="1"/>
                </a:cubicBezTo>
                <a:cubicBezTo>
                  <a:pt x="90" y="0"/>
                  <a:pt x="97" y="0"/>
                  <a:pt x="102" y="0"/>
                </a:cubicBezTo>
                <a:cubicBezTo>
                  <a:pt x="105" y="0"/>
                  <a:pt x="107" y="1"/>
                  <a:pt x="108" y="4"/>
                </a:cubicBezTo>
                <a:cubicBezTo>
                  <a:pt x="110" y="7"/>
                  <a:pt x="111" y="9"/>
                  <a:pt x="111" y="12"/>
                </a:cubicBezTo>
                <a:cubicBezTo>
                  <a:pt x="111" y="16"/>
                  <a:pt x="110" y="19"/>
                  <a:pt x="108" y="20"/>
                </a:cubicBezTo>
                <a:cubicBezTo>
                  <a:pt x="106" y="22"/>
                  <a:pt x="103" y="23"/>
                  <a:pt x="101" y="23"/>
                </a:cubicBezTo>
                <a:cubicBezTo>
                  <a:pt x="98" y="23"/>
                  <a:pt x="95" y="23"/>
                  <a:pt x="92" y="23"/>
                </a:cubicBezTo>
                <a:cubicBezTo>
                  <a:pt x="89" y="24"/>
                  <a:pt x="86" y="24"/>
                  <a:pt x="85" y="26"/>
                </a:cubicBezTo>
                <a:cubicBezTo>
                  <a:pt x="81" y="28"/>
                  <a:pt x="79" y="37"/>
                  <a:pt x="79" y="54"/>
                </a:cubicBezTo>
                <a:cubicBezTo>
                  <a:pt x="79" y="110"/>
                  <a:pt x="79" y="110"/>
                  <a:pt x="79" y="110"/>
                </a:cubicBezTo>
                <a:cubicBezTo>
                  <a:pt x="79" y="112"/>
                  <a:pt x="79" y="114"/>
                  <a:pt x="79" y="116"/>
                </a:cubicBezTo>
                <a:cubicBezTo>
                  <a:pt x="80" y="116"/>
                  <a:pt x="83" y="116"/>
                  <a:pt x="86" y="116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1" y="116"/>
                  <a:pt x="214" y="116"/>
                  <a:pt x="215" y="116"/>
                </a:cubicBezTo>
                <a:cubicBezTo>
                  <a:pt x="215" y="114"/>
                  <a:pt x="215" y="112"/>
                  <a:pt x="215" y="110"/>
                </a:cubicBezTo>
                <a:cubicBezTo>
                  <a:pt x="216" y="54"/>
                  <a:pt x="216" y="54"/>
                  <a:pt x="216" y="54"/>
                </a:cubicBezTo>
                <a:cubicBezTo>
                  <a:pt x="216" y="37"/>
                  <a:pt x="213" y="28"/>
                  <a:pt x="209" y="26"/>
                </a:cubicBezTo>
                <a:cubicBezTo>
                  <a:pt x="207" y="24"/>
                  <a:pt x="204" y="24"/>
                  <a:pt x="199" y="23"/>
                </a:cubicBezTo>
                <a:cubicBezTo>
                  <a:pt x="194" y="23"/>
                  <a:pt x="190" y="23"/>
                  <a:pt x="188" y="21"/>
                </a:cubicBezTo>
                <a:cubicBezTo>
                  <a:pt x="185" y="20"/>
                  <a:pt x="183" y="17"/>
                  <a:pt x="183" y="12"/>
                </a:cubicBezTo>
                <a:cubicBezTo>
                  <a:pt x="183" y="9"/>
                  <a:pt x="184" y="7"/>
                  <a:pt x="185" y="4"/>
                </a:cubicBezTo>
                <a:cubicBezTo>
                  <a:pt x="187" y="1"/>
                  <a:pt x="189" y="0"/>
                  <a:pt x="192" y="0"/>
                </a:cubicBezTo>
                <a:cubicBezTo>
                  <a:pt x="197" y="0"/>
                  <a:pt x="205" y="0"/>
                  <a:pt x="215" y="1"/>
                </a:cubicBezTo>
                <a:cubicBezTo>
                  <a:pt x="225" y="1"/>
                  <a:pt x="233" y="1"/>
                  <a:pt x="238" y="1"/>
                </a:cubicBezTo>
                <a:cubicBezTo>
                  <a:pt x="243" y="1"/>
                  <a:pt x="251" y="1"/>
                  <a:pt x="261" y="1"/>
                </a:cubicBezTo>
                <a:cubicBezTo>
                  <a:pt x="271" y="0"/>
                  <a:pt x="278" y="0"/>
                  <a:pt x="284" y="0"/>
                </a:cubicBezTo>
                <a:cubicBezTo>
                  <a:pt x="286" y="0"/>
                  <a:pt x="289" y="1"/>
                  <a:pt x="290" y="4"/>
                </a:cubicBezTo>
                <a:cubicBezTo>
                  <a:pt x="292" y="7"/>
                  <a:pt x="292" y="9"/>
                  <a:pt x="292" y="12"/>
                </a:cubicBezTo>
                <a:cubicBezTo>
                  <a:pt x="292" y="16"/>
                  <a:pt x="291" y="19"/>
                  <a:pt x="289" y="20"/>
                </a:cubicBezTo>
                <a:cubicBezTo>
                  <a:pt x="287" y="22"/>
                  <a:pt x="285" y="23"/>
                  <a:pt x="282" y="23"/>
                </a:cubicBezTo>
                <a:cubicBezTo>
                  <a:pt x="280" y="23"/>
                  <a:pt x="277" y="23"/>
                  <a:pt x="273" y="23"/>
                </a:cubicBezTo>
                <a:cubicBezTo>
                  <a:pt x="270" y="24"/>
                  <a:pt x="267" y="24"/>
                  <a:pt x="265" y="25"/>
                </a:cubicBezTo>
                <a:cubicBezTo>
                  <a:pt x="261" y="28"/>
                  <a:pt x="259" y="38"/>
                  <a:pt x="259" y="54"/>
                </a:cubicBezTo>
                <a:cubicBezTo>
                  <a:pt x="259" y="219"/>
                  <a:pt x="259" y="219"/>
                  <a:pt x="259" y="219"/>
                </a:cubicBezTo>
                <a:cubicBezTo>
                  <a:pt x="259" y="233"/>
                  <a:pt x="261" y="242"/>
                  <a:pt x="265" y="244"/>
                </a:cubicBezTo>
                <a:cubicBezTo>
                  <a:pt x="267" y="245"/>
                  <a:pt x="270" y="246"/>
                  <a:pt x="273" y="246"/>
                </a:cubicBezTo>
                <a:cubicBezTo>
                  <a:pt x="277" y="247"/>
                  <a:pt x="280" y="247"/>
                  <a:pt x="283" y="247"/>
                </a:cubicBezTo>
                <a:cubicBezTo>
                  <a:pt x="286" y="247"/>
                  <a:pt x="288" y="248"/>
                  <a:pt x="290" y="250"/>
                </a:cubicBezTo>
                <a:cubicBezTo>
                  <a:pt x="292" y="252"/>
                  <a:pt x="293" y="254"/>
                  <a:pt x="293" y="258"/>
                </a:cubicBezTo>
                <a:cubicBezTo>
                  <a:pt x="293" y="261"/>
                  <a:pt x="293" y="264"/>
                  <a:pt x="291" y="266"/>
                </a:cubicBezTo>
                <a:cubicBezTo>
                  <a:pt x="290" y="269"/>
                  <a:pt x="288" y="270"/>
                  <a:pt x="285" y="2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7" name="Freeform 73"/>
          <p:cNvSpPr>
            <a:spLocks/>
          </p:cNvSpPr>
          <p:nvPr/>
        </p:nvSpPr>
        <p:spPr bwMode="auto">
          <a:xfrm>
            <a:off x="5519738" y="2030413"/>
            <a:ext cx="317500" cy="266700"/>
          </a:xfrm>
          <a:custGeom>
            <a:avLst/>
            <a:gdLst>
              <a:gd name="T0" fmla="*/ 293 w 293"/>
              <a:gd name="T1" fmla="*/ 134 h 248"/>
              <a:gd name="T2" fmla="*/ 282 w 293"/>
              <a:gd name="T3" fmla="*/ 189 h 248"/>
              <a:gd name="T4" fmla="*/ 279 w 293"/>
              <a:gd name="T5" fmla="*/ 197 h 248"/>
              <a:gd name="T6" fmla="*/ 246 w 293"/>
              <a:gd name="T7" fmla="*/ 203 h 248"/>
              <a:gd name="T8" fmla="*/ 230 w 293"/>
              <a:gd name="T9" fmla="*/ 227 h 248"/>
              <a:gd name="T10" fmla="*/ 203 w 293"/>
              <a:gd name="T11" fmla="*/ 237 h 248"/>
              <a:gd name="T12" fmla="*/ 203 w 293"/>
              <a:gd name="T13" fmla="*/ 242 h 248"/>
              <a:gd name="T14" fmla="*/ 201 w 293"/>
              <a:gd name="T15" fmla="*/ 246 h 248"/>
              <a:gd name="T16" fmla="*/ 197 w 293"/>
              <a:gd name="T17" fmla="*/ 248 h 248"/>
              <a:gd name="T18" fmla="*/ 186 w 293"/>
              <a:gd name="T19" fmla="*/ 248 h 248"/>
              <a:gd name="T20" fmla="*/ 182 w 293"/>
              <a:gd name="T21" fmla="*/ 246 h 248"/>
              <a:gd name="T22" fmla="*/ 180 w 293"/>
              <a:gd name="T23" fmla="*/ 242 h 248"/>
              <a:gd name="T24" fmla="*/ 180 w 293"/>
              <a:gd name="T25" fmla="*/ 141 h 248"/>
              <a:gd name="T26" fmla="*/ 182 w 293"/>
              <a:gd name="T27" fmla="*/ 137 h 248"/>
              <a:gd name="T28" fmla="*/ 186 w 293"/>
              <a:gd name="T29" fmla="*/ 135 h 248"/>
              <a:gd name="T30" fmla="*/ 197 w 293"/>
              <a:gd name="T31" fmla="*/ 135 h 248"/>
              <a:gd name="T32" fmla="*/ 201 w 293"/>
              <a:gd name="T33" fmla="*/ 137 h 248"/>
              <a:gd name="T34" fmla="*/ 203 w 293"/>
              <a:gd name="T35" fmla="*/ 141 h 248"/>
              <a:gd name="T36" fmla="*/ 203 w 293"/>
              <a:gd name="T37" fmla="*/ 147 h 248"/>
              <a:gd name="T38" fmla="*/ 226 w 293"/>
              <a:gd name="T39" fmla="*/ 153 h 248"/>
              <a:gd name="T40" fmla="*/ 242 w 293"/>
              <a:gd name="T41" fmla="*/ 170 h 248"/>
              <a:gd name="T42" fmla="*/ 254 w 293"/>
              <a:gd name="T43" fmla="*/ 167 h 248"/>
              <a:gd name="T44" fmla="*/ 259 w 293"/>
              <a:gd name="T45" fmla="*/ 134 h 248"/>
              <a:gd name="T46" fmla="*/ 243 w 293"/>
              <a:gd name="T47" fmla="*/ 85 h 248"/>
              <a:gd name="T48" fmla="*/ 202 w 293"/>
              <a:gd name="T49" fmla="*/ 48 h 248"/>
              <a:gd name="T50" fmla="*/ 147 w 293"/>
              <a:gd name="T51" fmla="*/ 34 h 248"/>
              <a:gd name="T52" fmla="*/ 91 w 293"/>
              <a:gd name="T53" fmla="*/ 48 h 248"/>
              <a:gd name="T54" fmla="*/ 50 w 293"/>
              <a:gd name="T55" fmla="*/ 85 h 248"/>
              <a:gd name="T56" fmla="*/ 34 w 293"/>
              <a:gd name="T57" fmla="*/ 134 h 248"/>
              <a:gd name="T58" fmla="*/ 39 w 293"/>
              <a:gd name="T59" fmla="*/ 167 h 248"/>
              <a:gd name="T60" fmla="*/ 51 w 293"/>
              <a:gd name="T61" fmla="*/ 170 h 248"/>
              <a:gd name="T62" fmla="*/ 67 w 293"/>
              <a:gd name="T63" fmla="*/ 153 h 248"/>
              <a:gd name="T64" fmla="*/ 90 w 293"/>
              <a:gd name="T65" fmla="*/ 147 h 248"/>
              <a:gd name="T66" fmla="*/ 90 w 293"/>
              <a:gd name="T67" fmla="*/ 141 h 248"/>
              <a:gd name="T68" fmla="*/ 92 w 293"/>
              <a:gd name="T69" fmla="*/ 137 h 248"/>
              <a:gd name="T70" fmla="*/ 96 w 293"/>
              <a:gd name="T71" fmla="*/ 135 h 248"/>
              <a:gd name="T72" fmla="*/ 107 w 293"/>
              <a:gd name="T73" fmla="*/ 135 h 248"/>
              <a:gd name="T74" fmla="*/ 111 w 293"/>
              <a:gd name="T75" fmla="*/ 137 h 248"/>
              <a:gd name="T76" fmla="*/ 113 w 293"/>
              <a:gd name="T77" fmla="*/ 141 h 248"/>
              <a:gd name="T78" fmla="*/ 113 w 293"/>
              <a:gd name="T79" fmla="*/ 242 h 248"/>
              <a:gd name="T80" fmla="*/ 111 w 293"/>
              <a:gd name="T81" fmla="*/ 246 h 248"/>
              <a:gd name="T82" fmla="*/ 107 w 293"/>
              <a:gd name="T83" fmla="*/ 248 h 248"/>
              <a:gd name="T84" fmla="*/ 96 w 293"/>
              <a:gd name="T85" fmla="*/ 248 h 248"/>
              <a:gd name="T86" fmla="*/ 92 w 293"/>
              <a:gd name="T87" fmla="*/ 246 h 248"/>
              <a:gd name="T88" fmla="*/ 90 w 293"/>
              <a:gd name="T89" fmla="*/ 242 h 248"/>
              <a:gd name="T90" fmla="*/ 90 w 293"/>
              <a:gd name="T91" fmla="*/ 237 h 248"/>
              <a:gd name="T92" fmla="*/ 63 w 293"/>
              <a:gd name="T93" fmla="*/ 227 h 248"/>
              <a:gd name="T94" fmla="*/ 47 w 293"/>
              <a:gd name="T95" fmla="*/ 203 h 248"/>
              <a:gd name="T96" fmla="*/ 14 w 293"/>
              <a:gd name="T97" fmla="*/ 197 h 248"/>
              <a:gd name="T98" fmla="*/ 11 w 293"/>
              <a:gd name="T99" fmla="*/ 189 h 248"/>
              <a:gd name="T100" fmla="*/ 0 w 293"/>
              <a:gd name="T101" fmla="*/ 134 h 248"/>
              <a:gd name="T102" fmla="*/ 12 w 293"/>
              <a:gd name="T103" fmla="*/ 82 h 248"/>
              <a:gd name="T104" fmla="*/ 44 w 293"/>
              <a:gd name="T105" fmla="*/ 40 h 248"/>
              <a:gd name="T106" fmla="*/ 90 w 293"/>
              <a:gd name="T107" fmla="*/ 11 h 248"/>
              <a:gd name="T108" fmla="*/ 147 w 293"/>
              <a:gd name="T109" fmla="*/ 0 h 248"/>
              <a:gd name="T110" fmla="*/ 203 w 293"/>
              <a:gd name="T111" fmla="*/ 11 h 248"/>
              <a:gd name="T112" fmla="*/ 249 w 293"/>
              <a:gd name="T113" fmla="*/ 40 h 248"/>
              <a:gd name="T114" fmla="*/ 281 w 293"/>
              <a:gd name="T115" fmla="*/ 82 h 248"/>
              <a:gd name="T116" fmla="*/ 293 w 293"/>
              <a:gd name="T117" fmla="*/ 134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3" h="248">
                <a:moveTo>
                  <a:pt x="293" y="134"/>
                </a:moveTo>
                <a:cubicBezTo>
                  <a:pt x="293" y="153"/>
                  <a:pt x="289" y="171"/>
                  <a:pt x="282" y="189"/>
                </a:cubicBezTo>
                <a:cubicBezTo>
                  <a:pt x="279" y="197"/>
                  <a:pt x="279" y="197"/>
                  <a:pt x="279" y="197"/>
                </a:cubicBezTo>
                <a:cubicBezTo>
                  <a:pt x="246" y="203"/>
                  <a:pt x="246" y="203"/>
                  <a:pt x="246" y="203"/>
                </a:cubicBezTo>
                <a:cubicBezTo>
                  <a:pt x="244" y="213"/>
                  <a:pt x="238" y="221"/>
                  <a:pt x="230" y="227"/>
                </a:cubicBezTo>
                <a:cubicBezTo>
                  <a:pt x="222" y="233"/>
                  <a:pt x="213" y="237"/>
                  <a:pt x="203" y="237"/>
                </a:cubicBezTo>
                <a:cubicBezTo>
                  <a:pt x="203" y="242"/>
                  <a:pt x="203" y="242"/>
                  <a:pt x="203" y="242"/>
                </a:cubicBezTo>
                <a:cubicBezTo>
                  <a:pt x="203" y="244"/>
                  <a:pt x="202" y="245"/>
                  <a:pt x="201" y="246"/>
                </a:cubicBezTo>
                <a:cubicBezTo>
                  <a:pt x="200" y="247"/>
                  <a:pt x="199" y="248"/>
                  <a:pt x="197" y="248"/>
                </a:cubicBezTo>
                <a:cubicBezTo>
                  <a:pt x="186" y="248"/>
                  <a:pt x="186" y="248"/>
                  <a:pt x="186" y="248"/>
                </a:cubicBezTo>
                <a:cubicBezTo>
                  <a:pt x="184" y="248"/>
                  <a:pt x="183" y="247"/>
                  <a:pt x="182" y="246"/>
                </a:cubicBezTo>
                <a:cubicBezTo>
                  <a:pt x="181" y="245"/>
                  <a:pt x="180" y="244"/>
                  <a:pt x="180" y="242"/>
                </a:cubicBezTo>
                <a:cubicBezTo>
                  <a:pt x="180" y="141"/>
                  <a:pt x="180" y="141"/>
                  <a:pt x="180" y="141"/>
                </a:cubicBezTo>
                <a:cubicBezTo>
                  <a:pt x="180" y="139"/>
                  <a:pt x="181" y="138"/>
                  <a:pt x="182" y="137"/>
                </a:cubicBezTo>
                <a:cubicBezTo>
                  <a:pt x="183" y="136"/>
                  <a:pt x="184" y="135"/>
                  <a:pt x="186" y="135"/>
                </a:cubicBezTo>
                <a:cubicBezTo>
                  <a:pt x="197" y="135"/>
                  <a:pt x="197" y="135"/>
                  <a:pt x="197" y="135"/>
                </a:cubicBezTo>
                <a:cubicBezTo>
                  <a:pt x="199" y="135"/>
                  <a:pt x="200" y="136"/>
                  <a:pt x="201" y="137"/>
                </a:cubicBezTo>
                <a:cubicBezTo>
                  <a:pt x="202" y="138"/>
                  <a:pt x="203" y="139"/>
                  <a:pt x="203" y="141"/>
                </a:cubicBezTo>
                <a:cubicBezTo>
                  <a:pt x="203" y="147"/>
                  <a:pt x="203" y="147"/>
                  <a:pt x="203" y="147"/>
                </a:cubicBezTo>
                <a:cubicBezTo>
                  <a:pt x="211" y="147"/>
                  <a:pt x="219" y="149"/>
                  <a:pt x="226" y="153"/>
                </a:cubicBezTo>
                <a:cubicBezTo>
                  <a:pt x="232" y="157"/>
                  <a:pt x="238" y="163"/>
                  <a:pt x="242" y="170"/>
                </a:cubicBezTo>
                <a:cubicBezTo>
                  <a:pt x="254" y="167"/>
                  <a:pt x="254" y="167"/>
                  <a:pt x="254" y="167"/>
                </a:cubicBezTo>
                <a:cubicBezTo>
                  <a:pt x="257" y="156"/>
                  <a:pt x="259" y="145"/>
                  <a:pt x="259" y="134"/>
                </a:cubicBezTo>
                <a:cubicBezTo>
                  <a:pt x="259" y="116"/>
                  <a:pt x="254" y="100"/>
                  <a:pt x="243" y="85"/>
                </a:cubicBezTo>
                <a:cubicBezTo>
                  <a:pt x="233" y="69"/>
                  <a:pt x="219" y="57"/>
                  <a:pt x="202" y="48"/>
                </a:cubicBezTo>
                <a:cubicBezTo>
                  <a:pt x="185" y="39"/>
                  <a:pt x="166" y="34"/>
                  <a:pt x="147" y="34"/>
                </a:cubicBezTo>
                <a:cubicBezTo>
                  <a:pt x="127" y="34"/>
                  <a:pt x="108" y="39"/>
                  <a:pt x="91" y="48"/>
                </a:cubicBezTo>
                <a:cubicBezTo>
                  <a:pt x="74" y="57"/>
                  <a:pt x="60" y="69"/>
                  <a:pt x="50" y="85"/>
                </a:cubicBezTo>
                <a:cubicBezTo>
                  <a:pt x="39" y="100"/>
                  <a:pt x="34" y="116"/>
                  <a:pt x="34" y="134"/>
                </a:cubicBezTo>
                <a:cubicBezTo>
                  <a:pt x="34" y="145"/>
                  <a:pt x="36" y="156"/>
                  <a:pt x="39" y="167"/>
                </a:cubicBezTo>
                <a:cubicBezTo>
                  <a:pt x="51" y="170"/>
                  <a:pt x="51" y="170"/>
                  <a:pt x="51" y="170"/>
                </a:cubicBezTo>
                <a:cubicBezTo>
                  <a:pt x="55" y="163"/>
                  <a:pt x="61" y="157"/>
                  <a:pt x="67" y="153"/>
                </a:cubicBezTo>
                <a:cubicBezTo>
                  <a:pt x="74" y="149"/>
                  <a:pt x="82" y="147"/>
                  <a:pt x="90" y="147"/>
                </a:cubicBezTo>
                <a:cubicBezTo>
                  <a:pt x="90" y="141"/>
                  <a:pt x="90" y="141"/>
                  <a:pt x="90" y="141"/>
                </a:cubicBezTo>
                <a:cubicBezTo>
                  <a:pt x="90" y="139"/>
                  <a:pt x="91" y="138"/>
                  <a:pt x="92" y="137"/>
                </a:cubicBezTo>
                <a:cubicBezTo>
                  <a:pt x="93" y="136"/>
                  <a:pt x="94" y="135"/>
                  <a:pt x="96" y="135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109" y="135"/>
                  <a:pt x="110" y="136"/>
                  <a:pt x="111" y="137"/>
                </a:cubicBezTo>
                <a:cubicBezTo>
                  <a:pt x="112" y="138"/>
                  <a:pt x="113" y="139"/>
                  <a:pt x="113" y="141"/>
                </a:cubicBezTo>
                <a:cubicBezTo>
                  <a:pt x="113" y="242"/>
                  <a:pt x="113" y="242"/>
                  <a:pt x="113" y="242"/>
                </a:cubicBezTo>
                <a:cubicBezTo>
                  <a:pt x="113" y="244"/>
                  <a:pt x="112" y="245"/>
                  <a:pt x="111" y="246"/>
                </a:cubicBezTo>
                <a:cubicBezTo>
                  <a:pt x="110" y="247"/>
                  <a:pt x="109" y="248"/>
                  <a:pt x="107" y="248"/>
                </a:cubicBezTo>
                <a:cubicBezTo>
                  <a:pt x="96" y="248"/>
                  <a:pt x="96" y="248"/>
                  <a:pt x="96" y="248"/>
                </a:cubicBezTo>
                <a:cubicBezTo>
                  <a:pt x="94" y="248"/>
                  <a:pt x="93" y="247"/>
                  <a:pt x="92" y="246"/>
                </a:cubicBezTo>
                <a:cubicBezTo>
                  <a:pt x="91" y="245"/>
                  <a:pt x="90" y="244"/>
                  <a:pt x="90" y="242"/>
                </a:cubicBezTo>
                <a:cubicBezTo>
                  <a:pt x="90" y="237"/>
                  <a:pt x="90" y="237"/>
                  <a:pt x="90" y="237"/>
                </a:cubicBezTo>
                <a:cubicBezTo>
                  <a:pt x="80" y="237"/>
                  <a:pt x="71" y="233"/>
                  <a:pt x="63" y="227"/>
                </a:cubicBezTo>
                <a:cubicBezTo>
                  <a:pt x="55" y="221"/>
                  <a:pt x="49" y="213"/>
                  <a:pt x="47" y="203"/>
                </a:cubicBezTo>
                <a:cubicBezTo>
                  <a:pt x="14" y="197"/>
                  <a:pt x="14" y="197"/>
                  <a:pt x="14" y="197"/>
                </a:cubicBezTo>
                <a:cubicBezTo>
                  <a:pt x="11" y="189"/>
                  <a:pt x="11" y="189"/>
                  <a:pt x="11" y="189"/>
                </a:cubicBezTo>
                <a:cubicBezTo>
                  <a:pt x="4" y="171"/>
                  <a:pt x="0" y="153"/>
                  <a:pt x="0" y="134"/>
                </a:cubicBezTo>
                <a:cubicBezTo>
                  <a:pt x="0" y="116"/>
                  <a:pt x="4" y="99"/>
                  <a:pt x="12" y="82"/>
                </a:cubicBezTo>
                <a:cubicBezTo>
                  <a:pt x="20" y="66"/>
                  <a:pt x="30" y="52"/>
                  <a:pt x="44" y="40"/>
                </a:cubicBezTo>
                <a:cubicBezTo>
                  <a:pt x="57" y="28"/>
                  <a:pt x="72" y="18"/>
                  <a:pt x="90" y="11"/>
                </a:cubicBezTo>
                <a:cubicBezTo>
                  <a:pt x="108" y="4"/>
                  <a:pt x="127" y="0"/>
                  <a:pt x="147" y="0"/>
                </a:cubicBezTo>
                <a:cubicBezTo>
                  <a:pt x="166" y="0"/>
                  <a:pt x="185" y="4"/>
                  <a:pt x="203" y="11"/>
                </a:cubicBezTo>
                <a:cubicBezTo>
                  <a:pt x="221" y="18"/>
                  <a:pt x="236" y="28"/>
                  <a:pt x="249" y="40"/>
                </a:cubicBezTo>
                <a:cubicBezTo>
                  <a:pt x="263" y="52"/>
                  <a:pt x="273" y="66"/>
                  <a:pt x="281" y="82"/>
                </a:cubicBezTo>
                <a:cubicBezTo>
                  <a:pt x="289" y="99"/>
                  <a:pt x="293" y="116"/>
                  <a:pt x="293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8" name="Freeform 74"/>
          <p:cNvSpPr>
            <a:spLocks/>
          </p:cNvSpPr>
          <p:nvPr/>
        </p:nvSpPr>
        <p:spPr bwMode="auto">
          <a:xfrm>
            <a:off x="5940426" y="2017713"/>
            <a:ext cx="339725" cy="292100"/>
          </a:xfrm>
          <a:custGeom>
            <a:avLst/>
            <a:gdLst>
              <a:gd name="T0" fmla="*/ 157 w 315"/>
              <a:gd name="T1" fmla="*/ 270 h 270"/>
              <a:gd name="T2" fmla="*/ 149 w 315"/>
              <a:gd name="T3" fmla="*/ 267 h 270"/>
              <a:gd name="T4" fmla="*/ 40 w 315"/>
              <a:gd name="T5" fmla="*/ 161 h 270"/>
              <a:gd name="T6" fmla="*/ 35 w 315"/>
              <a:gd name="T7" fmla="*/ 157 h 270"/>
              <a:gd name="T8" fmla="*/ 25 w 315"/>
              <a:gd name="T9" fmla="*/ 145 h 270"/>
              <a:gd name="T10" fmla="*/ 13 w 315"/>
              <a:gd name="T11" fmla="*/ 128 h 270"/>
              <a:gd name="T12" fmla="*/ 4 w 315"/>
              <a:gd name="T13" fmla="*/ 107 h 270"/>
              <a:gd name="T14" fmla="*/ 0 w 315"/>
              <a:gd name="T15" fmla="*/ 82 h 270"/>
              <a:gd name="T16" fmla="*/ 22 w 315"/>
              <a:gd name="T17" fmla="*/ 22 h 270"/>
              <a:gd name="T18" fmla="*/ 84 w 315"/>
              <a:gd name="T19" fmla="*/ 0 h 270"/>
              <a:gd name="T20" fmla="*/ 106 w 315"/>
              <a:gd name="T21" fmla="*/ 4 h 270"/>
              <a:gd name="T22" fmla="*/ 127 w 315"/>
              <a:gd name="T23" fmla="*/ 14 h 270"/>
              <a:gd name="T24" fmla="*/ 144 w 315"/>
              <a:gd name="T25" fmla="*/ 26 h 270"/>
              <a:gd name="T26" fmla="*/ 157 w 315"/>
              <a:gd name="T27" fmla="*/ 38 h 270"/>
              <a:gd name="T28" fmla="*/ 171 w 315"/>
              <a:gd name="T29" fmla="*/ 26 h 270"/>
              <a:gd name="T30" fmla="*/ 187 w 315"/>
              <a:gd name="T31" fmla="*/ 14 h 270"/>
              <a:gd name="T32" fmla="*/ 208 w 315"/>
              <a:gd name="T33" fmla="*/ 4 h 270"/>
              <a:gd name="T34" fmla="*/ 231 w 315"/>
              <a:gd name="T35" fmla="*/ 0 h 270"/>
              <a:gd name="T36" fmla="*/ 292 w 315"/>
              <a:gd name="T37" fmla="*/ 22 h 270"/>
              <a:gd name="T38" fmla="*/ 315 w 315"/>
              <a:gd name="T39" fmla="*/ 82 h 270"/>
              <a:gd name="T40" fmla="*/ 274 w 315"/>
              <a:gd name="T41" fmla="*/ 161 h 270"/>
              <a:gd name="T42" fmla="*/ 165 w 315"/>
              <a:gd name="T43" fmla="*/ 267 h 270"/>
              <a:gd name="T44" fmla="*/ 157 w 315"/>
              <a:gd name="T45" fmla="*/ 27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5" h="270">
                <a:moveTo>
                  <a:pt x="157" y="270"/>
                </a:moveTo>
                <a:cubicBezTo>
                  <a:pt x="154" y="270"/>
                  <a:pt x="152" y="269"/>
                  <a:pt x="149" y="267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9" y="160"/>
                  <a:pt x="37" y="159"/>
                  <a:pt x="35" y="157"/>
                </a:cubicBezTo>
                <a:cubicBezTo>
                  <a:pt x="33" y="154"/>
                  <a:pt x="30" y="151"/>
                  <a:pt x="25" y="145"/>
                </a:cubicBezTo>
                <a:cubicBezTo>
                  <a:pt x="21" y="139"/>
                  <a:pt x="17" y="134"/>
                  <a:pt x="13" y="128"/>
                </a:cubicBezTo>
                <a:cubicBezTo>
                  <a:pt x="10" y="122"/>
                  <a:pt x="7" y="115"/>
                  <a:pt x="4" y="107"/>
                </a:cubicBezTo>
                <a:cubicBezTo>
                  <a:pt x="1" y="98"/>
                  <a:pt x="0" y="90"/>
                  <a:pt x="0" y="82"/>
                </a:cubicBezTo>
                <a:cubicBezTo>
                  <a:pt x="0" y="57"/>
                  <a:pt x="7" y="36"/>
                  <a:pt x="22" y="22"/>
                </a:cubicBezTo>
                <a:cubicBezTo>
                  <a:pt x="37" y="7"/>
                  <a:pt x="58" y="0"/>
                  <a:pt x="84" y="0"/>
                </a:cubicBezTo>
                <a:cubicBezTo>
                  <a:pt x="91" y="0"/>
                  <a:pt x="98" y="1"/>
                  <a:pt x="106" y="4"/>
                </a:cubicBezTo>
                <a:cubicBezTo>
                  <a:pt x="114" y="6"/>
                  <a:pt x="121" y="10"/>
                  <a:pt x="127" y="14"/>
                </a:cubicBezTo>
                <a:cubicBezTo>
                  <a:pt x="134" y="18"/>
                  <a:pt x="139" y="22"/>
                  <a:pt x="144" y="26"/>
                </a:cubicBezTo>
                <a:cubicBezTo>
                  <a:pt x="149" y="30"/>
                  <a:pt x="153" y="34"/>
                  <a:pt x="157" y="38"/>
                </a:cubicBezTo>
                <a:cubicBezTo>
                  <a:pt x="161" y="34"/>
                  <a:pt x="166" y="30"/>
                  <a:pt x="171" y="26"/>
                </a:cubicBezTo>
                <a:cubicBezTo>
                  <a:pt x="175" y="22"/>
                  <a:pt x="181" y="18"/>
                  <a:pt x="187" y="14"/>
                </a:cubicBezTo>
                <a:cubicBezTo>
                  <a:pt x="194" y="10"/>
                  <a:pt x="201" y="6"/>
                  <a:pt x="208" y="4"/>
                </a:cubicBezTo>
                <a:cubicBezTo>
                  <a:pt x="216" y="1"/>
                  <a:pt x="223" y="0"/>
                  <a:pt x="231" y="0"/>
                </a:cubicBezTo>
                <a:cubicBezTo>
                  <a:pt x="257" y="0"/>
                  <a:pt x="277" y="7"/>
                  <a:pt x="292" y="22"/>
                </a:cubicBezTo>
                <a:cubicBezTo>
                  <a:pt x="307" y="36"/>
                  <a:pt x="315" y="57"/>
                  <a:pt x="315" y="82"/>
                </a:cubicBezTo>
                <a:cubicBezTo>
                  <a:pt x="315" y="108"/>
                  <a:pt x="301" y="135"/>
                  <a:pt x="274" y="161"/>
                </a:cubicBezTo>
                <a:cubicBezTo>
                  <a:pt x="165" y="267"/>
                  <a:pt x="165" y="267"/>
                  <a:pt x="165" y="267"/>
                </a:cubicBezTo>
                <a:cubicBezTo>
                  <a:pt x="163" y="269"/>
                  <a:pt x="160" y="270"/>
                  <a:pt x="157" y="2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9" name="Freeform 75"/>
          <p:cNvSpPr>
            <a:spLocks noEditPoints="1"/>
          </p:cNvSpPr>
          <p:nvPr/>
        </p:nvSpPr>
        <p:spPr bwMode="auto">
          <a:xfrm>
            <a:off x="6370638" y="2017713"/>
            <a:ext cx="341313" cy="292100"/>
          </a:xfrm>
          <a:custGeom>
            <a:avLst/>
            <a:gdLst>
              <a:gd name="T0" fmla="*/ 225 w 315"/>
              <a:gd name="T1" fmla="*/ 158 h 270"/>
              <a:gd name="T2" fmla="*/ 279 w 315"/>
              <a:gd name="T3" fmla="*/ 158 h 270"/>
              <a:gd name="T4" fmla="*/ 277 w 315"/>
              <a:gd name="T5" fmla="*/ 159 h 270"/>
              <a:gd name="T6" fmla="*/ 276 w 315"/>
              <a:gd name="T7" fmla="*/ 161 h 270"/>
              <a:gd name="T8" fmla="*/ 275 w 315"/>
              <a:gd name="T9" fmla="*/ 161 h 270"/>
              <a:gd name="T10" fmla="*/ 166 w 315"/>
              <a:gd name="T11" fmla="*/ 267 h 270"/>
              <a:gd name="T12" fmla="*/ 158 w 315"/>
              <a:gd name="T13" fmla="*/ 270 h 270"/>
              <a:gd name="T14" fmla="*/ 150 w 315"/>
              <a:gd name="T15" fmla="*/ 267 h 270"/>
              <a:gd name="T16" fmla="*/ 40 w 315"/>
              <a:gd name="T17" fmla="*/ 161 h 270"/>
              <a:gd name="T18" fmla="*/ 37 w 315"/>
              <a:gd name="T19" fmla="*/ 158 h 270"/>
              <a:gd name="T20" fmla="*/ 102 w 315"/>
              <a:gd name="T21" fmla="*/ 158 h 270"/>
              <a:gd name="T22" fmla="*/ 109 w 315"/>
              <a:gd name="T23" fmla="*/ 155 h 270"/>
              <a:gd name="T24" fmla="*/ 113 w 315"/>
              <a:gd name="T25" fmla="*/ 149 h 270"/>
              <a:gd name="T26" fmla="*/ 125 w 315"/>
              <a:gd name="T27" fmla="*/ 100 h 270"/>
              <a:gd name="T28" fmla="*/ 158 w 315"/>
              <a:gd name="T29" fmla="*/ 217 h 270"/>
              <a:gd name="T30" fmla="*/ 162 w 315"/>
              <a:gd name="T31" fmla="*/ 223 h 270"/>
              <a:gd name="T32" fmla="*/ 169 w 315"/>
              <a:gd name="T33" fmla="*/ 225 h 270"/>
              <a:gd name="T34" fmla="*/ 176 w 315"/>
              <a:gd name="T35" fmla="*/ 223 h 270"/>
              <a:gd name="T36" fmla="*/ 180 w 315"/>
              <a:gd name="T37" fmla="*/ 217 h 270"/>
              <a:gd name="T38" fmla="*/ 205 w 315"/>
              <a:gd name="T39" fmla="*/ 132 h 270"/>
              <a:gd name="T40" fmla="*/ 215 w 315"/>
              <a:gd name="T41" fmla="*/ 151 h 270"/>
              <a:gd name="T42" fmla="*/ 225 w 315"/>
              <a:gd name="T43" fmla="*/ 158 h 270"/>
              <a:gd name="T44" fmla="*/ 315 w 315"/>
              <a:gd name="T45" fmla="*/ 82 h 270"/>
              <a:gd name="T46" fmla="*/ 297 w 315"/>
              <a:gd name="T47" fmla="*/ 135 h 270"/>
              <a:gd name="T48" fmla="*/ 232 w 315"/>
              <a:gd name="T49" fmla="*/ 135 h 270"/>
              <a:gd name="T50" fmla="*/ 213 w 315"/>
              <a:gd name="T51" fmla="*/ 96 h 270"/>
              <a:gd name="T52" fmla="*/ 208 w 315"/>
              <a:gd name="T53" fmla="*/ 92 h 270"/>
              <a:gd name="T54" fmla="*/ 202 w 315"/>
              <a:gd name="T55" fmla="*/ 90 h 270"/>
              <a:gd name="T56" fmla="*/ 192 w 315"/>
              <a:gd name="T57" fmla="*/ 98 h 270"/>
              <a:gd name="T58" fmla="*/ 169 w 315"/>
              <a:gd name="T59" fmla="*/ 174 h 270"/>
              <a:gd name="T60" fmla="*/ 135 w 315"/>
              <a:gd name="T61" fmla="*/ 53 h 270"/>
              <a:gd name="T62" fmla="*/ 131 w 315"/>
              <a:gd name="T63" fmla="*/ 47 h 270"/>
              <a:gd name="T64" fmla="*/ 124 w 315"/>
              <a:gd name="T65" fmla="*/ 45 h 270"/>
              <a:gd name="T66" fmla="*/ 117 w 315"/>
              <a:gd name="T67" fmla="*/ 48 h 270"/>
              <a:gd name="T68" fmla="*/ 113 w 315"/>
              <a:gd name="T69" fmla="*/ 54 h 270"/>
              <a:gd name="T70" fmla="*/ 93 w 315"/>
              <a:gd name="T71" fmla="*/ 135 h 270"/>
              <a:gd name="T72" fmla="*/ 19 w 315"/>
              <a:gd name="T73" fmla="*/ 135 h 270"/>
              <a:gd name="T74" fmla="*/ 0 w 315"/>
              <a:gd name="T75" fmla="*/ 82 h 270"/>
              <a:gd name="T76" fmla="*/ 23 w 315"/>
              <a:gd name="T77" fmla="*/ 22 h 270"/>
              <a:gd name="T78" fmla="*/ 84 w 315"/>
              <a:gd name="T79" fmla="*/ 0 h 270"/>
              <a:gd name="T80" fmla="*/ 107 w 315"/>
              <a:gd name="T81" fmla="*/ 4 h 270"/>
              <a:gd name="T82" fmla="*/ 128 w 315"/>
              <a:gd name="T83" fmla="*/ 14 h 270"/>
              <a:gd name="T84" fmla="*/ 144 w 315"/>
              <a:gd name="T85" fmla="*/ 26 h 270"/>
              <a:gd name="T86" fmla="*/ 158 w 315"/>
              <a:gd name="T87" fmla="*/ 38 h 270"/>
              <a:gd name="T88" fmla="*/ 171 w 315"/>
              <a:gd name="T89" fmla="*/ 26 h 270"/>
              <a:gd name="T90" fmla="*/ 188 w 315"/>
              <a:gd name="T91" fmla="*/ 14 h 270"/>
              <a:gd name="T92" fmla="*/ 209 w 315"/>
              <a:gd name="T93" fmla="*/ 4 h 270"/>
              <a:gd name="T94" fmla="*/ 231 w 315"/>
              <a:gd name="T95" fmla="*/ 0 h 270"/>
              <a:gd name="T96" fmla="*/ 293 w 315"/>
              <a:gd name="T97" fmla="*/ 22 h 270"/>
              <a:gd name="T98" fmla="*/ 315 w 315"/>
              <a:gd name="T99" fmla="*/ 8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15" h="270">
                <a:moveTo>
                  <a:pt x="225" y="158"/>
                </a:moveTo>
                <a:cubicBezTo>
                  <a:pt x="279" y="158"/>
                  <a:pt x="279" y="158"/>
                  <a:pt x="279" y="158"/>
                </a:cubicBezTo>
                <a:cubicBezTo>
                  <a:pt x="278" y="158"/>
                  <a:pt x="278" y="159"/>
                  <a:pt x="277" y="159"/>
                </a:cubicBezTo>
                <a:cubicBezTo>
                  <a:pt x="277" y="160"/>
                  <a:pt x="276" y="160"/>
                  <a:pt x="276" y="161"/>
                </a:cubicBezTo>
                <a:cubicBezTo>
                  <a:pt x="275" y="161"/>
                  <a:pt x="275" y="161"/>
                  <a:pt x="275" y="161"/>
                </a:cubicBezTo>
                <a:cubicBezTo>
                  <a:pt x="166" y="267"/>
                  <a:pt x="166" y="267"/>
                  <a:pt x="166" y="267"/>
                </a:cubicBezTo>
                <a:cubicBezTo>
                  <a:pt x="163" y="269"/>
                  <a:pt x="161" y="270"/>
                  <a:pt x="158" y="270"/>
                </a:cubicBezTo>
                <a:cubicBezTo>
                  <a:pt x="155" y="270"/>
                  <a:pt x="152" y="269"/>
                  <a:pt x="150" y="267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40" y="161"/>
                  <a:pt x="39" y="160"/>
                  <a:pt x="37" y="158"/>
                </a:cubicBezTo>
                <a:cubicBezTo>
                  <a:pt x="102" y="158"/>
                  <a:pt x="102" y="158"/>
                  <a:pt x="102" y="158"/>
                </a:cubicBezTo>
                <a:cubicBezTo>
                  <a:pt x="104" y="158"/>
                  <a:pt x="107" y="157"/>
                  <a:pt x="109" y="155"/>
                </a:cubicBezTo>
                <a:cubicBezTo>
                  <a:pt x="111" y="154"/>
                  <a:pt x="112" y="152"/>
                  <a:pt x="113" y="149"/>
                </a:cubicBezTo>
                <a:cubicBezTo>
                  <a:pt x="125" y="100"/>
                  <a:pt x="125" y="100"/>
                  <a:pt x="125" y="100"/>
                </a:cubicBezTo>
                <a:cubicBezTo>
                  <a:pt x="158" y="217"/>
                  <a:pt x="158" y="217"/>
                  <a:pt x="158" y="217"/>
                </a:cubicBezTo>
                <a:cubicBezTo>
                  <a:pt x="159" y="219"/>
                  <a:pt x="160" y="221"/>
                  <a:pt x="162" y="223"/>
                </a:cubicBezTo>
                <a:cubicBezTo>
                  <a:pt x="164" y="224"/>
                  <a:pt x="167" y="225"/>
                  <a:pt x="169" y="225"/>
                </a:cubicBezTo>
                <a:cubicBezTo>
                  <a:pt x="172" y="225"/>
                  <a:pt x="174" y="224"/>
                  <a:pt x="176" y="223"/>
                </a:cubicBezTo>
                <a:cubicBezTo>
                  <a:pt x="178" y="221"/>
                  <a:pt x="179" y="219"/>
                  <a:pt x="180" y="217"/>
                </a:cubicBezTo>
                <a:cubicBezTo>
                  <a:pt x="205" y="132"/>
                  <a:pt x="205" y="132"/>
                  <a:pt x="205" y="132"/>
                </a:cubicBezTo>
                <a:cubicBezTo>
                  <a:pt x="215" y="151"/>
                  <a:pt x="215" y="151"/>
                  <a:pt x="215" y="151"/>
                </a:cubicBezTo>
                <a:cubicBezTo>
                  <a:pt x="217" y="156"/>
                  <a:pt x="221" y="158"/>
                  <a:pt x="225" y="158"/>
                </a:cubicBezTo>
                <a:close/>
                <a:moveTo>
                  <a:pt x="315" y="82"/>
                </a:moveTo>
                <a:cubicBezTo>
                  <a:pt x="315" y="99"/>
                  <a:pt x="309" y="117"/>
                  <a:pt x="297" y="135"/>
                </a:cubicBezTo>
                <a:cubicBezTo>
                  <a:pt x="232" y="135"/>
                  <a:pt x="232" y="135"/>
                  <a:pt x="232" y="135"/>
                </a:cubicBezTo>
                <a:cubicBezTo>
                  <a:pt x="213" y="96"/>
                  <a:pt x="213" y="96"/>
                  <a:pt x="213" y="96"/>
                </a:cubicBezTo>
                <a:cubicBezTo>
                  <a:pt x="212" y="94"/>
                  <a:pt x="210" y="93"/>
                  <a:pt x="208" y="92"/>
                </a:cubicBezTo>
                <a:cubicBezTo>
                  <a:pt x="206" y="90"/>
                  <a:pt x="204" y="90"/>
                  <a:pt x="202" y="90"/>
                </a:cubicBezTo>
                <a:cubicBezTo>
                  <a:pt x="197" y="91"/>
                  <a:pt x="193" y="93"/>
                  <a:pt x="192" y="98"/>
                </a:cubicBezTo>
                <a:cubicBezTo>
                  <a:pt x="169" y="174"/>
                  <a:pt x="169" y="174"/>
                  <a:pt x="169" y="174"/>
                </a:cubicBezTo>
                <a:cubicBezTo>
                  <a:pt x="135" y="53"/>
                  <a:pt x="135" y="53"/>
                  <a:pt x="135" y="53"/>
                </a:cubicBezTo>
                <a:cubicBezTo>
                  <a:pt x="134" y="51"/>
                  <a:pt x="133" y="49"/>
                  <a:pt x="131" y="47"/>
                </a:cubicBezTo>
                <a:cubicBezTo>
                  <a:pt x="129" y="46"/>
                  <a:pt x="127" y="45"/>
                  <a:pt x="124" y="45"/>
                </a:cubicBezTo>
                <a:cubicBezTo>
                  <a:pt x="121" y="45"/>
                  <a:pt x="119" y="46"/>
                  <a:pt x="117" y="48"/>
                </a:cubicBezTo>
                <a:cubicBezTo>
                  <a:pt x="115" y="49"/>
                  <a:pt x="114" y="51"/>
                  <a:pt x="113" y="54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19" y="135"/>
                  <a:pt x="19" y="135"/>
                  <a:pt x="19" y="135"/>
                </a:cubicBezTo>
                <a:cubicBezTo>
                  <a:pt x="6" y="117"/>
                  <a:pt x="0" y="99"/>
                  <a:pt x="0" y="82"/>
                </a:cubicBezTo>
                <a:cubicBezTo>
                  <a:pt x="0" y="57"/>
                  <a:pt x="8" y="36"/>
                  <a:pt x="23" y="22"/>
                </a:cubicBezTo>
                <a:cubicBezTo>
                  <a:pt x="38" y="7"/>
                  <a:pt x="58" y="0"/>
                  <a:pt x="84" y="0"/>
                </a:cubicBezTo>
                <a:cubicBezTo>
                  <a:pt x="92" y="0"/>
                  <a:pt x="99" y="1"/>
                  <a:pt x="107" y="4"/>
                </a:cubicBezTo>
                <a:cubicBezTo>
                  <a:pt x="114" y="6"/>
                  <a:pt x="121" y="10"/>
                  <a:pt x="128" y="14"/>
                </a:cubicBezTo>
                <a:cubicBezTo>
                  <a:pt x="134" y="18"/>
                  <a:pt x="140" y="22"/>
                  <a:pt x="144" y="26"/>
                </a:cubicBezTo>
                <a:cubicBezTo>
                  <a:pt x="149" y="30"/>
                  <a:pt x="154" y="34"/>
                  <a:pt x="158" y="38"/>
                </a:cubicBezTo>
                <a:cubicBezTo>
                  <a:pt x="162" y="34"/>
                  <a:pt x="167" y="30"/>
                  <a:pt x="171" y="26"/>
                </a:cubicBezTo>
                <a:cubicBezTo>
                  <a:pt x="176" y="22"/>
                  <a:pt x="181" y="18"/>
                  <a:pt x="188" y="14"/>
                </a:cubicBezTo>
                <a:cubicBezTo>
                  <a:pt x="194" y="10"/>
                  <a:pt x="201" y="6"/>
                  <a:pt x="209" y="4"/>
                </a:cubicBezTo>
                <a:cubicBezTo>
                  <a:pt x="217" y="1"/>
                  <a:pt x="224" y="0"/>
                  <a:pt x="231" y="0"/>
                </a:cubicBezTo>
                <a:cubicBezTo>
                  <a:pt x="258" y="0"/>
                  <a:pt x="278" y="7"/>
                  <a:pt x="293" y="22"/>
                </a:cubicBezTo>
                <a:cubicBezTo>
                  <a:pt x="308" y="36"/>
                  <a:pt x="315" y="57"/>
                  <a:pt x="315" y="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0" name="Freeform 76"/>
          <p:cNvSpPr>
            <a:spLocks noEditPoints="1"/>
          </p:cNvSpPr>
          <p:nvPr/>
        </p:nvSpPr>
        <p:spPr bwMode="auto">
          <a:xfrm>
            <a:off x="7235826" y="2017713"/>
            <a:ext cx="339725" cy="292100"/>
          </a:xfrm>
          <a:custGeom>
            <a:avLst/>
            <a:gdLst>
              <a:gd name="T0" fmla="*/ 292 w 315"/>
              <a:gd name="T1" fmla="*/ 82 h 270"/>
              <a:gd name="T2" fmla="*/ 288 w 315"/>
              <a:gd name="T3" fmla="*/ 57 h 270"/>
              <a:gd name="T4" fmla="*/ 279 w 315"/>
              <a:gd name="T5" fmla="*/ 40 h 270"/>
              <a:gd name="T6" fmla="*/ 264 w 315"/>
              <a:gd name="T7" fmla="*/ 30 h 270"/>
              <a:gd name="T8" fmla="*/ 248 w 315"/>
              <a:gd name="T9" fmla="*/ 24 h 270"/>
              <a:gd name="T10" fmla="*/ 231 w 315"/>
              <a:gd name="T11" fmla="*/ 23 h 270"/>
              <a:gd name="T12" fmla="*/ 211 w 315"/>
              <a:gd name="T13" fmla="*/ 27 h 270"/>
              <a:gd name="T14" fmla="*/ 192 w 315"/>
              <a:gd name="T15" fmla="*/ 38 h 270"/>
              <a:gd name="T16" fmla="*/ 176 w 315"/>
              <a:gd name="T17" fmla="*/ 51 h 270"/>
              <a:gd name="T18" fmla="*/ 166 w 315"/>
              <a:gd name="T19" fmla="*/ 62 h 270"/>
              <a:gd name="T20" fmla="*/ 157 w 315"/>
              <a:gd name="T21" fmla="*/ 66 h 270"/>
              <a:gd name="T22" fmla="*/ 149 w 315"/>
              <a:gd name="T23" fmla="*/ 62 h 270"/>
              <a:gd name="T24" fmla="*/ 138 w 315"/>
              <a:gd name="T25" fmla="*/ 51 h 270"/>
              <a:gd name="T26" fmla="*/ 123 w 315"/>
              <a:gd name="T27" fmla="*/ 38 h 270"/>
              <a:gd name="T28" fmla="*/ 103 w 315"/>
              <a:gd name="T29" fmla="*/ 27 h 270"/>
              <a:gd name="T30" fmla="*/ 84 w 315"/>
              <a:gd name="T31" fmla="*/ 23 h 270"/>
              <a:gd name="T32" fmla="*/ 67 w 315"/>
              <a:gd name="T33" fmla="*/ 24 h 270"/>
              <a:gd name="T34" fmla="*/ 50 w 315"/>
              <a:gd name="T35" fmla="*/ 30 h 270"/>
              <a:gd name="T36" fmla="*/ 36 w 315"/>
              <a:gd name="T37" fmla="*/ 40 h 270"/>
              <a:gd name="T38" fmla="*/ 26 w 315"/>
              <a:gd name="T39" fmla="*/ 57 h 270"/>
              <a:gd name="T40" fmla="*/ 22 w 315"/>
              <a:gd name="T41" fmla="*/ 82 h 270"/>
              <a:gd name="T42" fmla="*/ 55 w 315"/>
              <a:gd name="T43" fmla="*/ 145 h 270"/>
              <a:gd name="T44" fmla="*/ 157 w 315"/>
              <a:gd name="T45" fmla="*/ 243 h 270"/>
              <a:gd name="T46" fmla="*/ 259 w 315"/>
              <a:gd name="T47" fmla="*/ 145 h 270"/>
              <a:gd name="T48" fmla="*/ 292 w 315"/>
              <a:gd name="T49" fmla="*/ 82 h 270"/>
              <a:gd name="T50" fmla="*/ 315 w 315"/>
              <a:gd name="T51" fmla="*/ 82 h 270"/>
              <a:gd name="T52" fmla="*/ 274 w 315"/>
              <a:gd name="T53" fmla="*/ 161 h 270"/>
              <a:gd name="T54" fmla="*/ 165 w 315"/>
              <a:gd name="T55" fmla="*/ 267 h 270"/>
              <a:gd name="T56" fmla="*/ 157 w 315"/>
              <a:gd name="T57" fmla="*/ 270 h 270"/>
              <a:gd name="T58" fmla="*/ 149 w 315"/>
              <a:gd name="T59" fmla="*/ 267 h 270"/>
              <a:gd name="T60" fmla="*/ 40 w 315"/>
              <a:gd name="T61" fmla="*/ 161 h 270"/>
              <a:gd name="T62" fmla="*/ 35 w 315"/>
              <a:gd name="T63" fmla="*/ 157 h 270"/>
              <a:gd name="T64" fmla="*/ 25 w 315"/>
              <a:gd name="T65" fmla="*/ 145 h 270"/>
              <a:gd name="T66" fmla="*/ 13 w 315"/>
              <a:gd name="T67" fmla="*/ 128 h 270"/>
              <a:gd name="T68" fmla="*/ 4 w 315"/>
              <a:gd name="T69" fmla="*/ 107 h 270"/>
              <a:gd name="T70" fmla="*/ 0 w 315"/>
              <a:gd name="T71" fmla="*/ 82 h 270"/>
              <a:gd name="T72" fmla="*/ 22 w 315"/>
              <a:gd name="T73" fmla="*/ 22 h 270"/>
              <a:gd name="T74" fmla="*/ 84 w 315"/>
              <a:gd name="T75" fmla="*/ 0 h 270"/>
              <a:gd name="T76" fmla="*/ 106 w 315"/>
              <a:gd name="T77" fmla="*/ 4 h 270"/>
              <a:gd name="T78" fmla="*/ 127 w 315"/>
              <a:gd name="T79" fmla="*/ 14 h 270"/>
              <a:gd name="T80" fmla="*/ 144 w 315"/>
              <a:gd name="T81" fmla="*/ 26 h 270"/>
              <a:gd name="T82" fmla="*/ 157 w 315"/>
              <a:gd name="T83" fmla="*/ 38 h 270"/>
              <a:gd name="T84" fmla="*/ 171 w 315"/>
              <a:gd name="T85" fmla="*/ 26 h 270"/>
              <a:gd name="T86" fmla="*/ 187 w 315"/>
              <a:gd name="T87" fmla="*/ 14 h 270"/>
              <a:gd name="T88" fmla="*/ 208 w 315"/>
              <a:gd name="T89" fmla="*/ 4 h 270"/>
              <a:gd name="T90" fmla="*/ 231 w 315"/>
              <a:gd name="T91" fmla="*/ 0 h 270"/>
              <a:gd name="T92" fmla="*/ 292 w 315"/>
              <a:gd name="T93" fmla="*/ 22 h 270"/>
              <a:gd name="T94" fmla="*/ 315 w 315"/>
              <a:gd name="T95" fmla="*/ 8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5" h="270">
                <a:moveTo>
                  <a:pt x="292" y="82"/>
                </a:moveTo>
                <a:cubicBezTo>
                  <a:pt x="292" y="73"/>
                  <a:pt x="291" y="65"/>
                  <a:pt x="288" y="57"/>
                </a:cubicBezTo>
                <a:cubicBezTo>
                  <a:pt x="286" y="50"/>
                  <a:pt x="283" y="44"/>
                  <a:pt x="279" y="40"/>
                </a:cubicBezTo>
                <a:cubicBezTo>
                  <a:pt x="275" y="36"/>
                  <a:pt x="270" y="32"/>
                  <a:pt x="264" y="30"/>
                </a:cubicBezTo>
                <a:cubicBezTo>
                  <a:pt x="259" y="27"/>
                  <a:pt x="253" y="25"/>
                  <a:pt x="248" y="24"/>
                </a:cubicBezTo>
                <a:cubicBezTo>
                  <a:pt x="242" y="23"/>
                  <a:pt x="237" y="23"/>
                  <a:pt x="231" y="23"/>
                </a:cubicBezTo>
                <a:cubicBezTo>
                  <a:pt x="225" y="23"/>
                  <a:pt x="218" y="24"/>
                  <a:pt x="211" y="27"/>
                </a:cubicBezTo>
                <a:cubicBezTo>
                  <a:pt x="204" y="30"/>
                  <a:pt x="197" y="34"/>
                  <a:pt x="192" y="38"/>
                </a:cubicBezTo>
                <a:cubicBezTo>
                  <a:pt x="186" y="43"/>
                  <a:pt x="181" y="47"/>
                  <a:pt x="176" y="51"/>
                </a:cubicBezTo>
                <a:cubicBezTo>
                  <a:pt x="172" y="55"/>
                  <a:pt x="169" y="59"/>
                  <a:pt x="166" y="62"/>
                </a:cubicBezTo>
                <a:cubicBezTo>
                  <a:pt x="164" y="64"/>
                  <a:pt x="161" y="66"/>
                  <a:pt x="157" y="66"/>
                </a:cubicBezTo>
                <a:cubicBezTo>
                  <a:pt x="154" y="66"/>
                  <a:pt x="151" y="64"/>
                  <a:pt x="149" y="62"/>
                </a:cubicBezTo>
                <a:cubicBezTo>
                  <a:pt x="146" y="59"/>
                  <a:pt x="142" y="55"/>
                  <a:pt x="138" y="51"/>
                </a:cubicBezTo>
                <a:cubicBezTo>
                  <a:pt x="134" y="47"/>
                  <a:pt x="129" y="43"/>
                  <a:pt x="123" y="38"/>
                </a:cubicBezTo>
                <a:cubicBezTo>
                  <a:pt x="117" y="34"/>
                  <a:pt x="110" y="30"/>
                  <a:pt x="103" y="27"/>
                </a:cubicBezTo>
                <a:cubicBezTo>
                  <a:pt x="96" y="24"/>
                  <a:pt x="90" y="23"/>
                  <a:pt x="84" y="23"/>
                </a:cubicBezTo>
                <a:cubicBezTo>
                  <a:pt x="78" y="23"/>
                  <a:pt x="72" y="23"/>
                  <a:pt x="67" y="24"/>
                </a:cubicBezTo>
                <a:cubicBezTo>
                  <a:pt x="61" y="25"/>
                  <a:pt x="56" y="27"/>
                  <a:pt x="50" y="30"/>
                </a:cubicBezTo>
                <a:cubicBezTo>
                  <a:pt x="44" y="32"/>
                  <a:pt x="40" y="36"/>
                  <a:pt x="36" y="40"/>
                </a:cubicBezTo>
                <a:cubicBezTo>
                  <a:pt x="32" y="44"/>
                  <a:pt x="29" y="50"/>
                  <a:pt x="26" y="57"/>
                </a:cubicBezTo>
                <a:cubicBezTo>
                  <a:pt x="24" y="65"/>
                  <a:pt x="22" y="73"/>
                  <a:pt x="22" y="82"/>
                </a:cubicBezTo>
                <a:cubicBezTo>
                  <a:pt x="22" y="102"/>
                  <a:pt x="33" y="123"/>
                  <a:pt x="55" y="145"/>
                </a:cubicBezTo>
                <a:cubicBezTo>
                  <a:pt x="157" y="243"/>
                  <a:pt x="157" y="243"/>
                  <a:pt x="157" y="243"/>
                </a:cubicBezTo>
                <a:cubicBezTo>
                  <a:pt x="259" y="145"/>
                  <a:pt x="259" y="145"/>
                  <a:pt x="259" y="145"/>
                </a:cubicBezTo>
                <a:cubicBezTo>
                  <a:pt x="281" y="123"/>
                  <a:pt x="292" y="102"/>
                  <a:pt x="292" y="82"/>
                </a:cubicBezTo>
                <a:close/>
                <a:moveTo>
                  <a:pt x="315" y="82"/>
                </a:moveTo>
                <a:cubicBezTo>
                  <a:pt x="315" y="108"/>
                  <a:pt x="301" y="135"/>
                  <a:pt x="274" y="161"/>
                </a:cubicBezTo>
                <a:cubicBezTo>
                  <a:pt x="165" y="267"/>
                  <a:pt x="165" y="267"/>
                  <a:pt x="165" y="267"/>
                </a:cubicBezTo>
                <a:cubicBezTo>
                  <a:pt x="163" y="269"/>
                  <a:pt x="160" y="270"/>
                  <a:pt x="157" y="270"/>
                </a:cubicBezTo>
                <a:cubicBezTo>
                  <a:pt x="154" y="270"/>
                  <a:pt x="152" y="269"/>
                  <a:pt x="149" y="267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9" y="160"/>
                  <a:pt x="37" y="159"/>
                  <a:pt x="35" y="157"/>
                </a:cubicBezTo>
                <a:cubicBezTo>
                  <a:pt x="33" y="154"/>
                  <a:pt x="30" y="151"/>
                  <a:pt x="25" y="145"/>
                </a:cubicBezTo>
                <a:cubicBezTo>
                  <a:pt x="21" y="139"/>
                  <a:pt x="17" y="134"/>
                  <a:pt x="13" y="128"/>
                </a:cubicBezTo>
                <a:cubicBezTo>
                  <a:pt x="10" y="122"/>
                  <a:pt x="7" y="115"/>
                  <a:pt x="4" y="107"/>
                </a:cubicBezTo>
                <a:cubicBezTo>
                  <a:pt x="1" y="98"/>
                  <a:pt x="0" y="90"/>
                  <a:pt x="0" y="82"/>
                </a:cubicBezTo>
                <a:cubicBezTo>
                  <a:pt x="0" y="57"/>
                  <a:pt x="7" y="36"/>
                  <a:pt x="22" y="22"/>
                </a:cubicBezTo>
                <a:cubicBezTo>
                  <a:pt x="37" y="7"/>
                  <a:pt x="58" y="0"/>
                  <a:pt x="84" y="0"/>
                </a:cubicBezTo>
                <a:cubicBezTo>
                  <a:pt x="91" y="0"/>
                  <a:pt x="98" y="1"/>
                  <a:pt x="106" y="4"/>
                </a:cubicBezTo>
                <a:cubicBezTo>
                  <a:pt x="114" y="6"/>
                  <a:pt x="121" y="10"/>
                  <a:pt x="127" y="14"/>
                </a:cubicBezTo>
                <a:cubicBezTo>
                  <a:pt x="134" y="18"/>
                  <a:pt x="139" y="22"/>
                  <a:pt x="144" y="26"/>
                </a:cubicBezTo>
                <a:cubicBezTo>
                  <a:pt x="149" y="30"/>
                  <a:pt x="153" y="34"/>
                  <a:pt x="157" y="38"/>
                </a:cubicBezTo>
                <a:cubicBezTo>
                  <a:pt x="161" y="34"/>
                  <a:pt x="166" y="30"/>
                  <a:pt x="171" y="26"/>
                </a:cubicBezTo>
                <a:cubicBezTo>
                  <a:pt x="175" y="22"/>
                  <a:pt x="181" y="18"/>
                  <a:pt x="187" y="14"/>
                </a:cubicBezTo>
                <a:cubicBezTo>
                  <a:pt x="194" y="10"/>
                  <a:pt x="201" y="6"/>
                  <a:pt x="208" y="4"/>
                </a:cubicBezTo>
                <a:cubicBezTo>
                  <a:pt x="216" y="1"/>
                  <a:pt x="223" y="0"/>
                  <a:pt x="231" y="0"/>
                </a:cubicBezTo>
                <a:cubicBezTo>
                  <a:pt x="257" y="0"/>
                  <a:pt x="277" y="7"/>
                  <a:pt x="292" y="22"/>
                </a:cubicBezTo>
                <a:cubicBezTo>
                  <a:pt x="307" y="36"/>
                  <a:pt x="315" y="57"/>
                  <a:pt x="315" y="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1" name="Freeform 77"/>
          <p:cNvSpPr>
            <a:spLocks noEditPoints="1"/>
          </p:cNvSpPr>
          <p:nvPr/>
        </p:nvSpPr>
        <p:spPr bwMode="auto">
          <a:xfrm>
            <a:off x="7691438" y="2017713"/>
            <a:ext cx="290513" cy="292100"/>
          </a:xfrm>
          <a:custGeom>
            <a:avLst/>
            <a:gdLst>
              <a:gd name="T0" fmla="*/ 270 w 270"/>
              <a:gd name="T1" fmla="*/ 135 h 270"/>
              <a:gd name="T2" fmla="*/ 259 w 270"/>
              <a:gd name="T3" fmla="*/ 187 h 270"/>
              <a:gd name="T4" fmla="*/ 230 w 270"/>
              <a:gd name="T5" fmla="*/ 230 h 270"/>
              <a:gd name="T6" fmla="*/ 187 w 270"/>
              <a:gd name="T7" fmla="*/ 259 h 270"/>
              <a:gd name="T8" fmla="*/ 135 w 270"/>
              <a:gd name="T9" fmla="*/ 270 h 270"/>
              <a:gd name="T10" fmla="*/ 77 w 270"/>
              <a:gd name="T11" fmla="*/ 257 h 270"/>
              <a:gd name="T12" fmla="*/ 31 w 270"/>
              <a:gd name="T13" fmla="*/ 221 h 270"/>
              <a:gd name="T14" fmla="*/ 30 w 270"/>
              <a:gd name="T15" fmla="*/ 217 h 270"/>
              <a:gd name="T16" fmla="*/ 31 w 270"/>
              <a:gd name="T17" fmla="*/ 214 h 270"/>
              <a:gd name="T18" fmla="*/ 55 w 270"/>
              <a:gd name="T19" fmla="*/ 190 h 270"/>
              <a:gd name="T20" fmla="*/ 60 w 270"/>
              <a:gd name="T21" fmla="*/ 188 h 270"/>
              <a:gd name="T22" fmla="*/ 64 w 270"/>
              <a:gd name="T23" fmla="*/ 190 h 270"/>
              <a:gd name="T24" fmla="*/ 95 w 270"/>
              <a:gd name="T25" fmla="*/ 216 h 270"/>
              <a:gd name="T26" fmla="*/ 135 w 270"/>
              <a:gd name="T27" fmla="*/ 225 h 270"/>
              <a:gd name="T28" fmla="*/ 170 w 270"/>
              <a:gd name="T29" fmla="*/ 218 h 270"/>
              <a:gd name="T30" fmla="*/ 198 w 270"/>
              <a:gd name="T31" fmla="*/ 199 h 270"/>
              <a:gd name="T32" fmla="*/ 218 w 270"/>
              <a:gd name="T33" fmla="*/ 170 h 270"/>
              <a:gd name="T34" fmla="*/ 225 w 270"/>
              <a:gd name="T35" fmla="*/ 135 h 270"/>
              <a:gd name="T36" fmla="*/ 218 w 270"/>
              <a:gd name="T37" fmla="*/ 100 h 270"/>
              <a:gd name="T38" fmla="*/ 198 w 270"/>
              <a:gd name="T39" fmla="*/ 71 h 270"/>
              <a:gd name="T40" fmla="*/ 170 w 270"/>
              <a:gd name="T41" fmla="*/ 52 h 270"/>
              <a:gd name="T42" fmla="*/ 135 w 270"/>
              <a:gd name="T43" fmla="*/ 45 h 270"/>
              <a:gd name="T44" fmla="*/ 102 w 270"/>
              <a:gd name="T45" fmla="*/ 51 h 270"/>
              <a:gd name="T46" fmla="*/ 74 w 270"/>
              <a:gd name="T47" fmla="*/ 69 h 270"/>
              <a:gd name="T48" fmla="*/ 98 w 270"/>
              <a:gd name="T49" fmla="*/ 93 h 270"/>
              <a:gd name="T50" fmla="*/ 100 w 270"/>
              <a:gd name="T51" fmla="*/ 106 h 270"/>
              <a:gd name="T52" fmla="*/ 90 w 270"/>
              <a:gd name="T53" fmla="*/ 113 h 270"/>
              <a:gd name="T54" fmla="*/ 11 w 270"/>
              <a:gd name="T55" fmla="*/ 113 h 270"/>
              <a:gd name="T56" fmla="*/ 3 w 270"/>
              <a:gd name="T57" fmla="*/ 109 h 270"/>
              <a:gd name="T58" fmla="*/ 0 w 270"/>
              <a:gd name="T59" fmla="*/ 101 h 270"/>
              <a:gd name="T60" fmla="*/ 0 w 270"/>
              <a:gd name="T61" fmla="*/ 23 h 270"/>
              <a:gd name="T62" fmla="*/ 7 w 270"/>
              <a:gd name="T63" fmla="*/ 12 h 270"/>
              <a:gd name="T64" fmla="*/ 19 w 270"/>
              <a:gd name="T65" fmla="*/ 15 h 270"/>
              <a:gd name="T66" fmla="*/ 42 w 270"/>
              <a:gd name="T67" fmla="*/ 37 h 270"/>
              <a:gd name="T68" fmla="*/ 85 w 270"/>
              <a:gd name="T69" fmla="*/ 10 h 270"/>
              <a:gd name="T70" fmla="*/ 135 w 270"/>
              <a:gd name="T71" fmla="*/ 0 h 270"/>
              <a:gd name="T72" fmla="*/ 187 w 270"/>
              <a:gd name="T73" fmla="*/ 11 h 270"/>
              <a:gd name="T74" fmla="*/ 230 w 270"/>
              <a:gd name="T75" fmla="*/ 40 h 270"/>
              <a:gd name="T76" fmla="*/ 259 w 270"/>
              <a:gd name="T77" fmla="*/ 83 h 270"/>
              <a:gd name="T78" fmla="*/ 270 w 270"/>
              <a:gd name="T79" fmla="*/ 135 h 270"/>
              <a:gd name="T80" fmla="*/ 157 w 270"/>
              <a:gd name="T81" fmla="*/ 84 h 270"/>
              <a:gd name="T82" fmla="*/ 157 w 270"/>
              <a:gd name="T83" fmla="*/ 163 h 270"/>
              <a:gd name="T84" fmla="*/ 156 w 270"/>
              <a:gd name="T85" fmla="*/ 167 h 270"/>
              <a:gd name="T86" fmla="*/ 152 w 270"/>
              <a:gd name="T87" fmla="*/ 169 h 270"/>
              <a:gd name="T88" fmla="*/ 95 w 270"/>
              <a:gd name="T89" fmla="*/ 169 h 270"/>
              <a:gd name="T90" fmla="*/ 91 w 270"/>
              <a:gd name="T91" fmla="*/ 167 h 270"/>
              <a:gd name="T92" fmla="*/ 90 w 270"/>
              <a:gd name="T93" fmla="*/ 163 h 270"/>
              <a:gd name="T94" fmla="*/ 90 w 270"/>
              <a:gd name="T95" fmla="*/ 152 h 270"/>
              <a:gd name="T96" fmla="*/ 91 w 270"/>
              <a:gd name="T97" fmla="*/ 148 h 270"/>
              <a:gd name="T98" fmla="*/ 95 w 270"/>
              <a:gd name="T99" fmla="*/ 146 h 270"/>
              <a:gd name="T100" fmla="*/ 135 w 270"/>
              <a:gd name="T101" fmla="*/ 146 h 270"/>
              <a:gd name="T102" fmla="*/ 135 w 270"/>
              <a:gd name="T103" fmla="*/ 84 h 270"/>
              <a:gd name="T104" fmla="*/ 136 w 270"/>
              <a:gd name="T105" fmla="*/ 80 h 270"/>
              <a:gd name="T106" fmla="*/ 140 w 270"/>
              <a:gd name="T107" fmla="*/ 79 h 270"/>
              <a:gd name="T108" fmla="*/ 152 w 270"/>
              <a:gd name="T109" fmla="*/ 79 h 270"/>
              <a:gd name="T110" fmla="*/ 156 w 270"/>
              <a:gd name="T111" fmla="*/ 80 h 270"/>
              <a:gd name="T112" fmla="*/ 157 w 270"/>
              <a:gd name="T113" fmla="*/ 84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0" h="270">
                <a:moveTo>
                  <a:pt x="270" y="135"/>
                </a:moveTo>
                <a:cubicBezTo>
                  <a:pt x="270" y="153"/>
                  <a:pt x="266" y="171"/>
                  <a:pt x="259" y="187"/>
                </a:cubicBezTo>
                <a:cubicBezTo>
                  <a:pt x="252" y="204"/>
                  <a:pt x="242" y="218"/>
                  <a:pt x="230" y="230"/>
                </a:cubicBezTo>
                <a:cubicBezTo>
                  <a:pt x="218" y="243"/>
                  <a:pt x="204" y="252"/>
                  <a:pt x="187" y="259"/>
                </a:cubicBezTo>
                <a:cubicBezTo>
                  <a:pt x="171" y="266"/>
                  <a:pt x="153" y="270"/>
                  <a:pt x="135" y="270"/>
                </a:cubicBezTo>
                <a:cubicBezTo>
                  <a:pt x="115" y="270"/>
                  <a:pt x="96" y="266"/>
                  <a:pt x="77" y="257"/>
                </a:cubicBezTo>
                <a:cubicBezTo>
                  <a:pt x="59" y="249"/>
                  <a:pt x="44" y="237"/>
                  <a:pt x="31" y="221"/>
                </a:cubicBezTo>
                <a:cubicBezTo>
                  <a:pt x="30" y="220"/>
                  <a:pt x="30" y="219"/>
                  <a:pt x="30" y="217"/>
                </a:cubicBezTo>
                <a:cubicBezTo>
                  <a:pt x="30" y="216"/>
                  <a:pt x="30" y="215"/>
                  <a:pt x="31" y="214"/>
                </a:cubicBezTo>
                <a:cubicBezTo>
                  <a:pt x="55" y="190"/>
                  <a:pt x="55" y="190"/>
                  <a:pt x="55" y="190"/>
                </a:cubicBezTo>
                <a:cubicBezTo>
                  <a:pt x="57" y="188"/>
                  <a:pt x="58" y="188"/>
                  <a:pt x="60" y="188"/>
                </a:cubicBezTo>
                <a:cubicBezTo>
                  <a:pt x="62" y="188"/>
                  <a:pt x="63" y="189"/>
                  <a:pt x="64" y="190"/>
                </a:cubicBezTo>
                <a:cubicBezTo>
                  <a:pt x="72" y="201"/>
                  <a:pt x="83" y="210"/>
                  <a:pt x="95" y="216"/>
                </a:cubicBezTo>
                <a:cubicBezTo>
                  <a:pt x="108" y="222"/>
                  <a:pt x="121" y="225"/>
                  <a:pt x="135" y="225"/>
                </a:cubicBezTo>
                <a:cubicBezTo>
                  <a:pt x="147" y="225"/>
                  <a:pt x="159" y="223"/>
                  <a:pt x="170" y="218"/>
                </a:cubicBezTo>
                <a:cubicBezTo>
                  <a:pt x="181" y="213"/>
                  <a:pt x="190" y="207"/>
                  <a:pt x="198" y="199"/>
                </a:cubicBezTo>
                <a:cubicBezTo>
                  <a:pt x="207" y="191"/>
                  <a:pt x="213" y="181"/>
                  <a:pt x="218" y="170"/>
                </a:cubicBezTo>
                <a:cubicBezTo>
                  <a:pt x="222" y="159"/>
                  <a:pt x="225" y="147"/>
                  <a:pt x="225" y="135"/>
                </a:cubicBezTo>
                <a:cubicBezTo>
                  <a:pt x="225" y="123"/>
                  <a:pt x="222" y="111"/>
                  <a:pt x="218" y="100"/>
                </a:cubicBezTo>
                <a:cubicBezTo>
                  <a:pt x="213" y="89"/>
                  <a:pt x="207" y="80"/>
                  <a:pt x="198" y="71"/>
                </a:cubicBezTo>
                <a:cubicBezTo>
                  <a:pt x="190" y="63"/>
                  <a:pt x="181" y="57"/>
                  <a:pt x="170" y="52"/>
                </a:cubicBezTo>
                <a:cubicBezTo>
                  <a:pt x="159" y="48"/>
                  <a:pt x="147" y="45"/>
                  <a:pt x="135" y="45"/>
                </a:cubicBezTo>
                <a:cubicBezTo>
                  <a:pt x="123" y="45"/>
                  <a:pt x="112" y="47"/>
                  <a:pt x="102" y="51"/>
                </a:cubicBezTo>
                <a:cubicBezTo>
                  <a:pt x="91" y="56"/>
                  <a:pt x="82" y="61"/>
                  <a:pt x="74" y="69"/>
                </a:cubicBezTo>
                <a:cubicBezTo>
                  <a:pt x="98" y="93"/>
                  <a:pt x="98" y="93"/>
                  <a:pt x="98" y="93"/>
                </a:cubicBezTo>
                <a:cubicBezTo>
                  <a:pt x="101" y="97"/>
                  <a:pt x="102" y="101"/>
                  <a:pt x="100" y="106"/>
                </a:cubicBezTo>
                <a:cubicBezTo>
                  <a:pt x="98" y="110"/>
                  <a:pt x="95" y="113"/>
                  <a:pt x="90" y="113"/>
                </a:cubicBezTo>
                <a:cubicBezTo>
                  <a:pt x="11" y="113"/>
                  <a:pt x="11" y="113"/>
                  <a:pt x="11" y="113"/>
                </a:cubicBezTo>
                <a:cubicBezTo>
                  <a:pt x="8" y="113"/>
                  <a:pt x="5" y="111"/>
                  <a:pt x="3" y="109"/>
                </a:cubicBezTo>
                <a:cubicBezTo>
                  <a:pt x="1" y="107"/>
                  <a:pt x="0" y="104"/>
                  <a:pt x="0" y="101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8"/>
                  <a:pt x="2" y="14"/>
                  <a:pt x="7" y="12"/>
                </a:cubicBezTo>
                <a:cubicBezTo>
                  <a:pt x="12" y="10"/>
                  <a:pt x="16" y="11"/>
                  <a:pt x="19" y="15"/>
                </a:cubicBezTo>
                <a:cubicBezTo>
                  <a:pt x="42" y="37"/>
                  <a:pt x="42" y="37"/>
                  <a:pt x="42" y="37"/>
                </a:cubicBezTo>
                <a:cubicBezTo>
                  <a:pt x="54" y="26"/>
                  <a:pt x="69" y="16"/>
                  <a:pt x="85" y="10"/>
                </a:cubicBezTo>
                <a:cubicBezTo>
                  <a:pt x="101" y="3"/>
                  <a:pt x="118" y="0"/>
                  <a:pt x="135" y="0"/>
                </a:cubicBezTo>
                <a:cubicBezTo>
                  <a:pt x="153" y="0"/>
                  <a:pt x="171" y="4"/>
                  <a:pt x="187" y="11"/>
                </a:cubicBezTo>
                <a:cubicBezTo>
                  <a:pt x="204" y="18"/>
                  <a:pt x="218" y="28"/>
                  <a:pt x="230" y="40"/>
                </a:cubicBezTo>
                <a:cubicBezTo>
                  <a:pt x="242" y="52"/>
                  <a:pt x="252" y="66"/>
                  <a:pt x="259" y="83"/>
                </a:cubicBezTo>
                <a:cubicBezTo>
                  <a:pt x="266" y="99"/>
                  <a:pt x="270" y="117"/>
                  <a:pt x="270" y="135"/>
                </a:cubicBezTo>
                <a:close/>
                <a:moveTo>
                  <a:pt x="157" y="84"/>
                </a:moveTo>
                <a:cubicBezTo>
                  <a:pt x="157" y="163"/>
                  <a:pt x="157" y="163"/>
                  <a:pt x="157" y="163"/>
                </a:cubicBezTo>
                <a:cubicBezTo>
                  <a:pt x="157" y="165"/>
                  <a:pt x="157" y="166"/>
                  <a:pt x="156" y="167"/>
                </a:cubicBezTo>
                <a:cubicBezTo>
                  <a:pt x="155" y="168"/>
                  <a:pt x="153" y="169"/>
                  <a:pt x="152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4" y="169"/>
                  <a:pt x="93" y="168"/>
                  <a:pt x="91" y="167"/>
                </a:cubicBezTo>
                <a:cubicBezTo>
                  <a:pt x="90" y="166"/>
                  <a:pt x="90" y="165"/>
                  <a:pt x="90" y="163"/>
                </a:cubicBezTo>
                <a:cubicBezTo>
                  <a:pt x="90" y="152"/>
                  <a:pt x="90" y="152"/>
                  <a:pt x="90" y="152"/>
                </a:cubicBezTo>
                <a:cubicBezTo>
                  <a:pt x="90" y="150"/>
                  <a:pt x="90" y="149"/>
                  <a:pt x="91" y="148"/>
                </a:cubicBezTo>
                <a:cubicBezTo>
                  <a:pt x="93" y="147"/>
                  <a:pt x="94" y="146"/>
                  <a:pt x="95" y="146"/>
                </a:cubicBezTo>
                <a:cubicBezTo>
                  <a:pt x="135" y="146"/>
                  <a:pt x="135" y="146"/>
                  <a:pt x="135" y="146"/>
                </a:cubicBezTo>
                <a:cubicBezTo>
                  <a:pt x="135" y="84"/>
                  <a:pt x="135" y="84"/>
                  <a:pt x="135" y="84"/>
                </a:cubicBezTo>
                <a:cubicBezTo>
                  <a:pt x="135" y="83"/>
                  <a:pt x="135" y="81"/>
                  <a:pt x="136" y="80"/>
                </a:cubicBezTo>
                <a:cubicBezTo>
                  <a:pt x="137" y="79"/>
                  <a:pt x="139" y="79"/>
                  <a:pt x="140" y="79"/>
                </a:cubicBezTo>
                <a:cubicBezTo>
                  <a:pt x="152" y="79"/>
                  <a:pt x="152" y="79"/>
                  <a:pt x="152" y="79"/>
                </a:cubicBezTo>
                <a:cubicBezTo>
                  <a:pt x="153" y="79"/>
                  <a:pt x="155" y="79"/>
                  <a:pt x="156" y="80"/>
                </a:cubicBezTo>
                <a:cubicBezTo>
                  <a:pt x="157" y="81"/>
                  <a:pt x="157" y="83"/>
                  <a:pt x="157" y="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2" name="Freeform 78"/>
          <p:cNvSpPr>
            <a:spLocks noEditPoints="1"/>
          </p:cNvSpPr>
          <p:nvPr/>
        </p:nvSpPr>
        <p:spPr bwMode="auto">
          <a:xfrm>
            <a:off x="8113713" y="2041526"/>
            <a:ext cx="306388" cy="244475"/>
          </a:xfrm>
          <a:custGeom>
            <a:avLst/>
            <a:gdLst>
              <a:gd name="T0" fmla="*/ 243 w 284"/>
              <a:gd name="T1" fmla="*/ 130 h 226"/>
              <a:gd name="T2" fmla="*/ 243 w 284"/>
              <a:gd name="T3" fmla="*/ 215 h 226"/>
              <a:gd name="T4" fmla="*/ 240 w 284"/>
              <a:gd name="T5" fmla="*/ 222 h 226"/>
              <a:gd name="T6" fmla="*/ 232 w 284"/>
              <a:gd name="T7" fmla="*/ 226 h 226"/>
              <a:gd name="T8" fmla="*/ 164 w 284"/>
              <a:gd name="T9" fmla="*/ 226 h 226"/>
              <a:gd name="T10" fmla="*/ 164 w 284"/>
              <a:gd name="T11" fmla="*/ 158 h 226"/>
              <a:gd name="T12" fmla="*/ 119 w 284"/>
              <a:gd name="T13" fmla="*/ 158 h 226"/>
              <a:gd name="T14" fmla="*/ 119 w 284"/>
              <a:gd name="T15" fmla="*/ 226 h 226"/>
              <a:gd name="T16" fmla="*/ 52 w 284"/>
              <a:gd name="T17" fmla="*/ 226 h 226"/>
              <a:gd name="T18" fmla="*/ 44 w 284"/>
              <a:gd name="T19" fmla="*/ 222 h 226"/>
              <a:gd name="T20" fmla="*/ 41 w 284"/>
              <a:gd name="T21" fmla="*/ 215 h 226"/>
              <a:gd name="T22" fmla="*/ 41 w 284"/>
              <a:gd name="T23" fmla="*/ 130 h 226"/>
              <a:gd name="T24" fmla="*/ 41 w 284"/>
              <a:gd name="T25" fmla="*/ 130 h 226"/>
              <a:gd name="T26" fmla="*/ 41 w 284"/>
              <a:gd name="T27" fmla="*/ 129 h 226"/>
              <a:gd name="T28" fmla="*/ 142 w 284"/>
              <a:gd name="T29" fmla="*/ 46 h 226"/>
              <a:gd name="T30" fmla="*/ 243 w 284"/>
              <a:gd name="T31" fmla="*/ 129 h 226"/>
              <a:gd name="T32" fmla="*/ 243 w 284"/>
              <a:gd name="T33" fmla="*/ 130 h 226"/>
              <a:gd name="T34" fmla="*/ 282 w 284"/>
              <a:gd name="T35" fmla="*/ 118 h 226"/>
              <a:gd name="T36" fmla="*/ 271 w 284"/>
              <a:gd name="T37" fmla="*/ 131 h 226"/>
              <a:gd name="T38" fmla="*/ 268 w 284"/>
              <a:gd name="T39" fmla="*/ 133 h 226"/>
              <a:gd name="T40" fmla="*/ 267 w 284"/>
              <a:gd name="T41" fmla="*/ 133 h 226"/>
              <a:gd name="T42" fmla="*/ 263 w 284"/>
              <a:gd name="T43" fmla="*/ 132 h 226"/>
              <a:gd name="T44" fmla="*/ 142 w 284"/>
              <a:gd name="T45" fmla="*/ 30 h 226"/>
              <a:gd name="T46" fmla="*/ 20 w 284"/>
              <a:gd name="T47" fmla="*/ 132 h 226"/>
              <a:gd name="T48" fmla="*/ 16 w 284"/>
              <a:gd name="T49" fmla="*/ 133 h 226"/>
              <a:gd name="T50" fmla="*/ 12 w 284"/>
              <a:gd name="T51" fmla="*/ 131 h 226"/>
              <a:gd name="T52" fmla="*/ 2 w 284"/>
              <a:gd name="T53" fmla="*/ 118 h 226"/>
              <a:gd name="T54" fmla="*/ 0 w 284"/>
              <a:gd name="T55" fmla="*/ 114 h 226"/>
              <a:gd name="T56" fmla="*/ 2 w 284"/>
              <a:gd name="T57" fmla="*/ 110 h 226"/>
              <a:gd name="T58" fmla="*/ 129 w 284"/>
              <a:gd name="T59" fmla="*/ 5 h 226"/>
              <a:gd name="T60" fmla="*/ 142 w 284"/>
              <a:gd name="T61" fmla="*/ 0 h 226"/>
              <a:gd name="T62" fmla="*/ 155 w 284"/>
              <a:gd name="T63" fmla="*/ 5 h 226"/>
              <a:gd name="T64" fmla="*/ 198 w 284"/>
              <a:gd name="T65" fmla="*/ 41 h 226"/>
              <a:gd name="T66" fmla="*/ 198 w 284"/>
              <a:gd name="T67" fmla="*/ 7 h 226"/>
              <a:gd name="T68" fmla="*/ 200 w 284"/>
              <a:gd name="T69" fmla="*/ 2 h 226"/>
              <a:gd name="T70" fmla="*/ 204 w 284"/>
              <a:gd name="T71" fmla="*/ 1 h 226"/>
              <a:gd name="T72" fmla="*/ 237 w 284"/>
              <a:gd name="T73" fmla="*/ 1 h 226"/>
              <a:gd name="T74" fmla="*/ 242 w 284"/>
              <a:gd name="T75" fmla="*/ 2 h 226"/>
              <a:gd name="T76" fmla="*/ 243 w 284"/>
              <a:gd name="T77" fmla="*/ 7 h 226"/>
              <a:gd name="T78" fmla="*/ 243 w 284"/>
              <a:gd name="T79" fmla="*/ 78 h 226"/>
              <a:gd name="T80" fmla="*/ 282 w 284"/>
              <a:gd name="T81" fmla="*/ 110 h 226"/>
              <a:gd name="T82" fmla="*/ 284 w 284"/>
              <a:gd name="T83" fmla="*/ 114 h 226"/>
              <a:gd name="T84" fmla="*/ 282 w 284"/>
              <a:gd name="T85" fmla="*/ 118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4" h="226">
                <a:moveTo>
                  <a:pt x="243" y="130"/>
                </a:moveTo>
                <a:cubicBezTo>
                  <a:pt x="243" y="215"/>
                  <a:pt x="243" y="215"/>
                  <a:pt x="243" y="215"/>
                </a:cubicBezTo>
                <a:cubicBezTo>
                  <a:pt x="243" y="218"/>
                  <a:pt x="242" y="220"/>
                  <a:pt x="240" y="222"/>
                </a:cubicBezTo>
                <a:cubicBezTo>
                  <a:pt x="238" y="225"/>
                  <a:pt x="235" y="226"/>
                  <a:pt x="232" y="226"/>
                </a:cubicBezTo>
                <a:cubicBezTo>
                  <a:pt x="164" y="226"/>
                  <a:pt x="164" y="226"/>
                  <a:pt x="164" y="226"/>
                </a:cubicBezTo>
                <a:cubicBezTo>
                  <a:pt x="164" y="158"/>
                  <a:pt x="164" y="158"/>
                  <a:pt x="164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226"/>
                  <a:pt x="119" y="226"/>
                  <a:pt x="119" y="226"/>
                </a:cubicBezTo>
                <a:cubicBezTo>
                  <a:pt x="52" y="226"/>
                  <a:pt x="52" y="226"/>
                  <a:pt x="52" y="226"/>
                </a:cubicBezTo>
                <a:cubicBezTo>
                  <a:pt x="49" y="226"/>
                  <a:pt x="46" y="225"/>
                  <a:pt x="44" y="222"/>
                </a:cubicBezTo>
                <a:cubicBezTo>
                  <a:pt x="42" y="220"/>
                  <a:pt x="41" y="218"/>
                  <a:pt x="41" y="215"/>
                </a:cubicBezTo>
                <a:cubicBezTo>
                  <a:pt x="41" y="130"/>
                  <a:pt x="41" y="130"/>
                  <a:pt x="41" y="130"/>
                </a:cubicBezTo>
                <a:cubicBezTo>
                  <a:pt x="41" y="130"/>
                  <a:pt x="41" y="130"/>
                  <a:pt x="41" y="130"/>
                </a:cubicBezTo>
                <a:cubicBezTo>
                  <a:pt x="41" y="129"/>
                  <a:pt x="41" y="129"/>
                  <a:pt x="41" y="129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243" y="129"/>
                  <a:pt x="243" y="129"/>
                  <a:pt x="243" y="129"/>
                </a:cubicBezTo>
                <a:cubicBezTo>
                  <a:pt x="243" y="129"/>
                  <a:pt x="243" y="130"/>
                  <a:pt x="243" y="130"/>
                </a:cubicBezTo>
                <a:close/>
                <a:moveTo>
                  <a:pt x="282" y="118"/>
                </a:moveTo>
                <a:cubicBezTo>
                  <a:pt x="271" y="131"/>
                  <a:pt x="271" y="131"/>
                  <a:pt x="271" y="131"/>
                </a:cubicBezTo>
                <a:cubicBezTo>
                  <a:pt x="270" y="132"/>
                  <a:pt x="269" y="133"/>
                  <a:pt x="268" y="133"/>
                </a:cubicBezTo>
                <a:cubicBezTo>
                  <a:pt x="267" y="133"/>
                  <a:pt x="267" y="133"/>
                  <a:pt x="267" y="133"/>
                </a:cubicBezTo>
                <a:cubicBezTo>
                  <a:pt x="266" y="133"/>
                  <a:pt x="264" y="133"/>
                  <a:pt x="263" y="132"/>
                </a:cubicBezTo>
                <a:cubicBezTo>
                  <a:pt x="142" y="30"/>
                  <a:pt x="142" y="30"/>
                  <a:pt x="142" y="30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9" y="133"/>
                  <a:pt x="18" y="133"/>
                  <a:pt x="16" y="133"/>
                </a:cubicBezTo>
                <a:cubicBezTo>
                  <a:pt x="15" y="133"/>
                  <a:pt x="13" y="132"/>
                  <a:pt x="12" y="131"/>
                </a:cubicBezTo>
                <a:cubicBezTo>
                  <a:pt x="2" y="118"/>
                  <a:pt x="2" y="118"/>
                  <a:pt x="2" y="118"/>
                </a:cubicBezTo>
                <a:cubicBezTo>
                  <a:pt x="1" y="117"/>
                  <a:pt x="0" y="116"/>
                  <a:pt x="0" y="114"/>
                </a:cubicBezTo>
                <a:cubicBezTo>
                  <a:pt x="0" y="112"/>
                  <a:pt x="1" y="111"/>
                  <a:pt x="2" y="110"/>
                </a:cubicBezTo>
                <a:cubicBezTo>
                  <a:pt x="129" y="5"/>
                  <a:pt x="129" y="5"/>
                  <a:pt x="129" y="5"/>
                </a:cubicBezTo>
                <a:cubicBezTo>
                  <a:pt x="132" y="2"/>
                  <a:pt x="137" y="0"/>
                  <a:pt x="142" y="0"/>
                </a:cubicBezTo>
                <a:cubicBezTo>
                  <a:pt x="147" y="0"/>
                  <a:pt x="152" y="2"/>
                  <a:pt x="155" y="5"/>
                </a:cubicBezTo>
                <a:cubicBezTo>
                  <a:pt x="198" y="41"/>
                  <a:pt x="198" y="41"/>
                  <a:pt x="198" y="41"/>
                </a:cubicBezTo>
                <a:cubicBezTo>
                  <a:pt x="198" y="7"/>
                  <a:pt x="198" y="7"/>
                  <a:pt x="198" y="7"/>
                </a:cubicBezTo>
                <a:cubicBezTo>
                  <a:pt x="198" y="5"/>
                  <a:pt x="199" y="4"/>
                  <a:pt x="200" y="2"/>
                </a:cubicBezTo>
                <a:cubicBezTo>
                  <a:pt x="201" y="1"/>
                  <a:pt x="202" y="1"/>
                  <a:pt x="204" y="1"/>
                </a:cubicBezTo>
                <a:cubicBezTo>
                  <a:pt x="237" y="1"/>
                  <a:pt x="237" y="1"/>
                  <a:pt x="237" y="1"/>
                </a:cubicBezTo>
                <a:cubicBezTo>
                  <a:pt x="239" y="1"/>
                  <a:pt x="240" y="1"/>
                  <a:pt x="242" y="2"/>
                </a:cubicBezTo>
                <a:cubicBezTo>
                  <a:pt x="243" y="4"/>
                  <a:pt x="243" y="5"/>
                  <a:pt x="243" y="7"/>
                </a:cubicBezTo>
                <a:cubicBezTo>
                  <a:pt x="243" y="78"/>
                  <a:pt x="243" y="78"/>
                  <a:pt x="243" y="78"/>
                </a:cubicBezTo>
                <a:cubicBezTo>
                  <a:pt x="282" y="110"/>
                  <a:pt x="282" y="110"/>
                  <a:pt x="282" y="110"/>
                </a:cubicBezTo>
                <a:cubicBezTo>
                  <a:pt x="283" y="111"/>
                  <a:pt x="283" y="112"/>
                  <a:pt x="284" y="114"/>
                </a:cubicBezTo>
                <a:cubicBezTo>
                  <a:pt x="284" y="116"/>
                  <a:pt x="283" y="117"/>
                  <a:pt x="282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3" name="Freeform 79"/>
          <p:cNvSpPr>
            <a:spLocks noEditPoints="1"/>
          </p:cNvSpPr>
          <p:nvPr/>
        </p:nvSpPr>
        <p:spPr bwMode="auto">
          <a:xfrm>
            <a:off x="5113338" y="2425701"/>
            <a:ext cx="268288" cy="339725"/>
          </a:xfrm>
          <a:custGeom>
            <a:avLst/>
            <a:gdLst>
              <a:gd name="T0" fmla="*/ 62 w 248"/>
              <a:gd name="T1" fmla="*/ 248 h 315"/>
              <a:gd name="T2" fmla="*/ 45 w 248"/>
              <a:gd name="T3" fmla="*/ 231 h 315"/>
              <a:gd name="T4" fmla="*/ 66 w 248"/>
              <a:gd name="T5" fmla="*/ 227 h 315"/>
              <a:gd name="T6" fmla="*/ 66 w 248"/>
              <a:gd name="T7" fmla="*/ 201 h 315"/>
              <a:gd name="T8" fmla="*/ 45 w 248"/>
              <a:gd name="T9" fmla="*/ 197 h 315"/>
              <a:gd name="T10" fmla="*/ 62 w 248"/>
              <a:gd name="T11" fmla="*/ 180 h 315"/>
              <a:gd name="T12" fmla="*/ 113 w 248"/>
              <a:gd name="T13" fmla="*/ 197 h 315"/>
              <a:gd name="T14" fmla="*/ 92 w 248"/>
              <a:gd name="T15" fmla="*/ 201 h 315"/>
              <a:gd name="T16" fmla="*/ 96 w 248"/>
              <a:gd name="T17" fmla="*/ 180 h 315"/>
              <a:gd name="T18" fmla="*/ 68 w 248"/>
              <a:gd name="T19" fmla="*/ 141 h 315"/>
              <a:gd name="T20" fmla="*/ 51 w 248"/>
              <a:gd name="T21" fmla="*/ 158 h 315"/>
              <a:gd name="T22" fmla="*/ 47 w 248"/>
              <a:gd name="T23" fmla="*/ 137 h 315"/>
              <a:gd name="T24" fmla="*/ 68 w 248"/>
              <a:gd name="T25" fmla="*/ 141 h 315"/>
              <a:gd name="T26" fmla="*/ 197 w 248"/>
              <a:gd name="T27" fmla="*/ 248 h 315"/>
              <a:gd name="T28" fmla="*/ 180 w 248"/>
              <a:gd name="T29" fmla="*/ 231 h 315"/>
              <a:gd name="T30" fmla="*/ 201 w 248"/>
              <a:gd name="T31" fmla="*/ 227 h 315"/>
              <a:gd name="T32" fmla="*/ 156 w 248"/>
              <a:gd name="T33" fmla="*/ 201 h 315"/>
              <a:gd name="T34" fmla="*/ 135 w 248"/>
              <a:gd name="T35" fmla="*/ 197 h 315"/>
              <a:gd name="T36" fmla="*/ 152 w 248"/>
              <a:gd name="T37" fmla="*/ 180 h 315"/>
              <a:gd name="T38" fmla="*/ 113 w 248"/>
              <a:gd name="T39" fmla="*/ 152 h 315"/>
              <a:gd name="T40" fmla="*/ 92 w 248"/>
              <a:gd name="T41" fmla="*/ 156 h 315"/>
              <a:gd name="T42" fmla="*/ 96 w 248"/>
              <a:gd name="T43" fmla="*/ 135 h 315"/>
              <a:gd name="T44" fmla="*/ 203 w 248"/>
              <a:gd name="T45" fmla="*/ 186 h 315"/>
              <a:gd name="T46" fmla="*/ 186 w 248"/>
              <a:gd name="T47" fmla="*/ 203 h 315"/>
              <a:gd name="T48" fmla="*/ 182 w 248"/>
              <a:gd name="T49" fmla="*/ 182 h 315"/>
              <a:gd name="T50" fmla="*/ 203 w 248"/>
              <a:gd name="T51" fmla="*/ 186 h 315"/>
              <a:gd name="T52" fmla="*/ 152 w 248"/>
              <a:gd name="T53" fmla="*/ 158 h 315"/>
              <a:gd name="T54" fmla="*/ 135 w 248"/>
              <a:gd name="T55" fmla="*/ 141 h 315"/>
              <a:gd name="T56" fmla="*/ 156 w 248"/>
              <a:gd name="T57" fmla="*/ 137 h 315"/>
              <a:gd name="T58" fmla="*/ 201 w 248"/>
              <a:gd name="T59" fmla="*/ 156 h 315"/>
              <a:gd name="T60" fmla="*/ 180 w 248"/>
              <a:gd name="T61" fmla="*/ 152 h 315"/>
              <a:gd name="T62" fmla="*/ 197 w 248"/>
              <a:gd name="T63" fmla="*/ 135 h 315"/>
              <a:gd name="T64" fmla="*/ 225 w 248"/>
              <a:gd name="T65" fmla="*/ 293 h 315"/>
              <a:gd name="T66" fmla="*/ 175 w 248"/>
              <a:gd name="T67" fmla="*/ 108 h 315"/>
              <a:gd name="T68" fmla="*/ 68 w 248"/>
              <a:gd name="T69" fmla="*/ 96 h 315"/>
              <a:gd name="T70" fmla="*/ 90 w 248"/>
              <a:gd name="T71" fmla="*/ 293 h 315"/>
              <a:gd name="T72" fmla="*/ 152 w 248"/>
              <a:gd name="T73" fmla="*/ 248 h 315"/>
              <a:gd name="T74" fmla="*/ 158 w 248"/>
              <a:gd name="T75" fmla="*/ 85 h 315"/>
              <a:gd name="T76" fmla="*/ 141 w 248"/>
              <a:gd name="T77" fmla="*/ 23 h 315"/>
              <a:gd name="T78" fmla="*/ 113 w 248"/>
              <a:gd name="T79" fmla="*/ 45 h 315"/>
              <a:gd name="T80" fmla="*/ 96 w 248"/>
              <a:gd name="T81" fmla="*/ 23 h 315"/>
              <a:gd name="T82" fmla="*/ 92 w 248"/>
              <a:gd name="T83" fmla="*/ 89 h 315"/>
              <a:gd name="T84" fmla="*/ 113 w 248"/>
              <a:gd name="T85" fmla="*/ 85 h 315"/>
              <a:gd name="T86" fmla="*/ 137 w 248"/>
              <a:gd name="T87" fmla="*/ 89 h 315"/>
              <a:gd name="T88" fmla="*/ 158 w 248"/>
              <a:gd name="T89" fmla="*/ 85 h 315"/>
              <a:gd name="T90" fmla="*/ 236 w 248"/>
              <a:gd name="T91" fmla="*/ 315 h 315"/>
              <a:gd name="T92" fmla="*/ 0 w 248"/>
              <a:gd name="T93" fmla="*/ 79 h 315"/>
              <a:gd name="T94" fmla="*/ 68 w 248"/>
              <a:gd name="T95" fmla="*/ 17 h 315"/>
              <a:gd name="T96" fmla="*/ 175 w 248"/>
              <a:gd name="T97" fmla="*/ 5 h 315"/>
              <a:gd name="T98" fmla="*/ 244 w 248"/>
              <a:gd name="T99" fmla="*/ 71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8" h="315">
                <a:moveTo>
                  <a:pt x="68" y="231"/>
                </a:moveTo>
                <a:cubicBezTo>
                  <a:pt x="68" y="242"/>
                  <a:pt x="68" y="242"/>
                  <a:pt x="68" y="242"/>
                </a:cubicBezTo>
                <a:cubicBezTo>
                  <a:pt x="68" y="244"/>
                  <a:pt x="67" y="245"/>
                  <a:pt x="66" y="246"/>
                </a:cubicBezTo>
                <a:cubicBezTo>
                  <a:pt x="65" y="247"/>
                  <a:pt x="64" y="248"/>
                  <a:pt x="62" y="248"/>
                </a:cubicBezTo>
                <a:cubicBezTo>
                  <a:pt x="51" y="248"/>
                  <a:pt x="51" y="248"/>
                  <a:pt x="51" y="248"/>
                </a:cubicBezTo>
                <a:cubicBezTo>
                  <a:pt x="49" y="248"/>
                  <a:pt x="48" y="247"/>
                  <a:pt x="47" y="246"/>
                </a:cubicBezTo>
                <a:cubicBezTo>
                  <a:pt x="46" y="245"/>
                  <a:pt x="45" y="244"/>
                  <a:pt x="45" y="242"/>
                </a:cubicBezTo>
                <a:cubicBezTo>
                  <a:pt x="45" y="231"/>
                  <a:pt x="45" y="231"/>
                  <a:pt x="45" y="231"/>
                </a:cubicBezTo>
                <a:cubicBezTo>
                  <a:pt x="45" y="229"/>
                  <a:pt x="46" y="228"/>
                  <a:pt x="47" y="227"/>
                </a:cubicBezTo>
                <a:cubicBezTo>
                  <a:pt x="48" y="226"/>
                  <a:pt x="49" y="225"/>
                  <a:pt x="51" y="225"/>
                </a:cubicBezTo>
                <a:cubicBezTo>
                  <a:pt x="62" y="225"/>
                  <a:pt x="62" y="225"/>
                  <a:pt x="62" y="225"/>
                </a:cubicBezTo>
                <a:cubicBezTo>
                  <a:pt x="64" y="225"/>
                  <a:pt x="65" y="226"/>
                  <a:pt x="66" y="227"/>
                </a:cubicBezTo>
                <a:cubicBezTo>
                  <a:pt x="67" y="228"/>
                  <a:pt x="68" y="229"/>
                  <a:pt x="68" y="231"/>
                </a:cubicBezTo>
                <a:close/>
                <a:moveTo>
                  <a:pt x="68" y="186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9"/>
                  <a:pt x="67" y="200"/>
                  <a:pt x="66" y="201"/>
                </a:cubicBezTo>
                <a:cubicBezTo>
                  <a:pt x="65" y="202"/>
                  <a:pt x="64" y="203"/>
                  <a:pt x="62" y="203"/>
                </a:cubicBezTo>
                <a:cubicBezTo>
                  <a:pt x="51" y="203"/>
                  <a:pt x="51" y="203"/>
                  <a:pt x="51" y="203"/>
                </a:cubicBezTo>
                <a:cubicBezTo>
                  <a:pt x="49" y="203"/>
                  <a:pt x="48" y="202"/>
                  <a:pt x="47" y="201"/>
                </a:cubicBezTo>
                <a:cubicBezTo>
                  <a:pt x="46" y="200"/>
                  <a:pt x="45" y="199"/>
                  <a:pt x="45" y="197"/>
                </a:cubicBezTo>
                <a:cubicBezTo>
                  <a:pt x="45" y="186"/>
                  <a:pt x="45" y="186"/>
                  <a:pt x="45" y="186"/>
                </a:cubicBezTo>
                <a:cubicBezTo>
                  <a:pt x="45" y="184"/>
                  <a:pt x="46" y="183"/>
                  <a:pt x="47" y="182"/>
                </a:cubicBezTo>
                <a:cubicBezTo>
                  <a:pt x="48" y="181"/>
                  <a:pt x="49" y="180"/>
                  <a:pt x="51" y="180"/>
                </a:cubicBezTo>
                <a:cubicBezTo>
                  <a:pt x="62" y="180"/>
                  <a:pt x="62" y="180"/>
                  <a:pt x="62" y="180"/>
                </a:cubicBezTo>
                <a:cubicBezTo>
                  <a:pt x="64" y="180"/>
                  <a:pt x="65" y="181"/>
                  <a:pt x="66" y="182"/>
                </a:cubicBezTo>
                <a:cubicBezTo>
                  <a:pt x="67" y="183"/>
                  <a:pt x="68" y="184"/>
                  <a:pt x="68" y="186"/>
                </a:cubicBezTo>
                <a:close/>
                <a:moveTo>
                  <a:pt x="113" y="186"/>
                </a:moveTo>
                <a:cubicBezTo>
                  <a:pt x="113" y="197"/>
                  <a:pt x="113" y="197"/>
                  <a:pt x="113" y="197"/>
                </a:cubicBezTo>
                <a:cubicBezTo>
                  <a:pt x="113" y="199"/>
                  <a:pt x="112" y="200"/>
                  <a:pt x="111" y="201"/>
                </a:cubicBezTo>
                <a:cubicBezTo>
                  <a:pt x="110" y="202"/>
                  <a:pt x="108" y="203"/>
                  <a:pt x="107" y="203"/>
                </a:cubicBezTo>
                <a:cubicBezTo>
                  <a:pt x="96" y="203"/>
                  <a:pt x="96" y="203"/>
                  <a:pt x="96" y="203"/>
                </a:cubicBezTo>
                <a:cubicBezTo>
                  <a:pt x="94" y="203"/>
                  <a:pt x="93" y="202"/>
                  <a:pt x="92" y="201"/>
                </a:cubicBezTo>
                <a:cubicBezTo>
                  <a:pt x="91" y="200"/>
                  <a:pt x="90" y="199"/>
                  <a:pt x="90" y="197"/>
                </a:cubicBezTo>
                <a:cubicBezTo>
                  <a:pt x="90" y="186"/>
                  <a:pt x="90" y="186"/>
                  <a:pt x="90" y="186"/>
                </a:cubicBezTo>
                <a:cubicBezTo>
                  <a:pt x="90" y="184"/>
                  <a:pt x="91" y="183"/>
                  <a:pt x="92" y="182"/>
                </a:cubicBezTo>
                <a:cubicBezTo>
                  <a:pt x="93" y="181"/>
                  <a:pt x="94" y="180"/>
                  <a:pt x="96" y="180"/>
                </a:cubicBezTo>
                <a:cubicBezTo>
                  <a:pt x="107" y="180"/>
                  <a:pt x="107" y="180"/>
                  <a:pt x="107" y="180"/>
                </a:cubicBezTo>
                <a:cubicBezTo>
                  <a:pt x="108" y="180"/>
                  <a:pt x="110" y="181"/>
                  <a:pt x="111" y="182"/>
                </a:cubicBezTo>
                <a:cubicBezTo>
                  <a:pt x="112" y="183"/>
                  <a:pt x="113" y="184"/>
                  <a:pt x="113" y="186"/>
                </a:cubicBezTo>
                <a:close/>
                <a:moveTo>
                  <a:pt x="68" y="141"/>
                </a:moveTo>
                <a:cubicBezTo>
                  <a:pt x="68" y="152"/>
                  <a:pt x="68" y="152"/>
                  <a:pt x="68" y="152"/>
                </a:cubicBezTo>
                <a:cubicBezTo>
                  <a:pt x="68" y="154"/>
                  <a:pt x="67" y="155"/>
                  <a:pt x="66" y="156"/>
                </a:cubicBezTo>
                <a:cubicBezTo>
                  <a:pt x="65" y="157"/>
                  <a:pt x="64" y="158"/>
                  <a:pt x="62" y="158"/>
                </a:cubicBezTo>
                <a:cubicBezTo>
                  <a:pt x="51" y="158"/>
                  <a:pt x="51" y="158"/>
                  <a:pt x="51" y="158"/>
                </a:cubicBezTo>
                <a:cubicBezTo>
                  <a:pt x="49" y="158"/>
                  <a:pt x="48" y="157"/>
                  <a:pt x="47" y="156"/>
                </a:cubicBezTo>
                <a:cubicBezTo>
                  <a:pt x="46" y="155"/>
                  <a:pt x="45" y="154"/>
                  <a:pt x="45" y="152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45" y="139"/>
                  <a:pt x="46" y="138"/>
                  <a:pt x="47" y="137"/>
                </a:cubicBezTo>
                <a:cubicBezTo>
                  <a:pt x="48" y="136"/>
                  <a:pt x="49" y="135"/>
                  <a:pt x="51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4" y="135"/>
                  <a:pt x="65" y="136"/>
                  <a:pt x="66" y="137"/>
                </a:cubicBezTo>
                <a:cubicBezTo>
                  <a:pt x="67" y="138"/>
                  <a:pt x="68" y="139"/>
                  <a:pt x="68" y="141"/>
                </a:cubicBezTo>
                <a:close/>
                <a:moveTo>
                  <a:pt x="203" y="231"/>
                </a:moveTo>
                <a:cubicBezTo>
                  <a:pt x="203" y="242"/>
                  <a:pt x="203" y="242"/>
                  <a:pt x="203" y="242"/>
                </a:cubicBezTo>
                <a:cubicBezTo>
                  <a:pt x="203" y="244"/>
                  <a:pt x="202" y="245"/>
                  <a:pt x="201" y="246"/>
                </a:cubicBezTo>
                <a:cubicBezTo>
                  <a:pt x="200" y="247"/>
                  <a:pt x="198" y="248"/>
                  <a:pt x="197" y="248"/>
                </a:cubicBezTo>
                <a:cubicBezTo>
                  <a:pt x="186" y="248"/>
                  <a:pt x="186" y="248"/>
                  <a:pt x="186" y="248"/>
                </a:cubicBezTo>
                <a:cubicBezTo>
                  <a:pt x="184" y="248"/>
                  <a:pt x="183" y="247"/>
                  <a:pt x="182" y="246"/>
                </a:cubicBezTo>
                <a:cubicBezTo>
                  <a:pt x="181" y="245"/>
                  <a:pt x="180" y="244"/>
                  <a:pt x="180" y="242"/>
                </a:cubicBezTo>
                <a:cubicBezTo>
                  <a:pt x="180" y="231"/>
                  <a:pt x="180" y="231"/>
                  <a:pt x="180" y="231"/>
                </a:cubicBezTo>
                <a:cubicBezTo>
                  <a:pt x="180" y="229"/>
                  <a:pt x="181" y="228"/>
                  <a:pt x="182" y="227"/>
                </a:cubicBezTo>
                <a:cubicBezTo>
                  <a:pt x="183" y="226"/>
                  <a:pt x="184" y="225"/>
                  <a:pt x="186" y="225"/>
                </a:cubicBezTo>
                <a:cubicBezTo>
                  <a:pt x="197" y="225"/>
                  <a:pt x="197" y="225"/>
                  <a:pt x="197" y="225"/>
                </a:cubicBezTo>
                <a:cubicBezTo>
                  <a:pt x="198" y="225"/>
                  <a:pt x="200" y="226"/>
                  <a:pt x="201" y="227"/>
                </a:cubicBezTo>
                <a:cubicBezTo>
                  <a:pt x="202" y="228"/>
                  <a:pt x="203" y="229"/>
                  <a:pt x="203" y="231"/>
                </a:cubicBezTo>
                <a:close/>
                <a:moveTo>
                  <a:pt x="158" y="186"/>
                </a:moveTo>
                <a:cubicBezTo>
                  <a:pt x="158" y="197"/>
                  <a:pt x="158" y="197"/>
                  <a:pt x="158" y="197"/>
                </a:cubicBezTo>
                <a:cubicBezTo>
                  <a:pt x="158" y="199"/>
                  <a:pt x="157" y="200"/>
                  <a:pt x="156" y="201"/>
                </a:cubicBezTo>
                <a:cubicBezTo>
                  <a:pt x="155" y="202"/>
                  <a:pt x="153" y="203"/>
                  <a:pt x="152" y="203"/>
                </a:cubicBezTo>
                <a:cubicBezTo>
                  <a:pt x="141" y="203"/>
                  <a:pt x="141" y="203"/>
                  <a:pt x="141" y="203"/>
                </a:cubicBezTo>
                <a:cubicBezTo>
                  <a:pt x="139" y="203"/>
                  <a:pt x="138" y="202"/>
                  <a:pt x="137" y="201"/>
                </a:cubicBezTo>
                <a:cubicBezTo>
                  <a:pt x="136" y="200"/>
                  <a:pt x="135" y="199"/>
                  <a:pt x="135" y="197"/>
                </a:cubicBezTo>
                <a:cubicBezTo>
                  <a:pt x="135" y="186"/>
                  <a:pt x="135" y="186"/>
                  <a:pt x="135" y="186"/>
                </a:cubicBezTo>
                <a:cubicBezTo>
                  <a:pt x="135" y="184"/>
                  <a:pt x="136" y="183"/>
                  <a:pt x="137" y="182"/>
                </a:cubicBezTo>
                <a:cubicBezTo>
                  <a:pt x="138" y="181"/>
                  <a:pt x="139" y="180"/>
                  <a:pt x="141" y="180"/>
                </a:cubicBezTo>
                <a:cubicBezTo>
                  <a:pt x="152" y="180"/>
                  <a:pt x="152" y="180"/>
                  <a:pt x="152" y="180"/>
                </a:cubicBezTo>
                <a:cubicBezTo>
                  <a:pt x="153" y="180"/>
                  <a:pt x="155" y="181"/>
                  <a:pt x="156" y="182"/>
                </a:cubicBezTo>
                <a:cubicBezTo>
                  <a:pt x="157" y="183"/>
                  <a:pt x="158" y="184"/>
                  <a:pt x="158" y="186"/>
                </a:cubicBezTo>
                <a:close/>
                <a:moveTo>
                  <a:pt x="113" y="141"/>
                </a:moveTo>
                <a:cubicBezTo>
                  <a:pt x="113" y="152"/>
                  <a:pt x="113" y="152"/>
                  <a:pt x="113" y="152"/>
                </a:cubicBezTo>
                <a:cubicBezTo>
                  <a:pt x="113" y="154"/>
                  <a:pt x="112" y="155"/>
                  <a:pt x="111" y="156"/>
                </a:cubicBezTo>
                <a:cubicBezTo>
                  <a:pt x="110" y="157"/>
                  <a:pt x="108" y="158"/>
                  <a:pt x="107" y="158"/>
                </a:cubicBezTo>
                <a:cubicBezTo>
                  <a:pt x="96" y="158"/>
                  <a:pt x="96" y="158"/>
                  <a:pt x="96" y="158"/>
                </a:cubicBezTo>
                <a:cubicBezTo>
                  <a:pt x="94" y="158"/>
                  <a:pt x="93" y="157"/>
                  <a:pt x="92" y="156"/>
                </a:cubicBezTo>
                <a:cubicBezTo>
                  <a:pt x="91" y="155"/>
                  <a:pt x="90" y="154"/>
                  <a:pt x="90" y="152"/>
                </a:cubicBezTo>
                <a:cubicBezTo>
                  <a:pt x="90" y="141"/>
                  <a:pt x="90" y="141"/>
                  <a:pt x="90" y="141"/>
                </a:cubicBezTo>
                <a:cubicBezTo>
                  <a:pt x="90" y="139"/>
                  <a:pt x="91" y="138"/>
                  <a:pt x="92" y="137"/>
                </a:cubicBezTo>
                <a:cubicBezTo>
                  <a:pt x="93" y="136"/>
                  <a:pt x="94" y="135"/>
                  <a:pt x="96" y="135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108" y="135"/>
                  <a:pt x="110" y="136"/>
                  <a:pt x="111" y="137"/>
                </a:cubicBezTo>
                <a:cubicBezTo>
                  <a:pt x="112" y="138"/>
                  <a:pt x="113" y="139"/>
                  <a:pt x="113" y="141"/>
                </a:cubicBezTo>
                <a:close/>
                <a:moveTo>
                  <a:pt x="203" y="186"/>
                </a:moveTo>
                <a:cubicBezTo>
                  <a:pt x="203" y="197"/>
                  <a:pt x="203" y="197"/>
                  <a:pt x="203" y="197"/>
                </a:cubicBezTo>
                <a:cubicBezTo>
                  <a:pt x="203" y="199"/>
                  <a:pt x="202" y="200"/>
                  <a:pt x="201" y="201"/>
                </a:cubicBezTo>
                <a:cubicBezTo>
                  <a:pt x="200" y="202"/>
                  <a:pt x="198" y="203"/>
                  <a:pt x="197" y="203"/>
                </a:cubicBezTo>
                <a:cubicBezTo>
                  <a:pt x="186" y="203"/>
                  <a:pt x="186" y="203"/>
                  <a:pt x="186" y="203"/>
                </a:cubicBezTo>
                <a:cubicBezTo>
                  <a:pt x="184" y="203"/>
                  <a:pt x="183" y="202"/>
                  <a:pt x="182" y="201"/>
                </a:cubicBezTo>
                <a:cubicBezTo>
                  <a:pt x="181" y="200"/>
                  <a:pt x="180" y="199"/>
                  <a:pt x="180" y="197"/>
                </a:cubicBezTo>
                <a:cubicBezTo>
                  <a:pt x="180" y="186"/>
                  <a:pt x="180" y="186"/>
                  <a:pt x="180" y="186"/>
                </a:cubicBezTo>
                <a:cubicBezTo>
                  <a:pt x="180" y="184"/>
                  <a:pt x="181" y="183"/>
                  <a:pt x="182" y="182"/>
                </a:cubicBezTo>
                <a:cubicBezTo>
                  <a:pt x="183" y="181"/>
                  <a:pt x="184" y="180"/>
                  <a:pt x="186" y="180"/>
                </a:cubicBezTo>
                <a:cubicBezTo>
                  <a:pt x="197" y="180"/>
                  <a:pt x="197" y="180"/>
                  <a:pt x="197" y="180"/>
                </a:cubicBezTo>
                <a:cubicBezTo>
                  <a:pt x="198" y="180"/>
                  <a:pt x="200" y="181"/>
                  <a:pt x="201" y="182"/>
                </a:cubicBezTo>
                <a:cubicBezTo>
                  <a:pt x="202" y="183"/>
                  <a:pt x="203" y="184"/>
                  <a:pt x="203" y="186"/>
                </a:cubicBezTo>
                <a:close/>
                <a:moveTo>
                  <a:pt x="158" y="141"/>
                </a:moveTo>
                <a:cubicBezTo>
                  <a:pt x="158" y="152"/>
                  <a:pt x="158" y="152"/>
                  <a:pt x="158" y="152"/>
                </a:cubicBezTo>
                <a:cubicBezTo>
                  <a:pt x="158" y="154"/>
                  <a:pt x="157" y="155"/>
                  <a:pt x="156" y="156"/>
                </a:cubicBezTo>
                <a:cubicBezTo>
                  <a:pt x="155" y="157"/>
                  <a:pt x="153" y="158"/>
                  <a:pt x="152" y="158"/>
                </a:cubicBezTo>
                <a:cubicBezTo>
                  <a:pt x="141" y="158"/>
                  <a:pt x="141" y="158"/>
                  <a:pt x="141" y="158"/>
                </a:cubicBezTo>
                <a:cubicBezTo>
                  <a:pt x="139" y="158"/>
                  <a:pt x="138" y="157"/>
                  <a:pt x="137" y="156"/>
                </a:cubicBezTo>
                <a:cubicBezTo>
                  <a:pt x="136" y="155"/>
                  <a:pt x="135" y="154"/>
                  <a:pt x="135" y="152"/>
                </a:cubicBezTo>
                <a:cubicBezTo>
                  <a:pt x="135" y="141"/>
                  <a:pt x="135" y="141"/>
                  <a:pt x="135" y="141"/>
                </a:cubicBezTo>
                <a:cubicBezTo>
                  <a:pt x="135" y="139"/>
                  <a:pt x="136" y="138"/>
                  <a:pt x="137" y="137"/>
                </a:cubicBezTo>
                <a:cubicBezTo>
                  <a:pt x="138" y="136"/>
                  <a:pt x="139" y="135"/>
                  <a:pt x="141" y="135"/>
                </a:cubicBezTo>
                <a:cubicBezTo>
                  <a:pt x="152" y="135"/>
                  <a:pt x="152" y="135"/>
                  <a:pt x="152" y="135"/>
                </a:cubicBezTo>
                <a:cubicBezTo>
                  <a:pt x="153" y="135"/>
                  <a:pt x="155" y="136"/>
                  <a:pt x="156" y="137"/>
                </a:cubicBezTo>
                <a:cubicBezTo>
                  <a:pt x="157" y="138"/>
                  <a:pt x="158" y="139"/>
                  <a:pt x="158" y="141"/>
                </a:cubicBezTo>
                <a:close/>
                <a:moveTo>
                  <a:pt x="203" y="141"/>
                </a:moveTo>
                <a:cubicBezTo>
                  <a:pt x="203" y="152"/>
                  <a:pt x="203" y="152"/>
                  <a:pt x="203" y="152"/>
                </a:cubicBezTo>
                <a:cubicBezTo>
                  <a:pt x="203" y="154"/>
                  <a:pt x="202" y="155"/>
                  <a:pt x="201" y="156"/>
                </a:cubicBezTo>
                <a:cubicBezTo>
                  <a:pt x="200" y="157"/>
                  <a:pt x="198" y="158"/>
                  <a:pt x="197" y="158"/>
                </a:cubicBezTo>
                <a:cubicBezTo>
                  <a:pt x="186" y="158"/>
                  <a:pt x="186" y="158"/>
                  <a:pt x="186" y="158"/>
                </a:cubicBezTo>
                <a:cubicBezTo>
                  <a:pt x="184" y="158"/>
                  <a:pt x="183" y="157"/>
                  <a:pt x="182" y="156"/>
                </a:cubicBezTo>
                <a:cubicBezTo>
                  <a:pt x="181" y="155"/>
                  <a:pt x="180" y="154"/>
                  <a:pt x="180" y="152"/>
                </a:cubicBezTo>
                <a:cubicBezTo>
                  <a:pt x="180" y="141"/>
                  <a:pt x="180" y="141"/>
                  <a:pt x="180" y="141"/>
                </a:cubicBezTo>
                <a:cubicBezTo>
                  <a:pt x="180" y="139"/>
                  <a:pt x="181" y="138"/>
                  <a:pt x="182" y="137"/>
                </a:cubicBezTo>
                <a:cubicBezTo>
                  <a:pt x="183" y="136"/>
                  <a:pt x="184" y="135"/>
                  <a:pt x="186" y="135"/>
                </a:cubicBezTo>
                <a:cubicBezTo>
                  <a:pt x="197" y="135"/>
                  <a:pt x="197" y="135"/>
                  <a:pt x="197" y="135"/>
                </a:cubicBezTo>
                <a:cubicBezTo>
                  <a:pt x="198" y="135"/>
                  <a:pt x="200" y="136"/>
                  <a:pt x="201" y="137"/>
                </a:cubicBezTo>
                <a:cubicBezTo>
                  <a:pt x="202" y="138"/>
                  <a:pt x="203" y="139"/>
                  <a:pt x="203" y="141"/>
                </a:cubicBezTo>
                <a:close/>
                <a:moveTo>
                  <a:pt x="158" y="293"/>
                </a:moveTo>
                <a:cubicBezTo>
                  <a:pt x="225" y="293"/>
                  <a:pt x="225" y="293"/>
                  <a:pt x="225" y="293"/>
                </a:cubicBezTo>
                <a:cubicBezTo>
                  <a:pt x="225" y="90"/>
                  <a:pt x="225" y="90"/>
                  <a:pt x="225" y="90"/>
                </a:cubicBezTo>
                <a:cubicBezTo>
                  <a:pt x="180" y="90"/>
                  <a:pt x="180" y="90"/>
                  <a:pt x="180" y="90"/>
                </a:cubicBezTo>
                <a:cubicBezTo>
                  <a:pt x="180" y="96"/>
                  <a:pt x="180" y="96"/>
                  <a:pt x="180" y="96"/>
                </a:cubicBezTo>
                <a:cubicBezTo>
                  <a:pt x="180" y="101"/>
                  <a:pt x="178" y="105"/>
                  <a:pt x="175" y="108"/>
                </a:cubicBezTo>
                <a:cubicBezTo>
                  <a:pt x="172" y="111"/>
                  <a:pt x="168" y="113"/>
                  <a:pt x="163" y="113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80" y="113"/>
                  <a:pt x="76" y="111"/>
                  <a:pt x="73" y="108"/>
                </a:cubicBezTo>
                <a:cubicBezTo>
                  <a:pt x="69" y="105"/>
                  <a:pt x="68" y="101"/>
                  <a:pt x="68" y="96"/>
                </a:cubicBezTo>
                <a:cubicBezTo>
                  <a:pt x="68" y="90"/>
                  <a:pt x="68" y="90"/>
                  <a:pt x="68" y="90"/>
                </a:cubicBezTo>
                <a:cubicBezTo>
                  <a:pt x="23" y="90"/>
                  <a:pt x="23" y="90"/>
                  <a:pt x="23" y="90"/>
                </a:cubicBezTo>
                <a:cubicBezTo>
                  <a:pt x="23" y="293"/>
                  <a:pt x="23" y="293"/>
                  <a:pt x="23" y="293"/>
                </a:cubicBezTo>
                <a:cubicBezTo>
                  <a:pt x="90" y="293"/>
                  <a:pt x="90" y="293"/>
                  <a:pt x="90" y="293"/>
                </a:cubicBezTo>
                <a:cubicBezTo>
                  <a:pt x="90" y="253"/>
                  <a:pt x="90" y="253"/>
                  <a:pt x="90" y="253"/>
                </a:cubicBezTo>
                <a:cubicBezTo>
                  <a:pt x="90" y="252"/>
                  <a:pt x="91" y="250"/>
                  <a:pt x="92" y="249"/>
                </a:cubicBezTo>
                <a:cubicBezTo>
                  <a:pt x="93" y="248"/>
                  <a:pt x="94" y="248"/>
                  <a:pt x="96" y="248"/>
                </a:cubicBezTo>
                <a:cubicBezTo>
                  <a:pt x="152" y="248"/>
                  <a:pt x="152" y="248"/>
                  <a:pt x="152" y="248"/>
                </a:cubicBezTo>
                <a:cubicBezTo>
                  <a:pt x="153" y="248"/>
                  <a:pt x="155" y="248"/>
                  <a:pt x="156" y="249"/>
                </a:cubicBezTo>
                <a:cubicBezTo>
                  <a:pt x="157" y="250"/>
                  <a:pt x="158" y="252"/>
                  <a:pt x="158" y="253"/>
                </a:cubicBezTo>
                <a:lnTo>
                  <a:pt x="158" y="293"/>
                </a:lnTo>
                <a:close/>
                <a:moveTo>
                  <a:pt x="158" y="85"/>
                </a:moveTo>
                <a:cubicBezTo>
                  <a:pt x="158" y="28"/>
                  <a:pt x="158" y="28"/>
                  <a:pt x="158" y="28"/>
                </a:cubicBezTo>
                <a:cubicBezTo>
                  <a:pt x="158" y="27"/>
                  <a:pt x="157" y="26"/>
                  <a:pt x="156" y="25"/>
                </a:cubicBezTo>
                <a:cubicBezTo>
                  <a:pt x="155" y="23"/>
                  <a:pt x="153" y="23"/>
                  <a:pt x="152" y="23"/>
                </a:cubicBezTo>
                <a:cubicBezTo>
                  <a:pt x="141" y="23"/>
                  <a:pt x="141" y="23"/>
                  <a:pt x="141" y="23"/>
                </a:cubicBezTo>
                <a:cubicBezTo>
                  <a:pt x="139" y="23"/>
                  <a:pt x="138" y="23"/>
                  <a:pt x="137" y="25"/>
                </a:cubicBezTo>
                <a:cubicBezTo>
                  <a:pt x="136" y="26"/>
                  <a:pt x="135" y="27"/>
                  <a:pt x="135" y="28"/>
                </a:cubicBezTo>
                <a:cubicBezTo>
                  <a:pt x="135" y="45"/>
                  <a:pt x="135" y="45"/>
                  <a:pt x="135" y="45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3" y="27"/>
                  <a:pt x="112" y="26"/>
                  <a:pt x="111" y="25"/>
                </a:cubicBezTo>
                <a:cubicBezTo>
                  <a:pt x="110" y="23"/>
                  <a:pt x="108" y="23"/>
                  <a:pt x="107" y="23"/>
                </a:cubicBezTo>
                <a:cubicBezTo>
                  <a:pt x="96" y="23"/>
                  <a:pt x="96" y="23"/>
                  <a:pt x="96" y="23"/>
                </a:cubicBezTo>
                <a:cubicBezTo>
                  <a:pt x="94" y="23"/>
                  <a:pt x="93" y="23"/>
                  <a:pt x="92" y="25"/>
                </a:cubicBezTo>
                <a:cubicBezTo>
                  <a:pt x="91" y="26"/>
                  <a:pt x="90" y="27"/>
                  <a:pt x="90" y="28"/>
                </a:cubicBezTo>
                <a:cubicBezTo>
                  <a:pt x="90" y="85"/>
                  <a:pt x="90" y="85"/>
                  <a:pt x="90" y="85"/>
                </a:cubicBezTo>
                <a:cubicBezTo>
                  <a:pt x="90" y="86"/>
                  <a:pt x="91" y="88"/>
                  <a:pt x="92" y="89"/>
                </a:cubicBezTo>
                <a:cubicBezTo>
                  <a:pt x="93" y="90"/>
                  <a:pt x="94" y="90"/>
                  <a:pt x="96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8" y="90"/>
                  <a:pt x="110" y="90"/>
                  <a:pt x="111" y="89"/>
                </a:cubicBezTo>
                <a:cubicBezTo>
                  <a:pt x="112" y="88"/>
                  <a:pt x="113" y="86"/>
                  <a:pt x="113" y="85"/>
                </a:cubicBezTo>
                <a:cubicBezTo>
                  <a:pt x="113" y="68"/>
                  <a:pt x="113" y="68"/>
                  <a:pt x="113" y="68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35" y="85"/>
                  <a:pt x="135" y="85"/>
                  <a:pt x="135" y="85"/>
                </a:cubicBezTo>
                <a:cubicBezTo>
                  <a:pt x="135" y="86"/>
                  <a:pt x="136" y="88"/>
                  <a:pt x="137" y="89"/>
                </a:cubicBezTo>
                <a:cubicBezTo>
                  <a:pt x="138" y="90"/>
                  <a:pt x="139" y="90"/>
                  <a:pt x="141" y="90"/>
                </a:cubicBezTo>
                <a:cubicBezTo>
                  <a:pt x="152" y="90"/>
                  <a:pt x="152" y="90"/>
                  <a:pt x="152" y="90"/>
                </a:cubicBezTo>
                <a:cubicBezTo>
                  <a:pt x="153" y="90"/>
                  <a:pt x="155" y="90"/>
                  <a:pt x="156" y="89"/>
                </a:cubicBezTo>
                <a:cubicBezTo>
                  <a:pt x="157" y="88"/>
                  <a:pt x="158" y="86"/>
                  <a:pt x="158" y="85"/>
                </a:cubicBezTo>
                <a:close/>
                <a:moveTo>
                  <a:pt x="248" y="79"/>
                </a:moveTo>
                <a:cubicBezTo>
                  <a:pt x="248" y="304"/>
                  <a:pt x="248" y="304"/>
                  <a:pt x="248" y="304"/>
                </a:cubicBezTo>
                <a:cubicBezTo>
                  <a:pt x="248" y="307"/>
                  <a:pt x="246" y="310"/>
                  <a:pt x="244" y="312"/>
                </a:cubicBezTo>
                <a:cubicBezTo>
                  <a:pt x="242" y="314"/>
                  <a:pt x="239" y="315"/>
                  <a:pt x="236" y="315"/>
                </a:cubicBezTo>
                <a:cubicBezTo>
                  <a:pt x="11" y="315"/>
                  <a:pt x="11" y="315"/>
                  <a:pt x="11" y="315"/>
                </a:cubicBezTo>
                <a:cubicBezTo>
                  <a:pt x="8" y="315"/>
                  <a:pt x="6" y="314"/>
                  <a:pt x="4" y="312"/>
                </a:cubicBezTo>
                <a:cubicBezTo>
                  <a:pt x="1" y="310"/>
                  <a:pt x="0" y="307"/>
                  <a:pt x="0" y="304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6"/>
                  <a:pt x="1" y="73"/>
                  <a:pt x="4" y="71"/>
                </a:cubicBezTo>
                <a:cubicBezTo>
                  <a:pt x="6" y="69"/>
                  <a:pt x="8" y="68"/>
                  <a:pt x="11" y="68"/>
                </a:cubicBezTo>
                <a:cubicBezTo>
                  <a:pt x="68" y="68"/>
                  <a:pt x="68" y="68"/>
                  <a:pt x="68" y="68"/>
                </a:cubicBezTo>
                <a:cubicBezTo>
                  <a:pt x="68" y="17"/>
                  <a:pt x="68" y="17"/>
                  <a:pt x="68" y="17"/>
                </a:cubicBezTo>
                <a:cubicBezTo>
                  <a:pt x="68" y="13"/>
                  <a:pt x="69" y="9"/>
                  <a:pt x="73" y="5"/>
                </a:cubicBezTo>
                <a:cubicBezTo>
                  <a:pt x="76" y="2"/>
                  <a:pt x="80" y="0"/>
                  <a:pt x="84" y="0"/>
                </a:cubicBezTo>
                <a:cubicBezTo>
                  <a:pt x="163" y="0"/>
                  <a:pt x="163" y="0"/>
                  <a:pt x="163" y="0"/>
                </a:cubicBezTo>
                <a:cubicBezTo>
                  <a:pt x="168" y="0"/>
                  <a:pt x="172" y="2"/>
                  <a:pt x="175" y="5"/>
                </a:cubicBezTo>
                <a:cubicBezTo>
                  <a:pt x="178" y="9"/>
                  <a:pt x="180" y="13"/>
                  <a:pt x="180" y="17"/>
                </a:cubicBezTo>
                <a:cubicBezTo>
                  <a:pt x="180" y="68"/>
                  <a:pt x="180" y="68"/>
                  <a:pt x="180" y="68"/>
                </a:cubicBezTo>
                <a:cubicBezTo>
                  <a:pt x="236" y="68"/>
                  <a:pt x="236" y="68"/>
                  <a:pt x="236" y="68"/>
                </a:cubicBezTo>
                <a:cubicBezTo>
                  <a:pt x="239" y="68"/>
                  <a:pt x="242" y="69"/>
                  <a:pt x="244" y="71"/>
                </a:cubicBezTo>
                <a:cubicBezTo>
                  <a:pt x="246" y="73"/>
                  <a:pt x="248" y="76"/>
                  <a:pt x="248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4" name="Freeform 80"/>
          <p:cNvSpPr>
            <a:spLocks noEditPoints="1"/>
          </p:cNvSpPr>
          <p:nvPr/>
        </p:nvSpPr>
        <p:spPr bwMode="auto">
          <a:xfrm>
            <a:off x="5532438" y="2449513"/>
            <a:ext cx="290513" cy="292100"/>
          </a:xfrm>
          <a:custGeom>
            <a:avLst/>
            <a:gdLst>
              <a:gd name="T0" fmla="*/ 224 w 269"/>
              <a:gd name="T1" fmla="*/ 213 h 270"/>
              <a:gd name="T2" fmla="*/ 224 w 269"/>
              <a:gd name="T3" fmla="*/ 56 h 270"/>
              <a:gd name="T4" fmla="*/ 221 w 269"/>
              <a:gd name="T5" fmla="*/ 48 h 270"/>
              <a:gd name="T6" fmla="*/ 213 w 269"/>
              <a:gd name="T7" fmla="*/ 45 h 270"/>
              <a:gd name="T8" fmla="*/ 191 w 269"/>
              <a:gd name="T9" fmla="*/ 45 h 270"/>
              <a:gd name="T10" fmla="*/ 183 w 269"/>
              <a:gd name="T11" fmla="*/ 48 h 270"/>
              <a:gd name="T12" fmla="*/ 179 w 269"/>
              <a:gd name="T13" fmla="*/ 56 h 270"/>
              <a:gd name="T14" fmla="*/ 179 w 269"/>
              <a:gd name="T15" fmla="*/ 112 h 270"/>
              <a:gd name="T16" fmla="*/ 90 w 269"/>
              <a:gd name="T17" fmla="*/ 112 h 270"/>
              <a:gd name="T18" fmla="*/ 90 w 269"/>
              <a:gd name="T19" fmla="*/ 56 h 270"/>
              <a:gd name="T20" fmla="*/ 86 w 269"/>
              <a:gd name="T21" fmla="*/ 48 h 270"/>
              <a:gd name="T22" fmla="*/ 78 w 269"/>
              <a:gd name="T23" fmla="*/ 45 h 270"/>
              <a:gd name="T24" fmla="*/ 56 w 269"/>
              <a:gd name="T25" fmla="*/ 45 h 270"/>
              <a:gd name="T26" fmla="*/ 48 w 269"/>
              <a:gd name="T27" fmla="*/ 48 h 270"/>
              <a:gd name="T28" fmla="*/ 45 w 269"/>
              <a:gd name="T29" fmla="*/ 56 h 270"/>
              <a:gd name="T30" fmla="*/ 45 w 269"/>
              <a:gd name="T31" fmla="*/ 213 h 270"/>
              <a:gd name="T32" fmla="*/ 48 w 269"/>
              <a:gd name="T33" fmla="*/ 221 h 270"/>
              <a:gd name="T34" fmla="*/ 56 w 269"/>
              <a:gd name="T35" fmla="*/ 225 h 270"/>
              <a:gd name="T36" fmla="*/ 78 w 269"/>
              <a:gd name="T37" fmla="*/ 225 h 270"/>
              <a:gd name="T38" fmla="*/ 86 w 269"/>
              <a:gd name="T39" fmla="*/ 221 h 270"/>
              <a:gd name="T40" fmla="*/ 90 w 269"/>
              <a:gd name="T41" fmla="*/ 213 h 270"/>
              <a:gd name="T42" fmla="*/ 90 w 269"/>
              <a:gd name="T43" fmla="*/ 157 h 270"/>
              <a:gd name="T44" fmla="*/ 179 w 269"/>
              <a:gd name="T45" fmla="*/ 157 h 270"/>
              <a:gd name="T46" fmla="*/ 179 w 269"/>
              <a:gd name="T47" fmla="*/ 213 h 270"/>
              <a:gd name="T48" fmla="*/ 183 w 269"/>
              <a:gd name="T49" fmla="*/ 221 h 270"/>
              <a:gd name="T50" fmla="*/ 191 w 269"/>
              <a:gd name="T51" fmla="*/ 225 h 270"/>
              <a:gd name="T52" fmla="*/ 213 w 269"/>
              <a:gd name="T53" fmla="*/ 225 h 270"/>
              <a:gd name="T54" fmla="*/ 221 w 269"/>
              <a:gd name="T55" fmla="*/ 221 h 270"/>
              <a:gd name="T56" fmla="*/ 224 w 269"/>
              <a:gd name="T57" fmla="*/ 213 h 270"/>
              <a:gd name="T58" fmla="*/ 269 w 269"/>
              <a:gd name="T59" fmla="*/ 50 h 270"/>
              <a:gd name="T60" fmla="*/ 269 w 269"/>
              <a:gd name="T61" fmla="*/ 219 h 270"/>
              <a:gd name="T62" fmla="*/ 255 w 269"/>
              <a:gd name="T63" fmla="*/ 255 h 270"/>
              <a:gd name="T64" fmla="*/ 219 w 269"/>
              <a:gd name="T65" fmla="*/ 270 h 270"/>
              <a:gd name="T66" fmla="*/ 50 w 269"/>
              <a:gd name="T67" fmla="*/ 270 h 270"/>
              <a:gd name="T68" fmla="*/ 14 w 269"/>
              <a:gd name="T69" fmla="*/ 255 h 270"/>
              <a:gd name="T70" fmla="*/ 0 w 269"/>
              <a:gd name="T71" fmla="*/ 219 h 270"/>
              <a:gd name="T72" fmla="*/ 0 w 269"/>
              <a:gd name="T73" fmla="*/ 50 h 270"/>
              <a:gd name="T74" fmla="*/ 14 w 269"/>
              <a:gd name="T75" fmla="*/ 15 h 270"/>
              <a:gd name="T76" fmla="*/ 50 w 269"/>
              <a:gd name="T77" fmla="*/ 0 h 270"/>
              <a:gd name="T78" fmla="*/ 219 w 269"/>
              <a:gd name="T79" fmla="*/ 0 h 270"/>
              <a:gd name="T80" fmla="*/ 255 w 269"/>
              <a:gd name="T81" fmla="*/ 15 h 270"/>
              <a:gd name="T82" fmla="*/ 269 w 269"/>
              <a:gd name="T83" fmla="*/ 50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69" h="270">
                <a:moveTo>
                  <a:pt x="224" y="213"/>
                </a:moveTo>
                <a:cubicBezTo>
                  <a:pt x="224" y="56"/>
                  <a:pt x="224" y="56"/>
                  <a:pt x="224" y="56"/>
                </a:cubicBezTo>
                <a:cubicBezTo>
                  <a:pt x="224" y="53"/>
                  <a:pt x="223" y="50"/>
                  <a:pt x="221" y="48"/>
                </a:cubicBezTo>
                <a:cubicBezTo>
                  <a:pt x="219" y="46"/>
                  <a:pt x="216" y="45"/>
                  <a:pt x="213" y="45"/>
                </a:cubicBezTo>
                <a:cubicBezTo>
                  <a:pt x="191" y="45"/>
                  <a:pt x="191" y="45"/>
                  <a:pt x="191" y="45"/>
                </a:cubicBezTo>
                <a:cubicBezTo>
                  <a:pt x="188" y="45"/>
                  <a:pt x="185" y="46"/>
                  <a:pt x="183" y="48"/>
                </a:cubicBezTo>
                <a:cubicBezTo>
                  <a:pt x="181" y="50"/>
                  <a:pt x="179" y="53"/>
                  <a:pt x="179" y="56"/>
                </a:cubicBezTo>
                <a:cubicBezTo>
                  <a:pt x="179" y="112"/>
                  <a:pt x="179" y="112"/>
                  <a:pt x="179" y="112"/>
                </a:cubicBezTo>
                <a:cubicBezTo>
                  <a:pt x="90" y="112"/>
                  <a:pt x="90" y="112"/>
                  <a:pt x="90" y="112"/>
                </a:cubicBezTo>
                <a:cubicBezTo>
                  <a:pt x="90" y="56"/>
                  <a:pt x="90" y="56"/>
                  <a:pt x="90" y="56"/>
                </a:cubicBezTo>
                <a:cubicBezTo>
                  <a:pt x="90" y="53"/>
                  <a:pt x="88" y="50"/>
                  <a:pt x="86" y="48"/>
                </a:cubicBezTo>
                <a:cubicBezTo>
                  <a:pt x="84" y="46"/>
                  <a:pt x="81" y="45"/>
                  <a:pt x="78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3" y="45"/>
                  <a:pt x="50" y="46"/>
                  <a:pt x="48" y="48"/>
                </a:cubicBezTo>
                <a:cubicBezTo>
                  <a:pt x="46" y="50"/>
                  <a:pt x="45" y="53"/>
                  <a:pt x="45" y="56"/>
                </a:cubicBezTo>
                <a:cubicBezTo>
                  <a:pt x="45" y="213"/>
                  <a:pt x="45" y="213"/>
                  <a:pt x="45" y="213"/>
                </a:cubicBezTo>
                <a:cubicBezTo>
                  <a:pt x="45" y="216"/>
                  <a:pt x="46" y="219"/>
                  <a:pt x="48" y="221"/>
                </a:cubicBezTo>
                <a:cubicBezTo>
                  <a:pt x="50" y="224"/>
                  <a:pt x="53" y="225"/>
                  <a:pt x="56" y="225"/>
                </a:cubicBezTo>
                <a:cubicBezTo>
                  <a:pt x="78" y="225"/>
                  <a:pt x="78" y="225"/>
                  <a:pt x="78" y="225"/>
                </a:cubicBezTo>
                <a:cubicBezTo>
                  <a:pt x="81" y="225"/>
                  <a:pt x="84" y="224"/>
                  <a:pt x="86" y="221"/>
                </a:cubicBezTo>
                <a:cubicBezTo>
                  <a:pt x="88" y="219"/>
                  <a:pt x="90" y="216"/>
                  <a:pt x="90" y="213"/>
                </a:cubicBezTo>
                <a:cubicBezTo>
                  <a:pt x="90" y="157"/>
                  <a:pt x="90" y="157"/>
                  <a:pt x="90" y="157"/>
                </a:cubicBezTo>
                <a:cubicBezTo>
                  <a:pt x="179" y="157"/>
                  <a:pt x="179" y="157"/>
                  <a:pt x="179" y="157"/>
                </a:cubicBezTo>
                <a:cubicBezTo>
                  <a:pt x="179" y="213"/>
                  <a:pt x="179" y="213"/>
                  <a:pt x="179" y="213"/>
                </a:cubicBezTo>
                <a:cubicBezTo>
                  <a:pt x="179" y="216"/>
                  <a:pt x="181" y="219"/>
                  <a:pt x="183" y="221"/>
                </a:cubicBezTo>
                <a:cubicBezTo>
                  <a:pt x="185" y="224"/>
                  <a:pt x="188" y="225"/>
                  <a:pt x="191" y="225"/>
                </a:cubicBezTo>
                <a:cubicBezTo>
                  <a:pt x="213" y="225"/>
                  <a:pt x="213" y="225"/>
                  <a:pt x="213" y="225"/>
                </a:cubicBezTo>
                <a:cubicBezTo>
                  <a:pt x="216" y="225"/>
                  <a:pt x="219" y="224"/>
                  <a:pt x="221" y="221"/>
                </a:cubicBezTo>
                <a:cubicBezTo>
                  <a:pt x="223" y="219"/>
                  <a:pt x="224" y="216"/>
                  <a:pt x="224" y="213"/>
                </a:cubicBezTo>
                <a:close/>
                <a:moveTo>
                  <a:pt x="269" y="50"/>
                </a:moveTo>
                <a:cubicBezTo>
                  <a:pt x="269" y="219"/>
                  <a:pt x="269" y="219"/>
                  <a:pt x="269" y="219"/>
                </a:cubicBezTo>
                <a:cubicBezTo>
                  <a:pt x="269" y="233"/>
                  <a:pt x="264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0" y="270"/>
                  <a:pt x="50" y="270"/>
                  <a:pt x="50" y="270"/>
                </a:cubicBezTo>
                <a:cubicBezTo>
                  <a:pt x="36" y="270"/>
                  <a:pt x="24" y="265"/>
                  <a:pt x="14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6"/>
                  <a:pt x="5" y="25"/>
                  <a:pt x="14" y="15"/>
                </a:cubicBezTo>
                <a:cubicBezTo>
                  <a:pt x="24" y="5"/>
                  <a:pt x="36" y="0"/>
                  <a:pt x="50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4" y="25"/>
                  <a:pt x="269" y="36"/>
                  <a:pt x="269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5" name="Freeform 81"/>
          <p:cNvSpPr>
            <a:spLocks noEditPoints="1"/>
          </p:cNvSpPr>
          <p:nvPr/>
        </p:nvSpPr>
        <p:spPr bwMode="auto">
          <a:xfrm>
            <a:off x="5940426" y="2462213"/>
            <a:ext cx="339725" cy="266700"/>
          </a:xfrm>
          <a:custGeom>
            <a:avLst/>
            <a:gdLst>
              <a:gd name="T0" fmla="*/ 104 w 315"/>
              <a:gd name="T1" fmla="*/ 135 h 247"/>
              <a:gd name="T2" fmla="*/ 90 w 315"/>
              <a:gd name="T3" fmla="*/ 188 h 247"/>
              <a:gd name="T4" fmla="*/ 90 w 315"/>
              <a:gd name="T5" fmla="*/ 189 h 247"/>
              <a:gd name="T6" fmla="*/ 90 w 315"/>
              <a:gd name="T7" fmla="*/ 188 h 247"/>
              <a:gd name="T8" fmla="*/ 117 w 315"/>
              <a:gd name="T9" fmla="*/ 90 h 247"/>
              <a:gd name="T10" fmla="*/ 71 w 315"/>
              <a:gd name="T11" fmla="*/ 113 h 247"/>
              <a:gd name="T12" fmla="*/ 144 w 315"/>
              <a:gd name="T13" fmla="*/ 113 h 247"/>
              <a:gd name="T14" fmla="*/ 162 w 315"/>
              <a:gd name="T15" fmla="*/ 90 h 247"/>
              <a:gd name="T16" fmla="*/ 144 w 315"/>
              <a:gd name="T17" fmla="*/ 113 h 247"/>
              <a:gd name="T18" fmla="*/ 237 w 315"/>
              <a:gd name="T19" fmla="*/ 135 h 247"/>
              <a:gd name="T20" fmla="*/ 223 w 315"/>
              <a:gd name="T21" fmla="*/ 188 h 247"/>
              <a:gd name="T22" fmla="*/ 223 w 315"/>
              <a:gd name="T23" fmla="*/ 189 h 247"/>
              <a:gd name="T24" fmla="*/ 223 w 315"/>
              <a:gd name="T25" fmla="*/ 188 h 247"/>
              <a:gd name="T26" fmla="*/ 248 w 315"/>
              <a:gd name="T27" fmla="*/ 90 h 247"/>
              <a:gd name="T28" fmla="*/ 202 w 315"/>
              <a:gd name="T29" fmla="*/ 113 h 247"/>
              <a:gd name="T30" fmla="*/ 315 w 315"/>
              <a:gd name="T31" fmla="*/ 118 h 247"/>
              <a:gd name="T32" fmla="*/ 313 w 315"/>
              <a:gd name="T33" fmla="*/ 133 h 247"/>
              <a:gd name="T34" fmla="*/ 272 w 315"/>
              <a:gd name="T35" fmla="*/ 135 h 247"/>
              <a:gd name="T36" fmla="*/ 237 w 315"/>
              <a:gd name="T37" fmla="*/ 247 h 247"/>
              <a:gd name="T38" fmla="*/ 204 w 315"/>
              <a:gd name="T39" fmla="*/ 243 h 247"/>
              <a:gd name="T40" fmla="*/ 138 w 315"/>
              <a:gd name="T41" fmla="*/ 135 h 247"/>
              <a:gd name="T42" fmla="*/ 103 w 315"/>
              <a:gd name="T43" fmla="*/ 247 h 247"/>
              <a:gd name="T44" fmla="*/ 72 w 315"/>
              <a:gd name="T45" fmla="*/ 246 h 247"/>
              <a:gd name="T46" fmla="*/ 42 w 315"/>
              <a:gd name="T47" fmla="*/ 135 h 247"/>
              <a:gd name="T48" fmla="*/ 1 w 315"/>
              <a:gd name="T49" fmla="*/ 133 h 247"/>
              <a:gd name="T50" fmla="*/ 0 w 315"/>
              <a:gd name="T51" fmla="*/ 118 h 247"/>
              <a:gd name="T52" fmla="*/ 5 w 315"/>
              <a:gd name="T53" fmla="*/ 113 h 247"/>
              <a:gd name="T54" fmla="*/ 30 w 315"/>
              <a:gd name="T55" fmla="*/ 90 h 247"/>
              <a:gd name="T56" fmla="*/ 1 w 315"/>
              <a:gd name="T57" fmla="*/ 88 h 247"/>
              <a:gd name="T58" fmla="*/ 0 w 315"/>
              <a:gd name="T59" fmla="*/ 73 h 247"/>
              <a:gd name="T60" fmla="*/ 5 w 315"/>
              <a:gd name="T61" fmla="*/ 68 h 247"/>
              <a:gd name="T62" fmla="*/ 9 w 315"/>
              <a:gd name="T63" fmla="*/ 7 h 247"/>
              <a:gd name="T64" fmla="*/ 14 w 315"/>
              <a:gd name="T65" fmla="*/ 0 h 247"/>
              <a:gd name="T66" fmla="*/ 44 w 315"/>
              <a:gd name="T67" fmla="*/ 4 h 247"/>
              <a:gd name="T68" fmla="*/ 123 w 315"/>
              <a:gd name="T69" fmla="*/ 68 h 247"/>
              <a:gd name="T70" fmla="*/ 145 w 315"/>
              <a:gd name="T71" fmla="*/ 0 h 247"/>
              <a:gd name="T72" fmla="*/ 173 w 315"/>
              <a:gd name="T73" fmla="*/ 4 h 247"/>
              <a:gd name="T74" fmla="*/ 254 w 315"/>
              <a:gd name="T75" fmla="*/ 68 h 247"/>
              <a:gd name="T76" fmla="*/ 276 w 315"/>
              <a:gd name="T77" fmla="*/ 0 h 247"/>
              <a:gd name="T78" fmla="*/ 305 w 315"/>
              <a:gd name="T79" fmla="*/ 2 h 247"/>
              <a:gd name="T80" fmla="*/ 289 w 315"/>
              <a:gd name="T81" fmla="*/ 68 h 247"/>
              <a:gd name="T82" fmla="*/ 313 w 315"/>
              <a:gd name="T83" fmla="*/ 69 h 247"/>
              <a:gd name="T84" fmla="*/ 315 w 315"/>
              <a:gd name="T85" fmla="*/ 84 h 247"/>
              <a:gd name="T86" fmla="*/ 309 w 315"/>
              <a:gd name="T87" fmla="*/ 90 h 247"/>
              <a:gd name="T88" fmla="*/ 278 w 315"/>
              <a:gd name="T89" fmla="*/ 113 h 247"/>
              <a:gd name="T90" fmla="*/ 313 w 315"/>
              <a:gd name="T91" fmla="*/ 114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5" h="247">
                <a:moveTo>
                  <a:pt x="90" y="188"/>
                </a:moveTo>
                <a:cubicBezTo>
                  <a:pt x="104" y="135"/>
                  <a:pt x="104" y="135"/>
                  <a:pt x="104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90" y="188"/>
                  <a:pt x="90" y="188"/>
                  <a:pt x="90" y="188"/>
                </a:cubicBezTo>
                <a:cubicBezTo>
                  <a:pt x="90" y="188"/>
                  <a:pt x="90" y="188"/>
                  <a:pt x="90" y="188"/>
                </a:cubicBezTo>
                <a:cubicBezTo>
                  <a:pt x="90" y="188"/>
                  <a:pt x="90" y="189"/>
                  <a:pt x="90" y="189"/>
                </a:cubicBezTo>
                <a:cubicBezTo>
                  <a:pt x="90" y="189"/>
                  <a:pt x="90" y="188"/>
                  <a:pt x="90" y="188"/>
                </a:cubicBezTo>
                <a:cubicBezTo>
                  <a:pt x="90" y="188"/>
                  <a:pt x="90" y="188"/>
                  <a:pt x="90" y="188"/>
                </a:cubicBezTo>
                <a:close/>
                <a:moveTo>
                  <a:pt x="110" y="113"/>
                </a:moveTo>
                <a:cubicBezTo>
                  <a:pt x="117" y="90"/>
                  <a:pt x="117" y="90"/>
                  <a:pt x="117" y="90"/>
                </a:cubicBezTo>
                <a:cubicBezTo>
                  <a:pt x="65" y="90"/>
                  <a:pt x="65" y="90"/>
                  <a:pt x="65" y="90"/>
                </a:cubicBezTo>
                <a:cubicBezTo>
                  <a:pt x="71" y="113"/>
                  <a:pt x="71" y="113"/>
                  <a:pt x="71" y="113"/>
                </a:cubicBezTo>
                <a:lnTo>
                  <a:pt x="110" y="113"/>
                </a:lnTo>
                <a:close/>
                <a:moveTo>
                  <a:pt x="144" y="113"/>
                </a:moveTo>
                <a:cubicBezTo>
                  <a:pt x="169" y="113"/>
                  <a:pt x="169" y="113"/>
                  <a:pt x="169" y="113"/>
                </a:cubicBezTo>
                <a:cubicBezTo>
                  <a:pt x="162" y="90"/>
                  <a:pt x="162" y="90"/>
                  <a:pt x="162" y="90"/>
                </a:cubicBezTo>
                <a:cubicBezTo>
                  <a:pt x="150" y="90"/>
                  <a:pt x="150" y="90"/>
                  <a:pt x="150" y="90"/>
                </a:cubicBezTo>
                <a:lnTo>
                  <a:pt x="144" y="113"/>
                </a:lnTo>
                <a:close/>
                <a:moveTo>
                  <a:pt x="223" y="188"/>
                </a:moveTo>
                <a:cubicBezTo>
                  <a:pt x="237" y="135"/>
                  <a:pt x="237" y="135"/>
                  <a:pt x="237" y="135"/>
                </a:cubicBezTo>
                <a:cubicBezTo>
                  <a:pt x="208" y="135"/>
                  <a:pt x="208" y="135"/>
                  <a:pt x="208" y="135"/>
                </a:cubicBezTo>
                <a:cubicBezTo>
                  <a:pt x="223" y="188"/>
                  <a:pt x="223" y="188"/>
                  <a:pt x="223" y="188"/>
                </a:cubicBezTo>
                <a:cubicBezTo>
                  <a:pt x="223" y="188"/>
                  <a:pt x="223" y="188"/>
                  <a:pt x="223" y="188"/>
                </a:cubicBezTo>
                <a:cubicBezTo>
                  <a:pt x="223" y="188"/>
                  <a:pt x="223" y="189"/>
                  <a:pt x="223" y="189"/>
                </a:cubicBezTo>
                <a:cubicBezTo>
                  <a:pt x="223" y="189"/>
                  <a:pt x="223" y="188"/>
                  <a:pt x="223" y="188"/>
                </a:cubicBezTo>
                <a:cubicBezTo>
                  <a:pt x="223" y="188"/>
                  <a:pt x="223" y="188"/>
                  <a:pt x="223" y="188"/>
                </a:cubicBezTo>
                <a:close/>
                <a:moveTo>
                  <a:pt x="243" y="113"/>
                </a:moveTo>
                <a:cubicBezTo>
                  <a:pt x="248" y="90"/>
                  <a:pt x="248" y="90"/>
                  <a:pt x="248" y="90"/>
                </a:cubicBezTo>
                <a:cubicBezTo>
                  <a:pt x="196" y="90"/>
                  <a:pt x="196" y="90"/>
                  <a:pt x="196" y="90"/>
                </a:cubicBezTo>
                <a:cubicBezTo>
                  <a:pt x="202" y="113"/>
                  <a:pt x="202" y="113"/>
                  <a:pt x="202" y="113"/>
                </a:cubicBezTo>
                <a:lnTo>
                  <a:pt x="243" y="113"/>
                </a:lnTo>
                <a:close/>
                <a:moveTo>
                  <a:pt x="315" y="118"/>
                </a:moveTo>
                <a:cubicBezTo>
                  <a:pt x="315" y="129"/>
                  <a:pt x="315" y="129"/>
                  <a:pt x="315" y="129"/>
                </a:cubicBezTo>
                <a:cubicBezTo>
                  <a:pt x="315" y="131"/>
                  <a:pt x="314" y="132"/>
                  <a:pt x="313" y="133"/>
                </a:cubicBezTo>
                <a:cubicBezTo>
                  <a:pt x="312" y="134"/>
                  <a:pt x="311" y="135"/>
                  <a:pt x="309" y="135"/>
                </a:cubicBezTo>
                <a:cubicBezTo>
                  <a:pt x="272" y="135"/>
                  <a:pt x="272" y="135"/>
                  <a:pt x="272" y="135"/>
                </a:cubicBezTo>
                <a:cubicBezTo>
                  <a:pt x="243" y="243"/>
                  <a:pt x="243" y="243"/>
                  <a:pt x="243" y="243"/>
                </a:cubicBezTo>
                <a:cubicBezTo>
                  <a:pt x="242" y="246"/>
                  <a:pt x="240" y="247"/>
                  <a:pt x="237" y="247"/>
                </a:cubicBezTo>
                <a:cubicBezTo>
                  <a:pt x="209" y="247"/>
                  <a:pt x="209" y="247"/>
                  <a:pt x="209" y="247"/>
                </a:cubicBezTo>
                <a:cubicBezTo>
                  <a:pt x="207" y="247"/>
                  <a:pt x="205" y="246"/>
                  <a:pt x="204" y="243"/>
                </a:cubicBezTo>
                <a:cubicBezTo>
                  <a:pt x="175" y="135"/>
                  <a:pt x="175" y="135"/>
                  <a:pt x="175" y="135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09" y="243"/>
                  <a:pt x="109" y="243"/>
                  <a:pt x="109" y="243"/>
                </a:cubicBezTo>
                <a:cubicBezTo>
                  <a:pt x="108" y="246"/>
                  <a:pt x="106" y="247"/>
                  <a:pt x="103" y="247"/>
                </a:cubicBezTo>
                <a:cubicBezTo>
                  <a:pt x="75" y="247"/>
                  <a:pt x="75" y="247"/>
                  <a:pt x="75" y="247"/>
                </a:cubicBezTo>
                <a:cubicBezTo>
                  <a:pt x="74" y="247"/>
                  <a:pt x="73" y="247"/>
                  <a:pt x="72" y="246"/>
                </a:cubicBezTo>
                <a:cubicBezTo>
                  <a:pt x="71" y="245"/>
                  <a:pt x="70" y="244"/>
                  <a:pt x="70" y="243"/>
                </a:cubicBezTo>
                <a:cubicBezTo>
                  <a:pt x="42" y="135"/>
                  <a:pt x="42" y="135"/>
                  <a:pt x="42" y="135"/>
                </a:cubicBezTo>
                <a:cubicBezTo>
                  <a:pt x="5" y="135"/>
                  <a:pt x="5" y="135"/>
                  <a:pt x="5" y="135"/>
                </a:cubicBezTo>
                <a:cubicBezTo>
                  <a:pt x="4" y="135"/>
                  <a:pt x="2" y="134"/>
                  <a:pt x="1" y="133"/>
                </a:cubicBezTo>
                <a:cubicBezTo>
                  <a:pt x="0" y="132"/>
                  <a:pt x="0" y="131"/>
                  <a:pt x="0" y="129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16"/>
                  <a:pt x="0" y="115"/>
                  <a:pt x="1" y="114"/>
                </a:cubicBezTo>
                <a:cubicBezTo>
                  <a:pt x="2" y="113"/>
                  <a:pt x="4" y="113"/>
                  <a:pt x="5" y="113"/>
                </a:cubicBezTo>
                <a:cubicBezTo>
                  <a:pt x="36" y="113"/>
                  <a:pt x="36" y="113"/>
                  <a:pt x="36" y="113"/>
                </a:cubicBezTo>
                <a:cubicBezTo>
                  <a:pt x="30" y="90"/>
                  <a:pt x="30" y="90"/>
                  <a:pt x="30" y="90"/>
                </a:cubicBezTo>
                <a:cubicBezTo>
                  <a:pt x="5" y="90"/>
                  <a:pt x="5" y="90"/>
                  <a:pt x="5" y="90"/>
                </a:cubicBezTo>
                <a:cubicBezTo>
                  <a:pt x="4" y="90"/>
                  <a:pt x="2" y="89"/>
                  <a:pt x="1" y="88"/>
                </a:cubicBezTo>
                <a:cubicBezTo>
                  <a:pt x="0" y="87"/>
                  <a:pt x="0" y="86"/>
                  <a:pt x="0" y="84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2"/>
                  <a:pt x="0" y="70"/>
                  <a:pt x="1" y="69"/>
                </a:cubicBezTo>
                <a:cubicBezTo>
                  <a:pt x="2" y="68"/>
                  <a:pt x="4" y="68"/>
                  <a:pt x="5" y="68"/>
                </a:cubicBezTo>
                <a:cubicBezTo>
                  <a:pt x="25" y="68"/>
                  <a:pt x="25" y="68"/>
                  <a:pt x="25" y="68"/>
                </a:cubicBezTo>
                <a:cubicBezTo>
                  <a:pt x="9" y="7"/>
                  <a:pt x="9" y="7"/>
                  <a:pt x="9" y="7"/>
                </a:cubicBezTo>
                <a:cubicBezTo>
                  <a:pt x="8" y="5"/>
                  <a:pt x="9" y="4"/>
                  <a:pt x="10" y="2"/>
                </a:cubicBezTo>
                <a:cubicBezTo>
                  <a:pt x="11" y="1"/>
                  <a:pt x="12" y="0"/>
                  <a:pt x="14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1" y="0"/>
                  <a:pt x="43" y="1"/>
                  <a:pt x="44" y="4"/>
                </a:cubicBezTo>
                <a:cubicBezTo>
                  <a:pt x="60" y="68"/>
                  <a:pt x="60" y="68"/>
                  <a:pt x="60" y="68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40" y="4"/>
                  <a:pt x="140" y="4"/>
                  <a:pt x="140" y="4"/>
                </a:cubicBezTo>
                <a:cubicBezTo>
                  <a:pt x="141" y="1"/>
                  <a:pt x="142" y="0"/>
                  <a:pt x="145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70" y="0"/>
                  <a:pt x="172" y="1"/>
                  <a:pt x="173" y="4"/>
                </a:cubicBezTo>
                <a:cubicBezTo>
                  <a:pt x="190" y="68"/>
                  <a:pt x="190" y="68"/>
                  <a:pt x="190" y="68"/>
                </a:cubicBezTo>
                <a:cubicBezTo>
                  <a:pt x="254" y="68"/>
                  <a:pt x="254" y="68"/>
                  <a:pt x="254" y="68"/>
                </a:cubicBezTo>
                <a:cubicBezTo>
                  <a:pt x="270" y="4"/>
                  <a:pt x="270" y="4"/>
                  <a:pt x="270" y="4"/>
                </a:cubicBezTo>
                <a:cubicBezTo>
                  <a:pt x="271" y="1"/>
                  <a:pt x="273" y="0"/>
                  <a:pt x="276" y="0"/>
                </a:cubicBezTo>
                <a:cubicBezTo>
                  <a:pt x="300" y="0"/>
                  <a:pt x="300" y="0"/>
                  <a:pt x="300" y="0"/>
                </a:cubicBezTo>
                <a:cubicBezTo>
                  <a:pt x="302" y="0"/>
                  <a:pt x="303" y="1"/>
                  <a:pt x="305" y="2"/>
                </a:cubicBezTo>
                <a:cubicBezTo>
                  <a:pt x="306" y="4"/>
                  <a:pt x="306" y="5"/>
                  <a:pt x="305" y="7"/>
                </a:cubicBezTo>
                <a:cubicBezTo>
                  <a:pt x="289" y="68"/>
                  <a:pt x="289" y="68"/>
                  <a:pt x="289" y="68"/>
                </a:cubicBezTo>
                <a:cubicBezTo>
                  <a:pt x="309" y="68"/>
                  <a:pt x="309" y="68"/>
                  <a:pt x="309" y="68"/>
                </a:cubicBezTo>
                <a:cubicBezTo>
                  <a:pt x="311" y="68"/>
                  <a:pt x="312" y="68"/>
                  <a:pt x="313" y="69"/>
                </a:cubicBezTo>
                <a:cubicBezTo>
                  <a:pt x="314" y="70"/>
                  <a:pt x="315" y="72"/>
                  <a:pt x="315" y="73"/>
                </a:cubicBezTo>
                <a:cubicBezTo>
                  <a:pt x="315" y="84"/>
                  <a:pt x="315" y="84"/>
                  <a:pt x="315" y="84"/>
                </a:cubicBezTo>
                <a:cubicBezTo>
                  <a:pt x="315" y="86"/>
                  <a:pt x="314" y="87"/>
                  <a:pt x="313" y="88"/>
                </a:cubicBezTo>
                <a:cubicBezTo>
                  <a:pt x="312" y="89"/>
                  <a:pt x="311" y="90"/>
                  <a:pt x="309" y="90"/>
                </a:cubicBezTo>
                <a:cubicBezTo>
                  <a:pt x="283" y="90"/>
                  <a:pt x="283" y="90"/>
                  <a:pt x="283" y="90"/>
                </a:cubicBezTo>
                <a:cubicBezTo>
                  <a:pt x="278" y="113"/>
                  <a:pt x="278" y="113"/>
                  <a:pt x="278" y="113"/>
                </a:cubicBezTo>
                <a:cubicBezTo>
                  <a:pt x="309" y="113"/>
                  <a:pt x="309" y="113"/>
                  <a:pt x="309" y="113"/>
                </a:cubicBezTo>
                <a:cubicBezTo>
                  <a:pt x="311" y="113"/>
                  <a:pt x="312" y="113"/>
                  <a:pt x="313" y="114"/>
                </a:cubicBezTo>
                <a:cubicBezTo>
                  <a:pt x="314" y="115"/>
                  <a:pt x="315" y="116"/>
                  <a:pt x="31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6" name="Freeform 82"/>
          <p:cNvSpPr>
            <a:spLocks noEditPoints="1"/>
          </p:cNvSpPr>
          <p:nvPr/>
        </p:nvSpPr>
        <p:spPr bwMode="auto">
          <a:xfrm>
            <a:off x="6411913" y="2462213"/>
            <a:ext cx="260350" cy="266700"/>
          </a:xfrm>
          <a:custGeom>
            <a:avLst/>
            <a:gdLst>
              <a:gd name="T0" fmla="*/ 174 w 242"/>
              <a:gd name="T1" fmla="*/ 87 h 247"/>
              <a:gd name="T2" fmla="*/ 174 w 242"/>
              <a:gd name="T3" fmla="*/ 174 h 247"/>
              <a:gd name="T4" fmla="*/ 173 w 242"/>
              <a:gd name="T5" fmla="*/ 178 h 247"/>
              <a:gd name="T6" fmla="*/ 169 w 242"/>
              <a:gd name="T7" fmla="*/ 180 h 247"/>
              <a:gd name="T8" fmla="*/ 141 w 242"/>
              <a:gd name="T9" fmla="*/ 180 h 247"/>
              <a:gd name="T10" fmla="*/ 136 w 242"/>
              <a:gd name="T11" fmla="*/ 178 h 247"/>
              <a:gd name="T12" fmla="*/ 135 w 242"/>
              <a:gd name="T13" fmla="*/ 174 h 247"/>
              <a:gd name="T14" fmla="*/ 135 w 242"/>
              <a:gd name="T15" fmla="*/ 87 h 247"/>
              <a:gd name="T16" fmla="*/ 121 w 242"/>
              <a:gd name="T17" fmla="*/ 53 h 247"/>
              <a:gd name="T18" fmla="*/ 87 w 242"/>
              <a:gd name="T19" fmla="*/ 39 h 247"/>
              <a:gd name="T20" fmla="*/ 39 w 242"/>
              <a:gd name="T21" fmla="*/ 39 h 247"/>
              <a:gd name="T22" fmla="*/ 39 w 242"/>
              <a:gd name="T23" fmla="*/ 242 h 247"/>
              <a:gd name="T24" fmla="*/ 38 w 242"/>
              <a:gd name="T25" fmla="*/ 246 h 247"/>
              <a:gd name="T26" fmla="*/ 34 w 242"/>
              <a:gd name="T27" fmla="*/ 247 h 247"/>
              <a:gd name="T28" fmla="*/ 6 w 242"/>
              <a:gd name="T29" fmla="*/ 247 h 247"/>
              <a:gd name="T30" fmla="*/ 2 w 242"/>
              <a:gd name="T31" fmla="*/ 246 h 247"/>
              <a:gd name="T32" fmla="*/ 0 w 242"/>
              <a:gd name="T33" fmla="*/ 242 h 247"/>
              <a:gd name="T34" fmla="*/ 0 w 242"/>
              <a:gd name="T35" fmla="*/ 6 h 247"/>
              <a:gd name="T36" fmla="*/ 2 w 242"/>
              <a:gd name="T37" fmla="*/ 2 h 247"/>
              <a:gd name="T38" fmla="*/ 6 w 242"/>
              <a:gd name="T39" fmla="*/ 0 h 247"/>
              <a:gd name="T40" fmla="*/ 87 w 242"/>
              <a:gd name="T41" fmla="*/ 0 h 247"/>
              <a:gd name="T42" fmla="*/ 131 w 242"/>
              <a:gd name="T43" fmla="*/ 12 h 247"/>
              <a:gd name="T44" fmla="*/ 163 w 242"/>
              <a:gd name="T45" fmla="*/ 43 h 247"/>
              <a:gd name="T46" fmla="*/ 174 w 242"/>
              <a:gd name="T47" fmla="*/ 87 h 247"/>
              <a:gd name="T48" fmla="*/ 242 w 242"/>
              <a:gd name="T49" fmla="*/ 6 h 247"/>
              <a:gd name="T50" fmla="*/ 242 w 242"/>
              <a:gd name="T51" fmla="*/ 160 h 247"/>
              <a:gd name="T52" fmla="*/ 230 w 242"/>
              <a:gd name="T53" fmla="*/ 204 h 247"/>
              <a:gd name="T54" fmla="*/ 198 w 242"/>
              <a:gd name="T55" fmla="*/ 236 h 247"/>
              <a:gd name="T56" fmla="*/ 155 w 242"/>
              <a:gd name="T57" fmla="*/ 247 h 247"/>
              <a:gd name="T58" fmla="*/ 73 w 242"/>
              <a:gd name="T59" fmla="*/ 247 h 247"/>
              <a:gd name="T60" fmla="*/ 69 w 242"/>
              <a:gd name="T61" fmla="*/ 246 h 247"/>
              <a:gd name="T62" fmla="*/ 67 w 242"/>
              <a:gd name="T63" fmla="*/ 242 h 247"/>
              <a:gd name="T64" fmla="*/ 67 w 242"/>
              <a:gd name="T65" fmla="*/ 73 h 247"/>
              <a:gd name="T66" fmla="*/ 69 w 242"/>
              <a:gd name="T67" fmla="*/ 69 h 247"/>
              <a:gd name="T68" fmla="*/ 73 w 242"/>
              <a:gd name="T69" fmla="*/ 68 h 247"/>
              <a:gd name="T70" fmla="*/ 101 w 242"/>
              <a:gd name="T71" fmla="*/ 68 h 247"/>
              <a:gd name="T72" fmla="*/ 105 w 242"/>
              <a:gd name="T73" fmla="*/ 69 h 247"/>
              <a:gd name="T74" fmla="*/ 107 w 242"/>
              <a:gd name="T75" fmla="*/ 73 h 247"/>
              <a:gd name="T76" fmla="*/ 107 w 242"/>
              <a:gd name="T77" fmla="*/ 208 h 247"/>
              <a:gd name="T78" fmla="*/ 155 w 242"/>
              <a:gd name="T79" fmla="*/ 208 h 247"/>
              <a:gd name="T80" fmla="*/ 188 w 242"/>
              <a:gd name="T81" fmla="*/ 194 h 247"/>
              <a:gd name="T82" fmla="*/ 202 w 242"/>
              <a:gd name="T83" fmla="*/ 160 h 247"/>
              <a:gd name="T84" fmla="*/ 202 w 242"/>
              <a:gd name="T85" fmla="*/ 6 h 247"/>
              <a:gd name="T86" fmla="*/ 204 w 242"/>
              <a:gd name="T87" fmla="*/ 2 h 247"/>
              <a:gd name="T88" fmla="*/ 208 w 242"/>
              <a:gd name="T89" fmla="*/ 0 h 247"/>
              <a:gd name="T90" fmla="*/ 236 w 242"/>
              <a:gd name="T91" fmla="*/ 0 h 247"/>
              <a:gd name="T92" fmla="*/ 240 w 242"/>
              <a:gd name="T93" fmla="*/ 2 h 247"/>
              <a:gd name="T94" fmla="*/ 242 w 242"/>
              <a:gd name="T95" fmla="*/ 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42" h="247">
                <a:moveTo>
                  <a:pt x="174" y="87"/>
                </a:moveTo>
                <a:cubicBezTo>
                  <a:pt x="174" y="174"/>
                  <a:pt x="174" y="174"/>
                  <a:pt x="174" y="174"/>
                </a:cubicBezTo>
                <a:cubicBezTo>
                  <a:pt x="174" y="176"/>
                  <a:pt x="174" y="177"/>
                  <a:pt x="173" y="178"/>
                </a:cubicBezTo>
                <a:cubicBezTo>
                  <a:pt x="172" y="179"/>
                  <a:pt x="170" y="180"/>
                  <a:pt x="169" y="180"/>
                </a:cubicBezTo>
                <a:cubicBezTo>
                  <a:pt x="141" y="180"/>
                  <a:pt x="141" y="180"/>
                  <a:pt x="141" y="180"/>
                </a:cubicBezTo>
                <a:cubicBezTo>
                  <a:pt x="139" y="180"/>
                  <a:pt x="138" y="179"/>
                  <a:pt x="136" y="178"/>
                </a:cubicBezTo>
                <a:cubicBezTo>
                  <a:pt x="135" y="177"/>
                  <a:pt x="135" y="176"/>
                  <a:pt x="135" y="174"/>
                </a:cubicBezTo>
                <a:cubicBezTo>
                  <a:pt x="135" y="87"/>
                  <a:pt x="135" y="87"/>
                  <a:pt x="135" y="87"/>
                </a:cubicBezTo>
                <a:cubicBezTo>
                  <a:pt x="135" y="74"/>
                  <a:pt x="130" y="63"/>
                  <a:pt x="121" y="53"/>
                </a:cubicBezTo>
                <a:cubicBezTo>
                  <a:pt x="111" y="44"/>
                  <a:pt x="100" y="39"/>
                  <a:pt x="87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242"/>
                  <a:pt x="39" y="242"/>
                  <a:pt x="39" y="242"/>
                </a:cubicBezTo>
                <a:cubicBezTo>
                  <a:pt x="39" y="243"/>
                  <a:pt x="39" y="245"/>
                  <a:pt x="38" y="246"/>
                </a:cubicBezTo>
                <a:cubicBezTo>
                  <a:pt x="37" y="247"/>
                  <a:pt x="35" y="247"/>
                  <a:pt x="34" y="247"/>
                </a:cubicBezTo>
                <a:cubicBezTo>
                  <a:pt x="6" y="247"/>
                  <a:pt x="6" y="247"/>
                  <a:pt x="6" y="247"/>
                </a:cubicBezTo>
                <a:cubicBezTo>
                  <a:pt x="4" y="247"/>
                  <a:pt x="3" y="247"/>
                  <a:pt x="2" y="246"/>
                </a:cubicBezTo>
                <a:cubicBezTo>
                  <a:pt x="1" y="245"/>
                  <a:pt x="0" y="243"/>
                  <a:pt x="0" y="242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103" y="0"/>
                  <a:pt x="118" y="4"/>
                  <a:pt x="131" y="12"/>
                </a:cubicBezTo>
                <a:cubicBezTo>
                  <a:pt x="144" y="20"/>
                  <a:pt x="155" y="30"/>
                  <a:pt x="163" y="43"/>
                </a:cubicBezTo>
                <a:cubicBezTo>
                  <a:pt x="170" y="57"/>
                  <a:pt x="174" y="71"/>
                  <a:pt x="174" y="87"/>
                </a:cubicBezTo>
                <a:close/>
                <a:moveTo>
                  <a:pt x="242" y="6"/>
                </a:moveTo>
                <a:cubicBezTo>
                  <a:pt x="242" y="160"/>
                  <a:pt x="242" y="160"/>
                  <a:pt x="242" y="160"/>
                </a:cubicBezTo>
                <a:cubicBezTo>
                  <a:pt x="242" y="176"/>
                  <a:pt x="238" y="191"/>
                  <a:pt x="230" y="204"/>
                </a:cubicBezTo>
                <a:cubicBezTo>
                  <a:pt x="222" y="217"/>
                  <a:pt x="212" y="228"/>
                  <a:pt x="198" y="236"/>
                </a:cubicBezTo>
                <a:cubicBezTo>
                  <a:pt x="185" y="244"/>
                  <a:pt x="170" y="247"/>
                  <a:pt x="155" y="247"/>
                </a:cubicBezTo>
                <a:cubicBezTo>
                  <a:pt x="73" y="247"/>
                  <a:pt x="73" y="247"/>
                  <a:pt x="73" y="247"/>
                </a:cubicBezTo>
                <a:cubicBezTo>
                  <a:pt x="71" y="247"/>
                  <a:pt x="70" y="247"/>
                  <a:pt x="69" y="246"/>
                </a:cubicBezTo>
                <a:cubicBezTo>
                  <a:pt x="68" y="245"/>
                  <a:pt x="67" y="243"/>
                  <a:pt x="67" y="242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2"/>
                  <a:pt x="68" y="70"/>
                  <a:pt x="69" y="69"/>
                </a:cubicBezTo>
                <a:cubicBezTo>
                  <a:pt x="70" y="68"/>
                  <a:pt x="71" y="68"/>
                  <a:pt x="73" y="68"/>
                </a:cubicBezTo>
                <a:cubicBezTo>
                  <a:pt x="101" y="68"/>
                  <a:pt x="101" y="68"/>
                  <a:pt x="101" y="68"/>
                </a:cubicBezTo>
                <a:cubicBezTo>
                  <a:pt x="103" y="68"/>
                  <a:pt x="104" y="68"/>
                  <a:pt x="105" y="69"/>
                </a:cubicBezTo>
                <a:cubicBezTo>
                  <a:pt x="106" y="70"/>
                  <a:pt x="107" y="72"/>
                  <a:pt x="107" y="73"/>
                </a:cubicBezTo>
                <a:cubicBezTo>
                  <a:pt x="107" y="208"/>
                  <a:pt x="107" y="208"/>
                  <a:pt x="107" y="208"/>
                </a:cubicBezTo>
                <a:cubicBezTo>
                  <a:pt x="155" y="208"/>
                  <a:pt x="155" y="208"/>
                  <a:pt x="155" y="208"/>
                </a:cubicBezTo>
                <a:cubicBezTo>
                  <a:pt x="168" y="208"/>
                  <a:pt x="179" y="203"/>
                  <a:pt x="188" y="194"/>
                </a:cubicBezTo>
                <a:cubicBezTo>
                  <a:pt x="198" y="185"/>
                  <a:pt x="202" y="173"/>
                  <a:pt x="202" y="160"/>
                </a:cubicBezTo>
                <a:cubicBezTo>
                  <a:pt x="202" y="6"/>
                  <a:pt x="202" y="6"/>
                  <a:pt x="202" y="6"/>
                </a:cubicBezTo>
                <a:cubicBezTo>
                  <a:pt x="202" y="4"/>
                  <a:pt x="203" y="3"/>
                  <a:pt x="204" y="2"/>
                </a:cubicBezTo>
                <a:cubicBezTo>
                  <a:pt x="205" y="1"/>
                  <a:pt x="206" y="0"/>
                  <a:pt x="208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38" y="0"/>
                  <a:pt x="239" y="1"/>
                  <a:pt x="240" y="2"/>
                </a:cubicBezTo>
                <a:cubicBezTo>
                  <a:pt x="241" y="3"/>
                  <a:pt x="242" y="4"/>
                  <a:pt x="242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7" name="Freeform 83"/>
          <p:cNvSpPr>
            <a:spLocks noEditPoints="1"/>
          </p:cNvSpPr>
          <p:nvPr/>
        </p:nvSpPr>
        <p:spPr bwMode="auto">
          <a:xfrm>
            <a:off x="7259638" y="2473326"/>
            <a:ext cx="290513" cy="244475"/>
          </a:xfrm>
          <a:custGeom>
            <a:avLst/>
            <a:gdLst>
              <a:gd name="T0" fmla="*/ 180 w 270"/>
              <a:gd name="T1" fmla="*/ 124 h 225"/>
              <a:gd name="T2" fmla="*/ 235 w 270"/>
              <a:gd name="T3" fmla="*/ 124 h 225"/>
              <a:gd name="T4" fmla="*/ 235 w 270"/>
              <a:gd name="T5" fmla="*/ 123 h 225"/>
              <a:gd name="T6" fmla="*/ 235 w 270"/>
              <a:gd name="T7" fmla="*/ 121 h 225"/>
              <a:gd name="T8" fmla="*/ 197 w 270"/>
              <a:gd name="T9" fmla="*/ 34 h 225"/>
              <a:gd name="T10" fmla="*/ 73 w 270"/>
              <a:gd name="T11" fmla="*/ 34 h 225"/>
              <a:gd name="T12" fmla="*/ 36 w 270"/>
              <a:gd name="T13" fmla="*/ 121 h 225"/>
              <a:gd name="T14" fmla="*/ 35 w 270"/>
              <a:gd name="T15" fmla="*/ 123 h 225"/>
              <a:gd name="T16" fmla="*/ 35 w 270"/>
              <a:gd name="T17" fmla="*/ 124 h 225"/>
              <a:gd name="T18" fmla="*/ 90 w 270"/>
              <a:gd name="T19" fmla="*/ 124 h 225"/>
              <a:gd name="T20" fmla="*/ 107 w 270"/>
              <a:gd name="T21" fmla="*/ 158 h 225"/>
              <a:gd name="T22" fmla="*/ 163 w 270"/>
              <a:gd name="T23" fmla="*/ 158 h 225"/>
              <a:gd name="T24" fmla="*/ 180 w 270"/>
              <a:gd name="T25" fmla="*/ 124 h 225"/>
              <a:gd name="T26" fmla="*/ 270 w 270"/>
              <a:gd name="T27" fmla="*/ 129 h 225"/>
              <a:gd name="T28" fmla="*/ 270 w 270"/>
              <a:gd name="T29" fmla="*/ 214 h 225"/>
              <a:gd name="T30" fmla="*/ 267 w 270"/>
              <a:gd name="T31" fmla="*/ 222 h 225"/>
              <a:gd name="T32" fmla="*/ 259 w 270"/>
              <a:gd name="T33" fmla="*/ 225 h 225"/>
              <a:gd name="T34" fmla="*/ 12 w 270"/>
              <a:gd name="T35" fmla="*/ 225 h 225"/>
              <a:gd name="T36" fmla="*/ 4 w 270"/>
              <a:gd name="T37" fmla="*/ 222 h 225"/>
              <a:gd name="T38" fmla="*/ 0 w 270"/>
              <a:gd name="T39" fmla="*/ 214 h 225"/>
              <a:gd name="T40" fmla="*/ 0 w 270"/>
              <a:gd name="T41" fmla="*/ 129 h 225"/>
              <a:gd name="T42" fmla="*/ 5 w 270"/>
              <a:gd name="T43" fmla="*/ 108 h 225"/>
              <a:gd name="T44" fmla="*/ 46 w 270"/>
              <a:gd name="T45" fmla="*/ 11 h 225"/>
              <a:gd name="T46" fmla="*/ 53 w 270"/>
              <a:gd name="T47" fmla="*/ 3 h 225"/>
              <a:gd name="T48" fmla="*/ 62 w 270"/>
              <a:gd name="T49" fmla="*/ 0 h 225"/>
              <a:gd name="T50" fmla="*/ 208 w 270"/>
              <a:gd name="T51" fmla="*/ 0 h 225"/>
              <a:gd name="T52" fmla="*/ 217 w 270"/>
              <a:gd name="T53" fmla="*/ 3 h 225"/>
              <a:gd name="T54" fmla="*/ 224 w 270"/>
              <a:gd name="T55" fmla="*/ 11 h 225"/>
              <a:gd name="T56" fmla="*/ 266 w 270"/>
              <a:gd name="T57" fmla="*/ 108 h 225"/>
              <a:gd name="T58" fmla="*/ 270 w 270"/>
              <a:gd name="T59" fmla="*/ 12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0" h="225">
                <a:moveTo>
                  <a:pt x="180" y="124"/>
                </a:moveTo>
                <a:cubicBezTo>
                  <a:pt x="235" y="124"/>
                  <a:pt x="235" y="124"/>
                  <a:pt x="235" y="124"/>
                </a:cubicBezTo>
                <a:cubicBezTo>
                  <a:pt x="235" y="124"/>
                  <a:pt x="235" y="123"/>
                  <a:pt x="235" y="123"/>
                </a:cubicBezTo>
                <a:cubicBezTo>
                  <a:pt x="235" y="122"/>
                  <a:pt x="235" y="122"/>
                  <a:pt x="235" y="121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73" y="34"/>
                  <a:pt x="73" y="34"/>
                  <a:pt x="73" y="34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6" y="121"/>
                  <a:pt x="35" y="122"/>
                  <a:pt x="35" y="123"/>
                </a:cubicBezTo>
                <a:cubicBezTo>
                  <a:pt x="35" y="123"/>
                  <a:pt x="35" y="124"/>
                  <a:pt x="35" y="124"/>
                </a:cubicBezTo>
                <a:cubicBezTo>
                  <a:pt x="90" y="124"/>
                  <a:pt x="90" y="124"/>
                  <a:pt x="90" y="124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63" y="158"/>
                  <a:pt x="163" y="158"/>
                  <a:pt x="163" y="158"/>
                </a:cubicBezTo>
                <a:lnTo>
                  <a:pt x="180" y="124"/>
                </a:lnTo>
                <a:close/>
                <a:moveTo>
                  <a:pt x="270" y="129"/>
                </a:moveTo>
                <a:cubicBezTo>
                  <a:pt x="270" y="214"/>
                  <a:pt x="270" y="214"/>
                  <a:pt x="270" y="214"/>
                </a:cubicBezTo>
                <a:cubicBezTo>
                  <a:pt x="270" y="217"/>
                  <a:pt x="269" y="220"/>
                  <a:pt x="267" y="222"/>
                </a:cubicBezTo>
                <a:cubicBezTo>
                  <a:pt x="265" y="224"/>
                  <a:pt x="262" y="225"/>
                  <a:pt x="259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8" y="225"/>
                  <a:pt x="6" y="224"/>
                  <a:pt x="4" y="222"/>
                </a:cubicBezTo>
                <a:cubicBezTo>
                  <a:pt x="1" y="220"/>
                  <a:pt x="0" y="217"/>
                  <a:pt x="0" y="214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22"/>
                  <a:pt x="2" y="115"/>
                  <a:pt x="5" y="108"/>
                </a:cubicBezTo>
                <a:cubicBezTo>
                  <a:pt x="46" y="11"/>
                  <a:pt x="46" y="11"/>
                  <a:pt x="46" y="11"/>
                </a:cubicBezTo>
                <a:cubicBezTo>
                  <a:pt x="48" y="8"/>
                  <a:pt x="50" y="5"/>
                  <a:pt x="53" y="3"/>
                </a:cubicBezTo>
                <a:cubicBezTo>
                  <a:pt x="56" y="1"/>
                  <a:pt x="59" y="0"/>
                  <a:pt x="62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1" y="0"/>
                  <a:pt x="214" y="1"/>
                  <a:pt x="217" y="3"/>
                </a:cubicBezTo>
                <a:cubicBezTo>
                  <a:pt x="221" y="5"/>
                  <a:pt x="223" y="8"/>
                  <a:pt x="224" y="11"/>
                </a:cubicBezTo>
                <a:cubicBezTo>
                  <a:pt x="266" y="108"/>
                  <a:pt x="266" y="108"/>
                  <a:pt x="266" y="108"/>
                </a:cubicBezTo>
                <a:cubicBezTo>
                  <a:pt x="269" y="115"/>
                  <a:pt x="270" y="122"/>
                  <a:pt x="270" y="1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8" name="Freeform 84"/>
          <p:cNvSpPr>
            <a:spLocks noEditPoints="1"/>
          </p:cNvSpPr>
          <p:nvPr/>
        </p:nvSpPr>
        <p:spPr bwMode="auto">
          <a:xfrm>
            <a:off x="7666038" y="2462213"/>
            <a:ext cx="339725" cy="266700"/>
          </a:xfrm>
          <a:custGeom>
            <a:avLst/>
            <a:gdLst>
              <a:gd name="T0" fmla="*/ 61 w 315"/>
              <a:gd name="T1" fmla="*/ 128 h 247"/>
              <a:gd name="T2" fmla="*/ 6 w 315"/>
              <a:gd name="T3" fmla="*/ 180 h 247"/>
              <a:gd name="T4" fmla="*/ 0 w 315"/>
              <a:gd name="T5" fmla="*/ 174 h 247"/>
              <a:gd name="T6" fmla="*/ 2 w 315"/>
              <a:gd name="T7" fmla="*/ 69 h 247"/>
              <a:gd name="T8" fmla="*/ 10 w 315"/>
              <a:gd name="T9" fmla="*/ 69 h 247"/>
              <a:gd name="T10" fmla="*/ 62 w 315"/>
              <a:gd name="T11" fmla="*/ 124 h 247"/>
              <a:gd name="T12" fmla="*/ 315 w 315"/>
              <a:gd name="T13" fmla="*/ 242 h 247"/>
              <a:gd name="T14" fmla="*/ 310 w 315"/>
              <a:gd name="T15" fmla="*/ 247 h 247"/>
              <a:gd name="T16" fmla="*/ 2 w 315"/>
              <a:gd name="T17" fmla="*/ 246 h 247"/>
              <a:gd name="T18" fmla="*/ 0 w 315"/>
              <a:gd name="T19" fmla="*/ 208 h 247"/>
              <a:gd name="T20" fmla="*/ 6 w 315"/>
              <a:gd name="T21" fmla="*/ 202 h 247"/>
              <a:gd name="T22" fmla="*/ 314 w 315"/>
              <a:gd name="T23" fmla="*/ 204 h 247"/>
              <a:gd name="T24" fmla="*/ 315 w 315"/>
              <a:gd name="T25" fmla="*/ 141 h 247"/>
              <a:gd name="T26" fmla="*/ 314 w 315"/>
              <a:gd name="T27" fmla="*/ 178 h 247"/>
              <a:gd name="T28" fmla="*/ 118 w 315"/>
              <a:gd name="T29" fmla="*/ 180 h 247"/>
              <a:gd name="T30" fmla="*/ 113 w 315"/>
              <a:gd name="T31" fmla="*/ 174 h 247"/>
              <a:gd name="T32" fmla="*/ 115 w 315"/>
              <a:gd name="T33" fmla="*/ 137 h 247"/>
              <a:gd name="T34" fmla="*/ 310 w 315"/>
              <a:gd name="T35" fmla="*/ 135 h 247"/>
              <a:gd name="T36" fmla="*/ 315 w 315"/>
              <a:gd name="T37" fmla="*/ 141 h 247"/>
              <a:gd name="T38" fmla="*/ 315 w 315"/>
              <a:gd name="T39" fmla="*/ 107 h 247"/>
              <a:gd name="T40" fmla="*/ 310 w 315"/>
              <a:gd name="T41" fmla="*/ 113 h 247"/>
              <a:gd name="T42" fmla="*/ 115 w 315"/>
              <a:gd name="T43" fmla="*/ 111 h 247"/>
              <a:gd name="T44" fmla="*/ 113 w 315"/>
              <a:gd name="T45" fmla="*/ 73 h 247"/>
              <a:gd name="T46" fmla="*/ 118 w 315"/>
              <a:gd name="T47" fmla="*/ 68 h 247"/>
              <a:gd name="T48" fmla="*/ 314 w 315"/>
              <a:gd name="T49" fmla="*/ 69 h 247"/>
              <a:gd name="T50" fmla="*/ 315 w 315"/>
              <a:gd name="T51" fmla="*/ 6 h 247"/>
              <a:gd name="T52" fmla="*/ 314 w 315"/>
              <a:gd name="T53" fmla="*/ 43 h 247"/>
              <a:gd name="T54" fmla="*/ 6 w 315"/>
              <a:gd name="T55" fmla="*/ 45 h 247"/>
              <a:gd name="T56" fmla="*/ 0 w 315"/>
              <a:gd name="T57" fmla="*/ 39 h 247"/>
              <a:gd name="T58" fmla="*/ 2 w 315"/>
              <a:gd name="T59" fmla="*/ 2 h 247"/>
              <a:gd name="T60" fmla="*/ 310 w 315"/>
              <a:gd name="T61" fmla="*/ 0 h 247"/>
              <a:gd name="T62" fmla="*/ 315 w 315"/>
              <a:gd name="T63" fmla="*/ 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5" h="247">
                <a:moveTo>
                  <a:pt x="62" y="124"/>
                </a:moveTo>
                <a:cubicBezTo>
                  <a:pt x="62" y="125"/>
                  <a:pt x="62" y="127"/>
                  <a:pt x="61" y="128"/>
                </a:cubicBezTo>
                <a:cubicBezTo>
                  <a:pt x="10" y="178"/>
                  <a:pt x="10" y="178"/>
                  <a:pt x="10" y="178"/>
                </a:cubicBezTo>
                <a:cubicBezTo>
                  <a:pt x="9" y="179"/>
                  <a:pt x="8" y="180"/>
                  <a:pt x="6" y="180"/>
                </a:cubicBezTo>
                <a:cubicBezTo>
                  <a:pt x="5" y="180"/>
                  <a:pt x="3" y="179"/>
                  <a:pt x="2" y="178"/>
                </a:cubicBezTo>
                <a:cubicBezTo>
                  <a:pt x="1" y="177"/>
                  <a:pt x="0" y="176"/>
                  <a:pt x="0" y="174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2"/>
                  <a:pt x="1" y="70"/>
                  <a:pt x="2" y="69"/>
                </a:cubicBezTo>
                <a:cubicBezTo>
                  <a:pt x="3" y="68"/>
                  <a:pt x="5" y="68"/>
                  <a:pt x="6" y="68"/>
                </a:cubicBezTo>
                <a:cubicBezTo>
                  <a:pt x="8" y="68"/>
                  <a:pt x="9" y="68"/>
                  <a:pt x="10" y="69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2" y="121"/>
                  <a:pt x="62" y="122"/>
                  <a:pt x="62" y="124"/>
                </a:cubicBezTo>
                <a:close/>
                <a:moveTo>
                  <a:pt x="315" y="208"/>
                </a:moveTo>
                <a:cubicBezTo>
                  <a:pt x="315" y="242"/>
                  <a:pt x="315" y="242"/>
                  <a:pt x="315" y="242"/>
                </a:cubicBezTo>
                <a:cubicBezTo>
                  <a:pt x="315" y="243"/>
                  <a:pt x="315" y="245"/>
                  <a:pt x="314" y="246"/>
                </a:cubicBezTo>
                <a:cubicBezTo>
                  <a:pt x="312" y="247"/>
                  <a:pt x="311" y="247"/>
                  <a:pt x="310" y="247"/>
                </a:cubicBezTo>
                <a:cubicBezTo>
                  <a:pt x="6" y="247"/>
                  <a:pt x="6" y="247"/>
                  <a:pt x="6" y="247"/>
                </a:cubicBezTo>
                <a:cubicBezTo>
                  <a:pt x="5" y="247"/>
                  <a:pt x="3" y="247"/>
                  <a:pt x="2" y="246"/>
                </a:cubicBezTo>
                <a:cubicBezTo>
                  <a:pt x="1" y="245"/>
                  <a:pt x="0" y="243"/>
                  <a:pt x="0" y="242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07"/>
                  <a:pt x="1" y="205"/>
                  <a:pt x="2" y="204"/>
                </a:cubicBezTo>
                <a:cubicBezTo>
                  <a:pt x="3" y="203"/>
                  <a:pt x="5" y="202"/>
                  <a:pt x="6" y="202"/>
                </a:cubicBezTo>
                <a:cubicBezTo>
                  <a:pt x="310" y="202"/>
                  <a:pt x="310" y="202"/>
                  <a:pt x="310" y="202"/>
                </a:cubicBezTo>
                <a:cubicBezTo>
                  <a:pt x="311" y="202"/>
                  <a:pt x="312" y="203"/>
                  <a:pt x="314" y="204"/>
                </a:cubicBezTo>
                <a:cubicBezTo>
                  <a:pt x="315" y="205"/>
                  <a:pt x="315" y="207"/>
                  <a:pt x="315" y="208"/>
                </a:cubicBezTo>
                <a:close/>
                <a:moveTo>
                  <a:pt x="315" y="141"/>
                </a:moveTo>
                <a:cubicBezTo>
                  <a:pt x="315" y="174"/>
                  <a:pt x="315" y="174"/>
                  <a:pt x="315" y="174"/>
                </a:cubicBezTo>
                <a:cubicBezTo>
                  <a:pt x="315" y="176"/>
                  <a:pt x="315" y="177"/>
                  <a:pt x="314" y="178"/>
                </a:cubicBezTo>
                <a:cubicBezTo>
                  <a:pt x="312" y="179"/>
                  <a:pt x="311" y="180"/>
                  <a:pt x="310" y="180"/>
                </a:cubicBezTo>
                <a:cubicBezTo>
                  <a:pt x="118" y="180"/>
                  <a:pt x="118" y="180"/>
                  <a:pt x="118" y="180"/>
                </a:cubicBezTo>
                <a:cubicBezTo>
                  <a:pt x="117" y="180"/>
                  <a:pt x="116" y="179"/>
                  <a:pt x="115" y="178"/>
                </a:cubicBezTo>
                <a:cubicBezTo>
                  <a:pt x="113" y="177"/>
                  <a:pt x="113" y="176"/>
                  <a:pt x="113" y="174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39"/>
                  <a:pt x="113" y="138"/>
                  <a:pt x="115" y="137"/>
                </a:cubicBezTo>
                <a:cubicBezTo>
                  <a:pt x="116" y="136"/>
                  <a:pt x="117" y="135"/>
                  <a:pt x="118" y="135"/>
                </a:cubicBezTo>
                <a:cubicBezTo>
                  <a:pt x="310" y="135"/>
                  <a:pt x="310" y="135"/>
                  <a:pt x="310" y="135"/>
                </a:cubicBezTo>
                <a:cubicBezTo>
                  <a:pt x="311" y="135"/>
                  <a:pt x="312" y="136"/>
                  <a:pt x="314" y="137"/>
                </a:cubicBezTo>
                <a:cubicBezTo>
                  <a:pt x="315" y="138"/>
                  <a:pt x="315" y="139"/>
                  <a:pt x="315" y="141"/>
                </a:cubicBezTo>
                <a:close/>
                <a:moveTo>
                  <a:pt x="315" y="73"/>
                </a:moveTo>
                <a:cubicBezTo>
                  <a:pt x="315" y="107"/>
                  <a:pt x="315" y="107"/>
                  <a:pt x="315" y="107"/>
                </a:cubicBezTo>
                <a:cubicBezTo>
                  <a:pt x="315" y="108"/>
                  <a:pt x="315" y="110"/>
                  <a:pt x="314" y="111"/>
                </a:cubicBezTo>
                <a:cubicBezTo>
                  <a:pt x="312" y="112"/>
                  <a:pt x="311" y="113"/>
                  <a:pt x="310" y="113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17" y="113"/>
                  <a:pt x="116" y="112"/>
                  <a:pt x="115" y="111"/>
                </a:cubicBezTo>
                <a:cubicBezTo>
                  <a:pt x="113" y="110"/>
                  <a:pt x="113" y="108"/>
                  <a:pt x="113" y="107"/>
                </a:cubicBezTo>
                <a:cubicBezTo>
                  <a:pt x="113" y="73"/>
                  <a:pt x="113" y="73"/>
                  <a:pt x="113" y="73"/>
                </a:cubicBezTo>
                <a:cubicBezTo>
                  <a:pt x="113" y="72"/>
                  <a:pt x="113" y="70"/>
                  <a:pt x="115" y="69"/>
                </a:cubicBezTo>
                <a:cubicBezTo>
                  <a:pt x="116" y="68"/>
                  <a:pt x="117" y="68"/>
                  <a:pt x="118" y="68"/>
                </a:cubicBezTo>
                <a:cubicBezTo>
                  <a:pt x="310" y="68"/>
                  <a:pt x="310" y="68"/>
                  <a:pt x="310" y="68"/>
                </a:cubicBezTo>
                <a:cubicBezTo>
                  <a:pt x="311" y="68"/>
                  <a:pt x="312" y="68"/>
                  <a:pt x="314" y="69"/>
                </a:cubicBezTo>
                <a:cubicBezTo>
                  <a:pt x="315" y="70"/>
                  <a:pt x="315" y="72"/>
                  <a:pt x="315" y="73"/>
                </a:cubicBezTo>
                <a:close/>
                <a:moveTo>
                  <a:pt x="315" y="6"/>
                </a:moveTo>
                <a:cubicBezTo>
                  <a:pt x="315" y="39"/>
                  <a:pt x="315" y="39"/>
                  <a:pt x="315" y="39"/>
                </a:cubicBezTo>
                <a:cubicBezTo>
                  <a:pt x="315" y="41"/>
                  <a:pt x="315" y="42"/>
                  <a:pt x="314" y="43"/>
                </a:cubicBezTo>
                <a:cubicBezTo>
                  <a:pt x="312" y="44"/>
                  <a:pt x="311" y="45"/>
                  <a:pt x="310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5" y="45"/>
                  <a:pt x="3" y="44"/>
                  <a:pt x="2" y="43"/>
                </a:cubicBezTo>
                <a:cubicBezTo>
                  <a:pt x="1" y="42"/>
                  <a:pt x="0" y="41"/>
                  <a:pt x="0" y="39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310" y="0"/>
                  <a:pt x="310" y="0"/>
                  <a:pt x="310" y="0"/>
                </a:cubicBezTo>
                <a:cubicBezTo>
                  <a:pt x="311" y="0"/>
                  <a:pt x="312" y="1"/>
                  <a:pt x="314" y="2"/>
                </a:cubicBezTo>
                <a:cubicBezTo>
                  <a:pt x="315" y="3"/>
                  <a:pt x="315" y="4"/>
                  <a:pt x="315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89" name="Freeform 85"/>
          <p:cNvSpPr>
            <a:spLocks noEditPoints="1"/>
          </p:cNvSpPr>
          <p:nvPr/>
        </p:nvSpPr>
        <p:spPr bwMode="auto">
          <a:xfrm>
            <a:off x="5618163" y="2894013"/>
            <a:ext cx="120650" cy="266700"/>
          </a:xfrm>
          <a:custGeom>
            <a:avLst/>
            <a:gdLst>
              <a:gd name="T0" fmla="*/ 113 w 113"/>
              <a:gd name="T1" fmla="*/ 213 h 247"/>
              <a:gd name="T2" fmla="*/ 113 w 113"/>
              <a:gd name="T3" fmla="*/ 236 h 247"/>
              <a:gd name="T4" fmla="*/ 109 w 113"/>
              <a:gd name="T5" fmla="*/ 244 h 247"/>
              <a:gd name="T6" fmla="*/ 101 w 113"/>
              <a:gd name="T7" fmla="*/ 247 h 247"/>
              <a:gd name="T8" fmla="*/ 12 w 113"/>
              <a:gd name="T9" fmla="*/ 247 h 247"/>
              <a:gd name="T10" fmla="*/ 4 w 113"/>
              <a:gd name="T11" fmla="*/ 244 h 247"/>
              <a:gd name="T12" fmla="*/ 0 w 113"/>
              <a:gd name="T13" fmla="*/ 236 h 247"/>
              <a:gd name="T14" fmla="*/ 0 w 113"/>
              <a:gd name="T15" fmla="*/ 213 h 247"/>
              <a:gd name="T16" fmla="*/ 4 w 113"/>
              <a:gd name="T17" fmla="*/ 205 h 247"/>
              <a:gd name="T18" fmla="*/ 12 w 113"/>
              <a:gd name="T19" fmla="*/ 202 h 247"/>
              <a:gd name="T20" fmla="*/ 23 w 113"/>
              <a:gd name="T21" fmla="*/ 202 h 247"/>
              <a:gd name="T22" fmla="*/ 23 w 113"/>
              <a:gd name="T23" fmla="*/ 135 h 247"/>
              <a:gd name="T24" fmla="*/ 12 w 113"/>
              <a:gd name="T25" fmla="*/ 135 h 247"/>
              <a:gd name="T26" fmla="*/ 4 w 113"/>
              <a:gd name="T27" fmla="*/ 131 h 247"/>
              <a:gd name="T28" fmla="*/ 0 w 113"/>
              <a:gd name="T29" fmla="*/ 123 h 247"/>
              <a:gd name="T30" fmla="*/ 0 w 113"/>
              <a:gd name="T31" fmla="*/ 101 h 247"/>
              <a:gd name="T32" fmla="*/ 4 w 113"/>
              <a:gd name="T33" fmla="*/ 93 h 247"/>
              <a:gd name="T34" fmla="*/ 12 w 113"/>
              <a:gd name="T35" fmla="*/ 90 h 247"/>
              <a:gd name="T36" fmla="*/ 79 w 113"/>
              <a:gd name="T37" fmla="*/ 90 h 247"/>
              <a:gd name="T38" fmla="*/ 87 w 113"/>
              <a:gd name="T39" fmla="*/ 93 h 247"/>
              <a:gd name="T40" fmla="*/ 90 w 113"/>
              <a:gd name="T41" fmla="*/ 101 h 247"/>
              <a:gd name="T42" fmla="*/ 90 w 113"/>
              <a:gd name="T43" fmla="*/ 202 h 247"/>
              <a:gd name="T44" fmla="*/ 101 w 113"/>
              <a:gd name="T45" fmla="*/ 202 h 247"/>
              <a:gd name="T46" fmla="*/ 109 w 113"/>
              <a:gd name="T47" fmla="*/ 205 h 247"/>
              <a:gd name="T48" fmla="*/ 113 w 113"/>
              <a:gd name="T49" fmla="*/ 213 h 247"/>
              <a:gd name="T50" fmla="*/ 90 w 113"/>
              <a:gd name="T51" fmla="*/ 11 h 247"/>
              <a:gd name="T52" fmla="*/ 90 w 113"/>
              <a:gd name="T53" fmla="*/ 45 h 247"/>
              <a:gd name="T54" fmla="*/ 87 w 113"/>
              <a:gd name="T55" fmla="*/ 53 h 247"/>
              <a:gd name="T56" fmla="*/ 79 w 113"/>
              <a:gd name="T57" fmla="*/ 56 h 247"/>
              <a:gd name="T58" fmla="*/ 34 w 113"/>
              <a:gd name="T59" fmla="*/ 56 h 247"/>
              <a:gd name="T60" fmla="*/ 26 w 113"/>
              <a:gd name="T61" fmla="*/ 53 h 247"/>
              <a:gd name="T62" fmla="*/ 23 w 113"/>
              <a:gd name="T63" fmla="*/ 45 h 247"/>
              <a:gd name="T64" fmla="*/ 23 w 113"/>
              <a:gd name="T65" fmla="*/ 11 h 247"/>
              <a:gd name="T66" fmla="*/ 26 w 113"/>
              <a:gd name="T67" fmla="*/ 3 h 247"/>
              <a:gd name="T68" fmla="*/ 34 w 113"/>
              <a:gd name="T69" fmla="*/ 0 h 247"/>
              <a:gd name="T70" fmla="*/ 79 w 113"/>
              <a:gd name="T71" fmla="*/ 0 h 247"/>
              <a:gd name="T72" fmla="*/ 87 w 113"/>
              <a:gd name="T73" fmla="*/ 3 h 247"/>
              <a:gd name="T74" fmla="*/ 90 w 113"/>
              <a:gd name="T75" fmla="*/ 11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3" h="247">
                <a:moveTo>
                  <a:pt x="113" y="213"/>
                </a:moveTo>
                <a:cubicBezTo>
                  <a:pt x="113" y="236"/>
                  <a:pt x="113" y="236"/>
                  <a:pt x="113" y="236"/>
                </a:cubicBezTo>
                <a:cubicBezTo>
                  <a:pt x="113" y="239"/>
                  <a:pt x="112" y="242"/>
                  <a:pt x="109" y="244"/>
                </a:cubicBezTo>
                <a:cubicBezTo>
                  <a:pt x="107" y="246"/>
                  <a:pt x="105" y="247"/>
                  <a:pt x="101" y="247"/>
                </a:cubicBezTo>
                <a:cubicBezTo>
                  <a:pt x="12" y="247"/>
                  <a:pt x="12" y="247"/>
                  <a:pt x="12" y="247"/>
                </a:cubicBezTo>
                <a:cubicBezTo>
                  <a:pt x="8" y="247"/>
                  <a:pt x="6" y="246"/>
                  <a:pt x="4" y="244"/>
                </a:cubicBezTo>
                <a:cubicBezTo>
                  <a:pt x="1" y="242"/>
                  <a:pt x="0" y="239"/>
                  <a:pt x="0" y="236"/>
                </a:cubicBezTo>
                <a:cubicBezTo>
                  <a:pt x="0" y="213"/>
                  <a:pt x="0" y="213"/>
                  <a:pt x="0" y="213"/>
                </a:cubicBezTo>
                <a:cubicBezTo>
                  <a:pt x="0" y="210"/>
                  <a:pt x="1" y="208"/>
                  <a:pt x="4" y="205"/>
                </a:cubicBezTo>
                <a:cubicBezTo>
                  <a:pt x="6" y="203"/>
                  <a:pt x="8" y="202"/>
                  <a:pt x="12" y="202"/>
                </a:cubicBezTo>
                <a:cubicBezTo>
                  <a:pt x="23" y="202"/>
                  <a:pt x="23" y="202"/>
                  <a:pt x="23" y="202"/>
                </a:cubicBezTo>
                <a:cubicBezTo>
                  <a:pt x="23" y="135"/>
                  <a:pt x="23" y="135"/>
                  <a:pt x="23" y="135"/>
                </a:cubicBezTo>
                <a:cubicBezTo>
                  <a:pt x="12" y="135"/>
                  <a:pt x="12" y="135"/>
                  <a:pt x="12" y="135"/>
                </a:cubicBezTo>
                <a:cubicBezTo>
                  <a:pt x="8" y="135"/>
                  <a:pt x="6" y="134"/>
                  <a:pt x="4" y="131"/>
                </a:cubicBezTo>
                <a:cubicBezTo>
                  <a:pt x="1" y="129"/>
                  <a:pt x="0" y="126"/>
                  <a:pt x="0" y="123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98"/>
                  <a:pt x="1" y="95"/>
                  <a:pt x="4" y="93"/>
                </a:cubicBezTo>
                <a:cubicBezTo>
                  <a:pt x="6" y="91"/>
                  <a:pt x="8" y="90"/>
                  <a:pt x="12" y="90"/>
                </a:cubicBezTo>
                <a:cubicBezTo>
                  <a:pt x="79" y="90"/>
                  <a:pt x="79" y="90"/>
                  <a:pt x="79" y="90"/>
                </a:cubicBezTo>
                <a:cubicBezTo>
                  <a:pt x="82" y="90"/>
                  <a:pt x="85" y="91"/>
                  <a:pt x="87" y="93"/>
                </a:cubicBezTo>
                <a:cubicBezTo>
                  <a:pt x="89" y="95"/>
                  <a:pt x="90" y="98"/>
                  <a:pt x="90" y="101"/>
                </a:cubicBezTo>
                <a:cubicBezTo>
                  <a:pt x="90" y="202"/>
                  <a:pt x="90" y="202"/>
                  <a:pt x="90" y="202"/>
                </a:cubicBezTo>
                <a:cubicBezTo>
                  <a:pt x="101" y="202"/>
                  <a:pt x="101" y="202"/>
                  <a:pt x="101" y="202"/>
                </a:cubicBezTo>
                <a:cubicBezTo>
                  <a:pt x="105" y="202"/>
                  <a:pt x="107" y="203"/>
                  <a:pt x="109" y="205"/>
                </a:cubicBezTo>
                <a:cubicBezTo>
                  <a:pt x="112" y="208"/>
                  <a:pt x="113" y="210"/>
                  <a:pt x="113" y="213"/>
                </a:cubicBezTo>
                <a:close/>
                <a:moveTo>
                  <a:pt x="90" y="11"/>
                </a:moveTo>
                <a:cubicBezTo>
                  <a:pt x="90" y="45"/>
                  <a:pt x="90" y="45"/>
                  <a:pt x="90" y="45"/>
                </a:cubicBezTo>
                <a:cubicBezTo>
                  <a:pt x="90" y="48"/>
                  <a:pt x="89" y="50"/>
                  <a:pt x="87" y="53"/>
                </a:cubicBezTo>
                <a:cubicBezTo>
                  <a:pt x="85" y="55"/>
                  <a:pt x="82" y="56"/>
                  <a:pt x="79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1" y="56"/>
                  <a:pt x="28" y="55"/>
                  <a:pt x="26" y="53"/>
                </a:cubicBezTo>
                <a:cubicBezTo>
                  <a:pt x="24" y="50"/>
                  <a:pt x="23" y="48"/>
                  <a:pt x="23" y="45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8"/>
                  <a:pt x="24" y="5"/>
                  <a:pt x="26" y="3"/>
                </a:cubicBezTo>
                <a:cubicBezTo>
                  <a:pt x="28" y="1"/>
                  <a:pt x="31" y="0"/>
                  <a:pt x="34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82" y="0"/>
                  <a:pt x="85" y="1"/>
                  <a:pt x="87" y="3"/>
                </a:cubicBezTo>
                <a:cubicBezTo>
                  <a:pt x="89" y="5"/>
                  <a:pt x="90" y="8"/>
                  <a:pt x="90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0" name="Freeform 86"/>
          <p:cNvSpPr>
            <a:spLocks noEditPoints="1"/>
          </p:cNvSpPr>
          <p:nvPr/>
        </p:nvSpPr>
        <p:spPr bwMode="auto">
          <a:xfrm>
            <a:off x="5100638" y="2882901"/>
            <a:ext cx="292100" cy="290513"/>
          </a:xfrm>
          <a:custGeom>
            <a:avLst/>
            <a:gdLst>
              <a:gd name="T0" fmla="*/ 180 w 270"/>
              <a:gd name="T1" fmla="*/ 219 h 269"/>
              <a:gd name="T2" fmla="*/ 180 w 270"/>
              <a:gd name="T3" fmla="*/ 191 h 269"/>
              <a:gd name="T4" fmla="*/ 178 w 270"/>
              <a:gd name="T5" fmla="*/ 187 h 269"/>
              <a:gd name="T6" fmla="*/ 174 w 270"/>
              <a:gd name="T7" fmla="*/ 185 h 269"/>
              <a:gd name="T8" fmla="*/ 157 w 270"/>
              <a:gd name="T9" fmla="*/ 185 h 269"/>
              <a:gd name="T10" fmla="*/ 157 w 270"/>
              <a:gd name="T11" fmla="*/ 95 h 269"/>
              <a:gd name="T12" fmla="*/ 156 w 270"/>
              <a:gd name="T13" fmla="*/ 91 h 269"/>
              <a:gd name="T14" fmla="*/ 152 w 270"/>
              <a:gd name="T15" fmla="*/ 89 h 269"/>
              <a:gd name="T16" fmla="*/ 95 w 270"/>
              <a:gd name="T17" fmla="*/ 89 h 269"/>
              <a:gd name="T18" fmla="*/ 91 w 270"/>
              <a:gd name="T19" fmla="*/ 91 h 269"/>
              <a:gd name="T20" fmla="*/ 90 w 270"/>
              <a:gd name="T21" fmla="*/ 95 h 269"/>
              <a:gd name="T22" fmla="*/ 90 w 270"/>
              <a:gd name="T23" fmla="*/ 123 h 269"/>
              <a:gd name="T24" fmla="*/ 91 w 270"/>
              <a:gd name="T25" fmla="*/ 127 h 269"/>
              <a:gd name="T26" fmla="*/ 95 w 270"/>
              <a:gd name="T27" fmla="*/ 129 h 269"/>
              <a:gd name="T28" fmla="*/ 112 w 270"/>
              <a:gd name="T29" fmla="*/ 129 h 269"/>
              <a:gd name="T30" fmla="*/ 112 w 270"/>
              <a:gd name="T31" fmla="*/ 185 h 269"/>
              <a:gd name="T32" fmla="*/ 95 w 270"/>
              <a:gd name="T33" fmla="*/ 185 h 269"/>
              <a:gd name="T34" fmla="*/ 91 w 270"/>
              <a:gd name="T35" fmla="*/ 187 h 269"/>
              <a:gd name="T36" fmla="*/ 90 w 270"/>
              <a:gd name="T37" fmla="*/ 191 h 269"/>
              <a:gd name="T38" fmla="*/ 90 w 270"/>
              <a:gd name="T39" fmla="*/ 219 h 269"/>
              <a:gd name="T40" fmla="*/ 91 w 270"/>
              <a:gd name="T41" fmla="*/ 223 h 269"/>
              <a:gd name="T42" fmla="*/ 95 w 270"/>
              <a:gd name="T43" fmla="*/ 224 h 269"/>
              <a:gd name="T44" fmla="*/ 174 w 270"/>
              <a:gd name="T45" fmla="*/ 224 h 269"/>
              <a:gd name="T46" fmla="*/ 178 w 270"/>
              <a:gd name="T47" fmla="*/ 223 h 269"/>
              <a:gd name="T48" fmla="*/ 180 w 270"/>
              <a:gd name="T49" fmla="*/ 219 h 269"/>
              <a:gd name="T50" fmla="*/ 157 w 270"/>
              <a:gd name="T51" fmla="*/ 61 h 269"/>
              <a:gd name="T52" fmla="*/ 157 w 270"/>
              <a:gd name="T53" fmla="*/ 33 h 269"/>
              <a:gd name="T54" fmla="*/ 156 w 270"/>
              <a:gd name="T55" fmla="*/ 29 h 269"/>
              <a:gd name="T56" fmla="*/ 152 w 270"/>
              <a:gd name="T57" fmla="*/ 28 h 269"/>
              <a:gd name="T58" fmla="*/ 118 w 270"/>
              <a:gd name="T59" fmla="*/ 28 h 269"/>
              <a:gd name="T60" fmla="*/ 114 w 270"/>
              <a:gd name="T61" fmla="*/ 29 h 269"/>
              <a:gd name="T62" fmla="*/ 112 w 270"/>
              <a:gd name="T63" fmla="*/ 33 h 269"/>
              <a:gd name="T64" fmla="*/ 112 w 270"/>
              <a:gd name="T65" fmla="*/ 61 h 269"/>
              <a:gd name="T66" fmla="*/ 114 w 270"/>
              <a:gd name="T67" fmla="*/ 65 h 269"/>
              <a:gd name="T68" fmla="*/ 118 w 270"/>
              <a:gd name="T69" fmla="*/ 67 h 269"/>
              <a:gd name="T70" fmla="*/ 152 w 270"/>
              <a:gd name="T71" fmla="*/ 67 h 269"/>
              <a:gd name="T72" fmla="*/ 156 w 270"/>
              <a:gd name="T73" fmla="*/ 65 h 269"/>
              <a:gd name="T74" fmla="*/ 157 w 270"/>
              <a:gd name="T75" fmla="*/ 61 h 269"/>
              <a:gd name="T76" fmla="*/ 270 w 270"/>
              <a:gd name="T77" fmla="*/ 134 h 269"/>
              <a:gd name="T78" fmla="*/ 252 w 270"/>
              <a:gd name="T79" fmla="*/ 202 h 269"/>
              <a:gd name="T80" fmla="*/ 203 w 270"/>
              <a:gd name="T81" fmla="*/ 251 h 269"/>
              <a:gd name="T82" fmla="*/ 135 w 270"/>
              <a:gd name="T83" fmla="*/ 269 h 269"/>
              <a:gd name="T84" fmla="*/ 67 w 270"/>
              <a:gd name="T85" fmla="*/ 251 h 269"/>
              <a:gd name="T86" fmla="*/ 18 w 270"/>
              <a:gd name="T87" fmla="*/ 202 h 269"/>
              <a:gd name="T88" fmla="*/ 0 w 270"/>
              <a:gd name="T89" fmla="*/ 134 h 269"/>
              <a:gd name="T90" fmla="*/ 18 w 270"/>
              <a:gd name="T91" fmla="*/ 67 h 269"/>
              <a:gd name="T92" fmla="*/ 67 w 270"/>
              <a:gd name="T93" fmla="*/ 18 h 269"/>
              <a:gd name="T94" fmla="*/ 135 w 270"/>
              <a:gd name="T95" fmla="*/ 0 h 269"/>
              <a:gd name="T96" fmla="*/ 203 w 270"/>
              <a:gd name="T97" fmla="*/ 18 h 269"/>
              <a:gd name="T98" fmla="*/ 252 w 270"/>
              <a:gd name="T99" fmla="*/ 67 h 269"/>
              <a:gd name="T100" fmla="*/ 270 w 270"/>
              <a:gd name="T101" fmla="*/ 134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0" h="269">
                <a:moveTo>
                  <a:pt x="180" y="219"/>
                </a:moveTo>
                <a:cubicBezTo>
                  <a:pt x="180" y="191"/>
                  <a:pt x="180" y="191"/>
                  <a:pt x="180" y="191"/>
                </a:cubicBezTo>
                <a:cubicBezTo>
                  <a:pt x="180" y="189"/>
                  <a:pt x="179" y="188"/>
                  <a:pt x="178" y="187"/>
                </a:cubicBezTo>
                <a:cubicBezTo>
                  <a:pt x="177" y="186"/>
                  <a:pt x="176" y="185"/>
                  <a:pt x="174" y="185"/>
                </a:cubicBezTo>
                <a:cubicBezTo>
                  <a:pt x="157" y="185"/>
                  <a:pt x="157" y="185"/>
                  <a:pt x="157" y="18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7" y="93"/>
                  <a:pt x="157" y="92"/>
                  <a:pt x="156" y="91"/>
                </a:cubicBezTo>
                <a:cubicBezTo>
                  <a:pt x="155" y="90"/>
                  <a:pt x="153" y="89"/>
                  <a:pt x="152" y="89"/>
                </a:cubicBezTo>
                <a:cubicBezTo>
                  <a:pt x="95" y="89"/>
                  <a:pt x="95" y="89"/>
                  <a:pt x="95" y="89"/>
                </a:cubicBezTo>
                <a:cubicBezTo>
                  <a:pt x="94" y="89"/>
                  <a:pt x="93" y="90"/>
                  <a:pt x="91" y="91"/>
                </a:cubicBezTo>
                <a:cubicBezTo>
                  <a:pt x="90" y="92"/>
                  <a:pt x="90" y="93"/>
                  <a:pt x="90" y="95"/>
                </a:cubicBezTo>
                <a:cubicBezTo>
                  <a:pt x="90" y="123"/>
                  <a:pt x="90" y="123"/>
                  <a:pt x="90" y="123"/>
                </a:cubicBezTo>
                <a:cubicBezTo>
                  <a:pt x="90" y="125"/>
                  <a:pt x="90" y="126"/>
                  <a:pt x="91" y="127"/>
                </a:cubicBezTo>
                <a:cubicBezTo>
                  <a:pt x="93" y="128"/>
                  <a:pt x="94" y="129"/>
                  <a:pt x="95" y="129"/>
                </a:cubicBezTo>
                <a:cubicBezTo>
                  <a:pt x="112" y="129"/>
                  <a:pt x="112" y="129"/>
                  <a:pt x="112" y="129"/>
                </a:cubicBezTo>
                <a:cubicBezTo>
                  <a:pt x="112" y="185"/>
                  <a:pt x="112" y="185"/>
                  <a:pt x="112" y="185"/>
                </a:cubicBezTo>
                <a:cubicBezTo>
                  <a:pt x="95" y="185"/>
                  <a:pt x="95" y="185"/>
                  <a:pt x="95" y="185"/>
                </a:cubicBezTo>
                <a:cubicBezTo>
                  <a:pt x="94" y="185"/>
                  <a:pt x="93" y="186"/>
                  <a:pt x="91" y="187"/>
                </a:cubicBezTo>
                <a:cubicBezTo>
                  <a:pt x="90" y="188"/>
                  <a:pt x="90" y="189"/>
                  <a:pt x="90" y="191"/>
                </a:cubicBezTo>
                <a:cubicBezTo>
                  <a:pt x="90" y="219"/>
                  <a:pt x="90" y="219"/>
                  <a:pt x="90" y="219"/>
                </a:cubicBezTo>
                <a:cubicBezTo>
                  <a:pt x="90" y="220"/>
                  <a:pt x="90" y="222"/>
                  <a:pt x="91" y="223"/>
                </a:cubicBezTo>
                <a:cubicBezTo>
                  <a:pt x="93" y="224"/>
                  <a:pt x="94" y="224"/>
                  <a:pt x="95" y="224"/>
                </a:cubicBezTo>
                <a:cubicBezTo>
                  <a:pt x="174" y="224"/>
                  <a:pt x="174" y="224"/>
                  <a:pt x="174" y="224"/>
                </a:cubicBezTo>
                <a:cubicBezTo>
                  <a:pt x="176" y="224"/>
                  <a:pt x="177" y="224"/>
                  <a:pt x="178" y="223"/>
                </a:cubicBezTo>
                <a:cubicBezTo>
                  <a:pt x="179" y="222"/>
                  <a:pt x="180" y="220"/>
                  <a:pt x="180" y="219"/>
                </a:cubicBezTo>
                <a:close/>
                <a:moveTo>
                  <a:pt x="157" y="61"/>
                </a:moveTo>
                <a:cubicBezTo>
                  <a:pt x="157" y="33"/>
                  <a:pt x="157" y="33"/>
                  <a:pt x="157" y="33"/>
                </a:cubicBezTo>
                <a:cubicBezTo>
                  <a:pt x="157" y="32"/>
                  <a:pt x="157" y="30"/>
                  <a:pt x="156" y="29"/>
                </a:cubicBezTo>
                <a:cubicBezTo>
                  <a:pt x="155" y="28"/>
                  <a:pt x="153" y="28"/>
                  <a:pt x="152" y="28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6" y="28"/>
                  <a:pt x="115" y="28"/>
                  <a:pt x="114" y="29"/>
                </a:cubicBezTo>
                <a:cubicBezTo>
                  <a:pt x="113" y="30"/>
                  <a:pt x="112" y="32"/>
                  <a:pt x="112" y="33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2" y="63"/>
                  <a:pt x="113" y="64"/>
                  <a:pt x="114" y="65"/>
                </a:cubicBezTo>
                <a:cubicBezTo>
                  <a:pt x="115" y="66"/>
                  <a:pt x="116" y="67"/>
                  <a:pt x="118" y="67"/>
                </a:cubicBezTo>
                <a:cubicBezTo>
                  <a:pt x="152" y="67"/>
                  <a:pt x="152" y="67"/>
                  <a:pt x="152" y="67"/>
                </a:cubicBezTo>
                <a:cubicBezTo>
                  <a:pt x="153" y="67"/>
                  <a:pt x="155" y="66"/>
                  <a:pt x="156" y="65"/>
                </a:cubicBezTo>
                <a:cubicBezTo>
                  <a:pt x="157" y="64"/>
                  <a:pt x="157" y="63"/>
                  <a:pt x="157" y="61"/>
                </a:cubicBezTo>
                <a:close/>
                <a:moveTo>
                  <a:pt x="270" y="134"/>
                </a:moveTo>
                <a:cubicBezTo>
                  <a:pt x="270" y="159"/>
                  <a:pt x="264" y="181"/>
                  <a:pt x="252" y="202"/>
                </a:cubicBezTo>
                <a:cubicBezTo>
                  <a:pt x="240" y="223"/>
                  <a:pt x="223" y="239"/>
                  <a:pt x="203" y="251"/>
                </a:cubicBezTo>
                <a:cubicBezTo>
                  <a:pt x="182" y="263"/>
                  <a:pt x="159" y="269"/>
                  <a:pt x="135" y="269"/>
                </a:cubicBezTo>
                <a:cubicBezTo>
                  <a:pt x="110" y="269"/>
                  <a:pt x="88" y="263"/>
                  <a:pt x="67" y="251"/>
                </a:cubicBezTo>
                <a:cubicBezTo>
                  <a:pt x="46" y="239"/>
                  <a:pt x="30" y="223"/>
                  <a:pt x="18" y="202"/>
                </a:cubicBezTo>
                <a:cubicBezTo>
                  <a:pt x="6" y="181"/>
                  <a:pt x="0" y="159"/>
                  <a:pt x="0" y="134"/>
                </a:cubicBezTo>
                <a:cubicBezTo>
                  <a:pt x="0" y="110"/>
                  <a:pt x="6" y="87"/>
                  <a:pt x="18" y="67"/>
                </a:cubicBezTo>
                <a:cubicBezTo>
                  <a:pt x="30" y="46"/>
                  <a:pt x="46" y="30"/>
                  <a:pt x="67" y="18"/>
                </a:cubicBezTo>
                <a:cubicBezTo>
                  <a:pt x="88" y="6"/>
                  <a:pt x="110" y="0"/>
                  <a:pt x="135" y="0"/>
                </a:cubicBezTo>
                <a:cubicBezTo>
                  <a:pt x="159" y="0"/>
                  <a:pt x="182" y="6"/>
                  <a:pt x="203" y="18"/>
                </a:cubicBezTo>
                <a:cubicBezTo>
                  <a:pt x="223" y="30"/>
                  <a:pt x="240" y="46"/>
                  <a:pt x="252" y="67"/>
                </a:cubicBezTo>
                <a:cubicBezTo>
                  <a:pt x="264" y="87"/>
                  <a:pt x="270" y="110"/>
                  <a:pt x="270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1" name="Freeform 87"/>
          <p:cNvSpPr>
            <a:spLocks/>
          </p:cNvSpPr>
          <p:nvPr/>
        </p:nvSpPr>
        <p:spPr bwMode="auto">
          <a:xfrm>
            <a:off x="8181976" y="2462213"/>
            <a:ext cx="169863" cy="266700"/>
          </a:xfrm>
          <a:custGeom>
            <a:avLst/>
            <a:gdLst>
              <a:gd name="T0" fmla="*/ 158 w 158"/>
              <a:gd name="T1" fmla="*/ 60 h 247"/>
              <a:gd name="T2" fmla="*/ 158 w 158"/>
              <a:gd name="T3" fmla="*/ 78 h 247"/>
              <a:gd name="T4" fmla="*/ 156 w 158"/>
              <a:gd name="T5" fmla="*/ 82 h 247"/>
              <a:gd name="T6" fmla="*/ 152 w 158"/>
              <a:gd name="T7" fmla="*/ 84 h 247"/>
              <a:gd name="T8" fmla="*/ 123 w 158"/>
              <a:gd name="T9" fmla="*/ 84 h 247"/>
              <a:gd name="T10" fmla="*/ 100 w 158"/>
              <a:gd name="T11" fmla="*/ 125 h 247"/>
              <a:gd name="T12" fmla="*/ 52 w 158"/>
              <a:gd name="T13" fmla="*/ 144 h 247"/>
              <a:gd name="T14" fmla="*/ 132 w 158"/>
              <a:gd name="T15" fmla="*/ 238 h 247"/>
              <a:gd name="T16" fmla="*/ 133 w 158"/>
              <a:gd name="T17" fmla="*/ 244 h 247"/>
              <a:gd name="T18" fmla="*/ 128 w 158"/>
              <a:gd name="T19" fmla="*/ 247 h 247"/>
              <a:gd name="T20" fmla="*/ 94 w 158"/>
              <a:gd name="T21" fmla="*/ 247 h 247"/>
              <a:gd name="T22" fmla="*/ 89 w 158"/>
              <a:gd name="T23" fmla="*/ 245 h 247"/>
              <a:gd name="T24" fmla="*/ 2 w 158"/>
              <a:gd name="T25" fmla="*/ 145 h 247"/>
              <a:gd name="T26" fmla="*/ 0 w 158"/>
              <a:gd name="T27" fmla="*/ 141 h 247"/>
              <a:gd name="T28" fmla="*/ 0 w 158"/>
              <a:gd name="T29" fmla="*/ 119 h 247"/>
              <a:gd name="T30" fmla="*/ 2 w 158"/>
              <a:gd name="T31" fmla="*/ 115 h 247"/>
              <a:gd name="T32" fmla="*/ 6 w 158"/>
              <a:gd name="T33" fmla="*/ 113 h 247"/>
              <a:gd name="T34" fmla="*/ 25 w 158"/>
              <a:gd name="T35" fmla="*/ 113 h 247"/>
              <a:gd name="T36" fmla="*/ 63 w 158"/>
              <a:gd name="T37" fmla="*/ 106 h 247"/>
              <a:gd name="T38" fmla="*/ 81 w 158"/>
              <a:gd name="T39" fmla="*/ 84 h 247"/>
              <a:gd name="T40" fmla="*/ 6 w 158"/>
              <a:gd name="T41" fmla="*/ 84 h 247"/>
              <a:gd name="T42" fmla="*/ 2 w 158"/>
              <a:gd name="T43" fmla="*/ 82 h 247"/>
              <a:gd name="T44" fmla="*/ 0 w 158"/>
              <a:gd name="T45" fmla="*/ 78 h 247"/>
              <a:gd name="T46" fmla="*/ 0 w 158"/>
              <a:gd name="T47" fmla="*/ 60 h 247"/>
              <a:gd name="T48" fmla="*/ 2 w 158"/>
              <a:gd name="T49" fmla="*/ 56 h 247"/>
              <a:gd name="T50" fmla="*/ 6 w 158"/>
              <a:gd name="T51" fmla="*/ 55 h 247"/>
              <a:gd name="T52" fmla="*/ 78 w 158"/>
              <a:gd name="T53" fmla="*/ 55 h 247"/>
              <a:gd name="T54" fmla="*/ 31 w 158"/>
              <a:gd name="T55" fmla="*/ 35 h 247"/>
              <a:gd name="T56" fmla="*/ 6 w 158"/>
              <a:gd name="T57" fmla="*/ 35 h 247"/>
              <a:gd name="T58" fmla="*/ 2 w 158"/>
              <a:gd name="T59" fmla="*/ 33 h 247"/>
              <a:gd name="T60" fmla="*/ 0 w 158"/>
              <a:gd name="T61" fmla="*/ 29 h 247"/>
              <a:gd name="T62" fmla="*/ 0 w 158"/>
              <a:gd name="T63" fmla="*/ 6 h 247"/>
              <a:gd name="T64" fmla="*/ 2 w 158"/>
              <a:gd name="T65" fmla="*/ 2 h 247"/>
              <a:gd name="T66" fmla="*/ 6 w 158"/>
              <a:gd name="T67" fmla="*/ 0 h 247"/>
              <a:gd name="T68" fmla="*/ 152 w 158"/>
              <a:gd name="T69" fmla="*/ 0 h 247"/>
              <a:gd name="T70" fmla="*/ 156 w 158"/>
              <a:gd name="T71" fmla="*/ 2 h 247"/>
              <a:gd name="T72" fmla="*/ 157 w 158"/>
              <a:gd name="T73" fmla="*/ 6 h 247"/>
              <a:gd name="T74" fmla="*/ 157 w 158"/>
              <a:gd name="T75" fmla="*/ 24 h 247"/>
              <a:gd name="T76" fmla="*/ 156 w 158"/>
              <a:gd name="T77" fmla="*/ 28 h 247"/>
              <a:gd name="T78" fmla="*/ 152 w 158"/>
              <a:gd name="T79" fmla="*/ 29 h 247"/>
              <a:gd name="T80" fmla="*/ 111 w 158"/>
              <a:gd name="T81" fmla="*/ 29 h 247"/>
              <a:gd name="T82" fmla="*/ 122 w 158"/>
              <a:gd name="T83" fmla="*/ 55 h 247"/>
              <a:gd name="T84" fmla="*/ 152 w 158"/>
              <a:gd name="T85" fmla="*/ 55 h 247"/>
              <a:gd name="T86" fmla="*/ 156 w 158"/>
              <a:gd name="T87" fmla="*/ 56 h 247"/>
              <a:gd name="T88" fmla="*/ 158 w 158"/>
              <a:gd name="T89" fmla="*/ 60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8" h="247">
                <a:moveTo>
                  <a:pt x="158" y="60"/>
                </a:moveTo>
                <a:cubicBezTo>
                  <a:pt x="158" y="78"/>
                  <a:pt x="158" y="78"/>
                  <a:pt x="158" y="78"/>
                </a:cubicBezTo>
                <a:cubicBezTo>
                  <a:pt x="158" y="80"/>
                  <a:pt x="157" y="81"/>
                  <a:pt x="156" y="82"/>
                </a:cubicBezTo>
                <a:cubicBezTo>
                  <a:pt x="155" y="83"/>
                  <a:pt x="154" y="84"/>
                  <a:pt x="152" y="84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0" y="101"/>
                  <a:pt x="112" y="114"/>
                  <a:pt x="100" y="125"/>
                </a:cubicBezTo>
                <a:cubicBezTo>
                  <a:pt x="88" y="135"/>
                  <a:pt x="71" y="142"/>
                  <a:pt x="52" y="144"/>
                </a:cubicBezTo>
                <a:cubicBezTo>
                  <a:pt x="71" y="165"/>
                  <a:pt x="98" y="196"/>
                  <a:pt x="132" y="238"/>
                </a:cubicBezTo>
                <a:cubicBezTo>
                  <a:pt x="134" y="240"/>
                  <a:pt x="134" y="242"/>
                  <a:pt x="133" y="244"/>
                </a:cubicBezTo>
                <a:cubicBezTo>
                  <a:pt x="132" y="246"/>
                  <a:pt x="130" y="247"/>
                  <a:pt x="128" y="247"/>
                </a:cubicBezTo>
                <a:cubicBezTo>
                  <a:pt x="94" y="247"/>
                  <a:pt x="94" y="247"/>
                  <a:pt x="94" y="247"/>
                </a:cubicBezTo>
                <a:cubicBezTo>
                  <a:pt x="92" y="247"/>
                  <a:pt x="90" y="247"/>
                  <a:pt x="89" y="245"/>
                </a:cubicBezTo>
                <a:cubicBezTo>
                  <a:pt x="53" y="202"/>
                  <a:pt x="24" y="169"/>
                  <a:pt x="2" y="145"/>
                </a:cubicBezTo>
                <a:cubicBezTo>
                  <a:pt x="1" y="144"/>
                  <a:pt x="0" y="143"/>
                  <a:pt x="0" y="141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17"/>
                  <a:pt x="1" y="116"/>
                  <a:pt x="2" y="115"/>
                </a:cubicBezTo>
                <a:cubicBezTo>
                  <a:pt x="3" y="114"/>
                  <a:pt x="4" y="113"/>
                  <a:pt x="6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41" y="113"/>
                  <a:pt x="53" y="111"/>
                  <a:pt x="63" y="106"/>
                </a:cubicBezTo>
                <a:cubicBezTo>
                  <a:pt x="72" y="101"/>
                  <a:pt x="78" y="93"/>
                  <a:pt x="81" y="84"/>
                </a:cubicBezTo>
                <a:cubicBezTo>
                  <a:pt x="6" y="84"/>
                  <a:pt x="6" y="84"/>
                  <a:pt x="6" y="84"/>
                </a:cubicBezTo>
                <a:cubicBezTo>
                  <a:pt x="4" y="84"/>
                  <a:pt x="3" y="83"/>
                  <a:pt x="2" y="82"/>
                </a:cubicBezTo>
                <a:cubicBezTo>
                  <a:pt x="1" y="81"/>
                  <a:pt x="0" y="80"/>
                  <a:pt x="0" y="7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9"/>
                  <a:pt x="1" y="57"/>
                  <a:pt x="2" y="56"/>
                </a:cubicBezTo>
                <a:cubicBezTo>
                  <a:pt x="3" y="55"/>
                  <a:pt x="4" y="55"/>
                  <a:pt x="6" y="55"/>
                </a:cubicBezTo>
                <a:cubicBezTo>
                  <a:pt x="78" y="55"/>
                  <a:pt x="78" y="55"/>
                  <a:pt x="78" y="55"/>
                </a:cubicBezTo>
                <a:cubicBezTo>
                  <a:pt x="72" y="41"/>
                  <a:pt x="56" y="35"/>
                  <a:pt x="31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4" y="35"/>
                  <a:pt x="3" y="34"/>
                  <a:pt x="2" y="33"/>
                </a:cubicBezTo>
                <a:cubicBezTo>
                  <a:pt x="1" y="32"/>
                  <a:pt x="0" y="31"/>
                  <a:pt x="0" y="29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53" y="0"/>
                  <a:pt x="155" y="1"/>
                  <a:pt x="156" y="2"/>
                </a:cubicBezTo>
                <a:cubicBezTo>
                  <a:pt x="157" y="3"/>
                  <a:pt x="157" y="4"/>
                  <a:pt x="157" y="6"/>
                </a:cubicBezTo>
                <a:cubicBezTo>
                  <a:pt x="157" y="24"/>
                  <a:pt x="157" y="24"/>
                  <a:pt x="157" y="24"/>
                </a:cubicBezTo>
                <a:cubicBezTo>
                  <a:pt x="157" y="25"/>
                  <a:pt x="157" y="27"/>
                  <a:pt x="156" y="28"/>
                </a:cubicBezTo>
                <a:cubicBezTo>
                  <a:pt x="155" y="29"/>
                  <a:pt x="153" y="29"/>
                  <a:pt x="152" y="29"/>
                </a:cubicBezTo>
                <a:cubicBezTo>
                  <a:pt x="111" y="29"/>
                  <a:pt x="111" y="29"/>
                  <a:pt x="111" y="29"/>
                </a:cubicBezTo>
                <a:cubicBezTo>
                  <a:pt x="116" y="36"/>
                  <a:pt x="120" y="45"/>
                  <a:pt x="122" y="55"/>
                </a:cubicBezTo>
                <a:cubicBezTo>
                  <a:pt x="152" y="55"/>
                  <a:pt x="152" y="55"/>
                  <a:pt x="152" y="55"/>
                </a:cubicBezTo>
                <a:cubicBezTo>
                  <a:pt x="154" y="55"/>
                  <a:pt x="155" y="55"/>
                  <a:pt x="156" y="56"/>
                </a:cubicBezTo>
                <a:cubicBezTo>
                  <a:pt x="157" y="57"/>
                  <a:pt x="158" y="59"/>
                  <a:pt x="158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2" name="Freeform 88"/>
          <p:cNvSpPr>
            <a:spLocks noEditPoints="1"/>
          </p:cNvSpPr>
          <p:nvPr/>
        </p:nvSpPr>
        <p:spPr bwMode="auto">
          <a:xfrm>
            <a:off x="5964238" y="2882901"/>
            <a:ext cx="292100" cy="290513"/>
          </a:xfrm>
          <a:custGeom>
            <a:avLst/>
            <a:gdLst>
              <a:gd name="T0" fmla="*/ 240 w 270"/>
              <a:gd name="T1" fmla="*/ 228 h 269"/>
              <a:gd name="T2" fmla="*/ 240 w 270"/>
              <a:gd name="T3" fmla="*/ 114 h 269"/>
              <a:gd name="T4" fmla="*/ 216 w 270"/>
              <a:gd name="T5" fmla="*/ 114 h 269"/>
              <a:gd name="T6" fmla="*/ 219 w 270"/>
              <a:gd name="T7" fmla="*/ 137 h 269"/>
              <a:gd name="T8" fmla="*/ 208 w 270"/>
              <a:gd name="T9" fmla="*/ 178 h 269"/>
              <a:gd name="T10" fmla="*/ 178 w 270"/>
              <a:gd name="T11" fmla="*/ 207 h 269"/>
              <a:gd name="T12" fmla="*/ 135 w 270"/>
              <a:gd name="T13" fmla="*/ 218 h 269"/>
              <a:gd name="T14" fmla="*/ 76 w 270"/>
              <a:gd name="T15" fmla="*/ 194 h 269"/>
              <a:gd name="T16" fmla="*/ 52 w 270"/>
              <a:gd name="T17" fmla="*/ 137 h 269"/>
              <a:gd name="T18" fmla="*/ 55 w 270"/>
              <a:gd name="T19" fmla="*/ 114 h 269"/>
              <a:gd name="T20" fmla="*/ 30 w 270"/>
              <a:gd name="T21" fmla="*/ 114 h 269"/>
              <a:gd name="T22" fmla="*/ 30 w 270"/>
              <a:gd name="T23" fmla="*/ 228 h 269"/>
              <a:gd name="T24" fmla="*/ 33 w 270"/>
              <a:gd name="T25" fmla="*/ 235 h 269"/>
              <a:gd name="T26" fmla="*/ 41 w 270"/>
              <a:gd name="T27" fmla="*/ 238 h 269"/>
              <a:gd name="T28" fmla="*/ 229 w 270"/>
              <a:gd name="T29" fmla="*/ 238 h 269"/>
              <a:gd name="T30" fmla="*/ 236 w 270"/>
              <a:gd name="T31" fmla="*/ 235 h 269"/>
              <a:gd name="T32" fmla="*/ 240 w 270"/>
              <a:gd name="T33" fmla="*/ 228 h 269"/>
              <a:gd name="T34" fmla="*/ 190 w 270"/>
              <a:gd name="T35" fmla="*/ 134 h 269"/>
              <a:gd name="T36" fmla="*/ 174 w 270"/>
              <a:gd name="T37" fmla="*/ 97 h 269"/>
              <a:gd name="T38" fmla="*/ 135 w 270"/>
              <a:gd name="T39" fmla="*/ 81 h 269"/>
              <a:gd name="T40" fmla="*/ 97 w 270"/>
              <a:gd name="T41" fmla="*/ 97 h 269"/>
              <a:gd name="T42" fmla="*/ 81 w 270"/>
              <a:gd name="T43" fmla="*/ 134 h 269"/>
              <a:gd name="T44" fmla="*/ 97 w 270"/>
              <a:gd name="T45" fmla="*/ 171 h 269"/>
              <a:gd name="T46" fmla="*/ 135 w 270"/>
              <a:gd name="T47" fmla="*/ 186 h 269"/>
              <a:gd name="T48" fmla="*/ 174 w 270"/>
              <a:gd name="T49" fmla="*/ 171 h 269"/>
              <a:gd name="T50" fmla="*/ 190 w 270"/>
              <a:gd name="T51" fmla="*/ 134 h 269"/>
              <a:gd name="T52" fmla="*/ 240 w 270"/>
              <a:gd name="T53" fmla="*/ 71 h 269"/>
              <a:gd name="T54" fmla="*/ 240 w 270"/>
              <a:gd name="T55" fmla="*/ 42 h 269"/>
              <a:gd name="T56" fmla="*/ 236 w 270"/>
              <a:gd name="T57" fmla="*/ 33 h 269"/>
              <a:gd name="T58" fmla="*/ 227 w 270"/>
              <a:gd name="T59" fmla="*/ 30 h 269"/>
              <a:gd name="T60" fmla="*/ 197 w 270"/>
              <a:gd name="T61" fmla="*/ 30 h 269"/>
              <a:gd name="T62" fmla="*/ 188 w 270"/>
              <a:gd name="T63" fmla="*/ 33 h 269"/>
              <a:gd name="T64" fmla="*/ 185 w 270"/>
              <a:gd name="T65" fmla="*/ 42 h 269"/>
              <a:gd name="T66" fmla="*/ 185 w 270"/>
              <a:gd name="T67" fmla="*/ 71 h 269"/>
              <a:gd name="T68" fmla="*/ 188 w 270"/>
              <a:gd name="T69" fmla="*/ 79 h 269"/>
              <a:gd name="T70" fmla="*/ 197 w 270"/>
              <a:gd name="T71" fmla="*/ 83 h 269"/>
              <a:gd name="T72" fmla="*/ 227 w 270"/>
              <a:gd name="T73" fmla="*/ 83 h 269"/>
              <a:gd name="T74" fmla="*/ 236 w 270"/>
              <a:gd name="T75" fmla="*/ 79 h 269"/>
              <a:gd name="T76" fmla="*/ 240 w 270"/>
              <a:gd name="T77" fmla="*/ 71 h 269"/>
              <a:gd name="T78" fmla="*/ 270 w 270"/>
              <a:gd name="T79" fmla="*/ 34 h 269"/>
              <a:gd name="T80" fmla="*/ 270 w 270"/>
              <a:gd name="T81" fmla="*/ 235 h 269"/>
              <a:gd name="T82" fmla="*/ 260 w 270"/>
              <a:gd name="T83" fmla="*/ 259 h 269"/>
              <a:gd name="T84" fmla="*/ 235 w 270"/>
              <a:gd name="T85" fmla="*/ 269 h 269"/>
              <a:gd name="T86" fmla="*/ 35 w 270"/>
              <a:gd name="T87" fmla="*/ 269 h 269"/>
              <a:gd name="T88" fmla="*/ 10 w 270"/>
              <a:gd name="T89" fmla="*/ 259 h 269"/>
              <a:gd name="T90" fmla="*/ 0 w 270"/>
              <a:gd name="T91" fmla="*/ 235 h 269"/>
              <a:gd name="T92" fmla="*/ 0 w 270"/>
              <a:gd name="T93" fmla="*/ 34 h 269"/>
              <a:gd name="T94" fmla="*/ 10 w 270"/>
              <a:gd name="T95" fmla="*/ 10 h 269"/>
              <a:gd name="T96" fmla="*/ 35 w 270"/>
              <a:gd name="T97" fmla="*/ 0 h 269"/>
              <a:gd name="T98" fmla="*/ 235 w 270"/>
              <a:gd name="T99" fmla="*/ 0 h 269"/>
              <a:gd name="T100" fmla="*/ 260 w 270"/>
              <a:gd name="T101" fmla="*/ 10 h 269"/>
              <a:gd name="T102" fmla="*/ 270 w 270"/>
              <a:gd name="T103" fmla="*/ 34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0" h="269">
                <a:moveTo>
                  <a:pt x="240" y="228"/>
                </a:moveTo>
                <a:cubicBezTo>
                  <a:pt x="240" y="114"/>
                  <a:pt x="240" y="114"/>
                  <a:pt x="240" y="114"/>
                </a:cubicBezTo>
                <a:cubicBezTo>
                  <a:pt x="216" y="114"/>
                  <a:pt x="216" y="114"/>
                  <a:pt x="216" y="114"/>
                </a:cubicBezTo>
                <a:cubicBezTo>
                  <a:pt x="218" y="121"/>
                  <a:pt x="219" y="129"/>
                  <a:pt x="219" y="137"/>
                </a:cubicBezTo>
                <a:cubicBezTo>
                  <a:pt x="219" y="151"/>
                  <a:pt x="216" y="165"/>
                  <a:pt x="208" y="178"/>
                </a:cubicBezTo>
                <a:cubicBezTo>
                  <a:pt x="201" y="190"/>
                  <a:pt x="190" y="200"/>
                  <a:pt x="178" y="207"/>
                </a:cubicBezTo>
                <a:cubicBezTo>
                  <a:pt x="165" y="214"/>
                  <a:pt x="151" y="218"/>
                  <a:pt x="135" y="218"/>
                </a:cubicBezTo>
                <a:cubicBezTo>
                  <a:pt x="112" y="218"/>
                  <a:pt x="93" y="210"/>
                  <a:pt x="76" y="194"/>
                </a:cubicBezTo>
                <a:cubicBezTo>
                  <a:pt x="60" y="178"/>
                  <a:pt x="52" y="159"/>
                  <a:pt x="52" y="137"/>
                </a:cubicBezTo>
                <a:cubicBezTo>
                  <a:pt x="52" y="129"/>
                  <a:pt x="53" y="121"/>
                  <a:pt x="55" y="114"/>
                </a:cubicBezTo>
                <a:cubicBezTo>
                  <a:pt x="30" y="114"/>
                  <a:pt x="30" y="114"/>
                  <a:pt x="30" y="114"/>
                </a:cubicBezTo>
                <a:cubicBezTo>
                  <a:pt x="30" y="228"/>
                  <a:pt x="30" y="228"/>
                  <a:pt x="30" y="228"/>
                </a:cubicBezTo>
                <a:cubicBezTo>
                  <a:pt x="30" y="231"/>
                  <a:pt x="31" y="233"/>
                  <a:pt x="33" y="235"/>
                </a:cubicBezTo>
                <a:cubicBezTo>
                  <a:pt x="35" y="237"/>
                  <a:pt x="38" y="238"/>
                  <a:pt x="41" y="238"/>
                </a:cubicBezTo>
                <a:cubicBezTo>
                  <a:pt x="229" y="238"/>
                  <a:pt x="229" y="238"/>
                  <a:pt x="229" y="238"/>
                </a:cubicBezTo>
                <a:cubicBezTo>
                  <a:pt x="232" y="238"/>
                  <a:pt x="234" y="237"/>
                  <a:pt x="236" y="235"/>
                </a:cubicBezTo>
                <a:cubicBezTo>
                  <a:pt x="238" y="233"/>
                  <a:pt x="240" y="231"/>
                  <a:pt x="240" y="228"/>
                </a:cubicBezTo>
                <a:close/>
                <a:moveTo>
                  <a:pt x="190" y="134"/>
                </a:moveTo>
                <a:cubicBezTo>
                  <a:pt x="190" y="119"/>
                  <a:pt x="184" y="107"/>
                  <a:pt x="174" y="97"/>
                </a:cubicBezTo>
                <a:cubicBezTo>
                  <a:pt x="163" y="86"/>
                  <a:pt x="150" y="81"/>
                  <a:pt x="135" y="81"/>
                </a:cubicBezTo>
                <a:cubicBezTo>
                  <a:pt x="120" y="81"/>
                  <a:pt x="108" y="86"/>
                  <a:pt x="97" y="97"/>
                </a:cubicBezTo>
                <a:cubicBezTo>
                  <a:pt x="87" y="107"/>
                  <a:pt x="81" y="119"/>
                  <a:pt x="81" y="134"/>
                </a:cubicBezTo>
                <a:cubicBezTo>
                  <a:pt x="81" y="148"/>
                  <a:pt x="87" y="161"/>
                  <a:pt x="97" y="171"/>
                </a:cubicBezTo>
                <a:cubicBezTo>
                  <a:pt x="108" y="181"/>
                  <a:pt x="120" y="186"/>
                  <a:pt x="135" y="186"/>
                </a:cubicBezTo>
                <a:cubicBezTo>
                  <a:pt x="150" y="186"/>
                  <a:pt x="163" y="181"/>
                  <a:pt x="174" y="171"/>
                </a:cubicBezTo>
                <a:cubicBezTo>
                  <a:pt x="184" y="161"/>
                  <a:pt x="190" y="148"/>
                  <a:pt x="190" y="134"/>
                </a:cubicBezTo>
                <a:close/>
                <a:moveTo>
                  <a:pt x="240" y="71"/>
                </a:moveTo>
                <a:cubicBezTo>
                  <a:pt x="240" y="42"/>
                  <a:pt x="240" y="42"/>
                  <a:pt x="240" y="42"/>
                </a:cubicBezTo>
                <a:cubicBezTo>
                  <a:pt x="240" y="38"/>
                  <a:pt x="238" y="36"/>
                  <a:pt x="236" y="33"/>
                </a:cubicBezTo>
                <a:cubicBezTo>
                  <a:pt x="234" y="31"/>
                  <a:pt x="231" y="30"/>
                  <a:pt x="227" y="30"/>
                </a:cubicBezTo>
                <a:cubicBezTo>
                  <a:pt x="197" y="30"/>
                  <a:pt x="197" y="30"/>
                  <a:pt x="197" y="30"/>
                </a:cubicBezTo>
                <a:cubicBezTo>
                  <a:pt x="193" y="30"/>
                  <a:pt x="191" y="31"/>
                  <a:pt x="188" y="33"/>
                </a:cubicBezTo>
                <a:cubicBezTo>
                  <a:pt x="186" y="36"/>
                  <a:pt x="185" y="38"/>
                  <a:pt x="185" y="42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4"/>
                  <a:pt x="186" y="77"/>
                  <a:pt x="188" y="79"/>
                </a:cubicBezTo>
                <a:cubicBezTo>
                  <a:pt x="191" y="82"/>
                  <a:pt x="193" y="83"/>
                  <a:pt x="197" y="83"/>
                </a:cubicBezTo>
                <a:cubicBezTo>
                  <a:pt x="227" y="83"/>
                  <a:pt x="227" y="83"/>
                  <a:pt x="227" y="83"/>
                </a:cubicBezTo>
                <a:cubicBezTo>
                  <a:pt x="231" y="83"/>
                  <a:pt x="234" y="82"/>
                  <a:pt x="236" y="79"/>
                </a:cubicBezTo>
                <a:cubicBezTo>
                  <a:pt x="238" y="77"/>
                  <a:pt x="240" y="74"/>
                  <a:pt x="240" y="71"/>
                </a:cubicBezTo>
                <a:close/>
                <a:moveTo>
                  <a:pt x="270" y="34"/>
                </a:moveTo>
                <a:cubicBezTo>
                  <a:pt x="270" y="235"/>
                  <a:pt x="270" y="235"/>
                  <a:pt x="270" y="235"/>
                </a:cubicBezTo>
                <a:cubicBezTo>
                  <a:pt x="270" y="244"/>
                  <a:pt x="267" y="252"/>
                  <a:pt x="260" y="259"/>
                </a:cubicBezTo>
                <a:cubicBezTo>
                  <a:pt x="253" y="266"/>
                  <a:pt x="245" y="269"/>
                  <a:pt x="235" y="269"/>
                </a:cubicBezTo>
                <a:cubicBezTo>
                  <a:pt x="35" y="269"/>
                  <a:pt x="35" y="269"/>
                  <a:pt x="35" y="269"/>
                </a:cubicBezTo>
                <a:cubicBezTo>
                  <a:pt x="25" y="269"/>
                  <a:pt x="17" y="266"/>
                  <a:pt x="10" y="259"/>
                </a:cubicBezTo>
                <a:cubicBezTo>
                  <a:pt x="4" y="252"/>
                  <a:pt x="0" y="244"/>
                  <a:pt x="0" y="235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25"/>
                  <a:pt x="4" y="16"/>
                  <a:pt x="10" y="10"/>
                </a:cubicBezTo>
                <a:cubicBezTo>
                  <a:pt x="17" y="3"/>
                  <a:pt x="25" y="0"/>
                  <a:pt x="35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45" y="0"/>
                  <a:pt x="253" y="3"/>
                  <a:pt x="260" y="10"/>
                </a:cubicBezTo>
                <a:cubicBezTo>
                  <a:pt x="267" y="16"/>
                  <a:pt x="270" y="25"/>
                  <a:pt x="270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3" name="Freeform 89"/>
          <p:cNvSpPr>
            <a:spLocks noEditPoints="1"/>
          </p:cNvSpPr>
          <p:nvPr/>
        </p:nvSpPr>
        <p:spPr bwMode="auto">
          <a:xfrm>
            <a:off x="6346826" y="2871788"/>
            <a:ext cx="388938" cy="312738"/>
          </a:xfrm>
          <a:custGeom>
            <a:avLst/>
            <a:gdLst>
              <a:gd name="T0" fmla="*/ 253 w 360"/>
              <a:gd name="T1" fmla="*/ 155 h 289"/>
              <a:gd name="T2" fmla="*/ 119 w 360"/>
              <a:gd name="T3" fmla="*/ 160 h 289"/>
              <a:gd name="T4" fmla="*/ 103 w 360"/>
              <a:gd name="T5" fmla="*/ 144 h 289"/>
              <a:gd name="T6" fmla="*/ 119 w 360"/>
              <a:gd name="T7" fmla="*/ 129 h 289"/>
              <a:gd name="T8" fmla="*/ 253 w 360"/>
              <a:gd name="T9" fmla="*/ 134 h 289"/>
              <a:gd name="T10" fmla="*/ 295 w 360"/>
              <a:gd name="T11" fmla="*/ 144 h 289"/>
              <a:gd name="T12" fmla="*/ 118 w 360"/>
              <a:gd name="T13" fmla="*/ 115 h 289"/>
              <a:gd name="T14" fmla="*/ 103 w 360"/>
              <a:gd name="T15" fmla="*/ 100 h 289"/>
              <a:gd name="T16" fmla="*/ 118 w 360"/>
              <a:gd name="T17" fmla="*/ 85 h 289"/>
              <a:gd name="T18" fmla="*/ 236 w 360"/>
              <a:gd name="T19" fmla="*/ 45 h 289"/>
              <a:gd name="T20" fmla="*/ 122 w 360"/>
              <a:gd name="T21" fmla="*/ 45 h 289"/>
              <a:gd name="T22" fmla="*/ 65 w 360"/>
              <a:gd name="T23" fmla="*/ 144 h 289"/>
              <a:gd name="T24" fmla="*/ 242 w 360"/>
              <a:gd name="T25" fmla="*/ 174 h 289"/>
              <a:gd name="T26" fmla="*/ 257 w 360"/>
              <a:gd name="T27" fmla="*/ 189 h 289"/>
              <a:gd name="T28" fmla="*/ 242 w 360"/>
              <a:gd name="T29" fmla="*/ 204 h 289"/>
              <a:gd name="T30" fmla="*/ 124 w 360"/>
              <a:gd name="T31" fmla="*/ 244 h 289"/>
              <a:gd name="T32" fmla="*/ 224 w 360"/>
              <a:gd name="T33" fmla="*/ 250 h 289"/>
              <a:gd name="T34" fmla="*/ 285 w 360"/>
              <a:gd name="T35" fmla="*/ 189 h 289"/>
              <a:gd name="T36" fmla="*/ 360 w 360"/>
              <a:gd name="T37" fmla="*/ 100 h 289"/>
              <a:gd name="T38" fmla="*/ 345 w 360"/>
              <a:gd name="T39" fmla="*/ 115 h 289"/>
              <a:gd name="T40" fmla="*/ 325 w 360"/>
              <a:gd name="T41" fmla="*/ 144 h 289"/>
              <a:gd name="T42" fmla="*/ 282 w 360"/>
              <a:gd name="T43" fmla="*/ 247 h 289"/>
              <a:gd name="T44" fmla="*/ 180 w 360"/>
              <a:gd name="T45" fmla="*/ 289 h 289"/>
              <a:gd name="T46" fmla="*/ 48 w 360"/>
              <a:gd name="T47" fmla="*/ 204 h 289"/>
              <a:gd name="T48" fmla="*/ 4 w 360"/>
              <a:gd name="T49" fmla="*/ 200 h 289"/>
              <a:gd name="T50" fmla="*/ 4 w 360"/>
              <a:gd name="T51" fmla="*/ 179 h 289"/>
              <a:gd name="T52" fmla="*/ 38 w 360"/>
              <a:gd name="T53" fmla="*/ 174 h 289"/>
              <a:gd name="T54" fmla="*/ 47 w 360"/>
              <a:gd name="T55" fmla="*/ 88 h 289"/>
              <a:gd name="T56" fmla="*/ 124 w 360"/>
              <a:gd name="T57" fmla="*/ 11 h 289"/>
              <a:gd name="T58" fmla="*/ 259 w 360"/>
              <a:gd name="T59" fmla="*/ 23 h 289"/>
              <a:gd name="T60" fmla="*/ 345 w 360"/>
              <a:gd name="T61" fmla="*/ 85 h 289"/>
              <a:gd name="T62" fmla="*/ 360 w 360"/>
              <a:gd name="T63" fmla="*/ 10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60" h="289">
                <a:moveTo>
                  <a:pt x="257" y="144"/>
                </a:moveTo>
                <a:cubicBezTo>
                  <a:pt x="257" y="149"/>
                  <a:pt x="255" y="152"/>
                  <a:pt x="253" y="155"/>
                </a:cubicBezTo>
                <a:cubicBezTo>
                  <a:pt x="250" y="158"/>
                  <a:pt x="246" y="160"/>
                  <a:pt x="242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4" y="160"/>
                  <a:pt x="111" y="158"/>
                  <a:pt x="108" y="155"/>
                </a:cubicBezTo>
                <a:cubicBezTo>
                  <a:pt x="105" y="152"/>
                  <a:pt x="103" y="149"/>
                  <a:pt x="103" y="144"/>
                </a:cubicBezTo>
                <a:cubicBezTo>
                  <a:pt x="103" y="140"/>
                  <a:pt x="105" y="137"/>
                  <a:pt x="108" y="134"/>
                </a:cubicBezTo>
                <a:cubicBezTo>
                  <a:pt x="111" y="131"/>
                  <a:pt x="114" y="129"/>
                  <a:pt x="119" y="129"/>
                </a:cubicBezTo>
                <a:cubicBezTo>
                  <a:pt x="242" y="129"/>
                  <a:pt x="242" y="129"/>
                  <a:pt x="242" y="129"/>
                </a:cubicBezTo>
                <a:cubicBezTo>
                  <a:pt x="246" y="129"/>
                  <a:pt x="250" y="131"/>
                  <a:pt x="253" y="134"/>
                </a:cubicBezTo>
                <a:cubicBezTo>
                  <a:pt x="255" y="137"/>
                  <a:pt x="257" y="140"/>
                  <a:pt x="257" y="144"/>
                </a:cubicBezTo>
                <a:close/>
                <a:moveTo>
                  <a:pt x="295" y="144"/>
                </a:moveTo>
                <a:cubicBezTo>
                  <a:pt x="295" y="134"/>
                  <a:pt x="293" y="124"/>
                  <a:pt x="291" y="115"/>
                </a:cubicBezTo>
                <a:cubicBezTo>
                  <a:pt x="118" y="115"/>
                  <a:pt x="118" y="115"/>
                  <a:pt x="118" y="115"/>
                </a:cubicBezTo>
                <a:cubicBezTo>
                  <a:pt x="114" y="115"/>
                  <a:pt x="110" y="113"/>
                  <a:pt x="107" y="110"/>
                </a:cubicBezTo>
                <a:cubicBezTo>
                  <a:pt x="104" y="107"/>
                  <a:pt x="103" y="104"/>
                  <a:pt x="103" y="100"/>
                </a:cubicBezTo>
                <a:cubicBezTo>
                  <a:pt x="103" y="95"/>
                  <a:pt x="104" y="92"/>
                  <a:pt x="107" y="89"/>
                </a:cubicBezTo>
                <a:cubicBezTo>
                  <a:pt x="110" y="86"/>
                  <a:pt x="114" y="85"/>
                  <a:pt x="118" y="85"/>
                </a:cubicBezTo>
                <a:cubicBezTo>
                  <a:pt x="278" y="85"/>
                  <a:pt x="278" y="85"/>
                  <a:pt x="278" y="85"/>
                </a:cubicBezTo>
                <a:cubicBezTo>
                  <a:pt x="267" y="68"/>
                  <a:pt x="253" y="54"/>
                  <a:pt x="236" y="45"/>
                </a:cubicBezTo>
                <a:cubicBezTo>
                  <a:pt x="219" y="35"/>
                  <a:pt x="200" y="30"/>
                  <a:pt x="180" y="30"/>
                </a:cubicBezTo>
                <a:cubicBezTo>
                  <a:pt x="159" y="30"/>
                  <a:pt x="140" y="35"/>
                  <a:pt x="122" y="45"/>
                </a:cubicBezTo>
                <a:cubicBezTo>
                  <a:pt x="105" y="56"/>
                  <a:pt x="91" y="69"/>
                  <a:pt x="81" y="87"/>
                </a:cubicBezTo>
                <a:cubicBezTo>
                  <a:pt x="70" y="105"/>
                  <a:pt x="65" y="124"/>
                  <a:pt x="65" y="144"/>
                </a:cubicBezTo>
                <a:cubicBezTo>
                  <a:pt x="65" y="154"/>
                  <a:pt x="67" y="164"/>
                  <a:pt x="69" y="174"/>
                </a:cubicBezTo>
                <a:cubicBezTo>
                  <a:pt x="242" y="174"/>
                  <a:pt x="242" y="174"/>
                  <a:pt x="242" y="174"/>
                </a:cubicBezTo>
                <a:cubicBezTo>
                  <a:pt x="246" y="174"/>
                  <a:pt x="250" y="176"/>
                  <a:pt x="253" y="179"/>
                </a:cubicBezTo>
                <a:cubicBezTo>
                  <a:pt x="255" y="182"/>
                  <a:pt x="257" y="185"/>
                  <a:pt x="257" y="189"/>
                </a:cubicBezTo>
                <a:cubicBezTo>
                  <a:pt x="257" y="193"/>
                  <a:pt x="255" y="197"/>
                  <a:pt x="253" y="200"/>
                </a:cubicBezTo>
                <a:cubicBezTo>
                  <a:pt x="250" y="203"/>
                  <a:pt x="246" y="204"/>
                  <a:pt x="242" y="204"/>
                </a:cubicBezTo>
                <a:cubicBezTo>
                  <a:pt x="82" y="204"/>
                  <a:pt x="82" y="204"/>
                  <a:pt x="82" y="204"/>
                </a:cubicBezTo>
                <a:cubicBezTo>
                  <a:pt x="93" y="221"/>
                  <a:pt x="106" y="234"/>
                  <a:pt x="124" y="244"/>
                </a:cubicBezTo>
                <a:cubicBezTo>
                  <a:pt x="141" y="254"/>
                  <a:pt x="160" y="259"/>
                  <a:pt x="180" y="259"/>
                </a:cubicBezTo>
                <a:cubicBezTo>
                  <a:pt x="195" y="259"/>
                  <a:pt x="210" y="256"/>
                  <a:pt x="224" y="250"/>
                </a:cubicBezTo>
                <a:cubicBezTo>
                  <a:pt x="239" y="244"/>
                  <a:pt x="251" y="236"/>
                  <a:pt x="261" y="225"/>
                </a:cubicBezTo>
                <a:cubicBezTo>
                  <a:pt x="271" y="215"/>
                  <a:pt x="279" y="203"/>
                  <a:pt x="285" y="189"/>
                </a:cubicBezTo>
                <a:cubicBezTo>
                  <a:pt x="292" y="175"/>
                  <a:pt x="295" y="160"/>
                  <a:pt x="295" y="144"/>
                </a:cubicBezTo>
                <a:close/>
                <a:moveTo>
                  <a:pt x="360" y="100"/>
                </a:moveTo>
                <a:cubicBezTo>
                  <a:pt x="360" y="104"/>
                  <a:pt x="358" y="107"/>
                  <a:pt x="355" y="110"/>
                </a:cubicBezTo>
                <a:cubicBezTo>
                  <a:pt x="352" y="113"/>
                  <a:pt x="349" y="115"/>
                  <a:pt x="345" y="115"/>
                </a:cubicBezTo>
                <a:cubicBezTo>
                  <a:pt x="322" y="115"/>
                  <a:pt x="322" y="115"/>
                  <a:pt x="322" y="115"/>
                </a:cubicBezTo>
                <a:cubicBezTo>
                  <a:pt x="324" y="125"/>
                  <a:pt x="325" y="134"/>
                  <a:pt x="325" y="144"/>
                </a:cubicBezTo>
                <a:cubicBezTo>
                  <a:pt x="325" y="164"/>
                  <a:pt x="321" y="183"/>
                  <a:pt x="313" y="201"/>
                </a:cubicBezTo>
                <a:cubicBezTo>
                  <a:pt x="305" y="218"/>
                  <a:pt x="295" y="234"/>
                  <a:pt x="282" y="247"/>
                </a:cubicBezTo>
                <a:cubicBezTo>
                  <a:pt x="269" y="260"/>
                  <a:pt x="254" y="270"/>
                  <a:pt x="236" y="278"/>
                </a:cubicBezTo>
                <a:cubicBezTo>
                  <a:pt x="218" y="285"/>
                  <a:pt x="200" y="289"/>
                  <a:pt x="180" y="289"/>
                </a:cubicBezTo>
                <a:cubicBezTo>
                  <a:pt x="151" y="289"/>
                  <a:pt x="125" y="281"/>
                  <a:pt x="101" y="266"/>
                </a:cubicBezTo>
                <a:cubicBezTo>
                  <a:pt x="78" y="250"/>
                  <a:pt x="60" y="230"/>
                  <a:pt x="48" y="204"/>
                </a:cubicBezTo>
                <a:cubicBezTo>
                  <a:pt x="15" y="204"/>
                  <a:pt x="15" y="204"/>
                  <a:pt x="15" y="204"/>
                </a:cubicBezTo>
                <a:cubicBezTo>
                  <a:pt x="11" y="204"/>
                  <a:pt x="7" y="203"/>
                  <a:pt x="4" y="200"/>
                </a:cubicBezTo>
                <a:cubicBezTo>
                  <a:pt x="1" y="197"/>
                  <a:pt x="0" y="193"/>
                  <a:pt x="0" y="189"/>
                </a:cubicBezTo>
                <a:cubicBezTo>
                  <a:pt x="0" y="185"/>
                  <a:pt x="1" y="182"/>
                  <a:pt x="4" y="179"/>
                </a:cubicBezTo>
                <a:cubicBezTo>
                  <a:pt x="7" y="176"/>
                  <a:pt x="11" y="174"/>
                  <a:pt x="15" y="174"/>
                </a:cubicBezTo>
                <a:cubicBezTo>
                  <a:pt x="38" y="174"/>
                  <a:pt x="38" y="174"/>
                  <a:pt x="38" y="174"/>
                </a:cubicBezTo>
                <a:cubicBezTo>
                  <a:pt x="36" y="164"/>
                  <a:pt x="35" y="154"/>
                  <a:pt x="35" y="144"/>
                </a:cubicBezTo>
                <a:cubicBezTo>
                  <a:pt x="35" y="125"/>
                  <a:pt x="39" y="106"/>
                  <a:pt x="47" y="88"/>
                </a:cubicBezTo>
                <a:cubicBezTo>
                  <a:pt x="54" y="70"/>
                  <a:pt x="65" y="55"/>
                  <a:pt x="78" y="42"/>
                </a:cubicBezTo>
                <a:cubicBezTo>
                  <a:pt x="90" y="29"/>
                  <a:pt x="106" y="19"/>
                  <a:pt x="124" y="11"/>
                </a:cubicBezTo>
                <a:cubicBezTo>
                  <a:pt x="142" y="4"/>
                  <a:pt x="160" y="0"/>
                  <a:pt x="180" y="0"/>
                </a:cubicBezTo>
                <a:cubicBezTo>
                  <a:pt x="209" y="0"/>
                  <a:pt x="235" y="7"/>
                  <a:pt x="259" y="23"/>
                </a:cubicBezTo>
                <a:cubicBezTo>
                  <a:pt x="282" y="39"/>
                  <a:pt x="300" y="59"/>
                  <a:pt x="312" y="85"/>
                </a:cubicBezTo>
                <a:cubicBezTo>
                  <a:pt x="345" y="85"/>
                  <a:pt x="345" y="85"/>
                  <a:pt x="345" y="85"/>
                </a:cubicBezTo>
                <a:cubicBezTo>
                  <a:pt x="349" y="85"/>
                  <a:pt x="352" y="86"/>
                  <a:pt x="355" y="89"/>
                </a:cubicBezTo>
                <a:cubicBezTo>
                  <a:pt x="358" y="92"/>
                  <a:pt x="360" y="95"/>
                  <a:pt x="360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4" name="Freeform 90"/>
          <p:cNvSpPr>
            <a:spLocks/>
          </p:cNvSpPr>
          <p:nvPr/>
        </p:nvSpPr>
        <p:spPr bwMode="auto">
          <a:xfrm>
            <a:off x="6877051" y="2882901"/>
            <a:ext cx="193675" cy="290513"/>
          </a:xfrm>
          <a:custGeom>
            <a:avLst/>
            <a:gdLst>
              <a:gd name="T0" fmla="*/ 0 w 179"/>
              <a:gd name="T1" fmla="*/ 269 h 269"/>
              <a:gd name="T2" fmla="*/ 3 w 179"/>
              <a:gd name="T3" fmla="*/ 254 h 269"/>
              <a:gd name="T4" fmla="*/ 17 w 179"/>
              <a:gd name="T5" fmla="*/ 250 h 269"/>
              <a:gd name="T6" fmla="*/ 36 w 179"/>
              <a:gd name="T7" fmla="*/ 244 h 269"/>
              <a:gd name="T8" fmla="*/ 44 w 179"/>
              <a:gd name="T9" fmla="*/ 226 h 269"/>
              <a:gd name="T10" fmla="*/ 55 w 179"/>
              <a:gd name="T11" fmla="*/ 175 h 269"/>
              <a:gd name="T12" fmla="*/ 75 w 179"/>
              <a:gd name="T13" fmla="*/ 80 h 269"/>
              <a:gd name="T14" fmla="*/ 84 w 179"/>
              <a:gd name="T15" fmla="*/ 28 h 269"/>
              <a:gd name="T16" fmla="*/ 84 w 179"/>
              <a:gd name="T17" fmla="*/ 23 h 269"/>
              <a:gd name="T18" fmla="*/ 74 w 179"/>
              <a:gd name="T19" fmla="*/ 20 h 269"/>
              <a:gd name="T20" fmla="*/ 62 w 179"/>
              <a:gd name="T21" fmla="*/ 19 h 269"/>
              <a:gd name="T22" fmla="*/ 52 w 179"/>
              <a:gd name="T23" fmla="*/ 18 h 269"/>
              <a:gd name="T24" fmla="*/ 55 w 179"/>
              <a:gd name="T25" fmla="*/ 0 h 269"/>
              <a:gd name="T26" fmla="*/ 76 w 179"/>
              <a:gd name="T27" fmla="*/ 1 h 269"/>
              <a:gd name="T28" fmla="*/ 102 w 179"/>
              <a:gd name="T29" fmla="*/ 2 h 269"/>
              <a:gd name="T30" fmla="*/ 124 w 179"/>
              <a:gd name="T31" fmla="*/ 2 h 269"/>
              <a:gd name="T32" fmla="*/ 141 w 179"/>
              <a:gd name="T33" fmla="*/ 2 h 269"/>
              <a:gd name="T34" fmla="*/ 162 w 179"/>
              <a:gd name="T35" fmla="*/ 1 h 269"/>
              <a:gd name="T36" fmla="*/ 179 w 179"/>
              <a:gd name="T37" fmla="*/ 0 h 269"/>
              <a:gd name="T38" fmla="*/ 176 w 179"/>
              <a:gd name="T39" fmla="*/ 15 h 269"/>
              <a:gd name="T40" fmla="*/ 158 w 179"/>
              <a:gd name="T41" fmla="*/ 20 h 269"/>
              <a:gd name="T42" fmla="*/ 139 w 179"/>
              <a:gd name="T43" fmla="*/ 26 h 269"/>
              <a:gd name="T44" fmla="*/ 137 w 179"/>
              <a:gd name="T45" fmla="*/ 33 h 269"/>
              <a:gd name="T46" fmla="*/ 135 w 179"/>
              <a:gd name="T47" fmla="*/ 41 h 269"/>
              <a:gd name="T48" fmla="*/ 134 w 179"/>
              <a:gd name="T49" fmla="*/ 49 h 269"/>
              <a:gd name="T50" fmla="*/ 133 w 179"/>
              <a:gd name="T51" fmla="*/ 56 h 269"/>
              <a:gd name="T52" fmla="*/ 117 w 179"/>
              <a:gd name="T53" fmla="*/ 130 h 269"/>
              <a:gd name="T54" fmla="*/ 104 w 179"/>
              <a:gd name="T55" fmla="*/ 192 h 269"/>
              <a:gd name="T56" fmla="*/ 101 w 179"/>
              <a:gd name="T57" fmla="*/ 202 h 269"/>
              <a:gd name="T58" fmla="*/ 98 w 179"/>
              <a:gd name="T59" fmla="*/ 218 h 269"/>
              <a:gd name="T60" fmla="*/ 95 w 179"/>
              <a:gd name="T61" fmla="*/ 233 h 269"/>
              <a:gd name="T62" fmla="*/ 94 w 179"/>
              <a:gd name="T63" fmla="*/ 243 h 269"/>
              <a:gd name="T64" fmla="*/ 94 w 179"/>
              <a:gd name="T65" fmla="*/ 246 h 269"/>
              <a:gd name="T66" fmla="*/ 127 w 179"/>
              <a:gd name="T67" fmla="*/ 251 h 269"/>
              <a:gd name="T68" fmla="*/ 124 w 179"/>
              <a:gd name="T69" fmla="*/ 269 h 269"/>
              <a:gd name="T70" fmla="*/ 118 w 179"/>
              <a:gd name="T71" fmla="*/ 269 h 269"/>
              <a:gd name="T72" fmla="*/ 113 w 179"/>
              <a:gd name="T73" fmla="*/ 269 h 269"/>
              <a:gd name="T74" fmla="*/ 97 w 179"/>
              <a:gd name="T75" fmla="*/ 268 h 269"/>
              <a:gd name="T76" fmla="*/ 82 w 179"/>
              <a:gd name="T77" fmla="*/ 266 h 269"/>
              <a:gd name="T78" fmla="*/ 46 w 179"/>
              <a:gd name="T79" fmla="*/ 265 h 269"/>
              <a:gd name="T80" fmla="*/ 21 w 179"/>
              <a:gd name="T81" fmla="*/ 267 h 269"/>
              <a:gd name="T82" fmla="*/ 0 w 179"/>
              <a:gd name="T83" fmla="*/ 269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9" h="269">
                <a:moveTo>
                  <a:pt x="0" y="269"/>
                </a:moveTo>
                <a:cubicBezTo>
                  <a:pt x="3" y="254"/>
                  <a:pt x="3" y="254"/>
                  <a:pt x="3" y="254"/>
                </a:cubicBezTo>
                <a:cubicBezTo>
                  <a:pt x="3" y="254"/>
                  <a:pt x="8" y="253"/>
                  <a:pt x="17" y="250"/>
                </a:cubicBezTo>
                <a:cubicBezTo>
                  <a:pt x="26" y="248"/>
                  <a:pt x="32" y="246"/>
                  <a:pt x="36" y="244"/>
                </a:cubicBezTo>
                <a:cubicBezTo>
                  <a:pt x="40" y="240"/>
                  <a:pt x="42" y="234"/>
                  <a:pt x="44" y="226"/>
                </a:cubicBezTo>
                <a:cubicBezTo>
                  <a:pt x="44" y="225"/>
                  <a:pt x="47" y="208"/>
                  <a:pt x="55" y="175"/>
                </a:cubicBezTo>
                <a:cubicBezTo>
                  <a:pt x="62" y="142"/>
                  <a:pt x="68" y="110"/>
                  <a:pt x="75" y="80"/>
                </a:cubicBezTo>
                <a:cubicBezTo>
                  <a:pt x="81" y="49"/>
                  <a:pt x="84" y="32"/>
                  <a:pt x="84" y="28"/>
                </a:cubicBezTo>
                <a:cubicBezTo>
                  <a:pt x="84" y="23"/>
                  <a:pt x="84" y="23"/>
                  <a:pt x="84" y="23"/>
                </a:cubicBezTo>
                <a:cubicBezTo>
                  <a:pt x="81" y="22"/>
                  <a:pt x="78" y="21"/>
                  <a:pt x="74" y="20"/>
                </a:cubicBezTo>
                <a:cubicBezTo>
                  <a:pt x="71" y="19"/>
                  <a:pt x="66" y="19"/>
                  <a:pt x="62" y="19"/>
                </a:cubicBezTo>
                <a:cubicBezTo>
                  <a:pt x="57" y="18"/>
                  <a:pt x="54" y="18"/>
                  <a:pt x="52" y="18"/>
                </a:cubicBezTo>
                <a:cubicBezTo>
                  <a:pt x="55" y="0"/>
                  <a:pt x="55" y="0"/>
                  <a:pt x="55" y="0"/>
                </a:cubicBezTo>
                <a:cubicBezTo>
                  <a:pt x="59" y="0"/>
                  <a:pt x="66" y="0"/>
                  <a:pt x="76" y="1"/>
                </a:cubicBezTo>
                <a:cubicBezTo>
                  <a:pt x="86" y="1"/>
                  <a:pt x="95" y="2"/>
                  <a:pt x="102" y="2"/>
                </a:cubicBezTo>
                <a:cubicBezTo>
                  <a:pt x="110" y="2"/>
                  <a:pt x="117" y="2"/>
                  <a:pt x="124" y="2"/>
                </a:cubicBezTo>
                <a:cubicBezTo>
                  <a:pt x="129" y="2"/>
                  <a:pt x="135" y="2"/>
                  <a:pt x="141" y="2"/>
                </a:cubicBezTo>
                <a:cubicBezTo>
                  <a:pt x="147" y="2"/>
                  <a:pt x="154" y="1"/>
                  <a:pt x="162" y="1"/>
                </a:cubicBezTo>
                <a:cubicBezTo>
                  <a:pt x="170" y="0"/>
                  <a:pt x="176" y="0"/>
                  <a:pt x="179" y="0"/>
                </a:cubicBezTo>
                <a:cubicBezTo>
                  <a:pt x="179" y="4"/>
                  <a:pt x="178" y="9"/>
                  <a:pt x="176" y="15"/>
                </a:cubicBezTo>
                <a:cubicBezTo>
                  <a:pt x="173" y="16"/>
                  <a:pt x="167" y="18"/>
                  <a:pt x="158" y="20"/>
                </a:cubicBezTo>
                <a:cubicBezTo>
                  <a:pt x="150" y="22"/>
                  <a:pt x="144" y="24"/>
                  <a:pt x="139" y="26"/>
                </a:cubicBezTo>
                <a:cubicBezTo>
                  <a:pt x="138" y="28"/>
                  <a:pt x="137" y="31"/>
                  <a:pt x="137" y="33"/>
                </a:cubicBezTo>
                <a:cubicBezTo>
                  <a:pt x="136" y="36"/>
                  <a:pt x="136" y="39"/>
                  <a:pt x="135" y="41"/>
                </a:cubicBezTo>
                <a:cubicBezTo>
                  <a:pt x="135" y="42"/>
                  <a:pt x="134" y="45"/>
                  <a:pt x="134" y="49"/>
                </a:cubicBezTo>
                <a:cubicBezTo>
                  <a:pt x="133" y="52"/>
                  <a:pt x="133" y="54"/>
                  <a:pt x="133" y="56"/>
                </a:cubicBezTo>
                <a:cubicBezTo>
                  <a:pt x="130" y="73"/>
                  <a:pt x="124" y="98"/>
                  <a:pt x="117" y="130"/>
                </a:cubicBezTo>
                <a:cubicBezTo>
                  <a:pt x="110" y="161"/>
                  <a:pt x="106" y="182"/>
                  <a:pt x="104" y="192"/>
                </a:cubicBezTo>
                <a:cubicBezTo>
                  <a:pt x="104" y="193"/>
                  <a:pt x="103" y="196"/>
                  <a:pt x="101" y="202"/>
                </a:cubicBezTo>
                <a:cubicBezTo>
                  <a:pt x="100" y="208"/>
                  <a:pt x="99" y="213"/>
                  <a:pt x="98" y="218"/>
                </a:cubicBezTo>
                <a:cubicBezTo>
                  <a:pt x="97" y="223"/>
                  <a:pt x="96" y="228"/>
                  <a:pt x="95" y="233"/>
                </a:cubicBezTo>
                <a:cubicBezTo>
                  <a:pt x="94" y="238"/>
                  <a:pt x="94" y="241"/>
                  <a:pt x="94" y="243"/>
                </a:cubicBezTo>
                <a:cubicBezTo>
                  <a:pt x="94" y="246"/>
                  <a:pt x="94" y="246"/>
                  <a:pt x="94" y="246"/>
                </a:cubicBezTo>
                <a:cubicBezTo>
                  <a:pt x="96" y="246"/>
                  <a:pt x="107" y="248"/>
                  <a:pt x="127" y="251"/>
                </a:cubicBezTo>
                <a:cubicBezTo>
                  <a:pt x="126" y="257"/>
                  <a:pt x="125" y="262"/>
                  <a:pt x="124" y="269"/>
                </a:cubicBezTo>
                <a:cubicBezTo>
                  <a:pt x="123" y="269"/>
                  <a:pt x="121" y="269"/>
                  <a:pt x="118" y="269"/>
                </a:cubicBezTo>
                <a:cubicBezTo>
                  <a:pt x="116" y="269"/>
                  <a:pt x="114" y="269"/>
                  <a:pt x="113" y="269"/>
                </a:cubicBezTo>
                <a:cubicBezTo>
                  <a:pt x="109" y="269"/>
                  <a:pt x="104" y="269"/>
                  <a:pt x="97" y="268"/>
                </a:cubicBezTo>
                <a:cubicBezTo>
                  <a:pt x="90" y="266"/>
                  <a:pt x="85" y="266"/>
                  <a:pt x="82" y="266"/>
                </a:cubicBezTo>
                <a:cubicBezTo>
                  <a:pt x="66" y="266"/>
                  <a:pt x="54" y="265"/>
                  <a:pt x="46" y="265"/>
                </a:cubicBezTo>
                <a:cubicBezTo>
                  <a:pt x="40" y="265"/>
                  <a:pt x="32" y="266"/>
                  <a:pt x="21" y="267"/>
                </a:cubicBezTo>
                <a:cubicBezTo>
                  <a:pt x="10" y="268"/>
                  <a:pt x="3" y="269"/>
                  <a:pt x="0" y="2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5" name="Freeform 91"/>
          <p:cNvSpPr>
            <a:spLocks noEditPoints="1"/>
          </p:cNvSpPr>
          <p:nvPr/>
        </p:nvSpPr>
        <p:spPr bwMode="auto">
          <a:xfrm>
            <a:off x="7259638" y="2882901"/>
            <a:ext cx="290513" cy="290513"/>
          </a:xfrm>
          <a:custGeom>
            <a:avLst/>
            <a:gdLst>
              <a:gd name="T0" fmla="*/ 160 w 270"/>
              <a:gd name="T1" fmla="*/ 194 h 269"/>
              <a:gd name="T2" fmla="*/ 128 w 270"/>
              <a:gd name="T3" fmla="*/ 226 h 269"/>
              <a:gd name="T4" fmla="*/ 72 w 270"/>
              <a:gd name="T5" fmla="*/ 241 h 269"/>
              <a:gd name="T6" fmla="*/ 36 w 270"/>
              <a:gd name="T7" fmla="*/ 269 h 269"/>
              <a:gd name="T8" fmla="*/ 0 w 270"/>
              <a:gd name="T9" fmla="*/ 233 h 269"/>
              <a:gd name="T10" fmla="*/ 28 w 270"/>
              <a:gd name="T11" fmla="*/ 198 h 269"/>
              <a:gd name="T12" fmla="*/ 44 w 270"/>
              <a:gd name="T13" fmla="*/ 141 h 269"/>
              <a:gd name="T14" fmla="*/ 72 w 270"/>
              <a:gd name="T15" fmla="*/ 166 h 269"/>
              <a:gd name="T16" fmla="*/ 64 w 270"/>
              <a:gd name="T17" fmla="*/ 183 h 269"/>
              <a:gd name="T18" fmla="*/ 86 w 270"/>
              <a:gd name="T19" fmla="*/ 205 h 269"/>
              <a:gd name="T20" fmla="*/ 107 w 270"/>
              <a:gd name="T21" fmla="*/ 194 h 269"/>
              <a:gd name="T22" fmla="*/ 162 w 270"/>
              <a:gd name="T23" fmla="*/ 139 h 269"/>
              <a:gd name="T24" fmla="*/ 128 w 270"/>
              <a:gd name="T25" fmla="*/ 46 h 269"/>
              <a:gd name="T26" fmla="*/ 104 w 270"/>
              <a:gd name="T27" fmla="*/ 75 h 269"/>
              <a:gd name="T28" fmla="*/ 86 w 270"/>
              <a:gd name="T29" fmla="*/ 66 h 269"/>
              <a:gd name="T30" fmla="*/ 64 w 270"/>
              <a:gd name="T31" fmla="*/ 88 h 269"/>
              <a:gd name="T32" fmla="*/ 75 w 270"/>
              <a:gd name="T33" fmla="*/ 109 h 269"/>
              <a:gd name="T34" fmla="*/ 130 w 270"/>
              <a:gd name="T35" fmla="*/ 164 h 269"/>
              <a:gd name="T36" fmla="*/ 75 w 270"/>
              <a:gd name="T37" fmla="*/ 162 h 269"/>
              <a:gd name="T38" fmla="*/ 44 w 270"/>
              <a:gd name="T39" fmla="*/ 130 h 269"/>
              <a:gd name="T40" fmla="*/ 29 w 270"/>
              <a:gd name="T41" fmla="*/ 71 h 269"/>
              <a:gd name="T42" fmla="*/ 1 w 270"/>
              <a:gd name="T43" fmla="*/ 36 h 269"/>
              <a:gd name="T44" fmla="*/ 37 w 270"/>
              <a:gd name="T45" fmla="*/ 0 h 269"/>
              <a:gd name="T46" fmla="*/ 72 w 270"/>
              <a:gd name="T47" fmla="*/ 30 h 269"/>
              <a:gd name="T48" fmla="*/ 128 w 270"/>
              <a:gd name="T49" fmla="*/ 46 h 269"/>
              <a:gd name="T50" fmla="*/ 260 w 270"/>
              <a:gd name="T51" fmla="*/ 259 h 269"/>
              <a:gd name="T52" fmla="*/ 211 w 270"/>
              <a:gd name="T53" fmla="*/ 261 h 269"/>
              <a:gd name="T54" fmla="*/ 167 w 270"/>
              <a:gd name="T55" fmla="*/ 241 h 269"/>
              <a:gd name="T56" fmla="*/ 137 w 270"/>
              <a:gd name="T57" fmla="*/ 223 h 269"/>
              <a:gd name="T58" fmla="*/ 165 w 270"/>
              <a:gd name="T59" fmla="*/ 199 h 269"/>
              <a:gd name="T60" fmla="*/ 197 w 270"/>
              <a:gd name="T61" fmla="*/ 199 h 269"/>
              <a:gd name="T62" fmla="*/ 197 w 270"/>
              <a:gd name="T63" fmla="*/ 168 h 269"/>
              <a:gd name="T64" fmla="*/ 165 w 270"/>
              <a:gd name="T65" fmla="*/ 136 h 269"/>
              <a:gd name="T66" fmla="*/ 163 w 270"/>
              <a:gd name="T67" fmla="*/ 81 h 269"/>
              <a:gd name="T68" fmla="*/ 218 w 270"/>
              <a:gd name="T69" fmla="*/ 136 h 269"/>
              <a:gd name="T70" fmla="*/ 239 w 270"/>
              <a:gd name="T71" fmla="*/ 167 h 269"/>
              <a:gd name="T72" fmla="*/ 261 w 270"/>
              <a:gd name="T73" fmla="*/ 210 h 269"/>
              <a:gd name="T74" fmla="*/ 270 w 270"/>
              <a:gd name="T75" fmla="*/ 36 h 269"/>
              <a:gd name="T76" fmla="*/ 238 w 270"/>
              <a:gd name="T77" fmla="*/ 72 h 269"/>
              <a:gd name="T78" fmla="*/ 223 w 270"/>
              <a:gd name="T79" fmla="*/ 130 h 269"/>
              <a:gd name="T80" fmla="*/ 195 w 270"/>
              <a:gd name="T81" fmla="*/ 106 h 269"/>
              <a:gd name="T82" fmla="*/ 203 w 270"/>
              <a:gd name="T83" fmla="*/ 88 h 269"/>
              <a:gd name="T84" fmla="*/ 181 w 270"/>
              <a:gd name="T85" fmla="*/ 66 h 269"/>
              <a:gd name="T86" fmla="*/ 160 w 270"/>
              <a:gd name="T87" fmla="*/ 78 h 269"/>
              <a:gd name="T88" fmla="*/ 105 w 270"/>
              <a:gd name="T89" fmla="*/ 132 h 269"/>
              <a:gd name="T90" fmla="*/ 107 w 270"/>
              <a:gd name="T91" fmla="*/ 78 h 269"/>
              <a:gd name="T92" fmla="*/ 139 w 270"/>
              <a:gd name="T93" fmla="*/ 46 h 269"/>
              <a:gd name="T94" fmla="*/ 198 w 270"/>
              <a:gd name="T95" fmla="*/ 31 h 269"/>
              <a:gd name="T96" fmla="*/ 234 w 270"/>
              <a:gd name="T97" fmla="*/ 0 h 269"/>
              <a:gd name="T98" fmla="*/ 270 w 270"/>
              <a:gd name="T99" fmla="*/ 36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70" h="269">
                <a:moveTo>
                  <a:pt x="188" y="166"/>
                </a:moveTo>
                <a:cubicBezTo>
                  <a:pt x="160" y="194"/>
                  <a:pt x="160" y="194"/>
                  <a:pt x="160" y="194"/>
                </a:cubicBezTo>
                <a:cubicBezTo>
                  <a:pt x="134" y="220"/>
                  <a:pt x="134" y="220"/>
                  <a:pt x="134" y="220"/>
                </a:cubicBezTo>
                <a:cubicBezTo>
                  <a:pt x="128" y="226"/>
                  <a:pt x="128" y="226"/>
                  <a:pt x="128" y="226"/>
                </a:cubicBezTo>
                <a:cubicBezTo>
                  <a:pt x="121" y="233"/>
                  <a:pt x="112" y="238"/>
                  <a:pt x="102" y="241"/>
                </a:cubicBezTo>
                <a:cubicBezTo>
                  <a:pt x="92" y="244"/>
                  <a:pt x="82" y="244"/>
                  <a:pt x="72" y="241"/>
                </a:cubicBezTo>
                <a:cubicBezTo>
                  <a:pt x="70" y="249"/>
                  <a:pt x="65" y="256"/>
                  <a:pt x="59" y="261"/>
                </a:cubicBezTo>
                <a:cubicBezTo>
                  <a:pt x="52" y="267"/>
                  <a:pt x="45" y="269"/>
                  <a:pt x="36" y="269"/>
                </a:cubicBezTo>
                <a:cubicBezTo>
                  <a:pt x="26" y="269"/>
                  <a:pt x="18" y="266"/>
                  <a:pt x="11" y="259"/>
                </a:cubicBezTo>
                <a:cubicBezTo>
                  <a:pt x="4" y="252"/>
                  <a:pt x="0" y="243"/>
                  <a:pt x="0" y="233"/>
                </a:cubicBezTo>
                <a:cubicBezTo>
                  <a:pt x="0" y="225"/>
                  <a:pt x="3" y="217"/>
                  <a:pt x="8" y="211"/>
                </a:cubicBezTo>
                <a:cubicBezTo>
                  <a:pt x="13" y="204"/>
                  <a:pt x="20" y="200"/>
                  <a:pt x="28" y="198"/>
                </a:cubicBezTo>
                <a:cubicBezTo>
                  <a:pt x="25" y="188"/>
                  <a:pt x="26" y="178"/>
                  <a:pt x="28" y="168"/>
                </a:cubicBezTo>
                <a:cubicBezTo>
                  <a:pt x="31" y="157"/>
                  <a:pt x="36" y="149"/>
                  <a:pt x="44" y="141"/>
                </a:cubicBezTo>
                <a:cubicBezTo>
                  <a:pt x="46" y="139"/>
                  <a:pt x="46" y="139"/>
                  <a:pt x="46" y="139"/>
                </a:cubicBezTo>
                <a:cubicBezTo>
                  <a:pt x="72" y="166"/>
                  <a:pt x="72" y="166"/>
                  <a:pt x="72" y="166"/>
                </a:cubicBezTo>
                <a:cubicBezTo>
                  <a:pt x="70" y="167"/>
                  <a:pt x="70" y="167"/>
                  <a:pt x="70" y="167"/>
                </a:cubicBezTo>
                <a:cubicBezTo>
                  <a:pt x="66" y="172"/>
                  <a:pt x="64" y="177"/>
                  <a:pt x="64" y="183"/>
                </a:cubicBezTo>
                <a:cubicBezTo>
                  <a:pt x="64" y="189"/>
                  <a:pt x="66" y="194"/>
                  <a:pt x="70" y="199"/>
                </a:cubicBezTo>
                <a:cubicBezTo>
                  <a:pt x="75" y="203"/>
                  <a:pt x="80" y="205"/>
                  <a:pt x="86" y="205"/>
                </a:cubicBezTo>
                <a:cubicBezTo>
                  <a:pt x="92" y="205"/>
                  <a:pt x="97" y="203"/>
                  <a:pt x="102" y="199"/>
                </a:cubicBezTo>
                <a:cubicBezTo>
                  <a:pt x="107" y="194"/>
                  <a:pt x="107" y="194"/>
                  <a:pt x="107" y="194"/>
                </a:cubicBezTo>
                <a:cubicBezTo>
                  <a:pt x="133" y="167"/>
                  <a:pt x="133" y="167"/>
                  <a:pt x="133" y="167"/>
                </a:cubicBezTo>
                <a:cubicBezTo>
                  <a:pt x="162" y="139"/>
                  <a:pt x="162" y="139"/>
                  <a:pt x="162" y="139"/>
                </a:cubicBezTo>
                <a:lnTo>
                  <a:pt x="188" y="166"/>
                </a:lnTo>
                <a:close/>
                <a:moveTo>
                  <a:pt x="128" y="46"/>
                </a:moveTo>
                <a:cubicBezTo>
                  <a:pt x="130" y="48"/>
                  <a:pt x="130" y="48"/>
                  <a:pt x="130" y="48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97" y="68"/>
                  <a:pt x="92" y="66"/>
                  <a:pt x="86" y="66"/>
                </a:cubicBezTo>
                <a:cubicBezTo>
                  <a:pt x="80" y="66"/>
                  <a:pt x="75" y="68"/>
                  <a:pt x="70" y="72"/>
                </a:cubicBezTo>
                <a:cubicBezTo>
                  <a:pt x="66" y="77"/>
                  <a:pt x="64" y="82"/>
                  <a:pt x="64" y="88"/>
                </a:cubicBezTo>
                <a:cubicBezTo>
                  <a:pt x="64" y="94"/>
                  <a:pt x="66" y="100"/>
                  <a:pt x="70" y="104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30" y="164"/>
                  <a:pt x="130" y="164"/>
                  <a:pt x="130" y="164"/>
                </a:cubicBezTo>
                <a:cubicBezTo>
                  <a:pt x="104" y="190"/>
                  <a:pt x="104" y="190"/>
                  <a:pt x="104" y="190"/>
                </a:cubicBezTo>
                <a:cubicBezTo>
                  <a:pt x="75" y="162"/>
                  <a:pt x="75" y="162"/>
                  <a:pt x="75" y="162"/>
                </a:cubicBezTo>
                <a:cubicBezTo>
                  <a:pt x="49" y="136"/>
                  <a:pt x="49" y="136"/>
                  <a:pt x="49" y="136"/>
                </a:cubicBezTo>
                <a:cubicBezTo>
                  <a:pt x="44" y="130"/>
                  <a:pt x="44" y="130"/>
                  <a:pt x="44" y="130"/>
                </a:cubicBezTo>
                <a:cubicBezTo>
                  <a:pt x="36" y="123"/>
                  <a:pt x="30" y="113"/>
                  <a:pt x="28" y="102"/>
                </a:cubicBezTo>
                <a:cubicBezTo>
                  <a:pt x="25" y="92"/>
                  <a:pt x="26" y="81"/>
                  <a:pt x="29" y="71"/>
                </a:cubicBezTo>
                <a:cubicBezTo>
                  <a:pt x="21" y="69"/>
                  <a:pt x="14" y="65"/>
                  <a:pt x="9" y="58"/>
                </a:cubicBezTo>
                <a:cubicBezTo>
                  <a:pt x="3" y="52"/>
                  <a:pt x="1" y="44"/>
                  <a:pt x="1" y="36"/>
                </a:cubicBezTo>
                <a:cubicBezTo>
                  <a:pt x="1" y="26"/>
                  <a:pt x="4" y="17"/>
                  <a:pt x="11" y="10"/>
                </a:cubicBezTo>
                <a:cubicBezTo>
                  <a:pt x="18" y="3"/>
                  <a:pt x="27" y="0"/>
                  <a:pt x="37" y="0"/>
                </a:cubicBezTo>
                <a:cubicBezTo>
                  <a:pt x="46" y="0"/>
                  <a:pt x="53" y="2"/>
                  <a:pt x="60" y="8"/>
                </a:cubicBezTo>
                <a:cubicBezTo>
                  <a:pt x="67" y="14"/>
                  <a:pt x="71" y="21"/>
                  <a:pt x="72" y="30"/>
                </a:cubicBezTo>
                <a:cubicBezTo>
                  <a:pt x="82" y="27"/>
                  <a:pt x="92" y="28"/>
                  <a:pt x="102" y="30"/>
                </a:cubicBezTo>
                <a:cubicBezTo>
                  <a:pt x="112" y="33"/>
                  <a:pt x="121" y="38"/>
                  <a:pt x="128" y="46"/>
                </a:cubicBezTo>
                <a:close/>
                <a:moveTo>
                  <a:pt x="270" y="233"/>
                </a:moveTo>
                <a:cubicBezTo>
                  <a:pt x="270" y="243"/>
                  <a:pt x="267" y="252"/>
                  <a:pt x="260" y="259"/>
                </a:cubicBezTo>
                <a:cubicBezTo>
                  <a:pt x="253" y="266"/>
                  <a:pt x="244" y="269"/>
                  <a:pt x="234" y="269"/>
                </a:cubicBezTo>
                <a:cubicBezTo>
                  <a:pt x="225" y="269"/>
                  <a:pt x="218" y="267"/>
                  <a:pt x="211" y="261"/>
                </a:cubicBezTo>
                <a:cubicBezTo>
                  <a:pt x="204" y="256"/>
                  <a:pt x="200" y="249"/>
                  <a:pt x="199" y="240"/>
                </a:cubicBezTo>
                <a:cubicBezTo>
                  <a:pt x="189" y="244"/>
                  <a:pt x="178" y="244"/>
                  <a:pt x="167" y="241"/>
                </a:cubicBezTo>
                <a:cubicBezTo>
                  <a:pt x="156" y="239"/>
                  <a:pt x="147" y="234"/>
                  <a:pt x="139" y="226"/>
                </a:cubicBezTo>
                <a:cubicBezTo>
                  <a:pt x="137" y="223"/>
                  <a:pt x="137" y="223"/>
                  <a:pt x="137" y="223"/>
                </a:cubicBezTo>
                <a:cubicBezTo>
                  <a:pt x="163" y="197"/>
                  <a:pt x="163" y="197"/>
                  <a:pt x="163" y="197"/>
                </a:cubicBezTo>
                <a:cubicBezTo>
                  <a:pt x="165" y="199"/>
                  <a:pt x="165" y="199"/>
                  <a:pt x="165" y="199"/>
                </a:cubicBezTo>
                <a:cubicBezTo>
                  <a:pt x="170" y="203"/>
                  <a:pt x="175" y="205"/>
                  <a:pt x="181" y="205"/>
                </a:cubicBezTo>
                <a:cubicBezTo>
                  <a:pt x="187" y="205"/>
                  <a:pt x="192" y="203"/>
                  <a:pt x="197" y="199"/>
                </a:cubicBezTo>
                <a:cubicBezTo>
                  <a:pt x="201" y="195"/>
                  <a:pt x="203" y="189"/>
                  <a:pt x="203" y="183"/>
                </a:cubicBezTo>
                <a:cubicBezTo>
                  <a:pt x="203" y="177"/>
                  <a:pt x="201" y="172"/>
                  <a:pt x="197" y="168"/>
                </a:cubicBezTo>
                <a:cubicBezTo>
                  <a:pt x="191" y="162"/>
                  <a:pt x="191" y="162"/>
                  <a:pt x="191" y="162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63" y="81"/>
                  <a:pt x="163" y="81"/>
                  <a:pt x="163" y="81"/>
                </a:cubicBezTo>
                <a:cubicBezTo>
                  <a:pt x="191" y="109"/>
                  <a:pt x="191" y="109"/>
                  <a:pt x="191" y="109"/>
                </a:cubicBezTo>
                <a:cubicBezTo>
                  <a:pt x="218" y="136"/>
                  <a:pt x="218" y="136"/>
                  <a:pt x="218" y="136"/>
                </a:cubicBezTo>
                <a:cubicBezTo>
                  <a:pt x="223" y="141"/>
                  <a:pt x="223" y="141"/>
                  <a:pt x="223" y="141"/>
                </a:cubicBezTo>
                <a:cubicBezTo>
                  <a:pt x="231" y="148"/>
                  <a:pt x="236" y="157"/>
                  <a:pt x="239" y="167"/>
                </a:cubicBezTo>
                <a:cubicBezTo>
                  <a:pt x="241" y="177"/>
                  <a:pt x="241" y="188"/>
                  <a:pt x="239" y="197"/>
                </a:cubicBezTo>
                <a:cubicBezTo>
                  <a:pt x="248" y="199"/>
                  <a:pt x="255" y="203"/>
                  <a:pt x="261" y="210"/>
                </a:cubicBezTo>
                <a:cubicBezTo>
                  <a:pt x="267" y="216"/>
                  <a:pt x="270" y="224"/>
                  <a:pt x="270" y="233"/>
                </a:cubicBezTo>
                <a:close/>
                <a:moveTo>
                  <a:pt x="270" y="36"/>
                </a:moveTo>
                <a:cubicBezTo>
                  <a:pt x="270" y="45"/>
                  <a:pt x="267" y="53"/>
                  <a:pt x="261" y="59"/>
                </a:cubicBezTo>
                <a:cubicBezTo>
                  <a:pt x="255" y="66"/>
                  <a:pt x="247" y="70"/>
                  <a:pt x="238" y="72"/>
                </a:cubicBezTo>
                <a:cubicBezTo>
                  <a:pt x="242" y="81"/>
                  <a:pt x="242" y="92"/>
                  <a:pt x="239" y="103"/>
                </a:cubicBezTo>
                <a:cubicBezTo>
                  <a:pt x="236" y="113"/>
                  <a:pt x="231" y="123"/>
                  <a:pt x="223" y="130"/>
                </a:cubicBezTo>
                <a:cubicBezTo>
                  <a:pt x="221" y="132"/>
                  <a:pt x="221" y="132"/>
                  <a:pt x="221" y="132"/>
                </a:cubicBezTo>
                <a:cubicBezTo>
                  <a:pt x="195" y="106"/>
                  <a:pt x="195" y="106"/>
                  <a:pt x="195" y="106"/>
                </a:cubicBezTo>
                <a:cubicBezTo>
                  <a:pt x="197" y="104"/>
                  <a:pt x="197" y="104"/>
                  <a:pt x="197" y="104"/>
                </a:cubicBezTo>
                <a:cubicBezTo>
                  <a:pt x="201" y="99"/>
                  <a:pt x="203" y="94"/>
                  <a:pt x="203" y="88"/>
                </a:cubicBezTo>
                <a:cubicBezTo>
                  <a:pt x="203" y="82"/>
                  <a:pt x="201" y="77"/>
                  <a:pt x="197" y="72"/>
                </a:cubicBezTo>
                <a:cubicBezTo>
                  <a:pt x="192" y="68"/>
                  <a:pt x="187" y="66"/>
                  <a:pt x="181" y="66"/>
                </a:cubicBezTo>
                <a:cubicBezTo>
                  <a:pt x="175" y="66"/>
                  <a:pt x="170" y="68"/>
                  <a:pt x="165" y="72"/>
                </a:cubicBezTo>
                <a:cubicBezTo>
                  <a:pt x="160" y="78"/>
                  <a:pt x="160" y="78"/>
                  <a:pt x="160" y="78"/>
                </a:cubicBezTo>
                <a:cubicBezTo>
                  <a:pt x="133" y="104"/>
                  <a:pt x="133" y="104"/>
                  <a:pt x="133" y="104"/>
                </a:cubicBezTo>
                <a:cubicBezTo>
                  <a:pt x="105" y="132"/>
                  <a:pt x="105" y="132"/>
                  <a:pt x="105" y="132"/>
                </a:cubicBezTo>
                <a:cubicBezTo>
                  <a:pt x="79" y="106"/>
                  <a:pt x="79" y="106"/>
                  <a:pt x="79" y="106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34" y="51"/>
                  <a:pt x="134" y="51"/>
                  <a:pt x="134" y="51"/>
                </a:cubicBezTo>
                <a:cubicBezTo>
                  <a:pt x="139" y="46"/>
                  <a:pt x="139" y="46"/>
                  <a:pt x="139" y="46"/>
                </a:cubicBezTo>
                <a:cubicBezTo>
                  <a:pt x="147" y="38"/>
                  <a:pt x="156" y="33"/>
                  <a:pt x="167" y="30"/>
                </a:cubicBezTo>
                <a:cubicBezTo>
                  <a:pt x="177" y="27"/>
                  <a:pt x="188" y="28"/>
                  <a:pt x="198" y="31"/>
                </a:cubicBezTo>
                <a:cubicBezTo>
                  <a:pt x="199" y="22"/>
                  <a:pt x="203" y="14"/>
                  <a:pt x="210" y="8"/>
                </a:cubicBezTo>
                <a:cubicBezTo>
                  <a:pt x="217" y="2"/>
                  <a:pt x="225" y="0"/>
                  <a:pt x="234" y="0"/>
                </a:cubicBezTo>
                <a:cubicBezTo>
                  <a:pt x="244" y="0"/>
                  <a:pt x="252" y="3"/>
                  <a:pt x="259" y="10"/>
                </a:cubicBezTo>
                <a:cubicBezTo>
                  <a:pt x="266" y="17"/>
                  <a:pt x="270" y="26"/>
                  <a:pt x="270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6" name="Freeform 92"/>
          <p:cNvSpPr>
            <a:spLocks/>
          </p:cNvSpPr>
          <p:nvPr/>
        </p:nvSpPr>
        <p:spPr bwMode="auto">
          <a:xfrm>
            <a:off x="7739063" y="2894013"/>
            <a:ext cx="195263" cy="266700"/>
          </a:xfrm>
          <a:custGeom>
            <a:avLst/>
            <a:gdLst>
              <a:gd name="T0" fmla="*/ 107 w 181"/>
              <a:gd name="T1" fmla="*/ 247 h 247"/>
              <a:gd name="T2" fmla="*/ 76 w 181"/>
              <a:gd name="T3" fmla="*/ 247 h 247"/>
              <a:gd name="T4" fmla="*/ 72 w 181"/>
              <a:gd name="T5" fmla="*/ 246 h 247"/>
              <a:gd name="T6" fmla="*/ 71 w 181"/>
              <a:gd name="T7" fmla="*/ 241 h 247"/>
              <a:gd name="T8" fmla="*/ 71 w 181"/>
              <a:gd name="T9" fmla="*/ 183 h 247"/>
              <a:gd name="T10" fmla="*/ 20 w 181"/>
              <a:gd name="T11" fmla="*/ 183 h 247"/>
              <a:gd name="T12" fmla="*/ 16 w 181"/>
              <a:gd name="T13" fmla="*/ 182 h 247"/>
              <a:gd name="T14" fmla="*/ 15 w 181"/>
              <a:gd name="T15" fmla="*/ 178 h 247"/>
              <a:gd name="T16" fmla="*/ 15 w 181"/>
              <a:gd name="T17" fmla="*/ 160 h 247"/>
              <a:gd name="T18" fmla="*/ 16 w 181"/>
              <a:gd name="T19" fmla="*/ 156 h 247"/>
              <a:gd name="T20" fmla="*/ 20 w 181"/>
              <a:gd name="T21" fmla="*/ 154 h 247"/>
              <a:gd name="T22" fmla="*/ 71 w 181"/>
              <a:gd name="T23" fmla="*/ 154 h 247"/>
              <a:gd name="T24" fmla="*/ 71 w 181"/>
              <a:gd name="T25" fmla="*/ 139 h 247"/>
              <a:gd name="T26" fmla="*/ 20 w 181"/>
              <a:gd name="T27" fmla="*/ 139 h 247"/>
              <a:gd name="T28" fmla="*/ 16 w 181"/>
              <a:gd name="T29" fmla="*/ 138 h 247"/>
              <a:gd name="T30" fmla="*/ 15 w 181"/>
              <a:gd name="T31" fmla="*/ 134 h 247"/>
              <a:gd name="T32" fmla="*/ 15 w 181"/>
              <a:gd name="T33" fmla="*/ 115 h 247"/>
              <a:gd name="T34" fmla="*/ 16 w 181"/>
              <a:gd name="T35" fmla="*/ 111 h 247"/>
              <a:gd name="T36" fmla="*/ 20 w 181"/>
              <a:gd name="T37" fmla="*/ 110 h 247"/>
              <a:gd name="T38" fmla="*/ 58 w 181"/>
              <a:gd name="T39" fmla="*/ 110 h 247"/>
              <a:gd name="T40" fmla="*/ 1 w 181"/>
              <a:gd name="T41" fmla="*/ 8 h 247"/>
              <a:gd name="T42" fmla="*/ 1 w 181"/>
              <a:gd name="T43" fmla="*/ 3 h 247"/>
              <a:gd name="T44" fmla="*/ 6 w 181"/>
              <a:gd name="T45" fmla="*/ 0 h 247"/>
              <a:gd name="T46" fmla="*/ 40 w 181"/>
              <a:gd name="T47" fmla="*/ 0 h 247"/>
              <a:gd name="T48" fmla="*/ 45 w 181"/>
              <a:gd name="T49" fmla="*/ 3 h 247"/>
              <a:gd name="T50" fmla="*/ 83 w 181"/>
              <a:gd name="T51" fmla="*/ 78 h 247"/>
              <a:gd name="T52" fmla="*/ 93 w 181"/>
              <a:gd name="T53" fmla="*/ 100 h 247"/>
              <a:gd name="T54" fmla="*/ 98 w 181"/>
              <a:gd name="T55" fmla="*/ 88 h 247"/>
              <a:gd name="T56" fmla="*/ 103 w 181"/>
              <a:gd name="T57" fmla="*/ 77 h 247"/>
              <a:gd name="T58" fmla="*/ 137 w 181"/>
              <a:gd name="T59" fmla="*/ 3 h 247"/>
              <a:gd name="T60" fmla="*/ 142 w 181"/>
              <a:gd name="T61" fmla="*/ 0 h 247"/>
              <a:gd name="T62" fmla="*/ 175 w 181"/>
              <a:gd name="T63" fmla="*/ 0 h 247"/>
              <a:gd name="T64" fmla="*/ 180 w 181"/>
              <a:gd name="T65" fmla="*/ 3 h 247"/>
              <a:gd name="T66" fmla="*/ 180 w 181"/>
              <a:gd name="T67" fmla="*/ 8 h 247"/>
              <a:gd name="T68" fmla="*/ 125 w 181"/>
              <a:gd name="T69" fmla="*/ 110 h 247"/>
              <a:gd name="T70" fmla="*/ 163 w 181"/>
              <a:gd name="T71" fmla="*/ 110 h 247"/>
              <a:gd name="T72" fmla="*/ 167 w 181"/>
              <a:gd name="T73" fmla="*/ 111 h 247"/>
              <a:gd name="T74" fmla="*/ 169 w 181"/>
              <a:gd name="T75" fmla="*/ 115 h 247"/>
              <a:gd name="T76" fmla="*/ 169 w 181"/>
              <a:gd name="T77" fmla="*/ 134 h 247"/>
              <a:gd name="T78" fmla="*/ 167 w 181"/>
              <a:gd name="T79" fmla="*/ 138 h 247"/>
              <a:gd name="T80" fmla="*/ 163 w 181"/>
              <a:gd name="T81" fmla="*/ 139 h 247"/>
              <a:gd name="T82" fmla="*/ 112 w 181"/>
              <a:gd name="T83" fmla="*/ 139 h 247"/>
              <a:gd name="T84" fmla="*/ 112 w 181"/>
              <a:gd name="T85" fmla="*/ 154 h 247"/>
              <a:gd name="T86" fmla="*/ 163 w 181"/>
              <a:gd name="T87" fmla="*/ 154 h 247"/>
              <a:gd name="T88" fmla="*/ 167 w 181"/>
              <a:gd name="T89" fmla="*/ 156 h 247"/>
              <a:gd name="T90" fmla="*/ 169 w 181"/>
              <a:gd name="T91" fmla="*/ 160 h 247"/>
              <a:gd name="T92" fmla="*/ 169 w 181"/>
              <a:gd name="T93" fmla="*/ 178 h 247"/>
              <a:gd name="T94" fmla="*/ 167 w 181"/>
              <a:gd name="T95" fmla="*/ 182 h 247"/>
              <a:gd name="T96" fmla="*/ 163 w 181"/>
              <a:gd name="T97" fmla="*/ 183 h 247"/>
              <a:gd name="T98" fmla="*/ 112 w 181"/>
              <a:gd name="T99" fmla="*/ 183 h 247"/>
              <a:gd name="T100" fmla="*/ 112 w 181"/>
              <a:gd name="T101" fmla="*/ 241 h 247"/>
              <a:gd name="T102" fmla="*/ 111 w 181"/>
              <a:gd name="T103" fmla="*/ 245 h 247"/>
              <a:gd name="T104" fmla="*/ 107 w 181"/>
              <a:gd name="T105" fmla="*/ 247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81" h="247">
                <a:moveTo>
                  <a:pt x="107" y="247"/>
                </a:moveTo>
                <a:cubicBezTo>
                  <a:pt x="76" y="247"/>
                  <a:pt x="76" y="247"/>
                  <a:pt x="76" y="247"/>
                </a:cubicBezTo>
                <a:cubicBezTo>
                  <a:pt x="75" y="247"/>
                  <a:pt x="74" y="247"/>
                  <a:pt x="72" y="246"/>
                </a:cubicBezTo>
                <a:cubicBezTo>
                  <a:pt x="71" y="244"/>
                  <a:pt x="71" y="243"/>
                  <a:pt x="71" y="241"/>
                </a:cubicBezTo>
                <a:cubicBezTo>
                  <a:pt x="71" y="183"/>
                  <a:pt x="71" y="183"/>
                  <a:pt x="71" y="183"/>
                </a:cubicBezTo>
                <a:cubicBezTo>
                  <a:pt x="20" y="183"/>
                  <a:pt x="20" y="183"/>
                  <a:pt x="20" y="183"/>
                </a:cubicBezTo>
                <a:cubicBezTo>
                  <a:pt x="19" y="183"/>
                  <a:pt x="17" y="183"/>
                  <a:pt x="16" y="182"/>
                </a:cubicBezTo>
                <a:cubicBezTo>
                  <a:pt x="15" y="181"/>
                  <a:pt x="15" y="180"/>
                  <a:pt x="15" y="178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15" y="158"/>
                  <a:pt x="15" y="157"/>
                  <a:pt x="16" y="156"/>
                </a:cubicBezTo>
                <a:cubicBezTo>
                  <a:pt x="17" y="155"/>
                  <a:pt x="19" y="154"/>
                  <a:pt x="20" y="154"/>
                </a:cubicBezTo>
                <a:cubicBezTo>
                  <a:pt x="71" y="154"/>
                  <a:pt x="71" y="154"/>
                  <a:pt x="71" y="154"/>
                </a:cubicBezTo>
                <a:cubicBezTo>
                  <a:pt x="71" y="139"/>
                  <a:pt x="71" y="139"/>
                  <a:pt x="71" y="139"/>
                </a:cubicBezTo>
                <a:cubicBezTo>
                  <a:pt x="20" y="139"/>
                  <a:pt x="20" y="139"/>
                  <a:pt x="20" y="139"/>
                </a:cubicBezTo>
                <a:cubicBezTo>
                  <a:pt x="19" y="139"/>
                  <a:pt x="17" y="139"/>
                  <a:pt x="16" y="138"/>
                </a:cubicBezTo>
                <a:cubicBezTo>
                  <a:pt x="15" y="137"/>
                  <a:pt x="15" y="135"/>
                  <a:pt x="15" y="134"/>
                </a:cubicBezTo>
                <a:cubicBezTo>
                  <a:pt x="15" y="115"/>
                  <a:pt x="15" y="115"/>
                  <a:pt x="15" y="115"/>
                </a:cubicBezTo>
                <a:cubicBezTo>
                  <a:pt x="15" y="114"/>
                  <a:pt x="15" y="112"/>
                  <a:pt x="16" y="111"/>
                </a:cubicBezTo>
                <a:cubicBezTo>
                  <a:pt x="17" y="110"/>
                  <a:pt x="19" y="110"/>
                  <a:pt x="20" y="110"/>
                </a:cubicBezTo>
                <a:cubicBezTo>
                  <a:pt x="58" y="110"/>
                  <a:pt x="58" y="110"/>
                  <a:pt x="58" y="110"/>
                </a:cubicBezTo>
                <a:cubicBezTo>
                  <a:pt x="1" y="8"/>
                  <a:pt x="1" y="8"/>
                  <a:pt x="1" y="8"/>
                </a:cubicBezTo>
                <a:cubicBezTo>
                  <a:pt x="0" y="6"/>
                  <a:pt x="0" y="4"/>
                  <a:pt x="1" y="3"/>
                </a:cubicBezTo>
                <a:cubicBezTo>
                  <a:pt x="3" y="1"/>
                  <a:pt x="4" y="0"/>
                  <a:pt x="6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3" y="0"/>
                  <a:pt x="44" y="1"/>
                  <a:pt x="45" y="3"/>
                </a:cubicBezTo>
                <a:cubicBezTo>
                  <a:pt x="83" y="78"/>
                  <a:pt x="83" y="78"/>
                  <a:pt x="83" y="78"/>
                </a:cubicBezTo>
                <a:cubicBezTo>
                  <a:pt x="85" y="82"/>
                  <a:pt x="89" y="89"/>
                  <a:pt x="93" y="100"/>
                </a:cubicBezTo>
                <a:cubicBezTo>
                  <a:pt x="94" y="97"/>
                  <a:pt x="96" y="93"/>
                  <a:pt x="98" y="88"/>
                </a:cubicBezTo>
                <a:cubicBezTo>
                  <a:pt x="101" y="82"/>
                  <a:pt x="102" y="79"/>
                  <a:pt x="103" y="77"/>
                </a:cubicBezTo>
                <a:cubicBezTo>
                  <a:pt x="137" y="3"/>
                  <a:pt x="137" y="3"/>
                  <a:pt x="137" y="3"/>
                </a:cubicBezTo>
                <a:cubicBezTo>
                  <a:pt x="138" y="1"/>
                  <a:pt x="139" y="0"/>
                  <a:pt x="142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7" y="0"/>
                  <a:pt x="179" y="1"/>
                  <a:pt x="180" y="3"/>
                </a:cubicBezTo>
                <a:cubicBezTo>
                  <a:pt x="181" y="4"/>
                  <a:pt x="181" y="6"/>
                  <a:pt x="180" y="8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63" y="110"/>
                  <a:pt x="163" y="110"/>
                  <a:pt x="163" y="110"/>
                </a:cubicBezTo>
                <a:cubicBezTo>
                  <a:pt x="165" y="110"/>
                  <a:pt x="166" y="110"/>
                  <a:pt x="167" y="111"/>
                </a:cubicBezTo>
                <a:cubicBezTo>
                  <a:pt x="168" y="112"/>
                  <a:pt x="169" y="114"/>
                  <a:pt x="169" y="115"/>
                </a:cubicBezTo>
                <a:cubicBezTo>
                  <a:pt x="169" y="134"/>
                  <a:pt x="169" y="134"/>
                  <a:pt x="169" y="134"/>
                </a:cubicBezTo>
                <a:cubicBezTo>
                  <a:pt x="169" y="135"/>
                  <a:pt x="168" y="137"/>
                  <a:pt x="167" y="138"/>
                </a:cubicBezTo>
                <a:cubicBezTo>
                  <a:pt x="166" y="139"/>
                  <a:pt x="165" y="139"/>
                  <a:pt x="163" y="13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4"/>
                  <a:pt x="112" y="154"/>
                  <a:pt x="112" y="154"/>
                </a:cubicBezTo>
                <a:cubicBezTo>
                  <a:pt x="163" y="154"/>
                  <a:pt x="163" y="154"/>
                  <a:pt x="163" y="154"/>
                </a:cubicBezTo>
                <a:cubicBezTo>
                  <a:pt x="165" y="154"/>
                  <a:pt x="166" y="155"/>
                  <a:pt x="167" y="156"/>
                </a:cubicBezTo>
                <a:cubicBezTo>
                  <a:pt x="168" y="157"/>
                  <a:pt x="169" y="158"/>
                  <a:pt x="169" y="160"/>
                </a:cubicBezTo>
                <a:cubicBezTo>
                  <a:pt x="169" y="178"/>
                  <a:pt x="169" y="178"/>
                  <a:pt x="169" y="178"/>
                </a:cubicBezTo>
                <a:cubicBezTo>
                  <a:pt x="169" y="180"/>
                  <a:pt x="168" y="181"/>
                  <a:pt x="167" y="182"/>
                </a:cubicBezTo>
                <a:cubicBezTo>
                  <a:pt x="166" y="183"/>
                  <a:pt x="165" y="183"/>
                  <a:pt x="163" y="183"/>
                </a:cubicBezTo>
                <a:cubicBezTo>
                  <a:pt x="112" y="183"/>
                  <a:pt x="112" y="183"/>
                  <a:pt x="112" y="183"/>
                </a:cubicBezTo>
                <a:cubicBezTo>
                  <a:pt x="112" y="241"/>
                  <a:pt x="112" y="241"/>
                  <a:pt x="112" y="241"/>
                </a:cubicBezTo>
                <a:cubicBezTo>
                  <a:pt x="112" y="243"/>
                  <a:pt x="112" y="244"/>
                  <a:pt x="111" y="245"/>
                </a:cubicBezTo>
                <a:cubicBezTo>
                  <a:pt x="109" y="247"/>
                  <a:pt x="108" y="247"/>
                  <a:pt x="107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7" name="Freeform 93"/>
          <p:cNvSpPr>
            <a:spLocks noEditPoints="1"/>
          </p:cNvSpPr>
          <p:nvPr/>
        </p:nvSpPr>
        <p:spPr bwMode="auto">
          <a:xfrm>
            <a:off x="8072438" y="2894013"/>
            <a:ext cx="388938" cy="266700"/>
          </a:xfrm>
          <a:custGeom>
            <a:avLst/>
            <a:gdLst>
              <a:gd name="T0" fmla="*/ 316 w 360"/>
              <a:gd name="T1" fmla="*/ 112 h 246"/>
              <a:gd name="T2" fmla="*/ 348 w 360"/>
              <a:gd name="T3" fmla="*/ 138 h 246"/>
              <a:gd name="T4" fmla="*/ 360 w 360"/>
              <a:gd name="T5" fmla="*/ 177 h 246"/>
              <a:gd name="T6" fmla="*/ 339 w 360"/>
              <a:gd name="T7" fmla="*/ 226 h 246"/>
              <a:gd name="T8" fmla="*/ 289 w 360"/>
              <a:gd name="T9" fmla="*/ 246 h 246"/>
              <a:gd name="T10" fmla="*/ 287 w 360"/>
              <a:gd name="T11" fmla="*/ 246 h 246"/>
              <a:gd name="T12" fmla="*/ 285 w 360"/>
              <a:gd name="T13" fmla="*/ 246 h 246"/>
              <a:gd name="T14" fmla="*/ 71 w 360"/>
              <a:gd name="T15" fmla="*/ 246 h 246"/>
              <a:gd name="T16" fmla="*/ 21 w 360"/>
              <a:gd name="T17" fmla="*/ 224 h 246"/>
              <a:gd name="T18" fmla="*/ 0 w 360"/>
              <a:gd name="T19" fmla="*/ 175 h 246"/>
              <a:gd name="T20" fmla="*/ 10 w 360"/>
              <a:gd name="T21" fmla="*/ 139 h 246"/>
              <a:gd name="T22" fmla="*/ 36 w 360"/>
              <a:gd name="T23" fmla="*/ 113 h 246"/>
              <a:gd name="T24" fmla="*/ 33 w 360"/>
              <a:gd name="T25" fmla="*/ 99 h 246"/>
              <a:gd name="T26" fmla="*/ 48 w 360"/>
              <a:gd name="T27" fmla="*/ 65 h 246"/>
              <a:gd name="T28" fmla="*/ 83 w 360"/>
              <a:gd name="T29" fmla="*/ 50 h 246"/>
              <a:gd name="T30" fmla="*/ 113 w 360"/>
              <a:gd name="T31" fmla="*/ 61 h 246"/>
              <a:gd name="T32" fmla="*/ 152 w 360"/>
              <a:gd name="T33" fmla="*/ 17 h 246"/>
              <a:gd name="T34" fmla="*/ 209 w 360"/>
              <a:gd name="T35" fmla="*/ 0 h 246"/>
              <a:gd name="T36" fmla="*/ 263 w 360"/>
              <a:gd name="T37" fmla="*/ 15 h 246"/>
              <a:gd name="T38" fmla="*/ 302 w 360"/>
              <a:gd name="T39" fmla="*/ 53 h 246"/>
              <a:gd name="T40" fmla="*/ 316 w 360"/>
              <a:gd name="T41" fmla="*/ 106 h 246"/>
              <a:gd name="T42" fmla="*/ 316 w 360"/>
              <a:gd name="T43" fmla="*/ 109 h 246"/>
              <a:gd name="T44" fmla="*/ 316 w 360"/>
              <a:gd name="T45" fmla="*/ 112 h 246"/>
              <a:gd name="T46" fmla="*/ 82 w 360"/>
              <a:gd name="T47" fmla="*/ 159 h 246"/>
              <a:gd name="T48" fmla="*/ 97 w 360"/>
              <a:gd name="T49" fmla="*/ 193 h 246"/>
              <a:gd name="T50" fmla="*/ 134 w 360"/>
              <a:gd name="T51" fmla="*/ 205 h 246"/>
              <a:gd name="T52" fmla="*/ 176 w 360"/>
              <a:gd name="T53" fmla="*/ 188 h 246"/>
              <a:gd name="T54" fmla="*/ 167 w 360"/>
              <a:gd name="T55" fmla="*/ 178 h 246"/>
              <a:gd name="T56" fmla="*/ 160 w 360"/>
              <a:gd name="T57" fmla="*/ 169 h 246"/>
              <a:gd name="T58" fmla="*/ 134 w 360"/>
              <a:gd name="T59" fmla="*/ 181 h 246"/>
              <a:gd name="T60" fmla="*/ 118 w 360"/>
              <a:gd name="T61" fmla="*/ 175 h 246"/>
              <a:gd name="T62" fmla="*/ 111 w 360"/>
              <a:gd name="T63" fmla="*/ 159 h 246"/>
              <a:gd name="T64" fmla="*/ 118 w 360"/>
              <a:gd name="T65" fmla="*/ 144 h 246"/>
              <a:gd name="T66" fmla="*/ 134 w 360"/>
              <a:gd name="T67" fmla="*/ 138 h 246"/>
              <a:gd name="T68" fmla="*/ 149 w 360"/>
              <a:gd name="T69" fmla="*/ 142 h 246"/>
              <a:gd name="T70" fmla="*/ 162 w 360"/>
              <a:gd name="T71" fmla="*/ 151 h 246"/>
              <a:gd name="T72" fmla="*/ 173 w 360"/>
              <a:gd name="T73" fmla="*/ 165 h 246"/>
              <a:gd name="T74" fmla="*/ 185 w 360"/>
              <a:gd name="T75" fmla="*/ 179 h 246"/>
              <a:gd name="T76" fmla="*/ 199 w 360"/>
              <a:gd name="T77" fmla="*/ 192 h 246"/>
              <a:gd name="T78" fmla="*/ 216 w 360"/>
              <a:gd name="T79" fmla="*/ 202 h 246"/>
              <a:gd name="T80" fmla="*/ 237 w 360"/>
              <a:gd name="T81" fmla="*/ 205 h 246"/>
              <a:gd name="T82" fmla="*/ 273 w 360"/>
              <a:gd name="T83" fmla="*/ 193 h 246"/>
              <a:gd name="T84" fmla="*/ 288 w 360"/>
              <a:gd name="T85" fmla="*/ 159 h 246"/>
              <a:gd name="T86" fmla="*/ 273 w 360"/>
              <a:gd name="T87" fmla="*/ 126 h 246"/>
              <a:gd name="T88" fmla="*/ 237 w 360"/>
              <a:gd name="T89" fmla="*/ 113 h 246"/>
              <a:gd name="T90" fmla="*/ 194 w 360"/>
              <a:gd name="T91" fmla="*/ 130 h 246"/>
              <a:gd name="T92" fmla="*/ 200 w 360"/>
              <a:gd name="T93" fmla="*/ 136 h 246"/>
              <a:gd name="T94" fmla="*/ 206 w 360"/>
              <a:gd name="T95" fmla="*/ 143 h 246"/>
              <a:gd name="T96" fmla="*/ 211 w 360"/>
              <a:gd name="T97" fmla="*/ 149 h 246"/>
              <a:gd name="T98" fmla="*/ 236 w 360"/>
              <a:gd name="T99" fmla="*/ 138 h 246"/>
              <a:gd name="T100" fmla="*/ 252 w 360"/>
              <a:gd name="T101" fmla="*/ 144 h 246"/>
              <a:gd name="T102" fmla="*/ 259 w 360"/>
              <a:gd name="T103" fmla="*/ 159 h 246"/>
              <a:gd name="T104" fmla="*/ 252 w 360"/>
              <a:gd name="T105" fmla="*/ 175 h 246"/>
              <a:gd name="T106" fmla="*/ 236 w 360"/>
              <a:gd name="T107" fmla="*/ 181 h 246"/>
              <a:gd name="T108" fmla="*/ 221 w 360"/>
              <a:gd name="T109" fmla="*/ 177 h 246"/>
              <a:gd name="T110" fmla="*/ 209 w 360"/>
              <a:gd name="T111" fmla="*/ 167 h 246"/>
              <a:gd name="T112" fmla="*/ 197 w 360"/>
              <a:gd name="T113" fmla="*/ 154 h 246"/>
              <a:gd name="T114" fmla="*/ 185 w 360"/>
              <a:gd name="T115" fmla="*/ 140 h 246"/>
              <a:gd name="T116" fmla="*/ 171 w 360"/>
              <a:gd name="T117" fmla="*/ 127 h 246"/>
              <a:gd name="T118" fmla="*/ 154 w 360"/>
              <a:gd name="T119" fmla="*/ 117 h 246"/>
              <a:gd name="T120" fmla="*/ 134 w 360"/>
              <a:gd name="T121" fmla="*/ 113 h 246"/>
              <a:gd name="T122" fmla="*/ 97 w 360"/>
              <a:gd name="T123" fmla="*/ 126 h 246"/>
              <a:gd name="T124" fmla="*/ 82 w 360"/>
              <a:gd name="T125" fmla="*/ 159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0" h="246">
                <a:moveTo>
                  <a:pt x="316" y="112"/>
                </a:moveTo>
                <a:cubicBezTo>
                  <a:pt x="329" y="118"/>
                  <a:pt x="340" y="126"/>
                  <a:pt x="348" y="138"/>
                </a:cubicBezTo>
                <a:cubicBezTo>
                  <a:pt x="356" y="149"/>
                  <a:pt x="360" y="162"/>
                  <a:pt x="360" y="177"/>
                </a:cubicBezTo>
                <a:cubicBezTo>
                  <a:pt x="360" y="196"/>
                  <a:pt x="353" y="212"/>
                  <a:pt x="339" y="226"/>
                </a:cubicBezTo>
                <a:cubicBezTo>
                  <a:pt x="325" y="240"/>
                  <a:pt x="309" y="246"/>
                  <a:pt x="289" y="246"/>
                </a:cubicBezTo>
                <a:cubicBezTo>
                  <a:pt x="289" y="246"/>
                  <a:pt x="288" y="246"/>
                  <a:pt x="287" y="246"/>
                </a:cubicBezTo>
                <a:cubicBezTo>
                  <a:pt x="286" y="246"/>
                  <a:pt x="286" y="246"/>
                  <a:pt x="285" y="246"/>
                </a:cubicBezTo>
                <a:cubicBezTo>
                  <a:pt x="71" y="246"/>
                  <a:pt x="71" y="246"/>
                  <a:pt x="71" y="246"/>
                </a:cubicBezTo>
                <a:cubicBezTo>
                  <a:pt x="51" y="245"/>
                  <a:pt x="35" y="238"/>
                  <a:pt x="21" y="224"/>
                </a:cubicBezTo>
                <a:cubicBezTo>
                  <a:pt x="7" y="211"/>
                  <a:pt x="0" y="194"/>
                  <a:pt x="0" y="175"/>
                </a:cubicBezTo>
                <a:cubicBezTo>
                  <a:pt x="0" y="162"/>
                  <a:pt x="3" y="150"/>
                  <a:pt x="10" y="139"/>
                </a:cubicBezTo>
                <a:cubicBezTo>
                  <a:pt x="16" y="128"/>
                  <a:pt x="25" y="120"/>
                  <a:pt x="36" y="113"/>
                </a:cubicBezTo>
                <a:cubicBezTo>
                  <a:pt x="34" y="109"/>
                  <a:pt x="33" y="104"/>
                  <a:pt x="33" y="99"/>
                </a:cubicBezTo>
                <a:cubicBezTo>
                  <a:pt x="33" y="86"/>
                  <a:pt x="38" y="74"/>
                  <a:pt x="48" y="65"/>
                </a:cubicBezTo>
                <a:cubicBezTo>
                  <a:pt x="57" y="55"/>
                  <a:pt x="69" y="50"/>
                  <a:pt x="83" y="50"/>
                </a:cubicBezTo>
                <a:cubicBezTo>
                  <a:pt x="94" y="50"/>
                  <a:pt x="104" y="54"/>
                  <a:pt x="113" y="61"/>
                </a:cubicBezTo>
                <a:cubicBezTo>
                  <a:pt x="122" y="42"/>
                  <a:pt x="135" y="28"/>
                  <a:pt x="152" y="17"/>
                </a:cubicBezTo>
                <a:cubicBezTo>
                  <a:pt x="169" y="6"/>
                  <a:pt x="188" y="0"/>
                  <a:pt x="209" y="0"/>
                </a:cubicBezTo>
                <a:cubicBezTo>
                  <a:pt x="229" y="0"/>
                  <a:pt x="247" y="5"/>
                  <a:pt x="263" y="15"/>
                </a:cubicBezTo>
                <a:cubicBezTo>
                  <a:pt x="280" y="24"/>
                  <a:pt x="293" y="37"/>
                  <a:pt x="302" y="53"/>
                </a:cubicBezTo>
                <a:cubicBezTo>
                  <a:pt x="312" y="69"/>
                  <a:pt x="316" y="87"/>
                  <a:pt x="316" y="106"/>
                </a:cubicBezTo>
                <a:cubicBezTo>
                  <a:pt x="316" y="107"/>
                  <a:pt x="316" y="108"/>
                  <a:pt x="316" y="109"/>
                </a:cubicBezTo>
                <a:cubicBezTo>
                  <a:pt x="316" y="110"/>
                  <a:pt x="316" y="111"/>
                  <a:pt x="316" y="112"/>
                </a:cubicBezTo>
                <a:close/>
                <a:moveTo>
                  <a:pt x="82" y="159"/>
                </a:moveTo>
                <a:cubicBezTo>
                  <a:pt x="82" y="173"/>
                  <a:pt x="87" y="184"/>
                  <a:pt x="97" y="193"/>
                </a:cubicBezTo>
                <a:cubicBezTo>
                  <a:pt x="107" y="201"/>
                  <a:pt x="119" y="205"/>
                  <a:pt x="134" y="205"/>
                </a:cubicBezTo>
                <a:cubicBezTo>
                  <a:pt x="150" y="205"/>
                  <a:pt x="164" y="199"/>
                  <a:pt x="176" y="188"/>
                </a:cubicBezTo>
                <a:cubicBezTo>
                  <a:pt x="174" y="186"/>
                  <a:pt x="171" y="182"/>
                  <a:pt x="167" y="178"/>
                </a:cubicBezTo>
                <a:cubicBezTo>
                  <a:pt x="164" y="174"/>
                  <a:pt x="161" y="171"/>
                  <a:pt x="160" y="169"/>
                </a:cubicBezTo>
                <a:cubicBezTo>
                  <a:pt x="152" y="177"/>
                  <a:pt x="143" y="181"/>
                  <a:pt x="134" y="181"/>
                </a:cubicBezTo>
                <a:cubicBezTo>
                  <a:pt x="128" y="181"/>
                  <a:pt x="123" y="179"/>
                  <a:pt x="118" y="175"/>
                </a:cubicBezTo>
                <a:cubicBezTo>
                  <a:pt x="113" y="171"/>
                  <a:pt x="111" y="166"/>
                  <a:pt x="111" y="159"/>
                </a:cubicBezTo>
                <a:cubicBezTo>
                  <a:pt x="111" y="153"/>
                  <a:pt x="113" y="148"/>
                  <a:pt x="118" y="144"/>
                </a:cubicBezTo>
                <a:cubicBezTo>
                  <a:pt x="123" y="140"/>
                  <a:pt x="128" y="138"/>
                  <a:pt x="134" y="138"/>
                </a:cubicBezTo>
                <a:cubicBezTo>
                  <a:pt x="139" y="138"/>
                  <a:pt x="144" y="139"/>
                  <a:pt x="149" y="142"/>
                </a:cubicBezTo>
                <a:cubicBezTo>
                  <a:pt x="154" y="144"/>
                  <a:pt x="158" y="147"/>
                  <a:pt x="162" y="151"/>
                </a:cubicBezTo>
                <a:cubicBezTo>
                  <a:pt x="166" y="155"/>
                  <a:pt x="169" y="160"/>
                  <a:pt x="173" y="165"/>
                </a:cubicBezTo>
                <a:cubicBezTo>
                  <a:pt x="177" y="169"/>
                  <a:pt x="181" y="174"/>
                  <a:pt x="185" y="179"/>
                </a:cubicBezTo>
                <a:cubicBezTo>
                  <a:pt x="190" y="184"/>
                  <a:pt x="194" y="188"/>
                  <a:pt x="199" y="192"/>
                </a:cubicBezTo>
                <a:cubicBezTo>
                  <a:pt x="204" y="196"/>
                  <a:pt x="209" y="199"/>
                  <a:pt x="216" y="202"/>
                </a:cubicBezTo>
                <a:cubicBezTo>
                  <a:pt x="222" y="204"/>
                  <a:pt x="230" y="205"/>
                  <a:pt x="237" y="205"/>
                </a:cubicBezTo>
                <a:cubicBezTo>
                  <a:pt x="251" y="205"/>
                  <a:pt x="263" y="201"/>
                  <a:pt x="273" y="193"/>
                </a:cubicBezTo>
                <a:cubicBezTo>
                  <a:pt x="283" y="185"/>
                  <a:pt x="288" y="173"/>
                  <a:pt x="288" y="159"/>
                </a:cubicBezTo>
                <a:cubicBezTo>
                  <a:pt x="288" y="145"/>
                  <a:pt x="283" y="134"/>
                  <a:pt x="273" y="126"/>
                </a:cubicBezTo>
                <a:cubicBezTo>
                  <a:pt x="263" y="117"/>
                  <a:pt x="251" y="113"/>
                  <a:pt x="237" y="113"/>
                </a:cubicBezTo>
                <a:cubicBezTo>
                  <a:pt x="220" y="113"/>
                  <a:pt x="206" y="119"/>
                  <a:pt x="194" y="130"/>
                </a:cubicBezTo>
                <a:cubicBezTo>
                  <a:pt x="196" y="132"/>
                  <a:pt x="198" y="134"/>
                  <a:pt x="200" y="136"/>
                </a:cubicBezTo>
                <a:cubicBezTo>
                  <a:pt x="201" y="138"/>
                  <a:pt x="203" y="141"/>
                  <a:pt x="206" y="143"/>
                </a:cubicBezTo>
                <a:cubicBezTo>
                  <a:pt x="208" y="146"/>
                  <a:pt x="209" y="148"/>
                  <a:pt x="211" y="149"/>
                </a:cubicBezTo>
                <a:cubicBezTo>
                  <a:pt x="218" y="142"/>
                  <a:pt x="227" y="138"/>
                  <a:pt x="236" y="138"/>
                </a:cubicBezTo>
                <a:cubicBezTo>
                  <a:pt x="242" y="138"/>
                  <a:pt x="247" y="140"/>
                  <a:pt x="252" y="144"/>
                </a:cubicBezTo>
                <a:cubicBezTo>
                  <a:pt x="256" y="148"/>
                  <a:pt x="259" y="153"/>
                  <a:pt x="259" y="159"/>
                </a:cubicBezTo>
                <a:cubicBezTo>
                  <a:pt x="259" y="165"/>
                  <a:pt x="257" y="171"/>
                  <a:pt x="252" y="175"/>
                </a:cubicBezTo>
                <a:cubicBezTo>
                  <a:pt x="248" y="179"/>
                  <a:pt x="242" y="181"/>
                  <a:pt x="236" y="181"/>
                </a:cubicBezTo>
                <a:cubicBezTo>
                  <a:pt x="231" y="181"/>
                  <a:pt x="226" y="179"/>
                  <a:pt x="221" y="177"/>
                </a:cubicBezTo>
                <a:cubicBezTo>
                  <a:pt x="217" y="175"/>
                  <a:pt x="212" y="171"/>
                  <a:pt x="209" y="167"/>
                </a:cubicBezTo>
                <a:cubicBezTo>
                  <a:pt x="205" y="163"/>
                  <a:pt x="201" y="159"/>
                  <a:pt x="197" y="154"/>
                </a:cubicBezTo>
                <a:cubicBezTo>
                  <a:pt x="193" y="149"/>
                  <a:pt x="189" y="145"/>
                  <a:pt x="185" y="140"/>
                </a:cubicBezTo>
                <a:cubicBezTo>
                  <a:pt x="181" y="135"/>
                  <a:pt x="176" y="131"/>
                  <a:pt x="171" y="127"/>
                </a:cubicBezTo>
                <a:cubicBezTo>
                  <a:pt x="167" y="123"/>
                  <a:pt x="161" y="119"/>
                  <a:pt x="154" y="117"/>
                </a:cubicBezTo>
                <a:cubicBezTo>
                  <a:pt x="148" y="114"/>
                  <a:pt x="141" y="113"/>
                  <a:pt x="134" y="113"/>
                </a:cubicBezTo>
                <a:cubicBezTo>
                  <a:pt x="119" y="113"/>
                  <a:pt x="107" y="117"/>
                  <a:pt x="97" y="126"/>
                </a:cubicBezTo>
                <a:cubicBezTo>
                  <a:pt x="87" y="134"/>
                  <a:pt x="82" y="145"/>
                  <a:pt x="82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8" name="Freeform 94"/>
          <p:cNvSpPr>
            <a:spLocks noEditPoints="1"/>
          </p:cNvSpPr>
          <p:nvPr/>
        </p:nvSpPr>
        <p:spPr bwMode="auto">
          <a:xfrm>
            <a:off x="5087938" y="3308351"/>
            <a:ext cx="319088" cy="301625"/>
          </a:xfrm>
          <a:custGeom>
            <a:avLst/>
            <a:gdLst>
              <a:gd name="T0" fmla="*/ 146 w 296"/>
              <a:gd name="T1" fmla="*/ 68 h 280"/>
              <a:gd name="T2" fmla="*/ 136 w 296"/>
              <a:gd name="T3" fmla="*/ 44 h 280"/>
              <a:gd name="T4" fmla="*/ 112 w 296"/>
              <a:gd name="T5" fmla="*/ 34 h 280"/>
              <a:gd name="T6" fmla="*/ 89 w 296"/>
              <a:gd name="T7" fmla="*/ 44 h 280"/>
              <a:gd name="T8" fmla="*/ 79 w 296"/>
              <a:gd name="T9" fmla="*/ 68 h 280"/>
              <a:gd name="T10" fmla="*/ 82 w 296"/>
              <a:gd name="T11" fmla="*/ 82 h 280"/>
              <a:gd name="T12" fmla="*/ 67 w 296"/>
              <a:gd name="T13" fmla="*/ 79 h 280"/>
              <a:gd name="T14" fmla="*/ 44 w 296"/>
              <a:gd name="T15" fmla="*/ 89 h 280"/>
              <a:gd name="T16" fmla="*/ 34 w 296"/>
              <a:gd name="T17" fmla="*/ 113 h 280"/>
              <a:gd name="T18" fmla="*/ 44 w 296"/>
              <a:gd name="T19" fmla="*/ 137 h 280"/>
              <a:gd name="T20" fmla="*/ 67 w 296"/>
              <a:gd name="T21" fmla="*/ 146 h 280"/>
              <a:gd name="T22" fmla="*/ 91 w 296"/>
              <a:gd name="T23" fmla="*/ 137 h 280"/>
              <a:gd name="T24" fmla="*/ 101 w 296"/>
              <a:gd name="T25" fmla="*/ 113 h 280"/>
              <a:gd name="T26" fmla="*/ 98 w 296"/>
              <a:gd name="T27" fmla="*/ 98 h 280"/>
              <a:gd name="T28" fmla="*/ 112 w 296"/>
              <a:gd name="T29" fmla="*/ 101 h 280"/>
              <a:gd name="T30" fmla="*/ 136 w 296"/>
              <a:gd name="T31" fmla="*/ 92 h 280"/>
              <a:gd name="T32" fmla="*/ 146 w 296"/>
              <a:gd name="T33" fmla="*/ 68 h 280"/>
              <a:gd name="T34" fmla="*/ 296 w 296"/>
              <a:gd name="T35" fmla="*/ 191 h 280"/>
              <a:gd name="T36" fmla="*/ 287 w 296"/>
              <a:gd name="T37" fmla="*/ 203 h 280"/>
              <a:gd name="T38" fmla="*/ 275 w 296"/>
              <a:gd name="T39" fmla="*/ 212 h 280"/>
              <a:gd name="T40" fmla="*/ 270 w 296"/>
              <a:gd name="T41" fmla="*/ 209 h 280"/>
              <a:gd name="T42" fmla="*/ 264 w 296"/>
              <a:gd name="T43" fmla="*/ 203 h 280"/>
              <a:gd name="T44" fmla="*/ 257 w 296"/>
              <a:gd name="T45" fmla="*/ 196 h 280"/>
              <a:gd name="T46" fmla="*/ 253 w 296"/>
              <a:gd name="T47" fmla="*/ 191 h 280"/>
              <a:gd name="T48" fmla="*/ 236 w 296"/>
              <a:gd name="T49" fmla="*/ 208 h 280"/>
              <a:gd name="T50" fmla="*/ 275 w 296"/>
              <a:gd name="T51" fmla="*/ 247 h 280"/>
              <a:gd name="T52" fmla="*/ 280 w 296"/>
              <a:gd name="T53" fmla="*/ 259 h 280"/>
              <a:gd name="T54" fmla="*/ 273 w 296"/>
              <a:gd name="T55" fmla="*/ 273 h 280"/>
              <a:gd name="T56" fmla="*/ 259 w 296"/>
              <a:gd name="T57" fmla="*/ 280 h 280"/>
              <a:gd name="T58" fmla="*/ 247 w 296"/>
              <a:gd name="T59" fmla="*/ 275 h 280"/>
              <a:gd name="T60" fmla="*/ 129 w 296"/>
              <a:gd name="T61" fmla="*/ 157 h 280"/>
              <a:gd name="T62" fmla="*/ 65 w 296"/>
              <a:gd name="T63" fmla="*/ 180 h 280"/>
              <a:gd name="T64" fmla="*/ 18 w 296"/>
              <a:gd name="T65" fmla="*/ 162 h 280"/>
              <a:gd name="T66" fmla="*/ 0 w 296"/>
              <a:gd name="T67" fmla="*/ 115 h 280"/>
              <a:gd name="T68" fmla="*/ 17 w 296"/>
              <a:gd name="T69" fmla="*/ 61 h 280"/>
              <a:gd name="T70" fmla="*/ 60 w 296"/>
              <a:gd name="T71" fmla="*/ 17 h 280"/>
              <a:gd name="T72" fmla="*/ 115 w 296"/>
              <a:gd name="T73" fmla="*/ 0 h 280"/>
              <a:gd name="T74" fmla="*/ 162 w 296"/>
              <a:gd name="T75" fmla="*/ 18 h 280"/>
              <a:gd name="T76" fmla="*/ 180 w 296"/>
              <a:gd name="T77" fmla="*/ 65 h 280"/>
              <a:gd name="T78" fmla="*/ 157 w 296"/>
              <a:gd name="T79" fmla="*/ 129 h 280"/>
              <a:gd name="T80" fmla="*/ 219 w 296"/>
              <a:gd name="T81" fmla="*/ 191 h 280"/>
              <a:gd name="T82" fmla="*/ 236 w 296"/>
              <a:gd name="T83" fmla="*/ 175 h 280"/>
              <a:gd name="T84" fmla="*/ 232 w 296"/>
              <a:gd name="T85" fmla="*/ 170 h 280"/>
              <a:gd name="T86" fmla="*/ 225 w 296"/>
              <a:gd name="T87" fmla="*/ 163 h 280"/>
              <a:gd name="T88" fmla="*/ 219 w 296"/>
              <a:gd name="T89" fmla="*/ 157 h 280"/>
              <a:gd name="T90" fmla="*/ 216 w 296"/>
              <a:gd name="T91" fmla="*/ 152 h 280"/>
              <a:gd name="T92" fmla="*/ 225 w 296"/>
              <a:gd name="T93" fmla="*/ 140 h 280"/>
              <a:gd name="T94" fmla="*/ 236 w 296"/>
              <a:gd name="T95" fmla="*/ 132 h 280"/>
              <a:gd name="T96" fmla="*/ 240 w 296"/>
              <a:gd name="T97" fmla="*/ 134 h 280"/>
              <a:gd name="T98" fmla="*/ 248 w 296"/>
              <a:gd name="T99" fmla="*/ 141 h 280"/>
              <a:gd name="T100" fmla="*/ 263 w 296"/>
              <a:gd name="T101" fmla="*/ 155 h 280"/>
              <a:gd name="T102" fmla="*/ 278 w 296"/>
              <a:gd name="T103" fmla="*/ 170 h 280"/>
              <a:gd name="T104" fmla="*/ 291 w 296"/>
              <a:gd name="T105" fmla="*/ 184 h 280"/>
              <a:gd name="T106" fmla="*/ 296 w 296"/>
              <a:gd name="T107" fmla="*/ 191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96" h="280">
                <a:moveTo>
                  <a:pt x="146" y="68"/>
                </a:moveTo>
                <a:cubicBezTo>
                  <a:pt x="146" y="58"/>
                  <a:pt x="143" y="50"/>
                  <a:pt x="136" y="44"/>
                </a:cubicBezTo>
                <a:cubicBezTo>
                  <a:pt x="130" y="37"/>
                  <a:pt x="122" y="34"/>
                  <a:pt x="112" y="34"/>
                </a:cubicBezTo>
                <a:cubicBezTo>
                  <a:pt x="103" y="34"/>
                  <a:pt x="95" y="37"/>
                  <a:pt x="89" y="44"/>
                </a:cubicBezTo>
                <a:cubicBezTo>
                  <a:pt x="82" y="50"/>
                  <a:pt x="79" y="58"/>
                  <a:pt x="79" y="68"/>
                </a:cubicBezTo>
                <a:cubicBezTo>
                  <a:pt x="79" y="73"/>
                  <a:pt x="80" y="77"/>
                  <a:pt x="82" y="82"/>
                </a:cubicBezTo>
                <a:cubicBezTo>
                  <a:pt x="77" y="80"/>
                  <a:pt x="72" y="79"/>
                  <a:pt x="67" y="79"/>
                </a:cubicBezTo>
                <a:cubicBezTo>
                  <a:pt x="58" y="79"/>
                  <a:pt x="50" y="82"/>
                  <a:pt x="44" y="89"/>
                </a:cubicBezTo>
                <a:cubicBezTo>
                  <a:pt x="37" y="95"/>
                  <a:pt x="34" y="103"/>
                  <a:pt x="34" y="113"/>
                </a:cubicBezTo>
                <a:cubicBezTo>
                  <a:pt x="34" y="122"/>
                  <a:pt x="37" y="130"/>
                  <a:pt x="44" y="137"/>
                </a:cubicBezTo>
                <a:cubicBezTo>
                  <a:pt x="50" y="143"/>
                  <a:pt x="58" y="146"/>
                  <a:pt x="67" y="146"/>
                </a:cubicBezTo>
                <a:cubicBezTo>
                  <a:pt x="77" y="146"/>
                  <a:pt x="85" y="143"/>
                  <a:pt x="91" y="137"/>
                </a:cubicBezTo>
                <a:cubicBezTo>
                  <a:pt x="98" y="130"/>
                  <a:pt x="101" y="122"/>
                  <a:pt x="101" y="113"/>
                </a:cubicBezTo>
                <a:cubicBezTo>
                  <a:pt x="101" y="108"/>
                  <a:pt x="100" y="103"/>
                  <a:pt x="98" y="98"/>
                </a:cubicBezTo>
                <a:cubicBezTo>
                  <a:pt x="103" y="100"/>
                  <a:pt x="108" y="101"/>
                  <a:pt x="112" y="101"/>
                </a:cubicBezTo>
                <a:cubicBezTo>
                  <a:pt x="122" y="101"/>
                  <a:pt x="130" y="98"/>
                  <a:pt x="136" y="92"/>
                </a:cubicBezTo>
                <a:cubicBezTo>
                  <a:pt x="143" y="85"/>
                  <a:pt x="146" y="77"/>
                  <a:pt x="146" y="68"/>
                </a:cubicBezTo>
                <a:close/>
                <a:moveTo>
                  <a:pt x="296" y="191"/>
                </a:moveTo>
                <a:cubicBezTo>
                  <a:pt x="296" y="193"/>
                  <a:pt x="293" y="197"/>
                  <a:pt x="287" y="203"/>
                </a:cubicBezTo>
                <a:cubicBezTo>
                  <a:pt x="281" y="209"/>
                  <a:pt x="277" y="212"/>
                  <a:pt x="275" y="212"/>
                </a:cubicBezTo>
                <a:cubicBezTo>
                  <a:pt x="274" y="212"/>
                  <a:pt x="273" y="211"/>
                  <a:pt x="270" y="209"/>
                </a:cubicBezTo>
                <a:cubicBezTo>
                  <a:pt x="268" y="207"/>
                  <a:pt x="266" y="205"/>
                  <a:pt x="264" y="203"/>
                </a:cubicBezTo>
                <a:cubicBezTo>
                  <a:pt x="262" y="201"/>
                  <a:pt x="260" y="199"/>
                  <a:pt x="257" y="196"/>
                </a:cubicBezTo>
                <a:cubicBezTo>
                  <a:pt x="255" y="193"/>
                  <a:pt x="253" y="192"/>
                  <a:pt x="253" y="191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75" y="247"/>
                  <a:pt x="275" y="247"/>
                  <a:pt x="275" y="247"/>
                </a:cubicBezTo>
                <a:cubicBezTo>
                  <a:pt x="278" y="250"/>
                  <a:pt x="280" y="254"/>
                  <a:pt x="280" y="259"/>
                </a:cubicBezTo>
                <a:cubicBezTo>
                  <a:pt x="280" y="264"/>
                  <a:pt x="277" y="268"/>
                  <a:pt x="273" y="273"/>
                </a:cubicBezTo>
                <a:cubicBezTo>
                  <a:pt x="268" y="278"/>
                  <a:pt x="264" y="280"/>
                  <a:pt x="259" y="280"/>
                </a:cubicBezTo>
                <a:cubicBezTo>
                  <a:pt x="254" y="280"/>
                  <a:pt x="250" y="278"/>
                  <a:pt x="247" y="275"/>
                </a:cubicBezTo>
                <a:cubicBezTo>
                  <a:pt x="129" y="157"/>
                  <a:pt x="129" y="157"/>
                  <a:pt x="129" y="157"/>
                </a:cubicBezTo>
                <a:cubicBezTo>
                  <a:pt x="108" y="172"/>
                  <a:pt x="87" y="180"/>
                  <a:pt x="65" y="180"/>
                </a:cubicBezTo>
                <a:cubicBezTo>
                  <a:pt x="46" y="180"/>
                  <a:pt x="30" y="174"/>
                  <a:pt x="18" y="162"/>
                </a:cubicBezTo>
                <a:cubicBezTo>
                  <a:pt x="6" y="150"/>
                  <a:pt x="0" y="135"/>
                  <a:pt x="0" y="115"/>
                </a:cubicBezTo>
                <a:cubicBezTo>
                  <a:pt x="0" y="97"/>
                  <a:pt x="6" y="78"/>
                  <a:pt x="17" y="61"/>
                </a:cubicBezTo>
                <a:cubicBezTo>
                  <a:pt x="28" y="43"/>
                  <a:pt x="42" y="28"/>
                  <a:pt x="60" y="17"/>
                </a:cubicBezTo>
                <a:cubicBezTo>
                  <a:pt x="78" y="6"/>
                  <a:pt x="97" y="0"/>
                  <a:pt x="115" y="0"/>
                </a:cubicBezTo>
                <a:cubicBezTo>
                  <a:pt x="134" y="0"/>
                  <a:pt x="150" y="6"/>
                  <a:pt x="162" y="18"/>
                </a:cubicBezTo>
                <a:cubicBezTo>
                  <a:pt x="174" y="30"/>
                  <a:pt x="180" y="46"/>
                  <a:pt x="180" y="65"/>
                </a:cubicBezTo>
                <a:cubicBezTo>
                  <a:pt x="180" y="87"/>
                  <a:pt x="172" y="108"/>
                  <a:pt x="157" y="129"/>
                </a:cubicBezTo>
                <a:cubicBezTo>
                  <a:pt x="219" y="191"/>
                  <a:pt x="219" y="191"/>
                  <a:pt x="219" y="191"/>
                </a:cubicBezTo>
                <a:cubicBezTo>
                  <a:pt x="236" y="175"/>
                  <a:pt x="236" y="175"/>
                  <a:pt x="236" y="175"/>
                </a:cubicBezTo>
                <a:cubicBezTo>
                  <a:pt x="236" y="174"/>
                  <a:pt x="234" y="173"/>
                  <a:pt x="232" y="170"/>
                </a:cubicBezTo>
                <a:cubicBezTo>
                  <a:pt x="229" y="168"/>
                  <a:pt x="227" y="165"/>
                  <a:pt x="225" y="163"/>
                </a:cubicBezTo>
                <a:cubicBezTo>
                  <a:pt x="223" y="161"/>
                  <a:pt x="221" y="159"/>
                  <a:pt x="219" y="157"/>
                </a:cubicBezTo>
                <a:cubicBezTo>
                  <a:pt x="217" y="155"/>
                  <a:pt x="216" y="153"/>
                  <a:pt x="216" y="152"/>
                </a:cubicBezTo>
                <a:cubicBezTo>
                  <a:pt x="216" y="150"/>
                  <a:pt x="219" y="146"/>
                  <a:pt x="225" y="140"/>
                </a:cubicBezTo>
                <a:cubicBezTo>
                  <a:pt x="230" y="135"/>
                  <a:pt x="234" y="132"/>
                  <a:pt x="236" y="132"/>
                </a:cubicBezTo>
                <a:cubicBezTo>
                  <a:pt x="238" y="132"/>
                  <a:pt x="239" y="132"/>
                  <a:pt x="240" y="134"/>
                </a:cubicBezTo>
                <a:cubicBezTo>
                  <a:pt x="241" y="134"/>
                  <a:pt x="244" y="137"/>
                  <a:pt x="248" y="141"/>
                </a:cubicBezTo>
                <a:cubicBezTo>
                  <a:pt x="253" y="146"/>
                  <a:pt x="258" y="151"/>
                  <a:pt x="263" y="155"/>
                </a:cubicBezTo>
                <a:cubicBezTo>
                  <a:pt x="268" y="160"/>
                  <a:pt x="273" y="165"/>
                  <a:pt x="278" y="170"/>
                </a:cubicBezTo>
                <a:cubicBezTo>
                  <a:pt x="283" y="176"/>
                  <a:pt x="287" y="180"/>
                  <a:pt x="291" y="184"/>
                </a:cubicBezTo>
                <a:cubicBezTo>
                  <a:pt x="294" y="188"/>
                  <a:pt x="296" y="190"/>
                  <a:pt x="296" y="1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99" name="Freeform 95"/>
          <p:cNvSpPr>
            <a:spLocks noEditPoints="1"/>
          </p:cNvSpPr>
          <p:nvPr/>
        </p:nvSpPr>
        <p:spPr bwMode="auto">
          <a:xfrm>
            <a:off x="5495926" y="3349626"/>
            <a:ext cx="365125" cy="219075"/>
          </a:xfrm>
          <a:custGeom>
            <a:avLst/>
            <a:gdLst>
              <a:gd name="T0" fmla="*/ 65 w 337"/>
              <a:gd name="T1" fmla="*/ 157 h 202"/>
              <a:gd name="T2" fmla="*/ 45 w 337"/>
              <a:gd name="T3" fmla="*/ 138 h 202"/>
              <a:gd name="T4" fmla="*/ 67 w 337"/>
              <a:gd name="T5" fmla="*/ 138 h 202"/>
              <a:gd name="T6" fmla="*/ 87 w 337"/>
              <a:gd name="T7" fmla="*/ 112 h 202"/>
              <a:gd name="T8" fmla="*/ 45 w 337"/>
              <a:gd name="T9" fmla="*/ 93 h 202"/>
              <a:gd name="T10" fmla="*/ 90 w 337"/>
              <a:gd name="T11" fmla="*/ 93 h 202"/>
              <a:gd name="T12" fmla="*/ 65 w 337"/>
              <a:gd name="T13" fmla="*/ 67 h 202"/>
              <a:gd name="T14" fmla="*/ 45 w 337"/>
              <a:gd name="T15" fmla="*/ 48 h 202"/>
              <a:gd name="T16" fmla="*/ 67 w 337"/>
              <a:gd name="T17" fmla="*/ 48 h 202"/>
              <a:gd name="T18" fmla="*/ 244 w 337"/>
              <a:gd name="T19" fmla="*/ 157 h 202"/>
              <a:gd name="T20" fmla="*/ 90 w 337"/>
              <a:gd name="T21" fmla="*/ 138 h 202"/>
              <a:gd name="T22" fmla="*/ 247 w 337"/>
              <a:gd name="T23" fmla="*/ 138 h 202"/>
              <a:gd name="T24" fmla="*/ 132 w 337"/>
              <a:gd name="T25" fmla="*/ 112 h 202"/>
              <a:gd name="T26" fmla="*/ 112 w 337"/>
              <a:gd name="T27" fmla="*/ 93 h 202"/>
              <a:gd name="T28" fmla="*/ 135 w 337"/>
              <a:gd name="T29" fmla="*/ 93 h 202"/>
              <a:gd name="T30" fmla="*/ 109 w 337"/>
              <a:gd name="T31" fmla="*/ 67 h 202"/>
              <a:gd name="T32" fmla="*/ 90 w 337"/>
              <a:gd name="T33" fmla="*/ 48 h 202"/>
              <a:gd name="T34" fmla="*/ 112 w 337"/>
              <a:gd name="T35" fmla="*/ 48 h 202"/>
              <a:gd name="T36" fmla="*/ 177 w 337"/>
              <a:gd name="T37" fmla="*/ 112 h 202"/>
              <a:gd name="T38" fmla="*/ 157 w 337"/>
              <a:gd name="T39" fmla="*/ 93 h 202"/>
              <a:gd name="T40" fmla="*/ 180 w 337"/>
              <a:gd name="T41" fmla="*/ 93 h 202"/>
              <a:gd name="T42" fmla="*/ 154 w 337"/>
              <a:gd name="T43" fmla="*/ 67 h 202"/>
              <a:gd name="T44" fmla="*/ 135 w 337"/>
              <a:gd name="T45" fmla="*/ 48 h 202"/>
              <a:gd name="T46" fmla="*/ 157 w 337"/>
              <a:gd name="T47" fmla="*/ 48 h 202"/>
              <a:gd name="T48" fmla="*/ 222 w 337"/>
              <a:gd name="T49" fmla="*/ 112 h 202"/>
              <a:gd name="T50" fmla="*/ 202 w 337"/>
              <a:gd name="T51" fmla="*/ 93 h 202"/>
              <a:gd name="T52" fmla="*/ 225 w 337"/>
              <a:gd name="T53" fmla="*/ 93 h 202"/>
              <a:gd name="T54" fmla="*/ 289 w 337"/>
              <a:gd name="T55" fmla="*/ 157 h 202"/>
              <a:gd name="T56" fmla="*/ 270 w 337"/>
              <a:gd name="T57" fmla="*/ 138 h 202"/>
              <a:gd name="T58" fmla="*/ 292 w 337"/>
              <a:gd name="T59" fmla="*/ 138 h 202"/>
              <a:gd name="T60" fmla="*/ 199 w 337"/>
              <a:gd name="T61" fmla="*/ 67 h 202"/>
              <a:gd name="T62" fmla="*/ 180 w 337"/>
              <a:gd name="T63" fmla="*/ 48 h 202"/>
              <a:gd name="T64" fmla="*/ 202 w 337"/>
              <a:gd name="T65" fmla="*/ 48 h 202"/>
              <a:gd name="T66" fmla="*/ 244 w 337"/>
              <a:gd name="T67" fmla="*/ 67 h 202"/>
              <a:gd name="T68" fmla="*/ 225 w 337"/>
              <a:gd name="T69" fmla="*/ 48 h 202"/>
              <a:gd name="T70" fmla="*/ 247 w 337"/>
              <a:gd name="T71" fmla="*/ 48 h 202"/>
              <a:gd name="T72" fmla="*/ 289 w 337"/>
              <a:gd name="T73" fmla="*/ 112 h 202"/>
              <a:gd name="T74" fmla="*/ 247 w 337"/>
              <a:gd name="T75" fmla="*/ 93 h 202"/>
              <a:gd name="T76" fmla="*/ 270 w 337"/>
              <a:gd name="T77" fmla="*/ 48 h 202"/>
              <a:gd name="T78" fmla="*/ 292 w 337"/>
              <a:gd name="T79" fmla="*/ 48 h 202"/>
              <a:gd name="T80" fmla="*/ 22 w 337"/>
              <a:gd name="T81" fmla="*/ 22 h 202"/>
              <a:gd name="T82" fmla="*/ 337 w 337"/>
              <a:gd name="T83" fmla="*/ 22 h 202"/>
              <a:gd name="T84" fmla="*/ 315 w 337"/>
              <a:gd name="T85" fmla="*/ 202 h 202"/>
              <a:gd name="T86" fmla="*/ 0 w 337"/>
              <a:gd name="T87" fmla="*/ 180 h 202"/>
              <a:gd name="T88" fmla="*/ 22 w 337"/>
              <a:gd name="T89" fmla="*/ 0 h 202"/>
              <a:gd name="T90" fmla="*/ 337 w 337"/>
              <a:gd name="T91" fmla="*/ 22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7" h="202">
                <a:moveTo>
                  <a:pt x="67" y="138"/>
                </a:moveTo>
                <a:cubicBezTo>
                  <a:pt x="67" y="154"/>
                  <a:pt x="67" y="154"/>
                  <a:pt x="67" y="154"/>
                </a:cubicBezTo>
                <a:cubicBezTo>
                  <a:pt x="67" y="156"/>
                  <a:pt x="66" y="157"/>
                  <a:pt x="65" y="157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46" y="157"/>
                  <a:pt x="45" y="156"/>
                  <a:pt x="45" y="154"/>
                </a:cubicBezTo>
                <a:cubicBezTo>
                  <a:pt x="45" y="138"/>
                  <a:pt x="45" y="138"/>
                  <a:pt x="45" y="138"/>
                </a:cubicBezTo>
                <a:cubicBezTo>
                  <a:pt x="45" y="136"/>
                  <a:pt x="46" y="135"/>
                  <a:pt x="48" y="135"/>
                </a:cubicBezTo>
                <a:cubicBezTo>
                  <a:pt x="65" y="135"/>
                  <a:pt x="65" y="135"/>
                  <a:pt x="65" y="135"/>
                </a:cubicBezTo>
                <a:cubicBezTo>
                  <a:pt x="66" y="135"/>
                  <a:pt x="67" y="136"/>
                  <a:pt x="67" y="138"/>
                </a:cubicBezTo>
                <a:close/>
                <a:moveTo>
                  <a:pt x="90" y="93"/>
                </a:moveTo>
                <a:cubicBezTo>
                  <a:pt x="90" y="110"/>
                  <a:pt x="90" y="110"/>
                  <a:pt x="90" y="110"/>
                </a:cubicBezTo>
                <a:cubicBezTo>
                  <a:pt x="90" y="111"/>
                  <a:pt x="89" y="112"/>
                  <a:pt x="87" y="112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46" y="112"/>
                  <a:pt x="45" y="111"/>
                  <a:pt x="45" y="110"/>
                </a:cubicBezTo>
                <a:cubicBezTo>
                  <a:pt x="45" y="93"/>
                  <a:pt x="45" y="93"/>
                  <a:pt x="45" y="93"/>
                </a:cubicBezTo>
                <a:cubicBezTo>
                  <a:pt x="45" y="91"/>
                  <a:pt x="46" y="90"/>
                  <a:pt x="48" y="90"/>
                </a:cubicBezTo>
                <a:cubicBezTo>
                  <a:pt x="87" y="90"/>
                  <a:pt x="87" y="90"/>
                  <a:pt x="87" y="90"/>
                </a:cubicBezTo>
                <a:cubicBezTo>
                  <a:pt x="89" y="90"/>
                  <a:pt x="90" y="91"/>
                  <a:pt x="90" y="93"/>
                </a:cubicBezTo>
                <a:close/>
                <a:moveTo>
                  <a:pt x="67" y="48"/>
                </a:moveTo>
                <a:cubicBezTo>
                  <a:pt x="67" y="65"/>
                  <a:pt x="67" y="65"/>
                  <a:pt x="67" y="65"/>
                </a:cubicBezTo>
                <a:cubicBezTo>
                  <a:pt x="67" y="66"/>
                  <a:pt x="66" y="67"/>
                  <a:pt x="65" y="67"/>
                </a:cubicBezTo>
                <a:cubicBezTo>
                  <a:pt x="48" y="67"/>
                  <a:pt x="48" y="67"/>
                  <a:pt x="48" y="67"/>
                </a:cubicBezTo>
                <a:cubicBezTo>
                  <a:pt x="46" y="67"/>
                  <a:pt x="45" y="66"/>
                  <a:pt x="45" y="65"/>
                </a:cubicBezTo>
                <a:cubicBezTo>
                  <a:pt x="45" y="48"/>
                  <a:pt x="45" y="48"/>
                  <a:pt x="45" y="48"/>
                </a:cubicBezTo>
                <a:cubicBezTo>
                  <a:pt x="45" y="46"/>
                  <a:pt x="46" y="45"/>
                  <a:pt x="48" y="45"/>
                </a:cubicBezTo>
                <a:cubicBezTo>
                  <a:pt x="65" y="45"/>
                  <a:pt x="65" y="45"/>
                  <a:pt x="65" y="45"/>
                </a:cubicBezTo>
                <a:cubicBezTo>
                  <a:pt x="66" y="45"/>
                  <a:pt x="67" y="46"/>
                  <a:pt x="67" y="48"/>
                </a:cubicBezTo>
                <a:close/>
                <a:moveTo>
                  <a:pt x="247" y="138"/>
                </a:moveTo>
                <a:cubicBezTo>
                  <a:pt x="247" y="154"/>
                  <a:pt x="247" y="154"/>
                  <a:pt x="247" y="154"/>
                </a:cubicBezTo>
                <a:cubicBezTo>
                  <a:pt x="247" y="156"/>
                  <a:pt x="246" y="157"/>
                  <a:pt x="244" y="157"/>
                </a:cubicBezTo>
                <a:cubicBezTo>
                  <a:pt x="93" y="157"/>
                  <a:pt x="93" y="157"/>
                  <a:pt x="93" y="157"/>
                </a:cubicBezTo>
                <a:cubicBezTo>
                  <a:pt x="91" y="157"/>
                  <a:pt x="90" y="156"/>
                  <a:pt x="90" y="154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90" y="136"/>
                  <a:pt x="91" y="135"/>
                  <a:pt x="93" y="135"/>
                </a:cubicBezTo>
                <a:cubicBezTo>
                  <a:pt x="244" y="135"/>
                  <a:pt x="244" y="135"/>
                  <a:pt x="244" y="135"/>
                </a:cubicBezTo>
                <a:cubicBezTo>
                  <a:pt x="246" y="135"/>
                  <a:pt x="247" y="136"/>
                  <a:pt x="247" y="138"/>
                </a:cubicBezTo>
                <a:close/>
                <a:moveTo>
                  <a:pt x="135" y="93"/>
                </a:moveTo>
                <a:cubicBezTo>
                  <a:pt x="135" y="110"/>
                  <a:pt x="135" y="110"/>
                  <a:pt x="135" y="110"/>
                </a:cubicBezTo>
                <a:cubicBezTo>
                  <a:pt x="135" y="111"/>
                  <a:pt x="134" y="112"/>
                  <a:pt x="132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3" y="112"/>
                  <a:pt x="112" y="111"/>
                  <a:pt x="112" y="110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91"/>
                  <a:pt x="113" y="90"/>
                  <a:pt x="115" y="90"/>
                </a:cubicBezTo>
                <a:cubicBezTo>
                  <a:pt x="132" y="90"/>
                  <a:pt x="132" y="90"/>
                  <a:pt x="132" y="90"/>
                </a:cubicBezTo>
                <a:cubicBezTo>
                  <a:pt x="134" y="90"/>
                  <a:pt x="135" y="91"/>
                  <a:pt x="135" y="93"/>
                </a:cubicBezTo>
                <a:close/>
                <a:moveTo>
                  <a:pt x="112" y="48"/>
                </a:moveTo>
                <a:cubicBezTo>
                  <a:pt x="112" y="65"/>
                  <a:pt x="112" y="65"/>
                  <a:pt x="112" y="65"/>
                </a:cubicBezTo>
                <a:cubicBezTo>
                  <a:pt x="112" y="66"/>
                  <a:pt x="111" y="67"/>
                  <a:pt x="109" y="67"/>
                </a:cubicBezTo>
                <a:cubicBezTo>
                  <a:pt x="93" y="67"/>
                  <a:pt x="93" y="67"/>
                  <a:pt x="93" y="67"/>
                </a:cubicBezTo>
                <a:cubicBezTo>
                  <a:pt x="91" y="67"/>
                  <a:pt x="90" y="66"/>
                  <a:pt x="90" y="65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6"/>
                  <a:pt x="91" y="45"/>
                  <a:pt x="93" y="45"/>
                </a:cubicBezTo>
                <a:cubicBezTo>
                  <a:pt x="109" y="45"/>
                  <a:pt x="109" y="45"/>
                  <a:pt x="109" y="45"/>
                </a:cubicBezTo>
                <a:cubicBezTo>
                  <a:pt x="111" y="45"/>
                  <a:pt x="112" y="46"/>
                  <a:pt x="112" y="48"/>
                </a:cubicBezTo>
                <a:close/>
                <a:moveTo>
                  <a:pt x="180" y="93"/>
                </a:moveTo>
                <a:cubicBezTo>
                  <a:pt x="180" y="110"/>
                  <a:pt x="180" y="110"/>
                  <a:pt x="180" y="110"/>
                </a:cubicBezTo>
                <a:cubicBezTo>
                  <a:pt x="180" y="111"/>
                  <a:pt x="179" y="112"/>
                  <a:pt x="177" y="112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58" y="112"/>
                  <a:pt x="157" y="111"/>
                  <a:pt x="157" y="110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7" y="91"/>
                  <a:pt x="158" y="90"/>
                  <a:pt x="160" y="90"/>
                </a:cubicBezTo>
                <a:cubicBezTo>
                  <a:pt x="177" y="90"/>
                  <a:pt x="177" y="90"/>
                  <a:pt x="177" y="90"/>
                </a:cubicBezTo>
                <a:cubicBezTo>
                  <a:pt x="179" y="90"/>
                  <a:pt x="180" y="91"/>
                  <a:pt x="180" y="93"/>
                </a:cubicBezTo>
                <a:close/>
                <a:moveTo>
                  <a:pt x="157" y="48"/>
                </a:moveTo>
                <a:cubicBezTo>
                  <a:pt x="157" y="65"/>
                  <a:pt x="157" y="65"/>
                  <a:pt x="157" y="65"/>
                </a:cubicBezTo>
                <a:cubicBezTo>
                  <a:pt x="157" y="66"/>
                  <a:pt x="156" y="67"/>
                  <a:pt x="154" y="67"/>
                </a:cubicBezTo>
                <a:cubicBezTo>
                  <a:pt x="138" y="67"/>
                  <a:pt x="138" y="67"/>
                  <a:pt x="138" y="67"/>
                </a:cubicBezTo>
                <a:cubicBezTo>
                  <a:pt x="136" y="67"/>
                  <a:pt x="135" y="66"/>
                  <a:pt x="135" y="65"/>
                </a:cubicBezTo>
                <a:cubicBezTo>
                  <a:pt x="135" y="48"/>
                  <a:pt x="135" y="48"/>
                  <a:pt x="135" y="48"/>
                </a:cubicBezTo>
                <a:cubicBezTo>
                  <a:pt x="135" y="46"/>
                  <a:pt x="136" y="45"/>
                  <a:pt x="138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56" y="45"/>
                  <a:pt x="157" y="46"/>
                  <a:pt x="157" y="48"/>
                </a:cubicBezTo>
                <a:close/>
                <a:moveTo>
                  <a:pt x="225" y="93"/>
                </a:moveTo>
                <a:cubicBezTo>
                  <a:pt x="225" y="110"/>
                  <a:pt x="225" y="110"/>
                  <a:pt x="225" y="110"/>
                </a:cubicBezTo>
                <a:cubicBezTo>
                  <a:pt x="225" y="111"/>
                  <a:pt x="224" y="112"/>
                  <a:pt x="222" y="112"/>
                </a:cubicBezTo>
                <a:cubicBezTo>
                  <a:pt x="205" y="112"/>
                  <a:pt x="205" y="112"/>
                  <a:pt x="205" y="112"/>
                </a:cubicBezTo>
                <a:cubicBezTo>
                  <a:pt x="203" y="112"/>
                  <a:pt x="202" y="111"/>
                  <a:pt x="202" y="110"/>
                </a:cubicBezTo>
                <a:cubicBezTo>
                  <a:pt x="202" y="93"/>
                  <a:pt x="202" y="93"/>
                  <a:pt x="202" y="93"/>
                </a:cubicBezTo>
                <a:cubicBezTo>
                  <a:pt x="202" y="91"/>
                  <a:pt x="203" y="90"/>
                  <a:pt x="205" y="90"/>
                </a:cubicBezTo>
                <a:cubicBezTo>
                  <a:pt x="222" y="90"/>
                  <a:pt x="222" y="90"/>
                  <a:pt x="222" y="90"/>
                </a:cubicBezTo>
                <a:cubicBezTo>
                  <a:pt x="224" y="90"/>
                  <a:pt x="225" y="91"/>
                  <a:pt x="225" y="93"/>
                </a:cubicBezTo>
                <a:close/>
                <a:moveTo>
                  <a:pt x="292" y="138"/>
                </a:moveTo>
                <a:cubicBezTo>
                  <a:pt x="292" y="154"/>
                  <a:pt x="292" y="154"/>
                  <a:pt x="292" y="154"/>
                </a:cubicBezTo>
                <a:cubicBezTo>
                  <a:pt x="292" y="156"/>
                  <a:pt x="291" y="157"/>
                  <a:pt x="289" y="157"/>
                </a:cubicBezTo>
                <a:cubicBezTo>
                  <a:pt x="273" y="157"/>
                  <a:pt x="273" y="157"/>
                  <a:pt x="273" y="157"/>
                </a:cubicBezTo>
                <a:cubicBezTo>
                  <a:pt x="271" y="157"/>
                  <a:pt x="270" y="156"/>
                  <a:pt x="270" y="154"/>
                </a:cubicBezTo>
                <a:cubicBezTo>
                  <a:pt x="270" y="138"/>
                  <a:pt x="270" y="138"/>
                  <a:pt x="270" y="138"/>
                </a:cubicBezTo>
                <a:cubicBezTo>
                  <a:pt x="270" y="136"/>
                  <a:pt x="271" y="135"/>
                  <a:pt x="273" y="135"/>
                </a:cubicBezTo>
                <a:cubicBezTo>
                  <a:pt x="289" y="135"/>
                  <a:pt x="289" y="135"/>
                  <a:pt x="289" y="135"/>
                </a:cubicBezTo>
                <a:cubicBezTo>
                  <a:pt x="291" y="135"/>
                  <a:pt x="292" y="136"/>
                  <a:pt x="292" y="138"/>
                </a:cubicBezTo>
                <a:close/>
                <a:moveTo>
                  <a:pt x="202" y="48"/>
                </a:moveTo>
                <a:cubicBezTo>
                  <a:pt x="202" y="65"/>
                  <a:pt x="202" y="65"/>
                  <a:pt x="202" y="65"/>
                </a:cubicBezTo>
                <a:cubicBezTo>
                  <a:pt x="202" y="66"/>
                  <a:pt x="201" y="67"/>
                  <a:pt x="199" y="67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1" y="67"/>
                  <a:pt x="180" y="66"/>
                  <a:pt x="180" y="65"/>
                </a:cubicBezTo>
                <a:cubicBezTo>
                  <a:pt x="180" y="48"/>
                  <a:pt x="180" y="48"/>
                  <a:pt x="180" y="48"/>
                </a:cubicBezTo>
                <a:cubicBezTo>
                  <a:pt x="180" y="46"/>
                  <a:pt x="181" y="45"/>
                  <a:pt x="183" y="45"/>
                </a:cubicBezTo>
                <a:cubicBezTo>
                  <a:pt x="199" y="45"/>
                  <a:pt x="199" y="45"/>
                  <a:pt x="199" y="45"/>
                </a:cubicBezTo>
                <a:cubicBezTo>
                  <a:pt x="201" y="45"/>
                  <a:pt x="202" y="46"/>
                  <a:pt x="202" y="48"/>
                </a:cubicBezTo>
                <a:close/>
                <a:moveTo>
                  <a:pt x="247" y="48"/>
                </a:moveTo>
                <a:cubicBezTo>
                  <a:pt x="247" y="65"/>
                  <a:pt x="247" y="65"/>
                  <a:pt x="247" y="65"/>
                </a:cubicBezTo>
                <a:cubicBezTo>
                  <a:pt x="247" y="66"/>
                  <a:pt x="246" y="67"/>
                  <a:pt x="244" y="67"/>
                </a:cubicBezTo>
                <a:cubicBezTo>
                  <a:pt x="228" y="67"/>
                  <a:pt x="228" y="67"/>
                  <a:pt x="228" y="67"/>
                </a:cubicBezTo>
                <a:cubicBezTo>
                  <a:pt x="226" y="67"/>
                  <a:pt x="225" y="66"/>
                  <a:pt x="225" y="65"/>
                </a:cubicBezTo>
                <a:cubicBezTo>
                  <a:pt x="225" y="48"/>
                  <a:pt x="225" y="48"/>
                  <a:pt x="225" y="48"/>
                </a:cubicBezTo>
                <a:cubicBezTo>
                  <a:pt x="225" y="46"/>
                  <a:pt x="226" y="45"/>
                  <a:pt x="228" y="45"/>
                </a:cubicBezTo>
                <a:cubicBezTo>
                  <a:pt x="244" y="45"/>
                  <a:pt x="244" y="45"/>
                  <a:pt x="244" y="45"/>
                </a:cubicBezTo>
                <a:cubicBezTo>
                  <a:pt x="246" y="45"/>
                  <a:pt x="247" y="46"/>
                  <a:pt x="247" y="48"/>
                </a:cubicBezTo>
                <a:close/>
                <a:moveTo>
                  <a:pt x="292" y="48"/>
                </a:moveTo>
                <a:cubicBezTo>
                  <a:pt x="292" y="110"/>
                  <a:pt x="292" y="110"/>
                  <a:pt x="292" y="110"/>
                </a:cubicBezTo>
                <a:cubicBezTo>
                  <a:pt x="292" y="111"/>
                  <a:pt x="291" y="112"/>
                  <a:pt x="289" y="112"/>
                </a:cubicBezTo>
                <a:cubicBezTo>
                  <a:pt x="250" y="112"/>
                  <a:pt x="250" y="112"/>
                  <a:pt x="250" y="112"/>
                </a:cubicBezTo>
                <a:cubicBezTo>
                  <a:pt x="248" y="112"/>
                  <a:pt x="247" y="111"/>
                  <a:pt x="247" y="110"/>
                </a:cubicBezTo>
                <a:cubicBezTo>
                  <a:pt x="247" y="93"/>
                  <a:pt x="247" y="93"/>
                  <a:pt x="247" y="93"/>
                </a:cubicBezTo>
                <a:cubicBezTo>
                  <a:pt x="247" y="91"/>
                  <a:pt x="248" y="90"/>
                  <a:pt x="250" y="90"/>
                </a:cubicBezTo>
                <a:cubicBezTo>
                  <a:pt x="270" y="90"/>
                  <a:pt x="270" y="90"/>
                  <a:pt x="270" y="90"/>
                </a:cubicBezTo>
                <a:cubicBezTo>
                  <a:pt x="270" y="48"/>
                  <a:pt x="270" y="48"/>
                  <a:pt x="270" y="48"/>
                </a:cubicBezTo>
                <a:cubicBezTo>
                  <a:pt x="270" y="46"/>
                  <a:pt x="271" y="45"/>
                  <a:pt x="273" y="45"/>
                </a:cubicBezTo>
                <a:cubicBezTo>
                  <a:pt x="289" y="45"/>
                  <a:pt x="289" y="45"/>
                  <a:pt x="289" y="45"/>
                </a:cubicBezTo>
                <a:cubicBezTo>
                  <a:pt x="291" y="45"/>
                  <a:pt x="292" y="46"/>
                  <a:pt x="292" y="48"/>
                </a:cubicBezTo>
                <a:close/>
                <a:moveTo>
                  <a:pt x="315" y="180"/>
                </a:moveTo>
                <a:cubicBezTo>
                  <a:pt x="315" y="22"/>
                  <a:pt x="315" y="22"/>
                  <a:pt x="315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80"/>
                  <a:pt x="22" y="180"/>
                  <a:pt x="22" y="180"/>
                </a:cubicBezTo>
                <a:lnTo>
                  <a:pt x="315" y="180"/>
                </a:lnTo>
                <a:close/>
                <a:moveTo>
                  <a:pt x="337" y="22"/>
                </a:moveTo>
                <a:cubicBezTo>
                  <a:pt x="337" y="180"/>
                  <a:pt x="337" y="180"/>
                  <a:pt x="337" y="180"/>
                </a:cubicBezTo>
                <a:cubicBezTo>
                  <a:pt x="337" y="186"/>
                  <a:pt x="335" y="191"/>
                  <a:pt x="331" y="196"/>
                </a:cubicBezTo>
                <a:cubicBezTo>
                  <a:pt x="326" y="200"/>
                  <a:pt x="321" y="202"/>
                  <a:pt x="315" y="202"/>
                </a:cubicBezTo>
                <a:cubicBezTo>
                  <a:pt x="22" y="202"/>
                  <a:pt x="22" y="202"/>
                  <a:pt x="22" y="202"/>
                </a:cubicBezTo>
                <a:cubicBezTo>
                  <a:pt x="16" y="202"/>
                  <a:pt x="11" y="200"/>
                  <a:pt x="6" y="196"/>
                </a:cubicBezTo>
                <a:cubicBezTo>
                  <a:pt x="2" y="191"/>
                  <a:pt x="0" y="186"/>
                  <a:pt x="0" y="180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"/>
                  <a:pt x="2" y="11"/>
                  <a:pt x="6" y="6"/>
                </a:cubicBezTo>
                <a:cubicBezTo>
                  <a:pt x="11" y="2"/>
                  <a:pt x="16" y="0"/>
                  <a:pt x="22" y="0"/>
                </a:cubicBezTo>
                <a:cubicBezTo>
                  <a:pt x="315" y="0"/>
                  <a:pt x="315" y="0"/>
                  <a:pt x="315" y="0"/>
                </a:cubicBezTo>
                <a:cubicBezTo>
                  <a:pt x="321" y="0"/>
                  <a:pt x="326" y="2"/>
                  <a:pt x="331" y="6"/>
                </a:cubicBezTo>
                <a:cubicBezTo>
                  <a:pt x="335" y="11"/>
                  <a:pt x="337" y="16"/>
                  <a:pt x="337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0" name="Freeform 96"/>
          <p:cNvSpPr>
            <a:spLocks/>
          </p:cNvSpPr>
          <p:nvPr/>
        </p:nvSpPr>
        <p:spPr bwMode="auto">
          <a:xfrm>
            <a:off x="5964238" y="3302001"/>
            <a:ext cx="292100" cy="315913"/>
          </a:xfrm>
          <a:custGeom>
            <a:avLst/>
            <a:gdLst>
              <a:gd name="T0" fmla="*/ 270 w 270"/>
              <a:gd name="T1" fmla="*/ 17 h 292"/>
              <a:gd name="T2" fmla="*/ 270 w 270"/>
              <a:gd name="T3" fmla="*/ 214 h 292"/>
              <a:gd name="T4" fmla="*/ 264 w 270"/>
              <a:gd name="T5" fmla="*/ 229 h 292"/>
              <a:gd name="T6" fmla="*/ 249 w 270"/>
              <a:gd name="T7" fmla="*/ 240 h 292"/>
              <a:gd name="T8" fmla="*/ 231 w 270"/>
              <a:gd name="T9" fmla="*/ 245 h 292"/>
              <a:gd name="T10" fmla="*/ 214 w 270"/>
              <a:gd name="T11" fmla="*/ 247 h 292"/>
              <a:gd name="T12" fmla="*/ 197 w 270"/>
              <a:gd name="T13" fmla="*/ 245 h 292"/>
              <a:gd name="T14" fmla="*/ 179 w 270"/>
              <a:gd name="T15" fmla="*/ 240 h 292"/>
              <a:gd name="T16" fmla="*/ 164 w 270"/>
              <a:gd name="T17" fmla="*/ 229 h 292"/>
              <a:gd name="T18" fmla="*/ 158 w 270"/>
              <a:gd name="T19" fmla="*/ 214 h 292"/>
              <a:gd name="T20" fmla="*/ 164 w 270"/>
              <a:gd name="T21" fmla="*/ 198 h 292"/>
              <a:gd name="T22" fmla="*/ 179 w 270"/>
              <a:gd name="T23" fmla="*/ 187 h 292"/>
              <a:gd name="T24" fmla="*/ 197 w 270"/>
              <a:gd name="T25" fmla="*/ 182 h 292"/>
              <a:gd name="T26" fmla="*/ 214 w 270"/>
              <a:gd name="T27" fmla="*/ 180 h 292"/>
              <a:gd name="T28" fmla="*/ 248 w 270"/>
              <a:gd name="T29" fmla="*/ 187 h 292"/>
              <a:gd name="T30" fmla="*/ 248 w 270"/>
              <a:gd name="T31" fmla="*/ 92 h 292"/>
              <a:gd name="T32" fmla="*/ 113 w 270"/>
              <a:gd name="T33" fmla="*/ 134 h 292"/>
              <a:gd name="T34" fmla="*/ 113 w 270"/>
              <a:gd name="T35" fmla="*/ 259 h 292"/>
              <a:gd name="T36" fmla="*/ 107 w 270"/>
              <a:gd name="T37" fmla="*/ 274 h 292"/>
              <a:gd name="T38" fmla="*/ 92 w 270"/>
              <a:gd name="T39" fmla="*/ 285 h 292"/>
              <a:gd name="T40" fmla="*/ 73 w 270"/>
              <a:gd name="T41" fmla="*/ 290 h 292"/>
              <a:gd name="T42" fmla="*/ 56 w 270"/>
              <a:gd name="T43" fmla="*/ 292 h 292"/>
              <a:gd name="T44" fmla="*/ 40 w 270"/>
              <a:gd name="T45" fmla="*/ 290 h 292"/>
              <a:gd name="T46" fmla="*/ 21 w 270"/>
              <a:gd name="T47" fmla="*/ 285 h 292"/>
              <a:gd name="T48" fmla="*/ 6 w 270"/>
              <a:gd name="T49" fmla="*/ 274 h 292"/>
              <a:gd name="T50" fmla="*/ 0 w 270"/>
              <a:gd name="T51" fmla="*/ 259 h 292"/>
              <a:gd name="T52" fmla="*/ 6 w 270"/>
              <a:gd name="T53" fmla="*/ 243 h 292"/>
              <a:gd name="T54" fmla="*/ 21 w 270"/>
              <a:gd name="T55" fmla="*/ 232 h 292"/>
              <a:gd name="T56" fmla="*/ 40 w 270"/>
              <a:gd name="T57" fmla="*/ 227 h 292"/>
              <a:gd name="T58" fmla="*/ 56 w 270"/>
              <a:gd name="T59" fmla="*/ 225 h 292"/>
              <a:gd name="T60" fmla="*/ 90 w 270"/>
              <a:gd name="T61" fmla="*/ 232 h 292"/>
              <a:gd name="T62" fmla="*/ 90 w 270"/>
              <a:gd name="T63" fmla="*/ 62 h 292"/>
              <a:gd name="T64" fmla="*/ 94 w 270"/>
              <a:gd name="T65" fmla="*/ 52 h 292"/>
              <a:gd name="T66" fmla="*/ 102 w 270"/>
              <a:gd name="T67" fmla="*/ 46 h 292"/>
              <a:gd name="T68" fmla="*/ 248 w 270"/>
              <a:gd name="T69" fmla="*/ 1 h 292"/>
              <a:gd name="T70" fmla="*/ 253 w 270"/>
              <a:gd name="T71" fmla="*/ 0 h 292"/>
              <a:gd name="T72" fmla="*/ 265 w 270"/>
              <a:gd name="T73" fmla="*/ 5 h 292"/>
              <a:gd name="T74" fmla="*/ 270 w 270"/>
              <a:gd name="T75" fmla="*/ 17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70" h="292">
                <a:moveTo>
                  <a:pt x="270" y="17"/>
                </a:moveTo>
                <a:cubicBezTo>
                  <a:pt x="270" y="214"/>
                  <a:pt x="270" y="214"/>
                  <a:pt x="270" y="214"/>
                </a:cubicBezTo>
                <a:cubicBezTo>
                  <a:pt x="270" y="219"/>
                  <a:pt x="268" y="225"/>
                  <a:pt x="264" y="229"/>
                </a:cubicBezTo>
                <a:cubicBezTo>
                  <a:pt x="260" y="234"/>
                  <a:pt x="255" y="237"/>
                  <a:pt x="249" y="240"/>
                </a:cubicBezTo>
                <a:cubicBezTo>
                  <a:pt x="243" y="242"/>
                  <a:pt x="237" y="244"/>
                  <a:pt x="231" y="245"/>
                </a:cubicBezTo>
                <a:cubicBezTo>
                  <a:pt x="225" y="247"/>
                  <a:pt x="219" y="247"/>
                  <a:pt x="214" y="247"/>
                </a:cubicBezTo>
                <a:cubicBezTo>
                  <a:pt x="209" y="247"/>
                  <a:pt x="203" y="247"/>
                  <a:pt x="197" y="245"/>
                </a:cubicBezTo>
                <a:cubicBezTo>
                  <a:pt x="191" y="244"/>
                  <a:pt x="185" y="242"/>
                  <a:pt x="179" y="240"/>
                </a:cubicBezTo>
                <a:cubicBezTo>
                  <a:pt x="173" y="237"/>
                  <a:pt x="168" y="234"/>
                  <a:pt x="164" y="229"/>
                </a:cubicBezTo>
                <a:cubicBezTo>
                  <a:pt x="160" y="225"/>
                  <a:pt x="158" y="219"/>
                  <a:pt x="158" y="214"/>
                </a:cubicBezTo>
                <a:cubicBezTo>
                  <a:pt x="158" y="208"/>
                  <a:pt x="160" y="202"/>
                  <a:pt x="164" y="198"/>
                </a:cubicBezTo>
                <a:cubicBezTo>
                  <a:pt x="168" y="193"/>
                  <a:pt x="173" y="190"/>
                  <a:pt x="179" y="187"/>
                </a:cubicBezTo>
                <a:cubicBezTo>
                  <a:pt x="185" y="185"/>
                  <a:pt x="191" y="183"/>
                  <a:pt x="197" y="182"/>
                </a:cubicBezTo>
                <a:cubicBezTo>
                  <a:pt x="203" y="180"/>
                  <a:pt x="209" y="180"/>
                  <a:pt x="214" y="180"/>
                </a:cubicBezTo>
                <a:cubicBezTo>
                  <a:pt x="226" y="180"/>
                  <a:pt x="237" y="182"/>
                  <a:pt x="248" y="187"/>
                </a:cubicBezTo>
                <a:cubicBezTo>
                  <a:pt x="248" y="92"/>
                  <a:pt x="248" y="92"/>
                  <a:pt x="248" y="92"/>
                </a:cubicBezTo>
                <a:cubicBezTo>
                  <a:pt x="113" y="134"/>
                  <a:pt x="113" y="134"/>
                  <a:pt x="113" y="134"/>
                </a:cubicBezTo>
                <a:cubicBezTo>
                  <a:pt x="113" y="259"/>
                  <a:pt x="113" y="259"/>
                  <a:pt x="113" y="259"/>
                </a:cubicBezTo>
                <a:cubicBezTo>
                  <a:pt x="113" y="264"/>
                  <a:pt x="111" y="270"/>
                  <a:pt x="107" y="274"/>
                </a:cubicBezTo>
                <a:cubicBezTo>
                  <a:pt x="103" y="279"/>
                  <a:pt x="98" y="282"/>
                  <a:pt x="92" y="285"/>
                </a:cubicBezTo>
                <a:cubicBezTo>
                  <a:pt x="86" y="287"/>
                  <a:pt x="79" y="289"/>
                  <a:pt x="73" y="290"/>
                </a:cubicBezTo>
                <a:cubicBezTo>
                  <a:pt x="67" y="292"/>
                  <a:pt x="62" y="292"/>
                  <a:pt x="56" y="292"/>
                </a:cubicBezTo>
                <a:cubicBezTo>
                  <a:pt x="51" y="292"/>
                  <a:pt x="46" y="292"/>
                  <a:pt x="40" y="290"/>
                </a:cubicBezTo>
                <a:cubicBezTo>
                  <a:pt x="33" y="289"/>
                  <a:pt x="27" y="287"/>
                  <a:pt x="21" y="285"/>
                </a:cubicBezTo>
                <a:cubicBezTo>
                  <a:pt x="15" y="282"/>
                  <a:pt x="10" y="279"/>
                  <a:pt x="6" y="274"/>
                </a:cubicBezTo>
                <a:cubicBezTo>
                  <a:pt x="2" y="270"/>
                  <a:pt x="0" y="264"/>
                  <a:pt x="0" y="259"/>
                </a:cubicBezTo>
                <a:cubicBezTo>
                  <a:pt x="0" y="253"/>
                  <a:pt x="2" y="247"/>
                  <a:pt x="6" y="243"/>
                </a:cubicBezTo>
                <a:cubicBezTo>
                  <a:pt x="10" y="238"/>
                  <a:pt x="15" y="235"/>
                  <a:pt x="21" y="232"/>
                </a:cubicBezTo>
                <a:cubicBezTo>
                  <a:pt x="27" y="230"/>
                  <a:pt x="33" y="228"/>
                  <a:pt x="40" y="227"/>
                </a:cubicBezTo>
                <a:cubicBezTo>
                  <a:pt x="46" y="225"/>
                  <a:pt x="51" y="225"/>
                  <a:pt x="56" y="225"/>
                </a:cubicBezTo>
                <a:cubicBezTo>
                  <a:pt x="69" y="225"/>
                  <a:pt x="80" y="227"/>
                  <a:pt x="90" y="232"/>
                </a:cubicBezTo>
                <a:cubicBezTo>
                  <a:pt x="90" y="62"/>
                  <a:pt x="90" y="62"/>
                  <a:pt x="90" y="62"/>
                </a:cubicBezTo>
                <a:cubicBezTo>
                  <a:pt x="90" y="58"/>
                  <a:pt x="91" y="55"/>
                  <a:pt x="94" y="52"/>
                </a:cubicBezTo>
                <a:cubicBezTo>
                  <a:pt x="96" y="49"/>
                  <a:pt x="99" y="47"/>
                  <a:pt x="102" y="46"/>
                </a:cubicBezTo>
                <a:cubicBezTo>
                  <a:pt x="248" y="1"/>
                  <a:pt x="248" y="1"/>
                  <a:pt x="248" y="1"/>
                </a:cubicBezTo>
                <a:cubicBezTo>
                  <a:pt x="250" y="0"/>
                  <a:pt x="251" y="0"/>
                  <a:pt x="253" y="0"/>
                </a:cubicBezTo>
                <a:cubicBezTo>
                  <a:pt x="258" y="0"/>
                  <a:pt x="262" y="2"/>
                  <a:pt x="265" y="5"/>
                </a:cubicBezTo>
                <a:cubicBezTo>
                  <a:pt x="268" y="8"/>
                  <a:pt x="270" y="12"/>
                  <a:pt x="270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1" name="Freeform 97"/>
          <p:cNvSpPr>
            <a:spLocks noEditPoints="1"/>
          </p:cNvSpPr>
          <p:nvPr/>
        </p:nvSpPr>
        <p:spPr bwMode="auto">
          <a:xfrm>
            <a:off x="6396038" y="3289301"/>
            <a:ext cx="292100" cy="339725"/>
          </a:xfrm>
          <a:custGeom>
            <a:avLst/>
            <a:gdLst>
              <a:gd name="T0" fmla="*/ 113 w 270"/>
              <a:gd name="T1" fmla="*/ 189 h 314"/>
              <a:gd name="T2" fmla="*/ 104 w 270"/>
              <a:gd name="T3" fmla="*/ 185 h 314"/>
              <a:gd name="T4" fmla="*/ 81 w 270"/>
              <a:gd name="T5" fmla="*/ 171 h 314"/>
              <a:gd name="T6" fmla="*/ 51 w 270"/>
              <a:gd name="T7" fmla="*/ 198 h 314"/>
              <a:gd name="T8" fmla="*/ 29 w 270"/>
              <a:gd name="T9" fmla="*/ 218 h 314"/>
              <a:gd name="T10" fmla="*/ 40 w 270"/>
              <a:gd name="T11" fmla="*/ 202 h 314"/>
              <a:gd name="T12" fmla="*/ 69 w 270"/>
              <a:gd name="T13" fmla="*/ 161 h 314"/>
              <a:gd name="T14" fmla="*/ 84 w 270"/>
              <a:gd name="T15" fmla="*/ 130 h 314"/>
              <a:gd name="T16" fmla="*/ 60 w 270"/>
              <a:gd name="T17" fmla="*/ 137 h 314"/>
              <a:gd name="T18" fmla="*/ 51 w 270"/>
              <a:gd name="T19" fmla="*/ 140 h 314"/>
              <a:gd name="T20" fmla="*/ 51 w 270"/>
              <a:gd name="T21" fmla="*/ 143 h 314"/>
              <a:gd name="T22" fmla="*/ 37 w 270"/>
              <a:gd name="T23" fmla="*/ 146 h 314"/>
              <a:gd name="T24" fmla="*/ 31 w 270"/>
              <a:gd name="T25" fmla="*/ 138 h 314"/>
              <a:gd name="T26" fmla="*/ 41 w 270"/>
              <a:gd name="T27" fmla="*/ 136 h 314"/>
              <a:gd name="T28" fmla="*/ 77 w 270"/>
              <a:gd name="T29" fmla="*/ 124 h 314"/>
              <a:gd name="T30" fmla="*/ 92 w 270"/>
              <a:gd name="T31" fmla="*/ 117 h 314"/>
              <a:gd name="T32" fmla="*/ 98 w 270"/>
              <a:gd name="T33" fmla="*/ 115 h 314"/>
              <a:gd name="T34" fmla="*/ 99 w 270"/>
              <a:gd name="T35" fmla="*/ 121 h 314"/>
              <a:gd name="T36" fmla="*/ 93 w 270"/>
              <a:gd name="T37" fmla="*/ 135 h 314"/>
              <a:gd name="T38" fmla="*/ 76 w 270"/>
              <a:gd name="T39" fmla="*/ 164 h 314"/>
              <a:gd name="T40" fmla="*/ 100 w 270"/>
              <a:gd name="T41" fmla="*/ 174 h 314"/>
              <a:gd name="T42" fmla="*/ 114 w 270"/>
              <a:gd name="T43" fmla="*/ 184 h 314"/>
              <a:gd name="T44" fmla="*/ 79 w 270"/>
              <a:gd name="T45" fmla="*/ 104 h 314"/>
              <a:gd name="T46" fmla="*/ 69 w 270"/>
              <a:gd name="T47" fmla="*/ 115 h 314"/>
              <a:gd name="T48" fmla="*/ 50 w 270"/>
              <a:gd name="T49" fmla="*/ 113 h 314"/>
              <a:gd name="T50" fmla="*/ 47 w 270"/>
              <a:gd name="T51" fmla="*/ 105 h 314"/>
              <a:gd name="T52" fmla="*/ 55 w 270"/>
              <a:gd name="T53" fmla="*/ 106 h 314"/>
              <a:gd name="T54" fmla="*/ 75 w 270"/>
              <a:gd name="T55" fmla="*/ 101 h 314"/>
              <a:gd name="T56" fmla="*/ 201 w 270"/>
              <a:gd name="T57" fmla="*/ 126 h 314"/>
              <a:gd name="T58" fmla="*/ 188 w 270"/>
              <a:gd name="T59" fmla="*/ 159 h 314"/>
              <a:gd name="T60" fmla="*/ 7 w 270"/>
              <a:gd name="T61" fmla="*/ 267 h 314"/>
              <a:gd name="T62" fmla="*/ 129 w 270"/>
              <a:gd name="T63" fmla="*/ 45 h 314"/>
              <a:gd name="T64" fmla="*/ 7 w 270"/>
              <a:gd name="T65" fmla="*/ 267 h 314"/>
              <a:gd name="T66" fmla="*/ 243 w 270"/>
              <a:gd name="T67" fmla="*/ 217 h 314"/>
              <a:gd name="T68" fmla="*/ 193 w 270"/>
              <a:gd name="T69" fmla="*/ 96 h 314"/>
              <a:gd name="T70" fmla="*/ 173 w 270"/>
              <a:gd name="T71" fmla="*/ 195 h 314"/>
              <a:gd name="T72" fmla="*/ 218 w 270"/>
              <a:gd name="T73" fmla="*/ 187 h 314"/>
              <a:gd name="T74" fmla="*/ 136 w 270"/>
              <a:gd name="T75" fmla="*/ 42 h 314"/>
              <a:gd name="T76" fmla="*/ 237 w 270"/>
              <a:gd name="T77" fmla="*/ 8 h 314"/>
              <a:gd name="T78" fmla="*/ 191 w 270"/>
              <a:gd name="T79" fmla="*/ 275 h 314"/>
              <a:gd name="T80" fmla="*/ 209 w 270"/>
              <a:gd name="T81" fmla="*/ 305 h 314"/>
              <a:gd name="T82" fmla="*/ 154 w 270"/>
              <a:gd name="T83" fmla="*/ 312 h 314"/>
              <a:gd name="T84" fmla="*/ 123 w 270"/>
              <a:gd name="T85" fmla="*/ 314 h 314"/>
              <a:gd name="T86" fmla="*/ 56 w 270"/>
              <a:gd name="T87" fmla="*/ 293 h 314"/>
              <a:gd name="T88" fmla="*/ 55 w 270"/>
              <a:gd name="T89" fmla="*/ 288 h 314"/>
              <a:gd name="T90" fmla="*/ 61 w 270"/>
              <a:gd name="T91" fmla="*/ 288 h 314"/>
              <a:gd name="T92" fmla="*/ 70 w 270"/>
              <a:gd name="T93" fmla="*/ 293 h 314"/>
              <a:gd name="T94" fmla="*/ 125 w 270"/>
              <a:gd name="T95" fmla="*/ 308 h 314"/>
              <a:gd name="T96" fmla="*/ 182 w 270"/>
              <a:gd name="T97" fmla="*/ 296 h 314"/>
              <a:gd name="T98" fmla="*/ 194 w 270"/>
              <a:gd name="T99" fmla="*/ 290 h 314"/>
              <a:gd name="T100" fmla="*/ 191 w 270"/>
              <a:gd name="T101" fmla="*/ 275 h 314"/>
              <a:gd name="T102" fmla="*/ 270 w 270"/>
              <a:gd name="T103" fmla="*/ 275 h 314"/>
              <a:gd name="T104" fmla="*/ 68 w 270"/>
              <a:gd name="T105" fmla="*/ 254 h 314"/>
              <a:gd name="T106" fmla="*/ 0 w 270"/>
              <a:gd name="T107" fmla="*/ 273 h 314"/>
              <a:gd name="T108" fmla="*/ 0 w 270"/>
              <a:gd name="T109" fmla="*/ 83 h 314"/>
              <a:gd name="T110" fmla="*/ 4 w 270"/>
              <a:gd name="T111" fmla="*/ 79 h 314"/>
              <a:gd name="T112" fmla="*/ 30 w 270"/>
              <a:gd name="T113" fmla="*/ 3 h 314"/>
              <a:gd name="T114" fmla="*/ 157 w 270"/>
              <a:gd name="T115" fmla="*/ 28 h 314"/>
              <a:gd name="T116" fmla="*/ 240 w 270"/>
              <a:gd name="T117" fmla="*/ 0 h 314"/>
              <a:gd name="T118" fmla="*/ 244 w 270"/>
              <a:gd name="T119" fmla="*/ 77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70" h="314">
                <a:moveTo>
                  <a:pt x="115" y="189"/>
                </a:moveTo>
                <a:cubicBezTo>
                  <a:pt x="115" y="189"/>
                  <a:pt x="114" y="189"/>
                  <a:pt x="113" y="189"/>
                </a:cubicBezTo>
                <a:cubicBezTo>
                  <a:pt x="111" y="189"/>
                  <a:pt x="109" y="188"/>
                  <a:pt x="107" y="187"/>
                </a:cubicBezTo>
                <a:cubicBezTo>
                  <a:pt x="104" y="185"/>
                  <a:pt x="104" y="185"/>
                  <a:pt x="104" y="185"/>
                </a:cubicBezTo>
                <a:cubicBezTo>
                  <a:pt x="98" y="183"/>
                  <a:pt x="93" y="180"/>
                  <a:pt x="88" y="177"/>
                </a:cubicBezTo>
                <a:cubicBezTo>
                  <a:pt x="87" y="176"/>
                  <a:pt x="85" y="174"/>
                  <a:pt x="81" y="171"/>
                </a:cubicBezTo>
                <a:cubicBezTo>
                  <a:pt x="77" y="168"/>
                  <a:pt x="75" y="166"/>
                  <a:pt x="74" y="166"/>
                </a:cubicBezTo>
                <a:cubicBezTo>
                  <a:pt x="67" y="178"/>
                  <a:pt x="59" y="189"/>
                  <a:pt x="51" y="198"/>
                </a:cubicBezTo>
                <a:cubicBezTo>
                  <a:pt x="41" y="209"/>
                  <a:pt x="35" y="216"/>
                  <a:pt x="32" y="217"/>
                </a:cubicBezTo>
                <a:cubicBezTo>
                  <a:pt x="32" y="218"/>
                  <a:pt x="31" y="218"/>
                  <a:pt x="29" y="218"/>
                </a:cubicBezTo>
                <a:cubicBezTo>
                  <a:pt x="27" y="218"/>
                  <a:pt x="26" y="218"/>
                  <a:pt x="26" y="218"/>
                </a:cubicBezTo>
                <a:cubicBezTo>
                  <a:pt x="26" y="218"/>
                  <a:pt x="31" y="212"/>
                  <a:pt x="40" y="202"/>
                </a:cubicBezTo>
                <a:cubicBezTo>
                  <a:pt x="43" y="199"/>
                  <a:pt x="48" y="192"/>
                  <a:pt x="55" y="182"/>
                </a:cubicBezTo>
                <a:cubicBezTo>
                  <a:pt x="63" y="171"/>
                  <a:pt x="67" y="164"/>
                  <a:pt x="69" y="161"/>
                </a:cubicBezTo>
                <a:cubicBezTo>
                  <a:pt x="71" y="157"/>
                  <a:pt x="74" y="152"/>
                  <a:pt x="78" y="144"/>
                </a:cubicBezTo>
                <a:cubicBezTo>
                  <a:pt x="82" y="136"/>
                  <a:pt x="84" y="131"/>
                  <a:pt x="84" y="130"/>
                </a:cubicBezTo>
                <a:cubicBezTo>
                  <a:pt x="83" y="130"/>
                  <a:pt x="77" y="132"/>
                  <a:pt x="65" y="136"/>
                </a:cubicBezTo>
                <a:cubicBezTo>
                  <a:pt x="64" y="136"/>
                  <a:pt x="62" y="137"/>
                  <a:pt x="60" y="137"/>
                </a:cubicBezTo>
                <a:cubicBezTo>
                  <a:pt x="58" y="138"/>
                  <a:pt x="56" y="138"/>
                  <a:pt x="54" y="139"/>
                </a:cubicBezTo>
                <a:cubicBezTo>
                  <a:pt x="52" y="139"/>
                  <a:pt x="51" y="140"/>
                  <a:pt x="51" y="140"/>
                </a:cubicBezTo>
                <a:cubicBezTo>
                  <a:pt x="51" y="140"/>
                  <a:pt x="51" y="141"/>
                  <a:pt x="51" y="142"/>
                </a:cubicBezTo>
                <a:cubicBezTo>
                  <a:pt x="51" y="143"/>
                  <a:pt x="51" y="143"/>
                  <a:pt x="51" y="143"/>
                </a:cubicBezTo>
                <a:cubicBezTo>
                  <a:pt x="50" y="144"/>
                  <a:pt x="48" y="145"/>
                  <a:pt x="45" y="146"/>
                </a:cubicBezTo>
                <a:cubicBezTo>
                  <a:pt x="42" y="147"/>
                  <a:pt x="40" y="147"/>
                  <a:pt x="37" y="146"/>
                </a:cubicBezTo>
                <a:cubicBezTo>
                  <a:pt x="35" y="145"/>
                  <a:pt x="33" y="144"/>
                  <a:pt x="32" y="142"/>
                </a:cubicBezTo>
                <a:cubicBezTo>
                  <a:pt x="31" y="141"/>
                  <a:pt x="31" y="140"/>
                  <a:pt x="31" y="138"/>
                </a:cubicBezTo>
                <a:cubicBezTo>
                  <a:pt x="32" y="138"/>
                  <a:pt x="33" y="138"/>
                  <a:pt x="35" y="137"/>
                </a:cubicBezTo>
                <a:cubicBezTo>
                  <a:pt x="37" y="137"/>
                  <a:pt x="39" y="137"/>
                  <a:pt x="41" y="136"/>
                </a:cubicBezTo>
                <a:cubicBezTo>
                  <a:pt x="47" y="134"/>
                  <a:pt x="53" y="132"/>
                  <a:pt x="59" y="131"/>
                </a:cubicBezTo>
                <a:cubicBezTo>
                  <a:pt x="71" y="126"/>
                  <a:pt x="77" y="124"/>
                  <a:pt x="77" y="124"/>
                </a:cubicBezTo>
                <a:cubicBezTo>
                  <a:pt x="78" y="124"/>
                  <a:pt x="81" y="123"/>
                  <a:pt x="84" y="121"/>
                </a:cubicBezTo>
                <a:cubicBezTo>
                  <a:pt x="88" y="119"/>
                  <a:pt x="91" y="118"/>
                  <a:pt x="92" y="117"/>
                </a:cubicBezTo>
                <a:cubicBezTo>
                  <a:pt x="93" y="117"/>
                  <a:pt x="94" y="116"/>
                  <a:pt x="96" y="116"/>
                </a:cubicBezTo>
                <a:cubicBezTo>
                  <a:pt x="97" y="115"/>
                  <a:pt x="98" y="115"/>
                  <a:pt x="98" y="115"/>
                </a:cubicBezTo>
                <a:cubicBezTo>
                  <a:pt x="99" y="115"/>
                  <a:pt x="99" y="115"/>
                  <a:pt x="100" y="115"/>
                </a:cubicBezTo>
                <a:cubicBezTo>
                  <a:pt x="100" y="116"/>
                  <a:pt x="100" y="118"/>
                  <a:pt x="99" y="121"/>
                </a:cubicBezTo>
                <a:cubicBezTo>
                  <a:pt x="99" y="121"/>
                  <a:pt x="99" y="123"/>
                  <a:pt x="97" y="125"/>
                </a:cubicBezTo>
                <a:cubicBezTo>
                  <a:pt x="96" y="128"/>
                  <a:pt x="94" y="132"/>
                  <a:pt x="93" y="135"/>
                </a:cubicBezTo>
                <a:cubicBezTo>
                  <a:pt x="91" y="138"/>
                  <a:pt x="90" y="140"/>
                  <a:pt x="90" y="141"/>
                </a:cubicBezTo>
                <a:cubicBezTo>
                  <a:pt x="87" y="147"/>
                  <a:pt x="82" y="154"/>
                  <a:pt x="76" y="164"/>
                </a:cubicBezTo>
                <a:cubicBezTo>
                  <a:pt x="87" y="169"/>
                  <a:pt x="87" y="169"/>
                  <a:pt x="87" y="169"/>
                </a:cubicBezTo>
                <a:cubicBezTo>
                  <a:pt x="89" y="169"/>
                  <a:pt x="93" y="171"/>
                  <a:pt x="100" y="174"/>
                </a:cubicBezTo>
                <a:cubicBezTo>
                  <a:pt x="108" y="177"/>
                  <a:pt x="112" y="179"/>
                  <a:pt x="112" y="179"/>
                </a:cubicBezTo>
                <a:cubicBezTo>
                  <a:pt x="113" y="179"/>
                  <a:pt x="113" y="181"/>
                  <a:pt x="114" y="184"/>
                </a:cubicBezTo>
                <a:cubicBezTo>
                  <a:pt x="115" y="187"/>
                  <a:pt x="115" y="188"/>
                  <a:pt x="115" y="189"/>
                </a:cubicBezTo>
                <a:close/>
                <a:moveTo>
                  <a:pt x="79" y="104"/>
                </a:moveTo>
                <a:cubicBezTo>
                  <a:pt x="79" y="105"/>
                  <a:pt x="79" y="107"/>
                  <a:pt x="78" y="109"/>
                </a:cubicBezTo>
                <a:cubicBezTo>
                  <a:pt x="77" y="111"/>
                  <a:pt x="74" y="114"/>
                  <a:pt x="69" y="115"/>
                </a:cubicBezTo>
                <a:cubicBezTo>
                  <a:pt x="66" y="117"/>
                  <a:pt x="62" y="117"/>
                  <a:pt x="59" y="117"/>
                </a:cubicBezTo>
                <a:cubicBezTo>
                  <a:pt x="56" y="117"/>
                  <a:pt x="53" y="116"/>
                  <a:pt x="50" y="113"/>
                </a:cubicBezTo>
                <a:cubicBezTo>
                  <a:pt x="49" y="111"/>
                  <a:pt x="47" y="109"/>
                  <a:pt x="47" y="106"/>
                </a:cubicBezTo>
                <a:cubicBezTo>
                  <a:pt x="47" y="105"/>
                  <a:pt x="47" y="105"/>
                  <a:pt x="47" y="105"/>
                </a:cubicBezTo>
                <a:cubicBezTo>
                  <a:pt x="48" y="105"/>
                  <a:pt x="49" y="106"/>
                  <a:pt x="51" y="106"/>
                </a:cubicBezTo>
                <a:cubicBezTo>
                  <a:pt x="53" y="106"/>
                  <a:pt x="54" y="106"/>
                  <a:pt x="55" y="106"/>
                </a:cubicBezTo>
                <a:cubicBezTo>
                  <a:pt x="56" y="106"/>
                  <a:pt x="60" y="105"/>
                  <a:pt x="65" y="103"/>
                </a:cubicBezTo>
                <a:cubicBezTo>
                  <a:pt x="70" y="102"/>
                  <a:pt x="73" y="101"/>
                  <a:pt x="75" y="101"/>
                </a:cubicBezTo>
                <a:cubicBezTo>
                  <a:pt x="77" y="101"/>
                  <a:pt x="78" y="102"/>
                  <a:pt x="79" y="104"/>
                </a:cubicBezTo>
                <a:close/>
                <a:moveTo>
                  <a:pt x="201" y="126"/>
                </a:moveTo>
                <a:cubicBezTo>
                  <a:pt x="212" y="166"/>
                  <a:pt x="212" y="166"/>
                  <a:pt x="212" y="166"/>
                </a:cubicBezTo>
                <a:cubicBezTo>
                  <a:pt x="188" y="159"/>
                  <a:pt x="188" y="159"/>
                  <a:pt x="188" y="159"/>
                </a:cubicBezTo>
                <a:lnTo>
                  <a:pt x="201" y="126"/>
                </a:lnTo>
                <a:close/>
                <a:moveTo>
                  <a:pt x="7" y="267"/>
                </a:moveTo>
                <a:cubicBezTo>
                  <a:pt x="129" y="226"/>
                  <a:pt x="129" y="226"/>
                  <a:pt x="129" y="226"/>
                </a:cubicBezTo>
                <a:cubicBezTo>
                  <a:pt x="129" y="45"/>
                  <a:pt x="129" y="45"/>
                  <a:pt x="129" y="45"/>
                </a:cubicBezTo>
                <a:cubicBezTo>
                  <a:pt x="7" y="86"/>
                  <a:pt x="7" y="86"/>
                  <a:pt x="7" y="86"/>
                </a:cubicBezTo>
                <a:lnTo>
                  <a:pt x="7" y="267"/>
                </a:lnTo>
                <a:close/>
                <a:moveTo>
                  <a:pt x="225" y="211"/>
                </a:moveTo>
                <a:cubicBezTo>
                  <a:pt x="243" y="217"/>
                  <a:pt x="243" y="217"/>
                  <a:pt x="243" y="217"/>
                </a:cubicBezTo>
                <a:cubicBezTo>
                  <a:pt x="211" y="101"/>
                  <a:pt x="211" y="101"/>
                  <a:pt x="211" y="101"/>
                </a:cubicBezTo>
                <a:cubicBezTo>
                  <a:pt x="193" y="96"/>
                  <a:pt x="193" y="96"/>
                  <a:pt x="193" y="96"/>
                </a:cubicBezTo>
                <a:cubicBezTo>
                  <a:pt x="155" y="190"/>
                  <a:pt x="155" y="190"/>
                  <a:pt x="155" y="190"/>
                </a:cubicBezTo>
                <a:cubicBezTo>
                  <a:pt x="173" y="195"/>
                  <a:pt x="173" y="195"/>
                  <a:pt x="173" y="195"/>
                </a:cubicBezTo>
                <a:cubicBezTo>
                  <a:pt x="181" y="176"/>
                  <a:pt x="181" y="176"/>
                  <a:pt x="181" y="176"/>
                </a:cubicBezTo>
                <a:cubicBezTo>
                  <a:pt x="218" y="187"/>
                  <a:pt x="218" y="187"/>
                  <a:pt x="218" y="187"/>
                </a:cubicBezTo>
                <a:lnTo>
                  <a:pt x="225" y="211"/>
                </a:lnTo>
                <a:close/>
                <a:moveTo>
                  <a:pt x="136" y="42"/>
                </a:moveTo>
                <a:cubicBezTo>
                  <a:pt x="237" y="75"/>
                  <a:pt x="237" y="75"/>
                  <a:pt x="237" y="75"/>
                </a:cubicBezTo>
                <a:cubicBezTo>
                  <a:pt x="237" y="8"/>
                  <a:pt x="237" y="8"/>
                  <a:pt x="237" y="8"/>
                </a:cubicBezTo>
                <a:lnTo>
                  <a:pt x="136" y="42"/>
                </a:lnTo>
                <a:close/>
                <a:moveTo>
                  <a:pt x="191" y="275"/>
                </a:moveTo>
                <a:cubicBezTo>
                  <a:pt x="219" y="277"/>
                  <a:pt x="219" y="277"/>
                  <a:pt x="219" y="277"/>
                </a:cubicBezTo>
                <a:cubicBezTo>
                  <a:pt x="209" y="305"/>
                  <a:pt x="209" y="305"/>
                  <a:pt x="209" y="305"/>
                </a:cubicBezTo>
                <a:cubicBezTo>
                  <a:pt x="202" y="293"/>
                  <a:pt x="202" y="293"/>
                  <a:pt x="202" y="293"/>
                </a:cubicBezTo>
                <a:cubicBezTo>
                  <a:pt x="187" y="303"/>
                  <a:pt x="171" y="309"/>
                  <a:pt x="154" y="312"/>
                </a:cubicBezTo>
                <a:cubicBezTo>
                  <a:pt x="147" y="314"/>
                  <a:pt x="142" y="314"/>
                  <a:pt x="138" y="314"/>
                </a:cubicBezTo>
                <a:cubicBezTo>
                  <a:pt x="123" y="314"/>
                  <a:pt x="123" y="314"/>
                  <a:pt x="123" y="314"/>
                </a:cubicBezTo>
                <a:cubicBezTo>
                  <a:pt x="114" y="314"/>
                  <a:pt x="102" y="312"/>
                  <a:pt x="88" y="308"/>
                </a:cubicBezTo>
                <a:cubicBezTo>
                  <a:pt x="74" y="303"/>
                  <a:pt x="63" y="298"/>
                  <a:pt x="56" y="293"/>
                </a:cubicBezTo>
                <a:cubicBezTo>
                  <a:pt x="55" y="292"/>
                  <a:pt x="54" y="291"/>
                  <a:pt x="54" y="290"/>
                </a:cubicBezTo>
                <a:cubicBezTo>
                  <a:pt x="54" y="289"/>
                  <a:pt x="55" y="288"/>
                  <a:pt x="55" y="288"/>
                </a:cubicBezTo>
                <a:cubicBezTo>
                  <a:pt x="56" y="287"/>
                  <a:pt x="57" y="287"/>
                  <a:pt x="58" y="287"/>
                </a:cubicBezTo>
                <a:cubicBezTo>
                  <a:pt x="58" y="287"/>
                  <a:pt x="59" y="287"/>
                  <a:pt x="61" y="288"/>
                </a:cubicBezTo>
                <a:cubicBezTo>
                  <a:pt x="62" y="289"/>
                  <a:pt x="64" y="290"/>
                  <a:pt x="66" y="291"/>
                </a:cubicBezTo>
                <a:cubicBezTo>
                  <a:pt x="68" y="292"/>
                  <a:pt x="69" y="292"/>
                  <a:pt x="70" y="293"/>
                </a:cubicBezTo>
                <a:cubicBezTo>
                  <a:pt x="78" y="297"/>
                  <a:pt x="88" y="301"/>
                  <a:pt x="98" y="304"/>
                </a:cubicBezTo>
                <a:cubicBezTo>
                  <a:pt x="108" y="306"/>
                  <a:pt x="117" y="308"/>
                  <a:pt x="125" y="308"/>
                </a:cubicBezTo>
                <a:cubicBezTo>
                  <a:pt x="136" y="308"/>
                  <a:pt x="146" y="307"/>
                  <a:pt x="155" y="305"/>
                </a:cubicBezTo>
                <a:cubicBezTo>
                  <a:pt x="163" y="304"/>
                  <a:pt x="172" y="301"/>
                  <a:pt x="182" y="296"/>
                </a:cubicBezTo>
                <a:cubicBezTo>
                  <a:pt x="184" y="296"/>
                  <a:pt x="186" y="295"/>
                  <a:pt x="188" y="294"/>
                </a:cubicBezTo>
                <a:cubicBezTo>
                  <a:pt x="189" y="293"/>
                  <a:pt x="191" y="292"/>
                  <a:pt x="194" y="290"/>
                </a:cubicBezTo>
                <a:cubicBezTo>
                  <a:pt x="196" y="289"/>
                  <a:pt x="197" y="288"/>
                  <a:pt x="199" y="287"/>
                </a:cubicBezTo>
                <a:lnTo>
                  <a:pt x="191" y="275"/>
                </a:lnTo>
                <a:close/>
                <a:moveTo>
                  <a:pt x="270" y="85"/>
                </a:moveTo>
                <a:cubicBezTo>
                  <a:pt x="270" y="275"/>
                  <a:pt x="270" y="275"/>
                  <a:pt x="270" y="275"/>
                </a:cubicBezTo>
                <a:cubicBezTo>
                  <a:pt x="134" y="231"/>
                  <a:pt x="134" y="231"/>
                  <a:pt x="134" y="231"/>
                </a:cubicBezTo>
                <a:cubicBezTo>
                  <a:pt x="132" y="232"/>
                  <a:pt x="110" y="240"/>
                  <a:pt x="68" y="254"/>
                </a:cubicBezTo>
                <a:cubicBezTo>
                  <a:pt x="26" y="268"/>
                  <a:pt x="4" y="275"/>
                  <a:pt x="3" y="275"/>
                </a:cubicBezTo>
                <a:cubicBezTo>
                  <a:pt x="2" y="275"/>
                  <a:pt x="1" y="274"/>
                  <a:pt x="0" y="273"/>
                </a:cubicBezTo>
                <a:cubicBezTo>
                  <a:pt x="0" y="273"/>
                  <a:pt x="0" y="273"/>
                  <a:pt x="0" y="272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2"/>
                  <a:pt x="1" y="81"/>
                  <a:pt x="1" y="81"/>
                </a:cubicBezTo>
                <a:cubicBezTo>
                  <a:pt x="1" y="80"/>
                  <a:pt x="2" y="80"/>
                  <a:pt x="4" y="79"/>
                </a:cubicBezTo>
                <a:cubicBezTo>
                  <a:pt x="17" y="75"/>
                  <a:pt x="25" y="72"/>
                  <a:pt x="30" y="70"/>
                </a:cubicBezTo>
                <a:cubicBezTo>
                  <a:pt x="30" y="3"/>
                  <a:pt x="30" y="3"/>
                  <a:pt x="30" y="3"/>
                </a:cubicBezTo>
                <a:cubicBezTo>
                  <a:pt x="128" y="38"/>
                  <a:pt x="128" y="38"/>
                  <a:pt x="128" y="38"/>
                </a:cubicBezTo>
                <a:cubicBezTo>
                  <a:pt x="129" y="38"/>
                  <a:pt x="138" y="35"/>
                  <a:pt x="157" y="28"/>
                </a:cubicBezTo>
                <a:cubicBezTo>
                  <a:pt x="175" y="22"/>
                  <a:pt x="194" y="15"/>
                  <a:pt x="212" y="9"/>
                </a:cubicBezTo>
                <a:cubicBezTo>
                  <a:pt x="230" y="3"/>
                  <a:pt x="240" y="0"/>
                  <a:pt x="240" y="0"/>
                </a:cubicBezTo>
                <a:cubicBezTo>
                  <a:pt x="243" y="0"/>
                  <a:pt x="244" y="1"/>
                  <a:pt x="244" y="3"/>
                </a:cubicBezTo>
                <a:cubicBezTo>
                  <a:pt x="244" y="77"/>
                  <a:pt x="244" y="77"/>
                  <a:pt x="244" y="77"/>
                </a:cubicBezTo>
                <a:lnTo>
                  <a:pt x="270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2" name="Freeform 98"/>
          <p:cNvSpPr>
            <a:spLocks noEditPoints="1"/>
          </p:cNvSpPr>
          <p:nvPr/>
        </p:nvSpPr>
        <p:spPr bwMode="auto">
          <a:xfrm>
            <a:off x="7223126" y="3338513"/>
            <a:ext cx="363538" cy="242888"/>
          </a:xfrm>
          <a:custGeom>
            <a:avLst/>
            <a:gdLst>
              <a:gd name="T0" fmla="*/ 73 w 337"/>
              <a:gd name="T1" fmla="*/ 180 h 225"/>
              <a:gd name="T2" fmla="*/ 53 w 337"/>
              <a:gd name="T3" fmla="*/ 171 h 225"/>
              <a:gd name="T4" fmla="*/ 45 w 337"/>
              <a:gd name="T5" fmla="*/ 151 h 225"/>
              <a:gd name="T6" fmla="*/ 45 w 337"/>
              <a:gd name="T7" fmla="*/ 28 h 225"/>
              <a:gd name="T8" fmla="*/ 53 w 337"/>
              <a:gd name="T9" fmla="*/ 8 h 225"/>
              <a:gd name="T10" fmla="*/ 73 w 337"/>
              <a:gd name="T11" fmla="*/ 0 h 225"/>
              <a:gd name="T12" fmla="*/ 264 w 337"/>
              <a:gd name="T13" fmla="*/ 0 h 225"/>
              <a:gd name="T14" fmla="*/ 284 w 337"/>
              <a:gd name="T15" fmla="*/ 8 h 225"/>
              <a:gd name="T16" fmla="*/ 292 w 337"/>
              <a:gd name="T17" fmla="*/ 28 h 225"/>
              <a:gd name="T18" fmla="*/ 292 w 337"/>
              <a:gd name="T19" fmla="*/ 151 h 225"/>
              <a:gd name="T20" fmla="*/ 284 w 337"/>
              <a:gd name="T21" fmla="*/ 171 h 225"/>
              <a:gd name="T22" fmla="*/ 264 w 337"/>
              <a:gd name="T23" fmla="*/ 180 h 225"/>
              <a:gd name="T24" fmla="*/ 73 w 337"/>
              <a:gd name="T25" fmla="*/ 180 h 225"/>
              <a:gd name="T26" fmla="*/ 67 w 337"/>
              <a:gd name="T27" fmla="*/ 28 h 225"/>
              <a:gd name="T28" fmla="*/ 67 w 337"/>
              <a:gd name="T29" fmla="*/ 151 h 225"/>
              <a:gd name="T30" fmla="*/ 69 w 337"/>
              <a:gd name="T31" fmla="*/ 155 h 225"/>
              <a:gd name="T32" fmla="*/ 73 w 337"/>
              <a:gd name="T33" fmla="*/ 157 h 225"/>
              <a:gd name="T34" fmla="*/ 264 w 337"/>
              <a:gd name="T35" fmla="*/ 157 h 225"/>
              <a:gd name="T36" fmla="*/ 268 w 337"/>
              <a:gd name="T37" fmla="*/ 155 h 225"/>
              <a:gd name="T38" fmla="*/ 269 w 337"/>
              <a:gd name="T39" fmla="*/ 151 h 225"/>
              <a:gd name="T40" fmla="*/ 269 w 337"/>
              <a:gd name="T41" fmla="*/ 28 h 225"/>
              <a:gd name="T42" fmla="*/ 268 w 337"/>
              <a:gd name="T43" fmla="*/ 24 h 225"/>
              <a:gd name="T44" fmla="*/ 264 w 337"/>
              <a:gd name="T45" fmla="*/ 22 h 225"/>
              <a:gd name="T46" fmla="*/ 73 w 337"/>
              <a:gd name="T47" fmla="*/ 22 h 225"/>
              <a:gd name="T48" fmla="*/ 69 w 337"/>
              <a:gd name="T49" fmla="*/ 24 h 225"/>
              <a:gd name="T50" fmla="*/ 67 w 337"/>
              <a:gd name="T51" fmla="*/ 28 h 225"/>
              <a:gd name="T52" fmla="*/ 309 w 337"/>
              <a:gd name="T53" fmla="*/ 191 h 225"/>
              <a:gd name="T54" fmla="*/ 337 w 337"/>
              <a:gd name="T55" fmla="*/ 191 h 225"/>
              <a:gd name="T56" fmla="*/ 337 w 337"/>
              <a:gd name="T57" fmla="*/ 208 h 225"/>
              <a:gd name="T58" fmla="*/ 329 w 337"/>
              <a:gd name="T59" fmla="*/ 220 h 225"/>
              <a:gd name="T60" fmla="*/ 309 w 337"/>
              <a:gd name="T61" fmla="*/ 225 h 225"/>
              <a:gd name="T62" fmla="*/ 28 w 337"/>
              <a:gd name="T63" fmla="*/ 225 h 225"/>
              <a:gd name="T64" fmla="*/ 8 w 337"/>
              <a:gd name="T65" fmla="*/ 220 h 225"/>
              <a:gd name="T66" fmla="*/ 0 w 337"/>
              <a:gd name="T67" fmla="*/ 208 h 225"/>
              <a:gd name="T68" fmla="*/ 0 w 337"/>
              <a:gd name="T69" fmla="*/ 191 h 225"/>
              <a:gd name="T70" fmla="*/ 309 w 337"/>
              <a:gd name="T71" fmla="*/ 191 h 225"/>
              <a:gd name="T72" fmla="*/ 182 w 337"/>
              <a:gd name="T73" fmla="*/ 208 h 225"/>
              <a:gd name="T74" fmla="*/ 185 w 337"/>
              <a:gd name="T75" fmla="*/ 205 h 225"/>
              <a:gd name="T76" fmla="*/ 182 w 337"/>
              <a:gd name="T77" fmla="*/ 202 h 225"/>
              <a:gd name="T78" fmla="*/ 154 w 337"/>
              <a:gd name="T79" fmla="*/ 202 h 225"/>
              <a:gd name="T80" fmla="*/ 151 w 337"/>
              <a:gd name="T81" fmla="*/ 205 h 225"/>
              <a:gd name="T82" fmla="*/ 154 w 337"/>
              <a:gd name="T83" fmla="*/ 208 h 225"/>
              <a:gd name="T84" fmla="*/ 182 w 337"/>
              <a:gd name="T85" fmla="*/ 208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37" h="225">
                <a:moveTo>
                  <a:pt x="73" y="180"/>
                </a:moveTo>
                <a:cubicBezTo>
                  <a:pt x="65" y="180"/>
                  <a:pt x="58" y="177"/>
                  <a:pt x="53" y="171"/>
                </a:cubicBezTo>
                <a:cubicBezTo>
                  <a:pt x="47" y="166"/>
                  <a:pt x="45" y="159"/>
                  <a:pt x="45" y="151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0"/>
                  <a:pt x="47" y="13"/>
                  <a:pt x="53" y="8"/>
                </a:cubicBezTo>
                <a:cubicBezTo>
                  <a:pt x="58" y="2"/>
                  <a:pt x="65" y="0"/>
                  <a:pt x="73" y="0"/>
                </a:cubicBezTo>
                <a:cubicBezTo>
                  <a:pt x="264" y="0"/>
                  <a:pt x="264" y="0"/>
                  <a:pt x="264" y="0"/>
                </a:cubicBezTo>
                <a:cubicBezTo>
                  <a:pt x="271" y="0"/>
                  <a:pt x="278" y="2"/>
                  <a:pt x="284" y="8"/>
                </a:cubicBezTo>
                <a:cubicBezTo>
                  <a:pt x="289" y="13"/>
                  <a:pt x="292" y="20"/>
                  <a:pt x="292" y="28"/>
                </a:cubicBezTo>
                <a:cubicBezTo>
                  <a:pt x="292" y="151"/>
                  <a:pt x="292" y="151"/>
                  <a:pt x="292" y="151"/>
                </a:cubicBezTo>
                <a:cubicBezTo>
                  <a:pt x="292" y="159"/>
                  <a:pt x="289" y="166"/>
                  <a:pt x="284" y="171"/>
                </a:cubicBezTo>
                <a:cubicBezTo>
                  <a:pt x="278" y="177"/>
                  <a:pt x="271" y="180"/>
                  <a:pt x="264" y="180"/>
                </a:cubicBezTo>
                <a:lnTo>
                  <a:pt x="73" y="180"/>
                </a:lnTo>
                <a:close/>
                <a:moveTo>
                  <a:pt x="67" y="28"/>
                </a:moveTo>
                <a:cubicBezTo>
                  <a:pt x="67" y="151"/>
                  <a:pt x="67" y="151"/>
                  <a:pt x="67" y="151"/>
                </a:cubicBezTo>
                <a:cubicBezTo>
                  <a:pt x="67" y="153"/>
                  <a:pt x="68" y="154"/>
                  <a:pt x="69" y="155"/>
                </a:cubicBezTo>
                <a:cubicBezTo>
                  <a:pt x="70" y="157"/>
                  <a:pt x="71" y="157"/>
                  <a:pt x="73" y="157"/>
                </a:cubicBezTo>
                <a:cubicBezTo>
                  <a:pt x="264" y="157"/>
                  <a:pt x="264" y="157"/>
                  <a:pt x="264" y="157"/>
                </a:cubicBezTo>
                <a:cubicBezTo>
                  <a:pt x="265" y="157"/>
                  <a:pt x="267" y="157"/>
                  <a:pt x="268" y="155"/>
                </a:cubicBezTo>
                <a:cubicBezTo>
                  <a:pt x="269" y="154"/>
                  <a:pt x="269" y="153"/>
                  <a:pt x="269" y="151"/>
                </a:cubicBezTo>
                <a:cubicBezTo>
                  <a:pt x="269" y="28"/>
                  <a:pt x="269" y="28"/>
                  <a:pt x="269" y="28"/>
                </a:cubicBezTo>
                <a:cubicBezTo>
                  <a:pt x="269" y="26"/>
                  <a:pt x="269" y="25"/>
                  <a:pt x="268" y="24"/>
                </a:cubicBezTo>
                <a:cubicBezTo>
                  <a:pt x="267" y="23"/>
                  <a:pt x="265" y="22"/>
                  <a:pt x="264" y="22"/>
                </a:cubicBezTo>
                <a:cubicBezTo>
                  <a:pt x="73" y="22"/>
                  <a:pt x="73" y="22"/>
                  <a:pt x="73" y="22"/>
                </a:cubicBezTo>
                <a:cubicBezTo>
                  <a:pt x="71" y="22"/>
                  <a:pt x="70" y="23"/>
                  <a:pt x="69" y="24"/>
                </a:cubicBezTo>
                <a:cubicBezTo>
                  <a:pt x="68" y="25"/>
                  <a:pt x="67" y="26"/>
                  <a:pt x="67" y="28"/>
                </a:cubicBezTo>
                <a:close/>
                <a:moveTo>
                  <a:pt x="309" y="191"/>
                </a:moveTo>
                <a:cubicBezTo>
                  <a:pt x="337" y="191"/>
                  <a:pt x="337" y="191"/>
                  <a:pt x="337" y="191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212"/>
                  <a:pt x="334" y="216"/>
                  <a:pt x="329" y="220"/>
                </a:cubicBezTo>
                <a:cubicBezTo>
                  <a:pt x="323" y="223"/>
                  <a:pt x="316" y="225"/>
                  <a:pt x="309" y="225"/>
                </a:cubicBezTo>
                <a:cubicBezTo>
                  <a:pt x="28" y="225"/>
                  <a:pt x="28" y="225"/>
                  <a:pt x="28" y="225"/>
                </a:cubicBezTo>
                <a:cubicBezTo>
                  <a:pt x="20" y="225"/>
                  <a:pt x="13" y="223"/>
                  <a:pt x="8" y="220"/>
                </a:cubicBezTo>
                <a:cubicBezTo>
                  <a:pt x="2" y="216"/>
                  <a:pt x="0" y="212"/>
                  <a:pt x="0" y="208"/>
                </a:cubicBezTo>
                <a:cubicBezTo>
                  <a:pt x="0" y="191"/>
                  <a:pt x="0" y="191"/>
                  <a:pt x="0" y="191"/>
                </a:cubicBezTo>
                <a:lnTo>
                  <a:pt x="309" y="191"/>
                </a:lnTo>
                <a:close/>
                <a:moveTo>
                  <a:pt x="182" y="208"/>
                </a:moveTo>
                <a:cubicBezTo>
                  <a:pt x="184" y="208"/>
                  <a:pt x="185" y="207"/>
                  <a:pt x="185" y="205"/>
                </a:cubicBezTo>
                <a:cubicBezTo>
                  <a:pt x="185" y="203"/>
                  <a:pt x="184" y="202"/>
                  <a:pt x="182" y="202"/>
                </a:cubicBezTo>
                <a:cubicBezTo>
                  <a:pt x="154" y="202"/>
                  <a:pt x="154" y="202"/>
                  <a:pt x="154" y="202"/>
                </a:cubicBezTo>
                <a:cubicBezTo>
                  <a:pt x="152" y="202"/>
                  <a:pt x="151" y="203"/>
                  <a:pt x="151" y="205"/>
                </a:cubicBezTo>
                <a:cubicBezTo>
                  <a:pt x="151" y="207"/>
                  <a:pt x="152" y="208"/>
                  <a:pt x="154" y="208"/>
                </a:cubicBezTo>
                <a:lnTo>
                  <a:pt x="182" y="2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3" name="Freeform 99"/>
          <p:cNvSpPr>
            <a:spLocks/>
          </p:cNvSpPr>
          <p:nvPr/>
        </p:nvSpPr>
        <p:spPr bwMode="auto">
          <a:xfrm>
            <a:off x="7666038" y="3352801"/>
            <a:ext cx="339725" cy="212725"/>
          </a:xfrm>
          <a:custGeom>
            <a:avLst/>
            <a:gdLst>
              <a:gd name="T0" fmla="*/ 229 w 315"/>
              <a:gd name="T1" fmla="*/ 57 h 196"/>
              <a:gd name="T2" fmla="*/ 241 w 315"/>
              <a:gd name="T3" fmla="*/ 71 h 196"/>
              <a:gd name="T4" fmla="*/ 258 w 315"/>
              <a:gd name="T5" fmla="*/ 78 h 196"/>
              <a:gd name="T6" fmla="*/ 297 w 315"/>
              <a:gd name="T7" fmla="*/ 179 h 196"/>
              <a:gd name="T8" fmla="*/ 232 w 315"/>
              <a:gd name="T9" fmla="*/ 192 h 196"/>
              <a:gd name="T10" fmla="*/ 203 w 315"/>
              <a:gd name="T11" fmla="*/ 171 h 196"/>
              <a:gd name="T12" fmla="*/ 182 w 315"/>
              <a:gd name="T13" fmla="*/ 138 h 196"/>
              <a:gd name="T14" fmla="*/ 168 w 315"/>
              <a:gd name="T15" fmla="*/ 101 h 196"/>
              <a:gd name="T16" fmla="*/ 151 w 315"/>
              <a:gd name="T17" fmla="*/ 61 h 196"/>
              <a:gd name="T18" fmla="*/ 120 w 315"/>
              <a:gd name="T19" fmla="*/ 33 h 196"/>
              <a:gd name="T20" fmla="*/ 62 w 315"/>
              <a:gd name="T21" fmla="*/ 39 h 196"/>
              <a:gd name="T22" fmla="*/ 29 w 315"/>
              <a:gd name="T23" fmla="*/ 97 h 196"/>
              <a:gd name="T24" fmla="*/ 94 w 315"/>
              <a:gd name="T25" fmla="*/ 167 h 196"/>
              <a:gd name="T26" fmla="*/ 154 w 315"/>
              <a:gd name="T27" fmla="*/ 130 h 196"/>
              <a:gd name="T28" fmla="*/ 161 w 315"/>
              <a:gd name="T29" fmla="*/ 169 h 196"/>
              <a:gd name="T30" fmla="*/ 93 w 315"/>
              <a:gd name="T31" fmla="*/ 196 h 196"/>
              <a:gd name="T32" fmla="*/ 12 w 315"/>
              <a:gd name="T33" fmla="*/ 145 h 196"/>
              <a:gd name="T34" fmla="*/ 8 w 315"/>
              <a:gd name="T35" fmla="*/ 61 h 196"/>
              <a:gd name="T36" fmla="*/ 59 w 315"/>
              <a:gd name="T37" fmla="*/ 9 h 196"/>
              <a:gd name="T38" fmla="*/ 123 w 315"/>
              <a:gd name="T39" fmla="*/ 4 h 196"/>
              <a:gd name="T40" fmla="*/ 161 w 315"/>
              <a:gd name="T41" fmla="*/ 27 h 196"/>
              <a:gd name="T42" fmla="*/ 184 w 315"/>
              <a:gd name="T43" fmla="*/ 65 h 196"/>
              <a:gd name="T44" fmla="*/ 202 w 315"/>
              <a:gd name="T45" fmla="*/ 109 h 196"/>
              <a:gd name="T46" fmla="*/ 252 w 315"/>
              <a:gd name="T47" fmla="*/ 167 h 196"/>
              <a:gd name="T48" fmla="*/ 287 w 315"/>
              <a:gd name="T49" fmla="*/ 136 h 196"/>
              <a:gd name="T50" fmla="*/ 274 w 315"/>
              <a:gd name="T51" fmla="*/ 115 h 196"/>
              <a:gd name="T52" fmla="*/ 247 w 315"/>
              <a:gd name="T53" fmla="*/ 105 h 196"/>
              <a:gd name="T54" fmla="*/ 217 w 315"/>
              <a:gd name="T55" fmla="*/ 90 h 196"/>
              <a:gd name="T56" fmla="*/ 199 w 315"/>
              <a:gd name="T57" fmla="*/ 54 h 196"/>
              <a:gd name="T58" fmla="*/ 214 w 315"/>
              <a:gd name="T59" fmla="*/ 14 h 196"/>
              <a:gd name="T60" fmla="*/ 270 w 315"/>
              <a:gd name="T61" fmla="*/ 3 h 196"/>
              <a:gd name="T62" fmla="*/ 286 w 315"/>
              <a:gd name="T63" fmla="*/ 12 h 196"/>
              <a:gd name="T64" fmla="*/ 294 w 315"/>
              <a:gd name="T65" fmla="*/ 23 h 196"/>
              <a:gd name="T66" fmla="*/ 275 w 315"/>
              <a:gd name="T67" fmla="*/ 45 h 196"/>
              <a:gd name="T68" fmla="*/ 265 w 315"/>
              <a:gd name="T69" fmla="*/ 33 h 196"/>
              <a:gd name="T70" fmla="*/ 234 w 315"/>
              <a:gd name="T71" fmla="*/ 35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5" h="196">
                <a:moveTo>
                  <a:pt x="227" y="50"/>
                </a:moveTo>
                <a:cubicBezTo>
                  <a:pt x="227" y="50"/>
                  <a:pt x="228" y="53"/>
                  <a:pt x="229" y="57"/>
                </a:cubicBezTo>
                <a:cubicBezTo>
                  <a:pt x="230" y="60"/>
                  <a:pt x="232" y="63"/>
                  <a:pt x="234" y="65"/>
                </a:cubicBezTo>
                <a:cubicBezTo>
                  <a:pt x="235" y="68"/>
                  <a:pt x="238" y="70"/>
                  <a:pt x="241" y="71"/>
                </a:cubicBezTo>
                <a:cubicBezTo>
                  <a:pt x="244" y="73"/>
                  <a:pt x="246" y="74"/>
                  <a:pt x="248" y="75"/>
                </a:cubicBezTo>
                <a:cubicBezTo>
                  <a:pt x="251" y="76"/>
                  <a:pt x="254" y="77"/>
                  <a:pt x="258" y="78"/>
                </a:cubicBezTo>
                <a:cubicBezTo>
                  <a:pt x="296" y="88"/>
                  <a:pt x="315" y="108"/>
                  <a:pt x="315" y="136"/>
                </a:cubicBezTo>
                <a:cubicBezTo>
                  <a:pt x="315" y="153"/>
                  <a:pt x="309" y="167"/>
                  <a:pt x="297" y="179"/>
                </a:cubicBezTo>
                <a:cubicBezTo>
                  <a:pt x="284" y="190"/>
                  <a:pt x="269" y="196"/>
                  <a:pt x="252" y="196"/>
                </a:cubicBezTo>
                <a:cubicBezTo>
                  <a:pt x="245" y="196"/>
                  <a:pt x="239" y="195"/>
                  <a:pt x="232" y="192"/>
                </a:cubicBezTo>
                <a:cubicBezTo>
                  <a:pt x="226" y="190"/>
                  <a:pt x="221" y="188"/>
                  <a:pt x="216" y="184"/>
                </a:cubicBezTo>
                <a:cubicBezTo>
                  <a:pt x="212" y="181"/>
                  <a:pt x="207" y="177"/>
                  <a:pt x="203" y="171"/>
                </a:cubicBezTo>
                <a:cubicBezTo>
                  <a:pt x="198" y="166"/>
                  <a:pt x="195" y="161"/>
                  <a:pt x="192" y="156"/>
                </a:cubicBezTo>
                <a:cubicBezTo>
                  <a:pt x="189" y="151"/>
                  <a:pt x="186" y="145"/>
                  <a:pt x="182" y="138"/>
                </a:cubicBezTo>
                <a:cubicBezTo>
                  <a:pt x="179" y="130"/>
                  <a:pt x="176" y="124"/>
                  <a:pt x="175" y="120"/>
                </a:cubicBezTo>
                <a:cubicBezTo>
                  <a:pt x="173" y="115"/>
                  <a:pt x="171" y="109"/>
                  <a:pt x="168" y="101"/>
                </a:cubicBezTo>
                <a:cubicBezTo>
                  <a:pt x="165" y="93"/>
                  <a:pt x="163" y="88"/>
                  <a:pt x="162" y="84"/>
                </a:cubicBezTo>
                <a:cubicBezTo>
                  <a:pt x="158" y="75"/>
                  <a:pt x="154" y="67"/>
                  <a:pt x="151" y="61"/>
                </a:cubicBezTo>
                <a:cubicBezTo>
                  <a:pt x="147" y="55"/>
                  <a:pt x="143" y="49"/>
                  <a:pt x="138" y="44"/>
                </a:cubicBezTo>
                <a:cubicBezTo>
                  <a:pt x="133" y="39"/>
                  <a:pt x="127" y="35"/>
                  <a:pt x="120" y="33"/>
                </a:cubicBezTo>
                <a:cubicBezTo>
                  <a:pt x="113" y="30"/>
                  <a:pt x="104" y="29"/>
                  <a:pt x="95" y="29"/>
                </a:cubicBezTo>
                <a:cubicBezTo>
                  <a:pt x="83" y="29"/>
                  <a:pt x="73" y="32"/>
                  <a:pt x="62" y="39"/>
                </a:cubicBezTo>
                <a:cubicBezTo>
                  <a:pt x="52" y="45"/>
                  <a:pt x="44" y="54"/>
                  <a:pt x="38" y="64"/>
                </a:cubicBezTo>
                <a:cubicBezTo>
                  <a:pt x="32" y="75"/>
                  <a:pt x="29" y="86"/>
                  <a:pt x="29" y="97"/>
                </a:cubicBezTo>
                <a:cubicBezTo>
                  <a:pt x="29" y="116"/>
                  <a:pt x="35" y="132"/>
                  <a:pt x="48" y="146"/>
                </a:cubicBezTo>
                <a:cubicBezTo>
                  <a:pt x="60" y="160"/>
                  <a:pt x="76" y="167"/>
                  <a:pt x="94" y="167"/>
                </a:cubicBezTo>
                <a:cubicBezTo>
                  <a:pt x="115" y="167"/>
                  <a:pt x="130" y="161"/>
                  <a:pt x="140" y="150"/>
                </a:cubicBezTo>
                <a:cubicBezTo>
                  <a:pt x="146" y="143"/>
                  <a:pt x="151" y="136"/>
                  <a:pt x="154" y="130"/>
                </a:cubicBezTo>
                <a:cubicBezTo>
                  <a:pt x="169" y="157"/>
                  <a:pt x="169" y="157"/>
                  <a:pt x="169" y="157"/>
                </a:cubicBezTo>
                <a:cubicBezTo>
                  <a:pt x="167" y="160"/>
                  <a:pt x="165" y="165"/>
                  <a:pt x="161" y="169"/>
                </a:cubicBezTo>
                <a:cubicBezTo>
                  <a:pt x="161" y="169"/>
                  <a:pt x="161" y="169"/>
                  <a:pt x="161" y="169"/>
                </a:cubicBezTo>
                <a:cubicBezTo>
                  <a:pt x="146" y="187"/>
                  <a:pt x="123" y="196"/>
                  <a:pt x="93" y="196"/>
                </a:cubicBezTo>
                <a:cubicBezTo>
                  <a:pt x="76" y="196"/>
                  <a:pt x="60" y="191"/>
                  <a:pt x="46" y="182"/>
                </a:cubicBezTo>
                <a:cubicBezTo>
                  <a:pt x="32" y="173"/>
                  <a:pt x="20" y="160"/>
                  <a:pt x="12" y="145"/>
                </a:cubicBezTo>
                <a:cubicBezTo>
                  <a:pt x="4" y="130"/>
                  <a:pt x="0" y="114"/>
                  <a:pt x="0" y="97"/>
                </a:cubicBezTo>
                <a:cubicBezTo>
                  <a:pt x="0" y="85"/>
                  <a:pt x="3" y="73"/>
                  <a:pt x="8" y="61"/>
                </a:cubicBezTo>
                <a:cubicBezTo>
                  <a:pt x="13" y="49"/>
                  <a:pt x="20" y="39"/>
                  <a:pt x="28" y="30"/>
                </a:cubicBezTo>
                <a:cubicBezTo>
                  <a:pt x="37" y="21"/>
                  <a:pt x="47" y="14"/>
                  <a:pt x="59" y="9"/>
                </a:cubicBezTo>
                <a:cubicBezTo>
                  <a:pt x="70" y="3"/>
                  <a:pt x="82" y="1"/>
                  <a:pt x="95" y="1"/>
                </a:cubicBezTo>
                <a:cubicBezTo>
                  <a:pt x="105" y="1"/>
                  <a:pt x="114" y="2"/>
                  <a:pt x="123" y="4"/>
                </a:cubicBezTo>
                <a:cubicBezTo>
                  <a:pt x="131" y="6"/>
                  <a:pt x="138" y="9"/>
                  <a:pt x="144" y="13"/>
                </a:cubicBezTo>
                <a:cubicBezTo>
                  <a:pt x="150" y="16"/>
                  <a:pt x="156" y="21"/>
                  <a:pt x="161" y="27"/>
                </a:cubicBezTo>
                <a:cubicBezTo>
                  <a:pt x="166" y="32"/>
                  <a:pt x="170" y="38"/>
                  <a:pt x="174" y="44"/>
                </a:cubicBezTo>
                <a:cubicBezTo>
                  <a:pt x="177" y="50"/>
                  <a:pt x="180" y="57"/>
                  <a:pt x="184" y="65"/>
                </a:cubicBezTo>
                <a:cubicBezTo>
                  <a:pt x="187" y="72"/>
                  <a:pt x="190" y="80"/>
                  <a:pt x="193" y="87"/>
                </a:cubicBezTo>
                <a:cubicBezTo>
                  <a:pt x="195" y="93"/>
                  <a:pt x="198" y="101"/>
                  <a:pt x="202" y="109"/>
                </a:cubicBezTo>
                <a:cubicBezTo>
                  <a:pt x="205" y="118"/>
                  <a:pt x="208" y="125"/>
                  <a:pt x="211" y="132"/>
                </a:cubicBezTo>
                <a:cubicBezTo>
                  <a:pt x="222" y="155"/>
                  <a:pt x="236" y="167"/>
                  <a:pt x="252" y="167"/>
                </a:cubicBezTo>
                <a:cubicBezTo>
                  <a:pt x="262" y="167"/>
                  <a:pt x="270" y="164"/>
                  <a:pt x="277" y="158"/>
                </a:cubicBezTo>
                <a:cubicBezTo>
                  <a:pt x="283" y="153"/>
                  <a:pt x="287" y="145"/>
                  <a:pt x="287" y="136"/>
                </a:cubicBezTo>
                <a:cubicBezTo>
                  <a:pt x="287" y="131"/>
                  <a:pt x="285" y="127"/>
                  <a:pt x="283" y="123"/>
                </a:cubicBezTo>
                <a:cubicBezTo>
                  <a:pt x="281" y="120"/>
                  <a:pt x="278" y="117"/>
                  <a:pt x="274" y="115"/>
                </a:cubicBezTo>
                <a:cubicBezTo>
                  <a:pt x="271" y="113"/>
                  <a:pt x="266" y="111"/>
                  <a:pt x="262" y="110"/>
                </a:cubicBezTo>
                <a:cubicBezTo>
                  <a:pt x="257" y="108"/>
                  <a:pt x="252" y="106"/>
                  <a:pt x="247" y="105"/>
                </a:cubicBezTo>
                <a:cubicBezTo>
                  <a:pt x="242" y="103"/>
                  <a:pt x="237" y="101"/>
                  <a:pt x="231" y="99"/>
                </a:cubicBezTo>
                <a:cubicBezTo>
                  <a:pt x="226" y="96"/>
                  <a:pt x="222" y="93"/>
                  <a:pt x="217" y="90"/>
                </a:cubicBezTo>
                <a:cubicBezTo>
                  <a:pt x="213" y="86"/>
                  <a:pt x="209" y="81"/>
                  <a:pt x="206" y="75"/>
                </a:cubicBezTo>
                <a:cubicBezTo>
                  <a:pt x="203" y="69"/>
                  <a:pt x="200" y="62"/>
                  <a:pt x="199" y="54"/>
                </a:cubicBezTo>
                <a:cubicBezTo>
                  <a:pt x="199" y="52"/>
                  <a:pt x="198" y="50"/>
                  <a:pt x="198" y="48"/>
                </a:cubicBezTo>
                <a:cubicBezTo>
                  <a:pt x="198" y="35"/>
                  <a:pt x="204" y="24"/>
                  <a:pt x="214" y="14"/>
                </a:cubicBezTo>
                <a:cubicBezTo>
                  <a:pt x="224" y="5"/>
                  <a:pt x="236" y="0"/>
                  <a:pt x="249" y="1"/>
                </a:cubicBezTo>
                <a:cubicBezTo>
                  <a:pt x="258" y="1"/>
                  <a:pt x="265" y="2"/>
                  <a:pt x="270" y="3"/>
                </a:cubicBezTo>
                <a:cubicBezTo>
                  <a:pt x="275" y="4"/>
                  <a:pt x="280" y="8"/>
                  <a:pt x="286" y="12"/>
                </a:cubicBezTo>
                <a:cubicBezTo>
                  <a:pt x="286" y="12"/>
                  <a:pt x="286" y="12"/>
                  <a:pt x="286" y="12"/>
                </a:cubicBezTo>
                <a:cubicBezTo>
                  <a:pt x="287" y="14"/>
                  <a:pt x="288" y="15"/>
                  <a:pt x="290" y="17"/>
                </a:cubicBezTo>
                <a:cubicBezTo>
                  <a:pt x="291" y="18"/>
                  <a:pt x="292" y="20"/>
                  <a:pt x="294" y="23"/>
                </a:cubicBezTo>
                <a:cubicBezTo>
                  <a:pt x="296" y="26"/>
                  <a:pt x="297" y="27"/>
                  <a:pt x="298" y="28"/>
                </a:cubicBezTo>
                <a:cubicBezTo>
                  <a:pt x="275" y="45"/>
                  <a:pt x="275" y="45"/>
                  <a:pt x="275" y="45"/>
                </a:cubicBezTo>
                <a:cubicBezTo>
                  <a:pt x="272" y="40"/>
                  <a:pt x="269" y="35"/>
                  <a:pt x="265" y="33"/>
                </a:cubicBezTo>
                <a:cubicBezTo>
                  <a:pt x="265" y="33"/>
                  <a:pt x="265" y="33"/>
                  <a:pt x="265" y="33"/>
                </a:cubicBezTo>
                <a:cubicBezTo>
                  <a:pt x="263" y="30"/>
                  <a:pt x="257" y="29"/>
                  <a:pt x="248" y="29"/>
                </a:cubicBezTo>
                <a:cubicBezTo>
                  <a:pt x="243" y="29"/>
                  <a:pt x="238" y="31"/>
                  <a:pt x="234" y="35"/>
                </a:cubicBezTo>
                <a:cubicBezTo>
                  <a:pt x="229" y="39"/>
                  <a:pt x="227" y="44"/>
                  <a:pt x="227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4" name="Freeform 100"/>
          <p:cNvSpPr>
            <a:spLocks noEditPoints="1"/>
          </p:cNvSpPr>
          <p:nvPr/>
        </p:nvSpPr>
        <p:spPr bwMode="auto">
          <a:xfrm>
            <a:off x="8120063" y="3313113"/>
            <a:ext cx="292100" cy="292100"/>
          </a:xfrm>
          <a:custGeom>
            <a:avLst/>
            <a:gdLst>
              <a:gd name="T0" fmla="*/ 210 w 270"/>
              <a:gd name="T1" fmla="*/ 121 h 270"/>
              <a:gd name="T2" fmla="*/ 194 w 270"/>
              <a:gd name="T3" fmla="*/ 113 h 270"/>
              <a:gd name="T4" fmla="*/ 189 w 270"/>
              <a:gd name="T5" fmla="*/ 104 h 270"/>
              <a:gd name="T6" fmla="*/ 188 w 270"/>
              <a:gd name="T7" fmla="*/ 100 h 270"/>
              <a:gd name="T8" fmla="*/ 203 w 270"/>
              <a:gd name="T9" fmla="*/ 86 h 270"/>
              <a:gd name="T10" fmla="*/ 216 w 270"/>
              <a:gd name="T11" fmla="*/ 88 h 270"/>
              <a:gd name="T12" fmla="*/ 239 w 270"/>
              <a:gd name="T13" fmla="*/ 85 h 270"/>
              <a:gd name="T14" fmla="*/ 218 w 270"/>
              <a:gd name="T15" fmla="*/ 67 h 270"/>
              <a:gd name="T16" fmla="*/ 178 w 270"/>
              <a:gd name="T17" fmla="*/ 75 h 270"/>
              <a:gd name="T18" fmla="*/ 168 w 270"/>
              <a:gd name="T19" fmla="*/ 103 h 270"/>
              <a:gd name="T20" fmla="*/ 205 w 270"/>
              <a:gd name="T21" fmla="*/ 141 h 270"/>
              <a:gd name="T22" fmla="*/ 222 w 270"/>
              <a:gd name="T23" fmla="*/ 147 h 270"/>
              <a:gd name="T24" fmla="*/ 231 w 270"/>
              <a:gd name="T25" fmla="*/ 161 h 270"/>
              <a:gd name="T26" fmla="*/ 224 w 270"/>
              <a:gd name="T27" fmla="*/ 178 h 270"/>
              <a:gd name="T28" fmla="*/ 177 w 270"/>
              <a:gd name="T29" fmla="*/ 159 h 270"/>
              <a:gd name="T30" fmla="*/ 159 w 270"/>
              <a:gd name="T31" fmla="*/ 116 h 270"/>
              <a:gd name="T32" fmla="*/ 137 w 270"/>
              <a:gd name="T33" fmla="*/ 80 h 270"/>
              <a:gd name="T34" fmla="*/ 93 w 270"/>
              <a:gd name="T35" fmla="*/ 65 h 270"/>
              <a:gd name="T36" fmla="*/ 34 w 270"/>
              <a:gd name="T37" fmla="*/ 101 h 270"/>
              <a:gd name="T38" fmla="*/ 25 w 270"/>
              <a:gd name="T39" fmla="*/ 135 h 270"/>
              <a:gd name="T40" fmla="*/ 57 w 270"/>
              <a:gd name="T41" fmla="*/ 195 h 270"/>
              <a:gd name="T42" fmla="*/ 141 w 270"/>
              <a:gd name="T43" fmla="*/ 186 h 270"/>
              <a:gd name="T44" fmla="*/ 136 w 270"/>
              <a:gd name="T45" fmla="*/ 158 h 270"/>
              <a:gd name="T46" fmla="*/ 93 w 270"/>
              <a:gd name="T47" fmla="*/ 185 h 270"/>
              <a:gd name="T48" fmla="*/ 46 w 270"/>
              <a:gd name="T49" fmla="*/ 134 h 270"/>
              <a:gd name="T50" fmla="*/ 93 w 270"/>
              <a:gd name="T51" fmla="*/ 86 h 270"/>
              <a:gd name="T52" fmla="*/ 141 w 270"/>
              <a:gd name="T53" fmla="*/ 125 h 270"/>
              <a:gd name="T54" fmla="*/ 150 w 270"/>
              <a:gd name="T55" fmla="*/ 151 h 270"/>
              <a:gd name="T56" fmla="*/ 163 w 270"/>
              <a:gd name="T57" fmla="*/ 177 h 270"/>
              <a:gd name="T58" fmla="*/ 180 w 270"/>
              <a:gd name="T59" fmla="*/ 197 h 270"/>
              <a:gd name="T60" fmla="*/ 206 w 270"/>
              <a:gd name="T61" fmla="*/ 205 h 270"/>
              <a:gd name="T62" fmla="*/ 252 w 270"/>
              <a:gd name="T63" fmla="*/ 162 h 270"/>
              <a:gd name="T64" fmla="*/ 270 w 270"/>
              <a:gd name="T65" fmla="*/ 219 h 270"/>
              <a:gd name="T66" fmla="*/ 219 w 270"/>
              <a:gd name="T67" fmla="*/ 270 h 270"/>
              <a:gd name="T68" fmla="*/ 15 w 270"/>
              <a:gd name="T69" fmla="*/ 255 h 270"/>
              <a:gd name="T70" fmla="*/ 0 w 270"/>
              <a:gd name="T71" fmla="*/ 51 h 270"/>
              <a:gd name="T72" fmla="*/ 51 w 270"/>
              <a:gd name="T73" fmla="*/ 0 h 270"/>
              <a:gd name="T74" fmla="*/ 255 w 270"/>
              <a:gd name="T75" fmla="*/ 1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70" h="270">
                <a:moveTo>
                  <a:pt x="252" y="162"/>
                </a:moveTo>
                <a:cubicBezTo>
                  <a:pt x="252" y="142"/>
                  <a:pt x="238" y="128"/>
                  <a:pt x="210" y="121"/>
                </a:cubicBezTo>
                <a:cubicBezTo>
                  <a:pt x="206" y="119"/>
                  <a:pt x="203" y="118"/>
                  <a:pt x="201" y="118"/>
                </a:cubicBezTo>
                <a:cubicBezTo>
                  <a:pt x="199" y="117"/>
                  <a:pt x="197" y="115"/>
                  <a:pt x="194" y="113"/>
                </a:cubicBezTo>
                <a:cubicBezTo>
                  <a:pt x="192" y="111"/>
                  <a:pt x="190" y="108"/>
                  <a:pt x="189" y="105"/>
                </a:cubicBezTo>
                <a:cubicBezTo>
                  <a:pt x="189" y="105"/>
                  <a:pt x="189" y="104"/>
                  <a:pt x="189" y="104"/>
                </a:cubicBezTo>
                <a:cubicBezTo>
                  <a:pt x="189" y="103"/>
                  <a:pt x="189" y="102"/>
                  <a:pt x="189" y="101"/>
                </a:cubicBezTo>
                <a:cubicBezTo>
                  <a:pt x="188" y="101"/>
                  <a:pt x="188" y="100"/>
                  <a:pt x="188" y="100"/>
                </a:cubicBezTo>
                <a:cubicBezTo>
                  <a:pt x="188" y="96"/>
                  <a:pt x="190" y="92"/>
                  <a:pt x="193" y="90"/>
                </a:cubicBezTo>
                <a:cubicBezTo>
                  <a:pt x="195" y="87"/>
                  <a:pt x="199" y="86"/>
                  <a:pt x="203" y="86"/>
                </a:cubicBezTo>
                <a:cubicBezTo>
                  <a:pt x="210" y="86"/>
                  <a:pt x="214" y="86"/>
                  <a:pt x="216" y="88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18" y="90"/>
                  <a:pt x="220" y="93"/>
                  <a:pt x="222" y="97"/>
                </a:cubicBezTo>
                <a:cubicBezTo>
                  <a:pt x="239" y="85"/>
                  <a:pt x="239" y="85"/>
                  <a:pt x="239" y="85"/>
                </a:cubicBezTo>
                <a:cubicBezTo>
                  <a:pt x="234" y="78"/>
                  <a:pt x="231" y="75"/>
                  <a:pt x="230" y="73"/>
                </a:cubicBezTo>
                <a:cubicBezTo>
                  <a:pt x="226" y="70"/>
                  <a:pt x="222" y="68"/>
                  <a:pt x="218" y="67"/>
                </a:cubicBezTo>
                <a:cubicBezTo>
                  <a:pt x="214" y="65"/>
                  <a:pt x="209" y="65"/>
                  <a:pt x="203" y="65"/>
                </a:cubicBezTo>
                <a:cubicBezTo>
                  <a:pt x="194" y="65"/>
                  <a:pt x="186" y="68"/>
                  <a:pt x="178" y="75"/>
                </a:cubicBezTo>
                <a:cubicBezTo>
                  <a:pt x="171" y="82"/>
                  <a:pt x="167" y="90"/>
                  <a:pt x="167" y="99"/>
                </a:cubicBezTo>
                <a:cubicBezTo>
                  <a:pt x="167" y="100"/>
                  <a:pt x="168" y="101"/>
                  <a:pt x="168" y="103"/>
                </a:cubicBezTo>
                <a:cubicBezTo>
                  <a:pt x="170" y="114"/>
                  <a:pt x="173" y="123"/>
                  <a:pt x="179" y="128"/>
                </a:cubicBezTo>
                <a:cubicBezTo>
                  <a:pt x="185" y="133"/>
                  <a:pt x="193" y="137"/>
                  <a:pt x="205" y="141"/>
                </a:cubicBezTo>
                <a:cubicBezTo>
                  <a:pt x="209" y="141"/>
                  <a:pt x="211" y="142"/>
                  <a:pt x="214" y="143"/>
                </a:cubicBezTo>
                <a:cubicBezTo>
                  <a:pt x="216" y="144"/>
                  <a:pt x="219" y="145"/>
                  <a:pt x="222" y="147"/>
                </a:cubicBezTo>
                <a:cubicBezTo>
                  <a:pt x="225" y="149"/>
                  <a:pt x="227" y="151"/>
                  <a:pt x="228" y="153"/>
                </a:cubicBezTo>
                <a:cubicBezTo>
                  <a:pt x="230" y="155"/>
                  <a:pt x="231" y="158"/>
                  <a:pt x="231" y="161"/>
                </a:cubicBezTo>
                <a:cubicBezTo>
                  <a:pt x="231" y="162"/>
                  <a:pt x="231" y="162"/>
                  <a:pt x="231" y="162"/>
                </a:cubicBezTo>
                <a:cubicBezTo>
                  <a:pt x="231" y="169"/>
                  <a:pt x="229" y="174"/>
                  <a:pt x="224" y="178"/>
                </a:cubicBezTo>
                <a:cubicBezTo>
                  <a:pt x="219" y="183"/>
                  <a:pt x="213" y="185"/>
                  <a:pt x="206" y="185"/>
                </a:cubicBezTo>
                <a:cubicBezTo>
                  <a:pt x="195" y="185"/>
                  <a:pt x="185" y="176"/>
                  <a:pt x="177" y="159"/>
                </a:cubicBezTo>
                <a:cubicBezTo>
                  <a:pt x="174" y="154"/>
                  <a:pt x="171" y="147"/>
                  <a:pt x="168" y="138"/>
                </a:cubicBezTo>
                <a:cubicBezTo>
                  <a:pt x="164" y="129"/>
                  <a:pt x="162" y="122"/>
                  <a:pt x="159" y="116"/>
                </a:cubicBezTo>
                <a:cubicBezTo>
                  <a:pt x="157" y="110"/>
                  <a:pt x="154" y="103"/>
                  <a:pt x="150" y="97"/>
                </a:cubicBezTo>
                <a:cubicBezTo>
                  <a:pt x="146" y="90"/>
                  <a:pt x="141" y="84"/>
                  <a:pt x="137" y="80"/>
                </a:cubicBezTo>
                <a:cubicBezTo>
                  <a:pt x="132" y="76"/>
                  <a:pt x="126" y="72"/>
                  <a:pt x="119" y="69"/>
                </a:cubicBezTo>
                <a:cubicBezTo>
                  <a:pt x="111" y="66"/>
                  <a:pt x="102" y="65"/>
                  <a:pt x="93" y="65"/>
                </a:cubicBezTo>
                <a:cubicBezTo>
                  <a:pt x="81" y="65"/>
                  <a:pt x="70" y="68"/>
                  <a:pt x="59" y="75"/>
                </a:cubicBezTo>
                <a:cubicBezTo>
                  <a:pt x="48" y="81"/>
                  <a:pt x="40" y="90"/>
                  <a:pt x="34" y="101"/>
                </a:cubicBezTo>
                <a:cubicBezTo>
                  <a:pt x="28" y="111"/>
                  <a:pt x="25" y="123"/>
                  <a:pt x="25" y="134"/>
                </a:cubicBezTo>
                <a:cubicBezTo>
                  <a:pt x="25" y="135"/>
                  <a:pt x="25" y="135"/>
                  <a:pt x="25" y="135"/>
                </a:cubicBezTo>
                <a:cubicBezTo>
                  <a:pt x="25" y="147"/>
                  <a:pt x="28" y="159"/>
                  <a:pt x="34" y="170"/>
                </a:cubicBezTo>
                <a:cubicBezTo>
                  <a:pt x="39" y="180"/>
                  <a:pt x="47" y="189"/>
                  <a:pt x="57" y="195"/>
                </a:cubicBezTo>
                <a:cubicBezTo>
                  <a:pt x="67" y="202"/>
                  <a:pt x="79" y="205"/>
                  <a:pt x="92" y="205"/>
                </a:cubicBezTo>
                <a:cubicBezTo>
                  <a:pt x="113" y="205"/>
                  <a:pt x="130" y="199"/>
                  <a:pt x="141" y="186"/>
                </a:cubicBezTo>
                <a:cubicBezTo>
                  <a:pt x="143" y="183"/>
                  <a:pt x="145" y="180"/>
                  <a:pt x="146" y="177"/>
                </a:cubicBezTo>
                <a:cubicBezTo>
                  <a:pt x="136" y="158"/>
                  <a:pt x="136" y="158"/>
                  <a:pt x="136" y="158"/>
                </a:cubicBezTo>
                <a:cubicBezTo>
                  <a:pt x="131" y="167"/>
                  <a:pt x="125" y="174"/>
                  <a:pt x="118" y="178"/>
                </a:cubicBezTo>
                <a:cubicBezTo>
                  <a:pt x="112" y="183"/>
                  <a:pt x="103" y="185"/>
                  <a:pt x="93" y="185"/>
                </a:cubicBezTo>
                <a:cubicBezTo>
                  <a:pt x="79" y="185"/>
                  <a:pt x="68" y="180"/>
                  <a:pt x="59" y="169"/>
                </a:cubicBezTo>
                <a:cubicBezTo>
                  <a:pt x="50" y="159"/>
                  <a:pt x="46" y="147"/>
                  <a:pt x="46" y="134"/>
                </a:cubicBezTo>
                <a:cubicBezTo>
                  <a:pt x="46" y="121"/>
                  <a:pt x="50" y="110"/>
                  <a:pt x="60" y="100"/>
                </a:cubicBezTo>
                <a:cubicBezTo>
                  <a:pt x="70" y="90"/>
                  <a:pt x="81" y="86"/>
                  <a:pt x="93" y="86"/>
                </a:cubicBezTo>
                <a:cubicBezTo>
                  <a:pt x="106" y="86"/>
                  <a:pt x="116" y="89"/>
                  <a:pt x="123" y="95"/>
                </a:cubicBezTo>
                <a:cubicBezTo>
                  <a:pt x="129" y="101"/>
                  <a:pt x="136" y="111"/>
                  <a:pt x="141" y="125"/>
                </a:cubicBezTo>
                <a:cubicBezTo>
                  <a:pt x="142" y="128"/>
                  <a:pt x="143" y="132"/>
                  <a:pt x="145" y="137"/>
                </a:cubicBezTo>
                <a:cubicBezTo>
                  <a:pt x="147" y="143"/>
                  <a:pt x="149" y="147"/>
                  <a:pt x="150" y="151"/>
                </a:cubicBezTo>
                <a:cubicBezTo>
                  <a:pt x="152" y="154"/>
                  <a:pt x="154" y="158"/>
                  <a:pt x="156" y="164"/>
                </a:cubicBezTo>
                <a:cubicBezTo>
                  <a:pt x="158" y="169"/>
                  <a:pt x="161" y="173"/>
                  <a:pt x="163" y="177"/>
                </a:cubicBezTo>
                <a:cubicBezTo>
                  <a:pt x="165" y="180"/>
                  <a:pt x="167" y="184"/>
                  <a:pt x="171" y="188"/>
                </a:cubicBezTo>
                <a:cubicBezTo>
                  <a:pt x="174" y="192"/>
                  <a:pt x="177" y="195"/>
                  <a:pt x="180" y="197"/>
                </a:cubicBezTo>
                <a:cubicBezTo>
                  <a:pt x="184" y="199"/>
                  <a:pt x="188" y="201"/>
                  <a:pt x="192" y="203"/>
                </a:cubicBezTo>
                <a:cubicBezTo>
                  <a:pt x="196" y="205"/>
                  <a:pt x="201" y="205"/>
                  <a:pt x="206" y="205"/>
                </a:cubicBezTo>
                <a:cubicBezTo>
                  <a:pt x="219" y="205"/>
                  <a:pt x="229" y="201"/>
                  <a:pt x="238" y="193"/>
                </a:cubicBezTo>
                <a:cubicBezTo>
                  <a:pt x="247" y="185"/>
                  <a:pt x="252" y="175"/>
                  <a:pt x="252" y="162"/>
                </a:cubicBezTo>
                <a:close/>
                <a:moveTo>
                  <a:pt x="270" y="51"/>
                </a:moveTo>
                <a:cubicBezTo>
                  <a:pt x="270" y="219"/>
                  <a:pt x="270" y="219"/>
                  <a:pt x="270" y="219"/>
                </a:cubicBezTo>
                <a:cubicBezTo>
                  <a:pt x="270" y="233"/>
                  <a:pt x="265" y="245"/>
                  <a:pt x="255" y="255"/>
                </a:cubicBezTo>
                <a:cubicBezTo>
                  <a:pt x="245" y="265"/>
                  <a:pt x="233" y="270"/>
                  <a:pt x="219" y="270"/>
                </a:cubicBezTo>
                <a:cubicBezTo>
                  <a:pt x="51" y="270"/>
                  <a:pt x="51" y="270"/>
                  <a:pt x="51" y="270"/>
                </a:cubicBezTo>
                <a:cubicBezTo>
                  <a:pt x="37" y="270"/>
                  <a:pt x="25" y="265"/>
                  <a:pt x="15" y="255"/>
                </a:cubicBezTo>
                <a:cubicBezTo>
                  <a:pt x="5" y="245"/>
                  <a:pt x="0" y="233"/>
                  <a:pt x="0" y="219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37"/>
                  <a:pt x="5" y="25"/>
                  <a:pt x="15" y="15"/>
                </a:cubicBezTo>
                <a:cubicBezTo>
                  <a:pt x="25" y="5"/>
                  <a:pt x="37" y="0"/>
                  <a:pt x="5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5" y="5"/>
                  <a:pt x="255" y="15"/>
                </a:cubicBezTo>
                <a:cubicBezTo>
                  <a:pt x="265" y="25"/>
                  <a:pt x="270" y="37"/>
                  <a:pt x="27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5" name="Freeform 101"/>
          <p:cNvSpPr>
            <a:spLocks noEditPoints="1"/>
          </p:cNvSpPr>
          <p:nvPr/>
        </p:nvSpPr>
        <p:spPr bwMode="auto">
          <a:xfrm>
            <a:off x="5484813" y="3759201"/>
            <a:ext cx="387350" cy="265113"/>
          </a:xfrm>
          <a:custGeom>
            <a:avLst/>
            <a:gdLst>
              <a:gd name="T0" fmla="*/ 332 w 359"/>
              <a:gd name="T1" fmla="*/ 22 h 246"/>
              <a:gd name="T2" fmla="*/ 359 w 359"/>
              <a:gd name="T3" fmla="*/ 246 h 246"/>
              <a:gd name="T4" fmla="*/ 314 w 359"/>
              <a:gd name="T5" fmla="*/ 236 h 246"/>
              <a:gd name="T6" fmla="*/ 245 w 359"/>
              <a:gd name="T7" fmla="*/ 220 h 246"/>
              <a:gd name="T8" fmla="*/ 180 w 359"/>
              <a:gd name="T9" fmla="*/ 246 h 246"/>
              <a:gd name="T10" fmla="*/ 114 w 359"/>
              <a:gd name="T11" fmla="*/ 220 h 246"/>
              <a:gd name="T12" fmla="*/ 45 w 359"/>
              <a:gd name="T13" fmla="*/ 236 h 246"/>
              <a:gd name="T14" fmla="*/ 1 w 359"/>
              <a:gd name="T15" fmla="*/ 246 h 246"/>
              <a:gd name="T16" fmla="*/ 0 w 359"/>
              <a:gd name="T17" fmla="*/ 246 h 246"/>
              <a:gd name="T18" fmla="*/ 27 w 359"/>
              <a:gd name="T19" fmla="*/ 22 h 246"/>
              <a:gd name="T20" fmla="*/ 112 w 359"/>
              <a:gd name="T21" fmla="*/ 0 h 246"/>
              <a:gd name="T22" fmla="*/ 180 w 359"/>
              <a:gd name="T23" fmla="*/ 18 h 246"/>
              <a:gd name="T24" fmla="*/ 247 w 359"/>
              <a:gd name="T25" fmla="*/ 0 h 246"/>
              <a:gd name="T26" fmla="*/ 332 w 359"/>
              <a:gd name="T27" fmla="*/ 22 h 246"/>
              <a:gd name="T28" fmla="*/ 245 w 359"/>
              <a:gd name="T29" fmla="*/ 196 h 246"/>
              <a:gd name="T30" fmla="*/ 286 w 359"/>
              <a:gd name="T31" fmla="*/ 201 h 246"/>
              <a:gd name="T32" fmla="*/ 332 w 359"/>
              <a:gd name="T33" fmla="*/ 217 h 246"/>
              <a:gd name="T34" fmla="*/ 310 w 359"/>
              <a:gd name="T35" fmla="*/ 38 h 246"/>
              <a:gd name="T36" fmla="*/ 245 w 359"/>
              <a:gd name="T37" fmla="*/ 24 h 246"/>
              <a:gd name="T38" fmla="*/ 180 w 359"/>
              <a:gd name="T39" fmla="*/ 49 h 246"/>
              <a:gd name="T40" fmla="*/ 114 w 359"/>
              <a:gd name="T41" fmla="*/ 24 h 246"/>
              <a:gd name="T42" fmla="*/ 49 w 359"/>
              <a:gd name="T43" fmla="*/ 38 h 246"/>
              <a:gd name="T44" fmla="*/ 27 w 359"/>
              <a:gd name="T45" fmla="*/ 217 h 246"/>
              <a:gd name="T46" fmla="*/ 56 w 359"/>
              <a:gd name="T47" fmla="*/ 206 h 246"/>
              <a:gd name="T48" fmla="*/ 83 w 359"/>
              <a:gd name="T49" fmla="*/ 199 h 246"/>
              <a:gd name="T50" fmla="*/ 114 w 359"/>
              <a:gd name="T51" fmla="*/ 196 h 246"/>
              <a:gd name="T52" fmla="*/ 180 w 359"/>
              <a:gd name="T53" fmla="*/ 215 h 246"/>
              <a:gd name="T54" fmla="*/ 245 w 359"/>
              <a:gd name="T55" fmla="*/ 196 h 246"/>
              <a:gd name="T56" fmla="*/ 252 w 359"/>
              <a:gd name="T57" fmla="*/ 190 h 246"/>
              <a:gd name="T58" fmla="*/ 243 w 359"/>
              <a:gd name="T59" fmla="*/ 30 h 246"/>
              <a:gd name="T60" fmla="*/ 180 w 359"/>
              <a:gd name="T61" fmla="*/ 57 h 246"/>
              <a:gd name="T62" fmla="*/ 114 w 359"/>
              <a:gd name="T63" fmla="*/ 30 h 246"/>
              <a:gd name="T64" fmla="*/ 55 w 359"/>
              <a:gd name="T65" fmla="*/ 42 h 246"/>
              <a:gd name="T66" fmla="*/ 35 w 359"/>
              <a:gd name="T67" fmla="*/ 207 h 246"/>
              <a:gd name="T68" fmla="*/ 75 w 359"/>
              <a:gd name="T69" fmla="*/ 194 h 246"/>
              <a:gd name="T70" fmla="*/ 114 w 359"/>
              <a:gd name="T71" fmla="*/ 189 h 246"/>
              <a:gd name="T72" fmla="*/ 180 w 359"/>
              <a:gd name="T73" fmla="*/ 207 h 246"/>
              <a:gd name="T74" fmla="*/ 245 w 359"/>
              <a:gd name="T75" fmla="*/ 189 h 246"/>
              <a:gd name="T76" fmla="*/ 252 w 359"/>
              <a:gd name="T77" fmla="*/ 19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9" h="246">
                <a:moveTo>
                  <a:pt x="332" y="22"/>
                </a:moveTo>
                <a:cubicBezTo>
                  <a:pt x="359" y="246"/>
                  <a:pt x="359" y="246"/>
                  <a:pt x="359" y="246"/>
                </a:cubicBezTo>
                <a:cubicBezTo>
                  <a:pt x="344" y="246"/>
                  <a:pt x="329" y="242"/>
                  <a:pt x="314" y="236"/>
                </a:cubicBezTo>
                <a:cubicBezTo>
                  <a:pt x="291" y="225"/>
                  <a:pt x="268" y="220"/>
                  <a:pt x="245" y="220"/>
                </a:cubicBezTo>
                <a:cubicBezTo>
                  <a:pt x="219" y="220"/>
                  <a:pt x="197" y="228"/>
                  <a:pt x="180" y="246"/>
                </a:cubicBezTo>
                <a:cubicBezTo>
                  <a:pt x="162" y="228"/>
                  <a:pt x="140" y="220"/>
                  <a:pt x="114" y="220"/>
                </a:cubicBezTo>
                <a:cubicBezTo>
                  <a:pt x="91" y="220"/>
                  <a:pt x="68" y="225"/>
                  <a:pt x="45" y="236"/>
                </a:cubicBezTo>
                <a:cubicBezTo>
                  <a:pt x="30" y="242"/>
                  <a:pt x="15" y="246"/>
                  <a:pt x="1" y="246"/>
                </a:cubicBezTo>
                <a:cubicBezTo>
                  <a:pt x="0" y="246"/>
                  <a:pt x="0" y="246"/>
                  <a:pt x="0" y="246"/>
                </a:cubicBezTo>
                <a:cubicBezTo>
                  <a:pt x="27" y="22"/>
                  <a:pt x="27" y="22"/>
                  <a:pt x="27" y="22"/>
                </a:cubicBezTo>
                <a:cubicBezTo>
                  <a:pt x="53" y="7"/>
                  <a:pt x="81" y="0"/>
                  <a:pt x="112" y="0"/>
                </a:cubicBezTo>
                <a:cubicBezTo>
                  <a:pt x="139" y="0"/>
                  <a:pt x="161" y="6"/>
                  <a:pt x="180" y="18"/>
                </a:cubicBezTo>
                <a:cubicBezTo>
                  <a:pt x="198" y="6"/>
                  <a:pt x="220" y="0"/>
                  <a:pt x="247" y="0"/>
                </a:cubicBezTo>
                <a:cubicBezTo>
                  <a:pt x="278" y="0"/>
                  <a:pt x="306" y="7"/>
                  <a:pt x="332" y="22"/>
                </a:cubicBezTo>
                <a:close/>
                <a:moveTo>
                  <a:pt x="245" y="196"/>
                </a:moveTo>
                <a:cubicBezTo>
                  <a:pt x="260" y="196"/>
                  <a:pt x="274" y="197"/>
                  <a:pt x="286" y="201"/>
                </a:cubicBezTo>
                <a:cubicBezTo>
                  <a:pt x="298" y="204"/>
                  <a:pt x="313" y="209"/>
                  <a:pt x="332" y="217"/>
                </a:cubicBezTo>
                <a:cubicBezTo>
                  <a:pt x="310" y="38"/>
                  <a:pt x="310" y="38"/>
                  <a:pt x="310" y="38"/>
                </a:cubicBezTo>
                <a:cubicBezTo>
                  <a:pt x="290" y="29"/>
                  <a:pt x="268" y="24"/>
                  <a:pt x="245" y="24"/>
                </a:cubicBezTo>
                <a:cubicBezTo>
                  <a:pt x="219" y="24"/>
                  <a:pt x="197" y="32"/>
                  <a:pt x="180" y="49"/>
                </a:cubicBezTo>
                <a:cubicBezTo>
                  <a:pt x="162" y="32"/>
                  <a:pt x="140" y="24"/>
                  <a:pt x="114" y="24"/>
                </a:cubicBezTo>
                <a:cubicBezTo>
                  <a:pt x="91" y="24"/>
                  <a:pt x="69" y="29"/>
                  <a:pt x="49" y="38"/>
                </a:cubicBezTo>
                <a:cubicBezTo>
                  <a:pt x="27" y="217"/>
                  <a:pt x="27" y="217"/>
                  <a:pt x="27" y="217"/>
                </a:cubicBezTo>
                <a:cubicBezTo>
                  <a:pt x="40" y="212"/>
                  <a:pt x="49" y="208"/>
                  <a:pt x="56" y="206"/>
                </a:cubicBezTo>
                <a:cubicBezTo>
                  <a:pt x="64" y="203"/>
                  <a:pt x="72" y="201"/>
                  <a:pt x="83" y="199"/>
                </a:cubicBezTo>
                <a:cubicBezTo>
                  <a:pt x="93" y="197"/>
                  <a:pt x="103" y="196"/>
                  <a:pt x="114" y="196"/>
                </a:cubicBezTo>
                <a:cubicBezTo>
                  <a:pt x="137" y="196"/>
                  <a:pt x="159" y="202"/>
                  <a:pt x="180" y="215"/>
                </a:cubicBezTo>
                <a:cubicBezTo>
                  <a:pt x="200" y="202"/>
                  <a:pt x="222" y="196"/>
                  <a:pt x="245" y="196"/>
                </a:cubicBezTo>
                <a:close/>
                <a:moveTo>
                  <a:pt x="252" y="190"/>
                </a:moveTo>
                <a:cubicBezTo>
                  <a:pt x="243" y="30"/>
                  <a:pt x="243" y="30"/>
                  <a:pt x="243" y="30"/>
                </a:cubicBezTo>
                <a:cubicBezTo>
                  <a:pt x="218" y="31"/>
                  <a:pt x="197" y="40"/>
                  <a:pt x="180" y="57"/>
                </a:cubicBezTo>
                <a:cubicBezTo>
                  <a:pt x="162" y="39"/>
                  <a:pt x="140" y="30"/>
                  <a:pt x="114" y="30"/>
                </a:cubicBezTo>
                <a:cubicBezTo>
                  <a:pt x="93" y="30"/>
                  <a:pt x="74" y="34"/>
                  <a:pt x="55" y="42"/>
                </a:cubicBezTo>
                <a:cubicBezTo>
                  <a:pt x="35" y="207"/>
                  <a:pt x="35" y="207"/>
                  <a:pt x="35" y="207"/>
                </a:cubicBezTo>
                <a:cubicBezTo>
                  <a:pt x="49" y="201"/>
                  <a:pt x="63" y="197"/>
                  <a:pt x="75" y="194"/>
                </a:cubicBezTo>
                <a:cubicBezTo>
                  <a:pt x="87" y="191"/>
                  <a:pt x="100" y="189"/>
                  <a:pt x="114" y="189"/>
                </a:cubicBezTo>
                <a:cubicBezTo>
                  <a:pt x="138" y="189"/>
                  <a:pt x="160" y="195"/>
                  <a:pt x="180" y="207"/>
                </a:cubicBezTo>
                <a:cubicBezTo>
                  <a:pt x="200" y="195"/>
                  <a:pt x="222" y="189"/>
                  <a:pt x="245" y="189"/>
                </a:cubicBezTo>
                <a:lnTo>
                  <a:pt x="252" y="1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6" name="Freeform 102"/>
          <p:cNvSpPr>
            <a:spLocks noEditPoints="1"/>
          </p:cNvSpPr>
          <p:nvPr/>
        </p:nvSpPr>
        <p:spPr bwMode="auto">
          <a:xfrm>
            <a:off x="5076826" y="3757613"/>
            <a:ext cx="339725" cy="266700"/>
          </a:xfrm>
          <a:custGeom>
            <a:avLst/>
            <a:gdLst>
              <a:gd name="T0" fmla="*/ 225 w 315"/>
              <a:gd name="T1" fmla="*/ 101 h 247"/>
              <a:gd name="T2" fmla="*/ 222 w 315"/>
              <a:gd name="T3" fmla="*/ 93 h 247"/>
              <a:gd name="T4" fmla="*/ 214 w 315"/>
              <a:gd name="T5" fmla="*/ 90 h 247"/>
              <a:gd name="T6" fmla="*/ 158 w 315"/>
              <a:gd name="T7" fmla="*/ 99 h 247"/>
              <a:gd name="T8" fmla="*/ 113 w 315"/>
              <a:gd name="T9" fmla="*/ 122 h 247"/>
              <a:gd name="T10" fmla="*/ 71 w 315"/>
              <a:gd name="T11" fmla="*/ 161 h 247"/>
              <a:gd name="T12" fmla="*/ 68 w 315"/>
              <a:gd name="T13" fmla="*/ 169 h 247"/>
              <a:gd name="T14" fmla="*/ 71 w 315"/>
              <a:gd name="T15" fmla="*/ 177 h 247"/>
              <a:gd name="T16" fmla="*/ 79 w 315"/>
              <a:gd name="T17" fmla="*/ 180 h 247"/>
              <a:gd name="T18" fmla="*/ 87 w 315"/>
              <a:gd name="T19" fmla="*/ 177 h 247"/>
              <a:gd name="T20" fmla="*/ 100 w 315"/>
              <a:gd name="T21" fmla="*/ 164 h 247"/>
              <a:gd name="T22" fmla="*/ 112 w 315"/>
              <a:gd name="T23" fmla="*/ 153 h 247"/>
              <a:gd name="T24" fmla="*/ 159 w 315"/>
              <a:gd name="T25" fmla="*/ 122 h 247"/>
              <a:gd name="T26" fmla="*/ 214 w 315"/>
              <a:gd name="T27" fmla="*/ 113 h 247"/>
              <a:gd name="T28" fmla="*/ 222 w 315"/>
              <a:gd name="T29" fmla="*/ 109 h 247"/>
              <a:gd name="T30" fmla="*/ 225 w 315"/>
              <a:gd name="T31" fmla="*/ 101 h 247"/>
              <a:gd name="T32" fmla="*/ 315 w 315"/>
              <a:gd name="T33" fmla="*/ 66 h 247"/>
              <a:gd name="T34" fmla="*/ 312 w 315"/>
              <a:gd name="T35" fmla="*/ 100 h 247"/>
              <a:gd name="T36" fmla="*/ 279 w 315"/>
              <a:gd name="T37" fmla="*/ 168 h 247"/>
              <a:gd name="T38" fmla="*/ 217 w 315"/>
              <a:gd name="T39" fmla="*/ 215 h 247"/>
              <a:gd name="T40" fmla="*/ 140 w 315"/>
              <a:gd name="T41" fmla="*/ 234 h 247"/>
              <a:gd name="T42" fmla="*/ 89 w 315"/>
              <a:gd name="T43" fmla="*/ 225 h 247"/>
              <a:gd name="T44" fmla="*/ 74 w 315"/>
              <a:gd name="T45" fmla="*/ 218 h 247"/>
              <a:gd name="T46" fmla="*/ 57 w 315"/>
              <a:gd name="T47" fmla="*/ 212 h 247"/>
              <a:gd name="T48" fmla="*/ 50 w 315"/>
              <a:gd name="T49" fmla="*/ 217 h 247"/>
              <a:gd name="T50" fmla="*/ 42 w 315"/>
              <a:gd name="T51" fmla="*/ 230 h 247"/>
              <a:gd name="T52" fmla="*/ 33 w 315"/>
              <a:gd name="T53" fmla="*/ 242 h 247"/>
              <a:gd name="T54" fmla="*/ 22 w 315"/>
              <a:gd name="T55" fmla="*/ 247 h 247"/>
              <a:gd name="T56" fmla="*/ 13 w 315"/>
              <a:gd name="T57" fmla="*/ 245 h 247"/>
              <a:gd name="T58" fmla="*/ 8 w 315"/>
              <a:gd name="T59" fmla="*/ 241 h 247"/>
              <a:gd name="T60" fmla="*/ 3 w 315"/>
              <a:gd name="T61" fmla="*/ 234 h 247"/>
              <a:gd name="T62" fmla="*/ 2 w 315"/>
              <a:gd name="T63" fmla="*/ 232 h 247"/>
              <a:gd name="T64" fmla="*/ 1 w 315"/>
              <a:gd name="T65" fmla="*/ 230 h 247"/>
              <a:gd name="T66" fmla="*/ 1 w 315"/>
              <a:gd name="T67" fmla="*/ 229 h 247"/>
              <a:gd name="T68" fmla="*/ 0 w 315"/>
              <a:gd name="T69" fmla="*/ 226 h 247"/>
              <a:gd name="T70" fmla="*/ 6 w 315"/>
              <a:gd name="T71" fmla="*/ 213 h 247"/>
              <a:gd name="T72" fmla="*/ 18 w 315"/>
              <a:gd name="T73" fmla="*/ 202 h 247"/>
              <a:gd name="T74" fmla="*/ 30 w 315"/>
              <a:gd name="T75" fmla="*/ 192 h 247"/>
              <a:gd name="T76" fmla="*/ 35 w 315"/>
              <a:gd name="T77" fmla="*/ 183 h 247"/>
              <a:gd name="T78" fmla="*/ 33 w 315"/>
              <a:gd name="T79" fmla="*/ 177 h 247"/>
              <a:gd name="T80" fmla="*/ 30 w 315"/>
              <a:gd name="T81" fmla="*/ 169 h 247"/>
              <a:gd name="T82" fmla="*/ 28 w 315"/>
              <a:gd name="T83" fmla="*/ 151 h 247"/>
              <a:gd name="T84" fmla="*/ 36 w 315"/>
              <a:gd name="T85" fmla="*/ 112 h 247"/>
              <a:gd name="T86" fmla="*/ 57 w 315"/>
              <a:gd name="T87" fmla="*/ 80 h 247"/>
              <a:gd name="T88" fmla="*/ 87 w 315"/>
              <a:gd name="T89" fmla="*/ 55 h 247"/>
              <a:gd name="T90" fmla="*/ 123 w 315"/>
              <a:gd name="T91" fmla="*/ 39 h 247"/>
              <a:gd name="T92" fmla="*/ 148 w 315"/>
              <a:gd name="T93" fmla="*/ 34 h 247"/>
              <a:gd name="T94" fmla="*/ 180 w 315"/>
              <a:gd name="T95" fmla="*/ 32 h 247"/>
              <a:gd name="T96" fmla="*/ 211 w 315"/>
              <a:gd name="T97" fmla="*/ 31 h 247"/>
              <a:gd name="T98" fmla="*/ 240 w 315"/>
              <a:gd name="T99" fmla="*/ 27 h 247"/>
              <a:gd name="T100" fmla="*/ 260 w 315"/>
              <a:gd name="T101" fmla="*/ 17 h 247"/>
              <a:gd name="T102" fmla="*/ 265 w 315"/>
              <a:gd name="T103" fmla="*/ 12 h 247"/>
              <a:gd name="T104" fmla="*/ 270 w 315"/>
              <a:gd name="T105" fmla="*/ 7 h 247"/>
              <a:gd name="T106" fmla="*/ 275 w 315"/>
              <a:gd name="T107" fmla="*/ 4 h 247"/>
              <a:gd name="T108" fmla="*/ 281 w 315"/>
              <a:gd name="T109" fmla="*/ 1 h 247"/>
              <a:gd name="T110" fmla="*/ 289 w 315"/>
              <a:gd name="T111" fmla="*/ 0 h 247"/>
              <a:gd name="T112" fmla="*/ 301 w 315"/>
              <a:gd name="T113" fmla="*/ 8 h 247"/>
              <a:gd name="T114" fmla="*/ 310 w 315"/>
              <a:gd name="T115" fmla="*/ 28 h 247"/>
              <a:gd name="T116" fmla="*/ 314 w 315"/>
              <a:gd name="T117" fmla="*/ 50 h 247"/>
              <a:gd name="T118" fmla="*/ 315 w 315"/>
              <a:gd name="T119" fmla="*/ 66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15" h="247">
                <a:moveTo>
                  <a:pt x="225" y="101"/>
                </a:moveTo>
                <a:cubicBezTo>
                  <a:pt x="225" y="98"/>
                  <a:pt x="224" y="96"/>
                  <a:pt x="222" y="93"/>
                </a:cubicBezTo>
                <a:cubicBezTo>
                  <a:pt x="220" y="91"/>
                  <a:pt x="217" y="90"/>
                  <a:pt x="214" y="90"/>
                </a:cubicBezTo>
                <a:cubicBezTo>
                  <a:pt x="194" y="90"/>
                  <a:pt x="175" y="93"/>
                  <a:pt x="158" y="99"/>
                </a:cubicBezTo>
                <a:cubicBezTo>
                  <a:pt x="141" y="105"/>
                  <a:pt x="126" y="112"/>
                  <a:pt x="113" y="122"/>
                </a:cubicBezTo>
                <a:cubicBezTo>
                  <a:pt x="99" y="132"/>
                  <a:pt x="86" y="145"/>
                  <a:pt x="71" y="161"/>
                </a:cubicBezTo>
                <a:cubicBezTo>
                  <a:pt x="69" y="163"/>
                  <a:pt x="68" y="166"/>
                  <a:pt x="68" y="169"/>
                </a:cubicBezTo>
                <a:cubicBezTo>
                  <a:pt x="68" y="172"/>
                  <a:pt x="69" y="174"/>
                  <a:pt x="71" y="177"/>
                </a:cubicBezTo>
                <a:cubicBezTo>
                  <a:pt x="73" y="179"/>
                  <a:pt x="76" y="180"/>
                  <a:pt x="79" y="180"/>
                </a:cubicBezTo>
                <a:cubicBezTo>
                  <a:pt x="82" y="180"/>
                  <a:pt x="85" y="179"/>
                  <a:pt x="87" y="177"/>
                </a:cubicBezTo>
                <a:cubicBezTo>
                  <a:pt x="90" y="174"/>
                  <a:pt x="95" y="170"/>
                  <a:pt x="100" y="164"/>
                </a:cubicBezTo>
                <a:cubicBezTo>
                  <a:pt x="106" y="159"/>
                  <a:pt x="109" y="155"/>
                  <a:pt x="112" y="153"/>
                </a:cubicBezTo>
                <a:cubicBezTo>
                  <a:pt x="128" y="138"/>
                  <a:pt x="144" y="128"/>
                  <a:pt x="159" y="122"/>
                </a:cubicBezTo>
                <a:cubicBezTo>
                  <a:pt x="174" y="116"/>
                  <a:pt x="193" y="113"/>
                  <a:pt x="214" y="113"/>
                </a:cubicBezTo>
                <a:cubicBezTo>
                  <a:pt x="217" y="113"/>
                  <a:pt x="220" y="111"/>
                  <a:pt x="222" y="109"/>
                </a:cubicBezTo>
                <a:cubicBezTo>
                  <a:pt x="224" y="107"/>
                  <a:pt x="225" y="104"/>
                  <a:pt x="225" y="101"/>
                </a:cubicBezTo>
                <a:close/>
                <a:moveTo>
                  <a:pt x="315" y="66"/>
                </a:moveTo>
                <a:cubicBezTo>
                  <a:pt x="315" y="78"/>
                  <a:pt x="314" y="89"/>
                  <a:pt x="312" y="100"/>
                </a:cubicBezTo>
                <a:cubicBezTo>
                  <a:pt x="306" y="127"/>
                  <a:pt x="296" y="149"/>
                  <a:pt x="279" y="168"/>
                </a:cubicBezTo>
                <a:cubicBezTo>
                  <a:pt x="263" y="186"/>
                  <a:pt x="242" y="202"/>
                  <a:pt x="217" y="215"/>
                </a:cubicBezTo>
                <a:cubicBezTo>
                  <a:pt x="191" y="227"/>
                  <a:pt x="166" y="234"/>
                  <a:pt x="140" y="234"/>
                </a:cubicBezTo>
                <a:cubicBezTo>
                  <a:pt x="122" y="234"/>
                  <a:pt x="105" y="231"/>
                  <a:pt x="89" y="225"/>
                </a:cubicBezTo>
                <a:cubicBezTo>
                  <a:pt x="88" y="225"/>
                  <a:pt x="82" y="222"/>
                  <a:pt x="74" y="218"/>
                </a:cubicBezTo>
                <a:cubicBezTo>
                  <a:pt x="65" y="214"/>
                  <a:pt x="60" y="212"/>
                  <a:pt x="57" y="212"/>
                </a:cubicBezTo>
                <a:cubicBezTo>
                  <a:pt x="55" y="212"/>
                  <a:pt x="53" y="213"/>
                  <a:pt x="50" y="217"/>
                </a:cubicBezTo>
                <a:cubicBezTo>
                  <a:pt x="47" y="221"/>
                  <a:pt x="45" y="225"/>
                  <a:pt x="42" y="230"/>
                </a:cubicBezTo>
                <a:cubicBezTo>
                  <a:pt x="40" y="234"/>
                  <a:pt x="37" y="238"/>
                  <a:pt x="33" y="242"/>
                </a:cubicBezTo>
                <a:cubicBezTo>
                  <a:pt x="29" y="246"/>
                  <a:pt x="26" y="247"/>
                  <a:pt x="22" y="247"/>
                </a:cubicBezTo>
                <a:cubicBezTo>
                  <a:pt x="19" y="247"/>
                  <a:pt x="16" y="247"/>
                  <a:pt x="13" y="245"/>
                </a:cubicBezTo>
                <a:cubicBezTo>
                  <a:pt x="11" y="244"/>
                  <a:pt x="9" y="243"/>
                  <a:pt x="8" y="241"/>
                </a:cubicBezTo>
                <a:cubicBezTo>
                  <a:pt x="7" y="240"/>
                  <a:pt x="5" y="237"/>
                  <a:pt x="3" y="234"/>
                </a:cubicBezTo>
                <a:cubicBezTo>
                  <a:pt x="3" y="233"/>
                  <a:pt x="3" y="233"/>
                  <a:pt x="2" y="232"/>
                </a:cubicBezTo>
                <a:cubicBezTo>
                  <a:pt x="2" y="231"/>
                  <a:pt x="1" y="231"/>
                  <a:pt x="1" y="230"/>
                </a:cubicBezTo>
                <a:cubicBezTo>
                  <a:pt x="1" y="230"/>
                  <a:pt x="1" y="229"/>
                  <a:pt x="1" y="229"/>
                </a:cubicBezTo>
                <a:cubicBezTo>
                  <a:pt x="1" y="228"/>
                  <a:pt x="0" y="227"/>
                  <a:pt x="0" y="226"/>
                </a:cubicBezTo>
                <a:cubicBezTo>
                  <a:pt x="0" y="222"/>
                  <a:pt x="2" y="218"/>
                  <a:pt x="6" y="213"/>
                </a:cubicBezTo>
                <a:cubicBezTo>
                  <a:pt x="10" y="209"/>
                  <a:pt x="13" y="205"/>
                  <a:pt x="18" y="202"/>
                </a:cubicBezTo>
                <a:cubicBezTo>
                  <a:pt x="22" y="199"/>
                  <a:pt x="26" y="195"/>
                  <a:pt x="30" y="192"/>
                </a:cubicBezTo>
                <a:cubicBezTo>
                  <a:pt x="33" y="189"/>
                  <a:pt x="35" y="186"/>
                  <a:pt x="35" y="183"/>
                </a:cubicBezTo>
                <a:cubicBezTo>
                  <a:pt x="35" y="183"/>
                  <a:pt x="34" y="181"/>
                  <a:pt x="33" y="177"/>
                </a:cubicBezTo>
                <a:cubicBezTo>
                  <a:pt x="31" y="173"/>
                  <a:pt x="30" y="170"/>
                  <a:pt x="30" y="169"/>
                </a:cubicBezTo>
                <a:cubicBezTo>
                  <a:pt x="29" y="163"/>
                  <a:pt x="28" y="157"/>
                  <a:pt x="28" y="151"/>
                </a:cubicBezTo>
                <a:cubicBezTo>
                  <a:pt x="28" y="137"/>
                  <a:pt x="31" y="124"/>
                  <a:pt x="36" y="112"/>
                </a:cubicBezTo>
                <a:cubicBezTo>
                  <a:pt x="41" y="100"/>
                  <a:pt x="48" y="89"/>
                  <a:pt x="57" y="80"/>
                </a:cubicBezTo>
                <a:cubicBezTo>
                  <a:pt x="66" y="70"/>
                  <a:pt x="76" y="62"/>
                  <a:pt x="87" y="55"/>
                </a:cubicBezTo>
                <a:cubicBezTo>
                  <a:pt x="98" y="48"/>
                  <a:pt x="110" y="43"/>
                  <a:pt x="123" y="39"/>
                </a:cubicBezTo>
                <a:cubicBezTo>
                  <a:pt x="129" y="36"/>
                  <a:pt x="138" y="35"/>
                  <a:pt x="148" y="34"/>
                </a:cubicBezTo>
                <a:cubicBezTo>
                  <a:pt x="159" y="33"/>
                  <a:pt x="169" y="33"/>
                  <a:pt x="180" y="32"/>
                </a:cubicBezTo>
                <a:cubicBezTo>
                  <a:pt x="190" y="32"/>
                  <a:pt x="201" y="32"/>
                  <a:pt x="211" y="31"/>
                </a:cubicBezTo>
                <a:cubicBezTo>
                  <a:pt x="221" y="31"/>
                  <a:pt x="231" y="30"/>
                  <a:pt x="240" y="27"/>
                </a:cubicBezTo>
                <a:cubicBezTo>
                  <a:pt x="249" y="25"/>
                  <a:pt x="255" y="22"/>
                  <a:pt x="260" y="17"/>
                </a:cubicBezTo>
                <a:cubicBezTo>
                  <a:pt x="265" y="12"/>
                  <a:pt x="265" y="12"/>
                  <a:pt x="265" y="12"/>
                </a:cubicBezTo>
                <a:cubicBezTo>
                  <a:pt x="270" y="7"/>
                  <a:pt x="270" y="7"/>
                  <a:pt x="270" y="7"/>
                </a:cubicBezTo>
                <a:cubicBezTo>
                  <a:pt x="275" y="4"/>
                  <a:pt x="275" y="4"/>
                  <a:pt x="275" y="4"/>
                </a:cubicBezTo>
                <a:cubicBezTo>
                  <a:pt x="281" y="1"/>
                  <a:pt x="281" y="1"/>
                  <a:pt x="281" y="1"/>
                </a:cubicBezTo>
                <a:cubicBezTo>
                  <a:pt x="289" y="0"/>
                  <a:pt x="289" y="0"/>
                  <a:pt x="289" y="0"/>
                </a:cubicBezTo>
                <a:cubicBezTo>
                  <a:pt x="293" y="0"/>
                  <a:pt x="298" y="3"/>
                  <a:pt x="301" y="8"/>
                </a:cubicBezTo>
                <a:cubicBezTo>
                  <a:pt x="305" y="14"/>
                  <a:pt x="308" y="20"/>
                  <a:pt x="310" y="28"/>
                </a:cubicBezTo>
                <a:cubicBezTo>
                  <a:pt x="311" y="36"/>
                  <a:pt x="313" y="43"/>
                  <a:pt x="314" y="50"/>
                </a:cubicBezTo>
                <a:cubicBezTo>
                  <a:pt x="315" y="56"/>
                  <a:pt x="315" y="62"/>
                  <a:pt x="315" y="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7" name="Freeform 103"/>
          <p:cNvSpPr>
            <a:spLocks noEditPoints="1"/>
          </p:cNvSpPr>
          <p:nvPr/>
        </p:nvSpPr>
        <p:spPr bwMode="auto">
          <a:xfrm>
            <a:off x="5964238" y="3746501"/>
            <a:ext cx="292100" cy="290513"/>
          </a:xfrm>
          <a:custGeom>
            <a:avLst/>
            <a:gdLst>
              <a:gd name="T0" fmla="*/ 246 w 270"/>
              <a:gd name="T1" fmla="*/ 103 h 270"/>
              <a:gd name="T2" fmla="*/ 240 w 270"/>
              <a:gd name="T3" fmla="*/ 78 h 270"/>
              <a:gd name="T4" fmla="*/ 238 w 270"/>
              <a:gd name="T5" fmla="*/ 63 h 270"/>
              <a:gd name="T6" fmla="*/ 240 w 270"/>
              <a:gd name="T7" fmla="*/ 39 h 270"/>
              <a:gd name="T8" fmla="*/ 236 w 270"/>
              <a:gd name="T9" fmla="*/ 29 h 270"/>
              <a:gd name="T10" fmla="*/ 215 w 270"/>
              <a:gd name="T11" fmla="*/ 31 h 270"/>
              <a:gd name="T12" fmla="*/ 153 w 270"/>
              <a:gd name="T13" fmla="*/ 22 h 270"/>
              <a:gd name="T14" fmla="*/ 122 w 270"/>
              <a:gd name="T15" fmla="*/ 28 h 270"/>
              <a:gd name="T16" fmla="*/ 71 w 270"/>
              <a:gd name="T17" fmla="*/ 53 h 270"/>
              <a:gd name="T18" fmla="*/ 27 w 270"/>
              <a:gd name="T19" fmla="*/ 127 h 270"/>
              <a:gd name="T20" fmla="*/ 25 w 270"/>
              <a:gd name="T21" fmla="*/ 192 h 270"/>
              <a:gd name="T22" fmla="*/ 25 w 270"/>
              <a:gd name="T23" fmla="*/ 225 h 270"/>
              <a:gd name="T24" fmla="*/ 25 w 270"/>
              <a:gd name="T25" fmla="*/ 243 h 270"/>
              <a:gd name="T26" fmla="*/ 44 w 270"/>
              <a:gd name="T27" fmla="*/ 243 h 270"/>
              <a:gd name="T28" fmla="*/ 87 w 270"/>
              <a:gd name="T29" fmla="*/ 244 h 270"/>
              <a:gd name="T30" fmla="*/ 167 w 270"/>
              <a:gd name="T31" fmla="*/ 241 h 270"/>
              <a:gd name="T32" fmla="*/ 237 w 270"/>
              <a:gd name="T33" fmla="*/ 171 h 270"/>
              <a:gd name="T34" fmla="*/ 270 w 270"/>
              <a:gd name="T35" fmla="*/ 122 h 270"/>
              <a:gd name="T36" fmla="*/ 223 w 270"/>
              <a:gd name="T37" fmla="*/ 230 h 270"/>
              <a:gd name="T38" fmla="*/ 117 w 270"/>
              <a:gd name="T39" fmla="*/ 270 h 270"/>
              <a:gd name="T40" fmla="*/ 57 w 270"/>
              <a:gd name="T41" fmla="*/ 265 h 270"/>
              <a:gd name="T42" fmla="*/ 31 w 270"/>
              <a:gd name="T43" fmla="*/ 270 h 270"/>
              <a:gd name="T44" fmla="*/ 1 w 270"/>
              <a:gd name="T45" fmla="*/ 237 h 270"/>
              <a:gd name="T46" fmla="*/ 5 w 270"/>
              <a:gd name="T47" fmla="*/ 214 h 270"/>
              <a:gd name="T48" fmla="*/ 0 w 270"/>
              <a:gd name="T49" fmla="*/ 171 h 270"/>
              <a:gd name="T50" fmla="*/ 13 w 270"/>
              <a:gd name="T51" fmla="*/ 96 h 270"/>
              <a:gd name="T52" fmla="*/ 57 w 270"/>
              <a:gd name="T53" fmla="*/ 35 h 270"/>
              <a:gd name="T54" fmla="*/ 153 w 270"/>
              <a:gd name="T55" fmla="*/ 0 h 270"/>
              <a:gd name="T56" fmla="*/ 215 w 270"/>
              <a:gd name="T57" fmla="*/ 8 h 270"/>
              <a:gd name="T58" fmla="*/ 235 w 270"/>
              <a:gd name="T59" fmla="*/ 7 h 270"/>
              <a:gd name="T60" fmla="*/ 262 w 270"/>
              <a:gd name="T61" fmla="*/ 39 h 270"/>
              <a:gd name="T62" fmla="*/ 260 w 270"/>
              <a:gd name="T63" fmla="*/ 63 h 270"/>
              <a:gd name="T64" fmla="*/ 261 w 270"/>
              <a:gd name="T65" fmla="*/ 69 h 270"/>
              <a:gd name="T66" fmla="*/ 263 w 270"/>
              <a:gd name="T67" fmla="*/ 74 h 270"/>
              <a:gd name="T68" fmla="*/ 268 w 270"/>
              <a:gd name="T69" fmla="*/ 98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0" h="270">
                <a:moveTo>
                  <a:pt x="248" y="122"/>
                </a:moveTo>
                <a:cubicBezTo>
                  <a:pt x="248" y="117"/>
                  <a:pt x="247" y="111"/>
                  <a:pt x="246" y="103"/>
                </a:cubicBezTo>
                <a:cubicBezTo>
                  <a:pt x="245" y="94"/>
                  <a:pt x="244" y="89"/>
                  <a:pt x="243" y="86"/>
                </a:cubicBezTo>
                <a:cubicBezTo>
                  <a:pt x="242" y="82"/>
                  <a:pt x="241" y="79"/>
                  <a:pt x="240" y="78"/>
                </a:cubicBezTo>
                <a:cubicBezTo>
                  <a:pt x="240" y="76"/>
                  <a:pt x="239" y="74"/>
                  <a:pt x="239" y="71"/>
                </a:cubicBezTo>
                <a:cubicBezTo>
                  <a:pt x="238" y="69"/>
                  <a:pt x="238" y="66"/>
                  <a:pt x="238" y="63"/>
                </a:cubicBezTo>
                <a:cubicBezTo>
                  <a:pt x="238" y="60"/>
                  <a:pt x="238" y="56"/>
                  <a:pt x="239" y="51"/>
                </a:cubicBezTo>
                <a:cubicBezTo>
                  <a:pt x="239" y="46"/>
                  <a:pt x="240" y="42"/>
                  <a:pt x="240" y="39"/>
                </a:cubicBezTo>
                <a:cubicBezTo>
                  <a:pt x="240" y="35"/>
                  <a:pt x="239" y="31"/>
                  <a:pt x="238" y="29"/>
                </a:cubicBezTo>
                <a:cubicBezTo>
                  <a:pt x="237" y="29"/>
                  <a:pt x="237" y="29"/>
                  <a:pt x="236" y="29"/>
                </a:cubicBezTo>
                <a:cubicBezTo>
                  <a:pt x="233" y="29"/>
                  <a:pt x="230" y="29"/>
                  <a:pt x="225" y="30"/>
                </a:cubicBezTo>
                <a:cubicBezTo>
                  <a:pt x="221" y="30"/>
                  <a:pt x="217" y="31"/>
                  <a:pt x="215" y="31"/>
                </a:cubicBezTo>
                <a:cubicBezTo>
                  <a:pt x="208" y="31"/>
                  <a:pt x="198" y="29"/>
                  <a:pt x="184" y="27"/>
                </a:cubicBezTo>
                <a:cubicBezTo>
                  <a:pt x="171" y="24"/>
                  <a:pt x="160" y="22"/>
                  <a:pt x="153" y="22"/>
                </a:cubicBezTo>
                <a:cubicBezTo>
                  <a:pt x="148" y="22"/>
                  <a:pt x="143" y="23"/>
                  <a:pt x="137" y="24"/>
                </a:cubicBezTo>
                <a:cubicBezTo>
                  <a:pt x="131" y="26"/>
                  <a:pt x="126" y="27"/>
                  <a:pt x="122" y="28"/>
                </a:cubicBezTo>
                <a:cubicBezTo>
                  <a:pt x="118" y="30"/>
                  <a:pt x="113" y="32"/>
                  <a:pt x="106" y="34"/>
                </a:cubicBezTo>
                <a:cubicBezTo>
                  <a:pt x="90" y="41"/>
                  <a:pt x="78" y="47"/>
                  <a:pt x="71" y="53"/>
                </a:cubicBezTo>
                <a:cubicBezTo>
                  <a:pt x="59" y="61"/>
                  <a:pt x="50" y="72"/>
                  <a:pt x="43" y="86"/>
                </a:cubicBezTo>
                <a:cubicBezTo>
                  <a:pt x="35" y="99"/>
                  <a:pt x="30" y="113"/>
                  <a:pt x="27" y="127"/>
                </a:cubicBezTo>
                <a:cubicBezTo>
                  <a:pt x="24" y="141"/>
                  <a:pt x="23" y="156"/>
                  <a:pt x="23" y="171"/>
                </a:cubicBezTo>
                <a:cubicBezTo>
                  <a:pt x="23" y="176"/>
                  <a:pt x="24" y="183"/>
                  <a:pt x="25" y="192"/>
                </a:cubicBezTo>
                <a:cubicBezTo>
                  <a:pt x="26" y="201"/>
                  <a:pt x="27" y="208"/>
                  <a:pt x="27" y="213"/>
                </a:cubicBezTo>
                <a:cubicBezTo>
                  <a:pt x="27" y="216"/>
                  <a:pt x="27" y="220"/>
                  <a:pt x="25" y="225"/>
                </a:cubicBezTo>
                <a:cubicBezTo>
                  <a:pt x="24" y="230"/>
                  <a:pt x="23" y="234"/>
                  <a:pt x="23" y="236"/>
                </a:cubicBezTo>
                <a:cubicBezTo>
                  <a:pt x="23" y="239"/>
                  <a:pt x="24" y="241"/>
                  <a:pt x="25" y="243"/>
                </a:cubicBezTo>
                <a:cubicBezTo>
                  <a:pt x="27" y="245"/>
                  <a:pt x="29" y="245"/>
                  <a:pt x="31" y="245"/>
                </a:cubicBezTo>
                <a:cubicBezTo>
                  <a:pt x="34" y="245"/>
                  <a:pt x="38" y="245"/>
                  <a:pt x="44" y="243"/>
                </a:cubicBezTo>
                <a:cubicBezTo>
                  <a:pt x="50" y="242"/>
                  <a:pt x="54" y="242"/>
                  <a:pt x="57" y="242"/>
                </a:cubicBezTo>
                <a:cubicBezTo>
                  <a:pt x="64" y="242"/>
                  <a:pt x="74" y="242"/>
                  <a:pt x="87" y="244"/>
                </a:cubicBezTo>
                <a:cubicBezTo>
                  <a:pt x="100" y="246"/>
                  <a:pt x="110" y="247"/>
                  <a:pt x="117" y="247"/>
                </a:cubicBezTo>
                <a:cubicBezTo>
                  <a:pt x="138" y="247"/>
                  <a:pt x="154" y="245"/>
                  <a:pt x="167" y="241"/>
                </a:cubicBezTo>
                <a:cubicBezTo>
                  <a:pt x="182" y="235"/>
                  <a:pt x="195" y="226"/>
                  <a:pt x="208" y="214"/>
                </a:cubicBezTo>
                <a:cubicBezTo>
                  <a:pt x="220" y="201"/>
                  <a:pt x="230" y="187"/>
                  <a:pt x="237" y="171"/>
                </a:cubicBezTo>
                <a:cubicBezTo>
                  <a:pt x="244" y="155"/>
                  <a:pt x="248" y="139"/>
                  <a:pt x="248" y="122"/>
                </a:cubicBezTo>
                <a:close/>
                <a:moveTo>
                  <a:pt x="270" y="122"/>
                </a:moveTo>
                <a:cubicBezTo>
                  <a:pt x="270" y="141"/>
                  <a:pt x="266" y="161"/>
                  <a:pt x="258" y="180"/>
                </a:cubicBezTo>
                <a:cubicBezTo>
                  <a:pt x="250" y="199"/>
                  <a:pt x="238" y="216"/>
                  <a:pt x="223" y="230"/>
                </a:cubicBezTo>
                <a:cubicBezTo>
                  <a:pt x="209" y="245"/>
                  <a:pt x="192" y="255"/>
                  <a:pt x="174" y="262"/>
                </a:cubicBezTo>
                <a:cubicBezTo>
                  <a:pt x="159" y="267"/>
                  <a:pt x="140" y="270"/>
                  <a:pt x="117" y="270"/>
                </a:cubicBezTo>
                <a:cubicBezTo>
                  <a:pt x="110" y="270"/>
                  <a:pt x="100" y="269"/>
                  <a:pt x="87" y="267"/>
                </a:cubicBezTo>
                <a:cubicBezTo>
                  <a:pt x="74" y="265"/>
                  <a:pt x="64" y="265"/>
                  <a:pt x="57" y="265"/>
                </a:cubicBezTo>
                <a:cubicBezTo>
                  <a:pt x="54" y="265"/>
                  <a:pt x="50" y="265"/>
                  <a:pt x="44" y="267"/>
                </a:cubicBezTo>
                <a:cubicBezTo>
                  <a:pt x="39" y="269"/>
                  <a:pt x="34" y="270"/>
                  <a:pt x="31" y="270"/>
                </a:cubicBezTo>
                <a:cubicBezTo>
                  <a:pt x="23" y="270"/>
                  <a:pt x="16" y="266"/>
                  <a:pt x="10" y="260"/>
                </a:cubicBezTo>
                <a:cubicBezTo>
                  <a:pt x="4" y="253"/>
                  <a:pt x="1" y="246"/>
                  <a:pt x="1" y="237"/>
                </a:cubicBezTo>
                <a:cubicBezTo>
                  <a:pt x="1" y="235"/>
                  <a:pt x="2" y="231"/>
                  <a:pt x="3" y="225"/>
                </a:cubicBezTo>
                <a:cubicBezTo>
                  <a:pt x="4" y="220"/>
                  <a:pt x="5" y="216"/>
                  <a:pt x="5" y="214"/>
                </a:cubicBezTo>
                <a:cubicBezTo>
                  <a:pt x="5" y="209"/>
                  <a:pt x="4" y="202"/>
                  <a:pt x="3" y="192"/>
                </a:cubicBezTo>
                <a:cubicBezTo>
                  <a:pt x="1" y="183"/>
                  <a:pt x="0" y="176"/>
                  <a:pt x="0" y="171"/>
                </a:cubicBezTo>
                <a:cubicBezTo>
                  <a:pt x="0" y="158"/>
                  <a:pt x="1" y="145"/>
                  <a:pt x="4" y="133"/>
                </a:cubicBezTo>
                <a:cubicBezTo>
                  <a:pt x="6" y="120"/>
                  <a:pt x="9" y="108"/>
                  <a:pt x="13" y="96"/>
                </a:cubicBezTo>
                <a:cubicBezTo>
                  <a:pt x="17" y="84"/>
                  <a:pt x="23" y="73"/>
                  <a:pt x="31" y="62"/>
                </a:cubicBezTo>
                <a:cubicBezTo>
                  <a:pt x="38" y="51"/>
                  <a:pt x="47" y="42"/>
                  <a:pt x="57" y="35"/>
                </a:cubicBezTo>
                <a:cubicBezTo>
                  <a:pt x="66" y="28"/>
                  <a:pt x="80" y="21"/>
                  <a:pt x="98" y="14"/>
                </a:cubicBezTo>
                <a:cubicBezTo>
                  <a:pt x="121" y="4"/>
                  <a:pt x="139" y="0"/>
                  <a:pt x="153" y="0"/>
                </a:cubicBezTo>
                <a:cubicBezTo>
                  <a:pt x="160" y="0"/>
                  <a:pt x="171" y="1"/>
                  <a:pt x="184" y="4"/>
                </a:cubicBezTo>
                <a:cubicBezTo>
                  <a:pt x="198" y="7"/>
                  <a:pt x="208" y="8"/>
                  <a:pt x="215" y="8"/>
                </a:cubicBezTo>
                <a:cubicBezTo>
                  <a:pt x="217" y="8"/>
                  <a:pt x="220" y="8"/>
                  <a:pt x="225" y="7"/>
                </a:cubicBezTo>
                <a:cubicBezTo>
                  <a:pt x="229" y="7"/>
                  <a:pt x="233" y="7"/>
                  <a:pt x="235" y="7"/>
                </a:cubicBezTo>
                <a:cubicBezTo>
                  <a:pt x="244" y="7"/>
                  <a:pt x="251" y="9"/>
                  <a:pt x="256" y="15"/>
                </a:cubicBezTo>
                <a:cubicBezTo>
                  <a:pt x="260" y="21"/>
                  <a:pt x="262" y="29"/>
                  <a:pt x="262" y="39"/>
                </a:cubicBezTo>
                <a:cubicBezTo>
                  <a:pt x="262" y="42"/>
                  <a:pt x="262" y="46"/>
                  <a:pt x="261" y="51"/>
                </a:cubicBezTo>
                <a:cubicBezTo>
                  <a:pt x="261" y="56"/>
                  <a:pt x="260" y="60"/>
                  <a:pt x="260" y="63"/>
                </a:cubicBezTo>
                <a:cubicBezTo>
                  <a:pt x="260" y="64"/>
                  <a:pt x="260" y="65"/>
                  <a:pt x="261" y="66"/>
                </a:cubicBezTo>
                <a:cubicBezTo>
                  <a:pt x="261" y="67"/>
                  <a:pt x="261" y="68"/>
                  <a:pt x="261" y="69"/>
                </a:cubicBezTo>
                <a:cubicBezTo>
                  <a:pt x="261" y="70"/>
                  <a:pt x="262" y="71"/>
                  <a:pt x="262" y="72"/>
                </a:cubicBezTo>
                <a:cubicBezTo>
                  <a:pt x="262" y="72"/>
                  <a:pt x="262" y="73"/>
                  <a:pt x="263" y="74"/>
                </a:cubicBezTo>
                <a:cubicBezTo>
                  <a:pt x="263" y="76"/>
                  <a:pt x="264" y="77"/>
                  <a:pt x="264" y="77"/>
                </a:cubicBezTo>
                <a:cubicBezTo>
                  <a:pt x="266" y="82"/>
                  <a:pt x="267" y="89"/>
                  <a:pt x="268" y="98"/>
                </a:cubicBezTo>
                <a:cubicBezTo>
                  <a:pt x="269" y="107"/>
                  <a:pt x="270" y="115"/>
                  <a:pt x="270" y="1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8" name="Freeform 104"/>
          <p:cNvSpPr>
            <a:spLocks/>
          </p:cNvSpPr>
          <p:nvPr/>
        </p:nvSpPr>
        <p:spPr bwMode="auto">
          <a:xfrm>
            <a:off x="6443663" y="3757613"/>
            <a:ext cx="196850" cy="266700"/>
          </a:xfrm>
          <a:custGeom>
            <a:avLst/>
            <a:gdLst>
              <a:gd name="T0" fmla="*/ 6 w 182"/>
              <a:gd name="T1" fmla="*/ 0 h 247"/>
              <a:gd name="T2" fmla="*/ 130 w 182"/>
              <a:gd name="T3" fmla="*/ 0 h 247"/>
              <a:gd name="T4" fmla="*/ 134 w 182"/>
              <a:gd name="T5" fmla="*/ 2 h 247"/>
              <a:gd name="T6" fmla="*/ 136 w 182"/>
              <a:gd name="T7" fmla="*/ 6 h 247"/>
              <a:gd name="T8" fmla="*/ 136 w 182"/>
              <a:gd name="T9" fmla="*/ 157 h 247"/>
              <a:gd name="T10" fmla="*/ 169 w 182"/>
              <a:gd name="T11" fmla="*/ 157 h 247"/>
              <a:gd name="T12" fmla="*/ 180 w 182"/>
              <a:gd name="T13" fmla="*/ 164 h 247"/>
              <a:gd name="T14" fmla="*/ 178 w 182"/>
              <a:gd name="T15" fmla="*/ 176 h 247"/>
              <a:gd name="T16" fmla="*/ 122 w 182"/>
              <a:gd name="T17" fmla="*/ 244 h 247"/>
              <a:gd name="T18" fmla="*/ 113 w 182"/>
              <a:gd name="T19" fmla="*/ 247 h 247"/>
              <a:gd name="T20" fmla="*/ 105 w 182"/>
              <a:gd name="T21" fmla="*/ 244 h 247"/>
              <a:gd name="T22" fmla="*/ 48 w 182"/>
              <a:gd name="T23" fmla="*/ 176 h 247"/>
              <a:gd name="T24" fmla="*/ 47 w 182"/>
              <a:gd name="T25" fmla="*/ 164 h 247"/>
              <a:gd name="T26" fmla="*/ 57 w 182"/>
              <a:gd name="T27" fmla="*/ 157 h 247"/>
              <a:gd name="T28" fmla="*/ 91 w 182"/>
              <a:gd name="T29" fmla="*/ 157 h 247"/>
              <a:gd name="T30" fmla="*/ 91 w 182"/>
              <a:gd name="T31" fmla="*/ 45 h 247"/>
              <a:gd name="T32" fmla="*/ 35 w 182"/>
              <a:gd name="T33" fmla="*/ 45 h 247"/>
              <a:gd name="T34" fmla="*/ 30 w 182"/>
              <a:gd name="T35" fmla="*/ 43 h 247"/>
              <a:gd name="T36" fmla="*/ 2 w 182"/>
              <a:gd name="T37" fmla="*/ 9 h 247"/>
              <a:gd name="T38" fmla="*/ 1 w 182"/>
              <a:gd name="T39" fmla="*/ 3 h 247"/>
              <a:gd name="T40" fmla="*/ 6 w 182"/>
              <a:gd name="T41" fmla="*/ 0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2" h="247">
                <a:moveTo>
                  <a:pt x="6" y="0"/>
                </a:moveTo>
                <a:cubicBezTo>
                  <a:pt x="130" y="0"/>
                  <a:pt x="130" y="0"/>
                  <a:pt x="130" y="0"/>
                </a:cubicBezTo>
                <a:cubicBezTo>
                  <a:pt x="132" y="0"/>
                  <a:pt x="133" y="1"/>
                  <a:pt x="134" y="2"/>
                </a:cubicBezTo>
                <a:cubicBezTo>
                  <a:pt x="135" y="3"/>
                  <a:pt x="136" y="4"/>
                  <a:pt x="136" y="6"/>
                </a:cubicBezTo>
                <a:cubicBezTo>
                  <a:pt x="136" y="157"/>
                  <a:pt x="136" y="157"/>
                  <a:pt x="136" y="157"/>
                </a:cubicBezTo>
                <a:cubicBezTo>
                  <a:pt x="169" y="157"/>
                  <a:pt x="169" y="157"/>
                  <a:pt x="169" y="157"/>
                </a:cubicBezTo>
                <a:cubicBezTo>
                  <a:pt x="174" y="157"/>
                  <a:pt x="178" y="160"/>
                  <a:pt x="180" y="164"/>
                </a:cubicBezTo>
                <a:cubicBezTo>
                  <a:pt x="182" y="168"/>
                  <a:pt x="181" y="172"/>
                  <a:pt x="178" y="176"/>
                </a:cubicBezTo>
                <a:cubicBezTo>
                  <a:pt x="122" y="244"/>
                  <a:pt x="122" y="244"/>
                  <a:pt x="122" y="244"/>
                </a:cubicBezTo>
                <a:cubicBezTo>
                  <a:pt x="120" y="246"/>
                  <a:pt x="117" y="247"/>
                  <a:pt x="113" y="247"/>
                </a:cubicBezTo>
                <a:cubicBezTo>
                  <a:pt x="110" y="247"/>
                  <a:pt x="107" y="246"/>
                  <a:pt x="105" y="244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45" y="172"/>
                  <a:pt x="45" y="168"/>
                  <a:pt x="47" y="164"/>
                </a:cubicBezTo>
                <a:cubicBezTo>
                  <a:pt x="49" y="160"/>
                  <a:pt x="52" y="157"/>
                  <a:pt x="57" y="157"/>
                </a:cubicBezTo>
                <a:cubicBezTo>
                  <a:pt x="91" y="157"/>
                  <a:pt x="91" y="157"/>
                  <a:pt x="91" y="157"/>
                </a:cubicBezTo>
                <a:cubicBezTo>
                  <a:pt x="91" y="45"/>
                  <a:pt x="91" y="45"/>
                  <a:pt x="91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3" y="45"/>
                  <a:pt x="31" y="44"/>
                  <a:pt x="30" y="43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1" y="3"/>
                </a:cubicBezTo>
                <a:cubicBezTo>
                  <a:pt x="2" y="1"/>
                  <a:pt x="4" y="0"/>
                  <a:pt x="6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9" name="Freeform 105"/>
          <p:cNvSpPr>
            <a:spLocks/>
          </p:cNvSpPr>
          <p:nvPr/>
        </p:nvSpPr>
        <p:spPr bwMode="auto">
          <a:xfrm>
            <a:off x="6875463" y="3757613"/>
            <a:ext cx="195263" cy="266700"/>
          </a:xfrm>
          <a:custGeom>
            <a:avLst/>
            <a:gdLst>
              <a:gd name="T0" fmla="*/ 179 w 181"/>
              <a:gd name="T1" fmla="*/ 83 h 247"/>
              <a:gd name="T2" fmla="*/ 169 w 181"/>
              <a:gd name="T3" fmla="*/ 90 h 247"/>
              <a:gd name="T4" fmla="*/ 135 w 181"/>
              <a:gd name="T5" fmla="*/ 90 h 247"/>
              <a:gd name="T6" fmla="*/ 135 w 181"/>
              <a:gd name="T7" fmla="*/ 242 h 247"/>
              <a:gd name="T8" fmla="*/ 134 w 181"/>
              <a:gd name="T9" fmla="*/ 246 h 247"/>
              <a:gd name="T10" fmla="*/ 130 w 181"/>
              <a:gd name="T11" fmla="*/ 247 h 247"/>
              <a:gd name="T12" fmla="*/ 6 w 181"/>
              <a:gd name="T13" fmla="*/ 247 h 247"/>
              <a:gd name="T14" fmla="*/ 1 w 181"/>
              <a:gd name="T15" fmla="*/ 244 h 247"/>
              <a:gd name="T16" fmla="*/ 2 w 181"/>
              <a:gd name="T17" fmla="*/ 238 h 247"/>
              <a:gd name="T18" fmla="*/ 30 w 181"/>
              <a:gd name="T19" fmla="*/ 204 h 247"/>
              <a:gd name="T20" fmla="*/ 34 w 181"/>
              <a:gd name="T21" fmla="*/ 202 h 247"/>
              <a:gd name="T22" fmla="*/ 90 w 181"/>
              <a:gd name="T23" fmla="*/ 202 h 247"/>
              <a:gd name="T24" fmla="*/ 90 w 181"/>
              <a:gd name="T25" fmla="*/ 90 h 247"/>
              <a:gd name="T26" fmla="*/ 57 w 181"/>
              <a:gd name="T27" fmla="*/ 90 h 247"/>
              <a:gd name="T28" fmla="*/ 47 w 181"/>
              <a:gd name="T29" fmla="*/ 83 h 247"/>
              <a:gd name="T30" fmla="*/ 48 w 181"/>
              <a:gd name="T31" fmla="*/ 71 h 247"/>
              <a:gd name="T32" fmla="*/ 104 w 181"/>
              <a:gd name="T33" fmla="*/ 4 h 247"/>
              <a:gd name="T34" fmla="*/ 113 w 181"/>
              <a:gd name="T35" fmla="*/ 0 h 247"/>
              <a:gd name="T36" fmla="*/ 122 w 181"/>
              <a:gd name="T37" fmla="*/ 4 h 247"/>
              <a:gd name="T38" fmla="*/ 178 w 181"/>
              <a:gd name="T39" fmla="*/ 71 h 247"/>
              <a:gd name="T40" fmla="*/ 179 w 181"/>
              <a:gd name="T41" fmla="*/ 83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1" h="247">
                <a:moveTo>
                  <a:pt x="179" y="83"/>
                </a:moveTo>
                <a:cubicBezTo>
                  <a:pt x="177" y="88"/>
                  <a:pt x="174" y="90"/>
                  <a:pt x="169" y="90"/>
                </a:cubicBezTo>
                <a:cubicBezTo>
                  <a:pt x="135" y="90"/>
                  <a:pt x="135" y="90"/>
                  <a:pt x="135" y="90"/>
                </a:cubicBezTo>
                <a:cubicBezTo>
                  <a:pt x="135" y="242"/>
                  <a:pt x="135" y="242"/>
                  <a:pt x="135" y="242"/>
                </a:cubicBezTo>
                <a:cubicBezTo>
                  <a:pt x="135" y="243"/>
                  <a:pt x="135" y="245"/>
                  <a:pt x="134" y="246"/>
                </a:cubicBezTo>
                <a:cubicBezTo>
                  <a:pt x="133" y="247"/>
                  <a:pt x="131" y="247"/>
                  <a:pt x="130" y="247"/>
                </a:cubicBezTo>
                <a:cubicBezTo>
                  <a:pt x="6" y="247"/>
                  <a:pt x="6" y="247"/>
                  <a:pt x="6" y="247"/>
                </a:cubicBezTo>
                <a:cubicBezTo>
                  <a:pt x="4" y="247"/>
                  <a:pt x="2" y="246"/>
                  <a:pt x="1" y="244"/>
                </a:cubicBezTo>
                <a:cubicBezTo>
                  <a:pt x="0" y="242"/>
                  <a:pt x="0" y="240"/>
                  <a:pt x="2" y="238"/>
                </a:cubicBezTo>
                <a:cubicBezTo>
                  <a:pt x="30" y="204"/>
                  <a:pt x="30" y="204"/>
                  <a:pt x="30" y="204"/>
                </a:cubicBezTo>
                <a:cubicBezTo>
                  <a:pt x="31" y="203"/>
                  <a:pt x="32" y="202"/>
                  <a:pt x="34" y="202"/>
                </a:cubicBezTo>
                <a:cubicBezTo>
                  <a:pt x="90" y="202"/>
                  <a:pt x="90" y="202"/>
                  <a:pt x="90" y="202"/>
                </a:cubicBezTo>
                <a:cubicBezTo>
                  <a:pt x="90" y="90"/>
                  <a:pt x="90" y="90"/>
                  <a:pt x="90" y="90"/>
                </a:cubicBezTo>
                <a:cubicBezTo>
                  <a:pt x="57" y="90"/>
                  <a:pt x="57" y="90"/>
                  <a:pt x="57" y="90"/>
                </a:cubicBezTo>
                <a:cubicBezTo>
                  <a:pt x="52" y="90"/>
                  <a:pt x="49" y="88"/>
                  <a:pt x="47" y="83"/>
                </a:cubicBezTo>
                <a:cubicBezTo>
                  <a:pt x="45" y="79"/>
                  <a:pt x="45" y="75"/>
                  <a:pt x="48" y="71"/>
                </a:cubicBezTo>
                <a:cubicBezTo>
                  <a:pt x="104" y="4"/>
                  <a:pt x="104" y="4"/>
                  <a:pt x="104" y="4"/>
                </a:cubicBezTo>
                <a:cubicBezTo>
                  <a:pt x="106" y="1"/>
                  <a:pt x="109" y="0"/>
                  <a:pt x="113" y="0"/>
                </a:cubicBezTo>
                <a:cubicBezTo>
                  <a:pt x="117" y="0"/>
                  <a:pt x="119" y="1"/>
                  <a:pt x="122" y="4"/>
                </a:cubicBezTo>
                <a:cubicBezTo>
                  <a:pt x="178" y="71"/>
                  <a:pt x="178" y="71"/>
                  <a:pt x="178" y="71"/>
                </a:cubicBezTo>
                <a:cubicBezTo>
                  <a:pt x="181" y="75"/>
                  <a:pt x="181" y="79"/>
                  <a:pt x="179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0" name="Freeform 106"/>
          <p:cNvSpPr>
            <a:spLocks noEditPoints="1"/>
          </p:cNvSpPr>
          <p:nvPr/>
        </p:nvSpPr>
        <p:spPr bwMode="auto">
          <a:xfrm>
            <a:off x="7235826" y="3721101"/>
            <a:ext cx="339725" cy="339725"/>
          </a:xfrm>
          <a:custGeom>
            <a:avLst/>
            <a:gdLst>
              <a:gd name="T0" fmla="*/ 157 w 315"/>
              <a:gd name="T1" fmla="*/ 0 h 315"/>
              <a:gd name="T2" fmla="*/ 218 w 315"/>
              <a:gd name="T3" fmla="*/ 13 h 315"/>
              <a:gd name="T4" fmla="*/ 269 w 315"/>
              <a:gd name="T5" fmla="*/ 46 h 315"/>
              <a:gd name="T6" fmla="*/ 302 w 315"/>
              <a:gd name="T7" fmla="*/ 97 h 315"/>
              <a:gd name="T8" fmla="*/ 315 w 315"/>
              <a:gd name="T9" fmla="*/ 158 h 315"/>
              <a:gd name="T10" fmla="*/ 302 w 315"/>
              <a:gd name="T11" fmla="*/ 219 h 315"/>
              <a:gd name="T12" fmla="*/ 269 w 315"/>
              <a:gd name="T13" fmla="*/ 269 h 315"/>
              <a:gd name="T14" fmla="*/ 218 w 315"/>
              <a:gd name="T15" fmla="*/ 303 h 315"/>
              <a:gd name="T16" fmla="*/ 157 w 315"/>
              <a:gd name="T17" fmla="*/ 315 h 315"/>
              <a:gd name="T18" fmla="*/ 96 w 315"/>
              <a:gd name="T19" fmla="*/ 303 h 315"/>
              <a:gd name="T20" fmla="*/ 46 w 315"/>
              <a:gd name="T21" fmla="*/ 269 h 315"/>
              <a:gd name="T22" fmla="*/ 12 w 315"/>
              <a:gd name="T23" fmla="*/ 219 h 315"/>
              <a:gd name="T24" fmla="*/ 0 w 315"/>
              <a:gd name="T25" fmla="*/ 158 h 315"/>
              <a:gd name="T26" fmla="*/ 12 w 315"/>
              <a:gd name="T27" fmla="*/ 97 h 315"/>
              <a:gd name="T28" fmla="*/ 46 w 315"/>
              <a:gd name="T29" fmla="*/ 46 h 315"/>
              <a:gd name="T30" fmla="*/ 96 w 315"/>
              <a:gd name="T31" fmla="*/ 13 h 315"/>
              <a:gd name="T32" fmla="*/ 157 w 315"/>
              <a:gd name="T33" fmla="*/ 0 h 315"/>
              <a:gd name="T34" fmla="*/ 157 w 315"/>
              <a:gd name="T35" fmla="*/ 23 h 315"/>
              <a:gd name="T36" fmla="*/ 94 w 315"/>
              <a:gd name="T37" fmla="*/ 39 h 315"/>
              <a:gd name="T38" fmla="*/ 128 w 315"/>
              <a:gd name="T39" fmla="*/ 73 h 315"/>
              <a:gd name="T40" fmla="*/ 157 w 315"/>
              <a:gd name="T41" fmla="*/ 68 h 315"/>
              <a:gd name="T42" fmla="*/ 187 w 315"/>
              <a:gd name="T43" fmla="*/ 73 h 315"/>
              <a:gd name="T44" fmla="*/ 221 w 315"/>
              <a:gd name="T45" fmla="*/ 39 h 315"/>
              <a:gd name="T46" fmla="*/ 157 w 315"/>
              <a:gd name="T47" fmla="*/ 23 h 315"/>
              <a:gd name="T48" fmla="*/ 38 w 315"/>
              <a:gd name="T49" fmla="*/ 221 h 315"/>
              <a:gd name="T50" fmla="*/ 72 w 315"/>
              <a:gd name="T51" fmla="*/ 187 h 315"/>
              <a:gd name="T52" fmla="*/ 67 w 315"/>
              <a:gd name="T53" fmla="*/ 158 h 315"/>
              <a:gd name="T54" fmla="*/ 72 w 315"/>
              <a:gd name="T55" fmla="*/ 128 h 315"/>
              <a:gd name="T56" fmla="*/ 38 w 315"/>
              <a:gd name="T57" fmla="*/ 94 h 315"/>
              <a:gd name="T58" fmla="*/ 22 w 315"/>
              <a:gd name="T59" fmla="*/ 158 h 315"/>
              <a:gd name="T60" fmla="*/ 38 w 315"/>
              <a:gd name="T61" fmla="*/ 221 h 315"/>
              <a:gd name="T62" fmla="*/ 157 w 315"/>
              <a:gd name="T63" fmla="*/ 293 h 315"/>
              <a:gd name="T64" fmla="*/ 221 w 315"/>
              <a:gd name="T65" fmla="*/ 277 h 315"/>
              <a:gd name="T66" fmla="*/ 187 w 315"/>
              <a:gd name="T67" fmla="*/ 243 h 315"/>
              <a:gd name="T68" fmla="*/ 157 w 315"/>
              <a:gd name="T69" fmla="*/ 248 h 315"/>
              <a:gd name="T70" fmla="*/ 128 w 315"/>
              <a:gd name="T71" fmla="*/ 243 h 315"/>
              <a:gd name="T72" fmla="*/ 94 w 315"/>
              <a:gd name="T73" fmla="*/ 277 h 315"/>
              <a:gd name="T74" fmla="*/ 157 w 315"/>
              <a:gd name="T75" fmla="*/ 293 h 315"/>
              <a:gd name="T76" fmla="*/ 157 w 315"/>
              <a:gd name="T77" fmla="*/ 225 h 315"/>
              <a:gd name="T78" fmla="*/ 205 w 315"/>
              <a:gd name="T79" fmla="*/ 205 h 315"/>
              <a:gd name="T80" fmla="*/ 225 w 315"/>
              <a:gd name="T81" fmla="*/ 158 h 315"/>
              <a:gd name="T82" fmla="*/ 205 w 315"/>
              <a:gd name="T83" fmla="*/ 110 h 315"/>
              <a:gd name="T84" fmla="*/ 157 w 315"/>
              <a:gd name="T85" fmla="*/ 90 h 315"/>
              <a:gd name="T86" fmla="*/ 109 w 315"/>
              <a:gd name="T87" fmla="*/ 110 h 315"/>
              <a:gd name="T88" fmla="*/ 90 w 315"/>
              <a:gd name="T89" fmla="*/ 158 h 315"/>
              <a:gd name="T90" fmla="*/ 109 w 315"/>
              <a:gd name="T91" fmla="*/ 205 h 315"/>
              <a:gd name="T92" fmla="*/ 157 w 315"/>
              <a:gd name="T93" fmla="*/ 225 h 315"/>
              <a:gd name="T94" fmla="*/ 242 w 315"/>
              <a:gd name="T95" fmla="*/ 187 h 315"/>
              <a:gd name="T96" fmla="*/ 276 w 315"/>
              <a:gd name="T97" fmla="*/ 221 h 315"/>
              <a:gd name="T98" fmla="*/ 292 w 315"/>
              <a:gd name="T99" fmla="*/ 158 h 315"/>
              <a:gd name="T100" fmla="*/ 276 w 315"/>
              <a:gd name="T101" fmla="*/ 94 h 315"/>
              <a:gd name="T102" fmla="*/ 242 w 315"/>
              <a:gd name="T103" fmla="*/ 128 h 315"/>
              <a:gd name="T104" fmla="*/ 247 w 315"/>
              <a:gd name="T105" fmla="*/ 158 h 315"/>
              <a:gd name="T106" fmla="*/ 242 w 315"/>
              <a:gd name="T107" fmla="*/ 18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15" h="315">
                <a:moveTo>
                  <a:pt x="157" y="0"/>
                </a:moveTo>
                <a:cubicBezTo>
                  <a:pt x="178" y="0"/>
                  <a:pt x="199" y="5"/>
                  <a:pt x="218" y="13"/>
                </a:cubicBezTo>
                <a:cubicBezTo>
                  <a:pt x="238" y="21"/>
                  <a:pt x="255" y="32"/>
                  <a:pt x="269" y="46"/>
                </a:cubicBezTo>
                <a:cubicBezTo>
                  <a:pt x="283" y="60"/>
                  <a:pt x="294" y="77"/>
                  <a:pt x="302" y="97"/>
                </a:cubicBezTo>
                <a:cubicBezTo>
                  <a:pt x="310" y="116"/>
                  <a:pt x="315" y="136"/>
                  <a:pt x="315" y="158"/>
                </a:cubicBezTo>
                <a:cubicBezTo>
                  <a:pt x="315" y="179"/>
                  <a:pt x="310" y="199"/>
                  <a:pt x="302" y="219"/>
                </a:cubicBezTo>
                <a:cubicBezTo>
                  <a:pt x="294" y="238"/>
                  <a:pt x="283" y="255"/>
                  <a:pt x="269" y="269"/>
                </a:cubicBezTo>
                <a:cubicBezTo>
                  <a:pt x="255" y="283"/>
                  <a:pt x="238" y="294"/>
                  <a:pt x="218" y="303"/>
                </a:cubicBezTo>
                <a:cubicBezTo>
                  <a:pt x="199" y="311"/>
                  <a:pt x="178" y="315"/>
                  <a:pt x="157" y="315"/>
                </a:cubicBezTo>
                <a:cubicBezTo>
                  <a:pt x="136" y="315"/>
                  <a:pt x="115" y="311"/>
                  <a:pt x="96" y="303"/>
                </a:cubicBezTo>
                <a:cubicBezTo>
                  <a:pt x="77" y="294"/>
                  <a:pt x="60" y="283"/>
                  <a:pt x="46" y="269"/>
                </a:cubicBezTo>
                <a:cubicBezTo>
                  <a:pt x="32" y="255"/>
                  <a:pt x="21" y="238"/>
                  <a:pt x="12" y="219"/>
                </a:cubicBezTo>
                <a:cubicBezTo>
                  <a:pt x="4" y="199"/>
                  <a:pt x="0" y="179"/>
                  <a:pt x="0" y="158"/>
                </a:cubicBezTo>
                <a:cubicBezTo>
                  <a:pt x="0" y="136"/>
                  <a:pt x="4" y="116"/>
                  <a:pt x="12" y="97"/>
                </a:cubicBezTo>
                <a:cubicBezTo>
                  <a:pt x="21" y="77"/>
                  <a:pt x="32" y="60"/>
                  <a:pt x="46" y="46"/>
                </a:cubicBezTo>
                <a:cubicBezTo>
                  <a:pt x="60" y="32"/>
                  <a:pt x="77" y="21"/>
                  <a:pt x="96" y="13"/>
                </a:cubicBezTo>
                <a:cubicBezTo>
                  <a:pt x="115" y="5"/>
                  <a:pt x="136" y="0"/>
                  <a:pt x="157" y="0"/>
                </a:cubicBezTo>
                <a:close/>
                <a:moveTo>
                  <a:pt x="157" y="23"/>
                </a:moveTo>
                <a:cubicBezTo>
                  <a:pt x="135" y="23"/>
                  <a:pt x="114" y="28"/>
                  <a:pt x="94" y="39"/>
                </a:cubicBezTo>
                <a:cubicBezTo>
                  <a:pt x="128" y="73"/>
                  <a:pt x="128" y="73"/>
                  <a:pt x="128" y="73"/>
                </a:cubicBezTo>
                <a:cubicBezTo>
                  <a:pt x="137" y="69"/>
                  <a:pt x="147" y="68"/>
                  <a:pt x="157" y="68"/>
                </a:cubicBezTo>
                <a:cubicBezTo>
                  <a:pt x="167" y="68"/>
                  <a:pt x="177" y="69"/>
                  <a:pt x="187" y="73"/>
                </a:cubicBezTo>
                <a:cubicBezTo>
                  <a:pt x="221" y="39"/>
                  <a:pt x="221" y="39"/>
                  <a:pt x="221" y="39"/>
                </a:cubicBezTo>
                <a:cubicBezTo>
                  <a:pt x="201" y="28"/>
                  <a:pt x="179" y="23"/>
                  <a:pt x="157" y="23"/>
                </a:cubicBezTo>
                <a:close/>
                <a:moveTo>
                  <a:pt x="38" y="221"/>
                </a:moveTo>
                <a:cubicBezTo>
                  <a:pt x="72" y="187"/>
                  <a:pt x="72" y="187"/>
                  <a:pt x="72" y="187"/>
                </a:cubicBezTo>
                <a:cubicBezTo>
                  <a:pt x="69" y="177"/>
                  <a:pt x="67" y="168"/>
                  <a:pt x="67" y="158"/>
                </a:cubicBezTo>
                <a:cubicBezTo>
                  <a:pt x="67" y="148"/>
                  <a:pt x="69" y="138"/>
                  <a:pt x="72" y="128"/>
                </a:cubicBezTo>
                <a:cubicBezTo>
                  <a:pt x="38" y="94"/>
                  <a:pt x="38" y="94"/>
                  <a:pt x="38" y="94"/>
                </a:cubicBezTo>
                <a:cubicBezTo>
                  <a:pt x="28" y="114"/>
                  <a:pt x="22" y="136"/>
                  <a:pt x="22" y="158"/>
                </a:cubicBezTo>
                <a:cubicBezTo>
                  <a:pt x="22" y="180"/>
                  <a:pt x="28" y="201"/>
                  <a:pt x="38" y="221"/>
                </a:cubicBezTo>
                <a:close/>
                <a:moveTo>
                  <a:pt x="157" y="293"/>
                </a:moveTo>
                <a:cubicBezTo>
                  <a:pt x="179" y="293"/>
                  <a:pt x="201" y="287"/>
                  <a:pt x="221" y="277"/>
                </a:cubicBezTo>
                <a:cubicBezTo>
                  <a:pt x="187" y="243"/>
                  <a:pt x="187" y="243"/>
                  <a:pt x="187" y="243"/>
                </a:cubicBezTo>
                <a:cubicBezTo>
                  <a:pt x="177" y="246"/>
                  <a:pt x="167" y="248"/>
                  <a:pt x="157" y="248"/>
                </a:cubicBezTo>
                <a:cubicBezTo>
                  <a:pt x="147" y="248"/>
                  <a:pt x="137" y="246"/>
                  <a:pt x="128" y="243"/>
                </a:cubicBezTo>
                <a:cubicBezTo>
                  <a:pt x="94" y="277"/>
                  <a:pt x="94" y="277"/>
                  <a:pt x="94" y="277"/>
                </a:cubicBezTo>
                <a:cubicBezTo>
                  <a:pt x="114" y="287"/>
                  <a:pt x="135" y="293"/>
                  <a:pt x="157" y="293"/>
                </a:cubicBezTo>
                <a:close/>
                <a:moveTo>
                  <a:pt x="157" y="225"/>
                </a:moveTo>
                <a:cubicBezTo>
                  <a:pt x="176" y="225"/>
                  <a:pt x="192" y="219"/>
                  <a:pt x="205" y="205"/>
                </a:cubicBezTo>
                <a:cubicBezTo>
                  <a:pt x="218" y="192"/>
                  <a:pt x="225" y="176"/>
                  <a:pt x="225" y="158"/>
                </a:cubicBezTo>
                <a:cubicBezTo>
                  <a:pt x="225" y="139"/>
                  <a:pt x="218" y="123"/>
                  <a:pt x="205" y="110"/>
                </a:cubicBezTo>
                <a:cubicBezTo>
                  <a:pt x="192" y="97"/>
                  <a:pt x="176" y="90"/>
                  <a:pt x="157" y="90"/>
                </a:cubicBezTo>
                <a:cubicBezTo>
                  <a:pt x="139" y="90"/>
                  <a:pt x="123" y="97"/>
                  <a:pt x="109" y="110"/>
                </a:cubicBezTo>
                <a:cubicBezTo>
                  <a:pt x="96" y="123"/>
                  <a:pt x="90" y="139"/>
                  <a:pt x="90" y="158"/>
                </a:cubicBezTo>
                <a:cubicBezTo>
                  <a:pt x="90" y="176"/>
                  <a:pt x="96" y="192"/>
                  <a:pt x="109" y="205"/>
                </a:cubicBezTo>
                <a:cubicBezTo>
                  <a:pt x="123" y="219"/>
                  <a:pt x="139" y="225"/>
                  <a:pt x="157" y="225"/>
                </a:cubicBezTo>
                <a:close/>
                <a:moveTo>
                  <a:pt x="242" y="187"/>
                </a:moveTo>
                <a:cubicBezTo>
                  <a:pt x="276" y="221"/>
                  <a:pt x="276" y="221"/>
                  <a:pt x="276" y="221"/>
                </a:cubicBezTo>
                <a:cubicBezTo>
                  <a:pt x="287" y="201"/>
                  <a:pt x="292" y="180"/>
                  <a:pt x="292" y="158"/>
                </a:cubicBezTo>
                <a:cubicBezTo>
                  <a:pt x="292" y="136"/>
                  <a:pt x="287" y="114"/>
                  <a:pt x="276" y="94"/>
                </a:cubicBezTo>
                <a:cubicBezTo>
                  <a:pt x="242" y="128"/>
                  <a:pt x="242" y="128"/>
                  <a:pt x="242" y="128"/>
                </a:cubicBezTo>
                <a:cubicBezTo>
                  <a:pt x="245" y="138"/>
                  <a:pt x="247" y="148"/>
                  <a:pt x="247" y="158"/>
                </a:cubicBezTo>
                <a:cubicBezTo>
                  <a:pt x="247" y="168"/>
                  <a:pt x="245" y="177"/>
                  <a:pt x="242" y="1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1" name="Freeform 107"/>
          <p:cNvSpPr>
            <a:spLocks noEditPoints="1"/>
          </p:cNvSpPr>
          <p:nvPr/>
        </p:nvSpPr>
        <p:spPr bwMode="auto">
          <a:xfrm>
            <a:off x="7739063" y="3746501"/>
            <a:ext cx="195263" cy="290513"/>
          </a:xfrm>
          <a:custGeom>
            <a:avLst/>
            <a:gdLst>
              <a:gd name="T0" fmla="*/ 128 w 180"/>
              <a:gd name="T1" fmla="*/ 82 h 270"/>
              <a:gd name="T2" fmla="*/ 120 w 180"/>
              <a:gd name="T3" fmla="*/ 82 h 270"/>
              <a:gd name="T4" fmla="*/ 108 w 180"/>
              <a:gd name="T5" fmla="*/ 66 h 270"/>
              <a:gd name="T6" fmla="*/ 86 w 180"/>
              <a:gd name="T7" fmla="*/ 60 h 270"/>
              <a:gd name="T8" fmla="*/ 86 w 180"/>
              <a:gd name="T9" fmla="*/ 52 h 270"/>
              <a:gd name="T10" fmla="*/ 107 w 180"/>
              <a:gd name="T11" fmla="*/ 53 h 270"/>
              <a:gd name="T12" fmla="*/ 129 w 180"/>
              <a:gd name="T13" fmla="*/ 79 h 270"/>
              <a:gd name="T14" fmla="*/ 151 w 180"/>
              <a:gd name="T15" fmla="*/ 55 h 270"/>
              <a:gd name="T16" fmla="*/ 114 w 180"/>
              <a:gd name="T17" fmla="*/ 26 h 270"/>
              <a:gd name="T18" fmla="*/ 66 w 180"/>
              <a:gd name="T19" fmla="*/ 26 h 270"/>
              <a:gd name="T20" fmla="*/ 28 w 180"/>
              <a:gd name="T21" fmla="*/ 55 h 270"/>
              <a:gd name="T22" fmla="*/ 34 w 180"/>
              <a:gd name="T23" fmla="*/ 110 h 270"/>
              <a:gd name="T24" fmla="*/ 45 w 180"/>
              <a:gd name="T25" fmla="*/ 122 h 270"/>
              <a:gd name="T26" fmla="*/ 110 w 180"/>
              <a:gd name="T27" fmla="*/ 174 h 270"/>
              <a:gd name="T28" fmla="*/ 140 w 180"/>
              <a:gd name="T29" fmla="*/ 116 h 270"/>
              <a:gd name="T30" fmla="*/ 157 w 180"/>
              <a:gd name="T31" fmla="*/ 79 h 270"/>
              <a:gd name="T32" fmla="*/ 162 w 180"/>
              <a:gd name="T33" fmla="*/ 126 h 270"/>
              <a:gd name="T34" fmla="*/ 138 w 180"/>
              <a:gd name="T35" fmla="*/ 158 h 270"/>
              <a:gd name="T36" fmla="*/ 140 w 180"/>
              <a:gd name="T37" fmla="*/ 191 h 270"/>
              <a:gd name="T38" fmla="*/ 140 w 180"/>
              <a:gd name="T39" fmla="*/ 213 h 270"/>
              <a:gd name="T40" fmla="*/ 135 w 180"/>
              <a:gd name="T41" fmla="*/ 236 h 270"/>
              <a:gd name="T42" fmla="*/ 116 w 180"/>
              <a:gd name="T43" fmla="*/ 253 h 270"/>
              <a:gd name="T44" fmla="*/ 90 w 180"/>
              <a:gd name="T45" fmla="*/ 270 h 270"/>
              <a:gd name="T46" fmla="*/ 64 w 180"/>
              <a:gd name="T47" fmla="*/ 253 h 270"/>
              <a:gd name="T48" fmla="*/ 45 w 180"/>
              <a:gd name="T49" fmla="*/ 236 h 270"/>
              <a:gd name="T50" fmla="*/ 39 w 180"/>
              <a:gd name="T51" fmla="*/ 213 h 270"/>
              <a:gd name="T52" fmla="*/ 39 w 180"/>
              <a:gd name="T53" fmla="*/ 191 h 270"/>
              <a:gd name="T54" fmla="*/ 42 w 180"/>
              <a:gd name="T55" fmla="*/ 158 h 270"/>
              <a:gd name="T56" fmla="*/ 18 w 180"/>
              <a:gd name="T57" fmla="*/ 126 h 270"/>
              <a:gd name="T58" fmla="*/ 8 w 180"/>
              <a:gd name="T59" fmla="*/ 46 h 270"/>
              <a:gd name="T60" fmla="*/ 57 w 180"/>
              <a:gd name="T61" fmla="*/ 6 h 270"/>
              <a:gd name="T62" fmla="*/ 123 w 180"/>
              <a:gd name="T63" fmla="*/ 6 h 270"/>
              <a:gd name="T64" fmla="*/ 172 w 180"/>
              <a:gd name="T65" fmla="*/ 46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80" h="270">
                <a:moveTo>
                  <a:pt x="129" y="79"/>
                </a:moveTo>
                <a:cubicBezTo>
                  <a:pt x="129" y="80"/>
                  <a:pt x="129" y="81"/>
                  <a:pt x="128" y="82"/>
                </a:cubicBezTo>
                <a:cubicBezTo>
                  <a:pt x="126" y="84"/>
                  <a:pt x="125" y="84"/>
                  <a:pt x="124" y="84"/>
                </a:cubicBezTo>
                <a:cubicBezTo>
                  <a:pt x="122" y="84"/>
                  <a:pt x="121" y="84"/>
                  <a:pt x="120" y="82"/>
                </a:cubicBezTo>
                <a:cubicBezTo>
                  <a:pt x="119" y="81"/>
                  <a:pt x="118" y="80"/>
                  <a:pt x="118" y="79"/>
                </a:cubicBezTo>
                <a:cubicBezTo>
                  <a:pt x="118" y="73"/>
                  <a:pt x="115" y="69"/>
                  <a:pt x="108" y="66"/>
                </a:cubicBezTo>
                <a:cubicBezTo>
                  <a:pt x="102" y="63"/>
                  <a:pt x="96" y="62"/>
                  <a:pt x="90" y="62"/>
                </a:cubicBezTo>
                <a:cubicBezTo>
                  <a:pt x="88" y="62"/>
                  <a:pt x="87" y="61"/>
                  <a:pt x="86" y="60"/>
                </a:cubicBezTo>
                <a:cubicBezTo>
                  <a:pt x="85" y="59"/>
                  <a:pt x="84" y="58"/>
                  <a:pt x="84" y="56"/>
                </a:cubicBezTo>
                <a:cubicBezTo>
                  <a:pt x="84" y="55"/>
                  <a:pt x="85" y="53"/>
                  <a:pt x="86" y="52"/>
                </a:cubicBezTo>
                <a:cubicBezTo>
                  <a:pt x="87" y="51"/>
                  <a:pt x="88" y="50"/>
                  <a:pt x="90" y="50"/>
                </a:cubicBezTo>
                <a:cubicBezTo>
                  <a:pt x="96" y="50"/>
                  <a:pt x="102" y="51"/>
                  <a:pt x="107" y="53"/>
                </a:cubicBezTo>
                <a:cubicBezTo>
                  <a:pt x="113" y="55"/>
                  <a:pt x="118" y="58"/>
                  <a:pt x="123" y="63"/>
                </a:cubicBezTo>
                <a:cubicBezTo>
                  <a:pt x="127" y="67"/>
                  <a:pt x="129" y="72"/>
                  <a:pt x="129" y="79"/>
                </a:cubicBezTo>
                <a:close/>
                <a:moveTo>
                  <a:pt x="157" y="79"/>
                </a:moveTo>
                <a:cubicBezTo>
                  <a:pt x="157" y="70"/>
                  <a:pt x="155" y="62"/>
                  <a:pt x="151" y="55"/>
                </a:cubicBezTo>
                <a:cubicBezTo>
                  <a:pt x="147" y="48"/>
                  <a:pt x="142" y="42"/>
                  <a:pt x="135" y="37"/>
                </a:cubicBezTo>
                <a:cubicBezTo>
                  <a:pt x="129" y="33"/>
                  <a:pt x="122" y="29"/>
                  <a:pt x="114" y="26"/>
                </a:cubicBezTo>
                <a:cubicBezTo>
                  <a:pt x="106" y="24"/>
                  <a:pt x="98" y="22"/>
                  <a:pt x="90" y="22"/>
                </a:cubicBezTo>
                <a:cubicBezTo>
                  <a:pt x="82" y="22"/>
                  <a:pt x="74" y="24"/>
                  <a:pt x="66" y="26"/>
                </a:cubicBezTo>
                <a:cubicBezTo>
                  <a:pt x="58" y="29"/>
                  <a:pt x="51" y="33"/>
                  <a:pt x="44" y="37"/>
                </a:cubicBezTo>
                <a:cubicBezTo>
                  <a:pt x="38" y="42"/>
                  <a:pt x="32" y="48"/>
                  <a:pt x="28" y="55"/>
                </a:cubicBezTo>
                <a:cubicBezTo>
                  <a:pt x="24" y="62"/>
                  <a:pt x="22" y="70"/>
                  <a:pt x="22" y="79"/>
                </a:cubicBezTo>
                <a:cubicBezTo>
                  <a:pt x="22" y="90"/>
                  <a:pt x="26" y="101"/>
                  <a:pt x="34" y="110"/>
                </a:cubicBezTo>
                <a:cubicBezTo>
                  <a:pt x="36" y="111"/>
                  <a:pt x="37" y="113"/>
                  <a:pt x="40" y="116"/>
                </a:cubicBezTo>
                <a:cubicBezTo>
                  <a:pt x="42" y="119"/>
                  <a:pt x="44" y="120"/>
                  <a:pt x="45" y="122"/>
                </a:cubicBezTo>
                <a:cubicBezTo>
                  <a:pt x="60" y="140"/>
                  <a:pt x="68" y="157"/>
                  <a:pt x="70" y="174"/>
                </a:cubicBezTo>
                <a:cubicBezTo>
                  <a:pt x="110" y="174"/>
                  <a:pt x="110" y="174"/>
                  <a:pt x="110" y="174"/>
                </a:cubicBezTo>
                <a:cubicBezTo>
                  <a:pt x="111" y="157"/>
                  <a:pt x="120" y="140"/>
                  <a:pt x="135" y="122"/>
                </a:cubicBezTo>
                <a:cubicBezTo>
                  <a:pt x="136" y="120"/>
                  <a:pt x="138" y="119"/>
                  <a:pt x="140" y="116"/>
                </a:cubicBezTo>
                <a:cubicBezTo>
                  <a:pt x="142" y="113"/>
                  <a:pt x="144" y="111"/>
                  <a:pt x="145" y="110"/>
                </a:cubicBezTo>
                <a:cubicBezTo>
                  <a:pt x="153" y="101"/>
                  <a:pt x="157" y="90"/>
                  <a:pt x="157" y="79"/>
                </a:cubicBezTo>
                <a:close/>
                <a:moveTo>
                  <a:pt x="180" y="79"/>
                </a:moveTo>
                <a:cubicBezTo>
                  <a:pt x="180" y="97"/>
                  <a:pt x="174" y="112"/>
                  <a:pt x="162" y="126"/>
                </a:cubicBezTo>
                <a:cubicBezTo>
                  <a:pt x="156" y="131"/>
                  <a:pt x="152" y="136"/>
                  <a:pt x="149" y="141"/>
                </a:cubicBezTo>
                <a:cubicBezTo>
                  <a:pt x="145" y="145"/>
                  <a:pt x="142" y="151"/>
                  <a:pt x="138" y="158"/>
                </a:cubicBezTo>
                <a:cubicBezTo>
                  <a:pt x="135" y="164"/>
                  <a:pt x="133" y="171"/>
                  <a:pt x="132" y="177"/>
                </a:cubicBezTo>
                <a:cubicBezTo>
                  <a:pt x="138" y="180"/>
                  <a:pt x="140" y="185"/>
                  <a:pt x="140" y="191"/>
                </a:cubicBezTo>
                <a:cubicBezTo>
                  <a:pt x="140" y="195"/>
                  <a:pt x="139" y="199"/>
                  <a:pt x="136" y="202"/>
                </a:cubicBezTo>
                <a:cubicBezTo>
                  <a:pt x="139" y="205"/>
                  <a:pt x="140" y="209"/>
                  <a:pt x="140" y="213"/>
                </a:cubicBezTo>
                <a:cubicBezTo>
                  <a:pt x="140" y="220"/>
                  <a:pt x="138" y="224"/>
                  <a:pt x="133" y="228"/>
                </a:cubicBezTo>
                <a:cubicBezTo>
                  <a:pt x="134" y="230"/>
                  <a:pt x="135" y="233"/>
                  <a:pt x="135" y="236"/>
                </a:cubicBezTo>
                <a:cubicBezTo>
                  <a:pt x="135" y="241"/>
                  <a:pt x="133" y="245"/>
                  <a:pt x="129" y="248"/>
                </a:cubicBezTo>
                <a:cubicBezTo>
                  <a:pt x="126" y="251"/>
                  <a:pt x="121" y="253"/>
                  <a:pt x="116" y="253"/>
                </a:cubicBezTo>
                <a:cubicBezTo>
                  <a:pt x="113" y="258"/>
                  <a:pt x="110" y="262"/>
                  <a:pt x="105" y="265"/>
                </a:cubicBezTo>
                <a:cubicBezTo>
                  <a:pt x="100" y="268"/>
                  <a:pt x="95" y="270"/>
                  <a:pt x="90" y="270"/>
                </a:cubicBezTo>
                <a:cubicBezTo>
                  <a:pt x="84" y="270"/>
                  <a:pt x="79" y="268"/>
                  <a:pt x="75" y="265"/>
                </a:cubicBezTo>
                <a:cubicBezTo>
                  <a:pt x="70" y="262"/>
                  <a:pt x="66" y="258"/>
                  <a:pt x="64" y="253"/>
                </a:cubicBezTo>
                <a:cubicBezTo>
                  <a:pt x="59" y="253"/>
                  <a:pt x="54" y="251"/>
                  <a:pt x="50" y="248"/>
                </a:cubicBezTo>
                <a:cubicBezTo>
                  <a:pt x="47" y="245"/>
                  <a:pt x="45" y="241"/>
                  <a:pt x="45" y="236"/>
                </a:cubicBezTo>
                <a:cubicBezTo>
                  <a:pt x="45" y="233"/>
                  <a:pt x="46" y="230"/>
                  <a:pt x="47" y="228"/>
                </a:cubicBezTo>
                <a:cubicBezTo>
                  <a:pt x="42" y="224"/>
                  <a:pt x="39" y="220"/>
                  <a:pt x="39" y="213"/>
                </a:cubicBezTo>
                <a:cubicBezTo>
                  <a:pt x="39" y="209"/>
                  <a:pt x="41" y="205"/>
                  <a:pt x="44" y="202"/>
                </a:cubicBezTo>
                <a:cubicBezTo>
                  <a:pt x="41" y="199"/>
                  <a:pt x="39" y="195"/>
                  <a:pt x="39" y="191"/>
                </a:cubicBezTo>
                <a:cubicBezTo>
                  <a:pt x="39" y="185"/>
                  <a:pt x="42" y="180"/>
                  <a:pt x="48" y="177"/>
                </a:cubicBezTo>
                <a:cubicBezTo>
                  <a:pt x="47" y="171"/>
                  <a:pt x="45" y="164"/>
                  <a:pt x="42" y="158"/>
                </a:cubicBezTo>
                <a:cubicBezTo>
                  <a:pt x="38" y="151"/>
                  <a:pt x="35" y="145"/>
                  <a:pt x="31" y="141"/>
                </a:cubicBezTo>
                <a:cubicBezTo>
                  <a:pt x="28" y="136"/>
                  <a:pt x="23" y="131"/>
                  <a:pt x="18" y="126"/>
                </a:cubicBezTo>
                <a:cubicBezTo>
                  <a:pt x="6" y="112"/>
                  <a:pt x="0" y="97"/>
                  <a:pt x="0" y="79"/>
                </a:cubicBezTo>
                <a:cubicBezTo>
                  <a:pt x="0" y="67"/>
                  <a:pt x="3" y="56"/>
                  <a:pt x="8" y="46"/>
                </a:cubicBezTo>
                <a:cubicBezTo>
                  <a:pt x="13" y="36"/>
                  <a:pt x="20" y="28"/>
                  <a:pt x="28" y="21"/>
                </a:cubicBezTo>
                <a:cubicBezTo>
                  <a:pt x="37" y="15"/>
                  <a:pt x="46" y="9"/>
                  <a:pt x="57" y="6"/>
                </a:cubicBezTo>
                <a:cubicBezTo>
                  <a:pt x="68" y="2"/>
                  <a:pt x="79" y="0"/>
                  <a:pt x="90" y="0"/>
                </a:cubicBezTo>
                <a:cubicBezTo>
                  <a:pt x="101" y="0"/>
                  <a:pt x="112" y="2"/>
                  <a:pt x="123" y="6"/>
                </a:cubicBezTo>
                <a:cubicBezTo>
                  <a:pt x="133" y="9"/>
                  <a:pt x="143" y="15"/>
                  <a:pt x="151" y="21"/>
                </a:cubicBezTo>
                <a:cubicBezTo>
                  <a:pt x="160" y="28"/>
                  <a:pt x="167" y="36"/>
                  <a:pt x="172" y="46"/>
                </a:cubicBezTo>
                <a:cubicBezTo>
                  <a:pt x="177" y="56"/>
                  <a:pt x="180" y="67"/>
                  <a:pt x="180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2" name="Freeform 108"/>
          <p:cNvSpPr>
            <a:spLocks noEditPoints="1"/>
          </p:cNvSpPr>
          <p:nvPr/>
        </p:nvSpPr>
        <p:spPr bwMode="auto">
          <a:xfrm>
            <a:off x="8072438" y="3746501"/>
            <a:ext cx="388938" cy="290513"/>
          </a:xfrm>
          <a:custGeom>
            <a:avLst/>
            <a:gdLst>
              <a:gd name="T0" fmla="*/ 360 w 360"/>
              <a:gd name="T1" fmla="*/ 247 h 270"/>
              <a:gd name="T2" fmla="*/ 360 w 360"/>
              <a:gd name="T3" fmla="*/ 270 h 270"/>
              <a:gd name="T4" fmla="*/ 0 w 360"/>
              <a:gd name="T5" fmla="*/ 270 h 270"/>
              <a:gd name="T6" fmla="*/ 0 w 360"/>
              <a:gd name="T7" fmla="*/ 0 h 270"/>
              <a:gd name="T8" fmla="*/ 23 w 360"/>
              <a:gd name="T9" fmla="*/ 0 h 270"/>
              <a:gd name="T10" fmla="*/ 23 w 360"/>
              <a:gd name="T11" fmla="*/ 247 h 270"/>
              <a:gd name="T12" fmla="*/ 360 w 360"/>
              <a:gd name="T13" fmla="*/ 247 h 270"/>
              <a:gd name="T14" fmla="*/ 337 w 360"/>
              <a:gd name="T15" fmla="*/ 28 h 270"/>
              <a:gd name="T16" fmla="*/ 337 w 360"/>
              <a:gd name="T17" fmla="*/ 104 h 270"/>
              <a:gd name="T18" fmla="*/ 334 w 360"/>
              <a:gd name="T19" fmla="*/ 110 h 270"/>
              <a:gd name="T20" fmla="*/ 328 w 360"/>
              <a:gd name="T21" fmla="*/ 108 h 270"/>
              <a:gd name="T22" fmla="*/ 306 w 360"/>
              <a:gd name="T23" fmla="*/ 87 h 270"/>
              <a:gd name="T24" fmla="*/ 195 w 360"/>
              <a:gd name="T25" fmla="*/ 198 h 270"/>
              <a:gd name="T26" fmla="*/ 191 w 360"/>
              <a:gd name="T27" fmla="*/ 200 h 270"/>
              <a:gd name="T28" fmla="*/ 187 w 360"/>
              <a:gd name="T29" fmla="*/ 198 h 270"/>
              <a:gd name="T30" fmla="*/ 146 w 360"/>
              <a:gd name="T31" fmla="*/ 157 h 270"/>
              <a:gd name="T32" fmla="*/ 73 w 360"/>
              <a:gd name="T33" fmla="*/ 230 h 270"/>
              <a:gd name="T34" fmla="*/ 39 w 360"/>
              <a:gd name="T35" fmla="*/ 197 h 270"/>
              <a:gd name="T36" fmla="*/ 142 w 360"/>
              <a:gd name="T37" fmla="*/ 94 h 270"/>
              <a:gd name="T38" fmla="*/ 146 w 360"/>
              <a:gd name="T39" fmla="*/ 92 h 270"/>
              <a:gd name="T40" fmla="*/ 150 w 360"/>
              <a:gd name="T41" fmla="*/ 94 h 270"/>
              <a:gd name="T42" fmla="*/ 191 w 360"/>
              <a:gd name="T43" fmla="*/ 135 h 270"/>
              <a:gd name="T44" fmla="*/ 273 w 360"/>
              <a:gd name="T45" fmla="*/ 53 h 270"/>
              <a:gd name="T46" fmla="*/ 251 w 360"/>
              <a:gd name="T47" fmla="*/ 32 h 270"/>
              <a:gd name="T48" fmla="*/ 250 w 360"/>
              <a:gd name="T49" fmla="*/ 26 h 270"/>
              <a:gd name="T50" fmla="*/ 255 w 360"/>
              <a:gd name="T51" fmla="*/ 22 h 270"/>
              <a:gd name="T52" fmla="*/ 332 w 360"/>
              <a:gd name="T53" fmla="*/ 22 h 270"/>
              <a:gd name="T54" fmla="*/ 336 w 360"/>
              <a:gd name="T55" fmla="*/ 24 h 270"/>
              <a:gd name="T56" fmla="*/ 337 w 360"/>
              <a:gd name="T57" fmla="*/ 28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60" h="270">
                <a:moveTo>
                  <a:pt x="360" y="247"/>
                </a:moveTo>
                <a:cubicBezTo>
                  <a:pt x="360" y="270"/>
                  <a:pt x="360" y="270"/>
                  <a:pt x="360" y="270"/>
                </a:cubicBezTo>
                <a:cubicBezTo>
                  <a:pt x="0" y="270"/>
                  <a:pt x="0" y="270"/>
                  <a:pt x="0" y="270"/>
                </a:cubicBezTo>
                <a:cubicBezTo>
                  <a:pt x="0" y="0"/>
                  <a:pt x="0" y="0"/>
                  <a:pt x="0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247"/>
                  <a:pt x="23" y="247"/>
                  <a:pt x="23" y="247"/>
                </a:cubicBezTo>
                <a:lnTo>
                  <a:pt x="360" y="247"/>
                </a:lnTo>
                <a:close/>
                <a:moveTo>
                  <a:pt x="337" y="28"/>
                </a:moveTo>
                <a:cubicBezTo>
                  <a:pt x="337" y="104"/>
                  <a:pt x="337" y="104"/>
                  <a:pt x="337" y="104"/>
                </a:cubicBezTo>
                <a:cubicBezTo>
                  <a:pt x="337" y="107"/>
                  <a:pt x="336" y="109"/>
                  <a:pt x="334" y="110"/>
                </a:cubicBezTo>
                <a:cubicBezTo>
                  <a:pt x="332" y="111"/>
                  <a:pt x="330" y="110"/>
                  <a:pt x="328" y="108"/>
                </a:cubicBezTo>
                <a:cubicBezTo>
                  <a:pt x="306" y="87"/>
                  <a:pt x="306" y="87"/>
                  <a:pt x="306" y="87"/>
                </a:cubicBezTo>
                <a:cubicBezTo>
                  <a:pt x="195" y="198"/>
                  <a:pt x="195" y="198"/>
                  <a:pt x="195" y="198"/>
                </a:cubicBezTo>
                <a:cubicBezTo>
                  <a:pt x="194" y="199"/>
                  <a:pt x="193" y="200"/>
                  <a:pt x="191" y="200"/>
                </a:cubicBezTo>
                <a:cubicBezTo>
                  <a:pt x="190" y="200"/>
                  <a:pt x="188" y="199"/>
                  <a:pt x="187" y="198"/>
                </a:cubicBezTo>
                <a:cubicBezTo>
                  <a:pt x="146" y="157"/>
                  <a:pt x="146" y="157"/>
                  <a:pt x="146" y="157"/>
                </a:cubicBezTo>
                <a:cubicBezTo>
                  <a:pt x="73" y="230"/>
                  <a:pt x="73" y="230"/>
                  <a:pt x="73" y="230"/>
                </a:cubicBezTo>
                <a:cubicBezTo>
                  <a:pt x="39" y="197"/>
                  <a:pt x="39" y="197"/>
                  <a:pt x="39" y="197"/>
                </a:cubicBezTo>
                <a:cubicBezTo>
                  <a:pt x="142" y="94"/>
                  <a:pt x="142" y="94"/>
                  <a:pt x="142" y="94"/>
                </a:cubicBezTo>
                <a:cubicBezTo>
                  <a:pt x="143" y="93"/>
                  <a:pt x="145" y="92"/>
                  <a:pt x="146" y="92"/>
                </a:cubicBezTo>
                <a:cubicBezTo>
                  <a:pt x="148" y="92"/>
                  <a:pt x="149" y="93"/>
                  <a:pt x="150" y="94"/>
                </a:cubicBezTo>
                <a:cubicBezTo>
                  <a:pt x="191" y="135"/>
                  <a:pt x="191" y="135"/>
                  <a:pt x="191" y="135"/>
                </a:cubicBezTo>
                <a:cubicBezTo>
                  <a:pt x="273" y="53"/>
                  <a:pt x="273" y="53"/>
                  <a:pt x="273" y="53"/>
                </a:cubicBezTo>
                <a:cubicBezTo>
                  <a:pt x="251" y="32"/>
                  <a:pt x="251" y="32"/>
                  <a:pt x="251" y="32"/>
                </a:cubicBezTo>
                <a:cubicBezTo>
                  <a:pt x="250" y="30"/>
                  <a:pt x="249" y="28"/>
                  <a:pt x="250" y="26"/>
                </a:cubicBezTo>
                <a:cubicBezTo>
                  <a:pt x="251" y="23"/>
                  <a:pt x="253" y="22"/>
                  <a:pt x="255" y="22"/>
                </a:cubicBezTo>
                <a:cubicBezTo>
                  <a:pt x="332" y="22"/>
                  <a:pt x="332" y="22"/>
                  <a:pt x="332" y="22"/>
                </a:cubicBezTo>
                <a:cubicBezTo>
                  <a:pt x="333" y="22"/>
                  <a:pt x="335" y="23"/>
                  <a:pt x="336" y="24"/>
                </a:cubicBezTo>
                <a:cubicBezTo>
                  <a:pt x="337" y="25"/>
                  <a:pt x="337" y="26"/>
                  <a:pt x="337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3" name="Freeform 109"/>
          <p:cNvSpPr>
            <a:spLocks noEditPoints="1"/>
          </p:cNvSpPr>
          <p:nvPr/>
        </p:nvSpPr>
        <p:spPr bwMode="auto">
          <a:xfrm>
            <a:off x="1536701" y="2859088"/>
            <a:ext cx="387350" cy="338138"/>
          </a:xfrm>
          <a:custGeom>
            <a:avLst/>
            <a:gdLst>
              <a:gd name="T0" fmla="*/ 294 w 359"/>
              <a:gd name="T1" fmla="*/ 2 h 313"/>
              <a:gd name="T2" fmla="*/ 348 w 359"/>
              <a:gd name="T3" fmla="*/ 0 h 313"/>
              <a:gd name="T4" fmla="*/ 359 w 359"/>
              <a:gd name="T5" fmla="*/ 11 h 313"/>
              <a:gd name="T6" fmla="*/ 357 w 359"/>
              <a:gd name="T7" fmla="*/ 65 h 313"/>
              <a:gd name="T8" fmla="*/ 342 w 359"/>
              <a:gd name="T9" fmla="*/ 67 h 313"/>
              <a:gd name="T10" fmla="*/ 337 w 359"/>
              <a:gd name="T11" fmla="*/ 61 h 313"/>
              <a:gd name="T12" fmla="*/ 292 w 359"/>
              <a:gd name="T13" fmla="*/ 83 h 313"/>
              <a:gd name="T14" fmla="*/ 313 w 359"/>
              <a:gd name="T15" fmla="*/ 163 h 313"/>
              <a:gd name="T16" fmla="*/ 229 w 359"/>
              <a:gd name="T17" fmla="*/ 245 h 313"/>
              <a:gd name="T18" fmla="*/ 113 w 359"/>
              <a:gd name="T19" fmla="*/ 245 h 313"/>
              <a:gd name="T20" fmla="*/ 130 w 359"/>
              <a:gd name="T21" fmla="*/ 268 h 313"/>
              <a:gd name="T22" fmla="*/ 135 w 359"/>
              <a:gd name="T23" fmla="*/ 274 h 313"/>
              <a:gd name="T24" fmla="*/ 134 w 359"/>
              <a:gd name="T25" fmla="*/ 289 h 313"/>
              <a:gd name="T26" fmla="*/ 113 w 359"/>
              <a:gd name="T27" fmla="*/ 291 h 313"/>
              <a:gd name="T28" fmla="*/ 112 w 359"/>
              <a:gd name="T29" fmla="*/ 311 h 313"/>
              <a:gd name="T30" fmla="*/ 96 w 359"/>
              <a:gd name="T31" fmla="*/ 313 h 313"/>
              <a:gd name="T32" fmla="*/ 91 w 359"/>
              <a:gd name="T33" fmla="*/ 307 h 313"/>
              <a:gd name="T34" fmla="*/ 74 w 359"/>
              <a:gd name="T35" fmla="*/ 291 h 313"/>
              <a:gd name="T36" fmla="*/ 68 w 359"/>
              <a:gd name="T37" fmla="*/ 285 h 313"/>
              <a:gd name="T38" fmla="*/ 70 w 359"/>
              <a:gd name="T39" fmla="*/ 270 h 313"/>
              <a:gd name="T40" fmla="*/ 91 w 359"/>
              <a:gd name="T41" fmla="*/ 268 h 313"/>
              <a:gd name="T42" fmla="*/ 42 w 359"/>
              <a:gd name="T43" fmla="*/ 226 h 313"/>
              <a:gd name="T44" fmla="*/ 2 w 359"/>
              <a:gd name="T45" fmla="*/ 131 h 313"/>
              <a:gd name="T46" fmla="*/ 86 w 359"/>
              <a:gd name="T47" fmla="*/ 46 h 313"/>
              <a:gd name="T48" fmla="*/ 214 w 359"/>
              <a:gd name="T49" fmla="*/ 45 h 313"/>
              <a:gd name="T50" fmla="*/ 321 w 359"/>
              <a:gd name="T51" fmla="*/ 22 h 313"/>
              <a:gd name="T52" fmla="*/ 294 w 359"/>
              <a:gd name="T53" fmla="*/ 21 h 313"/>
              <a:gd name="T54" fmla="*/ 292 w 359"/>
              <a:gd name="T55" fmla="*/ 6 h 313"/>
              <a:gd name="T56" fmla="*/ 180 w 359"/>
              <a:gd name="T57" fmla="*/ 145 h 313"/>
              <a:gd name="T58" fmla="*/ 135 w 359"/>
              <a:gd name="T59" fmla="*/ 145 h 313"/>
              <a:gd name="T60" fmla="*/ 24 w 359"/>
              <a:gd name="T61" fmla="*/ 145 h 313"/>
              <a:gd name="T62" fmla="*/ 102 w 359"/>
              <a:gd name="T63" fmla="*/ 223 h 313"/>
              <a:gd name="T64" fmla="*/ 113 w 359"/>
              <a:gd name="T65" fmla="*/ 145 h 313"/>
              <a:gd name="T66" fmla="*/ 102 w 359"/>
              <a:gd name="T67" fmla="*/ 67 h 313"/>
              <a:gd name="T68" fmla="*/ 24 w 359"/>
              <a:gd name="T69" fmla="*/ 145 h 313"/>
              <a:gd name="T70" fmla="*/ 269 w 359"/>
              <a:gd name="T71" fmla="*/ 201 h 313"/>
              <a:gd name="T72" fmla="*/ 269 w 359"/>
              <a:gd name="T73" fmla="*/ 90 h 313"/>
              <a:gd name="T74" fmla="*/ 176 w 359"/>
              <a:gd name="T75" fmla="*/ 77 h 313"/>
              <a:gd name="T76" fmla="*/ 176 w 359"/>
              <a:gd name="T77" fmla="*/ 214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9" h="313">
                <a:moveTo>
                  <a:pt x="292" y="6"/>
                </a:moveTo>
                <a:cubicBezTo>
                  <a:pt x="292" y="4"/>
                  <a:pt x="292" y="3"/>
                  <a:pt x="294" y="2"/>
                </a:cubicBezTo>
                <a:cubicBezTo>
                  <a:pt x="295" y="0"/>
                  <a:pt x="296" y="0"/>
                  <a:pt x="298" y="0"/>
                </a:cubicBezTo>
                <a:cubicBezTo>
                  <a:pt x="348" y="0"/>
                  <a:pt x="348" y="0"/>
                  <a:pt x="348" y="0"/>
                </a:cubicBezTo>
                <a:cubicBezTo>
                  <a:pt x="351" y="0"/>
                  <a:pt x="353" y="1"/>
                  <a:pt x="356" y="3"/>
                </a:cubicBezTo>
                <a:cubicBezTo>
                  <a:pt x="358" y="5"/>
                  <a:pt x="359" y="8"/>
                  <a:pt x="359" y="11"/>
                </a:cubicBezTo>
                <a:cubicBezTo>
                  <a:pt x="359" y="61"/>
                  <a:pt x="359" y="61"/>
                  <a:pt x="359" y="61"/>
                </a:cubicBezTo>
                <a:cubicBezTo>
                  <a:pt x="359" y="63"/>
                  <a:pt x="358" y="64"/>
                  <a:pt x="357" y="65"/>
                </a:cubicBezTo>
                <a:cubicBezTo>
                  <a:pt x="356" y="66"/>
                  <a:pt x="355" y="67"/>
                  <a:pt x="353" y="67"/>
                </a:cubicBezTo>
                <a:cubicBezTo>
                  <a:pt x="342" y="67"/>
                  <a:pt x="342" y="67"/>
                  <a:pt x="342" y="67"/>
                </a:cubicBezTo>
                <a:cubicBezTo>
                  <a:pt x="341" y="67"/>
                  <a:pt x="339" y="66"/>
                  <a:pt x="338" y="65"/>
                </a:cubicBezTo>
                <a:cubicBezTo>
                  <a:pt x="337" y="64"/>
                  <a:pt x="337" y="63"/>
                  <a:pt x="337" y="61"/>
                </a:cubicBezTo>
                <a:cubicBezTo>
                  <a:pt x="337" y="38"/>
                  <a:pt x="337" y="38"/>
                  <a:pt x="337" y="38"/>
                </a:cubicBezTo>
                <a:cubicBezTo>
                  <a:pt x="292" y="83"/>
                  <a:pt x="292" y="83"/>
                  <a:pt x="292" y="83"/>
                </a:cubicBezTo>
                <a:cubicBezTo>
                  <a:pt x="301" y="94"/>
                  <a:pt x="307" y="106"/>
                  <a:pt x="311" y="120"/>
                </a:cubicBezTo>
                <a:cubicBezTo>
                  <a:pt x="315" y="134"/>
                  <a:pt x="315" y="148"/>
                  <a:pt x="313" y="163"/>
                </a:cubicBezTo>
                <a:cubicBezTo>
                  <a:pt x="309" y="184"/>
                  <a:pt x="299" y="202"/>
                  <a:pt x="284" y="217"/>
                </a:cubicBezTo>
                <a:cubicBezTo>
                  <a:pt x="269" y="232"/>
                  <a:pt x="250" y="241"/>
                  <a:pt x="229" y="245"/>
                </a:cubicBezTo>
                <a:cubicBezTo>
                  <a:pt x="203" y="249"/>
                  <a:pt x="179" y="243"/>
                  <a:pt x="158" y="229"/>
                </a:cubicBezTo>
                <a:cubicBezTo>
                  <a:pt x="144" y="238"/>
                  <a:pt x="129" y="243"/>
                  <a:pt x="113" y="245"/>
                </a:cubicBezTo>
                <a:cubicBezTo>
                  <a:pt x="113" y="268"/>
                  <a:pt x="113" y="268"/>
                  <a:pt x="113" y="268"/>
                </a:cubicBezTo>
                <a:cubicBezTo>
                  <a:pt x="130" y="268"/>
                  <a:pt x="130" y="268"/>
                  <a:pt x="130" y="268"/>
                </a:cubicBezTo>
                <a:cubicBezTo>
                  <a:pt x="132" y="268"/>
                  <a:pt x="133" y="269"/>
                  <a:pt x="134" y="270"/>
                </a:cubicBezTo>
                <a:cubicBezTo>
                  <a:pt x="135" y="271"/>
                  <a:pt x="135" y="272"/>
                  <a:pt x="135" y="274"/>
                </a:cubicBezTo>
                <a:cubicBezTo>
                  <a:pt x="135" y="285"/>
                  <a:pt x="135" y="285"/>
                  <a:pt x="135" y="285"/>
                </a:cubicBezTo>
                <a:cubicBezTo>
                  <a:pt x="135" y="287"/>
                  <a:pt x="135" y="288"/>
                  <a:pt x="134" y="289"/>
                </a:cubicBezTo>
                <a:cubicBezTo>
                  <a:pt x="133" y="290"/>
                  <a:pt x="132" y="291"/>
                  <a:pt x="130" y="291"/>
                </a:cubicBezTo>
                <a:cubicBezTo>
                  <a:pt x="113" y="291"/>
                  <a:pt x="113" y="291"/>
                  <a:pt x="113" y="291"/>
                </a:cubicBezTo>
                <a:cubicBezTo>
                  <a:pt x="113" y="307"/>
                  <a:pt x="113" y="307"/>
                  <a:pt x="113" y="307"/>
                </a:cubicBezTo>
                <a:cubicBezTo>
                  <a:pt x="113" y="309"/>
                  <a:pt x="113" y="310"/>
                  <a:pt x="112" y="311"/>
                </a:cubicBezTo>
                <a:cubicBezTo>
                  <a:pt x="110" y="312"/>
                  <a:pt x="109" y="313"/>
                  <a:pt x="108" y="313"/>
                </a:cubicBezTo>
                <a:cubicBezTo>
                  <a:pt x="96" y="313"/>
                  <a:pt x="96" y="313"/>
                  <a:pt x="96" y="313"/>
                </a:cubicBezTo>
                <a:cubicBezTo>
                  <a:pt x="95" y="313"/>
                  <a:pt x="93" y="312"/>
                  <a:pt x="92" y="311"/>
                </a:cubicBezTo>
                <a:cubicBezTo>
                  <a:pt x="91" y="310"/>
                  <a:pt x="91" y="309"/>
                  <a:pt x="91" y="307"/>
                </a:cubicBezTo>
                <a:cubicBezTo>
                  <a:pt x="91" y="291"/>
                  <a:pt x="91" y="291"/>
                  <a:pt x="91" y="291"/>
                </a:cubicBezTo>
                <a:cubicBezTo>
                  <a:pt x="74" y="291"/>
                  <a:pt x="74" y="291"/>
                  <a:pt x="74" y="291"/>
                </a:cubicBezTo>
                <a:cubicBezTo>
                  <a:pt x="72" y="291"/>
                  <a:pt x="71" y="290"/>
                  <a:pt x="70" y="289"/>
                </a:cubicBezTo>
                <a:cubicBezTo>
                  <a:pt x="69" y="288"/>
                  <a:pt x="68" y="287"/>
                  <a:pt x="68" y="285"/>
                </a:cubicBezTo>
                <a:cubicBezTo>
                  <a:pt x="68" y="274"/>
                  <a:pt x="68" y="274"/>
                  <a:pt x="68" y="274"/>
                </a:cubicBezTo>
                <a:cubicBezTo>
                  <a:pt x="68" y="272"/>
                  <a:pt x="69" y="271"/>
                  <a:pt x="70" y="270"/>
                </a:cubicBezTo>
                <a:cubicBezTo>
                  <a:pt x="71" y="269"/>
                  <a:pt x="72" y="268"/>
                  <a:pt x="74" y="268"/>
                </a:cubicBezTo>
                <a:cubicBezTo>
                  <a:pt x="91" y="268"/>
                  <a:pt x="91" y="268"/>
                  <a:pt x="91" y="268"/>
                </a:cubicBezTo>
                <a:cubicBezTo>
                  <a:pt x="91" y="245"/>
                  <a:pt x="91" y="245"/>
                  <a:pt x="91" y="245"/>
                </a:cubicBezTo>
                <a:cubicBezTo>
                  <a:pt x="73" y="243"/>
                  <a:pt x="56" y="237"/>
                  <a:pt x="42" y="226"/>
                </a:cubicBezTo>
                <a:cubicBezTo>
                  <a:pt x="27" y="215"/>
                  <a:pt x="17" y="201"/>
                  <a:pt x="9" y="185"/>
                </a:cubicBezTo>
                <a:cubicBezTo>
                  <a:pt x="2" y="168"/>
                  <a:pt x="0" y="150"/>
                  <a:pt x="2" y="131"/>
                </a:cubicBezTo>
                <a:cubicBezTo>
                  <a:pt x="5" y="109"/>
                  <a:pt x="15" y="90"/>
                  <a:pt x="30" y="75"/>
                </a:cubicBezTo>
                <a:cubicBezTo>
                  <a:pt x="46" y="59"/>
                  <a:pt x="65" y="49"/>
                  <a:pt x="86" y="46"/>
                </a:cubicBezTo>
                <a:cubicBezTo>
                  <a:pt x="112" y="42"/>
                  <a:pt x="136" y="47"/>
                  <a:pt x="158" y="62"/>
                </a:cubicBezTo>
                <a:cubicBezTo>
                  <a:pt x="175" y="50"/>
                  <a:pt x="193" y="45"/>
                  <a:pt x="214" y="45"/>
                </a:cubicBezTo>
                <a:cubicBezTo>
                  <a:pt x="237" y="45"/>
                  <a:pt x="258" y="52"/>
                  <a:pt x="276" y="67"/>
                </a:cubicBezTo>
                <a:cubicBezTo>
                  <a:pt x="321" y="22"/>
                  <a:pt x="321" y="22"/>
                  <a:pt x="321" y="22"/>
                </a:cubicBezTo>
                <a:cubicBezTo>
                  <a:pt x="298" y="22"/>
                  <a:pt x="298" y="22"/>
                  <a:pt x="298" y="22"/>
                </a:cubicBezTo>
                <a:cubicBezTo>
                  <a:pt x="296" y="22"/>
                  <a:pt x="295" y="22"/>
                  <a:pt x="294" y="21"/>
                </a:cubicBezTo>
                <a:cubicBezTo>
                  <a:pt x="292" y="20"/>
                  <a:pt x="292" y="18"/>
                  <a:pt x="292" y="17"/>
                </a:cubicBezTo>
                <a:lnTo>
                  <a:pt x="292" y="6"/>
                </a:lnTo>
                <a:close/>
                <a:moveTo>
                  <a:pt x="158" y="200"/>
                </a:moveTo>
                <a:cubicBezTo>
                  <a:pt x="173" y="185"/>
                  <a:pt x="180" y="166"/>
                  <a:pt x="180" y="145"/>
                </a:cubicBezTo>
                <a:cubicBezTo>
                  <a:pt x="180" y="124"/>
                  <a:pt x="173" y="106"/>
                  <a:pt x="158" y="91"/>
                </a:cubicBezTo>
                <a:cubicBezTo>
                  <a:pt x="143" y="106"/>
                  <a:pt x="135" y="124"/>
                  <a:pt x="135" y="145"/>
                </a:cubicBezTo>
                <a:cubicBezTo>
                  <a:pt x="135" y="166"/>
                  <a:pt x="143" y="185"/>
                  <a:pt x="158" y="200"/>
                </a:cubicBezTo>
                <a:close/>
                <a:moveTo>
                  <a:pt x="24" y="145"/>
                </a:moveTo>
                <a:cubicBezTo>
                  <a:pt x="24" y="167"/>
                  <a:pt x="31" y="185"/>
                  <a:pt x="47" y="201"/>
                </a:cubicBezTo>
                <a:cubicBezTo>
                  <a:pt x="62" y="216"/>
                  <a:pt x="80" y="223"/>
                  <a:pt x="102" y="223"/>
                </a:cubicBezTo>
                <a:cubicBezTo>
                  <a:pt x="116" y="223"/>
                  <a:pt x="128" y="220"/>
                  <a:pt x="140" y="214"/>
                </a:cubicBezTo>
                <a:cubicBezTo>
                  <a:pt x="122" y="194"/>
                  <a:pt x="113" y="171"/>
                  <a:pt x="113" y="145"/>
                </a:cubicBezTo>
                <a:cubicBezTo>
                  <a:pt x="113" y="119"/>
                  <a:pt x="122" y="96"/>
                  <a:pt x="140" y="77"/>
                </a:cubicBezTo>
                <a:cubicBezTo>
                  <a:pt x="128" y="70"/>
                  <a:pt x="116" y="67"/>
                  <a:pt x="102" y="67"/>
                </a:cubicBezTo>
                <a:cubicBezTo>
                  <a:pt x="80" y="67"/>
                  <a:pt x="62" y="75"/>
                  <a:pt x="47" y="90"/>
                </a:cubicBezTo>
                <a:cubicBezTo>
                  <a:pt x="31" y="105"/>
                  <a:pt x="24" y="124"/>
                  <a:pt x="24" y="145"/>
                </a:cubicBezTo>
                <a:close/>
                <a:moveTo>
                  <a:pt x="214" y="223"/>
                </a:moveTo>
                <a:cubicBezTo>
                  <a:pt x="235" y="223"/>
                  <a:pt x="254" y="216"/>
                  <a:pt x="269" y="201"/>
                </a:cubicBezTo>
                <a:cubicBezTo>
                  <a:pt x="284" y="185"/>
                  <a:pt x="292" y="167"/>
                  <a:pt x="292" y="145"/>
                </a:cubicBezTo>
                <a:cubicBezTo>
                  <a:pt x="292" y="124"/>
                  <a:pt x="284" y="105"/>
                  <a:pt x="269" y="90"/>
                </a:cubicBezTo>
                <a:cubicBezTo>
                  <a:pt x="254" y="75"/>
                  <a:pt x="235" y="67"/>
                  <a:pt x="214" y="67"/>
                </a:cubicBezTo>
                <a:cubicBezTo>
                  <a:pt x="200" y="67"/>
                  <a:pt x="187" y="70"/>
                  <a:pt x="176" y="77"/>
                </a:cubicBezTo>
                <a:cubicBezTo>
                  <a:pt x="194" y="96"/>
                  <a:pt x="203" y="119"/>
                  <a:pt x="203" y="145"/>
                </a:cubicBezTo>
                <a:cubicBezTo>
                  <a:pt x="203" y="171"/>
                  <a:pt x="194" y="194"/>
                  <a:pt x="176" y="214"/>
                </a:cubicBezTo>
                <a:cubicBezTo>
                  <a:pt x="187" y="220"/>
                  <a:pt x="200" y="223"/>
                  <a:pt x="214" y="2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4" name="Freeform 110"/>
          <p:cNvSpPr>
            <a:spLocks noEditPoints="1"/>
          </p:cNvSpPr>
          <p:nvPr/>
        </p:nvSpPr>
        <p:spPr bwMode="auto">
          <a:xfrm>
            <a:off x="6864351" y="1617663"/>
            <a:ext cx="217488" cy="230188"/>
          </a:xfrm>
          <a:custGeom>
            <a:avLst/>
            <a:gdLst>
              <a:gd name="T0" fmla="*/ 134 w 201"/>
              <a:gd name="T1" fmla="*/ 11 h 213"/>
              <a:gd name="T2" fmla="*/ 134 w 201"/>
              <a:gd name="T3" fmla="*/ 201 h 213"/>
              <a:gd name="T4" fmla="*/ 131 w 201"/>
              <a:gd name="T5" fmla="*/ 209 h 213"/>
              <a:gd name="T6" fmla="*/ 123 w 201"/>
              <a:gd name="T7" fmla="*/ 213 h 213"/>
              <a:gd name="T8" fmla="*/ 115 w 201"/>
              <a:gd name="T9" fmla="*/ 209 h 213"/>
              <a:gd name="T10" fmla="*/ 57 w 201"/>
              <a:gd name="T11" fmla="*/ 151 h 213"/>
              <a:gd name="T12" fmla="*/ 11 w 201"/>
              <a:gd name="T13" fmla="*/ 151 h 213"/>
              <a:gd name="T14" fmla="*/ 3 w 201"/>
              <a:gd name="T15" fmla="*/ 148 h 213"/>
              <a:gd name="T16" fmla="*/ 0 w 201"/>
              <a:gd name="T17" fmla="*/ 140 h 213"/>
              <a:gd name="T18" fmla="*/ 0 w 201"/>
              <a:gd name="T19" fmla="*/ 73 h 213"/>
              <a:gd name="T20" fmla="*/ 3 w 201"/>
              <a:gd name="T21" fmla="*/ 65 h 213"/>
              <a:gd name="T22" fmla="*/ 11 w 201"/>
              <a:gd name="T23" fmla="*/ 62 h 213"/>
              <a:gd name="T24" fmla="*/ 57 w 201"/>
              <a:gd name="T25" fmla="*/ 62 h 213"/>
              <a:gd name="T26" fmla="*/ 115 w 201"/>
              <a:gd name="T27" fmla="*/ 4 h 213"/>
              <a:gd name="T28" fmla="*/ 123 w 201"/>
              <a:gd name="T29" fmla="*/ 0 h 213"/>
              <a:gd name="T30" fmla="*/ 131 w 201"/>
              <a:gd name="T31" fmla="*/ 4 h 213"/>
              <a:gd name="T32" fmla="*/ 134 w 201"/>
              <a:gd name="T33" fmla="*/ 11 h 213"/>
              <a:gd name="T34" fmla="*/ 201 w 201"/>
              <a:gd name="T35" fmla="*/ 106 h 213"/>
              <a:gd name="T36" fmla="*/ 194 w 201"/>
              <a:gd name="T37" fmla="*/ 131 h 213"/>
              <a:gd name="T38" fmla="*/ 174 w 201"/>
              <a:gd name="T39" fmla="*/ 147 h 213"/>
              <a:gd name="T40" fmla="*/ 170 w 201"/>
              <a:gd name="T41" fmla="*/ 148 h 213"/>
              <a:gd name="T42" fmla="*/ 162 w 201"/>
              <a:gd name="T43" fmla="*/ 145 h 213"/>
              <a:gd name="T44" fmla="*/ 158 w 201"/>
              <a:gd name="T45" fmla="*/ 137 h 213"/>
              <a:gd name="T46" fmla="*/ 161 w 201"/>
              <a:gd name="T47" fmla="*/ 131 h 213"/>
              <a:gd name="T48" fmla="*/ 166 w 201"/>
              <a:gd name="T49" fmla="*/ 127 h 213"/>
              <a:gd name="T50" fmla="*/ 172 w 201"/>
              <a:gd name="T51" fmla="*/ 123 h 213"/>
              <a:gd name="T52" fmla="*/ 177 w 201"/>
              <a:gd name="T53" fmla="*/ 116 h 213"/>
              <a:gd name="T54" fmla="*/ 179 w 201"/>
              <a:gd name="T55" fmla="*/ 106 h 213"/>
              <a:gd name="T56" fmla="*/ 177 w 201"/>
              <a:gd name="T57" fmla="*/ 96 h 213"/>
              <a:gd name="T58" fmla="*/ 172 w 201"/>
              <a:gd name="T59" fmla="*/ 90 h 213"/>
              <a:gd name="T60" fmla="*/ 166 w 201"/>
              <a:gd name="T61" fmla="*/ 86 h 213"/>
              <a:gd name="T62" fmla="*/ 161 w 201"/>
              <a:gd name="T63" fmla="*/ 82 h 213"/>
              <a:gd name="T64" fmla="*/ 158 w 201"/>
              <a:gd name="T65" fmla="*/ 76 h 213"/>
              <a:gd name="T66" fmla="*/ 162 w 201"/>
              <a:gd name="T67" fmla="*/ 68 h 213"/>
              <a:gd name="T68" fmla="*/ 170 w 201"/>
              <a:gd name="T69" fmla="*/ 64 h 213"/>
              <a:gd name="T70" fmla="*/ 174 w 201"/>
              <a:gd name="T71" fmla="*/ 65 h 213"/>
              <a:gd name="T72" fmla="*/ 194 w 201"/>
              <a:gd name="T73" fmla="*/ 82 h 213"/>
              <a:gd name="T74" fmla="*/ 201 w 201"/>
              <a:gd name="T75" fmla="*/ 106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01" h="213">
                <a:moveTo>
                  <a:pt x="134" y="11"/>
                </a:moveTo>
                <a:cubicBezTo>
                  <a:pt x="134" y="201"/>
                  <a:pt x="134" y="201"/>
                  <a:pt x="134" y="201"/>
                </a:cubicBezTo>
                <a:cubicBezTo>
                  <a:pt x="134" y="204"/>
                  <a:pt x="133" y="207"/>
                  <a:pt x="131" y="209"/>
                </a:cubicBezTo>
                <a:cubicBezTo>
                  <a:pt x="129" y="211"/>
                  <a:pt x="126" y="213"/>
                  <a:pt x="123" y="213"/>
                </a:cubicBezTo>
                <a:cubicBezTo>
                  <a:pt x="120" y="213"/>
                  <a:pt x="117" y="211"/>
                  <a:pt x="115" y="209"/>
                </a:cubicBezTo>
                <a:cubicBezTo>
                  <a:pt x="57" y="151"/>
                  <a:pt x="57" y="151"/>
                  <a:pt x="57" y="151"/>
                </a:cubicBezTo>
                <a:cubicBezTo>
                  <a:pt x="11" y="151"/>
                  <a:pt x="11" y="151"/>
                  <a:pt x="11" y="151"/>
                </a:cubicBezTo>
                <a:cubicBezTo>
                  <a:pt x="8" y="151"/>
                  <a:pt x="5" y="150"/>
                  <a:pt x="3" y="148"/>
                </a:cubicBezTo>
                <a:cubicBezTo>
                  <a:pt x="1" y="146"/>
                  <a:pt x="0" y="143"/>
                  <a:pt x="0" y="140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0"/>
                  <a:pt x="1" y="67"/>
                  <a:pt x="3" y="65"/>
                </a:cubicBezTo>
                <a:cubicBezTo>
                  <a:pt x="5" y="63"/>
                  <a:pt x="8" y="62"/>
                  <a:pt x="11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115" y="4"/>
                  <a:pt x="115" y="4"/>
                  <a:pt x="115" y="4"/>
                </a:cubicBezTo>
                <a:cubicBezTo>
                  <a:pt x="117" y="1"/>
                  <a:pt x="120" y="0"/>
                  <a:pt x="123" y="0"/>
                </a:cubicBezTo>
                <a:cubicBezTo>
                  <a:pt x="126" y="0"/>
                  <a:pt x="129" y="1"/>
                  <a:pt x="131" y="4"/>
                </a:cubicBezTo>
                <a:cubicBezTo>
                  <a:pt x="133" y="6"/>
                  <a:pt x="134" y="8"/>
                  <a:pt x="134" y="11"/>
                </a:cubicBezTo>
                <a:close/>
                <a:moveTo>
                  <a:pt x="201" y="106"/>
                </a:moveTo>
                <a:cubicBezTo>
                  <a:pt x="201" y="115"/>
                  <a:pt x="199" y="123"/>
                  <a:pt x="194" y="131"/>
                </a:cubicBezTo>
                <a:cubicBezTo>
                  <a:pt x="189" y="139"/>
                  <a:pt x="182" y="144"/>
                  <a:pt x="174" y="147"/>
                </a:cubicBezTo>
                <a:cubicBezTo>
                  <a:pt x="173" y="148"/>
                  <a:pt x="171" y="148"/>
                  <a:pt x="170" y="148"/>
                </a:cubicBezTo>
                <a:cubicBezTo>
                  <a:pt x="167" y="148"/>
                  <a:pt x="164" y="147"/>
                  <a:pt x="162" y="145"/>
                </a:cubicBezTo>
                <a:cubicBezTo>
                  <a:pt x="160" y="143"/>
                  <a:pt x="158" y="140"/>
                  <a:pt x="158" y="137"/>
                </a:cubicBezTo>
                <a:cubicBezTo>
                  <a:pt x="158" y="135"/>
                  <a:pt x="159" y="133"/>
                  <a:pt x="161" y="131"/>
                </a:cubicBezTo>
                <a:cubicBezTo>
                  <a:pt x="162" y="129"/>
                  <a:pt x="164" y="128"/>
                  <a:pt x="166" y="127"/>
                </a:cubicBezTo>
                <a:cubicBezTo>
                  <a:pt x="168" y="125"/>
                  <a:pt x="170" y="124"/>
                  <a:pt x="172" y="123"/>
                </a:cubicBezTo>
                <a:cubicBezTo>
                  <a:pt x="174" y="121"/>
                  <a:pt x="175" y="119"/>
                  <a:pt x="177" y="116"/>
                </a:cubicBezTo>
                <a:cubicBezTo>
                  <a:pt x="178" y="114"/>
                  <a:pt x="179" y="110"/>
                  <a:pt x="179" y="106"/>
                </a:cubicBezTo>
                <a:cubicBezTo>
                  <a:pt x="179" y="102"/>
                  <a:pt x="178" y="99"/>
                  <a:pt x="177" y="96"/>
                </a:cubicBezTo>
                <a:cubicBezTo>
                  <a:pt x="175" y="94"/>
                  <a:pt x="174" y="92"/>
                  <a:pt x="172" y="90"/>
                </a:cubicBezTo>
                <a:cubicBezTo>
                  <a:pt x="170" y="89"/>
                  <a:pt x="168" y="87"/>
                  <a:pt x="166" y="86"/>
                </a:cubicBezTo>
                <a:cubicBezTo>
                  <a:pt x="164" y="85"/>
                  <a:pt x="162" y="84"/>
                  <a:pt x="161" y="82"/>
                </a:cubicBezTo>
                <a:cubicBezTo>
                  <a:pt x="159" y="80"/>
                  <a:pt x="158" y="78"/>
                  <a:pt x="158" y="76"/>
                </a:cubicBezTo>
                <a:cubicBezTo>
                  <a:pt x="158" y="73"/>
                  <a:pt x="160" y="70"/>
                  <a:pt x="162" y="68"/>
                </a:cubicBezTo>
                <a:cubicBezTo>
                  <a:pt x="164" y="66"/>
                  <a:pt x="167" y="64"/>
                  <a:pt x="170" y="64"/>
                </a:cubicBezTo>
                <a:cubicBezTo>
                  <a:pt x="171" y="64"/>
                  <a:pt x="173" y="65"/>
                  <a:pt x="174" y="65"/>
                </a:cubicBezTo>
                <a:cubicBezTo>
                  <a:pt x="182" y="69"/>
                  <a:pt x="189" y="74"/>
                  <a:pt x="194" y="82"/>
                </a:cubicBezTo>
                <a:cubicBezTo>
                  <a:pt x="199" y="89"/>
                  <a:pt x="201" y="98"/>
                  <a:pt x="201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5" name="Freeform 111"/>
          <p:cNvSpPr>
            <a:spLocks/>
          </p:cNvSpPr>
          <p:nvPr/>
        </p:nvSpPr>
        <p:spPr bwMode="auto">
          <a:xfrm>
            <a:off x="6900863" y="2049463"/>
            <a:ext cx="146050" cy="228600"/>
          </a:xfrm>
          <a:custGeom>
            <a:avLst/>
            <a:gdLst>
              <a:gd name="T0" fmla="*/ 135 w 135"/>
              <a:gd name="T1" fmla="*/ 11 h 212"/>
              <a:gd name="T2" fmla="*/ 135 w 135"/>
              <a:gd name="T3" fmla="*/ 201 h 212"/>
              <a:gd name="T4" fmla="*/ 131 w 135"/>
              <a:gd name="T5" fmla="*/ 209 h 212"/>
              <a:gd name="T6" fmla="*/ 123 w 135"/>
              <a:gd name="T7" fmla="*/ 212 h 212"/>
              <a:gd name="T8" fmla="*/ 116 w 135"/>
              <a:gd name="T9" fmla="*/ 209 h 212"/>
              <a:gd name="T10" fmla="*/ 57 w 135"/>
              <a:gd name="T11" fmla="*/ 151 h 212"/>
              <a:gd name="T12" fmla="*/ 12 w 135"/>
              <a:gd name="T13" fmla="*/ 151 h 212"/>
              <a:gd name="T14" fmla="*/ 4 w 135"/>
              <a:gd name="T15" fmla="*/ 147 h 212"/>
              <a:gd name="T16" fmla="*/ 0 w 135"/>
              <a:gd name="T17" fmla="*/ 140 h 212"/>
              <a:gd name="T18" fmla="*/ 0 w 135"/>
              <a:gd name="T19" fmla="*/ 73 h 212"/>
              <a:gd name="T20" fmla="*/ 4 w 135"/>
              <a:gd name="T21" fmla="*/ 65 h 212"/>
              <a:gd name="T22" fmla="*/ 12 w 135"/>
              <a:gd name="T23" fmla="*/ 61 h 212"/>
              <a:gd name="T24" fmla="*/ 57 w 135"/>
              <a:gd name="T25" fmla="*/ 61 h 212"/>
              <a:gd name="T26" fmla="*/ 116 w 135"/>
              <a:gd name="T27" fmla="*/ 3 h 212"/>
              <a:gd name="T28" fmla="*/ 123 w 135"/>
              <a:gd name="T29" fmla="*/ 0 h 212"/>
              <a:gd name="T30" fmla="*/ 131 w 135"/>
              <a:gd name="T31" fmla="*/ 3 h 212"/>
              <a:gd name="T32" fmla="*/ 135 w 135"/>
              <a:gd name="T33" fmla="*/ 11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5" h="212">
                <a:moveTo>
                  <a:pt x="135" y="11"/>
                </a:moveTo>
                <a:cubicBezTo>
                  <a:pt x="135" y="201"/>
                  <a:pt x="135" y="201"/>
                  <a:pt x="135" y="201"/>
                </a:cubicBezTo>
                <a:cubicBezTo>
                  <a:pt x="135" y="204"/>
                  <a:pt x="133" y="207"/>
                  <a:pt x="131" y="209"/>
                </a:cubicBezTo>
                <a:cubicBezTo>
                  <a:pt x="129" y="211"/>
                  <a:pt x="126" y="212"/>
                  <a:pt x="123" y="212"/>
                </a:cubicBezTo>
                <a:cubicBezTo>
                  <a:pt x="120" y="212"/>
                  <a:pt x="118" y="211"/>
                  <a:pt x="116" y="209"/>
                </a:cubicBezTo>
                <a:cubicBezTo>
                  <a:pt x="57" y="151"/>
                  <a:pt x="57" y="151"/>
                  <a:pt x="57" y="151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9" y="151"/>
                  <a:pt x="6" y="150"/>
                  <a:pt x="4" y="147"/>
                </a:cubicBezTo>
                <a:cubicBezTo>
                  <a:pt x="2" y="145"/>
                  <a:pt x="0" y="143"/>
                  <a:pt x="0" y="140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0"/>
                  <a:pt x="2" y="67"/>
                  <a:pt x="4" y="65"/>
                </a:cubicBezTo>
                <a:cubicBezTo>
                  <a:pt x="6" y="62"/>
                  <a:pt x="9" y="61"/>
                  <a:pt x="12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116" y="3"/>
                  <a:pt x="116" y="3"/>
                  <a:pt x="116" y="3"/>
                </a:cubicBezTo>
                <a:cubicBezTo>
                  <a:pt x="118" y="1"/>
                  <a:pt x="120" y="0"/>
                  <a:pt x="123" y="0"/>
                </a:cubicBezTo>
                <a:cubicBezTo>
                  <a:pt x="126" y="0"/>
                  <a:pt x="129" y="1"/>
                  <a:pt x="131" y="3"/>
                </a:cubicBezTo>
                <a:cubicBezTo>
                  <a:pt x="133" y="5"/>
                  <a:pt x="135" y="8"/>
                  <a:pt x="135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6" name="Freeform 112"/>
          <p:cNvSpPr>
            <a:spLocks noEditPoints="1"/>
          </p:cNvSpPr>
          <p:nvPr/>
        </p:nvSpPr>
        <p:spPr bwMode="auto">
          <a:xfrm>
            <a:off x="6816726" y="2462213"/>
            <a:ext cx="314325" cy="268288"/>
          </a:xfrm>
          <a:custGeom>
            <a:avLst/>
            <a:gdLst>
              <a:gd name="T0" fmla="*/ 134 w 291"/>
              <a:gd name="T1" fmla="*/ 219 h 248"/>
              <a:gd name="T2" fmla="*/ 123 w 291"/>
              <a:gd name="T3" fmla="*/ 230 h 248"/>
              <a:gd name="T4" fmla="*/ 57 w 291"/>
              <a:gd name="T5" fmla="*/ 168 h 248"/>
              <a:gd name="T6" fmla="*/ 4 w 291"/>
              <a:gd name="T7" fmla="*/ 165 h 248"/>
              <a:gd name="T8" fmla="*/ 0 w 291"/>
              <a:gd name="T9" fmla="*/ 90 h 248"/>
              <a:gd name="T10" fmla="*/ 11 w 291"/>
              <a:gd name="T11" fmla="*/ 79 h 248"/>
              <a:gd name="T12" fmla="*/ 115 w 291"/>
              <a:gd name="T13" fmla="*/ 21 h 248"/>
              <a:gd name="T14" fmla="*/ 131 w 291"/>
              <a:gd name="T15" fmla="*/ 21 h 248"/>
              <a:gd name="T16" fmla="*/ 201 w 291"/>
              <a:gd name="T17" fmla="*/ 124 h 248"/>
              <a:gd name="T18" fmla="*/ 174 w 291"/>
              <a:gd name="T19" fmla="*/ 165 h 248"/>
              <a:gd name="T20" fmla="*/ 162 w 291"/>
              <a:gd name="T21" fmla="*/ 162 h 248"/>
              <a:gd name="T22" fmla="*/ 161 w 291"/>
              <a:gd name="T23" fmla="*/ 148 h 248"/>
              <a:gd name="T24" fmla="*/ 172 w 291"/>
              <a:gd name="T25" fmla="*/ 140 h 248"/>
              <a:gd name="T26" fmla="*/ 179 w 291"/>
              <a:gd name="T27" fmla="*/ 124 h 248"/>
              <a:gd name="T28" fmla="*/ 172 w 291"/>
              <a:gd name="T29" fmla="*/ 108 h 248"/>
              <a:gd name="T30" fmla="*/ 161 w 291"/>
              <a:gd name="T31" fmla="*/ 99 h 248"/>
              <a:gd name="T32" fmla="*/ 162 w 291"/>
              <a:gd name="T33" fmla="*/ 85 h 248"/>
              <a:gd name="T34" fmla="*/ 174 w 291"/>
              <a:gd name="T35" fmla="*/ 83 h 248"/>
              <a:gd name="T36" fmla="*/ 201 w 291"/>
              <a:gd name="T37" fmla="*/ 124 h 248"/>
              <a:gd name="T38" fmla="*/ 231 w 291"/>
              <a:gd name="T39" fmla="*/ 173 h 248"/>
              <a:gd name="T40" fmla="*/ 188 w 291"/>
              <a:gd name="T41" fmla="*/ 207 h 248"/>
              <a:gd name="T42" fmla="*/ 176 w 291"/>
              <a:gd name="T43" fmla="*/ 196 h 248"/>
              <a:gd name="T44" fmla="*/ 196 w 291"/>
              <a:gd name="T45" fmla="*/ 178 h 248"/>
              <a:gd name="T46" fmla="*/ 224 w 291"/>
              <a:gd name="T47" fmla="*/ 124 h 248"/>
              <a:gd name="T48" fmla="*/ 196 w 291"/>
              <a:gd name="T49" fmla="*/ 70 h 248"/>
              <a:gd name="T50" fmla="*/ 176 w 291"/>
              <a:gd name="T51" fmla="*/ 52 h 248"/>
              <a:gd name="T52" fmla="*/ 187 w 291"/>
              <a:gd name="T53" fmla="*/ 41 h 248"/>
              <a:gd name="T54" fmla="*/ 231 w 291"/>
              <a:gd name="T55" fmla="*/ 74 h 248"/>
              <a:gd name="T56" fmla="*/ 291 w 291"/>
              <a:gd name="T57" fmla="*/ 124 h 248"/>
              <a:gd name="T58" fmla="*/ 210 w 291"/>
              <a:gd name="T59" fmla="*/ 247 h 248"/>
              <a:gd name="T60" fmla="*/ 197 w 291"/>
              <a:gd name="T61" fmla="*/ 245 h 248"/>
              <a:gd name="T62" fmla="*/ 201 w 291"/>
              <a:gd name="T63" fmla="*/ 226 h 248"/>
              <a:gd name="T64" fmla="*/ 209 w 291"/>
              <a:gd name="T65" fmla="*/ 223 h 248"/>
              <a:gd name="T66" fmla="*/ 256 w 291"/>
              <a:gd name="T67" fmla="*/ 174 h 248"/>
              <a:gd name="T68" fmla="*/ 256 w 291"/>
              <a:gd name="T69" fmla="*/ 73 h 248"/>
              <a:gd name="T70" fmla="*/ 209 w 291"/>
              <a:gd name="T71" fmla="*/ 25 h 248"/>
              <a:gd name="T72" fmla="*/ 201 w 291"/>
              <a:gd name="T73" fmla="*/ 21 h 248"/>
              <a:gd name="T74" fmla="*/ 197 w 291"/>
              <a:gd name="T75" fmla="*/ 3 h 248"/>
              <a:gd name="T76" fmla="*/ 210 w 291"/>
              <a:gd name="T77" fmla="*/ 0 h 248"/>
              <a:gd name="T78" fmla="*/ 291 w 291"/>
              <a:gd name="T79" fmla="*/ 124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91" h="248">
                <a:moveTo>
                  <a:pt x="134" y="29"/>
                </a:moveTo>
                <a:cubicBezTo>
                  <a:pt x="134" y="219"/>
                  <a:pt x="134" y="219"/>
                  <a:pt x="134" y="219"/>
                </a:cubicBezTo>
                <a:cubicBezTo>
                  <a:pt x="134" y="222"/>
                  <a:pt x="133" y="224"/>
                  <a:pt x="131" y="227"/>
                </a:cubicBezTo>
                <a:cubicBezTo>
                  <a:pt x="129" y="229"/>
                  <a:pt x="126" y="230"/>
                  <a:pt x="123" y="230"/>
                </a:cubicBezTo>
                <a:cubicBezTo>
                  <a:pt x="120" y="230"/>
                  <a:pt x="118" y="229"/>
                  <a:pt x="115" y="227"/>
                </a:cubicBezTo>
                <a:cubicBezTo>
                  <a:pt x="57" y="168"/>
                  <a:pt x="57" y="168"/>
                  <a:pt x="57" y="168"/>
                </a:cubicBezTo>
                <a:cubicBezTo>
                  <a:pt x="11" y="168"/>
                  <a:pt x="11" y="168"/>
                  <a:pt x="11" y="168"/>
                </a:cubicBezTo>
                <a:cubicBezTo>
                  <a:pt x="8" y="168"/>
                  <a:pt x="6" y="167"/>
                  <a:pt x="4" y="165"/>
                </a:cubicBezTo>
                <a:cubicBezTo>
                  <a:pt x="1" y="163"/>
                  <a:pt x="0" y="160"/>
                  <a:pt x="0" y="157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87"/>
                  <a:pt x="1" y="85"/>
                  <a:pt x="4" y="82"/>
                </a:cubicBezTo>
                <a:cubicBezTo>
                  <a:pt x="6" y="80"/>
                  <a:pt x="8" y="79"/>
                  <a:pt x="11" y="79"/>
                </a:cubicBezTo>
                <a:cubicBezTo>
                  <a:pt x="57" y="79"/>
                  <a:pt x="57" y="79"/>
                  <a:pt x="57" y="79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8" y="19"/>
                  <a:pt x="120" y="18"/>
                  <a:pt x="123" y="18"/>
                </a:cubicBezTo>
                <a:cubicBezTo>
                  <a:pt x="126" y="18"/>
                  <a:pt x="129" y="19"/>
                  <a:pt x="131" y="21"/>
                </a:cubicBezTo>
                <a:cubicBezTo>
                  <a:pt x="133" y="23"/>
                  <a:pt x="134" y="26"/>
                  <a:pt x="134" y="29"/>
                </a:cubicBezTo>
                <a:close/>
                <a:moveTo>
                  <a:pt x="201" y="124"/>
                </a:moveTo>
                <a:cubicBezTo>
                  <a:pt x="201" y="133"/>
                  <a:pt x="199" y="141"/>
                  <a:pt x="194" y="148"/>
                </a:cubicBezTo>
                <a:cubicBezTo>
                  <a:pt x="189" y="156"/>
                  <a:pt x="182" y="162"/>
                  <a:pt x="174" y="165"/>
                </a:cubicBezTo>
                <a:cubicBezTo>
                  <a:pt x="173" y="165"/>
                  <a:pt x="172" y="166"/>
                  <a:pt x="170" y="166"/>
                </a:cubicBezTo>
                <a:cubicBezTo>
                  <a:pt x="167" y="166"/>
                  <a:pt x="164" y="165"/>
                  <a:pt x="162" y="162"/>
                </a:cubicBezTo>
                <a:cubicBezTo>
                  <a:pt x="160" y="160"/>
                  <a:pt x="159" y="158"/>
                  <a:pt x="159" y="154"/>
                </a:cubicBezTo>
                <a:cubicBezTo>
                  <a:pt x="159" y="152"/>
                  <a:pt x="159" y="150"/>
                  <a:pt x="161" y="148"/>
                </a:cubicBezTo>
                <a:cubicBezTo>
                  <a:pt x="162" y="147"/>
                  <a:pt x="164" y="145"/>
                  <a:pt x="166" y="144"/>
                </a:cubicBezTo>
                <a:cubicBezTo>
                  <a:pt x="168" y="143"/>
                  <a:pt x="170" y="141"/>
                  <a:pt x="172" y="140"/>
                </a:cubicBezTo>
                <a:cubicBezTo>
                  <a:pt x="174" y="138"/>
                  <a:pt x="176" y="136"/>
                  <a:pt x="177" y="134"/>
                </a:cubicBezTo>
                <a:cubicBezTo>
                  <a:pt x="178" y="131"/>
                  <a:pt x="179" y="128"/>
                  <a:pt x="179" y="124"/>
                </a:cubicBezTo>
                <a:cubicBezTo>
                  <a:pt x="179" y="120"/>
                  <a:pt x="178" y="116"/>
                  <a:pt x="177" y="114"/>
                </a:cubicBezTo>
                <a:cubicBezTo>
                  <a:pt x="176" y="111"/>
                  <a:pt x="174" y="109"/>
                  <a:pt x="172" y="108"/>
                </a:cubicBezTo>
                <a:cubicBezTo>
                  <a:pt x="170" y="106"/>
                  <a:pt x="168" y="105"/>
                  <a:pt x="166" y="104"/>
                </a:cubicBezTo>
                <a:cubicBezTo>
                  <a:pt x="164" y="102"/>
                  <a:pt x="162" y="101"/>
                  <a:pt x="161" y="99"/>
                </a:cubicBezTo>
                <a:cubicBezTo>
                  <a:pt x="159" y="98"/>
                  <a:pt x="159" y="95"/>
                  <a:pt x="159" y="93"/>
                </a:cubicBezTo>
                <a:cubicBezTo>
                  <a:pt x="159" y="90"/>
                  <a:pt x="160" y="87"/>
                  <a:pt x="162" y="85"/>
                </a:cubicBezTo>
                <a:cubicBezTo>
                  <a:pt x="164" y="83"/>
                  <a:pt x="167" y="82"/>
                  <a:pt x="170" y="82"/>
                </a:cubicBezTo>
                <a:cubicBezTo>
                  <a:pt x="172" y="82"/>
                  <a:pt x="173" y="82"/>
                  <a:pt x="174" y="83"/>
                </a:cubicBezTo>
                <a:cubicBezTo>
                  <a:pt x="182" y="86"/>
                  <a:pt x="189" y="91"/>
                  <a:pt x="194" y="99"/>
                </a:cubicBezTo>
                <a:cubicBezTo>
                  <a:pt x="199" y="107"/>
                  <a:pt x="201" y="115"/>
                  <a:pt x="201" y="124"/>
                </a:cubicBezTo>
                <a:close/>
                <a:moveTo>
                  <a:pt x="246" y="124"/>
                </a:moveTo>
                <a:cubicBezTo>
                  <a:pt x="246" y="142"/>
                  <a:pt x="241" y="158"/>
                  <a:pt x="231" y="173"/>
                </a:cubicBezTo>
                <a:cubicBezTo>
                  <a:pt x="221" y="188"/>
                  <a:pt x="208" y="199"/>
                  <a:pt x="192" y="206"/>
                </a:cubicBezTo>
                <a:cubicBezTo>
                  <a:pt x="190" y="207"/>
                  <a:pt x="189" y="207"/>
                  <a:pt x="188" y="207"/>
                </a:cubicBezTo>
                <a:cubicBezTo>
                  <a:pt x="184" y="207"/>
                  <a:pt x="182" y="206"/>
                  <a:pt x="180" y="204"/>
                </a:cubicBezTo>
                <a:cubicBezTo>
                  <a:pt x="177" y="201"/>
                  <a:pt x="176" y="199"/>
                  <a:pt x="176" y="196"/>
                </a:cubicBezTo>
                <a:cubicBezTo>
                  <a:pt x="176" y="191"/>
                  <a:pt x="179" y="188"/>
                  <a:pt x="183" y="185"/>
                </a:cubicBezTo>
                <a:cubicBezTo>
                  <a:pt x="190" y="182"/>
                  <a:pt x="194" y="179"/>
                  <a:pt x="196" y="178"/>
                </a:cubicBezTo>
                <a:cubicBezTo>
                  <a:pt x="205" y="171"/>
                  <a:pt x="212" y="164"/>
                  <a:pt x="216" y="154"/>
                </a:cubicBezTo>
                <a:cubicBezTo>
                  <a:pt x="221" y="145"/>
                  <a:pt x="224" y="134"/>
                  <a:pt x="224" y="124"/>
                </a:cubicBezTo>
                <a:cubicBezTo>
                  <a:pt x="224" y="113"/>
                  <a:pt x="221" y="103"/>
                  <a:pt x="216" y="93"/>
                </a:cubicBezTo>
                <a:cubicBezTo>
                  <a:pt x="212" y="84"/>
                  <a:pt x="205" y="76"/>
                  <a:pt x="196" y="70"/>
                </a:cubicBezTo>
                <a:cubicBezTo>
                  <a:pt x="194" y="68"/>
                  <a:pt x="190" y="65"/>
                  <a:pt x="183" y="62"/>
                </a:cubicBezTo>
                <a:cubicBezTo>
                  <a:pt x="179" y="60"/>
                  <a:pt x="176" y="56"/>
                  <a:pt x="176" y="52"/>
                </a:cubicBezTo>
                <a:cubicBezTo>
                  <a:pt x="176" y="49"/>
                  <a:pt x="177" y="46"/>
                  <a:pt x="180" y="44"/>
                </a:cubicBezTo>
                <a:cubicBezTo>
                  <a:pt x="182" y="42"/>
                  <a:pt x="184" y="41"/>
                  <a:pt x="187" y="41"/>
                </a:cubicBezTo>
                <a:cubicBezTo>
                  <a:pt x="189" y="41"/>
                  <a:pt x="190" y="41"/>
                  <a:pt x="192" y="41"/>
                </a:cubicBezTo>
                <a:cubicBezTo>
                  <a:pt x="208" y="48"/>
                  <a:pt x="221" y="59"/>
                  <a:pt x="231" y="74"/>
                </a:cubicBezTo>
                <a:cubicBezTo>
                  <a:pt x="241" y="89"/>
                  <a:pt x="246" y="106"/>
                  <a:pt x="246" y="124"/>
                </a:cubicBezTo>
                <a:close/>
                <a:moveTo>
                  <a:pt x="291" y="124"/>
                </a:moveTo>
                <a:cubicBezTo>
                  <a:pt x="291" y="151"/>
                  <a:pt x="283" y="175"/>
                  <a:pt x="269" y="198"/>
                </a:cubicBezTo>
                <a:cubicBezTo>
                  <a:pt x="254" y="220"/>
                  <a:pt x="234" y="236"/>
                  <a:pt x="210" y="247"/>
                </a:cubicBezTo>
                <a:cubicBezTo>
                  <a:pt x="208" y="248"/>
                  <a:pt x="207" y="248"/>
                  <a:pt x="205" y="248"/>
                </a:cubicBezTo>
                <a:cubicBezTo>
                  <a:pt x="202" y="248"/>
                  <a:pt x="199" y="247"/>
                  <a:pt x="197" y="245"/>
                </a:cubicBezTo>
                <a:cubicBezTo>
                  <a:pt x="195" y="242"/>
                  <a:pt x="194" y="240"/>
                  <a:pt x="194" y="237"/>
                </a:cubicBezTo>
                <a:cubicBezTo>
                  <a:pt x="194" y="233"/>
                  <a:pt x="196" y="229"/>
                  <a:pt x="201" y="226"/>
                </a:cubicBezTo>
                <a:cubicBezTo>
                  <a:pt x="202" y="226"/>
                  <a:pt x="203" y="225"/>
                  <a:pt x="205" y="225"/>
                </a:cubicBezTo>
                <a:cubicBezTo>
                  <a:pt x="206" y="224"/>
                  <a:pt x="208" y="223"/>
                  <a:pt x="209" y="223"/>
                </a:cubicBezTo>
                <a:cubicBezTo>
                  <a:pt x="214" y="220"/>
                  <a:pt x="219" y="217"/>
                  <a:pt x="223" y="214"/>
                </a:cubicBezTo>
                <a:cubicBezTo>
                  <a:pt x="237" y="203"/>
                  <a:pt x="248" y="190"/>
                  <a:pt x="256" y="174"/>
                </a:cubicBezTo>
                <a:cubicBezTo>
                  <a:pt x="264" y="158"/>
                  <a:pt x="268" y="142"/>
                  <a:pt x="268" y="124"/>
                </a:cubicBezTo>
                <a:cubicBezTo>
                  <a:pt x="268" y="106"/>
                  <a:pt x="264" y="89"/>
                  <a:pt x="256" y="73"/>
                </a:cubicBezTo>
                <a:cubicBezTo>
                  <a:pt x="248" y="57"/>
                  <a:pt x="237" y="44"/>
                  <a:pt x="223" y="34"/>
                </a:cubicBezTo>
                <a:cubicBezTo>
                  <a:pt x="219" y="31"/>
                  <a:pt x="214" y="28"/>
                  <a:pt x="209" y="25"/>
                </a:cubicBezTo>
                <a:cubicBezTo>
                  <a:pt x="208" y="24"/>
                  <a:pt x="206" y="24"/>
                  <a:pt x="205" y="23"/>
                </a:cubicBezTo>
                <a:cubicBezTo>
                  <a:pt x="203" y="22"/>
                  <a:pt x="202" y="22"/>
                  <a:pt x="201" y="21"/>
                </a:cubicBezTo>
                <a:cubicBezTo>
                  <a:pt x="196" y="18"/>
                  <a:pt x="194" y="15"/>
                  <a:pt x="194" y="11"/>
                </a:cubicBezTo>
                <a:cubicBezTo>
                  <a:pt x="194" y="8"/>
                  <a:pt x="195" y="5"/>
                  <a:pt x="197" y="3"/>
                </a:cubicBezTo>
                <a:cubicBezTo>
                  <a:pt x="199" y="1"/>
                  <a:pt x="202" y="0"/>
                  <a:pt x="205" y="0"/>
                </a:cubicBezTo>
                <a:cubicBezTo>
                  <a:pt x="207" y="0"/>
                  <a:pt x="208" y="0"/>
                  <a:pt x="210" y="0"/>
                </a:cubicBezTo>
                <a:cubicBezTo>
                  <a:pt x="234" y="11"/>
                  <a:pt x="254" y="28"/>
                  <a:pt x="269" y="50"/>
                </a:cubicBezTo>
                <a:cubicBezTo>
                  <a:pt x="283" y="72"/>
                  <a:pt x="291" y="97"/>
                  <a:pt x="291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7" name="Freeform 113"/>
          <p:cNvSpPr>
            <a:spLocks noEditPoints="1"/>
          </p:cNvSpPr>
          <p:nvPr/>
        </p:nvSpPr>
        <p:spPr bwMode="auto">
          <a:xfrm>
            <a:off x="6819901" y="3292476"/>
            <a:ext cx="307975" cy="333375"/>
          </a:xfrm>
          <a:custGeom>
            <a:avLst/>
            <a:gdLst>
              <a:gd name="T0" fmla="*/ 179 w 285"/>
              <a:gd name="T1" fmla="*/ 202 h 308"/>
              <a:gd name="T2" fmla="*/ 197 w 285"/>
              <a:gd name="T3" fmla="*/ 238 h 308"/>
              <a:gd name="T4" fmla="*/ 160 w 285"/>
              <a:gd name="T5" fmla="*/ 288 h 308"/>
              <a:gd name="T6" fmla="*/ 101 w 285"/>
              <a:gd name="T7" fmla="*/ 308 h 308"/>
              <a:gd name="T8" fmla="*/ 50 w 285"/>
              <a:gd name="T9" fmla="*/ 294 h 308"/>
              <a:gd name="T10" fmla="*/ 14 w 285"/>
              <a:gd name="T11" fmla="*/ 258 h 308"/>
              <a:gd name="T12" fmla="*/ 0 w 285"/>
              <a:gd name="T13" fmla="*/ 207 h 308"/>
              <a:gd name="T14" fmla="*/ 19 w 285"/>
              <a:gd name="T15" fmla="*/ 150 h 308"/>
              <a:gd name="T16" fmla="*/ 66 w 285"/>
              <a:gd name="T17" fmla="*/ 113 h 308"/>
              <a:gd name="T18" fmla="*/ 69 w 285"/>
              <a:gd name="T19" fmla="*/ 136 h 308"/>
              <a:gd name="T20" fmla="*/ 35 w 285"/>
              <a:gd name="T21" fmla="*/ 164 h 308"/>
              <a:gd name="T22" fmla="*/ 23 w 285"/>
              <a:gd name="T23" fmla="*/ 207 h 308"/>
              <a:gd name="T24" fmla="*/ 46 w 285"/>
              <a:gd name="T25" fmla="*/ 262 h 308"/>
              <a:gd name="T26" fmla="*/ 101 w 285"/>
              <a:gd name="T27" fmla="*/ 285 h 308"/>
              <a:gd name="T28" fmla="*/ 141 w 285"/>
              <a:gd name="T29" fmla="*/ 274 h 308"/>
              <a:gd name="T30" fmla="*/ 170 w 285"/>
              <a:gd name="T31" fmla="*/ 243 h 308"/>
              <a:gd name="T32" fmla="*/ 179 w 285"/>
              <a:gd name="T33" fmla="*/ 202 h 308"/>
              <a:gd name="T34" fmla="*/ 275 w 285"/>
              <a:gd name="T35" fmla="*/ 220 h 308"/>
              <a:gd name="T36" fmla="*/ 285 w 285"/>
              <a:gd name="T37" fmla="*/ 239 h 308"/>
              <a:gd name="T38" fmla="*/ 240 w 285"/>
              <a:gd name="T39" fmla="*/ 262 h 308"/>
              <a:gd name="T40" fmla="*/ 235 w 285"/>
              <a:gd name="T41" fmla="*/ 263 h 308"/>
              <a:gd name="T42" fmla="*/ 225 w 285"/>
              <a:gd name="T43" fmla="*/ 257 h 308"/>
              <a:gd name="T44" fmla="*/ 183 w 285"/>
              <a:gd name="T45" fmla="*/ 174 h 308"/>
              <a:gd name="T46" fmla="*/ 101 w 285"/>
              <a:gd name="T47" fmla="*/ 174 h 308"/>
              <a:gd name="T48" fmla="*/ 93 w 285"/>
              <a:gd name="T49" fmla="*/ 171 h 308"/>
              <a:gd name="T50" fmla="*/ 90 w 285"/>
              <a:gd name="T51" fmla="*/ 164 h 308"/>
              <a:gd name="T52" fmla="*/ 73 w 285"/>
              <a:gd name="T53" fmla="*/ 28 h 308"/>
              <a:gd name="T54" fmla="*/ 74 w 285"/>
              <a:gd name="T55" fmla="*/ 20 h 308"/>
              <a:gd name="T56" fmla="*/ 84 w 285"/>
              <a:gd name="T57" fmla="*/ 6 h 308"/>
              <a:gd name="T58" fmla="*/ 101 w 285"/>
              <a:gd name="T59" fmla="*/ 0 h 308"/>
              <a:gd name="T60" fmla="*/ 121 w 285"/>
              <a:gd name="T61" fmla="*/ 9 h 308"/>
              <a:gd name="T62" fmla="*/ 129 w 285"/>
              <a:gd name="T63" fmla="*/ 28 h 308"/>
              <a:gd name="T64" fmla="*/ 120 w 285"/>
              <a:gd name="T65" fmla="*/ 49 h 308"/>
              <a:gd name="T66" fmla="*/ 99 w 285"/>
              <a:gd name="T67" fmla="*/ 56 h 308"/>
              <a:gd name="T68" fmla="*/ 105 w 285"/>
              <a:gd name="T69" fmla="*/ 107 h 308"/>
              <a:gd name="T70" fmla="*/ 179 w 285"/>
              <a:gd name="T71" fmla="*/ 107 h 308"/>
              <a:gd name="T72" fmla="*/ 179 w 285"/>
              <a:gd name="T73" fmla="*/ 129 h 308"/>
              <a:gd name="T74" fmla="*/ 108 w 285"/>
              <a:gd name="T75" fmla="*/ 129 h 308"/>
              <a:gd name="T76" fmla="*/ 111 w 285"/>
              <a:gd name="T77" fmla="*/ 151 h 308"/>
              <a:gd name="T78" fmla="*/ 190 w 285"/>
              <a:gd name="T79" fmla="*/ 151 h 308"/>
              <a:gd name="T80" fmla="*/ 200 w 285"/>
              <a:gd name="T81" fmla="*/ 157 h 308"/>
              <a:gd name="T82" fmla="*/ 240 w 285"/>
              <a:gd name="T83" fmla="*/ 237 h 308"/>
              <a:gd name="T84" fmla="*/ 275 w 285"/>
              <a:gd name="T85" fmla="*/ 220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5" h="308">
                <a:moveTo>
                  <a:pt x="179" y="202"/>
                </a:moveTo>
                <a:cubicBezTo>
                  <a:pt x="197" y="238"/>
                  <a:pt x="197" y="238"/>
                  <a:pt x="197" y="238"/>
                </a:cubicBezTo>
                <a:cubicBezTo>
                  <a:pt x="190" y="259"/>
                  <a:pt x="178" y="275"/>
                  <a:pt x="160" y="288"/>
                </a:cubicBezTo>
                <a:cubicBezTo>
                  <a:pt x="142" y="301"/>
                  <a:pt x="123" y="308"/>
                  <a:pt x="101" y="308"/>
                </a:cubicBezTo>
                <a:cubicBezTo>
                  <a:pt x="83" y="308"/>
                  <a:pt x="66" y="303"/>
                  <a:pt x="50" y="294"/>
                </a:cubicBezTo>
                <a:cubicBezTo>
                  <a:pt x="35" y="285"/>
                  <a:pt x="23" y="273"/>
                  <a:pt x="14" y="258"/>
                </a:cubicBezTo>
                <a:cubicBezTo>
                  <a:pt x="5" y="242"/>
                  <a:pt x="0" y="225"/>
                  <a:pt x="0" y="207"/>
                </a:cubicBezTo>
                <a:cubicBezTo>
                  <a:pt x="0" y="186"/>
                  <a:pt x="6" y="167"/>
                  <a:pt x="19" y="150"/>
                </a:cubicBezTo>
                <a:cubicBezTo>
                  <a:pt x="31" y="132"/>
                  <a:pt x="47" y="120"/>
                  <a:pt x="66" y="113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55" y="142"/>
                  <a:pt x="44" y="151"/>
                  <a:pt x="35" y="164"/>
                </a:cubicBezTo>
                <a:cubicBezTo>
                  <a:pt x="27" y="177"/>
                  <a:pt x="23" y="192"/>
                  <a:pt x="23" y="207"/>
                </a:cubicBezTo>
                <a:cubicBezTo>
                  <a:pt x="23" y="229"/>
                  <a:pt x="30" y="247"/>
                  <a:pt x="46" y="262"/>
                </a:cubicBezTo>
                <a:cubicBezTo>
                  <a:pt x="61" y="278"/>
                  <a:pt x="79" y="285"/>
                  <a:pt x="101" y="285"/>
                </a:cubicBezTo>
                <a:cubicBezTo>
                  <a:pt x="116" y="285"/>
                  <a:pt x="129" y="282"/>
                  <a:pt x="141" y="274"/>
                </a:cubicBezTo>
                <a:cubicBezTo>
                  <a:pt x="154" y="266"/>
                  <a:pt x="163" y="256"/>
                  <a:pt x="170" y="243"/>
                </a:cubicBezTo>
                <a:cubicBezTo>
                  <a:pt x="177" y="231"/>
                  <a:pt x="180" y="217"/>
                  <a:pt x="179" y="202"/>
                </a:cubicBezTo>
                <a:close/>
                <a:moveTo>
                  <a:pt x="275" y="220"/>
                </a:moveTo>
                <a:cubicBezTo>
                  <a:pt x="285" y="239"/>
                  <a:pt x="285" y="239"/>
                  <a:pt x="285" y="239"/>
                </a:cubicBezTo>
                <a:cubicBezTo>
                  <a:pt x="240" y="262"/>
                  <a:pt x="240" y="262"/>
                  <a:pt x="240" y="262"/>
                </a:cubicBezTo>
                <a:cubicBezTo>
                  <a:pt x="239" y="263"/>
                  <a:pt x="237" y="263"/>
                  <a:pt x="235" y="263"/>
                </a:cubicBezTo>
                <a:cubicBezTo>
                  <a:pt x="230" y="263"/>
                  <a:pt x="227" y="261"/>
                  <a:pt x="225" y="257"/>
                </a:cubicBezTo>
                <a:cubicBezTo>
                  <a:pt x="183" y="174"/>
                  <a:pt x="183" y="174"/>
                  <a:pt x="183" y="174"/>
                </a:cubicBezTo>
                <a:cubicBezTo>
                  <a:pt x="101" y="174"/>
                  <a:pt x="101" y="174"/>
                  <a:pt x="101" y="174"/>
                </a:cubicBezTo>
                <a:cubicBezTo>
                  <a:pt x="98" y="174"/>
                  <a:pt x="96" y="173"/>
                  <a:pt x="93" y="171"/>
                </a:cubicBezTo>
                <a:cubicBezTo>
                  <a:pt x="91" y="169"/>
                  <a:pt x="90" y="166"/>
                  <a:pt x="90" y="164"/>
                </a:cubicBezTo>
                <a:cubicBezTo>
                  <a:pt x="73" y="28"/>
                  <a:pt x="73" y="28"/>
                  <a:pt x="73" y="28"/>
                </a:cubicBezTo>
                <a:cubicBezTo>
                  <a:pt x="73" y="26"/>
                  <a:pt x="73" y="23"/>
                  <a:pt x="74" y="20"/>
                </a:cubicBezTo>
                <a:cubicBezTo>
                  <a:pt x="76" y="14"/>
                  <a:pt x="79" y="10"/>
                  <a:pt x="84" y="6"/>
                </a:cubicBezTo>
                <a:cubicBezTo>
                  <a:pt x="89" y="2"/>
                  <a:pt x="95" y="0"/>
                  <a:pt x="101" y="0"/>
                </a:cubicBezTo>
                <a:cubicBezTo>
                  <a:pt x="109" y="0"/>
                  <a:pt x="115" y="3"/>
                  <a:pt x="121" y="9"/>
                </a:cubicBezTo>
                <a:cubicBezTo>
                  <a:pt x="126" y="14"/>
                  <a:pt x="129" y="21"/>
                  <a:pt x="129" y="28"/>
                </a:cubicBezTo>
                <a:cubicBezTo>
                  <a:pt x="129" y="36"/>
                  <a:pt x="126" y="43"/>
                  <a:pt x="120" y="49"/>
                </a:cubicBezTo>
                <a:cubicBezTo>
                  <a:pt x="114" y="55"/>
                  <a:pt x="107" y="57"/>
                  <a:pt x="99" y="56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79" y="107"/>
                  <a:pt x="179" y="107"/>
                  <a:pt x="179" y="107"/>
                </a:cubicBezTo>
                <a:cubicBezTo>
                  <a:pt x="179" y="129"/>
                  <a:pt x="179" y="129"/>
                  <a:pt x="179" y="129"/>
                </a:cubicBezTo>
                <a:cubicBezTo>
                  <a:pt x="108" y="129"/>
                  <a:pt x="108" y="129"/>
                  <a:pt x="108" y="129"/>
                </a:cubicBezTo>
                <a:cubicBezTo>
                  <a:pt x="111" y="151"/>
                  <a:pt x="111" y="151"/>
                  <a:pt x="111" y="151"/>
                </a:cubicBezTo>
                <a:cubicBezTo>
                  <a:pt x="190" y="151"/>
                  <a:pt x="190" y="151"/>
                  <a:pt x="190" y="151"/>
                </a:cubicBezTo>
                <a:cubicBezTo>
                  <a:pt x="195" y="151"/>
                  <a:pt x="198" y="153"/>
                  <a:pt x="200" y="157"/>
                </a:cubicBezTo>
                <a:cubicBezTo>
                  <a:pt x="240" y="237"/>
                  <a:pt x="240" y="237"/>
                  <a:pt x="240" y="237"/>
                </a:cubicBezTo>
                <a:lnTo>
                  <a:pt x="275" y="2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8" name="Freeform 114"/>
          <p:cNvSpPr>
            <a:spLocks noEditPoints="1"/>
          </p:cNvSpPr>
          <p:nvPr/>
        </p:nvSpPr>
        <p:spPr bwMode="auto">
          <a:xfrm>
            <a:off x="1574801" y="3733801"/>
            <a:ext cx="312738" cy="314325"/>
          </a:xfrm>
          <a:custGeom>
            <a:avLst/>
            <a:gdLst>
              <a:gd name="T0" fmla="*/ 81 w 197"/>
              <a:gd name="T1" fmla="*/ 105 h 198"/>
              <a:gd name="T2" fmla="*/ 81 w 197"/>
              <a:gd name="T3" fmla="*/ 182 h 198"/>
              <a:gd name="T4" fmla="*/ 0 w 197"/>
              <a:gd name="T5" fmla="*/ 171 h 198"/>
              <a:gd name="T6" fmla="*/ 0 w 197"/>
              <a:gd name="T7" fmla="*/ 105 h 198"/>
              <a:gd name="T8" fmla="*/ 81 w 197"/>
              <a:gd name="T9" fmla="*/ 105 h 198"/>
              <a:gd name="T10" fmla="*/ 81 w 197"/>
              <a:gd name="T11" fmla="*/ 16 h 198"/>
              <a:gd name="T12" fmla="*/ 81 w 197"/>
              <a:gd name="T13" fmla="*/ 95 h 198"/>
              <a:gd name="T14" fmla="*/ 0 w 197"/>
              <a:gd name="T15" fmla="*/ 95 h 198"/>
              <a:gd name="T16" fmla="*/ 0 w 197"/>
              <a:gd name="T17" fmla="*/ 27 h 198"/>
              <a:gd name="T18" fmla="*/ 81 w 197"/>
              <a:gd name="T19" fmla="*/ 16 h 198"/>
              <a:gd name="T20" fmla="*/ 197 w 197"/>
              <a:gd name="T21" fmla="*/ 105 h 198"/>
              <a:gd name="T22" fmla="*/ 197 w 197"/>
              <a:gd name="T23" fmla="*/ 198 h 198"/>
              <a:gd name="T24" fmla="*/ 89 w 197"/>
              <a:gd name="T25" fmla="*/ 183 h 198"/>
              <a:gd name="T26" fmla="*/ 89 w 197"/>
              <a:gd name="T27" fmla="*/ 105 h 198"/>
              <a:gd name="T28" fmla="*/ 197 w 197"/>
              <a:gd name="T29" fmla="*/ 105 h 198"/>
              <a:gd name="T30" fmla="*/ 197 w 197"/>
              <a:gd name="T31" fmla="*/ 0 h 198"/>
              <a:gd name="T32" fmla="*/ 197 w 197"/>
              <a:gd name="T33" fmla="*/ 95 h 198"/>
              <a:gd name="T34" fmla="*/ 89 w 197"/>
              <a:gd name="T35" fmla="*/ 95 h 198"/>
              <a:gd name="T36" fmla="*/ 89 w 197"/>
              <a:gd name="T37" fmla="*/ 15 h 198"/>
              <a:gd name="T38" fmla="*/ 197 w 197"/>
              <a:gd name="T39" fmla="*/ 0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97" h="198">
                <a:moveTo>
                  <a:pt x="81" y="105"/>
                </a:moveTo>
                <a:lnTo>
                  <a:pt x="81" y="182"/>
                </a:lnTo>
                <a:lnTo>
                  <a:pt x="0" y="171"/>
                </a:lnTo>
                <a:lnTo>
                  <a:pt x="0" y="105"/>
                </a:lnTo>
                <a:lnTo>
                  <a:pt x="81" y="105"/>
                </a:lnTo>
                <a:close/>
                <a:moveTo>
                  <a:pt x="81" y="16"/>
                </a:moveTo>
                <a:lnTo>
                  <a:pt x="81" y="95"/>
                </a:lnTo>
                <a:lnTo>
                  <a:pt x="0" y="95"/>
                </a:lnTo>
                <a:lnTo>
                  <a:pt x="0" y="27"/>
                </a:lnTo>
                <a:lnTo>
                  <a:pt x="81" y="16"/>
                </a:lnTo>
                <a:close/>
                <a:moveTo>
                  <a:pt x="197" y="105"/>
                </a:moveTo>
                <a:lnTo>
                  <a:pt x="197" y="198"/>
                </a:lnTo>
                <a:lnTo>
                  <a:pt x="89" y="183"/>
                </a:lnTo>
                <a:lnTo>
                  <a:pt x="89" y="105"/>
                </a:lnTo>
                <a:lnTo>
                  <a:pt x="197" y="105"/>
                </a:lnTo>
                <a:close/>
                <a:moveTo>
                  <a:pt x="197" y="0"/>
                </a:moveTo>
                <a:lnTo>
                  <a:pt x="197" y="95"/>
                </a:lnTo>
                <a:lnTo>
                  <a:pt x="89" y="95"/>
                </a:lnTo>
                <a:lnTo>
                  <a:pt x="89" y="15"/>
                </a:lnTo>
                <a:lnTo>
                  <a:pt x="197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9" name="Freeform 115"/>
          <p:cNvSpPr>
            <a:spLocks noEditPoints="1"/>
          </p:cNvSpPr>
          <p:nvPr/>
        </p:nvSpPr>
        <p:spPr bwMode="auto">
          <a:xfrm>
            <a:off x="1562101" y="3290888"/>
            <a:ext cx="338138" cy="338138"/>
          </a:xfrm>
          <a:custGeom>
            <a:avLst/>
            <a:gdLst>
              <a:gd name="T0" fmla="*/ 34 w 313"/>
              <a:gd name="T1" fmla="*/ 101 h 313"/>
              <a:gd name="T2" fmla="*/ 43 w 313"/>
              <a:gd name="T3" fmla="*/ 228 h 313"/>
              <a:gd name="T4" fmla="*/ 247 w 313"/>
              <a:gd name="T5" fmla="*/ 149 h 313"/>
              <a:gd name="T6" fmla="*/ 245 w 313"/>
              <a:gd name="T7" fmla="*/ 165 h 313"/>
              <a:gd name="T8" fmla="*/ 240 w 313"/>
              <a:gd name="T9" fmla="*/ 183 h 313"/>
              <a:gd name="T10" fmla="*/ 223 w 313"/>
              <a:gd name="T11" fmla="*/ 237 h 313"/>
              <a:gd name="T12" fmla="*/ 190 w 313"/>
              <a:gd name="T13" fmla="*/ 92 h 313"/>
              <a:gd name="T14" fmla="*/ 194 w 313"/>
              <a:gd name="T15" fmla="*/ 83 h 313"/>
              <a:gd name="T16" fmla="*/ 153 w 313"/>
              <a:gd name="T17" fmla="*/ 83 h 313"/>
              <a:gd name="T18" fmla="*/ 115 w 313"/>
              <a:gd name="T19" fmla="*/ 82 h 313"/>
              <a:gd name="T20" fmla="*/ 112 w 313"/>
              <a:gd name="T21" fmla="*/ 88 h 313"/>
              <a:gd name="T22" fmla="*/ 117 w 313"/>
              <a:gd name="T23" fmla="*/ 92 h 313"/>
              <a:gd name="T24" fmla="*/ 152 w 313"/>
              <a:gd name="T25" fmla="*/ 150 h 313"/>
              <a:gd name="T26" fmla="*/ 74 w 313"/>
              <a:gd name="T27" fmla="*/ 93 h 313"/>
              <a:gd name="T28" fmla="*/ 94 w 313"/>
              <a:gd name="T29" fmla="*/ 89 h 313"/>
              <a:gd name="T30" fmla="*/ 88 w 313"/>
              <a:gd name="T31" fmla="*/ 81 h 313"/>
              <a:gd name="T32" fmla="*/ 49 w 313"/>
              <a:gd name="T33" fmla="*/ 82 h 313"/>
              <a:gd name="T34" fmla="*/ 92 w 313"/>
              <a:gd name="T35" fmla="*/ 38 h 313"/>
              <a:gd name="T36" fmla="*/ 205 w 313"/>
              <a:gd name="T37" fmla="*/ 31 h 313"/>
              <a:gd name="T38" fmla="*/ 245 w 313"/>
              <a:gd name="T39" fmla="*/ 57 h 313"/>
              <a:gd name="T40" fmla="*/ 223 w 313"/>
              <a:gd name="T41" fmla="*/ 81 h 313"/>
              <a:gd name="T42" fmla="*/ 224 w 313"/>
              <a:gd name="T43" fmla="*/ 89 h 313"/>
              <a:gd name="T44" fmla="*/ 227 w 313"/>
              <a:gd name="T45" fmla="*/ 96 h 313"/>
              <a:gd name="T46" fmla="*/ 231 w 313"/>
              <a:gd name="T47" fmla="*/ 104 h 313"/>
              <a:gd name="T48" fmla="*/ 236 w 313"/>
              <a:gd name="T49" fmla="*/ 112 h 313"/>
              <a:gd name="T50" fmla="*/ 158 w 313"/>
              <a:gd name="T51" fmla="*/ 168 h 313"/>
              <a:gd name="T52" fmla="*/ 201 w 313"/>
              <a:gd name="T53" fmla="*/ 283 h 313"/>
              <a:gd name="T54" fmla="*/ 118 w 313"/>
              <a:gd name="T55" fmla="*/ 285 h 313"/>
              <a:gd name="T56" fmla="*/ 274 w 313"/>
              <a:gd name="T57" fmla="*/ 92 h 313"/>
              <a:gd name="T58" fmla="*/ 272 w 313"/>
              <a:gd name="T59" fmla="*/ 223 h 313"/>
              <a:gd name="T60" fmla="*/ 265 w 313"/>
              <a:gd name="T61" fmla="*/ 154 h 313"/>
              <a:gd name="T62" fmla="*/ 274 w 313"/>
              <a:gd name="T63" fmla="*/ 92 h 313"/>
              <a:gd name="T64" fmla="*/ 217 w 313"/>
              <a:gd name="T65" fmla="*/ 12 h 313"/>
              <a:gd name="T66" fmla="*/ 300 w 313"/>
              <a:gd name="T67" fmla="*/ 95 h 313"/>
              <a:gd name="T68" fmla="*/ 300 w 313"/>
              <a:gd name="T69" fmla="*/ 217 h 313"/>
              <a:gd name="T70" fmla="*/ 217 w 313"/>
              <a:gd name="T71" fmla="*/ 300 h 313"/>
              <a:gd name="T72" fmla="*/ 95 w 313"/>
              <a:gd name="T73" fmla="*/ 300 h 313"/>
              <a:gd name="T74" fmla="*/ 12 w 313"/>
              <a:gd name="T75" fmla="*/ 217 h 313"/>
              <a:gd name="T76" fmla="*/ 12 w 313"/>
              <a:gd name="T77" fmla="*/ 95 h 313"/>
              <a:gd name="T78" fmla="*/ 95 w 313"/>
              <a:gd name="T79" fmla="*/ 12 h 313"/>
              <a:gd name="T80" fmla="*/ 156 w 313"/>
              <a:gd name="T81" fmla="*/ 305 h 313"/>
              <a:gd name="T82" fmla="*/ 262 w 313"/>
              <a:gd name="T83" fmla="*/ 262 h 313"/>
              <a:gd name="T84" fmla="*/ 305 w 313"/>
              <a:gd name="T85" fmla="*/ 156 h 313"/>
              <a:gd name="T86" fmla="*/ 262 w 313"/>
              <a:gd name="T87" fmla="*/ 51 h 313"/>
              <a:gd name="T88" fmla="*/ 156 w 313"/>
              <a:gd name="T89" fmla="*/ 7 h 313"/>
              <a:gd name="T90" fmla="*/ 51 w 313"/>
              <a:gd name="T91" fmla="*/ 51 h 313"/>
              <a:gd name="T92" fmla="*/ 7 w 313"/>
              <a:gd name="T93" fmla="*/ 156 h 313"/>
              <a:gd name="T94" fmla="*/ 51 w 313"/>
              <a:gd name="T95" fmla="*/ 262 h 313"/>
              <a:gd name="T96" fmla="*/ 156 w 313"/>
              <a:gd name="T97" fmla="*/ 305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3" h="313">
                <a:moveTo>
                  <a:pt x="22" y="156"/>
                </a:moveTo>
                <a:cubicBezTo>
                  <a:pt x="22" y="137"/>
                  <a:pt x="26" y="119"/>
                  <a:pt x="34" y="101"/>
                </a:cubicBezTo>
                <a:cubicBezTo>
                  <a:pt x="98" y="277"/>
                  <a:pt x="98" y="277"/>
                  <a:pt x="98" y="277"/>
                </a:cubicBezTo>
                <a:cubicBezTo>
                  <a:pt x="75" y="266"/>
                  <a:pt x="57" y="250"/>
                  <a:pt x="43" y="228"/>
                </a:cubicBezTo>
                <a:cubicBezTo>
                  <a:pt x="29" y="206"/>
                  <a:pt x="22" y="182"/>
                  <a:pt x="22" y="156"/>
                </a:cubicBezTo>
                <a:close/>
                <a:moveTo>
                  <a:pt x="247" y="149"/>
                </a:moveTo>
                <a:cubicBezTo>
                  <a:pt x="247" y="151"/>
                  <a:pt x="247" y="154"/>
                  <a:pt x="246" y="156"/>
                </a:cubicBezTo>
                <a:cubicBezTo>
                  <a:pt x="246" y="158"/>
                  <a:pt x="245" y="161"/>
                  <a:pt x="245" y="165"/>
                </a:cubicBezTo>
                <a:cubicBezTo>
                  <a:pt x="244" y="168"/>
                  <a:pt x="243" y="171"/>
                  <a:pt x="243" y="172"/>
                </a:cubicBezTo>
                <a:cubicBezTo>
                  <a:pt x="242" y="174"/>
                  <a:pt x="241" y="177"/>
                  <a:pt x="240" y="183"/>
                </a:cubicBezTo>
                <a:cubicBezTo>
                  <a:pt x="238" y="188"/>
                  <a:pt x="237" y="191"/>
                  <a:pt x="236" y="193"/>
                </a:cubicBezTo>
                <a:cubicBezTo>
                  <a:pt x="223" y="237"/>
                  <a:pt x="223" y="237"/>
                  <a:pt x="223" y="237"/>
                </a:cubicBezTo>
                <a:cubicBezTo>
                  <a:pt x="175" y="93"/>
                  <a:pt x="175" y="93"/>
                  <a:pt x="175" y="93"/>
                </a:cubicBezTo>
                <a:cubicBezTo>
                  <a:pt x="180" y="93"/>
                  <a:pt x="185" y="92"/>
                  <a:pt x="190" y="92"/>
                </a:cubicBezTo>
                <a:cubicBezTo>
                  <a:pt x="192" y="92"/>
                  <a:pt x="194" y="91"/>
                  <a:pt x="195" y="89"/>
                </a:cubicBezTo>
                <a:cubicBezTo>
                  <a:pt x="195" y="87"/>
                  <a:pt x="195" y="85"/>
                  <a:pt x="194" y="83"/>
                </a:cubicBezTo>
                <a:cubicBezTo>
                  <a:pt x="193" y="81"/>
                  <a:pt x="191" y="81"/>
                  <a:pt x="189" y="81"/>
                </a:cubicBezTo>
                <a:cubicBezTo>
                  <a:pt x="153" y="83"/>
                  <a:pt x="153" y="83"/>
                  <a:pt x="153" y="83"/>
                </a:cubicBezTo>
                <a:cubicBezTo>
                  <a:pt x="145" y="82"/>
                  <a:pt x="133" y="82"/>
                  <a:pt x="118" y="81"/>
                </a:cubicBezTo>
                <a:cubicBezTo>
                  <a:pt x="117" y="81"/>
                  <a:pt x="115" y="81"/>
                  <a:pt x="115" y="82"/>
                </a:cubicBezTo>
                <a:cubicBezTo>
                  <a:pt x="114" y="82"/>
                  <a:pt x="113" y="83"/>
                  <a:pt x="113" y="84"/>
                </a:cubicBezTo>
                <a:cubicBezTo>
                  <a:pt x="112" y="85"/>
                  <a:pt x="112" y="86"/>
                  <a:pt x="112" y="88"/>
                </a:cubicBezTo>
                <a:cubicBezTo>
                  <a:pt x="112" y="89"/>
                  <a:pt x="113" y="90"/>
                  <a:pt x="114" y="90"/>
                </a:cubicBezTo>
                <a:cubicBezTo>
                  <a:pt x="115" y="91"/>
                  <a:pt x="116" y="92"/>
                  <a:pt x="117" y="92"/>
                </a:cubicBezTo>
                <a:cubicBezTo>
                  <a:pt x="131" y="93"/>
                  <a:pt x="131" y="93"/>
                  <a:pt x="131" y="93"/>
                </a:cubicBezTo>
                <a:cubicBezTo>
                  <a:pt x="152" y="150"/>
                  <a:pt x="152" y="150"/>
                  <a:pt x="152" y="150"/>
                </a:cubicBezTo>
                <a:cubicBezTo>
                  <a:pt x="123" y="239"/>
                  <a:pt x="123" y="239"/>
                  <a:pt x="123" y="239"/>
                </a:cubicBezTo>
                <a:cubicBezTo>
                  <a:pt x="74" y="93"/>
                  <a:pt x="74" y="93"/>
                  <a:pt x="74" y="93"/>
                </a:cubicBezTo>
                <a:cubicBezTo>
                  <a:pt x="79" y="93"/>
                  <a:pt x="84" y="92"/>
                  <a:pt x="89" y="92"/>
                </a:cubicBezTo>
                <a:cubicBezTo>
                  <a:pt x="91" y="92"/>
                  <a:pt x="93" y="91"/>
                  <a:pt x="94" y="89"/>
                </a:cubicBezTo>
                <a:cubicBezTo>
                  <a:pt x="95" y="87"/>
                  <a:pt x="94" y="85"/>
                  <a:pt x="93" y="83"/>
                </a:cubicBezTo>
                <a:cubicBezTo>
                  <a:pt x="92" y="81"/>
                  <a:pt x="91" y="81"/>
                  <a:pt x="88" y="81"/>
                </a:cubicBezTo>
                <a:cubicBezTo>
                  <a:pt x="53" y="83"/>
                  <a:pt x="53" y="83"/>
                  <a:pt x="53" y="83"/>
                </a:cubicBezTo>
                <a:cubicBezTo>
                  <a:pt x="52" y="83"/>
                  <a:pt x="50" y="83"/>
                  <a:pt x="49" y="82"/>
                </a:cubicBezTo>
                <a:cubicBezTo>
                  <a:pt x="47" y="82"/>
                  <a:pt x="45" y="82"/>
                  <a:pt x="44" y="82"/>
                </a:cubicBezTo>
                <a:cubicBezTo>
                  <a:pt x="56" y="64"/>
                  <a:pt x="72" y="49"/>
                  <a:pt x="92" y="38"/>
                </a:cubicBezTo>
                <a:cubicBezTo>
                  <a:pt x="112" y="27"/>
                  <a:pt x="133" y="22"/>
                  <a:pt x="156" y="22"/>
                </a:cubicBezTo>
                <a:cubicBezTo>
                  <a:pt x="173" y="22"/>
                  <a:pt x="190" y="25"/>
                  <a:pt x="205" y="31"/>
                </a:cubicBezTo>
                <a:cubicBezTo>
                  <a:pt x="221" y="37"/>
                  <a:pt x="235" y="46"/>
                  <a:pt x="247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39" y="57"/>
                  <a:pt x="233" y="59"/>
                  <a:pt x="229" y="64"/>
                </a:cubicBezTo>
                <a:cubicBezTo>
                  <a:pt x="225" y="69"/>
                  <a:pt x="223" y="74"/>
                  <a:pt x="223" y="81"/>
                </a:cubicBezTo>
                <a:cubicBezTo>
                  <a:pt x="223" y="82"/>
                  <a:pt x="223" y="84"/>
                  <a:pt x="223" y="85"/>
                </a:cubicBezTo>
                <a:cubicBezTo>
                  <a:pt x="223" y="86"/>
                  <a:pt x="223" y="88"/>
                  <a:pt x="224" y="89"/>
                </a:cubicBezTo>
                <a:cubicBezTo>
                  <a:pt x="224" y="90"/>
                  <a:pt x="224" y="91"/>
                  <a:pt x="225" y="93"/>
                </a:cubicBezTo>
                <a:cubicBezTo>
                  <a:pt x="226" y="94"/>
                  <a:pt x="226" y="96"/>
                  <a:pt x="227" y="96"/>
                </a:cubicBezTo>
                <a:cubicBezTo>
                  <a:pt x="227" y="97"/>
                  <a:pt x="228" y="99"/>
                  <a:pt x="229" y="100"/>
                </a:cubicBezTo>
                <a:cubicBezTo>
                  <a:pt x="230" y="102"/>
                  <a:pt x="230" y="103"/>
                  <a:pt x="231" y="104"/>
                </a:cubicBezTo>
                <a:cubicBezTo>
                  <a:pt x="231" y="105"/>
                  <a:pt x="232" y="106"/>
                  <a:pt x="233" y="108"/>
                </a:cubicBezTo>
                <a:cubicBezTo>
                  <a:pt x="235" y="110"/>
                  <a:pt x="235" y="112"/>
                  <a:pt x="236" y="112"/>
                </a:cubicBezTo>
                <a:cubicBezTo>
                  <a:pt x="243" y="125"/>
                  <a:pt x="247" y="137"/>
                  <a:pt x="247" y="149"/>
                </a:cubicBezTo>
                <a:close/>
                <a:moveTo>
                  <a:pt x="158" y="168"/>
                </a:moveTo>
                <a:cubicBezTo>
                  <a:pt x="200" y="281"/>
                  <a:pt x="200" y="281"/>
                  <a:pt x="200" y="281"/>
                </a:cubicBezTo>
                <a:cubicBezTo>
                  <a:pt x="200" y="281"/>
                  <a:pt x="200" y="282"/>
                  <a:pt x="201" y="283"/>
                </a:cubicBezTo>
                <a:cubicBezTo>
                  <a:pt x="186" y="288"/>
                  <a:pt x="171" y="290"/>
                  <a:pt x="156" y="290"/>
                </a:cubicBezTo>
                <a:cubicBezTo>
                  <a:pt x="143" y="290"/>
                  <a:pt x="130" y="289"/>
                  <a:pt x="118" y="285"/>
                </a:cubicBezTo>
                <a:lnTo>
                  <a:pt x="158" y="168"/>
                </a:lnTo>
                <a:close/>
                <a:moveTo>
                  <a:pt x="274" y="92"/>
                </a:moveTo>
                <a:cubicBezTo>
                  <a:pt x="285" y="112"/>
                  <a:pt x="290" y="133"/>
                  <a:pt x="290" y="156"/>
                </a:cubicBezTo>
                <a:cubicBezTo>
                  <a:pt x="290" y="180"/>
                  <a:pt x="284" y="203"/>
                  <a:pt x="272" y="223"/>
                </a:cubicBezTo>
                <a:cubicBezTo>
                  <a:pt x="260" y="244"/>
                  <a:pt x="244" y="260"/>
                  <a:pt x="224" y="272"/>
                </a:cubicBezTo>
                <a:cubicBezTo>
                  <a:pt x="265" y="154"/>
                  <a:pt x="265" y="154"/>
                  <a:pt x="265" y="154"/>
                </a:cubicBezTo>
                <a:cubicBezTo>
                  <a:pt x="271" y="134"/>
                  <a:pt x="275" y="118"/>
                  <a:pt x="275" y="105"/>
                </a:cubicBezTo>
                <a:cubicBezTo>
                  <a:pt x="275" y="101"/>
                  <a:pt x="275" y="96"/>
                  <a:pt x="274" y="92"/>
                </a:cubicBezTo>
                <a:close/>
                <a:moveTo>
                  <a:pt x="156" y="0"/>
                </a:moveTo>
                <a:cubicBezTo>
                  <a:pt x="177" y="0"/>
                  <a:pt x="198" y="4"/>
                  <a:pt x="217" y="12"/>
                </a:cubicBezTo>
                <a:cubicBezTo>
                  <a:pt x="236" y="20"/>
                  <a:pt x="253" y="31"/>
                  <a:pt x="267" y="45"/>
                </a:cubicBezTo>
                <a:cubicBezTo>
                  <a:pt x="281" y="59"/>
                  <a:pt x="292" y="76"/>
                  <a:pt x="300" y="95"/>
                </a:cubicBezTo>
                <a:cubicBezTo>
                  <a:pt x="308" y="115"/>
                  <a:pt x="313" y="135"/>
                  <a:pt x="313" y="156"/>
                </a:cubicBezTo>
                <a:cubicBezTo>
                  <a:pt x="313" y="177"/>
                  <a:pt x="308" y="198"/>
                  <a:pt x="300" y="217"/>
                </a:cubicBezTo>
                <a:cubicBezTo>
                  <a:pt x="292" y="236"/>
                  <a:pt x="281" y="253"/>
                  <a:pt x="267" y="267"/>
                </a:cubicBezTo>
                <a:cubicBezTo>
                  <a:pt x="253" y="281"/>
                  <a:pt x="236" y="292"/>
                  <a:pt x="217" y="300"/>
                </a:cubicBezTo>
                <a:cubicBezTo>
                  <a:pt x="198" y="308"/>
                  <a:pt x="177" y="313"/>
                  <a:pt x="156" y="313"/>
                </a:cubicBezTo>
                <a:cubicBezTo>
                  <a:pt x="135" y="313"/>
                  <a:pt x="115" y="308"/>
                  <a:pt x="95" y="300"/>
                </a:cubicBezTo>
                <a:cubicBezTo>
                  <a:pt x="76" y="292"/>
                  <a:pt x="59" y="281"/>
                  <a:pt x="45" y="267"/>
                </a:cubicBezTo>
                <a:cubicBezTo>
                  <a:pt x="31" y="253"/>
                  <a:pt x="20" y="236"/>
                  <a:pt x="12" y="217"/>
                </a:cubicBezTo>
                <a:cubicBezTo>
                  <a:pt x="4" y="198"/>
                  <a:pt x="0" y="177"/>
                  <a:pt x="0" y="156"/>
                </a:cubicBezTo>
                <a:cubicBezTo>
                  <a:pt x="0" y="135"/>
                  <a:pt x="4" y="115"/>
                  <a:pt x="12" y="95"/>
                </a:cubicBezTo>
                <a:cubicBezTo>
                  <a:pt x="20" y="76"/>
                  <a:pt x="31" y="59"/>
                  <a:pt x="45" y="45"/>
                </a:cubicBezTo>
                <a:cubicBezTo>
                  <a:pt x="59" y="31"/>
                  <a:pt x="76" y="20"/>
                  <a:pt x="95" y="12"/>
                </a:cubicBezTo>
                <a:cubicBezTo>
                  <a:pt x="115" y="4"/>
                  <a:pt x="135" y="0"/>
                  <a:pt x="156" y="0"/>
                </a:cubicBezTo>
                <a:close/>
                <a:moveTo>
                  <a:pt x="156" y="305"/>
                </a:moveTo>
                <a:cubicBezTo>
                  <a:pt x="176" y="305"/>
                  <a:pt x="196" y="301"/>
                  <a:pt x="214" y="294"/>
                </a:cubicBezTo>
                <a:cubicBezTo>
                  <a:pt x="232" y="286"/>
                  <a:pt x="248" y="275"/>
                  <a:pt x="262" y="262"/>
                </a:cubicBezTo>
                <a:cubicBezTo>
                  <a:pt x="275" y="248"/>
                  <a:pt x="286" y="232"/>
                  <a:pt x="294" y="214"/>
                </a:cubicBezTo>
                <a:cubicBezTo>
                  <a:pt x="302" y="196"/>
                  <a:pt x="305" y="176"/>
                  <a:pt x="305" y="156"/>
                </a:cubicBezTo>
                <a:cubicBezTo>
                  <a:pt x="305" y="136"/>
                  <a:pt x="302" y="117"/>
                  <a:pt x="294" y="98"/>
                </a:cubicBezTo>
                <a:cubicBezTo>
                  <a:pt x="286" y="80"/>
                  <a:pt x="275" y="64"/>
                  <a:pt x="262" y="51"/>
                </a:cubicBezTo>
                <a:cubicBezTo>
                  <a:pt x="248" y="37"/>
                  <a:pt x="232" y="27"/>
                  <a:pt x="214" y="19"/>
                </a:cubicBezTo>
                <a:cubicBezTo>
                  <a:pt x="196" y="11"/>
                  <a:pt x="176" y="7"/>
                  <a:pt x="156" y="7"/>
                </a:cubicBezTo>
                <a:cubicBezTo>
                  <a:pt x="136" y="7"/>
                  <a:pt x="117" y="11"/>
                  <a:pt x="98" y="19"/>
                </a:cubicBezTo>
                <a:cubicBezTo>
                  <a:pt x="80" y="27"/>
                  <a:pt x="64" y="37"/>
                  <a:pt x="51" y="51"/>
                </a:cubicBezTo>
                <a:cubicBezTo>
                  <a:pt x="37" y="64"/>
                  <a:pt x="27" y="80"/>
                  <a:pt x="19" y="98"/>
                </a:cubicBezTo>
                <a:cubicBezTo>
                  <a:pt x="11" y="117"/>
                  <a:pt x="7" y="136"/>
                  <a:pt x="7" y="156"/>
                </a:cubicBezTo>
                <a:cubicBezTo>
                  <a:pt x="7" y="176"/>
                  <a:pt x="11" y="196"/>
                  <a:pt x="19" y="214"/>
                </a:cubicBezTo>
                <a:cubicBezTo>
                  <a:pt x="27" y="232"/>
                  <a:pt x="37" y="248"/>
                  <a:pt x="51" y="262"/>
                </a:cubicBezTo>
                <a:cubicBezTo>
                  <a:pt x="64" y="275"/>
                  <a:pt x="80" y="286"/>
                  <a:pt x="98" y="294"/>
                </a:cubicBezTo>
                <a:cubicBezTo>
                  <a:pt x="117" y="301"/>
                  <a:pt x="136" y="305"/>
                  <a:pt x="156" y="3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0" name="Freeform 116"/>
          <p:cNvSpPr>
            <a:spLocks/>
          </p:cNvSpPr>
          <p:nvPr/>
        </p:nvSpPr>
        <p:spPr bwMode="auto">
          <a:xfrm>
            <a:off x="1606551" y="1574801"/>
            <a:ext cx="247650" cy="314325"/>
          </a:xfrm>
          <a:custGeom>
            <a:avLst/>
            <a:gdLst>
              <a:gd name="T0" fmla="*/ 131 w 230"/>
              <a:gd name="T1" fmla="*/ 167 h 291"/>
              <a:gd name="T2" fmla="*/ 133 w 230"/>
              <a:gd name="T3" fmla="*/ 291 h 291"/>
              <a:gd name="T4" fmla="*/ 115 w 230"/>
              <a:gd name="T5" fmla="*/ 289 h 291"/>
              <a:gd name="T6" fmla="*/ 97 w 230"/>
              <a:gd name="T7" fmla="*/ 291 h 291"/>
              <a:gd name="T8" fmla="*/ 99 w 230"/>
              <a:gd name="T9" fmla="*/ 167 h 291"/>
              <a:gd name="T10" fmla="*/ 69 w 230"/>
              <a:gd name="T11" fmla="*/ 116 h 291"/>
              <a:gd name="T12" fmla="*/ 32 w 230"/>
              <a:gd name="T13" fmla="*/ 50 h 291"/>
              <a:gd name="T14" fmla="*/ 0 w 230"/>
              <a:gd name="T15" fmla="*/ 0 h 291"/>
              <a:gd name="T16" fmla="*/ 19 w 230"/>
              <a:gd name="T17" fmla="*/ 3 h 291"/>
              <a:gd name="T18" fmla="*/ 38 w 230"/>
              <a:gd name="T19" fmla="*/ 0 h 291"/>
              <a:gd name="T20" fmla="*/ 62 w 230"/>
              <a:gd name="T21" fmla="*/ 40 h 291"/>
              <a:gd name="T22" fmla="*/ 91 w 230"/>
              <a:gd name="T23" fmla="*/ 88 h 291"/>
              <a:gd name="T24" fmla="*/ 115 w 230"/>
              <a:gd name="T25" fmla="*/ 128 h 291"/>
              <a:gd name="T26" fmla="*/ 134 w 230"/>
              <a:gd name="T27" fmla="*/ 97 h 291"/>
              <a:gd name="T28" fmla="*/ 155 w 230"/>
              <a:gd name="T29" fmla="*/ 64 h 291"/>
              <a:gd name="T30" fmla="*/ 173 w 230"/>
              <a:gd name="T31" fmla="*/ 33 h 291"/>
              <a:gd name="T32" fmla="*/ 192 w 230"/>
              <a:gd name="T33" fmla="*/ 0 h 291"/>
              <a:gd name="T34" fmla="*/ 210 w 230"/>
              <a:gd name="T35" fmla="*/ 3 h 291"/>
              <a:gd name="T36" fmla="*/ 230 w 230"/>
              <a:gd name="T37" fmla="*/ 0 h 291"/>
              <a:gd name="T38" fmla="*/ 220 w 230"/>
              <a:gd name="T39" fmla="*/ 16 h 291"/>
              <a:gd name="T40" fmla="*/ 211 w 230"/>
              <a:gd name="T41" fmla="*/ 29 h 291"/>
              <a:gd name="T42" fmla="*/ 201 w 230"/>
              <a:gd name="T43" fmla="*/ 46 h 291"/>
              <a:gd name="T44" fmla="*/ 193 w 230"/>
              <a:gd name="T45" fmla="*/ 61 h 291"/>
              <a:gd name="T46" fmla="*/ 131 w 230"/>
              <a:gd name="T47" fmla="*/ 167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30" h="291">
                <a:moveTo>
                  <a:pt x="131" y="167"/>
                </a:moveTo>
                <a:cubicBezTo>
                  <a:pt x="133" y="291"/>
                  <a:pt x="133" y="291"/>
                  <a:pt x="133" y="291"/>
                </a:cubicBezTo>
                <a:cubicBezTo>
                  <a:pt x="126" y="289"/>
                  <a:pt x="120" y="289"/>
                  <a:pt x="115" y="289"/>
                </a:cubicBezTo>
                <a:cubicBezTo>
                  <a:pt x="110" y="289"/>
                  <a:pt x="104" y="289"/>
                  <a:pt x="97" y="291"/>
                </a:cubicBezTo>
                <a:cubicBezTo>
                  <a:pt x="99" y="167"/>
                  <a:pt x="99" y="167"/>
                  <a:pt x="99" y="167"/>
                </a:cubicBezTo>
                <a:cubicBezTo>
                  <a:pt x="94" y="159"/>
                  <a:pt x="84" y="142"/>
                  <a:pt x="69" y="116"/>
                </a:cubicBezTo>
                <a:cubicBezTo>
                  <a:pt x="55" y="89"/>
                  <a:pt x="42" y="67"/>
                  <a:pt x="32" y="50"/>
                </a:cubicBezTo>
                <a:cubicBezTo>
                  <a:pt x="21" y="33"/>
                  <a:pt x="11" y="16"/>
                  <a:pt x="0" y="0"/>
                </a:cubicBezTo>
                <a:cubicBezTo>
                  <a:pt x="7" y="2"/>
                  <a:pt x="13" y="3"/>
                  <a:pt x="19" y="3"/>
                </a:cubicBezTo>
                <a:cubicBezTo>
                  <a:pt x="24" y="3"/>
                  <a:pt x="30" y="2"/>
                  <a:pt x="38" y="0"/>
                </a:cubicBezTo>
                <a:cubicBezTo>
                  <a:pt x="46" y="13"/>
                  <a:pt x="53" y="26"/>
                  <a:pt x="62" y="40"/>
                </a:cubicBezTo>
                <a:cubicBezTo>
                  <a:pt x="70" y="54"/>
                  <a:pt x="80" y="70"/>
                  <a:pt x="91" y="88"/>
                </a:cubicBezTo>
                <a:cubicBezTo>
                  <a:pt x="102" y="107"/>
                  <a:pt x="110" y="120"/>
                  <a:pt x="115" y="128"/>
                </a:cubicBezTo>
                <a:cubicBezTo>
                  <a:pt x="119" y="121"/>
                  <a:pt x="126" y="111"/>
                  <a:pt x="134" y="97"/>
                </a:cubicBezTo>
                <a:cubicBezTo>
                  <a:pt x="143" y="84"/>
                  <a:pt x="149" y="73"/>
                  <a:pt x="155" y="64"/>
                </a:cubicBezTo>
                <a:cubicBezTo>
                  <a:pt x="160" y="55"/>
                  <a:pt x="166" y="45"/>
                  <a:pt x="173" y="33"/>
                </a:cubicBezTo>
                <a:cubicBezTo>
                  <a:pt x="180" y="21"/>
                  <a:pt x="186" y="10"/>
                  <a:pt x="192" y="0"/>
                </a:cubicBezTo>
                <a:cubicBezTo>
                  <a:pt x="198" y="2"/>
                  <a:pt x="204" y="3"/>
                  <a:pt x="210" y="3"/>
                </a:cubicBezTo>
                <a:cubicBezTo>
                  <a:pt x="217" y="3"/>
                  <a:pt x="223" y="2"/>
                  <a:pt x="230" y="0"/>
                </a:cubicBezTo>
                <a:cubicBezTo>
                  <a:pt x="227" y="5"/>
                  <a:pt x="223" y="10"/>
                  <a:pt x="220" y="16"/>
                </a:cubicBezTo>
                <a:cubicBezTo>
                  <a:pt x="216" y="21"/>
                  <a:pt x="213" y="26"/>
                  <a:pt x="211" y="29"/>
                </a:cubicBezTo>
                <a:cubicBezTo>
                  <a:pt x="209" y="33"/>
                  <a:pt x="206" y="38"/>
                  <a:pt x="201" y="46"/>
                </a:cubicBezTo>
                <a:cubicBezTo>
                  <a:pt x="197" y="54"/>
                  <a:pt x="194" y="59"/>
                  <a:pt x="193" y="61"/>
                </a:cubicBezTo>
                <a:cubicBezTo>
                  <a:pt x="176" y="90"/>
                  <a:pt x="155" y="125"/>
                  <a:pt x="131" y="1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41261899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5059994" y="3731820"/>
            <a:ext cx="389511" cy="292824"/>
          </a:xfrm>
          <a:custGeom>
            <a:avLst/>
            <a:gdLst>
              <a:gd name="T0" fmla="*/ 182 w 376"/>
              <a:gd name="T1" fmla="*/ 161 h 282"/>
              <a:gd name="T2" fmla="*/ 125 w 376"/>
              <a:gd name="T3" fmla="*/ 223 h 282"/>
              <a:gd name="T4" fmla="*/ 61 w 376"/>
              <a:gd name="T5" fmla="*/ 144 h 282"/>
              <a:gd name="T6" fmla="*/ 121 w 376"/>
              <a:gd name="T7" fmla="*/ 65 h 282"/>
              <a:gd name="T8" fmla="*/ 181 w 376"/>
              <a:gd name="T9" fmla="*/ 127 h 282"/>
              <a:gd name="T10" fmla="*/ 137 w 376"/>
              <a:gd name="T11" fmla="*/ 109 h 282"/>
              <a:gd name="T12" fmla="*/ 106 w 376"/>
              <a:gd name="T13" fmla="*/ 113 h 282"/>
              <a:gd name="T14" fmla="*/ 101 w 376"/>
              <a:gd name="T15" fmla="*/ 161 h 282"/>
              <a:gd name="T16" fmla="*/ 112 w 376"/>
              <a:gd name="T17" fmla="*/ 183 h 282"/>
              <a:gd name="T18" fmla="*/ 144 w 376"/>
              <a:gd name="T19" fmla="*/ 161 h 282"/>
              <a:gd name="T20" fmla="*/ 312 w 376"/>
              <a:gd name="T21" fmla="*/ 161 h 282"/>
              <a:gd name="T22" fmla="*/ 255 w 376"/>
              <a:gd name="T23" fmla="*/ 223 h 282"/>
              <a:gd name="T24" fmla="*/ 192 w 376"/>
              <a:gd name="T25" fmla="*/ 144 h 282"/>
              <a:gd name="T26" fmla="*/ 251 w 376"/>
              <a:gd name="T27" fmla="*/ 65 h 282"/>
              <a:gd name="T28" fmla="*/ 312 w 376"/>
              <a:gd name="T29" fmla="*/ 127 h 282"/>
              <a:gd name="T30" fmla="*/ 268 w 376"/>
              <a:gd name="T31" fmla="*/ 109 h 282"/>
              <a:gd name="T32" fmla="*/ 237 w 376"/>
              <a:gd name="T33" fmla="*/ 113 h 282"/>
              <a:gd name="T34" fmla="*/ 232 w 376"/>
              <a:gd name="T35" fmla="*/ 161 h 282"/>
              <a:gd name="T36" fmla="*/ 242 w 376"/>
              <a:gd name="T37" fmla="*/ 183 h 282"/>
              <a:gd name="T38" fmla="*/ 268 w 376"/>
              <a:gd name="T39" fmla="*/ 180 h 282"/>
              <a:gd name="T40" fmla="*/ 340 w 376"/>
              <a:gd name="T41" fmla="*/ 139 h 282"/>
              <a:gd name="T42" fmla="*/ 327 w 376"/>
              <a:gd name="T43" fmla="*/ 54 h 282"/>
              <a:gd name="T44" fmla="*/ 320 w 376"/>
              <a:gd name="T45" fmla="*/ 48 h 282"/>
              <a:gd name="T46" fmla="*/ 189 w 376"/>
              <a:gd name="T47" fmla="*/ 35 h 282"/>
              <a:gd name="T48" fmla="*/ 56 w 376"/>
              <a:gd name="T49" fmla="*/ 48 h 282"/>
              <a:gd name="T50" fmla="*/ 49 w 376"/>
              <a:gd name="T51" fmla="*/ 54 h 282"/>
              <a:gd name="T52" fmla="*/ 36 w 376"/>
              <a:gd name="T53" fmla="*/ 139 h 282"/>
              <a:gd name="T54" fmla="*/ 49 w 376"/>
              <a:gd name="T55" fmla="*/ 225 h 282"/>
              <a:gd name="T56" fmla="*/ 56 w 376"/>
              <a:gd name="T57" fmla="*/ 231 h 282"/>
              <a:gd name="T58" fmla="*/ 103 w 376"/>
              <a:gd name="T59" fmla="*/ 242 h 282"/>
              <a:gd name="T60" fmla="*/ 317 w 376"/>
              <a:gd name="T61" fmla="*/ 233 h 282"/>
              <a:gd name="T62" fmla="*/ 324 w 376"/>
              <a:gd name="T63" fmla="*/ 228 h 282"/>
              <a:gd name="T64" fmla="*/ 338 w 376"/>
              <a:gd name="T65" fmla="*/ 196 h 282"/>
              <a:gd name="T66" fmla="*/ 376 w 376"/>
              <a:gd name="T67" fmla="*/ 0 h 282"/>
              <a:gd name="T68" fmla="*/ 0 w 376"/>
              <a:gd name="T69" fmla="*/ 282 h 282"/>
              <a:gd name="T70" fmla="*/ 376 w 376"/>
              <a:gd name="T71" fmla="*/ 0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6" h="282">
                <a:moveTo>
                  <a:pt x="144" y="161"/>
                </a:moveTo>
                <a:cubicBezTo>
                  <a:pt x="182" y="161"/>
                  <a:pt x="182" y="161"/>
                  <a:pt x="182" y="161"/>
                </a:cubicBezTo>
                <a:cubicBezTo>
                  <a:pt x="180" y="181"/>
                  <a:pt x="174" y="196"/>
                  <a:pt x="164" y="207"/>
                </a:cubicBezTo>
                <a:cubicBezTo>
                  <a:pt x="154" y="218"/>
                  <a:pt x="140" y="223"/>
                  <a:pt x="125" y="223"/>
                </a:cubicBezTo>
                <a:cubicBezTo>
                  <a:pt x="105" y="223"/>
                  <a:pt x="89" y="216"/>
                  <a:pt x="78" y="202"/>
                </a:cubicBezTo>
                <a:cubicBezTo>
                  <a:pt x="67" y="188"/>
                  <a:pt x="61" y="169"/>
                  <a:pt x="61" y="144"/>
                </a:cubicBezTo>
                <a:cubicBezTo>
                  <a:pt x="61" y="120"/>
                  <a:pt x="67" y="101"/>
                  <a:pt x="78" y="87"/>
                </a:cubicBezTo>
                <a:cubicBezTo>
                  <a:pt x="89" y="73"/>
                  <a:pt x="104" y="65"/>
                  <a:pt x="121" y="65"/>
                </a:cubicBezTo>
                <a:cubicBezTo>
                  <a:pt x="139" y="65"/>
                  <a:pt x="153" y="71"/>
                  <a:pt x="163" y="81"/>
                </a:cubicBezTo>
                <a:cubicBezTo>
                  <a:pt x="174" y="92"/>
                  <a:pt x="179" y="107"/>
                  <a:pt x="181" y="127"/>
                </a:cubicBezTo>
                <a:cubicBezTo>
                  <a:pt x="144" y="127"/>
                  <a:pt x="144" y="127"/>
                  <a:pt x="144" y="127"/>
                </a:cubicBezTo>
                <a:cubicBezTo>
                  <a:pt x="143" y="119"/>
                  <a:pt x="141" y="113"/>
                  <a:pt x="137" y="109"/>
                </a:cubicBezTo>
                <a:cubicBezTo>
                  <a:pt x="134" y="104"/>
                  <a:pt x="129" y="102"/>
                  <a:pt x="122" y="102"/>
                </a:cubicBezTo>
                <a:cubicBezTo>
                  <a:pt x="115" y="102"/>
                  <a:pt x="110" y="106"/>
                  <a:pt x="106" y="113"/>
                </a:cubicBezTo>
                <a:cubicBezTo>
                  <a:pt x="102" y="121"/>
                  <a:pt x="100" y="131"/>
                  <a:pt x="100" y="146"/>
                </a:cubicBezTo>
                <a:cubicBezTo>
                  <a:pt x="100" y="152"/>
                  <a:pt x="101" y="157"/>
                  <a:pt x="101" y="161"/>
                </a:cubicBezTo>
                <a:cubicBezTo>
                  <a:pt x="102" y="166"/>
                  <a:pt x="103" y="170"/>
                  <a:pt x="105" y="174"/>
                </a:cubicBezTo>
                <a:cubicBezTo>
                  <a:pt x="106" y="178"/>
                  <a:pt x="109" y="181"/>
                  <a:pt x="112" y="183"/>
                </a:cubicBezTo>
                <a:cubicBezTo>
                  <a:pt x="115" y="186"/>
                  <a:pt x="119" y="187"/>
                  <a:pt x="124" y="187"/>
                </a:cubicBezTo>
                <a:cubicBezTo>
                  <a:pt x="136" y="187"/>
                  <a:pt x="142" y="178"/>
                  <a:pt x="144" y="161"/>
                </a:cubicBezTo>
                <a:close/>
                <a:moveTo>
                  <a:pt x="275" y="161"/>
                </a:moveTo>
                <a:cubicBezTo>
                  <a:pt x="312" y="161"/>
                  <a:pt x="312" y="161"/>
                  <a:pt x="312" y="161"/>
                </a:cubicBezTo>
                <a:cubicBezTo>
                  <a:pt x="311" y="181"/>
                  <a:pt x="305" y="196"/>
                  <a:pt x="294" y="207"/>
                </a:cubicBezTo>
                <a:cubicBezTo>
                  <a:pt x="284" y="218"/>
                  <a:pt x="271" y="223"/>
                  <a:pt x="255" y="223"/>
                </a:cubicBezTo>
                <a:cubicBezTo>
                  <a:pt x="235" y="223"/>
                  <a:pt x="220" y="216"/>
                  <a:pt x="208" y="202"/>
                </a:cubicBezTo>
                <a:cubicBezTo>
                  <a:pt x="197" y="188"/>
                  <a:pt x="192" y="169"/>
                  <a:pt x="192" y="144"/>
                </a:cubicBezTo>
                <a:cubicBezTo>
                  <a:pt x="192" y="120"/>
                  <a:pt x="197" y="101"/>
                  <a:pt x="209" y="87"/>
                </a:cubicBezTo>
                <a:cubicBezTo>
                  <a:pt x="220" y="73"/>
                  <a:pt x="234" y="65"/>
                  <a:pt x="251" y="65"/>
                </a:cubicBezTo>
                <a:cubicBezTo>
                  <a:pt x="269" y="65"/>
                  <a:pt x="284" y="71"/>
                  <a:pt x="294" y="81"/>
                </a:cubicBezTo>
                <a:cubicBezTo>
                  <a:pt x="304" y="92"/>
                  <a:pt x="310" y="107"/>
                  <a:pt x="312" y="127"/>
                </a:cubicBezTo>
                <a:cubicBezTo>
                  <a:pt x="274" y="127"/>
                  <a:pt x="274" y="127"/>
                  <a:pt x="274" y="127"/>
                </a:cubicBezTo>
                <a:cubicBezTo>
                  <a:pt x="274" y="119"/>
                  <a:pt x="272" y="113"/>
                  <a:pt x="268" y="109"/>
                </a:cubicBezTo>
                <a:cubicBezTo>
                  <a:pt x="264" y="104"/>
                  <a:pt x="259" y="102"/>
                  <a:pt x="253" y="102"/>
                </a:cubicBezTo>
                <a:cubicBezTo>
                  <a:pt x="246" y="102"/>
                  <a:pt x="241" y="106"/>
                  <a:pt x="237" y="113"/>
                </a:cubicBezTo>
                <a:cubicBezTo>
                  <a:pt x="233" y="121"/>
                  <a:pt x="231" y="131"/>
                  <a:pt x="231" y="146"/>
                </a:cubicBezTo>
                <a:cubicBezTo>
                  <a:pt x="231" y="152"/>
                  <a:pt x="231" y="157"/>
                  <a:pt x="232" y="161"/>
                </a:cubicBezTo>
                <a:cubicBezTo>
                  <a:pt x="232" y="166"/>
                  <a:pt x="234" y="170"/>
                  <a:pt x="235" y="174"/>
                </a:cubicBezTo>
                <a:cubicBezTo>
                  <a:pt x="237" y="178"/>
                  <a:pt x="239" y="181"/>
                  <a:pt x="242" y="183"/>
                </a:cubicBezTo>
                <a:cubicBezTo>
                  <a:pt x="246" y="186"/>
                  <a:pt x="250" y="187"/>
                  <a:pt x="254" y="187"/>
                </a:cubicBezTo>
                <a:cubicBezTo>
                  <a:pt x="260" y="187"/>
                  <a:pt x="265" y="184"/>
                  <a:pt x="268" y="180"/>
                </a:cubicBezTo>
                <a:cubicBezTo>
                  <a:pt x="272" y="175"/>
                  <a:pt x="274" y="169"/>
                  <a:pt x="275" y="161"/>
                </a:cubicBezTo>
                <a:close/>
                <a:moveTo>
                  <a:pt x="340" y="139"/>
                </a:moveTo>
                <a:cubicBezTo>
                  <a:pt x="340" y="114"/>
                  <a:pt x="340" y="95"/>
                  <a:pt x="338" y="83"/>
                </a:cubicBezTo>
                <a:cubicBezTo>
                  <a:pt x="336" y="71"/>
                  <a:pt x="332" y="61"/>
                  <a:pt x="327" y="54"/>
                </a:cubicBezTo>
                <a:cubicBezTo>
                  <a:pt x="326" y="53"/>
                  <a:pt x="325" y="52"/>
                  <a:pt x="324" y="51"/>
                </a:cubicBezTo>
                <a:cubicBezTo>
                  <a:pt x="323" y="50"/>
                  <a:pt x="322" y="49"/>
                  <a:pt x="320" y="48"/>
                </a:cubicBezTo>
                <a:cubicBezTo>
                  <a:pt x="318" y="47"/>
                  <a:pt x="317" y="46"/>
                  <a:pt x="317" y="46"/>
                </a:cubicBezTo>
                <a:cubicBezTo>
                  <a:pt x="307" y="38"/>
                  <a:pt x="264" y="35"/>
                  <a:pt x="189" y="35"/>
                </a:cubicBezTo>
                <a:cubicBezTo>
                  <a:pt x="113" y="35"/>
                  <a:pt x="69" y="38"/>
                  <a:pt x="59" y="46"/>
                </a:cubicBezTo>
                <a:cubicBezTo>
                  <a:pt x="58" y="47"/>
                  <a:pt x="57" y="47"/>
                  <a:pt x="56" y="48"/>
                </a:cubicBezTo>
                <a:cubicBezTo>
                  <a:pt x="54" y="49"/>
                  <a:pt x="53" y="50"/>
                  <a:pt x="52" y="51"/>
                </a:cubicBezTo>
                <a:cubicBezTo>
                  <a:pt x="51" y="52"/>
                  <a:pt x="50" y="53"/>
                  <a:pt x="49" y="54"/>
                </a:cubicBezTo>
                <a:cubicBezTo>
                  <a:pt x="44" y="61"/>
                  <a:pt x="40" y="71"/>
                  <a:pt x="38" y="83"/>
                </a:cubicBezTo>
                <a:cubicBezTo>
                  <a:pt x="37" y="95"/>
                  <a:pt x="36" y="114"/>
                  <a:pt x="36" y="139"/>
                </a:cubicBezTo>
                <a:cubicBezTo>
                  <a:pt x="36" y="165"/>
                  <a:pt x="37" y="184"/>
                  <a:pt x="38" y="196"/>
                </a:cubicBezTo>
                <a:cubicBezTo>
                  <a:pt x="40" y="208"/>
                  <a:pt x="44" y="218"/>
                  <a:pt x="49" y="225"/>
                </a:cubicBezTo>
                <a:cubicBezTo>
                  <a:pt x="50" y="226"/>
                  <a:pt x="51" y="227"/>
                  <a:pt x="52" y="228"/>
                </a:cubicBezTo>
                <a:cubicBezTo>
                  <a:pt x="53" y="229"/>
                  <a:pt x="54" y="230"/>
                  <a:pt x="56" y="231"/>
                </a:cubicBezTo>
                <a:cubicBezTo>
                  <a:pt x="57" y="231"/>
                  <a:pt x="58" y="232"/>
                  <a:pt x="59" y="233"/>
                </a:cubicBezTo>
                <a:cubicBezTo>
                  <a:pt x="64" y="237"/>
                  <a:pt x="79" y="240"/>
                  <a:pt x="103" y="242"/>
                </a:cubicBezTo>
                <a:cubicBezTo>
                  <a:pt x="127" y="244"/>
                  <a:pt x="156" y="245"/>
                  <a:pt x="189" y="245"/>
                </a:cubicBezTo>
                <a:cubicBezTo>
                  <a:pt x="264" y="245"/>
                  <a:pt x="307" y="241"/>
                  <a:pt x="317" y="233"/>
                </a:cubicBezTo>
                <a:cubicBezTo>
                  <a:pt x="318" y="232"/>
                  <a:pt x="319" y="232"/>
                  <a:pt x="320" y="231"/>
                </a:cubicBezTo>
                <a:cubicBezTo>
                  <a:pt x="322" y="230"/>
                  <a:pt x="323" y="229"/>
                  <a:pt x="324" y="228"/>
                </a:cubicBezTo>
                <a:cubicBezTo>
                  <a:pt x="325" y="227"/>
                  <a:pt x="326" y="226"/>
                  <a:pt x="327" y="225"/>
                </a:cubicBezTo>
                <a:cubicBezTo>
                  <a:pt x="332" y="218"/>
                  <a:pt x="336" y="208"/>
                  <a:pt x="338" y="196"/>
                </a:cubicBezTo>
                <a:cubicBezTo>
                  <a:pt x="340" y="184"/>
                  <a:pt x="340" y="165"/>
                  <a:pt x="340" y="139"/>
                </a:cubicBezTo>
                <a:close/>
                <a:moveTo>
                  <a:pt x="376" y="0"/>
                </a:moveTo>
                <a:cubicBezTo>
                  <a:pt x="376" y="282"/>
                  <a:pt x="376" y="282"/>
                  <a:pt x="376" y="282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0"/>
                  <a:pt x="0" y="0"/>
                  <a:pt x="0" y="0"/>
                </a:cubicBezTo>
                <a:lnTo>
                  <a:pt x="376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5035131" y="2863018"/>
            <a:ext cx="437855" cy="292824"/>
          </a:xfrm>
          <a:custGeom>
            <a:avLst/>
            <a:gdLst>
              <a:gd name="T0" fmla="*/ 149 w 422"/>
              <a:gd name="T1" fmla="*/ 183 h 282"/>
              <a:gd name="T2" fmla="*/ 106 w 422"/>
              <a:gd name="T3" fmla="*/ 188 h 282"/>
              <a:gd name="T4" fmla="*/ 164 w 422"/>
              <a:gd name="T5" fmla="*/ 184 h 282"/>
              <a:gd name="T6" fmla="*/ 217 w 422"/>
              <a:gd name="T7" fmla="*/ 175 h 282"/>
              <a:gd name="T8" fmla="*/ 270 w 422"/>
              <a:gd name="T9" fmla="*/ 174 h 282"/>
              <a:gd name="T10" fmla="*/ 219 w 422"/>
              <a:gd name="T11" fmla="*/ 89 h 282"/>
              <a:gd name="T12" fmla="*/ 128 w 422"/>
              <a:gd name="T13" fmla="*/ 123 h 282"/>
              <a:gd name="T14" fmla="*/ 71 w 422"/>
              <a:gd name="T15" fmla="*/ 123 h 282"/>
              <a:gd name="T16" fmla="*/ 21 w 422"/>
              <a:gd name="T17" fmla="*/ 73 h 282"/>
              <a:gd name="T18" fmla="*/ 108 w 422"/>
              <a:gd name="T19" fmla="*/ 73 h 282"/>
              <a:gd name="T20" fmla="*/ 217 w 422"/>
              <a:gd name="T21" fmla="*/ 191 h 282"/>
              <a:gd name="T22" fmla="*/ 171 w 422"/>
              <a:gd name="T23" fmla="*/ 208 h 282"/>
              <a:gd name="T24" fmla="*/ 157 w 422"/>
              <a:gd name="T25" fmla="*/ 175 h 282"/>
              <a:gd name="T26" fmla="*/ 137 w 422"/>
              <a:gd name="T27" fmla="*/ 123 h 282"/>
              <a:gd name="T28" fmla="*/ 176 w 422"/>
              <a:gd name="T29" fmla="*/ 92 h 282"/>
              <a:gd name="T30" fmla="*/ 422 w 422"/>
              <a:gd name="T31" fmla="*/ 257 h 282"/>
              <a:gd name="T32" fmla="*/ 0 w 422"/>
              <a:gd name="T33" fmla="*/ 133 h 282"/>
              <a:gd name="T34" fmla="*/ 79 w 422"/>
              <a:gd name="T35" fmla="*/ 124 h 282"/>
              <a:gd name="T36" fmla="*/ 206 w 422"/>
              <a:gd name="T37" fmla="*/ 114 h 282"/>
              <a:gd name="T38" fmla="*/ 271 w 422"/>
              <a:gd name="T39" fmla="*/ 132 h 282"/>
              <a:gd name="T40" fmla="*/ 321 w 422"/>
              <a:gd name="T41" fmla="*/ 133 h 282"/>
              <a:gd name="T42" fmla="*/ 370 w 422"/>
              <a:gd name="T43" fmla="*/ 63 h 282"/>
              <a:gd name="T44" fmla="*/ 281 w 422"/>
              <a:gd name="T45" fmla="*/ 63 h 282"/>
              <a:gd name="T46" fmla="*/ 101 w 422"/>
              <a:gd name="T47" fmla="*/ 63 h 282"/>
              <a:gd name="T48" fmla="*/ 14 w 422"/>
              <a:gd name="T49" fmla="*/ 63 h 282"/>
              <a:gd name="T50" fmla="*/ 415 w 422"/>
              <a:gd name="T51" fmla="*/ 7 h 282"/>
              <a:gd name="T52" fmla="*/ 353 w 422"/>
              <a:gd name="T53" fmla="*/ 149 h 282"/>
              <a:gd name="T54" fmla="*/ 226 w 422"/>
              <a:gd name="T55" fmla="*/ 149 h 282"/>
              <a:gd name="T56" fmla="*/ 84 w 422"/>
              <a:gd name="T57" fmla="*/ 149 h 282"/>
              <a:gd name="T58" fmla="*/ 205 w 422"/>
              <a:gd name="T59" fmla="*/ 202 h 282"/>
              <a:gd name="T60" fmla="*/ 259 w 422"/>
              <a:gd name="T61" fmla="*/ 200 h 282"/>
              <a:gd name="T62" fmla="*/ 374 w 422"/>
              <a:gd name="T63" fmla="*/ 218 h 282"/>
              <a:gd name="T64" fmla="*/ 281 w 422"/>
              <a:gd name="T65" fmla="*/ 190 h 282"/>
              <a:gd name="T66" fmla="*/ 260 w 422"/>
              <a:gd name="T67" fmla="*/ 190 h 282"/>
              <a:gd name="T68" fmla="*/ 278 w 422"/>
              <a:gd name="T69" fmla="*/ 161 h 282"/>
              <a:gd name="T70" fmla="*/ 232 w 422"/>
              <a:gd name="T71" fmla="*/ 113 h 282"/>
              <a:gd name="T72" fmla="*/ 218 w 422"/>
              <a:gd name="T73" fmla="*/ 107 h 282"/>
              <a:gd name="T74" fmla="*/ 185 w 422"/>
              <a:gd name="T75" fmla="*/ 73 h 282"/>
              <a:gd name="T76" fmla="*/ 290 w 422"/>
              <a:gd name="T77" fmla="*/ 208 h 282"/>
              <a:gd name="T78" fmla="*/ 329 w 422"/>
              <a:gd name="T79" fmla="*/ 178 h 282"/>
              <a:gd name="T80" fmla="*/ 251 w 422"/>
              <a:gd name="T81" fmla="*/ 123 h 282"/>
              <a:gd name="T82" fmla="*/ 337 w 422"/>
              <a:gd name="T83" fmla="*/ 208 h 282"/>
              <a:gd name="T84" fmla="*/ 346 w 422"/>
              <a:gd name="T85" fmla="*/ 188 h 282"/>
              <a:gd name="T86" fmla="*/ 376 w 422"/>
              <a:gd name="T87" fmla="*/ 169 h 282"/>
              <a:gd name="T88" fmla="*/ 375 w 422"/>
              <a:gd name="T89" fmla="*/ 183 h 282"/>
              <a:gd name="T90" fmla="*/ 383 w 422"/>
              <a:gd name="T91" fmla="*/ 198 h 282"/>
              <a:gd name="T92" fmla="*/ 389 w 422"/>
              <a:gd name="T93" fmla="*/ 187 h 282"/>
              <a:gd name="T94" fmla="*/ 422 w 422"/>
              <a:gd name="T95" fmla="*/ 169 h 282"/>
              <a:gd name="T96" fmla="*/ 392 w 422"/>
              <a:gd name="T97" fmla="*/ 73 h 282"/>
              <a:gd name="T98" fmla="*/ 324 w 422"/>
              <a:gd name="T99" fmla="*/ 112 h 282"/>
              <a:gd name="T100" fmla="*/ 293 w 422"/>
              <a:gd name="T101" fmla="*/ 73 h 282"/>
              <a:gd name="T102" fmla="*/ 272 w 422"/>
              <a:gd name="T103" fmla="*/ 88 h 282"/>
              <a:gd name="T104" fmla="*/ 303 w 422"/>
              <a:gd name="T105" fmla="*/ 73 h 282"/>
              <a:gd name="T106" fmla="*/ 380 w 422"/>
              <a:gd name="T107" fmla="*/ 73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22" h="282">
                <a:moveTo>
                  <a:pt x="21" y="101"/>
                </a:moveTo>
                <a:cubicBezTo>
                  <a:pt x="38" y="101"/>
                  <a:pt x="38" y="101"/>
                  <a:pt x="38" y="101"/>
                </a:cubicBezTo>
                <a:cubicBezTo>
                  <a:pt x="29" y="82"/>
                  <a:pt x="29" y="82"/>
                  <a:pt x="29" y="82"/>
                </a:cubicBezTo>
                <a:lnTo>
                  <a:pt x="21" y="101"/>
                </a:lnTo>
                <a:close/>
                <a:moveTo>
                  <a:pt x="135" y="198"/>
                </a:moveTo>
                <a:cubicBezTo>
                  <a:pt x="149" y="183"/>
                  <a:pt x="149" y="183"/>
                  <a:pt x="149" y="183"/>
                </a:cubicBezTo>
                <a:cubicBezTo>
                  <a:pt x="136" y="169"/>
                  <a:pt x="136" y="169"/>
                  <a:pt x="136" y="169"/>
                </a:cubicBezTo>
                <a:cubicBezTo>
                  <a:pt x="106" y="169"/>
                  <a:pt x="106" y="169"/>
                  <a:pt x="106" y="169"/>
                </a:cubicBezTo>
                <a:cubicBezTo>
                  <a:pt x="106" y="178"/>
                  <a:pt x="106" y="178"/>
                  <a:pt x="106" y="178"/>
                </a:cubicBezTo>
                <a:cubicBezTo>
                  <a:pt x="132" y="178"/>
                  <a:pt x="132" y="178"/>
                  <a:pt x="132" y="178"/>
                </a:cubicBezTo>
                <a:cubicBezTo>
                  <a:pt x="132" y="188"/>
                  <a:pt x="132" y="188"/>
                  <a:pt x="132" y="188"/>
                </a:cubicBezTo>
                <a:cubicBezTo>
                  <a:pt x="106" y="188"/>
                  <a:pt x="106" y="188"/>
                  <a:pt x="106" y="188"/>
                </a:cubicBezTo>
                <a:cubicBezTo>
                  <a:pt x="106" y="198"/>
                  <a:pt x="106" y="198"/>
                  <a:pt x="106" y="198"/>
                </a:cubicBezTo>
                <a:lnTo>
                  <a:pt x="135" y="198"/>
                </a:lnTo>
                <a:close/>
                <a:moveTo>
                  <a:pt x="164" y="184"/>
                </a:moveTo>
                <a:cubicBezTo>
                  <a:pt x="182" y="204"/>
                  <a:pt x="182" y="204"/>
                  <a:pt x="182" y="204"/>
                </a:cubicBezTo>
                <a:cubicBezTo>
                  <a:pt x="182" y="164"/>
                  <a:pt x="182" y="164"/>
                  <a:pt x="182" y="164"/>
                </a:cubicBezTo>
                <a:lnTo>
                  <a:pt x="164" y="184"/>
                </a:lnTo>
                <a:close/>
                <a:moveTo>
                  <a:pt x="217" y="175"/>
                </a:moveTo>
                <a:cubicBezTo>
                  <a:pt x="217" y="171"/>
                  <a:pt x="215" y="169"/>
                  <a:pt x="210" y="169"/>
                </a:cubicBezTo>
                <a:cubicBezTo>
                  <a:pt x="194" y="169"/>
                  <a:pt x="194" y="169"/>
                  <a:pt x="194" y="169"/>
                </a:cubicBezTo>
                <a:cubicBezTo>
                  <a:pt x="194" y="182"/>
                  <a:pt x="194" y="182"/>
                  <a:pt x="194" y="182"/>
                </a:cubicBezTo>
                <a:cubicBezTo>
                  <a:pt x="210" y="182"/>
                  <a:pt x="210" y="182"/>
                  <a:pt x="210" y="182"/>
                </a:cubicBezTo>
                <a:cubicBezTo>
                  <a:pt x="215" y="182"/>
                  <a:pt x="217" y="179"/>
                  <a:pt x="217" y="175"/>
                </a:cubicBezTo>
                <a:close/>
                <a:moveTo>
                  <a:pt x="270" y="174"/>
                </a:moveTo>
                <a:cubicBezTo>
                  <a:pt x="270" y="171"/>
                  <a:pt x="268" y="169"/>
                  <a:pt x="262" y="169"/>
                </a:cubicBezTo>
                <a:cubicBezTo>
                  <a:pt x="247" y="169"/>
                  <a:pt x="247" y="169"/>
                  <a:pt x="247" y="169"/>
                </a:cubicBezTo>
                <a:cubicBezTo>
                  <a:pt x="247" y="180"/>
                  <a:pt x="247" y="180"/>
                  <a:pt x="247" y="180"/>
                </a:cubicBezTo>
                <a:cubicBezTo>
                  <a:pt x="262" y="180"/>
                  <a:pt x="262" y="180"/>
                  <a:pt x="262" y="180"/>
                </a:cubicBezTo>
                <a:cubicBezTo>
                  <a:pt x="267" y="180"/>
                  <a:pt x="270" y="178"/>
                  <a:pt x="270" y="174"/>
                </a:cubicBezTo>
                <a:close/>
                <a:moveTo>
                  <a:pt x="219" y="89"/>
                </a:moveTo>
                <a:cubicBezTo>
                  <a:pt x="219" y="85"/>
                  <a:pt x="217" y="83"/>
                  <a:pt x="211" y="83"/>
                </a:cubicBezTo>
                <a:cubicBezTo>
                  <a:pt x="196" y="83"/>
                  <a:pt x="196" y="83"/>
                  <a:pt x="196" y="83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211" y="94"/>
                  <a:pt x="211" y="94"/>
                  <a:pt x="211" y="94"/>
                </a:cubicBezTo>
                <a:cubicBezTo>
                  <a:pt x="216" y="94"/>
                  <a:pt x="219" y="93"/>
                  <a:pt x="219" y="89"/>
                </a:cubicBezTo>
                <a:close/>
                <a:moveTo>
                  <a:pt x="303" y="101"/>
                </a:moveTo>
                <a:cubicBezTo>
                  <a:pt x="320" y="101"/>
                  <a:pt x="320" y="101"/>
                  <a:pt x="320" y="101"/>
                </a:cubicBezTo>
                <a:cubicBezTo>
                  <a:pt x="312" y="82"/>
                  <a:pt x="312" y="82"/>
                  <a:pt x="312" y="82"/>
                </a:cubicBezTo>
                <a:lnTo>
                  <a:pt x="303" y="101"/>
                </a:lnTo>
                <a:close/>
                <a:moveTo>
                  <a:pt x="128" y="73"/>
                </a:moveTo>
                <a:cubicBezTo>
                  <a:pt x="128" y="123"/>
                  <a:pt x="128" y="123"/>
                  <a:pt x="128" y="123"/>
                </a:cubicBezTo>
                <a:cubicBezTo>
                  <a:pt x="116" y="123"/>
                  <a:pt x="116" y="123"/>
                  <a:pt x="116" y="123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88" y="123"/>
                  <a:pt x="88" y="123"/>
                  <a:pt x="88" y="123"/>
                </a:cubicBezTo>
                <a:cubicBezTo>
                  <a:pt x="71" y="84"/>
                  <a:pt x="71" y="84"/>
                  <a:pt x="71" y="84"/>
                </a:cubicBezTo>
                <a:cubicBezTo>
                  <a:pt x="71" y="123"/>
                  <a:pt x="71" y="123"/>
                  <a:pt x="71" y="123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17" y="112"/>
                  <a:pt x="17" y="112"/>
                  <a:pt x="17" y="112"/>
                </a:cubicBezTo>
                <a:cubicBezTo>
                  <a:pt x="13" y="123"/>
                  <a:pt x="13" y="123"/>
                  <a:pt x="13" y="123"/>
                </a:cubicBezTo>
                <a:cubicBezTo>
                  <a:pt x="0" y="123"/>
                  <a:pt x="0" y="123"/>
                  <a:pt x="0" y="123"/>
                </a:cubicBezTo>
                <a:cubicBezTo>
                  <a:pt x="21" y="73"/>
                  <a:pt x="21" y="73"/>
                  <a:pt x="21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59" y="120"/>
                  <a:pt x="59" y="120"/>
                  <a:pt x="59" y="120"/>
                </a:cubicBezTo>
                <a:cubicBezTo>
                  <a:pt x="59" y="73"/>
                  <a:pt x="59" y="73"/>
                  <a:pt x="59" y="73"/>
                </a:cubicBezTo>
                <a:cubicBezTo>
                  <a:pt x="78" y="73"/>
                  <a:pt x="78" y="73"/>
                  <a:pt x="78" y="73"/>
                </a:cubicBezTo>
                <a:cubicBezTo>
                  <a:pt x="94" y="107"/>
                  <a:pt x="94" y="107"/>
                  <a:pt x="94" y="107"/>
                </a:cubicBezTo>
                <a:cubicBezTo>
                  <a:pt x="108" y="73"/>
                  <a:pt x="108" y="73"/>
                  <a:pt x="108" y="73"/>
                </a:cubicBezTo>
                <a:lnTo>
                  <a:pt x="128" y="73"/>
                </a:lnTo>
                <a:close/>
                <a:moveTo>
                  <a:pt x="230" y="175"/>
                </a:moveTo>
                <a:cubicBezTo>
                  <a:pt x="230" y="177"/>
                  <a:pt x="229" y="180"/>
                  <a:pt x="229" y="181"/>
                </a:cubicBezTo>
                <a:cubicBezTo>
                  <a:pt x="228" y="183"/>
                  <a:pt x="227" y="185"/>
                  <a:pt x="226" y="186"/>
                </a:cubicBezTo>
                <a:cubicBezTo>
                  <a:pt x="225" y="187"/>
                  <a:pt x="224" y="188"/>
                  <a:pt x="222" y="189"/>
                </a:cubicBezTo>
                <a:cubicBezTo>
                  <a:pt x="220" y="190"/>
                  <a:pt x="219" y="190"/>
                  <a:pt x="217" y="191"/>
                </a:cubicBezTo>
                <a:cubicBezTo>
                  <a:pt x="216" y="191"/>
                  <a:pt x="214" y="192"/>
                  <a:pt x="211" y="192"/>
                </a:cubicBezTo>
                <a:cubicBezTo>
                  <a:pt x="209" y="192"/>
                  <a:pt x="207" y="192"/>
                  <a:pt x="206" y="192"/>
                </a:cubicBezTo>
                <a:cubicBezTo>
                  <a:pt x="204" y="192"/>
                  <a:pt x="202" y="192"/>
                  <a:pt x="200" y="192"/>
                </a:cubicBezTo>
                <a:cubicBezTo>
                  <a:pt x="197" y="192"/>
                  <a:pt x="195" y="192"/>
                  <a:pt x="194" y="192"/>
                </a:cubicBezTo>
                <a:cubicBezTo>
                  <a:pt x="194" y="208"/>
                  <a:pt x="194" y="208"/>
                  <a:pt x="194" y="208"/>
                </a:cubicBezTo>
                <a:cubicBezTo>
                  <a:pt x="171" y="208"/>
                  <a:pt x="171" y="208"/>
                  <a:pt x="171" y="208"/>
                </a:cubicBezTo>
                <a:cubicBezTo>
                  <a:pt x="157" y="192"/>
                  <a:pt x="157" y="192"/>
                  <a:pt x="157" y="192"/>
                </a:cubicBezTo>
                <a:cubicBezTo>
                  <a:pt x="141" y="208"/>
                  <a:pt x="141" y="208"/>
                  <a:pt x="141" y="208"/>
                </a:cubicBezTo>
                <a:cubicBezTo>
                  <a:pt x="94" y="208"/>
                  <a:pt x="94" y="208"/>
                  <a:pt x="94" y="208"/>
                </a:cubicBezTo>
                <a:cubicBezTo>
                  <a:pt x="94" y="159"/>
                  <a:pt x="94" y="159"/>
                  <a:pt x="94" y="159"/>
                </a:cubicBezTo>
                <a:cubicBezTo>
                  <a:pt x="142" y="159"/>
                  <a:pt x="142" y="159"/>
                  <a:pt x="142" y="159"/>
                </a:cubicBezTo>
                <a:cubicBezTo>
                  <a:pt x="157" y="175"/>
                  <a:pt x="157" y="175"/>
                  <a:pt x="157" y="175"/>
                </a:cubicBezTo>
                <a:cubicBezTo>
                  <a:pt x="172" y="159"/>
                  <a:pt x="172" y="159"/>
                  <a:pt x="172" y="159"/>
                </a:cubicBezTo>
                <a:cubicBezTo>
                  <a:pt x="210" y="159"/>
                  <a:pt x="210" y="159"/>
                  <a:pt x="210" y="159"/>
                </a:cubicBezTo>
                <a:cubicBezTo>
                  <a:pt x="223" y="159"/>
                  <a:pt x="230" y="164"/>
                  <a:pt x="230" y="175"/>
                </a:cubicBezTo>
                <a:close/>
                <a:moveTo>
                  <a:pt x="176" y="112"/>
                </a:moveTo>
                <a:cubicBezTo>
                  <a:pt x="176" y="123"/>
                  <a:pt x="176" y="123"/>
                  <a:pt x="176" y="123"/>
                </a:cubicBezTo>
                <a:cubicBezTo>
                  <a:pt x="137" y="123"/>
                  <a:pt x="137" y="123"/>
                  <a:pt x="137" y="123"/>
                </a:cubicBezTo>
                <a:cubicBezTo>
                  <a:pt x="137" y="73"/>
                  <a:pt x="137" y="73"/>
                  <a:pt x="137" y="73"/>
                </a:cubicBezTo>
                <a:cubicBezTo>
                  <a:pt x="176" y="73"/>
                  <a:pt x="176" y="73"/>
                  <a:pt x="176" y="73"/>
                </a:cubicBezTo>
                <a:cubicBezTo>
                  <a:pt x="176" y="83"/>
                  <a:pt x="176" y="83"/>
                  <a:pt x="176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02"/>
                  <a:pt x="176" y="102"/>
                  <a:pt x="176" y="102"/>
                </a:cubicBezTo>
                <a:cubicBezTo>
                  <a:pt x="148" y="102"/>
                  <a:pt x="148" y="102"/>
                  <a:pt x="148" y="102"/>
                </a:cubicBezTo>
                <a:cubicBezTo>
                  <a:pt x="148" y="112"/>
                  <a:pt x="148" y="112"/>
                  <a:pt x="148" y="112"/>
                </a:cubicBezTo>
                <a:lnTo>
                  <a:pt x="176" y="112"/>
                </a:lnTo>
                <a:close/>
                <a:moveTo>
                  <a:pt x="422" y="215"/>
                </a:moveTo>
                <a:cubicBezTo>
                  <a:pt x="422" y="257"/>
                  <a:pt x="422" y="257"/>
                  <a:pt x="422" y="257"/>
                </a:cubicBezTo>
                <a:cubicBezTo>
                  <a:pt x="422" y="264"/>
                  <a:pt x="420" y="269"/>
                  <a:pt x="415" y="274"/>
                </a:cubicBezTo>
                <a:cubicBezTo>
                  <a:pt x="410" y="279"/>
                  <a:pt x="405" y="282"/>
                  <a:pt x="398" y="282"/>
                </a:cubicBezTo>
                <a:cubicBezTo>
                  <a:pt x="24" y="282"/>
                  <a:pt x="24" y="282"/>
                  <a:pt x="24" y="282"/>
                </a:cubicBezTo>
                <a:cubicBezTo>
                  <a:pt x="17" y="282"/>
                  <a:pt x="11" y="279"/>
                  <a:pt x="7" y="274"/>
                </a:cubicBezTo>
                <a:cubicBezTo>
                  <a:pt x="2" y="269"/>
                  <a:pt x="0" y="264"/>
                  <a:pt x="0" y="257"/>
                </a:cubicBezTo>
                <a:cubicBezTo>
                  <a:pt x="0" y="133"/>
                  <a:pt x="0" y="133"/>
                  <a:pt x="0" y="133"/>
                </a:cubicBezTo>
                <a:cubicBezTo>
                  <a:pt x="20" y="133"/>
                  <a:pt x="20" y="133"/>
                  <a:pt x="20" y="133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35" y="121"/>
                  <a:pt x="35" y="121"/>
                  <a:pt x="35" y="121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79" y="133"/>
                  <a:pt x="79" y="133"/>
                  <a:pt x="79" y="133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83" y="133"/>
                  <a:pt x="83" y="133"/>
                  <a:pt x="83" y="133"/>
                </a:cubicBezTo>
                <a:cubicBezTo>
                  <a:pt x="103" y="133"/>
                  <a:pt x="103" y="133"/>
                  <a:pt x="103" y="133"/>
                </a:cubicBezTo>
                <a:cubicBezTo>
                  <a:pt x="107" y="124"/>
                  <a:pt x="107" y="124"/>
                  <a:pt x="107" y="124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206" y="133"/>
                  <a:pt x="206" y="133"/>
                  <a:pt x="206" y="133"/>
                </a:cubicBezTo>
                <a:cubicBezTo>
                  <a:pt x="206" y="114"/>
                  <a:pt x="206" y="114"/>
                  <a:pt x="206" y="114"/>
                </a:cubicBezTo>
                <a:cubicBezTo>
                  <a:pt x="208" y="114"/>
                  <a:pt x="208" y="114"/>
                  <a:pt x="208" y="114"/>
                </a:cubicBezTo>
                <a:cubicBezTo>
                  <a:pt x="209" y="114"/>
                  <a:pt x="210" y="115"/>
                  <a:pt x="210" y="117"/>
                </a:cubicBezTo>
                <a:cubicBezTo>
                  <a:pt x="210" y="133"/>
                  <a:pt x="210" y="133"/>
                  <a:pt x="210" y="133"/>
                </a:cubicBezTo>
                <a:cubicBezTo>
                  <a:pt x="261" y="133"/>
                  <a:pt x="261" y="133"/>
                  <a:pt x="261" y="133"/>
                </a:cubicBezTo>
                <a:cubicBezTo>
                  <a:pt x="261" y="128"/>
                  <a:pt x="261" y="128"/>
                  <a:pt x="261" y="128"/>
                </a:cubicBezTo>
                <a:cubicBezTo>
                  <a:pt x="264" y="130"/>
                  <a:pt x="267" y="131"/>
                  <a:pt x="271" y="132"/>
                </a:cubicBezTo>
                <a:cubicBezTo>
                  <a:pt x="275" y="132"/>
                  <a:pt x="278" y="133"/>
                  <a:pt x="281" y="133"/>
                </a:cubicBezTo>
                <a:cubicBezTo>
                  <a:pt x="283" y="133"/>
                  <a:pt x="287" y="133"/>
                  <a:pt x="292" y="133"/>
                </a:cubicBezTo>
                <a:cubicBezTo>
                  <a:pt x="298" y="133"/>
                  <a:pt x="301" y="133"/>
                  <a:pt x="302" y="133"/>
                </a:cubicBezTo>
                <a:cubicBezTo>
                  <a:pt x="306" y="121"/>
                  <a:pt x="306" y="121"/>
                  <a:pt x="306" y="121"/>
                </a:cubicBezTo>
                <a:cubicBezTo>
                  <a:pt x="317" y="121"/>
                  <a:pt x="317" y="121"/>
                  <a:pt x="317" y="121"/>
                </a:cubicBezTo>
                <a:cubicBezTo>
                  <a:pt x="321" y="133"/>
                  <a:pt x="321" y="133"/>
                  <a:pt x="321" y="133"/>
                </a:cubicBezTo>
                <a:cubicBezTo>
                  <a:pt x="363" y="133"/>
                  <a:pt x="363" y="133"/>
                  <a:pt x="363" y="133"/>
                </a:cubicBezTo>
                <a:cubicBezTo>
                  <a:pt x="363" y="122"/>
                  <a:pt x="363" y="122"/>
                  <a:pt x="363" y="122"/>
                </a:cubicBezTo>
                <a:cubicBezTo>
                  <a:pt x="369" y="133"/>
                  <a:pt x="369" y="133"/>
                  <a:pt x="369" y="133"/>
                </a:cubicBezTo>
                <a:cubicBezTo>
                  <a:pt x="403" y="133"/>
                  <a:pt x="403" y="133"/>
                  <a:pt x="403" y="133"/>
                </a:cubicBezTo>
                <a:cubicBezTo>
                  <a:pt x="403" y="63"/>
                  <a:pt x="403" y="63"/>
                  <a:pt x="403" y="63"/>
                </a:cubicBezTo>
                <a:cubicBezTo>
                  <a:pt x="370" y="63"/>
                  <a:pt x="370" y="63"/>
                  <a:pt x="370" y="63"/>
                </a:cubicBezTo>
                <a:cubicBezTo>
                  <a:pt x="370" y="71"/>
                  <a:pt x="370" y="71"/>
                  <a:pt x="370" y="71"/>
                </a:cubicBezTo>
                <a:cubicBezTo>
                  <a:pt x="365" y="63"/>
                  <a:pt x="365" y="63"/>
                  <a:pt x="365" y="63"/>
                </a:cubicBezTo>
                <a:cubicBezTo>
                  <a:pt x="331" y="63"/>
                  <a:pt x="331" y="63"/>
                  <a:pt x="331" y="63"/>
                </a:cubicBezTo>
                <a:cubicBezTo>
                  <a:pt x="331" y="71"/>
                  <a:pt x="331" y="71"/>
                  <a:pt x="331" y="71"/>
                </a:cubicBezTo>
                <a:cubicBezTo>
                  <a:pt x="327" y="63"/>
                  <a:pt x="327" y="63"/>
                  <a:pt x="327" y="63"/>
                </a:cubicBezTo>
                <a:cubicBezTo>
                  <a:pt x="281" y="63"/>
                  <a:pt x="281" y="63"/>
                  <a:pt x="281" y="63"/>
                </a:cubicBezTo>
                <a:cubicBezTo>
                  <a:pt x="273" y="63"/>
                  <a:pt x="266" y="65"/>
                  <a:pt x="261" y="67"/>
                </a:cubicBezTo>
                <a:cubicBezTo>
                  <a:pt x="261" y="63"/>
                  <a:pt x="261" y="63"/>
                  <a:pt x="261" y="63"/>
                </a:cubicBezTo>
                <a:cubicBezTo>
                  <a:pt x="230" y="63"/>
                  <a:pt x="230" y="63"/>
                  <a:pt x="230" y="63"/>
                </a:cubicBezTo>
                <a:cubicBezTo>
                  <a:pt x="230" y="67"/>
                  <a:pt x="230" y="67"/>
                  <a:pt x="230" y="67"/>
                </a:cubicBezTo>
                <a:cubicBezTo>
                  <a:pt x="227" y="65"/>
                  <a:pt x="222" y="63"/>
                  <a:pt x="216" y="63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93" y="81"/>
                  <a:pt x="93" y="81"/>
                  <a:pt x="93" y="81"/>
                </a:cubicBezTo>
                <a:cubicBezTo>
                  <a:pt x="85" y="63"/>
                  <a:pt x="85" y="63"/>
                  <a:pt x="85" y="63"/>
                </a:cubicBezTo>
                <a:cubicBezTo>
                  <a:pt x="49" y="63"/>
                  <a:pt x="49" y="63"/>
                  <a:pt x="49" y="63"/>
                </a:cubicBezTo>
                <a:cubicBezTo>
                  <a:pt x="49" y="71"/>
                  <a:pt x="49" y="71"/>
                  <a:pt x="49" y="71"/>
                </a:cubicBezTo>
                <a:cubicBezTo>
                  <a:pt x="45" y="63"/>
                  <a:pt x="45" y="63"/>
                  <a:pt x="45" y="63"/>
                </a:cubicBezTo>
                <a:cubicBezTo>
                  <a:pt x="14" y="63"/>
                  <a:pt x="14" y="63"/>
                  <a:pt x="14" y="63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8"/>
                  <a:pt x="2" y="12"/>
                  <a:pt x="7" y="7"/>
                </a:cubicBezTo>
                <a:cubicBezTo>
                  <a:pt x="11" y="2"/>
                  <a:pt x="17" y="0"/>
                  <a:pt x="24" y="0"/>
                </a:cubicBezTo>
                <a:cubicBezTo>
                  <a:pt x="398" y="0"/>
                  <a:pt x="398" y="0"/>
                  <a:pt x="398" y="0"/>
                </a:cubicBezTo>
                <a:cubicBezTo>
                  <a:pt x="405" y="0"/>
                  <a:pt x="410" y="2"/>
                  <a:pt x="415" y="7"/>
                </a:cubicBezTo>
                <a:cubicBezTo>
                  <a:pt x="420" y="12"/>
                  <a:pt x="422" y="18"/>
                  <a:pt x="422" y="24"/>
                </a:cubicBezTo>
                <a:cubicBezTo>
                  <a:pt x="422" y="149"/>
                  <a:pt x="422" y="149"/>
                  <a:pt x="422" y="149"/>
                </a:cubicBezTo>
                <a:cubicBezTo>
                  <a:pt x="400" y="149"/>
                  <a:pt x="400" y="149"/>
                  <a:pt x="400" y="149"/>
                </a:cubicBezTo>
                <a:cubicBezTo>
                  <a:pt x="394" y="149"/>
                  <a:pt x="389" y="150"/>
                  <a:pt x="385" y="153"/>
                </a:cubicBezTo>
                <a:cubicBezTo>
                  <a:pt x="385" y="149"/>
                  <a:pt x="385" y="149"/>
                  <a:pt x="385" y="149"/>
                </a:cubicBezTo>
                <a:cubicBezTo>
                  <a:pt x="353" y="149"/>
                  <a:pt x="353" y="149"/>
                  <a:pt x="353" y="149"/>
                </a:cubicBezTo>
                <a:cubicBezTo>
                  <a:pt x="346" y="149"/>
                  <a:pt x="341" y="150"/>
                  <a:pt x="339" y="153"/>
                </a:cubicBezTo>
                <a:cubicBezTo>
                  <a:pt x="339" y="149"/>
                  <a:pt x="339" y="149"/>
                  <a:pt x="339" y="149"/>
                </a:cubicBezTo>
                <a:cubicBezTo>
                  <a:pt x="281" y="149"/>
                  <a:pt x="281" y="149"/>
                  <a:pt x="281" y="149"/>
                </a:cubicBezTo>
                <a:cubicBezTo>
                  <a:pt x="281" y="153"/>
                  <a:pt x="281" y="153"/>
                  <a:pt x="281" y="153"/>
                </a:cubicBezTo>
                <a:cubicBezTo>
                  <a:pt x="277" y="150"/>
                  <a:pt x="271" y="149"/>
                  <a:pt x="265" y="149"/>
                </a:cubicBezTo>
                <a:cubicBezTo>
                  <a:pt x="226" y="149"/>
                  <a:pt x="226" y="149"/>
                  <a:pt x="226" y="149"/>
                </a:cubicBezTo>
                <a:cubicBezTo>
                  <a:pt x="226" y="153"/>
                  <a:pt x="226" y="153"/>
                  <a:pt x="226" y="153"/>
                </a:cubicBezTo>
                <a:cubicBezTo>
                  <a:pt x="223" y="150"/>
                  <a:pt x="218" y="149"/>
                  <a:pt x="210" y="149"/>
                </a:cubicBezTo>
                <a:cubicBezTo>
                  <a:pt x="167" y="149"/>
                  <a:pt x="167" y="149"/>
                  <a:pt x="167" y="149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84" y="149"/>
                  <a:pt x="84" y="149"/>
                  <a:pt x="84" y="149"/>
                </a:cubicBezTo>
                <a:cubicBezTo>
                  <a:pt x="84" y="218"/>
                  <a:pt x="84" y="218"/>
                  <a:pt x="84" y="218"/>
                </a:cubicBezTo>
                <a:cubicBezTo>
                  <a:pt x="146" y="218"/>
                  <a:pt x="146" y="218"/>
                  <a:pt x="146" y="218"/>
                </a:cubicBezTo>
                <a:cubicBezTo>
                  <a:pt x="157" y="207"/>
                  <a:pt x="157" y="207"/>
                  <a:pt x="157" y="207"/>
                </a:cubicBezTo>
                <a:cubicBezTo>
                  <a:pt x="166" y="218"/>
                  <a:pt x="166" y="218"/>
                  <a:pt x="166" y="218"/>
                </a:cubicBezTo>
                <a:cubicBezTo>
                  <a:pt x="205" y="218"/>
                  <a:pt x="205" y="218"/>
                  <a:pt x="205" y="218"/>
                </a:cubicBezTo>
                <a:cubicBezTo>
                  <a:pt x="205" y="202"/>
                  <a:pt x="205" y="202"/>
                  <a:pt x="205" y="202"/>
                </a:cubicBezTo>
                <a:cubicBezTo>
                  <a:pt x="209" y="202"/>
                  <a:pt x="209" y="202"/>
                  <a:pt x="209" y="202"/>
                </a:cubicBezTo>
                <a:cubicBezTo>
                  <a:pt x="216" y="202"/>
                  <a:pt x="221" y="201"/>
                  <a:pt x="225" y="199"/>
                </a:cubicBezTo>
                <a:cubicBezTo>
                  <a:pt x="225" y="218"/>
                  <a:pt x="225" y="218"/>
                  <a:pt x="225" y="218"/>
                </a:cubicBezTo>
                <a:cubicBezTo>
                  <a:pt x="257" y="218"/>
                  <a:pt x="257" y="218"/>
                  <a:pt x="257" y="218"/>
                </a:cubicBezTo>
                <a:cubicBezTo>
                  <a:pt x="257" y="200"/>
                  <a:pt x="257" y="200"/>
                  <a:pt x="257" y="200"/>
                </a:cubicBezTo>
                <a:cubicBezTo>
                  <a:pt x="259" y="200"/>
                  <a:pt x="259" y="200"/>
                  <a:pt x="259" y="200"/>
                </a:cubicBezTo>
                <a:cubicBezTo>
                  <a:pt x="260" y="200"/>
                  <a:pt x="260" y="200"/>
                  <a:pt x="260" y="200"/>
                </a:cubicBezTo>
                <a:cubicBezTo>
                  <a:pt x="261" y="200"/>
                  <a:pt x="261" y="201"/>
                  <a:pt x="261" y="202"/>
                </a:cubicBezTo>
                <a:cubicBezTo>
                  <a:pt x="261" y="218"/>
                  <a:pt x="261" y="218"/>
                  <a:pt x="261" y="218"/>
                </a:cubicBezTo>
                <a:cubicBezTo>
                  <a:pt x="358" y="218"/>
                  <a:pt x="358" y="218"/>
                  <a:pt x="358" y="218"/>
                </a:cubicBezTo>
                <a:cubicBezTo>
                  <a:pt x="365" y="218"/>
                  <a:pt x="370" y="217"/>
                  <a:pt x="374" y="214"/>
                </a:cubicBezTo>
                <a:cubicBezTo>
                  <a:pt x="374" y="218"/>
                  <a:pt x="374" y="218"/>
                  <a:pt x="374" y="218"/>
                </a:cubicBezTo>
                <a:cubicBezTo>
                  <a:pt x="405" y="218"/>
                  <a:pt x="405" y="218"/>
                  <a:pt x="405" y="218"/>
                </a:cubicBezTo>
                <a:cubicBezTo>
                  <a:pt x="412" y="218"/>
                  <a:pt x="418" y="217"/>
                  <a:pt x="422" y="215"/>
                </a:cubicBezTo>
                <a:close/>
                <a:moveTo>
                  <a:pt x="283" y="172"/>
                </a:moveTo>
                <a:cubicBezTo>
                  <a:pt x="283" y="175"/>
                  <a:pt x="282" y="177"/>
                  <a:pt x="281" y="180"/>
                </a:cubicBezTo>
                <a:cubicBezTo>
                  <a:pt x="279" y="182"/>
                  <a:pt x="277" y="184"/>
                  <a:pt x="275" y="185"/>
                </a:cubicBezTo>
                <a:cubicBezTo>
                  <a:pt x="278" y="186"/>
                  <a:pt x="280" y="188"/>
                  <a:pt x="281" y="190"/>
                </a:cubicBezTo>
                <a:cubicBezTo>
                  <a:pt x="282" y="192"/>
                  <a:pt x="283" y="195"/>
                  <a:pt x="283" y="198"/>
                </a:cubicBezTo>
                <a:cubicBezTo>
                  <a:pt x="283" y="208"/>
                  <a:pt x="283" y="208"/>
                  <a:pt x="283" y="208"/>
                </a:cubicBezTo>
                <a:cubicBezTo>
                  <a:pt x="271" y="208"/>
                  <a:pt x="271" y="208"/>
                  <a:pt x="271" y="208"/>
                </a:cubicBezTo>
                <a:cubicBezTo>
                  <a:pt x="271" y="200"/>
                  <a:pt x="271" y="200"/>
                  <a:pt x="271" y="200"/>
                </a:cubicBezTo>
                <a:cubicBezTo>
                  <a:pt x="271" y="196"/>
                  <a:pt x="270" y="193"/>
                  <a:pt x="268" y="192"/>
                </a:cubicBezTo>
                <a:cubicBezTo>
                  <a:pt x="267" y="191"/>
                  <a:pt x="264" y="190"/>
                  <a:pt x="260" y="190"/>
                </a:cubicBezTo>
                <a:cubicBezTo>
                  <a:pt x="247" y="190"/>
                  <a:pt x="247" y="190"/>
                  <a:pt x="247" y="190"/>
                </a:cubicBezTo>
                <a:cubicBezTo>
                  <a:pt x="247" y="208"/>
                  <a:pt x="247" y="208"/>
                  <a:pt x="247" y="208"/>
                </a:cubicBezTo>
                <a:cubicBezTo>
                  <a:pt x="235" y="208"/>
                  <a:pt x="235" y="208"/>
                  <a:pt x="235" y="208"/>
                </a:cubicBezTo>
                <a:cubicBezTo>
                  <a:pt x="235" y="159"/>
                  <a:pt x="235" y="159"/>
                  <a:pt x="235" y="159"/>
                </a:cubicBezTo>
                <a:cubicBezTo>
                  <a:pt x="264" y="159"/>
                  <a:pt x="264" y="159"/>
                  <a:pt x="264" y="159"/>
                </a:cubicBezTo>
                <a:cubicBezTo>
                  <a:pt x="270" y="159"/>
                  <a:pt x="274" y="160"/>
                  <a:pt x="278" y="161"/>
                </a:cubicBezTo>
                <a:cubicBezTo>
                  <a:pt x="281" y="163"/>
                  <a:pt x="283" y="167"/>
                  <a:pt x="283" y="172"/>
                </a:cubicBezTo>
                <a:close/>
                <a:moveTo>
                  <a:pt x="232" y="86"/>
                </a:moveTo>
                <a:cubicBezTo>
                  <a:pt x="232" y="89"/>
                  <a:pt x="232" y="92"/>
                  <a:pt x="230" y="94"/>
                </a:cubicBezTo>
                <a:cubicBezTo>
                  <a:pt x="228" y="97"/>
                  <a:pt x="226" y="99"/>
                  <a:pt x="224" y="100"/>
                </a:cubicBezTo>
                <a:cubicBezTo>
                  <a:pt x="227" y="101"/>
                  <a:pt x="229" y="102"/>
                  <a:pt x="230" y="104"/>
                </a:cubicBezTo>
                <a:cubicBezTo>
                  <a:pt x="231" y="106"/>
                  <a:pt x="232" y="109"/>
                  <a:pt x="232" y="113"/>
                </a:cubicBezTo>
                <a:cubicBezTo>
                  <a:pt x="232" y="123"/>
                  <a:pt x="232" y="123"/>
                  <a:pt x="232" y="123"/>
                </a:cubicBezTo>
                <a:cubicBezTo>
                  <a:pt x="220" y="123"/>
                  <a:pt x="220" y="123"/>
                  <a:pt x="220" y="123"/>
                </a:cubicBezTo>
                <a:cubicBezTo>
                  <a:pt x="220" y="122"/>
                  <a:pt x="220" y="120"/>
                  <a:pt x="220" y="118"/>
                </a:cubicBezTo>
                <a:cubicBezTo>
                  <a:pt x="220" y="116"/>
                  <a:pt x="220" y="114"/>
                  <a:pt x="220" y="113"/>
                </a:cubicBezTo>
                <a:cubicBezTo>
                  <a:pt x="220" y="112"/>
                  <a:pt x="220" y="111"/>
                  <a:pt x="219" y="110"/>
                </a:cubicBezTo>
                <a:cubicBezTo>
                  <a:pt x="219" y="108"/>
                  <a:pt x="219" y="107"/>
                  <a:pt x="218" y="107"/>
                </a:cubicBezTo>
                <a:cubicBezTo>
                  <a:pt x="217" y="106"/>
                  <a:pt x="216" y="106"/>
                  <a:pt x="215" y="105"/>
                </a:cubicBezTo>
                <a:cubicBezTo>
                  <a:pt x="213" y="105"/>
                  <a:pt x="211" y="105"/>
                  <a:pt x="209" y="105"/>
                </a:cubicBezTo>
                <a:cubicBezTo>
                  <a:pt x="196" y="105"/>
                  <a:pt x="196" y="105"/>
                  <a:pt x="196" y="105"/>
                </a:cubicBezTo>
                <a:cubicBezTo>
                  <a:pt x="196" y="123"/>
                  <a:pt x="196" y="123"/>
                  <a:pt x="196" y="123"/>
                </a:cubicBezTo>
                <a:cubicBezTo>
                  <a:pt x="185" y="123"/>
                  <a:pt x="185" y="123"/>
                  <a:pt x="185" y="12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213" y="73"/>
                  <a:pt x="213" y="73"/>
                  <a:pt x="213" y="73"/>
                </a:cubicBezTo>
                <a:cubicBezTo>
                  <a:pt x="219" y="73"/>
                  <a:pt x="223" y="74"/>
                  <a:pt x="227" y="76"/>
                </a:cubicBezTo>
                <a:cubicBezTo>
                  <a:pt x="231" y="78"/>
                  <a:pt x="232" y="81"/>
                  <a:pt x="232" y="86"/>
                </a:cubicBezTo>
                <a:close/>
                <a:moveTo>
                  <a:pt x="329" y="198"/>
                </a:moveTo>
                <a:cubicBezTo>
                  <a:pt x="329" y="208"/>
                  <a:pt x="329" y="208"/>
                  <a:pt x="329" y="208"/>
                </a:cubicBezTo>
                <a:cubicBezTo>
                  <a:pt x="290" y="208"/>
                  <a:pt x="290" y="208"/>
                  <a:pt x="290" y="208"/>
                </a:cubicBezTo>
                <a:cubicBezTo>
                  <a:pt x="290" y="159"/>
                  <a:pt x="290" y="159"/>
                  <a:pt x="290" y="159"/>
                </a:cubicBezTo>
                <a:cubicBezTo>
                  <a:pt x="329" y="159"/>
                  <a:pt x="329" y="159"/>
                  <a:pt x="329" y="159"/>
                </a:cubicBezTo>
                <a:cubicBezTo>
                  <a:pt x="329" y="169"/>
                  <a:pt x="329" y="169"/>
                  <a:pt x="329" y="169"/>
                </a:cubicBezTo>
                <a:cubicBezTo>
                  <a:pt x="302" y="169"/>
                  <a:pt x="302" y="169"/>
                  <a:pt x="302" y="169"/>
                </a:cubicBezTo>
                <a:cubicBezTo>
                  <a:pt x="302" y="178"/>
                  <a:pt x="302" y="178"/>
                  <a:pt x="302" y="178"/>
                </a:cubicBezTo>
                <a:cubicBezTo>
                  <a:pt x="329" y="178"/>
                  <a:pt x="329" y="178"/>
                  <a:pt x="329" y="178"/>
                </a:cubicBezTo>
                <a:cubicBezTo>
                  <a:pt x="329" y="188"/>
                  <a:pt x="329" y="188"/>
                  <a:pt x="329" y="188"/>
                </a:cubicBezTo>
                <a:cubicBezTo>
                  <a:pt x="302" y="188"/>
                  <a:pt x="302" y="188"/>
                  <a:pt x="302" y="188"/>
                </a:cubicBezTo>
                <a:cubicBezTo>
                  <a:pt x="302" y="198"/>
                  <a:pt x="302" y="198"/>
                  <a:pt x="302" y="198"/>
                </a:cubicBezTo>
                <a:lnTo>
                  <a:pt x="329" y="198"/>
                </a:lnTo>
                <a:close/>
                <a:moveTo>
                  <a:pt x="251" y="73"/>
                </a:moveTo>
                <a:cubicBezTo>
                  <a:pt x="251" y="123"/>
                  <a:pt x="251" y="123"/>
                  <a:pt x="251" y="123"/>
                </a:cubicBezTo>
                <a:cubicBezTo>
                  <a:pt x="239" y="123"/>
                  <a:pt x="239" y="123"/>
                  <a:pt x="239" y="123"/>
                </a:cubicBezTo>
                <a:cubicBezTo>
                  <a:pt x="239" y="73"/>
                  <a:pt x="239" y="73"/>
                  <a:pt x="239" y="73"/>
                </a:cubicBezTo>
                <a:lnTo>
                  <a:pt x="251" y="73"/>
                </a:lnTo>
                <a:close/>
                <a:moveTo>
                  <a:pt x="378" y="193"/>
                </a:moveTo>
                <a:cubicBezTo>
                  <a:pt x="378" y="203"/>
                  <a:pt x="372" y="208"/>
                  <a:pt x="360" y="208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337" y="198"/>
                  <a:pt x="337" y="198"/>
                  <a:pt x="337" y="198"/>
                </a:cubicBezTo>
                <a:cubicBezTo>
                  <a:pt x="360" y="198"/>
                  <a:pt x="360" y="198"/>
                  <a:pt x="360" y="198"/>
                </a:cubicBezTo>
                <a:cubicBezTo>
                  <a:pt x="364" y="198"/>
                  <a:pt x="366" y="196"/>
                  <a:pt x="366" y="193"/>
                </a:cubicBezTo>
                <a:cubicBezTo>
                  <a:pt x="366" y="191"/>
                  <a:pt x="365" y="190"/>
                  <a:pt x="363" y="189"/>
                </a:cubicBezTo>
                <a:cubicBezTo>
                  <a:pt x="361" y="189"/>
                  <a:pt x="358" y="188"/>
                  <a:pt x="355" y="188"/>
                </a:cubicBezTo>
                <a:cubicBezTo>
                  <a:pt x="352" y="188"/>
                  <a:pt x="349" y="188"/>
                  <a:pt x="346" y="188"/>
                </a:cubicBezTo>
                <a:cubicBezTo>
                  <a:pt x="343" y="187"/>
                  <a:pt x="340" y="186"/>
                  <a:pt x="338" y="184"/>
                </a:cubicBezTo>
                <a:cubicBezTo>
                  <a:pt x="336" y="181"/>
                  <a:pt x="335" y="178"/>
                  <a:pt x="335" y="173"/>
                </a:cubicBezTo>
                <a:cubicBezTo>
                  <a:pt x="335" y="169"/>
                  <a:pt x="337" y="165"/>
                  <a:pt x="340" y="162"/>
                </a:cubicBezTo>
                <a:cubicBezTo>
                  <a:pt x="343" y="160"/>
                  <a:pt x="347" y="159"/>
                  <a:pt x="352" y="159"/>
                </a:cubicBezTo>
                <a:cubicBezTo>
                  <a:pt x="376" y="159"/>
                  <a:pt x="376" y="159"/>
                  <a:pt x="376" y="159"/>
                </a:cubicBezTo>
                <a:cubicBezTo>
                  <a:pt x="376" y="169"/>
                  <a:pt x="376" y="169"/>
                  <a:pt x="376" y="169"/>
                </a:cubicBezTo>
                <a:cubicBezTo>
                  <a:pt x="354" y="169"/>
                  <a:pt x="354" y="169"/>
                  <a:pt x="354" y="169"/>
                </a:cubicBezTo>
                <a:cubicBezTo>
                  <a:pt x="350" y="169"/>
                  <a:pt x="348" y="171"/>
                  <a:pt x="348" y="174"/>
                </a:cubicBezTo>
                <a:cubicBezTo>
                  <a:pt x="348" y="176"/>
                  <a:pt x="349" y="177"/>
                  <a:pt x="351" y="177"/>
                </a:cubicBezTo>
                <a:cubicBezTo>
                  <a:pt x="353" y="178"/>
                  <a:pt x="355" y="178"/>
                  <a:pt x="358" y="178"/>
                </a:cubicBezTo>
                <a:cubicBezTo>
                  <a:pt x="361" y="178"/>
                  <a:pt x="364" y="178"/>
                  <a:pt x="367" y="179"/>
                </a:cubicBezTo>
                <a:cubicBezTo>
                  <a:pt x="370" y="179"/>
                  <a:pt x="373" y="180"/>
                  <a:pt x="375" y="183"/>
                </a:cubicBezTo>
                <a:cubicBezTo>
                  <a:pt x="377" y="185"/>
                  <a:pt x="378" y="188"/>
                  <a:pt x="378" y="193"/>
                </a:cubicBezTo>
                <a:close/>
                <a:moveTo>
                  <a:pt x="422" y="183"/>
                </a:moveTo>
                <a:cubicBezTo>
                  <a:pt x="422" y="202"/>
                  <a:pt x="422" y="202"/>
                  <a:pt x="422" y="202"/>
                </a:cubicBezTo>
                <a:cubicBezTo>
                  <a:pt x="419" y="206"/>
                  <a:pt x="414" y="208"/>
                  <a:pt x="406" y="208"/>
                </a:cubicBezTo>
                <a:cubicBezTo>
                  <a:pt x="383" y="208"/>
                  <a:pt x="383" y="208"/>
                  <a:pt x="383" y="208"/>
                </a:cubicBezTo>
                <a:cubicBezTo>
                  <a:pt x="383" y="198"/>
                  <a:pt x="383" y="198"/>
                  <a:pt x="383" y="198"/>
                </a:cubicBezTo>
                <a:cubicBezTo>
                  <a:pt x="406" y="198"/>
                  <a:pt x="406" y="198"/>
                  <a:pt x="406" y="198"/>
                </a:cubicBezTo>
                <a:cubicBezTo>
                  <a:pt x="410" y="198"/>
                  <a:pt x="412" y="196"/>
                  <a:pt x="412" y="193"/>
                </a:cubicBezTo>
                <a:cubicBezTo>
                  <a:pt x="412" y="192"/>
                  <a:pt x="411" y="190"/>
                  <a:pt x="410" y="190"/>
                </a:cubicBezTo>
                <a:cubicBezTo>
                  <a:pt x="408" y="189"/>
                  <a:pt x="406" y="189"/>
                  <a:pt x="404" y="189"/>
                </a:cubicBezTo>
                <a:cubicBezTo>
                  <a:pt x="402" y="189"/>
                  <a:pt x="399" y="189"/>
                  <a:pt x="397" y="188"/>
                </a:cubicBezTo>
                <a:cubicBezTo>
                  <a:pt x="394" y="188"/>
                  <a:pt x="392" y="187"/>
                  <a:pt x="389" y="187"/>
                </a:cubicBezTo>
                <a:cubicBezTo>
                  <a:pt x="387" y="186"/>
                  <a:pt x="385" y="185"/>
                  <a:pt x="384" y="182"/>
                </a:cubicBezTo>
                <a:cubicBezTo>
                  <a:pt x="382" y="180"/>
                  <a:pt x="381" y="177"/>
                  <a:pt x="381" y="173"/>
                </a:cubicBezTo>
                <a:cubicBezTo>
                  <a:pt x="381" y="169"/>
                  <a:pt x="383" y="165"/>
                  <a:pt x="386" y="162"/>
                </a:cubicBezTo>
                <a:cubicBezTo>
                  <a:pt x="390" y="160"/>
                  <a:pt x="394" y="159"/>
                  <a:pt x="399" y="159"/>
                </a:cubicBezTo>
                <a:cubicBezTo>
                  <a:pt x="422" y="159"/>
                  <a:pt x="422" y="159"/>
                  <a:pt x="422" y="159"/>
                </a:cubicBezTo>
                <a:cubicBezTo>
                  <a:pt x="422" y="169"/>
                  <a:pt x="422" y="169"/>
                  <a:pt x="422" y="169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396" y="169"/>
                  <a:pt x="394" y="171"/>
                  <a:pt x="394" y="174"/>
                </a:cubicBezTo>
                <a:cubicBezTo>
                  <a:pt x="394" y="176"/>
                  <a:pt x="396" y="177"/>
                  <a:pt x="399" y="178"/>
                </a:cubicBezTo>
                <a:cubicBezTo>
                  <a:pt x="403" y="178"/>
                  <a:pt x="407" y="178"/>
                  <a:pt x="412" y="179"/>
                </a:cubicBezTo>
                <a:cubicBezTo>
                  <a:pt x="417" y="179"/>
                  <a:pt x="420" y="181"/>
                  <a:pt x="422" y="183"/>
                </a:cubicBezTo>
                <a:close/>
                <a:moveTo>
                  <a:pt x="392" y="73"/>
                </a:moveTo>
                <a:cubicBezTo>
                  <a:pt x="392" y="123"/>
                  <a:pt x="392" y="123"/>
                  <a:pt x="392" y="123"/>
                </a:cubicBezTo>
                <a:cubicBezTo>
                  <a:pt x="375" y="123"/>
                  <a:pt x="375" y="123"/>
                  <a:pt x="375" y="123"/>
                </a:cubicBezTo>
                <a:cubicBezTo>
                  <a:pt x="353" y="85"/>
                  <a:pt x="353" y="85"/>
                  <a:pt x="353" y="85"/>
                </a:cubicBezTo>
                <a:cubicBezTo>
                  <a:pt x="353" y="123"/>
                  <a:pt x="353" y="123"/>
                  <a:pt x="353" y="123"/>
                </a:cubicBezTo>
                <a:cubicBezTo>
                  <a:pt x="328" y="123"/>
                  <a:pt x="328" y="123"/>
                  <a:pt x="328" y="123"/>
                </a:cubicBezTo>
                <a:cubicBezTo>
                  <a:pt x="324" y="112"/>
                  <a:pt x="324" y="112"/>
                  <a:pt x="324" y="112"/>
                </a:cubicBezTo>
                <a:cubicBezTo>
                  <a:pt x="299" y="112"/>
                  <a:pt x="299" y="112"/>
                  <a:pt x="299" y="112"/>
                </a:cubicBezTo>
                <a:cubicBezTo>
                  <a:pt x="295" y="123"/>
                  <a:pt x="295" y="123"/>
                  <a:pt x="295" y="123"/>
                </a:cubicBezTo>
                <a:cubicBezTo>
                  <a:pt x="281" y="123"/>
                  <a:pt x="281" y="123"/>
                  <a:pt x="281" y="123"/>
                </a:cubicBezTo>
                <a:cubicBezTo>
                  <a:pt x="265" y="123"/>
                  <a:pt x="257" y="115"/>
                  <a:pt x="257" y="98"/>
                </a:cubicBezTo>
                <a:cubicBezTo>
                  <a:pt x="257" y="81"/>
                  <a:pt x="265" y="73"/>
                  <a:pt x="281" y="73"/>
                </a:cubicBezTo>
                <a:cubicBezTo>
                  <a:pt x="293" y="73"/>
                  <a:pt x="293" y="73"/>
                  <a:pt x="293" y="73"/>
                </a:cubicBezTo>
                <a:cubicBezTo>
                  <a:pt x="293" y="84"/>
                  <a:pt x="293" y="84"/>
                  <a:pt x="293" y="84"/>
                </a:cubicBezTo>
                <a:cubicBezTo>
                  <a:pt x="292" y="84"/>
                  <a:pt x="290" y="84"/>
                  <a:pt x="288" y="84"/>
                </a:cubicBezTo>
                <a:cubicBezTo>
                  <a:pt x="285" y="83"/>
                  <a:pt x="284" y="83"/>
                  <a:pt x="283" y="83"/>
                </a:cubicBezTo>
                <a:cubicBezTo>
                  <a:pt x="282" y="84"/>
                  <a:pt x="280" y="84"/>
                  <a:pt x="278" y="84"/>
                </a:cubicBezTo>
                <a:cubicBezTo>
                  <a:pt x="277" y="84"/>
                  <a:pt x="275" y="84"/>
                  <a:pt x="275" y="85"/>
                </a:cubicBezTo>
                <a:cubicBezTo>
                  <a:pt x="274" y="86"/>
                  <a:pt x="273" y="86"/>
                  <a:pt x="272" y="88"/>
                </a:cubicBezTo>
                <a:cubicBezTo>
                  <a:pt x="271" y="89"/>
                  <a:pt x="270" y="90"/>
                  <a:pt x="270" y="92"/>
                </a:cubicBezTo>
                <a:cubicBezTo>
                  <a:pt x="269" y="94"/>
                  <a:pt x="269" y="96"/>
                  <a:pt x="269" y="98"/>
                </a:cubicBezTo>
                <a:cubicBezTo>
                  <a:pt x="269" y="103"/>
                  <a:pt x="270" y="106"/>
                  <a:pt x="272" y="109"/>
                </a:cubicBezTo>
                <a:cubicBezTo>
                  <a:pt x="273" y="111"/>
                  <a:pt x="276" y="112"/>
                  <a:pt x="281" y="112"/>
                </a:cubicBezTo>
                <a:cubicBezTo>
                  <a:pt x="286" y="112"/>
                  <a:pt x="286" y="112"/>
                  <a:pt x="286" y="112"/>
                </a:cubicBezTo>
                <a:cubicBezTo>
                  <a:pt x="303" y="73"/>
                  <a:pt x="303" y="73"/>
                  <a:pt x="303" y="73"/>
                </a:cubicBezTo>
                <a:cubicBezTo>
                  <a:pt x="321" y="73"/>
                  <a:pt x="321" y="73"/>
                  <a:pt x="321" y="73"/>
                </a:cubicBezTo>
                <a:cubicBezTo>
                  <a:pt x="341" y="120"/>
                  <a:pt x="341" y="120"/>
                  <a:pt x="341" y="120"/>
                </a:cubicBezTo>
                <a:cubicBezTo>
                  <a:pt x="341" y="73"/>
                  <a:pt x="341" y="73"/>
                  <a:pt x="341" y="73"/>
                </a:cubicBezTo>
                <a:cubicBezTo>
                  <a:pt x="359" y="73"/>
                  <a:pt x="359" y="73"/>
                  <a:pt x="359" y="73"/>
                </a:cubicBezTo>
                <a:cubicBezTo>
                  <a:pt x="380" y="108"/>
                  <a:pt x="380" y="108"/>
                  <a:pt x="380" y="108"/>
                </a:cubicBezTo>
                <a:cubicBezTo>
                  <a:pt x="380" y="73"/>
                  <a:pt x="380" y="73"/>
                  <a:pt x="380" y="73"/>
                </a:cubicBezTo>
                <a:lnTo>
                  <a:pt x="392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5035131" y="3296728"/>
            <a:ext cx="437855" cy="292824"/>
          </a:xfrm>
          <a:custGeom>
            <a:avLst/>
            <a:gdLst>
              <a:gd name="T0" fmla="*/ 34 w 422"/>
              <a:gd name="T1" fmla="*/ 139 h 282"/>
              <a:gd name="T2" fmla="*/ 34 w 422"/>
              <a:gd name="T3" fmla="*/ 99 h 282"/>
              <a:gd name="T4" fmla="*/ 383 w 422"/>
              <a:gd name="T5" fmla="*/ 107 h 282"/>
              <a:gd name="T6" fmla="*/ 368 w 422"/>
              <a:gd name="T7" fmla="*/ 98 h 282"/>
              <a:gd name="T8" fmla="*/ 69 w 422"/>
              <a:gd name="T9" fmla="*/ 119 h 282"/>
              <a:gd name="T10" fmla="*/ 19 w 422"/>
              <a:gd name="T11" fmla="*/ 89 h 282"/>
              <a:gd name="T12" fmla="*/ 58 w 422"/>
              <a:gd name="T13" fmla="*/ 143 h 282"/>
              <a:gd name="T14" fmla="*/ 87 w 422"/>
              <a:gd name="T15" fmla="*/ 150 h 282"/>
              <a:gd name="T16" fmla="*/ 75 w 422"/>
              <a:gd name="T17" fmla="*/ 150 h 282"/>
              <a:gd name="T18" fmla="*/ 116 w 422"/>
              <a:gd name="T19" fmla="*/ 112 h 282"/>
              <a:gd name="T20" fmla="*/ 109 w 422"/>
              <a:gd name="T21" fmla="*/ 100 h 282"/>
              <a:gd name="T22" fmla="*/ 131 w 422"/>
              <a:gd name="T23" fmla="*/ 95 h 282"/>
              <a:gd name="T24" fmla="*/ 94 w 422"/>
              <a:gd name="T25" fmla="*/ 105 h 282"/>
              <a:gd name="T26" fmla="*/ 118 w 422"/>
              <a:gd name="T27" fmla="*/ 126 h 282"/>
              <a:gd name="T28" fmla="*/ 112 w 422"/>
              <a:gd name="T29" fmla="*/ 140 h 282"/>
              <a:gd name="T30" fmla="*/ 112 w 422"/>
              <a:gd name="T31" fmla="*/ 151 h 282"/>
              <a:gd name="T32" fmla="*/ 184 w 422"/>
              <a:gd name="T33" fmla="*/ 148 h 282"/>
              <a:gd name="T34" fmla="*/ 155 w 422"/>
              <a:gd name="T35" fmla="*/ 134 h 282"/>
              <a:gd name="T36" fmla="*/ 170 w 422"/>
              <a:gd name="T37" fmla="*/ 98 h 282"/>
              <a:gd name="T38" fmla="*/ 170 w 422"/>
              <a:gd name="T39" fmla="*/ 87 h 282"/>
              <a:gd name="T40" fmla="*/ 147 w 422"/>
              <a:gd name="T41" fmla="*/ 142 h 282"/>
              <a:gd name="T42" fmla="*/ 410 w 422"/>
              <a:gd name="T43" fmla="*/ 259 h 282"/>
              <a:gd name="T44" fmla="*/ 340 w 422"/>
              <a:gd name="T45" fmla="*/ 199 h 282"/>
              <a:gd name="T46" fmla="*/ 111 w 422"/>
              <a:gd name="T47" fmla="*/ 270 h 282"/>
              <a:gd name="T48" fmla="*/ 410 w 422"/>
              <a:gd name="T49" fmla="*/ 259 h 282"/>
              <a:gd name="T50" fmla="*/ 221 w 422"/>
              <a:gd name="T51" fmla="*/ 86 h 282"/>
              <a:gd name="T52" fmla="*/ 198 w 422"/>
              <a:gd name="T53" fmla="*/ 143 h 282"/>
              <a:gd name="T54" fmla="*/ 254 w 422"/>
              <a:gd name="T55" fmla="*/ 120 h 282"/>
              <a:gd name="T56" fmla="*/ 296 w 422"/>
              <a:gd name="T57" fmla="*/ 89 h 282"/>
              <a:gd name="T58" fmla="*/ 250 w 422"/>
              <a:gd name="T59" fmla="*/ 89 h 282"/>
              <a:gd name="T60" fmla="*/ 314 w 422"/>
              <a:gd name="T61" fmla="*/ 150 h 282"/>
              <a:gd name="T62" fmla="*/ 326 w 422"/>
              <a:gd name="T63" fmla="*/ 139 h 282"/>
              <a:gd name="T64" fmla="*/ 347 w 422"/>
              <a:gd name="T65" fmla="*/ 113 h 282"/>
              <a:gd name="T66" fmla="*/ 348 w 422"/>
              <a:gd name="T67" fmla="*/ 99 h 282"/>
              <a:gd name="T68" fmla="*/ 314 w 422"/>
              <a:gd name="T69" fmla="*/ 150 h 282"/>
              <a:gd name="T70" fmla="*/ 381 w 422"/>
              <a:gd name="T71" fmla="*/ 124 h 282"/>
              <a:gd name="T72" fmla="*/ 373 w 422"/>
              <a:gd name="T73" fmla="*/ 89 h 282"/>
              <a:gd name="T74" fmla="*/ 368 w 422"/>
              <a:gd name="T75" fmla="*/ 150 h 282"/>
              <a:gd name="T76" fmla="*/ 386 w 422"/>
              <a:gd name="T77" fmla="*/ 150 h 282"/>
              <a:gd name="T78" fmla="*/ 415 w 422"/>
              <a:gd name="T79" fmla="*/ 275 h 282"/>
              <a:gd name="T80" fmla="*/ 7 w 422"/>
              <a:gd name="T81" fmla="*/ 275 h 282"/>
              <a:gd name="T82" fmla="*/ 7 w 422"/>
              <a:gd name="T83" fmla="*/ 7 h 282"/>
              <a:gd name="T84" fmla="*/ 415 w 422"/>
              <a:gd name="T85" fmla="*/ 7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22" h="282">
                <a:moveTo>
                  <a:pt x="57" y="119"/>
                </a:moveTo>
                <a:cubicBezTo>
                  <a:pt x="57" y="126"/>
                  <a:pt x="55" y="131"/>
                  <a:pt x="50" y="135"/>
                </a:cubicBezTo>
                <a:cubicBezTo>
                  <a:pt x="47" y="138"/>
                  <a:pt x="41" y="139"/>
                  <a:pt x="34" y="139"/>
                </a:cubicBezTo>
                <a:cubicBezTo>
                  <a:pt x="31" y="139"/>
                  <a:pt x="31" y="139"/>
                  <a:pt x="31" y="139"/>
                </a:cubicBezTo>
                <a:cubicBezTo>
                  <a:pt x="31" y="99"/>
                  <a:pt x="31" y="99"/>
                  <a:pt x="31" y="99"/>
                </a:cubicBezTo>
                <a:cubicBezTo>
                  <a:pt x="34" y="99"/>
                  <a:pt x="34" y="99"/>
                  <a:pt x="34" y="99"/>
                </a:cubicBezTo>
                <a:cubicBezTo>
                  <a:pt x="41" y="99"/>
                  <a:pt x="47" y="101"/>
                  <a:pt x="50" y="104"/>
                </a:cubicBezTo>
                <a:cubicBezTo>
                  <a:pt x="55" y="108"/>
                  <a:pt x="57" y="113"/>
                  <a:pt x="57" y="119"/>
                </a:cubicBezTo>
                <a:close/>
                <a:moveTo>
                  <a:pt x="383" y="107"/>
                </a:moveTo>
                <a:cubicBezTo>
                  <a:pt x="383" y="114"/>
                  <a:pt x="379" y="117"/>
                  <a:pt x="371" y="117"/>
                </a:cubicBezTo>
                <a:cubicBezTo>
                  <a:pt x="368" y="117"/>
                  <a:pt x="368" y="117"/>
                  <a:pt x="368" y="117"/>
                </a:cubicBezTo>
                <a:cubicBezTo>
                  <a:pt x="368" y="98"/>
                  <a:pt x="368" y="98"/>
                  <a:pt x="368" y="98"/>
                </a:cubicBezTo>
                <a:cubicBezTo>
                  <a:pt x="371" y="98"/>
                  <a:pt x="371" y="98"/>
                  <a:pt x="371" y="98"/>
                </a:cubicBezTo>
                <a:cubicBezTo>
                  <a:pt x="379" y="98"/>
                  <a:pt x="383" y="101"/>
                  <a:pt x="383" y="107"/>
                </a:cubicBezTo>
                <a:close/>
                <a:moveTo>
                  <a:pt x="69" y="119"/>
                </a:moveTo>
                <a:cubicBezTo>
                  <a:pt x="69" y="110"/>
                  <a:pt x="66" y="103"/>
                  <a:pt x="60" y="97"/>
                </a:cubicBezTo>
                <a:cubicBezTo>
                  <a:pt x="54" y="92"/>
                  <a:pt x="46" y="89"/>
                  <a:pt x="36" y="89"/>
                </a:cubicBezTo>
                <a:cubicBezTo>
                  <a:pt x="19" y="89"/>
                  <a:pt x="19" y="89"/>
                  <a:pt x="19" y="89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36" y="150"/>
                  <a:pt x="36" y="150"/>
                  <a:pt x="36" y="150"/>
                </a:cubicBezTo>
                <a:cubicBezTo>
                  <a:pt x="45" y="150"/>
                  <a:pt x="53" y="147"/>
                  <a:pt x="58" y="143"/>
                </a:cubicBezTo>
                <a:cubicBezTo>
                  <a:pt x="66" y="137"/>
                  <a:pt x="69" y="129"/>
                  <a:pt x="69" y="119"/>
                </a:cubicBezTo>
                <a:close/>
                <a:moveTo>
                  <a:pt x="75" y="150"/>
                </a:moveTo>
                <a:cubicBezTo>
                  <a:pt x="87" y="150"/>
                  <a:pt x="87" y="150"/>
                  <a:pt x="87" y="150"/>
                </a:cubicBezTo>
                <a:cubicBezTo>
                  <a:pt x="87" y="89"/>
                  <a:pt x="87" y="89"/>
                  <a:pt x="87" y="89"/>
                </a:cubicBezTo>
                <a:cubicBezTo>
                  <a:pt x="75" y="89"/>
                  <a:pt x="75" y="89"/>
                  <a:pt x="75" y="89"/>
                </a:cubicBezTo>
                <a:lnTo>
                  <a:pt x="75" y="150"/>
                </a:lnTo>
                <a:close/>
                <a:moveTo>
                  <a:pt x="133" y="131"/>
                </a:moveTo>
                <a:cubicBezTo>
                  <a:pt x="133" y="126"/>
                  <a:pt x="132" y="123"/>
                  <a:pt x="130" y="120"/>
                </a:cubicBezTo>
                <a:cubicBezTo>
                  <a:pt x="127" y="117"/>
                  <a:pt x="123" y="115"/>
                  <a:pt x="116" y="112"/>
                </a:cubicBezTo>
                <a:cubicBezTo>
                  <a:pt x="112" y="111"/>
                  <a:pt x="110" y="110"/>
                  <a:pt x="109" y="109"/>
                </a:cubicBezTo>
                <a:cubicBezTo>
                  <a:pt x="107" y="108"/>
                  <a:pt x="107" y="106"/>
                  <a:pt x="107" y="104"/>
                </a:cubicBezTo>
                <a:cubicBezTo>
                  <a:pt x="107" y="102"/>
                  <a:pt x="107" y="101"/>
                  <a:pt x="109" y="100"/>
                </a:cubicBezTo>
                <a:cubicBezTo>
                  <a:pt x="111" y="98"/>
                  <a:pt x="113" y="98"/>
                  <a:pt x="115" y="98"/>
                </a:cubicBezTo>
                <a:cubicBezTo>
                  <a:pt x="119" y="98"/>
                  <a:pt x="122" y="99"/>
                  <a:pt x="125" y="103"/>
                </a:cubicBezTo>
                <a:cubicBezTo>
                  <a:pt x="131" y="95"/>
                  <a:pt x="131" y="95"/>
                  <a:pt x="131" y="95"/>
                </a:cubicBezTo>
                <a:cubicBezTo>
                  <a:pt x="126" y="90"/>
                  <a:pt x="120" y="88"/>
                  <a:pt x="113" y="88"/>
                </a:cubicBezTo>
                <a:cubicBezTo>
                  <a:pt x="108" y="88"/>
                  <a:pt x="104" y="89"/>
                  <a:pt x="100" y="93"/>
                </a:cubicBezTo>
                <a:cubicBezTo>
                  <a:pt x="96" y="96"/>
                  <a:pt x="94" y="100"/>
                  <a:pt x="94" y="105"/>
                </a:cubicBezTo>
                <a:cubicBezTo>
                  <a:pt x="94" y="109"/>
                  <a:pt x="95" y="113"/>
                  <a:pt x="98" y="115"/>
                </a:cubicBezTo>
                <a:cubicBezTo>
                  <a:pt x="100" y="118"/>
                  <a:pt x="104" y="120"/>
                  <a:pt x="109" y="122"/>
                </a:cubicBezTo>
                <a:cubicBezTo>
                  <a:pt x="114" y="124"/>
                  <a:pt x="117" y="125"/>
                  <a:pt x="118" y="126"/>
                </a:cubicBezTo>
                <a:cubicBezTo>
                  <a:pt x="120" y="127"/>
                  <a:pt x="121" y="129"/>
                  <a:pt x="121" y="132"/>
                </a:cubicBezTo>
                <a:cubicBezTo>
                  <a:pt x="121" y="134"/>
                  <a:pt x="120" y="136"/>
                  <a:pt x="119" y="138"/>
                </a:cubicBezTo>
                <a:cubicBezTo>
                  <a:pt x="117" y="140"/>
                  <a:pt x="115" y="140"/>
                  <a:pt x="112" y="140"/>
                </a:cubicBezTo>
                <a:cubicBezTo>
                  <a:pt x="106" y="140"/>
                  <a:pt x="102" y="138"/>
                  <a:pt x="99" y="132"/>
                </a:cubicBezTo>
                <a:cubicBezTo>
                  <a:pt x="91" y="140"/>
                  <a:pt x="91" y="140"/>
                  <a:pt x="91" y="140"/>
                </a:cubicBezTo>
                <a:cubicBezTo>
                  <a:pt x="97" y="148"/>
                  <a:pt x="104" y="151"/>
                  <a:pt x="112" y="151"/>
                </a:cubicBezTo>
                <a:cubicBezTo>
                  <a:pt x="119" y="151"/>
                  <a:pt x="124" y="150"/>
                  <a:pt x="128" y="146"/>
                </a:cubicBezTo>
                <a:cubicBezTo>
                  <a:pt x="131" y="142"/>
                  <a:pt x="133" y="137"/>
                  <a:pt x="133" y="131"/>
                </a:cubicBezTo>
                <a:close/>
                <a:moveTo>
                  <a:pt x="184" y="148"/>
                </a:moveTo>
                <a:cubicBezTo>
                  <a:pt x="184" y="134"/>
                  <a:pt x="184" y="134"/>
                  <a:pt x="184" y="134"/>
                </a:cubicBezTo>
                <a:cubicBezTo>
                  <a:pt x="180" y="138"/>
                  <a:pt x="175" y="140"/>
                  <a:pt x="170" y="140"/>
                </a:cubicBezTo>
                <a:cubicBezTo>
                  <a:pt x="164" y="140"/>
                  <a:pt x="159" y="138"/>
                  <a:pt x="155" y="134"/>
                </a:cubicBezTo>
                <a:cubicBezTo>
                  <a:pt x="152" y="130"/>
                  <a:pt x="150" y="125"/>
                  <a:pt x="150" y="119"/>
                </a:cubicBezTo>
                <a:cubicBezTo>
                  <a:pt x="150" y="113"/>
                  <a:pt x="152" y="108"/>
                  <a:pt x="155" y="104"/>
                </a:cubicBezTo>
                <a:cubicBezTo>
                  <a:pt x="159" y="100"/>
                  <a:pt x="164" y="98"/>
                  <a:pt x="170" y="98"/>
                </a:cubicBezTo>
                <a:cubicBezTo>
                  <a:pt x="175" y="98"/>
                  <a:pt x="180" y="101"/>
                  <a:pt x="184" y="105"/>
                </a:cubicBezTo>
                <a:cubicBezTo>
                  <a:pt x="184" y="91"/>
                  <a:pt x="184" y="91"/>
                  <a:pt x="184" y="91"/>
                </a:cubicBezTo>
                <a:cubicBezTo>
                  <a:pt x="180" y="89"/>
                  <a:pt x="175" y="87"/>
                  <a:pt x="170" y="87"/>
                </a:cubicBezTo>
                <a:cubicBezTo>
                  <a:pt x="161" y="87"/>
                  <a:pt x="153" y="90"/>
                  <a:pt x="147" y="97"/>
                </a:cubicBezTo>
                <a:cubicBezTo>
                  <a:pt x="140" y="103"/>
                  <a:pt x="137" y="110"/>
                  <a:pt x="137" y="119"/>
                </a:cubicBezTo>
                <a:cubicBezTo>
                  <a:pt x="137" y="128"/>
                  <a:pt x="140" y="136"/>
                  <a:pt x="147" y="142"/>
                </a:cubicBezTo>
                <a:cubicBezTo>
                  <a:pt x="153" y="148"/>
                  <a:pt x="161" y="151"/>
                  <a:pt x="170" y="151"/>
                </a:cubicBezTo>
                <a:cubicBezTo>
                  <a:pt x="175" y="151"/>
                  <a:pt x="180" y="150"/>
                  <a:pt x="184" y="148"/>
                </a:cubicBezTo>
                <a:close/>
                <a:moveTo>
                  <a:pt x="410" y="259"/>
                </a:moveTo>
                <a:cubicBezTo>
                  <a:pt x="410" y="162"/>
                  <a:pt x="410" y="162"/>
                  <a:pt x="410" y="162"/>
                </a:cubicBezTo>
                <a:cubicBezTo>
                  <a:pt x="403" y="167"/>
                  <a:pt x="394" y="172"/>
                  <a:pt x="384" y="177"/>
                </a:cubicBezTo>
                <a:cubicBezTo>
                  <a:pt x="374" y="183"/>
                  <a:pt x="360" y="190"/>
                  <a:pt x="340" y="199"/>
                </a:cubicBezTo>
                <a:cubicBezTo>
                  <a:pt x="321" y="208"/>
                  <a:pt x="301" y="216"/>
                  <a:pt x="280" y="224"/>
                </a:cubicBezTo>
                <a:cubicBezTo>
                  <a:pt x="259" y="232"/>
                  <a:pt x="233" y="240"/>
                  <a:pt x="203" y="249"/>
                </a:cubicBezTo>
                <a:cubicBezTo>
                  <a:pt x="173" y="257"/>
                  <a:pt x="142" y="264"/>
                  <a:pt x="111" y="270"/>
                </a:cubicBezTo>
                <a:cubicBezTo>
                  <a:pt x="399" y="270"/>
                  <a:pt x="399" y="270"/>
                  <a:pt x="399" y="270"/>
                </a:cubicBezTo>
                <a:cubicBezTo>
                  <a:pt x="402" y="270"/>
                  <a:pt x="405" y="269"/>
                  <a:pt x="407" y="267"/>
                </a:cubicBezTo>
                <a:cubicBezTo>
                  <a:pt x="409" y="264"/>
                  <a:pt x="410" y="262"/>
                  <a:pt x="410" y="259"/>
                </a:cubicBezTo>
                <a:close/>
                <a:moveTo>
                  <a:pt x="254" y="120"/>
                </a:moveTo>
                <a:cubicBezTo>
                  <a:pt x="254" y="111"/>
                  <a:pt x="251" y="103"/>
                  <a:pt x="245" y="96"/>
                </a:cubicBezTo>
                <a:cubicBezTo>
                  <a:pt x="238" y="90"/>
                  <a:pt x="230" y="86"/>
                  <a:pt x="221" y="86"/>
                </a:cubicBezTo>
                <a:cubicBezTo>
                  <a:pt x="212" y="86"/>
                  <a:pt x="204" y="90"/>
                  <a:pt x="198" y="96"/>
                </a:cubicBezTo>
                <a:cubicBezTo>
                  <a:pt x="191" y="103"/>
                  <a:pt x="188" y="111"/>
                  <a:pt x="188" y="120"/>
                </a:cubicBezTo>
                <a:cubicBezTo>
                  <a:pt x="188" y="129"/>
                  <a:pt x="191" y="137"/>
                  <a:pt x="198" y="143"/>
                </a:cubicBezTo>
                <a:cubicBezTo>
                  <a:pt x="204" y="150"/>
                  <a:pt x="212" y="153"/>
                  <a:pt x="221" y="153"/>
                </a:cubicBezTo>
                <a:cubicBezTo>
                  <a:pt x="230" y="153"/>
                  <a:pt x="238" y="150"/>
                  <a:pt x="245" y="143"/>
                </a:cubicBezTo>
                <a:cubicBezTo>
                  <a:pt x="251" y="137"/>
                  <a:pt x="254" y="129"/>
                  <a:pt x="254" y="120"/>
                </a:cubicBezTo>
                <a:close/>
                <a:moveTo>
                  <a:pt x="282" y="151"/>
                </a:moveTo>
                <a:cubicBezTo>
                  <a:pt x="309" y="89"/>
                  <a:pt x="309" y="89"/>
                  <a:pt x="309" y="89"/>
                </a:cubicBezTo>
                <a:cubicBezTo>
                  <a:pt x="296" y="89"/>
                  <a:pt x="296" y="89"/>
                  <a:pt x="296" y="89"/>
                </a:cubicBezTo>
                <a:cubicBezTo>
                  <a:pt x="279" y="130"/>
                  <a:pt x="279" y="130"/>
                  <a:pt x="279" y="130"/>
                </a:cubicBezTo>
                <a:cubicBezTo>
                  <a:pt x="263" y="89"/>
                  <a:pt x="263" y="89"/>
                  <a:pt x="263" y="89"/>
                </a:cubicBezTo>
                <a:cubicBezTo>
                  <a:pt x="250" y="89"/>
                  <a:pt x="250" y="89"/>
                  <a:pt x="250" y="89"/>
                </a:cubicBezTo>
                <a:cubicBezTo>
                  <a:pt x="276" y="151"/>
                  <a:pt x="276" y="151"/>
                  <a:pt x="276" y="151"/>
                </a:cubicBezTo>
                <a:lnTo>
                  <a:pt x="282" y="151"/>
                </a:lnTo>
                <a:close/>
                <a:moveTo>
                  <a:pt x="314" y="150"/>
                </a:moveTo>
                <a:cubicBezTo>
                  <a:pt x="348" y="150"/>
                  <a:pt x="348" y="150"/>
                  <a:pt x="348" y="150"/>
                </a:cubicBezTo>
                <a:cubicBezTo>
                  <a:pt x="348" y="139"/>
                  <a:pt x="348" y="139"/>
                  <a:pt x="348" y="139"/>
                </a:cubicBezTo>
                <a:cubicBezTo>
                  <a:pt x="326" y="139"/>
                  <a:pt x="326" y="139"/>
                  <a:pt x="326" y="139"/>
                </a:cubicBezTo>
                <a:cubicBezTo>
                  <a:pt x="326" y="123"/>
                  <a:pt x="326" y="123"/>
                  <a:pt x="326" y="123"/>
                </a:cubicBezTo>
                <a:cubicBezTo>
                  <a:pt x="347" y="123"/>
                  <a:pt x="347" y="123"/>
                  <a:pt x="347" y="123"/>
                </a:cubicBezTo>
                <a:cubicBezTo>
                  <a:pt x="347" y="113"/>
                  <a:pt x="347" y="113"/>
                  <a:pt x="347" y="113"/>
                </a:cubicBezTo>
                <a:cubicBezTo>
                  <a:pt x="326" y="113"/>
                  <a:pt x="326" y="113"/>
                  <a:pt x="326" y="113"/>
                </a:cubicBezTo>
                <a:cubicBezTo>
                  <a:pt x="326" y="99"/>
                  <a:pt x="326" y="99"/>
                  <a:pt x="326" y="99"/>
                </a:cubicBezTo>
                <a:cubicBezTo>
                  <a:pt x="348" y="99"/>
                  <a:pt x="348" y="99"/>
                  <a:pt x="348" y="99"/>
                </a:cubicBezTo>
                <a:cubicBezTo>
                  <a:pt x="348" y="89"/>
                  <a:pt x="348" y="89"/>
                  <a:pt x="348" y="89"/>
                </a:cubicBezTo>
                <a:cubicBezTo>
                  <a:pt x="314" y="89"/>
                  <a:pt x="314" y="89"/>
                  <a:pt x="314" y="89"/>
                </a:cubicBezTo>
                <a:lnTo>
                  <a:pt x="314" y="150"/>
                </a:lnTo>
                <a:close/>
                <a:moveTo>
                  <a:pt x="386" y="150"/>
                </a:moveTo>
                <a:cubicBezTo>
                  <a:pt x="400" y="150"/>
                  <a:pt x="400" y="150"/>
                  <a:pt x="400" y="150"/>
                </a:cubicBezTo>
                <a:cubicBezTo>
                  <a:pt x="381" y="124"/>
                  <a:pt x="381" y="124"/>
                  <a:pt x="381" y="124"/>
                </a:cubicBezTo>
                <a:cubicBezTo>
                  <a:pt x="390" y="122"/>
                  <a:pt x="395" y="116"/>
                  <a:pt x="395" y="107"/>
                </a:cubicBezTo>
                <a:cubicBezTo>
                  <a:pt x="395" y="101"/>
                  <a:pt x="393" y="97"/>
                  <a:pt x="389" y="93"/>
                </a:cubicBezTo>
                <a:cubicBezTo>
                  <a:pt x="386" y="90"/>
                  <a:pt x="380" y="89"/>
                  <a:pt x="373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6" y="150"/>
                  <a:pt x="356" y="150"/>
                  <a:pt x="356" y="150"/>
                </a:cubicBezTo>
                <a:cubicBezTo>
                  <a:pt x="368" y="150"/>
                  <a:pt x="368" y="150"/>
                  <a:pt x="368" y="150"/>
                </a:cubicBezTo>
                <a:cubicBezTo>
                  <a:pt x="368" y="125"/>
                  <a:pt x="368" y="125"/>
                  <a:pt x="368" y="125"/>
                </a:cubicBezTo>
                <a:cubicBezTo>
                  <a:pt x="369" y="125"/>
                  <a:pt x="369" y="125"/>
                  <a:pt x="369" y="125"/>
                </a:cubicBezTo>
                <a:lnTo>
                  <a:pt x="386" y="150"/>
                </a:lnTo>
                <a:close/>
                <a:moveTo>
                  <a:pt x="422" y="25"/>
                </a:moveTo>
                <a:cubicBezTo>
                  <a:pt x="422" y="257"/>
                  <a:pt x="422" y="257"/>
                  <a:pt x="422" y="257"/>
                </a:cubicBezTo>
                <a:cubicBezTo>
                  <a:pt x="422" y="264"/>
                  <a:pt x="420" y="270"/>
                  <a:pt x="415" y="275"/>
                </a:cubicBezTo>
                <a:cubicBezTo>
                  <a:pt x="410" y="280"/>
                  <a:pt x="405" y="282"/>
                  <a:pt x="398" y="282"/>
                </a:cubicBezTo>
                <a:cubicBezTo>
                  <a:pt x="24" y="282"/>
                  <a:pt x="24" y="282"/>
                  <a:pt x="24" y="282"/>
                </a:cubicBezTo>
                <a:cubicBezTo>
                  <a:pt x="17" y="282"/>
                  <a:pt x="11" y="280"/>
                  <a:pt x="7" y="275"/>
                </a:cubicBezTo>
                <a:cubicBezTo>
                  <a:pt x="2" y="270"/>
                  <a:pt x="0" y="264"/>
                  <a:pt x="0" y="257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18"/>
                  <a:pt x="2" y="12"/>
                  <a:pt x="7" y="7"/>
                </a:cubicBezTo>
                <a:cubicBezTo>
                  <a:pt x="11" y="3"/>
                  <a:pt x="17" y="0"/>
                  <a:pt x="24" y="0"/>
                </a:cubicBezTo>
                <a:cubicBezTo>
                  <a:pt x="398" y="0"/>
                  <a:pt x="398" y="0"/>
                  <a:pt x="398" y="0"/>
                </a:cubicBezTo>
                <a:cubicBezTo>
                  <a:pt x="405" y="0"/>
                  <a:pt x="410" y="3"/>
                  <a:pt x="415" y="7"/>
                </a:cubicBezTo>
                <a:cubicBezTo>
                  <a:pt x="420" y="12"/>
                  <a:pt x="422" y="18"/>
                  <a:pt x="422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5035131" y="1128175"/>
            <a:ext cx="437855" cy="291443"/>
          </a:xfrm>
          <a:custGeom>
            <a:avLst/>
            <a:gdLst>
              <a:gd name="T0" fmla="*/ 115 w 422"/>
              <a:gd name="T1" fmla="*/ 158 h 282"/>
              <a:gd name="T2" fmla="*/ 206 w 422"/>
              <a:gd name="T3" fmla="*/ 141 h 282"/>
              <a:gd name="T4" fmla="*/ 206 w 422"/>
              <a:gd name="T5" fmla="*/ 137 h 282"/>
              <a:gd name="T6" fmla="*/ 195 w 422"/>
              <a:gd name="T7" fmla="*/ 141 h 282"/>
              <a:gd name="T8" fmla="*/ 287 w 422"/>
              <a:gd name="T9" fmla="*/ 158 h 282"/>
              <a:gd name="T10" fmla="*/ 347 w 422"/>
              <a:gd name="T11" fmla="*/ 136 h 282"/>
              <a:gd name="T12" fmla="*/ 350 w 422"/>
              <a:gd name="T13" fmla="*/ 153 h 282"/>
              <a:gd name="T14" fmla="*/ 95 w 422"/>
              <a:gd name="T15" fmla="*/ 165 h 282"/>
              <a:gd name="T16" fmla="*/ 71 w 422"/>
              <a:gd name="T17" fmla="*/ 165 h 282"/>
              <a:gd name="T18" fmla="*/ 62 w 422"/>
              <a:gd name="T19" fmla="*/ 117 h 282"/>
              <a:gd name="T20" fmla="*/ 134 w 422"/>
              <a:gd name="T21" fmla="*/ 137 h 282"/>
              <a:gd name="T22" fmla="*/ 122 w 422"/>
              <a:gd name="T23" fmla="*/ 161 h 282"/>
              <a:gd name="T24" fmla="*/ 106 w 422"/>
              <a:gd name="T25" fmla="*/ 144 h 282"/>
              <a:gd name="T26" fmla="*/ 124 w 422"/>
              <a:gd name="T27" fmla="*/ 139 h 282"/>
              <a:gd name="T28" fmla="*/ 108 w 422"/>
              <a:gd name="T29" fmla="*/ 128 h 282"/>
              <a:gd name="T30" fmla="*/ 161 w 422"/>
              <a:gd name="T31" fmla="*/ 135 h 282"/>
              <a:gd name="T32" fmla="*/ 153 w 422"/>
              <a:gd name="T33" fmla="*/ 142 h 282"/>
              <a:gd name="T34" fmla="*/ 135 w 422"/>
              <a:gd name="T35" fmla="*/ 156 h 282"/>
              <a:gd name="T36" fmla="*/ 146 w 422"/>
              <a:gd name="T37" fmla="*/ 150 h 282"/>
              <a:gd name="T38" fmla="*/ 179 w 422"/>
              <a:gd name="T39" fmla="*/ 126 h 282"/>
              <a:gd name="T40" fmla="*/ 176 w 422"/>
              <a:gd name="T41" fmla="*/ 143 h 282"/>
              <a:gd name="T42" fmla="*/ 181 w 422"/>
              <a:gd name="T43" fmla="*/ 156 h 282"/>
              <a:gd name="T44" fmla="*/ 165 w 422"/>
              <a:gd name="T45" fmla="*/ 147 h 282"/>
              <a:gd name="T46" fmla="*/ 216 w 422"/>
              <a:gd name="T47" fmla="*/ 140 h 282"/>
              <a:gd name="T48" fmla="*/ 203 w 422"/>
              <a:gd name="T49" fmla="*/ 157 h 282"/>
              <a:gd name="T50" fmla="*/ 184 w 422"/>
              <a:gd name="T51" fmla="*/ 149 h 282"/>
              <a:gd name="T52" fmla="*/ 216 w 422"/>
              <a:gd name="T53" fmla="*/ 140 h 282"/>
              <a:gd name="T54" fmla="*/ 227 w 422"/>
              <a:gd name="T55" fmla="*/ 165 h 282"/>
              <a:gd name="T56" fmla="*/ 232 w 422"/>
              <a:gd name="T57" fmla="*/ 126 h 282"/>
              <a:gd name="T58" fmla="*/ 276 w 422"/>
              <a:gd name="T59" fmla="*/ 119 h 282"/>
              <a:gd name="T60" fmla="*/ 252 w 422"/>
              <a:gd name="T61" fmla="*/ 145 h 282"/>
              <a:gd name="T62" fmla="*/ 268 w 422"/>
              <a:gd name="T63" fmla="*/ 165 h 282"/>
              <a:gd name="T64" fmla="*/ 248 w 422"/>
              <a:gd name="T65" fmla="*/ 124 h 282"/>
              <a:gd name="T66" fmla="*/ 305 w 422"/>
              <a:gd name="T67" fmla="*/ 145 h 282"/>
              <a:gd name="T68" fmla="*/ 283 w 422"/>
              <a:gd name="T69" fmla="*/ 166 h 282"/>
              <a:gd name="T70" fmla="*/ 291 w 422"/>
              <a:gd name="T71" fmla="*/ 141 h 282"/>
              <a:gd name="T72" fmla="*/ 278 w 422"/>
              <a:gd name="T73" fmla="*/ 136 h 282"/>
              <a:gd name="T74" fmla="*/ 331 w 422"/>
              <a:gd name="T75" fmla="*/ 126 h 282"/>
              <a:gd name="T76" fmla="*/ 307 w 422"/>
              <a:gd name="T77" fmla="*/ 165 h 282"/>
              <a:gd name="T78" fmla="*/ 321 w 422"/>
              <a:gd name="T79" fmla="*/ 132 h 282"/>
              <a:gd name="T80" fmla="*/ 368 w 422"/>
              <a:gd name="T81" fmla="*/ 117 h 282"/>
              <a:gd name="T82" fmla="*/ 341 w 422"/>
              <a:gd name="T83" fmla="*/ 166 h 282"/>
              <a:gd name="T84" fmla="*/ 345 w 422"/>
              <a:gd name="T85" fmla="*/ 126 h 282"/>
              <a:gd name="T86" fmla="*/ 364 w 422"/>
              <a:gd name="T87" fmla="*/ 91 h 282"/>
              <a:gd name="T88" fmla="*/ 249 w 422"/>
              <a:gd name="T89" fmla="*/ 114 h 282"/>
              <a:gd name="T90" fmla="*/ 173 w 422"/>
              <a:gd name="T91" fmla="*/ 114 h 282"/>
              <a:gd name="T92" fmla="*/ 57 w 422"/>
              <a:gd name="T93" fmla="*/ 91 h 282"/>
              <a:gd name="T94" fmla="*/ 144 w 422"/>
              <a:gd name="T95" fmla="*/ 241 h 282"/>
              <a:gd name="T96" fmla="*/ 211 w 422"/>
              <a:gd name="T97" fmla="*/ 215 h 282"/>
              <a:gd name="T98" fmla="*/ 278 w 422"/>
              <a:gd name="T99" fmla="*/ 241 h 282"/>
              <a:gd name="T100" fmla="*/ 422 w 422"/>
              <a:gd name="T101" fmla="*/ 24 h 282"/>
              <a:gd name="T102" fmla="*/ 23 w 422"/>
              <a:gd name="T103" fmla="*/ 282 h 282"/>
              <a:gd name="T104" fmla="*/ 6 w 422"/>
              <a:gd name="T105" fmla="*/ 7 h 282"/>
              <a:gd name="T106" fmla="*/ 422 w 422"/>
              <a:gd name="T107" fmla="*/ 24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22" h="282">
                <a:moveTo>
                  <a:pt x="123" y="148"/>
                </a:moveTo>
                <a:cubicBezTo>
                  <a:pt x="120" y="148"/>
                  <a:pt x="120" y="148"/>
                  <a:pt x="120" y="148"/>
                </a:cubicBezTo>
                <a:cubicBezTo>
                  <a:pt x="114" y="148"/>
                  <a:pt x="112" y="150"/>
                  <a:pt x="112" y="154"/>
                </a:cubicBezTo>
                <a:cubicBezTo>
                  <a:pt x="112" y="157"/>
                  <a:pt x="113" y="158"/>
                  <a:pt x="115" y="158"/>
                </a:cubicBezTo>
                <a:cubicBezTo>
                  <a:pt x="117" y="158"/>
                  <a:pt x="119" y="157"/>
                  <a:pt x="120" y="155"/>
                </a:cubicBezTo>
                <a:cubicBezTo>
                  <a:pt x="122" y="153"/>
                  <a:pt x="122" y="151"/>
                  <a:pt x="123" y="148"/>
                </a:cubicBezTo>
                <a:close/>
                <a:moveTo>
                  <a:pt x="195" y="141"/>
                </a:moveTo>
                <a:cubicBezTo>
                  <a:pt x="206" y="141"/>
                  <a:pt x="206" y="141"/>
                  <a:pt x="206" y="141"/>
                </a:cubicBezTo>
                <a:cubicBezTo>
                  <a:pt x="206" y="141"/>
                  <a:pt x="206" y="141"/>
                  <a:pt x="206" y="141"/>
                </a:cubicBezTo>
                <a:cubicBezTo>
                  <a:pt x="207" y="140"/>
                  <a:pt x="207" y="140"/>
                  <a:pt x="207" y="140"/>
                </a:cubicBezTo>
                <a:cubicBezTo>
                  <a:pt x="206" y="139"/>
                  <a:pt x="206" y="139"/>
                  <a:pt x="206" y="138"/>
                </a:cubicBezTo>
                <a:cubicBezTo>
                  <a:pt x="206" y="138"/>
                  <a:pt x="206" y="137"/>
                  <a:pt x="206" y="137"/>
                </a:cubicBezTo>
                <a:cubicBezTo>
                  <a:pt x="206" y="137"/>
                  <a:pt x="206" y="136"/>
                  <a:pt x="205" y="136"/>
                </a:cubicBezTo>
                <a:cubicBezTo>
                  <a:pt x="205" y="135"/>
                  <a:pt x="204" y="135"/>
                  <a:pt x="204" y="135"/>
                </a:cubicBezTo>
                <a:cubicBezTo>
                  <a:pt x="203" y="135"/>
                  <a:pt x="203" y="134"/>
                  <a:pt x="202" y="134"/>
                </a:cubicBezTo>
                <a:cubicBezTo>
                  <a:pt x="198" y="134"/>
                  <a:pt x="196" y="137"/>
                  <a:pt x="195" y="141"/>
                </a:cubicBezTo>
                <a:close/>
                <a:moveTo>
                  <a:pt x="294" y="148"/>
                </a:moveTo>
                <a:cubicBezTo>
                  <a:pt x="292" y="148"/>
                  <a:pt x="292" y="148"/>
                  <a:pt x="292" y="148"/>
                </a:cubicBezTo>
                <a:cubicBezTo>
                  <a:pt x="286" y="148"/>
                  <a:pt x="283" y="150"/>
                  <a:pt x="283" y="154"/>
                </a:cubicBezTo>
                <a:cubicBezTo>
                  <a:pt x="283" y="157"/>
                  <a:pt x="284" y="158"/>
                  <a:pt x="287" y="158"/>
                </a:cubicBezTo>
                <a:cubicBezTo>
                  <a:pt x="289" y="158"/>
                  <a:pt x="291" y="157"/>
                  <a:pt x="292" y="155"/>
                </a:cubicBezTo>
                <a:cubicBezTo>
                  <a:pt x="293" y="153"/>
                  <a:pt x="294" y="151"/>
                  <a:pt x="294" y="148"/>
                </a:cubicBezTo>
                <a:close/>
                <a:moveTo>
                  <a:pt x="353" y="143"/>
                </a:moveTo>
                <a:cubicBezTo>
                  <a:pt x="353" y="138"/>
                  <a:pt x="351" y="136"/>
                  <a:pt x="347" y="136"/>
                </a:cubicBezTo>
                <a:cubicBezTo>
                  <a:pt x="345" y="136"/>
                  <a:pt x="343" y="137"/>
                  <a:pt x="341" y="139"/>
                </a:cubicBezTo>
                <a:cubicBezTo>
                  <a:pt x="340" y="142"/>
                  <a:pt x="339" y="145"/>
                  <a:pt x="339" y="149"/>
                </a:cubicBezTo>
                <a:cubicBezTo>
                  <a:pt x="339" y="154"/>
                  <a:pt x="341" y="156"/>
                  <a:pt x="344" y="156"/>
                </a:cubicBezTo>
                <a:cubicBezTo>
                  <a:pt x="347" y="156"/>
                  <a:pt x="349" y="155"/>
                  <a:pt x="350" y="153"/>
                </a:cubicBezTo>
                <a:cubicBezTo>
                  <a:pt x="352" y="150"/>
                  <a:pt x="353" y="147"/>
                  <a:pt x="353" y="143"/>
                </a:cubicBezTo>
                <a:close/>
                <a:moveTo>
                  <a:pt x="88" y="117"/>
                </a:moveTo>
                <a:cubicBezTo>
                  <a:pt x="104" y="117"/>
                  <a:pt x="104" y="117"/>
                  <a:pt x="104" y="117"/>
                </a:cubicBezTo>
                <a:cubicBezTo>
                  <a:pt x="95" y="165"/>
                  <a:pt x="95" y="165"/>
                  <a:pt x="95" y="165"/>
                </a:cubicBezTo>
                <a:cubicBezTo>
                  <a:pt x="85" y="165"/>
                  <a:pt x="85" y="165"/>
                  <a:pt x="85" y="165"/>
                </a:cubicBezTo>
                <a:cubicBezTo>
                  <a:pt x="91" y="129"/>
                  <a:pt x="91" y="129"/>
                  <a:pt x="91" y="129"/>
                </a:cubicBezTo>
                <a:cubicBezTo>
                  <a:pt x="78" y="165"/>
                  <a:pt x="78" y="165"/>
                  <a:pt x="78" y="165"/>
                </a:cubicBezTo>
                <a:cubicBezTo>
                  <a:pt x="71" y="165"/>
                  <a:pt x="71" y="165"/>
                  <a:pt x="71" y="165"/>
                </a:cubicBezTo>
                <a:cubicBezTo>
                  <a:pt x="70" y="129"/>
                  <a:pt x="70" y="129"/>
                  <a:pt x="70" y="129"/>
                </a:cubicBezTo>
                <a:cubicBezTo>
                  <a:pt x="64" y="165"/>
                  <a:pt x="64" y="165"/>
                  <a:pt x="64" y="165"/>
                </a:cubicBezTo>
                <a:cubicBezTo>
                  <a:pt x="54" y="165"/>
                  <a:pt x="54" y="165"/>
                  <a:pt x="54" y="165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47"/>
                  <a:pt x="77" y="147"/>
                  <a:pt x="77" y="147"/>
                </a:cubicBezTo>
                <a:lnTo>
                  <a:pt x="88" y="117"/>
                </a:lnTo>
                <a:close/>
                <a:moveTo>
                  <a:pt x="134" y="137"/>
                </a:moveTo>
                <a:cubicBezTo>
                  <a:pt x="134" y="138"/>
                  <a:pt x="134" y="140"/>
                  <a:pt x="133" y="145"/>
                </a:cubicBezTo>
                <a:cubicBezTo>
                  <a:pt x="131" y="157"/>
                  <a:pt x="130" y="164"/>
                  <a:pt x="130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19" y="165"/>
                  <a:pt x="116" y="166"/>
                  <a:pt x="111" y="166"/>
                </a:cubicBezTo>
                <a:cubicBezTo>
                  <a:pt x="108" y="166"/>
                  <a:pt x="106" y="165"/>
                  <a:pt x="104" y="163"/>
                </a:cubicBezTo>
                <a:cubicBezTo>
                  <a:pt x="102" y="161"/>
                  <a:pt x="102" y="159"/>
                  <a:pt x="102" y="156"/>
                </a:cubicBezTo>
                <a:cubicBezTo>
                  <a:pt x="102" y="151"/>
                  <a:pt x="103" y="147"/>
                  <a:pt x="106" y="144"/>
                </a:cubicBezTo>
                <a:cubicBezTo>
                  <a:pt x="109" y="142"/>
                  <a:pt x="114" y="141"/>
                  <a:pt x="120" y="141"/>
                </a:cubicBezTo>
                <a:cubicBezTo>
                  <a:pt x="121" y="141"/>
                  <a:pt x="123" y="141"/>
                  <a:pt x="124" y="141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124" y="139"/>
                  <a:pt x="124" y="139"/>
                  <a:pt x="124" y="139"/>
                </a:cubicBezTo>
                <a:cubicBezTo>
                  <a:pt x="124" y="139"/>
                  <a:pt x="124" y="138"/>
                  <a:pt x="124" y="138"/>
                </a:cubicBezTo>
                <a:cubicBezTo>
                  <a:pt x="124" y="136"/>
                  <a:pt x="122" y="135"/>
                  <a:pt x="118" y="135"/>
                </a:cubicBezTo>
                <a:cubicBezTo>
                  <a:pt x="114" y="135"/>
                  <a:pt x="111" y="135"/>
                  <a:pt x="107" y="136"/>
                </a:cubicBezTo>
                <a:cubicBezTo>
                  <a:pt x="107" y="136"/>
                  <a:pt x="107" y="133"/>
                  <a:pt x="108" y="128"/>
                </a:cubicBezTo>
                <a:cubicBezTo>
                  <a:pt x="113" y="126"/>
                  <a:pt x="117" y="126"/>
                  <a:pt x="120" y="126"/>
                </a:cubicBezTo>
                <a:cubicBezTo>
                  <a:pt x="129" y="126"/>
                  <a:pt x="134" y="129"/>
                  <a:pt x="134" y="137"/>
                </a:cubicBezTo>
                <a:close/>
                <a:moveTo>
                  <a:pt x="163" y="126"/>
                </a:moveTo>
                <a:cubicBezTo>
                  <a:pt x="161" y="135"/>
                  <a:pt x="161" y="135"/>
                  <a:pt x="161" y="135"/>
                </a:cubicBezTo>
                <a:cubicBezTo>
                  <a:pt x="158" y="135"/>
                  <a:pt x="156" y="135"/>
                  <a:pt x="154" y="135"/>
                </a:cubicBezTo>
                <a:cubicBezTo>
                  <a:pt x="150" y="135"/>
                  <a:pt x="149" y="136"/>
                  <a:pt x="149" y="138"/>
                </a:cubicBezTo>
                <a:cubicBezTo>
                  <a:pt x="149" y="139"/>
                  <a:pt x="149" y="140"/>
                  <a:pt x="149" y="140"/>
                </a:cubicBezTo>
                <a:cubicBezTo>
                  <a:pt x="150" y="141"/>
                  <a:pt x="151" y="141"/>
                  <a:pt x="153" y="142"/>
                </a:cubicBezTo>
                <a:cubicBezTo>
                  <a:pt x="158" y="145"/>
                  <a:pt x="161" y="148"/>
                  <a:pt x="161" y="153"/>
                </a:cubicBezTo>
                <a:cubicBezTo>
                  <a:pt x="161" y="162"/>
                  <a:pt x="155" y="166"/>
                  <a:pt x="145" y="166"/>
                </a:cubicBezTo>
                <a:cubicBezTo>
                  <a:pt x="141" y="166"/>
                  <a:pt x="137" y="166"/>
                  <a:pt x="134" y="165"/>
                </a:cubicBezTo>
                <a:cubicBezTo>
                  <a:pt x="134" y="165"/>
                  <a:pt x="135" y="162"/>
                  <a:pt x="135" y="156"/>
                </a:cubicBezTo>
                <a:cubicBezTo>
                  <a:pt x="139" y="157"/>
                  <a:pt x="142" y="158"/>
                  <a:pt x="145" y="158"/>
                </a:cubicBezTo>
                <a:cubicBezTo>
                  <a:pt x="149" y="158"/>
                  <a:pt x="151" y="156"/>
                  <a:pt x="151" y="154"/>
                </a:cubicBezTo>
                <a:cubicBezTo>
                  <a:pt x="151" y="153"/>
                  <a:pt x="150" y="153"/>
                  <a:pt x="150" y="152"/>
                </a:cubicBezTo>
                <a:cubicBezTo>
                  <a:pt x="149" y="151"/>
                  <a:pt x="148" y="151"/>
                  <a:pt x="146" y="150"/>
                </a:cubicBezTo>
                <a:cubicBezTo>
                  <a:pt x="141" y="147"/>
                  <a:pt x="138" y="144"/>
                  <a:pt x="138" y="139"/>
                </a:cubicBezTo>
                <a:cubicBezTo>
                  <a:pt x="138" y="130"/>
                  <a:pt x="143" y="126"/>
                  <a:pt x="153" y="126"/>
                </a:cubicBezTo>
                <a:cubicBezTo>
                  <a:pt x="157" y="126"/>
                  <a:pt x="160" y="126"/>
                  <a:pt x="163" y="126"/>
                </a:cubicBezTo>
                <a:close/>
                <a:moveTo>
                  <a:pt x="179" y="126"/>
                </a:moveTo>
                <a:cubicBezTo>
                  <a:pt x="184" y="126"/>
                  <a:pt x="184" y="126"/>
                  <a:pt x="184" y="126"/>
                </a:cubicBezTo>
                <a:cubicBezTo>
                  <a:pt x="183" y="136"/>
                  <a:pt x="183" y="136"/>
                  <a:pt x="183" y="136"/>
                </a:cubicBezTo>
                <a:cubicBezTo>
                  <a:pt x="177" y="136"/>
                  <a:pt x="177" y="136"/>
                  <a:pt x="177" y="136"/>
                </a:cubicBezTo>
                <a:cubicBezTo>
                  <a:pt x="177" y="138"/>
                  <a:pt x="177" y="141"/>
                  <a:pt x="176" y="143"/>
                </a:cubicBezTo>
                <a:cubicBezTo>
                  <a:pt x="176" y="146"/>
                  <a:pt x="175" y="149"/>
                  <a:pt x="175" y="150"/>
                </a:cubicBezTo>
                <a:cubicBezTo>
                  <a:pt x="175" y="152"/>
                  <a:pt x="174" y="153"/>
                  <a:pt x="174" y="154"/>
                </a:cubicBezTo>
                <a:cubicBezTo>
                  <a:pt x="174" y="156"/>
                  <a:pt x="176" y="157"/>
                  <a:pt x="178" y="157"/>
                </a:cubicBezTo>
                <a:cubicBezTo>
                  <a:pt x="179" y="157"/>
                  <a:pt x="180" y="157"/>
                  <a:pt x="181" y="156"/>
                </a:cubicBezTo>
                <a:cubicBezTo>
                  <a:pt x="179" y="165"/>
                  <a:pt x="179" y="165"/>
                  <a:pt x="179" y="165"/>
                </a:cubicBezTo>
                <a:cubicBezTo>
                  <a:pt x="177" y="166"/>
                  <a:pt x="174" y="166"/>
                  <a:pt x="172" y="166"/>
                </a:cubicBezTo>
                <a:cubicBezTo>
                  <a:pt x="167" y="166"/>
                  <a:pt x="164" y="163"/>
                  <a:pt x="164" y="158"/>
                </a:cubicBezTo>
                <a:cubicBezTo>
                  <a:pt x="164" y="156"/>
                  <a:pt x="164" y="153"/>
                  <a:pt x="165" y="147"/>
                </a:cubicBezTo>
                <a:cubicBezTo>
                  <a:pt x="166" y="145"/>
                  <a:pt x="167" y="136"/>
                  <a:pt x="170" y="121"/>
                </a:cubicBezTo>
                <a:cubicBezTo>
                  <a:pt x="180" y="121"/>
                  <a:pt x="180" y="121"/>
                  <a:pt x="180" y="121"/>
                </a:cubicBezTo>
                <a:lnTo>
                  <a:pt x="179" y="126"/>
                </a:lnTo>
                <a:close/>
                <a:moveTo>
                  <a:pt x="216" y="140"/>
                </a:moveTo>
                <a:cubicBezTo>
                  <a:pt x="216" y="143"/>
                  <a:pt x="216" y="146"/>
                  <a:pt x="215" y="149"/>
                </a:cubicBezTo>
                <a:cubicBezTo>
                  <a:pt x="194" y="149"/>
                  <a:pt x="194" y="149"/>
                  <a:pt x="194" y="149"/>
                </a:cubicBezTo>
                <a:cubicBezTo>
                  <a:pt x="194" y="152"/>
                  <a:pt x="195" y="154"/>
                  <a:pt x="196" y="155"/>
                </a:cubicBezTo>
                <a:cubicBezTo>
                  <a:pt x="198" y="157"/>
                  <a:pt x="200" y="157"/>
                  <a:pt x="203" y="157"/>
                </a:cubicBezTo>
                <a:cubicBezTo>
                  <a:pt x="207" y="157"/>
                  <a:pt x="210" y="157"/>
                  <a:pt x="214" y="155"/>
                </a:cubicBezTo>
                <a:cubicBezTo>
                  <a:pt x="212" y="165"/>
                  <a:pt x="212" y="165"/>
                  <a:pt x="212" y="165"/>
                </a:cubicBezTo>
                <a:cubicBezTo>
                  <a:pt x="208" y="166"/>
                  <a:pt x="205" y="166"/>
                  <a:pt x="202" y="166"/>
                </a:cubicBezTo>
                <a:cubicBezTo>
                  <a:pt x="190" y="166"/>
                  <a:pt x="184" y="160"/>
                  <a:pt x="184" y="149"/>
                </a:cubicBezTo>
                <a:cubicBezTo>
                  <a:pt x="184" y="142"/>
                  <a:pt x="186" y="137"/>
                  <a:pt x="189" y="132"/>
                </a:cubicBezTo>
                <a:cubicBezTo>
                  <a:pt x="193" y="128"/>
                  <a:pt x="197" y="126"/>
                  <a:pt x="202" y="126"/>
                </a:cubicBezTo>
                <a:cubicBezTo>
                  <a:pt x="206" y="126"/>
                  <a:pt x="210" y="127"/>
                  <a:pt x="212" y="130"/>
                </a:cubicBezTo>
                <a:cubicBezTo>
                  <a:pt x="215" y="132"/>
                  <a:pt x="216" y="136"/>
                  <a:pt x="216" y="140"/>
                </a:cubicBezTo>
                <a:close/>
                <a:moveTo>
                  <a:pt x="241" y="126"/>
                </a:moveTo>
                <a:cubicBezTo>
                  <a:pt x="240" y="129"/>
                  <a:pt x="239" y="133"/>
                  <a:pt x="237" y="138"/>
                </a:cubicBezTo>
                <a:cubicBezTo>
                  <a:pt x="235" y="137"/>
                  <a:pt x="233" y="139"/>
                  <a:pt x="232" y="142"/>
                </a:cubicBezTo>
                <a:cubicBezTo>
                  <a:pt x="231" y="145"/>
                  <a:pt x="229" y="153"/>
                  <a:pt x="227" y="165"/>
                </a:cubicBezTo>
                <a:cubicBezTo>
                  <a:pt x="217" y="165"/>
                  <a:pt x="217" y="165"/>
                  <a:pt x="217" y="165"/>
                </a:cubicBezTo>
                <a:cubicBezTo>
                  <a:pt x="217" y="163"/>
                  <a:pt x="217" y="163"/>
                  <a:pt x="217" y="163"/>
                </a:cubicBezTo>
                <a:cubicBezTo>
                  <a:pt x="220" y="147"/>
                  <a:pt x="222" y="135"/>
                  <a:pt x="223" y="126"/>
                </a:cubicBezTo>
                <a:cubicBezTo>
                  <a:pt x="232" y="126"/>
                  <a:pt x="232" y="126"/>
                  <a:pt x="232" y="126"/>
                </a:cubicBezTo>
                <a:cubicBezTo>
                  <a:pt x="232" y="132"/>
                  <a:pt x="232" y="132"/>
                  <a:pt x="232" y="132"/>
                </a:cubicBezTo>
                <a:cubicBezTo>
                  <a:pt x="233" y="130"/>
                  <a:pt x="235" y="128"/>
                  <a:pt x="236" y="127"/>
                </a:cubicBezTo>
                <a:cubicBezTo>
                  <a:pt x="238" y="126"/>
                  <a:pt x="239" y="126"/>
                  <a:pt x="241" y="126"/>
                </a:cubicBezTo>
                <a:close/>
                <a:moveTo>
                  <a:pt x="276" y="119"/>
                </a:moveTo>
                <a:cubicBezTo>
                  <a:pt x="274" y="129"/>
                  <a:pt x="274" y="129"/>
                  <a:pt x="274" y="129"/>
                </a:cubicBezTo>
                <a:cubicBezTo>
                  <a:pt x="271" y="127"/>
                  <a:pt x="268" y="127"/>
                  <a:pt x="265" y="127"/>
                </a:cubicBezTo>
                <a:cubicBezTo>
                  <a:pt x="261" y="127"/>
                  <a:pt x="258" y="128"/>
                  <a:pt x="256" y="132"/>
                </a:cubicBezTo>
                <a:cubicBezTo>
                  <a:pt x="253" y="135"/>
                  <a:pt x="252" y="139"/>
                  <a:pt x="252" y="145"/>
                </a:cubicBezTo>
                <a:cubicBezTo>
                  <a:pt x="252" y="148"/>
                  <a:pt x="253" y="151"/>
                  <a:pt x="254" y="153"/>
                </a:cubicBezTo>
                <a:cubicBezTo>
                  <a:pt x="256" y="155"/>
                  <a:pt x="258" y="156"/>
                  <a:pt x="261" y="156"/>
                </a:cubicBezTo>
                <a:cubicBezTo>
                  <a:pt x="264" y="156"/>
                  <a:pt x="267" y="156"/>
                  <a:pt x="270" y="154"/>
                </a:cubicBezTo>
                <a:cubicBezTo>
                  <a:pt x="268" y="165"/>
                  <a:pt x="268" y="165"/>
                  <a:pt x="268" y="165"/>
                </a:cubicBezTo>
                <a:cubicBezTo>
                  <a:pt x="265" y="166"/>
                  <a:pt x="262" y="166"/>
                  <a:pt x="259" y="166"/>
                </a:cubicBezTo>
                <a:cubicBezTo>
                  <a:pt x="254" y="166"/>
                  <a:pt x="249" y="164"/>
                  <a:pt x="246" y="161"/>
                </a:cubicBezTo>
                <a:cubicBezTo>
                  <a:pt x="243" y="157"/>
                  <a:pt x="241" y="152"/>
                  <a:pt x="241" y="145"/>
                </a:cubicBezTo>
                <a:cubicBezTo>
                  <a:pt x="241" y="137"/>
                  <a:pt x="243" y="130"/>
                  <a:pt x="248" y="124"/>
                </a:cubicBezTo>
                <a:cubicBezTo>
                  <a:pt x="252" y="119"/>
                  <a:pt x="258" y="116"/>
                  <a:pt x="265" y="116"/>
                </a:cubicBezTo>
                <a:cubicBezTo>
                  <a:pt x="268" y="116"/>
                  <a:pt x="272" y="117"/>
                  <a:pt x="276" y="119"/>
                </a:cubicBezTo>
                <a:close/>
                <a:moveTo>
                  <a:pt x="306" y="137"/>
                </a:moveTo>
                <a:cubicBezTo>
                  <a:pt x="306" y="139"/>
                  <a:pt x="305" y="142"/>
                  <a:pt x="305" y="145"/>
                </a:cubicBezTo>
                <a:cubicBezTo>
                  <a:pt x="303" y="154"/>
                  <a:pt x="302" y="161"/>
                  <a:pt x="302" y="165"/>
                </a:cubicBezTo>
                <a:cubicBezTo>
                  <a:pt x="293" y="165"/>
                  <a:pt x="293" y="165"/>
                  <a:pt x="293" y="165"/>
                </a:cubicBezTo>
                <a:cubicBezTo>
                  <a:pt x="293" y="161"/>
                  <a:pt x="293" y="161"/>
                  <a:pt x="293" y="161"/>
                </a:cubicBezTo>
                <a:cubicBezTo>
                  <a:pt x="291" y="165"/>
                  <a:pt x="287" y="166"/>
                  <a:pt x="283" y="166"/>
                </a:cubicBezTo>
                <a:cubicBezTo>
                  <a:pt x="280" y="166"/>
                  <a:pt x="278" y="165"/>
                  <a:pt x="276" y="163"/>
                </a:cubicBezTo>
                <a:cubicBezTo>
                  <a:pt x="274" y="161"/>
                  <a:pt x="273" y="159"/>
                  <a:pt x="273" y="156"/>
                </a:cubicBezTo>
                <a:cubicBezTo>
                  <a:pt x="273" y="151"/>
                  <a:pt x="275" y="147"/>
                  <a:pt x="278" y="144"/>
                </a:cubicBezTo>
                <a:cubicBezTo>
                  <a:pt x="281" y="142"/>
                  <a:pt x="285" y="141"/>
                  <a:pt x="291" y="141"/>
                </a:cubicBezTo>
                <a:cubicBezTo>
                  <a:pt x="293" y="141"/>
                  <a:pt x="294" y="141"/>
                  <a:pt x="295" y="141"/>
                </a:cubicBezTo>
                <a:cubicBezTo>
                  <a:pt x="296" y="140"/>
                  <a:pt x="296" y="139"/>
                  <a:pt x="296" y="138"/>
                </a:cubicBezTo>
                <a:cubicBezTo>
                  <a:pt x="296" y="136"/>
                  <a:pt x="294" y="135"/>
                  <a:pt x="289" y="135"/>
                </a:cubicBezTo>
                <a:cubicBezTo>
                  <a:pt x="286" y="135"/>
                  <a:pt x="282" y="135"/>
                  <a:pt x="278" y="136"/>
                </a:cubicBezTo>
                <a:cubicBezTo>
                  <a:pt x="278" y="136"/>
                  <a:pt x="279" y="133"/>
                  <a:pt x="280" y="128"/>
                </a:cubicBezTo>
                <a:cubicBezTo>
                  <a:pt x="284" y="126"/>
                  <a:pt x="289" y="126"/>
                  <a:pt x="292" y="126"/>
                </a:cubicBezTo>
                <a:cubicBezTo>
                  <a:pt x="301" y="126"/>
                  <a:pt x="306" y="129"/>
                  <a:pt x="306" y="137"/>
                </a:cubicBezTo>
                <a:close/>
                <a:moveTo>
                  <a:pt x="331" y="126"/>
                </a:moveTo>
                <a:cubicBezTo>
                  <a:pt x="330" y="129"/>
                  <a:pt x="328" y="133"/>
                  <a:pt x="328" y="138"/>
                </a:cubicBezTo>
                <a:cubicBezTo>
                  <a:pt x="325" y="137"/>
                  <a:pt x="323" y="139"/>
                  <a:pt x="322" y="142"/>
                </a:cubicBezTo>
                <a:cubicBezTo>
                  <a:pt x="321" y="145"/>
                  <a:pt x="319" y="153"/>
                  <a:pt x="31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07" y="163"/>
                  <a:pt x="307" y="163"/>
                  <a:pt x="307" y="163"/>
                </a:cubicBezTo>
                <a:cubicBezTo>
                  <a:pt x="310" y="150"/>
                  <a:pt x="311" y="138"/>
                  <a:pt x="313" y="126"/>
                </a:cubicBezTo>
                <a:cubicBezTo>
                  <a:pt x="322" y="126"/>
                  <a:pt x="322" y="126"/>
                  <a:pt x="322" y="126"/>
                </a:cubicBezTo>
                <a:cubicBezTo>
                  <a:pt x="322" y="128"/>
                  <a:pt x="322" y="130"/>
                  <a:pt x="321" y="132"/>
                </a:cubicBezTo>
                <a:cubicBezTo>
                  <a:pt x="323" y="130"/>
                  <a:pt x="325" y="128"/>
                  <a:pt x="326" y="127"/>
                </a:cubicBezTo>
                <a:cubicBezTo>
                  <a:pt x="328" y="126"/>
                  <a:pt x="329" y="126"/>
                  <a:pt x="331" y="126"/>
                </a:cubicBezTo>
                <a:close/>
                <a:moveTo>
                  <a:pt x="357" y="117"/>
                </a:moveTo>
                <a:cubicBezTo>
                  <a:pt x="368" y="117"/>
                  <a:pt x="368" y="117"/>
                  <a:pt x="368" y="117"/>
                </a:cubicBezTo>
                <a:cubicBezTo>
                  <a:pt x="360" y="165"/>
                  <a:pt x="360" y="165"/>
                  <a:pt x="360" y="165"/>
                </a:cubicBezTo>
                <a:cubicBezTo>
                  <a:pt x="350" y="165"/>
                  <a:pt x="350" y="165"/>
                  <a:pt x="350" y="165"/>
                </a:cubicBezTo>
                <a:cubicBezTo>
                  <a:pt x="350" y="162"/>
                  <a:pt x="350" y="162"/>
                  <a:pt x="350" y="162"/>
                </a:cubicBezTo>
                <a:cubicBezTo>
                  <a:pt x="348" y="165"/>
                  <a:pt x="344" y="166"/>
                  <a:pt x="341" y="166"/>
                </a:cubicBezTo>
                <a:cubicBezTo>
                  <a:pt x="337" y="166"/>
                  <a:pt x="334" y="165"/>
                  <a:pt x="332" y="162"/>
                </a:cubicBezTo>
                <a:cubicBezTo>
                  <a:pt x="330" y="159"/>
                  <a:pt x="328" y="155"/>
                  <a:pt x="328" y="150"/>
                </a:cubicBezTo>
                <a:cubicBezTo>
                  <a:pt x="328" y="144"/>
                  <a:pt x="330" y="138"/>
                  <a:pt x="333" y="133"/>
                </a:cubicBezTo>
                <a:cubicBezTo>
                  <a:pt x="337" y="128"/>
                  <a:pt x="341" y="126"/>
                  <a:pt x="345" y="126"/>
                </a:cubicBezTo>
                <a:cubicBezTo>
                  <a:pt x="349" y="126"/>
                  <a:pt x="352" y="128"/>
                  <a:pt x="355" y="131"/>
                </a:cubicBezTo>
                <a:lnTo>
                  <a:pt x="357" y="117"/>
                </a:lnTo>
                <a:close/>
                <a:moveTo>
                  <a:pt x="378" y="141"/>
                </a:moveTo>
                <a:cubicBezTo>
                  <a:pt x="378" y="123"/>
                  <a:pt x="373" y="106"/>
                  <a:pt x="364" y="91"/>
                </a:cubicBezTo>
                <a:cubicBezTo>
                  <a:pt x="355" y="76"/>
                  <a:pt x="343" y="64"/>
                  <a:pt x="328" y="55"/>
                </a:cubicBezTo>
                <a:cubicBezTo>
                  <a:pt x="313" y="46"/>
                  <a:pt x="296" y="41"/>
                  <a:pt x="278" y="41"/>
                </a:cubicBezTo>
                <a:cubicBezTo>
                  <a:pt x="256" y="41"/>
                  <a:pt x="236" y="48"/>
                  <a:pt x="218" y="62"/>
                </a:cubicBezTo>
                <a:cubicBezTo>
                  <a:pt x="233" y="76"/>
                  <a:pt x="244" y="93"/>
                  <a:pt x="249" y="114"/>
                </a:cubicBezTo>
                <a:cubicBezTo>
                  <a:pt x="240" y="114"/>
                  <a:pt x="240" y="114"/>
                  <a:pt x="240" y="114"/>
                </a:cubicBezTo>
                <a:cubicBezTo>
                  <a:pt x="234" y="95"/>
                  <a:pt x="225" y="80"/>
                  <a:pt x="211" y="67"/>
                </a:cubicBezTo>
                <a:cubicBezTo>
                  <a:pt x="197" y="80"/>
                  <a:pt x="187" y="95"/>
                  <a:pt x="182" y="114"/>
                </a:cubicBezTo>
                <a:cubicBezTo>
                  <a:pt x="173" y="114"/>
                  <a:pt x="173" y="114"/>
                  <a:pt x="173" y="114"/>
                </a:cubicBezTo>
                <a:cubicBezTo>
                  <a:pt x="178" y="93"/>
                  <a:pt x="189" y="76"/>
                  <a:pt x="204" y="62"/>
                </a:cubicBezTo>
                <a:cubicBezTo>
                  <a:pt x="186" y="48"/>
                  <a:pt x="166" y="41"/>
                  <a:pt x="144" y="41"/>
                </a:cubicBezTo>
                <a:cubicBezTo>
                  <a:pt x="126" y="41"/>
                  <a:pt x="109" y="46"/>
                  <a:pt x="94" y="55"/>
                </a:cubicBezTo>
                <a:cubicBezTo>
                  <a:pt x="78" y="64"/>
                  <a:pt x="66" y="76"/>
                  <a:pt x="57" y="91"/>
                </a:cubicBezTo>
                <a:cubicBezTo>
                  <a:pt x="49" y="106"/>
                  <a:pt x="44" y="123"/>
                  <a:pt x="44" y="141"/>
                </a:cubicBezTo>
                <a:cubicBezTo>
                  <a:pt x="44" y="159"/>
                  <a:pt x="49" y="176"/>
                  <a:pt x="57" y="191"/>
                </a:cubicBezTo>
                <a:cubicBezTo>
                  <a:pt x="66" y="207"/>
                  <a:pt x="78" y="219"/>
                  <a:pt x="94" y="228"/>
                </a:cubicBezTo>
                <a:cubicBezTo>
                  <a:pt x="109" y="237"/>
                  <a:pt x="126" y="241"/>
                  <a:pt x="144" y="241"/>
                </a:cubicBezTo>
                <a:cubicBezTo>
                  <a:pt x="166" y="241"/>
                  <a:pt x="186" y="234"/>
                  <a:pt x="204" y="221"/>
                </a:cubicBezTo>
                <a:cubicBezTo>
                  <a:pt x="189" y="207"/>
                  <a:pt x="179" y="191"/>
                  <a:pt x="174" y="172"/>
                </a:cubicBezTo>
                <a:cubicBezTo>
                  <a:pt x="183" y="172"/>
                  <a:pt x="183" y="172"/>
                  <a:pt x="183" y="172"/>
                </a:cubicBezTo>
                <a:cubicBezTo>
                  <a:pt x="189" y="189"/>
                  <a:pt x="198" y="204"/>
                  <a:pt x="211" y="215"/>
                </a:cubicBezTo>
                <a:cubicBezTo>
                  <a:pt x="224" y="204"/>
                  <a:pt x="233" y="189"/>
                  <a:pt x="239" y="17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2" y="191"/>
                  <a:pt x="232" y="207"/>
                  <a:pt x="218" y="221"/>
                </a:cubicBezTo>
                <a:cubicBezTo>
                  <a:pt x="236" y="234"/>
                  <a:pt x="256" y="241"/>
                  <a:pt x="278" y="241"/>
                </a:cubicBezTo>
                <a:cubicBezTo>
                  <a:pt x="296" y="241"/>
                  <a:pt x="313" y="237"/>
                  <a:pt x="328" y="228"/>
                </a:cubicBezTo>
                <a:cubicBezTo>
                  <a:pt x="343" y="219"/>
                  <a:pt x="355" y="207"/>
                  <a:pt x="364" y="191"/>
                </a:cubicBezTo>
                <a:cubicBezTo>
                  <a:pt x="373" y="176"/>
                  <a:pt x="378" y="159"/>
                  <a:pt x="378" y="141"/>
                </a:cubicBezTo>
                <a:close/>
                <a:moveTo>
                  <a:pt x="422" y="24"/>
                </a:moveTo>
                <a:cubicBezTo>
                  <a:pt x="422" y="259"/>
                  <a:pt x="422" y="259"/>
                  <a:pt x="422" y="259"/>
                </a:cubicBezTo>
                <a:cubicBezTo>
                  <a:pt x="422" y="265"/>
                  <a:pt x="420" y="271"/>
                  <a:pt x="415" y="275"/>
                </a:cubicBezTo>
                <a:cubicBezTo>
                  <a:pt x="411" y="280"/>
                  <a:pt x="405" y="282"/>
                  <a:pt x="399" y="282"/>
                </a:cubicBezTo>
                <a:cubicBezTo>
                  <a:pt x="23" y="282"/>
                  <a:pt x="23" y="282"/>
                  <a:pt x="23" y="282"/>
                </a:cubicBezTo>
                <a:cubicBezTo>
                  <a:pt x="17" y="282"/>
                  <a:pt x="11" y="280"/>
                  <a:pt x="6" y="275"/>
                </a:cubicBezTo>
                <a:cubicBezTo>
                  <a:pt x="2" y="271"/>
                  <a:pt x="0" y="265"/>
                  <a:pt x="0" y="25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7"/>
                  <a:pt x="2" y="12"/>
                  <a:pt x="6" y="7"/>
                </a:cubicBezTo>
                <a:cubicBezTo>
                  <a:pt x="11" y="3"/>
                  <a:pt x="17" y="0"/>
                  <a:pt x="23" y="0"/>
                </a:cubicBezTo>
                <a:cubicBezTo>
                  <a:pt x="399" y="0"/>
                  <a:pt x="399" y="0"/>
                  <a:pt x="399" y="0"/>
                </a:cubicBezTo>
                <a:cubicBezTo>
                  <a:pt x="405" y="0"/>
                  <a:pt x="411" y="3"/>
                  <a:pt x="415" y="7"/>
                </a:cubicBezTo>
                <a:cubicBezTo>
                  <a:pt x="420" y="12"/>
                  <a:pt x="422" y="17"/>
                  <a:pt x="422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5035131" y="1560504"/>
            <a:ext cx="437855" cy="292824"/>
          </a:xfrm>
          <a:custGeom>
            <a:avLst/>
            <a:gdLst>
              <a:gd name="T0" fmla="*/ 56 w 422"/>
              <a:gd name="T1" fmla="*/ 113 h 282"/>
              <a:gd name="T2" fmla="*/ 72 w 422"/>
              <a:gd name="T3" fmla="*/ 129 h 282"/>
              <a:gd name="T4" fmla="*/ 135 w 422"/>
              <a:gd name="T5" fmla="*/ 145 h 282"/>
              <a:gd name="T6" fmla="*/ 261 w 422"/>
              <a:gd name="T7" fmla="*/ 132 h 282"/>
              <a:gd name="T8" fmla="*/ 268 w 422"/>
              <a:gd name="T9" fmla="*/ 109 h 282"/>
              <a:gd name="T10" fmla="*/ 326 w 422"/>
              <a:gd name="T11" fmla="*/ 162 h 282"/>
              <a:gd name="T12" fmla="*/ 326 w 422"/>
              <a:gd name="T13" fmla="*/ 162 h 282"/>
              <a:gd name="T14" fmla="*/ 40 w 422"/>
              <a:gd name="T15" fmla="*/ 97 h 282"/>
              <a:gd name="T16" fmla="*/ 24 w 422"/>
              <a:gd name="T17" fmla="*/ 171 h 282"/>
              <a:gd name="T18" fmla="*/ 47 w 422"/>
              <a:gd name="T19" fmla="*/ 153 h 282"/>
              <a:gd name="T20" fmla="*/ 95 w 422"/>
              <a:gd name="T21" fmla="*/ 131 h 282"/>
              <a:gd name="T22" fmla="*/ 79 w 422"/>
              <a:gd name="T23" fmla="*/ 95 h 282"/>
              <a:gd name="T24" fmla="*/ 116 w 422"/>
              <a:gd name="T25" fmla="*/ 113 h 282"/>
              <a:gd name="T26" fmla="*/ 111 w 422"/>
              <a:gd name="T27" fmla="*/ 115 h 282"/>
              <a:gd name="T28" fmla="*/ 107 w 422"/>
              <a:gd name="T29" fmla="*/ 119 h 282"/>
              <a:gd name="T30" fmla="*/ 115 w 422"/>
              <a:gd name="T31" fmla="*/ 126 h 282"/>
              <a:gd name="T32" fmla="*/ 134 w 422"/>
              <a:gd name="T33" fmla="*/ 135 h 282"/>
              <a:gd name="T34" fmla="*/ 104 w 422"/>
              <a:gd name="T35" fmla="*/ 141 h 282"/>
              <a:gd name="T36" fmla="*/ 110 w 422"/>
              <a:gd name="T37" fmla="*/ 174 h 282"/>
              <a:gd name="T38" fmla="*/ 130 w 422"/>
              <a:gd name="T39" fmla="*/ 169 h 282"/>
              <a:gd name="T40" fmla="*/ 145 w 422"/>
              <a:gd name="T41" fmla="*/ 172 h 282"/>
              <a:gd name="T42" fmla="*/ 149 w 422"/>
              <a:gd name="T43" fmla="*/ 168 h 282"/>
              <a:gd name="T44" fmla="*/ 228 w 422"/>
              <a:gd name="T45" fmla="*/ 113 h 282"/>
              <a:gd name="T46" fmla="*/ 194 w 422"/>
              <a:gd name="T47" fmla="*/ 142 h 282"/>
              <a:gd name="T48" fmla="*/ 182 w 422"/>
              <a:gd name="T49" fmla="*/ 116 h 282"/>
              <a:gd name="T50" fmla="*/ 177 w 422"/>
              <a:gd name="T51" fmla="*/ 113 h 282"/>
              <a:gd name="T52" fmla="*/ 163 w 422"/>
              <a:gd name="T53" fmla="*/ 117 h 282"/>
              <a:gd name="T54" fmla="*/ 173 w 422"/>
              <a:gd name="T55" fmla="*/ 176 h 282"/>
              <a:gd name="T56" fmla="*/ 183 w 422"/>
              <a:gd name="T57" fmla="*/ 196 h 282"/>
              <a:gd name="T58" fmla="*/ 273 w 422"/>
              <a:gd name="T59" fmla="*/ 95 h 282"/>
              <a:gd name="T60" fmla="*/ 228 w 422"/>
              <a:gd name="T61" fmla="*/ 169 h 282"/>
              <a:gd name="T62" fmla="*/ 244 w 422"/>
              <a:gd name="T63" fmla="*/ 172 h 282"/>
              <a:gd name="T64" fmla="*/ 248 w 422"/>
              <a:gd name="T65" fmla="*/ 168 h 282"/>
              <a:gd name="T66" fmla="*/ 273 w 422"/>
              <a:gd name="T67" fmla="*/ 146 h 282"/>
              <a:gd name="T68" fmla="*/ 301 w 422"/>
              <a:gd name="T69" fmla="*/ 105 h 282"/>
              <a:gd name="T70" fmla="*/ 336 w 422"/>
              <a:gd name="T71" fmla="*/ 112 h 282"/>
              <a:gd name="T72" fmla="*/ 310 w 422"/>
              <a:gd name="T73" fmla="*/ 127 h 282"/>
              <a:gd name="T74" fmla="*/ 343 w 422"/>
              <a:gd name="T75" fmla="*/ 132 h 282"/>
              <a:gd name="T76" fmla="*/ 309 w 422"/>
              <a:gd name="T77" fmla="*/ 141 h 282"/>
              <a:gd name="T78" fmla="*/ 314 w 422"/>
              <a:gd name="T79" fmla="*/ 174 h 282"/>
              <a:gd name="T80" fmla="*/ 335 w 422"/>
              <a:gd name="T81" fmla="*/ 169 h 282"/>
              <a:gd name="T82" fmla="*/ 340 w 422"/>
              <a:gd name="T83" fmla="*/ 173 h 282"/>
              <a:gd name="T84" fmla="*/ 362 w 422"/>
              <a:gd name="T85" fmla="*/ 133 h 282"/>
              <a:gd name="T86" fmla="*/ 385 w 422"/>
              <a:gd name="T87" fmla="*/ 95 h 282"/>
              <a:gd name="T88" fmla="*/ 365 w 422"/>
              <a:gd name="T89" fmla="*/ 169 h 282"/>
              <a:gd name="T90" fmla="*/ 383 w 422"/>
              <a:gd name="T91" fmla="*/ 168 h 282"/>
              <a:gd name="T92" fmla="*/ 398 w 422"/>
              <a:gd name="T93" fmla="*/ 96 h 282"/>
              <a:gd name="T94" fmla="*/ 415 w 422"/>
              <a:gd name="T95" fmla="*/ 275 h 282"/>
              <a:gd name="T96" fmla="*/ 0 w 422"/>
              <a:gd name="T97" fmla="*/ 259 h 282"/>
              <a:gd name="T98" fmla="*/ 399 w 422"/>
              <a:gd name="T99" fmla="*/ 0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22" h="282">
                <a:moveTo>
                  <a:pt x="59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4" y="132"/>
                  <a:pt x="52" y="131"/>
                  <a:pt x="52" y="129"/>
                </a:cubicBezTo>
                <a:cubicBezTo>
                  <a:pt x="52" y="125"/>
                  <a:pt x="54" y="120"/>
                  <a:pt x="56" y="113"/>
                </a:cubicBezTo>
                <a:cubicBezTo>
                  <a:pt x="56" y="111"/>
                  <a:pt x="57" y="110"/>
                  <a:pt x="59" y="110"/>
                </a:cubicBezTo>
                <a:cubicBezTo>
                  <a:pt x="60" y="109"/>
                  <a:pt x="62" y="109"/>
                  <a:pt x="64" y="109"/>
                </a:cubicBezTo>
                <a:cubicBezTo>
                  <a:pt x="73" y="109"/>
                  <a:pt x="78" y="112"/>
                  <a:pt x="78" y="118"/>
                </a:cubicBezTo>
                <a:cubicBezTo>
                  <a:pt x="78" y="123"/>
                  <a:pt x="76" y="126"/>
                  <a:pt x="72" y="129"/>
                </a:cubicBezTo>
                <a:cubicBezTo>
                  <a:pt x="69" y="131"/>
                  <a:pt x="64" y="132"/>
                  <a:pt x="59" y="132"/>
                </a:cubicBezTo>
                <a:close/>
                <a:moveTo>
                  <a:pt x="121" y="162"/>
                </a:moveTo>
                <a:cubicBezTo>
                  <a:pt x="116" y="162"/>
                  <a:pt x="113" y="160"/>
                  <a:pt x="113" y="156"/>
                </a:cubicBezTo>
                <a:cubicBezTo>
                  <a:pt x="113" y="149"/>
                  <a:pt x="120" y="145"/>
                  <a:pt x="135" y="145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5" y="156"/>
                  <a:pt x="130" y="162"/>
                  <a:pt x="121" y="162"/>
                </a:cubicBezTo>
                <a:close/>
                <a:moveTo>
                  <a:pt x="263" y="132"/>
                </a:moveTo>
                <a:cubicBezTo>
                  <a:pt x="261" y="132"/>
                  <a:pt x="261" y="132"/>
                  <a:pt x="261" y="132"/>
                </a:cubicBezTo>
                <a:cubicBezTo>
                  <a:pt x="258" y="132"/>
                  <a:pt x="257" y="131"/>
                  <a:pt x="257" y="129"/>
                </a:cubicBezTo>
                <a:cubicBezTo>
                  <a:pt x="257" y="126"/>
                  <a:pt x="258" y="120"/>
                  <a:pt x="261" y="113"/>
                </a:cubicBezTo>
                <a:cubicBezTo>
                  <a:pt x="261" y="112"/>
                  <a:pt x="262" y="110"/>
                  <a:pt x="263" y="110"/>
                </a:cubicBezTo>
                <a:cubicBezTo>
                  <a:pt x="264" y="109"/>
                  <a:pt x="266" y="109"/>
                  <a:pt x="268" y="109"/>
                </a:cubicBezTo>
                <a:cubicBezTo>
                  <a:pt x="278" y="109"/>
                  <a:pt x="283" y="112"/>
                  <a:pt x="283" y="118"/>
                </a:cubicBezTo>
                <a:cubicBezTo>
                  <a:pt x="283" y="123"/>
                  <a:pt x="281" y="127"/>
                  <a:pt x="277" y="129"/>
                </a:cubicBezTo>
                <a:cubicBezTo>
                  <a:pt x="273" y="131"/>
                  <a:pt x="269" y="132"/>
                  <a:pt x="263" y="132"/>
                </a:cubicBezTo>
                <a:close/>
                <a:moveTo>
                  <a:pt x="326" y="162"/>
                </a:moveTo>
                <a:cubicBezTo>
                  <a:pt x="320" y="162"/>
                  <a:pt x="317" y="160"/>
                  <a:pt x="317" y="156"/>
                </a:cubicBezTo>
                <a:cubicBezTo>
                  <a:pt x="317" y="149"/>
                  <a:pt x="325" y="145"/>
                  <a:pt x="340" y="145"/>
                </a:cubicBezTo>
                <a:cubicBezTo>
                  <a:pt x="341" y="146"/>
                  <a:pt x="341" y="146"/>
                  <a:pt x="341" y="146"/>
                </a:cubicBezTo>
                <a:cubicBezTo>
                  <a:pt x="340" y="156"/>
                  <a:pt x="335" y="162"/>
                  <a:pt x="326" y="162"/>
                </a:cubicBezTo>
                <a:close/>
                <a:moveTo>
                  <a:pt x="68" y="95"/>
                </a:moveTo>
                <a:cubicBezTo>
                  <a:pt x="44" y="95"/>
                  <a:pt x="44" y="95"/>
                  <a:pt x="44" y="95"/>
                </a:cubicBezTo>
                <a:cubicBezTo>
                  <a:pt x="43" y="95"/>
                  <a:pt x="43" y="95"/>
                  <a:pt x="42" y="95"/>
                </a:cubicBezTo>
                <a:cubicBezTo>
                  <a:pt x="41" y="96"/>
                  <a:pt x="40" y="96"/>
                  <a:pt x="40" y="97"/>
                </a:cubicBezTo>
                <a:cubicBezTo>
                  <a:pt x="40" y="97"/>
                  <a:pt x="40" y="98"/>
                  <a:pt x="39" y="99"/>
                </a:cubicBezTo>
                <a:cubicBezTo>
                  <a:pt x="39" y="100"/>
                  <a:pt x="36" y="111"/>
                  <a:pt x="31" y="134"/>
                </a:cubicBezTo>
                <a:cubicBezTo>
                  <a:pt x="26" y="156"/>
                  <a:pt x="23" y="168"/>
                  <a:pt x="23" y="169"/>
                </a:cubicBezTo>
                <a:cubicBezTo>
                  <a:pt x="23" y="170"/>
                  <a:pt x="23" y="171"/>
                  <a:pt x="24" y="171"/>
                </a:cubicBezTo>
                <a:cubicBezTo>
                  <a:pt x="25" y="172"/>
                  <a:pt x="26" y="172"/>
                  <a:pt x="26" y="172"/>
                </a:cubicBezTo>
                <a:cubicBezTo>
                  <a:pt x="38" y="172"/>
                  <a:pt x="38" y="172"/>
                  <a:pt x="38" y="172"/>
                </a:cubicBezTo>
                <a:cubicBezTo>
                  <a:pt x="41" y="172"/>
                  <a:pt x="43" y="170"/>
                  <a:pt x="44" y="166"/>
                </a:cubicBezTo>
                <a:cubicBezTo>
                  <a:pt x="47" y="153"/>
                  <a:pt x="47" y="153"/>
                  <a:pt x="47" y="153"/>
                </a:cubicBezTo>
                <a:cubicBezTo>
                  <a:pt x="53" y="147"/>
                  <a:pt x="53" y="147"/>
                  <a:pt x="53" y="147"/>
                </a:cubicBezTo>
                <a:cubicBezTo>
                  <a:pt x="58" y="147"/>
                  <a:pt x="64" y="147"/>
                  <a:pt x="69" y="146"/>
                </a:cubicBezTo>
                <a:cubicBezTo>
                  <a:pt x="74" y="145"/>
                  <a:pt x="78" y="143"/>
                  <a:pt x="83" y="141"/>
                </a:cubicBezTo>
                <a:cubicBezTo>
                  <a:pt x="88" y="139"/>
                  <a:pt x="92" y="136"/>
                  <a:pt x="95" y="131"/>
                </a:cubicBezTo>
                <a:cubicBezTo>
                  <a:pt x="98" y="127"/>
                  <a:pt x="99" y="122"/>
                  <a:pt x="99" y="116"/>
                </a:cubicBezTo>
                <a:cubicBezTo>
                  <a:pt x="99" y="112"/>
                  <a:pt x="98" y="108"/>
                  <a:pt x="97" y="105"/>
                </a:cubicBezTo>
                <a:cubicBezTo>
                  <a:pt x="95" y="102"/>
                  <a:pt x="92" y="99"/>
                  <a:pt x="89" y="98"/>
                </a:cubicBezTo>
                <a:cubicBezTo>
                  <a:pt x="86" y="97"/>
                  <a:pt x="83" y="96"/>
                  <a:pt x="79" y="95"/>
                </a:cubicBezTo>
                <a:cubicBezTo>
                  <a:pt x="76" y="95"/>
                  <a:pt x="72" y="95"/>
                  <a:pt x="68" y="95"/>
                </a:cubicBezTo>
                <a:close/>
                <a:moveTo>
                  <a:pt x="131" y="112"/>
                </a:moveTo>
                <a:cubicBezTo>
                  <a:pt x="127" y="112"/>
                  <a:pt x="122" y="112"/>
                  <a:pt x="118" y="113"/>
                </a:cubicBezTo>
                <a:cubicBezTo>
                  <a:pt x="118" y="113"/>
                  <a:pt x="117" y="113"/>
                  <a:pt x="116" y="113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3" y="114"/>
                  <a:pt x="113" y="114"/>
                  <a:pt x="113" y="114"/>
                </a:cubicBezTo>
                <a:cubicBezTo>
                  <a:pt x="112" y="114"/>
                  <a:pt x="112" y="114"/>
                  <a:pt x="112" y="114"/>
                </a:cubicBezTo>
                <a:cubicBezTo>
                  <a:pt x="111" y="115"/>
                  <a:pt x="111" y="115"/>
                  <a:pt x="111" y="115"/>
                </a:cubicBezTo>
                <a:cubicBezTo>
                  <a:pt x="109" y="116"/>
                  <a:pt x="109" y="116"/>
                  <a:pt x="109" y="116"/>
                </a:cubicBezTo>
                <a:cubicBezTo>
                  <a:pt x="109" y="117"/>
                  <a:pt x="109" y="117"/>
                  <a:pt x="109" y="117"/>
                </a:cubicBezTo>
                <a:cubicBezTo>
                  <a:pt x="108" y="118"/>
                  <a:pt x="108" y="118"/>
                  <a:pt x="108" y="118"/>
                </a:cubicBezTo>
                <a:cubicBezTo>
                  <a:pt x="107" y="119"/>
                  <a:pt x="107" y="119"/>
                  <a:pt x="107" y="119"/>
                </a:cubicBezTo>
                <a:cubicBezTo>
                  <a:pt x="106" y="123"/>
                  <a:pt x="105" y="125"/>
                  <a:pt x="105" y="127"/>
                </a:cubicBezTo>
                <a:cubicBezTo>
                  <a:pt x="105" y="128"/>
                  <a:pt x="106" y="128"/>
                  <a:pt x="107" y="128"/>
                </a:cubicBezTo>
                <a:cubicBezTo>
                  <a:pt x="108" y="128"/>
                  <a:pt x="109" y="128"/>
                  <a:pt x="111" y="128"/>
                </a:cubicBezTo>
                <a:cubicBezTo>
                  <a:pt x="113" y="127"/>
                  <a:pt x="114" y="127"/>
                  <a:pt x="115" y="126"/>
                </a:cubicBezTo>
                <a:cubicBezTo>
                  <a:pt x="118" y="125"/>
                  <a:pt x="122" y="125"/>
                  <a:pt x="125" y="125"/>
                </a:cubicBezTo>
                <a:cubicBezTo>
                  <a:pt x="134" y="125"/>
                  <a:pt x="139" y="127"/>
                  <a:pt x="139" y="132"/>
                </a:cubicBezTo>
                <a:cubicBezTo>
                  <a:pt x="139" y="133"/>
                  <a:pt x="138" y="134"/>
                  <a:pt x="137" y="134"/>
                </a:cubicBezTo>
                <a:cubicBezTo>
                  <a:pt x="136" y="134"/>
                  <a:pt x="135" y="135"/>
                  <a:pt x="134" y="135"/>
                </a:cubicBezTo>
                <a:cubicBezTo>
                  <a:pt x="132" y="135"/>
                  <a:pt x="131" y="135"/>
                  <a:pt x="130" y="135"/>
                </a:cubicBezTo>
                <a:cubicBezTo>
                  <a:pt x="128" y="135"/>
                  <a:pt x="127" y="135"/>
                  <a:pt x="126" y="135"/>
                </a:cubicBezTo>
                <a:cubicBezTo>
                  <a:pt x="122" y="136"/>
                  <a:pt x="118" y="136"/>
                  <a:pt x="115" y="137"/>
                </a:cubicBezTo>
                <a:cubicBezTo>
                  <a:pt x="111" y="138"/>
                  <a:pt x="108" y="139"/>
                  <a:pt x="104" y="141"/>
                </a:cubicBezTo>
                <a:cubicBezTo>
                  <a:pt x="101" y="142"/>
                  <a:pt x="98" y="145"/>
                  <a:pt x="96" y="148"/>
                </a:cubicBezTo>
                <a:cubicBezTo>
                  <a:pt x="94" y="151"/>
                  <a:pt x="93" y="155"/>
                  <a:pt x="93" y="159"/>
                </a:cubicBezTo>
                <a:cubicBezTo>
                  <a:pt x="93" y="164"/>
                  <a:pt x="95" y="168"/>
                  <a:pt x="98" y="170"/>
                </a:cubicBezTo>
                <a:cubicBezTo>
                  <a:pt x="101" y="173"/>
                  <a:pt x="105" y="174"/>
                  <a:pt x="110" y="174"/>
                </a:cubicBezTo>
                <a:cubicBezTo>
                  <a:pt x="113" y="174"/>
                  <a:pt x="115" y="174"/>
                  <a:pt x="118" y="173"/>
                </a:cubicBezTo>
                <a:cubicBezTo>
                  <a:pt x="121" y="172"/>
                  <a:pt x="123" y="171"/>
                  <a:pt x="124" y="171"/>
                </a:cubicBezTo>
                <a:cubicBezTo>
                  <a:pt x="125" y="170"/>
                  <a:pt x="128" y="168"/>
                  <a:pt x="131" y="166"/>
                </a:cubicBezTo>
                <a:cubicBezTo>
                  <a:pt x="131" y="167"/>
                  <a:pt x="130" y="168"/>
                  <a:pt x="130" y="169"/>
                </a:cubicBezTo>
                <a:cubicBezTo>
                  <a:pt x="130" y="170"/>
                  <a:pt x="131" y="171"/>
                  <a:pt x="132" y="171"/>
                </a:cubicBezTo>
                <a:cubicBezTo>
                  <a:pt x="132" y="172"/>
                  <a:pt x="133" y="172"/>
                  <a:pt x="134" y="172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144" y="172"/>
                  <a:pt x="145" y="172"/>
                  <a:pt x="145" y="172"/>
                </a:cubicBezTo>
                <a:cubicBezTo>
                  <a:pt x="146" y="172"/>
                  <a:pt x="147" y="171"/>
                  <a:pt x="147" y="171"/>
                </a:cubicBezTo>
                <a:cubicBezTo>
                  <a:pt x="147" y="171"/>
                  <a:pt x="147" y="171"/>
                  <a:pt x="148" y="171"/>
                </a:cubicBezTo>
                <a:cubicBezTo>
                  <a:pt x="148" y="170"/>
                  <a:pt x="148" y="170"/>
                  <a:pt x="149" y="170"/>
                </a:cubicBezTo>
                <a:cubicBezTo>
                  <a:pt x="149" y="169"/>
                  <a:pt x="149" y="169"/>
                  <a:pt x="149" y="168"/>
                </a:cubicBezTo>
                <a:cubicBezTo>
                  <a:pt x="157" y="132"/>
                  <a:pt x="157" y="132"/>
                  <a:pt x="157" y="132"/>
                </a:cubicBezTo>
                <a:cubicBezTo>
                  <a:pt x="158" y="131"/>
                  <a:pt x="158" y="129"/>
                  <a:pt x="158" y="127"/>
                </a:cubicBezTo>
                <a:cubicBezTo>
                  <a:pt x="158" y="117"/>
                  <a:pt x="149" y="112"/>
                  <a:pt x="131" y="112"/>
                </a:cubicBezTo>
                <a:close/>
                <a:moveTo>
                  <a:pt x="228" y="113"/>
                </a:moveTo>
                <a:cubicBezTo>
                  <a:pt x="215" y="113"/>
                  <a:pt x="215" y="113"/>
                  <a:pt x="215" y="113"/>
                </a:cubicBezTo>
                <a:cubicBezTo>
                  <a:pt x="212" y="113"/>
                  <a:pt x="210" y="114"/>
                  <a:pt x="208" y="117"/>
                </a:cubicBezTo>
                <a:cubicBezTo>
                  <a:pt x="207" y="118"/>
                  <a:pt x="205" y="121"/>
                  <a:pt x="202" y="127"/>
                </a:cubicBezTo>
                <a:cubicBezTo>
                  <a:pt x="199" y="132"/>
                  <a:pt x="196" y="137"/>
                  <a:pt x="194" y="142"/>
                </a:cubicBezTo>
                <a:cubicBezTo>
                  <a:pt x="191" y="146"/>
                  <a:pt x="189" y="149"/>
                  <a:pt x="189" y="149"/>
                </a:cubicBezTo>
                <a:cubicBezTo>
                  <a:pt x="188" y="148"/>
                  <a:pt x="188" y="148"/>
                  <a:pt x="188" y="148"/>
                </a:cubicBezTo>
                <a:cubicBezTo>
                  <a:pt x="188" y="138"/>
                  <a:pt x="186" y="128"/>
                  <a:pt x="183" y="117"/>
                </a:cubicBezTo>
                <a:cubicBezTo>
                  <a:pt x="183" y="117"/>
                  <a:pt x="183" y="116"/>
                  <a:pt x="182" y="116"/>
                </a:cubicBezTo>
                <a:cubicBezTo>
                  <a:pt x="182" y="115"/>
                  <a:pt x="182" y="115"/>
                  <a:pt x="181" y="115"/>
                </a:cubicBezTo>
                <a:cubicBezTo>
                  <a:pt x="181" y="114"/>
                  <a:pt x="180" y="114"/>
                  <a:pt x="180" y="114"/>
                </a:cubicBezTo>
                <a:cubicBezTo>
                  <a:pt x="180" y="114"/>
                  <a:pt x="179" y="113"/>
                  <a:pt x="178" y="113"/>
                </a:cubicBezTo>
                <a:cubicBezTo>
                  <a:pt x="178" y="113"/>
                  <a:pt x="177" y="113"/>
                  <a:pt x="177" y="113"/>
                </a:cubicBezTo>
                <a:cubicBezTo>
                  <a:pt x="177" y="113"/>
                  <a:pt x="176" y="113"/>
                  <a:pt x="175" y="113"/>
                </a:cubicBezTo>
                <a:cubicBezTo>
                  <a:pt x="174" y="113"/>
                  <a:pt x="174" y="113"/>
                  <a:pt x="174" y="113"/>
                </a:cubicBezTo>
                <a:cubicBezTo>
                  <a:pt x="170" y="113"/>
                  <a:pt x="170" y="113"/>
                  <a:pt x="170" y="113"/>
                </a:cubicBezTo>
                <a:cubicBezTo>
                  <a:pt x="165" y="113"/>
                  <a:pt x="163" y="114"/>
                  <a:pt x="163" y="117"/>
                </a:cubicBezTo>
                <a:cubicBezTo>
                  <a:pt x="163" y="117"/>
                  <a:pt x="163" y="117"/>
                  <a:pt x="163" y="117"/>
                </a:cubicBezTo>
                <a:cubicBezTo>
                  <a:pt x="164" y="124"/>
                  <a:pt x="165" y="133"/>
                  <a:pt x="168" y="145"/>
                </a:cubicBezTo>
                <a:cubicBezTo>
                  <a:pt x="170" y="157"/>
                  <a:pt x="172" y="166"/>
                  <a:pt x="173" y="171"/>
                </a:cubicBezTo>
                <a:cubicBezTo>
                  <a:pt x="173" y="173"/>
                  <a:pt x="173" y="175"/>
                  <a:pt x="173" y="176"/>
                </a:cubicBezTo>
                <a:cubicBezTo>
                  <a:pt x="173" y="178"/>
                  <a:pt x="171" y="182"/>
                  <a:pt x="167" y="187"/>
                </a:cubicBezTo>
                <a:cubicBezTo>
                  <a:pt x="164" y="192"/>
                  <a:pt x="162" y="196"/>
                  <a:pt x="162" y="198"/>
                </a:cubicBezTo>
                <a:cubicBezTo>
                  <a:pt x="162" y="199"/>
                  <a:pt x="164" y="200"/>
                  <a:pt x="169" y="200"/>
                </a:cubicBezTo>
                <a:cubicBezTo>
                  <a:pt x="176" y="200"/>
                  <a:pt x="181" y="199"/>
                  <a:pt x="183" y="196"/>
                </a:cubicBezTo>
                <a:cubicBezTo>
                  <a:pt x="228" y="119"/>
                  <a:pt x="228" y="119"/>
                  <a:pt x="228" y="119"/>
                </a:cubicBezTo>
                <a:cubicBezTo>
                  <a:pt x="229" y="117"/>
                  <a:pt x="230" y="115"/>
                  <a:pt x="230" y="115"/>
                </a:cubicBezTo>
                <a:cubicBezTo>
                  <a:pt x="230" y="114"/>
                  <a:pt x="229" y="113"/>
                  <a:pt x="228" y="113"/>
                </a:cubicBezTo>
                <a:close/>
                <a:moveTo>
                  <a:pt x="273" y="95"/>
                </a:moveTo>
                <a:cubicBezTo>
                  <a:pt x="249" y="95"/>
                  <a:pt x="249" y="95"/>
                  <a:pt x="249" y="95"/>
                </a:cubicBezTo>
                <a:cubicBezTo>
                  <a:pt x="247" y="95"/>
                  <a:pt x="245" y="96"/>
                  <a:pt x="244" y="99"/>
                </a:cubicBezTo>
                <a:cubicBezTo>
                  <a:pt x="243" y="101"/>
                  <a:pt x="240" y="112"/>
                  <a:pt x="235" y="134"/>
                </a:cubicBezTo>
                <a:cubicBezTo>
                  <a:pt x="230" y="156"/>
                  <a:pt x="228" y="168"/>
                  <a:pt x="228" y="169"/>
                </a:cubicBezTo>
                <a:cubicBezTo>
                  <a:pt x="228" y="172"/>
                  <a:pt x="230" y="173"/>
                  <a:pt x="236" y="173"/>
                </a:cubicBezTo>
                <a:cubicBezTo>
                  <a:pt x="240" y="173"/>
                  <a:pt x="240" y="173"/>
                  <a:pt x="240" y="173"/>
                </a:cubicBezTo>
                <a:cubicBezTo>
                  <a:pt x="242" y="173"/>
                  <a:pt x="242" y="173"/>
                  <a:pt x="242" y="173"/>
                </a:cubicBezTo>
                <a:cubicBezTo>
                  <a:pt x="244" y="172"/>
                  <a:pt x="244" y="172"/>
                  <a:pt x="244" y="172"/>
                </a:cubicBezTo>
                <a:cubicBezTo>
                  <a:pt x="245" y="172"/>
                  <a:pt x="245" y="172"/>
                  <a:pt x="245" y="172"/>
                </a:cubicBezTo>
                <a:cubicBezTo>
                  <a:pt x="246" y="171"/>
                  <a:pt x="246" y="171"/>
                  <a:pt x="246" y="171"/>
                </a:cubicBezTo>
                <a:cubicBezTo>
                  <a:pt x="247" y="170"/>
                  <a:pt x="247" y="170"/>
                  <a:pt x="247" y="170"/>
                </a:cubicBezTo>
                <a:cubicBezTo>
                  <a:pt x="248" y="168"/>
                  <a:pt x="248" y="168"/>
                  <a:pt x="248" y="168"/>
                </a:cubicBezTo>
                <a:cubicBezTo>
                  <a:pt x="252" y="152"/>
                  <a:pt x="252" y="152"/>
                  <a:pt x="252" y="152"/>
                </a:cubicBezTo>
                <a:cubicBezTo>
                  <a:pt x="252" y="150"/>
                  <a:pt x="253" y="149"/>
                  <a:pt x="254" y="148"/>
                </a:cubicBezTo>
                <a:cubicBezTo>
                  <a:pt x="255" y="148"/>
                  <a:pt x="256" y="147"/>
                  <a:pt x="257" y="147"/>
                </a:cubicBezTo>
                <a:cubicBezTo>
                  <a:pt x="263" y="147"/>
                  <a:pt x="268" y="147"/>
                  <a:pt x="273" y="146"/>
                </a:cubicBezTo>
                <a:cubicBezTo>
                  <a:pt x="278" y="145"/>
                  <a:pt x="283" y="144"/>
                  <a:pt x="288" y="141"/>
                </a:cubicBezTo>
                <a:cubicBezTo>
                  <a:pt x="293" y="139"/>
                  <a:pt x="297" y="136"/>
                  <a:pt x="300" y="132"/>
                </a:cubicBezTo>
                <a:cubicBezTo>
                  <a:pt x="303" y="127"/>
                  <a:pt x="304" y="122"/>
                  <a:pt x="304" y="116"/>
                </a:cubicBezTo>
                <a:cubicBezTo>
                  <a:pt x="304" y="112"/>
                  <a:pt x="303" y="108"/>
                  <a:pt x="301" y="105"/>
                </a:cubicBezTo>
                <a:cubicBezTo>
                  <a:pt x="300" y="102"/>
                  <a:pt x="297" y="100"/>
                  <a:pt x="294" y="98"/>
                </a:cubicBezTo>
                <a:cubicBezTo>
                  <a:pt x="291" y="97"/>
                  <a:pt x="287" y="96"/>
                  <a:pt x="284" y="96"/>
                </a:cubicBezTo>
                <a:cubicBezTo>
                  <a:pt x="281" y="95"/>
                  <a:pt x="277" y="95"/>
                  <a:pt x="273" y="95"/>
                </a:cubicBezTo>
                <a:close/>
                <a:moveTo>
                  <a:pt x="336" y="112"/>
                </a:moveTo>
                <a:cubicBezTo>
                  <a:pt x="333" y="112"/>
                  <a:pt x="328" y="112"/>
                  <a:pt x="323" y="113"/>
                </a:cubicBezTo>
                <a:cubicBezTo>
                  <a:pt x="318" y="114"/>
                  <a:pt x="315" y="115"/>
                  <a:pt x="314" y="116"/>
                </a:cubicBezTo>
                <a:cubicBezTo>
                  <a:pt x="313" y="117"/>
                  <a:pt x="312" y="118"/>
                  <a:pt x="312" y="120"/>
                </a:cubicBezTo>
                <a:cubicBezTo>
                  <a:pt x="311" y="123"/>
                  <a:pt x="310" y="125"/>
                  <a:pt x="310" y="127"/>
                </a:cubicBezTo>
                <a:cubicBezTo>
                  <a:pt x="310" y="128"/>
                  <a:pt x="311" y="129"/>
                  <a:pt x="312" y="129"/>
                </a:cubicBezTo>
                <a:cubicBezTo>
                  <a:pt x="312" y="129"/>
                  <a:pt x="314" y="128"/>
                  <a:pt x="319" y="126"/>
                </a:cubicBezTo>
                <a:cubicBezTo>
                  <a:pt x="323" y="125"/>
                  <a:pt x="326" y="125"/>
                  <a:pt x="330" y="125"/>
                </a:cubicBezTo>
                <a:cubicBezTo>
                  <a:pt x="339" y="125"/>
                  <a:pt x="343" y="127"/>
                  <a:pt x="343" y="132"/>
                </a:cubicBezTo>
                <a:cubicBezTo>
                  <a:pt x="343" y="133"/>
                  <a:pt x="343" y="134"/>
                  <a:pt x="342" y="134"/>
                </a:cubicBezTo>
                <a:cubicBezTo>
                  <a:pt x="341" y="134"/>
                  <a:pt x="338" y="135"/>
                  <a:pt x="331" y="135"/>
                </a:cubicBezTo>
                <a:cubicBezTo>
                  <a:pt x="327" y="136"/>
                  <a:pt x="323" y="137"/>
                  <a:pt x="319" y="137"/>
                </a:cubicBezTo>
                <a:cubicBezTo>
                  <a:pt x="316" y="138"/>
                  <a:pt x="313" y="139"/>
                  <a:pt x="309" y="141"/>
                </a:cubicBezTo>
                <a:cubicBezTo>
                  <a:pt x="305" y="142"/>
                  <a:pt x="303" y="145"/>
                  <a:pt x="301" y="148"/>
                </a:cubicBezTo>
                <a:cubicBezTo>
                  <a:pt x="299" y="151"/>
                  <a:pt x="298" y="155"/>
                  <a:pt x="298" y="159"/>
                </a:cubicBezTo>
                <a:cubicBezTo>
                  <a:pt x="298" y="164"/>
                  <a:pt x="299" y="168"/>
                  <a:pt x="303" y="170"/>
                </a:cubicBezTo>
                <a:cubicBezTo>
                  <a:pt x="306" y="173"/>
                  <a:pt x="310" y="174"/>
                  <a:pt x="314" y="174"/>
                </a:cubicBezTo>
                <a:cubicBezTo>
                  <a:pt x="317" y="174"/>
                  <a:pt x="320" y="174"/>
                  <a:pt x="323" y="173"/>
                </a:cubicBezTo>
                <a:cubicBezTo>
                  <a:pt x="325" y="172"/>
                  <a:pt x="327" y="171"/>
                  <a:pt x="329" y="171"/>
                </a:cubicBezTo>
                <a:cubicBezTo>
                  <a:pt x="330" y="170"/>
                  <a:pt x="333" y="168"/>
                  <a:pt x="336" y="166"/>
                </a:cubicBezTo>
                <a:cubicBezTo>
                  <a:pt x="335" y="168"/>
                  <a:pt x="335" y="169"/>
                  <a:pt x="335" y="169"/>
                </a:cubicBezTo>
                <a:cubicBezTo>
                  <a:pt x="335" y="170"/>
                  <a:pt x="335" y="170"/>
                  <a:pt x="336" y="171"/>
                </a:cubicBezTo>
                <a:cubicBezTo>
                  <a:pt x="336" y="171"/>
                  <a:pt x="336" y="171"/>
                  <a:pt x="337" y="172"/>
                </a:cubicBezTo>
                <a:cubicBezTo>
                  <a:pt x="337" y="172"/>
                  <a:pt x="338" y="172"/>
                  <a:pt x="338" y="172"/>
                </a:cubicBezTo>
                <a:cubicBezTo>
                  <a:pt x="339" y="173"/>
                  <a:pt x="339" y="173"/>
                  <a:pt x="340" y="173"/>
                </a:cubicBezTo>
                <a:cubicBezTo>
                  <a:pt x="341" y="173"/>
                  <a:pt x="342" y="173"/>
                  <a:pt x="342" y="173"/>
                </a:cubicBezTo>
                <a:cubicBezTo>
                  <a:pt x="345" y="173"/>
                  <a:pt x="345" y="173"/>
                  <a:pt x="345" y="173"/>
                </a:cubicBezTo>
                <a:cubicBezTo>
                  <a:pt x="350" y="173"/>
                  <a:pt x="353" y="171"/>
                  <a:pt x="354" y="168"/>
                </a:cubicBezTo>
                <a:cubicBezTo>
                  <a:pt x="362" y="133"/>
                  <a:pt x="362" y="133"/>
                  <a:pt x="362" y="133"/>
                </a:cubicBezTo>
                <a:cubicBezTo>
                  <a:pt x="363" y="131"/>
                  <a:pt x="363" y="129"/>
                  <a:pt x="363" y="127"/>
                </a:cubicBezTo>
                <a:cubicBezTo>
                  <a:pt x="363" y="117"/>
                  <a:pt x="354" y="112"/>
                  <a:pt x="336" y="112"/>
                </a:cubicBezTo>
                <a:close/>
                <a:moveTo>
                  <a:pt x="395" y="95"/>
                </a:moveTo>
                <a:cubicBezTo>
                  <a:pt x="385" y="95"/>
                  <a:pt x="385" y="95"/>
                  <a:pt x="385" y="95"/>
                </a:cubicBezTo>
                <a:cubicBezTo>
                  <a:pt x="382" y="95"/>
                  <a:pt x="380" y="98"/>
                  <a:pt x="379" y="103"/>
                </a:cubicBezTo>
                <a:cubicBezTo>
                  <a:pt x="378" y="108"/>
                  <a:pt x="376" y="118"/>
                  <a:pt x="372" y="133"/>
                </a:cubicBezTo>
                <a:cubicBezTo>
                  <a:pt x="369" y="148"/>
                  <a:pt x="367" y="160"/>
                  <a:pt x="365" y="168"/>
                </a:cubicBezTo>
                <a:cubicBezTo>
                  <a:pt x="365" y="169"/>
                  <a:pt x="365" y="169"/>
                  <a:pt x="365" y="169"/>
                </a:cubicBezTo>
                <a:cubicBezTo>
                  <a:pt x="365" y="171"/>
                  <a:pt x="366" y="172"/>
                  <a:pt x="368" y="172"/>
                </a:cubicBezTo>
                <a:cubicBezTo>
                  <a:pt x="378" y="172"/>
                  <a:pt x="378" y="172"/>
                  <a:pt x="378" y="172"/>
                </a:cubicBezTo>
                <a:cubicBezTo>
                  <a:pt x="379" y="172"/>
                  <a:pt x="381" y="172"/>
                  <a:pt x="382" y="171"/>
                </a:cubicBezTo>
                <a:cubicBezTo>
                  <a:pt x="383" y="170"/>
                  <a:pt x="383" y="169"/>
                  <a:pt x="383" y="168"/>
                </a:cubicBezTo>
                <a:cubicBezTo>
                  <a:pt x="399" y="100"/>
                  <a:pt x="399" y="100"/>
                  <a:pt x="399" y="100"/>
                </a:cubicBezTo>
                <a:cubicBezTo>
                  <a:pt x="399" y="100"/>
                  <a:pt x="399" y="100"/>
                  <a:pt x="399" y="100"/>
                </a:cubicBezTo>
                <a:cubicBezTo>
                  <a:pt x="399" y="99"/>
                  <a:pt x="399" y="99"/>
                  <a:pt x="399" y="99"/>
                </a:cubicBezTo>
                <a:cubicBezTo>
                  <a:pt x="399" y="98"/>
                  <a:pt x="398" y="97"/>
                  <a:pt x="398" y="96"/>
                </a:cubicBezTo>
                <a:cubicBezTo>
                  <a:pt x="397" y="96"/>
                  <a:pt x="396" y="95"/>
                  <a:pt x="395" y="95"/>
                </a:cubicBezTo>
                <a:close/>
                <a:moveTo>
                  <a:pt x="422" y="24"/>
                </a:moveTo>
                <a:cubicBezTo>
                  <a:pt x="422" y="259"/>
                  <a:pt x="422" y="259"/>
                  <a:pt x="422" y="259"/>
                </a:cubicBezTo>
                <a:cubicBezTo>
                  <a:pt x="422" y="265"/>
                  <a:pt x="420" y="270"/>
                  <a:pt x="415" y="275"/>
                </a:cubicBezTo>
                <a:cubicBezTo>
                  <a:pt x="411" y="280"/>
                  <a:pt x="405" y="282"/>
                  <a:pt x="399" y="282"/>
                </a:cubicBezTo>
                <a:cubicBezTo>
                  <a:pt x="23" y="282"/>
                  <a:pt x="23" y="282"/>
                  <a:pt x="23" y="282"/>
                </a:cubicBezTo>
                <a:cubicBezTo>
                  <a:pt x="17" y="282"/>
                  <a:pt x="11" y="280"/>
                  <a:pt x="6" y="275"/>
                </a:cubicBezTo>
                <a:cubicBezTo>
                  <a:pt x="2" y="270"/>
                  <a:pt x="0" y="265"/>
                  <a:pt x="0" y="25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7"/>
                  <a:pt x="2" y="12"/>
                  <a:pt x="6" y="7"/>
                </a:cubicBezTo>
                <a:cubicBezTo>
                  <a:pt x="11" y="3"/>
                  <a:pt x="17" y="0"/>
                  <a:pt x="23" y="0"/>
                </a:cubicBezTo>
                <a:cubicBezTo>
                  <a:pt x="399" y="0"/>
                  <a:pt x="399" y="0"/>
                  <a:pt x="399" y="0"/>
                </a:cubicBezTo>
                <a:cubicBezTo>
                  <a:pt x="405" y="0"/>
                  <a:pt x="411" y="3"/>
                  <a:pt x="415" y="7"/>
                </a:cubicBezTo>
                <a:cubicBezTo>
                  <a:pt x="420" y="12"/>
                  <a:pt x="422" y="17"/>
                  <a:pt x="422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4" name="Freeform 10"/>
          <p:cNvSpPr>
            <a:spLocks noEditPoints="1"/>
          </p:cNvSpPr>
          <p:nvPr/>
        </p:nvSpPr>
        <p:spPr bwMode="auto">
          <a:xfrm>
            <a:off x="5035131" y="1995597"/>
            <a:ext cx="437855" cy="291443"/>
          </a:xfrm>
          <a:custGeom>
            <a:avLst/>
            <a:gdLst>
              <a:gd name="T0" fmla="*/ 289 w 422"/>
              <a:gd name="T1" fmla="*/ 161 h 282"/>
              <a:gd name="T2" fmla="*/ 272 w 422"/>
              <a:gd name="T3" fmla="*/ 166 h 282"/>
              <a:gd name="T4" fmla="*/ 282 w 422"/>
              <a:gd name="T5" fmla="*/ 120 h 282"/>
              <a:gd name="T6" fmla="*/ 373 w 422"/>
              <a:gd name="T7" fmla="*/ 135 h 282"/>
              <a:gd name="T8" fmla="*/ 363 w 422"/>
              <a:gd name="T9" fmla="*/ 117 h 282"/>
              <a:gd name="T10" fmla="*/ 87 w 422"/>
              <a:gd name="T11" fmla="*/ 160 h 282"/>
              <a:gd name="T12" fmla="*/ 62 w 422"/>
              <a:gd name="T13" fmla="*/ 133 h 282"/>
              <a:gd name="T14" fmla="*/ 50 w 422"/>
              <a:gd name="T15" fmla="*/ 124 h 282"/>
              <a:gd name="T16" fmla="*/ 79 w 422"/>
              <a:gd name="T17" fmla="*/ 125 h 282"/>
              <a:gd name="T18" fmla="*/ 55 w 422"/>
              <a:gd name="T19" fmla="*/ 99 h 282"/>
              <a:gd name="T20" fmla="*/ 24 w 422"/>
              <a:gd name="T21" fmla="*/ 126 h 282"/>
              <a:gd name="T22" fmla="*/ 48 w 422"/>
              <a:gd name="T23" fmla="*/ 153 h 282"/>
              <a:gd name="T24" fmla="*/ 61 w 422"/>
              <a:gd name="T25" fmla="*/ 162 h 282"/>
              <a:gd name="T26" fmla="*/ 40 w 422"/>
              <a:gd name="T27" fmla="*/ 166 h 282"/>
              <a:gd name="T28" fmla="*/ 23 w 422"/>
              <a:gd name="T29" fmla="*/ 181 h 282"/>
              <a:gd name="T30" fmla="*/ 77 w 422"/>
              <a:gd name="T31" fmla="*/ 182 h 282"/>
              <a:gd name="T32" fmla="*/ 141 w 422"/>
              <a:gd name="T33" fmla="*/ 121 h 282"/>
              <a:gd name="T34" fmla="*/ 127 w 422"/>
              <a:gd name="T35" fmla="*/ 100 h 282"/>
              <a:gd name="T36" fmla="*/ 103 w 422"/>
              <a:gd name="T37" fmla="*/ 79 h 282"/>
              <a:gd name="T38" fmla="*/ 91 w 422"/>
              <a:gd name="T39" fmla="*/ 102 h 282"/>
              <a:gd name="T40" fmla="*/ 100 w 422"/>
              <a:gd name="T41" fmla="*/ 121 h 282"/>
              <a:gd name="T42" fmla="*/ 108 w 422"/>
              <a:gd name="T43" fmla="*/ 183 h 282"/>
              <a:gd name="T44" fmla="*/ 143 w 422"/>
              <a:gd name="T45" fmla="*/ 186 h 282"/>
              <a:gd name="T46" fmla="*/ 135 w 422"/>
              <a:gd name="T47" fmla="*/ 166 h 282"/>
              <a:gd name="T48" fmla="*/ 127 w 422"/>
              <a:gd name="T49" fmla="*/ 121 h 282"/>
              <a:gd name="T50" fmla="*/ 199 w 422"/>
              <a:gd name="T51" fmla="*/ 125 h 282"/>
              <a:gd name="T52" fmla="*/ 194 w 422"/>
              <a:gd name="T53" fmla="*/ 99 h 282"/>
              <a:gd name="T54" fmla="*/ 177 w 422"/>
              <a:gd name="T55" fmla="*/ 111 h 282"/>
              <a:gd name="T56" fmla="*/ 152 w 422"/>
              <a:gd name="T57" fmla="*/ 100 h 282"/>
              <a:gd name="T58" fmla="*/ 179 w 422"/>
              <a:gd name="T59" fmla="*/ 187 h 282"/>
              <a:gd name="T60" fmla="*/ 194 w 422"/>
              <a:gd name="T61" fmla="*/ 125 h 282"/>
              <a:gd name="T62" fmla="*/ 206 w 422"/>
              <a:gd name="T63" fmla="*/ 187 h 282"/>
              <a:gd name="T64" fmla="*/ 233 w 422"/>
              <a:gd name="T65" fmla="*/ 100 h 282"/>
              <a:gd name="T66" fmla="*/ 206 w 422"/>
              <a:gd name="T67" fmla="*/ 187 h 282"/>
              <a:gd name="T68" fmla="*/ 312 w 422"/>
              <a:gd name="T69" fmla="*/ 108 h 282"/>
              <a:gd name="T70" fmla="*/ 270 w 422"/>
              <a:gd name="T71" fmla="*/ 109 h 282"/>
              <a:gd name="T72" fmla="*/ 244 w 422"/>
              <a:gd name="T73" fmla="*/ 100 h 282"/>
              <a:gd name="T74" fmla="*/ 272 w 422"/>
              <a:gd name="T75" fmla="*/ 214 h 282"/>
              <a:gd name="T76" fmla="*/ 284 w 422"/>
              <a:gd name="T77" fmla="*/ 188 h 282"/>
              <a:gd name="T78" fmla="*/ 320 w 422"/>
              <a:gd name="T79" fmla="*/ 141 h 282"/>
              <a:gd name="T80" fmla="*/ 230 w 422"/>
              <a:gd name="T81" fmla="*/ 67 h 282"/>
              <a:gd name="T82" fmla="*/ 209 w 422"/>
              <a:gd name="T83" fmla="*/ 67 h 282"/>
              <a:gd name="T84" fmla="*/ 209 w 422"/>
              <a:gd name="T85" fmla="*/ 88 h 282"/>
              <a:gd name="T86" fmla="*/ 230 w 422"/>
              <a:gd name="T87" fmla="*/ 88 h 282"/>
              <a:gd name="T88" fmla="*/ 399 w 422"/>
              <a:gd name="T89" fmla="*/ 143 h 282"/>
              <a:gd name="T90" fmla="*/ 363 w 422"/>
              <a:gd name="T91" fmla="*/ 99 h 282"/>
              <a:gd name="T92" fmla="*/ 326 w 422"/>
              <a:gd name="T93" fmla="*/ 144 h 282"/>
              <a:gd name="T94" fmla="*/ 367 w 422"/>
              <a:gd name="T95" fmla="*/ 188 h 282"/>
              <a:gd name="T96" fmla="*/ 393 w 422"/>
              <a:gd name="T97" fmla="*/ 162 h 282"/>
              <a:gd name="T98" fmla="*/ 358 w 422"/>
              <a:gd name="T99" fmla="*/ 164 h 282"/>
              <a:gd name="T100" fmla="*/ 398 w 422"/>
              <a:gd name="T101" fmla="*/ 152 h 282"/>
              <a:gd name="T102" fmla="*/ 422 w 422"/>
              <a:gd name="T103" fmla="*/ 23 h 282"/>
              <a:gd name="T104" fmla="*/ 415 w 422"/>
              <a:gd name="T105" fmla="*/ 275 h 282"/>
              <a:gd name="T106" fmla="*/ 23 w 422"/>
              <a:gd name="T107" fmla="*/ 282 h 282"/>
              <a:gd name="T108" fmla="*/ 0 w 422"/>
              <a:gd name="T109" fmla="*/ 258 h 282"/>
              <a:gd name="T110" fmla="*/ 6 w 422"/>
              <a:gd name="T111" fmla="*/ 7 h 282"/>
              <a:gd name="T112" fmla="*/ 399 w 422"/>
              <a:gd name="T113" fmla="*/ 0 h 282"/>
              <a:gd name="T114" fmla="*/ 422 w 422"/>
              <a:gd name="T115" fmla="*/ 23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22" h="282">
                <a:moveTo>
                  <a:pt x="292" y="142"/>
                </a:moveTo>
                <a:cubicBezTo>
                  <a:pt x="292" y="150"/>
                  <a:pt x="291" y="157"/>
                  <a:pt x="289" y="161"/>
                </a:cubicBezTo>
                <a:cubicBezTo>
                  <a:pt x="286" y="166"/>
                  <a:pt x="283" y="168"/>
                  <a:pt x="279" y="168"/>
                </a:cubicBezTo>
                <a:cubicBezTo>
                  <a:pt x="276" y="168"/>
                  <a:pt x="274" y="167"/>
                  <a:pt x="272" y="166"/>
                </a:cubicBezTo>
                <a:cubicBezTo>
                  <a:pt x="272" y="125"/>
                  <a:pt x="272" y="125"/>
                  <a:pt x="272" y="125"/>
                </a:cubicBezTo>
                <a:cubicBezTo>
                  <a:pt x="275" y="121"/>
                  <a:pt x="279" y="120"/>
                  <a:pt x="282" y="120"/>
                </a:cubicBezTo>
                <a:cubicBezTo>
                  <a:pt x="289" y="120"/>
                  <a:pt x="292" y="127"/>
                  <a:pt x="292" y="142"/>
                </a:cubicBezTo>
                <a:close/>
                <a:moveTo>
                  <a:pt x="373" y="135"/>
                </a:moveTo>
                <a:cubicBezTo>
                  <a:pt x="353" y="135"/>
                  <a:pt x="353" y="135"/>
                  <a:pt x="353" y="135"/>
                </a:cubicBezTo>
                <a:cubicBezTo>
                  <a:pt x="353" y="123"/>
                  <a:pt x="357" y="117"/>
                  <a:pt x="363" y="117"/>
                </a:cubicBezTo>
                <a:cubicBezTo>
                  <a:pt x="369" y="117"/>
                  <a:pt x="372" y="123"/>
                  <a:pt x="373" y="135"/>
                </a:cubicBezTo>
                <a:close/>
                <a:moveTo>
                  <a:pt x="87" y="160"/>
                </a:moveTo>
                <a:cubicBezTo>
                  <a:pt x="87" y="153"/>
                  <a:pt x="85" y="147"/>
                  <a:pt x="81" y="143"/>
                </a:cubicBezTo>
                <a:cubicBezTo>
                  <a:pt x="77" y="139"/>
                  <a:pt x="71" y="136"/>
                  <a:pt x="62" y="133"/>
                </a:cubicBezTo>
                <a:cubicBezTo>
                  <a:pt x="58" y="131"/>
                  <a:pt x="55" y="130"/>
                  <a:pt x="53" y="128"/>
                </a:cubicBezTo>
                <a:cubicBezTo>
                  <a:pt x="51" y="127"/>
                  <a:pt x="50" y="125"/>
                  <a:pt x="50" y="124"/>
                </a:cubicBezTo>
                <a:cubicBezTo>
                  <a:pt x="50" y="121"/>
                  <a:pt x="52" y="119"/>
                  <a:pt x="57" y="119"/>
                </a:cubicBezTo>
                <a:cubicBezTo>
                  <a:pt x="64" y="119"/>
                  <a:pt x="71" y="121"/>
                  <a:pt x="79" y="125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75" y="101"/>
                  <a:pt x="65" y="99"/>
                  <a:pt x="55" y="99"/>
                </a:cubicBezTo>
                <a:cubicBezTo>
                  <a:pt x="46" y="99"/>
                  <a:pt x="39" y="101"/>
                  <a:pt x="33" y="106"/>
                </a:cubicBezTo>
                <a:cubicBezTo>
                  <a:pt x="27" y="110"/>
                  <a:pt x="24" y="117"/>
                  <a:pt x="24" y="126"/>
                </a:cubicBezTo>
                <a:cubicBezTo>
                  <a:pt x="24" y="133"/>
                  <a:pt x="26" y="138"/>
                  <a:pt x="30" y="142"/>
                </a:cubicBezTo>
                <a:cubicBezTo>
                  <a:pt x="34" y="146"/>
                  <a:pt x="40" y="150"/>
                  <a:pt x="48" y="153"/>
                </a:cubicBezTo>
                <a:cubicBezTo>
                  <a:pt x="53" y="154"/>
                  <a:pt x="56" y="156"/>
                  <a:pt x="58" y="157"/>
                </a:cubicBezTo>
                <a:cubicBezTo>
                  <a:pt x="60" y="159"/>
                  <a:pt x="61" y="160"/>
                  <a:pt x="61" y="162"/>
                </a:cubicBezTo>
                <a:cubicBezTo>
                  <a:pt x="61" y="166"/>
                  <a:pt x="58" y="168"/>
                  <a:pt x="52" y="168"/>
                </a:cubicBezTo>
                <a:cubicBezTo>
                  <a:pt x="49" y="168"/>
                  <a:pt x="45" y="167"/>
                  <a:pt x="40" y="166"/>
                </a:cubicBezTo>
                <a:cubicBezTo>
                  <a:pt x="34" y="164"/>
                  <a:pt x="30" y="162"/>
                  <a:pt x="26" y="160"/>
                </a:cubicBezTo>
                <a:cubicBezTo>
                  <a:pt x="23" y="181"/>
                  <a:pt x="23" y="181"/>
                  <a:pt x="23" y="181"/>
                </a:cubicBezTo>
                <a:cubicBezTo>
                  <a:pt x="32" y="186"/>
                  <a:pt x="42" y="188"/>
                  <a:pt x="54" y="188"/>
                </a:cubicBezTo>
                <a:cubicBezTo>
                  <a:pt x="64" y="188"/>
                  <a:pt x="72" y="186"/>
                  <a:pt x="77" y="182"/>
                </a:cubicBezTo>
                <a:cubicBezTo>
                  <a:pt x="84" y="177"/>
                  <a:pt x="87" y="169"/>
                  <a:pt x="87" y="160"/>
                </a:cubicBezTo>
                <a:close/>
                <a:moveTo>
                  <a:pt x="141" y="121"/>
                </a:moveTo>
                <a:cubicBezTo>
                  <a:pt x="144" y="100"/>
                  <a:pt x="144" y="100"/>
                  <a:pt x="144" y="100"/>
                </a:cubicBezTo>
                <a:cubicBezTo>
                  <a:pt x="127" y="100"/>
                  <a:pt x="127" y="100"/>
                  <a:pt x="127" y="100"/>
                </a:cubicBezTo>
                <a:cubicBezTo>
                  <a:pt x="127" y="75"/>
                  <a:pt x="127" y="75"/>
                  <a:pt x="127" y="75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0" y="100"/>
                  <a:pt x="100" y="100"/>
                  <a:pt x="100" y="100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88" y="121"/>
                  <a:pt x="88" y="121"/>
                  <a:pt x="88" y="121"/>
                </a:cubicBezTo>
                <a:cubicBezTo>
                  <a:pt x="100" y="121"/>
                  <a:pt x="100" y="121"/>
                  <a:pt x="100" y="121"/>
                </a:cubicBezTo>
                <a:cubicBezTo>
                  <a:pt x="100" y="161"/>
                  <a:pt x="100" y="161"/>
                  <a:pt x="100" y="161"/>
                </a:cubicBezTo>
                <a:cubicBezTo>
                  <a:pt x="100" y="171"/>
                  <a:pt x="102" y="178"/>
                  <a:pt x="108" y="183"/>
                </a:cubicBezTo>
                <a:cubicBezTo>
                  <a:pt x="112" y="186"/>
                  <a:pt x="119" y="188"/>
                  <a:pt x="128" y="188"/>
                </a:cubicBezTo>
                <a:cubicBezTo>
                  <a:pt x="132" y="188"/>
                  <a:pt x="137" y="188"/>
                  <a:pt x="143" y="186"/>
                </a:cubicBezTo>
                <a:cubicBezTo>
                  <a:pt x="143" y="165"/>
                  <a:pt x="143" y="165"/>
                  <a:pt x="143" y="165"/>
                </a:cubicBezTo>
                <a:cubicBezTo>
                  <a:pt x="139" y="166"/>
                  <a:pt x="136" y="166"/>
                  <a:pt x="135" y="166"/>
                </a:cubicBezTo>
                <a:cubicBezTo>
                  <a:pt x="129" y="166"/>
                  <a:pt x="127" y="163"/>
                  <a:pt x="127" y="157"/>
                </a:cubicBezTo>
                <a:cubicBezTo>
                  <a:pt x="127" y="121"/>
                  <a:pt x="127" y="121"/>
                  <a:pt x="127" y="121"/>
                </a:cubicBezTo>
                <a:lnTo>
                  <a:pt x="141" y="121"/>
                </a:lnTo>
                <a:close/>
                <a:moveTo>
                  <a:pt x="199" y="125"/>
                </a:moveTo>
                <a:cubicBezTo>
                  <a:pt x="199" y="100"/>
                  <a:pt x="199" y="100"/>
                  <a:pt x="199" y="100"/>
                </a:cubicBezTo>
                <a:cubicBezTo>
                  <a:pt x="197" y="99"/>
                  <a:pt x="195" y="99"/>
                  <a:pt x="194" y="99"/>
                </a:cubicBezTo>
                <a:cubicBezTo>
                  <a:pt x="190" y="99"/>
                  <a:pt x="186" y="100"/>
                  <a:pt x="184" y="102"/>
                </a:cubicBezTo>
                <a:cubicBezTo>
                  <a:pt x="181" y="104"/>
                  <a:pt x="179" y="107"/>
                  <a:pt x="177" y="111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187"/>
                  <a:pt x="152" y="187"/>
                  <a:pt x="152" y="187"/>
                </a:cubicBezTo>
                <a:cubicBezTo>
                  <a:pt x="179" y="187"/>
                  <a:pt x="179" y="187"/>
                  <a:pt x="179" y="187"/>
                </a:cubicBezTo>
                <a:cubicBezTo>
                  <a:pt x="179" y="131"/>
                  <a:pt x="179" y="131"/>
                  <a:pt x="179" y="131"/>
                </a:cubicBezTo>
                <a:cubicBezTo>
                  <a:pt x="182" y="127"/>
                  <a:pt x="187" y="125"/>
                  <a:pt x="194" y="125"/>
                </a:cubicBezTo>
                <a:cubicBezTo>
                  <a:pt x="196" y="125"/>
                  <a:pt x="198" y="125"/>
                  <a:pt x="199" y="125"/>
                </a:cubicBezTo>
                <a:close/>
                <a:moveTo>
                  <a:pt x="206" y="187"/>
                </a:moveTo>
                <a:cubicBezTo>
                  <a:pt x="233" y="187"/>
                  <a:pt x="233" y="187"/>
                  <a:pt x="233" y="187"/>
                </a:cubicBezTo>
                <a:cubicBezTo>
                  <a:pt x="233" y="100"/>
                  <a:pt x="233" y="100"/>
                  <a:pt x="233" y="100"/>
                </a:cubicBezTo>
                <a:cubicBezTo>
                  <a:pt x="206" y="100"/>
                  <a:pt x="206" y="100"/>
                  <a:pt x="206" y="100"/>
                </a:cubicBezTo>
                <a:lnTo>
                  <a:pt x="206" y="187"/>
                </a:lnTo>
                <a:close/>
                <a:moveTo>
                  <a:pt x="320" y="141"/>
                </a:moveTo>
                <a:cubicBezTo>
                  <a:pt x="320" y="126"/>
                  <a:pt x="317" y="115"/>
                  <a:pt x="312" y="108"/>
                </a:cubicBezTo>
                <a:cubicBezTo>
                  <a:pt x="307" y="102"/>
                  <a:pt x="300" y="99"/>
                  <a:pt x="291" y="99"/>
                </a:cubicBezTo>
                <a:cubicBezTo>
                  <a:pt x="283" y="99"/>
                  <a:pt x="276" y="102"/>
                  <a:pt x="270" y="109"/>
                </a:cubicBezTo>
                <a:cubicBezTo>
                  <a:pt x="268" y="100"/>
                  <a:pt x="268" y="100"/>
                  <a:pt x="268" y="100"/>
                </a:cubicBezTo>
                <a:cubicBezTo>
                  <a:pt x="244" y="100"/>
                  <a:pt x="244" y="100"/>
                  <a:pt x="244" y="100"/>
                </a:cubicBezTo>
                <a:cubicBezTo>
                  <a:pt x="244" y="219"/>
                  <a:pt x="244" y="219"/>
                  <a:pt x="244" y="219"/>
                </a:cubicBezTo>
                <a:cubicBezTo>
                  <a:pt x="272" y="214"/>
                  <a:pt x="272" y="214"/>
                  <a:pt x="272" y="214"/>
                </a:cubicBezTo>
                <a:cubicBezTo>
                  <a:pt x="272" y="186"/>
                  <a:pt x="272" y="186"/>
                  <a:pt x="272" y="186"/>
                </a:cubicBezTo>
                <a:cubicBezTo>
                  <a:pt x="276" y="188"/>
                  <a:pt x="280" y="188"/>
                  <a:pt x="284" y="188"/>
                </a:cubicBezTo>
                <a:cubicBezTo>
                  <a:pt x="294" y="188"/>
                  <a:pt x="302" y="185"/>
                  <a:pt x="309" y="178"/>
                </a:cubicBezTo>
                <a:cubicBezTo>
                  <a:pt x="316" y="170"/>
                  <a:pt x="320" y="158"/>
                  <a:pt x="320" y="141"/>
                </a:cubicBezTo>
                <a:close/>
                <a:moveTo>
                  <a:pt x="234" y="77"/>
                </a:moveTo>
                <a:cubicBezTo>
                  <a:pt x="234" y="73"/>
                  <a:pt x="233" y="70"/>
                  <a:pt x="230" y="67"/>
                </a:cubicBezTo>
                <a:cubicBezTo>
                  <a:pt x="227" y="64"/>
                  <a:pt x="224" y="63"/>
                  <a:pt x="219" y="63"/>
                </a:cubicBezTo>
                <a:cubicBezTo>
                  <a:pt x="215" y="63"/>
                  <a:pt x="212" y="64"/>
                  <a:pt x="209" y="67"/>
                </a:cubicBezTo>
                <a:cubicBezTo>
                  <a:pt x="206" y="70"/>
                  <a:pt x="205" y="73"/>
                  <a:pt x="205" y="77"/>
                </a:cubicBezTo>
                <a:cubicBezTo>
                  <a:pt x="205" y="81"/>
                  <a:pt x="206" y="85"/>
                  <a:pt x="209" y="88"/>
                </a:cubicBezTo>
                <a:cubicBezTo>
                  <a:pt x="212" y="90"/>
                  <a:pt x="215" y="92"/>
                  <a:pt x="219" y="92"/>
                </a:cubicBezTo>
                <a:cubicBezTo>
                  <a:pt x="224" y="92"/>
                  <a:pt x="227" y="90"/>
                  <a:pt x="230" y="88"/>
                </a:cubicBezTo>
                <a:cubicBezTo>
                  <a:pt x="233" y="85"/>
                  <a:pt x="234" y="81"/>
                  <a:pt x="234" y="77"/>
                </a:cubicBezTo>
                <a:close/>
                <a:moveTo>
                  <a:pt x="399" y="143"/>
                </a:moveTo>
                <a:cubicBezTo>
                  <a:pt x="399" y="129"/>
                  <a:pt x="396" y="118"/>
                  <a:pt x="390" y="110"/>
                </a:cubicBezTo>
                <a:cubicBezTo>
                  <a:pt x="384" y="103"/>
                  <a:pt x="375" y="99"/>
                  <a:pt x="363" y="99"/>
                </a:cubicBezTo>
                <a:cubicBezTo>
                  <a:pt x="352" y="99"/>
                  <a:pt x="342" y="103"/>
                  <a:pt x="336" y="111"/>
                </a:cubicBezTo>
                <a:cubicBezTo>
                  <a:pt x="329" y="119"/>
                  <a:pt x="326" y="130"/>
                  <a:pt x="326" y="144"/>
                </a:cubicBezTo>
                <a:cubicBezTo>
                  <a:pt x="326" y="159"/>
                  <a:pt x="329" y="171"/>
                  <a:pt x="337" y="178"/>
                </a:cubicBezTo>
                <a:cubicBezTo>
                  <a:pt x="344" y="185"/>
                  <a:pt x="354" y="188"/>
                  <a:pt x="367" y="188"/>
                </a:cubicBezTo>
                <a:cubicBezTo>
                  <a:pt x="379" y="188"/>
                  <a:pt x="389" y="186"/>
                  <a:pt x="396" y="181"/>
                </a:cubicBezTo>
                <a:cubicBezTo>
                  <a:pt x="393" y="162"/>
                  <a:pt x="393" y="162"/>
                  <a:pt x="393" y="162"/>
                </a:cubicBezTo>
                <a:cubicBezTo>
                  <a:pt x="386" y="166"/>
                  <a:pt x="378" y="168"/>
                  <a:pt x="370" y="168"/>
                </a:cubicBezTo>
                <a:cubicBezTo>
                  <a:pt x="364" y="168"/>
                  <a:pt x="360" y="167"/>
                  <a:pt x="358" y="164"/>
                </a:cubicBezTo>
                <a:cubicBezTo>
                  <a:pt x="355" y="162"/>
                  <a:pt x="353" y="158"/>
                  <a:pt x="353" y="152"/>
                </a:cubicBezTo>
                <a:cubicBezTo>
                  <a:pt x="398" y="152"/>
                  <a:pt x="398" y="152"/>
                  <a:pt x="398" y="152"/>
                </a:cubicBezTo>
                <a:cubicBezTo>
                  <a:pt x="399" y="150"/>
                  <a:pt x="399" y="147"/>
                  <a:pt x="399" y="143"/>
                </a:cubicBezTo>
                <a:close/>
                <a:moveTo>
                  <a:pt x="422" y="23"/>
                </a:moveTo>
                <a:cubicBezTo>
                  <a:pt x="422" y="258"/>
                  <a:pt x="422" y="258"/>
                  <a:pt x="422" y="258"/>
                </a:cubicBezTo>
                <a:cubicBezTo>
                  <a:pt x="422" y="264"/>
                  <a:pt x="420" y="270"/>
                  <a:pt x="415" y="275"/>
                </a:cubicBezTo>
                <a:cubicBezTo>
                  <a:pt x="411" y="279"/>
                  <a:pt x="405" y="282"/>
                  <a:pt x="399" y="282"/>
                </a:cubicBezTo>
                <a:cubicBezTo>
                  <a:pt x="23" y="282"/>
                  <a:pt x="23" y="282"/>
                  <a:pt x="23" y="282"/>
                </a:cubicBezTo>
                <a:cubicBezTo>
                  <a:pt x="17" y="282"/>
                  <a:pt x="11" y="279"/>
                  <a:pt x="6" y="275"/>
                </a:cubicBezTo>
                <a:cubicBezTo>
                  <a:pt x="2" y="270"/>
                  <a:pt x="0" y="264"/>
                  <a:pt x="0" y="258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7"/>
                  <a:pt x="2" y="11"/>
                  <a:pt x="6" y="7"/>
                </a:cubicBezTo>
                <a:cubicBezTo>
                  <a:pt x="11" y="2"/>
                  <a:pt x="17" y="0"/>
                  <a:pt x="23" y="0"/>
                </a:cubicBezTo>
                <a:cubicBezTo>
                  <a:pt x="399" y="0"/>
                  <a:pt x="399" y="0"/>
                  <a:pt x="399" y="0"/>
                </a:cubicBezTo>
                <a:cubicBezTo>
                  <a:pt x="405" y="0"/>
                  <a:pt x="411" y="2"/>
                  <a:pt x="415" y="7"/>
                </a:cubicBezTo>
                <a:cubicBezTo>
                  <a:pt x="420" y="11"/>
                  <a:pt x="422" y="17"/>
                  <a:pt x="422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5035131" y="2429307"/>
            <a:ext cx="437855" cy="291443"/>
          </a:xfrm>
          <a:custGeom>
            <a:avLst/>
            <a:gdLst>
              <a:gd name="T0" fmla="*/ 337 w 422"/>
              <a:gd name="T1" fmla="*/ 158 h 282"/>
              <a:gd name="T2" fmla="*/ 349 w 422"/>
              <a:gd name="T3" fmla="*/ 124 h 282"/>
              <a:gd name="T4" fmla="*/ 353 w 422"/>
              <a:gd name="T5" fmla="*/ 114 h 282"/>
              <a:gd name="T6" fmla="*/ 362 w 422"/>
              <a:gd name="T7" fmla="*/ 158 h 282"/>
              <a:gd name="T8" fmla="*/ 86 w 422"/>
              <a:gd name="T9" fmla="*/ 92 h 282"/>
              <a:gd name="T10" fmla="*/ 23 w 422"/>
              <a:gd name="T11" fmla="*/ 82 h 282"/>
              <a:gd name="T12" fmla="*/ 97 w 422"/>
              <a:gd name="T13" fmla="*/ 146 h 282"/>
              <a:gd name="T14" fmla="*/ 100 w 422"/>
              <a:gd name="T15" fmla="*/ 163 h 282"/>
              <a:gd name="T16" fmla="*/ 81 w 422"/>
              <a:gd name="T17" fmla="*/ 123 h 282"/>
              <a:gd name="T18" fmla="*/ 82 w 422"/>
              <a:gd name="T19" fmla="*/ 200 h 282"/>
              <a:gd name="T20" fmla="*/ 162 w 422"/>
              <a:gd name="T21" fmla="*/ 82 h 282"/>
              <a:gd name="T22" fmla="*/ 155 w 422"/>
              <a:gd name="T23" fmla="*/ 200 h 282"/>
              <a:gd name="T24" fmla="*/ 205 w 422"/>
              <a:gd name="T25" fmla="*/ 82 h 282"/>
              <a:gd name="T26" fmla="*/ 155 w 422"/>
              <a:gd name="T27" fmla="*/ 200 h 282"/>
              <a:gd name="T28" fmla="*/ 269 w 422"/>
              <a:gd name="T29" fmla="*/ 80 h 282"/>
              <a:gd name="T30" fmla="*/ 217 w 422"/>
              <a:gd name="T31" fmla="*/ 119 h 282"/>
              <a:gd name="T32" fmla="*/ 256 w 422"/>
              <a:gd name="T33" fmla="*/ 159 h 282"/>
              <a:gd name="T34" fmla="*/ 254 w 422"/>
              <a:gd name="T35" fmla="*/ 174 h 282"/>
              <a:gd name="T36" fmla="*/ 213 w 422"/>
              <a:gd name="T37" fmla="*/ 171 h 282"/>
              <a:gd name="T38" fmla="*/ 205 w 422"/>
              <a:gd name="T39" fmla="*/ 196 h 282"/>
              <a:gd name="T40" fmla="*/ 277 w 422"/>
              <a:gd name="T41" fmla="*/ 191 h 282"/>
              <a:gd name="T42" fmla="*/ 266 w 422"/>
              <a:gd name="T43" fmla="*/ 130 h 282"/>
              <a:gd name="T44" fmla="*/ 249 w 422"/>
              <a:gd name="T45" fmla="*/ 115 h 282"/>
              <a:gd name="T46" fmla="*/ 266 w 422"/>
              <a:gd name="T47" fmla="*/ 105 h 282"/>
              <a:gd name="T48" fmla="*/ 292 w 422"/>
              <a:gd name="T49" fmla="*/ 111 h 282"/>
              <a:gd name="T50" fmla="*/ 374 w 422"/>
              <a:gd name="T51" fmla="*/ 82 h 282"/>
              <a:gd name="T52" fmla="*/ 335 w 422"/>
              <a:gd name="T53" fmla="*/ 92 h 282"/>
              <a:gd name="T54" fmla="*/ 321 w 422"/>
              <a:gd name="T55" fmla="*/ 200 h 282"/>
              <a:gd name="T56" fmla="*/ 367 w 422"/>
              <a:gd name="T57" fmla="*/ 183 h 282"/>
              <a:gd name="T58" fmla="*/ 399 w 422"/>
              <a:gd name="T59" fmla="*/ 200 h 282"/>
              <a:gd name="T60" fmla="*/ 422 w 422"/>
              <a:gd name="T61" fmla="*/ 24 h 282"/>
              <a:gd name="T62" fmla="*/ 415 w 422"/>
              <a:gd name="T63" fmla="*/ 275 h 282"/>
              <a:gd name="T64" fmla="*/ 23 w 422"/>
              <a:gd name="T65" fmla="*/ 282 h 282"/>
              <a:gd name="T66" fmla="*/ 0 w 422"/>
              <a:gd name="T67" fmla="*/ 259 h 282"/>
              <a:gd name="T68" fmla="*/ 6 w 422"/>
              <a:gd name="T69" fmla="*/ 7 h 282"/>
              <a:gd name="T70" fmla="*/ 399 w 422"/>
              <a:gd name="T71" fmla="*/ 0 h 282"/>
              <a:gd name="T72" fmla="*/ 422 w 422"/>
              <a:gd name="T73" fmla="*/ 24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22" h="282">
                <a:moveTo>
                  <a:pt x="362" y="158"/>
                </a:moveTo>
                <a:cubicBezTo>
                  <a:pt x="337" y="158"/>
                  <a:pt x="337" y="158"/>
                  <a:pt x="337" y="158"/>
                </a:cubicBezTo>
                <a:cubicBezTo>
                  <a:pt x="338" y="154"/>
                  <a:pt x="342" y="143"/>
                  <a:pt x="349" y="126"/>
                </a:cubicBezTo>
                <a:cubicBezTo>
                  <a:pt x="349" y="124"/>
                  <a:pt x="349" y="124"/>
                  <a:pt x="349" y="124"/>
                </a:cubicBezTo>
                <a:cubicBezTo>
                  <a:pt x="350" y="123"/>
                  <a:pt x="350" y="121"/>
                  <a:pt x="351" y="119"/>
                </a:cubicBezTo>
                <a:cubicBezTo>
                  <a:pt x="352" y="117"/>
                  <a:pt x="352" y="116"/>
                  <a:pt x="353" y="114"/>
                </a:cubicBezTo>
                <a:cubicBezTo>
                  <a:pt x="355" y="124"/>
                  <a:pt x="355" y="124"/>
                  <a:pt x="355" y="124"/>
                </a:cubicBezTo>
                <a:lnTo>
                  <a:pt x="362" y="158"/>
                </a:lnTo>
                <a:close/>
                <a:moveTo>
                  <a:pt x="97" y="146"/>
                </a:moveTo>
                <a:cubicBezTo>
                  <a:pt x="86" y="92"/>
                  <a:pt x="86" y="92"/>
                  <a:pt x="86" y="92"/>
                </a:cubicBezTo>
                <a:cubicBezTo>
                  <a:pt x="85" y="86"/>
                  <a:pt x="80" y="82"/>
                  <a:pt x="73" y="82"/>
                </a:cubicBezTo>
                <a:cubicBezTo>
                  <a:pt x="23" y="82"/>
                  <a:pt x="23" y="82"/>
                  <a:pt x="23" y="82"/>
                </a:cubicBezTo>
                <a:cubicBezTo>
                  <a:pt x="23" y="85"/>
                  <a:pt x="23" y="85"/>
                  <a:pt x="23" y="85"/>
                </a:cubicBezTo>
                <a:cubicBezTo>
                  <a:pt x="61" y="94"/>
                  <a:pt x="86" y="115"/>
                  <a:pt x="97" y="146"/>
                </a:cubicBezTo>
                <a:close/>
                <a:moveTo>
                  <a:pt x="130" y="82"/>
                </a:moveTo>
                <a:cubicBezTo>
                  <a:pt x="100" y="163"/>
                  <a:pt x="100" y="163"/>
                  <a:pt x="100" y="163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94" y="138"/>
                  <a:pt x="89" y="130"/>
                  <a:pt x="81" y="123"/>
                </a:cubicBezTo>
                <a:cubicBezTo>
                  <a:pt x="74" y="115"/>
                  <a:pt x="66" y="110"/>
                  <a:pt x="57" y="106"/>
                </a:cubicBezTo>
                <a:cubicBezTo>
                  <a:pt x="82" y="200"/>
                  <a:pt x="82" y="200"/>
                  <a:pt x="82" y="200"/>
                </a:cubicBezTo>
                <a:cubicBezTo>
                  <a:pt x="114" y="200"/>
                  <a:pt x="114" y="200"/>
                  <a:pt x="114" y="200"/>
                </a:cubicBezTo>
                <a:cubicBezTo>
                  <a:pt x="162" y="82"/>
                  <a:pt x="162" y="82"/>
                  <a:pt x="162" y="82"/>
                </a:cubicBezTo>
                <a:lnTo>
                  <a:pt x="130" y="82"/>
                </a:lnTo>
                <a:close/>
                <a:moveTo>
                  <a:pt x="155" y="200"/>
                </a:moveTo>
                <a:cubicBezTo>
                  <a:pt x="186" y="200"/>
                  <a:pt x="186" y="200"/>
                  <a:pt x="186" y="200"/>
                </a:cubicBezTo>
                <a:cubicBezTo>
                  <a:pt x="205" y="82"/>
                  <a:pt x="205" y="82"/>
                  <a:pt x="205" y="82"/>
                </a:cubicBezTo>
                <a:cubicBezTo>
                  <a:pt x="174" y="82"/>
                  <a:pt x="174" y="82"/>
                  <a:pt x="174" y="82"/>
                </a:cubicBezTo>
                <a:lnTo>
                  <a:pt x="155" y="200"/>
                </a:lnTo>
                <a:close/>
                <a:moveTo>
                  <a:pt x="296" y="85"/>
                </a:moveTo>
                <a:cubicBezTo>
                  <a:pt x="288" y="82"/>
                  <a:pt x="279" y="80"/>
                  <a:pt x="269" y="80"/>
                </a:cubicBezTo>
                <a:cubicBezTo>
                  <a:pt x="254" y="80"/>
                  <a:pt x="241" y="84"/>
                  <a:pt x="232" y="91"/>
                </a:cubicBezTo>
                <a:cubicBezTo>
                  <a:pt x="222" y="98"/>
                  <a:pt x="218" y="108"/>
                  <a:pt x="217" y="119"/>
                </a:cubicBezTo>
                <a:cubicBezTo>
                  <a:pt x="217" y="132"/>
                  <a:pt x="226" y="142"/>
                  <a:pt x="244" y="151"/>
                </a:cubicBezTo>
                <a:cubicBezTo>
                  <a:pt x="250" y="154"/>
                  <a:pt x="254" y="157"/>
                  <a:pt x="256" y="159"/>
                </a:cubicBezTo>
                <a:cubicBezTo>
                  <a:pt x="259" y="161"/>
                  <a:pt x="260" y="163"/>
                  <a:pt x="260" y="166"/>
                </a:cubicBezTo>
                <a:cubicBezTo>
                  <a:pt x="260" y="170"/>
                  <a:pt x="258" y="172"/>
                  <a:pt x="254" y="174"/>
                </a:cubicBezTo>
                <a:cubicBezTo>
                  <a:pt x="251" y="176"/>
                  <a:pt x="246" y="177"/>
                  <a:pt x="242" y="177"/>
                </a:cubicBezTo>
                <a:cubicBezTo>
                  <a:pt x="231" y="177"/>
                  <a:pt x="222" y="175"/>
                  <a:pt x="213" y="171"/>
                </a:cubicBezTo>
                <a:cubicBezTo>
                  <a:pt x="209" y="169"/>
                  <a:pt x="209" y="169"/>
                  <a:pt x="209" y="169"/>
                </a:cubicBezTo>
                <a:cubicBezTo>
                  <a:pt x="205" y="196"/>
                  <a:pt x="205" y="196"/>
                  <a:pt x="205" y="196"/>
                </a:cubicBezTo>
                <a:cubicBezTo>
                  <a:pt x="214" y="200"/>
                  <a:pt x="225" y="202"/>
                  <a:pt x="239" y="202"/>
                </a:cubicBezTo>
                <a:cubicBezTo>
                  <a:pt x="255" y="202"/>
                  <a:pt x="267" y="198"/>
                  <a:pt x="277" y="191"/>
                </a:cubicBezTo>
                <a:cubicBezTo>
                  <a:pt x="287" y="184"/>
                  <a:pt x="292" y="174"/>
                  <a:pt x="292" y="162"/>
                </a:cubicBezTo>
                <a:cubicBezTo>
                  <a:pt x="292" y="149"/>
                  <a:pt x="283" y="138"/>
                  <a:pt x="266" y="130"/>
                </a:cubicBezTo>
                <a:cubicBezTo>
                  <a:pt x="260" y="127"/>
                  <a:pt x="256" y="124"/>
                  <a:pt x="253" y="122"/>
                </a:cubicBezTo>
                <a:cubicBezTo>
                  <a:pt x="250" y="120"/>
                  <a:pt x="249" y="118"/>
                  <a:pt x="249" y="115"/>
                </a:cubicBezTo>
                <a:cubicBezTo>
                  <a:pt x="249" y="112"/>
                  <a:pt x="251" y="110"/>
                  <a:pt x="254" y="108"/>
                </a:cubicBezTo>
                <a:cubicBezTo>
                  <a:pt x="257" y="106"/>
                  <a:pt x="261" y="105"/>
                  <a:pt x="266" y="105"/>
                </a:cubicBezTo>
                <a:cubicBezTo>
                  <a:pt x="275" y="105"/>
                  <a:pt x="283" y="106"/>
                  <a:pt x="289" y="109"/>
                </a:cubicBezTo>
                <a:cubicBezTo>
                  <a:pt x="292" y="111"/>
                  <a:pt x="292" y="111"/>
                  <a:pt x="292" y="111"/>
                </a:cubicBezTo>
                <a:lnTo>
                  <a:pt x="296" y="85"/>
                </a:lnTo>
                <a:close/>
                <a:moveTo>
                  <a:pt x="374" y="82"/>
                </a:moveTo>
                <a:cubicBezTo>
                  <a:pt x="351" y="82"/>
                  <a:pt x="351" y="82"/>
                  <a:pt x="351" y="82"/>
                </a:cubicBezTo>
                <a:cubicBezTo>
                  <a:pt x="343" y="82"/>
                  <a:pt x="337" y="86"/>
                  <a:pt x="335" y="92"/>
                </a:cubicBezTo>
                <a:cubicBezTo>
                  <a:pt x="290" y="200"/>
                  <a:pt x="290" y="200"/>
                  <a:pt x="290" y="200"/>
                </a:cubicBezTo>
                <a:cubicBezTo>
                  <a:pt x="321" y="200"/>
                  <a:pt x="321" y="200"/>
                  <a:pt x="321" y="200"/>
                </a:cubicBezTo>
                <a:cubicBezTo>
                  <a:pt x="328" y="183"/>
                  <a:pt x="328" y="183"/>
                  <a:pt x="328" y="183"/>
                </a:cubicBezTo>
                <a:cubicBezTo>
                  <a:pt x="367" y="183"/>
                  <a:pt x="367" y="183"/>
                  <a:pt x="367" y="183"/>
                </a:cubicBezTo>
                <a:cubicBezTo>
                  <a:pt x="367" y="185"/>
                  <a:pt x="369" y="191"/>
                  <a:pt x="370" y="200"/>
                </a:cubicBezTo>
                <a:cubicBezTo>
                  <a:pt x="399" y="200"/>
                  <a:pt x="399" y="200"/>
                  <a:pt x="399" y="200"/>
                </a:cubicBezTo>
                <a:lnTo>
                  <a:pt x="374" y="82"/>
                </a:lnTo>
                <a:close/>
                <a:moveTo>
                  <a:pt x="422" y="24"/>
                </a:moveTo>
                <a:cubicBezTo>
                  <a:pt x="422" y="259"/>
                  <a:pt x="422" y="259"/>
                  <a:pt x="422" y="259"/>
                </a:cubicBezTo>
                <a:cubicBezTo>
                  <a:pt x="422" y="265"/>
                  <a:pt x="420" y="270"/>
                  <a:pt x="415" y="275"/>
                </a:cubicBezTo>
                <a:cubicBezTo>
                  <a:pt x="411" y="280"/>
                  <a:pt x="405" y="282"/>
                  <a:pt x="399" y="282"/>
                </a:cubicBezTo>
                <a:cubicBezTo>
                  <a:pt x="23" y="282"/>
                  <a:pt x="23" y="282"/>
                  <a:pt x="23" y="282"/>
                </a:cubicBezTo>
                <a:cubicBezTo>
                  <a:pt x="17" y="282"/>
                  <a:pt x="11" y="280"/>
                  <a:pt x="6" y="275"/>
                </a:cubicBezTo>
                <a:cubicBezTo>
                  <a:pt x="2" y="270"/>
                  <a:pt x="0" y="265"/>
                  <a:pt x="0" y="25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7"/>
                  <a:pt x="2" y="12"/>
                  <a:pt x="6" y="7"/>
                </a:cubicBezTo>
                <a:cubicBezTo>
                  <a:pt x="11" y="3"/>
                  <a:pt x="17" y="0"/>
                  <a:pt x="23" y="0"/>
                </a:cubicBezTo>
                <a:cubicBezTo>
                  <a:pt x="399" y="0"/>
                  <a:pt x="399" y="0"/>
                  <a:pt x="399" y="0"/>
                </a:cubicBezTo>
                <a:cubicBezTo>
                  <a:pt x="405" y="0"/>
                  <a:pt x="411" y="3"/>
                  <a:pt x="415" y="7"/>
                </a:cubicBezTo>
                <a:cubicBezTo>
                  <a:pt x="420" y="12"/>
                  <a:pt x="422" y="17"/>
                  <a:pt x="422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695263" y="1119888"/>
            <a:ext cx="310780" cy="309399"/>
          </a:xfrm>
          <a:custGeom>
            <a:avLst/>
            <a:gdLst>
              <a:gd name="T0" fmla="*/ 259 w 299"/>
              <a:gd name="T1" fmla="*/ 207 h 299"/>
              <a:gd name="T2" fmla="*/ 208 w 299"/>
              <a:gd name="T3" fmla="*/ 164 h 299"/>
              <a:gd name="T4" fmla="*/ 199 w 299"/>
              <a:gd name="T5" fmla="*/ 173 h 299"/>
              <a:gd name="T6" fmla="*/ 205 w 299"/>
              <a:gd name="T7" fmla="*/ 181 h 299"/>
              <a:gd name="T8" fmla="*/ 208 w 299"/>
              <a:gd name="T9" fmla="*/ 190 h 299"/>
              <a:gd name="T10" fmla="*/ 191 w 299"/>
              <a:gd name="T11" fmla="*/ 208 h 299"/>
              <a:gd name="T12" fmla="*/ 181 w 299"/>
              <a:gd name="T13" fmla="*/ 205 h 299"/>
              <a:gd name="T14" fmla="*/ 174 w 299"/>
              <a:gd name="T15" fmla="*/ 198 h 299"/>
              <a:gd name="T16" fmla="*/ 164 w 299"/>
              <a:gd name="T17" fmla="*/ 208 h 299"/>
              <a:gd name="T18" fmla="*/ 207 w 299"/>
              <a:gd name="T19" fmla="*/ 259 h 299"/>
              <a:gd name="T20" fmla="*/ 232 w 299"/>
              <a:gd name="T21" fmla="*/ 259 h 299"/>
              <a:gd name="T22" fmla="*/ 264 w 299"/>
              <a:gd name="T23" fmla="*/ 220 h 299"/>
              <a:gd name="T24" fmla="*/ 130 w 299"/>
              <a:gd name="T25" fmla="*/ 78 h 299"/>
              <a:gd name="T26" fmla="*/ 80 w 299"/>
              <a:gd name="T27" fmla="*/ 35 h 299"/>
              <a:gd name="T28" fmla="*/ 40 w 299"/>
              <a:gd name="T29" fmla="*/ 66 h 299"/>
              <a:gd name="T30" fmla="*/ 40 w 299"/>
              <a:gd name="T31" fmla="*/ 91 h 299"/>
              <a:gd name="T32" fmla="*/ 91 w 299"/>
              <a:gd name="T33" fmla="*/ 134 h 299"/>
              <a:gd name="T34" fmla="*/ 101 w 299"/>
              <a:gd name="T35" fmla="*/ 125 h 299"/>
              <a:gd name="T36" fmla="*/ 94 w 299"/>
              <a:gd name="T37" fmla="*/ 118 h 299"/>
              <a:gd name="T38" fmla="*/ 91 w 299"/>
              <a:gd name="T39" fmla="*/ 108 h 299"/>
              <a:gd name="T40" fmla="*/ 109 w 299"/>
              <a:gd name="T41" fmla="*/ 91 h 299"/>
              <a:gd name="T42" fmla="*/ 118 w 299"/>
              <a:gd name="T43" fmla="*/ 94 h 299"/>
              <a:gd name="T44" fmla="*/ 126 w 299"/>
              <a:gd name="T45" fmla="*/ 100 h 299"/>
              <a:gd name="T46" fmla="*/ 135 w 299"/>
              <a:gd name="T47" fmla="*/ 90 h 299"/>
              <a:gd name="T48" fmla="*/ 284 w 299"/>
              <a:gd name="T49" fmla="*/ 257 h 299"/>
              <a:gd name="T50" fmla="*/ 220 w 299"/>
              <a:gd name="T51" fmla="*/ 299 h 299"/>
              <a:gd name="T52" fmla="*/ 144 w 299"/>
              <a:gd name="T53" fmla="*/ 245 h 299"/>
              <a:gd name="T54" fmla="*/ 145 w 299"/>
              <a:gd name="T55" fmla="*/ 170 h 299"/>
              <a:gd name="T56" fmla="*/ 91 w 299"/>
              <a:gd name="T57" fmla="*/ 170 h 299"/>
              <a:gd name="T58" fmla="*/ 15 w 299"/>
              <a:gd name="T59" fmla="*/ 116 h 299"/>
              <a:gd name="T60" fmla="*/ 16 w 299"/>
              <a:gd name="T61" fmla="*/ 42 h 299"/>
              <a:gd name="T62" fmla="*/ 80 w 299"/>
              <a:gd name="T63" fmla="*/ 0 h 299"/>
              <a:gd name="T64" fmla="*/ 155 w 299"/>
              <a:gd name="T65" fmla="*/ 53 h 299"/>
              <a:gd name="T66" fmla="*/ 154 w 299"/>
              <a:gd name="T67" fmla="*/ 129 h 299"/>
              <a:gd name="T68" fmla="*/ 208 w 299"/>
              <a:gd name="T69" fmla="*/ 129 h 299"/>
              <a:gd name="T70" fmla="*/ 284 w 299"/>
              <a:gd name="T71" fmla="*/ 182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9" h="299">
                <a:moveTo>
                  <a:pt x="264" y="220"/>
                </a:moveTo>
                <a:cubicBezTo>
                  <a:pt x="264" y="215"/>
                  <a:pt x="263" y="211"/>
                  <a:pt x="259" y="207"/>
                </a:cubicBezTo>
                <a:cubicBezTo>
                  <a:pt x="221" y="169"/>
                  <a:pt x="221" y="169"/>
                  <a:pt x="221" y="169"/>
                </a:cubicBezTo>
                <a:cubicBezTo>
                  <a:pt x="217" y="166"/>
                  <a:pt x="213" y="164"/>
                  <a:pt x="208" y="164"/>
                </a:cubicBezTo>
                <a:cubicBezTo>
                  <a:pt x="203" y="164"/>
                  <a:pt x="199" y="166"/>
                  <a:pt x="195" y="170"/>
                </a:cubicBezTo>
                <a:cubicBezTo>
                  <a:pt x="196" y="170"/>
                  <a:pt x="197" y="171"/>
                  <a:pt x="199" y="173"/>
                </a:cubicBezTo>
                <a:cubicBezTo>
                  <a:pt x="201" y="175"/>
                  <a:pt x="202" y="176"/>
                  <a:pt x="203" y="177"/>
                </a:cubicBezTo>
                <a:cubicBezTo>
                  <a:pt x="203" y="178"/>
                  <a:pt x="204" y="179"/>
                  <a:pt x="205" y="181"/>
                </a:cubicBezTo>
                <a:cubicBezTo>
                  <a:pt x="207" y="182"/>
                  <a:pt x="207" y="184"/>
                  <a:pt x="208" y="185"/>
                </a:cubicBezTo>
                <a:cubicBezTo>
                  <a:pt x="208" y="187"/>
                  <a:pt x="208" y="189"/>
                  <a:pt x="208" y="190"/>
                </a:cubicBezTo>
                <a:cubicBezTo>
                  <a:pt x="208" y="195"/>
                  <a:pt x="207" y="199"/>
                  <a:pt x="203" y="203"/>
                </a:cubicBezTo>
                <a:cubicBezTo>
                  <a:pt x="200" y="206"/>
                  <a:pt x="196" y="208"/>
                  <a:pt x="191" y="208"/>
                </a:cubicBezTo>
                <a:cubicBezTo>
                  <a:pt x="189" y="208"/>
                  <a:pt x="187" y="208"/>
                  <a:pt x="186" y="207"/>
                </a:cubicBezTo>
                <a:cubicBezTo>
                  <a:pt x="184" y="207"/>
                  <a:pt x="183" y="206"/>
                  <a:pt x="181" y="205"/>
                </a:cubicBezTo>
                <a:cubicBezTo>
                  <a:pt x="179" y="204"/>
                  <a:pt x="178" y="203"/>
                  <a:pt x="178" y="202"/>
                </a:cubicBezTo>
                <a:cubicBezTo>
                  <a:pt x="177" y="202"/>
                  <a:pt x="176" y="200"/>
                  <a:pt x="174" y="198"/>
                </a:cubicBezTo>
                <a:cubicBezTo>
                  <a:pt x="172" y="196"/>
                  <a:pt x="171" y="195"/>
                  <a:pt x="170" y="195"/>
                </a:cubicBezTo>
                <a:cubicBezTo>
                  <a:pt x="166" y="199"/>
                  <a:pt x="164" y="203"/>
                  <a:pt x="164" y="208"/>
                </a:cubicBezTo>
                <a:cubicBezTo>
                  <a:pt x="164" y="213"/>
                  <a:pt x="166" y="217"/>
                  <a:pt x="169" y="221"/>
                </a:cubicBezTo>
                <a:cubicBezTo>
                  <a:pt x="207" y="259"/>
                  <a:pt x="207" y="259"/>
                  <a:pt x="207" y="259"/>
                </a:cubicBezTo>
                <a:cubicBezTo>
                  <a:pt x="210" y="262"/>
                  <a:pt x="215" y="264"/>
                  <a:pt x="220" y="264"/>
                </a:cubicBezTo>
                <a:cubicBezTo>
                  <a:pt x="225" y="264"/>
                  <a:pt x="229" y="262"/>
                  <a:pt x="232" y="259"/>
                </a:cubicBezTo>
                <a:cubicBezTo>
                  <a:pt x="259" y="232"/>
                  <a:pt x="259" y="232"/>
                  <a:pt x="259" y="232"/>
                </a:cubicBezTo>
                <a:cubicBezTo>
                  <a:pt x="263" y="229"/>
                  <a:pt x="264" y="225"/>
                  <a:pt x="264" y="220"/>
                </a:cubicBezTo>
                <a:close/>
                <a:moveTo>
                  <a:pt x="135" y="90"/>
                </a:moveTo>
                <a:cubicBezTo>
                  <a:pt x="135" y="85"/>
                  <a:pt x="133" y="81"/>
                  <a:pt x="130" y="78"/>
                </a:cubicBezTo>
                <a:cubicBezTo>
                  <a:pt x="92" y="40"/>
                  <a:pt x="92" y="40"/>
                  <a:pt x="92" y="40"/>
                </a:cubicBezTo>
                <a:cubicBezTo>
                  <a:pt x="89" y="36"/>
                  <a:pt x="85" y="35"/>
                  <a:pt x="80" y="35"/>
                </a:cubicBezTo>
                <a:cubicBezTo>
                  <a:pt x="75" y="35"/>
                  <a:pt x="71" y="36"/>
                  <a:pt x="67" y="40"/>
                </a:cubicBezTo>
                <a:cubicBezTo>
                  <a:pt x="40" y="66"/>
                  <a:pt x="40" y="66"/>
                  <a:pt x="40" y="66"/>
                </a:cubicBezTo>
                <a:cubicBezTo>
                  <a:pt x="37" y="70"/>
                  <a:pt x="35" y="74"/>
                  <a:pt x="35" y="79"/>
                </a:cubicBezTo>
                <a:cubicBezTo>
                  <a:pt x="35" y="84"/>
                  <a:pt x="37" y="88"/>
                  <a:pt x="40" y="91"/>
                </a:cubicBezTo>
                <a:cubicBezTo>
                  <a:pt x="78" y="129"/>
                  <a:pt x="78" y="129"/>
                  <a:pt x="78" y="129"/>
                </a:cubicBezTo>
                <a:cubicBezTo>
                  <a:pt x="82" y="133"/>
                  <a:pt x="86" y="134"/>
                  <a:pt x="91" y="134"/>
                </a:cubicBezTo>
                <a:cubicBezTo>
                  <a:pt x="96" y="134"/>
                  <a:pt x="101" y="133"/>
                  <a:pt x="104" y="129"/>
                </a:cubicBezTo>
                <a:cubicBezTo>
                  <a:pt x="104" y="128"/>
                  <a:pt x="103" y="127"/>
                  <a:pt x="101" y="125"/>
                </a:cubicBezTo>
                <a:cubicBezTo>
                  <a:pt x="99" y="123"/>
                  <a:pt x="97" y="122"/>
                  <a:pt x="97" y="121"/>
                </a:cubicBezTo>
                <a:cubicBezTo>
                  <a:pt x="96" y="121"/>
                  <a:pt x="95" y="119"/>
                  <a:pt x="94" y="118"/>
                </a:cubicBezTo>
                <a:cubicBezTo>
                  <a:pt x="93" y="116"/>
                  <a:pt x="92" y="115"/>
                  <a:pt x="92" y="113"/>
                </a:cubicBezTo>
                <a:cubicBezTo>
                  <a:pt x="91" y="112"/>
                  <a:pt x="91" y="110"/>
                  <a:pt x="91" y="108"/>
                </a:cubicBezTo>
                <a:cubicBezTo>
                  <a:pt x="91" y="103"/>
                  <a:pt x="93" y="99"/>
                  <a:pt x="96" y="96"/>
                </a:cubicBezTo>
                <a:cubicBezTo>
                  <a:pt x="100" y="92"/>
                  <a:pt x="104" y="91"/>
                  <a:pt x="109" y="91"/>
                </a:cubicBezTo>
                <a:cubicBezTo>
                  <a:pt x="110" y="91"/>
                  <a:pt x="112" y="91"/>
                  <a:pt x="114" y="91"/>
                </a:cubicBezTo>
                <a:cubicBezTo>
                  <a:pt x="115" y="92"/>
                  <a:pt x="117" y="92"/>
                  <a:pt x="118" y="94"/>
                </a:cubicBezTo>
                <a:cubicBezTo>
                  <a:pt x="120" y="95"/>
                  <a:pt x="121" y="96"/>
                  <a:pt x="122" y="96"/>
                </a:cubicBezTo>
                <a:cubicBezTo>
                  <a:pt x="123" y="97"/>
                  <a:pt x="124" y="98"/>
                  <a:pt x="126" y="100"/>
                </a:cubicBezTo>
                <a:cubicBezTo>
                  <a:pt x="128" y="102"/>
                  <a:pt x="129" y="103"/>
                  <a:pt x="129" y="104"/>
                </a:cubicBezTo>
                <a:cubicBezTo>
                  <a:pt x="133" y="100"/>
                  <a:pt x="135" y="95"/>
                  <a:pt x="135" y="90"/>
                </a:cubicBezTo>
                <a:close/>
                <a:moveTo>
                  <a:pt x="299" y="220"/>
                </a:moveTo>
                <a:cubicBezTo>
                  <a:pt x="299" y="234"/>
                  <a:pt x="294" y="247"/>
                  <a:pt x="284" y="257"/>
                </a:cubicBezTo>
                <a:cubicBezTo>
                  <a:pt x="257" y="284"/>
                  <a:pt x="257" y="284"/>
                  <a:pt x="257" y="284"/>
                </a:cubicBezTo>
                <a:cubicBezTo>
                  <a:pt x="247" y="294"/>
                  <a:pt x="234" y="299"/>
                  <a:pt x="220" y="299"/>
                </a:cubicBezTo>
                <a:cubicBezTo>
                  <a:pt x="205" y="299"/>
                  <a:pt x="192" y="294"/>
                  <a:pt x="182" y="283"/>
                </a:cubicBezTo>
                <a:cubicBezTo>
                  <a:pt x="144" y="245"/>
                  <a:pt x="144" y="245"/>
                  <a:pt x="144" y="245"/>
                </a:cubicBezTo>
                <a:cubicBezTo>
                  <a:pt x="134" y="235"/>
                  <a:pt x="129" y="223"/>
                  <a:pt x="129" y="208"/>
                </a:cubicBezTo>
                <a:cubicBezTo>
                  <a:pt x="129" y="193"/>
                  <a:pt x="135" y="180"/>
                  <a:pt x="145" y="170"/>
                </a:cubicBezTo>
                <a:cubicBezTo>
                  <a:pt x="129" y="154"/>
                  <a:pt x="129" y="154"/>
                  <a:pt x="129" y="154"/>
                </a:cubicBezTo>
                <a:cubicBezTo>
                  <a:pt x="119" y="164"/>
                  <a:pt x="106" y="170"/>
                  <a:pt x="91" y="170"/>
                </a:cubicBezTo>
                <a:cubicBezTo>
                  <a:pt x="76" y="170"/>
                  <a:pt x="64" y="165"/>
                  <a:pt x="54" y="154"/>
                </a:cubicBezTo>
                <a:cubicBezTo>
                  <a:pt x="15" y="116"/>
                  <a:pt x="15" y="116"/>
                  <a:pt x="15" y="116"/>
                </a:cubicBezTo>
                <a:cubicBezTo>
                  <a:pt x="5" y="106"/>
                  <a:pt x="0" y="93"/>
                  <a:pt x="0" y="79"/>
                </a:cubicBezTo>
                <a:cubicBezTo>
                  <a:pt x="0" y="64"/>
                  <a:pt x="5" y="52"/>
                  <a:pt x="16" y="42"/>
                </a:cubicBezTo>
                <a:cubicBezTo>
                  <a:pt x="43" y="15"/>
                  <a:pt x="43" y="15"/>
                  <a:pt x="43" y="15"/>
                </a:cubicBezTo>
                <a:cubicBezTo>
                  <a:pt x="53" y="5"/>
                  <a:pt x="65" y="0"/>
                  <a:pt x="80" y="0"/>
                </a:cubicBezTo>
                <a:cubicBezTo>
                  <a:pt x="95" y="0"/>
                  <a:pt x="107" y="5"/>
                  <a:pt x="117" y="15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65" y="63"/>
                  <a:pt x="170" y="76"/>
                  <a:pt x="170" y="90"/>
                </a:cubicBezTo>
                <a:cubicBezTo>
                  <a:pt x="170" y="105"/>
                  <a:pt x="165" y="118"/>
                  <a:pt x="154" y="129"/>
                </a:cubicBezTo>
                <a:cubicBezTo>
                  <a:pt x="170" y="145"/>
                  <a:pt x="170" y="145"/>
                  <a:pt x="170" y="145"/>
                </a:cubicBezTo>
                <a:cubicBezTo>
                  <a:pt x="181" y="134"/>
                  <a:pt x="194" y="129"/>
                  <a:pt x="208" y="129"/>
                </a:cubicBezTo>
                <a:cubicBezTo>
                  <a:pt x="223" y="129"/>
                  <a:pt x="236" y="134"/>
                  <a:pt x="246" y="144"/>
                </a:cubicBezTo>
                <a:cubicBezTo>
                  <a:pt x="284" y="182"/>
                  <a:pt x="284" y="182"/>
                  <a:pt x="284" y="182"/>
                </a:cubicBezTo>
                <a:cubicBezTo>
                  <a:pt x="294" y="193"/>
                  <a:pt x="299" y="205"/>
                  <a:pt x="299" y="2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138642" y="1135081"/>
            <a:ext cx="291443" cy="279011"/>
          </a:xfrm>
          <a:custGeom>
            <a:avLst/>
            <a:gdLst>
              <a:gd name="T0" fmla="*/ 64 w 282"/>
              <a:gd name="T1" fmla="*/ 87 h 269"/>
              <a:gd name="T2" fmla="*/ 64 w 282"/>
              <a:gd name="T3" fmla="*/ 269 h 269"/>
              <a:gd name="T4" fmla="*/ 4 w 282"/>
              <a:gd name="T5" fmla="*/ 269 h 269"/>
              <a:gd name="T6" fmla="*/ 4 w 282"/>
              <a:gd name="T7" fmla="*/ 87 h 269"/>
              <a:gd name="T8" fmla="*/ 64 w 282"/>
              <a:gd name="T9" fmla="*/ 87 h 269"/>
              <a:gd name="T10" fmla="*/ 68 w 282"/>
              <a:gd name="T11" fmla="*/ 31 h 269"/>
              <a:gd name="T12" fmla="*/ 59 w 282"/>
              <a:gd name="T13" fmla="*/ 53 h 269"/>
              <a:gd name="T14" fmla="*/ 34 w 282"/>
              <a:gd name="T15" fmla="*/ 62 h 269"/>
              <a:gd name="T16" fmla="*/ 34 w 282"/>
              <a:gd name="T17" fmla="*/ 62 h 269"/>
              <a:gd name="T18" fmla="*/ 9 w 282"/>
              <a:gd name="T19" fmla="*/ 53 h 269"/>
              <a:gd name="T20" fmla="*/ 0 w 282"/>
              <a:gd name="T21" fmla="*/ 31 h 269"/>
              <a:gd name="T22" fmla="*/ 10 w 282"/>
              <a:gd name="T23" fmla="*/ 8 h 269"/>
              <a:gd name="T24" fmla="*/ 34 w 282"/>
              <a:gd name="T25" fmla="*/ 0 h 269"/>
              <a:gd name="T26" fmla="*/ 59 w 282"/>
              <a:gd name="T27" fmla="*/ 8 h 269"/>
              <a:gd name="T28" fmla="*/ 68 w 282"/>
              <a:gd name="T29" fmla="*/ 31 h 269"/>
              <a:gd name="T30" fmla="*/ 282 w 282"/>
              <a:gd name="T31" fmla="*/ 165 h 269"/>
              <a:gd name="T32" fmla="*/ 282 w 282"/>
              <a:gd name="T33" fmla="*/ 269 h 269"/>
              <a:gd name="T34" fmla="*/ 222 w 282"/>
              <a:gd name="T35" fmla="*/ 269 h 269"/>
              <a:gd name="T36" fmla="*/ 222 w 282"/>
              <a:gd name="T37" fmla="*/ 172 h 269"/>
              <a:gd name="T38" fmla="*/ 214 w 282"/>
              <a:gd name="T39" fmla="*/ 142 h 269"/>
              <a:gd name="T40" fmla="*/ 191 w 282"/>
              <a:gd name="T41" fmla="*/ 131 h 269"/>
              <a:gd name="T42" fmla="*/ 172 w 282"/>
              <a:gd name="T43" fmla="*/ 137 h 269"/>
              <a:gd name="T44" fmla="*/ 160 w 282"/>
              <a:gd name="T45" fmla="*/ 153 h 269"/>
              <a:gd name="T46" fmla="*/ 158 w 282"/>
              <a:gd name="T47" fmla="*/ 167 h 269"/>
              <a:gd name="T48" fmla="*/ 158 w 282"/>
              <a:gd name="T49" fmla="*/ 269 h 269"/>
              <a:gd name="T50" fmla="*/ 98 w 282"/>
              <a:gd name="T51" fmla="*/ 269 h 269"/>
              <a:gd name="T52" fmla="*/ 98 w 282"/>
              <a:gd name="T53" fmla="*/ 150 h 269"/>
              <a:gd name="T54" fmla="*/ 98 w 282"/>
              <a:gd name="T55" fmla="*/ 96 h 269"/>
              <a:gd name="T56" fmla="*/ 98 w 282"/>
              <a:gd name="T57" fmla="*/ 87 h 269"/>
              <a:gd name="T58" fmla="*/ 158 w 282"/>
              <a:gd name="T59" fmla="*/ 87 h 269"/>
              <a:gd name="T60" fmla="*/ 158 w 282"/>
              <a:gd name="T61" fmla="*/ 114 h 269"/>
              <a:gd name="T62" fmla="*/ 158 w 282"/>
              <a:gd name="T63" fmla="*/ 114 h 269"/>
              <a:gd name="T64" fmla="*/ 165 w 282"/>
              <a:gd name="T65" fmla="*/ 103 h 269"/>
              <a:gd name="T66" fmla="*/ 176 w 282"/>
              <a:gd name="T67" fmla="*/ 94 h 269"/>
              <a:gd name="T68" fmla="*/ 192 w 282"/>
              <a:gd name="T69" fmla="*/ 86 h 269"/>
              <a:gd name="T70" fmla="*/ 213 w 282"/>
              <a:gd name="T71" fmla="*/ 83 h 269"/>
              <a:gd name="T72" fmla="*/ 263 w 282"/>
              <a:gd name="T73" fmla="*/ 104 h 269"/>
              <a:gd name="T74" fmla="*/ 282 w 282"/>
              <a:gd name="T75" fmla="*/ 165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2" h="269">
                <a:moveTo>
                  <a:pt x="64" y="87"/>
                </a:moveTo>
                <a:cubicBezTo>
                  <a:pt x="64" y="269"/>
                  <a:pt x="64" y="269"/>
                  <a:pt x="64" y="269"/>
                </a:cubicBezTo>
                <a:cubicBezTo>
                  <a:pt x="4" y="269"/>
                  <a:pt x="4" y="269"/>
                  <a:pt x="4" y="269"/>
                </a:cubicBezTo>
                <a:cubicBezTo>
                  <a:pt x="4" y="87"/>
                  <a:pt x="4" y="87"/>
                  <a:pt x="4" y="87"/>
                </a:cubicBezTo>
                <a:lnTo>
                  <a:pt x="64" y="87"/>
                </a:lnTo>
                <a:close/>
                <a:moveTo>
                  <a:pt x="68" y="31"/>
                </a:moveTo>
                <a:cubicBezTo>
                  <a:pt x="68" y="40"/>
                  <a:pt x="65" y="47"/>
                  <a:pt x="59" y="53"/>
                </a:cubicBezTo>
                <a:cubicBezTo>
                  <a:pt x="53" y="59"/>
                  <a:pt x="44" y="62"/>
                  <a:pt x="34" y="62"/>
                </a:cubicBezTo>
                <a:cubicBezTo>
                  <a:pt x="34" y="62"/>
                  <a:pt x="34" y="62"/>
                  <a:pt x="34" y="62"/>
                </a:cubicBezTo>
                <a:cubicBezTo>
                  <a:pt x="24" y="62"/>
                  <a:pt x="16" y="59"/>
                  <a:pt x="9" y="53"/>
                </a:cubicBezTo>
                <a:cubicBezTo>
                  <a:pt x="3" y="47"/>
                  <a:pt x="0" y="40"/>
                  <a:pt x="0" y="31"/>
                </a:cubicBezTo>
                <a:cubicBezTo>
                  <a:pt x="0" y="22"/>
                  <a:pt x="3" y="14"/>
                  <a:pt x="10" y="8"/>
                </a:cubicBezTo>
                <a:cubicBezTo>
                  <a:pt x="16" y="3"/>
                  <a:pt x="24" y="0"/>
                  <a:pt x="34" y="0"/>
                </a:cubicBezTo>
                <a:cubicBezTo>
                  <a:pt x="45" y="0"/>
                  <a:pt x="53" y="3"/>
                  <a:pt x="59" y="8"/>
                </a:cubicBezTo>
                <a:cubicBezTo>
                  <a:pt x="65" y="14"/>
                  <a:pt x="68" y="22"/>
                  <a:pt x="68" y="31"/>
                </a:cubicBezTo>
                <a:close/>
                <a:moveTo>
                  <a:pt x="282" y="165"/>
                </a:moveTo>
                <a:cubicBezTo>
                  <a:pt x="282" y="269"/>
                  <a:pt x="282" y="269"/>
                  <a:pt x="282" y="269"/>
                </a:cubicBezTo>
                <a:cubicBezTo>
                  <a:pt x="222" y="269"/>
                  <a:pt x="222" y="269"/>
                  <a:pt x="222" y="269"/>
                </a:cubicBezTo>
                <a:cubicBezTo>
                  <a:pt x="222" y="172"/>
                  <a:pt x="222" y="172"/>
                  <a:pt x="222" y="172"/>
                </a:cubicBezTo>
                <a:cubicBezTo>
                  <a:pt x="222" y="159"/>
                  <a:pt x="219" y="149"/>
                  <a:pt x="214" y="142"/>
                </a:cubicBezTo>
                <a:cubicBezTo>
                  <a:pt x="209" y="134"/>
                  <a:pt x="202" y="131"/>
                  <a:pt x="191" y="131"/>
                </a:cubicBezTo>
                <a:cubicBezTo>
                  <a:pt x="183" y="131"/>
                  <a:pt x="177" y="133"/>
                  <a:pt x="172" y="137"/>
                </a:cubicBezTo>
                <a:cubicBezTo>
                  <a:pt x="167" y="141"/>
                  <a:pt x="163" y="146"/>
                  <a:pt x="160" y="153"/>
                </a:cubicBezTo>
                <a:cubicBezTo>
                  <a:pt x="159" y="156"/>
                  <a:pt x="158" y="161"/>
                  <a:pt x="158" y="167"/>
                </a:cubicBezTo>
                <a:cubicBezTo>
                  <a:pt x="158" y="269"/>
                  <a:pt x="158" y="269"/>
                  <a:pt x="158" y="269"/>
                </a:cubicBezTo>
                <a:cubicBezTo>
                  <a:pt x="98" y="269"/>
                  <a:pt x="98" y="269"/>
                  <a:pt x="98" y="269"/>
                </a:cubicBezTo>
                <a:cubicBezTo>
                  <a:pt x="98" y="220"/>
                  <a:pt x="98" y="181"/>
                  <a:pt x="98" y="150"/>
                </a:cubicBezTo>
                <a:cubicBezTo>
                  <a:pt x="98" y="120"/>
                  <a:pt x="98" y="102"/>
                  <a:pt x="98" y="96"/>
                </a:cubicBezTo>
                <a:cubicBezTo>
                  <a:pt x="98" y="87"/>
                  <a:pt x="98" y="87"/>
                  <a:pt x="98" y="87"/>
                </a:cubicBezTo>
                <a:cubicBezTo>
                  <a:pt x="158" y="87"/>
                  <a:pt x="158" y="87"/>
                  <a:pt x="158" y="87"/>
                </a:cubicBezTo>
                <a:cubicBezTo>
                  <a:pt x="158" y="114"/>
                  <a:pt x="158" y="114"/>
                  <a:pt x="158" y="114"/>
                </a:cubicBezTo>
                <a:cubicBezTo>
                  <a:pt x="158" y="114"/>
                  <a:pt x="158" y="114"/>
                  <a:pt x="158" y="114"/>
                </a:cubicBezTo>
                <a:cubicBezTo>
                  <a:pt x="160" y="110"/>
                  <a:pt x="163" y="106"/>
                  <a:pt x="165" y="103"/>
                </a:cubicBezTo>
                <a:cubicBezTo>
                  <a:pt x="168" y="100"/>
                  <a:pt x="171" y="97"/>
                  <a:pt x="176" y="94"/>
                </a:cubicBezTo>
                <a:cubicBezTo>
                  <a:pt x="180" y="90"/>
                  <a:pt x="185" y="88"/>
                  <a:pt x="192" y="86"/>
                </a:cubicBezTo>
                <a:cubicBezTo>
                  <a:pt x="198" y="84"/>
                  <a:pt x="205" y="83"/>
                  <a:pt x="213" y="83"/>
                </a:cubicBezTo>
                <a:cubicBezTo>
                  <a:pt x="234" y="83"/>
                  <a:pt x="250" y="90"/>
                  <a:pt x="263" y="104"/>
                </a:cubicBezTo>
                <a:cubicBezTo>
                  <a:pt x="276" y="118"/>
                  <a:pt x="282" y="138"/>
                  <a:pt x="282" y="1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1572352" y="1128175"/>
            <a:ext cx="292824" cy="291443"/>
          </a:xfrm>
          <a:custGeom>
            <a:avLst/>
            <a:gdLst>
              <a:gd name="T0" fmla="*/ 43 w 282"/>
              <a:gd name="T1" fmla="*/ 236 h 282"/>
              <a:gd name="T2" fmla="*/ 86 w 282"/>
              <a:gd name="T3" fmla="*/ 236 h 282"/>
              <a:gd name="T4" fmla="*/ 86 w 282"/>
              <a:gd name="T5" fmla="*/ 109 h 282"/>
              <a:gd name="T6" fmla="*/ 43 w 282"/>
              <a:gd name="T7" fmla="*/ 109 h 282"/>
              <a:gd name="T8" fmla="*/ 43 w 282"/>
              <a:gd name="T9" fmla="*/ 236 h 282"/>
              <a:gd name="T10" fmla="*/ 88 w 282"/>
              <a:gd name="T11" fmla="*/ 70 h 282"/>
              <a:gd name="T12" fmla="*/ 82 w 282"/>
              <a:gd name="T13" fmla="*/ 54 h 282"/>
              <a:gd name="T14" fmla="*/ 65 w 282"/>
              <a:gd name="T15" fmla="*/ 48 h 282"/>
              <a:gd name="T16" fmla="*/ 47 w 282"/>
              <a:gd name="T17" fmla="*/ 54 h 282"/>
              <a:gd name="T18" fmla="*/ 41 w 282"/>
              <a:gd name="T19" fmla="*/ 70 h 282"/>
              <a:gd name="T20" fmla="*/ 47 w 282"/>
              <a:gd name="T21" fmla="*/ 85 h 282"/>
              <a:gd name="T22" fmla="*/ 64 w 282"/>
              <a:gd name="T23" fmla="*/ 92 h 282"/>
              <a:gd name="T24" fmla="*/ 64 w 282"/>
              <a:gd name="T25" fmla="*/ 92 h 282"/>
              <a:gd name="T26" fmla="*/ 82 w 282"/>
              <a:gd name="T27" fmla="*/ 85 h 282"/>
              <a:gd name="T28" fmla="*/ 88 w 282"/>
              <a:gd name="T29" fmla="*/ 70 h 282"/>
              <a:gd name="T30" fmla="*/ 196 w 282"/>
              <a:gd name="T31" fmla="*/ 236 h 282"/>
              <a:gd name="T32" fmla="*/ 238 w 282"/>
              <a:gd name="T33" fmla="*/ 236 h 282"/>
              <a:gd name="T34" fmla="*/ 238 w 282"/>
              <a:gd name="T35" fmla="*/ 163 h 282"/>
              <a:gd name="T36" fmla="*/ 225 w 282"/>
              <a:gd name="T37" fmla="*/ 121 h 282"/>
              <a:gd name="T38" fmla="*/ 189 w 282"/>
              <a:gd name="T39" fmla="*/ 106 h 282"/>
              <a:gd name="T40" fmla="*/ 151 w 282"/>
              <a:gd name="T41" fmla="*/ 128 h 282"/>
              <a:gd name="T42" fmla="*/ 151 w 282"/>
              <a:gd name="T43" fmla="*/ 128 h 282"/>
              <a:gd name="T44" fmla="*/ 151 w 282"/>
              <a:gd name="T45" fmla="*/ 109 h 282"/>
              <a:gd name="T46" fmla="*/ 109 w 282"/>
              <a:gd name="T47" fmla="*/ 109 h 282"/>
              <a:gd name="T48" fmla="*/ 109 w 282"/>
              <a:gd name="T49" fmla="*/ 236 h 282"/>
              <a:gd name="T50" fmla="*/ 151 w 282"/>
              <a:gd name="T51" fmla="*/ 236 h 282"/>
              <a:gd name="T52" fmla="*/ 151 w 282"/>
              <a:gd name="T53" fmla="*/ 165 h 282"/>
              <a:gd name="T54" fmla="*/ 153 w 282"/>
              <a:gd name="T55" fmla="*/ 155 h 282"/>
              <a:gd name="T56" fmla="*/ 161 w 282"/>
              <a:gd name="T57" fmla="*/ 144 h 282"/>
              <a:gd name="T58" fmla="*/ 174 w 282"/>
              <a:gd name="T59" fmla="*/ 139 h 282"/>
              <a:gd name="T60" fmla="*/ 196 w 282"/>
              <a:gd name="T61" fmla="*/ 168 h 282"/>
              <a:gd name="T62" fmla="*/ 196 w 282"/>
              <a:gd name="T63" fmla="*/ 236 h 282"/>
              <a:gd name="T64" fmla="*/ 282 w 282"/>
              <a:gd name="T65" fmla="*/ 53 h 282"/>
              <a:gd name="T66" fmla="*/ 282 w 282"/>
              <a:gd name="T67" fmla="*/ 229 h 282"/>
              <a:gd name="T68" fmla="*/ 266 w 282"/>
              <a:gd name="T69" fmla="*/ 267 h 282"/>
              <a:gd name="T70" fmla="*/ 229 w 282"/>
              <a:gd name="T71" fmla="*/ 282 h 282"/>
              <a:gd name="T72" fmla="*/ 53 w 282"/>
              <a:gd name="T73" fmla="*/ 282 h 282"/>
              <a:gd name="T74" fmla="*/ 15 w 282"/>
              <a:gd name="T75" fmla="*/ 267 h 282"/>
              <a:gd name="T76" fmla="*/ 0 w 282"/>
              <a:gd name="T77" fmla="*/ 229 h 282"/>
              <a:gd name="T78" fmla="*/ 0 w 282"/>
              <a:gd name="T79" fmla="*/ 53 h 282"/>
              <a:gd name="T80" fmla="*/ 15 w 282"/>
              <a:gd name="T81" fmla="*/ 16 h 282"/>
              <a:gd name="T82" fmla="*/ 53 w 282"/>
              <a:gd name="T83" fmla="*/ 0 h 282"/>
              <a:gd name="T84" fmla="*/ 229 w 282"/>
              <a:gd name="T85" fmla="*/ 0 h 282"/>
              <a:gd name="T86" fmla="*/ 266 w 282"/>
              <a:gd name="T87" fmla="*/ 16 h 282"/>
              <a:gd name="T88" fmla="*/ 282 w 282"/>
              <a:gd name="T89" fmla="*/ 53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82" h="282">
                <a:moveTo>
                  <a:pt x="43" y="236"/>
                </a:moveTo>
                <a:cubicBezTo>
                  <a:pt x="86" y="236"/>
                  <a:pt x="86" y="236"/>
                  <a:pt x="86" y="236"/>
                </a:cubicBezTo>
                <a:cubicBezTo>
                  <a:pt x="86" y="109"/>
                  <a:pt x="86" y="109"/>
                  <a:pt x="86" y="109"/>
                </a:cubicBezTo>
                <a:cubicBezTo>
                  <a:pt x="43" y="109"/>
                  <a:pt x="43" y="109"/>
                  <a:pt x="43" y="109"/>
                </a:cubicBezTo>
                <a:lnTo>
                  <a:pt x="43" y="236"/>
                </a:lnTo>
                <a:close/>
                <a:moveTo>
                  <a:pt x="88" y="70"/>
                </a:moveTo>
                <a:cubicBezTo>
                  <a:pt x="88" y="63"/>
                  <a:pt x="86" y="58"/>
                  <a:pt x="82" y="54"/>
                </a:cubicBezTo>
                <a:cubicBezTo>
                  <a:pt x="78" y="50"/>
                  <a:pt x="72" y="48"/>
                  <a:pt x="65" y="48"/>
                </a:cubicBezTo>
                <a:cubicBezTo>
                  <a:pt x="58" y="48"/>
                  <a:pt x="52" y="50"/>
                  <a:pt x="47" y="54"/>
                </a:cubicBezTo>
                <a:cubicBezTo>
                  <a:pt x="43" y="58"/>
                  <a:pt x="41" y="63"/>
                  <a:pt x="41" y="70"/>
                </a:cubicBezTo>
                <a:cubicBezTo>
                  <a:pt x="41" y="76"/>
                  <a:pt x="43" y="81"/>
                  <a:pt x="47" y="85"/>
                </a:cubicBezTo>
                <a:cubicBezTo>
                  <a:pt x="52" y="90"/>
                  <a:pt x="57" y="92"/>
                  <a:pt x="64" y="92"/>
                </a:cubicBezTo>
                <a:cubicBezTo>
                  <a:pt x="64" y="92"/>
                  <a:pt x="64" y="92"/>
                  <a:pt x="64" y="92"/>
                </a:cubicBezTo>
                <a:cubicBezTo>
                  <a:pt x="72" y="92"/>
                  <a:pt x="77" y="90"/>
                  <a:pt x="82" y="85"/>
                </a:cubicBezTo>
                <a:cubicBezTo>
                  <a:pt x="86" y="81"/>
                  <a:pt x="88" y="76"/>
                  <a:pt x="88" y="70"/>
                </a:cubicBezTo>
                <a:close/>
                <a:moveTo>
                  <a:pt x="196" y="236"/>
                </a:moveTo>
                <a:cubicBezTo>
                  <a:pt x="238" y="236"/>
                  <a:pt x="238" y="236"/>
                  <a:pt x="238" y="236"/>
                </a:cubicBezTo>
                <a:cubicBezTo>
                  <a:pt x="238" y="163"/>
                  <a:pt x="238" y="163"/>
                  <a:pt x="238" y="163"/>
                </a:cubicBezTo>
                <a:cubicBezTo>
                  <a:pt x="238" y="144"/>
                  <a:pt x="234" y="130"/>
                  <a:pt x="225" y="121"/>
                </a:cubicBezTo>
                <a:cubicBezTo>
                  <a:pt x="216" y="111"/>
                  <a:pt x="204" y="106"/>
                  <a:pt x="189" y="106"/>
                </a:cubicBezTo>
                <a:cubicBezTo>
                  <a:pt x="173" y="106"/>
                  <a:pt x="160" y="113"/>
                  <a:pt x="151" y="128"/>
                </a:cubicBezTo>
                <a:cubicBezTo>
                  <a:pt x="151" y="128"/>
                  <a:pt x="151" y="128"/>
                  <a:pt x="151" y="128"/>
                </a:cubicBezTo>
                <a:cubicBezTo>
                  <a:pt x="151" y="109"/>
                  <a:pt x="151" y="109"/>
                  <a:pt x="151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09" y="117"/>
                  <a:pt x="109" y="159"/>
                  <a:pt x="109" y="236"/>
                </a:cubicBezTo>
                <a:cubicBezTo>
                  <a:pt x="151" y="236"/>
                  <a:pt x="151" y="236"/>
                  <a:pt x="151" y="236"/>
                </a:cubicBezTo>
                <a:cubicBezTo>
                  <a:pt x="151" y="165"/>
                  <a:pt x="151" y="165"/>
                  <a:pt x="151" y="165"/>
                </a:cubicBezTo>
                <a:cubicBezTo>
                  <a:pt x="151" y="160"/>
                  <a:pt x="152" y="157"/>
                  <a:pt x="153" y="155"/>
                </a:cubicBezTo>
                <a:cubicBezTo>
                  <a:pt x="154" y="151"/>
                  <a:pt x="157" y="147"/>
                  <a:pt x="161" y="144"/>
                </a:cubicBezTo>
                <a:cubicBezTo>
                  <a:pt x="165" y="141"/>
                  <a:pt x="169" y="139"/>
                  <a:pt x="174" y="139"/>
                </a:cubicBezTo>
                <a:cubicBezTo>
                  <a:pt x="189" y="139"/>
                  <a:pt x="196" y="149"/>
                  <a:pt x="196" y="168"/>
                </a:cubicBezTo>
                <a:lnTo>
                  <a:pt x="196" y="236"/>
                </a:lnTo>
                <a:close/>
                <a:moveTo>
                  <a:pt x="282" y="53"/>
                </a:moveTo>
                <a:cubicBezTo>
                  <a:pt x="282" y="229"/>
                  <a:pt x="282" y="229"/>
                  <a:pt x="282" y="229"/>
                </a:cubicBezTo>
                <a:cubicBezTo>
                  <a:pt x="282" y="244"/>
                  <a:pt x="276" y="256"/>
                  <a:pt x="266" y="267"/>
                </a:cubicBezTo>
                <a:cubicBezTo>
                  <a:pt x="256" y="277"/>
                  <a:pt x="243" y="282"/>
                  <a:pt x="229" y="282"/>
                </a:cubicBezTo>
                <a:cubicBezTo>
                  <a:pt x="53" y="282"/>
                  <a:pt x="53" y="282"/>
                  <a:pt x="53" y="282"/>
                </a:cubicBezTo>
                <a:cubicBezTo>
                  <a:pt x="38" y="282"/>
                  <a:pt x="26" y="277"/>
                  <a:pt x="15" y="267"/>
                </a:cubicBezTo>
                <a:cubicBezTo>
                  <a:pt x="5" y="256"/>
                  <a:pt x="0" y="244"/>
                  <a:pt x="0" y="229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9"/>
                  <a:pt x="5" y="26"/>
                  <a:pt x="15" y="16"/>
                </a:cubicBezTo>
                <a:cubicBezTo>
                  <a:pt x="26" y="5"/>
                  <a:pt x="38" y="0"/>
                  <a:pt x="53" y="0"/>
                </a:cubicBezTo>
                <a:cubicBezTo>
                  <a:pt x="229" y="0"/>
                  <a:pt x="229" y="0"/>
                  <a:pt x="229" y="0"/>
                </a:cubicBezTo>
                <a:cubicBezTo>
                  <a:pt x="243" y="0"/>
                  <a:pt x="256" y="5"/>
                  <a:pt x="266" y="16"/>
                </a:cubicBezTo>
                <a:cubicBezTo>
                  <a:pt x="276" y="26"/>
                  <a:pt x="282" y="39"/>
                  <a:pt x="282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2007445" y="1103313"/>
            <a:ext cx="290061" cy="341168"/>
          </a:xfrm>
          <a:custGeom>
            <a:avLst/>
            <a:gdLst>
              <a:gd name="T0" fmla="*/ 121 w 280"/>
              <a:gd name="T1" fmla="*/ 75 h 329"/>
              <a:gd name="T2" fmla="*/ 72 w 280"/>
              <a:gd name="T3" fmla="*/ 156 h 329"/>
              <a:gd name="T4" fmla="*/ 70 w 280"/>
              <a:gd name="T5" fmla="*/ 165 h 329"/>
              <a:gd name="T6" fmla="*/ 73 w 280"/>
              <a:gd name="T7" fmla="*/ 157 h 329"/>
              <a:gd name="T8" fmla="*/ 222 w 280"/>
              <a:gd name="T9" fmla="*/ 205 h 329"/>
              <a:gd name="T10" fmla="*/ 220 w 280"/>
              <a:gd name="T11" fmla="*/ 181 h 329"/>
              <a:gd name="T12" fmla="*/ 208 w 280"/>
              <a:gd name="T13" fmla="*/ 217 h 329"/>
              <a:gd name="T14" fmla="*/ 187 w 280"/>
              <a:gd name="T15" fmla="*/ 153 h 329"/>
              <a:gd name="T16" fmla="*/ 166 w 280"/>
              <a:gd name="T17" fmla="*/ 106 h 329"/>
              <a:gd name="T18" fmla="*/ 143 w 280"/>
              <a:gd name="T19" fmla="*/ 72 h 329"/>
              <a:gd name="T20" fmla="*/ 166 w 280"/>
              <a:gd name="T21" fmla="*/ 79 h 329"/>
              <a:gd name="T22" fmla="*/ 153 w 280"/>
              <a:gd name="T23" fmla="*/ 46 h 329"/>
              <a:gd name="T24" fmla="*/ 119 w 280"/>
              <a:gd name="T25" fmla="*/ 55 h 329"/>
              <a:gd name="T26" fmla="*/ 106 w 280"/>
              <a:gd name="T27" fmla="*/ 80 h 329"/>
              <a:gd name="T28" fmla="*/ 111 w 280"/>
              <a:gd name="T29" fmla="*/ 58 h 329"/>
              <a:gd name="T30" fmla="*/ 103 w 280"/>
              <a:gd name="T31" fmla="*/ 85 h 329"/>
              <a:gd name="T32" fmla="*/ 119 w 280"/>
              <a:gd name="T33" fmla="*/ 104 h 329"/>
              <a:gd name="T34" fmla="*/ 161 w 280"/>
              <a:gd name="T35" fmla="*/ 91 h 329"/>
              <a:gd name="T36" fmla="*/ 127 w 280"/>
              <a:gd name="T37" fmla="*/ 108 h 329"/>
              <a:gd name="T38" fmla="*/ 139 w 280"/>
              <a:gd name="T39" fmla="*/ 112 h 329"/>
              <a:gd name="T40" fmla="*/ 160 w 280"/>
              <a:gd name="T41" fmla="*/ 106 h 329"/>
              <a:gd name="T42" fmla="*/ 152 w 280"/>
              <a:gd name="T43" fmla="*/ 111 h 329"/>
              <a:gd name="T44" fmla="*/ 102 w 280"/>
              <a:gd name="T45" fmla="*/ 112 h 329"/>
              <a:gd name="T46" fmla="*/ 72 w 280"/>
              <a:gd name="T47" fmla="*/ 197 h 329"/>
              <a:gd name="T48" fmla="*/ 59 w 280"/>
              <a:gd name="T49" fmla="*/ 190 h 329"/>
              <a:gd name="T50" fmla="*/ 105 w 280"/>
              <a:gd name="T51" fmla="*/ 261 h 329"/>
              <a:gd name="T52" fmla="*/ 109 w 280"/>
              <a:gd name="T53" fmla="*/ 311 h 329"/>
              <a:gd name="T54" fmla="*/ 112 w 280"/>
              <a:gd name="T55" fmla="*/ 286 h 329"/>
              <a:gd name="T56" fmla="*/ 178 w 280"/>
              <a:gd name="T57" fmla="*/ 305 h 329"/>
              <a:gd name="T58" fmla="*/ 189 w 280"/>
              <a:gd name="T59" fmla="*/ 233 h 329"/>
              <a:gd name="T60" fmla="*/ 114 w 280"/>
              <a:gd name="T61" fmla="*/ 65 h 329"/>
              <a:gd name="T62" fmla="*/ 114 w 280"/>
              <a:gd name="T63" fmla="*/ 70 h 329"/>
              <a:gd name="T64" fmla="*/ 182 w 280"/>
              <a:gd name="T65" fmla="*/ 99 h 329"/>
              <a:gd name="T66" fmla="*/ 190 w 280"/>
              <a:gd name="T67" fmla="*/ 110 h 329"/>
              <a:gd name="T68" fmla="*/ 152 w 280"/>
              <a:gd name="T69" fmla="*/ 62 h 329"/>
              <a:gd name="T70" fmla="*/ 168 w 280"/>
              <a:gd name="T71" fmla="*/ 24 h 329"/>
              <a:gd name="T72" fmla="*/ 158 w 280"/>
              <a:gd name="T73" fmla="*/ 25 h 329"/>
              <a:gd name="T74" fmla="*/ 162 w 280"/>
              <a:gd name="T75" fmla="*/ 26 h 329"/>
              <a:gd name="T76" fmla="*/ 280 w 280"/>
              <a:gd name="T77" fmla="*/ 280 h 329"/>
              <a:gd name="T78" fmla="*/ 255 w 280"/>
              <a:gd name="T79" fmla="*/ 301 h 329"/>
              <a:gd name="T80" fmla="*/ 186 w 280"/>
              <a:gd name="T81" fmla="*/ 322 h 329"/>
              <a:gd name="T82" fmla="*/ 126 w 280"/>
              <a:gd name="T83" fmla="*/ 312 h 329"/>
              <a:gd name="T84" fmla="*/ 36 w 280"/>
              <a:gd name="T85" fmla="*/ 314 h 329"/>
              <a:gd name="T86" fmla="*/ 3 w 280"/>
              <a:gd name="T87" fmla="*/ 291 h 329"/>
              <a:gd name="T88" fmla="*/ 15 w 280"/>
              <a:gd name="T89" fmla="*/ 251 h 329"/>
              <a:gd name="T90" fmla="*/ 7 w 280"/>
              <a:gd name="T91" fmla="*/ 257 h 329"/>
              <a:gd name="T92" fmla="*/ 9 w 280"/>
              <a:gd name="T93" fmla="*/ 291 h 329"/>
              <a:gd name="T94" fmla="*/ 75 w 280"/>
              <a:gd name="T95" fmla="*/ 320 h 329"/>
              <a:gd name="T96" fmla="*/ 93 w 280"/>
              <a:gd name="T97" fmla="*/ 279 h 329"/>
              <a:gd name="T98" fmla="*/ 44 w 280"/>
              <a:gd name="T99" fmla="*/ 200 h 329"/>
              <a:gd name="T100" fmla="*/ 94 w 280"/>
              <a:gd name="T101" fmla="*/ 108 h 329"/>
              <a:gd name="T102" fmla="*/ 170 w 280"/>
              <a:gd name="T103" fmla="*/ 10 h 329"/>
              <a:gd name="T104" fmla="*/ 251 w 280"/>
              <a:gd name="T105" fmla="*/ 204 h 329"/>
              <a:gd name="T106" fmla="*/ 230 w 280"/>
              <a:gd name="T107" fmla="*/ 249 h 329"/>
              <a:gd name="T108" fmla="*/ 202 w 280"/>
              <a:gd name="T109" fmla="*/ 238 h 329"/>
              <a:gd name="T110" fmla="*/ 208 w 280"/>
              <a:gd name="T111" fmla="*/ 320 h 329"/>
              <a:gd name="T112" fmla="*/ 272 w 280"/>
              <a:gd name="T113" fmla="*/ 275 h 329"/>
              <a:gd name="T114" fmla="*/ 257 w 280"/>
              <a:gd name="T115" fmla="*/ 258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80" h="329">
                <a:moveTo>
                  <a:pt x="121" y="75"/>
                </a:moveTo>
                <a:cubicBezTo>
                  <a:pt x="120" y="75"/>
                  <a:pt x="119" y="76"/>
                  <a:pt x="118" y="77"/>
                </a:cubicBezTo>
                <a:cubicBezTo>
                  <a:pt x="118" y="78"/>
                  <a:pt x="117" y="79"/>
                  <a:pt x="117" y="79"/>
                </a:cubicBezTo>
                <a:cubicBezTo>
                  <a:pt x="116" y="79"/>
                  <a:pt x="116" y="79"/>
                  <a:pt x="116" y="78"/>
                </a:cubicBezTo>
                <a:cubicBezTo>
                  <a:pt x="116" y="77"/>
                  <a:pt x="117" y="76"/>
                  <a:pt x="119" y="75"/>
                </a:cubicBezTo>
                <a:lnTo>
                  <a:pt x="121" y="75"/>
                </a:lnTo>
                <a:close/>
                <a:moveTo>
                  <a:pt x="137" y="78"/>
                </a:moveTo>
                <a:cubicBezTo>
                  <a:pt x="136" y="78"/>
                  <a:pt x="136" y="78"/>
                  <a:pt x="135" y="77"/>
                </a:cubicBezTo>
                <a:cubicBezTo>
                  <a:pt x="134" y="76"/>
                  <a:pt x="133" y="75"/>
                  <a:pt x="132" y="76"/>
                </a:cubicBezTo>
                <a:cubicBezTo>
                  <a:pt x="134" y="74"/>
                  <a:pt x="136" y="75"/>
                  <a:pt x="137" y="76"/>
                </a:cubicBezTo>
                <a:cubicBezTo>
                  <a:pt x="138" y="77"/>
                  <a:pt x="138" y="77"/>
                  <a:pt x="137" y="78"/>
                </a:cubicBezTo>
                <a:close/>
                <a:moveTo>
                  <a:pt x="72" y="156"/>
                </a:moveTo>
                <a:cubicBezTo>
                  <a:pt x="72" y="156"/>
                  <a:pt x="72" y="156"/>
                  <a:pt x="71" y="157"/>
                </a:cubicBezTo>
                <a:cubicBezTo>
                  <a:pt x="71" y="157"/>
                  <a:pt x="71" y="158"/>
                  <a:pt x="71" y="159"/>
                </a:cubicBezTo>
                <a:cubicBezTo>
                  <a:pt x="70" y="160"/>
                  <a:pt x="70" y="161"/>
                  <a:pt x="70" y="162"/>
                </a:cubicBezTo>
                <a:cubicBezTo>
                  <a:pt x="69" y="162"/>
                  <a:pt x="69" y="163"/>
                  <a:pt x="68" y="164"/>
                </a:cubicBezTo>
                <a:cubicBezTo>
                  <a:pt x="67" y="165"/>
                  <a:pt x="67" y="166"/>
                  <a:pt x="68" y="166"/>
                </a:cubicBezTo>
                <a:cubicBezTo>
                  <a:pt x="68" y="166"/>
                  <a:pt x="69" y="166"/>
                  <a:pt x="70" y="165"/>
                </a:cubicBezTo>
                <a:cubicBezTo>
                  <a:pt x="71" y="164"/>
                  <a:pt x="72" y="163"/>
                  <a:pt x="72" y="162"/>
                </a:cubicBezTo>
                <a:cubicBezTo>
                  <a:pt x="72" y="161"/>
                  <a:pt x="72" y="161"/>
                  <a:pt x="72" y="160"/>
                </a:cubicBezTo>
                <a:cubicBezTo>
                  <a:pt x="73" y="160"/>
                  <a:pt x="73" y="159"/>
                  <a:pt x="73" y="159"/>
                </a:cubicBezTo>
                <a:cubicBezTo>
                  <a:pt x="73" y="159"/>
                  <a:pt x="73" y="159"/>
                  <a:pt x="73" y="158"/>
                </a:cubicBezTo>
                <a:cubicBezTo>
                  <a:pt x="73" y="158"/>
                  <a:pt x="73" y="158"/>
                  <a:pt x="73" y="158"/>
                </a:cubicBezTo>
                <a:cubicBezTo>
                  <a:pt x="73" y="157"/>
                  <a:pt x="73" y="157"/>
                  <a:pt x="73" y="157"/>
                </a:cubicBezTo>
                <a:cubicBezTo>
                  <a:pt x="73" y="157"/>
                  <a:pt x="73" y="157"/>
                  <a:pt x="73" y="157"/>
                </a:cubicBezTo>
                <a:lnTo>
                  <a:pt x="72" y="156"/>
                </a:lnTo>
                <a:close/>
                <a:moveTo>
                  <a:pt x="229" y="222"/>
                </a:moveTo>
                <a:cubicBezTo>
                  <a:pt x="229" y="220"/>
                  <a:pt x="226" y="217"/>
                  <a:pt x="219" y="214"/>
                </a:cubicBezTo>
                <a:cubicBezTo>
                  <a:pt x="220" y="213"/>
                  <a:pt x="220" y="211"/>
                  <a:pt x="221" y="209"/>
                </a:cubicBezTo>
                <a:cubicBezTo>
                  <a:pt x="221" y="208"/>
                  <a:pt x="221" y="206"/>
                  <a:pt x="222" y="205"/>
                </a:cubicBezTo>
                <a:cubicBezTo>
                  <a:pt x="222" y="203"/>
                  <a:pt x="222" y="202"/>
                  <a:pt x="222" y="201"/>
                </a:cubicBezTo>
                <a:cubicBezTo>
                  <a:pt x="222" y="200"/>
                  <a:pt x="222" y="198"/>
                  <a:pt x="222" y="196"/>
                </a:cubicBezTo>
                <a:cubicBezTo>
                  <a:pt x="222" y="195"/>
                  <a:pt x="222" y="194"/>
                  <a:pt x="222" y="193"/>
                </a:cubicBezTo>
                <a:cubicBezTo>
                  <a:pt x="222" y="192"/>
                  <a:pt x="222" y="191"/>
                  <a:pt x="221" y="189"/>
                </a:cubicBezTo>
                <a:cubicBezTo>
                  <a:pt x="221" y="187"/>
                  <a:pt x="221" y="186"/>
                  <a:pt x="221" y="185"/>
                </a:cubicBezTo>
                <a:cubicBezTo>
                  <a:pt x="221" y="185"/>
                  <a:pt x="220" y="183"/>
                  <a:pt x="220" y="181"/>
                </a:cubicBezTo>
                <a:cubicBezTo>
                  <a:pt x="219" y="178"/>
                  <a:pt x="219" y="176"/>
                  <a:pt x="219" y="176"/>
                </a:cubicBezTo>
                <a:cubicBezTo>
                  <a:pt x="218" y="170"/>
                  <a:pt x="215" y="163"/>
                  <a:pt x="210" y="157"/>
                </a:cubicBezTo>
                <a:cubicBezTo>
                  <a:pt x="206" y="150"/>
                  <a:pt x="201" y="145"/>
                  <a:pt x="197" y="143"/>
                </a:cubicBezTo>
                <a:cubicBezTo>
                  <a:pt x="200" y="145"/>
                  <a:pt x="203" y="151"/>
                  <a:pt x="207" y="158"/>
                </a:cubicBezTo>
                <a:cubicBezTo>
                  <a:pt x="218" y="178"/>
                  <a:pt x="221" y="195"/>
                  <a:pt x="217" y="209"/>
                </a:cubicBezTo>
                <a:cubicBezTo>
                  <a:pt x="216" y="214"/>
                  <a:pt x="213" y="217"/>
                  <a:pt x="208" y="217"/>
                </a:cubicBezTo>
                <a:cubicBezTo>
                  <a:pt x="204" y="217"/>
                  <a:pt x="202" y="216"/>
                  <a:pt x="201" y="214"/>
                </a:cubicBezTo>
                <a:cubicBezTo>
                  <a:pt x="200" y="211"/>
                  <a:pt x="200" y="206"/>
                  <a:pt x="200" y="198"/>
                </a:cubicBezTo>
                <a:cubicBezTo>
                  <a:pt x="199" y="191"/>
                  <a:pt x="199" y="184"/>
                  <a:pt x="197" y="179"/>
                </a:cubicBezTo>
                <a:cubicBezTo>
                  <a:pt x="196" y="174"/>
                  <a:pt x="195" y="170"/>
                  <a:pt x="194" y="166"/>
                </a:cubicBezTo>
                <a:cubicBezTo>
                  <a:pt x="193" y="162"/>
                  <a:pt x="191" y="159"/>
                  <a:pt x="190" y="158"/>
                </a:cubicBezTo>
                <a:cubicBezTo>
                  <a:pt x="189" y="156"/>
                  <a:pt x="188" y="154"/>
                  <a:pt x="187" y="153"/>
                </a:cubicBezTo>
                <a:cubicBezTo>
                  <a:pt x="187" y="152"/>
                  <a:pt x="186" y="151"/>
                  <a:pt x="185" y="150"/>
                </a:cubicBezTo>
                <a:cubicBezTo>
                  <a:pt x="184" y="150"/>
                  <a:pt x="184" y="149"/>
                  <a:pt x="184" y="149"/>
                </a:cubicBezTo>
                <a:cubicBezTo>
                  <a:pt x="182" y="141"/>
                  <a:pt x="180" y="135"/>
                  <a:pt x="178" y="130"/>
                </a:cubicBezTo>
                <a:cubicBezTo>
                  <a:pt x="176" y="125"/>
                  <a:pt x="174" y="122"/>
                  <a:pt x="173" y="120"/>
                </a:cubicBezTo>
                <a:cubicBezTo>
                  <a:pt x="171" y="118"/>
                  <a:pt x="170" y="116"/>
                  <a:pt x="168" y="114"/>
                </a:cubicBezTo>
                <a:cubicBezTo>
                  <a:pt x="167" y="112"/>
                  <a:pt x="166" y="109"/>
                  <a:pt x="166" y="106"/>
                </a:cubicBezTo>
                <a:cubicBezTo>
                  <a:pt x="165" y="104"/>
                  <a:pt x="165" y="101"/>
                  <a:pt x="167" y="97"/>
                </a:cubicBezTo>
                <a:cubicBezTo>
                  <a:pt x="168" y="93"/>
                  <a:pt x="168" y="90"/>
                  <a:pt x="167" y="88"/>
                </a:cubicBezTo>
                <a:cubicBezTo>
                  <a:pt x="167" y="85"/>
                  <a:pt x="164" y="84"/>
                  <a:pt x="159" y="83"/>
                </a:cubicBezTo>
                <a:cubicBezTo>
                  <a:pt x="157" y="83"/>
                  <a:pt x="155" y="81"/>
                  <a:pt x="151" y="80"/>
                </a:cubicBezTo>
                <a:cubicBezTo>
                  <a:pt x="147" y="78"/>
                  <a:pt x="145" y="77"/>
                  <a:pt x="145" y="77"/>
                </a:cubicBezTo>
                <a:cubicBezTo>
                  <a:pt x="144" y="77"/>
                  <a:pt x="143" y="75"/>
                  <a:pt x="143" y="72"/>
                </a:cubicBezTo>
                <a:cubicBezTo>
                  <a:pt x="142" y="69"/>
                  <a:pt x="143" y="66"/>
                  <a:pt x="144" y="63"/>
                </a:cubicBezTo>
                <a:cubicBezTo>
                  <a:pt x="145" y="59"/>
                  <a:pt x="148" y="58"/>
                  <a:pt x="151" y="58"/>
                </a:cubicBezTo>
                <a:cubicBezTo>
                  <a:pt x="155" y="57"/>
                  <a:pt x="158" y="59"/>
                  <a:pt x="160" y="63"/>
                </a:cubicBezTo>
                <a:cubicBezTo>
                  <a:pt x="162" y="67"/>
                  <a:pt x="162" y="71"/>
                  <a:pt x="161" y="74"/>
                </a:cubicBezTo>
                <a:cubicBezTo>
                  <a:pt x="159" y="76"/>
                  <a:pt x="159" y="78"/>
                  <a:pt x="160" y="79"/>
                </a:cubicBezTo>
                <a:cubicBezTo>
                  <a:pt x="161" y="80"/>
                  <a:pt x="163" y="80"/>
                  <a:pt x="166" y="79"/>
                </a:cubicBezTo>
                <a:cubicBezTo>
                  <a:pt x="167" y="78"/>
                  <a:pt x="168" y="76"/>
                  <a:pt x="168" y="72"/>
                </a:cubicBezTo>
                <a:cubicBezTo>
                  <a:pt x="168" y="65"/>
                  <a:pt x="168" y="65"/>
                  <a:pt x="168" y="65"/>
                </a:cubicBezTo>
                <a:cubicBezTo>
                  <a:pt x="168" y="62"/>
                  <a:pt x="167" y="59"/>
                  <a:pt x="166" y="56"/>
                </a:cubicBezTo>
                <a:cubicBezTo>
                  <a:pt x="165" y="54"/>
                  <a:pt x="163" y="52"/>
                  <a:pt x="162" y="51"/>
                </a:cubicBezTo>
                <a:cubicBezTo>
                  <a:pt x="160" y="49"/>
                  <a:pt x="159" y="48"/>
                  <a:pt x="158" y="48"/>
                </a:cubicBezTo>
                <a:cubicBezTo>
                  <a:pt x="156" y="47"/>
                  <a:pt x="155" y="47"/>
                  <a:pt x="153" y="46"/>
                </a:cubicBezTo>
                <a:cubicBezTo>
                  <a:pt x="140" y="47"/>
                  <a:pt x="134" y="56"/>
                  <a:pt x="136" y="71"/>
                </a:cubicBezTo>
                <a:cubicBezTo>
                  <a:pt x="136" y="73"/>
                  <a:pt x="136" y="74"/>
                  <a:pt x="136" y="74"/>
                </a:cubicBezTo>
                <a:cubicBezTo>
                  <a:pt x="135" y="73"/>
                  <a:pt x="133" y="72"/>
                  <a:pt x="131" y="72"/>
                </a:cubicBezTo>
                <a:cubicBezTo>
                  <a:pt x="128" y="72"/>
                  <a:pt x="126" y="72"/>
                  <a:pt x="125" y="72"/>
                </a:cubicBezTo>
                <a:cubicBezTo>
                  <a:pt x="123" y="72"/>
                  <a:pt x="122" y="72"/>
                  <a:pt x="122" y="71"/>
                </a:cubicBezTo>
                <a:cubicBezTo>
                  <a:pt x="122" y="64"/>
                  <a:pt x="121" y="59"/>
                  <a:pt x="119" y="55"/>
                </a:cubicBezTo>
                <a:cubicBezTo>
                  <a:pt x="117" y="50"/>
                  <a:pt x="114" y="48"/>
                  <a:pt x="111" y="48"/>
                </a:cubicBezTo>
                <a:cubicBezTo>
                  <a:pt x="107" y="48"/>
                  <a:pt x="105" y="50"/>
                  <a:pt x="103" y="53"/>
                </a:cubicBezTo>
                <a:cubicBezTo>
                  <a:pt x="101" y="57"/>
                  <a:pt x="100" y="60"/>
                  <a:pt x="100" y="64"/>
                </a:cubicBezTo>
                <a:cubicBezTo>
                  <a:pt x="100" y="66"/>
                  <a:pt x="100" y="68"/>
                  <a:pt x="101" y="71"/>
                </a:cubicBezTo>
                <a:cubicBezTo>
                  <a:pt x="101" y="74"/>
                  <a:pt x="102" y="76"/>
                  <a:pt x="103" y="78"/>
                </a:cubicBezTo>
                <a:cubicBezTo>
                  <a:pt x="104" y="80"/>
                  <a:pt x="105" y="81"/>
                  <a:pt x="106" y="80"/>
                </a:cubicBezTo>
                <a:cubicBezTo>
                  <a:pt x="107" y="80"/>
                  <a:pt x="108" y="79"/>
                  <a:pt x="109" y="78"/>
                </a:cubicBezTo>
                <a:cubicBezTo>
                  <a:pt x="109" y="77"/>
                  <a:pt x="109" y="76"/>
                  <a:pt x="108" y="76"/>
                </a:cubicBezTo>
                <a:cubicBezTo>
                  <a:pt x="107" y="76"/>
                  <a:pt x="106" y="75"/>
                  <a:pt x="105" y="74"/>
                </a:cubicBezTo>
                <a:cubicBezTo>
                  <a:pt x="104" y="72"/>
                  <a:pt x="103" y="70"/>
                  <a:pt x="103" y="68"/>
                </a:cubicBezTo>
                <a:cubicBezTo>
                  <a:pt x="103" y="65"/>
                  <a:pt x="103" y="63"/>
                  <a:pt x="105" y="61"/>
                </a:cubicBezTo>
                <a:cubicBezTo>
                  <a:pt x="106" y="59"/>
                  <a:pt x="108" y="58"/>
                  <a:pt x="111" y="58"/>
                </a:cubicBezTo>
                <a:cubicBezTo>
                  <a:pt x="113" y="58"/>
                  <a:pt x="115" y="59"/>
                  <a:pt x="116" y="62"/>
                </a:cubicBezTo>
                <a:cubicBezTo>
                  <a:pt x="117" y="65"/>
                  <a:pt x="118" y="67"/>
                  <a:pt x="118" y="69"/>
                </a:cubicBezTo>
                <a:cubicBezTo>
                  <a:pt x="117" y="71"/>
                  <a:pt x="117" y="73"/>
                  <a:pt x="117" y="73"/>
                </a:cubicBezTo>
                <a:cubicBezTo>
                  <a:pt x="115" y="75"/>
                  <a:pt x="113" y="77"/>
                  <a:pt x="112" y="79"/>
                </a:cubicBezTo>
                <a:cubicBezTo>
                  <a:pt x="111" y="80"/>
                  <a:pt x="109" y="81"/>
                  <a:pt x="107" y="83"/>
                </a:cubicBezTo>
                <a:cubicBezTo>
                  <a:pt x="104" y="84"/>
                  <a:pt x="103" y="85"/>
                  <a:pt x="103" y="85"/>
                </a:cubicBezTo>
                <a:cubicBezTo>
                  <a:pt x="101" y="87"/>
                  <a:pt x="100" y="89"/>
                  <a:pt x="100" y="90"/>
                </a:cubicBezTo>
                <a:cubicBezTo>
                  <a:pt x="100" y="92"/>
                  <a:pt x="100" y="93"/>
                  <a:pt x="101" y="93"/>
                </a:cubicBezTo>
                <a:cubicBezTo>
                  <a:pt x="103" y="94"/>
                  <a:pt x="105" y="96"/>
                  <a:pt x="106" y="97"/>
                </a:cubicBezTo>
                <a:cubicBezTo>
                  <a:pt x="107" y="98"/>
                  <a:pt x="108" y="100"/>
                  <a:pt x="109" y="100"/>
                </a:cubicBezTo>
                <a:cubicBezTo>
                  <a:pt x="109" y="101"/>
                  <a:pt x="111" y="102"/>
                  <a:pt x="112" y="103"/>
                </a:cubicBezTo>
                <a:cubicBezTo>
                  <a:pt x="114" y="104"/>
                  <a:pt x="116" y="104"/>
                  <a:pt x="119" y="104"/>
                </a:cubicBezTo>
                <a:cubicBezTo>
                  <a:pt x="124" y="104"/>
                  <a:pt x="131" y="103"/>
                  <a:pt x="137" y="101"/>
                </a:cubicBezTo>
                <a:cubicBezTo>
                  <a:pt x="138" y="101"/>
                  <a:pt x="139" y="101"/>
                  <a:pt x="142" y="100"/>
                </a:cubicBezTo>
                <a:cubicBezTo>
                  <a:pt x="144" y="99"/>
                  <a:pt x="146" y="99"/>
                  <a:pt x="148" y="98"/>
                </a:cubicBezTo>
                <a:cubicBezTo>
                  <a:pt x="150" y="98"/>
                  <a:pt x="151" y="97"/>
                  <a:pt x="153" y="96"/>
                </a:cubicBezTo>
                <a:cubicBezTo>
                  <a:pt x="155" y="95"/>
                  <a:pt x="157" y="94"/>
                  <a:pt x="157" y="93"/>
                </a:cubicBezTo>
                <a:cubicBezTo>
                  <a:pt x="158" y="91"/>
                  <a:pt x="160" y="90"/>
                  <a:pt x="161" y="91"/>
                </a:cubicBezTo>
                <a:cubicBezTo>
                  <a:pt x="162" y="91"/>
                  <a:pt x="162" y="92"/>
                  <a:pt x="162" y="93"/>
                </a:cubicBezTo>
                <a:cubicBezTo>
                  <a:pt x="162" y="93"/>
                  <a:pt x="162" y="94"/>
                  <a:pt x="162" y="95"/>
                </a:cubicBezTo>
                <a:cubicBezTo>
                  <a:pt x="161" y="96"/>
                  <a:pt x="160" y="96"/>
                  <a:pt x="159" y="97"/>
                </a:cubicBezTo>
                <a:cubicBezTo>
                  <a:pt x="156" y="97"/>
                  <a:pt x="153" y="99"/>
                  <a:pt x="148" y="100"/>
                </a:cubicBezTo>
                <a:cubicBezTo>
                  <a:pt x="144" y="102"/>
                  <a:pt x="141" y="104"/>
                  <a:pt x="140" y="104"/>
                </a:cubicBezTo>
                <a:cubicBezTo>
                  <a:pt x="134" y="106"/>
                  <a:pt x="130" y="108"/>
                  <a:pt x="127" y="108"/>
                </a:cubicBezTo>
                <a:cubicBezTo>
                  <a:pt x="124" y="109"/>
                  <a:pt x="119" y="109"/>
                  <a:pt x="112" y="108"/>
                </a:cubicBezTo>
                <a:cubicBezTo>
                  <a:pt x="111" y="108"/>
                  <a:pt x="111" y="108"/>
                  <a:pt x="111" y="108"/>
                </a:cubicBezTo>
                <a:cubicBezTo>
                  <a:pt x="111" y="109"/>
                  <a:pt x="112" y="110"/>
                  <a:pt x="114" y="112"/>
                </a:cubicBezTo>
                <a:cubicBezTo>
                  <a:pt x="117" y="115"/>
                  <a:pt x="121" y="116"/>
                  <a:pt x="126" y="116"/>
                </a:cubicBezTo>
                <a:cubicBezTo>
                  <a:pt x="128" y="116"/>
                  <a:pt x="131" y="115"/>
                  <a:pt x="133" y="115"/>
                </a:cubicBezTo>
                <a:cubicBezTo>
                  <a:pt x="135" y="114"/>
                  <a:pt x="137" y="113"/>
                  <a:pt x="139" y="112"/>
                </a:cubicBezTo>
                <a:cubicBezTo>
                  <a:pt x="142" y="111"/>
                  <a:pt x="144" y="110"/>
                  <a:pt x="146" y="109"/>
                </a:cubicBezTo>
                <a:cubicBezTo>
                  <a:pt x="148" y="108"/>
                  <a:pt x="149" y="107"/>
                  <a:pt x="151" y="106"/>
                </a:cubicBezTo>
                <a:cubicBezTo>
                  <a:pt x="153" y="105"/>
                  <a:pt x="154" y="104"/>
                  <a:pt x="156" y="103"/>
                </a:cubicBezTo>
                <a:cubicBezTo>
                  <a:pt x="157" y="103"/>
                  <a:pt x="158" y="103"/>
                  <a:pt x="159" y="103"/>
                </a:cubicBezTo>
                <a:cubicBezTo>
                  <a:pt x="160" y="103"/>
                  <a:pt x="160" y="104"/>
                  <a:pt x="160" y="105"/>
                </a:cubicBezTo>
                <a:cubicBezTo>
                  <a:pt x="160" y="105"/>
                  <a:pt x="160" y="106"/>
                  <a:pt x="160" y="106"/>
                </a:cubicBezTo>
                <a:cubicBezTo>
                  <a:pt x="160" y="106"/>
                  <a:pt x="160" y="106"/>
                  <a:pt x="159" y="107"/>
                </a:cubicBezTo>
                <a:cubicBezTo>
                  <a:pt x="159" y="107"/>
                  <a:pt x="159" y="107"/>
                  <a:pt x="158" y="108"/>
                </a:cubicBezTo>
                <a:cubicBezTo>
                  <a:pt x="158" y="108"/>
                  <a:pt x="157" y="108"/>
                  <a:pt x="157" y="108"/>
                </a:cubicBezTo>
                <a:cubicBezTo>
                  <a:pt x="156" y="109"/>
                  <a:pt x="156" y="109"/>
                  <a:pt x="155" y="109"/>
                </a:cubicBezTo>
                <a:cubicBezTo>
                  <a:pt x="155" y="109"/>
                  <a:pt x="154" y="110"/>
                  <a:pt x="153" y="110"/>
                </a:cubicBezTo>
                <a:cubicBezTo>
                  <a:pt x="153" y="111"/>
                  <a:pt x="152" y="111"/>
                  <a:pt x="152" y="111"/>
                </a:cubicBezTo>
                <a:cubicBezTo>
                  <a:pt x="148" y="113"/>
                  <a:pt x="144" y="115"/>
                  <a:pt x="139" y="119"/>
                </a:cubicBezTo>
                <a:cubicBezTo>
                  <a:pt x="134" y="123"/>
                  <a:pt x="130" y="125"/>
                  <a:pt x="127" y="127"/>
                </a:cubicBezTo>
                <a:cubicBezTo>
                  <a:pt x="124" y="129"/>
                  <a:pt x="121" y="129"/>
                  <a:pt x="118" y="127"/>
                </a:cubicBezTo>
                <a:cubicBezTo>
                  <a:pt x="115" y="126"/>
                  <a:pt x="112" y="121"/>
                  <a:pt x="106" y="114"/>
                </a:cubicBezTo>
                <a:cubicBezTo>
                  <a:pt x="104" y="110"/>
                  <a:pt x="102" y="109"/>
                  <a:pt x="102" y="110"/>
                </a:cubicBezTo>
                <a:cubicBezTo>
                  <a:pt x="102" y="110"/>
                  <a:pt x="102" y="111"/>
                  <a:pt x="102" y="112"/>
                </a:cubicBezTo>
                <a:cubicBezTo>
                  <a:pt x="102" y="115"/>
                  <a:pt x="101" y="118"/>
                  <a:pt x="99" y="122"/>
                </a:cubicBezTo>
                <a:cubicBezTo>
                  <a:pt x="97" y="126"/>
                  <a:pt x="95" y="129"/>
                  <a:pt x="93" y="132"/>
                </a:cubicBezTo>
                <a:cubicBezTo>
                  <a:pt x="92" y="135"/>
                  <a:pt x="90" y="139"/>
                  <a:pt x="90" y="143"/>
                </a:cubicBezTo>
                <a:cubicBezTo>
                  <a:pt x="89" y="147"/>
                  <a:pt x="90" y="151"/>
                  <a:pt x="92" y="154"/>
                </a:cubicBezTo>
                <a:cubicBezTo>
                  <a:pt x="89" y="155"/>
                  <a:pt x="85" y="161"/>
                  <a:pt x="80" y="171"/>
                </a:cubicBezTo>
                <a:cubicBezTo>
                  <a:pt x="75" y="181"/>
                  <a:pt x="73" y="190"/>
                  <a:pt x="72" y="197"/>
                </a:cubicBezTo>
                <a:cubicBezTo>
                  <a:pt x="71" y="199"/>
                  <a:pt x="71" y="203"/>
                  <a:pt x="71" y="209"/>
                </a:cubicBezTo>
                <a:cubicBezTo>
                  <a:pt x="71" y="216"/>
                  <a:pt x="71" y="219"/>
                  <a:pt x="70" y="220"/>
                </a:cubicBezTo>
                <a:cubicBezTo>
                  <a:pt x="69" y="223"/>
                  <a:pt x="68" y="223"/>
                  <a:pt x="65" y="221"/>
                </a:cubicBezTo>
                <a:cubicBezTo>
                  <a:pt x="61" y="217"/>
                  <a:pt x="59" y="211"/>
                  <a:pt x="58" y="204"/>
                </a:cubicBezTo>
                <a:cubicBezTo>
                  <a:pt x="58" y="200"/>
                  <a:pt x="58" y="197"/>
                  <a:pt x="59" y="193"/>
                </a:cubicBezTo>
                <a:cubicBezTo>
                  <a:pt x="60" y="191"/>
                  <a:pt x="59" y="190"/>
                  <a:pt x="59" y="190"/>
                </a:cubicBezTo>
                <a:cubicBezTo>
                  <a:pt x="58" y="191"/>
                  <a:pt x="58" y="191"/>
                  <a:pt x="58" y="191"/>
                </a:cubicBezTo>
                <a:cubicBezTo>
                  <a:pt x="54" y="199"/>
                  <a:pt x="54" y="209"/>
                  <a:pt x="60" y="221"/>
                </a:cubicBezTo>
                <a:cubicBezTo>
                  <a:pt x="61" y="223"/>
                  <a:pt x="62" y="225"/>
                  <a:pt x="65" y="226"/>
                </a:cubicBezTo>
                <a:cubicBezTo>
                  <a:pt x="67" y="228"/>
                  <a:pt x="68" y="230"/>
                  <a:pt x="69" y="230"/>
                </a:cubicBezTo>
                <a:cubicBezTo>
                  <a:pt x="71" y="233"/>
                  <a:pt x="78" y="239"/>
                  <a:pt x="88" y="247"/>
                </a:cubicBezTo>
                <a:cubicBezTo>
                  <a:pt x="98" y="255"/>
                  <a:pt x="104" y="260"/>
                  <a:pt x="105" y="261"/>
                </a:cubicBezTo>
                <a:cubicBezTo>
                  <a:pt x="107" y="263"/>
                  <a:pt x="108" y="265"/>
                  <a:pt x="108" y="268"/>
                </a:cubicBezTo>
                <a:cubicBezTo>
                  <a:pt x="109" y="271"/>
                  <a:pt x="108" y="273"/>
                  <a:pt x="106" y="276"/>
                </a:cubicBezTo>
                <a:cubicBezTo>
                  <a:pt x="104" y="278"/>
                  <a:pt x="101" y="280"/>
                  <a:pt x="97" y="280"/>
                </a:cubicBezTo>
                <a:cubicBezTo>
                  <a:pt x="98" y="282"/>
                  <a:pt x="100" y="284"/>
                  <a:pt x="103" y="288"/>
                </a:cubicBezTo>
                <a:cubicBezTo>
                  <a:pt x="105" y="292"/>
                  <a:pt x="107" y="295"/>
                  <a:pt x="108" y="298"/>
                </a:cubicBezTo>
                <a:cubicBezTo>
                  <a:pt x="109" y="301"/>
                  <a:pt x="109" y="305"/>
                  <a:pt x="109" y="311"/>
                </a:cubicBezTo>
                <a:cubicBezTo>
                  <a:pt x="115" y="308"/>
                  <a:pt x="115" y="302"/>
                  <a:pt x="110" y="294"/>
                </a:cubicBezTo>
                <a:cubicBezTo>
                  <a:pt x="110" y="293"/>
                  <a:pt x="109" y="292"/>
                  <a:pt x="109" y="291"/>
                </a:cubicBezTo>
                <a:cubicBezTo>
                  <a:pt x="108" y="290"/>
                  <a:pt x="107" y="289"/>
                  <a:pt x="107" y="289"/>
                </a:cubicBezTo>
                <a:cubicBezTo>
                  <a:pt x="106" y="288"/>
                  <a:pt x="106" y="288"/>
                  <a:pt x="106" y="288"/>
                </a:cubicBezTo>
                <a:cubicBezTo>
                  <a:pt x="107" y="287"/>
                  <a:pt x="108" y="287"/>
                  <a:pt x="109" y="286"/>
                </a:cubicBezTo>
                <a:cubicBezTo>
                  <a:pt x="110" y="285"/>
                  <a:pt x="111" y="286"/>
                  <a:pt x="112" y="286"/>
                </a:cubicBezTo>
                <a:cubicBezTo>
                  <a:pt x="118" y="293"/>
                  <a:pt x="128" y="295"/>
                  <a:pt x="143" y="293"/>
                </a:cubicBezTo>
                <a:cubicBezTo>
                  <a:pt x="159" y="291"/>
                  <a:pt x="170" y="286"/>
                  <a:pt x="175" y="277"/>
                </a:cubicBezTo>
                <a:cubicBezTo>
                  <a:pt x="178" y="272"/>
                  <a:pt x="180" y="271"/>
                  <a:pt x="182" y="272"/>
                </a:cubicBezTo>
                <a:cubicBezTo>
                  <a:pt x="183" y="272"/>
                  <a:pt x="184" y="276"/>
                  <a:pt x="183" y="281"/>
                </a:cubicBezTo>
                <a:cubicBezTo>
                  <a:pt x="183" y="284"/>
                  <a:pt x="182" y="290"/>
                  <a:pt x="179" y="298"/>
                </a:cubicBezTo>
                <a:cubicBezTo>
                  <a:pt x="178" y="301"/>
                  <a:pt x="178" y="303"/>
                  <a:pt x="178" y="305"/>
                </a:cubicBezTo>
                <a:cubicBezTo>
                  <a:pt x="179" y="307"/>
                  <a:pt x="180" y="308"/>
                  <a:pt x="183" y="308"/>
                </a:cubicBezTo>
                <a:cubicBezTo>
                  <a:pt x="183" y="305"/>
                  <a:pt x="184" y="301"/>
                  <a:pt x="185" y="294"/>
                </a:cubicBezTo>
                <a:cubicBezTo>
                  <a:pt x="187" y="287"/>
                  <a:pt x="187" y="281"/>
                  <a:pt x="188" y="277"/>
                </a:cubicBezTo>
                <a:cubicBezTo>
                  <a:pt x="188" y="275"/>
                  <a:pt x="188" y="270"/>
                  <a:pt x="187" y="264"/>
                </a:cubicBezTo>
                <a:cubicBezTo>
                  <a:pt x="185" y="257"/>
                  <a:pt x="185" y="251"/>
                  <a:pt x="185" y="246"/>
                </a:cubicBezTo>
                <a:cubicBezTo>
                  <a:pt x="185" y="240"/>
                  <a:pt x="187" y="236"/>
                  <a:pt x="189" y="233"/>
                </a:cubicBezTo>
                <a:cubicBezTo>
                  <a:pt x="191" y="231"/>
                  <a:pt x="194" y="230"/>
                  <a:pt x="199" y="230"/>
                </a:cubicBezTo>
                <a:cubicBezTo>
                  <a:pt x="199" y="225"/>
                  <a:pt x="201" y="222"/>
                  <a:pt x="205" y="220"/>
                </a:cubicBezTo>
                <a:cubicBezTo>
                  <a:pt x="209" y="218"/>
                  <a:pt x="214" y="217"/>
                  <a:pt x="218" y="218"/>
                </a:cubicBezTo>
                <a:cubicBezTo>
                  <a:pt x="223" y="219"/>
                  <a:pt x="227" y="220"/>
                  <a:pt x="229" y="222"/>
                </a:cubicBezTo>
                <a:close/>
                <a:moveTo>
                  <a:pt x="114" y="70"/>
                </a:moveTo>
                <a:cubicBezTo>
                  <a:pt x="114" y="68"/>
                  <a:pt x="114" y="66"/>
                  <a:pt x="114" y="65"/>
                </a:cubicBezTo>
                <a:cubicBezTo>
                  <a:pt x="113" y="63"/>
                  <a:pt x="112" y="62"/>
                  <a:pt x="112" y="62"/>
                </a:cubicBezTo>
                <a:cubicBezTo>
                  <a:pt x="110" y="62"/>
                  <a:pt x="110" y="62"/>
                  <a:pt x="110" y="63"/>
                </a:cubicBezTo>
                <a:cubicBezTo>
                  <a:pt x="110" y="64"/>
                  <a:pt x="110" y="64"/>
                  <a:pt x="111" y="64"/>
                </a:cubicBezTo>
                <a:cubicBezTo>
                  <a:pt x="112" y="64"/>
                  <a:pt x="112" y="65"/>
                  <a:pt x="112" y="67"/>
                </a:cubicBezTo>
                <a:cubicBezTo>
                  <a:pt x="112" y="70"/>
                  <a:pt x="112" y="71"/>
                  <a:pt x="114" y="71"/>
                </a:cubicBezTo>
                <a:cubicBezTo>
                  <a:pt x="114" y="71"/>
                  <a:pt x="114" y="71"/>
                  <a:pt x="114" y="70"/>
                </a:cubicBezTo>
                <a:close/>
                <a:moveTo>
                  <a:pt x="191" y="106"/>
                </a:moveTo>
                <a:cubicBezTo>
                  <a:pt x="191" y="105"/>
                  <a:pt x="190" y="105"/>
                  <a:pt x="190" y="104"/>
                </a:cubicBezTo>
                <a:cubicBezTo>
                  <a:pt x="189" y="104"/>
                  <a:pt x="188" y="104"/>
                  <a:pt x="187" y="103"/>
                </a:cubicBezTo>
                <a:cubicBezTo>
                  <a:pt x="186" y="103"/>
                  <a:pt x="186" y="103"/>
                  <a:pt x="185" y="102"/>
                </a:cubicBezTo>
                <a:cubicBezTo>
                  <a:pt x="184" y="102"/>
                  <a:pt x="184" y="102"/>
                  <a:pt x="183" y="101"/>
                </a:cubicBezTo>
                <a:cubicBezTo>
                  <a:pt x="182" y="100"/>
                  <a:pt x="182" y="100"/>
                  <a:pt x="182" y="99"/>
                </a:cubicBezTo>
                <a:cubicBezTo>
                  <a:pt x="181" y="99"/>
                  <a:pt x="181" y="99"/>
                  <a:pt x="181" y="98"/>
                </a:cubicBezTo>
                <a:cubicBezTo>
                  <a:pt x="180" y="98"/>
                  <a:pt x="180" y="98"/>
                  <a:pt x="180" y="98"/>
                </a:cubicBezTo>
                <a:cubicBezTo>
                  <a:pt x="180" y="97"/>
                  <a:pt x="180" y="98"/>
                  <a:pt x="179" y="98"/>
                </a:cubicBezTo>
                <a:cubicBezTo>
                  <a:pt x="178" y="100"/>
                  <a:pt x="178" y="102"/>
                  <a:pt x="181" y="106"/>
                </a:cubicBezTo>
                <a:cubicBezTo>
                  <a:pt x="183" y="109"/>
                  <a:pt x="186" y="111"/>
                  <a:pt x="188" y="112"/>
                </a:cubicBezTo>
                <a:cubicBezTo>
                  <a:pt x="189" y="112"/>
                  <a:pt x="190" y="111"/>
                  <a:pt x="190" y="110"/>
                </a:cubicBezTo>
                <a:cubicBezTo>
                  <a:pt x="191" y="109"/>
                  <a:pt x="191" y="108"/>
                  <a:pt x="191" y="106"/>
                </a:cubicBezTo>
                <a:close/>
                <a:moveTo>
                  <a:pt x="158" y="67"/>
                </a:moveTo>
                <a:cubicBezTo>
                  <a:pt x="158" y="66"/>
                  <a:pt x="158" y="65"/>
                  <a:pt x="157" y="64"/>
                </a:cubicBezTo>
                <a:cubicBezTo>
                  <a:pt x="157" y="63"/>
                  <a:pt x="156" y="62"/>
                  <a:pt x="155" y="61"/>
                </a:cubicBezTo>
                <a:cubicBezTo>
                  <a:pt x="155" y="61"/>
                  <a:pt x="154" y="61"/>
                  <a:pt x="154" y="61"/>
                </a:cubicBezTo>
                <a:cubicBezTo>
                  <a:pt x="152" y="61"/>
                  <a:pt x="152" y="61"/>
                  <a:pt x="152" y="62"/>
                </a:cubicBezTo>
                <a:cubicBezTo>
                  <a:pt x="153" y="63"/>
                  <a:pt x="153" y="63"/>
                  <a:pt x="153" y="63"/>
                </a:cubicBezTo>
                <a:cubicBezTo>
                  <a:pt x="155" y="63"/>
                  <a:pt x="156" y="65"/>
                  <a:pt x="157" y="68"/>
                </a:cubicBezTo>
                <a:cubicBezTo>
                  <a:pt x="157" y="69"/>
                  <a:pt x="157" y="69"/>
                  <a:pt x="158" y="68"/>
                </a:cubicBezTo>
                <a:lnTo>
                  <a:pt x="158" y="67"/>
                </a:lnTo>
                <a:close/>
                <a:moveTo>
                  <a:pt x="168" y="25"/>
                </a:moveTo>
                <a:cubicBezTo>
                  <a:pt x="168" y="24"/>
                  <a:pt x="168" y="24"/>
                  <a:pt x="168" y="24"/>
                </a:cubicBezTo>
                <a:cubicBezTo>
                  <a:pt x="167" y="23"/>
                  <a:pt x="167" y="23"/>
                  <a:pt x="166" y="22"/>
                </a:cubicBezTo>
                <a:cubicBezTo>
                  <a:pt x="165" y="22"/>
                  <a:pt x="165" y="22"/>
                  <a:pt x="164" y="21"/>
                </a:cubicBezTo>
                <a:cubicBezTo>
                  <a:pt x="163" y="19"/>
                  <a:pt x="161" y="19"/>
                  <a:pt x="160" y="19"/>
                </a:cubicBezTo>
                <a:cubicBezTo>
                  <a:pt x="159" y="19"/>
                  <a:pt x="158" y="19"/>
                  <a:pt x="158" y="20"/>
                </a:cubicBezTo>
                <a:cubicBezTo>
                  <a:pt x="158" y="21"/>
                  <a:pt x="158" y="22"/>
                  <a:pt x="158" y="22"/>
                </a:cubicBezTo>
                <a:cubicBezTo>
                  <a:pt x="158" y="23"/>
                  <a:pt x="158" y="24"/>
                  <a:pt x="158" y="25"/>
                </a:cubicBezTo>
                <a:cubicBezTo>
                  <a:pt x="157" y="25"/>
                  <a:pt x="157" y="26"/>
                  <a:pt x="157" y="27"/>
                </a:cubicBezTo>
                <a:cubicBezTo>
                  <a:pt x="156" y="27"/>
                  <a:pt x="156" y="28"/>
                  <a:pt x="155" y="28"/>
                </a:cubicBezTo>
                <a:cubicBezTo>
                  <a:pt x="155" y="28"/>
                  <a:pt x="155" y="29"/>
                  <a:pt x="156" y="30"/>
                </a:cubicBezTo>
                <a:cubicBezTo>
                  <a:pt x="156" y="30"/>
                  <a:pt x="157" y="30"/>
                  <a:pt x="157" y="30"/>
                </a:cubicBezTo>
                <a:cubicBezTo>
                  <a:pt x="158" y="29"/>
                  <a:pt x="159" y="29"/>
                  <a:pt x="159" y="28"/>
                </a:cubicBezTo>
                <a:cubicBezTo>
                  <a:pt x="160" y="27"/>
                  <a:pt x="161" y="27"/>
                  <a:pt x="162" y="26"/>
                </a:cubicBezTo>
                <a:cubicBezTo>
                  <a:pt x="162" y="26"/>
                  <a:pt x="163" y="26"/>
                  <a:pt x="164" y="26"/>
                </a:cubicBezTo>
                <a:cubicBezTo>
                  <a:pt x="165" y="26"/>
                  <a:pt x="166" y="26"/>
                  <a:pt x="167" y="26"/>
                </a:cubicBezTo>
                <a:cubicBezTo>
                  <a:pt x="167" y="26"/>
                  <a:pt x="168" y="25"/>
                  <a:pt x="168" y="25"/>
                </a:cubicBezTo>
                <a:close/>
                <a:moveTo>
                  <a:pt x="272" y="271"/>
                </a:moveTo>
                <a:cubicBezTo>
                  <a:pt x="274" y="272"/>
                  <a:pt x="276" y="274"/>
                  <a:pt x="278" y="275"/>
                </a:cubicBezTo>
                <a:cubicBezTo>
                  <a:pt x="279" y="277"/>
                  <a:pt x="280" y="278"/>
                  <a:pt x="280" y="280"/>
                </a:cubicBezTo>
                <a:cubicBezTo>
                  <a:pt x="280" y="281"/>
                  <a:pt x="280" y="282"/>
                  <a:pt x="279" y="284"/>
                </a:cubicBezTo>
                <a:cubicBezTo>
                  <a:pt x="279" y="285"/>
                  <a:pt x="278" y="286"/>
                  <a:pt x="277" y="288"/>
                </a:cubicBezTo>
                <a:cubicBezTo>
                  <a:pt x="275" y="289"/>
                  <a:pt x="274" y="290"/>
                  <a:pt x="272" y="291"/>
                </a:cubicBezTo>
                <a:cubicBezTo>
                  <a:pt x="271" y="292"/>
                  <a:pt x="269" y="294"/>
                  <a:pt x="267" y="295"/>
                </a:cubicBezTo>
                <a:cubicBezTo>
                  <a:pt x="264" y="296"/>
                  <a:pt x="263" y="297"/>
                  <a:pt x="261" y="298"/>
                </a:cubicBezTo>
                <a:cubicBezTo>
                  <a:pt x="259" y="299"/>
                  <a:pt x="257" y="300"/>
                  <a:pt x="255" y="301"/>
                </a:cubicBezTo>
                <a:cubicBezTo>
                  <a:pt x="253" y="302"/>
                  <a:pt x="251" y="303"/>
                  <a:pt x="250" y="303"/>
                </a:cubicBezTo>
                <a:cubicBezTo>
                  <a:pt x="245" y="305"/>
                  <a:pt x="240" y="309"/>
                  <a:pt x="234" y="313"/>
                </a:cubicBezTo>
                <a:cubicBezTo>
                  <a:pt x="229" y="318"/>
                  <a:pt x="224" y="322"/>
                  <a:pt x="221" y="325"/>
                </a:cubicBezTo>
                <a:cubicBezTo>
                  <a:pt x="218" y="327"/>
                  <a:pt x="214" y="328"/>
                  <a:pt x="208" y="329"/>
                </a:cubicBezTo>
                <a:cubicBezTo>
                  <a:pt x="202" y="329"/>
                  <a:pt x="196" y="328"/>
                  <a:pt x="192" y="326"/>
                </a:cubicBezTo>
                <a:cubicBezTo>
                  <a:pt x="190" y="325"/>
                  <a:pt x="188" y="323"/>
                  <a:pt x="186" y="322"/>
                </a:cubicBezTo>
                <a:cubicBezTo>
                  <a:pt x="185" y="320"/>
                  <a:pt x="184" y="318"/>
                  <a:pt x="183" y="317"/>
                </a:cubicBezTo>
                <a:cubicBezTo>
                  <a:pt x="183" y="316"/>
                  <a:pt x="181" y="314"/>
                  <a:pt x="179" y="313"/>
                </a:cubicBezTo>
                <a:cubicBezTo>
                  <a:pt x="177" y="312"/>
                  <a:pt x="174" y="312"/>
                  <a:pt x="171" y="312"/>
                </a:cubicBezTo>
                <a:cubicBezTo>
                  <a:pt x="165" y="312"/>
                  <a:pt x="157" y="311"/>
                  <a:pt x="147" y="311"/>
                </a:cubicBezTo>
                <a:cubicBezTo>
                  <a:pt x="144" y="311"/>
                  <a:pt x="141" y="312"/>
                  <a:pt x="136" y="312"/>
                </a:cubicBezTo>
                <a:cubicBezTo>
                  <a:pt x="132" y="312"/>
                  <a:pt x="128" y="312"/>
                  <a:pt x="126" y="312"/>
                </a:cubicBezTo>
                <a:cubicBezTo>
                  <a:pt x="120" y="312"/>
                  <a:pt x="115" y="313"/>
                  <a:pt x="111" y="315"/>
                </a:cubicBezTo>
                <a:cubicBezTo>
                  <a:pt x="107" y="317"/>
                  <a:pt x="103" y="318"/>
                  <a:pt x="101" y="320"/>
                </a:cubicBezTo>
                <a:cubicBezTo>
                  <a:pt x="99" y="322"/>
                  <a:pt x="96" y="324"/>
                  <a:pt x="93" y="326"/>
                </a:cubicBezTo>
                <a:cubicBezTo>
                  <a:pt x="90" y="327"/>
                  <a:pt x="87" y="328"/>
                  <a:pt x="83" y="328"/>
                </a:cubicBezTo>
                <a:cubicBezTo>
                  <a:pt x="80" y="328"/>
                  <a:pt x="73" y="326"/>
                  <a:pt x="63" y="322"/>
                </a:cubicBezTo>
                <a:cubicBezTo>
                  <a:pt x="53" y="318"/>
                  <a:pt x="44" y="316"/>
                  <a:pt x="36" y="314"/>
                </a:cubicBezTo>
                <a:cubicBezTo>
                  <a:pt x="34" y="314"/>
                  <a:pt x="31" y="313"/>
                  <a:pt x="27" y="312"/>
                </a:cubicBezTo>
                <a:cubicBezTo>
                  <a:pt x="23" y="312"/>
                  <a:pt x="20" y="311"/>
                  <a:pt x="18" y="311"/>
                </a:cubicBezTo>
                <a:cubicBezTo>
                  <a:pt x="16" y="310"/>
                  <a:pt x="13" y="310"/>
                  <a:pt x="11" y="309"/>
                </a:cubicBezTo>
                <a:cubicBezTo>
                  <a:pt x="8" y="308"/>
                  <a:pt x="6" y="307"/>
                  <a:pt x="4" y="306"/>
                </a:cubicBezTo>
                <a:cubicBezTo>
                  <a:pt x="3" y="305"/>
                  <a:pt x="2" y="304"/>
                  <a:pt x="1" y="303"/>
                </a:cubicBezTo>
                <a:cubicBezTo>
                  <a:pt x="0" y="300"/>
                  <a:pt x="0" y="296"/>
                  <a:pt x="3" y="291"/>
                </a:cubicBezTo>
                <a:cubicBezTo>
                  <a:pt x="5" y="285"/>
                  <a:pt x="6" y="282"/>
                  <a:pt x="6" y="281"/>
                </a:cubicBezTo>
                <a:cubicBezTo>
                  <a:pt x="6" y="279"/>
                  <a:pt x="6" y="276"/>
                  <a:pt x="5" y="273"/>
                </a:cubicBezTo>
                <a:cubicBezTo>
                  <a:pt x="4" y="270"/>
                  <a:pt x="4" y="268"/>
                  <a:pt x="3" y="265"/>
                </a:cubicBezTo>
                <a:cubicBezTo>
                  <a:pt x="3" y="263"/>
                  <a:pt x="2" y="261"/>
                  <a:pt x="2" y="259"/>
                </a:cubicBezTo>
                <a:cubicBezTo>
                  <a:pt x="3" y="257"/>
                  <a:pt x="3" y="255"/>
                  <a:pt x="4" y="254"/>
                </a:cubicBezTo>
                <a:cubicBezTo>
                  <a:pt x="6" y="252"/>
                  <a:pt x="10" y="252"/>
                  <a:pt x="15" y="251"/>
                </a:cubicBezTo>
                <a:cubicBezTo>
                  <a:pt x="20" y="251"/>
                  <a:pt x="24" y="250"/>
                  <a:pt x="26" y="249"/>
                </a:cubicBezTo>
                <a:cubicBezTo>
                  <a:pt x="30" y="247"/>
                  <a:pt x="32" y="245"/>
                  <a:pt x="34" y="243"/>
                </a:cubicBezTo>
                <a:cubicBezTo>
                  <a:pt x="35" y="241"/>
                  <a:pt x="36" y="237"/>
                  <a:pt x="36" y="233"/>
                </a:cubicBezTo>
                <a:cubicBezTo>
                  <a:pt x="38" y="242"/>
                  <a:pt x="36" y="249"/>
                  <a:pt x="30" y="253"/>
                </a:cubicBezTo>
                <a:cubicBezTo>
                  <a:pt x="26" y="255"/>
                  <a:pt x="21" y="256"/>
                  <a:pt x="15" y="255"/>
                </a:cubicBezTo>
                <a:cubicBezTo>
                  <a:pt x="10" y="255"/>
                  <a:pt x="8" y="256"/>
                  <a:pt x="7" y="257"/>
                </a:cubicBezTo>
                <a:cubicBezTo>
                  <a:pt x="5" y="259"/>
                  <a:pt x="5" y="263"/>
                  <a:pt x="8" y="268"/>
                </a:cubicBezTo>
                <a:cubicBezTo>
                  <a:pt x="8" y="269"/>
                  <a:pt x="8" y="270"/>
                  <a:pt x="9" y="271"/>
                </a:cubicBezTo>
                <a:cubicBezTo>
                  <a:pt x="10" y="273"/>
                  <a:pt x="10" y="274"/>
                  <a:pt x="11" y="274"/>
                </a:cubicBezTo>
                <a:cubicBezTo>
                  <a:pt x="11" y="275"/>
                  <a:pt x="11" y="276"/>
                  <a:pt x="12" y="278"/>
                </a:cubicBezTo>
                <a:cubicBezTo>
                  <a:pt x="12" y="279"/>
                  <a:pt x="12" y="280"/>
                  <a:pt x="12" y="282"/>
                </a:cubicBezTo>
                <a:cubicBezTo>
                  <a:pt x="12" y="283"/>
                  <a:pt x="11" y="286"/>
                  <a:pt x="9" y="291"/>
                </a:cubicBezTo>
                <a:cubicBezTo>
                  <a:pt x="7" y="295"/>
                  <a:pt x="6" y="298"/>
                  <a:pt x="6" y="299"/>
                </a:cubicBezTo>
                <a:cubicBezTo>
                  <a:pt x="6" y="301"/>
                  <a:pt x="9" y="303"/>
                  <a:pt x="13" y="304"/>
                </a:cubicBezTo>
                <a:cubicBezTo>
                  <a:pt x="15" y="305"/>
                  <a:pt x="20" y="306"/>
                  <a:pt x="28" y="308"/>
                </a:cubicBezTo>
                <a:cubicBezTo>
                  <a:pt x="36" y="309"/>
                  <a:pt x="42" y="310"/>
                  <a:pt x="47" y="311"/>
                </a:cubicBezTo>
                <a:cubicBezTo>
                  <a:pt x="50" y="312"/>
                  <a:pt x="54" y="313"/>
                  <a:pt x="60" y="315"/>
                </a:cubicBezTo>
                <a:cubicBezTo>
                  <a:pt x="66" y="317"/>
                  <a:pt x="71" y="319"/>
                  <a:pt x="75" y="320"/>
                </a:cubicBezTo>
                <a:cubicBezTo>
                  <a:pt x="79" y="320"/>
                  <a:pt x="83" y="321"/>
                  <a:pt x="85" y="320"/>
                </a:cubicBezTo>
                <a:cubicBezTo>
                  <a:pt x="91" y="320"/>
                  <a:pt x="95" y="318"/>
                  <a:pt x="97" y="315"/>
                </a:cubicBezTo>
                <a:cubicBezTo>
                  <a:pt x="100" y="312"/>
                  <a:pt x="101" y="309"/>
                  <a:pt x="102" y="306"/>
                </a:cubicBezTo>
                <a:cubicBezTo>
                  <a:pt x="102" y="303"/>
                  <a:pt x="101" y="300"/>
                  <a:pt x="100" y="296"/>
                </a:cubicBezTo>
                <a:cubicBezTo>
                  <a:pt x="99" y="292"/>
                  <a:pt x="98" y="288"/>
                  <a:pt x="97" y="286"/>
                </a:cubicBezTo>
                <a:cubicBezTo>
                  <a:pt x="95" y="284"/>
                  <a:pt x="94" y="281"/>
                  <a:pt x="93" y="279"/>
                </a:cubicBezTo>
                <a:cubicBezTo>
                  <a:pt x="78" y="256"/>
                  <a:pt x="68" y="241"/>
                  <a:pt x="62" y="235"/>
                </a:cubicBezTo>
                <a:cubicBezTo>
                  <a:pt x="54" y="226"/>
                  <a:pt x="47" y="223"/>
                  <a:pt x="41" y="228"/>
                </a:cubicBezTo>
                <a:cubicBezTo>
                  <a:pt x="40" y="229"/>
                  <a:pt x="39" y="228"/>
                  <a:pt x="39" y="225"/>
                </a:cubicBezTo>
                <a:cubicBezTo>
                  <a:pt x="38" y="223"/>
                  <a:pt x="38" y="221"/>
                  <a:pt x="38" y="218"/>
                </a:cubicBezTo>
                <a:cubicBezTo>
                  <a:pt x="38" y="214"/>
                  <a:pt x="39" y="211"/>
                  <a:pt x="40" y="208"/>
                </a:cubicBezTo>
                <a:cubicBezTo>
                  <a:pt x="41" y="206"/>
                  <a:pt x="43" y="203"/>
                  <a:pt x="44" y="200"/>
                </a:cubicBezTo>
                <a:cubicBezTo>
                  <a:pt x="46" y="197"/>
                  <a:pt x="48" y="194"/>
                  <a:pt x="48" y="192"/>
                </a:cubicBezTo>
                <a:cubicBezTo>
                  <a:pt x="49" y="189"/>
                  <a:pt x="51" y="185"/>
                  <a:pt x="53" y="179"/>
                </a:cubicBezTo>
                <a:cubicBezTo>
                  <a:pt x="56" y="173"/>
                  <a:pt x="57" y="168"/>
                  <a:pt x="59" y="164"/>
                </a:cubicBezTo>
                <a:cubicBezTo>
                  <a:pt x="60" y="161"/>
                  <a:pt x="62" y="157"/>
                  <a:pt x="64" y="153"/>
                </a:cubicBezTo>
                <a:cubicBezTo>
                  <a:pt x="67" y="149"/>
                  <a:pt x="69" y="146"/>
                  <a:pt x="71" y="143"/>
                </a:cubicBezTo>
                <a:cubicBezTo>
                  <a:pt x="85" y="126"/>
                  <a:pt x="92" y="114"/>
                  <a:pt x="94" y="108"/>
                </a:cubicBezTo>
                <a:cubicBezTo>
                  <a:pt x="93" y="94"/>
                  <a:pt x="92" y="75"/>
                  <a:pt x="91" y="51"/>
                </a:cubicBezTo>
                <a:cubicBezTo>
                  <a:pt x="91" y="40"/>
                  <a:pt x="92" y="30"/>
                  <a:pt x="96" y="23"/>
                </a:cubicBezTo>
                <a:cubicBezTo>
                  <a:pt x="99" y="15"/>
                  <a:pt x="105" y="9"/>
                  <a:pt x="115" y="4"/>
                </a:cubicBezTo>
                <a:cubicBezTo>
                  <a:pt x="120" y="1"/>
                  <a:pt x="126" y="0"/>
                  <a:pt x="134" y="0"/>
                </a:cubicBezTo>
                <a:cubicBezTo>
                  <a:pt x="141" y="0"/>
                  <a:pt x="147" y="1"/>
                  <a:pt x="154" y="2"/>
                </a:cubicBezTo>
                <a:cubicBezTo>
                  <a:pt x="160" y="4"/>
                  <a:pt x="166" y="7"/>
                  <a:pt x="170" y="10"/>
                </a:cubicBezTo>
                <a:cubicBezTo>
                  <a:pt x="177" y="15"/>
                  <a:pt x="182" y="22"/>
                  <a:pt x="187" y="32"/>
                </a:cubicBezTo>
                <a:cubicBezTo>
                  <a:pt x="191" y="42"/>
                  <a:pt x="193" y="51"/>
                  <a:pt x="192" y="59"/>
                </a:cubicBezTo>
                <a:cubicBezTo>
                  <a:pt x="192" y="71"/>
                  <a:pt x="193" y="84"/>
                  <a:pt x="198" y="99"/>
                </a:cubicBezTo>
                <a:cubicBezTo>
                  <a:pt x="202" y="112"/>
                  <a:pt x="210" y="126"/>
                  <a:pt x="222" y="139"/>
                </a:cubicBezTo>
                <a:cubicBezTo>
                  <a:pt x="229" y="146"/>
                  <a:pt x="235" y="156"/>
                  <a:pt x="240" y="168"/>
                </a:cubicBezTo>
                <a:cubicBezTo>
                  <a:pt x="246" y="181"/>
                  <a:pt x="249" y="193"/>
                  <a:pt x="251" y="204"/>
                </a:cubicBezTo>
                <a:cubicBezTo>
                  <a:pt x="252" y="210"/>
                  <a:pt x="252" y="215"/>
                  <a:pt x="252" y="219"/>
                </a:cubicBezTo>
                <a:cubicBezTo>
                  <a:pt x="252" y="223"/>
                  <a:pt x="251" y="227"/>
                  <a:pt x="250" y="229"/>
                </a:cubicBezTo>
                <a:cubicBezTo>
                  <a:pt x="249" y="232"/>
                  <a:pt x="248" y="233"/>
                  <a:pt x="246" y="233"/>
                </a:cubicBezTo>
                <a:cubicBezTo>
                  <a:pt x="245" y="234"/>
                  <a:pt x="244" y="235"/>
                  <a:pt x="242" y="237"/>
                </a:cubicBezTo>
                <a:cubicBezTo>
                  <a:pt x="240" y="239"/>
                  <a:pt x="239" y="241"/>
                  <a:pt x="237" y="243"/>
                </a:cubicBezTo>
                <a:cubicBezTo>
                  <a:pt x="235" y="246"/>
                  <a:pt x="233" y="248"/>
                  <a:pt x="230" y="249"/>
                </a:cubicBezTo>
                <a:cubicBezTo>
                  <a:pt x="226" y="251"/>
                  <a:pt x="223" y="252"/>
                  <a:pt x="218" y="252"/>
                </a:cubicBezTo>
                <a:cubicBezTo>
                  <a:pt x="216" y="252"/>
                  <a:pt x="214" y="252"/>
                  <a:pt x="213" y="251"/>
                </a:cubicBezTo>
                <a:cubicBezTo>
                  <a:pt x="211" y="251"/>
                  <a:pt x="210" y="250"/>
                  <a:pt x="208" y="249"/>
                </a:cubicBezTo>
                <a:cubicBezTo>
                  <a:pt x="207" y="247"/>
                  <a:pt x="207" y="246"/>
                  <a:pt x="206" y="246"/>
                </a:cubicBezTo>
                <a:cubicBezTo>
                  <a:pt x="205" y="245"/>
                  <a:pt x="205" y="244"/>
                  <a:pt x="204" y="242"/>
                </a:cubicBezTo>
                <a:cubicBezTo>
                  <a:pt x="203" y="240"/>
                  <a:pt x="202" y="239"/>
                  <a:pt x="202" y="238"/>
                </a:cubicBezTo>
                <a:cubicBezTo>
                  <a:pt x="200" y="234"/>
                  <a:pt x="197" y="232"/>
                  <a:pt x="195" y="233"/>
                </a:cubicBezTo>
                <a:cubicBezTo>
                  <a:pt x="192" y="234"/>
                  <a:pt x="191" y="237"/>
                  <a:pt x="190" y="242"/>
                </a:cubicBezTo>
                <a:cubicBezTo>
                  <a:pt x="188" y="247"/>
                  <a:pt x="189" y="253"/>
                  <a:pt x="191" y="260"/>
                </a:cubicBezTo>
                <a:cubicBezTo>
                  <a:pt x="193" y="268"/>
                  <a:pt x="193" y="280"/>
                  <a:pt x="191" y="295"/>
                </a:cubicBezTo>
                <a:cubicBezTo>
                  <a:pt x="190" y="303"/>
                  <a:pt x="191" y="310"/>
                  <a:pt x="194" y="314"/>
                </a:cubicBezTo>
                <a:cubicBezTo>
                  <a:pt x="198" y="318"/>
                  <a:pt x="202" y="320"/>
                  <a:pt x="208" y="320"/>
                </a:cubicBezTo>
                <a:cubicBezTo>
                  <a:pt x="213" y="320"/>
                  <a:pt x="218" y="318"/>
                  <a:pt x="223" y="313"/>
                </a:cubicBezTo>
                <a:cubicBezTo>
                  <a:pt x="231" y="307"/>
                  <a:pt x="236" y="303"/>
                  <a:pt x="240" y="301"/>
                </a:cubicBezTo>
                <a:cubicBezTo>
                  <a:pt x="243" y="299"/>
                  <a:pt x="250" y="297"/>
                  <a:pt x="259" y="293"/>
                </a:cubicBezTo>
                <a:cubicBezTo>
                  <a:pt x="265" y="291"/>
                  <a:pt x="270" y="289"/>
                  <a:pt x="273" y="287"/>
                </a:cubicBezTo>
                <a:cubicBezTo>
                  <a:pt x="276" y="285"/>
                  <a:pt x="277" y="282"/>
                  <a:pt x="276" y="280"/>
                </a:cubicBezTo>
                <a:cubicBezTo>
                  <a:pt x="276" y="278"/>
                  <a:pt x="274" y="277"/>
                  <a:pt x="272" y="275"/>
                </a:cubicBezTo>
                <a:cubicBezTo>
                  <a:pt x="269" y="274"/>
                  <a:pt x="266" y="272"/>
                  <a:pt x="262" y="271"/>
                </a:cubicBezTo>
                <a:cubicBezTo>
                  <a:pt x="258" y="270"/>
                  <a:pt x="255" y="267"/>
                  <a:pt x="253" y="262"/>
                </a:cubicBezTo>
                <a:cubicBezTo>
                  <a:pt x="251" y="258"/>
                  <a:pt x="250" y="253"/>
                  <a:pt x="250" y="249"/>
                </a:cubicBezTo>
                <a:cubicBezTo>
                  <a:pt x="251" y="244"/>
                  <a:pt x="252" y="242"/>
                  <a:pt x="253" y="240"/>
                </a:cubicBezTo>
                <a:cubicBezTo>
                  <a:pt x="253" y="244"/>
                  <a:pt x="254" y="247"/>
                  <a:pt x="255" y="250"/>
                </a:cubicBezTo>
                <a:cubicBezTo>
                  <a:pt x="256" y="254"/>
                  <a:pt x="256" y="256"/>
                  <a:pt x="257" y="258"/>
                </a:cubicBezTo>
                <a:cubicBezTo>
                  <a:pt x="258" y="260"/>
                  <a:pt x="260" y="261"/>
                  <a:pt x="261" y="263"/>
                </a:cubicBezTo>
                <a:cubicBezTo>
                  <a:pt x="263" y="265"/>
                  <a:pt x="264" y="266"/>
                  <a:pt x="265" y="267"/>
                </a:cubicBezTo>
                <a:cubicBezTo>
                  <a:pt x="266" y="267"/>
                  <a:pt x="267" y="268"/>
                  <a:pt x="269" y="269"/>
                </a:cubicBezTo>
                <a:cubicBezTo>
                  <a:pt x="271" y="270"/>
                  <a:pt x="272" y="270"/>
                  <a:pt x="272" y="2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2416293" y="1140606"/>
            <a:ext cx="341168" cy="266581"/>
          </a:xfrm>
          <a:custGeom>
            <a:avLst/>
            <a:gdLst>
              <a:gd name="T0" fmla="*/ 47 w 329"/>
              <a:gd name="T1" fmla="*/ 253 h 258"/>
              <a:gd name="T2" fmla="*/ 41 w 329"/>
              <a:gd name="T3" fmla="*/ 258 h 258"/>
              <a:gd name="T4" fmla="*/ 2 w 329"/>
              <a:gd name="T5" fmla="*/ 257 h 258"/>
              <a:gd name="T6" fmla="*/ 0 w 329"/>
              <a:gd name="T7" fmla="*/ 217 h 258"/>
              <a:gd name="T8" fmla="*/ 6 w 329"/>
              <a:gd name="T9" fmla="*/ 211 h 258"/>
              <a:gd name="T10" fmla="*/ 46 w 329"/>
              <a:gd name="T11" fmla="*/ 213 h 258"/>
              <a:gd name="T12" fmla="*/ 47 w 329"/>
              <a:gd name="T13" fmla="*/ 147 h 258"/>
              <a:gd name="T14" fmla="*/ 46 w 329"/>
              <a:gd name="T15" fmla="*/ 186 h 258"/>
              <a:gd name="T16" fmla="*/ 6 w 329"/>
              <a:gd name="T17" fmla="*/ 188 h 258"/>
              <a:gd name="T18" fmla="*/ 0 w 329"/>
              <a:gd name="T19" fmla="*/ 182 h 258"/>
              <a:gd name="T20" fmla="*/ 2 w 329"/>
              <a:gd name="T21" fmla="*/ 143 h 258"/>
              <a:gd name="T22" fmla="*/ 41 w 329"/>
              <a:gd name="T23" fmla="*/ 141 h 258"/>
              <a:gd name="T24" fmla="*/ 47 w 329"/>
              <a:gd name="T25" fmla="*/ 147 h 258"/>
              <a:gd name="T26" fmla="*/ 47 w 329"/>
              <a:gd name="T27" fmla="*/ 112 h 258"/>
              <a:gd name="T28" fmla="*/ 41 w 329"/>
              <a:gd name="T29" fmla="*/ 118 h 258"/>
              <a:gd name="T30" fmla="*/ 2 w 329"/>
              <a:gd name="T31" fmla="*/ 116 h 258"/>
              <a:gd name="T32" fmla="*/ 0 w 329"/>
              <a:gd name="T33" fmla="*/ 76 h 258"/>
              <a:gd name="T34" fmla="*/ 6 w 329"/>
              <a:gd name="T35" fmla="*/ 71 h 258"/>
              <a:gd name="T36" fmla="*/ 46 w 329"/>
              <a:gd name="T37" fmla="*/ 72 h 258"/>
              <a:gd name="T38" fmla="*/ 329 w 329"/>
              <a:gd name="T39" fmla="*/ 217 h 258"/>
              <a:gd name="T40" fmla="*/ 327 w 329"/>
              <a:gd name="T41" fmla="*/ 257 h 258"/>
              <a:gd name="T42" fmla="*/ 77 w 329"/>
              <a:gd name="T43" fmla="*/ 258 h 258"/>
              <a:gd name="T44" fmla="*/ 71 w 329"/>
              <a:gd name="T45" fmla="*/ 253 h 258"/>
              <a:gd name="T46" fmla="*/ 73 w 329"/>
              <a:gd name="T47" fmla="*/ 213 h 258"/>
              <a:gd name="T48" fmla="*/ 323 w 329"/>
              <a:gd name="T49" fmla="*/ 211 h 258"/>
              <a:gd name="T50" fmla="*/ 329 w 329"/>
              <a:gd name="T51" fmla="*/ 217 h 258"/>
              <a:gd name="T52" fmla="*/ 47 w 329"/>
              <a:gd name="T53" fmla="*/ 41 h 258"/>
              <a:gd name="T54" fmla="*/ 41 w 329"/>
              <a:gd name="T55" fmla="*/ 47 h 258"/>
              <a:gd name="T56" fmla="*/ 2 w 329"/>
              <a:gd name="T57" fmla="*/ 45 h 258"/>
              <a:gd name="T58" fmla="*/ 0 w 329"/>
              <a:gd name="T59" fmla="*/ 6 h 258"/>
              <a:gd name="T60" fmla="*/ 6 w 329"/>
              <a:gd name="T61" fmla="*/ 0 h 258"/>
              <a:gd name="T62" fmla="*/ 46 w 329"/>
              <a:gd name="T63" fmla="*/ 2 h 258"/>
              <a:gd name="T64" fmla="*/ 329 w 329"/>
              <a:gd name="T65" fmla="*/ 147 h 258"/>
              <a:gd name="T66" fmla="*/ 327 w 329"/>
              <a:gd name="T67" fmla="*/ 186 h 258"/>
              <a:gd name="T68" fmla="*/ 77 w 329"/>
              <a:gd name="T69" fmla="*/ 188 h 258"/>
              <a:gd name="T70" fmla="*/ 71 w 329"/>
              <a:gd name="T71" fmla="*/ 182 h 258"/>
              <a:gd name="T72" fmla="*/ 73 w 329"/>
              <a:gd name="T73" fmla="*/ 143 h 258"/>
              <a:gd name="T74" fmla="*/ 323 w 329"/>
              <a:gd name="T75" fmla="*/ 141 h 258"/>
              <a:gd name="T76" fmla="*/ 329 w 329"/>
              <a:gd name="T77" fmla="*/ 147 h 258"/>
              <a:gd name="T78" fmla="*/ 329 w 329"/>
              <a:gd name="T79" fmla="*/ 112 h 258"/>
              <a:gd name="T80" fmla="*/ 323 w 329"/>
              <a:gd name="T81" fmla="*/ 118 h 258"/>
              <a:gd name="T82" fmla="*/ 73 w 329"/>
              <a:gd name="T83" fmla="*/ 116 h 258"/>
              <a:gd name="T84" fmla="*/ 71 w 329"/>
              <a:gd name="T85" fmla="*/ 76 h 258"/>
              <a:gd name="T86" fmla="*/ 77 w 329"/>
              <a:gd name="T87" fmla="*/ 71 h 258"/>
              <a:gd name="T88" fmla="*/ 327 w 329"/>
              <a:gd name="T89" fmla="*/ 72 h 258"/>
              <a:gd name="T90" fmla="*/ 329 w 329"/>
              <a:gd name="T91" fmla="*/ 6 h 258"/>
              <a:gd name="T92" fmla="*/ 327 w 329"/>
              <a:gd name="T93" fmla="*/ 45 h 258"/>
              <a:gd name="T94" fmla="*/ 77 w 329"/>
              <a:gd name="T95" fmla="*/ 47 h 258"/>
              <a:gd name="T96" fmla="*/ 71 w 329"/>
              <a:gd name="T97" fmla="*/ 41 h 258"/>
              <a:gd name="T98" fmla="*/ 73 w 329"/>
              <a:gd name="T99" fmla="*/ 2 h 258"/>
              <a:gd name="T100" fmla="*/ 323 w 329"/>
              <a:gd name="T101" fmla="*/ 0 h 258"/>
              <a:gd name="T102" fmla="*/ 329 w 329"/>
              <a:gd name="T103" fmla="*/ 6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29" h="258">
                <a:moveTo>
                  <a:pt x="47" y="217"/>
                </a:moveTo>
                <a:cubicBezTo>
                  <a:pt x="47" y="253"/>
                  <a:pt x="47" y="253"/>
                  <a:pt x="47" y="253"/>
                </a:cubicBezTo>
                <a:cubicBezTo>
                  <a:pt x="47" y="254"/>
                  <a:pt x="47" y="256"/>
                  <a:pt x="46" y="257"/>
                </a:cubicBezTo>
                <a:cubicBezTo>
                  <a:pt x="44" y="258"/>
                  <a:pt x="43" y="258"/>
                  <a:pt x="41" y="258"/>
                </a:cubicBezTo>
                <a:cubicBezTo>
                  <a:pt x="6" y="258"/>
                  <a:pt x="6" y="258"/>
                  <a:pt x="6" y="258"/>
                </a:cubicBezTo>
                <a:cubicBezTo>
                  <a:pt x="5" y="258"/>
                  <a:pt x="3" y="258"/>
                  <a:pt x="2" y="257"/>
                </a:cubicBezTo>
                <a:cubicBezTo>
                  <a:pt x="1" y="256"/>
                  <a:pt x="0" y="254"/>
                  <a:pt x="0" y="253"/>
                </a:cubicBezTo>
                <a:cubicBezTo>
                  <a:pt x="0" y="217"/>
                  <a:pt x="0" y="217"/>
                  <a:pt x="0" y="217"/>
                </a:cubicBezTo>
                <a:cubicBezTo>
                  <a:pt x="0" y="216"/>
                  <a:pt x="1" y="214"/>
                  <a:pt x="2" y="213"/>
                </a:cubicBezTo>
                <a:cubicBezTo>
                  <a:pt x="3" y="212"/>
                  <a:pt x="5" y="211"/>
                  <a:pt x="6" y="211"/>
                </a:cubicBezTo>
                <a:cubicBezTo>
                  <a:pt x="41" y="211"/>
                  <a:pt x="41" y="211"/>
                  <a:pt x="41" y="211"/>
                </a:cubicBezTo>
                <a:cubicBezTo>
                  <a:pt x="43" y="211"/>
                  <a:pt x="44" y="212"/>
                  <a:pt x="46" y="213"/>
                </a:cubicBezTo>
                <a:cubicBezTo>
                  <a:pt x="47" y="214"/>
                  <a:pt x="47" y="216"/>
                  <a:pt x="47" y="217"/>
                </a:cubicBezTo>
                <a:close/>
                <a:moveTo>
                  <a:pt x="47" y="147"/>
                </a:moveTo>
                <a:cubicBezTo>
                  <a:pt x="47" y="182"/>
                  <a:pt x="47" y="182"/>
                  <a:pt x="47" y="182"/>
                </a:cubicBezTo>
                <a:cubicBezTo>
                  <a:pt x="47" y="184"/>
                  <a:pt x="47" y="185"/>
                  <a:pt x="46" y="186"/>
                </a:cubicBezTo>
                <a:cubicBezTo>
                  <a:pt x="44" y="187"/>
                  <a:pt x="43" y="188"/>
                  <a:pt x="41" y="188"/>
                </a:cubicBezTo>
                <a:cubicBezTo>
                  <a:pt x="6" y="188"/>
                  <a:pt x="6" y="188"/>
                  <a:pt x="6" y="188"/>
                </a:cubicBezTo>
                <a:cubicBezTo>
                  <a:pt x="5" y="188"/>
                  <a:pt x="3" y="187"/>
                  <a:pt x="2" y="186"/>
                </a:cubicBezTo>
                <a:cubicBezTo>
                  <a:pt x="1" y="185"/>
                  <a:pt x="0" y="184"/>
                  <a:pt x="0" y="182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45"/>
                  <a:pt x="1" y="144"/>
                  <a:pt x="2" y="143"/>
                </a:cubicBezTo>
                <a:cubicBezTo>
                  <a:pt x="3" y="142"/>
                  <a:pt x="5" y="141"/>
                  <a:pt x="6" y="141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43" y="141"/>
                  <a:pt x="44" y="142"/>
                  <a:pt x="46" y="143"/>
                </a:cubicBezTo>
                <a:cubicBezTo>
                  <a:pt x="47" y="144"/>
                  <a:pt x="47" y="145"/>
                  <a:pt x="47" y="147"/>
                </a:cubicBezTo>
                <a:close/>
                <a:moveTo>
                  <a:pt x="47" y="76"/>
                </a:moveTo>
                <a:cubicBezTo>
                  <a:pt x="47" y="112"/>
                  <a:pt x="47" y="112"/>
                  <a:pt x="47" y="112"/>
                </a:cubicBezTo>
                <a:cubicBezTo>
                  <a:pt x="47" y="113"/>
                  <a:pt x="47" y="115"/>
                  <a:pt x="46" y="116"/>
                </a:cubicBezTo>
                <a:cubicBezTo>
                  <a:pt x="44" y="117"/>
                  <a:pt x="43" y="118"/>
                  <a:pt x="41" y="118"/>
                </a:cubicBezTo>
                <a:cubicBezTo>
                  <a:pt x="6" y="118"/>
                  <a:pt x="6" y="118"/>
                  <a:pt x="6" y="118"/>
                </a:cubicBezTo>
                <a:cubicBezTo>
                  <a:pt x="5" y="118"/>
                  <a:pt x="3" y="117"/>
                  <a:pt x="2" y="116"/>
                </a:cubicBezTo>
                <a:cubicBezTo>
                  <a:pt x="1" y="115"/>
                  <a:pt x="0" y="113"/>
                  <a:pt x="0" y="11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5"/>
                  <a:pt x="1" y="73"/>
                  <a:pt x="2" y="72"/>
                </a:cubicBezTo>
                <a:cubicBezTo>
                  <a:pt x="3" y="71"/>
                  <a:pt x="5" y="71"/>
                  <a:pt x="6" y="71"/>
                </a:cubicBezTo>
                <a:cubicBezTo>
                  <a:pt x="41" y="71"/>
                  <a:pt x="41" y="71"/>
                  <a:pt x="41" y="71"/>
                </a:cubicBezTo>
                <a:cubicBezTo>
                  <a:pt x="43" y="71"/>
                  <a:pt x="44" y="71"/>
                  <a:pt x="46" y="72"/>
                </a:cubicBezTo>
                <a:cubicBezTo>
                  <a:pt x="47" y="73"/>
                  <a:pt x="47" y="75"/>
                  <a:pt x="47" y="76"/>
                </a:cubicBezTo>
                <a:close/>
                <a:moveTo>
                  <a:pt x="329" y="217"/>
                </a:moveTo>
                <a:cubicBezTo>
                  <a:pt x="329" y="253"/>
                  <a:pt x="329" y="253"/>
                  <a:pt x="329" y="253"/>
                </a:cubicBezTo>
                <a:cubicBezTo>
                  <a:pt x="329" y="254"/>
                  <a:pt x="329" y="256"/>
                  <a:pt x="327" y="257"/>
                </a:cubicBezTo>
                <a:cubicBezTo>
                  <a:pt x="326" y="258"/>
                  <a:pt x="325" y="258"/>
                  <a:pt x="323" y="258"/>
                </a:cubicBezTo>
                <a:cubicBezTo>
                  <a:pt x="77" y="258"/>
                  <a:pt x="77" y="258"/>
                  <a:pt x="77" y="258"/>
                </a:cubicBezTo>
                <a:cubicBezTo>
                  <a:pt x="75" y="258"/>
                  <a:pt x="74" y="258"/>
                  <a:pt x="73" y="257"/>
                </a:cubicBezTo>
                <a:cubicBezTo>
                  <a:pt x="71" y="256"/>
                  <a:pt x="71" y="254"/>
                  <a:pt x="71" y="253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1" y="216"/>
                  <a:pt x="71" y="214"/>
                  <a:pt x="73" y="213"/>
                </a:cubicBezTo>
                <a:cubicBezTo>
                  <a:pt x="74" y="212"/>
                  <a:pt x="75" y="211"/>
                  <a:pt x="77" y="211"/>
                </a:cubicBezTo>
                <a:cubicBezTo>
                  <a:pt x="323" y="211"/>
                  <a:pt x="323" y="211"/>
                  <a:pt x="323" y="211"/>
                </a:cubicBezTo>
                <a:cubicBezTo>
                  <a:pt x="325" y="211"/>
                  <a:pt x="326" y="212"/>
                  <a:pt x="327" y="213"/>
                </a:cubicBezTo>
                <a:cubicBezTo>
                  <a:pt x="329" y="214"/>
                  <a:pt x="329" y="216"/>
                  <a:pt x="329" y="217"/>
                </a:cubicBezTo>
                <a:close/>
                <a:moveTo>
                  <a:pt x="47" y="6"/>
                </a:moveTo>
                <a:cubicBezTo>
                  <a:pt x="47" y="41"/>
                  <a:pt x="47" y="41"/>
                  <a:pt x="47" y="41"/>
                </a:cubicBezTo>
                <a:cubicBezTo>
                  <a:pt x="47" y="43"/>
                  <a:pt x="47" y="44"/>
                  <a:pt x="46" y="45"/>
                </a:cubicBezTo>
                <a:cubicBezTo>
                  <a:pt x="44" y="46"/>
                  <a:pt x="43" y="47"/>
                  <a:pt x="41" y="47"/>
                </a:cubicBezTo>
                <a:cubicBezTo>
                  <a:pt x="6" y="47"/>
                  <a:pt x="6" y="47"/>
                  <a:pt x="6" y="47"/>
                </a:cubicBezTo>
                <a:cubicBezTo>
                  <a:pt x="5" y="47"/>
                  <a:pt x="3" y="46"/>
                  <a:pt x="2" y="45"/>
                </a:cubicBezTo>
                <a:cubicBezTo>
                  <a:pt x="1" y="44"/>
                  <a:pt x="0" y="43"/>
                  <a:pt x="0" y="41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3" y="0"/>
                  <a:pt x="44" y="1"/>
                  <a:pt x="46" y="2"/>
                </a:cubicBezTo>
                <a:cubicBezTo>
                  <a:pt x="47" y="3"/>
                  <a:pt x="47" y="4"/>
                  <a:pt x="47" y="6"/>
                </a:cubicBezTo>
                <a:close/>
                <a:moveTo>
                  <a:pt x="329" y="147"/>
                </a:moveTo>
                <a:cubicBezTo>
                  <a:pt x="329" y="182"/>
                  <a:pt x="329" y="182"/>
                  <a:pt x="329" y="182"/>
                </a:cubicBezTo>
                <a:cubicBezTo>
                  <a:pt x="329" y="184"/>
                  <a:pt x="329" y="185"/>
                  <a:pt x="327" y="186"/>
                </a:cubicBezTo>
                <a:cubicBezTo>
                  <a:pt x="326" y="187"/>
                  <a:pt x="325" y="188"/>
                  <a:pt x="323" y="188"/>
                </a:cubicBezTo>
                <a:cubicBezTo>
                  <a:pt x="77" y="188"/>
                  <a:pt x="77" y="188"/>
                  <a:pt x="77" y="188"/>
                </a:cubicBezTo>
                <a:cubicBezTo>
                  <a:pt x="75" y="188"/>
                  <a:pt x="74" y="187"/>
                  <a:pt x="73" y="186"/>
                </a:cubicBezTo>
                <a:cubicBezTo>
                  <a:pt x="71" y="185"/>
                  <a:pt x="71" y="184"/>
                  <a:pt x="71" y="182"/>
                </a:cubicBezTo>
                <a:cubicBezTo>
                  <a:pt x="71" y="147"/>
                  <a:pt x="71" y="147"/>
                  <a:pt x="71" y="147"/>
                </a:cubicBezTo>
                <a:cubicBezTo>
                  <a:pt x="71" y="145"/>
                  <a:pt x="71" y="144"/>
                  <a:pt x="73" y="143"/>
                </a:cubicBezTo>
                <a:cubicBezTo>
                  <a:pt x="74" y="142"/>
                  <a:pt x="75" y="141"/>
                  <a:pt x="77" y="141"/>
                </a:cubicBezTo>
                <a:cubicBezTo>
                  <a:pt x="323" y="141"/>
                  <a:pt x="323" y="141"/>
                  <a:pt x="323" y="141"/>
                </a:cubicBezTo>
                <a:cubicBezTo>
                  <a:pt x="325" y="141"/>
                  <a:pt x="326" y="142"/>
                  <a:pt x="327" y="143"/>
                </a:cubicBezTo>
                <a:cubicBezTo>
                  <a:pt x="329" y="144"/>
                  <a:pt x="329" y="145"/>
                  <a:pt x="329" y="147"/>
                </a:cubicBezTo>
                <a:close/>
                <a:moveTo>
                  <a:pt x="329" y="76"/>
                </a:moveTo>
                <a:cubicBezTo>
                  <a:pt x="329" y="112"/>
                  <a:pt x="329" y="112"/>
                  <a:pt x="329" y="112"/>
                </a:cubicBezTo>
                <a:cubicBezTo>
                  <a:pt x="329" y="113"/>
                  <a:pt x="329" y="115"/>
                  <a:pt x="327" y="116"/>
                </a:cubicBezTo>
                <a:cubicBezTo>
                  <a:pt x="326" y="117"/>
                  <a:pt x="325" y="118"/>
                  <a:pt x="323" y="118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75" y="118"/>
                  <a:pt x="74" y="117"/>
                  <a:pt x="73" y="116"/>
                </a:cubicBezTo>
                <a:cubicBezTo>
                  <a:pt x="71" y="115"/>
                  <a:pt x="71" y="113"/>
                  <a:pt x="71" y="112"/>
                </a:cubicBezTo>
                <a:cubicBezTo>
                  <a:pt x="71" y="76"/>
                  <a:pt x="71" y="76"/>
                  <a:pt x="71" y="76"/>
                </a:cubicBezTo>
                <a:cubicBezTo>
                  <a:pt x="71" y="75"/>
                  <a:pt x="71" y="73"/>
                  <a:pt x="73" y="72"/>
                </a:cubicBezTo>
                <a:cubicBezTo>
                  <a:pt x="74" y="71"/>
                  <a:pt x="75" y="71"/>
                  <a:pt x="77" y="71"/>
                </a:cubicBezTo>
                <a:cubicBezTo>
                  <a:pt x="323" y="71"/>
                  <a:pt x="323" y="71"/>
                  <a:pt x="323" y="71"/>
                </a:cubicBezTo>
                <a:cubicBezTo>
                  <a:pt x="325" y="71"/>
                  <a:pt x="326" y="71"/>
                  <a:pt x="327" y="72"/>
                </a:cubicBezTo>
                <a:cubicBezTo>
                  <a:pt x="329" y="73"/>
                  <a:pt x="329" y="75"/>
                  <a:pt x="329" y="76"/>
                </a:cubicBezTo>
                <a:close/>
                <a:moveTo>
                  <a:pt x="329" y="6"/>
                </a:moveTo>
                <a:cubicBezTo>
                  <a:pt x="329" y="41"/>
                  <a:pt x="329" y="41"/>
                  <a:pt x="329" y="41"/>
                </a:cubicBezTo>
                <a:cubicBezTo>
                  <a:pt x="329" y="43"/>
                  <a:pt x="329" y="44"/>
                  <a:pt x="327" y="45"/>
                </a:cubicBezTo>
                <a:cubicBezTo>
                  <a:pt x="326" y="46"/>
                  <a:pt x="325" y="47"/>
                  <a:pt x="323" y="47"/>
                </a:cubicBezTo>
                <a:cubicBezTo>
                  <a:pt x="77" y="47"/>
                  <a:pt x="77" y="47"/>
                  <a:pt x="77" y="47"/>
                </a:cubicBezTo>
                <a:cubicBezTo>
                  <a:pt x="75" y="47"/>
                  <a:pt x="74" y="46"/>
                  <a:pt x="73" y="45"/>
                </a:cubicBezTo>
                <a:cubicBezTo>
                  <a:pt x="71" y="44"/>
                  <a:pt x="71" y="43"/>
                  <a:pt x="71" y="41"/>
                </a:cubicBezTo>
                <a:cubicBezTo>
                  <a:pt x="71" y="6"/>
                  <a:pt x="71" y="6"/>
                  <a:pt x="71" y="6"/>
                </a:cubicBezTo>
                <a:cubicBezTo>
                  <a:pt x="71" y="4"/>
                  <a:pt x="71" y="3"/>
                  <a:pt x="73" y="2"/>
                </a:cubicBezTo>
                <a:cubicBezTo>
                  <a:pt x="74" y="1"/>
                  <a:pt x="75" y="0"/>
                  <a:pt x="77" y="0"/>
                </a:cubicBezTo>
                <a:cubicBezTo>
                  <a:pt x="323" y="0"/>
                  <a:pt x="323" y="0"/>
                  <a:pt x="323" y="0"/>
                </a:cubicBezTo>
                <a:cubicBezTo>
                  <a:pt x="325" y="0"/>
                  <a:pt x="326" y="1"/>
                  <a:pt x="327" y="2"/>
                </a:cubicBezTo>
                <a:cubicBezTo>
                  <a:pt x="329" y="3"/>
                  <a:pt x="329" y="4"/>
                  <a:pt x="329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2850003" y="1140606"/>
            <a:ext cx="341168" cy="266581"/>
          </a:xfrm>
          <a:custGeom>
            <a:avLst/>
            <a:gdLst>
              <a:gd name="T0" fmla="*/ 70 w 329"/>
              <a:gd name="T1" fmla="*/ 206 h 258"/>
              <a:gd name="T2" fmla="*/ 64 w 329"/>
              <a:gd name="T3" fmla="*/ 211 h 258"/>
              <a:gd name="T4" fmla="*/ 49 w 329"/>
              <a:gd name="T5" fmla="*/ 210 h 258"/>
              <a:gd name="T6" fmla="*/ 47 w 329"/>
              <a:gd name="T7" fmla="*/ 194 h 258"/>
              <a:gd name="T8" fmla="*/ 53 w 329"/>
              <a:gd name="T9" fmla="*/ 188 h 258"/>
              <a:gd name="T10" fmla="*/ 69 w 329"/>
              <a:gd name="T11" fmla="*/ 190 h 258"/>
              <a:gd name="T12" fmla="*/ 70 w 329"/>
              <a:gd name="T13" fmla="*/ 147 h 258"/>
              <a:gd name="T14" fmla="*/ 69 w 329"/>
              <a:gd name="T15" fmla="*/ 163 h 258"/>
              <a:gd name="T16" fmla="*/ 53 w 329"/>
              <a:gd name="T17" fmla="*/ 165 h 258"/>
              <a:gd name="T18" fmla="*/ 47 w 329"/>
              <a:gd name="T19" fmla="*/ 159 h 258"/>
              <a:gd name="T20" fmla="*/ 49 w 329"/>
              <a:gd name="T21" fmla="*/ 143 h 258"/>
              <a:gd name="T22" fmla="*/ 64 w 329"/>
              <a:gd name="T23" fmla="*/ 141 h 258"/>
              <a:gd name="T24" fmla="*/ 70 w 329"/>
              <a:gd name="T25" fmla="*/ 147 h 258"/>
              <a:gd name="T26" fmla="*/ 70 w 329"/>
              <a:gd name="T27" fmla="*/ 112 h 258"/>
              <a:gd name="T28" fmla="*/ 64 w 329"/>
              <a:gd name="T29" fmla="*/ 118 h 258"/>
              <a:gd name="T30" fmla="*/ 49 w 329"/>
              <a:gd name="T31" fmla="*/ 116 h 258"/>
              <a:gd name="T32" fmla="*/ 47 w 329"/>
              <a:gd name="T33" fmla="*/ 100 h 258"/>
              <a:gd name="T34" fmla="*/ 53 w 329"/>
              <a:gd name="T35" fmla="*/ 94 h 258"/>
              <a:gd name="T36" fmla="*/ 69 w 329"/>
              <a:gd name="T37" fmla="*/ 96 h 258"/>
              <a:gd name="T38" fmla="*/ 282 w 329"/>
              <a:gd name="T39" fmla="*/ 194 h 258"/>
              <a:gd name="T40" fmla="*/ 280 w 329"/>
              <a:gd name="T41" fmla="*/ 210 h 258"/>
              <a:gd name="T42" fmla="*/ 100 w 329"/>
              <a:gd name="T43" fmla="*/ 211 h 258"/>
              <a:gd name="T44" fmla="*/ 94 w 329"/>
              <a:gd name="T45" fmla="*/ 206 h 258"/>
              <a:gd name="T46" fmla="*/ 96 w 329"/>
              <a:gd name="T47" fmla="*/ 190 h 258"/>
              <a:gd name="T48" fmla="*/ 276 w 329"/>
              <a:gd name="T49" fmla="*/ 188 h 258"/>
              <a:gd name="T50" fmla="*/ 282 w 329"/>
              <a:gd name="T51" fmla="*/ 194 h 258"/>
              <a:gd name="T52" fmla="*/ 282 w 329"/>
              <a:gd name="T53" fmla="*/ 159 h 258"/>
              <a:gd name="T54" fmla="*/ 276 w 329"/>
              <a:gd name="T55" fmla="*/ 165 h 258"/>
              <a:gd name="T56" fmla="*/ 96 w 329"/>
              <a:gd name="T57" fmla="*/ 163 h 258"/>
              <a:gd name="T58" fmla="*/ 94 w 329"/>
              <a:gd name="T59" fmla="*/ 147 h 258"/>
              <a:gd name="T60" fmla="*/ 100 w 329"/>
              <a:gd name="T61" fmla="*/ 141 h 258"/>
              <a:gd name="T62" fmla="*/ 280 w 329"/>
              <a:gd name="T63" fmla="*/ 143 h 258"/>
              <a:gd name="T64" fmla="*/ 282 w 329"/>
              <a:gd name="T65" fmla="*/ 100 h 258"/>
              <a:gd name="T66" fmla="*/ 280 w 329"/>
              <a:gd name="T67" fmla="*/ 116 h 258"/>
              <a:gd name="T68" fmla="*/ 100 w 329"/>
              <a:gd name="T69" fmla="*/ 118 h 258"/>
              <a:gd name="T70" fmla="*/ 94 w 329"/>
              <a:gd name="T71" fmla="*/ 112 h 258"/>
              <a:gd name="T72" fmla="*/ 96 w 329"/>
              <a:gd name="T73" fmla="*/ 96 h 258"/>
              <a:gd name="T74" fmla="*/ 276 w 329"/>
              <a:gd name="T75" fmla="*/ 94 h 258"/>
              <a:gd name="T76" fmla="*/ 282 w 329"/>
              <a:gd name="T77" fmla="*/ 100 h 258"/>
              <a:gd name="T78" fmla="*/ 305 w 329"/>
              <a:gd name="T79" fmla="*/ 76 h 258"/>
              <a:gd name="T80" fmla="*/ 299 w 329"/>
              <a:gd name="T81" fmla="*/ 71 h 258"/>
              <a:gd name="T82" fmla="*/ 25 w 329"/>
              <a:gd name="T83" fmla="*/ 72 h 258"/>
              <a:gd name="T84" fmla="*/ 23 w 329"/>
              <a:gd name="T85" fmla="*/ 229 h 258"/>
              <a:gd name="T86" fmla="*/ 29 w 329"/>
              <a:gd name="T87" fmla="*/ 235 h 258"/>
              <a:gd name="T88" fmla="*/ 303 w 329"/>
              <a:gd name="T89" fmla="*/ 233 h 258"/>
              <a:gd name="T90" fmla="*/ 329 w 329"/>
              <a:gd name="T91" fmla="*/ 29 h 258"/>
              <a:gd name="T92" fmla="*/ 320 w 329"/>
              <a:gd name="T93" fmla="*/ 250 h 258"/>
              <a:gd name="T94" fmla="*/ 29 w 329"/>
              <a:gd name="T95" fmla="*/ 258 h 258"/>
              <a:gd name="T96" fmla="*/ 0 w 329"/>
              <a:gd name="T97" fmla="*/ 229 h 258"/>
              <a:gd name="T98" fmla="*/ 8 w 329"/>
              <a:gd name="T99" fmla="*/ 9 h 258"/>
              <a:gd name="T100" fmla="*/ 299 w 329"/>
              <a:gd name="T101" fmla="*/ 0 h 258"/>
              <a:gd name="T102" fmla="*/ 329 w 329"/>
              <a:gd name="T103" fmla="*/ 29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29" h="258">
                <a:moveTo>
                  <a:pt x="70" y="194"/>
                </a:moveTo>
                <a:cubicBezTo>
                  <a:pt x="70" y="206"/>
                  <a:pt x="70" y="206"/>
                  <a:pt x="70" y="206"/>
                </a:cubicBezTo>
                <a:cubicBezTo>
                  <a:pt x="70" y="207"/>
                  <a:pt x="70" y="209"/>
                  <a:pt x="69" y="210"/>
                </a:cubicBezTo>
                <a:cubicBezTo>
                  <a:pt x="67" y="211"/>
                  <a:pt x="66" y="211"/>
                  <a:pt x="64" y="211"/>
                </a:cubicBezTo>
                <a:cubicBezTo>
                  <a:pt x="53" y="211"/>
                  <a:pt x="53" y="211"/>
                  <a:pt x="53" y="211"/>
                </a:cubicBezTo>
                <a:cubicBezTo>
                  <a:pt x="51" y="211"/>
                  <a:pt x="50" y="211"/>
                  <a:pt x="49" y="210"/>
                </a:cubicBezTo>
                <a:cubicBezTo>
                  <a:pt x="47" y="209"/>
                  <a:pt x="47" y="207"/>
                  <a:pt x="47" y="206"/>
                </a:cubicBezTo>
                <a:cubicBezTo>
                  <a:pt x="47" y="194"/>
                  <a:pt x="47" y="194"/>
                  <a:pt x="47" y="194"/>
                </a:cubicBezTo>
                <a:cubicBezTo>
                  <a:pt x="47" y="192"/>
                  <a:pt x="47" y="191"/>
                  <a:pt x="49" y="190"/>
                </a:cubicBezTo>
                <a:cubicBezTo>
                  <a:pt x="50" y="189"/>
                  <a:pt x="51" y="188"/>
                  <a:pt x="53" y="188"/>
                </a:cubicBezTo>
                <a:cubicBezTo>
                  <a:pt x="64" y="188"/>
                  <a:pt x="64" y="188"/>
                  <a:pt x="64" y="188"/>
                </a:cubicBezTo>
                <a:cubicBezTo>
                  <a:pt x="66" y="188"/>
                  <a:pt x="67" y="189"/>
                  <a:pt x="69" y="190"/>
                </a:cubicBezTo>
                <a:cubicBezTo>
                  <a:pt x="70" y="191"/>
                  <a:pt x="70" y="192"/>
                  <a:pt x="70" y="194"/>
                </a:cubicBezTo>
                <a:close/>
                <a:moveTo>
                  <a:pt x="70" y="147"/>
                </a:moveTo>
                <a:cubicBezTo>
                  <a:pt x="70" y="159"/>
                  <a:pt x="70" y="159"/>
                  <a:pt x="70" y="159"/>
                </a:cubicBezTo>
                <a:cubicBezTo>
                  <a:pt x="70" y="160"/>
                  <a:pt x="70" y="162"/>
                  <a:pt x="69" y="163"/>
                </a:cubicBezTo>
                <a:cubicBezTo>
                  <a:pt x="67" y="164"/>
                  <a:pt x="66" y="165"/>
                  <a:pt x="64" y="165"/>
                </a:cubicBezTo>
                <a:cubicBezTo>
                  <a:pt x="53" y="165"/>
                  <a:pt x="53" y="165"/>
                  <a:pt x="53" y="165"/>
                </a:cubicBezTo>
                <a:cubicBezTo>
                  <a:pt x="51" y="165"/>
                  <a:pt x="50" y="164"/>
                  <a:pt x="49" y="163"/>
                </a:cubicBezTo>
                <a:cubicBezTo>
                  <a:pt x="47" y="162"/>
                  <a:pt x="47" y="160"/>
                  <a:pt x="47" y="159"/>
                </a:cubicBezTo>
                <a:cubicBezTo>
                  <a:pt x="47" y="147"/>
                  <a:pt x="47" y="147"/>
                  <a:pt x="47" y="147"/>
                </a:cubicBezTo>
                <a:cubicBezTo>
                  <a:pt x="47" y="145"/>
                  <a:pt x="47" y="144"/>
                  <a:pt x="49" y="143"/>
                </a:cubicBezTo>
                <a:cubicBezTo>
                  <a:pt x="50" y="142"/>
                  <a:pt x="51" y="141"/>
                  <a:pt x="53" y="141"/>
                </a:cubicBezTo>
                <a:cubicBezTo>
                  <a:pt x="64" y="141"/>
                  <a:pt x="64" y="141"/>
                  <a:pt x="64" y="141"/>
                </a:cubicBezTo>
                <a:cubicBezTo>
                  <a:pt x="66" y="141"/>
                  <a:pt x="67" y="142"/>
                  <a:pt x="69" y="143"/>
                </a:cubicBezTo>
                <a:cubicBezTo>
                  <a:pt x="70" y="144"/>
                  <a:pt x="70" y="145"/>
                  <a:pt x="70" y="147"/>
                </a:cubicBezTo>
                <a:close/>
                <a:moveTo>
                  <a:pt x="70" y="100"/>
                </a:moveTo>
                <a:cubicBezTo>
                  <a:pt x="70" y="112"/>
                  <a:pt x="70" y="112"/>
                  <a:pt x="70" y="112"/>
                </a:cubicBezTo>
                <a:cubicBezTo>
                  <a:pt x="70" y="113"/>
                  <a:pt x="70" y="115"/>
                  <a:pt x="69" y="116"/>
                </a:cubicBezTo>
                <a:cubicBezTo>
                  <a:pt x="67" y="117"/>
                  <a:pt x="66" y="118"/>
                  <a:pt x="64" y="118"/>
                </a:cubicBezTo>
                <a:cubicBezTo>
                  <a:pt x="53" y="118"/>
                  <a:pt x="53" y="118"/>
                  <a:pt x="53" y="118"/>
                </a:cubicBezTo>
                <a:cubicBezTo>
                  <a:pt x="51" y="118"/>
                  <a:pt x="50" y="117"/>
                  <a:pt x="49" y="116"/>
                </a:cubicBezTo>
                <a:cubicBezTo>
                  <a:pt x="47" y="115"/>
                  <a:pt x="47" y="113"/>
                  <a:pt x="47" y="112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98"/>
                  <a:pt x="47" y="97"/>
                  <a:pt x="49" y="96"/>
                </a:cubicBezTo>
                <a:cubicBezTo>
                  <a:pt x="50" y="95"/>
                  <a:pt x="51" y="94"/>
                  <a:pt x="53" y="94"/>
                </a:cubicBezTo>
                <a:cubicBezTo>
                  <a:pt x="64" y="94"/>
                  <a:pt x="64" y="94"/>
                  <a:pt x="64" y="94"/>
                </a:cubicBezTo>
                <a:cubicBezTo>
                  <a:pt x="66" y="94"/>
                  <a:pt x="67" y="95"/>
                  <a:pt x="69" y="96"/>
                </a:cubicBezTo>
                <a:cubicBezTo>
                  <a:pt x="70" y="97"/>
                  <a:pt x="70" y="98"/>
                  <a:pt x="70" y="100"/>
                </a:cubicBezTo>
                <a:close/>
                <a:moveTo>
                  <a:pt x="282" y="194"/>
                </a:moveTo>
                <a:cubicBezTo>
                  <a:pt x="282" y="206"/>
                  <a:pt x="282" y="206"/>
                  <a:pt x="282" y="206"/>
                </a:cubicBezTo>
                <a:cubicBezTo>
                  <a:pt x="282" y="207"/>
                  <a:pt x="281" y="209"/>
                  <a:pt x="280" y="210"/>
                </a:cubicBezTo>
                <a:cubicBezTo>
                  <a:pt x="279" y="211"/>
                  <a:pt x="277" y="211"/>
                  <a:pt x="276" y="211"/>
                </a:cubicBezTo>
                <a:cubicBezTo>
                  <a:pt x="100" y="211"/>
                  <a:pt x="100" y="211"/>
                  <a:pt x="100" y="211"/>
                </a:cubicBezTo>
                <a:cubicBezTo>
                  <a:pt x="98" y="211"/>
                  <a:pt x="97" y="211"/>
                  <a:pt x="96" y="210"/>
                </a:cubicBezTo>
                <a:cubicBezTo>
                  <a:pt x="94" y="209"/>
                  <a:pt x="94" y="207"/>
                  <a:pt x="94" y="206"/>
                </a:cubicBezTo>
                <a:cubicBezTo>
                  <a:pt x="94" y="194"/>
                  <a:pt x="94" y="194"/>
                  <a:pt x="94" y="194"/>
                </a:cubicBezTo>
                <a:cubicBezTo>
                  <a:pt x="94" y="192"/>
                  <a:pt x="94" y="191"/>
                  <a:pt x="96" y="190"/>
                </a:cubicBezTo>
                <a:cubicBezTo>
                  <a:pt x="97" y="189"/>
                  <a:pt x="98" y="188"/>
                  <a:pt x="100" y="188"/>
                </a:cubicBezTo>
                <a:cubicBezTo>
                  <a:pt x="276" y="188"/>
                  <a:pt x="276" y="188"/>
                  <a:pt x="276" y="188"/>
                </a:cubicBezTo>
                <a:cubicBezTo>
                  <a:pt x="277" y="188"/>
                  <a:pt x="279" y="189"/>
                  <a:pt x="280" y="190"/>
                </a:cubicBezTo>
                <a:cubicBezTo>
                  <a:pt x="281" y="191"/>
                  <a:pt x="282" y="192"/>
                  <a:pt x="282" y="194"/>
                </a:cubicBezTo>
                <a:close/>
                <a:moveTo>
                  <a:pt x="282" y="147"/>
                </a:moveTo>
                <a:cubicBezTo>
                  <a:pt x="282" y="159"/>
                  <a:pt x="282" y="159"/>
                  <a:pt x="282" y="159"/>
                </a:cubicBezTo>
                <a:cubicBezTo>
                  <a:pt x="282" y="160"/>
                  <a:pt x="281" y="162"/>
                  <a:pt x="280" y="163"/>
                </a:cubicBezTo>
                <a:cubicBezTo>
                  <a:pt x="279" y="164"/>
                  <a:pt x="277" y="165"/>
                  <a:pt x="276" y="165"/>
                </a:cubicBezTo>
                <a:cubicBezTo>
                  <a:pt x="100" y="165"/>
                  <a:pt x="100" y="165"/>
                  <a:pt x="100" y="165"/>
                </a:cubicBezTo>
                <a:cubicBezTo>
                  <a:pt x="98" y="165"/>
                  <a:pt x="97" y="164"/>
                  <a:pt x="96" y="163"/>
                </a:cubicBezTo>
                <a:cubicBezTo>
                  <a:pt x="94" y="162"/>
                  <a:pt x="94" y="160"/>
                  <a:pt x="94" y="159"/>
                </a:cubicBezTo>
                <a:cubicBezTo>
                  <a:pt x="94" y="147"/>
                  <a:pt x="94" y="147"/>
                  <a:pt x="94" y="147"/>
                </a:cubicBezTo>
                <a:cubicBezTo>
                  <a:pt x="94" y="145"/>
                  <a:pt x="94" y="144"/>
                  <a:pt x="96" y="143"/>
                </a:cubicBezTo>
                <a:cubicBezTo>
                  <a:pt x="97" y="142"/>
                  <a:pt x="98" y="141"/>
                  <a:pt x="100" y="141"/>
                </a:cubicBezTo>
                <a:cubicBezTo>
                  <a:pt x="276" y="141"/>
                  <a:pt x="276" y="141"/>
                  <a:pt x="276" y="141"/>
                </a:cubicBezTo>
                <a:cubicBezTo>
                  <a:pt x="277" y="141"/>
                  <a:pt x="279" y="142"/>
                  <a:pt x="280" y="143"/>
                </a:cubicBezTo>
                <a:cubicBezTo>
                  <a:pt x="281" y="144"/>
                  <a:pt x="282" y="145"/>
                  <a:pt x="282" y="147"/>
                </a:cubicBezTo>
                <a:close/>
                <a:moveTo>
                  <a:pt x="282" y="100"/>
                </a:moveTo>
                <a:cubicBezTo>
                  <a:pt x="282" y="112"/>
                  <a:pt x="282" y="112"/>
                  <a:pt x="282" y="112"/>
                </a:cubicBezTo>
                <a:cubicBezTo>
                  <a:pt x="282" y="113"/>
                  <a:pt x="281" y="115"/>
                  <a:pt x="280" y="116"/>
                </a:cubicBezTo>
                <a:cubicBezTo>
                  <a:pt x="279" y="117"/>
                  <a:pt x="277" y="118"/>
                  <a:pt x="276" y="118"/>
                </a:cubicBezTo>
                <a:cubicBezTo>
                  <a:pt x="100" y="118"/>
                  <a:pt x="100" y="118"/>
                  <a:pt x="100" y="118"/>
                </a:cubicBezTo>
                <a:cubicBezTo>
                  <a:pt x="98" y="118"/>
                  <a:pt x="97" y="117"/>
                  <a:pt x="96" y="116"/>
                </a:cubicBezTo>
                <a:cubicBezTo>
                  <a:pt x="94" y="115"/>
                  <a:pt x="94" y="113"/>
                  <a:pt x="94" y="112"/>
                </a:cubicBezTo>
                <a:cubicBezTo>
                  <a:pt x="94" y="100"/>
                  <a:pt x="94" y="100"/>
                  <a:pt x="94" y="100"/>
                </a:cubicBezTo>
                <a:cubicBezTo>
                  <a:pt x="94" y="98"/>
                  <a:pt x="94" y="97"/>
                  <a:pt x="96" y="96"/>
                </a:cubicBezTo>
                <a:cubicBezTo>
                  <a:pt x="97" y="95"/>
                  <a:pt x="98" y="94"/>
                  <a:pt x="100" y="94"/>
                </a:cubicBezTo>
                <a:cubicBezTo>
                  <a:pt x="276" y="94"/>
                  <a:pt x="276" y="94"/>
                  <a:pt x="276" y="94"/>
                </a:cubicBezTo>
                <a:cubicBezTo>
                  <a:pt x="277" y="94"/>
                  <a:pt x="279" y="95"/>
                  <a:pt x="280" y="96"/>
                </a:cubicBezTo>
                <a:cubicBezTo>
                  <a:pt x="281" y="97"/>
                  <a:pt x="282" y="98"/>
                  <a:pt x="282" y="100"/>
                </a:cubicBezTo>
                <a:close/>
                <a:moveTo>
                  <a:pt x="305" y="229"/>
                </a:moveTo>
                <a:cubicBezTo>
                  <a:pt x="305" y="76"/>
                  <a:pt x="305" y="76"/>
                  <a:pt x="305" y="76"/>
                </a:cubicBezTo>
                <a:cubicBezTo>
                  <a:pt x="305" y="75"/>
                  <a:pt x="305" y="73"/>
                  <a:pt x="303" y="72"/>
                </a:cubicBezTo>
                <a:cubicBezTo>
                  <a:pt x="302" y="71"/>
                  <a:pt x="301" y="71"/>
                  <a:pt x="299" y="71"/>
                </a:cubicBezTo>
                <a:cubicBezTo>
                  <a:pt x="29" y="71"/>
                  <a:pt x="29" y="71"/>
                  <a:pt x="29" y="71"/>
                </a:cubicBezTo>
                <a:cubicBezTo>
                  <a:pt x="28" y="71"/>
                  <a:pt x="26" y="71"/>
                  <a:pt x="25" y="72"/>
                </a:cubicBezTo>
                <a:cubicBezTo>
                  <a:pt x="24" y="73"/>
                  <a:pt x="23" y="75"/>
                  <a:pt x="23" y="76"/>
                </a:cubicBezTo>
                <a:cubicBezTo>
                  <a:pt x="23" y="229"/>
                  <a:pt x="23" y="229"/>
                  <a:pt x="23" y="229"/>
                </a:cubicBezTo>
                <a:cubicBezTo>
                  <a:pt x="23" y="231"/>
                  <a:pt x="24" y="232"/>
                  <a:pt x="25" y="233"/>
                </a:cubicBezTo>
                <a:cubicBezTo>
                  <a:pt x="26" y="234"/>
                  <a:pt x="28" y="235"/>
                  <a:pt x="29" y="235"/>
                </a:cubicBezTo>
                <a:cubicBezTo>
                  <a:pt x="299" y="235"/>
                  <a:pt x="299" y="235"/>
                  <a:pt x="299" y="235"/>
                </a:cubicBezTo>
                <a:cubicBezTo>
                  <a:pt x="301" y="235"/>
                  <a:pt x="302" y="234"/>
                  <a:pt x="303" y="233"/>
                </a:cubicBezTo>
                <a:cubicBezTo>
                  <a:pt x="305" y="232"/>
                  <a:pt x="305" y="231"/>
                  <a:pt x="305" y="229"/>
                </a:cubicBezTo>
                <a:close/>
                <a:moveTo>
                  <a:pt x="329" y="29"/>
                </a:moveTo>
                <a:cubicBezTo>
                  <a:pt x="329" y="229"/>
                  <a:pt x="329" y="229"/>
                  <a:pt x="329" y="229"/>
                </a:cubicBezTo>
                <a:cubicBezTo>
                  <a:pt x="329" y="237"/>
                  <a:pt x="326" y="244"/>
                  <a:pt x="320" y="250"/>
                </a:cubicBezTo>
                <a:cubicBezTo>
                  <a:pt x="314" y="256"/>
                  <a:pt x="307" y="258"/>
                  <a:pt x="299" y="258"/>
                </a:cubicBezTo>
                <a:cubicBezTo>
                  <a:pt x="29" y="258"/>
                  <a:pt x="29" y="258"/>
                  <a:pt x="29" y="258"/>
                </a:cubicBezTo>
                <a:cubicBezTo>
                  <a:pt x="21" y="258"/>
                  <a:pt x="14" y="256"/>
                  <a:pt x="8" y="250"/>
                </a:cubicBezTo>
                <a:cubicBezTo>
                  <a:pt x="3" y="244"/>
                  <a:pt x="0" y="237"/>
                  <a:pt x="0" y="2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1"/>
                  <a:pt x="3" y="14"/>
                  <a:pt x="8" y="9"/>
                </a:cubicBezTo>
                <a:cubicBezTo>
                  <a:pt x="14" y="3"/>
                  <a:pt x="21" y="0"/>
                  <a:pt x="29" y="0"/>
                </a:cubicBezTo>
                <a:cubicBezTo>
                  <a:pt x="299" y="0"/>
                  <a:pt x="299" y="0"/>
                  <a:pt x="299" y="0"/>
                </a:cubicBezTo>
                <a:cubicBezTo>
                  <a:pt x="307" y="0"/>
                  <a:pt x="314" y="3"/>
                  <a:pt x="320" y="9"/>
                </a:cubicBezTo>
                <a:cubicBezTo>
                  <a:pt x="326" y="14"/>
                  <a:pt x="329" y="21"/>
                  <a:pt x="329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3286476" y="1104694"/>
            <a:ext cx="337024" cy="339786"/>
          </a:xfrm>
          <a:custGeom>
            <a:avLst/>
            <a:gdLst>
              <a:gd name="T0" fmla="*/ 57 w 326"/>
              <a:gd name="T1" fmla="*/ 318 h 327"/>
              <a:gd name="T2" fmla="*/ 0 w 326"/>
              <a:gd name="T3" fmla="*/ 315 h 327"/>
              <a:gd name="T4" fmla="*/ 30 w 326"/>
              <a:gd name="T5" fmla="*/ 307 h 327"/>
              <a:gd name="T6" fmla="*/ 44 w 326"/>
              <a:gd name="T7" fmla="*/ 296 h 327"/>
              <a:gd name="T8" fmla="*/ 20 w 326"/>
              <a:gd name="T9" fmla="*/ 276 h 327"/>
              <a:gd name="T10" fmla="*/ 33 w 326"/>
              <a:gd name="T11" fmla="*/ 258 h 327"/>
              <a:gd name="T12" fmla="*/ 40 w 326"/>
              <a:gd name="T13" fmla="*/ 251 h 327"/>
              <a:gd name="T14" fmla="*/ 22 w 326"/>
              <a:gd name="T15" fmla="*/ 251 h 327"/>
              <a:gd name="T16" fmla="*/ 3 w 326"/>
              <a:gd name="T17" fmla="*/ 261 h 327"/>
              <a:gd name="T18" fmla="*/ 64 w 326"/>
              <a:gd name="T19" fmla="*/ 233 h 327"/>
              <a:gd name="T20" fmla="*/ 46 w 326"/>
              <a:gd name="T21" fmla="*/ 270 h 327"/>
              <a:gd name="T22" fmla="*/ 67 w 326"/>
              <a:gd name="T23" fmla="*/ 295 h 327"/>
              <a:gd name="T24" fmla="*/ 67 w 326"/>
              <a:gd name="T25" fmla="*/ 209 h 327"/>
              <a:gd name="T26" fmla="*/ 0 w 326"/>
              <a:gd name="T27" fmla="*/ 200 h 327"/>
              <a:gd name="T28" fmla="*/ 14 w 326"/>
              <a:gd name="T29" fmla="*/ 170 h 327"/>
              <a:gd name="T30" fmla="*/ 37 w 326"/>
              <a:gd name="T31" fmla="*/ 153 h 327"/>
              <a:gd name="T32" fmla="*/ 38 w 326"/>
              <a:gd name="T33" fmla="*/ 138 h 327"/>
              <a:gd name="T34" fmla="*/ 16 w 326"/>
              <a:gd name="T35" fmla="*/ 146 h 327"/>
              <a:gd name="T36" fmla="*/ 14 w 326"/>
              <a:gd name="T37" fmla="*/ 121 h 327"/>
              <a:gd name="T38" fmla="*/ 56 w 326"/>
              <a:gd name="T39" fmla="*/ 123 h 327"/>
              <a:gd name="T40" fmla="*/ 59 w 326"/>
              <a:gd name="T41" fmla="*/ 161 h 327"/>
              <a:gd name="T42" fmla="*/ 31 w 326"/>
              <a:gd name="T43" fmla="*/ 182 h 327"/>
              <a:gd name="T44" fmla="*/ 48 w 326"/>
              <a:gd name="T45" fmla="*/ 191 h 327"/>
              <a:gd name="T46" fmla="*/ 67 w 326"/>
              <a:gd name="T47" fmla="*/ 180 h 327"/>
              <a:gd name="T48" fmla="*/ 326 w 326"/>
              <a:gd name="T49" fmla="*/ 274 h 327"/>
              <a:gd name="T50" fmla="*/ 320 w 326"/>
              <a:gd name="T51" fmla="*/ 280 h 327"/>
              <a:gd name="T52" fmla="*/ 93 w 326"/>
              <a:gd name="T53" fmla="*/ 278 h 327"/>
              <a:gd name="T54" fmla="*/ 91 w 326"/>
              <a:gd name="T55" fmla="*/ 239 h 327"/>
              <a:gd name="T56" fmla="*/ 97 w 326"/>
              <a:gd name="T57" fmla="*/ 233 h 327"/>
              <a:gd name="T58" fmla="*/ 324 w 326"/>
              <a:gd name="T59" fmla="*/ 235 h 327"/>
              <a:gd name="T60" fmla="*/ 67 w 326"/>
              <a:gd name="T61" fmla="*/ 74 h 327"/>
              <a:gd name="T62" fmla="*/ 6 w 326"/>
              <a:gd name="T63" fmla="*/ 92 h 327"/>
              <a:gd name="T64" fmla="*/ 26 w 326"/>
              <a:gd name="T65" fmla="*/ 74 h 327"/>
              <a:gd name="T66" fmla="*/ 26 w 326"/>
              <a:gd name="T67" fmla="*/ 29 h 327"/>
              <a:gd name="T68" fmla="*/ 25 w 326"/>
              <a:gd name="T69" fmla="*/ 27 h 327"/>
              <a:gd name="T70" fmla="*/ 3 w 326"/>
              <a:gd name="T71" fmla="*/ 23 h 327"/>
              <a:gd name="T72" fmla="*/ 48 w 326"/>
              <a:gd name="T73" fmla="*/ 0 h 327"/>
              <a:gd name="T74" fmla="*/ 67 w 326"/>
              <a:gd name="T75" fmla="*/ 74 h 327"/>
              <a:gd name="T76" fmla="*/ 326 w 326"/>
              <a:gd name="T77" fmla="*/ 180 h 327"/>
              <a:gd name="T78" fmla="*/ 320 w 326"/>
              <a:gd name="T79" fmla="*/ 186 h 327"/>
              <a:gd name="T80" fmla="*/ 93 w 326"/>
              <a:gd name="T81" fmla="*/ 184 h 327"/>
              <a:gd name="T82" fmla="*/ 91 w 326"/>
              <a:gd name="T83" fmla="*/ 145 h 327"/>
              <a:gd name="T84" fmla="*/ 97 w 326"/>
              <a:gd name="T85" fmla="*/ 139 h 327"/>
              <a:gd name="T86" fmla="*/ 324 w 326"/>
              <a:gd name="T87" fmla="*/ 141 h 327"/>
              <a:gd name="T88" fmla="*/ 326 w 326"/>
              <a:gd name="T89" fmla="*/ 51 h 327"/>
              <a:gd name="T90" fmla="*/ 324 w 326"/>
              <a:gd name="T91" fmla="*/ 90 h 327"/>
              <a:gd name="T92" fmla="*/ 97 w 326"/>
              <a:gd name="T93" fmla="*/ 92 h 327"/>
              <a:gd name="T94" fmla="*/ 91 w 326"/>
              <a:gd name="T95" fmla="*/ 86 h 327"/>
              <a:gd name="T96" fmla="*/ 93 w 326"/>
              <a:gd name="T97" fmla="*/ 47 h 327"/>
              <a:gd name="T98" fmla="*/ 320 w 326"/>
              <a:gd name="T99" fmla="*/ 45 h 327"/>
              <a:gd name="T100" fmla="*/ 326 w 326"/>
              <a:gd name="T101" fmla="*/ 51 h 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26" h="327">
                <a:moveTo>
                  <a:pt x="67" y="295"/>
                </a:moveTo>
                <a:cubicBezTo>
                  <a:pt x="67" y="305"/>
                  <a:pt x="64" y="313"/>
                  <a:pt x="57" y="318"/>
                </a:cubicBezTo>
                <a:cubicBezTo>
                  <a:pt x="50" y="324"/>
                  <a:pt x="42" y="327"/>
                  <a:pt x="32" y="327"/>
                </a:cubicBezTo>
                <a:cubicBezTo>
                  <a:pt x="19" y="327"/>
                  <a:pt x="8" y="323"/>
                  <a:pt x="0" y="315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7" y="304"/>
                  <a:pt x="23" y="307"/>
                  <a:pt x="30" y="307"/>
                </a:cubicBezTo>
                <a:cubicBezTo>
                  <a:pt x="34" y="307"/>
                  <a:pt x="37" y="306"/>
                  <a:pt x="40" y="304"/>
                </a:cubicBezTo>
                <a:cubicBezTo>
                  <a:pt x="42" y="302"/>
                  <a:pt x="44" y="300"/>
                  <a:pt x="44" y="296"/>
                </a:cubicBezTo>
                <a:cubicBezTo>
                  <a:pt x="44" y="289"/>
                  <a:pt x="37" y="285"/>
                  <a:pt x="24" y="286"/>
                </a:cubicBezTo>
                <a:cubicBezTo>
                  <a:pt x="20" y="276"/>
                  <a:pt x="20" y="276"/>
                  <a:pt x="20" y="276"/>
                </a:cubicBezTo>
                <a:cubicBezTo>
                  <a:pt x="20" y="275"/>
                  <a:pt x="22" y="272"/>
                  <a:pt x="25" y="268"/>
                </a:cubicBezTo>
                <a:cubicBezTo>
                  <a:pt x="28" y="264"/>
                  <a:pt x="31" y="260"/>
                  <a:pt x="33" y="258"/>
                </a:cubicBezTo>
                <a:cubicBezTo>
                  <a:pt x="35" y="255"/>
                  <a:pt x="38" y="253"/>
                  <a:pt x="40" y="251"/>
                </a:cubicBezTo>
                <a:cubicBezTo>
                  <a:pt x="40" y="251"/>
                  <a:pt x="40" y="251"/>
                  <a:pt x="40" y="251"/>
                </a:cubicBezTo>
                <a:cubicBezTo>
                  <a:pt x="38" y="251"/>
                  <a:pt x="35" y="251"/>
                  <a:pt x="31" y="251"/>
                </a:cubicBezTo>
                <a:cubicBezTo>
                  <a:pt x="27" y="251"/>
                  <a:pt x="24" y="251"/>
                  <a:pt x="22" y="251"/>
                </a:cubicBezTo>
                <a:cubicBezTo>
                  <a:pt x="22" y="261"/>
                  <a:pt x="22" y="261"/>
                  <a:pt x="22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3" y="233"/>
                  <a:pt x="3" y="233"/>
                  <a:pt x="3" y="233"/>
                </a:cubicBezTo>
                <a:cubicBezTo>
                  <a:pt x="64" y="233"/>
                  <a:pt x="64" y="233"/>
                  <a:pt x="64" y="233"/>
                </a:cubicBezTo>
                <a:cubicBezTo>
                  <a:pt x="64" y="249"/>
                  <a:pt x="64" y="249"/>
                  <a:pt x="64" y="249"/>
                </a:cubicBezTo>
                <a:cubicBezTo>
                  <a:pt x="46" y="270"/>
                  <a:pt x="46" y="270"/>
                  <a:pt x="46" y="270"/>
                </a:cubicBezTo>
                <a:cubicBezTo>
                  <a:pt x="53" y="272"/>
                  <a:pt x="58" y="275"/>
                  <a:pt x="61" y="279"/>
                </a:cubicBezTo>
                <a:cubicBezTo>
                  <a:pt x="65" y="284"/>
                  <a:pt x="67" y="289"/>
                  <a:pt x="67" y="295"/>
                </a:cubicBezTo>
                <a:close/>
                <a:moveTo>
                  <a:pt x="67" y="180"/>
                </a:moveTo>
                <a:cubicBezTo>
                  <a:pt x="67" y="209"/>
                  <a:pt x="67" y="209"/>
                  <a:pt x="67" y="209"/>
                </a:cubicBezTo>
                <a:cubicBezTo>
                  <a:pt x="1" y="209"/>
                  <a:pt x="1" y="209"/>
                  <a:pt x="1" y="209"/>
                </a:cubicBezTo>
                <a:cubicBezTo>
                  <a:pt x="0" y="205"/>
                  <a:pt x="0" y="202"/>
                  <a:pt x="0" y="200"/>
                </a:cubicBezTo>
                <a:cubicBezTo>
                  <a:pt x="0" y="193"/>
                  <a:pt x="1" y="188"/>
                  <a:pt x="4" y="182"/>
                </a:cubicBezTo>
                <a:cubicBezTo>
                  <a:pt x="7" y="177"/>
                  <a:pt x="10" y="173"/>
                  <a:pt x="14" y="170"/>
                </a:cubicBezTo>
                <a:cubicBezTo>
                  <a:pt x="18" y="167"/>
                  <a:pt x="22" y="164"/>
                  <a:pt x="26" y="161"/>
                </a:cubicBezTo>
                <a:cubicBezTo>
                  <a:pt x="31" y="159"/>
                  <a:pt x="34" y="156"/>
                  <a:pt x="37" y="153"/>
                </a:cubicBezTo>
                <a:cubicBezTo>
                  <a:pt x="40" y="151"/>
                  <a:pt x="41" y="148"/>
                  <a:pt x="41" y="145"/>
                </a:cubicBezTo>
                <a:cubicBezTo>
                  <a:pt x="41" y="142"/>
                  <a:pt x="40" y="140"/>
                  <a:pt x="38" y="138"/>
                </a:cubicBezTo>
                <a:cubicBezTo>
                  <a:pt x="37" y="136"/>
                  <a:pt x="34" y="135"/>
                  <a:pt x="31" y="135"/>
                </a:cubicBezTo>
                <a:cubicBezTo>
                  <a:pt x="26" y="135"/>
                  <a:pt x="21" y="139"/>
                  <a:pt x="16" y="146"/>
                </a:cubicBezTo>
                <a:cubicBezTo>
                  <a:pt x="1" y="135"/>
                  <a:pt x="1" y="135"/>
                  <a:pt x="1" y="135"/>
                </a:cubicBezTo>
                <a:cubicBezTo>
                  <a:pt x="4" y="129"/>
                  <a:pt x="8" y="124"/>
                  <a:pt x="14" y="121"/>
                </a:cubicBezTo>
                <a:cubicBezTo>
                  <a:pt x="20" y="117"/>
                  <a:pt x="26" y="115"/>
                  <a:pt x="33" y="115"/>
                </a:cubicBezTo>
                <a:cubicBezTo>
                  <a:pt x="42" y="115"/>
                  <a:pt x="50" y="118"/>
                  <a:pt x="56" y="123"/>
                </a:cubicBezTo>
                <a:cubicBezTo>
                  <a:pt x="62" y="128"/>
                  <a:pt x="65" y="135"/>
                  <a:pt x="65" y="144"/>
                </a:cubicBezTo>
                <a:cubicBezTo>
                  <a:pt x="65" y="150"/>
                  <a:pt x="63" y="155"/>
                  <a:pt x="59" y="161"/>
                </a:cubicBezTo>
                <a:cubicBezTo>
                  <a:pt x="55" y="166"/>
                  <a:pt x="50" y="170"/>
                  <a:pt x="45" y="172"/>
                </a:cubicBezTo>
                <a:cubicBezTo>
                  <a:pt x="40" y="175"/>
                  <a:pt x="35" y="178"/>
                  <a:pt x="31" y="182"/>
                </a:cubicBezTo>
                <a:cubicBezTo>
                  <a:pt x="27" y="185"/>
                  <a:pt x="25" y="188"/>
                  <a:pt x="25" y="191"/>
                </a:cubicBezTo>
                <a:cubicBezTo>
                  <a:pt x="48" y="191"/>
                  <a:pt x="48" y="191"/>
                  <a:pt x="48" y="191"/>
                </a:cubicBezTo>
                <a:cubicBezTo>
                  <a:pt x="48" y="180"/>
                  <a:pt x="48" y="180"/>
                  <a:pt x="48" y="180"/>
                </a:cubicBezTo>
                <a:lnTo>
                  <a:pt x="67" y="180"/>
                </a:lnTo>
                <a:close/>
                <a:moveTo>
                  <a:pt x="326" y="239"/>
                </a:moveTo>
                <a:cubicBezTo>
                  <a:pt x="326" y="274"/>
                  <a:pt x="326" y="274"/>
                  <a:pt x="326" y="274"/>
                </a:cubicBezTo>
                <a:cubicBezTo>
                  <a:pt x="326" y="276"/>
                  <a:pt x="325" y="277"/>
                  <a:pt x="324" y="278"/>
                </a:cubicBezTo>
                <a:cubicBezTo>
                  <a:pt x="323" y="279"/>
                  <a:pt x="322" y="280"/>
                  <a:pt x="320" y="280"/>
                </a:cubicBezTo>
                <a:cubicBezTo>
                  <a:pt x="97" y="280"/>
                  <a:pt x="97" y="280"/>
                  <a:pt x="97" y="280"/>
                </a:cubicBezTo>
                <a:cubicBezTo>
                  <a:pt x="95" y="280"/>
                  <a:pt x="94" y="279"/>
                  <a:pt x="93" y="278"/>
                </a:cubicBezTo>
                <a:cubicBezTo>
                  <a:pt x="91" y="277"/>
                  <a:pt x="91" y="276"/>
                  <a:pt x="91" y="274"/>
                </a:cubicBezTo>
                <a:cubicBezTo>
                  <a:pt x="91" y="239"/>
                  <a:pt x="91" y="239"/>
                  <a:pt x="91" y="239"/>
                </a:cubicBezTo>
                <a:cubicBezTo>
                  <a:pt x="91" y="237"/>
                  <a:pt x="91" y="236"/>
                  <a:pt x="93" y="235"/>
                </a:cubicBezTo>
                <a:cubicBezTo>
                  <a:pt x="94" y="233"/>
                  <a:pt x="95" y="233"/>
                  <a:pt x="97" y="233"/>
                </a:cubicBezTo>
                <a:cubicBezTo>
                  <a:pt x="320" y="233"/>
                  <a:pt x="320" y="233"/>
                  <a:pt x="320" y="233"/>
                </a:cubicBezTo>
                <a:cubicBezTo>
                  <a:pt x="322" y="233"/>
                  <a:pt x="323" y="233"/>
                  <a:pt x="324" y="235"/>
                </a:cubicBezTo>
                <a:cubicBezTo>
                  <a:pt x="325" y="236"/>
                  <a:pt x="326" y="237"/>
                  <a:pt x="326" y="239"/>
                </a:cubicBezTo>
                <a:close/>
                <a:moveTo>
                  <a:pt x="67" y="74"/>
                </a:moveTo>
                <a:cubicBezTo>
                  <a:pt x="67" y="92"/>
                  <a:pt x="67" y="92"/>
                  <a:pt x="67" y="92"/>
                </a:cubicBezTo>
                <a:cubicBezTo>
                  <a:pt x="6" y="92"/>
                  <a:pt x="6" y="92"/>
                  <a:pt x="6" y="92"/>
                </a:cubicBezTo>
                <a:cubicBezTo>
                  <a:pt x="6" y="74"/>
                  <a:pt x="6" y="74"/>
                  <a:pt x="6" y="74"/>
                </a:cubicBezTo>
                <a:cubicBezTo>
                  <a:pt x="26" y="74"/>
                  <a:pt x="26" y="74"/>
                  <a:pt x="26" y="74"/>
                </a:cubicBezTo>
                <a:cubicBezTo>
                  <a:pt x="26" y="69"/>
                  <a:pt x="26" y="61"/>
                  <a:pt x="26" y="51"/>
                </a:cubicBezTo>
                <a:cubicBezTo>
                  <a:pt x="26" y="41"/>
                  <a:pt x="26" y="34"/>
                  <a:pt x="26" y="29"/>
                </a:cubicBezTo>
                <a:cubicBezTo>
                  <a:pt x="26" y="27"/>
                  <a:pt x="26" y="27"/>
                  <a:pt x="26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4" y="29"/>
                  <a:pt x="21" y="32"/>
                  <a:pt x="16" y="37"/>
                </a:cubicBezTo>
                <a:cubicBezTo>
                  <a:pt x="3" y="23"/>
                  <a:pt x="3" y="23"/>
                  <a:pt x="3" y="23"/>
                </a:cubicBezTo>
                <a:cubicBezTo>
                  <a:pt x="28" y="0"/>
                  <a:pt x="28" y="0"/>
                  <a:pt x="2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74"/>
                  <a:pt x="48" y="74"/>
                  <a:pt x="48" y="74"/>
                </a:cubicBezTo>
                <a:lnTo>
                  <a:pt x="67" y="74"/>
                </a:lnTo>
                <a:close/>
                <a:moveTo>
                  <a:pt x="326" y="145"/>
                </a:moveTo>
                <a:cubicBezTo>
                  <a:pt x="326" y="180"/>
                  <a:pt x="326" y="180"/>
                  <a:pt x="326" y="180"/>
                </a:cubicBezTo>
                <a:cubicBezTo>
                  <a:pt x="326" y="182"/>
                  <a:pt x="325" y="183"/>
                  <a:pt x="324" y="184"/>
                </a:cubicBezTo>
                <a:cubicBezTo>
                  <a:pt x="323" y="185"/>
                  <a:pt x="322" y="186"/>
                  <a:pt x="320" y="186"/>
                </a:cubicBezTo>
                <a:cubicBezTo>
                  <a:pt x="97" y="186"/>
                  <a:pt x="97" y="186"/>
                  <a:pt x="97" y="186"/>
                </a:cubicBezTo>
                <a:cubicBezTo>
                  <a:pt x="95" y="186"/>
                  <a:pt x="94" y="185"/>
                  <a:pt x="93" y="184"/>
                </a:cubicBezTo>
                <a:cubicBezTo>
                  <a:pt x="91" y="183"/>
                  <a:pt x="91" y="182"/>
                  <a:pt x="91" y="180"/>
                </a:cubicBezTo>
                <a:cubicBezTo>
                  <a:pt x="91" y="145"/>
                  <a:pt x="91" y="145"/>
                  <a:pt x="91" y="145"/>
                </a:cubicBezTo>
                <a:cubicBezTo>
                  <a:pt x="91" y="143"/>
                  <a:pt x="91" y="142"/>
                  <a:pt x="93" y="141"/>
                </a:cubicBezTo>
                <a:cubicBezTo>
                  <a:pt x="94" y="140"/>
                  <a:pt x="95" y="139"/>
                  <a:pt x="97" y="139"/>
                </a:cubicBezTo>
                <a:cubicBezTo>
                  <a:pt x="320" y="139"/>
                  <a:pt x="320" y="139"/>
                  <a:pt x="320" y="139"/>
                </a:cubicBezTo>
                <a:cubicBezTo>
                  <a:pt x="322" y="139"/>
                  <a:pt x="323" y="140"/>
                  <a:pt x="324" y="141"/>
                </a:cubicBezTo>
                <a:cubicBezTo>
                  <a:pt x="325" y="142"/>
                  <a:pt x="326" y="143"/>
                  <a:pt x="326" y="145"/>
                </a:cubicBezTo>
                <a:close/>
                <a:moveTo>
                  <a:pt x="326" y="51"/>
                </a:moveTo>
                <a:cubicBezTo>
                  <a:pt x="326" y="86"/>
                  <a:pt x="326" y="86"/>
                  <a:pt x="326" y="86"/>
                </a:cubicBezTo>
                <a:cubicBezTo>
                  <a:pt x="326" y="88"/>
                  <a:pt x="325" y="89"/>
                  <a:pt x="324" y="90"/>
                </a:cubicBezTo>
                <a:cubicBezTo>
                  <a:pt x="323" y="91"/>
                  <a:pt x="322" y="92"/>
                  <a:pt x="320" y="92"/>
                </a:cubicBezTo>
                <a:cubicBezTo>
                  <a:pt x="97" y="92"/>
                  <a:pt x="97" y="92"/>
                  <a:pt x="97" y="92"/>
                </a:cubicBezTo>
                <a:cubicBezTo>
                  <a:pt x="95" y="92"/>
                  <a:pt x="94" y="91"/>
                  <a:pt x="93" y="90"/>
                </a:cubicBezTo>
                <a:cubicBezTo>
                  <a:pt x="91" y="89"/>
                  <a:pt x="91" y="88"/>
                  <a:pt x="91" y="86"/>
                </a:cubicBezTo>
                <a:cubicBezTo>
                  <a:pt x="91" y="51"/>
                  <a:pt x="91" y="51"/>
                  <a:pt x="91" y="51"/>
                </a:cubicBezTo>
                <a:cubicBezTo>
                  <a:pt x="91" y="49"/>
                  <a:pt x="91" y="48"/>
                  <a:pt x="93" y="47"/>
                </a:cubicBezTo>
                <a:cubicBezTo>
                  <a:pt x="94" y="46"/>
                  <a:pt x="95" y="45"/>
                  <a:pt x="97" y="45"/>
                </a:cubicBezTo>
                <a:cubicBezTo>
                  <a:pt x="320" y="45"/>
                  <a:pt x="320" y="45"/>
                  <a:pt x="320" y="45"/>
                </a:cubicBezTo>
                <a:cubicBezTo>
                  <a:pt x="322" y="45"/>
                  <a:pt x="323" y="46"/>
                  <a:pt x="324" y="47"/>
                </a:cubicBezTo>
                <a:cubicBezTo>
                  <a:pt x="325" y="48"/>
                  <a:pt x="326" y="49"/>
                  <a:pt x="326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3716043" y="1140606"/>
            <a:ext cx="341168" cy="266581"/>
          </a:xfrm>
          <a:custGeom>
            <a:avLst/>
            <a:gdLst>
              <a:gd name="T0" fmla="*/ 60 w 329"/>
              <a:gd name="T1" fmla="*/ 248 h 258"/>
              <a:gd name="T2" fmla="*/ 10 w 329"/>
              <a:gd name="T3" fmla="*/ 248 h 258"/>
              <a:gd name="T4" fmla="*/ 10 w 329"/>
              <a:gd name="T5" fmla="*/ 198 h 258"/>
              <a:gd name="T6" fmla="*/ 60 w 329"/>
              <a:gd name="T7" fmla="*/ 198 h 258"/>
              <a:gd name="T8" fmla="*/ 71 w 329"/>
              <a:gd name="T9" fmla="*/ 129 h 258"/>
              <a:gd name="T10" fmla="*/ 35 w 329"/>
              <a:gd name="T11" fmla="*/ 165 h 258"/>
              <a:gd name="T12" fmla="*/ 0 w 329"/>
              <a:gd name="T13" fmla="*/ 129 h 258"/>
              <a:gd name="T14" fmla="*/ 35 w 329"/>
              <a:gd name="T15" fmla="*/ 94 h 258"/>
              <a:gd name="T16" fmla="*/ 71 w 329"/>
              <a:gd name="T17" fmla="*/ 129 h 258"/>
              <a:gd name="T18" fmla="*/ 329 w 329"/>
              <a:gd name="T19" fmla="*/ 241 h 258"/>
              <a:gd name="T20" fmla="*/ 323 w 329"/>
              <a:gd name="T21" fmla="*/ 247 h 258"/>
              <a:gd name="T22" fmla="*/ 96 w 329"/>
              <a:gd name="T23" fmla="*/ 245 h 258"/>
              <a:gd name="T24" fmla="*/ 94 w 329"/>
              <a:gd name="T25" fmla="*/ 206 h 258"/>
              <a:gd name="T26" fmla="*/ 100 w 329"/>
              <a:gd name="T27" fmla="*/ 200 h 258"/>
              <a:gd name="T28" fmla="*/ 327 w 329"/>
              <a:gd name="T29" fmla="*/ 201 h 258"/>
              <a:gd name="T30" fmla="*/ 71 w 329"/>
              <a:gd name="T31" fmla="*/ 35 h 258"/>
              <a:gd name="T32" fmla="*/ 35 w 329"/>
              <a:gd name="T33" fmla="*/ 71 h 258"/>
              <a:gd name="T34" fmla="*/ 0 w 329"/>
              <a:gd name="T35" fmla="*/ 35 h 258"/>
              <a:gd name="T36" fmla="*/ 35 w 329"/>
              <a:gd name="T37" fmla="*/ 0 h 258"/>
              <a:gd name="T38" fmla="*/ 71 w 329"/>
              <a:gd name="T39" fmla="*/ 35 h 258"/>
              <a:gd name="T40" fmla="*/ 329 w 329"/>
              <a:gd name="T41" fmla="*/ 147 h 258"/>
              <a:gd name="T42" fmla="*/ 323 w 329"/>
              <a:gd name="T43" fmla="*/ 153 h 258"/>
              <a:gd name="T44" fmla="*/ 96 w 329"/>
              <a:gd name="T45" fmla="*/ 151 h 258"/>
              <a:gd name="T46" fmla="*/ 94 w 329"/>
              <a:gd name="T47" fmla="*/ 112 h 258"/>
              <a:gd name="T48" fmla="*/ 100 w 329"/>
              <a:gd name="T49" fmla="*/ 106 h 258"/>
              <a:gd name="T50" fmla="*/ 327 w 329"/>
              <a:gd name="T51" fmla="*/ 108 h 258"/>
              <a:gd name="T52" fmla="*/ 329 w 329"/>
              <a:gd name="T53" fmla="*/ 18 h 258"/>
              <a:gd name="T54" fmla="*/ 327 w 329"/>
              <a:gd name="T55" fmla="*/ 57 h 258"/>
              <a:gd name="T56" fmla="*/ 100 w 329"/>
              <a:gd name="T57" fmla="*/ 59 h 258"/>
              <a:gd name="T58" fmla="*/ 94 w 329"/>
              <a:gd name="T59" fmla="*/ 53 h 258"/>
              <a:gd name="T60" fmla="*/ 96 w 329"/>
              <a:gd name="T61" fmla="*/ 14 h 258"/>
              <a:gd name="T62" fmla="*/ 323 w 329"/>
              <a:gd name="T63" fmla="*/ 12 h 258"/>
              <a:gd name="T64" fmla="*/ 329 w 329"/>
              <a:gd name="T65" fmla="*/ 18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29" h="258">
                <a:moveTo>
                  <a:pt x="71" y="223"/>
                </a:moveTo>
                <a:cubicBezTo>
                  <a:pt x="71" y="233"/>
                  <a:pt x="67" y="241"/>
                  <a:pt x="60" y="248"/>
                </a:cubicBezTo>
                <a:cubicBezTo>
                  <a:pt x="53" y="255"/>
                  <a:pt x="45" y="258"/>
                  <a:pt x="35" y="258"/>
                </a:cubicBezTo>
                <a:cubicBezTo>
                  <a:pt x="26" y="258"/>
                  <a:pt x="17" y="255"/>
                  <a:pt x="10" y="248"/>
                </a:cubicBezTo>
                <a:cubicBezTo>
                  <a:pt x="4" y="241"/>
                  <a:pt x="0" y="233"/>
                  <a:pt x="0" y="223"/>
                </a:cubicBezTo>
                <a:cubicBezTo>
                  <a:pt x="0" y="213"/>
                  <a:pt x="4" y="205"/>
                  <a:pt x="10" y="198"/>
                </a:cubicBezTo>
                <a:cubicBezTo>
                  <a:pt x="17" y="191"/>
                  <a:pt x="26" y="188"/>
                  <a:pt x="35" y="188"/>
                </a:cubicBezTo>
                <a:cubicBezTo>
                  <a:pt x="45" y="188"/>
                  <a:pt x="53" y="191"/>
                  <a:pt x="60" y="198"/>
                </a:cubicBezTo>
                <a:cubicBezTo>
                  <a:pt x="67" y="205"/>
                  <a:pt x="71" y="213"/>
                  <a:pt x="71" y="223"/>
                </a:cubicBezTo>
                <a:close/>
                <a:moveTo>
                  <a:pt x="71" y="129"/>
                </a:moveTo>
                <a:cubicBezTo>
                  <a:pt x="71" y="139"/>
                  <a:pt x="67" y="147"/>
                  <a:pt x="60" y="154"/>
                </a:cubicBezTo>
                <a:cubicBezTo>
                  <a:pt x="53" y="161"/>
                  <a:pt x="45" y="165"/>
                  <a:pt x="35" y="165"/>
                </a:cubicBezTo>
                <a:cubicBezTo>
                  <a:pt x="26" y="165"/>
                  <a:pt x="17" y="161"/>
                  <a:pt x="10" y="154"/>
                </a:cubicBezTo>
                <a:cubicBezTo>
                  <a:pt x="4" y="147"/>
                  <a:pt x="0" y="139"/>
                  <a:pt x="0" y="129"/>
                </a:cubicBezTo>
                <a:cubicBezTo>
                  <a:pt x="0" y="119"/>
                  <a:pt x="4" y="111"/>
                  <a:pt x="10" y="104"/>
                </a:cubicBezTo>
                <a:cubicBezTo>
                  <a:pt x="17" y="97"/>
                  <a:pt x="26" y="94"/>
                  <a:pt x="35" y="94"/>
                </a:cubicBezTo>
                <a:cubicBezTo>
                  <a:pt x="45" y="94"/>
                  <a:pt x="53" y="97"/>
                  <a:pt x="60" y="104"/>
                </a:cubicBezTo>
                <a:cubicBezTo>
                  <a:pt x="67" y="111"/>
                  <a:pt x="71" y="119"/>
                  <a:pt x="71" y="129"/>
                </a:cubicBezTo>
                <a:close/>
                <a:moveTo>
                  <a:pt x="329" y="206"/>
                </a:moveTo>
                <a:cubicBezTo>
                  <a:pt x="329" y="241"/>
                  <a:pt x="329" y="241"/>
                  <a:pt x="329" y="241"/>
                </a:cubicBezTo>
                <a:cubicBezTo>
                  <a:pt x="329" y="242"/>
                  <a:pt x="328" y="244"/>
                  <a:pt x="327" y="245"/>
                </a:cubicBezTo>
                <a:cubicBezTo>
                  <a:pt x="326" y="246"/>
                  <a:pt x="325" y="247"/>
                  <a:pt x="323" y="247"/>
                </a:cubicBezTo>
                <a:cubicBezTo>
                  <a:pt x="100" y="247"/>
                  <a:pt x="100" y="247"/>
                  <a:pt x="100" y="247"/>
                </a:cubicBezTo>
                <a:cubicBezTo>
                  <a:pt x="98" y="247"/>
                  <a:pt x="97" y="246"/>
                  <a:pt x="96" y="245"/>
                </a:cubicBezTo>
                <a:cubicBezTo>
                  <a:pt x="95" y="244"/>
                  <a:pt x="94" y="242"/>
                  <a:pt x="94" y="241"/>
                </a:cubicBezTo>
                <a:cubicBezTo>
                  <a:pt x="94" y="206"/>
                  <a:pt x="94" y="206"/>
                  <a:pt x="94" y="206"/>
                </a:cubicBezTo>
                <a:cubicBezTo>
                  <a:pt x="94" y="204"/>
                  <a:pt x="95" y="203"/>
                  <a:pt x="96" y="201"/>
                </a:cubicBezTo>
                <a:cubicBezTo>
                  <a:pt x="97" y="200"/>
                  <a:pt x="98" y="200"/>
                  <a:pt x="100" y="200"/>
                </a:cubicBezTo>
                <a:cubicBezTo>
                  <a:pt x="323" y="200"/>
                  <a:pt x="323" y="200"/>
                  <a:pt x="323" y="200"/>
                </a:cubicBezTo>
                <a:cubicBezTo>
                  <a:pt x="325" y="200"/>
                  <a:pt x="326" y="200"/>
                  <a:pt x="327" y="201"/>
                </a:cubicBezTo>
                <a:cubicBezTo>
                  <a:pt x="328" y="203"/>
                  <a:pt x="329" y="204"/>
                  <a:pt x="329" y="206"/>
                </a:cubicBezTo>
                <a:close/>
                <a:moveTo>
                  <a:pt x="71" y="35"/>
                </a:moveTo>
                <a:cubicBezTo>
                  <a:pt x="71" y="45"/>
                  <a:pt x="67" y="53"/>
                  <a:pt x="60" y="60"/>
                </a:cubicBezTo>
                <a:cubicBezTo>
                  <a:pt x="53" y="67"/>
                  <a:pt x="45" y="71"/>
                  <a:pt x="35" y="71"/>
                </a:cubicBezTo>
                <a:cubicBezTo>
                  <a:pt x="26" y="71"/>
                  <a:pt x="17" y="67"/>
                  <a:pt x="10" y="60"/>
                </a:cubicBezTo>
                <a:cubicBezTo>
                  <a:pt x="4" y="53"/>
                  <a:pt x="0" y="45"/>
                  <a:pt x="0" y="35"/>
                </a:cubicBezTo>
                <a:cubicBezTo>
                  <a:pt x="0" y="26"/>
                  <a:pt x="4" y="17"/>
                  <a:pt x="10" y="10"/>
                </a:cubicBezTo>
                <a:cubicBezTo>
                  <a:pt x="17" y="3"/>
                  <a:pt x="26" y="0"/>
                  <a:pt x="35" y="0"/>
                </a:cubicBezTo>
                <a:cubicBezTo>
                  <a:pt x="45" y="0"/>
                  <a:pt x="53" y="3"/>
                  <a:pt x="60" y="10"/>
                </a:cubicBezTo>
                <a:cubicBezTo>
                  <a:pt x="67" y="17"/>
                  <a:pt x="71" y="26"/>
                  <a:pt x="71" y="35"/>
                </a:cubicBezTo>
                <a:close/>
                <a:moveTo>
                  <a:pt x="329" y="112"/>
                </a:moveTo>
                <a:cubicBezTo>
                  <a:pt x="329" y="147"/>
                  <a:pt x="329" y="147"/>
                  <a:pt x="329" y="147"/>
                </a:cubicBezTo>
                <a:cubicBezTo>
                  <a:pt x="329" y="148"/>
                  <a:pt x="328" y="150"/>
                  <a:pt x="327" y="151"/>
                </a:cubicBezTo>
                <a:cubicBezTo>
                  <a:pt x="326" y="152"/>
                  <a:pt x="325" y="153"/>
                  <a:pt x="323" y="153"/>
                </a:cubicBezTo>
                <a:cubicBezTo>
                  <a:pt x="100" y="153"/>
                  <a:pt x="100" y="153"/>
                  <a:pt x="100" y="153"/>
                </a:cubicBezTo>
                <a:cubicBezTo>
                  <a:pt x="98" y="153"/>
                  <a:pt x="97" y="152"/>
                  <a:pt x="96" y="151"/>
                </a:cubicBezTo>
                <a:cubicBezTo>
                  <a:pt x="95" y="150"/>
                  <a:pt x="94" y="148"/>
                  <a:pt x="94" y="147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4" y="110"/>
                  <a:pt x="95" y="109"/>
                  <a:pt x="96" y="108"/>
                </a:cubicBezTo>
                <a:cubicBezTo>
                  <a:pt x="97" y="106"/>
                  <a:pt x="98" y="106"/>
                  <a:pt x="100" y="106"/>
                </a:cubicBezTo>
                <a:cubicBezTo>
                  <a:pt x="323" y="106"/>
                  <a:pt x="323" y="106"/>
                  <a:pt x="323" y="106"/>
                </a:cubicBezTo>
                <a:cubicBezTo>
                  <a:pt x="325" y="106"/>
                  <a:pt x="326" y="106"/>
                  <a:pt x="327" y="108"/>
                </a:cubicBezTo>
                <a:cubicBezTo>
                  <a:pt x="328" y="109"/>
                  <a:pt x="329" y="110"/>
                  <a:pt x="329" y="112"/>
                </a:cubicBezTo>
                <a:close/>
                <a:moveTo>
                  <a:pt x="329" y="18"/>
                </a:moveTo>
                <a:cubicBezTo>
                  <a:pt x="329" y="53"/>
                  <a:pt x="329" y="53"/>
                  <a:pt x="329" y="53"/>
                </a:cubicBezTo>
                <a:cubicBezTo>
                  <a:pt x="329" y="55"/>
                  <a:pt x="328" y="56"/>
                  <a:pt x="327" y="57"/>
                </a:cubicBezTo>
                <a:cubicBezTo>
                  <a:pt x="326" y="58"/>
                  <a:pt x="325" y="59"/>
                  <a:pt x="323" y="59"/>
                </a:cubicBezTo>
                <a:cubicBezTo>
                  <a:pt x="100" y="59"/>
                  <a:pt x="100" y="59"/>
                  <a:pt x="100" y="59"/>
                </a:cubicBezTo>
                <a:cubicBezTo>
                  <a:pt x="98" y="59"/>
                  <a:pt x="97" y="58"/>
                  <a:pt x="96" y="57"/>
                </a:cubicBezTo>
                <a:cubicBezTo>
                  <a:pt x="95" y="56"/>
                  <a:pt x="94" y="55"/>
                  <a:pt x="94" y="53"/>
                </a:cubicBezTo>
                <a:cubicBezTo>
                  <a:pt x="94" y="18"/>
                  <a:pt x="94" y="18"/>
                  <a:pt x="94" y="18"/>
                </a:cubicBezTo>
                <a:cubicBezTo>
                  <a:pt x="94" y="16"/>
                  <a:pt x="95" y="15"/>
                  <a:pt x="96" y="14"/>
                </a:cubicBezTo>
                <a:cubicBezTo>
                  <a:pt x="97" y="12"/>
                  <a:pt x="98" y="12"/>
                  <a:pt x="100" y="12"/>
                </a:cubicBezTo>
                <a:cubicBezTo>
                  <a:pt x="323" y="12"/>
                  <a:pt x="323" y="12"/>
                  <a:pt x="323" y="12"/>
                </a:cubicBezTo>
                <a:cubicBezTo>
                  <a:pt x="325" y="12"/>
                  <a:pt x="326" y="12"/>
                  <a:pt x="327" y="14"/>
                </a:cubicBezTo>
                <a:cubicBezTo>
                  <a:pt x="328" y="15"/>
                  <a:pt x="329" y="16"/>
                  <a:pt x="329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4" name="Freeform 20"/>
          <p:cNvSpPr>
            <a:spLocks/>
          </p:cNvSpPr>
          <p:nvPr/>
        </p:nvSpPr>
        <p:spPr bwMode="auto">
          <a:xfrm>
            <a:off x="715981" y="1572936"/>
            <a:ext cx="269343" cy="267961"/>
          </a:xfrm>
          <a:custGeom>
            <a:avLst/>
            <a:gdLst>
              <a:gd name="T0" fmla="*/ 258 w 259"/>
              <a:gd name="T1" fmla="*/ 17 h 258"/>
              <a:gd name="T2" fmla="*/ 140 w 259"/>
              <a:gd name="T3" fmla="*/ 252 h 258"/>
              <a:gd name="T4" fmla="*/ 130 w 259"/>
              <a:gd name="T5" fmla="*/ 258 h 258"/>
              <a:gd name="T6" fmla="*/ 127 w 259"/>
              <a:gd name="T7" fmla="*/ 258 h 258"/>
              <a:gd name="T8" fmla="*/ 120 w 259"/>
              <a:gd name="T9" fmla="*/ 254 h 258"/>
              <a:gd name="T10" fmla="*/ 118 w 259"/>
              <a:gd name="T11" fmla="*/ 247 h 258"/>
              <a:gd name="T12" fmla="*/ 118 w 259"/>
              <a:gd name="T13" fmla="*/ 141 h 258"/>
              <a:gd name="T14" fmla="*/ 12 w 259"/>
              <a:gd name="T15" fmla="*/ 141 h 258"/>
              <a:gd name="T16" fmla="*/ 5 w 259"/>
              <a:gd name="T17" fmla="*/ 138 h 258"/>
              <a:gd name="T18" fmla="*/ 1 w 259"/>
              <a:gd name="T19" fmla="*/ 132 h 258"/>
              <a:gd name="T20" fmla="*/ 2 w 259"/>
              <a:gd name="T21" fmla="*/ 124 h 258"/>
              <a:gd name="T22" fmla="*/ 7 w 259"/>
              <a:gd name="T23" fmla="*/ 119 h 258"/>
              <a:gd name="T24" fmla="*/ 242 w 259"/>
              <a:gd name="T25" fmla="*/ 1 h 258"/>
              <a:gd name="T26" fmla="*/ 247 w 259"/>
              <a:gd name="T27" fmla="*/ 0 h 258"/>
              <a:gd name="T28" fmla="*/ 255 w 259"/>
              <a:gd name="T29" fmla="*/ 3 h 258"/>
              <a:gd name="T30" fmla="*/ 259 w 259"/>
              <a:gd name="T31" fmla="*/ 10 h 258"/>
              <a:gd name="T32" fmla="*/ 258 w 259"/>
              <a:gd name="T33" fmla="*/ 17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59" h="258">
                <a:moveTo>
                  <a:pt x="258" y="17"/>
                </a:moveTo>
                <a:cubicBezTo>
                  <a:pt x="140" y="252"/>
                  <a:pt x="140" y="252"/>
                  <a:pt x="140" y="252"/>
                </a:cubicBezTo>
                <a:cubicBezTo>
                  <a:pt x="138" y="256"/>
                  <a:pt x="135" y="258"/>
                  <a:pt x="130" y="258"/>
                </a:cubicBezTo>
                <a:cubicBezTo>
                  <a:pt x="129" y="258"/>
                  <a:pt x="128" y="258"/>
                  <a:pt x="127" y="258"/>
                </a:cubicBezTo>
                <a:cubicBezTo>
                  <a:pt x="124" y="257"/>
                  <a:pt x="122" y="256"/>
                  <a:pt x="120" y="254"/>
                </a:cubicBezTo>
                <a:cubicBezTo>
                  <a:pt x="119" y="252"/>
                  <a:pt x="118" y="249"/>
                  <a:pt x="118" y="247"/>
                </a:cubicBezTo>
                <a:cubicBezTo>
                  <a:pt x="118" y="141"/>
                  <a:pt x="118" y="141"/>
                  <a:pt x="118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0" y="141"/>
                  <a:pt x="7" y="140"/>
                  <a:pt x="5" y="138"/>
                </a:cubicBezTo>
                <a:cubicBezTo>
                  <a:pt x="3" y="137"/>
                  <a:pt x="1" y="135"/>
                  <a:pt x="1" y="132"/>
                </a:cubicBezTo>
                <a:cubicBezTo>
                  <a:pt x="0" y="129"/>
                  <a:pt x="0" y="127"/>
                  <a:pt x="2" y="124"/>
                </a:cubicBezTo>
                <a:cubicBezTo>
                  <a:pt x="3" y="122"/>
                  <a:pt x="4" y="120"/>
                  <a:pt x="7" y="119"/>
                </a:cubicBezTo>
                <a:cubicBezTo>
                  <a:pt x="242" y="1"/>
                  <a:pt x="242" y="1"/>
                  <a:pt x="242" y="1"/>
                </a:cubicBezTo>
                <a:cubicBezTo>
                  <a:pt x="243" y="0"/>
                  <a:pt x="245" y="0"/>
                  <a:pt x="247" y="0"/>
                </a:cubicBezTo>
                <a:cubicBezTo>
                  <a:pt x="250" y="0"/>
                  <a:pt x="253" y="1"/>
                  <a:pt x="255" y="3"/>
                </a:cubicBezTo>
                <a:cubicBezTo>
                  <a:pt x="257" y="5"/>
                  <a:pt x="258" y="7"/>
                  <a:pt x="259" y="10"/>
                </a:cubicBezTo>
                <a:cubicBezTo>
                  <a:pt x="259" y="12"/>
                  <a:pt x="259" y="15"/>
                  <a:pt x="258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175936" y="1572936"/>
            <a:ext cx="218237" cy="267961"/>
          </a:xfrm>
          <a:custGeom>
            <a:avLst/>
            <a:gdLst>
              <a:gd name="T0" fmla="*/ 58 w 211"/>
              <a:gd name="T1" fmla="*/ 117 h 258"/>
              <a:gd name="T2" fmla="*/ 152 w 211"/>
              <a:gd name="T3" fmla="*/ 117 h 258"/>
              <a:gd name="T4" fmla="*/ 152 w 211"/>
              <a:gd name="T5" fmla="*/ 82 h 258"/>
              <a:gd name="T6" fmla="*/ 138 w 211"/>
              <a:gd name="T7" fmla="*/ 49 h 258"/>
              <a:gd name="T8" fmla="*/ 105 w 211"/>
              <a:gd name="T9" fmla="*/ 35 h 258"/>
              <a:gd name="T10" fmla="*/ 72 w 211"/>
              <a:gd name="T11" fmla="*/ 49 h 258"/>
              <a:gd name="T12" fmla="*/ 58 w 211"/>
              <a:gd name="T13" fmla="*/ 82 h 258"/>
              <a:gd name="T14" fmla="*/ 58 w 211"/>
              <a:gd name="T15" fmla="*/ 117 h 258"/>
              <a:gd name="T16" fmla="*/ 211 w 211"/>
              <a:gd name="T17" fmla="*/ 135 h 258"/>
              <a:gd name="T18" fmla="*/ 211 w 211"/>
              <a:gd name="T19" fmla="*/ 241 h 258"/>
              <a:gd name="T20" fmla="*/ 206 w 211"/>
              <a:gd name="T21" fmla="*/ 253 h 258"/>
              <a:gd name="T22" fmla="*/ 193 w 211"/>
              <a:gd name="T23" fmla="*/ 258 h 258"/>
              <a:gd name="T24" fmla="*/ 17 w 211"/>
              <a:gd name="T25" fmla="*/ 258 h 258"/>
              <a:gd name="T26" fmla="*/ 5 w 211"/>
              <a:gd name="T27" fmla="*/ 253 h 258"/>
              <a:gd name="T28" fmla="*/ 0 w 211"/>
              <a:gd name="T29" fmla="*/ 241 h 258"/>
              <a:gd name="T30" fmla="*/ 0 w 211"/>
              <a:gd name="T31" fmla="*/ 135 h 258"/>
              <a:gd name="T32" fmla="*/ 5 w 211"/>
              <a:gd name="T33" fmla="*/ 123 h 258"/>
              <a:gd name="T34" fmla="*/ 17 w 211"/>
              <a:gd name="T35" fmla="*/ 117 h 258"/>
              <a:gd name="T36" fmla="*/ 23 w 211"/>
              <a:gd name="T37" fmla="*/ 117 h 258"/>
              <a:gd name="T38" fmla="*/ 23 w 211"/>
              <a:gd name="T39" fmla="*/ 82 h 258"/>
              <a:gd name="T40" fmla="*/ 47 w 211"/>
              <a:gd name="T41" fmla="*/ 24 h 258"/>
              <a:gd name="T42" fmla="*/ 105 w 211"/>
              <a:gd name="T43" fmla="*/ 0 h 258"/>
              <a:gd name="T44" fmla="*/ 163 w 211"/>
              <a:gd name="T45" fmla="*/ 24 h 258"/>
              <a:gd name="T46" fmla="*/ 187 w 211"/>
              <a:gd name="T47" fmla="*/ 82 h 258"/>
              <a:gd name="T48" fmla="*/ 187 w 211"/>
              <a:gd name="T49" fmla="*/ 117 h 258"/>
              <a:gd name="T50" fmla="*/ 193 w 211"/>
              <a:gd name="T51" fmla="*/ 117 h 258"/>
              <a:gd name="T52" fmla="*/ 206 w 211"/>
              <a:gd name="T53" fmla="*/ 123 h 258"/>
              <a:gd name="T54" fmla="*/ 211 w 211"/>
              <a:gd name="T55" fmla="*/ 135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11" h="258">
                <a:moveTo>
                  <a:pt x="58" y="117"/>
                </a:moveTo>
                <a:cubicBezTo>
                  <a:pt x="152" y="117"/>
                  <a:pt x="152" y="117"/>
                  <a:pt x="152" y="117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2" y="69"/>
                  <a:pt x="148" y="58"/>
                  <a:pt x="138" y="49"/>
                </a:cubicBezTo>
                <a:cubicBezTo>
                  <a:pt x="129" y="40"/>
                  <a:pt x="118" y="35"/>
                  <a:pt x="105" y="35"/>
                </a:cubicBezTo>
                <a:cubicBezTo>
                  <a:pt x="92" y="35"/>
                  <a:pt x="81" y="40"/>
                  <a:pt x="72" y="49"/>
                </a:cubicBezTo>
                <a:cubicBezTo>
                  <a:pt x="63" y="58"/>
                  <a:pt x="58" y="69"/>
                  <a:pt x="58" y="82"/>
                </a:cubicBezTo>
                <a:lnTo>
                  <a:pt x="58" y="117"/>
                </a:lnTo>
                <a:close/>
                <a:moveTo>
                  <a:pt x="211" y="135"/>
                </a:moveTo>
                <a:cubicBezTo>
                  <a:pt x="211" y="241"/>
                  <a:pt x="211" y="241"/>
                  <a:pt x="211" y="241"/>
                </a:cubicBezTo>
                <a:cubicBezTo>
                  <a:pt x="211" y="246"/>
                  <a:pt x="209" y="250"/>
                  <a:pt x="206" y="253"/>
                </a:cubicBezTo>
                <a:cubicBezTo>
                  <a:pt x="202" y="257"/>
                  <a:pt x="198" y="258"/>
                  <a:pt x="193" y="258"/>
                </a:cubicBezTo>
                <a:cubicBezTo>
                  <a:pt x="17" y="258"/>
                  <a:pt x="17" y="258"/>
                  <a:pt x="17" y="258"/>
                </a:cubicBezTo>
                <a:cubicBezTo>
                  <a:pt x="12" y="258"/>
                  <a:pt x="8" y="257"/>
                  <a:pt x="5" y="253"/>
                </a:cubicBezTo>
                <a:cubicBezTo>
                  <a:pt x="1" y="250"/>
                  <a:pt x="0" y="246"/>
                  <a:pt x="0" y="241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30"/>
                  <a:pt x="1" y="126"/>
                  <a:pt x="5" y="123"/>
                </a:cubicBezTo>
                <a:cubicBezTo>
                  <a:pt x="8" y="119"/>
                  <a:pt x="12" y="117"/>
                  <a:pt x="17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82"/>
                  <a:pt x="23" y="82"/>
                  <a:pt x="23" y="82"/>
                </a:cubicBezTo>
                <a:cubicBezTo>
                  <a:pt x="23" y="60"/>
                  <a:pt x="31" y="40"/>
                  <a:pt x="47" y="24"/>
                </a:cubicBezTo>
                <a:cubicBezTo>
                  <a:pt x="63" y="8"/>
                  <a:pt x="83" y="0"/>
                  <a:pt x="105" y="0"/>
                </a:cubicBezTo>
                <a:cubicBezTo>
                  <a:pt x="128" y="0"/>
                  <a:pt x="147" y="8"/>
                  <a:pt x="163" y="24"/>
                </a:cubicBezTo>
                <a:cubicBezTo>
                  <a:pt x="179" y="40"/>
                  <a:pt x="187" y="60"/>
                  <a:pt x="187" y="82"/>
                </a:cubicBezTo>
                <a:cubicBezTo>
                  <a:pt x="187" y="117"/>
                  <a:pt x="187" y="117"/>
                  <a:pt x="187" y="117"/>
                </a:cubicBezTo>
                <a:cubicBezTo>
                  <a:pt x="193" y="117"/>
                  <a:pt x="193" y="117"/>
                  <a:pt x="193" y="117"/>
                </a:cubicBezTo>
                <a:cubicBezTo>
                  <a:pt x="198" y="117"/>
                  <a:pt x="202" y="119"/>
                  <a:pt x="206" y="123"/>
                </a:cubicBezTo>
                <a:cubicBezTo>
                  <a:pt x="209" y="126"/>
                  <a:pt x="211" y="130"/>
                  <a:pt x="211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6" name="Freeform 22"/>
          <p:cNvSpPr>
            <a:spLocks/>
          </p:cNvSpPr>
          <p:nvPr/>
        </p:nvSpPr>
        <p:spPr bwMode="auto">
          <a:xfrm>
            <a:off x="1645559" y="1542549"/>
            <a:ext cx="146412" cy="328736"/>
          </a:xfrm>
          <a:custGeom>
            <a:avLst/>
            <a:gdLst>
              <a:gd name="T0" fmla="*/ 141 w 142"/>
              <a:gd name="T1" fmla="*/ 238 h 317"/>
              <a:gd name="T2" fmla="*/ 140 w 142"/>
              <a:gd name="T3" fmla="*/ 244 h 317"/>
              <a:gd name="T4" fmla="*/ 75 w 142"/>
              <a:gd name="T5" fmla="*/ 315 h 317"/>
              <a:gd name="T6" fmla="*/ 71 w 142"/>
              <a:gd name="T7" fmla="*/ 317 h 317"/>
              <a:gd name="T8" fmla="*/ 67 w 142"/>
              <a:gd name="T9" fmla="*/ 315 h 317"/>
              <a:gd name="T10" fmla="*/ 2 w 142"/>
              <a:gd name="T11" fmla="*/ 244 h 317"/>
              <a:gd name="T12" fmla="*/ 1 w 142"/>
              <a:gd name="T13" fmla="*/ 238 h 317"/>
              <a:gd name="T14" fmla="*/ 6 w 142"/>
              <a:gd name="T15" fmla="*/ 234 h 317"/>
              <a:gd name="T16" fmla="*/ 47 w 142"/>
              <a:gd name="T17" fmla="*/ 234 h 317"/>
              <a:gd name="T18" fmla="*/ 47 w 142"/>
              <a:gd name="T19" fmla="*/ 5 h 317"/>
              <a:gd name="T20" fmla="*/ 49 w 142"/>
              <a:gd name="T21" fmla="*/ 1 h 317"/>
              <a:gd name="T22" fmla="*/ 53 w 142"/>
              <a:gd name="T23" fmla="*/ 0 h 317"/>
              <a:gd name="T24" fmla="*/ 88 w 142"/>
              <a:gd name="T25" fmla="*/ 0 h 317"/>
              <a:gd name="T26" fmla="*/ 93 w 142"/>
              <a:gd name="T27" fmla="*/ 1 h 317"/>
              <a:gd name="T28" fmla="*/ 94 w 142"/>
              <a:gd name="T29" fmla="*/ 5 h 317"/>
              <a:gd name="T30" fmla="*/ 94 w 142"/>
              <a:gd name="T31" fmla="*/ 234 h 317"/>
              <a:gd name="T32" fmla="*/ 135 w 142"/>
              <a:gd name="T33" fmla="*/ 234 h 317"/>
              <a:gd name="T34" fmla="*/ 141 w 142"/>
              <a:gd name="T35" fmla="*/ 238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2" h="317">
                <a:moveTo>
                  <a:pt x="141" y="238"/>
                </a:moveTo>
                <a:cubicBezTo>
                  <a:pt x="142" y="240"/>
                  <a:pt x="141" y="242"/>
                  <a:pt x="140" y="244"/>
                </a:cubicBezTo>
                <a:cubicBezTo>
                  <a:pt x="75" y="315"/>
                  <a:pt x="75" y="315"/>
                  <a:pt x="75" y="315"/>
                </a:cubicBezTo>
                <a:cubicBezTo>
                  <a:pt x="74" y="316"/>
                  <a:pt x="73" y="317"/>
                  <a:pt x="71" y="317"/>
                </a:cubicBezTo>
                <a:cubicBezTo>
                  <a:pt x="70" y="317"/>
                  <a:pt x="68" y="316"/>
                  <a:pt x="67" y="315"/>
                </a:cubicBezTo>
                <a:cubicBezTo>
                  <a:pt x="2" y="244"/>
                  <a:pt x="2" y="244"/>
                  <a:pt x="2" y="244"/>
                </a:cubicBezTo>
                <a:cubicBezTo>
                  <a:pt x="0" y="242"/>
                  <a:pt x="0" y="240"/>
                  <a:pt x="1" y="238"/>
                </a:cubicBezTo>
                <a:cubicBezTo>
                  <a:pt x="2" y="236"/>
                  <a:pt x="4" y="234"/>
                  <a:pt x="6" y="234"/>
                </a:cubicBezTo>
                <a:cubicBezTo>
                  <a:pt x="47" y="234"/>
                  <a:pt x="47" y="234"/>
                  <a:pt x="47" y="234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4"/>
                  <a:pt x="48" y="2"/>
                  <a:pt x="49" y="1"/>
                </a:cubicBezTo>
                <a:cubicBezTo>
                  <a:pt x="50" y="0"/>
                  <a:pt x="51" y="0"/>
                  <a:pt x="53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0" y="0"/>
                  <a:pt x="91" y="0"/>
                  <a:pt x="93" y="1"/>
                </a:cubicBezTo>
                <a:cubicBezTo>
                  <a:pt x="94" y="2"/>
                  <a:pt x="94" y="4"/>
                  <a:pt x="94" y="5"/>
                </a:cubicBezTo>
                <a:cubicBezTo>
                  <a:pt x="94" y="234"/>
                  <a:pt x="94" y="234"/>
                  <a:pt x="94" y="234"/>
                </a:cubicBezTo>
                <a:cubicBezTo>
                  <a:pt x="135" y="234"/>
                  <a:pt x="135" y="234"/>
                  <a:pt x="135" y="234"/>
                </a:cubicBezTo>
                <a:cubicBezTo>
                  <a:pt x="138" y="234"/>
                  <a:pt x="140" y="236"/>
                  <a:pt x="141" y="2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7" name="Freeform 23"/>
          <p:cNvSpPr>
            <a:spLocks/>
          </p:cNvSpPr>
          <p:nvPr/>
        </p:nvSpPr>
        <p:spPr bwMode="auto">
          <a:xfrm>
            <a:off x="1988107" y="1632329"/>
            <a:ext cx="328736" cy="147794"/>
          </a:xfrm>
          <a:custGeom>
            <a:avLst/>
            <a:gdLst>
              <a:gd name="T0" fmla="*/ 317 w 317"/>
              <a:gd name="T1" fmla="*/ 53 h 142"/>
              <a:gd name="T2" fmla="*/ 317 w 317"/>
              <a:gd name="T3" fmla="*/ 89 h 142"/>
              <a:gd name="T4" fmla="*/ 315 w 317"/>
              <a:gd name="T5" fmla="*/ 93 h 142"/>
              <a:gd name="T6" fmla="*/ 311 w 317"/>
              <a:gd name="T7" fmla="*/ 95 h 142"/>
              <a:gd name="T8" fmla="*/ 82 w 317"/>
              <a:gd name="T9" fmla="*/ 95 h 142"/>
              <a:gd name="T10" fmla="*/ 82 w 317"/>
              <a:gd name="T11" fmla="*/ 136 h 142"/>
              <a:gd name="T12" fmla="*/ 78 w 317"/>
              <a:gd name="T13" fmla="*/ 141 h 142"/>
              <a:gd name="T14" fmla="*/ 72 w 317"/>
              <a:gd name="T15" fmla="*/ 140 h 142"/>
              <a:gd name="T16" fmla="*/ 1 w 317"/>
              <a:gd name="T17" fmla="*/ 76 h 142"/>
              <a:gd name="T18" fmla="*/ 0 w 317"/>
              <a:gd name="T19" fmla="*/ 72 h 142"/>
              <a:gd name="T20" fmla="*/ 1 w 317"/>
              <a:gd name="T21" fmla="*/ 67 h 142"/>
              <a:gd name="T22" fmla="*/ 72 w 317"/>
              <a:gd name="T23" fmla="*/ 2 h 142"/>
              <a:gd name="T24" fmla="*/ 78 w 317"/>
              <a:gd name="T25" fmla="*/ 1 h 142"/>
              <a:gd name="T26" fmla="*/ 82 w 317"/>
              <a:gd name="T27" fmla="*/ 6 h 142"/>
              <a:gd name="T28" fmla="*/ 82 w 317"/>
              <a:gd name="T29" fmla="*/ 48 h 142"/>
              <a:gd name="T30" fmla="*/ 311 w 317"/>
              <a:gd name="T31" fmla="*/ 48 h 142"/>
              <a:gd name="T32" fmla="*/ 315 w 317"/>
              <a:gd name="T33" fmla="*/ 49 h 142"/>
              <a:gd name="T34" fmla="*/ 317 w 317"/>
              <a:gd name="T35" fmla="*/ 5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17" h="142">
                <a:moveTo>
                  <a:pt x="317" y="53"/>
                </a:moveTo>
                <a:cubicBezTo>
                  <a:pt x="317" y="89"/>
                  <a:pt x="317" y="89"/>
                  <a:pt x="317" y="89"/>
                </a:cubicBezTo>
                <a:cubicBezTo>
                  <a:pt x="317" y="90"/>
                  <a:pt x="316" y="92"/>
                  <a:pt x="315" y="93"/>
                </a:cubicBezTo>
                <a:cubicBezTo>
                  <a:pt x="314" y="94"/>
                  <a:pt x="313" y="95"/>
                  <a:pt x="311" y="95"/>
                </a:cubicBezTo>
                <a:cubicBezTo>
                  <a:pt x="82" y="95"/>
                  <a:pt x="82" y="95"/>
                  <a:pt x="82" y="95"/>
                </a:cubicBezTo>
                <a:cubicBezTo>
                  <a:pt x="82" y="136"/>
                  <a:pt x="82" y="136"/>
                  <a:pt x="82" y="136"/>
                </a:cubicBezTo>
                <a:cubicBezTo>
                  <a:pt x="82" y="138"/>
                  <a:pt x="81" y="140"/>
                  <a:pt x="78" y="141"/>
                </a:cubicBezTo>
                <a:cubicBezTo>
                  <a:pt x="76" y="142"/>
                  <a:pt x="74" y="142"/>
                  <a:pt x="72" y="140"/>
                </a:cubicBezTo>
                <a:cubicBezTo>
                  <a:pt x="1" y="76"/>
                  <a:pt x="1" y="76"/>
                  <a:pt x="1" y="76"/>
                </a:cubicBezTo>
                <a:cubicBezTo>
                  <a:pt x="0" y="75"/>
                  <a:pt x="0" y="73"/>
                  <a:pt x="0" y="72"/>
                </a:cubicBezTo>
                <a:cubicBezTo>
                  <a:pt x="0" y="70"/>
                  <a:pt x="0" y="68"/>
                  <a:pt x="1" y="67"/>
                </a:cubicBezTo>
                <a:cubicBezTo>
                  <a:pt x="72" y="2"/>
                  <a:pt x="72" y="2"/>
                  <a:pt x="72" y="2"/>
                </a:cubicBezTo>
                <a:cubicBezTo>
                  <a:pt x="74" y="1"/>
                  <a:pt x="76" y="0"/>
                  <a:pt x="78" y="1"/>
                </a:cubicBezTo>
                <a:cubicBezTo>
                  <a:pt x="81" y="2"/>
                  <a:pt x="82" y="4"/>
                  <a:pt x="82" y="6"/>
                </a:cubicBezTo>
                <a:cubicBezTo>
                  <a:pt x="82" y="48"/>
                  <a:pt x="82" y="48"/>
                  <a:pt x="82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13" y="48"/>
                  <a:pt x="314" y="48"/>
                  <a:pt x="315" y="49"/>
                </a:cubicBezTo>
                <a:cubicBezTo>
                  <a:pt x="316" y="50"/>
                  <a:pt x="317" y="52"/>
                  <a:pt x="317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8" name="Freeform 24"/>
          <p:cNvSpPr>
            <a:spLocks/>
          </p:cNvSpPr>
          <p:nvPr/>
        </p:nvSpPr>
        <p:spPr bwMode="auto">
          <a:xfrm>
            <a:off x="2421818" y="1632329"/>
            <a:ext cx="328736" cy="147794"/>
          </a:xfrm>
          <a:custGeom>
            <a:avLst/>
            <a:gdLst>
              <a:gd name="T0" fmla="*/ 317 w 317"/>
              <a:gd name="T1" fmla="*/ 71 h 142"/>
              <a:gd name="T2" fmla="*/ 315 w 317"/>
              <a:gd name="T3" fmla="*/ 75 h 142"/>
              <a:gd name="T4" fmla="*/ 245 w 317"/>
              <a:gd name="T5" fmla="*/ 140 h 142"/>
              <a:gd name="T6" fmla="*/ 239 w 317"/>
              <a:gd name="T7" fmla="*/ 141 h 142"/>
              <a:gd name="T8" fmla="*/ 235 w 317"/>
              <a:gd name="T9" fmla="*/ 136 h 142"/>
              <a:gd name="T10" fmla="*/ 235 w 317"/>
              <a:gd name="T11" fmla="*/ 95 h 142"/>
              <a:gd name="T12" fmla="*/ 6 w 317"/>
              <a:gd name="T13" fmla="*/ 95 h 142"/>
              <a:gd name="T14" fmla="*/ 2 w 317"/>
              <a:gd name="T15" fmla="*/ 93 h 142"/>
              <a:gd name="T16" fmla="*/ 0 w 317"/>
              <a:gd name="T17" fmla="*/ 89 h 142"/>
              <a:gd name="T18" fmla="*/ 0 w 317"/>
              <a:gd name="T19" fmla="*/ 54 h 142"/>
              <a:gd name="T20" fmla="*/ 2 w 317"/>
              <a:gd name="T21" fmla="*/ 49 h 142"/>
              <a:gd name="T22" fmla="*/ 6 w 317"/>
              <a:gd name="T23" fmla="*/ 48 h 142"/>
              <a:gd name="T24" fmla="*/ 235 w 317"/>
              <a:gd name="T25" fmla="*/ 48 h 142"/>
              <a:gd name="T26" fmla="*/ 235 w 317"/>
              <a:gd name="T27" fmla="*/ 7 h 142"/>
              <a:gd name="T28" fmla="*/ 239 w 317"/>
              <a:gd name="T29" fmla="*/ 1 h 142"/>
              <a:gd name="T30" fmla="*/ 245 w 317"/>
              <a:gd name="T31" fmla="*/ 2 h 142"/>
              <a:gd name="T32" fmla="*/ 315 w 317"/>
              <a:gd name="T33" fmla="*/ 66 h 142"/>
              <a:gd name="T34" fmla="*/ 317 w 317"/>
              <a:gd name="T35" fmla="*/ 71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17" h="142">
                <a:moveTo>
                  <a:pt x="317" y="71"/>
                </a:moveTo>
                <a:cubicBezTo>
                  <a:pt x="317" y="72"/>
                  <a:pt x="317" y="74"/>
                  <a:pt x="315" y="75"/>
                </a:cubicBezTo>
                <a:cubicBezTo>
                  <a:pt x="245" y="140"/>
                  <a:pt x="245" y="140"/>
                  <a:pt x="245" y="140"/>
                </a:cubicBezTo>
                <a:cubicBezTo>
                  <a:pt x="243" y="142"/>
                  <a:pt x="241" y="142"/>
                  <a:pt x="239" y="141"/>
                </a:cubicBezTo>
                <a:cubicBezTo>
                  <a:pt x="236" y="140"/>
                  <a:pt x="235" y="138"/>
                  <a:pt x="235" y="136"/>
                </a:cubicBezTo>
                <a:cubicBezTo>
                  <a:pt x="235" y="95"/>
                  <a:pt x="235" y="95"/>
                  <a:pt x="235" y="95"/>
                </a:cubicBezTo>
                <a:cubicBezTo>
                  <a:pt x="6" y="95"/>
                  <a:pt x="6" y="95"/>
                  <a:pt x="6" y="95"/>
                </a:cubicBezTo>
                <a:cubicBezTo>
                  <a:pt x="4" y="95"/>
                  <a:pt x="3" y="94"/>
                  <a:pt x="2" y="93"/>
                </a:cubicBezTo>
                <a:cubicBezTo>
                  <a:pt x="1" y="92"/>
                  <a:pt x="0" y="90"/>
                  <a:pt x="0" y="89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2"/>
                  <a:pt x="1" y="50"/>
                  <a:pt x="2" y="49"/>
                </a:cubicBezTo>
                <a:cubicBezTo>
                  <a:pt x="3" y="48"/>
                  <a:pt x="4" y="48"/>
                  <a:pt x="6" y="48"/>
                </a:cubicBezTo>
                <a:cubicBezTo>
                  <a:pt x="235" y="48"/>
                  <a:pt x="235" y="48"/>
                  <a:pt x="235" y="48"/>
                </a:cubicBezTo>
                <a:cubicBezTo>
                  <a:pt x="235" y="7"/>
                  <a:pt x="235" y="7"/>
                  <a:pt x="235" y="7"/>
                </a:cubicBezTo>
                <a:cubicBezTo>
                  <a:pt x="235" y="4"/>
                  <a:pt x="236" y="2"/>
                  <a:pt x="239" y="1"/>
                </a:cubicBezTo>
                <a:cubicBezTo>
                  <a:pt x="241" y="0"/>
                  <a:pt x="243" y="1"/>
                  <a:pt x="245" y="2"/>
                </a:cubicBezTo>
                <a:cubicBezTo>
                  <a:pt x="315" y="66"/>
                  <a:pt x="315" y="66"/>
                  <a:pt x="315" y="66"/>
                </a:cubicBezTo>
                <a:cubicBezTo>
                  <a:pt x="317" y="68"/>
                  <a:pt x="317" y="69"/>
                  <a:pt x="317" y="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29" name="Freeform 25"/>
          <p:cNvSpPr>
            <a:spLocks/>
          </p:cNvSpPr>
          <p:nvPr/>
        </p:nvSpPr>
        <p:spPr bwMode="auto">
          <a:xfrm>
            <a:off x="2946690" y="1542549"/>
            <a:ext cx="147794" cy="328736"/>
          </a:xfrm>
          <a:custGeom>
            <a:avLst/>
            <a:gdLst>
              <a:gd name="T0" fmla="*/ 141 w 142"/>
              <a:gd name="T1" fmla="*/ 78 h 317"/>
              <a:gd name="T2" fmla="*/ 136 w 142"/>
              <a:gd name="T3" fmla="*/ 82 h 317"/>
              <a:gd name="T4" fmla="*/ 95 w 142"/>
              <a:gd name="T5" fmla="*/ 82 h 317"/>
              <a:gd name="T6" fmla="*/ 95 w 142"/>
              <a:gd name="T7" fmla="*/ 311 h 317"/>
              <a:gd name="T8" fmla="*/ 93 w 142"/>
              <a:gd name="T9" fmla="*/ 315 h 317"/>
              <a:gd name="T10" fmla="*/ 89 w 142"/>
              <a:gd name="T11" fmla="*/ 317 h 317"/>
              <a:gd name="T12" fmla="*/ 54 w 142"/>
              <a:gd name="T13" fmla="*/ 317 h 317"/>
              <a:gd name="T14" fmla="*/ 49 w 142"/>
              <a:gd name="T15" fmla="*/ 315 h 317"/>
              <a:gd name="T16" fmla="*/ 48 w 142"/>
              <a:gd name="T17" fmla="*/ 311 h 317"/>
              <a:gd name="T18" fmla="*/ 48 w 142"/>
              <a:gd name="T19" fmla="*/ 82 h 317"/>
              <a:gd name="T20" fmla="*/ 7 w 142"/>
              <a:gd name="T21" fmla="*/ 82 h 317"/>
              <a:gd name="T22" fmla="*/ 1 w 142"/>
              <a:gd name="T23" fmla="*/ 78 h 317"/>
              <a:gd name="T24" fmla="*/ 2 w 142"/>
              <a:gd name="T25" fmla="*/ 72 h 317"/>
              <a:gd name="T26" fmla="*/ 66 w 142"/>
              <a:gd name="T27" fmla="*/ 1 h 317"/>
              <a:gd name="T28" fmla="*/ 71 w 142"/>
              <a:gd name="T29" fmla="*/ 0 h 317"/>
              <a:gd name="T30" fmla="*/ 75 w 142"/>
              <a:gd name="T31" fmla="*/ 1 h 317"/>
              <a:gd name="T32" fmla="*/ 140 w 142"/>
              <a:gd name="T33" fmla="*/ 72 h 317"/>
              <a:gd name="T34" fmla="*/ 141 w 142"/>
              <a:gd name="T35" fmla="*/ 78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2" h="317">
                <a:moveTo>
                  <a:pt x="141" y="78"/>
                </a:moveTo>
                <a:cubicBezTo>
                  <a:pt x="140" y="81"/>
                  <a:pt x="138" y="82"/>
                  <a:pt x="136" y="82"/>
                </a:cubicBezTo>
                <a:cubicBezTo>
                  <a:pt x="95" y="82"/>
                  <a:pt x="95" y="82"/>
                  <a:pt x="95" y="82"/>
                </a:cubicBezTo>
                <a:cubicBezTo>
                  <a:pt x="95" y="311"/>
                  <a:pt x="95" y="311"/>
                  <a:pt x="95" y="311"/>
                </a:cubicBezTo>
                <a:cubicBezTo>
                  <a:pt x="95" y="313"/>
                  <a:pt x="94" y="314"/>
                  <a:pt x="93" y="315"/>
                </a:cubicBezTo>
                <a:cubicBezTo>
                  <a:pt x="92" y="316"/>
                  <a:pt x="91" y="317"/>
                  <a:pt x="89" y="317"/>
                </a:cubicBezTo>
                <a:cubicBezTo>
                  <a:pt x="54" y="317"/>
                  <a:pt x="54" y="317"/>
                  <a:pt x="54" y="317"/>
                </a:cubicBezTo>
                <a:cubicBezTo>
                  <a:pt x="52" y="317"/>
                  <a:pt x="50" y="316"/>
                  <a:pt x="49" y="315"/>
                </a:cubicBezTo>
                <a:cubicBezTo>
                  <a:pt x="48" y="314"/>
                  <a:pt x="48" y="313"/>
                  <a:pt x="48" y="311"/>
                </a:cubicBezTo>
                <a:cubicBezTo>
                  <a:pt x="48" y="82"/>
                  <a:pt x="48" y="82"/>
                  <a:pt x="48" y="82"/>
                </a:cubicBezTo>
                <a:cubicBezTo>
                  <a:pt x="7" y="82"/>
                  <a:pt x="7" y="82"/>
                  <a:pt x="7" y="82"/>
                </a:cubicBezTo>
                <a:cubicBezTo>
                  <a:pt x="4" y="82"/>
                  <a:pt x="2" y="81"/>
                  <a:pt x="1" y="78"/>
                </a:cubicBezTo>
                <a:cubicBezTo>
                  <a:pt x="0" y="76"/>
                  <a:pt x="1" y="74"/>
                  <a:pt x="2" y="72"/>
                </a:cubicBezTo>
                <a:cubicBezTo>
                  <a:pt x="66" y="1"/>
                  <a:pt x="66" y="1"/>
                  <a:pt x="66" y="1"/>
                </a:cubicBezTo>
                <a:cubicBezTo>
                  <a:pt x="68" y="0"/>
                  <a:pt x="69" y="0"/>
                  <a:pt x="71" y="0"/>
                </a:cubicBezTo>
                <a:cubicBezTo>
                  <a:pt x="72" y="0"/>
                  <a:pt x="74" y="0"/>
                  <a:pt x="75" y="1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2" y="74"/>
                  <a:pt x="142" y="76"/>
                  <a:pt x="141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3298907" y="1550836"/>
            <a:ext cx="312161" cy="310780"/>
          </a:xfrm>
          <a:custGeom>
            <a:avLst/>
            <a:gdLst>
              <a:gd name="T0" fmla="*/ 213 w 300"/>
              <a:gd name="T1" fmla="*/ 107 h 300"/>
              <a:gd name="T2" fmla="*/ 267 w 300"/>
              <a:gd name="T3" fmla="*/ 53 h 300"/>
              <a:gd name="T4" fmla="*/ 247 w 300"/>
              <a:gd name="T5" fmla="*/ 33 h 300"/>
              <a:gd name="T6" fmla="*/ 193 w 300"/>
              <a:gd name="T7" fmla="*/ 87 h 300"/>
              <a:gd name="T8" fmla="*/ 213 w 300"/>
              <a:gd name="T9" fmla="*/ 107 h 300"/>
              <a:gd name="T10" fmla="*/ 295 w 300"/>
              <a:gd name="T11" fmla="*/ 53 h 300"/>
              <a:gd name="T12" fmla="*/ 292 w 300"/>
              <a:gd name="T13" fmla="*/ 61 h 300"/>
              <a:gd name="T14" fmla="*/ 56 w 300"/>
              <a:gd name="T15" fmla="*/ 297 h 300"/>
              <a:gd name="T16" fmla="*/ 47 w 300"/>
              <a:gd name="T17" fmla="*/ 300 h 300"/>
              <a:gd name="T18" fmla="*/ 39 w 300"/>
              <a:gd name="T19" fmla="*/ 297 h 300"/>
              <a:gd name="T20" fmla="*/ 3 w 300"/>
              <a:gd name="T21" fmla="*/ 261 h 300"/>
              <a:gd name="T22" fmla="*/ 0 w 300"/>
              <a:gd name="T23" fmla="*/ 252 h 300"/>
              <a:gd name="T24" fmla="*/ 3 w 300"/>
              <a:gd name="T25" fmla="*/ 244 h 300"/>
              <a:gd name="T26" fmla="*/ 239 w 300"/>
              <a:gd name="T27" fmla="*/ 8 h 300"/>
              <a:gd name="T28" fmla="*/ 247 w 300"/>
              <a:gd name="T29" fmla="*/ 5 h 300"/>
              <a:gd name="T30" fmla="*/ 255 w 300"/>
              <a:gd name="T31" fmla="*/ 8 h 300"/>
              <a:gd name="T32" fmla="*/ 292 w 300"/>
              <a:gd name="T33" fmla="*/ 44 h 300"/>
              <a:gd name="T34" fmla="*/ 295 w 300"/>
              <a:gd name="T35" fmla="*/ 53 h 300"/>
              <a:gd name="T36" fmla="*/ 47 w 300"/>
              <a:gd name="T37" fmla="*/ 18 h 300"/>
              <a:gd name="T38" fmla="*/ 65 w 300"/>
              <a:gd name="T39" fmla="*/ 23 h 300"/>
              <a:gd name="T40" fmla="*/ 47 w 300"/>
              <a:gd name="T41" fmla="*/ 29 h 300"/>
              <a:gd name="T42" fmla="*/ 42 w 300"/>
              <a:gd name="T43" fmla="*/ 47 h 300"/>
              <a:gd name="T44" fmla="*/ 36 w 300"/>
              <a:gd name="T45" fmla="*/ 29 h 300"/>
              <a:gd name="T46" fmla="*/ 18 w 300"/>
              <a:gd name="T47" fmla="*/ 23 h 300"/>
              <a:gd name="T48" fmla="*/ 36 w 300"/>
              <a:gd name="T49" fmla="*/ 18 h 300"/>
              <a:gd name="T50" fmla="*/ 42 w 300"/>
              <a:gd name="T51" fmla="*/ 0 h 300"/>
              <a:gd name="T52" fmla="*/ 47 w 300"/>
              <a:gd name="T53" fmla="*/ 18 h 300"/>
              <a:gd name="T54" fmla="*/ 111 w 300"/>
              <a:gd name="T55" fmla="*/ 48 h 300"/>
              <a:gd name="T56" fmla="*/ 147 w 300"/>
              <a:gd name="T57" fmla="*/ 59 h 300"/>
              <a:gd name="T58" fmla="*/ 111 w 300"/>
              <a:gd name="T59" fmla="*/ 70 h 300"/>
              <a:gd name="T60" fmla="*/ 100 w 300"/>
              <a:gd name="T61" fmla="*/ 106 h 300"/>
              <a:gd name="T62" fmla="*/ 89 w 300"/>
              <a:gd name="T63" fmla="*/ 70 h 300"/>
              <a:gd name="T64" fmla="*/ 53 w 300"/>
              <a:gd name="T65" fmla="*/ 59 h 300"/>
              <a:gd name="T66" fmla="*/ 89 w 300"/>
              <a:gd name="T67" fmla="*/ 48 h 300"/>
              <a:gd name="T68" fmla="*/ 100 w 300"/>
              <a:gd name="T69" fmla="*/ 12 h 300"/>
              <a:gd name="T70" fmla="*/ 111 w 300"/>
              <a:gd name="T71" fmla="*/ 48 h 300"/>
              <a:gd name="T72" fmla="*/ 282 w 300"/>
              <a:gd name="T73" fmla="*/ 135 h 300"/>
              <a:gd name="T74" fmla="*/ 300 w 300"/>
              <a:gd name="T75" fmla="*/ 141 h 300"/>
              <a:gd name="T76" fmla="*/ 282 w 300"/>
              <a:gd name="T77" fmla="*/ 146 h 300"/>
              <a:gd name="T78" fmla="*/ 276 w 300"/>
              <a:gd name="T79" fmla="*/ 164 h 300"/>
              <a:gd name="T80" fmla="*/ 271 w 300"/>
              <a:gd name="T81" fmla="*/ 146 h 300"/>
              <a:gd name="T82" fmla="*/ 253 w 300"/>
              <a:gd name="T83" fmla="*/ 141 h 300"/>
              <a:gd name="T84" fmla="*/ 271 w 300"/>
              <a:gd name="T85" fmla="*/ 135 h 300"/>
              <a:gd name="T86" fmla="*/ 276 w 300"/>
              <a:gd name="T87" fmla="*/ 117 h 300"/>
              <a:gd name="T88" fmla="*/ 282 w 300"/>
              <a:gd name="T89" fmla="*/ 135 h 300"/>
              <a:gd name="T90" fmla="*/ 165 w 300"/>
              <a:gd name="T91" fmla="*/ 18 h 300"/>
              <a:gd name="T92" fmla="*/ 183 w 300"/>
              <a:gd name="T93" fmla="*/ 23 h 300"/>
              <a:gd name="T94" fmla="*/ 165 w 300"/>
              <a:gd name="T95" fmla="*/ 29 h 300"/>
              <a:gd name="T96" fmla="*/ 159 w 300"/>
              <a:gd name="T97" fmla="*/ 47 h 300"/>
              <a:gd name="T98" fmla="*/ 154 w 300"/>
              <a:gd name="T99" fmla="*/ 29 h 300"/>
              <a:gd name="T100" fmla="*/ 136 w 300"/>
              <a:gd name="T101" fmla="*/ 23 h 300"/>
              <a:gd name="T102" fmla="*/ 154 w 300"/>
              <a:gd name="T103" fmla="*/ 18 h 300"/>
              <a:gd name="T104" fmla="*/ 159 w 300"/>
              <a:gd name="T105" fmla="*/ 0 h 300"/>
              <a:gd name="T106" fmla="*/ 165 w 300"/>
              <a:gd name="T107" fmla="*/ 18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00" h="300">
                <a:moveTo>
                  <a:pt x="213" y="107"/>
                </a:moveTo>
                <a:cubicBezTo>
                  <a:pt x="267" y="53"/>
                  <a:pt x="267" y="53"/>
                  <a:pt x="267" y="53"/>
                </a:cubicBezTo>
                <a:cubicBezTo>
                  <a:pt x="247" y="33"/>
                  <a:pt x="247" y="33"/>
                  <a:pt x="247" y="33"/>
                </a:cubicBezTo>
                <a:cubicBezTo>
                  <a:pt x="193" y="87"/>
                  <a:pt x="193" y="87"/>
                  <a:pt x="193" y="87"/>
                </a:cubicBezTo>
                <a:lnTo>
                  <a:pt x="213" y="107"/>
                </a:lnTo>
                <a:close/>
                <a:moveTo>
                  <a:pt x="295" y="53"/>
                </a:moveTo>
                <a:cubicBezTo>
                  <a:pt x="295" y="56"/>
                  <a:pt x="294" y="59"/>
                  <a:pt x="292" y="61"/>
                </a:cubicBezTo>
                <a:cubicBezTo>
                  <a:pt x="56" y="297"/>
                  <a:pt x="56" y="297"/>
                  <a:pt x="56" y="297"/>
                </a:cubicBezTo>
                <a:cubicBezTo>
                  <a:pt x="53" y="299"/>
                  <a:pt x="51" y="300"/>
                  <a:pt x="47" y="300"/>
                </a:cubicBezTo>
                <a:cubicBezTo>
                  <a:pt x="44" y="300"/>
                  <a:pt x="41" y="299"/>
                  <a:pt x="39" y="297"/>
                </a:cubicBezTo>
                <a:cubicBezTo>
                  <a:pt x="3" y="261"/>
                  <a:pt x="3" y="261"/>
                  <a:pt x="3" y="261"/>
                </a:cubicBezTo>
                <a:cubicBezTo>
                  <a:pt x="1" y="258"/>
                  <a:pt x="0" y="256"/>
                  <a:pt x="0" y="252"/>
                </a:cubicBezTo>
                <a:cubicBezTo>
                  <a:pt x="0" y="249"/>
                  <a:pt x="1" y="246"/>
                  <a:pt x="3" y="244"/>
                </a:cubicBezTo>
                <a:cubicBezTo>
                  <a:pt x="239" y="8"/>
                  <a:pt x="239" y="8"/>
                  <a:pt x="239" y="8"/>
                </a:cubicBezTo>
                <a:cubicBezTo>
                  <a:pt x="241" y="6"/>
                  <a:pt x="244" y="5"/>
                  <a:pt x="247" y="5"/>
                </a:cubicBezTo>
                <a:cubicBezTo>
                  <a:pt x="250" y="5"/>
                  <a:pt x="253" y="6"/>
                  <a:pt x="255" y="8"/>
                </a:cubicBezTo>
                <a:cubicBezTo>
                  <a:pt x="292" y="44"/>
                  <a:pt x="292" y="44"/>
                  <a:pt x="292" y="44"/>
                </a:cubicBezTo>
                <a:cubicBezTo>
                  <a:pt x="294" y="47"/>
                  <a:pt x="295" y="49"/>
                  <a:pt x="295" y="53"/>
                </a:cubicBezTo>
                <a:close/>
                <a:moveTo>
                  <a:pt x="47" y="18"/>
                </a:moveTo>
                <a:cubicBezTo>
                  <a:pt x="65" y="23"/>
                  <a:pt x="65" y="23"/>
                  <a:pt x="65" y="23"/>
                </a:cubicBezTo>
                <a:cubicBezTo>
                  <a:pt x="47" y="29"/>
                  <a:pt x="47" y="29"/>
                  <a:pt x="47" y="29"/>
                </a:cubicBezTo>
                <a:cubicBezTo>
                  <a:pt x="42" y="47"/>
                  <a:pt x="42" y="47"/>
                  <a:pt x="42" y="47"/>
                </a:cubicBezTo>
                <a:cubicBezTo>
                  <a:pt x="36" y="29"/>
                  <a:pt x="36" y="29"/>
                  <a:pt x="36" y="29"/>
                </a:cubicBezTo>
                <a:cubicBezTo>
                  <a:pt x="18" y="23"/>
                  <a:pt x="18" y="23"/>
                  <a:pt x="18" y="23"/>
                </a:cubicBezTo>
                <a:cubicBezTo>
                  <a:pt x="36" y="18"/>
                  <a:pt x="36" y="18"/>
                  <a:pt x="36" y="18"/>
                </a:cubicBezTo>
                <a:cubicBezTo>
                  <a:pt x="42" y="0"/>
                  <a:pt x="42" y="0"/>
                  <a:pt x="42" y="0"/>
                </a:cubicBezTo>
                <a:lnTo>
                  <a:pt x="47" y="18"/>
                </a:lnTo>
                <a:close/>
                <a:moveTo>
                  <a:pt x="111" y="48"/>
                </a:moveTo>
                <a:cubicBezTo>
                  <a:pt x="147" y="59"/>
                  <a:pt x="147" y="59"/>
                  <a:pt x="147" y="59"/>
                </a:cubicBezTo>
                <a:cubicBezTo>
                  <a:pt x="111" y="70"/>
                  <a:pt x="111" y="70"/>
                  <a:pt x="111" y="70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89" y="70"/>
                  <a:pt x="89" y="70"/>
                  <a:pt x="89" y="70"/>
                </a:cubicBezTo>
                <a:cubicBezTo>
                  <a:pt x="53" y="59"/>
                  <a:pt x="53" y="59"/>
                  <a:pt x="53" y="59"/>
                </a:cubicBezTo>
                <a:cubicBezTo>
                  <a:pt x="89" y="48"/>
                  <a:pt x="89" y="48"/>
                  <a:pt x="89" y="48"/>
                </a:cubicBezTo>
                <a:cubicBezTo>
                  <a:pt x="100" y="12"/>
                  <a:pt x="100" y="12"/>
                  <a:pt x="100" y="12"/>
                </a:cubicBezTo>
                <a:lnTo>
                  <a:pt x="111" y="48"/>
                </a:lnTo>
                <a:close/>
                <a:moveTo>
                  <a:pt x="282" y="135"/>
                </a:moveTo>
                <a:cubicBezTo>
                  <a:pt x="300" y="141"/>
                  <a:pt x="300" y="141"/>
                  <a:pt x="300" y="141"/>
                </a:cubicBezTo>
                <a:cubicBezTo>
                  <a:pt x="282" y="146"/>
                  <a:pt x="282" y="146"/>
                  <a:pt x="282" y="146"/>
                </a:cubicBezTo>
                <a:cubicBezTo>
                  <a:pt x="276" y="164"/>
                  <a:pt x="276" y="164"/>
                  <a:pt x="276" y="164"/>
                </a:cubicBezTo>
                <a:cubicBezTo>
                  <a:pt x="271" y="146"/>
                  <a:pt x="271" y="146"/>
                  <a:pt x="271" y="146"/>
                </a:cubicBezTo>
                <a:cubicBezTo>
                  <a:pt x="253" y="141"/>
                  <a:pt x="253" y="141"/>
                  <a:pt x="253" y="141"/>
                </a:cubicBezTo>
                <a:cubicBezTo>
                  <a:pt x="271" y="135"/>
                  <a:pt x="271" y="135"/>
                  <a:pt x="271" y="135"/>
                </a:cubicBezTo>
                <a:cubicBezTo>
                  <a:pt x="276" y="117"/>
                  <a:pt x="276" y="117"/>
                  <a:pt x="276" y="117"/>
                </a:cubicBezTo>
                <a:lnTo>
                  <a:pt x="282" y="135"/>
                </a:lnTo>
                <a:close/>
                <a:moveTo>
                  <a:pt x="165" y="18"/>
                </a:moveTo>
                <a:cubicBezTo>
                  <a:pt x="183" y="23"/>
                  <a:pt x="183" y="23"/>
                  <a:pt x="183" y="23"/>
                </a:cubicBezTo>
                <a:cubicBezTo>
                  <a:pt x="165" y="29"/>
                  <a:pt x="165" y="29"/>
                  <a:pt x="165" y="29"/>
                </a:cubicBezTo>
                <a:cubicBezTo>
                  <a:pt x="159" y="47"/>
                  <a:pt x="159" y="47"/>
                  <a:pt x="159" y="47"/>
                </a:cubicBezTo>
                <a:cubicBezTo>
                  <a:pt x="154" y="29"/>
                  <a:pt x="154" y="29"/>
                  <a:pt x="154" y="29"/>
                </a:cubicBezTo>
                <a:cubicBezTo>
                  <a:pt x="136" y="23"/>
                  <a:pt x="136" y="23"/>
                  <a:pt x="136" y="23"/>
                </a:cubicBezTo>
                <a:cubicBezTo>
                  <a:pt x="154" y="18"/>
                  <a:pt x="154" y="18"/>
                  <a:pt x="154" y="18"/>
                </a:cubicBezTo>
                <a:cubicBezTo>
                  <a:pt x="159" y="0"/>
                  <a:pt x="159" y="0"/>
                  <a:pt x="159" y="0"/>
                </a:cubicBezTo>
                <a:lnTo>
                  <a:pt x="165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3740905" y="1560504"/>
            <a:ext cx="292824" cy="292824"/>
          </a:xfrm>
          <a:custGeom>
            <a:avLst/>
            <a:gdLst>
              <a:gd name="T0" fmla="*/ 282 w 282"/>
              <a:gd name="T1" fmla="*/ 129 h 282"/>
              <a:gd name="T2" fmla="*/ 282 w 282"/>
              <a:gd name="T3" fmla="*/ 153 h 282"/>
              <a:gd name="T4" fmla="*/ 263 w 282"/>
              <a:gd name="T5" fmla="*/ 219 h 282"/>
              <a:gd name="T6" fmla="*/ 213 w 282"/>
              <a:gd name="T7" fmla="*/ 265 h 282"/>
              <a:gd name="T8" fmla="*/ 141 w 282"/>
              <a:gd name="T9" fmla="*/ 282 h 282"/>
              <a:gd name="T10" fmla="*/ 68 w 282"/>
              <a:gd name="T11" fmla="*/ 265 h 282"/>
              <a:gd name="T12" fmla="*/ 18 w 282"/>
              <a:gd name="T13" fmla="*/ 219 h 282"/>
              <a:gd name="T14" fmla="*/ 0 w 282"/>
              <a:gd name="T15" fmla="*/ 153 h 282"/>
              <a:gd name="T16" fmla="*/ 0 w 282"/>
              <a:gd name="T17" fmla="*/ 129 h 282"/>
              <a:gd name="T18" fmla="*/ 3 w 282"/>
              <a:gd name="T19" fmla="*/ 121 h 282"/>
              <a:gd name="T20" fmla="*/ 11 w 282"/>
              <a:gd name="T21" fmla="*/ 118 h 282"/>
              <a:gd name="T22" fmla="*/ 82 w 282"/>
              <a:gd name="T23" fmla="*/ 118 h 282"/>
              <a:gd name="T24" fmla="*/ 90 w 282"/>
              <a:gd name="T25" fmla="*/ 121 h 282"/>
              <a:gd name="T26" fmla="*/ 94 w 282"/>
              <a:gd name="T27" fmla="*/ 129 h 282"/>
              <a:gd name="T28" fmla="*/ 94 w 282"/>
              <a:gd name="T29" fmla="*/ 153 h 282"/>
              <a:gd name="T30" fmla="*/ 98 w 282"/>
              <a:gd name="T31" fmla="*/ 169 h 282"/>
              <a:gd name="T32" fmla="*/ 108 w 282"/>
              <a:gd name="T33" fmla="*/ 180 h 282"/>
              <a:gd name="T34" fmla="*/ 121 w 282"/>
              <a:gd name="T35" fmla="*/ 185 h 282"/>
              <a:gd name="T36" fmla="*/ 133 w 282"/>
              <a:gd name="T37" fmla="*/ 188 h 282"/>
              <a:gd name="T38" fmla="*/ 141 w 282"/>
              <a:gd name="T39" fmla="*/ 188 h 282"/>
              <a:gd name="T40" fmla="*/ 149 w 282"/>
              <a:gd name="T41" fmla="*/ 188 h 282"/>
              <a:gd name="T42" fmla="*/ 160 w 282"/>
              <a:gd name="T43" fmla="*/ 185 h 282"/>
              <a:gd name="T44" fmla="*/ 173 w 282"/>
              <a:gd name="T45" fmla="*/ 180 h 282"/>
              <a:gd name="T46" fmla="*/ 183 w 282"/>
              <a:gd name="T47" fmla="*/ 169 h 282"/>
              <a:gd name="T48" fmla="*/ 188 w 282"/>
              <a:gd name="T49" fmla="*/ 153 h 282"/>
              <a:gd name="T50" fmla="*/ 188 w 282"/>
              <a:gd name="T51" fmla="*/ 129 h 282"/>
              <a:gd name="T52" fmla="*/ 191 w 282"/>
              <a:gd name="T53" fmla="*/ 121 h 282"/>
              <a:gd name="T54" fmla="*/ 199 w 282"/>
              <a:gd name="T55" fmla="*/ 118 h 282"/>
              <a:gd name="T56" fmla="*/ 270 w 282"/>
              <a:gd name="T57" fmla="*/ 118 h 282"/>
              <a:gd name="T58" fmla="*/ 278 w 282"/>
              <a:gd name="T59" fmla="*/ 121 h 282"/>
              <a:gd name="T60" fmla="*/ 282 w 282"/>
              <a:gd name="T61" fmla="*/ 129 h 282"/>
              <a:gd name="T62" fmla="*/ 94 w 282"/>
              <a:gd name="T63" fmla="*/ 12 h 282"/>
              <a:gd name="T64" fmla="*/ 94 w 282"/>
              <a:gd name="T65" fmla="*/ 82 h 282"/>
              <a:gd name="T66" fmla="*/ 90 w 282"/>
              <a:gd name="T67" fmla="*/ 91 h 282"/>
              <a:gd name="T68" fmla="*/ 82 w 282"/>
              <a:gd name="T69" fmla="*/ 94 h 282"/>
              <a:gd name="T70" fmla="*/ 11 w 282"/>
              <a:gd name="T71" fmla="*/ 94 h 282"/>
              <a:gd name="T72" fmla="*/ 3 w 282"/>
              <a:gd name="T73" fmla="*/ 91 h 282"/>
              <a:gd name="T74" fmla="*/ 0 w 282"/>
              <a:gd name="T75" fmla="*/ 82 h 282"/>
              <a:gd name="T76" fmla="*/ 0 w 282"/>
              <a:gd name="T77" fmla="*/ 12 h 282"/>
              <a:gd name="T78" fmla="*/ 3 w 282"/>
              <a:gd name="T79" fmla="*/ 4 h 282"/>
              <a:gd name="T80" fmla="*/ 11 w 282"/>
              <a:gd name="T81" fmla="*/ 0 h 282"/>
              <a:gd name="T82" fmla="*/ 82 w 282"/>
              <a:gd name="T83" fmla="*/ 0 h 282"/>
              <a:gd name="T84" fmla="*/ 90 w 282"/>
              <a:gd name="T85" fmla="*/ 4 h 282"/>
              <a:gd name="T86" fmla="*/ 94 w 282"/>
              <a:gd name="T87" fmla="*/ 12 h 282"/>
              <a:gd name="T88" fmla="*/ 282 w 282"/>
              <a:gd name="T89" fmla="*/ 12 h 282"/>
              <a:gd name="T90" fmla="*/ 282 w 282"/>
              <a:gd name="T91" fmla="*/ 82 h 282"/>
              <a:gd name="T92" fmla="*/ 278 w 282"/>
              <a:gd name="T93" fmla="*/ 91 h 282"/>
              <a:gd name="T94" fmla="*/ 270 w 282"/>
              <a:gd name="T95" fmla="*/ 94 h 282"/>
              <a:gd name="T96" fmla="*/ 199 w 282"/>
              <a:gd name="T97" fmla="*/ 94 h 282"/>
              <a:gd name="T98" fmla="*/ 191 w 282"/>
              <a:gd name="T99" fmla="*/ 91 h 282"/>
              <a:gd name="T100" fmla="*/ 188 w 282"/>
              <a:gd name="T101" fmla="*/ 82 h 282"/>
              <a:gd name="T102" fmla="*/ 188 w 282"/>
              <a:gd name="T103" fmla="*/ 12 h 282"/>
              <a:gd name="T104" fmla="*/ 191 w 282"/>
              <a:gd name="T105" fmla="*/ 4 h 282"/>
              <a:gd name="T106" fmla="*/ 199 w 282"/>
              <a:gd name="T107" fmla="*/ 0 h 282"/>
              <a:gd name="T108" fmla="*/ 270 w 282"/>
              <a:gd name="T109" fmla="*/ 0 h 282"/>
              <a:gd name="T110" fmla="*/ 278 w 282"/>
              <a:gd name="T111" fmla="*/ 4 h 282"/>
              <a:gd name="T112" fmla="*/ 282 w 282"/>
              <a:gd name="T113" fmla="*/ 12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82" h="282">
                <a:moveTo>
                  <a:pt x="282" y="129"/>
                </a:moveTo>
                <a:cubicBezTo>
                  <a:pt x="282" y="153"/>
                  <a:pt x="282" y="153"/>
                  <a:pt x="282" y="153"/>
                </a:cubicBezTo>
                <a:cubicBezTo>
                  <a:pt x="282" y="177"/>
                  <a:pt x="276" y="200"/>
                  <a:pt x="263" y="219"/>
                </a:cubicBezTo>
                <a:cubicBezTo>
                  <a:pt x="251" y="239"/>
                  <a:pt x="235" y="254"/>
                  <a:pt x="213" y="265"/>
                </a:cubicBezTo>
                <a:cubicBezTo>
                  <a:pt x="192" y="277"/>
                  <a:pt x="168" y="282"/>
                  <a:pt x="141" y="282"/>
                </a:cubicBezTo>
                <a:cubicBezTo>
                  <a:pt x="114" y="282"/>
                  <a:pt x="89" y="277"/>
                  <a:pt x="68" y="265"/>
                </a:cubicBezTo>
                <a:cubicBezTo>
                  <a:pt x="47" y="254"/>
                  <a:pt x="30" y="239"/>
                  <a:pt x="18" y="219"/>
                </a:cubicBezTo>
                <a:cubicBezTo>
                  <a:pt x="6" y="200"/>
                  <a:pt x="0" y="177"/>
                  <a:pt x="0" y="153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26"/>
                  <a:pt x="1" y="123"/>
                  <a:pt x="3" y="121"/>
                </a:cubicBezTo>
                <a:cubicBezTo>
                  <a:pt x="5" y="119"/>
                  <a:pt x="8" y="118"/>
                  <a:pt x="11" y="118"/>
                </a:cubicBezTo>
                <a:cubicBezTo>
                  <a:pt x="82" y="118"/>
                  <a:pt x="82" y="118"/>
                  <a:pt x="82" y="118"/>
                </a:cubicBezTo>
                <a:cubicBezTo>
                  <a:pt x="85" y="118"/>
                  <a:pt x="88" y="119"/>
                  <a:pt x="90" y="121"/>
                </a:cubicBezTo>
                <a:cubicBezTo>
                  <a:pt x="92" y="123"/>
                  <a:pt x="94" y="126"/>
                  <a:pt x="94" y="129"/>
                </a:cubicBezTo>
                <a:cubicBezTo>
                  <a:pt x="94" y="153"/>
                  <a:pt x="94" y="153"/>
                  <a:pt x="94" y="153"/>
                </a:cubicBezTo>
                <a:cubicBezTo>
                  <a:pt x="94" y="159"/>
                  <a:pt x="95" y="165"/>
                  <a:pt x="98" y="169"/>
                </a:cubicBezTo>
                <a:cubicBezTo>
                  <a:pt x="101" y="174"/>
                  <a:pt x="104" y="178"/>
                  <a:pt x="108" y="180"/>
                </a:cubicBezTo>
                <a:cubicBezTo>
                  <a:pt x="111" y="182"/>
                  <a:pt x="116" y="184"/>
                  <a:pt x="121" y="185"/>
                </a:cubicBezTo>
                <a:cubicBezTo>
                  <a:pt x="126" y="187"/>
                  <a:pt x="130" y="187"/>
                  <a:pt x="133" y="188"/>
                </a:cubicBezTo>
                <a:cubicBezTo>
                  <a:pt x="135" y="188"/>
                  <a:pt x="138" y="188"/>
                  <a:pt x="141" y="188"/>
                </a:cubicBezTo>
                <a:cubicBezTo>
                  <a:pt x="143" y="188"/>
                  <a:pt x="146" y="188"/>
                  <a:pt x="149" y="188"/>
                </a:cubicBezTo>
                <a:cubicBezTo>
                  <a:pt x="151" y="187"/>
                  <a:pt x="155" y="187"/>
                  <a:pt x="160" y="185"/>
                </a:cubicBezTo>
                <a:cubicBezTo>
                  <a:pt x="165" y="184"/>
                  <a:pt x="170" y="182"/>
                  <a:pt x="173" y="180"/>
                </a:cubicBezTo>
                <a:cubicBezTo>
                  <a:pt x="177" y="178"/>
                  <a:pt x="180" y="174"/>
                  <a:pt x="183" y="169"/>
                </a:cubicBezTo>
                <a:cubicBezTo>
                  <a:pt x="186" y="165"/>
                  <a:pt x="188" y="159"/>
                  <a:pt x="188" y="153"/>
                </a:cubicBezTo>
                <a:cubicBezTo>
                  <a:pt x="188" y="129"/>
                  <a:pt x="188" y="129"/>
                  <a:pt x="188" y="129"/>
                </a:cubicBezTo>
                <a:cubicBezTo>
                  <a:pt x="188" y="126"/>
                  <a:pt x="189" y="123"/>
                  <a:pt x="191" y="121"/>
                </a:cubicBezTo>
                <a:cubicBezTo>
                  <a:pt x="193" y="119"/>
                  <a:pt x="196" y="118"/>
                  <a:pt x="199" y="118"/>
                </a:cubicBezTo>
                <a:cubicBezTo>
                  <a:pt x="270" y="118"/>
                  <a:pt x="270" y="118"/>
                  <a:pt x="270" y="118"/>
                </a:cubicBezTo>
                <a:cubicBezTo>
                  <a:pt x="273" y="118"/>
                  <a:pt x="276" y="119"/>
                  <a:pt x="278" y="121"/>
                </a:cubicBezTo>
                <a:cubicBezTo>
                  <a:pt x="280" y="123"/>
                  <a:pt x="282" y="126"/>
                  <a:pt x="282" y="129"/>
                </a:cubicBezTo>
                <a:close/>
                <a:moveTo>
                  <a:pt x="94" y="12"/>
                </a:moveTo>
                <a:cubicBezTo>
                  <a:pt x="94" y="82"/>
                  <a:pt x="94" y="82"/>
                  <a:pt x="94" y="82"/>
                </a:cubicBezTo>
                <a:cubicBezTo>
                  <a:pt x="94" y="86"/>
                  <a:pt x="92" y="88"/>
                  <a:pt x="90" y="91"/>
                </a:cubicBezTo>
                <a:cubicBezTo>
                  <a:pt x="88" y="93"/>
                  <a:pt x="85" y="94"/>
                  <a:pt x="82" y="94"/>
                </a:cubicBezTo>
                <a:cubicBezTo>
                  <a:pt x="11" y="94"/>
                  <a:pt x="11" y="94"/>
                  <a:pt x="11" y="94"/>
                </a:cubicBezTo>
                <a:cubicBezTo>
                  <a:pt x="8" y="94"/>
                  <a:pt x="5" y="93"/>
                  <a:pt x="3" y="91"/>
                </a:cubicBezTo>
                <a:cubicBezTo>
                  <a:pt x="1" y="88"/>
                  <a:pt x="0" y="86"/>
                  <a:pt x="0" y="8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3" y="4"/>
                </a:cubicBezTo>
                <a:cubicBezTo>
                  <a:pt x="5" y="1"/>
                  <a:pt x="8" y="0"/>
                  <a:pt x="11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85" y="0"/>
                  <a:pt x="88" y="1"/>
                  <a:pt x="90" y="4"/>
                </a:cubicBezTo>
                <a:cubicBezTo>
                  <a:pt x="92" y="6"/>
                  <a:pt x="94" y="9"/>
                  <a:pt x="94" y="12"/>
                </a:cubicBezTo>
                <a:close/>
                <a:moveTo>
                  <a:pt x="282" y="12"/>
                </a:moveTo>
                <a:cubicBezTo>
                  <a:pt x="282" y="82"/>
                  <a:pt x="282" y="82"/>
                  <a:pt x="282" y="82"/>
                </a:cubicBezTo>
                <a:cubicBezTo>
                  <a:pt x="282" y="86"/>
                  <a:pt x="280" y="88"/>
                  <a:pt x="278" y="91"/>
                </a:cubicBezTo>
                <a:cubicBezTo>
                  <a:pt x="276" y="93"/>
                  <a:pt x="273" y="94"/>
                  <a:pt x="270" y="94"/>
                </a:cubicBezTo>
                <a:cubicBezTo>
                  <a:pt x="199" y="94"/>
                  <a:pt x="199" y="94"/>
                  <a:pt x="199" y="94"/>
                </a:cubicBezTo>
                <a:cubicBezTo>
                  <a:pt x="196" y="94"/>
                  <a:pt x="193" y="93"/>
                  <a:pt x="191" y="91"/>
                </a:cubicBezTo>
                <a:cubicBezTo>
                  <a:pt x="189" y="88"/>
                  <a:pt x="188" y="86"/>
                  <a:pt x="188" y="82"/>
                </a:cubicBezTo>
                <a:cubicBezTo>
                  <a:pt x="188" y="12"/>
                  <a:pt x="188" y="12"/>
                  <a:pt x="188" y="12"/>
                </a:cubicBezTo>
                <a:cubicBezTo>
                  <a:pt x="188" y="9"/>
                  <a:pt x="189" y="6"/>
                  <a:pt x="191" y="4"/>
                </a:cubicBezTo>
                <a:cubicBezTo>
                  <a:pt x="193" y="1"/>
                  <a:pt x="196" y="0"/>
                  <a:pt x="199" y="0"/>
                </a:cubicBezTo>
                <a:cubicBezTo>
                  <a:pt x="270" y="0"/>
                  <a:pt x="270" y="0"/>
                  <a:pt x="270" y="0"/>
                </a:cubicBezTo>
                <a:cubicBezTo>
                  <a:pt x="273" y="0"/>
                  <a:pt x="276" y="1"/>
                  <a:pt x="278" y="4"/>
                </a:cubicBezTo>
                <a:cubicBezTo>
                  <a:pt x="280" y="6"/>
                  <a:pt x="282" y="9"/>
                  <a:pt x="282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753275" y="1973497"/>
            <a:ext cx="194756" cy="334261"/>
          </a:xfrm>
          <a:custGeom>
            <a:avLst/>
            <a:gdLst>
              <a:gd name="T0" fmla="*/ 188 w 188"/>
              <a:gd name="T1" fmla="*/ 123 h 323"/>
              <a:gd name="T2" fmla="*/ 188 w 188"/>
              <a:gd name="T3" fmla="*/ 200 h 323"/>
              <a:gd name="T4" fmla="*/ 183 w 188"/>
              <a:gd name="T5" fmla="*/ 212 h 323"/>
              <a:gd name="T6" fmla="*/ 170 w 188"/>
              <a:gd name="T7" fmla="*/ 217 h 323"/>
              <a:gd name="T8" fmla="*/ 158 w 188"/>
              <a:gd name="T9" fmla="*/ 212 h 323"/>
              <a:gd name="T10" fmla="*/ 152 w 188"/>
              <a:gd name="T11" fmla="*/ 200 h 323"/>
              <a:gd name="T12" fmla="*/ 152 w 188"/>
              <a:gd name="T13" fmla="*/ 135 h 323"/>
              <a:gd name="T14" fmla="*/ 141 w 188"/>
              <a:gd name="T15" fmla="*/ 135 h 323"/>
              <a:gd name="T16" fmla="*/ 141 w 188"/>
              <a:gd name="T17" fmla="*/ 303 h 323"/>
              <a:gd name="T18" fmla="*/ 135 w 188"/>
              <a:gd name="T19" fmla="*/ 317 h 323"/>
              <a:gd name="T20" fmla="*/ 120 w 188"/>
              <a:gd name="T21" fmla="*/ 323 h 323"/>
              <a:gd name="T22" fmla="*/ 106 w 188"/>
              <a:gd name="T23" fmla="*/ 317 h 323"/>
              <a:gd name="T24" fmla="*/ 100 w 188"/>
              <a:gd name="T25" fmla="*/ 303 h 323"/>
              <a:gd name="T26" fmla="*/ 100 w 188"/>
              <a:gd name="T27" fmla="*/ 217 h 323"/>
              <a:gd name="T28" fmla="*/ 88 w 188"/>
              <a:gd name="T29" fmla="*/ 217 h 323"/>
              <a:gd name="T30" fmla="*/ 88 w 188"/>
              <a:gd name="T31" fmla="*/ 303 h 323"/>
              <a:gd name="T32" fmla="*/ 82 w 188"/>
              <a:gd name="T33" fmla="*/ 317 h 323"/>
              <a:gd name="T34" fmla="*/ 67 w 188"/>
              <a:gd name="T35" fmla="*/ 323 h 323"/>
              <a:gd name="T36" fmla="*/ 53 w 188"/>
              <a:gd name="T37" fmla="*/ 317 h 323"/>
              <a:gd name="T38" fmla="*/ 47 w 188"/>
              <a:gd name="T39" fmla="*/ 303 h 323"/>
              <a:gd name="T40" fmla="*/ 47 w 188"/>
              <a:gd name="T41" fmla="*/ 135 h 323"/>
              <a:gd name="T42" fmla="*/ 35 w 188"/>
              <a:gd name="T43" fmla="*/ 135 h 323"/>
              <a:gd name="T44" fmla="*/ 35 w 188"/>
              <a:gd name="T45" fmla="*/ 200 h 323"/>
              <a:gd name="T46" fmla="*/ 30 w 188"/>
              <a:gd name="T47" fmla="*/ 212 h 323"/>
              <a:gd name="T48" fmla="*/ 17 w 188"/>
              <a:gd name="T49" fmla="*/ 217 h 323"/>
              <a:gd name="T50" fmla="*/ 5 w 188"/>
              <a:gd name="T51" fmla="*/ 212 h 323"/>
              <a:gd name="T52" fmla="*/ 0 w 188"/>
              <a:gd name="T53" fmla="*/ 200 h 323"/>
              <a:gd name="T54" fmla="*/ 0 w 188"/>
              <a:gd name="T55" fmla="*/ 123 h 323"/>
              <a:gd name="T56" fmla="*/ 10 w 188"/>
              <a:gd name="T57" fmla="*/ 98 h 323"/>
              <a:gd name="T58" fmla="*/ 35 w 188"/>
              <a:gd name="T59" fmla="*/ 88 h 323"/>
              <a:gd name="T60" fmla="*/ 152 w 188"/>
              <a:gd name="T61" fmla="*/ 88 h 323"/>
              <a:gd name="T62" fmla="*/ 177 w 188"/>
              <a:gd name="T63" fmla="*/ 98 h 323"/>
              <a:gd name="T64" fmla="*/ 188 w 188"/>
              <a:gd name="T65" fmla="*/ 123 h 323"/>
              <a:gd name="T66" fmla="*/ 135 w 188"/>
              <a:gd name="T67" fmla="*/ 41 h 323"/>
              <a:gd name="T68" fmla="*/ 123 w 188"/>
              <a:gd name="T69" fmla="*/ 70 h 323"/>
              <a:gd name="T70" fmla="*/ 94 w 188"/>
              <a:gd name="T71" fmla="*/ 82 h 323"/>
              <a:gd name="T72" fmla="*/ 65 w 188"/>
              <a:gd name="T73" fmla="*/ 70 h 323"/>
              <a:gd name="T74" fmla="*/ 53 w 188"/>
              <a:gd name="T75" fmla="*/ 41 h 323"/>
              <a:gd name="T76" fmla="*/ 65 w 188"/>
              <a:gd name="T77" fmla="*/ 12 h 323"/>
              <a:gd name="T78" fmla="*/ 94 w 188"/>
              <a:gd name="T79" fmla="*/ 0 h 323"/>
              <a:gd name="T80" fmla="*/ 123 w 188"/>
              <a:gd name="T81" fmla="*/ 12 h 323"/>
              <a:gd name="T82" fmla="*/ 135 w 188"/>
              <a:gd name="T83" fmla="*/ 41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88" h="323">
                <a:moveTo>
                  <a:pt x="188" y="123"/>
                </a:moveTo>
                <a:cubicBezTo>
                  <a:pt x="188" y="200"/>
                  <a:pt x="188" y="200"/>
                  <a:pt x="188" y="200"/>
                </a:cubicBezTo>
                <a:cubicBezTo>
                  <a:pt x="188" y="205"/>
                  <a:pt x="186" y="209"/>
                  <a:pt x="183" y="212"/>
                </a:cubicBezTo>
                <a:cubicBezTo>
                  <a:pt x="179" y="216"/>
                  <a:pt x="175" y="217"/>
                  <a:pt x="170" y="217"/>
                </a:cubicBezTo>
                <a:cubicBezTo>
                  <a:pt x="165" y="217"/>
                  <a:pt x="161" y="216"/>
                  <a:pt x="158" y="212"/>
                </a:cubicBezTo>
                <a:cubicBezTo>
                  <a:pt x="154" y="209"/>
                  <a:pt x="152" y="205"/>
                  <a:pt x="152" y="200"/>
                </a:cubicBezTo>
                <a:cubicBezTo>
                  <a:pt x="152" y="135"/>
                  <a:pt x="152" y="135"/>
                  <a:pt x="152" y="135"/>
                </a:cubicBezTo>
                <a:cubicBezTo>
                  <a:pt x="141" y="135"/>
                  <a:pt x="141" y="135"/>
                  <a:pt x="141" y="135"/>
                </a:cubicBezTo>
                <a:cubicBezTo>
                  <a:pt x="141" y="303"/>
                  <a:pt x="141" y="303"/>
                  <a:pt x="141" y="303"/>
                </a:cubicBezTo>
                <a:cubicBezTo>
                  <a:pt x="141" y="308"/>
                  <a:pt x="139" y="313"/>
                  <a:pt x="135" y="317"/>
                </a:cubicBezTo>
                <a:cubicBezTo>
                  <a:pt x="131" y="321"/>
                  <a:pt x="126" y="323"/>
                  <a:pt x="120" y="323"/>
                </a:cubicBezTo>
                <a:cubicBezTo>
                  <a:pt x="115" y="323"/>
                  <a:pt x="110" y="321"/>
                  <a:pt x="106" y="317"/>
                </a:cubicBezTo>
                <a:cubicBezTo>
                  <a:pt x="102" y="313"/>
                  <a:pt x="100" y="308"/>
                  <a:pt x="100" y="303"/>
                </a:cubicBezTo>
                <a:cubicBezTo>
                  <a:pt x="100" y="217"/>
                  <a:pt x="100" y="217"/>
                  <a:pt x="100" y="217"/>
                </a:cubicBezTo>
                <a:cubicBezTo>
                  <a:pt x="88" y="217"/>
                  <a:pt x="88" y="217"/>
                  <a:pt x="88" y="217"/>
                </a:cubicBezTo>
                <a:cubicBezTo>
                  <a:pt x="88" y="303"/>
                  <a:pt x="88" y="303"/>
                  <a:pt x="88" y="303"/>
                </a:cubicBezTo>
                <a:cubicBezTo>
                  <a:pt x="88" y="308"/>
                  <a:pt x="86" y="313"/>
                  <a:pt x="82" y="317"/>
                </a:cubicBezTo>
                <a:cubicBezTo>
                  <a:pt x="78" y="321"/>
                  <a:pt x="73" y="323"/>
                  <a:pt x="67" y="323"/>
                </a:cubicBezTo>
                <a:cubicBezTo>
                  <a:pt x="62" y="323"/>
                  <a:pt x="57" y="321"/>
                  <a:pt x="53" y="317"/>
                </a:cubicBezTo>
                <a:cubicBezTo>
                  <a:pt x="49" y="313"/>
                  <a:pt x="47" y="308"/>
                  <a:pt x="47" y="303"/>
                </a:cubicBezTo>
                <a:cubicBezTo>
                  <a:pt x="47" y="135"/>
                  <a:pt x="47" y="135"/>
                  <a:pt x="47" y="135"/>
                </a:cubicBezTo>
                <a:cubicBezTo>
                  <a:pt x="35" y="135"/>
                  <a:pt x="35" y="135"/>
                  <a:pt x="35" y="135"/>
                </a:cubicBezTo>
                <a:cubicBezTo>
                  <a:pt x="35" y="200"/>
                  <a:pt x="35" y="200"/>
                  <a:pt x="35" y="200"/>
                </a:cubicBezTo>
                <a:cubicBezTo>
                  <a:pt x="35" y="205"/>
                  <a:pt x="33" y="209"/>
                  <a:pt x="30" y="212"/>
                </a:cubicBezTo>
                <a:cubicBezTo>
                  <a:pt x="26" y="216"/>
                  <a:pt x="22" y="217"/>
                  <a:pt x="17" y="217"/>
                </a:cubicBezTo>
                <a:cubicBezTo>
                  <a:pt x="12" y="217"/>
                  <a:pt x="8" y="216"/>
                  <a:pt x="5" y="212"/>
                </a:cubicBezTo>
                <a:cubicBezTo>
                  <a:pt x="1" y="209"/>
                  <a:pt x="0" y="205"/>
                  <a:pt x="0" y="200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14"/>
                  <a:pt x="3" y="105"/>
                  <a:pt x="10" y="98"/>
                </a:cubicBezTo>
                <a:cubicBezTo>
                  <a:pt x="17" y="92"/>
                  <a:pt x="25" y="88"/>
                  <a:pt x="35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62" y="88"/>
                  <a:pt x="171" y="92"/>
                  <a:pt x="177" y="98"/>
                </a:cubicBezTo>
                <a:cubicBezTo>
                  <a:pt x="184" y="105"/>
                  <a:pt x="188" y="114"/>
                  <a:pt x="188" y="123"/>
                </a:cubicBezTo>
                <a:close/>
                <a:moveTo>
                  <a:pt x="135" y="41"/>
                </a:moveTo>
                <a:cubicBezTo>
                  <a:pt x="135" y="53"/>
                  <a:pt x="131" y="62"/>
                  <a:pt x="123" y="70"/>
                </a:cubicBezTo>
                <a:cubicBezTo>
                  <a:pt x="115" y="78"/>
                  <a:pt x="105" y="82"/>
                  <a:pt x="94" y="82"/>
                </a:cubicBezTo>
                <a:cubicBezTo>
                  <a:pt x="82" y="82"/>
                  <a:pt x="73" y="78"/>
                  <a:pt x="65" y="70"/>
                </a:cubicBezTo>
                <a:cubicBezTo>
                  <a:pt x="57" y="62"/>
                  <a:pt x="53" y="53"/>
                  <a:pt x="53" y="41"/>
                </a:cubicBezTo>
                <a:cubicBezTo>
                  <a:pt x="53" y="30"/>
                  <a:pt x="57" y="20"/>
                  <a:pt x="65" y="12"/>
                </a:cubicBezTo>
                <a:cubicBezTo>
                  <a:pt x="73" y="4"/>
                  <a:pt x="82" y="0"/>
                  <a:pt x="94" y="0"/>
                </a:cubicBezTo>
                <a:cubicBezTo>
                  <a:pt x="105" y="0"/>
                  <a:pt x="115" y="4"/>
                  <a:pt x="123" y="12"/>
                </a:cubicBezTo>
                <a:cubicBezTo>
                  <a:pt x="131" y="20"/>
                  <a:pt x="135" y="30"/>
                  <a:pt x="135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622077" y="1995597"/>
            <a:ext cx="194756" cy="291443"/>
          </a:xfrm>
          <a:custGeom>
            <a:avLst/>
            <a:gdLst>
              <a:gd name="T0" fmla="*/ 141 w 188"/>
              <a:gd name="T1" fmla="*/ 94 h 282"/>
              <a:gd name="T2" fmla="*/ 127 w 188"/>
              <a:gd name="T3" fmla="*/ 60 h 282"/>
              <a:gd name="T4" fmla="*/ 94 w 188"/>
              <a:gd name="T5" fmla="*/ 47 h 282"/>
              <a:gd name="T6" fmla="*/ 60 w 188"/>
              <a:gd name="T7" fmla="*/ 60 h 282"/>
              <a:gd name="T8" fmla="*/ 47 w 188"/>
              <a:gd name="T9" fmla="*/ 94 h 282"/>
              <a:gd name="T10" fmla="*/ 60 w 188"/>
              <a:gd name="T11" fmla="*/ 127 h 282"/>
              <a:gd name="T12" fmla="*/ 94 w 188"/>
              <a:gd name="T13" fmla="*/ 141 h 282"/>
              <a:gd name="T14" fmla="*/ 127 w 188"/>
              <a:gd name="T15" fmla="*/ 127 h 282"/>
              <a:gd name="T16" fmla="*/ 141 w 188"/>
              <a:gd name="T17" fmla="*/ 94 h 282"/>
              <a:gd name="T18" fmla="*/ 188 w 188"/>
              <a:gd name="T19" fmla="*/ 94 h 282"/>
              <a:gd name="T20" fmla="*/ 182 w 188"/>
              <a:gd name="T21" fmla="*/ 126 h 282"/>
              <a:gd name="T22" fmla="*/ 115 w 188"/>
              <a:gd name="T23" fmla="*/ 269 h 282"/>
              <a:gd name="T24" fmla="*/ 106 w 188"/>
              <a:gd name="T25" fmla="*/ 278 h 282"/>
              <a:gd name="T26" fmla="*/ 94 w 188"/>
              <a:gd name="T27" fmla="*/ 282 h 282"/>
              <a:gd name="T28" fmla="*/ 81 w 188"/>
              <a:gd name="T29" fmla="*/ 278 h 282"/>
              <a:gd name="T30" fmla="*/ 73 w 188"/>
              <a:gd name="T31" fmla="*/ 269 h 282"/>
              <a:gd name="T32" fmla="*/ 6 w 188"/>
              <a:gd name="T33" fmla="*/ 126 h 282"/>
              <a:gd name="T34" fmla="*/ 0 w 188"/>
              <a:gd name="T35" fmla="*/ 94 h 282"/>
              <a:gd name="T36" fmla="*/ 27 w 188"/>
              <a:gd name="T37" fmla="*/ 27 h 282"/>
              <a:gd name="T38" fmla="*/ 94 w 188"/>
              <a:gd name="T39" fmla="*/ 0 h 282"/>
              <a:gd name="T40" fmla="*/ 160 w 188"/>
              <a:gd name="T41" fmla="*/ 27 h 282"/>
              <a:gd name="T42" fmla="*/ 188 w 188"/>
              <a:gd name="T43" fmla="*/ 94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88" h="282">
                <a:moveTo>
                  <a:pt x="141" y="94"/>
                </a:moveTo>
                <a:cubicBezTo>
                  <a:pt x="141" y="81"/>
                  <a:pt x="136" y="70"/>
                  <a:pt x="127" y="60"/>
                </a:cubicBezTo>
                <a:cubicBezTo>
                  <a:pt x="118" y="51"/>
                  <a:pt x="107" y="47"/>
                  <a:pt x="94" y="47"/>
                </a:cubicBezTo>
                <a:cubicBezTo>
                  <a:pt x="81" y="47"/>
                  <a:pt x="70" y="51"/>
                  <a:pt x="60" y="60"/>
                </a:cubicBezTo>
                <a:cubicBezTo>
                  <a:pt x="51" y="70"/>
                  <a:pt x="47" y="81"/>
                  <a:pt x="47" y="94"/>
                </a:cubicBezTo>
                <a:cubicBezTo>
                  <a:pt x="47" y="107"/>
                  <a:pt x="51" y="118"/>
                  <a:pt x="60" y="127"/>
                </a:cubicBezTo>
                <a:cubicBezTo>
                  <a:pt x="70" y="136"/>
                  <a:pt x="81" y="141"/>
                  <a:pt x="94" y="141"/>
                </a:cubicBezTo>
                <a:cubicBezTo>
                  <a:pt x="107" y="141"/>
                  <a:pt x="118" y="136"/>
                  <a:pt x="127" y="127"/>
                </a:cubicBezTo>
                <a:cubicBezTo>
                  <a:pt x="136" y="118"/>
                  <a:pt x="141" y="107"/>
                  <a:pt x="141" y="94"/>
                </a:cubicBezTo>
                <a:close/>
                <a:moveTo>
                  <a:pt x="188" y="94"/>
                </a:moveTo>
                <a:cubicBezTo>
                  <a:pt x="188" y="107"/>
                  <a:pt x="186" y="118"/>
                  <a:pt x="182" y="126"/>
                </a:cubicBezTo>
                <a:cubicBezTo>
                  <a:pt x="115" y="269"/>
                  <a:pt x="115" y="269"/>
                  <a:pt x="115" y="269"/>
                </a:cubicBezTo>
                <a:cubicBezTo>
                  <a:pt x="113" y="273"/>
                  <a:pt x="110" y="276"/>
                  <a:pt x="106" y="278"/>
                </a:cubicBezTo>
                <a:cubicBezTo>
                  <a:pt x="102" y="280"/>
                  <a:pt x="98" y="282"/>
                  <a:pt x="94" y="282"/>
                </a:cubicBezTo>
                <a:cubicBezTo>
                  <a:pt x="89" y="282"/>
                  <a:pt x="85" y="280"/>
                  <a:pt x="81" y="278"/>
                </a:cubicBezTo>
                <a:cubicBezTo>
                  <a:pt x="77" y="276"/>
                  <a:pt x="75" y="273"/>
                  <a:pt x="73" y="269"/>
                </a:cubicBezTo>
                <a:cubicBezTo>
                  <a:pt x="6" y="126"/>
                  <a:pt x="6" y="126"/>
                  <a:pt x="6" y="126"/>
                </a:cubicBezTo>
                <a:cubicBezTo>
                  <a:pt x="2" y="118"/>
                  <a:pt x="0" y="107"/>
                  <a:pt x="0" y="94"/>
                </a:cubicBezTo>
                <a:cubicBezTo>
                  <a:pt x="0" y="68"/>
                  <a:pt x="9" y="46"/>
                  <a:pt x="27" y="27"/>
                </a:cubicBezTo>
                <a:cubicBezTo>
                  <a:pt x="46" y="9"/>
                  <a:pt x="68" y="0"/>
                  <a:pt x="94" y="0"/>
                </a:cubicBezTo>
                <a:cubicBezTo>
                  <a:pt x="120" y="0"/>
                  <a:pt x="142" y="9"/>
                  <a:pt x="160" y="27"/>
                </a:cubicBezTo>
                <a:cubicBezTo>
                  <a:pt x="179" y="46"/>
                  <a:pt x="188" y="68"/>
                  <a:pt x="188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1979820" y="1970734"/>
            <a:ext cx="343930" cy="341168"/>
          </a:xfrm>
          <a:custGeom>
            <a:avLst/>
            <a:gdLst>
              <a:gd name="T0" fmla="*/ 237 w 331"/>
              <a:gd name="T1" fmla="*/ 6 h 330"/>
              <a:gd name="T2" fmla="*/ 238 w 331"/>
              <a:gd name="T3" fmla="*/ 2 h 330"/>
              <a:gd name="T4" fmla="*/ 243 w 331"/>
              <a:gd name="T5" fmla="*/ 0 h 330"/>
              <a:gd name="T6" fmla="*/ 319 w 331"/>
              <a:gd name="T7" fmla="*/ 0 h 330"/>
              <a:gd name="T8" fmla="*/ 327 w 331"/>
              <a:gd name="T9" fmla="*/ 4 h 330"/>
              <a:gd name="T10" fmla="*/ 331 w 331"/>
              <a:gd name="T11" fmla="*/ 12 h 330"/>
              <a:gd name="T12" fmla="*/ 331 w 331"/>
              <a:gd name="T13" fmla="*/ 88 h 330"/>
              <a:gd name="T14" fmla="*/ 329 w 331"/>
              <a:gd name="T15" fmla="*/ 92 h 330"/>
              <a:gd name="T16" fmla="*/ 325 w 331"/>
              <a:gd name="T17" fmla="*/ 94 h 330"/>
              <a:gd name="T18" fmla="*/ 313 w 331"/>
              <a:gd name="T19" fmla="*/ 94 h 330"/>
              <a:gd name="T20" fmla="*/ 309 w 331"/>
              <a:gd name="T21" fmla="*/ 92 h 330"/>
              <a:gd name="T22" fmla="*/ 307 w 331"/>
              <a:gd name="T23" fmla="*/ 88 h 330"/>
              <a:gd name="T24" fmla="*/ 307 w 331"/>
              <a:gd name="T25" fmla="*/ 40 h 330"/>
              <a:gd name="T26" fmla="*/ 230 w 331"/>
              <a:gd name="T27" fmla="*/ 117 h 330"/>
              <a:gd name="T28" fmla="*/ 254 w 331"/>
              <a:gd name="T29" fmla="*/ 161 h 330"/>
              <a:gd name="T30" fmla="*/ 260 w 331"/>
              <a:gd name="T31" fmla="*/ 211 h 330"/>
              <a:gd name="T32" fmla="*/ 223 w 331"/>
              <a:gd name="T33" fmla="*/ 291 h 330"/>
              <a:gd name="T34" fmla="*/ 144 w 331"/>
              <a:gd name="T35" fmla="*/ 328 h 330"/>
              <a:gd name="T36" fmla="*/ 87 w 331"/>
              <a:gd name="T37" fmla="*/ 321 h 330"/>
              <a:gd name="T38" fmla="*/ 39 w 331"/>
              <a:gd name="T39" fmla="*/ 291 h 330"/>
              <a:gd name="T40" fmla="*/ 10 w 331"/>
              <a:gd name="T41" fmla="*/ 244 h 330"/>
              <a:gd name="T42" fmla="*/ 3 w 331"/>
              <a:gd name="T43" fmla="*/ 187 h 330"/>
              <a:gd name="T44" fmla="*/ 40 w 331"/>
              <a:gd name="T45" fmla="*/ 108 h 330"/>
              <a:gd name="T46" fmla="*/ 119 w 331"/>
              <a:gd name="T47" fmla="*/ 71 h 330"/>
              <a:gd name="T48" fmla="*/ 170 w 331"/>
              <a:gd name="T49" fmla="*/ 77 h 330"/>
              <a:gd name="T50" fmla="*/ 214 w 331"/>
              <a:gd name="T51" fmla="*/ 101 h 330"/>
              <a:gd name="T52" fmla="*/ 290 w 331"/>
              <a:gd name="T53" fmla="*/ 24 h 330"/>
              <a:gd name="T54" fmla="*/ 243 w 331"/>
              <a:gd name="T55" fmla="*/ 24 h 330"/>
              <a:gd name="T56" fmla="*/ 238 w 331"/>
              <a:gd name="T57" fmla="*/ 22 h 330"/>
              <a:gd name="T58" fmla="*/ 237 w 331"/>
              <a:gd name="T59" fmla="*/ 18 h 330"/>
              <a:gd name="T60" fmla="*/ 237 w 331"/>
              <a:gd name="T61" fmla="*/ 6 h 330"/>
              <a:gd name="T62" fmla="*/ 131 w 331"/>
              <a:gd name="T63" fmla="*/ 306 h 330"/>
              <a:gd name="T64" fmla="*/ 172 w 331"/>
              <a:gd name="T65" fmla="*/ 297 h 330"/>
              <a:gd name="T66" fmla="*/ 206 w 331"/>
              <a:gd name="T67" fmla="*/ 275 h 330"/>
              <a:gd name="T68" fmla="*/ 228 w 331"/>
              <a:gd name="T69" fmla="*/ 241 h 330"/>
              <a:gd name="T70" fmla="*/ 237 w 331"/>
              <a:gd name="T71" fmla="*/ 200 h 330"/>
              <a:gd name="T72" fmla="*/ 228 w 331"/>
              <a:gd name="T73" fmla="*/ 159 h 330"/>
              <a:gd name="T74" fmla="*/ 206 w 331"/>
              <a:gd name="T75" fmla="*/ 125 h 330"/>
              <a:gd name="T76" fmla="*/ 172 w 331"/>
              <a:gd name="T77" fmla="*/ 102 h 330"/>
              <a:gd name="T78" fmla="*/ 131 w 331"/>
              <a:gd name="T79" fmla="*/ 94 h 330"/>
              <a:gd name="T80" fmla="*/ 90 w 331"/>
              <a:gd name="T81" fmla="*/ 102 h 330"/>
              <a:gd name="T82" fmla="*/ 56 w 331"/>
              <a:gd name="T83" fmla="*/ 125 h 330"/>
              <a:gd name="T84" fmla="*/ 34 w 331"/>
              <a:gd name="T85" fmla="*/ 159 h 330"/>
              <a:gd name="T86" fmla="*/ 25 w 331"/>
              <a:gd name="T87" fmla="*/ 200 h 330"/>
              <a:gd name="T88" fmla="*/ 34 w 331"/>
              <a:gd name="T89" fmla="*/ 241 h 330"/>
              <a:gd name="T90" fmla="*/ 56 w 331"/>
              <a:gd name="T91" fmla="*/ 275 h 330"/>
              <a:gd name="T92" fmla="*/ 90 w 331"/>
              <a:gd name="T93" fmla="*/ 297 h 330"/>
              <a:gd name="T94" fmla="*/ 131 w 331"/>
              <a:gd name="T95" fmla="*/ 306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31" h="330">
                <a:moveTo>
                  <a:pt x="237" y="6"/>
                </a:moveTo>
                <a:cubicBezTo>
                  <a:pt x="237" y="4"/>
                  <a:pt x="237" y="3"/>
                  <a:pt x="238" y="2"/>
                </a:cubicBezTo>
                <a:cubicBezTo>
                  <a:pt x="239" y="1"/>
                  <a:pt x="241" y="0"/>
                  <a:pt x="243" y="0"/>
                </a:cubicBezTo>
                <a:cubicBezTo>
                  <a:pt x="319" y="0"/>
                  <a:pt x="319" y="0"/>
                  <a:pt x="319" y="0"/>
                </a:cubicBezTo>
                <a:cubicBezTo>
                  <a:pt x="322" y="0"/>
                  <a:pt x="325" y="1"/>
                  <a:pt x="327" y="4"/>
                </a:cubicBezTo>
                <a:cubicBezTo>
                  <a:pt x="329" y="6"/>
                  <a:pt x="331" y="9"/>
                  <a:pt x="331" y="12"/>
                </a:cubicBezTo>
                <a:cubicBezTo>
                  <a:pt x="331" y="88"/>
                  <a:pt x="331" y="88"/>
                  <a:pt x="331" y="88"/>
                </a:cubicBezTo>
                <a:cubicBezTo>
                  <a:pt x="331" y="90"/>
                  <a:pt x="330" y="91"/>
                  <a:pt x="329" y="92"/>
                </a:cubicBezTo>
                <a:cubicBezTo>
                  <a:pt x="328" y="94"/>
                  <a:pt x="326" y="94"/>
                  <a:pt x="325" y="94"/>
                </a:cubicBezTo>
                <a:cubicBezTo>
                  <a:pt x="313" y="94"/>
                  <a:pt x="313" y="94"/>
                  <a:pt x="313" y="94"/>
                </a:cubicBezTo>
                <a:cubicBezTo>
                  <a:pt x="311" y="94"/>
                  <a:pt x="310" y="94"/>
                  <a:pt x="309" y="92"/>
                </a:cubicBezTo>
                <a:cubicBezTo>
                  <a:pt x="308" y="91"/>
                  <a:pt x="307" y="90"/>
                  <a:pt x="307" y="88"/>
                </a:cubicBezTo>
                <a:cubicBezTo>
                  <a:pt x="307" y="40"/>
                  <a:pt x="307" y="40"/>
                  <a:pt x="307" y="40"/>
                </a:cubicBezTo>
                <a:cubicBezTo>
                  <a:pt x="230" y="117"/>
                  <a:pt x="230" y="117"/>
                  <a:pt x="230" y="117"/>
                </a:cubicBezTo>
                <a:cubicBezTo>
                  <a:pt x="241" y="130"/>
                  <a:pt x="249" y="144"/>
                  <a:pt x="254" y="161"/>
                </a:cubicBezTo>
                <a:cubicBezTo>
                  <a:pt x="259" y="177"/>
                  <a:pt x="261" y="194"/>
                  <a:pt x="260" y="211"/>
                </a:cubicBezTo>
                <a:cubicBezTo>
                  <a:pt x="257" y="242"/>
                  <a:pt x="245" y="268"/>
                  <a:pt x="223" y="291"/>
                </a:cubicBezTo>
                <a:cubicBezTo>
                  <a:pt x="201" y="313"/>
                  <a:pt x="175" y="325"/>
                  <a:pt x="144" y="328"/>
                </a:cubicBezTo>
                <a:cubicBezTo>
                  <a:pt x="124" y="330"/>
                  <a:pt x="105" y="328"/>
                  <a:pt x="87" y="321"/>
                </a:cubicBezTo>
                <a:cubicBezTo>
                  <a:pt x="68" y="314"/>
                  <a:pt x="52" y="304"/>
                  <a:pt x="39" y="291"/>
                </a:cubicBezTo>
                <a:cubicBezTo>
                  <a:pt x="27" y="278"/>
                  <a:pt x="17" y="263"/>
                  <a:pt x="10" y="244"/>
                </a:cubicBezTo>
                <a:cubicBezTo>
                  <a:pt x="3" y="226"/>
                  <a:pt x="0" y="207"/>
                  <a:pt x="3" y="187"/>
                </a:cubicBezTo>
                <a:cubicBezTo>
                  <a:pt x="6" y="156"/>
                  <a:pt x="18" y="130"/>
                  <a:pt x="40" y="108"/>
                </a:cubicBezTo>
                <a:cubicBezTo>
                  <a:pt x="62" y="86"/>
                  <a:pt x="89" y="74"/>
                  <a:pt x="119" y="71"/>
                </a:cubicBezTo>
                <a:cubicBezTo>
                  <a:pt x="137" y="70"/>
                  <a:pt x="154" y="72"/>
                  <a:pt x="170" y="77"/>
                </a:cubicBezTo>
                <a:cubicBezTo>
                  <a:pt x="186" y="82"/>
                  <a:pt x="201" y="90"/>
                  <a:pt x="214" y="101"/>
                </a:cubicBezTo>
                <a:cubicBezTo>
                  <a:pt x="290" y="24"/>
                  <a:pt x="290" y="24"/>
                  <a:pt x="290" y="24"/>
                </a:cubicBezTo>
                <a:cubicBezTo>
                  <a:pt x="243" y="24"/>
                  <a:pt x="243" y="24"/>
                  <a:pt x="243" y="24"/>
                </a:cubicBezTo>
                <a:cubicBezTo>
                  <a:pt x="241" y="24"/>
                  <a:pt x="239" y="23"/>
                  <a:pt x="238" y="22"/>
                </a:cubicBezTo>
                <a:cubicBezTo>
                  <a:pt x="237" y="21"/>
                  <a:pt x="237" y="20"/>
                  <a:pt x="237" y="18"/>
                </a:cubicBezTo>
                <a:lnTo>
                  <a:pt x="237" y="6"/>
                </a:lnTo>
                <a:close/>
                <a:moveTo>
                  <a:pt x="131" y="306"/>
                </a:moveTo>
                <a:cubicBezTo>
                  <a:pt x="145" y="306"/>
                  <a:pt x="159" y="303"/>
                  <a:pt x="172" y="297"/>
                </a:cubicBezTo>
                <a:cubicBezTo>
                  <a:pt x="185" y="292"/>
                  <a:pt x="196" y="284"/>
                  <a:pt x="206" y="275"/>
                </a:cubicBezTo>
                <a:cubicBezTo>
                  <a:pt x="215" y="265"/>
                  <a:pt x="223" y="254"/>
                  <a:pt x="228" y="241"/>
                </a:cubicBezTo>
                <a:cubicBezTo>
                  <a:pt x="234" y="228"/>
                  <a:pt x="237" y="214"/>
                  <a:pt x="237" y="200"/>
                </a:cubicBezTo>
                <a:cubicBezTo>
                  <a:pt x="237" y="186"/>
                  <a:pt x="234" y="172"/>
                  <a:pt x="228" y="159"/>
                </a:cubicBezTo>
                <a:cubicBezTo>
                  <a:pt x="223" y="146"/>
                  <a:pt x="215" y="135"/>
                  <a:pt x="206" y="125"/>
                </a:cubicBezTo>
                <a:cubicBezTo>
                  <a:pt x="196" y="116"/>
                  <a:pt x="185" y="108"/>
                  <a:pt x="172" y="102"/>
                </a:cubicBezTo>
                <a:cubicBezTo>
                  <a:pt x="159" y="97"/>
                  <a:pt x="145" y="94"/>
                  <a:pt x="131" y="94"/>
                </a:cubicBezTo>
                <a:cubicBezTo>
                  <a:pt x="117" y="94"/>
                  <a:pt x="103" y="97"/>
                  <a:pt x="90" y="102"/>
                </a:cubicBezTo>
                <a:cubicBezTo>
                  <a:pt x="77" y="108"/>
                  <a:pt x="66" y="116"/>
                  <a:pt x="56" y="125"/>
                </a:cubicBezTo>
                <a:cubicBezTo>
                  <a:pt x="47" y="135"/>
                  <a:pt x="39" y="146"/>
                  <a:pt x="34" y="159"/>
                </a:cubicBezTo>
                <a:cubicBezTo>
                  <a:pt x="28" y="172"/>
                  <a:pt x="25" y="186"/>
                  <a:pt x="25" y="200"/>
                </a:cubicBezTo>
                <a:cubicBezTo>
                  <a:pt x="25" y="214"/>
                  <a:pt x="28" y="228"/>
                  <a:pt x="34" y="241"/>
                </a:cubicBezTo>
                <a:cubicBezTo>
                  <a:pt x="39" y="254"/>
                  <a:pt x="47" y="265"/>
                  <a:pt x="56" y="275"/>
                </a:cubicBezTo>
                <a:cubicBezTo>
                  <a:pt x="66" y="284"/>
                  <a:pt x="77" y="292"/>
                  <a:pt x="90" y="297"/>
                </a:cubicBezTo>
                <a:cubicBezTo>
                  <a:pt x="103" y="303"/>
                  <a:pt x="117" y="306"/>
                  <a:pt x="131" y="3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2403861" y="1970734"/>
            <a:ext cx="366030" cy="342548"/>
          </a:xfrm>
          <a:custGeom>
            <a:avLst/>
            <a:gdLst>
              <a:gd name="T0" fmla="*/ 284 w 353"/>
              <a:gd name="T1" fmla="*/ 72 h 331"/>
              <a:gd name="T2" fmla="*/ 341 w 353"/>
              <a:gd name="T3" fmla="*/ 71 h 331"/>
              <a:gd name="T4" fmla="*/ 353 w 353"/>
              <a:gd name="T5" fmla="*/ 82 h 331"/>
              <a:gd name="T6" fmla="*/ 351 w 353"/>
              <a:gd name="T7" fmla="*/ 139 h 331"/>
              <a:gd name="T8" fmla="*/ 335 w 353"/>
              <a:gd name="T9" fmla="*/ 141 h 331"/>
              <a:gd name="T10" fmla="*/ 329 w 353"/>
              <a:gd name="T11" fmla="*/ 135 h 331"/>
              <a:gd name="T12" fmla="*/ 283 w 353"/>
              <a:gd name="T13" fmla="*/ 157 h 331"/>
              <a:gd name="T14" fmla="*/ 304 w 353"/>
              <a:gd name="T15" fmla="*/ 242 h 331"/>
              <a:gd name="T16" fmla="*/ 215 w 353"/>
              <a:gd name="T17" fmla="*/ 328 h 331"/>
              <a:gd name="T18" fmla="*/ 101 w 353"/>
              <a:gd name="T19" fmla="*/ 258 h 331"/>
              <a:gd name="T20" fmla="*/ 27 w 353"/>
              <a:gd name="T21" fmla="*/ 223 h 331"/>
              <a:gd name="T22" fmla="*/ 1 w 353"/>
              <a:gd name="T23" fmla="*/ 146 h 331"/>
              <a:gd name="T24" fmla="*/ 48 w 353"/>
              <a:gd name="T25" fmla="*/ 64 h 331"/>
              <a:gd name="T26" fmla="*/ 136 w 353"/>
              <a:gd name="T27" fmla="*/ 51 h 331"/>
              <a:gd name="T28" fmla="*/ 219 w 353"/>
              <a:gd name="T29" fmla="*/ 24 h 331"/>
              <a:gd name="T30" fmla="*/ 190 w 353"/>
              <a:gd name="T31" fmla="*/ 22 h 331"/>
              <a:gd name="T32" fmla="*/ 189 w 353"/>
              <a:gd name="T33" fmla="*/ 6 h 331"/>
              <a:gd name="T34" fmla="*/ 194 w 353"/>
              <a:gd name="T35" fmla="*/ 0 h 331"/>
              <a:gd name="T36" fmla="*/ 255 w 353"/>
              <a:gd name="T37" fmla="*/ 4 h 331"/>
              <a:gd name="T38" fmla="*/ 259 w 353"/>
              <a:gd name="T39" fmla="*/ 65 h 331"/>
              <a:gd name="T40" fmla="*/ 253 w 353"/>
              <a:gd name="T41" fmla="*/ 71 h 331"/>
              <a:gd name="T42" fmla="*/ 237 w 353"/>
              <a:gd name="T43" fmla="*/ 69 h 331"/>
              <a:gd name="T44" fmla="*/ 235 w 353"/>
              <a:gd name="T45" fmla="*/ 40 h 331"/>
              <a:gd name="T46" fmla="*/ 206 w 353"/>
              <a:gd name="T47" fmla="*/ 118 h 331"/>
              <a:gd name="T48" fmla="*/ 313 w 353"/>
              <a:gd name="T49" fmla="*/ 94 h 331"/>
              <a:gd name="T50" fmla="*/ 284 w 353"/>
              <a:gd name="T51" fmla="*/ 92 h 331"/>
              <a:gd name="T52" fmla="*/ 282 w 353"/>
              <a:gd name="T53" fmla="*/ 77 h 331"/>
              <a:gd name="T54" fmla="*/ 188 w 353"/>
              <a:gd name="T55" fmla="*/ 142 h 331"/>
              <a:gd name="T56" fmla="*/ 118 w 353"/>
              <a:gd name="T57" fmla="*/ 223 h 331"/>
              <a:gd name="T58" fmla="*/ 169 w 353"/>
              <a:gd name="T59" fmla="*/ 206 h 331"/>
              <a:gd name="T60" fmla="*/ 24 w 353"/>
              <a:gd name="T61" fmla="*/ 153 h 331"/>
              <a:gd name="T62" fmla="*/ 95 w 353"/>
              <a:gd name="T63" fmla="*/ 234 h 331"/>
              <a:gd name="T64" fmla="*/ 119 w 353"/>
              <a:gd name="T65" fmla="*/ 156 h 331"/>
              <a:gd name="T66" fmla="*/ 151 w 353"/>
              <a:gd name="T67" fmla="*/ 84 h 331"/>
              <a:gd name="T68" fmla="*/ 48 w 353"/>
              <a:gd name="T69" fmla="*/ 95 h 331"/>
              <a:gd name="T70" fmla="*/ 200 w 353"/>
              <a:gd name="T71" fmla="*/ 306 h 331"/>
              <a:gd name="T72" fmla="*/ 282 w 353"/>
              <a:gd name="T73" fmla="*/ 223 h 331"/>
              <a:gd name="T74" fmla="*/ 211 w 353"/>
              <a:gd name="T75" fmla="*/ 142 h 331"/>
              <a:gd name="T76" fmla="*/ 187 w 353"/>
              <a:gd name="T77" fmla="*/ 221 h 331"/>
              <a:gd name="T78" fmla="*/ 155 w 353"/>
              <a:gd name="T79" fmla="*/ 292 h 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31">
                <a:moveTo>
                  <a:pt x="282" y="77"/>
                </a:moveTo>
                <a:cubicBezTo>
                  <a:pt x="282" y="75"/>
                  <a:pt x="283" y="73"/>
                  <a:pt x="284" y="72"/>
                </a:cubicBezTo>
                <a:cubicBezTo>
                  <a:pt x="285" y="71"/>
                  <a:pt x="287" y="71"/>
                  <a:pt x="288" y="71"/>
                </a:cubicBezTo>
                <a:cubicBezTo>
                  <a:pt x="341" y="71"/>
                  <a:pt x="341" y="71"/>
                  <a:pt x="341" y="71"/>
                </a:cubicBezTo>
                <a:cubicBezTo>
                  <a:pt x="344" y="71"/>
                  <a:pt x="347" y="72"/>
                  <a:pt x="349" y="74"/>
                </a:cubicBezTo>
                <a:cubicBezTo>
                  <a:pt x="352" y="76"/>
                  <a:pt x="353" y="79"/>
                  <a:pt x="353" y="82"/>
                </a:cubicBezTo>
                <a:cubicBezTo>
                  <a:pt x="353" y="135"/>
                  <a:pt x="353" y="135"/>
                  <a:pt x="353" y="135"/>
                </a:cubicBezTo>
                <a:cubicBezTo>
                  <a:pt x="353" y="137"/>
                  <a:pt x="352" y="138"/>
                  <a:pt x="351" y="139"/>
                </a:cubicBezTo>
                <a:cubicBezTo>
                  <a:pt x="350" y="141"/>
                  <a:pt x="349" y="141"/>
                  <a:pt x="347" y="141"/>
                </a:cubicBezTo>
                <a:cubicBezTo>
                  <a:pt x="335" y="141"/>
                  <a:pt x="335" y="141"/>
                  <a:pt x="335" y="141"/>
                </a:cubicBezTo>
                <a:cubicBezTo>
                  <a:pt x="334" y="141"/>
                  <a:pt x="332" y="141"/>
                  <a:pt x="331" y="139"/>
                </a:cubicBezTo>
                <a:cubicBezTo>
                  <a:pt x="330" y="138"/>
                  <a:pt x="329" y="137"/>
                  <a:pt x="329" y="135"/>
                </a:cubicBezTo>
                <a:cubicBezTo>
                  <a:pt x="329" y="111"/>
                  <a:pt x="329" y="111"/>
                  <a:pt x="329" y="111"/>
                </a:cubicBezTo>
                <a:cubicBezTo>
                  <a:pt x="283" y="157"/>
                  <a:pt x="283" y="157"/>
                  <a:pt x="283" y="157"/>
                </a:cubicBezTo>
                <a:cubicBezTo>
                  <a:pt x="292" y="169"/>
                  <a:pt x="299" y="182"/>
                  <a:pt x="303" y="197"/>
                </a:cubicBezTo>
                <a:cubicBezTo>
                  <a:pt x="306" y="211"/>
                  <a:pt x="307" y="226"/>
                  <a:pt x="304" y="242"/>
                </a:cubicBezTo>
                <a:cubicBezTo>
                  <a:pt x="301" y="264"/>
                  <a:pt x="290" y="283"/>
                  <a:pt x="274" y="299"/>
                </a:cubicBezTo>
                <a:cubicBezTo>
                  <a:pt x="257" y="315"/>
                  <a:pt x="238" y="325"/>
                  <a:pt x="215" y="328"/>
                </a:cubicBezTo>
                <a:cubicBezTo>
                  <a:pt x="190" y="331"/>
                  <a:pt x="166" y="327"/>
                  <a:pt x="145" y="313"/>
                </a:cubicBezTo>
                <a:cubicBezTo>
                  <a:pt x="124" y="300"/>
                  <a:pt x="109" y="282"/>
                  <a:pt x="101" y="258"/>
                </a:cubicBezTo>
                <a:cubicBezTo>
                  <a:pt x="86" y="257"/>
                  <a:pt x="73" y="254"/>
                  <a:pt x="60" y="248"/>
                </a:cubicBezTo>
                <a:cubicBezTo>
                  <a:pt x="47" y="241"/>
                  <a:pt x="36" y="233"/>
                  <a:pt x="27" y="223"/>
                </a:cubicBezTo>
                <a:cubicBezTo>
                  <a:pt x="18" y="213"/>
                  <a:pt x="12" y="201"/>
                  <a:pt x="7" y="188"/>
                </a:cubicBezTo>
                <a:cubicBezTo>
                  <a:pt x="2" y="174"/>
                  <a:pt x="0" y="160"/>
                  <a:pt x="1" y="146"/>
                </a:cubicBezTo>
                <a:cubicBezTo>
                  <a:pt x="2" y="129"/>
                  <a:pt x="7" y="114"/>
                  <a:pt x="15" y="99"/>
                </a:cubicBezTo>
                <a:cubicBezTo>
                  <a:pt x="24" y="85"/>
                  <a:pt x="35" y="73"/>
                  <a:pt x="48" y="64"/>
                </a:cubicBezTo>
                <a:cubicBezTo>
                  <a:pt x="62" y="55"/>
                  <a:pt x="77" y="50"/>
                  <a:pt x="94" y="48"/>
                </a:cubicBezTo>
                <a:cubicBezTo>
                  <a:pt x="108" y="46"/>
                  <a:pt x="122" y="47"/>
                  <a:pt x="136" y="51"/>
                </a:cubicBezTo>
                <a:cubicBezTo>
                  <a:pt x="149" y="55"/>
                  <a:pt x="161" y="62"/>
                  <a:pt x="172" y="70"/>
                </a:cubicBezTo>
                <a:cubicBezTo>
                  <a:pt x="219" y="24"/>
                  <a:pt x="219" y="24"/>
                  <a:pt x="219" y="24"/>
                </a:cubicBezTo>
                <a:cubicBezTo>
                  <a:pt x="194" y="24"/>
                  <a:pt x="194" y="24"/>
                  <a:pt x="194" y="24"/>
                </a:cubicBezTo>
                <a:cubicBezTo>
                  <a:pt x="193" y="24"/>
                  <a:pt x="191" y="23"/>
                  <a:pt x="190" y="22"/>
                </a:cubicBezTo>
                <a:cubicBezTo>
                  <a:pt x="189" y="21"/>
                  <a:pt x="189" y="20"/>
                  <a:pt x="189" y="18"/>
                </a:cubicBezTo>
                <a:cubicBezTo>
                  <a:pt x="189" y="6"/>
                  <a:pt x="189" y="6"/>
                  <a:pt x="189" y="6"/>
                </a:cubicBezTo>
                <a:cubicBezTo>
                  <a:pt x="189" y="4"/>
                  <a:pt x="189" y="3"/>
                  <a:pt x="190" y="2"/>
                </a:cubicBezTo>
                <a:cubicBezTo>
                  <a:pt x="191" y="1"/>
                  <a:pt x="193" y="0"/>
                  <a:pt x="194" y="0"/>
                </a:cubicBezTo>
                <a:cubicBezTo>
                  <a:pt x="247" y="0"/>
                  <a:pt x="247" y="0"/>
                  <a:pt x="247" y="0"/>
                </a:cubicBezTo>
                <a:cubicBezTo>
                  <a:pt x="250" y="0"/>
                  <a:pt x="253" y="1"/>
                  <a:pt x="255" y="4"/>
                </a:cubicBezTo>
                <a:cubicBezTo>
                  <a:pt x="258" y="6"/>
                  <a:pt x="259" y="9"/>
                  <a:pt x="259" y="12"/>
                </a:cubicBezTo>
                <a:cubicBezTo>
                  <a:pt x="259" y="65"/>
                  <a:pt x="259" y="65"/>
                  <a:pt x="259" y="65"/>
                </a:cubicBezTo>
                <a:cubicBezTo>
                  <a:pt x="259" y="66"/>
                  <a:pt x="258" y="68"/>
                  <a:pt x="257" y="69"/>
                </a:cubicBezTo>
                <a:cubicBezTo>
                  <a:pt x="256" y="70"/>
                  <a:pt x="255" y="71"/>
                  <a:pt x="253" y="71"/>
                </a:cubicBezTo>
                <a:cubicBezTo>
                  <a:pt x="241" y="71"/>
                  <a:pt x="241" y="71"/>
                  <a:pt x="241" y="71"/>
                </a:cubicBezTo>
                <a:cubicBezTo>
                  <a:pt x="240" y="71"/>
                  <a:pt x="238" y="70"/>
                  <a:pt x="237" y="69"/>
                </a:cubicBezTo>
                <a:cubicBezTo>
                  <a:pt x="236" y="68"/>
                  <a:pt x="235" y="66"/>
                  <a:pt x="235" y="65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189" y="87"/>
                  <a:pt x="189" y="87"/>
                  <a:pt x="189" y="87"/>
                </a:cubicBezTo>
                <a:cubicBezTo>
                  <a:pt x="196" y="96"/>
                  <a:pt x="202" y="106"/>
                  <a:pt x="206" y="118"/>
                </a:cubicBezTo>
                <a:cubicBezTo>
                  <a:pt x="228" y="119"/>
                  <a:pt x="248" y="127"/>
                  <a:pt x="266" y="141"/>
                </a:cubicBezTo>
                <a:cubicBezTo>
                  <a:pt x="313" y="94"/>
                  <a:pt x="313" y="94"/>
                  <a:pt x="313" y="94"/>
                </a:cubicBezTo>
                <a:cubicBezTo>
                  <a:pt x="288" y="94"/>
                  <a:pt x="288" y="94"/>
                  <a:pt x="288" y="94"/>
                </a:cubicBezTo>
                <a:cubicBezTo>
                  <a:pt x="287" y="94"/>
                  <a:pt x="285" y="94"/>
                  <a:pt x="284" y="92"/>
                </a:cubicBezTo>
                <a:cubicBezTo>
                  <a:pt x="283" y="91"/>
                  <a:pt x="282" y="90"/>
                  <a:pt x="282" y="88"/>
                </a:cubicBezTo>
                <a:lnTo>
                  <a:pt x="282" y="77"/>
                </a:lnTo>
                <a:close/>
                <a:moveTo>
                  <a:pt x="189" y="153"/>
                </a:moveTo>
                <a:cubicBezTo>
                  <a:pt x="189" y="150"/>
                  <a:pt x="188" y="147"/>
                  <a:pt x="188" y="142"/>
                </a:cubicBezTo>
                <a:cubicBezTo>
                  <a:pt x="168" y="145"/>
                  <a:pt x="151" y="154"/>
                  <a:pt x="138" y="170"/>
                </a:cubicBezTo>
                <a:cubicBezTo>
                  <a:pt x="125" y="185"/>
                  <a:pt x="118" y="203"/>
                  <a:pt x="118" y="223"/>
                </a:cubicBezTo>
                <a:cubicBezTo>
                  <a:pt x="118" y="226"/>
                  <a:pt x="118" y="229"/>
                  <a:pt x="119" y="234"/>
                </a:cubicBezTo>
                <a:cubicBezTo>
                  <a:pt x="139" y="231"/>
                  <a:pt x="155" y="222"/>
                  <a:pt x="169" y="206"/>
                </a:cubicBezTo>
                <a:cubicBezTo>
                  <a:pt x="182" y="191"/>
                  <a:pt x="189" y="173"/>
                  <a:pt x="189" y="153"/>
                </a:cubicBezTo>
                <a:close/>
                <a:moveTo>
                  <a:pt x="24" y="153"/>
                </a:moveTo>
                <a:cubicBezTo>
                  <a:pt x="24" y="173"/>
                  <a:pt x="31" y="191"/>
                  <a:pt x="44" y="207"/>
                </a:cubicBezTo>
                <a:cubicBezTo>
                  <a:pt x="58" y="222"/>
                  <a:pt x="75" y="231"/>
                  <a:pt x="95" y="234"/>
                </a:cubicBezTo>
                <a:cubicBezTo>
                  <a:pt x="95" y="231"/>
                  <a:pt x="95" y="227"/>
                  <a:pt x="95" y="223"/>
                </a:cubicBezTo>
                <a:cubicBezTo>
                  <a:pt x="95" y="198"/>
                  <a:pt x="103" y="175"/>
                  <a:pt x="119" y="156"/>
                </a:cubicBezTo>
                <a:cubicBezTo>
                  <a:pt x="136" y="136"/>
                  <a:pt x="157" y="124"/>
                  <a:pt x="181" y="119"/>
                </a:cubicBezTo>
                <a:cubicBezTo>
                  <a:pt x="175" y="105"/>
                  <a:pt x="165" y="93"/>
                  <a:pt x="151" y="84"/>
                </a:cubicBezTo>
                <a:cubicBezTo>
                  <a:pt x="138" y="75"/>
                  <a:pt x="123" y="71"/>
                  <a:pt x="106" y="71"/>
                </a:cubicBezTo>
                <a:cubicBezTo>
                  <a:pt x="84" y="71"/>
                  <a:pt x="64" y="79"/>
                  <a:pt x="48" y="95"/>
                </a:cubicBezTo>
                <a:cubicBezTo>
                  <a:pt x="32" y="111"/>
                  <a:pt x="24" y="130"/>
                  <a:pt x="24" y="153"/>
                </a:cubicBezTo>
                <a:close/>
                <a:moveTo>
                  <a:pt x="200" y="306"/>
                </a:moveTo>
                <a:cubicBezTo>
                  <a:pt x="223" y="306"/>
                  <a:pt x="242" y="298"/>
                  <a:pt x="258" y="281"/>
                </a:cubicBezTo>
                <a:cubicBezTo>
                  <a:pt x="274" y="265"/>
                  <a:pt x="282" y="246"/>
                  <a:pt x="282" y="223"/>
                </a:cubicBezTo>
                <a:cubicBezTo>
                  <a:pt x="282" y="203"/>
                  <a:pt x="276" y="185"/>
                  <a:pt x="262" y="169"/>
                </a:cubicBezTo>
                <a:cubicBezTo>
                  <a:pt x="249" y="154"/>
                  <a:pt x="232" y="145"/>
                  <a:pt x="211" y="142"/>
                </a:cubicBezTo>
                <a:cubicBezTo>
                  <a:pt x="212" y="146"/>
                  <a:pt x="212" y="149"/>
                  <a:pt x="212" y="153"/>
                </a:cubicBezTo>
                <a:cubicBezTo>
                  <a:pt x="212" y="179"/>
                  <a:pt x="204" y="201"/>
                  <a:pt x="187" y="221"/>
                </a:cubicBezTo>
                <a:cubicBezTo>
                  <a:pt x="171" y="240"/>
                  <a:pt x="150" y="252"/>
                  <a:pt x="125" y="257"/>
                </a:cubicBezTo>
                <a:cubicBezTo>
                  <a:pt x="132" y="271"/>
                  <a:pt x="142" y="283"/>
                  <a:pt x="155" y="292"/>
                </a:cubicBezTo>
                <a:cubicBezTo>
                  <a:pt x="169" y="301"/>
                  <a:pt x="184" y="306"/>
                  <a:pt x="200" y="3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2848622" y="1970734"/>
            <a:ext cx="342548" cy="341168"/>
          </a:xfrm>
          <a:custGeom>
            <a:avLst/>
            <a:gdLst>
              <a:gd name="T0" fmla="*/ 327 w 331"/>
              <a:gd name="T1" fmla="*/ 4 h 330"/>
              <a:gd name="T2" fmla="*/ 331 w 331"/>
              <a:gd name="T3" fmla="*/ 88 h 330"/>
              <a:gd name="T4" fmla="*/ 325 w 331"/>
              <a:gd name="T5" fmla="*/ 94 h 330"/>
              <a:gd name="T6" fmla="*/ 309 w 331"/>
              <a:gd name="T7" fmla="*/ 92 h 330"/>
              <a:gd name="T8" fmla="*/ 307 w 331"/>
              <a:gd name="T9" fmla="*/ 40 h 330"/>
              <a:gd name="T10" fmla="*/ 294 w 331"/>
              <a:gd name="T11" fmla="*/ 111 h 330"/>
              <a:gd name="T12" fmla="*/ 294 w 331"/>
              <a:gd name="T13" fmla="*/ 119 h 330"/>
              <a:gd name="T14" fmla="*/ 281 w 331"/>
              <a:gd name="T15" fmla="*/ 129 h 330"/>
              <a:gd name="T16" fmla="*/ 248 w 331"/>
              <a:gd name="T17" fmla="*/ 99 h 330"/>
              <a:gd name="T18" fmla="*/ 254 w 331"/>
              <a:gd name="T19" fmla="*/ 161 h 330"/>
              <a:gd name="T20" fmla="*/ 223 w 331"/>
              <a:gd name="T21" fmla="*/ 291 h 330"/>
              <a:gd name="T22" fmla="*/ 87 w 331"/>
              <a:gd name="T23" fmla="*/ 321 h 330"/>
              <a:gd name="T24" fmla="*/ 10 w 331"/>
              <a:gd name="T25" fmla="*/ 244 h 330"/>
              <a:gd name="T26" fmla="*/ 40 w 331"/>
              <a:gd name="T27" fmla="*/ 108 h 330"/>
              <a:gd name="T28" fmla="*/ 170 w 331"/>
              <a:gd name="T29" fmla="*/ 77 h 330"/>
              <a:gd name="T30" fmla="*/ 232 w 331"/>
              <a:gd name="T31" fmla="*/ 82 h 330"/>
              <a:gd name="T32" fmla="*/ 201 w 331"/>
              <a:gd name="T33" fmla="*/ 50 h 330"/>
              <a:gd name="T34" fmla="*/ 212 w 331"/>
              <a:gd name="T35" fmla="*/ 37 h 330"/>
              <a:gd name="T36" fmla="*/ 220 w 331"/>
              <a:gd name="T37" fmla="*/ 37 h 330"/>
              <a:gd name="T38" fmla="*/ 290 w 331"/>
              <a:gd name="T39" fmla="*/ 24 h 330"/>
              <a:gd name="T40" fmla="*/ 238 w 331"/>
              <a:gd name="T41" fmla="*/ 22 h 330"/>
              <a:gd name="T42" fmla="*/ 237 w 331"/>
              <a:gd name="T43" fmla="*/ 6 h 330"/>
              <a:gd name="T44" fmla="*/ 243 w 331"/>
              <a:gd name="T45" fmla="*/ 0 h 330"/>
              <a:gd name="T46" fmla="*/ 237 w 331"/>
              <a:gd name="T47" fmla="*/ 200 h 330"/>
              <a:gd name="T48" fmla="*/ 206 w 331"/>
              <a:gd name="T49" fmla="*/ 125 h 330"/>
              <a:gd name="T50" fmla="*/ 131 w 331"/>
              <a:gd name="T51" fmla="*/ 94 h 330"/>
              <a:gd name="T52" fmla="*/ 56 w 331"/>
              <a:gd name="T53" fmla="*/ 125 h 330"/>
              <a:gd name="T54" fmla="*/ 25 w 331"/>
              <a:gd name="T55" fmla="*/ 200 h 330"/>
              <a:gd name="T56" fmla="*/ 56 w 331"/>
              <a:gd name="T57" fmla="*/ 275 h 330"/>
              <a:gd name="T58" fmla="*/ 131 w 331"/>
              <a:gd name="T59" fmla="*/ 306 h 330"/>
              <a:gd name="T60" fmla="*/ 206 w 331"/>
              <a:gd name="T61" fmla="*/ 275 h 330"/>
              <a:gd name="T62" fmla="*/ 237 w 331"/>
              <a:gd name="T63" fmla="*/ 200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31" h="330">
                <a:moveTo>
                  <a:pt x="319" y="0"/>
                </a:moveTo>
                <a:cubicBezTo>
                  <a:pt x="322" y="0"/>
                  <a:pt x="325" y="1"/>
                  <a:pt x="327" y="4"/>
                </a:cubicBezTo>
                <a:cubicBezTo>
                  <a:pt x="330" y="6"/>
                  <a:pt x="331" y="9"/>
                  <a:pt x="331" y="12"/>
                </a:cubicBezTo>
                <a:cubicBezTo>
                  <a:pt x="331" y="88"/>
                  <a:pt x="331" y="88"/>
                  <a:pt x="331" y="88"/>
                </a:cubicBezTo>
                <a:cubicBezTo>
                  <a:pt x="331" y="90"/>
                  <a:pt x="330" y="91"/>
                  <a:pt x="329" y="92"/>
                </a:cubicBezTo>
                <a:cubicBezTo>
                  <a:pt x="328" y="94"/>
                  <a:pt x="327" y="94"/>
                  <a:pt x="325" y="94"/>
                </a:cubicBezTo>
                <a:cubicBezTo>
                  <a:pt x="313" y="94"/>
                  <a:pt x="313" y="94"/>
                  <a:pt x="313" y="94"/>
                </a:cubicBezTo>
                <a:cubicBezTo>
                  <a:pt x="311" y="94"/>
                  <a:pt x="310" y="94"/>
                  <a:pt x="309" y="92"/>
                </a:cubicBezTo>
                <a:cubicBezTo>
                  <a:pt x="308" y="91"/>
                  <a:pt x="307" y="90"/>
                  <a:pt x="307" y="88"/>
                </a:cubicBezTo>
                <a:cubicBezTo>
                  <a:pt x="307" y="40"/>
                  <a:pt x="307" y="40"/>
                  <a:pt x="307" y="40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94" y="111"/>
                  <a:pt x="294" y="111"/>
                  <a:pt x="294" y="111"/>
                </a:cubicBezTo>
                <a:cubicBezTo>
                  <a:pt x="295" y="112"/>
                  <a:pt x="295" y="114"/>
                  <a:pt x="295" y="115"/>
                </a:cubicBezTo>
                <a:cubicBezTo>
                  <a:pt x="295" y="117"/>
                  <a:pt x="295" y="118"/>
                  <a:pt x="294" y="119"/>
                </a:cubicBezTo>
                <a:cubicBezTo>
                  <a:pt x="285" y="128"/>
                  <a:pt x="285" y="128"/>
                  <a:pt x="285" y="128"/>
                </a:cubicBezTo>
                <a:cubicBezTo>
                  <a:pt x="284" y="129"/>
                  <a:pt x="283" y="129"/>
                  <a:pt x="281" y="129"/>
                </a:cubicBezTo>
                <a:cubicBezTo>
                  <a:pt x="280" y="129"/>
                  <a:pt x="278" y="129"/>
                  <a:pt x="277" y="128"/>
                </a:cubicBezTo>
                <a:cubicBezTo>
                  <a:pt x="248" y="99"/>
                  <a:pt x="248" y="99"/>
                  <a:pt x="248" y="99"/>
                </a:cubicBezTo>
                <a:cubicBezTo>
                  <a:pt x="230" y="117"/>
                  <a:pt x="230" y="117"/>
                  <a:pt x="230" y="117"/>
                </a:cubicBezTo>
                <a:cubicBezTo>
                  <a:pt x="241" y="130"/>
                  <a:pt x="249" y="144"/>
                  <a:pt x="254" y="161"/>
                </a:cubicBezTo>
                <a:cubicBezTo>
                  <a:pt x="259" y="177"/>
                  <a:pt x="261" y="194"/>
                  <a:pt x="260" y="211"/>
                </a:cubicBezTo>
                <a:cubicBezTo>
                  <a:pt x="257" y="242"/>
                  <a:pt x="245" y="268"/>
                  <a:pt x="223" y="291"/>
                </a:cubicBezTo>
                <a:cubicBezTo>
                  <a:pt x="201" y="313"/>
                  <a:pt x="175" y="325"/>
                  <a:pt x="144" y="328"/>
                </a:cubicBezTo>
                <a:cubicBezTo>
                  <a:pt x="124" y="330"/>
                  <a:pt x="105" y="328"/>
                  <a:pt x="87" y="321"/>
                </a:cubicBezTo>
                <a:cubicBezTo>
                  <a:pt x="68" y="314"/>
                  <a:pt x="52" y="304"/>
                  <a:pt x="40" y="291"/>
                </a:cubicBezTo>
                <a:cubicBezTo>
                  <a:pt x="27" y="278"/>
                  <a:pt x="17" y="263"/>
                  <a:pt x="10" y="244"/>
                </a:cubicBezTo>
                <a:cubicBezTo>
                  <a:pt x="3" y="226"/>
                  <a:pt x="0" y="207"/>
                  <a:pt x="3" y="187"/>
                </a:cubicBezTo>
                <a:cubicBezTo>
                  <a:pt x="6" y="156"/>
                  <a:pt x="18" y="130"/>
                  <a:pt x="40" y="108"/>
                </a:cubicBezTo>
                <a:cubicBezTo>
                  <a:pt x="62" y="86"/>
                  <a:pt x="89" y="74"/>
                  <a:pt x="119" y="71"/>
                </a:cubicBezTo>
                <a:cubicBezTo>
                  <a:pt x="137" y="70"/>
                  <a:pt x="154" y="72"/>
                  <a:pt x="170" y="77"/>
                </a:cubicBezTo>
                <a:cubicBezTo>
                  <a:pt x="186" y="82"/>
                  <a:pt x="201" y="90"/>
                  <a:pt x="214" y="101"/>
                </a:cubicBezTo>
                <a:cubicBezTo>
                  <a:pt x="232" y="82"/>
                  <a:pt x="232" y="82"/>
                  <a:pt x="232" y="82"/>
                </a:cubicBezTo>
                <a:cubicBezTo>
                  <a:pt x="203" y="54"/>
                  <a:pt x="203" y="54"/>
                  <a:pt x="203" y="54"/>
                </a:cubicBezTo>
                <a:cubicBezTo>
                  <a:pt x="202" y="53"/>
                  <a:pt x="201" y="51"/>
                  <a:pt x="201" y="50"/>
                </a:cubicBezTo>
                <a:cubicBezTo>
                  <a:pt x="201" y="48"/>
                  <a:pt x="202" y="47"/>
                  <a:pt x="203" y="46"/>
                </a:cubicBezTo>
                <a:cubicBezTo>
                  <a:pt x="212" y="37"/>
                  <a:pt x="212" y="37"/>
                  <a:pt x="212" y="37"/>
                </a:cubicBezTo>
                <a:cubicBezTo>
                  <a:pt x="213" y="36"/>
                  <a:pt x="214" y="35"/>
                  <a:pt x="216" y="35"/>
                </a:cubicBezTo>
                <a:cubicBezTo>
                  <a:pt x="217" y="35"/>
                  <a:pt x="219" y="36"/>
                  <a:pt x="220" y="37"/>
                </a:cubicBezTo>
                <a:cubicBezTo>
                  <a:pt x="248" y="66"/>
                  <a:pt x="248" y="66"/>
                  <a:pt x="248" y="66"/>
                </a:cubicBezTo>
                <a:cubicBezTo>
                  <a:pt x="290" y="24"/>
                  <a:pt x="290" y="24"/>
                  <a:pt x="290" y="24"/>
                </a:cubicBezTo>
                <a:cubicBezTo>
                  <a:pt x="243" y="24"/>
                  <a:pt x="243" y="24"/>
                  <a:pt x="243" y="24"/>
                </a:cubicBezTo>
                <a:cubicBezTo>
                  <a:pt x="241" y="24"/>
                  <a:pt x="239" y="23"/>
                  <a:pt x="238" y="22"/>
                </a:cubicBezTo>
                <a:cubicBezTo>
                  <a:pt x="237" y="21"/>
                  <a:pt x="237" y="20"/>
                  <a:pt x="237" y="18"/>
                </a:cubicBezTo>
                <a:cubicBezTo>
                  <a:pt x="237" y="6"/>
                  <a:pt x="237" y="6"/>
                  <a:pt x="237" y="6"/>
                </a:cubicBezTo>
                <a:cubicBezTo>
                  <a:pt x="237" y="4"/>
                  <a:pt x="237" y="3"/>
                  <a:pt x="238" y="2"/>
                </a:cubicBezTo>
                <a:cubicBezTo>
                  <a:pt x="239" y="1"/>
                  <a:pt x="241" y="0"/>
                  <a:pt x="243" y="0"/>
                </a:cubicBezTo>
                <a:lnTo>
                  <a:pt x="319" y="0"/>
                </a:lnTo>
                <a:close/>
                <a:moveTo>
                  <a:pt x="237" y="200"/>
                </a:moveTo>
                <a:cubicBezTo>
                  <a:pt x="237" y="186"/>
                  <a:pt x="234" y="172"/>
                  <a:pt x="228" y="159"/>
                </a:cubicBezTo>
                <a:cubicBezTo>
                  <a:pt x="223" y="146"/>
                  <a:pt x="215" y="135"/>
                  <a:pt x="206" y="125"/>
                </a:cubicBezTo>
                <a:cubicBezTo>
                  <a:pt x="196" y="116"/>
                  <a:pt x="185" y="108"/>
                  <a:pt x="172" y="102"/>
                </a:cubicBezTo>
                <a:cubicBezTo>
                  <a:pt x="159" y="97"/>
                  <a:pt x="145" y="94"/>
                  <a:pt x="131" y="94"/>
                </a:cubicBezTo>
                <a:cubicBezTo>
                  <a:pt x="117" y="94"/>
                  <a:pt x="103" y="97"/>
                  <a:pt x="90" y="102"/>
                </a:cubicBezTo>
                <a:cubicBezTo>
                  <a:pt x="77" y="108"/>
                  <a:pt x="66" y="116"/>
                  <a:pt x="56" y="125"/>
                </a:cubicBezTo>
                <a:cubicBezTo>
                  <a:pt x="47" y="135"/>
                  <a:pt x="39" y="146"/>
                  <a:pt x="34" y="159"/>
                </a:cubicBezTo>
                <a:cubicBezTo>
                  <a:pt x="28" y="172"/>
                  <a:pt x="25" y="186"/>
                  <a:pt x="25" y="200"/>
                </a:cubicBezTo>
                <a:cubicBezTo>
                  <a:pt x="25" y="214"/>
                  <a:pt x="28" y="228"/>
                  <a:pt x="34" y="241"/>
                </a:cubicBezTo>
                <a:cubicBezTo>
                  <a:pt x="39" y="254"/>
                  <a:pt x="47" y="265"/>
                  <a:pt x="56" y="275"/>
                </a:cubicBezTo>
                <a:cubicBezTo>
                  <a:pt x="66" y="284"/>
                  <a:pt x="77" y="292"/>
                  <a:pt x="90" y="297"/>
                </a:cubicBezTo>
                <a:cubicBezTo>
                  <a:pt x="103" y="303"/>
                  <a:pt x="117" y="306"/>
                  <a:pt x="131" y="306"/>
                </a:cubicBezTo>
                <a:cubicBezTo>
                  <a:pt x="145" y="306"/>
                  <a:pt x="159" y="303"/>
                  <a:pt x="172" y="297"/>
                </a:cubicBezTo>
                <a:cubicBezTo>
                  <a:pt x="185" y="292"/>
                  <a:pt x="196" y="284"/>
                  <a:pt x="206" y="275"/>
                </a:cubicBezTo>
                <a:cubicBezTo>
                  <a:pt x="215" y="265"/>
                  <a:pt x="223" y="254"/>
                  <a:pt x="228" y="241"/>
                </a:cubicBezTo>
                <a:cubicBezTo>
                  <a:pt x="234" y="228"/>
                  <a:pt x="237" y="214"/>
                  <a:pt x="237" y="2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3258852" y="2019077"/>
            <a:ext cx="390892" cy="243099"/>
          </a:xfrm>
          <a:custGeom>
            <a:avLst/>
            <a:gdLst>
              <a:gd name="T0" fmla="*/ 377 w 377"/>
              <a:gd name="T1" fmla="*/ 118 h 235"/>
              <a:gd name="T2" fmla="*/ 319 w 377"/>
              <a:gd name="T3" fmla="*/ 180 h 235"/>
              <a:gd name="T4" fmla="*/ 311 w 377"/>
              <a:gd name="T5" fmla="*/ 180 h 235"/>
              <a:gd name="T6" fmla="*/ 301 w 377"/>
              <a:gd name="T7" fmla="*/ 167 h 235"/>
              <a:gd name="T8" fmla="*/ 337 w 377"/>
              <a:gd name="T9" fmla="*/ 129 h 235"/>
              <a:gd name="T10" fmla="*/ 283 w 377"/>
              <a:gd name="T11" fmla="*/ 170 h 235"/>
              <a:gd name="T12" fmla="*/ 277 w 377"/>
              <a:gd name="T13" fmla="*/ 176 h 235"/>
              <a:gd name="T14" fmla="*/ 261 w 377"/>
              <a:gd name="T15" fmla="*/ 175 h 235"/>
              <a:gd name="T16" fmla="*/ 259 w 377"/>
              <a:gd name="T17" fmla="*/ 129 h 235"/>
              <a:gd name="T18" fmla="*/ 223 w 377"/>
              <a:gd name="T19" fmla="*/ 171 h 235"/>
              <a:gd name="T20" fmla="*/ 161 w 377"/>
              <a:gd name="T21" fmla="*/ 227 h 235"/>
              <a:gd name="T22" fmla="*/ 58 w 377"/>
              <a:gd name="T23" fmla="*/ 218 h 235"/>
              <a:gd name="T24" fmla="*/ 1 w 377"/>
              <a:gd name="T25" fmla="*/ 111 h 235"/>
              <a:gd name="T26" fmla="*/ 60 w 377"/>
              <a:gd name="T27" fmla="*/ 16 h 235"/>
              <a:gd name="T28" fmla="*/ 172 w 377"/>
              <a:gd name="T29" fmla="*/ 13 h 235"/>
              <a:gd name="T30" fmla="*/ 235 w 377"/>
              <a:gd name="T31" fmla="*/ 106 h 235"/>
              <a:gd name="T32" fmla="*/ 259 w 377"/>
              <a:gd name="T33" fmla="*/ 65 h 235"/>
              <a:gd name="T34" fmla="*/ 265 w 377"/>
              <a:gd name="T35" fmla="*/ 59 h 235"/>
              <a:gd name="T36" fmla="*/ 281 w 377"/>
              <a:gd name="T37" fmla="*/ 61 h 235"/>
              <a:gd name="T38" fmla="*/ 283 w 377"/>
              <a:gd name="T39" fmla="*/ 106 h 235"/>
              <a:gd name="T40" fmla="*/ 303 w 377"/>
              <a:gd name="T41" fmla="*/ 72 h 235"/>
              <a:gd name="T42" fmla="*/ 303 w 377"/>
              <a:gd name="T43" fmla="*/ 64 h 235"/>
              <a:gd name="T44" fmla="*/ 315 w 377"/>
              <a:gd name="T45" fmla="*/ 54 h 235"/>
              <a:gd name="T46" fmla="*/ 373 w 377"/>
              <a:gd name="T47" fmla="*/ 109 h 235"/>
              <a:gd name="T48" fmla="*/ 155 w 377"/>
              <a:gd name="T49" fmla="*/ 204 h 235"/>
              <a:gd name="T50" fmla="*/ 205 w 377"/>
              <a:gd name="T51" fmla="*/ 154 h 235"/>
              <a:gd name="T52" fmla="*/ 205 w 377"/>
              <a:gd name="T53" fmla="*/ 81 h 235"/>
              <a:gd name="T54" fmla="*/ 155 w 377"/>
              <a:gd name="T55" fmla="*/ 31 h 235"/>
              <a:gd name="T56" fmla="*/ 82 w 377"/>
              <a:gd name="T57" fmla="*/ 31 h 235"/>
              <a:gd name="T58" fmla="*/ 32 w 377"/>
              <a:gd name="T59" fmla="*/ 81 h 235"/>
              <a:gd name="T60" fmla="*/ 32 w 377"/>
              <a:gd name="T61" fmla="*/ 154 h 235"/>
              <a:gd name="T62" fmla="*/ 82 w 377"/>
              <a:gd name="T63" fmla="*/ 204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77" h="235">
                <a:moveTo>
                  <a:pt x="373" y="109"/>
                </a:moveTo>
                <a:cubicBezTo>
                  <a:pt x="376" y="112"/>
                  <a:pt x="377" y="114"/>
                  <a:pt x="377" y="118"/>
                </a:cubicBezTo>
                <a:cubicBezTo>
                  <a:pt x="377" y="121"/>
                  <a:pt x="376" y="124"/>
                  <a:pt x="373" y="126"/>
                </a:cubicBezTo>
                <a:cubicBezTo>
                  <a:pt x="319" y="180"/>
                  <a:pt x="319" y="180"/>
                  <a:pt x="319" y="180"/>
                </a:cubicBezTo>
                <a:cubicBezTo>
                  <a:pt x="318" y="181"/>
                  <a:pt x="317" y="182"/>
                  <a:pt x="315" y="182"/>
                </a:cubicBezTo>
                <a:cubicBezTo>
                  <a:pt x="313" y="182"/>
                  <a:pt x="312" y="181"/>
                  <a:pt x="311" y="180"/>
                </a:cubicBezTo>
                <a:cubicBezTo>
                  <a:pt x="303" y="172"/>
                  <a:pt x="303" y="172"/>
                  <a:pt x="303" y="172"/>
                </a:cubicBezTo>
                <a:cubicBezTo>
                  <a:pt x="301" y="170"/>
                  <a:pt x="301" y="169"/>
                  <a:pt x="301" y="167"/>
                </a:cubicBezTo>
                <a:cubicBezTo>
                  <a:pt x="301" y="166"/>
                  <a:pt x="301" y="164"/>
                  <a:pt x="303" y="163"/>
                </a:cubicBezTo>
                <a:cubicBezTo>
                  <a:pt x="337" y="129"/>
                  <a:pt x="337" y="129"/>
                  <a:pt x="337" y="129"/>
                </a:cubicBezTo>
                <a:cubicBezTo>
                  <a:pt x="283" y="129"/>
                  <a:pt x="283" y="129"/>
                  <a:pt x="283" y="129"/>
                </a:cubicBezTo>
                <a:cubicBezTo>
                  <a:pt x="283" y="170"/>
                  <a:pt x="283" y="170"/>
                  <a:pt x="283" y="170"/>
                </a:cubicBezTo>
                <a:cubicBezTo>
                  <a:pt x="283" y="172"/>
                  <a:pt x="282" y="174"/>
                  <a:pt x="281" y="175"/>
                </a:cubicBezTo>
                <a:cubicBezTo>
                  <a:pt x="280" y="176"/>
                  <a:pt x="279" y="176"/>
                  <a:pt x="277" y="176"/>
                </a:cubicBezTo>
                <a:cubicBezTo>
                  <a:pt x="265" y="176"/>
                  <a:pt x="265" y="176"/>
                  <a:pt x="265" y="176"/>
                </a:cubicBezTo>
                <a:cubicBezTo>
                  <a:pt x="263" y="176"/>
                  <a:pt x="262" y="176"/>
                  <a:pt x="261" y="175"/>
                </a:cubicBezTo>
                <a:cubicBezTo>
                  <a:pt x="260" y="174"/>
                  <a:pt x="259" y="172"/>
                  <a:pt x="259" y="170"/>
                </a:cubicBezTo>
                <a:cubicBezTo>
                  <a:pt x="259" y="129"/>
                  <a:pt x="259" y="129"/>
                  <a:pt x="259" y="129"/>
                </a:cubicBezTo>
                <a:cubicBezTo>
                  <a:pt x="235" y="129"/>
                  <a:pt x="235" y="129"/>
                  <a:pt x="235" y="129"/>
                </a:cubicBezTo>
                <a:cubicBezTo>
                  <a:pt x="234" y="144"/>
                  <a:pt x="230" y="158"/>
                  <a:pt x="223" y="171"/>
                </a:cubicBezTo>
                <a:cubicBezTo>
                  <a:pt x="216" y="184"/>
                  <a:pt x="208" y="195"/>
                  <a:pt x="197" y="205"/>
                </a:cubicBezTo>
                <a:cubicBezTo>
                  <a:pt x="187" y="214"/>
                  <a:pt x="175" y="221"/>
                  <a:pt x="161" y="227"/>
                </a:cubicBezTo>
                <a:cubicBezTo>
                  <a:pt x="148" y="232"/>
                  <a:pt x="133" y="235"/>
                  <a:pt x="118" y="235"/>
                </a:cubicBezTo>
                <a:cubicBezTo>
                  <a:pt x="96" y="235"/>
                  <a:pt x="76" y="230"/>
                  <a:pt x="58" y="218"/>
                </a:cubicBezTo>
                <a:cubicBezTo>
                  <a:pt x="39" y="207"/>
                  <a:pt x="25" y="192"/>
                  <a:pt x="15" y="173"/>
                </a:cubicBezTo>
                <a:cubicBezTo>
                  <a:pt x="4" y="154"/>
                  <a:pt x="0" y="133"/>
                  <a:pt x="1" y="111"/>
                </a:cubicBezTo>
                <a:cubicBezTo>
                  <a:pt x="2" y="91"/>
                  <a:pt x="8" y="73"/>
                  <a:pt x="18" y="56"/>
                </a:cubicBezTo>
                <a:cubicBezTo>
                  <a:pt x="29" y="39"/>
                  <a:pt x="43" y="26"/>
                  <a:pt x="60" y="16"/>
                </a:cubicBezTo>
                <a:cubicBezTo>
                  <a:pt x="77" y="6"/>
                  <a:pt x="96" y="1"/>
                  <a:pt x="115" y="0"/>
                </a:cubicBezTo>
                <a:cubicBezTo>
                  <a:pt x="136" y="0"/>
                  <a:pt x="155" y="4"/>
                  <a:pt x="172" y="13"/>
                </a:cubicBezTo>
                <a:cubicBezTo>
                  <a:pt x="190" y="23"/>
                  <a:pt x="204" y="35"/>
                  <a:pt x="216" y="52"/>
                </a:cubicBezTo>
                <a:cubicBezTo>
                  <a:pt x="227" y="68"/>
                  <a:pt x="233" y="86"/>
                  <a:pt x="235" y="106"/>
                </a:cubicBezTo>
                <a:cubicBezTo>
                  <a:pt x="259" y="106"/>
                  <a:pt x="259" y="106"/>
                  <a:pt x="259" y="106"/>
                </a:cubicBezTo>
                <a:cubicBezTo>
                  <a:pt x="259" y="65"/>
                  <a:pt x="259" y="65"/>
                  <a:pt x="259" y="65"/>
                </a:cubicBezTo>
                <a:cubicBezTo>
                  <a:pt x="259" y="63"/>
                  <a:pt x="260" y="62"/>
                  <a:pt x="261" y="61"/>
                </a:cubicBezTo>
                <a:cubicBezTo>
                  <a:pt x="262" y="59"/>
                  <a:pt x="263" y="59"/>
                  <a:pt x="265" y="59"/>
                </a:cubicBezTo>
                <a:cubicBezTo>
                  <a:pt x="277" y="59"/>
                  <a:pt x="277" y="59"/>
                  <a:pt x="277" y="59"/>
                </a:cubicBezTo>
                <a:cubicBezTo>
                  <a:pt x="279" y="59"/>
                  <a:pt x="280" y="59"/>
                  <a:pt x="281" y="61"/>
                </a:cubicBezTo>
                <a:cubicBezTo>
                  <a:pt x="282" y="62"/>
                  <a:pt x="283" y="63"/>
                  <a:pt x="283" y="65"/>
                </a:cubicBezTo>
                <a:cubicBezTo>
                  <a:pt x="283" y="106"/>
                  <a:pt x="283" y="106"/>
                  <a:pt x="283" y="106"/>
                </a:cubicBezTo>
                <a:cubicBezTo>
                  <a:pt x="337" y="106"/>
                  <a:pt x="337" y="106"/>
                  <a:pt x="337" y="106"/>
                </a:cubicBezTo>
                <a:cubicBezTo>
                  <a:pt x="303" y="72"/>
                  <a:pt x="303" y="72"/>
                  <a:pt x="303" y="72"/>
                </a:cubicBezTo>
                <a:cubicBezTo>
                  <a:pt x="301" y="71"/>
                  <a:pt x="301" y="69"/>
                  <a:pt x="301" y="68"/>
                </a:cubicBezTo>
                <a:cubicBezTo>
                  <a:pt x="301" y="66"/>
                  <a:pt x="301" y="65"/>
                  <a:pt x="303" y="64"/>
                </a:cubicBezTo>
                <a:cubicBezTo>
                  <a:pt x="311" y="55"/>
                  <a:pt x="311" y="55"/>
                  <a:pt x="311" y="55"/>
                </a:cubicBezTo>
                <a:cubicBezTo>
                  <a:pt x="312" y="54"/>
                  <a:pt x="313" y="54"/>
                  <a:pt x="315" y="54"/>
                </a:cubicBezTo>
                <a:cubicBezTo>
                  <a:pt x="317" y="54"/>
                  <a:pt x="318" y="54"/>
                  <a:pt x="319" y="55"/>
                </a:cubicBezTo>
                <a:lnTo>
                  <a:pt x="373" y="109"/>
                </a:lnTo>
                <a:close/>
                <a:moveTo>
                  <a:pt x="118" y="212"/>
                </a:moveTo>
                <a:cubicBezTo>
                  <a:pt x="131" y="212"/>
                  <a:pt x="143" y="209"/>
                  <a:pt x="155" y="204"/>
                </a:cubicBezTo>
                <a:cubicBezTo>
                  <a:pt x="166" y="199"/>
                  <a:pt x="176" y="193"/>
                  <a:pt x="185" y="184"/>
                </a:cubicBezTo>
                <a:cubicBezTo>
                  <a:pt x="193" y="176"/>
                  <a:pt x="200" y="166"/>
                  <a:pt x="205" y="154"/>
                </a:cubicBezTo>
                <a:cubicBezTo>
                  <a:pt x="210" y="143"/>
                  <a:pt x="212" y="130"/>
                  <a:pt x="212" y="118"/>
                </a:cubicBezTo>
                <a:cubicBezTo>
                  <a:pt x="212" y="105"/>
                  <a:pt x="210" y="93"/>
                  <a:pt x="205" y="81"/>
                </a:cubicBezTo>
                <a:cubicBezTo>
                  <a:pt x="200" y="70"/>
                  <a:pt x="193" y="60"/>
                  <a:pt x="185" y="51"/>
                </a:cubicBezTo>
                <a:cubicBezTo>
                  <a:pt x="176" y="43"/>
                  <a:pt x="166" y="36"/>
                  <a:pt x="155" y="31"/>
                </a:cubicBezTo>
                <a:cubicBezTo>
                  <a:pt x="143" y="26"/>
                  <a:pt x="131" y="24"/>
                  <a:pt x="118" y="24"/>
                </a:cubicBezTo>
                <a:cubicBezTo>
                  <a:pt x="106" y="24"/>
                  <a:pt x="93" y="26"/>
                  <a:pt x="82" y="31"/>
                </a:cubicBezTo>
                <a:cubicBezTo>
                  <a:pt x="70" y="36"/>
                  <a:pt x="60" y="43"/>
                  <a:pt x="52" y="51"/>
                </a:cubicBezTo>
                <a:cubicBezTo>
                  <a:pt x="43" y="60"/>
                  <a:pt x="37" y="70"/>
                  <a:pt x="32" y="81"/>
                </a:cubicBezTo>
                <a:cubicBezTo>
                  <a:pt x="27" y="93"/>
                  <a:pt x="24" y="105"/>
                  <a:pt x="24" y="118"/>
                </a:cubicBezTo>
                <a:cubicBezTo>
                  <a:pt x="24" y="130"/>
                  <a:pt x="27" y="143"/>
                  <a:pt x="32" y="154"/>
                </a:cubicBezTo>
                <a:cubicBezTo>
                  <a:pt x="37" y="166"/>
                  <a:pt x="43" y="176"/>
                  <a:pt x="52" y="184"/>
                </a:cubicBezTo>
                <a:cubicBezTo>
                  <a:pt x="60" y="193"/>
                  <a:pt x="70" y="199"/>
                  <a:pt x="82" y="204"/>
                </a:cubicBezTo>
                <a:cubicBezTo>
                  <a:pt x="93" y="209"/>
                  <a:pt x="106" y="212"/>
                  <a:pt x="118" y="2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3776818" y="1970734"/>
            <a:ext cx="219618" cy="342548"/>
          </a:xfrm>
          <a:custGeom>
            <a:avLst/>
            <a:gdLst>
              <a:gd name="T0" fmla="*/ 118 w 212"/>
              <a:gd name="T1" fmla="*/ 118 h 331"/>
              <a:gd name="T2" fmla="*/ 185 w 212"/>
              <a:gd name="T3" fmla="*/ 153 h 331"/>
              <a:gd name="T4" fmla="*/ 212 w 212"/>
              <a:gd name="T5" fmla="*/ 223 h 331"/>
              <a:gd name="T6" fmla="*/ 196 w 212"/>
              <a:gd name="T7" fmla="*/ 280 h 331"/>
              <a:gd name="T8" fmla="*/ 153 w 212"/>
              <a:gd name="T9" fmla="*/ 318 h 331"/>
              <a:gd name="T10" fmla="*/ 94 w 212"/>
              <a:gd name="T11" fmla="*/ 328 h 331"/>
              <a:gd name="T12" fmla="*/ 49 w 212"/>
              <a:gd name="T13" fmla="*/ 312 h 331"/>
              <a:gd name="T14" fmla="*/ 16 w 212"/>
              <a:gd name="T15" fmla="*/ 278 h 331"/>
              <a:gd name="T16" fmla="*/ 1 w 212"/>
              <a:gd name="T17" fmla="*/ 232 h 331"/>
              <a:gd name="T18" fmla="*/ 11 w 212"/>
              <a:gd name="T19" fmla="*/ 178 h 331"/>
              <a:gd name="T20" fmla="*/ 45 w 212"/>
              <a:gd name="T21" fmla="*/ 137 h 331"/>
              <a:gd name="T22" fmla="*/ 95 w 212"/>
              <a:gd name="T23" fmla="*/ 118 h 331"/>
              <a:gd name="T24" fmla="*/ 95 w 212"/>
              <a:gd name="T25" fmla="*/ 94 h 331"/>
              <a:gd name="T26" fmla="*/ 65 w 212"/>
              <a:gd name="T27" fmla="*/ 94 h 331"/>
              <a:gd name="T28" fmla="*/ 61 w 212"/>
              <a:gd name="T29" fmla="*/ 92 h 331"/>
              <a:gd name="T30" fmla="*/ 60 w 212"/>
              <a:gd name="T31" fmla="*/ 88 h 331"/>
              <a:gd name="T32" fmla="*/ 60 w 212"/>
              <a:gd name="T33" fmla="*/ 77 h 331"/>
              <a:gd name="T34" fmla="*/ 61 w 212"/>
              <a:gd name="T35" fmla="*/ 72 h 331"/>
              <a:gd name="T36" fmla="*/ 65 w 212"/>
              <a:gd name="T37" fmla="*/ 71 h 331"/>
              <a:gd name="T38" fmla="*/ 95 w 212"/>
              <a:gd name="T39" fmla="*/ 71 h 331"/>
              <a:gd name="T40" fmla="*/ 95 w 212"/>
              <a:gd name="T41" fmla="*/ 40 h 331"/>
              <a:gd name="T42" fmla="*/ 78 w 212"/>
              <a:gd name="T43" fmla="*/ 57 h 331"/>
              <a:gd name="T44" fmla="*/ 74 w 212"/>
              <a:gd name="T45" fmla="*/ 59 h 331"/>
              <a:gd name="T46" fmla="*/ 70 w 212"/>
              <a:gd name="T47" fmla="*/ 57 h 331"/>
              <a:gd name="T48" fmla="*/ 61 w 212"/>
              <a:gd name="T49" fmla="*/ 49 h 331"/>
              <a:gd name="T50" fmla="*/ 60 w 212"/>
              <a:gd name="T51" fmla="*/ 45 h 331"/>
              <a:gd name="T52" fmla="*/ 61 w 212"/>
              <a:gd name="T53" fmla="*/ 41 h 331"/>
              <a:gd name="T54" fmla="*/ 98 w 212"/>
              <a:gd name="T55" fmla="*/ 4 h 331"/>
              <a:gd name="T56" fmla="*/ 107 w 212"/>
              <a:gd name="T57" fmla="*/ 0 h 331"/>
              <a:gd name="T58" fmla="*/ 115 w 212"/>
              <a:gd name="T59" fmla="*/ 4 h 331"/>
              <a:gd name="T60" fmla="*/ 152 w 212"/>
              <a:gd name="T61" fmla="*/ 41 h 331"/>
              <a:gd name="T62" fmla="*/ 154 w 212"/>
              <a:gd name="T63" fmla="*/ 45 h 331"/>
              <a:gd name="T64" fmla="*/ 152 w 212"/>
              <a:gd name="T65" fmla="*/ 49 h 331"/>
              <a:gd name="T66" fmla="*/ 143 w 212"/>
              <a:gd name="T67" fmla="*/ 57 h 331"/>
              <a:gd name="T68" fmla="*/ 139 w 212"/>
              <a:gd name="T69" fmla="*/ 59 h 331"/>
              <a:gd name="T70" fmla="*/ 135 w 212"/>
              <a:gd name="T71" fmla="*/ 57 h 331"/>
              <a:gd name="T72" fmla="*/ 118 w 212"/>
              <a:gd name="T73" fmla="*/ 40 h 331"/>
              <a:gd name="T74" fmla="*/ 118 w 212"/>
              <a:gd name="T75" fmla="*/ 71 h 331"/>
              <a:gd name="T76" fmla="*/ 148 w 212"/>
              <a:gd name="T77" fmla="*/ 71 h 331"/>
              <a:gd name="T78" fmla="*/ 152 w 212"/>
              <a:gd name="T79" fmla="*/ 72 h 331"/>
              <a:gd name="T80" fmla="*/ 154 w 212"/>
              <a:gd name="T81" fmla="*/ 77 h 331"/>
              <a:gd name="T82" fmla="*/ 154 w 212"/>
              <a:gd name="T83" fmla="*/ 88 h 331"/>
              <a:gd name="T84" fmla="*/ 152 w 212"/>
              <a:gd name="T85" fmla="*/ 92 h 331"/>
              <a:gd name="T86" fmla="*/ 148 w 212"/>
              <a:gd name="T87" fmla="*/ 94 h 331"/>
              <a:gd name="T88" fmla="*/ 118 w 212"/>
              <a:gd name="T89" fmla="*/ 94 h 331"/>
              <a:gd name="T90" fmla="*/ 118 w 212"/>
              <a:gd name="T91" fmla="*/ 118 h 331"/>
              <a:gd name="T92" fmla="*/ 107 w 212"/>
              <a:gd name="T93" fmla="*/ 306 h 331"/>
              <a:gd name="T94" fmla="*/ 165 w 212"/>
              <a:gd name="T95" fmla="*/ 281 h 331"/>
              <a:gd name="T96" fmla="*/ 189 w 212"/>
              <a:gd name="T97" fmla="*/ 223 h 331"/>
              <a:gd name="T98" fmla="*/ 165 w 212"/>
              <a:gd name="T99" fmla="*/ 165 h 331"/>
              <a:gd name="T100" fmla="*/ 107 w 212"/>
              <a:gd name="T101" fmla="*/ 141 h 331"/>
              <a:gd name="T102" fmla="*/ 48 w 212"/>
              <a:gd name="T103" fmla="*/ 165 h 331"/>
              <a:gd name="T104" fmla="*/ 24 w 212"/>
              <a:gd name="T105" fmla="*/ 223 h 331"/>
              <a:gd name="T106" fmla="*/ 48 w 212"/>
              <a:gd name="T107" fmla="*/ 281 h 331"/>
              <a:gd name="T108" fmla="*/ 107 w 212"/>
              <a:gd name="T109" fmla="*/ 306 h 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12" h="331">
                <a:moveTo>
                  <a:pt x="118" y="118"/>
                </a:moveTo>
                <a:cubicBezTo>
                  <a:pt x="145" y="121"/>
                  <a:pt x="167" y="133"/>
                  <a:pt x="185" y="153"/>
                </a:cubicBezTo>
                <a:cubicBezTo>
                  <a:pt x="203" y="173"/>
                  <a:pt x="212" y="196"/>
                  <a:pt x="212" y="223"/>
                </a:cubicBezTo>
                <a:cubicBezTo>
                  <a:pt x="212" y="244"/>
                  <a:pt x="207" y="263"/>
                  <a:pt x="196" y="280"/>
                </a:cubicBezTo>
                <a:cubicBezTo>
                  <a:pt x="186" y="297"/>
                  <a:pt x="171" y="309"/>
                  <a:pt x="153" y="318"/>
                </a:cubicBezTo>
                <a:cubicBezTo>
                  <a:pt x="135" y="327"/>
                  <a:pt x="115" y="331"/>
                  <a:pt x="94" y="328"/>
                </a:cubicBezTo>
                <a:cubicBezTo>
                  <a:pt x="78" y="326"/>
                  <a:pt x="63" y="321"/>
                  <a:pt x="49" y="312"/>
                </a:cubicBezTo>
                <a:cubicBezTo>
                  <a:pt x="36" y="303"/>
                  <a:pt x="25" y="292"/>
                  <a:pt x="16" y="278"/>
                </a:cubicBezTo>
                <a:cubicBezTo>
                  <a:pt x="7" y="264"/>
                  <a:pt x="3" y="248"/>
                  <a:pt x="1" y="232"/>
                </a:cubicBezTo>
                <a:cubicBezTo>
                  <a:pt x="0" y="213"/>
                  <a:pt x="3" y="195"/>
                  <a:pt x="11" y="178"/>
                </a:cubicBezTo>
                <a:cubicBezTo>
                  <a:pt x="19" y="162"/>
                  <a:pt x="30" y="148"/>
                  <a:pt x="45" y="137"/>
                </a:cubicBezTo>
                <a:cubicBezTo>
                  <a:pt x="60" y="127"/>
                  <a:pt x="76" y="120"/>
                  <a:pt x="95" y="118"/>
                </a:cubicBezTo>
                <a:cubicBezTo>
                  <a:pt x="95" y="94"/>
                  <a:pt x="95" y="94"/>
                  <a:pt x="95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4" y="94"/>
                  <a:pt x="62" y="94"/>
                  <a:pt x="61" y="92"/>
                </a:cubicBezTo>
                <a:cubicBezTo>
                  <a:pt x="60" y="91"/>
                  <a:pt x="60" y="90"/>
                  <a:pt x="60" y="88"/>
                </a:cubicBezTo>
                <a:cubicBezTo>
                  <a:pt x="60" y="77"/>
                  <a:pt x="60" y="77"/>
                  <a:pt x="60" y="77"/>
                </a:cubicBezTo>
                <a:cubicBezTo>
                  <a:pt x="60" y="75"/>
                  <a:pt x="60" y="73"/>
                  <a:pt x="61" y="72"/>
                </a:cubicBezTo>
                <a:cubicBezTo>
                  <a:pt x="62" y="71"/>
                  <a:pt x="64" y="71"/>
                  <a:pt x="65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95" y="40"/>
                  <a:pt x="95" y="40"/>
                  <a:pt x="95" y="40"/>
                </a:cubicBezTo>
                <a:cubicBezTo>
                  <a:pt x="78" y="57"/>
                  <a:pt x="78" y="57"/>
                  <a:pt x="78" y="57"/>
                </a:cubicBezTo>
                <a:cubicBezTo>
                  <a:pt x="77" y="58"/>
                  <a:pt x="75" y="59"/>
                  <a:pt x="74" y="59"/>
                </a:cubicBezTo>
                <a:cubicBezTo>
                  <a:pt x="72" y="59"/>
                  <a:pt x="71" y="58"/>
                  <a:pt x="70" y="57"/>
                </a:cubicBezTo>
                <a:cubicBezTo>
                  <a:pt x="61" y="49"/>
                  <a:pt x="61" y="49"/>
                  <a:pt x="61" y="49"/>
                </a:cubicBezTo>
                <a:cubicBezTo>
                  <a:pt x="60" y="48"/>
                  <a:pt x="60" y="46"/>
                  <a:pt x="60" y="45"/>
                </a:cubicBezTo>
                <a:cubicBezTo>
                  <a:pt x="60" y="43"/>
                  <a:pt x="60" y="42"/>
                  <a:pt x="61" y="41"/>
                </a:cubicBezTo>
                <a:cubicBezTo>
                  <a:pt x="98" y="4"/>
                  <a:pt x="98" y="4"/>
                  <a:pt x="98" y="4"/>
                </a:cubicBezTo>
                <a:cubicBezTo>
                  <a:pt x="101" y="1"/>
                  <a:pt x="103" y="0"/>
                  <a:pt x="107" y="0"/>
                </a:cubicBezTo>
                <a:cubicBezTo>
                  <a:pt x="110" y="0"/>
                  <a:pt x="113" y="1"/>
                  <a:pt x="115" y="4"/>
                </a:cubicBezTo>
                <a:cubicBezTo>
                  <a:pt x="152" y="41"/>
                  <a:pt x="152" y="41"/>
                  <a:pt x="152" y="41"/>
                </a:cubicBezTo>
                <a:cubicBezTo>
                  <a:pt x="153" y="42"/>
                  <a:pt x="154" y="43"/>
                  <a:pt x="154" y="45"/>
                </a:cubicBezTo>
                <a:cubicBezTo>
                  <a:pt x="154" y="46"/>
                  <a:pt x="153" y="48"/>
                  <a:pt x="152" y="49"/>
                </a:cubicBezTo>
                <a:cubicBezTo>
                  <a:pt x="143" y="57"/>
                  <a:pt x="143" y="57"/>
                  <a:pt x="143" y="57"/>
                </a:cubicBezTo>
                <a:cubicBezTo>
                  <a:pt x="142" y="58"/>
                  <a:pt x="141" y="59"/>
                  <a:pt x="139" y="59"/>
                </a:cubicBezTo>
                <a:cubicBezTo>
                  <a:pt x="138" y="59"/>
                  <a:pt x="136" y="58"/>
                  <a:pt x="135" y="57"/>
                </a:cubicBezTo>
                <a:cubicBezTo>
                  <a:pt x="118" y="40"/>
                  <a:pt x="118" y="40"/>
                  <a:pt x="118" y="40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48" y="71"/>
                  <a:pt x="148" y="71"/>
                  <a:pt x="148" y="71"/>
                </a:cubicBezTo>
                <a:cubicBezTo>
                  <a:pt x="149" y="71"/>
                  <a:pt x="151" y="71"/>
                  <a:pt x="152" y="72"/>
                </a:cubicBezTo>
                <a:cubicBezTo>
                  <a:pt x="153" y="73"/>
                  <a:pt x="154" y="75"/>
                  <a:pt x="154" y="77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54" y="90"/>
                  <a:pt x="153" y="91"/>
                  <a:pt x="152" y="92"/>
                </a:cubicBezTo>
                <a:cubicBezTo>
                  <a:pt x="151" y="94"/>
                  <a:pt x="149" y="94"/>
                  <a:pt x="148" y="94"/>
                </a:cubicBezTo>
                <a:cubicBezTo>
                  <a:pt x="118" y="94"/>
                  <a:pt x="118" y="94"/>
                  <a:pt x="118" y="94"/>
                </a:cubicBezTo>
                <a:lnTo>
                  <a:pt x="118" y="118"/>
                </a:lnTo>
                <a:close/>
                <a:moveTo>
                  <a:pt x="107" y="306"/>
                </a:moveTo>
                <a:cubicBezTo>
                  <a:pt x="129" y="306"/>
                  <a:pt x="149" y="298"/>
                  <a:pt x="165" y="281"/>
                </a:cubicBezTo>
                <a:cubicBezTo>
                  <a:pt x="181" y="265"/>
                  <a:pt x="189" y="246"/>
                  <a:pt x="189" y="223"/>
                </a:cubicBezTo>
                <a:cubicBezTo>
                  <a:pt x="189" y="201"/>
                  <a:pt x="181" y="181"/>
                  <a:pt x="165" y="165"/>
                </a:cubicBezTo>
                <a:cubicBezTo>
                  <a:pt x="149" y="149"/>
                  <a:pt x="129" y="141"/>
                  <a:pt x="107" y="141"/>
                </a:cubicBezTo>
                <a:cubicBezTo>
                  <a:pt x="84" y="141"/>
                  <a:pt x="65" y="149"/>
                  <a:pt x="48" y="165"/>
                </a:cubicBezTo>
                <a:cubicBezTo>
                  <a:pt x="32" y="181"/>
                  <a:pt x="24" y="201"/>
                  <a:pt x="24" y="223"/>
                </a:cubicBezTo>
                <a:cubicBezTo>
                  <a:pt x="24" y="246"/>
                  <a:pt x="32" y="265"/>
                  <a:pt x="48" y="281"/>
                </a:cubicBezTo>
                <a:cubicBezTo>
                  <a:pt x="65" y="298"/>
                  <a:pt x="84" y="306"/>
                  <a:pt x="107" y="3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39" name="Freeform 35"/>
          <p:cNvSpPr>
            <a:spLocks/>
          </p:cNvSpPr>
          <p:nvPr/>
        </p:nvSpPr>
        <p:spPr bwMode="auto">
          <a:xfrm>
            <a:off x="684213" y="2454170"/>
            <a:ext cx="334261" cy="243099"/>
          </a:xfrm>
          <a:custGeom>
            <a:avLst/>
            <a:gdLst>
              <a:gd name="T0" fmla="*/ 320 w 322"/>
              <a:gd name="T1" fmla="*/ 95 h 235"/>
              <a:gd name="T2" fmla="*/ 290 w 322"/>
              <a:gd name="T3" fmla="*/ 235 h 235"/>
              <a:gd name="T4" fmla="*/ 228 w 322"/>
              <a:gd name="T5" fmla="*/ 235 h 235"/>
              <a:gd name="T6" fmla="*/ 261 w 322"/>
              <a:gd name="T7" fmla="*/ 82 h 235"/>
              <a:gd name="T8" fmla="*/ 258 w 322"/>
              <a:gd name="T9" fmla="*/ 66 h 235"/>
              <a:gd name="T10" fmla="*/ 243 w 322"/>
              <a:gd name="T11" fmla="*/ 60 h 235"/>
              <a:gd name="T12" fmla="*/ 212 w 322"/>
              <a:gd name="T13" fmla="*/ 60 h 235"/>
              <a:gd name="T14" fmla="*/ 175 w 322"/>
              <a:gd name="T15" fmla="*/ 235 h 235"/>
              <a:gd name="T16" fmla="*/ 113 w 322"/>
              <a:gd name="T17" fmla="*/ 235 h 235"/>
              <a:gd name="T18" fmla="*/ 151 w 322"/>
              <a:gd name="T19" fmla="*/ 60 h 235"/>
              <a:gd name="T20" fmla="*/ 98 w 322"/>
              <a:gd name="T21" fmla="*/ 60 h 235"/>
              <a:gd name="T22" fmla="*/ 61 w 322"/>
              <a:gd name="T23" fmla="*/ 235 h 235"/>
              <a:gd name="T24" fmla="*/ 0 w 322"/>
              <a:gd name="T25" fmla="*/ 235 h 235"/>
              <a:gd name="T26" fmla="*/ 37 w 322"/>
              <a:gd name="T27" fmla="*/ 60 h 235"/>
              <a:gd name="T28" fmla="*/ 9 w 322"/>
              <a:gd name="T29" fmla="*/ 0 h 235"/>
              <a:gd name="T30" fmla="*/ 243 w 322"/>
              <a:gd name="T31" fmla="*/ 0 h 235"/>
              <a:gd name="T32" fmla="*/ 278 w 322"/>
              <a:gd name="T33" fmla="*/ 7 h 235"/>
              <a:gd name="T34" fmla="*/ 305 w 322"/>
              <a:gd name="T35" fmla="*/ 28 h 235"/>
              <a:gd name="T36" fmla="*/ 320 w 322"/>
              <a:gd name="T37" fmla="*/ 59 h 235"/>
              <a:gd name="T38" fmla="*/ 320 w 322"/>
              <a:gd name="T39" fmla="*/ 95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22" h="235">
                <a:moveTo>
                  <a:pt x="320" y="95"/>
                </a:moveTo>
                <a:cubicBezTo>
                  <a:pt x="290" y="235"/>
                  <a:pt x="290" y="235"/>
                  <a:pt x="290" y="235"/>
                </a:cubicBezTo>
                <a:cubicBezTo>
                  <a:pt x="228" y="235"/>
                  <a:pt x="228" y="235"/>
                  <a:pt x="228" y="235"/>
                </a:cubicBezTo>
                <a:cubicBezTo>
                  <a:pt x="261" y="82"/>
                  <a:pt x="261" y="82"/>
                  <a:pt x="261" y="82"/>
                </a:cubicBezTo>
                <a:cubicBezTo>
                  <a:pt x="263" y="75"/>
                  <a:pt x="262" y="70"/>
                  <a:pt x="258" y="66"/>
                </a:cubicBezTo>
                <a:cubicBezTo>
                  <a:pt x="255" y="62"/>
                  <a:pt x="250" y="60"/>
                  <a:pt x="243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175" y="235"/>
                  <a:pt x="175" y="235"/>
                  <a:pt x="175" y="235"/>
                </a:cubicBezTo>
                <a:cubicBezTo>
                  <a:pt x="113" y="235"/>
                  <a:pt x="113" y="235"/>
                  <a:pt x="113" y="235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98" y="60"/>
                  <a:pt x="98" y="60"/>
                  <a:pt x="98" y="60"/>
                </a:cubicBezTo>
                <a:cubicBezTo>
                  <a:pt x="61" y="235"/>
                  <a:pt x="61" y="235"/>
                  <a:pt x="61" y="235"/>
                </a:cubicBezTo>
                <a:cubicBezTo>
                  <a:pt x="0" y="235"/>
                  <a:pt x="0" y="235"/>
                  <a:pt x="0" y="235"/>
                </a:cubicBezTo>
                <a:cubicBezTo>
                  <a:pt x="37" y="60"/>
                  <a:pt x="37" y="60"/>
                  <a:pt x="37" y="60"/>
                </a:cubicBezTo>
                <a:cubicBezTo>
                  <a:pt x="9" y="0"/>
                  <a:pt x="9" y="0"/>
                  <a:pt x="9" y="0"/>
                </a:cubicBezTo>
                <a:cubicBezTo>
                  <a:pt x="243" y="0"/>
                  <a:pt x="243" y="0"/>
                  <a:pt x="243" y="0"/>
                </a:cubicBezTo>
                <a:cubicBezTo>
                  <a:pt x="256" y="0"/>
                  <a:pt x="267" y="2"/>
                  <a:pt x="278" y="7"/>
                </a:cubicBezTo>
                <a:cubicBezTo>
                  <a:pt x="289" y="12"/>
                  <a:pt x="298" y="19"/>
                  <a:pt x="305" y="28"/>
                </a:cubicBezTo>
                <a:cubicBezTo>
                  <a:pt x="312" y="37"/>
                  <a:pt x="317" y="47"/>
                  <a:pt x="320" y="59"/>
                </a:cubicBezTo>
                <a:cubicBezTo>
                  <a:pt x="322" y="71"/>
                  <a:pt x="322" y="82"/>
                  <a:pt x="320" y="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1572352" y="2429307"/>
            <a:ext cx="292824" cy="291443"/>
          </a:xfrm>
          <a:custGeom>
            <a:avLst/>
            <a:gdLst>
              <a:gd name="T0" fmla="*/ 240 w 282"/>
              <a:gd name="T1" fmla="*/ 152 h 282"/>
              <a:gd name="T2" fmla="*/ 231 w 282"/>
              <a:gd name="T3" fmla="*/ 162 h 282"/>
              <a:gd name="T4" fmla="*/ 187 w 282"/>
              <a:gd name="T5" fmla="*/ 159 h 282"/>
              <a:gd name="T6" fmla="*/ 184 w 282"/>
              <a:gd name="T7" fmla="*/ 131 h 282"/>
              <a:gd name="T8" fmla="*/ 194 w 282"/>
              <a:gd name="T9" fmla="*/ 122 h 282"/>
              <a:gd name="T10" fmla="*/ 238 w 282"/>
              <a:gd name="T11" fmla="*/ 124 h 282"/>
              <a:gd name="T12" fmla="*/ 150 w 282"/>
              <a:gd name="T13" fmla="*/ 173 h 282"/>
              <a:gd name="T14" fmla="*/ 144 w 282"/>
              <a:gd name="T15" fmla="*/ 112 h 282"/>
              <a:gd name="T16" fmla="*/ 104 w 282"/>
              <a:gd name="T17" fmla="*/ 106 h 282"/>
              <a:gd name="T18" fmla="*/ 69 w 282"/>
              <a:gd name="T19" fmla="*/ 106 h 282"/>
              <a:gd name="T20" fmla="*/ 30 w 282"/>
              <a:gd name="T21" fmla="*/ 112 h 282"/>
              <a:gd name="T22" fmla="*/ 24 w 282"/>
              <a:gd name="T23" fmla="*/ 173 h 282"/>
              <a:gd name="T24" fmla="*/ 38 w 282"/>
              <a:gd name="T25" fmla="*/ 177 h 282"/>
              <a:gd name="T26" fmla="*/ 42 w 282"/>
              <a:gd name="T27" fmla="*/ 131 h 282"/>
              <a:gd name="T28" fmla="*/ 51 w 282"/>
              <a:gd name="T29" fmla="*/ 122 h 282"/>
              <a:gd name="T30" fmla="*/ 75 w 282"/>
              <a:gd name="T31" fmla="*/ 124 h 282"/>
              <a:gd name="T32" fmla="*/ 78 w 282"/>
              <a:gd name="T33" fmla="*/ 173 h 282"/>
              <a:gd name="T34" fmla="*/ 92 w 282"/>
              <a:gd name="T35" fmla="*/ 177 h 282"/>
              <a:gd name="T36" fmla="*/ 96 w 282"/>
              <a:gd name="T37" fmla="*/ 131 h 282"/>
              <a:gd name="T38" fmla="*/ 105 w 282"/>
              <a:gd name="T39" fmla="*/ 122 h 282"/>
              <a:gd name="T40" fmla="*/ 130 w 282"/>
              <a:gd name="T41" fmla="*/ 124 h 282"/>
              <a:gd name="T42" fmla="*/ 132 w 282"/>
              <a:gd name="T43" fmla="*/ 173 h 282"/>
              <a:gd name="T44" fmla="*/ 147 w 282"/>
              <a:gd name="T45" fmla="*/ 177 h 282"/>
              <a:gd name="T46" fmla="*/ 259 w 282"/>
              <a:gd name="T47" fmla="*/ 156 h 282"/>
              <a:gd name="T48" fmla="*/ 252 w 282"/>
              <a:gd name="T49" fmla="*/ 112 h 282"/>
              <a:gd name="T50" fmla="*/ 188 w 282"/>
              <a:gd name="T51" fmla="*/ 106 h 282"/>
              <a:gd name="T52" fmla="*/ 166 w 282"/>
              <a:gd name="T53" fmla="*/ 128 h 282"/>
              <a:gd name="T54" fmla="*/ 170 w 282"/>
              <a:gd name="T55" fmla="*/ 207 h 282"/>
              <a:gd name="T56" fmla="*/ 184 w 282"/>
              <a:gd name="T57" fmla="*/ 203 h 282"/>
              <a:gd name="T58" fmla="*/ 202 w 282"/>
              <a:gd name="T59" fmla="*/ 177 h 282"/>
              <a:gd name="T60" fmla="*/ 252 w 282"/>
              <a:gd name="T61" fmla="*/ 171 h 282"/>
              <a:gd name="T62" fmla="*/ 282 w 282"/>
              <a:gd name="T63" fmla="*/ 43 h 282"/>
              <a:gd name="T64" fmla="*/ 269 w 282"/>
              <a:gd name="T65" fmla="*/ 270 h 282"/>
              <a:gd name="T66" fmla="*/ 42 w 282"/>
              <a:gd name="T67" fmla="*/ 282 h 282"/>
              <a:gd name="T68" fmla="*/ 0 w 282"/>
              <a:gd name="T69" fmla="*/ 239 h 282"/>
              <a:gd name="T70" fmla="*/ 12 w 282"/>
              <a:gd name="T71" fmla="*/ 13 h 282"/>
              <a:gd name="T72" fmla="*/ 239 w 282"/>
              <a:gd name="T73" fmla="*/ 0 h 282"/>
              <a:gd name="T74" fmla="*/ 282 w 282"/>
              <a:gd name="T75" fmla="*/ 43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2" h="282">
                <a:moveTo>
                  <a:pt x="240" y="131"/>
                </a:moveTo>
                <a:cubicBezTo>
                  <a:pt x="240" y="152"/>
                  <a:pt x="240" y="152"/>
                  <a:pt x="240" y="152"/>
                </a:cubicBezTo>
                <a:cubicBezTo>
                  <a:pt x="240" y="155"/>
                  <a:pt x="240" y="157"/>
                  <a:pt x="238" y="159"/>
                </a:cubicBezTo>
                <a:cubicBezTo>
                  <a:pt x="236" y="161"/>
                  <a:pt x="234" y="162"/>
                  <a:pt x="231" y="162"/>
                </a:cubicBezTo>
                <a:cubicBezTo>
                  <a:pt x="194" y="162"/>
                  <a:pt x="194" y="162"/>
                  <a:pt x="194" y="162"/>
                </a:cubicBezTo>
                <a:cubicBezTo>
                  <a:pt x="191" y="162"/>
                  <a:pt x="189" y="161"/>
                  <a:pt x="187" y="159"/>
                </a:cubicBezTo>
                <a:cubicBezTo>
                  <a:pt x="185" y="157"/>
                  <a:pt x="184" y="155"/>
                  <a:pt x="184" y="152"/>
                </a:cubicBezTo>
                <a:cubicBezTo>
                  <a:pt x="184" y="131"/>
                  <a:pt x="184" y="131"/>
                  <a:pt x="184" y="131"/>
                </a:cubicBezTo>
                <a:cubicBezTo>
                  <a:pt x="184" y="128"/>
                  <a:pt x="185" y="126"/>
                  <a:pt x="187" y="124"/>
                </a:cubicBezTo>
                <a:cubicBezTo>
                  <a:pt x="189" y="123"/>
                  <a:pt x="191" y="122"/>
                  <a:pt x="194" y="122"/>
                </a:cubicBezTo>
                <a:cubicBezTo>
                  <a:pt x="231" y="122"/>
                  <a:pt x="231" y="122"/>
                  <a:pt x="231" y="122"/>
                </a:cubicBezTo>
                <a:cubicBezTo>
                  <a:pt x="234" y="122"/>
                  <a:pt x="236" y="123"/>
                  <a:pt x="238" y="124"/>
                </a:cubicBezTo>
                <a:cubicBezTo>
                  <a:pt x="240" y="126"/>
                  <a:pt x="240" y="128"/>
                  <a:pt x="240" y="131"/>
                </a:cubicBezTo>
                <a:close/>
                <a:moveTo>
                  <a:pt x="150" y="173"/>
                </a:moveTo>
                <a:cubicBezTo>
                  <a:pt x="150" y="128"/>
                  <a:pt x="150" y="128"/>
                  <a:pt x="150" y="128"/>
                </a:cubicBezTo>
                <a:cubicBezTo>
                  <a:pt x="150" y="121"/>
                  <a:pt x="148" y="116"/>
                  <a:pt x="144" y="112"/>
                </a:cubicBezTo>
                <a:cubicBezTo>
                  <a:pt x="141" y="108"/>
                  <a:pt x="135" y="106"/>
                  <a:pt x="129" y="10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96" y="106"/>
                  <a:pt x="90" y="109"/>
                  <a:pt x="87" y="115"/>
                </a:cubicBezTo>
                <a:cubicBezTo>
                  <a:pt x="83" y="109"/>
                  <a:pt x="77" y="106"/>
                  <a:pt x="69" y="106"/>
                </a:cubicBezTo>
                <a:cubicBezTo>
                  <a:pt x="45" y="106"/>
                  <a:pt x="45" y="106"/>
                  <a:pt x="45" y="106"/>
                </a:cubicBezTo>
                <a:cubicBezTo>
                  <a:pt x="39" y="106"/>
                  <a:pt x="34" y="108"/>
                  <a:pt x="30" y="112"/>
                </a:cubicBezTo>
                <a:cubicBezTo>
                  <a:pt x="26" y="116"/>
                  <a:pt x="24" y="121"/>
                  <a:pt x="24" y="128"/>
                </a:cubicBezTo>
                <a:cubicBezTo>
                  <a:pt x="24" y="173"/>
                  <a:pt x="24" y="173"/>
                  <a:pt x="24" y="173"/>
                </a:cubicBezTo>
                <a:cubicBezTo>
                  <a:pt x="24" y="176"/>
                  <a:pt x="25" y="177"/>
                  <a:pt x="27" y="177"/>
                </a:cubicBezTo>
                <a:cubicBezTo>
                  <a:pt x="38" y="177"/>
                  <a:pt x="38" y="177"/>
                  <a:pt x="38" y="177"/>
                </a:cubicBezTo>
                <a:cubicBezTo>
                  <a:pt x="40" y="177"/>
                  <a:pt x="42" y="176"/>
                  <a:pt x="42" y="173"/>
                </a:cubicBezTo>
                <a:cubicBezTo>
                  <a:pt x="42" y="131"/>
                  <a:pt x="42" y="131"/>
                  <a:pt x="42" y="131"/>
                </a:cubicBezTo>
                <a:cubicBezTo>
                  <a:pt x="42" y="128"/>
                  <a:pt x="42" y="126"/>
                  <a:pt x="44" y="124"/>
                </a:cubicBezTo>
                <a:cubicBezTo>
                  <a:pt x="46" y="123"/>
                  <a:pt x="48" y="122"/>
                  <a:pt x="51" y="122"/>
                </a:cubicBezTo>
                <a:cubicBezTo>
                  <a:pt x="68" y="122"/>
                  <a:pt x="68" y="122"/>
                  <a:pt x="68" y="122"/>
                </a:cubicBezTo>
                <a:cubicBezTo>
                  <a:pt x="71" y="122"/>
                  <a:pt x="74" y="123"/>
                  <a:pt x="75" y="124"/>
                </a:cubicBezTo>
                <a:cubicBezTo>
                  <a:pt x="77" y="126"/>
                  <a:pt x="78" y="128"/>
                  <a:pt x="78" y="131"/>
                </a:cubicBezTo>
                <a:cubicBezTo>
                  <a:pt x="78" y="173"/>
                  <a:pt x="78" y="173"/>
                  <a:pt x="78" y="173"/>
                </a:cubicBezTo>
                <a:cubicBezTo>
                  <a:pt x="78" y="176"/>
                  <a:pt x="79" y="177"/>
                  <a:pt x="82" y="177"/>
                </a:cubicBezTo>
                <a:cubicBezTo>
                  <a:pt x="92" y="177"/>
                  <a:pt x="92" y="177"/>
                  <a:pt x="92" y="177"/>
                </a:cubicBezTo>
                <a:cubicBezTo>
                  <a:pt x="94" y="177"/>
                  <a:pt x="96" y="176"/>
                  <a:pt x="96" y="173"/>
                </a:cubicBezTo>
                <a:cubicBezTo>
                  <a:pt x="96" y="131"/>
                  <a:pt x="96" y="131"/>
                  <a:pt x="96" y="131"/>
                </a:cubicBezTo>
                <a:cubicBezTo>
                  <a:pt x="96" y="128"/>
                  <a:pt x="97" y="126"/>
                  <a:pt x="98" y="124"/>
                </a:cubicBezTo>
                <a:cubicBezTo>
                  <a:pt x="100" y="123"/>
                  <a:pt x="102" y="122"/>
                  <a:pt x="105" y="122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6" y="122"/>
                  <a:pt x="128" y="123"/>
                  <a:pt x="130" y="124"/>
                </a:cubicBezTo>
                <a:cubicBezTo>
                  <a:pt x="132" y="126"/>
                  <a:pt x="132" y="128"/>
                  <a:pt x="132" y="131"/>
                </a:cubicBezTo>
                <a:cubicBezTo>
                  <a:pt x="132" y="173"/>
                  <a:pt x="132" y="173"/>
                  <a:pt x="132" y="173"/>
                </a:cubicBezTo>
                <a:cubicBezTo>
                  <a:pt x="132" y="176"/>
                  <a:pt x="134" y="177"/>
                  <a:pt x="136" y="177"/>
                </a:cubicBezTo>
                <a:cubicBezTo>
                  <a:pt x="147" y="177"/>
                  <a:pt x="147" y="177"/>
                  <a:pt x="147" y="177"/>
                </a:cubicBezTo>
                <a:cubicBezTo>
                  <a:pt x="149" y="177"/>
                  <a:pt x="150" y="176"/>
                  <a:pt x="150" y="173"/>
                </a:cubicBezTo>
                <a:close/>
                <a:moveTo>
                  <a:pt x="259" y="156"/>
                </a:moveTo>
                <a:cubicBezTo>
                  <a:pt x="259" y="128"/>
                  <a:pt x="259" y="128"/>
                  <a:pt x="259" y="128"/>
                </a:cubicBezTo>
                <a:cubicBezTo>
                  <a:pt x="259" y="121"/>
                  <a:pt x="257" y="116"/>
                  <a:pt x="252" y="112"/>
                </a:cubicBezTo>
                <a:cubicBezTo>
                  <a:pt x="248" y="108"/>
                  <a:pt x="243" y="106"/>
                  <a:pt x="237" y="106"/>
                </a:cubicBezTo>
                <a:cubicBezTo>
                  <a:pt x="188" y="106"/>
                  <a:pt x="188" y="106"/>
                  <a:pt x="188" y="106"/>
                </a:cubicBezTo>
                <a:cubicBezTo>
                  <a:pt x="182" y="106"/>
                  <a:pt x="177" y="108"/>
                  <a:pt x="172" y="112"/>
                </a:cubicBezTo>
                <a:cubicBezTo>
                  <a:pt x="168" y="116"/>
                  <a:pt x="166" y="121"/>
                  <a:pt x="166" y="128"/>
                </a:cubicBezTo>
                <a:cubicBezTo>
                  <a:pt x="166" y="203"/>
                  <a:pt x="166" y="203"/>
                  <a:pt x="166" y="203"/>
                </a:cubicBezTo>
                <a:cubicBezTo>
                  <a:pt x="166" y="205"/>
                  <a:pt x="168" y="207"/>
                  <a:pt x="170" y="207"/>
                </a:cubicBezTo>
                <a:cubicBezTo>
                  <a:pt x="181" y="207"/>
                  <a:pt x="181" y="207"/>
                  <a:pt x="181" y="207"/>
                </a:cubicBezTo>
                <a:cubicBezTo>
                  <a:pt x="183" y="207"/>
                  <a:pt x="184" y="205"/>
                  <a:pt x="184" y="203"/>
                </a:cubicBezTo>
                <a:cubicBezTo>
                  <a:pt x="184" y="170"/>
                  <a:pt x="184" y="170"/>
                  <a:pt x="184" y="170"/>
                </a:cubicBezTo>
                <a:cubicBezTo>
                  <a:pt x="188" y="175"/>
                  <a:pt x="194" y="177"/>
                  <a:pt x="202" y="177"/>
                </a:cubicBezTo>
                <a:cubicBezTo>
                  <a:pt x="237" y="177"/>
                  <a:pt x="237" y="177"/>
                  <a:pt x="237" y="177"/>
                </a:cubicBezTo>
                <a:cubicBezTo>
                  <a:pt x="243" y="177"/>
                  <a:pt x="248" y="175"/>
                  <a:pt x="252" y="171"/>
                </a:cubicBezTo>
                <a:cubicBezTo>
                  <a:pt x="257" y="168"/>
                  <a:pt x="259" y="162"/>
                  <a:pt x="259" y="156"/>
                </a:cubicBezTo>
                <a:close/>
                <a:moveTo>
                  <a:pt x="282" y="43"/>
                </a:moveTo>
                <a:cubicBezTo>
                  <a:pt x="282" y="239"/>
                  <a:pt x="282" y="239"/>
                  <a:pt x="282" y="239"/>
                </a:cubicBezTo>
                <a:cubicBezTo>
                  <a:pt x="282" y="251"/>
                  <a:pt x="278" y="261"/>
                  <a:pt x="269" y="270"/>
                </a:cubicBezTo>
                <a:cubicBezTo>
                  <a:pt x="261" y="278"/>
                  <a:pt x="251" y="282"/>
                  <a:pt x="239" y="282"/>
                </a:cubicBezTo>
                <a:cubicBezTo>
                  <a:pt x="42" y="282"/>
                  <a:pt x="42" y="282"/>
                  <a:pt x="42" y="282"/>
                </a:cubicBezTo>
                <a:cubicBezTo>
                  <a:pt x="31" y="282"/>
                  <a:pt x="21" y="278"/>
                  <a:pt x="12" y="270"/>
                </a:cubicBezTo>
                <a:cubicBezTo>
                  <a:pt x="4" y="261"/>
                  <a:pt x="0" y="251"/>
                  <a:pt x="0" y="239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31"/>
                  <a:pt x="4" y="21"/>
                  <a:pt x="12" y="13"/>
                </a:cubicBezTo>
                <a:cubicBezTo>
                  <a:pt x="21" y="4"/>
                  <a:pt x="31" y="0"/>
                  <a:pt x="42" y="0"/>
                </a:cubicBezTo>
                <a:cubicBezTo>
                  <a:pt x="239" y="0"/>
                  <a:pt x="239" y="0"/>
                  <a:pt x="239" y="0"/>
                </a:cubicBezTo>
                <a:cubicBezTo>
                  <a:pt x="251" y="0"/>
                  <a:pt x="261" y="4"/>
                  <a:pt x="269" y="13"/>
                </a:cubicBezTo>
                <a:cubicBezTo>
                  <a:pt x="278" y="21"/>
                  <a:pt x="282" y="31"/>
                  <a:pt x="282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1" name="Freeform 37"/>
          <p:cNvSpPr>
            <a:spLocks/>
          </p:cNvSpPr>
          <p:nvPr/>
        </p:nvSpPr>
        <p:spPr bwMode="auto">
          <a:xfrm>
            <a:off x="1982582" y="2440357"/>
            <a:ext cx="341168" cy="269343"/>
          </a:xfrm>
          <a:custGeom>
            <a:avLst/>
            <a:gdLst>
              <a:gd name="T0" fmla="*/ 329 w 329"/>
              <a:gd name="T1" fmla="*/ 222 h 260"/>
              <a:gd name="T2" fmla="*/ 329 w 329"/>
              <a:gd name="T3" fmla="*/ 260 h 260"/>
              <a:gd name="T4" fmla="*/ 211 w 329"/>
              <a:gd name="T5" fmla="*/ 260 h 260"/>
              <a:gd name="T6" fmla="*/ 211 w 329"/>
              <a:gd name="T7" fmla="*/ 222 h 260"/>
              <a:gd name="T8" fmla="*/ 235 w 329"/>
              <a:gd name="T9" fmla="*/ 222 h 260"/>
              <a:gd name="T10" fmla="*/ 235 w 329"/>
              <a:gd name="T11" fmla="*/ 52 h 260"/>
              <a:gd name="T12" fmla="*/ 234 w 329"/>
              <a:gd name="T13" fmla="*/ 52 h 260"/>
              <a:gd name="T14" fmla="*/ 177 w 329"/>
              <a:gd name="T15" fmla="*/ 260 h 260"/>
              <a:gd name="T16" fmla="*/ 132 w 329"/>
              <a:gd name="T17" fmla="*/ 260 h 260"/>
              <a:gd name="T18" fmla="*/ 75 w 329"/>
              <a:gd name="T19" fmla="*/ 52 h 260"/>
              <a:gd name="T20" fmla="*/ 74 w 329"/>
              <a:gd name="T21" fmla="*/ 52 h 260"/>
              <a:gd name="T22" fmla="*/ 74 w 329"/>
              <a:gd name="T23" fmla="*/ 222 h 260"/>
              <a:gd name="T24" fmla="*/ 99 w 329"/>
              <a:gd name="T25" fmla="*/ 222 h 260"/>
              <a:gd name="T26" fmla="*/ 99 w 329"/>
              <a:gd name="T27" fmla="*/ 260 h 260"/>
              <a:gd name="T28" fmla="*/ 0 w 329"/>
              <a:gd name="T29" fmla="*/ 260 h 260"/>
              <a:gd name="T30" fmla="*/ 0 w 329"/>
              <a:gd name="T31" fmla="*/ 222 h 260"/>
              <a:gd name="T32" fmla="*/ 12 w 329"/>
              <a:gd name="T33" fmla="*/ 222 h 260"/>
              <a:gd name="T34" fmla="*/ 20 w 329"/>
              <a:gd name="T35" fmla="*/ 218 h 260"/>
              <a:gd name="T36" fmla="*/ 24 w 329"/>
              <a:gd name="T37" fmla="*/ 211 h 260"/>
              <a:gd name="T38" fmla="*/ 24 w 329"/>
              <a:gd name="T39" fmla="*/ 50 h 260"/>
              <a:gd name="T40" fmla="*/ 20 w 329"/>
              <a:gd name="T41" fmla="*/ 42 h 260"/>
              <a:gd name="T42" fmla="*/ 12 w 329"/>
              <a:gd name="T43" fmla="*/ 38 h 260"/>
              <a:gd name="T44" fmla="*/ 0 w 329"/>
              <a:gd name="T45" fmla="*/ 38 h 260"/>
              <a:gd name="T46" fmla="*/ 0 w 329"/>
              <a:gd name="T47" fmla="*/ 0 h 260"/>
              <a:gd name="T48" fmla="*/ 123 w 329"/>
              <a:gd name="T49" fmla="*/ 0 h 260"/>
              <a:gd name="T50" fmla="*/ 164 w 329"/>
              <a:gd name="T51" fmla="*/ 151 h 260"/>
              <a:gd name="T52" fmla="*/ 165 w 329"/>
              <a:gd name="T53" fmla="*/ 151 h 260"/>
              <a:gd name="T54" fmla="*/ 206 w 329"/>
              <a:gd name="T55" fmla="*/ 0 h 260"/>
              <a:gd name="T56" fmla="*/ 329 w 329"/>
              <a:gd name="T57" fmla="*/ 0 h 260"/>
              <a:gd name="T58" fmla="*/ 329 w 329"/>
              <a:gd name="T59" fmla="*/ 38 h 260"/>
              <a:gd name="T60" fmla="*/ 316 w 329"/>
              <a:gd name="T61" fmla="*/ 38 h 260"/>
              <a:gd name="T62" fmla="*/ 308 w 329"/>
              <a:gd name="T63" fmla="*/ 42 h 260"/>
              <a:gd name="T64" fmla="*/ 304 w 329"/>
              <a:gd name="T65" fmla="*/ 50 h 260"/>
              <a:gd name="T66" fmla="*/ 304 w 329"/>
              <a:gd name="T67" fmla="*/ 211 h 260"/>
              <a:gd name="T68" fmla="*/ 308 w 329"/>
              <a:gd name="T69" fmla="*/ 218 h 260"/>
              <a:gd name="T70" fmla="*/ 316 w 329"/>
              <a:gd name="T71" fmla="*/ 222 h 260"/>
              <a:gd name="T72" fmla="*/ 329 w 329"/>
              <a:gd name="T73" fmla="*/ 222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29" h="260">
                <a:moveTo>
                  <a:pt x="329" y="222"/>
                </a:moveTo>
                <a:cubicBezTo>
                  <a:pt x="329" y="260"/>
                  <a:pt x="329" y="260"/>
                  <a:pt x="329" y="260"/>
                </a:cubicBezTo>
                <a:cubicBezTo>
                  <a:pt x="211" y="260"/>
                  <a:pt x="211" y="260"/>
                  <a:pt x="211" y="260"/>
                </a:cubicBezTo>
                <a:cubicBezTo>
                  <a:pt x="211" y="222"/>
                  <a:pt x="211" y="222"/>
                  <a:pt x="211" y="222"/>
                </a:cubicBezTo>
                <a:cubicBezTo>
                  <a:pt x="235" y="222"/>
                  <a:pt x="235" y="222"/>
                  <a:pt x="235" y="222"/>
                </a:cubicBezTo>
                <a:cubicBezTo>
                  <a:pt x="235" y="52"/>
                  <a:pt x="235" y="52"/>
                  <a:pt x="235" y="52"/>
                </a:cubicBezTo>
                <a:cubicBezTo>
                  <a:pt x="234" y="52"/>
                  <a:pt x="234" y="52"/>
                  <a:pt x="234" y="52"/>
                </a:cubicBezTo>
                <a:cubicBezTo>
                  <a:pt x="177" y="260"/>
                  <a:pt x="177" y="260"/>
                  <a:pt x="177" y="260"/>
                </a:cubicBezTo>
                <a:cubicBezTo>
                  <a:pt x="132" y="260"/>
                  <a:pt x="132" y="260"/>
                  <a:pt x="132" y="260"/>
                </a:cubicBezTo>
                <a:cubicBezTo>
                  <a:pt x="75" y="52"/>
                  <a:pt x="75" y="52"/>
                  <a:pt x="75" y="52"/>
                </a:cubicBezTo>
                <a:cubicBezTo>
                  <a:pt x="74" y="52"/>
                  <a:pt x="74" y="52"/>
                  <a:pt x="74" y="52"/>
                </a:cubicBezTo>
                <a:cubicBezTo>
                  <a:pt x="74" y="222"/>
                  <a:pt x="74" y="222"/>
                  <a:pt x="74" y="222"/>
                </a:cubicBezTo>
                <a:cubicBezTo>
                  <a:pt x="99" y="222"/>
                  <a:pt x="99" y="222"/>
                  <a:pt x="99" y="222"/>
                </a:cubicBezTo>
                <a:cubicBezTo>
                  <a:pt x="99" y="260"/>
                  <a:pt x="99" y="260"/>
                  <a:pt x="99" y="260"/>
                </a:cubicBezTo>
                <a:cubicBezTo>
                  <a:pt x="0" y="260"/>
                  <a:pt x="0" y="260"/>
                  <a:pt x="0" y="260"/>
                </a:cubicBezTo>
                <a:cubicBezTo>
                  <a:pt x="0" y="222"/>
                  <a:pt x="0" y="222"/>
                  <a:pt x="0" y="222"/>
                </a:cubicBezTo>
                <a:cubicBezTo>
                  <a:pt x="12" y="222"/>
                  <a:pt x="12" y="222"/>
                  <a:pt x="12" y="222"/>
                </a:cubicBezTo>
                <a:cubicBezTo>
                  <a:pt x="15" y="222"/>
                  <a:pt x="18" y="221"/>
                  <a:pt x="20" y="218"/>
                </a:cubicBezTo>
                <a:cubicBezTo>
                  <a:pt x="23" y="216"/>
                  <a:pt x="24" y="214"/>
                  <a:pt x="24" y="211"/>
                </a:cubicBezTo>
                <a:cubicBezTo>
                  <a:pt x="24" y="50"/>
                  <a:pt x="24" y="50"/>
                  <a:pt x="24" y="50"/>
                </a:cubicBezTo>
                <a:cubicBezTo>
                  <a:pt x="24" y="48"/>
                  <a:pt x="23" y="45"/>
                  <a:pt x="20" y="42"/>
                </a:cubicBezTo>
                <a:cubicBezTo>
                  <a:pt x="18" y="40"/>
                  <a:pt x="15" y="38"/>
                  <a:pt x="12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0"/>
                  <a:pt x="0" y="0"/>
                  <a:pt x="0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64" y="151"/>
                  <a:pt x="164" y="151"/>
                  <a:pt x="164" y="151"/>
                </a:cubicBezTo>
                <a:cubicBezTo>
                  <a:pt x="165" y="151"/>
                  <a:pt x="165" y="151"/>
                  <a:pt x="165" y="151"/>
                </a:cubicBezTo>
                <a:cubicBezTo>
                  <a:pt x="206" y="0"/>
                  <a:pt x="206" y="0"/>
                  <a:pt x="206" y="0"/>
                </a:cubicBezTo>
                <a:cubicBezTo>
                  <a:pt x="329" y="0"/>
                  <a:pt x="329" y="0"/>
                  <a:pt x="329" y="0"/>
                </a:cubicBezTo>
                <a:cubicBezTo>
                  <a:pt x="329" y="38"/>
                  <a:pt x="329" y="38"/>
                  <a:pt x="329" y="38"/>
                </a:cubicBezTo>
                <a:cubicBezTo>
                  <a:pt x="316" y="38"/>
                  <a:pt x="316" y="38"/>
                  <a:pt x="316" y="38"/>
                </a:cubicBezTo>
                <a:cubicBezTo>
                  <a:pt x="313" y="38"/>
                  <a:pt x="311" y="40"/>
                  <a:pt x="308" y="42"/>
                </a:cubicBezTo>
                <a:cubicBezTo>
                  <a:pt x="305" y="45"/>
                  <a:pt x="304" y="48"/>
                  <a:pt x="304" y="50"/>
                </a:cubicBezTo>
                <a:cubicBezTo>
                  <a:pt x="304" y="211"/>
                  <a:pt x="304" y="211"/>
                  <a:pt x="304" y="211"/>
                </a:cubicBezTo>
                <a:cubicBezTo>
                  <a:pt x="304" y="214"/>
                  <a:pt x="305" y="216"/>
                  <a:pt x="308" y="218"/>
                </a:cubicBezTo>
                <a:cubicBezTo>
                  <a:pt x="311" y="221"/>
                  <a:pt x="313" y="222"/>
                  <a:pt x="316" y="222"/>
                </a:cubicBezTo>
                <a:lnTo>
                  <a:pt x="329" y="2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2416293" y="2429307"/>
            <a:ext cx="341168" cy="291443"/>
          </a:xfrm>
          <a:custGeom>
            <a:avLst/>
            <a:gdLst>
              <a:gd name="T0" fmla="*/ 235 w 329"/>
              <a:gd name="T1" fmla="*/ 147 h 282"/>
              <a:gd name="T2" fmla="*/ 229 w 329"/>
              <a:gd name="T3" fmla="*/ 141 h 282"/>
              <a:gd name="T4" fmla="*/ 188 w 329"/>
              <a:gd name="T5" fmla="*/ 100 h 282"/>
              <a:gd name="T6" fmla="*/ 182 w 329"/>
              <a:gd name="T7" fmla="*/ 94 h 282"/>
              <a:gd name="T8" fmla="*/ 143 w 329"/>
              <a:gd name="T9" fmla="*/ 96 h 282"/>
              <a:gd name="T10" fmla="*/ 141 w 329"/>
              <a:gd name="T11" fmla="*/ 141 h 282"/>
              <a:gd name="T12" fmla="*/ 96 w 329"/>
              <a:gd name="T13" fmla="*/ 143 h 282"/>
              <a:gd name="T14" fmla="*/ 94 w 329"/>
              <a:gd name="T15" fmla="*/ 182 h 282"/>
              <a:gd name="T16" fmla="*/ 100 w 329"/>
              <a:gd name="T17" fmla="*/ 188 h 282"/>
              <a:gd name="T18" fmla="*/ 141 w 329"/>
              <a:gd name="T19" fmla="*/ 229 h 282"/>
              <a:gd name="T20" fmla="*/ 147 w 329"/>
              <a:gd name="T21" fmla="*/ 235 h 282"/>
              <a:gd name="T22" fmla="*/ 187 w 329"/>
              <a:gd name="T23" fmla="*/ 233 h 282"/>
              <a:gd name="T24" fmla="*/ 188 w 329"/>
              <a:gd name="T25" fmla="*/ 188 h 282"/>
              <a:gd name="T26" fmla="*/ 234 w 329"/>
              <a:gd name="T27" fmla="*/ 186 h 282"/>
              <a:gd name="T28" fmla="*/ 118 w 329"/>
              <a:gd name="T29" fmla="*/ 47 h 282"/>
              <a:gd name="T30" fmla="*/ 212 w 329"/>
              <a:gd name="T31" fmla="*/ 24 h 282"/>
              <a:gd name="T32" fmla="*/ 118 w 329"/>
              <a:gd name="T33" fmla="*/ 47 h 282"/>
              <a:gd name="T34" fmla="*/ 47 w 329"/>
              <a:gd name="T35" fmla="*/ 282 h 282"/>
              <a:gd name="T36" fmla="*/ 12 w 329"/>
              <a:gd name="T37" fmla="*/ 270 h 282"/>
              <a:gd name="T38" fmla="*/ 0 w 329"/>
              <a:gd name="T39" fmla="*/ 88 h 282"/>
              <a:gd name="T40" fmla="*/ 41 w 329"/>
              <a:gd name="T41" fmla="*/ 47 h 282"/>
              <a:gd name="T42" fmla="*/ 265 w 329"/>
              <a:gd name="T43" fmla="*/ 47 h 282"/>
              <a:gd name="T44" fmla="*/ 65 w 329"/>
              <a:gd name="T45" fmla="*/ 282 h 282"/>
              <a:gd name="T46" fmla="*/ 94 w 329"/>
              <a:gd name="T47" fmla="*/ 47 h 282"/>
              <a:gd name="T48" fmla="*/ 99 w 329"/>
              <a:gd name="T49" fmla="*/ 5 h 282"/>
              <a:gd name="T50" fmla="*/ 218 w 329"/>
              <a:gd name="T51" fmla="*/ 0 h 282"/>
              <a:gd name="T52" fmla="*/ 235 w 329"/>
              <a:gd name="T53" fmla="*/ 18 h 282"/>
              <a:gd name="T54" fmla="*/ 265 w 329"/>
              <a:gd name="T55" fmla="*/ 47 h 282"/>
              <a:gd name="T56" fmla="*/ 329 w 329"/>
              <a:gd name="T57" fmla="*/ 241 h 282"/>
              <a:gd name="T58" fmla="*/ 288 w 329"/>
              <a:gd name="T59" fmla="*/ 282 h 282"/>
              <a:gd name="T60" fmla="*/ 282 w 329"/>
              <a:gd name="T61" fmla="*/ 47 h 282"/>
              <a:gd name="T62" fmla="*/ 317 w 329"/>
              <a:gd name="T63" fmla="*/ 59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29" h="282">
                <a:moveTo>
                  <a:pt x="235" y="182"/>
                </a:moveTo>
                <a:cubicBezTo>
                  <a:pt x="235" y="147"/>
                  <a:pt x="235" y="147"/>
                  <a:pt x="235" y="147"/>
                </a:cubicBezTo>
                <a:cubicBezTo>
                  <a:pt x="235" y="145"/>
                  <a:pt x="235" y="144"/>
                  <a:pt x="234" y="143"/>
                </a:cubicBezTo>
                <a:cubicBezTo>
                  <a:pt x="232" y="142"/>
                  <a:pt x="231" y="141"/>
                  <a:pt x="229" y="141"/>
                </a:cubicBezTo>
                <a:cubicBezTo>
                  <a:pt x="188" y="141"/>
                  <a:pt x="188" y="141"/>
                  <a:pt x="188" y="141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98"/>
                  <a:pt x="188" y="97"/>
                  <a:pt x="187" y="96"/>
                </a:cubicBezTo>
                <a:cubicBezTo>
                  <a:pt x="185" y="95"/>
                  <a:pt x="184" y="94"/>
                  <a:pt x="182" y="94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5" y="94"/>
                  <a:pt x="144" y="95"/>
                  <a:pt x="143" y="96"/>
                </a:cubicBezTo>
                <a:cubicBezTo>
                  <a:pt x="142" y="97"/>
                  <a:pt x="141" y="98"/>
                  <a:pt x="141" y="100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00" y="141"/>
                  <a:pt x="100" y="141"/>
                  <a:pt x="100" y="141"/>
                </a:cubicBezTo>
                <a:cubicBezTo>
                  <a:pt x="98" y="141"/>
                  <a:pt x="97" y="142"/>
                  <a:pt x="96" y="143"/>
                </a:cubicBezTo>
                <a:cubicBezTo>
                  <a:pt x="95" y="144"/>
                  <a:pt x="94" y="145"/>
                  <a:pt x="94" y="147"/>
                </a:cubicBezTo>
                <a:cubicBezTo>
                  <a:pt x="94" y="182"/>
                  <a:pt x="94" y="182"/>
                  <a:pt x="94" y="182"/>
                </a:cubicBezTo>
                <a:cubicBezTo>
                  <a:pt x="94" y="184"/>
                  <a:pt x="95" y="185"/>
                  <a:pt x="96" y="186"/>
                </a:cubicBezTo>
                <a:cubicBezTo>
                  <a:pt x="97" y="188"/>
                  <a:pt x="98" y="188"/>
                  <a:pt x="100" y="188"/>
                </a:cubicBezTo>
                <a:cubicBezTo>
                  <a:pt x="141" y="188"/>
                  <a:pt x="141" y="188"/>
                  <a:pt x="141" y="188"/>
                </a:cubicBezTo>
                <a:cubicBezTo>
                  <a:pt x="141" y="229"/>
                  <a:pt x="141" y="229"/>
                  <a:pt x="141" y="229"/>
                </a:cubicBezTo>
                <a:cubicBezTo>
                  <a:pt x="141" y="231"/>
                  <a:pt x="142" y="232"/>
                  <a:pt x="143" y="233"/>
                </a:cubicBezTo>
                <a:cubicBezTo>
                  <a:pt x="144" y="235"/>
                  <a:pt x="145" y="235"/>
                  <a:pt x="147" y="235"/>
                </a:cubicBezTo>
                <a:cubicBezTo>
                  <a:pt x="182" y="235"/>
                  <a:pt x="182" y="235"/>
                  <a:pt x="182" y="235"/>
                </a:cubicBezTo>
                <a:cubicBezTo>
                  <a:pt x="184" y="235"/>
                  <a:pt x="185" y="235"/>
                  <a:pt x="187" y="233"/>
                </a:cubicBezTo>
                <a:cubicBezTo>
                  <a:pt x="188" y="232"/>
                  <a:pt x="188" y="231"/>
                  <a:pt x="188" y="229"/>
                </a:cubicBezTo>
                <a:cubicBezTo>
                  <a:pt x="188" y="188"/>
                  <a:pt x="188" y="188"/>
                  <a:pt x="188" y="188"/>
                </a:cubicBezTo>
                <a:cubicBezTo>
                  <a:pt x="229" y="188"/>
                  <a:pt x="229" y="188"/>
                  <a:pt x="229" y="188"/>
                </a:cubicBezTo>
                <a:cubicBezTo>
                  <a:pt x="231" y="188"/>
                  <a:pt x="232" y="188"/>
                  <a:pt x="234" y="186"/>
                </a:cubicBezTo>
                <a:cubicBezTo>
                  <a:pt x="235" y="185"/>
                  <a:pt x="235" y="184"/>
                  <a:pt x="235" y="182"/>
                </a:cubicBezTo>
                <a:close/>
                <a:moveTo>
                  <a:pt x="118" y="47"/>
                </a:moveTo>
                <a:cubicBezTo>
                  <a:pt x="212" y="47"/>
                  <a:pt x="212" y="47"/>
                  <a:pt x="212" y="47"/>
                </a:cubicBezTo>
                <a:cubicBezTo>
                  <a:pt x="212" y="24"/>
                  <a:pt x="212" y="24"/>
                  <a:pt x="212" y="24"/>
                </a:cubicBezTo>
                <a:cubicBezTo>
                  <a:pt x="118" y="24"/>
                  <a:pt x="118" y="24"/>
                  <a:pt x="118" y="24"/>
                </a:cubicBezTo>
                <a:lnTo>
                  <a:pt x="118" y="47"/>
                </a:lnTo>
                <a:close/>
                <a:moveTo>
                  <a:pt x="47" y="47"/>
                </a:moveTo>
                <a:cubicBezTo>
                  <a:pt x="47" y="282"/>
                  <a:pt x="47" y="282"/>
                  <a:pt x="47" y="282"/>
                </a:cubicBezTo>
                <a:cubicBezTo>
                  <a:pt x="41" y="282"/>
                  <a:pt x="41" y="282"/>
                  <a:pt x="41" y="282"/>
                </a:cubicBezTo>
                <a:cubicBezTo>
                  <a:pt x="30" y="282"/>
                  <a:pt x="20" y="278"/>
                  <a:pt x="12" y="270"/>
                </a:cubicBezTo>
                <a:cubicBezTo>
                  <a:pt x="4" y="262"/>
                  <a:pt x="0" y="252"/>
                  <a:pt x="0" y="241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77"/>
                  <a:pt x="4" y="67"/>
                  <a:pt x="12" y="59"/>
                </a:cubicBezTo>
                <a:cubicBezTo>
                  <a:pt x="20" y="51"/>
                  <a:pt x="30" y="47"/>
                  <a:pt x="41" y="47"/>
                </a:cubicBezTo>
                <a:lnTo>
                  <a:pt x="47" y="47"/>
                </a:lnTo>
                <a:close/>
                <a:moveTo>
                  <a:pt x="265" y="47"/>
                </a:moveTo>
                <a:cubicBezTo>
                  <a:pt x="265" y="282"/>
                  <a:pt x="265" y="282"/>
                  <a:pt x="265" y="282"/>
                </a:cubicBezTo>
                <a:cubicBezTo>
                  <a:pt x="65" y="282"/>
                  <a:pt x="65" y="282"/>
                  <a:pt x="65" y="282"/>
                </a:cubicBezTo>
                <a:cubicBezTo>
                  <a:pt x="65" y="47"/>
                  <a:pt x="65" y="47"/>
                  <a:pt x="65" y="47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18"/>
                  <a:pt x="94" y="18"/>
                  <a:pt x="94" y="18"/>
                </a:cubicBezTo>
                <a:cubicBezTo>
                  <a:pt x="94" y="13"/>
                  <a:pt x="96" y="9"/>
                  <a:pt x="99" y="5"/>
                </a:cubicBezTo>
                <a:cubicBezTo>
                  <a:pt x="103" y="2"/>
                  <a:pt x="107" y="0"/>
                  <a:pt x="112" y="0"/>
                </a:cubicBezTo>
                <a:cubicBezTo>
                  <a:pt x="218" y="0"/>
                  <a:pt x="218" y="0"/>
                  <a:pt x="218" y="0"/>
                </a:cubicBezTo>
                <a:cubicBezTo>
                  <a:pt x="222" y="0"/>
                  <a:pt x="227" y="2"/>
                  <a:pt x="230" y="5"/>
                </a:cubicBezTo>
                <a:cubicBezTo>
                  <a:pt x="233" y="9"/>
                  <a:pt x="235" y="13"/>
                  <a:pt x="235" y="18"/>
                </a:cubicBezTo>
                <a:cubicBezTo>
                  <a:pt x="235" y="47"/>
                  <a:pt x="235" y="47"/>
                  <a:pt x="235" y="47"/>
                </a:cubicBezTo>
                <a:lnTo>
                  <a:pt x="265" y="47"/>
                </a:lnTo>
                <a:close/>
                <a:moveTo>
                  <a:pt x="329" y="88"/>
                </a:moveTo>
                <a:cubicBezTo>
                  <a:pt x="329" y="241"/>
                  <a:pt x="329" y="241"/>
                  <a:pt x="329" y="241"/>
                </a:cubicBezTo>
                <a:cubicBezTo>
                  <a:pt x="329" y="252"/>
                  <a:pt x="325" y="262"/>
                  <a:pt x="317" y="270"/>
                </a:cubicBezTo>
                <a:cubicBezTo>
                  <a:pt x="309" y="278"/>
                  <a:pt x="299" y="282"/>
                  <a:pt x="288" y="282"/>
                </a:cubicBezTo>
                <a:cubicBezTo>
                  <a:pt x="282" y="282"/>
                  <a:pt x="282" y="282"/>
                  <a:pt x="282" y="282"/>
                </a:cubicBezTo>
                <a:cubicBezTo>
                  <a:pt x="282" y="47"/>
                  <a:pt x="282" y="47"/>
                  <a:pt x="282" y="47"/>
                </a:cubicBezTo>
                <a:cubicBezTo>
                  <a:pt x="288" y="47"/>
                  <a:pt x="288" y="47"/>
                  <a:pt x="288" y="47"/>
                </a:cubicBezTo>
                <a:cubicBezTo>
                  <a:pt x="299" y="47"/>
                  <a:pt x="309" y="51"/>
                  <a:pt x="317" y="59"/>
                </a:cubicBezTo>
                <a:cubicBezTo>
                  <a:pt x="325" y="67"/>
                  <a:pt x="329" y="77"/>
                  <a:pt x="329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2874866" y="2429307"/>
            <a:ext cx="291443" cy="291443"/>
          </a:xfrm>
          <a:custGeom>
            <a:avLst/>
            <a:gdLst>
              <a:gd name="T0" fmla="*/ 212 w 282"/>
              <a:gd name="T1" fmla="*/ 176 h 282"/>
              <a:gd name="T2" fmla="*/ 208 w 282"/>
              <a:gd name="T3" fmla="*/ 185 h 282"/>
              <a:gd name="T4" fmla="*/ 200 w 282"/>
              <a:gd name="T5" fmla="*/ 188 h 282"/>
              <a:gd name="T6" fmla="*/ 83 w 282"/>
              <a:gd name="T7" fmla="*/ 188 h 282"/>
              <a:gd name="T8" fmla="*/ 74 w 282"/>
              <a:gd name="T9" fmla="*/ 185 h 282"/>
              <a:gd name="T10" fmla="*/ 71 w 282"/>
              <a:gd name="T11" fmla="*/ 176 h 282"/>
              <a:gd name="T12" fmla="*/ 74 w 282"/>
              <a:gd name="T13" fmla="*/ 168 h 282"/>
              <a:gd name="T14" fmla="*/ 83 w 282"/>
              <a:gd name="T15" fmla="*/ 165 h 282"/>
              <a:gd name="T16" fmla="*/ 200 w 282"/>
              <a:gd name="T17" fmla="*/ 165 h 282"/>
              <a:gd name="T18" fmla="*/ 208 w 282"/>
              <a:gd name="T19" fmla="*/ 168 h 282"/>
              <a:gd name="T20" fmla="*/ 212 w 282"/>
              <a:gd name="T21" fmla="*/ 176 h 282"/>
              <a:gd name="T22" fmla="*/ 118 w 282"/>
              <a:gd name="T23" fmla="*/ 94 h 282"/>
              <a:gd name="T24" fmla="*/ 111 w 282"/>
              <a:gd name="T25" fmla="*/ 111 h 282"/>
              <a:gd name="T26" fmla="*/ 94 w 282"/>
              <a:gd name="T27" fmla="*/ 118 h 282"/>
              <a:gd name="T28" fmla="*/ 78 w 282"/>
              <a:gd name="T29" fmla="*/ 111 h 282"/>
              <a:gd name="T30" fmla="*/ 71 w 282"/>
              <a:gd name="T31" fmla="*/ 94 h 282"/>
              <a:gd name="T32" fmla="*/ 78 w 282"/>
              <a:gd name="T33" fmla="*/ 78 h 282"/>
              <a:gd name="T34" fmla="*/ 94 w 282"/>
              <a:gd name="T35" fmla="*/ 71 h 282"/>
              <a:gd name="T36" fmla="*/ 111 w 282"/>
              <a:gd name="T37" fmla="*/ 78 h 282"/>
              <a:gd name="T38" fmla="*/ 118 w 282"/>
              <a:gd name="T39" fmla="*/ 94 h 282"/>
              <a:gd name="T40" fmla="*/ 212 w 282"/>
              <a:gd name="T41" fmla="*/ 94 h 282"/>
              <a:gd name="T42" fmla="*/ 205 w 282"/>
              <a:gd name="T43" fmla="*/ 111 h 282"/>
              <a:gd name="T44" fmla="*/ 188 w 282"/>
              <a:gd name="T45" fmla="*/ 118 h 282"/>
              <a:gd name="T46" fmla="*/ 172 w 282"/>
              <a:gd name="T47" fmla="*/ 111 h 282"/>
              <a:gd name="T48" fmla="*/ 165 w 282"/>
              <a:gd name="T49" fmla="*/ 94 h 282"/>
              <a:gd name="T50" fmla="*/ 172 w 282"/>
              <a:gd name="T51" fmla="*/ 78 h 282"/>
              <a:gd name="T52" fmla="*/ 188 w 282"/>
              <a:gd name="T53" fmla="*/ 71 h 282"/>
              <a:gd name="T54" fmla="*/ 205 w 282"/>
              <a:gd name="T55" fmla="*/ 78 h 282"/>
              <a:gd name="T56" fmla="*/ 212 w 282"/>
              <a:gd name="T57" fmla="*/ 94 h 282"/>
              <a:gd name="T58" fmla="*/ 259 w 282"/>
              <a:gd name="T59" fmla="*/ 141 h 282"/>
              <a:gd name="T60" fmla="*/ 249 w 282"/>
              <a:gd name="T61" fmla="*/ 96 h 282"/>
              <a:gd name="T62" fmla="*/ 224 w 282"/>
              <a:gd name="T63" fmla="*/ 58 h 282"/>
              <a:gd name="T64" fmla="*/ 187 w 282"/>
              <a:gd name="T65" fmla="*/ 33 h 282"/>
              <a:gd name="T66" fmla="*/ 141 w 282"/>
              <a:gd name="T67" fmla="*/ 24 h 282"/>
              <a:gd name="T68" fmla="*/ 96 w 282"/>
              <a:gd name="T69" fmla="*/ 33 h 282"/>
              <a:gd name="T70" fmla="*/ 58 w 282"/>
              <a:gd name="T71" fmla="*/ 58 h 282"/>
              <a:gd name="T72" fmla="*/ 33 w 282"/>
              <a:gd name="T73" fmla="*/ 96 h 282"/>
              <a:gd name="T74" fmla="*/ 24 w 282"/>
              <a:gd name="T75" fmla="*/ 141 h 282"/>
              <a:gd name="T76" fmla="*/ 33 w 282"/>
              <a:gd name="T77" fmla="*/ 187 h 282"/>
              <a:gd name="T78" fmla="*/ 58 w 282"/>
              <a:gd name="T79" fmla="*/ 224 h 282"/>
              <a:gd name="T80" fmla="*/ 96 w 282"/>
              <a:gd name="T81" fmla="*/ 249 h 282"/>
              <a:gd name="T82" fmla="*/ 141 w 282"/>
              <a:gd name="T83" fmla="*/ 259 h 282"/>
              <a:gd name="T84" fmla="*/ 187 w 282"/>
              <a:gd name="T85" fmla="*/ 249 h 282"/>
              <a:gd name="T86" fmla="*/ 224 w 282"/>
              <a:gd name="T87" fmla="*/ 224 h 282"/>
              <a:gd name="T88" fmla="*/ 249 w 282"/>
              <a:gd name="T89" fmla="*/ 187 h 282"/>
              <a:gd name="T90" fmla="*/ 259 w 282"/>
              <a:gd name="T91" fmla="*/ 141 h 282"/>
              <a:gd name="T92" fmla="*/ 282 w 282"/>
              <a:gd name="T93" fmla="*/ 141 h 282"/>
              <a:gd name="T94" fmla="*/ 263 w 282"/>
              <a:gd name="T95" fmla="*/ 212 h 282"/>
              <a:gd name="T96" fmla="*/ 212 w 282"/>
              <a:gd name="T97" fmla="*/ 263 h 282"/>
              <a:gd name="T98" fmla="*/ 141 w 282"/>
              <a:gd name="T99" fmla="*/ 282 h 282"/>
              <a:gd name="T100" fmla="*/ 70 w 282"/>
              <a:gd name="T101" fmla="*/ 263 h 282"/>
              <a:gd name="T102" fmla="*/ 19 w 282"/>
              <a:gd name="T103" fmla="*/ 212 h 282"/>
              <a:gd name="T104" fmla="*/ 0 w 282"/>
              <a:gd name="T105" fmla="*/ 141 h 282"/>
              <a:gd name="T106" fmla="*/ 19 w 282"/>
              <a:gd name="T107" fmla="*/ 70 h 282"/>
              <a:gd name="T108" fmla="*/ 70 w 282"/>
              <a:gd name="T109" fmla="*/ 19 h 282"/>
              <a:gd name="T110" fmla="*/ 141 w 282"/>
              <a:gd name="T111" fmla="*/ 0 h 282"/>
              <a:gd name="T112" fmla="*/ 212 w 282"/>
              <a:gd name="T113" fmla="*/ 19 h 282"/>
              <a:gd name="T114" fmla="*/ 263 w 282"/>
              <a:gd name="T115" fmla="*/ 70 h 282"/>
              <a:gd name="T116" fmla="*/ 282 w 282"/>
              <a:gd name="T117" fmla="*/ 141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2" h="282">
                <a:moveTo>
                  <a:pt x="212" y="176"/>
                </a:moveTo>
                <a:cubicBezTo>
                  <a:pt x="212" y="180"/>
                  <a:pt x="211" y="182"/>
                  <a:pt x="208" y="185"/>
                </a:cubicBezTo>
                <a:cubicBezTo>
                  <a:pt x="206" y="187"/>
                  <a:pt x="203" y="188"/>
                  <a:pt x="200" y="188"/>
                </a:cubicBezTo>
                <a:cubicBezTo>
                  <a:pt x="83" y="188"/>
                  <a:pt x="83" y="188"/>
                  <a:pt x="83" y="188"/>
                </a:cubicBezTo>
                <a:cubicBezTo>
                  <a:pt x="79" y="188"/>
                  <a:pt x="77" y="187"/>
                  <a:pt x="74" y="185"/>
                </a:cubicBezTo>
                <a:cubicBezTo>
                  <a:pt x="72" y="182"/>
                  <a:pt x="71" y="180"/>
                  <a:pt x="71" y="176"/>
                </a:cubicBezTo>
                <a:cubicBezTo>
                  <a:pt x="71" y="173"/>
                  <a:pt x="72" y="170"/>
                  <a:pt x="74" y="168"/>
                </a:cubicBezTo>
                <a:cubicBezTo>
                  <a:pt x="77" y="166"/>
                  <a:pt x="79" y="165"/>
                  <a:pt x="83" y="165"/>
                </a:cubicBezTo>
                <a:cubicBezTo>
                  <a:pt x="200" y="165"/>
                  <a:pt x="200" y="165"/>
                  <a:pt x="200" y="165"/>
                </a:cubicBezTo>
                <a:cubicBezTo>
                  <a:pt x="203" y="165"/>
                  <a:pt x="206" y="166"/>
                  <a:pt x="208" y="168"/>
                </a:cubicBezTo>
                <a:cubicBezTo>
                  <a:pt x="211" y="170"/>
                  <a:pt x="212" y="173"/>
                  <a:pt x="212" y="176"/>
                </a:cubicBezTo>
                <a:close/>
                <a:moveTo>
                  <a:pt x="118" y="94"/>
                </a:moveTo>
                <a:cubicBezTo>
                  <a:pt x="118" y="101"/>
                  <a:pt x="115" y="106"/>
                  <a:pt x="111" y="111"/>
                </a:cubicBezTo>
                <a:cubicBezTo>
                  <a:pt x="106" y="115"/>
                  <a:pt x="101" y="118"/>
                  <a:pt x="94" y="118"/>
                </a:cubicBezTo>
                <a:cubicBezTo>
                  <a:pt x="88" y="118"/>
                  <a:pt x="82" y="115"/>
                  <a:pt x="78" y="111"/>
                </a:cubicBezTo>
                <a:cubicBezTo>
                  <a:pt x="73" y="106"/>
                  <a:pt x="71" y="101"/>
                  <a:pt x="71" y="94"/>
                </a:cubicBezTo>
                <a:cubicBezTo>
                  <a:pt x="71" y="88"/>
                  <a:pt x="73" y="82"/>
                  <a:pt x="78" y="78"/>
                </a:cubicBezTo>
                <a:cubicBezTo>
                  <a:pt x="82" y="73"/>
                  <a:pt x="88" y="71"/>
                  <a:pt x="94" y="71"/>
                </a:cubicBezTo>
                <a:cubicBezTo>
                  <a:pt x="101" y="71"/>
                  <a:pt x="106" y="73"/>
                  <a:pt x="111" y="78"/>
                </a:cubicBezTo>
                <a:cubicBezTo>
                  <a:pt x="115" y="82"/>
                  <a:pt x="118" y="88"/>
                  <a:pt x="118" y="94"/>
                </a:cubicBezTo>
                <a:close/>
                <a:moveTo>
                  <a:pt x="212" y="94"/>
                </a:moveTo>
                <a:cubicBezTo>
                  <a:pt x="212" y="101"/>
                  <a:pt x="209" y="106"/>
                  <a:pt x="205" y="111"/>
                </a:cubicBezTo>
                <a:cubicBezTo>
                  <a:pt x="200" y="115"/>
                  <a:pt x="195" y="118"/>
                  <a:pt x="188" y="118"/>
                </a:cubicBezTo>
                <a:cubicBezTo>
                  <a:pt x="182" y="118"/>
                  <a:pt x="176" y="115"/>
                  <a:pt x="172" y="111"/>
                </a:cubicBezTo>
                <a:cubicBezTo>
                  <a:pt x="167" y="106"/>
                  <a:pt x="165" y="101"/>
                  <a:pt x="165" y="94"/>
                </a:cubicBezTo>
                <a:cubicBezTo>
                  <a:pt x="165" y="88"/>
                  <a:pt x="167" y="82"/>
                  <a:pt x="172" y="78"/>
                </a:cubicBezTo>
                <a:cubicBezTo>
                  <a:pt x="176" y="73"/>
                  <a:pt x="182" y="71"/>
                  <a:pt x="188" y="71"/>
                </a:cubicBezTo>
                <a:cubicBezTo>
                  <a:pt x="195" y="71"/>
                  <a:pt x="200" y="73"/>
                  <a:pt x="205" y="78"/>
                </a:cubicBezTo>
                <a:cubicBezTo>
                  <a:pt x="209" y="82"/>
                  <a:pt x="212" y="88"/>
                  <a:pt x="212" y="94"/>
                </a:cubicBezTo>
                <a:close/>
                <a:moveTo>
                  <a:pt x="259" y="141"/>
                </a:moveTo>
                <a:cubicBezTo>
                  <a:pt x="259" y="125"/>
                  <a:pt x="256" y="110"/>
                  <a:pt x="249" y="96"/>
                </a:cubicBezTo>
                <a:cubicBezTo>
                  <a:pt x="243" y="81"/>
                  <a:pt x="235" y="69"/>
                  <a:pt x="224" y="58"/>
                </a:cubicBezTo>
                <a:cubicBezTo>
                  <a:pt x="214" y="48"/>
                  <a:pt x="201" y="39"/>
                  <a:pt x="187" y="33"/>
                </a:cubicBezTo>
                <a:cubicBezTo>
                  <a:pt x="172" y="27"/>
                  <a:pt x="157" y="24"/>
                  <a:pt x="141" y="24"/>
                </a:cubicBezTo>
                <a:cubicBezTo>
                  <a:pt x="125" y="24"/>
                  <a:pt x="110" y="27"/>
                  <a:pt x="96" y="33"/>
                </a:cubicBezTo>
                <a:cubicBezTo>
                  <a:pt x="81" y="39"/>
                  <a:pt x="69" y="48"/>
                  <a:pt x="58" y="58"/>
                </a:cubicBezTo>
                <a:cubicBezTo>
                  <a:pt x="48" y="69"/>
                  <a:pt x="39" y="81"/>
                  <a:pt x="33" y="96"/>
                </a:cubicBezTo>
                <a:cubicBezTo>
                  <a:pt x="27" y="110"/>
                  <a:pt x="24" y="125"/>
                  <a:pt x="24" y="141"/>
                </a:cubicBezTo>
                <a:cubicBezTo>
                  <a:pt x="24" y="157"/>
                  <a:pt x="27" y="172"/>
                  <a:pt x="33" y="187"/>
                </a:cubicBezTo>
                <a:cubicBezTo>
                  <a:pt x="39" y="201"/>
                  <a:pt x="48" y="214"/>
                  <a:pt x="58" y="224"/>
                </a:cubicBezTo>
                <a:cubicBezTo>
                  <a:pt x="69" y="235"/>
                  <a:pt x="81" y="243"/>
                  <a:pt x="96" y="249"/>
                </a:cubicBezTo>
                <a:cubicBezTo>
                  <a:pt x="110" y="255"/>
                  <a:pt x="125" y="259"/>
                  <a:pt x="141" y="259"/>
                </a:cubicBezTo>
                <a:cubicBezTo>
                  <a:pt x="157" y="259"/>
                  <a:pt x="172" y="255"/>
                  <a:pt x="187" y="249"/>
                </a:cubicBezTo>
                <a:cubicBezTo>
                  <a:pt x="201" y="243"/>
                  <a:pt x="214" y="235"/>
                  <a:pt x="224" y="224"/>
                </a:cubicBezTo>
                <a:cubicBezTo>
                  <a:pt x="235" y="214"/>
                  <a:pt x="243" y="201"/>
                  <a:pt x="249" y="187"/>
                </a:cubicBezTo>
                <a:cubicBezTo>
                  <a:pt x="256" y="172"/>
                  <a:pt x="259" y="157"/>
                  <a:pt x="259" y="141"/>
                </a:cubicBezTo>
                <a:close/>
                <a:moveTo>
                  <a:pt x="282" y="141"/>
                </a:moveTo>
                <a:cubicBezTo>
                  <a:pt x="282" y="167"/>
                  <a:pt x="276" y="190"/>
                  <a:pt x="263" y="212"/>
                </a:cubicBezTo>
                <a:cubicBezTo>
                  <a:pt x="251" y="233"/>
                  <a:pt x="234" y="251"/>
                  <a:pt x="212" y="263"/>
                </a:cubicBezTo>
                <a:cubicBezTo>
                  <a:pt x="190" y="276"/>
                  <a:pt x="167" y="282"/>
                  <a:pt x="141" y="282"/>
                </a:cubicBezTo>
                <a:cubicBezTo>
                  <a:pt x="116" y="282"/>
                  <a:pt x="92" y="276"/>
                  <a:pt x="70" y="263"/>
                </a:cubicBezTo>
                <a:cubicBezTo>
                  <a:pt x="49" y="251"/>
                  <a:pt x="32" y="233"/>
                  <a:pt x="19" y="212"/>
                </a:cubicBezTo>
                <a:cubicBezTo>
                  <a:pt x="7" y="190"/>
                  <a:pt x="0" y="167"/>
                  <a:pt x="0" y="141"/>
                </a:cubicBezTo>
                <a:cubicBezTo>
                  <a:pt x="0" y="116"/>
                  <a:pt x="7" y="92"/>
                  <a:pt x="19" y="70"/>
                </a:cubicBezTo>
                <a:cubicBezTo>
                  <a:pt x="32" y="49"/>
                  <a:pt x="49" y="32"/>
                  <a:pt x="70" y="19"/>
                </a:cubicBezTo>
                <a:cubicBezTo>
                  <a:pt x="92" y="6"/>
                  <a:pt x="116" y="0"/>
                  <a:pt x="141" y="0"/>
                </a:cubicBezTo>
                <a:cubicBezTo>
                  <a:pt x="167" y="0"/>
                  <a:pt x="190" y="6"/>
                  <a:pt x="212" y="19"/>
                </a:cubicBezTo>
                <a:cubicBezTo>
                  <a:pt x="234" y="32"/>
                  <a:pt x="251" y="49"/>
                  <a:pt x="263" y="70"/>
                </a:cubicBezTo>
                <a:cubicBezTo>
                  <a:pt x="276" y="92"/>
                  <a:pt x="282" y="116"/>
                  <a:pt x="282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3344489" y="2404445"/>
            <a:ext cx="219618" cy="341168"/>
          </a:xfrm>
          <a:custGeom>
            <a:avLst/>
            <a:gdLst>
              <a:gd name="T0" fmla="*/ 152 w 211"/>
              <a:gd name="T1" fmla="*/ 58 h 329"/>
              <a:gd name="T2" fmla="*/ 195 w 211"/>
              <a:gd name="T3" fmla="*/ 96 h 329"/>
              <a:gd name="T4" fmla="*/ 211 w 211"/>
              <a:gd name="T5" fmla="*/ 152 h 329"/>
              <a:gd name="T6" fmla="*/ 184 w 211"/>
              <a:gd name="T7" fmla="*/ 223 h 329"/>
              <a:gd name="T8" fmla="*/ 117 w 211"/>
              <a:gd name="T9" fmla="*/ 257 h 329"/>
              <a:gd name="T10" fmla="*/ 117 w 211"/>
              <a:gd name="T11" fmla="*/ 282 h 329"/>
              <a:gd name="T12" fmla="*/ 135 w 211"/>
              <a:gd name="T13" fmla="*/ 282 h 329"/>
              <a:gd name="T14" fmla="*/ 139 w 211"/>
              <a:gd name="T15" fmla="*/ 283 h 329"/>
              <a:gd name="T16" fmla="*/ 141 w 211"/>
              <a:gd name="T17" fmla="*/ 287 h 329"/>
              <a:gd name="T18" fmla="*/ 141 w 211"/>
              <a:gd name="T19" fmla="*/ 299 h 329"/>
              <a:gd name="T20" fmla="*/ 139 w 211"/>
              <a:gd name="T21" fmla="*/ 303 h 329"/>
              <a:gd name="T22" fmla="*/ 135 w 211"/>
              <a:gd name="T23" fmla="*/ 305 h 329"/>
              <a:gd name="T24" fmla="*/ 117 w 211"/>
              <a:gd name="T25" fmla="*/ 305 h 329"/>
              <a:gd name="T26" fmla="*/ 117 w 211"/>
              <a:gd name="T27" fmla="*/ 323 h 329"/>
              <a:gd name="T28" fmla="*/ 116 w 211"/>
              <a:gd name="T29" fmla="*/ 327 h 329"/>
              <a:gd name="T30" fmla="*/ 112 w 211"/>
              <a:gd name="T31" fmla="*/ 329 h 329"/>
              <a:gd name="T32" fmla="*/ 100 w 211"/>
              <a:gd name="T33" fmla="*/ 329 h 329"/>
              <a:gd name="T34" fmla="*/ 96 w 211"/>
              <a:gd name="T35" fmla="*/ 327 h 329"/>
              <a:gd name="T36" fmla="*/ 94 w 211"/>
              <a:gd name="T37" fmla="*/ 323 h 329"/>
              <a:gd name="T38" fmla="*/ 94 w 211"/>
              <a:gd name="T39" fmla="*/ 305 h 329"/>
              <a:gd name="T40" fmla="*/ 76 w 211"/>
              <a:gd name="T41" fmla="*/ 305 h 329"/>
              <a:gd name="T42" fmla="*/ 72 w 211"/>
              <a:gd name="T43" fmla="*/ 303 h 329"/>
              <a:gd name="T44" fmla="*/ 71 w 211"/>
              <a:gd name="T45" fmla="*/ 299 h 329"/>
              <a:gd name="T46" fmla="*/ 71 w 211"/>
              <a:gd name="T47" fmla="*/ 287 h 329"/>
              <a:gd name="T48" fmla="*/ 72 w 211"/>
              <a:gd name="T49" fmla="*/ 283 h 329"/>
              <a:gd name="T50" fmla="*/ 76 w 211"/>
              <a:gd name="T51" fmla="*/ 282 h 329"/>
              <a:gd name="T52" fmla="*/ 94 w 211"/>
              <a:gd name="T53" fmla="*/ 282 h 329"/>
              <a:gd name="T54" fmla="*/ 94 w 211"/>
              <a:gd name="T55" fmla="*/ 257 h 329"/>
              <a:gd name="T56" fmla="*/ 27 w 211"/>
              <a:gd name="T57" fmla="*/ 223 h 329"/>
              <a:gd name="T58" fmla="*/ 0 w 211"/>
              <a:gd name="T59" fmla="*/ 152 h 329"/>
              <a:gd name="T60" fmla="*/ 16 w 211"/>
              <a:gd name="T61" fmla="*/ 96 h 329"/>
              <a:gd name="T62" fmla="*/ 59 w 211"/>
              <a:gd name="T63" fmla="*/ 58 h 329"/>
              <a:gd name="T64" fmla="*/ 17 w 211"/>
              <a:gd name="T65" fmla="*/ 8 h 329"/>
              <a:gd name="T66" fmla="*/ 18 w 211"/>
              <a:gd name="T67" fmla="*/ 2 h 329"/>
              <a:gd name="T68" fmla="*/ 23 w 211"/>
              <a:gd name="T69" fmla="*/ 0 h 329"/>
              <a:gd name="T70" fmla="*/ 35 w 211"/>
              <a:gd name="T71" fmla="*/ 0 h 329"/>
              <a:gd name="T72" fmla="*/ 41 w 211"/>
              <a:gd name="T73" fmla="*/ 3 h 329"/>
              <a:gd name="T74" fmla="*/ 66 w 211"/>
              <a:gd name="T75" fmla="*/ 35 h 329"/>
              <a:gd name="T76" fmla="*/ 106 w 211"/>
              <a:gd name="T77" fmla="*/ 47 h 329"/>
              <a:gd name="T78" fmla="*/ 145 w 211"/>
              <a:gd name="T79" fmla="*/ 35 h 329"/>
              <a:gd name="T80" fmla="*/ 171 w 211"/>
              <a:gd name="T81" fmla="*/ 3 h 329"/>
              <a:gd name="T82" fmla="*/ 178 w 211"/>
              <a:gd name="T83" fmla="*/ 0 h 329"/>
              <a:gd name="T84" fmla="*/ 189 w 211"/>
              <a:gd name="T85" fmla="*/ 0 h 329"/>
              <a:gd name="T86" fmla="*/ 194 w 211"/>
              <a:gd name="T87" fmla="*/ 2 h 329"/>
              <a:gd name="T88" fmla="*/ 194 w 211"/>
              <a:gd name="T89" fmla="*/ 8 h 329"/>
              <a:gd name="T90" fmla="*/ 152 w 211"/>
              <a:gd name="T91" fmla="*/ 58 h 329"/>
              <a:gd name="T92" fmla="*/ 106 w 211"/>
              <a:gd name="T93" fmla="*/ 235 h 329"/>
              <a:gd name="T94" fmla="*/ 164 w 211"/>
              <a:gd name="T95" fmla="*/ 210 h 329"/>
              <a:gd name="T96" fmla="*/ 188 w 211"/>
              <a:gd name="T97" fmla="*/ 152 h 329"/>
              <a:gd name="T98" fmla="*/ 164 w 211"/>
              <a:gd name="T99" fmla="*/ 94 h 329"/>
              <a:gd name="T100" fmla="*/ 106 w 211"/>
              <a:gd name="T101" fmla="*/ 70 h 329"/>
              <a:gd name="T102" fmla="*/ 48 w 211"/>
              <a:gd name="T103" fmla="*/ 94 h 329"/>
              <a:gd name="T104" fmla="*/ 24 w 211"/>
              <a:gd name="T105" fmla="*/ 152 h 329"/>
              <a:gd name="T106" fmla="*/ 48 w 211"/>
              <a:gd name="T107" fmla="*/ 210 h 329"/>
              <a:gd name="T108" fmla="*/ 106 w 211"/>
              <a:gd name="T109" fmla="*/ 235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11" h="329">
                <a:moveTo>
                  <a:pt x="152" y="58"/>
                </a:moveTo>
                <a:cubicBezTo>
                  <a:pt x="170" y="66"/>
                  <a:pt x="184" y="79"/>
                  <a:pt x="195" y="96"/>
                </a:cubicBezTo>
                <a:cubicBezTo>
                  <a:pt x="206" y="113"/>
                  <a:pt x="211" y="132"/>
                  <a:pt x="211" y="152"/>
                </a:cubicBezTo>
                <a:cubicBezTo>
                  <a:pt x="211" y="179"/>
                  <a:pt x="202" y="203"/>
                  <a:pt x="184" y="223"/>
                </a:cubicBezTo>
                <a:cubicBezTo>
                  <a:pt x="166" y="243"/>
                  <a:pt x="144" y="254"/>
                  <a:pt x="117" y="257"/>
                </a:cubicBezTo>
                <a:cubicBezTo>
                  <a:pt x="117" y="282"/>
                  <a:pt x="117" y="282"/>
                  <a:pt x="117" y="282"/>
                </a:cubicBezTo>
                <a:cubicBezTo>
                  <a:pt x="135" y="282"/>
                  <a:pt x="135" y="282"/>
                  <a:pt x="135" y="282"/>
                </a:cubicBezTo>
                <a:cubicBezTo>
                  <a:pt x="137" y="282"/>
                  <a:pt x="138" y="282"/>
                  <a:pt x="139" y="283"/>
                </a:cubicBezTo>
                <a:cubicBezTo>
                  <a:pt x="140" y="284"/>
                  <a:pt x="141" y="286"/>
                  <a:pt x="141" y="287"/>
                </a:cubicBezTo>
                <a:cubicBezTo>
                  <a:pt x="141" y="299"/>
                  <a:pt x="141" y="299"/>
                  <a:pt x="141" y="299"/>
                </a:cubicBezTo>
                <a:cubicBezTo>
                  <a:pt x="141" y="301"/>
                  <a:pt x="140" y="302"/>
                  <a:pt x="139" y="303"/>
                </a:cubicBezTo>
                <a:cubicBezTo>
                  <a:pt x="138" y="305"/>
                  <a:pt x="137" y="305"/>
                  <a:pt x="135" y="305"/>
                </a:cubicBezTo>
                <a:cubicBezTo>
                  <a:pt x="117" y="305"/>
                  <a:pt x="117" y="305"/>
                  <a:pt x="117" y="305"/>
                </a:cubicBezTo>
                <a:cubicBezTo>
                  <a:pt x="117" y="323"/>
                  <a:pt x="117" y="323"/>
                  <a:pt x="117" y="323"/>
                </a:cubicBezTo>
                <a:cubicBezTo>
                  <a:pt x="117" y="324"/>
                  <a:pt x="117" y="326"/>
                  <a:pt x="116" y="327"/>
                </a:cubicBezTo>
                <a:cubicBezTo>
                  <a:pt x="115" y="328"/>
                  <a:pt x="113" y="329"/>
                  <a:pt x="112" y="329"/>
                </a:cubicBezTo>
                <a:cubicBezTo>
                  <a:pt x="100" y="329"/>
                  <a:pt x="100" y="329"/>
                  <a:pt x="100" y="329"/>
                </a:cubicBezTo>
                <a:cubicBezTo>
                  <a:pt x="98" y="329"/>
                  <a:pt x="97" y="328"/>
                  <a:pt x="96" y="327"/>
                </a:cubicBezTo>
                <a:cubicBezTo>
                  <a:pt x="95" y="326"/>
                  <a:pt x="94" y="324"/>
                  <a:pt x="94" y="323"/>
                </a:cubicBezTo>
                <a:cubicBezTo>
                  <a:pt x="94" y="305"/>
                  <a:pt x="94" y="305"/>
                  <a:pt x="94" y="305"/>
                </a:cubicBezTo>
                <a:cubicBezTo>
                  <a:pt x="76" y="305"/>
                  <a:pt x="76" y="305"/>
                  <a:pt x="76" y="305"/>
                </a:cubicBezTo>
                <a:cubicBezTo>
                  <a:pt x="75" y="305"/>
                  <a:pt x="73" y="305"/>
                  <a:pt x="72" y="303"/>
                </a:cubicBezTo>
                <a:cubicBezTo>
                  <a:pt x="71" y="302"/>
                  <a:pt x="71" y="301"/>
                  <a:pt x="71" y="299"/>
                </a:cubicBezTo>
                <a:cubicBezTo>
                  <a:pt x="71" y="287"/>
                  <a:pt x="71" y="287"/>
                  <a:pt x="71" y="287"/>
                </a:cubicBezTo>
                <a:cubicBezTo>
                  <a:pt x="71" y="286"/>
                  <a:pt x="71" y="284"/>
                  <a:pt x="72" y="283"/>
                </a:cubicBezTo>
                <a:cubicBezTo>
                  <a:pt x="73" y="282"/>
                  <a:pt x="75" y="282"/>
                  <a:pt x="76" y="282"/>
                </a:cubicBezTo>
                <a:cubicBezTo>
                  <a:pt x="94" y="282"/>
                  <a:pt x="94" y="282"/>
                  <a:pt x="94" y="282"/>
                </a:cubicBezTo>
                <a:cubicBezTo>
                  <a:pt x="94" y="257"/>
                  <a:pt x="94" y="257"/>
                  <a:pt x="94" y="257"/>
                </a:cubicBezTo>
                <a:cubicBezTo>
                  <a:pt x="67" y="254"/>
                  <a:pt x="45" y="243"/>
                  <a:pt x="27" y="223"/>
                </a:cubicBezTo>
                <a:cubicBezTo>
                  <a:pt x="9" y="203"/>
                  <a:pt x="0" y="179"/>
                  <a:pt x="0" y="152"/>
                </a:cubicBezTo>
                <a:cubicBezTo>
                  <a:pt x="0" y="132"/>
                  <a:pt x="5" y="113"/>
                  <a:pt x="16" y="96"/>
                </a:cubicBezTo>
                <a:cubicBezTo>
                  <a:pt x="27" y="79"/>
                  <a:pt x="41" y="66"/>
                  <a:pt x="59" y="58"/>
                </a:cubicBezTo>
                <a:cubicBezTo>
                  <a:pt x="39" y="46"/>
                  <a:pt x="25" y="29"/>
                  <a:pt x="17" y="8"/>
                </a:cubicBezTo>
                <a:cubicBezTo>
                  <a:pt x="17" y="6"/>
                  <a:pt x="17" y="4"/>
                  <a:pt x="18" y="2"/>
                </a:cubicBezTo>
                <a:cubicBezTo>
                  <a:pt x="19" y="1"/>
                  <a:pt x="21" y="0"/>
                  <a:pt x="2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8" y="0"/>
                  <a:pt x="40" y="1"/>
                  <a:pt x="41" y="3"/>
                </a:cubicBezTo>
                <a:cubicBezTo>
                  <a:pt x="46" y="16"/>
                  <a:pt x="55" y="27"/>
                  <a:pt x="66" y="35"/>
                </a:cubicBezTo>
                <a:cubicBezTo>
                  <a:pt x="78" y="43"/>
                  <a:pt x="91" y="47"/>
                  <a:pt x="106" y="47"/>
                </a:cubicBezTo>
                <a:cubicBezTo>
                  <a:pt x="120" y="47"/>
                  <a:pt x="133" y="43"/>
                  <a:pt x="145" y="35"/>
                </a:cubicBezTo>
                <a:cubicBezTo>
                  <a:pt x="157" y="27"/>
                  <a:pt x="165" y="16"/>
                  <a:pt x="171" y="3"/>
                </a:cubicBezTo>
                <a:cubicBezTo>
                  <a:pt x="172" y="1"/>
                  <a:pt x="174" y="0"/>
                  <a:pt x="178" y="0"/>
                </a:cubicBezTo>
                <a:cubicBezTo>
                  <a:pt x="189" y="0"/>
                  <a:pt x="189" y="0"/>
                  <a:pt x="189" y="0"/>
                </a:cubicBezTo>
                <a:cubicBezTo>
                  <a:pt x="191" y="0"/>
                  <a:pt x="192" y="1"/>
                  <a:pt x="194" y="2"/>
                </a:cubicBezTo>
                <a:cubicBezTo>
                  <a:pt x="195" y="4"/>
                  <a:pt x="195" y="6"/>
                  <a:pt x="194" y="8"/>
                </a:cubicBezTo>
                <a:cubicBezTo>
                  <a:pt x="186" y="29"/>
                  <a:pt x="173" y="46"/>
                  <a:pt x="152" y="58"/>
                </a:cubicBezTo>
                <a:close/>
                <a:moveTo>
                  <a:pt x="106" y="235"/>
                </a:moveTo>
                <a:cubicBezTo>
                  <a:pt x="128" y="235"/>
                  <a:pt x="148" y="227"/>
                  <a:pt x="164" y="210"/>
                </a:cubicBezTo>
                <a:cubicBezTo>
                  <a:pt x="180" y="194"/>
                  <a:pt x="188" y="175"/>
                  <a:pt x="188" y="152"/>
                </a:cubicBezTo>
                <a:cubicBezTo>
                  <a:pt x="188" y="130"/>
                  <a:pt x="180" y="110"/>
                  <a:pt x="164" y="94"/>
                </a:cubicBezTo>
                <a:cubicBezTo>
                  <a:pt x="148" y="78"/>
                  <a:pt x="128" y="70"/>
                  <a:pt x="106" y="70"/>
                </a:cubicBezTo>
                <a:cubicBezTo>
                  <a:pt x="83" y="70"/>
                  <a:pt x="64" y="78"/>
                  <a:pt x="48" y="94"/>
                </a:cubicBezTo>
                <a:cubicBezTo>
                  <a:pt x="32" y="110"/>
                  <a:pt x="24" y="130"/>
                  <a:pt x="24" y="152"/>
                </a:cubicBezTo>
                <a:cubicBezTo>
                  <a:pt x="24" y="175"/>
                  <a:pt x="32" y="194"/>
                  <a:pt x="48" y="210"/>
                </a:cubicBezTo>
                <a:cubicBezTo>
                  <a:pt x="64" y="227"/>
                  <a:pt x="83" y="235"/>
                  <a:pt x="106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1609646" y="2850586"/>
            <a:ext cx="218237" cy="316305"/>
          </a:xfrm>
          <a:custGeom>
            <a:avLst/>
            <a:gdLst>
              <a:gd name="T0" fmla="*/ 211 w 211"/>
              <a:gd name="T1" fmla="*/ 129 h 305"/>
              <a:gd name="T2" fmla="*/ 211 w 211"/>
              <a:gd name="T3" fmla="*/ 153 h 305"/>
              <a:gd name="T4" fmla="*/ 184 w 211"/>
              <a:gd name="T5" fmla="*/ 223 h 305"/>
              <a:gd name="T6" fmla="*/ 117 w 211"/>
              <a:gd name="T7" fmla="*/ 258 h 305"/>
              <a:gd name="T8" fmla="*/ 117 w 211"/>
              <a:gd name="T9" fmla="*/ 282 h 305"/>
              <a:gd name="T10" fmla="*/ 164 w 211"/>
              <a:gd name="T11" fmla="*/ 282 h 305"/>
              <a:gd name="T12" fmla="*/ 173 w 211"/>
              <a:gd name="T13" fmla="*/ 285 h 305"/>
              <a:gd name="T14" fmla="*/ 176 w 211"/>
              <a:gd name="T15" fmla="*/ 294 h 305"/>
              <a:gd name="T16" fmla="*/ 173 w 211"/>
              <a:gd name="T17" fmla="*/ 302 h 305"/>
              <a:gd name="T18" fmla="*/ 164 w 211"/>
              <a:gd name="T19" fmla="*/ 305 h 305"/>
              <a:gd name="T20" fmla="*/ 47 w 211"/>
              <a:gd name="T21" fmla="*/ 305 h 305"/>
              <a:gd name="T22" fmla="*/ 39 w 211"/>
              <a:gd name="T23" fmla="*/ 302 h 305"/>
              <a:gd name="T24" fmla="*/ 35 w 211"/>
              <a:gd name="T25" fmla="*/ 294 h 305"/>
              <a:gd name="T26" fmla="*/ 39 w 211"/>
              <a:gd name="T27" fmla="*/ 285 h 305"/>
              <a:gd name="T28" fmla="*/ 47 w 211"/>
              <a:gd name="T29" fmla="*/ 282 h 305"/>
              <a:gd name="T30" fmla="*/ 94 w 211"/>
              <a:gd name="T31" fmla="*/ 282 h 305"/>
              <a:gd name="T32" fmla="*/ 94 w 211"/>
              <a:gd name="T33" fmla="*/ 258 h 305"/>
              <a:gd name="T34" fmla="*/ 27 w 211"/>
              <a:gd name="T35" fmla="*/ 223 h 305"/>
              <a:gd name="T36" fmla="*/ 0 w 211"/>
              <a:gd name="T37" fmla="*/ 153 h 305"/>
              <a:gd name="T38" fmla="*/ 0 w 211"/>
              <a:gd name="T39" fmla="*/ 129 h 305"/>
              <a:gd name="T40" fmla="*/ 3 w 211"/>
              <a:gd name="T41" fmla="*/ 121 h 305"/>
              <a:gd name="T42" fmla="*/ 12 w 211"/>
              <a:gd name="T43" fmla="*/ 117 h 305"/>
              <a:gd name="T44" fmla="*/ 20 w 211"/>
              <a:gd name="T45" fmla="*/ 121 h 305"/>
              <a:gd name="T46" fmla="*/ 23 w 211"/>
              <a:gd name="T47" fmla="*/ 129 h 305"/>
              <a:gd name="T48" fmla="*/ 23 w 211"/>
              <a:gd name="T49" fmla="*/ 153 h 305"/>
              <a:gd name="T50" fmla="*/ 48 w 211"/>
              <a:gd name="T51" fmla="*/ 211 h 305"/>
              <a:gd name="T52" fmla="*/ 106 w 211"/>
              <a:gd name="T53" fmla="*/ 235 h 305"/>
              <a:gd name="T54" fmla="*/ 164 w 211"/>
              <a:gd name="T55" fmla="*/ 211 h 305"/>
              <a:gd name="T56" fmla="*/ 188 w 211"/>
              <a:gd name="T57" fmla="*/ 153 h 305"/>
              <a:gd name="T58" fmla="*/ 188 w 211"/>
              <a:gd name="T59" fmla="*/ 129 h 305"/>
              <a:gd name="T60" fmla="*/ 191 w 211"/>
              <a:gd name="T61" fmla="*/ 121 h 305"/>
              <a:gd name="T62" fmla="*/ 200 w 211"/>
              <a:gd name="T63" fmla="*/ 117 h 305"/>
              <a:gd name="T64" fmla="*/ 208 w 211"/>
              <a:gd name="T65" fmla="*/ 121 h 305"/>
              <a:gd name="T66" fmla="*/ 211 w 211"/>
              <a:gd name="T67" fmla="*/ 129 h 305"/>
              <a:gd name="T68" fmla="*/ 164 w 211"/>
              <a:gd name="T69" fmla="*/ 59 h 305"/>
              <a:gd name="T70" fmla="*/ 164 w 211"/>
              <a:gd name="T71" fmla="*/ 153 h 305"/>
              <a:gd name="T72" fmla="*/ 147 w 211"/>
              <a:gd name="T73" fmla="*/ 194 h 305"/>
              <a:gd name="T74" fmla="*/ 106 w 211"/>
              <a:gd name="T75" fmla="*/ 211 h 305"/>
              <a:gd name="T76" fmla="*/ 64 w 211"/>
              <a:gd name="T77" fmla="*/ 194 h 305"/>
              <a:gd name="T78" fmla="*/ 47 w 211"/>
              <a:gd name="T79" fmla="*/ 153 h 305"/>
              <a:gd name="T80" fmla="*/ 47 w 211"/>
              <a:gd name="T81" fmla="*/ 59 h 305"/>
              <a:gd name="T82" fmla="*/ 64 w 211"/>
              <a:gd name="T83" fmla="*/ 17 h 305"/>
              <a:gd name="T84" fmla="*/ 106 w 211"/>
              <a:gd name="T85" fmla="*/ 0 h 305"/>
              <a:gd name="T86" fmla="*/ 147 w 211"/>
              <a:gd name="T87" fmla="*/ 17 h 305"/>
              <a:gd name="T88" fmla="*/ 164 w 211"/>
              <a:gd name="T89" fmla="*/ 59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11" h="305">
                <a:moveTo>
                  <a:pt x="211" y="129"/>
                </a:moveTo>
                <a:cubicBezTo>
                  <a:pt x="211" y="153"/>
                  <a:pt x="211" y="153"/>
                  <a:pt x="211" y="153"/>
                </a:cubicBezTo>
                <a:cubicBezTo>
                  <a:pt x="211" y="180"/>
                  <a:pt x="202" y="203"/>
                  <a:pt x="184" y="223"/>
                </a:cubicBezTo>
                <a:cubicBezTo>
                  <a:pt x="166" y="243"/>
                  <a:pt x="144" y="255"/>
                  <a:pt x="117" y="258"/>
                </a:cubicBezTo>
                <a:cubicBezTo>
                  <a:pt x="117" y="282"/>
                  <a:pt x="117" y="282"/>
                  <a:pt x="117" y="282"/>
                </a:cubicBezTo>
                <a:cubicBezTo>
                  <a:pt x="164" y="282"/>
                  <a:pt x="164" y="282"/>
                  <a:pt x="164" y="282"/>
                </a:cubicBezTo>
                <a:cubicBezTo>
                  <a:pt x="168" y="282"/>
                  <a:pt x="170" y="283"/>
                  <a:pt x="173" y="285"/>
                </a:cubicBezTo>
                <a:cubicBezTo>
                  <a:pt x="175" y="288"/>
                  <a:pt x="176" y="290"/>
                  <a:pt x="176" y="294"/>
                </a:cubicBezTo>
                <a:cubicBezTo>
                  <a:pt x="176" y="297"/>
                  <a:pt x="175" y="300"/>
                  <a:pt x="173" y="302"/>
                </a:cubicBezTo>
                <a:cubicBezTo>
                  <a:pt x="170" y="304"/>
                  <a:pt x="168" y="305"/>
                  <a:pt x="164" y="305"/>
                </a:cubicBezTo>
                <a:cubicBezTo>
                  <a:pt x="47" y="305"/>
                  <a:pt x="47" y="305"/>
                  <a:pt x="47" y="305"/>
                </a:cubicBezTo>
                <a:cubicBezTo>
                  <a:pt x="44" y="305"/>
                  <a:pt x="41" y="304"/>
                  <a:pt x="39" y="302"/>
                </a:cubicBezTo>
                <a:cubicBezTo>
                  <a:pt x="36" y="300"/>
                  <a:pt x="35" y="297"/>
                  <a:pt x="35" y="294"/>
                </a:cubicBezTo>
                <a:cubicBezTo>
                  <a:pt x="35" y="290"/>
                  <a:pt x="36" y="288"/>
                  <a:pt x="39" y="285"/>
                </a:cubicBezTo>
                <a:cubicBezTo>
                  <a:pt x="41" y="283"/>
                  <a:pt x="44" y="282"/>
                  <a:pt x="47" y="282"/>
                </a:cubicBezTo>
                <a:cubicBezTo>
                  <a:pt x="94" y="282"/>
                  <a:pt x="94" y="282"/>
                  <a:pt x="94" y="282"/>
                </a:cubicBezTo>
                <a:cubicBezTo>
                  <a:pt x="94" y="258"/>
                  <a:pt x="94" y="258"/>
                  <a:pt x="94" y="258"/>
                </a:cubicBezTo>
                <a:cubicBezTo>
                  <a:pt x="67" y="255"/>
                  <a:pt x="45" y="243"/>
                  <a:pt x="27" y="223"/>
                </a:cubicBezTo>
                <a:cubicBezTo>
                  <a:pt x="9" y="203"/>
                  <a:pt x="0" y="180"/>
                  <a:pt x="0" y="153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26"/>
                  <a:pt x="1" y="123"/>
                  <a:pt x="3" y="121"/>
                </a:cubicBezTo>
                <a:cubicBezTo>
                  <a:pt x="6" y="119"/>
                  <a:pt x="9" y="117"/>
                  <a:pt x="12" y="117"/>
                </a:cubicBezTo>
                <a:cubicBezTo>
                  <a:pt x="15" y="117"/>
                  <a:pt x="18" y="119"/>
                  <a:pt x="20" y="121"/>
                </a:cubicBezTo>
                <a:cubicBezTo>
                  <a:pt x="22" y="123"/>
                  <a:pt x="23" y="126"/>
                  <a:pt x="23" y="129"/>
                </a:cubicBezTo>
                <a:cubicBezTo>
                  <a:pt x="23" y="153"/>
                  <a:pt x="23" y="153"/>
                  <a:pt x="23" y="153"/>
                </a:cubicBezTo>
                <a:cubicBezTo>
                  <a:pt x="23" y="175"/>
                  <a:pt x="32" y="195"/>
                  <a:pt x="48" y="211"/>
                </a:cubicBezTo>
                <a:cubicBezTo>
                  <a:pt x="64" y="227"/>
                  <a:pt x="83" y="235"/>
                  <a:pt x="106" y="235"/>
                </a:cubicBezTo>
                <a:cubicBezTo>
                  <a:pt x="128" y="235"/>
                  <a:pt x="148" y="227"/>
                  <a:pt x="164" y="211"/>
                </a:cubicBezTo>
                <a:cubicBezTo>
                  <a:pt x="180" y="195"/>
                  <a:pt x="188" y="175"/>
                  <a:pt x="188" y="153"/>
                </a:cubicBezTo>
                <a:cubicBezTo>
                  <a:pt x="188" y="129"/>
                  <a:pt x="188" y="129"/>
                  <a:pt x="188" y="129"/>
                </a:cubicBezTo>
                <a:cubicBezTo>
                  <a:pt x="188" y="126"/>
                  <a:pt x="189" y="123"/>
                  <a:pt x="191" y="121"/>
                </a:cubicBezTo>
                <a:cubicBezTo>
                  <a:pt x="194" y="119"/>
                  <a:pt x="197" y="117"/>
                  <a:pt x="200" y="117"/>
                </a:cubicBezTo>
                <a:cubicBezTo>
                  <a:pt x="203" y="117"/>
                  <a:pt x="206" y="119"/>
                  <a:pt x="208" y="121"/>
                </a:cubicBezTo>
                <a:cubicBezTo>
                  <a:pt x="210" y="123"/>
                  <a:pt x="211" y="126"/>
                  <a:pt x="211" y="129"/>
                </a:cubicBezTo>
                <a:close/>
                <a:moveTo>
                  <a:pt x="164" y="59"/>
                </a:moveTo>
                <a:cubicBezTo>
                  <a:pt x="164" y="153"/>
                  <a:pt x="164" y="153"/>
                  <a:pt x="164" y="153"/>
                </a:cubicBezTo>
                <a:cubicBezTo>
                  <a:pt x="164" y="169"/>
                  <a:pt x="159" y="183"/>
                  <a:pt x="147" y="194"/>
                </a:cubicBezTo>
                <a:cubicBezTo>
                  <a:pt x="136" y="206"/>
                  <a:pt x="122" y="211"/>
                  <a:pt x="106" y="211"/>
                </a:cubicBezTo>
                <a:cubicBezTo>
                  <a:pt x="90" y="211"/>
                  <a:pt x="76" y="206"/>
                  <a:pt x="64" y="194"/>
                </a:cubicBezTo>
                <a:cubicBezTo>
                  <a:pt x="53" y="183"/>
                  <a:pt x="47" y="169"/>
                  <a:pt x="47" y="153"/>
                </a:cubicBezTo>
                <a:cubicBezTo>
                  <a:pt x="47" y="59"/>
                  <a:pt x="47" y="59"/>
                  <a:pt x="47" y="59"/>
                </a:cubicBezTo>
                <a:cubicBezTo>
                  <a:pt x="47" y="43"/>
                  <a:pt x="53" y="29"/>
                  <a:pt x="64" y="17"/>
                </a:cubicBezTo>
                <a:cubicBezTo>
                  <a:pt x="76" y="6"/>
                  <a:pt x="90" y="0"/>
                  <a:pt x="106" y="0"/>
                </a:cubicBezTo>
                <a:cubicBezTo>
                  <a:pt x="122" y="0"/>
                  <a:pt x="136" y="6"/>
                  <a:pt x="147" y="17"/>
                </a:cubicBezTo>
                <a:cubicBezTo>
                  <a:pt x="159" y="29"/>
                  <a:pt x="164" y="43"/>
                  <a:pt x="164" y="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718744" y="2850586"/>
            <a:ext cx="263818" cy="316305"/>
          </a:xfrm>
          <a:custGeom>
            <a:avLst/>
            <a:gdLst>
              <a:gd name="T0" fmla="*/ 47 w 254"/>
              <a:gd name="T1" fmla="*/ 173 h 305"/>
              <a:gd name="T2" fmla="*/ 29 w 254"/>
              <a:gd name="T3" fmla="*/ 192 h 305"/>
              <a:gd name="T4" fmla="*/ 21 w 254"/>
              <a:gd name="T5" fmla="*/ 153 h 305"/>
              <a:gd name="T6" fmla="*/ 21 w 254"/>
              <a:gd name="T7" fmla="*/ 129 h 305"/>
              <a:gd name="T8" fmla="*/ 24 w 254"/>
              <a:gd name="T9" fmla="*/ 121 h 305"/>
              <a:gd name="T10" fmla="*/ 33 w 254"/>
              <a:gd name="T11" fmla="*/ 117 h 305"/>
              <a:gd name="T12" fmla="*/ 41 w 254"/>
              <a:gd name="T13" fmla="*/ 121 h 305"/>
              <a:gd name="T14" fmla="*/ 44 w 254"/>
              <a:gd name="T15" fmla="*/ 129 h 305"/>
              <a:gd name="T16" fmla="*/ 44 w 254"/>
              <a:gd name="T17" fmla="*/ 153 h 305"/>
              <a:gd name="T18" fmla="*/ 47 w 254"/>
              <a:gd name="T19" fmla="*/ 173 h 305"/>
              <a:gd name="T20" fmla="*/ 252 w 254"/>
              <a:gd name="T21" fmla="*/ 63 h 305"/>
              <a:gd name="T22" fmla="*/ 185 w 254"/>
              <a:gd name="T23" fmla="*/ 129 h 305"/>
              <a:gd name="T24" fmla="*/ 185 w 254"/>
              <a:gd name="T25" fmla="*/ 153 h 305"/>
              <a:gd name="T26" fmla="*/ 168 w 254"/>
              <a:gd name="T27" fmla="*/ 194 h 305"/>
              <a:gd name="T28" fmla="*/ 127 w 254"/>
              <a:gd name="T29" fmla="*/ 211 h 305"/>
              <a:gd name="T30" fmla="*/ 107 w 254"/>
              <a:gd name="T31" fmla="*/ 208 h 305"/>
              <a:gd name="T32" fmla="*/ 89 w 254"/>
              <a:gd name="T33" fmla="*/ 225 h 305"/>
              <a:gd name="T34" fmla="*/ 127 w 254"/>
              <a:gd name="T35" fmla="*/ 235 h 305"/>
              <a:gd name="T36" fmla="*/ 185 w 254"/>
              <a:gd name="T37" fmla="*/ 211 h 305"/>
              <a:gd name="T38" fmla="*/ 209 w 254"/>
              <a:gd name="T39" fmla="*/ 153 h 305"/>
              <a:gd name="T40" fmla="*/ 209 w 254"/>
              <a:gd name="T41" fmla="*/ 129 h 305"/>
              <a:gd name="T42" fmla="*/ 212 w 254"/>
              <a:gd name="T43" fmla="*/ 121 h 305"/>
              <a:gd name="T44" fmla="*/ 221 w 254"/>
              <a:gd name="T45" fmla="*/ 117 h 305"/>
              <a:gd name="T46" fmla="*/ 229 w 254"/>
              <a:gd name="T47" fmla="*/ 121 h 305"/>
              <a:gd name="T48" fmla="*/ 232 w 254"/>
              <a:gd name="T49" fmla="*/ 129 h 305"/>
              <a:gd name="T50" fmla="*/ 232 w 254"/>
              <a:gd name="T51" fmla="*/ 153 h 305"/>
              <a:gd name="T52" fmla="*/ 205 w 254"/>
              <a:gd name="T53" fmla="*/ 223 h 305"/>
              <a:gd name="T54" fmla="*/ 138 w 254"/>
              <a:gd name="T55" fmla="*/ 258 h 305"/>
              <a:gd name="T56" fmla="*/ 138 w 254"/>
              <a:gd name="T57" fmla="*/ 282 h 305"/>
              <a:gd name="T58" fmla="*/ 185 w 254"/>
              <a:gd name="T59" fmla="*/ 282 h 305"/>
              <a:gd name="T60" fmla="*/ 194 w 254"/>
              <a:gd name="T61" fmla="*/ 285 h 305"/>
              <a:gd name="T62" fmla="*/ 197 w 254"/>
              <a:gd name="T63" fmla="*/ 294 h 305"/>
              <a:gd name="T64" fmla="*/ 194 w 254"/>
              <a:gd name="T65" fmla="*/ 302 h 305"/>
              <a:gd name="T66" fmla="*/ 185 w 254"/>
              <a:gd name="T67" fmla="*/ 305 h 305"/>
              <a:gd name="T68" fmla="*/ 68 w 254"/>
              <a:gd name="T69" fmla="*/ 305 h 305"/>
              <a:gd name="T70" fmla="*/ 60 w 254"/>
              <a:gd name="T71" fmla="*/ 302 h 305"/>
              <a:gd name="T72" fmla="*/ 56 w 254"/>
              <a:gd name="T73" fmla="*/ 294 h 305"/>
              <a:gd name="T74" fmla="*/ 60 w 254"/>
              <a:gd name="T75" fmla="*/ 285 h 305"/>
              <a:gd name="T76" fmla="*/ 68 w 254"/>
              <a:gd name="T77" fmla="*/ 282 h 305"/>
              <a:gd name="T78" fmla="*/ 115 w 254"/>
              <a:gd name="T79" fmla="*/ 282 h 305"/>
              <a:gd name="T80" fmla="*/ 115 w 254"/>
              <a:gd name="T81" fmla="*/ 258 h 305"/>
              <a:gd name="T82" fmla="*/ 72 w 254"/>
              <a:gd name="T83" fmla="*/ 243 h 305"/>
              <a:gd name="T84" fmla="*/ 25 w 254"/>
              <a:gd name="T85" fmla="*/ 289 h 305"/>
              <a:gd name="T86" fmla="*/ 21 w 254"/>
              <a:gd name="T87" fmla="*/ 291 h 305"/>
              <a:gd name="T88" fmla="*/ 17 w 254"/>
              <a:gd name="T89" fmla="*/ 289 h 305"/>
              <a:gd name="T90" fmla="*/ 2 w 254"/>
              <a:gd name="T91" fmla="*/ 274 h 305"/>
              <a:gd name="T92" fmla="*/ 0 w 254"/>
              <a:gd name="T93" fmla="*/ 270 h 305"/>
              <a:gd name="T94" fmla="*/ 2 w 254"/>
              <a:gd name="T95" fmla="*/ 266 h 305"/>
              <a:gd name="T96" fmla="*/ 228 w 254"/>
              <a:gd name="T97" fmla="*/ 39 h 305"/>
              <a:gd name="T98" fmla="*/ 232 w 254"/>
              <a:gd name="T99" fmla="*/ 38 h 305"/>
              <a:gd name="T100" fmla="*/ 237 w 254"/>
              <a:gd name="T101" fmla="*/ 39 h 305"/>
              <a:gd name="T102" fmla="*/ 252 w 254"/>
              <a:gd name="T103" fmla="*/ 54 h 305"/>
              <a:gd name="T104" fmla="*/ 254 w 254"/>
              <a:gd name="T105" fmla="*/ 59 h 305"/>
              <a:gd name="T106" fmla="*/ 252 w 254"/>
              <a:gd name="T107" fmla="*/ 63 h 305"/>
              <a:gd name="T108" fmla="*/ 182 w 254"/>
              <a:gd name="T109" fmla="*/ 39 h 305"/>
              <a:gd name="T110" fmla="*/ 68 w 254"/>
              <a:gd name="T111" fmla="*/ 153 h 305"/>
              <a:gd name="T112" fmla="*/ 68 w 254"/>
              <a:gd name="T113" fmla="*/ 59 h 305"/>
              <a:gd name="T114" fmla="*/ 85 w 254"/>
              <a:gd name="T115" fmla="*/ 17 h 305"/>
              <a:gd name="T116" fmla="*/ 127 w 254"/>
              <a:gd name="T117" fmla="*/ 0 h 305"/>
              <a:gd name="T118" fmla="*/ 161 w 254"/>
              <a:gd name="T119" fmla="*/ 11 h 305"/>
              <a:gd name="T120" fmla="*/ 182 w 254"/>
              <a:gd name="T121" fmla="*/ 39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4" h="305">
                <a:moveTo>
                  <a:pt x="47" y="173"/>
                </a:moveTo>
                <a:cubicBezTo>
                  <a:pt x="29" y="192"/>
                  <a:pt x="29" y="192"/>
                  <a:pt x="29" y="192"/>
                </a:cubicBezTo>
                <a:cubicBezTo>
                  <a:pt x="24" y="179"/>
                  <a:pt x="21" y="166"/>
                  <a:pt x="21" y="153"/>
                </a:cubicBezTo>
                <a:cubicBezTo>
                  <a:pt x="21" y="129"/>
                  <a:pt x="21" y="129"/>
                  <a:pt x="21" y="129"/>
                </a:cubicBezTo>
                <a:cubicBezTo>
                  <a:pt x="21" y="126"/>
                  <a:pt x="22" y="123"/>
                  <a:pt x="24" y="121"/>
                </a:cubicBezTo>
                <a:cubicBezTo>
                  <a:pt x="27" y="119"/>
                  <a:pt x="30" y="117"/>
                  <a:pt x="33" y="117"/>
                </a:cubicBezTo>
                <a:cubicBezTo>
                  <a:pt x="36" y="117"/>
                  <a:pt x="39" y="119"/>
                  <a:pt x="41" y="121"/>
                </a:cubicBezTo>
                <a:cubicBezTo>
                  <a:pt x="43" y="123"/>
                  <a:pt x="44" y="126"/>
                  <a:pt x="44" y="129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9"/>
                  <a:pt x="45" y="166"/>
                  <a:pt x="47" y="173"/>
                </a:cubicBezTo>
                <a:close/>
                <a:moveTo>
                  <a:pt x="252" y="63"/>
                </a:moveTo>
                <a:cubicBezTo>
                  <a:pt x="185" y="129"/>
                  <a:pt x="185" y="129"/>
                  <a:pt x="185" y="129"/>
                </a:cubicBezTo>
                <a:cubicBezTo>
                  <a:pt x="185" y="153"/>
                  <a:pt x="185" y="153"/>
                  <a:pt x="185" y="153"/>
                </a:cubicBezTo>
                <a:cubicBezTo>
                  <a:pt x="185" y="169"/>
                  <a:pt x="180" y="183"/>
                  <a:pt x="168" y="194"/>
                </a:cubicBezTo>
                <a:cubicBezTo>
                  <a:pt x="157" y="206"/>
                  <a:pt x="143" y="211"/>
                  <a:pt x="127" y="211"/>
                </a:cubicBezTo>
                <a:cubicBezTo>
                  <a:pt x="120" y="211"/>
                  <a:pt x="113" y="210"/>
                  <a:pt x="107" y="208"/>
                </a:cubicBezTo>
                <a:cubicBezTo>
                  <a:pt x="89" y="225"/>
                  <a:pt x="89" y="225"/>
                  <a:pt x="89" y="225"/>
                </a:cubicBezTo>
                <a:cubicBezTo>
                  <a:pt x="101" y="232"/>
                  <a:pt x="113" y="235"/>
                  <a:pt x="127" y="235"/>
                </a:cubicBezTo>
                <a:cubicBezTo>
                  <a:pt x="149" y="235"/>
                  <a:pt x="169" y="227"/>
                  <a:pt x="185" y="211"/>
                </a:cubicBezTo>
                <a:cubicBezTo>
                  <a:pt x="201" y="195"/>
                  <a:pt x="209" y="175"/>
                  <a:pt x="209" y="153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09" y="126"/>
                  <a:pt x="210" y="123"/>
                  <a:pt x="212" y="121"/>
                </a:cubicBezTo>
                <a:cubicBezTo>
                  <a:pt x="215" y="119"/>
                  <a:pt x="217" y="117"/>
                  <a:pt x="221" y="117"/>
                </a:cubicBezTo>
                <a:cubicBezTo>
                  <a:pt x="224" y="117"/>
                  <a:pt x="227" y="119"/>
                  <a:pt x="229" y="121"/>
                </a:cubicBezTo>
                <a:cubicBezTo>
                  <a:pt x="231" y="123"/>
                  <a:pt x="232" y="126"/>
                  <a:pt x="232" y="129"/>
                </a:cubicBezTo>
                <a:cubicBezTo>
                  <a:pt x="232" y="153"/>
                  <a:pt x="232" y="153"/>
                  <a:pt x="232" y="153"/>
                </a:cubicBezTo>
                <a:cubicBezTo>
                  <a:pt x="232" y="180"/>
                  <a:pt x="223" y="203"/>
                  <a:pt x="205" y="223"/>
                </a:cubicBezTo>
                <a:cubicBezTo>
                  <a:pt x="187" y="243"/>
                  <a:pt x="165" y="255"/>
                  <a:pt x="138" y="258"/>
                </a:cubicBezTo>
                <a:cubicBezTo>
                  <a:pt x="138" y="282"/>
                  <a:pt x="138" y="282"/>
                  <a:pt x="138" y="282"/>
                </a:cubicBezTo>
                <a:cubicBezTo>
                  <a:pt x="185" y="282"/>
                  <a:pt x="185" y="282"/>
                  <a:pt x="185" y="282"/>
                </a:cubicBezTo>
                <a:cubicBezTo>
                  <a:pt x="189" y="282"/>
                  <a:pt x="191" y="283"/>
                  <a:pt x="194" y="285"/>
                </a:cubicBezTo>
                <a:cubicBezTo>
                  <a:pt x="196" y="288"/>
                  <a:pt x="197" y="290"/>
                  <a:pt x="197" y="294"/>
                </a:cubicBezTo>
                <a:cubicBezTo>
                  <a:pt x="197" y="297"/>
                  <a:pt x="196" y="300"/>
                  <a:pt x="194" y="302"/>
                </a:cubicBezTo>
                <a:cubicBezTo>
                  <a:pt x="191" y="304"/>
                  <a:pt x="189" y="305"/>
                  <a:pt x="185" y="305"/>
                </a:cubicBezTo>
                <a:cubicBezTo>
                  <a:pt x="68" y="305"/>
                  <a:pt x="68" y="305"/>
                  <a:pt x="68" y="305"/>
                </a:cubicBezTo>
                <a:cubicBezTo>
                  <a:pt x="65" y="305"/>
                  <a:pt x="62" y="304"/>
                  <a:pt x="60" y="302"/>
                </a:cubicBezTo>
                <a:cubicBezTo>
                  <a:pt x="57" y="300"/>
                  <a:pt x="56" y="297"/>
                  <a:pt x="56" y="294"/>
                </a:cubicBezTo>
                <a:cubicBezTo>
                  <a:pt x="56" y="290"/>
                  <a:pt x="57" y="288"/>
                  <a:pt x="60" y="285"/>
                </a:cubicBezTo>
                <a:cubicBezTo>
                  <a:pt x="62" y="283"/>
                  <a:pt x="65" y="282"/>
                  <a:pt x="68" y="282"/>
                </a:cubicBezTo>
                <a:cubicBezTo>
                  <a:pt x="115" y="282"/>
                  <a:pt x="115" y="282"/>
                  <a:pt x="115" y="282"/>
                </a:cubicBezTo>
                <a:cubicBezTo>
                  <a:pt x="115" y="258"/>
                  <a:pt x="115" y="258"/>
                  <a:pt x="115" y="258"/>
                </a:cubicBezTo>
                <a:cubicBezTo>
                  <a:pt x="100" y="256"/>
                  <a:pt x="85" y="251"/>
                  <a:pt x="72" y="243"/>
                </a:cubicBezTo>
                <a:cubicBezTo>
                  <a:pt x="25" y="289"/>
                  <a:pt x="25" y="289"/>
                  <a:pt x="25" y="289"/>
                </a:cubicBezTo>
                <a:cubicBezTo>
                  <a:pt x="24" y="291"/>
                  <a:pt x="23" y="291"/>
                  <a:pt x="21" y="291"/>
                </a:cubicBezTo>
                <a:cubicBezTo>
                  <a:pt x="19" y="291"/>
                  <a:pt x="18" y="291"/>
                  <a:pt x="17" y="289"/>
                </a:cubicBezTo>
                <a:cubicBezTo>
                  <a:pt x="2" y="274"/>
                  <a:pt x="2" y="274"/>
                  <a:pt x="2" y="274"/>
                </a:cubicBezTo>
                <a:cubicBezTo>
                  <a:pt x="1" y="273"/>
                  <a:pt x="0" y="272"/>
                  <a:pt x="0" y="270"/>
                </a:cubicBezTo>
                <a:cubicBezTo>
                  <a:pt x="0" y="268"/>
                  <a:pt x="1" y="267"/>
                  <a:pt x="2" y="266"/>
                </a:cubicBezTo>
                <a:cubicBezTo>
                  <a:pt x="228" y="39"/>
                  <a:pt x="228" y="39"/>
                  <a:pt x="228" y="39"/>
                </a:cubicBezTo>
                <a:cubicBezTo>
                  <a:pt x="229" y="38"/>
                  <a:pt x="231" y="38"/>
                  <a:pt x="232" y="38"/>
                </a:cubicBezTo>
                <a:cubicBezTo>
                  <a:pt x="234" y="38"/>
                  <a:pt x="235" y="38"/>
                  <a:pt x="237" y="39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3" y="56"/>
                  <a:pt x="254" y="57"/>
                  <a:pt x="254" y="59"/>
                </a:cubicBezTo>
                <a:cubicBezTo>
                  <a:pt x="254" y="60"/>
                  <a:pt x="253" y="62"/>
                  <a:pt x="252" y="63"/>
                </a:cubicBezTo>
                <a:close/>
                <a:moveTo>
                  <a:pt x="182" y="39"/>
                </a:moveTo>
                <a:cubicBezTo>
                  <a:pt x="68" y="153"/>
                  <a:pt x="68" y="153"/>
                  <a:pt x="68" y="153"/>
                </a:cubicBezTo>
                <a:cubicBezTo>
                  <a:pt x="68" y="59"/>
                  <a:pt x="68" y="59"/>
                  <a:pt x="68" y="59"/>
                </a:cubicBezTo>
                <a:cubicBezTo>
                  <a:pt x="68" y="43"/>
                  <a:pt x="74" y="29"/>
                  <a:pt x="85" y="17"/>
                </a:cubicBezTo>
                <a:cubicBezTo>
                  <a:pt x="97" y="6"/>
                  <a:pt x="111" y="0"/>
                  <a:pt x="127" y="0"/>
                </a:cubicBezTo>
                <a:cubicBezTo>
                  <a:pt x="139" y="0"/>
                  <a:pt x="150" y="4"/>
                  <a:pt x="161" y="11"/>
                </a:cubicBezTo>
                <a:cubicBezTo>
                  <a:pt x="171" y="18"/>
                  <a:pt x="178" y="27"/>
                  <a:pt x="182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7" name="Freeform 43"/>
          <p:cNvSpPr>
            <a:spLocks/>
          </p:cNvSpPr>
          <p:nvPr/>
        </p:nvSpPr>
        <p:spPr bwMode="auto">
          <a:xfrm>
            <a:off x="2018495" y="2950036"/>
            <a:ext cx="267961" cy="74587"/>
          </a:xfrm>
          <a:custGeom>
            <a:avLst/>
            <a:gdLst>
              <a:gd name="T0" fmla="*/ 258 w 258"/>
              <a:gd name="T1" fmla="*/ 18 h 71"/>
              <a:gd name="T2" fmla="*/ 258 w 258"/>
              <a:gd name="T3" fmla="*/ 53 h 71"/>
              <a:gd name="T4" fmla="*/ 253 w 258"/>
              <a:gd name="T5" fmla="*/ 65 h 71"/>
              <a:gd name="T6" fmla="*/ 241 w 258"/>
              <a:gd name="T7" fmla="*/ 71 h 71"/>
              <a:gd name="T8" fmla="*/ 18 w 258"/>
              <a:gd name="T9" fmla="*/ 71 h 71"/>
              <a:gd name="T10" fmla="*/ 5 w 258"/>
              <a:gd name="T11" fmla="*/ 65 h 71"/>
              <a:gd name="T12" fmla="*/ 0 w 258"/>
              <a:gd name="T13" fmla="*/ 53 h 71"/>
              <a:gd name="T14" fmla="*/ 0 w 258"/>
              <a:gd name="T15" fmla="*/ 18 h 71"/>
              <a:gd name="T16" fmla="*/ 5 w 258"/>
              <a:gd name="T17" fmla="*/ 5 h 71"/>
              <a:gd name="T18" fmla="*/ 18 w 258"/>
              <a:gd name="T19" fmla="*/ 0 h 71"/>
              <a:gd name="T20" fmla="*/ 241 w 258"/>
              <a:gd name="T21" fmla="*/ 0 h 71"/>
              <a:gd name="T22" fmla="*/ 253 w 258"/>
              <a:gd name="T23" fmla="*/ 5 h 71"/>
              <a:gd name="T24" fmla="*/ 258 w 258"/>
              <a:gd name="T25" fmla="*/ 18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8" h="71">
                <a:moveTo>
                  <a:pt x="258" y="18"/>
                </a:moveTo>
                <a:cubicBezTo>
                  <a:pt x="258" y="53"/>
                  <a:pt x="258" y="53"/>
                  <a:pt x="258" y="53"/>
                </a:cubicBezTo>
                <a:cubicBezTo>
                  <a:pt x="258" y="58"/>
                  <a:pt x="257" y="62"/>
                  <a:pt x="253" y="65"/>
                </a:cubicBezTo>
                <a:cubicBezTo>
                  <a:pt x="250" y="69"/>
                  <a:pt x="246" y="71"/>
                  <a:pt x="241" y="71"/>
                </a:cubicBezTo>
                <a:cubicBezTo>
                  <a:pt x="18" y="71"/>
                  <a:pt x="18" y="71"/>
                  <a:pt x="18" y="71"/>
                </a:cubicBezTo>
                <a:cubicBezTo>
                  <a:pt x="13" y="71"/>
                  <a:pt x="9" y="69"/>
                  <a:pt x="5" y="65"/>
                </a:cubicBezTo>
                <a:cubicBezTo>
                  <a:pt x="2" y="62"/>
                  <a:pt x="0" y="58"/>
                  <a:pt x="0" y="5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2" y="9"/>
                  <a:pt x="5" y="5"/>
                </a:cubicBezTo>
                <a:cubicBezTo>
                  <a:pt x="9" y="2"/>
                  <a:pt x="13" y="0"/>
                  <a:pt x="18" y="0"/>
                </a:cubicBezTo>
                <a:cubicBezTo>
                  <a:pt x="241" y="0"/>
                  <a:pt x="241" y="0"/>
                  <a:pt x="241" y="0"/>
                </a:cubicBezTo>
                <a:cubicBezTo>
                  <a:pt x="246" y="0"/>
                  <a:pt x="250" y="2"/>
                  <a:pt x="253" y="5"/>
                </a:cubicBezTo>
                <a:cubicBezTo>
                  <a:pt x="257" y="9"/>
                  <a:pt x="258" y="13"/>
                  <a:pt x="258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2441155" y="2863018"/>
            <a:ext cx="291443" cy="292824"/>
          </a:xfrm>
          <a:custGeom>
            <a:avLst/>
            <a:gdLst>
              <a:gd name="T0" fmla="*/ 223 w 282"/>
              <a:gd name="T1" fmla="*/ 152 h 282"/>
              <a:gd name="T2" fmla="*/ 223 w 282"/>
              <a:gd name="T3" fmla="*/ 129 h 282"/>
              <a:gd name="T4" fmla="*/ 219 w 282"/>
              <a:gd name="T5" fmla="*/ 121 h 282"/>
              <a:gd name="T6" fmla="*/ 211 w 282"/>
              <a:gd name="T7" fmla="*/ 117 h 282"/>
              <a:gd name="T8" fmla="*/ 70 w 282"/>
              <a:gd name="T9" fmla="*/ 117 h 282"/>
              <a:gd name="T10" fmla="*/ 62 w 282"/>
              <a:gd name="T11" fmla="*/ 121 h 282"/>
              <a:gd name="T12" fmla="*/ 59 w 282"/>
              <a:gd name="T13" fmla="*/ 129 h 282"/>
              <a:gd name="T14" fmla="*/ 59 w 282"/>
              <a:gd name="T15" fmla="*/ 152 h 282"/>
              <a:gd name="T16" fmla="*/ 62 w 282"/>
              <a:gd name="T17" fmla="*/ 161 h 282"/>
              <a:gd name="T18" fmla="*/ 70 w 282"/>
              <a:gd name="T19" fmla="*/ 164 h 282"/>
              <a:gd name="T20" fmla="*/ 211 w 282"/>
              <a:gd name="T21" fmla="*/ 164 h 282"/>
              <a:gd name="T22" fmla="*/ 219 w 282"/>
              <a:gd name="T23" fmla="*/ 161 h 282"/>
              <a:gd name="T24" fmla="*/ 223 w 282"/>
              <a:gd name="T25" fmla="*/ 152 h 282"/>
              <a:gd name="T26" fmla="*/ 282 w 282"/>
              <a:gd name="T27" fmla="*/ 141 h 282"/>
              <a:gd name="T28" fmla="*/ 263 w 282"/>
              <a:gd name="T29" fmla="*/ 211 h 282"/>
              <a:gd name="T30" fmla="*/ 211 w 282"/>
              <a:gd name="T31" fmla="*/ 263 h 282"/>
              <a:gd name="T32" fmla="*/ 141 w 282"/>
              <a:gd name="T33" fmla="*/ 282 h 282"/>
              <a:gd name="T34" fmla="*/ 70 w 282"/>
              <a:gd name="T35" fmla="*/ 263 h 282"/>
              <a:gd name="T36" fmla="*/ 19 w 282"/>
              <a:gd name="T37" fmla="*/ 211 h 282"/>
              <a:gd name="T38" fmla="*/ 0 w 282"/>
              <a:gd name="T39" fmla="*/ 141 h 282"/>
              <a:gd name="T40" fmla="*/ 19 w 282"/>
              <a:gd name="T41" fmla="*/ 70 h 282"/>
              <a:gd name="T42" fmla="*/ 70 w 282"/>
              <a:gd name="T43" fmla="*/ 19 h 282"/>
              <a:gd name="T44" fmla="*/ 141 w 282"/>
              <a:gd name="T45" fmla="*/ 0 h 282"/>
              <a:gd name="T46" fmla="*/ 211 w 282"/>
              <a:gd name="T47" fmla="*/ 19 h 282"/>
              <a:gd name="T48" fmla="*/ 263 w 282"/>
              <a:gd name="T49" fmla="*/ 70 h 282"/>
              <a:gd name="T50" fmla="*/ 282 w 282"/>
              <a:gd name="T51" fmla="*/ 141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82" h="282">
                <a:moveTo>
                  <a:pt x="223" y="152"/>
                </a:moveTo>
                <a:cubicBezTo>
                  <a:pt x="223" y="129"/>
                  <a:pt x="223" y="129"/>
                  <a:pt x="223" y="129"/>
                </a:cubicBezTo>
                <a:cubicBezTo>
                  <a:pt x="223" y="126"/>
                  <a:pt x="222" y="123"/>
                  <a:pt x="219" y="121"/>
                </a:cubicBezTo>
                <a:cubicBezTo>
                  <a:pt x="217" y="118"/>
                  <a:pt x="214" y="117"/>
                  <a:pt x="211" y="117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67" y="117"/>
                  <a:pt x="64" y="118"/>
                  <a:pt x="62" y="121"/>
                </a:cubicBezTo>
                <a:cubicBezTo>
                  <a:pt x="60" y="123"/>
                  <a:pt x="59" y="126"/>
                  <a:pt x="59" y="129"/>
                </a:cubicBezTo>
                <a:cubicBezTo>
                  <a:pt x="59" y="152"/>
                  <a:pt x="59" y="152"/>
                  <a:pt x="59" y="152"/>
                </a:cubicBezTo>
                <a:cubicBezTo>
                  <a:pt x="59" y="156"/>
                  <a:pt x="60" y="158"/>
                  <a:pt x="62" y="161"/>
                </a:cubicBezTo>
                <a:cubicBezTo>
                  <a:pt x="64" y="163"/>
                  <a:pt x="67" y="164"/>
                  <a:pt x="70" y="164"/>
                </a:cubicBezTo>
                <a:cubicBezTo>
                  <a:pt x="211" y="164"/>
                  <a:pt x="211" y="164"/>
                  <a:pt x="211" y="164"/>
                </a:cubicBezTo>
                <a:cubicBezTo>
                  <a:pt x="214" y="164"/>
                  <a:pt x="217" y="163"/>
                  <a:pt x="219" y="161"/>
                </a:cubicBezTo>
                <a:cubicBezTo>
                  <a:pt x="222" y="158"/>
                  <a:pt x="223" y="156"/>
                  <a:pt x="223" y="152"/>
                </a:cubicBezTo>
                <a:close/>
                <a:moveTo>
                  <a:pt x="282" y="141"/>
                </a:moveTo>
                <a:cubicBezTo>
                  <a:pt x="282" y="166"/>
                  <a:pt x="275" y="190"/>
                  <a:pt x="263" y="211"/>
                </a:cubicBezTo>
                <a:cubicBezTo>
                  <a:pt x="250" y="233"/>
                  <a:pt x="233" y="250"/>
                  <a:pt x="211" y="263"/>
                </a:cubicBezTo>
                <a:cubicBezTo>
                  <a:pt x="190" y="275"/>
                  <a:pt x="166" y="282"/>
                  <a:pt x="141" y="282"/>
                </a:cubicBezTo>
                <a:cubicBezTo>
                  <a:pt x="115" y="282"/>
                  <a:pt x="92" y="275"/>
                  <a:pt x="70" y="263"/>
                </a:cubicBezTo>
                <a:cubicBezTo>
                  <a:pt x="48" y="250"/>
                  <a:pt x="31" y="233"/>
                  <a:pt x="19" y="211"/>
                </a:cubicBezTo>
                <a:cubicBezTo>
                  <a:pt x="6" y="190"/>
                  <a:pt x="0" y="166"/>
                  <a:pt x="0" y="141"/>
                </a:cubicBezTo>
                <a:cubicBezTo>
                  <a:pt x="0" y="115"/>
                  <a:pt x="6" y="91"/>
                  <a:pt x="19" y="70"/>
                </a:cubicBezTo>
                <a:cubicBezTo>
                  <a:pt x="31" y="48"/>
                  <a:pt x="48" y="31"/>
                  <a:pt x="70" y="19"/>
                </a:cubicBezTo>
                <a:cubicBezTo>
                  <a:pt x="92" y="6"/>
                  <a:pt x="115" y="0"/>
                  <a:pt x="141" y="0"/>
                </a:cubicBezTo>
                <a:cubicBezTo>
                  <a:pt x="166" y="0"/>
                  <a:pt x="190" y="6"/>
                  <a:pt x="211" y="19"/>
                </a:cubicBezTo>
                <a:cubicBezTo>
                  <a:pt x="233" y="31"/>
                  <a:pt x="250" y="48"/>
                  <a:pt x="263" y="70"/>
                </a:cubicBezTo>
                <a:cubicBezTo>
                  <a:pt x="275" y="91"/>
                  <a:pt x="282" y="115"/>
                  <a:pt x="282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2874866" y="2863018"/>
            <a:ext cx="291443" cy="292824"/>
          </a:xfrm>
          <a:custGeom>
            <a:avLst/>
            <a:gdLst>
              <a:gd name="T0" fmla="*/ 235 w 282"/>
              <a:gd name="T1" fmla="*/ 152 h 282"/>
              <a:gd name="T2" fmla="*/ 235 w 282"/>
              <a:gd name="T3" fmla="*/ 129 h 282"/>
              <a:gd name="T4" fmla="*/ 232 w 282"/>
              <a:gd name="T5" fmla="*/ 121 h 282"/>
              <a:gd name="T6" fmla="*/ 223 w 282"/>
              <a:gd name="T7" fmla="*/ 117 h 282"/>
              <a:gd name="T8" fmla="*/ 59 w 282"/>
              <a:gd name="T9" fmla="*/ 117 h 282"/>
              <a:gd name="T10" fmla="*/ 51 w 282"/>
              <a:gd name="T11" fmla="*/ 121 h 282"/>
              <a:gd name="T12" fmla="*/ 47 w 282"/>
              <a:gd name="T13" fmla="*/ 129 h 282"/>
              <a:gd name="T14" fmla="*/ 47 w 282"/>
              <a:gd name="T15" fmla="*/ 152 h 282"/>
              <a:gd name="T16" fmla="*/ 51 w 282"/>
              <a:gd name="T17" fmla="*/ 161 h 282"/>
              <a:gd name="T18" fmla="*/ 59 w 282"/>
              <a:gd name="T19" fmla="*/ 164 h 282"/>
              <a:gd name="T20" fmla="*/ 223 w 282"/>
              <a:gd name="T21" fmla="*/ 164 h 282"/>
              <a:gd name="T22" fmla="*/ 232 w 282"/>
              <a:gd name="T23" fmla="*/ 161 h 282"/>
              <a:gd name="T24" fmla="*/ 235 w 282"/>
              <a:gd name="T25" fmla="*/ 152 h 282"/>
              <a:gd name="T26" fmla="*/ 282 w 282"/>
              <a:gd name="T27" fmla="*/ 53 h 282"/>
              <a:gd name="T28" fmla="*/ 282 w 282"/>
              <a:gd name="T29" fmla="*/ 229 h 282"/>
              <a:gd name="T30" fmla="*/ 267 w 282"/>
              <a:gd name="T31" fmla="*/ 266 h 282"/>
              <a:gd name="T32" fmla="*/ 229 w 282"/>
              <a:gd name="T33" fmla="*/ 282 h 282"/>
              <a:gd name="T34" fmla="*/ 53 w 282"/>
              <a:gd name="T35" fmla="*/ 282 h 282"/>
              <a:gd name="T36" fmla="*/ 16 w 282"/>
              <a:gd name="T37" fmla="*/ 266 h 282"/>
              <a:gd name="T38" fmla="*/ 0 w 282"/>
              <a:gd name="T39" fmla="*/ 229 h 282"/>
              <a:gd name="T40" fmla="*/ 0 w 282"/>
              <a:gd name="T41" fmla="*/ 53 h 282"/>
              <a:gd name="T42" fmla="*/ 16 w 282"/>
              <a:gd name="T43" fmla="*/ 15 h 282"/>
              <a:gd name="T44" fmla="*/ 53 w 282"/>
              <a:gd name="T45" fmla="*/ 0 h 282"/>
              <a:gd name="T46" fmla="*/ 229 w 282"/>
              <a:gd name="T47" fmla="*/ 0 h 282"/>
              <a:gd name="T48" fmla="*/ 267 w 282"/>
              <a:gd name="T49" fmla="*/ 15 h 282"/>
              <a:gd name="T50" fmla="*/ 282 w 282"/>
              <a:gd name="T51" fmla="*/ 53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82" h="282">
                <a:moveTo>
                  <a:pt x="235" y="152"/>
                </a:moveTo>
                <a:cubicBezTo>
                  <a:pt x="235" y="129"/>
                  <a:pt x="235" y="129"/>
                  <a:pt x="235" y="129"/>
                </a:cubicBezTo>
                <a:cubicBezTo>
                  <a:pt x="235" y="126"/>
                  <a:pt x="234" y="123"/>
                  <a:pt x="232" y="121"/>
                </a:cubicBezTo>
                <a:cubicBezTo>
                  <a:pt x="229" y="118"/>
                  <a:pt x="227" y="117"/>
                  <a:pt x="223" y="117"/>
                </a:cubicBezTo>
                <a:cubicBezTo>
                  <a:pt x="59" y="117"/>
                  <a:pt x="59" y="117"/>
                  <a:pt x="59" y="117"/>
                </a:cubicBezTo>
                <a:cubicBezTo>
                  <a:pt x="56" y="117"/>
                  <a:pt x="53" y="118"/>
                  <a:pt x="51" y="121"/>
                </a:cubicBezTo>
                <a:cubicBezTo>
                  <a:pt x="48" y="123"/>
                  <a:pt x="47" y="126"/>
                  <a:pt x="47" y="129"/>
                </a:cubicBezTo>
                <a:cubicBezTo>
                  <a:pt x="47" y="152"/>
                  <a:pt x="47" y="152"/>
                  <a:pt x="47" y="152"/>
                </a:cubicBezTo>
                <a:cubicBezTo>
                  <a:pt x="47" y="156"/>
                  <a:pt x="48" y="158"/>
                  <a:pt x="51" y="161"/>
                </a:cubicBezTo>
                <a:cubicBezTo>
                  <a:pt x="53" y="163"/>
                  <a:pt x="56" y="164"/>
                  <a:pt x="59" y="164"/>
                </a:cubicBezTo>
                <a:cubicBezTo>
                  <a:pt x="223" y="164"/>
                  <a:pt x="223" y="164"/>
                  <a:pt x="223" y="164"/>
                </a:cubicBezTo>
                <a:cubicBezTo>
                  <a:pt x="227" y="164"/>
                  <a:pt x="229" y="163"/>
                  <a:pt x="232" y="161"/>
                </a:cubicBezTo>
                <a:cubicBezTo>
                  <a:pt x="234" y="158"/>
                  <a:pt x="235" y="156"/>
                  <a:pt x="235" y="152"/>
                </a:cubicBezTo>
                <a:close/>
                <a:moveTo>
                  <a:pt x="282" y="53"/>
                </a:moveTo>
                <a:cubicBezTo>
                  <a:pt x="282" y="229"/>
                  <a:pt x="282" y="229"/>
                  <a:pt x="282" y="229"/>
                </a:cubicBezTo>
                <a:cubicBezTo>
                  <a:pt x="282" y="243"/>
                  <a:pt x="277" y="256"/>
                  <a:pt x="267" y="266"/>
                </a:cubicBezTo>
                <a:cubicBezTo>
                  <a:pt x="256" y="276"/>
                  <a:pt x="244" y="282"/>
                  <a:pt x="229" y="282"/>
                </a:cubicBezTo>
                <a:cubicBezTo>
                  <a:pt x="53" y="282"/>
                  <a:pt x="53" y="282"/>
                  <a:pt x="53" y="282"/>
                </a:cubicBezTo>
                <a:cubicBezTo>
                  <a:pt x="39" y="282"/>
                  <a:pt x="26" y="276"/>
                  <a:pt x="16" y="266"/>
                </a:cubicBezTo>
                <a:cubicBezTo>
                  <a:pt x="5" y="256"/>
                  <a:pt x="0" y="243"/>
                  <a:pt x="0" y="229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5" y="26"/>
                  <a:pt x="16" y="15"/>
                </a:cubicBezTo>
                <a:cubicBezTo>
                  <a:pt x="26" y="5"/>
                  <a:pt x="39" y="0"/>
                  <a:pt x="53" y="0"/>
                </a:cubicBezTo>
                <a:cubicBezTo>
                  <a:pt x="229" y="0"/>
                  <a:pt x="229" y="0"/>
                  <a:pt x="229" y="0"/>
                </a:cubicBezTo>
                <a:cubicBezTo>
                  <a:pt x="244" y="0"/>
                  <a:pt x="256" y="5"/>
                  <a:pt x="267" y="15"/>
                </a:cubicBezTo>
                <a:cubicBezTo>
                  <a:pt x="277" y="26"/>
                  <a:pt x="282" y="38"/>
                  <a:pt x="282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3321007" y="2875448"/>
            <a:ext cx="267961" cy="267961"/>
          </a:xfrm>
          <a:custGeom>
            <a:avLst/>
            <a:gdLst>
              <a:gd name="T0" fmla="*/ 211 w 258"/>
              <a:gd name="T1" fmla="*/ 124 h 259"/>
              <a:gd name="T2" fmla="*/ 211 w 258"/>
              <a:gd name="T3" fmla="*/ 136 h 259"/>
              <a:gd name="T4" fmla="*/ 209 w 258"/>
              <a:gd name="T5" fmla="*/ 140 h 259"/>
              <a:gd name="T6" fmla="*/ 205 w 258"/>
              <a:gd name="T7" fmla="*/ 141 h 259"/>
              <a:gd name="T8" fmla="*/ 52 w 258"/>
              <a:gd name="T9" fmla="*/ 141 h 259"/>
              <a:gd name="T10" fmla="*/ 48 w 258"/>
              <a:gd name="T11" fmla="*/ 140 h 259"/>
              <a:gd name="T12" fmla="*/ 47 w 258"/>
              <a:gd name="T13" fmla="*/ 136 h 259"/>
              <a:gd name="T14" fmla="*/ 47 w 258"/>
              <a:gd name="T15" fmla="*/ 124 h 259"/>
              <a:gd name="T16" fmla="*/ 48 w 258"/>
              <a:gd name="T17" fmla="*/ 120 h 259"/>
              <a:gd name="T18" fmla="*/ 52 w 258"/>
              <a:gd name="T19" fmla="*/ 118 h 259"/>
              <a:gd name="T20" fmla="*/ 205 w 258"/>
              <a:gd name="T21" fmla="*/ 118 h 259"/>
              <a:gd name="T22" fmla="*/ 209 w 258"/>
              <a:gd name="T23" fmla="*/ 120 h 259"/>
              <a:gd name="T24" fmla="*/ 211 w 258"/>
              <a:gd name="T25" fmla="*/ 124 h 259"/>
              <a:gd name="T26" fmla="*/ 234 w 258"/>
              <a:gd name="T27" fmla="*/ 206 h 259"/>
              <a:gd name="T28" fmla="*/ 234 w 258"/>
              <a:gd name="T29" fmla="*/ 53 h 259"/>
              <a:gd name="T30" fmla="*/ 226 w 258"/>
              <a:gd name="T31" fmla="*/ 33 h 259"/>
              <a:gd name="T32" fmla="*/ 205 w 258"/>
              <a:gd name="T33" fmla="*/ 24 h 259"/>
              <a:gd name="T34" fmla="*/ 52 w 258"/>
              <a:gd name="T35" fmla="*/ 24 h 259"/>
              <a:gd name="T36" fmla="*/ 32 w 258"/>
              <a:gd name="T37" fmla="*/ 33 h 259"/>
              <a:gd name="T38" fmla="*/ 23 w 258"/>
              <a:gd name="T39" fmla="*/ 53 h 259"/>
              <a:gd name="T40" fmla="*/ 23 w 258"/>
              <a:gd name="T41" fmla="*/ 206 h 259"/>
              <a:gd name="T42" fmla="*/ 32 w 258"/>
              <a:gd name="T43" fmla="*/ 227 h 259"/>
              <a:gd name="T44" fmla="*/ 52 w 258"/>
              <a:gd name="T45" fmla="*/ 235 h 259"/>
              <a:gd name="T46" fmla="*/ 205 w 258"/>
              <a:gd name="T47" fmla="*/ 235 h 259"/>
              <a:gd name="T48" fmla="*/ 226 w 258"/>
              <a:gd name="T49" fmla="*/ 227 h 259"/>
              <a:gd name="T50" fmla="*/ 234 w 258"/>
              <a:gd name="T51" fmla="*/ 206 h 259"/>
              <a:gd name="T52" fmla="*/ 258 w 258"/>
              <a:gd name="T53" fmla="*/ 53 h 259"/>
              <a:gd name="T54" fmla="*/ 258 w 258"/>
              <a:gd name="T55" fmla="*/ 206 h 259"/>
              <a:gd name="T56" fmla="*/ 242 w 258"/>
              <a:gd name="T57" fmla="*/ 243 h 259"/>
              <a:gd name="T58" fmla="*/ 205 w 258"/>
              <a:gd name="T59" fmla="*/ 259 h 259"/>
              <a:gd name="T60" fmla="*/ 52 w 258"/>
              <a:gd name="T61" fmla="*/ 259 h 259"/>
              <a:gd name="T62" fmla="*/ 15 w 258"/>
              <a:gd name="T63" fmla="*/ 243 h 259"/>
              <a:gd name="T64" fmla="*/ 0 w 258"/>
              <a:gd name="T65" fmla="*/ 206 h 259"/>
              <a:gd name="T66" fmla="*/ 0 w 258"/>
              <a:gd name="T67" fmla="*/ 53 h 259"/>
              <a:gd name="T68" fmla="*/ 15 w 258"/>
              <a:gd name="T69" fmla="*/ 16 h 259"/>
              <a:gd name="T70" fmla="*/ 52 w 258"/>
              <a:gd name="T71" fmla="*/ 0 h 259"/>
              <a:gd name="T72" fmla="*/ 205 w 258"/>
              <a:gd name="T73" fmla="*/ 0 h 259"/>
              <a:gd name="T74" fmla="*/ 242 w 258"/>
              <a:gd name="T75" fmla="*/ 16 h 259"/>
              <a:gd name="T76" fmla="*/ 258 w 258"/>
              <a:gd name="T77" fmla="*/ 53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58" h="259">
                <a:moveTo>
                  <a:pt x="211" y="124"/>
                </a:moveTo>
                <a:cubicBezTo>
                  <a:pt x="211" y="136"/>
                  <a:pt x="211" y="136"/>
                  <a:pt x="211" y="136"/>
                </a:cubicBezTo>
                <a:cubicBezTo>
                  <a:pt x="211" y="137"/>
                  <a:pt x="210" y="139"/>
                  <a:pt x="209" y="140"/>
                </a:cubicBezTo>
                <a:cubicBezTo>
                  <a:pt x="208" y="141"/>
                  <a:pt x="207" y="141"/>
                  <a:pt x="205" y="141"/>
                </a:cubicBezTo>
                <a:cubicBezTo>
                  <a:pt x="52" y="141"/>
                  <a:pt x="52" y="141"/>
                  <a:pt x="52" y="141"/>
                </a:cubicBezTo>
                <a:cubicBezTo>
                  <a:pt x="51" y="141"/>
                  <a:pt x="49" y="141"/>
                  <a:pt x="48" y="140"/>
                </a:cubicBezTo>
                <a:cubicBezTo>
                  <a:pt x="47" y="139"/>
                  <a:pt x="47" y="137"/>
                  <a:pt x="47" y="136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7" y="122"/>
                  <a:pt x="47" y="121"/>
                  <a:pt x="48" y="120"/>
                </a:cubicBezTo>
                <a:cubicBezTo>
                  <a:pt x="49" y="118"/>
                  <a:pt x="51" y="118"/>
                  <a:pt x="52" y="118"/>
                </a:cubicBezTo>
                <a:cubicBezTo>
                  <a:pt x="205" y="118"/>
                  <a:pt x="205" y="118"/>
                  <a:pt x="205" y="118"/>
                </a:cubicBezTo>
                <a:cubicBezTo>
                  <a:pt x="207" y="118"/>
                  <a:pt x="208" y="118"/>
                  <a:pt x="209" y="120"/>
                </a:cubicBezTo>
                <a:cubicBezTo>
                  <a:pt x="210" y="121"/>
                  <a:pt x="211" y="122"/>
                  <a:pt x="211" y="124"/>
                </a:cubicBezTo>
                <a:close/>
                <a:moveTo>
                  <a:pt x="234" y="206"/>
                </a:moveTo>
                <a:cubicBezTo>
                  <a:pt x="234" y="53"/>
                  <a:pt x="234" y="53"/>
                  <a:pt x="234" y="53"/>
                </a:cubicBezTo>
                <a:cubicBezTo>
                  <a:pt x="234" y="45"/>
                  <a:pt x="232" y="38"/>
                  <a:pt x="226" y="33"/>
                </a:cubicBezTo>
                <a:cubicBezTo>
                  <a:pt x="220" y="27"/>
                  <a:pt x="213" y="24"/>
                  <a:pt x="205" y="24"/>
                </a:cubicBezTo>
                <a:cubicBezTo>
                  <a:pt x="52" y="24"/>
                  <a:pt x="52" y="24"/>
                  <a:pt x="52" y="24"/>
                </a:cubicBezTo>
                <a:cubicBezTo>
                  <a:pt x="44" y="24"/>
                  <a:pt x="37" y="27"/>
                  <a:pt x="32" y="33"/>
                </a:cubicBezTo>
                <a:cubicBezTo>
                  <a:pt x="26" y="38"/>
                  <a:pt x="23" y="45"/>
                  <a:pt x="23" y="53"/>
                </a:cubicBezTo>
                <a:cubicBezTo>
                  <a:pt x="23" y="206"/>
                  <a:pt x="23" y="206"/>
                  <a:pt x="23" y="206"/>
                </a:cubicBezTo>
                <a:cubicBezTo>
                  <a:pt x="23" y="214"/>
                  <a:pt x="26" y="221"/>
                  <a:pt x="32" y="227"/>
                </a:cubicBezTo>
                <a:cubicBezTo>
                  <a:pt x="37" y="232"/>
                  <a:pt x="44" y="235"/>
                  <a:pt x="52" y="235"/>
                </a:cubicBezTo>
                <a:cubicBezTo>
                  <a:pt x="205" y="235"/>
                  <a:pt x="205" y="235"/>
                  <a:pt x="205" y="235"/>
                </a:cubicBezTo>
                <a:cubicBezTo>
                  <a:pt x="213" y="235"/>
                  <a:pt x="220" y="232"/>
                  <a:pt x="226" y="227"/>
                </a:cubicBezTo>
                <a:cubicBezTo>
                  <a:pt x="232" y="221"/>
                  <a:pt x="234" y="214"/>
                  <a:pt x="234" y="206"/>
                </a:cubicBezTo>
                <a:close/>
                <a:moveTo>
                  <a:pt x="258" y="53"/>
                </a:moveTo>
                <a:cubicBezTo>
                  <a:pt x="258" y="206"/>
                  <a:pt x="258" y="206"/>
                  <a:pt x="258" y="206"/>
                </a:cubicBezTo>
                <a:cubicBezTo>
                  <a:pt x="258" y="221"/>
                  <a:pt x="253" y="233"/>
                  <a:pt x="242" y="243"/>
                </a:cubicBezTo>
                <a:cubicBezTo>
                  <a:pt x="232" y="254"/>
                  <a:pt x="220" y="259"/>
                  <a:pt x="205" y="259"/>
                </a:cubicBezTo>
                <a:cubicBezTo>
                  <a:pt x="52" y="259"/>
                  <a:pt x="52" y="259"/>
                  <a:pt x="52" y="259"/>
                </a:cubicBezTo>
                <a:cubicBezTo>
                  <a:pt x="38" y="259"/>
                  <a:pt x="25" y="254"/>
                  <a:pt x="15" y="243"/>
                </a:cubicBezTo>
                <a:cubicBezTo>
                  <a:pt x="5" y="233"/>
                  <a:pt x="0" y="221"/>
                  <a:pt x="0" y="206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9"/>
                  <a:pt x="5" y="26"/>
                  <a:pt x="15" y="16"/>
                </a:cubicBezTo>
                <a:cubicBezTo>
                  <a:pt x="25" y="6"/>
                  <a:pt x="38" y="0"/>
                  <a:pt x="52" y="0"/>
                </a:cubicBezTo>
                <a:cubicBezTo>
                  <a:pt x="205" y="0"/>
                  <a:pt x="205" y="0"/>
                  <a:pt x="205" y="0"/>
                </a:cubicBezTo>
                <a:cubicBezTo>
                  <a:pt x="220" y="0"/>
                  <a:pt x="232" y="6"/>
                  <a:pt x="242" y="16"/>
                </a:cubicBezTo>
                <a:cubicBezTo>
                  <a:pt x="253" y="26"/>
                  <a:pt x="258" y="39"/>
                  <a:pt x="258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3814112" y="2454170"/>
            <a:ext cx="146412" cy="243099"/>
          </a:xfrm>
          <a:custGeom>
            <a:avLst/>
            <a:gdLst>
              <a:gd name="T0" fmla="*/ 85 w 141"/>
              <a:gd name="T1" fmla="*/ 211 h 235"/>
              <a:gd name="T2" fmla="*/ 81 w 141"/>
              <a:gd name="T3" fmla="*/ 201 h 235"/>
              <a:gd name="T4" fmla="*/ 71 w 141"/>
              <a:gd name="T5" fmla="*/ 196 h 235"/>
              <a:gd name="T6" fmla="*/ 60 w 141"/>
              <a:gd name="T7" fmla="*/ 201 h 235"/>
              <a:gd name="T8" fmla="*/ 56 w 141"/>
              <a:gd name="T9" fmla="*/ 211 h 235"/>
              <a:gd name="T10" fmla="*/ 60 w 141"/>
              <a:gd name="T11" fmla="*/ 221 h 235"/>
              <a:gd name="T12" fmla="*/ 71 w 141"/>
              <a:gd name="T13" fmla="*/ 226 h 235"/>
              <a:gd name="T14" fmla="*/ 81 w 141"/>
              <a:gd name="T15" fmla="*/ 221 h 235"/>
              <a:gd name="T16" fmla="*/ 85 w 141"/>
              <a:gd name="T17" fmla="*/ 211 h 235"/>
              <a:gd name="T18" fmla="*/ 123 w 141"/>
              <a:gd name="T19" fmla="*/ 182 h 235"/>
              <a:gd name="T20" fmla="*/ 123 w 141"/>
              <a:gd name="T21" fmla="*/ 53 h 235"/>
              <a:gd name="T22" fmla="*/ 122 w 141"/>
              <a:gd name="T23" fmla="*/ 48 h 235"/>
              <a:gd name="T24" fmla="*/ 118 w 141"/>
              <a:gd name="T25" fmla="*/ 47 h 235"/>
              <a:gd name="T26" fmla="*/ 24 w 141"/>
              <a:gd name="T27" fmla="*/ 47 h 235"/>
              <a:gd name="T28" fmla="*/ 19 w 141"/>
              <a:gd name="T29" fmla="*/ 48 h 235"/>
              <a:gd name="T30" fmla="*/ 18 w 141"/>
              <a:gd name="T31" fmla="*/ 53 h 235"/>
              <a:gd name="T32" fmla="*/ 18 w 141"/>
              <a:gd name="T33" fmla="*/ 182 h 235"/>
              <a:gd name="T34" fmla="*/ 19 w 141"/>
              <a:gd name="T35" fmla="*/ 186 h 235"/>
              <a:gd name="T36" fmla="*/ 24 w 141"/>
              <a:gd name="T37" fmla="*/ 188 h 235"/>
              <a:gd name="T38" fmla="*/ 118 w 141"/>
              <a:gd name="T39" fmla="*/ 188 h 235"/>
              <a:gd name="T40" fmla="*/ 122 w 141"/>
              <a:gd name="T41" fmla="*/ 186 h 235"/>
              <a:gd name="T42" fmla="*/ 123 w 141"/>
              <a:gd name="T43" fmla="*/ 182 h 235"/>
              <a:gd name="T44" fmla="*/ 88 w 141"/>
              <a:gd name="T45" fmla="*/ 26 h 235"/>
              <a:gd name="T46" fmla="*/ 85 w 141"/>
              <a:gd name="T47" fmla="*/ 23 h 235"/>
              <a:gd name="T48" fmla="*/ 56 w 141"/>
              <a:gd name="T49" fmla="*/ 23 h 235"/>
              <a:gd name="T50" fmla="*/ 53 w 141"/>
              <a:gd name="T51" fmla="*/ 26 h 235"/>
              <a:gd name="T52" fmla="*/ 56 w 141"/>
              <a:gd name="T53" fmla="*/ 29 h 235"/>
              <a:gd name="T54" fmla="*/ 85 w 141"/>
              <a:gd name="T55" fmla="*/ 29 h 235"/>
              <a:gd name="T56" fmla="*/ 88 w 141"/>
              <a:gd name="T57" fmla="*/ 26 h 235"/>
              <a:gd name="T58" fmla="*/ 141 w 141"/>
              <a:gd name="T59" fmla="*/ 23 h 235"/>
              <a:gd name="T60" fmla="*/ 141 w 141"/>
              <a:gd name="T61" fmla="*/ 211 h 235"/>
              <a:gd name="T62" fmla="*/ 134 w 141"/>
              <a:gd name="T63" fmla="*/ 228 h 235"/>
              <a:gd name="T64" fmla="*/ 118 w 141"/>
              <a:gd name="T65" fmla="*/ 235 h 235"/>
              <a:gd name="T66" fmla="*/ 24 w 141"/>
              <a:gd name="T67" fmla="*/ 235 h 235"/>
              <a:gd name="T68" fmla="*/ 7 w 141"/>
              <a:gd name="T69" fmla="*/ 228 h 235"/>
              <a:gd name="T70" fmla="*/ 0 w 141"/>
              <a:gd name="T71" fmla="*/ 211 h 235"/>
              <a:gd name="T72" fmla="*/ 0 w 141"/>
              <a:gd name="T73" fmla="*/ 23 h 235"/>
              <a:gd name="T74" fmla="*/ 7 w 141"/>
              <a:gd name="T75" fmla="*/ 7 h 235"/>
              <a:gd name="T76" fmla="*/ 24 w 141"/>
              <a:gd name="T77" fmla="*/ 0 h 235"/>
              <a:gd name="T78" fmla="*/ 118 w 141"/>
              <a:gd name="T79" fmla="*/ 0 h 235"/>
              <a:gd name="T80" fmla="*/ 134 w 141"/>
              <a:gd name="T81" fmla="*/ 7 h 235"/>
              <a:gd name="T82" fmla="*/ 141 w 141"/>
              <a:gd name="T83" fmla="*/ 23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1" h="235">
                <a:moveTo>
                  <a:pt x="85" y="211"/>
                </a:moveTo>
                <a:cubicBezTo>
                  <a:pt x="85" y="207"/>
                  <a:pt x="84" y="204"/>
                  <a:pt x="81" y="201"/>
                </a:cubicBezTo>
                <a:cubicBezTo>
                  <a:pt x="78" y="198"/>
                  <a:pt x="75" y="196"/>
                  <a:pt x="71" y="196"/>
                </a:cubicBezTo>
                <a:cubicBezTo>
                  <a:pt x="67" y="196"/>
                  <a:pt x="63" y="198"/>
                  <a:pt x="60" y="201"/>
                </a:cubicBezTo>
                <a:cubicBezTo>
                  <a:pt x="57" y="204"/>
                  <a:pt x="56" y="207"/>
                  <a:pt x="56" y="211"/>
                </a:cubicBezTo>
                <a:cubicBezTo>
                  <a:pt x="56" y="215"/>
                  <a:pt x="57" y="219"/>
                  <a:pt x="60" y="221"/>
                </a:cubicBezTo>
                <a:cubicBezTo>
                  <a:pt x="63" y="224"/>
                  <a:pt x="67" y="226"/>
                  <a:pt x="71" y="226"/>
                </a:cubicBezTo>
                <a:cubicBezTo>
                  <a:pt x="75" y="226"/>
                  <a:pt x="78" y="224"/>
                  <a:pt x="81" y="221"/>
                </a:cubicBezTo>
                <a:cubicBezTo>
                  <a:pt x="84" y="219"/>
                  <a:pt x="85" y="215"/>
                  <a:pt x="85" y="211"/>
                </a:cubicBezTo>
                <a:close/>
                <a:moveTo>
                  <a:pt x="123" y="182"/>
                </a:moveTo>
                <a:cubicBezTo>
                  <a:pt x="123" y="53"/>
                  <a:pt x="123" y="53"/>
                  <a:pt x="123" y="53"/>
                </a:cubicBezTo>
                <a:cubicBezTo>
                  <a:pt x="123" y="51"/>
                  <a:pt x="123" y="50"/>
                  <a:pt x="122" y="48"/>
                </a:cubicBezTo>
                <a:cubicBezTo>
                  <a:pt x="121" y="47"/>
                  <a:pt x="119" y="47"/>
                  <a:pt x="118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2" y="47"/>
                  <a:pt x="21" y="47"/>
                  <a:pt x="19" y="48"/>
                </a:cubicBezTo>
                <a:cubicBezTo>
                  <a:pt x="18" y="50"/>
                  <a:pt x="18" y="51"/>
                  <a:pt x="18" y="53"/>
                </a:cubicBezTo>
                <a:cubicBezTo>
                  <a:pt x="18" y="182"/>
                  <a:pt x="18" y="182"/>
                  <a:pt x="18" y="182"/>
                </a:cubicBezTo>
                <a:cubicBezTo>
                  <a:pt x="18" y="183"/>
                  <a:pt x="18" y="185"/>
                  <a:pt x="19" y="186"/>
                </a:cubicBezTo>
                <a:cubicBezTo>
                  <a:pt x="21" y="187"/>
                  <a:pt x="22" y="188"/>
                  <a:pt x="24" y="188"/>
                </a:cubicBezTo>
                <a:cubicBezTo>
                  <a:pt x="118" y="188"/>
                  <a:pt x="118" y="188"/>
                  <a:pt x="118" y="188"/>
                </a:cubicBezTo>
                <a:cubicBezTo>
                  <a:pt x="119" y="188"/>
                  <a:pt x="121" y="187"/>
                  <a:pt x="122" y="186"/>
                </a:cubicBezTo>
                <a:cubicBezTo>
                  <a:pt x="123" y="185"/>
                  <a:pt x="123" y="183"/>
                  <a:pt x="123" y="182"/>
                </a:cubicBezTo>
                <a:close/>
                <a:moveTo>
                  <a:pt x="88" y="26"/>
                </a:moveTo>
                <a:cubicBezTo>
                  <a:pt x="88" y="24"/>
                  <a:pt x="87" y="23"/>
                  <a:pt x="85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4" y="23"/>
                  <a:pt x="53" y="24"/>
                  <a:pt x="53" y="26"/>
                </a:cubicBezTo>
                <a:cubicBezTo>
                  <a:pt x="53" y="28"/>
                  <a:pt x="54" y="29"/>
                  <a:pt x="56" y="29"/>
                </a:cubicBezTo>
                <a:cubicBezTo>
                  <a:pt x="85" y="29"/>
                  <a:pt x="85" y="29"/>
                  <a:pt x="85" y="29"/>
                </a:cubicBezTo>
                <a:cubicBezTo>
                  <a:pt x="87" y="29"/>
                  <a:pt x="88" y="28"/>
                  <a:pt x="88" y="26"/>
                </a:cubicBezTo>
                <a:close/>
                <a:moveTo>
                  <a:pt x="141" y="23"/>
                </a:moveTo>
                <a:cubicBezTo>
                  <a:pt x="141" y="211"/>
                  <a:pt x="141" y="211"/>
                  <a:pt x="141" y="211"/>
                </a:cubicBezTo>
                <a:cubicBezTo>
                  <a:pt x="141" y="217"/>
                  <a:pt x="139" y="223"/>
                  <a:pt x="134" y="228"/>
                </a:cubicBezTo>
                <a:cubicBezTo>
                  <a:pt x="129" y="232"/>
                  <a:pt x="124" y="235"/>
                  <a:pt x="118" y="235"/>
                </a:cubicBezTo>
                <a:cubicBezTo>
                  <a:pt x="24" y="235"/>
                  <a:pt x="24" y="235"/>
                  <a:pt x="24" y="235"/>
                </a:cubicBezTo>
                <a:cubicBezTo>
                  <a:pt x="17" y="235"/>
                  <a:pt x="12" y="232"/>
                  <a:pt x="7" y="228"/>
                </a:cubicBezTo>
                <a:cubicBezTo>
                  <a:pt x="2" y="223"/>
                  <a:pt x="0" y="217"/>
                  <a:pt x="0" y="211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7"/>
                  <a:pt x="2" y="11"/>
                  <a:pt x="7" y="7"/>
                </a:cubicBezTo>
                <a:cubicBezTo>
                  <a:pt x="12" y="2"/>
                  <a:pt x="17" y="0"/>
                  <a:pt x="24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4" y="0"/>
                  <a:pt x="129" y="2"/>
                  <a:pt x="134" y="7"/>
                </a:cubicBezTo>
                <a:cubicBezTo>
                  <a:pt x="139" y="11"/>
                  <a:pt x="141" y="17"/>
                  <a:pt x="141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3703612" y="2887880"/>
            <a:ext cx="366030" cy="243099"/>
          </a:xfrm>
          <a:custGeom>
            <a:avLst/>
            <a:gdLst>
              <a:gd name="T0" fmla="*/ 141 w 353"/>
              <a:gd name="T1" fmla="*/ 165 h 235"/>
              <a:gd name="T2" fmla="*/ 212 w 353"/>
              <a:gd name="T3" fmla="*/ 165 h 235"/>
              <a:gd name="T4" fmla="*/ 212 w 353"/>
              <a:gd name="T5" fmla="*/ 147 h 235"/>
              <a:gd name="T6" fmla="*/ 188 w 353"/>
              <a:gd name="T7" fmla="*/ 147 h 235"/>
              <a:gd name="T8" fmla="*/ 188 w 353"/>
              <a:gd name="T9" fmla="*/ 65 h 235"/>
              <a:gd name="T10" fmla="*/ 167 w 353"/>
              <a:gd name="T11" fmla="*/ 65 h 235"/>
              <a:gd name="T12" fmla="*/ 140 w 353"/>
              <a:gd name="T13" fmla="*/ 90 h 235"/>
              <a:gd name="T14" fmla="*/ 154 w 353"/>
              <a:gd name="T15" fmla="*/ 105 h 235"/>
              <a:gd name="T16" fmla="*/ 164 w 353"/>
              <a:gd name="T17" fmla="*/ 94 h 235"/>
              <a:gd name="T18" fmla="*/ 165 w 353"/>
              <a:gd name="T19" fmla="*/ 94 h 235"/>
              <a:gd name="T20" fmla="*/ 165 w 353"/>
              <a:gd name="T21" fmla="*/ 147 h 235"/>
              <a:gd name="T22" fmla="*/ 141 w 353"/>
              <a:gd name="T23" fmla="*/ 147 h 235"/>
              <a:gd name="T24" fmla="*/ 141 w 353"/>
              <a:gd name="T25" fmla="*/ 165 h 235"/>
              <a:gd name="T26" fmla="*/ 235 w 353"/>
              <a:gd name="T27" fmla="*/ 118 h 235"/>
              <a:gd name="T28" fmla="*/ 231 w 353"/>
              <a:gd name="T29" fmla="*/ 144 h 235"/>
              <a:gd name="T30" fmla="*/ 221 w 353"/>
              <a:gd name="T31" fmla="*/ 168 h 235"/>
              <a:gd name="T32" fmla="*/ 202 w 353"/>
              <a:gd name="T33" fmla="*/ 187 h 235"/>
              <a:gd name="T34" fmla="*/ 177 w 353"/>
              <a:gd name="T35" fmla="*/ 194 h 235"/>
              <a:gd name="T36" fmla="*/ 151 w 353"/>
              <a:gd name="T37" fmla="*/ 187 h 235"/>
              <a:gd name="T38" fmla="*/ 133 w 353"/>
              <a:gd name="T39" fmla="*/ 168 h 235"/>
              <a:gd name="T40" fmla="*/ 122 w 353"/>
              <a:gd name="T41" fmla="*/ 144 h 235"/>
              <a:gd name="T42" fmla="*/ 118 w 353"/>
              <a:gd name="T43" fmla="*/ 118 h 235"/>
              <a:gd name="T44" fmla="*/ 122 w 353"/>
              <a:gd name="T45" fmla="*/ 92 h 235"/>
              <a:gd name="T46" fmla="*/ 133 w 353"/>
              <a:gd name="T47" fmla="*/ 67 h 235"/>
              <a:gd name="T48" fmla="*/ 151 w 353"/>
              <a:gd name="T49" fmla="*/ 48 h 235"/>
              <a:gd name="T50" fmla="*/ 177 w 353"/>
              <a:gd name="T51" fmla="*/ 41 h 235"/>
              <a:gd name="T52" fmla="*/ 202 w 353"/>
              <a:gd name="T53" fmla="*/ 48 h 235"/>
              <a:gd name="T54" fmla="*/ 221 w 353"/>
              <a:gd name="T55" fmla="*/ 67 h 235"/>
              <a:gd name="T56" fmla="*/ 231 w 353"/>
              <a:gd name="T57" fmla="*/ 92 h 235"/>
              <a:gd name="T58" fmla="*/ 235 w 353"/>
              <a:gd name="T59" fmla="*/ 118 h 235"/>
              <a:gd name="T60" fmla="*/ 329 w 353"/>
              <a:gd name="T61" fmla="*/ 165 h 235"/>
              <a:gd name="T62" fmla="*/ 329 w 353"/>
              <a:gd name="T63" fmla="*/ 71 h 235"/>
              <a:gd name="T64" fmla="*/ 296 w 353"/>
              <a:gd name="T65" fmla="*/ 57 h 235"/>
              <a:gd name="T66" fmla="*/ 282 w 353"/>
              <a:gd name="T67" fmla="*/ 24 h 235"/>
              <a:gd name="T68" fmla="*/ 71 w 353"/>
              <a:gd name="T69" fmla="*/ 24 h 235"/>
              <a:gd name="T70" fmla="*/ 57 w 353"/>
              <a:gd name="T71" fmla="*/ 57 h 235"/>
              <a:gd name="T72" fmla="*/ 24 w 353"/>
              <a:gd name="T73" fmla="*/ 71 h 235"/>
              <a:gd name="T74" fmla="*/ 24 w 353"/>
              <a:gd name="T75" fmla="*/ 165 h 235"/>
              <a:gd name="T76" fmla="*/ 57 w 353"/>
              <a:gd name="T77" fmla="*/ 178 h 235"/>
              <a:gd name="T78" fmla="*/ 71 w 353"/>
              <a:gd name="T79" fmla="*/ 212 h 235"/>
              <a:gd name="T80" fmla="*/ 282 w 353"/>
              <a:gd name="T81" fmla="*/ 212 h 235"/>
              <a:gd name="T82" fmla="*/ 296 w 353"/>
              <a:gd name="T83" fmla="*/ 178 h 235"/>
              <a:gd name="T84" fmla="*/ 329 w 353"/>
              <a:gd name="T85" fmla="*/ 165 h 235"/>
              <a:gd name="T86" fmla="*/ 353 w 353"/>
              <a:gd name="T87" fmla="*/ 12 h 235"/>
              <a:gd name="T88" fmla="*/ 353 w 353"/>
              <a:gd name="T89" fmla="*/ 223 h 235"/>
              <a:gd name="T90" fmla="*/ 349 w 353"/>
              <a:gd name="T91" fmla="*/ 232 h 235"/>
              <a:gd name="T92" fmla="*/ 341 w 353"/>
              <a:gd name="T93" fmla="*/ 235 h 235"/>
              <a:gd name="T94" fmla="*/ 12 w 353"/>
              <a:gd name="T95" fmla="*/ 235 h 235"/>
              <a:gd name="T96" fmla="*/ 4 w 353"/>
              <a:gd name="T97" fmla="*/ 232 h 235"/>
              <a:gd name="T98" fmla="*/ 0 w 353"/>
              <a:gd name="T99" fmla="*/ 223 h 235"/>
              <a:gd name="T100" fmla="*/ 0 w 353"/>
              <a:gd name="T101" fmla="*/ 12 h 235"/>
              <a:gd name="T102" fmla="*/ 4 w 353"/>
              <a:gd name="T103" fmla="*/ 4 h 235"/>
              <a:gd name="T104" fmla="*/ 12 w 353"/>
              <a:gd name="T105" fmla="*/ 0 h 235"/>
              <a:gd name="T106" fmla="*/ 341 w 353"/>
              <a:gd name="T107" fmla="*/ 0 h 235"/>
              <a:gd name="T108" fmla="*/ 349 w 353"/>
              <a:gd name="T109" fmla="*/ 4 h 235"/>
              <a:gd name="T110" fmla="*/ 353 w 353"/>
              <a:gd name="T111" fmla="*/ 12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" h="235">
                <a:moveTo>
                  <a:pt x="141" y="165"/>
                </a:moveTo>
                <a:cubicBezTo>
                  <a:pt x="212" y="165"/>
                  <a:pt x="212" y="165"/>
                  <a:pt x="212" y="165"/>
                </a:cubicBezTo>
                <a:cubicBezTo>
                  <a:pt x="212" y="147"/>
                  <a:pt x="212" y="147"/>
                  <a:pt x="212" y="147"/>
                </a:cubicBezTo>
                <a:cubicBezTo>
                  <a:pt x="188" y="147"/>
                  <a:pt x="188" y="147"/>
                  <a:pt x="188" y="147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67" y="65"/>
                  <a:pt x="167" y="65"/>
                  <a:pt x="167" y="65"/>
                </a:cubicBezTo>
                <a:cubicBezTo>
                  <a:pt x="140" y="90"/>
                  <a:pt x="140" y="90"/>
                  <a:pt x="140" y="90"/>
                </a:cubicBezTo>
                <a:cubicBezTo>
                  <a:pt x="154" y="105"/>
                  <a:pt x="154" y="105"/>
                  <a:pt x="154" y="105"/>
                </a:cubicBezTo>
                <a:cubicBezTo>
                  <a:pt x="160" y="100"/>
                  <a:pt x="163" y="97"/>
                  <a:pt x="164" y="94"/>
                </a:cubicBezTo>
                <a:cubicBezTo>
                  <a:pt x="165" y="94"/>
                  <a:pt x="165" y="94"/>
                  <a:pt x="165" y="94"/>
                </a:cubicBezTo>
                <a:cubicBezTo>
                  <a:pt x="165" y="147"/>
                  <a:pt x="165" y="147"/>
                  <a:pt x="165" y="147"/>
                </a:cubicBezTo>
                <a:cubicBezTo>
                  <a:pt x="141" y="147"/>
                  <a:pt x="141" y="147"/>
                  <a:pt x="141" y="147"/>
                </a:cubicBezTo>
                <a:lnTo>
                  <a:pt x="141" y="165"/>
                </a:lnTo>
                <a:close/>
                <a:moveTo>
                  <a:pt x="235" y="118"/>
                </a:moveTo>
                <a:cubicBezTo>
                  <a:pt x="235" y="126"/>
                  <a:pt x="234" y="135"/>
                  <a:pt x="231" y="144"/>
                </a:cubicBezTo>
                <a:cubicBezTo>
                  <a:pt x="229" y="153"/>
                  <a:pt x="225" y="161"/>
                  <a:pt x="221" y="168"/>
                </a:cubicBezTo>
                <a:cubicBezTo>
                  <a:pt x="216" y="176"/>
                  <a:pt x="210" y="182"/>
                  <a:pt x="202" y="187"/>
                </a:cubicBezTo>
                <a:cubicBezTo>
                  <a:pt x="194" y="192"/>
                  <a:pt x="186" y="194"/>
                  <a:pt x="177" y="194"/>
                </a:cubicBezTo>
                <a:cubicBezTo>
                  <a:pt x="167" y="194"/>
                  <a:pt x="159" y="192"/>
                  <a:pt x="151" y="187"/>
                </a:cubicBezTo>
                <a:cubicBezTo>
                  <a:pt x="144" y="182"/>
                  <a:pt x="137" y="176"/>
                  <a:pt x="133" y="168"/>
                </a:cubicBezTo>
                <a:cubicBezTo>
                  <a:pt x="128" y="161"/>
                  <a:pt x="124" y="153"/>
                  <a:pt x="122" y="144"/>
                </a:cubicBezTo>
                <a:cubicBezTo>
                  <a:pt x="119" y="135"/>
                  <a:pt x="118" y="126"/>
                  <a:pt x="118" y="118"/>
                </a:cubicBezTo>
                <a:cubicBezTo>
                  <a:pt x="118" y="109"/>
                  <a:pt x="119" y="100"/>
                  <a:pt x="122" y="92"/>
                </a:cubicBezTo>
                <a:cubicBezTo>
                  <a:pt x="124" y="83"/>
                  <a:pt x="128" y="75"/>
                  <a:pt x="133" y="67"/>
                </a:cubicBezTo>
                <a:cubicBezTo>
                  <a:pt x="137" y="59"/>
                  <a:pt x="144" y="53"/>
                  <a:pt x="151" y="48"/>
                </a:cubicBezTo>
                <a:cubicBezTo>
                  <a:pt x="159" y="44"/>
                  <a:pt x="167" y="41"/>
                  <a:pt x="177" y="41"/>
                </a:cubicBezTo>
                <a:cubicBezTo>
                  <a:pt x="186" y="41"/>
                  <a:pt x="194" y="44"/>
                  <a:pt x="202" y="48"/>
                </a:cubicBezTo>
                <a:cubicBezTo>
                  <a:pt x="210" y="53"/>
                  <a:pt x="216" y="59"/>
                  <a:pt x="221" y="67"/>
                </a:cubicBezTo>
                <a:cubicBezTo>
                  <a:pt x="225" y="75"/>
                  <a:pt x="229" y="83"/>
                  <a:pt x="231" y="92"/>
                </a:cubicBezTo>
                <a:cubicBezTo>
                  <a:pt x="234" y="100"/>
                  <a:pt x="235" y="109"/>
                  <a:pt x="235" y="118"/>
                </a:cubicBezTo>
                <a:close/>
                <a:moveTo>
                  <a:pt x="329" y="165"/>
                </a:moveTo>
                <a:cubicBezTo>
                  <a:pt x="329" y="71"/>
                  <a:pt x="329" y="71"/>
                  <a:pt x="329" y="71"/>
                </a:cubicBezTo>
                <a:cubicBezTo>
                  <a:pt x="316" y="71"/>
                  <a:pt x="305" y="66"/>
                  <a:pt x="296" y="57"/>
                </a:cubicBezTo>
                <a:cubicBezTo>
                  <a:pt x="287" y="48"/>
                  <a:pt x="282" y="37"/>
                  <a:pt x="282" y="24"/>
                </a:cubicBezTo>
                <a:cubicBezTo>
                  <a:pt x="71" y="24"/>
                  <a:pt x="71" y="24"/>
                  <a:pt x="71" y="24"/>
                </a:cubicBezTo>
                <a:cubicBezTo>
                  <a:pt x="71" y="37"/>
                  <a:pt x="66" y="48"/>
                  <a:pt x="57" y="57"/>
                </a:cubicBezTo>
                <a:cubicBezTo>
                  <a:pt x="48" y="66"/>
                  <a:pt x="37" y="71"/>
                  <a:pt x="24" y="71"/>
                </a:cubicBezTo>
                <a:cubicBezTo>
                  <a:pt x="24" y="165"/>
                  <a:pt x="24" y="165"/>
                  <a:pt x="24" y="165"/>
                </a:cubicBezTo>
                <a:cubicBezTo>
                  <a:pt x="37" y="165"/>
                  <a:pt x="48" y="169"/>
                  <a:pt x="57" y="178"/>
                </a:cubicBezTo>
                <a:cubicBezTo>
                  <a:pt x="66" y="188"/>
                  <a:pt x="71" y="199"/>
                  <a:pt x="71" y="212"/>
                </a:cubicBezTo>
                <a:cubicBezTo>
                  <a:pt x="282" y="212"/>
                  <a:pt x="282" y="212"/>
                  <a:pt x="282" y="212"/>
                </a:cubicBezTo>
                <a:cubicBezTo>
                  <a:pt x="282" y="199"/>
                  <a:pt x="287" y="188"/>
                  <a:pt x="296" y="178"/>
                </a:cubicBezTo>
                <a:cubicBezTo>
                  <a:pt x="305" y="169"/>
                  <a:pt x="316" y="165"/>
                  <a:pt x="329" y="165"/>
                </a:cubicBezTo>
                <a:close/>
                <a:moveTo>
                  <a:pt x="353" y="12"/>
                </a:moveTo>
                <a:cubicBezTo>
                  <a:pt x="353" y="223"/>
                  <a:pt x="353" y="223"/>
                  <a:pt x="353" y="223"/>
                </a:cubicBezTo>
                <a:cubicBezTo>
                  <a:pt x="353" y="227"/>
                  <a:pt x="352" y="229"/>
                  <a:pt x="349" y="232"/>
                </a:cubicBezTo>
                <a:cubicBezTo>
                  <a:pt x="347" y="234"/>
                  <a:pt x="344" y="235"/>
                  <a:pt x="341" y="235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9" y="235"/>
                  <a:pt x="6" y="234"/>
                  <a:pt x="4" y="232"/>
                </a:cubicBezTo>
                <a:cubicBezTo>
                  <a:pt x="2" y="229"/>
                  <a:pt x="0" y="227"/>
                  <a:pt x="0" y="223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2" y="6"/>
                  <a:pt x="4" y="4"/>
                </a:cubicBezTo>
                <a:cubicBezTo>
                  <a:pt x="6" y="1"/>
                  <a:pt x="9" y="0"/>
                  <a:pt x="12" y="0"/>
                </a:cubicBezTo>
                <a:cubicBezTo>
                  <a:pt x="341" y="0"/>
                  <a:pt x="341" y="0"/>
                  <a:pt x="341" y="0"/>
                </a:cubicBezTo>
                <a:cubicBezTo>
                  <a:pt x="344" y="0"/>
                  <a:pt x="347" y="1"/>
                  <a:pt x="349" y="4"/>
                </a:cubicBezTo>
                <a:cubicBezTo>
                  <a:pt x="352" y="6"/>
                  <a:pt x="353" y="9"/>
                  <a:pt x="353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710456" y="3296728"/>
            <a:ext cx="280393" cy="292824"/>
          </a:xfrm>
          <a:custGeom>
            <a:avLst/>
            <a:gdLst>
              <a:gd name="T0" fmla="*/ 231 w 270"/>
              <a:gd name="T1" fmla="*/ 216 h 282"/>
              <a:gd name="T2" fmla="*/ 211 w 270"/>
              <a:gd name="T3" fmla="*/ 217 h 282"/>
              <a:gd name="T4" fmla="*/ 149 w 270"/>
              <a:gd name="T5" fmla="*/ 201 h 282"/>
              <a:gd name="T6" fmla="*/ 104 w 270"/>
              <a:gd name="T7" fmla="*/ 156 h 282"/>
              <a:gd name="T8" fmla="*/ 88 w 270"/>
              <a:gd name="T9" fmla="*/ 94 h 282"/>
              <a:gd name="T10" fmla="*/ 107 w 270"/>
              <a:gd name="T11" fmla="*/ 29 h 282"/>
              <a:gd name="T12" fmla="*/ 47 w 270"/>
              <a:gd name="T13" fmla="*/ 71 h 282"/>
              <a:gd name="T14" fmla="*/ 23 w 270"/>
              <a:gd name="T15" fmla="*/ 141 h 282"/>
              <a:gd name="T16" fmla="*/ 33 w 270"/>
              <a:gd name="T17" fmla="*/ 187 h 282"/>
              <a:gd name="T18" fmla="*/ 58 w 270"/>
              <a:gd name="T19" fmla="*/ 224 h 282"/>
              <a:gd name="T20" fmla="*/ 95 w 270"/>
              <a:gd name="T21" fmla="*/ 249 h 282"/>
              <a:gd name="T22" fmla="*/ 141 w 270"/>
              <a:gd name="T23" fmla="*/ 259 h 282"/>
              <a:gd name="T24" fmla="*/ 191 w 270"/>
              <a:gd name="T25" fmla="*/ 247 h 282"/>
              <a:gd name="T26" fmla="*/ 231 w 270"/>
              <a:gd name="T27" fmla="*/ 216 h 282"/>
              <a:gd name="T28" fmla="*/ 269 w 270"/>
              <a:gd name="T29" fmla="*/ 200 h 282"/>
              <a:gd name="T30" fmla="*/ 217 w 270"/>
              <a:gd name="T31" fmla="*/ 260 h 282"/>
              <a:gd name="T32" fmla="*/ 141 w 270"/>
              <a:gd name="T33" fmla="*/ 282 h 282"/>
              <a:gd name="T34" fmla="*/ 86 w 270"/>
              <a:gd name="T35" fmla="*/ 271 h 282"/>
              <a:gd name="T36" fmla="*/ 41 w 270"/>
              <a:gd name="T37" fmla="*/ 241 h 282"/>
              <a:gd name="T38" fmla="*/ 11 w 270"/>
              <a:gd name="T39" fmla="*/ 196 h 282"/>
              <a:gd name="T40" fmla="*/ 0 w 270"/>
              <a:gd name="T41" fmla="*/ 141 h 282"/>
              <a:gd name="T42" fmla="*/ 10 w 270"/>
              <a:gd name="T43" fmla="*/ 87 h 282"/>
              <a:gd name="T44" fmla="*/ 39 w 270"/>
              <a:gd name="T45" fmla="*/ 43 h 282"/>
              <a:gd name="T46" fmla="*/ 82 w 270"/>
              <a:gd name="T47" fmla="*/ 13 h 282"/>
              <a:gd name="T48" fmla="*/ 135 w 270"/>
              <a:gd name="T49" fmla="*/ 0 h 282"/>
              <a:gd name="T50" fmla="*/ 147 w 270"/>
              <a:gd name="T51" fmla="*/ 7 h 282"/>
              <a:gd name="T52" fmla="*/ 144 w 270"/>
              <a:gd name="T53" fmla="*/ 21 h 282"/>
              <a:gd name="T54" fmla="*/ 120 w 270"/>
              <a:gd name="T55" fmla="*/ 54 h 282"/>
              <a:gd name="T56" fmla="*/ 111 w 270"/>
              <a:gd name="T57" fmla="*/ 94 h 282"/>
              <a:gd name="T58" fmla="*/ 125 w 270"/>
              <a:gd name="T59" fmla="*/ 144 h 282"/>
              <a:gd name="T60" fmla="*/ 161 w 270"/>
              <a:gd name="T61" fmla="*/ 181 h 282"/>
              <a:gd name="T62" fmla="*/ 211 w 270"/>
              <a:gd name="T63" fmla="*/ 194 h 282"/>
              <a:gd name="T64" fmla="*/ 253 w 270"/>
              <a:gd name="T65" fmla="*/ 185 h 282"/>
              <a:gd name="T66" fmla="*/ 266 w 270"/>
              <a:gd name="T67" fmla="*/ 187 h 282"/>
              <a:gd name="T68" fmla="*/ 269 w 270"/>
              <a:gd name="T69" fmla="*/ 193 h 282"/>
              <a:gd name="T70" fmla="*/ 269 w 270"/>
              <a:gd name="T71" fmla="*/ 200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0" h="282">
                <a:moveTo>
                  <a:pt x="231" y="216"/>
                </a:moveTo>
                <a:cubicBezTo>
                  <a:pt x="225" y="217"/>
                  <a:pt x="218" y="217"/>
                  <a:pt x="211" y="217"/>
                </a:cubicBezTo>
                <a:cubicBezTo>
                  <a:pt x="189" y="217"/>
                  <a:pt x="168" y="212"/>
                  <a:pt x="149" y="201"/>
                </a:cubicBezTo>
                <a:cubicBezTo>
                  <a:pt x="130" y="190"/>
                  <a:pt x="115" y="175"/>
                  <a:pt x="104" y="156"/>
                </a:cubicBezTo>
                <a:cubicBezTo>
                  <a:pt x="93" y="137"/>
                  <a:pt x="88" y="116"/>
                  <a:pt x="88" y="94"/>
                </a:cubicBezTo>
                <a:cubicBezTo>
                  <a:pt x="88" y="71"/>
                  <a:pt x="94" y="49"/>
                  <a:pt x="107" y="29"/>
                </a:cubicBezTo>
                <a:cubicBezTo>
                  <a:pt x="82" y="36"/>
                  <a:pt x="62" y="50"/>
                  <a:pt x="47" y="71"/>
                </a:cubicBezTo>
                <a:cubicBezTo>
                  <a:pt x="31" y="91"/>
                  <a:pt x="23" y="115"/>
                  <a:pt x="23" y="141"/>
                </a:cubicBezTo>
                <a:cubicBezTo>
                  <a:pt x="23" y="157"/>
                  <a:pt x="26" y="172"/>
                  <a:pt x="33" y="187"/>
                </a:cubicBezTo>
                <a:cubicBezTo>
                  <a:pt x="39" y="201"/>
                  <a:pt x="47" y="214"/>
                  <a:pt x="58" y="224"/>
                </a:cubicBezTo>
                <a:cubicBezTo>
                  <a:pt x="68" y="235"/>
                  <a:pt x="81" y="243"/>
                  <a:pt x="95" y="249"/>
                </a:cubicBezTo>
                <a:cubicBezTo>
                  <a:pt x="110" y="255"/>
                  <a:pt x="125" y="259"/>
                  <a:pt x="141" y="259"/>
                </a:cubicBezTo>
                <a:cubicBezTo>
                  <a:pt x="158" y="259"/>
                  <a:pt x="175" y="255"/>
                  <a:pt x="191" y="247"/>
                </a:cubicBezTo>
                <a:cubicBezTo>
                  <a:pt x="207" y="240"/>
                  <a:pt x="220" y="229"/>
                  <a:pt x="231" y="216"/>
                </a:cubicBezTo>
                <a:close/>
                <a:moveTo>
                  <a:pt x="269" y="200"/>
                </a:moveTo>
                <a:cubicBezTo>
                  <a:pt x="257" y="225"/>
                  <a:pt x="240" y="245"/>
                  <a:pt x="217" y="260"/>
                </a:cubicBezTo>
                <a:cubicBezTo>
                  <a:pt x="193" y="275"/>
                  <a:pt x="168" y="282"/>
                  <a:pt x="141" y="282"/>
                </a:cubicBezTo>
                <a:cubicBezTo>
                  <a:pt x="122" y="282"/>
                  <a:pt x="103" y="278"/>
                  <a:pt x="86" y="271"/>
                </a:cubicBezTo>
                <a:cubicBezTo>
                  <a:pt x="69" y="263"/>
                  <a:pt x="54" y="253"/>
                  <a:pt x="41" y="241"/>
                </a:cubicBezTo>
                <a:cubicBezTo>
                  <a:pt x="28" y="228"/>
                  <a:pt x="18" y="213"/>
                  <a:pt x="11" y="196"/>
                </a:cubicBezTo>
                <a:cubicBezTo>
                  <a:pt x="3" y="178"/>
                  <a:pt x="0" y="160"/>
                  <a:pt x="0" y="141"/>
                </a:cubicBezTo>
                <a:cubicBezTo>
                  <a:pt x="0" y="122"/>
                  <a:pt x="3" y="104"/>
                  <a:pt x="10" y="87"/>
                </a:cubicBezTo>
                <a:cubicBezTo>
                  <a:pt x="17" y="70"/>
                  <a:pt x="27" y="56"/>
                  <a:pt x="39" y="43"/>
                </a:cubicBezTo>
                <a:cubicBezTo>
                  <a:pt x="51" y="31"/>
                  <a:pt x="65" y="21"/>
                  <a:pt x="82" y="13"/>
                </a:cubicBezTo>
                <a:cubicBezTo>
                  <a:pt x="99" y="5"/>
                  <a:pt x="117" y="1"/>
                  <a:pt x="135" y="0"/>
                </a:cubicBezTo>
                <a:cubicBezTo>
                  <a:pt x="141" y="0"/>
                  <a:pt x="145" y="2"/>
                  <a:pt x="147" y="7"/>
                </a:cubicBezTo>
                <a:cubicBezTo>
                  <a:pt x="149" y="12"/>
                  <a:pt x="148" y="17"/>
                  <a:pt x="144" y="21"/>
                </a:cubicBezTo>
                <a:cubicBezTo>
                  <a:pt x="133" y="30"/>
                  <a:pt x="125" y="41"/>
                  <a:pt x="120" y="54"/>
                </a:cubicBezTo>
                <a:cubicBezTo>
                  <a:pt x="114" y="67"/>
                  <a:pt x="111" y="80"/>
                  <a:pt x="111" y="94"/>
                </a:cubicBezTo>
                <a:cubicBezTo>
                  <a:pt x="111" y="112"/>
                  <a:pt x="116" y="129"/>
                  <a:pt x="125" y="144"/>
                </a:cubicBezTo>
                <a:cubicBezTo>
                  <a:pt x="134" y="159"/>
                  <a:pt x="146" y="172"/>
                  <a:pt x="161" y="181"/>
                </a:cubicBezTo>
                <a:cubicBezTo>
                  <a:pt x="176" y="189"/>
                  <a:pt x="193" y="194"/>
                  <a:pt x="211" y="194"/>
                </a:cubicBezTo>
                <a:cubicBezTo>
                  <a:pt x="226" y="194"/>
                  <a:pt x="240" y="191"/>
                  <a:pt x="253" y="185"/>
                </a:cubicBezTo>
                <a:cubicBezTo>
                  <a:pt x="258" y="182"/>
                  <a:pt x="262" y="183"/>
                  <a:pt x="266" y="187"/>
                </a:cubicBezTo>
                <a:cubicBezTo>
                  <a:pt x="268" y="189"/>
                  <a:pt x="269" y="191"/>
                  <a:pt x="269" y="193"/>
                </a:cubicBezTo>
                <a:cubicBezTo>
                  <a:pt x="270" y="196"/>
                  <a:pt x="270" y="198"/>
                  <a:pt x="269" y="2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1499147" y="3321591"/>
            <a:ext cx="439236" cy="244481"/>
          </a:xfrm>
          <a:custGeom>
            <a:avLst/>
            <a:gdLst>
              <a:gd name="T0" fmla="*/ 419 w 424"/>
              <a:gd name="T1" fmla="*/ 179 h 235"/>
              <a:gd name="T2" fmla="*/ 371 w 424"/>
              <a:gd name="T3" fmla="*/ 229 h 235"/>
              <a:gd name="T4" fmla="*/ 284 w 424"/>
              <a:gd name="T5" fmla="*/ 211 h 235"/>
              <a:gd name="T6" fmla="*/ 264 w 424"/>
              <a:gd name="T7" fmla="*/ 123 h 235"/>
              <a:gd name="T8" fmla="*/ 273 w 424"/>
              <a:gd name="T9" fmla="*/ 72 h 235"/>
              <a:gd name="T10" fmla="*/ 235 w 424"/>
              <a:gd name="T11" fmla="*/ 152 h 235"/>
              <a:gd name="T12" fmla="*/ 223 w 424"/>
              <a:gd name="T13" fmla="*/ 164 h 235"/>
              <a:gd name="T14" fmla="*/ 136 w 424"/>
              <a:gd name="T15" fmla="*/ 214 h 235"/>
              <a:gd name="T16" fmla="*/ 24 w 424"/>
              <a:gd name="T17" fmla="*/ 210 h 235"/>
              <a:gd name="T18" fmla="*/ 24 w 424"/>
              <a:gd name="T19" fmla="*/ 94 h 235"/>
              <a:gd name="T20" fmla="*/ 110 w 424"/>
              <a:gd name="T21" fmla="*/ 75 h 235"/>
              <a:gd name="T22" fmla="*/ 59 w 424"/>
              <a:gd name="T23" fmla="*/ 47 h 235"/>
              <a:gd name="T24" fmla="*/ 39 w 424"/>
              <a:gd name="T25" fmla="*/ 43 h 235"/>
              <a:gd name="T26" fmla="*/ 39 w 424"/>
              <a:gd name="T27" fmla="*/ 27 h 235"/>
              <a:gd name="T28" fmla="*/ 71 w 424"/>
              <a:gd name="T29" fmla="*/ 23 h 235"/>
              <a:gd name="T30" fmla="*/ 119 w 424"/>
              <a:gd name="T31" fmla="*/ 33 h 235"/>
              <a:gd name="T32" fmla="*/ 141 w 424"/>
              <a:gd name="T33" fmla="*/ 47 h 235"/>
              <a:gd name="T34" fmla="*/ 241 w 424"/>
              <a:gd name="T35" fmla="*/ 23 h 235"/>
              <a:gd name="T36" fmla="*/ 191 w 424"/>
              <a:gd name="T37" fmla="*/ 19 h 235"/>
              <a:gd name="T38" fmla="*/ 193 w 424"/>
              <a:gd name="T39" fmla="*/ 2 h 235"/>
              <a:gd name="T40" fmla="*/ 247 w 424"/>
              <a:gd name="T41" fmla="*/ 0 h 235"/>
              <a:gd name="T42" fmla="*/ 270 w 424"/>
              <a:gd name="T43" fmla="*/ 24 h 235"/>
              <a:gd name="T44" fmla="*/ 299 w 424"/>
              <a:gd name="T45" fmla="*/ 0 h 235"/>
              <a:gd name="T46" fmla="*/ 326 w 424"/>
              <a:gd name="T47" fmla="*/ 3 h 235"/>
              <a:gd name="T48" fmla="*/ 329 w 424"/>
              <a:gd name="T49" fmla="*/ 35 h 235"/>
              <a:gd name="T50" fmla="*/ 317 w 424"/>
              <a:gd name="T51" fmla="*/ 47 h 235"/>
              <a:gd name="T52" fmla="*/ 306 w 424"/>
              <a:gd name="T53" fmla="*/ 78 h 235"/>
              <a:gd name="T54" fmla="*/ 401 w 424"/>
              <a:gd name="T55" fmla="*/ 96 h 235"/>
              <a:gd name="T56" fmla="*/ 83 w 424"/>
              <a:gd name="T57" fmla="*/ 211 h 235"/>
              <a:gd name="T58" fmla="*/ 140 w 424"/>
              <a:gd name="T59" fmla="*/ 164 h 235"/>
              <a:gd name="T60" fmla="*/ 72 w 424"/>
              <a:gd name="T61" fmla="*/ 158 h 235"/>
              <a:gd name="T62" fmla="*/ 99 w 424"/>
              <a:gd name="T63" fmla="*/ 96 h 235"/>
              <a:gd name="T64" fmla="*/ 41 w 424"/>
              <a:gd name="T65" fmla="*/ 111 h 235"/>
              <a:gd name="T66" fmla="*/ 41 w 424"/>
              <a:gd name="T67" fmla="*/ 194 h 235"/>
              <a:gd name="T68" fmla="*/ 341 w 424"/>
              <a:gd name="T69" fmla="*/ 211 h 235"/>
              <a:gd name="T70" fmla="*/ 400 w 424"/>
              <a:gd name="T71" fmla="*/ 152 h 235"/>
              <a:gd name="T72" fmla="*/ 341 w 424"/>
              <a:gd name="T73" fmla="*/ 94 h 235"/>
              <a:gd name="T74" fmla="*/ 351 w 424"/>
              <a:gd name="T75" fmla="*/ 146 h 235"/>
              <a:gd name="T76" fmla="*/ 348 w 424"/>
              <a:gd name="T77" fmla="*/ 162 h 235"/>
              <a:gd name="T78" fmla="*/ 331 w 424"/>
              <a:gd name="T79" fmla="*/ 159 h 235"/>
              <a:gd name="T80" fmla="*/ 282 w 424"/>
              <a:gd name="T81" fmla="*/ 152 h 235"/>
              <a:gd name="T82" fmla="*/ 341 w 424"/>
              <a:gd name="T83" fmla="*/ 211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24" h="235">
                <a:moveTo>
                  <a:pt x="423" y="143"/>
                </a:moveTo>
                <a:cubicBezTo>
                  <a:pt x="424" y="155"/>
                  <a:pt x="423" y="168"/>
                  <a:pt x="419" y="179"/>
                </a:cubicBezTo>
                <a:cubicBezTo>
                  <a:pt x="414" y="191"/>
                  <a:pt x="408" y="201"/>
                  <a:pt x="400" y="209"/>
                </a:cubicBezTo>
                <a:cubicBezTo>
                  <a:pt x="392" y="218"/>
                  <a:pt x="383" y="224"/>
                  <a:pt x="371" y="229"/>
                </a:cubicBezTo>
                <a:cubicBezTo>
                  <a:pt x="360" y="233"/>
                  <a:pt x="348" y="235"/>
                  <a:pt x="335" y="234"/>
                </a:cubicBezTo>
                <a:cubicBezTo>
                  <a:pt x="316" y="233"/>
                  <a:pt x="298" y="225"/>
                  <a:pt x="284" y="211"/>
                </a:cubicBezTo>
                <a:cubicBezTo>
                  <a:pt x="269" y="198"/>
                  <a:pt x="261" y="181"/>
                  <a:pt x="259" y="161"/>
                </a:cubicBezTo>
                <a:cubicBezTo>
                  <a:pt x="258" y="148"/>
                  <a:pt x="259" y="135"/>
                  <a:pt x="264" y="123"/>
                </a:cubicBezTo>
                <a:cubicBezTo>
                  <a:pt x="269" y="110"/>
                  <a:pt x="276" y="100"/>
                  <a:pt x="286" y="91"/>
                </a:cubicBezTo>
                <a:cubicBezTo>
                  <a:pt x="273" y="72"/>
                  <a:pt x="273" y="72"/>
                  <a:pt x="273" y="72"/>
                </a:cubicBezTo>
                <a:cubicBezTo>
                  <a:pt x="261" y="81"/>
                  <a:pt x="252" y="93"/>
                  <a:pt x="245" y="107"/>
                </a:cubicBezTo>
                <a:cubicBezTo>
                  <a:pt x="239" y="121"/>
                  <a:pt x="235" y="136"/>
                  <a:pt x="235" y="152"/>
                </a:cubicBezTo>
                <a:cubicBezTo>
                  <a:pt x="235" y="155"/>
                  <a:pt x="234" y="158"/>
                  <a:pt x="232" y="161"/>
                </a:cubicBezTo>
                <a:cubicBezTo>
                  <a:pt x="230" y="163"/>
                  <a:pt x="227" y="164"/>
                  <a:pt x="223" y="164"/>
                </a:cubicBezTo>
                <a:cubicBezTo>
                  <a:pt x="164" y="164"/>
                  <a:pt x="164" y="164"/>
                  <a:pt x="164" y="164"/>
                </a:cubicBezTo>
                <a:cubicBezTo>
                  <a:pt x="161" y="184"/>
                  <a:pt x="152" y="201"/>
                  <a:pt x="136" y="214"/>
                </a:cubicBezTo>
                <a:cubicBezTo>
                  <a:pt x="121" y="228"/>
                  <a:pt x="103" y="235"/>
                  <a:pt x="83" y="235"/>
                </a:cubicBezTo>
                <a:cubicBezTo>
                  <a:pt x="60" y="235"/>
                  <a:pt x="41" y="227"/>
                  <a:pt x="24" y="210"/>
                </a:cubicBezTo>
                <a:cubicBezTo>
                  <a:pt x="8" y="194"/>
                  <a:pt x="0" y="175"/>
                  <a:pt x="0" y="152"/>
                </a:cubicBezTo>
                <a:cubicBezTo>
                  <a:pt x="0" y="130"/>
                  <a:pt x="8" y="110"/>
                  <a:pt x="24" y="94"/>
                </a:cubicBezTo>
                <a:cubicBezTo>
                  <a:pt x="41" y="78"/>
                  <a:pt x="60" y="70"/>
                  <a:pt x="83" y="70"/>
                </a:cubicBezTo>
                <a:cubicBezTo>
                  <a:pt x="92" y="70"/>
                  <a:pt x="101" y="72"/>
                  <a:pt x="110" y="75"/>
                </a:cubicBezTo>
                <a:cubicBezTo>
                  <a:pt x="115" y="67"/>
                  <a:pt x="115" y="67"/>
                  <a:pt x="115" y="67"/>
                </a:cubicBezTo>
                <a:cubicBezTo>
                  <a:pt x="100" y="53"/>
                  <a:pt x="81" y="47"/>
                  <a:pt x="59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4" y="47"/>
                  <a:pt x="41" y="46"/>
                  <a:pt x="39" y="43"/>
                </a:cubicBezTo>
                <a:cubicBezTo>
                  <a:pt x="37" y="41"/>
                  <a:pt x="36" y="38"/>
                  <a:pt x="36" y="35"/>
                </a:cubicBezTo>
                <a:cubicBezTo>
                  <a:pt x="36" y="32"/>
                  <a:pt x="37" y="29"/>
                  <a:pt x="39" y="27"/>
                </a:cubicBezTo>
                <a:cubicBezTo>
                  <a:pt x="41" y="24"/>
                  <a:pt x="44" y="23"/>
                  <a:pt x="47" y="23"/>
                </a:cubicBezTo>
                <a:cubicBezTo>
                  <a:pt x="71" y="23"/>
                  <a:pt x="71" y="23"/>
                  <a:pt x="71" y="23"/>
                </a:cubicBezTo>
                <a:cubicBezTo>
                  <a:pt x="80" y="23"/>
                  <a:pt x="89" y="24"/>
                  <a:pt x="97" y="26"/>
                </a:cubicBezTo>
                <a:cubicBezTo>
                  <a:pt x="106" y="27"/>
                  <a:pt x="113" y="30"/>
                  <a:pt x="119" y="33"/>
                </a:cubicBezTo>
                <a:cubicBezTo>
                  <a:pt x="125" y="36"/>
                  <a:pt x="129" y="38"/>
                  <a:pt x="132" y="40"/>
                </a:cubicBezTo>
                <a:cubicBezTo>
                  <a:pt x="135" y="42"/>
                  <a:pt x="138" y="44"/>
                  <a:pt x="141" y="47"/>
                </a:cubicBezTo>
                <a:cubicBezTo>
                  <a:pt x="256" y="47"/>
                  <a:pt x="256" y="47"/>
                  <a:pt x="256" y="47"/>
                </a:cubicBezTo>
                <a:cubicBezTo>
                  <a:pt x="241" y="23"/>
                  <a:pt x="241" y="23"/>
                  <a:pt x="241" y="23"/>
                </a:cubicBezTo>
                <a:cubicBezTo>
                  <a:pt x="200" y="23"/>
                  <a:pt x="200" y="23"/>
                  <a:pt x="200" y="23"/>
                </a:cubicBezTo>
                <a:cubicBezTo>
                  <a:pt x="196" y="23"/>
                  <a:pt x="193" y="22"/>
                  <a:pt x="191" y="19"/>
                </a:cubicBezTo>
                <a:cubicBezTo>
                  <a:pt x="189" y="16"/>
                  <a:pt x="188" y="13"/>
                  <a:pt x="188" y="9"/>
                </a:cubicBezTo>
                <a:cubicBezTo>
                  <a:pt x="189" y="7"/>
                  <a:pt x="190" y="4"/>
                  <a:pt x="193" y="2"/>
                </a:cubicBezTo>
                <a:cubicBezTo>
                  <a:pt x="195" y="1"/>
                  <a:pt x="198" y="0"/>
                  <a:pt x="201" y="0"/>
                </a:cubicBezTo>
                <a:cubicBezTo>
                  <a:pt x="247" y="0"/>
                  <a:pt x="247" y="0"/>
                  <a:pt x="247" y="0"/>
                </a:cubicBezTo>
                <a:cubicBezTo>
                  <a:pt x="251" y="0"/>
                  <a:pt x="254" y="1"/>
                  <a:pt x="257" y="5"/>
                </a:cubicBezTo>
                <a:cubicBezTo>
                  <a:pt x="270" y="24"/>
                  <a:pt x="270" y="24"/>
                  <a:pt x="270" y="24"/>
                </a:cubicBezTo>
                <a:cubicBezTo>
                  <a:pt x="290" y="3"/>
                  <a:pt x="290" y="3"/>
                  <a:pt x="290" y="3"/>
                </a:cubicBezTo>
                <a:cubicBezTo>
                  <a:pt x="293" y="1"/>
                  <a:pt x="296" y="0"/>
                  <a:pt x="299" y="0"/>
                </a:cubicBezTo>
                <a:cubicBezTo>
                  <a:pt x="317" y="0"/>
                  <a:pt x="317" y="0"/>
                  <a:pt x="317" y="0"/>
                </a:cubicBezTo>
                <a:cubicBezTo>
                  <a:pt x="321" y="0"/>
                  <a:pt x="323" y="1"/>
                  <a:pt x="326" y="3"/>
                </a:cubicBezTo>
                <a:cubicBezTo>
                  <a:pt x="328" y="5"/>
                  <a:pt x="329" y="8"/>
                  <a:pt x="329" y="11"/>
                </a:cubicBezTo>
                <a:cubicBezTo>
                  <a:pt x="329" y="35"/>
                  <a:pt x="329" y="35"/>
                  <a:pt x="329" y="35"/>
                </a:cubicBezTo>
                <a:cubicBezTo>
                  <a:pt x="329" y="38"/>
                  <a:pt x="328" y="41"/>
                  <a:pt x="326" y="43"/>
                </a:cubicBezTo>
                <a:cubicBezTo>
                  <a:pt x="323" y="46"/>
                  <a:pt x="321" y="47"/>
                  <a:pt x="317" y="47"/>
                </a:cubicBezTo>
                <a:cubicBezTo>
                  <a:pt x="285" y="47"/>
                  <a:pt x="285" y="47"/>
                  <a:pt x="285" y="47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22" y="71"/>
                  <a:pt x="339" y="68"/>
                  <a:pt x="356" y="72"/>
                </a:cubicBezTo>
                <a:cubicBezTo>
                  <a:pt x="374" y="75"/>
                  <a:pt x="389" y="83"/>
                  <a:pt x="401" y="96"/>
                </a:cubicBezTo>
                <a:cubicBezTo>
                  <a:pt x="413" y="110"/>
                  <a:pt x="420" y="125"/>
                  <a:pt x="423" y="143"/>
                </a:cubicBezTo>
                <a:close/>
                <a:moveTo>
                  <a:pt x="83" y="211"/>
                </a:moveTo>
                <a:cubicBezTo>
                  <a:pt x="97" y="211"/>
                  <a:pt x="109" y="207"/>
                  <a:pt x="120" y="198"/>
                </a:cubicBezTo>
                <a:cubicBezTo>
                  <a:pt x="131" y="189"/>
                  <a:pt x="137" y="178"/>
                  <a:pt x="140" y="164"/>
                </a:cubicBezTo>
                <a:cubicBezTo>
                  <a:pt x="83" y="164"/>
                  <a:pt x="83" y="164"/>
                  <a:pt x="83" y="164"/>
                </a:cubicBezTo>
                <a:cubicBezTo>
                  <a:pt x="78" y="164"/>
                  <a:pt x="75" y="162"/>
                  <a:pt x="72" y="158"/>
                </a:cubicBezTo>
                <a:cubicBezTo>
                  <a:pt x="70" y="155"/>
                  <a:pt x="70" y="151"/>
                  <a:pt x="72" y="147"/>
                </a:cubicBezTo>
                <a:cubicBezTo>
                  <a:pt x="99" y="96"/>
                  <a:pt x="99" y="96"/>
                  <a:pt x="99" y="96"/>
                </a:cubicBezTo>
                <a:cubicBezTo>
                  <a:pt x="93" y="94"/>
                  <a:pt x="88" y="94"/>
                  <a:pt x="83" y="94"/>
                </a:cubicBezTo>
                <a:cubicBezTo>
                  <a:pt x="66" y="94"/>
                  <a:pt x="53" y="99"/>
                  <a:pt x="41" y="111"/>
                </a:cubicBezTo>
                <a:cubicBezTo>
                  <a:pt x="30" y="122"/>
                  <a:pt x="24" y="136"/>
                  <a:pt x="24" y="152"/>
                </a:cubicBezTo>
                <a:cubicBezTo>
                  <a:pt x="24" y="169"/>
                  <a:pt x="30" y="182"/>
                  <a:pt x="41" y="194"/>
                </a:cubicBezTo>
                <a:cubicBezTo>
                  <a:pt x="53" y="205"/>
                  <a:pt x="66" y="211"/>
                  <a:pt x="83" y="211"/>
                </a:cubicBezTo>
                <a:close/>
                <a:moveTo>
                  <a:pt x="341" y="211"/>
                </a:moveTo>
                <a:cubicBezTo>
                  <a:pt x="357" y="211"/>
                  <a:pt x="371" y="205"/>
                  <a:pt x="382" y="194"/>
                </a:cubicBezTo>
                <a:cubicBezTo>
                  <a:pt x="394" y="182"/>
                  <a:pt x="400" y="169"/>
                  <a:pt x="400" y="152"/>
                </a:cubicBezTo>
                <a:cubicBezTo>
                  <a:pt x="400" y="136"/>
                  <a:pt x="394" y="122"/>
                  <a:pt x="382" y="111"/>
                </a:cubicBezTo>
                <a:cubicBezTo>
                  <a:pt x="371" y="99"/>
                  <a:pt x="357" y="94"/>
                  <a:pt x="341" y="94"/>
                </a:cubicBezTo>
                <a:cubicBezTo>
                  <a:pt x="334" y="94"/>
                  <a:pt x="326" y="95"/>
                  <a:pt x="319" y="98"/>
                </a:cubicBezTo>
                <a:cubicBezTo>
                  <a:pt x="351" y="146"/>
                  <a:pt x="351" y="146"/>
                  <a:pt x="351" y="146"/>
                </a:cubicBezTo>
                <a:cubicBezTo>
                  <a:pt x="352" y="149"/>
                  <a:pt x="353" y="152"/>
                  <a:pt x="352" y="155"/>
                </a:cubicBezTo>
                <a:cubicBezTo>
                  <a:pt x="352" y="158"/>
                  <a:pt x="350" y="160"/>
                  <a:pt x="348" y="162"/>
                </a:cubicBezTo>
                <a:cubicBezTo>
                  <a:pt x="346" y="163"/>
                  <a:pt x="343" y="164"/>
                  <a:pt x="341" y="164"/>
                </a:cubicBezTo>
                <a:cubicBezTo>
                  <a:pt x="337" y="164"/>
                  <a:pt x="333" y="162"/>
                  <a:pt x="331" y="159"/>
                </a:cubicBezTo>
                <a:cubicBezTo>
                  <a:pt x="299" y="111"/>
                  <a:pt x="299" y="111"/>
                  <a:pt x="299" y="111"/>
                </a:cubicBezTo>
                <a:cubicBezTo>
                  <a:pt x="288" y="123"/>
                  <a:pt x="282" y="136"/>
                  <a:pt x="282" y="152"/>
                </a:cubicBezTo>
                <a:cubicBezTo>
                  <a:pt x="282" y="169"/>
                  <a:pt x="288" y="182"/>
                  <a:pt x="299" y="194"/>
                </a:cubicBezTo>
                <a:cubicBezTo>
                  <a:pt x="311" y="205"/>
                  <a:pt x="325" y="211"/>
                  <a:pt x="341" y="2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5" name="Freeform 51"/>
          <p:cNvSpPr>
            <a:spLocks/>
          </p:cNvSpPr>
          <p:nvPr/>
        </p:nvSpPr>
        <p:spPr bwMode="auto">
          <a:xfrm>
            <a:off x="1995013" y="3293966"/>
            <a:ext cx="316305" cy="298349"/>
          </a:xfrm>
          <a:custGeom>
            <a:avLst/>
            <a:gdLst>
              <a:gd name="T0" fmla="*/ 297 w 305"/>
              <a:gd name="T1" fmla="*/ 226 h 288"/>
              <a:gd name="T2" fmla="*/ 260 w 305"/>
              <a:gd name="T3" fmla="*/ 233 h 288"/>
              <a:gd name="T4" fmla="*/ 239 w 305"/>
              <a:gd name="T5" fmla="*/ 219 h 288"/>
              <a:gd name="T6" fmla="*/ 205 w 305"/>
              <a:gd name="T7" fmla="*/ 238 h 288"/>
              <a:gd name="T8" fmla="*/ 211 w 305"/>
              <a:gd name="T9" fmla="*/ 281 h 288"/>
              <a:gd name="T10" fmla="*/ 205 w 305"/>
              <a:gd name="T11" fmla="*/ 282 h 288"/>
              <a:gd name="T12" fmla="*/ 166 w 305"/>
              <a:gd name="T13" fmla="*/ 286 h 288"/>
              <a:gd name="T14" fmla="*/ 129 w 305"/>
              <a:gd name="T15" fmla="*/ 282 h 288"/>
              <a:gd name="T16" fmla="*/ 125 w 305"/>
              <a:gd name="T17" fmla="*/ 254 h 288"/>
              <a:gd name="T18" fmla="*/ 139 w 305"/>
              <a:gd name="T19" fmla="*/ 233 h 288"/>
              <a:gd name="T20" fmla="*/ 132 w 305"/>
              <a:gd name="T21" fmla="*/ 196 h 288"/>
              <a:gd name="T22" fmla="*/ 81 w 305"/>
              <a:gd name="T23" fmla="*/ 196 h 288"/>
              <a:gd name="T24" fmla="*/ 73 w 305"/>
              <a:gd name="T25" fmla="*/ 235 h 288"/>
              <a:gd name="T26" fmla="*/ 85 w 305"/>
              <a:gd name="T27" fmla="*/ 256 h 288"/>
              <a:gd name="T28" fmla="*/ 79 w 305"/>
              <a:gd name="T29" fmla="*/ 282 h 288"/>
              <a:gd name="T30" fmla="*/ 13 w 305"/>
              <a:gd name="T31" fmla="*/ 284 h 288"/>
              <a:gd name="T32" fmla="*/ 3 w 305"/>
              <a:gd name="T33" fmla="*/ 283 h 288"/>
              <a:gd name="T34" fmla="*/ 0 w 305"/>
              <a:gd name="T35" fmla="*/ 282 h 288"/>
              <a:gd name="T36" fmla="*/ 0 w 305"/>
              <a:gd name="T37" fmla="*/ 94 h 288"/>
              <a:gd name="T38" fmla="*/ 9 w 305"/>
              <a:gd name="T39" fmla="*/ 95 h 288"/>
              <a:gd name="T40" fmla="*/ 58 w 305"/>
              <a:gd name="T41" fmla="*/ 100 h 288"/>
              <a:gd name="T42" fmla="*/ 88 w 305"/>
              <a:gd name="T43" fmla="*/ 78 h 288"/>
              <a:gd name="T44" fmla="*/ 79 w 305"/>
              <a:gd name="T45" fmla="*/ 59 h 288"/>
              <a:gd name="T46" fmla="*/ 70 w 305"/>
              <a:gd name="T47" fmla="*/ 32 h 288"/>
              <a:gd name="T48" fmla="*/ 107 w 305"/>
              <a:gd name="T49" fmla="*/ 0 h 288"/>
              <a:gd name="T50" fmla="*/ 142 w 305"/>
              <a:gd name="T51" fmla="*/ 31 h 288"/>
              <a:gd name="T52" fmla="*/ 132 w 305"/>
              <a:gd name="T53" fmla="*/ 56 h 288"/>
              <a:gd name="T54" fmla="*/ 121 w 305"/>
              <a:gd name="T55" fmla="*/ 79 h 288"/>
              <a:gd name="T56" fmla="*/ 148 w 305"/>
              <a:gd name="T57" fmla="*/ 99 h 288"/>
              <a:gd name="T58" fmla="*/ 211 w 305"/>
              <a:gd name="T59" fmla="*/ 93 h 288"/>
              <a:gd name="T60" fmla="*/ 210 w 305"/>
              <a:gd name="T61" fmla="*/ 97 h 288"/>
              <a:gd name="T62" fmla="*/ 209 w 305"/>
              <a:gd name="T63" fmla="*/ 107 h 288"/>
              <a:gd name="T64" fmla="*/ 211 w 305"/>
              <a:gd name="T65" fmla="*/ 174 h 288"/>
              <a:gd name="T66" fmla="*/ 236 w 305"/>
              <a:gd name="T67" fmla="*/ 179 h 288"/>
              <a:gd name="T68" fmla="*/ 258 w 305"/>
              <a:gd name="T69" fmla="*/ 167 h 288"/>
              <a:gd name="T70" fmla="*/ 297 w 305"/>
              <a:gd name="T71" fmla="*/ 175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05" h="288">
                <a:moveTo>
                  <a:pt x="305" y="201"/>
                </a:moveTo>
                <a:cubicBezTo>
                  <a:pt x="305" y="211"/>
                  <a:pt x="302" y="220"/>
                  <a:pt x="297" y="226"/>
                </a:cubicBezTo>
                <a:cubicBezTo>
                  <a:pt x="291" y="233"/>
                  <a:pt x="284" y="236"/>
                  <a:pt x="274" y="236"/>
                </a:cubicBezTo>
                <a:cubicBezTo>
                  <a:pt x="269" y="236"/>
                  <a:pt x="264" y="235"/>
                  <a:pt x="260" y="233"/>
                </a:cubicBezTo>
                <a:cubicBezTo>
                  <a:pt x="255" y="231"/>
                  <a:pt x="252" y="228"/>
                  <a:pt x="249" y="226"/>
                </a:cubicBezTo>
                <a:cubicBezTo>
                  <a:pt x="246" y="223"/>
                  <a:pt x="243" y="221"/>
                  <a:pt x="239" y="219"/>
                </a:cubicBezTo>
                <a:cubicBezTo>
                  <a:pt x="235" y="217"/>
                  <a:pt x="230" y="216"/>
                  <a:pt x="226" y="216"/>
                </a:cubicBezTo>
                <a:cubicBezTo>
                  <a:pt x="212" y="216"/>
                  <a:pt x="205" y="223"/>
                  <a:pt x="205" y="238"/>
                </a:cubicBezTo>
                <a:cubicBezTo>
                  <a:pt x="205" y="243"/>
                  <a:pt x="206" y="250"/>
                  <a:pt x="208" y="260"/>
                </a:cubicBezTo>
                <a:cubicBezTo>
                  <a:pt x="210" y="269"/>
                  <a:pt x="211" y="276"/>
                  <a:pt x="211" y="281"/>
                </a:cubicBezTo>
                <a:cubicBezTo>
                  <a:pt x="211" y="282"/>
                  <a:pt x="211" y="282"/>
                  <a:pt x="211" y="282"/>
                </a:cubicBezTo>
                <a:cubicBezTo>
                  <a:pt x="208" y="282"/>
                  <a:pt x="206" y="282"/>
                  <a:pt x="205" y="282"/>
                </a:cubicBezTo>
                <a:cubicBezTo>
                  <a:pt x="201" y="282"/>
                  <a:pt x="195" y="283"/>
                  <a:pt x="187" y="284"/>
                </a:cubicBezTo>
                <a:cubicBezTo>
                  <a:pt x="179" y="285"/>
                  <a:pt x="172" y="286"/>
                  <a:pt x="166" y="286"/>
                </a:cubicBezTo>
                <a:cubicBezTo>
                  <a:pt x="160" y="287"/>
                  <a:pt x="154" y="287"/>
                  <a:pt x="148" y="287"/>
                </a:cubicBezTo>
                <a:cubicBezTo>
                  <a:pt x="141" y="287"/>
                  <a:pt x="134" y="286"/>
                  <a:pt x="129" y="282"/>
                </a:cubicBezTo>
                <a:cubicBezTo>
                  <a:pt x="124" y="279"/>
                  <a:pt x="121" y="274"/>
                  <a:pt x="121" y="267"/>
                </a:cubicBezTo>
                <a:cubicBezTo>
                  <a:pt x="121" y="263"/>
                  <a:pt x="122" y="258"/>
                  <a:pt x="125" y="254"/>
                </a:cubicBezTo>
                <a:cubicBezTo>
                  <a:pt x="127" y="250"/>
                  <a:pt x="129" y="246"/>
                  <a:pt x="132" y="244"/>
                </a:cubicBezTo>
                <a:cubicBezTo>
                  <a:pt x="134" y="241"/>
                  <a:pt x="136" y="237"/>
                  <a:pt x="139" y="233"/>
                </a:cubicBezTo>
                <a:cubicBezTo>
                  <a:pt x="141" y="228"/>
                  <a:pt x="142" y="224"/>
                  <a:pt x="142" y="219"/>
                </a:cubicBezTo>
                <a:cubicBezTo>
                  <a:pt x="142" y="209"/>
                  <a:pt x="138" y="201"/>
                  <a:pt x="132" y="196"/>
                </a:cubicBezTo>
                <a:cubicBezTo>
                  <a:pt x="125" y="191"/>
                  <a:pt x="117" y="188"/>
                  <a:pt x="107" y="188"/>
                </a:cubicBezTo>
                <a:cubicBezTo>
                  <a:pt x="97" y="188"/>
                  <a:pt x="88" y="191"/>
                  <a:pt x="81" y="196"/>
                </a:cubicBezTo>
                <a:cubicBezTo>
                  <a:pt x="74" y="202"/>
                  <a:pt x="70" y="210"/>
                  <a:pt x="70" y="220"/>
                </a:cubicBezTo>
                <a:cubicBezTo>
                  <a:pt x="70" y="225"/>
                  <a:pt x="71" y="230"/>
                  <a:pt x="73" y="235"/>
                </a:cubicBezTo>
                <a:cubicBezTo>
                  <a:pt x="75" y="240"/>
                  <a:pt x="77" y="244"/>
                  <a:pt x="79" y="247"/>
                </a:cubicBezTo>
                <a:cubicBezTo>
                  <a:pt x="81" y="250"/>
                  <a:pt x="83" y="253"/>
                  <a:pt x="85" y="256"/>
                </a:cubicBezTo>
                <a:cubicBezTo>
                  <a:pt x="87" y="260"/>
                  <a:pt x="88" y="263"/>
                  <a:pt x="88" y="266"/>
                </a:cubicBezTo>
                <a:cubicBezTo>
                  <a:pt x="88" y="271"/>
                  <a:pt x="85" y="277"/>
                  <a:pt x="79" y="282"/>
                </a:cubicBezTo>
                <a:cubicBezTo>
                  <a:pt x="75" y="286"/>
                  <a:pt x="68" y="288"/>
                  <a:pt x="58" y="288"/>
                </a:cubicBezTo>
                <a:cubicBezTo>
                  <a:pt x="46" y="288"/>
                  <a:pt x="31" y="287"/>
                  <a:pt x="13" y="284"/>
                </a:cubicBezTo>
                <a:cubicBezTo>
                  <a:pt x="12" y="284"/>
                  <a:pt x="10" y="283"/>
                  <a:pt x="8" y="283"/>
                </a:cubicBezTo>
                <a:cubicBezTo>
                  <a:pt x="6" y="283"/>
                  <a:pt x="4" y="283"/>
                  <a:pt x="3" y="283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4"/>
                  <a:pt x="1" y="94"/>
                  <a:pt x="3" y="94"/>
                </a:cubicBezTo>
                <a:cubicBezTo>
                  <a:pt x="5" y="95"/>
                  <a:pt x="7" y="95"/>
                  <a:pt x="9" y="95"/>
                </a:cubicBezTo>
                <a:cubicBezTo>
                  <a:pt x="11" y="96"/>
                  <a:pt x="13" y="96"/>
                  <a:pt x="13" y="96"/>
                </a:cubicBezTo>
                <a:cubicBezTo>
                  <a:pt x="31" y="99"/>
                  <a:pt x="46" y="100"/>
                  <a:pt x="58" y="100"/>
                </a:cubicBezTo>
                <a:cubicBezTo>
                  <a:pt x="68" y="100"/>
                  <a:pt x="75" y="98"/>
                  <a:pt x="79" y="94"/>
                </a:cubicBezTo>
                <a:cubicBezTo>
                  <a:pt x="85" y="89"/>
                  <a:pt x="88" y="83"/>
                  <a:pt x="88" y="78"/>
                </a:cubicBezTo>
                <a:cubicBezTo>
                  <a:pt x="88" y="75"/>
                  <a:pt x="87" y="72"/>
                  <a:pt x="85" y="68"/>
                </a:cubicBezTo>
                <a:cubicBezTo>
                  <a:pt x="83" y="65"/>
                  <a:pt x="81" y="62"/>
                  <a:pt x="79" y="59"/>
                </a:cubicBezTo>
                <a:cubicBezTo>
                  <a:pt x="77" y="56"/>
                  <a:pt x="75" y="52"/>
                  <a:pt x="73" y="47"/>
                </a:cubicBezTo>
                <a:cubicBezTo>
                  <a:pt x="71" y="42"/>
                  <a:pt x="70" y="37"/>
                  <a:pt x="70" y="32"/>
                </a:cubicBezTo>
                <a:cubicBezTo>
                  <a:pt x="70" y="22"/>
                  <a:pt x="74" y="14"/>
                  <a:pt x="81" y="8"/>
                </a:cubicBezTo>
                <a:cubicBezTo>
                  <a:pt x="88" y="3"/>
                  <a:pt x="97" y="0"/>
                  <a:pt x="107" y="0"/>
                </a:cubicBezTo>
                <a:cubicBezTo>
                  <a:pt x="117" y="0"/>
                  <a:pt x="125" y="3"/>
                  <a:pt x="132" y="8"/>
                </a:cubicBezTo>
                <a:cubicBezTo>
                  <a:pt x="138" y="14"/>
                  <a:pt x="142" y="21"/>
                  <a:pt x="142" y="31"/>
                </a:cubicBezTo>
                <a:cubicBezTo>
                  <a:pt x="142" y="36"/>
                  <a:pt x="141" y="40"/>
                  <a:pt x="139" y="45"/>
                </a:cubicBezTo>
                <a:cubicBezTo>
                  <a:pt x="136" y="49"/>
                  <a:pt x="134" y="53"/>
                  <a:pt x="132" y="56"/>
                </a:cubicBezTo>
                <a:cubicBezTo>
                  <a:pt x="129" y="59"/>
                  <a:pt x="127" y="62"/>
                  <a:pt x="125" y="66"/>
                </a:cubicBezTo>
                <a:cubicBezTo>
                  <a:pt x="122" y="70"/>
                  <a:pt x="121" y="75"/>
                  <a:pt x="121" y="79"/>
                </a:cubicBezTo>
                <a:cubicBezTo>
                  <a:pt x="121" y="86"/>
                  <a:pt x="124" y="91"/>
                  <a:pt x="129" y="94"/>
                </a:cubicBezTo>
                <a:cubicBezTo>
                  <a:pt x="134" y="98"/>
                  <a:pt x="141" y="99"/>
                  <a:pt x="148" y="99"/>
                </a:cubicBezTo>
                <a:cubicBezTo>
                  <a:pt x="156" y="99"/>
                  <a:pt x="167" y="98"/>
                  <a:pt x="181" y="97"/>
                </a:cubicBezTo>
                <a:cubicBezTo>
                  <a:pt x="195" y="95"/>
                  <a:pt x="205" y="94"/>
                  <a:pt x="211" y="93"/>
                </a:cubicBezTo>
                <a:cubicBezTo>
                  <a:pt x="211" y="94"/>
                  <a:pt x="211" y="94"/>
                  <a:pt x="211" y="94"/>
                </a:cubicBezTo>
                <a:cubicBezTo>
                  <a:pt x="211" y="94"/>
                  <a:pt x="211" y="95"/>
                  <a:pt x="210" y="97"/>
                </a:cubicBezTo>
                <a:cubicBezTo>
                  <a:pt x="210" y="99"/>
                  <a:pt x="210" y="101"/>
                  <a:pt x="209" y="103"/>
                </a:cubicBezTo>
                <a:cubicBezTo>
                  <a:pt x="209" y="106"/>
                  <a:pt x="209" y="107"/>
                  <a:pt x="209" y="107"/>
                </a:cubicBezTo>
                <a:cubicBezTo>
                  <a:pt x="206" y="126"/>
                  <a:pt x="204" y="141"/>
                  <a:pt x="204" y="152"/>
                </a:cubicBezTo>
                <a:cubicBezTo>
                  <a:pt x="204" y="162"/>
                  <a:pt x="206" y="169"/>
                  <a:pt x="211" y="174"/>
                </a:cubicBezTo>
                <a:cubicBezTo>
                  <a:pt x="216" y="179"/>
                  <a:pt x="222" y="182"/>
                  <a:pt x="227" y="182"/>
                </a:cubicBezTo>
                <a:cubicBezTo>
                  <a:pt x="230" y="182"/>
                  <a:pt x="233" y="181"/>
                  <a:pt x="236" y="179"/>
                </a:cubicBezTo>
                <a:cubicBezTo>
                  <a:pt x="240" y="178"/>
                  <a:pt x="243" y="175"/>
                  <a:pt x="246" y="173"/>
                </a:cubicBezTo>
                <a:cubicBezTo>
                  <a:pt x="249" y="171"/>
                  <a:pt x="253" y="169"/>
                  <a:pt x="258" y="167"/>
                </a:cubicBezTo>
                <a:cubicBezTo>
                  <a:pt x="263" y="165"/>
                  <a:pt x="268" y="164"/>
                  <a:pt x="273" y="164"/>
                </a:cubicBezTo>
                <a:cubicBezTo>
                  <a:pt x="283" y="164"/>
                  <a:pt x="291" y="168"/>
                  <a:pt x="297" y="175"/>
                </a:cubicBezTo>
                <a:cubicBezTo>
                  <a:pt x="302" y="182"/>
                  <a:pt x="305" y="191"/>
                  <a:pt x="305" y="2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2477068" y="3273247"/>
            <a:ext cx="218237" cy="341168"/>
          </a:xfrm>
          <a:custGeom>
            <a:avLst/>
            <a:gdLst>
              <a:gd name="T0" fmla="*/ 211 w 211"/>
              <a:gd name="T1" fmla="*/ 105 h 329"/>
              <a:gd name="T2" fmla="*/ 184 w 211"/>
              <a:gd name="T3" fmla="*/ 176 h 329"/>
              <a:gd name="T4" fmla="*/ 117 w 211"/>
              <a:gd name="T5" fmla="*/ 210 h 329"/>
              <a:gd name="T6" fmla="*/ 117 w 211"/>
              <a:gd name="T7" fmla="*/ 323 h 329"/>
              <a:gd name="T8" fmla="*/ 116 w 211"/>
              <a:gd name="T9" fmla="*/ 327 h 329"/>
              <a:gd name="T10" fmla="*/ 112 w 211"/>
              <a:gd name="T11" fmla="*/ 329 h 329"/>
              <a:gd name="T12" fmla="*/ 100 w 211"/>
              <a:gd name="T13" fmla="*/ 329 h 329"/>
              <a:gd name="T14" fmla="*/ 96 w 211"/>
              <a:gd name="T15" fmla="*/ 327 h 329"/>
              <a:gd name="T16" fmla="*/ 94 w 211"/>
              <a:gd name="T17" fmla="*/ 323 h 329"/>
              <a:gd name="T18" fmla="*/ 94 w 211"/>
              <a:gd name="T19" fmla="*/ 210 h 329"/>
              <a:gd name="T20" fmla="*/ 27 w 211"/>
              <a:gd name="T21" fmla="*/ 176 h 329"/>
              <a:gd name="T22" fmla="*/ 0 w 211"/>
              <a:gd name="T23" fmla="*/ 105 h 329"/>
              <a:gd name="T24" fmla="*/ 8 w 211"/>
              <a:gd name="T25" fmla="*/ 64 h 329"/>
              <a:gd name="T26" fmla="*/ 31 w 211"/>
              <a:gd name="T27" fmla="*/ 31 h 329"/>
              <a:gd name="T28" fmla="*/ 65 w 211"/>
              <a:gd name="T29" fmla="*/ 8 h 329"/>
              <a:gd name="T30" fmla="*/ 106 w 211"/>
              <a:gd name="T31" fmla="*/ 0 h 329"/>
              <a:gd name="T32" fmla="*/ 147 w 211"/>
              <a:gd name="T33" fmla="*/ 8 h 329"/>
              <a:gd name="T34" fmla="*/ 181 w 211"/>
              <a:gd name="T35" fmla="*/ 31 h 329"/>
              <a:gd name="T36" fmla="*/ 203 w 211"/>
              <a:gd name="T37" fmla="*/ 64 h 329"/>
              <a:gd name="T38" fmla="*/ 211 w 211"/>
              <a:gd name="T39" fmla="*/ 105 h 329"/>
              <a:gd name="T40" fmla="*/ 106 w 211"/>
              <a:gd name="T41" fmla="*/ 188 h 329"/>
              <a:gd name="T42" fmla="*/ 164 w 211"/>
              <a:gd name="T43" fmla="*/ 164 h 329"/>
              <a:gd name="T44" fmla="*/ 188 w 211"/>
              <a:gd name="T45" fmla="*/ 105 h 329"/>
              <a:gd name="T46" fmla="*/ 164 w 211"/>
              <a:gd name="T47" fmla="*/ 47 h 329"/>
              <a:gd name="T48" fmla="*/ 106 w 211"/>
              <a:gd name="T49" fmla="*/ 23 h 329"/>
              <a:gd name="T50" fmla="*/ 48 w 211"/>
              <a:gd name="T51" fmla="*/ 47 h 329"/>
              <a:gd name="T52" fmla="*/ 24 w 211"/>
              <a:gd name="T53" fmla="*/ 105 h 329"/>
              <a:gd name="T54" fmla="*/ 48 w 211"/>
              <a:gd name="T55" fmla="*/ 164 h 329"/>
              <a:gd name="T56" fmla="*/ 106 w 211"/>
              <a:gd name="T57" fmla="*/ 188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11" h="329">
                <a:moveTo>
                  <a:pt x="211" y="105"/>
                </a:moveTo>
                <a:cubicBezTo>
                  <a:pt x="211" y="132"/>
                  <a:pt x="202" y="156"/>
                  <a:pt x="184" y="176"/>
                </a:cubicBezTo>
                <a:cubicBezTo>
                  <a:pt x="166" y="196"/>
                  <a:pt x="144" y="207"/>
                  <a:pt x="117" y="210"/>
                </a:cubicBezTo>
                <a:cubicBezTo>
                  <a:pt x="117" y="323"/>
                  <a:pt x="117" y="323"/>
                  <a:pt x="117" y="323"/>
                </a:cubicBezTo>
                <a:cubicBezTo>
                  <a:pt x="117" y="324"/>
                  <a:pt x="117" y="326"/>
                  <a:pt x="116" y="327"/>
                </a:cubicBezTo>
                <a:cubicBezTo>
                  <a:pt x="115" y="328"/>
                  <a:pt x="113" y="329"/>
                  <a:pt x="112" y="329"/>
                </a:cubicBezTo>
                <a:cubicBezTo>
                  <a:pt x="100" y="329"/>
                  <a:pt x="100" y="329"/>
                  <a:pt x="100" y="329"/>
                </a:cubicBezTo>
                <a:cubicBezTo>
                  <a:pt x="98" y="329"/>
                  <a:pt x="97" y="328"/>
                  <a:pt x="96" y="327"/>
                </a:cubicBezTo>
                <a:cubicBezTo>
                  <a:pt x="95" y="326"/>
                  <a:pt x="94" y="324"/>
                  <a:pt x="94" y="323"/>
                </a:cubicBezTo>
                <a:cubicBezTo>
                  <a:pt x="94" y="210"/>
                  <a:pt x="94" y="210"/>
                  <a:pt x="94" y="210"/>
                </a:cubicBezTo>
                <a:cubicBezTo>
                  <a:pt x="67" y="207"/>
                  <a:pt x="45" y="196"/>
                  <a:pt x="27" y="176"/>
                </a:cubicBezTo>
                <a:cubicBezTo>
                  <a:pt x="9" y="156"/>
                  <a:pt x="0" y="132"/>
                  <a:pt x="0" y="105"/>
                </a:cubicBezTo>
                <a:cubicBezTo>
                  <a:pt x="0" y="91"/>
                  <a:pt x="3" y="77"/>
                  <a:pt x="8" y="64"/>
                </a:cubicBezTo>
                <a:cubicBezTo>
                  <a:pt x="14" y="51"/>
                  <a:pt x="21" y="40"/>
                  <a:pt x="31" y="31"/>
                </a:cubicBezTo>
                <a:cubicBezTo>
                  <a:pt x="40" y="21"/>
                  <a:pt x="52" y="14"/>
                  <a:pt x="65" y="8"/>
                </a:cubicBezTo>
                <a:cubicBezTo>
                  <a:pt x="78" y="2"/>
                  <a:pt x="91" y="0"/>
                  <a:pt x="106" y="0"/>
                </a:cubicBezTo>
                <a:cubicBezTo>
                  <a:pt x="120" y="0"/>
                  <a:pt x="134" y="2"/>
                  <a:pt x="147" y="8"/>
                </a:cubicBezTo>
                <a:cubicBezTo>
                  <a:pt x="160" y="14"/>
                  <a:pt x="171" y="21"/>
                  <a:pt x="181" y="31"/>
                </a:cubicBezTo>
                <a:cubicBezTo>
                  <a:pt x="190" y="40"/>
                  <a:pt x="198" y="51"/>
                  <a:pt x="203" y="64"/>
                </a:cubicBezTo>
                <a:cubicBezTo>
                  <a:pt x="209" y="77"/>
                  <a:pt x="211" y="91"/>
                  <a:pt x="211" y="105"/>
                </a:cubicBezTo>
                <a:close/>
                <a:moveTo>
                  <a:pt x="106" y="188"/>
                </a:moveTo>
                <a:cubicBezTo>
                  <a:pt x="128" y="188"/>
                  <a:pt x="148" y="180"/>
                  <a:pt x="164" y="164"/>
                </a:cubicBezTo>
                <a:cubicBezTo>
                  <a:pt x="180" y="147"/>
                  <a:pt x="188" y="128"/>
                  <a:pt x="188" y="105"/>
                </a:cubicBezTo>
                <a:cubicBezTo>
                  <a:pt x="188" y="83"/>
                  <a:pt x="180" y="63"/>
                  <a:pt x="164" y="47"/>
                </a:cubicBezTo>
                <a:cubicBezTo>
                  <a:pt x="148" y="31"/>
                  <a:pt x="128" y="23"/>
                  <a:pt x="106" y="23"/>
                </a:cubicBezTo>
                <a:cubicBezTo>
                  <a:pt x="83" y="23"/>
                  <a:pt x="64" y="31"/>
                  <a:pt x="48" y="47"/>
                </a:cubicBezTo>
                <a:cubicBezTo>
                  <a:pt x="32" y="63"/>
                  <a:pt x="24" y="83"/>
                  <a:pt x="24" y="105"/>
                </a:cubicBezTo>
                <a:cubicBezTo>
                  <a:pt x="24" y="128"/>
                  <a:pt x="32" y="147"/>
                  <a:pt x="48" y="164"/>
                </a:cubicBezTo>
                <a:cubicBezTo>
                  <a:pt x="64" y="180"/>
                  <a:pt x="83" y="188"/>
                  <a:pt x="106" y="1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2825141" y="3309159"/>
            <a:ext cx="390892" cy="267961"/>
          </a:xfrm>
          <a:custGeom>
            <a:avLst/>
            <a:gdLst>
              <a:gd name="T0" fmla="*/ 188 w 376"/>
              <a:gd name="T1" fmla="*/ 70 h 258"/>
              <a:gd name="T2" fmla="*/ 118 w 376"/>
              <a:gd name="T3" fmla="*/ 70 h 258"/>
              <a:gd name="T4" fmla="*/ 118 w 376"/>
              <a:gd name="T5" fmla="*/ 141 h 258"/>
              <a:gd name="T6" fmla="*/ 188 w 376"/>
              <a:gd name="T7" fmla="*/ 141 h 258"/>
              <a:gd name="T8" fmla="*/ 188 w 376"/>
              <a:gd name="T9" fmla="*/ 70 h 258"/>
              <a:gd name="T10" fmla="*/ 212 w 376"/>
              <a:gd name="T11" fmla="*/ 188 h 258"/>
              <a:gd name="T12" fmla="*/ 212 w 376"/>
              <a:gd name="T13" fmla="*/ 211 h 258"/>
              <a:gd name="T14" fmla="*/ 94 w 376"/>
              <a:gd name="T15" fmla="*/ 211 h 258"/>
              <a:gd name="T16" fmla="*/ 94 w 376"/>
              <a:gd name="T17" fmla="*/ 188 h 258"/>
              <a:gd name="T18" fmla="*/ 212 w 376"/>
              <a:gd name="T19" fmla="*/ 188 h 258"/>
              <a:gd name="T20" fmla="*/ 212 w 376"/>
              <a:gd name="T21" fmla="*/ 47 h 258"/>
              <a:gd name="T22" fmla="*/ 212 w 376"/>
              <a:gd name="T23" fmla="*/ 164 h 258"/>
              <a:gd name="T24" fmla="*/ 94 w 376"/>
              <a:gd name="T25" fmla="*/ 164 h 258"/>
              <a:gd name="T26" fmla="*/ 94 w 376"/>
              <a:gd name="T27" fmla="*/ 47 h 258"/>
              <a:gd name="T28" fmla="*/ 212 w 376"/>
              <a:gd name="T29" fmla="*/ 47 h 258"/>
              <a:gd name="T30" fmla="*/ 329 w 376"/>
              <a:gd name="T31" fmla="*/ 188 h 258"/>
              <a:gd name="T32" fmla="*/ 329 w 376"/>
              <a:gd name="T33" fmla="*/ 211 h 258"/>
              <a:gd name="T34" fmla="*/ 235 w 376"/>
              <a:gd name="T35" fmla="*/ 211 h 258"/>
              <a:gd name="T36" fmla="*/ 235 w 376"/>
              <a:gd name="T37" fmla="*/ 188 h 258"/>
              <a:gd name="T38" fmla="*/ 329 w 376"/>
              <a:gd name="T39" fmla="*/ 188 h 258"/>
              <a:gd name="T40" fmla="*/ 329 w 376"/>
              <a:gd name="T41" fmla="*/ 141 h 258"/>
              <a:gd name="T42" fmla="*/ 329 w 376"/>
              <a:gd name="T43" fmla="*/ 164 h 258"/>
              <a:gd name="T44" fmla="*/ 235 w 376"/>
              <a:gd name="T45" fmla="*/ 164 h 258"/>
              <a:gd name="T46" fmla="*/ 235 w 376"/>
              <a:gd name="T47" fmla="*/ 141 h 258"/>
              <a:gd name="T48" fmla="*/ 329 w 376"/>
              <a:gd name="T49" fmla="*/ 141 h 258"/>
              <a:gd name="T50" fmla="*/ 329 w 376"/>
              <a:gd name="T51" fmla="*/ 94 h 258"/>
              <a:gd name="T52" fmla="*/ 329 w 376"/>
              <a:gd name="T53" fmla="*/ 117 h 258"/>
              <a:gd name="T54" fmla="*/ 235 w 376"/>
              <a:gd name="T55" fmla="*/ 117 h 258"/>
              <a:gd name="T56" fmla="*/ 235 w 376"/>
              <a:gd name="T57" fmla="*/ 94 h 258"/>
              <a:gd name="T58" fmla="*/ 329 w 376"/>
              <a:gd name="T59" fmla="*/ 94 h 258"/>
              <a:gd name="T60" fmla="*/ 329 w 376"/>
              <a:gd name="T61" fmla="*/ 47 h 258"/>
              <a:gd name="T62" fmla="*/ 329 w 376"/>
              <a:gd name="T63" fmla="*/ 70 h 258"/>
              <a:gd name="T64" fmla="*/ 235 w 376"/>
              <a:gd name="T65" fmla="*/ 70 h 258"/>
              <a:gd name="T66" fmla="*/ 235 w 376"/>
              <a:gd name="T67" fmla="*/ 47 h 258"/>
              <a:gd name="T68" fmla="*/ 329 w 376"/>
              <a:gd name="T69" fmla="*/ 47 h 258"/>
              <a:gd name="T70" fmla="*/ 47 w 376"/>
              <a:gd name="T71" fmla="*/ 223 h 258"/>
              <a:gd name="T72" fmla="*/ 47 w 376"/>
              <a:gd name="T73" fmla="*/ 47 h 258"/>
              <a:gd name="T74" fmla="*/ 24 w 376"/>
              <a:gd name="T75" fmla="*/ 47 h 258"/>
              <a:gd name="T76" fmla="*/ 24 w 376"/>
              <a:gd name="T77" fmla="*/ 223 h 258"/>
              <a:gd name="T78" fmla="*/ 27 w 376"/>
              <a:gd name="T79" fmla="*/ 231 h 258"/>
              <a:gd name="T80" fmla="*/ 36 w 376"/>
              <a:gd name="T81" fmla="*/ 235 h 258"/>
              <a:gd name="T82" fmla="*/ 44 w 376"/>
              <a:gd name="T83" fmla="*/ 231 h 258"/>
              <a:gd name="T84" fmla="*/ 47 w 376"/>
              <a:gd name="T85" fmla="*/ 223 h 258"/>
              <a:gd name="T86" fmla="*/ 353 w 376"/>
              <a:gd name="T87" fmla="*/ 223 h 258"/>
              <a:gd name="T88" fmla="*/ 353 w 376"/>
              <a:gd name="T89" fmla="*/ 23 h 258"/>
              <a:gd name="T90" fmla="*/ 71 w 376"/>
              <a:gd name="T91" fmla="*/ 23 h 258"/>
              <a:gd name="T92" fmla="*/ 71 w 376"/>
              <a:gd name="T93" fmla="*/ 223 h 258"/>
              <a:gd name="T94" fmla="*/ 69 w 376"/>
              <a:gd name="T95" fmla="*/ 235 h 258"/>
              <a:gd name="T96" fmla="*/ 341 w 376"/>
              <a:gd name="T97" fmla="*/ 235 h 258"/>
              <a:gd name="T98" fmla="*/ 349 w 376"/>
              <a:gd name="T99" fmla="*/ 231 h 258"/>
              <a:gd name="T100" fmla="*/ 353 w 376"/>
              <a:gd name="T101" fmla="*/ 223 h 258"/>
              <a:gd name="T102" fmla="*/ 376 w 376"/>
              <a:gd name="T103" fmla="*/ 0 h 258"/>
              <a:gd name="T104" fmla="*/ 376 w 376"/>
              <a:gd name="T105" fmla="*/ 223 h 258"/>
              <a:gd name="T106" fmla="*/ 366 w 376"/>
              <a:gd name="T107" fmla="*/ 248 h 258"/>
              <a:gd name="T108" fmla="*/ 341 w 376"/>
              <a:gd name="T109" fmla="*/ 258 h 258"/>
              <a:gd name="T110" fmla="*/ 36 w 376"/>
              <a:gd name="T111" fmla="*/ 258 h 258"/>
              <a:gd name="T112" fmla="*/ 11 w 376"/>
              <a:gd name="T113" fmla="*/ 248 h 258"/>
              <a:gd name="T114" fmla="*/ 0 w 376"/>
              <a:gd name="T115" fmla="*/ 223 h 258"/>
              <a:gd name="T116" fmla="*/ 0 w 376"/>
              <a:gd name="T117" fmla="*/ 23 h 258"/>
              <a:gd name="T118" fmla="*/ 47 w 376"/>
              <a:gd name="T119" fmla="*/ 23 h 258"/>
              <a:gd name="T120" fmla="*/ 47 w 376"/>
              <a:gd name="T121" fmla="*/ 0 h 258"/>
              <a:gd name="T122" fmla="*/ 376 w 376"/>
              <a:gd name="T123" fmla="*/ 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76" h="258">
                <a:moveTo>
                  <a:pt x="188" y="70"/>
                </a:moveTo>
                <a:cubicBezTo>
                  <a:pt x="118" y="70"/>
                  <a:pt x="118" y="70"/>
                  <a:pt x="118" y="70"/>
                </a:cubicBezTo>
                <a:cubicBezTo>
                  <a:pt x="118" y="141"/>
                  <a:pt x="118" y="141"/>
                  <a:pt x="118" y="141"/>
                </a:cubicBezTo>
                <a:cubicBezTo>
                  <a:pt x="188" y="141"/>
                  <a:pt x="188" y="141"/>
                  <a:pt x="188" y="141"/>
                </a:cubicBezTo>
                <a:lnTo>
                  <a:pt x="188" y="70"/>
                </a:lnTo>
                <a:close/>
                <a:moveTo>
                  <a:pt x="212" y="188"/>
                </a:moveTo>
                <a:cubicBezTo>
                  <a:pt x="212" y="211"/>
                  <a:pt x="212" y="211"/>
                  <a:pt x="212" y="211"/>
                </a:cubicBezTo>
                <a:cubicBezTo>
                  <a:pt x="94" y="211"/>
                  <a:pt x="94" y="211"/>
                  <a:pt x="94" y="211"/>
                </a:cubicBezTo>
                <a:cubicBezTo>
                  <a:pt x="94" y="188"/>
                  <a:pt x="94" y="188"/>
                  <a:pt x="94" y="188"/>
                </a:cubicBezTo>
                <a:lnTo>
                  <a:pt x="212" y="188"/>
                </a:lnTo>
                <a:close/>
                <a:moveTo>
                  <a:pt x="212" y="47"/>
                </a:moveTo>
                <a:cubicBezTo>
                  <a:pt x="212" y="164"/>
                  <a:pt x="212" y="164"/>
                  <a:pt x="212" y="164"/>
                </a:cubicBezTo>
                <a:cubicBezTo>
                  <a:pt x="94" y="164"/>
                  <a:pt x="94" y="164"/>
                  <a:pt x="94" y="164"/>
                </a:cubicBezTo>
                <a:cubicBezTo>
                  <a:pt x="94" y="47"/>
                  <a:pt x="94" y="47"/>
                  <a:pt x="94" y="47"/>
                </a:cubicBezTo>
                <a:lnTo>
                  <a:pt x="212" y="47"/>
                </a:lnTo>
                <a:close/>
                <a:moveTo>
                  <a:pt x="329" y="188"/>
                </a:moveTo>
                <a:cubicBezTo>
                  <a:pt x="329" y="211"/>
                  <a:pt x="329" y="211"/>
                  <a:pt x="329" y="211"/>
                </a:cubicBezTo>
                <a:cubicBezTo>
                  <a:pt x="235" y="211"/>
                  <a:pt x="235" y="211"/>
                  <a:pt x="235" y="211"/>
                </a:cubicBezTo>
                <a:cubicBezTo>
                  <a:pt x="235" y="188"/>
                  <a:pt x="235" y="188"/>
                  <a:pt x="235" y="188"/>
                </a:cubicBezTo>
                <a:lnTo>
                  <a:pt x="329" y="188"/>
                </a:lnTo>
                <a:close/>
                <a:moveTo>
                  <a:pt x="329" y="141"/>
                </a:moveTo>
                <a:cubicBezTo>
                  <a:pt x="329" y="164"/>
                  <a:pt x="329" y="164"/>
                  <a:pt x="329" y="164"/>
                </a:cubicBezTo>
                <a:cubicBezTo>
                  <a:pt x="235" y="164"/>
                  <a:pt x="235" y="164"/>
                  <a:pt x="235" y="164"/>
                </a:cubicBezTo>
                <a:cubicBezTo>
                  <a:pt x="235" y="141"/>
                  <a:pt x="235" y="141"/>
                  <a:pt x="235" y="141"/>
                </a:cubicBezTo>
                <a:lnTo>
                  <a:pt x="329" y="141"/>
                </a:lnTo>
                <a:close/>
                <a:moveTo>
                  <a:pt x="329" y="94"/>
                </a:moveTo>
                <a:cubicBezTo>
                  <a:pt x="329" y="117"/>
                  <a:pt x="329" y="117"/>
                  <a:pt x="329" y="117"/>
                </a:cubicBezTo>
                <a:cubicBezTo>
                  <a:pt x="235" y="117"/>
                  <a:pt x="235" y="117"/>
                  <a:pt x="235" y="117"/>
                </a:cubicBezTo>
                <a:cubicBezTo>
                  <a:pt x="235" y="94"/>
                  <a:pt x="235" y="94"/>
                  <a:pt x="235" y="94"/>
                </a:cubicBezTo>
                <a:lnTo>
                  <a:pt x="329" y="94"/>
                </a:lnTo>
                <a:close/>
                <a:moveTo>
                  <a:pt x="329" y="47"/>
                </a:moveTo>
                <a:cubicBezTo>
                  <a:pt x="329" y="70"/>
                  <a:pt x="329" y="70"/>
                  <a:pt x="329" y="70"/>
                </a:cubicBezTo>
                <a:cubicBezTo>
                  <a:pt x="235" y="70"/>
                  <a:pt x="235" y="70"/>
                  <a:pt x="235" y="70"/>
                </a:cubicBezTo>
                <a:cubicBezTo>
                  <a:pt x="235" y="47"/>
                  <a:pt x="235" y="47"/>
                  <a:pt x="235" y="47"/>
                </a:cubicBezTo>
                <a:lnTo>
                  <a:pt x="329" y="47"/>
                </a:lnTo>
                <a:close/>
                <a:moveTo>
                  <a:pt x="47" y="223"/>
                </a:moveTo>
                <a:cubicBezTo>
                  <a:pt x="47" y="47"/>
                  <a:pt x="47" y="47"/>
                  <a:pt x="47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4" y="223"/>
                  <a:pt x="24" y="223"/>
                  <a:pt x="24" y="223"/>
                </a:cubicBezTo>
                <a:cubicBezTo>
                  <a:pt x="24" y="226"/>
                  <a:pt x="25" y="229"/>
                  <a:pt x="27" y="231"/>
                </a:cubicBezTo>
                <a:cubicBezTo>
                  <a:pt x="30" y="234"/>
                  <a:pt x="32" y="235"/>
                  <a:pt x="36" y="235"/>
                </a:cubicBezTo>
                <a:cubicBezTo>
                  <a:pt x="39" y="235"/>
                  <a:pt x="41" y="234"/>
                  <a:pt x="44" y="231"/>
                </a:cubicBezTo>
                <a:cubicBezTo>
                  <a:pt x="46" y="229"/>
                  <a:pt x="47" y="226"/>
                  <a:pt x="47" y="223"/>
                </a:cubicBezTo>
                <a:close/>
                <a:moveTo>
                  <a:pt x="353" y="223"/>
                </a:moveTo>
                <a:cubicBezTo>
                  <a:pt x="353" y="23"/>
                  <a:pt x="353" y="23"/>
                  <a:pt x="353" y="23"/>
                </a:cubicBezTo>
                <a:cubicBezTo>
                  <a:pt x="71" y="23"/>
                  <a:pt x="71" y="23"/>
                  <a:pt x="71" y="23"/>
                </a:cubicBezTo>
                <a:cubicBezTo>
                  <a:pt x="71" y="223"/>
                  <a:pt x="71" y="223"/>
                  <a:pt x="71" y="223"/>
                </a:cubicBezTo>
                <a:cubicBezTo>
                  <a:pt x="71" y="227"/>
                  <a:pt x="70" y="231"/>
                  <a:pt x="69" y="235"/>
                </a:cubicBezTo>
                <a:cubicBezTo>
                  <a:pt x="341" y="235"/>
                  <a:pt x="341" y="235"/>
                  <a:pt x="341" y="235"/>
                </a:cubicBezTo>
                <a:cubicBezTo>
                  <a:pt x="344" y="235"/>
                  <a:pt x="347" y="234"/>
                  <a:pt x="349" y="231"/>
                </a:cubicBezTo>
                <a:cubicBezTo>
                  <a:pt x="352" y="229"/>
                  <a:pt x="353" y="226"/>
                  <a:pt x="353" y="223"/>
                </a:cubicBezTo>
                <a:close/>
                <a:moveTo>
                  <a:pt x="376" y="0"/>
                </a:moveTo>
                <a:cubicBezTo>
                  <a:pt x="376" y="223"/>
                  <a:pt x="376" y="223"/>
                  <a:pt x="376" y="223"/>
                </a:cubicBezTo>
                <a:cubicBezTo>
                  <a:pt x="376" y="233"/>
                  <a:pt x="373" y="241"/>
                  <a:pt x="366" y="248"/>
                </a:cubicBezTo>
                <a:cubicBezTo>
                  <a:pt x="359" y="255"/>
                  <a:pt x="351" y="258"/>
                  <a:pt x="341" y="258"/>
                </a:cubicBezTo>
                <a:cubicBezTo>
                  <a:pt x="36" y="258"/>
                  <a:pt x="36" y="258"/>
                  <a:pt x="36" y="258"/>
                </a:cubicBezTo>
                <a:cubicBezTo>
                  <a:pt x="26" y="258"/>
                  <a:pt x="17" y="255"/>
                  <a:pt x="11" y="248"/>
                </a:cubicBezTo>
                <a:cubicBezTo>
                  <a:pt x="4" y="241"/>
                  <a:pt x="0" y="233"/>
                  <a:pt x="0" y="223"/>
                </a:cubicBezTo>
                <a:cubicBezTo>
                  <a:pt x="0" y="23"/>
                  <a:pt x="0" y="23"/>
                  <a:pt x="0" y="23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0"/>
                  <a:pt x="47" y="0"/>
                  <a:pt x="47" y="0"/>
                </a:cubicBezTo>
                <a:lnTo>
                  <a:pt x="376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3283714" y="3284297"/>
            <a:ext cx="341168" cy="317686"/>
          </a:xfrm>
          <a:custGeom>
            <a:avLst/>
            <a:gdLst>
              <a:gd name="T0" fmla="*/ 200 w 329"/>
              <a:gd name="T1" fmla="*/ 0 h 306"/>
              <a:gd name="T2" fmla="*/ 200 w 329"/>
              <a:gd name="T3" fmla="*/ 282 h 306"/>
              <a:gd name="T4" fmla="*/ 150 w 329"/>
              <a:gd name="T5" fmla="*/ 306 h 306"/>
              <a:gd name="T6" fmla="*/ 74 w 329"/>
              <a:gd name="T7" fmla="*/ 287 h 306"/>
              <a:gd name="T8" fmla="*/ 20 w 329"/>
              <a:gd name="T9" fmla="*/ 249 h 306"/>
              <a:gd name="T10" fmla="*/ 0 w 329"/>
              <a:gd name="T11" fmla="*/ 199 h 306"/>
              <a:gd name="T12" fmla="*/ 19 w 329"/>
              <a:gd name="T13" fmla="*/ 150 h 306"/>
              <a:gd name="T14" fmla="*/ 69 w 329"/>
              <a:gd name="T15" fmla="*/ 113 h 306"/>
              <a:gd name="T16" fmla="*/ 141 w 329"/>
              <a:gd name="T17" fmla="*/ 93 h 306"/>
              <a:gd name="T18" fmla="*/ 141 w 329"/>
              <a:gd name="T19" fmla="*/ 125 h 306"/>
              <a:gd name="T20" fmla="*/ 76 w 329"/>
              <a:gd name="T21" fmla="*/ 152 h 306"/>
              <a:gd name="T22" fmla="*/ 50 w 329"/>
              <a:gd name="T23" fmla="*/ 199 h 306"/>
              <a:gd name="T24" fmla="*/ 78 w 329"/>
              <a:gd name="T25" fmla="*/ 248 h 306"/>
              <a:gd name="T26" fmla="*/ 150 w 329"/>
              <a:gd name="T27" fmla="*/ 274 h 306"/>
              <a:gd name="T28" fmla="*/ 150 w 329"/>
              <a:gd name="T29" fmla="*/ 25 h 306"/>
              <a:gd name="T30" fmla="*/ 200 w 329"/>
              <a:gd name="T31" fmla="*/ 0 h 306"/>
              <a:gd name="T32" fmla="*/ 322 w 329"/>
              <a:gd name="T33" fmla="*/ 107 h 306"/>
              <a:gd name="T34" fmla="*/ 329 w 329"/>
              <a:gd name="T35" fmla="*/ 179 h 306"/>
              <a:gd name="T36" fmla="*/ 233 w 329"/>
              <a:gd name="T37" fmla="*/ 158 h 306"/>
              <a:gd name="T38" fmla="*/ 260 w 329"/>
              <a:gd name="T39" fmla="*/ 143 h 306"/>
              <a:gd name="T40" fmla="*/ 208 w 329"/>
              <a:gd name="T41" fmla="*/ 125 h 306"/>
              <a:gd name="T42" fmla="*/ 208 w 329"/>
              <a:gd name="T43" fmla="*/ 93 h 306"/>
              <a:gd name="T44" fmla="*/ 297 w 329"/>
              <a:gd name="T45" fmla="*/ 122 h 306"/>
              <a:gd name="T46" fmla="*/ 322 w 329"/>
              <a:gd name="T47" fmla="*/ 107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29" h="306">
                <a:moveTo>
                  <a:pt x="200" y="0"/>
                </a:moveTo>
                <a:cubicBezTo>
                  <a:pt x="200" y="282"/>
                  <a:pt x="200" y="282"/>
                  <a:pt x="200" y="282"/>
                </a:cubicBezTo>
                <a:cubicBezTo>
                  <a:pt x="150" y="306"/>
                  <a:pt x="150" y="306"/>
                  <a:pt x="150" y="306"/>
                </a:cubicBezTo>
                <a:cubicBezTo>
                  <a:pt x="122" y="303"/>
                  <a:pt x="96" y="297"/>
                  <a:pt x="74" y="287"/>
                </a:cubicBezTo>
                <a:cubicBezTo>
                  <a:pt x="51" y="277"/>
                  <a:pt x="33" y="264"/>
                  <a:pt x="20" y="249"/>
                </a:cubicBezTo>
                <a:cubicBezTo>
                  <a:pt x="7" y="233"/>
                  <a:pt x="0" y="217"/>
                  <a:pt x="0" y="199"/>
                </a:cubicBezTo>
                <a:cubicBezTo>
                  <a:pt x="0" y="182"/>
                  <a:pt x="6" y="166"/>
                  <a:pt x="19" y="150"/>
                </a:cubicBezTo>
                <a:cubicBezTo>
                  <a:pt x="31" y="135"/>
                  <a:pt x="48" y="123"/>
                  <a:pt x="69" y="113"/>
                </a:cubicBezTo>
                <a:cubicBezTo>
                  <a:pt x="91" y="103"/>
                  <a:pt x="115" y="96"/>
                  <a:pt x="141" y="93"/>
                </a:cubicBezTo>
                <a:cubicBezTo>
                  <a:pt x="141" y="125"/>
                  <a:pt x="141" y="125"/>
                  <a:pt x="141" y="125"/>
                </a:cubicBezTo>
                <a:cubicBezTo>
                  <a:pt x="115" y="129"/>
                  <a:pt x="93" y="138"/>
                  <a:pt x="76" y="152"/>
                </a:cubicBezTo>
                <a:cubicBezTo>
                  <a:pt x="59" y="166"/>
                  <a:pt x="50" y="181"/>
                  <a:pt x="50" y="199"/>
                </a:cubicBezTo>
                <a:cubicBezTo>
                  <a:pt x="50" y="217"/>
                  <a:pt x="59" y="234"/>
                  <a:pt x="78" y="248"/>
                </a:cubicBezTo>
                <a:cubicBezTo>
                  <a:pt x="97" y="262"/>
                  <a:pt x="121" y="271"/>
                  <a:pt x="150" y="274"/>
                </a:cubicBezTo>
                <a:cubicBezTo>
                  <a:pt x="150" y="25"/>
                  <a:pt x="150" y="25"/>
                  <a:pt x="150" y="25"/>
                </a:cubicBezTo>
                <a:lnTo>
                  <a:pt x="200" y="0"/>
                </a:lnTo>
                <a:close/>
                <a:moveTo>
                  <a:pt x="322" y="107"/>
                </a:moveTo>
                <a:cubicBezTo>
                  <a:pt x="329" y="179"/>
                  <a:pt x="329" y="179"/>
                  <a:pt x="329" y="179"/>
                </a:cubicBezTo>
                <a:cubicBezTo>
                  <a:pt x="233" y="158"/>
                  <a:pt x="233" y="158"/>
                  <a:pt x="233" y="158"/>
                </a:cubicBezTo>
                <a:cubicBezTo>
                  <a:pt x="260" y="143"/>
                  <a:pt x="260" y="143"/>
                  <a:pt x="260" y="143"/>
                </a:cubicBezTo>
                <a:cubicBezTo>
                  <a:pt x="245" y="134"/>
                  <a:pt x="228" y="128"/>
                  <a:pt x="208" y="125"/>
                </a:cubicBezTo>
                <a:cubicBezTo>
                  <a:pt x="208" y="93"/>
                  <a:pt x="208" y="93"/>
                  <a:pt x="208" y="93"/>
                </a:cubicBezTo>
                <a:cubicBezTo>
                  <a:pt x="242" y="97"/>
                  <a:pt x="272" y="107"/>
                  <a:pt x="297" y="122"/>
                </a:cubicBezTo>
                <a:lnTo>
                  <a:pt x="322" y="1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59" name="Freeform 55"/>
          <p:cNvSpPr>
            <a:spLocks noEditPoints="1"/>
          </p:cNvSpPr>
          <p:nvPr/>
        </p:nvSpPr>
        <p:spPr bwMode="auto">
          <a:xfrm>
            <a:off x="3716043" y="3309159"/>
            <a:ext cx="341168" cy="267961"/>
          </a:xfrm>
          <a:custGeom>
            <a:avLst/>
            <a:gdLst>
              <a:gd name="T0" fmla="*/ 71 w 329"/>
              <a:gd name="T1" fmla="*/ 182 h 258"/>
              <a:gd name="T2" fmla="*/ 65 w 329"/>
              <a:gd name="T3" fmla="*/ 188 h 258"/>
              <a:gd name="T4" fmla="*/ 8 w 329"/>
              <a:gd name="T5" fmla="*/ 133 h 258"/>
              <a:gd name="T6" fmla="*/ 8 w 329"/>
              <a:gd name="T7" fmla="*/ 125 h 258"/>
              <a:gd name="T8" fmla="*/ 65 w 329"/>
              <a:gd name="T9" fmla="*/ 70 h 258"/>
              <a:gd name="T10" fmla="*/ 71 w 329"/>
              <a:gd name="T11" fmla="*/ 76 h 258"/>
              <a:gd name="T12" fmla="*/ 329 w 329"/>
              <a:gd name="T13" fmla="*/ 252 h 258"/>
              <a:gd name="T14" fmla="*/ 323 w 329"/>
              <a:gd name="T15" fmla="*/ 258 h 258"/>
              <a:gd name="T16" fmla="*/ 2 w 329"/>
              <a:gd name="T17" fmla="*/ 257 h 258"/>
              <a:gd name="T18" fmla="*/ 0 w 329"/>
              <a:gd name="T19" fmla="*/ 217 h 258"/>
              <a:gd name="T20" fmla="*/ 6 w 329"/>
              <a:gd name="T21" fmla="*/ 211 h 258"/>
              <a:gd name="T22" fmla="*/ 327 w 329"/>
              <a:gd name="T23" fmla="*/ 213 h 258"/>
              <a:gd name="T24" fmla="*/ 329 w 329"/>
              <a:gd name="T25" fmla="*/ 147 h 258"/>
              <a:gd name="T26" fmla="*/ 327 w 329"/>
              <a:gd name="T27" fmla="*/ 186 h 258"/>
              <a:gd name="T28" fmla="*/ 123 w 329"/>
              <a:gd name="T29" fmla="*/ 188 h 258"/>
              <a:gd name="T30" fmla="*/ 118 w 329"/>
              <a:gd name="T31" fmla="*/ 182 h 258"/>
              <a:gd name="T32" fmla="*/ 119 w 329"/>
              <a:gd name="T33" fmla="*/ 143 h 258"/>
              <a:gd name="T34" fmla="*/ 323 w 329"/>
              <a:gd name="T35" fmla="*/ 141 h 258"/>
              <a:gd name="T36" fmla="*/ 329 w 329"/>
              <a:gd name="T37" fmla="*/ 147 h 258"/>
              <a:gd name="T38" fmla="*/ 329 w 329"/>
              <a:gd name="T39" fmla="*/ 112 h 258"/>
              <a:gd name="T40" fmla="*/ 323 w 329"/>
              <a:gd name="T41" fmla="*/ 117 h 258"/>
              <a:gd name="T42" fmla="*/ 119 w 329"/>
              <a:gd name="T43" fmla="*/ 116 h 258"/>
              <a:gd name="T44" fmla="*/ 118 w 329"/>
              <a:gd name="T45" fmla="*/ 76 h 258"/>
              <a:gd name="T46" fmla="*/ 123 w 329"/>
              <a:gd name="T47" fmla="*/ 70 h 258"/>
              <a:gd name="T48" fmla="*/ 327 w 329"/>
              <a:gd name="T49" fmla="*/ 72 h 258"/>
              <a:gd name="T50" fmla="*/ 329 w 329"/>
              <a:gd name="T51" fmla="*/ 6 h 258"/>
              <a:gd name="T52" fmla="*/ 327 w 329"/>
              <a:gd name="T53" fmla="*/ 45 h 258"/>
              <a:gd name="T54" fmla="*/ 6 w 329"/>
              <a:gd name="T55" fmla="*/ 47 h 258"/>
              <a:gd name="T56" fmla="*/ 0 w 329"/>
              <a:gd name="T57" fmla="*/ 41 h 258"/>
              <a:gd name="T58" fmla="*/ 2 w 329"/>
              <a:gd name="T59" fmla="*/ 2 h 258"/>
              <a:gd name="T60" fmla="*/ 323 w 329"/>
              <a:gd name="T61" fmla="*/ 0 h 258"/>
              <a:gd name="T62" fmla="*/ 329 w 329"/>
              <a:gd name="T63" fmla="*/ 6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29" h="258">
                <a:moveTo>
                  <a:pt x="71" y="76"/>
                </a:moveTo>
                <a:cubicBezTo>
                  <a:pt x="71" y="182"/>
                  <a:pt x="71" y="182"/>
                  <a:pt x="71" y="182"/>
                </a:cubicBezTo>
                <a:cubicBezTo>
                  <a:pt x="71" y="184"/>
                  <a:pt x="70" y="185"/>
                  <a:pt x="69" y="186"/>
                </a:cubicBezTo>
                <a:cubicBezTo>
                  <a:pt x="68" y="187"/>
                  <a:pt x="66" y="188"/>
                  <a:pt x="65" y="188"/>
                </a:cubicBezTo>
                <a:cubicBezTo>
                  <a:pt x="63" y="188"/>
                  <a:pt x="62" y="187"/>
                  <a:pt x="61" y="186"/>
                </a:cubicBezTo>
                <a:cubicBezTo>
                  <a:pt x="8" y="133"/>
                  <a:pt x="8" y="133"/>
                  <a:pt x="8" y="133"/>
                </a:cubicBezTo>
                <a:cubicBezTo>
                  <a:pt x="7" y="132"/>
                  <a:pt x="6" y="131"/>
                  <a:pt x="6" y="129"/>
                </a:cubicBezTo>
                <a:cubicBezTo>
                  <a:pt x="6" y="127"/>
                  <a:pt x="7" y="126"/>
                  <a:pt x="8" y="125"/>
                </a:cubicBezTo>
                <a:cubicBezTo>
                  <a:pt x="61" y="72"/>
                  <a:pt x="61" y="72"/>
                  <a:pt x="61" y="72"/>
                </a:cubicBezTo>
                <a:cubicBezTo>
                  <a:pt x="62" y="71"/>
                  <a:pt x="63" y="70"/>
                  <a:pt x="65" y="70"/>
                </a:cubicBezTo>
                <a:cubicBezTo>
                  <a:pt x="66" y="70"/>
                  <a:pt x="68" y="71"/>
                  <a:pt x="69" y="72"/>
                </a:cubicBezTo>
                <a:cubicBezTo>
                  <a:pt x="70" y="73"/>
                  <a:pt x="71" y="75"/>
                  <a:pt x="71" y="76"/>
                </a:cubicBezTo>
                <a:close/>
                <a:moveTo>
                  <a:pt x="329" y="217"/>
                </a:moveTo>
                <a:cubicBezTo>
                  <a:pt x="329" y="252"/>
                  <a:pt x="329" y="252"/>
                  <a:pt x="329" y="252"/>
                </a:cubicBezTo>
                <a:cubicBezTo>
                  <a:pt x="329" y="254"/>
                  <a:pt x="328" y="255"/>
                  <a:pt x="327" y="257"/>
                </a:cubicBezTo>
                <a:cubicBezTo>
                  <a:pt x="326" y="258"/>
                  <a:pt x="325" y="258"/>
                  <a:pt x="323" y="258"/>
                </a:cubicBezTo>
                <a:cubicBezTo>
                  <a:pt x="6" y="258"/>
                  <a:pt x="6" y="258"/>
                  <a:pt x="6" y="258"/>
                </a:cubicBezTo>
                <a:cubicBezTo>
                  <a:pt x="4" y="258"/>
                  <a:pt x="3" y="258"/>
                  <a:pt x="2" y="257"/>
                </a:cubicBezTo>
                <a:cubicBezTo>
                  <a:pt x="1" y="255"/>
                  <a:pt x="0" y="254"/>
                  <a:pt x="0" y="252"/>
                </a:cubicBezTo>
                <a:cubicBezTo>
                  <a:pt x="0" y="217"/>
                  <a:pt x="0" y="217"/>
                  <a:pt x="0" y="217"/>
                </a:cubicBezTo>
                <a:cubicBezTo>
                  <a:pt x="0" y="216"/>
                  <a:pt x="1" y="214"/>
                  <a:pt x="2" y="213"/>
                </a:cubicBezTo>
                <a:cubicBezTo>
                  <a:pt x="3" y="212"/>
                  <a:pt x="4" y="211"/>
                  <a:pt x="6" y="211"/>
                </a:cubicBezTo>
                <a:cubicBezTo>
                  <a:pt x="323" y="211"/>
                  <a:pt x="323" y="211"/>
                  <a:pt x="323" y="211"/>
                </a:cubicBezTo>
                <a:cubicBezTo>
                  <a:pt x="325" y="211"/>
                  <a:pt x="326" y="212"/>
                  <a:pt x="327" y="213"/>
                </a:cubicBezTo>
                <a:cubicBezTo>
                  <a:pt x="328" y="214"/>
                  <a:pt x="329" y="216"/>
                  <a:pt x="329" y="217"/>
                </a:cubicBezTo>
                <a:close/>
                <a:moveTo>
                  <a:pt x="329" y="147"/>
                </a:moveTo>
                <a:cubicBezTo>
                  <a:pt x="329" y="182"/>
                  <a:pt x="329" y="182"/>
                  <a:pt x="329" y="182"/>
                </a:cubicBezTo>
                <a:cubicBezTo>
                  <a:pt x="329" y="184"/>
                  <a:pt x="328" y="185"/>
                  <a:pt x="327" y="186"/>
                </a:cubicBezTo>
                <a:cubicBezTo>
                  <a:pt x="326" y="187"/>
                  <a:pt x="325" y="188"/>
                  <a:pt x="323" y="188"/>
                </a:cubicBezTo>
                <a:cubicBezTo>
                  <a:pt x="123" y="188"/>
                  <a:pt x="123" y="188"/>
                  <a:pt x="123" y="188"/>
                </a:cubicBezTo>
                <a:cubicBezTo>
                  <a:pt x="122" y="188"/>
                  <a:pt x="121" y="187"/>
                  <a:pt x="119" y="186"/>
                </a:cubicBezTo>
                <a:cubicBezTo>
                  <a:pt x="118" y="185"/>
                  <a:pt x="118" y="184"/>
                  <a:pt x="118" y="182"/>
                </a:cubicBezTo>
                <a:cubicBezTo>
                  <a:pt x="118" y="147"/>
                  <a:pt x="118" y="147"/>
                  <a:pt x="118" y="147"/>
                </a:cubicBezTo>
                <a:cubicBezTo>
                  <a:pt x="118" y="145"/>
                  <a:pt x="118" y="144"/>
                  <a:pt x="119" y="143"/>
                </a:cubicBezTo>
                <a:cubicBezTo>
                  <a:pt x="121" y="141"/>
                  <a:pt x="122" y="141"/>
                  <a:pt x="123" y="141"/>
                </a:cubicBezTo>
                <a:cubicBezTo>
                  <a:pt x="323" y="141"/>
                  <a:pt x="323" y="141"/>
                  <a:pt x="323" y="141"/>
                </a:cubicBezTo>
                <a:cubicBezTo>
                  <a:pt x="325" y="141"/>
                  <a:pt x="326" y="141"/>
                  <a:pt x="327" y="143"/>
                </a:cubicBezTo>
                <a:cubicBezTo>
                  <a:pt x="328" y="144"/>
                  <a:pt x="329" y="145"/>
                  <a:pt x="329" y="147"/>
                </a:cubicBezTo>
                <a:close/>
                <a:moveTo>
                  <a:pt x="329" y="76"/>
                </a:moveTo>
                <a:cubicBezTo>
                  <a:pt x="329" y="112"/>
                  <a:pt x="329" y="112"/>
                  <a:pt x="329" y="112"/>
                </a:cubicBezTo>
                <a:cubicBezTo>
                  <a:pt x="329" y="113"/>
                  <a:pt x="328" y="114"/>
                  <a:pt x="327" y="116"/>
                </a:cubicBezTo>
                <a:cubicBezTo>
                  <a:pt x="326" y="117"/>
                  <a:pt x="325" y="117"/>
                  <a:pt x="323" y="117"/>
                </a:cubicBezTo>
                <a:cubicBezTo>
                  <a:pt x="123" y="117"/>
                  <a:pt x="123" y="117"/>
                  <a:pt x="123" y="117"/>
                </a:cubicBezTo>
                <a:cubicBezTo>
                  <a:pt x="122" y="117"/>
                  <a:pt x="121" y="117"/>
                  <a:pt x="119" y="116"/>
                </a:cubicBezTo>
                <a:cubicBezTo>
                  <a:pt x="118" y="114"/>
                  <a:pt x="118" y="113"/>
                  <a:pt x="118" y="112"/>
                </a:cubicBezTo>
                <a:cubicBezTo>
                  <a:pt x="118" y="76"/>
                  <a:pt x="118" y="76"/>
                  <a:pt x="118" y="76"/>
                </a:cubicBezTo>
                <a:cubicBezTo>
                  <a:pt x="118" y="75"/>
                  <a:pt x="118" y="73"/>
                  <a:pt x="119" y="72"/>
                </a:cubicBezTo>
                <a:cubicBezTo>
                  <a:pt x="121" y="71"/>
                  <a:pt x="122" y="70"/>
                  <a:pt x="123" y="70"/>
                </a:cubicBezTo>
                <a:cubicBezTo>
                  <a:pt x="323" y="70"/>
                  <a:pt x="323" y="70"/>
                  <a:pt x="323" y="70"/>
                </a:cubicBezTo>
                <a:cubicBezTo>
                  <a:pt x="325" y="70"/>
                  <a:pt x="326" y="71"/>
                  <a:pt x="327" y="72"/>
                </a:cubicBezTo>
                <a:cubicBezTo>
                  <a:pt x="328" y="73"/>
                  <a:pt x="329" y="75"/>
                  <a:pt x="329" y="76"/>
                </a:cubicBezTo>
                <a:close/>
                <a:moveTo>
                  <a:pt x="329" y="6"/>
                </a:moveTo>
                <a:cubicBezTo>
                  <a:pt x="329" y="41"/>
                  <a:pt x="329" y="41"/>
                  <a:pt x="329" y="41"/>
                </a:cubicBezTo>
                <a:cubicBezTo>
                  <a:pt x="329" y="43"/>
                  <a:pt x="328" y="44"/>
                  <a:pt x="327" y="45"/>
                </a:cubicBezTo>
                <a:cubicBezTo>
                  <a:pt x="326" y="46"/>
                  <a:pt x="325" y="47"/>
                  <a:pt x="323" y="47"/>
                </a:cubicBezTo>
                <a:cubicBezTo>
                  <a:pt x="6" y="47"/>
                  <a:pt x="6" y="47"/>
                  <a:pt x="6" y="47"/>
                </a:cubicBezTo>
                <a:cubicBezTo>
                  <a:pt x="4" y="47"/>
                  <a:pt x="3" y="46"/>
                  <a:pt x="2" y="45"/>
                </a:cubicBezTo>
                <a:cubicBezTo>
                  <a:pt x="1" y="44"/>
                  <a:pt x="0" y="43"/>
                  <a:pt x="0" y="41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0"/>
                  <a:pt x="6" y="0"/>
                </a:cubicBezTo>
                <a:cubicBezTo>
                  <a:pt x="323" y="0"/>
                  <a:pt x="323" y="0"/>
                  <a:pt x="323" y="0"/>
                </a:cubicBezTo>
                <a:cubicBezTo>
                  <a:pt x="325" y="0"/>
                  <a:pt x="326" y="1"/>
                  <a:pt x="327" y="2"/>
                </a:cubicBezTo>
                <a:cubicBezTo>
                  <a:pt x="328" y="3"/>
                  <a:pt x="329" y="4"/>
                  <a:pt x="329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0" name="Freeform 56"/>
          <p:cNvSpPr>
            <a:spLocks/>
          </p:cNvSpPr>
          <p:nvPr/>
        </p:nvSpPr>
        <p:spPr bwMode="auto">
          <a:xfrm>
            <a:off x="717363" y="3706957"/>
            <a:ext cx="266580" cy="341168"/>
          </a:xfrm>
          <a:custGeom>
            <a:avLst/>
            <a:gdLst>
              <a:gd name="T0" fmla="*/ 243 w 257"/>
              <a:gd name="T1" fmla="*/ 228 h 329"/>
              <a:gd name="T2" fmla="*/ 209 w 257"/>
              <a:gd name="T3" fmla="*/ 253 h 329"/>
              <a:gd name="T4" fmla="*/ 172 w 257"/>
              <a:gd name="T5" fmla="*/ 254 h 329"/>
              <a:gd name="T6" fmla="*/ 144 w 257"/>
              <a:gd name="T7" fmla="*/ 245 h 329"/>
              <a:gd name="T8" fmla="*/ 132 w 257"/>
              <a:gd name="T9" fmla="*/ 239 h 329"/>
              <a:gd name="T10" fmla="*/ 8 w 257"/>
              <a:gd name="T11" fmla="*/ 329 h 329"/>
              <a:gd name="T12" fmla="*/ 0 w 257"/>
              <a:gd name="T13" fmla="*/ 321 h 329"/>
              <a:gd name="T14" fmla="*/ 8 w 257"/>
              <a:gd name="T15" fmla="*/ 313 h 329"/>
              <a:gd name="T16" fmla="*/ 114 w 257"/>
              <a:gd name="T17" fmla="*/ 239 h 329"/>
              <a:gd name="T18" fmla="*/ 85 w 257"/>
              <a:gd name="T19" fmla="*/ 246 h 329"/>
              <a:gd name="T20" fmla="*/ 51 w 257"/>
              <a:gd name="T21" fmla="*/ 240 h 329"/>
              <a:gd name="T22" fmla="*/ 19 w 257"/>
              <a:gd name="T23" fmla="*/ 211 h 329"/>
              <a:gd name="T24" fmla="*/ 45 w 257"/>
              <a:gd name="T25" fmla="*/ 173 h 329"/>
              <a:gd name="T26" fmla="*/ 98 w 257"/>
              <a:gd name="T27" fmla="*/ 185 h 329"/>
              <a:gd name="T28" fmla="*/ 125 w 257"/>
              <a:gd name="T29" fmla="*/ 214 h 329"/>
              <a:gd name="T30" fmla="*/ 136 w 257"/>
              <a:gd name="T31" fmla="*/ 161 h 329"/>
              <a:gd name="T32" fmla="*/ 115 w 257"/>
              <a:gd name="T33" fmla="*/ 162 h 329"/>
              <a:gd name="T34" fmla="*/ 84 w 257"/>
              <a:gd name="T35" fmla="*/ 156 h 329"/>
              <a:gd name="T36" fmla="*/ 54 w 257"/>
              <a:gd name="T37" fmla="*/ 136 h 329"/>
              <a:gd name="T38" fmla="*/ 39 w 257"/>
              <a:gd name="T39" fmla="*/ 95 h 329"/>
              <a:gd name="T40" fmla="*/ 84 w 257"/>
              <a:gd name="T41" fmla="*/ 89 h 329"/>
              <a:gd name="T42" fmla="*/ 115 w 257"/>
              <a:gd name="T43" fmla="*/ 103 h 329"/>
              <a:gd name="T44" fmla="*/ 133 w 257"/>
              <a:gd name="T45" fmla="*/ 126 h 329"/>
              <a:gd name="T46" fmla="*/ 141 w 257"/>
              <a:gd name="T47" fmla="*/ 144 h 329"/>
              <a:gd name="T48" fmla="*/ 144 w 257"/>
              <a:gd name="T49" fmla="*/ 111 h 329"/>
              <a:gd name="T50" fmla="*/ 131 w 257"/>
              <a:gd name="T51" fmla="*/ 100 h 329"/>
              <a:gd name="T52" fmla="*/ 109 w 257"/>
              <a:gd name="T53" fmla="*/ 70 h 329"/>
              <a:gd name="T54" fmla="*/ 105 w 257"/>
              <a:gd name="T55" fmla="*/ 26 h 329"/>
              <a:gd name="T56" fmla="*/ 141 w 257"/>
              <a:gd name="T57" fmla="*/ 11 h 329"/>
              <a:gd name="T58" fmla="*/ 166 w 257"/>
              <a:gd name="T59" fmla="*/ 41 h 329"/>
              <a:gd name="T60" fmla="*/ 169 w 257"/>
              <a:gd name="T61" fmla="*/ 73 h 329"/>
              <a:gd name="T62" fmla="*/ 164 w 257"/>
              <a:gd name="T63" fmla="*/ 99 h 329"/>
              <a:gd name="T64" fmla="*/ 159 w 257"/>
              <a:gd name="T65" fmla="*/ 109 h 329"/>
              <a:gd name="T66" fmla="*/ 159 w 257"/>
              <a:gd name="T67" fmla="*/ 131 h 329"/>
              <a:gd name="T68" fmla="*/ 167 w 257"/>
              <a:gd name="T69" fmla="*/ 120 h 329"/>
              <a:gd name="T70" fmla="*/ 189 w 257"/>
              <a:gd name="T71" fmla="*/ 99 h 329"/>
              <a:gd name="T72" fmla="*/ 226 w 257"/>
              <a:gd name="T73" fmla="*/ 88 h 329"/>
              <a:gd name="T74" fmla="*/ 247 w 257"/>
              <a:gd name="T75" fmla="*/ 119 h 329"/>
              <a:gd name="T76" fmla="*/ 225 w 257"/>
              <a:gd name="T77" fmla="*/ 151 h 329"/>
              <a:gd name="T78" fmla="*/ 194 w 257"/>
              <a:gd name="T79" fmla="*/ 164 h 329"/>
              <a:gd name="T80" fmla="*/ 167 w 257"/>
              <a:gd name="T81" fmla="*/ 165 h 329"/>
              <a:gd name="T82" fmla="*/ 155 w 257"/>
              <a:gd name="T83" fmla="*/ 164 h 329"/>
              <a:gd name="T84" fmla="*/ 145 w 257"/>
              <a:gd name="T85" fmla="*/ 213 h 329"/>
              <a:gd name="T86" fmla="*/ 169 w 257"/>
              <a:gd name="T87" fmla="*/ 195 h 329"/>
              <a:gd name="T88" fmla="*/ 209 w 257"/>
              <a:gd name="T89" fmla="*/ 184 h 329"/>
              <a:gd name="T90" fmla="*/ 257 w 257"/>
              <a:gd name="T91" fmla="*/ 203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7" h="329">
                <a:moveTo>
                  <a:pt x="257" y="203"/>
                </a:moveTo>
                <a:cubicBezTo>
                  <a:pt x="253" y="212"/>
                  <a:pt x="249" y="221"/>
                  <a:pt x="243" y="228"/>
                </a:cubicBezTo>
                <a:cubicBezTo>
                  <a:pt x="238" y="235"/>
                  <a:pt x="232" y="240"/>
                  <a:pt x="227" y="244"/>
                </a:cubicBezTo>
                <a:cubicBezTo>
                  <a:pt x="221" y="248"/>
                  <a:pt x="215" y="251"/>
                  <a:pt x="209" y="253"/>
                </a:cubicBezTo>
                <a:cubicBezTo>
                  <a:pt x="202" y="255"/>
                  <a:pt x="196" y="256"/>
                  <a:pt x="190" y="255"/>
                </a:cubicBezTo>
                <a:cubicBezTo>
                  <a:pt x="184" y="255"/>
                  <a:pt x="178" y="255"/>
                  <a:pt x="172" y="254"/>
                </a:cubicBezTo>
                <a:cubicBezTo>
                  <a:pt x="166" y="253"/>
                  <a:pt x="161" y="252"/>
                  <a:pt x="156" y="250"/>
                </a:cubicBezTo>
                <a:cubicBezTo>
                  <a:pt x="151" y="248"/>
                  <a:pt x="147" y="246"/>
                  <a:pt x="144" y="245"/>
                </a:cubicBezTo>
                <a:cubicBezTo>
                  <a:pt x="140" y="243"/>
                  <a:pt x="137" y="242"/>
                  <a:pt x="135" y="241"/>
                </a:cubicBezTo>
                <a:cubicBezTo>
                  <a:pt x="132" y="239"/>
                  <a:pt x="132" y="239"/>
                  <a:pt x="132" y="239"/>
                </a:cubicBezTo>
                <a:cubicBezTo>
                  <a:pt x="118" y="267"/>
                  <a:pt x="100" y="289"/>
                  <a:pt x="79" y="305"/>
                </a:cubicBezTo>
                <a:cubicBezTo>
                  <a:pt x="57" y="321"/>
                  <a:pt x="34" y="329"/>
                  <a:pt x="8" y="329"/>
                </a:cubicBezTo>
                <a:cubicBezTo>
                  <a:pt x="6" y="329"/>
                  <a:pt x="4" y="328"/>
                  <a:pt x="2" y="327"/>
                </a:cubicBezTo>
                <a:cubicBezTo>
                  <a:pt x="1" y="325"/>
                  <a:pt x="0" y="323"/>
                  <a:pt x="0" y="321"/>
                </a:cubicBezTo>
                <a:cubicBezTo>
                  <a:pt x="0" y="319"/>
                  <a:pt x="1" y="317"/>
                  <a:pt x="2" y="315"/>
                </a:cubicBezTo>
                <a:cubicBezTo>
                  <a:pt x="4" y="314"/>
                  <a:pt x="6" y="313"/>
                  <a:pt x="8" y="313"/>
                </a:cubicBezTo>
                <a:cubicBezTo>
                  <a:pt x="29" y="313"/>
                  <a:pt x="49" y="306"/>
                  <a:pt x="67" y="293"/>
                </a:cubicBezTo>
                <a:cubicBezTo>
                  <a:pt x="86" y="280"/>
                  <a:pt x="101" y="262"/>
                  <a:pt x="114" y="239"/>
                </a:cubicBezTo>
                <a:cubicBezTo>
                  <a:pt x="109" y="241"/>
                  <a:pt x="105" y="242"/>
                  <a:pt x="100" y="243"/>
                </a:cubicBezTo>
                <a:cubicBezTo>
                  <a:pt x="96" y="244"/>
                  <a:pt x="91" y="245"/>
                  <a:pt x="85" y="246"/>
                </a:cubicBezTo>
                <a:cubicBezTo>
                  <a:pt x="79" y="246"/>
                  <a:pt x="74" y="246"/>
                  <a:pt x="69" y="245"/>
                </a:cubicBezTo>
                <a:cubicBezTo>
                  <a:pt x="63" y="244"/>
                  <a:pt x="57" y="243"/>
                  <a:pt x="51" y="240"/>
                </a:cubicBezTo>
                <a:cubicBezTo>
                  <a:pt x="45" y="237"/>
                  <a:pt x="40" y="234"/>
                  <a:pt x="35" y="229"/>
                </a:cubicBezTo>
                <a:cubicBezTo>
                  <a:pt x="29" y="225"/>
                  <a:pt x="24" y="218"/>
                  <a:pt x="19" y="211"/>
                </a:cubicBezTo>
                <a:cubicBezTo>
                  <a:pt x="14" y="203"/>
                  <a:pt x="9" y="194"/>
                  <a:pt x="5" y="184"/>
                </a:cubicBezTo>
                <a:cubicBezTo>
                  <a:pt x="19" y="178"/>
                  <a:pt x="32" y="175"/>
                  <a:pt x="45" y="173"/>
                </a:cubicBezTo>
                <a:cubicBezTo>
                  <a:pt x="57" y="172"/>
                  <a:pt x="67" y="173"/>
                  <a:pt x="75" y="175"/>
                </a:cubicBezTo>
                <a:cubicBezTo>
                  <a:pt x="84" y="177"/>
                  <a:pt x="91" y="180"/>
                  <a:pt x="98" y="185"/>
                </a:cubicBezTo>
                <a:cubicBezTo>
                  <a:pt x="105" y="190"/>
                  <a:pt x="111" y="195"/>
                  <a:pt x="114" y="199"/>
                </a:cubicBezTo>
                <a:cubicBezTo>
                  <a:pt x="118" y="204"/>
                  <a:pt x="122" y="209"/>
                  <a:pt x="125" y="214"/>
                </a:cubicBezTo>
                <a:cubicBezTo>
                  <a:pt x="131" y="198"/>
                  <a:pt x="136" y="181"/>
                  <a:pt x="139" y="161"/>
                </a:cubicBezTo>
                <a:cubicBezTo>
                  <a:pt x="138" y="161"/>
                  <a:pt x="137" y="161"/>
                  <a:pt x="136" y="161"/>
                </a:cubicBezTo>
                <a:cubicBezTo>
                  <a:pt x="135" y="162"/>
                  <a:pt x="132" y="162"/>
                  <a:pt x="128" y="162"/>
                </a:cubicBezTo>
                <a:cubicBezTo>
                  <a:pt x="123" y="162"/>
                  <a:pt x="119" y="162"/>
                  <a:pt x="115" y="162"/>
                </a:cubicBezTo>
                <a:cubicBezTo>
                  <a:pt x="111" y="162"/>
                  <a:pt x="106" y="161"/>
                  <a:pt x="100" y="160"/>
                </a:cubicBezTo>
                <a:cubicBezTo>
                  <a:pt x="94" y="159"/>
                  <a:pt x="89" y="158"/>
                  <a:pt x="84" y="156"/>
                </a:cubicBezTo>
                <a:cubicBezTo>
                  <a:pt x="79" y="154"/>
                  <a:pt x="73" y="151"/>
                  <a:pt x="68" y="148"/>
                </a:cubicBezTo>
                <a:cubicBezTo>
                  <a:pt x="63" y="145"/>
                  <a:pt x="58" y="141"/>
                  <a:pt x="54" y="136"/>
                </a:cubicBezTo>
                <a:cubicBezTo>
                  <a:pt x="50" y="131"/>
                  <a:pt x="47" y="126"/>
                  <a:pt x="44" y="119"/>
                </a:cubicBezTo>
                <a:cubicBezTo>
                  <a:pt x="42" y="112"/>
                  <a:pt x="40" y="104"/>
                  <a:pt x="39" y="95"/>
                </a:cubicBezTo>
                <a:cubicBezTo>
                  <a:pt x="48" y="92"/>
                  <a:pt x="56" y="90"/>
                  <a:pt x="64" y="89"/>
                </a:cubicBezTo>
                <a:cubicBezTo>
                  <a:pt x="71" y="88"/>
                  <a:pt x="78" y="88"/>
                  <a:pt x="84" y="89"/>
                </a:cubicBezTo>
                <a:cubicBezTo>
                  <a:pt x="90" y="90"/>
                  <a:pt x="96" y="92"/>
                  <a:pt x="101" y="94"/>
                </a:cubicBezTo>
                <a:cubicBezTo>
                  <a:pt x="106" y="97"/>
                  <a:pt x="111" y="100"/>
                  <a:pt x="115" y="103"/>
                </a:cubicBezTo>
                <a:cubicBezTo>
                  <a:pt x="118" y="107"/>
                  <a:pt x="122" y="111"/>
                  <a:pt x="125" y="115"/>
                </a:cubicBezTo>
                <a:cubicBezTo>
                  <a:pt x="128" y="118"/>
                  <a:pt x="131" y="122"/>
                  <a:pt x="133" y="126"/>
                </a:cubicBezTo>
                <a:cubicBezTo>
                  <a:pt x="135" y="130"/>
                  <a:pt x="136" y="133"/>
                  <a:pt x="138" y="136"/>
                </a:cubicBezTo>
                <a:cubicBezTo>
                  <a:pt x="139" y="139"/>
                  <a:pt x="140" y="142"/>
                  <a:pt x="141" y="144"/>
                </a:cubicBezTo>
                <a:cubicBezTo>
                  <a:pt x="141" y="147"/>
                  <a:pt x="141" y="147"/>
                  <a:pt x="141" y="147"/>
                </a:cubicBezTo>
                <a:cubicBezTo>
                  <a:pt x="143" y="132"/>
                  <a:pt x="144" y="120"/>
                  <a:pt x="144" y="111"/>
                </a:cubicBezTo>
                <a:cubicBezTo>
                  <a:pt x="143" y="110"/>
                  <a:pt x="141" y="109"/>
                  <a:pt x="140" y="108"/>
                </a:cubicBezTo>
                <a:cubicBezTo>
                  <a:pt x="138" y="107"/>
                  <a:pt x="135" y="104"/>
                  <a:pt x="131" y="100"/>
                </a:cubicBezTo>
                <a:cubicBezTo>
                  <a:pt x="126" y="96"/>
                  <a:pt x="122" y="91"/>
                  <a:pt x="119" y="87"/>
                </a:cubicBezTo>
                <a:cubicBezTo>
                  <a:pt x="116" y="82"/>
                  <a:pt x="112" y="76"/>
                  <a:pt x="109" y="70"/>
                </a:cubicBezTo>
                <a:cubicBezTo>
                  <a:pt x="106" y="63"/>
                  <a:pt x="104" y="56"/>
                  <a:pt x="103" y="49"/>
                </a:cubicBezTo>
                <a:cubicBezTo>
                  <a:pt x="102" y="42"/>
                  <a:pt x="103" y="34"/>
                  <a:pt x="105" y="26"/>
                </a:cubicBezTo>
                <a:cubicBezTo>
                  <a:pt x="108" y="17"/>
                  <a:pt x="112" y="9"/>
                  <a:pt x="118" y="0"/>
                </a:cubicBezTo>
                <a:cubicBezTo>
                  <a:pt x="127" y="3"/>
                  <a:pt x="135" y="7"/>
                  <a:pt x="141" y="11"/>
                </a:cubicBezTo>
                <a:cubicBezTo>
                  <a:pt x="148" y="16"/>
                  <a:pt x="153" y="21"/>
                  <a:pt x="157" y="26"/>
                </a:cubicBezTo>
                <a:cubicBezTo>
                  <a:pt x="161" y="30"/>
                  <a:pt x="164" y="36"/>
                  <a:pt x="166" y="41"/>
                </a:cubicBezTo>
                <a:cubicBezTo>
                  <a:pt x="168" y="47"/>
                  <a:pt x="169" y="52"/>
                  <a:pt x="170" y="57"/>
                </a:cubicBezTo>
                <a:cubicBezTo>
                  <a:pt x="170" y="63"/>
                  <a:pt x="170" y="68"/>
                  <a:pt x="169" y="73"/>
                </a:cubicBezTo>
                <a:cubicBezTo>
                  <a:pt x="169" y="78"/>
                  <a:pt x="168" y="83"/>
                  <a:pt x="167" y="87"/>
                </a:cubicBezTo>
                <a:cubicBezTo>
                  <a:pt x="166" y="91"/>
                  <a:pt x="165" y="95"/>
                  <a:pt x="164" y="99"/>
                </a:cubicBezTo>
                <a:cubicBezTo>
                  <a:pt x="162" y="102"/>
                  <a:pt x="161" y="104"/>
                  <a:pt x="160" y="106"/>
                </a:cubicBezTo>
                <a:cubicBezTo>
                  <a:pt x="159" y="109"/>
                  <a:pt x="159" y="109"/>
                  <a:pt x="159" y="109"/>
                </a:cubicBezTo>
                <a:cubicBezTo>
                  <a:pt x="159" y="110"/>
                  <a:pt x="159" y="113"/>
                  <a:pt x="159" y="118"/>
                </a:cubicBezTo>
                <a:cubicBezTo>
                  <a:pt x="159" y="124"/>
                  <a:pt x="159" y="128"/>
                  <a:pt x="159" y="131"/>
                </a:cubicBezTo>
                <a:cubicBezTo>
                  <a:pt x="160" y="131"/>
                  <a:pt x="160" y="129"/>
                  <a:pt x="161" y="128"/>
                </a:cubicBezTo>
                <a:cubicBezTo>
                  <a:pt x="162" y="127"/>
                  <a:pt x="164" y="124"/>
                  <a:pt x="167" y="120"/>
                </a:cubicBezTo>
                <a:cubicBezTo>
                  <a:pt x="169" y="116"/>
                  <a:pt x="173" y="113"/>
                  <a:pt x="176" y="110"/>
                </a:cubicBezTo>
                <a:cubicBezTo>
                  <a:pt x="179" y="106"/>
                  <a:pt x="184" y="103"/>
                  <a:pt x="189" y="99"/>
                </a:cubicBezTo>
                <a:cubicBezTo>
                  <a:pt x="194" y="96"/>
                  <a:pt x="200" y="93"/>
                  <a:pt x="206" y="91"/>
                </a:cubicBezTo>
                <a:cubicBezTo>
                  <a:pt x="212" y="89"/>
                  <a:pt x="218" y="88"/>
                  <a:pt x="226" y="88"/>
                </a:cubicBezTo>
                <a:cubicBezTo>
                  <a:pt x="234" y="89"/>
                  <a:pt x="242" y="90"/>
                  <a:pt x="251" y="93"/>
                </a:cubicBezTo>
                <a:cubicBezTo>
                  <a:pt x="250" y="102"/>
                  <a:pt x="249" y="111"/>
                  <a:pt x="247" y="119"/>
                </a:cubicBezTo>
                <a:cubicBezTo>
                  <a:pt x="244" y="127"/>
                  <a:pt x="241" y="133"/>
                  <a:pt x="237" y="138"/>
                </a:cubicBezTo>
                <a:cubicBezTo>
                  <a:pt x="234" y="143"/>
                  <a:pt x="229" y="147"/>
                  <a:pt x="225" y="151"/>
                </a:cubicBezTo>
                <a:cubicBezTo>
                  <a:pt x="220" y="155"/>
                  <a:pt x="215" y="158"/>
                  <a:pt x="210" y="160"/>
                </a:cubicBezTo>
                <a:cubicBezTo>
                  <a:pt x="205" y="161"/>
                  <a:pt x="199" y="163"/>
                  <a:pt x="194" y="164"/>
                </a:cubicBezTo>
                <a:cubicBezTo>
                  <a:pt x="189" y="165"/>
                  <a:pt x="184" y="166"/>
                  <a:pt x="180" y="166"/>
                </a:cubicBezTo>
                <a:cubicBezTo>
                  <a:pt x="175" y="166"/>
                  <a:pt x="171" y="166"/>
                  <a:pt x="167" y="165"/>
                </a:cubicBezTo>
                <a:cubicBezTo>
                  <a:pt x="164" y="165"/>
                  <a:pt x="161" y="165"/>
                  <a:pt x="159" y="165"/>
                </a:cubicBezTo>
                <a:cubicBezTo>
                  <a:pt x="155" y="164"/>
                  <a:pt x="155" y="164"/>
                  <a:pt x="155" y="164"/>
                </a:cubicBezTo>
                <a:cubicBezTo>
                  <a:pt x="153" y="182"/>
                  <a:pt x="148" y="199"/>
                  <a:pt x="142" y="216"/>
                </a:cubicBezTo>
                <a:cubicBezTo>
                  <a:pt x="143" y="215"/>
                  <a:pt x="144" y="214"/>
                  <a:pt x="145" y="213"/>
                </a:cubicBezTo>
                <a:cubicBezTo>
                  <a:pt x="147" y="211"/>
                  <a:pt x="150" y="209"/>
                  <a:pt x="154" y="205"/>
                </a:cubicBezTo>
                <a:cubicBezTo>
                  <a:pt x="159" y="202"/>
                  <a:pt x="164" y="198"/>
                  <a:pt x="169" y="195"/>
                </a:cubicBezTo>
                <a:cubicBezTo>
                  <a:pt x="174" y="193"/>
                  <a:pt x="180" y="190"/>
                  <a:pt x="187" y="188"/>
                </a:cubicBezTo>
                <a:cubicBezTo>
                  <a:pt x="194" y="185"/>
                  <a:pt x="201" y="184"/>
                  <a:pt x="209" y="184"/>
                </a:cubicBezTo>
                <a:cubicBezTo>
                  <a:pt x="216" y="184"/>
                  <a:pt x="224" y="185"/>
                  <a:pt x="232" y="188"/>
                </a:cubicBezTo>
                <a:cubicBezTo>
                  <a:pt x="241" y="191"/>
                  <a:pt x="249" y="196"/>
                  <a:pt x="257" y="2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1" name="Freeform 57"/>
          <p:cNvSpPr>
            <a:spLocks noEditPoints="1"/>
          </p:cNvSpPr>
          <p:nvPr/>
        </p:nvSpPr>
        <p:spPr bwMode="auto">
          <a:xfrm>
            <a:off x="1547490" y="3706957"/>
            <a:ext cx="341168" cy="341168"/>
          </a:xfrm>
          <a:custGeom>
            <a:avLst/>
            <a:gdLst>
              <a:gd name="T0" fmla="*/ 297 w 329"/>
              <a:gd name="T1" fmla="*/ 0 h 329"/>
              <a:gd name="T2" fmla="*/ 319 w 329"/>
              <a:gd name="T3" fmla="*/ 9 h 329"/>
              <a:gd name="T4" fmla="*/ 329 w 329"/>
              <a:gd name="T5" fmla="*/ 30 h 329"/>
              <a:gd name="T6" fmla="*/ 321 w 329"/>
              <a:gd name="T7" fmla="*/ 58 h 329"/>
              <a:gd name="T8" fmla="*/ 235 w 329"/>
              <a:gd name="T9" fmla="*/ 196 h 329"/>
              <a:gd name="T10" fmla="*/ 195 w 329"/>
              <a:gd name="T11" fmla="*/ 213 h 329"/>
              <a:gd name="T12" fmla="*/ 156 w 329"/>
              <a:gd name="T13" fmla="*/ 196 h 329"/>
              <a:gd name="T14" fmla="*/ 139 w 329"/>
              <a:gd name="T15" fmla="*/ 155 h 329"/>
              <a:gd name="T16" fmla="*/ 156 w 329"/>
              <a:gd name="T17" fmla="*/ 116 h 329"/>
              <a:gd name="T18" fmla="*/ 273 w 329"/>
              <a:gd name="T19" fmla="*/ 10 h 329"/>
              <a:gd name="T20" fmla="*/ 297 w 329"/>
              <a:gd name="T21" fmla="*/ 0 h 329"/>
              <a:gd name="T22" fmla="*/ 130 w 329"/>
              <a:gd name="T23" fmla="*/ 190 h 329"/>
              <a:gd name="T24" fmla="*/ 150 w 329"/>
              <a:gd name="T25" fmla="*/ 214 h 329"/>
              <a:gd name="T26" fmla="*/ 177 w 329"/>
              <a:gd name="T27" fmla="*/ 228 h 329"/>
              <a:gd name="T28" fmla="*/ 177 w 329"/>
              <a:gd name="T29" fmla="*/ 241 h 329"/>
              <a:gd name="T30" fmla="*/ 154 w 329"/>
              <a:gd name="T31" fmla="*/ 304 h 329"/>
              <a:gd name="T32" fmla="*/ 90 w 329"/>
              <a:gd name="T33" fmla="*/ 329 h 329"/>
              <a:gd name="T34" fmla="*/ 50 w 329"/>
              <a:gd name="T35" fmla="*/ 321 h 329"/>
              <a:gd name="T36" fmla="*/ 22 w 329"/>
              <a:gd name="T37" fmla="*/ 297 h 329"/>
              <a:gd name="T38" fmla="*/ 6 w 329"/>
              <a:gd name="T39" fmla="*/ 264 h 329"/>
              <a:gd name="T40" fmla="*/ 0 w 329"/>
              <a:gd name="T41" fmla="*/ 223 h 329"/>
              <a:gd name="T42" fmla="*/ 8 w 329"/>
              <a:gd name="T43" fmla="*/ 229 h 329"/>
              <a:gd name="T44" fmla="*/ 19 w 329"/>
              <a:gd name="T45" fmla="*/ 237 h 329"/>
              <a:gd name="T46" fmla="*/ 30 w 329"/>
              <a:gd name="T47" fmla="*/ 244 h 329"/>
              <a:gd name="T48" fmla="*/ 39 w 329"/>
              <a:gd name="T49" fmla="*/ 247 h 329"/>
              <a:gd name="T50" fmla="*/ 49 w 329"/>
              <a:gd name="T51" fmla="*/ 240 h 329"/>
              <a:gd name="T52" fmla="*/ 59 w 329"/>
              <a:gd name="T53" fmla="*/ 219 h 329"/>
              <a:gd name="T54" fmla="*/ 72 w 329"/>
              <a:gd name="T55" fmla="*/ 205 h 329"/>
              <a:gd name="T56" fmla="*/ 88 w 329"/>
              <a:gd name="T57" fmla="*/ 197 h 329"/>
              <a:gd name="T58" fmla="*/ 107 w 329"/>
              <a:gd name="T59" fmla="*/ 192 h 329"/>
              <a:gd name="T60" fmla="*/ 130 w 329"/>
              <a:gd name="T61" fmla="*/ 190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29" h="329">
                <a:moveTo>
                  <a:pt x="297" y="0"/>
                </a:moveTo>
                <a:cubicBezTo>
                  <a:pt x="305" y="0"/>
                  <a:pt x="313" y="3"/>
                  <a:pt x="319" y="9"/>
                </a:cubicBezTo>
                <a:cubicBezTo>
                  <a:pt x="326" y="14"/>
                  <a:pt x="329" y="22"/>
                  <a:pt x="329" y="30"/>
                </a:cubicBezTo>
                <a:cubicBezTo>
                  <a:pt x="329" y="38"/>
                  <a:pt x="326" y="47"/>
                  <a:pt x="321" y="58"/>
                </a:cubicBezTo>
                <a:cubicBezTo>
                  <a:pt x="280" y="135"/>
                  <a:pt x="252" y="181"/>
                  <a:pt x="235" y="196"/>
                </a:cubicBezTo>
                <a:cubicBezTo>
                  <a:pt x="224" y="207"/>
                  <a:pt x="210" y="213"/>
                  <a:pt x="195" y="213"/>
                </a:cubicBezTo>
                <a:cubicBezTo>
                  <a:pt x="180" y="213"/>
                  <a:pt x="167" y="207"/>
                  <a:pt x="156" y="196"/>
                </a:cubicBezTo>
                <a:cubicBezTo>
                  <a:pt x="145" y="184"/>
                  <a:pt x="139" y="171"/>
                  <a:pt x="139" y="155"/>
                </a:cubicBezTo>
                <a:cubicBezTo>
                  <a:pt x="139" y="140"/>
                  <a:pt x="145" y="127"/>
                  <a:pt x="156" y="116"/>
                </a:cubicBezTo>
                <a:cubicBezTo>
                  <a:pt x="273" y="10"/>
                  <a:pt x="273" y="10"/>
                  <a:pt x="273" y="10"/>
                </a:cubicBezTo>
                <a:cubicBezTo>
                  <a:pt x="280" y="4"/>
                  <a:pt x="288" y="0"/>
                  <a:pt x="297" y="0"/>
                </a:cubicBezTo>
                <a:close/>
                <a:moveTo>
                  <a:pt x="130" y="190"/>
                </a:moveTo>
                <a:cubicBezTo>
                  <a:pt x="135" y="199"/>
                  <a:pt x="141" y="207"/>
                  <a:pt x="150" y="214"/>
                </a:cubicBezTo>
                <a:cubicBezTo>
                  <a:pt x="158" y="220"/>
                  <a:pt x="167" y="225"/>
                  <a:pt x="177" y="228"/>
                </a:cubicBezTo>
                <a:cubicBezTo>
                  <a:pt x="177" y="241"/>
                  <a:pt x="177" y="241"/>
                  <a:pt x="177" y="241"/>
                </a:cubicBezTo>
                <a:cubicBezTo>
                  <a:pt x="178" y="267"/>
                  <a:pt x="170" y="288"/>
                  <a:pt x="154" y="304"/>
                </a:cubicBezTo>
                <a:cubicBezTo>
                  <a:pt x="137" y="321"/>
                  <a:pt x="116" y="329"/>
                  <a:pt x="90" y="329"/>
                </a:cubicBezTo>
                <a:cubicBezTo>
                  <a:pt x="75" y="329"/>
                  <a:pt x="61" y="326"/>
                  <a:pt x="50" y="321"/>
                </a:cubicBezTo>
                <a:cubicBezTo>
                  <a:pt x="38" y="315"/>
                  <a:pt x="29" y="307"/>
                  <a:pt x="22" y="297"/>
                </a:cubicBezTo>
                <a:cubicBezTo>
                  <a:pt x="15" y="287"/>
                  <a:pt x="9" y="276"/>
                  <a:pt x="6" y="264"/>
                </a:cubicBezTo>
                <a:cubicBezTo>
                  <a:pt x="2" y="251"/>
                  <a:pt x="0" y="238"/>
                  <a:pt x="0" y="223"/>
                </a:cubicBezTo>
                <a:cubicBezTo>
                  <a:pt x="1" y="224"/>
                  <a:pt x="4" y="226"/>
                  <a:pt x="8" y="229"/>
                </a:cubicBezTo>
                <a:cubicBezTo>
                  <a:pt x="12" y="232"/>
                  <a:pt x="16" y="234"/>
                  <a:pt x="19" y="237"/>
                </a:cubicBezTo>
                <a:cubicBezTo>
                  <a:pt x="23" y="239"/>
                  <a:pt x="26" y="241"/>
                  <a:pt x="30" y="244"/>
                </a:cubicBezTo>
                <a:cubicBezTo>
                  <a:pt x="34" y="246"/>
                  <a:pt x="37" y="247"/>
                  <a:pt x="39" y="247"/>
                </a:cubicBezTo>
                <a:cubicBezTo>
                  <a:pt x="44" y="247"/>
                  <a:pt x="47" y="244"/>
                  <a:pt x="49" y="240"/>
                </a:cubicBezTo>
                <a:cubicBezTo>
                  <a:pt x="52" y="232"/>
                  <a:pt x="55" y="225"/>
                  <a:pt x="59" y="219"/>
                </a:cubicBezTo>
                <a:cubicBezTo>
                  <a:pt x="63" y="214"/>
                  <a:pt x="68" y="209"/>
                  <a:pt x="72" y="205"/>
                </a:cubicBezTo>
                <a:cubicBezTo>
                  <a:pt x="77" y="202"/>
                  <a:pt x="82" y="199"/>
                  <a:pt x="88" y="197"/>
                </a:cubicBezTo>
                <a:cubicBezTo>
                  <a:pt x="94" y="194"/>
                  <a:pt x="101" y="193"/>
                  <a:pt x="107" y="192"/>
                </a:cubicBezTo>
                <a:cubicBezTo>
                  <a:pt x="113" y="191"/>
                  <a:pt x="121" y="190"/>
                  <a:pt x="130" y="1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2" name="Freeform 58"/>
          <p:cNvSpPr>
            <a:spLocks/>
          </p:cNvSpPr>
          <p:nvPr/>
        </p:nvSpPr>
        <p:spPr bwMode="auto">
          <a:xfrm>
            <a:off x="2019875" y="3731820"/>
            <a:ext cx="266580" cy="291443"/>
          </a:xfrm>
          <a:custGeom>
            <a:avLst/>
            <a:gdLst>
              <a:gd name="T0" fmla="*/ 257 w 257"/>
              <a:gd name="T1" fmla="*/ 230 h 281"/>
              <a:gd name="T2" fmla="*/ 242 w 257"/>
              <a:gd name="T3" fmla="*/ 266 h 281"/>
              <a:gd name="T4" fmla="*/ 206 w 257"/>
              <a:gd name="T5" fmla="*/ 281 h 281"/>
              <a:gd name="T6" fmla="*/ 163 w 257"/>
              <a:gd name="T7" fmla="*/ 263 h 281"/>
              <a:gd name="T8" fmla="*/ 20 w 257"/>
              <a:gd name="T9" fmla="*/ 120 h 281"/>
              <a:gd name="T10" fmla="*/ 0 w 257"/>
              <a:gd name="T11" fmla="*/ 70 h 281"/>
              <a:gd name="T12" fmla="*/ 20 w 257"/>
              <a:gd name="T13" fmla="*/ 21 h 281"/>
              <a:gd name="T14" fmla="*/ 69 w 257"/>
              <a:gd name="T15" fmla="*/ 0 h 281"/>
              <a:gd name="T16" fmla="*/ 119 w 257"/>
              <a:gd name="T17" fmla="*/ 21 h 281"/>
              <a:gd name="T18" fmla="*/ 230 w 257"/>
              <a:gd name="T19" fmla="*/ 132 h 281"/>
              <a:gd name="T20" fmla="*/ 232 w 257"/>
              <a:gd name="T21" fmla="*/ 136 h 281"/>
              <a:gd name="T22" fmla="*/ 227 w 257"/>
              <a:gd name="T23" fmla="*/ 145 h 281"/>
              <a:gd name="T24" fmla="*/ 218 w 257"/>
              <a:gd name="T25" fmla="*/ 151 h 281"/>
              <a:gd name="T26" fmla="*/ 214 w 257"/>
              <a:gd name="T27" fmla="*/ 149 h 281"/>
              <a:gd name="T28" fmla="*/ 103 w 257"/>
              <a:gd name="T29" fmla="*/ 37 h 281"/>
              <a:gd name="T30" fmla="*/ 69 w 257"/>
              <a:gd name="T31" fmla="*/ 23 h 281"/>
              <a:gd name="T32" fmla="*/ 37 w 257"/>
              <a:gd name="T33" fmla="*/ 37 h 281"/>
              <a:gd name="T34" fmla="*/ 23 w 257"/>
              <a:gd name="T35" fmla="*/ 70 h 281"/>
              <a:gd name="T36" fmla="*/ 37 w 257"/>
              <a:gd name="T37" fmla="*/ 103 h 281"/>
              <a:gd name="T38" fmla="*/ 180 w 257"/>
              <a:gd name="T39" fmla="*/ 246 h 281"/>
              <a:gd name="T40" fmla="*/ 206 w 257"/>
              <a:gd name="T41" fmla="*/ 258 h 281"/>
              <a:gd name="T42" fmla="*/ 226 w 257"/>
              <a:gd name="T43" fmla="*/ 250 h 281"/>
              <a:gd name="T44" fmla="*/ 233 w 257"/>
              <a:gd name="T45" fmla="*/ 230 h 281"/>
              <a:gd name="T46" fmla="*/ 222 w 257"/>
              <a:gd name="T47" fmla="*/ 204 h 281"/>
              <a:gd name="T48" fmla="*/ 115 w 257"/>
              <a:gd name="T49" fmla="*/ 97 h 281"/>
              <a:gd name="T50" fmla="*/ 104 w 257"/>
              <a:gd name="T51" fmla="*/ 93 h 281"/>
              <a:gd name="T52" fmla="*/ 95 w 257"/>
              <a:gd name="T53" fmla="*/ 96 h 281"/>
              <a:gd name="T54" fmla="*/ 92 w 257"/>
              <a:gd name="T55" fmla="*/ 105 h 281"/>
              <a:gd name="T56" fmla="*/ 96 w 257"/>
              <a:gd name="T57" fmla="*/ 116 h 281"/>
              <a:gd name="T58" fmla="*/ 172 w 257"/>
              <a:gd name="T59" fmla="*/ 191 h 281"/>
              <a:gd name="T60" fmla="*/ 174 w 257"/>
              <a:gd name="T61" fmla="*/ 195 h 281"/>
              <a:gd name="T62" fmla="*/ 168 w 257"/>
              <a:gd name="T63" fmla="*/ 204 h 281"/>
              <a:gd name="T64" fmla="*/ 159 w 257"/>
              <a:gd name="T65" fmla="*/ 209 h 281"/>
              <a:gd name="T66" fmla="*/ 155 w 257"/>
              <a:gd name="T67" fmla="*/ 208 h 281"/>
              <a:gd name="T68" fmla="*/ 80 w 257"/>
              <a:gd name="T69" fmla="*/ 132 h 281"/>
              <a:gd name="T70" fmla="*/ 68 w 257"/>
              <a:gd name="T71" fmla="*/ 105 h 281"/>
              <a:gd name="T72" fmla="*/ 79 w 257"/>
              <a:gd name="T73" fmla="*/ 80 h 281"/>
              <a:gd name="T74" fmla="*/ 104 w 257"/>
              <a:gd name="T75" fmla="*/ 69 h 281"/>
              <a:gd name="T76" fmla="*/ 132 w 257"/>
              <a:gd name="T77" fmla="*/ 81 h 281"/>
              <a:gd name="T78" fmla="*/ 238 w 257"/>
              <a:gd name="T79" fmla="*/ 187 h 281"/>
              <a:gd name="T80" fmla="*/ 257 w 257"/>
              <a:gd name="T81" fmla="*/ 230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57" h="281">
                <a:moveTo>
                  <a:pt x="257" y="230"/>
                </a:moveTo>
                <a:cubicBezTo>
                  <a:pt x="257" y="245"/>
                  <a:pt x="252" y="257"/>
                  <a:pt x="242" y="266"/>
                </a:cubicBezTo>
                <a:cubicBezTo>
                  <a:pt x="233" y="276"/>
                  <a:pt x="221" y="281"/>
                  <a:pt x="206" y="281"/>
                </a:cubicBezTo>
                <a:cubicBezTo>
                  <a:pt x="190" y="281"/>
                  <a:pt x="175" y="275"/>
                  <a:pt x="163" y="263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7" y="106"/>
                  <a:pt x="0" y="89"/>
                  <a:pt x="0" y="70"/>
                </a:cubicBezTo>
                <a:cubicBezTo>
                  <a:pt x="0" y="51"/>
                  <a:pt x="6" y="34"/>
                  <a:pt x="20" y="21"/>
                </a:cubicBezTo>
                <a:cubicBezTo>
                  <a:pt x="33" y="7"/>
                  <a:pt x="50" y="0"/>
                  <a:pt x="69" y="0"/>
                </a:cubicBezTo>
                <a:cubicBezTo>
                  <a:pt x="89" y="0"/>
                  <a:pt x="105" y="7"/>
                  <a:pt x="119" y="21"/>
                </a:cubicBezTo>
                <a:cubicBezTo>
                  <a:pt x="230" y="132"/>
                  <a:pt x="230" y="132"/>
                  <a:pt x="230" y="132"/>
                </a:cubicBezTo>
                <a:cubicBezTo>
                  <a:pt x="232" y="134"/>
                  <a:pt x="232" y="135"/>
                  <a:pt x="232" y="136"/>
                </a:cubicBezTo>
                <a:cubicBezTo>
                  <a:pt x="232" y="138"/>
                  <a:pt x="230" y="141"/>
                  <a:pt x="227" y="145"/>
                </a:cubicBezTo>
                <a:cubicBezTo>
                  <a:pt x="223" y="149"/>
                  <a:pt x="220" y="151"/>
                  <a:pt x="218" y="151"/>
                </a:cubicBezTo>
                <a:cubicBezTo>
                  <a:pt x="217" y="151"/>
                  <a:pt x="215" y="150"/>
                  <a:pt x="214" y="149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93" y="28"/>
                  <a:pt x="82" y="23"/>
                  <a:pt x="69" y="23"/>
                </a:cubicBezTo>
                <a:cubicBezTo>
                  <a:pt x="57" y="23"/>
                  <a:pt x="46" y="28"/>
                  <a:pt x="37" y="37"/>
                </a:cubicBezTo>
                <a:cubicBezTo>
                  <a:pt x="28" y="46"/>
                  <a:pt x="23" y="57"/>
                  <a:pt x="23" y="70"/>
                </a:cubicBezTo>
                <a:cubicBezTo>
                  <a:pt x="23" y="83"/>
                  <a:pt x="28" y="94"/>
                  <a:pt x="37" y="103"/>
                </a:cubicBezTo>
                <a:cubicBezTo>
                  <a:pt x="180" y="246"/>
                  <a:pt x="180" y="246"/>
                  <a:pt x="180" y="246"/>
                </a:cubicBezTo>
                <a:cubicBezTo>
                  <a:pt x="187" y="254"/>
                  <a:pt x="196" y="258"/>
                  <a:pt x="206" y="258"/>
                </a:cubicBezTo>
                <a:cubicBezTo>
                  <a:pt x="214" y="258"/>
                  <a:pt x="221" y="255"/>
                  <a:pt x="226" y="250"/>
                </a:cubicBezTo>
                <a:cubicBezTo>
                  <a:pt x="231" y="245"/>
                  <a:pt x="233" y="238"/>
                  <a:pt x="233" y="230"/>
                </a:cubicBezTo>
                <a:cubicBezTo>
                  <a:pt x="233" y="220"/>
                  <a:pt x="230" y="211"/>
                  <a:pt x="222" y="204"/>
                </a:cubicBezTo>
                <a:cubicBezTo>
                  <a:pt x="115" y="97"/>
                  <a:pt x="115" y="97"/>
                  <a:pt x="115" y="97"/>
                </a:cubicBezTo>
                <a:cubicBezTo>
                  <a:pt x="112" y="94"/>
                  <a:pt x="108" y="93"/>
                  <a:pt x="104" y="93"/>
                </a:cubicBezTo>
                <a:cubicBezTo>
                  <a:pt x="101" y="93"/>
                  <a:pt x="98" y="94"/>
                  <a:pt x="95" y="96"/>
                </a:cubicBezTo>
                <a:cubicBezTo>
                  <a:pt x="93" y="99"/>
                  <a:pt x="92" y="101"/>
                  <a:pt x="92" y="105"/>
                </a:cubicBezTo>
                <a:cubicBezTo>
                  <a:pt x="92" y="109"/>
                  <a:pt x="93" y="113"/>
                  <a:pt x="96" y="116"/>
                </a:cubicBezTo>
                <a:cubicBezTo>
                  <a:pt x="172" y="191"/>
                  <a:pt x="172" y="191"/>
                  <a:pt x="172" y="191"/>
                </a:cubicBezTo>
                <a:cubicBezTo>
                  <a:pt x="173" y="192"/>
                  <a:pt x="174" y="194"/>
                  <a:pt x="174" y="195"/>
                </a:cubicBezTo>
                <a:cubicBezTo>
                  <a:pt x="174" y="197"/>
                  <a:pt x="172" y="200"/>
                  <a:pt x="168" y="204"/>
                </a:cubicBezTo>
                <a:cubicBezTo>
                  <a:pt x="164" y="208"/>
                  <a:pt x="161" y="209"/>
                  <a:pt x="159" y="209"/>
                </a:cubicBezTo>
                <a:cubicBezTo>
                  <a:pt x="158" y="209"/>
                  <a:pt x="156" y="209"/>
                  <a:pt x="155" y="208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72" y="125"/>
                  <a:pt x="68" y="116"/>
                  <a:pt x="68" y="105"/>
                </a:cubicBezTo>
                <a:cubicBezTo>
                  <a:pt x="68" y="95"/>
                  <a:pt x="72" y="87"/>
                  <a:pt x="79" y="80"/>
                </a:cubicBezTo>
                <a:cubicBezTo>
                  <a:pt x="86" y="73"/>
                  <a:pt x="94" y="69"/>
                  <a:pt x="104" y="69"/>
                </a:cubicBezTo>
                <a:cubicBezTo>
                  <a:pt x="115" y="69"/>
                  <a:pt x="124" y="73"/>
                  <a:pt x="132" y="81"/>
                </a:cubicBezTo>
                <a:cubicBezTo>
                  <a:pt x="238" y="187"/>
                  <a:pt x="238" y="187"/>
                  <a:pt x="238" y="187"/>
                </a:cubicBezTo>
                <a:cubicBezTo>
                  <a:pt x="251" y="199"/>
                  <a:pt x="257" y="214"/>
                  <a:pt x="257" y="2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3" name="Freeform 59"/>
          <p:cNvSpPr>
            <a:spLocks/>
          </p:cNvSpPr>
          <p:nvPr/>
        </p:nvSpPr>
        <p:spPr bwMode="auto">
          <a:xfrm>
            <a:off x="2416293" y="3706957"/>
            <a:ext cx="342548" cy="341168"/>
          </a:xfrm>
          <a:custGeom>
            <a:avLst/>
            <a:gdLst>
              <a:gd name="T0" fmla="*/ 324 w 330"/>
              <a:gd name="T1" fmla="*/ 2 h 329"/>
              <a:gd name="T2" fmla="*/ 329 w 330"/>
              <a:gd name="T3" fmla="*/ 14 h 329"/>
              <a:gd name="T4" fmla="*/ 282 w 330"/>
              <a:gd name="T5" fmla="*/ 296 h 329"/>
              <a:gd name="T6" fmla="*/ 276 w 330"/>
              <a:gd name="T7" fmla="*/ 304 h 329"/>
              <a:gd name="T8" fmla="*/ 270 w 330"/>
              <a:gd name="T9" fmla="*/ 306 h 329"/>
              <a:gd name="T10" fmla="*/ 266 w 330"/>
              <a:gd name="T11" fmla="*/ 305 h 329"/>
              <a:gd name="T12" fmla="*/ 183 w 330"/>
              <a:gd name="T13" fmla="*/ 271 h 329"/>
              <a:gd name="T14" fmla="*/ 139 w 330"/>
              <a:gd name="T15" fmla="*/ 325 h 329"/>
              <a:gd name="T16" fmla="*/ 130 w 330"/>
              <a:gd name="T17" fmla="*/ 329 h 329"/>
              <a:gd name="T18" fmla="*/ 125 w 330"/>
              <a:gd name="T19" fmla="*/ 328 h 329"/>
              <a:gd name="T20" fmla="*/ 120 w 330"/>
              <a:gd name="T21" fmla="*/ 324 h 329"/>
              <a:gd name="T22" fmla="*/ 118 w 330"/>
              <a:gd name="T23" fmla="*/ 317 h 329"/>
              <a:gd name="T24" fmla="*/ 118 w 330"/>
              <a:gd name="T25" fmla="*/ 253 h 329"/>
              <a:gd name="T26" fmla="*/ 276 w 330"/>
              <a:gd name="T27" fmla="*/ 59 h 329"/>
              <a:gd name="T28" fmla="*/ 80 w 330"/>
              <a:gd name="T29" fmla="*/ 229 h 329"/>
              <a:gd name="T30" fmla="*/ 8 w 330"/>
              <a:gd name="T31" fmla="*/ 199 h 329"/>
              <a:gd name="T32" fmla="*/ 0 w 330"/>
              <a:gd name="T33" fmla="*/ 189 h 329"/>
              <a:gd name="T34" fmla="*/ 6 w 330"/>
              <a:gd name="T35" fmla="*/ 178 h 329"/>
              <a:gd name="T36" fmla="*/ 312 w 330"/>
              <a:gd name="T37" fmla="*/ 2 h 329"/>
              <a:gd name="T38" fmla="*/ 317 w 330"/>
              <a:gd name="T39" fmla="*/ 0 h 329"/>
              <a:gd name="T40" fmla="*/ 324 w 330"/>
              <a:gd name="T41" fmla="*/ 2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30" h="329">
                <a:moveTo>
                  <a:pt x="324" y="2"/>
                </a:moveTo>
                <a:cubicBezTo>
                  <a:pt x="328" y="5"/>
                  <a:pt x="330" y="9"/>
                  <a:pt x="329" y="14"/>
                </a:cubicBezTo>
                <a:cubicBezTo>
                  <a:pt x="282" y="296"/>
                  <a:pt x="282" y="296"/>
                  <a:pt x="282" y="296"/>
                </a:cubicBezTo>
                <a:cubicBezTo>
                  <a:pt x="281" y="299"/>
                  <a:pt x="279" y="302"/>
                  <a:pt x="276" y="304"/>
                </a:cubicBezTo>
                <a:cubicBezTo>
                  <a:pt x="274" y="305"/>
                  <a:pt x="273" y="306"/>
                  <a:pt x="270" y="306"/>
                </a:cubicBezTo>
                <a:cubicBezTo>
                  <a:pt x="269" y="306"/>
                  <a:pt x="268" y="305"/>
                  <a:pt x="266" y="305"/>
                </a:cubicBezTo>
                <a:cubicBezTo>
                  <a:pt x="183" y="271"/>
                  <a:pt x="183" y="271"/>
                  <a:pt x="183" y="271"/>
                </a:cubicBezTo>
                <a:cubicBezTo>
                  <a:pt x="139" y="325"/>
                  <a:pt x="139" y="325"/>
                  <a:pt x="139" y="325"/>
                </a:cubicBezTo>
                <a:cubicBezTo>
                  <a:pt x="136" y="328"/>
                  <a:pt x="133" y="329"/>
                  <a:pt x="130" y="329"/>
                </a:cubicBezTo>
                <a:cubicBezTo>
                  <a:pt x="128" y="329"/>
                  <a:pt x="127" y="329"/>
                  <a:pt x="125" y="328"/>
                </a:cubicBezTo>
                <a:cubicBezTo>
                  <a:pt x="123" y="327"/>
                  <a:pt x="121" y="326"/>
                  <a:pt x="120" y="324"/>
                </a:cubicBezTo>
                <a:cubicBezTo>
                  <a:pt x="118" y="322"/>
                  <a:pt x="118" y="320"/>
                  <a:pt x="118" y="317"/>
                </a:cubicBezTo>
                <a:cubicBezTo>
                  <a:pt x="118" y="253"/>
                  <a:pt x="118" y="253"/>
                  <a:pt x="118" y="253"/>
                </a:cubicBezTo>
                <a:cubicBezTo>
                  <a:pt x="276" y="59"/>
                  <a:pt x="276" y="59"/>
                  <a:pt x="276" y="59"/>
                </a:cubicBezTo>
                <a:cubicBezTo>
                  <a:pt x="80" y="229"/>
                  <a:pt x="80" y="229"/>
                  <a:pt x="80" y="229"/>
                </a:cubicBezTo>
                <a:cubicBezTo>
                  <a:pt x="8" y="199"/>
                  <a:pt x="8" y="199"/>
                  <a:pt x="8" y="199"/>
                </a:cubicBezTo>
                <a:cubicBezTo>
                  <a:pt x="3" y="197"/>
                  <a:pt x="1" y="194"/>
                  <a:pt x="0" y="189"/>
                </a:cubicBezTo>
                <a:cubicBezTo>
                  <a:pt x="0" y="184"/>
                  <a:pt x="2" y="180"/>
                  <a:pt x="6" y="178"/>
                </a:cubicBezTo>
                <a:cubicBezTo>
                  <a:pt x="312" y="2"/>
                  <a:pt x="312" y="2"/>
                  <a:pt x="312" y="2"/>
                </a:cubicBezTo>
                <a:cubicBezTo>
                  <a:pt x="313" y="1"/>
                  <a:pt x="315" y="0"/>
                  <a:pt x="317" y="0"/>
                </a:cubicBezTo>
                <a:cubicBezTo>
                  <a:pt x="320" y="0"/>
                  <a:pt x="322" y="1"/>
                  <a:pt x="324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4" name="Freeform 60"/>
          <p:cNvSpPr>
            <a:spLocks noEditPoints="1"/>
          </p:cNvSpPr>
          <p:nvPr/>
        </p:nvSpPr>
        <p:spPr bwMode="auto">
          <a:xfrm>
            <a:off x="2850003" y="3705577"/>
            <a:ext cx="341168" cy="342548"/>
          </a:xfrm>
          <a:custGeom>
            <a:avLst/>
            <a:gdLst>
              <a:gd name="T0" fmla="*/ 325 w 330"/>
              <a:gd name="T1" fmla="*/ 3 h 330"/>
              <a:gd name="T2" fmla="*/ 330 w 330"/>
              <a:gd name="T3" fmla="*/ 15 h 330"/>
              <a:gd name="T4" fmla="*/ 283 w 330"/>
              <a:gd name="T5" fmla="*/ 297 h 330"/>
              <a:gd name="T6" fmla="*/ 277 w 330"/>
              <a:gd name="T7" fmla="*/ 305 h 330"/>
              <a:gd name="T8" fmla="*/ 271 w 330"/>
              <a:gd name="T9" fmla="*/ 307 h 330"/>
              <a:gd name="T10" fmla="*/ 267 w 330"/>
              <a:gd name="T11" fmla="*/ 306 h 330"/>
              <a:gd name="T12" fmla="*/ 170 w 330"/>
              <a:gd name="T13" fmla="*/ 266 h 330"/>
              <a:gd name="T14" fmla="*/ 115 w 330"/>
              <a:gd name="T15" fmla="*/ 326 h 330"/>
              <a:gd name="T16" fmla="*/ 107 w 330"/>
              <a:gd name="T17" fmla="*/ 330 h 330"/>
              <a:gd name="T18" fmla="*/ 102 w 330"/>
              <a:gd name="T19" fmla="*/ 329 h 330"/>
              <a:gd name="T20" fmla="*/ 97 w 330"/>
              <a:gd name="T21" fmla="*/ 325 h 330"/>
              <a:gd name="T22" fmla="*/ 95 w 330"/>
              <a:gd name="T23" fmla="*/ 318 h 330"/>
              <a:gd name="T24" fmla="*/ 95 w 330"/>
              <a:gd name="T25" fmla="*/ 235 h 330"/>
              <a:gd name="T26" fmla="*/ 8 w 330"/>
              <a:gd name="T27" fmla="*/ 200 h 330"/>
              <a:gd name="T28" fmla="*/ 1 w 330"/>
              <a:gd name="T29" fmla="*/ 190 h 330"/>
              <a:gd name="T30" fmla="*/ 7 w 330"/>
              <a:gd name="T31" fmla="*/ 179 h 330"/>
              <a:gd name="T32" fmla="*/ 312 w 330"/>
              <a:gd name="T33" fmla="*/ 3 h 330"/>
              <a:gd name="T34" fmla="*/ 325 w 330"/>
              <a:gd name="T35" fmla="*/ 3 h 330"/>
              <a:gd name="T36" fmla="*/ 262 w 330"/>
              <a:gd name="T37" fmla="*/ 278 h 330"/>
              <a:gd name="T38" fmla="*/ 302 w 330"/>
              <a:gd name="T39" fmla="*/ 36 h 330"/>
              <a:gd name="T40" fmla="*/ 39 w 330"/>
              <a:gd name="T41" fmla="*/ 187 h 330"/>
              <a:gd name="T42" fmla="*/ 101 w 330"/>
              <a:gd name="T43" fmla="*/ 213 h 330"/>
              <a:gd name="T44" fmla="*/ 259 w 330"/>
              <a:gd name="T45" fmla="*/ 95 h 330"/>
              <a:gd name="T46" fmla="*/ 172 w 330"/>
              <a:gd name="T47" fmla="*/ 242 h 330"/>
              <a:gd name="T48" fmla="*/ 262 w 330"/>
              <a:gd name="T49" fmla="*/ 278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30" h="330">
                <a:moveTo>
                  <a:pt x="325" y="3"/>
                </a:moveTo>
                <a:cubicBezTo>
                  <a:pt x="329" y="6"/>
                  <a:pt x="330" y="10"/>
                  <a:pt x="330" y="15"/>
                </a:cubicBezTo>
                <a:cubicBezTo>
                  <a:pt x="283" y="297"/>
                  <a:pt x="283" y="297"/>
                  <a:pt x="283" y="297"/>
                </a:cubicBezTo>
                <a:cubicBezTo>
                  <a:pt x="282" y="301"/>
                  <a:pt x="280" y="303"/>
                  <a:pt x="277" y="305"/>
                </a:cubicBezTo>
                <a:cubicBezTo>
                  <a:pt x="275" y="306"/>
                  <a:pt x="273" y="307"/>
                  <a:pt x="271" y="307"/>
                </a:cubicBezTo>
                <a:cubicBezTo>
                  <a:pt x="270" y="307"/>
                  <a:pt x="268" y="306"/>
                  <a:pt x="267" y="306"/>
                </a:cubicBezTo>
                <a:cubicBezTo>
                  <a:pt x="170" y="266"/>
                  <a:pt x="170" y="266"/>
                  <a:pt x="170" y="266"/>
                </a:cubicBezTo>
                <a:cubicBezTo>
                  <a:pt x="115" y="326"/>
                  <a:pt x="115" y="326"/>
                  <a:pt x="115" y="326"/>
                </a:cubicBezTo>
                <a:cubicBezTo>
                  <a:pt x="113" y="329"/>
                  <a:pt x="110" y="330"/>
                  <a:pt x="107" y="330"/>
                </a:cubicBezTo>
                <a:cubicBezTo>
                  <a:pt x="105" y="330"/>
                  <a:pt x="103" y="330"/>
                  <a:pt x="102" y="329"/>
                </a:cubicBezTo>
                <a:cubicBezTo>
                  <a:pt x="100" y="329"/>
                  <a:pt x="98" y="327"/>
                  <a:pt x="97" y="325"/>
                </a:cubicBezTo>
                <a:cubicBezTo>
                  <a:pt x="95" y="323"/>
                  <a:pt x="95" y="321"/>
                  <a:pt x="95" y="318"/>
                </a:cubicBezTo>
                <a:cubicBezTo>
                  <a:pt x="95" y="235"/>
                  <a:pt x="95" y="235"/>
                  <a:pt x="95" y="235"/>
                </a:cubicBezTo>
                <a:cubicBezTo>
                  <a:pt x="8" y="200"/>
                  <a:pt x="8" y="200"/>
                  <a:pt x="8" y="200"/>
                </a:cubicBezTo>
                <a:cubicBezTo>
                  <a:pt x="4" y="198"/>
                  <a:pt x="1" y="195"/>
                  <a:pt x="1" y="190"/>
                </a:cubicBezTo>
                <a:cubicBezTo>
                  <a:pt x="0" y="185"/>
                  <a:pt x="2" y="182"/>
                  <a:pt x="7" y="179"/>
                </a:cubicBezTo>
                <a:cubicBezTo>
                  <a:pt x="312" y="3"/>
                  <a:pt x="312" y="3"/>
                  <a:pt x="312" y="3"/>
                </a:cubicBezTo>
                <a:cubicBezTo>
                  <a:pt x="316" y="0"/>
                  <a:pt x="321" y="1"/>
                  <a:pt x="325" y="3"/>
                </a:cubicBezTo>
                <a:close/>
                <a:moveTo>
                  <a:pt x="262" y="278"/>
                </a:moveTo>
                <a:cubicBezTo>
                  <a:pt x="302" y="36"/>
                  <a:pt x="302" y="36"/>
                  <a:pt x="302" y="36"/>
                </a:cubicBezTo>
                <a:cubicBezTo>
                  <a:pt x="39" y="187"/>
                  <a:pt x="39" y="187"/>
                  <a:pt x="39" y="187"/>
                </a:cubicBezTo>
                <a:cubicBezTo>
                  <a:pt x="101" y="213"/>
                  <a:pt x="101" y="213"/>
                  <a:pt x="101" y="213"/>
                </a:cubicBezTo>
                <a:cubicBezTo>
                  <a:pt x="259" y="95"/>
                  <a:pt x="259" y="95"/>
                  <a:pt x="259" y="95"/>
                </a:cubicBezTo>
                <a:cubicBezTo>
                  <a:pt x="172" y="242"/>
                  <a:pt x="172" y="242"/>
                  <a:pt x="172" y="242"/>
                </a:cubicBezTo>
                <a:lnTo>
                  <a:pt x="262" y="27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5" name="Freeform 61"/>
          <p:cNvSpPr>
            <a:spLocks/>
          </p:cNvSpPr>
          <p:nvPr/>
        </p:nvSpPr>
        <p:spPr bwMode="auto">
          <a:xfrm>
            <a:off x="3336201" y="3731820"/>
            <a:ext cx="237574" cy="292824"/>
          </a:xfrm>
          <a:custGeom>
            <a:avLst/>
            <a:gdLst>
              <a:gd name="T0" fmla="*/ 230 w 230"/>
              <a:gd name="T1" fmla="*/ 11 h 282"/>
              <a:gd name="T2" fmla="*/ 230 w 230"/>
              <a:gd name="T3" fmla="*/ 24 h 282"/>
              <a:gd name="T4" fmla="*/ 226 w 230"/>
              <a:gd name="T5" fmla="*/ 35 h 282"/>
              <a:gd name="T6" fmla="*/ 219 w 230"/>
              <a:gd name="T7" fmla="*/ 41 h 282"/>
              <a:gd name="T8" fmla="*/ 209 w 230"/>
              <a:gd name="T9" fmla="*/ 42 h 282"/>
              <a:gd name="T10" fmla="*/ 203 w 230"/>
              <a:gd name="T11" fmla="*/ 47 h 282"/>
              <a:gd name="T12" fmla="*/ 202 w 230"/>
              <a:gd name="T13" fmla="*/ 59 h 282"/>
              <a:gd name="T14" fmla="*/ 202 w 230"/>
              <a:gd name="T15" fmla="*/ 270 h 282"/>
              <a:gd name="T16" fmla="*/ 199 w 230"/>
              <a:gd name="T17" fmla="*/ 278 h 282"/>
              <a:gd name="T18" fmla="*/ 191 w 230"/>
              <a:gd name="T19" fmla="*/ 282 h 282"/>
              <a:gd name="T20" fmla="*/ 171 w 230"/>
              <a:gd name="T21" fmla="*/ 282 h 282"/>
              <a:gd name="T22" fmla="*/ 163 w 230"/>
              <a:gd name="T23" fmla="*/ 278 h 282"/>
              <a:gd name="T24" fmla="*/ 160 w 230"/>
              <a:gd name="T25" fmla="*/ 270 h 282"/>
              <a:gd name="T26" fmla="*/ 160 w 230"/>
              <a:gd name="T27" fmla="*/ 47 h 282"/>
              <a:gd name="T28" fmla="*/ 134 w 230"/>
              <a:gd name="T29" fmla="*/ 47 h 282"/>
              <a:gd name="T30" fmla="*/ 134 w 230"/>
              <a:gd name="T31" fmla="*/ 270 h 282"/>
              <a:gd name="T32" fmla="*/ 131 w 230"/>
              <a:gd name="T33" fmla="*/ 278 h 282"/>
              <a:gd name="T34" fmla="*/ 123 w 230"/>
              <a:gd name="T35" fmla="*/ 282 h 282"/>
              <a:gd name="T36" fmla="*/ 103 w 230"/>
              <a:gd name="T37" fmla="*/ 282 h 282"/>
              <a:gd name="T38" fmla="*/ 95 w 230"/>
              <a:gd name="T39" fmla="*/ 278 h 282"/>
              <a:gd name="T40" fmla="*/ 92 w 230"/>
              <a:gd name="T41" fmla="*/ 270 h 282"/>
              <a:gd name="T42" fmla="*/ 92 w 230"/>
              <a:gd name="T43" fmla="*/ 179 h 282"/>
              <a:gd name="T44" fmla="*/ 47 w 230"/>
              <a:gd name="T45" fmla="*/ 169 h 282"/>
              <a:gd name="T46" fmla="*/ 11 w 230"/>
              <a:gd name="T47" fmla="*/ 136 h 282"/>
              <a:gd name="T48" fmla="*/ 0 w 230"/>
              <a:gd name="T49" fmla="*/ 88 h 282"/>
              <a:gd name="T50" fmla="*/ 16 w 230"/>
              <a:gd name="T51" fmla="*/ 36 h 282"/>
              <a:gd name="T52" fmla="*/ 54 w 230"/>
              <a:gd name="T53" fmla="*/ 6 h 282"/>
              <a:gd name="T54" fmla="*/ 131 w 230"/>
              <a:gd name="T55" fmla="*/ 0 h 282"/>
              <a:gd name="T56" fmla="*/ 219 w 230"/>
              <a:gd name="T57" fmla="*/ 0 h 282"/>
              <a:gd name="T58" fmla="*/ 227 w 230"/>
              <a:gd name="T59" fmla="*/ 3 h 282"/>
              <a:gd name="T60" fmla="*/ 230 w 230"/>
              <a:gd name="T61" fmla="*/ 11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30" h="282">
                <a:moveTo>
                  <a:pt x="230" y="11"/>
                </a:moveTo>
                <a:cubicBezTo>
                  <a:pt x="230" y="24"/>
                  <a:pt x="230" y="24"/>
                  <a:pt x="230" y="24"/>
                </a:cubicBezTo>
                <a:cubicBezTo>
                  <a:pt x="230" y="28"/>
                  <a:pt x="229" y="32"/>
                  <a:pt x="226" y="35"/>
                </a:cubicBezTo>
                <a:cubicBezTo>
                  <a:pt x="224" y="39"/>
                  <a:pt x="222" y="41"/>
                  <a:pt x="219" y="41"/>
                </a:cubicBezTo>
                <a:cubicBezTo>
                  <a:pt x="213" y="41"/>
                  <a:pt x="209" y="41"/>
                  <a:pt x="209" y="42"/>
                </a:cubicBezTo>
                <a:cubicBezTo>
                  <a:pt x="206" y="42"/>
                  <a:pt x="204" y="44"/>
                  <a:pt x="203" y="47"/>
                </a:cubicBezTo>
                <a:cubicBezTo>
                  <a:pt x="202" y="49"/>
                  <a:pt x="202" y="52"/>
                  <a:pt x="202" y="59"/>
                </a:cubicBezTo>
                <a:cubicBezTo>
                  <a:pt x="202" y="270"/>
                  <a:pt x="202" y="270"/>
                  <a:pt x="202" y="270"/>
                </a:cubicBezTo>
                <a:cubicBezTo>
                  <a:pt x="202" y="273"/>
                  <a:pt x="201" y="276"/>
                  <a:pt x="199" y="278"/>
                </a:cubicBezTo>
                <a:cubicBezTo>
                  <a:pt x="197" y="280"/>
                  <a:pt x="194" y="282"/>
                  <a:pt x="191" y="282"/>
                </a:cubicBezTo>
                <a:cubicBezTo>
                  <a:pt x="171" y="282"/>
                  <a:pt x="171" y="282"/>
                  <a:pt x="171" y="282"/>
                </a:cubicBezTo>
                <a:cubicBezTo>
                  <a:pt x="168" y="282"/>
                  <a:pt x="166" y="280"/>
                  <a:pt x="163" y="278"/>
                </a:cubicBezTo>
                <a:cubicBezTo>
                  <a:pt x="161" y="276"/>
                  <a:pt x="160" y="273"/>
                  <a:pt x="160" y="270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34" y="47"/>
                  <a:pt x="134" y="47"/>
                  <a:pt x="134" y="47"/>
                </a:cubicBezTo>
                <a:cubicBezTo>
                  <a:pt x="134" y="270"/>
                  <a:pt x="134" y="270"/>
                  <a:pt x="134" y="270"/>
                </a:cubicBezTo>
                <a:cubicBezTo>
                  <a:pt x="134" y="273"/>
                  <a:pt x="133" y="276"/>
                  <a:pt x="131" y="278"/>
                </a:cubicBezTo>
                <a:cubicBezTo>
                  <a:pt x="128" y="280"/>
                  <a:pt x="126" y="282"/>
                  <a:pt x="123" y="282"/>
                </a:cubicBezTo>
                <a:cubicBezTo>
                  <a:pt x="103" y="282"/>
                  <a:pt x="103" y="282"/>
                  <a:pt x="103" y="282"/>
                </a:cubicBezTo>
                <a:cubicBezTo>
                  <a:pt x="100" y="282"/>
                  <a:pt x="97" y="280"/>
                  <a:pt x="95" y="278"/>
                </a:cubicBezTo>
                <a:cubicBezTo>
                  <a:pt x="93" y="276"/>
                  <a:pt x="92" y="273"/>
                  <a:pt x="92" y="270"/>
                </a:cubicBezTo>
                <a:cubicBezTo>
                  <a:pt x="92" y="179"/>
                  <a:pt x="92" y="179"/>
                  <a:pt x="92" y="179"/>
                </a:cubicBezTo>
                <a:cubicBezTo>
                  <a:pt x="74" y="178"/>
                  <a:pt x="59" y="174"/>
                  <a:pt x="47" y="169"/>
                </a:cubicBezTo>
                <a:cubicBezTo>
                  <a:pt x="31" y="161"/>
                  <a:pt x="19" y="150"/>
                  <a:pt x="11" y="136"/>
                </a:cubicBezTo>
                <a:cubicBezTo>
                  <a:pt x="4" y="121"/>
                  <a:pt x="0" y="106"/>
                  <a:pt x="0" y="88"/>
                </a:cubicBezTo>
                <a:cubicBezTo>
                  <a:pt x="0" y="68"/>
                  <a:pt x="5" y="50"/>
                  <a:pt x="16" y="36"/>
                </a:cubicBezTo>
                <a:cubicBezTo>
                  <a:pt x="27" y="21"/>
                  <a:pt x="39" y="12"/>
                  <a:pt x="54" y="6"/>
                </a:cubicBezTo>
                <a:cubicBezTo>
                  <a:pt x="68" y="2"/>
                  <a:pt x="93" y="0"/>
                  <a:pt x="131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22" y="0"/>
                  <a:pt x="224" y="1"/>
                  <a:pt x="227" y="3"/>
                </a:cubicBezTo>
                <a:cubicBezTo>
                  <a:pt x="229" y="5"/>
                  <a:pt x="230" y="8"/>
                  <a:pt x="230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6" name="Freeform 62"/>
          <p:cNvSpPr>
            <a:spLocks noEditPoints="1"/>
          </p:cNvSpPr>
          <p:nvPr/>
        </p:nvSpPr>
        <p:spPr bwMode="auto">
          <a:xfrm>
            <a:off x="3740905" y="3731820"/>
            <a:ext cx="292824" cy="292824"/>
          </a:xfrm>
          <a:custGeom>
            <a:avLst/>
            <a:gdLst>
              <a:gd name="T0" fmla="*/ 282 w 282"/>
              <a:gd name="T1" fmla="*/ 11 h 282"/>
              <a:gd name="T2" fmla="*/ 282 w 282"/>
              <a:gd name="T3" fmla="*/ 270 h 282"/>
              <a:gd name="T4" fmla="*/ 278 w 282"/>
              <a:gd name="T5" fmla="*/ 278 h 282"/>
              <a:gd name="T6" fmla="*/ 270 w 282"/>
              <a:gd name="T7" fmla="*/ 282 h 282"/>
              <a:gd name="T8" fmla="*/ 176 w 282"/>
              <a:gd name="T9" fmla="*/ 282 h 282"/>
              <a:gd name="T10" fmla="*/ 168 w 282"/>
              <a:gd name="T11" fmla="*/ 278 h 282"/>
              <a:gd name="T12" fmla="*/ 164 w 282"/>
              <a:gd name="T13" fmla="*/ 270 h 282"/>
              <a:gd name="T14" fmla="*/ 164 w 282"/>
              <a:gd name="T15" fmla="*/ 11 h 282"/>
              <a:gd name="T16" fmla="*/ 168 w 282"/>
              <a:gd name="T17" fmla="*/ 3 h 282"/>
              <a:gd name="T18" fmla="*/ 176 w 282"/>
              <a:gd name="T19" fmla="*/ 0 h 282"/>
              <a:gd name="T20" fmla="*/ 270 w 282"/>
              <a:gd name="T21" fmla="*/ 0 h 282"/>
              <a:gd name="T22" fmla="*/ 278 w 282"/>
              <a:gd name="T23" fmla="*/ 3 h 282"/>
              <a:gd name="T24" fmla="*/ 282 w 282"/>
              <a:gd name="T25" fmla="*/ 11 h 282"/>
              <a:gd name="T26" fmla="*/ 117 w 282"/>
              <a:gd name="T27" fmla="*/ 11 h 282"/>
              <a:gd name="T28" fmla="*/ 117 w 282"/>
              <a:gd name="T29" fmla="*/ 270 h 282"/>
              <a:gd name="T30" fmla="*/ 114 w 282"/>
              <a:gd name="T31" fmla="*/ 278 h 282"/>
              <a:gd name="T32" fmla="*/ 105 w 282"/>
              <a:gd name="T33" fmla="*/ 282 h 282"/>
              <a:gd name="T34" fmla="*/ 11 w 282"/>
              <a:gd name="T35" fmla="*/ 282 h 282"/>
              <a:gd name="T36" fmla="*/ 3 w 282"/>
              <a:gd name="T37" fmla="*/ 278 h 282"/>
              <a:gd name="T38" fmla="*/ 0 w 282"/>
              <a:gd name="T39" fmla="*/ 270 h 282"/>
              <a:gd name="T40" fmla="*/ 0 w 282"/>
              <a:gd name="T41" fmla="*/ 11 h 282"/>
              <a:gd name="T42" fmla="*/ 3 w 282"/>
              <a:gd name="T43" fmla="*/ 3 h 282"/>
              <a:gd name="T44" fmla="*/ 11 w 282"/>
              <a:gd name="T45" fmla="*/ 0 h 282"/>
              <a:gd name="T46" fmla="*/ 105 w 282"/>
              <a:gd name="T47" fmla="*/ 0 h 282"/>
              <a:gd name="T48" fmla="*/ 114 w 282"/>
              <a:gd name="T49" fmla="*/ 3 h 282"/>
              <a:gd name="T50" fmla="*/ 117 w 282"/>
              <a:gd name="T51" fmla="*/ 11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82" h="282">
                <a:moveTo>
                  <a:pt x="282" y="11"/>
                </a:moveTo>
                <a:cubicBezTo>
                  <a:pt x="282" y="270"/>
                  <a:pt x="282" y="270"/>
                  <a:pt x="282" y="270"/>
                </a:cubicBezTo>
                <a:cubicBezTo>
                  <a:pt x="282" y="273"/>
                  <a:pt x="280" y="276"/>
                  <a:pt x="278" y="278"/>
                </a:cubicBezTo>
                <a:cubicBezTo>
                  <a:pt x="276" y="280"/>
                  <a:pt x="273" y="282"/>
                  <a:pt x="270" y="282"/>
                </a:cubicBezTo>
                <a:cubicBezTo>
                  <a:pt x="176" y="282"/>
                  <a:pt x="176" y="282"/>
                  <a:pt x="176" y="282"/>
                </a:cubicBezTo>
                <a:cubicBezTo>
                  <a:pt x="173" y="282"/>
                  <a:pt x="170" y="280"/>
                  <a:pt x="168" y="278"/>
                </a:cubicBezTo>
                <a:cubicBezTo>
                  <a:pt x="165" y="276"/>
                  <a:pt x="164" y="273"/>
                  <a:pt x="164" y="270"/>
                </a:cubicBezTo>
                <a:cubicBezTo>
                  <a:pt x="164" y="11"/>
                  <a:pt x="164" y="11"/>
                  <a:pt x="164" y="11"/>
                </a:cubicBezTo>
                <a:cubicBezTo>
                  <a:pt x="164" y="8"/>
                  <a:pt x="165" y="6"/>
                  <a:pt x="168" y="3"/>
                </a:cubicBezTo>
                <a:cubicBezTo>
                  <a:pt x="170" y="1"/>
                  <a:pt x="173" y="0"/>
                  <a:pt x="176" y="0"/>
                </a:cubicBezTo>
                <a:cubicBezTo>
                  <a:pt x="270" y="0"/>
                  <a:pt x="270" y="0"/>
                  <a:pt x="270" y="0"/>
                </a:cubicBezTo>
                <a:cubicBezTo>
                  <a:pt x="273" y="0"/>
                  <a:pt x="276" y="1"/>
                  <a:pt x="278" y="3"/>
                </a:cubicBezTo>
                <a:cubicBezTo>
                  <a:pt x="280" y="6"/>
                  <a:pt x="282" y="8"/>
                  <a:pt x="282" y="11"/>
                </a:cubicBezTo>
                <a:close/>
                <a:moveTo>
                  <a:pt x="117" y="11"/>
                </a:moveTo>
                <a:cubicBezTo>
                  <a:pt x="117" y="270"/>
                  <a:pt x="117" y="270"/>
                  <a:pt x="117" y="270"/>
                </a:cubicBezTo>
                <a:cubicBezTo>
                  <a:pt x="117" y="273"/>
                  <a:pt x="116" y="276"/>
                  <a:pt x="114" y="278"/>
                </a:cubicBezTo>
                <a:cubicBezTo>
                  <a:pt x="111" y="280"/>
                  <a:pt x="109" y="282"/>
                  <a:pt x="105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8" y="282"/>
                  <a:pt x="5" y="280"/>
                  <a:pt x="3" y="278"/>
                </a:cubicBezTo>
                <a:cubicBezTo>
                  <a:pt x="1" y="276"/>
                  <a:pt x="0" y="273"/>
                  <a:pt x="0" y="270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8"/>
                  <a:pt x="1" y="6"/>
                  <a:pt x="3" y="3"/>
                </a:cubicBezTo>
                <a:cubicBezTo>
                  <a:pt x="5" y="1"/>
                  <a:pt x="8" y="0"/>
                  <a:pt x="11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9" y="0"/>
                  <a:pt x="111" y="1"/>
                  <a:pt x="114" y="3"/>
                </a:cubicBezTo>
                <a:cubicBezTo>
                  <a:pt x="116" y="6"/>
                  <a:pt x="117" y="8"/>
                  <a:pt x="117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7" name="Freeform 63"/>
          <p:cNvSpPr>
            <a:spLocks noEditPoints="1"/>
          </p:cNvSpPr>
          <p:nvPr/>
        </p:nvSpPr>
        <p:spPr bwMode="auto">
          <a:xfrm>
            <a:off x="5700891" y="1103313"/>
            <a:ext cx="364648" cy="341168"/>
          </a:xfrm>
          <a:custGeom>
            <a:avLst/>
            <a:gdLst>
              <a:gd name="T0" fmla="*/ 60 w 351"/>
              <a:gd name="T1" fmla="*/ 188 h 328"/>
              <a:gd name="T2" fmla="*/ 10 w 351"/>
              <a:gd name="T3" fmla="*/ 180 h 328"/>
              <a:gd name="T4" fmla="*/ 22 w 351"/>
              <a:gd name="T5" fmla="*/ 94 h 328"/>
              <a:gd name="T6" fmla="*/ 48 w 351"/>
              <a:gd name="T7" fmla="*/ 106 h 328"/>
              <a:gd name="T8" fmla="*/ 94 w 351"/>
              <a:gd name="T9" fmla="*/ 105 h 328"/>
              <a:gd name="T10" fmla="*/ 108 w 351"/>
              <a:gd name="T11" fmla="*/ 164 h 328"/>
              <a:gd name="T12" fmla="*/ 291 w 351"/>
              <a:gd name="T13" fmla="*/ 315 h 328"/>
              <a:gd name="T14" fmla="*/ 95 w 351"/>
              <a:gd name="T15" fmla="*/ 328 h 328"/>
              <a:gd name="T16" fmla="*/ 46 w 351"/>
              <a:gd name="T17" fmla="*/ 281 h 328"/>
              <a:gd name="T18" fmla="*/ 50 w 351"/>
              <a:gd name="T19" fmla="*/ 242 h 328"/>
              <a:gd name="T20" fmla="*/ 62 w 351"/>
              <a:gd name="T21" fmla="*/ 204 h 328"/>
              <a:gd name="T22" fmla="*/ 89 w 351"/>
              <a:gd name="T23" fmla="*/ 180 h 328"/>
              <a:gd name="T24" fmla="*/ 118 w 351"/>
              <a:gd name="T25" fmla="*/ 180 h 328"/>
              <a:gd name="T26" fmla="*/ 151 w 351"/>
              <a:gd name="T27" fmla="*/ 197 h 328"/>
              <a:gd name="T28" fmla="*/ 200 w 351"/>
              <a:gd name="T29" fmla="*/ 197 h 328"/>
              <a:gd name="T30" fmla="*/ 233 w 351"/>
              <a:gd name="T31" fmla="*/ 180 h 328"/>
              <a:gd name="T32" fmla="*/ 261 w 351"/>
              <a:gd name="T33" fmla="*/ 180 h 328"/>
              <a:gd name="T34" fmla="*/ 288 w 351"/>
              <a:gd name="T35" fmla="*/ 204 h 328"/>
              <a:gd name="T36" fmla="*/ 301 w 351"/>
              <a:gd name="T37" fmla="*/ 242 h 328"/>
              <a:gd name="T38" fmla="*/ 304 w 351"/>
              <a:gd name="T39" fmla="*/ 281 h 328"/>
              <a:gd name="T40" fmla="*/ 103 w 351"/>
              <a:gd name="T41" fmla="*/ 80 h 328"/>
              <a:gd name="T42" fmla="*/ 37 w 351"/>
              <a:gd name="T43" fmla="*/ 80 h 328"/>
              <a:gd name="T44" fmla="*/ 37 w 351"/>
              <a:gd name="T45" fmla="*/ 14 h 328"/>
              <a:gd name="T46" fmla="*/ 103 w 351"/>
              <a:gd name="T47" fmla="*/ 14 h 328"/>
              <a:gd name="T48" fmla="*/ 245 w 351"/>
              <a:gd name="T49" fmla="*/ 117 h 328"/>
              <a:gd name="T50" fmla="*/ 175 w 351"/>
              <a:gd name="T51" fmla="*/ 188 h 328"/>
              <a:gd name="T52" fmla="*/ 105 w 351"/>
              <a:gd name="T53" fmla="*/ 117 h 328"/>
              <a:gd name="T54" fmla="*/ 175 w 351"/>
              <a:gd name="T55" fmla="*/ 47 h 328"/>
              <a:gd name="T56" fmla="*/ 245 w 351"/>
              <a:gd name="T57" fmla="*/ 117 h 328"/>
              <a:gd name="T58" fmla="*/ 341 w 351"/>
              <a:gd name="T59" fmla="*/ 180 h 328"/>
              <a:gd name="T60" fmla="*/ 291 w 351"/>
              <a:gd name="T61" fmla="*/ 188 h 328"/>
              <a:gd name="T62" fmla="*/ 257 w 351"/>
              <a:gd name="T63" fmla="*/ 117 h 328"/>
              <a:gd name="T64" fmla="*/ 281 w 351"/>
              <a:gd name="T65" fmla="*/ 110 h 328"/>
              <a:gd name="T66" fmla="*/ 320 w 351"/>
              <a:gd name="T67" fmla="*/ 98 h 328"/>
              <a:gd name="T68" fmla="*/ 351 w 351"/>
              <a:gd name="T69" fmla="*/ 159 h 328"/>
              <a:gd name="T70" fmla="*/ 314 w 351"/>
              <a:gd name="T71" fmla="*/ 80 h 328"/>
              <a:gd name="T72" fmla="*/ 247 w 351"/>
              <a:gd name="T73" fmla="*/ 80 h 328"/>
              <a:gd name="T74" fmla="*/ 247 w 351"/>
              <a:gd name="T75" fmla="*/ 14 h 328"/>
              <a:gd name="T76" fmla="*/ 314 w 351"/>
              <a:gd name="T77" fmla="*/ 14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1" h="328">
                <a:moveTo>
                  <a:pt x="108" y="164"/>
                </a:moveTo>
                <a:cubicBezTo>
                  <a:pt x="88" y="165"/>
                  <a:pt x="72" y="173"/>
                  <a:pt x="60" y="188"/>
                </a:cubicBezTo>
                <a:cubicBezTo>
                  <a:pt x="35" y="188"/>
                  <a:pt x="35" y="188"/>
                  <a:pt x="35" y="188"/>
                </a:cubicBezTo>
                <a:cubicBezTo>
                  <a:pt x="25" y="188"/>
                  <a:pt x="17" y="185"/>
                  <a:pt x="10" y="180"/>
                </a:cubicBezTo>
                <a:cubicBezTo>
                  <a:pt x="3" y="175"/>
                  <a:pt x="0" y="168"/>
                  <a:pt x="0" y="159"/>
                </a:cubicBezTo>
                <a:cubicBezTo>
                  <a:pt x="0" y="116"/>
                  <a:pt x="7" y="94"/>
                  <a:pt x="22" y="94"/>
                </a:cubicBezTo>
                <a:cubicBezTo>
                  <a:pt x="23" y="94"/>
                  <a:pt x="26" y="95"/>
                  <a:pt x="30" y="98"/>
                </a:cubicBezTo>
                <a:cubicBezTo>
                  <a:pt x="35" y="100"/>
                  <a:pt x="41" y="103"/>
                  <a:pt x="48" y="106"/>
                </a:cubicBezTo>
                <a:cubicBezTo>
                  <a:pt x="55" y="108"/>
                  <a:pt x="63" y="110"/>
                  <a:pt x="70" y="110"/>
                </a:cubicBezTo>
                <a:cubicBezTo>
                  <a:pt x="78" y="110"/>
                  <a:pt x="86" y="108"/>
                  <a:pt x="94" y="105"/>
                </a:cubicBezTo>
                <a:cubicBezTo>
                  <a:pt x="94" y="110"/>
                  <a:pt x="93" y="114"/>
                  <a:pt x="93" y="117"/>
                </a:cubicBezTo>
                <a:cubicBezTo>
                  <a:pt x="93" y="134"/>
                  <a:pt x="98" y="150"/>
                  <a:pt x="108" y="164"/>
                </a:cubicBezTo>
                <a:close/>
                <a:moveTo>
                  <a:pt x="304" y="281"/>
                </a:moveTo>
                <a:cubicBezTo>
                  <a:pt x="304" y="295"/>
                  <a:pt x="299" y="307"/>
                  <a:pt x="291" y="315"/>
                </a:cubicBezTo>
                <a:cubicBezTo>
                  <a:pt x="282" y="324"/>
                  <a:pt x="270" y="328"/>
                  <a:pt x="255" y="328"/>
                </a:cubicBezTo>
                <a:cubicBezTo>
                  <a:pt x="95" y="328"/>
                  <a:pt x="95" y="328"/>
                  <a:pt x="95" y="328"/>
                </a:cubicBezTo>
                <a:cubicBezTo>
                  <a:pt x="81" y="328"/>
                  <a:pt x="69" y="324"/>
                  <a:pt x="60" y="315"/>
                </a:cubicBezTo>
                <a:cubicBezTo>
                  <a:pt x="51" y="307"/>
                  <a:pt x="46" y="295"/>
                  <a:pt x="46" y="281"/>
                </a:cubicBezTo>
                <a:cubicBezTo>
                  <a:pt x="46" y="274"/>
                  <a:pt x="47" y="268"/>
                  <a:pt x="47" y="262"/>
                </a:cubicBezTo>
                <a:cubicBezTo>
                  <a:pt x="48" y="256"/>
                  <a:pt x="48" y="249"/>
                  <a:pt x="50" y="242"/>
                </a:cubicBezTo>
                <a:cubicBezTo>
                  <a:pt x="51" y="235"/>
                  <a:pt x="53" y="228"/>
                  <a:pt x="55" y="222"/>
                </a:cubicBezTo>
                <a:cubicBezTo>
                  <a:pt x="56" y="216"/>
                  <a:pt x="59" y="210"/>
                  <a:pt x="62" y="204"/>
                </a:cubicBezTo>
                <a:cubicBezTo>
                  <a:pt x="66" y="198"/>
                  <a:pt x="69" y="193"/>
                  <a:pt x="74" y="189"/>
                </a:cubicBezTo>
                <a:cubicBezTo>
                  <a:pt x="78" y="185"/>
                  <a:pt x="83" y="182"/>
                  <a:pt x="89" y="180"/>
                </a:cubicBezTo>
                <a:cubicBezTo>
                  <a:pt x="96" y="177"/>
                  <a:pt x="102" y="176"/>
                  <a:pt x="110" y="176"/>
                </a:cubicBezTo>
                <a:cubicBezTo>
                  <a:pt x="111" y="176"/>
                  <a:pt x="114" y="177"/>
                  <a:pt x="118" y="180"/>
                </a:cubicBezTo>
                <a:cubicBezTo>
                  <a:pt x="122" y="183"/>
                  <a:pt x="126" y="185"/>
                  <a:pt x="131" y="189"/>
                </a:cubicBezTo>
                <a:cubicBezTo>
                  <a:pt x="136" y="192"/>
                  <a:pt x="142" y="195"/>
                  <a:pt x="151" y="197"/>
                </a:cubicBezTo>
                <a:cubicBezTo>
                  <a:pt x="159" y="200"/>
                  <a:pt x="167" y="201"/>
                  <a:pt x="175" y="201"/>
                </a:cubicBezTo>
                <a:cubicBezTo>
                  <a:pt x="183" y="201"/>
                  <a:pt x="192" y="200"/>
                  <a:pt x="200" y="197"/>
                </a:cubicBezTo>
                <a:cubicBezTo>
                  <a:pt x="208" y="195"/>
                  <a:pt x="215" y="192"/>
                  <a:pt x="219" y="189"/>
                </a:cubicBezTo>
                <a:cubicBezTo>
                  <a:pt x="224" y="185"/>
                  <a:pt x="229" y="183"/>
                  <a:pt x="233" y="180"/>
                </a:cubicBezTo>
                <a:cubicBezTo>
                  <a:pt x="237" y="177"/>
                  <a:pt x="239" y="176"/>
                  <a:pt x="241" y="176"/>
                </a:cubicBezTo>
                <a:cubicBezTo>
                  <a:pt x="248" y="176"/>
                  <a:pt x="255" y="177"/>
                  <a:pt x="261" y="180"/>
                </a:cubicBezTo>
                <a:cubicBezTo>
                  <a:pt x="267" y="182"/>
                  <a:pt x="272" y="185"/>
                  <a:pt x="277" y="189"/>
                </a:cubicBezTo>
                <a:cubicBezTo>
                  <a:pt x="281" y="193"/>
                  <a:pt x="285" y="198"/>
                  <a:pt x="288" y="204"/>
                </a:cubicBezTo>
                <a:cubicBezTo>
                  <a:pt x="291" y="210"/>
                  <a:pt x="294" y="216"/>
                  <a:pt x="296" y="222"/>
                </a:cubicBezTo>
                <a:cubicBezTo>
                  <a:pt x="298" y="228"/>
                  <a:pt x="299" y="235"/>
                  <a:pt x="301" y="242"/>
                </a:cubicBezTo>
                <a:cubicBezTo>
                  <a:pt x="302" y="249"/>
                  <a:pt x="303" y="256"/>
                  <a:pt x="303" y="262"/>
                </a:cubicBezTo>
                <a:cubicBezTo>
                  <a:pt x="304" y="268"/>
                  <a:pt x="304" y="274"/>
                  <a:pt x="304" y="281"/>
                </a:cubicBezTo>
                <a:close/>
                <a:moveTo>
                  <a:pt x="117" y="47"/>
                </a:moveTo>
                <a:cubicBezTo>
                  <a:pt x="117" y="60"/>
                  <a:pt x="112" y="71"/>
                  <a:pt x="103" y="80"/>
                </a:cubicBezTo>
                <a:cubicBezTo>
                  <a:pt x="94" y="89"/>
                  <a:pt x="83" y="94"/>
                  <a:pt x="70" y="94"/>
                </a:cubicBezTo>
                <a:cubicBezTo>
                  <a:pt x="57" y="94"/>
                  <a:pt x="46" y="89"/>
                  <a:pt x="37" y="80"/>
                </a:cubicBezTo>
                <a:cubicBezTo>
                  <a:pt x="28" y="71"/>
                  <a:pt x="23" y="60"/>
                  <a:pt x="23" y="47"/>
                </a:cubicBezTo>
                <a:cubicBezTo>
                  <a:pt x="23" y="34"/>
                  <a:pt x="28" y="23"/>
                  <a:pt x="37" y="14"/>
                </a:cubicBezTo>
                <a:cubicBezTo>
                  <a:pt x="46" y="5"/>
                  <a:pt x="57" y="0"/>
                  <a:pt x="70" y="0"/>
                </a:cubicBezTo>
                <a:cubicBezTo>
                  <a:pt x="83" y="0"/>
                  <a:pt x="94" y="5"/>
                  <a:pt x="103" y="14"/>
                </a:cubicBezTo>
                <a:cubicBezTo>
                  <a:pt x="112" y="23"/>
                  <a:pt x="117" y="34"/>
                  <a:pt x="117" y="47"/>
                </a:cubicBezTo>
                <a:close/>
                <a:moveTo>
                  <a:pt x="245" y="117"/>
                </a:moveTo>
                <a:cubicBezTo>
                  <a:pt x="245" y="137"/>
                  <a:pt x="239" y="153"/>
                  <a:pt x="225" y="167"/>
                </a:cubicBezTo>
                <a:cubicBezTo>
                  <a:pt x="211" y="181"/>
                  <a:pt x="195" y="188"/>
                  <a:pt x="175" y="188"/>
                </a:cubicBezTo>
                <a:cubicBezTo>
                  <a:pt x="156" y="188"/>
                  <a:pt x="139" y="181"/>
                  <a:pt x="126" y="167"/>
                </a:cubicBezTo>
                <a:cubicBezTo>
                  <a:pt x="112" y="153"/>
                  <a:pt x="105" y="137"/>
                  <a:pt x="105" y="117"/>
                </a:cubicBezTo>
                <a:cubicBezTo>
                  <a:pt x="105" y="98"/>
                  <a:pt x="112" y="82"/>
                  <a:pt x="126" y="68"/>
                </a:cubicBezTo>
                <a:cubicBezTo>
                  <a:pt x="139" y="54"/>
                  <a:pt x="156" y="47"/>
                  <a:pt x="175" y="47"/>
                </a:cubicBezTo>
                <a:cubicBezTo>
                  <a:pt x="195" y="47"/>
                  <a:pt x="211" y="54"/>
                  <a:pt x="225" y="68"/>
                </a:cubicBezTo>
                <a:cubicBezTo>
                  <a:pt x="239" y="82"/>
                  <a:pt x="245" y="98"/>
                  <a:pt x="245" y="117"/>
                </a:cubicBezTo>
                <a:close/>
                <a:moveTo>
                  <a:pt x="351" y="159"/>
                </a:moveTo>
                <a:cubicBezTo>
                  <a:pt x="351" y="168"/>
                  <a:pt x="347" y="175"/>
                  <a:pt x="341" y="180"/>
                </a:cubicBezTo>
                <a:cubicBezTo>
                  <a:pt x="334" y="185"/>
                  <a:pt x="325" y="188"/>
                  <a:pt x="315" y="188"/>
                </a:cubicBezTo>
                <a:cubicBezTo>
                  <a:pt x="291" y="188"/>
                  <a:pt x="291" y="188"/>
                  <a:pt x="291" y="188"/>
                </a:cubicBezTo>
                <a:cubicBezTo>
                  <a:pt x="278" y="173"/>
                  <a:pt x="262" y="165"/>
                  <a:pt x="242" y="164"/>
                </a:cubicBezTo>
                <a:cubicBezTo>
                  <a:pt x="252" y="150"/>
                  <a:pt x="257" y="134"/>
                  <a:pt x="257" y="117"/>
                </a:cubicBezTo>
                <a:cubicBezTo>
                  <a:pt x="257" y="114"/>
                  <a:pt x="257" y="110"/>
                  <a:pt x="256" y="105"/>
                </a:cubicBezTo>
                <a:cubicBezTo>
                  <a:pt x="264" y="108"/>
                  <a:pt x="272" y="110"/>
                  <a:pt x="281" y="110"/>
                </a:cubicBezTo>
                <a:cubicBezTo>
                  <a:pt x="288" y="110"/>
                  <a:pt x="295" y="108"/>
                  <a:pt x="302" y="106"/>
                </a:cubicBezTo>
                <a:cubicBezTo>
                  <a:pt x="310" y="103"/>
                  <a:pt x="316" y="100"/>
                  <a:pt x="320" y="98"/>
                </a:cubicBezTo>
                <a:cubicBezTo>
                  <a:pt x="325" y="95"/>
                  <a:pt x="327" y="94"/>
                  <a:pt x="328" y="94"/>
                </a:cubicBezTo>
                <a:cubicBezTo>
                  <a:pt x="343" y="94"/>
                  <a:pt x="351" y="116"/>
                  <a:pt x="351" y="159"/>
                </a:cubicBezTo>
                <a:close/>
                <a:moveTo>
                  <a:pt x="327" y="47"/>
                </a:moveTo>
                <a:cubicBezTo>
                  <a:pt x="327" y="60"/>
                  <a:pt x="323" y="71"/>
                  <a:pt x="314" y="80"/>
                </a:cubicBezTo>
                <a:cubicBezTo>
                  <a:pt x="304" y="89"/>
                  <a:pt x="293" y="94"/>
                  <a:pt x="281" y="94"/>
                </a:cubicBezTo>
                <a:cubicBezTo>
                  <a:pt x="268" y="94"/>
                  <a:pt x="257" y="89"/>
                  <a:pt x="247" y="80"/>
                </a:cubicBezTo>
                <a:cubicBezTo>
                  <a:pt x="238" y="71"/>
                  <a:pt x="234" y="60"/>
                  <a:pt x="234" y="47"/>
                </a:cubicBezTo>
                <a:cubicBezTo>
                  <a:pt x="234" y="34"/>
                  <a:pt x="238" y="23"/>
                  <a:pt x="247" y="14"/>
                </a:cubicBezTo>
                <a:cubicBezTo>
                  <a:pt x="257" y="5"/>
                  <a:pt x="268" y="0"/>
                  <a:pt x="281" y="0"/>
                </a:cubicBezTo>
                <a:cubicBezTo>
                  <a:pt x="293" y="0"/>
                  <a:pt x="304" y="5"/>
                  <a:pt x="314" y="14"/>
                </a:cubicBezTo>
                <a:cubicBezTo>
                  <a:pt x="323" y="23"/>
                  <a:pt x="327" y="34"/>
                  <a:pt x="327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8" name="Freeform 64"/>
          <p:cNvSpPr>
            <a:spLocks noEditPoints="1"/>
          </p:cNvSpPr>
          <p:nvPr/>
        </p:nvSpPr>
        <p:spPr bwMode="auto">
          <a:xfrm>
            <a:off x="5749234" y="2416876"/>
            <a:ext cx="267961" cy="316305"/>
          </a:xfrm>
          <a:custGeom>
            <a:avLst/>
            <a:gdLst>
              <a:gd name="T0" fmla="*/ 123 w 258"/>
              <a:gd name="T1" fmla="*/ 199 h 304"/>
              <a:gd name="T2" fmla="*/ 82 w 258"/>
              <a:gd name="T3" fmla="*/ 164 h 304"/>
              <a:gd name="T4" fmla="*/ 153 w 258"/>
              <a:gd name="T5" fmla="*/ 281 h 304"/>
              <a:gd name="T6" fmla="*/ 153 w 258"/>
              <a:gd name="T7" fmla="*/ 176 h 304"/>
              <a:gd name="T8" fmla="*/ 153 w 258"/>
              <a:gd name="T9" fmla="*/ 281 h 304"/>
              <a:gd name="T10" fmla="*/ 181 w 258"/>
              <a:gd name="T11" fmla="*/ 95 h 304"/>
              <a:gd name="T12" fmla="*/ 133 w 258"/>
              <a:gd name="T13" fmla="*/ 97 h 304"/>
              <a:gd name="T14" fmla="*/ 125 w 258"/>
              <a:gd name="T15" fmla="*/ 97 h 304"/>
              <a:gd name="T16" fmla="*/ 77 w 258"/>
              <a:gd name="T17" fmla="*/ 95 h 304"/>
              <a:gd name="T18" fmla="*/ 77 w 258"/>
              <a:gd name="T19" fmla="*/ 101 h 304"/>
              <a:gd name="T20" fmla="*/ 80 w 258"/>
              <a:gd name="T21" fmla="*/ 104 h 304"/>
              <a:gd name="T22" fmla="*/ 83 w 258"/>
              <a:gd name="T23" fmla="*/ 112 h 304"/>
              <a:gd name="T24" fmla="*/ 86 w 258"/>
              <a:gd name="T25" fmla="*/ 118 h 304"/>
              <a:gd name="T26" fmla="*/ 89 w 258"/>
              <a:gd name="T27" fmla="*/ 123 h 304"/>
              <a:gd name="T28" fmla="*/ 95 w 258"/>
              <a:gd name="T29" fmla="*/ 126 h 304"/>
              <a:gd name="T30" fmla="*/ 103 w 258"/>
              <a:gd name="T31" fmla="*/ 127 h 304"/>
              <a:gd name="T32" fmla="*/ 120 w 258"/>
              <a:gd name="T33" fmla="*/ 119 h 304"/>
              <a:gd name="T34" fmla="*/ 125 w 258"/>
              <a:gd name="T35" fmla="*/ 108 h 304"/>
              <a:gd name="T36" fmla="*/ 130 w 258"/>
              <a:gd name="T37" fmla="*/ 105 h 304"/>
              <a:gd name="T38" fmla="*/ 136 w 258"/>
              <a:gd name="T39" fmla="*/ 113 h 304"/>
              <a:gd name="T40" fmla="*/ 144 w 258"/>
              <a:gd name="T41" fmla="*/ 125 h 304"/>
              <a:gd name="T42" fmla="*/ 159 w 258"/>
              <a:gd name="T43" fmla="*/ 127 h 304"/>
              <a:gd name="T44" fmla="*/ 166 w 258"/>
              <a:gd name="T45" fmla="*/ 125 h 304"/>
              <a:gd name="T46" fmla="*/ 171 w 258"/>
              <a:gd name="T47" fmla="*/ 120 h 304"/>
              <a:gd name="T48" fmla="*/ 174 w 258"/>
              <a:gd name="T49" fmla="*/ 115 h 304"/>
              <a:gd name="T50" fmla="*/ 177 w 258"/>
              <a:gd name="T51" fmla="*/ 108 h 304"/>
              <a:gd name="T52" fmla="*/ 180 w 258"/>
              <a:gd name="T53" fmla="*/ 102 h 304"/>
              <a:gd name="T54" fmla="*/ 182 w 258"/>
              <a:gd name="T55" fmla="*/ 96 h 304"/>
              <a:gd name="T56" fmla="*/ 245 w 258"/>
              <a:gd name="T57" fmla="*/ 292 h 304"/>
              <a:gd name="T58" fmla="*/ 49 w 258"/>
              <a:gd name="T59" fmla="*/ 304 h 304"/>
              <a:gd name="T60" fmla="*/ 0 w 258"/>
              <a:gd name="T61" fmla="*/ 257 h 304"/>
              <a:gd name="T62" fmla="*/ 5 w 258"/>
              <a:gd name="T63" fmla="*/ 212 h 304"/>
              <a:gd name="T64" fmla="*/ 23 w 258"/>
              <a:gd name="T65" fmla="*/ 171 h 304"/>
              <a:gd name="T66" fmla="*/ 24 w 258"/>
              <a:gd name="T67" fmla="*/ 117 h 304"/>
              <a:gd name="T68" fmla="*/ 59 w 258"/>
              <a:gd name="T69" fmla="*/ 94 h 304"/>
              <a:gd name="T70" fmla="*/ 24 w 258"/>
              <a:gd name="T71" fmla="*/ 70 h 304"/>
              <a:gd name="T72" fmla="*/ 72 w 258"/>
              <a:gd name="T73" fmla="*/ 28 h 304"/>
              <a:gd name="T74" fmla="*/ 98 w 258"/>
              <a:gd name="T75" fmla="*/ 0 h 304"/>
              <a:gd name="T76" fmla="*/ 129 w 258"/>
              <a:gd name="T77" fmla="*/ 11 h 304"/>
              <a:gd name="T78" fmla="*/ 160 w 258"/>
              <a:gd name="T79" fmla="*/ 0 h 304"/>
              <a:gd name="T80" fmla="*/ 187 w 258"/>
              <a:gd name="T81" fmla="*/ 28 h 304"/>
              <a:gd name="T82" fmla="*/ 235 w 258"/>
              <a:gd name="T83" fmla="*/ 70 h 304"/>
              <a:gd name="T84" fmla="*/ 195 w 258"/>
              <a:gd name="T85" fmla="*/ 117 h 304"/>
              <a:gd name="T86" fmla="*/ 220 w 258"/>
              <a:gd name="T87" fmla="*/ 158 h 304"/>
              <a:gd name="T88" fmla="*/ 251 w 258"/>
              <a:gd name="T89" fmla="*/ 202 h 304"/>
              <a:gd name="T90" fmla="*/ 258 w 258"/>
              <a:gd name="T91" fmla="*/ 257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8" h="304">
                <a:moveTo>
                  <a:pt x="106" y="281"/>
                </a:moveTo>
                <a:cubicBezTo>
                  <a:pt x="123" y="199"/>
                  <a:pt x="123" y="199"/>
                  <a:pt x="123" y="199"/>
                </a:cubicBezTo>
                <a:cubicBezTo>
                  <a:pt x="106" y="176"/>
                  <a:pt x="106" y="176"/>
                  <a:pt x="106" y="176"/>
                </a:cubicBezTo>
                <a:cubicBezTo>
                  <a:pt x="82" y="164"/>
                  <a:pt x="82" y="164"/>
                  <a:pt x="82" y="164"/>
                </a:cubicBezTo>
                <a:lnTo>
                  <a:pt x="106" y="281"/>
                </a:lnTo>
                <a:close/>
                <a:moveTo>
                  <a:pt x="153" y="281"/>
                </a:moveTo>
                <a:cubicBezTo>
                  <a:pt x="176" y="164"/>
                  <a:pt x="176" y="164"/>
                  <a:pt x="176" y="164"/>
                </a:cubicBezTo>
                <a:cubicBezTo>
                  <a:pt x="153" y="176"/>
                  <a:pt x="153" y="176"/>
                  <a:pt x="153" y="176"/>
                </a:cubicBezTo>
                <a:cubicBezTo>
                  <a:pt x="135" y="199"/>
                  <a:pt x="135" y="199"/>
                  <a:pt x="135" y="199"/>
                </a:cubicBezTo>
                <a:lnTo>
                  <a:pt x="153" y="281"/>
                </a:lnTo>
                <a:close/>
                <a:moveTo>
                  <a:pt x="182" y="96"/>
                </a:moveTo>
                <a:cubicBezTo>
                  <a:pt x="182" y="96"/>
                  <a:pt x="181" y="95"/>
                  <a:pt x="181" y="95"/>
                </a:cubicBezTo>
                <a:cubicBezTo>
                  <a:pt x="180" y="94"/>
                  <a:pt x="174" y="94"/>
                  <a:pt x="164" y="94"/>
                </a:cubicBezTo>
                <a:cubicBezTo>
                  <a:pt x="155" y="94"/>
                  <a:pt x="145" y="95"/>
                  <a:pt x="133" y="97"/>
                </a:cubicBezTo>
                <a:cubicBezTo>
                  <a:pt x="132" y="97"/>
                  <a:pt x="131" y="97"/>
                  <a:pt x="129" y="97"/>
                </a:cubicBezTo>
                <a:cubicBezTo>
                  <a:pt x="127" y="97"/>
                  <a:pt x="126" y="97"/>
                  <a:pt x="125" y="97"/>
                </a:cubicBezTo>
                <a:cubicBezTo>
                  <a:pt x="114" y="95"/>
                  <a:pt x="103" y="94"/>
                  <a:pt x="95" y="94"/>
                </a:cubicBezTo>
                <a:cubicBezTo>
                  <a:pt x="84" y="94"/>
                  <a:pt x="78" y="94"/>
                  <a:pt x="77" y="95"/>
                </a:cubicBezTo>
                <a:cubicBezTo>
                  <a:pt x="77" y="95"/>
                  <a:pt x="77" y="96"/>
                  <a:pt x="77" y="96"/>
                </a:cubicBezTo>
                <a:cubicBezTo>
                  <a:pt x="77" y="98"/>
                  <a:pt x="77" y="100"/>
                  <a:pt x="77" y="101"/>
                </a:cubicBezTo>
                <a:cubicBezTo>
                  <a:pt x="78" y="101"/>
                  <a:pt x="78" y="102"/>
                  <a:pt x="79" y="102"/>
                </a:cubicBezTo>
                <a:cubicBezTo>
                  <a:pt x="79" y="103"/>
                  <a:pt x="80" y="103"/>
                  <a:pt x="80" y="104"/>
                </a:cubicBezTo>
                <a:cubicBezTo>
                  <a:pt x="80" y="105"/>
                  <a:pt x="81" y="106"/>
                  <a:pt x="81" y="108"/>
                </a:cubicBezTo>
                <a:cubicBezTo>
                  <a:pt x="82" y="110"/>
                  <a:pt x="82" y="111"/>
                  <a:pt x="83" y="112"/>
                </a:cubicBezTo>
                <a:cubicBezTo>
                  <a:pt x="83" y="112"/>
                  <a:pt x="83" y="113"/>
                  <a:pt x="84" y="115"/>
                </a:cubicBezTo>
                <a:cubicBezTo>
                  <a:pt x="85" y="116"/>
                  <a:pt x="85" y="117"/>
                  <a:pt x="86" y="118"/>
                </a:cubicBezTo>
                <a:cubicBezTo>
                  <a:pt x="86" y="118"/>
                  <a:pt x="86" y="119"/>
                  <a:pt x="87" y="120"/>
                </a:cubicBezTo>
                <a:cubicBezTo>
                  <a:pt x="88" y="122"/>
                  <a:pt x="89" y="123"/>
                  <a:pt x="89" y="123"/>
                </a:cubicBezTo>
                <a:cubicBezTo>
                  <a:pt x="90" y="123"/>
                  <a:pt x="91" y="124"/>
                  <a:pt x="92" y="125"/>
                </a:cubicBezTo>
                <a:cubicBezTo>
                  <a:pt x="93" y="125"/>
                  <a:pt x="94" y="126"/>
                  <a:pt x="95" y="126"/>
                </a:cubicBezTo>
                <a:cubicBezTo>
                  <a:pt x="96" y="126"/>
                  <a:pt x="98" y="127"/>
                  <a:pt x="99" y="127"/>
                </a:cubicBezTo>
                <a:cubicBezTo>
                  <a:pt x="100" y="127"/>
                  <a:pt x="102" y="127"/>
                  <a:pt x="103" y="127"/>
                </a:cubicBezTo>
                <a:cubicBezTo>
                  <a:pt x="108" y="127"/>
                  <a:pt x="111" y="126"/>
                  <a:pt x="114" y="125"/>
                </a:cubicBezTo>
                <a:cubicBezTo>
                  <a:pt x="117" y="123"/>
                  <a:pt x="119" y="122"/>
                  <a:pt x="120" y="119"/>
                </a:cubicBezTo>
                <a:cubicBezTo>
                  <a:pt x="121" y="117"/>
                  <a:pt x="122" y="115"/>
                  <a:pt x="123" y="113"/>
                </a:cubicBezTo>
                <a:cubicBezTo>
                  <a:pt x="123" y="111"/>
                  <a:pt x="124" y="109"/>
                  <a:pt x="125" y="108"/>
                </a:cubicBezTo>
                <a:cubicBezTo>
                  <a:pt x="126" y="106"/>
                  <a:pt x="127" y="105"/>
                  <a:pt x="128" y="105"/>
                </a:cubicBezTo>
                <a:cubicBezTo>
                  <a:pt x="130" y="105"/>
                  <a:pt x="130" y="105"/>
                  <a:pt x="130" y="105"/>
                </a:cubicBezTo>
                <a:cubicBezTo>
                  <a:pt x="132" y="105"/>
                  <a:pt x="133" y="106"/>
                  <a:pt x="133" y="108"/>
                </a:cubicBezTo>
                <a:cubicBezTo>
                  <a:pt x="134" y="109"/>
                  <a:pt x="135" y="111"/>
                  <a:pt x="136" y="113"/>
                </a:cubicBezTo>
                <a:cubicBezTo>
                  <a:pt x="136" y="115"/>
                  <a:pt x="137" y="117"/>
                  <a:pt x="138" y="119"/>
                </a:cubicBezTo>
                <a:cubicBezTo>
                  <a:pt x="139" y="122"/>
                  <a:pt x="141" y="123"/>
                  <a:pt x="144" y="125"/>
                </a:cubicBezTo>
                <a:cubicBezTo>
                  <a:pt x="147" y="126"/>
                  <a:pt x="151" y="127"/>
                  <a:pt x="155" y="127"/>
                </a:cubicBezTo>
                <a:cubicBezTo>
                  <a:pt x="157" y="127"/>
                  <a:pt x="158" y="127"/>
                  <a:pt x="159" y="127"/>
                </a:cubicBezTo>
                <a:cubicBezTo>
                  <a:pt x="161" y="127"/>
                  <a:pt x="162" y="126"/>
                  <a:pt x="163" y="126"/>
                </a:cubicBezTo>
                <a:cubicBezTo>
                  <a:pt x="164" y="126"/>
                  <a:pt x="165" y="125"/>
                  <a:pt x="166" y="125"/>
                </a:cubicBezTo>
                <a:cubicBezTo>
                  <a:pt x="167" y="124"/>
                  <a:pt x="168" y="123"/>
                  <a:pt x="169" y="123"/>
                </a:cubicBezTo>
                <a:cubicBezTo>
                  <a:pt x="170" y="123"/>
                  <a:pt x="170" y="122"/>
                  <a:pt x="171" y="120"/>
                </a:cubicBezTo>
                <a:cubicBezTo>
                  <a:pt x="172" y="119"/>
                  <a:pt x="172" y="118"/>
                  <a:pt x="173" y="118"/>
                </a:cubicBezTo>
                <a:cubicBezTo>
                  <a:pt x="173" y="117"/>
                  <a:pt x="174" y="116"/>
                  <a:pt x="174" y="115"/>
                </a:cubicBezTo>
                <a:cubicBezTo>
                  <a:pt x="175" y="113"/>
                  <a:pt x="176" y="112"/>
                  <a:pt x="176" y="112"/>
                </a:cubicBezTo>
                <a:cubicBezTo>
                  <a:pt x="176" y="111"/>
                  <a:pt x="176" y="110"/>
                  <a:pt x="177" y="108"/>
                </a:cubicBezTo>
                <a:cubicBezTo>
                  <a:pt x="178" y="106"/>
                  <a:pt x="178" y="105"/>
                  <a:pt x="178" y="104"/>
                </a:cubicBezTo>
                <a:cubicBezTo>
                  <a:pt x="179" y="103"/>
                  <a:pt x="179" y="103"/>
                  <a:pt x="180" y="102"/>
                </a:cubicBezTo>
                <a:cubicBezTo>
                  <a:pt x="180" y="102"/>
                  <a:pt x="181" y="101"/>
                  <a:pt x="181" y="101"/>
                </a:cubicBezTo>
                <a:cubicBezTo>
                  <a:pt x="181" y="100"/>
                  <a:pt x="182" y="98"/>
                  <a:pt x="182" y="96"/>
                </a:cubicBezTo>
                <a:close/>
                <a:moveTo>
                  <a:pt x="258" y="257"/>
                </a:moveTo>
                <a:cubicBezTo>
                  <a:pt x="258" y="272"/>
                  <a:pt x="253" y="283"/>
                  <a:pt x="245" y="292"/>
                </a:cubicBezTo>
                <a:cubicBezTo>
                  <a:pt x="236" y="300"/>
                  <a:pt x="224" y="304"/>
                  <a:pt x="209" y="304"/>
                </a:cubicBezTo>
                <a:cubicBezTo>
                  <a:pt x="49" y="304"/>
                  <a:pt x="49" y="304"/>
                  <a:pt x="49" y="304"/>
                </a:cubicBezTo>
                <a:cubicBezTo>
                  <a:pt x="35" y="304"/>
                  <a:pt x="23" y="300"/>
                  <a:pt x="14" y="292"/>
                </a:cubicBezTo>
                <a:cubicBezTo>
                  <a:pt x="5" y="283"/>
                  <a:pt x="0" y="272"/>
                  <a:pt x="0" y="257"/>
                </a:cubicBezTo>
                <a:cubicBezTo>
                  <a:pt x="0" y="249"/>
                  <a:pt x="1" y="242"/>
                  <a:pt x="1" y="235"/>
                </a:cubicBezTo>
                <a:cubicBezTo>
                  <a:pt x="2" y="228"/>
                  <a:pt x="3" y="221"/>
                  <a:pt x="5" y="212"/>
                </a:cubicBezTo>
                <a:cubicBezTo>
                  <a:pt x="7" y="204"/>
                  <a:pt x="9" y="196"/>
                  <a:pt x="12" y="190"/>
                </a:cubicBezTo>
                <a:cubicBezTo>
                  <a:pt x="14" y="183"/>
                  <a:pt x="18" y="177"/>
                  <a:pt x="23" y="171"/>
                </a:cubicBezTo>
                <a:cubicBezTo>
                  <a:pt x="28" y="165"/>
                  <a:pt x="34" y="160"/>
                  <a:pt x="40" y="157"/>
                </a:cubicBezTo>
                <a:cubicBezTo>
                  <a:pt x="24" y="117"/>
                  <a:pt x="24" y="117"/>
                  <a:pt x="24" y="117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0" y="109"/>
                  <a:pt x="59" y="101"/>
                  <a:pt x="59" y="94"/>
                </a:cubicBezTo>
                <a:cubicBezTo>
                  <a:pt x="59" y="92"/>
                  <a:pt x="59" y="90"/>
                  <a:pt x="59" y="88"/>
                </a:cubicBezTo>
                <a:cubicBezTo>
                  <a:pt x="36" y="83"/>
                  <a:pt x="24" y="77"/>
                  <a:pt x="24" y="70"/>
                </a:cubicBezTo>
                <a:cubicBezTo>
                  <a:pt x="24" y="63"/>
                  <a:pt x="37" y="57"/>
                  <a:pt x="62" y="52"/>
                </a:cubicBezTo>
                <a:cubicBezTo>
                  <a:pt x="64" y="45"/>
                  <a:pt x="67" y="36"/>
                  <a:pt x="72" y="28"/>
                </a:cubicBezTo>
                <a:cubicBezTo>
                  <a:pt x="76" y="19"/>
                  <a:pt x="80" y="12"/>
                  <a:pt x="85" y="7"/>
                </a:cubicBezTo>
                <a:cubicBezTo>
                  <a:pt x="88" y="2"/>
                  <a:pt x="93" y="0"/>
                  <a:pt x="98" y="0"/>
                </a:cubicBezTo>
                <a:cubicBezTo>
                  <a:pt x="102" y="0"/>
                  <a:pt x="107" y="2"/>
                  <a:pt x="114" y="6"/>
                </a:cubicBezTo>
                <a:cubicBezTo>
                  <a:pt x="120" y="9"/>
                  <a:pt x="126" y="11"/>
                  <a:pt x="129" y="11"/>
                </a:cubicBezTo>
                <a:cubicBezTo>
                  <a:pt x="133" y="11"/>
                  <a:pt x="138" y="9"/>
                  <a:pt x="145" y="6"/>
                </a:cubicBezTo>
                <a:cubicBezTo>
                  <a:pt x="151" y="2"/>
                  <a:pt x="156" y="0"/>
                  <a:pt x="160" y="0"/>
                </a:cubicBezTo>
                <a:cubicBezTo>
                  <a:pt x="165" y="0"/>
                  <a:pt x="170" y="2"/>
                  <a:pt x="174" y="7"/>
                </a:cubicBezTo>
                <a:cubicBezTo>
                  <a:pt x="178" y="12"/>
                  <a:pt x="182" y="19"/>
                  <a:pt x="187" y="28"/>
                </a:cubicBezTo>
                <a:cubicBezTo>
                  <a:pt x="191" y="36"/>
                  <a:pt x="194" y="45"/>
                  <a:pt x="196" y="52"/>
                </a:cubicBezTo>
                <a:cubicBezTo>
                  <a:pt x="222" y="57"/>
                  <a:pt x="235" y="63"/>
                  <a:pt x="235" y="70"/>
                </a:cubicBezTo>
                <a:cubicBezTo>
                  <a:pt x="235" y="77"/>
                  <a:pt x="223" y="83"/>
                  <a:pt x="199" y="88"/>
                </a:cubicBezTo>
                <a:cubicBezTo>
                  <a:pt x="200" y="98"/>
                  <a:pt x="199" y="107"/>
                  <a:pt x="195" y="117"/>
                </a:cubicBezTo>
                <a:cubicBezTo>
                  <a:pt x="235" y="117"/>
                  <a:pt x="235" y="117"/>
                  <a:pt x="235" y="117"/>
                </a:cubicBezTo>
                <a:cubicBezTo>
                  <a:pt x="220" y="158"/>
                  <a:pt x="220" y="158"/>
                  <a:pt x="220" y="158"/>
                </a:cubicBezTo>
                <a:cubicBezTo>
                  <a:pt x="227" y="162"/>
                  <a:pt x="234" y="168"/>
                  <a:pt x="239" y="176"/>
                </a:cubicBezTo>
                <a:cubicBezTo>
                  <a:pt x="245" y="184"/>
                  <a:pt x="249" y="192"/>
                  <a:pt x="251" y="202"/>
                </a:cubicBezTo>
                <a:cubicBezTo>
                  <a:pt x="254" y="212"/>
                  <a:pt x="255" y="221"/>
                  <a:pt x="256" y="230"/>
                </a:cubicBezTo>
                <a:cubicBezTo>
                  <a:pt x="257" y="238"/>
                  <a:pt x="258" y="248"/>
                  <a:pt x="258" y="2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69" name="Freeform 65"/>
          <p:cNvSpPr>
            <a:spLocks noEditPoints="1"/>
          </p:cNvSpPr>
          <p:nvPr/>
        </p:nvSpPr>
        <p:spPr bwMode="auto">
          <a:xfrm>
            <a:off x="5689841" y="1995597"/>
            <a:ext cx="386748" cy="291443"/>
          </a:xfrm>
          <a:custGeom>
            <a:avLst/>
            <a:gdLst>
              <a:gd name="T0" fmla="*/ 129 w 373"/>
              <a:gd name="T1" fmla="*/ 141 h 281"/>
              <a:gd name="T2" fmla="*/ 79 w 373"/>
              <a:gd name="T3" fmla="*/ 120 h 281"/>
              <a:gd name="T4" fmla="*/ 58 w 373"/>
              <a:gd name="T5" fmla="*/ 70 h 281"/>
              <a:gd name="T6" fmla="*/ 79 w 373"/>
              <a:gd name="T7" fmla="*/ 21 h 281"/>
              <a:gd name="T8" fmla="*/ 129 w 373"/>
              <a:gd name="T9" fmla="*/ 0 h 281"/>
              <a:gd name="T10" fmla="*/ 178 w 373"/>
              <a:gd name="T11" fmla="*/ 21 h 281"/>
              <a:gd name="T12" fmla="*/ 199 w 373"/>
              <a:gd name="T13" fmla="*/ 70 h 281"/>
              <a:gd name="T14" fmla="*/ 178 w 373"/>
              <a:gd name="T15" fmla="*/ 120 h 281"/>
              <a:gd name="T16" fmla="*/ 129 w 373"/>
              <a:gd name="T17" fmla="*/ 141 h 281"/>
              <a:gd name="T18" fmla="*/ 325 w 373"/>
              <a:gd name="T19" fmla="*/ 199 h 281"/>
              <a:gd name="T20" fmla="*/ 371 w 373"/>
              <a:gd name="T21" fmla="*/ 245 h 281"/>
              <a:gd name="T22" fmla="*/ 373 w 373"/>
              <a:gd name="T23" fmla="*/ 249 h 281"/>
              <a:gd name="T24" fmla="*/ 371 w 373"/>
              <a:gd name="T25" fmla="*/ 253 h 281"/>
              <a:gd name="T26" fmla="*/ 346 w 373"/>
              <a:gd name="T27" fmla="*/ 278 h 281"/>
              <a:gd name="T28" fmla="*/ 342 w 373"/>
              <a:gd name="T29" fmla="*/ 279 h 281"/>
              <a:gd name="T30" fmla="*/ 338 w 373"/>
              <a:gd name="T31" fmla="*/ 278 h 281"/>
              <a:gd name="T32" fmla="*/ 292 w 373"/>
              <a:gd name="T33" fmla="*/ 232 h 281"/>
              <a:gd name="T34" fmla="*/ 247 w 373"/>
              <a:gd name="T35" fmla="*/ 278 h 281"/>
              <a:gd name="T36" fmla="*/ 243 w 373"/>
              <a:gd name="T37" fmla="*/ 279 h 281"/>
              <a:gd name="T38" fmla="*/ 239 w 373"/>
              <a:gd name="T39" fmla="*/ 278 h 281"/>
              <a:gd name="T40" fmla="*/ 214 w 373"/>
              <a:gd name="T41" fmla="*/ 253 h 281"/>
              <a:gd name="T42" fmla="*/ 212 w 373"/>
              <a:gd name="T43" fmla="*/ 249 h 281"/>
              <a:gd name="T44" fmla="*/ 214 w 373"/>
              <a:gd name="T45" fmla="*/ 245 h 281"/>
              <a:gd name="T46" fmla="*/ 259 w 373"/>
              <a:gd name="T47" fmla="*/ 199 h 281"/>
              <a:gd name="T48" fmla="*/ 214 w 373"/>
              <a:gd name="T49" fmla="*/ 154 h 281"/>
              <a:gd name="T50" fmla="*/ 212 w 373"/>
              <a:gd name="T51" fmla="*/ 149 h 281"/>
              <a:gd name="T52" fmla="*/ 214 w 373"/>
              <a:gd name="T53" fmla="*/ 145 h 281"/>
              <a:gd name="T54" fmla="*/ 239 w 373"/>
              <a:gd name="T55" fmla="*/ 121 h 281"/>
              <a:gd name="T56" fmla="*/ 243 w 373"/>
              <a:gd name="T57" fmla="*/ 119 h 281"/>
              <a:gd name="T58" fmla="*/ 247 w 373"/>
              <a:gd name="T59" fmla="*/ 121 h 281"/>
              <a:gd name="T60" fmla="*/ 292 w 373"/>
              <a:gd name="T61" fmla="*/ 166 h 281"/>
              <a:gd name="T62" fmla="*/ 338 w 373"/>
              <a:gd name="T63" fmla="*/ 121 h 281"/>
              <a:gd name="T64" fmla="*/ 342 w 373"/>
              <a:gd name="T65" fmla="*/ 119 h 281"/>
              <a:gd name="T66" fmla="*/ 346 w 373"/>
              <a:gd name="T67" fmla="*/ 121 h 281"/>
              <a:gd name="T68" fmla="*/ 371 w 373"/>
              <a:gd name="T69" fmla="*/ 145 h 281"/>
              <a:gd name="T70" fmla="*/ 373 w 373"/>
              <a:gd name="T71" fmla="*/ 149 h 281"/>
              <a:gd name="T72" fmla="*/ 371 w 373"/>
              <a:gd name="T73" fmla="*/ 154 h 281"/>
              <a:gd name="T74" fmla="*/ 325 w 373"/>
              <a:gd name="T75" fmla="*/ 199 h 281"/>
              <a:gd name="T76" fmla="*/ 234 w 373"/>
              <a:gd name="T77" fmla="*/ 199 h 281"/>
              <a:gd name="T78" fmla="*/ 201 w 373"/>
              <a:gd name="T79" fmla="*/ 232 h 281"/>
              <a:gd name="T80" fmla="*/ 195 w 373"/>
              <a:gd name="T81" fmla="*/ 249 h 281"/>
              <a:gd name="T82" fmla="*/ 201 w 373"/>
              <a:gd name="T83" fmla="*/ 265 h 281"/>
              <a:gd name="T84" fmla="*/ 216 w 373"/>
              <a:gd name="T85" fmla="*/ 281 h 281"/>
              <a:gd name="T86" fmla="*/ 208 w 373"/>
              <a:gd name="T87" fmla="*/ 281 h 281"/>
              <a:gd name="T88" fmla="*/ 49 w 373"/>
              <a:gd name="T89" fmla="*/ 281 h 281"/>
              <a:gd name="T90" fmla="*/ 13 w 373"/>
              <a:gd name="T91" fmla="*/ 268 h 281"/>
              <a:gd name="T92" fmla="*/ 0 w 373"/>
              <a:gd name="T93" fmla="*/ 234 h 281"/>
              <a:gd name="T94" fmla="*/ 0 w 373"/>
              <a:gd name="T95" fmla="*/ 215 h 281"/>
              <a:gd name="T96" fmla="*/ 3 w 373"/>
              <a:gd name="T97" fmla="*/ 195 h 281"/>
              <a:gd name="T98" fmla="*/ 8 w 373"/>
              <a:gd name="T99" fmla="*/ 175 h 281"/>
              <a:gd name="T100" fmla="*/ 16 w 373"/>
              <a:gd name="T101" fmla="*/ 157 h 281"/>
              <a:gd name="T102" fmla="*/ 27 w 373"/>
              <a:gd name="T103" fmla="*/ 142 h 281"/>
              <a:gd name="T104" fmla="*/ 43 w 373"/>
              <a:gd name="T105" fmla="*/ 133 h 281"/>
              <a:gd name="T106" fmla="*/ 63 w 373"/>
              <a:gd name="T107" fmla="*/ 129 h 281"/>
              <a:gd name="T108" fmla="*/ 70 w 373"/>
              <a:gd name="T109" fmla="*/ 132 h 281"/>
              <a:gd name="T110" fmla="*/ 129 w 373"/>
              <a:gd name="T111" fmla="*/ 154 h 281"/>
              <a:gd name="T112" fmla="*/ 187 w 373"/>
              <a:gd name="T113" fmla="*/ 132 h 281"/>
              <a:gd name="T114" fmla="*/ 194 w 373"/>
              <a:gd name="T115" fmla="*/ 129 h 281"/>
              <a:gd name="T116" fmla="*/ 204 w 373"/>
              <a:gd name="T117" fmla="*/ 130 h 281"/>
              <a:gd name="T118" fmla="*/ 197 w 373"/>
              <a:gd name="T119" fmla="*/ 139 h 281"/>
              <a:gd name="T120" fmla="*/ 195 w 373"/>
              <a:gd name="T121" fmla="*/ 149 h 281"/>
              <a:gd name="T122" fmla="*/ 201 w 373"/>
              <a:gd name="T123" fmla="*/ 166 h 281"/>
              <a:gd name="T124" fmla="*/ 234 w 373"/>
              <a:gd name="T125" fmla="*/ 199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73" h="281">
                <a:moveTo>
                  <a:pt x="129" y="141"/>
                </a:moveTo>
                <a:cubicBezTo>
                  <a:pt x="109" y="141"/>
                  <a:pt x="93" y="134"/>
                  <a:pt x="79" y="120"/>
                </a:cubicBezTo>
                <a:cubicBezTo>
                  <a:pt x="65" y="106"/>
                  <a:pt x="58" y="90"/>
                  <a:pt x="58" y="70"/>
                </a:cubicBezTo>
                <a:cubicBezTo>
                  <a:pt x="58" y="51"/>
                  <a:pt x="65" y="34"/>
                  <a:pt x="79" y="21"/>
                </a:cubicBezTo>
                <a:cubicBezTo>
                  <a:pt x="93" y="7"/>
                  <a:pt x="109" y="0"/>
                  <a:pt x="129" y="0"/>
                </a:cubicBezTo>
                <a:cubicBezTo>
                  <a:pt x="148" y="0"/>
                  <a:pt x="164" y="7"/>
                  <a:pt x="178" y="21"/>
                </a:cubicBezTo>
                <a:cubicBezTo>
                  <a:pt x="192" y="34"/>
                  <a:pt x="199" y="51"/>
                  <a:pt x="199" y="70"/>
                </a:cubicBezTo>
                <a:cubicBezTo>
                  <a:pt x="199" y="90"/>
                  <a:pt x="192" y="106"/>
                  <a:pt x="178" y="120"/>
                </a:cubicBezTo>
                <a:cubicBezTo>
                  <a:pt x="164" y="134"/>
                  <a:pt x="148" y="141"/>
                  <a:pt x="129" y="141"/>
                </a:cubicBezTo>
                <a:close/>
                <a:moveTo>
                  <a:pt x="325" y="199"/>
                </a:moveTo>
                <a:cubicBezTo>
                  <a:pt x="371" y="245"/>
                  <a:pt x="371" y="245"/>
                  <a:pt x="371" y="245"/>
                </a:cubicBezTo>
                <a:cubicBezTo>
                  <a:pt x="372" y="246"/>
                  <a:pt x="373" y="247"/>
                  <a:pt x="373" y="249"/>
                </a:cubicBezTo>
                <a:cubicBezTo>
                  <a:pt x="373" y="250"/>
                  <a:pt x="372" y="252"/>
                  <a:pt x="371" y="253"/>
                </a:cubicBezTo>
                <a:cubicBezTo>
                  <a:pt x="346" y="278"/>
                  <a:pt x="346" y="278"/>
                  <a:pt x="346" y="278"/>
                </a:cubicBezTo>
                <a:cubicBezTo>
                  <a:pt x="345" y="279"/>
                  <a:pt x="344" y="279"/>
                  <a:pt x="342" y="279"/>
                </a:cubicBezTo>
                <a:cubicBezTo>
                  <a:pt x="340" y="279"/>
                  <a:pt x="339" y="279"/>
                  <a:pt x="338" y="278"/>
                </a:cubicBezTo>
                <a:cubicBezTo>
                  <a:pt x="292" y="232"/>
                  <a:pt x="292" y="232"/>
                  <a:pt x="292" y="232"/>
                </a:cubicBezTo>
                <a:cubicBezTo>
                  <a:pt x="247" y="278"/>
                  <a:pt x="247" y="278"/>
                  <a:pt x="247" y="278"/>
                </a:cubicBezTo>
                <a:cubicBezTo>
                  <a:pt x="246" y="279"/>
                  <a:pt x="244" y="279"/>
                  <a:pt x="243" y="279"/>
                </a:cubicBezTo>
                <a:cubicBezTo>
                  <a:pt x="241" y="279"/>
                  <a:pt x="240" y="279"/>
                  <a:pt x="239" y="278"/>
                </a:cubicBezTo>
                <a:cubicBezTo>
                  <a:pt x="214" y="253"/>
                  <a:pt x="214" y="253"/>
                  <a:pt x="214" y="253"/>
                </a:cubicBezTo>
                <a:cubicBezTo>
                  <a:pt x="213" y="252"/>
                  <a:pt x="212" y="250"/>
                  <a:pt x="212" y="249"/>
                </a:cubicBezTo>
                <a:cubicBezTo>
                  <a:pt x="212" y="247"/>
                  <a:pt x="213" y="246"/>
                  <a:pt x="214" y="245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3" y="153"/>
                  <a:pt x="212" y="151"/>
                  <a:pt x="212" y="149"/>
                </a:cubicBezTo>
                <a:cubicBezTo>
                  <a:pt x="212" y="148"/>
                  <a:pt x="213" y="146"/>
                  <a:pt x="214" y="145"/>
                </a:cubicBezTo>
                <a:cubicBezTo>
                  <a:pt x="239" y="121"/>
                  <a:pt x="239" y="121"/>
                  <a:pt x="239" y="121"/>
                </a:cubicBezTo>
                <a:cubicBezTo>
                  <a:pt x="240" y="119"/>
                  <a:pt x="241" y="119"/>
                  <a:pt x="243" y="119"/>
                </a:cubicBezTo>
                <a:cubicBezTo>
                  <a:pt x="244" y="119"/>
                  <a:pt x="246" y="119"/>
                  <a:pt x="247" y="121"/>
                </a:cubicBezTo>
                <a:cubicBezTo>
                  <a:pt x="292" y="166"/>
                  <a:pt x="292" y="166"/>
                  <a:pt x="292" y="166"/>
                </a:cubicBezTo>
                <a:cubicBezTo>
                  <a:pt x="338" y="121"/>
                  <a:pt x="338" y="121"/>
                  <a:pt x="338" y="121"/>
                </a:cubicBezTo>
                <a:cubicBezTo>
                  <a:pt x="339" y="119"/>
                  <a:pt x="340" y="119"/>
                  <a:pt x="342" y="119"/>
                </a:cubicBezTo>
                <a:cubicBezTo>
                  <a:pt x="344" y="119"/>
                  <a:pt x="345" y="119"/>
                  <a:pt x="346" y="121"/>
                </a:cubicBezTo>
                <a:cubicBezTo>
                  <a:pt x="371" y="145"/>
                  <a:pt x="371" y="145"/>
                  <a:pt x="371" y="145"/>
                </a:cubicBezTo>
                <a:cubicBezTo>
                  <a:pt x="372" y="146"/>
                  <a:pt x="373" y="148"/>
                  <a:pt x="373" y="149"/>
                </a:cubicBezTo>
                <a:cubicBezTo>
                  <a:pt x="373" y="151"/>
                  <a:pt x="372" y="153"/>
                  <a:pt x="371" y="154"/>
                </a:cubicBezTo>
                <a:lnTo>
                  <a:pt x="325" y="199"/>
                </a:lnTo>
                <a:close/>
                <a:moveTo>
                  <a:pt x="234" y="199"/>
                </a:moveTo>
                <a:cubicBezTo>
                  <a:pt x="201" y="232"/>
                  <a:pt x="201" y="232"/>
                  <a:pt x="201" y="232"/>
                </a:cubicBezTo>
                <a:cubicBezTo>
                  <a:pt x="197" y="237"/>
                  <a:pt x="195" y="242"/>
                  <a:pt x="195" y="249"/>
                </a:cubicBezTo>
                <a:cubicBezTo>
                  <a:pt x="195" y="255"/>
                  <a:pt x="197" y="261"/>
                  <a:pt x="201" y="265"/>
                </a:cubicBezTo>
                <a:cubicBezTo>
                  <a:pt x="216" y="281"/>
                  <a:pt x="216" y="281"/>
                  <a:pt x="216" y="281"/>
                </a:cubicBezTo>
                <a:cubicBezTo>
                  <a:pt x="214" y="281"/>
                  <a:pt x="211" y="281"/>
                  <a:pt x="208" y="281"/>
                </a:cubicBezTo>
                <a:cubicBezTo>
                  <a:pt x="49" y="281"/>
                  <a:pt x="49" y="281"/>
                  <a:pt x="49" y="281"/>
                </a:cubicBezTo>
                <a:cubicBezTo>
                  <a:pt x="34" y="281"/>
                  <a:pt x="22" y="277"/>
                  <a:pt x="13" y="268"/>
                </a:cubicBezTo>
                <a:cubicBezTo>
                  <a:pt x="4" y="260"/>
                  <a:pt x="0" y="248"/>
                  <a:pt x="0" y="234"/>
                </a:cubicBezTo>
                <a:cubicBezTo>
                  <a:pt x="0" y="227"/>
                  <a:pt x="0" y="221"/>
                  <a:pt x="0" y="215"/>
                </a:cubicBezTo>
                <a:cubicBezTo>
                  <a:pt x="1" y="209"/>
                  <a:pt x="2" y="202"/>
                  <a:pt x="3" y="195"/>
                </a:cubicBezTo>
                <a:cubicBezTo>
                  <a:pt x="4" y="188"/>
                  <a:pt x="6" y="181"/>
                  <a:pt x="8" y="175"/>
                </a:cubicBezTo>
                <a:cubicBezTo>
                  <a:pt x="10" y="169"/>
                  <a:pt x="12" y="163"/>
                  <a:pt x="16" y="157"/>
                </a:cubicBezTo>
                <a:cubicBezTo>
                  <a:pt x="19" y="151"/>
                  <a:pt x="23" y="146"/>
                  <a:pt x="27" y="142"/>
                </a:cubicBezTo>
                <a:cubicBezTo>
                  <a:pt x="31" y="138"/>
                  <a:pt x="37" y="135"/>
                  <a:pt x="43" y="133"/>
                </a:cubicBezTo>
                <a:cubicBezTo>
                  <a:pt x="49" y="130"/>
                  <a:pt x="56" y="129"/>
                  <a:pt x="63" y="129"/>
                </a:cubicBezTo>
                <a:cubicBezTo>
                  <a:pt x="65" y="129"/>
                  <a:pt x="68" y="130"/>
                  <a:pt x="70" y="132"/>
                </a:cubicBezTo>
                <a:cubicBezTo>
                  <a:pt x="89" y="147"/>
                  <a:pt x="108" y="154"/>
                  <a:pt x="129" y="154"/>
                </a:cubicBezTo>
                <a:cubicBezTo>
                  <a:pt x="149" y="154"/>
                  <a:pt x="168" y="147"/>
                  <a:pt x="187" y="132"/>
                </a:cubicBezTo>
                <a:cubicBezTo>
                  <a:pt x="189" y="130"/>
                  <a:pt x="192" y="129"/>
                  <a:pt x="194" y="129"/>
                </a:cubicBezTo>
                <a:cubicBezTo>
                  <a:pt x="197" y="129"/>
                  <a:pt x="201" y="129"/>
                  <a:pt x="204" y="130"/>
                </a:cubicBezTo>
                <a:cubicBezTo>
                  <a:pt x="201" y="133"/>
                  <a:pt x="198" y="136"/>
                  <a:pt x="197" y="139"/>
                </a:cubicBezTo>
                <a:cubicBezTo>
                  <a:pt x="195" y="142"/>
                  <a:pt x="195" y="145"/>
                  <a:pt x="195" y="149"/>
                </a:cubicBezTo>
                <a:cubicBezTo>
                  <a:pt x="195" y="156"/>
                  <a:pt x="197" y="162"/>
                  <a:pt x="201" y="166"/>
                </a:cubicBezTo>
                <a:lnTo>
                  <a:pt x="234" y="1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0" name="Freeform 66"/>
          <p:cNvSpPr>
            <a:spLocks/>
          </p:cNvSpPr>
          <p:nvPr/>
        </p:nvSpPr>
        <p:spPr bwMode="auto">
          <a:xfrm>
            <a:off x="5713321" y="1585367"/>
            <a:ext cx="339786" cy="243099"/>
          </a:xfrm>
          <a:custGeom>
            <a:avLst/>
            <a:gdLst>
              <a:gd name="T0" fmla="*/ 328 w 328"/>
              <a:gd name="T1" fmla="*/ 18 h 234"/>
              <a:gd name="T2" fmla="*/ 328 w 328"/>
              <a:gd name="T3" fmla="*/ 217 h 234"/>
              <a:gd name="T4" fmla="*/ 321 w 328"/>
              <a:gd name="T5" fmla="*/ 227 h 234"/>
              <a:gd name="T6" fmla="*/ 316 w 328"/>
              <a:gd name="T7" fmla="*/ 228 h 234"/>
              <a:gd name="T8" fmla="*/ 308 w 328"/>
              <a:gd name="T9" fmla="*/ 225 h 234"/>
              <a:gd name="T10" fmla="*/ 234 w 328"/>
              <a:gd name="T11" fmla="*/ 151 h 234"/>
              <a:gd name="T12" fmla="*/ 234 w 328"/>
              <a:gd name="T13" fmla="*/ 181 h 234"/>
              <a:gd name="T14" fmla="*/ 219 w 328"/>
              <a:gd name="T15" fmla="*/ 219 h 234"/>
              <a:gd name="T16" fmla="*/ 182 w 328"/>
              <a:gd name="T17" fmla="*/ 234 h 234"/>
              <a:gd name="T18" fmla="*/ 53 w 328"/>
              <a:gd name="T19" fmla="*/ 234 h 234"/>
              <a:gd name="T20" fmla="*/ 16 w 328"/>
              <a:gd name="T21" fmla="*/ 219 h 234"/>
              <a:gd name="T22" fmla="*/ 0 w 328"/>
              <a:gd name="T23" fmla="*/ 181 h 234"/>
              <a:gd name="T24" fmla="*/ 0 w 328"/>
              <a:gd name="T25" fmla="*/ 53 h 234"/>
              <a:gd name="T26" fmla="*/ 16 w 328"/>
              <a:gd name="T27" fmla="*/ 16 h 234"/>
              <a:gd name="T28" fmla="*/ 53 w 328"/>
              <a:gd name="T29" fmla="*/ 0 h 234"/>
              <a:gd name="T30" fmla="*/ 182 w 328"/>
              <a:gd name="T31" fmla="*/ 0 h 234"/>
              <a:gd name="T32" fmla="*/ 219 w 328"/>
              <a:gd name="T33" fmla="*/ 16 h 234"/>
              <a:gd name="T34" fmla="*/ 234 w 328"/>
              <a:gd name="T35" fmla="*/ 53 h 234"/>
              <a:gd name="T36" fmla="*/ 234 w 328"/>
              <a:gd name="T37" fmla="*/ 83 h 234"/>
              <a:gd name="T38" fmla="*/ 308 w 328"/>
              <a:gd name="T39" fmla="*/ 9 h 234"/>
              <a:gd name="T40" fmla="*/ 316 w 328"/>
              <a:gd name="T41" fmla="*/ 6 h 234"/>
              <a:gd name="T42" fmla="*/ 321 w 328"/>
              <a:gd name="T43" fmla="*/ 7 h 234"/>
              <a:gd name="T44" fmla="*/ 328 w 328"/>
              <a:gd name="T45" fmla="*/ 18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28" h="234">
                <a:moveTo>
                  <a:pt x="328" y="18"/>
                </a:moveTo>
                <a:cubicBezTo>
                  <a:pt x="328" y="217"/>
                  <a:pt x="328" y="217"/>
                  <a:pt x="328" y="217"/>
                </a:cubicBezTo>
                <a:cubicBezTo>
                  <a:pt x="328" y="222"/>
                  <a:pt x="326" y="225"/>
                  <a:pt x="321" y="227"/>
                </a:cubicBezTo>
                <a:cubicBezTo>
                  <a:pt x="319" y="228"/>
                  <a:pt x="318" y="228"/>
                  <a:pt x="316" y="228"/>
                </a:cubicBezTo>
                <a:cubicBezTo>
                  <a:pt x="313" y="228"/>
                  <a:pt x="310" y="227"/>
                  <a:pt x="308" y="225"/>
                </a:cubicBezTo>
                <a:cubicBezTo>
                  <a:pt x="234" y="151"/>
                  <a:pt x="234" y="151"/>
                  <a:pt x="234" y="151"/>
                </a:cubicBezTo>
                <a:cubicBezTo>
                  <a:pt x="234" y="181"/>
                  <a:pt x="234" y="181"/>
                  <a:pt x="234" y="181"/>
                </a:cubicBezTo>
                <a:cubicBezTo>
                  <a:pt x="234" y="196"/>
                  <a:pt x="229" y="208"/>
                  <a:pt x="219" y="219"/>
                </a:cubicBezTo>
                <a:cubicBezTo>
                  <a:pt x="209" y="229"/>
                  <a:pt x="196" y="234"/>
                  <a:pt x="182" y="234"/>
                </a:cubicBezTo>
                <a:cubicBezTo>
                  <a:pt x="53" y="234"/>
                  <a:pt x="53" y="234"/>
                  <a:pt x="53" y="234"/>
                </a:cubicBezTo>
                <a:cubicBezTo>
                  <a:pt x="39" y="234"/>
                  <a:pt x="26" y="229"/>
                  <a:pt x="16" y="219"/>
                </a:cubicBezTo>
                <a:cubicBezTo>
                  <a:pt x="6" y="208"/>
                  <a:pt x="0" y="196"/>
                  <a:pt x="0" y="181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6" y="26"/>
                  <a:pt x="16" y="16"/>
                </a:cubicBezTo>
                <a:cubicBezTo>
                  <a:pt x="26" y="5"/>
                  <a:pt x="39" y="0"/>
                  <a:pt x="53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96" y="0"/>
                  <a:pt x="209" y="5"/>
                  <a:pt x="219" y="16"/>
                </a:cubicBezTo>
                <a:cubicBezTo>
                  <a:pt x="229" y="26"/>
                  <a:pt x="234" y="38"/>
                  <a:pt x="234" y="53"/>
                </a:cubicBezTo>
                <a:cubicBezTo>
                  <a:pt x="234" y="83"/>
                  <a:pt x="234" y="83"/>
                  <a:pt x="234" y="83"/>
                </a:cubicBezTo>
                <a:cubicBezTo>
                  <a:pt x="308" y="9"/>
                  <a:pt x="308" y="9"/>
                  <a:pt x="308" y="9"/>
                </a:cubicBezTo>
                <a:cubicBezTo>
                  <a:pt x="310" y="7"/>
                  <a:pt x="313" y="6"/>
                  <a:pt x="316" y="6"/>
                </a:cubicBezTo>
                <a:cubicBezTo>
                  <a:pt x="318" y="6"/>
                  <a:pt x="319" y="6"/>
                  <a:pt x="321" y="7"/>
                </a:cubicBezTo>
                <a:cubicBezTo>
                  <a:pt x="326" y="9"/>
                  <a:pt x="328" y="13"/>
                  <a:pt x="328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1" name="Freeform 67"/>
          <p:cNvSpPr>
            <a:spLocks noEditPoints="1"/>
          </p:cNvSpPr>
          <p:nvPr/>
        </p:nvSpPr>
        <p:spPr bwMode="auto">
          <a:xfrm>
            <a:off x="5738184" y="2863018"/>
            <a:ext cx="291443" cy="291443"/>
          </a:xfrm>
          <a:custGeom>
            <a:avLst/>
            <a:gdLst>
              <a:gd name="T0" fmla="*/ 229 w 281"/>
              <a:gd name="T1" fmla="*/ 93 h 281"/>
              <a:gd name="T2" fmla="*/ 225 w 281"/>
              <a:gd name="T3" fmla="*/ 69 h 281"/>
              <a:gd name="T4" fmla="*/ 191 w 281"/>
              <a:gd name="T5" fmla="*/ 61 h 281"/>
              <a:gd name="T6" fmla="*/ 184 w 281"/>
              <a:gd name="T7" fmla="*/ 63 h 281"/>
              <a:gd name="T8" fmla="*/ 173 w 281"/>
              <a:gd name="T9" fmla="*/ 69 h 281"/>
              <a:gd name="T10" fmla="*/ 161 w 281"/>
              <a:gd name="T11" fmla="*/ 78 h 281"/>
              <a:gd name="T12" fmla="*/ 150 w 281"/>
              <a:gd name="T13" fmla="*/ 90 h 281"/>
              <a:gd name="T14" fmla="*/ 142 w 281"/>
              <a:gd name="T15" fmla="*/ 107 h 281"/>
              <a:gd name="T16" fmla="*/ 163 w 281"/>
              <a:gd name="T17" fmla="*/ 110 h 281"/>
              <a:gd name="T18" fmla="*/ 168 w 281"/>
              <a:gd name="T19" fmla="*/ 128 h 281"/>
              <a:gd name="T20" fmla="*/ 158 w 281"/>
              <a:gd name="T21" fmla="*/ 154 h 281"/>
              <a:gd name="T22" fmla="*/ 145 w 281"/>
              <a:gd name="T23" fmla="*/ 172 h 281"/>
              <a:gd name="T24" fmla="*/ 129 w 281"/>
              <a:gd name="T25" fmla="*/ 170 h 281"/>
              <a:gd name="T26" fmla="*/ 123 w 281"/>
              <a:gd name="T27" fmla="*/ 158 h 281"/>
              <a:gd name="T28" fmla="*/ 119 w 281"/>
              <a:gd name="T29" fmla="*/ 145 h 281"/>
              <a:gd name="T30" fmla="*/ 117 w 281"/>
              <a:gd name="T31" fmla="*/ 129 h 281"/>
              <a:gd name="T32" fmla="*/ 116 w 281"/>
              <a:gd name="T33" fmla="*/ 116 h 281"/>
              <a:gd name="T34" fmla="*/ 109 w 281"/>
              <a:gd name="T35" fmla="*/ 86 h 281"/>
              <a:gd name="T36" fmla="*/ 103 w 281"/>
              <a:gd name="T37" fmla="*/ 74 h 281"/>
              <a:gd name="T38" fmla="*/ 94 w 281"/>
              <a:gd name="T39" fmla="*/ 66 h 281"/>
              <a:gd name="T40" fmla="*/ 71 w 281"/>
              <a:gd name="T41" fmla="*/ 71 h 281"/>
              <a:gd name="T42" fmla="*/ 46 w 281"/>
              <a:gd name="T43" fmla="*/ 90 h 281"/>
              <a:gd name="T44" fmla="*/ 23 w 281"/>
              <a:gd name="T45" fmla="*/ 109 h 281"/>
              <a:gd name="T46" fmla="*/ 23 w 281"/>
              <a:gd name="T47" fmla="*/ 110 h 281"/>
              <a:gd name="T48" fmla="*/ 28 w 281"/>
              <a:gd name="T49" fmla="*/ 115 h 281"/>
              <a:gd name="T50" fmla="*/ 32 w 281"/>
              <a:gd name="T51" fmla="*/ 119 h 281"/>
              <a:gd name="T52" fmla="*/ 42 w 281"/>
              <a:gd name="T53" fmla="*/ 117 h 281"/>
              <a:gd name="T54" fmla="*/ 52 w 281"/>
              <a:gd name="T55" fmla="*/ 115 h 281"/>
              <a:gd name="T56" fmla="*/ 60 w 281"/>
              <a:gd name="T57" fmla="*/ 121 h 281"/>
              <a:gd name="T58" fmla="*/ 63 w 281"/>
              <a:gd name="T59" fmla="*/ 128 h 281"/>
              <a:gd name="T60" fmla="*/ 66 w 281"/>
              <a:gd name="T61" fmla="*/ 137 h 281"/>
              <a:gd name="T62" fmla="*/ 68 w 281"/>
              <a:gd name="T63" fmla="*/ 144 h 281"/>
              <a:gd name="T64" fmla="*/ 78 w 281"/>
              <a:gd name="T65" fmla="*/ 178 h 281"/>
              <a:gd name="T66" fmla="*/ 88 w 281"/>
              <a:gd name="T67" fmla="*/ 214 h 281"/>
              <a:gd name="T68" fmla="*/ 107 w 281"/>
              <a:gd name="T69" fmla="*/ 237 h 281"/>
              <a:gd name="T70" fmla="*/ 123 w 281"/>
              <a:gd name="T71" fmla="*/ 237 h 281"/>
              <a:gd name="T72" fmla="*/ 137 w 281"/>
              <a:gd name="T73" fmla="*/ 232 h 281"/>
              <a:gd name="T74" fmla="*/ 182 w 281"/>
              <a:gd name="T75" fmla="*/ 188 h 281"/>
              <a:gd name="T76" fmla="*/ 214 w 281"/>
              <a:gd name="T77" fmla="*/ 135 h 281"/>
              <a:gd name="T78" fmla="*/ 229 w 281"/>
              <a:gd name="T79" fmla="*/ 93 h 281"/>
              <a:gd name="T80" fmla="*/ 281 w 281"/>
              <a:gd name="T81" fmla="*/ 53 h 281"/>
              <a:gd name="T82" fmla="*/ 281 w 281"/>
              <a:gd name="T83" fmla="*/ 228 h 281"/>
              <a:gd name="T84" fmla="*/ 265 w 281"/>
              <a:gd name="T85" fmla="*/ 266 h 281"/>
              <a:gd name="T86" fmla="*/ 228 w 281"/>
              <a:gd name="T87" fmla="*/ 281 h 281"/>
              <a:gd name="T88" fmla="*/ 52 w 281"/>
              <a:gd name="T89" fmla="*/ 281 h 281"/>
              <a:gd name="T90" fmla="*/ 15 w 281"/>
              <a:gd name="T91" fmla="*/ 266 h 281"/>
              <a:gd name="T92" fmla="*/ 0 w 281"/>
              <a:gd name="T93" fmla="*/ 228 h 281"/>
              <a:gd name="T94" fmla="*/ 0 w 281"/>
              <a:gd name="T95" fmla="*/ 53 h 281"/>
              <a:gd name="T96" fmla="*/ 15 w 281"/>
              <a:gd name="T97" fmla="*/ 16 h 281"/>
              <a:gd name="T98" fmla="*/ 52 w 281"/>
              <a:gd name="T99" fmla="*/ 0 h 281"/>
              <a:gd name="T100" fmla="*/ 228 w 281"/>
              <a:gd name="T101" fmla="*/ 0 h 281"/>
              <a:gd name="T102" fmla="*/ 265 w 281"/>
              <a:gd name="T103" fmla="*/ 16 h 281"/>
              <a:gd name="T104" fmla="*/ 281 w 281"/>
              <a:gd name="T105" fmla="*/ 53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1" h="281">
                <a:moveTo>
                  <a:pt x="229" y="93"/>
                </a:moveTo>
                <a:cubicBezTo>
                  <a:pt x="231" y="83"/>
                  <a:pt x="230" y="75"/>
                  <a:pt x="225" y="69"/>
                </a:cubicBezTo>
                <a:cubicBezTo>
                  <a:pt x="219" y="61"/>
                  <a:pt x="207" y="58"/>
                  <a:pt x="191" y="61"/>
                </a:cubicBezTo>
                <a:cubicBezTo>
                  <a:pt x="189" y="61"/>
                  <a:pt x="186" y="62"/>
                  <a:pt x="184" y="63"/>
                </a:cubicBezTo>
                <a:cubicBezTo>
                  <a:pt x="181" y="64"/>
                  <a:pt x="177" y="66"/>
                  <a:pt x="173" y="69"/>
                </a:cubicBezTo>
                <a:cubicBezTo>
                  <a:pt x="169" y="71"/>
                  <a:pt x="165" y="74"/>
                  <a:pt x="161" y="78"/>
                </a:cubicBezTo>
                <a:cubicBezTo>
                  <a:pt x="157" y="81"/>
                  <a:pt x="154" y="85"/>
                  <a:pt x="150" y="90"/>
                </a:cubicBezTo>
                <a:cubicBezTo>
                  <a:pt x="147" y="96"/>
                  <a:pt x="144" y="101"/>
                  <a:pt x="142" y="107"/>
                </a:cubicBezTo>
                <a:cubicBezTo>
                  <a:pt x="152" y="106"/>
                  <a:pt x="159" y="107"/>
                  <a:pt x="163" y="110"/>
                </a:cubicBezTo>
                <a:cubicBezTo>
                  <a:pt x="167" y="113"/>
                  <a:pt x="169" y="119"/>
                  <a:pt x="168" y="128"/>
                </a:cubicBezTo>
                <a:cubicBezTo>
                  <a:pt x="167" y="135"/>
                  <a:pt x="164" y="143"/>
                  <a:pt x="158" y="154"/>
                </a:cubicBezTo>
                <a:cubicBezTo>
                  <a:pt x="153" y="164"/>
                  <a:pt x="149" y="170"/>
                  <a:pt x="145" y="172"/>
                </a:cubicBezTo>
                <a:cubicBezTo>
                  <a:pt x="140" y="176"/>
                  <a:pt x="135" y="176"/>
                  <a:pt x="129" y="170"/>
                </a:cubicBezTo>
                <a:cubicBezTo>
                  <a:pt x="127" y="167"/>
                  <a:pt x="124" y="163"/>
                  <a:pt x="123" y="158"/>
                </a:cubicBezTo>
                <a:cubicBezTo>
                  <a:pt x="121" y="153"/>
                  <a:pt x="120" y="149"/>
                  <a:pt x="119" y="145"/>
                </a:cubicBezTo>
                <a:cubicBezTo>
                  <a:pt x="119" y="141"/>
                  <a:pt x="118" y="136"/>
                  <a:pt x="117" y="129"/>
                </a:cubicBezTo>
                <a:cubicBezTo>
                  <a:pt x="117" y="123"/>
                  <a:pt x="116" y="119"/>
                  <a:pt x="116" y="116"/>
                </a:cubicBezTo>
                <a:cubicBezTo>
                  <a:pt x="113" y="101"/>
                  <a:pt x="111" y="91"/>
                  <a:pt x="109" y="86"/>
                </a:cubicBezTo>
                <a:cubicBezTo>
                  <a:pt x="108" y="82"/>
                  <a:pt x="106" y="78"/>
                  <a:pt x="103" y="74"/>
                </a:cubicBezTo>
                <a:cubicBezTo>
                  <a:pt x="100" y="70"/>
                  <a:pt x="97" y="67"/>
                  <a:pt x="94" y="66"/>
                </a:cubicBezTo>
                <a:cubicBezTo>
                  <a:pt x="87" y="64"/>
                  <a:pt x="79" y="66"/>
                  <a:pt x="71" y="71"/>
                </a:cubicBezTo>
                <a:cubicBezTo>
                  <a:pt x="64" y="75"/>
                  <a:pt x="56" y="81"/>
                  <a:pt x="46" y="90"/>
                </a:cubicBezTo>
                <a:cubicBezTo>
                  <a:pt x="36" y="99"/>
                  <a:pt x="28" y="106"/>
                  <a:pt x="23" y="109"/>
                </a:cubicBezTo>
                <a:cubicBezTo>
                  <a:pt x="23" y="110"/>
                  <a:pt x="23" y="110"/>
                  <a:pt x="23" y="110"/>
                </a:cubicBezTo>
                <a:cubicBezTo>
                  <a:pt x="25" y="111"/>
                  <a:pt x="27" y="113"/>
                  <a:pt x="28" y="115"/>
                </a:cubicBezTo>
                <a:cubicBezTo>
                  <a:pt x="29" y="117"/>
                  <a:pt x="30" y="118"/>
                  <a:pt x="32" y="119"/>
                </a:cubicBezTo>
                <a:cubicBezTo>
                  <a:pt x="34" y="119"/>
                  <a:pt x="38" y="119"/>
                  <a:pt x="42" y="117"/>
                </a:cubicBezTo>
                <a:cubicBezTo>
                  <a:pt x="46" y="116"/>
                  <a:pt x="49" y="115"/>
                  <a:pt x="52" y="115"/>
                </a:cubicBezTo>
                <a:cubicBezTo>
                  <a:pt x="55" y="115"/>
                  <a:pt x="58" y="117"/>
                  <a:pt x="60" y="121"/>
                </a:cubicBezTo>
                <a:cubicBezTo>
                  <a:pt x="61" y="123"/>
                  <a:pt x="62" y="125"/>
                  <a:pt x="63" y="128"/>
                </a:cubicBezTo>
                <a:cubicBezTo>
                  <a:pt x="64" y="130"/>
                  <a:pt x="65" y="133"/>
                  <a:pt x="66" y="137"/>
                </a:cubicBezTo>
                <a:cubicBezTo>
                  <a:pt x="67" y="140"/>
                  <a:pt x="68" y="142"/>
                  <a:pt x="68" y="144"/>
                </a:cubicBezTo>
                <a:cubicBezTo>
                  <a:pt x="70" y="150"/>
                  <a:pt x="74" y="161"/>
                  <a:pt x="78" y="178"/>
                </a:cubicBezTo>
                <a:cubicBezTo>
                  <a:pt x="82" y="196"/>
                  <a:pt x="86" y="208"/>
                  <a:pt x="88" y="214"/>
                </a:cubicBezTo>
                <a:cubicBezTo>
                  <a:pt x="94" y="226"/>
                  <a:pt x="100" y="234"/>
                  <a:pt x="107" y="237"/>
                </a:cubicBezTo>
                <a:cubicBezTo>
                  <a:pt x="113" y="238"/>
                  <a:pt x="118" y="239"/>
                  <a:pt x="123" y="237"/>
                </a:cubicBezTo>
                <a:cubicBezTo>
                  <a:pt x="128" y="236"/>
                  <a:pt x="133" y="234"/>
                  <a:pt x="137" y="232"/>
                </a:cubicBezTo>
                <a:cubicBezTo>
                  <a:pt x="153" y="222"/>
                  <a:pt x="168" y="208"/>
                  <a:pt x="182" y="188"/>
                </a:cubicBezTo>
                <a:cubicBezTo>
                  <a:pt x="195" y="171"/>
                  <a:pt x="206" y="153"/>
                  <a:pt x="214" y="135"/>
                </a:cubicBezTo>
                <a:cubicBezTo>
                  <a:pt x="222" y="116"/>
                  <a:pt x="227" y="102"/>
                  <a:pt x="229" y="93"/>
                </a:cubicBezTo>
                <a:close/>
                <a:moveTo>
                  <a:pt x="281" y="53"/>
                </a:moveTo>
                <a:cubicBezTo>
                  <a:pt x="281" y="228"/>
                  <a:pt x="281" y="228"/>
                  <a:pt x="281" y="228"/>
                </a:cubicBezTo>
                <a:cubicBezTo>
                  <a:pt x="281" y="243"/>
                  <a:pt x="275" y="255"/>
                  <a:pt x="265" y="266"/>
                </a:cubicBezTo>
                <a:cubicBezTo>
                  <a:pt x="255" y="276"/>
                  <a:pt x="242" y="281"/>
                  <a:pt x="228" y="281"/>
                </a:cubicBezTo>
                <a:cubicBezTo>
                  <a:pt x="52" y="281"/>
                  <a:pt x="52" y="281"/>
                  <a:pt x="52" y="281"/>
                </a:cubicBezTo>
                <a:cubicBezTo>
                  <a:pt x="38" y="281"/>
                  <a:pt x="26" y="276"/>
                  <a:pt x="15" y="266"/>
                </a:cubicBezTo>
                <a:cubicBezTo>
                  <a:pt x="5" y="255"/>
                  <a:pt x="0" y="243"/>
                  <a:pt x="0" y="228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5" y="26"/>
                  <a:pt x="15" y="16"/>
                </a:cubicBezTo>
                <a:cubicBezTo>
                  <a:pt x="26" y="5"/>
                  <a:pt x="38" y="0"/>
                  <a:pt x="52" y="0"/>
                </a:cubicBezTo>
                <a:cubicBezTo>
                  <a:pt x="228" y="0"/>
                  <a:pt x="228" y="0"/>
                  <a:pt x="228" y="0"/>
                </a:cubicBezTo>
                <a:cubicBezTo>
                  <a:pt x="242" y="0"/>
                  <a:pt x="255" y="5"/>
                  <a:pt x="265" y="16"/>
                </a:cubicBezTo>
                <a:cubicBezTo>
                  <a:pt x="275" y="26"/>
                  <a:pt x="281" y="38"/>
                  <a:pt x="281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2" name="Freeform 68"/>
          <p:cNvSpPr>
            <a:spLocks/>
          </p:cNvSpPr>
          <p:nvPr/>
        </p:nvSpPr>
        <p:spPr bwMode="auto">
          <a:xfrm>
            <a:off x="5700891" y="3339546"/>
            <a:ext cx="366030" cy="208568"/>
          </a:xfrm>
          <a:custGeom>
            <a:avLst/>
            <a:gdLst>
              <a:gd name="T0" fmla="*/ 323 w 353"/>
              <a:gd name="T1" fmla="*/ 68 h 201"/>
              <a:gd name="T2" fmla="*/ 295 w 353"/>
              <a:gd name="T3" fmla="*/ 108 h 201"/>
              <a:gd name="T4" fmla="*/ 312 w 353"/>
              <a:gd name="T5" fmla="*/ 137 h 201"/>
              <a:gd name="T6" fmla="*/ 312 w 353"/>
              <a:gd name="T7" fmla="*/ 138 h 201"/>
              <a:gd name="T8" fmla="*/ 313 w 353"/>
              <a:gd name="T9" fmla="*/ 138 h 201"/>
              <a:gd name="T10" fmla="*/ 349 w 353"/>
              <a:gd name="T11" fmla="*/ 181 h 201"/>
              <a:gd name="T12" fmla="*/ 350 w 353"/>
              <a:gd name="T13" fmla="*/ 192 h 201"/>
              <a:gd name="T14" fmla="*/ 335 w 353"/>
              <a:gd name="T15" fmla="*/ 199 h 201"/>
              <a:gd name="T16" fmla="*/ 278 w 353"/>
              <a:gd name="T17" fmla="*/ 199 h 201"/>
              <a:gd name="T18" fmla="*/ 265 w 353"/>
              <a:gd name="T19" fmla="*/ 193 h 201"/>
              <a:gd name="T20" fmla="*/ 239 w 353"/>
              <a:gd name="T21" fmla="*/ 167 h 201"/>
              <a:gd name="T22" fmla="*/ 218 w 353"/>
              <a:gd name="T23" fmla="*/ 154 h 201"/>
              <a:gd name="T24" fmla="*/ 213 w 353"/>
              <a:gd name="T25" fmla="*/ 157 h 201"/>
              <a:gd name="T26" fmla="*/ 206 w 353"/>
              <a:gd name="T27" fmla="*/ 172 h 201"/>
              <a:gd name="T28" fmla="*/ 204 w 353"/>
              <a:gd name="T29" fmla="*/ 191 h 201"/>
              <a:gd name="T30" fmla="*/ 202 w 353"/>
              <a:gd name="T31" fmla="*/ 195 h 201"/>
              <a:gd name="T32" fmla="*/ 171 w 353"/>
              <a:gd name="T33" fmla="*/ 199 h 201"/>
              <a:gd name="T34" fmla="*/ 121 w 353"/>
              <a:gd name="T35" fmla="*/ 187 h 201"/>
              <a:gd name="T36" fmla="*/ 89 w 353"/>
              <a:gd name="T37" fmla="*/ 164 h 201"/>
              <a:gd name="T38" fmla="*/ 79 w 353"/>
              <a:gd name="T39" fmla="*/ 154 h 201"/>
              <a:gd name="T40" fmla="*/ 47 w 353"/>
              <a:gd name="T41" fmla="*/ 110 h 201"/>
              <a:gd name="T42" fmla="*/ 1 w 353"/>
              <a:gd name="T43" fmla="*/ 22 h 201"/>
              <a:gd name="T44" fmla="*/ 0 w 353"/>
              <a:gd name="T45" fmla="*/ 14 h 201"/>
              <a:gd name="T46" fmla="*/ 11 w 353"/>
              <a:gd name="T47" fmla="*/ 9 h 201"/>
              <a:gd name="T48" fmla="*/ 66 w 353"/>
              <a:gd name="T49" fmla="*/ 10 h 201"/>
              <a:gd name="T50" fmla="*/ 69 w 353"/>
              <a:gd name="T51" fmla="*/ 12 h 201"/>
              <a:gd name="T52" fmla="*/ 82 w 353"/>
              <a:gd name="T53" fmla="*/ 37 h 201"/>
              <a:gd name="T54" fmla="*/ 93 w 353"/>
              <a:gd name="T55" fmla="*/ 57 h 201"/>
              <a:gd name="T56" fmla="*/ 112 w 353"/>
              <a:gd name="T57" fmla="*/ 89 h 201"/>
              <a:gd name="T58" fmla="*/ 126 w 353"/>
              <a:gd name="T59" fmla="*/ 98 h 201"/>
              <a:gd name="T60" fmla="*/ 131 w 353"/>
              <a:gd name="T61" fmla="*/ 96 h 201"/>
              <a:gd name="T62" fmla="*/ 136 w 353"/>
              <a:gd name="T63" fmla="*/ 84 h 201"/>
              <a:gd name="T64" fmla="*/ 138 w 353"/>
              <a:gd name="T65" fmla="*/ 46 h 201"/>
              <a:gd name="T66" fmla="*/ 134 w 353"/>
              <a:gd name="T67" fmla="*/ 24 h 201"/>
              <a:gd name="T68" fmla="*/ 117 w 353"/>
              <a:gd name="T69" fmla="*/ 14 h 201"/>
              <a:gd name="T70" fmla="*/ 125 w 353"/>
              <a:gd name="T71" fmla="*/ 4 h 201"/>
              <a:gd name="T72" fmla="*/ 193 w 353"/>
              <a:gd name="T73" fmla="*/ 2 h 201"/>
              <a:gd name="T74" fmla="*/ 203 w 353"/>
              <a:gd name="T75" fmla="*/ 9 h 201"/>
              <a:gd name="T76" fmla="*/ 206 w 353"/>
              <a:gd name="T77" fmla="*/ 23 h 201"/>
              <a:gd name="T78" fmla="*/ 205 w 353"/>
              <a:gd name="T79" fmla="*/ 46 h 201"/>
              <a:gd name="T80" fmla="*/ 205 w 353"/>
              <a:gd name="T81" fmla="*/ 69 h 201"/>
              <a:gd name="T82" fmla="*/ 205 w 353"/>
              <a:gd name="T83" fmla="*/ 85 h 201"/>
              <a:gd name="T84" fmla="*/ 211 w 353"/>
              <a:gd name="T85" fmla="*/ 97 h 201"/>
              <a:gd name="T86" fmla="*/ 219 w 353"/>
              <a:gd name="T87" fmla="*/ 96 h 201"/>
              <a:gd name="T88" fmla="*/ 236 w 353"/>
              <a:gd name="T89" fmla="*/ 77 h 201"/>
              <a:gd name="T90" fmla="*/ 268 w 353"/>
              <a:gd name="T91" fmla="*/ 16 h 201"/>
              <a:gd name="T92" fmla="*/ 271 w 353"/>
              <a:gd name="T93" fmla="*/ 11 h 201"/>
              <a:gd name="T94" fmla="*/ 273 w 353"/>
              <a:gd name="T95" fmla="*/ 10 h 201"/>
              <a:gd name="T96" fmla="*/ 279 w 353"/>
              <a:gd name="T97" fmla="*/ 9 h 201"/>
              <a:gd name="T98" fmla="*/ 344 w 353"/>
              <a:gd name="T99" fmla="*/ 10 h 201"/>
              <a:gd name="T100" fmla="*/ 350 w 353"/>
              <a:gd name="T101" fmla="*/ 14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3" h="201">
                <a:moveTo>
                  <a:pt x="350" y="14"/>
                </a:moveTo>
                <a:cubicBezTo>
                  <a:pt x="353" y="22"/>
                  <a:pt x="344" y="40"/>
                  <a:pt x="323" y="68"/>
                </a:cubicBezTo>
                <a:cubicBezTo>
                  <a:pt x="320" y="72"/>
                  <a:pt x="316" y="77"/>
                  <a:pt x="311" y="84"/>
                </a:cubicBezTo>
                <a:cubicBezTo>
                  <a:pt x="301" y="96"/>
                  <a:pt x="296" y="104"/>
                  <a:pt x="295" y="108"/>
                </a:cubicBezTo>
                <a:cubicBezTo>
                  <a:pt x="292" y="113"/>
                  <a:pt x="293" y="118"/>
                  <a:pt x="297" y="122"/>
                </a:cubicBezTo>
                <a:cubicBezTo>
                  <a:pt x="299" y="125"/>
                  <a:pt x="304" y="130"/>
                  <a:pt x="312" y="137"/>
                </a:cubicBezTo>
                <a:cubicBezTo>
                  <a:pt x="312" y="137"/>
                  <a:pt x="312" y="137"/>
                  <a:pt x="312" y="137"/>
                </a:cubicBezTo>
                <a:cubicBezTo>
                  <a:pt x="312" y="138"/>
                  <a:pt x="312" y="138"/>
                  <a:pt x="312" y="138"/>
                </a:cubicBezTo>
                <a:cubicBezTo>
                  <a:pt x="312" y="138"/>
                  <a:pt x="312" y="138"/>
                  <a:pt x="312" y="138"/>
                </a:cubicBezTo>
                <a:cubicBezTo>
                  <a:pt x="313" y="138"/>
                  <a:pt x="313" y="138"/>
                  <a:pt x="313" y="138"/>
                </a:cubicBezTo>
                <a:cubicBezTo>
                  <a:pt x="330" y="154"/>
                  <a:pt x="342" y="168"/>
                  <a:pt x="348" y="179"/>
                </a:cubicBezTo>
                <a:cubicBezTo>
                  <a:pt x="348" y="179"/>
                  <a:pt x="349" y="180"/>
                  <a:pt x="349" y="181"/>
                </a:cubicBezTo>
                <a:cubicBezTo>
                  <a:pt x="349" y="182"/>
                  <a:pt x="350" y="183"/>
                  <a:pt x="350" y="186"/>
                </a:cubicBezTo>
                <a:cubicBezTo>
                  <a:pt x="351" y="188"/>
                  <a:pt x="351" y="190"/>
                  <a:pt x="350" y="192"/>
                </a:cubicBezTo>
                <a:cubicBezTo>
                  <a:pt x="350" y="194"/>
                  <a:pt x="348" y="195"/>
                  <a:pt x="346" y="197"/>
                </a:cubicBezTo>
                <a:cubicBezTo>
                  <a:pt x="343" y="199"/>
                  <a:pt x="339" y="199"/>
                  <a:pt x="335" y="199"/>
                </a:cubicBezTo>
                <a:cubicBezTo>
                  <a:pt x="288" y="200"/>
                  <a:pt x="288" y="200"/>
                  <a:pt x="288" y="200"/>
                </a:cubicBezTo>
                <a:cubicBezTo>
                  <a:pt x="285" y="201"/>
                  <a:pt x="282" y="200"/>
                  <a:pt x="278" y="199"/>
                </a:cubicBezTo>
                <a:cubicBezTo>
                  <a:pt x="274" y="198"/>
                  <a:pt x="271" y="197"/>
                  <a:pt x="268" y="195"/>
                </a:cubicBezTo>
                <a:cubicBezTo>
                  <a:pt x="265" y="193"/>
                  <a:pt x="265" y="193"/>
                  <a:pt x="265" y="193"/>
                </a:cubicBezTo>
                <a:cubicBezTo>
                  <a:pt x="261" y="190"/>
                  <a:pt x="257" y="186"/>
                  <a:pt x="252" y="181"/>
                </a:cubicBezTo>
                <a:cubicBezTo>
                  <a:pt x="247" y="176"/>
                  <a:pt x="243" y="171"/>
                  <a:pt x="239" y="167"/>
                </a:cubicBezTo>
                <a:cubicBezTo>
                  <a:pt x="236" y="163"/>
                  <a:pt x="232" y="159"/>
                  <a:pt x="228" y="156"/>
                </a:cubicBezTo>
                <a:cubicBezTo>
                  <a:pt x="224" y="154"/>
                  <a:pt x="221" y="153"/>
                  <a:pt x="218" y="154"/>
                </a:cubicBezTo>
                <a:cubicBezTo>
                  <a:pt x="217" y="154"/>
                  <a:pt x="217" y="154"/>
                  <a:pt x="216" y="154"/>
                </a:cubicBezTo>
                <a:cubicBezTo>
                  <a:pt x="216" y="155"/>
                  <a:pt x="215" y="155"/>
                  <a:pt x="213" y="157"/>
                </a:cubicBezTo>
                <a:cubicBezTo>
                  <a:pt x="212" y="158"/>
                  <a:pt x="210" y="160"/>
                  <a:pt x="209" y="162"/>
                </a:cubicBezTo>
                <a:cubicBezTo>
                  <a:pt x="208" y="164"/>
                  <a:pt x="207" y="168"/>
                  <a:pt x="206" y="172"/>
                </a:cubicBezTo>
                <a:cubicBezTo>
                  <a:pt x="205" y="176"/>
                  <a:pt x="205" y="181"/>
                  <a:pt x="205" y="186"/>
                </a:cubicBezTo>
                <a:cubicBezTo>
                  <a:pt x="205" y="188"/>
                  <a:pt x="205" y="189"/>
                  <a:pt x="204" y="191"/>
                </a:cubicBezTo>
                <a:cubicBezTo>
                  <a:pt x="204" y="192"/>
                  <a:pt x="203" y="194"/>
                  <a:pt x="203" y="194"/>
                </a:cubicBezTo>
                <a:cubicBezTo>
                  <a:pt x="202" y="195"/>
                  <a:pt x="202" y="195"/>
                  <a:pt x="202" y="195"/>
                </a:cubicBezTo>
                <a:cubicBezTo>
                  <a:pt x="200" y="198"/>
                  <a:pt x="197" y="199"/>
                  <a:pt x="192" y="199"/>
                </a:cubicBezTo>
                <a:cubicBezTo>
                  <a:pt x="171" y="199"/>
                  <a:pt x="171" y="199"/>
                  <a:pt x="171" y="199"/>
                </a:cubicBezTo>
                <a:cubicBezTo>
                  <a:pt x="163" y="200"/>
                  <a:pt x="154" y="199"/>
                  <a:pt x="145" y="196"/>
                </a:cubicBezTo>
                <a:cubicBezTo>
                  <a:pt x="136" y="194"/>
                  <a:pt x="128" y="191"/>
                  <a:pt x="121" y="187"/>
                </a:cubicBezTo>
                <a:cubicBezTo>
                  <a:pt x="114" y="183"/>
                  <a:pt x="108" y="179"/>
                  <a:pt x="102" y="175"/>
                </a:cubicBezTo>
                <a:cubicBezTo>
                  <a:pt x="96" y="170"/>
                  <a:pt x="92" y="167"/>
                  <a:pt x="89" y="164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3" y="158"/>
                  <a:pt x="82" y="157"/>
                  <a:pt x="79" y="154"/>
                </a:cubicBezTo>
                <a:cubicBezTo>
                  <a:pt x="77" y="152"/>
                  <a:pt x="73" y="146"/>
                  <a:pt x="66" y="137"/>
                </a:cubicBezTo>
                <a:cubicBezTo>
                  <a:pt x="60" y="129"/>
                  <a:pt x="53" y="120"/>
                  <a:pt x="47" y="110"/>
                </a:cubicBezTo>
                <a:cubicBezTo>
                  <a:pt x="41" y="100"/>
                  <a:pt x="33" y="87"/>
                  <a:pt x="25" y="71"/>
                </a:cubicBezTo>
                <a:cubicBezTo>
                  <a:pt x="16" y="55"/>
                  <a:pt x="8" y="39"/>
                  <a:pt x="1" y="22"/>
                </a:cubicBezTo>
                <a:cubicBezTo>
                  <a:pt x="0" y="20"/>
                  <a:pt x="0" y="18"/>
                  <a:pt x="0" y="17"/>
                </a:cubicBezTo>
                <a:cubicBezTo>
                  <a:pt x="0" y="15"/>
                  <a:pt x="0" y="14"/>
                  <a:pt x="0" y="14"/>
                </a:cubicBezTo>
                <a:cubicBezTo>
                  <a:pt x="1" y="13"/>
                  <a:pt x="1" y="13"/>
                  <a:pt x="1" y="13"/>
                </a:cubicBezTo>
                <a:cubicBezTo>
                  <a:pt x="3" y="10"/>
                  <a:pt x="6" y="9"/>
                  <a:pt x="11" y="9"/>
                </a:cubicBezTo>
                <a:cubicBezTo>
                  <a:pt x="61" y="9"/>
                  <a:pt x="61" y="9"/>
                  <a:pt x="61" y="9"/>
                </a:cubicBezTo>
                <a:cubicBezTo>
                  <a:pt x="63" y="9"/>
                  <a:pt x="64" y="9"/>
                  <a:pt x="66" y="10"/>
                </a:cubicBezTo>
                <a:cubicBezTo>
                  <a:pt x="67" y="10"/>
                  <a:pt x="68" y="11"/>
                  <a:pt x="69" y="11"/>
                </a:cubicBezTo>
                <a:cubicBezTo>
                  <a:pt x="69" y="12"/>
                  <a:pt x="69" y="12"/>
                  <a:pt x="69" y="12"/>
                </a:cubicBezTo>
                <a:cubicBezTo>
                  <a:pt x="71" y="13"/>
                  <a:pt x="73" y="15"/>
                  <a:pt x="74" y="18"/>
                </a:cubicBezTo>
                <a:cubicBezTo>
                  <a:pt x="76" y="24"/>
                  <a:pt x="79" y="30"/>
                  <a:pt x="82" y="37"/>
                </a:cubicBezTo>
                <a:cubicBezTo>
                  <a:pt x="85" y="43"/>
                  <a:pt x="88" y="48"/>
                  <a:pt x="90" y="52"/>
                </a:cubicBezTo>
                <a:cubicBezTo>
                  <a:pt x="93" y="57"/>
                  <a:pt x="93" y="57"/>
                  <a:pt x="93" y="57"/>
                </a:cubicBezTo>
                <a:cubicBezTo>
                  <a:pt x="96" y="64"/>
                  <a:pt x="100" y="71"/>
                  <a:pt x="103" y="76"/>
                </a:cubicBezTo>
                <a:cubicBezTo>
                  <a:pt x="106" y="81"/>
                  <a:pt x="109" y="86"/>
                  <a:pt x="112" y="89"/>
                </a:cubicBezTo>
                <a:cubicBezTo>
                  <a:pt x="114" y="92"/>
                  <a:pt x="117" y="94"/>
                  <a:pt x="119" y="96"/>
                </a:cubicBezTo>
                <a:cubicBezTo>
                  <a:pt x="122" y="97"/>
                  <a:pt x="124" y="98"/>
                  <a:pt x="126" y="98"/>
                </a:cubicBezTo>
                <a:cubicBezTo>
                  <a:pt x="127" y="98"/>
                  <a:pt x="129" y="98"/>
                  <a:pt x="131" y="97"/>
                </a:cubicBezTo>
                <a:cubicBezTo>
                  <a:pt x="131" y="97"/>
                  <a:pt x="131" y="97"/>
                  <a:pt x="131" y="96"/>
                </a:cubicBezTo>
                <a:cubicBezTo>
                  <a:pt x="132" y="96"/>
                  <a:pt x="133" y="95"/>
                  <a:pt x="134" y="92"/>
                </a:cubicBezTo>
                <a:cubicBezTo>
                  <a:pt x="135" y="90"/>
                  <a:pt x="136" y="87"/>
                  <a:pt x="136" y="84"/>
                </a:cubicBezTo>
                <a:cubicBezTo>
                  <a:pt x="137" y="80"/>
                  <a:pt x="137" y="75"/>
                  <a:pt x="138" y="69"/>
                </a:cubicBezTo>
                <a:cubicBezTo>
                  <a:pt x="138" y="63"/>
                  <a:pt x="138" y="55"/>
                  <a:pt x="138" y="46"/>
                </a:cubicBezTo>
                <a:cubicBezTo>
                  <a:pt x="138" y="41"/>
                  <a:pt x="137" y="37"/>
                  <a:pt x="136" y="33"/>
                </a:cubicBezTo>
                <a:cubicBezTo>
                  <a:pt x="135" y="29"/>
                  <a:pt x="134" y="26"/>
                  <a:pt x="134" y="24"/>
                </a:cubicBezTo>
                <a:cubicBezTo>
                  <a:pt x="133" y="22"/>
                  <a:pt x="133" y="22"/>
                  <a:pt x="133" y="22"/>
                </a:cubicBezTo>
                <a:cubicBezTo>
                  <a:pt x="129" y="18"/>
                  <a:pt x="124" y="15"/>
                  <a:pt x="117" y="14"/>
                </a:cubicBezTo>
                <a:cubicBezTo>
                  <a:pt x="115" y="14"/>
                  <a:pt x="116" y="13"/>
                  <a:pt x="118" y="10"/>
                </a:cubicBezTo>
                <a:cubicBezTo>
                  <a:pt x="120" y="8"/>
                  <a:pt x="122" y="6"/>
                  <a:pt x="125" y="4"/>
                </a:cubicBezTo>
                <a:cubicBezTo>
                  <a:pt x="131" y="1"/>
                  <a:pt x="146" y="0"/>
                  <a:pt x="169" y="0"/>
                </a:cubicBezTo>
                <a:cubicBezTo>
                  <a:pt x="179" y="0"/>
                  <a:pt x="187" y="1"/>
                  <a:pt x="193" y="2"/>
                </a:cubicBezTo>
                <a:cubicBezTo>
                  <a:pt x="196" y="3"/>
                  <a:pt x="198" y="4"/>
                  <a:pt x="199" y="5"/>
                </a:cubicBezTo>
                <a:cubicBezTo>
                  <a:pt x="201" y="6"/>
                  <a:pt x="202" y="7"/>
                  <a:pt x="203" y="9"/>
                </a:cubicBezTo>
                <a:cubicBezTo>
                  <a:pt x="204" y="11"/>
                  <a:pt x="205" y="13"/>
                  <a:pt x="205" y="15"/>
                </a:cubicBezTo>
                <a:cubicBezTo>
                  <a:pt x="205" y="17"/>
                  <a:pt x="206" y="20"/>
                  <a:pt x="206" y="23"/>
                </a:cubicBezTo>
                <a:cubicBezTo>
                  <a:pt x="206" y="27"/>
                  <a:pt x="206" y="30"/>
                  <a:pt x="205" y="33"/>
                </a:cubicBezTo>
                <a:cubicBezTo>
                  <a:pt x="205" y="37"/>
                  <a:pt x="205" y="41"/>
                  <a:pt x="205" y="46"/>
                </a:cubicBezTo>
                <a:cubicBezTo>
                  <a:pt x="205" y="52"/>
                  <a:pt x="205" y="57"/>
                  <a:pt x="205" y="61"/>
                </a:cubicBezTo>
                <a:cubicBezTo>
                  <a:pt x="205" y="63"/>
                  <a:pt x="205" y="65"/>
                  <a:pt x="205" y="69"/>
                </a:cubicBezTo>
                <a:cubicBezTo>
                  <a:pt x="204" y="73"/>
                  <a:pt x="204" y="76"/>
                  <a:pt x="204" y="78"/>
                </a:cubicBezTo>
                <a:cubicBezTo>
                  <a:pt x="205" y="80"/>
                  <a:pt x="205" y="82"/>
                  <a:pt x="205" y="85"/>
                </a:cubicBezTo>
                <a:cubicBezTo>
                  <a:pt x="205" y="88"/>
                  <a:pt x="206" y="91"/>
                  <a:pt x="207" y="92"/>
                </a:cubicBezTo>
                <a:cubicBezTo>
                  <a:pt x="208" y="94"/>
                  <a:pt x="210" y="96"/>
                  <a:pt x="211" y="97"/>
                </a:cubicBezTo>
                <a:cubicBezTo>
                  <a:pt x="212" y="97"/>
                  <a:pt x="213" y="97"/>
                  <a:pt x="214" y="98"/>
                </a:cubicBezTo>
                <a:cubicBezTo>
                  <a:pt x="216" y="98"/>
                  <a:pt x="217" y="97"/>
                  <a:pt x="219" y="96"/>
                </a:cubicBezTo>
                <a:cubicBezTo>
                  <a:pt x="221" y="94"/>
                  <a:pt x="224" y="92"/>
                  <a:pt x="226" y="89"/>
                </a:cubicBezTo>
                <a:cubicBezTo>
                  <a:pt x="229" y="87"/>
                  <a:pt x="232" y="83"/>
                  <a:pt x="236" y="77"/>
                </a:cubicBezTo>
                <a:cubicBezTo>
                  <a:pt x="239" y="72"/>
                  <a:pt x="244" y="65"/>
                  <a:pt x="248" y="57"/>
                </a:cubicBezTo>
                <a:cubicBezTo>
                  <a:pt x="255" y="45"/>
                  <a:pt x="262" y="31"/>
                  <a:pt x="268" y="16"/>
                </a:cubicBezTo>
                <a:cubicBezTo>
                  <a:pt x="268" y="15"/>
                  <a:pt x="269" y="14"/>
                  <a:pt x="269" y="13"/>
                </a:cubicBezTo>
                <a:cubicBezTo>
                  <a:pt x="270" y="12"/>
                  <a:pt x="271" y="11"/>
                  <a:pt x="271" y="11"/>
                </a:cubicBezTo>
                <a:cubicBezTo>
                  <a:pt x="272" y="11"/>
                  <a:pt x="272" y="11"/>
                  <a:pt x="272" y="11"/>
                </a:cubicBezTo>
                <a:cubicBezTo>
                  <a:pt x="273" y="10"/>
                  <a:pt x="273" y="10"/>
                  <a:pt x="273" y="10"/>
                </a:cubicBezTo>
                <a:cubicBezTo>
                  <a:pt x="276" y="10"/>
                  <a:pt x="276" y="10"/>
                  <a:pt x="276" y="10"/>
                </a:cubicBezTo>
                <a:cubicBezTo>
                  <a:pt x="279" y="9"/>
                  <a:pt x="279" y="9"/>
                  <a:pt x="279" y="9"/>
                </a:cubicBezTo>
                <a:cubicBezTo>
                  <a:pt x="332" y="9"/>
                  <a:pt x="332" y="9"/>
                  <a:pt x="332" y="9"/>
                </a:cubicBezTo>
                <a:cubicBezTo>
                  <a:pt x="337" y="9"/>
                  <a:pt x="340" y="9"/>
                  <a:pt x="344" y="10"/>
                </a:cubicBezTo>
                <a:cubicBezTo>
                  <a:pt x="347" y="10"/>
                  <a:pt x="348" y="11"/>
                  <a:pt x="349" y="13"/>
                </a:cubicBezTo>
                <a:lnTo>
                  <a:pt x="350" y="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3" name="Freeform 69"/>
          <p:cNvSpPr>
            <a:spLocks noEditPoints="1"/>
          </p:cNvSpPr>
          <p:nvPr/>
        </p:nvSpPr>
        <p:spPr bwMode="auto">
          <a:xfrm>
            <a:off x="1090299" y="3719389"/>
            <a:ext cx="388130" cy="316305"/>
          </a:xfrm>
          <a:custGeom>
            <a:avLst/>
            <a:gdLst>
              <a:gd name="T0" fmla="*/ 101 w 374"/>
              <a:gd name="T1" fmla="*/ 61 h 305"/>
              <a:gd name="T2" fmla="*/ 75 w 374"/>
              <a:gd name="T3" fmla="*/ 61 h 305"/>
              <a:gd name="T4" fmla="*/ 75 w 374"/>
              <a:gd name="T5" fmla="*/ 85 h 305"/>
              <a:gd name="T6" fmla="*/ 101 w 374"/>
              <a:gd name="T7" fmla="*/ 85 h 305"/>
              <a:gd name="T8" fmla="*/ 242 w 374"/>
              <a:gd name="T9" fmla="*/ 166 h 305"/>
              <a:gd name="T10" fmla="*/ 225 w 374"/>
              <a:gd name="T11" fmla="*/ 153 h 305"/>
              <a:gd name="T12" fmla="*/ 212 w 374"/>
              <a:gd name="T13" fmla="*/ 166 h 305"/>
              <a:gd name="T14" fmla="*/ 225 w 374"/>
              <a:gd name="T15" fmla="*/ 179 h 305"/>
              <a:gd name="T16" fmla="*/ 242 w 374"/>
              <a:gd name="T17" fmla="*/ 166 h 305"/>
              <a:gd name="T18" fmla="*/ 194 w 374"/>
              <a:gd name="T19" fmla="*/ 61 h 305"/>
              <a:gd name="T20" fmla="*/ 168 w 374"/>
              <a:gd name="T21" fmla="*/ 61 h 305"/>
              <a:gd name="T22" fmla="*/ 168 w 374"/>
              <a:gd name="T23" fmla="*/ 85 h 305"/>
              <a:gd name="T24" fmla="*/ 194 w 374"/>
              <a:gd name="T25" fmla="*/ 85 h 305"/>
              <a:gd name="T26" fmla="*/ 315 w 374"/>
              <a:gd name="T27" fmla="*/ 166 h 305"/>
              <a:gd name="T28" fmla="*/ 298 w 374"/>
              <a:gd name="T29" fmla="*/ 153 h 305"/>
              <a:gd name="T30" fmla="*/ 285 w 374"/>
              <a:gd name="T31" fmla="*/ 166 h 305"/>
              <a:gd name="T32" fmla="*/ 298 w 374"/>
              <a:gd name="T33" fmla="*/ 179 h 305"/>
              <a:gd name="T34" fmla="*/ 315 w 374"/>
              <a:gd name="T35" fmla="*/ 166 h 305"/>
              <a:gd name="T36" fmla="*/ 253 w 374"/>
              <a:gd name="T37" fmla="*/ 92 h 305"/>
              <a:gd name="T38" fmla="*/ 156 w 374"/>
              <a:gd name="T39" fmla="*/ 145 h 305"/>
              <a:gd name="T40" fmla="*/ 145 w 374"/>
              <a:gd name="T41" fmla="*/ 225 h 305"/>
              <a:gd name="T42" fmla="*/ 123 w 374"/>
              <a:gd name="T43" fmla="*/ 225 h 305"/>
              <a:gd name="T44" fmla="*/ 105 w 374"/>
              <a:gd name="T45" fmla="*/ 223 h 305"/>
              <a:gd name="T46" fmla="*/ 86 w 374"/>
              <a:gd name="T47" fmla="*/ 219 h 305"/>
              <a:gd name="T48" fmla="*/ 53 w 374"/>
              <a:gd name="T49" fmla="*/ 202 h 305"/>
              <a:gd name="T50" fmla="*/ 18 w 374"/>
              <a:gd name="T51" fmla="*/ 56 h 305"/>
              <a:gd name="T52" fmla="*/ 133 w 374"/>
              <a:gd name="T53" fmla="*/ 0 h 305"/>
              <a:gd name="T54" fmla="*/ 241 w 374"/>
              <a:gd name="T55" fmla="*/ 46 h 305"/>
              <a:gd name="T56" fmla="*/ 374 w 374"/>
              <a:gd name="T57" fmla="*/ 196 h 305"/>
              <a:gd name="T58" fmla="*/ 328 w 374"/>
              <a:gd name="T59" fmla="*/ 272 h 305"/>
              <a:gd name="T60" fmla="*/ 302 w 374"/>
              <a:gd name="T61" fmla="*/ 285 h 305"/>
              <a:gd name="T62" fmla="*/ 205 w 374"/>
              <a:gd name="T63" fmla="*/ 279 h 305"/>
              <a:gd name="T64" fmla="*/ 149 w 374"/>
              <a:gd name="T65" fmla="*/ 196 h 305"/>
              <a:gd name="T66" fmla="*/ 205 w 374"/>
              <a:gd name="T67" fmla="*/ 113 h 305"/>
              <a:gd name="T68" fmla="*/ 317 w 374"/>
              <a:gd name="T69" fmla="*/ 113 h 305"/>
              <a:gd name="T70" fmla="*/ 374 w 374"/>
              <a:gd name="T71" fmla="*/ 196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4" h="305">
                <a:moveTo>
                  <a:pt x="106" y="73"/>
                </a:moveTo>
                <a:cubicBezTo>
                  <a:pt x="106" y="68"/>
                  <a:pt x="105" y="64"/>
                  <a:pt x="101" y="61"/>
                </a:cubicBezTo>
                <a:cubicBezTo>
                  <a:pt x="98" y="58"/>
                  <a:pt x="94" y="56"/>
                  <a:pt x="89" y="56"/>
                </a:cubicBezTo>
                <a:cubicBezTo>
                  <a:pt x="84" y="56"/>
                  <a:pt x="80" y="58"/>
                  <a:pt x="75" y="61"/>
                </a:cubicBezTo>
                <a:cubicBezTo>
                  <a:pt x="71" y="64"/>
                  <a:pt x="69" y="68"/>
                  <a:pt x="69" y="73"/>
                </a:cubicBezTo>
                <a:cubicBezTo>
                  <a:pt x="69" y="78"/>
                  <a:pt x="71" y="82"/>
                  <a:pt x="75" y="85"/>
                </a:cubicBezTo>
                <a:cubicBezTo>
                  <a:pt x="80" y="88"/>
                  <a:pt x="84" y="90"/>
                  <a:pt x="89" y="90"/>
                </a:cubicBezTo>
                <a:cubicBezTo>
                  <a:pt x="94" y="90"/>
                  <a:pt x="98" y="88"/>
                  <a:pt x="101" y="85"/>
                </a:cubicBezTo>
                <a:cubicBezTo>
                  <a:pt x="105" y="82"/>
                  <a:pt x="106" y="78"/>
                  <a:pt x="106" y="73"/>
                </a:cubicBezTo>
                <a:close/>
                <a:moveTo>
                  <a:pt x="242" y="166"/>
                </a:moveTo>
                <a:cubicBezTo>
                  <a:pt x="242" y="162"/>
                  <a:pt x="240" y="159"/>
                  <a:pt x="237" y="157"/>
                </a:cubicBezTo>
                <a:cubicBezTo>
                  <a:pt x="234" y="154"/>
                  <a:pt x="230" y="153"/>
                  <a:pt x="225" y="153"/>
                </a:cubicBezTo>
                <a:cubicBezTo>
                  <a:pt x="222" y="153"/>
                  <a:pt x="219" y="154"/>
                  <a:pt x="216" y="157"/>
                </a:cubicBezTo>
                <a:cubicBezTo>
                  <a:pt x="213" y="160"/>
                  <a:pt x="212" y="163"/>
                  <a:pt x="212" y="166"/>
                </a:cubicBezTo>
                <a:cubicBezTo>
                  <a:pt x="212" y="169"/>
                  <a:pt x="213" y="172"/>
                  <a:pt x="216" y="175"/>
                </a:cubicBezTo>
                <a:cubicBezTo>
                  <a:pt x="219" y="178"/>
                  <a:pt x="222" y="179"/>
                  <a:pt x="225" y="179"/>
                </a:cubicBezTo>
                <a:cubicBezTo>
                  <a:pt x="230" y="179"/>
                  <a:pt x="234" y="178"/>
                  <a:pt x="237" y="175"/>
                </a:cubicBezTo>
                <a:cubicBezTo>
                  <a:pt x="240" y="172"/>
                  <a:pt x="242" y="169"/>
                  <a:pt x="242" y="166"/>
                </a:cubicBezTo>
                <a:close/>
                <a:moveTo>
                  <a:pt x="199" y="73"/>
                </a:moveTo>
                <a:cubicBezTo>
                  <a:pt x="199" y="68"/>
                  <a:pt x="197" y="64"/>
                  <a:pt x="194" y="61"/>
                </a:cubicBezTo>
                <a:cubicBezTo>
                  <a:pt x="191" y="58"/>
                  <a:pt x="187" y="56"/>
                  <a:pt x="182" y="56"/>
                </a:cubicBezTo>
                <a:cubicBezTo>
                  <a:pt x="177" y="56"/>
                  <a:pt x="172" y="58"/>
                  <a:pt x="168" y="61"/>
                </a:cubicBezTo>
                <a:cubicBezTo>
                  <a:pt x="164" y="64"/>
                  <a:pt x="162" y="68"/>
                  <a:pt x="162" y="73"/>
                </a:cubicBezTo>
                <a:cubicBezTo>
                  <a:pt x="162" y="78"/>
                  <a:pt x="164" y="82"/>
                  <a:pt x="168" y="85"/>
                </a:cubicBezTo>
                <a:cubicBezTo>
                  <a:pt x="172" y="88"/>
                  <a:pt x="177" y="90"/>
                  <a:pt x="182" y="90"/>
                </a:cubicBezTo>
                <a:cubicBezTo>
                  <a:pt x="187" y="90"/>
                  <a:pt x="191" y="88"/>
                  <a:pt x="194" y="85"/>
                </a:cubicBezTo>
                <a:cubicBezTo>
                  <a:pt x="197" y="82"/>
                  <a:pt x="199" y="78"/>
                  <a:pt x="199" y="73"/>
                </a:cubicBezTo>
                <a:close/>
                <a:moveTo>
                  <a:pt x="315" y="166"/>
                </a:moveTo>
                <a:cubicBezTo>
                  <a:pt x="315" y="162"/>
                  <a:pt x="313" y="159"/>
                  <a:pt x="310" y="157"/>
                </a:cubicBezTo>
                <a:cubicBezTo>
                  <a:pt x="307" y="154"/>
                  <a:pt x="303" y="153"/>
                  <a:pt x="298" y="153"/>
                </a:cubicBezTo>
                <a:cubicBezTo>
                  <a:pt x="295" y="153"/>
                  <a:pt x="292" y="154"/>
                  <a:pt x="289" y="157"/>
                </a:cubicBezTo>
                <a:cubicBezTo>
                  <a:pt x="286" y="160"/>
                  <a:pt x="285" y="163"/>
                  <a:pt x="285" y="166"/>
                </a:cubicBezTo>
                <a:cubicBezTo>
                  <a:pt x="285" y="169"/>
                  <a:pt x="286" y="172"/>
                  <a:pt x="289" y="175"/>
                </a:cubicBezTo>
                <a:cubicBezTo>
                  <a:pt x="292" y="178"/>
                  <a:pt x="295" y="179"/>
                  <a:pt x="298" y="179"/>
                </a:cubicBezTo>
                <a:cubicBezTo>
                  <a:pt x="303" y="179"/>
                  <a:pt x="307" y="178"/>
                  <a:pt x="310" y="175"/>
                </a:cubicBezTo>
                <a:cubicBezTo>
                  <a:pt x="313" y="172"/>
                  <a:pt x="315" y="169"/>
                  <a:pt x="315" y="166"/>
                </a:cubicBezTo>
                <a:close/>
                <a:moveTo>
                  <a:pt x="266" y="93"/>
                </a:moveTo>
                <a:cubicBezTo>
                  <a:pt x="262" y="93"/>
                  <a:pt x="258" y="92"/>
                  <a:pt x="253" y="92"/>
                </a:cubicBezTo>
                <a:cubicBezTo>
                  <a:pt x="233" y="92"/>
                  <a:pt x="214" y="97"/>
                  <a:pt x="197" y="107"/>
                </a:cubicBezTo>
                <a:cubicBezTo>
                  <a:pt x="179" y="116"/>
                  <a:pt x="166" y="129"/>
                  <a:pt x="156" y="145"/>
                </a:cubicBezTo>
                <a:cubicBezTo>
                  <a:pt x="146" y="161"/>
                  <a:pt x="141" y="178"/>
                  <a:pt x="141" y="197"/>
                </a:cubicBezTo>
                <a:cubicBezTo>
                  <a:pt x="141" y="207"/>
                  <a:pt x="142" y="216"/>
                  <a:pt x="145" y="225"/>
                </a:cubicBezTo>
                <a:cubicBezTo>
                  <a:pt x="141" y="225"/>
                  <a:pt x="137" y="226"/>
                  <a:pt x="133" y="226"/>
                </a:cubicBezTo>
                <a:cubicBezTo>
                  <a:pt x="129" y="226"/>
                  <a:pt x="126" y="226"/>
                  <a:pt x="123" y="225"/>
                </a:cubicBezTo>
                <a:cubicBezTo>
                  <a:pt x="120" y="225"/>
                  <a:pt x="117" y="225"/>
                  <a:pt x="113" y="224"/>
                </a:cubicBezTo>
                <a:cubicBezTo>
                  <a:pt x="110" y="224"/>
                  <a:pt x="107" y="223"/>
                  <a:pt x="105" y="223"/>
                </a:cubicBezTo>
                <a:cubicBezTo>
                  <a:pt x="104" y="223"/>
                  <a:pt x="100" y="222"/>
                  <a:pt x="95" y="221"/>
                </a:cubicBezTo>
                <a:cubicBezTo>
                  <a:pt x="90" y="220"/>
                  <a:pt x="87" y="219"/>
                  <a:pt x="86" y="219"/>
                </a:cubicBezTo>
                <a:cubicBezTo>
                  <a:pt x="40" y="242"/>
                  <a:pt x="40" y="242"/>
                  <a:pt x="40" y="242"/>
                </a:cubicBezTo>
                <a:cubicBezTo>
                  <a:pt x="53" y="202"/>
                  <a:pt x="53" y="202"/>
                  <a:pt x="53" y="202"/>
                </a:cubicBezTo>
                <a:cubicBezTo>
                  <a:pt x="18" y="178"/>
                  <a:pt x="0" y="148"/>
                  <a:pt x="0" y="113"/>
                </a:cubicBezTo>
                <a:cubicBezTo>
                  <a:pt x="0" y="92"/>
                  <a:pt x="6" y="73"/>
                  <a:pt x="18" y="56"/>
                </a:cubicBezTo>
                <a:cubicBezTo>
                  <a:pt x="30" y="39"/>
                  <a:pt x="46" y="25"/>
                  <a:pt x="66" y="15"/>
                </a:cubicBezTo>
                <a:cubicBezTo>
                  <a:pt x="86" y="5"/>
                  <a:pt x="109" y="0"/>
                  <a:pt x="133" y="0"/>
                </a:cubicBezTo>
                <a:cubicBezTo>
                  <a:pt x="154" y="0"/>
                  <a:pt x="174" y="4"/>
                  <a:pt x="193" y="12"/>
                </a:cubicBezTo>
                <a:cubicBezTo>
                  <a:pt x="212" y="20"/>
                  <a:pt x="228" y="31"/>
                  <a:pt x="241" y="46"/>
                </a:cubicBezTo>
                <a:cubicBezTo>
                  <a:pt x="254" y="60"/>
                  <a:pt x="262" y="76"/>
                  <a:pt x="266" y="93"/>
                </a:cubicBezTo>
                <a:close/>
                <a:moveTo>
                  <a:pt x="374" y="196"/>
                </a:moveTo>
                <a:cubicBezTo>
                  <a:pt x="374" y="210"/>
                  <a:pt x="370" y="224"/>
                  <a:pt x="362" y="237"/>
                </a:cubicBezTo>
                <a:cubicBezTo>
                  <a:pt x="354" y="250"/>
                  <a:pt x="342" y="261"/>
                  <a:pt x="328" y="272"/>
                </a:cubicBezTo>
                <a:cubicBezTo>
                  <a:pt x="338" y="305"/>
                  <a:pt x="338" y="305"/>
                  <a:pt x="338" y="305"/>
                </a:cubicBezTo>
                <a:cubicBezTo>
                  <a:pt x="302" y="285"/>
                  <a:pt x="302" y="285"/>
                  <a:pt x="302" y="285"/>
                </a:cubicBezTo>
                <a:cubicBezTo>
                  <a:pt x="283" y="290"/>
                  <a:pt x="270" y="292"/>
                  <a:pt x="262" y="292"/>
                </a:cubicBezTo>
                <a:cubicBezTo>
                  <a:pt x="241" y="292"/>
                  <a:pt x="222" y="288"/>
                  <a:pt x="205" y="279"/>
                </a:cubicBezTo>
                <a:cubicBezTo>
                  <a:pt x="188" y="270"/>
                  <a:pt x="174" y="259"/>
                  <a:pt x="164" y="244"/>
                </a:cubicBezTo>
                <a:cubicBezTo>
                  <a:pt x="154" y="229"/>
                  <a:pt x="149" y="213"/>
                  <a:pt x="149" y="196"/>
                </a:cubicBezTo>
                <a:cubicBezTo>
                  <a:pt x="149" y="178"/>
                  <a:pt x="154" y="162"/>
                  <a:pt x="164" y="148"/>
                </a:cubicBezTo>
                <a:cubicBezTo>
                  <a:pt x="174" y="133"/>
                  <a:pt x="188" y="121"/>
                  <a:pt x="205" y="113"/>
                </a:cubicBezTo>
                <a:cubicBezTo>
                  <a:pt x="222" y="104"/>
                  <a:pt x="241" y="100"/>
                  <a:pt x="262" y="100"/>
                </a:cubicBezTo>
                <a:cubicBezTo>
                  <a:pt x="281" y="100"/>
                  <a:pt x="300" y="104"/>
                  <a:pt x="317" y="113"/>
                </a:cubicBezTo>
                <a:cubicBezTo>
                  <a:pt x="335" y="121"/>
                  <a:pt x="348" y="133"/>
                  <a:pt x="359" y="148"/>
                </a:cubicBezTo>
                <a:cubicBezTo>
                  <a:pt x="369" y="162"/>
                  <a:pt x="374" y="178"/>
                  <a:pt x="374" y="1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4" name="Freeform 70"/>
          <p:cNvSpPr>
            <a:spLocks noEditPoints="1"/>
          </p:cNvSpPr>
          <p:nvPr/>
        </p:nvSpPr>
        <p:spPr bwMode="auto">
          <a:xfrm>
            <a:off x="1155217" y="3271866"/>
            <a:ext cx="259674" cy="342548"/>
          </a:xfrm>
          <a:custGeom>
            <a:avLst/>
            <a:gdLst>
              <a:gd name="T0" fmla="*/ 126 w 251"/>
              <a:gd name="T1" fmla="*/ 266 h 330"/>
              <a:gd name="T2" fmla="*/ 116 w 251"/>
              <a:gd name="T3" fmla="*/ 329 h 330"/>
              <a:gd name="T4" fmla="*/ 53 w 251"/>
              <a:gd name="T5" fmla="*/ 306 h 330"/>
              <a:gd name="T6" fmla="*/ 50 w 251"/>
              <a:gd name="T7" fmla="*/ 294 h 330"/>
              <a:gd name="T8" fmla="*/ 90 w 251"/>
              <a:gd name="T9" fmla="*/ 246 h 330"/>
              <a:gd name="T10" fmla="*/ 108 w 251"/>
              <a:gd name="T11" fmla="*/ 229 h 330"/>
              <a:gd name="T12" fmla="*/ 124 w 251"/>
              <a:gd name="T13" fmla="*/ 235 h 330"/>
              <a:gd name="T14" fmla="*/ 99 w 251"/>
              <a:gd name="T15" fmla="*/ 197 h 330"/>
              <a:gd name="T16" fmla="*/ 67 w 251"/>
              <a:gd name="T17" fmla="*/ 217 h 330"/>
              <a:gd name="T18" fmla="*/ 4 w 251"/>
              <a:gd name="T19" fmla="*/ 226 h 330"/>
              <a:gd name="T20" fmla="*/ 1 w 251"/>
              <a:gd name="T21" fmla="*/ 182 h 330"/>
              <a:gd name="T22" fmla="*/ 17 w 251"/>
              <a:gd name="T23" fmla="*/ 153 h 330"/>
              <a:gd name="T24" fmla="*/ 75 w 251"/>
              <a:gd name="T25" fmla="*/ 176 h 330"/>
              <a:gd name="T26" fmla="*/ 97 w 251"/>
              <a:gd name="T27" fmla="*/ 188 h 330"/>
              <a:gd name="T28" fmla="*/ 250 w 251"/>
              <a:gd name="T29" fmla="*/ 251 h 330"/>
              <a:gd name="T30" fmla="*/ 208 w 251"/>
              <a:gd name="T31" fmla="*/ 304 h 330"/>
              <a:gd name="T32" fmla="*/ 163 w 251"/>
              <a:gd name="T33" fmla="*/ 250 h 330"/>
              <a:gd name="T34" fmla="*/ 153 w 251"/>
              <a:gd name="T35" fmla="*/ 227 h 330"/>
              <a:gd name="T36" fmla="*/ 171 w 251"/>
              <a:gd name="T37" fmla="*/ 214 h 330"/>
              <a:gd name="T38" fmla="*/ 237 w 251"/>
              <a:gd name="T39" fmla="*/ 236 h 330"/>
              <a:gd name="T40" fmla="*/ 250 w 251"/>
              <a:gd name="T41" fmla="*/ 251 h 330"/>
              <a:gd name="T42" fmla="*/ 117 w 251"/>
              <a:gd name="T43" fmla="*/ 158 h 330"/>
              <a:gd name="T44" fmla="*/ 27 w 251"/>
              <a:gd name="T45" fmla="*/ 35 h 330"/>
              <a:gd name="T46" fmla="*/ 69 w 251"/>
              <a:gd name="T47" fmla="*/ 8 h 330"/>
              <a:gd name="T48" fmla="*/ 119 w 251"/>
              <a:gd name="T49" fmla="*/ 10 h 330"/>
              <a:gd name="T50" fmla="*/ 127 w 251"/>
              <a:gd name="T51" fmla="*/ 135 h 330"/>
              <a:gd name="T52" fmla="*/ 243 w 251"/>
              <a:gd name="T53" fmla="*/ 166 h 330"/>
              <a:gd name="T54" fmla="*/ 167 w 251"/>
              <a:gd name="T55" fmla="*/ 186 h 330"/>
              <a:gd name="T56" fmla="*/ 158 w 251"/>
              <a:gd name="T57" fmla="*/ 185 h 330"/>
              <a:gd name="T58" fmla="*/ 152 w 251"/>
              <a:gd name="T59" fmla="*/ 163 h 330"/>
              <a:gd name="T60" fmla="*/ 193 w 251"/>
              <a:gd name="T61" fmla="*/ 107 h 330"/>
              <a:gd name="T62" fmla="*/ 211 w 251"/>
              <a:gd name="T63" fmla="*/ 100 h 330"/>
              <a:gd name="T64" fmla="*/ 248 w 251"/>
              <a:gd name="T65" fmla="*/ 155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1" h="330">
                <a:moveTo>
                  <a:pt x="126" y="243"/>
                </a:moveTo>
                <a:cubicBezTo>
                  <a:pt x="126" y="266"/>
                  <a:pt x="126" y="266"/>
                  <a:pt x="126" y="266"/>
                </a:cubicBezTo>
                <a:cubicBezTo>
                  <a:pt x="126" y="301"/>
                  <a:pt x="126" y="320"/>
                  <a:pt x="125" y="322"/>
                </a:cubicBezTo>
                <a:cubicBezTo>
                  <a:pt x="124" y="325"/>
                  <a:pt x="120" y="328"/>
                  <a:pt x="116" y="329"/>
                </a:cubicBezTo>
                <a:cubicBezTo>
                  <a:pt x="109" y="330"/>
                  <a:pt x="98" y="328"/>
                  <a:pt x="82" y="322"/>
                </a:cubicBezTo>
                <a:cubicBezTo>
                  <a:pt x="67" y="316"/>
                  <a:pt x="57" y="311"/>
                  <a:pt x="53" y="306"/>
                </a:cubicBezTo>
                <a:cubicBezTo>
                  <a:pt x="51" y="304"/>
                  <a:pt x="50" y="302"/>
                  <a:pt x="50" y="299"/>
                </a:cubicBezTo>
                <a:cubicBezTo>
                  <a:pt x="50" y="298"/>
                  <a:pt x="50" y="296"/>
                  <a:pt x="50" y="294"/>
                </a:cubicBezTo>
                <a:cubicBezTo>
                  <a:pt x="51" y="293"/>
                  <a:pt x="53" y="290"/>
                  <a:pt x="57" y="286"/>
                </a:cubicBezTo>
                <a:cubicBezTo>
                  <a:pt x="60" y="281"/>
                  <a:pt x="71" y="268"/>
                  <a:pt x="90" y="246"/>
                </a:cubicBezTo>
                <a:cubicBezTo>
                  <a:pt x="90" y="246"/>
                  <a:pt x="93" y="242"/>
                  <a:pt x="101" y="233"/>
                </a:cubicBezTo>
                <a:cubicBezTo>
                  <a:pt x="103" y="231"/>
                  <a:pt x="105" y="230"/>
                  <a:pt x="108" y="229"/>
                </a:cubicBezTo>
                <a:cubicBezTo>
                  <a:pt x="111" y="228"/>
                  <a:pt x="114" y="228"/>
                  <a:pt x="117" y="230"/>
                </a:cubicBezTo>
                <a:cubicBezTo>
                  <a:pt x="120" y="231"/>
                  <a:pt x="122" y="233"/>
                  <a:pt x="124" y="235"/>
                </a:cubicBezTo>
                <a:cubicBezTo>
                  <a:pt x="125" y="237"/>
                  <a:pt x="126" y="240"/>
                  <a:pt x="126" y="243"/>
                </a:cubicBezTo>
                <a:close/>
                <a:moveTo>
                  <a:pt x="99" y="197"/>
                </a:moveTo>
                <a:cubicBezTo>
                  <a:pt x="98" y="203"/>
                  <a:pt x="95" y="208"/>
                  <a:pt x="89" y="209"/>
                </a:cubicBezTo>
                <a:cubicBezTo>
                  <a:pt x="67" y="217"/>
                  <a:pt x="67" y="217"/>
                  <a:pt x="67" y="217"/>
                </a:cubicBezTo>
                <a:cubicBezTo>
                  <a:pt x="34" y="227"/>
                  <a:pt x="16" y="233"/>
                  <a:pt x="14" y="233"/>
                </a:cubicBezTo>
                <a:cubicBezTo>
                  <a:pt x="10" y="232"/>
                  <a:pt x="6" y="230"/>
                  <a:pt x="4" y="226"/>
                </a:cubicBezTo>
                <a:cubicBezTo>
                  <a:pt x="3" y="223"/>
                  <a:pt x="2" y="218"/>
                  <a:pt x="1" y="212"/>
                </a:cubicBezTo>
                <a:cubicBezTo>
                  <a:pt x="0" y="203"/>
                  <a:pt x="0" y="193"/>
                  <a:pt x="1" y="182"/>
                </a:cubicBezTo>
                <a:cubicBezTo>
                  <a:pt x="2" y="171"/>
                  <a:pt x="4" y="163"/>
                  <a:pt x="7" y="159"/>
                </a:cubicBezTo>
                <a:cubicBezTo>
                  <a:pt x="9" y="155"/>
                  <a:pt x="13" y="153"/>
                  <a:pt x="17" y="153"/>
                </a:cubicBezTo>
                <a:cubicBezTo>
                  <a:pt x="19" y="153"/>
                  <a:pt x="31" y="158"/>
                  <a:pt x="54" y="167"/>
                </a:cubicBezTo>
                <a:cubicBezTo>
                  <a:pt x="62" y="171"/>
                  <a:pt x="69" y="174"/>
                  <a:pt x="75" y="176"/>
                </a:cubicBezTo>
                <a:cubicBezTo>
                  <a:pt x="90" y="182"/>
                  <a:pt x="90" y="182"/>
                  <a:pt x="90" y="182"/>
                </a:cubicBezTo>
                <a:cubicBezTo>
                  <a:pt x="93" y="183"/>
                  <a:pt x="95" y="185"/>
                  <a:pt x="97" y="188"/>
                </a:cubicBezTo>
                <a:cubicBezTo>
                  <a:pt x="98" y="190"/>
                  <a:pt x="99" y="193"/>
                  <a:pt x="99" y="197"/>
                </a:cubicBezTo>
                <a:close/>
                <a:moveTo>
                  <a:pt x="250" y="251"/>
                </a:moveTo>
                <a:cubicBezTo>
                  <a:pt x="249" y="258"/>
                  <a:pt x="243" y="267"/>
                  <a:pt x="233" y="280"/>
                </a:cubicBezTo>
                <a:cubicBezTo>
                  <a:pt x="223" y="293"/>
                  <a:pt x="215" y="301"/>
                  <a:pt x="208" y="304"/>
                </a:cubicBezTo>
                <a:cubicBezTo>
                  <a:pt x="204" y="305"/>
                  <a:pt x="200" y="305"/>
                  <a:pt x="197" y="302"/>
                </a:cubicBezTo>
                <a:cubicBezTo>
                  <a:pt x="195" y="301"/>
                  <a:pt x="184" y="284"/>
                  <a:pt x="163" y="250"/>
                </a:cubicBezTo>
                <a:cubicBezTo>
                  <a:pt x="155" y="236"/>
                  <a:pt x="155" y="236"/>
                  <a:pt x="155" y="236"/>
                </a:cubicBezTo>
                <a:cubicBezTo>
                  <a:pt x="153" y="233"/>
                  <a:pt x="152" y="230"/>
                  <a:pt x="153" y="227"/>
                </a:cubicBezTo>
                <a:cubicBezTo>
                  <a:pt x="153" y="224"/>
                  <a:pt x="154" y="221"/>
                  <a:pt x="156" y="219"/>
                </a:cubicBezTo>
                <a:cubicBezTo>
                  <a:pt x="160" y="214"/>
                  <a:pt x="165" y="212"/>
                  <a:pt x="171" y="214"/>
                </a:cubicBezTo>
                <a:cubicBezTo>
                  <a:pt x="171" y="214"/>
                  <a:pt x="179" y="217"/>
                  <a:pt x="193" y="221"/>
                </a:cubicBezTo>
                <a:cubicBezTo>
                  <a:pt x="218" y="230"/>
                  <a:pt x="233" y="234"/>
                  <a:pt x="237" y="236"/>
                </a:cubicBezTo>
                <a:cubicBezTo>
                  <a:pt x="242" y="238"/>
                  <a:pt x="245" y="239"/>
                  <a:pt x="246" y="240"/>
                </a:cubicBezTo>
                <a:cubicBezTo>
                  <a:pt x="249" y="242"/>
                  <a:pt x="251" y="246"/>
                  <a:pt x="250" y="251"/>
                </a:cubicBezTo>
                <a:close/>
                <a:moveTo>
                  <a:pt x="127" y="135"/>
                </a:moveTo>
                <a:cubicBezTo>
                  <a:pt x="128" y="148"/>
                  <a:pt x="124" y="155"/>
                  <a:pt x="117" y="158"/>
                </a:cubicBezTo>
                <a:cubicBezTo>
                  <a:pt x="110" y="160"/>
                  <a:pt x="103" y="155"/>
                  <a:pt x="96" y="145"/>
                </a:cubicBezTo>
                <a:cubicBezTo>
                  <a:pt x="27" y="35"/>
                  <a:pt x="27" y="35"/>
                  <a:pt x="27" y="35"/>
                </a:cubicBezTo>
                <a:cubicBezTo>
                  <a:pt x="26" y="31"/>
                  <a:pt x="27" y="27"/>
                  <a:pt x="31" y="24"/>
                </a:cubicBezTo>
                <a:cubicBezTo>
                  <a:pt x="36" y="19"/>
                  <a:pt x="48" y="13"/>
                  <a:pt x="69" y="8"/>
                </a:cubicBezTo>
                <a:cubicBezTo>
                  <a:pt x="89" y="2"/>
                  <a:pt x="103" y="0"/>
                  <a:pt x="110" y="2"/>
                </a:cubicBezTo>
                <a:cubicBezTo>
                  <a:pt x="115" y="3"/>
                  <a:pt x="118" y="6"/>
                  <a:pt x="119" y="10"/>
                </a:cubicBezTo>
                <a:cubicBezTo>
                  <a:pt x="119" y="12"/>
                  <a:pt x="120" y="31"/>
                  <a:pt x="123" y="66"/>
                </a:cubicBezTo>
                <a:cubicBezTo>
                  <a:pt x="125" y="101"/>
                  <a:pt x="126" y="124"/>
                  <a:pt x="127" y="135"/>
                </a:cubicBezTo>
                <a:close/>
                <a:moveTo>
                  <a:pt x="248" y="155"/>
                </a:moveTo>
                <a:cubicBezTo>
                  <a:pt x="248" y="160"/>
                  <a:pt x="247" y="163"/>
                  <a:pt x="243" y="166"/>
                </a:cubicBezTo>
                <a:cubicBezTo>
                  <a:pt x="241" y="167"/>
                  <a:pt x="221" y="172"/>
                  <a:pt x="183" y="182"/>
                </a:cubicBezTo>
                <a:cubicBezTo>
                  <a:pt x="175" y="183"/>
                  <a:pt x="169" y="185"/>
                  <a:pt x="167" y="186"/>
                </a:cubicBezTo>
                <a:cubicBezTo>
                  <a:pt x="167" y="185"/>
                  <a:pt x="167" y="185"/>
                  <a:pt x="167" y="185"/>
                </a:cubicBezTo>
                <a:cubicBezTo>
                  <a:pt x="164" y="186"/>
                  <a:pt x="161" y="186"/>
                  <a:pt x="158" y="185"/>
                </a:cubicBezTo>
                <a:cubicBezTo>
                  <a:pt x="155" y="184"/>
                  <a:pt x="153" y="182"/>
                  <a:pt x="152" y="179"/>
                </a:cubicBezTo>
                <a:cubicBezTo>
                  <a:pt x="148" y="173"/>
                  <a:pt x="148" y="168"/>
                  <a:pt x="152" y="163"/>
                </a:cubicBezTo>
                <a:cubicBezTo>
                  <a:pt x="152" y="163"/>
                  <a:pt x="156" y="157"/>
                  <a:pt x="165" y="144"/>
                </a:cubicBezTo>
                <a:cubicBezTo>
                  <a:pt x="180" y="123"/>
                  <a:pt x="190" y="111"/>
                  <a:pt x="193" y="107"/>
                </a:cubicBezTo>
                <a:cubicBezTo>
                  <a:pt x="196" y="103"/>
                  <a:pt x="198" y="101"/>
                  <a:pt x="199" y="100"/>
                </a:cubicBezTo>
                <a:cubicBezTo>
                  <a:pt x="202" y="98"/>
                  <a:pt x="206" y="97"/>
                  <a:pt x="211" y="100"/>
                </a:cubicBezTo>
                <a:cubicBezTo>
                  <a:pt x="217" y="102"/>
                  <a:pt x="224" y="110"/>
                  <a:pt x="233" y="124"/>
                </a:cubicBezTo>
                <a:cubicBezTo>
                  <a:pt x="242" y="137"/>
                  <a:pt x="247" y="148"/>
                  <a:pt x="248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5" name="Freeform 71"/>
          <p:cNvSpPr>
            <a:spLocks noEditPoints="1"/>
          </p:cNvSpPr>
          <p:nvPr/>
        </p:nvSpPr>
        <p:spPr bwMode="auto">
          <a:xfrm>
            <a:off x="1144167" y="1970734"/>
            <a:ext cx="281774" cy="339786"/>
          </a:xfrm>
          <a:custGeom>
            <a:avLst/>
            <a:gdLst>
              <a:gd name="T0" fmla="*/ 165 w 271"/>
              <a:gd name="T1" fmla="*/ 278 h 327"/>
              <a:gd name="T2" fmla="*/ 165 w 271"/>
              <a:gd name="T3" fmla="*/ 215 h 327"/>
              <a:gd name="T4" fmla="*/ 234 w 271"/>
              <a:gd name="T5" fmla="*/ 236 h 327"/>
              <a:gd name="T6" fmla="*/ 226 w 271"/>
              <a:gd name="T7" fmla="*/ 215 h 327"/>
              <a:gd name="T8" fmla="*/ 77 w 271"/>
              <a:gd name="T9" fmla="*/ 188 h 327"/>
              <a:gd name="T10" fmla="*/ 20 w 271"/>
              <a:gd name="T11" fmla="*/ 188 h 327"/>
              <a:gd name="T12" fmla="*/ 57 w 271"/>
              <a:gd name="T13" fmla="*/ 292 h 327"/>
              <a:gd name="T14" fmla="*/ 126 w 271"/>
              <a:gd name="T15" fmla="*/ 292 h 327"/>
              <a:gd name="T16" fmla="*/ 110 w 271"/>
              <a:gd name="T17" fmla="*/ 270 h 327"/>
              <a:gd name="T18" fmla="*/ 96 w 271"/>
              <a:gd name="T19" fmla="*/ 268 h 327"/>
              <a:gd name="T20" fmla="*/ 79 w 271"/>
              <a:gd name="T21" fmla="*/ 273 h 327"/>
              <a:gd name="T22" fmla="*/ 110 w 271"/>
              <a:gd name="T23" fmla="*/ 282 h 327"/>
              <a:gd name="T24" fmla="*/ 189 w 271"/>
              <a:gd name="T25" fmla="*/ 229 h 327"/>
              <a:gd name="T26" fmla="*/ 157 w 271"/>
              <a:gd name="T27" fmla="*/ 210 h 327"/>
              <a:gd name="T28" fmla="*/ 141 w 271"/>
              <a:gd name="T29" fmla="*/ 292 h 327"/>
              <a:gd name="T30" fmla="*/ 174 w 271"/>
              <a:gd name="T31" fmla="*/ 293 h 327"/>
              <a:gd name="T32" fmla="*/ 250 w 271"/>
              <a:gd name="T33" fmla="*/ 263 h 327"/>
              <a:gd name="T34" fmla="*/ 233 w 271"/>
              <a:gd name="T35" fmla="*/ 271 h 327"/>
              <a:gd name="T36" fmla="*/ 218 w 271"/>
              <a:gd name="T37" fmla="*/ 250 h 327"/>
              <a:gd name="T38" fmla="*/ 245 w 271"/>
              <a:gd name="T39" fmla="*/ 210 h 327"/>
              <a:gd name="T40" fmla="*/ 201 w 271"/>
              <a:gd name="T41" fmla="*/ 231 h 327"/>
              <a:gd name="T42" fmla="*/ 226 w 271"/>
              <a:gd name="T43" fmla="*/ 293 h 327"/>
              <a:gd name="T44" fmla="*/ 250 w 271"/>
              <a:gd name="T45" fmla="*/ 263 h 327"/>
              <a:gd name="T46" fmla="*/ 131 w 271"/>
              <a:gd name="T47" fmla="*/ 45 h 327"/>
              <a:gd name="T48" fmla="*/ 131 w 271"/>
              <a:gd name="T49" fmla="*/ 109 h 327"/>
              <a:gd name="T50" fmla="*/ 266 w 271"/>
              <a:gd name="T51" fmla="*/ 297 h 327"/>
              <a:gd name="T52" fmla="*/ 135 w 271"/>
              <a:gd name="T53" fmla="*/ 327 h 327"/>
              <a:gd name="T54" fmla="*/ 4 w 271"/>
              <a:gd name="T55" fmla="*/ 297 h 327"/>
              <a:gd name="T56" fmla="*/ 15 w 271"/>
              <a:gd name="T57" fmla="*/ 151 h 327"/>
              <a:gd name="T58" fmla="*/ 237 w 271"/>
              <a:gd name="T59" fmla="*/ 142 h 327"/>
              <a:gd name="T60" fmla="*/ 271 w 271"/>
              <a:gd name="T61" fmla="*/ 233 h 327"/>
              <a:gd name="T62" fmla="*/ 85 w 271"/>
              <a:gd name="T63" fmla="*/ 73 h 327"/>
              <a:gd name="T64" fmla="*/ 66 w 271"/>
              <a:gd name="T65" fmla="*/ 73 h 327"/>
              <a:gd name="T66" fmla="*/ 63 w 271"/>
              <a:gd name="T67" fmla="*/ 0 h 327"/>
              <a:gd name="T68" fmla="*/ 156 w 271"/>
              <a:gd name="T69" fmla="*/ 61 h 327"/>
              <a:gd name="T70" fmla="*/ 131 w 271"/>
              <a:gd name="T71" fmla="*/ 124 h 327"/>
              <a:gd name="T72" fmla="*/ 107 w 271"/>
              <a:gd name="T73" fmla="*/ 61 h 327"/>
              <a:gd name="T74" fmla="*/ 151 w 271"/>
              <a:gd name="T75" fmla="*/ 39 h 327"/>
              <a:gd name="T76" fmla="*/ 217 w 271"/>
              <a:gd name="T77" fmla="*/ 122 h 327"/>
              <a:gd name="T78" fmla="*/ 182 w 271"/>
              <a:gd name="T79" fmla="*/ 124 h 327"/>
              <a:gd name="T80" fmla="*/ 169 w 271"/>
              <a:gd name="T81" fmla="*/ 31 h 327"/>
              <a:gd name="T82" fmla="*/ 186 w 271"/>
              <a:gd name="T83" fmla="*/ 105 h 327"/>
              <a:gd name="T84" fmla="*/ 200 w 271"/>
              <a:gd name="T85" fmla="*/ 31 h 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1" h="327">
                <a:moveTo>
                  <a:pt x="172" y="227"/>
                </a:moveTo>
                <a:cubicBezTo>
                  <a:pt x="172" y="266"/>
                  <a:pt x="172" y="266"/>
                  <a:pt x="172" y="266"/>
                </a:cubicBezTo>
                <a:cubicBezTo>
                  <a:pt x="172" y="274"/>
                  <a:pt x="170" y="278"/>
                  <a:pt x="165" y="278"/>
                </a:cubicBezTo>
                <a:cubicBezTo>
                  <a:pt x="162" y="278"/>
                  <a:pt x="160" y="277"/>
                  <a:pt x="157" y="274"/>
                </a:cubicBezTo>
                <a:cubicBezTo>
                  <a:pt x="157" y="219"/>
                  <a:pt x="157" y="219"/>
                  <a:pt x="157" y="219"/>
                </a:cubicBezTo>
                <a:cubicBezTo>
                  <a:pt x="160" y="216"/>
                  <a:pt x="162" y="215"/>
                  <a:pt x="165" y="215"/>
                </a:cubicBezTo>
                <a:cubicBezTo>
                  <a:pt x="170" y="215"/>
                  <a:pt x="172" y="219"/>
                  <a:pt x="172" y="227"/>
                </a:cubicBezTo>
                <a:close/>
                <a:moveTo>
                  <a:pt x="234" y="227"/>
                </a:moveTo>
                <a:cubicBezTo>
                  <a:pt x="234" y="236"/>
                  <a:pt x="234" y="236"/>
                  <a:pt x="234" y="236"/>
                </a:cubicBezTo>
                <a:cubicBezTo>
                  <a:pt x="218" y="236"/>
                  <a:pt x="218" y="236"/>
                  <a:pt x="218" y="236"/>
                </a:cubicBezTo>
                <a:cubicBezTo>
                  <a:pt x="218" y="227"/>
                  <a:pt x="218" y="227"/>
                  <a:pt x="218" y="227"/>
                </a:cubicBezTo>
                <a:cubicBezTo>
                  <a:pt x="218" y="219"/>
                  <a:pt x="220" y="215"/>
                  <a:pt x="226" y="215"/>
                </a:cubicBezTo>
                <a:cubicBezTo>
                  <a:pt x="231" y="215"/>
                  <a:pt x="234" y="219"/>
                  <a:pt x="234" y="227"/>
                </a:cubicBezTo>
                <a:close/>
                <a:moveTo>
                  <a:pt x="57" y="188"/>
                </a:moveTo>
                <a:cubicBezTo>
                  <a:pt x="77" y="188"/>
                  <a:pt x="77" y="188"/>
                  <a:pt x="77" y="188"/>
                </a:cubicBezTo>
                <a:cubicBezTo>
                  <a:pt x="77" y="170"/>
                  <a:pt x="77" y="170"/>
                  <a:pt x="77" y="170"/>
                </a:cubicBezTo>
                <a:cubicBezTo>
                  <a:pt x="20" y="170"/>
                  <a:pt x="20" y="170"/>
                  <a:pt x="20" y="170"/>
                </a:cubicBezTo>
                <a:cubicBezTo>
                  <a:pt x="20" y="188"/>
                  <a:pt x="20" y="188"/>
                  <a:pt x="20" y="188"/>
                </a:cubicBezTo>
                <a:cubicBezTo>
                  <a:pt x="39" y="188"/>
                  <a:pt x="39" y="188"/>
                  <a:pt x="39" y="188"/>
                </a:cubicBezTo>
                <a:cubicBezTo>
                  <a:pt x="39" y="292"/>
                  <a:pt x="39" y="292"/>
                  <a:pt x="39" y="292"/>
                </a:cubicBezTo>
                <a:cubicBezTo>
                  <a:pt x="57" y="292"/>
                  <a:pt x="57" y="292"/>
                  <a:pt x="57" y="292"/>
                </a:cubicBezTo>
                <a:lnTo>
                  <a:pt x="57" y="188"/>
                </a:lnTo>
                <a:close/>
                <a:moveTo>
                  <a:pt x="110" y="292"/>
                </a:moveTo>
                <a:cubicBezTo>
                  <a:pt x="126" y="292"/>
                  <a:pt x="126" y="292"/>
                  <a:pt x="126" y="292"/>
                </a:cubicBezTo>
                <a:cubicBezTo>
                  <a:pt x="126" y="201"/>
                  <a:pt x="126" y="201"/>
                  <a:pt x="126" y="201"/>
                </a:cubicBezTo>
                <a:cubicBezTo>
                  <a:pt x="110" y="201"/>
                  <a:pt x="110" y="201"/>
                  <a:pt x="110" y="201"/>
                </a:cubicBezTo>
                <a:cubicBezTo>
                  <a:pt x="110" y="270"/>
                  <a:pt x="110" y="270"/>
                  <a:pt x="110" y="270"/>
                </a:cubicBezTo>
                <a:cubicBezTo>
                  <a:pt x="107" y="276"/>
                  <a:pt x="103" y="278"/>
                  <a:pt x="100" y="278"/>
                </a:cubicBezTo>
                <a:cubicBezTo>
                  <a:pt x="98" y="278"/>
                  <a:pt x="96" y="277"/>
                  <a:pt x="96" y="274"/>
                </a:cubicBezTo>
                <a:cubicBezTo>
                  <a:pt x="96" y="274"/>
                  <a:pt x="96" y="272"/>
                  <a:pt x="96" y="268"/>
                </a:cubicBezTo>
                <a:cubicBezTo>
                  <a:pt x="96" y="201"/>
                  <a:pt x="96" y="201"/>
                  <a:pt x="96" y="201"/>
                </a:cubicBezTo>
                <a:cubicBezTo>
                  <a:pt x="79" y="201"/>
                  <a:pt x="79" y="201"/>
                  <a:pt x="79" y="201"/>
                </a:cubicBezTo>
                <a:cubicBezTo>
                  <a:pt x="79" y="273"/>
                  <a:pt x="79" y="273"/>
                  <a:pt x="79" y="273"/>
                </a:cubicBezTo>
                <a:cubicBezTo>
                  <a:pt x="79" y="279"/>
                  <a:pt x="80" y="283"/>
                  <a:pt x="81" y="286"/>
                </a:cubicBezTo>
                <a:cubicBezTo>
                  <a:pt x="82" y="291"/>
                  <a:pt x="86" y="293"/>
                  <a:pt x="92" y="293"/>
                </a:cubicBezTo>
                <a:cubicBezTo>
                  <a:pt x="97" y="293"/>
                  <a:pt x="104" y="289"/>
                  <a:pt x="110" y="282"/>
                </a:cubicBezTo>
                <a:lnTo>
                  <a:pt x="110" y="292"/>
                </a:lnTo>
                <a:close/>
                <a:moveTo>
                  <a:pt x="189" y="265"/>
                </a:moveTo>
                <a:cubicBezTo>
                  <a:pt x="189" y="229"/>
                  <a:pt x="189" y="229"/>
                  <a:pt x="189" y="229"/>
                </a:cubicBezTo>
                <a:cubicBezTo>
                  <a:pt x="189" y="220"/>
                  <a:pt x="188" y="214"/>
                  <a:pt x="187" y="210"/>
                </a:cubicBezTo>
                <a:cubicBezTo>
                  <a:pt x="185" y="204"/>
                  <a:pt x="181" y="200"/>
                  <a:pt x="174" y="200"/>
                </a:cubicBezTo>
                <a:cubicBezTo>
                  <a:pt x="168" y="200"/>
                  <a:pt x="162" y="203"/>
                  <a:pt x="157" y="210"/>
                </a:cubicBezTo>
                <a:cubicBezTo>
                  <a:pt x="157" y="170"/>
                  <a:pt x="157" y="170"/>
                  <a:pt x="157" y="170"/>
                </a:cubicBezTo>
                <a:cubicBezTo>
                  <a:pt x="141" y="170"/>
                  <a:pt x="141" y="170"/>
                  <a:pt x="141" y="170"/>
                </a:cubicBezTo>
                <a:cubicBezTo>
                  <a:pt x="141" y="292"/>
                  <a:pt x="141" y="292"/>
                  <a:pt x="141" y="292"/>
                </a:cubicBezTo>
                <a:cubicBezTo>
                  <a:pt x="157" y="292"/>
                  <a:pt x="157" y="292"/>
                  <a:pt x="157" y="292"/>
                </a:cubicBezTo>
                <a:cubicBezTo>
                  <a:pt x="157" y="283"/>
                  <a:pt x="157" y="283"/>
                  <a:pt x="157" y="283"/>
                </a:cubicBezTo>
                <a:cubicBezTo>
                  <a:pt x="162" y="290"/>
                  <a:pt x="168" y="293"/>
                  <a:pt x="174" y="293"/>
                </a:cubicBezTo>
                <a:cubicBezTo>
                  <a:pt x="181" y="293"/>
                  <a:pt x="185" y="290"/>
                  <a:pt x="187" y="283"/>
                </a:cubicBezTo>
                <a:cubicBezTo>
                  <a:pt x="188" y="280"/>
                  <a:pt x="189" y="273"/>
                  <a:pt x="189" y="265"/>
                </a:cubicBezTo>
                <a:close/>
                <a:moveTo>
                  <a:pt x="250" y="263"/>
                </a:moveTo>
                <a:cubicBezTo>
                  <a:pt x="250" y="260"/>
                  <a:pt x="250" y="260"/>
                  <a:pt x="250" y="260"/>
                </a:cubicBezTo>
                <a:cubicBezTo>
                  <a:pt x="234" y="260"/>
                  <a:pt x="234" y="260"/>
                  <a:pt x="234" y="260"/>
                </a:cubicBezTo>
                <a:cubicBezTo>
                  <a:pt x="234" y="267"/>
                  <a:pt x="234" y="270"/>
                  <a:pt x="233" y="271"/>
                </a:cubicBezTo>
                <a:cubicBezTo>
                  <a:pt x="233" y="276"/>
                  <a:pt x="230" y="278"/>
                  <a:pt x="226" y="278"/>
                </a:cubicBezTo>
                <a:cubicBezTo>
                  <a:pt x="220" y="278"/>
                  <a:pt x="218" y="274"/>
                  <a:pt x="218" y="265"/>
                </a:cubicBezTo>
                <a:cubicBezTo>
                  <a:pt x="218" y="250"/>
                  <a:pt x="218" y="250"/>
                  <a:pt x="218" y="250"/>
                </a:cubicBezTo>
                <a:cubicBezTo>
                  <a:pt x="250" y="250"/>
                  <a:pt x="250" y="250"/>
                  <a:pt x="250" y="250"/>
                </a:cubicBezTo>
                <a:cubicBezTo>
                  <a:pt x="250" y="231"/>
                  <a:pt x="250" y="231"/>
                  <a:pt x="250" y="231"/>
                </a:cubicBezTo>
                <a:cubicBezTo>
                  <a:pt x="250" y="221"/>
                  <a:pt x="249" y="214"/>
                  <a:pt x="245" y="210"/>
                </a:cubicBezTo>
                <a:cubicBezTo>
                  <a:pt x="241" y="203"/>
                  <a:pt x="234" y="200"/>
                  <a:pt x="226" y="200"/>
                </a:cubicBezTo>
                <a:cubicBezTo>
                  <a:pt x="218" y="200"/>
                  <a:pt x="211" y="203"/>
                  <a:pt x="207" y="210"/>
                </a:cubicBezTo>
                <a:cubicBezTo>
                  <a:pt x="203" y="214"/>
                  <a:pt x="201" y="221"/>
                  <a:pt x="201" y="231"/>
                </a:cubicBezTo>
                <a:cubicBezTo>
                  <a:pt x="201" y="262"/>
                  <a:pt x="201" y="262"/>
                  <a:pt x="201" y="262"/>
                </a:cubicBezTo>
                <a:cubicBezTo>
                  <a:pt x="201" y="272"/>
                  <a:pt x="203" y="279"/>
                  <a:pt x="207" y="284"/>
                </a:cubicBezTo>
                <a:cubicBezTo>
                  <a:pt x="211" y="290"/>
                  <a:pt x="218" y="293"/>
                  <a:pt x="226" y="293"/>
                </a:cubicBezTo>
                <a:cubicBezTo>
                  <a:pt x="235" y="293"/>
                  <a:pt x="242" y="290"/>
                  <a:pt x="246" y="283"/>
                </a:cubicBezTo>
                <a:cubicBezTo>
                  <a:pt x="248" y="280"/>
                  <a:pt x="250" y="277"/>
                  <a:pt x="250" y="273"/>
                </a:cubicBezTo>
                <a:cubicBezTo>
                  <a:pt x="250" y="272"/>
                  <a:pt x="250" y="269"/>
                  <a:pt x="250" y="263"/>
                </a:cubicBezTo>
                <a:close/>
                <a:moveTo>
                  <a:pt x="139" y="96"/>
                </a:moveTo>
                <a:cubicBezTo>
                  <a:pt x="139" y="57"/>
                  <a:pt x="139" y="57"/>
                  <a:pt x="139" y="57"/>
                </a:cubicBezTo>
                <a:cubicBezTo>
                  <a:pt x="139" y="49"/>
                  <a:pt x="137" y="45"/>
                  <a:pt x="131" y="45"/>
                </a:cubicBezTo>
                <a:cubicBezTo>
                  <a:pt x="126" y="45"/>
                  <a:pt x="124" y="49"/>
                  <a:pt x="124" y="57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4" y="104"/>
                  <a:pt x="126" y="109"/>
                  <a:pt x="131" y="109"/>
                </a:cubicBezTo>
                <a:cubicBezTo>
                  <a:pt x="137" y="109"/>
                  <a:pt x="139" y="104"/>
                  <a:pt x="139" y="96"/>
                </a:cubicBezTo>
                <a:close/>
                <a:moveTo>
                  <a:pt x="271" y="233"/>
                </a:moveTo>
                <a:cubicBezTo>
                  <a:pt x="271" y="262"/>
                  <a:pt x="269" y="283"/>
                  <a:pt x="266" y="297"/>
                </a:cubicBezTo>
                <a:cubicBezTo>
                  <a:pt x="264" y="304"/>
                  <a:pt x="261" y="310"/>
                  <a:pt x="255" y="315"/>
                </a:cubicBezTo>
                <a:cubicBezTo>
                  <a:pt x="250" y="320"/>
                  <a:pt x="244" y="323"/>
                  <a:pt x="237" y="324"/>
                </a:cubicBezTo>
                <a:cubicBezTo>
                  <a:pt x="214" y="326"/>
                  <a:pt x="180" y="327"/>
                  <a:pt x="135" y="327"/>
                </a:cubicBezTo>
                <a:cubicBezTo>
                  <a:pt x="90" y="327"/>
                  <a:pt x="56" y="326"/>
                  <a:pt x="34" y="324"/>
                </a:cubicBezTo>
                <a:cubicBezTo>
                  <a:pt x="27" y="323"/>
                  <a:pt x="20" y="320"/>
                  <a:pt x="15" y="315"/>
                </a:cubicBezTo>
                <a:cubicBezTo>
                  <a:pt x="10" y="310"/>
                  <a:pt x="6" y="304"/>
                  <a:pt x="4" y="297"/>
                </a:cubicBezTo>
                <a:cubicBezTo>
                  <a:pt x="1" y="283"/>
                  <a:pt x="0" y="262"/>
                  <a:pt x="0" y="233"/>
                </a:cubicBezTo>
                <a:cubicBezTo>
                  <a:pt x="0" y="205"/>
                  <a:pt x="1" y="183"/>
                  <a:pt x="4" y="169"/>
                </a:cubicBezTo>
                <a:cubicBezTo>
                  <a:pt x="6" y="162"/>
                  <a:pt x="10" y="156"/>
                  <a:pt x="15" y="151"/>
                </a:cubicBezTo>
                <a:cubicBezTo>
                  <a:pt x="20" y="146"/>
                  <a:pt x="27" y="143"/>
                  <a:pt x="34" y="142"/>
                </a:cubicBezTo>
                <a:cubicBezTo>
                  <a:pt x="56" y="140"/>
                  <a:pt x="90" y="139"/>
                  <a:pt x="135" y="139"/>
                </a:cubicBezTo>
                <a:cubicBezTo>
                  <a:pt x="180" y="139"/>
                  <a:pt x="214" y="140"/>
                  <a:pt x="237" y="142"/>
                </a:cubicBezTo>
                <a:cubicBezTo>
                  <a:pt x="244" y="143"/>
                  <a:pt x="250" y="146"/>
                  <a:pt x="255" y="151"/>
                </a:cubicBezTo>
                <a:cubicBezTo>
                  <a:pt x="261" y="156"/>
                  <a:pt x="264" y="162"/>
                  <a:pt x="266" y="169"/>
                </a:cubicBezTo>
                <a:cubicBezTo>
                  <a:pt x="269" y="183"/>
                  <a:pt x="271" y="204"/>
                  <a:pt x="271" y="233"/>
                </a:cubicBezTo>
                <a:close/>
                <a:moveTo>
                  <a:pt x="88" y="0"/>
                </a:moveTo>
                <a:cubicBezTo>
                  <a:pt x="107" y="0"/>
                  <a:pt x="107" y="0"/>
                  <a:pt x="107" y="0"/>
                </a:cubicBezTo>
                <a:cubicBezTo>
                  <a:pt x="85" y="73"/>
                  <a:pt x="85" y="73"/>
                  <a:pt x="85" y="73"/>
                </a:cubicBezTo>
                <a:cubicBezTo>
                  <a:pt x="85" y="122"/>
                  <a:pt x="85" y="122"/>
                  <a:pt x="85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6" y="73"/>
                  <a:pt x="66" y="73"/>
                  <a:pt x="66" y="73"/>
                </a:cubicBezTo>
                <a:cubicBezTo>
                  <a:pt x="65" y="64"/>
                  <a:pt x="61" y="51"/>
                  <a:pt x="55" y="34"/>
                </a:cubicBezTo>
                <a:cubicBezTo>
                  <a:pt x="51" y="21"/>
                  <a:pt x="47" y="10"/>
                  <a:pt x="43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76" y="48"/>
                  <a:pt x="76" y="48"/>
                  <a:pt x="76" y="48"/>
                </a:cubicBezTo>
                <a:lnTo>
                  <a:pt x="88" y="0"/>
                </a:lnTo>
                <a:close/>
                <a:moveTo>
                  <a:pt x="156" y="61"/>
                </a:moveTo>
                <a:cubicBezTo>
                  <a:pt x="156" y="93"/>
                  <a:pt x="156" y="93"/>
                  <a:pt x="156" y="93"/>
                </a:cubicBezTo>
                <a:cubicBezTo>
                  <a:pt x="156" y="103"/>
                  <a:pt x="154" y="110"/>
                  <a:pt x="151" y="114"/>
                </a:cubicBezTo>
                <a:cubicBezTo>
                  <a:pt x="146" y="120"/>
                  <a:pt x="140" y="124"/>
                  <a:pt x="131" y="124"/>
                </a:cubicBezTo>
                <a:cubicBezTo>
                  <a:pt x="123" y="124"/>
                  <a:pt x="117" y="120"/>
                  <a:pt x="112" y="114"/>
                </a:cubicBezTo>
                <a:cubicBezTo>
                  <a:pt x="109" y="110"/>
                  <a:pt x="107" y="102"/>
                  <a:pt x="107" y="93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7" y="51"/>
                  <a:pt x="109" y="44"/>
                  <a:pt x="112" y="39"/>
                </a:cubicBezTo>
                <a:cubicBezTo>
                  <a:pt x="117" y="33"/>
                  <a:pt x="123" y="30"/>
                  <a:pt x="131" y="30"/>
                </a:cubicBezTo>
                <a:cubicBezTo>
                  <a:pt x="140" y="30"/>
                  <a:pt x="146" y="33"/>
                  <a:pt x="151" y="39"/>
                </a:cubicBezTo>
                <a:cubicBezTo>
                  <a:pt x="154" y="44"/>
                  <a:pt x="156" y="51"/>
                  <a:pt x="156" y="61"/>
                </a:cubicBezTo>
                <a:close/>
                <a:moveTo>
                  <a:pt x="217" y="31"/>
                </a:moveTo>
                <a:cubicBezTo>
                  <a:pt x="217" y="122"/>
                  <a:pt x="217" y="122"/>
                  <a:pt x="217" y="122"/>
                </a:cubicBezTo>
                <a:cubicBezTo>
                  <a:pt x="200" y="122"/>
                  <a:pt x="200" y="122"/>
                  <a:pt x="200" y="122"/>
                </a:cubicBezTo>
                <a:cubicBezTo>
                  <a:pt x="200" y="112"/>
                  <a:pt x="200" y="112"/>
                  <a:pt x="200" y="112"/>
                </a:cubicBezTo>
                <a:cubicBezTo>
                  <a:pt x="194" y="120"/>
                  <a:pt x="188" y="124"/>
                  <a:pt x="182" y="124"/>
                </a:cubicBezTo>
                <a:cubicBezTo>
                  <a:pt x="176" y="124"/>
                  <a:pt x="172" y="121"/>
                  <a:pt x="171" y="117"/>
                </a:cubicBezTo>
                <a:cubicBezTo>
                  <a:pt x="170" y="114"/>
                  <a:pt x="169" y="109"/>
                  <a:pt x="169" y="103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86" y="31"/>
                  <a:pt x="186" y="31"/>
                  <a:pt x="186" y="31"/>
                </a:cubicBezTo>
                <a:cubicBezTo>
                  <a:pt x="186" y="98"/>
                  <a:pt x="186" y="98"/>
                  <a:pt x="186" y="98"/>
                </a:cubicBezTo>
                <a:cubicBezTo>
                  <a:pt x="186" y="102"/>
                  <a:pt x="186" y="104"/>
                  <a:pt x="186" y="105"/>
                </a:cubicBezTo>
                <a:cubicBezTo>
                  <a:pt x="187" y="107"/>
                  <a:pt x="188" y="109"/>
                  <a:pt x="190" y="109"/>
                </a:cubicBezTo>
                <a:cubicBezTo>
                  <a:pt x="193" y="109"/>
                  <a:pt x="197" y="106"/>
                  <a:pt x="200" y="101"/>
                </a:cubicBezTo>
                <a:cubicBezTo>
                  <a:pt x="200" y="31"/>
                  <a:pt x="200" y="31"/>
                  <a:pt x="200" y="31"/>
                </a:cubicBezTo>
                <a:lnTo>
                  <a:pt x="217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6" name="Freeform 72"/>
          <p:cNvSpPr>
            <a:spLocks noEditPoints="1"/>
          </p:cNvSpPr>
          <p:nvPr/>
        </p:nvSpPr>
        <p:spPr bwMode="auto">
          <a:xfrm>
            <a:off x="1113779" y="2454170"/>
            <a:ext cx="341168" cy="241718"/>
          </a:xfrm>
          <a:custGeom>
            <a:avLst/>
            <a:gdLst>
              <a:gd name="T0" fmla="*/ 234 w 328"/>
              <a:gd name="T1" fmla="*/ 117 h 234"/>
              <a:gd name="T2" fmla="*/ 229 w 328"/>
              <a:gd name="T3" fmla="*/ 107 h 234"/>
              <a:gd name="T4" fmla="*/ 135 w 328"/>
              <a:gd name="T5" fmla="*/ 49 h 234"/>
              <a:gd name="T6" fmla="*/ 123 w 328"/>
              <a:gd name="T7" fmla="*/ 48 h 234"/>
              <a:gd name="T8" fmla="*/ 117 w 328"/>
              <a:gd name="T9" fmla="*/ 59 h 234"/>
              <a:gd name="T10" fmla="*/ 117 w 328"/>
              <a:gd name="T11" fmla="*/ 176 h 234"/>
              <a:gd name="T12" fmla="*/ 123 w 328"/>
              <a:gd name="T13" fmla="*/ 186 h 234"/>
              <a:gd name="T14" fmla="*/ 129 w 328"/>
              <a:gd name="T15" fmla="*/ 187 h 234"/>
              <a:gd name="T16" fmla="*/ 135 w 328"/>
              <a:gd name="T17" fmla="*/ 186 h 234"/>
              <a:gd name="T18" fmla="*/ 229 w 328"/>
              <a:gd name="T19" fmla="*/ 127 h 234"/>
              <a:gd name="T20" fmla="*/ 234 w 328"/>
              <a:gd name="T21" fmla="*/ 117 h 234"/>
              <a:gd name="T22" fmla="*/ 328 w 328"/>
              <a:gd name="T23" fmla="*/ 117 h 234"/>
              <a:gd name="T24" fmla="*/ 328 w 328"/>
              <a:gd name="T25" fmla="*/ 145 h 234"/>
              <a:gd name="T26" fmla="*/ 326 w 328"/>
              <a:gd name="T27" fmla="*/ 170 h 234"/>
              <a:gd name="T28" fmla="*/ 322 w 328"/>
              <a:gd name="T29" fmla="*/ 196 h 234"/>
              <a:gd name="T30" fmla="*/ 310 w 328"/>
              <a:gd name="T31" fmla="*/ 219 h 234"/>
              <a:gd name="T32" fmla="*/ 287 w 328"/>
              <a:gd name="T33" fmla="*/ 230 h 234"/>
              <a:gd name="T34" fmla="*/ 164 w 328"/>
              <a:gd name="T35" fmla="*/ 234 h 234"/>
              <a:gd name="T36" fmla="*/ 42 w 328"/>
              <a:gd name="T37" fmla="*/ 230 h 234"/>
              <a:gd name="T38" fmla="*/ 19 w 328"/>
              <a:gd name="T39" fmla="*/ 219 h 234"/>
              <a:gd name="T40" fmla="*/ 6 w 328"/>
              <a:gd name="T41" fmla="*/ 196 h 234"/>
              <a:gd name="T42" fmla="*/ 2 w 328"/>
              <a:gd name="T43" fmla="*/ 170 h 234"/>
              <a:gd name="T44" fmla="*/ 1 w 328"/>
              <a:gd name="T45" fmla="*/ 145 h 234"/>
              <a:gd name="T46" fmla="*/ 0 w 328"/>
              <a:gd name="T47" fmla="*/ 117 h 234"/>
              <a:gd name="T48" fmla="*/ 1 w 328"/>
              <a:gd name="T49" fmla="*/ 90 h 234"/>
              <a:gd name="T50" fmla="*/ 2 w 328"/>
              <a:gd name="T51" fmla="*/ 65 h 234"/>
              <a:gd name="T52" fmla="*/ 6 w 328"/>
              <a:gd name="T53" fmla="*/ 38 h 234"/>
              <a:gd name="T54" fmla="*/ 19 w 328"/>
              <a:gd name="T55" fmla="*/ 15 h 234"/>
              <a:gd name="T56" fmla="*/ 42 w 328"/>
              <a:gd name="T57" fmla="*/ 5 h 234"/>
              <a:gd name="T58" fmla="*/ 164 w 328"/>
              <a:gd name="T59" fmla="*/ 0 h 234"/>
              <a:gd name="T60" fmla="*/ 287 w 328"/>
              <a:gd name="T61" fmla="*/ 5 h 234"/>
              <a:gd name="T62" fmla="*/ 310 w 328"/>
              <a:gd name="T63" fmla="*/ 15 h 234"/>
              <a:gd name="T64" fmla="*/ 322 w 328"/>
              <a:gd name="T65" fmla="*/ 38 h 234"/>
              <a:gd name="T66" fmla="*/ 326 w 328"/>
              <a:gd name="T67" fmla="*/ 65 h 234"/>
              <a:gd name="T68" fmla="*/ 328 w 328"/>
              <a:gd name="T69" fmla="*/ 90 h 234"/>
              <a:gd name="T70" fmla="*/ 328 w 328"/>
              <a:gd name="T71" fmla="*/ 117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8" h="234">
                <a:moveTo>
                  <a:pt x="234" y="117"/>
                </a:moveTo>
                <a:cubicBezTo>
                  <a:pt x="234" y="113"/>
                  <a:pt x="233" y="109"/>
                  <a:pt x="229" y="107"/>
                </a:cubicBezTo>
                <a:cubicBezTo>
                  <a:pt x="135" y="49"/>
                  <a:pt x="135" y="49"/>
                  <a:pt x="135" y="49"/>
                </a:cubicBezTo>
                <a:cubicBezTo>
                  <a:pt x="132" y="46"/>
                  <a:pt x="128" y="46"/>
                  <a:pt x="123" y="48"/>
                </a:cubicBezTo>
                <a:cubicBezTo>
                  <a:pt x="119" y="51"/>
                  <a:pt x="117" y="54"/>
                  <a:pt x="117" y="59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7" y="180"/>
                  <a:pt x="119" y="184"/>
                  <a:pt x="123" y="186"/>
                </a:cubicBezTo>
                <a:cubicBezTo>
                  <a:pt x="125" y="187"/>
                  <a:pt x="127" y="187"/>
                  <a:pt x="129" y="187"/>
                </a:cubicBezTo>
                <a:cubicBezTo>
                  <a:pt x="132" y="187"/>
                  <a:pt x="134" y="187"/>
                  <a:pt x="135" y="186"/>
                </a:cubicBezTo>
                <a:cubicBezTo>
                  <a:pt x="229" y="127"/>
                  <a:pt x="229" y="127"/>
                  <a:pt x="229" y="127"/>
                </a:cubicBezTo>
                <a:cubicBezTo>
                  <a:pt x="233" y="125"/>
                  <a:pt x="234" y="122"/>
                  <a:pt x="234" y="117"/>
                </a:cubicBezTo>
                <a:close/>
                <a:moveTo>
                  <a:pt x="328" y="117"/>
                </a:moveTo>
                <a:cubicBezTo>
                  <a:pt x="328" y="129"/>
                  <a:pt x="328" y="138"/>
                  <a:pt x="328" y="145"/>
                </a:cubicBezTo>
                <a:cubicBezTo>
                  <a:pt x="328" y="151"/>
                  <a:pt x="327" y="159"/>
                  <a:pt x="326" y="170"/>
                </a:cubicBezTo>
                <a:cubicBezTo>
                  <a:pt x="325" y="180"/>
                  <a:pt x="324" y="189"/>
                  <a:pt x="322" y="196"/>
                </a:cubicBezTo>
                <a:cubicBezTo>
                  <a:pt x="320" y="205"/>
                  <a:pt x="316" y="213"/>
                  <a:pt x="310" y="219"/>
                </a:cubicBezTo>
                <a:cubicBezTo>
                  <a:pt x="303" y="225"/>
                  <a:pt x="296" y="229"/>
                  <a:pt x="287" y="230"/>
                </a:cubicBezTo>
                <a:cubicBezTo>
                  <a:pt x="260" y="233"/>
                  <a:pt x="219" y="234"/>
                  <a:pt x="164" y="234"/>
                </a:cubicBezTo>
                <a:cubicBezTo>
                  <a:pt x="109" y="234"/>
                  <a:pt x="69" y="233"/>
                  <a:pt x="42" y="230"/>
                </a:cubicBezTo>
                <a:cubicBezTo>
                  <a:pt x="33" y="229"/>
                  <a:pt x="25" y="225"/>
                  <a:pt x="19" y="219"/>
                </a:cubicBezTo>
                <a:cubicBezTo>
                  <a:pt x="12" y="213"/>
                  <a:pt x="8" y="205"/>
                  <a:pt x="6" y="196"/>
                </a:cubicBezTo>
                <a:cubicBezTo>
                  <a:pt x="4" y="189"/>
                  <a:pt x="3" y="180"/>
                  <a:pt x="2" y="170"/>
                </a:cubicBezTo>
                <a:cubicBezTo>
                  <a:pt x="1" y="159"/>
                  <a:pt x="1" y="151"/>
                  <a:pt x="1" y="145"/>
                </a:cubicBezTo>
                <a:cubicBezTo>
                  <a:pt x="0" y="138"/>
                  <a:pt x="0" y="129"/>
                  <a:pt x="0" y="117"/>
                </a:cubicBezTo>
                <a:cubicBezTo>
                  <a:pt x="0" y="105"/>
                  <a:pt x="0" y="96"/>
                  <a:pt x="1" y="90"/>
                </a:cubicBezTo>
                <a:cubicBezTo>
                  <a:pt x="1" y="83"/>
                  <a:pt x="1" y="75"/>
                  <a:pt x="2" y="65"/>
                </a:cubicBezTo>
                <a:cubicBezTo>
                  <a:pt x="3" y="55"/>
                  <a:pt x="4" y="46"/>
                  <a:pt x="6" y="38"/>
                </a:cubicBezTo>
                <a:cubicBezTo>
                  <a:pt x="8" y="29"/>
                  <a:pt x="12" y="21"/>
                  <a:pt x="19" y="15"/>
                </a:cubicBezTo>
                <a:cubicBezTo>
                  <a:pt x="25" y="9"/>
                  <a:pt x="33" y="6"/>
                  <a:pt x="42" y="5"/>
                </a:cubicBezTo>
                <a:cubicBezTo>
                  <a:pt x="69" y="2"/>
                  <a:pt x="109" y="0"/>
                  <a:pt x="164" y="0"/>
                </a:cubicBezTo>
                <a:cubicBezTo>
                  <a:pt x="219" y="0"/>
                  <a:pt x="260" y="2"/>
                  <a:pt x="287" y="5"/>
                </a:cubicBezTo>
                <a:cubicBezTo>
                  <a:pt x="296" y="6"/>
                  <a:pt x="303" y="9"/>
                  <a:pt x="310" y="15"/>
                </a:cubicBezTo>
                <a:cubicBezTo>
                  <a:pt x="316" y="21"/>
                  <a:pt x="320" y="29"/>
                  <a:pt x="322" y="38"/>
                </a:cubicBezTo>
                <a:cubicBezTo>
                  <a:pt x="324" y="46"/>
                  <a:pt x="325" y="55"/>
                  <a:pt x="326" y="65"/>
                </a:cubicBezTo>
                <a:cubicBezTo>
                  <a:pt x="327" y="75"/>
                  <a:pt x="328" y="83"/>
                  <a:pt x="328" y="90"/>
                </a:cubicBezTo>
                <a:cubicBezTo>
                  <a:pt x="328" y="96"/>
                  <a:pt x="328" y="105"/>
                  <a:pt x="328" y="1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  <p:sp>
        <p:nvSpPr>
          <p:cNvPr id="77" name="Freeform 73"/>
          <p:cNvSpPr>
            <a:spLocks noEditPoints="1"/>
          </p:cNvSpPr>
          <p:nvPr/>
        </p:nvSpPr>
        <p:spPr bwMode="auto">
          <a:xfrm>
            <a:off x="1138642" y="2863018"/>
            <a:ext cx="291443" cy="291443"/>
          </a:xfrm>
          <a:custGeom>
            <a:avLst/>
            <a:gdLst>
              <a:gd name="T0" fmla="*/ 163 w 281"/>
              <a:gd name="T1" fmla="*/ 177 h 281"/>
              <a:gd name="T2" fmla="*/ 163 w 281"/>
              <a:gd name="T3" fmla="*/ 224 h 281"/>
              <a:gd name="T4" fmla="*/ 214 w 281"/>
              <a:gd name="T5" fmla="*/ 193 h 281"/>
              <a:gd name="T6" fmla="*/ 201 w 281"/>
              <a:gd name="T7" fmla="*/ 187 h 281"/>
              <a:gd name="T8" fmla="*/ 97 w 281"/>
              <a:gd name="T9" fmla="*/ 157 h 281"/>
              <a:gd name="T10" fmla="*/ 69 w 281"/>
              <a:gd name="T11" fmla="*/ 234 h 281"/>
              <a:gd name="T12" fmla="*/ 55 w 281"/>
              <a:gd name="T13" fmla="*/ 144 h 281"/>
              <a:gd name="T14" fmla="*/ 134 w 281"/>
              <a:gd name="T15" fmla="*/ 234 h 281"/>
              <a:gd name="T16" fmla="*/ 108 w 281"/>
              <a:gd name="T17" fmla="*/ 235 h 281"/>
              <a:gd name="T18" fmla="*/ 99 w 281"/>
              <a:gd name="T19" fmla="*/ 167 h 281"/>
              <a:gd name="T20" fmla="*/ 111 w 281"/>
              <a:gd name="T21" fmla="*/ 221 h 281"/>
              <a:gd name="T22" fmla="*/ 122 w 281"/>
              <a:gd name="T23" fmla="*/ 167 h 281"/>
              <a:gd name="T24" fmla="*/ 180 w 281"/>
              <a:gd name="T25" fmla="*/ 214 h 281"/>
              <a:gd name="T26" fmla="*/ 156 w 281"/>
              <a:gd name="T27" fmla="*/ 228 h 281"/>
              <a:gd name="T28" fmla="*/ 144 w 281"/>
              <a:gd name="T29" fmla="*/ 144 h 281"/>
              <a:gd name="T30" fmla="*/ 169 w 281"/>
              <a:gd name="T31" fmla="*/ 166 h 281"/>
              <a:gd name="T32" fmla="*/ 226 w 281"/>
              <a:gd name="T33" fmla="*/ 211 h 281"/>
              <a:gd name="T34" fmla="*/ 223 w 281"/>
              <a:gd name="T35" fmla="*/ 228 h 281"/>
              <a:gd name="T36" fmla="*/ 189 w 281"/>
              <a:gd name="T37" fmla="*/ 212 h 281"/>
              <a:gd name="T38" fmla="*/ 208 w 281"/>
              <a:gd name="T39" fmla="*/ 166 h 281"/>
              <a:gd name="T40" fmla="*/ 226 w 281"/>
              <a:gd name="T41" fmla="*/ 203 h 281"/>
              <a:gd name="T42" fmla="*/ 208 w 281"/>
              <a:gd name="T43" fmla="*/ 224 h 281"/>
              <a:gd name="T44" fmla="*/ 213 w 281"/>
              <a:gd name="T45" fmla="*/ 215 h 281"/>
              <a:gd name="T46" fmla="*/ 143 w 281"/>
              <a:gd name="T47" fmla="*/ 60 h 281"/>
              <a:gd name="T48" fmla="*/ 132 w 281"/>
              <a:gd name="T49" fmla="*/ 89 h 281"/>
              <a:gd name="T50" fmla="*/ 143 w 281"/>
              <a:gd name="T51" fmla="*/ 60 h 281"/>
              <a:gd name="T52" fmla="*/ 229 w 281"/>
              <a:gd name="T53" fmla="*/ 130 h 281"/>
              <a:gd name="T54" fmla="*/ 65 w 281"/>
              <a:gd name="T55" fmla="*/ 123 h 281"/>
              <a:gd name="T56" fmla="*/ 40 w 281"/>
              <a:gd name="T57" fmla="*/ 191 h 281"/>
              <a:gd name="T58" fmla="*/ 65 w 281"/>
              <a:gd name="T59" fmla="*/ 258 h 281"/>
              <a:gd name="T60" fmla="*/ 229 w 281"/>
              <a:gd name="T61" fmla="*/ 252 h 281"/>
              <a:gd name="T62" fmla="*/ 103 w 281"/>
              <a:gd name="T63" fmla="*/ 72 h 281"/>
              <a:gd name="T64" fmla="*/ 96 w 281"/>
              <a:gd name="T65" fmla="*/ 53 h 281"/>
              <a:gd name="T66" fmla="*/ 77 w 281"/>
              <a:gd name="T67" fmla="*/ 30 h 281"/>
              <a:gd name="T68" fmla="*/ 89 w 281"/>
              <a:gd name="T69" fmla="*/ 108 h 281"/>
              <a:gd name="T70" fmla="*/ 156 w 281"/>
              <a:gd name="T71" fmla="*/ 87 h 281"/>
              <a:gd name="T72" fmla="*/ 137 w 281"/>
              <a:gd name="T73" fmla="*/ 40 h 281"/>
              <a:gd name="T74" fmla="*/ 119 w 281"/>
              <a:gd name="T75" fmla="*/ 87 h 281"/>
              <a:gd name="T76" fmla="*/ 152 w 281"/>
              <a:gd name="T77" fmla="*/ 102 h 281"/>
              <a:gd name="T78" fmla="*/ 201 w 281"/>
              <a:gd name="T79" fmla="*/ 108 h 281"/>
              <a:gd name="T80" fmla="*/ 189 w 281"/>
              <a:gd name="T81" fmla="*/ 93 h 281"/>
              <a:gd name="T82" fmla="*/ 178 w 281"/>
              <a:gd name="T83" fmla="*/ 91 h 281"/>
              <a:gd name="T84" fmla="*/ 166 w 281"/>
              <a:gd name="T85" fmla="*/ 94 h 281"/>
              <a:gd name="T86" fmla="*/ 189 w 281"/>
              <a:gd name="T87" fmla="*/ 101 h 281"/>
              <a:gd name="T88" fmla="*/ 281 w 281"/>
              <a:gd name="T89" fmla="*/ 228 h 281"/>
              <a:gd name="T90" fmla="*/ 52 w 281"/>
              <a:gd name="T91" fmla="*/ 281 h 281"/>
              <a:gd name="T92" fmla="*/ 0 w 281"/>
              <a:gd name="T93" fmla="*/ 53 h 281"/>
              <a:gd name="T94" fmla="*/ 228 w 281"/>
              <a:gd name="T95" fmla="*/ 0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1" h="281">
                <a:moveTo>
                  <a:pt x="168" y="215"/>
                </a:moveTo>
                <a:cubicBezTo>
                  <a:pt x="168" y="186"/>
                  <a:pt x="168" y="186"/>
                  <a:pt x="168" y="186"/>
                </a:cubicBezTo>
                <a:cubicBezTo>
                  <a:pt x="168" y="180"/>
                  <a:pt x="166" y="177"/>
                  <a:pt x="163" y="177"/>
                </a:cubicBezTo>
                <a:cubicBezTo>
                  <a:pt x="160" y="177"/>
                  <a:pt x="158" y="178"/>
                  <a:pt x="156" y="180"/>
                </a:cubicBezTo>
                <a:cubicBezTo>
                  <a:pt x="156" y="221"/>
                  <a:pt x="156" y="221"/>
                  <a:pt x="156" y="221"/>
                </a:cubicBezTo>
                <a:cubicBezTo>
                  <a:pt x="158" y="223"/>
                  <a:pt x="160" y="224"/>
                  <a:pt x="163" y="224"/>
                </a:cubicBezTo>
                <a:cubicBezTo>
                  <a:pt x="166" y="224"/>
                  <a:pt x="168" y="221"/>
                  <a:pt x="168" y="215"/>
                </a:cubicBezTo>
                <a:close/>
                <a:moveTo>
                  <a:pt x="201" y="193"/>
                </a:moveTo>
                <a:cubicBezTo>
                  <a:pt x="214" y="193"/>
                  <a:pt x="214" y="193"/>
                  <a:pt x="214" y="193"/>
                </a:cubicBezTo>
                <a:cubicBezTo>
                  <a:pt x="214" y="187"/>
                  <a:pt x="214" y="187"/>
                  <a:pt x="214" y="187"/>
                </a:cubicBezTo>
                <a:cubicBezTo>
                  <a:pt x="214" y="180"/>
                  <a:pt x="212" y="177"/>
                  <a:pt x="208" y="177"/>
                </a:cubicBezTo>
                <a:cubicBezTo>
                  <a:pt x="203" y="177"/>
                  <a:pt x="201" y="180"/>
                  <a:pt x="201" y="187"/>
                </a:cubicBezTo>
                <a:lnTo>
                  <a:pt x="201" y="193"/>
                </a:lnTo>
                <a:close/>
                <a:moveTo>
                  <a:pt x="97" y="144"/>
                </a:moveTo>
                <a:cubicBezTo>
                  <a:pt x="97" y="157"/>
                  <a:pt x="97" y="157"/>
                  <a:pt x="97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234"/>
                  <a:pt x="82" y="234"/>
                  <a:pt x="82" y="234"/>
                </a:cubicBezTo>
                <a:cubicBezTo>
                  <a:pt x="69" y="234"/>
                  <a:pt x="69" y="234"/>
                  <a:pt x="69" y="234"/>
                </a:cubicBezTo>
                <a:cubicBezTo>
                  <a:pt x="69" y="157"/>
                  <a:pt x="69" y="157"/>
                  <a:pt x="69" y="157"/>
                </a:cubicBezTo>
                <a:cubicBezTo>
                  <a:pt x="55" y="157"/>
                  <a:pt x="55" y="157"/>
                  <a:pt x="55" y="157"/>
                </a:cubicBezTo>
                <a:cubicBezTo>
                  <a:pt x="55" y="144"/>
                  <a:pt x="55" y="144"/>
                  <a:pt x="55" y="144"/>
                </a:cubicBezTo>
                <a:lnTo>
                  <a:pt x="97" y="144"/>
                </a:lnTo>
                <a:close/>
                <a:moveTo>
                  <a:pt x="134" y="167"/>
                </a:moveTo>
                <a:cubicBezTo>
                  <a:pt x="134" y="234"/>
                  <a:pt x="134" y="234"/>
                  <a:pt x="134" y="234"/>
                </a:cubicBezTo>
                <a:cubicBezTo>
                  <a:pt x="122" y="234"/>
                  <a:pt x="122" y="234"/>
                  <a:pt x="122" y="234"/>
                </a:cubicBezTo>
                <a:cubicBezTo>
                  <a:pt x="122" y="227"/>
                  <a:pt x="122" y="227"/>
                  <a:pt x="122" y="227"/>
                </a:cubicBezTo>
                <a:cubicBezTo>
                  <a:pt x="117" y="232"/>
                  <a:pt x="112" y="235"/>
                  <a:pt x="108" y="235"/>
                </a:cubicBezTo>
                <a:cubicBezTo>
                  <a:pt x="104" y="235"/>
                  <a:pt x="101" y="233"/>
                  <a:pt x="100" y="230"/>
                </a:cubicBezTo>
                <a:cubicBezTo>
                  <a:pt x="99" y="228"/>
                  <a:pt x="99" y="225"/>
                  <a:pt x="99" y="220"/>
                </a:cubicBezTo>
                <a:cubicBezTo>
                  <a:pt x="99" y="167"/>
                  <a:pt x="99" y="167"/>
                  <a:pt x="99" y="167"/>
                </a:cubicBezTo>
                <a:cubicBezTo>
                  <a:pt x="111" y="167"/>
                  <a:pt x="111" y="167"/>
                  <a:pt x="111" y="167"/>
                </a:cubicBezTo>
                <a:cubicBezTo>
                  <a:pt x="111" y="217"/>
                  <a:pt x="111" y="217"/>
                  <a:pt x="111" y="217"/>
                </a:cubicBezTo>
                <a:cubicBezTo>
                  <a:pt x="111" y="219"/>
                  <a:pt x="111" y="221"/>
                  <a:pt x="111" y="221"/>
                </a:cubicBezTo>
                <a:cubicBezTo>
                  <a:pt x="111" y="223"/>
                  <a:pt x="112" y="224"/>
                  <a:pt x="114" y="224"/>
                </a:cubicBezTo>
                <a:cubicBezTo>
                  <a:pt x="116" y="224"/>
                  <a:pt x="119" y="222"/>
                  <a:pt x="122" y="218"/>
                </a:cubicBezTo>
                <a:cubicBezTo>
                  <a:pt x="122" y="167"/>
                  <a:pt x="122" y="167"/>
                  <a:pt x="122" y="167"/>
                </a:cubicBezTo>
                <a:lnTo>
                  <a:pt x="134" y="167"/>
                </a:lnTo>
                <a:close/>
                <a:moveTo>
                  <a:pt x="180" y="187"/>
                </a:moveTo>
                <a:cubicBezTo>
                  <a:pt x="180" y="214"/>
                  <a:pt x="180" y="214"/>
                  <a:pt x="180" y="214"/>
                </a:cubicBezTo>
                <a:cubicBezTo>
                  <a:pt x="180" y="220"/>
                  <a:pt x="179" y="225"/>
                  <a:pt x="179" y="227"/>
                </a:cubicBezTo>
                <a:cubicBezTo>
                  <a:pt x="177" y="233"/>
                  <a:pt x="174" y="235"/>
                  <a:pt x="169" y="235"/>
                </a:cubicBezTo>
                <a:cubicBezTo>
                  <a:pt x="165" y="235"/>
                  <a:pt x="161" y="233"/>
                  <a:pt x="156" y="228"/>
                </a:cubicBezTo>
                <a:cubicBezTo>
                  <a:pt x="156" y="234"/>
                  <a:pt x="156" y="234"/>
                  <a:pt x="156" y="234"/>
                </a:cubicBezTo>
                <a:cubicBezTo>
                  <a:pt x="144" y="234"/>
                  <a:pt x="144" y="234"/>
                  <a:pt x="144" y="23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56" y="174"/>
                  <a:pt x="156" y="174"/>
                  <a:pt x="156" y="174"/>
                </a:cubicBezTo>
                <a:cubicBezTo>
                  <a:pt x="160" y="169"/>
                  <a:pt x="165" y="166"/>
                  <a:pt x="169" y="166"/>
                </a:cubicBezTo>
                <a:cubicBezTo>
                  <a:pt x="174" y="166"/>
                  <a:pt x="177" y="169"/>
                  <a:pt x="179" y="174"/>
                </a:cubicBezTo>
                <a:cubicBezTo>
                  <a:pt x="179" y="176"/>
                  <a:pt x="180" y="181"/>
                  <a:pt x="180" y="187"/>
                </a:cubicBezTo>
                <a:close/>
                <a:moveTo>
                  <a:pt x="226" y="211"/>
                </a:moveTo>
                <a:cubicBezTo>
                  <a:pt x="226" y="213"/>
                  <a:pt x="226" y="213"/>
                  <a:pt x="226" y="213"/>
                </a:cubicBezTo>
                <a:cubicBezTo>
                  <a:pt x="226" y="216"/>
                  <a:pt x="226" y="219"/>
                  <a:pt x="225" y="221"/>
                </a:cubicBezTo>
                <a:cubicBezTo>
                  <a:pt x="225" y="223"/>
                  <a:pt x="224" y="226"/>
                  <a:pt x="223" y="228"/>
                </a:cubicBezTo>
                <a:cubicBezTo>
                  <a:pt x="219" y="233"/>
                  <a:pt x="215" y="235"/>
                  <a:pt x="208" y="235"/>
                </a:cubicBezTo>
                <a:cubicBezTo>
                  <a:pt x="202" y="235"/>
                  <a:pt x="197" y="233"/>
                  <a:pt x="193" y="228"/>
                </a:cubicBezTo>
                <a:cubicBezTo>
                  <a:pt x="191" y="225"/>
                  <a:pt x="189" y="220"/>
                  <a:pt x="189" y="212"/>
                </a:cubicBezTo>
                <a:cubicBezTo>
                  <a:pt x="189" y="189"/>
                  <a:pt x="189" y="189"/>
                  <a:pt x="189" y="189"/>
                </a:cubicBezTo>
                <a:cubicBezTo>
                  <a:pt x="189" y="182"/>
                  <a:pt x="191" y="176"/>
                  <a:pt x="193" y="173"/>
                </a:cubicBezTo>
                <a:cubicBezTo>
                  <a:pt x="197" y="169"/>
                  <a:pt x="201" y="166"/>
                  <a:pt x="208" y="166"/>
                </a:cubicBezTo>
                <a:cubicBezTo>
                  <a:pt x="214" y="166"/>
                  <a:pt x="219" y="169"/>
                  <a:pt x="222" y="173"/>
                </a:cubicBezTo>
                <a:cubicBezTo>
                  <a:pt x="225" y="177"/>
                  <a:pt x="226" y="182"/>
                  <a:pt x="226" y="189"/>
                </a:cubicBezTo>
                <a:cubicBezTo>
                  <a:pt x="226" y="203"/>
                  <a:pt x="226" y="203"/>
                  <a:pt x="226" y="203"/>
                </a:cubicBezTo>
                <a:cubicBezTo>
                  <a:pt x="201" y="203"/>
                  <a:pt x="201" y="203"/>
                  <a:pt x="201" y="203"/>
                </a:cubicBezTo>
                <a:cubicBezTo>
                  <a:pt x="201" y="215"/>
                  <a:pt x="201" y="215"/>
                  <a:pt x="201" y="215"/>
                </a:cubicBezTo>
                <a:cubicBezTo>
                  <a:pt x="201" y="221"/>
                  <a:pt x="204" y="224"/>
                  <a:pt x="208" y="224"/>
                </a:cubicBezTo>
                <a:cubicBezTo>
                  <a:pt x="211" y="224"/>
                  <a:pt x="212" y="222"/>
                  <a:pt x="213" y="219"/>
                </a:cubicBezTo>
                <a:cubicBezTo>
                  <a:pt x="213" y="219"/>
                  <a:pt x="213" y="219"/>
                  <a:pt x="213" y="218"/>
                </a:cubicBezTo>
                <a:cubicBezTo>
                  <a:pt x="213" y="217"/>
                  <a:pt x="213" y="216"/>
                  <a:pt x="213" y="215"/>
                </a:cubicBezTo>
                <a:cubicBezTo>
                  <a:pt x="213" y="211"/>
                  <a:pt x="213" y="211"/>
                  <a:pt x="213" y="211"/>
                </a:cubicBezTo>
                <a:lnTo>
                  <a:pt x="226" y="211"/>
                </a:lnTo>
                <a:close/>
                <a:moveTo>
                  <a:pt x="143" y="60"/>
                </a:moveTo>
                <a:cubicBezTo>
                  <a:pt x="143" y="89"/>
                  <a:pt x="143" y="89"/>
                  <a:pt x="143" y="89"/>
                </a:cubicBezTo>
                <a:cubicBezTo>
                  <a:pt x="143" y="95"/>
                  <a:pt x="141" y="98"/>
                  <a:pt x="137" y="98"/>
                </a:cubicBezTo>
                <a:cubicBezTo>
                  <a:pt x="134" y="98"/>
                  <a:pt x="132" y="95"/>
                  <a:pt x="132" y="89"/>
                </a:cubicBezTo>
                <a:cubicBezTo>
                  <a:pt x="132" y="60"/>
                  <a:pt x="132" y="60"/>
                  <a:pt x="132" y="60"/>
                </a:cubicBezTo>
                <a:cubicBezTo>
                  <a:pt x="132" y="54"/>
                  <a:pt x="134" y="51"/>
                  <a:pt x="137" y="51"/>
                </a:cubicBezTo>
                <a:cubicBezTo>
                  <a:pt x="141" y="51"/>
                  <a:pt x="143" y="54"/>
                  <a:pt x="143" y="60"/>
                </a:cubicBezTo>
                <a:close/>
                <a:moveTo>
                  <a:pt x="241" y="191"/>
                </a:moveTo>
                <a:cubicBezTo>
                  <a:pt x="241" y="169"/>
                  <a:pt x="240" y="153"/>
                  <a:pt x="237" y="143"/>
                </a:cubicBezTo>
                <a:cubicBezTo>
                  <a:pt x="236" y="138"/>
                  <a:pt x="233" y="133"/>
                  <a:pt x="229" y="130"/>
                </a:cubicBezTo>
                <a:cubicBezTo>
                  <a:pt x="225" y="126"/>
                  <a:pt x="221" y="124"/>
                  <a:pt x="216" y="123"/>
                </a:cubicBezTo>
                <a:cubicBezTo>
                  <a:pt x="199" y="122"/>
                  <a:pt x="174" y="121"/>
                  <a:pt x="140" y="121"/>
                </a:cubicBezTo>
                <a:cubicBezTo>
                  <a:pt x="107" y="121"/>
                  <a:pt x="82" y="122"/>
                  <a:pt x="65" y="123"/>
                </a:cubicBezTo>
                <a:cubicBezTo>
                  <a:pt x="60" y="124"/>
                  <a:pt x="55" y="126"/>
                  <a:pt x="51" y="130"/>
                </a:cubicBezTo>
                <a:cubicBezTo>
                  <a:pt x="47" y="133"/>
                  <a:pt x="45" y="138"/>
                  <a:pt x="43" y="143"/>
                </a:cubicBezTo>
                <a:cubicBezTo>
                  <a:pt x="41" y="154"/>
                  <a:pt x="40" y="170"/>
                  <a:pt x="40" y="191"/>
                </a:cubicBezTo>
                <a:cubicBezTo>
                  <a:pt x="40" y="212"/>
                  <a:pt x="41" y="228"/>
                  <a:pt x="43" y="238"/>
                </a:cubicBezTo>
                <a:cubicBezTo>
                  <a:pt x="45" y="244"/>
                  <a:pt x="47" y="248"/>
                  <a:pt x="51" y="252"/>
                </a:cubicBezTo>
                <a:cubicBezTo>
                  <a:pt x="55" y="255"/>
                  <a:pt x="60" y="257"/>
                  <a:pt x="65" y="258"/>
                </a:cubicBezTo>
                <a:cubicBezTo>
                  <a:pt x="82" y="260"/>
                  <a:pt x="107" y="261"/>
                  <a:pt x="140" y="261"/>
                </a:cubicBezTo>
                <a:cubicBezTo>
                  <a:pt x="174" y="261"/>
                  <a:pt x="199" y="260"/>
                  <a:pt x="216" y="258"/>
                </a:cubicBezTo>
                <a:cubicBezTo>
                  <a:pt x="221" y="257"/>
                  <a:pt x="225" y="255"/>
                  <a:pt x="229" y="252"/>
                </a:cubicBezTo>
                <a:cubicBezTo>
                  <a:pt x="233" y="248"/>
                  <a:pt x="236" y="244"/>
                  <a:pt x="237" y="238"/>
                </a:cubicBezTo>
                <a:cubicBezTo>
                  <a:pt x="240" y="228"/>
                  <a:pt x="241" y="212"/>
                  <a:pt x="241" y="191"/>
                </a:cubicBezTo>
                <a:close/>
                <a:moveTo>
                  <a:pt x="103" y="72"/>
                </a:moveTo>
                <a:cubicBezTo>
                  <a:pt x="119" y="18"/>
                  <a:pt x="119" y="18"/>
                  <a:pt x="119" y="18"/>
                </a:cubicBezTo>
                <a:cubicBezTo>
                  <a:pt x="105" y="18"/>
                  <a:pt x="105" y="18"/>
                  <a:pt x="105" y="18"/>
                </a:cubicBezTo>
                <a:cubicBezTo>
                  <a:pt x="96" y="53"/>
                  <a:pt x="96" y="53"/>
                  <a:pt x="96" y="53"/>
                </a:cubicBezTo>
                <a:cubicBezTo>
                  <a:pt x="86" y="18"/>
                  <a:pt x="86" y="18"/>
                  <a:pt x="86" y="18"/>
                </a:cubicBezTo>
                <a:cubicBezTo>
                  <a:pt x="72" y="18"/>
                  <a:pt x="72" y="18"/>
                  <a:pt x="72" y="18"/>
                </a:cubicBezTo>
                <a:cubicBezTo>
                  <a:pt x="77" y="30"/>
                  <a:pt x="77" y="30"/>
                  <a:pt x="77" y="30"/>
                </a:cubicBezTo>
                <a:cubicBezTo>
                  <a:pt x="81" y="43"/>
                  <a:pt x="81" y="43"/>
                  <a:pt x="81" y="43"/>
                </a:cubicBezTo>
                <a:cubicBezTo>
                  <a:pt x="85" y="55"/>
                  <a:pt x="88" y="65"/>
                  <a:pt x="89" y="72"/>
                </a:cubicBezTo>
                <a:cubicBezTo>
                  <a:pt x="89" y="108"/>
                  <a:pt x="89" y="108"/>
                  <a:pt x="89" y="108"/>
                </a:cubicBezTo>
                <a:cubicBezTo>
                  <a:pt x="103" y="108"/>
                  <a:pt x="103" y="108"/>
                  <a:pt x="103" y="108"/>
                </a:cubicBezTo>
                <a:lnTo>
                  <a:pt x="103" y="72"/>
                </a:lnTo>
                <a:close/>
                <a:moveTo>
                  <a:pt x="156" y="87"/>
                </a:moveTo>
                <a:cubicBezTo>
                  <a:pt x="156" y="63"/>
                  <a:pt x="156" y="63"/>
                  <a:pt x="156" y="63"/>
                </a:cubicBezTo>
                <a:cubicBezTo>
                  <a:pt x="156" y="56"/>
                  <a:pt x="154" y="50"/>
                  <a:pt x="152" y="47"/>
                </a:cubicBezTo>
                <a:cubicBezTo>
                  <a:pt x="148" y="42"/>
                  <a:pt x="143" y="40"/>
                  <a:pt x="137" y="40"/>
                </a:cubicBezTo>
                <a:cubicBezTo>
                  <a:pt x="131" y="40"/>
                  <a:pt x="126" y="42"/>
                  <a:pt x="123" y="47"/>
                </a:cubicBezTo>
                <a:cubicBezTo>
                  <a:pt x="121" y="50"/>
                  <a:pt x="119" y="56"/>
                  <a:pt x="119" y="63"/>
                </a:cubicBezTo>
                <a:cubicBezTo>
                  <a:pt x="119" y="87"/>
                  <a:pt x="119" y="87"/>
                  <a:pt x="119" y="87"/>
                </a:cubicBezTo>
                <a:cubicBezTo>
                  <a:pt x="119" y="94"/>
                  <a:pt x="121" y="99"/>
                  <a:pt x="123" y="102"/>
                </a:cubicBezTo>
                <a:cubicBezTo>
                  <a:pt x="126" y="107"/>
                  <a:pt x="131" y="109"/>
                  <a:pt x="137" y="109"/>
                </a:cubicBezTo>
                <a:cubicBezTo>
                  <a:pt x="143" y="109"/>
                  <a:pt x="148" y="107"/>
                  <a:pt x="152" y="102"/>
                </a:cubicBezTo>
                <a:cubicBezTo>
                  <a:pt x="154" y="99"/>
                  <a:pt x="156" y="94"/>
                  <a:pt x="156" y="87"/>
                </a:cubicBezTo>
                <a:close/>
                <a:moveTo>
                  <a:pt x="189" y="108"/>
                </a:moveTo>
                <a:cubicBezTo>
                  <a:pt x="201" y="108"/>
                  <a:pt x="201" y="108"/>
                  <a:pt x="201" y="108"/>
                </a:cubicBezTo>
                <a:cubicBezTo>
                  <a:pt x="201" y="41"/>
                  <a:pt x="201" y="41"/>
                  <a:pt x="201" y="41"/>
                </a:cubicBezTo>
                <a:cubicBezTo>
                  <a:pt x="189" y="41"/>
                  <a:pt x="189" y="41"/>
                  <a:pt x="189" y="41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6" y="96"/>
                  <a:pt x="183" y="98"/>
                  <a:pt x="181" y="98"/>
                </a:cubicBezTo>
                <a:cubicBezTo>
                  <a:pt x="179" y="98"/>
                  <a:pt x="178" y="97"/>
                  <a:pt x="178" y="95"/>
                </a:cubicBezTo>
                <a:cubicBezTo>
                  <a:pt x="178" y="95"/>
                  <a:pt x="178" y="93"/>
                  <a:pt x="178" y="9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66" y="41"/>
                  <a:pt x="166" y="41"/>
                  <a:pt x="166" y="41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9"/>
                  <a:pt x="166" y="102"/>
                  <a:pt x="167" y="104"/>
                </a:cubicBezTo>
                <a:cubicBezTo>
                  <a:pt x="168" y="108"/>
                  <a:pt x="171" y="109"/>
                  <a:pt x="175" y="109"/>
                </a:cubicBezTo>
                <a:cubicBezTo>
                  <a:pt x="179" y="109"/>
                  <a:pt x="184" y="107"/>
                  <a:pt x="189" y="101"/>
                </a:cubicBezTo>
                <a:lnTo>
                  <a:pt x="189" y="108"/>
                </a:lnTo>
                <a:close/>
                <a:moveTo>
                  <a:pt x="281" y="53"/>
                </a:moveTo>
                <a:cubicBezTo>
                  <a:pt x="281" y="228"/>
                  <a:pt x="281" y="228"/>
                  <a:pt x="281" y="228"/>
                </a:cubicBezTo>
                <a:cubicBezTo>
                  <a:pt x="281" y="243"/>
                  <a:pt x="275" y="255"/>
                  <a:pt x="265" y="266"/>
                </a:cubicBezTo>
                <a:cubicBezTo>
                  <a:pt x="255" y="276"/>
                  <a:pt x="242" y="281"/>
                  <a:pt x="228" y="281"/>
                </a:cubicBezTo>
                <a:cubicBezTo>
                  <a:pt x="52" y="281"/>
                  <a:pt x="52" y="281"/>
                  <a:pt x="52" y="281"/>
                </a:cubicBezTo>
                <a:cubicBezTo>
                  <a:pt x="38" y="281"/>
                  <a:pt x="26" y="276"/>
                  <a:pt x="15" y="266"/>
                </a:cubicBezTo>
                <a:cubicBezTo>
                  <a:pt x="5" y="255"/>
                  <a:pt x="0" y="243"/>
                  <a:pt x="0" y="228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38"/>
                  <a:pt x="5" y="26"/>
                  <a:pt x="15" y="16"/>
                </a:cubicBezTo>
                <a:cubicBezTo>
                  <a:pt x="26" y="5"/>
                  <a:pt x="38" y="0"/>
                  <a:pt x="52" y="0"/>
                </a:cubicBezTo>
                <a:cubicBezTo>
                  <a:pt x="228" y="0"/>
                  <a:pt x="228" y="0"/>
                  <a:pt x="228" y="0"/>
                </a:cubicBezTo>
                <a:cubicBezTo>
                  <a:pt x="242" y="0"/>
                  <a:pt x="255" y="5"/>
                  <a:pt x="265" y="16"/>
                </a:cubicBezTo>
                <a:cubicBezTo>
                  <a:pt x="275" y="26"/>
                  <a:pt x="281" y="38"/>
                  <a:pt x="281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59483432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Freeform 2">
            <a:extLst>
              <a:ext uri="{FF2B5EF4-FFF2-40B4-BE49-F238E27FC236}">
                <a16:creationId xmlns:a16="http://schemas.microsoft.com/office/drawing/2014/main" id="{AA82E356-4066-3F42-AD09-5B0F846E6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6212" y="4062962"/>
            <a:ext cx="204072" cy="114457"/>
          </a:xfrm>
          <a:custGeom>
            <a:avLst/>
            <a:gdLst>
              <a:gd name="T0" fmla="*/ 169502 w 472"/>
              <a:gd name="T1" fmla="*/ 0 h 266"/>
              <a:gd name="T2" fmla="*/ 169502 w 472"/>
              <a:gd name="T3" fmla="*/ 0 h 266"/>
              <a:gd name="T4" fmla="*/ 158706 w 472"/>
              <a:gd name="T5" fmla="*/ 0 h 266"/>
              <a:gd name="T6" fmla="*/ 84571 w 472"/>
              <a:gd name="T7" fmla="*/ 79136 h 266"/>
              <a:gd name="T8" fmla="*/ 10436 w 472"/>
              <a:gd name="T9" fmla="*/ 0 h 266"/>
              <a:gd name="T10" fmla="*/ 0 w 472"/>
              <a:gd name="T11" fmla="*/ 0 h 266"/>
              <a:gd name="T12" fmla="*/ 0 w 472"/>
              <a:gd name="T13" fmla="*/ 10384 h 266"/>
              <a:gd name="T14" fmla="*/ 79173 w 472"/>
              <a:gd name="T15" fmla="*/ 94892 h 266"/>
              <a:gd name="T16" fmla="*/ 84571 w 472"/>
              <a:gd name="T17" fmla="*/ 94892 h 266"/>
              <a:gd name="T18" fmla="*/ 89969 w 472"/>
              <a:gd name="T19" fmla="*/ 94892 h 266"/>
              <a:gd name="T20" fmla="*/ 169502 w 472"/>
              <a:gd name="T21" fmla="*/ 10384 h 266"/>
              <a:gd name="T22" fmla="*/ 169502 w 472"/>
              <a:gd name="T23" fmla="*/ 0 h 26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72" h="266">
                <a:moveTo>
                  <a:pt x="471" y="0"/>
                </a:moveTo>
                <a:lnTo>
                  <a:pt x="471" y="0"/>
                </a:lnTo>
                <a:cubicBezTo>
                  <a:pt x="456" y="0"/>
                  <a:pt x="441" y="0"/>
                  <a:pt x="441" y="0"/>
                </a:cubicBezTo>
                <a:cubicBezTo>
                  <a:pt x="235" y="221"/>
                  <a:pt x="235" y="221"/>
                  <a:pt x="235" y="221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14" y="0"/>
                  <a:pt x="0" y="0"/>
                </a:cubicBezTo>
                <a:cubicBezTo>
                  <a:pt x="0" y="14"/>
                  <a:pt x="0" y="14"/>
                  <a:pt x="0" y="29"/>
                </a:cubicBezTo>
                <a:cubicBezTo>
                  <a:pt x="220" y="265"/>
                  <a:pt x="220" y="265"/>
                  <a:pt x="220" y="265"/>
                </a:cubicBezTo>
                <a:lnTo>
                  <a:pt x="235" y="265"/>
                </a:lnTo>
                <a:lnTo>
                  <a:pt x="250" y="265"/>
                </a:lnTo>
                <a:cubicBezTo>
                  <a:pt x="471" y="29"/>
                  <a:pt x="471" y="29"/>
                  <a:pt x="471" y="29"/>
                </a:cubicBezTo>
                <a:cubicBezTo>
                  <a:pt x="471" y="14"/>
                  <a:pt x="471" y="14"/>
                  <a:pt x="471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88" name="Freeform 3">
            <a:extLst>
              <a:ext uri="{FF2B5EF4-FFF2-40B4-BE49-F238E27FC236}">
                <a16:creationId xmlns:a16="http://schemas.microsoft.com/office/drawing/2014/main" id="{B96D5D4A-BBA5-E547-B926-152A39E42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4199" y="4062962"/>
            <a:ext cx="204074" cy="114457"/>
          </a:xfrm>
          <a:custGeom>
            <a:avLst/>
            <a:gdLst>
              <a:gd name="T0" fmla="*/ 169503 w 472"/>
              <a:gd name="T1" fmla="*/ 84149 h 266"/>
              <a:gd name="T2" fmla="*/ 169503 w 472"/>
              <a:gd name="T3" fmla="*/ 84149 h 266"/>
              <a:gd name="T4" fmla="*/ 90330 w 472"/>
              <a:gd name="T5" fmla="*/ 0 h 266"/>
              <a:gd name="T6" fmla="*/ 84932 w 472"/>
              <a:gd name="T7" fmla="*/ 0 h 266"/>
              <a:gd name="T8" fmla="*/ 79533 w 472"/>
              <a:gd name="T9" fmla="*/ 0 h 266"/>
              <a:gd name="T10" fmla="*/ 5398 w 472"/>
              <a:gd name="T11" fmla="*/ 84149 h 266"/>
              <a:gd name="T12" fmla="*/ 5398 w 472"/>
              <a:gd name="T13" fmla="*/ 94892 h 266"/>
              <a:gd name="T14" fmla="*/ 15835 w 472"/>
              <a:gd name="T15" fmla="*/ 94892 h 266"/>
              <a:gd name="T16" fmla="*/ 84932 w 472"/>
              <a:gd name="T17" fmla="*/ 15756 h 266"/>
              <a:gd name="T18" fmla="*/ 159067 w 472"/>
              <a:gd name="T19" fmla="*/ 94892 h 266"/>
              <a:gd name="T20" fmla="*/ 169503 w 472"/>
              <a:gd name="T21" fmla="*/ 94892 h 266"/>
              <a:gd name="T22" fmla="*/ 169503 w 472"/>
              <a:gd name="T23" fmla="*/ 84149 h 26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72" h="266">
                <a:moveTo>
                  <a:pt x="471" y="235"/>
                </a:moveTo>
                <a:lnTo>
                  <a:pt x="471" y="235"/>
                </a:lnTo>
                <a:cubicBezTo>
                  <a:pt x="251" y="0"/>
                  <a:pt x="251" y="0"/>
                  <a:pt x="251" y="0"/>
                </a:cubicBezTo>
                <a:cubicBezTo>
                  <a:pt x="251" y="0"/>
                  <a:pt x="251" y="0"/>
                  <a:pt x="236" y="0"/>
                </a:cubicBezTo>
                <a:cubicBezTo>
                  <a:pt x="236" y="0"/>
                  <a:pt x="236" y="0"/>
                  <a:pt x="221" y="0"/>
                </a:cubicBezTo>
                <a:cubicBezTo>
                  <a:pt x="15" y="235"/>
                  <a:pt x="15" y="235"/>
                  <a:pt x="15" y="235"/>
                </a:cubicBezTo>
                <a:cubicBezTo>
                  <a:pt x="0" y="250"/>
                  <a:pt x="0" y="250"/>
                  <a:pt x="15" y="265"/>
                </a:cubicBezTo>
                <a:cubicBezTo>
                  <a:pt x="15" y="265"/>
                  <a:pt x="30" y="265"/>
                  <a:pt x="44" y="265"/>
                </a:cubicBezTo>
                <a:cubicBezTo>
                  <a:pt x="236" y="44"/>
                  <a:pt x="236" y="44"/>
                  <a:pt x="236" y="44"/>
                </a:cubicBezTo>
                <a:cubicBezTo>
                  <a:pt x="442" y="265"/>
                  <a:pt x="442" y="265"/>
                  <a:pt x="442" y="265"/>
                </a:cubicBezTo>
                <a:cubicBezTo>
                  <a:pt x="457" y="265"/>
                  <a:pt x="457" y="265"/>
                  <a:pt x="471" y="265"/>
                </a:cubicBezTo>
                <a:cubicBezTo>
                  <a:pt x="471" y="250"/>
                  <a:pt x="471" y="250"/>
                  <a:pt x="471" y="23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89" name="Freeform 4">
            <a:extLst>
              <a:ext uri="{FF2B5EF4-FFF2-40B4-BE49-F238E27FC236}">
                <a16:creationId xmlns:a16="http://schemas.microsoft.com/office/drawing/2014/main" id="{ED2E8634-8F73-A64A-8F87-842F82072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5125" y="4017179"/>
            <a:ext cx="122062" cy="204115"/>
          </a:xfrm>
          <a:custGeom>
            <a:avLst/>
            <a:gdLst>
              <a:gd name="T0" fmla="*/ 96177 w 281"/>
              <a:gd name="T1" fmla="*/ 79533 h 472"/>
              <a:gd name="T2" fmla="*/ 96177 w 281"/>
              <a:gd name="T3" fmla="*/ 79533 h 472"/>
              <a:gd name="T4" fmla="*/ 10847 w 281"/>
              <a:gd name="T5" fmla="*/ 0 h 472"/>
              <a:gd name="T6" fmla="*/ 0 w 281"/>
              <a:gd name="T7" fmla="*/ 0 h 472"/>
              <a:gd name="T8" fmla="*/ 0 w 281"/>
              <a:gd name="T9" fmla="*/ 10436 h 472"/>
              <a:gd name="T10" fmla="*/ 79906 w 281"/>
              <a:gd name="T11" fmla="*/ 84571 h 472"/>
              <a:gd name="T12" fmla="*/ 0 w 281"/>
              <a:gd name="T13" fmla="*/ 159066 h 472"/>
              <a:gd name="T14" fmla="*/ 0 w 281"/>
              <a:gd name="T15" fmla="*/ 169502 h 472"/>
              <a:gd name="T16" fmla="*/ 10847 w 281"/>
              <a:gd name="T17" fmla="*/ 169502 h 472"/>
              <a:gd name="T18" fmla="*/ 96177 w 281"/>
              <a:gd name="T19" fmla="*/ 89969 h 472"/>
              <a:gd name="T20" fmla="*/ 101238 w 281"/>
              <a:gd name="T21" fmla="*/ 84571 h 472"/>
              <a:gd name="T22" fmla="*/ 96177 w 281"/>
              <a:gd name="T23" fmla="*/ 79533 h 47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81" h="472">
                <a:moveTo>
                  <a:pt x="266" y="221"/>
                </a:moveTo>
                <a:lnTo>
                  <a:pt x="266" y="221"/>
                </a:ln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15" y="0"/>
                  <a:pt x="0" y="0"/>
                </a:cubicBezTo>
                <a:cubicBezTo>
                  <a:pt x="0" y="14"/>
                  <a:pt x="0" y="29"/>
                  <a:pt x="0" y="29"/>
                </a:cubicBezTo>
                <a:cubicBezTo>
                  <a:pt x="221" y="235"/>
                  <a:pt x="221" y="235"/>
                  <a:pt x="221" y="235"/>
                </a:cubicBezTo>
                <a:cubicBezTo>
                  <a:pt x="0" y="442"/>
                  <a:pt x="0" y="442"/>
                  <a:pt x="0" y="442"/>
                </a:cubicBezTo>
                <a:cubicBezTo>
                  <a:pt x="0" y="442"/>
                  <a:pt x="0" y="456"/>
                  <a:pt x="0" y="471"/>
                </a:cubicBezTo>
                <a:cubicBezTo>
                  <a:pt x="15" y="471"/>
                  <a:pt x="30" y="471"/>
                  <a:pt x="30" y="471"/>
                </a:cubicBezTo>
                <a:cubicBezTo>
                  <a:pt x="266" y="250"/>
                  <a:pt x="266" y="250"/>
                  <a:pt x="266" y="250"/>
                </a:cubicBezTo>
                <a:cubicBezTo>
                  <a:pt x="280" y="250"/>
                  <a:pt x="280" y="235"/>
                  <a:pt x="280" y="235"/>
                </a:cubicBezTo>
                <a:cubicBezTo>
                  <a:pt x="280" y="235"/>
                  <a:pt x="280" y="221"/>
                  <a:pt x="266" y="22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90" name="Freeform 5">
            <a:extLst>
              <a:ext uri="{FF2B5EF4-FFF2-40B4-BE49-F238E27FC236}">
                <a16:creationId xmlns:a16="http://schemas.microsoft.com/office/drawing/2014/main" id="{E93FC6D3-0D02-244C-B061-6CB7BC3DF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6464" y="4017179"/>
            <a:ext cx="114433" cy="204115"/>
          </a:xfrm>
          <a:custGeom>
            <a:avLst/>
            <a:gdLst>
              <a:gd name="T0" fmla="*/ 15815 w 265"/>
              <a:gd name="T1" fmla="*/ 84571 h 472"/>
              <a:gd name="T2" fmla="*/ 15815 w 265"/>
              <a:gd name="T3" fmla="*/ 84571 h 472"/>
              <a:gd name="T4" fmla="*/ 94891 w 265"/>
              <a:gd name="T5" fmla="*/ 10436 h 472"/>
              <a:gd name="T6" fmla="*/ 94891 w 265"/>
              <a:gd name="T7" fmla="*/ 0 h 472"/>
              <a:gd name="T8" fmla="*/ 84467 w 265"/>
              <a:gd name="T9" fmla="*/ 0 h 472"/>
              <a:gd name="T10" fmla="*/ 0 w 265"/>
              <a:gd name="T11" fmla="*/ 79533 h 472"/>
              <a:gd name="T12" fmla="*/ 0 w 265"/>
              <a:gd name="T13" fmla="*/ 84571 h 472"/>
              <a:gd name="T14" fmla="*/ 0 w 265"/>
              <a:gd name="T15" fmla="*/ 89969 h 472"/>
              <a:gd name="T16" fmla="*/ 84467 w 265"/>
              <a:gd name="T17" fmla="*/ 169502 h 472"/>
              <a:gd name="T18" fmla="*/ 94891 w 265"/>
              <a:gd name="T19" fmla="*/ 169502 h 472"/>
              <a:gd name="T20" fmla="*/ 94891 w 265"/>
              <a:gd name="T21" fmla="*/ 159066 h 472"/>
              <a:gd name="T22" fmla="*/ 15815 w 265"/>
              <a:gd name="T23" fmla="*/ 84571 h 47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65" h="472">
                <a:moveTo>
                  <a:pt x="44" y="235"/>
                </a:moveTo>
                <a:lnTo>
                  <a:pt x="44" y="235"/>
                </a:lnTo>
                <a:cubicBezTo>
                  <a:pt x="264" y="29"/>
                  <a:pt x="264" y="29"/>
                  <a:pt x="264" y="29"/>
                </a:cubicBezTo>
                <a:cubicBezTo>
                  <a:pt x="264" y="29"/>
                  <a:pt x="264" y="14"/>
                  <a:pt x="264" y="0"/>
                </a:cubicBezTo>
                <a:cubicBezTo>
                  <a:pt x="250" y="0"/>
                  <a:pt x="250" y="0"/>
                  <a:pt x="235" y="0"/>
                </a:cubicBezTo>
                <a:cubicBezTo>
                  <a:pt x="0" y="221"/>
                  <a:pt x="0" y="221"/>
                  <a:pt x="0" y="221"/>
                </a:cubicBezTo>
                <a:lnTo>
                  <a:pt x="0" y="235"/>
                </a:lnTo>
                <a:lnTo>
                  <a:pt x="0" y="250"/>
                </a:lnTo>
                <a:cubicBezTo>
                  <a:pt x="235" y="471"/>
                  <a:pt x="235" y="471"/>
                  <a:pt x="235" y="471"/>
                </a:cubicBezTo>
                <a:cubicBezTo>
                  <a:pt x="250" y="471"/>
                  <a:pt x="250" y="471"/>
                  <a:pt x="264" y="471"/>
                </a:cubicBezTo>
                <a:cubicBezTo>
                  <a:pt x="264" y="456"/>
                  <a:pt x="264" y="442"/>
                  <a:pt x="264" y="442"/>
                </a:cubicBezTo>
                <a:lnTo>
                  <a:pt x="44" y="235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91" name="Freeform 6">
            <a:extLst>
              <a:ext uri="{FF2B5EF4-FFF2-40B4-BE49-F238E27FC236}">
                <a16:creationId xmlns:a16="http://schemas.microsoft.com/office/drawing/2014/main" id="{C63068D6-97C6-AC45-9572-EA4E004BE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3884" y="3986657"/>
            <a:ext cx="274640" cy="267067"/>
          </a:xfrm>
          <a:custGeom>
            <a:avLst/>
            <a:gdLst>
              <a:gd name="T0" fmla="*/ 95550 w 634"/>
              <a:gd name="T1" fmla="*/ 126744 h 619"/>
              <a:gd name="T2" fmla="*/ 95550 w 634"/>
              <a:gd name="T3" fmla="*/ 126744 h 619"/>
              <a:gd name="T4" fmla="*/ 32091 w 634"/>
              <a:gd name="T5" fmla="*/ 126744 h 619"/>
              <a:gd name="T6" fmla="*/ 21274 w 634"/>
              <a:gd name="T7" fmla="*/ 132129 h 619"/>
              <a:gd name="T8" fmla="*/ 32091 w 634"/>
              <a:gd name="T9" fmla="*/ 137515 h 619"/>
              <a:gd name="T10" fmla="*/ 79685 w 634"/>
              <a:gd name="T11" fmla="*/ 137515 h 619"/>
              <a:gd name="T12" fmla="*/ 0 w 634"/>
              <a:gd name="T13" fmla="*/ 211479 h 619"/>
              <a:gd name="T14" fmla="*/ 10817 w 634"/>
              <a:gd name="T15" fmla="*/ 221891 h 619"/>
              <a:gd name="T16" fmla="*/ 85094 w 634"/>
              <a:gd name="T17" fmla="*/ 147927 h 619"/>
              <a:gd name="T18" fmla="*/ 85094 w 634"/>
              <a:gd name="T19" fmla="*/ 195681 h 619"/>
              <a:gd name="T20" fmla="*/ 95550 w 634"/>
              <a:gd name="T21" fmla="*/ 200707 h 619"/>
              <a:gd name="T22" fmla="*/ 100959 w 634"/>
              <a:gd name="T23" fmla="*/ 195681 h 619"/>
              <a:gd name="T24" fmla="*/ 100959 w 634"/>
              <a:gd name="T25" fmla="*/ 132129 h 619"/>
              <a:gd name="T26" fmla="*/ 100959 w 634"/>
              <a:gd name="T27" fmla="*/ 126744 h 619"/>
              <a:gd name="T28" fmla="*/ 95550 w 634"/>
              <a:gd name="T29" fmla="*/ 126744 h 619"/>
              <a:gd name="T30" fmla="*/ 201918 w 634"/>
              <a:gd name="T31" fmla="*/ 84735 h 619"/>
              <a:gd name="T32" fmla="*/ 201918 w 634"/>
              <a:gd name="T33" fmla="*/ 84735 h 619"/>
              <a:gd name="T34" fmla="*/ 154323 w 634"/>
              <a:gd name="T35" fmla="*/ 84735 h 619"/>
              <a:gd name="T36" fmla="*/ 228239 w 634"/>
              <a:gd name="T37" fmla="*/ 10412 h 619"/>
              <a:gd name="T38" fmla="*/ 217783 w 634"/>
              <a:gd name="T39" fmla="*/ 0 h 619"/>
              <a:gd name="T40" fmla="*/ 143506 w 634"/>
              <a:gd name="T41" fmla="*/ 73964 h 619"/>
              <a:gd name="T42" fmla="*/ 143506 w 634"/>
              <a:gd name="T43" fmla="*/ 26569 h 619"/>
              <a:gd name="T44" fmla="*/ 138097 w 634"/>
              <a:gd name="T45" fmla="*/ 21184 h 619"/>
              <a:gd name="T46" fmla="*/ 127641 w 634"/>
              <a:gd name="T47" fmla="*/ 26569 h 619"/>
              <a:gd name="T48" fmla="*/ 127641 w 634"/>
              <a:gd name="T49" fmla="*/ 89762 h 619"/>
              <a:gd name="T50" fmla="*/ 133050 w 634"/>
              <a:gd name="T51" fmla="*/ 95147 h 619"/>
              <a:gd name="T52" fmla="*/ 138097 w 634"/>
              <a:gd name="T53" fmla="*/ 95147 h 619"/>
              <a:gd name="T54" fmla="*/ 201918 w 634"/>
              <a:gd name="T55" fmla="*/ 95147 h 619"/>
              <a:gd name="T56" fmla="*/ 207326 w 634"/>
              <a:gd name="T57" fmla="*/ 89762 h 619"/>
              <a:gd name="T58" fmla="*/ 201918 w 634"/>
              <a:gd name="T59" fmla="*/ 84735 h 61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19">
                <a:moveTo>
                  <a:pt x="265" y="353"/>
                </a:moveTo>
                <a:lnTo>
                  <a:pt x="265" y="353"/>
                </a:lnTo>
                <a:cubicBezTo>
                  <a:pt x="89" y="353"/>
                  <a:pt x="89" y="353"/>
                  <a:pt x="89" y="353"/>
                </a:cubicBezTo>
                <a:cubicBezTo>
                  <a:pt x="74" y="353"/>
                  <a:pt x="59" y="353"/>
                  <a:pt x="59" y="368"/>
                </a:cubicBezTo>
                <a:cubicBezTo>
                  <a:pt x="59" y="383"/>
                  <a:pt x="74" y="383"/>
                  <a:pt x="89" y="383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0" y="589"/>
                  <a:pt x="0" y="589"/>
                  <a:pt x="0" y="589"/>
                </a:cubicBezTo>
                <a:cubicBezTo>
                  <a:pt x="30" y="618"/>
                  <a:pt x="30" y="618"/>
                  <a:pt x="30" y="618"/>
                </a:cubicBezTo>
                <a:cubicBezTo>
                  <a:pt x="236" y="412"/>
                  <a:pt x="236" y="412"/>
                  <a:pt x="236" y="412"/>
                </a:cubicBezTo>
                <a:cubicBezTo>
                  <a:pt x="236" y="545"/>
                  <a:pt x="236" y="545"/>
                  <a:pt x="236" y="545"/>
                </a:cubicBezTo>
                <a:cubicBezTo>
                  <a:pt x="236" y="559"/>
                  <a:pt x="251" y="559"/>
                  <a:pt x="265" y="559"/>
                </a:cubicBezTo>
                <a:cubicBezTo>
                  <a:pt x="265" y="559"/>
                  <a:pt x="280" y="559"/>
                  <a:pt x="280" y="545"/>
                </a:cubicBezTo>
                <a:cubicBezTo>
                  <a:pt x="280" y="368"/>
                  <a:pt x="280" y="368"/>
                  <a:pt x="280" y="368"/>
                </a:cubicBezTo>
                <a:lnTo>
                  <a:pt x="280" y="353"/>
                </a:lnTo>
                <a:cubicBezTo>
                  <a:pt x="265" y="353"/>
                  <a:pt x="265" y="353"/>
                  <a:pt x="265" y="353"/>
                </a:cubicBezTo>
                <a:close/>
                <a:moveTo>
                  <a:pt x="560" y="236"/>
                </a:moveTo>
                <a:lnTo>
                  <a:pt x="560" y="236"/>
                </a:lnTo>
                <a:cubicBezTo>
                  <a:pt x="428" y="236"/>
                  <a:pt x="428" y="236"/>
                  <a:pt x="428" y="236"/>
                </a:cubicBezTo>
                <a:cubicBezTo>
                  <a:pt x="633" y="29"/>
                  <a:pt x="633" y="29"/>
                  <a:pt x="633" y="29"/>
                </a:cubicBezTo>
                <a:cubicBezTo>
                  <a:pt x="604" y="0"/>
                  <a:pt x="604" y="0"/>
                  <a:pt x="604" y="0"/>
                </a:cubicBezTo>
                <a:cubicBezTo>
                  <a:pt x="398" y="206"/>
                  <a:pt x="398" y="206"/>
                  <a:pt x="398" y="206"/>
                </a:cubicBezTo>
                <a:cubicBezTo>
                  <a:pt x="398" y="74"/>
                  <a:pt x="398" y="74"/>
                  <a:pt x="398" y="74"/>
                </a:cubicBezTo>
                <a:cubicBezTo>
                  <a:pt x="398" y="59"/>
                  <a:pt x="383" y="59"/>
                  <a:pt x="383" y="59"/>
                </a:cubicBezTo>
                <a:cubicBezTo>
                  <a:pt x="369" y="59"/>
                  <a:pt x="354" y="59"/>
                  <a:pt x="354" y="74"/>
                </a:cubicBezTo>
                <a:cubicBezTo>
                  <a:pt x="354" y="250"/>
                  <a:pt x="354" y="250"/>
                  <a:pt x="354" y="250"/>
                </a:cubicBezTo>
                <a:cubicBezTo>
                  <a:pt x="354" y="250"/>
                  <a:pt x="354" y="265"/>
                  <a:pt x="369" y="265"/>
                </a:cubicBezTo>
                <a:cubicBezTo>
                  <a:pt x="369" y="265"/>
                  <a:pt x="369" y="265"/>
                  <a:pt x="383" y="26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60" y="265"/>
                  <a:pt x="575" y="265"/>
                  <a:pt x="575" y="250"/>
                </a:cubicBezTo>
                <a:cubicBezTo>
                  <a:pt x="575" y="236"/>
                  <a:pt x="560" y="236"/>
                  <a:pt x="560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92" name="Freeform 7">
            <a:extLst>
              <a:ext uri="{FF2B5EF4-FFF2-40B4-BE49-F238E27FC236}">
                <a16:creationId xmlns:a16="http://schemas.microsoft.com/office/drawing/2014/main" id="{2D20FBCC-824F-8B4C-94EE-ECA3A2D75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223" y="3986657"/>
            <a:ext cx="274640" cy="267067"/>
          </a:xfrm>
          <a:custGeom>
            <a:avLst/>
            <a:gdLst>
              <a:gd name="T0" fmla="*/ 90142 w 634"/>
              <a:gd name="T1" fmla="*/ 121717 h 619"/>
              <a:gd name="T2" fmla="*/ 90142 w 634"/>
              <a:gd name="T3" fmla="*/ 121717 h 619"/>
              <a:gd name="T4" fmla="*/ 15865 w 634"/>
              <a:gd name="T5" fmla="*/ 200707 h 619"/>
              <a:gd name="T6" fmla="*/ 15865 w 634"/>
              <a:gd name="T7" fmla="*/ 153313 h 619"/>
              <a:gd name="T8" fmla="*/ 5048 w 634"/>
              <a:gd name="T9" fmla="*/ 147927 h 619"/>
              <a:gd name="T10" fmla="*/ 0 w 634"/>
              <a:gd name="T11" fmla="*/ 153313 h 619"/>
              <a:gd name="T12" fmla="*/ 0 w 634"/>
              <a:gd name="T13" fmla="*/ 216864 h 619"/>
              <a:gd name="T14" fmla="*/ 0 w 634"/>
              <a:gd name="T15" fmla="*/ 221891 h 619"/>
              <a:gd name="T16" fmla="*/ 5048 w 634"/>
              <a:gd name="T17" fmla="*/ 221891 h 619"/>
              <a:gd name="T18" fmla="*/ 68868 w 634"/>
              <a:gd name="T19" fmla="*/ 221891 h 619"/>
              <a:gd name="T20" fmla="*/ 79685 w 634"/>
              <a:gd name="T21" fmla="*/ 216864 h 619"/>
              <a:gd name="T22" fmla="*/ 68868 w 634"/>
              <a:gd name="T23" fmla="*/ 211479 h 619"/>
              <a:gd name="T24" fmla="*/ 20913 w 634"/>
              <a:gd name="T25" fmla="*/ 211479 h 619"/>
              <a:gd name="T26" fmla="*/ 100598 w 634"/>
              <a:gd name="T27" fmla="*/ 132129 h 619"/>
              <a:gd name="T28" fmla="*/ 90142 w 634"/>
              <a:gd name="T29" fmla="*/ 121717 h 619"/>
              <a:gd name="T30" fmla="*/ 222831 w 634"/>
              <a:gd name="T31" fmla="*/ 0 h 619"/>
              <a:gd name="T32" fmla="*/ 222831 w 634"/>
              <a:gd name="T33" fmla="*/ 0 h 619"/>
              <a:gd name="T34" fmla="*/ 217422 w 634"/>
              <a:gd name="T35" fmla="*/ 0 h 619"/>
              <a:gd name="T36" fmla="*/ 153602 w 634"/>
              <a:gd name="T37" fmla="*/ 0 h 619"/>
              <a:gd name="T38" fmla="*/ 148554 w 634"/>
              <a:gd name="T39" fmla="*/ 5386 h 619"/>
              <a:gd name="T40" fmla="*/ 153602 w 634"/>
              <a:gd name="T41" fmla="*/ 10412 h 619"/>
              <a:gd name="T42" fmla="*/ 201557 w 634"/>
              <a:gd name="T43" fmla="*/ 10412 h 619"/>
              <a:gd name="T44" fmla="*/ 127280 w 634"/>
              <a:gd name="T45" fmla="*/ 89762 h 619"/>
              <a:gd name="T46" fmla="*/ 138097 w 634"/>
              <a:gd name="T47" fmla="*/ 100533 h 619"/>
              <a:gd name="T48" fmla="*/ 212014 w 634"/>
              <a:gd name="T49" fmla="*/ 21184 h 619"/>
              <a:gd name="T50" fmla="*/ 212014 w 634"/>
              <a:gd name="T51" fmla="*/ 68578 h 619"/>
              <a:gd name="T52" fmla="*/ 217422 w 634"/>
              <a:gd name="T53" fmla="*/ 73964 h 619"/>
              <a:gd name="T54" fmla="*/ 228239 w 634"/>
              <a:gd name="T55" fmla="*/ 68578 h 619"/>
              <a:gd name="T56" fmla="*/ 228239 w 634"/>
              <a:gd name="T57" fmla="*/ 5386 h 619"/>
              <a:gd name="T58" fmla="*/ 222831 w 634"/>
              <a:gd name="T59" fmla="*/ 0 h 61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19">
                <a:moveTo>
                  <a:pt x="250" y="339"/>
                </a:moveTo>
                <a:lnTo>
                  <a:pt x="250" y="339"/>
                </a:lnTo>
                <a:cubicBezTo>
                  <a:pt x="44" y="559"/>
                  <a:pt x="44" y="559"/>
                  <a:pt x="44" y="559"/>
                </a:cubicBezTo>
                <a:cubicBezTo>
                  <a:pt x="44" y="427"/>
                  <a:pt x="44" y="427"/>
                  <a:pt x="44" y="427"/>
                </a:cubicBezTo>
                <a:cubicBezTo>
                  <a:pt x="44" y="412"/>
                  <a:pt x="29" y="412"/>
                  <a:pt x="14" y="412"/>
                </a:cubicBezTo>
                <a:cubicBezTo>
                  <a:pt x="14" y="412"/>
                  <a:pt x="0" y="412"/>
                  <a:pt x="0" y="427"/>
                </a:cubicBezTo>
                <a:cubicBezTo>
                  <a:pt x="0" y="604"/>
                  <a:pt x="0" y="604"/>
                  <a:pt x="0" y="604"/>
                </a:cubicBezTo>
                <a:lnTo>
                  <a:pt x="0" y="618"/>
                </a:lnTo>
                <a:cubicBezTo>
                  <a:pt x="14" y="618"/>
                  <a:pt x="14" y="618"/>
                  <a:pt x="14" y="618"/>
                </a:cubicBezTo>
                <a:cubicBezTo>
                  <a:pt x="191" y="618"/>
                  <a:pt x="191" y="618"/>
                  <a:pt x="191" y="618"/>
                </a:cubicBezTo>
                <a:cubicBezTo>
                  <a:pt x="206" y="618"/>
                  <a:pt x="221" y="618"/>
                  <a:pt x="221" y="604"/>
                </a:cubicBezTo>
                <a:cubicBezTo>
                  <a:pt x="221" y="589"/>
                  <a:pt x="206" y="589"/>
                  <a:pt x="191" y="589"/>
                </a:cubicBezTo>
                <a:cubicBezTo>
                  <a:pt x="58" y="589"/>
                  <a:pt x="58" y="589"/>
                  <a:pt x="58" y="589"/>
                </a:cubicBezTo>
                <a:cubicBezTo>
                  <a:pt x="279" y="368"/>
                  <a:pt x="279" y="368"/>
                  <a:pt x="279" y="368"/>
                </a:cubicBezTo>
                <a:lnTo>
                  <a:pt x="250" y="339"/>
                </a:lnTo>
                <a:close/>
                <a:moveTo>
                  <a:pt x="618" y="0"/>
                </a:moveTo>
                <a:lnTo>
                  <a:pt x="618" y="0"/>
                </a:lnTo>
                <a:cubicBezTo>
                  <a:pt x="618" y="0"/>
                  <a:pt x="618" y="0"/>
                  <a:pt x="603" y="0"/>
                </a:cubicBezTo>
                <a:cubicBezTo>
                  <a:pt x="426" y="0"/>
                  <a:pt x="426" y="0"/>
                  <a:pt x="426" y="0"/>
                </a:cubicBezTo>
                <a:cubicBezTo>
                  <a:pt x="426" y="0"/>
                  <a:pt x="412" y="0"/>
                  <a:pt x="412" y="15"/>
                </a:cubicBezTo>
                <a:cubicBezTo>
                  <a:pt x="412" y="29"/>
                  <a:pt x="426" y="29"/>
                  <a:pt x="426" y="29"/>
                </a:cubicBezTo>
                <a:cubicBezTo>
                  <a:pt x="559" y="29"/>
                  <a:pt x="559" y="29"/>
                  <a:pt x="559" y="29"/>
                </a:cubicBezTo>
                <a:cubicBezTo>
                  <a:pt x="353" y="250"/>
                  <a:pt x="353" y="250"/>
                  <a:pt x="353" y="250"/>
                </a:cubicBezTo>
                <a:cubicBezTo>
                  <a:pt x="383" y="280"/>
                  <a:pt x="383" y="280"/>
                  <a:pt x="383" y="280"/>
                </a:cubicBezTo>
                <a:cubicBezTo>
                  <a:pt x="588" y="59"/>
                  <a:pt x="588" y="59"/>
                  <a:pt x="588" y="59"/>
                </a:cubicBezTo>
                <a:cubicBezTo>
                  <a:pt x="588" y="191"/>
                  <a:pt x="588" y="191"/>
                  <a:pt x="588" y="191"/>
                </a:cubicBezTo>
                <a:cubicBezTo>
                  <a:pt x="588" y="206"/>
                  <a:pt x="603" y="206"/>
                  <a:pt x="603" y="206"/>
                </a:cubicBezTo>
                <a:cubicBezTo>
                  <a:pt x="618" y="206"/>
                  <a:pt x="633" y="206"/>
                  <a:pt x="633" y="19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15"/>
                  <a:pt x="633" y="0"/>
                  <a:pt x="61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93" name="Freeform 8">
            <a:extLst>
              <a:ext uri="{FF2B5EF4-FFF2-40B4-BE49-F238E27FC236}">
                <a16:creationId xmlns:a16="http://schemas.microsoft.com/office/drawing/2014/main" id="{55F1B1E1-1988-D145-A434-333757042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561" y="4062962"/>
            <a:ext cx="267011" cy="114457"/>
          </a:xfrm>
          <a:custGeom>
            <a:avLst/>
            <a:gdLst>
              <a:gd name="T0" fmla="*/ 221891 w 619"/>
              <a:gd name="T1" fmla="*/ 42254 h 266"/>
              <a:gd name="T2" fmla="*/ 221891 w 619"/>
              <a:gd name="T3" fmla="*/ 42254 h 266"/>
              <a:gd name="T4" fmla="*/ 179523 w 619"/>
              <a:gd name="T5" fmla="*/ 0 h 266"/>
              <a:gd name="T6" fmla="*/ 169111 w 619"/>
              <a:gd name="T7" fmla="*/ 0 h 266"/>
              <a:gd name="T8" fmla="*/ 169111 w 619"/>
              <a:gd name="T9" fmla="*/ 10384 h 266"/>
              <a:gd name="T10" fmla="*/ 200707 w 619"/>
              <a:gd name="T11" fmla="*/ 42254 h 266"/>
              <a:gd name="T12" fmla="*/ 21184 w 619"/>
              <a:gd name="T13" fmla="*/ 42254 h 266"/>
              <a:gd name="T14" fmla="*/ 52780 w 619"/>
              <a:gd name="T15" fmla="*/ 10384 h 266"/>
              <a:gd name="T16" fmla="*/ 52780 w 619"/>
              <a:gd name="T17" fmla="*/ 0 h 266"/>
              <a:gd name="T18" fmla="*/ 42368 w 619"/>
              <a:gd name="T19" fmla="*/ 0 h 266"/>
              <a:gd name="T20" fmla="*/ 0 w 619"/>
              <a:gd name="T21" fmla="*/ 42254 h 266"/>
              <a:gd name="T22" fmla="*/ 0 w 619"/>
              <a:gd name="T23" fmla="*/ 47267 h 266"/>
              <a:gd name="T24" fmla="*/ 0 w 619"/>
              <a:gd name="T25" fmla="*/ 52638 h 266"/>
              <a:gd name="T26" fmla="*/ 42368 w 619"/>
              <a:gd name="T27" fmla="*/ 94892 h 266"/>
              <a:gd name="T28" fmla="*/ 52780 w 619"/>
              <a:gd name="T29" fmla="*/ 94892 h 266"/>
              <a:gd name="T30" fmla="*/ 52780 w 619"/>
              <a:gd name="T31" fmla="*/ 84149 h 266"/>
              <a:gd name="T32" fmla="*/ 21184 w 619"/>
              <a:gd name="T33" fmla="*/ 52638 h 266"/>
              <a:gd name="T34" fmla="*/ 200707 w 619"/>
              <a:gd name="T35" fmla="*/ 52638 h 266"/>
              <a:gd name="T36" fmla="*/ 169111 w 619"/>
              <a:gd name="T37" fmla="*/ 84149 h 266"/>
              <a:gd name="T38" fmla="*/ 169111 w 619"/>
              <a:gd name="T39" fmla="*/ 94892 h 266"/>
              <a:gd name="T40" fmla="*/ 179523 w 619"/>
              <a:gd name="T41" fmla="*/ 94892 h 266"/>
              <a:gd name="T42" fmla="*/ 221891 w 619"/>
              <a:gd name="T43" fmla="*/ 52638 h 266"/>
              <a:gd name="T44" fmla="*/ 221891 w 619"/>
              <a:gd name="T45" fmla="*/ 47267 h 266"/>
              <a:gd name="T46" fmla="*/ 221891 w 619"/>
              <a:gd name="T47" fmla="*/ 42254 h 26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266">
                <a:moveTo>
                  <a:pt x="618" y="118"/>
                </a:moveTo>
                <a:lnTo>
                  <a:pt x="618" y="118"/>
                </a:lnTo>
                <a:cubicBezTo>
                  <a:pt x="500" y="0"/>
                  <a:pt x="500" y="0"/>
                  <a:pt x="500" y="0"/>
                </a:cubicBezTo>
                <a:cubicBezTo>
                  <a:pt x="500" y="0"/>
                  <a:pt x="486" y="0"/>
                  <a:pt x="471" y="0"/>
                </a:cubicBezTo>
                <a:cubicBezTo>
                  <a:pt x="471" y="14"/>
                  <a:pt x="471" y="14"/>
                  <a:pt x="471" y="29"/>
                </a:cubicBezTo>
                <a:cubicBezTo>
                  <a:pt x="559" y="118"/>
                  <a:pt x="559" y="118"/>
                  <a:pt x="559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147" y="29"/>
                  <a:pt x="147" y="29"/>
                  <a:pt x="147" y="29"/>
                </a:cubicBezTo>
                <a:cubicBezTo>
                  <a:pt x="147" y="14"/>
                  <a:pt x="147" y="14"/>
                  <a:pt x="147" y="0"/>
                </a:cubicBezTo>
                <a:cubicBezTo>
                  <a:pt x="132" y="0"/>
                  <a:pt x="118" y="0"/>
                  <a:pt x="118" y="0"/>
                </a:cubicBezTo>
                <a:cubicBezTo>
                  <a:pt x="0" y="118"/>
                  <a:pt x="0" y="118"/>
                  <a:pt x="0" y="118"/>
                </a:cubicBezTo>
                <a:lnTo>
                  <a:pt x="0" y="132"/>
                </a:lnTo>
                <a:lnTo>
                  <a:pt x="0" y="147"/>
                </a:lnTo>
                <a:cubicBezTo>
                  <a:pt x="118" y="265"/>
                  <a:pt x="118" y="265"/>
                  <a:pt x="118" y="265"/>
                </a:cubicBezTo>
                <a:cubicBezTo>
                  <a:pt x="118" y="265"/>
                  <a:pt x="132" y="265"/>
                  <a:pt x="147" y="265"/>
                </a:cubicBezTo>
                <a:cubicBezTo>
                  <a:pt x="147" y="250"/>
                  <a:pt x="147" y="250"/>
                  <a:pt x="147" y="235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559" y="147"/>
                  <a:pt x="559" y="147"/>
                  <a:pt x="559" y="147"/>
                </a:cubicBezTo>
                <a:cubicBezTo>
                  <a:pt x="471" y="235"/>
                  <a:pt x="471" y="235"/>
                  <a:pt x="471" y="235"/>
                </a:cubicBezTo>
                <a:cubicBezTo>
                  <a:pt x="471" y="250"/>
                  <a:pt x="471" y="250"/>
                  <a:pt x="471" y="265"/>
                </a:cubicBezTo>
                <a:cubicBezTo>
                  <a:pt x="486" y="265"/>
                  <a:pt x="500" y="265"/>
                  <a:pt x="500" y="265"/>
                </a:cubicBezTo>
                <a:cubicBezTo>
                  <a:pt x="618" y="147"/>
                  <a:pt x="618" y="147"/>
                  <a:pt x="618" y="147"/>
                </a:cubicBezTo>
                <a:lnTo>
                  <a:pt x="618" y="132"/>
                </a:lnTo>
                <a:lnTo>
                  <a:pt x="618" y="118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94" name="Freeform 9">
            <a:extLst>
              <a:ext uri="{FF2B5EF4-FFF2-40B4-BE49-F238E27FC236}">
                <a16:creationId xmlns:a16="http://schemas.microsoft.com/office/drawing/2014/main" id="{3B16842B-EBAB-2D43-B5D1-DF9E15A67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5116" y="3986657"/>
            <a:ext cx="114433" cy="267067"/>
          </a:xfrm>
          <a:custGeom>
            <a:avLst/>
            <a:gdLst>
              <a:gd name="T0" fmla="*/ 84467 w 265"/>
              <a:gd name="T1" fmla="*/ 169111 h 619"/>
              <a:gd name="T2" fmla="*/ 84467 w 265"/>
              <a:gd name="T3" fmla="*/ 169111 h 619"/>
              <a:gd name="T4" fmla="*/ 52837 w 265"/>
              <a:gd name="T5" fmla="*/ 200707 h 619"/>
              <a:gd name="T6" fmla="*/ 52837 w 265"/>
              <a:gd name="T7" fmla="*/ 21184 h 619"/>
              <a:gd name="T8" fmla="*/ 84467 w 265"/>
              <a:gd name="T9" fmla="*/ 52780 h 619"/>
              <a:gd name="T10" fmla="*/ 94891 w 265"/>
              <a:gd name="T11" fmla="*/ 52780 h 619"/>
              <a:gd name="T12" fmla="*/ 94891 w 265"/>
              <a:gd name="T13" fmla="*/ 42368 h 619"/>
              <a:gd name="T14" fmla="*/ 52837 w 265"/>
              <a:gd name="T15" fmla="*/ 0 h 619"/>
              <a:gd name="T16" fmla="*/ 47445 w 265"/>
              <a:gd name="T17" fmla="*/ 0 h 619"/>
              <a:gd name="T18" fmla="*/ 42054 w 265"/>
              <a:gd name="T19" fmla="*/ 0 h 619"/>
              <a:gd name="T20" fmla="*/ 0 w 265"/>
              <a:gd name="T21" fmla="*/ 42368 h 619"/>
              <a:gd name="T22" fmla="*/ 0 w 265"/>
              <a:gd name="T23" fmla="*/ 52780 h 619"/>
              <a:gd name="T24" fmla="*/ 10424 w 265"/>
              <a:gd name="T25" fmla="*/ 52780 h 619"/>
              <a:gd name="T26" fmla="*/ 42054 w 265"/>
              <a:gd name="T27" fmla="*/ 21184 h 619"/>
              <a:gd name="T28" fmla="*/ 42054 w 265"/>
              <a:gd name="T29" fmla="*/ 200707 h 619"/>
              <a:gd name="T30" fmla="*/ 10424 w 265"/>
              <a:gd name="T31" fmla="*/ 169111 h 619"/>
              <a:gd name="T32" fmla="*/ 0 w 265"/>
              <a:gd name="T33" fmla="*/ 169111 h 619"/>
              <a:gd name="T34" fmla="*/ 0 w 265"/>
              <a:gd name="T35" fmla="*/ 179523 h 619"/>
              <a:gd name="T36" fmla="*/ 42054 w 265"/>
              <a:gd name="T37" fmla="*/ 221891 h 619"/>
              <a:gd name="T38" fmla="*/ 47445 w 265"/>
              <a:gd name="T39" fmla="*/ 221891 h 619"/>
              <a:gd name="T40" fmla="*/ 52837 w 265"/>
              <a:gd name="T41" fmla="*/ 221891 h 619"/>
              <a:gd name="T42" fmla="*/ 94891 w 265"/>
              <a:gd name="T43" fmla="*/ 179523 h 619"/>
              <a:gd name="T44" fmla="*/ 94891 w 265"/>
              <a:gd name="T45" fmla="*/ 169111 h 619"/>
              <a:gd name="T46" fmla="*/ 84467 w 265"/>
              <a:gd name="T47" fmla="*/ 169111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5" h="619">
                <a:moveTo>
                  <a:pt x="235" y="471"/>
                </a:moveTo>
                <a:lnTo>
                  <a:pt x="235" y="471"/>
                </a:lnTo>
                <a:cubicBezTo>
                  <a:pt x="147" y="559"/>
                  <a:pt x="147" y="559"/>
                  <a:pt x="147" y="559"/>
                </a:cubicBezTo>
                <a:cubicBezTo>
                  <a:pt x="147" y="59"/>
                  <a:pt x="147" y="59"/>
                  <a:pt x="147" y="59"/>
                </a:cubicBezTo>
                <a:cubicBezTo>
                  <a:pt x="235" y="147"/>
                  <a:pt x="235" y="147"/>
                  <a:pt x="235" y="147"/>
                </a:cubicBezTo>
                <a:cubicBezTo>
                  <a:pt x="250" y="147"/>
                  <a:pt x="250" y="147"/>
                  <a:pt x="264" y="147"/>
                </a:cubicBezTo>
                <a:cubicBezTo>
                  <a:pt x="264" y="133"/>
                  <a:pt x="264" y="118"/>
                  <a:pt x="264" y="118"/>
                </a:cubicBezTo>
                <a:cubicBezTo>
                  <a:pt x="147" y="0"/>
                  <a:pt x="147" y="0"/>
                  <a:pt x="147" y="0"/>
                </a:cubicBezTo>
                <a:lnTo>
                  <a:pt x="132" y="0"/>
                </a:lnTo>
                <a:lnTo>
                  <a:pt x="117" y="0"/>
                </a:lnTo>
                <a:cubicBezTo>
                  <a:pt x="0" y="118"/>
                  <a:pt x="0" y="118"/>
                  <a:pt x="0" y="118"/>
                </a:cubicBezTo>
                <a:cubicBezTo>
                  <a:pt x="0" y="118"/>
                  <a:pt x="0" y="133"/>
                  <a:pt x="0" y="147"/>
                </a:cubicBezTo>
                <a:cubicBezTo>
                  <a:pt x="14" y="147"/>
                  <a:pt x="14" y="147"/>
                  <a:pt x="29" y="147"/>
                </a:cubicBezTo>
                <a:cubicBezTo>
                  <a:pt x="117" y="59"/>
                  <a:pt x="117" y="59"/>
                  <a:pt x="117" y="59"/>
                </a:cubicBezTo>
                <a:cubicBezTo>
                  <a:pt x="117" y="559"/>
                  <a:pt x="117" y="559"/>
                  <a:pt x="117" y="559"/>
                </a:cubicBezTo>
                <a:cubicBezTo>
                  <a:pt x="29" y="471"/>
                  <a:pt x="29" y="471"/>
                  <a:pt x="29" y="471"/>
                </a:cubicBezTo>
                <a:cubicBezTo>
                  <a:pt x="14" y="471"/>
                  <a:pt x="14" y="471"/>
                  <a:pt x="0" y="471"/>
                </a:cubicBezTo>
                <a:cubicBezTo>
                  <a:pt x="0" y="486"/>
                  <a:pt x="0" y="500"/>
                  <a:pt x="0" y="500"/>
                </a:cubicBezTo>
                <a:cubicBezTo>
                  <a:pt x="117" y="618"/>
                  <a:pt x="117" y="618"/>
                  <a:pt x="117" y="618"/>
                </a:cubicBezTo>
                <a:lnTo>
                  <a:pt x="132" y="618"/>
                </a:lnTo>
                <a:lnTo>
                  <a:pt x="147" y="618"/>
                </a:lnTo>
                <a:cubicBezTo>
                  <a:pt x="264" y="500"/>
                  <a:pt x="264" y="500"/>
                  <a:pt x="264" y="500"/>
                </a:cubicBezTo>
                <a:cubicBezTo>
                  <a:pt x="264" y="500"/>
                  <a:pt x="264" y="486"/>
                  <a:pt x="264" y="471"/>
                </a:cubicBezTo>
                <a:cubicBezTo>
                  <a:pt x="250" y="471"/>
                  <a:pt x="250" y="471"/>
                  <a:pt x="235" y="47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95" name="Freeform 10">
            <a:extLst>
              <a:ext uri="{FF2B5EF4-FFF2-40B4-BE49-F238E27FC236}">
                <a16:creationId xmlns:a16="http://schemas.microsoft.com/office/drawing/2014/main" id="{208F1B30-55BF-FF4A-AE22-C051E15213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7331" y="3998103"/>
            <a:ext cx="228867" cy="242267"/>
          </a:xfrm>
          <a:custGeom>
            <a:avLst/>
            <a:gdLst>
              <a:gd name="T0" fmla="*/ 190141 w 531"/>
              <a:gd name="T1" fmla="*/ 79423 h 561"/>
              <a:gd name="T2" fmla="*/ 190141 w 531"/>
              <a:gd name="T3" fmla="*/ 79423 h 561"/>
              <a:gd name="T4" fmla="*/ 121619 w 531"/>
              <a:gd name="T5" fmla="*/ 5391 h 561"/>
              <a:gd name="T6" fmla="*/ 111215 w 531"/>
              <a:gd name="T7" fmla="*/ 5391 h 561"/>
              <a:gd name="T8" fmla="*/ 105833 w 531"/>
              <a:gd name="T9" fmla="*/ 10781 h 561"/>
              <a:gd name="T10" fmla="*/ 105833 w 531"/>
              <a:gd name="T11" fmla="*/ 53188 h 561"/>
              <a:gd name="T12" fmla="*/ 0 w 531"/>
              <a:gd name="T13" fmla="*/ 158846 h 561"/>
              <a:gd name="T14" fmla="*/ 10763 w 531"/>
              <a:gd name="T15" fmla="*/ 201253 h 561"/>
              <a:gd name="T16" fmla="*/ 105833 w 531"/>
              <a:gd name="T17" fmla="*/ 121830 h 561"/>
              <a:gd name="T18" fmla="*/ 105833 w 531"/>
              <a:gd name="T19" fmla="*/ 164237 h 561"/>
              <a:gd name="T20" fmla="*/ 111215 w 531"/>
              <a:gd name="T21" fmla="*/ 169268 h 561"/>
              <a:gd name="T22" fmla="*/ 111215 w 531"/>
              <a:gd name="T23" fmla="*/ 169268 h 561"/>
              <a:gd name="T24" fmla="*/ 116237 w 531"/>
              <a:gd name="T25" fmla="*/ 169268 h 561"/>
              <a:gd name="T26" fmla="*/ 121619 w 531"/>
              <a:gd name="T27" fmla="*/ 169268 h 561"/>
              <a:gd name="T28" fmla="*/ 190141 w 531"/>
              <a:gd name="T29" fmla="*/ 90204 h 561"/>
              <a:gd name="T30" fmla="*/ 190141 w 531"/>
              <a:gd name="T31" fmla="*/ 84814 h 561"/>
              <a:gd name="T32" fmla="*/ 190141 w 531"/>
              <a:gd name="T33" fmla="*/ 79423 h 561"/>
              <a:gd name="T34" fmla="*/ 121619 w 531"/>
              <a:gd name="T35" fmla="*/ 148424 h 561"/>
              <a:gd name="T36" fmla="*/ 121619 w 531"/>
              <a:gd name="T37" fmla="*/ 148424 h 561"/>
              <a:gd name="T38" fmla="*/ 121619 w 531"/>
              <a:gd name="T39" fmla="*/ 106017 h 561"/>
              <a:gd name="T40" fmla="*/ 100452 w 531"/>
              <a:gd name="T41" fmla="*/ 106017 h 561"/>
              <a:gd name="T42" fmla="*/ 15785 w 531"/>
              <a:gd name="T43" fmla="*/ 148424 h 561"/>
              <a:gd name="T44" fmla="*/ 100452 w 531"/>
              <a:gd name="T45" fmla="*/ 63610 h 561"/>
              <a:gd name="T46" fmla="*/ 121619 w 531"/>
              <a:gd name="T47" fmla="*/ 63610 h 561"/>
              <a:gd name="T48" fmla="*/ 121619 w 531"/>
              <a:gd name="T49" fmla="*/ 26594 h 561"/>
              <a:gd name="T50" fmla="*/ 174356 w 531"/>
              <a:gd name="T51" fmla="*/ 84814 h 561"/>
              <a:gd name="T52" fmla="*/ 121619 w 531"/>
              <a:gd name="T53" fmla="*/ 148424 h 56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31" h="561">
                <a:moveTo>
                  <a:pt x="530" y="221"/>
                </a:moveTo>
                <a:lnTo>
                  <a:pt x="530" y="221"/>
                </a:lnTo>
                <a:cubicBezTo>
                  <a:pt x="339" y="15"/>
                  <a:pt x="339" y="15"/>
                  <a:pt x="339" y="15"/>
                </a:cubicBezTo>
                <a:cubicBezTo>
                  <a:pt x="324" y="0"/>
                  <a:pt x="310" y="0"/>
                  <a:pt x="310" y="15"/>
                </a:cubicBezTo>
                <a:cubicBezTo>
                  <a:pt x="295" y="15"/>
                  <a:pt x="295" y="15"/>
                  <a:pt x="295" y="30"/>
                </a:cubicBezTo>
                <a:cubicBezTo>
                  <a:pt x="295" y="148"/>
                  <a:pt x="295" y="148"/>
                  <a:pt x="295" y="148"/>
                </a:cubicBezTo>
                <a:cubicBezTo>
                  <a:pt x="133" y="148"/>
                  <a:pt x="0" y="280"/>
                  <a:pt x="0" y="442"/>
                </a:cubicBezTo>
                <a:cubicBezTo>
                  <a:pt x="0" y="487"/>
                  <a:pt x="15" y="516"/>
                  <a:pt x="30" y="560"/>
                </a:cubicBezTo>
                <a:cubicBezTo>
                  <a:pt x="59" y="428"/>
                  <a:pt x="177" y="339"/>
                  <a:pt x="295" y="339"/>
                </a:cubicBezTo>
                <a:lnTo>
                  <a:pt x="295" y="457"/>
                </a:lnTo>
                <a:cubicBezTo>
                  <a:pt x="295" y="457"/>
                  <a:pt x="295" y="471"/>
                  <a:pt x="310" y="471"/>
                </a:cubicBezTo>
                <a:cubicBezTo>
                  <a:pt x="310" y="471"/>
                  <a:pt x="310" y="471"/>
                  <a:pt x="324" y="471"/>
                </a:cubicBezTo>
                <a:cubicBezTo>
                  <a:pt x="324" y="471"/>
                  <a:pt x="324" y="471"/>
                  <a:pt x="339" y="471"/>
                </a:cubicBezTo>
                <a:cubicBezTo>
                  <a:pt x="530" y="251"/>
                  <a:pt x="530" y="251"/>
                  <a:pt x="530" y="251"/>
                </a:cubicBezTo>
                <a:cubicBezTo>
                  <a:pt x="530" y="251"/>
                  <a:pt x="530" y="251"/>
                  <a:pt x="530" y="236"/>
                </a:cubicBezTo>
                <a:cubicBezTo>
                  <a:pt x="530" y="236"/>
                  <a:pt x="530" y="236"/>
                  <a:pt x="530" y="221"/>
                </a:cubicBezTo>
                <a:close/>
                <a:moveTo>
                  <a:pt x="339" y="413"/>
                </a:moveTo>
                <a:lnTo>
                  <a:pt x="339" y="413"/>
                </a:lnTo>
                <a:cubicBezTo>
                  <a:pt x="339" y="295"/>
                  <a:pt x="339" y="295"/>
                  <a:pt x="339" y="295"/>
                </a:cubicBezTo>
                <a:cubicBezTo>
                  <a:pt x="339" y="295"/>
                  <a:pt x="295" y="295"/>
                  <a:pt x="280" y="295"/>
                </a:cubicBezTo>
                <a:cubicBezTo>
                  <a:pt x="192" y="295"/>
                  <a:pt x="89" y="369"/>
                  <a:pt x="44" y="413"/>
                </a:cubicBezTo>
                <a:cubicBezTo>
                  <a:pt x="44" y="339"/>
                  <a:pt x="148" y="192"/>
                  <a:pt x="280" y="177"/>
                </a:cubicBezTo>
                <a:cubicBezTo>
                  <a:pt x="295" y="177"/>
                  <a:pt x="339" y="177"/>
                  <a:pt x="339" y="177"/>
                </a:cubicBezTo>
                <a:cubicBezTo>
                  <a:pt x="339" y="74"/>
                  <a:pt x="339" y="74"/>
                  <a:pt x="339" y="74"/>
                </a:cubicBezTo>
                <a:cubicBezTo>
                  <a:pt x="486" y="236"/>
                  <a:pt x="486" y="236"/>
                  <a:pt x="486" y="236"/>
                </a:cubicBezTo>
                <a:lnTo>
                  <a:pt x="339" y="4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96" name="Freeform 11">
            <a:extLst>
              <a:ext uri="{FF2B5EF4-FFF2-40B4-BE49-F238E27FC236}">
                <a16:creationId xmlns:a16="http://schemas.microsoft.com/office/drawing/2014/main" id="{D8731186-170E-7049-8552-7DF746725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1041" y="3998103"/>
            <a:ext cx="228867" cy="242267"/>
          </a:xfrm>
          <a:custGeom>
            <a:avLst/>
            <a:gdLst>
              <a:gd name="T0" fmla="*/ 84308 w 531"/>
              <a:gd name="T1" fmla="*/ 53188 h 561"/>
              <a:gd name="T2" fmla="*/ 84308 w 531"/>
              <a:gd name="T3" fmla="*/ 53188 h 561"/>
              <a:gd name="T4" fmla="*/ 84308 w 531"/>
              <a:gd name="T5" fmla="*/ 10781 h 561"/>
              <a:gd name="T6" fmla="*/ 79285 w 531"/>
              <a:gd name="T7" fmla="*/ 5391 h 561"/>
              <a:gd name="T8" fmla="*/ 68523 w 531"/>
              <a:gd name="T9" fmla="*/ 5391 h 561"/>
              <a:gd name="T10" fmla="*/ 0 w 531"/>
              <a:gd name="T11" fmla="*/ 79423 h 561"/>
              <a:gd name="T12" fmla="*/ 0 w 531"/>
              <a:gd name="T13" fmla="*/ 84814 h 561"/>
              <a:gd name="T14" fmla="*/ 0 w 531"/>
              <a:gd name="T15" fmla="*/ 90204 h 561"/>
              <a:gd name="T16" fmla="*/ 68523 w 531"/>
              <a:gd name="T17" fmla="*/ 169268 h 561"/>
              <a:gd name="T18" fmla="*/ 73904 w 531"/>
              <a:gd name="T19" fmla="*/ 169268 h 561"/>
              <a:gd name="T20" fmla="*/ 79285 w 531"/>
              <a:gd name="T21" fmla="*/ 169268 h 561"/>
              <a:gd name="T22" fmla="*/ 79285 w 531"/>
              <a:gd name="T23" fmla="*/ 169268 h 561"/>
              <a:gd name="T24" fmla="*/ 84308 w 531"/>
              <a:gd name="T25" fmla="*/ 164237 h 561"/>
              <a:gd name="T26" fmla="*/ 84308 w 531"/>
              <a:gd name="T27" fmla="*/ 121830 h 561"/>
              <a:gd name="T28" fmla="*/ 179379 w 531"/>
              <a:gd name="T29" fmla="*/ 201253 h 561"/>
              <a:gd name="T30" fmla="*/ 190141 w 531"/>
              <a:gd name="T31" fmla="*/ 158846 h 561"/>
              <a:gd name="T32" fmla="*/ 84308 w 531"/>
              <a:gd name="T33" fmla="*/ 53188 h 561"/>
              <a:gd name="T34" fmla="*/ 89689 w 531"/>
              <a:gd name="T35" fmla="*/ 106017 h 561"/>
              <a:gd name="T36" fmla="*/ 89689 w 531"/>
              <a:gd name="T37" fmla="*/ 106017 h 561"/>
              <a:gd name="T38" fmla="*/ 68523 w 531"/>
              <a:gd name="T39" fmla="*/ 106017 h 561"/>
              <a:gd name="T40" fmla="*/ 68523 w 531"/>
              <a:gd name="T41" fmla="*/ 148424 h 561"/>
              <a:gd name="T42" fmla="*/ 15785 w 531"/>
              <a:gd name="T43" fmla="*/ 84814 h 561"/>
              <a:gd name="T44" fmla="*/ 68523 w 531"/>
              <a:gd name="T45" fmla="*/ 26594 h 561"/>
              <a:gd name="T46" fmla="*/ 68523 w 531"/>
              <a:gd name="T47" fmla="*/ 63610 h 561"/>
              <a:gd name="T48" fmla="*/ 89689 w 531"/>
              <a:gd name="T49" fmla="*/ 63610 h 561"/>
              <a:gd name="T50" fmla="*/ 174356 w 531"/>
              <a:gd name="T51" fmla="*/ 148424 h 561"/>
              <a:gd name="T52" fmla="*/ 89689 w 531"/>
              <a:gd name="T53" fmla="*/ 106017 h 56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31" h="561">
                <a:moveTo>
                  <a:pt x="235" y="148"/>
                </a:moveTo>
                <a:lnTo>
                  <a:pt x="235" y="148"/>
                </a:lnTo>
                <a:cubicBezTo>
                  <a:pt x="235" y="30"/>
                  <a:pt x="235" y="30"/>
                  <a:pt x="235" y="30"/>
                </a:cubicBezTo>
                <a:cubicBezTo>
                  <a:pt x="235" y="15"/>
                  <a:pt x="235" y="15"/>
                  <a:pt x="221" y="15"/>
                </a:cubicBezTo>
                <a:cubicBezTo>
                  <a:pt x="221" y="0"/>
                  <a:pt x="206" y="0"/>
                  <a:pt x="191" y="15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51"/>
                  <a:pt x="0" y="251"/>
                  <a:pt x="0" y="251"/>
                </a:cubicBezTo>
                <a:cubicBezTo>
                  <a:pt x="191" y="471"/>
                  <a:pt x="191" y="471"/>
                  <a:pt x="191" y="471"/>
                </a:cubicBezTo>
                <a:cubicBezTo>
                  <a:pt x="206" y="471"/>
                  <a:pt x="206" y="471"/>
                  <a:pt x="206" y="471"/>
                </a:cubicBezTo>
                <a:cubicBezTo>
                  <a:pt x="221" y="471"/>
                  <a:pt x="221" y="471"/>
                  <a:pt x="221" y="471"/>
                </a:cubicBezTo>
                <a:cubicBezTo>
                  <a:pt x="235" y="471"/>
                  <a:pt x="235" y="457"/>
                  <a:pt x="235" y="457"/>
                </a:cubicBezTo>
                <a:lnTo>
                  <a:pt x="235" y="339"/>
                </a:lnTo>
                <a:cubicBezTo>
                  <a:pt x="353" y="339"/>
                  <a:pt x="471" y="428"/>
                  <a:pt x="500" y="560"/>
                </a:cubicBezTo>
                <a:cubicBezTo>
                  <a:pt x="515" y="516"/>
                  <a:pt x="530" y="487"/>
                  <a:pt x="530" y="442"/>
                </a:cubicBezTo>
                <a:cubicBezTo>
                  <a:pt x="530" y="280"/>
                  <a:pt x="397" y="148"/>
                  <a:pt x="235" y="148"/>
                </a:cubicBezTo>
                <a:close/>
                <a:moveTo>
                  <a:pt x="250" y="295"/>
                </a:moveTo>
                <a:lnTo>
                  <a:pt x="250" y="295"/>
                </a:lnTo>
                <a:cubicBezTo>
                  <a:pt x="235" y="295"/>
                  <a:pt x="191" y="295"/>
                  <a:pt x="191" y="295"/>
                </a:cubicBezTo>
                <a:cubicBezTo>
                  <a:pt x="191" y="413"/>
                  <a:pt x="191" y="413"/>
                  <a:pt x="191" y="413"/>
                </a:cubicBezTo>
                <a:cubicBezTo>
                  <a:pt x="44" y="236"/>
                  <a:pt x="44" y="236"/>
                  <a:pt x="44" y="236"/>
                </a:cubicBezTo>
                <a:cubicBezTo>
                  <a:pt x="191" y="74"/>
                  <a:pt x="191" y="74"/>
                  <a:pt x="191" y="74"/>
                </a:cubicBezTo>
                <a:cubicBezTo>
                  <a:pt x="191" y="177"/>
                  <a:pt x="191" y="177"/>
                  <a:pt x="191" y="177"/>
                </a:cubicBezTo>
                <a:cubicBezTo>
                  <a:pt x="191" y="177"/>
                  <a:pt x="235" y="177"/>
                  <a:pt x="250" y="177"/>
                </a:cubicBezTo>
                <a:cubicBezTo>
                  <a:pt x="382" y="192"/>
                  <a:pt x="486" y="339"/>
                  <a:pt x="486" y="413"/>
                </a:cubicBezTo>
                <a:cubicBezTo>
                  <a:pt x="441" y="369"/>
                  <a:pt x="339" y="295"/>
                  <a:pt x="250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97" name="Freeform 12">
            <a:extLst>
              <a:ext uri="{FF2B5EF4-FFF2-40B4-BE49-F238E27FC236}">
                <a16:creationId xmlns:a16="http://schemas.microsoft.com/office/drawing/2014/main" id="{4FC46F96-2929-C941-B44D-82378805D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73789" y="3584149"/>
            <a:ext cx="267011" cy="185040"/>
          </a:xfrm>
          <a:custGeom>
            <a:avLst/>
            <a:gdLst>
              <a:gd name="T0" fmla="*/ 195681 w 619"/>
              <a:gd name="T1" fmla="*/ 0 h 427"/>
              <a:gd name="T2" fmla="*/ 195681 w 619"/>
              <a:gd name="T3" fmla="*/ 0 h 427"/>
              <a:gd name="T4" fmla="*/ 68578 w 619"/>
              <a:gd name="T5" fmla="*/ 0 h 427"/>
              <a:gd name="T6" fmla="*/ 63551 w 619"/>
              <a:gd name="T7" fmla="*/ 0 h 427"/>
              <a:gd name="T8" fmla="*/ 0 w 619"/>
              <a:gd name="T9" fmla="*/ 74289 h 427"/>
              <a:gd name="T10" fmla="*/ 0 w 619"/>
              <a:gd name="T11" fmla="*/ 79699 h 427"/>
              <a:gd name="T12" fmla="*/ 0 w 619"/>
              <a:gd name="T13" fmla="*/ 84747 h 427"/>
              <a:gd name="T14" fmla="*/ 63551 w 619"/>
              <a:gd name="T15" fmla="*/ 153627 h 427"/>
              <a:gd name="T16" fmla="*/ 68578 w 619"/>
              <a:gd name="T17" fmla="*/ 153627 h 427"/>
              <a:gd name="T18" fmla="*/ 68578 w 619"/>
              <a:gd name="T19" fmla="*/ 153627 h 427"/>
              <a:gd name="T20" fmla="*/ 195681 w 619"/>
              <a:gd name="T21" fmla="*/ 153627 h 427"/>
              <a:gd name="T22" fmla="*/ 221891 w 619"/>
              <a:gd name="T23" fmla="*/ 127302 h 427"/>
              <a:gd name="T24" fmla="*/ 221891 w 619"/>
              <a:gd name="T25" fmla="*/ 26326 h 427"/>
              <a:gd name="T26" fmla="*/ 195681 w 619"/>
              <a:gd name="T27" fmla="*/ 0 h 427"/>
              <a:gd name="T28" fmla="*/ 211479 w 619"/>
              <a:gd name="T29" fmla="*/ 127302 h 427"/>
              <a:gd name="T30" fmla="*/ 211479 w 619"/>
              <a:gd name="T31" fmla="*/ 127302 h 427"/>
              <a:gd name="T32" fmla="*/ 195681 w 619"/>
              <a:gd name="T33" fmla="*/ 143169 h 427"/>
              <a:gd name="T34" fmla="*/ 73964 w 619"/>
              <a:gd name="T35" fmla="*/ 143169 h 427"/>
              <a:gd name="T36" fmla="*/ 15798 w 619"/>
              <a:gd name="T37" fmla="*/ 79699 h 427"/>
              <a:gd name="T38" fmla="*/ 73964 w 619"/>
              <a:gd name="T39" fmla="*/ 15868 h 427"/>
              <a:gd name="T40" fmla="*/ 195681 w 619"/>
              <a:gd name="T41" fmla="*/ 15868 h 427"/>
              <a:gd name="T42" fmla="*/ 211479 w 619"/>
              <a:gd name="T43" fmla="*/ 26326 h 427"/>
              <a:gd name="T44" fmla="*/ 211479 w 619"/>
              <a:gd name="T45" fmla="*/ 127302 h 427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19" h="427">
                <a:moveTo>
                  <a:pt x="545" y="0"/>
                </a:moveTo>
                <a:lnTo>
                  <a:pt x="545" y="0"/>
                </a:lnTo>
                <a:cubicBezTo>
                  <a:pt x="191" y="0"/>
                  <a:pt x="191" y="0"/>
                  <a:pt x="191" y="0"/>
                </a:cubicBezTo>
                <a:lnTo>
                  <a:pt x="177" y="0"/>
                </a:lnTo>
                <a:cubicBezTo>
                  <a:pt x="0" y="206"/>
                  <a:pt x="0" y="206"/>
                  <a:pt x="0" y="206"/>
                </a:cubicBezTo>
                <a:cubicBezTo>
                  <a:pt x="0" y="206"/>
                  <a:pt x="0" y="206"/>
                  <a:pt x="0" y="221"/>
                </a:cubicBezTo>
                <a:cubicBezTo>
                  <a:pt x="0" y="221"/>
                  <a:pt x="0" y="221"/>
                  <a:pt x="0" y="235"/>
                </a:cubicBezTo>
                <a:cubicBezTo>
                  <a:pt x="177" y="426"/>
                  <a:pt x="177" y="426"/>
                  <a:pt x="177" y="426"/>
                </a:cubicBezTo>
                <a:lnTo>
                  <a:pt x="191" y="426"/>
                </a:lnTo>
                <a:cubicBezTo>
                  <a:pt x="545" y="426"/>
                  <a:pt x="545" y="426"/>
                  <a:pt x="545" y="426"/>
                </a:cubicBezTo>
                <a:cubicBezTo>
                  <a:pt x="589" y="426"/>
                  <a:pt x="618" y="397"/>
                  <a:pt x="618" y="353"/>
                </a:cubicBezTo>
                <a:cubicBezTo>
                  <a:pt x="618" y="73"/>
                  <a:pt x="618" y="7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353"/>
                </a:moveTo>
                <a:lnTo>
                  <a:pt x="589" y="353"/>
                </a:lnTo>
                <a:cubicBezTo>
                  <a:pt x="589" y="368"/>
                  <a:pt x="559" y="397"/>
                  <a:pt x="545" y="397"/>
                </a:cubicBezTo>
                <a:cubicBezTo>
                  <a:pt x="206" y="397"/>
                  <a:pt x="206" y="397"/>
                  <a:pt x="206" y="397"/>
                </a:cubicBezTo>
                <a:cubicBezTo>
                  <a:pt x="44" y="221"/>
                  <a:pt x="44" y="221"/>
                  <a:pt x="44" y="221"/>
                </a:cubicBezTo>
                <a:cubicBezTo>
                  <a:pt x="206" y="44"/>
                  <a:pt x="206" y="44"/>
                  <a:pt x="206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8"/>
                  <a:pt x="589" y="73"/>
                </a:cubicBezTo>
                <a:lnTo>
                  <a:pt x="589" y="3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98" name="Freeform 13">
            <a:extLst>
              <a:ext uri="{FF2B5EF4-FFF2-40B4-BE49-F238E27FC236}">
                <a16:creationId xmlns:a16="http://schemas.microsoft.com/office/drawing/2014/main" id="{18CBE39E-4476-9548-B5AB-A96B1ECFA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9406" y="3584149"/>
            <a:ext cx="274640" cy="185040"/>
          </a:xfrm>
          <a:custGeom>
            <a:avLst/>
            <a:gdLst>
              <a:gd name="T0" fmla="*/ 201918 w 634"/>
              <a:gd name="T1" fmla="*/ 0 h 427"/>
              <a:gd name="T2" fmla="*/ 201918 w 634"/>
              <a:gd name="T3" fmla="*/ 0 h 427"/>
              <a:gd name="T4" fmla="*/ 74638 w 634"/>
              <a:gd name="T5" fmla="*/ 0 h 427"/>
              <a:gd name="T6" fmla="*/ 69229 w 634"/>
              <a:gd name="T7" fmla="*/ 0 h 427"/>
              <a:gd name="T8" fmla="*/ 5409 w 634"/>
              <a:gd name="T9" fmla="*/ 74289 h 427"/>
              <a:gd name="T10" fmla="*/ 0 w 634"/>
              <a:gd name="T11" fmla="*/ 79699 h 427"/>
              <a:gd name="T12" fmla="*/ 5409 w 634"/>
              <a:gd name="T13" fmla="*/ 84747 h 427"/>
              <a:gd name="T14" fmla="*/ 69229 w 634"/>
              <a:gd name="T15" fmla="*/ 153627 h 427"/>
              <a:gd name="T16" fmla="*/ 74638 w 634"/>
              <a:gd name="T17" fmla="*/ 153627 h 427"/>
              <a:gd name="T18" fmla="*/ 74638 w 634"/>
              <a:gd name="T19" fmla="*/ 153627 h 427"/>
              <a:gd name="T20" fmla="*/ 201918 w 634"/>
              <a:gd name="T21" fmla="*/ 153627 h 427"/>
              <a:gd name="T22" fmla="*/ 228239 w 634"/>
              <a:gd name="T23" fmla="*/ 127302 h 427"/>
              <a:gd name="T24" fmla="*/ 228239 w 634"/>
              <a:gd name="T25" fmla="*/ 26326 h 427"/>
              <a:gd name="T26" fmla="*/ 201918 w 634"/>
              <a:gd name="T27" fmla="*/ 0 h 427"/>
              <a:gd name="T28" fmla="*/ 212374 w 634"/>
              <a:gd name="T29" fmla="*/ 127302 h 427"/>
              <a:gd name="T30" fmla="*/ 212374 w 634"/>
              <a:gd name="T31" fmla="*/ 127302 h 427"/>
              <a:gd name="T32" fmla="*/ 201918 w 634"/>
              <a:gd name="T33" fmla="*/ 143169 h 427"/>
              <a:gd name="T34" fmla="*/ 74638 w 634"/>
              <a:gd name="T35" fmla="*/ 143169 h 427"/>
              <a:gd name="T36" fmla="*/ 16226 w 634"/>
              <a:gd name="T37" fmla="*/ 79699 h 427"/>
              <a:gd name="T38" fmla="*/ 74638 w 634"/>
              <a:gd name="T39" fmla="*/ 15868 h 427"/>
              <a:gd name="T40" fmla="*/ 201918 w 634"/>
              <a:gd name="T41" fmla="*/ 15868 h 427"/>
              <a:gd name="T42" fmla="*/ 212374 w 634"/>
              <a:gd name="T43" fmla="*/ 26326 h 427"/>
              <a:gd name="T44" fmla="*/ 212374 w 634"/>
              <a:gd name="T45" fmla="*/ 127302 h 427"/>
              <a:gd name="T46" fmla="*/ 164779 w 634"/>
              <a:gd name="T47" fmla="*/ 53012 h 427"/>
              <a:gd name="T48" fmla="*/ 164779 w 634"/>
              <a:gd name="T49" fmla="*/ 53012 h 427"/>
              <a:gd name="T50" fmla="*/ 154323 w 634"/>
              <a:gd name="T51" fmla="*/ 53012 h 427"/>
              <a:gd name="T52" fmla="*/ 138097 w 634"/>
              <a:gd name="T53" fmla="*/ 68880 h 427"/>
              <a:gd name="T54" fmla="*/ 122232 w 634"/>
              <a:gd name="T55" fmla="*/ 53012 h 427"/>
              <a:gd name="T56" fmla="*/ 111776 w 634"/>
              <a:gd name="T57" fmla="*/ 53012 h 427"/>
              <a:gd name="T58" fmla="*/ 111776 w 634"/>
              <a:gd name="T59" fmla="*/ 63470 h 427"/>
              <a:gd name="T60" fmla="*/ 127641 w 634"/>
              <a:gd name="T61" fmla="*/ 79699 h 427"/>
              <a:gd name="T62" fmla="*/ 111776 w 634"/>
              <a:gd name="T63" fmla="*/ 95566 h 427"/>
              <a:gd name="T64" fmla="*/ 111776 w 634"/>
              <a:gd name="T65" fmla="*/ 106025 h 427"/>
              <a:gd name="T66" fmla="*/ 122232 w 634"/>
              <a:gd name="T67" fmla="*/ 106025 h 427"/>
              <a:gd name="T68" fmla="*/ 138097 w 634"/>
              <a:gd name="T69" fmla="*/ 90157 h 427"/>
              <a:gd name="T70" fmla="*/ 154323 w 634"/>
              <a:gd name="T71" fmla="*/ 106025 h 427"/>
              <a:gd name="T72" fmla="*/ 164779 w 634"/>
              <a:gd name="T73" fmla="*/ 106025 h 427"/>
              <a:gd name="T74" fmla="*/ 164779 w 634"/>
              <a:gd name="T75" fmla="*/ 95566 h 427"/>
              <a:gd name="T76" fmla="*/ 148554 w 634"/>
              <a:gd name="T77" fmla="*/ 79699 h 427"/>
              <a:gd name="T78" fmla="*/ 164779 w 634"/>
              <a:gd name="T79" fmla="*/ 63470 h 427"/>
              <a:gd name="T80" fmla="*/ 164779 w 634"/>
              <a:gd name="T81" fmla="*/ 53012 h 42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34" h="427">
                <a:moveTo>
                  <a:pt x="560" y="0"/>
                </a:moveTo>
                <a:lnTo>
                  <a:pt x="560" y="0"/>
                </a:lnTo>
                <a:cubicBezTo>
                  <a:pt x="207" y="0"/>
                  <a:pt x="207" y="0"/>
                  <a:pt x="207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5" y="206"/>
                  <a:pt x="15" y="206"/>
                  <a:pt x="15" y="206"/>
                </a:cubicBezTo>
                <a:cubicBezTo>
                  <a:pt x="0" y="206"/>
                  <a:pt x="0" y="206"/>
                  <a:pt x="0" y="221"/>
                </a:cubicBezTo>
                <a:cubicBezTo>
                  <a:pt x="0" y="221"/>
                  <a:pt x="0" y="221"/>
                  <a:pt x="15" y="235"/>
                </a:cubicBezTo>
                <a:cubicBezTo>
                  <a:pt x="192" y="426"/>
                  <a:pt x="192" y="426"/>
                  <a:pt x="192" y="426"/>
                </a:cubicBezTo>
                <a:cubicBezTo>
                  <a:pt x="192" y="426"/>
                  <a:pt x="192" y="426"/>
                  <a:pt x="207" y="426"/>
                </a:cubicBezTo>
                <a:cubicBezTo>
                  <a:pt x="560" y="426"/>
                  <a:pt x="560" y="426"/>
                  <a:pt x="560" y="426"/>
                </a:cubicBezTo>
                <a:cubicBezTo>
                  <a:pt x="604" y="426"/>
                  <a:pt x="633" y="397"/>
                  <a:pt x="633" y="353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353"/>
                </a:moveTo>
                <a:lnTo>
                  <a:pt x="589" y="353"/>
                </a:lnTo>
                <a:cubicBezTo>
                  <a:pt x="589" y="368"/>
                  <a:pt x="575" y="397"/>
                  <a:pt x="560" y="397"/>
                </a:cubicBezTo>
                <a:cubicBezTo>
                  <a:pt x="207" y="397"/>
                  <a:pt x="207" y="397"/>
                  <a:pt x="207" y="397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207" y="44"/>
                  <a:pt x="207" y="44"/>
                  <a:pt x="207" y="44"/>
                </a:cubicBezTo>
                <a:cubicBezTo>
                  <a:pt x="560" y="44"/>
                  <a:pt x="560" y="44"/>
                  <a:pt x="560" y="44"/>
                </a:cubicBezTo>
                <a:cubicBezTo>
                  <a:pt x="575" y="44"/>
                  <a:pt x="589" y="58"/>
                  <a:pt x="589" y="73"/>
                </a:cubicBezTo>
                <a:lnTo>
                  <a:pt x="589" y="353"/>
                </a:lnTo>
                <a:close/>
                <a:moveTo>
                  <a:pt x="457" y="147"/>
                </a:moveTo>
                <a:lnTo>
                  <a:pt x="457" y="147"/>
                </a:lnTo>
                <a:cubicBezTo>
                  <a:pt x="442" y="132"/>
                  <a:pt x="428" y="132"/>
                  <a:pt x="428" y="147"/>
                </a:cubicBezTo>
                <a:cubicBezTo>
                  <a:pt x="383" y="191"/>
                  <a:pt x="383" y="191"/>
                  <a:pt x="383" y="191"/>
                </a:cubicBezTo>
                <a:cubicBezTo>
                  <a:pt x="339" y="147"/>
                  <a:pt x="339" y="147"/>
                  <a:pt x="339" y="147"/>
                </a:cubicBezTo>
                <a:cubicBezTo>
                  <a:pt x="324" y="132"/>
                  <a:pt x="310" y="132"/>
                  <a:pt x="310" y="147"/>
                </a:cubicBezTo>
                <a:cubicBezTo>
                  <a:pt x="295" y="147"/>
                  <a:pt x="295" y="162"/>
                  <a:pt x="310" y="176"/>
                </a:cubicBezTo>
                <a:cubicBezTo>
                  <a:pt x="354" y="221"/>
                  <a:pt x="354" y="221"/>
                  <a:pt x="354" y="221"/>
                </a:cubicBezTo>
                <a:cubicBezTo>
                  <a:pt x="310" y="265"/>
                  <a:pt x="310" y="265"/>
                  <a:pt x="310" y="265"/>
                </a:cubicBezTo>
                <a:cubicBezTo>
                  <a:pt x="295" y="265"/>
                  <a:pt x="295" y="279"/>
                  <a:pt x="310" y="294"/>
                </a:cubicBezTo>
                <a:cubicBezTo>
                  <a:pt x="310" y="294"/>
                  <a:pt x="324" y="294"/>
                  <a:pt x="339" y="294"/>
                </a:cubicBezTo>
                <a:cubicBezTo>
                  <a:pt x="383" y="250"/>
                  <a:pt x="383" y="250"/>
                  <a:pt x="383" y="250"/>
                </a:cubicBezTo>
                <a:cubicBezTo>
                  <a:pt x="428" y="294"/>
                  <a:pt x="428" y="294"/>
                  <a:pt x="428" y="294"/>
                </a:cubicBezTo>
                <a:cubicBezTo>
                  <a:pt x="428" y="294"/>
                  <a:pt x="442" y="294"/>
                  <a:pt x="457" y="294"/>
                </a:cubicBezTo>
                <a:cubicBezTo>
                  <a:pt x="457" y="279"/>
                  <a:pt x="457" y="265"/>
                  <a:pt x="457" y="265"/>
                </a:cubicBezTo>
                <a:cubicBezTo>
                  <a:pt x="412" y="221"/>
                  <a:pt x="412" y="221"/>
                  <a:pt x="412" y="221"/>
                </a:cubicBezTo>
                <a:cubicBezTo>
                  <a:pt x="457" y="176"/>
                  <a:pt x="457" y="176"/>
                  <a:pt x="457" y="176"/>
                </a:cubicBezTo>
                <a:cubicBezTo>
                  <a:pt x="457" y="162"/>
                  <a:pt x="457" y="147"/>
                  <a:pt x="457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99" name="Freeform 14">
            <a:extLst>
              <a:ext uri="{FF2B5EF4-FFF2-40B4-BE49-F238E27FC236}">
                <a16:creationId xmlns:a16="http://schemas.microsoft.com/office/drawing/2014/main" id="{B3F38069-B2AB-1541-B612-5FB8AB91BA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8837" y="3540274"/>
            <a:ext cx="274640" cy="204115"/>
          </a:xfrm>
          <a:custGeom>
            <a:avLst/>
            <a:gdLst>
              <a:gd name="T0" fmla="*/ 116824 w 634"/>
              <a:gd name="T1" fmla="*/ 47762 h 473"/>
              <a:gd name="T2" fmla="*/ 116824 w 634"/>
              <a:gd name="T3" fmla="*/ 47762 h 473"/>
              <a:gd name="T4" fmla="*/ 111415 w 634"/>
              <a:gd name="T5" fmla="*/ 42376 h 473"/>
              <a:gd name="T6" fmla="*/ 106007 w 634"/>
              <a:gd name="T7" fmla="*/ 47762 h 473"/>
              <a:gd name="T8" fmla="*/ 63460 w 634"/>
              <a:gd name="T9" fmla="*/ 90138 h 473"/>
              <a:gd name="T10" fmla="*/ 63460 w 634"/>
              <a:gd name="T11" fmla="*/ 95525 h 473"/>
              <a:gd name="T12" fmla="*/ 74277 w 634"/>
              <a:gd name="T13" fmla="*/ 95525 h 473"/>
              <a:gd name="T14" fmla="*/ 106007 w 634"/>
              <a:gd name="T15" fmla="*/ 68950 h 473"/>
              <a:gd name="T16" fmla="*/ 106007 w 634"/>
              <a:gd name="T17" fmla="*/ 137542 h 473"/>
              <a:gd name="T18" fmla="*/ 111415 w 634"/>
              <a:gd name="T19" fmla="*/ 142928 h 473"/>
              <a:gd name="T20" fmla="*/ 121872 w 634"/>
              <a:gd name="T21" fmla="*/ 137542 h 473"/>
              <a:gd name="T22" fmla="*/ 121872 w 634"/>
              <a:gd name="T23" fmla="*/ 68950 h 473"/>
              <a:gd name="T24" fmla="*/ 148554 w 634"/>
              <a:gd name="T25" fmla="*/ 95525 h 473"/>
              <a:gd name="T26" fmla="*/ 159371 w 634"/>
              <a:gd name="T27" fmla="*/ 95525 h 473"/>
              <a:gd name="T28" fmla="*/ 159371 w 634"/>
              <a:gd name="T29" fmla="*/ 90138 h 473"/>
              <a:gd name="T30" fmla="*/ 116824 w 634"/>
              <a:gd name="T31" fmla="*/ 47762 h 473"/>
              <a:gd name="T32" fmla="*/ 164419 w 634"/>
              <a:gd name="T33" fmla="*/ 37348 h 473"/>
              <a:gd name="T34" fmla="*/ 164419 w 634"/>
              <a:gd name="T35" fmla="*/ 37348 h 473"/>
              <a:gd name="T36" fmla="*/ 106007 w 634"/>
              <a:gd name="T37" fmla="*/ 0 h 473"/>
              <a:gd name="T38" fmla="*/ 42186 w 634"/>
              <a:gd name="T39" fmla="*/ 58177 h 473"/>
              <a:gd name="T40" fmla="*/ 0 w 634"/>
              <a:gd name="T41" fmla="*/ 116713 h 473"/>
              <a:gd name="T42" fmla="*/ 58412 w 634"/>
              <a:gd name="T43" fmla="*/ 169503 h 473"/>
              <a:gd name="T44" fmla="*/ 174875 w 634"/>
              <a:gd name="T45" fmla="*/ 169503 h 473"/>
              <a:gd name="T46" fmla="*/ 228239 w 634"/>
              <a:gd name="T47" fmla="*/ 105939 h 473"/>
              <a:gd name="T48" fmla="*/ 164419 w 634"/>
              <a:gd name="T49" fmla="*/ 37348 h 473"/>
              <a:gd name="T50" fmla="*/ 174875 w 634"/>
              <a:gd name="T51" fmla="*/ 158729 h 473"/>
              <a:gd name="T52" fmla="*/ 174875 w 634"/>
              <a:gd name="T53" fmla="*/ 158729 h 473"/>
              <a:gd name="T54" fmla="*/ 58412 w 634"/>
              <a:gd name="T55" fmla="*/ 158729 h 473"/>
              <a:gd name="T56" fmla="*/ 15865 w 634"/>
              <a:gd name="T57" fmla="*/ 116713 h 473"/>
              <a:gd name="T58" fmla="*/ 58412 w 634"/>
              <a:gd name="T59" fmla="*/ 74337 h 473"/>
              <a:gd name="T60" fmla="*/ 106007 w 634"/>
              <a:gd name="T61" fmla="*/ 16160 h 473"/>
              <a:gd name="T62" fmla="*/ 153602 w 634"/>
              <a:gd name="T63" fmla="*/ 53149 h 473"/>
              <a:gd name="T64" fmla="*/ 212014 w 634"/>
              <a:gd name="T65" fmla="*/ 100553 h 473"/>
              <a:gd name="T66" fmla="*/ 174875 w 634"/>
              <a:gd name="T67" fmla="*/ 158729 h 47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4" h="473">
                <a:moveTo>
                  <a:pt x="324" y="133"/>
                </a:moveTo>
                <a:lnTo>
                  <a:pt x="324" y="133"/>
                </a:lnTo>
                <a:cubicBezTo>
                  <a:pt x="324" y="118"/>
                  <a:pt x="324" y="118"/>
                  <a:pt x="309" y="118"/>
                </a:cubicBezTo>
                <a:cubicBezTo>
                  <a:pt x="309" y="118"/>
                  <a:pt x="309" y="118"/>
                  <a:pt x="294" y="133"/>
                </a:cubicBezTo>
                <a:cubicBezTo>
                  <a:pt x="176" y="251"/>
                  <a:pt x="176" y="251"/>
                  <a:pt x="176" y="251"/>
                </a:cubicBezTo>
                <a:lnTo>
                  <a:pt x="176" y="266"/>
                </a:lnTo>
                <a:cubicBezTo>
                  <a:pt x="191" y="280"/>
                  <a:pt x="206" y="280"/>
                  <a:pt x="206" y="266"/>
                </a:cubicBezTo>
                <a:cubicBezTo>
                  <a:pt x="294" y="192"/>
                  <a:pt x="294" y="192"/>
                  <a:pt x="294" y="192"/>
                </a:cubicBezTo>
                <a:cubicBezTo>
                  <a:pt x="294" y="383"/>
                  <a:pt x="294" y="383"/>
                  <a:pt x="294" y="383"/>
                </a:cubicBezTo>
                <a:lnTo>
                  <a:pt x="309" y="398"/>
                </a:lnTo>
                <a:cubicBezTo>
                  <a:pt x="324" y="398"/>
                  <a:pt x="338" y="383"/>
                  <a:pt x="338" y="383"/>
                </a:cubicBezTo>
                <a:cubicBezTo>
                  <a:pt x="338" y="192"/>
                  <a:pt x="338" y="192"/>
                  <a:pt x="338" y="192"/>
                </a:cubicBezTo>
                <a:cubicBezTo>
                  <a:pt x="412" y="266"/>
                  <a:pt x="412" y="266"/>
                  <a:pt x="412" y="266"/>
                </a:cubicBezTo>
                <a:cubicBezTo>
                  <a:pt x="426" y="280"/>
                  <a:pt x="442" y="280"/>
                  <a:pt x="442" y="266"/>
                </a:cubicBezTo>
                <a:cubicBezTo>
                  <a:pt x="456" y="266"/>
                  <a:pt x="456" y="251"/>
                  <a:pt x="442" y="251"/>
                </a:cubicBezTo>
                <a:lnTo>
                  <a:pt x="324" y="133"/>
                </a:lnTo>
                <a:close/>
                <a:moveTo>
                  <a:pt x="456" y="104"/>
                </a:moveTo>
                <a:lnTo>
                  <a:pt x="456" y="104"/>
                </a:lnTo>
                <a:cubicBezTo>
                  <a:pt x="426" y="45"/>
                  <a:pt x="368" y="0"/>
                  <a:pt x="294" y="0"/>
                </a:cubicBezTo>
                <a:cubicBezTo>
                  <a:pt x="206" y="0"/>
                  <a:pt x="117" y="74"/>
                  <a:pt x="117" y="162"/>
                </a:cubicBezTo>
                <a:cubicBezTo>
                  <a:pt x="44" y="192"/>
                  <a:pt x="0" y="251"/>
                  <a:pt x="0" y="325"/>
                </a:cubicBezTo>
                <a:cubicBezTo>
                  <a:pt x="0" y="398"/>
                  <a:pt x="73" y="472"/>
                  <a:pt x="162" y="472"/>
                </a:cubicBezTo>
                <a:cubicBezTo>
                  <a:pt x="485" y="472"/>
                  <a:pt x="485" y="472"/>
                  <a:pt x="485" y="472"/>
                </a:cubicBezTo>
                <a:cubicBezTo>
                  <a:pt x="559" y="442"/>
                  <a:pt x="633" y="369"/>
                  <a:pt x="633" y="295"/>
                </a:cubicBezTo>
                <a:cubicBezTo>
                  <a:pt x="633" y="192"/>
                  <a:pt x="544" y="104"/>
                  <a:pt x="456" y="104"/>
                </a:cubicBezTo>
                <a:close/>
                <a:moveTo>
                  <a:pt x="485" y="442"/>
                </a:moveTo>
                <a:lnTo>
                  <a:pt x="485" y="442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442"/>
                  <a:pt x="44" y="428"/>
                  <a:pt x="44" y="325"/>
                </a:cubicBezTo>
                <a:cubicBezTo>
                  <a:pt x="44" y="266"/>
                  <a:pt x="88" y="207"/>
                  <a:pt x="162" y="207"/>
                </a:cubicBezTo>
                <a:cubicBezTo>
                  <a:pt x="162" y="118"/>
                  <a:pt x="206" y="45"/>
                  <a:pt x="294" y="45"/>
                </a:cubicBezTo>
                <a:cubicBezTo>
                  <a:pt x="368" y="45"/>
                  <a:pt x="412" y="89"/>
                  <a:pt x="426" y="148"/>
                </a:cubicBezTo>
                <a:cubicBezTo>
                  <a:pt x="515" y="133"/>
                  <a:pt x="588" y="221"/>
                  <a:pt x="588" y="280"/>
                </a:cubicBezTo>
                <a:cubicBezTo>
                  <a:pt x="588" y="339"/>
                  <a:pt x="544" y="413"/>
                  <a:pt x="485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00" name="Freeform 15">
            <a:extLst>
              <a:ext uri="{FF2B5EF4-FFF2-40B4-BE49-F238E27FC236}">
                <a16:creationId xmlns:a16="http://schemas.microsoft.com/office/drawing/2014/main" id="{ADF73019-B842-6A41-9D3C-5EF1F94D4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75" y="3540274"/>
            <a:ext cx="267011" cy="204115"/>
          </a:xfrm>
          <a:custGeom>
            <a:avLst/>
            <a:gdLst>
              <a:gd name="T0" fmla="*/ 147927 w 619"/>
              <a:gd name="T1" fmla="*/ 90138 h 473"/>
              <a:gd name="T2" fmla="*/ 147927 w 619"/>
              <a:gd name="T3" fmla="*/ 90138 h 473"/>
              <a:gd name="T4" fmla="*/ 116331 w 619"/>
              <a:gd name="T5" fmla="*/ 121740 h 473"/>
              <a:gd name="T6" fmla="*/ 116331 w 619"/>
              <a:gd name="T7" fmla="*/ 53149 h 473"/>
              <a:gd name="T8" fmla="*/ 110945 w 619"/>
              <a:gd name="T9" fmla="*/ 42376 h 473"/>
              <a:gd name="T10" fmla="*/ 105560 w 619"/>
              <a:gd name="T11" fmla="*/ 53149 h 473"/>
              <a:gd name="T12" fmla="*/ 105560 w 619"/>
              <a:gd name="T13" fmla="*/ 121740 h 473"/>
              <a:gd name="T14" fmla="*/ 73964 w 619"/>
              <a:gd name="T15" fmla="*/ 90138 h 473"/>
              <a:gd name="T16" fmla="*/ 63551 w 619"/>
              <a:gd name="T17" fmla="*/ 90138 h 473"/>
              <a:gd name="T18" fmla="*/ 63551 w 619"/>
              <a:gd name="T19" fmla="*/ 100553 h 473"/>
              <a:gd name="T20" fmla="*/ 105560 w 619"/>
              <a:gd name="T21" fmla="*/ 142928 h 473"/>
              <a:gd name="T22" fmla="*/ 110945 w 619"/>
              <a:gd name="T23" fmla="*/ 142928 h 473"/>
              <a:gd name="T24" fmla="*/ 116331 w 619"/>
              <a:gd name="T25" fmla="*/ 142928 h 473"/>
              <a:gd name="T26" fmla="*/ 158340 w 619"/>
              <a:gd name="T27" fmla="*/ 100553 h 473"/>
              <a:gd name="T28" fmla="*/ 158340 w 619"/>
              <a:gd name="T29" fmla="*/ 90138 h 473"/>
              <a:gd name="T30" fmla="*/ 147927 w 619"/>
              <a:gd name="T31" fmla="*/ 90138 h 473"/>
              <a:gd name="T32" fmla="*/ 158340 w 619"/>
              <a:gd name="T33" fmla="*/ 37348 h 473"/>
              <a:gd name="T34" fmla="*/ 158340 w 619"/>
              <a:gd name="T35" fmla="*/ 37348 h 473"/>
              <a:gd name="T36" fmla="*/ 105560 w 619"/>
              <a:gd name="T37" fmla="*/ 0 h 473"/>
              <a:gd name="T38" fmla="*/ 42368 w 619"/>
              <a:gd name="T39" fmla="*/ 58177 h 473"/>
              <a:gd name="T40" fmla="*/ 0 w 619"/>
              <a:gd name="T41" fmla="*/ 116713 h 473"/>
              <a:gd name="T42" fmla="*/ 52780 w 619"/>
              <a:gd name="T43" fmla="*/ 169503 h 473"/>
              <a:gd name="T44" fmla="*/ 174497 w 619"/>
              <a:gd name="T45" fmla="*/ 169503 h 473"/>
              <a:gd name="T46" fmla="*/ 221891 w 619"/>
              <a:gd name="T47" fmla="*/ 105939 h 473"/>
              <a:gd name="T48" fmla="*/ 158340 w 619"/>
              <a:gd name="T49" fmla="*/ 37348 h 473"/>
              <a:gd name="T50" fmla="*/ 174497 w 619"/>
              <a:gd name="T51" fmla="*/ 158729 h 473"/>
              <a:gd name="T52" fmla="*/ 174497 w 619"/>
              <a:gd name="T53" fmla="*/ 158729 h 473"/>
              <a:gd name="T54" fmla="*/ 52780 w 619"/>
              <a:gd name="T55" fmla="*/ 158729 h 473"/>
              <a:gd name="T56" fmla="*/ 10412 w 619"/>
              <a:gd name="T57" fmla="*/ 116713 h 473"/>
              <a:gd name="T58" fmla="*/ 52780 w 619"/>
              <a:gd name="T59" fmla="*/ 74337 h 473"/>
              <a:gd name="T60" fmla="*/ 105560 w 619"/>
              <a:gd name="T61" fmla="*/ 16160 h 473"/>
              <a:gd name="T62" fmla="*/ 147927 w 619"/>
              <a:gd name="T63" fmla="*/ 53149 h 473"/>
              <a:gd name="T64" fmla="*/ 211479 w 619"/>
              <a:gd name="T65" fmla="*/ 100553 h 473"/>
              <a:gd name="T66" fmla="*/ 174497 w 619"/>
              <a:gd name="T67" fmla="*/ 158729 h 47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19" h="473">
                <a:moveTo>
                  <a:pt x="412" y="251"/>
                </a:moveTo>
                <a:lnTo>
                  <a:pt x="412" y="251"/>
                </a:lnTo>
                <a:cubicBezTo>
                  <a:pt x="324" y="339"/>
                  <a:pt x="324" y="339"/>
                  <a:pt x="324" y="339"/>
                </a:cubicBezTo>
                <a:cubicBezTo>
                  <a:pt x="324" y="148"/>
                  <a:pt x="324" y="148"/>
                  <a:pt x="324" y="148"/>
                </a:cubicBezTo>
                <a:cubicBezTo>
                  <a:pt x="324" y="133"/>
                  <a:pt x="324" y="118"/>
                  <a:pt x="309" y="118"/>
                </a:cubicBezTo>
                <a:cubicBezTo>
                  <a:pt x="294" y="118"/>
                  <a:pt x="294" y="133"/>
                  <a:pt x="294" y="148"/>
                </a:cubicBezTo>
                <a:cubicBezTo>
                  <a:pt x="294" y="339"/>
                  <a:pt x="294" y="339"/>
                  <a:pt x="294" y="339"/>
                </a:cubicBezTo>
                <a:cubicBezTo>
                  <a:pt x="206" y="251"/>
                  <a:pt x="206" y="251"/>
                  <a:pt x="206" y="251"/>
                </a:cubicBezTo>
                <a:cubicBezTo>
                  <a:pt x="191" y="236"/>
                  <a:pt x="191" y="236"/>
                  <a:pt x="177" y="251"/>
                </a:cubicBezTo>
                <a:cubicBezTo>
                  <a:pt x="177" y="251"/>
                  <a:pt x="177" y="266"/>
                  <a:pt x="177" y="280"/>
                </a:cubicBezTo>
                <a:cubicBezTo>
                  <a:pt x="294" y="398"/>
                  <a:pt x="294" y="398"/>
                  <a:pt x="294" y="398"/>
                </a:cubicBezTo>
                <a:lnTo>
                  <a:pt x="309" y="398"/>
                </a:lnTo>
                <a:lnTo>
                  <a:pt x="324" y="398"/>
                </a:lnTo>
                <a:cubicBezTo>
                  <a:pt x="441" y="280"/>
                  <a:pt x="441" y="280"/>
                  <a:pt x="441" y="280"/>
                </a:cubicBezTo>
                <a:cubicBezTo>
                  <a:pt x="441" y="266"/>
                  <a:pt x="441" y="251"/>
                  <a:pt x="441" y="251"/>
                </a:cubicBezTo>
                <a:cubicBezTo>
                  <a:pt x="427" y="236"/>
                  <a:pt x="427" y="236"/>
                  <a:pt x="412" y="251"/>
                </a:cubicBezTo>
                <a:close/>
                <a:moveTo>
                  <a:pt x="441" y="104"/>
                </a:moveTo>
                <a:lnTo>
                  <a:pt x="441" y="104"/>
                </a:lnTo>
                <a:cubicBezTo>
                  <a:pt x="412" y="45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5"/>
                </a:cubicBezTo>
                <a:cubicBezTo>
                  <a:pt x="0" y="398"/>
                  <a:pt x="59" y="472"/>
                  <a:pt x="147" y="472"/>
                </a:cubicBezTo>
                <a:cubicBezTo>
                  <a:pt x="486" y="472"/>
                  <a:pt x="486" y="472"/>
                  <a:pt x="486" y="472"/>
                </a:cubicBezTo>
                <a:cubicBezTo>
                  <a:pt x="559" y="442"/>
                  <a:pt x="618" y="369"/>
                  <a:pt x="618" y="295"/>
                </a:cubicBezTo>
                <a:cubicBezTo>
                  <a:pt x="618" y="192"/>
                  <a:pt x="545" y="104"/>
                  <a:pt x="441" y="104"/>
                </a:cubicBezTo>
                <a:close/>
                <a:moveTo>
                  <a:pt x="486" y="442"/>
                </a:moveTo>
                <a:lnTo>
                  <a:pt x="486" y="442"/>
                </a:lnTo>
                <a:cubicBezTo>
                  <a:pt x="147" y="442"/>
                  <a:pt x="147" y="442"/>
                  <a:pt x="147" y="442"/>
                </a:cubicBezTo>
                <a:cubicBezTo>
                  <a:pt x="147" y="442"/>
                  <a:pt x="29" y="428"/>
                  <a:pt x="29" y="325"/>
                </a:cubicBezTo>
                <a:cubicBezTo>
                  <a:pt x="29" y="266"/>
                  <a:pt x="88" y="207"/>
                  <a:pt x="147" y="207"/>
                </a:cubicBezTo>
                <a:cubicBezTo>
                  <a:pt x="147" y="118"/>
                  <a:pt x="206" y="45"/>
                  <a:pt x="294" y="45"/>
                </a:cubicBezTo>
                <a:cubicBezTo>
                  <a:pt x="353" y="45"/>
                  <a:pt x="398" y="89"/>
                  <a:pt x="412" y="148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39"/>
                  <a:pt x="545" y="413"/>
                  <a:pt x="486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01" name="Freeform 16">
            <a:extLst>
              <a:ext uri="{FF2B5EF4-FFF2-40B4-BE49-F238E27FC236}">
                <a16:creationId xmlns:a16="http://schemas.microsoft.com/office/drawing/2014/main" id="{765C27BE-6248-6945-A9C7-923CB1024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3884" y="3540274"/>
            <a:ext cx="274640" cy="274697"/>
          </a:xfrm>
          <a:custGeom>
            <a:avLst/>
            <a:gdLst>
              <a:gd name="T0" fmla="*/ 133050 w 634"/>
              <a:gd name="T1" fmla="*/ 90360 h 635"/>
              <a:gd name="T2" fmla="*/ 133050 w 634"/>
              <a:gd name="T3" fmla="*/ 90360 h 635"/>
              <a:gd name="T4" fmla="*/ 63821 w 634"/>
              <a:gd name="T5" fmla="*/ 90360 h 635"/>
              <a:gd name="T6" fmla="*/ 58412 w 634"/>
              <a:gd name="T7" fmla="*/ 95760 h 635"/>
              <a:gd name="T8" fmla="*/ 63821 w 634"/>
              <a:gd name="T9" fmla="*/ 100800 h 635"/>
              <a:gd name="T10" fmla="*/ 133050 w 634"/>
              <a:gd name="T11" fmla="*/ 100800 h 635"/>
              <a:gd name="T12" fmla="*/ 143506 w 634"/>
              <a:gd name="T13" fmla="*/ 95760 h 635"/>
              <a:gd name="T14" fmla="*/ 133050 w 634"/>
              <a:gd name="T15" fmla="*/ 90360 h 635"/>
              <a:gd name="T16" fmla="*/ 228239 w 634"/>
              <a:gd name="T17" fmla="*/ 217440 h 635"/>
              <a:gd name="T18" fmla="*/ 228239 w 634"/>
              <a:gd name="T19" fmla="*/ 217440 h 635"/>
              <a:gd name="T20" fmla="*/ 169827 w 634"/>
              <a:gd name="T21" fmla="*/ 159120 h 635"/>
              <a:gd name="T22" fmla="*/ 191101 w 634"/>
              <a:gd name="T23" fmla="*/ 95760 h 635"/>
              <a:gd name="T24" fmla="*/ 95550 w 634"/>
              <a:gd name="T25" fmla="*/ 0 h 635"/>
              <a:gd name="T26" fmla="*/ 0 w 634"/>
              <a:gd name="T27" fmla="*/ 95760 h 635"/>
              <a:gd name="T28" fmla="*/ 95550 w 634"/>
              <a:gd name="T29" fmla="*/ 190800 h 635"/>
              <a:gd name="T30" fmla="*/ 159371 w 634"/>
              <a:gd name="T31" fmla="*/ 169920 h 635"/>
              <a:gd name="T32" fmla="*/ 217783 w 634"/>
              <a:gd name="T33" fmla="*/ 228240 h 635"/>
              <a:gd name="T34" fmla="*/ 228239 w 634"/>
              <a:gd name="T35" fmla="*/ 228240 h 635"/>
              <a:gd name="T36" fmla="*/ 228239 w 634"/>
              <a:gd name="T37" fmla="*/ 217440 h 635"/>
              <a:gd name="T38" fmla="*/ 95550 w 634"/>
              <a:gd name="T39" fmla="*/ 175320 h 635"/>
              <a:gd name="T40" fmla="*/ 95550 w 634"/>
              <a:gd name="T41" fmla="*/ 175320 h 635"/>
              <a:gd name="T42" fmla="*/ 16226 w 634"/>
              <a:gd name="T43" fmla="*/ 95760 h 635"/>
              <a:gd name="T44" fmla="*/ 95550 w 634"/>
              <a:gd name="T45" fmla="*/ 16200 h 635"/>
              <a:gd name="T46" fmla="*/ 175236 w 634"/>
              <a:gd name="T47" fmla="*/ 95760 h 635"/>
              <a:gd name="T48" fmla="*/ 95550 w 634"/>
              <a:gd name="T49" fmla="*/ 175320 h 63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4" h="635">
                <a:moveTo>
                  <a:pt x="369" y="251"/>
                </a:moveTo>
                <a:lnTo>
                  <a:pt x="369" y="251"/>
                </a:lnTo>
                <a:cubicBezTo>
                  <a:pt x="177" y="251"/>
                  <a:pt x="177" y="251"/>
                  <a:pt x="177" y="251"/>
                </a:cubicBezTo>
                <a:cubicBezTo>
                  <a:pt x="162" y="251"/>
                  <a:pt x="162" y="251"/>
                  <a:pt x="162" y="266"/>
                </a:cubicBezTo>
                <a:cubicBezTo>
                  <a:pt x="162" y="280"/>
                  <a:pt x="162" y="280"/>
                  <a:pt x="177" y="280"/>
                </a:cubicBezTo>
                <a:cubicBezTo>
                  <a:pt x="369" y="280"/>
                  <a:pt x="369" y="280"/>
                  <a:pt x="369" y="280"/>
                </a:cubicBezTo>
                <a:cubicBezTo>
                  <a:pt x="383" y="280"/>
                  <a:pt x="398" y="280"/>
                  <a:pt x="398" y="266"/>
                </a:cubicBezTo>
                <a:cubicBezTo>
                  <a:pt x="398" y="251"/>
                  <a:pt x="383" y="251"/>
                  <a:pt x="369" y="251"/>
                </a:cubicBezTo>
                <a:close/>
                <a:moveTo>
                  <a:pt x="633" y="604"/>
                </a:moveTo>
                <a:lnTo>
                  <a:pt x="633" y="604"/>
                </a:lnTo>
                <a:cubicBezTo>
                  <a:pt x="471" y="442"/>
                  <a:pt x="471" y="442"/>
                  <a:pt x="471" y="442"/>
                </a:cubicBezTo>
                <a:cubicBezTo>
                  <a:pt x="501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8" y="0"/>
                  <a:pt x="0" y="118"/>
                  <a:pt x="0" y="266"/>
                </a:cubicBezTo>
                <a:cubicBezTo>
                  <a:pt x="0" y="413"/>
                  <a:pt x="118" y="530"/>
                  <a:pt x="265" y="530"/>
                </a:cubicBezTo>
                <a:cubicBezTo>
                  <a:pt x="339" y="530"/>
                  <a:pt x="383" y="501"/>
                  <a:pt x="442" y="472"/>
                </a:cubicBezTo>
                <a:cubicBezTo>
                  <a:pt x="604" y="634"/>
                  <a:pt x="604" y="634"/>
                  <a:pt x="604" y="634"/>
                </a:cubicBezTo>
                <a:cubicBezTo>
                  <a:pt x="604" y="634"/>
                  <a:pt x="619" y="634"/>
                  <a:pt x="633" y="634"/>
                </a:cubicBezTo>
                <a:cubicBezTo>
                  <a:pt x="633" y="619"/>
                  <a:pt x="633" y="604"/>
                  <a:pt x="633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48" y="487"/>
                  <a:pt x="45" y="383"/>
                  <a:pt x="45" y="266"/>
                </a:cubicBezTo>
                <a:cubicBezTo>
                  <a:pt x="45" y="148"/>
                  <a:pt x="148" y="45"/>
                  <a:pt x="265" y="45"/>
                </a:cubicBezTo>
                <a:cubicBezTo>
                  <a:pt x="398" y="45"/>
                  <a:pt x="486" y="148"/>
                  <a:pt x="486" y="266"/>
                </a:cubicBezTo>
                <a:cubicBezTo>
                  <a:pt x="486" y="383"/>
                  <a:pt x="398" y="487"/>
                  <a:pt x="265" y="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02" name="Freeform 17">
            <a:extLst>
              <a:ext uri="{FF2B5EF4-FFF2-40B4-BE49-F238E27FC236}">
                <a16:creationId xmlns:a16="http://schemas.microsoft.com/office/drawing/2014/main" id="{05786EFC-F995-7C49-8CCC-0C764C1E4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223" y="3540274"/>
            <a:ext cx="274640" cy="274697"/>
          </a:xfrm>
          <a:custGeom>
            <a:avLst/>
            <a:gdLst>
              <a:gd name="T0" fmla="*/ 132689 w 634"/>
              <a:gd name="T1" fmla="*/ 90360 h 635"/>
              <a:gd name="T2" fmla="*/ 132689 w 634"/>
              <a:gd name="T3" fmla="*/ 90360 h 635"/>
              <a:gd name="T4" fmla="*/ 100598 w 634"/>
              <a:gd name="T5" fmla="*/ 90360 h 635"/>
              <a:gd name="T6" fmla="*/ 100598 w 634"/>
              <a:gd name="T7" fmla="*/ 63720 h 635"/>
              <a:gd name="T8" fmla="*/ 95550 w 634"/>
              <a:gd name="T9" fmla="*/ 53280 h 635"/>
              <a:gd name="T10" fmla="*/ 90142 w 634"/>
              <a:gd name="T11" fmla="*/ 63720 h 635"/>
              <a:gd name="T12" fmla="*/ 90142 w 634"/>
              <a:gd name="T13" fmla="*/ 90360 h 635"/>
              <a:gd name="T14" fmla="*/ 58412 w 634"/>
              <a:gd name="T15" fmla="*/ 90360 h 635"/>
              <a:gd name="T16" fmla="*/ 53003 w 634"/>
              <a:gd name="T17" fmla="*/ 95760 h 635"/>
              <a:gd name="T18" fmla="*/ 58412 w 634"/>
              <a:gd name="T19" fmla="*/ 106200 h 635"/>
              <a:gd name="T20" fmla="*/ 90142 w 634"/>
              <a:gd name="T21" fmla="*/ 106200 h 635"/>
              <a:gd name="T22" fmla="*/ 90142 w 634"/>
              <a:gd name="T23" fmla="*/ 132840 h 635"/>
              <a:gd name="T24" fmla="*/ 95550 w 634"/>
              <a:gd name="T25" fmla="*/ 137880 h 635"/>
              <a:gd name="T26" fmla="*/ 100598 w 634"/>
              <a:gd name="T27" fmla="*/ 132840 h 635"/>
              <a:gd name="T28" fmla="*/ 100598 w 634"/>
              <a:gd name="T29" fmla="*/ 106200 h 635"/>
              <a:gd name="T30" fmla="*/ 132689 w 634"/>
              <a:gd name="T31" fmla="*/ 106200 h 635"/>
              <a:gd name="T32" fmla="*/ 138097 w 634"/>
              <a:gd name="T33" fmla="*/ 95760 h 635"/>
              <a:gd name="T34" fmla="*/ 132689 w 634"/>
              <a:gd name="T35" fmla="*/ 90360 h 635"/>
              <a:gd name="T36" fmla="*/ 222831 w 634"/>
              <a:gd name="T37" fmla="*/ 217440 h 635"/>
              <a:gd name="T38" fmla="*/ 222831 w 634"/>
              <a:gd name="T39" fmla="*/ 217440 h 635"/>
              <a:gd name="T40" fmla="*/ 164419 w 634"/>
              <a:gd name="T41" fmla="*/ 159120 h 635"/>
              <a:gd name="T42" fmla="*/ 191101 w 634"/>
              <a:gd name="T43" fmla="*/ 95760 h 635"/>
              <a:gd name="T44" fmla="*/ 95550 w 634"/>
              <a:gd name="T45" fmla="*/ 0 h 635"/>
              <a:gd name="T46" fmla="*/ 0 w 634"/>
              <a:gd name="T47" fmla="*/ 95760 h 635"/>
              <a:gd name="T48" fmla="*/ 95550 w 634"/>
              <a:gd name="T49" fmla="*/ 190800 h 635"/>
              <a:gd name="T50" fmla="*/ 153602 w 634"/>
              <a:gd name="T51" fmla="*/ 169920 h 635"/>
              <a:gd name="T52" fmla="*/ 212014 w 634"/>
              <a:gd name="T53" fmla="*/ 228240 h 635"/>
              <a:gd name="T54" fmla="*/ 222831 w 634"/>
              <a:gd name="T55" fmla="*/ 228240 h 635"/>
              <a:gd name="T56" fmla="*/ 222831 w 634"/>
              <a:gd name="T57" fmla="*/ 217440 h 635"/>
              <a:gd name="T58" fmla="*/ 95550 w 634"/>
              <a:gd name="T59" fmla="*/ 175320 h 635"/>
              <a:gd name="T60" fmla="*/ 95550 w 634"/>
              <a:gd name="T61" fmla="*/ 175320 h 635"/>
              <a:gd name="T62" fmla="*/ 15865 w 634"/>
              <a:gd name="T63" fmla="*/ 95760 h 635"/>
              <a:gd name="T64" fmla="*/ 95550 w 634"/>
              <a:gd name="T65" fmla="*/ 16200 h 635"/>
              <a:gd name="T66" fmla="*/ 174875 w 634"/>
              <a:gd name="T67" fmla="*/ 95760 h 635"/>
              <a:gd name="T68" fmla="*/ 95550 w 634"/>
              <a:gd name="T69" fmla="*/ 175320 h 63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4" h="635">
                <a:moveTo>
                  <a:pt x="368" y="251"/>
                </a:moveTo>
                <a:lnTo>
                  <a:pt x="368" y="251"/>
                </a:lnTo>
                <a:cubicBezTo>
                  <a:pt x="279" y="251"/>
                  <a:pt x="279" y="251"/>
                  <a:pt x="279" y="251"/>
                </a:cubicBezTo>
                <a:cubicBezTo>
                  <a:pt x="279" y="177"/>
                  <a:pt x="279" y="177"/>
                  <a:pt x="279" y="177"/>
                </a:cubicBezTo>
                <a:cubicBezTo>
                  <a:pt x="279" y="162"/>
                  <a:pt x="279" y="148"/>
                  <a:pt x="265" y="148"/>
                </a:cubicBezTo>
                <a:cubicBezTo>
                  <a:pt x="250" y="148"/>
                  <a:pt x="250" y="162"/>
                  <a:pt x="250" y="177"/>
                </a:cubicBezTo>
                <a:cubicBezTo>
                  <a:pt x="250" y="251"/>
                  <a:pt x="250" y="251"/>
                  <a:pt x="250" y="251"/>
                </a:cubicBezTo>
                <a:cubicBezTo>
                  <a:pt x="162" y="251"/>
                  <a:pt x="162" y="251"/>
                  <a:pt x="162" y="251"/>
                </a:cubicBezTo>
                <a:cubicBezTo>
                  <a:pt x="162" y="251"/>
                  <a:pt x="147" y="251"/>
                  <a:pt x="147" y="266"/>
                </a:cubicBezTo>
                <a:cubicBezTo>
                  <a:pt x="147" y="280"/>
                  <a:pt x="162" y="295"/>
                  <a:pt x="162" y="295"/>
                </a:cubicBezTo>
                <a:cubicBezTo>
                  <a:pt x="250" y="295"/>
                  <a:pt x="250" y="295"/>
                  <a:pt x="250" y="295"/>
                </a:cubicBezTo>
                <a:cubicBezTo>
                  <a:pt x="250" y="369"/>
                  <a:pt x="250" y="369"/>
                  <a:pt x="250" y="369"/>
                </a:cubicBezTo>
                <a:cubicBezTo>
                  <a:pt x="250" y="383"/>
                  <a:pt x="250" y="383"/>
                  <a:pt x="265" y="383"/>
                </a:cubicBezTo>
                <a:cubicBezTo>
                  <a:pt x="279" y="383"/>
                  <a:pt x="279" y="383"/>
                  <a:pt x="279" y="369"/>
                </a:cubicBezTo>
                <a:cubicBezTo>
                  <a:pt x="279" y="295"/>
                  <a:pt x="279" y="295"/>
                  <a:pt x="279" y="295"/>
                </a:cubicBezTo>
                <a:cubicBezTo>
                  <a:pt x="368" y="295"/>
                  <a:pt x="368" y="295"/>
                  <a:pt x="368" y="295"/>
                </a:cubicBezTo>
                <a:cubicBezTo>
                  <a:pt x="368" y="295"/>
                  <a:pt x="383" y="280"/>
                  <a:pt x="383" y="266"/>
                </a:cubicBezTo>
                <a:cubicBezTo>
                  <a:pt x="383" y="251"/>
                  <a:pt x="368" y="251"/>
                  <a:pt x="368" y="251"/>
                </a:cubicBezTo>
                <a:close/>
                <a:moveTo>
                  <a:pt x="618" y="604"/>
                </a:moveTo>
                <a:lnTo>
                  <a:pt x="618" y="604"/>
                </a:lnTo>
                <a:cubicBezTo>
                  <a:pt x="456" y="442"/>
                  <a:pt x="456" y="442"/>
                  <a:pt x="456" y="442"/>
                </a:cubicBezTo>
                <a:cubicBezTo>
                  <a:pt x="500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7" y="0"/>
                  <a:pt x="0" y="118"/>
                  <a:pt x="0" y="266"/>
                </a:cubicBezTo>
                <a:cubicBezTo>
                  <a:pt x="0" y="413"/>
                  <a:pt x="117" y="530"/>
                  <a:pt x="265" y="530"/>
                </a:cubicBezTo>
                <a:cubicBezTo>
                  <a:pt x="324" y="530"/>
                  <a:pt x="383" y="501"/>
                  <a:pt x="426" y="472"/>
                </a:cubicBezTo>
                <a:cubicBezTo>
                  <a:pt x="588" y="634"/>
                  <a:pt x="588" y="634"/>
                  <a:pt x="588" y="634"/>
                </a:cubicBezTo>
                <a:cubicBezTo>
                  <a:pt x="603" y="634"/>
                  <a:pt x="618" y="634"/>
                  <a:pt x="618" y="634"/>
                </a:cubicBezTo>
                <a:cubicBezTo>
                  <a:pt x="633" y="619"/>
                  <a:pt x="633" y="604"/>
                  <a:pt x="618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47" y="487"/>
                  <a:pt x="44" y="383"/>
                  <a:pt x="44" y="266"/>
                </a:cubicBezTo>
                <a:cubicBezTo>
                  <a:pt x="44" y="148"/>
                  <a:pt x="147" y="45"/>
                  <a:pt x="265" y="45"/>
                </a:cubicBezTo>
                <a:cubicBezTo>
                  <a:pt x="383" y="45"/>
                  <a:pt x="485" y="148"/>
                  <a:pt x="485" y="266"/>
                </a:cubicBezTo>
                <a:cubicBezTo>
                  <a:pt x="485" y="383"/>
                  <a:pt x="383" y="487"/>
                  <a:pt x="265" y="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03" name="Freeform 18">
            <a:extLst>
              <a:ext uri="{FF2B5EF4-FFF2-40B4-BE49-F238E27FC236}">
                <a16:creationId xmlns:a16="http://schemas.microsoft.com/office/drawing/2014/main" id="{133E20EA-85BF-194F-AC6F-9DC83DED6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561" y="3540274"/>
            <a:ext cx="267011" cy="274697"/>
          </a:xfrm>
          <a:custGeom>
            <a:avLst/>
            <a:gdLst>
              <a:gd name="T0" fmla="*/ 221891 w 619"/>
              <a:gd name="T1" fmla="*/ 217440 h 635"/>
              <a:gd name="T2" fmla="*/ 221891 w 619"/>
              <a:gd name="T3" fmla="*/ 217440 h 635"/>
              <a:gd name="T4" fmla="*/ 163725 w 619"/>
              <a:gd name="T5" fmla="*/ 159120 h 635"/>
              <a:gd name="T6" fmla="*/ 190295 w 619"/>
              <a:gd name="T7" fmla="*/ 95760 h 635"/>
              <a:gd name="T8" fmla="*/ 95147 w 619"/>
              <a:gd name="T9" fmla="*/ 0 h 635"/>
              <a:gd name="T10" fmla="*/ 0 w 619"/>
              <a:gd name="T11" fmla="*/ 95760 h 635"/>
              <a:gd name="T12" fmla="*/ 95147 w 619"/>
              <a:gd name="T13" fmla="*/ 190800 h 635"/>
              <a:gd name="T14" fmla="*/ 153313 w 619"/>
              <a:gd name="T15" fmla="*/ 169920 h 635"/>
              <a:gd name="T16" fmla="*/ 211479 w 619"/>
              <a:gd name="T17" fmla="*/ 228240 h 635"/>
              <a:gd name="T18" fmla="*/ 221891 w 619"/>
              <a:gd name="T19" fmla="*/ 228240 h 635"/>
              <a:gd name="T20" fmla="*/ 221891 w 619"/>
              <a:gd name="T21" fmla="*/ 217440 h 635"/>
              <a:gd name="T22" fmla="*/ 95147 w 619"/>
              <a:gd name="T23" fmla="*/ 175320 h 635"/>
              <a:gd name="T24" fmla="*/ 95147 w 619"/>
              <a:gd name="T25" fmla="*/ 175320 h 635"/>
              <a:gd name="T26" fmla="*/ 10412 w 619"/>
              <a:gd name="T27" fmla="*/ 95760 h 635"/>
              <a:gd name="T28" fmla="*/ 95147 w 619"/>
              <a:gd name="T29" fmla="*/ 16200 h 635"/>
              <a:gd name="T30" fmla="*/ 174497 w 619"/>
              <a:gd name="T31" fmla="*/ 95760 h 635"/>
              <a:gd name="T32" fmla="*/ 95147 w 619"/>
              <a:gd name="T33" fmla="*/ 175320 h 6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19" h="635">
                <a:moveTo>
                  <a:pt x="618" y="604"/>
                </a:moveTo>
                <a:lnTo>
                  <a:pt x="618" y="604"/>
                </a:lnTo>
                <a:cubicBezTo>
                  <a:pt x="456" y="442"/>
                  <a:pt x="456" y="442"/>
                  <a:pt x="456" y="442"/>
                </a:cubicBezTo>
                <a:cubicBezTo>
                  <a:pt x="500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8" y="0"/>
                  <a:pt x="0" y="118"/>
                  <a:pt x="0" y="266"/>
                </a:cubicBezTo>
                <a:cubicBezTo>
                  <a:pt x="0" y="413"/>
                  <a:pt x="118" y="530"/>
                  <a:pt x="265" y="530"/>
                </a:cubicBezTo>
                <a:cubicBezTo>
                  <a:pt x="324" y="530"/>
                  <a:pt x="382" y="501"/>
                  <a:pt x="427" y="472"/>
                </a:cubicBezTo>
                <a:cubicBezTo>
                  <a:pt x="589" y="634"/>
                  <a:pt x="589" y="634"/>
                  <a:pt x="589" y="634"/>
                </a:cubicBezTo>
                <a:cubicBezTo>
                  <a:pt x="603" y="634"/>
                  <a:pt x="603" y="634"/>
                  <a:pt x="618" y="634"/>
                </a:cubicBezTo>
                <a:cubicBezTo>
                  <a:pt x="618" y="619"/>
                  <a:pt x="618" y="604"/>
                  <a:pt x="618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32" y="487"/>
                  <a:pt x="29" y="383"/>
                  <a:pt x="29" y="266"/>
                </a:cubicBezTo>
                <a:cubicBezTo>
                  <a:pt x="29" y="148"/>
                  <a:pt x="132" y="45"/>
                  <a:pt x="265" y="45"/>
                </a:cubicBezTo>
                <a:cubicBezTo>
                  <a:pt x="382" y="45"/>
                  <a:pt x="486" y="148"/>
                  <a:pt x="486" y="266"/>
                </a:cubicBezTo>
                <a:cubicBezTo>
                  <a:pt x="486" y="383"/>
                  <a:pt x="382" y="487"/>
                  <a:pt x="265" y="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04" name="Freeform 19">
            <a:extLst>
              <a:ext uri="{FF2B5EF4-FFF2-40B4-BE49-F238E27FC236}">
                <a16:creationId xmlns:a16="http://schemas.microsoft.com/office/drawing/2014/main" id="{6994F65F-7B9F-5F4B-AAA0-9025E988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271" y="3540274"/>
            <a:ext cx="274640" cy="274697"/>
          </a:xfrm>
          <a:custGeom>
            <a:avLst/>
            <a:gdLst>
              <a:gd name="T0" fmla="*/ 10817 w 634"/>
              <a:gd name="T1" fmla="*/ 84960 h 635"/>
              <a:gd name="T2" fmla="*/ 10817 w 634"/>
              <a:gd name="T3" fmla="*/ 84960 h 635"/>
              <a:gd name="T4" fmla="*/ 79685 w 634"/>
              <a:gd name="T5" fmla="*/ 84960 h 635"/>
              <a:gd name="T6" fmla="*/ 85094 w 634"/>
              <a:gd name="T7" fmla="*/ 79560 h 635"/>
              <a:gd name="T8" fmla="*/ 79685 w 634"/>
              <a:gd name="T9" fmla="*/ 74520 h 635"/>
              <a:gd name="T10" fmla="*/ 26682 w 634"/>
              <a:gd name="T11" fmla="*/ 74520 h 635"/>
              <a:gd name="T12" fmla="*/ 116824 w 634"/>
              <a:gd name="T13" fmla="*/ 16200 h 635"/>
              <a:gd name="T14" fmla="*/ 212374 w 634"/>
              <a:gd name="T15" fmla="*/ 100800 h 635"/>
              <a:gd name="T16" fmla="*/ 228239 w 634"/>
              <a:gd name="T17" fmla="*/ 100800 h 635"/>
              <a:gd name="T18" fmla="*/ 116824 w 634"/>
              <a:gd name="T19" fmla="*/ 0 h 635"/>
              <a:gd name="T20" fmla="*/ 15865 w 634"/>
              <a:gd name="T21" fmla="*/ 58320 h 635"/>
              <a:gd name="T22" fmla="*/ 15865 w 634"/>
              <a:gd name="T23" fmla="*/ 10800 h 635"/>
              <a:gd name="T24" fmla="*/ 10817 w 634"/>
              <a:gd name="T25" fmla="*/ 0 h 635"/>
              <a:gd name="T26" fmla="*/ 0 w 634"/>
              <a:gd name="T27" fmla="*/ 10800 h 635"/>
              <a:gd name="T28" fmla="*/ 0 w 634"/>
              <a:gd name="T29" fmla="*/ 79560 h 635"/>
              <a:gd name="T30" fmla="*/ 10817 w 634"/>
              <a:gd name="T31" fmla="*/ 84960 h 635"/>
              <a:gd name="T32" fmla="*/ 223191 w 634"/>
              <a:gd name="T33" fmla="*/ 143280 h 635"/>
              <a:gd name="T34" fmla="*/ 223191 w 634"/>
              <a:gd name="T35" fmla="*/ 143280 h 635"/>
              <a:gd name="T36" fmla="*/ 148554 w 634"/>
              <a:gd name="T37" fmla="*/ 143280 h 635"/>
              <a:gd name="T38" fmla="*/ 143506 w 634"/>
              <a:gd name="T39" fmla="*/ 148680 h 635"/>
              <a:gd name="T40" fmla="*/ 148554 w 634"/>
              <a:gd name="T41" fmla="*/ 159120 h 635"/>
              <a:gd name="T42" fmla="*/ 206966 w 634"/>
              <a:gd name="T43" fmla="*/ 159120 h 635"/>
              <a:gd name="T44" fmla="*/ 116824 w 634"/>
              <a:gd name="T45" fmla="*/ 212040 h 635"/>
              <a:gd name="T46" fmla="*/ 15865 w 634"/>
              <a:gd name="T47" fmla="*/ 127440 h 635"/>
              <a:gd name="T48" fmla="*/ 5409 w 634"/>
              <a:gd name="T49" fmla="*/ 127440 h 635"/>
              <a:gd name="T50" fmla="*/ 116824 w 634"/>
              <a:gd name="T51" fmla="*/ 228240 h 635"/>
              <a:gd name="T52" fmla="*/ 212374 w 634"/>
              <a:gd name="T53" fmla="*/ 169920 h 635"/>
              <a:gd name="T54" fmla="*/ 212374 w 634"/>
              <a:gd name="T55" fmla="*/ 222840 h 635"/>
              <a:gd name="T56" fmla="*/ 223191 w 634"/>
              <a:gd name="T57" fmla="*/ 228240 h 635"/>
              <a:gd name="T58" fmla="*/ 228239 w 634"/>
              <a:gd name="T59" fmla="*/ 222840 h 635"/>
              <a:gd name="T60" fmla="*/ 228239 w 634"/>
              <a:gd name="T61" fmla="*/ 148680 h 635"/>
              <a:gd name="T62" fmla="*/ 223191 w 634"/>
              <a:gd name="T63" fmla="*/ 143280 h 63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5">
                <a:moveTo>
                  <a:pt x="30" y="236"/>
                </a:moveTo>
                <a:lnTo>
                  <a:pt x="30" y="236"/>
                </a:lnTo>
                <a:cubicBezTo>
                  <a:pt x="221" y="236"/>
                  <a:pt x="221" y="236"/>
                  <a:pt x="221" y="236"/>
                </a:cubicBezTo>
                <a:cubicBezTo>
                  <a:pt x="236" y="236"/>
                  <a:pt x="236" y="236"/>
                  <a:pt x="236" y="221"/>
                </a:cubicBezTo>
                <a:cubicBezTo>
                  <a:pt x="236" y="207"/>
                  <a:pt x="236" y="207"/>
                  <a:pt x="221" y="207"/>
                </a:cubicBezTo>
                <a:cubicBezTo>
                  <a:pt x="74" y="207"/>
                  <a:pt x="74" y="207"/>
                  <a:pt x="74" y="207"/>
                </a:cubicBezTo>
                <a:cubicBezTo>
                  <a:pt x="118" y="104"/>
                  <a:pt x="207" y="45"/>
                  <a:pt x="324" y="45"/>
                </a:cubicBezTo>
                <a:cubicBezTo>
                  <a:pt x="457" y="45"/>
                  <a:pt x="574" y="148"/>
                  <a:pt x="589" y="280"/>
                </a:cubicBezTo>
                <a:cubicBezTo>
                  <a:pt x="633" y="280"/>
                  <a:pt x="633" y="280"/>
                  <a:pt x="633" y="280"/>
                </a:cubicBezTo>
                <a:cubicBezTo>
                  <a:pt x="619" y="118"/>
                  <a:pt x="486" y="0"/>
                  <a:pt x="324" y="0"/>
                </a:cubicBezTo>
                <a:cubicBezTo>
                  <a:pt x="207" y="0"/>
                  <a:pt x="103" y="74"/>
                  <a:pt x="44" y="162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15"/>
                  <a:pt x="30" y="0"/>
                  <a:pt x="30" y="0"/>
                </a:cubicBezTo>
                <a:cubicBezTo>
                  <a:pt x="15" y="0"/>
                  <a:pt x="0" y="15"/>
                  <a:pt x="0" y="30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6"/>
                  <a:pt x="30" y="236"/>
                  <a:pt x="30" y="236"/>
                </a:cubicBezTo>
                <a:close/>
                <a:moveTo>
                  <a:pt x="619" y="398"/>
                </a:moveTo>
                <a:lnTo>
                  <a:pt x="619" y="398"/>
                </a:lnTo>
                <a:cubicBezTo>
                  <a:pt x="412" y="398"/>
                  <a:pt x="412" y="398"/>
                  <a:pt x="412" y="398"/>
                </a:cubicBezTo>
                <a:lnTo>
                  <a:pt x="398" y="413"/>
                </a:lnTo>
                <a:cubicBezTo>
                  <a:pt x="398" y="428"/>
                  <a:pt x="412" y="442"/>
                  <a:pt x="412" y="442"/>
                </a:cubicBezTo>
                <a:cubicBezTo>
                  <a:pt x="574" y="442"/>
                  <a:pt x="574" y="442"/>
                  <a:pt x="574" y="442"/>
                </a:cubicBezTo>
                <a:cubicBezTo>
                  <a:pt x="530" y="530"/>
                  <a:pt x="427" y="589"/>
                  <a:pt x="324" y="589"/>
                </a:cubicBezTo>
                <a:cubicBezTo>
                  <a:pt x="177" y="589"/>
                  <a:pt x="74" y="487"/>
                  <a:pt x="44" y="354"/>
                </a:cubicBezTo>
                <a:cubicBezTo>
                  <a:pt x="15" y="354"/>
                  <a:pt x="15" y="354"/>
                  <a:pt x="15" y="354"/>
                </a:cubicBezTo>
                <a:cubicBezTo>
                  <a:pt x="30" y="516"/>
                  <a:pt x="162" y="634"/>
                  <a:pt x="324" y="634"/>
                </a:cubicBezTo>
                <a:cubicBezTo>
                  <a:pt x="442" y="634"/>
                  <a:pt x="545" y="575"/>
                  <a:pt x="589" y="472"/>
                </a:cubicBezTo>
                <a:cubicBezTo>
                  <a:pt x="589" y="619"/>
                  <a:pt x="589" y="619"/>
                  <a:pt x="589" y="619"/>
                </a:cubicBezTo>
                <a:cubicBezTo>
                  <a:pt x="589" y="619"/>
                  <a:pt x="604" y="634"/>
                  <a:pt x="619" y="634"/>
                </a:cubicBezTo>
                <a:lnTo>
                  <a:pt x="633" y="619"/>
                </a:lnTo>
                <a:cubicBezTo>
                  <a:pt x="633" y="413"/>
                  <a:pt x="633" y="413"/>
                  <a:pt x="633" y="413"/>
                </a:cubicBezTo>
                <a:cubicBezTo>
                  <a:pt x="633" y="398"/>
                  <a:pt x="619" y="398"/>
                  <a:pt x="619" y="3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05" name="Freeform 20">
            <a:extLst>
              <a:ext uri="{FF2B5EF4-FFF2-40B4-BE49-F238E27FC236}">
                <a16:creationId xmlns:a16="http://schemas.microsoft.com/office/drawing/2014/main" id="{3463DAAE-3898-9F44-8D9E-02F72DC25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1609" y="3540274"/>
            <a:ext cx="274640" cy="274697"/>
          </a:xfrm>
          <a:custGeom>
            <a:avLst/>
            <a:gdLst>
              <a:gd name="T0" fmla="*/ 169827 w 634"/>
              <a:gd name="T1" fmla="*/ 16200 h 635"/>
              <a:gd name="T2" fmla="*/ 169827 w 634"/>
              <a:gd name="T3" fmla="*/ 16200 h 635"/>
              <a:gd name="T4" fmla="*/ 217422 w 634"/>
              <a:gd name="T5" fmla="*/ 16200 h 635"/>
              <a:gd name="T6" fmla="*/ 228239 w 634"/>
              <a:gd name="T7" fmla="*/ 10800 h 635"/>
              <a:gd name="T8" fmla="*/ 217422 w 634"/>
              <a:gd name="T9" fmla="*/ 0 h 635"/>
              <a:gd name="T10" fmla="*/ 148554 w 634"/>
              <a:gd name="T11" fmla="*/ 0 h 635"/>
              <a:gd name="T12" fmla="*/ 143145 w 634"/>
              <a:gd name="T13" fmla="*/ 10800 h 635"/>
              <a:gd name="T14" fmla="*/ 143145 w 634"/>
              <a:gd name="T15" fmla="*/ 79560 h 635"/>
              <a:gd name="T16" fmla="*/ 148554 w 634"/>
              <a:gd name="T17" fmla="*/ 84960 h 635"/>
              <a:gd name="T18" fmla="*/ 153602 w 634"/>
              <a:gd name="T19" fmla="*/ 79560 h 635"/>
              <a:gd name="T20" fmla="*/ 153602 w 634"/>
              <a:gd name="T21" fmla="*/ 26640 h 635"/>
              <a:gd name="T22" fmla="*/ 212014 w 634"/>
              <a:gd name="T23" fmla="*/ 117000 h 635"/>
              <a:gd name="T24" fmla="*/ 111415 w 634"/>
              <a:gd name="T25" fmla="*/ 212040 h 635"/>
              <a:gd name="T26" fmla="*/ 15865 w 634"/>
              <a:gd name="T27" fmla="*/ 117000 h 635"/>
              <a:gd name="T28" fmla="*/ 100598 w 634"/>
              <a:gd name="T29" fmla="*/ 16200 h 635"/>
              <a:gd name="T30" fmla="*/ 100598 w 634"/>
              <a:gd name="T31" fmla="*/ 5400 h 635"/>
              <a:gd name="T32" fmla="*/ 0 w 634"/>
              <a:gd name="T33" fmla="*/ 117000 h 635"/>
              <a:gd name="T34" fmla="*/ 111415 w 634"/>
              <a:gd name="T35" fmla="*/ 228240 h 635"/>
              <a:gd name="T36" fmla="*/ 228239 w 634"/>
              <a:gd name="T37" fmla="*/ 117000 h 635"/>
              <a:gd name="T38" fmla="*/ 169827 w 634"/>
              <a:gd name="T39" fmla="*/ 16200 h 63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34" h="635">
                <a:moveTo>
                  <a:pt x="471" y="45"/>
                </a:moveTo>
                <a:lnTo>
                  <a:pt x="471" y="45"/>
                </a:lnTo>
                <a:cubicBezTo>
                  <a:pt x="603" y="45"/>
                  <a:pt x="603" y="45"/>
                  <a:pt x="603" y="45"/>
                </a:cubicBezTo>
                <a:cubicBezTo>
                  <a:pt x="618" y="45"/>
                  <a:pt x="633" y="30"/>
                  <a:pt x="633" y="30"/>
                </a:cubicBezTo>
                <a:cubicBezTo>
                  <a:pt x="633" y="15"/>
                  <a:pt x="618" y="0"/>
                  <a:pt x="603" y="0"/>
                </a:cubicBezTo>
                <a:cubicBezTo>
                  <a:pt x="412" y="0"/>
                  <a:pt x="412" y="0"/>
                  <a:pt x="412" y="0"/>
                </a:cubicBezTo>
                <a:cubicBezTo>
                  <a:pt x="412" y="0"/>
                  <a:pt x="397" y="0"/>
                  <a:pt x="397" y="30"/>
                </a:cubicBezTo>
                <a:cubicBezTo>
                  <a:pt x="397" y="221"/>
                  <a:pt x="397" y="221"/>
                  <a:pt x="397" y="221"/>
                </a:cubicBezTo>
                <a:cubicBezTo>
                  <a:pt x="397" y="236"/>
                  <a:pt x="397" y="236"/>
                  <a:pt x="412" y="236"/>
                </a:cubicBezTo>
                <a:cubicBezTo>
                  <a:pt x="426" y="236"/>
                  <a:pt x="426" y="236"/>
                  <a:pt x="426" y="221"/>
                </a:cubicBezTo>
                <a:cubicBezTo>
                  <a:pt x="426" y="74"/>
                  <a:pt x="426" y="74"/>
                  <a:pt x="426" y="74"/>
                </a:cubicBezTo>
                <a:cubicBezTo>
                  <a:pt x="530" y="118"/>
                  <a:pt x="588" y="207"/>
                  <a:pt x="588" y="325"/>
                </a:cubicBezTo>
                <a:cubicBezTo>
                  <a:pt x="588" y="472"/>
                  <a:pt x="471" y="589"/>
                  <a:pt x="309" y="589"/>
                </a:cubicBezTo>
                <a:cubicBezTo>
                  <a:pt x="162" y="589"/>
                  <a:pt x="44" y="472"/>
                  <a:pt x="44" y="325"/>
                </a:cubicBezTo>
                <a:cubicBezTo>
                  <a:pt x="44" y="177"/>
                  <a:pt x="147" y="74"/>
                  <a:pt x="279" y="45"/>
                </a:cubicBezTo>
                <a:cubicBezTo>
                  <a:pt x="279" y="15"/>
                  <a:pt x="279" y="15"/>
                  <a:pt x="279" y="15"/>
                </a:cubicBezTo>
                <a:cubicBezTo>
                  <a:pt x="117" y="30"/>
                  <a:pt x="0" y="162"/>
                  <a:pt x="0" y="325"/>
                </a:cubicBezTo>
                <a:cubicBezTo>
                  <a:pt x="0" y="487"/>
                  <a:pt x="147" y="634"/>
                  <a:pt x="309" y="634"/>
                </a:cubicBezTo>
                <a:cubicBezTo>
                  <a:pt x="485" y="634"/>
                  <a:pt x="633" y="487"/>
                  <a:pt x="633" y="325"/>
                </a:cubicBezTo>
                <a:cubicBezTo>
                  <a:pt x="633" y="207"/>
                  <a:pt x="559" y="104"/>
                  <a:pt x="471" y="4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06" name="Freeform 21">
            <a:extLst>
              <a:ext uri="{FF2B5EF4-FFF2-40B4-BE49-F238E27FC236}">
                <a16:creationId xmlns:a16="http://schemas.microsoft.com/office/drawing/2014/main" id="{1AF4D212-7F64-164F-AD65-894FDB756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1041" y="3540274"/>
            <a:ext cx="267011" cy="274697"/>
          </a:xfrm>
          <a:custGeom>
            <a:avLst/>
            <a:gdLst>
              <a:gd name="T0" fmla="*/ 110945 w 619"/>
              <a:gd name="T1" fmla="*/ 0 h 635"/>
              <a:gd name="T2" fmla="*/ 110945 w 619"/>
              <a:gd name="T3" fmla="*/ 0 h 635"/>
              <a:gd name="T4" fmla="*/ 0 w 619"/>
              <a:gd name="T5" fmla="*/ 117000 h 635"/>
              <a:gd name="T6" fmla="*/ 110945 w 619"/>
              <a:gd name="T7" fmla="*/ 228240 h 635"/>
              <a:gd name="T8" fmla="*/ 221891 w 619"/>
              <a:gd name="T9" fmla="*/ 117000 h 635"/>
              <a:gd name="T10" fmla="*/ 110945 w 619"/>
              <a:gd name="T11" fmla="*/ 0 h 635"/>
              <a:gd name="T12" fmla="*/ 110945 w 619"/>
              <a:gd name="T13" fmla="*/ 212040 h 635"/>
              <a:gd name="T14" fmla="*/ 110945 w 619"/>
              <a:gd name="T15" fmla="*/ 212040 h 635"/>
              <a:gd name="T16" fmla="*/ 10412 w 619"/>
              <a:gd name="T17" fmla="*/ 117000 h 635"/>
              <a:gd name="T18" fmla="*/ 110945 w 619"/>
              <a:gd name="T19" fmla="*/ 16200 h 635"/>
              <a:gd name="T20" fmla="*/ 211479 w 619"/>
              <a:gd name="T21" fmla="*/ 117000 h 635"/>
              <a:gd name="T22" fmla="*/ 110945 w 619"/>
              <a:gd name="T23" fmla="*/ 212040 h 635"/>
              <a:gd name="T24" fmla="*/ 153313 w 619"/>
              <a:gd name="T25" fmla="*/ 63720 h 635"/>
              <a:gd name="T26" fmla="*/ 153313 w 619"/>
              <a:gd name="T27" fmla="*/ 63720 h 635"/>
              <a:gd name="T28" fmla="*/ 142542 w 619"/>
              <a:gd name="T29" fmla="*/ 69120 h 635"/>
              <a:gd name="T30" fmla="*/ 100533 w 619"/>
              <a:gd name="T31" fmla="*/ 148680 h 635"/>
              <a:gd name="T32" fmla="*/ 73964 w 619"/>
              <a:gd name="T33" fmla="*/ 122040 h 635"/>
              <a:gd name="T34" fmla="*/ 63551 w 619"/>
              <a:gd name="T35" fmla="*/ 122040 h 635"/>
              <a:gd name="T36" fmla="*/ 63551 w 619"/>
              <a:gd name="T37" fmla="*/ 132840 h 635"/>
              <a:gd name="T38" fmla="*/ 95147 w 619"/>
              <a:gd name="T39" fmla="*/ 164520 h 635"/>
              <a:gd name="T40" fmla="*/ 105560 w 619"/>
              <a:gd name="T41" fmla="*/ 164520 h 635"/>
              <a:gd name="T42" fmla="*/ 158340 w 619"/>
              <a:gd name="T43" fmla="*/ 74520 h 635"/>
              <a:gd name="T44" fmla="*/ 153313 w 619"/>
              <a:gd name="T45" fmla="*/ 63720 h 63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19" h="635"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8"/>
                  <a:pt x="0" y="325"/>
                </a:cubicBezTo>
                <a:cubicBezTo>
                  <a:pt x="0" y="487"/>
                  <a:pt x="132" y="634"/>
                  <a:pt x="309" y="634"/>
                </a:cubicBezTo>
                <a:cubicBezTo>
                  <a:pt x="486" y="634"/>
                  <a:pt x="618" y="487"/>
                  <a:pt x="618" y="325"/>
                </a:cubicBezTo>
                <a:cubicBezTo>
                  <a:pt x="618" y="148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2"/>
                  <a:pt x="29" y="325"/>
                </a:cubicBezTo>
                <a:cubicBezTo>
                  <a:pt x="29" y="162"/>
                  <a:pt x="162" y="45"/>
                  <a:pt x="309" y="45"/>
                </a:cubicBezTo>
                <a:cubicBezTo>
                  <a:pt x="456" y="45"/>
                  <a:pt x="589" y="162"/>
                  <a:pt x="589" y="325"/>
                </a:cubicBezTo>
                <a:cubicBezTo>
                  <a:pt x="589" y="472"/>
                  <a:pt x="456" y="589"/>
                  <a:pt x="309" y="589"/>
                </a:cubicBezTo>
                <a:close/>
                <a:moveTo>
                  <a:pt x="427" y="177"/>
                </a:moveTo>
                <a:lnTo>
                  <a:pt x="427" y="177"/>
                </a:lnTo>
                <a:cubicBezTo>
                  <a:pt x="412" y="177"/>
                  <a:pt x="412" y="177"/>
                  <a:pt x="397" y="192"/>
                </a:cubicBezTo>
                <a:cubicBezTo>
                  <a:pt x="280" y="413"/>
                  <a:pt x="280" y="413"/>
                  <a:pt x="280" y="413"/>
                </a:cubicBezTo>
                <a:cubicBezTo>
                  <a:pt x="206" y="339"/>
                  <a:pt x="206" y="339"/>
                  <a:pt x="206" y="339"/>
                </a:cubicBezTo>
                <a:cubicBezTo>
                  <a:pt x="191" y="339"/>
                  <a:pt x="191" y="339"/>
                  <a:pt x="177" y="339"/>
                </a:cubicBezTo>
                <a:cubicBezTo>
                  <a:pt x="162" y="354"/>
                  <a:pt x="162" y="369"/>
                  <a:pt x="177" y="369"/>
                </a:cubicBezTo>
                <a:cubicBezTo>
                  <a:pt x="265" y="457"/>
                  <a:pt x="265" y="457"/>
                  <a:pt x="265" y="457"/>
                </a:cubicBezTo>
                <a:cubicBezTo>
                  <a:pt x="280" y="457"/>
                  <a:pt x="280" y="457"/>
                  <a:pt x="294" y="457"/>
                </a:cubicBezTo>
                <a:lnTo>
                  <a:pt x="441" y="207"/>
                </a:lnTo>
                <a:cubicBezTo>
                  <a:pt x="441" y="207"/>
                  <a:pt x="441" y="192"/>
                  <a:pt x="427" y="1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07" name="Freeform 22">
            <a:extLst>
              <a:ext uri="{FF2B5EF4-FFF2-40B4-BE49-F238E27FC236}">
                <a16:creationId xmlns:a16="http://schemas.microsoft.com/office/drawing/2014/main" id="{BD2DCFFA-966C-2B4E-A8B0-2AE7102E7A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73789" y="3101521"/>
            <a:ext cx="267011" cy="274697"/>
          </a:xfrm>
          <a:custGeom>
            <a:avLst/>
            <a:gdLst>
              <a:gd name="T0" fmla="*/ 153313 w 619"/>
              <a:gd name="T1" fmla="*/ 74277 h 634"/>
              <a:gd name="T2" fmla="*/ 153313 w 619"/>
              <a:gd name="T3" fmla="*/ 74277 h 634"/>
              <a:gd name="T4" fmla="*/ 142901 w 619"/>
              <a:gd name="T5" fmla="*/ 74277 h 634"/>
              <a:gd name="T6" fmla="*/ 110945 w 619"/>
              <a:gd name="T7" fmla="*/ 100959 h 634"/>
              <a:gd name="T8" fmla="*/ 79349 w 619"/>
              <a:gd name="T9" fmla="*/ 74277 h 634"/>
              <a:gd name="T10" fmla="*/ 68578 w 619"/>
              <a:gd name="T11" fmla="*/ 74277 h 634"/>
              <a:gd name="T12" fmla="*/ 68578 w 619"/>
              <a:gd name="T13" fmla="*/ 84733 h 634"/>
              <a:gd name="T14" fmla="*/ 100533 w 619"/>
              <a:gd name="T15" fmla="*/ 111415 h 634"/>
              <a:gd name="T16" fmla="*/ 68578 w 619"/>
              <a:gd name="T17" fmla="*/ 143145 h 634"/>
              <a:gd name="T18" fmla="*/ 68578 w 619"/>
              <a:gd name="T19" fmla="*/ 153962 h 634"/>
              <a:gd name="T20" fmla="*/ 79349 w 619"/>
              <a:gd name="T21" fmla="*/ 153962 h 634"/>
              <a:gd name="T22" fmla="*/ 110945 w 619"/>
              <a:gd name="T23" fmla="*/ 121872 h 634"/>
              <a:gd name="T24" fmla="*/ 142901 w 619"/>
              <a:gd name="T25" fmla="*/ 153962 h 634"/>
              <a:gd name="T26" fmla="*/ 153313 w 619"/>
              <a:gd name="T27" fmla="*/ 153962 h 634"/>
              <a:gd name="T28" fmla="*/ 153313 w 619"/>
              <a:gd name="T29" fmla="*/ 143145 h 634"/>
              <a:gd name="T30" fmla="*/ 121717 w 619"/>
              <a:gd name="T31" fmla="*/ 111415 h 634"/>
              <a:gd name="T32" fmla="*/ 153313 w 619"/>
              <a:gd name="T33" fmla="*/ 84733 h 634"/>
              <a:gd name="T34" fmla="*/ 153313 w 619"/>
              <a:gd name="T35" fmla="*/ 74277 h 634"/>
              <a:gd name="T36" fmla="*/ 110945 w 619"/>
              <a:gd name="T37" fmla="*/ 0 h 634"/>
              <a:gd name="T38" fmla="*/ 110945 w 619"/>
              <a:gd name="T39" fmla="*/ 0 h 634"/>
              <a:gd name="T40" fmla="*/ 0 w 619"/>
              <a:gd name="T41" fmla="*/ 111415 h 634"/>
              <a:gd name="T42" fmla="*/ 110945 w 619"/>
              <a:gd name="T43" fmla="*/ 228239 h 634"/>
              <a:gd name="T44" fmla="*/ 221891 w 619"/>
              <a:gd name="T45" fmla="*/ 111415 h 634"/>
              <a:gd name="T46" fmla="*/ 110945 w 619"/>
              <a:gd name="T47" fmla="*/ 0 h 634"/>
              <a:gd name="T48" fmla="*/ 110945 w 619"/>
              <a:gd name="T49" fmla="*/ 212374 h 634"/>
              <a:gd name="T50" fmla="*/ 110945 w 619"/>
              <a:gd name="T51" fmla="*/ 212374 h 634"/>
              <a:gd name="T52" fmla="*/ 10412 w 619"/>
              <a:gd name="T53" fmla="*/ 111415 h 634"/>
              <a:gd name="T54" fmla="*/ 110945 w 619"/>
              <a:gd name="T55" fmla="*/ 15865 h 634"/>
              <a:gd name="T56" fmla="*/ 211479 w 619"/>
              <a:gd name="T57" fmla="*/ 111415 h 634"/>
              <a:gd name="T58" fmla="*/ 110945 w 619"/>
              <a:gd name="T59" fmla="*/ 212374 h 63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19" h="634">
                <a:moveTo>
                  <a:pt x="427" y="206"/>
                </a:moveTo>
                <a:lnTo>
                  <a:pt x="427" y="206"/>
                </a:lnTo>
                <a:cubicBezTo>
                  <a:pt x="412" y="191"/>
                  <a:pt x="398" y="191"/>
                  <a:pt x="398" y="206"/>
                </a:cubicBezTo>
                <a:cubicBezTo>
                  <a:pt x="309" y="280"/>
                  <a:pt x="309" y="280"/>
                  <a:pt x="309" y="280"/>
                </a:cubicBezTo>
                <a:cubicBezTo>
                  <a:pt x="221" y="206"/>
                  <a:pt x="221" y="206"/>
                  <a:pt x="221" y="206"/>
                </a:cubicBezTo>
                <a:cubicBezTo>
                  <a:pt x="221" y="191"/>
                  <a:pt x="206" y="191"/>
                  <a:pt x="191" y="206"/>
                </a:cubicBezTo>
                <a:cubicBezTo>
                  <a:pt x="191" y="206"/>
                  <a:pt x="191" y="221"/>
                  <a:pt x="191" y="235"/>
                </a:cubicBezTo>
                <a:cubicBezTo>
                  <a:pt x="280" y="309"/>
                  <a:pt x="280" y="309"/>
                  <a:pt x="280" y="309"/>
                </a:cubicBezTo>
                <a:cubicBezTo>
                  <a:pt x="191" y="397"/>
                  <a:pt x="191" y="397"/>
                  <a:pt x="191" y="397"/>
                </a:cubicBezTo>
                <a:cubicBezTo>
                  <a:pt x="191" y="412"/>
                  <a:pt x="191" y="412"/>
                  <a:pt x="191" y="427"/>
                </a:cubicBezTo>
                <a:cubicBezTo>
                  <a:pt x="206" y="427"/>
                  <a:pt x="221" y="427"/>
                  <a:pt x="221" y="427"/>
                </a:cubicBezTo>
                <a:cubicBezTo>
                  <a:pt x="309" y="338"/>
                  <a:pt x="309" y="338"/>
                  <a:pt x="309" y="338"/>
                </a:cubicBezTo>
                <a:cubicBezTo>
                  <a:pt x="398" y="427"/>
                  <a:pt x="398" y="427"/>
                  <a:pt x="398" y="427"/>
                </a:cubicBezTo>
                <a:cubicBezTo>
                  <a:pt x="398" y="427"/>
                  <a:pt x="412" y="427"/>
                  <a:pt x="427" y="427"/>
                </a:cubicBezTo>
                <a:cubicBezTo>
                  <a:pt x="427" y="412"/>
                  <a:pt x="427" y="412"/>
                  <a:pt x="427" y="397"/>
                </a:cubicBezTo>
                <a:cubicBezTo>
                  <a:pt x="339" y="309"/>
                  <a:pt x="339" y="309"/>
                  <a:pt x="339" y="309"/>
                </a:cubicBezTo>
                <a:cubicBezTo>
                  <a:pt x="427" y="235"/>
                  <a:pt x="427" y="235"/>
                  <a:pt x="427" y="235"/>
                </a:cubicBezTo>
                <a:cubicBezTo>
                  <a:pt x="427" y="221"/>
                  <a:pt x="427" y="206"/>
                  <a:pt x="427" y="206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7" y="44"/>
                  <a:pt x="589" y="162"/>
                  <a:pt x="589" y="309"/>
                </a:cubicBezTo>
                <a:cubicBezTo>
                  <a:pt x="589" y="471"/>
                  <a:pt x="457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08" name="Freeform 23">
            <a:extLst>
              <a:ext uri="{FF2B5EF4-FFF2-40B4-BE49-F238E27FC236}">
                <a16:creationId xmlns:a16="http://schemas.microsoft.com/office/drawing/2014/main" id="{EB882F26-1215-5947-9449-01756B5C8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9406" y="3101521"/>
            <a:ext cx="274640" cy="274697"/>
          </a:xfrm>
          <a:custGeom>
            <a:avLst/>
            <a:gdLst>
              <a:gd name="T0" fmla="*/ 159371 w 634"/>
              <a:gd name="T1" fmla="*/ 106007 h 634"/>
              <a:gd name="T2" fmla="*/ 159371 w 634"/>
              <a:gd name="T3" fmla="*/ 106007 h 634"/>
              <a:gd name="T4" fmla="*/ 74638 w 634"/>
              <a:gd name="T5" fmla="*/ 106007 h 634"/>
              <a:gd name="T6" fmla="*/ 63821 w 634"/>
              <a:gd name="T7" fmla="*/ 111415 h 634"/>
              <a:gd name="T8" fmla="*/ 74638 w 634"/>
              <a:gd name="T9" fmla="*/ 121872 h 634"/>
              <a:gd name="T10" fmla="*/ 159371 w 634"/>
              <a:gd name="T11" fmla="*/ 121872 h 634"/>
              <a:gd name="T12" fmla="*/ 164779 w 634"/>
              <a:gd name="T13" fmla="*/ 111415 h 634"/>
              <a:gd name="T14" fmla="*/ 159371 w 634"/>
              <a:gd name="T15" fmla="*/ 106007 h 634"/>
              <a:gd name="T16" fmla="*/ 116824 w 634"/>
              <a:gd name="T17" fmla="*/ 0 h 634"/>
              <a:gd name="T18" fmla="*/ 116824 w 634"/>
              <a:gd name="T19" fmla="*/ 0 h 634"/>
              <a:gd name="T20" fmla="*/ 0 w 634"/>
              <a:gd name="T21" fmla="*/ 111415 h 634"/>
              <a:gd name="T22" fmla="*/ 116824 w 634"/>
              <a:gd name="T23" fmla="*/ 228239 h 634"/>
              <a:gd name="T24" fmla="*/ 228239 w 634"/>
              <a:gd name="T25" fmla="*/ 111415 h 634"/>
              <a:gd name="T26" fmla="*/ 116824 w 634"/>
              <a:gd name="T27" fmla="*/ 0 h 634"/>
              <a:gd name="T28" fmla="*/ 116824 w 634"/>
              <a:gd name="T29" fmla="*/ 212374 h 634"/>
              <a:gd name="T30" fmla="*/ 116824 w 634"/>
              <a:gd name="T31" fmla="*/ 212374 h 634"/>
              <a:gd name="T32" fmla="*/ 16226 w 634"/>
              <a:gd name="T33" fmla="*/ 111415 h 634"/>
              <a:gd name="T34" fmla="*/ 116824 w 634"/>
              <a:gd name="T35" fmla="*/ 15865 h 634"/>
              <a:gd name="T36" fmla="*/ 212374 w 634"/>
              <a:gd name="T37" fmla="*/ 111415 h 634"/>
              <a:gd name="T38" fmla="*/ 116824 w 634"/>
              <a:gd name="T39" fmla="*/ 212374 h 63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34" h="634">
                <a:moveTo>
                  <a:pt x="442" y="294"/>
                </a:moveTo>
                <a:lnTo>
                  <a:pt x="442" y="294"/>
                </a:lnTo>
                <a:cubicBezTo>
                  <a:pt x="207" y="294"/>
                  <a:pt x="207" y="294"/>
                  <a:pt x="207" y="294"/>
                </a:cubicBezTo>
                <a:cubicBezTo>
                  <a:pt x="192" y="294"/>
                  <a:pt x="177" y="309"/>
                  <a:pt x="177" y="309"/>
                </a:cubicBezTo>
                <a:cubicBezTo>
                  <a:pt x="177" y="324"/>
                  <a:pt x="192" y="338"/>
                  <a:pt x="207" y="338"/>
                </a:cubicBezTo>
                <a:cubicBezTo>
                  <a:pt x="442" y="338"/>
                  <a:pt x="442" y="338"/>
                  <a:pt x="442" y="338"/>
                </a:cubicBezTo>
                <a:cubicBezTo>
                  <a:pt x="442" y="338"/>
                  <a:pt x="457" y="324"/>
                  <a:pt x="457" y="309"/>
                </a:cubicBezTo>
                <a:lnTo>
                  <a:pt x="442" y="294"/>
                </a:lnTo>
                <a:close/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5" y="471"/>
                  <a:pt x="45" y="309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09" name="Freeform 24">
            <a:extLst>
              <a:ext uri="{FF2B5EF4-FFF2-40B4-BE49-F238E27FC236}">
                <a16:creationId xmlns:a16="http://schemas.microsoft.com/office/drawing/2014/main" id="{82F13956-1765-8044-81DB-33B4E9872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8837" y="3101521"/>
            <a:ext cx="274640" cy="274697"/>
          </a:xfrm>
          <a:custGeom>
            <a:avLst/>
            <a:gdLst>
              <a:gd name="T0" fmla="*/ 153602 w 634"/>
              <a:gd name="T1" fmla="*/ 106007 h 634"/>
              <a:gd name="T2" fmla="*/ 153602 w 634"/>
              <a:gd name="T3" fmla="*/ 106007 h 634"/>
              <a:gd name="T4" fmla="*/ 121872 w 634"/>
              <a:gd name="T5" fmla="*/ 106007 h 634"/>
              <a:gd name="T6" fmla="*/ 121872 w 634"/>
              <a:gd name="T7" fmla="*/ 68868 h 634"/>
              <a:gd name="T8" fmla="*/ 111415 w 634"/>
              <a:gd name="T9" fmla="*/ 63460 h 634"/>
              <a:gd name="T10" fmla="*/ 106007 w 634"/>
              <a:gd name="T11" fmla="*/ 68868 h 634"/>
              <a:gd name="T12" fmla="*/ 106007 w 634"/>
              <a:gd name="T13" fmla="*/ 106007 h 634"/>
              <a:gd name="T14" fmla="*/ 68868 w 634"/>
              <a:gd name="T15" fmla="*/ 106007 h 634"/>
              <a:gd name="T16" fmla="*/ 63460 w 634"/>
              <a:gd name="T17" fmla="*/ 111415 h 634"/>
              <a:gd name="T18" fmla="*/ 68868 w 634"/>
              <a:gd name="T19" fmla="*/ 121872 h 634"/>
              <a:gd name="T20" fmla="*/ 106007 w 634"/>
              <a:gd name="T21" fmla="*/ 121872 h 634"/>
              <a:gd name="T22" fmla="*/ 106007 w 634"/>
              <a:gd name="T23" fmla="*/ 153962 h 634"/>
              <a:gd name="T24" fmla="*/ 111415 w 634"/>
              <a:gd name="T25" fmla="*/ 164419 h 634"/>
              <a:gd name="T26" fmla="*/ 121872 w 634"/>
              <a:gd name="T27" fmla="*/ 153962 h 634"/>
              <a:gd name="T28" fmla="*/ 121872 w 634"/>
              <a:gd name="T29" fmla="*/ 121872 h 634"/>
              <a:gd name="T30" fmla="*/ 153602 w 634"/>
              <a:gd name="T31" fmla="*/ 121872 h 634"/>
              <a:gd name="T32" fmla="*/ 164419 w 634"/>
              <a:gd name="T33" fmla="*/ 111415 h 634"/>
              <a:gd name="T34" fmla="*/ 153602 w 634"/>
              <a:gd name="T35" fmla="*/ 106007 h 634"/>
              <a:gd name="T36" fmla="*/ 111415 w 634"/>
              <a:gd name="T37" fmla="*/ 0 h 634"/>
              <a:gd name="T38" fmla="*/ 111415 w 634"/>
              <a:gd name="T39" fmla="*/ 0 h 634"/>
              <a:gd name="T40" fmla="*/ 0 w 634"/>
              <a:gd name="T41" fmla="*/ 111415 h 634"/>
              <a:gd name="T42" fmla="*/ 111415 w 634"/>
              <a:gd name="T43" fmla="*/ 228239 h 634"/>
              <a:gd name="T44" fmla="*/ 228239 w 634"/>
              <a:gd name="T45" fmla="*/ 111415 h 634"/>
              <a:gd name="T46" fmla="*/ 111415 w 634"/>
              <a:gd name="T47" fmla="*/ 0 h 634"/>
              <a:gd name="T48" fmla="*/ 111415 w 634"/>
              <a:gd name="T49" fmla="*/ 212374 h 634"/>
              <a:gd name="T50" fmla="*/ 111415 w 634"/>
              <a:gd name="T51" fmla="*/ 212374 h 634"/>
              <a:gd name="T52" fmla="*/ 15865 w 634"/>
              <a:gd name="T53" fmla="*/ 111415 h 634"/>
              <a:gd name="T54" fmla="*/ 111415 w 634"/>
              <a:gd name="T55" fmla="*/ 15865 h 634"/>
              <a:gd name="T56" fmla="*/ 212014 w 634"/>
              <a:gd name="T57" fmla="*/ 111415 h 634"/>
              <a:gd name="T58" fmla="*/ 111415 w 634"/>
              <a:gd name="T59" fmla="*/ 212374 h 63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34">
                <a:moveTo>
                  <a:pt x="426" y="294"/>
                </a:moveTo>
                <a:lnTo>
                  <a:pt x="426" y="294"/>
                </a:lnTo>
                <a:cubicBezTo>
                  <a:pt x="338" y="294"/>
                  <a:pt x="338" y="294"/>
                  <a:pt x="338" y="294"/>
                </a:cubicBezTo>
                <a:cubicBezTo>
                  <a:pt x="338" y="191"/>
                  <a:pt x="338" y="191"/>
                  <a:pt x="338" y="191"/>
                </a:cubicBezTo>
                <a:cubicBezTo>
                  <a:pt x="338" y="191"/>
                  <a:pt x="324" y="176"/>
                  <a:pt x="309" y="176"/>
                </a:cubicBezTo>
                <a:lnTo>
                  <a:pt x="294" y="191"/>
                </a:lnTo>
                <a:cubicBezTo>
                  <a:pt x="294" y="294"/>
                  <a:pt x="294" y="294"/>
                  <a:pt x="294" y="294"/>
                </a:cubicBezTo>
                <a:cubicBezTo>
                  <a:pt x="191" y="294"/>
                  <a:pt x="191" y="294"/>
                  <a:pt x="191" y="294"/>
                </a:cubicBezTo>
                <a:lnTo>
                  <a:pt x="176" y="309"/>
                </a:lnTo>
                <a:cubicBezTo>
                  <a:pt x="176" y="324"/>
                  <a:pt x="191" y="338"/>
                  <a:pt x="191" y="338"/>
                </a:cubicBezTo>
                <a:cubicBezTo>
                  <a:pt x="294" y="338"/>
                  <a:pt x="294" y="338"/>
                  <a:pt x="294" y="338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2"/>
                  <a:pt x="309" y="456"/>
                  <a:pt x="309" y="456"/>
                </a:cubicBezTo>
                <a:cubicBezTo>
                  <a:pt x="324" y="456"/>
                  <a:pt x="338" y="442"/>
                  <a:pt x="338" y="427"/>
                </a:cubicBezTo>
                <a:cubicBezTo>
                  <a:pt x="338" y="338"/>
                  <a:pt x="338" y="338"/>
                  <a:pt x="338" y="338"/>
                </a:cubicBezTo>
                <a:cubicBezTo>
                  <a:pt x="426" y="338"/>
                  <a:pt x="426" y="338"/>
                  <a:pt x="426" y="338"/>
                </a:cubicBezTo>
                <a:cubicBezTo>
                  <a:pt x="442" y="338"/>
                  <a:pt x="456" y="324"/>
                  <a:pt x="456" y="309"/>
                </a:cubicBezTo>
                <a:cubicBezTo>
                  <a:pt x="456" y="309"/>
                  <a:pt x="442" y="294"/>
                  <a:pt x="426" y="294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10" name="Freeform 25">
            <a:extLst>
              <a:ext uri="{FF2B5EF4-FFF2-40B4-BE49-F238E27FC236}">
                <a16:creationId xmlns:a16="http://schemas.microsoft.com/office/drawing/2014/main" id="{4682B3AB-47DE-CE49-B95A-A771DE794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75" y="3101521"/>
            <a:ext cx="267011" cy="274697"/>
          </a:xfrm>
          <a:custGeom>
            <a:avLst/>
            <a:gdLst>
              <a:gd name="T0" fmla="*/ 147927 w 619"/>
              <a:gd name="T1" fmla="*/ 111415 h 634"/>
              <a:gd name="T2" fmla="*/ 147927 w 619"/>
              <a:gd name="T3" fmla="*/ 111415 h 634"/>
              <a:gd name="T4" fmla="*/ 116331 w 619"/>
              <a:gd name="T5" fmla="*/ 138097 h 634"/>
              <a:gd name="T6" fmla="*/ 116331 w 619"/>
              <a:gd name="T7" fmla="*/ 63460 h 634"/>
              <a:gd name="T8" fmla="*/ 110945 w 619"/>
              <a:gd name="T9" fmla="*/ 58412 h 634"/>
              <a:gd name="T10" fmla="*/ 105560 w 619"/>
              <a:gd name="T11" fmla="*/ 63460 h 634"/>
              <a:gd name="T12" fmla="*/ 105560 w 619"/>
              <a:gd name="T13" fmla="*/ 138097 h 634"/>
              <a:gd name="T14" fmla="*/ 73964 w 619"/>
              <a:gd name="T15" fmla="*/ 111415 h 634"/>
              <a:gd name="T16" fmla="*/ 63551 w 619"/>
              <a:gd name="T17" fmla="*/ 111415 h 634"/>
              <a:gd name="T18" fmla="*/ 63551 w 619"/>
              <a:gd name="T19" fmla="*/ 121872 h 634"/>
              <a:gd name="T20" fmla="*/ 105560 w 619"/>
              <a:gd name="T21" fmla="*/ 159371 h 634"/>
              <a:gd name="T22" fmla="*/ 110945 w 619"/>
              <a:gd name="T23" fmla="*/ 159371 h 634"/>
              <a:gd name="T24" fmla="*/ 116331 w 619"/>
              <a:gd name="T25" fmla="*/ 159371 h 634"/>
              <a:gd name="T26" fmla="*/ 158340 w 619"/>
              <a:gd name="T27" fmla="*/ 121872 h 634"/>
              <a:gd name="T28" fmla="*/ 158340 w 619"/>
              <a:gd name="T29" fmla="*/ 111415 h 634"/>
              <a:gd name="T30" fmla="*/ 147927 w 619"/>
              <a:gd name="T31" fmla="*/ 111415 h 634"/>
              <a:gd name="T32" fmla="*/ 110945 w 619"/>
              <a:gd name="T33" fmla="*/ 0 h 634"/>
              <a:gd name="T34" fmla="*/ 110945 w 619"/>
              <a:gd name="T35" fmla="*/ 0 h 634"/>
              <a:gd name="T36" fmla="*/ 0 w 619"/>
              <a:gd name="T37" fmla="*/ 111415 h 634"/>
              <a:gd name="T38" fmla="*/ 110945 w 619"/>
              <a:gd name="T39" fmla="*/ 228239 h 634"/>
              <a:gd name="T40" fmla="*/ 221891 w 619"/>
              <a:gd name="T41" fmla="*/ 111415 h 634"/>
              <a:gd name="T42" fmla="*/ 110945 w 619"/>
              <a:gd name="T43" fmla="*/ 0 h 634"/>
              <a:gd name="T44" fmla="*/ 110945 w 619"/>
              <a:gd name="T45" fmla="*/ 212374 h 634"/>
              <a:gd name="T46" fmla="*/ 110945 w 619"/>
              <a:gd name="T47" fmla="*/ 212374 h 634"/>
              <a:gd name="T48" fmla="*/ 10412 w 619"/>
              <a:gd name="T49" fmla="*/ 111415 h 634"/>
              <a:gd name="T50" fmla="*/ 110945 w 619"/>
              <a:gd name="T51" fmla="*/ 15865 h 634"/>
              <a:gd name="T52" fmla="*/ 211479 w 619"/>
              <a:gd name="T53" fmla="*/ 111415 h 634"/>
              <a:gd name="T54" fmla="*/ 110945 w 619"/>
              <a:gd name="T55" fmla="*/ 212374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9" h="634">
                <a:moveTo>
                  <a:pt x="412" y="309"/>
                </a:moveTo>
                <a:lnTo>
                  <a:pt x="412" y="309"/>
                </a:lnTo>
                <a:cubicBezTo>
                  <a:pt x="324" y="383"/>
                  <a:pt x="324" y="383"/>
                  <a:pt x="324" y="383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24" y="162"/>
                  <a:pt x="324" y="162"/>
                  <a:pt x="309" y="162"/>
                </a:cubicBezTo>
                <a:cubicBezTo>
                  <a:pt x="294" y="162"/>
                  <a:pt x="294" y="162"/>
                  <a:pt x="294" y="176"/>
                </a:cubicBezTo>
                <a:cubicBezTo>
                  <a:pt x="294" y="383"/>
                  <a:pt x="294" y="383"/>
                  <a:pt x="294" y="383"/>
                </a:cubicBezTo>
                <a:cubicBezTo>
                  <a:pt x="206" y="309"/>
                  <a:pt x="206" y="309"/>
                  <a:pt x="206" y="309"/>
                </a:cubicBezTo>
                <a:cubicBezTo>
                  <a:pt x="206" y="294"/>
                  <a:pt x="191" y="294"/>
                  <a:pt x="177" y="309"/>
                </a:cubicBezTo>
                <a:cubicBezTo>
                  <a:pt x="177" y="309"/>
                  <a:pt x="177" y="324"/>
                  <a:pt x="177" y="338"/>
                </a:cubicBezTo>
                <a:cubicBezTo>
                  <a:pt x="294" y="442"/>
                  <a:pt x="294" y="442"/>
                  <a:pt x="294" y="442"/>
                </a:cubicBezTo>
                <a:lnTo>
                  <a:pt x="309" y="442"/>
                </a:lnTo>
                <a:lnTo>
                  <a:pt x="324" y="442"/>
                </a:lnTo>
                <a:cubicBezTo>
                  <a:pt x="441" y="338"/>
                  <a:pt x="441" y="338"/>
                  <a:pt x="441" y="338"/>
                </a:cubicBezTo>
                <a:cubicBezTo>
                  <a:pt x="441" y="324"/>
                  <a:pt x="441" y="309"/>
                  <a:pt x="441" y="309"/>
                </a:cubicBezTo>
                <a:cubicBezTo>
                  <a:pt x="427" y="294"/>
                  <a:pt x="412" y="294"/>
                  <a:pt x="412" y="309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11" name="Freeform 26">
            <a:extLst>
              <a:ext uri="{FF2B5EF4-FFF2-40B4-BE49-F238E27FC236}">
                <a16:creationId xmlns:a16="http://schemas.microsoft.com/office/drawing/2014/main" id="{AA726911-A654-3449-A1FA-B2AD246A8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3884" y="3101521"/>
            <a:ext cx="274640" cy="274697"/>
          </a:xfrm>
          <a:custGeom>
            <a:avLst/>
            <a:gdLst>
              <a:gd name="T0" fmla="*/ 122232 w 634"/>
              <a:gd name="T1" fmla="*/ 68868 h 634"/>
              <a:gd name="T2" fmla="*/ 122232 w 634"/>
              <a:gd name="T3" fmla="*/ 68868 h 634"/>
              <a:gd name="T4" fmla="*/ 116824 w 634"/>
              <a:gd name="T5" fmla="*/ 63460 h 634"/>
              <a:gd name="T6" fmla="*/ 106368 w 634"/>
              <a:gd name="T7" fmla="*/ 68868 h 634"/>
              <a:gd name="T8" fmla="*/ 69229 w 634"/>
              <a:gd name="T9" fmla="*/ 106007 h 634"/>
              <a:gd name="T10" fmla="*/ 69229 w 634"/>
              <a:gd name="T11" fmla="*/ 116824 h 634"/>
              <a:gd name="T12" fmla="*/ 79685 w 634"/>
              <a:gd name="T13" fmla="*/ 116824 h 634"/>
              <a:gd name="T14" fmla="*/ 106368 w 634"/>
              <a:gd name="T15" fmla="*/ 90142 h 634"/>
              <a:gd name="T16" fmla="*/ 106368 w 634"/>
              <a:gd name="T17" fmla="*/ 164419 h 634"/>
              <a:gd name="T18" fmla="*/ 116824 w 634"/>
              <a:gd name="T19" fmla="*/ 169827 h 634"/>
              <a:gd name="T20" fmla="*/ 122232 w 634"/>
              <a:gd name="T21" fmla="*/ 164419 h 634"/>
              <a:gd name="T22" fmla="*/ 122232 w 634"/>
              <a:gd name="T23" fmla="*/ 90142 h 634"/>
              <a:gd name="T24" fmla="*/ 148554 w 634"/>
              <a:gd name="T25" fmla="*/ 116824 h 634"/>
              <a:gd name="T26" fmla="*/ 159371 w 634"/>
              <a:gd name="T27" fmla="*/ 116824 h 634"/>
              <a:gd name="T28" fmla="*/ 159371 w 634"/>
              <a:gd name="T29" fmla="*/ 106007 h 634"/>
              <a:gd name="T30" fmla="*/ 122232 w 634"/>
              <a:gd name="T31" fmla="*/ 68868 h 634"/>
              <a:gd name="T32" fmla="*/ 116824 w 634"/>
              <a:gd name="T33" fmla="*/ 0 h 634"/>
              <a:gd name="T34" fmla="*/ 116824 w 634"/>
              <a:gd name="T35" fmla="*/ 0 h 634"/>
              <a:gd name="T36" fmla="*/ 0 w 634"/>
              <a:gd name="T37" fmla="*/ 111415 h 634"/>
              <a:gd name="T38" fmla="*/ 116824 w 634"/>
              <a:gd name="T39" fmla="*/ 228239 h 634"/>
              <a:gd name="T40" fmla="*/ 228239 w 634"/>
              <a:gd name="T41" fmla="*/ 111415 h 634"/>
              <a:gd name="T42" fmla="*/ 116824 w 634"/>
              <a:gd name="T43" fmla="*/ 0 h 634"/>
              <a:gd name="T44" fmla="*/ 116824 w 634"/>
              <a:gd name="T45" fmla="*/ 212374 h 634"/>
              <a:gd name="T46" fmla="*/ 116824 w 634"/>
              <a:gd name="T47" fmla="*/ 212374 h 634"/>
              <a:gd name="T48" fmla="*/ 16226 w 634"/>
              <a:gd name="T49" fmla="*/ 111415 h 634"/>
              <a:gd name="T50" fmla="*/ 116824 w 634"/>
              <a:gd name="T51" fmla="*/ 15865 h 634"/>
              <a:gd name="T52" fmla="*/ 212374 w 634"/>
              <a:gd name="T53" fmla="*/ 111415 h 634"/>
              <a:gd name="T54" fmla="*/ 116824 w 634"/>
              <a:gd name="T55" fmla="*/ 212374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34">
                <a:moveTo>
                  <a:pt x="339" y="191"/>
                </a:moveTo>
                <a:lnTo>
                  <a:pt x="339" y="191"/>
                </a:lnTo>
                <a:cubicBezTo>
                  <a:pt x="339" y="176"/>
                  <a:pt x="324" y="176"/>
                  <a:pt x="324" y="176"/>
                </a:cubicBezTo>
                <a:cubicBezTo>
                  <a:pt x="310" y="176"/>
                  <a:pt x="310" y="176"/>
                  <a:pt x="295" y="191"/>
                </a:cubicBezTo>
                <a:cubicBezTo>
                  <a:pt x="192" y="294"/>
                  <a:pt x="192" y="294"/>
                  <a:pt x="192" y="294"/>
                </a:cubicBezTo>
                <a:cubicBezTo>
                  <a:pt x="177" y="309"/>
                  <a:pt x="177" y="324"/>
                  <a:pt x="192" y="324"/>
                </a:cubicBezTo>
                <a:cubicBezTo>
                  <a:pt x="192" y="338"/>
                  <a:pt x="207" y="338"/>
                  <a:pt x="221" y="324"/>
                </a:cubicBezTo>
                <a:cubicBezTo>
                  <a:pt x="295" y="250"/>
                  <a:pt x="295" y="250"/>
                  <a:pt x="295" y="250"/>
                </a:cubicBezTo>
                <a:cubicBezTo>
                  <a:pt x="295" y="456"/>
                  <a:pt x="295" y="456"/>
                  <a:pt x="295" y="456"/>
                </a:cubicBezTo>
                <a:cubicBezTo>
                  <a:pt x="295" y="456"/>
                  <a:pt x="310" y="471"/>
                  <a:pt x="324" y="471"/>
                </a:cubicBezTo>
                <a:lnTo>
                  <a:pt x="339" y="456"/>
                </a:lnTo>
                <a:cubicBezTo>
                  <a:pt x="339" y="250"/>
                  <a:pt x="339" y="250"/>
                  <a:pt x="339" y="250"/>
                </a:cubicBezTo>
                <a:cubicBezTo>
                  <a:pt x="412" y="324"/>
                  <a:pt x="412" y="324"/>
                  <a:pt x="412" y="324"/>
                </a:cubicBezTo>
                <a:cubicBezTo>
                  <a:pt x="428" y="338"/>
                  <a:pt x="442" y="338"/>
                  <a:pt x="442" y="324"/>
                </a:cubicBezTo>
                <a:cubicBezTo>
                  <a:pt x="457" y="324"/>
                  <a:pt x="457" y="309"/>
                  <a:pt x="442" y="294"/>
                </a:cubicBezTo>
                <a:lnTo>
                  <a:pt x="339" y="191"/>
                </a:lnTo>
                <a:close/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5" y="471"/>
                  <a:pt x="45" y="309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12" name="Freeform 27">
            <a:extLst>
              <a:ext uri="{FF2B5EF4-FFF2-40B4-BE49-F238E27FC236}">
                <a16:creationId xmlns:a16="http://schemas.microsoft.com/office/drawing/2014/main" id="{48064AF4-FE3D-AB4B-94B8-136C50E16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223" y="3101521"/>
            <a:ext cx="274640" cy="274697"/>
          </a:xfrm>
          <a:custGeom>
            <a:avLst/>
            <a:gdLst>
              <a:gd name="T0" fmla="*/ 159010 w 634"/>
              <a:gd name="T1" fmla="*/ 106007 h 634"/>
              <a:gd name="T2" fmla="*/ 159010 w 634"/>
              <a:gd name="T3" fmla="*/ 106007 h 634"/>
              <a:gd name="T4" fmla="*/ 121872 w 634"/>
              <a:gd name="T5" fmla="*/ 68868 h 634"/>
              <a:gd name="T6" fmla="*/ 111415 w 634"/>
              <a:gd name="T7" fmla="*/ 68868 h 634"/>
              <a:gd name="T8" fmla="*/ 111415 w 634"/>
              <a:gd name="T9" fmla="*/ 79685 h 634"/>
              <a:gd name="T10" fmla="*/ 138097 w 634"/>
              <a:gd name="T11" fmla="*/ 106007 h 634"/>
              <a:gd name="T12" fmla="*/ 63460 w 634"/>
              <a:gd name="T13" fmla="*/ 106007 h 634"/>
              <a:gd name="T14" fmla="*/ 58412 w 634"/>
              <a:gd name="T15" fmla="*/ 111415 h 634"/>
              <a:gd name="T16" fmla="*/ 63460 w 634"/>
              <a:gd name="T17" fmla="*/ 121872 h 634"/>
              <a:gd name="T18" fmla="*/ 138097 w 634"/>
              <a:gd name="T19" fmla="*/ 121872 h 634"/>
              <a:gd name="T20" fmla="*/ 111415 w 634"/>
              <a:gd name="T21" fmla="*/ 148554 h 634"/>
              <a:gd name="T22" fmla="*/ 111415 w 634"/>
              <a:gd name="T23" fmla="*/ 159371 h 634"/>
              <a:gd name="T24" fmla="*/ 121872 w 634"/>
              <a:gd name="T25" fmla="*/ 159371 h 634"/>
              <a:gd name="T26" fmla="*/ 159010 w 634"/>
              <a:gd name="T27" fmla="*/ 121872 h 634"/>
              <a:gd name="T28" fmla="*/ 159010 w 634"/>
              <a:gd name="T29" fmla="*/ 111415 h 634"/>
              <a:gd name="T30" fmla="*/ 159010 w 634"/>
              <a:gd name="T31" fmla="*/ 106007 h 634"/>
              <a:gd name="T32" fmla="*/ 111415 w 634"/>
              <a:gd name="T33" fmla="*/ 0 h 634"/>
              <a:gd name="T34" fmla="*/ 111415 w 634"/>
              <a:gd name="T35" fmla="*/ 0 h 634"/>
              <a:gd name="T36" fmla="*/ 0 w 634"/>
              <a:gd name="T37" fmla="*/ 111415 h 634"/>
              <a:gd name="T38" fmla="*/ 111415 w 634"/>
              <a:gd name="T39" fmla="*/ 228239 h 634"/>
              <a:gd name="T40" fmla="*/ 228239 w 634"/>
              <a:gd name="T41" fmla="*/ 111415 h 634"/>
              <a:gd name="T42" fmla="*/ 111415 w 634"/>
              <a:gd name="T43" fmla="*/ 0 h 634"/>
              <a:gd name="T44" fmla="*/ 111415 w 634"/>
              <a:gd name="T45" fmla="*/ 212374 h 634"/>
              <a:gd name="T46" fmla="*/ 111415 w 634"/>
              <a:gd name="T47" fmla="*/ 212374 h 634"/>
              <a:gd name="T48" fmla="*/ 15865 w 634"/>
              <a:gd name="T49" fmla="*/ 111415 h 634"/>
              <a:gd name="T50" fmla="*/ 111415 w 634"/>
              <a:gd name="T51" fmla="*/ 15865 h 634"/>
              <a:gd name="T52" fmla="*/ 212014 w 634"/>
              <a:gd name="T53" fmla="*/ 111415 h 634"/>
              <a:gd name="T54" fmla="*/ 111415 w 634"/>
              <a:gd name="T55" fmla="*/ 212374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34">
                <a:moveTo>
                  <a:pt x="441" y="294"/>
                </a:moveTo>
                <a:lnTo>
                  <a:pt x="441" y="294"/>
                </a:lnTo>
                <a:cubicBezTo>
                  <a:pt x="338" y="191"/>
                  <a:pt x="338" y="191"/>
                  <a:pt x="338" y="191"/>
                </a:cubicBezTo>
                <a:cubicBezTo>
                  <a:pt x="324" y="176"/>
                  <a:pt x="309" y="176"/>
                  <a:pt x="309" y="191"/>
                </a:cubicBezTo>
                <a:cubicBezTo>
                  <a:pt x="294" y="191"/>
                  <a:pt x="294" y="206"/>
                  <a:pt x="309" y="221"/>
                </a:cubicBezTo>
                <a:cubicBezTo>
                  <a:pt x="383" y="294"/>
                  <a:pt x="383" y="294"/>
                  <a:pt x="383" y="294"/>
                </a:cubicBezTo>
                <a:cubicBezTo>
                  <a:pt x="176" y="294"/>
                  <a:pt x="176" y="294"/>
                  <a:pt x="176" y="294"/>
                </a:cubicBezTo>
                <a:cubicBezTo>
                  <a:pt x="162" y="294"/>
                  <a:pt x="162" y="309"/>
                  <a:pt x="162" y="309"/>
                </a:cubicBezTo>
                <a:cubicBezTo>
                  <a:pt x="162" y="324"/>
                  <a:pt x="162" y="338"/>
                  <a:pt x="176" y="338"/>
                </a:cubicBezTo>
                <a:cubicBezTo>
                  <a:pt x="383" y="338"/>
                  <a:pt x="383" y="338"/>
                  <a:pt x="383" y="338"/>
                </a:cubicBezTo>
                <a:cubicBezTo>
                  <a:pt x="309" y="412"/>
                  <a:pt x="309" y="412"/>
                  <a:pt x="309" y="412"/>
                </a:cubicBezTo>
                <a:cubicBezTo>
                  <a:pt x="294" y="427"/>
                  <a:pt x="294" y="442"/>
                  <a:pt x="309" y="442"/>
                </a:cubicBezTo>
                <a:cubicBezTo>
                  <a:pt x="309" y="456"/>
                  <a:pt x="324" y="456"/>
                  <a:pt x="338" y="442"/>
                </a:cubicBezTo>
                <a:cubicBezTo>
                  <a:pt x="441" y="338"/>
                  <a:pt x="441" y="338"/>
                  <a:pt x="441" y="338"/>
                </a:cubicBezTo>
                <a:cubicBezTo>
                  <a:pt x="441" y="324"/>
                  <a:pt x="441" y="324"/>
                  <a:pt x="441" y="309"/>
                </a:cubicBezTo>
                <a:lnTo>
                  <a:pt x="441" y="294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13" name="Freeform 28">
            <a:extLst>
              <a:ext uri="{FF2B5EF4-FFF2-40B4-BE49-F238E27FC236}">
                <a16:creationId xmlns:a16="http://schemas.microsoft.com/office/drawing/2014/main" id="{CB80313C-7014-F940-A2F1-3A30D49965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561" y="3101521"/>
            <a:ext cx="267011" cy="274697"/>
          </a:xfrm>
          <a:custGeom>
            <a:avLst/>
            <a:gdLst>
              <a:gd name="T0" fmla="*/ 110945 w 619"/>
              <a:gd name="T1" fmla="*/ 0 h 634"/>
              <a:gd name="T2" fmla="*/ 110945 w 619"/>
              <a:gd name="T3" fmla="*/ 0 h 634"/>
              <a:gd name="T4" fmla="*/ 0 w 619"/>
              <a:gd name="T5" fmla="*/ 111415 h 634"/>
              <a:gd name="T6" fmla="*/ 110945 w 619"/>
              <a:gd name="T7" fmla="*/ 228239 h 634"/>
              <a:gd name="T8" fmla="*/ 221891 w 619"/>
              <a:gd name="T9" fmla="*/ 111415 h 634"/>
              <a:gd name="T10" fmla="*/ 110945 w 619"/>
              <a:gd name="T11" fmla="*/ 0 h 634"/>
              <a:gd name="T12" fmla="*/ 110945 w 619"/>
              <a:gd name="T13" fmla="*/ 212374 h 634"/>
              <a:gd name="T14" fmla="*/ 110945 w 619"/>
              <a:gd name="T15" fmla="*/ 212374 h 634"/>
              <a:gd name="T16" fmla="*/ 10412 w 619"/>
              <a:gd name="T17" fmla="*/ 111415 h 634"/>
              <a:gd name="T18" fmla="*/ 110945 w 619"/>
              <a:gd name="T19" fmla="*/ 15865 h 634"/>
              <a:gd name="T20" fmla="*/ 211479 w 619"/>
              <a:gd name="T21" fmla="*/ 111415 h 634"/>
              <a:gd name="T22" fmla="*/ 110945 w 619"/>
              <a:gd name="T23" fmla="*/ 212374 h 634"/>
              <a:gd name="T24" fmla="*/ 158340 w 619"/>
              <a:gd name="T25" fmla="*/ 106007 h 634"/>
              <a:gd name="T26" fmla="*/ 158340 w 619"/>
              <a:gd name="T27" fmla="*/ 106007 h 634"/>
              <a:gd name="T28" fmla="*/ 84376 w 619"/>
              <a:gd name="T29" fmla="*/ 106007 h 634"/>
              <a:gd name="T30" fmla="*/ 116331 w 619"/>
              <a:gd name="T31" fmla="*/ 79685 h 634"/>
              <a:gd name="T32" fmla="*/ 116331 w 619"/>
              <a:gd name="T33" fmla="*/ 68868 h 634"/>
              <a:gd name="T34" fmla="*/ 105560 w 619"/>
              <a:gd name="T35" fmla="*/ 68868 h 634"/>
              <a:gd name="T36" fmla="*/ 63551 w 619"/>
              <a:gd name="T37" fmla="*/ 106007 h 634"/>
              <a:gd name="T38" fmla="*/ 63551 w 619"/>
              <a:gd name="T39" fmla="*/ 111415 h 634"/>
              <a:gd name="T40" fmla="*/ 63551 w 619"/>
              <a:gd name="T41" fmla="*/ 121872 h 634"/>
              <a:gd name="T42" fmla="*/ 105560 w 619"/>
              <a:gd name="T43" fmla="*/ 159371 h 634"/>
              <a:gd name="T44" fmla="*/ 116331 w 619"/>
              <a:gd name="T45" fmla="*/ 159371 h 634"/>
              <a:gd name="T46" fmla="*/ 116331 w 619"/>
              <a:gd name="T47" fmla="*/ 148554 h 634"/>
              <a:gd name="T48" fmla="*/ 84376 w 619"/>
              <a:gd name="T49" fmla="*/ 121872 h 634"/>
              <a:gd name="T50" fmla="*/ 158340 w 619"/>
              <a:gd name="T51" fmla="*/ 121872 h 634"/>
              <a:gd name="T52" fmla="*/ 169111 w 619"/>
              <a:gd name="T53" fmla="*/ 111415 h 634"/>
              <a:gd name="T54" fmla="*/ 158340 w 619"/>
              <a:gd name="T55" fmla="*/ 106007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9" h="634"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  <a:moveTo>
                  <a:pt x="441" y="294"/>
                </a:moveTo>
                <a:lnTo>
                  <a:pt x="441" y="294"/>
                </a:lnTo>
                <a:cubicBezTo>
                  <a:pt x="235" y="294"/>
                  <a:pt x="235" y="294"/>
                  <a:pt x="235" y="294"/>
                </a:cubicBezTo>
                <a:cubicBezTo>
                  <a:pt x="324" y="221"/>
                  <a:pt x="324" y="221"/>
                  <a:pt x="324" y="221"/>
                </a:cubicBezTo>
                <a:cubicBezTo>
                  <a:pt x="324" y="206"/>
                  <a:pt x="324" y="191"/>
                  <a:pt x="324" y="191"/>
                </a:cubicBezTo>
                <a:cubicBezTo>
                  <a:pt x="309" y="176"/>
                  <a:pt x="294" y="176"/>
                  <a:pt x="294" y="191"/>
                </a:cubicBezTo>
                <a:cubicBezTo>
                  <a:pt x="177" y="294"/>
                  <a:pt x="177" y="294"/>
                  <a:pt x="177" y="294"/>
                </a:cubicBezTo>
                <a:lnTo>
                  <a:pt x="177" y="309"/>
                </a:lnTo>
                <a:cubicBezTo>
                  <a:pt x="177" y="324"/>
                  <a:pt x="177" y="324"/>
                  <a:pt x="177" y="338"/>
                </a:cubicBezTo>
                <a:cubicBezTo>
                  <a:pt x="294" y="442"/>
                  <a:pt x="294" y="442"/>
                  <a:pt x="294" y="442"/>
                </a:cubicBezTo>
                <a:cubicBezTo>
                  <a:pt x="294" y="456"/>
                  <a:pt x="309" y="456"/>
                  <a:pt x="324" y="442"/>
                </a:cubicBezTo>
                <a:cubicBezTo>
                  <a:pt x="324" y="442"/>
                  <a:pt x="324" y="427"/>
                  <a:pt x="324" y="412"/>
                </a:cubicBezTo>
                <a:cubicBezTo>
                  <a:pt x="235" y="338"/>
                  <a:pt x="235" y="338"/>
                  <a:pt x="235" y="338"/>
                </a:cubicBezTo>
                <a:cubicBezTo>
                  <a:pt x="441" y="338"/>
                  <a:pt x="441" y="338"/>
                  <a:pt x="441" y="338"/>
                </a:cubicBezTo>
                <a:cubicBezTo>
                  <a:pt x="456" y="338"/>
                  <a:pt x="471" y="324"/>
                  <a:pt x="471" y="309"/>
                </a:cubicBezTo>
                <a:cubicBezTo>
                  <a:pt x="471" y="309"/>
                  <a:pt x="456" y="294"/>
                  <a:pt x="441" y="2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14" name="Freeform 29">
            <a:extLst>
              <a:ext uri="{FF2B5EF4-FFF2-40B4-BE49-F238E27FC236}">
                <a16:creationId xmlns:a16="http://schemas.microsoft.com/office/drawing/2014/main" id="{038A6F5A-7B8A-F84B-9264-DAAFE7775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271" y="3101521"/>
            <a:ext cx="274640" cy="274697"/>
          </a:xfrm>
          <a:custGeom>
            <a:avLst/>
            <a:gdLst>
              <a:gd name="T0" fmla="*/ 116824 w 634"/>
              <a:gd name="T1" fmla="*/ 0 h 634"/>
              <a:gd name="T2" fmla="*/ 116824 w 634"/>
              <a:gd name="T3" fmla="*/ 0 h 634"/>
              <a:gd name="T4" fmla="*/ 0 w 634"/>
              <a:gd name="T5" fmla="*/ 111415 h 634"/>
              <a:gd name="T6" fmla="*/ 116824 w 634"/>
              <a:gd name="T7" fmla="*/ 228239 h 634"/>
              <a:gd name="T8" fmla="*/ 228239 w 634"/>
              <a:gd name="T9" fmla="*/ 111415 h 634"/>
              <a:gd name="T10" fmla="*/ 116824 w 634"/>
              <a:gd name="T11" fmla="*/ 0 h 634"/>
              <a:gd name="T12" fmla="*/ 116824 w 634"/>
              <a:gd name="T13" fmla="*/ 212374 h 634"/>
              <a:gd name="T14" fmla="*/ 116824 w 634"/>
              <a:gd name="T15" fmla="*/ 212374 h 634"/>
              <a:gd name="T16" fmla="*/ 15865 w 634"/>
              <a:gd name="T17" fmla="*/ 111415 h 634"/>
              <a:gd name="T18" fmla="*/ 116824 w 634"/>
              <a:gd name="T19" fmla="*/ 15865 h 634"/>
              <a:gd name="T20" fmla="*/ 212374 w 634"/>
              <a:gd name="T21" fmla="*/ 111415 h 634"/>
              <a:gd name="T22" fmla="*/ 116824 w 634"/>
              <a:gd name="T23" fmla="*/ 212374 h 634"/>
              <a:gd name="T24" fmla="*/ 164779 w 634"/>
              <a:gd name="T25" fmla="*/ 79685 h 634"/>
              <a:gd name="T26" fmla="*/ 164779 w 634"/>
              <a:gd name="T27" fmla="*/ 79685 h 634"/>
              <a:gd name="T28" fmla="*/ 116824 w 634"/>
              <a:gd name="T29" fmla="*/ 132689 h 634"/>
              <a:gd name="T30" fmla="*/ 63821 w 634"/>
              <a:gd name="T31" fmla="*/ 79685 h 634"/>
              <a:gd name="T32" fmla="*/ 53364 w 634"/>
              <a:gd name="T33" fmla="*/ 79685 h 634"/>
              <a:gd name="T34" fmla="*/ 53364 w 634"/>
              <a:gd name="T35" fmla="*/ 90142 h 634"/>
              <a:gd name="T36" fmla="*/ 106368 w 634"/>
              <a:gd name="T37" fmla="*/ 143145 h 634"/>
              <a:gd name="T38" fmla="*/ 116824 w 634"/>
              <a:gd name="T39" fmla="*/ 148554 h 634"/>
              <a:gd name="T40" fmla="*/ 122232 w 634"/>
              <a:gd name="T41" fmla="*/ 143145 h 634"/>
              <a:gd name="T42" fmla="*/ 175236 w 634"/>
              <a:gd name="T43" fmla="*/ 90142 h 634"/>
              <a:gd name="T44" fmla="*/ 175236 w 634"/>
              <a:gd name="T45" fmla="*/ 79685 h 634"/>
              <a:gd name="T46" fmla="*/ 164779 w 634"/>
              <a:gd name="T47" fmla="*/ 79685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34" h="634"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  <a:moveTo>
                  <a:pt x="457" y="221"/>
                </a:moveTo>
                <a:lnTo>
                  <a:pt x="457" y="221"/>
                </a:lnTo>
                <a:cubicBezTo>
                  <a:pt x="324" y="368"/>
                  <a:pt x="324" y="368"/>
                  <a:pt x="324" y="368"/>
                </a:cubicBezTo>
                <a:cubicBezTo>
                  <a:pt x="177" y="221"/>
                  <a:pt x="177" y="221"/>
                  <a:pt x="177" y="221"/>
                </a:cubicBezTo>
                <a:cubicBezTo>
                  <a:pt x="177" y="221"/>
                  <a:pt x="162" y="221"/>
                  <a:pt x="148" y="221"/>
                </a:cubicBezTo>
                <a:cubicBezTo>
                  <a:pt x="148" y="235"/>
                  <a:pt x="148" y="250"/>
                  <a:pt x="148" y="250"/>
                </a:cubicBezTo>
                <a:cubicBezTo>
                  <a:pt x="295" y="397"/>
                  <a:pt x="295" y="397"/>
                  <a:pt x="295" y="397"/>
                </a:cubicBezTo>
                <a:cubicBezTo>
                  <a:pt x="310" y="412"/>
                  <a:pt x="310" y="412"/>
                  <a:pt x="324" y="412"/>
                </a:cubicBezTo>
                <a:cubicBezTo>
                  <a:pt x="324" y="412"/>
                  <a:pt x="339" y="412"/>
                  <a:pt x="339" y="397"/>
                </a:cubicBezTo>
                <a:cubicBezTo>
                  <a:pt x="486" y="250"/>
                  <a:pt x="486" y="250"/>
                  <a:pt x="486" y="250"/>
                </a:cubicBezTo>
                <a:cubicBezTo>
                  <a:pt x="501" y="250"/>
                  <a:pt x="501" y="235"/>
                  <a:pt x="486" y="221"/>
                </a:cubicBezTo>
                <a:cubicBezTo>
                  <a:pt x="486" y="221"/>
                  <a:pt x="471" y="221"/>
                  <a:pt x="457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15" name="Freeform 30">
            <a:extLst>
              <a:ext uri="{FF2B5EF4-FFF2-40B4-BE49-F238E27FC236}">
                <a16:creationId xmlns:a16="http://schemas.microsoft.com/office/drawing/2014/main" id="{5D287084-96DA-C443-A9B2-29D6A8F9E3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1609" y="3101521"/>
            <a:ext cx="274640" cy="274697"/>
          </a:xfrm>
          <a:custGeom>
            <a:avLst/>
            <a:gdLst>
              <a:gd name="T0" fmla="*/ 121872 w 634"/>
              <a:gd name="T1" fmla="*/ 79685 h 634"/>
              <a:gd name="T2" fmla="*/ 121872 w 634"/>
              <a:gd name="T3" fmla="*/ 79685 h 634"/>
              <a:gd name="T4" fmla="*/ 111415 w 634"/>
              <a:gd name="T5" fmla="*/ 79685 h 634"/>
              <a:gd name="T6" fmla="*/ 106007 w 634"/>
              <a:gd name="T7" fmla="*/ 79685 h 634"/>
              <a:gd name="T8" fmla="*/ 53003 w 634"/>
              <a:gd name="T9" fmla="*/ 132689 h 634"/>
              <a:gd name="T10" fmla="*/ 53003 w 634"/>
              <a:gd name="T11" fmla="*/ 143145 h 634"/>
              <a:gd name="T12" fmla="*/ 63460 w 634"/>
              <a:gd name="T13" fmla="*/ 143145 h 634"/>
              <a:gd name="T14" fmla="*/ 111415 w 634"/>
              <a:gd name="T15" fmla="*/ 95550 h 634"/>
              <a:gd name="T16" fmla="*/ 164419 w 634"/>
              <a:gd name="T17" fmla="*/ 143145 h 634"/>
              <a:gd name="T18" fmla="*/ 174875 w 634"/>
              <a:gd name="T19" fmla="*/ 143145 h 634"/>
              <a:gd name="T20" fmla="*/ 174875 w 634"/>
              <a:gd name="T21" fmla="*/ 132689 h 634"/>
              <a:gd name="T22" fmla="*/ 121872 w 634"/>
              <a:gd name="T23" fmla="*/ 79685 h 634"/>
              <a:gd name="T24" fmla="*/ 111415 w 634"/>
              <a:gd name="T25" fmla="*/ 0 h 634"/>
              <a:gd name="T26" fmla="*/ 111415 w 634"/>
              <a:gd name="T27" fmla="*/ 0 h 634"/>
              <a:gd name="T28" fmla="*/ 0 w 634"/>
              <a:gd name="T29" fmla="*/ 111415 h 634"/>
              <a:gd name="T30" fmla="*/ 111415 w 634"/>
              <a:gd name="T31" fmla="*/ 228239 h 634"/>
              <a:gd name="T32" fmla="*/ 228239 w 634"/>
              <a:gd name="T33" fmla="*/ 111415 h 634"/>
              <a:gd name="T34" fmla="*/ 111415 w 634"/>
              <a:gd name="T35" fmla="*/ 0 h 634"/>
              <a:gd name="T36" fmla="*/ 111415 w 634"/>
              <a:gd name="T37" fmla="*/ 212374 h 634"/>
              <a:gd name="T38" fmla="*/ 111415 w 634"/>
              <a:gd name="T39" fmla="*/ 212374 h 634"/>
              <a:gd name="T40" fmla="*/ 15865 w 634"/>
              <a:gd name="T41" fmla="*/ 111415 h 634"/>
              <a:gd name="T42" fmla="*/ 111415 w 634"/>
              <a:gd name="T43" fmla="*/ 15865 h 634"/>
              <a:gd name="T44" fmla="*/ 212014 w 634"/>
              <a:gd name="T45" fmla="*/ 111415 h 634"/>
              <a:gd name="T46" fmla="*/ 111415 w 634"/>
              <a:gd name="T47" fmla="*/ 212374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34" h="634">
                <a:moveTo>
                  <a:pt x="338" y="221"/>
                </a:moveTo>
                <a:lnTo>
                  <a:pt x="338" y="221"/>
                </a:lnTo>
                <a:cubicBezTo>
                  <a:pt x="324" y="221"/>
                  <a:pt x="324" y="221"/>
                  <a:pt x="309" y="221"/>
                </a:cubicBezTo>
                <a:lnTo>
                  <a:pt x="294" y="221"/>
                </a:lnTo>
                <a:cubicBezTo>
                  <a:pt x="147" y="368"/>
                  <a:pt x="147" y="368"/>
                  <a:pt x="147" y="368"/>
                </a:cubicBezTo>
                <a:cubicBezTo>
                  <a:pt x="132" y="383"/>
                  <a:pt x="132" y="397"/>
                  <a:pt x="147" y="397"/>
                </a:cubicBezTo>
                <a:cubicBezTo>
                  <a:pt x="147" y="412"/>
                  <a:pt x="162" y="412"/>
                  <a:pt x="176" y="397"/>
                </a:cubicBezTo>
                <a:cubicBezTo>
                  <a:pt x="309" y="265"/>
                  <a:pt x="309" y="265"/>
                  <a:pt x="309" y="265"/>
                </a:cubicBezTo>
                <a:cubicBezTo>
                  <a:pt x="456" y="397"/>
                  <a:pt x="456" y="397"/>
                  <a:pt x="456" y="397"/>
                </a:cubicBezTo>
                <a:cubicBezTo>
                  <a:pt x="456" y="412"/>
                  <a:pt x="471" y="412"/>
                  <a:pt x="485" y="397"/>
                </a:cubicBezTo>
                <a:cubicBezTo>
                  <a:pt x="485" y="397"/>
                  <a:pt x="485" y="383"/>
                  <a:pt x="485" y="368"/>
                </a:cubicBezTo>
                <a:lnTo>
                  <a:pt x="338" y="221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16" name="Freeform 31">
            <a:extLst>
              <a:ext uri="{FF2B5EF4-FFF2-40B4-BE49-F238E27FC236}">
                <a16:creationId xmlns:a16="http://schemas.microsoft.com/office/drawing/2014/main" id="{12224BBE-01C5-324B-BBDC-0456C18CF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1041" y="3101521"/>
            <a:ext cx="267011" cy="274697"/>
          </a:xfrm>
          <a:custGeom>
            <a:avLst/>
            <a:gdLst>
              <a:gd name="T0" fmla="*/ 142542 w 619"/>
              <a:gd name="T1" fmla="*/ 106007 h 634"/>
              <a:gd name="T2" fmla="*/ 142542 w 619"/>
              <a:gd name="T3" fmla="*/ 106007 h 634"/>
              <a:gd name="T4" fmla="*/ 89762 w 619"/>
              <a:gd name="T5" fmla="*/ 53003 h 634"/>
              <a:gd name="T6" fmla="*/ 79349 w 619"/>
              <a:gd name="T7" fmla="*/ 53003 h 634"/>
              <a:gd name="T8" fmla="*/ 79349 w 619"/>
              <a:gd name="T9" fmla="*/ 63460 h 634"/>
              <a:gd name="T10" fmla="*/ 126744 w 619"/>
              <a:gd name="T11" fmla="*/ 111415 h 634"/>
              <a:gd name="T12" fmla="*/ 79349 w 619"/>
              <a:gd name="T13" fmla="*/ 164419 h 634"/>
              <a:gd name="T14" fmla="*/ 79349 w 619"/>
              <a:gd name="T15" fmla="*/ 174875 h 634"/>
              <a:gd name="T16" fmla="*/ 89762 w 619"/>
              <a:gd name="T17" fmla="*/ 174875 h 634"/>
              <a:gd name="T18" fmla="*/ 142542 w 619"/>
              <a:gd name="T19" fmla="*/ 121872 h 634"/>
              <a:gd name="T20" fmla="*/ 142542 w 619"/>
              <a:gd name="T21" fmla="*/ 111415 h 634"/>
              <a:gd name="T22" fmla="*/ 142542 w 619"/>
              <a:gd name="T23" fmla="*/ 106007 h 634"/>
              <a:gd name="T24" fmla="*/ 110945 w 619"/>
              <a:gd name="T25" fmla="*/ 0 h 634"/>
              <a:gd name="T26" fmla="*/ 110945 w 619"/>
              <a:gd name="T27" fmla="*/ 0 h 634"/>
              <a:gd name="T28" fmla="*/ 0 w 619"/>
              <a:gd name="T29" fmla="*/ 111415 h 634"/>
              <a:gd name="T30" fmla="*/ 110945 w 619"/>
              <a:gd name="T31" fmla="*/ 228239 h 634"/>
              <a:gd name="T32" fmla="*/ 221891 w 619"/>
              <a:gd name="T33" fmla="*/ 111415 h 634"/>
              <a:gd name="T34" fmla="*/ 110945 w 619"/>
              <a:gd name="T35" fmla="*/ 0 h 634"/>
              <a:gd name="T36" fmla="*/ 110945 w 619"/>
              <a:gd name="T37" fmla="*/ 212374 h 634"/>
              <a:gd name="T38" fmla="*/ 110945 w 619"/>
              <a:gd name="T39" fmla="*/ 212374 h 634"/>
              <a:gd name="T40" fmla="*/ 10412 w 619"/>
              <a:gd name="T41" fmla="*/ 111415 h 634"/>
              <a:gd name="T42" fmla="*/ 110945 w 619"/>
              <a:gd name="T43" fmla="*/ 15865 h 634"/>
              <a:gd name="T44" fmla="*/ 211479 w 619"/>
              <a:gd name="T45" fmla="*/ 111415 h 634"/>
              <a:gd name="T46" fmla="*/ 110945 w 619"/>
              <a:gd name="T47" fmla="*/ 212374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634">
                <a:moveTo>
                  <a:pt x="397" y="294"/>
                </a:moveTo>
                <a:lnTo>
                  <a:pt x="397" y="294"/>
                </a:lnTo>
                <a:cubicBezTo>
                  <a:pt x="250" y="147"/>
                  <a:pt x="250" y="147"/>
                  <a:pt x="250" y="147"/>
                </a:cubicBezTo>
                <a:cubicBezTo>
                  <a:pt x="235" y="132"/>
                  <a:pt x="221" y="132"/>
                  <a:pt x="221" y="147"/>
                </a:cubicBezTo>
                <a:cubicBezTo>
                  <a:pt x="206" y="147"/>
                  <a:pt x="206" y="162"/>
                  <a:pt x="221" y="176"/>
                </a:cubicBezTo>
                <a:cubicBezTo>
                  <a:pt x="353" y="309"/>
                  <a:pt x="353" y="309"/>
                  <a:pt x="353" y="309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06" y="456"/>
                  <a:pt x="206" y="471"/>
                  <a:pt x="221" y="485"/>
                </a:cubicBezTo>
                <a:cubicBezTo>
                  <a:pt x="221" y="485"/>
                  <a:pt x="235" y="485"/>
                  <a:pt x="250" y="485"/>
                </a:cubicBezTo>
                <a:cubicBezTo>
                  <a:pt x="397" y="338"/>
                  <a:pt x="397" y="338"/>
                  <a:pt x="397" y="338"/>
                </a:cubicBezTo>
                <a:cubicBezTo>
                  <a:pt x="397" y="324"/>
                  <a:pt x="397" y="324"/>
                  <a:pt x="397" y="309"/>
                </a:cubicBezTo>
                <a:lnTo>
                  <a:pt x="397" y="294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17" name="Freeform 32">
            <a:extLst>
              <a:ext uri="{FF2B5EF4-FFF2-40B4-BE49-F238E27FC236}">
                <a16:creationId xmlns:a16="http://schemas.microsoft.com/office/drawing/2014/main" id="{330E8B39-A073-6D47-99ED-8B6106CFA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73789" y="2660860"/>
            <a:ext cx="267011" cy="267067"/>
          </a:xfrm>
          <a:custGeom>
            <a:avLst/>
            <a:gdLst>
              <a:gd name="T0" fmla="*/ 142901 w 619"/>
              <a:gd name="T1" fmla="*/ 52780 h 619"/>
              <a:gd name="T2" fmla="*/ 142901 w 619"/>
              <a:gd name="T3" fmla="*/ 52780 h 619"/>
              <a:gd name="T4" fmla="*/ 132129 w 619"/>
              <a:gd name="T5" fmla="*/ 52780 h 619"/>
              <a:gd name="T6" fmla="*/ 79349 w 619"/>
              <a:gd name="T7" fmla="*/ 105560 h 619"/>
              <a:gd name="T8" fmla="*/ 79349 w 619"/>
              <a:gd name="T9" fmla="*/ 110945 h 619"/>
              <a:gd name="T10" fmla="*/ 79349 w 619"/>
              <a:gd name="T11" fmla="*/ 116331 h 619"/>
              <a:gd name="T12" fmla="*/ 132129 w 619"/>
              <a:gd name="T13" fmla="*/ 169111 h 619"/>
              <a:gd name="T14" fmla="*/ 142901 w 619"/>
              <a:gd name="T15" fmla="*/ 169111 h 619"/>
              <a:gd name="T16" fmla="*/ 142901 w 619"/>
              <a:gd name="T17" fmla="*/ 158340 h 619"/>
              <a:gd name="T18" fmla="*/ 95147 w 619"/>
              <a:gd name="T19" fmla="*/ 110945 h 619"/>
              <a:gd name="T20" fmla="*/ 142901 w 619"/>
              <a:gd name="T21" fmla="*/ 63551 h 619"/>
              <a:gd name="T22" fmla="*/ 142901 w 619"/>
              <a:gd name="T23" fmla="*/ 52780 h 619"/>
              <a:gd name="T24" fmla="*/ 110945 w 619"/>
              <a:gd name="T25" fmla="*/ 0 h 619"/>
              <a:gd name="T26" fmla="*/ 110945 w 619"/>
              <a:gd name="T27" fmla="*/ 0 h 619"/>
              <a:gd name="T28" fmla="*/ 0 w 619"/>
              <a:gd name="T29" fmla="*/ 110945 h 619"/>
              <a:gd name="T30" fmla="*/ 110945 w 619"/>
              <a:gd name="T31" fmla="*/ 221891 h 619"/>
              <a:gd name="T32" fmla="*/ 221891 w 619"/>
              <a:gd name="T33" fmla="*/ 110945 h 619"/>
              <a:gd name="T34" fmla="*/ 110945 w 619"/>
              <a:gd name="T35" fmla="*/ 0 h 619"/>
              <a:gd name="T36" fmla="*/ 110945 w 619"/>
              <a:gd name="T37" fmla="*/ 211479 h 619"/>
              <a:gd name="T38" fmla="*/ 110945 w 619"/>
              <a:gd name="T39" fmla="*/ 211479 h 619"/>
              <a:gd name="T40" fmla="*/ 10412 w 619"/>
              <a:gd name="T41" fmla="*/ 110945 h 619"/>
              <a:gd name="T42" fmla="*/ 110945 w 619"/>
              <a:gd name="T43" fmla="*/ 10412 h 619"/>
              <a:gd name="T44" fmla="*/ 211479 w 619"/>
              <a:gd name="T45" fmla="*/ 110945 h 619"/>
              <a:gd name="T46" fmla="*/ 110945 w 619"/>
              <a:gd name="T47" fmla="*/ 211479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619">
                <a:moveTo>
                  <a:pt x="398" y="147"/>
                </a:moveTo>
                <a:lnTo>
                  <a:pt x="398" y="147"/>
                </a:lnTo>
                <a:cubicBezTo>
                  <a:pt x="398" y="132"/>
                  <a:pt x="383" y="132"/>
                  <a:pt x="368" y="147"/>
                </a:cubicBezTo>
                <a:cubicBezTo>
                  <a:pt x="221" y="294"/>
                  <a:pt x="221" y="294"/>
                  <a:pt x="221" y="294"/>
                </a:cubicBezTo>
                <a:lnTo>
                  <a:pt x="221" y="309"/>
                </a:lnTo>
                <a:lnTo>
                  <a:pt x="221" y="324"/>
                </a:lnTo>
                <a:cubicBezTo>
                  <a:pt x="368" y="471"/>
                  <a:pt x="368" y="471"/>
                  <a:pt x="368" y="471"/>
                </a:cubicBezTo>
                <a:cubicBezTo>
                  <a:pt x="383" y="486"/>
                  <a:pt x="398" y="486"/>
                  <a:pt x="398" y="471"/>
                </a:cubicBezTo>
                <a:cubicBezTo>
                  <a:pt x="412" y="471"/>
                  <a:pt x="412" y="457"/>
                  <a:pt x="398" y="441"/>
                </a:cubicBezTo>
                <a:cubicBezTo>
                  <a:pt x="265" y="309"/>
                  <a:pt x="265" y="309"/>
                  <a:pt x="265" y="309"/>
                </a:cubicBezTo>
                <a:cubicBezTo>
                  <a:pt x="398" y="177"/>
                  <a:pt x="398" y="177"/>
                  <a:pt x="398" y="177"/>
                </a:cubicBezTo>
                <a:cubicBezTo>
                  <a:pt x="412" y="162"/>
                  <a:pt x="412" y="147"/>
                  <a:pt x="398" y="147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32"/>
                  <a:pt x="0" y="309"/>
                </a:cubicBezTo>
                <a:cubicBezTo>
                  <a:pt x="0" y="486"/>
                  <a:pt x="132" y="618"/>
                  <a:pt x="309" y="618"/>
                </a:cubicBezTo>
                <a:cubicBezTo>
                  <a:pt x="486" y="618"/>
                  <a:pt x="618" y="486"/>
                  <a:pt x="618" y="309"/>
                </a:cubicBezTo>
                <a:cubicBezTo>
                  <a:pt x="618" y="132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57"/>
                  <a:pt x="29" y="309"/>
                </a:cubicBezTo>
                <a:cubicBezTo>
                  <a:pt x="29" y="162"/>
                  <a:pt x="162" y="29"/>
                  <a:pt x="309" y="29"/>
                </a:cubicBezTo>
                <a:cubicBezTo>
                  <a:pt x="457" y="29"/>
                  <a:pt x="589" y="162"/>
                  <a:pt x="589" y="309"/>
                </a:cubicBezTo>
                <a:cubicBezTo>
                  <a:pt x="589" y="457"/>
                  <a:pt x="457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18" name="Freeform 33">
            <a:extLst>
              <a:ext uri="{FF2B5EF4-FFF2-40B4-BE49-F238E27FC236}">
                <a16:creationId xmlns:a16="http://schemas.microsoft.com/office/drawing/2014/main" id="{AFE3012C-7C7A-7540-85AF-11C7109A5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9406" y="2674214"/>
            <a:ext cx="280361" cy="228914"/>
          </a:xfrm>
          <a:custGeom>
            <a:avLst/>
            <a:gdLst>
              <a:gd name="T0" fmla="*/ 217181 w 649"/>
              <a:gd name="T1" fmla="*/ 10763 h 531"/>
              <a:gd name="T2" fmla="*/ 217181 w 649"/>
              <a:gd name="T3" fmla="*/ 10763 h 531"/>
              <a:gd name="T4" fmla="*/ 180145 w 649"/>
              <a:gd name="T5" fmla="*/ 10763 h 531"/>
              <a:gd name="T6" fmla="*/ 74431 w 649"/>
              <a:gd name="T7" fmla="*/ 116237 h 531"/>
              <a:gd name="T8" fmla="*/ 53217 w 649"/>
              <a:gd name="T9" fmla="*/ 90048 h 531"/>
              <a:gd name="T10" fmla="*/ 10787 w 649"/>
              <a:gd name="T11" fmla="*/ 90048 h 531"/>
              <a:gd name="T12" fmla="*/ 10787 w 649"/>
              <a:gd name="T13" fmla="*/ 132381 h 531"/>
              <a:gd name="T14" fmla="*/ 58251 w 649"/>
              <a:gd name="T15" fmla="*/ 174356 h 531"/>
              <a:gd name="T16" fmla="*/ 95646 w 649"/>
              <a:gd name="T17" fmla="*/ 174356 h 531"/>
              <a:gd name="T18" fmla="*/ 217181 w 649"/>
              <a:gd name="T19" fmla="*/ 53096 h 531"/>
              <a:gd name="T20" fmla="*/ 217181 w 649"/>
              <a:gd name="T21" fmla="*/ 10763 h 531"/>
              <a:gd name="T22" fmla="*/ 206754 w 649"/>
              <a:gd name="T23" fmla="*/ 42333 h 531"/>
              <a:gd name="T24" fmla="*/ 206754 w 649"/>
              <a:gd name="T25" fmla="*/ 42333 h 531"/>
              <a:gd name="T26" fmla="*/ 84859 w 649"/>
              <a:gd name="T27" fmla="*/ 163952 h 531"/>
              <a:gd name="T28" fmla="*/ 69038 w 649"/>
              <a:gd name="T29" fmla="*/ 163952 h 531"/>
              <a:gd name="T30" fmla="*/ 21215 w 649"/>
              <a:gd name="T31" fmla="*/ 116237 h 531"/>
              <a:gd name="T32" fmla="*/ 21215 w 649"/>
              <a:gd name="T33" fmla="*/ 100452 h 531"/>
              <a:gd name="T34" fmla="*/ 42429 w 649"/>
              <a:gd name="T35" fmla="*/ 100452 h 531"/>
              <a:gd name="T36" fmla="*/ 74431 w 649"/>
              <a:gd name="T37" fmla="*/ 132381 h 531"/>
              <a:gd name="T38" fmla="*/ 190573 w 649"/>
              <a:gd name="T39" fmla="*/ 21167 h 531"/>
              <a:gd name="T40" fmla="*/ 206754 w 649"/>
              <a:gd name="T41" fmla="*/ 21167 h 531"/>
              <a:gd name="T42" fmla="*/ 206754 w 649"/>
              <a:gd name="T43" fmla="*/ 42333 h 53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9" h="531">
                <a:moveTo>
                  <a:pt x="604" y="30"/>
                </a:moveTo>
                <a:lnTo>
                  <a:pt x="604" y="30"/>
                </a:lnTo>
                <a:cubicBezTo>
                  <a:pt x="575" y="0"/>
                  <a:pt x="530" y="0"/>
                  <a:pt x="501" y="30"/>
                </a:cubicBezTo>
                <a:cubicBezTo>
                  <a:pt x="207" y="324"/>
                  <a:pt x="207" y="324"/>
                  <a:pt x="207" y="324"/>
                </a:cubicBezTo>
                <a:cubicBezTo>
                  <a:pt x="148" y="251"/>
                  <a:pt x="148" y="251"/>
                  <a:pt x="148" y="251"/>
                </a:cubicBezTo>
                <a:cubicBezTo>
                  <a:pt x="103" y="207"/>
                  <a:pt x="59" y="207"/>
                  <a:pt x="30" y="251"/>
                </a:cubicBezTo>
                <a:cubicBezTo>
                  <a:pt x="0" y="280"/>
                  <a:pt x="0" y="324"/>
                  <a:pt x="30" y="369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92" y="530"/>
                  <a:pt x="236" y="530"/>
                  <a:pt x="266" y="486"/>
                </a:cubicBezTo>
                <a:cubicBezTo>
                  <a:pt x="604" y="148"/>
                  <a:pt x="604" y="148"/>
                  <a:pt x="604" y="148"/>
                </a:cubicBezTo>
                <a:cubicBezTo>
                  <a:pt x="648" y="118"/>
                  <a:pt x="648" y="59"/>
                  <a:pt x="604" y="30"/>
                </a:cubicBezTo>
                <a:close/>
                <a:moveTo>
                  <a:pt x="575" y="118"/>
                </a:moveTo>
                <a:lnTo>
                  <a:pt x="575" y="118"/>
                </a:lnTo>
                <a:cubicBezTo>
                  <a:pt x="575" y="118"/>
                  <a:pt x="251" y="457"/>
                  <a:pt x="236" y="457"/>
                </a:cubicBezTo>
                <a:cubicBezTo>
                  <a:pt x="221" y="471"/>
                  <a:pt x="207" y="471"/>
                  <a:pt x="192" y="457"/>
                </a:cubicBezTo>
                <a:lnTo>
                  <a:pt x="59" y="324"/>
                </a:lnTo>
                <a:cubicBezTo>
                  <a:pt x="45" y="310"/>
                  <a:pt x="45" y="295"/>
                  <a:pt x="59" y="280"/>
                </a:cubicBezTo>
                <a:cubicBezTo>
                  <a:pt x="74" y="265"/>
                  <a:pt x="103" y="265"/>
                  <a:pt x="118" y="280"/>
                </a:cubicBezTo>
                <a:cubicBezTo>
                  <a:pt x="207" y="369"/>
                  <a:pt x="207" y="369"/>
                  <a:pt x="207" y="369"/>
                </a:cubicBezTo>
                <a:cubicBezTo>
                  <a:pt x="530" y="59"/>
                  <a:pt x="530" y="59"/>
                  <a:pt x="530" y="59"/>
                </a:cubicBezTo>
                <a:cubicBezTo>
                  <a:pt x="545" y="45"/>
                  <a:pt x="560" y="45"/>
                  <a:pt x="575" y="59"/>
                </a:cubicBezTo>
                <a:cubicBezTo>
                  <a:pt x="604" y="74"/>
                  <a:pt x="604" y="103"/>
                  <a:pt x="57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19" name="Freeform 34">
            <a:extLst>
              <a:ext uri="{FF2B5EF4-FFF2-40B4-BE49-F238E27FC236}">
                <a16:creationId xmlns:a16="http://schemas.microsoft.com/office/drawing/2014/main" id="{82A46945-A5DC-4441-8182-D1F11147D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7909" y="2687567"/>
            <a:ext cx="223146" cy="223192"/>
          </a:xfrm>
          <a:custGeom>
            <a:avLst/>
            <a:gdLst>
              <a:gd name="T0" fmla="*/ 132464 w 516"/>
              <a:gd name="T1" fmla="*/ 95389 h 516"/>
              <a:gd name="T2" fmla="*/ 132464 w 516"/>
              <a:gd name="T3" fmla="*/ 95389 h 516"/>
              <a:gd name="T4" fmla="*/ 174939 w 516"/>
              <a:gd name="T5" fmla="*/ 52914 h 516"/>
              <a:gd name="T6" fmla="*/ 174939 w 516"/>
              <a:gd name="T7" fmla="*/ 15838 h 516"/>
              <a:gd name="T8" fmla="*/ 132464 w 516"/>
              <a:gd name="T9" fmla="*/ 15838 h 516"/>
              <a:gd name="T10" fmla="*/ 95389 w 516"/>
              <a:gd name="T11" fmla="*/ 52914 h 516"/>
              <a:gd name="T12" fmla="*/ 52914 w 516"/>
              <a:gd name="T13" fmla="*/ 15838 h 516"/>
              <a:gd name="T14" fmla="*/ 15838 w 516"/>
              <a:gd name="T15" fmla="*/ 15838 h 516"/>
              <a:gd name="T16" fmla="*/ 15838 w 516"/>
              <a:gd name="T17" fmla="*/ 52914 h 516"/>
              <a:gd name="T18" fmla="*/ 52914 w 516"/>
              <a:gd name="T19" fmla="*/ 95389 h 516"/>
              <a:gd name="T20" fmla="*/ 15838 w 516"/>
              <a:gd name="T21" fmla="*/ 132464 h 516"/>
              <a:gd name="T22" fmla="*/ 15838 w 516"/>
              <a:gd name="T23" fmla="*/ 174939 h 516"/>
              <a:gd name="T24" fmla="*/ 52914 w 516"/>
              <a:gd name="T25" fmla="*/ 174939 h 516"/>
              <a:gd name="T26" fmla="*/ 95389 w 516"/>
              <a:gd name="T27" fmla="*/ 132464 h 516"/>
              <a:gd name="T28" fmla="*/ 132464 w 516"/>
              <a:gd name="T29" fmla="*/ 174939 h 516"/>
              <a:gd name="T30" fmla="*/ 174939 w 516"/>
              <a:gd name="T31" fmla="*/ 174939 h 516"/>
              <a:gd name="T32" fmla="*/ 174939 w 516"/>
              <a:gd name="T33" fmla="*/ 132464 h 516"/>
              <a:gd name="T34" fmla="*/ 132464 w 516"/>
              <a:gd name="T35" fmla="*/ 95389 h 516"/>
              <a:gd name="T36" fmla="*/ 164141 w 516"/>
              <a:gd name="T37" fmla="*/ 164141 h 516"/>
              <a:gd name="T38" fmla="*/ 164141 w 516"/>
              <a:gd name="T39" fmla="*/ 164141 h 516"/>
              <a:gd name="T40" fmla="*/ 143263 w 516"/>
              <a:gd name="T41" fmla="*/ 164141 h 516"/>
              <a:gd name="T42" fmla="*/ 95389 w 516"/>
              <a:gd name="T43" fmla="*/ 111227 h 516"/>
              <a:gd name="T44" fmla="*/ 42475 w 516"/>
              <a:gd name="T45" fmla="*/ 164141 h 516"/>
              <a:gd name="T46" fmla="*/ 21237 w 516"/>
              <a:gd name="T47" fmla="*/ 164141 h 516"/>
              <a:gd name="T48" fmla="*/ 21237 w 516"/>
              <a:gd name="T49" fmla="*/ 143263 h 516"/>
              <a:gd name="T50" fmla="*/ 74151 w 516"/>
              <a:gd name="T51" fmla="*/ 95389 h 516"/>
              <a:gd name="T52" fmla="*/ 21237 w 516"/>
              <a:gd name="T53" fmla="*/ 42475 h 516"/>
              <a:gd name="T54" fmla="*/ 21237 w 516"/>
              <a:gd name="T55" fmla="*/ 21237 h 516"/>
              <a:gd name="T56" fmla="*/ 42475 w 516"/>
              <a:gd name="T57" fmla="*/ 21237 h 516"/>
              <a:gd name="T58" fmla="*/ 95389 w 516"/>
              <a:gd name="T59" fmla="*/ 74151 h 516"/>
              <a:gd name="T60" fmla="*/ 143263 w 516"/>
              <a:gd name="T61" fmla="*/ 21237 h 516"/>
              <a:gd name="T62" fmla="*/ 164141 w 516"/>
              <a:gd name="T63" fmla="*/ 21237 h 516"/>
              <a:gd name="T64" fmla="*/ 164141 w 516"/>
              <a:gd name="T65" fmla="*/ 42475 h 516"/>
              <a:gd name="T66" fmla="*/ 111227 w 516"/>
              <a:gd name="T67" fmla="*/ 95389 h 516"/>
              <a:gd name="T68" fmla="*/ 164141 w 516"/>
              <a:gd name="T69" fmla="*/ 143263 h 516"/>
              <a:gd name="T70" fmla="*/ 164141 w 516"/>
              <a:gd name="T71" fmla="*/ 164141 h 5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16" h="516">
                <a:moveTo>
                  <a:pt x="368" y="265"/>
                </a:moveTo>
                <a:lnTo>
                  <a:pt x="368" y="265"/>
                </a:lnTo>
                <a:cubicBezTo>
                  <a:pt x="486" y="147"/>
                  <a:pt x="486" y="147"/>
                  <a:pt x="486" y="147"/>
                </a:cubicBezTo>
                <a:cubicBezTo>
                  <a:pt x="515" y="118"/>
                  <a:pt x="515" y="73"/>
                  <a:pt x="486" y="44"/>
                </a:cubicBezTo>
                <a:cubicBezTo>
                  <a:pt x="456" y="0"/>
                  <a:pt x="398" y="0"/>
                  <a:pt x="368" y="44"/>
                </a:cubicBezTo>
                <a:cubicBezTo>
                  <a:pt x="265" y="147"/>
                  <a:pt x="265" y="147"/>
                  <a:pt x="265" y="147"/>
                </a:cubicBezTo>
                <a:cubicBezTo>
                  <a:pt x="147" y="44"/>
                  <a:pt x="147" y="44"/>
                  <a:pt x="147" y="44"/>
                </a:cubicBezTo>
                <a:cubicBezTo>
                  <a:pt x="118" y="0"/>
                  <a:pt x="73" y="0"/>
                  <a:pt x="44" y="44"/>
                </a:cubicBezTo>
                <a:cubicBezTo>
                  <a:pt x="0" y="73"/>
                  <a:pt x="0" y="118"/>
                  <a:pt x="44" y="147"/>
                </a:cubicBezTo>
                <a:cubicBezTo>
                  <a:pt x="147" y="265"/>
                  <a:pt x="147" y="265"/>
                  <a:pt x="147" y="265"/>
                </a:cubicBezTo>
                <a:cubicBezTo>
                  <a:pt x="44" y="368"/>
                  <a:pt x="44" y="368"/>
                  <a:pt x="44" y="368"/>
                </a:cubicBezTo>
                <a:cubicBezTo>
                  <a:pt x="0" y="398"/>
                  <a:pt x="0" y="456"/>
                  <a:pt x="44" y="486"/>
                </a:cubicBezTo>
                <a:cubicBezTo>
                  <a:pt x="73" y="515"/>
                  <a:pt x="118" y="515"/>
                  <a:pt x="147" y="486"/>
                </a:cubicBezTo>
                <a:cubicBezTo>
                  <a:pt x="265" y="368"/>
                  <a:pt x="265" y="368"/>
                  <a:pt x="265" y="368"/>
                </a:cubicBezTo>
                <a:cubicBezTo>
                  <a:pt x="368" y="486"/>
                  <a:pt x="368" y="486"/>
                  <a:pt x="368" y="486"/>
                </a:cubicBezTo>
                <a:cubicBezTo>
                  <a:pt x="398" y="515"/>
                  <a:pt x="456" y="515"/>
                  <a:pt x="486" y="486"/>
                </a:cubicBezTo>
                <a:cubicBezTo>
                  <a:pt x="515" y="456"/>
                  <a:pt x="515" y="398"/>
                  <a:pt x="486" y="368"/>
                </a:cubicBezTo>
                <a:lnTo>
                  <a:pt x="368" y="265"/>
                </a:lnTo>
                <a:close/>
                <a:moveTo>
                  <a:pt x="456" y="456"/>
                </a:moveTo>
                <a:lnTo>
                  <a:pt x="456" y="456"/>
                </a:lnTo>
                <a:cubicBezTo>
                  <a:pt x="441" y="471"/>
                  <a:pt x="412" y="471"/>
                  <a:pt x="398" y="456"/>
                </a:cubicBezTo>
                <a:cubicBezTo>
                  <a:pt x="265" y="309"/>
                  <a:pt x="265" y="309"/>
                  <a:pt x="265" y="309"/>
                </a:cubicBezTo>
                <a:cubicBezTo>
                  <a:pt x="118" y="456"/>
                  <a:pt x="118" y="456"/>
                  <a:pt x="118" y="456"/>
                </a:cubicBezTo>
                <a:cubicBezTo>
                  <a:pt x="103" y="471"/>
                  <a:pt x="73" y="471"/>
                  <a:pt x="59" y="456"/>
                </a:cubicBezTo>
                <a:cubicBezTo>
                  <a:pt x="44" y="441"/>
                  <a:pt x="44" y="412"/>
                  <a:pt x="59" y="398"/>
                </a:cubicBezTo>
                <a:cubicBezTo>
                  <a:pt x="206" y="265"/>
                  <a:pt x="206" y="265"/>
                  <a:pt x="206" y="265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44" y="103"/>
                  <a:pt x="44" y="73"/>
                  <a:pt x="59" y="59"/>
                </a:cubicBezTo>
                <a:cubicBezTo>
                  <a:pt x="73" y="44"/>
                  <a:pt x="103" y="44"/>
                  <a:pt x="118" y="59"/>
                </a:cubicBezTo>
                <a:cubicBezTo>
                  <a:pt x="265" y="206"/>
                  <a:pt x="265" y="206"/>
                  <a:pt x="265" y="206"/>
                </a:cubicBezTo>
                <a:cubicBezTo>
                  <a:pt x="398" y="59"/>
                  <a:pt x="398" y="59"/>
                  <a:pt x="398" y="59"/>
                </a:cubicBezTo>
                <a:cubicBezTo>
                  <a:pt x="412" y="44"/>
                  <a:pt x="441" y="44"/>
                  <a:pt x="456" y="59"/>
                </a:cubicBezTo>
                <a:cubicBezTo>
                  <a:pt x="471" y="73"/>
                  <a:pt x="471" y="103"/>
                  <a:pt x="456" y="118"/>
                </a:cubicBezTo>
                <a:cubicBezTo>
                  <a:pt x="309" y="265"/>
                  <a:pt x="309" y="265"/>
                  <a:pt x="309" y="265"/>
                </a:cubicBezTo>
                <a:cubicBezTo>
                  <a:pt x="456" y="398"/>
                  <a:pt x="456" y="398"/>
                  <a:pt x="456" y="398"/>
                </a:cubicBezTo>
                <a:cubicBezTo>
                  <a:pt x="471" y="412"/>
                  <a:pt x="471" y="441"/>
                  <a:pt x="456" y="4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20" name="Freeform 35">
            <a:extLst>
              <a:ext uri="{FF2B5EF4-FFF2-40B4-BE49-F238E27FC236}">
                <a16:creationId xmlns:a16="http://schemas.microsoft.com/office/drawing/2014/main" id="{327B520D-75C5-574B-8B8B-899C70E83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75" y="2763872"/>
            <a:ext cx="267011" cy="64859"/>
          </a:xfrm>
          <a:custGeom>
            <a:avLst/>
            <a:gdLst>
              <a:gd name="T0" fmla="*/ 195681 w 619"/>
              <a:gd name="T1" fmla="*/ 0 h 148"/>
              <a:gd name="T2" fmla="*/ 195681 w 619"/>
              <a:gd name="T3" fmla="*/ 0 h 148"/>
              <a:gd name="T4" fmla="*/ 26210 w 619"/>
              <a:gd name="T5" fmla="*/ 0 h 148"/>
              <a:gd name="T6" fmla="*/ 0 w 619"/>
              <a:gd name="T7" fmla="*/ 26623 h 148"/>
              <a:gd name="T8" fmla="*/ 26210 w 619"/>
              <a:gd name="T9" fmla="*/ 53610 h 148"/>
              <a:gd name="T10" fmla="*/ 195681 w 619"/>
              <a:gd name="T11" fmla="*/ 53610 h 148"/>
              <a:gd name="T12" fmla="*/ 221891 w 619"/>
              <a:gd name="T13" fmla="*/ 26623 h 148"/>
              <a:gd name="T14" fmla="*/ 195681 w 619"/>
              <a:gd name="T15" fmla="*/ 0 h 148"/>
              <a:gd name="T16" fmla="*/ 195681 w 619"/>
              <a:gd name="T17" fmla="*/ 42669 h 148"/>
              <a:gd name="T18" fmla="*/ 195681 w 619"/>
              <a:gd name="T19" fmla="*/ 42669 h 148"/>
              <a:gd name="T20" fmla="*/ 26210 w 619"/>
              <a:gd name="T21" fmla="*/ 42669 h 148"/>
              <a:gd name="T22" fmla="*/ 10412 w 619"/>
              <a:gd name="T23" fmla="*/ 26623 h 148"/>
              <a:gd name="T24" fmla="*/ 26210 w 619"/>
              <a:gd name="T25" fmla="*/ 10576 h 148"/>
              <a:gd name="T26" fmla="*/ 195681 w 619"/>
              <a:gd name="T27" fmla="*/ 10576 h 148"/>
              <a:gd name="T28" fmla="*/ 211479 w 619"/>
              <a:gd name="T29" fmla="*/ 26623 h 148"/>
              <a:gd name="T30" fmla="*/ 195681 w 619"/>
              <a:gd name="T31" fmla="*/ 42669 h 1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19" h="148"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117"/>
                  <a:pt x="29" y="147"/>
                  <a:pt x="73" y="147"/>
                </a:cubicBezTo>
                <a:cubicBezTo>
                  <a:pt x="545" y="147"/>
                  <a:pt x="545" y="147"/>
                  <a:pt x="545" y="147"/>
                </a:cubicBezTo>
                <a:cubicBezTo>
                  <a:pt x="589" y="147"/>
                  <a:pt x="618" y="117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45" y="117"/>
                </a:moveTo>
                <a:lnTo>
                  <a:pt x="545" y="117"/>
                </a:lnTo>
                <a:cubicBezTo>
                  <a:pt x="73" y="117"/>
                  <a:pt x="73" y="117"/>
                  <a:pt x="73" y="117"/>
                </a:cubicBezTo>
                <a:cubicBezTo>
                  <a:pt x="59" y="117"/>
                  <a:pt x="29" y="88"/>
                  <a:pt x="29" y="73"/>
                </a:cubicBezTo>
                <a:cubicBezTo>
                  <a:pt x="29" y="58"/>
                  <a:pt x="59" y="29"/>
                  <a:pt x="73" y="29"/>
                </a:cubicBezTo>
                <a:cubicBezTo>
                  <a:pt x="545" y="29"/>
                  <a:pt x="545" y="29"/>
                  <a:pt x="545" y="29"/>
                </a:cubicBezTo>
                <a:cubicBezTo>
                  <a:pt x="559" y="29"/>
                  <a:pt x="589" y="58"/>
                  <a:pt x="589" y="73"/>
                </a:cubicBezTo>
                <a:cubicBezTo>
                  <a:pt x="589" y="88"/>
                  <a:pt x="559" y="117"/>
                  <a:pt x="545" y="1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21" name="Freeform 36">
            <a:extLst>
              <a:ext uri="{FF2B5EF4-FFF2-40B4-BE49-F238E27FC236}">
                <a16:creationId xmlns:a16="http://schemas.microsoft.com/office/drawing/2014/main" id="{E02ADC45-2F2E-104B-84B0-B7FEDFB04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3884" y="2660860"/>
            <a:ext cx="274640" cy="267067"/>
          </a:xfrm>
          <a:custGeom>
            <a:avLst/>
            <a:gdLst>
              <a:gd name="T0" fmla="*/ 201918 w 634"/>
              <a:gd name="T1" fmla="*/ 84735 h 619"/>
              <a:gd name="T2" fmla="*/ 201918 w 634"/>
              <a:gd name="T3" fmla="*/ 84735 h 619"/>
              <a:gd name="T4" fmla="*/ 143506 w 634"/>
              <a:gd name="T5" fmla="*/ 84735 h 619"/>
              <a:gd name="T6" fmla="*/ 143506 w 634"/>
              <a:gd name="T7" fmla="*/ 26569 h 619"/>
              <a:gd name="T8" fmla="*/ 116824 w 634"/>
              <a:gd name="T9" fmla="*/ 0 h 619"/>
              <a:gd name="T10" fmla="*/ 85094 w 634"/>
              <a:gd name="T11" fmla="*/ 26569 h 619"/>
              <a:gd name="T12" fmla="*/ 85094 w 634"/>
              <a:gd name="T13" fmla="*/ 84735 h 619"/>
              <a:gd name="T14" fmla="*/ 32091 w 634"/>
              <a:gd name="T15" fmla="*/ 84735 h 619"/>
              <a:gd name="T16" fmla="*/ 0 w 634"/>
              <a:gd name="T17" fmla="*/ 110945 h 619"/>
              <a:gd name="T18" fmla="*/ 32091 w 634"/>
              <a:gd name="T19" fmla="*/ 137515 h 619"/>
              <a:gd name="T20" fmla="*/ 85094 w 634"/>
              <a:gd name="T21" fmla="*/ 137515 h 619"/>
              <a:gd name="T22" fmla="*/ 85094 w 634"/>
              <a:gd name="T23" fmla="*/ 195681 h 619"/>
              <a:gd name="T24" fmla="*/ 116824 w 634"/>
              <a:gd name="T25" fmla="*/ 221891 h 619"/>
              <a:gd name="T26" fmla="*/ 143506 w 634"/>
              <a:gd name="T27" fmla="*/ 195681 h 619"/>
              <a:gd name="T28" fmla="*/ 143506 w 634"/>
              <a:gd name="T29" fmla="*/ 137515 h 619"/>
              <a:gd name="T30" fmla="*/ 201918 w 634"/>
              <a:gd name="T31" fmla="*/ 137515 h 619"/>
              <a:gd name="T32" fmla="*/ 228239 w 634"/>
              <a:gd name="T33" fmla="*/ 110945 h 619"/>
              <a:gd name="T34" fmla="*/ 201918 w 634"/>
              <a:gd name="T35" fmla="*/ 84735 h 619"/>
              <a:gd name="T36" fmla="*/ 201918 w 634"/>
              <a:gd name="T37" fmla="*/ 126744 h 619"/>
              <a:gd name="T38" fmla="*/ 201918 w 634"/>
              <a:gd name="T39" fmla="*/ 126744 h 619"/>
              <a:gd name="T40" fmla="*/ 127641 w 634"/>
              <a:gd name="T41" fmla="*/ 126744 h 619"/>
              <a:gd name="T42" fmla="*/ 127641 w 634"/>
              <a:gd name="T43" fmla="*/ 195681 h 619"/>
              <a:gd name="T44" fmla="*/ 116824 w 634"/>
              <a:gd name="T45" fmla="*/ 211479 h 619"/>
              <a:gd name="T46" fmla="*/ 100959 w 634"/>
              <a:gd name="T47" fmla="*/ 195681 h 619"/>
              <a:gd name="T48" fmla="*/ 100959 w 634"/>
              <a:gd name="T49" fmla="*/ 126744 h 619"/>
              <a:gd name="T50" fmla="*/ 32091 w 634"/>
              <a:gd name="T51" fmla="*/ 126744 h 619"/>
              <a:gd name="T52" fmla="*/ 16226 w 634"/>
              <a:gd name="T53" fmla="*/ 110945 h 619"/>
              <a:gd name="T54" fmla="*/ 32091 w 634"/>
              <a:gd name="T55" fmla="*/ 95147 h 619"/>
              <a:gd name="T56" fmla="*/ 100959 w 634"/>
              <a:gd name="T57" fmla="*/ 95147 h 619"/>
              <a:gd name="T58" fmla="*/ 100959 w 634"/>
              <a:gd name="T59" fmla="*/ 26569 h 619"/>
              <a:gd name="T60" fmla="*/ 116824 w 634"/>
              <a:gd name="T61" fmla="*/ 10412 h 619"/>
              <a:gd name="T62" fmla="*/ 127641 w 634"/>
              <a:gd name="T63" fmla="*/ 26569 h 619"/>
              <a:gd name="T64" fmla="*/ 127641 w 634"/>
              <a:gd name="T65" fmla="*/ 95147 h 619"/>
              <a:gd name="T66" fmla="*/ 201918 w 634"/>
              <a:gd name="T67" fmla="*/ 95147 h 619"/>
              <a:gd name="T68" fmla="*/ 212374 w 634"/>
              <a:gd name="T69" fmla="*/ 110945 h 619"/>
              <a:gd name="T70" fmla="*/ 201918 w 634"/>
              <a:gd name="T71" fmla="*/ 126744 h 61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19">
                <a:moveTo>
                  <a:pt x="560" y="236"/>
                </a:moveTo>
                <a:lnTo>
                  <a:pt x="560" y="236"/>
                </a:lnTo>
                <a:cubicBezTo>
                  <a:pt x="398" y="236"/>
                  <a:pt x="398" y="236"/>
                  <a:pt x="398" y="236"/>
                </a:cubicBezTo>
                <a:cubicBezTo>
                  <a:pt x="398" y="74"/>
                  <a:pt x="398" y="74"/>
                  <a:pt x="398" y="74"/>
                </a:cubicBezTo>
                <a:cubicBezTo>
                  <a:pt x="398" y="29"/>
                  <a:pt x="369" y="0"/>
                  <a:pt x="324" y="0"/>
                </a:cubicBezTo>
                <a:cubicBezTo>
                  <a:pt x="280" y="0"/>
                  <a:pt x="236" y="29"/>
                  <a:pt x="236" y="74"/>
                </a:cubicBezTo>
                <a:cubicBezTo>
                  <a:pt x="236" y="236"/>
                  <a:pt x="236" y="236"/>
                  <a:pt x="236" y="236"/>
                </a:cubicBezTo>
                <a:cubicBezTo>
                  <a:pt x="89" y="236"/>
                  <a:pt x="89" y="236"/>
                  <a:pt x="89" y="236"/>
                </a:cubicBezTo>
                <a:cubicBezTo>
                  <a:pt x="45" y="236"/>
                  <a:pt x="0" y="265"/>
                  <a:pt x="0" y="309"/>
                </a:cubicBezTo>
                <a:cubicBezTo>
                  <a:pt x="0" y="353"/>
                  <a:pt x="45" y="383"/>
                  <a:pt x="89" y="383"/>
                </a:cubicBezTo>
                <a:cubicBezTo>
                  <a:pt x="236" y="383"/>
                  <a:pt x="236" y="383"/>
                  <a:pt x="236" y="383"/>
                </a:cubicBezTo>
                <a:cubicBezTo>
                  <a:pt x="236" y="545"/>
                  <a:pt x="236" y="545"/>
                  <a:pt x="236" y="545"/>
                </a:cubicBezTo>
                <a:cubicBezTo>
                  <a:pt x="236" y="589"/>
                  <a:pt x="280" y="618"/>
                  <a:pt x="324" y="618"/>
                </a:cubicBezTo>
                <a:cubicBezTo>
                  <a:pt x="369" y="618"/>
                  <a:pt x="398" y="589"/>
                  <a:pt x="398" y="545"/>
                </a:cubicBezTo>
                <a:cubicBezTo>
                  <a:pt x="398" y="383"/>
                  <a:pt x="398" y="383"/>
                  <a:pt x="398" y="383"/>
                </a:cubicBezTo>
                <a:cubicBezTo>
                  <a:pt x="560" y="383"/>
                  <a:pt x="560" y="383"/>
                  <a:pt x="560" y="383"/>
                </a:cubicBezTo>
                <a:cubicBezTo>
                  <a:pt x="604" y="383"/>
                  <a:pt x="633" y="353"/>
                  <a:pt x="633" y="309"/>
                </a:cubicBezTo>
                <a:cubicBezTo>
                  <a:pt x="633" y="265"/>
                  <a:pt x="604" y="236"/>
                  <a:pt x="560" y="236"/>
                </a:cubicBezTo>
                <a:close/>
                <a:moveTo>
                  <a:pt x="560" y="353"/>
                </a:moveTo>
                <a:lnTo>
                  <a:pt x="560" y="353"/>
                </a:lnTo>
                <a:cubicBezTo>
                  <a:pt x="354" y="353"/>
                  <a:pt x="354" y="353"/>
                  <a:pt x="354" y="353"/>
                </a:cubicBezTo>
                <a:cubicBezTo>
                  <a:pt x="354" y="545"/>
                  <a:pt x="354" y="545"/>
                  <a:pt x="354" y="545"/>
                </a:cubicBezTo>
                <a:cubicBezTo>
                  <a:pt x="354" y="559"/>
                  <a:pt x="339" y="589"/>
                  <a:pt x="324" y="589"/>
                </a:cubicBezTo>
                <a:cubicBezTo>
                  <a:pt x="295" y="589"/>
                  <a:pt x="280" y="559"/>
                  <a:pt x="280" y="545"/>
                </a:cubicBezTo>
                <a:cubicBezTo>
                  <a:pt x="280" y="353"/>
                  <a:pt x="280" y="353"/>
                  <a:pt x="280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59" y="353"/>
                  <a:pt x="45" y="324"/>
                  <a:pt x="45" y="309"/>
                </a:cubicBezTo>
                <a:cubicBezTo>
                  <a:pt x="45" y="294"/>
                  <a:pt x="59" y="265"/>
                  <a:pt x="89" y="265"/>
                </a:cubicBezTo>
                <a:cubicBezTo>
                  <a:pt x="280" y="265"/>
                  <a:pt x="280" y="265"/>
                  <a:pt x="280" y="265"/>
                </a:cubicBezTo>
                <a:cubicBezTo>
                  <a:pt x="280" y="74"/>
                  <a:pt x="280" y="74"/>
                  <a:pt x="280" y="74"/>
                </a:cubicBezTo>
                <a:cubicBezTo>
                  <a:pt x="280" y="59"/>
                  <a:pt x="295" y="29"/>
                  <a:pt x="324" y="29"/>
                </a:cubicBezTo>
                <a:cubicBezTo>
                  <a:pt x="339" y="29"/>
                  <a:pt x="354" y="59"/>
                  <a:pt x="354" y="74"/>
                </a:cubicBezTo>
                <a:cubicBezTo>
                  <a:pt x="354" y="265"/>
                  <a:pt x="354" y="265"/>
                  <a:pt x="354" y="26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75" y="265"/>
                  <a:pt x="589" y="294"/>
                  <a:pt x="589" y="309"/>
                </a:cubicBezTo>
                <a:cubicBezTo>
                  <a:pt x="589" y="324"/>
                  <a:pt x="575" y="353"/>
                  <a:pt x="560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22" name="Freeform 37">
            <a:extLst>
              <a:ext uri="{FF2B5EF4-FFF2-40B4-BE49-F238E27FC236}">
                <a16:creationId xmlns:a16="http://schemas.microsoft.com/office/drawing/2014/main" id="{69D1E0A3-BF6B-1C45-9070-35CD126C6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223" y="2674214"/>
            <a:ext cx="274640" cy="242267"/>
          </a:xfrm>
          <a:custGeom>
            <a:avLst/>
            <a:gdLst>
              <a:gd name="T0" fmla="*/ 26321 w 634"/>
              <a:gd name="T1" fmla="*/ 58220 h 561"/>
              <a:gd name="T2" fmla="*/ 26321 w 634"/>
              <a:gd name="T3" fmla="*/ 58220 h 561"/>
              <a:gd name="T4" fmla="*/ 196149 w 634"/>
              <a:gd name="T5" fmla="*/ 58220 h 561"/>
              <a:gd name="T6" fmla="*/ 228239 w 634"/>
              <a:gd name="T7" fmla="*/ 31985 h 561"/>
              <a:gd name="T8" fmla="*/ 196149 w 634"/>
              <a:gd name="T9" fmla="*/ 0 h 561"/>
              <a:gd name="T10" fmla="*/ 26321 w 634"/>
              <a:gd name="T11" fmla="*/ 0 h 561"/>
              <a:gd name="T12" fmla="*/ 0 w 634"/>
              <a:gd name="T13" fmla="*/ 31985 h 561"/>
              <a:gd name="T14" fmla="*/ 26321 w 634"/>
              <a:gd name="T15" fmla="*/ 58220 h 561"/>
              <a:gd name="T16" fmla="*/ 26321 w 634"/>
              <a:gd name="T17" fmla="*/ 16172 h 561"/>
              <a:gd name="T18" fmla="*/ 26321 w 634"/>
              <a:gd name="T19" fmla="*/ 16172 h 561"/>
              <a:gd name="T20" fmla="*/ 196149 w 634"/>
              <a:gd name="T21" fmla="*/ 16172 h 561"/>
              <a:gd name="T22" fmla="*/ 212014 w 634"/>
              <a:gd name="T23" fmla="*/ 31985 h 561"/>
              <a:gd name="T24" fmla="*/ 196149 w 634"/>
              <a:gd name="T25" fmla="*/ 42407 h 561"/>
              <a:gd name="T26" fmla="*/ 26321 w 634"/>
              <a:gd name="T27" fmla="*/ 42407 h 561"/>
              <a:gd name="T28" fmla="*/ 15865 w 634"/>
              <a:gd name="T29" fmla="*/ 31985 h 561"/>
              <a:gd name="T30" fmla="*/ 26321 w 634"/>
              <a:gd name="T31" fmla="*/ 16172 h 561"/>
              <a:gd name="T32" fmla="*/ 196149 w 634"/>
              <a:gd name="T33" fmla="*/ 74392 h 561"/>
              <a:gd name="T34" fmla="*/ 196149 w 634"/>
              <a:gd name="T35" fmla="*/ 74392 h 561"/>
              <a:gd name="T36" fmla="*/ 26321 w 634"/>
              <a:gd name="T37" fmla="*/ 74392 h 561"/>
              <a:gd name="T38" fmla="*/ 0 w 634"/>
              <a:gd name="T39" fmla="*/ 100626 h 561"/>
              <a:gd name="T40" fmla="*/ 26321 w 634"/>
              <a:gd name="T41" fmla="*/ 127220 h 561"/>
              <a:gd name="T42" fmla="*/ 196149 w 634"/>
              <a:gd name="T43" fmla="*/ 127220 h 561"/>
              <a:gd name="T44" fmla="*/ 228239 w 634"/>
              <a:gd name="T45" fmla="*/ 100626 h 561"/>
              <a:gd name="T46" fmla="*/ 196149 w 634"/>
              <a:gd name="T47" fmla="*/ 74392 h 561"/>
              <a:gd name="T48" fmla="*/ 196149 w 634"/>
              <a:gd name="T49" fmla="*/ 116439 h 561"/>
              <a:gd name="T50" fmla="*/ 196149 w 634"/>
              <a:gd name="T51" fmla="*/ 116439 h 561"/>
              <a:gd name="T52" fmla="*/ 26321 w 634"/>
              <a:gd name="T53" fmla="*/ 116439 h 561"/>
              <a:gd name="T54" fmla="*/ 15865 w 634"/>
              <a:gd name="T55" fmla="*/ 100626 h 561"/>
              <a:gd name="T56" fmla="*/ 26321 w 634"/>
              <a:gd name="T57" fmla="*/ 84814 h 561"/>
              <a:gd name="T58" fmla="*/ 196149 w 634"/>
              <a:gd name="T59" fmla="*/ 84814 h 561"/>
              <a:gd name="T60" fmla="*/ 212014 w 634"/>
              <a:gd name="T61" fmla="*/ 100626 h 561"/>
              <a:gd name="T62" fmla="*/ 196149 w 634"/>
              <a:gd name="T63" fmla="*/ 116439 h 561"/>
              <a:gd name="T64" fmla="*/ 196149 w 634"/>
              <a:gd name="T65" fmla="*/ 143033 h 561"/>
              <a:gd name="T66" fmla="*/ 196149 w 634"/>
              <a:gd name="T67" fmla="*/ 143033 h 561"/>
              <a:gd name="T68" fmla="*/ 26321 w 634"/>
              <a:gd name="T69" fmla="*/ 143033 h 561"/>
              <a:gd name="T70" fmla="*/ 0 w 634"/>
              <a:gd name="T71" fmla="*/ 169268 h 561"/>
              <a:gd name="T72" fmla="*/ 26321 w 634"/>
              <a:gd name="T73" fmla="*/ 201253 h 561"/>
              <a:gd name="T74" fmla="*/ 196149 w 634"/>
              <a:gd name="T75" fmla="*/ 201253 h 561"/>
              <a:gd name="T76" fmla="*/ 228239 w 634"/>
              <a:gd name="T77" fmla="*/ 169268 h 561"/>
              <a:gd name="T78" fmla="*/ 196149 w 634"/>
              <a:gd name="T79" fmla="*/ 143033 h 561"/>
              <a:gd name="T80" fmla="*/ 196149 w 634"/>
              <a:gd name="T81" fmla="*/ 185440 h 561"/>
              <a:gd name="T82" fmla="*/ 196149 w 634"/>
              <a:gd name="T83" fmla="*/ 185440 h 561"/>
              <a:gd name="T84" fmla="*/ 26321 w 634"/>
              <a:gd name="T85" fmla="*/ 185440 h 561"/>
              <a:gd name="T86" fmla="*/ 15865 w 634"/>
              <a:gd name="T87" fmla="*/ 169268 h 561"/>
              <a:gd name="T88" fmla="*/ 26321 w 634"/>
              <a:gd name="T89" fmla="*/ 158846 h 561"/>
              <a:gd name="T90" fmla="*/ 196149 w 634"/>
              <a:gd name="T91" fmla="*/ 158846 h 561"/>
              <a:gd name="T92" fmla="*/ 212014 w 634"/>
              <a:gd name="T93" fmla="*/ 169268 h 561"/>
              <a:gd name="T94" fmla="*/ 196149 w 634"/>
              <a:gd name="T95" fmla="*/ 185440 h 56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561">
                <a:moveTo>
                  <a:pt x="73" y="162"/>
                </a:moveTo>
                <a:lnTo>
                  <a:pt x="73" y="162"/>
                </a:lnTo>
                <a:cubicBezTo>
                  <a:pt x="544" y="162"/>
                  <a:pt x="544" y="162"/>
                  <a:pt x="544" y="162"/>
                </a:cubicBezTo>
                <a:cubicBezTo>
                  <a:pt x="588" y="162"/>
                  <a:pt x="633" y="133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133"/>
                  <a:pt x="29" y="162"/>
                  <a:pt x="73" y="162"/>
                </a:cubicBezTo>
                <a:close/>
                <a:moveTo>
                  <a:pt x="73" y="45"/>
                </a:moveTo>
                <a:lnTo>
                  <a:pt x="73" y="45"/>
                </a:ln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cubicBezTo>
                  <a:pt x="588" y="103"/>
                  <a:pt x="574" y="118"/>
                  <a:pt x="544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58" y="118"/>
                  <a:pt x="44" y="103"/>
                  <a:pt x="44" y="89"/>
                </a:cubicBezTo>
                <a:cubicBezTo>
                  <a:pt x="44" y="59"/>
                  <a:pt x="58" y="45"/>
                  <a:pt x="73" y="45"/>
                </a:cubicBezTo>
                <a:close/>
                <a:moveTo>
                  <a:pt x="544" y="207"/>
                </a:moveTo>
                <a:lnTo>
                  <a:pt x="544" y="207"/>
                </a:lnTo>
                <a:cubicBezTo>
                  <a:pt x="73" y="207"/>
                  <a:pt x="73" y="207"/>
                  <a:pt x="73" y="207"/>
                </a:cubicBezTo>
                <a:cubicBezTo>
                  <a:pt x="29" y="207"/>
                  <a:pt x="0" y="236"/>
                  <a:pt x="0" y="280"/>
                </a:cubicBezTo>
                <a:cubicBezTo>
                  <a:pt x="0" y="324"/>
                  <a:pt x="29" y="354"/>
                  <a:pt x="73" y="354"/>
                </a:cubicBezTo>
                <a:cubicBezTo>
                  <a:pt x="544" y="354"/>
                  <a:pt x="544" y="354"/>
                  <a:pt x="544" y="354"/>
                </a:cubicBezTo>
                <a:cubicBezTo>
                  <a:pt x="588" y="354"/>
                  <a:pt x="633" y="324"/>
                  <a:pt x="633" y="280"/>
                </a:cubicBezTo>
                <a:cubicBezTo>
                  <a:pt x="633" y="236"/>
                  <a:pt x="588" y="207"/>
                  <a:pt x="544" y="207"/>
                </a:cubicBezTo>
                <a:close/>
                <a:moveTo>
                  <a:pt x="544" y="324"/>
                </a:moveTo>
                <a:lnTo>
                  <a:pt x="544" y="324"/>
                </a:lnTo>
                <a:cubicBezTo>
                  <a:pt x="73" y="324"/>
                  <a:pt x="73" y="324"/>
                  <a:pt x="73" y="324"/>
                </a:cubicBezTo>
                <a:cubicBezTo>
                  <a:pt x="58" y="324"/>
                  <a:pt x="44" y="295"/>
                  <a:pt x="44" y="280"/>
                </a:cubicBezTo>
                <a:cubicBezTo>
                  <a:pt x="44" y="265"/>
                  <a:pt x="58" y="236"/>
                  <a:pt x="73" y="236"/>
                </a:cubicBezTo>
                <a:cubicBezTo>
                  <a:pt x="544" y="236"/>
                  <a:pt x="544" y="236"/>
                  <a:pt x="544" y="236"/>
                </a:cubicBezTo>
                <a:cubicBezTo>
                  <a:pt x="574" y="236"/>
                  <a:pt x="588" y="265"/>
                  <a:pt x="588" y="280"/>
                </a:cubicBezTo>
                <a:cubicBezTo>
                  <a:pt x="588" y="295"/>
                  <a:pt x="574" y="324"/>
                  <a:pt x="544" y="324"/>
                </a:cubicBezTo>
                <a:close/>
                <a:moveTo>
                  <a:pt x="544" y="398"/>
                </a:moveTo>
                <a:lnTo>
                  <a:pt x="544" y="398"/>
                </a:lnTo>
                <a:cubicBezTo>
                  <a:pt x="73" y="398"/>
                  <a:pt x="73" y="398"/>
                  <a:pt x="73" y="398"/>
                </a:cubicBezTo>
                <a:cubicBezTo>
                  <a:pt x="29" y="398"/>
                  <a:pt x="0" y="428"/>
                  <a:pt x="0" y="471"/>
                </a:cubicBezTo>
                <a:cubicBezTo>
                  <a:pt x="0" y="516"/>
                  <a:pt x="29" y="560"/>
                  <a:pt x="73" y="560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8" y="560"/>
                  <a:pt x="633" y="516"/>
                  <a:pt x="633" y="471"/>
                </a:cubicBezTo>
                <a:cubicBezTo>
                  <a:pt x="633" y="428"/>
                  <a:pt x="588" y="398"/>
                  <a:pt x="544" y="398"/>
                </a:cubicBezTo>
                <a:close/>
                <a:moveTo>
                  <a:pt x="544" y="516"/>
                </a:moveTo>
                <a:lnTo>
                  <a:pt x="544" y="516"/>
                </a:lnTo>
                <a:cubicBezTo>
                  <a:pt x="73" y="516"/>
                  <a:pt x="73" y="516"/>
                  <a:pt x="73" y="516"/>
                </a:cubicBezTo>
                <a:cubicBezTo>
                  <a:pt x="58" y="516"/>
                  <a:pt x="44" y="501"/>
                  <a:pt x="44" y="471"/>
                </a:cubicBezTo>
                <a:cubicBezTo>
                  <a:pt x="44" y="457"/>
                  <a:pt x="58" y="442"/>
                  <a:pt x="73" y="442"/>
                </a:cubicBezTo>
                <a:cubicBezTo>
                  <a:pt x="544" y="442"/>
                  <a:pt x="544" y="442"/>
                  <a:pt x="544" y="442"/>
                </a:cubicBezTo>
                <a:cubicBezTo>
                  <a:pt x="574" y="442"/>
                  <a:pt x="588" y="457"/>
                  <a:pt x="588" y="471"/>
                </a:cubicBezTo>
                <a:cubicBezTo>
                  <a:pt x="588" y="501"/>
                  <a:pt x="574" y="516"/>
                  <a:pt x="544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23" name="Freeform 38">
            <a:extLst>
              <a:ext uri="{FF2B5EF4-FFF2-40B4-BE49-F238E27FC236}">
                <a16:creationId xmlns:a16="http://schemas.microsoft.com/office/drawing/2014/main" id="{CAC7C84A-1C45-6F4D-886E-027B9850C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561" y="2660860"/>
            <a:ext cx="267011" cy="267067"/>
          </a:xfrm>
          <a:custGeom>
            <a:avLst/>
            <a:gdLst>
              <a:gd name="T0" fmla="*/ 153313 w 619"/>
              <a:gd name="T1" fmla="*/ 63551 h 619"/>
              <a:gd name="T2" fmla="*/ 153313 w 619"/>
              <a:gd name="T3" fmla="*/ 63551 h 619"/>
              <a:gd name="T4" fmla="*/ 142901 w 619"/>
              <a:gd name="T5" fmla="*/ 63551 h 619"/>
              <a:gd name="T6" fmla="*/ 100533 w 619"/>
              <a:gd name="T7" fmla="*/ 142901 h 619"/>
              <a:gd name="T8" fmla="*/ 73964 w 619"/>
              <a:gd name="T9" fmla="*/ 121717 h 619"/>
              <a:gd name="T10" fmla="*/ 63551 w 619"/>
              <a:gd name="T11" fmla="*/ 121717 h 619"/>
              <a:gd name="T12" fmla="*/ 63551 w 619"/>
              <a:gd name="T13" fmla="*/ 126744 h 619"/>
              <a:gd name="T14" fmla="*/ 95147 w 619"/>
              <a:gd name="T15" fmla="*/ 158340 h 619"/>
              <a:gd name="T16" fmla="*/ 105560 w 619"/>
              <a:gd name="T17" fmla="*/ 158340 h 619"/>
              <a:gd name="T18" fmla="*/ 158340 w 619"/>
              <a:gd name="T19" fmla="*/ 73964 h 619"/>
              <a:gd name="T20" fmla="*/ 153313 w 619"/>
              <a:gd name="T21" fmla="*/ 63551 h 619"/>
              <a:gd name="T22" fmla="*/ 195681 w 619"/>
              <a:gd name="T23" fmla="*/ 0 h 619"/>
              <a:gd name="T24" fmla="*/ 195681 w 619"/>
              <a:gd name="T25" fmla="*/ 0 h 619"/>
              <a:gd name="T26" fmla="*/ 26210 w 619"/>
              <a:gd name="T27" fmla="*/ 0 h 619"/>
              <a:gd name="T28" fmla="*/ 0 w 619"/>
              <a:gd name="T29" fmla="*/ 26569 h 619"/>
              <a:gd name="T30" fmla="*/ 0 w 619"/>
              <a:gd name="T31" fmla="*/ 195681 h 619"/>
              <a:gd name="T32" fmla="*/ 26210 w 619"/>
              <a:gd name="T33" fmla="*/ 221891 h 619"/>
              <a:gd name="T34" fmla="*/ 195681 w 619"/>
              <a:gd name="T35" fmla="*/ 221891 h 619"/>
              <a:gd name="T36" fmla="*/ 221891 w 619"/>
              <a:gd name="T37" fmla="*/ 195681 h 619"/>
              <a:gd name="T38" fmla="*/ 221891 w 619"/>
              <a:gd name="T39" fmla="*/ 26569 h 619"/>
              <a:gd name="T40" fmla="*/ 195681 w 619"/>
              <a:gd name="T41" fmla="*/ 0 h 619"/>
              <a:gd name="T42" fmla="*/ 211479 w 619"/>
              <a:gd name="T43" fmla="*/ 195681 h 619"/>
              <a:gd name="T44" fmla="*/ 211479 w 619"/>
              <a:gd name="T45" fmla="*/ 195681 h 619"/>
              <a:gd name="T46" fmla="*/ 195681 w 619"/>
              <a:gd name="T47" fmla="*/ 211479 h 619"/>
              <a:gd name="T48" fmla="*/ 26210 w 619"/>
              <a:gd name="T49" fmla="*/ 211479 h 619"/>
              <a:gd name="T50" fmla="*/ 10412 w 619"/>
              <a:gd name="T51" fmla="*/ 195681 h 619"/>
              <a:gd name="T52" fmla="*/ 10412 w 619"/>
              <a:gd name="T53" fmla="*/ 26569 h 619"/>
              <a:gd name="T54" fmla="*/ 26210 w 619"/>
              <a:gd name="T55" fmla="*/ 10412 h 619"/>
              <a:gd name="T56" fmla="*/ 195681 w 619"/>
              <a:gd name="T57" fmla="*/ 10412 h 619"/>
              <a:gd name="T58" fmla="*/ 211479 w 619"/>
              <a:gd name="T59" fmla="*/ 26569 h 619"/>
              <a:gd name="T60" fmla="*/ 211479 w 619"/>
              <a:gd name="T61" fmla="*/ 195681 h 619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19" h="619">
                <a:moveTo>
                  <a:pt x="427" y="177"/>
                </a:moveTo>
                <a:lnTo>
                  <a:pt x="427" y="177"/>
                </a:lnTo>
                <a:cubicBezTo>
                  <a:pt x="412" y="162"/>
                  <a:pt x="412" y="177"/>
                  <a:pt x="398" y="177"/>
                </a:cubicBezTo>
                <a:cubicBezTo>
                  <a:pt x="280" y="398"/>
                  <a:pt x="280" y="398"/>
                  <a:pt x="280" y="398"/>
                </a:cubicBezTo>
                <a:cubicBezTo>
                  <a:pt x="206" y="339"/>
                  <a:pt x="206" y="339"/>
                  <a:pt x="206" y="339"/>
                </a:cubicBezTo>
                <a:cubicBezTo>
                  <a:pt x="191" y="324"/>
                  <a:pt x="191" y="324"/>
                  <a:pt x="177" y="339"/>
                </a:cubicBezTo>
                <a:cubicBezTo>
                  <a:pt x="162" y="339"/>
                  <a:pt x="162" y="353"/>
                  <a:pt x="177" y="353"/>
                </a:cubicBezTo>
                <a:cubicBezTo>
                  <a:pt x="265" y="441"/>
                  <a:pt x="265" y="441"/>
                  <a:pt x="265" y="441"/>
                </a:cubicBezTo>
                <a:cubicBezTo>
                  <a:pt x="280" y="457"/>
                  <a:pt x="280" y="457"/>
                  <a:pt x="294" y="441"/>
                </a:cubicBezTo>
                <a:lnTo>
                  <a:pt x="441" y="206"/>
                </a:lnTo>
                <a:cubicBezTo>
                  <a:pt x="441" y="191"/>
                  <a:pt x="441" y="177"/>
                  <a:pt x="427" y="177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5" y="618"/>
                  <a:pt x="545" y="618"/>
                  <a:pt x="545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74"/>
                  <a:pt x="618" y="74"/>
                  <a:pt x="618" y="74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545" y="29"/>
                  <a:pt x="545" y="29"/>
                  <a:pt x="545" y="29"/>
                </a:cubicBezTo>
                <a:cubicBezTo>
                  <a:pt x="559" y="29"/>
                  <a:pt x="589" y="59"/>
                  <a:pt x="589" y="74"/>
                </a:cubicBezTo>
                <a:lnTo>
                  <a:pt x="589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24" name="Freeform 39">
            <a:extLst>
              <a:ext uri="{FF2B5EF4-FFF2-40B4-BE49-F238E27FC236}">
                <a16:creationId xmlns:a16="http://schemas.microsoft.com/office/drawing/2014/main" id="{9BDF8955-9036-F94B-B3FB-62A762ECC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271" y="2660860"/>
            <a:ext cx="274640" cy="267067"/>
          </a:xfrm>
          <a:custGeom>
            <a:avLst/>
            <a:gdLst>
              <a:gd name="T0" fmla="*/ 201918 w 634"/>
              <a:gd name="T1" fmla="*/ 0 h 619"/>
              <a:gd name="T2" fmla="*/ 201918 w 634"/>
              <a:gd name="T3" fmla="*/ 0 h 619"/>
              <a:gd name="T4" fmla="*/ 32091 w 634"/>
              <a:gd name="T5" fmla="*/ 0 h 619"/>
              <a:gd name="T6" fmla="*/ 0 w 634"/>
              <a:gd name="T7" fmla="*/ 26569 h 619"/>
              <a:gd name="T8" fmla="*/ 0 w 634"/>
              <a:gd name="T9" fmla="*/ 195681 h 619"/>
              <a:gd name="T10" fmla="*/ 32091 w 634"/>
              <a:gd name="T11" fmla="*/ 221891 h 619"/>
              <a:gd name="T12" fmla="*/ 201918 w 634"/>
              <a:gd name="T13" fmla="*/ 221891 h 619"/>
              <a:gd name="T14" fmla="*/ 228239 w 634"/>
              <a:gd name="T15" fmla="*/ 195681 h 619"/>
              <a:gd name="T16" fmla="*/ 228239 w 634"/>
              <a:gd name="T17" fmla="*/ 26569 h 619"/>
              <a:gd name="T18" fmla="*/ 201918 w 634"/>
              <a:gd name="T19" fmla="*/ 0 h 619"/>
              <a:gd name="T20" fmla="*/ 212374 w 634"/>
              <a:gd name="T21" fmla="*/ 195681 h 619"/>
              <a:gd name="T22" fmla="*/ 212374 w 634"/>
              <a:gd name="T23" fmla="*/ 195681 h 619"/>
              <a:gd name="T24" fmla="*/ 201918 w 634"/>
              <a:gd name="T25" fmla="*/ 211479 h 619"/>
              <a:gd name="T26" fmla="*/ 32091 w 634"/>
              <a:gd name="T27" fmla="*/ 211479 h 619"/>
              <a:gd name="T28" fmla="*/ 15865 w 634"/>
              <a:gd name="T29" fmla="*/ 195681 h 619"/>
              <a:gd name="T30" fmla="*/ 15865 w 634"/>
              <a:gd name="T31" fmla="*/ 26569 h 619"/>
              <a:gd name="T32" fmla="*/ 32091 w 634"/>
              <a:gd name="T33" fmla="*/ 10412 h 619"/>
              <a:gd name="T34" fmla="*/ 201918 w 634"/>
              <a:gd name="T35" fmla="*/ 10412 h 619"/>
              <a:gd name="T36" fmla="*/ 212374 w 634"/>
              <a:gd name="T37" fmla="*/ 26569 h 619"/>
              <a:gd name="T38" fmla="*/ 212374 w 634"/>
              <a:gd name="T39" fmla="*/ 195681 h 619"/>
              <a:gd name="T40" fmla="*/ 148554 w 634"/>
              <a:gd name="T41" fmla="*/ 73964 h 619"/>
              <a:gd name="T42" fmla="*/ 148554 w 634"/>
              <a:gd name="T43" fmla="*/ 73964 h 619"/>
              <a:gd name="T44" fmla="*/ 138097 w 634"/>
              <a:gd name="T45" fmla="*/ 73964 h 619"/>
              <a:gd name="T46" fmla="*/ 116824 w 634"/>
              <a:gd name="T47" fmla="*/ 100533 h 619"/>
              <a:gd name="T48" fmla="*/ 90503 w 634"/>
              <a:gd name="T49" fmla="*/ 73964 h 619"/>
              <a:gd name="T50" fmla="*/ 79685 w 634"/>
              <a:gd name="T51" fmla="*/ 73964 h 619"/>
              <a:gd name="T52" fmla="*/ 79685 w 634"/>
              <a:gd name="T53" fmla="*/ 84735 h 619"/>
              <a:gd name="T54" fmla="*/ 106368 w 634"/>
              <a:gd name="T55" fmla="*/ 110945 h 619"/>
              <a:gd name="T56" fmla="*/ 79685 w 634"/>
              <a:gd name="T57" fmla="*/ 137515 h 619"/>
              <a:gd name="T58" fmla="*/ 79685 w 634"/>
              <a:gd name="T59" fmla="*/ 147927 h 619"/>
              <a:gd name="T60" fmla="*/ 90503 w 634"/>
              <a:gd name="T61" fmla="*/ 147927 h 619"/>
              <a:gd name="T62" fmla="*/ 116824 w 634"/>
              <a:gd name="T63" fmla="*/ 121717 h 619"/>
              <a:gd name="T64" fmla="*/ 138097 w 634"/>
              <a:gd name="T65" fmla="*/ 147927 h 619"/>
              <a:gd name="T66" fmla="*/ 148554 w 634"/>
              <a:gd name="T67" fmla="*/ 147927 h 619"/>
              <a:gd name="T68" fmla="*/ 148554 w 634"/>
              <a:gd name="T69" fmla="*/ 137515 h 619"/>
              <a:gd name="T70" fmla="*/ 127641 w 634"/>
              <a:gd name="T71" fmla="*/ 110945 h 619"/>
              <a:gd name="T72" fmla="*/ 148554 w 634"/>
              <a:gd name="T73" fmla="*/ 84735 h 619"/>
              <a:gd name="T74" fmla="*/ 148554 w 634"/>
              <a:gd name="T75" fmla="*/ 73964 h 61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19"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18"/>
                  <a:pt x="89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59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29"/>
                  <a:pt x="89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4" y="29"/>
                  <a:pt x="589" y="59"/>
                  <a:pt x="589" y="74"/>
                </a:cubicBezTo>
                <a:lnTo>
                  <a:pt x="589" y="545"/>
                </a:lnTo>
                <a:close/>
                <a:moveTo>
                  <a:pt x="412" y="206"/>
                </a:moveTo>
                <a:lnTo>
                  <a:pt x="412" y="206"/>
                </a:lnTo>
                <a:cubicBezTo>
                  <a:pt x="412" y="206"/>
                  <a:pt x="398" y="206"/>
                  <a:pt x="383" y="206"/>
                </a:cubicBezTo>
                <a:cubicBezTo>
                  <a:pt x="324" y="280"/>
                  <a:pt x="324" y="280"/>
                  <a:pt x="324" y="280"/>
                </a:cubicBezTo>
                <a:cubicBezTo>
                  <a:pt x="251" y="206"/>
                  <a:pt x="251" y="206"/>
                  <a:pt x="251" y="206"/>
                </a:cubicBezTo>
                <a:cubicBezTo>
                  <a:pt x="236" y="206"/>
                  <a:pt x="236" y="206"/>
                  <a:pt x="221" y="206"/>
                </a:cubicBezTo>
                <a:cubicBezTo>
                  <a:pt x="221" y="221"/>
                  <a:pt x="221" y="236"/>
                  <a:pt x="221" y="236"/>
                </a:cubicBezTo>
                <a:cubicBezTo>
                  <a:pt x="295" y="309"/>
                  <a:pt x="295" y="309"/>
                  <a:pt x="295" y="309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221" y="383"/>
                  <a:pt x="221" y="398"/>
                  <a:pt x="221" y="412"/>
                </a:cubicBezTo>
                <a:cubicBezTo>
                  <a:pt x="236" y="412"/>
                  <a:pt x="236" y="412"/>
                  <a:pt x="251" y="412"/>
                </a:cubicBezTo>
                <a:cubicBezTo>
                  <a:pt x="324" y="339"/>
                  <a:pt x="324" y="339"/>
                  <a:pt x="324" y="339"/>
                </a:cubicBezTo>
                <a:cubicBezTo>
                  <a:pt x="383" y="412"/>
                  <a:pt x="383" y="412"/>
                  <a:pt x="383" y="412"/>
                </a:cubicBezTo>
                <a:cubicBezTo>
                  <a:pt x="398" y="412"/>
                  <a:pt x="412" y="412"/>
                  <a:pt x="412" y="412"/>
                </a:cubicBezTo>
                <a:cubicBezTo>
                  <a:pt x="427" y="398"/>
                  <a:pt x="427" y="383"/>
                  <a:pt x="412" y="383"/>
                </a:cubicBezTo>
                <a:cubicBezTo>
                  <a:pt x="354" y="309"/>
                  <a:pt x="354" y="309"/>
                  <a:pt x="354" y="309"/>
                </a:cubicBezTo>
                <a:cubicBezTo>
                  <a:pt x="412" y="236"/>
                  <a:pt x="412" y="236"/>
                  <a:pt x="412" y="236"/>
                </a:cubicBezTo>
                <a:cubicBezTo>
                  <a:pt x="427" y="236"/>
                  <a:pt x="427" y="221"/>
                  <a:pt x="412" y="2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25" name="Freeform 40">
            <a:extLst>
              <a:ext uri="{FF2B5EF4-FFF2-40B4-BE49-F238E27FC236}">
                <a16:creationId xmlns:a16="http://schemas.microsoft.com/office/drawing/2014/main" id="{A848C473-616D-004F-8509-6C7A72609D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1609" y="2660860"/>
            <a:ext cx="274640" cy="267067"/>
          </a:xfrm>
          <a:custGeom>
            <a:avLst/>
            <a:gdLst>
              <a:gd name="T0" fmla="*/ 196149 w 634"/>
              <a:gd name="T1" fmla="*/ 0 h 619"/>
              <a:gd name="T2" fmla="*/ 196149 w 634"/>
              <a:gd name="T3" fmla="*/ 0 h 619"/>
              <a:gd name="T4" fmla="*/ 26321 w 634"/>
              <a:gd name="T5" fmla="*/ 0 h 619"/>
              <a:gd name="T6" fmla="*/ 0 w 634"/>
              <a:gd name="T7" fmla="*/ 26569 h 619"/>
              <a:gd name="T8" fmla="*/ 0 w 634"/>
              <a:gd name="T9" fmla="*/ 195681 h 619"/>
              <a:gd name="T10" fmla="*/ 26321 w 634"/>
              <a:gd name="T11" fmla="*/ 221891 h 619"/>
              <a:gd name="T12" fmla="*/ 196149 w 634"/>
              <a:gd name="T13" fmla="*/ 221891 h 619"/>
              <a:gd name="T14" fmla="*/ 228239 w 634"/>
              <a:gd name="T15" fmla="*/ 195681 h 619"/>
              <a:gd name="T16" fmla="*/ 228239 w 634"/>
              <a:gd name="T17" fmla="*/ 26569 h 619"/>
              <a:gd name="T18" fmla="*/ 196149 w 634"/>
              <a:gd name="T19" fmla="*/ 0 h 619"/>
              <a:gd name="T20" fmla="*/ 212014 w 634"/>
              <a:gd name="T21" fmla="*/ 195681 h 619"/>
              <a:gd name="T22" fmla="*/ 212014 w 634"/>
              <a:gd name="T23" fmla="*/ 195681 h 619"/>
              <a:gd name="T24" fmla="*/ 196149 w 634"/>
              <a:gd name="T25" fmla="*/ 211479 h 619"/>
              <a:gd name="T26" fmla="*/ 26321 w 634"/>
              <a:gd name="T27" fmla="*/ 211479 h 619"/>
              <a:gd name="T28" fmla="*/ 15865 w 634"/>
              <a:gd name="T29" fmla="*/ 195681 h 619"/>
              <a:gd name="T30" fmla="*/ 15865 w 634"/>
              <a:gd name="T31" fmla="*/ 26569 h 619"/>
              <a:gd name="T32" fmla="*/ 26321 w 634"/>
              <a:gd name="T33" fmla="*/ 10412 h 619"/>
              <a:gd name="T34" fmla="*/ 196149 w 634"/>
              <a:gd name="T35" fmla="*/ 10412 h 619"/>
              <a:gd name="T36" fmla="*/ 212014 w 634"/>
              <a:gd name="T37" fmla="*/ 26569 h 619"/>
              <a:gd name="T38" fmla="*/ 212014 w 634"/>
              <a:gd name="T39" fmla="*/ 195681 h 619"/>
              <a:gd name="T40" fmla="*/ 153602 w 634"/>
              <a:gd name="T41" fmla="*/ 105560 h 619"/>
              <a:gd name="T42" fmla="*/ 153602 w 634"/>
              <a:gd name="T43" fmla="*/ 105560 h 619"/>
              <a:gd name="T44" fmla="*/ 68868 w 634"/>
              <a:gd name="T45" fmla="*/ 105560 h 619"/>
              <a:gd name="T46" fmla="*/ 63460 w 634"/>
              <a:gd name="T47" fmla="*/ 110945 h 619"/>
              <a:gd name="T48" fmla="*/ 68868 w 634"/>
              <a:gd name="T49" fmla="*/ 116331 h 619"/>
              <a:gd name="T50" fmla="*/ 153602 w 634"/>
              <a:gd name="T51" fmla="*/ 116331 h 619"/>
              <a:gd name="T52" fmla="*/ 164419 w 634"/>
              <a:gd name="T53" fmla="*/ 110945 h 619"/>
              <a:gd name="T54" fmla="*/ 153602 w 634"/>
              <a:gd name="T55" fmla="*/ 105560 h 61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19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4" y="618"/>
                  <a:pt x="544" y="618"/>
                  <a:pt x="544" y="618"/>
                </a:cubicBezTo>
                <a:cubicBezTo>
                  <a:pt x="588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588" y="0"/>
                  <a:pt x="544" y="0"/>
                </a:cubicBezTo>
                <a:close/>
                <a:moveTo>
                  <a:pt x="588" y="545"/>
                </a:moveTo>
                <a:lnTo>
                  <a:pt x="588" y="545"/>
                </a:lnTo>
                <a:cubicBezTo>
                  <a:pt x="588" y="559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59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29"/>
                  <a:pt x="73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74" y="29"/>
                  <a:pt x="588" y="59"/>
                  <a:pt x="588" y="74"/>
                </a:cubicBezTo>
                <a:lnTo>
                  <a:pt x="588" y="545"/>
                </a:lnTo>
                <a:close/>
                <a:moveTo>
                  <a:pt x="426" y="294"/>
                </a:moveTo>
                <a:lnTo>
                  <a:pt x="426" y="294"/>
                </a:lnTo>
                <a:cubicBezTo>
                  <a:pt x="191" y="294"/>
                  <a:pt x="191" y="294"/>
                  <a:pt x="191" y="294"/>
                </a:cubicBezTo>
                <a:cubicBezTo>
                  <a:pt x="191" y="294"/>
                  <a:pt x="176" y="294"/>
                  <a:pt x="176" y="309"/>
                </a:cubicBezTo>
                <a:cubicBezTo>
                  <a:pt x="176" y="324"/>
                  <a:pt x="191" y="324"/>
                  <a:pt x="191" y="324"/>
                </a:cubicBezTo>
                <a:cubicBezTo>
                  <a:pt x="426" y="324"/>
                  <a:pt x="426" y="324"/>
                  <a:pt x="426" y="324"/>
                </a:cubicBezTo>
                <a:cubicBezTo>
                  <a:pt x="441" y="324"/>
                  <a:pt x="456" y="324"/>
                  <a:pt x="456" y="309"/>
                </a:cubicBezTo>
                <a:cubicBezTo>
                  <a:pt x="456" y="294"/>
                  <a:pt x="441" y="294"/>
                  <a:pt x="426" y="2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26" name="Freeform 41">
            <a:extLst>
              <a:ext uri="{FF2B5EF4-FFF2-40B4-BE49-F238E27FC236}">
                <a16:creationId xmlns:a16="http://schemas.microsoft.com/office/drawing/2014/main" id="{8E0A987D-F343-BB42-B14F-48907B99E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1041" y="2660860"/>
            <a:ext cx="267011" cy="267067"/>
          </a:xfrm>
          <a:custGeom>
            <a:avLst/>
            <a:gdLst>
              <a:gd name="T0" fmla="*/ 153313 w 619"/>
              <a:gd name="T1" fmla="*/ 105560 h 619"/>
              <a:gd name="T2" fmla="*/ 153313 w 619"/>
              <a:gd name="T3" fmla="*/ 105560 h 619"/>
              <a:gd name="T4" fmla="*/ 116331 w 619"/>
              <a:gd name="T5" fmla="*/ 105560 h 619"/>
              <a:gd name="T6" fmla="*/ 116331 w 619"/>
              <a:gd name="T7" fmla="*/ 68578 h 619"/>
              <a:gd name="T8" fmla="*/ 110945 w 619"/>
              <a:gd name="T9" fmla="*/ 63551 h 619"/>
              <a:gd name="T10" fmla="*/ 105560 w 619"/>
              <a:gd name="T11" fmla="*/ 68578 h 619"/>
              <a:gd name="T12" fmla="*/ 105560 w 619"/>
              <a:gd name="T13" fmla="*/ 105560 h 619"/>
              <a:gd name="T14" fmla="*/ 68578 w 619"/>
              <a:gd name="T15" fmla="*/ 105560 h 619"/>
              <a:gd name="T16" fmla="*/ 63551 w 619"/>
              <a:gd name="T17" fmla="*/ 110945 h 619"/>
              <a:gd name="T18" fmla="*/ 68578 w 619"/>
              <a:gd name="T19" fmla="*/ 116331 h 619"/>
              <a:gd name="T20" fmla="*/ 105560 w 619"/>
              <a:gd name="T21" fmla="*/ 116331 h 619"/>
              <a:gd name="T22" fmla="*/ 105560 w 619"/>
              <a:gd name="T23" fmla="*/ 153313 h 619"/>
              <a:gd name="T24" fmla="*/ 110945 w 619"/>
              <a:gd name="T25" fmla="*/ 158340 h 619"/>
              <a:gd name="T26" fmla="*/ 116331 w 619"/>
              <a:gd name="T27" fmla="*/ 153313 h 619"/>
              <a:gd name="T28" fmla="*/ 116331 w 619"/>
              <a:gd name="T29" fmla="*/ 116331 h 619"/>
              <a:gd name="T30" fmla="*/ 153313 w 619"/>
              <a:gd name="T31" fmla="*/ 116331 h 619"/>
              <a:gd name="T32" fmla="*/ 158340 w 619"/>
              <a:gd name="T33" fmla="*/ 110945 h 619"/>
              <a:gd name="T34" fmla="*/ 153313 w 619"/>
              <a:gd name="T35" fmla="*/ 105560 h 619"/>
              <a:gd name="T36" fmla="*/ 195321 w 619"/>
              <a:gd name="T37" fmla="*/ 0 h 619"/>
              <a:gd name="T38" fmla="*/ 195321 w 619"/>
              <a:gd name="T39" fmla="*/ 0 h 619"/>
              <a:gd name="T40" fmla="*/ 26210 w 619"/>
              <a:gd name="T41" fmla="*/ 0 h 619"/>
              <a:gd name="T42" fmla="*/ 0 w 619"/>
              <a:gd name="T43" fmla="*/ 26569 h 619"/>
              <a:gd name="T44" fmla="*/ 0 w 619"/>
              <a:gd name="T45" fmla="*/ 195681 h 619"/>
              <a:gd name="T46" fmla="*/ 26210 w 619"/>
              <a:gd name="T47" fmla="*/ 221891 h 619"/>
              <a:gd name="T48" fmla="*/ 195321 w 619"/>
              <a:gd name="T49" fmla="*/ 221891 h 619"/>
              <a:gd name="T50" fmla="*/ 221891 w 619"/>
              <a:gd name="T51" fmla="*/ 195681 h 619"/>
              <a:gd name="T52" fmla="*/ 221891 w 619"/>
              <a:gd name="T53" fmla="*/ 26569 h 619"/>
              <a:gd name="T54" fmla="*/ 195321 w 619"/>
              <a:gd name="T55" fmla="*/ 0 h 619"/>
              <a:gd name="T56" fmla="*/ 211479 w 619"/>
              <a:gd name="T57" fmla="*/ 195681 h 619"/>
              <a:gd name="T58" fmla="*/ 211479 w 619"/>
              <a:gd name="T59" fmla="*/ 195681 h 619"/>
              <a:gd name="T60" fmla="*/ 195321 w 619"/>
              <a:gd name="T61" fmla="*/ 211479 h 619"/>
              <a:gd name="T62" fmla="*/ 26210 w 619"/>
              <a:gd name="T63" fmla="*/ 211479 h 619"/>
              <a:gd name="T64" fmla="*/ 10412 w 619"/>
              <a:gd name="T65" fmla="*/ 195681 h 619"/>
              <a:gd name="T66" fmla="*/ 10412 w 619"/>
              <a:gd name="T67" fmla="*/ 26569 h 619"/>
              <a:gd name="T68" fmla="*/ 26210 w 619"/>
              <a:gd name="T69" fmla="*/ 10412 h 619"/>
              <a:gd name="T70" fmla="*/ 195321 w 619"/>
              <a:gd name="T71" fmla="*/ 10412 h 619"/>
              <a:gd name="T72" fmla="*/ 211479 w 619"/>
              <a:gd name="T73" fmla="*/ 26569 h 619"/>
              <a:gd name="T74" fmla="*/ 211479 w 619"/>
              <a:gd name="T75" fmla="*/ 195681 h 61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619">
                <a:moveTo>
                  <a:pt x="427" y="294"/>
                </a:moveTo>
                <a:lnTo>
                  <a:pt x="427" y="294"/>
                </a:lnTo>
                <a:cubicBezTo>
                  <a:pt x="324" y="294"/>
                  <a:pt x="324" y="294"/>
                  <a:pt x="324" y="294"/>
                </a:cubicBezTo>
                <a:cubicBezTo>
                  <a:pt x="324" y="191"/>
                  <a:pt x="324" y="191"/>
                  <a:pt x="324" y="191"/>
                </a:cubicBezTo>
                <a:cubicBezTo>
                  <a:pt x="324" y="177"/>
                  <a:pt x="324" y="177"/>
                  <a:pt x="309" y="177"/>
                </a:cubicBezTo>
                <a:cubicBezTo>
                  <a:pt x="294" y="177"/>
                  <a:pt x="294" y="177"/>
                  <a:pt x="294" y="191"/>
                </a:cubicBezTo>
                <a:cubicBezTo>
                  <a:pt x="294" y="294"/>
                  <a:pt x="294" y="294"/>
                  <a:pt x="294" y="294"/>
                </a:cubicBezTo>
                <a:cubicBezTo>
                  <a:pt x="191" y="294"/>
                  <a:pt x="191" y="294"/>
                  <a:pt x="191" y="294"/>
                </a:cubicBezTo>
                <a:cubicBezTo>
                  <a:pt x="177" y="294"/>
                  <a:pt x="177" y="294"/>
                  <a:pt x="177" y="309"/>
                </a:cubicBezTo>
                <a:cubicBezTo>
                  <a:pt x="177" y="324"/>
                  <a:pt x="177" y="324"/>
                  <a:pt x="191" y="324"/>
                </a:cubicBezTo>
                <a:cubicBezTo>
                  <a:pt x="294" y="324"/>
                  <a:pt x="294" y="324"/>
                  <a:pt x="294" y="324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1"/>
                  <a:pt x="294" y="441"/>
                  <a:pt x="309" y="441"/>
                </a:cubicBezTo>
                <a:cubicBezTo>
                  <a:pt x="324" y="441"/>
                  <a:pt x="324" y="441"/>
                  <a:pt x="324" y="427"/>
                </a:cubicBezTo>
                <a:cubicBezTo>
                  <a:pt x="324" y="324"/>
                  <a:pt x="324" y="324"/>
                  <a:pt x="324" y="324"/>
                </a:cubicBezTo>
                <a:cubicBezTo>
                  <a:pt x="427" y="324"/>
                  <a:pt x="427" y="324"/>
                  <a:pt x="427" y="324"/>
                </a:cubicBezTo>
                <a:cubicBezTo>
                  <a:pt x="441" y="324"/>
                  <a:pt x="441" y="324"/>
                  <a:pt x="441" y="309"/>
                </a:cubicBezTo>
                <a:cubicBezTo>
                  <a:pt x="441" y="294"/>
                  <a:pt x="441" y="294"/>
                  <a:pt x="427" y="294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4" y="618"/>
                  <a:pt x="544" y="618"/>
                  <a:pt x="544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74"/>
                  <a:pt x="618" y="74"/>
                  <a:pt x="618" y="74"/>
                </a:cubicBezTo>
                <a:cubicBezTo>
                  <a:pt x="618" y="29"/>
                  <a:pt x="589" y="0"/>
                  <a:pt x="544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59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59" y="29"/>
                  <a:pt x="589" y="59"/>
                  <a:pt x="589" y="74"/>
                </a:cubicBezTo>
                <a:lnTo>
                  <a:pt x="589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27" name="Freeform 42">
            <a:extLst>
              <a:ext uri="{FF2B5EF4-FFF2-40B4-BE49-F238E27FC236}">
                <a16:creationId xmlns:a16="http://schemas.microsoft.com/office/drawing/2014/main" id="{C3C42DC3-BA45-5F44-B26A-FDCC69052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73789" y="2214477"/>
            <a:ext cx="267011" cy="274697"/>
          </a:xfrm>
          <a:custGeom>
            <a:avLst/>
            <a:gdLst>
              <a:gd name="T0" fmla="*/ 147927 w 619"/>
              <a:gd name="T1" fmla="*/ 116824 h 634"/>
              <a:gd name="T2" fmla="*/ 147927 w 619"/>
              <a:gd name="T3" fmla="*/ 116824 h 634"/>
              <a:gd name="T4" fmla="*/ 116331 w 619"/>
              <a:gd name="T5" fmla="*/ 148554 h 634"/>
              <a:gd name="T6" fmla="*/ 116331 w 619"/>
              <a:gd name="T7" fmla="*/ 74638 h 634"/>
              <a:gd name="T8" fmla="*/ 110945 w 619"/>
              <a:gd name="T9" fmla="*/ 63821 h 634"/>
              <a:gd name="T10" fmla="*/ 105560 w 619"/>
              <a:gd name="T11" fmla="*/ 74638 h 634"/>
              <a:gd name="T12" fmla="*/ 105560 w 619"/>
              <a:gd name="T13" fmla="*/ 148554 h 634"/>
              <a:gd name="T14" fmla="*/ 73964 w 619"/>
              <a:gd name="T15" fmla="*/ 116824 h 634"/>
              <a:gd name="T16" fmla="*/ 63551 w 619"/>
              <a:gd name="T17" fmla="*/ 116824 h 634"/>
              <a:gd name="T18" fmla="*/ 63551 w 619"/>
              <a:gd name="T19" fmla="*/ 127641 h 634"/>
              <a:gd name="T20" fmla="*/ 105560 w 619"/>
              <a:gd name="T21" fmla="*/ 169827 h 634"/>
              <a:gd name="T22" fmla="*/ 110945 w 619"/>
              <a:gd name="T23" fmla="*/ 169827 h 634"/>
              <a:gd name="T24" fmla="*/ 116331 w 619"/>
              <a:gd name="T25" fmla="*/ 169827 h 634"/>
              <a:gd name="T26" fmla="*/ 158340 w 619"/>
              <a:gd name="T27" fmla="*/ 127641 h 634"/>
              <a:gd name="T28" fmla="*/ 158340 w 619"/>
              <a:gd name="T29" fmla="*/ 116824 h 634"/>
              <a:gd name="T30" fmla="*/ 147927 w 619"/>
              <a:gd name="T31" fmla="*/ 116824 h 634"/>
              <a:gd name="T32" fmla="*/ 195681 w 619"/>
              <a:gd name="T33" fmla="*/ 0 h 634"/>
              <a:gd name="T34" fmla="*/ 195681 w 619"/>
              <a:gd name="T35" fmla="*/ 0 h 634"/>
              <a:gd name="T36" fmla="*/ 26569 w 619"/>
              <a:gd name="T37" fmla="*/ 0 h 634"/>
              <a:gd name="T38" fmla="*/ 0 w 619"/>
              <a:gd name="T39" fmla="*/ 32091 h 634"/>
              <a:gd name="T40" fmla="*/ 0 w 619"/>
              <a:gd name="T41" fmla="*/ 201918 h 634"/>
              <a:gd name="T42" fmla="*/ 26569 w 619"/>
              <a:gd name="T43" fmla="*/ 228239 h 634"/>
              <a:gd name="T44" fmla="*/ 195681 w 619"/>
              <a:gd name="T45" fmla="*/ 228239 h 634"/>
              <a:gd name="T46" fmla="*/ 221891 w 619"/>
              <a:gd name="T47" fmla="*/ 201918 h 634"/>
              <a:gd name="T48" fmla="*/ 221891 w 619"/>
              <a:gd name="T49" fmla="*/ 32091 h 634"/>
              <a:gd name="T50" fmla="*/ 195681 w 619"/>
              <a:gd name="T51" fmla="*/ 0 h 634"/>
              <a:gd name="T52" fmla="*/ 211479 w 619"/>
              <a:gd name="T53" fmla="*/ 201918 h 634"/>
              <a:gd name="T54" fmla="*/ 211479 w 619"/>
              <a:gd name="T55" fmla="*/ 201918 h 634"/>
              <a:gd name="T56" fmla="*/ 195681 w 619"/>
              <a:gd name="T57" fmla="*/ 212374 h 634"/>
              <a:gd name="T58" fmla="*/ 26569 w 619"/>
              <a:gd name="T59" fmla="*/ 212374 h 634"/>
              <a:gd name="T60" fmla="*/ 10412 w 619"/>
              <a:gd name="T61" fmla="*/ 201918 h 634"/>
              <a:gd name="T62" fmla="*/ 10412 w 619"/>
              <a:gd name="T63" fmla="*/ 32091 h 634"/>
              <a:gd name="T64" fmla="*/ 26569 w 619"/>
              <a:gd name="T65" fmla="*/ 16226 h 634"/>
              <a:gd name="T66" fmla="*/ 195681 w 619"/>
              <a:gd name="T67" fmla="*/ 16226 h 634"/>
              <a:gd name="T68" fmla="*/ 211479 w 619"/>
              <a:gd name="T69" fmla="*/ 32091 h 634"/>
              <a:gd name="T70" fmla="*/ 211479 w 619"/>
              <a:gd name="T71" fmla="*/ 201918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9" h="634">
                <a:moveTo>
                  <a:pt x="412" y="324"/>
                </a:moveTo>
                <a:lnTo>
                  <a:pt x="412" y="324"/>
                </a:lnTo>
                <a:cubicBezTo>
                  <a:pt x="324" y="412"/>
                  <a:pt x="324" y="412"/>
                  <a:pt x="324" y="412"/>
                </a:cubicBezTo>
                <a:cubicBezTo>
                  <a:pt x="324" y="207"/>
                  <a:pt x="324" y="207"/>
                  <a:pt x="324" y="207"/>
                </a:cubicBezTo>
                <a:cubicBezTo>
                  <a:pt x="324" y="192"/>
                  <a:pt x="324" y="177"/>
                  <a:pt x="309" y="177"/>
                </a:cubicBezTo>
                <a:cubicBezTo>
                  <a:pt x="294" y="177"/>
                  <a:pt x="294" y="192"/>
                  <a:pt x="294" y="207"/>
                </a:cubicBezTo>
                <a:cubicBezTo>
                  <a:pt x="294" y="412"/>
                  <a:pt x="294" y="412"/>
                  <a:pt x="294" y="412"/>
                </a:cubicBezTo>
                <a:cubicBezTo>
                  <a:pt x="206" y="324"/>
                  <a:pt x="206" y="324"/>
                  <a:pt x="206" y="324"/>
                </a:cubicBezTo>
                <a:cubicBezTo>
                  <a:pt x="206" y="324"/>
                  <a:pt x="191" y="324"/>
                  <a:pt x="177" y="324"/>
                </a:cubicBezTo>
                <a:cubicBezTo>
                  <a:pt x="177" y="339"/>
                  <a:pt x="177" y="354"/>
                  <a:pt x="177" y="354"/>
                </a:cubicBezTo>
                <a:cubicBezTo>
                  <a:pt x="294" y="471"/>
                  <a:pt x="294" y="471"/>
                  <a:pt x="294" y="471"/>
                </a:cubicBezTo>
                <a:lnTo>
                  <a:pt x="309" y="471"/>
                </a:lnTo>
                <a:lnTo>
                  <a:pt x="324" y="471"/>
                </a:lnTo>
                <a:cubicBezTo>
                  <a:pt x="441" y="354"/>
                  <a:pt x="441" y="354"/>
                  <a:pt x="441" y="354"/>
                </a:cubicBezTo>
                <a:cubicBezTo>
                  <a:pt x="441" y="354"/>
                  <a:pt x="441" y="339"/>
                  <a:pt x="441" y="324"/>
                </a:cubicBezTo>
                <a:cubicBezTo>
                  <a:pt x="427" y="324"/>
                  <a:pt x="412" y="324"/>
                  <a:pt x="412" y="324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4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28" name="Freeform 43">
            <a:extLst>
              <a:ext uri="{FF2B5EF4-FFF2-40B4-BE49-F238E27FC236}">
                <a16:creationId xmlns:a16="http://schemas.microsoft.com/office/drawing/2014/main" id="{916797B4-CAD9-4D4B-A473-81BB3F6485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9406" y="2214477"/>
            <a:ext cx="274640" cy="274697"/>
          </a:xfrm>
          <a:custGeom>
            <a:avLst/>
            <a:gdLst>
              <a:gd name="T0" fmla="*/ 122232 w 634"/>
              <a:gd name="T1" fmla="*/ 63821 h 634"/>
              <a:gd name="T2" fmla="*/ 122232 w 634"/>
              <a:gd name="T3" fmla="*/ 63821 h 634"/>
              <a:gd name="T4" fmla="*/ 116824 w 634"/>
              <a:gd name="T5" fmla="*/ 58412 h 634"/>
              <a:gd name="T6" fmla="*/ 106368 w 634"/>
              <a:gd name="T7" fmla="*/ 63821 h 634"/>
              <a:gd name="T8" fmla="*/ 69229 w 634"/>
              <a:gd name="T9" fmla="*/ 100959 h 634"/>
              <a:gd name="T10" fmla="*/ 69229 w 634"/>
              <a:gd name="T11" fmla="*/ 111776 h 634"/>
              <a:gd name="T12" fmla="*/ 79685 w 634"/>
              <a:gd name="T13" fmla="*/ 111776 h 634"/>
              <a:gd name="T14" fmla="*/ 106368 w 634"/>
              <a:gd name="T15" fmla="*/ 85094 h 634"/>
              <a:gd name="T16" fmla="*/ 106368 w 634"/>
              <a:gd name="T17" fmla="*/ 159371 h 634"/>
              <a:gd name="T18" fmla="*/ 116824 w 634"/>
              <a:gd name="T19" fmla="*/ 164779 h 634"/>
              <a:gd name="T20" fmla="*/ 122232 w 634"/>
              <a:gd name="T21" fmla="*/ 159371 h 634"/>
              <a:gd name="T22" fmla="*/ 122232 w 634"/>
              <a:gd name="T23" fmla="*/ 85094 h 634"/>
              <a:gd name="T24" fmla="*/ 148554 w 634"/>
              <a:gd name="T25" fmla="*/ 111776 h 634"/>
              <a:gd name="T26" fmla="*/ 159371 w 634"/>
              <a:gd name="T27" fmla="*/ 111776 h 634"/>
              <a:gd name="T28" fmla="*/ 159371 w 634"/>
              <a:gd name="T29" fmla="*/ 100959 h 634"/>
              <a:gd name="T30" fmla="*/ 122232 w 634"/>
              <a:gd name="T31" fmla="*/ 63821 h 634"/>
              <a:gd name="T32" fmla="*/ 201918 w 634"/>
              <a:gd name="T33" fmla="*/ 0 h 634"/>
              <a:gd name="T34" fmla="*/ 201918 w 634"/>
              <a:gd name="T35" fmla="*/ 0 h 634"/>
              <a:gd name="T36" fmla="*/ 32091 w 634"/>
              <a:gd name="T37" fmla="*/ 0 h 634"/>
              <a:gd name="T38" fmla="*/ 0 w 634"/>
              <a:gd name="T39" fmla="*/ 32091 h 634"/>
              <a:gd name="T40" fmla="*/ 0 w 634"/>
              <a:gd name="T41" fmla="*/ 201918 h 634"/>
              <a:gd name="T42" fmla="*/ 32091 w 634"/>
              <a:gd name="T43" fmla="*/ 228239 h 634"/>
              <a:gd name="T44" fmla="*/ 201918 w 634"/>
              <a:gd name="T45" fmla="*/ 228239 h 634"/>
              <a:gd name="T46" fmla="*/ 228239 w 634"/>
              <a:gd name="T47" fmla="*/ 201918 h 634"/>
              <a:gd name="T48" fmla="*/ 228239 w 634"/>
              <a:gd name="T49" fmla="*/ 32091 h 634"/>
              <a:gd name="T50" fmla="*/ 201918 w 634"/>
              <a:gd name="T51" fmla="*/ 0 h 634"/>
              <a:gd name="T52" fmla="*/ 212374 w 634"/>
              <a:gd name="T53" fmla="*/ 201918 h 634"/>
              <a:gd name="T54" fmla="*/ 212374 w 634"/>
              <a:gd name="T55" fmla="*/ 201918 h 634"/>
              <a:gd name="T56" fmla="*/ 201918 w 634"/>
              <a:gd name="T57" fmla="*/ 212374 h 634"/>
              <a:gd name="T58" fmla="*/ 32091 w 634"/>
              <a:gd name="T59" fmla="*/ 212374 h 634"/>
              <a:gd name="T60" fmla="*/ 16226 w 634"/>
              <a:gd name="T61" fmla="*/ 201918 h 634"/>
              <a:gd name="T62" fmla="*/ 16226 w 634"/>
              <a:gd name="T63" fmla="*/ 32091 h 634"/>
              <a:gd name="T64" fmla="*/ 32091 w 634"/>
              <a:gd name="T65" fmla="*/ 16226 h 634"/>
              <a:gd name="T66" fmla="*/ 201918 w 634"/>
              <a:gd name="T67" fmla="*/ 16226 h 634"/>
              <a:gd name="T68" fmla="*/ 212374 w 634"/>
              <a:gd name="T69" fmla="*/ 32091 h 634"/>
              <a:gd name="T70" fmla="*/ 212374 w 634"/>
              <a:gd name="T71" fmla="*/ 201918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34">
                <a:moveTo>
                  <a:pt x="339" y="177"/>
                </a:moveTo>
                <a:lnTo>
                  <a:pt x="339" y="177"/>
                </a:lnTo>
                <a:cubicBezTo>
                  <a:pt x="339" y="162"/>
                  <a:pt x="324" y="162"/>
                  <a:pt x="324" y="162"/>
                </a:cubicBezTo>
                <a:cubicBezTo>
                  <a:pt x="310" y="162"/>
                  <a:pt x="310" y="162"/>
                  <a:pt x="295" y="177"/>
                </a:cubicBezTo>
                <a:cubicBezTo>
                  <a:pt x="192" y="280"/>
                  <a:pt x="192" y="280"/>
                  <a:pt x="192" y="280"/>
                </a:cubicBezTo>
                <a:cubicBezTo>
                  <a:pt x="177" y="295"/>
                  <a:pt x="177" y="310"/>
                  <a:pt x="192" y="310"/>
                </a:cubicBezTo>
                <a:cubicBezTo>
                  <a:pt x="192" y="324"/>
                  <a:pt x="207" y="324"/>
                  <a:pt x="221" y="310"/>
                </a:cubicBezTo>
                <a:cubicBezTo>
                  <a:pt x="295" y="236"/>
                  <a:pt x="295" y="236"/>
                  <a:pt x="295" y="236"/>
                </a:cubicBezTo>
                <a:cubicBezTo>
                  <a:pt x="295" y="442"/>
                  <a:pt x="295" y="442"/>
                  <a:pt x="295" y="442"/>
                </a:cubicBezTo>
                <a:cubicBezTo>
                  <a:pt x="295" y="442"/>
                  <a:pt x="310" y="457"/>
                  <a:pt x="324" y="457"/>
                </a:cubicBezTo>
                <a:lnTo>
                  <a:pt x="339" y="442"/>
                </a:lnTo>
                <a:cubicBezTo>
                  <a:pt x="339" y="236"/>
                  <a:pt x="339" y="236"/>
                  <a:pt x="339" y="236"/>
                </a:cubicBezTo>
                <a:cubicBezTo>
                  <a:pt x="412" y="310"/>
                  <a:pt x="412" y="310"/>
                  <a:pt x="412" y="310"/>
                </a:cubicBezTo>
                <a:cubicBezTo>
                  <a:pt x="428" y="324"/>
                  <a:pt x="442" y="324"/>
                  <a:pt x="442" y="310"/>
                </a:cubicBezTo>
                <a:cubicBezTo>
                  <a:pt x="457" y="310"/>
                  <a:pt x="457" y="295"/>
                  <a:pt x="442" y="280"/>
                </a:cubicBezTo>
                <a:lnTo>
                  <a:pt x="339" y="177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5"/>
                  <a:pt x="45" y="560"/>
                </a:cubicBezTo>
                <a:cubicBezTo>
                  <a:pt x="45" y="89"/>
                  <a:pt x="45" y="89"/>
                  <a:pt x="45" y="89"/>
                </a:cubicBezTo>
                <a:cubicBezTo>
                  <a:pt x="45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5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29" name="Freeform 44">
            <a:extLst>
              <a:ext uri="{FF2B5EF4-FFF2-40B4-BE49-F238E27FC236}">
                <a16:creationId xmlns:a16="http://schemas.microsoft.com/office/drawing/2014/main" id="{0E89BFB9-B67C-4149-A45A-B61BDC976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8837" y="2214477"/>
            <a:ext cx="274640" cy="274697"/>
          </a:xfrm>
          <a:custGeom>
            <a:avLst/>
            <a:gdLst>
              <a:gd name="T0" fmla="*/ 164419 w 634"/>
              <a:gd name="T1" fmla="*/ 106368 h 634"/>
              <a:gd name="T2" fmla="*/ 164419 w 634"/>
              <a:gd name="T3" fmla="*/ 106368 h 634"/>
              <a:gd name="T4" fmla="*/ 127280 w 634"/>
              <a:gd name="T5" fmla="*/ 69229 h 634"/>
              <a:gd name="T6" fmla="*/ 116824 w 634"/>
              <a:gd name="T7" fmla="*/ 69229 h 634"/>
              <a:gd name="T8" fmla="*/ 116824 w 634"/>
              <a:gd name="T9" fmla="*/ 79685 h 634"/>
              <a:gd name="T10" fmla="*/ 143145 w 634"/>
              <a:gd name="T11" fmla="*/ 106368 h 634"/>
              <a:gd name="T12" fmla="*/ 68868 w 634"/>
              <a:gd name="T13" fmla="*/ 106368 h 634"/>
              <a:gd name="T14" fmla="*/ 63460 w 634"/>
              <a:gd name="T15" fmla="*/ 116824 h 634"/>
              <a:gd name="T16" fmla="*/ 68868 w 634"/>
              <a:gd name="T17" fmla="*/ 122232 h 634"/>
              <a:gd name="T18" fmla="*/ 143145 w 634"/>
              <a:gd name="T19" fmla="*/ 122232 h 634"/>
              <a:gd name="T20" fmla="*/ 116824 w 634"/>
              <a:gd name="T21" fmla="*/ 148554 h 634"/>
              <a:gd name="T22" fmla="*/ 116824 w 634"/>
              <a:gd name="T23" fmla="*/ 159371 h 634"/>
              <a:gd name="T24" fmla="*/ 127280 w 634"/>
              <a:gd name="T25" fmla="*/ 159371 h 634"/>
              <a:gd name="T26" fmla="*/ 164419 w 634"/>
              <a:gd name="T27" fmla="*/ 122232 h 634"/>
              <a:gd name="T28" fmla="*/ 169827 w 634"/>
              <a:gd name="T29" fmla="*/ 116824 h 634"/>
              <a:gd name="T30" fmla="*/ 164419 w 634"/>
              <a:gd name="T31" fmla="*/ 106368 h 634"/>
              <a:gd name="T32" fmla="*/ 196149 w 634"/>
              <a:gd name="T33" fmla="*/ 0 h 634"/>
              <a:gd name="T34" fmla="*/ 196149 w 634"/>
              <a:gd name="T35" fmla="*/ 0 h 634"/>
              <a:gd name="T36" fmla="*/ 26321 w 634"/>
              <a:gd name="T37" fmla="*/ 0 h 634"/>
              <a:gd name="T38" fmla="*/ 0 w 634"/>
              <a:gd name="T39" fmla="*/ 32091 h 634"/>
              <a:gd name="T40" fmla="*/ 0 w 634"/>
              <a:gd name="T41" fmla="*/ 201918 h 634"/>
              <a:gd name="T42" fmla="*/ 26321 w 634"/>
              <a:gd name="T43" fmla="*/ 228239 h 634"/>
              <a:gd name="T44" fmla="*/ 196149 w 634"/>
              <a:gd name="T45" fmla="*/ 228239 h 634"/>
              <a:gd name="T46" fmla="*/ 228239 w 634"/>
              <a:gd name="T47" fmla="*/ 201918 h 634"/>
              <a:gd name="T48" fmla="*/ 228239 w 634"/>
              <a:gd name="T49" fmla="*/ 32091 h 634"/>
              <a:gd name="T50" fmla="*/ 196149 w 634"/>
              <a:gd name="T51" fmla="*/ 0 h 634"/>
              <a:gd name="T52" fmla="*/ 212014 w 634"/>
              <a:gd name="T53" fmla="*/ 201918 h 634"/>
              <a:gd name="T54" fmla="*/ 212014 w 634"/>
              <a:gd name="T55" fmla="*/ 201918 h 634"/>
              <a:gd name="T56" fmla="*/ 196149 w 634"/>
              <a:gd name="T57" fmla="*/ 212374 h 634"/>
              <a:gd name="T58" fmla="*/ 26321 w 634"/>
              <a:gd name="T59" fmla="*/ 212374 h 634"/>
              <a:gd name="T60" fmla="*/ 15865 w 634"/>
              <a:gd name="T61" fmla="*/ 201918 h 634"/>
              <a:gd name="T62" fmla="*/ 15865 w 634"/>
              <a:gd name="T63" fmla="*/ 32091 h 634"/>
              <a:gd name="T64" fmla="*/ 26321 w 634"/>
              <a:gd name="T65" fmla="*/ 16226 h 634"/>
              <a:gd name="T66" fmla="*/ 196149 w 634"/>
              <a:gd name="T67" fmla="*/ 16226 h 634"/>
              <a:gd name="T68" fmla="*/ 212014 w 634"/>
              <a:gd name="T69" fmla="*/ 32091 h 634"/>
              <a:gd name="T70" fmla="*/ 212014 w 634"/>
              <a:gd name="T71" fmla="*/ 201918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34">
                <a:moveTo>
                  <a:pt x="456" y="295"/>
                </a:moveTo>
                <a:lnTo>
                  <a:pt x="456" y="295"/>
                </a:lnTo>
                <a:cubicBezTo>
                  <a:pt x="353" y="192"/>
                  <a:pt x="353" y="192"/>
                  <a:pt x="353" y="192"/>
                </a:cubicBezTo>
                <a:cubicBezTo>
                  <a:pt x="338" y="177"/>
                  <a:pt x="324" y="177"/>
                  <a:pt x="324" y="192"/>
                </a:cubicBezTo>
                <a:cubicBezTo>
                  <a:pt x="309" y="192"/>
                  <a:pt x="309" y="207"/>
                  <a:pt x="324" y="221"/>
                </a:cubicBezTo>
                <a:cubicBezTo>
                  <a:pt x="397" y="295"/>
                  <a:pt x="397" y="295"/>
                  <a:pt x="397" y="295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191" y="295"/>
                  <a:pt x="176" y="310"/>
                  <a:pt x="176" y="324"/>
                </a:cubicBezTo>
                <a:lnTo>
                  <a:pt x="191" y="339"/>
                </a:lnTo>
                <a:cubicBezTo>
                  <a:pt x="397" y="339"/>
                  <a:pt x="397" y="339"/>
                  <a:pt x="397" y="339"/>
                </a:cubicBezTo>
                <a:cubicBezTo>
                  <a:pt x="324" y="412"/>
                  <a:pt x="324" y="412"/>
                  <a:pt x="324" y="412"/>
                </a:cubicBezTo>
                <a:cubicBezTo>
                  <a:pt x="309" y="428"/>
                  <a:pt x="309" y="442"/>
                  <a:pt x="324" y="442"/>
                </a:cubicBezTo>
                <a:cubicBezTo>
                  <a:pt x="324" y="457"/>
                  <a:pt x="338" y="457"/>
                  <a:pt x="353" y="442"/>
                </a:cubicBezTo>
                <a:cubicBezTo>
                  <a:pt x="456" y="339"/>
                  <a:pt x="456" y="339"/>
                  <a:pt x="456" y="339"/>
                </a:cubicBezTo>
                <a:cubicBezTo>
                  <a:pt x="471" y="339"/>
                  <a:pt x="471" y="324"/>
                  <a:pt x="471" y="324"/>
                </a:cubicBezTo>
                <a:cubicBezTo>
                  <a:pt x="471" y="310"/>
                  <a:pt x="471" y="310"/>
                  <a:pt x="456" y="295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9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30" name="Freeform 45">
            <a:extLst>
              <a:ext uri="{FF2B5EF4-FFF2-40B4-BE49-F238E27FC236}">
                <a16:creationId xmlns:a16="http://schemas.microsoft.com/office/drawing/2014/main" id="{F1F61706-BC16-5143-A325-952AEA782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75" y="2214477"/>
            <a:ext cx="267011" cy="274697"/>
          </a:xfrm>
          <a:custGeom>
            <a:avLst/>
            <a:gdLst>
              <a:gd name="T0" fmla="*/ 195681 w 619"/>
              <a:gd name="T1" fmla="*/ 0 h 634"/>
              <a:gd name="T2" fmla="*/ 195681 w 619"/>
              <a:gd name="T3" fmla="*/ 0 h 634"/>
              <a:gd name="T4" fmla="*/ 26210 w 619"/>
              <a:gd name="T5" fmla="*/ 0 h 634"/>
              <a:gd name="T6" fmla="*/ 0 w 619"/>
              <a:gd name="T7" fmla="*/ 32091 h 634"/>
              <a:gd name="T8" fmla="*/ 0 w 619"/>
              <a:gd name="T9" fmla="*/ 201918 h 634"/>
              <a:gd name="T10" fmla="*/ 26210 w 619"/>
              <a:gd name="T11" fmla="*/ 228239 h 634"/>
              <a:gd name="T12" fmla="*/ 195681 w 619"/>
              <a:gd name="T13" fmla="*/ 228239 h 634"/>
              <a:gd name="T14" fmla="*/ 221891 w 619"/>
              <a:gd name="T15" fmla="*/ 201918 h 634"/>
              <a:gd name="T16" fmla="*/ 221891 w 619"/>
              <a:gd name="T17" fmla="*/ 32091 h 634"/>
              <a:gd name="T18" fmla="*/ 195681 w 619"/>
              <a:gd name="T19" fmla="*/ 0 h 634"/>
              <a:gd name="T20" fmla="*/ 211479 w 619"/>
              <a:gd name="T21" fmla="*/ 201918 h 634"/>
              <a:gd name="T22" fmla="*/ 211479 w 619"/>
              <a:gd name="T23" fmla="*/ 201918 h 634"/>
              <a:gd name="T24" fmla="*/ 195681 w 619"/>
              <a:gd name="T25" fmla="*/ 212374 h 634"/>
              <a:gd name="T26" fmla="*/ 26210 w 619"/>
              <a:gd name="T27" fmla="*/ 212374 h 634"/>
              <a:gd name="T28" fmla="*/ 10412 w 619"/>
              <a:gd name="T29" fmla="*/ 201918 h 634"/>
              <a:gd name="T30" fmla="*/ 10412 w 619"/>
              <a:gd name="T31" fmla="*/ 32091 h 634"/>
              <a:gd name="T32" fmla="*/ 26210 w 619"/>
              <a:gd name="T33" fmla="*/ 16226 h 634"/>
              <a:gd name="T34" fmla="*/ 195681 w 619"/>
              <a:gd name="T35" fmla="*/ 16226 h 634"/>
              <a:gd name="T36" fmla="*/ 211479 w 619"/>
              <a:gd name="T37" fmla="*/ 32091 h 634"/>
              <a:gd name="T38" fmla="*/ 211479 w 619"/>
              <a:gd name="T39" fmla="*/ 201918 h 634"/>
              <a:gd name="T40" fmla="*/ 153313 w 619"/>
              <a:gd name="T41" fmla="*/ 106368 h 634"/>
              <a:gd name="T42" fmla="*/ 153313 w 619"/>
              <a:gd name="T43" fmla="*/ 106368 h 634"/>
              <a:gd name="T44" fmla="*/ 79349 w 619"/>
              <a:gd name="T45" fmla="*/ 106368 h 634"/>
              <a:gd name="T46" fmla="*/ 105560 w 619"/>
              <a:gd name="T47" fmla="*/ 79685 h 634"/>
              <a:gd name="T48" fmla="*/ 105560 w 619"/>
              <a:gd name="T49" fmla="*/ 69229 h 634"/>
              <a:gd name="T50" fmla="*/ 95147 w 619"/>
              <a:gd name="T51" fmla="*/ 69229 h 634"/>
              <a:gd name="T52" fmla="*/ 58166 w 619"/>
              <a:gd name="T53" fmla="*/ 106368 h 634"/>
              <a:gd name="T54" fmla="*/ 58166 w 619"/>
              <a:gd name="T55" fmla="*/ 116824 h 634"/>
              <a:gd name="T56" fmla="*/ 58166 w 619"/>
              <a:gd name="T57" fmla="*/ 122232 h 634"/>
              <a:gd name="T58" fmla="*/ 95147 w 619"/>
              <a:gd name="T59" fmla="*/ 159371 h 634"/>
              <a:gd name="T60" fmla="*/ 105560 w 619"/>
              <a:gd name="T61" fmla="*/ 159371 h 634"/>
              <a:gd name="T62" fmla="*/ 105560 w 619"/>
              <a:gd name="T63" fmla="*/ 148554 h 634"/>
              <a:gd name="T64" fmla="*/ 79349 w 619"/>
              <a:gd name="T65" fmla="*/ 122232 h 634"/>
              <a:gd name="T66" fmla="*/ 153313 w 619"/>
              <a:gd name="T67" fmla="*/ 122232 h 634"/>
              <a:gd name="T68" fmla="*/ 158340 w 619"/>
              <a:gd name="T69" fmla="*/ 116824 h 634"/>
              <a:gd name="T70" fmla="*/ 153313 w 619"/>
              <a:gd name="T71" fmla="*/ 106368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9" h="634"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  <a:moveTo>
                  <a:pt x="427" y="295"/>
                </a:moveTo>
                <a:lnTo>
                  <a:pt x="427" y="295"/>
                </a:lnTo>
                <a:cubicBezTo>
                  <a:pt x="221" y="295"/>
                  <a:pt x="221" y="295"/>
                  <a:pt x="221" y="295"/>
                </a:cubicBezTo>
                <a:cubicBezTo>
                  <a:pt x="294" y="221"/>
                  <a:pt x="294" y="221"/>
                  <a:pt x="294" y="221"/>
                </a:cubicBezTo>
                <a:cubicBezTo>
                  <a:pt x="309" y="207"/>
                  <a:pt x="309" y="192"/>
                  <a:pt x="294" y="192"/>
                </a:cubicBezTo>
                <a:cubicBezTo>
                  <a:pt x="294" y="177"/>
                  <a:pt x="280" y="177"/>
                  <a:pt x="265" y="192"/>
                </a:cubicBezTo>
                <a:cubicBezTo>
                  <a:pt x="162" y="295"/>
                  <a:pt x="162" y="295"/>
                  <a:pt x="162" y="295"/>
                </a:cubicBezTo>
                <a:cubicBezTo>
                  <a:pt x="162" y="310"/>
                  <a:pt x="162" y="310"/>
                  <a:pt x="162" y="324"/>
                </a:cubicBezTo>
                <a:lnTo>
                  <a:pt x="162" y="339"/>
                </a:lnTo>
                <a:cubicBezTo>
                  <a:pt x="265" y="442"/>
                  <a:pt x="265" y="442"/>
                  <a:pt x="265" y="442"/>
                </a:cubicBezTo>
                <a:cubicBezTo>
                  <a:pt x="280" y="457"/>
                  <a:pt x="294" y="457"/>
                  <a:pt x="294" y="442"/>
                </a:cubicBezTo>
                <a:cubicBezTo>
                  <a:pt x="309" y="442"/>
                  <a:pt x="309" y="428"/>
                  <a:pt x="294" y="412"/>
                </a:cubicBezTo>
                <a:cubicBezTo>
                  <a:pt x="221" y="339"/>
                  <a:pt x="221" y="339"/>
                  <a:pt x="221" y="339"/>
                </a:cubicBezTo>
                <a:cubicBezTo>
                  <a:pt x="427" y="339"/>
                  <a:pt x="427" y="339"/>
                  <a:pt x="427" y="339"/>
                </a:cubicBezTo>
                <a:cubicBezTo>
                  <a:pt x="441" y="339"/>
                  <a:pt x="441" y="324"/>
                  <a:pt x="441" y="324"/>
                </a:cubicBezTo>
                <a:cubicBezTo>
                  <a:pt x="441" y="310"/>
                  <a:pt x="441" y="295"/>
                  <a:pt x="427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31" name="Freeform 46">
            <a:extLst>
              <a:ext uri="{FF2B5EF4-FFF2-40B4-BE49-F238E27FC236}">
                <a16:creationId xmlns:a16="http://schemas.microsoft.com/office/drawing/2014/main" id="{7471FF9D-0D4D-6A4E-9080-0CD3E9E1E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3884" y="2214477"/>
            <a:ext cx="274640" cy="274697"/>
          </a:xfrm>
          <a:custGeom>
            <a:avLst/>
            <a:gdLst>
              <a:gd name="T0" fmla="*/ 175236 w 634"/>
              <a:gd name="T1" fmla="*/ 74638 h 634"/>
              <a:gd name="T2" fmla="*/ 175236 w 634"/>
              <a:gd name="T3" fmla="*/ 74638 h 634"/>
              <a:gd name="T4" fmla="*/ 116824 w 634"/>
              <a:gd name="T5" fmla="*/ 133050 h 634"/>
              <a:gd name="T6" fmla="*/ 58412 w 634"/>
              <a:gd name="T7" fmla="*/ 74638 h 634"/>
              <a:gd name="T8" fmla="*/ 47956 w 634"/>
              <a:gd name="T9" fmla="*/ 74638 h 634"/>
              <a:gd name="T10" fmla="*/ 47956 w 634"/>
              <a:gd name="T11" fmla="*/ 85094 h 634"/>
              <a:gd name="T12" fmla="*/ 111776 w 634"/>
              <a:gd name="T13" fmla="*/ 148554 h 634"/>
              <a:gd name="T14" fmla="*/ 116824 w 634"/>
              <a:gd name="T15" fmla="*/ 148554 h 634"/>
              <a:gd name="T16" fmla="*/ 122232 w 634"/>
              <a:gd name="T17" fmla="*/ 148554 h 634"/>
              <a:gd name="T18" fmla="*/ 186053 w 634"/>
              <a:gd name="T19" fmla="*/ 85094 h 634"/>
              <a:gd name="T20" fmla="*/ 186053 w 634"/>
              <a:gd name="T21" fmla="*/ 74638 h 634"/>
              <a:gd name="T22" fmla="*/ 175236 w 634"/>
              <a:gd name="T23" fmla="*/ 74638 h 634"/>
              <a:gd name="T24" fmla="*/ 201918 w 634"/>
              <a:gd name="T25" fmla="*/ 0 h 634"/>
              <a:gd name="T26" fmla="*/ 201918 w 634"/>
              <a:gd name="T27" fmla="*/ 0 h 634"/>
              <a:gd name="T28" fmla="*/ 32091 w 634"/>
              <a:gd name="T29" fmla="*/ 0 h 634"/>
              <a:gd name="T30" fmla="*/ 0 w 634"/>
              <a:gd name="T31" fmla="*/ 32091 h 634"/>
              <a:gd name="T32" fmla="*/ 0 w 634"/>
              <a:gd name="T33" fmla="*/ 201918 h 634"/>
              <a:gd name="T34" fmla="*/ 32091 w 634"/>
              <a:gd name="T35" fmla="*/ 228239 h 634"/>
              <a:gd name="T36" fmla="*/ 201918 w 634"/>
              <a:gd name="T37" fmla="*/ 228239 h 634"/>
              <a:gd name="T38" fmla="*/ 228239 w 634"/>
              <a:gd name="T39" fmla="*/ 201918 h 634"/>
              <a:gd name="T40" fmla="*/ 228239 w 634"/>
              <a:gd name="T41" fmla="*/ 32091 h 634"/>
              <a:gd name="T42" fmla="*/ 201918 w 634"/>
              <a:gd name="T43" fmla="*/ 0 h 634"/>
              <a:gd name="T44" fmla="*/ 212374 w 634"/>
              <a:gd name="T45" fmla="*/ 201918 h 634"/>
              <a:gd name="T46" fmla="*/ 212374 w 634"/>
              <a:gd name="T47" fmla="*/ 201918 h 634"/>
              <a:gd name="T48" fmla="*/ 201918 w 634"/>
              <a:gd name="T49" fmla="*/ 212374 h 634"/>
              <a:gd name="T50" fmla="*/ 32091 w 634"/>
              <a:gd name="T51" fmla="*/ 212374 h 634"/>
              <a:gd name="T52" fmla="*/ 16226 w 634"/>
              <a:gd name="T53" fmla="*/ 201918 h 634"/>
              <a:gd name="T54" fmla="*/ 16226 w 634"/>
              <a:gd name="T55" fmla="*/ 32091 h 634"/>
              <a:gd name="T56" fmla="*/ 32091 w 634"/>
              <a:gd name="T57" fmla="*/ 16226 h 634"/>
              <a:gd name="T58" fmla="*/ 201918 w 634"/>
              <a:gd name="T59" fmla="*/ 16226 h 634"/>
              <a:gd name="T60" fmla="*/ 212374 w 634"/>
              <a:gd name="T61" fmla="*/ 32091 h 634"/>
              <a:gd name="T62" fmla="*/ 212374 w 634"/>
              <a:gd name="T63" fmla="*/ 201918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486" y="207"/>
                </a:moveTo>
                <a:lnTo>
                  <a:pt x="486" y="207"/>
                </a:lnTo>
                <a:cubicBezTo>
                  <a:pt x="324" y="369"/>
                  <a:pt x="324" y="369"/>
                  <a:pt x="324" y="369"/>
                </a:cubicBezTo>
                <a:cubicBezTo>
                  <a:pt x="162" y="207"/>
                  <a:pt x="162" y="207"/>
                  <a:pt x="162" y="207"/>
                </a:cubicBezTo>
                <a:cubicBezTo>
                  <a:pt x="148" y="207"/>
                  <a:pt x="133" y="207"/>
                  <a:pt x="133" y="207"/>
                </a:cubicBezTo>
                <a:cubicBezTo>
                  <a:pt x="118" y="221"/>
                  <a:pt x="118" y="221"/>
                  <a:pt x="133" y="236"/>
                </a:cubicBezTo>
                <a:cubicBezTo>
                  <a:pt x="310" y="412"/>
                  <a:pt x="310" y="412"/>
                  <a:pt x="310" y="412"/>
                </a:cubicBezTo>
                <a:cubicBezTo>
                  <a:pt x="310" y="412"/>
                  <a:pt x="310" y="412"/>
                  <a:pt x="324" y="412"/>
                </a:cubicBezTo>
                <a:cubicBezTo>
                  <a:pt x="324" y="412"/>
                  <a:pt x="324" y="412"/>
                  <a:pt x="339" y="412"/>
                </a:cubicBezTo>
                <a:cubicBezTo>
                  <a:pt x="516" y="236"/>
                  <a:pt x="516" y="236"/>
                  <a:pt x="516" y="236"/>
                </a:cubicBezTo>
                <a:cubicBezTo>
                  <a:pt x="516" y="221"/>
                  <a:pt x="516" y="221"/>
                  <a:pt x="516" y="207"/>
                </a:cubicBezTo>
                <a:cubicBezTo>
                  <a:pt x="501" y="207"/>
                  <a:pt x="486" y="207"/>
                  <a:pt x="486" y="207"/>
                </a:cubicBez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5"/>
                  <a:pt x="45" y="560"/>
                </a:cubicBezTo>
                <a:cubicBezTo>
                  <a:pt x="45" y="89"/>
                  <a:pt x="45" y="89"/>
                  <a:pt x="45" y="89"/>
                </a:cubicBezTo>
                <a:cubicBezTo>
                  <a:pt x="45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5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32" name="Freeform 47">
            <a:extLst>
              <a:ext uri="{FF2B5EF4-FFF2-40B4-BE49-F238E27FC236}">
                <a16:creationId xmlns:a16="http://schemas.microsoft.com/office/drawing/2014/main" id="{28A21A3A-DDD7-4D4F-999E-C006EB972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223" y="2214477"/>
            <a:ext cx="274640" cy="274697"/>
          </a:xfrm>
          <a:custGeom>
            <a:avLst/>
            <a:gdLst>
              <a:gd name="T0" fmla="*/ 116824 w 634"/>
              <a:gd name="T1" fmla="*/ 79685 h 634"/>
              <a:gd name="T2" fmla="*/ 116824 w 634"/>
              <a:gd name="T3" fmla="*/ 79685 h 634"/>
              <a:gd name="T4" fmla="*/ 111415 w 634"/>
              <a:gd name="T5" fmla="*/ 79685 h 634"/>
              <a:gd name="T6" fmla="*/ 106007 w 634"/>
              <a:gd name="T7" fmla="*/ 79685 h 634"/>
              <a:gd name="T8" fmla="*/ 42186 w 634"/>
              <a:gd name="T9" fmla="*/ 143506 h 634"/>
              <a:gd name="T10" fmla="*/ 42186 w 634"/>
              <a:gd name="T11" fmla="*/ 154323 h 634"/>
              <a:gd name="T12" fmla="*/ 53003 w 634"/>
              <a:gd name="T13" fmla="*/ 154323 h 634"/>
              <a:gd name="T14" fmla="*/ 111415 w 634"/>
              <a:gd name="T15" fmla="*/ 95911 h 634"/>
              <a:gd name="T16" fmla="*/ 169827 w 634"/>
              <a:gd name="T17" fmla="*/ 154323 h 634"/>
              <a:gd name="T18" fmla="*/ 180284 w 634"/>
              <a:gd name="T19" fmla="*/ 154323 h 634"/>
              <a:gd name="T20" fmla="*/ 180284 w 634"/>
              <a:gd name="T21" fmla="*/ 143506 h 634"/>
              <a:gd name="T22" fmla="*/ 116824 w 634"/>
              <a:gd name="T23" fmla="*/ 79685 h 634"/>
              <a:gd name="T24" fmla="*/ 196149 w 634"/>
              <a:gd name="T25" fmla="*/ 0 h 634"/>
              <a:gd name="T26" fmla="*/ 196149 w 634"/>
              <a:gd name="T27" fmla="*/ 0 h 634"/>
              <a:gd name="T28" fmla="*/ 26321 w 634"/>
              <a:gd name="T29" fmla="*/ 0 h 634"/>
              <a:gd name="T30" fmla="*/ 0 w 634"/>
              <a:gd name="T31" fmla="*/ 32091 h 634"/>
              <a:gd name="T32" fmla="*/ 0 w 634"/>
              <a:gd name="T33" fmla="*/ 201918 h 634"/>
              <a:gd name="T34" fmla="*/ 26321 w 634"/>
              <a:gd name="T35" fmla="*/ 228239 h 634"/>
              <a:gd name="T36" fmla="*/ 196149 w 634"/>
              <a:gd name="T37" fmla="*/ 228239 h 634"/>
              <a:gd name="T38" fmla="*/ 228239 w 634"/>
              <a:gd name="T39" fmla="*/ 201918 h 634"/>
              <a:gd name="T40" fmla="*/ 228239 w 634"/>
              <a:gd name="T41" fmla="*/ 32091 h 634"/>
              <a:gd name="T42" fmla="*/ 196149 w 634"/>
              <a:gd name="T43" fmla="*/ 0 h 634"/>
              <a:gd name="T44" fmla="*/ 212014 w 634"/>
              <a:gd name="T45" fmla="*/ 201918 h 634"/>
              <a:gd name="T46" fmla="*/ 212014 w 634"/>
              <a:gd name="T47" fmla="*/ 201918 h 634"/>
              <a:gd name="T48" fmla="*/ 196149 w 634"/>
              <a:gd name="T49" fmla="*/ 212374 h 634"/>
              <a:gd name="T50" fmla="*/ 26321 w 634"/>
              <a:gd name="T51" fmla="*/ 212374 h 634"/>
              <a:gd name="T52" fmla="*/ 15865 w 634"/>
              <a:gd name="T53" fmla="*/ 201918 h 634"/>
              <a:gd name="T54" fmla="*/ 15865 w 634"/>
              <a:gd name="T55" fmla="*/ 32091 h 634"/>
              <a:gd name="T56" fmla="*/ 26321 w 634"/>
              <a:gd name="T57" fmla="*/ 16226 h 634"/>
              <a:gd name="T58" fmla="*/ 196149 w 634"/>
              <a:gd name="T59" fmla="*/ 16226 h 634"/>
              <a:gd name="T60" fmla="*/ 212014 w 634"/>
              <a:gd name="T61" fmla="*/ 32091 h 634"/>
              <a:gd name="T62" fmla="*/ 212014 w 634"/>
              <a:gd name="T63" fmla="*/ 201918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324" y="221"/>
                </a:moveTo>
                <a:lnTo>
                  <a:pt x="324" y="221"/>
                </a:lnTo>
                <a:cubicBezTo>
                  <a:pt x="324" y="221"/>
                  <a:pt x="324" y="221"/>
                  <a:pt x="309" y="221"/>
                </a:cubicBezTo>
                <a:cubicBezTo>
                  <a:pt x="309" y="221"/>
                  <a:pt x="309" y="221"/>
                  <a:pt x="294" y="221"/>
                </a:cubicBezTo>
                <a:cubicBezTo>
                  <a:pt x="117" y="398"/>
                  <a:pt x="117" y="398"/>
                  <a:pt x="117" y="398"/>
                </a:cubicBezTo>
                <a:cubicBezTo>
                  <a:pt x="117" y="412"/>
                  <a:pt x="117" y="428"/>
                  <a:pt x="117" y="428"/>
                </a:cubicBezTo>
                <a:cubicBezTo>
                  <a:pt x="132" y="442"/>
                  <a:pt x="147" y="442"/>
                  <a:pt x="147" y="428"/>
                </a:cubicBezTo>
                <a:cubicBezTo>
                  <a:pt x="309" y="266"/>
                  <a:pt x="309" y="266"/>
                  <a:pt x="309" y="266"/>
                </a:cubicBezTo>
                <a:cubicBezTo>
                  <a:pt x="471" y="428"/>
                  <a:pt x="471" y="428"/>
                  <a:pt x="471" y="428"/>
                </a:cubicBezTo>
                <a:cubicBezTo>
                  <a:pt x="485" y="442"/>
                  <a:pt x="500" y="442"/>
                  <a:pt x="500" y="428"/>
                </a:cubicBezTo>
                <a:cubicBezTo>
                  <a:pt x="515" y="428"/>
                  <a:pt x="515" y="412"/>
                  <a:pt x="500" y="398"/>
                </a:cubicBezTo>
                <a:lnTo>
                  <a:pt x="324" y="221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33" name="Freeform 48">
            <a:extLst>
              <a:ext uri="{FF2B5EF4-FFF2-40B4-BE49-F238E27FC236}">
                <a16:creationId xmlns:a16="http://schemas.microsoft.com/office/drawing/2014/main" id="{2D78C80D-D63D-9F4C-999D-87661519CD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561" y="2214477"/>
            <a:ext cx="267011" cy="274697"/>
          </a:xfrm>
          <a:custGeom>
            <a:avLst/>
            <a:gdLst>
              <a:gd name="T0" fmla="*/ 79349 w 619"/>
              <a:gd name="T1" fmla="*/ 47956 h 634"/>
              <a:gd name="T2" fmla="*/ 79349 w 619"/>
              <a:gd name="T3" fmla="*/ 47956 h 634"/>
              <a:gd name="T4" fmla="*/ 68578 w 619"/>
              <a:gd name="T5" fmla="*/ 47956 h 634"/>
              <a:gd name="T6" fmla="*/ 68578 w 619"/>
              <a:gd name="T7" fmla="*/ 58412 h 634"/>
              <a:gd name="T8" fmla="*/ 126744 w 619"/>
              <a:gd name="T9" fmla="*/ 116824 h 634"/>
              <a:gd name="T10" fmla="*/ 68578 w 619"/>
              <a:gd name="T11" fmla="*/ 175236 h 634"/>
              <a:gd name="T12" fmla="*/ 68578 w 619"/>
              <a:gd name="T13" fmla="*/ 186053 h 634"/>
              <a:gd name="T14" fmla="*/ 79349 w 619"/>
              <a:gd name="T15" fmla="*/ 186053 h 634"/>
              <a:gd name="T16" fmla="*/ 142901 w 619"/>
              <a:gd name="T17" fmla="*/ 122232 h 634"/>
              <a:gd name="T18" fmla="*/ 147927 w 619"/>
              <a:gd name="T19" fmla="*/ 116824 h 634"/>
              <a:gd name="T20" fmla="*/ 142901 w 619"/>
              <a:gd name="T21" fmla="*/ 111776 h 634"/>
              <a:gd name="T22" fmla="*/ 79349 w 619"/>
              <a:gd name="T23" fmla="*/ 47956 h 634"/>
              <a:gd name="T24" fmla="*/ 195681 w 619"/>
              <a:gd name="T25" fmla="*/ 0 h 634"/>
              <a:gd name="T26" fmla="*/ 195681 w 619"/>
              <a:gd name="T27" fmla="*/ 0 h 634"/>
              <a:gd name="T28" fmla="*/ 26210 w 619"/>
              <a:gd name="T29" fmla="*/ 0 h 634"/>
              <a:gd name="T30" fmla="*/ 0 w 619"/>
              <a:gd name="T31" fmla="*/ 32091 h 634"/>
              <a:gd name="T32" fmla="*/ 0 w 619"/>
              <a:gd name="T33" fmla="*/ 201918 h 634"/>
              <a:gd name="T34" fmla="*/ 26210 w 619"/>
              <a:gd name="T35" fmla="*/ 228239 h 634"/>
              <a:gd name="T36" fmla="*/ 195681 w 619"/>
              <a:gd name="T37" fmla="*/ 228239 h 634"/>
              <a:gd name="T38" fmla="*/ 221891 w 619"/>
              <a:gd name="T39" fmla="*/ 201918 h 634"/>
              <a:gd name="T40" fmla="*/ 221891 w 619"/>
              <a:gd name="T41" fmla="*/ 32091 h 634"/>
              <a:gd name="T42" fmla="*/ 195681 w 619"/>
              <a:gd name="T43" fmla="*/ 0 h 634"/>
              <a:gd name="T44" fmla="*/ 211479 w 619"/>
              <a:gd name="T45" fmla="*/ 201918 h 634"/>
              <a:gd name="T46" fmla="*/ 211479 w 619"/>
              <a:gd name="T47" fmla="*/ 201918 h 634"/>
              <a:gd name="T48" fmla="*/ 195681 w 619"/>
              <a:gd name="T49" fmla="*/ 212374 h 634"/>
              <a:gd name="T50" fmla="*/ 26210 w 619"/>
              <a:gd name="T51" fmla="*/ 212374 h 634"/>
              <a:gd name="T52" fmla="*/ 10412 w 619"/>
              <a:gd name="T53" fmla="*/ 201918 h 634"/>
              <a:gd name="T54" fmla="*/ 10412 w 619"/>
              <a:gd name="T55" fmla="*/ 32091 h 634"/>
              <a:gd name="T56" fmla="*/ 26210 w 619"/>
              <a:gd name="T57" fmla="*/ 16226 h 634"/>
              <a:gd name="T58" fmla="*/ 195681 w 619"/>
              <a:gd name="T59" fmla="*/ 16226 h 634"/>
              <a:gd name="T60" fmla="*/ 211479 w 619"/>
              <a:gd name="T61" fmla="*/ 32091 h 634"/>
              <a:gd name="T62" fmla="*/ 211479 w 619"/>
              <a:gd name="T63" fmla="*/ 201918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19" h="634">
                <a:moveTo>
                  <a:pt x="221" y="133"/>
                </a:moveTo>
                <a:lnTo>
                  <a:pt x="221" y="133"/>
                </a:lnTo>
                <a:cubicBezTo>
                  <a:pt x="221" y="118"/>
                  <a:pt x="206" y="118"/>
                  <a:pt x="191" y="133"/>
                </a:cubicBezTo>
                <a:cubicBezTo>
                  <a:pt x="191" y="133"/>
                  <a:pt x="191" y="148"/>
                  <a:pt x="191" y="162"/>
                </a:cubicBezTo>
                <a:cubicBezTo>
                  <a:pt x="353" y="324"/>
                  <a:pt x="353" y="324"/>
                  <a:pt x="353" y="324"/>
                </a:cubicBezTo>
                <a:cubicBezTo>
                  <a:pt x="191" y="486"/>
                  <a:pt x="191" y="486"/>
                  <a:pt x="191" y="486"/>
                </a:cubicBezTo>
                <a:cubicBezTo>
                  <a:pt x="191" y="486"/>
                  <a:pt x="191" y="501"/>
                  <a:pt x="191" y="516"/>
                </a:cubicBezTo>
                <a:cubicBezTo>
                  <a:pt x="206" y="516"/>
                  <a:pt x="221" y="516"/>
                  <a:pt x="221" y="516"/>
                </a:cubicBezTo>
                <a:cubicBezTo>
                  <a:pt x="398" y="339"/>
                  <a:pt x="398" y="339"/>
                  <a:pt x="398" y="339"/>
                </a:cubicBezTo>
                <a:cubicBezTo>
                  <a:pt x="412" y="324"/>
                  <a:pt x="412" y="324"/>
                  <a:pt x="412" y="324"/>
                </a:cubicBezTo>
                <a:cubicBezTo>
                  <a:pt x="412" y="310"/>
                  <a:pt x="412" y="310"/>
                  <a:pt x="398" y="310"/>
                </a:cubicBezTo>
                <a:lnTo>
                  <a:pt x="221" y="133"/>
                </a:ln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34" name="Freeform 49">
            <a:extLst>
              <a:ext uri="{FF2B5EF4-FFF2-40B4-BE49-F238E27FC236}">
                <a16:creationId xmlns:a16="http://schemas.microsoft.com/office/drawing/2014/main" id="{99882AFE-BE6B-D844-9B17-398D38E2C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271" y="2214477"/>
            <a:ext cx="274640" cy="274697"/>
          </a:xfrm>
          <a:custGeom>
            <a:avLst/>
            <a:gdLst>
              <a:gd name="T0" fmla="*/ 153962 w 634"/>
              <a:gd name="T1" fmla="*/ 47956 h 634"/>
              <a:gd name="T2" fmla="*/ 153962 w 634"/>
              <a:gd name="T3" fmla="*/ 47956 h 634"/>
              <a:gd name="T4" fmla="*/ 143506 w 634"/>
              <a:gd name="T5" fmla="*/ 47956 h 634"/>
              <a:gd name="T6" fmla="*/ 79685 w 634"/>
              <a:gd name="T7" fmla="*/ 111776 h 634"/>
              <a:gd name="T8" fmla="*/ 79685 w 634"/>
              <a:gd name="T9" fmla="*/ 116824 h 634"/>
              <a:gd name="T10" fmla="*/ 79685 w 634"/>
              <a:gd name="T11" fmla="*/ 122232 h 634"/>
              <a:gd name="T12" fmla="*/ 143506 w 634"/>
              <a:gd name="T13" fmla="*/ 186053 h 634"/>
              <a:gd name="T14" fmla="*/ 153962 w 634"/>
              <a:gd name="T15" fmla="*/ 186053 h 634"/>
              <a:gd name="T16" fmla="*/ 153962 w 634"/>
              <a:gd name="T17" fmla="*/ 175236 h 634"/>
              <a:gd name="T18" fmla="*/ 95550 w 634"/>
              <a:gd name="T19" fmla="*/ 116824 h 634"/>
              <a:gd name="T20" fmla="*/ 153962 w 634"/>
              <a:gd name="T21" fmla="*/ 58412 h 634"/>
              <a:gd name="T22" fmla="*/ 153962 w 634"/>
              <a:gd name="T23" fmla="*/ 47956 h 634"/>
              <a:gd name="T24" fmla="*/ 201918 w 634"/>
              <a:gd name="T25" fmla="*/ 0 h 634"/>
              <a:gd name="T26" fmla="*/ 201918 w 634"/>
              <a:gd name="T27" fmla="*/ 0 h 634"/>
              <a:gd name="T28" fmla="*/ 32091 w 634"/>
              <a:gd name="T29" fmla="*/ 0 h 634"/>
              <a:gd name="T30" fmla="*/ 0 w 634"/>
              <a:gd name="T31" fmla="*/ 32091 h 634"/>
              <a:gd name="T32" fmla="*/ 0 w 634"/>
              <a:gd name="T33" fmla="*/ 201918 h 634"/>
              <a:gd name="T34" fmla="*/ 32091 w 634"/>
              <a:gd name="T35" fmla="*/ 228239 h 634"/>
              <a:gd name="T36" fmla="*/ 201918 w 634"/>
              <a:gd name="T37" fmla="*/ 228239 h 634"/>
              <a:gd name="T38" fmla="*/ 228239 w 634"/>
              <a:gd name="T39" fmla="*/ 201918 h 634"/>
              <a:gd name="T40" fmla="*/ 228239 w 634"/>
              <a:gd name="T41" fmla="*/ 32091 h 634"/>
              <a:gd name="T42" fmla="*/ 201918 w 634"/>
              <a:gd name="T43" fmla="*/ 0 h 634"/>
              <a:gd name="T44" fmla="*/ 212374 w 634"/>
              <a:gd name="T45" fmla="*/ 201918 h 634"/>
              <a:gd name="T46" fmla="*/ 212374 w 634"/>
              <a:gd name="T47" fmla="*/ 201918 h 634"/>
              <a:gd name="T48" fmla="*/ 201918 w 634"/>
              <a:gd name="T49" fmla="*/ 212374 h 634"/>
              <a:gd name="T50" fmla="*/ 32091 w 634"/>
              <a:gd name="T51" fmla="*/ 212374 h 634"/>
              <a:gd name="T52" fmla="*/ 15865 w 634"/>
              <a:gd name="T53" fmla="*/ 201918 h 634"/>
              <a:gd name="T54" fmla="*/ 15865 w 634"/>
              <a:gd name="T55" fmla="*/ 32091 h 634"/>
              <a:gd name="T56" fmla="*/ 32091 w 634"/>
              <a:gd name="T57" fmla="*/ 16226 h 634"/>
              <a:gd name="T58" fmla="*/ 201918 w 634"/>
              <a:gd name="T59" fmla="*/ 16226 h 634"/>
              <a:gd name="T60" fmla="*/ 212374 w 634"/>
              <a:gd name="T61" fmla="*/ 32091 h 634"/>
              <a:gd name="T62" fmla="*/ 212374 w 634"/>
              <a:gd name="T63" fmla="*/ 201918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427" y="133"/>
                </a:moveTo>
                <a:lnTo>
                  <a:pt x="427" y="133"/>
                </a:lnTo>
                <a:cubicBezTo>
                  <a:pt x="427" y="118"/>
                  <a:pt x="412" y="118"/>
                  <a:pt x="398" y="133"/>
                </a:cubicBezTo>
                <a:cubicBezTo>
                  <a:pt x="221" y="310"/>
                  <a:pt x="221" y="310"/>
                  <a:pt x="221" y="310"/>
                </a:cubicBezTo>
                <a:cubicBezTo>
                  <a:pt x="221" y="310"/>
                  <a:pt x="221" y="310"/>
                  <a:pt x="221" y="324"/>
                </a:cubicBezTo>
                <a:cubicBezTo>
                  <a:pt x="221" y="324"/>
                  <a:pt x="221" y="324"/>
                  <a:pt x="221" y="339"/>
                </a:cubicBezTo>
                <a:cubicBezTo>
                  <a:pt x="398" y="516"/>
                  <a:pt x="398" y="516"/>
                  <a:pt x="398" y="516"/>
                </a:cubicBezTo>
                <a:cubicBezTo>
                  <a:pt x="412" y="516"/>
                  <a:pt x="427" y="516"/>
                  <a:pt x="427" y="516"/>
                </a:cubicBezTo>
                <a:cubicBezTo>
                  <a:pt x="442" y="501"/>
                  <a:pt x="442" y="486"/>
                  <a:pt x="427" y="486"/>
                </a:cubicBezTo>
                <a:cubicBezTo>
                  <a:pt x="265" y="324"/>
                  <a:pt x="265" y="324"/>
                  <a:pt x="265" y="324"/>
                </a:cubicBezTo>
                <a:cubicBezTo>
                  <a:pt x="427" y="162"/>
                  <a:pt x="427" y="162"/>
                  <a:pt x="427" y="162"/>
                </a:cubicBezTo>
                <a:cubicBezTo>
                  <a:pt x="442" y="148"/>
                  <a:pt x="442" y="133"/>
                  <a:pt x="427" y="133"/>
                </a:cubicBez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4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4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35" name="Freeform 50">
            <a:extLst>
              <a:ext uri="{FF2B5EF4-FFF2-40B4-BE49-F238E27FC236}">
                <a16:creationId xmlns:a16="http://schemas.microsoft.com/office/drawing/2014/main" id="{1A1CC367-3F86-D64D-8307-877653FB8F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1609" y="2214477"/>
            <a:ext cx="274640" cy="274697"/>
          </a:xfrm>
          <a:custGeom>
            <a:avLst/>
            <a:gdLst>
              <a:gd name="T0" fmla="*/ 84733 w 634"/>
              <a:gd name="T1" fmla="*/ 58412 h 634"/>
              <a:gd name="T2" fmla="*/ 84733 w 634"/>
              <a:gd name="T3" fmla="*/ 42547 h 634"/>
              <a:gd name="T4" fmla="*/ 42186 w 634"/>
              <a:gd name="T5" fmla="*/ 47956 h 634"/>
              <a:gd name="T6" fmla="*/ 42186 w 634"/>
              <a:gd name="T7" fmla="*/ 85094 h 634"/>
              <a:gd name="T8" fmla="*/ 58412 w 634"/>
              <a:gd name="T9" fmla="*/ 85094 h 634"/>
              <a:gd name="T10" fmla="*/ 90142 w 634"/>
              <a:gd name="T11" fmla="*/ 100959 h 634"/>
              <a:gd name="T12" fmla="*/ 63460 w 634"/>
              <a:gd name="T13" fmla="*/ 58412 h 634"/>
              <a:gd name="T14" fmla="*/ 174875 w 634"/>
              <a:gd name="T15" fmla="*/ 138097 h 634"/>
              <a:gd name="T16" fmla="*/ 169827 w 634"/>
              <a:gd name="T17" fmla="*/ 143506 h 634"/>
              <a:gd name="T18" fmla="*/ 138097 w 634"/>
              <a:gd name="T19" fmla="*/ 127641 h 634"/>
              <a:gd name="T20" fmla="*/ 159010 w 634"/>
              <a:gd name="T21" fmla="*/ 169827 h 634"/>
              <a:gd name="T22" fmla="*/ 132328 w 634"/>
              <a:gd name="T23" fmla="*/ 180644 h 634"/>
              <a:gd name="T24" fmla="*/ 174875 w 634"/>
              <a:gd name="T25" fmla="*/ 186053 h 634"/>
              <a:gd name="T26" fmla="*/ 185692 w 634"/>
              <a:gd name="T27" fmla="*/ 180644 h 634"/>
              <a:gd name="T28" fmla="*/ 174875 w 634"/>
              <a:gd name="T29" fmla="*/ 138097 h 634"/>
              <a:gd name="T30" fmla="*/ 90142 w 634"/>
              <a:gd name="T31" fmla="*/ 127641 h 634"/>
              <a:gd name="T32" fmla="*/ 58412 w 634"/>
              <a:gd name="T33" fmla="*/ 143506 h 634"/>
              <a:gd name="T34" fmla="*/ 42186 w 634"/>
              <a:gd name="T35" fmla="*/ 143506 h 634"/>
              <a:gd name="T36" fmla="*/ 42186 w 634"/>
              <a:gd name="T37" fmla="*/ 186053 h 634"/>
              <a:gd name="T38" fmla="*/ 84733 w 634"/>
              <a:gd name="T39" fmla="*/ 186053 h 634"/>
              <a:gd name="T40" fmla="*/ 84733 w 634"/>
              <a:gd name="T41" fmla="*/ 169827 h 634"/>
              <a:gd name="T42" fmla="*/ 100598 w 634"/>
              <a:gd name="T43" fmla="*/ 138097 h 634"/>
              <a:gd name="T44" fmla="*/ 196149 w 634"/>
              <a:gd name="T45" fmla="*/ 0 h 634"/>
              <a:gd name="T46" fmla="*/ 26321 w 634"/>
              <a:gd name="T47" fmla="*/ 0 h 634"/>
              <a:gd name="T48" fmla="*/ 0 w 634"/>
              <a:gd name="T49" fmla="*/ 201918 h 634"/>
              <a:gd name="T50" fmla="*/ 196149 w 634"/>
              <a:gd name="T51" fmla="*/ 228239 h 634"/>
              <a:gd name="T52" fmla="*/ 228239 w 634"/>
              <a:gd name="T53" fmla="*/ 32091 h 634"/>
              <a:gd name="T54" fmla="*/ 212014 w 634"/>
              <a:gd name="T55" fmla="*/ 201918 h 634"/>
              <a:gd name="T56" fmla="*/ 196149 w 634"/>
              <a:gd name="T57" fmla="*/ 212374 h 634"/>
              <a:gd name="T58" fmla="*/ 15865 w 634"/>
              <a:gd name="T59" fmla="*/ 201918 h 634"/>
              <a:gd name="T60" fmla="*/ 26321 w 634"/>
              <a:gd name="T61" fmla="*/ 16226 h 634"/>
              <a:gd name="T62" fmla="*/ 212014 w 634"/>
              <a:gd name="T63" fmla="*/ 32091 h 634"/>
              <a:gd name="T64" fmla="*/ 174875 w 634"/>
              <a:gd name="T65" fmla="*/ 42547 h 634"/>
              <a:gd name="T66" fmla="*/ 143145 w 634"/>
              <a:gd name="T67" fmla="*/ 42547 h 634"/>
              <a:gd name="T68" fmla="*/ 143145 w 634"/>
              <a:gd name="T69" fmla="*/ 58412 h 634"/>
              <a:gd name="T70" fmla="*/ 127280 w 634"/>
              <a:gd name="T71" fmla="*/ 90503 h 634"/>
              <a:gd name="T72" fmla="*/ 169827 w 634"/>
              <a:gd name="T73" fmla="*/ 69229 h 634"/>
              <a:gd name="T74" fmla="*/ 174875 w 634"/>
              <a:gd name="T75" fmla="*/ 95911 h 634"/>
              <a:gd name="T76" fmla="*/ 185692 w 634"/>
              <a:gd name="T77" fmla="*/ 53364 h 634"/>
              <a:gd name="T78" fmla="*/ 174875 w 634"/>
              <a:gd name="T79" fmla="*/ 42547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34">
                <a:moveTo>
                  <a:pt x="235" y="162"/>
                </a:moveTo>
                <a:lnTo>
                  <a:pt x="235" y="162"/>
                </a:lnTo>
                <a:cubicBezTo>
                  <a:pt x="250" y="162"/>
                  <a:pt x="250" y="148"/>
                  <a:pt x="250" y="148"/>
                </a:cubicBezTo>
                <a:cubicBezTo>
                  <a:pt x="250" y="133"/>
                  <a:pt x="250" y="118"/>
                  <a:pt x="235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2" y="118"/>
                  <a:pt x="132" y="118"/>
                  <a:pt x="117" y="133"/>
                </a:cubicBezTo>
                <a:cubicBezTo>
                  <a:pt x="117" y="133"/>
                  <a:pt x="117" y="133"/>
                  <a:pt x="117" y="148"/>
                </a:cubicBezTo>
                <a:cubicBezTo>
                  <a:pt x="117" y="236"/>
                  <a:pt x="117" y="236"/>
                  <a:pt x="117" y="236"/>
                </a:cubicBezTo>
                <a:cubicBezTo>
                  <a:pt x="117" y="251"/>
                  <a:pt x="132" y="266"/>
                  <a:pt x="132" y="266"/>
                </a:cubicBezTo>
                <a:cubicBezTo>
                  <a:pt x="147" y="266"/>
                  <a:pt x="162" y="251"/>
                  <a:pt x="162" y="236"/>
                </a:cubicBezTo>
                <a:cubicBezTo>
                  <a:pt x="162" y="192"/>
                  <a:pt x="162" y="192"/>
                  <a:pt x="162" y="192"/>
                </a:cubicBezTo>
                <a:cubicBezTo>
                  <a:pt x="250" y="280"/>
                  <a:pt x="250" y="280"/>
                  <a:pt x="250" y="280"/>
                </a:cubicBezTo>
                <a:cubicBezTo>
                  <a:pt x="279" y="251"/>
                  <a:pt x="279" y="251"/>
                  <a:pt x="279" y="251"/>
                </a:cubicBezTo>
                <a:cubicBezTo>
                  <a:pt x="176" y="162"/>
                  <a:pt x="176" y="162"/>
                  <a:pt x="176" y="162"/>
                </a:cubicBezTo>
                <a:lnTo>
                  <a:pt x="235" y="162"/>
                </a:lnTo>
                <a:close/>
                <a:moveTo>
                  <a:pt x="485" y="383"/>
                </a:moveTo>
                <a:lnTo>
                  <a:pt x="485" y="383"/>
                </a:lnTo>
                <a:cubicBezTo>
                  <a:pt x="485" y="383"/>
                  <a:pt x="471" y="383"/>
                  <a:pt x="471" y="398"/>
                </a:cubicBezTo>
                <a:cubicBezTo>
                  <a:pt x="471" y="442"/>
                  <a:pt x="471" y="442"/>
                  <a:pt x="471" y="442"/>
                </a:cubicBezTo>
                <a:cubicBezTo>
                  <a:pt x="383" y="354"/>
                  <a:pt x="383" y="354"/>
                  <a:pt x="383" y="354"/>
                </a:cubicBezTo>
                <a:cubicBezTo>
                  <a:pt x="353" y="383"/>
                  <a:pt x="353" y="383"/>
                  <a:pt x="353" y="383"/>
                </a:cubicBezTo>
                <a:cubicBezTo>
                  <a:pt x="441" y="471"/>
                  <a:pt x="441" y="471"/>
                  <a:pt x="441" y="471"/>
                </a:cubicBezTo>
                <a:cubicBezTo>
                  <a:pt x="397" y="471"/>
                  <a:pt x="397" y="471"/>
                  <a:pt x="397" y="471"/>
                </a:cubicBezTo>
                <a:cubicBezTo>
                  <a:pt x="383" y="471"/>
                  <a:pt x="367" y="486"/>
                  <a:pt x="367" y="501"/>
                </a:cubicBezTo>
                <a:cubicBezTo>
                  <a:pt x="367" y="501"/>
                  <a:pt x="383" y="516"/>
                  <a:pt x="397" y="516"/>
                </a:cubicBezTo>
                <a:cubicBezTo>
                  <a:pt x="485" y="516"/>
                  <a:pt x="485" y="516"/>
                  <a:pt x="485" y="516"/>
                </a:cubicBezTo>
                <a:cubicBezTo>
                  <a:pt x="500" y="516"/>
                  <a:pt x="500" y="516"/>
                  <a:pt x="500" y="516"/>
                </a:cubicBezTo>
                <a:cubicBezTo>
                  <a:pt x="515" y="501"/>
                  <a:pt x="515" y="501"/>
                  <a:pt x="515" y="501"/>
                </a:cubicBezTo>
                <a:cubicBezTo>
                  <a:pt x="515" y="398"/>
                  <a:pt x="515" y="398"/>
                  <a:pt x="515" y="398"/>
                </a:cubicBezTo>
                <a:cubicBezTo>
                  <a:pt x="515" y="383"/>
                  <a:pt x="500" y="383"/>
                  <a:pt x="485" y="383"/>
                </a:cubicBezTo>
                <a:close/>
                <a:moveTo>
                  <a:pt x="250" y="354"/>
                </a:moveTo>
                <a:lnTo>
                  <a:pt x="250" y="354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398"/>
                  <a:pt x="162" y="398"/>
                  <a:pt x="162" y="398"/>
                </a:cubicBezTo>
                <a:cubicBezTo>
                  <a:pt x="162" y="383"/>
                  <a:pt x="147" y="383"/>
                  <a:pt x="132" y="383"/>
                </a:cubicBezTo>
                <a:cubicBezTo>
                  <a:pt x="132" y="383"/>
                  <a:pt x="117" y="383"/>
                  <a:pt x="117" y="398"/>
                </a:cubicBezTo>
                <a:cubicBezTo>
                  <a:pt x="117" y="501"/>
                  <a:pt x="117" y="501"/>
                  <a:pt x="117" y="501"/>
                </a:cubicBezTo>
                <a:cubicBezTo>
                  <a:pt x="117" y="501"/>
                  <a:pt x="117" y="501"/>
                  <a:pt x="117" y="516"/>
                </a:cubicBezTo>
                <a:cubicBezTo>
                  <a:pt x="132" y="516"/>
                  <a:pt x="132" y="516"/>
                  <a:pt x="132" y="516"/>
                </a:cubicBezTo>
                <a:cubicBezTo>
                  <a:pt x="235" y="516"/>
                  <a:pt x="235" y="516"/>
                  <a:pt x="235" y="516"/>
                </a:cubicBezTo>
                <a:cubicBezTo>
                  <a:pt x="250" y="516"/>
                  <a:pt x="250" y="501"/>
                  <a:pt x="250" y="501"/>
                </a:cubicBezTo>
                <a:cubicBezTo>
                  <a:pt x="250" y="486"/>
                  <a:pt x="250" y="471"/>
                  <a:pt x="235" y="471"/>
                </a:cubicBezTo>
                <a:cubicBezTo>
                  <a:pt x="176" y="471"/>
                  <a:pt x="176" y="471"/>
                  <a:pt x="176" y="471"/>
                </a:cubicBezTo>
                <a:cubicBezTo>
                  <a:pt x="279" y="383"/>
                  <a:pt x="279" y="383"/>
                  <a:pt x="279" y="383"/>
                </a:cubicBezTo>
                <a:lnTo>
                  <a:pt x="250" y="354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  <a:moveTo>
                  <a:pt x="485" y="118"/>
                </a:moveTo>
                <a:lnTo>
                  <a:pt x="485" y="118"/>
                </a:lnTo>
                <a:cubicBezTo>
                  <a:pt x="397" y="118"/>
                  <a:pt x="397" y="118"/>
                  <a:pt x="397" y="118"/>
                </a:cubicBezTo>
                <a:cubicBezTo>
                  <a:pt x="383" y="118"/>
                  <a:pt x="367" y="133"/>
                  <a:pt x="367" y="148"/>
                </a:cubicBezTo>
                <a:cubicBezTo>
                  <a:pt x="367" y="148"/>
                  <a:pt x="383" y="162"/>
                  <a:pt x="397" y="162"/>
                </a:cubicBezTo>
                <a:cubicBezTo>
                  <a:pt x="441" y="162"/>
                  <a:pt x="441" y="162"/>
                  <a:pt x="441" y="162"/>
                </a:cubicBezTo>
                <a:cubicBezTo>
                  <a:pt x="353" y="251"/>
                  <a:pt x="353" y="251"/>
                  <a:pt x="353" y="251"/>
                </a:cubicBezTo>
                <a:cubicBezTo>
                  <a:pt x="383" y="280"/>
                  <a:pt x="383" y="280"/>
                  <a:pt x="383" y="280"/>
                </a:cubicBezTo>
                <a:cubicBezTo>
                  <a:pt x="471" y="192"/>
                  <a:pt x="471" y="192"/>
                  <a:pt x="471" y="192"/>
                </a:cubicBezTo>
                <a:cubicBezTo>
                  <a:pt x="471" y="236"/>
                  <a:pt x="471" y="236"/>
                  <a:pt x="471" y="236"/>
                </a:cubicBezTo>
                <a:cubicBezTo>
                  <a:pt x="471" y="251"/>
                  <a:pt x="485" y="266"/>
                  <a:pt x="485" y="266"/>
                </a:cubicBezTo>
                <a:cubicBezTo>
                  <a:pt x="500" y="266"/>
                  <a:pt x="515" y="251"/>
                  <a:pt x="515" y="236"/>
                </a:cubicBezTo>
                <a:cubicBezTo>
                  <a:pt x="515" y="148"/>
                  <a:pt x="515" y="148"/>
                  <a:pt x="515" y="148"/>
                </a:cubicBezTo>
                <a:cubicBezTo>
                  <a:pt x="515" y="133"/>
                  <a:pt x="515" y="133"/>
                  <a:pt x="500" y="133"/>
                </a:cubicBezTo>
                <a:cubicBezTo>
                  <a:pt x="500" y="118"/>
                  <a:pt x="500" y="118"/>
                  <a:pt x="48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36" name="Freeform 51">
            <a:extLst>
              <a:ext uri="{FF2B5EF4-FFF2-40B4-BE49-F238E27FC236}">
                <a16:creationId xmlns:a16="http://schemas.microsoft.com/office/drawing/2014/main" id="{DD45282A-D535-F64F-9C13-497B0EFF0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1041" y="2214477"/>
            <a:ext cx="267011" cy="274697"/>
          </a:xfrm>
          <a:custGeom>
            <a:avLst/>
            <a:gdLst>
              <a:gd name="T0" fmla="*/ 95147 w 619"/>
              <a:gd name="T1" fmla="*/ 122232 h 634"/>
              <a:gd name="T2" fmla="*/ 95147 w 619"/>
              <a:gd name="T3" fmla="*/ 122232 h 634"/>
              <a:gd name="T4" fmla="*/ 31596 w 619"/>
              <a:gd name="T5" fmla="*/ 122232 h 634"/>
              <a:gd name="T6" fmla="*/ 26210 w 619"/>
              <a:gd name="T7" fmla="*/ 127641 h 634"/>
              <a:gd name="T8" fmla="*/ 31596 w 619"/>
              <a:gd name="T9" fmla="*/ 138097 h 634"/>
              <a:gd name="T10" fmla="*/ 79349 w 619"/>
              <a:gd name="T11" fmla="*/ 138097 h 634"/>
              <a:gd name="T12" fmla="*/ 31596 w 619"/>
              <a:gd name="T13" fmla="*/ 186053 h 634"/>
              <a:gd name="T14" fmla="*/ 42368 w 619"/>
              <a:gd name="T15" fmla="*/ 196509 h 634"/>
              <a:gd name="T16" fmla="*/ 89762 w 619"/>
              <a:gd name="T17" fmla="*/ 148554 h 634"/>
              <a:gd name="T18" fmla="*/ 89762 w 619"/>
              <a:gd name="T19" fmla="*/ 191101 h 634"/>
              <a:gd name="T20" fmla="*/ 95147 w 619"/>
              <a:gd name="T21" fmla="*/ 201918 h 634"/>
              <a:gd name="T22" fmla="*/ 105560 w 619"/>
              <a:gd name="T23" fmla="*/ 191101 h 634"/>
              <a:gd name="T24" fmla="*/ 105560 w 619"/>
              <a:gd name="T25" fmla="*/ 127641 h 634"/>
              <a:gd name="T26" fmla="*/ 100533 w 619"/>
              <a:gd name="T27" fmla="*/ 122232 h 634"/>
              <a:gd name="T28" fmla="*/ 95147 w 619"/>
              <a:gd name="T29" fmla="*/ 122232 h 634"/>
              <a:gd name="T30" fmla="*/ 190295 w 619"/>
              <a:gd name="T31" fmla="*/ 95911 h 634"/>
              <a:gd name="T32" fmla="*/ 190295 w 619"/>
              <a:gd name="T33" fmla="*/ 95911 h 634"/>
              <a:gd name="T34" fmla="*/ 142542 w 619"/>
              <a:gd name="T35" fmla="*/ 95911 h 634"/>
              <a:gd name="T36" fmla="*/ 190295 w 619"/>
              <a:gd name="T37" fmla="*/ 47956 h 634"/>
              <a:gd name="T38" fmla="*/ 179523 w 619"/>
              <a:gd name="T39" fmla="*/ 37138 h 634"/>
              <a:gd name="T40" fmla="*/ 132129 w 619"/>
              <a:gd name="T41" fmla="*/ 85094 h 634"/>
              <a:gd name="T42" fmla="*/ 132129 w 619"/>
              <a:gd name="T43" fmla="*/ 37138 h 634"/>
              <a:gd name="T44" fmla="*/ 126744 w 619"/>
              <a:gd name="T45" fmla="*/ 32091 h 634"/>
              <a:gd name="T46" fmla="*/ 116331 w 619"/>
              <a:gd name="T47" fmla="*/ 37138 h 634"/>
              <a:gd name="T48" fmla="*/ 116331 w 619"/>
              <a:gd name="T49" fmla="*/ 100959 h 634"/>
              <a:gd name="T50" fmla="*/ 121717 w 619"/>
              <a:gd name="T51" fmla="*/ 106368 h 634"/>
              <a:gd name="T52" fmla="*/ 126744 w 619"/>
              <a:gd name="T53" fmla="*/ 106368 h 634"/>
              <a:gd name="T54" fmla="*/ 190295 w 619"/>
              <a:gd name="T55" fmla="*/ 106368 h 634"/>
              <a:gd name="T56" fmla="*/ 195321 w 619"/>
              <a:gd name="T57" fmla="*/ 100959 h 634"/>
              <a:gd name="T58" fmla="*/ 190295 w 619"/>
              <a:gd name="T59" fmla="*/ 95911 h 634"/>
              <a:gd name="T60" fmla="*/ 195321 w 619"/>
              <a:gd name="T61" fmla="*/ 0 h 634"/>
              <a:gd name="T62" fmla="*/ 195321 w 619"/>
              <a:gd name="T63" fmla="*/ 0 h 634"/>
              <a:gd name="T64" fmla="*/ 26210 w 619"/>
              <a:gd name="T65" fmla="*/ 0 h 634"/>
              <a:gd name="T66" fmla="*/ 0 w 619"/>
              <a:gd name="T67" fmla="*/ 32091 h 634"/>
              <a:gd name="T68" fmla="*/ 0 w 619"/>
              <a:gd name="T69" fmla="*/ 201918 h 634"/>
              <a:gd name="T70" fmla="*/ 26210 w 619"/>
              <a:gd name="T71" fmla="*/ 228239 h 634"/>
              <a:gd name="T72" fmla="*/ 195321 w 619"/>
              <a:gd name="T73" fmla="*/ 228239 h 634"/>
              <a:gd name="T74" fmla="*/ 221891 w 619"/>
              <a:gd name="T75" fmla="*/ 201918 h 634"/>
              <a:gd name="T76" fmla="*/ 221891 w 619"/>
              <a:gd name="T77" fmla="*/ 32091 h 634"/>
              <a:gd name="T78" fmla="*/ 195321 w 619"/>
              <a:gd name="T79" fmla="*/ 0 h 634"/>
              <a:gd name="T80" fmla="*/ 211479 w 619"/>
              <a:gd name="T81" fmla="*/ 201918 h 634"/>
              <a:gd name="T82" fmla="*/ 211479 w 619"/>
              <a:gd name="T83" fmla="*/ 201918 h 634"/>
              <a:gd name="T84" fmla="*/ 195321 w 619"/>
              <a:gd name="T85" fmla="*/ 212374 h 634"/>
              <a:gd name="T86" fmla="*/ 26210 w 619"/>
              <a:gd name="T87" fmla="*/ 212374 h 634"/>
              <a:gd name="T88" fmla="*/ 10412 w 619"/>
              <a:gd name="T89" fmla="*/ 201918 h 634"/>
              <a:gd name="T90" fmla="*/ 10412 w 619"/>
              <a:gd name="T91" fmla="*/ 32091 h 634"/>
              <a:gd name="T92" fmla="*/ 26210 w 619"/>
              <a:gd name="T93" fmla="*/ 16226 h 634"/>
              <a:gd name="T94" fmla="*/ 195321 w 619"/>
              <a:gd name="T95" fmla="*/ 16226 h 634"/>
              <a:gd name="T96" fmla="*/ 211479 w 619"/>
              <a:gd name="T97" fmla="*/ 32091 h 634"/>
              <a:gd name="T98" fmla="*/ 211479 w 619"/>
              <a:gd name="T99" fmla="*/ 201918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19" h="634">
                <a:moveTo>
                  <a:pt x="265" y="339"/>
                </a:moveTo>
                <a:lnTo>
                  <a:pt x="265" y="339"/>
                </a:lnTo>
                <a:cubicBezTo>
                  <a:pt x="88" y="339"/>
                  <a:pt x="88" y="339"/>
                  <a:pt x="88" y="339"/>
                </a:cubicBezTo>
                <a:lnTo>
                  <a:pt x="73" y="354"/>
                </a:lnTo>
                <a:cubicBezTo>
                  <a:pt x="73" y="369"/>
                  <a:pt x="88" y="383"/>
                  <a:pt x="88" y="383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88" y="516"/>
                  <a:pt x="88" y="516"/>
                  <a:pt x="88" y="516"/>
                </a:cubicBezTo>
                <a:cubicBezTo>
                  <a:pt x="118" y="545"/>
                  <a:pt x="118" y="545"/>
                  <a:pt x="118" y="545"/>
                </a:cubicBezTo>
                <a:cubicBezTo>
                  <a:pt x="250" y="412"/>
                  <a:pt x="250" y="412"/>
                  <a:pt x="250" y="412"/>
                </a:cubicBezTo>
                <a:cubicBezTo>
                  <a:pt x="250" y="530"/>
                  <a:pt x="250" y="530"/>
                  <a:pt x="250" y="530"/>
                </a:cubicBezTo>
                <a:cubicBezTo>
                  <a:pt x="250" y="545"/>
                  <a:pt x="265" y="560"/>
                  <a:pt x="265" y="560"/>
                </a:cubicBezTo>
                <a:cubicBezTo>
                  <a:pt x="280" y="560"/>
                  <a:pt x="294" y="545"/>
                  <a:pt x="294" y="530"/>
                </a:cubicBezTo>
                <a:cubicBezTo>
                  <a:pt x="294" y="354"/>
                  <a:pt x="294" y="354"/>
                  <a:pt x="294" y="354"/>
                </a:cubicBezTo>
                <a:cubicBezTo>
                  <a:pt x="294" y="354"/>
                  <a:pt x="294" y="354"/>
                  <a:pt x="280" y="339"/>
                </a:cubicBezTo>
                <a:cubicBezTo>
                  <a:pt x="280" y="339"/>
                  <a:pt x="280" y="339"/>
                  <a:pt x="265" y="339"/>
                </a:cubicBezTo>
                <a:close/>
                <a:moveTo>
                  <a:pt x="530" y="266"/>
                </a:moveTo>
                <a:lnTo>
                  <a:pt x="530" y="266"/>
                </a:lnTo>
                <a:cubicBezTo>
                  <a:pt x="397" y="266"/>
                  <a:pt x="397" y="266"/>
                  <a:pt x="397" y="266"/>
                </a:cubicBezTo>
                <a:cubicBezTo>
                  <a:pt x="530" y="133"/>
                  <a:pt x="530" y="133"/>
                  <a:pt x="530" y="133"/>
                </a:cubicBezTo>
                <a:cubicBezTo>
                  <a:pt x="500" y="103"/>
                  <a:pt x="500" y="103"/>
                  <a:pt x="500" y="103"/>
                </a:cubicBezTo>
                <a:cubicBezTo>
                  <a:pt x="368" y="236"/>
                  <a:pt x="368" y="236"/>
                  <a:pt x="368" y="236"/>
                </a:cubicBezTo>
                <a:cubicBezTo>
                  <a:pt x="368" y="103"/>
                  <a:pt x="368" y="103"/>
                  <a:pt x="368" y="103"/>
                </a:cubicBezTo>
                <a:cubicBezTo>
                  <a:pt x="368" y="89"/>
                  <a:pt x="353" y="89"/>
                  <a:pt x="353" y="89"/>
                </a:cubicBezTo>
                <a:cubicBezTo>
                  <a:pt x="339" y="89"/>
                  <a:pt x="324" y="89"/>
                  <a:pt x="324" y="103"/>
                </a:cubicBezTo>
                <a:cubicBezTo>
                  <a:pt x="324" y="280"/>
                  <a:pt x="324" y="280"/>
                  <a:pt x="324" y="280"/>
                </a:cubicBezTo>
                <a:cubicBezTo>
                  <a:pt x="324" y="280"/>
                  <a:pt x="324" y="295"/>
                  <a:pt x="339" y="295"/>
                </a:cubicBezTo>
                <a:cubicBezTo>
                  <a:pt x="339" y="295"/>
                  <a:pt x="339" y="295"/>
                  <a:pt x="353" y="295"/>
                </a:cubicBezTo>
                <a:cubicBezTo>
                  <a:pt x="530" y="295"/>
                  <a:pt x="530" y="295"/>
                  <a:pt x="530" y="295"/>
                </a:cubicBezTo>
                <a:cubicBezTo>
                  <a:pt x="530" y="295"/>
                  <a:pt x="544" y="295"/>
                  <a:pt x="544" y="280"/>
                </a:cubicBezTo>
                <a:cubicBezTo>
                  <a:pt x="544" y="266"/>
                  <a:pt x="530" y="266"/>
                  <a:pt x="530" y="266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4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37" name="Freeform 52">
            <a:extLst>
              <a:ext uri="{FF2B5EF4-FFF2-40B4-BE49-F238E27FC236}">
                <a16:creationId xmlns:a16="http://schemas.microsoft.com/office/drawing/2014/main" id="{BAD998D8-BE2B-9E4B-99A4-193D22D80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73789" y="1775724"/>
            <a:ext cx="267011" cy="274697"/>
          </a:xfrm>
          <a:custGeom>
            <a:avLst/>
            <a:gdLst>
              <a:gd name="T0" fmla="*/ 95147 w 619"/>
              <a:gd name="T1" fmla="*/ 185692 h 634"/>
              <a:gd name="T2" fmla="*/ 95147 w 619"/>
              <a:gd name="T3" fmla="*/ 185692 h 634"/>
              <a:gd name="T4" fmla="*/ 47394 w 619"/>
              <a:gd name="T5" fmla="*/ 185692 h 634"/>
              <a:gd name="T6" fmla="*/ 100533 w 619"/>
              <a:gd name="T7" fmla="*/ 138097 h 634"/>
              <a:gd name="T8" fmla="*/ 89762 w 619"/>
              <a:gd name="T9" fmla="*/ 127280 h 634"/>
              <a:gd name="T10" fmla="*/ 42368 w 619"/>
              <a:gd name="T11" fmla="*/ 174875 h 634"/>
              <a:gd name="T12" fmla="*/ 42368 w 619"/>
              <a:gd name="T13" fmla="*/ 127280 h 634"/>
              <a:gd name="T14" fmla="*/ 31596 w 619"/>
              <a:gd name="T15" fmla="*/ 121872 h 634"/>
              <a:gd name="T16" fmla="*/ 26569 w 619"/>
              <a:gd name="T17" fmla="*/ 127280 h 634"/>
              <a:gd name="T18" fmla="*/ 26569 w 619"/>
              <a:gd name="T19" fmla="*/ 191101 h 634"/>
              <a:gd name="T20" fmla="*/ 26569 w 619"/>
              <a:gd name="T21" fmla="*/ 196149 h 634"/>
              <a:gd name="T22" fmla="*/ 31596 w 619"/>
              <a:gd name="T23" fmla="*/ 196149 h 634"/>
              <a:gd name="T24" fmla="*/ 95147 w 619"/>
              <a:gd name="T25" fmla="*/ 196149 h 634"/>
              <a:gd name="T26" fmla="*/ 105560 w 619"/>
              <a:gd name="T27" fmla="*/ 191101 h 634"/>
              <a:gd name="T28" fmla="*/ 95147 w 619"/>
              <a:gd name="T29" fmla="*/ 185692 h 634"/>
              <a:gd name="T30" fmla="*/ 190295 w 619"/>
              <a:gd name="T31" fmla="*/ 26321 h 634"/>
              <a:gd name="T32" fmla="*/ 190295 w 619"/>
              <a:gd name="T33" fmla="*/ 26321 h 634"/>
              <a:gd name="T34" fmla="*/ 126744 w 619"/>
              <a:gd name="T35" fmla="*/ 26321 h 634"/>
              <a:gd name="T36" fmla="*/ 116331 w 619"/>
              <a:gd name="T37" fmla="*/ 37138 h 634"/>
              <a:gd name="T38" fmla="*/ 126744 w 619"/>
              <a:gd name="T39" fmla="*/ 42186 h 634"/>
              <a:gd name="T40" fmla="*/ 174497 w 619"/>
              <a:gd name="T41" fmla="*/ 42186 h 634"/>
              <a:gd name="T42" fmla="*/ 121717 w 619"/>
              <a:gd name="T43" fmla="*/ 90142 h 634"/>
              <a:gd name="T44" fmla="*/ 132129 w 619"/>
              <a:gd name="T45" fmla="*/ 100598 h 634"/>
              <a:gd name="T46" fmla="*/ 179523 w 619"/>
              <a:gd name="T47" fmla="*/ 53003 h 634"/>
              <a:gd name="T48" fmla="*/ 179523 w 619"/>
              <a:gd name="T49" fmla="*/ 100598 h 634"/>
              <a:gd name="T50" fmla="*/ 190295 w 619"/>
              <a:gd name="T51" fmla="*/ 106007 h 634"/>
              <a:gd name="T52" fmla="*/ 195681 w 619"/>
              <a:gd name="T53" fmla="*/ 100598 h 634"/>
              <a:gd name="T54" fmla="*/ 195681 w 619"/>
              <a:gd name="T55" fmla="*/ 37138 h 634"/>
              <a:gd name="T56" fmla="*/ 195681 w 619"/>
              <a:gd name="T57" fmla="*/ 31730 h 634"/>
              <a:gd name="T58" fmla="*/ 190295 w 619"/>
              <a:gd name="T59" fmla="*/ 26321 h 634"/>
              <a:gd name="T60" fmla="*/ 195681 w 619"/>
              <a:gd name="T61" fmla="*/ 0 h 634"/>
              <a:gd name="T62" fmla="*/ 195681 w 619"/>
              <a:gd name="T63" fmla="*/ 0 h 634"/>
              <a:gd name="T64" fmla="*/ 26569 w 619"/>
              <a:gd name="T65" fmla="*/ 0 h 634"/>
              <a:gd name="T66" fmla="*/ 0 w 619"/>
              <a:gd name="T67" fmla="*/ 26321 h 634"/>
              <a:gd name="T68" fmla="*/ 0 w 619"/>
              <a:gd name="T69" fmla="*/ 196149 h 634"/>
              <a:gd name="T70" fmla="*/ 26569 w 619"/>
              <a:gd name="T71" fmla="*/ 228239 h 634"/>
              <a:gd name="T72" fmla="*/ 195681 w 619"/>
              <a:gd name="T73" fmla="*/ 228239 h 634"/>
              <a:gd name="T74" fmla="*/ 221891 w 619"/>
              <a:gd name="T75" fmla="*/ 196149 h 634"/>
              <a:gd name="T76" fmla="*/ 221891 w 619"/>
              <a:gd name="T77" fmla="*/ 26321 h 634"/>
              <a:gd name="T78" fmla="*/ 195681 w 619"/>
              <a:gd name="T79" fmla="*/ 0 h 634"/>
              <a:gd name="T80" fmla="*/ 211479 w 619"/>
              <a:gd name="T81" fmla="*/ 196149 h 634"/>
              <a:gd name="T82" fmla="*/ 211479 w 619"/>
              <a:gd name="T83" fmla="*/ 196149 h 634"/>
              <a:gd name="T84" fmla="*/ 195681 w 619"/>
              <a:gd name="T85" fmla="*/ 212014 h 634"/>
              <a:gd name="T86" fmla="*/ 26569 w 619"/>
              <a:gd name="T87" fmla="*/ 212014 h 634"/>
              <a:gd name="T88" fmla="*/ 10412 w 619"/>
              <a:gd name="T89" fmla="*/ 196149 h 634"/>
              <a:gd name="T90" fmla="*/ 10412 w 619"/>
              <a:gd name="T91" fmla="*/ 26321 h 634"/>
              <a:gd name="T92" fmla="*/ 26569 w 619"/>
              <a:gd name="T93" fmla="*/ 15865 h 634"/>
              <a:gd name="T94" fmla="*/ 195681 w 619"/>
              <a:gd name="T95" fmla="*/ 15865 h 634"/>
              <a:gd name="T96" fmla="*/ 211479 w 619"/>
              <a:gd name="T97" fmla="*/ 26321 h 634"/>
              <a:gd name="T98" fmla="*/ 211479 w 619"/>
              <a:gd name="T99" fmla="*/ 196149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19" h="634">
                <a:moveTo>
                  <a:pt x="265" y="515"/>
                </a:moveTo>
                <a:lnTo>
                  <a:pt x="265" y="515"/>
                </a:lnTo>
                <a:cubicBezTo>
                  <a:pt x="132" y="515"/>
                  <a:pt x="132" y="515"/>
                  <a:pt x="132" y="515"/>
                </a:cubicBezTo>
                <a:cubicBezTo>
                  <a:pt x="280" y="383"/>
                  <a:pt x="280" y="383"/>
                  <a:pt x="280" y="383"/>
                </a:cubicBezTo>
                <a:cubicBezTo>
                  <a:pt x="250" y="353"/>
                  <a:pt x="250" y="353"/>
                  <a:pt x="250" y="353"/>
                </a:cubicBezTo>
                <a:cubicBezTo>
                  <a:pt x="118" y="485"/>
                  <a:pt x="118" y="485"/>
                  <a:pt x="118" y="485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38"/>
                  <a:pt x="103" y="338"/>
                  <a:pt x="88" y="338"/>
                </a:cubicBezTo>
                <a:cubicBezTo>
                  <a:pt x="88" y="338"/>
                  <a:pt x="74" y="338"/>
                  <a:pt x="74" y="353"/>
                </a:cubicBezTo>
                <a:cubicBezTo>
                  <a:pt x="74" y="530"/>
                  <a:pt x="74" y="530"/>
                  <a:pt x="74" y="530"/>
                </a:cubicBezTo>
                <a:lnTo>
                  <a:pt x="74" y="544"/>
                </a:lnTo>
                <a:cubicBezTo>
                  <a:pt x="88" y="544"/>
                  <a:pt x="88" y="544"/>
                  <a:pt x="88" y="544"/>
                </a:cubicBezTo>
                <a:cubicBezTo>
                  <a:pt x="265" y="544"/>
                  <a:pt x="265" y="544"/>
                  <a:pt x="265" y="544"/>
                </a:cubicBezTo>
                <a:cubicBezTo>
                  <a:pt x="280" y="544"/>
                  <a:pt x="294" y="544"/>
                  <a:pt x="294" y="530"/>
                </a:cubicBezTo>
                <a:cubicBezTo>
                  <a:pt x="294" y="515"/>
                  <a:pt x="280" y="515"/>
                  <a:pt x="265" y="515"/>
                </a:cubicBezTo>
                <a:close/>
                <a:moveTo>
                  <a:pt x="530" y="73"/>
                </a:moveTo>
                <a:lnTo>
                  <a:pt x="530" y="73"/>
                </a:lnTo>
                <a:cubicBezTo>
                  <a:pt x="353" y="73"/>
                  <a:pt x="353" y="73"/>
                  <a:pt x="353" y="73"/>
                </a:cubicBezTo>
                <a:cubicBezTo>
                  <a:pt x="339" y="73"/>
                  <a:pt x="324" y="88"/>
                  <a:pt x="324" y="103"/>
                </a:cubicBezTo>
                <a:cubicBezTo>
                  <a:pt x="324" y="103"/>
                  <a:pt x="339" y="117"/>
                  <a:pt x="353" y="117"/>
                </a:cubicBezTo>
                <a:cubicBezTo>
                  <a:pt x="486" y="117"/>
                  <a:pt x="486" y="117"/>
                  <a:pt x="486" y="117"/>
                </a:cubicBezTo>
                <a:cubicBezTo>
                  <a:pt x="339" y="250"/>
                  <a:pt x="339" y="250"/>
                  <a:pt x="339" y="250"/>
                </a:cubicBezTo>
                <a:cubicBezTo>
                  <a:pt x="368" y="279"/>
                  <a:pt x="368" y="279"/>
                  <a:pt x="368" y="279"/>
                </a:cubicBezTo>
                <a:cubicBezTo>
                  <a:pt x="500" y="147"/>
                  <a:pt x="500" y="147"/>
                  <a:pt x="500" y="147"/>
                </a:cubicBezTo>
                <a:cubicBezTo>
                  <a:pt x="500" y="279"/>
                  <a:pt x="500" y="279"/>
                  <a:pt x="500" y="279"/>
                </a:cubicBezTo>
                <a:cubicBezTo>
                  <a:pt x="500" y="279"/>
                  <a:pt x="515" y="294"/>
                  <a:pt x="530" y="294"/>
                </a:cubicBezTo>
                <a:lnTo>
                  <a:pt x="545" y="279"/>
                </a:lnTo>
                <a:cubicBezTo>
                  <a:pt x="545" y="103"/>
                  <a:pt x="545" y="103"/>
                  <a:pt x="545" y="103"/>
                </a:cubicBezTo>
                <a:cubicBezTo>
                  <a:pt x="545" y="88"/>
                  <a:pt x="545" y="88"/>
                  <a:pt x="545" y="88"/>
                </a:cubicBezTo>
                <a:cubicBezTo>
                  <a:pt x="530" y="73"/>
                  <a:pt x="530" y="73"/>
                  <a:pt x="530" y="73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588"/>
                  <a:pt x="618" y="544"/>
                </a:cubicBezTo>
                <a:cubicBezTo>
                  <a:pt x="618" y="73"/>
                  <a:pt x="618" y="7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544"/>
                </a:moveTo>
                <a:lnTo>
                  <a:pt x="589" y="544"/>
                </a:lnTo>
                <a:cubicBezTo>
                  <a:pt x="589" y="574"/>
                  <a:pt x="559" y="588"/>
                  <a:pt x="545" y="588"/>
                </a:cubicBezTo>
                <a:cubicBezTo>
                  <a:pt x="74" y="588"/>
                  <a:pt x="74" y="588"/>
                  <a:pt x="74" y="588"/>
                </a:cubicBezTo>
                <a:cubicBezTo>
                  <a:pt x="59" y="588"/>
                  <a:pt x="29" y="574"/>
                  <a:pt x="29" y="544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8"/>
                  <a:pt x="59" y="44"/>
                  <a:pt x="74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8"/>
                  <a:pt x="589" y="73"/>
                </a:cubicBezTo>
                <a:lnTo>
                  <a:pt x="589" y="5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38" name="Freeform 53">
            <a:extLst>
              <a:ext uri="{FF2B5EF4-FFF2-40B4-BE49-F238E27FC236}">
                <a16:creationId xmlns:a16="http://schemas.microsoft.com/office/drawing/2014/main" id="{067857AE-D1CC-114F-BC64-511D1BD39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4199" y="1775724"/>
            <a:ext cx="242218" cy="274697"/>
          </a:xfrm>
          <a:custGeom>
            <a:avLst/>
            <a:gdLst>
              <a:gd name="T0" fmla="*/ 47798 w 561"/>
              <a:gd name="T1" fmla="*/ 132689 h 634"/>
              <a:gd name="T2" fmla="*/ 47798 w 561"/>
              <a:gd name="T3" fmla="*/ 132689 h 634"/>
              <a:gd name="T4" fmla="*/ 95236 w 561"/>
              <a:gd name="T5" fmla="*/ 180284 h 634"/>
              <a:gd name="T6" fmla="*/ 100627 w 561"/>
              <a:gd name="T7" fmla="*/ 185692 h 634"/>
              <a:gd name="T8" fmla="*/ 106018 w 561"/>
              <a:gd name="T9" fmla="*/ 180284 h 634"/>
              <a:gd name="T10" fmla="*/ 153456 w 561"/>
              <a:gd name="T11" fmla="*/ 132689 h 634"/>
              <a:gd name="T12" fmla="*/ 153456 w 561"/>
              <a:gd name="T13" fmla="*/ 121872 h 634"/>
              <a:gd name="T14" fmla="*/ 143034 w 561"/>
              <a:gd name="T15" fmla="*/ 121872 h 634"/>
              <a:gd name="T16" fmla="*/ 106018 w 561"/>
              <a:gd name="T17" fmla="*/ 159010 h 634"/>
              <a:gd name="T18" fmla="*/ 106018 w 561"/>
              <a:gd name="T19" fmla="*/ 5048 h 634"/>
              <a:gd name="T20" fmla="*/ 100627 w 561"/>
              <a:gd name="T21" fmla="*/ 0 h 634"/>
              <a:gd name="T22" fmla="*/ 95236 w 561"/>
              <a:gd name="T23" fmla="*/ 5048 h 634"/>
              <a:gd name="T24" fmla="*/ 95236 w 561"/>
              <a:gd name="T25" fmla="*/ 159010 h 634"/>
              <a:gd name="T26" fmla="*/ 58220 w 561"/>
              <a:gd name="T27" fmla="*/ 121872 h 634"/>
              <a:gd name="T28" fmla="*/ 47798 w 561"/>
              <a:gd name="T29" fmla="*/ 121872 h 634"/>
              <a:gd name="T30" fmla="*/ 47798 w 561"/>
              <a:gd name="T31" fmla="*/ 132689 h 634"/>
              <a:gd name="T32" fmla="*/ 169269 w 561"/>
              <a:gd name="T33" fmla="*/ 26321 h 634"/>
              <a:gd name="T34" fmla="*/ 169269 w 561"/>
              <a:gd name="T35" fmla="*/ 26321 h 634"/>
              <a:gd name="T36" fmla="*/ 148065 w 561"/>
              <a:gd name="T37" fmla="*/ 26321 h 634"/>
              <a:gd name="T38" fmla="*/ 148065 w 561"/>
              <a:gd name="T39" fmla="*/ 42186 h 634"/>
              <a:gd name="T40" fmla="*/ 169269 w 561"/>
              <a:gd name="T41" fmla="*/ 42186 h 634"/>
              <a:gd name="T42" fmla="*/ 185441 w 561"/>
              <a:gd name="T43" fmla="*/ 58412 h 634"/>
              <a:gd name="T44" fmla="*/ 185441 w 561"/>
              <a:gd name="T45" fmla="*/ 196149 h 634"/>
              <a:gd name="T46" fmla="*/ 169269 w 561"/>
              <a:gd name="T47" fmla="*/ 212014 h 634"/>
              <a:gd name="T48" fmla="*/ 31985 w 561"/>
              <a:gd name="T49" fmla="*/ 212014 h 634"/>
              <a:gd name="T50" fmla="*/ 15813 w 561"/>
              <a:gd name="T51" fmla="*/ 196149 h 634"/>
              <a:gd name="T52" fmla="*/ 15813 w 561"/>
              <a:gd name="T53" fmla="*/ 58412 h 634"/>
              <a:gd name="T54" fmla="*/ 31985 w 561"/>
              <a:gd name="T55" fmla="*/ 42186 h 634"/>
              <a:gd name="T56" fmla="*/ 53188 w 561"/>
              <a:gd name="T57" fmla="*/ 42186 h 634"/>
              <a:gd name="T58" fmla="*/ 53188 w 561"/>
              <a:gd name="T59" fmla="*/ 26321 h 634"/>
              <a:gd name="T60" fmla="*/ 31985 w 561"/>
              <a:gd name="T61" fmla="*/ 26321 h 634"/>
              <a:gd name="T62" fmla="*/ 0 w 561"/>
              <a:gd name="T63" fmla="*/ 58412 h 634"/>
              <a:gd name="T64" fmla="*/ 0 w 561"/>
              <a:gd name="T65" fmla="*/ 196149 h 634"/>
              <a:gd name="T66" fmla="*/ 31985 w 561"/>
              <a:gd name="T67" fmla="*/ 228239 h 634"/>
              <a:gd name="T68" fmla="*/ 169269 w 561"/>
              <a:gd name="T69" fmla="*/ 228239 h 634"/>
              <a:gd name="T70" fmla="*/ 201254 w 561"/>
              <a:gd name="T71" fmla="*/ 196149 h 634"/>
              <a:gd name="T72" fmla="*/ 201254 w 561"/>
              <a:gd name="T73" fmla="*/ 58412 h 634"/>
              <a:gd name="T74" fmla="*/ 169269 w 561"/>
              <a:gd name="T75" fmla="*/ 26321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61" h="634">
                <a:moveTo>
                  <a:pt x="133" y="368"/>
                </a:moveTo>
                <a:lnTo>
                  <a:pt x="133" y="368"/>
                </a:lnTo>
                <a:cubicBezTo>
                  <a:pt x="265" y="500"/>
                  <a:pt x="265" y="500"/>
                  <a:pt x="265" y="500"/>
                </a:cubicBezTo>
                <a:lnTo>
                  <a:pt x="280" y="515"/>
                </a:lnTo>
                <a:lnTo>
                  <a:pt x="295" y="500"/>
                </a:lnTo>
                <a:cubicBezTo>
                  <a:pt x="427" y="368"/>
                  <a:pt x="427" y="368"/>
                  <a:pt x="427" y="368"/>
                </a:cubicBezTo>
                <a:cubicBezTo>
                  <a:pt x="442" y="353"/>
                  <a:pt x="442" y="353"/>
                  <a:pt x="427" y="338"/>
                </a:cubicBezTo>
                <a:cubicBezTo>
                  <a:pt x="427" y="338"/>
                  <a:pt x="412" y="338"/>
                  <a:pt x="398" y="338"/>
                </a:cubicBezTo>
                <a:cubicBezTo>
                  <a:pt x="295" y="441"/>
                  <a:pt x="295" y="441"/>
                  <a:pt x="295" y="441"/>
                </a:cubicBezTo>
                <a:cubicBezTo>
                  <a:pt x="295" y="14"/>
                  <a:pt x="295" y="14"/>
                  <a:pt x="295" y="14"/>
                </a:cubicBezTo>
                <a:cubicBezTo>
                  <a:pt x="295" y="14"/>
                  <a:pt x="295" y="0"/>
                  <a:pt x="280" y="0"/>
                </a:cubicBezTo>
                <a:cubicBezTo>
                  <a:pt x="265" y="0"/>
                  <a:pt x="265" y="14"/>
                  <a:pt x="265" y="14"/>
                </a:cubicBezTo>
                <a:cubicBezTo>
                  <a:pt x="265" y="441"/>
                  <a:pt x="265" y="441"/>
                  <a:pt x="265" y="441"/>
                </a:cubicBezTo>
                <a:cubicBezTo>
                  <a:pt x="162" y="338"/>
                  <a:pt x="162" y="338"/>
                  <a:pt x="162" y="338"/>
                </a:cubicBezTo>
                <a:cubicBezTo>
                  <a:pt x="148" y="338"/>
                  <a:pt x="133" y="338"/>
                  <a:pt x="133" y="338"/>
                </a:cubicBezTo>
                <a:cubicBezTo>
                  <a:pt x="118" y="353"/>
                  <a:pt x="118" y="353"/>
                  <a:pt x="133" y="368"/>
                </a:cubicBezTo>
                <a:close/>
                <a:moveTo>
                  <a:pt x="471" y="73"/>
                </a:moveTo>
                <a:lnTo>
                  <a:pt x="471" y="73"/>
                </a:lnTo>
                <a:cubicBezTo>
                  <a:pt x="412" y="73"/>
                  <a:pt x="412" y="73"/>
                  <a:pt x="412" y="73"/>
                </a:cubicBezTo>
                <a:cubicBezTo>
                  <a:pt x="412" y="117"/>
                  <a:pt x="412" y="117"/>
                  <a:pt x="412" y="117"/>
                </a:cubicBezTo>
                <a:cubicBezTo>
                  <a:pt x="471" y="117"/>
                  <a:pt x="471" y="117"/>
                  <a:pt x="471" y="117"/>
                </a:cubicBezTo>
                <a:cubicBezTo>
                  <a:pt x="501" y="117"/>
                  <a:pt x="516" y="132"/>
                  <a:pt x="516" y="162"/>
                </a:cubicBezTo>
                <a:cubicBezTo>
                  <a:pt x="516" y="544"/>
                  <a:pt x="516" y="544"/>
                  <a:pt x="516" y="544"/>
                </a:cubicBezTo>
                <a:cubicBezTo>
                  <a:pt x="516" y="574"/>
                  <a:pt x="501" y="588"/>
                  <a:pt x="471" y="588"/>
                </a:cubicBezTo>
                <a:cubicBezTo>
                  <a:pt x="89" y="588"/>
                  <a:pt x="89" y="588"/>
                  <a:pt x="89" y="588"/>
                </a:cubicBezTo>
                <a:cubicBezTo>
                  <a:pt x="59" y="588"/>
                  <a:pt x="44" y="574"/>
                  <a:pt x="44" y="544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44" y="132"/>
                  <a:pt x="59" y="117"/>
                  <a:pt x="89" y="117"/>
                </a:cubicBezTo>
                <a:cubicBezTo>
                  <a:pt x="148" y="117"/>
                  <a:pt x="148" y="117"/>
                  <a:pt x="148" y="117"/>
                </a:cubicBezTo>
                <a:cubicBezTo>
                  <a:pt x="148" y="73"/>
                  <a:pt x="148" y="73"/>
                  <a:pt x="148" y="73"/>
                </a:cubicBezTo>
                <a:cubicBezTo>
                  <a:pt x="89" y="73"/>
                  <a:pt x="89" y="73"/>
                  <a:pt x="89" y="73"/>
                </a:cubicBezTo>
                <a:cubicBezTo>
                  <a:pt x="44" y="73"/>
                  <a:pt x="0" y="117"/>
                  <a:pt x="0" y="162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44" y="633"/>
                  <a:pt x="89" y="633"/>
                </a:cubicBezTo>
                <a:cubicBezTo>
                  <a:pt x="471" y="633"/>
                  <a:pt x="471" y="633"/>
                  <a:pt x="471" y="633"/>
                </a:cubicBezTo>
                <a:cubicBezTo>
                  <a:pt x="516" y="633"/>
                  <a:pt x="560" y="588"/>
                  <a:pt x="560" y="544"/>
                </a:cubicBezTo>
                <a:cubicBezTo>
                  <a:pt x="560" y="162"/>
                  <a:pt x="560" y="162"/>
                  <a:pt x="560" y="162"/>
                </a:cubicBezTo>
                <a:cubicBezTo>
                  <a:pt x="560" y="117"/>
                  <a:pt x="516" y="73"/>
                  <a:pt x="471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39" name="Freeform 54">
            <a:extLst>
              <a:ext uri="{FF2B5EF4-FFF2-40B4-BE49-F238E27FC236}">
                <a16:creationId xmlns:a16="http://schemas.microsoft.com/office/drawing/2014/main" id="{22D0AC13-9C79-BA4E-8DC2-EF8D4069D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7909" y="1775724"/>
            <a:ext cx="236496" cy="274697"/>
          </a:xfrm>
          <a:custGeom>
            <a:avLst/>
            <a:gdLst>
              <a:gd name="T0" fmla="*/ 154229 w 545"/>
              <a:gd name="T1" fmla="*/ 95550 h 634"/>
              <a:gd name="T2" fmla="*/ 154229 w 545"/>
              <a:gd name="T3" fmla="*/ 95550 h 634"/>
              <a:gd name="T4" fmla="*/ 101134 w 545"/>
              <a:gd name="T5" fmla="*/ 42186 h 634"/>
              <a:gd name="T6" fmla="*/ 95716 w 545"/>
              <a:gd name="T7" fmla="*/ 42186 h 634"/>
              <a:gd name="T8" fmla="*/ 90298 w 545"/>
              <a:gd name="T9" fmla="*/ 42186 h 634"/>
              <a:gd name="T10" fmla="*/ 42621 w 545"/>
              <a:gd name="T11" fmla="*/ 95550 h 634"/>
              <a:gd name="T12" fmla="*/ 42621 w 545"/>
              <a:gd name="T13" fmla="*/ 106007 h 634"/>
              <a:gd name="T14" fmla="*/ 53095 w 545"/>
              <a:gd name="T15" fmla="*/ 106007 h 634"/>
              <a:gd name="T16" fmla="*/ 90298 w 545"/>
              <a:gd name="T17" fmla="*/ 68868 h 634"/>
              <a:gd name="T18" fmla="*/ 90298 w 545"/>
              <a:gd name="T19" fmla="*/ 217422 h 634"/>
              <a:gd name="T20" fmla="*/ 95716 w 545"/>
              <a:gd name="T21" fmla="*/ 228239 h 634"/>
              <a:gd name="T22" fmla="*/ 106191 w 545"/>
              <a:gd name="T23" fmla="*/ 217422 h 634"/>
              <a:gd name="T24" fmla="*/ 106191 w 545"/>
              <a:gd name="T25" fmla="*/ 68868 h 634"/>
              <a:gd name="T26" fmla="*/ 143755 w 545"/>
              <a:gd name="T27" fmla="*/ 106007 h 634"/>
              <a:gd name="T28" fmla="*/ 154229 w 545"/>
              <a:gd name="T29" fmla="*/ 106007 h 634"/>
              <a:gd name="T30" fmla="*/ 154229 w 545"/>
              <a:gd name="T31" fmla="*/ 95550 h 634"/>
              <a:gd name="T32" fmla="*/ 170122 w 545"/>
              <a:gd name="T33" fmla="*/ 0 h 634"/>
              <a:gd name="T34" fmla="*/ 170122 w 545"/>
              <a:gd name="T35" fmla="*/ 0 h 634"/>
              <a:gd name="T36" fmla="*/ 26367 w 545"/>
              <a:gd name="T37" fmla="*/ 0 h 634"/>
              <a:gd name="T38" fmla="*/ 0 w 545"/>
              <a:gd name="T39" fmla="*/ 26321 h 634"/>
              <a:gd name="T40" fmla="*/ 0 w 545"/>
              <a:gd name="T41" fmla="*/ 169827 h 634"/>
              <a:gd name="T42" fmla="*/ 26367 w 545"/>
              <a:gd name="T43" fmla="*/ 196149 h 634"/>
              <a:gd name="T44" fmla="*/ 47677 w 545"/>
              <a:gd name="T45" fmla="*/ 196149 h 634"/>
              <a:gd name="T46" fmla="*/ 47677 w 545"/>
              <a:gd name="T47" fmla="*/ 185692 h 634"/>
              <a:gd name="T48" fmla="*/ 26367 w 545"/>
              <a:gd name="T49" fmla="*/ 185692 h 634"/>
              <a:gd name="T50" fmla="*/ 10475 w 545"/>
              <a:gd name="T51" fmla="*/ 169827 h 634"/>
              <a:gd name="T52" fmla="*/ 10475 w 545"/>
              <a:gd name="T53" fmla="*/ 26321 h 634"/>
              <a:gd name="T54" fmla="*/ 26367 w 545"/>
              <a:gd name="T55" fmla="*/ 15865 h 634"/>
              <a:gd name="T56" fmla="*/ 170122 w 545"/>
              <a:gd name="T57" fmla="*/ 15865 h 634"/>
              <a:gd name="T58" fmla="*/ 180596 w 545"/>
              <a:gd name="T59" fmla="*/ 26321 h 634"/>
              <a:gd name="T60" fmla="*/ 180596 w 545"/>
              <a:gd name="T61" fmla="*/ 169827 h 634"/>
              <a:gd name="T62" fmla="*/ 170122 w 545"/>
              <a:gd name="T63" fmla="*/ 185692 h 634"/>
              <a:gd name="T64" fmla="*/ 148811 w 545"/>
              <a:gd name="T65" fmla="*/ 185692 h 634"/>
              <a:gd name="T66" fmla="*/ 148811 w 545"/>
              <a:gd name="T67" fmla="*/ 196149 h 634"/>
              <a:gd name="T68" fmla="*/ 170122 w 545"/>
              <a:gd name="T69" fmla="*/ 196149 h 634"/>
              <a:gd name="T70" fmla="*/ 196489 w 545"/>
              <a:gd name="T71" fmla="*/ 169827 h 634"/>
              <a:gd name="T72" fmla="*/ 196489 w 545"/>
              <a:gd name="T73" fmla="*/ 26321 h 634"/>
              <a:gd name="T74" fmla="*/ 170122 w 545"/>
              <a:gd name="T75" fmla="*/ 0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45" h="634">
                <a:moveTo>
                  <a:pt x="427" y="265"/>
                </a:moveTo>
                <a:lnTo>
                  <a:pt x="427" y="265"/>
                </a:lnTo>
                <a:cubicBezTo>
                  <a:pt x="280" y="117"/>
                  <a:pt x="280" y="117"/>
                  <a:pt x="280" y="117"/>
                </a:cubicBezTo>
                <a:cubicBezTo>
                  <a:pt x="280" y="117"/>
                  <a:pt x="280" y="117"/>
                  <a:pt x="265" y="117"/>
                </a:cubicBezTo>
                <a:cubicBezTo>
                  <a:pt x="265" y="117"/>
                  <a:pt x="265" y="117"/>
                  <a:pt x="250" y="117"/>
                </a:cubicBezTo>
                <a:cubicBezTo>
                  <a:pt x="118" y="265"/>
                  <a:pt x="118" y="265"/>
                  <a:pt x="118" y="265"/>
                </a:cubicBezTo>
                <a:cubicBezTo>
                  <a:pt x="118" y="265"/>
                  <a:pt x="118" y="279"/>
                  <a:pt x="118" y="294"/>
                </a:cubicBezTo>
                <a:cubicBezTo>
                  <a:pt x="132" y="294"/>
                  <a:pt x="132" y="294"/>
                  <a:pt x="147" y="294"/>
                </a:cubicBezTo>
                <a:cubicBezTo>
                  <a:pt x="250" y="191"/>
                  <a:pt x="250" y="191"/>
                  <a:pt x="250" y="191"/>
                </a:cubicBezTo>
                <a:cubicBezTo>
                  <a:pt x="250" y="603"/>
                  <a:pt x="250" y="603"/>
                  <a:pt x="250" y="603"/>
                </a:cubicBezTo>
                <a:cubicBezTo>
                  <a:pt x="250" y="618"/>
                  <a:pt x="265" y="633"/>
                  <a:pt x="265" y="633"/>
                </a:cubicBezTo>
                <a:cubicBezTo>
                  <a:pt x="280" y="633"/>
                  <a:pt x="294" y="618"/>
                  <a:pt x="294" y="603"/>
                </a:cubicBezTo>
                <a:cubicBezTo>
                  <a:pt x="294" y="191"/>
                  <a:pt x="294" y="191"/>
                  <a:pt x="294" y="191"/>
                </a:cubicBezTo>
                <a:cubicBezTo>
                  <a:pt x="398" y="294"/>
                  <a:pt x="398" y="294"/>
                  <a:pt x="398" y="294"/>
                </a:cubicBezTo>
                <a:cubicBezTo>
                  <a:pt x="398" y="294"/>
                  <a:pt x="412" y="294"/>
                  <a:pt x="427" y="294"/>
                </a:cubicBezTo>
                <a:cubicBezTo>
                  <a:pt x="427" y="279"/>
                  <a:pt x="427" y="265"/>
                  <a:pt x="427" y="265"/>
                </a:cubicBezTo>
                <a:close/>
                <a:moveTo>
                  <a:pt x="471" y="0"/>
                </a:moveTo>
                <a:lnTo>
                  <a:pt x="471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132" y="544"/>
                  <a:pt x="132" y="544"/>
                  <a:pt x="132" y="544"/>
                </a:cubicBezTo>
                <a:cubicBezTo>
                  <a:pt x="132" y="515"/>
                  <a:pt x="132" y="515"/>
                  <a:pt x="132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29" y="485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8"/>
                  <a:pt x="59" y="44"/>
                  <a:pt x="73" y="44"/>
                </a:cubicBezTo>
                <a:cubicBezTo>
                  <a:pt x="471" y="44"/>
                  <a:pt x="471" y="44"/>
                  <a:pt x="471" y="44"/>
                </a:cubicBezTo>
                <a:cubicBezTo>
                  <a:pt x="486" y="44"/>
                  <a:pt x="500" y="58"/>
                  <a:pt x="500" y="73"/>
                </a:cubicBezTo>
                <a:cubicBezTo>
                  <a:pt x="500" y="471"/>
                  <a:pt x="500" y="471"/>
                  <a:pt x="500" y="471"/>
                </a:cubicBezTo>
                <a:cubicBezTo>
                  <a:pt x="500" y="485"/>
                  <a:pt x="486" y="515"/>
                  <a:pt x="471" y="515"/>
                </a:cubicBezTo>
                <a:cubicBezTo>
                  <a:pt x="412" y="515"/>
                  <a:pt x="412" y="515"/>
                  <a:pt x="412" y="515"/>
                </a:cubicBezTo>
                <a:cubicBezTo>
                  <a:pt x="412" y="544"/>
                  <a:pt x="412" y="544"/>
                  <a:pt x="412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44" y="515"/>
                  <a:pt x="544" y="471"/>
                </a:cubicBezTo>
                <a:cubicBezTo>
                  <a:pt x="544" y="73"/>
                  <a:pt x="544" y="73"/>
                  <a:pt x="544" y="73"/>
                </a:cubicBezTo>
                <a:cubicBezTo>
                  <a:pt x="544" y="29"/>
                  <a:pt x="515" y="0"/>
                  <a:pt x="471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0" name="Freeform 55">
            <a:extLst>
              <a:ext uri="{FF2B5EF4-FFF2-40B4-BE49-F238E27FC236}">
                <a16:creationId xmlns:a16="http://schemas.microsoft.com/office/drawing/2014/main" id="{4352F16E-3097-9545-9699-16DFF788C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75" y="1794800"/>
            <a:ext cx="267011" cy="236545"/>
          </a:xfrm>
          <a:custGeom>
            <a:avLst/>
            <a:gdLst>
              <a:gd name="T0" fmla="*/ 216505 w 619"/>
              <a:gd name="T1" fmla="*/ 90298 h 545"/>
              <a:gd name="T2" fmla="*/ 216505 w 619"/>
              <a:gd name="T3" fmla="*/ 90298 h 545"/>
              <a:gd name="T4" fmla="*/ 63551 w 619"/>
              <a:gd name="T5" fmla="*/ 90298 h 545"/>
              <a:gd name="T6" fmla="*/ 100533 w 619"/>
              <a:gd name="T7" fmla="*/ 53095 h 545"/>
              <a:gd name="T8" fmla="*/ 100533 w 619"/>
              <a:gd name="T9" fmla="*/ 42621 h 545"/>
              <a:gd name="T10" fmla="*/ 89762 w 619"/>
              <a:gd name="T11" fmla="*/ 42621 h 545"/>
              <a:gd name="T12" fmla="*/ 42368 w 619"/>
              <a:gd name="T13" fmla="*/ 90298 h 545"/>
              <a:gd name="T14" fmla="*/ 42368 w 619"/>
              <a:gd name="T15" fmla="*/ 95716 h 545"/>
              <a:gd name="T16" fmla="*/ 42368 w 619"/>
              <a:gd name="T17" fmla="*/ 101134 h 545"/>
              <a:gd name="T18" fmla="*/ 89762 w 619"/>
              <a:gd name="T19" fmla="*/ 154229 h 545"/>
              <a:gd name="T20" fmla="*/ 100533 w 619"/>
              <a:gd name="T21" fmla="*/ 154229 h 545"/>
              <a:gd name="T22" fmla="*/ 100533 w 619"/>
              <a:gd name="T23" fmla="*/ 143393 h 545"/>
              <a:gd name="T24" fmla="*/ 63551 w 619"/>
              <a:gd name="T25" fmla="*/ 106191 h 545"/>
              <a:gd name="T26" fmla="*/ 216505 w 619"/>
              <a:gd name="T27" fmla="*/ 106191 h 545"/>
              <a:gd name="T28" fmla="*/ 221891 w 619"/>
              <a:gd name="T29" fmla="*/ 95716 h 545"/>
              <a:gd name="T30" fmla="*/ 216505 w 619"/>
              <a:gd name="T31" fmla="*/ 90298 h 545"/>
              <a:gd name="T32" fmla="*/ 179523 w 619"/>
              <a:gd name="T33" fmla="*/ 170122 h 545"/>
              <a:gd name="T34" fmla="*/ 179523 w 619"/>
              <a:gd name="T35" fmla="*/ 170122 h 545"/>
              <a:gd name="T36" fmla="*/ 169111 w 619"/>
              <a:gd name="T37" fmla="*/ 180596 h 545"/>
              <a:gd name="T38" fmla="*/ 26210 w 619"/>
              <a:gd name="T39" fmla="*/ 180596 h 545"/>
              <a:gd name="T40" fmla="*/ 10412 w 619"/>
              <a:gd name="T41" fmla="*/ 170122 h 545"/>
              <a:gd name="T42" fmla="*/ 10412 w 619"/>
              <a:gd name="T43" fmla="*/ 26367 h 545"/>
              <a:gd name="T44" fmla="*/ 26210 w 619"/>
              <a:gd name="T45" fmla="*/ 10475 h 545"/>
              <a:gd name="T46" fmla="*/ 169111 w 619"/>
              <a:gd name="T47" fmla="*/ 10475 h 545"/>
              <a:gd name="T48" fmla="*/ 179523 w 619"/>
              <a:gd name="T49" fmla="*/ 26367 h 545"/>
              <a:gd name="T50" fmla="*/ 179523 w 619"/>
              <a:gd name="T51" fmla="*/ 47677 h 545"/>
              <a:gd name="T52" fmla="*/ 195681 w 619"/>
              <a:gd name="T53" fmla="*/ 47677 h 545"/>
              <a:gd name="T54" fmla="*/ 195681 w 619"/>
              <a:gd name="T55" fmla="*/ 26367 h 545"/>
              <a:gd name="T56" fmla="*/ 169111 w 619"/>
              <a:gd name="T57" fmla="*/ 0 h 545"/>
              <a:gd name="T58" fmla="*/ 26210 w 619"/>
              <a:gd name="T59" fmla="*/ 0 h 545"/>
              <a:gd name="T60" fmla="*/ 0 w 619"/>
              <a:gd name="T61" fmla="*/ 26367 h 545"/>
              <a:gd name="T62" fmla="*/ 0 w 619"/>
              <a:gd name="T63" fmla="*/ 170122 h 545"/>
              <a:gd name="T64" fmla="*/ 26210 w 619"/>
              <a:gd name="T65" fmla="*/ 196489 h 545"/>
              <a:gd name="T66" fmla="*/ 169111 w 619"/>
              <a:gd name="T67" fmla="*/ 196489 h 545"/>
              <a:gd name="T68" fmla="*/ 195681 w 619"/>
              <a:gd name="T69" fmla="*/ 170122 h 545"/>
              <a:gd name="T70" fmla="*/ 195681 w 619"/>
              <a:gd name="T71" fmla="*/ 148811 h 545"/>
              <a:gd name="T72" fmla="*/ 179523 w 619"/>
              <a:gd name="T73" fmla="*/ 148811 h 545"/>
              <a:gd name="T74" fmla="*/ 179523 w 619"/>
              <a:gd name="T75" fmla="*/ 170122 h 54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545">
                <a:moveTo>
                  <a:pt x="603" y="250"/>
                </a:moveTo>
                <a:lnTo>
                  <a:pt x="603" y="250"/>
                </a:lnTo>
                <a:cubicBezTo>
                  <a:pt x="177" y="250"/>
                  <a:pt x="177" y="250"/>
                  <a:pt x="177" y="250"/>
                </a:cubicBezTo>
                <a:cubicBezTo>
                  <a:pt x="280" y="147"/>
                  <a:pt x="280" y="147"/>
                  <a:pt x="280" y="147"/>
                </a:cubicBezTo>
                <a:cubicBezTo>
                  <a:pt x="294" y="132"/>
                  <a:pt x="294" y="132"/>
                  <a:pt x="280" y="118"/>
                </a:cubicBezTo>
                <a:cubicBezTo>
                  <a:pt x="280" y="118"/>
                  <a:pt x="265" y="118"/>
                  <a:pt x="250" y="118"/>
                </a:cubicBezTo>
                <a:cubicBezTo>
                  <a:pt x="118" y="250"/>
                  <a:pt x="118" y="250"/>
                  <a:pt x="118" y="250"/>
                </a:cubicBezTo>
                <a:cubicBezTo>
                  <a:pt x="118" y="265"/>
                  <a:pt x="118" y="265"/>
                  <a:pt x="118" y="265"/>
                </a:cubicBezTo>
                <a:cubicBezTo>
                  <a:pt x="118" y="280"/>
                  <a:pt x="118" y="280"/>
                  <a:pt x="118" y="280"/>
                </a:cubicBezTo>
                <a:cubicBezTo>
                  <a:pt x="250" y="427"/>
                  <a:pt x="250" y="427"/>
                  <a:pt x="250" y="427"/>
                </a:cubicBezTo>
                <a:cubicBezTo>
                  <a:pt x="265" y="427"/>
                  <a:pt x="280" y="427"/>
                  <a:pt x="280" y="427"/>
                </a:cubicBezTo>
                <a:cubicBezTo>
                  <a:pt x="294" y="412"/>
                  <a:pt x="294" y="397"/>
                  <a:pt x="280" y="397"/>
                </a:cubicBezTo>
                <a:cubicBezTo>
                  <a:pt x="177" y="294"/>
                  <a:pt x="177" y="294"/>
                  <a:pt x="177" y="294"/>
                </a:cubicBezTo>
                <a:cubicBezTo>
                  <a:pt x="603" y="294"/>
                  <a:pt x="603" y="294"/>
                  <a:pt x="603" y="294"/>
                </a:cubicBezTo>
                <a:cubicBezTo>
                  <a:pt x="618" y="294"/>
                  <a:pt x="618" y="280"/>
                  <a:pt x="618" y="265"/>
                </a:cubicBezTo>
                <a:cubicBezTo>
                  <a:pt x="618" y="265"/>
                  <a:pt x="618" y="250"/>
                  <a:pt x="603" y="250"/>
                </a:cubicBezTo>
                <a:close/>
                <a:moveTo>
                  <a:pt x="500" y="471"/>
                </a:moveTo>
                <a:lnTo>
                  <a:pt x="500" y="471"/>
                </a:lnTo>
                <a:cubicBezTo>
                  <a:pt x="500" y="486"/>
                  <a:pt x="486" y="500"/>
                  <a:pt x="471" y="500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59" y="500"/>
                  <a:pt x="29" y="486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9"/>
                  <a:pt x="59" y="29"/>
                  <a:pt x="73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486" y="29"/>
                  <a:pt x="500" y="59"/>
                  <a:pt x="500" y="73"/>
                </a:cubicBezTo>
                <a:cubicBezTo>
                  <a:pt x="500" y="132"/>
                  <a:pt x="500" y="132"/>
                  <a:pt x="500" y="132"/>
                </a:cubicBezTo>
                <a:cubicBezTo>
                  <a:pt x="545" y="132"/>
                  <a:pt x="545" y="132"/>
                  <a:pt x="545" y="132"/>
                </a:cubicBezTo>
                <a:cubicBezTo>
                  <a:pt x="545" y="73"/>
                  <a:pt x="545" y="73"/>
                  <a:pt x="545" y="73"/>
                </a:cubicBezTo>
                <a:cubicBezTo>
                  <a:pt x="545" y="29"/>
                  <a:pt x="515" y="0"/>
                  <a:pt x="471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45" y="515"/>
                  <a:pt x="545" y="471"/>
                </a:cubicBezTo>
                <a:cubicBezTo>
                  <a:pt x="545" y="412"/>
                  <a:pt x="545" y="412"/>
                  <a:pt x="545" y="412"/>
                </a:cubicBezTo>
                <a:cubicBezTo>
                  <a:pt x="500" y="412"/>
                  <a:pt x="500" y="412"/>
                  <a:pt x="500" y="412"/>
                </a:cubicBezTo>
                <a:lnTo>
                  <a:pt x="500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1" name="Freeform 56">
            <a:extLst>
              <a:ext uri="{FF2B5EF4-FFF2-40B4-BE49-F238E27FC236}">
                <a16:creationId xmlns:a16="http://schemas.microsoft.com/office/drawing/2014/main" id="{E0BA2057-7F48-EC4D-95A1-6858E12FC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3884" y="1794800"/>
            <a:ext cx="274640" cy="236545"/>
          </a:xfrm>
          <a:custGeom>
            <a:avLst/>
            <a:gdLst>
              <a:gd name="T0" fmla="*/ 122232 w 634"/>
              <a:gd name="T1" fmla="*/ 143393 h 545"/>
              <a:gd name="T2" fmla="*/ 122232 w 634"/>
              <a:gd name="T3" fmla="*/ 143393 h 545"/>
              <a:gd name="T4" fmla="*/ 122232 w 634"/>
              <a:gd name="T5" fmla="*/ 154229 h 545"/>
              <a:gd name="T6" fmla="*/ 133050 w 634"/>
              <a:gd name="T7" fmla="*/ 154229 h 545"/>
              <a:gd name="T8" fmla="*/ 186053 w 634"/>
              <a:gd name="T9" fmla="*/ 101134 h 545"/>
              <a:gd name="T10" fmla="*/ 186053 w 634"/>
              <a:gd name="T11" fmla="*/ 95716 h 545"/>
              <a:gd name="T12" fmla="*/ 186053 w 634"/>
              <a:gd name="T13" fmla="*/ 90298 h 545"/>
              <a:gd name="T14" fmla="*/ 133050 w 634"/>
              <a:gd name="T15" fmla="*/ 42621 h 545"/>
              <a:gd name="T16" fmla="*/ 122232 w 634"/>
              <a:gd name="T17" fmla="*/ 42621 h 545"/>
              <a:gd name="T18" fmla="*/ 122232 w 634"/>
              <a:gd name="T19" fmla="*/ 53095 h 545"/>
              <a:gd name="T20" fmla="*/ 159371 w 634"/>
              <a:gd name="T21" fmla="*/ 90298 h 545"/>
              <a:gd name="T22" fmla="*/ 10817 w 634"/>
              <a:gd name="T23" fmla="*/ 90298 h 545"/>
              <a:gd name="T24" fmla="*/ 0 w 634"/>
              <a:gd name="T25" fmla="*/ 95716 h 545"/>
              <a:gd name="T26" fmla="*/ 10817 w 634"/>
              <a:gd name="T27" fmla="*/ 106191 h 545"/>
              <a:gd name="T28" fmla="*/ 159371 w 634"/>
              <a:gd name="T29" fmla="*/ 106191 h 545"/>
              <a:gd name="T30" fmla="*/ 122232 w 634"/>
              <a:gd name="T31" fmla="*/ 143393 h 545"/>
              <a:gd name="T32" fmla="*/ 201918 w 634"/>
              <a:gd name="T33" fmla="*/ 0 h 545"/>
              <a:gd name="T34" fmla="*/ 201918 w 634"/>
              <a:gd name="T35" fmla="*/ 0 h 545"/>
              <a:gd name="T36" fmla="*/ 58412 w 634"/>
              <a:gd name="T37" fmla="*/ 0 h 545"/>
              <a:gd name="T38" fmla="*/ 32091 w 634"/>
              <a:gd name="T39" fmla="*/ 26367 h 545"/>
              <a:gd name="T40" fmla="*/ 32091 w 634"/>
              <a:gd name="T41" fmla="*/ 53095 h 545"/>
              <a:gd name="T42" fmla="*/ 42547 w 634"/>
              <a:gd name="T43" fmla="*/ 53095 h 545"/>
              <a:gd name="T44" fmla="*/ 42547 w 634"/>
              <a:gd name="T45" fmla="*/ 26367 h 545"/>
              <a:gd name="T46" fmla="*/ 58412 w 634"/>
              <a:gd name="T47" fmla="*/ 10475 h 545"/>
              <a:gd name="T48" fmla="*/ 201918 w 634"/>
              <a:gd name="T49" fmla="*/ 10475 h 545"/>
              <a:gd name="T50" fmla="*/ 212374 w 634"/>
              <a:gd name="T51" fmla="*/ 26367 h 545"/>
              <a:gd name="T52" fmla="*/ 212374 w 634"/>
              <a:gd name="T53" fmla="*/ 170122 h 545"/>
              <a:gd name="T54" fmla="*/ 201918 w 634"/>
              <a:gd name="T55" fmla="*/ 180596 h 545"/>
              <a:gd name="T56" fmla="*/ 58412 w 634"/>
              <a:gd name="T57" fmla="*/ 180596 h 545"/>
              <a:gd name="T58" fmla="*/ 42547 w 634"/>
              <a:gd name="T59" fmla="*/ 170122 h 545"/>
              <a:gd name="T60" fmla="*/ 42547 w 634"/>
              <a:gd name="T61" fmla="*/ 137976 h 545"/>
              <a:gd name="T62" fmla="*/ 32091 w 634"/>
              <a:gd name="T63" fmla="*/ 137976 h 545"/>
              <a:gd name="T64" fmla="*/ 32091 w 634"/>
              <a:gd name="T65" fmla="*/ 170122 h 545"/>
              <a:gd name="T66" fmla="*/ 58412 w 634"/>
              <a:gd name="T67" fmla="*/ 196489 h 545"/>
              <a:gd name="T68" fmla="*/ 201918 w 634"/>
              <a:gd name="T69" fmla="*/ 196489 h 545"/>
              <a:gd name="T70" fmla="*/ 228239 w 634"/>
              <a:gd name="T71" fmla="*/ 170122 h 545"/>
              <a:gd name="T72" fmla="*/ 228239 w 634"/>
              <a:gd name="T73" fmla="*/ 26367 h 545"/>
              <a:gd name="T74" fmla="*/ 201918 w 634"/>
              <a:gd name="T75" fmla="*/ 0 h 54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545">
                <a:moveTo>
                  <a:pt x="339" y="397"/>
                </a:moveTo>
                <a:lnTo>
                  <a:pt x="339" y="397"/>
                </a:lnTo>
                <a:cubicBezTo>
                  <a:pt x="339" y="397"/>
                  <a:pt x="339" y="412"/>
                  <a:pt x="339" y="427"/>
                </a:cubicBezTo>
                <a:cubicBezTo>
                  <a:pt x="354" y="427"/>
                  <a:pt x="369" y="427"/>
                  <a:pt x="369" y="427"/>
                </a:cubicBezTo>
                <a:cubicBezTo>
                  <a:pt x="516" y="280"/>
                  <a:pt x="516" y="280"/>
                  <a:pt x="516" y="280"/>
                </a:cubicBezTo>
                <a:cubicBezTo>
                  <a:pt x="516" y="280"/>
                  <a:pt x="516" y="280"/>
                  <a:pt x="516" y="265"/>
                </a:cubicBezTo>
                <a:cubicBezTo>
                  <a:pt x="516" y="265"/>
                  <a:pt x="516" y="265"/>
                  <a:pt x="516" y="250"/>
                </a:cubicBezTo>
                <a:cubicBezTo>
                  <a:pt x="369" y="118"/>
                  <a:pt x="369" y="118"/>
                  <a:pt x="369" y="118"/>
                </a:cubicBezTo>
                <a:cubicBezTo>
                  <a:pt x="369" y="118"/>
                  <a:pt x="354" y="118"/>
                  <a:pt x="339" y="118"/>
                </a:cubicBezTo>
                <a:cubicBezTo>
                  <a:pt x="339" y="132"/>
                  <a:pt x="339" y="132"/>
                  <a:pt x="339" y="147"/>
                </a:cubicBezTo>
                <a:cubicBezTo>
                  <a:pt x="442" y="250"/>
                  <a:pt x="442" y="250"/>
                  <a:pt x="442" y="250"/>
                </a:cubicBezTo>
                <a:cubicBezTo>
                  <a:pt x="30" y="250"/>
                  <a:pt x="30" y="250"/>
                  <a:pt x="30" y="250"/>
                </a:cubicBezTo>
                <a:cubicBezTo>
                  <a:pt x="15" y="250"/>
                  <a:pt x="0" y="265"/>
                  <a:pt x="0" y="265"/>
                </a:cubicBezTo>
                <a:cubicBezTo>
                  <a:pt x="0" y="280"/>
                  <a:pt x="15" y="294"/>
                  <a:pt x="30" y="294"/>
                </a:cubicBezTo>
                <a:cubicBezTo>
                  <a:pt x="442" y="294"/>
                  <a:pt x="442" y="294"/>
                  <a:pt x="442" y="294"/>
                </a:cubicBezTo>
                <a:lnTo>
                  <a:pt x="339" y="397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162" y="0"/>
                  <a:pt x="162" y="0"/>
                  <a:pt x="162" y="0"/>
                </a:cubicBezTo>
                <a:cubicBezTo>
                  <a:pt x="118" y="0"/>
                  <a:pt x="89" y="29"/>
                  <a:pt x="89" y="73"/>
                </a:cubicBezTo>
                <a:cubicBezTo>
                  <a:pt x="89" y="147"/>
                  <a:pt x="89" y="147"/>
                  <a:pt x="89" y="147"/>
                </a:cubicBezTo>
                <a:cubicBezTo>
                  <a:pt x="118" y="147"/>
                  <a:pt x="118" y="147"/>
                  <a:pt x="118" y="147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59"/>
                  <a:pt x="148" y="29"/>
                  <a:pt x="162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cubicBezTo>
                  <a:pt x="589" y="471"/>
                  <a:pt x="589" y="471"/>
                  <a:pt x="589" y="471"/>
                </a:cubicBezTo>
                <a:cubicBezTo>
                  <a:pt x="589" y="486"/>
                  <a:pt x="575" y="500"/>
                  <a:pt x="560" y="500"/>
                </a:cubicBezTo>
                <a:cubicBezTo>
                  <a:pt x="162" y="500"/>
                  <a:pt x="162" y="500"/>
                  <a:pt x="162" y="500"/>
                </a:cubicBezTo>
                <a:cubicBezTo>
                  <a:pt x="148" y="500"/>
                  <a:pt x="118" y="486"/>
                  <a:pt x="118" y="471"/>
                </a:cubicBezTo>
                <a:cubicBezTo>
                  <a:pt x="118" y="382"/>
                  <a:pt x="118" y="382"/>
                  <a:pt x="118" y="382"/>
                </a:cubicBezTo>
                <a:cubicBezTo>
                  <a:pt x="89" y="382"/>
                  <a:pt x="89" y="382"/>
                  <a:pt x="89" y="382"/>
                </a:cubicBezTo>
                <a:cubicBezTo>
                  <a:pt x="89" y="471"/>
                  <a:pt x="89" y="471"/>
                  <a:pt x="89" y="471"/>
                </a:cubicBezTo>
                <a:cubicBezTo>
                  <a:pt x="89" y="515"/>
                  <a:pt x="118" y="544"/>
                  <a:pt x="162" y="544"/>
                </a:cubicBezTo>
                <a:cubicBezTo>
                  <a:pt x="560" y="544"/>
                  <a:pt x="560" y="544"/>
                  <a:pt x="560" y="544"/>
                </a:cubicBezTo>
                <a:cubicBezTo>
                  <a:pt x="604" y="544"/>
                  <a:pt x="633" y="515"/>
                  <a:pt x="633" y="471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2" name="Freeform 57">
            <a:extLst>
              <a:ext uri="{FF2B5EF4-FFF2-40B4-BE49-F238E27FC236}">
                <a16:creationId xmlns:a16="http://schemas.microsoft.com/office/drawing/2014/main" id="{1E0BAEA9-E10E-234B-BA7C-0D62764CC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4295" y="1794800"/>
            <a:ext cx="236496" cy="236545"/>
          </a:xfrm>
          <a:custGeom>
            <a:avLst/>
            <a:gdLst>
              <a:gd name="T0" fmla="*/ 191432 w 545"/>
              <a:gd name="T1" fmla="*/ 0 h 545"/>
              <a:gd name="T2" fmla="*/ 191432 w 545"/>
              <a:gd name="T3" fmla="*/ 0 h 545"/>
              <a:gd name="T4" fmla="*/ 137976 w 545"/>
              <a:gd name="T5" fmla="*/ 0 h 545"/>
              <a:gd name="T6" fmla="*/ 132919 w 545"/>
              <a:gd name="T7" fmla="*/ 5057 h 545"/>
              <a:gd name="T8" fmla="*/ 137976 w 545"/>
              <a:gd name="T9" fmla="*/ 10475 h 545"/>
              <a:gd name="T10" fmla="*/ 170122 w 545"/>
              <a:gd name="T11" fmla="*/ 10475 h 545"/>
              <a:gd name="T12" fmla="*/ 63931 w 545"/>
              <a:gd name="T13" fmla="*/ 111609 h 545"/>
              <a:gd name="T14" fmla="*/ 63931 w 545"/>
              <a:gd name="T15" fmla="*/ 122444 h 545"/>
              <a:gd name="T16" fmla="*/ 74406 w 545"/>
              <a:gd name="T17" fmla="*/ 122444 h 545"/>
              <a:gd name="T18" fmla="*/ 180596 w 545"/>
              <a:gd name="T19" fmla="*/ 21310 h 545"/>
              <a:gd name="T20" fmla="*/ 180596 w 545"/>
              <a:gd name="T21" fmla="*/ 53095 h 545"/>
              <a:gd name="T22" fmla="*/ 191432 w 545"/>
              <a:gd name="T23" fmla="*/ 63931 h 545"/>
              <a:gd name="T24" fmla="*/ 196489 w 545"/>
              <a:gd name="T25" fmla="*/ 53095 h 545"/>
              <a:gd name="T26" fmla="*/ 196489 w 545"/>
              <a:gd name="T27" fmla="*/ 5057 h 545"/>
              <a:gd name="T28" fmla="*/ 191432 w 545"/>
              <a:gd name="T29" fmla="*/ 0 h 545"/>
              <a:gd name="T30" fmla="*/ 180596 w 545"/>
              <a:gd name="T31" fmla="*/ 170122 h 545"/>
              <a:gd name="T32" fmla="*/ 180596 w 545"/>
              <a:gd name="T33" fmla="*/ 170122 h 545"/>
              <a:gd name="T34" fmla="*/ 170122 w 545"/>
              <a:gd name="T35" fmla="*/ 180596 h 545"/>
              <a:gd name="T36" fmla="*/ 26367 w 545"/>
              <a:gd name="T37" fmla="*/ 180596 h 545"/>
              <a:gd name="T38" fmla="*/ 10475 w 545"/>
              <a:gd name="T39" fmla="*/ 170122 h 545"/>
              <a:gd name="T40" fmla="*/ 10475 w 545"/>
              <a:gd name="T41" fmla="*/ 26367 h 545"/>
              <a:gd name="T42" fmla="*/ 26367 w 545"/>
              <a:gd name="T43" fmla="*/ 10475 h 545"/>
              <a:gd name="T44" fmla="*/ 106191 w 545"/>
              <a:gd name="T45" fmla="*/ 10475 h 545"/>
              <a:gd name="T46" fmla="*/ 106191 w 545"/>
              <a:gd name="T47" fmla="*/ 0 h 545"/>
              <a:gd name="T48" fmla="*/ 26367 w 545"/>
              <a:gd name="T49" fmla="*/ 0 h 545"/>
              <a:gd name="T50" fmla="*/ 0 w 545"/>
              <a:gd name="T51" fmla="*/ 31785 h 545"/>
              <a:gd name="T52" fmla="*/ 0 w 545"/>
              <a:gd name="T53" fmla="*/ 170122 h 545"/>
              <a:gd name="T54" fmla="*/ 26367 w 545"/>
              <a:gd name="T55" fmla="*/ 196489 h 545"/>
              <a:gd name="T56" fmla="*/ 164704 w 545"/>
              <a:gd name="T57" fmla="*/ 196489 h 545"/>
              <a:gd name="T58" fmla="*/ 196489 w 545"/>
              <a:gd name="T59" fmla="*/ 170122 h 545"/>
              <a:gd name="T60" fmla="*/ 196489 w 545"/>
              <a:gd name="T61" fmla="*/ 90298 h 545"/>
              <a:gd name="T62" fmla="*/ 180596 w 545"/>
              <a:gd name="T63" fmla="*/ 90298 h 545"/>
              <a:gd name="T64" fmla="*/ 180596 w 545"/>
              <a:gd name="T65" fmla="*/ 170122 h 54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45" h="545">
                <a:moveTo>
                  <a:pt x="530" y="0"/>
                </a:moveTo>
                <a:lnTo>
                  <a:pt x="530" y="0"/>
                </a:lnTo>
                <a:cubicBezTo>
                  <a:pt x="382" y="0"/>
                  <a:pt x="382" y="0"/>
                  <a:pt x="382" y="0"/>
                </a:cubicBezTo>
                <a:cubicBezTo>
                  <a:pt x="382" y="0"/>
                  <a:pt x="368" y="0"/>
                  <a:pt x="368" y="14"/>
                </a:cubicBezTo>
                <a:cubicBezTo>
                  <a:pt x="368" y="29"/>
                  <a:pt x="382" y="29"/>
                  <a:pt x="382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177" y="309"/>
                  <a:pt x="177" y="309"/>
                  <a:pt x="177" y="309"/>
                </a:cubicBezTo>
                <a:cubicBezTo>
                  <a:pt x="177" y="324"/>
                  <a:pt x="177" y="339"/>
                  <a:pt x="177" y="339"/>
                </a:cubicBezTo>
                <a:cubicBezTo>
                  <a:pt x="191" y="353"/>
                  <a:pt x="191" y="353"/>
                  <a:pt x="206" y="339"/>
                </a:cubicBezTo>
                <a:cubicBezTo>
                  <a:pt x="500" y="59"/>
                  <a:pt x="500" y="59"/>
                  <a:pt x="500" y="59"/>
                </a:cubicBezTo>
                <a:cubicBezTo>
                  <a:pt x="500" y="147"/>
                  <a:pt x="500" y="147"/>
                  <a:pt x="500" y="147"/>
                </a:cubicBezTo>
                <a:cubicBezTo>
                  <a:pt x="500" y="162"/>
                  <a:pt x="515" y="177"/>
                  <a:pt x="530" y="177"/>
                </a:cubicBezTo>
                <a:cubicBezTo>
                  <a:pt x="530" y="177"/>
                  <a:pt x="544" y="162"/>
                  <a:pt x="544" y="147"/>
                </a:cubicBezTo>
                <a:cubicBezTo>
                  <a:pt x="544" y="14"/>
                  <a:pt x="544" y="14"/>
                  <a:pt x="544" y="14"/>
                </a:cubicBezTo>
                <a:cubicBezTo>
                  <a:pt x="544" y="0"/>
                  <a:pt x="530" y="0"/>
                  <a:pt x="530" y="0"/>
                </a:cubicBezTo>
                <a:close/>
                <a:moveTo>
                  <a:pt x="500" y="471"/>
                </a:moveTo>
                <a:lnTo>
                  <a:pt x="500" y="471"/>
                </a:lnTo>
                <a:cubicBezTo>
                  <a:pt x="500" y="486"/>
                  <a:pt x="486" y="500"/>
                  <a:pt x="471" y="500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44" y="500"/>
                  <a:pt x="29" y="486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9"/>
                  <a:pt x="59" y="29"/>
                  <a:pt x="73" y="29"/>
                </a:cubicBezTo>
                <a:cubicBezTo>
                  <a:pt x="294" y="29"/>
                  <a:pt x="294" y="29"/>
                  <a:pt x="294" y="29"/>
                </a:cubicBezTo>
                <a:cubicBezTo>
                  <a:pt x="294" y="0"/>
                  <a:pt x="294" y="0"/>
                  <a:pt x="294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456" y="544"/>
                  <a:pt x="456" y="544"/>
                  <a:pt x="456" y="544"/>
                </a:cubicBezTo>
                <a:cubicBezTo>
                  <a:pt x="500" y="544"/>
                  <a:pt x="544" y="515"/>
                  <a:pt x="544" y="471"/>
                </a:cubicBezTo>
                <a:cubicBezTo>
                  <a:pt x="544" y="250"/>
                  <a:pt x="544" y="250"/>
                  <a:pt x="544" y="250"/>
                </a:cubicBezTo>
                <a:cubicBezTo>
                  <a:pt x="500" y="250"/>
                  <a:pt x="500" y="250"/>
                  <a:pt x="500" y="250"/>
                </a:cubicBezTo>
                <a:lnTo>
                  <a:pt x="500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3" name="Freeform 58">
            <a:extLst>
              <a:ext uri="{FF2B5EF4-FFF2-40B4-BE49-F238E27FC236}">
                <a16:creationId xmlns:a16="http://schemas.microsoft.com/office/drawing/2014/main" id="{FC0C77FB-E620-9D40-B81C-D17CAA1FD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8005" y="1794800"/>
            <a:ext cx="242218" cy="236545"/>
          </a:xfrm>
          <a:custGeom>
            <a:avLst/>
            <a:gdLst>
              <a:gd name="T0" fmla="*/ 185441 w 561"/>
              <a:gd name="T1" fmla="*/ 90298 h 545"/>
              <a:gd name="T2" fmla="*/ 185441 w 561"/>
              <a:gd name="T3" fmla="*/ 90298 h 545"/>
              <a:gd name="T4" fmla="*/ 185441 w 561"/>
              <a:gd name="T5" fmla="*/ 170122 h 545"/>
              <a:gd name="T6" fmla="*/ 169269 w 561"/>
              <a:gd name="T7" fmla="*/ 180596 h 545"/>
              <a:gd name="T8" fmla="*/ 31985 w 561"/>
              <a:gd name="T9" fmla="*/ 180596 h 545"/>
              <a:gd name="T10" fmla="*/ 15813 w 561"/>
              <a:gd name="T11" fmla="*/ 170122 h 545"/>
              <a:gd name="T12" fmla="*/ 15813 w 561"/>
              <a:gd name="T13" fmla="*/ 26367 h 545"/>
              <a:gd name="T14" fmla="*/ 31985 w 561"/>
              <a:gd name="T15" fmla="*/ 10475 h 545"/>
              <a:gd name="T16" fmla="*/ 106018 w 561"/>
              <a:gd name="T17" fmla="*/ 10475 h 545"/>
              <a:gd name="T18" fmla="*/ 106018 w 561"/>
              <a:gd name="T19" fmla="*/ 0 h 545"/>
              <a:gd name="T20" fmla="*/ 31985 w 561"/>
              <a:gd name="T21" fmla="*/ 0 h 545"/>
              <a:gd name="T22" fmla="*/ 0 w 561"/>
              <a:gd name="T23" fmla="*/ 31785 h 545"/>
              <a:gd name="T24" fmla="*/ 0 w 561"/>
              <a:gd name="T25" fmla="*/ 170122 h 545"/>
              <a:gd name="T26" fmla="*/ 31985 w 561"/>
              <a:gd name="T27" fmla="*/ 196489 h 545"/>
              <a:gd name="T28" fmla="*/ 169269 w 561"/>
              <a:gd name="T29" fmla="*/ 196489 h 545"/>
              <a:gd name="T30" fmla="*/ 201254 w 561"/>
              <a:gd name="T31" fmla="*/ 170122 h 545"/>
              <a:gd name="T32" fmla="*/ 201254 w 561"/>
              <a:gd name="T33" fmla="*/ 90298 h 545"/>
              <a:gd name="T34" fmla="*/ 185441 w 561"/>
              <a:gd name="T35" fmla="*/ 90298 h 545"/>
              <a:gd name="T36" fmla="*/ 79423 w 561"/>
              <a:gd name="T37" fmla="*/ 74406 h 545"/>
              <a:gd name="T38" fmla="*/ 79423 w 561"/>
              <a:gd name="T39" fmla="*/ 74406 h 545"/>
              <a:gd name="T40" fmla="*/ 74033 w 561"/>
              <a:gd name="T41" fmla="*/ 68988 h 545"/>
              <a:gd name="T42" fmla="*/ 63611 w 561"/>
              <a:gd name="T43" fmla="*/ 74406 h 545"/>
              <a:gd name="T44" fmla="*/ 63611 w 561"/>
              <a:gd name="T45" fmla="*/ 127501 h 545"/>
              <a:gd name="T46" fmla="*/ 74033 w 561"/>
              <a:gd name="T47" fmla="*/ 132919 h 545"/>
              <a:gd name="T48" fmla="*/ 121830 w 561"/>
              <a:gd name="T49" fmla="*/ 132919 h 545"/>
              <a:gd name="T50" fmla="*/ 126862 w 561"/>
              <a:gd name="T51" fmla="*/ 127501 h 545"/>
              <a:gd name="T52" fmla="*/ 121830 w 561"/>
              <a:gd name="T53" fmla="*/ 117026 h 545"/>
              <a:gd name="T54" fmla="*/ 90205 w 561"/>
              <a:gd name="T55" fmla="*/ 117026 h 545"/>
              <a:gd name="T56" fmla="*/ 195863 w 561"/>
              <a:gd name="T57" fmla="*/ 15892 h 545"/>
              <a:gd name="T58" fmla="*/ 195863 w 561"/>
              <a:gd name="T59" fmla="*/ 5057 h 545"/>
              <a:gd name="T60" fmla="*/ 185441 w 561"/>
              <a:gd name="T61" fmla="*/ 5057 h 545"/>
              <a:gd name="T62" fmla="*/ 79423 w 561"/>
              <a:gd name="T63" fmla="*/ 111609 h 545"/>
              <a:gd name="T64" fmla="*/ 79423 w 561"/>
              <a:gd name="T65" fmla="*/ 74406 h 54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61" h="545">
                <a:moveTo>
                  <a:pt x="516" y="250"/>
                </a:moveTo>
                <a:lnTo>
                  <a:pt x="516" y="250"/>
                </a:lnTo>
                <a:cubicBezTo>
                  <a:pt x="516" y="471"/>
                  <a:pt x="516" y="471"/>
                  <a:pt x="516" y="471"/>
                </a:cubicBezTo>
                <a:cubicBezTo>
                  <a:pt x="516" y="486"/>
                  <a:pt x="501" y="500"/>
                  <a:pt x="471" y="500"/>
                </a:cubicBezTo>
                <a:cubicBezTo>
                  <a:pt x="89" y="500"/>
                  <a:pt x="89" y="500"/>
                  <a:pt x="89" y="500"/>
                </a:cubicBezTo>
                <a:cubicBezTo>
                  <a:pt x="59" y="500"/>
                  <a:pt x="44" y="486"/>
                  <a:pt x="44" y="471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89" y="29"/>
                </a:cubicBezTo>
                <a:cubicBezTo>
                  <a:pt x="295" y="29"/>
                  <a:pt x="295" y="29"/>
                  <a:pt x="295" y="29"/>
                </a:cubicBezTo>
                <a:cubicBezTo>
                  <a:pt x="295" y="0"/>
                  <a:pt x="295" y="0"/>
                  <a:pt x="295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44"/>
                  <a:pt x="0" y="88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44" y="544"/>
                  <a:pt x="89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6" y="544"/>
                  <a:pt x="560" y="515"/>
                  <a:pt x="560" y="471"/>
                </a:cubicBezTo>
                <a:cubicBezTo>
                  <a:pt x="560" y="250"/>
                  <a:pt x="560" y="250"/>
                  <a:pt x="560" y="250"/>
                </a:cubicBezTo>
                <a:lnTo>
                  <a:pt x="516" y="250"/>
                </a:lnTo>
                <a:close/>
                <a:moveTo>
                  <a:pt x="221" y="206"/>
                </a:moveTo>
                <a:lnTo>
                  <a:pt x="221" y="206"/>
                </a:lnTo>
                <a:lnTo>
                  <a:pt x="206" y="191"/>
                </a:lnTo>
                <a:cubicBezTo>
                  <a:pt x="192" y="191"/>
                  <a:pt x="177" y="206"/>
                  <a:pt x="177" y="206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77" y="353"/>
                  <a:pt x="192" y="368"/>
                  <a:pt x="206" y="368"/>
                </a:cubicBezTo>
                <a:cubicBezTo>
                  <a:pt x="339" y="368"/>
                  <a:pt x="339" y="368"/>
                  <a:pt x="339" y="368"/>
                </a:cubicBezTo>
                <a:cubicBezTo>
                  <a:pt x="353" y="368"/>
                  <a:pt x="353" y="353"/>
                  <a:pt x="353" y="353"/>
                </a:cubicBezTo>
                <a:cubicBezTo>
                  <a:pt x="353" y="339"/>
                  <a:pt x="353" y="324"/>
                  <a:pt x="339" y="324"/>
                </a:cubicBezTo>
                <a:cubicBezTo>
                  <a:pt x="251" y="324"/>
                  <a:pt x="251" y="324"/>
                  <a:pt x="251" y="32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45" y="29"/>
                  <a:pt x="545" y="14"/>
                  <a:pt x="545" y="14"/>
                </a:cubicBezTo>
                <a:cubicBezTo>
                  <a:pt x="530" y="0"/>
                  <a:pt x="516" y="0"/>
                  <a:pt x="516" y="14"/>
                </a:cubicBezTo>
                <a:cubicBezTo>
                  <a:pt x="221" y="309"/>
                  <a:pt x="221" y="309"/>
                  <a:pt x="221" y="309"/>
                </a:cubicBezTo>
                <a:lnTo>
                  <a:pt x="221" y="2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4" name="Freeform 59">
            <a:extLst>
              <a:ext uri="{FF2B5EF4-FFF2-40B4-BE49-F238E27FC236}">
                <a16:creationId xmlns:a16="http://schemas.microsoft.com/office/drawing/2014/main" id="{49B0FF2C-2ED3-1E4F-B7E8-BA38D32967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0271" y="1775724"/>
            <a:ext cx="274640" cy="274697"/>
          </a:xfrm>
          <a:custGeom>
            <a:avLst/>
            <a:gdLst>
              <a:gd name="T0" fmla="*/ 159371 w 634"/>
              <a:gd name="T1" fmla="*/ 196149 h 634"/>
              <a:gd name="T2" fmla="*/ 159371 w 634"/>
              <a:gd name="T3" fmla="*/ 196149 h 634"/>
              <a:gd name="T4" fmla="*/ 143506 w 634"/>
              <a:gd name="T5" fmla="*/ 212014 h 634"/>
              <a:gd name="T6" fmla="*/ 32091 w 634"/>
              <a:gd name="T7" fmla="*/ 212014 h 634"/>
              <a:gd name="T8" fmla="*/ 15865 w 634"/>
              <a:gd name="T9" fmla="*/ 196149 h 634"/>
              <a:gd name="T10" fmla="*/ 15865 w 634"/>
              <a:gd name="T11" fmla="*/ 84733 h 634"/>
              <a:gd name="T12" fmla="*/ 32091 w 634"/>
              <a:gd name="T13" fmla="*/ 68868 h 634"/>
              <a:gd name="T14" fmla="*/ 42547 w 634"/>
              <a:gd name="T15" fmla="*/ 68868 h 634"/>
              <a:gd name="T16" fmla="*/ 42547 w 634"/>
              <a:gd name="T17" fmla="*/ 58412 h 634"/>
              <a:gd name="T18" fmla="*/ 32091 w 634"/>
              <a:gd name="T19" fmla="*/ 58412 h 634"/>
              <a:gd name="T20" fmla="*/ 0 w 634"/>
              <a:gd name="T21" fmla="*/ 84733 h 634"/>
              <a:gd name="T22" fmla="*/ 0 w 634"/>
              <a:gd name="T23" fmla="*/ 196149 h 634"/>
              <a:gd name="T24" fmla="*/ 32091 w 634"/>
              <a:gd name="T25" fmla="*/ 228239 h 634"/>
              <a:gd name="T26" fmla="*/ 143506 w 634"/>
              <a:gd name="T27" fmla="*/ 228239 h 634"/>
              <a:gd name="T28" fmla="*/ 169827 w 634"/>
              <a:gd name="T29" fmla="*/ 196149 h 634"/>
              <a:gd name="T30" fmla="*/ 169827 w 634"/>
              <a:gd name="T31" fmla="*/ 185692 h 634"/>
              <a:gd name="T32" fmla="*/ 159371 w 634"/>
              <a:gd name="T33" fmla="*/ 185692 h 634"/>
              <a:gd name="T34" fmla="*/ 159371 w 634"/>
              <a:gd name="T35" fmla="*/ 196149 h 634"/>
              <a:gd name="T36" fmla="*/ 201918 w 634"/>
              <a:gd name="T37" fmla="*/ 0 h 634"/>
              <a:gd name="T38" fmla="*/ 201918 w 634"/>
              <a:gd name="T39" fmla="*/ 0 h 634"/>
              <a:gd name="T40" fmla="*/ 85094 w 634"/>
              <a:gd name="T41" fmla="*/ 0 h 634"/>
              <a:gd name="T42" fmla="*/ 58412 w 634"/>
              <a:gd name="T43" fmla="*/ 26321 h 634"/>
              <a:gd name="T44" fmla="*/ 58412 w 634"/>
              <a:gd name="T45" fmla="*/ 143145 h 634"/>
              <a:gd name="T46" fmla="*/ 85094 w 634"/>
              <a:gd name="T47" fmla="*/ 169827 h 634"/>
              <a:gd name="T48" fmla="*/ 201918 w 634"/>
              <a:gd name="T49" fmla="*/ 169827 h 634"/>
              <a:gd name="T50" fmla="*/ 228239 w 634"/>
              <a:gd name="T51" fmla="*/ 143145 h 634"/>
              <a:gd name="T52" fmla="*/ 228239 w 634"/>
              <a:gd name="T53" fmla="*/ 26321 h 634"/>
              <a:gd name="T54" fmla="*/ 201918 w 634"/>
              <a:gd name="T55" fmla="*/ 0 h 634"/>
              <a:gd name="T56" fmla="*/ 212374 w 634"/>
              <a:gd name="T57" fmla="*/ 143145 h 634"/>
              <a:gd name="T58" fmla="*/ 212374 w 634"/>
              <a:gd name="T59" fmla="*/ 143145 h 634"/>
              <a:gd name="T60" fmla="*/ 201918 w 634"/>
              <a:gd name="T61" fmla="*/ 153602 h 634"/>
              <a:gd name="T62" fmla="*/ 85094 w 634"/>
              <a:gd name="T63" fmla="*/ 153602 h 634"/>
              <a:gd name="T64" fmla="*/ 74638 w 634"/>
              <a:gd name="T65" fmla="*/ 143145 h 634"/>
              <a:gd name="T66" fmla="*/ 74638 w 634"/>
              <a:gd name="T67" fmla="*/ 26321 h 634"/>
              <a:gd name="T68" fmla="*/ 85094 w 634"/>
              <a:gd name="T69" fmla="*/ 15865 h 634"/>
              <a:gd name="T70" fmla="*/ 201918 w 634"/>
              <a:gd name="T71" fmla="*/ 15865 h 634"/>
              <a:gd name="T72" fmla="*/ 212374 w 634"/>
              <a:gd name="T73" fmla="*/ 26321 h 634"/>
              <a:gd name="T74" fmla="*/ 212374 w 634"/>
              <a:gd name="T75" fmla="*/ 143145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34">
                <a:moveTo>
                  <a:pt x="442" y="544"/>
                </a:moveTo>
                <a:lnTo>
                  <a:pt x="442" y="544"/>
                </a:lnTo>
                <a:cubicBezTo>
                  <a:pt x="442" y="574"/>
                  <a:pt x="412" y="588"/>
                  <a:pt x="398" y="588"/>
                </a:cubicBezTo>
                <a:cubicBezTo>
                  <a:pt x="89" y="588"/>
                  <a:pt x="89" y="588"/>
                  <a:pt x="89" y="588"/>
                </a:cubicBezTo>
                <a:cubicBezTo>
                  <a:pt x="59" y="588"/>
                  <a:pt x="44" y="574"/>
                  <a:pt x="44" y="544"/>
                </a:cubicBezTo>
                <a:cubicBezTo>
                  <a:pt x="44" y="235"/>
                  <a:pt x="44" y="235"/>
                  <a:pt x="44" y="235"/>
                </a:cubicBezTo>
                <a:cubicBezTo>
                  <a:pt x="44" y="221"/>
                  <a:pt x="59" y="191"/>
                  <a:pt x="89" y="191"/>
                </a:cubicBezTo>
                <a:cubicBezTo>
                  <a:pt x="118" y="191"/>
                  <a:pt x="118" y="191"/>
                  <a:pt x="118" y="191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44" y="162"/>
                  <a:pt x="0" y="191"/>
                  <a:pt x="0" y="23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44" y="633"/>
                  <a:pt x="89" y="633"/>
                </a:cubicBezTo>
                <a:cubicBezTo>
                  <a:pt x="398" y="633"/>
                  <a:pt x="398" y="633"/>
                  <a:pt x="398" y="633"/>
                </a:cubicBezTo>
                <a:cubicBezTo>
                  <a:pt x="442" y="633"/>
                  <a:pt x="471" y="588"/>
                  <a:pt x="471" y="544"/>
                </a:cubicBezTo>
                <a:cubicBezTo>
                  <a:pt x="471" y="515"/>
                  <a:pt x="471" y="515"/>
                  <a:pt x="471" y="515"/>
                </a:cubicBezTo>
                <a:cubicBezTo>
                  <a:pt x="442" y="515"/>
                  <a:pt x="442" y="515"/>
                  <a:pt x="442" y="515"/>
                </a:cubicBezTo>
                <a:lnTo>
                  <a:pt x="442" y="544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236" y="0"/>
                  <a:pt x="236" y="0"/>
                  <a:pt x="236" y="0"/>
                </a:cubicBezTo>
                <a:cubicBezTo>
                  <a:pt x="192" y="0"/>
                  <a:pt x="162" y="29"/>
                  <a:pt x="162" y="73"/>
                </a:cubicBezTo>
                <a:cubicBezTo>
                  <a:pt x="162" y="397"/>
                  <a:pt x="162" y="397"/>
                  <a:pt x="162" y="397"/>
                </a:cubicBezTo>
                <a:cubicBezTo>
                  <a:pt x="162" y="441"/>
                  <a:pt x="192" y="471"/>
                  <a:pt x="236" y="471"/>
                </a:cubicBezTo>
                <a:cubicBezTo>
                  <a:pt x="560" y="471"/>
                  <a:pt x="560" y="471"/>
                  <a:pt x="560" y="471"/>
                </a:cubicBezTo>
                <a:cubicBezTo>
                  <a:pt x="604" y="471"/>
                  <a:pt x="633" y="441"/>
                  <a:pt x="633" y="397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397"/>
                </a:moveTo>
                <a:lnTo>
                  <a:pt x="589" y="397"/>
                </a:lnTo>
                <a:cubicBezTo>
                  <a:pt x="589" y="412"/>
                  <a:pt x="574" y="426"/>
                  <a:pt x="560" y="426"/>
                </a:cubicBezTo>
                <a:cubicBezTo>
                  <a:pt x="236" y="426"/>
                  <a:pt x="236" y="426"/>
                  <a:pt x="236" y="426"/>
                </a:cubicBezTo>
                <a:cubicBezTo>
                  <a:pt x="221" y="426"/>
                  <a:pt x="207" y="412"/>
                  <a:pt x="207" y="397"/>
                </a:cubicBezTo>
                <a:cubicBezTo>
                  <a:pt x="207" y="73"/>
                  <a:pt x="207" y="73"/>
                  <a:pt x="207" y="73"/>
                </a:cubicBezTo>
                <a:cubicBezTo>
                  <a:pt x="207" y="58"/>
                  <a:pt x="221" y="44"/>
                  <a:pt x="236" y="44"/>
                </a:cubicBezTo>
                <a:cubicBezTo>
                  <a:pt x="560" y="44"/>
                  <a:pt x="560" y="44"/>
                  <a:pt x="560" y="44"/>
                </a:cubicBezTo>
                <a:cubicBezTo>
                  <a:pt x="574" y="44"/>
                  <a:pt x="589" y="58"/>
                  <a:pt x="589" y="73"/>
                </a:cubicBezTo>
                <a:lnTo>
                  <a:pt x="589" y="3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5" name="Freeform 60">
            <a:extLst>
              <a:ext uri="{FF2B5EF4-FFF2-40B4-BE49-F238E27FC236}">
                <a16:creationId xmlns:a16="http://schemas.microsoft.com/office/drawing/2014/main" id="{105F0D15-18B8-1942-8FF3-9A66AD68E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1609" y="1794800"/>
            <a:ext cx="274640" cy="236545"/>
          </a:xfrm>
          <a:custGeom>
            <a:avLst/>
            <a:gdLst>
              <a:gd name="T0" fmla="*/ 26321 w 634"/>
              <a:gd name="T1" fmla="*/ 68988 h 545"/>
              <a:gd name="T2" fmla="*/ 26321 w 634"/>
              <a:gd name="T3" fmla="*/ 127501 h 545"/>
              <a:gd name="T4" fmla="*/ 26321 w 634"/>
              <a:gd name="T5" fmla="*/ 68988 h 545"/>
              <a:gd name="T6" fmla="*/ 26321 w 634"/>
              <a:gd name="T7" fmla="*/ 111609 h 545"/>
              <a:gd name="T8" fmla="*/ 26321 w 634"/>
              <a:gd name="T9" fmla="*/ 84880 h 545"/>
              <a:gd name="T10" fmla="*/ 26321 w 634"/>
              <a:gd name="T11" fmla="*/ 111609 h 545"/>
              <a:gd name="T12" fmla="*/ 196149 w 634"/>
              <a:gd name="T13" fmla="*/ 53095 h 545"/>
              <a:gd name="T14" fmla="*/ 196149 w 634"/>
              <a:gd name="T15" fmla="*/ 0 h 545"/>
              <a:gd name="T16" fmla="*/ 196149 w 634"/>
              <a:gd name="T17" fmla="*/ 53095 h 545"/>
              <a:gd name="T18" fmla="*/ 196149 w 634"/>
              <a:gd name="T19" fmla="*/ 10475 h 545"/>
              <a:gd name="T20" fmla="*/ 196149 w 634"/>
              <a:gd name="T21" fmla="*/ 42621 h 545"/>
              <a:gd name="T22" fmla="*/ 196149 w 634"/>
              <a:gd name="T23" fmla="*/ 10475 h 545"/>
              <a:gd name="T24" fmla="*/ 26321 w 634"/>
              <a:gd name="T25" fmla="*/ 137976 h 545"/>
              <a:gd name="T26" fmla="*/ 26321 w 634"/>
              <a:gd name="T27" fmla="*/ 196489 h 545"/>
              <a:gd name="T28" fmla="*/ 26321 w 634"/>
              <a:gd name="T29" fmla="*/ 137976 h 545"/>
              <a:gd name="T30" fmla="*/ 26321 w 634"/>
              <a:gd name="T31" fmla="*/ 180596 h 545"/>
              <a:gd name="T32" fmla="*/ 26321 w 634"/>
              <a:gd name="T33" fmla="*/ 154229 h 545"/>
              <a:gd name="T34" fmla="*/ 26321 w 634"/>
              <a:gd name="T35" fmla="*/ 180596 h 545"/>
              <a:gd name="T36" fmla="*/ 196149 w 634"/>
              <a:gd name="T37" fmla="*/ 137976 h 545"/>
              <a:gd name="T38" fmla="*/ 196149 w 634"/>
              <a:gd name="T39" fmla="*/ 196489 h 545"/>
              <a:gd name="T40" fmla="*/ 196149 w 634"/>
              <a:gd name="T41" fmla="*/ 137976 h 545"/>
              <a:gd name="T42" fmla="*/ 196149 w 634"/>
              <a:gd name="T43" fmla="*/ 180596 h 545"/>
              <a:gd name="T44" fmla="*/ 196149 w 634"/>
              <a:gd name="T45" fmla="*/ 154229 h 545"/>
              <a:gd name="T46" fmla="*/ 196149 w 634"/>
              <a:gd name="T47" fmla="*/ 180596 h 545"/>
              <a:gd name="T48" fmla="*/ 26321 w 634"/>
              <a:gd name="T49" fmla="*/ 0 h 545"/>
              <a:gd name="T50" fmla="*/ 26321 w 634"/>
              <a:gd name="T51" fmla="*/ 53095 h 545"/>
              <a:gd name="T52" fmla="*/ 26321 w 634"/>
              <a:gd name="T53" fmla="*/ 0 h 545"/>
              <a:gd name="T54" fmla="*/ 26321 w 634"/>
              <a:gd name="T55" fmla="*/ 42621 h 545"/>
              <a:gd name="T56" fmla="*/ 26321 w 634"/>
              <a:gd name="T57" fmla="*/ 10475 h 545"/>
              <a:gd name="T58" fmla="*/ 26321 w 634"/>
              <a:gd name="T59" fmla="*/ 42621 h 545"/>
              <a:gd name="T60" fmla="*/ 196149 w 634"/>
              <a:gd name="T61" fmla="*/ 68988 h 545"/>
              <a:gd name="T62" fmla="*/ 196149 w 634"/>
              <a:gd name="T63" fmla="*/ 127501 h 545"/>
              <a:gd name="T64" fmla="*/ 196149 w 634"/>
              <a:gd name="T65" fmla="*/ 68988 h 545"/>
              <a:gd name="T66" fmla="*/ 196149 w 634"/>
              <a:gd name="T67" fmla="*/ 111609 h 545"/>
              <a:gd name="T68" fmla="*/ 196149 w 634"/>
              <a:gd name="T69" fmla="*/ 84880 h 545"/>
              <a:gd name="T70" fmla="*/ 196149 w 634"/>
              <a:gd name="T71" fmla="*/ 111609 h 545"/>
              <a:gd name="T72" fmla="*/ 111415 w 634"/>
              <a:gd name="T73" fmla="*/ 0 h 545"/>
              <a:gd name="T74" fmla="*/ 111415 w 634"/>
              <a:gd name="T75" fmla="*/ 53095 h 545"/>
              <a:gd name="T76" fmla="*/ 111415 w 634"/>
              <a:gd name="T77" fmla="*/ 0 h 545"/>
              <a:gd name="T78" fmla="*/ 111415 w 634"/>
              <a:gd name="T79" fmla="*/ 42621 h 545"/>
              <a:gd name="T80" fmla="*/ 111415 w 634"/>
              <a:gd name="T81" fmla="*/ 10475 h 545"/>
              <a:gd name="T82" fmla="*/ 111415 w 634"/>
              <a:gd name="T83" fmla="*/ 42621 h 545"/>
              <a:gd name="T84" fmla="*/ 111415 w 634"/>
              <a:gd name="T85" fmla="*/ 137976 h 545"/>
              <a:gd name="T86" fmla="*/ 111415 w 634"/>
              <a:gd name="T87" fmla="*/ 196489 h 545"/>
              <a:gd name="T88" fmla="*/ 111415 w 634"/>
              <a:gd name="T89" fmla="*/ 137976 h 545"/>
              <a:gd name="T90" fmla="*/ 111415 w 634"/>
              <a:gd name="T91" fmla="*/ 180596 h 545"/>
              <a:gd name="T92" fmla="*/ 111415 w 634"/>
              <a:gd name="T93" fmla="*/ 154229 h 545"/>
              <a:gd name="T94" fmla="*/ 111415 w 634"/>
              <a:gd name="T95" fmla="*/ 180596 h 545"/>
              <a:gd name="T96" fmla="*/ 111415 w 634"/>
              <a:gd name="T97" fmla="*/ 68988 h 545"/>
              <a:gd name="T98" fmla="*/ 111415 w 634"/>
              <a:gd name="T99" fmla="*/ 127501 h 545"/>
              <a:gd name="T100" fmla="*/ 111415 w 634"/>
              <a:gd name="T101" fmla="*/ 68988 h 545"/>
              <a:gd name="T102" fmla="*/ 111415 w 634"/>
              <a:gd name="T103" fmla="*/ 111609 h 545"/>
              <a:gd name="T104" fmla="*/ 111415 w 634"/>
              <a:gd name="T105" fmla="*/ 84880 h 545"/>
              <a:gd name="T106" fmla="*/ 111415 w 634"/>
              <a:gd name="T107" fmla="*/ 111609 h 545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34" h="545">
                <a:moveTo>
                  <a:pt x="73" y="191"/>
                </a:moveTo>
                <a:lnTo>
                  <a:pt x="73" y="191"/>
                </a:lnTo>
                <a:cubicBezTo>
                  <a:pt x="29" y="191"/>
                  <a:pt x="0" y="221"/>
                  <a:pt x="0" y="265"/>
                </a:cubicBezTo>
                <a:cubicBezTo>
                  <a:pt x="0" y="309"/>
                  <a:pt x="29" y="353"/>
                  <a:pt x="73" y="353"/>
                </a:cubicBezTo>
                <a:cubicBezTo>
                  <a:pt x="117" y="353"/>
                  <a:pt x="162" y="309"/>
                  <a:pt x="162" y="265"/>
                </a:cubicBezTo>
                <a:cubicBezTo>
                  <a:pt x="162" y="221"/>
                  <a:pt x="117" y="191"/>
                  <a:pt x="73" y="191"/>
                </a:cubicBezTo>
                <a:close/>
                <a:moveTo>
                  <a:pt x="73" y="309"/>
                </a:moveTo>
                <a:lnTo>
                  <a:pt x="73" y="309"/>
                </a:lnTo>
                <a:cubicBezTo>
                  <a:pt x="58" y="309"/>
                  <a:pt x="44" y="294"/>
                  <a:pt x="44" y="265"/>
                </a:cubicBezTo>
                <a:cubicBezTo>
                  <a:pt x="44" y="250"/>
                  <a:pt x="58" y="235"/>
                  <a:pt x="73" y="235"/>
                </a:cubicBezTo>
                <a:cubicBezTo>
                  <a:pt x="103" y="235"/>
                  <a:pt x="117" y="250"/>
                  <a:pt x="117" y="265"/>
                </a:cubicBezTo>
                <a:cubicBezTo>
                  <a:pt x="117" y="294"/>
                  <a:pt x="103" y="309"/>
                  <a:pt x="73" y="309"/>
                </a:cubicBezTo>
                <a:close/>
                <a:moveTo>
                  <a:pt x="544" y="147"/>
                </a:moveTo>
                <a:lnTo>
                  <a:pt x="544" y="147"/>
                </a:lnTo>
                <a:cubicBezTo>
                  <a:pt x="588" y="147"/>
                  <a:pt x="633" y="118"/>
                  <a:pt x="633" y="73"/>
                </a:cubicBezTo>
                <a:cubicBezTo>
                  <a:pt x="633" y="29"/>
                  <a:pt x="588" y="0"/>
                  <a:pt x="544" y="0"/>
                </a:cubicBezTo>
                <a:cubicBezTo>
                  <a:pt x="500" y="0"/>
                  <a:pt x="471" y="29"/>
                  <a:pt x="471" y="73"/>
                </a:cubicBezTo>
                <a:cubicBezTo>
                  <a:pt x="471" y="118"/>
                  <a:pt x="500" y="147"/>
                  <a:pt x="544" y="147"/>
                </a:cubicBezTo>
                <a:close/>
                <a:moveTo>
                  <a:pt x="544" y="29"/>
                </a:moveTo>
                <a:lnTo>
                  <a:pt x="544" y="29"/>
                </a:lnTo>
                <a:cubicBezTo>
                  <a:pt x="574" y="29"/>
                  <a:pt x="588" y="59"/>
                  <a:pt x="588" y="73"/>
                </a:cubicBezTo>
                <a:cubicBezTo>
                  <a:pt x="588" y="88"/>
                  <a:pt x="574" y="118"/>
                  <a:pt x="544" y="118"/>
                </a:cubicBezTo>
                <a:cubicBezTo>
                  <a:pt x="530" y="118"/>
                  <a:pt x="515" y="88"/>
                  <a:pt x="515" y="73"/>
                </a:cubicBezTo>
                <a:cubicBezTo>
                  <a:pt x="515" y="59"/>
                  <a:pt x="530" y="29"/>
                  <a:pt x="544" y="29"/>
                </a:cubicBezTo>
                <a:close/>
                <a:moveTo>
                  <a:pt x="73" y="382"/>
                </a:moveTo>
                <a:lnTo>
                  <a:pt x="73" y="382"/>
                </a:lnTo>
                <a:cubicBezTo>
                  <a:pt x="29" y="382"/>
                  <a:pt x="0" y="427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117" y="544"/>
                  <a:pt x="162" y="515"/>
                  <a:pt x="162" y="471"/>
                </a:cubicBezTo>
                <a:cubicBezTo>
                  <a:pt x="162" y="427"/>
                  <a:pt x="117" y="382"/>
                  <a:pt x="73" y="382"/>
                </a:cubicBezTo>
                <a:close/>
                <a:moveTo>
                  <a:pt x="73" y="500"/>
                </a:moveTo>
                <a:lnTo>
                  <a:pt x="73" y="500"/>
                </a:lnTo>
                <a:cubicBezTo>
                  <a:pt x="58" y="500"/>
                  <a:pt x="44" y="486"/>
                  <a:pt x="44" y="471"/>
                </a:cubicBezTo>
                <a:cubicBezTo>
                  <a:pt x="44" y="441"/>
                  <a:pt x="58" y="427"/>
                  <a:pt x="73" y="427"/>
                </a:cubicBezTo>
                <a:cubicBezTo>
                  <a:pt x="103" y="427"/>
                  <a:pt x="117" y="441"/>
                  <a:pt x="117" y="471"/>
                </a:cubicBezTo>
                <a:cubicBezTo>
                  <a:pt x="117" y="486"/>
                  <a:pt x="103" y="500"/>
                  <a:pt x="73" y="500"/>
                </a:cubicBezTo>
                <a:close/>
                <a:moveTo>
                  <a:pt x="544" y="382"/>
                </a:moveTo>
                <a:lnTo>
                  <a:pt x="544" y="382"/>
                </a:lnTo>
                <a:cubicBezTo>
                  <a:pt x="500" y="382"/>
                  <a:pt x="471" y="427"/>
                  <a:pt x="471" y="471"/>
                </a:cubicBezTo>
                <a:cubicBezTo>
                  <a:pt x="471" y="515"/>
                  <a:pt x="500" y="544"/>
                  <a:pt x="544" y="544"/>
                </a:cubicBezTo>
                <a:cubicBezTo>
                  <a:pt x="588" y="544"/>
                  <a:pt x="633" y="515"/>
                  <a:pt x="633" y="471"/>
                </a:cubicBezTo>
                <a:cubicBezTo>
                  <a:pt x="633" y="427"/>
                  <a:pt x="588" y="382"/>
                  <a:pt x="544" y="382"/>
                </a:cubicBezTo>
                <a:close/>
                <a:moveTo>
                  <a:pt x="544" y="500"/>
                </a:moveTo>
                <a:lnTo>
                  <a:pt x="544" y="500"/>
                </a:lnTo>
                <a:cubicBezTo>
                  <a:pt x="530" y="500"/>
                  <a:pt x="515" y="486"/>
                  <a:pt x="515" y="471"/>
                </a:cubicBezTo>
                <a:cubicBezTo>
                  <a:pt x="515" y="441"/>
                  <a:pt x="530" y="427"/>
                  <a:pt x="544" y="427"/>
                </a:cubicBezTo>
                <a:cubicBezTo>
                  <a:pt x="574" y="427"/>
                  <a:pt x="588" y="441"/>
                  <a:pt x="588" y="471"/>
                </a:cubicBezTo>
                <a:cubicBezTo>
                  <a:pt x="588" y="486"/>
                  <a:pt x="574" y="500"/>
                  <a:pt x="544" y="500"/>
                </a:cubicBezTo>
                <a:close/>
                <a:moveTo>
                  <a:pt x="73" y="0"/>
                </a:moveTo>
                <a:lnTo>
                  <a:pt x="73" y="0"/>
                </a:lnTo>
                <a:cubicBezTo>
                  <a:pt x="29" y="0"/>
                  <a:pt x="0" y="29"/>
                  <a:pt x="0" y="73"/>
                </a:cubicBezTo>
                <a:cubicBezTo>
                  <a:pt x="0" y="118"/>
                  <a:pt x="29" y="147"/>
                  <a:pt x="73" y="147"/>
                </a:cubicBezTo>
                <a:cubicBezTo>
                  <a:pt x="117" y="147"/>
                  <a:pt x="162" y="118"/>
                  <a:pt x="162" y="73"/>
                </a:cubicBezTo>
                <a:cubicBezTo>
                  <a:pt x="162" y="29"/>
                  <a:pt x="117" y="0"/>
                  <a:pt x="73" y="0"/>
                </a:cubicBezTo>
                <a:close/>
                <a:moveTo>
                  <a:pt x="73" y="118"/>
                </a:moveTo>
                <a:lnTo>
                  <a:pt x="73" y="118"/>
                </a:lnTo>
                <a:cubicBezTo>
                  <a:pt x="58" y="118"/>
                  <a:pt x="44" y="88"/>
                  <a:pt x="44" y="73"/>
                </a:cubicBezTo>
                <a:cubicBezTo>
                  <a:pt x="44" y="59"/>
                  <a:pt x="58" y="29"/>
                  <a:pt x="73" y="29"/>
                </a:cubicBezTo>
                <a:cubicBezTo>
                  <a:pt x="103" y="29"/>
                  <a:pt x="117" y="59"/>
                  <a:pt x="117" y="73"/>
                </a:cubicBezTo>
                <a:cubicBezTo>
                  <a:pt x="117" y="88"/>
                  <a:pt x="103" y="118"/>
                  <a:pt x="73" y="118"/>
                </a:cubicBezTo>
                <a:close/>
                <a:moveTo>
                  <a:pt x="544" y="191"/>
                </a:moveTo>
                <a:lnTo>
                  <a:pt x="544" y="191"/>
                </a:lnTo>
                <a:cubicBezTo>
                  <a:pt x="500" y="191"/>
                  <a:pt x="471" y="221"/>
                  <a:pt x="471" y="265"/>
                </a:cubicBezTo>
                <a:cubicBezTo>
                  <a:pt x="471" y="309"/>
                  <a:pt x="500" y="353"/>
                  <a:pt x="544" y="353"/>
                </a:cubicBezTo>
                <a:cubicBezTo>
                  <a:pt x="588" y="353"/>
                  <a:pt x="633" y="309"/>
                  <a:pt x="633" y="265"/>
                </a:cubicBezTo>
                <a:cubicBezTo>
                  <a:pt x="633" y="221"/>
                  <a:pt x="588" y="191"/>
                  <a:pt x="544" y="191"/>
                </a:cubicBezTo>
                <a:close/>
                <a:moveTo>
                  <a:pt x="544" y="309"/>
                </a:moveTo>
                <a:lnTo>
                  <a:pt x="544" y="309"/>
                </a:lnTo>
                <a:cubicBezTo>
                  <a:pt x="530" y="309"/>
                  <a:pt x="515" y="294"/>
                  <a:pt x="515" y="265"/>
                </a:cubicBezTo>
                <a:cubicBezTo>
                  <a:pt x="515" y="250"/>
                  <a:pt x="530" y="235"/>
                  <a:pt x="544" y="235"/>
                </a:cubicBezTo>
                <a:cubicBezTo>
                  <a:pt x="574" y="235"/>
                  <a:pt x="588" y="250"/>
                  <a:pt x="588" y="265"/>
                </a:cubicBezTo>
                <a:cubicBezTo>
                  <a:pt x="588" y="294"/>
                  <a:pt x="574" y="309"/>
                  <a:pt x="544" y="309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265" y="0"/>
                  <a:pt x="235" y="29"/>
                  <a:pt x="235" y="73"/>
                </a:cubicBezTo>
                <a:cubicBezTo>
                  <a:pt x="235" y="118"/>
                  <a:pt x="265" y="147"/>
                  <a:pt x="309" y="147"/>
                </a:cubicBezTo>
                <a:cubicBezTo>
                  <a:pt x="353" y="147"/>
                  <a:pt x="397" y="118"/>
                  <a:pt x="397" y="73"/>
                </a:cubicBezTo>
                <a:cubicBezTo>
                  <a:pt x="397" y="29"/>
                  <a:pt x="353" y="0"/>
                  <a:pt x="309" y="0"/>
                </a:cubicBezTo>
                <a:close/>
                <a:moveTo>
                  <a:pt x="309" y="118"/>
                </a:moveTo>
                <a:lnTo>
                  <a:pt x="309" y="118"/>
                </a:lnTo>
                <a:cubicBezTo>
                  <a:pt x="294" y="118"/>
                  <a:pt x="279" y="88"/>
                  <a:pt x="279" y="73"/>
                </a:cubicBezTo>
                <a:cubicBezTo>
                  <a:pt x="279" y="59"/>
                  <a:pt x="294" y="29"/>
                  <a:pt x="309" y="29"/>
                </a:cubicBezTo>
                <a:cubicBezTo>
                  <a:pt x="338" y="29"/>
                  <a:pt x="353" y="59"/>
                  <a:pt x="353" y="73"/>
                </a:cubicBezTo>
                <a:cubicBezTo>
                  <a:pt x="353" y="88"/>
                  <a:pt x="338" y="118"/>
                  <a:pt x="309" y="118"/>
                </a:cubicBezTo>
                <a:close/>
                <a:moveTo>
                  <a:pt x="309" y="382"/>
                </a:moveTo>
                <a:lnTo>
                  <a:pt x="309" y="382"/>
                </a:lnTo>
                <a:cubicBezTo>
                  <a:pt x="265" y="382"/>
                  <a:pt x="235" y="427"/>
                  <a:pt x="235" y="471"/>
                </a:cubicBezTo>
                <a:cubicBezTo>
                  <a:pt x="235" y="515"/>
                  <a:pt x="265" y="544"/>
                  <a:pt x="309" y="544"/>
                </a:cubicBezTo>
                <a:cubicBezTo>
                  <a:pt x="353" y="544"/>
                  <a:pt x="397" y="515"/>
                  <a:pt x="397" y="471"/>
                </a:cubicBezTo>
                <a:cubicBezTo>
                  <a:pt x="397" y="427"/>
                  <a:pt x="353" y="382"/>
                  <a:pt x="309" y="382"/>
                </a:cubicBezTo>
                <a:close/>
                <a:moveTo>
                  <a:pt x="309" y="500"/>
                </a:moveTo>
                <a:lnTo>
                  <a:pt x="309" y="500"/>
                </a:lnTo>
                <a:cubicBezTo>
                  <a:pt x="294" y="500"/>
                  <a:pt x="279" y="486"/>
                  <a:pt x="279" y="471"/>
                </a:cubicBezTo>
                <a:cubicBezTo>
                  <a:pt x="279" y="441"/>
                  <a:pt x="294" y="427"/>
                  <a:pt x="309" y="427"/>
                </a:cubicBezTo>
                <a:cubicBezTo>
                  <a:pt x="338" y="427"/>
                  <a:pt x="353" y="441"/>
                  <a:pt x="353" y="471"/>
                </a:cubicBezTo>
                <a:cubicBezTo>
                  <a:pt x="353" y="486"/>
                  <a:pt x="338" y="500"/>
                  <a:pt x="309" y="500"/>
                </a:cubicBezTo>
                <a:close/>
                <a:moveTo>
                  <a:pt x="309" y="191"/>
                </a:moveTo>
                <a:lnTo>
                  <a:pt x="309" y="191"/>
                </a:lnTo>
                <a:cubicBezTo>
                  <a:pt x="265" y="191"/>
                  <a:pt x="235" y="221"/>
                  <a:pt x="235" y="265"/>
                </a:cubicBezTo>
                <a:cubicBezTo>
                  <a:pt x="235" y="309"/>
                  <a:pt x="265" y="353"/>
                  <a:pt x="309" y="353"/>
                </a:cubicBezTo>
                <a:cubicBezTo>
                  <a:pt x="353" y="353"/>
                  <a:pt x="397" y="309"/>
                  <a:pt x="397" y="265"/>
                </a:cubicBezTo>
                <a:cubicBezTo>
                  <a:pt x="397" y="221"/>
                  <a:pt x="353" y="191"/>
                  <a:pt x="309" y="191"/>
                </a:cubicBezTo>
                <a:close/>
                <a:moveTo>
                  <a:pt x="309" y="309"/>
                </a:moveTo>
                <a:lnTo>
                  <a:pt x="309" y="309"/>
                </a:lnTo>
                <a:cubicBezTo>
                  <a:pt x="294" y="309"/>
                  <a:pt x="279" y="294"/>
                  <a:pt x="279" y="265"/>
                </a:cubicBezTo>
                <a:cubicBezTo>
                  <a:pt x="279" y="250"/>
                  <a:pt x="294" y="235"/>
                  <a:pt x="309" y="235"/>
                </a:cubicBezTo>
                <a:cubicBezTo>
                  <a:pt x="338" y="235"/>
                  <a:pt x="353" y="250"/>
                  <a:pt x="353" y="265"/>
                </a:cubicBezTo>
                <a:cubicBezTo>
                  <a:pt x="353" y="294"/>
                  <a:pt x="338" y="309"/>
                  <a:pt x="309" y="3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6" name="Freeform 61">
            <a:extLst>
              <a:ext uri="{FF2B5EF4-FFF2-40B4-BE49-F238E27FC236}">
                <a16:creationId xmlns:a16="http://schemas.microsoft.com/office/drawing/2014/main" id="{258AE95B-AD0E-2A45-AFEE-73C8D05C8A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4391" y="1794800"/>
            <a:ext cx="242218" cy="236545"/>
          </a:xfrm>
          <a:custGeom>
            <a:avLst/>
            <a:gdLst>
              <a:gd name="T0" fmla="*/ 58220 w 561"/>
              <a:gd name="T1" fmla="*/ 111609 h 545"/>
              <a:gd name="T2" fmla="*/ 0 w 561"/>
              <a:gd name="T3" fmla="*/ 137976 h 545"/>
              <a:gd name="T4" fmla="*/ 31985 w 561"/>
              <a:gd name="T5" fmla="*/ 196489 h 545"/>
              <a:gd name="T6" fmla="*/ 84814 w 561"/>
              <a:gd name="T7" fmla="*/ 170122 h 545"/>
              <a:gd name="T8" fmla="*/ 58220 w 561"/>
              <a:gd name="T9" fmla="*/ 111609 h 545"/>
              <a:gd name="T10" fmla="*/ 74033 w 561"/>
              <a:gd name="T11" fmla="*/ 170122 h 545"/>
              <a:gd name="T12" fmla="*/ 31985 w 561"/>
              <a:gd name="T13" fmla="*/ 180596 h 545"/>
              <a:gd name="T14" fmla="*/ 15813 w 561"/>
              <a:gd name="T15" fmla="*/ 137976 h 545"/>
              <a:gd name="T16" fmla="*/ 58220 w 561"/>
              <a:gd name="T17" fmla="*/ 127501 h 545"/>
              <a:gd name="T18" fmla="*/ 74033 w 561"/>
              <a:gd name="T19" fmla="*/ 170122 h 545"/>
              <a:gd name="T20" fmla="*/ 58220 w 561"/>
              <a:gd name="T21" fmla="*/ 0 h 545"/>
              <a:gd name="T22" fmla="*/ 0 w 561"/>
              <a:gd name="T23" fmla="*/ 26367 h 545"/>
              <a:gd name="T24" fmla="*/ 31985 w 561"/>
              <a:gd name="T25" fmla="*/ 84880 h 545"/>
              <a:gd name="T26" fmla="*/ 84814 w 561"/>
              <a:gd name="T27" fmla="*/ 53095 h 545"/>
              <a:gd name="T28" fmla="*/ 58220 w 561"/>
              <a:gd name="T29" fmla="*/ 0 h 545"/>
              <a:gd name="T30" fmla="*/ 74033 w 561"/>
              <a:gd name="T31" fmla="*/ 53095 h 545"/>
              <a:gd name="T32" fmla="*/ 31985 w 561"/>
              <a:gd name="T33" fmla="*/ 68988 h 545"/>
              <a:gd name="T34" fmla="*/ 15813 w 561"/>
              <a:gd name="T35" fmla="*/ 26367 h 545"/>
              <a:gd name="T36" fmla="*/ 58220 w 561"/>
              <a:gd name="T37" fmla="*/ 10475 h 545"/>
              <a:gd name="T38" fmla="*/ 74033 w 561"/>
              <a:gd name="T39" fmla="*/ 53095 h 545"/>
              <a:gd name="T40" fmla="*/ 169269 w 561"/>
              <a:gd name="T41" fmla="*/ 111609 h 545"/>
              <a:gd name="T42" fmla="*/ 116440 w 561"/>
              <a:gd name="T43" fmla="*/ 137976 h 545"/>
              <a:gd name="T44" fmla="*/ 143034 w 561"/>
              <a:gd name="T45" fmla="*/ 196489 h 545"/>
              <a:gd name="T46" fmla="*/ 201254 w 561"/>
              <a:gd name="T47" fmla="*/ 170122 h 545"/>
              <a:gd name="T48" fmla="*/ 169269 w 561"/>
              <a:gd name="T49" fmla="*/ 111609 h 545"/>
              <a:gd name="T50" fmla="*/ 185081 w 561"/>
              <a:gd name="T51" fmla="*/ 170122 h 545"/>
              <a:gd name="T52" fmla="*/ 143034 w 561"/>
              <a:gd name="T53" fmla="*/ 180596 h 545"/>
              <a:gd name="T54" fmla="*/ 126862 w 561"/>
              <a:gd name="T55" fmla="*/ 137976 h 545"/>
              <a:gd name="T56" fmla="*/ 169269 w 561"/>
              <a:gd name="T57" fmla="*/ 127501 h 545"/>
              <a:gd name="T58" fmla="*/ 185081 w 561"/>
              <a:gd name="T59" fmla="*/ 170122 h 545"/>
              <a:gd name="T60" fmla="*/ 169269 w 561"/>
              <a:gd name="T61" fmla="*/ 0 h 545"/>
              <a:gd name="T62" fmla="*/ 116440 w 561"/>
              <a:gd name="T63" fmla="*/ 26367 h 545"/>
              <a:gd name="T64" fmla="*/ 143034 w 561"/>
              <a:gd name="T65" fmla="*/ 84880 h 545"/>
              <a:gd name="T66" fmla="*/ 201254 w 561"/>
              <a:gd name="T67" fmla="*/ 53095 h 545"/>
              <a:gd name="T68" fmla="*/ 169269 w 561"/>
              <a:gd name="T69" fmla="*/ 0 h 545"/>
              <a:gd name="T70" fmla="*/ 185081 w 561"/>
              <a:gd name="T71" fmla="*/ 53095 h 545"/>
              <a:gd name="T72" fmla="*/ 143034 w 561"/>
              <a:gd name="T73" fmla="*/ 68988 h 545"/>
              <a:gd name="T74" fmla="*/ 126862 w 561"/>
              <a:gd name="T75" fmla="*/ 26367 h 545"/>
              <a:gd name="T76" fmla="*/ 169269 w 561"/>
              <a:gd name="T77" fmla="*/ 10475 h 545"/>
              <a:gd name="T78" fmla="*/ 185081 w 561"/>
              <a:gd name="T79" fmla="*/ 53095 h 54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61" h="545">
                <a:moveTo>
                  <a:pt x="162" y="309"/>
                </a:moveTo>
                <a:lnTo>
                  <a:pt x="162" y="309"/>
                </a:lnTo>
                <a:cubicBezTo>
                  <a:pt x="89" y="309"/>
                  <a:pt x="89" y="309"/>
                  <a:pt x="89" y="309"/>
                </a:cubicBezTo>
                <a:cubicBezTo>
                  <a:pt x="44" y="309"/>
                  <a:pt x="0" y="339"/>
                  <a:pt x="0" y="382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44" y="544"/>
                  <a:pt x="89" y="544"/>
                </a:cubicBezTo>
                <a:cubicBezTo>
                  <a:pt x="162" y="544"/>
                  <a:pt x="162" y="544"/>
                  <a:pt x="162" y="544"/>
                </a:cubicBezTo>
                <a:cubicBezTo>
                  <a:pt x="206" y="544"/>
                  <a:pt x="236" y="515"/>
                  <a:pt x="236" y="471"/>
                </a:cubicBezTo>
                <a:cubicBezTo>
                  <a:pt x="236" y="382"/>
                  <a:pt x="236" y="382"/>
                  <a:pt x="236" y="382"/>
                </a:cubicBezTo>
                <a:cubicBezTo>
                  <a:pt x="236" y="339"/>
                  <a:pt x="206" y="309"/>
                  <a:pt x="162" y="309"/>
                </a:cubicBezTo>
                <a:close/>
                <a:moveTo>
                  <a:pt x="206" y="471"/>
                </a:moveTo>
                <a:lnTo>
                  <a:pt x="206" y="471"/>
                </a:lnTo>
                <a:cubicBezTo>
                  <a:pt x="206" y="486"/>
                  <a:pt x="177" y="500"/>
                  <a:pt x="162" y="500"/>
                </a:cubicBezTo>
                <a:cubicBezTo>
                  <a:pt x="89" y="500"/>
                  <a:pt x="89" y="500"/>
                  <a:pt x="89" y="500"/>
                </a:cubicBezTo>
                <a:cubicBezTo>
                  <a:pt x="59" y="500"/>
                  <a:pt x="44" y="486"/>
                  <a:pt x="44" y="471"/>
                </a:cubicBezTo>
                <a:cubicBezTo>
                  <a:pt x="44" y="382"/>
                  <a:pt x="44" y="382"/>
                  <a:pt x="44" y="382"/>
                </a:cubicBezTo>
                <a:cubicBezTo>
                  <a:pt x="44" y="368"/>
                  <a:pt x="59" y="353"/>
                  <a:pt x="89" y="353"/>
                </a:cubicBezTo>
                <a:cubicBezTo>
                  <a:pt x="162" y="353"/>
                  <a:pt x="162" y="353"/>
                  <a:pt x="162" y="353"/>
                </a:cubicBezTo>
                <a:cubicBezTo>
                  <a:pt x="177" y="353"/>
                  <a:pt x="206" y="368"/>
                  <a:pt x="206" y="382"/>
                </a:cubicBezTo>
                <a:lnTo>
                  <a:pt x="206" y="471"/>
                </a:lnTo>
                <a:close/>
                <a:moveTo>
                  <a:pt x="162" y="0"/>
                </a:moveTo>
                <a:lnTo>
                  <a:pt x="162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29"/>
                  <a:pt x="0" y="7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91"/>
                  <a:pt x="44" y="235"/>
                  <a:pt x="89" y="235"/>
                </a:cubicBezTo>
                <a:cubicBezTo>
                  <a:pt x="162" y="235"/>
                  <a:pt x="162" y="235"/>
                  <a:pt x="162" y="235"/>
                </a:cubicBezTo>
                <a:cubicBezTo>
                  <a:pt x="206" y="235"/>
                  <a:pt x="236" y="191"/>
                  <a:pt x="236" y="147"/>
                </a:cubicBezTo>
                <a:cubicBezTo>
                  <a:pt x="236" y="73"/>
                  <a:pt x="236" y="73"/>
                  <a:pt x="236" y="73"/>
                </a:cubicBezTo>
                <a:cubicBezTo>
                  <a:pt x="236" y="29"/>
                  <a:pt x="206" y="0"/>
                  <a:pt x="162" y="0"/>
                </a:cubicBezTo>
                <a:close/>
                <a:moveTo>
                  <a:pt x="206" y="147"/>
                </a:moveTo>
                <a:lnTo>
                  <a:pt x="206" y="147"/>
                </a:lnTo>
                <a:cubicBezTo>
                  <a:pt x="206" y="177"/>
                  <a:pt x="177" y="191"/>
                  <a:pt x="162" y="191"/>
                </a:cubicBezTo>
                <a:cubicBezTo>
                  <a:pt x="89" y="191"/>
                  <a:pt x="89" y="191"/>
                  <a:pt x="89" y="191"/>
                </a:cubicBezTo>
                <a:cubicBezTo>
                  <a:pt x="59" y="191"/>
                  <a:pt x="44" y="177"/>
                  <a:pt x="44" y="147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89" y="29"/>
                </a:cubicBezTo>
                <a:cubicBezTo>
                  <a:pt x="162" y="29"/>
                  <a:pt x="162" y="29"/>
                  <a:pt x="162" y="29"/>
                </a:cubicBezTo>
                <a:cubicBezTo>
                  <a:pt x="177" y="29"/>
                  <a:pt x="206" y="59"/>
                  <a:pt x="206" y="73"/>
                </a:cubicBezTo>
                <a:lnTo>
                  <a:pt x="206" y="147"/>
                </a:lnTo>
                <a:close/>
                <a:moveTo>
                  <a:pt x="471" y="309"/>
                </a:moveTo>
                <a:lnTo>
                  <a:pt x="471" y="309"/>
                </a:lnTo>
                <a:cubicBezTo>
                  <a:pt x="398" y="309"/>
                  <a:pt x="398" y="309"/>
                  <a:pt x="398" y="309"/>
                </a:cubicBezTo>
                <a:cubicBezTo>
                  <a:pt x="353" y="309"/>
                  <a:pt x="324" y="339"/>
                  <a:pt x="324" y="382"/>
                </a:cubicBezTo>
                <a:cubicBezTo>
                  <a:pt x="324" y="471"/>
                  <a:pt x="324" y="471"/>
                  <a:pt x="324" y="471"/>
                </a:cubicBezTo>
                <a:cubicBezTo>
                  <a:pt x="324" y="515"/>
                  <a:pt x="353" y="544"/>
                  <a:pt x="398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60" y="515"/>
                  <a:pt x="560" y="471"/>
                </a:cubicBezTo>
                <a:cubicBezTo>
                  <a:pt x="560" y="382"/>
                  <a:pt x="560" y="382"/>
                  <a:pt x="560" y="382"/>
                </a:cubicBezTo>
                <a:cubicBezTo>
                  <a:pt x="560" y="339"/>
                  <a:pt x="515" y="309"/>
                  <a:pt x="471" y="309"/>
                </a:cubicBezTo>
                <a:close/>
                <a:moveTo>
                  <a:pt x="515" y="471"/>
                </a:moveTo>
                <a:lnTo>
                  <a:pt x="515" y="471"/>
                </a:lnTo>
                <a:cubicBezTo>
                  <a:pt x="515" y="486"/>
                  <a:pt x="501" y="500"/>
                  <a:pt x="471" y="500"/>
                </a:cubicBezTo>
                <a:cubicBezTo>
                  <a:pt x="398" y="500"/>
                  <a:pt x="398" y="500"/>
                  <a:pt x="398" y="500"/>
                </a:cubicBezTo>
                <a:cubicBezTo>
                  <a:pt x="383" y="500"/>
                  <a:pt x="353" y="486"/>
                  <a:pt x="353" y="471"/>
                </a:cubicBezTo>
                <a:cubicBezTo>
                  <a:pt x="353" y="382"/>
                  <a:pt x="353" y="382"/>
                  <a:pt x="353" y="382"/>
                </a:cubicBezTo>
                <a:cubicBezTo>
                  <a:pt x="353" y="368"/>
                  <a:pt x="383" y="353"/>
                  <a:pt x="398" y="353"/>
                </a:cubicBezTo>
                <a:cubicBezTo>
                  <a:pt x="471" y="353"/>
                  <a:pt x="471" y="353"/>
                  <a:pt x="471" y="353"/>
                </a:cubicBezTo>
                <a:cubicBezTo>
                  <a:pt x="501" y="353"/>
                  <a:pt x="515" y="368"/>
                  <a:pt x="515" y="382"/>
                </a:cubicBezTo>
                <a:lnTo>
                  <a:pt x="515" y="471"/>
                </a:lnTo>
                <a:close/>
                <a:moveTo>
                  <a:pt x="471" y="0"/>
                </a:moveTo>
                <a:lnTo>
                  <a:pt x="471" y="0"/>
                </a:lnTo>
                <a:cubicBezTo>
                  <a:pt x="398" y="0"/>
                  <a:pt x="398" y="0"/>
                  <a:pt x="398" y="0"/>
                </a:cubicBezTo>
                <a:cubicBezTo>
                  <a:pt x="353" y="0"/>
                  <a:pt x="324" y="29"/>
                  <a:pt x="324" y="73"/>
                </a:cubicBezTo>
                <a:cubicBezTo>
                  <a:pt x="324" y="147"/>
                  <a:pt x="324" y="147"/>
                  <a:pt x="324" y="147"/>
                </a:cubicBezTo>
                <a:cubicBezTo>
                  <a:pt x="324" y="191"/>
                  <a:pt x="353" y="235"/>
                  <a:pt x="398" y="235"/>
                </a:cubicBezTo>
                <a:cubicBezTo>
                  <a:pt x="471" y="235"/>
                  <a:pt x="471" y="235"/>
                  <a:pt x="471" y="235"/>
                </a:cubicBezTo>
                <a:cubicBezTo>
                  <a:pt x="515" y="235"/>
                  <a:pt x="560" y="191"/>
                  <a:pt x="560" y="147"/>
                </a:cubicBezTo>
                <a:cubicBezTo>
                  <a:pt x="560" y="73"/>
                  <a:pt x="560" y="73"/>
                  <a:pt x="560" y="73"/>
                </a:cubicBezTo>
                <a:cubicBezTo>
                  <a:pt x="560" y="29"/>
                  <a:pt x="515" y="0"/>
                  <a:pt x="471" y="0"/>
                </a:cubicBezTo>
                <a:close/>
                <a:moveTo>
                  <a:pt x="515" y="147"/>
                </a:moveTo>
                <a:lnTo>
                  <a:pt x="515" y="147"/>
                </a:lnTo>
                <a:cubicBezTo>
                  <a:pt x="515" y="177"/>
                  <a:pt x="501" y="191"/>
                  <a:pt x="471" y="191"/>
                </a:cubicBezTo>
                <a:cubicBezTo>
                  <a:pt x="398" y="191"/>
                  <a:pt x="398" y="191"/>
                  <a:pt x="398" y="191"/>
                </a:cubicBezTo>
                <a:cubicBezTo>
                  <a:pt x="383" y="191"/>
                  <a:pt x="353" y="177"/>
                  <a:pt x="353" y="147"/>
                </a:cubicBezTo>
                <a:cubicBezTo>
                  <a:pt x="353" y="73"/>
                  <a:pt x="353" y="73"/>
                  <a:pt x="353" y="73"/>
                </a:cubicBezTo>
                <a:cubicBezTo>
                  <a:pt x="353" y="59"/>
                  <a:pt x="383" y="29"/>
                  <a:pt x="398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501" y="29"/>
                  <a:pt x="515" y="59"/>
                  <a:pt x="515" y="73"/>
                </a:cubicBezTo>
                <a:lnTo>
                  <a:pt x="515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7" name="Freeform 62">
            <a:extLst>
              <a:ext uri="{FF2B5EF4-FFF2-40B4-BE49-F238E27FC236}">
                <a16:creationId xmlns:a16="http://schemas.microsoft.com/office/drawing/2014/main" id="{333E5F42-D31A-EB4A-B7BE-6F52A496D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1417" y="1336971"/>
            <a:ext cx="255568" cy="267067"/>
          </a:xfrm>
          <a:custGeom>
            <a:avLst/>
            <a:gdLst>
              <a:gd name="T0" fmla="*/ 106182 w 589"/>
              <a:gd name="T1" fmla="*/ 0 h 619"/>
              <a:gd name="T2" fmla="*/ 106182 w 589"/>
              <a:gd name="T3" fmla="*/ 0 h 619"/>
              <a:gd name="T4" fmla="*/ 0 w 589"/>
              <a:gd name="T5" fmla="*/ 121717 h 619"/>
              <a:gd name="T6" fmla="*/ 10474 w 589"/>
              <a:gd name="T7" fmla="*/ 132129 h 619"/>
              <a:gd name="T8" fmla="*/ 37200 w 589"/>
              <a:gd name="T9" fmla="*/ 105560 h 619"/>
              <a:gd name="T10" fmla="*/ 37200 w 589"/>
              <a:gd name="T11" fmla="*/ 195681 h 619"/>
              <a:gd name="T12" fmla="*/ 63565 w 589"/>
              <a:gd name="T13" fmla="*/ 221891 h 619"/>
              <a:gd name="T14" fmla="*/ 148799 w 589"/>
              <a:gd name="T15" fmla="*/ 221891 h 619"/>
              <a:gd name="T16" fmla="*/ 175164 w 589"/>
              <a:gd name="T17" fmla="*/ 195681 h 619"/>
              <a:gd name="T18" fmla="*/ 175164 w 589"/>
              <a:gd name="T19" fmla="*/ 105560 h 619"/>
              <a:gd name="T20" fmla="*/ 201890 w 589"/>
              <a:gd name="T21" fmla="*/ 132129 h 619"/>
              <a:gd name="T22" fmla="*/ 212364 w 589"/>
              <a:gd name="T23" fmla="*/ 121717 h 619"/>
              <a:gd name="T24" fmla="*/ 106182 w 589"/>
              <a:gd name="T25" fmla="*/ 0 h 619"/>
              <a:gd name="T26" fmla="*/ 164690 w 589"/>
              <a:gd name="T27" fmla="*/ 195681 h 619"/>
              <a:gd name="T28" fmla="*/ 164690 w 589"/>
              <a:gd name="T29" fmla="*/ 195681 h 619"/>
              <a:gd name="T30" fmla="*/ 148799 w 589"/>
              <a:gd name="T31" fmla="*/ 211479 h 619"/>
              <a:gd name="T32" fmla="*/ 63565 w 589"/>
              <a:gd name="T33" fmla="*/ 211479 h 619"/>
              <a:gd name="T34" fmla="*/ 47674 w 589"/>
              <a:gd name="T35" fmla="*/ 195681 h 619"/>
              <a:gd name="T36" fmla="*/ 47674 w 589"/>
              <a:gd name="T37" fmla="*/ 84376 h 619"/>
              <a:gd name="T38" fmla="*/ 106182 w 589"/>
              <a:gd name="T39" fmla="*/ 21184 h 619"/>
              <a:gd name="T40" fmla="*/ 164690 w 589"/>
              <a:gd name="T41" fmla="*/ 84376 h 619"/>
              <a:gd name="T42" fmla="*/ 164690 w 589"/>
              <a:gd name="T43" fmla="*/ 195681 h 61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89" h="619">
                <a:moveTo>
                  <a:pt x="294" y="0"/>
                </a:moveTo>
                <a:lnTo>
                  <a:pt x="294" y="0"/>
                </a:lnTo>
                <a:cubicBezTo>
                  <a:pt x="0" y="339"/>
                  <a:pt x="0" y="339"/>
                  <a:pt x="0" y="339"/>
                </a:cubicBezTo>
                <a:cubicBezTo>
                  <a:pt x="29" y="368"/>
                  <a:pt x="29" y="368"/>
                  <a:pt x="29" y="368"/>
                </a:cubicBezTo>
                <a:cubicBezTo>
                  <a:pt x="103" y="294"/>
                  <a:pt x="103" y="294"/>
                  <a:pt x="103" y="294"/>
                </a:cubicBezTo>
                <a:cubicBezTo>
                  <a:pt x="103" y="545"/>
                  <a:pt x="103" y="545"/>
                  <a:pt x="103" y="545"/>
                </a:cubicBezTo>
                <a:cubicBezTo>
                  <a:pt x="103" y="589"/>
                  <a:pt x="132" y="618"/>
                  <a:pt x="176" y="618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56" y="618"/>
                  <a:pt x="485" y="589"/>
                  <a:pt x="485" y="545"/>
                </a:cubicBezTo>
                <a:cubicBezTo>
                  <a:pt x="485" y="294"/>
                  <a:pt x="485" y="294"/>
                  <a:pt x="485" y="294"/>
                </a:cubicBezTo>
                <a:cubicBezTo>
                  <a:pt x="559" y="368"/>
                  <a:pt x="559" y="368"/>
                  <a:pt x="559" y="368"/>
                </a:cubicBezTo>
                <a:cubicBezTo>
                  <a:pt x="588" y="339"/>
                  <a:pt x="588" y="339"/>
                  <a:pt x="588" y="339"/>
                </a:cubicBezTo>
                <a:lnTo>
                  <a:pt x="294" y="0"/>
                </a:lnTo>
                <a:close/>
                <a:moveTo>
                  <a:pt x="456" y="545"/>
                </a:moveTo>
                <a:lnTo>
                  <a:pt x="456" y="545"/>
                </a:lnTo>
                <a:cubicBezTo>
                  <a:pt x="456" y="559"/>
                  <a:pt x="426" y="589"/>
                  <a:pt x="412" y="589"/>
                </a:cubicBezTo>
                <a:cubicBezTo>
                  <a:pt x="176" y="589"/>
                  <a:pt x="176" y="589"/>
                  <a:pt x="176" y="589"/>
                </a:cubicBezTo>
                <a:cubicBezTo>
                  <a:pt x="162" y="589"/>
                  <a:pt x="132" y="559"/>
                  <a:pt x="132" y="545"/>
                </a:cubicBezTo>
                <a:cubicBezTo>
                  <a:pt x="132" y="235"/>
                  <a:pt x="132" y="235"/>
                  <a:pt x="132" y="235"/>
                </a:cubicBezTo>
                <a:cubicBezTo>
                  <a:pt x="294" y="59"/>
                  <a:pt x="294" y="59"/>
                  <a:pt x="294" y="59"/>
                </a:cubicBezTo>
                <a:cubicBezTo>
                  <a:pt x="456" y="235"/>
                  <a:pt x="456" y="235"/>
                  <a:pt x="456" y="235"/>
                </a:cubicBezTo>
                <a:lnTo>
                  <a:pt x="456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Freeform 63">
            <a:extLst>
              <a:ext uri="{FF2B5EF4-FFF2-40B4-BE49-F238E27FC236}">
                <a16:creationId xmlns:a16="http://schemas.microsoft.com/office/drawing/2014/main" id="{16F49829-5E09-EA4B-BD8A-D78E1E1ED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9406" y="1336971"/>
            <a:ext cx="274640" cy="267067"/>
          </a:xfrm>
          <a:custGeom>
            <a:avLst/>
            <a:gdLst>
              <a:gd name="T0" fmla="*/ 0 w 634"/>
              <a:gd name="T1" fmla="*/ 26210 h 619"/>
              <a:gd name="T2" fmla="*/ 0 w 634"/>
              <a:gd name="T3" fmla="*/ 26210 h 619"/>
              <a:gd name="T4" fmla="*/ 0 w 634"/>
              <a:gd name="T5" fmla="*/ 84376 h 619"/>
              <a:gd name="T6" fmla="*/ 16226 w 634"/>
              <a:gd name="T7" fmla="*/ 84376 h 619"/>
              <a:gd name="T8" fmla="*/ 16226 w 634"/>
              <a:gd name="T9" fmla="*/ 26210 h 619"/>
              <a:gd name="T10" fmla="*/ 32091 w 634"/>
              <a:gd name="T11" fmla="*/ 10412 h 619"/>
              <a:gd name="T12" fmla="*/ 85094 w 634"/>
              <a:gd name="T13" fmla="*/ 10412 h 619"/>
              <a:gd name="T14" fmla="*/ 85094 w 634"/>
              <a:gd name="T15" fmla="*/ 0 h 619"/>
              <a:gd name="T16" fmla="*/ 32091 w 634"/>
              <a:gd name="T17" fmla="*/ 0 h 619"/>
              <a:gd name="T18" fmla="*/ 0 w 634"/>
              <a:gd name="T19" fmla="*/ 26210 h 619"/>
              <a:gd name="T20" fmla="*/ 16226 w 634"/>
              <a:gd name="T21" fmla="*/ 195681 h 619"/>
              <a:gd name="T22" fmla="*/ 16226 w 634"/>
              <a:gd name="T23" fmla="*/ 195681 h 619"/>
              <a:gd name="T24" fmla="*/ 16226 w 634"/>
              <a:gd name="T25" fmla="*/ 137156 h 619"/>
              <a:gd name="T26" fmla="*/ 0 w 634"/>
              <a:gd name="T27" fmla="*/ 137156 h 619"/>
              <a:gd name="T28" fmla="*/ 0 w 634"/>
              <a:gd name="T29" fmla="*/ 195681 h 619"/>
              <a:gd name="T30" fmla="*/ 32091 w 634"/>
              <a:gd name="T31" fmla="*/ 221891 h 619"/>
              <a:gd name="T32" fmla="*/ 85094 w 634"/>
              <a:gd name="T33" fmla="*/ 221891 h 619"/>
              <a:gd name="T34" fmla="*/ 85094 w 634"/>
              <a:gd name="T35" fmla="*/ 211479 h 619"/>
              <a:gd name="T36" fmla="*/ 32091 w 634"/>
              <a:gd name="T37" fmla="*/ 211479 h 619"/>
              <a:gd name="T38" fmla="*/ 16226 w 634"/>
              <a:gd name="T39" fmla="*/ 195681 h 619"/>
              <a:gd name="T40" fmla="*/ 212374 w 634"/>
              <a:gd name="T41" fmla="*/ 195681 h 619"/>
              <a:gd name="T42" fmla="*/ 212374 w 634"/>
              <a:gd name="T43" fmla="*/ 195681 h 619"/>
              <a:gd name="T44" fmla="*/ 201918 w 634"/>
              <a:gd name="T45" fmla="*/ 211479 h 619"/>
              <a:gd name="T46" fmla="*/ 143506 w 634"/>
              <a:gd name="T47" fmla="*/ 211479 h 619"/>
              <a:gd name="T48" fmla="*/ 143506 w 634"/>
              <a:gd name="T49" fmla="*/ 221891 h 619"/>
              <a:gd name="T50" fmla="*/ 201918 w 634"/>
              <a:gd name="T51" fmla="*/ 221891 h 619"/>
              <a:gd name="T52" fmla="*/ 228239 w 634"/>
              <a:gd name="T53" fmla="*/ 195681 h 619"/>
              <a:gd name="T54" fmla="*/ 228239 w 634"/>
              <a:gd name="T55" fmla="*/ 137156 h 619"/>
              <a:gd name="T56" fmla="*/ 212374 w 634"/>
              <a:gd name="T57" fmla="*/ 137156 h 619"/>
              <a:gd name="T58" fmla="*/ 212374 w 634"/>
              <a:gd name="T59" fmla="*/ 195681 h 619"/>
              <a:gd name="T60" fmla="*/ 201918 w 634"/>
              <a:gd name="T61" fmla="*/ 0 h 619"/>
              <a:gd name="T62" fmla="*/ 201918 w 634"/>
              <a:gd name="T63" fmla="*/ 0 h 619"/>
              <a:gd name="T64" fmla="*/ 143506 w 634"/>
              <a:gd name="T65" fmla="*/ 0 h 619"/>
              <a:gd name="T66" fmla="*/ 143506 w 634"/>
              <a:gd name="T67" fmla="*/ 10412 h 619"/>
              <a:gd name="T68" fmla="*/ 201918 w 634"/>
              <a:gd name="T69" fmla="*/ 10412 h 619"/>
              <a:gd name="T70" fmla="*/ 212374 w 634"/>
              <a:gd name="T71" fmla="*/ 26210 h 619"/>
              <a:gd name="T72" fmla="*/ 212374 w 634"/>
              <a:gd name="T73" fmla="*/ 84376 h 619"/>
              <a:gd name="T74" fmla="*/ 228239 w 634"/>
              <a:gd name="T75" fmla="*/ 84376 h 619"/>
              <a:gd name="T76" fmla="*/ 228239 w 634"/>
              <a:gd name="T77" fmla="*/ 26210 h 619"/>
              <a:gd name="T78" fmla="*/ 201918 w 634"/>
              <a:gd name="T79" fmla="*/ 0 h 61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19">
                <a:moveTo>
                  <a:pt x="0" y="73"/>
                </a:moveTo>
                <a:lnTo>
                  <a:pt x="0" y="73"/>
                </a:lnTo>
                <a:cubicBezTo>
                  <a:pt x="0" y="235"/>
                  <a:pt x="0" y="235"/>
                  <a:pt x="0" y="235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89" y="29"/>
                </a:cubicBezTo>
                <a:cubicBezTo>
                  <a:pt x="236" y="29"/>
                  <a:pt x="236" y="29"/>
                  <a:pt x="236" y="29"/>
                </a:cubicBezTo>
                <a:cubicBezTo>
                  <a:pt x="236" y="0"/>
                  <a:pt x="236" y="0"/>
                  <a:pt x="236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3"/>
                </a:cubicBezTo>
                <a:close/>
                <a:moveTo>
                  <a:pt x="45" y="545"/>
                </a:moveTo>
                <a:lnTo>
                  <a:pt x="45" y="545"/>
                </a:lnTo>
                <a:cubicBezTo>
                  <a:pt x="45" y="382"/>
                  <a:pt x="45" y="382"/>
                  <a:pt x="45" y="382"/>
                </a:cubicBezTo>
                <a:cubicBezTo>
                  <a:pt x="0" y="382"/>
                  <a:pt x="0" y="382"/>
                  <a:pt x="0" y="382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236" y="618"/>
                  <a:pt x="236" y="618"/>
                  <a:pt x="236" y="618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59"/>
                  <a:pt x="45" y="545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75" y="589"/>
                  <a:pt x="560" y="589"/>
                </a:cubicBezTo>
                <a:cubicBezTo>
                  <a:pt x="398" y="589"/>
                  <a:pt x="398" y="589"/>
                  <a:pt x="398" y="589"/>
                </a:cubicBezTo>
                <a:cubicBezTo>
                  <a:pt x="398" y="618"/>
                  <a:pt x="398" y="618"/>
                  <a:pt x="398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382"/>
                  <a:pt x="633" y="382"/>
                  <a:pt x="633" y="382"/>
                </a:cubicBezTo>
                <a:cubicBezTo>
                  <a:pt x="589" y="382"/>
                  <a:pt x="589" y="382"/>
                  <a:pt x="589" y="382"/>
                </a:cubicBezTo>
                <a:lnTo>
                  <a:pt x="589" y="545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398" y="0"/>
                  <a:pt x="398" y="0"/>
                  <a:pt x="398" y="0"/>
                </a:cubicBezTo>
                <a:cubicBezTo>
                  <a:pt x="398" y="29"/>
                  <a:pt x="398" y="29"/>
                  <a:pt x="398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cubicBezTo>
                  <a:pt x="589" y="235"/>
                  <a:pt x="589" y="235"/>
                  <a:pt x="589" y="235"/>
                </a:cubicBezTo>
                <a:cubicBezTo>
                  <a:pt x="633" y="235"/>
                  <a:pt x="633" y="235"/>
                  <a:pt x="633" y="235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9" name="Freeform 64">
            <a:extLst>
              <a:ext uri="{FF2B5EF4-FFF2-40B4-BE49-F238E27FC236}">
                <a16:creationId xmlns:a16="http://schemas.microsoft.com/office/drawing/2014/main" id="{D1437605-CEF1-CD4A-B52E-ED74087E1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65" y="1342695"/>
            <a:ext cx="255568" cy="255621"/>
          </a:xfrm>
          <a:custGeom>
            <a:avLst/>
            <a:gdLst>
              <a:gd name="T0" fmla="*/ 106363 w 590"/>
              <a:gd name="T1" fmla="*/ 0 h 589"/>
              <a:gd name="T2" fmla="*/ 106363 w 590"/>
              <a:gd name="T3" fmla="*/ 0 h 589"/>
              <a:gd name="T4" fmla="*/ 0 w 590"/>
              <a:gd name="T5" fmla="*/ 106182 h 589"/>
              <a:gd name="T6" fmla="*/ 106363 w 590"/>
              <a:gd name="T7" fmla="*/ 212364 h 589"/>
              <a:gd name="T8" fmla="*/ 212364 w 590"/>
              <a:gd name="T9" fmla="*/ 106182 h 589"/>
              <a:gd name="T10" fmla="*/ 106363 w 590"/>
              <a:gd name="T11" fmla="*/ 0 h 589"/>
              <a:gd name="T12" fmla="*/ 116818 w 590"/>
              <a:gd name="T13" fmla="*/ 196473 h 589"/>
              <a:gd name="T14" fmla="*/ 116818 w 590"/>
              <a:gd name="T15" fmla="*/ 196473 h 589"/>
              <a:gd name="T16" fmla="*/ 116818 w 590"/>
              <a:gd name="T17" fmla="*/ 164690 h 589"/>
              <a:gd name="T18" fmla="*/ 106363 w 590"/>
              <a:gd name="T19" fmla="*/ 153855 h 589"/>
              <a:gd name="T20" fmla="*/ 100954 w 590"/>
              <a:gd name="T21" fmla="*/ 164690 h 589"/>
              <a:gd name="T22" fmla="*/ 100954 w 590"/>
              <a:gd name="T23" fmla="*/ 196473 h 589"/>
              <a:gd name="T24" fmla="*/ 16225 w 590"/>
              <a:gd name="T25" fmla="*/ 111599 h 589"/>
              <a:gd name="T26" fmla="*/ 53362 w 590"/>
              <a:gd name="T27" fmla="*/ 111599 h 589"/>
              <a:gd name="T28" fmla="*/ 58409 w 590"/>
              <a:gd name="T29" fmla="*/ 106182 h 589"/>
              <a:gd name="T30" fmla="*/ 53362 w 590"/>
              <a:gd name="T31" fmla="*/ 100764 h 589"/>
              <a:gd name="T32" fmla="*/ 16225 w 590"/>
              <a:gd name="T33" fmla="*/ 100764 h 589"/>
              <a:gd name="T34" fmla="*/ 100954 w 590"/>
              <a:gd name="T35" fmla="*/ 15891 h 589"/>
              <a:gd name="T36" fmla="*/ 100954 w 590"/>
              <a:gd name="T37" fmla="*/ 47674 h 589"/>
              <a:gd name="T38" fmla="*/ 106363 w 590"/>
              <a:gd name="T39" fmla="*/ 58508 h 589"/>
              <a:gd name="T40" fmla="*/ 116818 w 590"/>
              <a:gd name="T41" fmla="*/ 47674 h 589"/>
              <a:gd name="T42" fmla="*/ 116818 w 590"/>
              <a:gd name="T43" fmla="*/ 15891 h 589"/>
              <a:gd name="T44" fmla="*/ 201908 w 590"/>
              <a:gd name="T45" fmla="*/ 100764 h 589"/>
              <a:gd name="T46" fmla="*/ 164772 w 590"/>
              <a:gd name="T47" fmla="*/ 100764 h 589"/>
              <a:gd name="T48" fmla="*/ 159363 w 590"/>
              <a:gd name="T49" fmla="*/ 106182 h 589"/>
              <a:gd name="T50" fmla="*/ 164772 w 590"/>
              <a:gd name="T51" fmla="*/ 111599 h 589"/>
              <a:gd name="T52" fmla="*/ 201908 w 590"/>
              <a:gd name="T53" fmla="*/ 111599 h 589"/>
              <a:gd name="T54" fmla="*/ 116818 w 590"/>
              <a:gd name="T55" fmla="*/ 196473 h 58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90" h="589">
                <a:moveTo>
                  <a:pt x="295" y="0"/>
                </a:moveTo>
                <a:lnTo>
                  <a:pt x="295" y="0"/>
                </a:lnTo>
                <a:cubicBezTo>
                  <a:pt x="133" y="0"/>
                  <a:pt x="0" y="132"/>
                  <a:pt x="0" y="294"/>
                </a:cubicBezTo>
                <a:cubicBezTo>
                  <a:pt x="0" y="456"/>
                  <a:pt x="133" y="588"/>
                  <a:pt x="295" y="588"/>
                </a:cubicBezTo>
                <a:cubicBezTo>
                  <a:pt x="457" y="588"/>
                  <a:pt x="589" y="456"/>
                  <a:pt x="589" y="294"/>
                </a:cubicBezTo>
                <a:cubicBezTo>
                  <a:pt x="589" y="132"/>
                  <a:pt x="457" y="0"/>
                  <a:pt x="295" y="0"/>
                </a:cubicBezTo>
                <a:close/>
                <a:moveTo>
                  <a:pt x="324" y="544"/>
                </a:moveTo>
                <a:lnTo>
                  <a:pt x="324" y="544"/>
                </a:lnTo>
                <a:cubicBezTo>
                  <a:pt x="324" y="456"/>
                  <a:pt x="324" y="456"/>
                  <a:pt x="324" y="456"/>
                </a:cubicBezTo>
                <a:cubicBezTo>
                  <a:pt x="324" y="441"/>
                  <a:pt x="310" y="426"/>
                  <a:pt x="295" y="426"/>
                </a:cubicBezTo>
                <a:cubicBezTo>
                  <a:pt x="295" y="426"/>
                  <a:pt x="280" y="441"/>
                  <a:pt x="280" y="456"/>
                </a:cubicBezTo>
                <a:cubicBezTo>
                  <a:pt x="280" y="544"/>
                  <a:pt x="280" y="544"/>
                  <a:pt x="280" y="544"/>
                </a:cubicBezTo>
                <a:cubicBezTo>
                  <a:pt x="148" y="544"/>
                  <a:pt x="59" y="441"/>
                  <a:pt x="45" y="309"/>
                </a:cubicBezTo>
                <a:cubicBezTo>
                  <a:pt x="148" y="309"/>
                  <a:pt x="148" y="309"/>
                  <a:pt x="148" y="309"/>
                </a:cubicBezTo>
                <a:cubicBezTo>
                  <a:pt x="148" y="309"/>
                  <a:pt x="162" y="309"/>
                  <a:pt x="162" y="294"/>
                </a:cubicBezTo>
                <a:cubicBezTo>
                  <a:pt x="162" y="279"/>
                  <a:pt x="148" y="279"/>
                  <a:pt x="148" y="279"/>
                </a:cubicBezTo>
                <a:cubicBezTo>
                  <a:pt x="45" y="279"/>
                  <a:pt x="45" y="279"/>
                  <a:pt x="45" y="279"/>
                </a:cubicBezTo>
                <a:cubicBezTo>
                  <a:pt x="59" y="147"/>
                  <a:pt x="148" y="44"/>
                  <a:pt x="280" y="44"/>
                </a:cubicBezTo>
                <a:cubicBezTo>
                  <a:pt x="280" y="132"/>
                  <a:pt x="280" y="132"/>
                  <a:pt x="280" y="132"/>
                </a:cubicBezTo>
                <a:cubicBezTo>
                  <a:pt x="280" y="147"/>
                  <a:pt x="295" y="162"/>
                  <a:pt x="295" y="162"/>
                </a:cubicBezTo>
                <a:cubicBezTo>
                  <a:pt x="310" y="162"/>
                  <a:pt x="324" y="147"/>
                  <a:pt x="324" y="132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442" y="44"/>
                  <a:pt x="545" y="147"/>
                  <a:pt x="560" y="279"/>
                </a:cubicBezTo>
                <a:cubicBezTo>
                  <a:pt x="457" y="279"/>
                  <a:pt x="457" y="279"/>
                  <a:pt x="457" y="279"/>
                </a:cubicBezTo>
                <a:cubicBezTo>
                  <a:pt x="442" y="279"/>
                  <a:pt x="442" y="279"/>
                  <a:pt x="442" y="294"/>
                </a:cubicBezTo>
                <a:cubicBezTo>
                  <a:pt x="442" y="309"/>
                  <a:pt x="442" y="309"/>
                  <a:pt x="457" y="309"/>
                </a:cubicBezTo>
                <a:cubicBezTo>
                  <a:pt x="560" y="309"/>
                  <a:pt x="560" y="309"/>
                  <a:pt x="560" y="309"/>
                </a:cubicBezTo>
                <a:cubicBezTo>
                  <a:pt x="545" y="441"/>
                  <a:pt x="442" y="544"/>
                  <a:pt x="324" y="5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50" name="Freeform 65">
            <a:extLst>
              <a:ext uri="{FF2B5EF4-FFF2-40B4-BE49-F238E27FC236}">
                <a16:creationId xmlns:a16="http://schemas.microsoft.com/office/drawing/2014/main" id="{8ABBBA1C-5796-0C40-816F-5B53A6E6F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5897" y="1329341"/>
            <a:ext cx="267011" cy="267067"/>
          </a:xfrm>
          <a:custGeom>
            <a:avLst/>
            <a:gdLst>
              <a:gd name="T0" fmla="*/ 174138 w 619"/>
              <a:gd name="T1" fmla="*/ 21184 h 619"/>
              <a:gd name="T2" fmla="*/ 174138 w 619"/>
              <a:gd name="T3" fmla="*/ 21184 h 619"/>
              <a:gd name="T4" fmla="*/ 79349 w 619"/>
              <a:gd name="T5" fmla="*/ 42368 h 619"/>
              <a:gd name="T6" fmla="*/ 52780 w 619"/>
              <a:gd name="T7" fmla="*/ 89762 h 619"/>
              <a:gd name="T8" fmla="*/ 0 w 619"/>
              <a:gd name="T9" fmla="*/ 127103 h 619"/>
              <a:gd name="T10" fmla="*/ 52780 w 619"/>
              <a:gd name="T11" fmla="*/ 158699 h 619"/>
              <a:gd name="T12" fmla="*/ 68578 w 619"/>
              <a:gd name="T13" fmla="*/ 206093 h 619"/>
              <a:gd name="T14" fmla="*/ 116331 w 619"/>
              <a:gd name="T15" fmla="*/ 190295 h 619"/>
              <a:gd name="T16" fmla="*/ 169111 w 619"/>
              <a:gd name="T17" fmla="*/ 221891 h 619"/>
              <a:gd name="T18" fmla="*/ 174138 w 619"/>
              <a:gd name="T19" fmla="*/ 158699 h 619"/>
              <a:gd name="T20" fmla="*/ 200707 w 619"/>
              <a:gd name="T21" fmla="*/ 110945 h 619"/>
              <a:gd name="T22" fmla="*/ 174138 w 619"/>
              <a:gd name="T23" fmla="*/ 21184 h 619"/>
              <a:gd name="T24" fmla="*/ 73964 w 619"/>
              <a:gd name="T25" fmla="*/ 190295 h 619"/>
              <a:gd name="T26" fmla="*/ 73964 w 619"/>
              <a:gd name="T27" fmla="*/ 190295 h 619"/>
              <a:gd name="T28" fmla="*/ 68578 w 619"/>
              <a:gd name="T29" fmla="*/ 163725 h 619"/>
              <a:gd name="T30" fmla="*/ 105560 w 619"/>
              <a:gd name="T31" fmla="*/ 184909 h 619"/>
              <a:gd name="T32" fmla="*/ 73964 w 619"/>
              <a:gd name="T33" fmla="*/ 190295 h 619"/>
              <a:gd name="T34" fmla="*/ 190295 w 619"/>
              <a:gd name="T35" fmla="*/ 105919 h 619"/>
              <a:gd name="T36" fmla="*/ 190295 w 619"/>
              <a:gd name="T37" fmla="*/ 105919 h 619"/>
              <a:gd name="T38" fmla="*/ 163725 w 619"/>
              <a:gd name="T39" fmla="*/ 153313 h 619"/>
              <a:gd name="T40" fmla="*/ 158340 w 619"/>
              <a:gd name="T41" fmla="*/ 201066 h 619"/>
              <a:gd name="T42" fmla="*/ 26210 w 619"/>
              <a:gd name="T43" fmla="*/ 127103 h 619"/>
              <a:gd name="T44" fmla="*/ 63192 w 619"/>
              <a:gd name="T45" fmla="*/ 100533 h 619"/>
              <a:gd name="T46" fmla="*/ 95147 w 619"/>
              <a:gd name="T47" fmla="*/ 52780 h 619"/>
              <a:gd name="T48" fmla="*/ 169111 w 619"/>
              <a:gd name="T49" fmla="*/ 31596 h 619"/>
              <a:gd name="T50" fmla="*/ 190295 w 619"/>
              <a:gd name="T51" fmla="*/ 105919 h 61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9" h="619">
                <a:moveTo>
                  <a:pt x="485" y="59"/>
                </a:moveTo>
                <a:lnTo>
                  <a:pt x="485" y="59"/>
                </a:lnTo>
                <a:cubicBezTo>
                  <a:pt x="397" y="0"/>
                  <a:pt x="279" y="30"/>
                  <a:pt x="221" y="118"/>
                </a:cubicBezTo>
                <a:cubicBezTo>
                  <a:pt x="147" y="250"/>
                  <a:pt x="147" y="250"/>
                  <a:pt x="147" y="250"/>
                </a:cubicBezTo>
                <a:cubicBezTo>
                  <a:pt x="0" y="354"/>
                  <a:pt x="0" y="354"/>
                  <a:pt x="0" y="354"/>
                </a:cubicBezTo>
                <a:cubicBezTo>
                  <a:pt x="147" y="442"/>
                  <a:pt x="147" y="442"/>
                  <a:pt x="147" y="442"/>
                </a:cubicBezTo>
                <a:cubicBezTo>
                  <a:pt x="132" y="486"/>
                  <a:pt x="147" y="545"/>
                  <a:pt x="191" y="574"/>
                </a:cubicBezTo>
                <a:cubicBezTo>
                  <a:pt x="235" y="589"/>
                  <a:pt x="294" y="574"/>
                  <a:pt x="324" y="530"/>
                </a:cubicBezTo>
                <a:cubicBezTo>
                  <a:pt x="471" y="618"/>
                  <a:pt x="471" y="618"/>
                  <a:pt x="471" y="618"/>
                </a:cubicBezTo>
                <a:cubicBezTo>
                  <a:pt x="485" y="442"/>
                  <a:pt x="485" y="442"/>
                  <a:pt x="485" y="442"/>
                </a:cubicBezTo>
                <a:cubicBezTo>
                  <a:pt x="559" y="309"/>
                  <a:pt x="559" y="309"/>
                  <a:pt x="559" y="309"/>
                </a:cubicBezTo>
                <a:cubicBezTo>
                  <a:pt x="618" y="221"/>
                  <a:pt x="588" y="103"/>
                  <a:pt x="485" y="59"/>
                </a:cubicBezTo>
                <a:close/>
                <a:moveTo>
                  <a:pt x="206" y="530"/>
                </a:moveTo>
                <a:lnTo>
                  <a:pt x="206" y="530"/>
                </a:lnTo>
                <a:cubicBezTo>
                  <a:pt x="176" y="515"/>
                  <a:pt x="176" y="486"/>
                  <a:pt x="191" y="456"/>
                </a:cubicBezTo>
                <a:cubicBezTo>
                  <a:pt x="294" y="515"/>
                  <a:pt x="294" y="515"/>
                  <a:pt x="294" y="515"/>
                </a:cubicBezTo>
                <a:cubicBezTo>
                  <a:pt x="265" y="545"/>
                  <a:pt x="235" y="545"/>
                  <a:pt x="206" y="530"/>
                </a:cubicBezTo>
                <a:close/>
                <a:moveTo>
                  <a:pt x="530" y="295"/>
                </a:moveTo>
                <a:lnTo>
                  <a:pt x="530" y="295"/>
                </a:lnTo>
                <a:cubicBezTo>
                  <a:pt x="456" y="427"/>
                  <a:pt x="456" y="427"/>
                  <a:pt x="456" y="427"/>
                </a:cubicBezTo>
                <a:cubicBezTo>
                  <a:pt x="441" y="560"/>
                  <a:pt x="441" y="560"/>
                  <a:pt x="441" y="560"/>
                </a:cubicBezTo>
                <a:cubicBezTo>
                  <a:pt x="73" y="354"/>
                  <a:pt x="73" y="354"/>
                  <a:pt x="73" y="354"/>
                </a:cubicBezTo>
                <a:cubicBezTo>
                  <a:pt x="176" y="280"/>
                  <a:pt x="176" y="280"/>
                  <a:pt x="176" y="280"/>
                </a:cubicBezTo>
                <a:cubicBezTo>
                  <a:pt x="265" y="147"/>
                  <a:pt x="265" y="147"/>
                  <a:pt x="265" y="147"/>
                </a:cubicBezTo>
                <a:cubicBezTo>
                  <a:pt x="294" y="74"/>
                  <a:pt x="397" y="44"/>
                  <a:pt x="471" y="88"/>
                </a:cubicBezTo>
                <a:cubicBezTo>
                  <a:pt x="544" y="133"/>
                  <a:pt x="574" y="221"/>
                  <a:pt x="530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51" name="Freeform 66">
            <a:extLst>
              <a:ext uri="{FF2B5EF4-FFF2-40B4-BE49-F238E27FC236}">
                <a16:creationId xmlns:a16="http://schemas.microsoft.com/office/drawing/2014/main" id="{80F06AB1-DB7B-8F45-9E83-173C2AFDD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2957" y="1342695"/>
            <a:ext cx="236496" cy="255621"/>
          </a:xfrm>
          <a:custGeom>
            <a:avLst/>
            <a:gdLst>
              <a:gd name="T0" fmla="*/ 170122 w 545"/>
              <a:gd name="T1" fmla="*/ 127491 h 589"/>
              <a:gd name="T2" fmla="*/ 170122 w 545"/>
              <a:gd name="T3" fmla="*/ 127491 h 589"/>
              <a:gd name="T4" fmla="*/ 170122 w 545"/>
              <a:gd name="T5" fmla="*/ 68982 h 589"/>
              <a:gd name="T6" fmla="*/ 100773 w 545"/>
              <a:gd name="T7" fmla="*/ 0 h 589"/>
              <a:gd name="T8" fmla="*/ 26367 w 545"/>
              <a:gd name="T9" fmla="*/ 68982 h 589"/>
              <a:gd name="T10" fmla="*/ 26367 w 545"/>
              <a:gd name="T11" fmla="*/ 127491 h 589"/>
              <a:gd name="T12" fmla="*/ 0 w 545"/>
              <a:gd name="T13" fmla="*/ 185999 h 589"/>
              <a:gd name="T14" fmla="*/ 63570 w 545"/>
              <a:gd name="T15" fmla="*/ 185999 h 589"/>
              <a:gd name="T16" fmla="*/ 100773 w 545"/>
              <a:gd name="T17" fmla="*/ 212364 h 589"/>
              <a:gd name="T18" fmla="*/ 132558 w 545"/>
              <a:gd name="T19" fmla="*/ 185999 h 589"/>
              <a:gd name="T20" fmla="*/ 196489 w 545"/>
              <a:gd name="T21" fmla="*/ 185999 h 589"/>
              <a:gd name="T22" fmla="*/ 170122 w 545"/>
              <a:gd name="T23" fmla="*/ 127491 h 589"/>
              <a:gd name="T24" fmla="*/ 100773 w 545"/>
              <a:gd name="T25" fmla="*/ 196473 h 589"/>
              <a:gd name="T26" fmla="*/ 100773 w 545"/>
              <a:gd name="T27" fmla="*/ 196473 h 589"/>
              <a:gd name="T28" fmla="*/ 79462 w 545"/>
              <a:gd name="T29" fmla="*/ 185999 h 589"/>
              <a:gd name="T30" fmla="*/ 117026 w 545"/>
              <a:gd name="T31" fmla="*/ 185999 h 589"/>
              <a:gd name="T32" fmla="*/ 100773 w 545"/>
              <a:gd name="T33" fmla="*/ 196473 h 589"/>
              <a:gd name="T34" fmla="*/ 20949 w 545"/>
              <a:gd name="T35" fmla="*/ 170108 h 589"/>
              <a:gd name="T36" fmla="*/ 20949 w 545"/>
              <a:gd name="T37" fmla="*/ 170108 h 589"/>
              <a:gd name="T38" fmla="*/ 42260 w 545"/>
              <a:gd name="T39" fmla="*/ 127491 h 589"/>
              <a:gd name="T40" fmla="*/ 42260 w 545"/>
              <a:gd name="T41" fmla="*/ 68982 h 589"/>
              <a:gd name="T42" fmla="*/ 100773 w 545"/>
              <a:gd name="T43" fmla="*/ 15891 h 589"/>
              <a:gd name="T44" fmla="*/ 153868 w 545"/>
              <a:gd name="T45" fmla="*/ 68982 h 589"/>
              <a:gd name="T46" fmla="*/ 153868 w 545"/>
              <a:gd name="T47" fmla="*/ 127491 h 589"/>
              <a:gd name="T48" fmla="*/ 175178 w 545"/>
              <a:gd name="T49" fmla="*/ 170108 h 589"/>
              <a:gd name="T50" fmla="*/ 20949 w 545"/>
              <a:gd name="T51" fmla="*/ 170108 h 58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45" h="589">
                <a:moveTo>
                  <a:pt x="471" y="353"/>
                </a:moveTo>
                <a:lnTo>
                  <a:pt x="471" y="353"/>
                </a:lnTo>
                <a:cubicBezTo>
                  <a:pt x="471" y="191"/>
                  <a:pt x="471" y="191"/>
                  <a:pt x="471" y="191"/>
                </a:cubicBezTo>
                <a:cubicBezTo>
                  <a:pt x="471" y="88"/>
                  <a:pt x="383" y="0"/>
                  <a:pt x="279" y="0"/>
                </a:cubicBezTo>
                <a:cubicBezTo>
                  <a:pt x="162" y="0"/>
                  <a:pt x="73" y="88"/>
                  <a:pt x="73" y="191"/>
                </a:cubicBezTo>
                <a:cubicBezTo>
                  <a:pt x="73" y="353"/>
                  <a:pt x="73" y="353"/>
                  <a:pt x="73" y="353"/>
                </a:cubicBezTo>
                <a:cubicBezTo>
                  <a:pt x="0" y="515"/>
                  <a:pt x="0" y="515"/>
                  <a:pt x="0" y="515"/>
                </a:cubicBezTo>
                <a:cubicBezTo>
                  <a:pt x="176" y="515"/>
                  <a:pt x="176" y="515"/>
                  <a:pt x="176" y="515"/>
                </a:cubicBezTo>
                <a:cubicBezTo>
                  <a:pt x="191" y="559"/>
                  <a:pt x="220" y="588"/>
                  <a:pt x="279" y="588"/>
                </a:cubicBezTo>
                <a:cubicBezTo>
                  <a:pt x="324" y="588"/>
                  <a:pt x="367" y="559"/>
                  <a:pt x="367" y="515"/>
                </a:cubicBezTo>
                <a:cubicBezTo>
                  <a:pt x="544" y="515"/>
                  <a:pt x="544" y="515"/>
                  <a:pt x="544" y="515"/>
                </a:cubicBezTo>
                <a:lnTo>
                  <a:pt x="471" y="353"/>
                </a:lnTo>
                <a:close/>
                <a:moveTo>
                  <a:pt x="279" y="544"/>
                </a:moveTo>
                <a:lnTo>
                  <a:pt x="279" y="544"/>
                </a:lnTo>
                <a:cubicBezTo>
                  <a:pt x="250" y="544"/>
                  <a:pt x="220" y="530"/>
                  <a:pt x="220" y="515"/>
                </a:cubicBezTo>
                <a:cubicBezTo>
                  <a:pt x="324" y="515"/>
                  <a:pt x="324" y="515"/>
                  <a:pt x="324" y="515"/>
                </a:cubicBezTo>
                <a:cubicBezTo>
                  <a:pt x="324" y="530"/>
                  <a:pt x="294" y="544"/>
                  <a:pt x="279" y="544"/>
                </a:cubicBezTo>
                <a:close/>
                <a:moveTo>
                  <a:pt x="58" y="471"/>
                </a:moveTo>
                <a:lnTo>
                  <a:pt x="58" y="471"/>
                </a:lnTo>
                <a:cubicBezTo>
                  <a:pt x="117" y="353"/>
                  <a:pt x="117" y="353"/>
                  <a:pt x="117" y="353"/>
                </a:cubicBezTo>
                <a:cubicBezTo>
                  <a:pt x="117" y="191"/>
                  <a:pt x="117" y="191"/>
                  <a:pt x="117" y="191"/>
                </a:cubicBezTo>
                <a:cubicBezTo>
                  <a:pt x="117" y="103"/>
                  <a:pt x="191" y="44"/>
                  <a:pt x="279" y="44"/>
                </a:cubicBezTo>
                <a:cubicBezTo>
                  <a:pt x="367" y="44"/>
                  <a:pt x="426" y="103"/>
                  <a:pt x="426" y="191"/>
                </a:cubicBezTo>
                <a:cubicBezTo>
                  <a:pt x="426" y="353"/>
                  <a:pt x="426" y="353"/>
                  <a:pt x="426" y="353"/>
                </a:cubicBezTo>
                <a:cubicBezTo>
                  <a:pt x="485" y="471"/>
                  <a:pt x="485" y="471"/>
                  <a:pt x="485" y="471"/>
                </a:cubicBezTo>
                <a:lnTo>
                  <a:pt x="58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52" name="Freeform 67">
            <a:extLst>
              <a:ext uri="{FF2B5EF4-FFF2-40B4-BE49-F238E27FC236}">
                <a16:creationId xmlns:a16="http://schemas.microsoft.com/office/drawing/2014/main" id="{D56238A8-FEDC-1A42-AF63-4D5ED7CAE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223" y="1336971"/>
            <a:ext cx="274640" cy="267067"/>
          </a:xfrm>
          <a:custGeom>
            <a:avLst/>
            <a:gdLst>
              <a:gd name="T0" fmla="*/ 217422 w 634"/>
              <a:gd name="T1" fmla="*/ 179523 h 619"/>
              <a:gd name="T2" fmla="*/ 217422 w 634"/>
              <a:gd name="T3" fmla="*/ 179523 h 619"/>
              <a:gd name="T4" fmla="*/ 196149 w 634"/>
              <a:gd name="T5" fmla="*/ 179523 h 619"/>
              <a:gd name="T6" fmla="*/ 196149 w 634"/>
              <a:gd name="T7" fmla="*/ 63551 h 619"/>
              <a:gd name="T8" fmla="*/ 185692 w 634"/>
              <a:gd name="T9" fmla="*/ 73964 h 619"/>
              <a:gd name="T10" fmla="*/ 185692 w 634"/>
              <a:gd name="T11" fmla="*/ 179523 h 619"/>
              <a:gd name="T12" fmla="*/ 53003 w 634"/>
              <a:gd name="T13" fmla="*/ 179523 h 619"/>
              <a:gd name="T14" fmla="*/ 206966 w 634"/>
              <a:gd name="T15" fmla="*/ 21184 h 619"/>
              <a:gd name="T16" fmla="*/ 196149 w 634"/>
              <a:gd name="T17" fmla="*/ 10412 h 619"/>
              <a:gd name="T18" fmla="*/ 42186 w 634"/>
              <a:gd name="T19" fmla="*/ 169111 h 619"/>
              <a:gd name="T20" fmla="*/ 42186 w 634"/>
              <a:gd name="T21" fmla="*/ 42368 h 619"/>
              <a:gd name="T22" fmla="*/ 143145 w 634"/>
              <a:gd name="T23" fmla="*/ 42368 h 619"/>
              <a:gd name="T24" fmla="*/ 153602 w 634"/>
              <a:gd name="T25" fmla="*/ 26210 h 619"/>
              <a:gd name="T26" fmla="*/ 42186 w 634"/>
              <a:gd name="T27" fmla="*/ 26210 h 619"/>
              <a:gd name="T28" fmla="*/ 42186 w 634"/>
              <a:gd name="T29" fmla="*/ 5386 h 619"/>
              <a:gd name="T30" fmla="*/ 37138 w 634"/>
              <a:gd name="T31" fmla="*/ 0 h 619"/>
              <a:gd name="T32" fmla="*/ 26321 w 634"/>
              <a:gd name="T33" fmla="*/ 5386 h 619"/>
              <a:gd name="T34" fmla="*/ 26321 w 634"/>
              <a:gd name="T35" fmla="*/ 26210 h 619"/>
              <a:gd name="T36" fmla="*/ 5048 w 634"/>
              <a:gd name="T37" fmla="*/ 26210 h 619"/>
              <a:gd name="T38" fmla="*/ 0 w 634"/>
              <a:gd name="T39" fmla="*/ 31596 h 619"/>
              <a:gd name="T40" fmla="*/ 5048 w 634"/>
              <a:gd name="T41" fmla="*/ 42368 h 619"/>
              <a:gd name="T42" fmla="*/ 26321 w 634"/>
              <a:gd name="T43" fmla="*/ 42368 h 619"/>
              <a:gd name="T44" fmla="*/ 26321 w 634"/>
              <a:gd name="T45" fmla="*/ 179523 h 619"/>
              <a:gd name="T46" fmla="*/ 26321 w 634"/>
              <a:gd name="T47" fmla="*/ 195681 h 619"/>
              <a:gd name="T48" fmla="*/ 42186 w 634"/>
              <a:gd name="T49" fmla="*/ 195681 h 619"/>
              <a:gd name="T50" fmla="*/ 185692 w 634"/>
              <a:gd name="T51" fmla="*/ 195681 h 619"/>
              <a:gd name="T52" fmla="*/ 185692 w 634"/>
              <a:gd name="T53" fmla="*/ 216505 h 619"/>
              <a:gd name="T54" fmla="*/ 191101 w 634"/>
              <a:gd name="T55" fmla="*/ 221891 h 619"/>
              <a:gd name="T56" fmla="*/ 196149 w 634"/>
              <a:gd name="T57" fmla="*/ 216505 h 619"/>
              <a:gd name="T58" fmla="*/ 196149 w 634"/>
              <a:gd name="T59" fmla="*/ 195681 h 619"/>
              <a:gd name="T60" fmla="*/ 217422 w 634"/>
              <a:gd name="T61" fmla="*/ 195681 h 619"/>
              <a:gd name="T62" fmla="*/ 228239 w 634"/>
              <a:gd name="T63" fmla="*/ 190295 h 619"/>
              <a:gd name="T64" fmla="*/ 217422 w 634"/>
              <a:gd name="T65" fmla="*/ 179523 h 61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34" h="619">
                <a:moveTo>
                  <a:pt x="603" y="500"/>
                </a:moveTo>
                <a:lnTo>
                  <a:pt x="603" y="500"/>
                </a:lnTo>
                <a:cubicBezTo>
                  <a:pt x="544" y="500"/>
                  <a:pt x="544" y="500"/>
                  <a:pt x="544" y="500"/>
                </a:cubicBezTo>
                <a:cubicBezTo>
                  <a:pt x="544" y="177"/>
                  <a:pt x="544" y="177"/>
                  <a:pt x="544" y="177"/>
                </a:cubicBezTo>
                <a:cubicBezTo>
                  <a:pt x="515" y="206"/>
                  <a:pt x="515" y="206"/>
                  <a:pt x="515" y="206"/>
                </a:cubicBezTo>
                <a:cubicBezTo>
                  <a:pt x="515" y="500"/>
                  <a:pt x="515" y="500"/>
                  <a:pt x="515" y="500"/>
                </a:cubicBezTo>
                <a:cubicBezTo>
                  <a:pt x="147" y="500"/>
                  <a:pt x="147" y="500"/>
                  <a:pt x="147" y="500"/>
                </a:cubicBezTo>
                <a:cubicBezTo>
                  <a:pt x="574" y="59"/>
                  <a:pt x="574" y="59"/>
                  <a:pt x="574" y="5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117" y="471"/>
                  <a:pt x="117" y="471"/>
                  <a:pt x="117" y="471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397" y="118"/>
                  <a:pt x="397" y="118"/>
                  <a:pt x="397" y="118"/>
                </a:cubicBezTo>
                <a:cubicBezTo>
                  <a:pt x="426" y="73"/>
                  <a:pt x="426" y="73"/>
                  <a:pt x="426" y="73"/>
                </a:cubicBezTo>
                <a:cubicBezTo>
                  <a:pt x="117" y="73"/>
                  <a:pt x="117" y="73"/>
                  <a:pt x="117" y="73"/>
                </a:cubicBezTo>
                <a:cubicBezTo>
                  <a:pt x="117" y="15"/>
                  <a:pt x="117" y="15"/>
                  <a:pt x="117" y="15"/>
                </a:cubicBezTo>
                <a:cubicBezTo>
                  <a:pt x="117" y="0"/>
                  <a:pt x="103" y="0"/>
                  <a:pt x="103" y="0"/>
                </a:cubicBezTo>
                <a:cubicBezTo>
                  <a:pt x="88" y="0"/>
                  <a:pt x="73" y="0"/>
                  <a:pt x="73" y="15"/>
                </a:cubicBezTo>
                <a:cubicBezTo>
                  <a:pt x="73" y="73"/>
                  <a:pt x="73" y="73"/>
                  <a:pt x="73" y="73"/>
                </a:cubicBezTo>
                <a:cubicBezTo>
                  <a:pt x="14" y="73"/>
                  <a:pt x="14" y="73"/>
                  <a:pt x="14" y="73"/>
                </a:cubicBezTo>
                <a:lnTo>
                  <a:pt x="0" y="88"/>
                </a:lnTo>
                <a:cubicBezTo>
                  <a:pt x="0" y="103"/>
                  <a:pt x="14" y="118"/>
                  <a:pt x="14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73" y="545"/>
                  <a:pt x="73" y="545"/>
                  <a:pt x="73" y="545"/>
                </a:cubicBezTo>
                <a:cubicBezTo>
                  <a:pt x="117" y="545"/>
                  <a:pt x="117" y="545"/>
                  <a:pt x="117" y="545"/>
                </a:cubicBezTo>
                <a:cubicBezTo>
                  <a:pt x="515" y="545"/>
                  <a:pt x="515" y="545"/>
                  <a:pt x="515" y="545"/>
                </a:cubicBezTo>
                <a:cubicBezTo>
                  <a:pt x="515" y="603"/>
                  <a:pt x="515" y="603"/>
                  <a:pt x="515" y="603"/>
                </a:cubicBezTo>
                <a:cubicBezTo>
                  <a:pt x="515" y="618"/>
                  <a:pt x="515" y="618"/>
                  <a:pt x="530" y="618"/>
                </a:cubicBezTo>
                <a:cubicBezTo>
                  <a:pt x="544" y="618"/>
                  <a:pt x="544" y="618"/>
                  <a:pt x="544" y="603"/>
                </a:cubicBezTo>
                <a:cubicBezTo>
                  <a:pt x="544" y="545"/>
                  <a:pt x="544" y="545"/>
                  <a:pt x="544" y="545"/>
                </a:cubicBezTo>
                <a:cubicBezTo>
                  <a:pt x="603" y="545"/>
                  <a:pt x="603" y="545"/>
                  <a:pt x="603" y="545"/>
                </a:cubicBezTo>
                <a:cubicBezTo>
                  <a:pt x="618" y="545"/>
                  <a:pt x="633" y="530"/>
                  <a:pt x="633" y="530"/>
                </a:cubicBezTo>
                <a:cubicBezTo>
                  <a:pt x="633" y="515"/>
                  <a:pt x="618" y="500"/>
                  <a:pt x="603" y="50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53" name="Freeform 68">
            <a:extLst>
              <a:ext uri="{FF2B5EF4-FFF2-40B4-BE49-F238E27FC236}">
                <a16:creationId xmlns:a16="http://schemas.microsoft.com/office/drawing/2014/main" id="{B5893FD0-A038-B049-9781-2E3083555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561" y="1336971"/>
            <a:ext cx="267011" cy="267067"/>
          </a:xfrm>
          <a:custGeom>
            <a:avLst/>
            <a:gdLst>
              <a:gd name="T0" fmla="*/ 200707 w 619"/>
              <a:gd name="T1" fmla="*/ 169111 h 619"/>
              <a:gd name="T2" fmla="*/ 200707 w 619"/>
              <a:gd name="T3" fmla="*/ 169111 h 619"/>
              <a:gd name="T4" fmla="*/ 200707 w 619"/>
              <a:gd name="T5" fmla="*/ 52780 h 619"/>
              <a:gd name="T6" fmla="*/ 221891 w 619"/>
              <a:gd name="T7" fmla="*/ 26210 h 619"/>
              <a:gd name="T8" fmla="*/ 195681 w 619"/>
              <a:gd name="T9" fmla="*/ 0 h 619"/>
              <a:gd name="T10" fmla="*/ 169111 w 619"/>
              <a:gd name="T11" fmla="*/ 21184 h 619"/>
              <a:gd name="T12" fmla="*/ 52780 w 619"/>
              <a:gd name="T13" fmla="*/ 21184 h 619"/>
              <a:gd name="T14" fmla="*/ 26210 w 619"/>
              <a:gd name="T15" fmla="*/ 0 h 619"/>
              <a:gd name="T16" fmla="*/ 0 w 619"/>
              <a:gd name="T17" fmla="*/ 26210 h 619"/>
              <a:gd name="T18" fmla="*/ 21184 w 619"/>
              <a:gd name="T19" fmla="*/ 52780 h 619"/>
              <a:gd name="T20" fmla="*/ 21184 w 619"/>
              <a:gd name="T21" fmla="*/ 169111 h 619"/>
              <a:gd name="T22" fmla="*/ 0 w 619"/>
              <a:gd name="T23" fmla="*/ 195681 h 619"/>
              <a:gd name="T24" fmla="*/ 26210 w 619"/>
              <a:gd name="T25" fmla="*/ 221891 h 619"/>
              <a:gd name="T26" fmla="*/ 52780 w 619"/>
              <a:gd name="T27" fmla="*/ 200707 h 619"/>
              <a:gd name="T28" fmla="*/ 169111 w 619"/>
              <a:gd name="T29" fmla="*/ 200707 h 619"/>
              <a:gd name="T30" fmla="*/ 195681 w 619"/>
              <a:gd name="T31" fmla="*/ 221891 h 619"/>
              <a:gd name="T32" fmla="*/ 221891 w 619"/>
              <a:gd name="T33" fmla="*/ 195681 h 619"/>
              <a:gd name="T34" fmla="*/ 200707 w 619"/>
              <a:gd name="T35" fmla="*/ 169111 h 619"/>
              <a:gd name="T36" fmla="*/ 195681 w 619"/>
              <a:gd name="T37" fmla="*/ 10412 h 619"/>
              <a:gd name="T38" fmla="*/ 195681 w 619"/>
              <a:gd name="T39" fmla="*/ 10412 h 619"/>
              <a:gd name="T40" fmla="*/ 211479 w 619"/>
              <a:gd name="T41" fmla="*/ 26210 h 619"/>
              <a:gd name="T42" fmla="*/ 195681 w 619"/>
              <a:gd name="T43" fmla="*/ 42368 h 619"/>
              <a:gd name="T44" fmla="*/ 179523 w 619"/>
              <a:gd name="T45" fmla="*/ 26210 h 619"/>
              <a:gd name="T46" fmla="*/ 195681 w 619"/>
              <a:gd name="T47" fmla="*/ 10412 h 619"/>
              <a:gd name="T48" fmla="*/ 10412 w 619"/>
              <a:gd name="T49" fmla="*/ 26210 h 619"/>
              <a:gd name="T50" fmla="*/ 10412 w 619"/>
              <a:gd name="T51" fmla="*/ 26210 h 619"/>
              <a:gd name="T52" fmla="*/ 26210 w 619"/>
              <a:gd name="T53" fmla="*/ 10412 h 619"/>
              <a:gd name="T54" fmla="*/ 42368 w 619"/>
              <a:gd name="T55" fmla="*/ 26210 h 619"/>
              <a:gd name="T56" fmla="*/ 26210 w 619"/>
              <a:gd name="T57" fmla="*/ 42368 h 619"/>
              <a:gd name="T58" fmla="*/ 10412 w 619"/>
              <a:gd name="T59" fmla="*/ 26210 h 619"/>
              <a:gd name="T60" fmla="*/ 26210 w 619"/>
              <a:gd name="T61" fmla="*/ 211479 h 619"/>
              <a:gd name="T62" fmla="*/ 26210 w 619"/>
              <a:gd name="T63" fmla="*/ 211479 h 619"/>
              <a:gd name="T64" fmla="*/ 10412 w 619"/>
              <a:gd name="T65" fmla="*/ 195681 h 619"/>
              <a:gd name="T66" fmla="*/ 26210 w 619"/>
              <a:gd name="T67" fmla="*/ 179523 h 619"/>
              <a:gd name="T68" fmla="*/ 42368 w 619"/>
              <a:gd name="T69" fmla="*/ 195681 h 619"/>
              <a:gd name="T70" fmla="*/ 26210 w 619"/>
              <a:gd name="T71" fmla="*/ 211479 h 619"/>
              <a:gd name="T72" fmla="*/ 169111 w 619"/>
              <a:gd name="T73" fmla="*/ 190295 h 619"/>
              <a:gd name="T74" fmla="*/ 169111 w 619"/>
              <a:gd name="T75" fmla="*/ 190295 h 619"/>
              <a:gd name="T76" fmla="*/ 52780 w 619"/>
              <a:gd name="T77" fmla="*/ 190295 h 619"/>
              <a:gd name="T78" fmla="*/ 31596 w 619"/>
              <a:gd name="T79" fmla="*/ 169111 h 619"/>
              <a:gd name="T80" fmla="*/ 31596 w 619"/>
              <a:gd name="T81" fmla="*/ 52780 h 619"/>
              <a:gd name="T82" fmla="*/ 52780 w 619"/>
              <a:gd name="T83" fmla="*/ 31596 h 619"/>
              <a:gd name="T84" fmla="*/ 169111 w 619"/>
              <a:gd name="T85" fmla="*/ 31596 h 619"/>
              <a:gd name="T86" fmla="*/ 190295 w 619"/>
              <a:gd name="T87" fmla="*/ 52780 h 619"/>
              <a:gd name="T88" fmla="*/ 190295 w 619"/>
              <a:gd name="T89" fmla="*/ 169111 h 619"/>
              <a:gd name="T90" fmla="*/ 169111 w 619"/>
              <a:gd name="T91" fmla="*/ 190295 h 619"/>
              <a:gd name="T92" fmla="*/ 195681 w 619"/>
              <a:gd name="T93" fmla="*/ 211479 h 619"/>
              <a:gd name="T94" fmla="*/ 195681 w 619"/>
              <a:gd name="T95" fmla="*/ 211479 h 619"/>
              <a:gd name="T96" fmla="*/ 179523 w 619"/>
              <a:gd name="T97" fmla="*/ 195681 h 619"/>
              <a:gd name="T98" fmla="*/ 195681 w 619"/>
              <a:gd name="T99" fmla="*/ 179523 h 619"/>
              <a:gd name="T100" fmla="*/ 211479 w 619"/>
              <a:gd name="T101" fmla="*/ 195681 h 619"/>
              <a:gd name="T102" fmla="*/ 195681 w 619"/>
              <a:gd name="T103" fmla="*/ 211479 h 619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19" h="619">
                <a:moveTo>
                  <a:pt x="559" y="471"/>
                </a:moveTo>
                <a:lnTo>
                  <a:pt x="559" y="471"/>
                </a:lnTo>
                <a:cubicBezTo>
                  <a:pt x="559" y="147"/>
                  <a:pt x="559" y="147"/>
                  <a:pt x="559" y="147"/>
                </a:cubicBezTo>
                <a:cubicBezTo>
                  <a:pt x="603" y="147"/>
                  <a:pt x="618" y="10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ubicBezTo>
                  <a:pt x="515" y="0"/>
                  <a:pt x="471" y="15"/>
                  <a:pt x="471" y="59"/>
                </a:cubicBezTo>
                <a:cubicBezTo>
                  <a:pt x="147" y="59"/>
                  <a:pt x="147" y="59"/>
                  <a:pt x="147" y="59"/>
                </a:cubicBezTo>
                <a:cubicBezTo>
                  <a:pt x="147" y="15"/>
                  <a:pt x="10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103"/>
                  <a:pt x="15" y="147"/>
                  <a:pt x="59" y="147"/>
                </a:cubicBezTo>
                <a:cubicBezTo>
                  <a:pt x="59" y="471"/>
                  <a:pt x="59" y="471"/>
                  <a:pt x="59" y="471"/>
                </a:cubicBezTo>
                <a:cubicBezTo>
                  <a:pt x="15" y="471"/>
                  <a:pt x="0" y="51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103" y="618"/>
                  <a:pt x="147" y="603"/>
                  <a:pt x="147" y="559"/>
                </a:cubicBezTo>
                <a:cubicBezTo>
                  <a:pt x="471" y="559"/>
                  <a:pt x="471" y="559"/>
                  <a:pt x="471" y="559"/>
                </a:cubicBezTo>
                <a:cubicBezTo>
                  <a:pt x="471" y="603"/>
                  <a:pt x="515" y="618"/>
                  <a:pt x="545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515"/>
                  <a:pt x="603" y="471"/>
                  <a:pt x="559" y="471"/>
                </a:cubicBezTo>
                <a:close/>
                <a:moveTo>
                  <a:pt x="545" y="29"/>
                </a:moveTo>
                <a:lnTo>
                  <a:pt x="545" y="29"/>
                </a:lnTo>
                <a:cubicBezTo>
                  <a:pt x="559" y="29"/>
                  <a:pt x="589" y="59"/>
                  <a:pt x="589" y="73"/>
                </a:cubicBezTo>
                <a:cubicBezTo>
                  <a:pt x="589" y="88"/>
                  <a:pt x="559" y="118"/>
                  <a:pt x="545" y="118"/>
                </a:cubicBezTo>
                <a:cubicBezTo>
                  <a:pt x="530" y="118"/>
                  <a:pt x="500" y="88"/>
                  <a:pt x="500" y="73"/>
                </a:cubicBezTo>
                <a:cubicBezTo>
                  <a:pt x="500" y="59"/>
                  <a:pt x="530" y="29"/>
                  <a:pt x="545" y="29"/>
                </a:cubicBezTo>
                <a:close/>
                <a:moveTo>
                  <a:pt x="29" y="73"/>
                </a:moveTo>
                <a:lnTo>
                  <a:pt x="29" y="73"/>
                </a:lnTo>
                <a:cubicBezTo>
                  <a:pt x="29" y="59"/>
                  <a:pt x="59" y="29"/>
                  <a:pt x="73" y="29"/>
                </a:cubicBezTo>
                <a:cubicBezTo>
                  <a:pt x="88" y="29"/>
                  <a:pt x="118" y="59"/>
                  <a:pt x="118" y="73"/>
                </a:cubicBezTo>
                <a:cubicBezTo>
                  <a:pt x="118" y="88"/>
                  <a:pt x="88" y="118"/>
                  <a:pt x="73" y="118"/>
                </a:cubicBezTo>
                <a:cubicBezTo>
                  <a:pt x="59" y="118"/>
                  <a:pt x="29" y="88"/>
                  <a:pt x="29" y="73"/>
                </a:cubicBezTo>
                <a:close/>
                <a:moveTo>
                  <a:pt x="73" y="589"/>
                </a:moveTo>
                <a:lnTo>
                  <a:pt x="73" y="589"/>
                </a:lnTo>
                <a:cubicBezTo>
                  <a:pt x="59" y="589"/>
                  <a:pt x="29" y="559"/>
                  <a:pt x="29" y="545"/>
                </a:cubicBezTo>
                <a:cubicBezTo>
                  <a:pt x="29" y="530"/>
                  <a:pt x="59" y="500"/>
                  <a:pt x="73" y="500"/>
                </a:cubicBezTo>
                <a:cubicBezTo>
                  <a:pt x="88" y="500"/>
                  <a:pt x="118" y="530"/>
                  <a:pt x="118" y="545"/>
                </a:cubicBezTo>
                <a:cubicBezTo>
                  <a:pt x="118" y="559"/>
                  <a:pt x="88" y="589"/>
                  <a:pt x="73" y="589"/>
                </a:cubicBezTo>
                <a:close/>
                <a:moveTo>
                  <a:pt x="471" y="530"/>
                </a:moveTo>
                <a:lnTo>
                  <a:pt x="471" y="530"/>
                </a:lnTo>
                <a:cubicBezTo>
                  <a:pt x="147" y="530"/>
                  <a:pt x="147" y="530"/>
                  <a:pt x="147" y="530"/>
                </a:cubicBezTo>
                <a:cubicBezTo>
                  <a:pt x="147" y="500"/>
                  <a:pt x="118" y="471"/>
                  <a:pt x="88" y="471"/>
                </a:cubicBezTo>
                <a:cubicBezTo>
                  <a:pt x="88" y="147"/>
                  <a:pt x="88" y="147"/>
                  <a:pt x="88" y="147"/>
                </a:cubicBezTo>
                <a:cubicBezTo>
                  <a:pt x="118" y="147"/>
                  <a:pt x="147" y="118"/>
                  <a:pt x="147" y="88"/>
                </a:cubicBezTo>
                <a:cubicBezTo>
                  <a:pt x="471" y="88"/>
                  <a:pt x="471" y="88"/>
                  <a:pt x="471" y="88"/>
                </a:cubicBezTo>
                <a:cubicBezTo>
                  <a:pt x="471" y="118"/>
                  <a:pt x="500" y="147"/>
                  <a:pt x="530" y="147"/>
                </a:cubicBezTo>
                <a:cubicBezTo>
                  <a:pt x="530" y="471"/>
                  <a:pt x="530" y="471"/>
                  <a:pt x="530" y="471"/>
                </a:cubicBezTo>
                <a:cubicBezTo>
                  <a:pt x="500" y="471"/>
                  <a:pt x="471" y="500"/>
                  <a:pt x="471" y="530"/>
                </a:cubicBezTo>
                <a:close/>
                <a:moveTo>
                  <a:pt x="545" y="589"/>
                </a:moveTo>
                <a:lnTo>
                  <a:pt x="545" y="589"/>
                </a:lnTo>
                <a:cubicBezTo>
                  <a:pt x="530" y="589"/>
                  <a:pt x="500" y="559"/>
                  <a:pt x="500" y="545"/>
                </a:cubicBezTo>
                <a:cubicBezTo>
                  <a:pt x="500" y="530"/>
                  <a:pt x="530" y="500"/>
                  <a:pt x="545" y="500"/>
                </a:cubicBezTo>
                <a:cubicBezTo>
                  <a:pt x="559" y="500"/>
                  <a:pt x="589" y="530"/>
                  <a:pt x="589" y="545"/>
                </a:cubicBezTo>
                <a:cubicBezTo>
                  <a:pt x="589" y="559"/>
                  <a:pt x="559" y="589"/>
                  <a:pt x="545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54" name="Freeform 69">
            <a:extLst>
              <a:ext uri="{FF2B5EF4-FFF2-40B4-BE49-F238E27FC236}">
                <a16:creationId xmlns:a16="http://schemas.microsoft.com/office/drawing/2014/main" id="{9937066B-2EA0-5A48-AA51-2BD050ACE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1766" y="1399923"/>
            <a:ext cx="171650" cy="152610"/>
          </a:xfrm>
          <a:custGeom>
            <a:avLst/>
            <a:gdLst>
              <a:gd name="T0" fmla="*/ 10742 w 399"/>
              <a:gd name="T1" fmla="*/ 15785 h 354"/>
              <a:gd name="T2" fmla="*/ 10742 w 399"/>
              <a:gd name="T3" fmla="*/ 15785 h 354"/>
              <a:gd name="T4" fmla="*/ 137146 w 399"/>
              <a:gd name="T5" fmla="*/ 15785 h 354"/>
              <a:gd name="T6" fmla="*/ 142517 w 399"/>
              <a:gd name="T7" fmla="*/ 10763 h 354"/>
              <a:gd name="T8" fmla="*/ 137146 w 399"/>
              <a:gd name="T9" fmla="*/ 0 h 354"/>
              <a:gd name="T10" fmla="*/ 10742 w 399"/>
              <a:gd name="T11" fmla="*/ 0 h 354"/>
              <a:gd name="T12" fmla="*/ 0 w 399"/>
              <a:gd name="T13" fmla="*/ 10763 h 354"/>
              <a:gd name="T14" fmla="*/ 10742 w 399"/>
              <a:gd name="T15" fmla="*/ 15785 h 354"/>
              <a:gd name="T16" fmla="*/ 137146 w 399"/>
              <a:gd name="T17" fmla="*/ 116237 h 354"/>
              <a:gd name="T18" fmla="*/ 137146 w 399"/>
              <a:gd name="T19" fmla="*/ 116237 h 354"/>
              <a:gd name="T20" fmla="*/ 10742 w 399"/>
              <a:gd name="T21" fmla="*/ 116237 h 354"/>
              <a:gd name="T22" fmla="*/ 0 w 399"/>
              <a:gd name="T23" fmla="*/ 121619 h 354"/>
              <a:gd name="T24" fmla="*/ 10742 w 399"/>
              <a:gd name="T25" fmla="*/ 126641 h 354"/>
              <a:gd name="T26" fmla="*/ 137146 w 399"/>
              <a:gd name="T27" fmla="*/ 126641 h 354"/>
              <a:gd name="T28" fmla="*/ 142517 w 399"/>
              <a:gd name="T29" fmla="*/ 121619 h 354"/>
              <a:gd name="T30" fmla="*/ 137146 w 399"/>
              <a:gd name="T31" fmla="*/ 116237 h 354"/>
              <a:gd name="T32" fmla="*/ 137146 w 399"/>
              <a:gd name="T33" fmla="*/ 58119 h 354"/>
              <a:gd name="T34" fmla="*/ 137146 w 399"/>
              <a:gd name="T35" fmla="*/ 58119 h 354"/>
              <a:gd name="T36" fmla="*/ 10742 w 399"/>
              <a:gd name="T37" fmla="*/ 58119 h 354"/>
              <a:gd name="T38" fmla="*/ 0 w 399"/>
              <a:gd name="T39" fmla="*/ 63500 h 354"/>
              <a:gd name="T40" fmla="*/ 10742 w 399"/>
              <a:gd name="T41" fmla="*/ 73904 h 354"/>
              <a:gd name="T42" fmla="*/ 137146 w 399"/>
              <a:gd name="T43" fmla="*/ 73904 h 354"/>
              <a:gd name="T44" fmla="*/ 142517 w 399"/>
              <a:gd name="T45" fmla="*/ 63500 h 354"/>
              <a:gd name="T46" fmla="*/ 137146 w 399"/>
              <a:gd name="T47" fmla="*/ 58119 h 35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9" h="354">
                <a:moveTo>
                  <a:pt x="30" y="44"/>
                </a:moveTo>
                <a:lnTo>
                  <a:pt x="30" y="44"/>
                </a:lnTo>
                <a:cubicBezTo>
                  <a:pt x="383" y="44"/>
                  <a:pt x="383" y="44"/>
                  <a:pt x="383" y="44"/>
                </a:cubicBezTo>
                <a:lnTo>
                  <a:pt x="398" y="30"/>
                </a:lnTo>
                <a:cubicBezTo>
                  <a:pt x="398" y="15"/>
                  <a:pt x="383" y="0"/>
                  <a:pt x="383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5" y="0"/>
                  <a:pt x="0" y="15"/>
                  <a:pt x="0" y="30"/>
                </a:cubicBezTo>
                <a:cubicBezTo>
                  <a:pt x="0" y="30"/>
                  <a:pt x="15" y="44"/>
                  <a:pt x="30" y="44"/>
                </a:cubicBezTo>
                <a:close/>
                <a:moveTo>
                  <a:pt x="383" y="324"/>
                </a:moveTo>
                <a:lnTo>
                  <a:pt x="383" y="324"/>
                </a:lnTo>
                <a:cubicBezTo>
                  <a:pt x="30" y="324"/>
                  <a:pt x="30" y="324"/>
                  <a:pt x="30" y="324"/>
                </a:cubicBezTo>
                <a:cubicBezTo>
                  <a:pt x="15" y="324"/>
                  <a:pt x="0" y="324"/>
                  <a:pt x="0" y="339"/>
                </a:cubicBezTo>
                <a:cubicBezTo>
                  <a:pt x="0" y="353"/>
                  <a:pt x="15" y="353"/>
                  <a:pt x="30" y="353"/>
                </a:cubicBezTo>
                <a:cubicBezTo>
                  <a:pt x="383" y="353"/>
                  <a:pt x="383" y="353"/>
                  <a:pt x="383" y="353"/>
                </a:cubicBezTo>
                <a:cubicBezTo>
                  <a:pt x="383" y="353"/>
                  <a:pt x="398" y="353"/>
                  <a:pt x="398" y="339"/>
                </a:cubicBezTo>
                <a:cubicBezTo>
                  <a:pt x="398" y="324"/>
                  <a:pt x="383" y="324"/>
                  <a:pt x="383" y="324"/>
                </a:cubicBezTo>
                <a:close/>
                <a:moveTo>
                  <a:pt x="383" y="162"/>
                </a:moveTo>
                <a:lnTo>
                  <a:pt x="383" y="162"/>
                </a:lnTo>
                <a:cubicBezTo>
                  <a:pt x="30" y="162"/>
                  <a:pt x="30" y="162"/>
                  <a:pt x="30" y="162"/>
                </a:cubicBezTo>
                <a:cubicBezTo>
                  <a:pt x="15" y="162"/>
                  <a:pt x="0" y="177"/>
                  <a:pt x="0" y="177"/>
                </a:cubicBezTo>
                <a:cubicBezTo>
                  <a:pt x="0" y="192"/>
                  <a:pt x="15" y="206"/>
                  <a:pt x="30" y="206"/>
                </a:cubicBezTo>
                <a:cubicBezTo>
                  <a:pt x="383" y="206"/>
                  <a:pt x="383" y="206"/>
                  <a:pt x="383" y="206"/>
                </a:cubicBezTo>
                <a:cubicBezTo>
                  <a:pt x="383" y="206"/>
                  <a:pt x="398" y="192"/>
                  <a:pt x="398" y="177"/>
                </a:cubicBezTo>
                <a:lnTo>
                  <a:pt x="383" y="1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55" name="Freeform 70">
            <a:extLst>
              <a:ext uri="{FF2B5EF4-FFF2-40B4-BE49-F238E27FC236}">
                <a16:creationId xmlns:a16="http://schemas.microsoft.com/office/drawing/2014/main" id="{54BB0390-ADE1-FE4A-A3C3-7ED128332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1609" y="1336971"/>
            <a:ext cx="274640" cy="267067"/>
          </a:xfrm>
          <a:custGeom>
            <a:avLst/>
            <a:gdLst>
              <a:gd name="T0" fmla="*/ 228239 w 634"/>
              <a:gd name="T1" fmla="*/ 84376 h 619"/>
              <a:gd name="T2" fmla="*/ 148554 w 634"/>
              <a:gd name="T3" fmla="*/ 73964 h 619"/>
              <a:gd name="T4" fmla="*/ 111415 w 634"/>
              <a:gd name="T5" fmla="*/ 0 h 619"/>
              <a:gd name="T6" fmla="*/ 79325 w 634"/>
              <a:gd name="T7" fmla="*/ 73964 h 619"/>
              <a:gd name="T8" fmla="*/ 0 w 634"/>
              <a:gd name="T9" fmla="*/ 84376 h 619"/>
              <a:gd name="T10" fmla="*/ 58412 w 634"/>
              <a:gd name="T11" fmla="*/ 142901 h 619"/>
              <a:gd name="T12" fmla="*/ 42186 w 634"/>
              <a:gd name="T13" fmla="*/ 221891 h 619"/>
              <a:gd name="T14" fmla="*/ 111415 w 634"/>
              <a:gd name="T15" fmla="*/ 184909 h 619"/>
              <a:gd name="T16" fmla="*/ 185692 w 634"/>
              <a:gd name="T17" fmla="*/ 221891 h 619"/>
              <a:gd name="T18" fmla="*/ 169827 w 634"/>
              <a:gd name="T19" fmla="*/ 142901 h 619"/>
              <a:gd name="T20" fmla="*/ 228239 w 634"/>
              <a:gd name="T21" fmla="*/ 84376 h 619"/>
              <a:gd name="T22" fmla="*/ 111415 w 634"/>
              <a:gd name="T23" fmla="*/ 169111 h 619"/>
              <a:gd name="T24" fmla="*/ 58412 w 634"/>
              <a:gd name="T25" fmla="*/ 195681 h 619"/>
              <a:gd name="T26" fmla="*/ 68868 w 634"/>
              <a:gd name="T27" fmla="*/ 137156 h 619"/>
              <a:gd name="T28" fmla="*/ 26321 w 634"/>
              <a:gd name="T29" fmla="*/ 95147 h 619"/>
              <a:gd name="T30" fmla="*/ 84733 w 634"/>
              <a:gd name="T31" fmla="*/ 84376 h 619"/>
              <a:gd name="T32" fmla="*/ 111415 w 634"/>
              <a:gd name="T33" fmla="*/ 26210 h 619"/>
              <a:gd name="T34" fmla="*/ 138097 w 634"/>
              <a:gd name="T35" fmla="*/ 84376 h 619"/>
              <a:gd name="T36" fmla="*/ 201557 w 634"/>
              <a:gd name="T37" fmla="*/ 95147 h 619"/>
              <a:gd name="T38" fmla="*/ 153602 w 634"/>
              <a:gd name="T39" fmla="*/ 137156 h 619"/>
              <a:gd name="T40" fmla="*/ 164419 w 634"/>
              <a:gd name="T41" fmla="*/ 200707 h 619"/>
              <a:gd name="T42" fmla="*/ 111415 w 634"/>
              <a:gd name="T43" fmla="*/ 169111 h 61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34" h="619">
                <a:moveTo>
                  <a:pt x="633" y="235"/>
                </a:moveTo>
                <a:lnTo>
                  <a:pt x="412" y="206"/>
                </a:lnTo>
                <a:lnTo>
                  <a:pt x="309" y="0"/>
                </a:lnTo>
                <a:lnTo>
                  <a:pt x="220" y="206"/>
                </a:lnTo>
                <a:lnTo>
                  <a:pt x="0" y="235"/>
                </a:lnTo>
                <a:lnTo>
                  <a:pt x="162" y="398"/>
                </a:lnTo>
                <a:lnTo>
                  <a:pt x="117" y="618"/>
                </a:lnTo>
                <a:lnTo>
                  <a:pt x="309" y="515"/>
                </a:lnTo>
                <a:lnTo>
                  <a:pt x="515" y="618"/>
                </a:lnTo>
                <a:lnTo>
                  <a:pt x="471" y="398"/>
                </a:lnTo>
                <a:lnTo>
                  <a:pt x="633" y="235"/>
                </a:lnTo>
                <a:close/>
                <a:moveTo>
                  <a:pt x="309" y="471"/>
                </a:moveTo>
                <a:lnTo>
                  <a:pt x="162" y="545"/>
                </a:lnTo>
                <a:lnTo>
                  <a:pt x="191" y="382"/>
                </a:lnTo>
                <a:lnTo>
                  <a:pt x="73" y="265"/>
                </a:lnTo>
                <a:lnTo>
                  <a:pt x="235" y="235"/>
                </a:lnTo>
                <a:lnTo>
                  <a:pt x="309" y="73"/>
                </a:lnTo>
                <a:lnTo>
                  <a:pt x="383" y="235"/>
                </a:lnTo>
                <a:lnTo>
                  <a:pt x="559" y="265"/>
                </a:lnTo>
                <a:lnTo>
                  <a:pt x="426" y="382"/>
                </a:lnTo>
                <a:lnTo>
                  <a:pt x="456" y="559"/>
                </a:lnTo>
                <a:lnTo>
                  <a:pt x="309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56" name="Freeform 71">
            <a:extLst>
              <a:ext uri="{FF2B5EF4-FFF2-40B4-BE49-F238E27FC236}">
                <a16:creationId xmlns:a16="http://schemas.microsoft.com/office/drawing/2014/main" id="{BA027907-720F-2243-86E1-9D385CEB3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1041" y="1342695"/>
            <a:ext cx="267011" cy="261343"/>
          </a:xfrm>
          <a:custGeom>
            <a:avLst/>
            <a:gdLst>
              <a:gd name="T0" fmla="*/ 169111 w 619"/>
              <a:gd name="T1" fmla="*/ 0 h 604"/>
              <a:gd name="T2" fmla="*/ 169111 w 619"/>
              <a:gd name="T3" fmla="*/ 0 h 604"/>
              <a:gd name="T4" fmla="*/ 110945 w 619"/>
              <a:gd name="T5" fmla="*/ 26286 h 604"/>
              <a:gd name="T6" fmla="*/ 52780 w 619"/>
              <a:gd name="T7" fmla="*/ 0 h 604"/>
              <a:gd name="T8" fmla="*/ 0 w 619"/>
              <a:gd name="T9" fmla="*/ 58333 h 604"/>
              <a:gd name="T10" fmla="*/ 10412 w 619"/>
              <a:gd name="T11" fmla="*/ 100462 h 604"/>
              <a:gd name="T12" fmla="*/ 100533 w 619"/>
              <a:gd name="T13" fmla="*/ 206685 h 604"/>
              <a:gd name="T14" fmla="*/ 121717 w 619"/>
              <a:gd name="T15" fmla="*/ 206685 h 604"/>
              <a:gd name="T16" fmla="*/ 211479 w 619"/>
              <a:gd name="T17" fmla="*/ 100462 h 604"/>
              <a:gd name="T18" fmla="*/ 221891 w 619"/>
              <a:gd name="T19" fmla="*/ 58333 h 604"/>
              <a:gd name="T20" fmla="*/ 169111 w 619"/>
              <a:gd name="T21" fmla="*/ 0 h 604"/>
              <a:gd name="T22" fmla="*/ 195321 w 619"/>
              <a:gd name="T23" fmla="*/ 95421 h 604"/>
              <a:gd name="T24" fmla="*/ 195321 w 619"/>
              <a:gd name="T25" fmla="*/ 95421 h 604"/>
              <a:gd name="T26" fmla="*/ 110945 w 619"/>
              <a:gd name="T27" fmla="*/ 195882 h 604"/>
              <a:gd name="T28" fmla="*/ 26210 w 619"/>
              <a:gd name="T29" fmla="*/ 95421 h 604"/>
              <a:gd name="T30" fmla="*/ 10412 w 619"/>
              <a:gd name="T31" fmla="*/ 58333 h 604"/>
              <a:gd name="T32" fmla="*/ 52780 w 619"/>
              <a:gd name="T33" fmla="*/ 10442 h 604"/>
              <a:gd name="T34" fmla="*/ 110945 w 619"/>
              <a:gd name="T35" fmla="*/ 47530 h 604"/>
              <a:gd name="T36" fmla="*/ 169111 w 619"/>
              <a:gd name="T37" fmla="*/ 10442 h 604"/>
              <a:gd name="T38" fmla="*/ 211479 w 619"/>
              <a:gd name="T39" fmla="*/ 58333 h 604"/>
              <a:gd name="T40" fmla="*/ 195321 w 619"/>
              <a:gd name="T41" fmla="*/ 95421 h 604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19" h="604">
                <a:moveTo>
                  <a:pt x="471" y="0"/>
                </a:moveTo>
                <a:lnTo>
                  <a:pt x="471" y="0"/>
                </a:lnTo>
                <a:cubicBezTo>
                  <a:pt x="397" y="0"/>
                  <a:pt x="353" y="44"/>
                  <a:pt x="309" y="73"/>
                </a:cubicBezTo>
                <a:cubicBezTo>
                  <a:pt x="265" y="29"/>
                  <a:pt x="221" y="0"/>
                  <a:pt x="147" y="0"/>
                </a:cubicBezTo>
                <a:cubicBezTo>
                  <a:pt x="59" y="0"/>
                  <a:pt x="0" y="73"/>
                  <a:pt x="0" y="162"/>
                </a:cubicBezTo>
                <a:cubicBezTo>
                  <a:pt x="0" y="206"/>
                  <a:pt x="15" y="250"/>
                  <a:pt x="29" y="279"/>
                </a:cubicBezTo>
                <a:cubicBezTo>
                  <a:pt x="280" y="574"/>
                  <a:pt x="280" y="574"/>
                  <a:pt x="280" y="574"/>
                </a:cubicBezTo>
                <a:cubicBezTo>
                  <a:pt x="309" y="603"/>
                  <a:pt x="309" y="603"/>
                  <a:pt x="339" y="574"/>
                </a:cubicBezTo>
                <a:cubicBezTo>
                  <a:pt x="589" y="279"/>
                  <a:pt x="589" y="279"/>
                  <a:pt x="589" y="279"/>
                </a:cubicBezTo>
                <a:cubicBezTo>
                  <a:pt x="603" y="250"/>
                  <a:pt x="618" y="206"/>
                  <a:pt x="618" y="162"/>
                </a:cubicBezTo>
                <a:cubicBezTo>
                  <a:pt x="618" y="73"/>
                  <a:pt x="559" y="0"/>
                  <a:pt x="471" y="0"/>
                </a:cubicBezTo>
                <a:close/>
                <a:moveTo>
                  <a:pt x="544" y="265"/>
                </a:moveTo>
                <a:lnTo>
                  <a:pt x="544" y="265"/>
                </a:lnTo>
                <a:cubicBezTo>
                  <a:pt x="309" y="544"/>
                  <a:pt x="309" y="544"/>
                  <a:pt x="309" y="544"/>
                </a:cubicBezTo>
                <a:cubicBezTo>
                  <a:pt x="73" y="265"/>
                  <a:pt x="73" y="265"/>
                  <a:pt x="73" y="265"/>
                </a:cubicBezTo>
                <a:cubicBezTo>
                  <a:pt x="44" y="235"/>
                  <a:pt x="29" y="206"/>
                  <a:pt x="29" y="162"/>
                </a:cubicBezTo>
                <a:cubicBezTo>
                  <a:pt x="29" y="103"/>
                  <a:pt x="88" y="44"/>
                  <a:pt x="147" y="29"/>
                </a:cubicBezTo>
                <a:cubicBezTo>
                  <a:pt x="206" y="29"/>
                  <a:pt x="280" y="88"/>
                  <a:pt x="309" y="132"/>
                </a:cubicBezTo>
                <a:cubicBezTo>
                  <a:pt x="339" y="103"/>
                  <a:pt x="412" y="29"/>
                  <a:pt x="471" y="29"/>
                </a:cubicBezTo>
                <a:cubicBezTo>
                  <a:pt x="530" y="29"/>
                  <a:pt x="589" y="103"/>
                  <a:pt x="589" y="162"/>
                </a:cubicBezTo>
                <a:cubicBezTo>
                  <a:pt x="589" y="206"/>
                  <a:pt x="574" y="235"/>
                  <a:pt x="544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57" name="Freeform 72">
            <a:extLst>
              <a:ext uri="{FF2B5EF4-FFF2-40B4-BE49-F238E27FC236}">
                <a16:creationId xmlns:a16="http://schemas.microsoft.com/office/drawing/2014/main" id="{1E96F34E-484B-B440-9CE0-B40127C20F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1933" y="890588"/>
            <a:ext cx="190722" cy="274697"/>
          </a:xfrm>
          <a:custGeom>
            <a:avLst/>
            <a:gdLst>
              <a:gd name="T0" fmla="*/ 79196 w 443"/>
              <a:gd name="T1" fmla="*/ 116824 h 634"/>
              <a:gd name="T2" fmla="*/ 79196 w 443"/>
              <a:gd name="T3" fmla="*/ 116824 h 634"/>
              <a:gd name="T4" fmla="*/ 158392 w 443"/>
              <a:gd name="T5" fmla="*/ 10817 h 634"/>
              <a:gd name="T6" fmla="*/ 116106 w 443"/>
              <a:gd name="T7" fmla="*/ 0 h 634"/>
              <a:gd name="T8" fmla="*/ 0 w 443"/>
              <a:gd name="T9" fmla="*/ 116824 h 634"/>
              <a:gd name="T10" fmla="*/ 116106 w 443"/>
              <a:gd name="T11" fmla="*/ 228239 h 634"/>
              <a:gd name="T12" fmla="*/ 158392 w 443"/>
              <a:gd name="T13" fmla="*/ 223191 h 634"/>
              <a:gd name="T14" fmla="*/ 79196 w 443"/>
              <a:gd name="T15" fmla="*/ 116824 h 634"/>
              <a:gd name="T16" fmla="*/ 100339 w 443"/>
              <a:gd name="T17" fmla="*/ 212374 h 634"/>
              <a:gd name="T18" fmla="*/ 100339 w 443"/>
              <a:gd name="T19" fmla="*/ 212374 h 634"/>
              <a:gd name="T20" fmla="*/ 15767 w 443"/>
              <a:gd name="T21" fmla="*/ 116824 h 634"/>
              <a:gd name="T22" fmla="*/ 100339 w 443"/>
              <a:gd name="T23" fmla="*/ 15865 h 634"/>
              <a:gd name="T24" fmla="*/ 116106 w 443"/>
              <a:gd name="T25" fmla="*/ 15865 h 634"/>
              <a:gd name="T26" fmla="*/ 68804 w 443"/>
              <a:gd name="T27" fmla="*/ 116824 h 634"/>
              <a:gd name="T28" fmla="*/ 116106 w 443"/>
              <a:gd name="T29" fmla="*/ 212374 h 634"/>
              <a:gd name="T30" fmla="*/ 100339 w 443"/>
              <a:gd name="T31" fmla="*/ 212374 h 63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43" h="634">
                <a:moveTo>
                  <a:pt x="221" y="324"/>
                </a:moveTo>
                <a:lnTo>
                  <a:pt x="221" y="324"/>
                </a:lnTo>
                <a:cubicBezTo>
                  <a:pt x="221" y="177"/>
                  <a:pt x="310" y="74"/>
                  <a:pt x="442" y="30"/>
                </a:cubicBezTo>
                <a:cubicBezTo>
                  <a:pt x="398" y="15"/>
                  <a:pt x="369" y="0"/>
                  <a:pt x="324" y="0"/>
                </a:cubicBezTo>
                <a:cubicBezTo>
                  <a:pt x="148" y="0"/>
                  <a:pt x="0" y="148"/>
                  <a:pt x="0" y="324"/>
                </a:cubicBezTo>
                <a:cubicBezTo>
                  <a:pt x="0" y="486"/>
                  <a:pt x="148" y="633"/>
                  <a:pt x="324" y="633"/>
                </a:cubicBezTo>
                <a:cubicBezTo>
                  <a:pt x="369" y="633"/>
                  <a:pt x="398" y="633"/>
                  <a:pt x="442" y="619"/>
                </a:cubicBezTo>
                <a:cubicBezTo>
                  <a:pt x="310" y="574"/>
                  <a:pt x="221" y="457"/>
                  <a:pt x="221" y="324"/>
                </a:cubicBezTo>
                <a:close/>
                <a:moveTo>
                  <a:pt x="280" y="589"/>
                </a:moveTo>
                <a:lnTo>
                  <a:pt x="280" y="589"/>
                </a:lnTo>
                <a:cubicBezTo>
                  <a:pt x="192" y="589"/>
                  <a:pt x="44" y="471"/>
                  <a:pt x="44" y="324"/>
                </a:cubicBezTo>
                <a:cubicBezTo>
                  <a:pt x="44" y="162"/>
                  <a:pt x="192" y="59"/>
                  <a:pt x="280" y="44"/>
                </a:cubicBezTo>
                <a:cubicBezTo>
                  <a:pt x="310" y="44"/>
                  <a:pt x="295" y="44"/>
                  <a:pt x="324" y="44"/>
                </a:cubicBezTo>
                <a:cubicBezTo>
                  <a:pt x="265" y="89"/>
                  <a:pt x="192" y="206"/>
                  <a:pt x="192" y="324"/>
                </a:cubicBezTo>
                <a:cubicBezTo>
                  <a:pt x="192" y="442"/>
                  <a:pt x="236" y="545"/>
                  <a:pt x="324" y="589"/>
                </a:cubicBezTo>
                <a:cubicBezTo>
                  <a:pt x="295" y="589"/>
                  <a:pt x="310" y="589"/>
                  <a:pt x="280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58" name="Freeform 73">
            <a:extLst>
              <a:ext uri="{FF2B5EF4-FFF2-40B4-BE49-F238E27FC236}">
                <a16:creationId xmlns:a16="http://schemas.microsoft.com/office/drawing/2014/main" id="{59E4DB0F-F8D2-5A48-9E97-49C87C1E0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9406" y="903942"/>
            <a:ext cx="274640" cy="255621"/>
          </a:xfrm>
          <a:custGeom>
            <a:avLst/>
            <a:gdLst>
              <a:gd name="T0" fmla="*/ 122232 w 634"/>
              <a:gd name="T1" fmla="*/ 196140 h 590"/>
              <a:gd name="T2" fmla="*/ 122232 w 634"/>
              <a:gd name="T3" fmla="*/ 196140 h 590"/>
              <a:gd name="T4" fmla="*/ 53364 w 634"/>
              <a:gd name="T5" fmla="*/ 196140 h 590"/>
              <a:gd name="T6" fmla="*/ 42547 w 634"/>
              <a:gd name="T7" fmla="*/ 201548 h 590"/>
              <a:gd name="T8" fmla="*/ 53364 w 634"/>
              <a:gd name="T9" fmla="*/ 212364 h 590"/>
              <a:gd name="T10" fmla="*/ 122232 w 634"/>
              <a:gd name="T11" fmla="*/ 212364 h 590"/>
              <a:gd name="T12" fmla="*/ 127641 w 634"/>
              <a:gd name="T13" fmla="*/ 201548 h 590"/>
              <a:gd name="T14" fmla="*/ 122232 w 634"/>
              <a:gd name="T15" fmla="*/ 196140 h 590"/>
              <a:gd name="T16" fmla="*/ 138097 w 634"/>
              <a:gd name="T17" fmla="*/ 169819 h 590"/>
              <a:gd name="T18" fmla="*/ 138097 w 634"/>
              <a:gd name="T19" fmla="*/ 169819 h 590"/>
              <a:gd name="T20" fmla="*/ 37138 w 634"/>
              <a:gd name="T21" fmla="*/ 169819 h 590"/>
              <a:gd name="T22" fmla="*/ 32091 w 634"/>
              <a:gd name="T23" fmla="*/ 175228 h 590"/>
              <a:gd name="T24" fmla="*/ 37138 w 634"/>
              <a:gd name="T25" fmla="*/ 180275 h 590"/>
              <a:gd name="T26" fmla="*/ 138097 w 634"/>
              <a:gd name="T27" fmla="*/ 180275 h 590"/>
              <a:gd name="T28" fmla="*/ 143506 w 634"/>
              <a:gd name="T29" fmla="*/ 175228 h 590"/>
              <a:gd name="T30" fmla="*/ 138097 w 634"/>
              <a:gd name="T31" fmla="*/ 169819 h 590"/>
              <a:gd name="T32" fmla="*/ 223191 w 634"/>
              <a:gd name="T33" fmla="*/ 137730 h 590"/>
              <a:gd name="T34" fmla="*/ 223191 w 634"/>
              <a:gd name="T35" fmla="*/ 137730 h 590"/>
              <a:gd name="T36" fmla="*/ 116824 w 634"/>
              <a:gd name="T37" fmla="*/ 137730 h 590"/>
              <a:gd name="T38" fmla="*/ 116824 w 634"/>
              <a:gd name="T39" fmla="*/ 116458 h 590"/>
              <a:gd name="T40" fmla="*/ 191101 w 634"/>
              <a:gd name="T41" fmla="*/ 10456 h 590"/>
              <a:gd name="T42" fmla="*/ 138097 w 634"/>
              <a:gd name="T43" fmla="*/ 0 h 590"/>
              <a:gd name="T44" fmla="*/ 32091 w 634"/>
              <a:gd name="T45" fmla="*/ 106002 h 590"/>
              <a:gd name="T46" fmla="*/ 37138 w 634"/>
              <a:gd name="T47" fmla="*/ 137730 h 590"/>
              <a:gd name="T48" fmla="*/ 10817 w 634"/>
              <a:gd name="T49" fmla="*/ 137730 h 590"/>
              <a:gd name="T50" fmla="*/ 0 w 634"/>
              <a:gd name="T51" fmla="*/ 148547 h 590"/>
              <a:gd name="T52" fmla="*/ 10817 w 634"/>
              <a:gd name="T53" fmla="*/ 153955 h 590"/>
              <a:gd name="T54" fmla="*/ 223191 w 634"/>
              <a:gd name="T55" fmla="*/ 153955 h 590"/>
              <a:gd name="T56" fmla="*/ 228239 w 634"/>
              <a:gd name="T57" fmla="*/ 148547 h 590"/>
              <a:gd name="T58" fmla="*/ 223191 w 634"/>
              <a:gd name="T59" fmla="*/ 137730 h 590"/>
              <a:gd name="T60" fmla="*/ 53364 w 634"/>
              <a:gd name="T61" fmla="*/ 137730 h 590"/>
              <a:gd name="T62" fmla="*/ 53364 w 634"/>
              <a:gd name="T63" fmla="*/ 137730 h 590"/>
              <a:gd name="T64" fmla="*/ 42547 w 634"/>
              <a:gd name="T65" fmla="*/ 111410 h 590"/>
              <a:gd name="T66" fmla="*/ 100959 w 634"/>
              <a:gd name="T67" fmla="*/ 21273 h 590"/>
              <a:gd name="T68" fmla="*/ 159371 w 634"/>
              <a:gd name="T69" fmla="*/ 10456 h 590"/>
              <a:gd name="T70" fmla="*/ 100959 w 634"/>
              <a:gd name="T71" fmla="*/ 116458 h 590"/>
              <a:gd name="T72" fmla="*/ 100959 w 634"/>
              <a:gd name="T73" fmla="*/ 137730 h 590"/>
              <a:gd name="T74" fmla="*/ 53364 w 634"/>
              <a:gd name="T75" fmla="*/ 137730 h 5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590">
                <a:moveTo>
                  <a:pt x="339" y="544"/>
                </a:moveTo>
                <a:lnTo>
                  <a:pt x="339" y="544"/>
                </a:lnTo>
                <a:cubicBezTo>
                  <a:pt x="148" y="544"/>
                  <a:pt x="148" y="544"/>
                  <a:pt x="148" y="544"/>
                </a:cubicBezTo>
                <a:cubicBezTo>
                  <a:pt x="133" y="544"/>
                  <a:pt x="118" y="559"/>
                  <a:pt x="118" y="559"/>
                </a:cubicBezTo>
                <a:cubicBezTo>
                  <a:pt x="118" y="574"/>
                  <a:pt x="133" y="589"/>
                  <a:pt x="148" y="589"/>
                </a:cubicBezTo>
                <a:cubicBezTo>
                  <a:pt x="339" y="589"/>
                  <a:pt x="339" y="589"/>
                  <a:pt x="339" y="589"/>
                </a:cubicBezTo>
                <a:cubicBezTo>
                  <a:pt x="354" y="589"/>
                  <a:pt x="354" y="574"/>
                  <a:pt x="354" y="559"/>
                </a:cubicBezTo>
                <a:cubicBezTo>
                  <a:pt x="354" y="559"/>
                  <a:pt x="354" y="544"/>
                  <a:pt x="339" y="544"/>
                </a:cubicBezTo>
                <a:close/>
                <a:moveTo>
                  <a:pt x="383" y="471"/>
                </a:moveTo>
                <a:lnTo>
                  <a:pt x="383" y="471"/>
                </a:lnTo>
                <a:cubicBezTo>
                  <a:pt x="103" y="471"/>
                  <a:pt x="103" y="471"/>
                  <a:pt x="103" y="471"/>
                </a:cubicBezTo>
                <a:cubicBezTo>
                  <a:pt x="89" y="471"/>
                  <a:pt x="89" y="471"/>
                  <a:pt x="89" y="486"/>
                </a:cubicBezTo>
                <a:cubicBezTo>
                  <a:pt x="89" y="500"/>
                  <a:pt x="89" y="500"/>
                  <a:pt x="103" y="500"/>
                </a:cubicBezTo>
                <a:cubicBezTo>
                  <a:pt x="383" y="500"/>
                  <a:pt x="383" y="500"/>
                  <a:pt x="383" y="500"/>
                </a:cubicBezTo>
                <a:cubicBezTo>
                  <a:pt x="383" y="500"/>
                  <a:pt x="398" y="500"/>
                  <a:pt x="398" y="486"/>
                </a:cubicBezTo>
                <a:cubicBezTo>
                  <a:pt x="398" y="471"/>
                  <a:pt x="383" y="471"/>
                  <a:pt x="383" y="471"/>
                </a:cubicBezTo>
                <a:close/>
                <a:moveTo>
                  <a:pt x="619" y="382"/>
                </a:moveTo>
                <a:lnTo>
                  <a:pt x="619" y="382"/>
                </a:lnTo>
                <a:cubicBezTo>
                  <a:pt x="324" y="382"/>
                  <a:pt x="324" y="382"/>
                  <a:pt x="324" y="382"/>
                </a:cubicBezTo>
                <a:cubicBezTo>
                  <a:pt x="324" y="368"/>
                  <a:pt x="324" y="339"/>
                  <a:pt x="324" y="323"/>
                </a:cubicBezTo>
                <a:cubicBezTo>
                  <a:pt x="324" y="176"/>
                  <a:pt x="412" y="73"/>
                  <a:pt x="530" y="29"/>
                </a:cubicBezTo>
                <a:cubicBezTo>
                  <a:pt x="486" y="14"/>
                  <a:pt x="442" y="0"/>
                  <a:pt x="383" y="0"/>
                </a:cubicBezTo>
                <a:cubicBezTo>
                  <a:pt x="221" y="0"/>
                  <a:pt x="89" y="132"/>
                  <a:pt x="89" y="294"/>
                </a:cubicBezTo>
                <a:cubicBezTo>
                  <a:pt x="89" y="323"/>
                  <a:pt x="89" y="353"/>
                  <a:pt x="103" y="382"/>
                </a:cubicBezTo>
                <a:cubicBezTo>
                  <a:pt x="30" y="382"/>
                  <a:pt x="30" y="382"/>
                  <a:pt x="30" y="382"/>
                </a:cubicBezTo>
                <a:cubicBezTo>
                  <a:pt x="15" y="382"/>
                  <a:pt x="0" y="397"/>
                  <a:pt x="0" y="412"/>
                </a:cubicBezTo>
                <a:cubicBezTo>
                  <a:pt x="0" y="412"/>
                  <a:pt x="15" y="427"/>
                  <a:pt x="30" y="427"/>
                </a:cubicBezTo>
                <a:cubicBezTo>
                  <a:pt x="619" y="427"/>
                  <a:pt x="619" y="427"/>
                  <a:pt x="619" y="427"/>
                </a:cubicBezTo>
                <a:lnTo>
                  <a:pt x="633" y="412"/>
                </a:lnTo>
                <a:cubicBezTo>
                  <a:pt x="633" y="397"/>
                  <a:pt x="619" y="382"/>
                  <a:pt x="619" y="382"/>
                </a:cubicBezTo>
                <a:close/>
                <a:moveTo>
                  <a:pt x="148" y="382"/>
                </a:moveTo>
                <a:lnTo>
                  <a:pt x="148" y="382"/>
                </a:lnTo>
                <a:cubicBezTo>
                  <a:pt x="133" y="353"/>
                  <a:pt x="118" y="339"/>
                  <a:pt x="118" y="309"/>
                </a:cubicBezTo>
                <a:cubicBezTo>
                  <a:pt x="118" y="147"/>
                  <a:pt x="207" y="88"/>
                  <a:pt x="280" y="59"/>
                </a:cubicBezTo>
                <a:cubicBezTo>
                  <a:pt x="339" y="29"/>
                  <a:pt x="398" y="29"/>
                  <a:pt x="442" y="29"/>
                </a:cubicBezTo>
                <a:cubicBezTo>
                  <a:pt x="354" y="73"/>
                  <a:pt x="280" y="191"/>
                  <a:pt x="280" y="323"/>
                </a:cubicBezTo>
                <a:cubicBezTo>
                  <a:pt x="280" y="339"/>
                  <a:pt x="280" y="368"/>
                  <a:pt x="280" y="382"/>
                </a:cubicBezTo>
                <a:lnTo>
                  <a:pt x="148" y="3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59" name="Freeform 74">
            <a:extLst>
              <a:ext uri="{FF2B5EF4-FFF2-40B4-BE49-F238E27FC236}">
                <a16:creationId xmlns:a16="http://schemas.microsoft.com/office/drawing/2014/main" id="{94435AF4-E307-9E40-A5CC-CCA703AFA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7909" y="915388"/>
            <a:ext cx="236496" cy="223191"/>
          </a:xfrm>
          <a:custGeom>
            <a:avLst/>
            <a:gdLst>
              <a:gd name="T0" fmla="*/ 26367 w 545"/>
              <a:gd name="T1" fmla="*/ 84949 h 516"/>
              <a:gd name="T2" fmla="*/ 26367 w 545"/>
              <a:gd name="T3" fmla="*/ 84949 h 516"/>
              <a:gd name="T4" fmla="*/ 154229 w 545"/>
              <a:gd name="T5" fmla="*/ 84949 h 516"/>
              <a:gd name="T6" fmla="*/ 196489 w 545"/>
              <a:gd name="T7" fmla="*/ 42475 h 516"/>
              <a:gd name="T8" fmla="*/ 154229 w 545"/>
              <a:gd name="T9" fmla="*/ 0 h 516"/>
              <a:gd name="T10" fmla="*/ 154229 w 545"/>
              <a:gd name="T11" fmla="*/ 15838 h 516"/>
              <a:gd name="T12" fmla="*/ 180596 w 545"/>
              <a:gd name="T13" fmla="*/ 42475 h 516"/>
              <a:gd name="T14" fmla="*/ 143755 w 545"/>
              <a:gd name="T15" fmla="*/ 74151 h 516"/>
              <a:gd name="T16" fmla="*/ 26367 w 545"/>
              <a:gd name="T17" fmla="*/ 74151 h 516"/>
              <a:gd name="T18" fmla="*/ 21310 w 545"/>
              <a:gd name="T19" fmla="*/ 79550 h 516"/>
              <a:gd name="T20" fmla="*/ 26367 w 545"/>
              <a:gd name="T21" fmla="*/ 84949 h 516"/>
              <a:gd name="T22" fmla="*/ 63931 w 545"/>
              <a:gd name="T23" fmla="*/ 58313 h 516"/>
              <a:gd name="T24" fmla="*/ 63931 w 545"/>
              <a:gd name="T25" fmla="*/ 58313 h 516"/>
              <a:gd name="T26" fmla="*/ 148811 w 545"/>
              <a:gd name="T27" fmla="*/ 58313 h 516"/>
              <a:gd name="T28" fmla="*/ 154229 w 545"/>
              <a:gd name="T29" fmla="*/ 52913 h 516"/>
              <a:gd name="T30" fmla="*/ 148811 w 545"/>
              <a:gd name="T31" fmla="*/ 42475 h 516"/>
              <a:gd name="T32" fmla="*/ 63931 w 545"/>
              <a:gd name="T33" fmla="*/ 42475 h 516"/>
              <a:gd name="T34" fmla="*/ 53095 w 545"/>
              <a:gd name="T35" fmla="*/ 52913 h 516"/>
              <a:gd name="T36" fmla="*/ 63931 w 545"/>
              <a:gd name="T37" fmla="*/ 58313 h 516"/>
              <a:gd name="T38" fmla="*/ 95716 w 545"/>
              <a:gd name="T39" fmla="*/ 127064 h 516"/>
              <a:gd name="T40" fmla="*/ 95716 w 545"/>
              <a:gd name="T41" fmla="*/ 127064 h 516"/>
              <a:gd name="T42" fmla="*/ 95716 w 545"/>
              <a:gd name="T43" fmla="*/ 127064 h 516"/>
              <a:gd name="T44" fmla="*/ 42621 w 545"/>
              <a:gd name="T45" fmla="*/ 127064 h 516"/>
              <a:gd name="T46" fmla="*/ 31785 w 545"/>
              <a:gd name="T47" fmla="*/ 137863 h 516"/>
              <a:gd name="T48" fmla="*/ 42621 w 545"/>
              <a:gd name="T49" fmla="*/ 143262 h 516"/>
              <a:gd name="T50" fmla="*/ 95716 w 545"/>
              <a:gd name="T51" fmla="*/ 143262 h 516"/>
              <a:gd name="T52" fmla="*/ 111609 w 545"/>
              <a:gd name="T53" fmla="*/ 159100 h 516"/>
              <a:gd name="T54" fmla="*/ 95716 w 545"/>
              <a:gd name="T55" fmla="*/ 169539 h 516"/>
              <a:gd name="T56" fmla="*/ 95716 w 545"/>
              <a:gd name="T57" fmla="*/ 185377 h 516"/>
              <a:gd name="T58" fmla="*/ 127501 w 545"/>
              <a:gd name="T59" fmla="*/ 159100 h 516"/>
              <a:gd name="T60" fmla="*/ 95716 w 545"/>
              <a:gd name="T61" fmla="*/ 127064 h 516"/>
              <a:gd name="T62" fmla="*/ 154229 w 545"/>
              <a:gd name="T63" fmla="*/ 100788 h 516"/>
              <a:gd name="T64" fmla="*/ 154229 w 545"/>
              <a:gd name="T65" fmla="*/ 100788 h 516"/>
              <a:gd name="T66" fmla="*/ 5418 w 545"/>
              <a:gd name="T67" fmla="*/ 100788 h 516"/>
              <a:gd name="T68" fmla="*/ 0 w 545"/>
              <a:gd name="T69" fmla="*/ 105827 h 516"/>
              <a:gd name="T70" fmla="*/ 5418 w 545"/>
              <a:gd name="T71" fmla="*/ 116626 h 516"/>
              <a:gd name="T72" fmla="*/ 143755 w 545"/>
              <a:gd name="T73" fmla="*/ 116626 h 516"/>
              <a:gd name="T74" fmla="*/ 180596 w 545"/>
              <a:gd name="T75" fmla="*/ 143262 h 516"/>
              <a:gd name="T76" fmla="*/ 137976 w 545"/>
              <a:gd name="T77" fmla="*/ 169539 h 516"/>
              <a:gd name="T78" fmla="*/ 137976 w 545"/>
              <a:gd name="T79" fmla="*/ 185377 h 516"/>
              <a:gd name="T80" fmla="*/ 154229 w 545"/>
              <a:gd name="T81" fmla="*/ 185377 h 516"/>
              <a:gd name="T82" fmla="*/ 196489 w 545"/>
              <a:gd name="T83" fmla="*/ 143262 h 516"/>
              <a:gd name="T84" fmla="*/ 154229 w 545"/>
              <a:gd name="T85" fmla="*/ 100788 h 51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45" h="516">
                <a:moveTo>
                  <a:pt x="73" y="236"/>
                </a:moveTo>
                <a:lnTo>
                  <a:pt x="73" y="236"/>
                </a:lnTo>
                <a:cubicBezTo>
                  <a:pt x="427" y="236"/>
                  <a:pt x="427" y="236"/>
                  <a:pt x="427" y="236"/>
                </a:cubicBezTo>
                <a:cubicBezTo>
                  <a:pt x="486" y="236"/>
                  <a:pt x="544" y="192"/>
                  <a:pt x="544" y="118"/>
                </a:cubicBezTo>
                <a:cubicBezTo>
                  <a:pt x="544" y="59"/>
                  <a:pt x="486" y="0"/>
                  <a:pt x="427" y="0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486" y="59"/>
                  <a:pt x="500" y="74"/>
                  <a:pt x="500" y="118"/>
                </a:cubicBezTo>
                <a:cubicBezTo>
                  <a:pt x="500" y="162"/>
                  <a:pt x="456" y="206"/>
                  <a:pt x="398" y="206"/>
                </a:cubicBezTo>
                <a:cubicBezTo>
                  <a:pt x="73" y="206"/>
                  <a:pt x="73" y="206"/>
                  <a:pt x="73" y="206"/>
                </a:cubicBezTo>
                <a:cubicBezTo>
                  <a:pt x="59" y="206"/>
                  <a:pt x="59" y="206"/>
                  <a:pt x="59" y="221"/>
                </a:cubicBezTo>
                <a:cubicBezTo>
                  <a:pt x="59" y="236"/>
                  <a:pt x="59" y="236"/>
                  <a:pt x="73" y="236"/>
                </a:cubicBezTo>
                <a:close/>
                <a:moveTo>
                  <a:pt x="177" y="162"/>
                </a:moveTo>
                <a:lnTo>
                  <a:pt x="177" y="162"/>
                </a:lnTo>
                <a:cubicBezTo>
                  <a:pt x="412" y="162"/>
                  <a:pt x="412" y="162"/>
                  <a:pt x="412" y="162"/>
                </a:cubicBezTo>
                <a:lnTo>
                  <a:pt x="427" y="147"/>
                </a:lnTo>
                <a:cubicBezTo>
                  <a:pt x="427" y="133"/>
                  <a:pt x="412" y="118"/>
                  <a:pt x="412" y="118"/>
                </a:cubicBezTo>
                <a:cubicBezTo>
                  <a:pt x="177" y="118"/>
                  <a:pt x="177" y="118"/>
                  <a:pt x="177" y="118"/>
                </a:cubicBezTo>
                <a:cubicBezTo>
                  <a:pt x="162" y="118"/>
                  <a:pt x="147" y="133"/>
                  <a:pt x="147" y="147"/>
                </a:cubicBezTo>
                <a:cubicBezTo>
                  <a:pt x="147" y="147"/>
                  <a:pt x="162" y="162"/>
                  <a:pt x="177" y="162"/>
                </a:cubicBezTo>
                <a:close/>
                <a:moveTo>
                  <a:pt x="265" y="353"/>
                </a:moveTo>
                <a:lnTo>
                  <a:pt x="265" y="353"/>
                </a:lnTo>
                <a:cubicBezTo>
                  <a:pt x="118" y="353"/>
                  <a:pt x="118" y="353"/>
                  <a:pt x="118" y="353"/>
                </a:cubicBezTo>
                <a:cubicBezTo>
                  <a:pt x="103" y="353"/>
                  <a:pt x="88" y="368"/>
                  <a:pt x="88" y="383"/>
                </a:cubicBezTo>
                <a:cubicBezTo>
                  <a:pt x="88" y="383"/>
                  <a:pt x="103" y="398"/>
                  <a:pt x="118" y="398"/>
                </a:cubicBezTo>
                <a:cubicBezTo>
                  <a:pt x="265" y="398"/>
                  <a:pt x="265" y="398"/>
                  <a:pt x="265" y="398"/>
                </a:cubicBezTo>
                <a:cubicBezTo>
                  <a:pt x="294" y="398"/>
                  <a:pt x="309" y="412"/>
                  <a:pt x="309" y="442"/>
                </a:cubicBezTo>
                <a:cubicBezTo>
                  <a:pt x="309" y="457"/>
                  <a:pt x="294" y="471"/>
                  <a:pt x="265" y="471"/>
                </a:cubicBezTo>
                <a:cubicBezTo>
                  <a:pt x="265" y="515"/>
                  <a:pt x="265" y="515"/>
                  <a:pt x="265" y="515"/>
                </a:cubicBezTo>
                <a:cubicBezTo>
                  <a:pt x="309" y="515"/>
                  <a:pt x="353" y="486"/>
                  <a:pt x="353" y="442"/>
                </a:cubicBezTo>
                <a:cubicBezTo>
                  <a:pt x="353" y="398"/>
                  <a:pt x="309" y="353"/>
                  <a:pt x="265" y="353"/>
                </a:cubicBezTo>
                <a:close/>
                <a:moveTo>
                  <a:pt x="427" y="280"/>
                </a:moveTo>
                <a:lnTo>
                  <a:pt x="427" y="280"/>
                </a:lnTo>
                <a:cubicBezTo>
                  <a:pt x="15" y="280"/>
                  <a:pt x="15" y="280"/>
                  <a:pt x="15" y="280"/>
                </a:cubicBezTo>
                <a:cubicBezTo>
                  <a:pt x="0" y="280"/>
                  <a:pt x="0" y="294"/>
                  <a:pt x="0" y="294"/>
                </a:cubicBezTo>
                <a:cubicBezTo>
                  <a:pt x="0" y="310"/>
                  <a:pt x="0" y="324"/>
                  <a:pt x="15" y="324"/>
                </a:cubicBezTo>
                <a:cubicBezTo>
                  <a:pt x="398" y="324"/>
                  <a:pt x="398" y="324"/>
                  <a:pt x="398" y="324"/>
                </a:cubicBezTo>
                <a:cubicBezTo>
                  <a:pt x="456" y="324"/>
                  <a:pt x="500" y="353"/>
                  <a:pt x="500" y="398"/>
                </a:cubicBezTo>
                <a:cubicBezTo>
                  <a:pt x="500" y="442"/>
                  <a:pt x="471" y="471"/>
                  <a:pt x="382" y="471"/>
                </a:cubicBezTo>
                <a:cubicBezTo>
                  <a:pt x="382" y="471"/>
                  <a:pt x="382" y="486"/>
                  <a:pt x="382" y="515"/>
                </a:cubicBezTo>
                <a:cubicBezTo>
                  <a:pt x="427" y="515"/>
                  <a:pt x="427" y="515"/>
                  <a:pt x="427" y="515"/>
                </a:cubicBezTo>
                <a:cubicBezTo>
                  <a:pt x="486" y="515"/>
                  <a:pt x="544" y="457"/>
                  <a:pt x="544" y="398"/>
                </a:cubicBezTo>
                <a:cubicBezTo>
                  <a:pt x="544" y="339"/>
                  <a:pt x="486" y="280"/>
                  <a:pt x="427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60" name="Freeform 75">
            <a:extLst>
              <a:ext uri="{FF2B5EF4-FFF2-40B4-BE49-F238E27FC236}">
                <a16:creationId xmlns:a16="http://schemas.microsoft.com/office/drawing/2014/main" id="{804C806C-F65F-794A-B0AA-31E155276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75" y="890588"/>
            <a:ext cx="267011" cy="274697"/>
          </a:xfrm>
          <a:custGeom>
            <a:avLst/>
            <a:gdLst>
              <a:gd name="T0" fmla="*/ 26210 w 619"/>
              <a:gd name="T1" fmla="*/ 106368 h 634"/>
              <a:gd name="T2" fmla="*/ 0 w 619"/>
              <a:gd name="T3" fmla="*/ 116824 h 634"/>
              <a:gd name="T4" fmla="*/ 26210 w 619"/>
              <a:gd name="T5" fmla="*/ 122232 h 634"/>
              <a:gd name="T6" fmla="*/ 26210 w 619"/>
              <a:gd name="T7" fmla="*/ 106368 h 634"/>
              <a:gd name="T8" fmla="*/ 179523 w 619"/>
              <a:gd name="T9" fmla="*/ 58412 h 634"/>
              <a:gd name="T10" fmla="*/ 195681 w 619"/>
              <a:gd name="T11" fmla="*/ 32091 h 634"/>
              <a:gd name="T12" fmla="*/ 169111 w 619"/>
              <a:gd name="T13" fmla="*/ 47956 h 634"/>
              <a:gd name="T14" fmla="*/ 179523 w 619"/>
              <a:gd name="T15" fmla="*/ 58412 h 634"/>
              <a:gd name="T16" fmla="*/ 47394 w 619"/>
              <a:gd name="T17" fmla="*/ 58412 h 634"/>
              <a:gd name="T18" fmla="*/ 58166 w 619"/>
              <a:gd name="T19" fmla="*/ 47956 h 634"/>
              <a:gd name="T20" fmla="*/ 31596 w 619"/>
              <a:gd name="T21" fmla="*/ 37138 h 634"/>
              <a:gd name="T22" fmla="*/ 47394 w 619"/>
              <a:gd name="T23" fmla="*/ 58412 h 634"/>
              <a:gd name="T24" fmla="*/ 110945 w 619"/>
              <a:gd name="T25" fmla="*/ 37138 h 634"/>
              <a:gd name="T26" fmla="*/ 116331 w 619"/>
              <a:gd name="T27" fmla="*/ 10817 h 634"/>
              <a:gd name="T28" fmla="*/ 105560 w 619"/>
              <a:gd name="T29" fmla="*/ 10817 h 634"/>
              <a:gd name="T30" fmla="*/ 110945 w 619"/>
              <a:gd name="T31" fmla="*/ 37138 h 634"/>
              <a:gd name="T32" fmla="*/ 110945 w 619"/>
              <a:gd name="T33" fmla="*/ 191101 h 634"/>
              <a:gd name="T34" fmla="*/ 105560 w 619"/>
              <a:gd name="T35" fmla="*/ 223191 h 634"/>
              <a:gd name="T36" fmla="*/ 116331 w 619"/>
              <a:gd name="T37" fmla="*/ 223191 h 634"/>
              <a:gd name="T38" fmla="*/ 110945 w 619"/>
              <a:gd name="T39" fmla="*/ 191101 h 634"/>
              <a:gd name="T40" fmla="*/ 174497 w 619"/>
              <a:gd name="T41" fmla="*/ 169827 h 634"/>
              <a:gd name="T42" fmla="*/ 163725 w 619"/>
              <a:gd name="T43" fmla="*/ 180644 h 634"/>
              <a:gd name="T44" fmla="*/ 190295 w 619"/>
              <a:gd name="T45" fmla="*/ 196509 h 634"/>
              <a:gd name="T46" fmla="*/ 174497 w 619"/>
              <a:gd name="T47" fmla="*/ 169827 h 634"/>
              <a:gd name="T48" fmla="*/ 216505 w 619"/>
              <a:gd name="T49" fmla="*/ 106368 h 634"/>
              <a:gd name="T50" fmla="*/ 190295 w 619"/>
              <a:gd name="T51" fmla="*/ 116824 h 634"/>
              <a:gd name="T52" fmla="*/ 216505 w 619"/>
              <a:gd name="T53" fmla="*/ 122232 h 634"/>
              <a:gd name="T54" fmla="*/ 216505 w 619"/>
              <a:gd name="T55" fmla="*/ 106368 h 634"/>
              <a:gd name="T56" fmla="*/ 52780 w 619"/>
              <a:gd name="T57" fmla="*/ 164779 h 634"/>
              <a:gd name="T58" fmla="*/ 36982 w 619"/>
              <a:gd name="T59" fmla="*/ 191101 h 634"/>
              <a:gd name="T60" fmla="*/ 58166 w 619"/>
              <a:gd name="T61" fmla="*/ 175236 h 634"/>
              <a:gd name="T62" fmla="*/ 52780 w 619"/>
              <a:gd name="T63" fmla="*/ 164779 h 634"/>
              <a:gd name="T64" fmla="*/ 110945 w 619"/>
              <a:gd name="T65" fmla="*/ 53364 h 634"/>
              <a:gd name="T66" fmla="*/ 110945 w 619"/>
              <a:gd name="T67" fmla="*/ 180644 h 634"/>
              <a:gd name="T68" fmla="*/ 110945 w 619"/>
              <a:gd name="T69" fmla="*/ 53364 h 634"/>
              <a:gd name="T70" fmla="*/ 110945 w 619"/>
              <a:gd name="T71" fmla="*/ 164779 h 634"/>
              <a:gd name="T72" fmla="*/ 110945 w 619"/>
              <a:gd name="T73" fmla="*/ 63821 h 634"/>
              <a:gd name="T74" fmla="*/ 110945 w 619"/>
              <a:gd name="T75" fmla="*/ 164779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634">
                <a:moveTo>
                  <a:pt x="73" y="295"/>
                </a:moveTo>
                <a:lnTo>
                  <a:pt x="73" y="295"/>
                </a:lnTo>
                <a:cubicBezTo>
                  <a:pt x="15" y="295"/>
                  <a:pt x="15" y="295"/>
                  <a:pt x="15" y="295"/>
                </a:cubicBezTo>
                <a:cubicBezTo>
                  <a:pt x="0" y="295"/>
                  <a:pt x="0" y="310"/>
                  <a:pt x="0" y="324"/>
                </a:cubicBezTo>
                <a:cubicBezTo>
                  <a:pt x="0" y="324"/>
                  <a:pt x="0" y="339"/>
                  <a:pt x="15" y="339"/>
                </a:cubicBezTo>
                <a:cubicBezTo>
                  <a:pt x="73" y="339"/>
                  <a:pt x="73" y="339"/>
                  <a:pt x="73" y="339"/>
                </a:cubicBezTo>
                <a:cubicBezTo>
                  <a:pt x="88" y="339"/>
                  <a:pt x="88" y="324"/>
                  <a:pt x="88" y="324"/>
                </a:cubicBezTo>
                <a:cubicBezTo>
                  <a:pt x="88" y="310"/>
                  <a:pt x="88" y="295"/>
                  <a:pt x="73" y="295"/>
                </a:cubicBezTo>
                <a:close/>
                <a:moveTo>
                  <a:pt x="500" y="162"/>
                </a:moveTo>
                <a:lnTo>
                  <a:pt x="500" y="162"/>
                </a:lnTo>
                <a:cubicBezTo>
                  <a:pt x="545" y="118"/>
                  <a:pt x="545" y="118"/>
                  <a:pt x="545" y="118"/>
                </a:cubicBezTo>
                <a:cubicBezTo>
                  <a:pt x="545" y="103"/>
                  <a:pt x="545" y="103"/>
                  <a:pt x="545" y="89"/>
                </a:cubicBezTo>
                <a:cubicBezTo>
                  <a:pt x="530" y="89"/>
                  <a:pt x="515" y="89"/>
                  <a:pt x="515" y="89"/>
                </a:cubicBezTo>
                <a:cubicBezTo>
                  <a:pt x="471" y="133"/>
                  <a:pt x="471" y="133"/>
                  <a:pt x="471" y="133"/>
                </a:cubicBezTo>
                <a:cubicBezTo>
                  <a:pt x="456" y="133"/>
                  <a:pt x="456" y="148"/>
                  <a:pt x="471" y="162"/>
                </a:cubicBezTo>
                <a:cubicBezTo>
                  <a:pt x="471" y="162"/>
                  <a:pt x="486" y="162"/>
                  <a:pt x="500" y="162"/>
                </a:cubicBezTo>
                <a:close/>
                <a:moveTo>
                  <a:pt x="132" y="162"/>
                </a:moveTo>
                <a:lnTo>
                  <a:pt x="132" y="162"/>
                </a:lnTo>
                <a:cubicBezTo>
                  <a:pt x="132" y="177"/>
                  <a:pt x="147" y="177"/>
                  <a:pt x="162" y="162"/>
                </a:cubicBezTo>
                <a:cubicBezTo>
                  <a:pt x="162" y="162"/>
                  <a:pt x="162" y="148"/>
                  <a:pt x="162" y="133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03" y="89"/>
                  <a:pt x="88" y="89"/>
                  <a:pt x="88" y="103"/>
                </a:cubicBezTo>
                <a:cubicBezTo>
                  <a:pt x="73" y="103"/>
                  <a:pt x="73" y="118"/>
                  <a:pt x="88" y="118"/>
                </a:cubicBezTo>
                <a:lnTo>
                  <a:pt x="132" y="162"/>
                </a:lnTo>
                <a:close/>
                <a:moveTo>
                  <a:pt x="309" y="103"/>
                </a:moveTo>
                <a:lnTo>
                  <a:pt x="309" y="103"/>
                </a:lnTo>
                <a:cubicBezTo>
                  <a:pt x="324" y="103"/>
                  <a:pt x="324" y="89"/>
                  <a:pt x="324" y="89"/>
                </a:cubicBezTo>
                <a:cubicBezTo>
                  <a:pt x="324" y="30"/>
                  <a:pt x="324" y="30"/>
                  <a:pt x="324" y="30"/>
                </a:cubicBezTo>
                <a:cubicBezTo>
                  <a:pt x="324" y="15"/>
                  <a:pt x="324" y="0"/>
                  <a:pt x="309" y="0"/>
                </a:cubicBezTo>
                <a:cubicBezTo>
                  <a:pt x="294" y="0"/>
                  <a:pt x="294" y="15"/>
                  <a:pt x="294" y="30"/>
                </a:cubicBezTo>
                <a:cubicBezTo>
                  <a:pt x="294" y="89"/>
                  <a:pt x="294" y="89"/>
                  <a:pt x="294" y="89"/>
                </a:cubicBezTo>
                <a:cubicBezTo>
                  <a:pt x="294" y="89"/>
                  <a:pt x="294" y="103"/>
                  <a:pt x="309" y="103"/>
                </a:cubicBezTo>
                <a:close/>
                <a:moveTo>
                  <a:pt x="309" y="530"/>
                </a:moveTo>
                <a:lnTo>
                  <a:pt x="309" y="530"/>
                </a:lnTo>
                <a:cubicBezTo>
                  <a:pt x="294" y="530"/>
                  <a:pt x="294" y="545"/>
                  <a:pt x="294" y="560"/>
                </a:cubicBezTo>
                <a:cubicBezTo>
                  <a:pt x="294" y="619"/>
                  <a:pt x="294" y="619"/>
                  <a:pt x="294" y="619"/>
                </a:cubicBezTo>
                <a:cubicBezTo>
                  <a:pt x="294" y="619"/>
                  <a:pt x="294" y="633"/>
                  <a:pt x="309" y="633"/>
                </a:cubicBezTo>
                <a:cubicBezTo>
                  <a:pt x="324" y="633"/>
                  <a:pt x="324" y="619"/>
                  <a:pt x="324" y="619"/>
                </a:cubicBezTo>
                <a:cubicBezTo>
                  <a:pt x="324" y="560"/>
                  <a:pt x="324" y="560"/>
                  <a:pt x="324" y="560"/>
                </a:cubicBezTo>
                <a:cubicBezTo>
                  <a:pt x="324" y="545"/>
                  <a:pt x="324" y="530"/>
                  <a:pt x="309" y="530"/>
                </a:cubicBezTo>
                <a:close/>
                <a:moveTo>
                  <a:pt x="486" y="471"/>
                </a:moveTo>
                <a:lnTo>
                  <a:pt x="486" y="471"/>
                </a:lnTo>
                <a:cubicBezTo>
                  <a:pt x="486" y="471"/>
                  <a:pt x="471" y="471"/>
                  <a:pt x="456" y="471"/>
                </a:cubicBezTo>
                <a:cubicBezTo>
                  <a:pt x="456" y="486"/>
                  <a:pt x="456" y="486"/>
                  <a:pt x="456" y="501"/>
                </a:cubicBezTo>
                <a:cubicBezTo>
                  <a:pt x="500" y="545"/>
                  <a:pt x="500" y="545"/>
                  <a:pt x="500" y="545"/>
                </a:cubicBezTo>
                <a:cubicBezTo>
                  <a:pt x="515" y="545"/>
                  <a:pt x="530" y="545"/>
                  <a:pt x="530" y="545"/>
                </a:cubicBezTo>
                <a:cubicBezTo>
                  <a:pt x="545" y="530"/>
                  <a:pt x="545" y="516"/>
                  <a:pt x="530" y="516"/>
                </a:cubicBezTo>
                <a:lnTo>
                  <a:pt x="486" y="471"/>
                </a:lnTo>
                <a:close/>
                <a:moveTo>
                  <a:pt x="603" y="295"/>
                </a:moveTo>
                <a:lnTo>
                  <a:pt x="603" y="295"/>
                </a:lnTo>
                <a:cubicBezTo>
                  <a:pt x="545" y="295"/>
                  <a:pt x="545" y="295"/>
                  <a:pt x="545" y="295"/>
                </a:cubicBezTo>
                <a:cubicBezTo>
                  <a:pt x="530" y="295"/>
                  <a:pt x="530" y="310"/>
                  <a:pt x="530" y="324"/>
                </a:cubicBezTo>
                <a:cubicBezTo>
                  <a:pt x="530" y="324"/>
                  <a:pt x="530" y="339"/>
                  <a:pt x="545" y="339"/>
                </a:cubicBezTo>
                <a:cubicBezTo>
                  <a:pt x="603" y="339"/>
                  <a:pt x="603" y="339"/>
                  <a:pt x="603" y="339"/>
                </a:cubicBezTo>
                <a:cubicBezTo>
                  <a:pt x="618" y="339"/>
                  <a:pt x="618" y="324"/>
                  <a:pt x="618" y="324"/>
                </a:cubicBezTo>
                <a:cubicBezTo>
                  <a:pt x="618" y="310"/>
                  <a:pt x="618" y="295"/>
                  <a:pt x="603" y="295"/>
                </a:cubicBezTo>
                <a:close/>
                <a:moveTo>
                  <a:pt x="147" y="457"/>
                </a:moveTo>
                <a:lnTo>
                  <a:pt x="147" y="457"/>
                </a:lnTo>
                <a:cubicBezTo>
                  <a:pt x="103" y="501"/>
                  <a:pt x="103" y="501"/>
                  <a:pt x="103" y="501"/>
                </a:cubicBezTo>
                <a:cubicBezTo>
                  <a:pt x="88" y="516"/>
                  <a:pt x="88" y="516"/>
                  <a:pt x="103" y="530"/>
                </a:cubicBezTo>
                <a:cubicBezTo>
                  <a:pt x="103" y="530"/>
                  <a:pt x="118" y="530"/>
                  <a:pt x="132" y="530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77" y="486"/>
                  <a:pt x="177" y="471"/>
                  <a:pt x="162" y="457"/>
                </a:cubicBezTo>
                <a:lnTo>
                  <a:pt x="147" y="457"/>
                </a:lnTo>
                <a:close/>
                <a:moveTo>
                  <a:pt x="309" y="148"/>
                </a:moveTo>
                <a:lnTo>
                  <a:pt x="309" y="148"/>
                </a:lnTo>
                <a:cubicBezTo>
                  <a:pt x="206" y="148"/>
                  <a:pt x="132" y="221"/>
                  <a:pt x="132" y="324"/>
                </a:cubicBezTo>
                <a:cubicBezTo>
                  <a:pt x="132" y="412"/>
                  <a:pt x="206" y="501"/>
                  <a:pt x="309" y="501"/>
                </a:cubicBezTo>
                <a:cubicBezTo>
                  <a:pt x="412" y="501"/>
                  <a:pt x="486" y="412"/>
                  <a:pt x="486" y="324"/>
                </a:cubicBezTo>
                <a:cubicBezTo>
                  <a:pt x="486" y="221"/>
                  <a:pt x="412" y="148"/>
                  <a:pt x="309" y="148"/>
                </a:cubicBezTo>
                <a:close/>
                <a:moveTo>
                  <a:pt x="309" y="457"/>
                </a:moveTo>
                <a:lnTo>
                  <a:pt x="309" y="457"/>
                </a:lnTo>
                <a:cubicBezTo>
                  <a:pt x="236" y="457"/>
                  <a:pt x="177" y="398"/>
                  <a:pt x="177" y="324"/>
                </a:cubicBezTo>
                <a:cubicBezTo>
                  <a:pt x="177" y="251"/>
                  <a:pt x="236" y="177"/>
                  <a:pt x="309" y="177"/>
                </a:cubicBezTo>
                <a:cubicBezTo>
                  <a:pt x="383" y="177"/>
                  <a:pt x="441" y="251"/>
                  <a:pt x="441" y="324"/>
                </a:cubicBezTo>
                <a:cubicBezTo>
                  <a:pt x="441" y="398"/>
                  <a:pt x="383" y="457"/>
                  <a:pt x="309" y="4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61" name="Freeform 76">
            <a:extLst>
              <a:ext uri="{FF2B5EF4-FFF2-40B4-BE49-F238E27FC236}">
                <a16:creationId xmlns:a16="http://schemas.microsoft.com/office/drawing/2014/main" id="{B237B846-1BE2-E041-88FC-86136E2DD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3884" y="890588"/>
            <a:ext cx="274640" cy="274697"/>
          </a:xfrm>
          <a:custGeom>
            <a:avLst/>
            <a:gdLst>
              <a:gd name="T0" fmla="*/ 21274 w 634"/>
              <a:gd name="T1" fmla="*/ 143506 h 634"/>
              <a:gd name="T2" fmla="*/ 21274 w 634"/>
              <a:gd name="T3" fmla="*/ 143506 h 634"/>
              <a:gd name="T4" fmla="*/ 16226 w 634"/>
              <a:gd name="T5" fmla="*/ 116824 h 634"/>
              <a:gd name="T6" fmla="*/ 116824 w 634"/>
              <a:gd name="T7" fmla="*/ 15865 h 634"/>
              <a:gd name="T8" fmla="*/ 212374 w 634"/>
              <a:gd name="T9" fmla="*/ 116824 h 634"/>
              <a:gd name="T10" fmla="*/ 212374 w 634"/>
              <a:gd name="T11" fmla="*/ 143506 h 634"/>
              <a:gd name="T12" fmla="*/ 223191 w 634"/>
              <a:gd name="T13" fmla="*/ 143506 h 634"/>
              <a:gd name="T14" fmla="*/ 228239 w 634"/>
              <a:gd name="T15" fmla="*/ 116824 h 634"/>
              <a:gd name="T16" fmla="*/ 116824 w 634"/>
              <a:gd name="T17" fmla="*/ 0 h 634"/>
              <a:gd name="T18" fmla="*/ 0 w 634"/>
              <a:gd name="T19" fmla="*/ 116824 h 634"/>
              <a:gd name="T20" fmla="*/ 5409 w 634"/>
              <a:gd name="T21" fmla="*/ 143506 h 634"/>
              <a:gd name="T22" fmla="*/ 21274 w 634"/>
              <a:gd name="T23" fmla="*/ 143506 h 634"/>
              <a:gd name="T24" fmla="*/ 148554 w 634"/>
              <a:gd name="T25" fmla="*/ 212374 h 634"/>
              <a:gd name="T26" fmla="*/ 148554 w 634"/>
              <a:gd name="T27" fmla="*/ 212374 h 634"/>
              <a:gd name="T28" fmla="*/ 79685 w 634"/>
              <a:gd name="T29" fmla="*/ 212374 h 634"/>
              <a:gd name="T30" fmla="*/ 74638 w 634"/>
              <a:gd name="T31" fmla="*/ 223191 h 634"/>
              <a:gd name="T32" fmla="*/ 79685 w 634"/>
              <a:gd name="T33" fmla="*/ 228239 h 634"/>
              <a:gd name="T34" fmla="*/ 116824 w 634"/>
              <a:gd name="T35" fmla="*/ 228239 h 634"/>
              <a:gd name="T36" fmla="*/ 116824 w 634"/>
              <a:gd name="T37" fmla="*/ 228239 h 634"/>
              <a:gd name="T38" fmla="*/ 116824 w 634"/>
              <a:gd name="T39" fmla="*/ 228239 h 634"/>
              <a:gd name="T40" fmla="*/ 148554 w 634"/>
              <a:gd name="T41" fmla="*/ 228239 h 634"/>
              <a:gd name="T42" fmla="*/ 159371 w 634"/>
              <a:gd name="T43" fmla="*/ 223191 h 634"/>
              <a:gd name="T44" fmla="*/ 148554 w 634"/>
              <a:gd name="T45" fmla="*/ 212374 h 634"/>
              <a:gd name="T46" fmla="*/ 223191 w 634"/>
              <a:gd name="T47" fmla="*/ 159371 h 634"/>
              <a:gd name="T48" fmla="*/ 223191 w 634"/>
              <a:gd name="T49" fmla="*/ 159371 h 634"/>
              <a:gd name="T50" fmla="*/ 10817 w 634"/>
              <a:gd name="T51" fmla="*/ 159371 h 634"/>
              <a:gd name="T52" fmla="*/ 0 w 634"/>
              <a:gd name="T53" fmla="*/ 164779 h 634"/>
              <a:gd name="T54" fmla="*/ 10817 w 634"/>
              <a:gd name="T55" fmla="*/ 169827 h 634"/>
              <a:gd name="T56" fmla="*/ 223191 w 634"/>
              <a:gd name="T57" fmla="*/ 169827 h 634"/>
              <a:gd name="T58" fmla="*/ 228239 w 634"/>
              <a:gd name="T59" fmla="*/ 164779 h 634"/>
              <a:gd name="T60" fmla="*/ 223191 w 634"/>
              <a:gd name="T61" fmla="*/ 159371 h 634"/>
              <a:gd name="T62" fmla="*/ 201918 w 634"/>
              <a:gd name="T63" fmla="*/ 186053 h 634"/>
              <a:gd name="T64" fmla="*/ 201918 w 634"/>
              <a:gd name="T65" fmla="*/ 186053 h 634"/>
              <a:gd name="T66" fmla="*/ 32091 w 634"/>
              <a:gd name="T67" fmla="*/ 186053 h 634"/>
              <a:gd name="T68" fmla="*/ 21274 w 634"/>
              <a:gd name="T69" fmla="*/ 191101 h 634"/>
              <a:gd name="T70" fmla="*/ 32091 w 634"/>
              <a:gd name="T71" fmla="*/ 201918 h 634"/>
              <a:gd name="T72" fmla="*/ 201918 w 634"/>
              <a:gd name="T73" fmla="*/ 201918 h 634"/>
              <a:gd name="T74" fmla="*/ 207326 w 634"/>
              <a:gd name="T75" fmla="*/ 191101 h 634"/>
              <a:gd name="T76" fmla="*/ 201918 w 634"/>
              <a:gd name="T77" fmla="*/ 186053 h 63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34" h="634">
                <a:moveTo>
                  <a:pt x="59" y="398"/>
                </a:moveTo>
                <a:lnTo>
                  <a:pt x="59" y="398"/>
                </a:lnTo>
                <a:cubicBezTo>
                  <a:pt x="45" y="369"/>
                  <a:pt x="45" y="353"/>
                  <a:pt x="45" y="324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24"/>
                </a:cubicBezTo>
                <a:cubicBezTo>
                  <a:pt x="589" y="353"/>
                  <a:pt x="589" y="369"/>
                  <a:pt x="589" y="398"/>
                </a:cubicBezTo>
                <a:cubicBezTo>
                  <a:pt x="619" y="398"/>
                  <a:pt x="619" y="398"/>
                  <a:pt x="619" y="398"/>
                </a:cubicBezTo>
                <a:cubicBezTo>
                  <a:pt x="633" y="369"/>
                  <a:pt x="633" y="353"/>
                  <a:pt x="633" y="324"/>
                </a:cubicBezTo>
                <a:cubicBezTo>
                  <a:pt x="633" y="148"/>
                  <a:pt x="486" y="0"/>
                  <a:pt x="324" y="0"/>
                </a:cubicBezTo>
                <a:cubicBezTo>
                  <a:pt x="148" y="0"/>
                  <a:pt x="0" y="148"/>
                  <a:pt x="0" y="324"/>
                </a:cubicBezTo>
                <a:cubicBezTo>
                  <a:pt x="0" y="353"/>
                  <a:pt x="15" y="369"/>
                  <a:pt x="15" y="398"/>
                </a:cubicBezTo>
                <a:lnTo>
                  <a:pt x="59" y="398"/>
                </a:lnTo>
                <a:close/>
                <a:moveTo>
                  <a:pt x="412" y="589"/>
                </a:moveTo>
                <a:lnTo>
                  <a:pt x="412" y="589"/>
                </a:lnTo>
                <a:cubicBezTo>
                  <a:pt x="221" y="589"/>
                  <a:pt x="221" y="589"/>
                  <a:pt x="221" y="589"/>
                </a:cubicBezTo>
                <a:cubicBezTo>
                  <a:pt x="207" y="589"/>
                  <a:pt x="207" y="604"/>
                  <a:pt x="207" y="619"/>
                </a:cubicBezTo>
                <a:cubicBezTo>
                  <a:pt x="207" y="619"/>
                  <a:pt x="207" y="633"/>
                  <a:pt x="221" y="633"/>
                </a:cubicBezTo>
                <a:cubicBezTo>
                  <a:pt x="324" y="633"/>
                  <a:pt x="324" y="633"/>
                  <a:pt x="324" y="633"/>
                </a:cubicBezTo>
                <a:cubicBezTo>
                  <a:pt x="412" y="633"/>
                  <a:pt x="412" y="633"/>
                  <a:pt x="412" y="633"/>
                </a:cubicBezTo>
                <a:cubicBezTo>
                  <a:pt x="428" y="633"/>
                  <a:pt x="442" y="619"/>
                  <a:pt x="442" y="619"/>
                </a:cubicBezTo>
                <a:cubicBezTo>
                  <a:pt x="442" y="604"/>
                  <a:pt x="428" y="589"/>
                  <a:pt x="412" y="589"/>
                </a:cubicBezTo>
                <a:close/>
                <a:moveTo>
                  <a:pt x="619" y="442"/>
                </a:moveTo>
                <a:lnTo>
                  <a:pt x="619" y="442"/>
                </a:lnTo>
                <a:cubicBezTo>
                  <a:pt x="30" y="442"/>
                  <a:pt x="30" y="442"/>
                  <a:pt x="30" y="442"/>
                </a:cubicBezTo>
                <a:cubicBezTo>
                  <a:pt x="15" y="442"/>
                  <a:pt x="0" y="442"/>
                  <a:pt x="0" y="457"/>
                </a:cubicBezTo>
                <a:cubicBezTo>
                  <a:pt x="0" y="471"/>
                  <a:pt x="15" y="471"/>
                  <a:pt x="30" y="471"/>
                </a:cubicBezTo>
                <a:cubicBezTo>
                  <a:pt x="619" y="471"/>
                  <a:pt x="619" y="471"/>
                  <a:pt x="619" y="471"/>
                </a:cubicBezTo>
                <a:cubicBezTo>
                  <a:pt x="619" y="471"/>
                  <a:pt x="633" y="471"/>
                  <a:pt x="633" y="457"/>
                </a:cubicBezTo>
                <a:cubicBezTo>
                  <a:pt x="633" y="442"/>
                  <a:pt x="619" y="442"/>
                  <a:pt x="619" y="442"/>
                </a:cubicBezTo>
                <a:close/>
                <a:moveTo>
                  <a:pt x="560" y="516"/>
                </a:moveTo>
                <a:lnTo>
                  <a:pt x="560" y="516"/>
                </a:lnTo>
                <a:cubicBezTo>
                  <a:pt x="89" y="516"/>
                  <a:pt x="89" y="516"/>
                  <a:pt x="89" y="516"/>
                </a:cubicBezTo>
                <a:cubicBezTo>
                  <a:pt x="74" y="516"/>
                  <a:pt x="59" y="530"/>
                  <a:pt x="59" y="530"/>
                </a:cubicBezTo>
                <a:cubicBezTo>
                  <a:pt x="59" y="545"/>
                  <a:pt x="74" y="560"/>
                  <a:pt x="89" y="560"/>
                </a:cubicBezTo>
                <a:cubicBezTo>
                  <a:pt x="560" y="560"/>
                  <a:pt x="560" y="560"/>
                  <a:pt x="560" y="560"/>
                </a:cubicBezTo>
                <a:cubicBezTo>
                  <a:pt x="560" y="560"/>
                  <a:pt x="575" y="545"/>
                  <a:pt x="575" y="530"/>
                </a:cubicBezTo>
                <a:lnTo>
                  <a:pt x="560" y="5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62" name="Freeform 77">
            <a:extLst>
              <a:ext uri="{FF2B5EF4-FFF2-40B4-BE49-F238E27FC236}">
                <a16:creationId xmlns:a16="http://schemas.microsoft.com/office/drawing/2014/main" id="{6C8EFD70-78C4-0A47-B514-FD958F38D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6719" y="890588"/>
            <a:ext cx="171650" cy="274697"/>
          </a:xfrm>
          <a:custGeom>
            <a:avLst/>
            <a:gdLst>
              <a:gd name="T0" fmla="*/ 68752 w 399"/>
              <a:gd name="T1" fmla="*/ 0 h 634"/>
              <a:gd name="T2" fmla="*/ 68752 w 399"/>
              <a:gd name="T3" fmla="*/ 0 h 634"/>
              <a:gd name="T4" fmla="*/ 0 w 399"/>
              <a:gd name="T5" fmla="*/ 159371 h 634"/>
              <a:gd name="T6" fmla="*/ 68752 w 399"/>
              <a:gd name="T7" fmla="*/ 228239 h 634"/>
              <a:gd name="T8" fmla="*/ 142517 w 399"/>
              <a:gd name="T9" fmla="*/ 159371 h 634"/>
              <a:gd name="T10" fmla="*/ 68752 w 399"/>
              <a:gd name="T11" fmla="*/ 0 h 634"/>
              <a:gd name="T12" fmla="*/ 68752 w 399"/>
              <a:gd name="T13" fmla="*/ 212374 h 634"/>
              <a:gd name="T14" fmla="*/ 68752 w 399"/>
              <a:gd name="T15" fmla="*/ 212374 h 634"/>
              <a:gd name="T16" fmla="*/ 16114 w 399"/>
              <a:gd name="T17" fmla="*/ 159371 h 634"/>
              <a:gd name="T18" fmla="*/ 68752 w 399"/>
              <a:gd name="T19" fmla="*/ 32091 h 634"/>
              <a:gd name="T20" fmla="*/ 126761 w 399"/>
              <a:gd name="T21" fmla="*/ 159371 h 634"/>
              <a:gd name="T22" fmla="*/ 68752 w 399"/>
              <a:gd name="T23" fmla="*/ 212374 h 63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99" h="634">
                <a:moveTo>
                  <a:pt x="192" y="0"/>
                </a:moveTo>
                <a:lnTo>
                  <a:pt x="192" y="0"/>
                </a:lnTo>
                <a:cubicBezTo>
                  <a:pt x="133" y="74"/>
                  <a:pt x="0" y="324"/>
                  <a:pt x="0" y="442"/>
                </a:cubicBezTo>
                <a:cubicBezTo>
                  <a:pt x="0" y="545"/>
                  <a:pt x="89" y="633"/>
                  <a:pt x="192" y="633"/>
                </a:cubicBezTo>
                <a:cubicBezTo>
                  <a:pt x="309" y="633"/>
                  <a:pt x="398" y="545"/>
                  <a:pt x="398" y="442"/>
                </a:cubicBezTo>
                <a:cubicBezTo>
                  <a:pt x="398" y="324"/>
                  <a:pt x="251" y="74"/>
                  <a:pt x="192" y="0"/>
                </a:cubicBezTo>
                <a:close/>
                <a:moveTo>
                  <a:pt x="192" y="589"/>
                </a:moveTo>
                <a:lnTo>
                  <a:pt x="192" y="589"/>
                </a:lnTo>
                <a:cubicBezTo>
                  <a:pt x="104" y="589"/>
                  <a:pt x="45" y="530"/>
                  <a:pt x="45" y="442"/>
                </a:cubicBezTo>
                <a:cubicBezTo>
                  <a:pt x="45" y="353"/>
                  <a:pt x="148" y="148"/>
                  <a:pt x="192" y="89"/>
                </a:cubicBezTo>
                <a:cubicBezTo>
                  <a:pt x="251" y="133"/>
                  <a:pt x="354" y="353"/>
                  <a:pt x="354" y="442"/>
                </a:cubicBezTo>
                <a:cubicBezTo>
                  <a:pt x="354" y="530"/>
                  <a:pt x="280" y="589"/>
                  <a:pt x="192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63" name="Freeform 78">
            <a:extLst>
              <a:ext uri="{FF2B5EF4-FFF2-40B4-BE49-F238E27FC236}">
                <a16:creationId xmlns:a16="http://schemas.microsoft.com/office/drawing/2014/main" id="{9BA15167-992D-C841-898D-A7987CCEE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2284" y="909664"/>
            <a:ext cx="255568" cy="236545"/>
          </a:xfrm>
          <a:custGeom>
            <a:avLst/>
            <a:gdLst>
              <a:gd name="T0" fmla="*/ 37200 w 589"/>
              <a:gd name="T1" fmla="*/ 111404 h 546"/>
              <a:gd name="T2" fmla="*/ 37200 w 589"/>
              <a:gd name="T3" fmla="*/ 111404 h 546"/>
              <a:gd name="T4" fmla="*/ 106182 w 589"/>
              <a:gd name="T5" fmla="*/ 58406 h 546"/>
              <a:gd name="T6" fmla="*/ 175164 w 589"/>
              <a:gd name="T7" fmla="*/ 111404 h 546"/>
              <a:gd name="T8" fmla="*/ 191416 w 589"/>
              <a:gd name="T9" fmla="*/ 111404 h 546"/>
              <a:gd name="T10" fmla="*/ 106182 w 589"/>
              <a:gd name="T11" fmla="*/ 42543 h 546"/>
              <a:gd name="T12" fmla="*/ 20947 w 589"/>
              <a:gd name="T13" fmla="*/ 111404 h 546"/>
              <a:gd name="T14" fmla="*/ 37200 w 589"/>
              <a:gd name="T15" fmla="*/ 111404 h 546"/>
              <a:gd name="T16" fmla="*/ 191416 w 589"/>
              <a:gd name="T17" fmla="*/ 58406 h 546"/>
              <a:gd name="T18" fmla="*/ 191416 w 589"/>
              <a:gd name="T19" fmla="*/ 58406 h 546"/>
              <a:gd name="T20" fmla="*/ 201890 w 589"/>
              <a:gd name="T21" fmla="*/ 47951 h 546"/>
              <a:gd name="T22" fmla="*/ 201890 w 589"/>
              <a:gd name="T23" fmla="*/ 37495 h 546"/>
              <a:gd name="T24" fmla="*/ 191416 w 589"/>
              <a:gd name="T25" fmla="*/ 37495 h 546"/>
              <a:gd name="T26" fmla="*/ 180581 w 589"/>
              <a:gd name="T27" fmla="*/ 47951 h 546"/>
              <a:gd name="T28" fmla="*/ 180581 w 589"/>
              <a:gd name="T29" fmla="*/ 58406 h 546"/>
              <a:gd name="T30" fmla="*/ 191416 w 589"/>
              <a:gd name="T31" fmla="*/ 58406 h 546"/>
              <a:gd name="T32" fmla="*/ 106182 w 589"/>
              <a:gd name="T33" fmla="*/ 26679 h 546"/>
              <a:gd name="T34" fmla="*/ 106182 w 589"/>
              <a:gd name="T35" fmla="*/ 26679 h 546"/>
              <a:gd name="T36" fmla="*/ 111599 w 589"/>
              <a:gd name="T37" fmla="*/ 21271 h 546"/>
              <a:gd name="T38" fmla="*/ 111599 w 589"/>
              <a:gd name="T39" fmla="*/ 5408 h 546"/>
              <a:gd name="T40" fmla="*/ 106182 w 589"/>
              <a:gd name="T41" fmla="*/ 0 h 546"/>
              <a:gd name="T42" fmla="*/ 100764 w 589"/>
              <a:gd name="T43" fmla="*/ 5408 h 546"/>
              <a:gd name="T44" fmla="*/ 100764 w 589"/>
              <a:gd name="T45" fmla="*/ 21271 h 546"/>
              <a:gd name="T46" fmla="*/ 106182 w 589"/>
              <a:gd name="T47" fmla="*/ 26679 h 546"/>
              <a:gd name="T48" fmla="*/ 175164 w 589"/>
              <a:gd name="T49" fmla="*/ 186034 h 546"/>
              <a:gd name="T50" fmla="*/ 175164 w 589"/>
              <a:gd name="T51" fmla="*/ 186034 h 546"/>
              <a:gd name="T52" fmla="*/ 37200 w 589"/>
              <a:gd name="T53" fmla="*/ 186034 h 546"/>
              <a:gd name="T54" fmla="*/ 26365 w 589"/>
              <a:gd name="T55" fmla="*/ 191082 h 546"/>
              <a:gd name="T56" fmla="*/ 37200 w 589"/>
              <a:gd name="T57" fmla="*/ 196489 h 546"/>
              <a:gd name="T58" fmla="*/ 175164 w 589"/>
              <a:gd name="T59" fmla="*/ 196489 h 546"/>
              <a:gd name="T60" fmla="*/ 185999 w 589"/>
              <a:gd name="T61" fmla="*/ 191082 h 546"/>
              <a:gd name="T62" fmla="*/ 175164 w 589"/>
              <a:gd name="T63" fmla="*/ 186034 h 546"/>
              <a:gd name="T64" fmla="*/ 207308 w 589"/>
              <a:gd name="T65" fmla="*/ 127628 h 546"/>
              <a:gd name="T66" fmla="*/ 207308 w 589"/>
              <a:gd name="T67" fmla="*/ 127628 h 546"/>
              <a:gd name="T68" fmla="*/ 5056 w 589"/>
              <a:gd name="T69" fmla="*/ 127628 h 546"/>
              <a:gd name="T70" fmla="*/ 0 w 589"/>
              <a:gd name="T71" fmla="*/ 132675 h 546"/>
              <a:gd name="T72" fmla="*/ 5056 w 589"/>
              <a:gd name="T73" fmla="*/ 143491 h 546"/>
              <a:gd name="T74" fmla="*/ 207308 w 589"/>
              <a:gd name="T75" fmla="*/ 143491 h 546"/>
              <a:gd name="T76" fmla="*/ 212364 w 589"/>
              <a:gd name="T77" fmla="*/ 132675 h 546"/>
              <a:gd name="T78" fmla="*/ 207308 w 589"/>
              <a:gd name="T79" fmla="*/ 127628 h 546"/>
              <a:gd name="T80" fmla="*/ 20947 w 589"/>
              <a:gd name="T81" fmla="*/ 58406 h 546"/>
              <a:gd name="T82" fmla="*/ 20947 w 589"/>
              <a:gd name="T83" fmla="*/ 58406 h 546"/>
              <a:gd name="T84" fmla="*/ 31782 w 589"/>
              <a:gd name="T85" fmla="*/ 58406 h 546"/>
              <a:gd name="T86" fmla="*/ 31782 w 589"/>
              <a:gd name="T87" fmla="*/ 47951 h 546"/>
              <a:gd name="T88" fmla="*/ 20947 w 589"/>
              <a:gd name="T89" fmla="*/ 37495 h 546"/>
              <a:gd name="T90" fmla="*/ 10474 w 589"/>
              <a:gd name="T91" fmla="*/ 37495 h 546"/>
              <a:gd name="T92" fmla="*/ 10474 w 589"/>
              <a:gd name="T93" fmla="*/ 47951 h 546"/>
              <a:gd name="T94" fmla="*/ 20947 w 589"/>
              <a:gd name="T95" fmla="*/ 58406 h 546"/>
              <a:gd name="T96" fmla="*/ 196473 w 589"/>
              <a:gd name="T97" fmla="*/ 153947 h 546"/>
              <a:gd name="T98" fmla="*/ 196473 w 589"/>
              <a:gd name="T99" fmla="*/ 153947 h 546"/>
              <a:gd name="T100" fmla="*/ 15891 w 589"/>
              <a:gd name="T101" fmla="*/ 153947 h 546"/>
              <a:gd name="T102" fmla="*/ 5056 w 589"/>
              <a:gd name="T103" fmla="*/ 164763 h 546"/>
              <a:gd name="T104" fmla="*/ 15891 w 589"/>
              <a:gd name="T105" fmla="*/ 170171 h 546"/>
              <a:gd name="T106" fmla="*/ 196473 w 589"/>
              <a:gd name="T107" fmla="*/ 170171 h 546"/>
              <a:gd name="T108" fmla="*/ 207308 w 589"/>
              <a:gd name="T109" fmla="*/ 164763 h 546"/>
              <a:gd name="T110" fmla="*/ 196473 w 589"/>
              <a:gd name="T111" fmla="*/ 153947 h 54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89" h="546">
                <a:moveTo>
                  <a:pt x="103" y="309"/>
                </a:moveTo>
                <a:lnTo>
                  <a:pt x="103" y="309"/>
                </a:lnTo>
                <a:cubicBezTo>
                  <a:pt x="117" y="221"/>
                  <a:pt x="206" y="162"/>
                  <a:pt x="294" y="162"/>
                </a:cubicBezTo>
                <a:cubicBezTo>
                  <a:pt x="383" y="162"/>
                  <a:pt x="471" y="221"/>
                  <a:pt x="485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15" y="207"/>
                  <a:pt x="412" y="118"/>
                  <a:pt x="294" y="118"/>
                </a:cubicBezTo>
                <a:cubicBezTo>
                  <a:pt x="176" y="118"/>
                  <a:pt x="73" y="207"/>
                  <a:pt x="58" y="309"/>
                </a:cubicBezTo>
                <a:lnTo>
                  <a:pt x="103" y="309"/>
                </a:ln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59" y="133"/>
                  <a:pt x="559" y="133"/>
                  <a:pt x="559" y="133"/>
                </a:cubicBezTo>
                <a:cubicBezTo>
                  <a:pt x="559" y="133"/>
                  <a:pt x="559" y="118"/>
                  <a:pt x="559" y="104"/>
                </a:cubicBezTo>
                <a:cubicBezTo>
                  <a:pt x="544" y="104"/>
                  <a:pt x="544" y="104"/>
                  <a:pt x="530" y="104"/>
                </a:cubicBezTo>
                <a:cubicBezTo>
                  <a:pt x="500" y="133"/>
                  <a:pt x="500" y="133"/>
                  <a:pt x="500" y="133"/>
                </a:cubicBezTo>
                <a:cubicBezTo>
                  <a:pt x="500" y="148"/>
                  <a:pt x="500" y="162"/>
                  <a:pt x="500" y="162"/>
                </a:cubicBezTo>
                <a:cubicBezTo>
                  <a:pt x="515" y="177"/>
                  <a:pt x="515" y="177"/>
                  <a:pt x="530" y="162"/>
                </a:cubicBezTo>
                <a:close/>
                <a:moveTo>
                  <a:pt x="294" y="74"/>
                </a:moveTo>
                <a:lnTo>
                  <a:pt x="294" y="74"/>
                </a:lnTo>
                <a:cubicBezTo>
                  <a:pt x="309" y="74"/>
                  <a:pt x="309" y="74"/>
                  <a:pt x="309" y="59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15"/>
                  <a:pt x="309" y="0"/>
                  <a:pt x="294" y="0"/>
                </a:cubicBezTo>
                <a:cubicBezTo>
                  <a:pt x="279" y="0"/>
                  <a:pt x="279" y="15"/>
                  <a:pt x="279" y="15"/>
                </a:cubicBezTo>
                <a:cubicBezTo>
                  <a:pt x="279" y="59"/>
                  <a:pt x="279" y="59"/>
                  <a:pt x="279" y="59"/>
                </a:cubicBezTo>
                <a:cubicBezTo>
                  <a:pt x="279" y="74"/>
                  <a:pt x="279" y="74"/>
                  <a:pt x="294" y="74"/>
                </a:cubicBezTo>
                <a:close/>
                <a:moveTo>
                  <a:pt x="485" y="516"/>
                </a:moveTo>
                <a:lnTo>
                  <a:pt x="485" y="516"/>
                </a:lnTo>
                <a:cubicBezTo>
                  <a:pt x="103" y="516"/>
                  <a:pt x="103" y="516"/>
                  <a:pt x="103" y="516"/>
                </a:cubicBezTo>
                <a:cubicBezTo>
                  <a:pt x="88" y="516"/>
                  <a:pt x="73" y="516"/>
                  <a:pt x="73" y="530"/>
                </a:cubicBezTo>
                <a:cubicBezTo>
                  <a:pt x="73" y="545"/>
                  <a:pt x="88" y="545"/>
                  <a:pt x="103" y="545"/>
                </a:cubicBezTo>
                <a:cubicBezTo>
                  <a:pt x="485" y="545"/>
                  <a:pt x="485" y="545"/>
                  <a:pt x="485" y="545"/>
                </a:cubicBezTo>
                <a:cubicBezTo>
                  <a:pt x="500" y="545"/>
                  <a:pt x="515" y="545"/>
                  <a:pt x="515" y="530"/>
                </a:cubicBezTo>
                <a:cubicBezTo>
                  <a:pt x="515" y="516"/>
                  <a:pt x="500" y="516"/>
                  <a:pt x="485" y="516"/>
                </a:cubicBezTo>
                <a:close/>
                <a:moveTo>
                  <a:pt x="574" y="354"/>
                </a:moveTo>
                <a:lnTo>
                  <a:pt x="574" y="354"/>
                </a:lnTo>
                <a:cubicBezTo>
                  <a:pt x="14" y="354"/>
                  <a:pt x="14" y="354"/>
                  <a:pt x="14" y="354"/>
                </a:cubicBezTo>
                <a:lnTo>
                  <a:pt x="0" y="368"/>
                </a:lnTo>
                <a:cubicBezTo>
                  <a:pt x="0" y="383"/>
                  <a:pt x="14" y="398"/>
                  <a:pt x="14" y="398"/>
                </a:cubicBezTo>
                <a:cubicBezTo>
                  <a:pt x="574" y="398"/>
                  <a:pt x="574" y="398"/>
                  <a:pt x="574" y="398"/>
                </a:cubicBezTo>
                <a:cubicBezTo>
                  <a:pt x="574" y="398"/>
                  <a:pt x="588" y="383"/>
                  <a:pt x="588" y="368"/>
                </a:cubicBezTo>
                <a:lnTo>
                  <a:pt x="574" y="354"/>
                </a:lnTo>
                <a:close/>
                <a:moveTo>
                  <a:pt x="58" y="162"/>
                </a:moveTo>
                <a:lnTo>
                  <a:pt x="58" y="162"/>
                </a:lnTo>
                <a:cubicBezTo>
                  <a:pt x="73" y="177"/>
                  <a:pt x="73" y="177"/>
                  <a:pt x="88" y="162"/>
                </a:cubicBezTo>
                <a:cubicBezTo>
                  <a:pt x="88" y="162"/>
                  <a:pt x="88" y="148"/>
                  <a:pt x="88" y="133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44" y="104"/>
                  <a:pt x="44" y="104"/>
                  <a:pt x="29" y="104"/>
                </a:cubicBezTo>
                <a:cubicBezTo>
                  <a:pt x="29" y="118"/>
                  <a:pt x="29" y="133"/>
                  <a:pt x="29" y="133"/>
                </a:cubicBezTo>
                <a:lnTo>
                  <a:pt x="58" y="162"/>
                </a:lnTo>
                <a:close/>
                <a:moveTo>
                  <a:pt x="544" y="427"/>
                </a:moveTo>
                <a:lnTo>
                  <a:pt x="544" y="427"/>
                </a:lnTo>
                <a:cubicBezTo>
                  <a:pt x="44" y="427"/>
                  <a:pt x="44" y="427"/>
                  <a:pt x="44" y="427"/>
                </a:cubicBezTo>
                <a:cubicBezTo>
                  <a:pt x="29" y="427"/>
                  <a:pt x="14" y="442"/>
                  <a:pt x="14" y="457"/>
                </a:cubicBezTo>
                <a:cubicBezTo>
                  <a:pt x="14" y="457"/>
                  <a:pt x="29" y="472"/>
                  <a:pt x="44" y="472"/>
                </a:cubicBezTo>
                <a:cubicBezTo>
                  <a:pt x="544" y="472"/>
                  <a:pt x="544" y="472"/>
                  <a:pt x="544" y="472"/>
                </a:cubicBezTo>
                <a:cubicBezTo>
                  <a:pt x="559" y="472"/>
                  <a:pt x="574" y="457"/>
                  <a:pt x="574" y="457"/>
                </a:cubicBezTo>
                <a:cubicBezTo>
                  <a:pt x="574" y="442"/>
                  <a:pt x="559" y="427"/>
                  <a:pt x="544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64" name="Freeform 79">
            <a:extLst>
              <a:ext uri="{FF2B5EF4-FFF2-40B4-BE49-F238E27FC236}">
                <a16:creationId xmlns:a16="http://schemas.microsoft.com/office/drawing/2014/main" id="{7EC93FC0-CA83-5148-828F-023BC3A92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9343" y="928740"/>
            <a:ext cx="255568" cy="165964"/>
          </a:xfrm>
          <a:custGeom>
            <a:avLst/>
            <a:gdLst>
              <a:gd name="T0" fmla="*/ 106363 w 590"/>
              <a:gd name="T1" fmla="*/ 26324 h 383"/>
              <a:gd name="T2" fmla="*/ 106363 w 590"/>
              <a:gd name="T3" fmla="*/ 26324 h 383"/>
              <a:gd name="T4" fmla="*/ 111771 w 590"/>
              <a:gd name="T5" fmla="*/ 21276 h 383"/>
              <a:gd name="T6" fmla="*/ 111771 w 590"/>
              <a:gd name="T7" fmla="*/ 5049 h 383"/>
              <a:gd name="T8" fmla="*/ 106363 w 590"/>
              <a:gd name="T9" fmla="*/ 0 h 383"/>
              <a:gd name="T10" fmla="*/ 100954 w 590"/>
              <a:gd name="T11" fmla="*/ 5049 h 383"/>
              <a:gd name="T12" fmla="*/ 100954 w 590"/>
              <a:gd name="T13" fmla="*/ 21276 h 383"/>
              <a:gd name="T14" fmla="*/ 106363 w 590"/>
              <a:gd name="T15" fmla="*/ 26324 h 383"/>
              <a:gd name="T16" fmla="*/ 191092 w 590"/>
              <a:gd name="T17" fmla="*/ 58419 h 383"/>
              <a:gd name="T18" fmla="*/ 191092 w 590"/>
              <a:gd name="T19" fmla="*/ 58419 h 383"/>
              <a:gd name="T20" fmla="*/ 201908 w 590"/>
              <a:gd name="T21" fmla="*/ 47600 h 383"/>
              <a:gd name="T22" fmla="*/ 201908 w 590"/>
              <a:gd name="T23" fmla="*/ 37143 h 383"/>
              <a:gd name="T24" fmla="*/ 191092 w 590"/>
              <a:gd name="T25" fmla="*/ 37143 h 383"/>
              <a:gd name="T26" fmla="*/ 180636 w 590"/>
              <a:gd name="T27" fmla="*/ 47600 h 383"/>
              <a:gd name="T28" fmla="*/ 180636 w 590"/>
              <a:gd name="T29" fmla="*/ 58419 h 383"/>
              <a:gd name="T30" fmla="*/ 191092 w 590"/>
              <a:gd name="T31" fmla="*/ 58419 h 383"/>
              <a:gd name="T32" fmla="*/ 21273 w 590"/>
              <a:gd name="T33" fmla="*/ 58419 h 383"/>
              <a:gd name="T34" fmla="*/ 21273 w 590"/>
              <a:gd name="T35" fmla="*/ 58419 h 383"/>
              <a:gd name="T36" fmla="*/ 32089 w 590"/>
              <a:gd name="T37" fmla="*/ 58419 h 383"/>
              <a:gd name="T38" fmla="*/ 32089 w 590"/>
              <a:gd name="T39" fmla="*/ 47600 h 383"/>
              <a:gd name="T40" fmla="*/ 21273 w 590"/>
              <a:gd name="T41" fmla="*/ 37143 h 383"/>
              <a:gd name="T42" fmla="*/ 10817 w 590"/>
              <a:gd name="T43" fmla="*/ 37143 h 383"/>
              <a:gd name="T44" fmla="*/ 10817 w 590"/>
              <a:gd name="T45" fmla="*/ 47600 h 383"/>
              <a:gd name="T46" fmla="*/ 21273 w 590"/>
              <a:gd name="T47" fmla="*/ 58419 h 383"/>
              <a:gd name="T48" fmla="*/ 207317 w 590"/>
              <a:gd name="T49" fmla="*/ 127295 h 383"/>
              <a:gd name="T50" fmla="*/ 207317 w 590"/>
              <a:gd name="T51" fmla="*/ 127295 h 383"/>
              <a:gd name="T52" fmla="*/ 5408 w 590"/>
              <a:gd name="T53" fmla="*/ 127295 h 383"/>
              <a:gd name="T54" fmla="*/ 0 w 590"/>
              <a:gd name="T55" fmla="*/ 132704 h 383"/>
              <a:gd name="T56" fmla="*/ 5408 w 590"/>
              <a:gd name="T57" fmla="*/ 137752 h 383"/>
              <a:gd name="T58" fmla="*/ 207317 w 590"/>
              <a:gd name="T59" fmla="*/ 137752 h 383"/>
              <a:gd name="T60" fmla="*/ 212364 w 590"/>
              <a:gd name="T61" fmla="*/ 132704 h 383"/>
              <a:gd name="T62" fmla="*/ 207317 w 590"/>
              <a:gd name="T63" fmla="*/ 127295 h 383"/>
              <a:gd name="T64" fmla="*/ 37497 w 590"/>
              <a:gd name="T65" fmla="*/ 111428 h 383"/>
              <a:gd name="T66" fmla="*/ 37497 w 590"/>
              <a:gd name="T67" fmla="*/ 111428 h 383"/>
              <a:gd name="T68" fmla="*/ 106363 w 590"/>
              <a:gd name="T69" fmla="*/ 53009 h 383"/>
              <a:gd name="T70" fmla="*/ 175228 w 590"/>
              <a:gd name="T71" fmla="*/ 111428 h 383"/>
              <a:gd name="T72" fmla="*/ 191092 w 590"/>
              <a:gd name="T73" fmla="*/ 111428 h 383"/>
              <a:gd name="T74" fmla="*/ 106363 w 590"/>
              <a:gd name="T75" fmla="*/ 42191 h 383"/>
              <a:gd name="T76" fmla="*/ 21273 w 590"/>
              <a:gd name="T77" fmla="*/ 111428 h 383"/>
              <a:gd name="T78" fmla="*/ 37497 w 590"/>
              <a:gd name="T79" fmla="*/ 111428 h 38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0" h="383">
                <a:moveTo>
                  <a:pt x="295" y="73"/>
                </a:moveTo>
                <a:lnTo>
                  <a:pt x="295" y="73"/>
                </a:lnTo>
                <a:cubicBezTo>
                  <a:pt x="310" y="73"/>
                  <a:pt x="310" y="59"/>
                  <a:pt x="310" y="59"/>
                </a:cubicBezTo>
                <a:cubicBezTo>
                  <a:pt x="310" y="14"/>
                  <a:pt x="310" y="14"/>
                  <a:pt x="310" y="14"/>
                </a:cubicBezTo>
                <a:cubicBezTo>
                  <a:pt x="310" y="0"/>
                  <a:pt x="310" y="0"/>
                  <a:pt x="295" y="0"/>
                </a:cubicBezTo>
                <a:cubicBezTo>
                  <a:pt x="280" y="0"/>
                  <a:pt x="280" y="0"/>
                  <a:pt x="280" y="14"/>
                </a:cubicBezTo>
                <a:cubicBezTo>
                  <a:pt x="280" y="59"/>
                  <a:pt x="280" y="59"/>
                  <a:pt x="280" y="59"/>
                </a:cubicBezTo>
                <a:cubicBezTo>
                  <a:pt x="280" y="59"/>
                  <a:pt x="280" y="73"/>
                  <a:pt x="295" y="73"/>
                </a:cubicBez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60" y="132"/>
                  <a:pt x="560" y="132"/>
                  <a:pt x="560" y="132"/>
                </a:cubicBezTo>
                <a:cubicBezTo>
                  <a:pt x="560" y="117"/>
                  <a:pt x="560" y="117"/>
                  <a:pt x="560" y="103"/>
                </a:cubicBezTo>
                <a:cubicBezTo>
                  <a:pt x="545" y="103"/>
                  <a:pt x="545" y="103"/>
                  <a:pt x="530" y="103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1" y="147"/>
                  <a:pt x="501" y="147"/>
                  <a:pt x="501" y="162"/>
                </a:cubicBezTo>
                <a:cubicBezTo>
                  <a:pt x="516" y="162"/>
                  <a:pt x="516" y="162"/>
                  <a:pt x="530" y="162"/>
                </a:cubicBezTo>
                <a:close/>
                <a:moveTo>
                  <a:pt x="59" y="162"/>
                </a:moveTo>
                <a:lnTo>
                  <a:pt x="59" y="162"/>
                </a:lnTo>
                <a:cubicBezTo>
                  <a:pt x="74" y="162"/>
                  <a:pt x="74" y="162"/>
                  <a:pt x="89" y="162"/>
                </a:cubicBezTo>
                <a:cubicBezTo>
                  <a:pt x="89" y="147"/>
                  <a:pt x="89" y="147"/>
                  <a:pt x="89" y="132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45" y="103"/>
                  <a:pt x="45" y="103"/>
                  <a:pt x="30" y="103"/>
                </a:cubicBezTo>
                <a:cubicBezTo>
                  <a:pt x="30" y="117"/>
                  <a:pt x="30" y="117"/>
                  <a:pt x="30" y="132"/>
                </a:cubicBezTo>
                <a:lnTo>
                  <a:pt x="59" y="162"/>
                </a:lnTo>
                <a:close/>
                <a:moveTo>
                  <a:pt x="575" y="353"/>
                </a:moveTo>
                <a:lnTo>
                  <a:pt x="575" y="353"/>
                </a:lnTo>
                <a:cubicBezTo>
                  <a:pt x="15" y="353"/>
                  <a:pt x="15" y="353"/>
                  <a:pt x="15" y="353"/>
                </a:cubicBezTo>
                <a:cubicBezTo>
                  <a:pt x="15" y="353"/>
                  <a:pt x="0" y="353"/>
                  <a:pt x="0" y="368"/>
                </a:cubicBezTo>
                <a:cubicBezTo>
                  <a:pt x="0" y="382"/>
                  <a:pt x="15" y="382"/>
                  <a:pt x="15" y="382"/>
                </a:cubicBezTo>
                <a:cubicBezTo>
                  <a:pt x="575" y="382"/>
                  <a:pt x="575" y="382"/>
                  <a:pt x="575" y="382"/>
                </a:cubicBezTo>
                <a:cubicBezTo>
                  <a:pt x="575" y="382"/>
                  <a:pt x="589" y="382"/>
                  <a:pt x="589" y="368"/>
                </a:cubicBezTo>
                <a:cubicBezTo>
                  <a:pt x="589" y="353"/>
                  <a:pt x="575" y="353"/>
                  <a:pt x="575" y="353"/>
                </a:cubicBezTo>
                <a:close/>
                <a:moveTo>
                  <a:pt x="104" y="309"/>
                </a:moveTo>
                <a:lnTo>
                  <a:pt x="104" y="309"/>
                </a:lnTo>
                <a:cubicBezTo>
                  <a:pt x="118" y="221"/>
                  <a:pt x="207" y="147"/>
                  <a:pt x="295" y="147"/>
                </a:cubicBezTo>
                <a:cubicBezTo>
                  <a:pt x="383" y="147"/>
                  <a:pt x="472" y="221"/>
                  <a:pt x="486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16" y="191"/>
                  <a:pt x="413" y="117"/>
                  <a:pt x="295" y="117"/>
                </a:cubicBezTo>
                <a:cubicBezTo>
                  <a:pt x="177" y="117"/>
                  <a:pt x="74" y="191"/>
                  <a:pt x="59" y="309"/>
                </a:cubicBezTo>
                <a:lnTo>
                  <a:pt x="104" y="3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65" name="Freeform 80">
            <a:extLst>
              <a:ext uri="{FF2B5EF4-FFF2-40B4-BE49-F238E27FC236}">
                <a16:creationId xmlns:a16="http://schemas.microsoft.com/office/drawing/2014/main" id="{FA9429F1-D3FC-E248-9045-C65557959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7331" y="890588"/>
            <a:ext cx="274640" cy="274697"/>
          </a:xfrm>
          <a:custGeom>
            <a:avLst/>
            <a:gdLst>
              <a:gd name="T0" fmla="*/ 95550 w 634"/>
              <a:gd name="T1" fmla="*/ 191101 h 634"/>
              <a:gd name="T2" fmla="*/ 95550 w 634"/>
              <a:gd name="T3" fmla="*/ 191101 h 634"/>
              <a:gd name="T4" fmla="*/ 85094 w 634"/>
              <a:gd name="T5" fmla="*/ 201918 h 634"/>
              <a:gd name="T6" fmla="*/ 85094 w 634"/>
              <a:gd name="T7" fmla="*/ 223191 h 634"/>
              <a:gd name="T8" fmla="*/ 95550 w 634"/>
              <a:gd name="T9" fmla="*/ 228239 h 634"/>
              <a:gd name="T10" fmla="*/ 100959 w 634"/>
              <a:gd name="T11" fmla="*/ 223191 h 634"/>
              <a:gd name="T12" fmla="*/ 100959 w 634"/>
              <a:gd name="T13" fmla="*/ 201918 h 634"/>
              <a:gd name="T14" fmla="*/ 95550 w 634"/>
              <a:gd name="T15" fmla="*/ 191101 h 634"/>
              <a:gd name="T16" fmla="*/ 53364 w 634"/>
              <a:gd name="T17" fmla="*/ 191101 h 634"/>
              <a:gd name="T18" fmla="*/ 53364 w 634"/>
              <a:gd name="T19" fmla="*/ 191101 h 634"/>
              <a:gd name="T20" fmla="*/ 42547 w 634"/>
              <a:gd name="T21" fmla="*/ 201918 h 634"/>
              <a:gd name="T22" fmla="*/ 42547 w 634"/>
              <a:gd name="T23" fmla="*/ 223191 h 634"/>
              <a:gd name="T24" fmla="*/ 53364 w 634"/>
              <a:gd name="T25" fmla="*/ 228239 h 634"/>
              <a:gd name="T26" fmla="*/ 58412 w 634"/>
              <a:gd name="T27" fmla="*/ 223191 h 634"/>
              <a:gd name="T28" fmla="*/ 58412 w 634"/>
              <a:gd name="T29" fmla="*/ 201918 h 634"/>
              <a:gd name="T30" fmla="*/ 53364 w 634"/>
              <a:gd name="T31" fmla="*/ 191101 h 634"/>
              <a:gd name="T32" fmla="*/ 138097 w 634"/>
              <a:gd name="T33" fmla="*/ 191101 h 634"/>
              <a:gd name="T34" fmla="*/ 138097 w 634"/>
              <a:gd name="T35" fmla="*/ 191101 h 634"/>
              <a:gd name="T36" fmla="*/ 127280 w 634"/>
              <a:gd name="T37" fmla="*/ 201918 h 634"/>
              <a:gd name="T38" fmla="*/ 127280 w 634"/>
              <a:gd name="T39" fmla="*/ 223191 h 634"/>
              <a:gd name="T40" fmla="*/ 138097 w 634"/>
              <a:gd name="T41" fmla="*/ 228239 h 634"/>
              <a:gd name="T42" fmla="*/ 143506 w 634"/>
              <a:gd name="T43" fmla="*/ 223191 h 634"/>
              <a:gd name="T44" fmla="*/ 143506 w 634"/>
              <a:gd name="T45" fmla="*/ 201918 h 634"/>
              <a:gd name="T46" fmla="*/ 138097 w 634"/>
              <a:gd name="T47" fmla="*/ 191101 h 634"/>
              <a:gd name="T48" fmla="*/ 180644 w 634"/>
              <a:gd name="T49" fmla="*/ 191101 h 634"/>
              <a:gd name="T50" fmla="*/ 180644 w 634"/>
              <a:gd name="T51" fmla="*/ 191101 h 634"/>
              <a:gd name="T52" fmla="*/ 169827 w 634"/>
              <a:gd name="T53" fmla="*/ 201918 h 634"/>
              <a:gd name="T54" fmla="*/ 169827 w 634"/>
              <a:gd name="T55" fmla="*/ 223191 h 634"/>
              <a:gd name="T56" fmla="*/ 180644 w 634"/>
              <a:gd name="T57" fmla="*/ 228239 h 634"/>
              <a:gd name="T58" fmla="*/ 186053 w 634"/>
              <a:gd name="T59" fmla="*/ 223191 h 634"/>
              <a:gd name="T60" fmla="*/ 186053 w 634"/>
              <a:gd name="T61" fmla="*/ 201918 h 634"/>
              <a:gd name="T62" fmla="*/ 180644 w 634"/>
              <a:gd name="T63" fmla="*/ 191101 h 634"/>
              <a:gd name="T64" fmla="*/ 164779 w 634"/>
              <a:gd name="T65" fmla="*/ 37138 h 634"/>
              <a:gd name="T66" fmla="*/ 164779 w 634"/>
              <a:gd name="T67" fmla="*/ 37138 h 634"/>
              <a:gd name="T68" fmla="*/ 106368 w 634"/>
              <a:gd name="T69" fmla="*/ 0 h 634"/>
              <a:gd name="T70" fmla="*/ 42547 w 634"/>
              <a:gd name="T71" fmla="*/ 58412 h 634"/>
              <a:gd name="T72" fmla="*/ 0 w 634"/>
              <a:gd name="T73" fmla="*/ 116824 h 634"/>
              <a:gd name="T74" fmla="*/ 58412 w 634"/>
              <a:gd name="T75" fmla="*/ 169827 h 634"/>
              <a:gd name="T76" fmla="*/ 159371 w 634"/>
              <a:gd name="T77" fmla="*/ 169827 h 634"/>
              <a:gd name="T78" fmla="*/ 228239 w 634"/>
              <a:gd name="T79" fmla="*/ 106368 h 634"/>
              <a:gd name="T80" fmla="*/ 164779 w 634"/>
              <a:gd name="T81" fmla="*/ 37138 h 634"/>
              <a:gd name="T82" fmla="*/ 159371 w 634"/>
              <a:gd name="T83" fmla="*/ 159371 h 634"/>
              <a:gd name="T84" fmla="*/ 159371 w 634"/>
              <a:gd name="T85" fmla="*/ 159371 h 634"/>
              <a:gd name="T86" fmla="*/ 58412 w 634"/>
              <a:gd name="T87" fmla="*/ 159371 h 634"/>
              <a:gd name="T88" fmla="*/ 15865 w 634"/>
              <a:gd name="T89" fmla="*/ 116824 h 634"/>
              <a:gd name="T90" fmla="*/ 58412 w 634"/>
              <a:gd name="T91" fmla="*/ 74277 h 634"/>
              <a:gd name="T92" fmla="*/ 106368 w 634"/>
              <a:gd name="T93" fmla="*/ 15865 h 634"/>
              <a:gd name="T94" fmla="*/ 153962 w 634"/>
              <a:gd name="T95" fmla="*/ 53364 h 634"/>
              <a:gd name="T96" fmla="*/ 212374 w 634"/>
              <a:gd name="T97" fmla="*/ 100959 h 634"/>
              <a:gd name="T98" fmla="*/ 159371 w 634"/>
              <a:gd name="T99" fmla="*/ 159371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4" h="634">
                <a:moveTo>
                  <a:pt x="265" y="530"/>
                </a:moveTo>
                <a:lnTo>
                  <a:pt x="265" y="530"/>
                </a:lnTo>
                <a:cubicBezTo>
                  <a:pt x="251" y="530"/>
                  <a:pt x="236" y="545"/>
                  <a:pt x="236" y="560"/>
                </a:cubicBezTo>
                <a:cubicBezTo>
                  <a:pt x="236" y="619"/>
                  <a:pt x="236" y="619"/>
                  <a:pt x="236" y="619"/>
                </a:cubicBezTo>
                <a:cubicBezTo>
                  <a:pt x="236" y="619"/>
                  <a:pt x="251" y="633"/>
                  <a:pt x="265" y="633"/>
                </a:cubicBezTo>
                <a:lnTo>
                  <a:pt x="280" y="619"/>
                </a:lnTo>
                <a:cubicBezTo>
                  <a:pt x="280" y="560"/>
                  <a:pt x="280" y="560"/>
                  <a:pt x="280" y="560"/>
                </a:cubicBezTo>
                <a:cubicBezTo>
                  <a:pt x="280" y="545"/>
                  <a:pt x="265" y="530"/>
                  <a:pt x="265" y="530"/>
                </a:cubicBezTo>
                <a:close/>
                <a:moveTo>
                  <a:pt x="148" y="530"/>
                </a:moveTo>
                <a:lnTo>
                  <a:pt x="148" y="530"/>
                </a:lnTo>
                <a:cubicBezTo>
                  <a:pt x="133" y="530"/>
                  <a:pt x="118" y="545"/>
                  <a:pt x="118" y="560"/>
                </a:cubicBezTo>
                <a:cubicBezTo>
                  <a:pt x="118" y="619"/>
                  <a:pt x="118" y="619"/>
                  <a:pt x="118" y="619"/>
                </a:cubicBezTo>
                <a:cubicBezTo>
                  <a:pt x="118" y="619"/>
                  <a:pt x="133" y="633"/>
                  <a:pt x="148" y="633"/>
                </a:cubicBezTo>
                <a:lnTo>
                  <a:pt x="162" y="619"/>
                </a:lnTo>
                <a:cubicBezTo>
                  <a:pt x="162" y="560"/>
                  <a:pt x="162" y="560"/>
                  <a:pt x="162" y="560"/>
                </a:cubicBezTo>
                <a:cubicBezTo>
                  <a:pt x="162" y="545"/>
                  <a:pt x="148" y="530"/>
                  <a:pt x="148" y="530"/>
                </a:cubicBezTo>
                <a:close/>
                <a:moveTo>
                  <a:pt x="383" y="530"/>
                </a:moveTo>
                <a:lnTo>
                  <a:pt x="383" y="530"/>
                </a:lnTo>
                <a:cubicBezTo>
                  <a:pt x="369" y="530"/>
                  <a:pt x="353" y="545"/>
                  <a:pt x="353" y="560"/>
                </a:cubicBezTo>
                <a:cubicBezTo>
                  <a:pt x="353" y="619"/>
                  <a:pt x="353" y="619"/>
                  <a:pt x="353" y="619"/>
                </a:cubicBezTo>
                <a:cubicBezTo>
                  <a:pt x="353" y="619"/>
                  <a:pt x="369" y="633"/>
                  <a:pt x="383" y="633"/>
                </a:cubicBezTo>
                <a:lnTo>
                  <a:pt x="398" y="619"/>
                </a:lnTo>
                <a:cubicBezTo>
                  <a:pt x="398" y="560"/>
                  <a:pt x="398" y="560"/>
                  <a:pt x="398" y="560"/>
                </a:cubicBezTo>
                <a:cubicBezTo>
                  <a:pt x="398" y="545"/>
                  <a:pt x="383" y="530"/>
                  <a:pt x="383" y="530"/>
                </a:cubicBezTo>
                <a:close/>
                <a:moveTo>
                  <a:pt x="501" y="530"/>
                </a:moveTo>
                <a:lnTo>
                  <a:pt x="501" y="530"/>
                </a:lnTo>
                <a:cubicBezTo>
                  <a:pt x="486" y="530"/>
                  <a:pt x="471" y="545"/>
                  <a:pt x="471" y="560"/>
                </a:cubicBezTo>
                <a:cubicBezTo>
                  <a:pt x="471" y="619"/>
                  <a:pt x="471" y="619"/>
                  <a:pt x="471" y="619"/>
                </a:cubicBezTo>
                <a:cubicBezTo>
                  <a:pt x="471" y="619"/>
                  <a:pt x="486" y="633"/>
                  <a:pt x="501" y="633"/>
                </a:cubicBezTo>
                <a:lnTo>
                  <a:pt x="516" y="619"/>
                </a:lnTo>
                <a:cubicBezTo>
                  <a:pt x="516" y="560"/>
                  <a:pt x="516" y="560"/>
                  <a:pt x="516" y="560"/>
                </a:cubicBezTo>
                <a:cubicBezTo>
                  <a:pt x="516" y="545"/>
                  <a:pt x="501" y="530"/>
                  <a:pt x="501" y="530"/>
                </a:cubicBezTo>
                <a:close/>
                <a:moveTo>
                  <a:pt x="457" y="103"/>
                </a:moveTo>
                <a:lnTo>
                  <a:pt x="457" y="103"/>
                </a:lnTo>
                <a:cubicBezTo>
                  <a:pt x="427" y="44"/>
                  <a:pt x="369" y="0"/>
                  <a:pt x="295" y="0"/>
                </a:cubicBezTo>
                <a:cubicBezTo>
                  <a:pt x="206" y="0"/>
                  <a:pt x="133" y="74"/>
                  <a:pt x="118" y="162"/>
                </a:cubicBezTo>
                <a:cubicBezTo>
                  <a:pt x="59" y="192"/>
                  <a:pt x="0" y="251"/>
                  <a:pt x="0" y="324"/>
                </a:cubicBezTo>
                <a:cubicBezTo>
                  <a:pt x="0" y="398"/>
                  <a:pt x="74" y="471"/>
                  <a:pt x="162" y="471"/>
                </a:cubicBezTo>
                <a:cubicBezTo>
                  <a:pt x="162" y="471"/>
                  <a:pt x="427" y="471"/>
                  <a:pt x="442" y="471"/>
                </a:cubicBezTo>
                <a:cubicBezTo>
                  <a:pt x="545" y="471"/>
                  <a:pt x="633" y="398"/>
                  <a:pt x="633" y="295"/>
                </a:cubicBezTo>
                <a:cubicBezTo>
                  <a:pt x="633" y="192"/>
                  <a:pt x="560" y="103"/>
                  <a:pt x="457" y="103"/>
                </a:cubicBezTo>
                <a:close/>
                <a:moveTo>
                  <a:pt x="442" y="442"/>
                </a:moveTo>
                <a:lnTo>
                  <a:pt x="442" y="442"/>
                </a:lnTo>
                <a:cubicBezTo>
                  <a:pt x="427" y="442"/>
                  <a:pt x="162" y="442"/>
                  <a:pt x="162" y="442"/>
                </a:cubicBezTo>
                <a:cubicBezTo>
                  <a:pt x="162" y="442"/>
                  <a:pt x="44" y="427"/>
                  <a:pt x="44" y="324"/>
                </a:cubicBezTo>
                <a:cubicBezTo>
                  <a:pt x="44" y="265"/>
                  <a:pt x="103" y="206"/>
                  <a:pt x="162" y="206"/>
                </a:cubicBezTo>
                <a:cubicBezTo>
                  <a:pt x="162" y="118"/>
                  <a:pt x="221" y="44"/>
                  <a:pt x="295" y="44"/>
                </a:cubicBezTo>
                <a:cubicBezTo>
                  <a:pt x="369" y="44"/>
                  <a:pt x="412" y="89"/>
                  <a:pt x="427" y="148"/>
                </a:cubicBezTo>
                <a:cubicBezTo>
                  <a:pt x="530" y="133"/>
                  <a:pt x="589" y="221"/>
                  <a:pt x="589" y="280"/>
                </a:cubicBezTo>
                <a:cubicBezTo>
                  <a:pt x="604" y="369"/>
                  <a:pt x="501" y="442"/>
                  <a:pt x="442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66" name="Freeform 81">
            <a:extLst>
              <a:ext uri="{FF2B5EF4-FFF2-40B4-BE49-F238E27FC236}">
                <a16:creationId xmlns:a16="http://schemas.microsoft.com/office/drawing/2014/main" id="{577A8906-03AB-014C-AC7B-41E6B5E642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1041" y="890588"/>
            <a:ext cx="267011" cy="204116"/>
          </a:xfrm>
          <a:custGeom>
            <a:avLst/>
            <a:gdLst>
              <a:gd name="T0" fmla="*/ 132129 w 619"/>
              <a:gd name="T1" fmla="*/ 79533 h 472"/>
              <a:gd name="T2" fmla="*/ 132129 w 619"/>
              <a:gd name="T3" fmla="*/ 79533 h 472"/>
              <a:gd name="T4" fmla="*/ 105560 w 619"/>
              <a:gd name="T5" fmla="*/ 79533 h 472"/>
              <a:gd name="T6" fmla="*/ 116331 w 619"/>
              <a:gd name="T7" fmla="*/ 47864 h 472"/>
              <a:gd name="T8" fmla="*/ 110945 w 619"/>
              <a:gd name="T9" fmla="*/ 42466 h 472"/>
              <a:gd name="T10" fmla="*/ 100533 w 619"/>
              <a:gd name="T11" fmla="*/ 42466 h 472"/>
              <a:gd name="T12" fmla="*/ 84376 w 619"/>
              <a:gd name="T13" fmla="*/ 84932 h 472"/>
              <a:gd name="T14" fmla="*/ 84376 w 619"/>
              <a:gd name="T15" fmla="*/ 90330 h 472"/>
              <a:gd name="T16" fmla="*/ 89762 w 619"/>
              <a:gd name="T17" fmla="*/ 95368 h 472"/>
              <a:gd name="T18" fmla="*/ 121717 w 619"/>
              <a:gd name="T19" fmla="*/ 95368 h 472"/>
              <a:gd name="T20" fmla="*/ 105560 w 619"/>
              <a:gd name="T21" fmla="*/ 127037 h 472"/>
              <a:gd name="T22" fmla="*/ 105560 w 619"/>
              <a:gd name="T23" fmla="*/ 137834 h 472"/>
              <a:gd name="T24" fmla="*/ 116331 w 619"/>
              <a:gd name="T25" fmla="*/ 132795 h 472"/>
              <a:gd name="T26" fmla="*/ 137156 w 619"/>
              <a:gd name="T27" fmla="*/ 84932 h 472"/>
              <a:gd name="T28" fmla="*/ 132129 w 619"/>
              <a:gd name="T29" fmla="*/ 79533 h 472"/>
              <a:gd name="T30" fmla="*/ 158340 w 619"/>
              <a:gd name="T31" fmla="*/ 37068 h 472"/>
              <a:gd name="T32" fmla="*/ 158340 w 619"/>
              <a:gd name="T33" fmla="*/ 37068 h 472"/>
              <a:gd name="T34" fmla="*/ 105560 w 619"/>
              <a:gd name="T35" fmla="*/ 0 h 472"/>
              <a:gd name="T36" fmla="*/ 42368 w 619"/>
              <a:gd name="T37" fmla="*/ 58300 h 472"/>
              <a:gd name="T38" fmla="*/ 0 w 619"/>
              <a:gd name="T39" fmla="*/ 116601 h 472"/>
              <a:gd name="T40" fmla="*/ 52780 w 619"/>
              <a:gd name="T41" fmla="*/ 169503 h 472"/>
              <a:gd name="T42" fmla="*/ 153313 w 619"/>
              <a:gd name="T43" fmla="*/ 169503 h 472"/>
              <a:gd name="T44" fmla="*/ 221891 w 619"/>
              <a:gd name="T45" fmla="*/ 106164 h 472"/>
              <a:gd name="T46" fmla="*/ 158340 w 619"/>
              <a:gd name="T47" fmla="*/ 37068 h 472"/>
              <a:gd name="T48" fmla="*/ 153313 w 619"/>
              <a:gd name="T49" fmla="*/ 159067 h 472"/>
              <a:gd name="T50" fmla="*/ 153313 w 619"/>
              <a:gd name="T51" fmla="*/ 159067 h 472"/>
              <a:gd name="T52" fmla="*/ 52780 w 619"/>
              <a:gd name="T53" fmla="*/ 159067 h 472"/>
              <a:gd name="T54" fmla="*/ 10412 w 619"/>
              <a:gd name="T55" fmla="*/ 116601 h 472"/>
              <a:gd name="T56" fmla="*/ 52780 w 619"/>
              <a:gd name="T57" fmla="*/ 74135 h 472"/>
              <a:gd name="T58" fmla="*/ 105560 w 619"/>
              <a:gd name="T59" fmla="*/ 15835 h 472"/>
              <a:gd name="T60" fmla="*/ 147927 w 619"/>
              <a:gd name="T61" fmla="*/ 53262 h 472"/>
              <a:gd name="T62" fmla="*/ 211479 w 619"/>
              <a:gd name="T63" fmla="*/ 100766 h 472"/>
              <a:gd name="T64" fmla="*/ 153313 w 619"/>
              <a:gd name="T65" fmla="*/ 159067 h 4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9" h="472">
                <a:moveTo>
                  <a:pt x="368" y="221"/>
                </a:moveTo>
                <a:lnTo>
                  <a:pt x="368" y="221"/>
                </a:lnTo>
                <a:cubicBezTo>
                  <a:pt x="294" y="221"/>
                  <a:pt x="294" y="221"/>
                  <a:pt x="294" y="221"/>
                </a:cubicBezTo>
                <a:cubicBezTo>
                  <a:pt x="324" y="133"/>
                  <a:pt x="324" y="133"/>
                  <a:pt x="324" y="133"/>
                </a:cubicBezTo>
                <a:cubicBezTo>
                  <a:pt x="324" y="133"/>
                  <a:pt x="324" y="118"/>
                  <a:pt x="309" y="118"/>
                </a:cubicBezTo>
                <a:cubicBezTo>
                  <a:pt x="294" y="103"/>
                  <a:pt x="294" y="118"/>
                  <a:pt x="280" y="118"/>
                </a:cubicBezTo>
                <a:cubicBezTo>
                  <a:pt x="235" y="236"/>
                  <a:pt x="235" y="236"/>
                  <a:pt x="235" y="236"/>
                </a:cubicBezTo>
                <a:lnTo>
                  <a:pt x="235" y="251"/>
                </a:lnTo>
                <a:lnTo>
                  <a:pt x="250" y="265"/>
                </a:lnTo>
                <a:cubicBezTo>
                  <a:pt x="339" y="265"/>
                  <a:pt x="339" y="265"/>
                  <a:pt x="339" y="265"/>
                </a:cubicBezTo>
                <a:cubicBezTo>
                  <a:pt x="294" y="353"/>
                  <a:pt x="294" y="353"/>
                  <a:pt x="294" y="353"/>
                </a:cubicBezTo>
                <a:cubicBezTo>
                  <a:pt x="280" y="353"/>
                  <a:pt x="294" y="369"/>
                  <a:pt x="294" y="383"/>
                </a:cubicBezTo>
                <a:cubicBezTo>
                  <a:pt x="309" y="383"/>
                  <a:pt x="324" y="383"/>
                  <a:pt x="324" y="369"/>
                </a:cubicBezTo>
                <a:cubicBezTo>
                  <a:pt x="324" y="369"/>
                  <a:pt x="382" y="251"/>
                  <a:pt x="382" y="236"/>
                </a:cubicBezTo>
                <a:cubicBezTo>
                  <a:pt x="382" y="236"/>
                  <a:pt x="382" y="221"/>
                  <a:pt x="368" y="221"/>
                </a:cubicBezTo>
                <a:close/>
                <a:moveTo>
                  <a:pt x="441" y="103"/>
                </a:moveTo>
                <a:lnTo>
                  <a:pt x="441" y="103"/>
                </a:lnTo>
                <a:cubicBezTo>
                  <a:pt x="412" y="44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4"/>
                </a:cubicBezTo>
                <a:cubicBezTo>
                  <a:pt x="0" y="398"/>
                  <a:pt x="59" y="471"/>
                  <a:pt x="147" y="471"/>
                </a:cubicBezTo>
                <a:lnTo>
                  <a:pt x="427" y="471"/>
                </a:lnTo>
                <a:cubicBezTo>
                  <a:pt x="530" y="471"/>
                  <a:pt x="618" y="398"/>
                  <a:pt x="618" y="295"/>
                </a:cubicBezTo>
                <a:cubicBezTo>
                  <a:pt x="618" y="192"/>
                  <a:pt x="544" y="103"/>
                  <a:pt x="441" y="103"/>
                </a:cubicBezTo>
                <a:close/>
                <a:moveTo>
                  <a:pt x="427" y="442"/>
                </a:moveTo>
                <a:lnTo>
                  <a:pt x="427" y="442"/>
                </a:lnTo>
                <a:lnTo>
                  <a:pt x="147" y="442"/>
                </a:lnTo>
                <a:cubicBezTo>
                  <a:pt x="147" y="442"/>
                  <a:pt x="29" y="427"/>
                  <a:pt x="29" y="324"/>
                </a:cubicBezTo>
                <a:cubicBezTo>
                  <a:pt x="29" y="265"/>
                  <a:pt x="88" y="206"/>
                  <a:pt x="147" y="206"/>
                </a:cubicBezTo>
                <a:cubicBezTo>
                  <a:pt x="147" y="118"/>
                  <a:pt x="206" y="44"/>
                  <a:pt x="294" y="44"/>
                </a:cubicBezTo>
                <a:cubicBezTo>
                  <a:pt x="353" y="44"/>
                  <a:pt x="397" y="89"/>
                  <a:pt x="412" y="148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69"/>
                  <a:pt x="500" y="442"/>
                  <a:pt x="427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7" name="Freeform 82">
            <a:extLst>
              <a:ext uri="{FF2B5EF4-FFF2-40B4-BE49-F238E27FC236}">
                <a16:creationId xmlns:a16="http://schemas.microsoft.com/office/drawing/2014/main" id="{0A73DD47-7DA1-8149-8599-C1646CA29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7070" y="3979803"/>
            <a:ext cx="267011" cy="274697"/>
          </a:xfrm>
          <a:custGeom>
            <a:avLst/>
            <a:gdLst>
              <a:gd name="T0" fmla="*/ 116331 w 619"/>
              <a:gd name="T1" fmla="*/ 185760 h 635"/>
              <a:gd name="T2" fmla="*/ 116331 w 619"/>
              <a:gd name="T3" fmla="*/ 185760 h 635"/>
              <a:gd name="T4" fmla="*/ 110945 w 619"/>
              <a:gd name="T5" fmla="*/ 190800 h 635"/>
              <a:gd name="T6" fmla="*/ 116331 w 619"/>
              <a:gd name="T7" fmla="*/ 196200 h 635"/>
              <a:gd name="T8" fmla="*/ 126744 w 619"/>
              <a:gd name="T9" fmla="*/ 190800 h 635"/>
              <a:gd name="T10" fmla="*/ 116331 w 619"/>
              <a:gd name="T11" fmla="*/ 185760 h 635"/>
              <a:gd name="T12" fmla="*/ 73964 w 619"/>
              <a:gd name="T13" fmla="*/ 185760 h 635"/>
              <a:gd name="T14" fmla="*/ 73964 w 619"/>
              <a:gd name="T15" fmla="*/ 185760 h 635"/>
              <a:gd name="T16" fmla="*/ 68578 w 619"/>
              <a:gd name="T17" fmla="*/ 190800 h 635"/>
              <a:gd name="T18" fmla="*/ 73964 w 619"/>
              <a:gd name="T19" fmla="*/ 196200 h 635"/>
              <a:gd name="T20" fmla="*/ 84735 w 619"/>
              <a:gd name="T21" fmla="*/ 190800 h 635"/>
              <a:gd name="T22" fmla="*/ 73964 w 619"/>
              <a:gd name="T23" fmla="*/ 185760 h 635"/>
              <a:gd name="T24" fmla="*/ 89762 w 619"/>
              <a:gd name="T25" fmla="*/ 212040 h 635"/>
              <a:gd name="T26" fmla="*/ 89762 w 619"/>
              <a:gd name="T27" fmla="*/ 212040 h 635"/>
              <a:gd name="T28" fmla="*/ 84735 w 619"/>
              <a:gd name="T29" fmla="*/ 217440 h 635"/>
              <a:gd name="T30" fmla="*/ 89762 w 619"/>
              <a:gd name="T31" fmla="*/ 228240 h 635"/>
              <a:gd name="T32" fmla="*/ 95147 w 619"/>
              <a:gd name="T33" fmla="*/ 217440 h 635"/>
              <a:gd name="T34" fmla="*/ 89762 w 619"/>
              <a:gd name="T35" fmla="*/ 212040 h 635"/>
              <a:gd name="T36" fmla="*/ 132129 w 619"/>
              <a:gd name="T37" fmla="*/ 212040 h 635"/>
              <a:gd name="T38" fmla="*/ 132129 w 619"/>
              <a:gd name="T39" fmla="*/ 212040 h 635"/>
              <a:gd name="T40" fmla="*/ 126744 w 619"/>
              <a:gd name="T41" fmla="*/ 217440 h 635"/>
              <a:gd name="T42" fmla="*/ 132129 w 619"/>
              <a:gd name="T43" fmla="*/ 228240 h 635"/>
              <a:gd name="T44" fmla="*/ 137515 w 619"/>
              <a:gd name="T45" fmla="*/ 217440 h 635"/>
              <a:gd name="T46" fmla="*/ 132129 w 619"/>
              <a:gd name="T47" fmla="*/ 212040 h 635"/>
              <a:gd name="T48" fmla="*/ 158340 w 619"/>
              <a:gd name="T49" fmla="*/ 185760 h 635"/>
              <a:gd name="T50" fmla="*/ 158340 w 619"/>
              <a:gd name="T51" fmla="*/ 185760 h 635"/>
              <a:gd name="T52" fmla="*/ 153313 w 619"/>
              <a:gd name="T53" fmla="*/ 190800 h 635"/>
              <a:gd name="T54" fmla="*/ 158340 w 619"/>
              <a:gd name="T55" fmla="*/ 196200 h 635"/>
              <a:gd name="T56" fmla="*/ 169111 w 619"/>
              <a:gd name="T57" fmla="*/ 190800 h 635"/>
              <a:gd name="T58" fmla="*/ 158340 w 619"/>
              <a:gd name="T59" fmla="*/ 185760 h 635"/>
              <a:gd name="T60" fmla="*/ 158340 w 619"/>
              <a:gd name="T61" fmla="*/ 37440 h 635"/>
              <a:gd name="T62" fmla="*/ 158340 w 619"/>
              <a:gd name="T63" fmla="*/ 37440 h 635"/>
              <a:gd name="T64" fmla="*/ 105560 w 619"/>
              <a:gd name="T65" fmla="*/ 0 h 635"/>
              <a:gd name="T66" fmla="*/ 42368 w 619"/>
              <a:gd name="T67" fmla="*/ 58680 h 635"/>
              <a:gd name="T68" fmla="*/ 0 w 619"/>
              <a:gd name="T69" fmla="*/ 111600 h 635"/>
              <a:gd name="T70" fmla="*/ 52780 w 619"/>
              <a:gd name="T71" fmla="*/ 169920 h 635"/>
              <a:gd name="T72" fmla="*/ 158340 w 619"/>
              <a:gd name="T73" fmla="*/ 169920 h 635"/>
              <a:gd name="T74" fmla="*/ 221891 w 619"/>
              <a:gd name="T75" fmla="*/ 100800 h 635"/>
              <a:gd name="T76" fmla="*/ 158340 w 619"/>
              <a:gd name="T77" fmla="*/ 37440 h 635"/>
              <a:gd name="T78" fmla="*/ 153313 w 619"/>
              <a:gd name="T79" fmla="*/ 153720 h 635"/>
              <a:gd name="T80" fmla="*/ 153313 w 619"/>
              <a:gd name="T81" fmla="*/ 153720 h 635"/>
              <a:gd name="T82" fmla="*/ 63551 w 619"/>
              <a:gd name="T83" fmla="*/ 153720 h 635"/>
              <a:gd name="T84" fmla="*/ 10412 w 619"/>
              <a:gd name="T85" fmla="*/ 111600 h 635"/>
              <a:gd name="T86" fmla="*/ 52780 w 619"/>
              <a:gd name="T87" fmla="*/ 69120 h 635"/>
              <a:gd name="T88" fmla="*/ 105560 w 619"/>
              <a:gd name="T89" fmla="*/ 16200 h 635"/>
              <a:gd name="T90" fmla="*/ 147927 w 619"/>
              <a:gd name="T91" fmla="*/ 47880 h 635"/>
              <a:gd name="T92" fmla="*/ 211479 w 619"/>
              <a:gd name="T93" fmla="*/ 100800 h 635"/>
              <a:gd name="T94" fmla="*/ 153313 w 619"/>
              <a:gd name="T95" fmla="*/ 153720 h 635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9" h="635">
                <a:moveTo>
                  <a:pt x="324" y="516"/>
                </a:moveTo>
                <a:lnTo>
                  <a:pt x="324" y="516"/>
                </a:lnTo>
                <a:cubicBezTo>
                  <a:pt x="324" y="516"/>
                  <a:pt x="309" y="516"/>
                  <a:pt x="309" y="530"/>
                </a:cubicBezTo>
                <a:cubicBezTo>
                  <a:pt x="309" y="545"/>
                  <a:pt x="324" y="545"/>
                  <a:pt x="324" y="545"/>
                </a:cubicBezTo>
                <a:cubicBezTo>
                  <a:pt x="339" y="545"/>
                  <a:pt x="353" y="545"/>
                  <a:pt x="353" y="530"/>
                </a:cubicBezTo>
                <a:cubicBezTo>
                  <a:pt x="353" y="516"/>
                  <a:pt x="339" y="516"/>
                  <a:pt x="324" y="516"/>
                </a:cubicBezTo>
                <a:close/>
                <a:moveTo>
                  <a:pt x="206" y="516"/>
                </a:moveTo>
                <a:lnTo>
                  <a:pt x="206" y="516"/>
                </a:lnTo>
                <a:cubicBezTo>
                  <a:pt x="206" y="516"/>
                  <a:pt x="191" y="516"/>
                  <a:pt x="191" y="530"/>
                </a:cubicBezTo>
                <a:cubicBezTo>
                  <a:pt x="191" y="545"/>
                  <a:pt x="206" y="545"/>
                  <a:pt x="206" y="545"/>
                </a:cubicBezTo>
                <a:cubicBezTo>
                  <a:pt x="221" y="545"/>
                  <a:pt x="236" y="545"/>
                  <a:pt x="236" y="530"/>
                </a:cubicBezTo>
                <a:cubicBezTo>
                  <a:pt x="236" y="516"/>
                  <a:pt x="221" y="516"/>
                  <a:pt x="206" y="516"/>
                </a:cubicBezTo>
                <a:close/>
                <a:moveTo>
                  <a:pt x="250" y="589"/>
                </a:moveTo>
                <a:lnTo>
                  <a:pt x="250" y="589"/>
                </a:lnTo>
                <a:cubicBezTo>
                  <a:pt x="236" y="589"/>
                  <a:pt x="236" y="604"/>
                  <a:pt x="236" y="604"/>
                </a:cubicBezTo>
                <a:cubicBezTo>
                  <a:pt x="236" y="619"/>
                  <a:pt x="236" y="634"/>
                  <a:pt x="250" y="634"/>
                </a:cubicBezTo>
                <a:cubicBezTo>
                  <a:pt x="265" y="634"/>
                  <a:pt x="265" y="619"/>
                  <a:pt x="265" y="604"/>
                </a:cubicBezTo>
                <a:cubicBezTo>
                  <a:pt x="265" y="604"/>
                  <a:pt x="265" y="589"/>
                  <a:pt x="250" y="589"/>
                </a:cubicBezTo>
                <a:close/>
                <a:moveTo>
                  <a:pt x="368" y="589"/>
                </a:moveTo>
                <a:lnTo>
                  <a:pt x="368" y="589"/>
                </a:lnTo>
                <a:cubicBezTo>
                  <a:pt x="353" y="589"/>
                  <a:pt x="353" y="604"/>
                  <a:pt x="353" y="604"/>
                </a:cubicBezTo>
                <a:cubicBezTo>
                  <a:pt x="353" y="619"/>
                  <a:pt x="353" y="634"/>
                  <a:pt x="368" y="634"/>
                </a:cubicBezTo>
                <a:cubicBezTo>
                  <a:pt x="383" y="634"/>
                  <a:pt x="383" y="619"/>
                  <a:pt x="383" y="604"/>
                </a:cubicBezTo>
                <a:cubicBezTo>
                  <a:pt x="383" y="604"/>
                  <a:pt x="383" y="589"/>
                  <a:pt x="368" y="589"/>
                </a:cubicBezTo>
                <a:close/>
                <a:moveTo>
                  <a:pt x="441" y="516"/>
                </a:moveTo>
                <a:lnTo>
                  <a:pt x="441" y="516"/>
                </a:lnTo>
                <a:cubicBezTo>
                  <a:pt x="441" y="516"/>
                  <a:pt x="427" y="516"/>
                  <a:pt x="427" y="530"/>
                </a:cubicBezTo>
                <a:cubicBezTo>
                  <a:pt x="427" y="545"/>
                  <a:pt x="441" y="545"/>
                  <a:pt x="441" y="545"/>
                </a:cubicBezTo>
                <a:cubicBezTo>
                  <a:pt x="457" y="545"/>
                  <a:pt x="471" y="545"/>
                  <a:pt x="471" y="530"/>
                </a:cubicBezTo>
                <a:cubicBezTo>
                  <a:pt x="471" y="516"/>
                  <a:pt x="457" y="516"/>
                  <a:pt x="441" y="516"/>
                </a:cubicBezTo>
                <a:close/>
                <a:moveTo>
                  <a:pt x="441" y="104"/>
                </a:moveTo>
                <a:lnTo>
                  <a:pt x="441" y="104"/>
                </a:lnTo>
                <a:cubicBezTo>
                  <a:pt x="412" y="45"/>
                  <a:pt x="353" y="0"/>
                  <a:pt x="294" y="0"/>
                </a:cubicBezTo>
                <a:cubicBezTo>
                  <a:pt x="191" y="0"/>
                  <a:pt x="118" y="74"/>
                  <a:pt x="118" y="163"/>
                </a:cubicBezTo>
                <a:cubicBezTo>
                  <a:pt x="44" y="177"/>
                  <a:pt x="0" y="251"/>
                  <a:pt x="0" y="310"/>
                </a:cubicBezTo>
                <a:cubicBezTo>
                  <a:pt x="0" y="398"/>
                  <a:pt x="59" y="472"/>
                  <a:pt x="147" y="472"/>
                </a:cubicBezTo>
                <a:lnTo>
                  <a:pt x="441" y="472"/>
                </a:lnTo>
                <a:cubicBezTo>
                  <a:pt x="545" y="472"/>
                  <a:pt x="618" y="383"/>
                  <a:pt x="618" y="280"/>
                </a:cubicBezTo>
                <a:cubicBezTo>
                  <a:pt x="618" y="177"/>
                  <a:pt x="545" y="104"/>
                  <a:pt x="441" y="104"/>
                </a:cubicBezTo>
                <a:close/>
                <a:moveTo>
                  <a:pt x="427" y="427"/>
                </a:moveTo>
                <a:lnTo>
                  <a:pt x="427" y="427"/>
                </a:lnTo>
                <a:lnTo>
                  <a:pt x="177" y="427"/>
                </a:lnTo>
                <a:cubicBezTo>
                  <a:pt x="74" y="427"/>
                  <a:pt x="29" y="354"/>
                  <a:pt x="29" y="310"/>
                </a:cubicBezTo>
                <a:cubicBezTo>
                  <a:pt x="29" y="266"/>
                  <a:pt x="88" y="207"/>
                  <a:pt x="147" y="192"/>
                </a:cubicBezTo>
                <a:cubicBezTo>
                  <a:pt x="147" y="118"/>
                  <a:pt x="206" y="45"/>
                  <a:pt x="294" y="45"/>
                </a:cubicBezTo>
                <a:cubicBezTo>
                  <a:pt x="353" y="45"/>
                  <a:pt x="398" y="74"/>
                  <a:pt x="412" y="133"/>
                </a:cubicBezTo>
                <a:cubicBezTo>
                  <a:pt x="515" y="133"/>
                  <a:pt x="589" y="192"/>
                  <a:pt x="589" y="280"/>
                </a:cubicBezTo>
                <a:cubicBezTo>
                  <a:pt x="589" y="354"/>
                  <a:pt x="530" y="427"/>
                  <a:pt x="427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8" name="Freeform 83">
            <a:extLst>
              <a:ext uri="{FF2B5EF4-FFF2-40B4-BE49-F238E27FC236}">
                <a16:creationId xmlns:a16="http://schemas.microsoft.com/office/drawing/2014/main" id="{8B5F5593-9648-7A4A-A026-7F4CE3138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4130" y="4010325"/>
            <a:ext cx="267011" cy="204116"/>
          </a:xfrm>
          <a:custGeom>
            <a:avLst/>
            <a:gdLst>
              <a:gd name="T0" fmla="*/ 158340 w 619"/>
              <a:gd name="T1" fmla="*/ 37068 h 472"/>
              <a:gd name="T2" fmla="*/ 158340 w 619"/>
              <a:gd name="T3" fmla="*/ 37068 h 472"/>
              <a:gd name="T4" fmla="*/ 105560 w 619"/>
              <a:gd name="T5" fmla="*/ 0 h 472"/>
              <a:gd name="T6" fmla="*/ 42368 w 619"/>
              <a:gd name="T7" fmla="*/ 58300 h 472"/>
              <a:gd name="T8" fmla="*/ 0 w 619"/>
              <a:gd name="T9" fmla="*/ 116601 h 472"/>
              <a:gd name="T10" fmla="*/ 52780 w 619"/>
              <a:gd name="T11" fmla="*/ 169503 h 472"/>
              <a:gd name="T12" fmla="*/ 153313 w 619"/>
              <a:gd name="T13" fmla="*/ 169503 h 472"/>
              <a:gd name="T14" fmla="*/ 221891 w 619"/>
              <a:gd name="T15" fmla="*/ 105804 h 472"/>
              <a:gd name="T16" fmla="*/ 158340 w 619"/>
              <a:gd name="T17" fmla="*/ 37068 h 472"/>
              <a:gd name="T18" fmla="*/ 153313 w 619"/>
              <a:gd name="T19" fmla="*/ 159067 h 472"/>
              <a:gd name="T20" fmla="*/ 153313 w 619"/>
              <a:gd name="T21" fmla="*/ 159067 h 472"/>
              <a:gd name="T22" fmla="*/ 52780 w 619"/>
              <a:gd name="T23" fmla="*/ 159067 h 472"/>
              <a:gd name="T24" fmla="*/ 10412 w 619"/>
              <a:gd name="T25" fmla="*/ 116601 h 472"/>
              <a:gd name="T26" fmla="*/ 52780 w 619"/>
              <a:gd name="T27" fmla="*/ 74135 h 472"/>
              <a:gd name="T28" fmla="*/ 105560 w 619"/>
              <a:gd name="T29" fmla="*/ 15835 h 472"/>
              <a:gd name="T30" fmla="*/ 147927 w 619"/>
              <a:gd name="T31" fmla="*/ 52902 h 472"/>
              <a:gd name="T32" fmla="*/ 211479 w 619"/>
              <a:gd name="T33" fmla="*/ 100766 h 472"/>
              <a:gd name="T34" fmla="*/ 153313 w 619"/>
              <a:gd name="T35" fmla="*/ 159067 h 47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19" h="472">
                <a:moveTo>
                  <a:pt x="441" y="103"/>
                </a:moveTo>
                <a:lnTo>
                  <a:pt x="441" y="103"/>
                </a:lnTo>
                <a:cubicBezTo>
                  <a:pt x="412" y="44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4"/>
                </a:cubicBezTo>
                <a:cubicBezTo>
                  <a:pt x="0" y="398"/>
                  <a:pt x="59" y="471"/>
                  <a:pt x="147" y="471"/>
                </a:cubicBezTo>
                <a:lnTo>
                  <a:pt x="427" y="471"/>
                </a:lnTo>
                <a:cubicBezTo>
                  <a:pt x="530" y="471"/>
                  <a:pt x="618" y="398"/>
                  <a:pt x="618" y="294"/>
                </a:cubicBezTo>
                <a:cubicBezTo>
                  <a:pt x="618" y="192"/>
                  <a:pt x="545" y="103"/>
                  <a:pt x="441" y="103"/>
                </a:cubicBezTo>
                <a:close/>
                <a:moveTo>
                  <a:pt x="427" y="442"/>
                </a:moveTo>
                <a:lnTo>
                  <a:pt x="427" y="442"/>
                </a:lnTo>
                <a:lnTo>
                  <a:pt x="147" y="442"/>
                </a:lnTo>
                <a:cubicBezTo>
                  <a:pt x="147" y="442"/>
                  <a:pt x="29" y="427"/>
                  <a:pt x="29" y="324"/>
                </a:cubicBezTo>
                <a:cubicBezTo>
                  <a:pt x="29" y="265"/>
                  <a:pt x="88" y="206"/>
                  <a:pt x="147" y="206"/>
                </a:cubicBezTo>
                <a:cubicBezTo>
                  <a:pt x="147" y="118"/>
                  <a:pt x="206" y="44"/>
                  <a:pt x="294" y="44"/>
                </a:cubicBezTo>
                <a:cubicBezTo>
                  <a:pt x="353" y="44"/>
                  <a:pt x="398" y="89"/>
                  <a:pt x="412" y="147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68"/>
                  <a:pt x="500" y="442"/>
                  <a:pt x="427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9" name="Freeform 84">
            <a:extLst>
              <a:ext uri="{FF2B5EF4-FFF2-40B4-BE49-F238E27FC236}">
                <a16:creationId xmlns:a16="http://schemas.microsoft.com/office/drawing/2014/main" id="{F78B96AA-C04A-9841-ABD7-6771BA581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9747" y="3985526"/>
            <a:ext cx="255568" cy="255621"/>
          </a:xfrm>
          <a:custGeom>
            <a:avLst/>
            <a:gdLst>
              <a:gd name="T0" fmla="*/ 10817 w 590"/>
              <a:gd name="T1" fmla="*/ 0 h 590"/>
              <a:gd name="T2" fmla="*/ 10817 w 590"/>
              <a:gd name="T3" fmla="*/ 0 h 590"/>
              <a:gd name="T4" fmla="*/ 0 w 590"/>
              <a:gd name="T5" fmla="*/ 10817 h 590"/>
              <a:gd name="T6" fmla="*/ 0 w 590"/>
              <a:gd name="T7" fmla="*/ 206956 h 590"/>
              <a:gd name="T8" fmla="*/ 10817 w 590"/>
              <a:gd name="T9" fmla="*/ 212364 h 590"/>
              <a:gd name="T10" fmla="*/ 16225 w 590"/>
              <a:gd name="T11" fmla="*/ 206956 h 590"/>
              <a:gd name="T12" fmla="*/ 16225 w 590"/>
              <a:gd name="T13" fmla="*/ 10817 h 590"/>
              <a:gd name="T14" fmla="*/ 10817 w 590"/>
              <a:gd name="T15" fmla="*/ 0 h 590"/>
              <a:gd name="T16" fmla="*/ 201908 w 590"/>
              <a:gd name="T17" fmla="*/ 15864 h 590"/>
              <a:gd name="T18" fmla="*/ 201908 w 590"/>
              <a:gd name="T19" fmla="*/ 15864 h 590"/>
              <a:gd name="T20" fmla="*/ 42545 w 590"/>
              <a:gd name="T21" fmla="*/ 0 h 590"/>
              <a:gd name="T22" fmla="*/ 32089 w 590"/>
              <a:gd name="T23" fmla="*/ 15864 h 590"/>
              <a:gd name="T24" fmla="*/ 32089 w 590"/>
              <a:gd name="T25" fmla="*/ 95546 h 590"/>
              <a:gd name="T26" fmla="*/ 42545 w 590"/>
              <a:gd name="T27" fmla="*/ 106363 h 590"/>
              <a:gd name="T28" fmla="*/ 201908 w 590"/>
              <a:gd name="T29" fmla="*/ 95546 h 590"/>
              <a:gd name="T30" fmla="*/ 212364 w 590"/>
              <a:gd name="T31" fmla="*/ 79682 h 590"/>
              <a:gd name="T32" fmla="*/ 212364 w 590"/>
              <a:gd name="T33" fmla="*/ 32089 h 590"/>
              <a:gd name="T34" fmla="*/ 201908 w 590"/>
              <a:gd name="T35" fmla="*/ 15864 h 590"/>
              <a:gd name="T36" fmla="*/ 100954 w 590"/>
              <a:gd name="T37" fmla="*/ 90498 h 590"/>
              <a:gd name="T38" fmla="*/ 100954 w 590"/>
              <a:gd name="T39" fmla="*/ 90498 h 590"/>
              <a:gd name="T40" fmla="*/ 53362 w 590"/>
              <a:gd name="T41" fmla="*/ 95546 h 590"/>
              <a:gd name="T42" fmla="*/ 42545 w 590"/>
              <a:gd name="T43" fmla="*/ 85090 h 590"/>
              <a:gd name="T44" fmla="*/ 42545 w 590"/>
              <a:gd name="T45" fmla="*/ 21273 h 590"/>
              <a:gd name="T46" fmla="*/ 53362 w 590"/>
              <a:gd name="T47" fmla="*/ 15864 h 590"/>
              <a:gd name="T48" fmla="*/ 100954 w 590"/>
              <a:gd name="T49" fmla="*/ 21273 h 590"/>
              <a:gd name="T50" fmla="*/ 100954 w 590"/>
              <a:gd name="T51" fmla="*/ 90498 h 590"/>
              <a:gd name="T52" fmla="*/ 159363 w 590"/>
              <a:gd name="T53" fmla="*/ 85090 h 590"/>
              <a:gd name="T54" fmla="*/ 159363 w 590"/>
              <a:gd name="T55" fmla="*/ 85090 h 590"/>
              <a:gd name="T56" fmla="*/ 116818 w 590"/>
              <a:gd name="T57" fmla="*/ 85090 h 590"/>
              <a:gd name="T58" fmla="*/ 116818 w 590"/>
              <a:gd name="T59" fmla="*/ 21273 h 590"/>
              <a:gd name="T60" fmla="*/ 159363 w 590"/>
              <a:gd name="T61" fmla="*/ 26681 h 590"/>
              <a:gd name="T62" fmla="*/ 159363 w 590"/>
              <a:gd name="T63" fmla="*/ 85090 h 590"/>
              <a:gd name="T64" fmla="*/ 201908 w 590"/>
              <a:gd name="T65" fmla="*/ 74273 h 590"/>
              <a:gd name="T66" fmla="*/ 201908 w 590"/>
              <a:gd name="T67" fmla="*/ 74273 h 590"/>
              <a:gd name="T68" fmla="*/ 191092 w 590"/>
              <a:gd name="T69" fmla="*/ 79682 h 590"/>
              <a:gd name="T70" fmla="*/ 169819 w 590"/>
              <a:gd name="T71" fmla="*/ 79682 h 590"/>
              <a:gd name="T72" fmla="*/ 169819 w 590"/>
              <a:gd name="T73" fmla="*/ 26681 h 590"/>
              <a:gd name="T74" fmla="*/ 191092 w 590"/>
              <a:gd name="T75" fmla="*/ 32089 h 590"/>
              <a:gd name="T76" fmla="*/ 201908 w 590"/>
              <a:gd name="T77" fmla="*/ 37137 h 590"/>
              <a:gd name="T78" fmla="*/ 201908 w 590"/>
              <a:gd name="T79" fmla="*/ 74273 h 59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0" h="590">
                <a:moveTo>
                  <a:pt x="30" y="0"/>
                </a:moveTo>
                <a:lnTo>
                  <a:pt x="30" y="0"/>
                </a:lnTo>
                <a:cubicBezTo>
                  <a:pt x="15" y="0"/>
                  <a:pt x="0" y="15"/>
                  <a:pt x="0" y="30"/>
                </a:cubicBezTo>
                <a:cubicBezTo>
                  <a:pt x="0" y="574"/>
                  <a:pt x="0" y="574"/>
                  <a:pt x="0" y="574"/>
                </a:cubicBezTo>
                <a:cubicBezTo>
                  <a:pt x="0" y="589"/>
                  <a:pt x="15" y="589"/>
                  <a:pt x="30" y="589"/>
                </a:cubicBezTo>
                <a:cubicBezTo>
                  <a:pt x="30" y="589"/>
                  <a:pt x="45" y="589"/>
                  <a:pt x="45" y="574"/>
                </a:cubicBezTo>
                <a:cubicBezTo>
                  <a:pt x="45" y="30"/>
                  <a:pt x="45" y="30"/>
                  <a:pt x="45" y="30"/>
                </a:cubicBezTo>
                <a:cubicBezTo>
                  <a:pt x="45" y="15"/>
                  <a:pt x="30" y="0"/>
                  <a:pt x="30" y="0"/>
                </a:cubicBezTo>
                <a:close/>
                <a:moveTo>
                  <a:pt x="560" y="44"/>
                </a:moveTo>
                <a:lnTo>
                  <a:pt x="560" y="44"/>
                </a:lnTo>
                <a:cubicBezTo>
                  <a:pt x="118" y="0"/>
                  <a:pt x="118" y="0"/>
                  <a:pt x="118" y="0"/>
                </a:cubicBezTo>
                <a:cubicBezTo>
                  <a:pt x="103" y="0"/>
                  <a:pt x="89" y="30"/>
                  <a:pt x="89" y="44"/>
                </a:cubicBezTo>
                <a:cubicBezTo>
                  <a:pt x="89" y="265"/>
                  <a:pt x="89" y="265"/>
                  <a:pt x="89" y="265"/>
                </a:cubicBezTo>
                <a:cubicBezTo>
                  <a:pt x="89" y="280"/>
                  <a:pt x="103" y="295"/>
                  <a:pt x="118" y="29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74" y="265"/>
                  <a:pt x="589" y="236"/>
                  <a:pt x="589" y="221"/>
                </a:cubicBezTo>
                <a:cubicBezTo>
                  <a:pt x="589" y="89"/>
                  <a:pt x="589" y="89"/>
                  <a:pt x="589" y="89"/>
                </a:cubicBezTo>
                <a:cubicBezTo>
                  <a:pt x="589" y="59"/>
                  <a:pt x="574" y="44"/>
                  <a:pt x="560" y="44"/>
                </a:cubicBezTo>
                <a:close/>
                <a:moveTo>
                  <a:pt x="280" y="251"/>
                </a:moveTo>
                <a:lnTo>
                  <a:pt x="280" y="251"/>
                </a:lnTo>
                <a:cubicBezTo>
                  <a:pt x="148" y="265"/>
                  <a:pt x="148" y="265"/>
                  <a:pt x="148" y="265"/>
                </a:cubicBezTo>
                <a:cubicBezTo>
                  <a:pt x="118" y="265"/>
                  <a:pt x="118" y="251"/>
                  <a:pt x="118" y="236"/>
                </a:cubicBezTo>
                <a:cubicBezTo>
                  <a:pt x="118" y="59"/>
                  <a:pt x="118" y="59"/>
                  <a:pt x="118" y="59"/>
                </a:cubicBezTo>
                <a:cubicBezTo>
                  <a:pt x="118" y="44"/>
                  <a:pt x="118" y="44"/>
                  <a:pt x="148" y="44"/>
                </a:cubicBezTo>
                <a:cubicBezTo>
                  <a:pt x="280" y="59"/>
                  <a:pt x="280" y="59"/>
                  <a:pt x="280" y="59"/>
                </a:cubicBezTo>
                <a:lnTo>
                  <a:pt x="280" y="251"/>
                </a:lnTo>
                <a:close/>
                <a:moveTo>
                  <a:pt x="442" y="236"/>
                </a:moveTo>
                <a:lnTo>
                  <a:pt x="442" y="236"/>
                </a:lnTo>
                <a:cubicBezTo>
                  <a:pt x="324" y="236"/>
                  <a:pt x="324" y="236"/>
                  <a:pt x="324" y="236"/>
                </a:cubicBezTo>
                <a:cubicBezTo>
                  <a:pt x="324" y="59"/>
                  <a:pt x="324" y="59"/>
                  <a:pt x="324" y="59"/>
                </a:cubicBezTo>
                <a:cubicBezTo>
                  <a:pt x="442" y="74"/>
                  <a:pt x="442" y="74"/>
                  <a:pt x="442" y="74"/>
                </a:cubicBezTo>
                <a:lnTo>
                  <a:pt x="442" y="236"/>
                </a:lnTo>
                <a:close/>
                <a:moveTo>
                  <a:pt x="560" y="206"/>
                </a:moveTo>
                <a:lnTo>
                  <a:pt x="560" y="206"/>
                </a:lnTo>
                <a:cubicBezTo>
                  <a:pt x="560" y="221"/>
                  <a:pt x="560" y="221"/>
                  <a:pt x="530" y="221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71" y="74"/>
                  <a:pt x="471" y="74"/>
                  <a:pt x="471" y="74"/>
                </a:cubicBezTo>
                <a:cubicBezTo>
                  <a:pt x="530" y="89"/>
                  <a:pt x="530" y="89"/>
                  <a:pt x="530" y="89"/>
                </a:cubicBezTo>
                <a:cubicBezTo>
                  <a:pt x="560" y="89"/>
                  <a:pt x="560" y="89"/>
                  <a:pt x="560" y="103"/>
                </a:cubicBezTo>
                <a:lnTo>
                  <a:pt x="560" y="2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Freeform 85">
            <a:extLst>
              <a:ext uri="{FF2B5EF4-FFF2-40B4-BE49-F238E27FC236}">
                <a16:creationId xmlns:a16="http://schemas.microsoft.com/office/drawing/2014/main" id="{CE3AAEB2-4A1F-9F4F-9543-A0A4023FA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6807" y="3979803"/>
            <a:ext cx="242217" cy="274697"/>
          </a:xfrm>
          <a:custGeom>
            <a:avLst/>
            <a:gdLst>
              <a:gd name="T0" fmla="*/ 169268 w 561"/>
              <a:gd name="T1" fmla="*/ 0 h 635"/>
              <a:gd name="T2" fmla="*/ 169268 w 561"/>
              <a:gd name="T3" fmla="*/ 0 h 635"/>
              <a:gd name="T4" fmla="*/ 31985 w 561"/>
              <a:gd name="T5" fmla="*/ 0 h 635"/>
              <a:gd name="T6" fmla="*/ 0 w 561"/>
              <a:gd name="T7" fmla="*/ 26640 h 635"/>
              <a:gd name="T8" fmla="*/ 0 w 561"/>
              <a:gd name="T9" fmla="*/ 228240 h 635"/>
              <a:gd name="T10" fmla="*/ 15813 w 561"/>
              <a:gd name="T11" fmla="*/ 228240 h 635"/>
              <a:gd name="T12" fmla="*/ 42407 w 561"/>
              <a:gd name="T13" fmla="*/ 207000 h 635"/>
              <a:gd name="T14" fmla="*/ 74392 w 561"/>
              <a:gd name="T15" fmla="*/ 228240 h 635"/>
              <a:gd name="T16" fmla="*/ 100626 w 561"/>
              <a:gd name="T17" fmla="*/ 207000 h 635"/>
              <a:gd name="T18" fmla="*/ 127220 w 561"/>
              <a:gd name="T19" fmla="*/ 228240 h 635"/>
              <a:gd name="T20" fmla="*/ 158846 w 561"/>
              <a:gd name="T21" fmla="*/ 207000 h 635"/>
              <a:gd name="T22" fmla="*/ 185440 w 561"/>
              <a:gd name="T23" fmla="*/ 228240 h 635"/>
              <a:gd name="T24" fmla="*/ 201253 w 561"/>
              <a:gd name="T25" fmla="*/ 228240 h 635"/>
              <a:gd name="T26" fmla="*/ 201253 w 561"/>
              <a:gd name="T27" fmla="*/ 26640 h 635"/>
              <a:gd name="T28" fmla="*/ 169268 w 561"/>
              <a:gd name="T29" fmla="*/ 0 h 635"/>
              <a:gd name="T30" fmla="*/ 185440 w 561"/>
              <a:gd name="T31" fmla="*/ 212040 h 635"/>
              <a:gd name="T32" fmla="*/ 185440 w 561"/>
              <a:gd name="T33" fmla="*/ 212040 h 635"/>
              <a:gd name="T34" fmla="*/ 158846 w 561"/>
              <a:gd name="T35" fmla="*/ 190800 h 635"/>
              <a:gd name="T36" fmla="*/ 127220 w 561"/>
              <a:gd name="T37" fmla="*/ 212040 h 635"/>
              <a:gd name="T38" fmla="*/ 100626 w 561"/>
              <a:gd name="T39" fmla="*/ 190800 h 635"/>
              <a:gd name="T40" fmla="*/ 74392 w 561"/>
              <a:gd name="T41" fmla="*/ 212040 h 635"/>
              <a:gd name="T42" fmla="*/ 42407 w 561"/>
              <a:gd name="T43" fmla="*/ 190800 h 635"/>
              <a:gd name="T44" fmla="*/ 15813 w 561"/>
              <a:gd name="T45" fmla="*/ 212040 h 635"/>
              <a:gd name="T46" fmla="*/ 15813 w 561"/>
              <a:gd name="T47" fmla="*/ 26640 h 635"/>
              <a:gd name="T48" fmla="*/ 31985 w 561"/>
              <a:gd name="T49" fmla="*/ 16200 h 635"/>
              <a:gd name="T50" fmla="*/ 169268 w 561"/>
              <a:gd name="T51" fmla="*/ 16200 h 635"/>
              <a:gd name="T52" fmla="*/ 185440 w 561"/>
              <a:gd name="T53" fmla="*/ 26640 h 635"/>
              <a:gd name="T54" fmla="*/ 185440 w 561"/>
              <a:gd name="T55" fmla="*/ 212040 h 635"/>
              <a:gd name="T56" fmla="*/ 148064 w 561"/>
              <a:gd name="T57" fmla="*/ 127440 h 635"/>
              <a:gd name="T58" fmla="*/ 148064 w 561"/>
              <a:gd name="T59" fmla="*/ 127440 h 635"/>
              <a:gd name="T60" fmla="*/ 53188 w 561"/>
              <a:gd name="T61" fmla="*/ 127440 h 635"/>
              <a:gd name="T62" fmla="*/ 42407 w 561"/>
              <a:gd name="T63" fmla="*/ 132480 h 635"/>
              <a:gd name="T64" fmla="*/ 53188 w 561"/>
              <a:gd name="T65" fmla="*/ 143280 h 635"/>
              <a:gd name="T66" fmla="*/ 148064 w 561"/>
              <a:gd name="T67" fmla="*/ 143280 h 635"/>
              <a:gd name="T68" fmla="*/ 158846 w 561"/>
              <a:gd name="T69" fmla="*/ 132480 h 635"/>
              <a:gd name="T70" fmla="*/ 148064 w 561"/>
              <a:gd name="T71" fmla="*/ 127440 h 635"/>
              <a:gd name="T72" fmla="*/ 148064 w 561"/>
              <a:gd name="T73" fmla="*/ 84960 h 635"/>
              <a:gd name="T74" fmla="*/ 148064 w 561"/>
              <a:gd name="T75" fmla="*/ 84960 h 635"/>
              <a:gd name="T76" fmla="*/ 53188 w 561"/>
              <a:gd name="T77" fmla="*/ 84960 h 635"/>
              <a:gd name="T78" fmla="*/ 42407 w 561"/>
              <a:gd name="T79" fmla="*/ 90360 h 635"/>
              <a:gd name="T80" fmla="*/ 53188 w 561"/>
              <a:gd name="T81" fmla="*/ 100800 h 635"/>
              <a:gd name="T82" fmla="*/ 148064 w 561"/>
              <a:gd name="T83" fmla="*/ 100800 h 635"/>
              <a:gd name="T84" fmla="*/ 158846 w 561"/>
              <a:gd name="T85" fmla="*/ 90360 h 635"/>
              <a:gd name="T86" fmla="*/ 148064 w 561"/>
              <a:gd name="T87" fmla="*/ 84960 h 635"/>
              <a:gd name="T88" fmla="*/ 148064 w 561"/>
              <a:gd name="T89" fmla="*/ 42480 h 635"/>
              <a:gd name="T90" fmla="*/ 148064 w 561"/>
              <a:gd name="T91" fmla="*/ 42480 h 635"/>
              <a:gd name="T92" fmla="*/ 53188 w 561"/>
              <a:gd name="T93" fmla="*/ 42480 h 635"/>
              <a:gd name="T94" fmla="*/ 42407 w 561"/>
              <a:gd name="T95" fmla="*/ 47880 h 635"/>
              <a:gd name="T96" fmla="*/ 53188 w 561"/>
              <a:gd name="T97" fmla="*/ 58680 h 635"/>
              <a:gd name="T98" fmla="*/ 148064 w 561"/>
              <a:gd name="T99" fmla="*/ 58680 h 635"/>
              <a:gd name="T100" fmla="*/ 158846 w 561"/>
              <a:gd name="T101" fmla="*/ 47880 h 635"/>
              <a:gd name="T102" fmla="*/ 148064 w 561"/>
              <a:gd name="T103" fmla="*/ 42480 h 63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61" h="635">
                <a:moveTo>
                  <a:pt x="471" y="0"/>
                </a:moveTo>
                <a:lnTo>
                  <a:pt x="471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634"/>
                  <a:pt x="0" y="634"/>
                  <a:pt x="0" y="634"/>
                </a:cubicBezTo>
                <a:cubicBezTo>
                  <a:pt x="44" y="634"/>
                  <a:pt x="44" y="634"/>
                  <a:pt x="44" y="634"/>
                </a:cubicBezTo>
                <a:cubicBezTo>
                  <a:pt x="118" y="575"/>
                  <a:pt x="118" y="575"/>
                  <a:pt x="118" y="575"/>
                </a:cubicBezTo>
                <a:cubicBezTo>
                  <a:pt x="207" y="634"/>
                  <a:pt x="207" y="634"/>
                  <a:pt x="207" y="634"/>
                </a:cubicBezTo>
                <a:cubicBezTo>
                  <a:pt x="280" y="575"/>
                  <a:pt x="280" y="575"/>
                  <a:pt x="280" y="575"/>
                </a:cubicBezTo>
                <a:cubicBezTo>
                  <a:pt x="354" y="634"/>
                  <a:pt x="354" y="634"/>
                  <a:pt x="354" y="634"/>
                </a:cubicBezTo>
                <a:cubicBezTo>
                  <a:pt x="442" y="575"/>
                  <a:pt x="442" y="575"/>
                  <a:pt x="442" y="575"/>
                </a:cubicBezTo>
                <a:cubicBezTo>
                  <a:pt x="516" y="634"/>
                  <a:pt x="516" y="634"/>
                  <a:pt x="516" y="634"/>
                </a:cubicBezTo>
                <a:cubicBezTo>
                  <a:pt x="560" y="634"/>
                  <a:pt x="560" y="634"/>
                  <a:pt x="560" y="634"/>
                </a:cubicBezTo>
                <a:cubicBezTo>
                  <a:pt x="560" y="74"/>
                  <a:pt x="560" y="74"/>
                  <a:pt x="560" y="74"/>
                </a:cubicBezTo>
                <a:cubicBezTo>
                  <a:pt x="560" y="30"/>
                  <a:pt x="516" y="0"/>
                  <a:pt x="471" y="0"/>
                </a:cubicBezTo>
                <a:close/>
                <a:moveTo>
                  <a:pt x="516" y="589"/>
                </a:moveTo>
                <a:lnTo>
                  <a:pt x="516" y="589"/>
                </a:lnTo>
                <a:cubicBezTo>
                  <a:pt x="442" y="530"/>
                  <a:pt x="442" y="530"/>
                  <a:pt x="442" y="530"/>
                </a:cubicBezTo>
                <a:cubicBezTo>
                  <a:pt x="354" y="589"/>
                  <a:pt x="354" y="589"/>
                  <a:pt x="354" y="589"/>
                </a:cubicBezTo>
                <a:cubicBezTo>
                  <a:pt x="280" y="530"/>
                  <a:pt x="280" y="530"/>
                  <a:pt x="280" y="530"/>
                </a:cubicBezTo>
                <a:cubicBezTo>
                  <a:pt x="207" y="589"/>
                  <a:pt x="207" y="589"/>
                  <a:pt x="207" y="589"/>
                </a:cubicBezTo>
                <a:cubicBezTo>
                  <a:pt x="118" y="530"/>
                  <a:pt x="118" y="530"/>
                  <a:pt x="118" y="530"/>
                </a:cubicBezTo>
                <a:cubicBezTo>
                  <a:pt x="44" y="589"/>
                  <a:pt x="44" y="589"/>
                  <a:pt x="44" y="589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5"/>
                  <a:pt x="89" y="45"/>
                </a:cubicBezTo>
                <a:cubicBezTo>
                  <a:pt x="471" y="45"/>
                  <a:pt x="471" y="45"/>
                  <a:pt x="471" y="45"/>
                </a:cubicBezTo>
                <a:cubicBezTo>
                  <a:pt x="501" y="45"/>
                  <a:pt x="516" y="59"/>
                  <a:pt x="516" y="74"/>
                </a:cubicBezTo>
                <a:lnTo>
                  <a:pt x="516" y="589"/>
                </a:lnTo>
                <a:close/>
                <a:moveTo>
                  <a:pt x="412" y="354"/>
                </a:moveTo>
                <a:lnTo>
                  <a:pt x="412" y="354"/>
                </a:lnTo>
                <a:cubicBezTo>
                  <a:pt x="148" y="354"/>
                  <a:pt x="148" y="354"/>
                  <a:pt x="148" y="354"/>
                </a:cubicBezTo>
                <a:cubicBezTo>
                  <a:pt x="133" y="354"/>
                  <a:pt x="118" y="368"/>
                  <a:pt x="118" y="368"/>
                </a:cubicBezTo>
                <a:cubicBezTo>
                  <a:pt x="118" y="383"/>
                  <a:pt x="133" y="398"/>
                  <a:pt x="148" y="398"/>
                </a:cubicBezTo>
                <a:cubicBezTo>
                  <a:pt x="412" y="398"/>
                  <a:pt x="412" y="398"/>
                  <a:pt x="412" y="398"/>
                </a:cubicBezTo>
                <a:cubicBezTo>
                  <a:pt x="427" y="398"/>
                  <a:pt x="442" y="383"/>
                  <a:pt x="442" y="368"/>
                </a:cubicBezTo>
                <a:cubicBezTo>
                  <a:pt x="442" y="368"/>
                  <a:pt x="427" y="354"/>
                  <a:pt x="412" y="354"/>
                </a:cubicBezTo>
                <a:close/>
                <a:moveTo>
                  <a:pt x="412" y="236"/>
                </a:moveTo>
                <a:lnTo>
                  <a:pt x="412" y="236"/>
                </a:lnTo>
                <a:cubicBezTo>
                  <a:pt x="148" y="236"/>
                  <a:pt x="148" y="236"/>
                  <a:pt x="148" y="236"/>
                </a:cubicBezTo>
                <a:cubicBezTo>
                  <a:pt x="133" y="236"/>
                  <a:pt x="118" y="251"/>
                  <a:pt x="118" y="251"/>
                </a:cubicBezTo>
                <a:cubicBezTo>
                  <a:pt x="118" y="266"/>
                  <a:pt x="133" y="280"/>
                  <a:pt x="148" y="280"/>
                </a:cubicBezTo>
                <a:cubicBezTo>
                  <a:pt x="412" y="280"/>
                  <a:pt x="412" y="280"/>
                  <a:pt x="412" y="280"/>
                </a:cubicBezTo>
                <a:cubicBezTo>
                  <a:pt x="427" y="280"/>
                  <a:pt x="442" y="266"/>
                  <a:pt x="442" y="251"/>
                </a:cubicBezTo>
                <a:cubicBezTo>
                  <a:pt x="442" y="251"/>
                  <a:pt x="427" y="236"/>
                  <a:pt x="412" y="236"/>
                </a:cubicBezTo>
                <a:close/>
                <a:moveTo>
                  <a:pt x="412" y="118"/>
                </a:moveTo>
                <a:lnTo>
                  <a:pt x="412" y="118"/>
                </a:lnTo>
                <a:cubicBezTo>
                  <a:pt x="148" y="118"/>
                  <a:pt x="148" y="118"/>
                  <a:pt x="148" y="118"/>
                </a:cubicBezTo>
                <a:cubicBezTo>
                  <a:pt x="133" y="118"/>
                  <a:pt x="118" y="133"/>
                  <a:pt x="118" y="133"/>
                </a:cubicBezTo>
                <a:cubicBezTo>
                  <a:pt x="118" y="148"/>
                  <a:pt x="133" y="163"/>
                  <a:pt x="148" y="163"/>
                </a:cubicBezTo>
                <a:cubicBezTo>
                  <a:pt x="412" y="163"/>
                  <a:pt x="412" y="163"/>
                  <a:pt x="412" y="163"/>
                </a:cubicBezTo>
                <a:cubicBezTo>
                  <a:pt x="427" y="163"/>
                  <a:pt x="442" y="148"/>
                  <a:pt x="442" y="133"/>
                </a:cubicBezTo>
                <a:cubicBezTo>
                  <a:pt x="442" y="133"/>
                  <a:pt x="427" y="118"/>
                  <a:pt x="412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Freeform 86">
            <a:extLst>
              <a:ext uri="{FF2B5EF4-FFF2-40B4-BE49-F238E27FC236}">
                <a16:creationId xmlns:a16="http://schemas.microsoft.com/office/drawing/2014/main" id="{CD656FF5-6C10-4546-9F97-F208DD3C1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7166" y="3979803"/>
            <a:ext cx="274640" cy="274697"/>
          </a:xfrm>
          <a:custGeom>
            <a:avLst/>
            <a:gdLst>
              <a:gd name="T0" fmla="*/ 138097 w 634"/>
              <a:gd name="T1" fmla="*/ 47880 h 635"/>
              <a:gd name="T2" fmla="*/ 138097 w 634"/>
              <a:gd name="T3" fmla="*/ 47880 h 635"/>
              <a:gd name="T4" fmla="*/ 138097 w 634"/>
              <a:gd name="T5" fmla="*/ 90360 h 635"/>
              <a:gd name="T6" fmla="*/ 180644 w 634"/>
              <a:gd name="T7" fmla="*/ 90360 h 635"/>
              <a:gd name="T8" fmla="*/ 180644 w 634"/>
              <a:gd name="T9" fmla="*/ 47880 h 635"/>
              <a:gd name="T10" fmla="*/ 138097 w 634"/>
              <a:gd name="T11" fmla="*/ 47880 h 635"/>
              <a:gd name="T12" fmla="*/ 169827 w 634"/>
              <a:gd name="T13" fmla="*/ 79560 h 635"/>
              <a:gd name="T14" fmla="*/ 169827 w 634"/>
              <a:gd name="T15" fmla="*/ 79560 h 635"/>
              <a:gd name="T16" fmla="*/ 148554 w 634"/>
              <a:gd name="T17" fmla="*/ 79560 h 635"/>
              <a:gd name="T18" fmla="*/ 148554 w 634"/>
              <a:gd name="T19" fmla="*/ 58680 h 635"/>
              <a:gd name="T20" fmla="*/ 169827 w 634"/>
              <a:gd name="T21" fmla="*/ 58680 h 635"/>
              <a:gd name="T22" fmla="*/ 169827 w 634"/>
              <a:gd name="T23" fmla="*/ 79560 h 635"/>
              <a:gd name="T24" fmla="*/ 212374 w 634"/>
              <a:gd name="T25" fmla="*/ 0 h 635"/>
              <a:gd name="T26" fmla="*/ 212374 w 634"/>
              <a:gd name="T27" fmla="*/ 0 h 635"/>
              <a:gd name="T28" fmla="*/ 122232 w 634"/>
              <a:gd name="T29" fmla="*/ 0 h 635"/>
              <a:gd name="T30" fmla="*/ 106368 w 634"/>
              <a:gd name="T31" fmla="*/ 10800 h 635"/>
              <a:gd name="T32" fmla="*/ 10817 w 634"/>
              <a:gd name="T33" fmla="*/ 106200 h 635"/>
              <a:gd name="T34" fmla="*/ 10817 w 634"/>
              <a:gd name="T35" fmla="*/ 143280 h 635"/>
              <a:gd name="T36" fmla="*/ 85094 w 634"/>
              <a:gd name="T37" fmla="*/ 217440 h 635"/>
              <a:gd name="T38" fmla="*/ 122232 w 634"/>
              <a:gd name="T39" fmla="*/ 217440 h 635"/>
              <a:gd name="T40" fmla="*/ 217783 w 634"/>
              <a:gd name="T41" fmla="*/ 122040 h 635"/>
              <a:gd name="T42" fmla="*/ 228239 w 634"/>
              <a:gd name="T43" fmla="*/ 106200 h 635"/>
              <a:gd name="T44" fmla="*/ 228239 w 634"/>
              <a:gd name="T45" fmla="*/ 16200 h 635"/>
              <a:gd name="T46" fmla="*/ 212374 w 634"/>
              <a:gd name="T47" fmla="*/ 0 h 635"/>
              <a:gd name="T48" fmla="*/ 116824 w 634"/>
              <a:gd name="T49" fmla="*/ 207000 h 635"/>
              <a:gd name="T50" fmla="*/ 116824 w 634"/>
              <a:gd name="T51" fmla="*/ 207000 h 635"/>
              <a:gd name="T52" fmla="*/ 95550 w 634"/>
              <a:gd name="T53" fmla="*/ 207000 h 635"/>
              <a:gd name="T54" fmla="*/ 21274 w 634"/>
              <a:gd name="T55" fmla="*/ 132480 h 635"/>
              <a:gd name="T56" fmla="*/ 21274 w 634"/>
              <a:gd name="T57" fmla="*/ 117000 h 635"/>
              <a:gd name="T58" fmla="*/ 32091 w 634"/>
              <a:gd name="T59" fmla="*/ 106200 h 635"/>
              <a:gd name="T60" fmla="*/ 122232 w 634"/>
              <a:gd name="T61" fmla="*/ 196200 h 635"/>
              <a:gd name="T62" fmla="*/ 116824 w 634"/>
              <a:gd name="T63" fmla="*/ 207000 h 635"/>
              <a:gd name="T64" fmla="*/ 212374 w 634"/>
              <a:gd name="T65" fmla="*/ 100800 h 635"/>
              <a:gd name="T66" fmla="*/ 212374 w 634"/>
              <a:gd name="T67" fmla="*/ 100800 h 635"/>
              <a:gd name="T68" fmla="*/ 207326 w 634"/>
              <a:gd name="T69" fmla="*/ 117000 h 635"/>
              <a:gd name="T70" fmla="*/ 133050 w 634"/>
              <a:gd name="T71" fmla="*/ 185760 h 635"/>
              <a:gd name="T72" fmla="*/ 42547 w 634"/>
              <a:gd name="T73" fmla="*/ 95760 h 635"/>
              <a:gd name="T74" fmla="*/ 116824 w 634"/>
              <a:gd name="T75" fmla="*/ 21240 h 635"/>
              <a:gd name="T76" fmla="*/ 127641 w 634"/>
              <a:gd name="T77" fmla="*/ 16200 h 635"/>
              <a:gd name="T78" fmla="*/ 207326 w 634"/>
              <a:gd name="T79" fmla="*/ 16200 h 635"/>
              <a:gd name="T80" fmla="*/ 212374 w 634"/>
              <a:gd name="T81" fmla="*/ 21240 h 635"/>
              <a:gd name="T82" fmla="*/ 212374 w 634"/>
              <a:gd name="T83" fmla="*/ 100800 h 635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635">
                <a:moveTo>
                  <a:pt x="383" y="133"/>
                </a:moveTo>
                <a:lnTo>
                  <a:pt x="383" y="133"/>
                </a:lnTo>
                <a:cubicBezTo>
                  <a:pt x="354" y="163"/>
                  <a:pt x="354" y="207"/>
                  <a:pt x="383" y="251"/>
                </a:cubicBezTo>
                <a:cubicBezTo>
                  <a:pt x="428" y="280"/>
                  <a:pt x="471" y="280"/>
                  <a:pt x="501" y="251"/>
                </a:cubicBezTo>
                <a:cubicBezTo>
                  <a:pt x="530" y="207"/>
                  <a:pt x="530" y="163"/>
                  <a:pt x="501" y="133"/>
                </a:cubicBezTo>
                <a:cubicBezTo>
                  <a:pt x="471" y="104"/>
                  <a:pt x="428" y="104"/>
                  <a:pt x="383" y="133"/>
                </a:cubicBezTo>
                <a:close/>
                <a:moveTo>
                  <a:pt x="471" y="221"/>
                </a:moveTo>
                <a:lnTo>
                  <a:pt x="471" y="221"/>
                </a:lnTo>
                <a:cubicBezTo>
                  <a:pt x="457" y="236"/>
                  <a:pt x="428" y="236"/>
                  <a:pt x="412" y="221"/>
                </a:cubicBezTo>
                <a:cubicBezTo>
                  <a:pt x="398" y="207"/>
                  <a:pt x="398" y="177"/>
                  <a:pt x="412" y="163"/>
                </a:cubicBezTo>
                <a:cubicBezTo>
                  <a:pt x="428" y="148"/>
                  <a:pt x="457" y="148"/>
                  <a:pt x="471" y="163"/>
                </a:cubicBezTo>
                <a:cubicBezTo>
                  <a:pt x="486" y="177"/>
                  <a:pt x="486" y="207"/>
                  <a:pt x="471" y="221"/>
                </a:cubicBezTo>
                <a:close/>
                <a:moveTo>
                  <a:pt x="589" y="0"/>
                </a:moveTo>
                <a:lnTo>
                  <a:pt x="589" y="0"/>
                </a:lnTo>
                <a:cubicBezTo>
                  <a:pt x="339" y="0"/>
                  <a:pt x="339" y="0"/>
                  <a:pt x="339" y="0"/>
                </a:cubicBezTo>
                <a:cubicBezTo>
                  <a:pt x="310" y="0"/>
                  <a:pt x="310" y="15"/>
                  <a:pt x="295" y="30"/>
                </a:cubicBezTo>
                <a:cubicBezTo>
                  <a:pt x="30" y="295"/>
                  <a:pt x="30" y="295"/>
                  <a:pt x="30" y="295"/>
                </a:cubicBezTo>
                <a:cubicBezTo>
                  <a:pt x="0" y="325"/>
                  <a:pt x="0" y="368"/>
                  <a:pt x="30" y="398"/>
                </a:cubicBezTo>
                <a:cubicBezTo>
                  <a:pt x="236" y="604"/>
                  <a:pt x="236" y="604"/>
                  <a:pt x="236" y="604"/>
                </a:cubicBezTo>
                <a:cubicBezTo>
                  <a:pt x="265" y="634"/>
                  <a:pt x="310" y="634"/>
                  <a:pt x="339" y="604"/>
                </a:cubicBezTo>
                <a:cubicBezTo>
                  <a:pt x="604" y="339"/>
                  <a:pt x="604" y="339"/>
                  <a:pt x="604" y="339"/>
                </a:cubicBezTo>
                <a:cubicBezTo>
                  <a:pt x="619" y="325"/>
                  <a:pt x="633" y="325"/>
                  <a:pt x="633" y="295"/>
                </a:cubicBezTo>
                <a:cubicBezTo>
                  <a:pt x="633" y="45"/>
                  <a:pt x="633" y="45"/>
                  <a:pt x="633" y="45"/>
                </a:cubicBezTo>
                <a:cubicBezTo>
                  <a:pt x="633" y="15"/>
                  <a:pt x="619" y="0"/>
                  <a:pt x="589" y="0"/>
                </a:cubicBezTo>
                <a:close/>
                <a:moveTo>
                  <a:pt x="324" y="575"/>
                </a:moveTo>
                <a:lnTo>
                  <a:pt x="324" y="575"/>
                </a:lnTo>
                <a:cubicBezTo>
                  <a:pt x="295" y="589"/>
                  <a:pt x="280" y="589"/>
                  <a:pt x="265" y="575"/>
                </a:cubicBezTo>
                <a:cubicBezTo>
                  <a:pt x="59" y="368"/>
                  <a:pt x="59" y="368"/>
                  <a:pt x="59" y="368"/>
                </a:cubicBezTo>
                <a:cubicBezTo>
                  <a:pt x="45" y="354"/>
                  <a:pt x="45" y="339"/>
                  <a:pt x="59" y="325"/>
                </a:cubicBezTo>
                <a:cubicBezTo>
                  <a:pt x="89" y="295"/>
                  <a:pt x="89" y="295"/>
                  <a:pt x="89" y="295"/>
                </a:cubicBezTo>
                <a:cubicBezTo>
                  <a:pt x="339" y="545"/>
                  <a:pt x="339" y="545"/>
                  <a:pt x="339" y="545"/>
                </a:cubicBezTo>
                <a:lnTo>
                  <a:pt x="324" y="575"/>
                </a:lnTo>
                <a:close/>
                <a:moveTo>
                  <a:pt x="589" y="280"/>
                </a:moveTo>
                <a:lnTo>
                  <a:pt x="589" y="280"/>
                </a:lnTo>
                <a:cubicBezTo>
                  <a:pt x="589" y="295"/>
                  <a:pt x="589" y="310"/>
                  <a:pt x="575" y="325"/>
                </a:cubicBezTo>
                <a:cubicBezTo>
                  <a:pt x="369" y="516"/>
                  <a:pt x="369" y="516"/>
                  <a:pt x="369" y="516"/>
                </a:cubicBezTo>
                <a:cubicBezTo>
                  <a:pt x="118" y="266"/>
                  <a:pt x="118" y="266"/>
                  <a:pt x="118" y="266"/>
                </a:cubicBezTo>
                <a:cubicBezTo>
                  <a:pt x="324" y="59"/>
                  <a:pt x="324" y="59"/>
                  <a:pt x="324" y="59"/>
                </a:cubicBezTo>
                <a:cubicBezTo>
                  <a:pt x="324" y="45"/>
                  <a:pt x="339" y="45"/>
                  <a:pt x="354" y="45"/>
                </a:cubicBezTo>
                <a:cubicBezTo>
                  <a:pt x="575" y="45"/>
                  <a:pt x="575" y="45"/>
                  <a:pt x="575" y="45"/>
                </a:cubicBezTo>
                <a:cubicBezTo>
                  <a:pt x="589" y="45"/>
                  <a:pt x="589" y="45"/>
                  <a:pt x="589" y="59"/>
                </a:cubicBezTo>
                <a:lnTo>
                  <a:pt x="589" y="2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Freeform 87">
            <a:extLst>
              <a:ext uri="{FF2B5EF4-FFF2-40B4-BE49-F238E27FC236}">
                <a16:creationId xmlns:a16="http://schemas.microsoft.com/office/drawing/2014/main" id="{53C4A8FA-6B9C-8F46-9E8C-34416220C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277" y="3979803"/>
            <a:ext cx="185001" cy="274697"/>
          </a:xfrm>
          <a:custGeom>
            <a:avLst/>
            <a:gdLst>
              <a:gd name="T0" fmla="*/ 148231 w 428"/>
              <a:gd name="T1" fmla="*/ 69120 h 635"/>
              <a:gd name="T2" fmla="*/ 148231 w 428"/>
              <a:gd name="T3" fmla="*/ 69120 h 635"/>
              <a:gd name="T4" fmla="*/ 84549 w 428"/>
              <a:gd name="T5" fmla="*/ 5400 h 635"/>
              <a:gd name="T6" fmla="*/ 63322 w 428"/>
              <a:gd name="T7" fmla="*/ 5400 h 635"/>
              <a:gd name="T8" fmla="*/ 0 w 428"/>
              <a:gd name="T9" fmla="*/ 69120 h 635"/>
              <a:gd name="T10" fmla="*/ 0 w 428"/>
              <a:gd name="T11" fmla="*/ 79560 h 635"/>
              <a:gd name="T12" fmla="*/ 0 w 428"/>
              <a:gd name="T13" fmla="*/ 79560 h 635"/>
              <a:gd name="T14" fmla="*/ 0 w 428"/>
              <a:gd name="T15" fmla="*/ 196200 h 635"/>
              <a:gd name="T16" fmla="*/ 26264 w 428"/>
              <a:gd name="T17" fmla="*/ 228240 h 635"/>
              <a:gd name="T18" fmla="*/ 127004 w 428"/>
              <a:gd name="T19" fmla="*/ 228240 h 635"/>
              <a:gd name="T20" fmla="*/ 153628 w 428"/>
              <a:gd name="T21" fmla="*/ 196200 h 635"/>
              <a:gd name="T22" fmla="*/ 153628 w 428"/>
              <a:gd name="T23" fmla="*/ 90360 h 635"/>
              <a:gd name="T24" fmla="*/ 148231 w 428"/>
              <a:gd name="T25" fmla="*/ 69120 h 635"/>
              <a:gd name="T26" fmla="*/ 137438 w 428"/>
              <a:gd name="T27" fmla="*/ 196200 h 635"/>
              <a:gd name="T28" fmla="*/ 137438 w 428"/>
              <a:gd name="T29" fmla="*/ 196200 h 635"/>
              <a:gd name="T30" fmla="*/ 127004 w 428"/>
              <a:gd name="T31" fmla="*/ 212040 h 635"/>
              <a:gd name="T32" fmla="*/ 26264 w 428"/>
              <a:gd name="T33" fmla="*/ 212040 h 635"/>
              <a:gd name="T34" fmla="*/ 10434 w 428"/>
              <a:gd name="T35" fmla="*/ 196200 h 635"/>
              <a:gd name="T36" fmla="*/ 10434 w 428"/>
              <a:gd name="T37" fmla="*/ 84960 h 635"/>
              <a:gd name="T38" fmla="*/ 15831 w 428"/>
              <a:gd name="T39" fmla="*/ 74520 h 635"/>
              <a:gd name="T40" fmla="*/ 68719 w 428"/>
              <a:gd name="T41" fmla="*/ 16200 h 635"/>
              <a:gd name="T42" fmla="*/ 79512 w 428"/>
              <a:gd name="T43" fmla="*/ 16200 h 635"/>
              <a:gd name="T44" fmla="*/ 132401 w 428"/>
              <a:gd name="T45" fmla="*/ 74520 h 635"/>
              <a:gd name="T46" fmla="*/ 137438 w 428"/>
              <a:gd name="T47" fmla="*/ 84960 h 635"/>
              <a:gd name="T48" fmla="*/ 137438 w 428"/>
              <a:gd name="T49" fmla="*/ 196200 h 635"/>
              <a:gd name="T50" fmla="*/ 74116 w 428"/>
              <a:gd name="T51" fmla="*/ 58680 h 635"/>
              <a:gd name="T52" fmla="*/ 74116 w 428"/>
              <a:gd name="T53" fmla="*/ 58680 h 635"/>
              <a:gd name="T54" fmla="*/ 47492 w 428"/>
              <a:gd name="T55" fmla="*/ 90360 h 635"/>
              <a:gd name="T56" fmla="*/ 74116 w 428"/>
              <a:gd name="T57" fmla="*/ 117000 h 635"/>
              <a:gd name="T58" fmla="*/ 105777 w 428"/>
              <a:gd name="T59" fmla="*/ 90360 h 635"/>
              <a:gd name="T60" fmla="*/ 74116 w 428"/>
              <a:gd name="T61" fmla="*/ 58680 h 635"/>
              <a:gd name="T62" fmla="*/ 74116 w 428"/>
              <a:gd name="T63" fmla="*/ 100800 h 635"/>
              <a:gd name="T64" fmla="*/ 74116 w 428"/>
              <a:gd name="T65" fmla="*/ 100800 h 635"/>
              <a:gd name="T66" fmla="*/ 63322 w 428"/>
              <a:gd name="T67" fmla="*/ 90360 h 635"/>
              <a:gd name="T68" fmla="*/ 74116 w 428"/>
              <a:gd name="T69" fmla="*/ 74520 h 635"/>
              <a:gd name="T70" fmla="*/ 89946 w 428"/>
              <a:gd name="T71" fmla="*/ 90360 h 635"/>
              <a:gd name="T72" fmla="*/ 74116 w 428"/>
              <a:gd name="T73" fmla="*/ 100800 h 63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28" h="635">
                <a:moveTo>
                  <a:pt x="412" y="192"/>
                </a:moveTo>
                <a:lnTo>
                  <a:pt x="412" y="192"/>
                </a:lnTo>
                <a:cubicBezTo>
                  <a:pt x="235" y="15"/>
                  <a:pt x="235" y="15"/>
                  <a:pt x="235" y="15"/>
                </a:cubicBezTo>
                <a:cubicBezTo>
                  <a:pt x="221" y="0"/>
                  <a:pt x="191" y="0"/>
                  <a:pt x="176" y="15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07"/>
                  <a:pt x="0" y="207"/>
                  <a:pt x="0" y="221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4"/>
                  <a:pt x="73" y="634"/>
                </a:cubicBezTo>
                <a:cubicBezTo>
                  <a:pt x="353" y="634"/>
                  <a:pt x="353" y="634"/>
                  <a:pt x="353" y="634"/>
                </a:cubicBezTo>
                <a:cubicBezTo>
                  <a:pt x="382" y="634"/>
                  <a:pt x="427" y="589"/>
                  <a:pt x="427" y="545"/>
                </a:cubicBezTo>
                <a:cubicBezTo>
                  <a:pt x="427" y="251"/>
                  <a:pt x="427" y="251"/>
                  <a:pt x="427" y="251"/>
                </a:cubicBezTo>
                <a:cubicBezTo>
                  <a:pt x="427" y="221"/>
                  <a:pt x="427" y="207"/>
                  <a:pt x="412" y="192"/>
                </a:cubicBezTo>
                <a:close/>
                <a:moveTo>
                  <a:pt x="382" y="545"/>
                </a:moveTo>
                <a:lnTo>
                  <a:pt x="382" y="545"/>
                </a:lnTo>
                <a:cubicBezTo>
                  <a:pt x="382" y="575"/>
                  <a:pt x="368" y="589"/>
                  <a:pt x="353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45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21"/>
                  <a:pt x="29" y="221"/>
                  <a:pt x="44" y="207"/>
                </a:cubicBezTo>
                <a:cubicBezTo>
                  <a:pt x="191" y="45"/>
                  <a:pt x="191" y="45"/>
                  <a:pt x="191" y="45"/>
                </a:cubicBezTo>
                <a:cubicBezTo>
                  <a:pt x="206" y="45"/>
                  <a:pt x="221" y="45"/>
                  <a:pt x="221" y="45"/>
                </a:cubicBezTo>
                <a:cubicBezTo>
                  <a:pt x="368" y="207"/>
                  <a:pt x="368" y="207"/>
                  <a:pt x="368" y="207"/>
                </a:cubicBezTo>
                <a:cubicBezTo>
                  <a:pt x="382" y="221"/>
                  <a:pt x="382" y="221"/>
                  <a:pt x="382" y="236"/>
                </a:cubicBezTo>
                <a:lnTo>
                  <a:pt x="382" y="545"/>
                </a:lnTo>
                <a:close/>
                <a:moveTo>
                  <a:pt x="206" y="163"/>
                </a:moveTo>
                <a:lnTo>
                  <a:pt x="206" y="163"/>
                </a:lnTo>
                <a:cubicBezTo>
                  <a:pt x="162" y="163"/>
                  <a:pt x="132" y="207"/>
                  <a:pt x="132" y="251"/>
                </a:cubicBezTo>
                <a:cubicBezTo>
                  <a:pt x="132" y="295"/>
                  <a:pt x="162" y="325"/>
                  <a:pt x="206" y="325"/>
                </a:cubicBezTo>
                <a:cubicBezTo>
                  <a:pt x="250" y="325"/>
                  <a:pt x="294" y="295"/>
                  <a:pt x="294" y="251"/>
                </a:cubicBezTo>
                <a:cubicBezTo>
                  <a:pt x="294" y="207"/>
                  <a:pt x="250" y="163"/>
                  <a:pt x="206" y="163"/>
                </a:cubicBezTo>
                <a:close/>
                <a:moveTo>
                  <a:pt x="206" y="280"/>
                </a:moveTo>
                <a:lnTo>
                  <a:pt x="206" y="280"/>
                </a:lnTo>
                <a:cubicBezTo>
                  <a:pt x="191" y="280"/>
                  <a:pt x="176" y="266"/>
                  <a:pt x="176" y="251"/>
                </a:cubicBezTo>
                <a:cubicBezTo>
                  <a:pt x="176" y="221"/>
                  <a:pt x="191" y="207"/>
                  <a:pt x="206" y="207"/>
                </a:cubicBezTo>
                <a:cubicBezTo>
                  <a:pt x="235" y="207"/>
                  <a:pt x="250" y="221"/>
                  <a:pt x="250" y="251"/>
                </a:cubicBezTo>
                <a:cubicBezTo>
                  <a:pt x="250" y="266"/>
                  <a:pt x="235" y="280"/>
                  <a:pt x="206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Freeform 88">
            <a:extLst>
              <a:ext uri="{FF2B5EF4-FFF2-40B4-BE49-F238E27FC236}">
                <a16:creationId xmlns:a16="http://schemas.microsoft.com/office/drawing/2014/main" id="{6A1CB6FA-C812-4B4C-9D7D-DABB6961A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565" y="3979803"/>
            <a:ext cx="255568" cy="274697"/>
          </a:xfrm>
          <a:custGeom>
            <a:avLst/>
            <a:gdLst>
              <a:gd name="T0" fmla="*/ 196473 w 589"/>
              <a:gd name="T1" fmla="*/ 58680 h 635"/>
              <a:gd name="T2" fmla="*/ 196473 w 589"/>
              <a:gd name="T3" fmla="*/ 58680 h 635"/>
              <a:gd name="T4" fmla="*/ 196473 w 589"/>
              <a:gd name="T5" fmla="*/ 5400 h 635"/>
              <a:gd name="T6" fmla="*/ 191416 w 589"/>
              <a:gd name="T7" fmla="*/ 0 h 635"/>
              <a:gd name="T8" fmla="*/ 185999 w 589"/>
              <a:gd name="T9" fmla="*/ 0 h 635"/>
              <a:gd name="T10" fmla="*/ 0 w 589"/>
              <a:gd name="T11" fmla="*/ 58680 h 635"/>
              <a:gd name="T12" fmla="*/ 0 w 589"/>
              <a:gd name="T13" fmla="*/ 69120 h 635"/>
              <a:gd name="T14" fmla="*/ 0 w 589"/>
              <a:gd name="T15" fmla="*/ 212040 h 635"/>
              <a:gd name="T16" fmla="*/ 15891 w 589"/>
              <a:gd name="T17" fmla="*/ 228240 h 635"/>
              <a:gd name="T18" fmla="*/ 196473 w 589"/>
              <a:gd name="T19" fmla="*/ 228240 h 635"/>
              <a:gd name="T20" fmla="*/ 212364 w 589"/>
              <a:gd name="T21" fmla="*/ 212040 h 635"/>
              <a:gd name="T22" fmla="*/ 212364 w 589"/>
              <a:gd name="T23" fmla="*/ 69120 h 635"/>
              <a:gd name="T24" fmla="*/ 196473 w 589"/>
              <a:gd name="T25" fmla="*/ 58680 h 635"/>
              <a:gd name="T26" fmla="*/ 185999 w 589"/>
              <a:gd name="T27" fmla="*/ 16200 h 635"/>
              <a:gd name="T28" fmla="*/ 185999 w 589"/>
              <a:gd name="T29" fmla="*/ 16200 h 635"/>
              <a:gd name="T30" fmla="*/ 185999 w 589"/>
              <a:gd name="T31" fmla="*/ 58680 h 635"/>
              <a:gd name="T32" fmla="*/ 47674 w 589"/>
              <a:gd name="T33" fmla="*/ 58680 h 635"/>
              <a:gd name="T34" fmla="*/ 185999 w 589"/>
              <a:gd name="T35" fmla="*/ 16200 h 635"/>
              <a:gd name="T36" fmla="*/ 196473 w 589"/>
              <a:gd name="T37" fmla="*/ 148680 h 635"/>
              <a:gd name="T38" fmla="*/ 196473 w 589"/>
              <a:gd name="T39" fmla="*/ 148680 h 635"/>
              <a:gd name="T40" fmla="*/ 196473 w 589"/>
              <a:gd name="T41" fmla="*/ 153720 h 635"/>
              <a:gd name="T42" fmla="*/ 170108 w 589"/>
              <a:gd name="T43" fmla="*/ 153720 h 635"/>
              <a:gd name="T44" fmla="*/ 170108 w 589"/>
              <a:gd name="T45" fmla="*/ 148680 h 635"/>
              <a:gd name="T46" fmla="*/ 170108 w 589"/>
              <a:gd name="T47" fmla="*/ 143280 h 635"/>
              <a:gd name="T48" fmla="*/ 196473 w 589"/>
              <a:gd name="T49" fmla="*/ 143280 h 635"/>
              <a:gd name="T50" fmla="*/ 196473 w 589"/>
              <a:gd name="T51" fmla="*/ 148680 h 635"/>
              <a:gd name="T52" fmla="*/ 196473 w 589"/>
              <a:gd name="T53" fmla="*/ 127440 h 635"/>
              <a:gd name="T54" fmla="*/ 196473 w 589"/>
              <a:gd name="T55" fmla="*/ 127440 h 635"/>
              <a:gd name="T56" fmla="*/ 164690 w 589"/>
              <a:gd name="T57" fmla="*/ 127440 h 635"/>
              <a:gd name="T58" fmla="*/ 153855 w 589"/>
              <a:gd name="T59" fmla="*/ 132480 h 635"/>
              <a:gd name="T60" fmla="*/ 153855 w 589"/>
              <a:gd name="T61" fmla="*/ 164520 h 635"/>
              <a:gd name="T62" fmla="*/ 164690 w 589"/>
              <a:gd name="T63" fmla="*/ 169920 h 635"/>
              <a:gd name="T64" fmla="*/ 196473 w 589"/>
              <a:gd name="T65" fmla="*/ 169920 h 635"/>
              <a:gd name="T66" fmla="*/ 196473 w 589"/>
              <a:gd name="T67" fmla="*/ 207000 h 635"/>
              <a:gd name="T68" fmla="*/ 191416 w 589"/>
              <a:gd name="T69" fmla="*/ 212040 h 635"/>
              <a:gd name="T70" fmla="*/ 20947 w 589"/>
              <a:gd name="T71" fmla="*/ 212040 h 635"/>
              <a:gd name="T72" fmla="*/ 15891 w 589"/>
              <a:gd name="T73" fmla="*/ 207000 h 635"/>
              <a:gd name="T74" fmla="*/ 15891 w 589"/>
              <a:gd name="T75" fmla="*/ 69120 h 635"/>
              <a:gd name="T76" fmla="*/ 191416 w 589"/>
              <a:gd name="T77" fmla="*/ 69120 h 635"/>
              <a:gd name="T78" fmla="*/ 196473 w 589"/>
              <a:gd name="T79" fmla="*/ 79560 h 635"/>
              <a:gd name="T80" fmla="*/ 196473 w 589"/>
              <a:gd name="T81" fmla="*/ 127440 h 63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89" h="635">
                <a:moveTo>
                  <a:pt x="544" y="163"/>
                </a:moveTo>
                <a:lnTo>
                  <a:pt x="544" y="163"/>
                </a:lnTo>
                <a:cubicBezTo>
                  <a:pt x="544" y="15"/>
                  <a:pt x="544" y="15"/>
                  <a:pt x="544" y="15"/>
                </a:cubicBezTo>
                <a:cubicBezTo>
                  <a:pt x="544" y="15"/>
                  <a:pt x="544" y="0"/>
                  <a:pt x="530" y="0"/>
                </a:cubicBezTo>
                <a:lnTo>
                  <a:pt x="515" y="0"/>
                </a:lnTo>
                <a:cubicBezTo>
                  <a:pt x="0" y="163"/>
                  <a:pt x="0" y="163"/>
                  <a:pt x="0" y="163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04"/>
                  <a:pt x="14" y="634"/>
                  <a:pt x="44" y="634"/>
                </a:cubicBezTo>
                <a:cubicBezTo>
                  <a:pt x="544" y="634"/>
                  <a:pt x="544" y="634"/>
                  <a:pt x="544" y="634"/>
                </a:cubicBezTo>
                <a:cubicBezTo>
                  <a:pt x="574" y="634"/>
                  <a:pt x="588" y="604"/>
                  <a:pt x="588" y="589"/>
                </a:cubicBezTo>
                <a:cubicBezTo>
                  <a:pt x="588" y="192"/>
                  <a:pt x="588" y="192"/>
                  <a:pt x="588" y="192"/>
                </a:cubicBezTo>
                <a:cubicBezTo>
                  <a:pt x="588" y="177"/>
                  <a:pt x="574" y="163"/>
                  <a:pt x="544" y="163"/>
                </a:cubicBezTo>
                <a:close/>
                <a:moveTo>
                  <a:pt x="515" y="45"/>
                </a:moveTo>
                <a:lnTo>
                  <a:pt x="515" y="45"/>
                </a:lnTo>
                <a:cubicBezTo>
                  <a:pt x="515" y="163"/>
                  <a:pt x="515" y="163"/>
                  <a:pt x="515" y="163"/>
                </a:cubicBezTo>
                <a:cubicBezTo>
                  <a:pt x="132" y="163"/>
                  <a:pt x="132" y="163"/>
                  <a:pt x="132" y="163"/>
                </a:cubicBezTo>
                <a:lnTo>
                  <a:pt x="515" y="45"/>
                </a:lnTo>
                <a:close/>
                <a:moveTo>
                  <a:pt x="544" y="413"/>
                </a:moveTo>
                <a:lnTo>
                  <a:pt x="544" y="413"/>
                </a:lnTo>
                <a:cubicBezTo>
                  <a:pt x="544" y="427"/>
                  <a:pt x="544" y="413"/>
                  <a:pt x="544" y="427"/>
                </a:cubicBezTo>
                <a:cubicBezTo>
                  <a:pt x="471" y="427"/>
                  <a:pt x="471" y="427"/>
                  <a:pt x="471" y="427"/>
                </a:cubicBezTo>
                <a:cubicBezTo>
                  <a:pt x="471" y="413"/>
                  <a:pt x="471" y="427"/>
                  <a:pt x="471" y="413"/>
                </a:cubicBezTo>
                <a:cubicBezTo>
                  <a:pt x="471" y="398"/>
                  <a:pt x="471" y="398"/>
                  <a:pt x="471" y="398"/>
                </a:cubicBezTo>
                <a:cubicBezTo>
                  <a:pt x="544" y="398"/>
                  <a:pt x="544" y="398"/>
                  <a:pt x="544" y="398"/>
                </a:cubicBezTo>
                <a:cubicBezTo>
                  <a:pt x="544" y="413"/>
                  <a:pt x="544" y="398"/>
                  <a:pt x="544" y="413"/>
                </a:cubicBezTo>
                <a:close/>
                <a:moveTo>
                  <a:pt x="544" y="354"/>
                </a:moveTo>
                <a:lnTo>
                  <a:pt x="544" y="354"/>
                </a:lnTo>
                <a:cubicBezTo>
                  <a:pt x="456" y="354"/>
                  <a:pt x="456" y="354"/>
                  <a:pt x="456" y="354"/>
                </a:cubicBezTo>
                <a:cubicBezTo>
                  <a:pt x="441" y="354"/>
                  <a:pt x="426" y="368"/>
                  <a:pt x="426" y="368"/>
                </a:cubicBezTo>
                <a:cubicBezTo>
                  <a:pt x="426" y="457"/>
                  <a:pt x="426" y="457"/>
                  <a:pt x="426" y="457"/>
                </a:cubicBezTo>
                <a:cubicBezTo>
                  <a:pt x="426" y="457"/>
                  <a:pt x="441" y="472"/>
                  <a:pt x="456" y="472"/>
                </a:cubicBezTo>
                <a:cubicBezTo>
                  <a:pt x="544" y="472"/>
                  <a:pt x="544" y="472"/>
                  <a:pt x="544" y="472"/>
                </a:cubicBezTo>
                <a:cubicBezTo>
                  <a:pt x="544" y="575"/>
                  <a:pt x="544" y="575"/>
                  <a:pt x="544" y="575"/>
                </a:cubicBezTo>
                <a:cubicBezTo>
                  <a:pt x="544" y="575"/>
                  <a:pt x="544" y="589"/>
                  <a:pt x="530" y="589"/>
                </a:cubicBezTo>
                <a:cubicBezTo>
                  <a:pt x="58" y="589"/>
                  <a:pt x="58" y="589"/>
                  <a:pt x="58" y="589"/>
                </a:cubicBezTo>
                <a:cubicBezTo>
                  <a:pt x="44" y="589"/>
                  <a:pt x="44" y="575"/>
                  <a:pt x="44" y="575"/>
                </a:cubicBezTo>
                <a:cubicBezTo>
                  <a:pt x="44" y="575"/>
                  <a:pt x="44" y="207"/>
                  <a:pt x="44" y="192"/>
                </a:cubicBezTo>
                <a:cubicBezTo>
                  <a:pt x="530" y="192"/>
                  <a:pt x="530" y="192"/>
                  <a:pt x="530" y="192"/>
                </a:cubicBezTo>
                <a:cubicBezTo>
                  <a:pt x="544" y="192"/>
                  <a:pt x="544" y="207"/>
                  <a:pt x="544" y="221"/>
                </a:cubicBezTo>
                <a:lnTo>
                  <a:pt x="544" y="3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" name="Freeform 89">
            <a:extLst>
              <a:ext uri="{FF2B5EF4-FFF2-40B4-BE49-F238E27FC236}">
                <a16:creationId xmlns:a16="http://schemas.microsoft.com/office/drawing/2014/main" id="{98DF9269-9878-D94B-84F6-2C2FA92D7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3552" y="3979803"/>
            <a:ext cx="274640" cy="274697"/>
          </a:xfrm>
          <a:custGeom>
            <a:avLst/>
            <a:gdLst>
              <a:gd name="T0" fmla="*/ 122232 w 634"/>
              <a:gd name="T1" fmla="*/ 58680 h 635"/>
              <a:gd name="T2" fmla="*/ 122232 w 634"/>
              <a:gd name="T3" fmla="*/ 58680 h 635"/>
              <a:gd name="T4" fmla="*/ 116824 w 634"/>
              <a:gd name="T5" fmla="*/ 58680 h 635"/>
              <a:gd name="T6" fmla="*/ 111776 w 634"/>
              <a:gd name="T7" fmla="*/ 58680 h 635"/>
              <a:gd name="T8" fmla="*/ 74638 w 634"/>
              <a:gd name="T9" fmla="*/ 100800 h 635"/>
              <a:gd name="T10" fmla="*/ 74638 w 634"/>
              <a:gd name="T11" fmla="*/ 111600 h 635"/>
              <a:gd name="T12" fmla="*/ 85094 w 634"/>
              <a:gd name="T13" fmla="*/ 111600 h 635"/>
              <a:gd name="T14" fmla="*/ 106368 w 634"/>
              <a:gd name="T15" fmla="*/ 84960 h 635"/>
              <a:gd name="T16" fmla="*/ 106368 w 634"/>
              <a:gd name="T17" fmla="*/ 190800 h 635"/>
              <a:gd name="T18" fmla="*/ 116824 w 634"/>
              <a:gd name="T19" fmla="*/ 196200 h 635"/>
              <a:gd name="T20" fmla="*/ 122232 w 634"/>
              <a:gd name="T21" fmla="*/ 190800 h 635"/>
              <a:gd name="T22" fmla="*/ 122232 w 634"/>
              <a:gd name="T23" fmla="*/ 84960 h 635"/>
              <a:gd name="T24" fmla="*/ 143506 w 634"/>
              <a:gd name="T25" fmla="*/ 111600 h 635"/>
              <a:gd name="T26" fmla="*/ 153962 w 634"/>
              <a:gd name="T27" fmla="*/ 111600 h 635"/>
              <a:gd name="T28" fmla="*/ 153962 w 634"/>
              <a:gd name="T29" fmla="*/ 100800 h 635"/>
              <a:gd name="T30" fmla="*/ 122232 w 634"/>
              <a:gd name="T31" fmla="*/ 58680 h 635"/>
              <a:gd name="T32" fmla="*/ 201918 w 634"/>
              <a:gd name="T33" fmla="*/ 0 h 635"/>
              <a:gd name="T34" fmla="*/ 201918 w 634"/>
              <a:gd name="T35" fmla="*/ 0 h 635"/>
              <a:gd name="T36" fmla="*/ 32091 w 634"/>
              <a:gd name="T37" fmla="*/ 0 h 635"/>
              <a:gd name="T38" fmla="*/ 0 w 634"/>
              <a:gd name="T39" fmla="*/ 26640 h 635"/>
              <a:gd name="T40" fmla="*/ 0 w 634"/>
              <a:gd name="T41" fmla="*/ 196200 h 635"/>
              <a:gd name="T42" fmla="*/ 32091 w 634"/>
              <a:gd name="T43" fmla="*/ 228240 h 635"/>
              <a:gd name="T44" fmla="*/ 201918 w 634"/>
              <a:gd name="T45" fmla="*/ 228240 h 635"/>
              <a:gd name="T46" fmla="*/ 228239 w 634"/>
              <a:gd name="T47" fmla="*/ 196200 h 635"/>
              <a:gd name="T48" fmla="*/ 228239 w 634"/>
              <a:gd name="T49" fmla="*/ 26640 h 635"/>
              <a:gd name="T50" fmla="*/ 201918 w 634"/>
              <a:gd name="T51" fmla="*/ 0 h 635"/>
              <a:gd name="T52" fmla="*/ 212374 w 634"/>
              <a:gd name="T53" fmla="*/ 196200 h 635"/>
              <a:gd name="T54" fmla="*/ 212374 w 634"/>
              <a:gd name="T55" fmla="*/ 196200 h 635"/>
              <a:gd name="T56" fmla="*/ 201918 w 634"/>
              <a:gd name="T57" fmla="*/ 212040 h 635"/>
              <a:gd name="T58" fmla="*/ 32091 w 634"/>
              <a:gd name="T59" fmla="*/ 212040 h 635"/>
              <a:gd name="T60" fmla="*/ 15865 w 634"/>
              <a:gd name="T61" fmla="*/ 196200 h 635"/>
              <a:gd name="T62" fmla="*/ 15865 w 634"/>
              <a:gd name="T63" fmla="*/ 26640 h 635"/>
              <a:gd name="T64" fmla="*/ 32091 w 634"/>
              <a:gd name="T65" fmla="*/ 16200 h 635"/>
              <a:gd name="T66" fmla="*/ 201918 w 634"/>
              <a:gd name="T67" fmla="*/ 16200 h 635"/>
              <a:gd name="T68" fmla="*/ 212374 w 634"/>
              <a:gd name="T69" fmla="*/ 26640 h 635"/>
              <a:gd name="T70" fmla="*/ 212374 w 634"/>
              <a:gd name="T71" fmla="*/ 196200 h 635"/>
              <a:gd name="T72" fmla="*/ 180644 w 634"/>
              <a:gd name="T73" fmla="*/ 26640 h 635"/>
              <a:gd name="T74" fmla="*/ 180644 w 634"/>
              <a:gd name="T75" fmla="*/ 26640 h 635"/>
              <a:gd name="T76" fmla="*/ 53364 w 634"/>
              <a:gd name="T77" fmla="*/ 26640 h 635"/>
              <a:gd name="T78" fmla="*/ 42547 w 634"/>
              <a:gd name="T79" fmla="*/ 37440 h 635"/>
              <a:gd name="T80" fmla="*/ 53364 w 634"/>
              <a:gd name="T81" fmla="*/ 42480 h 635"/>
              <a:gd name="T82" fmla="*/ 180644 w 634"/>
              <a:gd name="T83" fmla="*/ 42480 h 635"/>
              <a:gd name="T84" fmla="*/ 186053 w 634"/>
              <a:gd name="T85" fmla="*/ 37440 h 635"/>
              <a:gd name="T86" fmla="*/ 180644 w 634"/>
              <a:gd name="T87" fmla="*/ 26640 h 63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34" h="635">
                <a:moveTo>
                  <a:pt x="339" y="163"/>
                </a:moveTo>
                <a:lnTo>
                  <a:pt x="339" y="163"/>
                </a:lnTo>
                <a:cubicBezTo>
                  <a:pt x="324" y="163"/>
                  <a:pt x="324" y="163"/>
                  <a:pt x="324" y="163"/>
                </a:cubicBezTo>
                <a:cubicBezTo>
                  <a:pt x="310" y="163"/>
                  <a:pt x="310" y="163"/>
                  <a:pt x="310" y="163"/>
                </a:cubicBezTo>
                <a:cubicBezTo>
                  <a:pt x="207" y="280"/>
                  <a:pt x="207" y="280"/>
                  <a:pt x="207" y="280"/>
                </a:cubicBezTo>
                <a:cubicBezTo>
                  <a:pt x="207" y="295"/>
                  <a:pt x="207" y="295"/>
                  <a:pt x="207" y="310"/>
                </a:cubicBezTo>
                <a:cubicBezTo>
                  <a:pt x="221" y="310"/>
                  <a:pt x="221" y="310"/>
                  <a:pt x="236" y="310"/>
                </a:cubicBezTo>
                <a:cubicBezTo>
                  <a:pt x="295" y="236"/>
                  <a:pt x="295" y="236"/>
                  <a:pt x="295" y="236"/>
                </a:cubicBezTo>
                <a:cubicBezTo>
                  <a:pt x="295" y="530"/>
                  <a:pt x="295" y="530"/>
                  <a:pt x="295" y="530"/>
                </a:cubicBezTo>
                <a:cubicBezTo>
                  <a:pt x="295" y="545"/>
                  <a:pt x="310" y="545"/>
                  <a:pt x="324" y="545"/>
                </a:cubicBezTo>
                <a:cubicBezTo>
                  <a:pt x="324" y="545"/>
                  <a:pt x="339" y="545"/>
                  <a:pt x="339" y="530"/>
                </a:cubicBezTo>
                <a:cubicBezTo>
                  <a:pt x="339" y="236"/>
                  <a:pt x="339" y="236"/>
                  <a:pt x="339" y="236"/>
                </a:cubicBezTo>
                <a:cubicBezTo>
                  <a:pt x="398" y="310"/>
                  <a:pt x="398" y="310"/>
                  <a:pt x="398" y="310"/>
                </a:cubicBezTo>
                <a:cubicBezTo>
                  <a:pt x="412" y="310"/>
                  <a:pt x="427" y="310"/>
                  <a:pt x="427" y="310"/>
                </a:cubicBezTo>
                <a:cubicBezTo>
                  <a:pt x="442" y="295"/>
                  <a:pt x="442" y="295"/>
                  <a:pt x="427" y="280"/>
                </a:cubicBezTo>
                <a:lnTo>
                  <a:pt x="339" y="163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34"/>
                  <a:pt x="89" y="634"/>
                </a:cubicBezTo>
                <a:cubicBezTo>
                  <a:pt x="560" y="634"/>
                  <a:pt x="560" y="634"/>
                  <a:pt x="560" y="634"/>
                </a:cubicBezTo>
                <a:cubicBezTo>
                  <a:pt x="604" y="634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604" y="0"/>
                  <a:pt x="560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75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5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4" y="45"/>
                  <a:pt x="589" y="59"/>
                  <a:pt x="589" y="74"/>
                </a:cubicBezTo>
                <a:lnTo>
                  <a:pt x="589" y="545"/>
                </a:lnTo>
                <a:close/>
                <a:moveTo>
                  <a:pt x="501" y="74"/>
                </a:moveTo>
                <a:lnTo>
                  <a:pt x="501" y="74"/>
                </a:lnTo>
                <a:cubicBezTo>
                  <a:pt x="148" y="74"/>
                  <a:pt x="148" y="74"/>
                  <a:pt x="148" y="74"/>
                </a:cubicBezTo>
                <a:cubicBezTo>
                  <a:pt x="133" y="74"/>
                  <a:pt x="118" y="89"/>
                  <a:pt x="118" y="104"/>
                </a:cubicBezTo>
                <a:cubicBezTo>
                  <a:pt x="118" y="104"/>
                  <a:pt x="133" y="118"/>
                  <a:pt x="148" y="118"/>
                </a:cubicBezTo>
                <a:cubicBezTo>
                  <a:pt x="501" y="118"/>
                  <a:pt x="501" y="118"/>
                  <a:pt x="501" y="118"/>
                </a:cubicBezTo>
                <a:lnTo>
                  <a:pt x="516" y="104"/>
                </a:lnTo>
                <a:cubicBezTo>
                  <a:pt x="516" y="89"/>
                  <a:pt x="501" y="74"/>
                  <a:pt x="501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5" name="Freeform 90">
            <a:extLst>
              <a:ext uri="{FF2B5EF4-FFF2-40B4-BE49-F238E27FC236}">
                <a16:creationId xmlns:a16="http://schemas.microsoft.com/office/drawing/2014/main" id="{1D2970FE-1FEA-D74B-81B3-7FB2AF46F6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890" y="3979803"/>
            <a:ext cx="274640" cy="274697"/>
          </a:xfrm>
          <a:custGeom>
            <a:avLst/>
            <a:gdLst>
              <a:gd name="T0" fmla="*/ 106007 w 634"/>
              <a:gd name="T1" fmla="*/ 169920 h 635"/>
              <a:gd name="T2" fmla="*/ 106007 w 634"/>
              <a:gd name="T3" fmla="*/ 169920 h 635"/>
              <a:gd name="T4" fmla="*/ 111415 w 634"/>
              <a:gd name="T5" fmla="*/ 169920 h 635"/>
              <a:gd name="T6" fmla="*/ 116824 w 634"/>
              <a:gd name="T7" fmla="*/ 169920 h 635"/>
              <a:gd name="T8" fmla="*/ 153602 w 634"/>
              <a:gd name="T9" fmla="*/ 127440 h 635"/>
              <a:gd name="T10" fmla="*/ 153602 w 634"/>
              <a:gd name="T11" fmla="*/ 117000 h 635"/>
              <a:gd name="T12" fmla="*/ 143145 w 634"/>
              <a:gd name="T13" fmla="*/ 117000 h 635"/>
              <a:gd name="T14" fmla="*/ 121872 w 634"/>
              <a:gd name="T15" fmla="*/ 143280 h 635"/>
              <a:gd name="T16" fmla="*/ 121872 w 634"/>
              <a:gd name="T17" fmla="*/ 37440 h 635"/>
              <a:gd name="T18" fmla="*/ 111415 w 634"/>
              <a:gd name="T19" fmla="*/ 26640 h 635"/>
              <a:gd name="T20" fmla="*/ 106007 w 634"/>
              <a:gd name="T21" fmla="*/ 37440 h 635"/>
              <a:gd name="T22" fmla="*/ 106007 w 634"/>
              <a:gd name="T23" fmla="*/ 143280 h 635"/>
              <a:gd name="T24" fmla="*/ 84733 w 634"/>
              <a:gd name="T25" fmla="*/ 117000 h 635"/>
              <a:gd name="T26" fmla="*/ 74277 w 634"/>
              <a:gd name="T27" fmla="*/ 117000 h 635"/>
              <a:gd name="T28" fmla="*/ 74277 w 634"/>
              <a:gd name="T29" fmla="*/ 127440 h 635"/>
              <a:gd name="T30" fmla="*/ 106007 w 634"/>
              <a:gd name="T31" fmla="*/ 169920 h 635"/>
              <a:gd name="T32" fmla="*/ 174875 w 634"/>
              <a:gd name="T33" fmla="*/ 185760 h 635"/>
              <a:gd name="T34" fmla="*/ 174875 w 634"/>
              <a:gd name="T35" fmla="*/ 185760 h 635"/>
              <a:gd name="T36" fmla="*/ 47595 w 634"/>
              <a:gd name="T37" fmla="*/ 185760 h 635"/>
              <a:gd name="T38" fmla="*/ 42186 w 634"/>
              <a:gd name="T39" fmla="*/ 190800 h 635"/>
              <a:gd name="T40" fmla="*/ 47595 w 634"/>
              <a:gd name="T41" fmla="*/ 196200 h 635"/>
              <a:gd name="T42" fmla="*/ 174875 w 634"/>
              <a:gd name="T43" fmla="*/ 196200 h 635"/>
              <a:gd name="T44" fmla="*/ 185692 w 634"/>
              <a:gd name="T45" fmla="*/ 190800 h 635"/>
              <a:gd name="T46" fmla="*/ 174875 w 634"/>
              <a:gd name="T47" fmla="*/ 185760 h 635"/>
              <a:gd name="T48" fmla="*/ 196149 w 634"/>
              <a:gd name="T49" fmla="*/ 0 h 635"/>
              <a:gd name="T50" fmla="*/ 196149 w 634"/>
              <a:gd name="T51" fmla="*/ 0 h 635"/>
              <a:gd name="T52" fmla="*/ 26321 w 634"/>
              <a:gd name="T53" fmla="*/ 0 h 635"/>
              <a:gd name="T54" fmla="*/ 0 w 634"/>
              <a:gd name="T55" fmla="*/ 26640 h 635"/>
              <a:gd name="T56" fmla="*/ 0 w 634"/>
              <a:gd name="T57" fmla="*/ 196200 h 635"/>
              <a:gd name="T58" fmla="*/ 26321 w 634"/>
              <a:gd name="T59" fmla="*/ 228240 h 635"/>
              <a:gd name="T60" fmla="*/ 196149 w 634"/>
              <a:gd name="T61" fmla="*/ 228240 h 635"/>
              <a:gd name="T62" fmla="*/ 228239 w 634"/>
              <a:gd name="T63" fmla="*/ 196200 h 635"/>
              <a:gd name="T64" fmla="*/ 228239 w 634"/>
              <a:gd name="T65" fmla="*/ 26640 h 635"/>
              <a:gd name="T66" fmla="*/ 196149 w 634"/>
              <a:gd name="T67" fmla="*/ 0 h 635"/>
              <a:gd name="T68" fmla="*/ 212014 w 634"/>
              <a:gd name="T69" fmla="*/ 196200 h 635"/>
              <a:gd name="T70" fmla="*/ 212014 w 634"/>
              <a:gd name="T71" fmla="*/ 196200 h 635"/>
              <a:gd name="T72" fmla="*/ 196149 w 634"/>
              <a:gd name="T73" fmla="*/ 212040 h 635"/>
              <a:gd name="T74" fmla="*/ 26321 w 634"/>
              <a:gd name="T75" fmla="*/ 212040 h 635"/>
              <a:gd name="T76" fmla="*/ 15865 w 634"/>
              <a:gd name="T77" fmla="*/ 196200 h 635"/>
              <a:gd name="T78" fmla="*/ 15865 w 634"/>
              <a:gd name="T79" fmla="*/ 26640 h 635"/>
              <a:gd name="T80" fmla="*/ 26321 w 634"/>
              <a:gd name="T81" fmla="*/ 16200 h 635"/>
              <a:gd name="T82" fmla="*/ 196149 w 634"/>
              <a:gd name="T83" fmla="*/ 16200 h 635"/>
              <a:gd name="T84" fmla="*/ 212014 w 634"/>
              <a:gd name="T85" fmla="*/ 26640 h 635"/>
              <a:gd name="T86" fmla="*/ 212014 w 634"/>
              <a:gd name="T87" fmla="*/ 196200 h 63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34" h="635">
                <a:moveTo>
                  <a:pt x="294" y="472"/>
                </a:moveTo>
                <a:lnTo>
                  <a:pt x="294" y="472"/>
                </a:lnTo>
                <a:cubicBezTo>
                  <a:pt x="309" y="472"/>
                  <a:pt x="309" y="472"/>
                  <a:pt x="309" y="472"/>
                </a:cubicBezTo>
                <a:cubicBezTo>
                  <a:pt x="324" y="472"/>
                  <a:pt x="324" y="472"/>
                  <a:pt x="324" y="472"/>
                </a:cubicBezTo>
                <a:cubicBezTo>
                  <a:pt x="426" y="354"/>
                  <a:pt x="426" y="354"/>
                  <a:pt x="426" y="354"/>
                </a:cubicBezTo>
                <a:cubicBezTo>
                  <a:pt x="426" y="339"/>
                  <a:pt x="426" y="325"/>
                  <a:pt x="426" y="325"/>
                </a:cubicBezTo>
                <a:cubicBezTo>
                  <a:pt x="412" y="310"/>
                  <a:pt x="412" y="310"/>
                  <a:pt x="397" y="325"/>
                </a:cubicBezTo>
                <a:cubicBezTo>
                  <a:pt x="338" y="398"/>
                  <a:pt x="338" y="398"/>
                  <a:pt x="338" y="398"/>
                </a:cubicBezTo>
                <a:cubicBezTo>
                  <a:pt x="338" y="104"/>
                  <a:pt x="338" y="104"/>
                  <a:pt x="338" y="104"/>
                </a:cubicBezTo>
                <a:cubicBezTo>
                  <a:pt x="338" y="89"/>
                  <a:pt x="324" y="74"/>
                  <a:pt x="309" y="74"/>
                </a:cubicBezTo>
                <a:cubicBezTo>
                  <a:pt x="309" y="74"/>
                  <a:pt x="294" y="89"/>
                  <a:pt x="294" y="104"/>
                </a:cubicBezTo>
                <a:cubicBezTo>
                  <a:pt x="294" y="398"/>
                  <a:pt x="294" y="398"/>
                  <a:pt x="294" y="398"/>
                </a:cubicBezTo>
                <a:cubicBezTo>
                  <a:pt x="235" y="325"/>
                  <a:pt x="235" y="325"/>
                  <a:pt x="235" y="325"/>
                </a:cubicBezTo>
                <a:cubicBezTo>
                  <a:pt x="220" y="310"/>
                  <a:pt x="206" y="310"/>
                  <a:pt x="206" y="325"/>
                </a:cubicBezTo>
                <a:cubicBezTo>
                  <a:pt x="191" y="325"/>
                  <a:pt x="191" y="339"/>
                  <a:pt x="206" y="354"/>
                </a:cubicBezTo>
                <a:lnTo>
                  <a:pt x="294" y="472"/>
                </a:lnTo>
                <a:close/>
                <a:moveTo>
                  <a:pt x="485" y="516"/>
                </a:moveTo>
                <a:lnTo>
                  <a:pt x="485" y="516"/>
                </a:lnTo>
                <a:cubicBezTo>
                  <a:pt x="132" y="516"/>
                  <a:pt x="132" y="516"/>
                  <a:pt x="132" y="516"/>
                </a:cubicBezTo>
                <a:cubicBezTo>
                  <a:pt x="132" y="516"/>
                  <a:pt x="117" y="516"/>
                  <a:pt x="117" y="530"/>
                </a:cubicBezTo>
                <a:cubicBezTo>
                  <a:pt x="117" y="545"/>
                  <a:pt x="132" y="545"/>
                  <a:pt x="132" y="545"/>
                </a:cubicBezTo>
                <a:cubicBezTo>
                  <a:pt x="485" y="545"/>
                  <a:pt x="485" y="545"/>
                  <a:pt x="485" y="545"/>
                </a:cubicBezTo>
                <a:cubicBezTo>
                  <a:pt x="500" y="545"/>
                  <a:pt x="515" y="545"/>
                  <a:pt x="515" y="530"/>
                </a:cubicBezTo>
                <a:cubicBezTo>
                  <a:pt x="515" y="516"/>
                  <a:pt x="500" y="516"/>
                  <a:pt x="485" y="516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4"/>
                  <a:pt x="73" y="634"/>
                </a:cubicBezTo>
                <a:cubicBezTo>
                  <a:pt x="544" y="634"/>
                  <a:pt x="544" y="634"/>
                  <a:pt x="544" y="634"/>
                </a:cubicBezTo>
                <a:cubicBezTo>
                  <a:pt x="588" y="634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588" y="0"/>
                  <a:pt x="544" y="0"/>
                </a:cubicBezTo>
                <a:close/>
                <a:moveTo>
                  <a:pt x="588" y="545"/>
                </a:moveTo>
                <a:lnTo>
                  <a:pt x="588" y="545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74"/>
                </a:cubicBezTo>
                <a:lnTo>
                  <a:pt x="588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6" name="Freeform 91">
            <a:extLst>
              <a:ext uri="{FF2B5EF4-FFF2-40B4-BE49-F238E27FC236}">
                <a16:creationId xmlns:a16="http://schemas.microsoft.com/office/drawing/2014/main" id="{329D691D-5175-4C4C-98E1-04239986C5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322" y="3979803"/>
            <a:ext cx="267011" cy="274697"/>
          </a:xfrm>
          <a:custGeom>
            <a:avLst/>
            <a:gdLst>
              <a:gd name="T0" fmla="*/ 211479 w 619"/>
              <a:gd name="T1" fmla="*/ 42480 h 635"/>
              <a:gd name="T2" fmla="*/ 158340 w 619"/>
              <a:gd name="T3" fmla="*/ 26640 h 635"/>
              <a:gd name="T4" fmla="*/ 110945 w 619"/>
              <a:gd name="T5" fmla="*/ 10800 h 635"/>
              <a:gd name="T6" fmla="*/ 63551 w 619"/>
              <a:gd name="T7" fmla="*/ 26640 h 635"/>
              <a:gd name="T8" fmla="*/ 10412 w 619"/>
              <a:gd name="T9" fmla="*/ 42480 h 635"/>
              <a:gd name="T10" fmla="*/ 0 w 619"/>
              <a:gd name="T11" fmla="*/ 69120 h 635"/>
              <a:gd name="T12" fmla="*/ 10412 w 619"/>
              <a:gd name="T13" fmla="*/ 196200 h 635"/>
              <a:gd name="T14" fmla="*/ 179523 w 619"/>
              <a:gd name="T15" fmla="*/ 228240 h 635"/>
              <a:gd name="T16" fmla="*/ 211479 w 619"/>
              <a:gd name="T17" fmla="*/ 84960 h 635"/>
              <a:gd name="T18" fmla="*/ 221891 w 619"/>
              <a:gd name="T19" fmla="*/ 58680 h 635"/>
              <a:gd name="T20" fmla="*/ 132129 w 619"/>
              <a:gd name="T21" fmla="*/ 16200 h 635"/>
              <a:gd name="T22" fmla="*/ 147927 w 619"/>
              <a:gd name="T23" fmla="*/ 26640 h 635"/>
              <a:gd name="T24" fmla="*/ 116331 w 619"/>
              <a:gd name="T25" fmla="*/ 26640 h 635"/>
              <a:gd name="T26" fmla="*/ 89762 w 619"/>
              <a:gd name="T27" fmla="*/ 16200 h 635"/>
              <a:gd name="T28" fmla="*/ 105560 w 619"/>
              <a:gd name="T29" fmla="*/ 26640 h 635"/>
              <a:gd name="T30" fmla="*/ 73964 w 619"/>
              <a:gd name="T31" fmla="*/ 26640 h 635"/>
              <a:gd name="T32" fmla="*/ 105560 w 619"/>
              <a:gd name="T33" fmla="*/ 212040 h 635"/>
              <a:gd name="T34" fmla="*/ 42368 w 619"/>
              <a:gd name="T35" fmla="*/ 212040 h 635"/>
              <a:gd name="T36" fmla="*/ 26210 w 619"/>
              <a:gd name="T37" fmla="*/ 153720 h 635"/>
              <a:gd name="T38" fmla="*/ 105560 w 619"/>
              <a:gd name="T39" fmla="*/ 212040 h 635"/>
              <a:gd name="T40" fmla="*/ 105560 w 619"/>
              <a:gd name="T41" fmla="*/ 143280 h 635"/>
              <a:gd name="T42" fmla="*/ 26210 w 619"/>
              <a:gd name="T43" fmla="*/ 84960 h 635"/>
              <a:gd name="T44" fmla="*/ 105560 w 619"/>
              <a:gd name="T45" fmla="*/ 143280 h 635"/>
              <a:gd name="T46" fmla="*/ 195321 w 619"/>
              <a:gd name="T47" fmla="*/ 196200 h 635"/>
              <a:gd name="T48" fmla="*/ 116331 w 619"/>
              <a:gd name="T49" fmla="*/ 212040 h 635"/>
              <a:gd name="T50" fmla="*/ 195321 w 619"/>
              <a:gd name="T51" fmla="*/ 153720 h 635"/>
              <a:gd name="T52" fmla="*/ 195321 w 619"/>
              <a:gd name="T53" fmla="*/ 143280 h 635"/>
              <a:gd name="T54" fmla="*/ 116331 w 619"/>
              <a:gd name="T55" fmla="*/ 143280 h 635"/>
              <a:gd name="T56" fmla="*/ 195321 w 619"/>
              <a:gd name="T57" fmla="*/ 84960 h 635"/>
              <a:gd name="T58" fmla="*/ 200707 w 619"/>
              <a:gd name="T59" fmla="*/ 69120 h 635"/>
              <a:gd name="T60" fmla="*/ 21184 w 619"/>
              <a:gd name="T61" fmla="*/ 69120 h 635"/>
              <a:gd name="T62" fmla="*/ 21184 w 619"/>
              <a:gd name="T63" fmla="*/ 58680 h 635"/>
              <a:gd name="T64" fmla="*/ 211479 w 619"/>
              <a:gd name="T65" fmla="*/ 63720 h 63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9" h="635">
                <a:moveTo>
                  <a:pt x="589" y="118"/>
                </a:moveTo>
                <a:lnTo>
                  <a:pt x="589" y="118"/>
                </a:lnTo>
                <a:cubicBezTo>
                  <a:pt x="441" y="118"/>
                  <a:pt x="441" y="118"/>
                  <a:pt x="441" y="118"/>
                </a:cubicBezTo>
                <a:cubicBezTo>
                  <a:pt x="441" y="104"/>
                  <a:pt x="441" y="89"/>
                  <a:pt x="441" y="74"/>
                </a:cubicBezTo>
                <a:cubicBezTo>
                  <a:pt x="441" y="30"/>
                  <a:pt x="412" y="0"/>
                  <a:pt x="368" y="0"/>
                </a:cubicBezTo>
                <a:cubicBezTo>
                  <a:pt x="339" y="0"/>
                  <a:pt x="324" y="15"/>
                  <a:pt x="309" y="30"/>
                </a:cubicBezTo>
                <a:cubicBezTo>
                  <a:pt x="294" y="15"/>
                  <a:pt x="280" y="0"/>
                  <a:pt x="250" y="0"/>
                </a:cubicBezTo>
                <a:cubicBezTo>
                  <a:pt x="206" y="0"/>
                  <a:pt x="177" y="30"/>
                  <a:pt x="177" y="74"/>
                </a:cubicBezTo>
                <a:cubicBezTo>
                  <a:pt x="177" y="89"/>
                  <a:pt x="177" y="104"/>
                  <a:pt x="177" y="118"/>
                </a:cubicBezTo>
                <a:cubicBezTo>
                  <a:pt x="29" y="118"/>
                  <a:pt x="29" y="118"/>
                  <a:pt x="29" y="118"/>
                </a:cubicBezTo>
                <a:cubicBezTo>
                  <a:pt x="15" y="118"/>
                  <a:pt x="0" y="133"/>
                  <a:pt x="0" y="163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21"/>
                  <a:pt x="15" y="236"/>
                  <a:pt x="29" y="236"/>
                </a:cubicBezTo>
                <a:cubicBezTo>
                  <a:pt x="29" y="545"/>
                  <a:pt x="29" y="545"/>
                  <a:pt x="29" y="545"/>
                </a:cubicBezTo>
                <a:cubicBezTo>
                  <a:pt x="29" y="589"/>
                  <a:pt x="73" y="634"/>
                  <a:pt x="118" y="634"/>
                </a:cubicBezTo>
                <a:cubicBezTo>
                  <a:pt x="500" y="634"/>
                  <a:pt x="500" y="634"/>
                  <a:pt x="500" y="634"/>
                </a:cubicBezTo>
                <a:cubicBezTo>
                  <a:pt x="544" y="634"/>
                  <a:pt x="589" y="589"/>
                  <a:pt x="589" y="545"/>
                </a:cubicBezTo>
                <a:cubicBezTo>
                  <a:pt x="589" y="236"/>
                  <a:pt x="589" y="236"/>
                  <a:pt x="589" y="236"/>
                </a:cubicBezTo>
                <a:cubicBezTo>
                  <a:pt x="603" y="236"/>
                  <a:pt x="618" y="221"/>
                  <a:pt x="618" y="192"/>
                </a:cubicBezTo>
                <a:cubicBezTo>
                  <a:pt x="618" y="163"/>
                  <a:pt x="618" y="163"/>
                  <a:pt x="618" y="163"/>
                </a:cubicBezTo>
                <a:cubicBezTo>
                  <a:pt x="618" y="133"/>
                  <a:pt x="603" y="118"/>
                  <a:pt x="589" y="118"/>
                </a:cubicBezTo>
                <a:close/>
                <a:moveTo>
                  <a:pt x="368" y="45"/>
                </a:moveTo>
                <a:lnTo>
                  <a:pt x="368" y="45"/>
                </a:lnTo>
                <a:cubicBezTo>
                  <a:pt x="382" y="45"/>
                  <a:pt x="412" y="59"/>
                  <a:pt x="412" y="74"/>
                </a:cubicBezTo>
                <a:cubicBezTo>
                  <a:pt x="412" y="104"/>
                  <a:pt x="382" y="118"/>
                  <a:pt x="368" y="118"/>
                </a:cubicBezTo>
                <a:cubicBezTo>
                  <a:pt x="353" y="118"/>
                  <a:pt x="324" y="104"/>
                  <a:pt x="324" y="74"/>
                </a:cubicBezTo>
                <a:cubicBezTo>
                  <a:pt x="324" y="59"/>
                  <a:pt x="353" y="45"/>
                  <a:pt x="368" y="45"/>
                </a:cubicBezTo>
                <a:close/>
                <a:moveTo>
                  <a:pt x="250" y="45"/>
                </a:moveTo>
                <a:lnTo>
                  <a:pt x="250" y="45"/>
                </a:lnTo>
                <a:cubicBezTo>
                  <a:pt x="265" y="45"/>
                  <a:pt x="294" y="59"/>
                  <a:pt x="294" y="74"/>
                </a:cubicBezTo>
                <a:cubicBezTo>
                  <a:pt x="294" y="104"/>
                  <a:pt x="265" y="118"/>
                  <a:pt x="250" y="118"/>
                </a:cubicBezTo>
                <a:cubicBezTo>
                  <a:pt x="235" y="118"/>
                  <a:pt x="206" y="104"/>
                  <a:pt x="206" y="74"/>
                </a:cubicBezTo>
                <a:cubicBezTo>
                  <a:pt x="206" y="59"/>
                  <a:pt x="235" y="45"/>
                  <a:pt x="250" y="45"/>
                </a:cubicBezTo>
                <a:close/>
                <a:moveTo>
                  <a:pt x="294" y="589"/>
                </a:moveTo>
                <a:lnTo>
                  <a:pt x="294" y="589"/>
                </a:lnTo>
                <a:cubicBezTo>
                  <a:pt x="118" y="589"/>
                  <a:pt x="118" y="589"/>
                  <a:pt x="118" y="589"/>
                </a:cubicBezTo>
                <a:cubicBezTo>
                  <a:pt x="88" y="589"/>
                  <a:pt x="73" y="575"/>
                  <a:pt x="73" y="545"/>
                </a:cubicBezTo>
                <a:cubicBezTo>
                  <a:pt x="73" y="427"/>
                  <a:pt x="73" y="427"/>
                  <a:pt x="73" y="427"/>
                </a:cubicBezTo>
                <a:cubicBezTo>
                  <a:pt x="294" y="427"/>
                  <a:pt x="294" y="427"/>
                  <a:pt x="294" y="427"/>
                </a:cubicBezTo>
                <a:lnTo>
                  <a:pt x="294" y="589"/>
                </a:lnTo>
                <a:close/>
                <a:moveTo>
                  <a:pt x="294" y="398"/>
                </a:moveTo>
                <a:lnTo>
                  <a:pt x="294" y="398"/>
                </a:lnTo>
                <a:cubicBezTo>
                  <a:pt x="73" y="398"/>
                  <a:pt x="73" y="398"/>
                  <a:pt x="73" y="398"/>
                </a:cubicBezTo>
                <a:cubicBezTo>
                  <a:pt x="73" y="236"/>
                  <a:pt x="73" y="236"/>
                  <a:pt x="73" y="236"/>
                </a:cubicBezTo>
                <a:cubicBezTo>
                  <a:pt x="294" y="236"/>
                  <a:pt x="294" y="236"/>
                  <a:pt x="294" y="236"/>
                </a:cubicBezTo>
                <a:lnTo>
                  <a:pt x="294" y="398"/>
                </a:lnTo>
                <a:close/>
                <a:moveTo>
                  <a:pt x="544" y="545"/>
                </a:moveTo>
                <a:lnTo>
                  <a:pt x="544" y="545"/>
                </a:lnTo>
                <a:cubicBezTo>
                  <a:pt x="544" y="575"/>
                  <a:pt x="530" y="589"/>
                  <a:pt x="500" y="589"/>
                </a:cubicBezTo>
                <a:cubicBezTo>
                  <a:pt x="324" y="589"/>
                  <a:pt x="324" y="589"/>
                  <a:pt x="324" y="589"/>
                </a:cubicBezTo>
                <a:cubicBezTo>
                  <a:pt x="324" y="427"/>
                  <a:pt x="324" y="427"/>
                  <a:pt x="324" y="427"/>
                </a:cubicBezTo>
                <a:cubicBezTo>
                  <a:pt x="544" y="427"/>
                  <a:pt x="544" y="427"/>
                  <a:pt x="544" y="427"/>
                </a:cubicBezTo>
                <a:lnTo>
                  <a:pt x="544" y="545"/>
                </a:lnTo>
                <a:close/>
                <a:moveTo>
                  <a:pt x="544" y="398"/>
                </a:moveTo>
                <a:lnTo>
                  <a:pt x="544" y="398"/>
                </a:lnTo>
                <a:cubicBezTo>
                  <a:pt x="324" y="398"/>
                  <a:pt x="324" y="398"/>
                  <a:pt x="324" y="398"/>
                </a:cubicBezTo>
                <a:cubicBezTo>
                  <a:pt x="324" y="236"/>
                  <a:pt x="324" y="236"/>
                  <a:pt x="324" y="236"/>
                </a:cubicBezTo>
                <a:cubicBezTo>
                  <a:pt x="544" y="236"/>
                  <a:pt x="544" y="236"/>
                  <a:pt x="544" y="236"/>
                </a:cubicBezTo>
                <a:lnTo>
                  <a:pt x="544" y="398"/>
                </a:lnTo>
                <a:close/>
                <a:moveTo>
                  <a:pt x="559" y="192"/>
                </a:moveTo>
                <a:lnTo>
                  <a:pt x="559" y="192"/>
                </a:lnTo>
                <a:cubicBezTo>
                  <a:pt x="59" y="192"/>
                  <a:pt x="59" y="192"/>
                  <a:pt x="59" y="192"/>
                </a:cubicBezTo>
                <a:cubicBezTo>
                  <a:pt x="44" y="192"/>
                  <a:pt x="29" y="192"/>
                  <a:pt x="29" y="177"/>
                </a:cubicBezTo>
                <a:cubicBezTo>
                  <a:pt x="29" y="163"/>
                  <a:pt x="44" y="163"/>
                  <a:pt x="59" y="163"/>
                </a:cubicBezTo>
                <a:cubicBezTo>
                  <a:pt x="559" y="163"/>
                  <a:pt x="559" y="163"/>
                  <a:pt x="559" y="163"/>
                </a:cubicBezTo>
                <a:cubicBezTo>
                  <a:pt x="574" y="163"/>
                  <a:pt x="589" y="163"/>
                  <a:pt x="589" y="177"/>
                </a:cubicBezTo>
                <a:cubicBezTo>
                  <a:pt x="589" y="192"/>
                  <a:pt x="574" y="192"/>
                  <a:pt x="559" y="1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7" name="Freeform 92">
            <a:extLst>
              <a:ext uri="{FF2B5EF4-FFF2-40B4-BE49-F238E27FC236}">
                <a16:creationId xmlns:a16="http://schemas.microsoft.com/office/drawing/2014/main" id="{4B774443-3371-2546-AB4D-2068D0DBC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9493" y="3539143"/>
            <a:ext cx="204072" cy="267067"/>
          </a:xfrm>
          <a:custGeom>
            <a:avLst/>
            <a:gdLst>
              <a:gd name="T0" fmla="*/ 142871 w 472"/>
              <a:gd name="T1" fmla="*/ 26210 h 619"/>
              <a:gd name="T2" fmla="*/ 142871 w 472"/>
              <a:gd name="T3" fmla="*/ 26210 h 619"/>
              <a:gd name="T4" fmla="*/ 127037 w 472"/>
              <a:gd name="T5" fmla="*/ 26210 h 619"/>
              <a:gd name="T6" fmla="*/ 84571 w 472"/>
              <a:gd name="T7" fmla="*/ 0 h 619"/>
              <a:gd name="T8" fmla="*/ 42106 w 472"/>
              <a:gd name="T9" fmla="*/ 26210 h 619"/>
              <a:gd name="T10" fmla="*/ 26271 w 472"/>
              <a:gd name="T11" fmla="*/ 26210 h 619"/>
              <a:gd name="T12" fmla="*/ 0 w 472"/>
              <a:gd name="T13" fmla="*/ 52780 h 619"/>
              <a:gd name="T14" fmla="*/ 0 w 472"/>
              <a:gd name="T15" fmla="*/ 195321 h 619"/>
              <a:gd name="T16" fmla="*/ 26271 w 472"/>
              <a:gd name="T17" fmla="*/ 221891 h 619"/>
              <a:gd name="T18" fmla="*/ 142871 w 472"/>
              <a:gd name="T19" fmla="*/ 221891 h 619"/>
              <a:gd name="T20" fmla="*/ 169502 w 472"/>
              <a:gd name="T21" fmla="*/ 195321 h 619"/>
              <a:gd name="T22" fmla="*/ 169502 w 472"/>
              <a:gd name="T23" fmla="*/ 52780 h 619"/>
              <a:gd name="T24" fmla="*/ 142871 w 472"/>
              <a:gd name="T25" fmla="*/ 26210 h 619"/>
              <a:gd name="T26" fmla="*/ 84571 w 472"/>
              <a:gd name="T27" fmla="*/ 10412 h 619"/>
              <a:gd name="T28" fmla="*/ 84571 w 472"/>
              <a:gd name="T29" fmla="*/ 10412 h 619"/>
              <a:gd name="T30" fmla="*/ 111202 w 472"/>
              <a:gd name="T31" fmla="*/ 26210 h 619"/>
              <a:gd name="T32" fmla="*/ 58300 w 472"/>
              <a:gd name="T33" fmla="*/ 26210 h 619"/>
              <a:gd name="T34" fmla="*/ 84571 w 472"/>
              <a:gd name="T35" fmla="*/ 10412 h 619"/>
              <a:gd name="T36" fmla="*/ 153308 w 472"/>
              <a:gd name="T37" fmla="*/ 195321 h 619"/>
              <a:gd name="T38" fmla="*/ 153308 w 472"/>
              <a:gd name="T39" fmla="*/ 195321 h 619"/>
              <a:gd name="T40" fmla="*/ 142871 w 472"/>
              <a:gd name="T41" fmla="*/ 211479 h 619"/>
              <a:gd name="T42" fmla="*/ 26271 w 472"/>
              <a:gd name="T43" fmla="*/ 211479 h 619"/>
              <a:gd name="T44" fmla="*/ 15835 w 472"/>
              <a:gd name="T45" fmla="*/ 195321 h 619"/>
              <a:gd name="T46" fmla="*/ 15835 w 472"/>
              <a:gd name="T47" fmla="*/ 179523 h 619"/>
              <a:gd name="T48" fmla="*/ 153308 w 472"/>
              <a:gd name="T49" fmla="*/ 179523 h 619"/>
              <a:gd name="T50" fmla="*/ 153308 w 472"/>
              <a:gd name="T51" fmla="*/ 195321 h 619"/>
              <a:gd name="T52" fmla="*/ 153308 w 472"/>
              <a:gd name="T53" fmla="*/ 169111 h 619"/>
              <a:gd name="T54" fmla="*/ 153308 w 472"/>
              <a:gd name="T55" fmla="*/ 169111 h 619"/>
              <a:gd name="T56" fmla="*/ 15835 w 472"/>
              <a:gd name="T57" fmla="*/ 169111 h 619"/>
              <a:gd name="T58" fmla="*/ 15835 w 472"/>
              <a:gd name="T59" fmla="*/ 52780 h 619"/>
              <a:gd name="T60" fmla="*/ 26271 w 472"/>
              <a:gd name="T61" fmla="*/ 42368 h 619"/>
              <a:gd name="T62" fmla="*/ 42106 w 472"/>
              <a:gd name="T63" fmla="*/ 42368 h 619"/>
              <a:gd name="T64" fmla="*/ 42106 w 472"/>
              <a:gd name="T65" fmla="*/ 84376 h 619"/>
              <a:gd name="T66" fmla="*/ 58300 w 472"/>
              <a:gd name="T67" fmla="*/ 84376 h 619"/>
              <a:gd name="T68" fmla="*/ 58300 w 472"/>
              <a:gd name="T69" fmla="*/ 42368 h 619"/>
              <a:gd name="T70" fmla="*/ 111202 w 472"/>
              <a:gd name="T71" fmla="*/ 42368 h 619"/>
              <a:gd name="T72" fmla="*/ 111202 w 472"/>
              <a:gd name="T73" fmla="*/ 84376 h 619"/>
              <a:gd name="T74" fmla="*/ 127037 w 472"/>
              <a:gd name="T75" fmla="*/ 84376 h 619"/>
              <a:gd name="T76" fmla="*/ 127037 w 472"/>
              <a:gd name="T77" fmla="*/ 42368 h 619"/>
              <a:gd name="T78" fmla="*/ 142871 w 472"/>
              <a:gd name="T79" fmla="*/ 42368 h 619"/>
              <a:gd name="T80" fmla="*/ 153308 w 472"/>
              <a:gd name="T81" fmla="*/ 52780 h 619"/>
              <a:gd name="T82" fmla="*/ 153308 w 472"/>
              <a:gd name="T83" fmla="*/ 169111 h 61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72" h="619">
                <a:moveTo>
                  <a:pt x="397" y="73"/>
                </a:moveTo>
                <a:lnTo>
                  <a:pt x="397" y="73"/>
                </a:lnTo>
                <a:cubicBezTo>
                  <a:pt x="353" y="73"/>
                  <a:pt x="353" y="73"/>
                  <a:pt x="353" y="73"/>
                </a:cubicBezTo>
                <a:cubicBezTo>
                  <a:pt x="353" y="29"/>
                  <a:pt x="294" y="0"/>
                  <a:pt x="235" y="0"/>
                </a:cubicBezTo>
                <a:cubicBezTo>
                  <a:pt x="176" y="0"/>
                  <a:pt x="117" y="29"/>
                  <a:pt x="117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29" y="73"/>
                  <a:pt x="0" y="103"/>
                  <a:pt x="0" y="147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9"/>
                  <a:pt x="29" y="618"/>
                  <a:pt x="73" y="618"/>
                </a:cubicBezTo>
                <a:cubicBezTo>
                  <a:pt x="397" y="618"/>
                  <a:pt x="397" y="618"/>
                  <a:pt x="397" y="618"/>
                </a:cubicBezTo>
                <a:cubicBezTo>
                  <a:pt x="441" y="618"/>
                  <a:pt x="471" y="589"/>
                  <a:pt x="471" y="544"/>
                </a:cubicBezTo>
                <a:cubicBezTo>
                  <a:pt x="471" y="147"/>
                  <a:pt x="471" y="147"/>
                  <a:pt x="471" y="147"/>
                </a:cubicBezTo>
                <a:cubicBezTo>
                  <a:pt x="471" y="103"/>
                  <a:pt x="441" y="73"/>
                  <a:pt x="397" y="73"/>
                </a:cubicBezTo>
                <a:close/>
                <a:moveTo>
                  <a:pt x="235" y="29"/>
                </a:moveTo>
                <a:lnTo>
                  <a:pt x="235" y="29"/>
                </a:lnTo>
                <a:cubicBezTo>
                  <a:pt x="279" y="29"/>
                  <a:pt x="309" y="44"/>
                  <a:pt x="309" y="73"/>
                </a:cubicBezTo>
                <a:cubicBezTo>
                  <a:pt x="162" y="73"/>
                  <a:pt x="162" y="73"/>
                  <a:pt x="162" y="73"/>
                </a:cubicBezTo>
                <a:cubicBezTo>
                  <a:pt x="162" y="44"/>
                  <a:pt x="191" y="29"/>
                  <a:pt x="235" y="29"/>
                </a:cubicBezTo>
                <a:close/>
                <a:moveTo>
                  <a:pt x="426" y="544"/>
                </a:moveTo>
                <a:lnTo>
                  <a:pt x="426" y="544"/>
                </a:lnTo>
                <a:cubicBezTo>
                  <a:pt x="426" y="559"/>
                  <a:pt x="412" y="589"/>
                  <a:pt x="39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59"/>
                  <a:pt x="44" y="544"/>
                </a:cubicBezTo>
                <a:cubicBezTo>
                  <a:pt x="44" y="500"/>
                  <a:pt x="44" y="500"/>
                  <a:pt x="44" y="500"/>
                </a:cubicBezTo>
                <a:cubicBezTo>
                  <a:pt x="426" y="500"/>
                  <a:pt x="426" y="500"/>
                  <a:pt x="426" y="500"/>
                </a:cubicBezTo>
                <a:lnTo>
                  <a:pt x="426" y="544"/>
                </a:lnTo>
                <a:close/>
                <a:moveTo>
                  <a:pt x="426" y="471"/>
                </a:moveTo>
                <a:lnTo>
                  <a:pt x="426" y="471"/>
                </a:lnTo>
                <a:cubicBezTo>
                  <a:pt x="44" y="471"/>
                  <a:pt x="44" y="471"/>
                  <a:pt x="44" y="471"/>
                </a:cubicBezTo>
                <a:cubicBezTo>
                  <a:pt x="44" y="147"/>
                  <a:pt x="44" y="147"/>
                  <a:pt x="44" y="147"/>
                </a:cubicBezTo>
                <a:cubicBezTo>
                  <a:pt x="44" y="132"/>
                  <a:pt x="58" y="118"/>
                  <a:pt x="73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7" y="235"/>
                  <a:pt x="117" y="235"/>
                  <a:pt x="117" y="235"/>
                </a:cubicBezTo>
                <a:cubicBezTo>
                  <a:pt x="162" y="235"/>
                  <a:pt x="162" y="235"/>
                  <a:pt x="162" y="235"/>
                </a:cubicBezTo>
                <a:cubicBezTo>
                  <a:pt x="162" y="118"/>
                  <a:pt x="162" y="118"/>
                  <a:pt x="162" y="118"/>
                </a:cubicBezTo>
                <a:cubicBezTo>
                  <a:pt x="309" y="118"/>
                  <a:pt x="309" y="118"/>
                  <a:pt x="309" y="118"/>
                </a:cubicBezTo>
                <a:cubicBezTo>
                  <a:pt x="309" y="235"/>
                  <a:pt x="309" y="235"/>
                  <a:pt x="309" y="235"/>
                </a:cubicBezTo>
                <a:cubicBezTo>
                  <a:pt x="353" y="235"/>
                  <a:pt x="353" y="235"/>
                  <a:pt x="353" y="235"/>
                </a:cubicBezTo>
                <a:cubicBezTo>
                  <a:pt x="353" y="118"/>
                  <a:pt x="353" y="118"/>
                  <a:pt x="353" y="118"/>
                </a:cubicBezTo>
                <a:cubicBezTo>
                  <a:pt x="397" y="118"/>
                  <a:pt x="397" y="118"/>
                  <a:pt x="397" y="118"/>
                </a:cubicBezTo>
                <a:cubicBezTo>
                  <a:pt x="412" y="118"/>
                  <a:pt x="426" y="132"/>
                  <a:pt x="426" y="147"/>
                </a:cubicBezTo>
                <a:lnTo>
                  <a:pt x="426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8" name="Freeform 93">
            <a:extLst>
              <a:ext uri="{FF2B5EF4-FFF2-40B4-BE49-F238E27FC236}">
                <a16:creationId xmlns:a16="http://schemas.microsoft.com/office/drawing/2014/main" id="{BDFCC82D-EE21-9749-82F9-EF7536BBE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687" y="3539143"/>
            <a:ext cx="274640" cy="267067"/>
          </a:xfrm>
          <a:custGeom>
            <a:avLst/>
            <a:gdLst>
              <a:gd name="T0" fmla="*/ 42547 w 634"/>
              <a:gd name="T1" fmla="*/ 195321 h 619"/>
              <a:gd name="T2" fmla="*/ 42547 w 634"/>
              <a:gd name="T3" fmla="*/ 195321 h 619"/>
              <a:gd name="T4" fmla="*/ 74638 w 634"/>
              <a:gd name="T5" fmla="*/ 221891 h 619"/>
              <a:gd name="T6" fmla="*/ 100959 w 634"/>
              <a:gd name="T7" fmla="*/ 195321 h 619"/>
              <a:gd name="T8" fmla="*/ 74638 w 634"/>
              <a:gd name="T9" fmla="*/ 169111 h 619"/>
              <a:gd name="T10" fmla="*/ 42547 w 634"/>
              <a:gd name="T11" fmla="*/ 195321 h 619"/>
              <a:gd name="T12" fmla="*/ 74638 w 634"/>
              <a:gd name="T13" fmla="*/ 179523 h 619"/>
              <a:gd name="T14" fmla="*/ 74638 w 634"/>
              <a:gd name="T15" fmla="*/ 179523 h 619"/>
              <a:gd name="T16" fmla="*/ 85094 w 634"/>
              <a:gd name="T17" fmla="*/ 195321 h 619"/>
              <a:gd name="T18" fmla="*/ 74638 w 634"/>
              <a:gd name="T19" fmla="*/ 211479 h 619"/>
              <a:gd name="T20" fmla="*/ 58412 w 634"/>
              <a:gd name="T21" fmla="*/ 195321 h 619"/>
              <a:gd name="T22" fmla="*/ 74638 w 634"/>
              <a:gd name="T23" fmla="*/ 179523 h 619"/>
              <a:gd name="T24" fmla="*/ 58412 w 634"/>
              <a:gd name="T25" fmla="*/ 153313 h 619"/>
              <a:gd name="T26" fmla="*/ 58412 w 634"/>
              <a:gd name="T27" fmla="*/ 153313 h 619"/>
              <a:gd name="T28" fmla="*/ 42547 w 634"/>
              <a:gd name="T29" fmla="*/ 137156 h 619"/>
              <a:gd name="T30" fmla="*/ 207326 w 634"/>
              <a:gd name="T31" fmla="*/ 126744 h 619"/>
              <a:gd name="T32" fmla="*/ 228239 w 634"/>
              <a:gd name="T33" fmla="*/ 31596 h 619"/>
              <a:gd name="T34" fmla="*/ 223191 w 634"/>
              <a:gd name="T35" fmla="*/ 26210 h 619"/>
              <a:gd name="T36" fmla="*/ 42547 w 634"/>
              <a:gd name="T37" fmla="*/ 26210 h 619"/>
              <a:gd name="T38" fmla="*/ 42547 w 634"/>
              <a:gd name="T39" fmla="*/ 10412 h 619"/>
              <a:gd name="T40" fmla="*/ 53364 w 634"/>
              <a:gd name="T41" fmla="*/ 10412 h 619"/>
              <a:gd name="T42" fmla="*/ 58412 w 634"/>
              <a:gd name="T43" fmla="*/ 5027 h 619"/>
              <a:gd name="T44" fmla="*/ 53364 w 634"/>
              <a:gd name="T45" fmla="*/ 0 h 619"/>
              <a:gd name="T46" fmla="*/ 10817 w 634"/>
              <a:gd name="T47" fmla="*/ 0 h 619"/>
              <a:gd name="T48" fmla="*/ 0 w 634"/>
              <a:gd name="T49" fmla="*/ 5027 h 619"/>
              <a:gd name="T50" fmla="*/ 10817 w 634"/>
              <a:gd name="T51" fmla="*/ 10412 h 619"/>
              <a:gd name="T52" fmla="*/ 32091 w 634"/>
              <a:gd name="T53" fmla="*/ 10412 h 619"/>
              <a:gd name="T54" fmla="*/ 32091 w 634"/>
              <a:gd name="T55" fmla="*/ 137156 h 619"/>
              <a:gd name="T56" fmla="*/ 58412 w 634"/>
              <a:gd name="T57" fmla="*/ 169111 h 619"/>
              <a:gd name="T58" fmla="*/ 74638 w 634"/>
              <a:gd name="T59" fmla="*/ 169111 h 619"/>
              <a:gd name="T60" fmla="*/ 159371 w 634"/>
              <a:gd name="T61" fmla="*/ 169111 h 619"/>
              <a:gd name="T62" fmla="*/ 223191 w 634"/>
              <a:gd name="T63" fmla="*/ 169111 h 619"/>
              <a:gd name="T64" fmla="*/ 223191 w 634"/>
              <a:gd name="T65" fmla="*/ 153313 h 619"/>
              <a:gd name="T66" fmla="*/ 58412 w 634"/>
              <a:gd name="T67" fmla="*/ 153313 h 619"/>
              <a:gd name="T68" fmla="*/ 42547 w 634"/>
              <a:gd name="T69" fmla="*/ 42368 h 619"/>
              <a:gd name="T70" fmla="*/ 42547 w 634"/>
              <a:gd name="T71" fmla="*/ 42368 h 619"/>
              <a:gd name="T72" fmla="*/ 212374 w 634"/>
              <a:gd name="T73" fmla="*/ 42368 h 619"/>
              <a:gd name="T74" fmla="*/ 196509 w 634"/>
              <a:gd name="T75" fmla="*/ 110945 h 619"/>
              <a:gd name="T76" fmla="*/ 42547 w 634"/>
              <a:gd name="T77" fmla="*/ 126744 h 619"/>
              <a:gd name="T78" fmla="*/ 42547 w 634"/>
              <a:gd name="T79" fmla="*/ 42368 h 619"/>
              <a:gd name="T80" fmla="*/ 127641 w 634"/>
              <a:gd name="T81" fmla="*/ 195321 h 619"/>
              <a:gd name="T82" fmla="*/ 127641 w 634"/>
              <a:gd name="T83" fmla="*/ 195321 h 619"/>
              <a:gd name="T84" fmla="*/ 159371 w 634"/>
              <a:gd name="T85" fmla="*/ 221891 h 619"/>
              <a:gd name="T86" fmla="*/ 186053 w 634"/>
              <a:gd name="T87" fmla="*/ 195321 h 619"/>
              <a:gd name="T88" fmla="*/ 159371 w 634"/>
              <a:gd name="T89" fmla="*/ 169111 h 619"/>
              <a:gd name="T90" fmla="*/ 127641 w 634"/>
              <a:gd name="T91" fmla="*/ 195321 h 619"/>
              <a:gd name="T92" fmla="*/ 159371 w 634"/>
              <a:gd name="T93" fmla="*/ 179523 h 619"/>
              <a:gd name="T94" fmla="*/ 159371 w 634"/>
              <a:gd name="T95" fmla="*/ 179523 h 619"/>
              <a:gd name="T96" fmla="*/ 169827 w 634"/>
              <a:gd name="T97" fmla="*/ 195321 h 619"/>
              <a:gd name="T98" fmla="*/ 159371 w 634"/>
              <a:gd name="T99" fmla="*/ 211479 h 619"/>
              <a:gd name="T100" fmla="*/ 143506 w 634"/>
              <a:gd name="T101" fmla="*/ 195321 h 619"/>
              <a:gd name="T102" fmla="*/ 159371 w 634"/>
              <a:gd name="T103" fmla="*/ 179523 h 619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34" h="619">
                <a:moveTo>
                  <a:pt x="118" y="544"/>
                </a:moveTo>
                <a:lnTo>
                  <a:pt x="118" y="544"/>
                </a:lnTo>
                <a:cubicBezTo>
                  <a:pt x="118" y="589"/>
                  <a:pt x="162" y="618"/>
                  <a:pt x="207" y="618"/>
                </a:cubicBezTo>
                <a:cubicBezTo>
                  <a:pt x="251" y="618"/>
                  <a:pt x="280" y="589"/>
                  <a:pt x="280" y="544"/>
                </a:cubicBezTo>
                <a:cubicBezTo>
                  <a:pt x="280" y="500"/>
                  <a:pt x="251" y="471"/>
                  <a:pt x="207" y="471"/>
                </a:cubicBezTo>
                <a:cubicBezTo>
                  <a:pt x="162" y="471"/>
                  <a:pt x="118" y="500"/>
                  <a:pt x="118" y="544"/>
                </a:cubicBezTo>
                <a:close/>
                <a:moveTo>
                  <a:pt x="207" y="500"/>
                </a:moveTo>
                <a:lnTo>
                  <a:pt x="207" y="500"/>
                </a:lnTo>
                <a:cubicBezTo>
                  <a:pt x="221" y="500"/>
                  <a:pt x="236" y="530"/>
                  <a:pt x="236" y="544"/>
                </a:cubicBezTo>
                <a:cubicBezTo>
                  <a:pt x="236" y="559"/>
                  <a:pt x="221" y="589"/>
                  <a:pt x="207" y="589"/>
                </a:cubicBezTo>
                <a:cubicBezTo>
                  <a:pt x="177" y="589"/>
                  <a:pt x="162" y="559"/>
                  <a:pt x="162" y="544"/>
                </a:cubicBezTo>
                <a:cubicBezTo>
                  <a:pt x="162" y="530"/>
                  <a:pt x="177" y="500"/>
                  <a:pt x="207" y="500"/>
                </a:cubicBezTo>
                <a:close/>
                <a:moveTo>
                  <a:pt x="162" y="427"/>
                </a:moveTo>
                <a:lnTo>
                  <a:pt x="162" y="427"/>
                </a:lnTo>
                <a:cubicBezTo>
                  <a:pt x="148" y="427"/>
                  <a:pt x="118" y="412"/>
                  <a:pt x="118" y="382"/>
                </a:cubicBezTo>
                <a:cubicBezTo>
                  <a:pt x="575" y="353"/>
                  <a:pt x="575" y="353"/>
                  <a:pt x="575" y="353"/>
                </a:cubicBezTo>
                <a:cubicBezTo>
                  <a:pt x="575" y="353"/>
                  <a:pt x="633" y="103"/>
                  <a:pt x="633" y="88"/>
                </a:cubicBezTo>
                <a:lnTo>
                  <a:pt x="619" y="73"/>
                </a:lnTo>
                <a:cubicBezTo>
                  <a:pt x="118" y="73"/>
                  <a:pt x="118" y="73"/>
                  <a:pt x="118" y="73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48" y="29"/>
                  <a:pt x="148" y="29"/>
                  <a:pt x="148" y="29"/>
                </a:cubicBezTo>
                <a:cubicBezTo>
                  <a:pt x="148" y="29"/>
                  <a:pt x="162" y="29"/>
                  <a:pt x="162" y="14"/>
                </a:cubicBezTo>
                <a:cubicBezTo>
                  <a:pt x="162" y="0"/>
                  <a:pt x="148" y="0"/>
                  <a:pt x="148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5" y="0"/>
                  <a:pt x="0" y="0"/>
                  <a:pt x="0" y="14"/>
                </a:cubicBezTo>
                <a:cubicBezTo>
                  <a:pt x="0" y="29"/>
                  <a:pt x="15" y="29"/>
                  <a:pt x="30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89" y="382"/>
                  <a:pt x="89" y="382"/>
                  <a:pt x="89" y="382"/>
                </a:cubicBezTo>
                <a:cubicBezTo>
                  <a:pt x="89" y="427"/>
                  <a:pt x="118" y="471"/>
                  <a:pt x="162" y="471"/>
                </a:cubicBezTo>
                <a:cubicBezTo>
                  <a:pt x="207" y="471"/>
                  <a:pt x="207" y="471"/>
                  <a:pt x="207" y="471"/>
                </a:cubicBezTo>
                <a:cubicBezTo>
                  <a:pt x="442" y="471"/>
                  <a:pt x="442" y="471"/>
                  <a:pt x="442" y="471"/>
                </a:cubicBezTo>
                <a:cubicBezTo>
                  <a:pt x="619" y="471"/>
                  <a:pt x="619" y="471"/>
                  <a:pt x="619" y="471"/>
                </a:cubicBezTo>
                <a:cubicBezTo>
                  <a:pt x="619" y="471"/>
                  <a:pt x="619" y="441"/>
                  <a:pt x="619" y="427"/>
                </a:cubicBezTo>
                <a:lnTo>
                  <a:pt x="162" y="427"/>
                </a:lnTo>
                <a:close/>
                <a:moveTo>
                  <a:pt x="118" y="118"/>
                </a:moveTo>
                <a:lnTo>
                  <a:pt x="118" y="118"/>
                </a:lnTo>
                <a:cubicBezTo>
                  <a:pt x="589" y="118"/>
                  <a:pt x="589" y="118"/>
                  <a:pt x="589" y="118"/>
                </a:cubicBezTo>
                <a:cubicBezTo>
                  <a:pt x="545" y="309"/>
                  <a:pt x="545" y="309"/>
                  <a:pt x="545" y="309"/>
                </a:cubicBezTo>
                <a:cubicBezTo>
                  <a:pt x="118" y="353"/>
                  <a:pt x="118" y="353"/>
                  <a:pt x="118" y="353"/>
                </a:cubicBezTo>
                <a:lnTo>
                  <a:pt x="118" y="118"/>
                </a:lnTo>
                <a:close/>
                <a:moveTo>
                  <a:pt x="354" y="544"/>
                </a:moveTo>
                <a:lnTo>
                  <a:pt x="354" y="544"/>
                </a:lnTo>
                <a:cubicBezTo>
                  <a:pt x="354" y="589"/>
                  <a:pt x="398" y="618"/>
                  <a:pt x="442" y="618"/>
                </a:cubicBezTo>
                <a:cubicBezTo>
                  <a:pt x="486" y="618"/>
                  <a:pt x="516" y="589"/>
                  <a:pt x="516" y="544"/>
                </a:cubicBezTo>
                <a:cubicBezTo>
                  <a:pt x="516" y="500"/>
                  <a:pt x="486" y="471"/>
                  <a:pt x="442" y="471"/>
                </a:cubicBezTo>
                <a:cubicBezTo>
                  <a:pt x="398" y="471"/>
                  <a:pt x="354" y="500"/>
                  <a:pt x="354" y="544"/>
                </a:cubicBezTo>
                <a:close/>
                <a:moveTo>
                  <a:pt x="442" y="500"/>
                </a:moveTo>
                <a:lnTo>
                  <a:pt x="442" y="500"/>
                </a:lnTo>
                <a:cubicBezTo>
                  <a:pt x="457" y="500"/>
                  <a:pt x="471" y="530"/>
                  <a:pt x="471" y="544"/>
                </a:cubicBezTo>
                <a:cubicBezTo>
                  <a:pt x="471" y="559"/>
                  <a:pt x="457" y="589"/>
                  <a:pt x="442" y="589"/>
                </a:cubicBezTo>
                <a:cubicBezTo>
                  <a:pt x="412" y="589"/>
                  <a:pt x="398" y="559"/>
                  <a:pt x="398" y="544"/>
                </a:cubicBezTo>
                <a:cubicBezTo>
                  <a:pt x="398" y="530"/>
                  <a:pt x="412" y="500"/>
                  <a:pt x="442" y="5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9" name="Freeform 94">
            <a:extLst>
              <a:ext uri="{FF2B5EF4-FFF2-40B4-BE49-F238E27FC236}">
                <a16:creationId xmlns:a16="http://schemas.microsoft.com/office/drawing/2014/main" id="{35EB17AF-B29C-5043-9DDB-34F84228E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118" y="3546773"/>
            <a:ext cx="274640" cy="255621"/>
          </a:xfrm>
          <a:custGeom>
            <a:avLst/>
            <a:gdLst>
              <a:gd name="T0" fmla="*/ 68868 w 634"/>
              <a:gd name="T1" fmla="*/ 58409 h 590"/>
              <a:gd name="T2" fmla="*/ 68868 w 634"/>
              <a:gd name="T3" fmla="*/ 58409 h 590"/>
              <a:gd name="T4" fmla="*/ 53003 w 634"/>
              <a:gd name="T5" fmla="*/ 0 h 590"/>
              <a:gd name="T6" fmla="*/ 5048 w 634"/>
              <a:gd name="T7" fmla="*/ 0 h 590"/>
              <a:gd name="T8" fmla="*/ 0 w 634"/>
              <a:gd name="T9" fmla="*/ 5408 h 590"/>
              <a:gd name="T10" fmla="*/ 5048 w 634"/>
              <a:gd name="T11" fmla="*/ 16225 h 590"/>
              <a:gd name="T12" fmla="*/ 42186 w 634"/>
              <a:gd name="T13" fmla="*/ 16225 h 590"/>
              <a:gd name="T14" fmla="*/ 58412 w 634"/>
              <a:gd name="T15" fmla="*/ 58409 h 590"/>
              <a:gd name="T16" fmla="*/ 58412 w 634"/>
              <a:gd name="T17" fmla="*/ 58409 h 590"/>
              <a:gd name="T18" fmla="*/ 68868 w 634"/>
              <a:gd name="T19" fmla="*/ 143499 h 590"/>
              <a:gd name="T20" fmla="*/ 100598 w 634"/>
              <a:gd name="T21" fmla="*/ 169819 h 590"/>
              <a:gd name="T22" fmla="*/ 174875 w 634"/>
              <a:gd name="T23" fmla="*/ 169819 h 590"/>
              <a:gd name="T24" fmla="*/ 206966 w 634"/>
              <a:gd name="T25" fmla="*/ 143499 h 590"/>
              <a:gd name="T26" fmla="*/ 228239 w 634"/>
              <a:gd name="T27" fmla="*/ 58409 h 590"/>
              <a:gd name="T28" fmla="*/ 68868 w 634"/>
              <a:gd name="T29" fmla="*/ 58409 h 590"/>
              <a:gd name="T30" fmla="*/ 191101 w 634"/>
              <a:gd name="T31" fmla="*/ 143499 h 590"/>
              <a:gd name="T32" fmla="*/ 191101 w 634"/>
              <a:gd name="T33" fmla="*/ 143499 h 590"/>
              <a:gd name="T34" fmla="*/ 174875 w 634"/>
              <a:gd name="T35" fmla="*/ 153955 h 590"/>
              <a:gd name="T36" fmla="*/ 100598 w 634"/>
              <a:gd name="T37" fmla="*/ 153955 h 590"/>
              <a:gd name="T38" fmla="*/ 84733 w 634"/>
              <a:gd name="T39" fmla="*/ 143499 h 590"/>
              <a:gd name="T40" fmla="*/ 74277 w 634"/>
              <a:gd name="T41" fmla="*/ 69226 h 590"/>
              <a:gd name="T42" fmla="*/ 206966 w 634"/>
              <a:gd name="T43" fmla="*/ 69226 h 590"/>
              <a:gd name="T44" fmla="*/ 191101 w 634"/>
              <a:gd name="T45" fmla="*/ 143499 h 590"/>
              <a:gd name="T46" fmla="*/ 100598 w 634"/>
              <a:gd name="T47" fmla="*/ 186044 h 590"/>
              <a:gd name="T48" fmla="*/ 100598 w 634"/>
              <a:gd name="T49" fmla="*/ 186044 h 590"/>
              <a:gd name="T50" fmla="*/ 84733 w 634"/>
              <a:gd name="T51" fmla="*/ 196500 h 590"/>
              <a:gd name="T52" fmla="*/ 100598 w 634"/>
              <a:gd name="T53" fmla="*/ 212364 h 590"/>
              <a:gd name="T54" fmla="*/ 111415 w 634"/>
              <a:gd name="T55" fmla="*/ 196500 h 590"/>
              <a:gd name="T56" fmla="*/ 100598 w 634"/>
              <a:gd name="T57" fmla="*/ 186044 h 590"/>
              <a:gd name="T58" fmla="*/ 169827 w 634"/>
              <a:gd name="T59" fmla="*/ 186044 h 590"/>
              <a:gd name="T60" fmla="*/ 169827 w 634"/>
              <a:gd name="T61" fmla="*/ 186044 h 590"/>
              <a:gd name="T62" fmla="*/ 153602 w 634"/>
              <a:gd name="T63" fmla="*/ 196500 h 590"/>
              <a:gd name="T64" fmla="*/ 169827 w 634"/>
              <a:gd name="T65" fmla="*/ 212364 h 590"/>
              <a:gd name="T66" fmla="*/ 185692 w 634"/>
              <a:gd name="T67" fmla="*/ 196500 h 590"/>
              <a:gd name="T68" fmla="*/ 169827 w 634"/>
              <a:gd name="T69" fmla="*/ 186044 h 59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4" h="590">
                <a:moveTo>
                  <a:pt x="191" y="162"/>
                </a:moveTo>
                <a:lnTo>
                  <a:pt x="191" y="162"/>
                </a:lnTo>
                <a:cubicBezTo>
                  <a:pt x="147" y="0"/>
                  <a:pt x="147" y="0"/>
                  <a:pt x="147" y="0"/>
                </a:cubicBezTo>
                <a:cubicBezTo>
                  <a:pt x="14" y="0"/>
                  <a:pt x="14" y="0"/>
                  <a:pt x="14" y="0"/>
                </a:cubicBezTo>
                <a:lnTo>
                  <a:pt x="0" y="15"/>
                </a:lnTo>
                <a:cubicBezTo>
                  <a:pt x="0" y="30"/>
                  <a:pt x="14" y="45"/>
                  <a:pt x="14" y="45"/>
                </a:cubicBezTo>
                <a:cubicBezTo>
                  <a:pt x="117" y="45"/>
                  <a:pt x="117" y="45"/>
                  <a:pt x="117" y="45"/>
                </a:cubicBezTo>
                <a:cubicBezTo>
                  <a:pt x="162" y="162"/>
                  <a:pt x="162" y="162"/>
                  <a:pt x="162" y="162"/>
                </a:cubicBezTo>
                <a:cubicBezTo>
                  <a:pt x="191" y="398"/>
                  <a:pt x="191" y="398"/>
                  <a:pt x="191" y="398"/>
                </a:cubicBezTo>
                <a:cubicBezTo>
                  <a:pt x="191" y="442"/>
                  <a:pt x="235" y="471"/>
                  <a:pt x="279" y="471"/>
                </a:cubicBezTo>
                <a:cubicBezTo>
                  <a:pt x="485" y="471"/>
                  <a:pt x="485" y="471"/>
                  <a:pt x="485" y="471"/>
                </a:cubicBezTo>
                <a:cubicBezTo>
                  <a:pt x="530" y="471"/>
                  <a:pt x="574" y="442"/>
                  <a:pt x="574" y="398"/>
                </a:cubicBezTo>
                <a:cubicBezTo>
                  <a:pt x="633" y="162"/>
                  <a:pt x="633" y="162"/>
                  <a:pt x="633" y="162"/>
                </a:cubicBezTo>
                <a:lnTo>
                  <a:pt x="191" y="162"/>
                </a:lnTo>
                <a:close/>
                <a:moveTo>
                  <a:pt x="530" y="398"/>
                </a:moveTo>
                <a:lnTo>
                  <a:pt x="530" y="398"/>
                </a:lnTo>
                <a:cubicBezTo>
                  <a:pt x="530" y="413"/>
                  <a:pt x="515" y="427"/>
                  <a:pt x="485" y="427"/>
                </a:cubicBezTo>
                <a:cubicBezTo>
                  <a:pt x="279" y="427"/>
                  <a:pt x="279" y="427"/>
                  <a:pt x="279" y="427"/>
                </a:cubicBezTo>
                <a:cubicBezTo>
                  <a:pt x="250" y="427"/>
                  <a:pt x="235" y="413"/>
                  <a:pt x="235" y="398"/>
                </a:cubicBezTo>
                <a:cubicBezTo>
                  <a:pt x="206" y="192"/>
                  <a:pt x="206" y="192"/>
                  <a:pt x="206" y="192"/>
                </a:cubicBezTo>
                <a:cubicBezTo>
                  <a:pt x="574" y="192"/>
                  <a:pt x="574" y="192"/>
                  <a:pt x="574" y="192"/>
                </a:cubicBezTo>
                <a:lnTo>
                  <a:pt x="530" y="398"/>
                </a:lnTo>
                <a:close/>
                <a:moveTo>
                  <a:pt x="279" y="516"/>
                </a:moveTo>
                <a:lnTo>
                  <a:pt x="279" y="516"/>
                </a:lnTo>
                <a:cubicBezTo>
                  <a:pt x="250" y="516"/>
                  <a:pt x="235" y="530"/>
                  <a:pt x="235" y="545"/>
                </a:cubicBezTo>
                <a:cubicBezTo>
                  <a:pt x="235" y="575"/>
                  <a:pt x="250" y="589"/>
                  <a:pt x="279" y="589"/>
                </a:cubicBezTo>
                <a:cubicBezTo>
                  <a:pt x="294" y="589"/>
                  <a:pt x="309" y="575"/>
                  <a:pt x="309" y="545"/>
                </a:cubicBezTo>
                <a:cubicBezTo>
                  <a:pt x="309" y="530"/>
                  <a:pt x="294" y="516"/>
                  <a:pt x="279" y="516"/>
                </a:cubicBezTo>
                <a:close/>
                <a:moveTo>
                  <a:pt x="471" y="516"/>
                </a:moveTo>
                <a:lnTo>
                  <a:pt x="471" y="516"/>
                </a:lnTo>
                <a:cubicBezTo>
                  <a:pt x="456" y="516"/>
                  <a:pt x="426" y="530"/>
                  <a:pt x="426" y="545"/>
                </a:cubicBezTo>
                <a:cubicBezTo>
                  <a:pt x="426" y="575"/>
                  <a:pt x="456" y="589"/>
                  <a:pt x="471" y="589"/>
                </a:cubicBezTo>
                <a:cubicBezTo>
                  <a:pt x="485" y="589"/>
                  <a:pt x="515" y="575"/>
                  <a:pt x="515" y="545"/>
                </a:cubicBezTo>
                <a:cubicBezTo>
                  <a:pt x="515" y="530"/>
                  <a:pt x="485" y="516"/>
                  <a:pt x="471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20" name="Freeform 95">
            <a:extLst>
              <a:ext uri="{FF2B5EF4-FFF2-40B4-BE49-F238E27FC236}">
                <a16:creationId xmlns:a16="http://schemas.microsoft.com/office/drawing/2014/main" id="{BA5DAC4E-1C9E-F947-8634-3DB775BBA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3456" y="3565849"/>
            <a:ext cx="267011" cy="217469"/>
          </a:xfrm>
          <a:custGeom>
            <a:avLst/>
            <a:gdLst>
              <a:gd name="T0" fmla="*/ 216505 w 619"/>
              <a:gd name="T1" fmla="*/ 42264 h 501"/>
              <a:gd name="T2" fmla="*/ 184909 w 619"/>
              <a:gd name="T3" fmla="*/ 10476 h 501"/>
              <a:gd name="T4" fmla="*/ 211479 w 619"/>
              <a:gd name="T5" fmla="*/ 5057 h 501"/>
              <a:gd name="T6" fmla="*/ 174497 w 619"/>
              <a:gd name="T7" fmla="*/ 0 h 501"/>
              <a:gd name="T8" fmla="*/ 68578 w 619"/>
              <a:gd name="T9" fmla="*/ 42264 h 501"/>
              <a:gd name="T10" fmla="*/ 21184 w 619"/>
              <a:gd name="T11" fmla="*/ 0 h 501"/>
              <a:gd name="T12" fmla="*/ 21184 w 619"/>
              <a:gd name="T13" fmla="*/ 10476 h 501"/>
              <a:gd name="T14" fmla="*/ 52780 w 619"/>
              <a:gd name="T15" fmla="*/ 42264 h 501"/>
              <a:gd name="T16" fmla="*/ 0 w 619"/>
              <a:gd name="T17" fmla="*/ 47682 h 501"/>
              <a:gd name="T18" fmla="*/ 10412 w 619"/>
              <a:gd name="T19" fmla="*/ 53100 h 501"/>
              <a:gd name="T20" fmla="*/ 47394 w 619"/>
              <a:gd name="T21" fmla="*/ 180614 h 501"/>
              <a:gd name="T22" fmla="*/ 195681 w 619"/>
              <a:gd name="T23" fmla="*/ 153883 h 501"/>
              <a:gd name="T24" fmla="*/ 216505 w 619"/>
              <a:gd name="T25" fmla="*/ 53100 h 501"/>
              <a:gd name="T26" fmla="*/ 216505 w 619"/>
              <a:gd name="T27" fmla="*/ 42264 h 501"/>
              <a:gd name="T28" fmla="*/ 68578 w 619"/>
              <a:gd name="T29" fmla="*/ 170138 h 501"/>
              <a:gd name="T30" fmla="*/ 31596 w 619"/>
              <a:gd name="T31" fmla="*/ 153883 h 501"/>
              <a:gd name="T32" fmla="*/ 68578 w 619"/>
              <a:gd name="T33" fmla="*/ 137989 h 501"/>
              <a:gd name="T34" fmla="*/ 68578 w 619"/>
              <a:gd name="T35" fmla="*/ 127513 h 501"/>
              <a:gd name="T36" fmla="*/ 31596 w 619"/>
              <a:gd name="T37" fmla="*/ 127513 h 501"/>
              <a:gd name="T38" fmla="*/ 68578 w 619"/>
              <a:gd name="T39" fmla="*/ 95364 h 501"/>
              <a:gd name="T40" fmla="*/ 68578 w 619"/>
              <a:gd name="T41" fmla="*/ 84888 h 501"/>
              <a:gd name="T42" fmla="*/ 26210 w 619"/>
              <a:gd name="T43" fmla="*/ 84888 h 501"/>
              <a:gd name="T44" fmla="*/ 68578 w 619"/>
              <a:gd name="T45" fmla="*/ 53100 h 501"/>
              <a:gd name="T46" fmla="*/ 137515 w 619"/>
              <a:gd name="T47" fmla="*/ 170138 h 501"/>
              <a:gd name="T48" fmla="*/ 84735 w 619"/>
              <a:gd name="T49" fmla="*/ 170138 h 501"/>
              <a:gd name="T50" fmla="*/ 137515 w 619"/>
              <a:gd name="T51" fmla="*/ 137989 h 501"/>
              <a:gd name="T52" fmla="*/ 137515 w 619"/>
              <a:gd name="T53" fmla="*/ 127513 h 501"/>
              <a:gd name="T54" fmla="*/ 84735 w 619"/>
              <a:gd name="T55" fmla="*/ 127513 h 501"/>
              <a:gd name="T56" fmla="*/ 137515 w 619"/>
              <a:gd name="T57" fmla="*/ 95364 h 501"/>
              <a:gd name="T58" fmla="*/ 137515 w 619"/>
              <a:gd name="T59" fmla="*/ 84888 h 501"/>
              <a:gd name="T60" fmla="*/ 84735 w 619"/>
              <a:gd name="T61" fmla="*/ 84888 h 501"/>
              <a:gd name="T62" fmla="*/ 137515 w 619"/>
              <a:gd name="T63" fmla="*/ 53100 h 501"/>
              <a:gd name="T64" fmla="*/ 179523 w 619"/>
              <a:gd name="T65" fmla="*/ 153883 h 501"/>
              <a:gd name="T66" fmla="*/ 169111 w 619"/>
              <a:gd name="T67" fmla="*/ 170138 h 501"/>
              <a:gd name="T68" fmla="*/ 153313 w 619"/>
              <a:gd name="T69" fmla="*/ 137989 h 501"/>
              <a:gd name="T70" fmla="*/ 179523 w 619"/>
              <a:gd name="T71" fmla="*/ 153883 h 501"/>
              <a:gd name="T72" fmla="*/ 184909 w 619"/>
              <a:gd name="T73" fmla="*/ 127513 h 501"/>
              <a:gd name="T74" fmla="*/ 153313 w 619"/>
              <a:gd name="T75" fmla="*/ 95364 h 501"/>
              <a:gd name="T76" fmla="*/ 184909 w 619"/>
              <a:gd name="T77" fmla="*/ 127513 h 501"/>
              <a:gd name="T78" fmla="*/ 190295 w 619"/>
              <a:gd name="T79" fmla="*/ 84888 h 501"/>
              <a:gd name="T80" fmla="*/ 153313 w 619"/>
              <a:gd name="T81" fmla="*/ 53100 h 501"/>
              <a:gd name="T82" fmla="*/ 190295 w 619"/>
              <a:gd name="T83" fmla="*/ 84888 h 501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19" h="501">
                <a:moveTo>
                  <a:pt x="603" y="117"/>
                </a:moveTo>
                <a:lnTo>
                  <a:pt x="603" y="117"/>
                </a:lnTo>
                <a:cubicBezTo>
                  <a:pt x="471" y="117"/>
                  <a:pt x="471" y="117"/>
                  <a:pt x="471" y="117"/>
                </a:cubicBezTo>
                <a:cubicBezTo>
                  <a:pt x="515" y="29"/>
                  <a:pt x="515" y="29"/>
                  <a:pt x="515" y="29"/>
                </a:cubicBezTo>
                <a:cubicBezTo>
                  <a:pt x="559" y="29"/>
                  <a:pt x="559" y="29"/>
                  <a:pt x="559" y="29"/>
                </a:cubicBezTo>
                <a:cubicBezTo>
                  <a:pt x="574" y="29"/>
                  <a:pt x="589" y="29"/>
                  <a:pt x="589" y="14"/>
                </a:cubicBezTo>
                <a:cubicBezTo>
                  <a:pt x="589" y="0"/>
                  <a:pt x="574" y="0"/>
                  <a:pt x="559" y="0"/>
                </a:cubicBezTo>
                <a:cubicBezTo>
                  <a:pt x="486" y="0"/>
                  <a:pt x="486" y="0"/>
                  <a:pt x="486" y="0"/>
                </a:cubicBezTo>
                <a:cubicBezTo>
                  <a:pt x="427" y="117"/>
                  <a:pt x="427" y="117"/>
                  <a:pt x="427" y="117"/>
                </a:cubicBezTo>
                <a:cubicBezTo>
                  <a:pt x="191" y="117"/>
                  <a:pt x="191" y="117"/>
                  <a:pt x="191" y="117"/>
                </a:cubicBezTo>
                <a:cubicBezTo>
                  <a:pt x="132" y="0"/>
                  <a:pt x="132" y="0"/>
                  <a:pt x="132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44" y="0"/>
                  <a:pt x="29" y="0"/>
                  <a:pt x="29" y="14"/>
                </a:cubicBezTo>
                <a:cubicBezTo>
                  <a:pt x="29" y="29"/>
                  <a:pt x="44" y="29"/>
                  <a:pt x="59" y="29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147" y="117"/>
                  <a:pt x="147" y="117"/>
                  <a:pt x="147" y="117"/>
                </a:cubicBezTo>
                <a:cubicBezTo>
                  <a:pt x="15" y="117"/>
                  <a:pt x="15" y="117"/>
                  <a:pt x="15" y="117"/>
                </a:cubicBezTo>
                <a:cubicBezTo>
                  <a:pt x="0" y="117"/>
                  <a:pt x="0" y="117"/>
                  <a:pt x="0" y="132"/>
                </a:cubicBezTo>
                <a:cubicBezTo>
                  <a:pt x="0" y="147"/>
                  <a:pt x="0" y="147"/>
                  <a:pt x="15" y="147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59" y="426"/>
                  <a:pt x="59" y="426"/>
                  <a:pt x="59" y="426"/>
                </a:cubicBezTo>
                <a:cubicBezTo>
                  <a:pt x="59" y="471"/>
                  <a:pt x="88" y="500"/>
                  <a:pt x="132" y="500"/>
                </a:cubicBezTo>
                <a:cubicBezTo>
                  <a:pt x="471" y="500"/>
                  <a:pt x="471" y="500"/>
                  <a:pt x="471" y="500"/>
                </a:cubicBezTo>
                <a:cubicBezTo>
                  <a:pt x="515" y="500"/>
                  <a:pt x="545" y="471"/>
                  <a:pt x="545" y="426"/>
                </a:cubicBezTo>
                <a:cubicBezTo>
                  <a:pt x="589" y="147"/>
                  <a:pt x="589" y="147"/>
                  <a:pt x="589" y="147"/>
                </a:cubicBezTo>
                <a:cubicBezTo>
                  <a:pt x="603" y="147"/>
                  <a:pt x="603" y="147"/>
                  <a:pt x="603" y="147"/>
                </a:cubicBezTo>
                <a:cubicBezTo>
                  <a:pt x="618" y="147"/>
                  <a:pt x="618" y="147"/>
                  <a:pt x="618" y="132"/>
                </a:cubicBezTo>
                <a:cubicBezTo>
                  <a:pt x="618" y="117"/>
                  <a:pt x="618" y="117"/>
                  <a:pt x="603" y="117"/>
                </a:cubicBezTo>
                <a:close/>
                <a:moveTo>
                  <a:pt x="191" y="471"/>
                </a:moveTo>
                <a:lnTo>
                  <a:pt x="191" y="471"/>
                </a:lnTo>
                <a:cubicBezTo>
                  <a:pt x="132" y="471"/>
                  <a:pt x="132" y="471"/>
                  <a:pt x="132" y="471"/>
                </a:cubicBezTo>
                <a:cubicBezTo>
                  <a:pt x="118" y="471"/>
                  <a:pt x="88" y="441"/>
                  <a:pt x="88" y="426"/>
                </a:cubicBezTo>
                <a:cubicBezTo>
                  <a:pt x="88" y="382"/>
                  <a:pt x="88" y="382"/>
                  <a:pt x="88" y="382"/>
                </a:cubicBezTo>
                <a:cubicBezTo>
                  <a:pt x="191" y="382"/>
                  <a:pt x="191" y="382"/>
                  <a:pt x="191" y="382"/>
                </a:cubicBezTo>
                <a:lnTo>
                  <a:pt x="191" y="471"/>
                </a:lnTo>
                <a:close/>
                <a:moveTo>
                  <a:pt x="191" y="353"/>
                </a:moveTo>
                <a:lnTo>
                  <a:pt x="191" y="353"/>
                </a:lnTo>
                <a:cubicBezTo>
                  <a:pt x="88" y="353"/>
                  <a:pt x="88" y="353"/>
                  <a:pt x="88" y="353"/>
                </a:cubicBezTo>
                <a:cubicBezTo>
                  <a:pt x="88" y="264"/>
                  <a:pt x="88" y="264"/>
                  <a:pt x="88" y="264"/>
                </a:cubicBezTo>
                <a:cubicBezTo>
                  <a:pt x="191" y="264"/>
                  <a:pt x="191" y="264"/>
                  <a:pt x="191" y="264"/>
                </a:cubicBezTo>
                <a:lnTo>
                  <a:pt x="191" y="353"/>
                </a:lnTo>
                <a:close/>
                <a:moveTo>
                  <a:pt x="191" y="235"/>
                </a:moveTo>
                <a:lnTo>
                  <a:pt x="191" y="235"/>
                </a:lnTo>
                <a:cubicBezTo>
                  <a:pt x="73" y="235"/>
                  <a:pt x="73" y="235"/>
                  <a:pt x="73" y="235"/>
                </a:cubicBezTo>
                <a:cubicBezTo>
                  <a:pt x="73" y="147"/>
                  <a:pt x="73" y="147"/>
                  <a:pt x="73" y="147"/>
                </a:cubicBezTo>
                <a:cubicBezTo>
                  <a:pt x="191" y="147"/>
                  <a:pt x="191" y="147"/>
                  <a:pt x="191" y="147"/>
                </a:cubicBezTo>
                <a:lnTo>
                  <a:pt x="191" y="235"/>
                </a:lnTo>
                <a:close/>
                <a:moveTo>
                  <a:pt x="383" y="471"/>
                </a:moveTo>
                <a:lnTo>
                  <a:pt x="383" y="471"/>
                </a:lnTo>
                <a:cubicBezTo>
                  <a:pt x="236" y="471"/>
                  <a:pt x="236" y="471"/>
                  <a:pt x="236" y="471"/>
                </a:cubicBezTo>
                <a:cubicBezTo>
                  <a:pt x="236" y="382"/>
                  <a:pt x="236" y="382"/>
                  <a:pt x="236" y="382"/>
                </a:cubicBezTo>
                <a:cubicBezTo>
                  <a:pt x="383" y="382"/>
                  <a:pt x="383" y="382"/>
                  <a:pt x="383" y="382"/>
                </a:cubicBezTo>
                <a:lnTo>
                  <a:pt x="383" y="471"/>
                </a:lnTo>
                <a:close/>
                <a:moveTo>
                  <a:pt x="383" y="353"/>
                </a:moveTo>
                <a:lnTo>
                  <a:pt x="383" y="353"/>
                </a:lnTo>
                <a:cubicBezTo>
                  <a:pt x="236" y="353"/>
                  <a:pt x="236" y="353"/>
                  <a:pt x="236" y="353"/>
                </a:cubicBezTo>
                <a:cubicBezTo>
                  <a:pt x="236" y="264"/>
                  <a:pt x="236" y="264"/>
                  <a:pt x="236" y="264"/>
                </a:cubicBezTo>
                <a:cubicBezTo>
                  <a:pt x="383" y="264"/>
                  <a:pt x="383" y="264"/>
                  <a:pt x="383" y="264"/>
                </a:cubicBezTo>
                <a:lnTo>
                  <a:pt x="383" y="353"/>
                </a:lnTo>
                <a:close/>
                <a:moveTo>
                  <a:pt x="383" y="235"/>
                </a:moveTo>
                <a:lnTo>
                  <a:pt x="383" y="235"/>
                </a:lnTo>
                <a:cubicBezTo>
                  <a:pt x="236" y="235"/>
                  <a:pt x="236" y="235"/>
                  <a:pt x="236" y="235"/>
                </a:cubicBezTo>
                <a:cubicBezTo>
                  <a:pt x="236" y="147"/>
                  <a:pt x="236" y="147"/>
                  <a:pt x="236" y="147"/>
                </a:cubicBezTo>
                <a:cubicBezTo>
                  <a:pt x="383" y="147"/>
                  <a:pt x="383" y="147"/>
                  <a:pt x="383" y="147"/>
                </a:cubicBezTo>
                <a:lnTo>
                  <a:pt x="383" y="235"/>
                </a:lnTo>
                <a:close/>
                <a:moveTo>
                  <a:pt x="500" y="426"/>
                </a:moveTo>
                <a:lnTo>
                  <a:pt x="500" y="426"/>
                </a:lnTo>
                <a:cubicBezTo>
                  <a:pt x="500" y="441"/>
                  <a:pt x="486" y="471"/>
                  <a:pt x="471" y="471"/>
                </a:cubicBezTo>
                <a:cubicBezTo>
                  <a:pt x="427" y="471"/>
                  <a:pt x="427" y="471"/>
                  <a:pt x="427" y="471"/>
                </a:cubicBezTo>
                <a:cubicBezTo>
                  <a:pt x="427" y="382"/>
                  <a:pt x="427" y="382"/>
                  <a:pt x="427" y="382"/>
                </a:cubicBezTo>
                <a:cubicBezTo>
                  <a:pt x="515" y="382"/>
                  <a:pt x="515" y="382"/>
                  <a:pt x="515" y="382"/>
                </a:cubicBezTo>
                <a:lnTo>
                  <a:pt x="500" y="426"/>
                </a:lnTo>
                <a:close/>
                <a:moveTo>
                  <a:pt x="515" y="353"/>
                </a:moveTo>
                <a:lnTo>
                  <a:pt x="515" y="353"/>
                </a:lnTo>
                <a:cubicBezTo>
                  <a:pt x="427" y="353"/>
                  <a:pt x="427" y="353"/>
                  <a:pt x="427" y="353"/>
                </a:cubicBezTo>
                <a:cubicBezTo>
                  <a:pt x="427" y="264"/>
                  <a:pt x="427" y="264"/>
                  <a:pt x="427" y="264"/>
                </a:cubicBezTo>
                <a:cubicBezTo>
                  <a:pt x="530" y="264"/>
                  <a:pt x="530" y="264"/>
                  <a:pt x="530" y="264"/>
                </a:cubicBezTo>
                <a:lnTo>
                  <a:pt x="515" y="353"/>
                </a:lnTo>
                <a:close/>
                <a:moveTo>
                  <a:pt x="530" y="235"/>
                </a:moveTo>
                <a:lnTo>
                  <a:pt x="530" y="235"/>
                </a:lnTo>
                <a:cubicBezTo>
                  <a:pt x="427" y="235"/>
                  <a:pt x="427" y="235"/>
                  <a:pt x="427" y="235"/>
                </a:cubicBezTo>
                <a:cubicBezTo>
                  <a:pt x="427" y="147"/>
                  <a:pt x="427" y="147"/>
                  <a:pt x="427" y="147"/>
                </a:cubicBezTo>
                <a:cubicBezTo>
                  <a:pt x="545" y="147"/>
                  <a:pt x="545" y="147"/>
                  <a:pt x="545" y="147"/>
                </a:cubicBezTo>
                <a:lnTo>
                  <a:pt x="530" y="2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21" name="Freeform 96">
            <a:extLst>
              <a:ext uri="{FF2B5EF4-FFF2-40B4-BE49-F238E27FC236}">
                <a16:creationId xmlns:a16="http://schemas.microsoft.com/office/drawing/2014/main" id="{2D51EBA4-4FD1-2A49-B96B-576B27E08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7166" y="3539143"/>
            <a:ext cx="274640" cy="267067"/>
          </a:xfrm>
          <a:custGeom>
            <a:avLst/>
            <a:gdLst>
              <a:gd name="T0" fmla="*/ 186053 w 634"/>
              <a:gd name="T1" fmla="*/ 0 h 619"/>
              <a:gd name="T2" fmla="*/ 186053 w 634"/>
              <a:gd name="T3" fmla="*/ 0 h 619"/>
              <a:gd name="T4" fmla="*/ 42547 w 634"/>
              <a:gd name="T5" fmla="*/ 0 h 619"/>
              <a:gd name="T6" fmla="*/ 0 w 634"/>
              <a:gd name="T7" fmla="*/ 68578 h 619"/>
              <a:gd name="T8" fmla="*/ 0 w 634"/>
              <a:gd name="T9" fmla="*/ 95147 h 619"/>
              <a:gd name="T10" fmla="*/ 10817 w 634"/>
              <a:gd name="T11" fmla="*/ 115972 h 619"/>
              <a:gd name="T12" fmla="*/ 10817 w 634"/>
              <a:gd name="T13" fmla="*/ 195321 h 619"/>
              <a:gd name="T14" fmla="*/ 37138 w 634"/>
              <a:gd name="T15" fmla="*/ 221891 h 619"/>
              <a:gd name="T16" fmla="*/ 191101 w 634"/>
              <a:gd name="T17" fmla="*/ 221891 h 619"/>
              <a:gd name="T18" fmla="*/ 223191 w 634"/>
              <a:gd name="T19" fmla="*/ 195321 h 619"/>
              <a:gd name="T20" fmla="*/ 223191 w 634"/>
              <a:gd name="T21" fmla="*/ 115972 h 619"/>
              <a:gd name="T22" fmla="*/ 228239 w 634"/>
              <a:gd name="T23" fmla="*/ 95147 h 619"/>
              <a:gd name="T24" fmla="*/ 228239 w 634"/>
              <a:gd name="T25" fmla="*/ 68578 h 619"/>
              <a:gd name="T26" fmla="*/ 186053 w 634"/>
              <a:gd name="T27" fmla="*/ 0 h 619"/>
              <a:gd name="T28" fmla="*/ 207326 w 634"/>
              <a:gd name="T29" fmla="*/ 195321 h 619"/>
              <a:gd name="T30" fmla="*/ 207326 w 634"/>
              <a:gd name="T31" fmla="*/ 195321 h 619"/>
              <a:gd name="T32" fmla="*/ 191101 w 634"/>
              <a:gd name="T33" fmla="*/ 211479 h 619"/>
              <a:gd name="T34" fmla="*/ 37138 w 634"/>
              <a:gd name="T35" fmla="*/ 211479 h 619"/>
              <a:gd name="T36" fmla="*/ 21274 w 634"/>
              <a:gd name="T37" fmla="*/ 195321 h 619"/>
              <a:gd name="T38" fmla="*/ 21274 w 634"/>
              <a:gd name="T39" fmla="*/ 179523 h 619"/>
              <a:gd name="T40" fmla="*/ 207326 w 634"/>
              <a:gd name="T41" fmla="*/ 179523 h 619"/>
              <a:gd name="T42" fmla="*/ 207326 w 634"/>
              <a:gd name="T43" fmla="*/ 195321 h 619"/>
              <a:gd name="T44" fmla="*/ 207326 w 634"/>
              <a:gd name="T45" fmla="*/ 169111 h 619"/>
              <a:gd name="T46" fmla="*/ 207326 w 634"/>
              <a:gd name="T47" fmla="*/ 169111 h 619"/>
              <a:gd name="T48" fmla="*/ 21274 w 634"/>
              <a:gd name="T49" fmla="*/ 169111 h 619"/>
              <a:gd name="T50" fmla="*/ 21274 w 634"/>
              <a:gd name="T51" fmla="*/ 126744 h 619"/>
              <a:gd name="T52" fmla="*/ 37138 w 634"/>
              <a:gd name="T53" fmla="*/ 126744 h 619"/>
              <a:gd name="T54" fmla="*/ 63821 w 634"/>
              <a:gd name="T55" fmla="*/ 105560 h 619"/>
              <a:gd name="T56" fmla="*/ 90503 w 634"/>
              <a:gd name="T57" fmla="*/ 126744 h 619"/>
              <a:gd name="T58" fmla="*/ 116824 w 634"/>
              <a:gd name="T59" fmla="*/ 110945 h 619"/>
              <a:gd name="T60" fmla="*/ 143506 w 634"/>
              <a:gd name="T61" fmla="*/ 126744 h 619"/>
              <a:gd name="T62" fmla="*/ 169827 w 634"/>
              <a:gd name="T63" fmla="*/ 105560 h 619"/>
              <a:gd name="T64" fmla="*/ 191101 w 634"/>
              <a:gd name="T65" fmla="*/ 126744 h 619"/>
              <a:gd name="T66" fmla="*/ 207326 w 634"/>
              <a:gd name="T67" fmla="*/ 126744 h 619"/>
              <a:gd name="T68" fmla="*/ 207326 w 634"/>
              <a:gd name="T69" fmla="*/ 169111 h 619"/>
              <a:gd name="T70" fmla="*/ 212374 w 634"/>
              <a:gd name="T71" fmla="*/ 95147 h 619"/>
              <a:gd name="T72" fmla="*/ 212374 w 634"/>
              <a:gd name="T73" fmla="*/ 95147 h 619"/>
              <a:gd name="T74" fmla="*/ 191101 w 634"/>
              <a:gd name="T75" fmla="*/ 110945 h 619"/>
              <a:gd name="T76" fmla="*/ 169827 w 634"/>
              <a:gd name="T77" fmla="*/ 95147 h 619"/>
              <a:gd name="T78" fmla="*/ 164779 w 634"/>
              <a:gd name="T79" fmla="*/ 95147 h 619"/>
              <a:gd name="T80" fmla="*/ 143506 w 634"/>
              <a:gd name="T81" fmla="*/ 110945 h 619"/>
              <a:gd name="T82" fmla="*/ 116824 w 634"/>
              <a:gd name="T83" fmla="*/ 95147 h 619"/>
              <a:gd name="T84" fmla="*/ 111776 w 634"/>
              <a:gd name="T85" fmla="*/ 95147 h 619"/>
              <a:gd name="T86" fmla="*/ 90503 w 634"/>
              <a:gd name="T87" fmla="*/ 110945 h 619"/>
              <a:gd name="T88" fmla="*/ 63821 w 634"/>
              <a:gd name="T89" fmla="*/ 95147 h 619"/>
              <a:gd name="T90" fmla="*/ 58412 w 634"/>
              <a:gd name="T91" fmla="*/ 95147 h 619"/>
              <a:gd name="T92" fmla="*/ 37138 w 634"/>
              <a:gd name="T93" fmla="*/ 110945 h 619"/>
              <a:gd name="T94" fmla="*/ 16226 w 634"/>
              <a:gd name="T95" fmla="*/ 95147 h 619"/>
              <a:gd name="T96" fmla="*/ 16226 w 634"/>
              <a:gd name="T97" fmla="*/ 84376 h 619"/>
              <a:gd name="T98" fmla="*/ 212374 w 634"/>
              <a:gd name="T99" fmla="*/ 84376 h 619"/>
              <a:gd name="T100" fmla="*/ 212374 w 634"/>
              <a:gd name="T101" fmla="*/ 95147 h 619"/>
              <a:gd name="T102" fmla="*/ 16226 w 634"/>
              <a:gd name="T103" fmla="*/ 68578 h 619"/>
              <a:gd name="T104" fmla="*/ 16226 w 634"/>
              <a:gd name="T105" fmla="*/ 68578 h 619"/>
              <a:gd name="T106" fmla="*/ 47956 w 634"/>
              <a:gd name="T107" fmla="*/ 10412 h 619"/>
              <a:gd name="T108" fmla="*/ 180644 w 634"/>
              <a:gd name="T109" fmla="*/ 10412 h 619"/>
              <a:gd name="T110" fmla="*/ 212374 w 634"/>
              <a:gd name="T111" fmla="*/ 68578 h 619"/>
              <a:gd name="T112" fmla="*/ 16226 w 634"/>
              <a:gd name="T113" fmla="*/ 68578 h 61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34" h="619">
                <a:moveTo>
                  <a:pt x="516" y="0"/>
                </a:moveTo>
                <a:lnTo>
                  <a:pt x="516" y="0"/>
                </a:lnTo>
                <a:cubicBezTo>
                  <a:pt x="118" y="0"/>
                  <a:pt x="118" y="0"/>
                  <a:pt x="118" y="0"/>
                </a:cubicBezTo>
                <a:cubicBezTo>
                  <a:pt x="0" y="191"/>
                  <a:pt x="0" y="191"/>
                  <a:pt x="0" y="191"/>
                </a:cubicBezTo>
                <a:lnTo>
                  <a:pt x="0" y="265"/>
                </a:lnTo>
                <a:cubicBezTo>
                  <a:pt x="0" y="294"/>
                  <a:pt x="15" y="309"/>
                  <a:pt x="30" y="323"/>
                </a:cubicBezTo>
                <a:cubicBezTo>
                  <a:pt x="30" y="544"/>
                  <a:pt x="30" y="544"/>
                  <a:pt x="30" y="544"/>
                </a:cubicBezTo>
                <a:cubicBezTo>
                  <a:pt x="30" y="589"/>
                  <a:pt x="59" y="618"/>
                  <a:pt x="103" y="618"/>
                </a:cubicBezTo>
                <a:cubicBezTo>
                  <a:pt x="530" y="618"/>
                  <a:pt x="530" y="618"/>
                  <a:pt x="530" y="618"/>
                </a:cubicBezTo>
                <a:cubicBezTo>
                  <a:pt x="575" y="618"/>
                  <a:pt x="619" y="589"/>
                  <a:pt x="619" y="544"/>
                </a:cubicBezTo>
                <a:cubicBezTo>
                  <a:pt x="619" y="323"/>
                  <a:pt x="619" y="323"/>
                  <a:pt x="619" y="323"/>
                </a:cubicBezTo>
                <a:cubicBezTo>
                  <a:pt x="633" y="309"/>
                  <a:pt x="633" y="294"/>
                  <a:pt x="633" y="265"/>
                </a:cubicBezTo>
                <a:cubicBezTo>
                  <a:pt x="633" y="250"/>
                  <a:pt x="633" y="191"/>
                  <a:pt x="633" y="191"/>
                </a:cubicBezTo>
                <a:lnTo>
                  <a:pt x="516" y="0"/>
                </a:lnTo>
                <a:close/>
                <a:moveTo>
                  <a:pt x="575" y="544"/>
                </a:moveTo>
                <a:lnTo>
                  <a:pt x="575" y="544"/>
                </a:lnTo>
                <a:cubicBezTo>
                  <a:pt x="575" y="559"/>
                  <a:pt x="560" y="589"/>
                  <a:pt x="530" y="589"/>
                </a:cubicBezTo>
                <a:cubicBezTo>
                  <a:pt x="103" y="589"/>
                  <a:pt x="103" y="589"/>
                  <a:pt x="103" y="589"/>
                </a:cubicBezTo>
                <a:cubicBezTo>
                  <a:pt x="89" y="589"/>
                  <a:pt x="59" y="559"/>
                  <a:pt x="59" y="544"/>
                </a:cubicBezTo>
                <a:cubicBezTo>
                  <a:pt x="59" y="500"/>
                  <a:pt x="59" y="500"/>
                  <a:pt x="59" y="500"/>
                </a:cubicBezTo>
                <a:cubicBezTo>
                  <a:pt x="575" y="500"/>
                  <a:pt x="575" y="500"/>
                  <a:pt x="575" y="500"/>
                </a:cubicBezTo>
                <a:lnTo>
                  <a:pt x="575" y="544"/>
                </a:lnTo>
                <a:close/>
                <a:moveTo>
                  <a:pt x="575" y="471"/>
                </a:moveTo>
                <a:lnTo>
                  <a:pt x="575" y="471"/>
                </a:lnTo>
                <a:cubicBezTo>
                  <a:pt x="59" y="471"/>
                  <a:pt x="59" y="471"/>
                  <a:pt x="59" y="471"/>
                </a:cubicBezTo>
                <a:cubicBezTo>
                  <a:pt x="59" y="353"/>
                  <a:pt x="59" y="353"/>
                  <a:pt x="59" y="353"/>
                </a:cubicBezTo>
                <a:cubicBezTo>
                  <a:pt x="74" y="353"/>
                  <a:pt x="89" y="353"/>
                  <a:pt x="103" y="353"/>
                </a:cubicBezTo>
                <a:cubicBezTo>
                  <a:pt x="118" y="353"/>
                  <a:pt x="162" y="323"/>
                  <a:pt x="177" y="294"/>
                </a:cubicBezTo>
                <a:cubicBezTo>
                  <a:pt x="192" y="323"/>
                  <a:pt x="221" y="353"/>
                  <a:pt x="251" y="353"/>
                </a:cubicBezTo>
                <a:cubicBezTo>
                  <a:pt x="280" y="353"/>
                  <a:pt x="310" y="323"/>
                  <a:pt x="324" y="309"/>
                </a:cubicBezTo>
                <a:cubicBezTo>
                  <a:pt x="324" y="323"/>
                  <a:pt x="369" y="353"/>
                  <a:pt x="398" y="353"/>
                </a:cubicBezTo>
                <a:cubicBezTo>
                  <a:pt x="428" y="353"/>
                  <a:pt x="457" y="323"/>
                  <a:pt x="471" y="294"/>
                </a:cubicBezTo>
                <a:cubicBezTo>
                  <a:pt x="486" y="323"/>
                  <a:pt x="501" y="353"/>
                  <a:pt x="530" y="353"/>
                </a:cubicBezTo>
                <a:cubicBezTo>
                  <a:pt x="545" y="353"/>
                  <a:pt x="575" y="353"/>
                  <a:pt x="575" y="353"/>
                </a:cubicBezTo>
                <a:lnTo>
                  <a:pt x="575" y="471"/>
                </a:lnTo>
                <a:close/>
                <a:moveTo>
                  <a:pt x="589" y="265"/>
                </a:moveTo>
                <a:lnTo>
                  <a:pt x="589" y="265"/>
                </a:lnTo>
                <a:cubicBezTo>
                  <a:pt x="589" y="294"/>
                  <a:pt x="560" y="309"/>
                  <a:pt x="530" y="309"/>
                </a:cubicBezTo>
                <a:cubicBezTo>
                  <a:pt x="501" y="309"/>
                  <a:pt x="471" y="294"/>
                  <a:pt x="471" y="265"/>
                </a:cubicBezTo>
                <a:cubicBezTo>
                  <a:pt x="457" y="265"/>
                  <a:pt x="457" y="265"/>
                  <a:pt x="457" y="265"/>
                </a:cubicBezTo>
                <a:cubicBezTo>
                  <a:pt x="457" y="294"/>
                  <a:pt x="428" y="309"/>
                  <a:pt x="398" y="309"/>
                </a:cubicBezTo>
                <a:cubicBezTo>
                  <a:pt x="369" y="309"/>
                  <a:pt x="324" y="294"/>
                  <a:pt x="324" y="265"/>
                </a:cubicBezTo>
                <a:cubicBezTo>
                  <a:pt x="310" y="265"/>
                  <a:pt x="310" y="265"/>
                  <a:pt x="310" y="265"/>
                </a:cubicBezTo>
                <a:cubicBezTo>
                  <a:pt x="310" y="294"/>
                  <a:pt x="280" y="309"/>
                  <a:pt x="251" y="309"/>
                </a:cubicBezTo>
                <a:cubicBezTo>
                  <a:pt x="221" y="309"/>
                  <a:pt x="177" y="294"/>
                  <a:pt x="177" y="265"/>
                </a:cubicBezTo>
                <a:cubicBezTo>
                  <a:pt x="162" y="265"/>
                  <a:pt x="162" y="265"/>
                  <a:pt x="162" y="265"/>
                </a:cubicBezTo>
                <a:cubicBezTo>
                  <a:pt x="162" y="294"/>
                  <a:pt x="133" y="309"/>
                  <a:pt x="103" y="309"/>
                </a:cubicBezTo>
                <a:cubicBezTo>
                  <a:pt x="74" y="309"/>
                  <a:pt x="45" y="294"/>
                  <a:pt x="45" y="265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589" y="235"/>
                  <a:pt x="589" y="235"/>
                  <a:pt x="589" y="235"/>
                </a:cubicBezTo>
                <a:lnTo>
                  <a:pt x="589" y="265"/>
                </a:lnTo>
                <a:close/>
                <a:moveTo>
                  <a:pt x="45" y="191"/>
                </a:moveTo>
                <a:lnTo>
                  <a:pt x="45" y="191"/>
                </a:lnTo>
                <a:cubicBezTo>
                  <a:pt x="133" y="29"/>
                  <a:pt x="133" y="29"/>
                  <a:pt x="133" y="29"/>
                </a:cubicBezTo>
                <a:cubicBezTo>
                  <a:pt x="501" y="29"/>
                  <a:pt x="501" y="29"/>
                  <a:pt x="501" y="29"/>
                </a:cubicBezTo>
                <a:cubicBezTo>
                  <a:pt x="589" y="191"/>
                  <a:pt x="589" y="191"/>
                  <a:pt x="589" y="191"/>
                </a:cubicBezTo>
                <a:lnTo>
                  <a:pt x="45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22" name="Freeform 97">
            <a:extLst>
              <a:ext uri="{FF2B5EF4-FFF2-40B4-BE49-F238E27FC236}">
                <a16:creationId xmlns:a16="http://schemas.microsoft.com/office/drawing/2014/main" id="{B6DB07A3-F057-E14F-8D7C-FC933BC9D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927" y="3565849"/>
            <a:ext cx="204072" cy="217469"/>
          </a:xfrm>
          <a:custGeom>
            <a:avLst/>
            <a:gdLst>
              <a:gd name="T0" fmla="*/ 137833 w 472"/>
              <a:gd name="T1" fmla="*/ 111619 h 501"/>
              <a:gd name="T2" fmla="*/ 137833 w 472"/>
              <a:gd name="T3" fmla="*/ 111619 h 501"/>
              <a:gd name="T4" fmla="*/ 106164 w 472"/>
              <a:gd name="T5" fmla="*/ 127513 h 501"/>
              <a:gd name="T6" fmla="*/ 69096 w 472"/>
              <a:gd name="T7" fmla="*/ 106201 h 501"/>
              <a:gd name="T8" fmla="*/ 74135 w 472"/>
              <a:gd name="T9" fmla="*/ 90307 h 501"/>
              <a:gd name="T10" fmla="*/ 69096 w 472"/>
              <a:gd name="T11" fmla="*/ 79831 h 501"/>
              <a:gd name="T12" fmla="*/ 111562 w 472"/>
              <a:gd name="T13" fmla="*/ 58519 h 501"/>
              <a:gd name="T14" fmla="*/ 137833 w 472"/>
              <a:gd name="T15" fmla="*/ 68994 h 501"/>
              <a:gd name="T16" fmla="*/ 169502 w 472"/>
              <a:gd name="T17" fmla="*/ 31788 h 501"/>
              <a:gd name="T18" fmla="*/ 137833 w 472"/>
              <a:gd name="T19" fmla="*/ 0 h 501"/>
              <a:gd name="T20" fmla="*/ 100766 w 472"/>
              <a:gd name="T21" fmla="*/ 31788 h 501"/>
              <a:gd name="T22" fmla="*/ 100766 w 472"/>
              <a:gd name="T23" fmla="*/ 42264 h 501"/>
              <a:gd name="T24" fmla="*/ 63698 w 472"/>
              <a:gd name="T25" fmla="*/ 63576 h 501"/>
              <a:gd name="T26" fmla="*/ 37067 w 472"/>
              <a:gd name="T27" fmla="*/ 53100 h 501"/>
              <a:gd name="T28" fmla="*/ 0 w 472"/>
              <a:gd name="T29" fmla="*/ 90307 h 501"/>
              <a:gd name="T30" fmla="*/ 37067 w 472"/>
              <a:gd name="T31" fmla="*/ 127513 h 501"/>
              <a:gd name="T32" fmla="*/ 58300 w 472"/>
              <a:gd name="T33" fmla="*/ 116676 h 501"/>
              <a:gd name="T34" fmla="*/ 58300 w 472"/>
              <a:gd name="T35" fmla="*/ 116676 h 501"/>
              <a:gd name="T36" fmla="*/ 100766 w 472"/>
              <a:gd name="T37" fmla="*/ 143407 h 501"/>
              <a:gd name="T38" fmla="*/ 100766 w 472"/>
              <a:gd name="T39" fmla="*/ 148826 h 501"/>
              <a:gd name="T40" fmla="*/ 137833 w 472"/>
              <a:gd name="T41" fmla="*/ 180614 h 501"/>
              <a:gd name="T42" fmla="*/ 169502 w 472"/>
              <a:gd name="T43" fmla="*/ 148826 h 501"/>
              <a:gd name="T44" fmla="*/ 137833 w 472"/>
              <a:gd name="T45" fmla="*/ 111619 h 501"/>
              <a:gd name="T46" fmla="*/ 137833 w 472"/>
              <a:gd name="T47" fmla="*/ 10476 h 501"/>
              <a:gd name="T48" fmla="*/ 137833 w 472"/>
              <a:gd name="T49" fmla="*/ 10476 h 501"/>
              <a:gd name="T50" fmla="*/ 159066 w 472"/>
              <a:gd name="T51" fmla="*/ 31788 h 501"/>
              <a:gd name="T52" fmla="*/ 137833 w 472"/>
              <a:gd name="T53" fmla="*/ 53100 h 501"/>
              <a:gd name="T54" fmla="*/ 116600 w 472"/>
              <a:gd name="T55" fmla="*/ 31788 h 501"/>
              <a:gd name="T56" fmla="*/ 137833 w 472"/>
              <a:gd name="T57" fmla="*/ 10476 h 501"/>
              <a:gd name="T58" fmla="*/ 37067 w 472"/>
              <a:gd name="T59" fmla="*/ 111619 h 501"/>
              <a:gd name="T60" fmla="*/ 37067 w 472"/>
              <a:gd name="T61" fmla="*/ 111619 h 501"/>
              <a:gd name="T62" fmla="*/ 15835 w 472"/>
              <a:gd name="T63" fmla="*/ 90307 h 501"/>
              <a:gd name="T64" fmla="*/ 37067 w 472"/>
              <a:gd name="T65" fmla="*/ 68994 h 501"/>
              <a:gd name="T66" fmla="*/ 58300 w 472"/>
              <a:gd name="T67" fmla="*/ 90307 h 501"/>
              <a:gd name="T68" fmla="*/ 37067 w 472"/>
              <a:gd name="T69" fmla="*/ 111619 h 501"/>
              <a:gd name="T70" fmla="*/ 137833 w 472"/>
              <a:gd name="T71" fmla="*/ 170138 h 501"/>
              <a:gd name="T72" fmla="*/ 137833 w 472"/>
              <a:gd name="T73" fmla="*/ 170138 h 501"/>
              <a:gd name="T74" fmla="*/ 116600 w 472"/>
              <a:gd name="T75" fmla="*/ 148826 h 501"/>
              <a:gd name="T76" fmla="*/ 137833 w 472"/>
              <a:gd name="T77" fmla="*/ 127513 h 501"/>
              <a:gd name="T78" fmla="*/ 159066 w 472"/>
              <a:gd name="T79" fmla="*/ 148826 h 501"/>
              <a:gd name="T80" fmla="*/ 137833 w 472"/>
              <a:gd name="T81" fmla="*/ 170138 h 50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72" h="501">
                <a:moveTo>
                  <a:pt x="383" y="309"/>
                </a:moveTo>
                <a:lnTo>
                  <a:pt x="383" y="309"/>
                </a:lnTo>
                <a:cubicBezTo>
                  <a:pt x="339" y="309"/>
                  <a:pt x="310" y="323"/>
                  <a:pt x="295" y="353"/>
                </a:cubicBezTo>
                <a:cubicBezTo>
                  <a:pt x="192" y="294"/>
                  <a:pt x="192" y="294"/>
                  <a:pt x="192" y="294"/>
                </a:cubicBezTo>
                <a:cubicBezTo>
                  <a:pt x="192" y="280"/>
                  <a:pt x="206" y="264"/>
                  <a:pt x="206" y="250"/>
                </a:cubicBezTo>
                <a:cubicBezTo>
                  <a:pt x="206" y="235"/>
                  <a:pt x="206" y="235"/>
                  <a:pt x="192" y="221"/>
                </a:cubicBezTo>
                <a:cubicBezTo>
                  <a:pt x="310" y="162"/>
                  <a:pt x="310" y="162"/>
                  <a:pt x="310" y="162"/>
                </a:cubicBezTo>
                <a:cubicBezTo>
                  <a:pt x="324" y="176"/>
                  <a:pt x="353" y="191"/>
                  <a:pt x="383" y="191"/>
                </a:cubicBezTo>
                <a:cubicBezTo>
                  <a:pt x="427" y="191"/>
                  <a:pt x="471" y="147"/>
                  <a:pt x="471" y="88"/>
                </a:cubicBezTo>
                <a:cubicBezTo>
                  <a:pt x="471" y="44"/>
                  <a:pt x="427" y="0"/>
                  <a:pt x="383" y="0"/>
                </a:cubicBezTo>
                <a:cubicBezTo>
                  <a:pt x="324" y="0"/>
                  <a:pt x="280" y="44"/>
                  <a:pt x="280" y="88"/>
                </a:cubicBezTo>
                <a:cubicBezTo>
                  <a:pt x="280" y="103"/>
                  <a:pt x="280" y="117"/>
                  <a:pt x="280" y="117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62" y="162"/>
                  <a:pt x="133" y="147"/>
                  <a:pt x="103" y="147"/>
                </a:cubicBezTo>
                <a:cubicBezTo>
                  <a:pt x="44" y="147"/>
                  <a:pt x="0" y="191"/>
                  <a:pt x="0" y="250"/>
                </a:cubicBezTo>
                <a:cubicBezTo>
                  <a:pt x="0" y="309"/>
                  <a:pt x="44" y="353"/>
                  <a:pt x="103" y="353"/>
                </a:cubicBezTo>
                <a:cubicBezTo>
                  <a:pt x="133" y="353"/>
                  <a:pt x="148" y="338"/>
                  <a:pt x="162" y="323"/>
                </a:cubicBezTo>
                <a:cubicBezTo>
                  <a:pt x="280" y="397"/>
                  <a:pt x="280" y="397"/>
                  <a:pt x="280" y="397"/>
                </a:cubicBezTo>
                <a:cubicBezTo>
                  <a:pt x="280" y="397"/>
                  <a:pt x="280" y="397"/>
                  <a:pt x="280" y="412"/>
                </a:cubicBezTo>
                <a:cubicBezTo>
                  <a:pt x="280" y="456"/>
                  <a:pt x="324" y="500"/>
                  <a:pt x="383" y="500"/>
                </a:cubicBezTo>
                <a:cubicBezTo>
                  <a:pt x="427" y="500"/>
                  <a:pt x="471" y="456"/>
                  <a:pt x="471" y="412"/>
                </a:cubicBezTo>
                <a:cubicBezTo>
                  <a:pt x="471" y="353"/>
                  <a:pt x="427" y="309"/>
                  <a:pt x="383" y="309"/>
                </a:cubicBezTo>
                <a:close/>
                <a:moveTo>
                  <a:pt x="383" y="29"/>
                </a:moveTo>
                <a:lnTo>
                  <a:pt x="383" y="29"/>
                </a:lnTo>
                <a:cubicBezTo>
                  <a:pt x="412" y="29"/>
                  <a:pt x="442" y="59"/>
                  <a:pt x="442" y="88"/>
                </a:cubicBezTo>
                <a:cubicBezTo>
                  <a:pt x="442" y="132"/>
                  <a:pt x="412" y="147"/>
                  <a:pt x="383" y="147"/>
                </a:cubicBezTo>
                <a:cubicBezTo>
                  <a:pt x="339" y="147"/>
                  <a:pt x="324" y="132"/>
                  <a:pt x="324" y="88"/>
                </a:cubicBezTo>
                <a:cubicBezTo>
                  <a:pt x="324" y="59"/>
                  <a:pt x="339" y="29"/>
                  <a:pt x="383" y="29"/>
                </a:cubicBezTo>
                <a:close/>
                <a:moveTo>
                  <a:pt x="103" y="309"/>
                </a:moveTo>
                <a:lnTo>
                  <a:pt x="103" y="309"/>
                </a:lnTo>
                <a:cubicBezTo>
                  <a:pt x="74" y="309"/>
                  <a:pt x="44" y="280"/>
                  <a:pt x="44" y="250"/>
                </a:cubicBezTo>
                <a:cubicBezTo>
                  <a:pt x="44" y="221"/>
                  <a:pt x="74" y="191"/>
                  <a:pt x="103" y="191"/>
                </a:cubicBezTo>
                <a:cubicBezTo>
                  <a:pt x="133" y="191"/>
                  <a:pt x="162" y="221"/>
                  <a:pt x="162" y="250"/>
                </a:cubicBezTo>
                <a:cubicBezTo>
                  <a:pt x="162" y="280"/>
                  <a:pt x="133" y="309"/>
                  <a:pt x="103" y="309"/>
                </a:cubicBezTo>
                <a:close/>
                <a:moveTo>
                  <a:pt x="383" y="471"/>
                </a:moveTo>
                <a:lnTo>
                  <a:pt x="383" y="471"/>
                </a:lnTo>
                <a:cubicBezTo>
                  <a:pt x="339" y="471"/>
                  <a:pt x="324" y="441"/>
                  <a:pt x="324" y="412"/>
                </a:cubicBezTo>
                <a:cubicBezTo>
                  <a:pt x="324" y="368"/>
                  <a:pt x="339" y="353"/>
                  <a:pt x="383" y="353"/>
                </a:cubicBezTo>
                <a:cubicBezTo>
                  <a:pt x="412" y="353"/>
                  <a:pt x="442" y="368"/>
                  <a:pt x="442" y="412"/>
                </a:cubicBezTo>
                <a:cubicBezTo>
                  <a:pt x="442" y="441"/>
                  <a:pt x="412" y="471"/>
                  <a:pt x="383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23" name="Freeform 98">
            <a:extLst>
              <a:ext uri="{FF2B5EF4-FFF2-40B4-BE49-F238E27FC236}">
                <a16:creationId xmlns:a16="http://schemas.microsoft.com/office/drawing/2014/main" id="{FF1D839A-947E-CB47-9FF9-59C15D4E8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565" y="3558219"/>
            <a:ext cx="255568" cy="223191"/>
          </a:xfrm>
          <a:custGeom>
            <a:avLst/>
            <a:gdLst>
              <a:gd name="T0" fmla="*/ 153855 w 589"/>
              <a:gd name="T1" fmla="*/ 5399 h 516"/>
              <a:gd name="T2" fmla="*/ 153855 w 589"/>
              <a:gd name="T3" fmla="*/ 5399 h 516"/>
              <a:gd name="T4" fmla="*/ 143382 w 589"/>
              <a:gd name="T5" fmla="*/ 5399 h 516"/>
              <a:gd name="T6" fmla="*/ 58508 w 589"/>
              <a:gd name="T7" fmla="*/ 174938 h 516"/>
              <a:gd name="T8" fmla="*/ 58508 w 589"/>
              <a:gd name="T9" fmla="*/ 185377 h 516"/>
              <a:gd name="T10" fmla="*/ 68982 w 589"/>
              <a:gd name="T11" fmla="*/ 185377 h 516"/>
              <a:gd name="T12" fmla="*/ 159273 w 589"/>
              <a:gd name="T13" fmla="*/ 15838 h 516"/>
              <a:gd name="T14" fmla="*/ 153855 w 589"/>
              <a:gd name="T15" fmla="*/ 5399 h 516"/>
              <a:gd name="T16" fmla="*/ 53091 w 589"/>
              <a:gd name="T17" fmla="*/ 127064 h 516"/>
              <a:gd name="T18" fmla="*/ 53091 w 589"/>
              <a:gd name="T19" fmla="*/ 127064 h 516"/>
              <a:gd name="T20" fmla="*/ 15891 w 589"/>
              <a:gd name="T21" fmla="*/ 95388 h 516"/>
              <a:gd name="T22" fmla="*/ 53091 w 589"/>
              <a:gd name="T23" fmla="*/ 68751 h 516"/>
              <a:gd name="T24" fmla="*/ 53091 w 589"/>
              <a:gd name="T25" fmla="*/ 58313 h 516"/>
              <a:gd name="T26" fmla="*/ 42256 w 589"/>
              <a:gd name="T27" fmla="*/ 58313 h 516"/>
              <a:gd name="T28" fmla="*/ 0 w 589"/>
              <a:gd name="T29" fmla="*/ 89989 h 516"/>
              <a:gd name="T30" fmla="*/ 0 w 589"/>
              <a:gd name="T31" fmla="*/ 95388 h 516"/>
              <a:gd name="T32" fmla="*/ 0 w 589"/>
              <a:gd name="T33" fmla="*/ 100428 h 516"/>
              <a:gd name="T34" fmla="*/ 42256 w 589"/>
              <a:gd name="T35" fmla="*/ 137863 h 516"/>
              <a:gd name="T36" fmla="*/ 53091 w 589"/>
              <a:gd name="T37" fmla="*/ 137863 h 516"/>
              <a:gd name="T38" fmla="*/ 53091 w 589"/>
              <a:gd name="T39" fmla="*/ 127064 h 516"/>
              <a:gd name="T40" fmla="*/ 212364 w 589"/>
              <a:gd name="T41" fmla="*/ 89989 h 516"/>
              <a:gd name="T42" fmla="*/ 212364 w 589"/>
              <a:gd name="T43" fmla="*/ 89989 h 516"/>
              <a:gd name="T44" fmla="*/ 170108 w 589"/>
              <a:gd name="T45" fmla="*/ 58313 h 516"/>
              <a:gd name="T46" fmla="*/ 159273 w 589"/>
              <a:gd name="T47" fmla="*/ 58313 h 516"/>
              <a:gd name="T48" fmla="*/ 159273 w 589"/>
              <a:gd name="T49" fmla="*/ 68751 h 516"/>
              <a:gd name="T50" fmla="*/ 196473 w 589"/>
              <a:gd name="T51" fmla="*/ 95388 h 516"/>
              <a:gd name="T52" fmla="*/ 159273 w 589"/>
              <a:gd name="T53" fmla="*/ 127064 h 516"/>
              <a:gd name="T54" fmla="*/ 159273 w 589"/>
              <a:gd name="T55" fmla="*/ 137863 h 516"/>
              <a:gd name="T56" fmla="*/ 170108 w 589"/>
              <a:gd name="T57" fmla="*/ 137863 h 516"/>
              <a:gd name="T58" fmla="*/ 212364 w 589"/>
              <a:gd name="T59" fmla="*/ 100428 h 516"/>
              <a:gd name="T60" fmla="*/ 212364 w 589"/>
              <a:gd name="T61" fmla="*/ 95388 h 516"/>
              <a:gd name="T62" fmla="*/ 212364 w 589"/>
              <a:gd name="T63" fmla="*/ 89989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9" h="516">
                <a:moveTo>
                  <a:pt x="426" y="15"/>
                </a:moveTo>
                <a:lnTo>
                  <a:pt x="426" y="15"/>
                </a:lnTo>
                <a:cubicBezTo>
                  <a:pt x="426" y="0"/>
                  <a:pt x="412" y="15"/>
                  <a:pt x="397" y="15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47" y="500"/>
                  <a:pt x="162" y="515"/>
                  <a:pt x="162" y="515"/>
                </a:cubicBezTo>
                <a:cubicBezTo>
                  <a:pt x="176" y="515"/>
                  <a:pt x="191" y="515"/>
                  <a:pt x="191" y="515"/>
                </a:cubicBezTo>
                <a:cubicBezTo>
                  <a:pt x="441" y="44"/>
                  <a:pt x="441" y="44"/>
                  <a:pt x="441" y="44"/>
                </a:cubicBezTo>
                <a:cubicBezTo>
                  <a:pt x="441" y="29"/>
                  <a:pt x="441" y="15"/>
                  <a:pt x="426" y="15"/>
                </a:cubicBezTo>
                <a:close/>
                <a:moveTo>
                  <a:pt x="147" y="353"/>
                </a:moveTo>
                <a:lnTo>
                  <a:pt x="147" y="353"/>
                </a:lnTo>
                <a:cubicBezTo>
                  <a:pt x="44" y="265"/>
                  <a:pt x="44" y="265"/>
                  <a:pt x="44" y="265"/>
                </a:cubicBezTo>
                <a:cubicBezTo>
                  <a:pt x="147" y="191"/>
                  <a:pt x="147" y="191"/>
                  <a:pt x="147" y="191"/>
                </a:cubicBezTo>
                <a:cubicBezTo>
                  <a:pt x="162" y="177"/>
                  <a:pt x="162" y="162"/>
                  <a:pt x="147" y="162"/>
                </a:cubicBezTo>
                <a:cubicBezTo>
                  <a:pt x="147" y="147"/>
                  <a:pt x="132" y="147"/>
                  <a:pt x="117" y="162"/>
                </a:cubicBezTo>
                <a:cubicBezTo>
                  <a:pt x="0" y="250"/>
                  <a:pt x="0" y="250"/>
                  <a:pt x="0" y="250"/>
                </a:cubicBezTo>
                <a:cubicBezTo>
                  <a:pt x="0" y="265"/>
                  <a:pt x="0" y="265"/>
                  <a:pt x="0" y="265"/>
                </a:cubicBezTo>
                <a:cubicBezTo>
                  <a:pt x="0" y="279"/>
                  <a:pt x="0" y="279"/>
                  <a:pt x="0" y="279"/>
                </a:cubicBezTo>
                <a:cubicBezTo>
                  <a:pt x="117" y="383"/>
                  <a:pt x="117" y="383"/>
                  <a:pt x="117" y="383"/>
                </a:cubicBezTo>
                <a:cubicBezTo>
                  <a:pt x="132" y="383"/>
                  <a:pt x="147" y="383"/>
                  <a:pt x="147" y="383"/>
                </a:cubicBezTo>
                <a:cubicBezTo>
                  <a:pt x="162" y="368"/>
                  <a:pt x="162" y="353"/>
                  <a:pt x="147" y="353"/>
                </a:cubicBezTo>
                <a:close/>
                <a:moveTo>
                  <a:pt x="588" y="250"/>
                </a:moveTo>
                <a:lnTo>
                  <a:pt x="588" y="250"/>
                </a:lnTo>
                <a:cubicBezTo>
                  <a:pt x="471" y="162"/>
                  <a:pt x="471" y="162"/>
                  <a:pt x="471" y="162"/>
                </a:cubicBezTo>
                <a:cubicBezTo>
                  <a:pt x="456" y="147"/>
                  <a:pt x="441" y="147"/>
                  <a:pt x="441" y="162"/>
                </a:cubicBezTo>
                <a:cubicBezTo>
                  <a:pt x="426" y="162"/>
                  <a:pt x="426" y="177"/>
                  <a:pt x="441" y="191"/>
                </a:cubicBezTo>
                <a:cubicBezTo>
                  <a:pt x="544" y="265"/>
                  <a:pt x="544" y="265"/>
                  <a:pt x="544" y="265"/>
                </a:cubicBezTo>
                <a:cubicBezTo>
                  <a:pt x="441" y="353"/>
                  <a:pt x="441" y="353"/>
                  <a:pt x="441" y="353"/>
                </a:cubicBezTo>
                <a:cubicBezTo>
                  <a:pt x="426" y="353"/>
                  <a:pt x="426" y="368"/>
                  <a:pt x="441" y="383"/>
                </a:cubicBezTo>
                <a:cubicBezTo>
                  <a:pt x="441" y="383"/>
                  <a:pt x="456" y="383"/>
                  <a:pt x="471" y="383"/>
                </a:cubicBezTo>
                <a:cubicBezTo>
                  <a:pt x="588" y="279"/>
                  <a:pt x="588" y="279"/>
                  <a:pt x="588" y="279"/>
                </a:cubicBezTo>
                <a:cubicBezTo>
                  <a:pt x="588" y="279"/>
                  <a:pt x="588" y="279"/>
                  <a:pt x="588" y="265"/>
                </a:cubicBezTo>
                <a:cubicBezTo>
                  <a:pt x="588" y="265"/>
                  <a:pt x="588" y="265"/>
                  <a:pt x="588" y="2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24" name="Freeform 99">
            <a:extLst>
              <a:ext uri="{FF2B5EF4-FFF2-40B4-BE49-F238E27FC236}">
                <a16:creationId xmlns:a16="http://schemas.microsoft.com/office/drawing/2014/main" id="{8AF24F91-BF70-B74B-B07E-F54C4B59E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1697" y="3539143"/>
            <a:ext cx="209795" cy="267067"/>
          </a:xfrm>
          <a:custGeom>
            <a:avLst/>
            <a:gdLst>
              <a:gd name="T0" fmla="*/ 158456 w 486"/>
              <a:gd name="T1" fmla="*/ 47394 h 619"/>
              <a:gd name="T2" fmla="*/ 158456 w 486"/>
              <a:gd name="T3" fmla="*/ 47394 h 619"/>
              <a:gd name="T4" fmla="*/ 116057 w 486"/>
              <a:gd name="T5" fmla="*/ 47394 h 619"/>
              <a:gd name="T6" fmla="*/ 116057 w 486"/>
              <a:gd name="T7" fmla="*/ 31596 h 619"/>
              <a:gd name="T8" fmla="*/ 105637 w 486"/>
              <a:gd name="T9" fmla="*/ 21184 h 619"/>
              <a:gd name="T10" fmla="*/ 42399 w 486"/>
              <a:gd name="T11" fmla="*/ 21184 h 619"/>
              <a:gd name="T12" fmla="*/ 42399 w 486"/>
              <a:gd name="T13" fmla="*/ 10412 h 619"/>
              <a:gd name="T14" fmla="*/ 26230 w 486"/>
              <a:gd name="T15" fmla="*/ 0 h 619"/>
              <a:gd name="T16" fmla="*/ 10420 w 486"/>
              <a:gd name="T17" fmla="*/ 0 h 619"/>
              <a:gd name="T18" fmla="*/ 0 w 486"/>
              <a:gd name="T19" fmla="*/ 10412 h 619"/>
              <a:gd name="T20" fmla="*/ 0 w 486"/>
              <a:gd name="T21" fmla="*/ 211479 h 619"/>
              <a:gd name="T22" fmla="*/ 10420 w 486"/>
              <a:gd name="T23" fmla="*/ 221891 h 619"/>
              <a:gd name="T24" fmla="*/ 26230 w 486"/>
              <a:gd name="T25" fmla="*/ 221891 h 619"/>
              <a:gd name="T26" fmla="*/ 42399 w 486"/>
              <a:gd name="T27" fmla="*/ 211479 h 619"/>
              <a:gd name="T28" fmla="*/ 42399 w 486"/>
              <a:gd name="T29" fmla="*/ 147927 h 619"/>
              <a:gd name="T30" fmla="*/ 105637 w 486"/>
              <a:gd name="T31" fmla="*/ 147927 h 619"/>
              <a:gd name="T32" fmla="*/ 105637 w 486"/>
              <a:gd name="T33" fmla="*/ 153313 h 619"/>
              <a:gd name="T34" fmla="*/ 116057 w 486"/>
              <a:gd name="T35" fmla="*/ 169111 h 619"/>
              <a:gd name="T36" fmla="*/ 158456 w 486"/>
              <a:gd name="T37" fmla="*/ 169111 h 619"/>
              <a:gd name="T38" fmla="*/ 174266 w 486"/>
              <a:gd name="T39" fmla="*/ 153313 h 619"/>
              <a:gd name="T40" fmla="*/ 174266 w 486"/>
              <a:gd name="T41" fmla="*/ 63192 h 619"/>
              <a:gd name="T42" fmla="*/ 158456 w 486"/>
              <a:gd name="T43" fmla="*/ 47394 h 619"/>
              <a:gd name="T44" fmla="*/ 26230 w 486"/>
              <a:gd name="T45" fmla="*/ 200707 h 619"/>
              <a:gd name="T46" fmla="*/ 26230 w 486"/>
              <a:gd name="T47" fmla="*/ 200707 h 619"/>
              <a:gd name="T48" fmla="*/ 21199 w 486"/>
              <a:gd name="T49" fmla="*/ 211479 h 619"/>
              <a:gd name="T50" fmla="*/ 10420 w 486"/>
              <a:gd name="T51" fmla="*/ 200707 h 619"/>
              <a:gd name="T52" fmla="*/ 10420 w 486"/>
              <a:gd name="T53" fmla="*/ 21184 h 619"/>
              <a:gd name="T54" fmla="*/ 21199 w 486"/>
              <a:gd name="T55" fmla="*/ 10412 h 619"/>
              <a:gd name="T56" fmla="*/ 26230 w 486"/>
              <a:gd name="T57" fmla="*/ 21184 h 619"/>
              <a:gd name="T58" fmla="*/ 26230 w 486"/>
              <a:gd name="T59" fmla="*/ 200707 h 619"/>
              <a:gd name="T60" fmla="*/ 105637 w 486"/>
              <a:gd name="T61" fmla="*/ 126744 h 619"/>
              <a:gd name="T62" fmla="*/ 105637 w 486"/>
              <a:gd name="T63" fmla="*/ 126744 h 619"/>
              <a:gd name="T64" fmla="*/ 95217 w 486"/>
              <a:gd name="T65" fmla="*/ 132129 h 619"/>
              <a:gd name="T66" fmla="*/ 42399 w 486"/>
              <a:gd name="T67" fmla="*/ 132129 h 619"/>
              <a:gd name="T68" fmla="*/ 42399 w 486"/>
              <a:gd name="T69" fmla="*/ 31596 h 619"/>
              <a:gd name="T70" fmla="*/ 95217 w 486"/>
              <a:gd name="T71" fmla="*/ 31596 h 619"/>
              <a:gd name="T72" fmla="*/ 105637 w 486"/>
              <a:gd name="T73" fmla="*/ 42368 h 619"/>
              <a:gd name="T74" fmla="*/ 105637 w 486"/>
              <a:gd name="T75" fmla="*/ 126744 h 619"/>
              <a:gd name="T76" fmla="*/ 158456 w 486"/>
              <a:gd name="T77" fmla="*/ 147927 h 619"/>
              <a:gd name="T78" fmla="*/ 158456 w 486"/>
              <a:gd name="T79" fmla="*/ 147927 h 619"/>
              <a:gd name="T80" fmla="*/ 153426 w 486"/>
              <a:gd name="T81" fmla="*/ 153313 h 619"/>
              <a:gd name="T82" fmla="*/ 116057 w 486"/>
              <a:gd name="T83" fmla="*/ 153313 h 619"/>
              <a:gd name="T84" fmla="*/ 116057 w 486"/>
              <a:gd name="T85" fmla="*/ 63192 h 619"/>
              <a:gd name="T86" fmla="*/ 153426 w 486"/>
              <a:gd name="T87" fmla="*/ 63192 h 619"/>
              <a:gd name="T88" fmla="*/ 158456 w 486"/>
              <a:gd name="T89" fmla="*/ 68578 h 619"/>
              <a:gd name="T90" fmla="*/ 158456 w 486"/>
              <a:gd name="T91" fmla="*/ 147927 h 61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86" h="619">
                <a:moveTo>
                  <a:pt x="441" y="132"/>
                </a:moveTo>
                <a:lnTo>
                  <a:pt x="441" y="132"/>
                </a:lnTo>
                <a:cubicBezTo>
                  <a:pt x="323" y="132"/>
                  <a:pt x="323" y="132"/>
                  <a:pt x="323" y="132"/>
                </a:cubicBezTo>
                <a:cubicBezTo>
                  <a:pt x="323" y="88"/>
                  <a:pt x="323" y="88"/>
                  <a:pt x="323" y="88"/>
                </a:cubicBezTo>
                <a:cubicBezTo>
                  <a:pt x="323" y="73"/>
                  <a:pt x="309" y="59"/>
                  <a:pt x="294" y="59"/>
                </a:cubicBezTo>
                <a:cubicBezTo>
                  <a:pt x="118" y="59"/>
                  <a:pt x="118" y="59"/>
                  <a:pt x="118" y="59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18" y="14"/>
                  <a:pt x="88" y="0"/>
                  <a:pt x="73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14" y="0"/>
                  <a:pt x="0" y="14"/>
                  <a:pt x="0" y="29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03"/>
                  <a:pt x="14" y="618"/>
                  <a:pt x="29" y="618"/>
                </a:cubicBezTo>
                <a:cubicBezTo>
                  <a:pt x="73" y="618"/>
                  <a:pt x="73" y="618"/>
                  <a:pt x="73" y="618"/>
                </a:cubicBezTo>
                <a:cubicBezTo>
                  <a:pt x="88" y="618"/>
                  <a:pt x="118" y="603"/>
                  <a:pt x="118" y="589"/>
                </a:cubicBezTo>
                <a:cubicBezTo>
                  <a:pt x="118" y="412"/>
                  <a:pt x="118" y="412"/>
                  <a:pt x="118" y="412"/>
                </a:cubicBezTo>
                <a:cubicBezTo>
                  <a:pt x="294" y="412"/>
                  <a:pt x="294" y="412"/>
                  <a:pt x="294" y="412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1"/>
                  <a:pt x="309" y="471"/>
                  <a:pt x="323" y="471"/>
                </a:cubicBezTo>
                <a:cubicBezTo>
                  <a:pt x="441" y="471"/>
                  <a:pt x="441" y="471"/>
                  <a:pt x="441" y="471"/>
                </a:cubicBezTo>
                <a:cubicBezTo>
                  <a:pt x="471" y="471"/>
                  <a:pt x="485" y="441"/>
                  <a:pt x="485" y="427"/>
                </a:cubicBezTo>
                <a:cubicBezTo>
                  <a:pt x="485" y="176"/>
                  <a:pt x="485" y="176"/>
                  <a:pt x="485" y="176"/>
                </a:cubicBezTo>
                <a:cubicBezTo>
                  <a:pt x="485" y="147"/>
                  <a:pt x="471" y="132"/>
                  <a:pt x="441" y="132"/>
                </a:cubicBezTo>
                <a:close/>
                <a:moveTo>
                  <a:pt x="73" y="559"/>
                </a:moveTo>
                <a:lnTo>
                  <a:pt x="73" y="559"/>
                </a:lnTo>
                <a:cubicBezTo>
                  <a:pt x="73" y="574"/>
                  <a:pt x="59" y="589"/>
                  <a:pt x="59" y="589"/>
                </a:cubicBezTo>
                <a:cubicBezTo>
                  <a:pt x="44" y="589"/>
                  <a:pt x="29" y="574"/>
                  <a:pt x="29" y="559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44"/>
                  <a:pt x="44" y="29"/>
                  <a:pt x="59" y="29"/>
                </a:cubicBezTo>
                <a:cubicBezTo>
                  <a:pt x="59" y="29"/>
                  <a:pt x="73" y="44"/>
                  <a:pt x="73" y="59"/>
                </a:cubicBezTo>
                <a:lnTo>
                  <a:pt x="73" y="559"/>
                </a:lnTo>
                <a:close/>
                <a:moveTo>
                  <a:pt x="294" y="353"/>
                </a:moveTo>
                <a:lnTo>
                  <a:pt x="294" y="353"/>
                </a:lnTo>
                <a:cubicBezTo>
                  <a:pt x="294" y="353"/>
                  <a:pt x="280" y="368"/>
                  <a:pt x="265" y="368"/>
                </a:cubicBezTo>
                <a:cubicBezTo>
                  <a:pt x="118" y="368"/>
                  <a:pt x="118" y="368"/>
                  <a:pt x="118" y="36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265" y="88"/>
                  <a:pt x="265" y="88"/>
                  <a:pt x="265" y="88"/>
                </a:cubicBezTo>
                <a:cubicBezTo>
                  <a:pt x="280" y="88"/>
                  <a:pt x="294" y="103"/>
                  <a:pt x="294" y="118"/>
                </a:cubicBezTo>
                <a:lnTo>
                  <a:pt x="294" y="353"/>
                </a:lnTo>
                <a:close/>
                <a:moveTo>
                  <a:pt x="441" y="412"/>
                </a:moveTo>
                <a:lnTo>
                  <a:pt x="441" y="412"/>
                </a:lnTo>
                <a:cubicBezTo>
                  <a:pt x="441" y="412"/>
                  <a:pt x="441" y="427"/>
                  <a:pt x="427" y="427"/>
                </a:cubicBezTo>
                <a:cubicBezTo>
                  <a:pt x="323" y="427"/>
                  <a:pt x="323" y="427"/>
                  <a:pt x="323" y="427"/>
                </a:cubicBezTo>
                <a:cubicBezTo>
                  <a:pt x="323" y="176"/>
                  <a:pt x="323" y="176"/>
                  <a:pt x="323" y="176"/>
                </a:cubicBezTo>
                <a:cubicBezTo>
                  <a:pt x="427" y="176"/>
                  <a:pt x="427" y="176"/>
                  <a:pt x="427" y="176"/>
                </a:cubicBezTo>
                <a:cubicBezTo>
                  <a:pt x="441" y="176"/>
                  <a:pt x="441" y="176"/>
                  <a:pt x="441" y="191"/>
                </a:cubicBezTo>
                <a:lnTo>
                  <a:pt x="441" y="4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25" name="Freeform 100">
            <a:extLst>
              <a:ext uri="{FF2B5EF4-FFF2-40B4-BE49-F238E27FC236}">
                <a16:creationId xmlns:a16="http://schemas.microsoft.com/office/drawing/2014/main" id="{3BA2006C-0A55-AD4E-962E-41E6162AF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613" y="3533419"/>
            <a:ext cx="268918" cy="267067"/>
          </a:xfrm>
          <a:custGeom>
            <a:avLst/>
            <a:gdLst>
              <a:gd name="T0" fmla="*/ 53432 w 620"/>
              <a:gd name="T1" fmla="*/ 200707 h 619"/>
              <a:gd name="T2" fmla="*/ 53432 w 620"/>
              <a:gd name="T3" fmla="*/ 200707 h 619"/>
              <a:gd name="T4" fmla="*/ 32131 w 620"/>
              <a:gd name="T5" fmla="*/ 200707 h 619"/>
              <a:gd name="T6" fmla="*/ 21301 w 620"/>
              <a:gd name="T7" fmla="*/ 195681 h 619"/>
              <a:gd name="T8" fmla="*/ 21301 w 620"/>
              <a:gd name="T9" fmla="*/ 174497 h 619"/>
              <a:gd name="T10" fmla="*/ 90618 w 620"/>
              <a:gd name="T11" fmla="*/ 105919 h 619"/>
              <a:gd name="T12" fmla="*/ 58486 w 620"/>
              <a:gd name="T13" fmla="*/ 110945 h 619"/>
              <a:gd name="T14" fmla="*/ 10831 w 620"/>
              <a:gd name="T15" fmla="*/ 163725 h 619"/>
              <a:gd name="T16" fmla="*/ 10831 w 620"/>
              <a:gd name="T17" fmla="*/ 200707 h 619"/>
              <a:gd name="T18" fmla="*/ 21301 w 620"/>
              <a:gd name="T19" fmla="*/ 211479 h 619"/>
              <a:gd name="T20" fmla="*/ 58486 w 620"/>
              <a:gd name="T21" fmla="*/ 211479 h 619"/>
              <a:gd name="T22" fmla="*/ 111918 w 620"/>
              <a:gd name="T23" fmla="*/ 163725 h 619"/>
              <a:gd name="T24" fmla="*/ 116973 w 620"/>
              <a:gd name="T25" fmla="*/ 137515 h 619"/>
              <a:gd name="T26" fmla="*/ 53432 w 620"/>
              <a:gd name="T27" fmla="*/ 200707 h 619"/>
              <a:gd name="T28" fmla="*/ 212645 w 620"/>
              <a:gd name="T29" fmla="*/ 21184 h 619"/>
              <a:gd name="T30" fmla="*/ 212645 w 620"/>
              <a:gd name="T31" fmla="*/ 21184 h 619"/>
              <a:gd name="T32" fmla="*/ 202175 w 620"/>
              <a:gd name="T33" fmla="*/ 10412 h 619"/>
              <a:gd name="T34" fmla="*/ 164990 w 620"/>
              <a:gd name="T35" fmla="*/ 10412 h 619"/>
              <a:gd name="T36" fmla="*/ 111918 w 620"/>
              <a:gd name="T37" fmla="*/ 63551 h 619"/>
              <a:gd name="T38" fmla="*/ 106503 w 620"/>
              <a:gd name="T39" fmla="*/ 89762 h 619"/>
              <a:gd name="T40" fmla="*/ 170044 w 620"/>
              <a:gd name="T41" fmla="*/ 21184 h 619"/>
              <a:gd name="T42" fmla="*/ 191345 w 620"/>
              <a:gd name="T43" fmla="*/ 21184 h 619"/>
              <a:gd name="T44" fmla="*/ 202175 w 620"/>
              <a:gd name="T45" fmla="*/ 31596 h 619"/>
              <a:gd name="T46" fmla="*/ 202175 w 620"/>
              <a:gd name="T47" fmla="*/ 52780 h 619"/>
              <a:gd name="T48" fmla="*/ 133219 w 620"/>
              <a:gd name="T49" fmla="*/ 121358 h 619"/>
              <a:gd name="T50" fmla="*/ 164990 w 620"/>
              <a:gd name="T51" fmla="*/ 110945 h 619"/>
              <a:gd name="T52" fmla="*/ 212645 w 620"/>
              <a:gd name="T53" fmla="*/ 63551 h 619"/>
              <a:gd name="T54" fmla="*/ 212645 w 620"/>
              <a:gd name="T55" fmla="*/ 21184 h 619"/>
              <a:gd name="T56" fmla="*/ 133219 w 620"/>
              <a:gd name="T57" fmla="*/ 89762 h 619"/>
              <a:gd name="T58" fmla="*/ 133219 w 620"/>
              <a:gd name="T59" fmla="*/ 89762 h 619"/>
              <a:gd name="T60" fmla="*/ 122388 w 620"/>
              <a:gd name="T61" fmla="*/ 89762 h 619"/>
              <a:gd name="T62" fmla="*/ 90618 w 620"/>
              <a:gd name="T63" fmla="*/ 127103 h 619"/>
              <a:gd name="T64" fmla="*/ 90618 w 620"/>
              <a:gd name="T65" fmla="*/ 137515 h 619"/>
              <a:gd name="T66" fmla="*/ 101088 w 620"/>
              <a:gd name="T67" fmla="*/ 137515 h 619"/>
              <a:gd name="T68" fmla="*/ 133219 w 620"/>
              <a:gd name="T69" fmla="*/ 100533 h 619"/>
              <a:gd name="T70" fmla="*/ 133219 w 620"/>
              <a:gd name="T71" fmla="*/ 89762 h 61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20" h="619">
                <a:moveTo>
                  <a:pt x="148" y="559"/>
                </a:moveTo>
                <a:lnTo>
                  <a:pt x="148" y="559"/>
                </a:lnTo>
                <a:cubicBezTo>
                  <a:pt x="118" y="589"/>
                  <a:pt x="103" y="589"/>
                  <a:pt x="89" y="559"/>
                </a:cubicBezTo>
                <a:cubicBezTo>
                  <a:pt x="59" y="545"/>
                  <a:pt x="59" y="545"/>
                  <a:pt x="59" y="545"/>
                </a:cubicBezTo>
                <a:cubicBezTo>
                  <a:pt x="44" y="530"/>
                  <a:pt x="44" y="500"/>
                  <a:pt x="59" y="486"/>
                </a:cubicBezTo>
                <a:cubicBezTo>
                  <a:pt x="251" y="295"/>
                  <a:pt x="251" y="295"/>
                  <a:pt x="251" y="295"/>
                </a:cubicBezTo>
                <a:cubicBezTo>
                  <a:pt x="221" y="280"/>
                  <a:pt x="192" y="295"/>
                  <a:pt x="162" y="309"/>
                </a:cubicBezTo>
                <a:cubicBezTo>
                  <a:pt x="30" y="456"/>
                  <a:pt x="30" y="456"/>
                  <a:pt x="30" y="456"/>
                </a:cubicBezTo>
                <a:cubicBezTo>
                  <a:pt x="0" y="486"/>
                  <a:pt x="0" y="530"/>
                  <a:pt x="30" y="559"/>
                </a:cubicBezTo>
                <a:cubicBezTo>
                  <a:pt x="59" y="589"/>
                  <a:pt x="59" y="589"/>
                  <a:pt x="59" y="589"/>
                </a:cubicBezTo>
                <a:cubicBezTo>
                  <a:pt x="89" y="618"/>
                  <a:pt x="133" y="618"/>
                  <a:pt x="162" y="589"/>
                </a:cubicBezTo>
                <a:cubicBezTo>
                  <a:pt x="310" y="456"/>
                  <a:pt x="310" y="456"/>
                  <a:pt x="310" y="456"/>
                </a:cubicBezTo>
                <a:cubicBezTo>
                  <a:pt x="324" y="427"/>
                  <a:pt x="339" y="397"/>
                  <a:pt x="324" y="383"/>
                </a:cubicBezTo>
                <a:lnTo>
                  <a:pt x="148" y="559"/>
                </a:lnTo>
                <a:close/>
                <a:moveTo>
                  <a:pt x="589" y="59"/>
                </a:moveTo>
                <a:lnTo>
                  <a:pt x="589" y="59"/>
                </a:lnTo>
                <a:cubicBezTo>
                  <a:pt x="560" y="29"/>
                  <a:pt x="560" y="29"/>
                  <a:pt x="560" y="29"/>
                </a:cubicBezTo>
                <a:cubicBezTo>
                  <a:pt x="530" y="0"/>
                  <a:pt x="486" y="0"/>
                  <a:pt x="457" y="29"/>
                </a:cubicBezTo>
                <a:cubicBezTo>
                  <a:pt x="310" y="177"/>
                  <a:pt x="310" y="177"/>
                  <a:pt x="310" y="177"/>
                </a:cubicBezTo>
                <a:cubicBezTo>
                  <a:pt x="295" y="191"/>
                  <a:pt x="280" y="221"/>
                  <a:pt x="295" y="250"/>
                </a:cubicBezTo>
                <a:cubicBezTo>
                  <a:pt x="471" y="59"/>
                  <a:pt x="471" y="59"/>
                  <a:pt x="471" y="59"/>
                </a:cubicBezTo>
                <a:cubicBezTo>
                  <a:pt x="486" y="44"/>
                  <a:pt x="516" y="44"/>
                  <a:pt x="530" y="59"/>
                </a:cubicBezTo>
                <a:cubicBezTo>
                  <a:pt x="560" y="88"/>
                  <a:pt x="560" y="88"/>
                  <a:pt x="560" y="88"/>
                </a:cubicBezTo>
                <a:cubicBezTo>
                  <a:pt x="574" y="103"/>
                  <a:pt x="574" y="133"/>
                  <a:pt x="560" y="147"/>
                </a:cubicBezTo>
                <a:cubicBezTo>
                  <a:pt x="369" y="338"/>
                  <a:pt x="369" y="338"/>
                  <a:pt x="369" y="338"/>
                </a:cubicBezTo>
                <a:cubicBezTo>
                  <a:pt x="398" y="338"/>
                  <a:pt x="427" y="338"/>
                  <a:pt x="457" y="309"/>
                </a:cubicBezTo>
                <a:cubicBezTo>
                  <a:pt x="589" y="177"/>
                  <a:pt x="589" y="177"/>
                  <a:pt x="589" y="177"/>
                </a:cubicBezTo>
                <a:cubicBezTo>
                  <a:pt x="619" y="147"/>
                  <a:pt x="619" y="88"/>
                  <a:pt x="589" y="59"/>
                </a:cubicBezTo>
                <a:close/>
                <a:moveTo>
                  <a:pt x="369" y="250"/>
                </a:moveTo>
                <a:lnTo>
                  <a:pt x="369" y="250"/>
                </a:lnTo>
                <a:cubicBezTo>
                  <a:pt x="369" y="250"/>
                  <a:pt x="353" y="250"/>
                  <a:pt x="339" y="250"/>
                </a:cubicBezTo>
                <a:cubicBezTo>
                  <a:pt x="251" y="354"/>
                  <a:pt x="251" y="354"/>
                  <a:pt x="251" y="354"/>
                </a:cubicBezTo>
                <a:cubicBezTo>
                  <a:pt x="236" y="354"/>
                  <a:pt x="236" y="368"/>
                  <a:pt x="251" y="383"/>
                </a:cubicBezTo>
                <a:cubicBezTo>
                  <a:pt x="251" y="383"/>
                  <a:pt x="265" y="383"/>
                  <a:pt x="280" y="383"/>
                </a:cubicBezTo>
                <a:cubicBezTo>
                  <a:pt x="369" y="280"/>
                  <a:pt x="369" y="280"/>
                  <a:pt x="369" y="280"/>
                </a:cubicBezTo>
                <a:cubicBezTo>
                  <a:pt x="383" y="265"/>
                  <a:pt x="383" y="265"/>
                  <a:pt x="369" y="2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26" name="Freeform 101">
            <a:extLst>
              <a:ext uri="{FF2B5EF4-FFF2-40B4-BE49-F238E27FC236}">
                <a16:creationId xmlns:a16="http://schemas.microsoft.com/office/drawing/2014/main" id="{765A67B2-BFDD-DC40-A220-2D81C9EDF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51" y="3565849"/>
            <a:ext cx="255568" cy="217469"/>
          </a:xfrm>
          <a:custGeom>
            <a:avLst/>
            <a:gdLst>
              <a:gd name="T0" fmla="*/ 137964 w 589"/>
              <a:gd name="T1" fmla="*/ 127513 h 501"/>
              <a:gd name="T2" fmla="*/ 137964 w 589"/>
              <a:gd name="T3" fmla="*/ 127513 h 501"/>
              <a:gd name="T4" fmla="*/ 111599 w 589"/>
              <a:gd name="T5" fmla="*/ 153883 h 501"/>
              <a:gd name="T6" fmla="*/ 111599 w 589"/>
              <a:gd name="T7" fmla="*/ 53100 h 501"/>
              <a:gd name="T8" fmla="*/ 106182 w 589"/>
              <a:gd name="T9" fmla="*/ 47682 h 501"/>
              <a:gd name="T10" fmla="*/ 100764 w 589"/>
              <a:gd name="T11" fmla="*/ 53100 h 501"/>
              <a:gd name="T12" fmla="*/ 100764 w 589"/>
              <a:gd name="T13" fmla="*/ 153883 h 501"/>
              <a:gd name="T14" fmla="*/ 74400 w 589"/>
              <a:gd name="T15" fmla="*/ 127513 h 501"/>
              <a:gd name="T16" fmla="*/ 63565 w 589"/>
              <a:gd name="T17" fmla="*/ 127513 h 501"/>
              <a:gd name="T18" fmla="*/ 63565 w 589"/>
              <a:gd name="T19" fmla="*/ 137989 h 501"/>
              <a:gd name="T20" fmla="*/ 100764 w 589"/>
              <a:gd name="T21" fmla="*/ 180614 h 501"/>
              <a:gd name="T22" fmla="*/ 106182 w 589"/>
              <a:gd name="T23" fmla="*/ 180614 h 501"/>
              <a:gd name="T24" fmla="*/ 111599 w 589"/>
              <a:gd name="T25" fmla="*/ 180614 h 501"/>
              <a:gd name="T26" fmla="*/ 148799 w 589"/>
              <a:gd name="T27" fmla="*/ 137989 h 501"/>
              <a:gd name="T28" fmla="*/ 148799 w 589"/>
              <a:gd name="T29" fmla="*/ 127513 h 501"/>
              <a:gd name="T30" fmla="*/ 137964 w 589"/>
              <a:gd name="T31" fmla="*/ 127513 h 501"/>
              <a:gd name="T32" fmla="*/ 207308 w 589"/>
              <a:gd name="T33" fmla="*/ 0 h 501"/>
              <a:gd name="T34" fmla="*/ 207308 w 589"/>
              <a:gd name="T35" fmla="*/ 0 h 501"/>
              <a:gd name="T36" fmla="*/ 5056 w 589"/>
              <a:gd name="T37" fmla="*/ 0 h 501"/>
              <a:gd name="T38" fmla="*/ 0 w 589"/>
              <a:gd name="T39" fmla="*/ 5057 h 501"/>
              <a:gd name="T40" fmla="*/ 0 w 589"/>
              <a:gd name="T41" fmla="*/ 63576 h 501"/>
              <a:gd name="T42" fmla="*/ 5056 w 589"/>
              <a:gd name="T43" fmla="*/ 68994 h 501"/>
              <a:gd name="T44" fmla="*/ 15891 w 589"/>
              <a:gd name="T45" fmla="*/ 63576 h 501"/>
              <a:gd name="T46" fmla="*/ 15891 w 589"/>
              <a:gd name="T47" fmla="*/ 10476 h 501"/>
              <a:gd name="T48" fmla="*/ 196473 w 589"/>
              <a:gd name="T49" fmla="*/ 10476 h 501"/>
              <a:gd name="T50" fmla="*/ 196473 w 589"/>
              <a:gd name="T51" fmla="*/ 63576 h 501"/>
              <a:gd name="T52" fmla="*/ 207308 w 589"/>
              <a:gd name="T53" fmla="*/ 68994 h 501"/>
              <a:gd name="T54" fmla="*/ 212364 w 589"/>
              <a:gd name="T55" fmla="*/ 63576 h 501"/>
              <a:gd name="T56" fmla="*/ 212364 w 589"/>
              <a:gd name="T57" fmla="*/ 5057 h 501"/>
              <a:gd name="T58" fmla="*/ 207308 w 589"/>
              <a:gd name="T59" fmla="*/ 0 h 50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89" h="501">
                <a:moveTo>
                  <a:pt x="382" y="353"/>
                </a:moveTo>
                <a:lnTo>
                  <a:pt x="382" y="353"/>
                </a:lnTo>
                <a:cubicBezTo>
                  <a:pt x="309" y="426"/>
                  <a:pt x="309" y="426"/>
                  <a:pt x="309" y="426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32"/>
                  <a:pt x="294" y="132"/>
                </a:cubicBezTo>
                <a:cubicBezTo>
                  <a:pt x="279" y="132"/>
                  <a:pt x="279" y="147"/>
                  <a:pt x="279" y="147"/>
                </a:cubicBezTo>
                <a:cubicBezTo>
                  <a:pt x="279" y="426"/>
                  <a:pt x="279" y="426"/>
                  <a:pt x="279" y="426"/>
                </a:cubicBezTo>
                <a:cubicBezTo>
                  <a:pt x="206" y="353"/>
                  <a:pt x="206" y="353"/>
                  <a:pt x="206" y="353"/>
                </a:cubicBezTo>
                <a:cubicBezTo>
                  <a:pt x="206" y="353"/>
                  <a:pt x="191" y="353"/>
                  <a:pt x="176" y="353"/>
                </a:cubicBezTo>
                <a:cubicBezTo>
                  <a:pt x="176" y="368"/>
                  <a:pt x="176" y="368"/>
                  <a:pt x="176" y="382"/>
                </a:cubicBezTo>
                <a:cubicBezTo>
                  <a:pt x="279" y="500"/>
                  <a:pt x="279" y="500"/>
                  <a:pt x="279" y="500"/>
                </a:cubicBezTo>
                <a:lnTo>
                  <a:pt x="294" y="500"/>
                </a:lnTo>
                <a:lnTo>
                  <a:pt x="309" y="500"/>
                </a:lnTo>
                <a:cubicBezTo>
                  <a:pt x="412" y="382"/>
                  <a:pt x="412" y="382"/>
                  <a:pt x="412" y="382"/>
                </a:cubicBezTo>
                <a:cubicBezTo>
                  <a:pt x="412" y="368"/>
                  <a:pt x="412" y="368"/>
                  <a:pt x="412" y="353"/>
                </a:cubicBezTo>
                <a:cubicBezTo>
                  <a:pt x="397" y="353"/>
                  <a:pt x="382" y="353"/>
                  <a:pt x="382" y="353"/>
                </a:cubicBezTo>
                <a:close/>
                <a:moveTo>
                  <a:pt x="574" y="0"/>
                </a:moveTo>
                <a:lnTo>
                  <a:pt x="574" y="0"/>
                </a:ln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0" y="0"/>
                  <a:pt x="0" y="14"/>
                </a:cubicBezTo>
                <a:cubicBezTo>
                  <a:pt x="0" y="176"/>
                  <a:pt x="0" y="176"/>
                  <a:pt x="0" y="176"/>
                </a:cubicBezTo>
                <a:lnTo>
                  <a:pt x="14" y="191"/>
                </a:lnTo>
                <a:cubicBezTo>
                  <a:pt x="29" y="191"/>
                  <a:pt x="44" y="176"/>
                  <a:pt x="44" y="176"/>
                </a:cubicBezTo>
                <a:cubicBezTo>
                  <a:pt x="44" y="29"/>
                  <a:pt x="44" y="29"/>
                  <a:pt x="44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44" y="176"/>
                  <a:pt x="544" y="176"/>
                  <a:pt x="544" y="176"/>
                </a:cubicBezTo>
                <a:cubicBezTo>
                  <a:pt x="544" y="176"/>
                  <a:pt x="559" y="191"/>
                  <a:pt x="574" y="191"/>
                </a:cubicBezTo>
                <a:lnTo>
                  <a:pt x="588" y="176"/>
                </a:lnTo>
                <a:cubicBezTo>
                  <a:pt x="588" y="14"/>
                  <a:pt x="588" y="14"/>
                  <a:pt x="588" y="14"/>
                </a:cubicBezTo>
                <a:cubicBezTo>
                  <a:pt x="588" y="0"/>
                  <a:pt x="574" y="0"/>
                  <a:pt x="57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27" name="Freeform 102">
            <a:extLst>
              <a:ext uri="{FF2B5EF4-FFF2-40B4-BE49-F238E27FC236}">
                <a16:creationId xmlns:a16="http://schemas.microsoft.com/office/drawing/2014/main" id="{07925A42-8780-4945-9042-BBC51C414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4699" y="3119466"/>
            <a:ext cx="255568" cy="223191"/>
          </a:xfrm>
          <a:custGeom>
            <a:avLst/>
            <a:gdLst>
              <a:gd name="T0" fmla="*/ 207308 w 589"/>
              <a:gd name="T1" fmla="*/ 116626 h 516"/>
              <a:gd name="T2" fmla="*/ 207308 w 589"/>
              <a:gd name="T3" fmla="*/ 116626 h 516"/>
              <a:gd name="T4" fmla="*/ 196473 w 589"/>
              <a:gd name="T5" fmla="*/ 122025 h 516"/>
              <a:gd name="T6" fmla="*/ 196473 w 589"/>
              <a:gd name="T7" fmla="*/ 169539 h 516"/>
              <a:gd name="T8" fmla="*/ 15891 w 589"/>
              <a:gd name="T9" fmla="*/ 169539 h 516"/>
              <a:gd name="T10" fmla="*/ 15891 w 589"/>
              <a:gd name="T11" fmla="*/ 122025 h 516"/>
              <a:gd name="T12" fmla="*/ 5056 w 589"/>
              <a:gd name="T13" fmla="*/ 116626 h 516"/>
              <a:gd name="T14" fmla="*/ 0 w 589"/>
              <a:gd name="T15" fmla="*/ 122025 h 516"/>
              <a:gd name="T16" fmla="*/ 0 w 589"/>
              <a:gd name="T17" fmla="*/ 180338 h 516"/>
              <a:gd name="T18" fmla="*/ 5056 w 589"/>
              <a:gd name="T19" fmla="*/ 185377 h 516"/>
              <a:gd name="T20" fmla="*/ 207308 w 589"/>
              <a:gd name="T21" fmla="*/ 185377 h 516"/>
              <a:gd name="T22" fmla="*/ 212364 w 589"/>
              <a:gd name="T23" fmla="*/ 180338 h 516"/>
              <a:gd name="T24" fmla="*/ 212364 w 589"/>
              <a:gd name="T25" fmla="*/ 122025 h 516"/>
              <a:gd name="T26" fmla="*/ 207308 w 589"/>
              <a:gd name="T27" fmla="*/ 116626 h 516"/>
              <a:gd name="T28" fmla="*/ 74400 w 589"/>
              <a:gd name="T29" fmla="*/ 58313 h 516"/>
              <a:gd name="T30" fmla="*/ 74400 w 589"/>
              <a:gd name="T31" fmla="*/ 58313 h 516"/>
              <a:gd name="T32" fmla="*/ 100764 w 589"/>
              <a:gd name="T33" fmla="*/ 26637 h 516"/>
              <a:gd name="T34" fmla="*/ 100764 w 589"/>
              <a:gd name="T35" fmla="*/ 127064 h 516"/>
              <a:gd name="T36" fmla="*/ 106182 w 589"/>
              <a:gd name="T37" fmla="*/ 137863 h 516"/>
              <a:gd name="T38" fmla="*/ 111599 w 589"/>
              <a:gd name="T39" fmla="*/ 127064 h 516"/>
              <a:gd name="T40" fmla="*/ 111599 w 589"/>
              <a:gd name="T41" fmla="*/ 26637 h 516"/>
              <a:gd name="T42" fmla="*/ 138325 w 589"/>
              <a:gd name="T43" fmla="*/ 58313 h 516"/>
              <a:gd name="T44" fmla="*/ 148799 w 589"/>
              <a:gd name="T45" fmla="*/ 58313 h 516"/>
              <a:gd name="T46" fmla="*/ 148799 w 589"/>
              <a:gd name="T47" fmla="*/ 47874 h 516"/>
              <a:gd name="T48" fmla="*/ 111599 w 589"/>
              <a:gd name="T49" fmla="*/ 5399 h 516"/>
              <a:gd name="T50" fmla="*/ 106182 w 589"/>
              <a:gd name="T51" fmla="*/ 0 h 516"/>
              <a:gd name="T52" fmla="*/ 100764 w 589"/>
              <a:gd name="T53" fmla="*/ 5399 h 516"/>
              <a:gd name="T54" fmla="*/ 63565 w 589"/>
              <a:gd name="T55" fmla="*/ 47874 h 516"/>
              <a:gd name="T56" fmla="*/ 63565 w 589"/>
              <a:gd name="T57" fmla="*/ 58313 h 516"/>
              <a:gd name="T58" fmla="*/ 74400 w 589"/>
              <a:gd name="T59" fmla="*/ 58313 h 51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89" h="516">
                <a:moveTo>
                  <a:pt x="574" y="324"/>
                </a:moveTo>
                <a:lnTo>
                  <a:pt x="574" y="324"/>
                </a:lnTo>
                <a:cubicBezTo>
                  <a:pt x="559" y="324"/>
                  <a:pt x="544" y="324"/>
                  <a:pt x="544" y="339"/>
                </a:cubicBezTo>
                <a:cubicBezTo>
                  <a:pt x="544" y="471"/>
                  <a:pt x="544" y="471"/>
                  <a:pt x="544" y="471"/>
                </a:cubicBezTo>
                <a:cubicBezTo>
                  <a:pt x="44" y="471"/>
                  <a:pt x="44" y="471"/>
                  <a:pt x="44" y="471"/>
                </a:cubicBezTo>
                <a:cubicBezTo>
                  <a:pt x="44" y="339"/>
                  <a:pt x="44" y="339"/>
                  <a:pt x="44" y="339"/>
                </a:cubicBezTo>
                <a:cubicBezTo>
                  <a:pt x="44" y="324"/>
                  <a:pt x="29" y="324"/>
                  <a:pt x="14" y="324"/>
                </a:cubicBezTo>
                <a:cubicBezTo>
                  <a:pt x="14" y="324"/>
                  <a:pt x="0" y="324"/>
                  <a:pt x="0" y="339"/>
                </a:cubicBezTo>
                <a:cubicBezTo>
                  <a:pt x="0" y="501"/>
                  <a:pt x="0" y="501"/>
                  <a:pt x="0" y="501"/>
                </a:cubicBezTo>
                <a:lnTo>
                  <a:pt x="14" y="515"/>
                </a:lnTo>
                <a:cubicBezTo>
                  <a:pt x="574" y="515"/>
                  <a:pt x="574" y="515"/>
                  <a:pt x="574" y="515"/>
                </a:cubicBezTo>
                <a:lnTo>
                  <a:pt x="588" y="501"/>
                </a:lnTo>
                <a:cubicBezTo>
                  <a:pt x="588" y="339"/>
                  <a:pt x="588" y="339"/>
                  <a:pt x="588" y="339"/>
                </a:cubicBezTo>
                <a:cubicBezTo>
                  <a:pt x="588" y="324"/>
                  <a:pt x="574" y="324"/>
                  <a:pt x="574" y="324"/>
                </a:cubicBezTo>
                <a:close/>
                <a:moveTo>
                  <a:pt x="206" y="162"/>
                </a:moveTo>
                <a:lnTo>
                  <a:pt x="206" y="162"/>
                </a:lnTo>
                <a:cubicBezTo>
                  <a:pt x="279" y="74"/>
                  <a:pt x="279" y="74"/>
                  <a:pt x="279" y="74"/>
                </a:cubicBezTo>
                <a:cubicBezTo>
                  <a:pt x="279" y="353"/>
                  <a:pt x="279" y="353"/>
                  <a:pt x="279" y="353"/>
                </a:cubicBezTo>
                <a:cubicBezTo>
                  <a:pt x="279" y="368"/>
                  <a:pt x="279" y="383"/>
                  <a:pt x="294" y="383"/>
                </a:cubicBezTo>
                <a:cubicBezTo>
                  <a:pt x="309" y="383"/>
                  <a:pt x="309" y="368"/>
                  <a:pt x="309" y="353"/>
                </a:cubicBezTo>
                <a:cubicBezTo>
                  <a:pt x="309" y="74"/>
                  <a:pt x="309" y="74"/>
                  <a:pt x="309" y="74"/>
                </a:cubicBezTo>
                <a:cubicBezTo>
                  <a:pt x="383" y="162"/>
                  <a:pt x="383" y="162"/>
                  <a:pt x="383" y="162"/>
                </a:cubicBezTo>
                <a:cubicBezTo>
                  <a:pt x="383" y="162"/>
                  <a:pt x="397" y="162"/>
                  <a:pt x="412" y="162"/>
                </a:cubicBezTo>
                <a:cubicBezTo>
                  <a:pt x="412" y="147"/>
                  <a:pt x="412" y="133"/>
                  <a:pt x="412" y="133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0"/>
                  <a:pt x="294" y="0"/>
                  <a:pt x="294" y="0"/>
                </a:cubicBezTo>
                <a:cubicBezTo>
                  <a:pt x="294" y="0"/>
                  <a:pt x="279" y="0"/>
                  <a:pt x="279" y="15"/>
                </a:cubicBezTo>
                <a:cubicBezTo>
                  <a:pt x="176" y="133"/>
                  <a:pt x="176" y="133"/>
                  <a:pt x="176" y="133"/>
                </a:cubicBezTo>
                <a:cubicBezTo>
                  <a:pt x="176" y="133"/>
                  <a:pt x="176" y="147"/>
                  <a:pt x="176" y="162"/>
                </a:cubicBezTo>
                <a:cubicBezTo>
                  <a:pt x="191" y="162"/>
                  <a:pt x="206" y="162"/>
                  <a:pt x="206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28" name="Freeform 103">
            <a:extLst>
              <a:ext uri="{FF2B5EF4-FFF2-40B4-BE49-F238E27FC236}">
                <a16:creationId xmlns:a16="http://schemas.microsoft.com/office/drawing/2014/main" id="{E27C0D47-86C6-8845-94CD-0A680844C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687" y="3106112"/>
            <a:ext cx="274640" cy="255621"/>
          </a:xfrm>
          <a:custGeom>
            <a:avLst/>
            <a:gdLst>
              <a:gd name="T0" fmla="*/ 201918 w 634"/>
              <a:gd name="T1" fmla="*/ 0 h 590"/>
              <a:gd name="T2" fmla="*/ 201918 w 634"/>
              <a:gd name="T3" fmla="*/ 0 h 590"/>
              <a:gd name="T4" fmla="*/ 32091 w 634"/>
              <a:gd name="T5" fmla="*/ 0 h 590"/>
              <a:gd name="T6" fmla="*/ 0 w 634"/>
              <a:gd name="T7" fmla="*/ 26320 h 590"/>
              <a:gd name="T8" fmla="*/ 0 w 634"/>
              <a:gd name="T9" fmla="*/ 180275 h 590"/>
              <a:gd name="T10" fmla="*/ 32091 w 634"/>
              <a:gd name="T11" fmla="*/ 212364 h 590"/>
              <a:gd name="T12" fmla="*/ 201918 w 634"/>
              <a:gd name="T13" fmla="*/ 212364 h 590"/>
              <a:gd name="T14" fmla="*/ 228239 w 634"/>
              <a:gd name="T15" fmla="*/ 180275 h 590"/>
              <a:gd name="T16" fmla="*/ 228239 w 634"/>
              <a:gd name="T17" fmla="*/ 26320 h 590"/>
              <a:gd name="T18" fmla="*/ 201918 w 634"/>
              <a:gd name="T19" fmla="*/ 0 h 590"/>
              <a:gd name="T20" fmla="*/ 42547 w 634"/>
              <a:gd name="T21" fmla="*/ 196140 h 590"/>
              <a:gd name="T22" fmla="*/ 42547 w 634"/>
              <a:gd name="T23" fmla="*/ 196140 h 590"/>
              <a:gd name="T24" fmla="*/ 32091 w 634"/>
              <a:gd name="T25" fmla="*/ 196140 h 590"/>
              <a:gd name="T26" fmla="*/ 16226 w 634"/>
              <a:gd name="T27" fmla="*/ 180275 h 590"/>
              <a:gd name="T28" fmla="*/ 16226 w 634"/>
              <a:gd name="T29" fmla="*/ 26320 h 590"/>
              <a:gd name="T30" fmla="*/ 32091 w 634"/>
              <a:gd name="T31" fmla="*/ 10456 h 590"/>
              <a:gd name="T32" fmla="*/ 42547 w 634"/>
              <a:gd name="T33" fmla="*/ 10456 h 590"/>
              <a:gd name="T34" fmla="*/ 42547 w 634"/>
              <a:gd name="T35" fmla="*/ 196140 h 590"/>
              <a:gd name="T36" fmla="*/ 212374 w 634"/>
              <a:gd name="T37" fmla="*/ 180275 h 590"/>
              <a:gd name="T38" fmla="*/ 212374 w 634"/>
              <a:gd name="T39" fmla="*/ 180275 h 590"/>
              <a:gd name="T40" fmla="*/ 201918 w 634"/>
              <a:gd name="T41" fmla="*/ 196140 h 590"/>
              <a:gd name="T42" fmla="*/ 58412 w 634"/>
              <a:gd name="T43" fmla="*/ 196140 h 590"/>
              <a:gd name="T44" fmla="*/ 58412 w 634"/>
              <a:gd name="T45" fmla="*/ 10456 h 590"/>
              <a:gd name="T46" fmla="*/ 201918 w 634"/>
              <a:gd name="T47" fmla="*/ 10456 h 590"/>
              <a:gd name="T48" fmla="*/ 212374 w 634"/>
              <a:gd name="T49" fmla="*/ 26320 h 590"/>
              <a:gd name="T50" fmla="*/ 212374 w 634"/>
              <a:gd name="T51" fmla="*/ 180275 h 590"/>
              <a:gd name="T52" fmla="*/ 191101 w 634"/>
              <a:gd name="T53" fmla="*/ 95185 h 590"/>
              <a:gd name="T54" fmla="*/ 191101 w 634"/>
              <a:gd name="T55" fmla="*/ 95185 h 590"/>
              <a:gd name="T56" fmla="*/ 106368 w 634"/>
              <a:gd name="T57" fmla="*/ 95185 h 590"/>
              <a:gd name="T58" fmla="*/ 133050 w 634"/>
              <a:gd name="T59" fmla="*/ 74273 h 590"/>
              <a:gd name="T60" fmla="*/ 133050 w 634"/>
              <a:gd name="T61" fmla="*/ 63457 h 590"/>
              <a:gd name="T62" fmla="*/ 122232 w 634"/>
              <a:gd name="T63" fmla="*/ 63457 h 590"/>
              <a:gd name="T64" fmla="*/ 79685 w 634"/>
              <a:gd name="T65" fmla="*/ 100954 h 590"/>
              <a:gd name="T66" fmla="*/ 79685 w 634"/>
              <a:gd name="T67" fmla="*/ 106002 h 590"/>
              <a:gd name="T68" fmla="*/ 79685 w 634"/>
              <a:gd name="T69" fmla="*/ 111410 h 590"/>
              <a:gd name="T70" fmla="*/ 122232 w 634"/>
              <a:gd name="T71" fmla="*/ 143139 h 590"/>
              <a:gd name="T72" fmla="*/ 133050 w 634"/>
              <a:gd name="T73" fmla="*/ 143139 h 590"/>
              <a:gd name="T74" fmla="*/ 133050 w 634"/>
              <a:gd name="T75" fmla="*/ 132683 h 590"/>
              <a:gd name="T76" fmla="*/ 106368 w 634"/>
              <a:gd name="T77" fmla="*/ 111410 h 590"/>
              <a:gd name="T78" fmla="*/ 191101 w 634"/>
              <a:gd name="T79" fmla="*/ 111410 h 590"/>
              <a:gd name="T80" fmla="*/ 201918 w 634"/>
              <a:gd name="T81" fmla="*/ 106002 h 590"/>
              <a:gd name="T82" fmla="*/ 191101 w 634"/>
              <a:gd name="T83" fmla="*/ 95185 h 59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590"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3"/>
                </a:cubicBezTo>
                <a:cubicBezTo>
                  <a:pt x="0" y="500"/>
                  <a:pt x="0" y="500"/>
                  <a:pt x="0" y="500"/>
                </a:cubicBezTo>
                <a:cubicBezTo>
                  <a:pt x="0" y="544"/>
                  <a:pt x="45" y="589"/>
                  <a:pt x="89" y="589"/>
                </a:cubicBezTo>
                <a:cubicBezTo>
                  <a:pt x="560" y="589"/>
                  <a:pt x="560" y="589"/>
                  <a:pt x="560" y="589"/>
                </a:cubicBezTo>
                <a:cubicBezTo>
                  <a:pt x="604" y="589"/>
                  <a:pt x="633" y="544"/>
                  <a:pt x="633" y="500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118" y="544"/>
                </a:moveTo>
                <a:lnTo>
                  <a:pt x="118" y="544"/>
                </a:lnTo>
                <a:cubicBezTo>
                  <a:pt x="89" y="544"/>
                  <a:pt x="89" y="544"/>
                  <a:pt x="89" y="544"/>
                </a:cubicBezTo>
                <a:cubicBezTo>
                  <a:pt x="59" y="544"/>
                  <a:pt x="45" y="530"/>
                  <a:pt x="45" y="500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89" y="29"/>
                </a:cubicBezTo>
                <a:cubicBezTo>
                  <a:pt x="118" y="29"/>
                  <a:pt x="118" y="29"/>
                  <a:pt x="118" y="29"/>
                </a:cubicBezTo>
                <a:lnTo>
                  <a:pt x="118" y="544"/>
                </a:lnTo>
                <a:close/>
                <a:moveTo>
                  <a:pt x="589" y="500"/>
                </a:moveTo>
                <a:lnTo>
                  <a:pt x="589" y="500"/>
                </a:lnTo>
                <a:cubicBezTo>
                  <a:pt x="589" y="530"/>
                  <a:pt x="575" y="544"/>
                  <a:pt x="560" y="544"/>
                </a:cubicBezTo>
                <a:cubicBezTo>
                  <a:pt x="162" y="544"/>
                  <a:pt x="162" y="544"/>
                  <a:pt x="162" y="544"/>
                </a:cubicBezTo>
                <a:cubicBezTo>
                  <a:pt x="162" y="29"/>
                  <a:pt x="162" y="29"/>
                  <a:pt x="162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lnTo>
                  <a:pt x="589" y="500"/>
                </a:lnTo>
                <a:close/>
                <a:moveTo>
                  <a:pt x="530" y="264"/>
                </a:moveTo>
                <a:lnTo>
                  <a:pt x="530" y="264"/>
                </a:lnTo>
                <a:cubicBezTo>
                  <a:pt x="295" y="264"/>
                  <a:pt x="295" y="264"/>
                  <a:pt x="295" y="264"/>
                </a:cubicBezTo>
                <a:cubicBezTo>
                  <a:pt x="369" y="206"/>
                  <a:pt x="369" y="206"/>
                  <a:pt x="369" y="206"/>
                </a:cubicBezTo>
                <a:cubicBezTo>
                  <a:pt x="383" y="191"/>
                  <a:pt x="383" y="191"/>
                  <a:pt x="369" y="176"/>
                </a:cubicBezTo>
                <a:cubicBezTo>
                  <a:pt x="369" y="176"/>
                  <a:pt x="354" y="176"/>
                  <a:pt x="339" y="176"/>
                </a:cubicBezTo>
                <a:cubicBezTo>
                  <a:pt x="221" y="280"/>
                  <a:pt x="221" y="280"/>
                  <a:pt x="221" y="280"/>
                </a:cubicBezTo>
                <a:cubicBezTo>
                  <a:pt x="221" y="280"/>
                  <a:pt x="221" y="280"/>
                  <a:pt x="221" y="294"/>
                </a:cubicBezTo>
                <a:cubicBezTo>
                  <a:pt x="221" y="294"/>
                  <a:pt x="221" y="294"/>
                  <a:pt x="221" y="309"/>
                </a:cubicBezTo>
                <a:cubicBezTo>
                  <a:pt x="339" y="397"/>
                  <a:pt x="339" y="397"/>
                  <a:pt x="339" y="397"/>
                </a:cubicBezTo>
                <a:cubicBezTo>
                  <a:pt x="354" y="412"/>
                  <a:pt x="369" y="412"/>
                  <a:pt x="369" y="397"/>
                </a:cubicBezTo>
                <a:cubicBezTo>
                  <a:pt x="383" y="397"/>
                  <a:pt x="383" y="382"/>
                  <a:pt x="369" y="368"/>
                </a:cubicBezTo>
                <a:cubicBezTo>
                  <a:pt x="295" y="309"/>
                  <a:pt x="295" y="309"/>
                  <a:pt x="295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45" y="309"/>
                  <a:pt x="560" y="294"/>
                  <a:pt x="560" y="294"/>
                </a:cubicBezTo>
                <a:cubicBezTo>
                  <a:pt x="560" y="280"/>
                  <a:pt x="545" y="264"/>
                  <a:pt x="530" y="2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29" name="Freeform 104">
            <a:extLst>
              <a:ext uri="{FF2B5EF4-FFF2-40B4-BE49-F238E27FC236}">
                <a16:creationId xmlns:a16="http://schemas.microsoft.com/office/drawing/2014/main" id="{89B50A0A-9904-CC45-B356-5D2C8328D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118" y="3106112"/>
            <a:ext cx="274640" cy="255621"/>
          </a:xfrm>
          <a:custGeom>
            <a:avLst/>
            <a:gdLst>
              <a:gd name="T0" fmla="*/ 196149 w 634"/>
              <a:gd name="T1" fmla="*/ 0 h 590"/>
              <a:gd name="T2" fmla="*/ 196149 w 634"/>
              <a:gd name="T3" fmla="*/ 0 h 590"/>
              <a:gd name="T4" fmla="*/ 26321 w 634"/>
              <a:gd name="T5" fmla="*/ 0 h 590"/>
              <a:gd name="T6" fmla="*/ 0 w 634"/>
              <a:gd name="T7" fmla="*/ 26320 h 590"/>
              <a:gd name="T8" fmla="*/ 0 w 634"/>
              <a:gd name="T9" fmla="*/ 180275 h 590"/>
              <a:gd name="T10" fmla="*/ 26321 w 634"/>
              <a:gd name="T11" fmla="*/ 212364 h 590"/>
              <a:gd name="T12" fmla="*/ 196149 w 634"/>
              <a:gd name="T13" fmla="*/ 212364 h 590"/>
              <a:gd name="T14" fmla="*/ 228239 w 634"/>
              <a:gd name="T15" fmla="*/ 180275 h 590"/>
              <a:gd name="T16" fmla="*/ 228239 w 634"/>
              <a:gd name="T17" fmla="*/ 26320 h 590"/>
              <a:gd name="T18" fmla="*/ 196149 w 634"/>
              <a:gd name="T19" fmla="*/ 0 h 590"/>
              <a:gd name="T20" fmla="*/ 169827 w 634"/>
              <a:gd name="T21" fmla="*/ 196140 h 590"/>
              <a:gd name="T22" fmla="*/ 169827 w 634"/>
              <a:gd name="T23" fmla="*/ 196140 h 590"/>
              <a:gd name="T24" fmla="*/ 26321 w 634"/>
              <a:gd name="T25" fmla="*/ 196140 h 590"/>
              <a:gd name="T26" fmla="*/ 15865 w 634"/>
              <a:gd name="T27" fmla="*/ 180275 h 590"/>
              <a:gd name="T28" fmla="*/ 15865 w 634"/>
              <a:gd name="T29" fmla="*/ 26320 h 590"/>
              <a:gd name="T30" fmla="*/ 26321 w 634"/>
              <a:gd name="T31" fmla="*/ 10456 h 590"/>
              <a:gd name="T32" fmla="*/ 169827 w 634"/>
              <a:gd name="T33" fmla="*/ 10456 h 590"/>
              <a:gd name="T34" fmla="*/ 169827 w 634"/>
              <a:gd name="T35" fmla="*/ 196140 h 590"/>
              <a:gd name="T36" fmla="*/ 212014 w 634"/>
              <a:gd name="T37" fmla="*/ 180275 h 590"/>
              <a:gd name="T38" fmla="*/ 212014 w 634"/>
              <a:gd name="T39" fmla="*/ 180275 h 590"/>
              <a:gd name="T40" fmla="*/ 196149 w 634"/>
              <a:gd name="T41" fmla="*/ 196140 h 590"/>
              <a:gd name="T42" fmla="*/ 185692 w 634"/>
              <a:gd name="T43" fmla="*/ 196140 h 590"/>
              <a:gd name="T44" fmla="*/ 185692 w 634"/>
              <a:gd name="T45" fmla="*/ 10456 h 590"/>
              <a:gd name="T46" fmla="*/ 196149 w 634"/>
              <a:gd name="T47" fmla="*/ 10456 h 590"/>
              <a:gd name="T48" fmla="*/ 212014 w 634"/>
              <a:gd name="T49" fmla="*/ 26320 h 590"/>
              <a:gd name="T50" fmla="*/ 212014 w 634"/>
              <a:gd name="T51" fmla="*/ 180275 h 590"/>
              <a:gd name="T52" fmla="*/ 37138 w 634"/>
              <a:gd name="T53" fmla="*/ 111410 h 590"/>
              <a:gd name="T54" fmla="*/ 37138 w 634"/>
              <a:gd name="T55" fmla="*/ 111410 h 590"/>
              <a:gd name="T56" fmla="*/ 121872 w 634"/>
              <a:gd name="T57" fmla="*/ 111410 h 590"/>
              <a:gd name="T58" fmla="*/ 95550 w 634"/>
              <a:gd name="T59" fmla="*/ 132683 h 590"/>
              <a:gd name="T60" fmla="*/ 95550 w 634"/>
              <a:gd name="T61" fmla="*/ 143139 h 590"/>
              <a:gd name="T62" fmla="*/ 106007 w 634"/>
              <a:gd name="T63" fmla="*/ 143139 h 590"/>
              <a:gd name="T64" fmla="*/ 148554 w 634"/>
              <a:gd name="T65" fmla="*/ 111410 h 590"/>
              <a:gd name="T66" fmla="*/ 148554 w 634"/>
              <a:gd name="T67" fmla="*/ 106002 h 590"/>
              <a:gd name="T68" fmla="*/ 148554 w 634"/>
              <a:gd name="T69" fmla="*/ 100954 h 590"/>
              <a:gd name="T70" fmla="*/ 106007 w 634"/>
              <a:gd name="T71" fmla="*/ 63457 h 590"/>
              <a:gd name="T72" fmla="*/ 95550 w 634"/>
              <a:gd name="T73" fmla="*/ 63457 h 590"/>
              <a:gd name="T74" fmla="*/ 95550 w 634"/>
              <a:gd name="T75" fmla="*/ 74273 h 590"/>
              <a:gd name="T76" fmla="*/ 121872 w 634"/>
              <a:gd name="T77" fmla="*/ 95185 h 590"/>
              <a:gd name="T78" fmla="*/ 37138 w 634"/>
              <a:gd name="T79" fmla="*/ 95185 h 590"/>
              <a:gd name="T80" fmla="*/ 26321 w 634"/>
              <a:gd name="T81" fmla="*/ 106002 h 590"/>
              <a:gd name="T82" fmla="*/ 37138 w 634"/>
              <a:gd name="T83" fmla="*/ 111410 h 59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590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500"/>
                  <a:pt x="0" y="500"/>
                  <a:pt x="0" y="500"/>
                </a:cubicBezTo>
                <a:cubicBezTo>
                  <a:pt x="0" y="544"/>
                  <a:pt x="29" y="589"/>
                  <a:pt x="73" y="589"/>
                </a:cubicBezTo>
                <a:cubicBezTo>
                  <a:pt x="544" y="589"/>
                  <a:pt x="544" y="589"/>
                  <a:pt x="544" y="589"/>
                </a:cubicBezTo>
                <a:cubicBezTo>
                  <a:pt x="588" y="589"/>
                  <a:pt x="633" y="544"/>
                  <a:pt x="633" y="500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588" y="0"/>
                  <a:pt x="544" y="0"/>
                </a:cubicBezTo>
                <a:close/>
                <a:moveTo>
                  <a:pt x="471" y="544"/>
                </a:moveTo>
                <a:lnTo>
                  <a:pt x="471" y="544"/>
                </a:lnTo>
                <a:cubicBezTo>
                  <a:pt x="73" y="544"/>
                  <a:pt x="73" y="544"/>
                  <a:pt x="73" y="544"/>
                </a:cubicBezTo>
                <a:cubicBezTo>
                  <a:pt x="59" y="544"/>
                  <a:pt x="44" y="530"/>
                  <a:pt x="44" y="500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73" y="29"/>
                </a:cubicBezTo>
                <a:cubicBezTo>
                  <a:pt x="471" y="29"/>
                  <a:pt x="471" y="29"/>
                  <a:pt x="471" y="29"/>
                </a:cubicBezTo>
                <a:lnTo>
                  <a:pt x="471" y="544"/>
                </a:lnTo>
                <a:close/>
                <a:moveTo>
                  <a:pt x="588" y="500"/>
                </a:moveTo>
                <a:lnTo>
                  <a:pt x="588" y="500"/>
                </a:lnTo>
                <a:cubicBezTo>
                  <a:pt x="588" y="530"/>
                  <a:pt x="574" y="544"/>
                  <a:pt x="544" y="544"/>
                </a:cubicBezTo>
                <a:cubicBezTo>
                  <a:pt x="515" y="544"/>
                  <a:pt x="515" y="544"/>
                  <a:pt x="515" y="544"/>
                </a:cubicBezTo>
                <a:cubicBezTo>
                  <a:pt x="515" y="29"/>
                  <a:pt x="515" y="29"/>
                  <a:pt x="515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74" y="29"/>
                  <a:pt x="588" y="59"/>
                  <a:pt x="588" y="73"/>
                </a:cubicBezTo>
                <a:lnTo>
                  <a:pt x="588" y="500"/>
                </a:lnTo>
                <a:close/>
                <a:moveTo>
                  <a:pt x="103" y="309"/>
                </a:moveTo>
                <a:lnTo>
                  <a:pt x="103" y="309"/>
                </a:lnTo>
                <a:cubicBezTo>
                  <a:pt x="338" y="309"/>
                  <a:pt x="338" y="309"/>
                  <a:pt x="338" y="309"/>
                </a:cubicBezTo>
                <a:cubicBezTo>
                  <a:pt x="265" y="368"/>
                  <a:pt x="265" y="368"/>
                  <a:pt x="265" y="368"/>
                </a:cubicBezTo>
                <a:cubicBezTo>
                  <a:pt x="250" y="382"/>
                  <a:pt x="250" y="397"/>
                  <a:pt x="265" y="397"/>
                </a:cubicBezTo>
                <a:cubicBezTo>
                  <a:pt x="265" y="412"/>
                  <a:pt x="279" y="412"/>
                  <a:pt x="294" y="397"/>
                </a:cubicBezTo>
                <a:cubicBezTo>
                  <a:pt x="412" y="309"/>
                  <a:pt x="412" y="309"/>
                  <a:pt x="412" y="309"/>
                </a:cubicBezTo>
                <a:cubicBezTo>
                  <a:pt x="412" y="294"/>
                  <a:pt x="412" y="294"/>
                  <a:pt x="412" y="294"/>
                </a:cubicBezTo>
                <a:cubicBezTo>
                  <a:pt x="412" y="280"/>
                  <a:pt x="412" y="280"/>
                  <a:pt x="412" y="280"/>
                </a:cubicBezTo>
                <a:cubicBezTo>
                  <a:pt x="294" y="176"/>
                  <a:pt x="294" y="176"/>
                  <a:pt x="294" y="176"/>
                </a:cubicBezTo>
                <a:cubicBezTo>
                  <a:pt x="279" y="176"/>
                  <a:pt x="265" y="176"/>
                  <a:pt x="265" y="176"/>
                </a:cubicBezTo>
                <a:cubicBezTo>
                  <a:pt x="250" y="191"/>
                  <a:pt x="250" y="191"/>
                  <a:pt x="265" y="206"/>
                </a:cubicBezTo>
                <a:cubicBezTo>
                  <a:pt x="338" y="264"/>
                  <a:pt x="338" y="264"/>
                  <a:pt x="338" y="264"/>
                </a:cubicBezTo>
                <a:cubicBezTo>
                  <a:pt x="103" y="264"/>
                  <a:pt x="103" y="264"/>
                  <a:pt x="103" y="264"/>
                </a:cubicBezTo>
                <a:cubicBezTo>
                  <a:pt x="88" y="264"/>
                  <a:pt x="73" y="280"/>
                  <a:pt x="73" y="294"/>
                </a:cubicBezTo>
                <a:cubicBezTo>
                  <a:pt x="73" y="294"/>
                  <a:pt x="88" y="309"/>
                  <a:pt x="103" y="3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30" name="Freeform 105">
            <a:extLst>
              <a:ext uri="{FF2B5EF4-FFF2-40B4-BE49-F238E27FC236}">
                <a16:creationId xmlns:a16="http://schemas.microsoft.com/office/drawing/2014/main" id="{651F009D-E328-544D-823C-0C4446486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9178" y="3094667"/>
            <a:ext cx="255568" cy="274697"/>
          </a:xfrm>
          <a:custGeom>
            <a:avLst/>
            <a:gdLst>
              <a:gd name="T0" fmla="*/ 185999 w 589"/>
              <a:gd name="T1" fmla="*/ 0 h 634"/>
              <a:gd name="T2" fmla="*/ 185999 w 589"/>
              <a:gd name="T3" fmla="*/ 0 h 634"/>
              <a:gd name="T4" fmla="*/ 26365 w 589"/>
              <a:gd name="T5" fmla="*/ 0 h 634"/>
              <a:gd name="T6" fmla="*/ 0 w 589"/>
              <a:gd name="T7" fmla="*/ 32091 h 634"/>
              <a:gd name="T8" fmla="*/ 0 w 589"/>
              <a:gd name="T9" fmla="*/ 201918 h 634"/>
              <a:gd name="T10" fmla="*/ 26365 w 589"/>
              <a:gd name="T11" fmla="*/ 228239 h 634"/>
              <a:gd name="T12" fmla="*/ 185999 w 589"/>
              <a:gd name="T13" fmla="*/ 228239 h 634"/>
              <a:gd name="T14" fmla="*/ 212364 w 589"/>
              <a:gd name="T15" fmla="*/ 201918 h 634"/>
              <a:gd name="T16" fmla="*/ 212364 w 589"/>
              <a:gd name="T17" fmla="*/ 32091 h 634"/>
              <a:gd name="T18" fmla="*/ 185999 w 589"/>
              <a:gd name="T19" fmla="*/ 0 h 634"/>
              <a:gd name="T20" fmla="*/ 196473 w 589"/>
              <a:gd name="T21" fmla="*/ 201918 h 634"/>
              <a:gd name="T22" fmla="*/ 196473 w 589"/>
              <a:gd name="T23" fmla="*/ 201918 h 634"/>
              <a:gd name="T24" fmla="*/ 185999 w 589"/>
              <a:gd name="T25" fmla="*/ 212374 h 634"/>
              <a:gd name="T26" fmla="*/ 26365 w 589"/>
              <a:gd name="T27" fmla="*/ 212374 h 634"/>
              <a:gd name="T28" fmla="*/ 15891 w 589"/>
              <a:gd name="T29" fmla="*/ 201918 h 634"/>
              <a:gd name="T30" fmla="*/ 15891 w 589"/>
              <a:gd name="T31" fmla="*/ 58412 h 634"/>
              <a:gd name="T32" fmla="*/ 196473 w 589"/>
              <a:gd name="T33" fmla="*/ 58412 h 634"/>
              <a:gd name="T34" fmla="*/ 196473 w 589"/>
              <a:gd name="T35" fmla="*/ 201918 h 634"/>
              <a:gd name="T36" fmla="*/ 196473 w 589"/>
              <a:gd name="T37" fmla="*/ 42547 h 634"/>
              <a:gd name="T38" fmla="*/ 196473 w 589"/>
              <a:gd name="T39" fmla="*/ 42547 h 634"/>
              <a:gd name="T40" fmla="*/ 15891 w 589"/>
              <a:gd name="T41" fmla="*/ 42547 h 634"/>
              <a:gd name="T42" fmla="*/ 15891 w 589"/>
              <a:gd name="T43" fmla="*/ 32091 h 634"/>
              <a:gd name="T44" fmla="*/ 26365 w 589"/>
              <a:gd name="T45" fmla="*/ 15865 h 634"/>
              <a:gd name="T46" fmla="*/ 185999 w 589"/>
              <a:gd name="T47" fmla="*/ 15865 h 634"/>
              <a:gd name="T48" fmla="*/ 196473 w 589"/>
              <a:gd name="T49" fmla="*/ 32091 h 634"/>
              <a:gd name="T50" fmla="*/ 196473 w 589"/>
              <a:gd name="T51" fmla="*/ 42547 h 634"/>
              <a:gd name="T52" fmla="*/ 74400 w 589"/>
              <a:gd name="T53" fmla="*/ 132689 h 634"/>
              <a:gd name="T54" fmla="*/ 74400 w 589"/>
              <a:gd name="T55" fmla="*/ 132689 h 634"/>
              <a:gd name="T56" fmla="*/ 100764 w 589"/>
              <a:gd name="T57" fmla="*/ 106007 h 634"/>
              <a:gd name="T58" fmla="*/ 100764 w 589"/>
              <a:gd name="T59" fmla="*/ 191101 h 634"/>
              <a:gd name="T60" fmla="*/ 106182 w 589"/>
              <a:gd name="T61" fmla="*/ 201918 h 634"/>
              <a:gd name="T62" fmla="*/ 111599 w 589"/>
              <a:gd name="T63" fmla="*/ 191101 h 634"/>
              <a:gd name="T64" fmla="*/ 111599 w 589"/>
              <a:gd name="T65" fmla="*/ 106007 h 634"/>
              <a:gd name="T66" fmla="*/ 138325 w 589"/>
              <a:gd name="T67" fmla="*/ 132689 h 634"/>
              <a:gd name="T68" fmla="*/ 148799 w 589"/>
              <a:gd name="T69" fmla="*/ 132689 h 634"/>
              <a:gd name="T70" fmla="*/ 148799 w 589"/>
              <a:gd name="T71" fmla="*/ 122232 h 634"/>
              <a:gd name="T72" fmla="*/ 111599 w 589"/>
              <a:gd name="T73" fmla="*/ 79685 h 634"/>
              <a:gd name="T74" fmla="*/ 106182 w 589"/>
              <a:gd name="T75" fmla="*/ 79685 h 634"/>
              <a:gd name="T76" fmla="*/ 100764 w 589"/>
              <a:gd name="T77" fmla="*/ 79685 h 634"/>
              <a:gd name="T78" fmla="*/ 63565 w 589"/>
              <a:gd name="T79" fmla="*/ 122232 h 634"/>
              <a:gd name="T80" fmla="*/ 63565 w 589"/>
              <a:gd name="T81" fmla="*/ 132689 h 634"/>
              <a:gd name="T82" fmla="*/ 74400 w 589"/>
              <a:gd name="T83" fmla="*/ 132689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89" h="634">
                <a:moveTo>
                  <a:pt x="515" y="0"/>
                </a:moveTo>
                <a:lnTo>
                  <a:pt x="51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15" y="633"/>
                  <a:pt x="515" y="633"/>
                  <a:pt x="515" y="633"/>
                </a:cubicBezTo>
                <a:cubicBezTo>
                  <a:pt x="559" y="633"/>
                  <a:pt x="588" y="604"/>
                  <a:pt x="588" y="560"/>
                </a:cubicBezTo>
                <a:cubicBezTo>
                  <a:pt x="588" y="89"/>
                  <a:pt x="588" y="89"/>
                  <a:pt x="588" y="89"/>
                </a:cubicBezTo>
                <a:cubicBezTo>
                  <a:pt x="588" y="44"/>
                  <a:pt x="559" y="0"/>
                  <a:pt x="515" y="0"/>
                </a:cubicBezTo>
                <a:close/>
                <a:moveTo>
                  <a:pt x="544" y="560"/>
                </a:moveTo>
                <a:lnTo>
                  <a:pt x="544" y="560"/>
                </a:lnTo>
                <a:cubicBezTo>
                  <a:pt x="544" y="574"/>
                  <a:pt x="530" y="589"/>
                  <a:pt x="51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544" y="162"/>
                  <a:pt x="544" y="162"/>
                  <a:pt x="544" y="162"/>
                </a:cubicBezTo>
                <a:lnTo>
                  <a:pt x="544" y="560"/>
                </a:lnTo>
                <a:close/>
                <a:moveTo>
                  <a:pt x="544" y="118"/>
                </a:moveTo>
                <a:lnTo>
                  <a:pt x="544" y="118"/>
                </a:lnTo>
                <a:cubicBezTo>
                  <a:pt x="44" y="118"/>
                  <a:pt x="44" y="118"/>
                  <a:pt x="44" y="118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4"/>
                  <a:pt x="73" y="44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30" y="44"/>
                  <a:pt x="544" y="59"/>
                  <a:pt x="544" y="89"/>
                </a:cubicBezTo>
                <a:lnTo>
                  <a:pt x="544" y="118"/>
                </a:lnTo>
                <a:close/>
                <a:moveTo>
                  <a:pt x="206" y="368"/>
                </a:moveTo>
                <a:lnTo>
                  <a:pt x="206" y="368"/>
                </a:lnTo>
                <a:cubicBezTo>
                  <a:pt x="279" y="294"/>
                  <a:pt x="279" y="294"/>
                  <a:pt x="279" y="294"/>
                </a:cubicBezTo>
                <a:cubicBezTo>
                  <a:pt x="279" y="530"/>
                  <a:pt x="279" y="530"/>
                  <a:pt x="279" y="530"/>
                </a:cubicBezTo>
                <a:cubicBezTo>
                  <a:pt x="279" y="545"/>
                  <a:pt x="279" y="560"/>
                  <a:pt x="294" y="560"/>
                </a:cubicBezTo>
                <a:cubicBezTo>
                  <a:pt x="309" y="560"/>
                  <a:pt x="309" y="545"/>
                  <a:pt x="309" y="530"/>
                </a:cubicBezTo>
                <a:cubicBezTo>
                  <a:pt x="309" y="294"/>
                  <a:pt x="309" y="294"/>
                  <a:pt x="309" y="294"/>
                </a:cubicBezTo>
                <a:cubicBezTo>
                  <a:pt x="383" y="368"/>
                  <a:pt x="383" y="368"/>
                  <a:pt x="383" y="368"/>
                </a:cubicBezTo>
                <a:cubicBezTo>
                  <a:pt x="383" y="383"/>
                  <a:pt x="397" y="383"/>
                  <a:pt x="412" y="368"/>
                </a:cubicBezTo>
                <a:cubicBezTo>
                  <a:pt x="412" y="368"/>
                  <a:pt x="412" y="353"/>
                  <a:pt x="412" y="339"/>
                </a:cubicBezTo>
                <a:cubicBezTo>
                  <a:pt x="309" y="221"/>
                  <a:pt x="309" y="221"/>
                  <a:pt x="309" y="221"/>
                </a:cubicBezTo>
                <a:lnTo>
                  <a:pt x="294" y="221"/>
                </a:lnTo>
                <a:lnTo>
                  <a:pt x="279" y="221"/>
                </a:lnTo>
                <a:cubicBezTo>
                  <a:pt x="176" y="339"/>
                  <a:pt x="176" y="339"/>
                  <a:pt x="176" y="339"/>
                </a:cubicBezTo>
                <a:cubicBezTo>
                  <a:pt x="176" y="353"/>
                  <a:pt x="176" y="368"/>
                  <a:pt x="176" y="368"/>
                </a:cubicBezTo>
                <a:cubicBezTo>
                  <a:pt x="191" y="383"/>
                  <a:pt x="206" y="383"/>
                  <a:pt x="206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31" name="Freeform 106">
            <a:extLst>
              <a:ext uri="{FF2B5EF4-FFF2-40B4-BE49-F238E27FC236}">
                <a16:creationId xmlns:a16="http://schemas.microsoft.com/office/drawing/2014/main" id="{7193214A-A346-3940-9489-25CBFF3032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0517" y="3094667"/>
            <a:ext cx="255568" cy="274697"/>
          </a:xfrm>
          <a:custGeom>
            <a:avLst/>
            <a:gdLst>
              <a:gd name="T0" fmla="*/ 180275 w 590"/>
              <a:gd name="T1" fmla="*/ 0 h 634"/>
              <a:gd name="T2" fmla="*/ 180275 w 590"/>
              <a:gd name="T3" fmla="*/ 0 h 634"/>
              <a:gd name="T4" fmla="*/ 26320 w 590"/>
              <a:gd name="T5" fmla="*/ 0 h 634"/>
              <a:gd name="T6" fmla="*/ 0 w 590"/>
              <a:gd name="T7" fmla="*/ 32091 h 634"/>
              <a:gd name="T8" fmla="*/ 0 w 590"/>
              <a:gd name="T9" fmla="*/ 201918 h 634"/>
              <a:gd name="T10" fmla="*/ 26320 w 590"/>
              <a:gd name="T11" fmla="*/ 228239 h 634"/>
              <a:gd name="T12" fmla="*/ 180275 w 590"/>
              <a:gd name="T13" fmla="*/ 228239 h 634"/>
              <a:gd name="T14" fmla="*/ 212364 w 590"/>
              <a:gd name="T15" fmla="*/ 201918 h 634"/>
              <a:gd name="T16" fmla="*/ 212364 w 590"/>
              <a:gd name="T17" fmla="*/ 32091 h 634"/>
              <a:gd name="T18" fmla="*/ 180275 w 590"/>
              <a:gd name="T19" fmla="*/ 0 h 634"/>
              <a:gd name="T20" fmla="*/ 196500 w 590"/>
              <a:gd name="T21" fmla="*/ 201918 h 634"/>
              <a:gd name="T22" fmla="*/ 196500 w 590"/>
              <a:gd name="T23" fmla="*/ 201918 h 634"/>
              <a:gd name="T24" fmla="*/ 180275 w 590"/>
              <a:gd name="T25" fmla="*/ 212374 h 634"/>
              <a:gd name="T26" fmla="*/ 26320 w 590"/>
              <a:gd name="T27" fmla="*/ 212374 h 634"/>
              <a:gd name="T28" fmla="*/ 10456 w 590"/>
              <a:gd name="T29" fmla="*/ 201918 h 634"/>
              <a:gd name="T30" fmla="*/ 10456 w 590"/>
              <a:gd name="T31" fmla="*/ 185692 h 634"/>
              <a:gd name="T32" fmla="*/ 196500 w 590"/>
              <a:gd name="T33" fmla="*/ 185692 h 634"/>
              <a:gd name="T34" fmla="*/ 196500 w 590"/>
              <a:gd name="T35" fmla="*/ 201918 h 634"/>
              <a:gd name="T36" fmla="*/ 196500 w 590"/>
              <a:gd name="T37" fmla="*/ 169827 h 634"/>
              <a:gd name="T38" fmla="*/ 196500 w 590"/>
              <a:gd name="T39" fmla="*/ 169827 h 634"/>
              <a:gd name="T40" fmla="*/ 10456 w 590"/>
              <a:gd name="T41" fmla="*/ 169827 h 634"/>
              <a:gd name="T42" fmla="*/ 10456 w 590"/>
              <a:gd name="T43" fmla="*/ 32091 h 634"/>
              <a:gd name="T44" fmla="*/ 26320 w 590"/>
              <a:gd name="T45" fmla="*/ 15865 h 634"/>
              <a:gd name="T46" fmla="*/ 180275 w 590"/>
              <a:gd name="T47" fmla="*/ 15865 h 634"/>
              <a:gd name="T48" fmla="*/ 196500 w 590"/>
              <a:gd name="T49" fmla="*/ 32091 h 634"/>
              <a:gd name="T50" fmla="*/ 196500 w 590"/>
              <a:gd name="T51" fmla="*/ 169827 h 634"/>
              <a:gd name="T52" fmla="*/ 132683 w 590"/>
              <a:gd name="T53" fmla="*/ 95550 h 634"/>
              <a:gd name="T54" fmla="*/ 132683 w 590"/>
              <a:gd name="T55" fmla="*/ 95550 h 634"/>
              <a:gd name="T56" fmla="*/ 111410 w 590"/>
              <a:gd name="T57" fmla="*/ 122232 h 634"/>
              <a:gd name="T58" fmla="*/ 111410 w 590"/>
              <a:gd name="T59" fmla="*/ 37138 h 634"/>
              <a:gd name="T60" fmla="*/ 106002 w 590"/>
              <a:gd name="T61" fmla="*/ 32091 h 634"/>
              <a:gd name="T62" fmla="*/ 95546 w 590"/>
              <a:gd name="T63" fmla="*/ 37138 h 634"/>
              <a:gd name="T64" fmla="*/ 95546 w 590"/>
              <a:gd name="T65" fmla="*/ 122232 h 634"/>
              <a:gd name="T66" fmla="*/ 74273 w 590"/>
              <a:gd name="T67" fmla="*/ 95550 h 634"/>
              <a:gd name="T68" fmla="*/ 63818 w 590"/>
              <a:gd name="T69" fmla="*/ 95550 h 634"/>
              <a:gd name="T70" fmla="*/ 63818 w 590"/>
              <a:gd name="T71" fmla="*/ 106007 h 634"/>
              <a:gd name="T72" fmla="*/ 100954 w 590"/>
              <a:gd name="T73" fmla="*/ 148554 h 634"/>
              <a:gd name="T74" fmla="*/ 106002 w 590"/>
              <a:gd name="T75" fmla="*/ 148554 h 634"/>
              <a:gd name="T76" fmla="*/ 111410 w 590"/>
              <a:gd name="T77" fmla="*/ 148554 h 634"/>
              <a:gd name="T78" fmla="*/ 143499 w 590"/>
              <a:gd name="T79" fmla="*/ 106007 h 634"/>
              <a:gd name="T80" fmla="*/ 143499 w 590"/>
              <a:gd name="T81" fmla="*/ 95550 h 634"/>
              <a:gd name="T82" fmla="*/ 132683 w 590"/>
              <a:gd name="T83" fmla="*/ 95550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90" h="634">
                <a:moveTo>
                  <a:pt x="500" y="0"/>
                </a:moveTo>
                <a:lnTo>
                  <a:pt x="500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00" y="633"/>
                  <a:pt x="500" y="633"/>
                  <a:pt x="500" y="633"/>
                </a:cubicBezTo>
                <a:cubicBezTo>
                  <a:pt x="545" y="633"/>
                  <a:pt x="589" y="604"/>
                  <a:pt x="589" y="560"/>
                </a:cubicBezTo>
                <a:cubicBezTo>
                  <a:pt x="589" y="89"/>
                  <a:pt x="589" y="89"/>
                  <a:pt x="589" y="89"/>
                </a:cubicBezTo>
                <a:cubicBezTo>
                  <a:pt x="589" y="44"/>
                  <a:pt x="545" y="0"/>
                  <a:pt x="500" y="0"/>
                </a:cubicBezTo>
                <a:close/>
                <a:moveTo>
                  <a:pt x="545" y="560"/>
                </a:moveTo>
                <a:lnTo>
                  <a:pt x="545" y="560"/>
                </a:lnTo>
                <a:cubicBezTo>
                  <a:pt x="545" y="574"/>
                  <a:pt x="530" y="589"/>
                  <a:pt x="500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515"/>
                  <a:pt x="29" y="515"/>
                  <a:pt x="29" y="515"/>
                </a:cubicBezTo>
                <a:cubicBezTo>
                  <a:pt x="545" y="515"/>
                  <a:pt x="545" y="515"/>
                  <a:pt x="545" y="515"/>
                </a:cubicBezTo>
                <a:lnTo>
                  <a:pt x="545" y="560"/>
                </a:lnTo>
                <a:close/>
                <a:moveTo>
                  <a:pt x="545" y="471"/>
                </a:moveTo>
                <a:lnTo>
                  <a:pt x="545" y="471"/>
                </a:lnTo>
                <a:cubicBezTo>
                  <a:pt x="29" y="471"/>
                  <a:pt x="29" y="471"/>
                  <a:pt x="29" y="471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00" y="44"/>
                  <a:pt x="500" y="44"/>
                  <a:pt x="500" y="44"/>
                </a:cubicBezTo>
                <a:cubicBezTo>
                  <a:pt x="530" y="44"/>
                  <a:pt x="545" y="59"/>
                  <a:pt x="545" y="89"/>
                </a:cubicBezTo>
                <a:lnTo>
                  <a:pt x="545" y="471"/>
                </a:lnTo>
                <a:close/>
                <a:moveTo>
                  <a:pt x="368" y="265"/>
                </a:moveTo>
                <a:lnTo>
                  <a:pt x="368" y="265"/>
                </a:lnTo>
                <a:cubicBezTo>
                  <a:pt x="309" y="339"/>
                  <a:pt x="309" y="339"/>
                  <a:pt x="309" y="339"/>
                </a:cubicBezTo>
                <a:cubicBezTo>
                  <a:pt x="309" y="103"/>
                  <a:pt x="309" y="103"/>
                  <a:pt x="309" y="103"/>
                </a:cubicBezTo>
                <a:cubicBezTo>
                  <a:pt x="309" y="89"/>
                  <a:pt x="294" y="89"/>
                  <a:pt x="294" y="89"/>
                </a:cubicBezTo>
                <a:cubicBezTo>
                  <a:pt x="280" y="89"/>
                  <a:pt x="265" y="89"/>
                  <a:pt x="265" y="103"/>
                </a:cubicBezTo>
                <a:cubicBezTo>
                  <a:pt x="265" y="339"/>
                  <a:pt x="265" y="339"/>
                  <a:pt x="265" y="339"/>
                </a:cubicBezTo>
                <a:cubicBezTo>
                  <a:pt x="206" y="265"/>
                  <a:pt x="206" y="265"/>
                  <a:pt x="206" y="265"/>
                </a:cubicBezTo>
                <a:cubicBezTo>
                  <a:pt x="191" y="265"/>
                  <a:pt x="191" y="265"/>
                  <a:pt x="177" y="265"/>
                </a:cubicBezTo>
                <a:cubicBezTo>
                  <a:pt x="177" y="280"/>
                  <a:pt x="177" y="280"/>
                  <a:pt x="177" y="294"/>
                </a:cubicBezTo>
                <a:cubicBezTo>
                  <a:pt x="280" y="412"/>
                  <a:pt x="280" y="412"/>
                  <a:pt x="280" y="412"/>
                </a:cubicBezTo>
                <a:cubicBezTo>
                  <a:pt x="280" y="412"/>
                  <a:pt x="280" y="412"/>
                  <a:pt x="294" y="412"/>
                </a:cubicBezTo>
                <a:cubicBezTo>
                  <a:pt x="294" y="412"/>
                  <a:pt x="294" y="412"/>
                  <a:pt x="309" y="412"/>
                </a:cubicBezTo>
                <a:cubicBezTo>
                  <a:pt x="398" y="294"/>
                  <a:pt x="398" y="294"/>
                  <a:pt x="398" y="294"/>
                </a:cubicBezTo>
                <a:cubicBezTo>
                  <a:pt x="412" y="280"/>
                  <a:pt x="412" y="280"/>
                  <a:pt x="398" y="265"/>
                </a:cubicBezTo>
                <a:cubicBezTo>
                  <a:pt x="398" y="265"/>
                  <a:pt x="382" y="265"/>
                  <a:pt x="368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32" name="Freeform 107">
            <a:extLst>
              <a:ext uri="{FF2B5EF4-FFF2-40B4-BE49-F238E27FC236}">
                <a16:creationId xmlns:a16="http://schemas.microsoft.com/office/drawing/2014/main" id="{578F8245-9E58-0A4B-8862-D43A6FAEEA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927" y="3094667"/>
            <a:ext cx="223145" cy="274697"/>
          </a:xfrm>
          <a:custGeom>
            <a:avLst/>
            <a:gdLst>
              <a:gd name="T0" fmla="*/ 100788 w 516"/>
              <a:gd name="T1" fmla="*/ 0 h 634"/>
              <a:gd name="T2" fmla="*/ 100788 w 516"/>
              <a:gd name="T3" fmla="*/ 0 h 634"/>
              <a:gd name="T4" fmla="*/ 84949 w 516"/>
              <a:gd name="T5" fmla="*/ 0 h 634"/>
              <a:gd name="T6" fmla="*/ 74151 w 516"/>
              <a:gd name="T7" fmla="*/ 15865 h 634"/>
              <a:gd name="T8" fmla="*/ 74151 w 516"/>
              <a:gd name="T9" fmla="*/ 212374 h 634"/>
              <a:gd name="T10" fmla="*/ 84949 w 516"/>
              <a:gd name="T11" fmla="*/ 228239 h 634"/>
              <a:gd name="T12" fmla="*/ 100788 w 516"/>
              <a:gd name="T13" fmla="*/ 228239 h 634"/>
              <a:gd name="T14" fmla="*/ 116626 w 516"/>
              <a:gd name="T15" fmla="*/ 212374 h 634"/>
              <a:gd name="T16" fmla="*/ 116626 w 516"/>
              <a:gd name="T17" fmla="*/ 15865 h 634"/>
              <a:gd name="T18" fmla="*/ 100788 w 516"/>
              <a:gd name="T19" fmla="*/ 0 h 634"/>
              <a:gd name="T20" fmla="*/ 100788 w 516"/>
              <a:gd name="T21" fmla="*/ 206966 h 634"/>
              <a:gd name="T22" fmla="*/ 100788 w 516"/>
              <a:gd name="T23" fmla="*/ 206966 h 634"/>
              <a:gd name="T24" fmla="*/ 95388 w 516"/>
              <a:gd name="T25" fmla="*/ 212374 h 634"/>
              <a:gd name="T26" fmla="*/ 84949 w 516"/>
              <a:gd name="T27" fmla="*/ 206966 h 634"/>
              <a:gd name="T28" fmla="*/ 84949 w 516"/>
              <a:gd name="T29" fmla="*/ 21274 h 634"/>
              <a:gd name="T30" fmla="*/ 95388 w 516"/>
              <a:gd name="T31" fmla="*/ 15865 h 634"/>
              <a:gd name="T32" fmla="*/ 100788 w 516"/>
              <a:gd name="T33" fmla="*/ 21274 h 634"/>
              <a:gd name="T34" fmla="*/ 100788 w 516"/>
              <a:gd name="T35" fmla="*/ 206966 h 634"/>
              <a:gd name="T36" fmla="*/ 32036 w 516"/>
              <a:gd name="T37" fmla="*/ 63821 h 634"/>
              <a:gd name="T38" fmla="*/ 32036 w 516"/>
              <a:gd name="T39" fmla="*/ 63821 h 634"/>
              <a:gd name="T40" fmla="*/ 15838 w 516"/>
              <a:gd name="T41" fmla="*/ 63821 h 634"/>
              <a:gd name="T42" fmla="*/ 0 w 516"/>
              <a:gd name="T43" fmla="*/ 79685 h 634"/>
              <a:gd name="T44" fmla="*/ 0 w 516"/>
              <a:gd name="T45" fmla="*/ 212374 h 634"/>
              <a:gd name="T46" fmla="*/ 15838 w 516"/>
              <a:gd name="T47" fmla="*/ 228239 h 634"/>
              <a:gd name="T48" fmla="*/ 32036 w 516"/>
              <a:gd name="T49" fmla="*/ 228239 h 634"/>
              <a:gd name="T50" fmla="*/ 42475 w 516"/>
              <a:gd name="T51" fmla="*/ 212374 h 634"/>
              <a:gd name="T52" fmla="*/ 42475 w 516"/>
              <a:gd name="T53" fmla="*/ 79685 h 634"/>
              <a:gd name="T54" fmla="*/ 32036 w 516"/>
              <a:gd name="T55" fmla="*/ 63821 h 634"/>
              <a:gd name="T56" fmla="*/ 32036 w 516"/>
              <a:gd name="T57" fmla="*/ 206966 h 634"/>
              <a:gd name="T58" fmla="*/ 32036 w 516"/>
              <a:gd name="T59" fmla="*/ 206966 h 634"/>
              <a:gd name="T60" fmla="*/ 21237 w 516"/>
              <a:gd name="T61" fmla="*/ 212374 h 634"/>
              <a:gd name="T62" fmla="*/ 15838 w 516"/>
              <a:gd name="T63" fmla="*/ 206966 h 634"/>
              <a:gd name="T64" fmla="*/ 15838 w 516"/>
              <a:gd name="T65" fmla="*/ 85094 h 634"/>
              <a:gd name="T66" fmla="*/ 21237 w 516"/>
              <a:gd name="T67" fmla="*/ 79685 h 634"/>
              <a:gd name="T68" fmla="*/ 32036 w 516"/>
              <a:gd name="T69" fmla="*/ 85094 h 634"/>
              <a:gd name="T70" fmla="*/ 32036 w 516"/>
              <a:gd name="T71" fmla="*/ 206966 h 634"/>
              <a:gd name="T72" fmla="*/ 169539 w 516"/>
              <a:gd name="T73" fmla="*/ 116824 h 634"/>
              <a:gd name="T74" fmla="*/ 169539 w 516"/>
              <a:gd name="T75" fmla="*/ 116824 h 634"/>
              <a:gd name="T76" fmla="*/ 159100 w 516"/>
              <a:gd name="T77" fmla="*/ 116824 h 634"/>
              <a:gd name="T78" fmla="*/ 143262 w 516"/>
              <a:gd name="T79" fmla="*/ 127280 h 634"/>
              <a:gd name="T80" fmla="*/ 143262 w 516"/>
              <a:gd name="T81" fmla="*/ 212374 h 634"/>
              <a:gd name="T82" fmla="*/ 159100 w 516"/>
              <a:gd name="T83" fmla="*/ 228239 h 634"/>
              <a:gd name="T84" fmla="*/ 169539 w 516"/>
              <a:gd name="T85" fmla="*/ 228239 h 634"/>
              <a:gd name="T86" fmla="*/ 185377 w 516"/>
              <a:gd name="T87" fmla="*/ 212374 h 634"/>
              <a:gd name="T88" fmla="*/ 185377 w 516"/>
              <a:gd name="T89" fmla="*/ 127280 h 634"/>
              <a:gd name="T90" fmla="*/ 169539 w 516"/>
              <a:gd name="T91" fmla="*/ 116824 h 634"/>
              <a:gd name="T92" fmla="*/ 169539 w 516"/>
              <a:gd name="T93" fmla="*/ 206966 h 634"/>
              <a:gd name="T94" fmla="*/ 169539 w 516"/>
              <a:gd name="T95" fmla="*/ 206966 h 634"/>
              <a:gd name="T96" fmla="*/ 164500 w 516"/>
              <a:gd name="T97" fmla="*/ 212374 h 634"/>
              <a:gd name="T98" fmla="*/ 159100 w 516"/>
              <a:gd name="T99" fmla="*/ 206966 h 634"/>
              <a:gd name="T100" fmla="*/ 159100 w 516"/>
              <a:gd name="T101" fmla="*/ 138097 h 634"/>
              <a:gd name="T102" fmla="*/ 164500 w 516"/>
              <a:gd name="T103" fmla="*/ 127280 h 634"/>
              <a:gd name="T104" fmla="*/ 169539 w 516"/>
              <a:gd name="T105" fmla="*/ 138097 h 634"/>
              <a:gd name="T106" fmla="*/ 169539 w 516"/>
              <a:gd name="T107" fmla="*/ 206966 h 63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16" h="634">
                <a:moveTo>
                  <a:pt x="280" y="0"/>
                </a:moveTo>
                <a:lnTo>
                  <a:pt x="280" y="0"/>
                </a:lnTo>
                <a:cubicBezTo>
                  <a:pt x="236" y="0"/>
                  <a:pt x="236" y="0"/>
                  <a:pt x="236" y="0"/>
                </a:cubicBezTo>
                <a:cubicBezTo>
                  <a:pt x="221" y="0"/>
                  <a:pt x="206" y="30"/>
                  <a:pt x="206" y="44"/>
                </a:cubicBezTo>
                <a:cubicBezTo>
                  <a:pt x="206" y="589"/>
                  <a:pt x="206" y="589"/>
                  <a:pt x="206" y="589"/>
                </a:cubicBezTo>
                <a:cubicBezTo>
                  <a:pt x="206" y="619"/>
                  <a:pt x="221" y="633"/>
                  <a:pt x="236" y="633"/>
                </a:cubicBezTo>
                <a:cubicBezTo>
                  <a:pt x="280" y="633"/>
                  <a:pt x="280" y="633"/>
                  <a:pt x="280" y="633"/>
                </a:cubicBezTo>
                <a:cubicBezTo>
                  <a:pt x="295" y="633"/>
                  <a:pt x="324" y="619"/>
                  <a:pt x="324" y="589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30"/>
                  <a:pt x="295" y="0"/>
                  <a:pt x="280" y="0"/>
                </a:cubicBezTo>
                <a:close/>
                <a:moveTo>
                  <a:pt x="280" y="574"/>
                </a:moveTo>
                <a:lnTo>
                  <a:pt x="280" y="574"/>
                </a:lnTo>
                <a:cubicBezTo>
                  <a:pt x="280" y="589"/>
                  <a:pt x="265" y="589"/>
                  <a:pt x="265" y="589"/>
                </a:cubicBezTo>
                <a:cubicBezTo>
                  <a:pt x="251" y="589"/>
                  <a:pt x="236" y="589"/>
                  <a:pt x="236" y="574"/>
                </a:cubicBezTo>
                <a:cubicBezTo>
                  <a:pt x="236" y="59"/>
                  <a:pt x="236" y="59"/>
                  <a:pt x="236" y="59"/>
                </a:cubicBezTo>
                <a:cubicBezTo>
                  <a:pt x="236" y="59"/>
                  <a:pt x="251" y="44"/>
                  <a:pt x="265" y="44"/>
                </a:cubicBezTo>
                <a:lnTo>
                  <a:pt x="280" y="59"/>
                </a:lnTo>
                <a:lnTo>
                  <a:pt x="280" y="574"/>
                </a:lnTo>
                <a:close/>
                <a:moveTo>
                  <a:pt x="89" y="177"/>
                </a:moveTo>
                <a:lnTo>
                  <a:pt x="89" y="177"/>
                </a:lnTo>
                <a:cubicBezTo>
                  <a:pt x="44" y="177"/>
                  <a:pt x="44" y="177"/>
                  <a:pt x="44" y="177"/>
                </a:cubicBezTo>
                <a:cubicBezTo>
                  <a:pt x="30" y="177"/>
                  <a:pt x="0" y="206"/>
                  <a:pt x="0" y="221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19"/>
                  <a:pt x="30" y="633"/>
                  <a:pt x="44" y="633"/>
                </a:cubicBezTo>
                <a:cubicBezTo>
                  <a:pt x="89" y="633"/>
                  <a:pt x="89" y="633"/>
                  <a:pt x="89" y="633"/>
                </a:cubicBezTo>
                <a:cubicBezTo>
                  <a:pt x="103" y="633"/>
                  <a:pt x="118" y="619"/>
                  <a:pt x="118" y="589"/>
                </a:cubicBezTo>
                <a:cubicBezTo>
                  <a:pt x="118" y="221"/>
                  <a:pt x="118" y="221"/>
                  <a:pt x="118" y="221"/>
                </a:cubicBezTo>
                <a:cubicBezTo>
                  <a:pt x="118" y="206"/>
                  <a:pt x="103" y="177"/>
                  <a:pt x="89" y="177"/>
                </a:cubicBezTo>
                <a:close/>
                <a:moveTo>
                  <a:pt x="89" y="574"/>
                </a:moveTo>
                <a:lnTo>
                  <a:pt x="89" y="574"/>
                </a:lnTo>
                <a:cubicBezTo>
                  <a:pt x="89" y="589"/>
                  <a:pt x="74" y="589"/>
                  <a:pt x="59" y="589"/>
                </a:cubicBezTo>
                <a:cubicBezTo>
                  <a:pt x="59" y="589"/>
                  <a:pt x="44" y="589"/>
                  <a:pt x="44" y="574"/>
                </a:cubicBezTo>
                <a:cubicBezTo>
                  <a:pt x="44" y="236"/>
                  <a:pt x="44" y="236"/>
                  <a:pt x="44" y="236"/>
                </a:cubicBezTo>
                <a:lnTo>
                  <a:pt x="59" y="221"/>
                </a:lnTo>
                <a:cubicBezTo>
                  <a:pt x="74" y="221"/>
                  <a:pt x="89" y="236"/>
                  <a:pt x="89" y="236"/>
                </a:cubicBezTo>
                <a:lnTo>
                  <a:pt x="89" y="574"/>
                </a:lnTo>
                <a:close/>
                <a:moveTo>
                  <a:pt x="471" y="324"/>
                </a:moveTo>
                <a:lnTo>
                  <a:pt x="471" y="324"/>
                </a:lnTo>
                <a:cubicBezTo>
                  <a:pt x="442" y="324"/>
                  <a:pt x="442" y="324"/>
                  <a:pt x="442" y="324"/>
                </a:cubicBezTo>
                <a:cubicBezTo>
                  <a:pt x="412" y="324"/>
                  <a:pt x="398" y="339"/>
                  <a:pt x="398" y="353"/>
                </a:cubicBezTo>
                <a:cubicBezTo>
                  <a:pt x="398" y="589"/>
                  <a:pt x="398" y="589"/>
                  <a:pt x="398" y="589"/>
                </a:cubicBezTo>
                <a:cubicBezTo>
                  <a:pt x="398" y="619"/>
                  <a:pt x="412" y="633"/>
                  <a:pt x="442" y="633"/>
                </a:cubicBezTo>
                <a:cubicBezTo>
                  <a:pt x="471" y="633"/>
                  <a:pt x="471" y="633"/>
                  <a:pt x="471" y="633"/>
                </a:cubicBezTo>
                <a:cubicBezTo>
                  <a:pt x="501" y="633"/>
                  <a:pt x="515" y="619"/>
                  <a:pt x="515" y="589"/>
                </a:cubicBezTo>
                <a:cubicBezTo>
                  <a:pt x="515" y="353"/>
                  <a:pt x="515" y="353"/>
                  <a:pt x="515" y="353"/>
                </a:cubicBezTo>
                <a:cubicBezTo>
                  <a:pt x="515" y="339"/>
                  <a:pt x="501" y="324"/>
                  <a:pt x="471" y="324"/>
                </a:cubicBezTo>
                <a:close/>
                <a:moveTo>
                  <a:pt x="471" y="574"/>
                </a:moveTo>
                <a:lnTo>
                  <a:pt x="471" y="574"/>
                </a:lnTo>
                <a:cubicBezTo>
                  <a:pt x="471" y="589"/>
                  <a:pt x="471" y="589"/>
                  <a:pt x="457" y="589"/>
                </a:cubicBezTo>
                <a:cubicBezTo>
                  <a:pt x="442" y="589"/>
                  <a:pt x="442" y="589"/>
                  <a:pt x="442" y="574"/>
                </a:cubicBezTo>
                <a:cubicBezTo>
                  <a:pt x="442" y="383"/>
                  <a:pt x="442" y="383"/>
                  <a:pt x="442" y="383"/>
                </a:cubicBezTo>
                <a:cubicBezTo>
                  <a:pt x="442" y="368"/>
                  <a:pt x="442" y="353"/>
                  <a:pt x="457" y="353"/>
                </a:cubicBezTo>
                <a:cubicBezTo>
                  <a:pt x="471" y="353"/>
                  <a:pt x="471" y="368"/>
                  <a:pt x="471" y="383"/>
                </a:cubicBezTo>
                <a:lnTo>
                  <a:pt x="471" y="5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33" name="Freeform 108">
            <a:extLst>
              <a:ext uri="{FF2B5EF4-FFF2-40B4-BE49-F238E27FC236}">
                <a16:creationId xmlns:a16="http://schemas.microsoft.com/office/drawing/2014/main" id="{14B5C764-3FDE-8F41-BAC2-9F965FD4F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9843" y="3094667"/>
            <a:ext cx="267011" cy="274697"/>
          </a:xfrm>
          <a:custGeom>
            <a:avLst/>
            <a:gdLst>
              <a:gd name="T0" fmla="*/ 31596 w 619"/>
              <a:gd name="T1" fmla="*/ 32091 h 634"/>
              <a:gd name="T2" fmla="*/ 31596 w 619"/>
              <a:gd name="T3" fmla="*/ 32091 h 634"/>
              <a:gd name="T4" fmla="*/ 26210 w 619"/>
              <a:gd name="T5" fmla="*/ 37138 h 634"/>
              <a:gd name="T6" fmla="*/ 31596 w 619"/>
              <a:gd name="T7" fmla="*/ 42547 h 634"/>
              <a:gd name="T8" fmla="*/ 42368 w 619"/>
              <a:gd name="T9" fmla="*/ 37138 h 634"/>
              <a:gd name="T10" fmla="*/ 31596 w 619"/>
              <a:gd name="T11" fmla="*/ 32091 h 634"/>
              <a:gd name="T12" fmla="*/ 195681 w 619"/>
              <a:gd name="T13" fmla="*/ 0 h 634"/>
              <a:gd name="T14" fmla="*/ 195681 w 619"/>
              <a:gd name="T15" fmla="*/ 0 h 634"/>
              <a:gd name="T16" fmla="*/ 26210 w 619"/>
              <a:gd name="T17" fmla="*/ 0 h 634"/>
              <a:gd name="T18" fmla="*/ 0 w 619"/>
              <a:gd name="T19" fmla="*/ 32091 h 634"/>
              <a:gd name="T20" fmla="*/ 0 w 619"/>
              <a:gd name="T21" fmla="*/ 201918 h 634"/>
              <a:gd name="T22" fmla="*/ 26210 w 619"/>
              <a:gd name="T23" fmla="*/ 228239 h 634"/>
              <a:gd name="T24" fmla="*/ 195681 w 619"/>
              <a:gd name="T25" fmla="*/ 228239 h 634"/>
              <a:gd name="T26" fmla="*/ 221891 w 619"/>
              <a:gd name="T27" fmla="*/ 201918 h 634"/>
              <a:gd name="T28" fmla="*/ 221891 w 619"/>
              <a:gd name="T29" fmla="*/ 32091 h 634"/>
              <a:gd name="T30" fmla="*/ 195681 w 619"/>
              <a:gd name="T31" fmla="*/ 0 h 634"/>
              <a:gd name="T32" fmla="*/ 211479 w 619"/>
              <a:gd name="T33" fmla="*/ 201918 h 634"/>
              <a:gd name="T34" fmla="*/ 211479 w 619"/>
              <a:gd name="T35" fmla="*/ 201918 h 634"/>
              <a:gd name="T36" fmla="*/ 195681 w 619"/>
              <a:gd name="T37" fmla="*/ 212374 h 634"/>
              <a:gd name="T38" fmla="*/ 26210 w 619"/>
              <a:gd name="T39" fmla="*/ 212374 h 634"/>
              <a:gd name="T40" fmla="*/ 10412 w 619"/>
              <a:gd name="T41" fmla="*/ 201918 h 634"/>
              <a:gd name="T42" fmla="*/ 10412 w 619"/>
              <a:gd name="T43" fmla="*/ 74277 h 634"/>
              <a:gd name="T44" fmla="*/ 211479 w 619"/>
              <a:gd name="T45" fmla="*/ 74277 h 634"/>
              <a:gd name="T46" fmla="*/ 211479 w 619"/>
              <a:gd name="T47" fmla="*/ 201918 h 634"/>
              <a:gd name="T48" fmla="*/ 211479 w 619"/>
              <a:gd name="T49" fmla="*/ 58412 h 634"/>
              <a:gd name="T50" fmla="*/ 211479 w 619"/>
              <a:gd name="T51" fmla="*/ 58412 h 634"/>
              <a:gd name="T52" fmla="*/ 10412 w 619"/>
              <a:gd name="T53" fmla="*/ 58412 h 634"/>
              <a:gd name="T54" fmla="*/ 10412 w 619"/>
              <a:gd name="T55" fmla="*/ 32091 h 634"/>
              <a:gd name="T56" fmla="*/ 26210 w 619"/>
              <a:gd name="T57" fmla="*/ 15865 h 634"/>
              <a:gd name="T58" fmla="*/ 195681 w 619"/>
              <a:gd name="T59" fmla="*/ 15865 h 634"/>
              <a:gd name="T60" fmla="*/ 211479 w 619"/>
              <a:gd name="T61" fmla="*/ 32091 h 634"/>
              <a:gd name="T62" fmla="*/ 211479 w 619"/>
              <a:gd name="T63" fmla="*/ 58412 h 634"/>
              <a:gd name="T64" fmla="*/ 89762 w 619"/>
              <a:gd name="T65" fmla="*/ 32091 h 634"/>
              <a:gd name="T66" fmla="*/ 89762 w 619"/>
              <a:gd name="T67" fmla="*/ 32091 h 634"/>
              <a:gd name="T68" fmla="*/ 84376 w 619"/>
              <a:gd name="T69" fmla="*/ 37138 h 634"/>
              <a:gd name="T70" fmla="*/ 89762 w 619"/>
              <a:gd name="T71" fmla="*/ 42547 h 634"/>
              <a:gd name="T72" fmla="*/ 95147 w 619"/>
              <a:gd name="T73" fmla="*/ 37138 h 634"/>
              <a:gd name="T74" fmla="*/ 89762 w 619"/>
              <a:gd name="T75" fmla="*/ 32091 h 634"/>
              <a:gd name="T76" fmla="*/ 63551 w 619"/>
              <a:gd name="T77" fmla="*/ 32091 h 634"/>
              <a:gd name="T78" fmla="*/ 63551 w 619"/>
              <a:gd name="T79" fmla="*/ 32091 h 634"/>
              <a:gd name="T80" fmla="*/ 52780 w 619"/>
              <a:gd name="T81" fmla="*/ 37138 h 634"/>
              <a:gd name="T82" fmla="*/ 63551 w 619"/>
              <a:gd name="T83" fmla="*/ 42547 h 634"/>
              <a:gd name="T84" fmla="*/ 68578 w 619"/>
              <a:gd name="T85" fmla="*/ 37138 h 634"/>
              <a:gd name="T86" fmla="*/ 63551 w 619"/>
              <a:gd name="T87" fmla="*/ 32091 h 63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19" h="634">
                <a:moveTo>
                  <a:pt x="88" y="89"/>
                </a:moveTo>
                <a:lnTo>
                  <a:pt x="88" y="89"/>
                </a:lnTo>
                <a:cubicBezTo>
                  <a:pt x="88" y="89"/>
                  <a:pt x="73" y="89"/>
                  <a:pt x="73" y="103"/>
                </a:cubicBezTo>
                <a:cubicBezTo>
                  <a:pt x="73" y="118"/>
                  <a:pt x="88" y="118"/>
                  <a:pt x="88" y="118"/>
                </a:cubicBezTo>
                <a:cubicBezTo>
                  <a:pt x="103" y="118"/>
                  <a:pt x="118" y="118"/>
                  <a:pt x="118" y="103"/>
                </a:cubicBezTo>
                <a:cubicBezTo>
                  <a:pt x="118" y="89"/>
                  <a:pt x="103" y="89"/>
                  <a:pt x="88" y="89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4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206"/>
                  <a:pt x="29" y="206"/>
                  <a:pt x="29" y="206"/>
                </a:cubicBezTo>
                <a:cubicBezTo>
                  <a:pt x="589" y="206"/>
                  <a:pt x="589" y="206"/>
                  <a:pt x="589" y="206"/>
                </a:cubicBezTo>
                <a:lnTo>
                  <a:pt x="589" y="560"/>
                </a:lnTo>
                <a:close/>
                <a:moveTo>
                  <a:pt x="589" y="162"/>
                </a:moveTo>
                <a:lnTo>
                  <a:pt x="589" y="162"/>
                </a:lnTo>
                <a:cubicBezTo>
                  <a:pt x="29" y="162"/>
                  <a:pt x="29" y="162"/>
                  <a:pt x="29" y="162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9"/>
                  <a:pt x="589" y="89"/>
                </a:cubicBezTo>
                <a:lnTo>
                  <a:pt x="589" y="162"/>
                </a:lnTo>
                <a:close/>
                <a:moveTo>
                  <a:pt x="250" y="89"/>
                </a:moveTo>
                <a:lnTo>
                  <a:pt x="250" y="89"/>
                </a:lnTo>
                <a:cubicBezTo>
                  <a:pt x="235" y="89"/>
                  <a:pt x="235" y="89"/>
                  <a:pt x="235" y="103"/>
                </a:cubicBezTo>
                <a:cubicBezTo>
                  <a:pt x="235" y="118"/>
                  <a:pt x="235" y="118"/>
                  <a:pt x="250" y="118"/>
                </a:cubicBezTo>
                <a:cubicBezTo>
                  <a:pt x="265" y="118"/>
                  <a:pt x="265" y="118"/>
                  <a:pt x="265" y="103"/>
                </a:cubicBezTo>
                <a:cubicBezTo>
                  <a:pt x="265" y="89"/>
                  <a:pt x="265" y="89"/>
                  <a:pt x="250" y="89"/>
                </a:cubicBezTo>
                <a:close/>
                <a:moveTo>
                  <a:pt x="177" y="89"/>
                </a:moveTo>
                <a:lnTo>
                  <a:pt x="177" y="89"/>
                </a:lnTo>
                <a:cubicBezTo>
                  <a:pt x="162" y="89"/>
                  <a:pt x="147" y="89"/>
                  <a:pt x="147" y="103"/>
                </a:cubicBezTo>
                <a:cubicBezTo>
                  <a:pt x="147" y="118"/>
                  <a:pt x="162" y="118"/>
                  <a:pt x="177" y="118"/>
                </a:cubicBezTo>
                <a:cubicBezTo>
                  <a:pt x="177" y="118"/>
                  <a:pt x="191" y="118"/>
                  <a:pt x="191" y="103"/>
                </a:cubicBezTo>
                <a:cubicBezTo>
                  <a:pt x="191" y="89"/>
                  <a:pt x="177" y="89"/>
                  <a:pt x="177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34" name="Freeform 109">
            <a:extLst>
              <a:ext uri="{FF2B5EF4-FFF2-40B4-BE49-F238E27FC236}">
                <a16:creationId xmlns:a16="http://schemas.microsoft.com/office/drawing/2014/main" id="{2445AEB5-9DD7-0841-BD5F-C68283ADA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3552" y="3094667"/>
            <a:ext cx="274640" cy="274697"/>
          </a:xfrm>
          <a:custGeom>
            <a:avLst/>
            <a:gdLst>
              <a:gd name="T0" fmla="*/ 116824 w 634"/>
              <a:gd name="T1" fmla="*/ 0 h 634"/>
              <a:gd name="T2" fmla="*/ 116824 w 634"/>
              <a:gd name="T3" fmla="*/ 228239 h 634"/>
              <a:gd name="T4" fmla="*/ 116824 w 634"/>
              <a:gd name="T5" fmla="*/ 0 h 634"/>
              <a:gd name="T6" fmla="*/ 196509 w 634"/>
              <a:gd name="T7" fmla="*/ 58412 h 634"/>
              <a:gd name="T8" fmla="*/ 159371 w 634"/>
              <a:gd name="T9" fmla="*/ 106007 h 634"/>
              <a:gd name="T10" fmla="*/ 196509 w 634"/>
              <a:gd name="T11" fmla="*/ 58412 h 634"/>
              <a:gd name="T12" fmla="*/ 186053 w 634"/>
              <a:gd name="T13" fmla="*/ 47956 h 634"/>
              <a:gd name="T14" fmla="*/ 138097 w 634"/>
              <a:gd name="T15" fmla="*/ 21274 h 634"/>
              <a:gd name="T16" fmla="*/ 85094 w 634"/>
              <a:gd name="T17" fmla="*/ 106007 h 634"/>
              <a:gd name="T18" fmla="*/ 90503 w 634"/>
              <a:gd name="T19" fmla="*/ 69229 h 634"/>
              <a:gd name="T20" fmla="*/ 138097 w 634"/>
              <a:gd name="T21" fmla="*/ 69229 h 634"/>
              <a:gd name="T22" fmla="*/ 85094 w 634"/>
              <a:gd name="T23" fmla="*/ 106007 h 634"/>
              <a:gd name="T24" fmla="*/ 143506 w 634"/>
              <a:gd name="T25" fmla="*/ 122232 h 634"/>
              <a:gd name="T26" fmla="*/ 116824 w 634"/>
              <a:gd name="T27" fmla="*/ 159371 h 634"/>
              <a:gd name="T28" fmla="*/ 85094 w 634"/>
              <a:gd name="T29" fmla="*/ 122232 h 634"/>
              <a:gd name="T30" fmla="*/ 106368 w 634"/>
              <a:gd name="T31" fmla="*/ 15865 h 634"/>
              <a:gd name="T32" fmla="*/ 116824 w 634"/>
              <a:gd name="T33" fmla="*/ 15865 h 634"/>
              <a:gd name="T34" fmla="*/ 138097 w 634"/>
              <a:gd name="T35" fmla="*/ 58412 h 634"/>
              <a:gd name="T36" fmla="*/ 95550 w 634"/>
              <a:gd name="T37" fmla="*/ 58412 h 634"/>
              <a:gd name="T38" fmla="*/ 90503 w 634"/>
              <a:gd name="T39" fmla="*/ 21274 h 634"/>
              <a:gd name="T40" fmla="*/ 79685 w 634"/>
              <a:gd name="T41" fmla="*/ 53003 h 634"/>
              <a:gd name="T42" fmla="*/ 90503 w 634"/>
              <a:gd name="T43" fmla="*/ 21274 h 634"/>
              <a:gd name="T44" fmla="*/ 32091 w 634"/>
              <a:gd name="T45" fmla="*/ 58412 h 634"/>
              <a:gd name="T46" fmla="*/ 74638 w 634"/>
              <a:gd name="T47" fmla="*/ 106007 h 634"/>
              <a:gd name="T48" fmla="*/ 32091 w 634"/>
              <a:gd name="T49" fmla="*/ 58412 h 634"/>
              <a:gd name="T50" fmla="*/ 32091 w 634"/>
              <a:gd name="T51" fmla="*/ 169827 h 634"/>
              <a:gd name="T52" fmla="*/ 74638 w 634"/>
              <a:gd name="T53" fmla="*/ 122232 h 634"/>
              <a:gd name="T54" fmla="*/ 32091 w 634"/>
              <a:gd name="T55" fmla="*/ 169827 h 634"/>
              <a:gd name="T56" fmla="*/ 42547 w 634"/>
              <a:gd name="T57" fmla="*/ 180644 h 634"/>
              <a:gd name="T58" fmla="*/ 90503 w 634"/>
              <a:gd name="T59" fmla="*/ 212374 h 634"/>
              <a:gd name="T60" fmla="*/ 122232 w 634"/>
              <a:gd name="T61" fmla="*/ 212374 h 634"/>
              <a:gd name="T62" fmla="*/ 116824 w 634"/>
              <a:gd name="T63" fmla="*/ 212374 h 634"/>
              <a:gd name="T64" fmla="*/ 95550 w 634"/>
              <a:gd name="T65" fmla="*/ 169827 h 634"/>
              <a:gd name="T66" fmla="*/ 138097 w 634"/>
              <a:gd name="T67" fmla="*/ 169827 h 634"/>
              <a:gd name="T68" fmla="*/ 138097 w 634"/>
              <a:gd name="T69" fmla="*/ 212374 h 634"/>
              <a:gd name="T70" fmla="*/ 148554 w 634"/>
              <a:gd name="T71" fmla="*/ 175236 h 634"/>
              <a:gd name="T72" fmla="*/ 138097 w 634"/>
              <a:gd name="T73" fmla="*/ 212374 h 634"/>
              <a:gd name="T74" fmla="*/ 196509 w 634"/>
              <a:gd name="T75" fmla="*/ 169827 h 634"/>
              <a:gd name="T76" fmla="*/ 159371 w 634"/>
              <a:gd name="T77" fmla="*/ 122232 h 634"/>
              <a:gd name="T78" fmla="*/ 196509 w 634"/>
              <a:gd name="T79" fmla="*/ 169827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34"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24"/>
                </a:cubicBezTo>
                <a:cubicBezTo>
                  <a:pt x="0" y="486"/>
                  <a:pt x="148" y="633"/>
                  <a:pt x="324" y="633"/>
                </a:cubicBezTo>
                <a:cubicBezTo>
                  <a:pt x="486" y="633"/>
                  <a:pt x="633" y="486"/>
                  <a:pt x="633" y="324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545" y="162"/>
                </a:moveTo>
                <a:lnTo>
                  <a:pt x="545" y="162"/>
                </a:lnTo>
                <a:cubicBezTo>
                  <a:pt x="574" y="206"/>
                  <a:pt x="589" y="251"/>
                  <a:pt x="589" y="294"/>
                </a:cubicBezTo>
                <a:cubicBezTo>
                  <a:pt x="442" y="294"/>
                  <a:pt x="442" y="294"/>
                  <a:pt x="442" y="294"/>
                </a:cubicBezTo>
                <a:cubicBezTo>
                  <a:pt x="442" y="265"/>
                  <a:pt x="427" y="221"/>
                  <a:pt x="427" y="192"/>
                </a:cubicBezTo>
                <a:cubicBezTo>
                  <a:pt x="471" y="192"/>
                  <a:pt x="516" y="177"/>
                  <a:pt x="545" y="162"/>
                </a:cubicBezTo>
                <a:close/>
                <a:moveTo>
                  <a:pt x="516" y="133"/>
                </a:moveTo>
                <a:lnTo>
                  <a:pt x="516" y="133"/>
                </a:lnTo>
                <a:cubicBezTo>
                  <a:pt x="486" y="147"/>
                  <a:pt x="457" y="147"/>
                  <a:pt x="412" y="147"/>
                </a:cubicBezTo>
                <a:cubicBezTo>
                  <a:pt x="412" y="118"/>
                  <a:pt x="398" y="89"/>
                  <a:pt x="383" y="59"/>
                </a:cubicBezTo>
                <a:cubicBezTo>
                  <a:pt x="442" y="59"/>
                  <a:pt x="486" y="89"/>
                  <a:pt x="516" y="133"/>
                </a:cubicBezTo>
                <a:close/>
                <a:moveTo>
                  <a:pt x="236" y="294"/>
                </a:moveTo>
                <a:lnTo>
                  <a:pt x="236" y="294"/>
                </a:lnTo>
                <a:cubicBezTo>
                  <a:pt x="236" y="265"/>
                  <a:pt x="251" y="236"/>
                  <a:pt x="251" y="192"/>
                </a:cubicBezTo>
                <a:cubicBezTo>
                  <a:pt x="280" y="206"/>
                  <a:pt x="295" y="206"/>
                  <a:pt x="324" y="206"/>
                </a:cubicBezTo>
                <a:cubicBezTo>
                  <a:pt x="339" y="206"/>
                  <a:pt x="369" y="206"/>
                  <a:pt x="383" y="192"/>
                </a:cubicBezTo>
                <a:cubicBezTo>
                  <a:pt x="398" y="236"/>
                  <a:pt x="398" y="265"/>
                  <a:pt x="398" y="294"/>
                </a:cubicBezTo>
                <a:lnTo>
                  <a:pt x="236" y="294"/>
                </a:lnTo>
                <a:close/>
                <a:moveTo>
                  <a:pt x="398" y="339"/>
                </a:moveTo>
                <a:lnTo>
                  <a:pt x="398" y="339"/>
                </a:lnTo>
                <a:cubicBezTo>
                  <a:pt x="398" y="368"/>
                  <a:pt x="398" y="412"/>
                  <a:pt x="383" y="442"/>
                </a:cubicBezTo>
                <a:cubicBezTo>
                  <a:pt x="369" y="442"/>
                  <a:pt x="339" y="442"/>
                  <a:pt x="324" y="442"/>
                </a:cubicBezTo>
                <a:cubicBezTo>
                  <a:pt x="295" y="442"/>
                  <a:pt x="280" y="442"/>
                  <a:pt x="251" y="442"/>
                </a:cubicBezTo>
                <a:cubicBezTo>
                  <a:pt x="251" y="412"/>
                  <a:pt x="236" y="368"/>
                  <a:pt x="236" y="339"/>
                </a:cubicBezTo>
                <a:lnTo>
                  <a:pt x="398" y="339"/>
                </a:lnTo>
                <a:close/>
                <a:moveTo>
                  <a:pt x="295" y="44"/>
                </a:moveTo>
                <a:lnTo>
                  <a:pt x="295" y="44"/>
                </a:lnTo>
                <a:cubicBezTo>
                  <a:pt x="310" y="44"/>
                  <a:pt x="310" y="44"/>
                  <a:pt x="324" y="44"/>
                </a:cubicBezTo>
                <a:lnTo>
                  <a:pt x="339" y="44"/>
                </a:lnTo>
                <a:cubicBezTo>
                  <a:pt x="354" y="74"/>
                  <a:pt x="369" y="118"/>
                  <a:pt x="383" y="162"/>
                </a:cubicBezTo>
                <a:cubicBezTo>
                  <a:pt x="354" y="162"/>
                  <a:pt x="339" y="162"/>
                  <a:pt x="324" y="162"/>
                </a:cubicBezTo>
                <a:cubicBezTo>
                  <a:pt x="295" y="162"/>
                  <a:pt x="280" y="162"/>
                  <a:pt x="265" y="162"/>
                </a:cubicBezTo>
                <a:cubicBezTo>
                  <a:pt x="265" y="118"/>
                  <a:pt x="280" y="74"/>
                  <a:pt x="295" y="44"/>
                </a:cubicBezTo>
                <a:close/>
                <a:moveTo>
                  <a:pt x="251" y="59"/>
                </a:moveTo>
                <a:lnTo>
                  <a:pt x="251" y="59"/>
                </a:lnTo>
                <a:cubicBezTo>
                  <a:pt x="236" y="89"/>
                  <a:pt x="221" y="118"/>
                  <a:pt x="221" y="147"/>
                </a:cubicBezTo>
                <a:cubicBezTo>
                  <a:pt x="192" y="147"/>
                  <a:pt x="148" y="147"/>
                  <a:pt x="118" y="133"/>
                </a:cubicBezTo>
                <a:cubicBezTo>
                  <a:pt x="148" y="89"/>
                  <a:pt x="207" y="59"/>
                  <a:pt x="251" y="59"/>
                </a:cubicBezTo>
                <a:close/>
                <a:moveTo>
                  <a:pt x="89" y="162"/>
                </a:moveTo>
                <a:lnTo>
                  <a:pt x="89" y="162"/>
                </a:lnTo>
                <a:cubicBezTo>
                  <a:pt x="133" y="177"/>
                  <a:pt x="177" y="192"/>
                  <a:pt x="207" y="192"/>
                </a:cubicBezTo>
                <a:cubicBezTo>
                  <a:pt x="207" y="221"/>
                  <a:pt x="207" y="265"/>
                  <a:pt x="207" y="294"/>
                </a:cubicBezTo>
                <a:cubicBezTo>
                  <a:pt x="44" y="294"/>
                  <a:pt x="44" y="294"/>
                  <a:pt x="44" y="294"/>
                </a:cubicBezTo>
                <a:cubicBezTo>
                  <a:pt x="44" y="251"/>
                  <a:pt x="59" y="206"/>
                  <a:pt x="89" y="162"/>
                </a:cubicBezTo>
                <a:close/>
                <a:moveTo>
                  <a:pt x="89" y="471"/>
                </a:moveTo>
                <a:lnTo>
                  <a:pt x="89" y="471"/>
                </a:lnTo>
                <a:cubicBezTo>
                  <a:pt x="59" y="427"/>
                  <a:pt x="44" y="383"/>
                  <a:pt x="44" y="339"/>
                </a:cubicBezTo>
                <a:cubicBezTo>
                  <a:pt x="207" y="339"/>
                  <a:pt x="207" y="339"/>
                  <a:pt x="207" y="339"/>
                </a:cubicBezTo>
                <a:cubicBezTo>
                  <a:pt x="207" y="368"/>
                  <a:pt x="207" y="412"/>
                  <a:pt x="207" y="442"/>
                </a:cubicBezTo>
                <a:cubicBezTo>
                  <a:pt x="177" y="457"/>
                  <a:pt x="133" y="457"/>
                  <a:pt x="89" y="471"/>
                </a:cubicBezTo>
                <a:close/>
                <a:moveTo>
                  <a:pt x="118" y="501"/>
                </a:moveTo>
                <a:lnTo>
                  <a:pt x="118" y="501"/>
                </a:lnTo>
                <a:cubicBezTo>
                  <a:pt x="148" y="501"/>
                  <a:pt x="192" y="486"/>
                  <a:pt x="221" y="486"/>
                </a:cubicBezTo>
                <a:cubicBezTo>
                  <a:pt x="221" y="515"/>
                  <a:pt x="236" y="560"/>
                  <a:pt x="251" y="589"/>
                </a:cubicBezTo>
                <a:cubicBezTo>
                  <a:pt x="207" y="574"/>
                  <a:pt x="148" y="545"/>
                  <a:pt x="118" y="501"/>
                </a:cubicBezTo>
                <a:close/>
                <a:moveTo>
                  <a:pt x="339" y="589"/>
                </a:moveTo>
                <a:lnTo>
                  <a:pt x="339" y="589"/>
                </a:lnTo>
                <a:lnTo>
                  <a:pt x="324" y="589"/>
                </a:lnTo>
                <a:cubicBezTo>
                  <a:pt x="310" y="589"/>
                  <a:pt x="310" y="589"/>
                  <a:pt x="295" y="589"/>
                </a:cubicBezTo>
                <a:cubicBezTo>
                  <a:pt x="280" y="560"/>
                  <a:pt x="265" y="515"/>
                  <a:pt x="265" y="471"/>
                </a:cubicBezTo>
                <a:cubicBezTo>
                  <a:pt x="280" y="471"/>
                  <a:pt x="295" y="471"/>
                  <a:pt x="324" y="471"/>
                </a:cubicBezTo>
                <a:cubicBezTo>
                  <a:pt x="339" y="471"/>
                  <a:pt x="354" y="471"/>
                  <a:pt x="383" y="471"/>
                </a:cubicBezTo>
                <a:cubicBezTo>
                  <a:pt x="369" y="515"/>
                  <a:pt x="354" y="560"/>
                  <a:pt x="339" y="589"/>
                </a:cubicBezTo>
                <a:close/>
                <a:moveTo>
                  <a:pt x="383" y="589"/>
                </a:moveTo>
                <a:lnTo>
                  <a:pt x="383" y="589"/>
                </a:lnTo>
                <a:cubicBezTo>
                  <a:pt x="398" y="560"/>
                  <a:pt x="412" y="515"/>
                  <a:pt x="412" y="486"/>
                </a:cubicBezTo>
                <a:cubicBezTo>
                  <a:pt x="457" y="486"/>
                  <a:pt x="486" y="501"/>
                  <a:pt x="516" y="501"/>
                </a:cubicBezTo>
                <a:cubicBezTo>
                  <a:pt x="486" y="545"/>
                  <a:pt x="442" y="574"/>
                  <a:pt x="383" y="589"/>
                </a:cubicBezTo>
                <a:close/>
                <a:moveTo>
                  <a:pt x="545" y="471"/>
                </a:moveTo>
                <a:lnTo>
                  <a:pt x="545" y="471"/>
                </a:lnTo>
                <a:cubicBezTo>
                  <a:pt x="516" y="457"/>
                  <a:pt x="471" y="457"/>
                  <a:pt x="427" y="442"/>
                </a:cubicBezTo>
                <a:cubicBezTo>
                  <a:pt x="427" y="412"/>
                  <a:pt x="442" y="368"/>
                  <a:pt x="442" y="339"/>
                </a:cubicBezTo>
                <a:cubicBezTo>
                  <a:pt x="589" y="339"/>
                  <a:pt x="589" y="339"/>
                  <a:pt x="589" y="339"/>
                </a:cubicBezTo>
                <a:cubicBezTo>
                  <a:pt x="589" y="383"/>
                  <a:pt x="574" y="427"/>
                  <a:pt x="545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35" name="Freeform 110">
            <a:extLst>
              <a:ext uri="{FF2B5EF4-FFF2-40B4-BE49-F238E27FC236}">
                <a16:creationId xmlns:a16="http://schemas.microsoft.com/office/drawing/2014/main" id="{FAC1F27E-B246-6444-A6BA-AB030D8E7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406" y="3106112"/>
            <a:ext cx="223146" cy="261345"/>
          </a:xfrm>
          <a:custGeom>
            <a:avLst/>
            <a:gdLst>
              <a:gd name="T0" fmla="*/ 10799 w 516"/>
              <a:gd name="T1" fmla="*/ 21245 h 604"/>
              <a:gd name="T2" fmla="*/ 10799 w 516"/>
              <a:gd name="T3" fmla="*/ 21245 h 604"/>
              <a:gd name="T4" fmla="*/ 137864 w 516"/>
              <a:gd name="T5" fmla="*/ 21245 h 604"/>
              <a:gd name="T6" fmla="*/ 143263 w 516"/>
              <a:gd name="T7" fmla="*/ 10442 h 604"/>
              <a:gd name="T8" fmla="*/ 137864 w 516"/>
              <a:gd name="T9" fmla="*/ 5041 h 604"/>
              <a:gd name="T10" fmla="*/ 10799 w 516"/>
              <a:gd name="T11" fmla="*/ 5041 h 604"/>
              <a:gd name="T12" fmla="*/ 0 w 516"/>
              <a:gd name="T13" fmla="*/ 10442 h 604"/>
              <a:gd name="T14" fmla="*/ 10799 w 516"/>
              <a:gd name="T15" fmla="*/ 21245 h 604"/>
              <a:gd name="T16" fmla="*/ 10799 w 516"/>
              <a:gd name="T17" fmla="*/ 63374 h 604"/>
              <a:gd name="T18" fmla="*/ 10799 w 516"/>
              <a:gd name="T19" fmla="*/ 63374 h 604"/>
              <a:gd name="T20" fmla="*/ 137864 w 516"/>
              <a:gd name="T21" fmla="*/ 63374 h 604"/>
              <a:gd name="T22" fmla="*/ 143263 w 516"/>
              <a:gd name="T23" fmla="*/ 52932 h 604"/>
              <a:gd name="T24" fmla="*/ 137864 w 516"/>
              <a:gd name="T25" fmla="*/ 47530 h 604"/>
              <a:gd name="T26" fmla="*/ 10799 w 516"/>
              <a:gd name="T27" fmla="*/ 47530 h 604"/>
              <a:gd name="T28" fmla="*/ 0 w 516"/>
              <a:gd name="T29" fmla="*/ 52932 h 604"/>
              <a:gd name="T30" fmla="*/ 10799 w 516"/>
              <a:gd name="T31" fmla="*/ 63374 h 604"/>
              <a:gd name="T32" fmla="*/ 52914 w 516"/>
              <a:gd name="T33" fmla="*/ 132509 h 604"/>
              <a:gd name="T34" fmla="*/ 52914 w 516"/>
              <a:gd name="T35" fmla="*/ 132509 h 604"/>
              <a:gd name="T36" fmla="*/ 10799 w 516"/>
              <a:gd name="T37" fmla="*/ 132509 h 604"/>
              <a:gd name="T38" fmla="*/ 0 w 516"/>
              <a:gd name="T39" fmla="*/ 137550 h 604"/>
              <a:gd name="T40" fmla="*/ 10799 w 516"/>
              <a:gd name="T41" fmla="*/ 148353 h 604"/>
              <a:gd name="T42" fmla="*/ 52914 w 516"/>
              <a:gd name="T43" fmla="*/ 148353 h 604"/>
              <a:gd name="T44" fmla="*/ 58313 w 516"/>
              <a:gd name="T45" fmla="*/ 137550 h 604"/>
              <a:gd name="T46" fmla="*/ 52914 w 516"/>
              <a:gd name="T47" fmla="*/ 132509 h 604"/>
              <a:gd name="T48" fmla="*/ 10799 w 516"/>
              <a:gd name="T49" fmla="*/ 105863 h 604"/>
              <a:gd name="T50" fmla="*/ 10799 w 516"/>
              <a:gd name="T51" fmla="*/ 105863 h 604"/>
              <a:gd name="T52" fmla="*/ 84950 w 516"/>
              <a:gd name="T53" fmla="*/ 105863 h 604"/>
              <a:gd name="T54" fmla="*/ 95389 w 516"/>
              <a:gd name="T55" fmla="*/ 95061 h 604"/>
              <a:gd name="T56" fmla="*/ 84950 w 516"/>
              <a:gd name="T57" fmla="*/ 90020 h 604"/>
              <a:gd name="T58" fmla="*/ 10799 w 516"/>
              <a:gd name="T59" fmla="*/ 90020 h 604"/>
              <a:gd name="T60" fmla="*/ 0 w 516"/>
              <a:gd name="T61" fmla="*/ 95061 h 604"/>
              <a:gd name="T62" fmla="*/ 10799 w 516"/>
              <a:gd name="T63" fmla="*/ 105863 h 604"/>
              <a:gd name="T64" fmla="*/ 180339 w 516"/>
              <a:gd name="T65" fmla="*/ 0 h 604"/>
              <a:gd name="T66" fmla="*/ 180339 w 516"/>
              <a:gd name="T67" fmla="*/ 0 h 604"/>
              <a:gd name="T68" fmla="*/ 169540 w 516"/>
              <a:gd name="T69" fmla="*/ 5041 h 604"/>
              <a:gd name="T70" fmla="*/ 169540 w 516"/>
              <a:gd name="T71" fmla="*/ 121707 h 604"/>
              <a:gd name="T72" fmla="*/ 105827 w 516"/>
              <a:gd name="T73" fmla="*/ 121707 h 604"/>
              <a:gd name="T74" fmla="*/ 79551 w 516"/>
              <a:gd name="T75" fmla="*/ 190842 h 604"/>
              <a:gd name="T76" fmla="*/ 153702 w 516"/>
              <a:gd name="T77" fmla="*/ 201284 h 604"/>
              <a:gd name="T78" fmla="*/ 185378 w 516"/>
              <a:gd name="T79" fmla="*/ 148353 h 604"/>
              <a:gd name="T80" fmla="*/ 185378 w 516"/>
              <a:gd name="T81" fmla="*/ 148353 h 604"/>
              <a:gd name="T82" fmla="*/ 185378 w 516"/>
              <a:gd name="T83" fmla="*/ 5041 h 604"/>
              <a:gd name="T84" fmla="*/ 180339 w 516"/>
              <a:gd name="T85" fmla="*/ 0 h 604"/>
              <a:gd name="T86" fmla="*/ 148302 w 516"/>
              <a:gd name="T87" fmla="*/ 185441 h 604"/>
              <a:gd name="T88" fmla="*/ 148302 w 516"/>
              <a:gd name="T89" fmla="*/ 185441 h 604"/>
              <a:gd name="T90" fmla="*/ 90349 w 516"/>
              <a:gd name="T91" fmla="*/ 185441 h 604"/>
              <a:gd name="T92" fmla="*/ 111587 w 516"/>
              <a:gd name="T93" fmla="*/ 132509 h 604"/>
              <a:gd name="T94" fmla="*/ 169540 w 516"/>
              <a:gd name="T95" fmla="*/ 137550 h 604"/>
              <a:gd name="T96" fmla="*/ 148302 w 516"/>
              <a:gd name="T97" fmla="*/ 185441 h 60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6" h="604">
                <a:moveTo>
                  <a:pt x="30" y="59"/>
                </a:moveTo>
                <a:lnTo>
                  <a:pt x="30" y="59"/>
                </a:lnTo>
                <a:cubicBezTo>
                  <a:pt x="383" y="59"/>
                  <a:pt x="383" y="59"/>
                  <a:pt x="383" y="59"/>
                </a:cubicBezTo>
                <a:cubicBezTo>
                  <a:pt x="383" y="59"/>
                  <a:pt x="398" y="44"/>
                  <a:pt x="398" y="29"/>
                </a:cubicBezTo>
                <a:lnTo>
                  <a:pt x="383" y="14"/>
                </a:lnTo>
                <a:cubicBezTo>
                  <a:pt x="30" y="14"/>
                  <a:pt x="30" y="14"/>
                  <a:pt x="30" y="14"/>
                </a:cubicBezTo>
                <a:cubicBezTo>
                  <a:pt x="15" y="14"/>
                  <a:pt x="0" y="29"/>
                  <a:pt x="0" y="29"/>
                </a:cubicBezTo>
                <a:cubicBezTo>
                  <a:pt x="0" y="44"/>
                  <a:pt x="15" y="59"/>
                  <a:pt x="30" y="59"/>
                </a:cubicBezTo>
                <a:close/>
                <a:moveTo>
                  <a:pt x="30" y="176"/>
                </a:moveTo>
                <a:lnTo>
                  <a:pt x="30" y="176"/>
                </a:lnTo>
                <a:cubicBezTo>
                  <a:pt x="383" y="176"/>
                  <a:pt x="383" y="176"/>
                  <a:pt x="383" y="176"/>
                </a:cubicBezTo>
                <a:cubicBezTo>
                  <a:pt x="383" y="176"/>
                  <a:pt x="398" y="162"/>
                  <a:pt x="398" y="147"/>
                </a:cubicBezTo>
                <a:lnTo>
                  <a:pt x="383" y="132"/>
                </a:lnTo>
                <a:cubicBezTo>
                  <a:pt x="30" y="132"/>
                  <a:pt x="30" y="132"/>
                  <a:pt x="30" y="132"/>
                </a:cubicBezTo>
                <a:cubicBezTo>
                  <a:pt x="15" y="132"/>
                  <a:pt x="0" y="147"/>
                  <a:pt x="0" y="147"/>
                </a:cubicBezTo>
                <a:cubicBezTo>
                  <a:pt x="0" y="162"/>
                  <a:pt x="15" y="176"/>
                  <a:pt x="30" y="176"/>
                </a:cubicBezTo>
                <a:close/>
                <a:moveTo>
                  <a:pt x="147" y="368"/>
                </a:moveTo>
                <a:lnTo>
                  <a:pt x="147" y="368"/>
                </a:lnTo>
                <a:cubicBezTo>
                  <a:pt x="30" y="368"/>
                  <a:pt x="30" y="368"/>
                  <a:pt x="30" y="368"/>
                </a:cubicBezTo>
                <a:cubicBezTo>
                  <a:pt x="15" y="368"/>
                  <a:pt x="0" y="382"/>
                  <a:pt x="0" y="382"/>
                </a:cubicBezTo>
                <a:cubicBezTo>
                  <a:pt x="0" y="397"/>
                  <a:pt x="15" y="412"/>
                  <a:pt x="30" y="412"/>
                </a:cubicBezTo>
                <a:cubicBezTo>
                  <a:pt x="147" y="412"/>
                  <a:pt x="147" y="412"/>
                  <a:pt x="147" y="412"/>
                </a:cubicBezTo>
                <a:cubicBezTo>
                  <a:pt x="147" y="412"/>
                  <a:pt x="162" y="397"/>
                  <a:pt x="162" y="382"/>
                </a:cubicBezTo>
                <a:lnTo>
                  <a:pt x="147" y="368"/>
                </a:lnTo>
                <a:close/>
                <a:moveTo>
                  <a:pt x="30" y="294"/>
                </a:moveTo>
                <a:lnTo>
                  <a:pt x="30" y="294"/>
                </a:lnTo>
                <a:cubicBezTo>
                  <a:pt x="236" y="294"/>
                  <a:pt x="236" y="294"/>
                  <a:pt x="236" y="294"/>
                </a:cubicBezTo>
                <a:cubicBezTo>
                  <a:pt x="251" y="294"/>
                  <a:pt x="265" y="280"/>
                  <a:pt x="265" y="264"/>
                </a:cubicBezTo>
                <a:cubicBezTo>
                  <a:pt x="265" y="264"/>
                  <a:pt x="251" y="250"/>
                  <a:pt x="236" y="250"/>
                </a:cubicBezTo>
                <a:cubicBezTo>
                  <a:pt x="30" y="250"/>
                  <a:pt x="30" y="250"/>
                  <a:pt x="30" y="250"/>
                </a:cubicBezTo>
                <a:cubicBezTo>
                  <a:pt x="15" y="250"/>
                  <a:pt x="0" y="264"/>
                  <a:pt x="0" y="264"/>
                </a:cubicBezTo>
                <a:cubicBezTo>
                  <a:pt x="0" y="280"/>
                  <a:pt x="15" y="294"/>
                  <a:pt x="30" y="294"/>
                </a:cubicBezTo>
                <a:close/>
                <a:moveTo>
                  <a:pt x="501" y="0"/>
                </a:moveTo>
                <a:lnTo>
                  <a:pt x="501" y="0"/>
                </a:lnTo>
                <a:cubicBezTo>
                  <a:pt x="486" y="0"/>
                  <a:pt x="471" y="0"/>
                  <a:pt x="471" y="14"/>
                </a:cubicBezTo>
                <a:cubicBezTo>
                  <a:pt x="471" y="338"/>
                  <a:pt x="471" y="338"/>
                  <a:pt x="471" y="338"/>
                </a:cubicBezTo>
                <a:cubicBezTo>
                  <a:pt x="427" y="309"/>
                  <a:pt x="368" y="309"/>
                  <a:pt x="294" y="338"/>
                </a:cubicBezTo>
                <a:cubicBezTo>
                  <a:pt x="221" y="382"/>
                  <a:pt x="177" y="471"/>
                  <a:pt x="221" y="530"/>
                </a:cubicBezTo>
                <a:cubicBezTo>
                  <a:pt x="251" y="589"/>
                  <a:pt x="339" y="603"/>
                  <a:pt x="427" y="559"/>
                </a:cubicBezTo>
                <a:cubicBezTo>
                  <a:pt x="486" y="515"/>
                  <a:pt x="515" y="456"/>
                  <a:pt x="515" y="412"/>
                </a:cubicBezTo>
                <a:cubicBezTo>
                  <a:pt x="515" y="14"/>
                  <a:pt x="515" y="14"/>
                  <a:pt x="515" y="14"/>
                </a:cubicBezTo>
                <a:cubicBezTo>
                  <a:pt x="515" y="0"/>
                  <a:pt x="501" y="0"/>
                  <a:pt x="501" y="0"/>
                </a:cubicBezTo>
                <a:close/>
                <a:moveTo>
                  <a:pt x="412" y="515"/>
                </a:moveTo>
                <a:lnTo>
                  <a:pt x="412" y="515"/>
                </a:lnTo>
                <a:cubicBezTo>
                  <a:pt x="353" y="559"/>
                  <a:pt x="280" y="559"/>
                  <a:pt x="251" y="515"/>
                </a:cubicBezTo>
                <a:cubicBezTo>
                  <a:pt x="221" y="471"/>
                  <a:pt x="251" y="412"/>
                  <a:pt x="310" y="368"/>
                </a:cubicBezTo>
                <a:cubicBezTo>
                  <a:pt x="368" y="338"/>
                  <a:pt x="442" y="338"/>
                  <a:pt x="471" y="382"/>
                </a:cubicBezTo>
                <a:cubicBezTo>
                  <a:pt x="501" y="427"/>
                  <a:pt x="471" y="485"/>
                  <a:pt x="412" y="5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36" name="Freeform 111">
            <a:extLst>
              <a:ext uri="{FF2B5EF4-FFF2-40B4-BE49-F238E27FC236}">
                <a16:creationId xmlns:a16="http://schemas.microsoft.com/office/drawing/2014/main" id="{C7E7FB5A-C0E4-774C-9B17-3BF4AAE40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322" y="3094667"/>
            <a:ext cx="267011" cy="274697"/>
          </a:xfrm>
          <a:custGeom>
            <a:avLst/>
            <a:gdLst>
              <a:gd name="T0" fmla="*/ 190295 w 619"/>
              <a:gd name="T1" fmla="*/ 32091 h 634"/>
              <a:gd name="T2" fmla="*/ 190295 w 619"/>
              <a:gd name="T3" fmla="*/ 32091 h 634"/>
              <a:gd name="T4" fmla="*/ 95147 w 619"/>
              <a:gd name="T5" fmla="*/ 42547 h 634"/>
              <a:gd name="T6" fmla="*/ 89762 w 619"/>
              <a:gd name="T7" fmla="*/ 53003 h 634"/>
              <a:gd name="T8" fmla="*/ 89762 w 619"/>
              <a:gd name="T9" fmla="*/ 111776 h 634"/>
              <a:gd name="T10" fmla="*/ 47394 w 619"/>
              <a:gd name="T11" fmla="*/ 116824 h 634"/>
              <a:gd name="T12" fmla="*/ 31596 w 619"/>
              <a:gd name="T13" fmla="*/ 159371 h 634"/>
              <a:gd name="T14" fmla="*/ 84376 w 619"/>
              <a:gd name="T15" fmla="*/ 164779 h 634"/>
              <a:gd name="T16" fmla="*/ 105560 w 619"/>
              <a:gd name="T17" fmla="*/ 127280 h 634"/>
              <a:gd name="T18" fmla="*/ 105560 w 619"/>
              <a:gd name="T19" fmla="*/ 58412 h 634"/>
              <a:gd name="T20" fmla="*/ 179523 w 619"/>
              <a:gd name="T21" fmla="*/ 47956 h 634"/>
              <a:gd name="T22" fmla="*/ 179523 w 619"/>
              <a:gd name="T23" fmla="*/ 95550 h 634"/>
              <a:gd name="T24" fmla="*/ 142542 w 619"/>
              <a:gd name="T25" fmla="*/ 100959 h 634"/>
              <a:gd name="T26" fmla="*/ 121717 w 619"/>
              <a:gd name="T27" fmla="*/ 143506 h 634"/>
              <a:gd name="T28" fmla="*/ 174497 w 619"/>
              <a:gd name="T29" fmla="*/ 148554 h 634"/>
              <a:gd name="T30" fmla="*/ 195321 w 619"/>
              <a:gd name="T31" fmla="*/ 116824 h 634"/>
              <a:gd name="T32" fmla="*/ 195321 w 619"/>
              <a:gd name="T33" fmla="*/ 37138 h 634"/>
              <a:gd name="T34" fmla="*/ 190295 w 619"/>
              <a:gd name="T35" fmla="*/ 32091 h 634"/>
              <a:gd name="T36" fmla="*/ 73964 w 619"/>
              <a:gd name="T37" fmla="*/ 153962 h 634"/>
              <a:gd name="T38" fmla="*/ 73964 w 619"/>
              <a:gd name="T39" fmla="*/ 153962 h 634"/>
              <a:gd name="T40" fmla="*/ 42368 w 619"/>
              <a:gd name="T41" fmla="*/ 153962 h 634"/>
              <a:gd name="T42" fmla="*/ 52780 w 619"/>
              <a:gd name="T43" fmla="*/ 127280 h 634"/>
              <a:gd name="T44" fmla="*/ 84376 w 619"/>
              <a:gd name="T45" fmla="*/ 127280 h 634"/>
              <a:gd name="T46" fmla="*/ 73964 w 619"/>
              <a:gd name="T47" fmla="*/ 153962 h 634"/>
              <a:gd name="T48" fmla="*/ 169111 w 619"/>
              <a:gd name="T49" fmla="*/ 138097 h 634"/>
              <a:gd name="T50" fmla="*/ 169111 w 619"/>
              <a:gd name="T51" fmla="*/ 138097 h 634"/>
              <a:gd name="T52" fmla="*/ 132129 w 619"/>
              <a:gd name="T53" fmla="*/ 138097 h 634"/>
              <a:gd name="T54" fmla="*/ 147927 w 619"/>
              <a:gd name="T55" fmla="*/ 111776 h 634"/>
              <a:gd name="T56" fmla="*/ 179523 w 619"/>
              <a:gd name="T57" fmla="*/ 111776 h 634"/>
              <a:gd name="T58" fmla="*/ 169111 w 619"/>
              <a:gd name="T59" fmla="*/ 138097 h 634"/>
              <a:gd name="T60" fmla="*/ 200707 w 619"/>
              <a:gd name="T61" fmla="*/ 212374 h 634"/>
              <a:gd name="T62" fmla="*/ 200707 w 619"/>
              <a:gd name="T63" fmla="*/ 212374 h 634"/>
              <a:gd name="T64" fmla="*/ 21184 w 619"/>
              <a:gd name="T65" fmla="*/ 212374 h 634"/>
              <a:gd name="T66" fmla="*/ 10412 w 619"/>
              <a:gd name="T67" fmla="*/ 223191 h 634"/>
              <a:gd name="T68" fmla="*/ 21184 w 619"/>
              <a:gd name="T69" fmla="*/ 228239 h 634"/>
              <a:gd name="T70" fmla="*/ 200707 w 619"/>
              <a:gd name="T71" fmla="*/ 228239 h 634"/>
              <a:gd name="T72" fmla="*/ 211479 w 619"/>
              <a:gd name="T73" fmla="*/ 223191 h 634"/>
              <a:gd name="T74" fmla="*/ 200707 w 619"/>
              <a:gd name="T75" fmla="*/ 212374 h 634"/>
              <a:gd name="T76" fmla="*/ 195321 w 619"/>
              <a:gd name="T77" fmla="*/ 0 h 634"/>
              <a:gd name="T78" fmla="*/ 195321 w 619"/>
              <a:gd name="T79" fmla="*/ 0 h 634"/>
              <a:gd name="T80" fmla="*/ 26210 w 619"/>
              <a:gd name="T81" fmla="*/ 0 h 634"/>
              <a:gd name="T82" fmla="*/ 0 w 619"/>
              <a:gd name="T83" fmla="*/ 32091 h 634"/>
              <a:gd name="T84" fmla="*/ 0 w 619"/>
              <a:gd name="T85" fmla="*/ 169827 h 634"/>
              <a:gd name="T86" fmla="*/ 26210 w 619"/>
              <a:gd name="T87" fmla="*/ 201918 h 634"/>
              <a:gd name="T88" fmla="*/ 195321 w 619"/>
              <a:gd name="T89" fmla="*/ 201918 h 634"/>
              <a:gd name="T90" fmla="*/ 221891 w 619"/>
              <a:gd name="T91" fmla="*/ 169827 h 634"/>
              <a:gd name="T92" fmla="*/ 221891 w 619"/>
              <a:gd name="T93" fmla="*/ 32091 h 634"/>
              <a:gd name="T94" fmla="*/ 195321 w 619"/>
              <a:gd name="T95" fmla="*/ 0 h 634"/>
              <a:gd name="T96" fmla="*/ 211479 w 619"/>
              <a:gd name="T97" fmla="*/ 169827 h 634"/>
              <a:gd name="T98" fmla="*/ 211479 w 619"/>
              <a:gd name="T99" fmla="*/ 169827 h 634"/>
              <a:gd name="T100" fmla="*/ 195321 w 619"/>
              <a:gd name="T101" fmla="*/ 185692 h 634"/>
              <a:gd name="T102" fmla="*/ 26210 w 619"/>
              <a:gd name="T103" fmla="*/ 185692 h 634"/>
              <a:gd name="T104" fmla="*/ 10412 w 619"/>
              <a:gd name="T105" fmla="*/ 169827 h 634"/>
              <a:gd name="T106" fmla="*/ 10412 w 619"/>
              <a:gd name="T107" fmla="*/ 32091 h 634"/>
              <a:gd name="T108" fmla="*/ 26210 w 619"/>
              <a:gd name="T109" fmla="*/ 15865 h 634"/>
              <a:gd name="T110" fmla="*/ 195321 w 619"/>
              <a:gd name="T111" fmla="*/ 15865 h 634"/>
              <a:gd name="T112" fmla="*/ 211479 w 619"/>
              <a:gd name="T113" fmla="*/ 32091 h 634"/>
              <a:gd name="T114" fmla="*/ 211479 w 619"/>
              <a:gd name="T115" fmla="*/ 169827 h 634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619" h="634">
                <a:moveTo>
                  <a:pt x="530" y="89"/>
                </a:moveTo>
                <a:lnTo>
                  <a:pt x="530" y="89"/>
                </a:lnTo>
                <a:cubicBezTo>
                  <a:pt x="265" y="118"/>
                  <a:pt x="265" y="118"/>
                  <a:pt x="265" y="118"/>
                </a:cubicBezTo>
                <a:cubicBezTo>
                  <a:pt x="265" y="118"/>
                  <a:pt x="250" y="133"/>
                  <a:pt x="250" y="147"/>
                </a:cubicBezTo>
                <a:cubicBezTo>
                  <a:pt x="250" y="310"/>
                  <a:pt x="250" y="310"/>
                  <a:pt x="250" y="310"/>
                </a:cubicBezTo>
                <a:cubicBezTo>
                  <a:pt x="221" y="294"/>
                  <a:pt x="177" y="294"/>
                  <a:pt x="132" y="324"/>
                </a:cubicBezTo>
                <a:cubicBezTo>
                  <a:pt x="88" y="353"/>
                  <a:pt x="59" y="398"/>
                  <a:pt x="88" y="442"/>
                </a:cubicBezTo>
                <a:cubicBezTo>
                  <a:pt x="103" y="486"/>
                  <a:pt x="177" y="486"/>
                  <a:pt x="235" y="457"/>
                </a:cubicBezTo>
                <a:cubicBezTo>
                  <a:pt x="280" y="427"/>
                  <a:pt x="294" y="398"/>
                  <a:pt x="294" y="353"/>
                </a:cubicBezTo>
                <a:lnTo>
                  <a:pt x="294" y="162"/>
                </a:lnTo>
                <a:cubicBezTo>
                  <a:pt x="500" y="133"/>
                  <a:pt x="500" y="133"/>
                  <a:pt x="500" y="133"/>
                </a:cubicBezTo>
                <a:cubicBezTo>
                  <a:pt x="500" y="265"/>
                  <a:pt x="500" y="265"/>
                  <a:pt x="500" y="265"/>
                </a:cubicBezTo>
                <a:cubicBezTo>
                  <a:pt x="471" y="251"/>
                  <a:pt x="427" y="251"/>
                  <a:pt x="397" y="280"/>
                </a:cubicBezTo>
                <a:cubicBezTo>
                  <a:pt x="339" y="310"/>
                  <a:pt x="309" y="368"/>
                  <a:pt x="339" y="398"/>
                </a:cubicBezTo>
                <a:cubicBezTo>
                  <a:pt x="368" y="442"/>
                  <a:pt x="427" y="442"/>
                  <a:pt x="486" y="412"/>
                </a:cubicBezTo>
                <a:cubicBezTo>
                  <a:pt x="530" y="398"/>
                  <a:pt x="544" y="353"/>
                  <a:pt x="544" y="324"/>
                </a:cubicBezTo>
                <a:lnTo>
                  <a:pt x="544" y="103"/>
                </a:lnTo>
                <a:cubicBezTo>
                  <a:pt x="544" y="89"/>
                  <a:pt x="530" y="89"/>
                  <a:pt x="530" y="89"/>
                </a:cubicBezTo>
                <a:close/>
                <a:moveTo>
                  <a:pt x="206" y="427"/>
                </a:moveTo>
                <a:lnTo>
                  <a:pt x="206" y="427"/>
                </a:lnTo>
                <a:cubicBezTo>
                  <a:pt x="177" y="442"/>
                  <a:pt x="132" y="442"/>
                  <a:pt x="118" y="427"/>
                </a:cubicBezTo>
                <a:cubicBezTo>
                  <a:pt x="103" y="398"/>
                  <a:pt x="118" y="368"/>
                  <a:pt x="147" y="353"/>
                </a:cubicBezTo>
                <a:cubicBezTo>
                  <a:pt x="191" y="339"/>
                  <a:pt x="221" y="339"/>
                  <a:pt x="235" y="353"/>
                </a:cubicBezTo>
                <a:cubicBezTo>
                  <a:pt x="265" y="368"/>
                  <a:pt x="250" y="412"/>
                  <a:pt x="206" y="427"/>
                </a:cubicBezTo>
                <a:close/>
                <a:moveTo>
                  <a:pt x="471" y="383"/>
                </a:moveTo>
                <a:lnTo>
                  <a:pt x="471" y="383"/>
                </a:lnTo>
                <a:cubicBezTo>
                  <a:pt x="441" y="412"/>
                  <a:pt x="397" y="398"/>
                  <a:pt x="368" y="383"/>
                </a:cubicBezTo>
                <a:cubicBezTo>
                  <a:pt x="353" y="368"/>
                  <a:pt x="368" y="324"/>
                  <a:pt x="412" y="310"/>
                </a:cubicBezTo>
                <a:cubicBezTo>
                  <a:pt x="441" y="294"/>
                  <a:pt x="471" y="294"/>
                  <a:pt x="500" y="310"/>
                </a:cubicBezTo>
                <a:cubicBezTo>
                  <a:pt x="515" y="324"/>
                  <a:pt x="500" y="368"/>
                  <a:pt x="471" y="383"/>
                </a:cubicBezTo>
                <a:close/>
                <a:moveTo>
                  <a:pt x="559" y="589"/>
                </a:moveTo>
                <a:lnTo>
                  <a:pt x="559" y="589"/>
                </a:lnTo>
                <a:cubicBezTo>
                  <a:pt x="59" y="589"/>
                  <a:pt x="59" y="589"/>
                  <a:pt x="59" y="589"/>
                </a:cubicBezTo>
                <a:cubicBezTo>
                  <a:pt x="44" y="589"/>
                  <a:pt x="29" y="604"/>
                  <a:pt x="29" y="619"/>
                </a:cubicBezTo>
                <a:cubicBezTo>
                  <a:pt x="29" y="619"/>
                  <a:pt x="44" y="633"/>
                  <a:pt x="59" y="633"/>
                </a:cubicBezTo>
                <a:cubicBezTo>
                  <a:pt x="559" y="633"/>
                  <a:pt x="559" y="633"/>
                  <a:pt x="559" y="633"/>
                </a:cubicBezTo>
                <a:cubicBezTo>
                  <a:pt x="574" y="633"/>
                  <a:pt x="589" y="619"/>
                  <a:pt x="589" y="619"/>
                </a:cubicBezTo>
                <a:cubicBezTo>
                  <a:pt x="589" y="604"/>
                  <a:pt x="574" y="589"/>
                  <a:pt x="559" y="589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60"/>
                  <a:pt x="73" y="560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9" y="560"/>
                  <a:pt x="618" y="515"/>
                  <a:pt x="618" y="471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4"/>
                  <a:pt x="589" y="0"/>
                  <a:pt x="544" y="0"/>
                </a:cubicBezTo>
                <a:close/>
                <a:moveTo>
                  <a:pt x="589" y="471"/>
                </a:moveTo>
                <a:lnTo>
                  <a:pt x="589" y="471"/>
                </a:lnTo>
                <a:cubicBezTo>
                  <a:pt x="589" y="501"/>
                  <a:pt x="559" y="515"/>
                  <a:pt x="544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29" y="501"/>
                  <a:pt x="29" y="471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59" y="44"/>
                  <a:pt x="589" y="59"/>
                  <a:pt x="589" y="89"/>
                </a:cubicBezTo>
                <a:lnTo>
                  <a:pt x="589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37" name="Freeform 112">
            <a:extLst>
              <a:ext uri="{FF2B5EF4-FFF2-40B4-BE49-F238E27FC236}">
                <a16:creationId xmlns:a16="http://schemas.microsoft.com/office/drawing/2014/main" id="{EB84001B-200C-2242-A9DA-E2A3F3B54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5626" y="2661637"/>
            <a:ext cx="280363" cy="261343"/>
          </a:xfrm>
          <a:custGeom>
            <a:avLst/>
            <a:gdLst>
              <a:gd name="T0" fmla="*/ 227610 w 649"/>
              <a:gd name="T1" fmla="*/ 0 h 605"/>
              <a:gd name="T2" fmla="*/ 227610 w 649"/>
              <a:gd name="T3" fmla="*/ 0 h 605"/>
              <a:gd name="T4" fmla="*/ 222576 w 649"/>
              <a:gd name="T5" fmla="*/ 0 h 605"/>
              <a:gd name="T6" fmla="*/ 106074 w 649"/>
              <a:gd name="T7" fmla="*/ 31994 h 605"/>
              <a:gd name="T8" fmla="*/ 100680 w 649"/>
              <a:gd name="T9" fmla="*/ 37027 h 605"/>
              <a:gd name="T10" fmla="*/ 100680 w 649"/>
              <a:gd name="T11" fmla="*/ 137682 h 605"/>
              <a:gd name="T12" fmla="*/ 42430 w 649"/>
              <a:gd name="T13" fmla="*/ 137682 h 605"/>
              <a:gd name="T14" fmla="*/ 10787 w 649"/>
              <a:gd name="T15" fmla="*/ 195918 h 605"/>
              <a:gd name="T16" fmla="*/ 84859 w 649"/>
              <a:gd name="T17" fmla="*/ 206343 h 605"/>
              <a:gd name="T18" fmla="*/ 116502 w 649"/>
              <a:gd name="T19" fmla="*/ 163924 h 605"/>
              <a:gd name="T20" fmla="*/ 116502 w 649"/>
              <a:gd name="T21" fmla="*/ 42419 h 605"/>
              <a:gd name="T22" fmla="*/ 222576 w 649"/>
              <a:gd name="T23" fmla="*/ 15817 h 605"/>
              <a:gd name="T24" fmla="*/ 222576 w 649"/>
              <a:gd name="T25" fmla="*/ 105688 h 605"/>
              <a:gd name="T26" fmla="*/ 158931 w 649"/>
              <a:gd name="T27" fmla="*/ 111080 h 605"/>
              <a:gd name="T28" fmla="*/ 132683 w 649"/>
              <a:gd name="T29" fmla="*/ 169316 h 605"/>
              <a:gd name="T30" fmla="*/ 206755 w 649"/>
              <a:gd name="T31" fmla="*/ 180101 h 605"/>
              <a:gd name="T32" fmla="*/ 233003 w 649"/>
              <a:gd name="T33" fmla="*/ 137682 h 605"/>
              <a:gd name="T34" fmla="*/ 233003 w 649"/>
              <a:gd name="T35" fmla="*/ 10784 h 605"/>
              <a:gd name="T36" fmla="*/ 227610 w 649"/>
              <a:gd name="T37" fmla="*/ 0 h 605"/>
              <a:gd name="T38" fmla="*/ 79466 w 649"/>
              <a:gd name="T39" fmla="*/ 190526 h 605"/>
              <a:gd name="T40" fmla="*/ 79466 w 649"/>
              <a:gd name="T41" fmla="*/ 190526 h 605"/>
              <a:gd name="T42" fmla="*/ 26608 w 649"/>
              <a:gd name="T43" fmla="*/ 190526 h 605"/>
              <a:gd name="T44" fmla="*/ 47823 w 649"/>
              <a:gd name="T45" fmla="*/ 148107 h 605"/>
              <a:gd name="T46" fmla="*/ 95646 w 649"/>
              <a:gd name="T47" fmla="*/ 148107 h 605"/>
              <a:gd name="T48" fmla="*/ 79466 w 649"/>
              <a:gd name="T49" fmla="*/ 190526 h 605"/>
              <a:gd name="T50" fmla="*/ 201361 w 649"/>
              <a:gd name="T51" fmla="*/ 163924 h 605"/>
              <a:gd name="T52" fmla="*/ 201361 w 649"/>
              <a:gd name="T53" fmla="*/ 163924 h 605"/>
              <a:gd name="T54" fmla="*/ 148504 w 649"/>
              <a:gd name="T55" fmla="*/ 163924 h 605"/>
              <a:gd name="T56" fmla="*/ 164325 w 649"/>
              <a:gd name="T57" fmla="*/ 121865 h 605"/>
              <a:gd name="T58" fmla="*/ 217182 w 649"/>
              <a:gd name="T59" fmla="*/ 121865 h 605"/>
              <a:gd name="T60" fmla="*/ 201361 w 649"/>
              <a:gd name="T61" fmla="*/ 163924 h 60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49" h="605">
                <a:moveTo>
                  <a:pt x="633" y="0"/>
                </a:moveTo>
                <a:lnTo>
                  <a:pt x="633" y="0"/>
                </a:lnTo>
                <a:cubicBezTo>
                  <a:pt x="633" y="0"/>
                  <a:pt x="633" y="0"/>
                  <a:pt x="619" y="0"/>
                </a:cubicBezTo>
                <a:cubicBezTo>
                  <a:pt x="295" y="89"/>
                  <a:pt x="295" y="89"/>
                  <a:pt x="295" y="89"/>
                </a:cubicBezTo>
                <a:cubicBezTo>
                  <a:pt x="295" y="89"/>
                  <a:pt x="280" y="89"/>
                  <a:pt x="280" y="103"/>
                </a:cubicBezTo>
                <a:cubicBezTo>
                  <a:pt x="280" y="383"/>
                  <a:pt x="280" y="383"/>
                  <a:pt x="280" y="383"/>
                </a:cubicBezTo>
                <a:cubicBezTo>
                  <a:pt x="236" y="353"/>
                  <a:pt x="177" y="353"/>
                  <a:pt x="118" y="383"/>
                </a:cubicBezTo>
                <a:cubicBezTo>
                  <a:pt x="45" y="427"/>
                  <a:pt x="0" y="501"/>
                  <a:pt x="30" y="545"/>
                </a:cubicBezTo>
                <a:cubicBezTo>
                  <a:pt x="74" y="604"/>
                  <a:pt x="162" y="604"/>
                  <a:pt x="236" y="574"/>
                </a:cubicBezTo>
                <a:cubicBezTo>
                  <a:pt x="280" y="545"/>
                  <a:pt x="310" y="501"/>
                  <a:pt x="324" y="456"/>
                </a:cubicBezTo>
                <a:lnTo>
                  <a:pt x="324" y="118"/>
                </a:lnTo>
                <a:cubicBezTo>
                  <a:pt x="619" y="44"/>
                  <a:pt x="619" y="44"/>
                  <a:pt x="619" y="44"/>
                </a:cubicBezTo>
                <a:cubicBezTo>
                  <a:pt x="619" y="294"/>
                  <a:pt x="619" y="294"/>
                  <a:pt x="619" y="294"/>
                </a:cubicBezTo>
                <a:cubicBezTo>
                  <a:pt x="575" y="280"/>
                  <a:pt x="501" y="280"/>
                  <a:pt x="442" y="309"/>
                </a:cubicBezTo>
                <a:cubicBezTo>
                  <a:pt x="369" y="339"/>
                  <a:pt x="339" y="412"/>
                  <a:pt x="369" y="471"/>
                </a:cubicBezTo>
                <a:cubicBezTo>
                  <a:pt x="398" y="515"/>
                  <a:pt x="487" y="530"/>
                  <a:pt x="575" y="501"/>
                </a:cubicBezTo>
                <a:cubicBezTo>
                  <a:pt x="619" y="471"/>
                  <a:pt x="648" y="412"/>
                  <a:pt x="648" y="383"/>
                </a:cubicBezTo>
                <a:cubicBezTo>
                  <a:pt x="648" y="368"/>
                  <a:pt x="648" y="30"/>
                  <a:pt x="648" y="30"/>
                </a:cubicBezTo>
                <a:cubicBezTo>
                  <a:pt x="648" y="15"/>
                  <a:pt x="648" y="0"/>
                  <a:pt x="633" y="0"/>
                </a:cubicBezTo>
                <a:close/>
                <a:moveTo>
                  <a:pt x="221" y="530"/>
                </a:moveTo>
                <a:lnTo>
                  <a:pt x="221" y="530"/>
                </a:lnTo>
                <a:cubicBezTo>
                  <a:pt x="162" y="560"/>
                  <a:pt x="104" y="560"/>
                  <a:pt x="74" y="530"/>
                </a:cubicBezTo>
                <a:cubicBezTo>
                  <a:pt x="45" y="501"/>
                  <a:pt x="74" y="442"/>
                  <a:pt x="133" y="412"/>
                </a:cubicBezTo>
                <a:cubicBezTo>
                  <a:pt x="177" y="383"/>
                  <a:pt x="236" y="383"/>
                  <a:pt x="266" y="412"/>
                </a:cubicBezTo>
                <a:cubicBezTo>
                  <a:pt x="310" y="442"/>
                  <a:pt x="266" y="515"/>
                  <a:pt x="221" y="530"/>
                </a:cubicBezTo>
                <a:close/>
                <a:moveTo>
                  <a:pt x="560" y="456"/>
                </a:moveTo>
                <a:lnTo>
                  <a:pt x="560" y="456"/>
                </a:lnTo>
                <a:cubicBezTo>
                  <a:pt x="501" y="486"/>
                  <a:pt x="428" y="486"/>
                  <a:pt x="413" y="456"/>
                </a:cubicBezTo>
                <a:cubicBezTo>
                  <a:pt x="383" y="412"/>
                  <a:pt x="398" y="368"/>
                  <a:pt x="457" y="339"/>
                </a:cubicBezTo>
                <a:cubicBezTo>
                  <a:pt x="516" y="309"/>
                  <a:pt x="575" y="309"/>
                  <a:pt x="604" y="339"/>
                </a:cubicBezTo>
                <a:cubicBezTo>
                  <a:pt x="633" y="368"/>
                  <a:pt x="604" y="427"/>
                  <a:pt x="560" y="4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38" name="Freeform 113">
            <a:extLst>
              <a:ext uri="{FF2B5EF4-FFF2-40B4-BE49-F238E27FC236}">
                <a16:creationId xmlns:a16="http://schemas.microsoft.com/office/drawing/2014/main" id="{D67214CD-CB2D-6741-A3A5-274CBB702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2275" y="2661637"/>
            <a:ext cx="146856" cy="267067"/>
          </a:xfrm>
          <a:custGeom>
            <a:avLst/>
            <a:gdLst>
              <a:gd name="T0" fmla="*/ 116485 w 340"/>
              <a:gd name="T1" fmla="*/ 0 h 619"/>
              <a:gd name="T2" fmla="*/ 116485 w 340"/>
              <a:gd name="T3" fmla="*/ 0 h 619"/>
              <a:gd name="T4" fmla="*/ 105699 w 340"/>
              <a:gd name="T5" fmla="*/ 10771 h 619"/>
              <a:gd name="T6" fmla="*/ 105699 w 340"/>
              <a:gd name="T7" fmla="*/ 121717 h 619"/>
              <a:gd name="T8" fmla="*/ 42423 w 340"/>
              <a:gd name="T9" fmla="*/ 126744 h 619"/>
              <a:gd name="T10" fmla="*/ 10786 w 340"/>
              <a:gd name="T11" fmla="*/ 195681 h 619"/>
              <a:gd name="T12" fmla="*/ 90240 w 340"/>
              <a:gd name="T13" fmla="*/ 201066 h 619"/>
              <a:gd name="T14" fmla="*/ 121877 w 340"/>
              <a:gd name="T15" fmla="*/ 147927 h 619"/>
              <a:gd name="T16" fmla="*/ 121877 w 340"/>
              <a:gd name="T17" fmla="*/ 10771 h 619"/>
              <a:gd name="T18" fmla="*/ 116485 w 340"/>
              <a:gd name="T19" fmla="*/ 0 h 619"/>
              <a:gd name="T20" fmla="*/ 84847 w 340"/>
              <a:gd name="T21" fmla="*/ 190295 h 619"/>
              <a:gd name="T22" fmla="*/ 84847 w 340"/>
              <a:gd name="T23" fmla="*/ 190295 h 619"/>
              <a:gd name="T24" fmla="*/ 26605 w 340"/>
              <a:gd name="T25" fmla="*/ 190295 h 619"/>
              <a:gd name="T26" fmla="*/ 47816 w 340"/>
              <a:gd name="T27" fmla="*/ 137515 h 619"/>
              <a:gd name="T28" fmla="*/ 105699 w 340"/>
              <a:gd name="T29" fmla="*/ 142901 h 619"/>
              <a:gd name="T30" fmla="*/ 84847 w 340"/>
              <a:gd name="T31" fmla="*/ 190295 h 61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40" h="619">
                <a:moveTo>
                  <a:pt x="324" y="0"/>
                </a:moveTo>
                <a:lnTo>
                  <a:pt x="324" y="0"/>
                </a:lnTo>
                <a:cubicBezTo>
                  <a:pt x="294" y="0"/>
                  <a:pt x="294" y="30"/>
                  <a:pt x="294" y="30"/>
                </a:cubicBezTo>
                <a:cubicBezTo>
                  <a:pt x="294" y="339"/>
                  <a:pt x="294" y="339"/>
                  <a:pt x="294" y="339"/>
                </a:cubicBezTo>
                <a:cubicBezTo>
                  <a:pt x="251" y="309"/>
                  <a:pt x="177" y="309"/>
                  <a:pt x="118" y="353"/>
                </a:cubicBezTo>
                <a:cubicBezTo>
                  <a:pt x="44" y="398"/>
                  <a:pt x="0" y="486"/>
                  <a:pt x="30" y="545"/>
                </a:cubicBezTo>
                <a:cubicBezTo>
                  <a:pt x="74" y="604"/>
                  <a:pt x="162" y="618"/>
                  <a:pt x="251" y="560"/>
                </a:cubicBezTo>
                <a:cubicBezTo>
                  <a:pt x="310" y="530"/>
                  <a:pt x="339" y="471"/>
                  <a:pt x="339" y="412"/>
                </a:cubicBezTo>
                <a:cubicBezTo>
                  <a:pt x="339" y="30"/>
                  <a:pt x="339" y="30"/>
                  <a:pt x="339" y="30"/>
                </a:cubicBezTo>
                <a:cubicBezTo>
                  <a:pt x="339" y="15"/>
                  <a:pt x="324" y="0"/>
                  <a:pt x="324" y="0"/>
                </a:cubicBezTo>
                <a:close/>
                <a:moveTo>
                  <a:pt x="236" y="530"/>
                </a:moveTo>
                <a:lnTo>
                  <a:pt x="236" y="530"/>
                </a:lnTo>
                <a:cubicBezTo>
                  <a:pt x="177" y="574"/>
                  <a:pt x="103" y="574"/>
                  <a:pt x="74" y="530"/>
                </a:cubicBezTo>
                <a:cubicBezTo>
                  <a:pt x="44" y="486"/>
                  <a:pt x="74" y="412"/>
                  <a:pt x="133" y="383"/>
                </a:cubicBezTo>
                <a:cubicBezTo>
                  <a:pt x="192" y="339"/>
                  <a:pt x="265" y="353"/>
                  <a:pt x="294" y="398"/>
                </a:cubicBezTo>
                <a:cubicBezTo>
                  <a:pt x="324" y="442"/>
                  <a:pt x="280" y="501"/>
                  <a:pt x="236" y="5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39" name="Freeform 114">
            <a:extLst>
              <a:ext uri="{FF2B5EF4-FFF2-40B4-BE49-F238E27FC236}">
                <a16:creationId xmlns:a16="http://schemas.microsoft.com/office/drawing/2014/main" id="{E1F2C354-ED14-7B43-8F5D-BB4A899D8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8819" y="2648283"/>
            <a:ext cx="204074" cy="274697"/>
          </a:xfrm>
          <a:custGeom>
            <a:avLst/>
            <a:gdLst>
              <a:gd name="T0" fmla="*/ 164105 w 472"/>
              <a:gd name="T1" fmla="*/ 47595 h 634"/>
              <a:gd name="T2" fmla="*/ 164105 w 472"/>
              <a:gd name="T3" fmla="*/ 47595 h 634"/>
              <a:gd name="T4" fmla="*/ 116601 w 472"/>
              <a:gd name="T5" fmla="*/ 5048 h 634"/>
              <a:gd name="T6" fmla="*/ 105804 w 472"/>
              <a:gd name="T7" fmla="*/ 5048 h 634"/>
              <a:gd name="T8" fmla="*/ 105804 w 472"/>
              <a:gd name="T9" fmla="*/ 10456 h 634"/>
              <a:gd name="T10" fmla="*/ 105804 w 472"/>
              <a:gd name="T11" fmla="*/ 132689 h 634"/>
              <a:gd name="T12" fmla="*/ 42106 w 472"/>
              <a:gd name="T13" fmla="*/ 137737 h 634"/>
              <a:gd name="T14" fmla="*/ 10436 w 472"/>
              <a:gd name="T15" fmla="*/ 206966 h 634"/>
              <a:gd name="T16" fmla="*/ 84572 w 472"/>
              <a:gd name="T17" fmla="*/ 212374 h 634"/>
              <a:gd name="T18" fmla="*/ 121639 w 472"/>
              <a:gd name="T19" fmla="*/ 159010 h 634"/>
              <a:gd name="T20" fmla="*/ 121639 w 472"/>
              <a:gd name="T21" fmla="*/ 26321 h 634"/>
              <a:gd name="T22" fmla="*/ 153309 w 472"/>
              <a:gd name="T23" fmla="*/ 58412 h 634"/>
              <a:gd name="T24" fmla="*/ 164105 w 472"/>
              <a:gd name="T25" fmla="*/ 58412 h 634"/>
              <a:gd name="T26" fmla="*/ 164105 w 472"/>
              <a:gd name="T27" fmla="*/ 47595 h 634"/>
              <a:gd name="T28" fmla="*/ 79173 w 472"/>
              <a:gd name="T29" fmla="*/ 201557 h 634"/>
              <a:gd name="T30" fmla="*/ 79173 w 472"/>
              <a:gd name="T31" fmla="*/ 201557 h 634"/>
              <a:gd name="T32" fmla="*/ 26271 w 472"/>
              <a:gd name="T33" fmla="*/ 201557 h 634"/>
              <a:gd name="T34" fmla="*/ 47504 w 472"/>
              <a:gd name="T35" fmla="*/ 148554 h 634"/>
              <a:gd name="T36" fmla="*/ 100406 w 472"/>
              <a:gd name="T37" fmla="*/ 153962 h 634"/>
              <a:gd name="T38" fmla="*/ 79173 w 472"/>
              <a:gd name="T39" fmla="*/ 201557 h 63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72" h="634">
                <a:moveTo>
                  <a:pt x="456" y="132"/>
                </a:moveTo>
                <a:lnTo>
                  <a:pt x="456" y="132"/>
                </a:lnTo>
                <a:cubicBezTo>
                  <a:pt x="324" y="14"/>
                  <a:pt x="324" y="14"/>
                  <a:pt x="324" y="14"/>
                </a:cubicBezTo>
                <a:cubicBezTo>
                  <a:pt x="324" y="0"/>
                  <a:pt x="309" y="0"/>
                  <a:pt x="294" y="14"/>
                </a:cubicBezTo>
                <a:lnTo>
                  <a:pt x="294" y="29"/>
                </a:lnTo>
                <a:cubicBezTo>
                  <a:pt x="294" y="368"/>
                  <a:pt x="294" y="368"/>
                  <a:pt x="294" y="368"/>
                </a:cubicBezTo>
                <a:cubicBezTo>
                  <a:pt x="250" y="338"/>
                  <a:pt x="176" y="338"/>
                  <a:pt x="117" y="382"/>
                </a:cubicBezTo>
                <a:cubicBezTo>
                  <a:pt x="29" y="427"/>
                  <a:pt x="0" y="515"/>
                  <a:pt x="29" y="574"/>
                </a:cubicBezTo>
                <a:cubicBezTo>
                  <a:pt x="73" y="633"/>
                  <a:pt x="162" y="633"/>
                  <a:pt x="235" y="589"/>
                </a:cubicBezTo>
                <a:cubicBezTo>
                  <a:pt x="294" y="559"/>
                  <a:pt x="338" y="500"/>
                  <a:pt x="338" y="441"/>
                </a:cubicBezTo>
                <a:cubicBezTo>
                  <a:pt x="338" y="73"/>
                  <a:pt x="338" y="73"/>
                  <a:pt x="338" y="73"/>
                </a:cubicBezTo>
                <a:cubicBezTo>
                  <a:pt x="426" y="162"/>
                  <a:pt x="426" y="162"/>
                  <a:pt x="426" y="162"/>
                </a:cubicBezTo>
                <a:cubicBezTo>
                  <a:pt x="441" y="176"/>
                  <a:pt x="456" y="176"/>
                  <a:pt x="456" y="162"/>
                </a:cubicBezTo>
                <a:cubicBezTo>
                  <a:pt x="471" y="162"/>
                  <a:pt x="471" y="147"/>
                  <a:pt x="456" y="132"/>
                </a:cubicBezTo>
                <a:close/>
                <a:moveTo>
                  <a:pt x="220" y="559"/>
                </a:moveTo>
                <a:lnTo>
                  <a:pt x="220" y="559"/>
                </a:lnTo>
                <a:cubicBezTo>
                  <a:pt x="176" y="603"/>
                  <a:pt x="103" y="589"/>
                  <a:pt x="73" y="559"/>
                </a:cubicBezTo>
                <a:cubicBezTo>
                  <a:pt x="44" y="515"/>
                  <a:pt x="73" y="441"/>
                  <a:pt x="132" y="412"/>
                </a:cubicBezTo>
                <a:cubicBezTo>
                  <a:pt x="176" y="368"/>
                  <a:pt x="250" y="382"/>
                  <a:pt x="279" y="427"/>
                </a:cubicBezTo>
                <a:cubicBezTo>
                  <a:pt x="309" y="456"/>
                  <a:pt x="279" y="530"/>
                  <a:pt x="220" y="5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0" name="Freeform 115">
            <a:extLst>
              <a:ext uri="{FF2B5EF4-FFF2-40B4-BE49-F238E27FC236}">
                <a16:creationId xmlns:a16="http://schemas.microsoft.com/office/drawing/2014/main" id="{85ED69FD-AD79-F84A-9B8F-D8E8FEF79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7735" y="2680713"/>
            <a:ext cx="280361" cy="223191"/>
          </a:xfrm>
          <a:custGeom>
            <a:avLst/>
            <a:gdLst>
              <a:gd name="T0" fmla="*/ 116501 w 649"/>
              <a:gd name="T1" fmla="*/ 169211 h 517"/>
              <a:gd name="T2" fmla="*/ 116501 w 649"/>
              <a:gd name="T3" fmla="*/ 169211 h 517"/>
              <a:gd name="T4" fmla="*/ 42429 w 649"/>
              <a:gd name="T5" fmla="*/ 111011 h 517"/>
              <a:gd name="T6" fmla="*/ 63644 w 649"/>
              <a:gd name="T7" fmla="*/ 111011 h 517"/>
              <a:gd name="T8" fmla="*/ 63644 w 649"/>
              <a:gd name="T9" fmla="*/ 105981 h 517"/>
              <a:gd name="T10" fmla="*/ 37036 w 649"/>
              <a:gd name="T11" fmla="*/ 79396 h 517"/>
              <a:gd name="T12" fmla="*/ 31642 w 649"/>
              <a:gd name="T13" fmla="*/ 79396 h 517"/>
              <a:gd name="T14" fmla="*/ 5394 w 649"/>
              <a:gd name="T15" fmla="*/ 105981 h 517"/>
              <a:gd name="T16" fmla="*/ 5394 w 649"/>
              <a:gd name="T17" fmla="*/ 111011 h 517"/>
              <a:gd name="T18" fmla="*/ 26608 w 649"/>
              <a:gd name="T19" fmla="*/ 111011 h 517"/>
              <a:gd name="T20" fmla="*/ 116501 w 649"/>
              <a:gd name="T21" fmla="*/ 185378 h 517"/>
              <a:gd name="T22" fmla="*/ 195967 w 649"/>
              <a:gd name="T23" fmla="*/ 137596 h 517"/>
              <a:gd name="T24" fmla="*/ 180145 w 649"/>
              <a:gd name="T25" fmla="*/ 132207 h 517"/>
              <a:gd name="T26" fmla="*/ 116501 w 649"/>
              <a:gd name="T27" fmla="*/ 169211 h 517"/>
              <a:gd name="T28" fmla="*/ 227609 w 649"/>
              <a:gd name="T29" fmla="*/ 79396 h 517"/>
              <a:gd name="T30" fmla="*/ 227609 w 649"/>
              <a:gd name="T31" fmla="*/ 79396 h 517"/>
              <a:gd name="T32" fmla="*/ 206394 w 649"/>
              <a:gd name="T33" fmla="*/ 79396 h 517"/>
              <a:gd name="T34" fmla="*/ 116501 w 649"/>
              <a:gd name="T35" fmla="*/ 0 h 517"/>
              <a:gd name="T36" fmla="*/ 37036 w 649"/>
              <a:gd name="T37" fmla="*/ 47781 h 517"/>
              <a:gd name="T38" fmla="*/ 47823 w 649"/>
              <a:gd name="T39" fmla="*/ 53170 h 517"/>
              <a:gd name="T40" fmla="*/ 116501 w 649"/>
              <a:gd name="T41" fmla="*/ 16167 h 517"/>
              <a:gd name="T42" fmla="*/ 190573 w 649"/>
              <a:gd name="T43" fmla="*/ 79396 h 517"/>
              <a:gd name="T44" fmla="*/ 169358 w 649"/>
              <a:gd name="T45" fmla="*/ 79396 h 517"/>
              <a:gd name="T46" fmla="*/ 169358 w 649"/>
              <a:gd name="T47" fmla="*/ 84785 h 517"/>
              <a:gd name="T48" fmla="*/ 195967 w 649"/>
              <a:gd name="T49" fmla="*/ 111011 h 517"/>
              <a:gd name="T50" fmla="*/ 201360 w 649"/>
              <a:gd name="T51" fmla="*/ 111011 h 517"/>
              <a:gd name="T52" fmla="*/ 227609 w 649"/>
              <a:gd name="T53" fmla="*/ 84785 h 517"/>
              <a:gd name="T54" fmla="*/ 227609 w 649"/>
              <a:gd name="T55" fmla="*/ 79396 h 51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49" h="517">
                <a:moveTo>
                  <a:pt x="324" y="471"/>
                </a:moveTo>
                <a:lnTo>
                  <a:pt x="324" y="471"/>
                </a:lnTo>
                <a:cubicBezTo>
                  <a:pt x="221" y="471"/>
                  <a:pt x="147" y="398"/>
                  <a:pt x="118" y="309"/>
                </a:cubicBezTo>
                <a:cubicBezTo>
                  <a:pt x="177" y="309"/>
                  <a:pt x="177" y="309"/>
                  <a:pt x="177" y="309"/>
                </a:cubicBezTo>
                <a:cubicBezTo>
                  <a:pt x="192" y="309"/>
                  <a:pt x="192" y="295"/>
                  <a:pt x="177" y="295"/>
                </a:cubicBezTo>
                <a:cubicBezTo>
                  <a:pt x="103" y="221"/>
                  <a:pt x="103" y="221"/>
                  <a:pt x="103" y="221"/>
                </a:cubicBezTo>
                <a:lnTo>
                  <a:pt x="88" y="221"/>
                </a:lnTo>
                <a:cubicBezTo>
                  <a:pt x="15" y="295"/>
                  <a:pt x="15" y="295"/>
                  <a:pt x="15" y="295"/>
                </a:cubicBezTo>
                <a:cubicBezTo>
                  <a:pt x="0" y="309"/>
                  <a:pt x="15" y="309"/>
                  <a:pt x="15" y="309"/>
                </a:cubicBezTo>
                <a:cubicBezTo>
                  <a:pt x="74" y="309"/>
                  <a:pt x="74" y="309"/>
                  <a:pt x="74" y="309"/>
                </a:cubicBezTo>
                <a:cubicBezTo>
                  <a:pt x="103" y="427"/>
                  <a:pt x="206" y="516"/>
                  <a:pt x="324" y="516"/>
                </a:cubicBezTo>
                <a:cubicBezTo>
                  <a:pt x="413" y="516"/>
                  <a:pt x="501" y="457"/>
                  <a:pt x="545" y="383"/>
                </a:cubicBezTo>
                <a:cubicBezTo>
                  <a:pt x="501" y="368"/>
                  <a:pt x="501" y="368"/>
                  <a:pt x="501" y="368"/>
                </a:cubicBezTo>
                <a:cubicBezTo>
                  <a:pt x="471" y="427"/>
                  <a:pt x="398" y="471"/>
                  <a:pt x="324" y="471"/>
                </a:cubicBezTo>
                <a:close/>
                <a:moveTo>
                  <a:pt x="633" y="221"/>
                </a:moveTo>
                <a:lnTo>
                  <a:pt x="633" y="221"/>
                </a:lnTo>
                <a:cubicBezTo>
                  <a:pt x="574" y="221"/>
                  <a:pt x="574" y="221"/>
                  <a:pt x="574" y="221"/>
                </a:cubicBezTo>
                <a:cubicBezTo>
                  <a:pt x="560" y="89"/>
                  <a:pt x="456" y="0"/>
                  <a:pt x="324" y="0"/>
                </a:cubicBezTo>
                <a:cubicBezTo>
                  <a:pt x="221" y="0"/>
                  <a:pt x="133" y="59"/>
                  <a:pt x="103" y="133"/>
                </a:cubicBezTo>
                <a:cubicBezTo>
                  <a:pt x="133" y="148"/>
                  <a:pt x="133" y="148"/>
                  <a:pt x="133" y="148"/>
                </a:cubicBezTo>
                <a:cubicBezTo>
                  <a:pt x="177" y="89"/>
                  <a:pt x="236" y="45"/>
                  <a:pt x="324" y="45"/>
                </a:cubicBezTo>
                <a:cubicBezTo>
                  <a:pt x="427" y="45"/>
                  <a:pt x="515" y="118"/>
                  <a:pt x="530" y="221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56" y="221"/>
                  <a:pt x="456" y="221"/>
                  <a:pt x="471" y="236"/>
                </a:cubicBezTo>
                <a:cubicBezTo>
                  <a:pt x="545" y="309"/>
                  <a:pt x="545" y="309"/>
                  <a:pt x="545" y="309"/>
                </a:cubicBezTo>
                <a:lnTo>
                  <a:pt x="560" y="309"/>
                </a:lnTo>
                <a:cubicBezTo>
                  <a:pt x="633" y="236"/>
                  <a:pt x="633" y="236"/>
                  <a:pt x="633" y="236"/>
                </a:cubicBezTo>
                <a:cubicBezTo>
                  <a:pt x="648" y="236"/>
                  <a:pt x="633" y="221"/>
                  <a:pt x="633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1" name="Freeform 116">
            <a:extLst>
              <a:ext uri="{FF2B5EF4-FFF2-40B4-BE49-F238E27FC236}">
                <a16:creationId xmlns:a16="http://schemas.microsoft.com/office/drawing/2014/main" id="{135EE3EE-749C-D048-B7C6-B41313B3E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6238" y="2686436"/>
            <a:ext cx="228867" cy="198393"/>
          </a:xfrm>
          <a:custGeom>
            <a:avLst/>
            <a:gdLst>
              <a:gd name="T0" fmla="*/ 5023 w 531"/>
              <a:gd name="T1" fmla="*/ 37211 h 457"/>
              <a:gd name="T2" fmla="*/ 5023 w 531"/>
              <a:gd name="T3" fmla="*/ 37211 h 457"/>
              <a:gd name="T4" fmla="*/ 36952 w 531"/>
              <a:gd name="T5" fmla="*/ 37211 h 457"/>
              <a:gd name="T6" fmla="*/ 58119 w 531"/>
              <a:gd name="T7" fmla="*/ 69364 h 457"/>
              <a:gd name="T8" fmla="*/ 68523 w 531"/>
              <a:gd name="T9" fmla="*/ 58526 h 457"/>
              <a:gd name="T10" fmla="*/ 41975 w 531"/>
              <a:gd name="T11" fmla="*/ 21315 h 457"/>
              <a:gd name="T12" fmla="*/ 5023 w 531"/>
              <a:gd name="T13" fmla="*/ 21315 h 457"/>
              <a:gd name="T14" fmla="*/ 0 w 531"/>
              <a:gd name="T15" fmla="*/ 31792 h 457"/>
              <a:gd name="T16" fmla="*/ 5023 w 531"/>
              <a:gd name="T17" fmla="*/ 37211 h 457"/>
              <a:gd name="T18" fmla="*/ 147808 w 531"/>
              <a:gd name="T19" fmla="*/ 37211 h 457"/>
              <a:gd name="T20" fmla="*/ 147808 w 531"/>
              <a:gd name="T21" fmla="*/ 37211 h 457"/>
              <a:gd name="T22" fmla="*/ 147808 w 531"/>
              <a:gd name="T23" fmla="*/ 58526 h 457"/>
              <a:gd name="T24" fmla="*/ 158212 w 531"/>
              <a:gd name="T25" fmla="*/ 58526 h 457"/>
              <a:gd name="T26" fmla="*/ 190141 w 531"/>
              <a:gd name="T27" fmla="*/ 31792 h 457"/>
              <a:gd name="T28" fmla="*/ 190141 w 531"/>
              <a:gd name="T29" fmla="*/ 26734 h 457"/>
              <a:gd name="T30" fmla="*/ 158212 w 531"/>
              <a:gd name="T31" fmla="*/ 5419 h 457"/>
              <a:gd name="T32" fmla="*/ 147808 w 531"/>
              <a:gd name="T33" fmla="*/ 5419 h 457"/>
              <a:gd name="T34" fmla="*/ 147808 w 531"/>
              <a:gd name="T35" fmla="*/ 21315 h 457"/>
              <a:gd name="T36" fmla="*/ 110856 w 531"/>
              <a:gd name="T37" fmla="*/ 21315 h 457"/>
              <a:gd name="T38" fmla="*/ 36952 w 531"/>
              <a:gd name="T39" fmla="*/ 127528 h 457"/>
              <a:gd name="T40" fmla="*/ 5023 w 531"/>
              <a:gd name="T41" fmla="*/ 127528 h 457"/>
              <a:gd name="T42" fmla="*/ 0 w 531"/>
              <a:gd name="T43" fmla="*/ 138366 h 457"/>
              <a:gd name="T44" fmla="*/ 5023 w 531"/>
              <a:gd name="T45" fmla="*/ 143424 h 457"/>
              <a:gd name="T46" fmla="*/ 41975 w 531"/>
              <a:gd name="T47" fmla="*/ 143424 h 457"/>
              <a:gd name="T48" fmla="*/ 121260 w 531"/>
              <a:gd name="T49" fmla="*/ 37211 h 457"/>
              <a:gd name="T50" fmla="*/ 147808 w 531"/>
              <a:gd name="T51" fmla="*/ 37211 h 457"/>
              <a:gd name="T52" fmla="*/ 158212 w 531"/>
              <a:gd name="T53" fmla="*/ 111632 h 457"/>
              <a:gd name="T54" fmla="*/ 158212 w 531"/>
              <a:gd name="T55" fmla="*/ 111632 h 457"/>
              <a:gd name="T56" fmla="*/ 147808 w 531"/>
              <a:gd name="T57" fmla="*/ 111632 h 457"/>
              <a:gd name="T58" fmla="*/ 147808 w 531"/>
              <a:gd name="T59" fmla="*/ 127528 h 457"/>
              <a:gd name="T60" fmla="*/ 121260 w 531"/>
              <a:gd name="T61" fmla="*/ 127528 h 457"/>
              <a:gd name="T62" fmla="*/ 95071 w 531"/>
              <a:gd name="T63" fmla="*/ 95736 h 457"/>
              <a:gd name="T64" fmla="*/ 84308 w 531"/>
              <a:gd name="T65" fmla="*/ 106213 h 457"/>
              <a:gd name="T66" fmla="*/ 110856 w 531"/>
              <a:gd name="T67" fmla="*/ 143424 h 457"/>
              <a:gd name="T68" fmla="*/ 147808 w 531"/>
              <a:gd name="T69" fmla="*/ 143424 h 457"/>
              <a:gd name="T70" fmla="*/ 147808 w 531"/>
              <a:gd name="T71" fmla="*/ 164739 h 457"/>
              <a:gd name="T72" fmla="*/ 158212 w 531"/>
              <a:gd name="T73" fmla="*/ 164739 h 457"/>
              <a:gd name="T74" fmla="*/ 190141 w 531"/>
              <a:gd name="T75" fmla="*/ 138366 h 457"/>
              <a:gd name="T76" fmla="*/ 190141 w 531"/>
              <a:gd name="T77" fmla="*/ 132947 h 457"/>
              <a:gd name="T78" fmla="*/ 158212 w 531"/>
              <a:gd name="T79" fmla="*/ 111632 h 4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31" h="457">
                <a:moveTo>
                  <a:pt x="14" y="103"/>
                </a:moveTo>
                <a:lnTo>
                  <a:pt x="14" y="103"/>
                </a:lnTo>
                <a:cubicBezTo>
                  <a:pt x="103" y="103"/>
                  <a:pt x="103" y="103"/>
                  <a:pt x="103" y="103"/>
                </a:cubicBezTo>
                <a:cubicBezTo>
                  <a:pt x="162" y="192"/>
                  <a:pt x="162" y="192"/>
                  <a:pt x="162" y="192"/>
                </a:cubicBezTo>
                <a:cubicBezTo>
                  <a:pt x="191" y="162"/>
                  <a:pt x="191" y="162"/>
                  <a:pt x="191" y="162"/>
                </a:cubicBezTo>
                <a:cubicBezTo>
                  <a:pt x="191" y="162"/>
                  <a:pt x="117" y="74"/>
                  <a:pt x="117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14" y="59"/>
                  <a:pt x="0" y="74"/>
                  <a:pt x="0" y="88"/>
                </a:cubicBezTo>
                <a:cubicBezTo>
                  <a:pt x="0" y="103"/>
                  <a:pt x="14" y="103"/>
                  <a:pt x="14" y="103"/>
                </a:cubicBezTo>
                <a:close/>
                <a:moveTo>
                  <a:pt x="412" y="103"/>
                </a:moveTo>
                <a:lnTo>
                  <a:pt x="412" y="103"/>
                </a:lnTo>
                <a:cubicBezTo>
                  <a:pt x="412" y="162"/>
                  <a:pt x="412" y="162"/>
                  <a:pt x="412" y="162"/>
                </a:cubicBezTo>
                <a:lnTo>
                  <a:pt x="441" y="162"/>
                </a:lnTo>
                <a:cubicBezTo>
                  <a:pt x="530" y="88"/>
                  <a:pt x="530" y="88"/>
                  <a:pt x="530" y="88"/>
                </a:cubicBezTo>
                <a:lnTo>
                  <a:pt x="530" y="74"/>
                </a:lnTo>
                <a:cubicBezTo>
                  <a:pt x="441" y="15"/>
                  <a:pt x="441" y="15"/>
                  <a:pt x="441" y="15"/>
                </a:cubicBezTo>
                <a:cubicBezTo>
                  <a:pt x="441" y="0"/>
                  <a:pt x="412" y="0"/>
                  <a:pt x="412" y="15"/>
                </a:cubicBezTo>
                <a:cubicBezTo>
                  <a:pt x="412" y="59"/>
                  <a:pt x="412" y="59"/>
                  <a:pt x="412" y="59"/>
                </a:cubicBezTo>
                <a:cubicBezTo>
                  <a:pt x="309" y="59"/>
                  <a:pt x="309" y="59"/>
                  <a:pt x="309" y="59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14" y="353"/>
                  <a:pt x="14" y="353"/>
                  <a:pt x="14" y="353"/>
                </a:cubicBezTo>
                <a:cubicBezTo>
                  <a:pt x="14" y="353"/>
                  <a:pt x="0" y="368"/>
                  <a:pt x="0" y="383"/>
                </a:cubicBezTo>
                <a:lnTo>
                  <a:pt x="14" y="397"/>
                </a:lnTo>
                <a:cubicBezTo>
                  <a:pt x="117" y="397"/>
                  <a:pt x="117" y="397"/>
                  <a:pt x="117" y="397"/>
                </a:cubicBezTo>
                <a:cubicBezTo>
                  <a:pt x="338" y="103"/>
                  <a:pt x="338" y="103"/>
                  <a:pt x="338" y="103"/>
                </a:cubicBezTo>
                <a:lnTo>
                  <a:pt x="412" y="103"/>
                </a:lnTo>
                <a:close/>
                <a:moveTo>
                  <a:pt x="441" y="309"/>
                </a:moveTo>
                <a:lnTo>
                  <a:pt x="441" y="309"/>
                </a:lnTo>
                <a:cubicBezTo>
                  <a:pt x="441" y="294"/>
                  <a:pt x="412" y="294"/>
                  <a:pt x="412" y="309"/>
                </a:cubicBezTo>
                <a:cubicBezTo>
                  <a:pt x="412" y="353"/>
                  <a:pt x="412" y="353"/>
                  <a:pt x="412" y="353"/>
                </a:cubicBezTo>
                <a:cubicBezTo>
                  <a:pt x="338" y="353"/>
                  <a:pt x="338" y="353"/>
                  <a:pt x="338" y="353"/>
                </a:cubicBezTo>
                <a:cubicBezTo>
                  <a:pt x="265" y="265"/>
                  <a:pt x="265" y="265"/>
                  <a:pt x="265" y="265"/>
                </a:cubicBezTo>
                <a:cubicBezTo>
                  <a:pt x="235" y="294"/>
                  <a:pt x="235" y="294"/>
                  <a:pt x="235" y="294"/>
                </a:cubicBezTo>
                <a:cubicBezTo>
                  <a:pt x="309" y="397"/>
                  <a:pt x="309" y="397"/>
                  <a:pt x="309" y="397"/>
                </a:cubicBezTo>
                <a:cubicBezTo>
                  <a:pt x="412" y="397"/>
                  <a:pt x="412" y="397"/>
                  <a:pt x="412" y="397"/>
                </a:cubicBezTo>
                <a:cubicBezTo>
                  <a:pt x="412" y="456"/>
                  <a:pt x="412" y="456"/>
                  <a:pt x="412" y="456"/>
                </a:cubicBezTo>
                <a:lnTo>
                  <a:pt x="441" y="456"/>
                </a:lnTo>
                <a:cubicBezTo>
                  <a:pt x="530" y="383"/>
                  <a:pt x="530" y="383"/>
                  <a:pt x="530" y="383"/>
                </a:cubicBezTo>
                <a:lnTo>
                  <a:pt x="530" y="368"/>
                </a:lnTo>
                <a:lnTo>
                  <a:pt x="441" y="3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2" name="Freeform 117">
            <a:extLst>
              <a:ext uri="{FF2B5EF4-FFF2-40B4-BE49-F238E27FC236}">
                <a16:creationId xmlns:a16="http://schemas.microsoft.com/office/drawing/2014/main" id="{7A4C8ADF-08AC-724D-8FCB-9BEEE76F2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927" y="2686436"/>
            <a:ext cx="198351" cy="204116"/>
          </a:xfrm>
          <a:custGeom>
            <a:avLst/>
            <a:gdLst>
              <a:gd name="T0" fmla="*/ 164740 w 458"/>
              <a:gd name="T1" fmla="*/ 79533 h 472"/>
              <a:gd name="T2" fmla="*/ 164740 w 458"/>
              <a:gd name="T3" fmla="*/ 79533 h 472"/>
              <a:gd name="T4" fmla="*/ 85073 w 458"/>
              <a:gd name="T5" fmla="*/ 5398 h 472"/>
              <a:gd name="T6" fmla="*/ 74259 w 458"/>
              <a:gd name="T7" fmla="*/ 5398 h 472"/>
              <a:gd name="T8" fmla="*/ 74259 w 458"/>
              <a:gd name="T9" fmla="*/ 15835 h 472"/>
              <a:gd name="T10" fmla="*/ 148518 w 458"/>
              <a:gd name="T11" fmla="*/ 84572 h 472"/>
              <a:gd name="T12" fmla="*/ 74259 w 458"/>
              <a:gd name="T13" fmla="*/ 159067 h 472"/>
              <a:gd name="T14" fmla="*/ 74259 w 458"/>
              <a:gd name="T15" fmla="*/ 169503 h 472"/>
              <a:gd name="T16" fmla="*/ 85073 w 458"/>
              <a:gd name="T17" fmla="*/ 169503 h 472"/>
              <a:gd name="T18" fmla="*/ 164740 w 458"/>
              <a:gd name="T19" fmla="*/ 89970 h 472"/>
              <a:gd name="T20" fmla="*/ 164740 w 458"/>
              <a:gd name="T21" fmla="*/ 84572 h 472"/>
              <a:gd name="T22" fmla="*/ 164740 w 458"/>
              <a:gd name="T23" fmla="*/ 79533 h 472"/>
              <a:gd name="T24" fmla="*/ 79666 w 458"/>
              <a:gd name="T25" fmla="*/ 84572 h 472"/>
              <a:gd name="T26" fmla="*/ 79666 w 458"/>
              <a:gd name="T27" fmla="*/ 84572 h 472"/>
              <a:gd name="T28" fmla="*/ 79666 w 458"/>
              <a:gd name="T29" fmla="*/ 79533 h 472"/>
              <a:gd name="T30" fmla="*/ 15861 w 458"/>
              <a:gd name="T31" fmla="*/ 15835 h 472"/>
              <a:gd name="T32" fmla="*/ 5407 w 458"/>
              <a:gd name="T33" fmla="*/ 15835 h 472"/>
              <a:gd name="T34" fmla="*/ 5407 w 458"/>
              <a:gd name="T35" fmla="*/ 26631 h 472"/>
              <a:gd name="T36" fmla="*/ 63805 w 458"/>
              <a:gd name="T37" fmla="*/ 84572 h 472"/>
              <a:gd name="T38" fmla="*/ 5407 w 458"/>
              <a:gd name="T39" fmla="*/ 142872 h 472"/>
              <a:gd name="T40" fmla="*/ 5407 w 458"/>
              <a:gd name="T41" fmla="*/ 153668 h 472"/>
              <a:gd name="T42" fmla="*/ 15861 w 458"/>
              <a:gd name="T43" fmla="*/ 153668 h 472"/>
              <a:gd name="T44" fmla="*/ 79666 w 458"/>
              <a:gd name="T45" fmla="*/ 89970 h 472"/>
              <a:gd name="T46" fmla="*/ 79666 w 458"/>
              <a:gd name="T47" fmla="*/ 84572 h 47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58" h="472">
                <a:moveTo>
                  <a:pt x="457" y="221"/>
                </a:moveTo>
                <a:lnTo>
                  <a:pt x="457" y="221"/>
                </a:lnTo>
                <a:cubicBezTo>
                  <a:pt x="236" y="15"/>
                  <a:pt x="236" y="15"/>
                  <a:pt x="236" y="15"/>
                </a:cubicBezTo>
                <a:cubicBezTo>
                  <a:pt x="236" y="0"/>
                  <a:pt x="221" y="0"/>
                  <a:pt x="206" y="15"/>
                </a:cubicBezTo>
                <a:cubicBezTo>
                  <a:pt x="206" y="15"/>
                  <a:pt x="206" y="30"/>
                  <a:pt x="206" y="44"/>
                </a:cubicBezTo>
                <a:cubicBezTo>
                  <a:pt x="412" y="235"/>
                  <a:pt x="412" y="235"/>
                  <a:pt x="412" y="235"/>
                </a:cubicBezTo>
                <a:cubicBezTo>
                  <a:pt x="206" y="442"/>
                  <a:pt x="206" y="442"/>
                  <a:pt x="206" y="442"/>
                </a:cubicBezTo>
                <a:cubicBezTo>
                  <a:pt x="206" y="456"/>
                  <a:pt x="206" y="456"/>
                  <a:pt x="206" y="471"/>
                </a:cubicBezTo>
                <a:cubicBezTo>
                  <a:pt x="221" y="471"/>
                  <a:pt x="236" y="471"/>
                  <a:pt x="236" y="471"/>
                </a:cubicBezTo>
                <a:cubicBezTo>
                  <a:pt x="457" y="250"/>
                  <a:pt x="457" y="250"/>
                  <a:pt x="457" y="250"/>
                </a:cubicBezTo>
                <a:cubicBezTo>
                  <a:pt x="457" y="250"/>
                  <a:pt x="457" y="250"/>
                  <a:pt x="457" y="235"/>
                </a:cubicBezTo>
                <a:cubicBezTo>
                  <a:pt x="457" y="235"/>
                  <a:pt x="457" y="235"/>
                  <a:pt x="457" y="221"/>
                </a:cubicBezTo>
                <a:close/>
                <a:moveTo>
                  <a:pt x="221" y="235"/>
                </a:moveTo>
                <a:lnTo>
                  <a:pt x="221" y="235"/>
                </a:lnTo>
                <a:cubicBezTo>
                  <a:pt x="221" y="235"/>
                  <a:pt x="221" y="235"/>
                  <a:pt x="221" y="221"/>
                </a:cubicBezTo>
                <a:cubicBezTo>
                  <a:pt x="44" y="44"/>
                  <a:pt x="44" y="44"/>
                  <a:pt x="44" y="44"/>
                </a:cubicBezTo>
                <a:cubicBezTo>
                  <a:pt x="30" y="44"/>
                  <a:pt x="15" y="44"/>
                  <a:pt x="15" y="44"/>
                </a:cubicBezTo>
                <a:cubicBezTo>
                  <a:pt x="0" y="59"/>
                  <a:pt x="0" y="74"/>
                  <a:pt x="15" y="74"/>
                </a:cubicBezTo>
                <a:cubicBezTo>
                  <a:pt x="177" y="235"/>
                  <a:pt x="177" y="235"/>
                  <a:pt x="177" y="235"/>
                </a:cubicBezTo>
                <a:cubicBezTo>
                  <a:pt x="15" y="397"/>
                  <a:pt x="15" y="397"/>
                  <a:pt x="15" y="397"/>
                </a:cubicBezTo>
                <a:cubicBezTo>
                  <a:pt x="0" y="412"/>
                  <a:pt x="0" y="427"/>
                  <a:pt x="15" y="427"/>
                </a:cubicBezTo>
                <a:cubicBezTo>
                  <a:pt x="15" y="442"/>
                  <a:pt x="30" y="442"/>
                  <a:pt x="44" y="427"/>
                </a:cubicBezTo>
                <a:cubicBezTo>
                  <a:pt x="221" y="250"/>
                  <a:pt x="221" y="250"/>
                  <a:pt x="221" y="250"/>
                </a:cubicBezTo>
                <a:cubicBezTo>
                  <a:pt x="221" y="250"/>
                  <a:pt x="221" y="250"/>
                  <a:pt x="221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3" name="Freeform 118">
            <a:extLst>
              <a:ext uri="{FF2B5EF4-FFF2-40B4-BE49-F238E27FC236}">
                <a16:creationId xmlns:a16="http://schemas.microsoft.com/office/drawing/2014/main" id="{AFFFABD1-85DF-3E4D-9266-67B71C5E6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97987" y="2686436"/>
            <a:ext cx="198351" cy="204116"/>
          </a:xfrm>
          <a:custGeom>
            <a:avLst/>
            <a:gdLst>
              <a:gd name="T0" fmla="*/ 15861 w 458"/>
              <a:gd name="T1" fmla="*/ 84572 h 472"/>
              <a:gd name="T2" fmla="*/ 15861 w 458"/>
              <a:gd name="T3" fmla="*/ 84572 h 472"/>
              <a:gd name="T4" fmla="*/ 90481 w 458"/>
              <a:gd name="T5" fmla="*/ 15835 h 472"/>
              <a:gd name="T6" fmla="*/ 90481 w 458"/>
              <a:gd name="T7" fmla="*/ 5398 h 472"/>
              <a:gd name="T8" fmla="*/ 79666 w 458"/>
              <a:gd name="T9" fmla="*/ 5398 h 472"/>
              <a:gd name="T10" fmla="*/ 5407 w 458"/>
              <a:gd name="T11" fmla="*/ 79533 h 472"/>
              <a:gd name="T12" fmla="*/ 0 w 458"/>
              <a:gd name="T13" fmla="*/ 84572 h 472"/>
              <a:gd name="T14" fmla="*/ 5407 w 458"/>
              <a:gd name="T15" fmla="*/ 89970 h 472"/>
              <a:gd name="T16" fmla="*/ 79666 w 458"/>
              <a:gd name="T17" fmla="*/ 169503 h 472"/>
              <a:gd name="T18" fmla="*/ 90481 w 458"/>
              <a:gd name="T19" fmla="*/ 169503 h 472"/>
              <a:gd name="T20" fmla="*/ 90481 w 458"/>
              <a:gd name="T21" fmla="*/ 159067 h 472"/>
              <a:gd name="T22" fmla="*/ 15861 w 458"/>
              <a:gd name="T23" fmla="*/ 84572 h 472"/>
              <a:gd name="T24" fmla="*/ 105981 w 458"/>
              <a:gd name="T25" fmla="*/ 84572 h 472"/>
              <a:gd name="T26" fmla="*/ 105981 w 458"/>
              <a:gd name="T27" fmla="*/ 84572 h 472"/>
              <a:gd name="T28" fmla="*/ 164740 w 458"/>
              <a:gd name="T29" fmla="*/ 26631 h 472"/>
              <a:gd name="T30" fmla="*/ 164740 w 458"/>
              <a:gd name="T31" fmla="*/ 15835 h 472"/>
              <a:gd name="T32" fmla="*/ 153925 w 458"/>
              <a:gd name="T33" fmla="*/ 15835 h 472"/>
              <a:gd name="T34" fmla="*/ 90481 w 458"/>
              <a:gd name="T35" fmla="*/ 79533 h 472"/>
              <a:gd name="T36" fmla="*/ 85073 w 458"/>
              <a:gd name="T37" fmla="*/ 84572 h 472"/>
              <a:gd name="T38" fmla="*/ 90481 w 458"/>
              <a:gd name="T39" fmla="*/ 89970 h 472"/>
              <a:gd name="T40" fmla="*/ 153925 w 458"/>
              <a:gd name="T41" fmla="*/ 153668 h 472"/>
              <a:gd name="T42" fmla="*/ 164740 w 458"/>
              <a:gd name="T43" fmla="*/ 153668 h 472"/>
              <a:gd name="T44" fmla="*/ 164740 w 458"/>
              <a:gd name="T45" fmla="*/ 142872 h 472"/>
              <a:gd name="T46" fmla="*/ 105981 w 458"/>
              <a:gd name="T47" fmla="*/ 84572 h 47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58" h="472">
                <a:moveTo>
                  <a:pt x="44" y="235"/>
                </a:moveTo>
                <a:lnTo>
                  <a:pt x="44" y="235"/>
                </a:lnTo>
                <a:cubicBezTo>
                  <a:pt x="251" y="44"/>
                  <a:pt x="251" y="44"/>
                  <a:pt x="251" y="44"/>
                </a:cubicBezTo>
                <a:cubicBezTo>
                  <a:pt x="265" y="30"/>
                  <a:pt x="265" y="15"/>
                  <a:pt x="251" y="15"/>
                </a:cubicBezTo>
                <a:cubicBezTo>
                  <a:pt x="251" y="0"/>
                  <a:pt x="236" y="0"/>
                  <a:pt x="221" y="15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250"/>
                  <a:pt x="0" y="250"/>
                  <a:pt x="15" y="250"/>
                </a:cubicBezTo>
                <a:cubicBezTo>
                  <a:pt x="221" y="471"/>
                  <a:pt x="221" y="471"/>
                  <a:pt x="221" y="471"/>
                </a:cubicBezTo>
                <a:cubicBezTo>
                  <a:pt x="236" y="471"/>
                  <a:pt x="251" y="471"/>
                  <a:pt x="251" y="471"/>
                </a:cubicBezTo>
                <a:cubicBezTo>
                  <a:pt x="265" y="456"/>
                  <a:pt x="265" y="456"/>
                  <a:pt x="251" y="442"/>
                </a:cubicBezTo>
                <a:lnTo>
                  <a:pt x="44" y="235"/>
                </a:lnTo>
                <a:close/>
                <a:moveTo>
                  <a:pt x="294" y="235"/>
                </a:moveTo>
                <a:lnTo>
                  <a:pt x="294" y="235"/>
                </a:lnTo>
                <a:cubicBezTo>
                  <a:pt x="457" y="74"/>
                  <a:pt x="457" y="74"/>
                  <a:pt x="457" y="74"/>
                </a:cubicBezTo>
                <a:cubicBezTo>
                  <a:pt x="457" y="74"/>
                  <a:pt x="457" y="59"/>
                  <a:pt x="457" y="44"/>
                </a:cubicBezTo>
                <a:cubicBezTo>
                  <a:pt x="442" y="44"/>
                  <a:pt x="427" y="44"/>
                  <a:pt x="427" y="44"/>
                </a:cubicBezTo>
                <a:cubicBezTo>
                  <a:pt x="251" y="221"/>
                  <a:pt x="251" y="221"/>
                  <a:pt x="251" y="221"/>
                </a:cubicBezTo>
                <a:cubicBezTo>
                  <a:pt x="251" y="235"/>
                  <a:pt x="236" y="235"/>
                  <a:pt x="236" y="235"/>
                </a:cubicBezTo>
                <a:cubicBezTo>
                  <a:pt x="236" y="250"/>
                  <a:pt x="251" y="250"/>
                  <a:pt x="251" y="250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27" y="442"/>
                  <a:pt x="442" y="442"/>
                  <a:pt x="457" y="427"/>
                </a:cubicBezTo>
                <a:cubicBezTo>
                  <a:pt x="457" y="427"/>
                  <a:pt x="457" y="412"/>
                  <a:pt x="457" y="397"/>
                </a:cubicBezTo>
                <a:lnTo>
                  <a:pt x="294" y="2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4" name="Freeform 119">
            <a:extLst>
              <a:ext uri="{FF2B5EF4-FFF2-40B4-BE49-F238E27FC236}">
                <a16:creationId xmlns:a16="http://schemas.microsoft.com/office/drawing/2014/main" id="{0A9DB0B0-7FCC-374B-AF2A-C6337FDF9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2624" y="2713142"/>
            <a:ext cx="236496" cy="152610"/>
          </a:xfrm>
          <a:custGeom>
            <a:avLst/>
            <a:gdLst>
              <a:gd name="T0" fmla="*/ 47951 w 546"/>
              <a:gd name="T1" fmla="*/ 15785 h 354"/>
              <a:gd name="T2" fmla="*/ 47951 w 546"/>
              <a:gd name="T3" fmla="*/ 15785 h 354"/>
              <a:gd name="T4" fmla="*/ 191082 w 546"/>
              <a:gd name="T5" fmla="*/ 15785 h 354"/>
              <a:gd name="T6" fmla="*/ 196489 w 546"/>
              <a:gd name="T7" fmla="*/ 10404 h 354"/>
              <a:gd name="T8" fmla="*/ 191082 w 546"/>
              <a:gd name="T9" fmla="*/ 0 h 354"/>
              <a:gd name="T10" fmla="*/ 47951 w 546"/>
              <a:gd name="T11" fmla="*/ 0 h 354"/>
              <a:gd name="T12" fmla="*/ 42543 w 546"/>
              <a:gd name="T13" fmla="*/ 10404 h 354"/>
              <a:gd name="T14" fmla="*/ 47951 w 546"/>
              <a:gd name="T15" fmla="*/ 15785 h 354"/>
              <a:gd name="T16" fmla="*/ 5408 w 546"/>
              <a:gd name="T17" fmla="*/ 116237 h 354"/>
              <a:gd name="T18" fmla="*/ 5408 w 546"/>
              <a:gd name="T19" fmla="*/ 116237 h 354"/>
              <a:gd name="T20" fmla="*/ 0 w 546"/>
              <a:gd name="T21" fmla="*/ 121260 h 354"/>
              <a:gd name="T22" fmla="*/ 5408 w 546"/>
              <a:gd name="T23" fmla="*/ 126641 h 354"/>
              <a:gd name="T24" fmla="*/ 16224 w 546"/>
              <a:gd name="T25" fmla="*/ 121260 h 354"/>
              <a:gd name="T26" fmla="*/ 5408 w 546"/>
              <a:gd name="T27" fmla="*/ 116237 h 354"/>
              <a:gd name="T28" fmla="*/ 5408 w 546"/>
              <a:gd name="T29" fmla="*/ 58119 h 354"/>
              <a:gd name="T30" fmla="*/ 5408 w 546"/>
              <a:gd name="T31" fmla="*/ 58119 h 354"/>
              <a:gd name="T32" fmla="*/ 0 w 546"/>
              <a:gd name="T33" fmla="*/ 63141 h 354"/>
              <a:gd name="T34" fmla="*/ 5408 w 546"/>
              <a:gd name="T35" fmla="*/ 73904 h 354"/>
              <a:gd name="T36" fmla="*/ 16224 w 546"/>
              <a:gd name="T37" fmla="*/ 63141 h 354"/>
              <a:gd name="T38" fmla="*/ 5408 w 546"/>
              <a:gd name="T39" fmla="*/ 58119 h 354"/>
              <a:gd name="T40" fmla="*/ 191082 w 546"/>
              <a:gd name="T41" fmla="*/ 116237 h 354"/>
              <a:gd name="T42" fmla="*/ 191082 w 546"/>
              <a:gd name="T43" fmla="*/ 116237 h 354"/>
              <a:gd name="T44" fmla="*/ 47951 w 546"/>
              <a:gd name="T45" fmla="*/ 116237 h 354"/>
              <a:gd name="T46" fmla="*/ 42543 w 546"/>
              <a:gd name="T47" fmla="*/ 121260 h 354"/>
              <a:gd name="T48" fmla="*/ 47951 w 546"/>
              <a:gd name="T49" fmla="*/ 126641 h 354"/>
              <a:gd name="T50" fmla="*/ 191082 w 546"/>
              <a:gd name="T51" fmla="*/ 126641 h 354"/>
              <a:gd name="T52" fmla="*/ 196489 w 546"/>
              <a:gd name="T53" fmla="*/ 121260 h 354"/>
              <a:gd name="T54" fmla="*/ 191082 w 546"/>
              <a:gd name="T55" fmla="*/ 116237 h 354"/>
              <a:gd name="T56" fmla="*/ 191082 w 546"/>
              <a:gd name="T57" fmla="*/ 58119 h 354"/>
              <a:gd name="T58" fmla="*/ 191082 w 546"/>
              <a:gd name="T59" fmla="*/ 58119 h 354"/>
              <a:gd name="T60" fmla="*/ 47951 w 546"/>
              <a:gd name="T61" fmla="*/ 58119 h 354"/>
              <a:gd name="T62" fmla="*/ 42543 w 546"/>
              <a:gd name="T63" fmla="*/ 63141 h 354"/>
              <a:gd name="T64" fmla="*/ 47951 w 546"/>
              <a:gd name="T65" fmla="*/ 73904 h 354"/>
              <a:gd name="T66" fmla="*/ 191082 w 546"/>
              <a:gd name="T67" fmla="*/ 73904 h 354"/>
              <a:gd name="T68" fmla="*/ 196489 w 546"/>
              <a:gd name="T69" fmla="*/ 63141 h 354"/>
              <a:gd name="T70" fmla="*/ 191082 w 546"/>
              <a:gd name="T71" fmla="*/ 58119 h 354"/>
              <a:gd name="T72" fmla="*/ 5408 w 546"/>
              <a:gd name="T73" fmla="*/ 0 h 354"/>
              <a:gd name="T74" fmla="*/ 5408 w 546"/>
              <a:gd name="T75" fmla="*/ 0 h 354"/>
              <a:gd name="T76" fmla="*/ 0 w 546"/>
              <a:gd name="T77" fmla="*/ 10404 h 354"/>
              <a:gd name="T78" fmla="*/ 5408 w 546"/>
              <a:gd name="T79" fmla="*/ 15785 h 354"/>
              <a:gd name="T80" fmla="*/ 16224 w 546"/>
              <a:gd name="T81" fmla="*/ 10404 h 354"/>
              <a:gd name="T82" fmla="*/ 5408 w 546"/>
              <a:gd name="T83" fmla="*/ 0 h 35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46" h="354">
                <a:moveTo>
                  <a:pt x="133" y="44"/>
                </a:moveTo>
                <a:lnTo>
                  <a:pt x="133" y="44"/>
                </a:lnTo>
                <a:cubicBezTo>
                  <a:pt x="530" y="44"/>
                  <a:pt x="530" y="44"/>
                  <a:pt x="530" y="44"/>
                </a:cubicBezTo>
                <a:cubicBezTo>
                  <a:pt x="545" y="44"/>
                  <a:pt x="545" y="29"/>
                  <a:pt x="545" y="29"/>
                </a:cubicBezTo>
                <a:cubicBezTo>
                  <a:pt x="545" y="15"/>
                  <a:pt x="545" y="0"/>
                  <a:pt x="530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3" y="0"/>
                  <a:pt x="118" y="15"/>
                  <a:pt x="118" y="29"/>
                </a:cubicBezTo>
                <a:lnTo>
                  <a:pt x="133" y="44"/>
                </a:lnTo>
                <a:close/>
                <a:moveTo>
                  <a:pt x="15" y="324"/>
                </a:moveTo>
                <a:lnTo>
                  <a:pt x="15" y="324"/>
                </a:lnTo>
                <a:cubicBezTo>
                  <a:pt x="15" y="324"/>
                  <a:pt x="0" y="324"/>
                  <a:pt x="0" y="338"/>
                </a:cubicBezTo>
                <a:cubicBezTo>
                  <a:pt x="0" y="353"/>
                  <a:pt x="15" y="353"/>
                  <a:pt x="15" y="353"/>
                </a:cubicBezTo>
                <a:cubicBezTo>
                  <a:pt x="30" y="353"/>
                  <a:pt x="45" y="353"/>
                  <a:pt x="45" y="338"/>
                </a:cubicBezTo>
                <a:cubicBezTo>
                  <a:pt x="45" y="324"/>
                  <a:pt x="30" y="324"/>
                  <a:pt x="15" y="324"/>
                </a:cubicBezTo>
                <a:close/>
                <a:moveTo>
                  <a:pt x="15" y="162"/>
                </a:moveTo>
                <a:lnTo>
                  <a:pt x="15" y="162"/>
                </a:lnTo>
                <a:lnTo>
                  <a:pt x="0" y="176"/>
                </a:lnTo>
                <a:cubicBezTo>
                  <a:pt x="0" y="191"/>
                  <a:pt x="15" y="206"/>
                  <a:pt x="15" y="206"/>
                </a:cubicBezTo>
                <a:cubicBezTo>
                  <a:pt x="30" y="206"/>
                  <a:pt x="45" y="191"/>
                  <a:pt x="45" y="176"/>
                </a:cubicBezTo>
                <a:cubicBezTo>
                  <a:pt x="45" y="176"/>
                  <a:pt x="30" y="162"/>
                  <a:pt x="15" y="162"/>
                </a:cubicBez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33" y="324"/>
                  <a:pt x="133" y="324"/>
                  <a:pt x="133" y="324"/>
                </a:cubicBezTo>
                <a:cubicBezTo>
                  <a:pt x="133" y="324"/>
                  <a:pt x="118" y="324"/>
                  <a:pt x="118" y="338"/>
                </a:cubicBezTo>
                <a:cubicBezTo>
                  <a:pt x="118" y="353"/>
                  <a:pt x="133" y="353"/>
                  <a:pt x="133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45" y="353"/>
                  <a:pt x="545" y="353"/>
                  <a:pt x="545" y="338"/>
                </a:cubicBezTo>
                <a:cubicBezTo>
                  <a:pt x="545" y="324"/>
                  <a:pt x="545" y="324"/>
                  <a:pt x="530" y="324"/>
                </a:cubicBezTo>
                <a:close/>
                <a:moveTo>
                  <a:pt x="530" y="162"/>
                </a:moveTo>
                <a:lnTo>
                  <a:pt x="530" y="162"/>
                </a:lnTo>
                <a:cubicBezTo>
                  <a:pt x="133" y="162"/>
                  <a:pt x="133" y="162"/>
                  <a:pt x="133" y="162"/>
                </a:cubicBezTo>
                <a:lnTo>
                  <a:pt x="118" y="176"/>
                </a:lnTo>
                <a:cubicBezTo>
                  <a:pt x="118" y="191"/>
                  <a:pt x="133" y="206"/>
                  <a:pt x="133" y="206"/>
                </a:cubicBezTo>
                <a:cubicBezTo>
                  <a:pt x="530" y="206"/>
                  <a:pt x="530" y="206"/>
                  <a:pt x="530" y="206"/>
                </a:cubicBezTo>
                <a:cubicBezTo>
                  <a:pt x="545" y="206"/>
                  <a:pt x="545" y="191"/>
                  <a:pt x="545" y="176"/>
                </a:cubicBezTo>
                <a:cubicBezTo>
                  <a:pt x="545" y="176"/>
                  <a:pt x="545" y="162"/>
                  <a:pt x="530" y="162"/>
                </a:cubicBezTo>
                <a:close/>
                <a:moveTo>
                  <a:pt x="15" y="0"/>
                </a:moveTo>
                <a:lnTo>
                  <a:pt x="15" y="0"/>
                </a:lnTo>
                <a:cubicBezTo>
                  <a:pt x="15" y="0"/>
                  <a:pt x="0" y="15"/>
                  <a:pt x="0" y="29"/>
                </a:cubicBezTo>
                <a:lnTo>
                  <a:pt x="15" y="44"/>
                </a:lnTo>
                <a:cubicBezTo>
                  <a:pt x="30" y="44"/>
                  <a:pt x="45" y="29"/>
                  <a:pt x="45" y="29"/>
                </a:cubicBezTo>
                <a:cubicBezTo>
                  <a:pt x="45" y="15"/>
                  <a:pt x="30" y="0"/>
                  <a:pt x="1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5" name="Freeform 120">
            <a:extLst>
              <a:ext uri="{FF2B5EF4-FFF2-40B4-BE49-F238E27FC236}">
                <a16:creationId xmlns:a16="http://schemas.microsoft.com/office/drawing/2014/main" id="{B41E2641-3EDC-7543-B551-DB5AF8170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6334" y="2680713"/>
            <a:ext cx="247939" cy="223191"/>
          </a:xfrm>
          <a:custGeom>
            <a:avLst/>
            <a:gdLst>
              <a:gd name="T0" fmla="*/ 195608 w 575"/>
              <a:gd name="T1" fmla="*/ 169211 h 517"/>
              <a:gd name="T2" fmla="*/ 195608 w 575"/>
              <a:gd name="T3" fmla="*/ 169211 h 517"/>
              <a:gd name="T4" fmla="*/ 10408 w 575"/>
              <a:gd name="T5" fmla="*/ 169211 h 517"/>
              <a:gd name="T6" fmla="*/ 5384 w 575"/>
              <a:gd name="T7" fmla="*/ 174600 h 517"/>
              <a:gd name="T8" fmla="*/ 10408 w 575"/>
              <a:gd name="T9" fmla="*/ 185378 h 517"/>
              <a:gd name="T10" fmla="*/ 195608 w 575"/>
              <a:gd name="T11" fmla="*/ 185378 h 517"/>
              <a:gd name="T12" fmla="*/ 200632 w 575"/>
              <a:gd name="T13" fmla="*/ 174600 h 517"/>
              <a:gd name="T14" fmla="*/ 195608 w 575"/>
              <a:gd name="T15" fmla="*/ 169211 h 517"/>
              <a:gd name="T16" fmla="*/ 15792 w 575"/>
              <a:gd name="T17" fmla="*/ 153404 h 517"/>
              <a:gd name="T18" fmla="*/ 15792 w 575"/>
              <a:gd name="T19" fmla="*/ 153404 h 517"/>
              <a:gd name="T20" fmla="*/ 184840 w 575"/>
              <a:gd name="T21" fmla="*/ 153404 h 517"/>
              <a:gd name="T22" fmla="*/ 200632 w 575"/>
              <a:gd name="T23" fmla="*/ 137596 h 517"/>
              <a:gd name="T24" fmla="*/ 110904 w 575"/>
              <a:gd name="T25" fmla="*/ 5389 h 517"/>
              <a:gd name="T26" fmla="*/ 89728 w 575"/>
              <a:gd name="T27" fmla="*/ 5389 h 517"/>
              <a:gd name="T28" fmla="*/ 5384 w 575"/>
              <a:gd name="T29" fmla="*/ 137596 h 517"/>
              <a:gd name="T30" fmla="*/ 15792 w 575"/>
              <a:gd name="T31" fmla="*/ 153404 h 517"/>
              <a:gd name="T32" fmla="*/ 100496 w 575"/>
              <a:gd name="T33" fmla="*/ 21196 h 517"/>
              <a:gd name="T34" fmla="*/ 100496 w 575"/>
              <a:gd name="T35" fmla="*/ 21196 h 517"/>
              <a:gd name="T36" fmla="*/ 179815 w 575"/>
              <a:gd name="T37" fmla="*/ 142985 h 517"/>
              <a:gd name="T38" fmla="*/ 21176 w 575"/>
              <a:gd name="T39" fmla="*/ 142985 h 517"/>
              <a:gd name="T40" fmla="*/ 100496 w 575"/>
              <a:gd name="T41" fmla="*/ 21196 h 517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75" h="517">
                <a:moveTo>
                  <a:pt x="545" y="471"/>
                </a:moveTo>
                <a:lnTo>
                  <a:pt x="545" y="471"/>
                </a:lnTo>
                <a:cubicBezTo>
                  <a:pt x="29" y="471"/>
                  <a:pt x="29" y="471"/>
                  <a:pt x="29" y="471"/>
                </a:cubicBezTo>
                <a:cubicBezTo>
                  <a:pt x="15" y="471"/>
                  <a:pt x="15" y="486"/>
                  <a:pt x="15" y="486"/>
                </a:cubicBezTo>
                <a:cubicBezTo>
                  <a:pt x="15" y="501"/>
                  <a:pt x="15" y="516"/>
                  <a:pt x="29" y="516"/>
                </a:cubicBezTo>
                <a:cubicBezTo>
                  <a:pt x="545" y="516"/>
                  <a:pt x="545" y="516"/>
                  <a:pt x="545" y="516"/>
                </a:cubicBezTo>
                <a:cubicBezTo>
                  <a:pt x="545" y="516"/>
                  <a:pt x="559" y="501"/>
                  <a:pt x="559" y="486"/>
                </a:cubicBezTo>
                <a:lnTo>
                  <a:pt x="545" y="471"/>
                </a:lnTo>
                <a:close/>
                <a:moveTo>
                  <a:pt x="44" y="427"/>
                </a:moveTo>
                <a:lnTo>
                  <a:pt x="44" y="427"/>
                </a:lnTo>
                <a:cubicBezTo>
                  <a:pt x="515" y="427"/>
                  <a:pt x="515" y="427"/>
                  <a:pt x="515" y="427"/>
                </a:cubicBezTo>
                <a:cubicBezTo>
                  <a:pt x="574" y="427"/>
                  <a:pt x="559" y="398"/>
                  <a:pt x="559" y="383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0"/>
                  <a:pt x="265" y="0"/>
                  <a:pt x="250" y="15"/>
                </a:cubicBezTo>
                <a:cubicBezTo>
                  <a:pt x="15" y="383"/>
                  <a:pt x="15" y="383"/>
                  <a:pt x="15" y="383"/>
                </a:cubicBezTo>
                <a:cubicBezTo>
                  <a:pt x="0" y="412"/>
                  <a:pt x="0" y="427"/>
                  <a:pt x="44" y="427"/>
                </a:cubicBezTo>
                <a:close/>
                <a:moveTo>
                  <a:pt x="280" y="59"/>
                </a:moveTo>
                <a:lnTo>
                  <a:pt x="280" y="59"/>
                </a:lnTo>
                <a:cubicBezTo>
                  <a:pt x="501" y="398"/>
                  <a:pt x="501" y="398"/>
                  <a:pt x="501" y="398"/>
                </a:cubicBezTo>
                <a:cubicBezTo>
                  <a:pt x="59" y="398"/>
                  <a:pt x="59" y="398"/>
                  <a:pt x="59" y="398"/>
                </a:cubicBezTo>
                <a:lnTo>
                  <a:pt x="280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6" name="Freeform 121">
            <a:extLst>
              <a:ext uri="{FF2B5EF4-FFF2-40B4-BE49-F238E27FC236}">
                <a16:creationId xmlns:a16="http://schemas.microsoft.com/office/drawing/2014/main" id="{04F0A0D4-1070-E049-9BA9-F7E14233D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2667359"/>
            <a:ext cx="274640" cy="242268"/>
          </a:xfrm>
          <a:custGeom>
            <a:avLst/>
            <a:gdLst>
              <a:gd name="T0" fmla="*/ 212374 w 634"/>
              <a:gd name="T1" fmla="*/ 5400 h 560"/>
              <a:gd name="T2" fmla="*/ 212374 w 634"/>
              <a:gd name="T3" fmla="*/ 5400 h 560"/>
              <a:gd name="T4" fmla="*/ 143145 w 634"/>
              <a:gd name="T5" fmla="*/ 52923 h 560"/>
              <a:gd name="T6" fmla="*/ 143145 w 634"/>
              <a:gd name="T7" fmla="*/ 15841 h 560"/>
              <a:gd name="T8" fmla="*/ 127641 w 634"/>
              <a:gd name="T9" fmla="*/ 5400 h 560"/>
              <a:gd name="T10" fmla="*/ 5409 w 634"/>
              <a:gd name="T11" fmla="*/ 90006 h 560"/>
              <a:gd name="T12" fmla="*/ 5409 w 634"/>
              <a:gd name="T13" fmla="*/ 111247 h 560"/>
              <a:gd name="T14" fmla="*/ 127641 w 634"/>
              <a:gd name="T15" fmla="*/ 201253 h 560"/>
              <a:gd name="T16" fmla="*/ 143145 w 634"/>
              <a:gd name="T17" fmla="*/ 185412 h 560"/>
              <a:gd name="T18" fmla="*/ 143145 w 634"/>
              <a:gd name="T19" fmla="*/ 148330 h 560"/>
              <a:gd name="T20" fmla="*/ 212374 w 634"/>
              <a:gd name="T21" fmla="*/ 201253 h 560"/>
              <a:gd name="T22" fmla="*/ 228239 w 634"/>
              <a:gd name="T23" fmla="*/ 185412 h 560"/>
              <a:gd name="T24" fmla="*/ 228239 w 634"/>
              <a:gd name="T25" fmla="*/ 15841 h 560"/>
              <a:gd name="T26" fmla="*/ 212374 w 634"/>
              <a:gd name="T27" fmla="*/ 5400 h 560"/>
              <a:gd name="T28" fmla="*/ 217783 w 634"/>
              <a:gd name="T29" fmla="*/ 180012 h 560"/>
              <a:gd name="T30" fmla="*/ 217783 w 634"/>
              <a:gd name="T31" fmla="*/ 180012 h 560"/>
              <a:gd name="T32" fmla="*/ 132689 w 634"/>
              <a:gd name="T33" fmla="*/ 121688 h 560"/>
              <a:gd name="T34" fmla="*/ 132689 w 634"/>
              <a:gd name="T35" fmla="*/ 180012 h 560"/>
              <a:gd name="T36" fmla="*/ 15865 w 634"/>
              <a:gd name="T37" fmla="*/ 100446 h 560"/>
              <a:gd name="T38" fmla="*/ 132689 w 634"/>
              <a:gd name="T39" fmla="*/ 21241 h 560"/>
              <a:gd name="T40" fmla="*/ 132689 w 634"/>
              <a:gd name="T41" fmla="*/ 84965 h 560"/>
              <a:gd name="T42" fmla="*/ 217783 w 634"/>
              <a:gd name="T43" fmla="*/ 21241 h 560"/>
              <a:gd name="T44" fmla="*/ 217783 w 634"/>
              <a:gd name="T45" fmla="*/ 180012 h 56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4" h="560">
                <a:moveTo>
                  <a:pt x="589" y="15"/>
                </a:moveTo>
                <a:lnTo>
                  <a:pt x="589" y="15"/>
                </a:lnTo>
                <a:cubicBezTo>
                  <a:pt x="397" y="147"/>
                  <a:pt x="397" y="147"/>
                  <a:pt x="397" y="147"/>
                </a:cubicBezTo>
                <a:cubicBezTo>
                  <a:pt x="397" y="44"/>
                  <a:pt x="397" y="44"/>
                  <a:pt x="397" y="44"/>
                </a:cubicBezTo>
                <a:cubicBezTo>
                  <a:pt x="397" y="0"/>
                  <a:pt x="383" y="0"/>
                  <a:pt x="354" y="15"/>
                </a:cubicBezTo>
                <a:cubicBezTo>
                  <a:pt x="15" y="250"/>
                  <a:pt x="15" y="250"/>
                  <a:pt x="15" y="250"/>
                </a:cubicBezTo>
                <a:cubicBezTo>
                  <a:pt x="0" y="265"/>
                  <a:pt x="0" y="294"/>
                  <a:pt x="15" y="309"/>
                </a:cubicBezTo>
                <a:cubicBezTo>
                  <a:pt x="354" y="559"/>
                  <a:pt x="354" y="559"/>
                  <a:pt x="354" y="559"/>
                </a:cubicBezTo>
                <a:cubicBezTo>
                  <a:pt x="368" y="559"/>
                  <a:pt x="397" y="559"/>
                  <a:pt x="397" y="515"/>
                </a:cubicBezTo>
                <a:cubicBezTo>
                  <a:pt x="397" y="412"/>
                  <a:pt x="397" y="412"/>
                  <a:pt x="397" y="412"/>
                </a:cubicBezTo>
                <a:cubicBezTo>
                  <a:pt x="589" y="559"/>
                  <a:pt x="589" y="559"/>
                  <a:pt x="589" y="559"/>
                </a:cubicBezTo>
                <a:cubicBezTo>
                  <a:pt x="604" y="559"/>
                  <a:pt x="633" y="559"/>
                  <a:pt x="633" y="515"/>
                </a:cubicBezTo>
                <a:cubicBezTo>
                  <a:pt x="633" y="44"/>
                  <a:pt x="633" y="44"/>
                  <a:pt x="633" y="44"/>
                </a:cubicBezTo>
                <a:cubicBezTo>
                  <a:pt x="633" y="0"/>
                  <a:pt x="618" y="0"/>
                  <a:pt x="589" y="15"/>
                </a:cubicBezTo>
                <a:close/>
                <a:moveTo>
                  <a:pt x="604" y="500"/>
                </a:moveTo>
                <a:lnTo>
                  <a:pt x="604" y="500"/>
                </a:lnTo>
                <a:cubicBezTo>
                  <a:pt x="368" y="338"/>
                  <a:pt x="368" y="338"/>
                  <a:pt x="368" y="338"/>
                </a:cubicBezTo>
                <a:lnTo>
                  <a:pt x="368" y="500"/>
                </a:lnTo>
                <a:cubicBezTo>
                  <a:pt x="44" y="279"/>
                  <a:pt x="44" y="279"/>
                  <a:pt x="44" y="279"/>
                </a:cubicBezTo>
                <a:cubicBezTo>
                  <a:pt x="368" y="59"/>
                  <a:pt x="368" y="59"/>
                  <a:pt x="368" y="59"/>
                </a:cubicBezTo>
                <a:cubicBezTo>
                  <a:pt x="368" y="103"/>
                  <a:pt x="368" y="236"/>
                  <a:pt x="368" y="236"/>
                </a:cubicBezTo>
                <a:cubicBezTo>
                  <a:pt x="604" y="59"/>
                  <a:pt x="604" y="59"/>
                  <a:pt x="604" y="59"/>
                </a:cubicBezTo>
                <a:lnTo>
                  <a:pt x="604" y="5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7" name="Freeform 122">
            <a:extLst>
              <a:ext uri="{FF2B5EF4-FFF2-40B4-BE49-F238E27FC236}">
                <a16:creationId xmlns:a16="http://schemas.microsoft.com/office/drawing/2014/main" id="{F52CF6A9-C0AD-5240-A9A7-20439F4B2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7070" y="2228607"/>
            <a:ext cx="274640" cy="242268"/>
          </a:xfrm>
          <a:custGeom>
            <a:avLst/>
            <a:gdLst>
              <a:gd name="T0" fmla="*/ 222831 w 634"/>
              <a:gd name="T1" fmla="*/ 89845 h 561"/>
              <a:gd name="T2" fmla="*/ 222831 w 634"/>
              <a:gd name="T3" fmla="*/ 89845 h 561"/>
              <a:gd name="T4" fmla="*/ 100959 w 634"/>
              <a:gd name="T5" fmla="*/ 5391 h 561"/>
              <a:gd name="T6" fmla="*/ 85094 w 634"/>
              <a:gd name="T7" fmla="*/ 15813 h 561"/>
              <a:gd name="T8" fmla="*/ 85094 w 634"/>
              <a:gd name="T9" fmla="*/ 52829 h 561"/>
              <a:gd name="T10" fmla="*/ 15865 w 634"/>
              <a:gd name="T11" fmla="*/ 5391 h 561"/>
              <a:gd name="T12" fmla="*/ 0 w 634"/>
              <a:gd name="T13" fmla="*/ 15813 h 561"/>
              <a:gd name="T14" fmla="*/ 0 w 634"/>
              <a:gd name="T15" fmla="*/ 185081 h 561"/>
              <a:gd name="T16" fmla="*/ 15865 w 634"/>
              <a:gd name="T17" fmla="*/ 195863 h 561"/>
              <a:gd name="T18" fmla="*/ 85094 w 634"/>
              <a:gd name="T19" fmla="*/ 148065 h 561"/>
              <a:gd name="T20" fmla="*/ 85094 w 634"/>
              <a:gd name="T21" fmla="*/ 185081 h 561"/>
              <a:gd name="T22" fmla="*/ 100959 w 634"/>
              <a:gd name="T23" fmla="*/ 195863 h 561"/>
              <a:gd name="T24" fmla="*/ 222831 w 634"/>
              <a:gd name="T25" fmla="*/ 111049 h 561"/>
              <a:gd name="T26" fmla="*/ 222831 w 634"/>
              <a:gd name="T27" fmla="*/ 89845 h 561"/>
              <a:gd name="T28" fmla="*/ 95550 w 634"/>
              <a:gd name="T29" fmla="*/ 180050 h 561"/>
              <a:gd name="T30" fmla="*/ 95550 w 634"/>
              <a:gd name="T31" fmla="*/ 180050 h 561"/>
              <a:gd name="T32" fmla="*/ 95550 w 634"/>
              <a:gd name="T33" fmla="*/ 121830 h 561"/>
              <a:gd name="T34" fmla="*/ 10456 w 634"/>
              <a:gd name="T35" fmla="*/ 180050 h 561"/>
              <a:gd name="T36" fmla="*/ 10456 w 634"/>
              <a:gd name="T37" fmla="*/ 21204 h 561"/>
              <a:gd name="T38" fmla="*/ 95550 w 634"/>
              <a:gd name="T39" fmla="*/ 79423 h 561"/>
              <a:gd name="T40" fmla="*/ 95550 w 634"/>
              <a:gd name="T41" fmla="*/ 21204 h 561"/>
              <a:gd name="T42" fmla="*/ 212374 w 634"/>
              <a:gd name="T43" fmla="*/ 100627 h 561"/>
              <a:gd name="T44" fmla="*/ 95550 w 634"/>
              <a:gd name="T45" fmla="*/ 180050 h 561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4" h="561">
                <a:moveTo>
                  <a:pt x="618" y="250"/>
                </a:moveTo>
                <a:lnTo>
                  <a:pt x="618" y="250"/>
                </a:lnTo>
                <a:cubicBezTo>
                  <a:pt x="280" y="15"/>
                  <a:pt x="280" y="15"/>
                  <a:pt x="280" y="15"/>
                </a:cubicBezTo>
                <a:cubicBezTo>
                  <a:pt x="250" y="0"/>
                  <a:pt x="236" y="0"/>
                  <a:pt x="236" y="44"/>
                </a:cubicBezTo>
                <a:cubicBezTo>
                  <a:pt x="236" y="147"/>
                  <a:pt x="236" y="147"/>
                  <a:pt x="236" y="147"/>
                </a:cubicBezTo>
                <a:cubicBezTo>
                  <a:pt x="44" y="15"/>
                  <a:pt x="44" y="15"/>
                  <a:pt x="44" y="15"/>
                </a:cubicBezTo>
                <a:cubicBezTo>
                  <a:pt x="15" y="0"/>
                  <a:pt x="0" y="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60"/>
                  <a:pt x="29" y="560"/>
                  <a:pt x="44" y="545"/>
                </a:cubicBezTo>
                <a:cubicBezTo>
                  <a:pt x="236" y="412"/>
                  <a:pt x="236" y="412"/>
                  <a:pt x="236" y="412"/>
                </a:cubicBezTo>
                <a:cubicBezTo>
                  <a:pt x="236" y="515"/>
                  <a:pt x="236" y="515"/>
                  <a:pt x="236" y="515"/>
                </a:cubicBezTo>
                <a:cubicBezTo>
                  <a:pt x="236" y="560"/>
                  <a:pt x="265" y="560"/>
                  <a:pt x="280" y="545"/>
                </a:cubicBezTo>
                <a:cubicBezTo>
                  <a:pt x="618" y="309"/>
                  <a:pt x="618" y="309"/>
                  <a:pt x="618" y="309"/>
                </a:cubicBezTo>
                <a:cubicBezTo>
                  <a:pt x="633" y="294"/>
                  <a:pt x="633" y="265"/>
                  <a:pt x="618" y="250"/>
                </a:cubicBezTo>
                <a:close/>
                <a:moveTo>
                  <a:pt x="265" y="501"/>
                </a:moveTo>
                <a:lnTo>
                  <a:pt x="265" y="501"/>
                </a:lnTo>
                <a:cubicBezTo>
                  <a:pt x="265" y="486"/>
                  <a:pt x="265" y="339"/>
                  <a:pt x="265" y="339"/>
                </a:cubicBezTo>
                <a:cubicBezTo>
                  <a:pt x="29" y="501"/>
                  <a:pt x="29" y="501"/>
                  <a:pt x="29" y="501"/>
                </a:cubicBezTo>
                <a:cubicBezTo>
                  <a:pt x="29" y="486"/>
                  <a:pt x="29" y="88"/>
                  <a:pt x="29" y="59"/>
                </a:cubicBezTo>
                <a:cubicBezTo>
                  <a:pt x="265" y="221"/>
                  <a:pt x="265" y="221"/>
                  <a:pt x="265" y="221"/>
                </a:cubicBezTo>
                <a:cubicBezTo>
                  <a:pt x="265" y="221"/>
                  <a:pt x="265" y="88"/>
                  <a:pt x="265" y="59"/>
                </a:cubicBezTo>
                <a:cubicBezTo>
                  <a:pt x="589" y="280"/>
                  <a:pt x="589" y="280"/>
                  <a:pt x="589" y="280"/>
                </a:cubicBezTo>
                <a:lnTo>
                  <a:pt x="265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8" name="Freeform 123">
            <a:extLst>
              <a:ext uri="{FF2B5EF4-FFF2-40B4-BE49-F238E27FC236}">
                <a16:creationId xmlns:a16="http://schemas.microsoft.com/office/drawing/2014/main" id="{C9FFEE43-E111-A044-B3A9-56C271B506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759" y="2228607"/>
            <a:ext cx="236496" cy="242268"/>
          </a:xfrm>
          <a:custGeom>
            <a:avLst/>
            <a:gdLst>
              <a:gd name="T0" fmla="*/ 186014 w 545"/>
              <a:gd name="T1" fmla="*/ 0 h 561"/>
              <a:gd name="T2" fmla="*/ 186014 w 545"/>
              <a:gd name="T3" fmla="*/ 0 h 561"/>
              <a:gd name="T4" fmla="*/ 15892 w 545"/>
              <a:gd name="T5" fmla="*/ 0 h 561"/>
              <a:gd name="T6" fmla="*/ 0 w 545"/>
              <a:gd name="T7" fmla="*/ 15813 h 561"/>
              <a:gd name="T8" fmla="*/ 0 w 545"/>
              <a:gd name="T9" fmla="*/ 185081 h 561"/>
              <a:gd name="T10" fmla="*/ 15892 w 545"/>
              <a:gd name="T11" fmla="*/ 201254 h 561"/>
              <a:gd name="T12" fmla="*/ 186014 w 545"/>
              <a:gd name="T13" fmla="*/ 201254 h 561"/>
              <a:gd name="T14" fmla="*/ 196489 w 545"/>
              <a:gd name="T15" fmla="*/ 185081 h 561"/>
              <a:gd name="T16" fmla="*/ 196489 w 545"/>
              <a:gd name="T17" fmla="*/ 15813 h 561"/>
              <a:gd name="T18" fmla="*/ 186014 w 545"/>
              <a:gd name="T19" fmla="*/ 0 h 561"/>
              <a:gd name="T20" fmla="*/ 186014 w 545"/>
              <a:gd name="T21" fmla="*/ 180050 h 561"/>
              <a:gd name="T22" fmla="*/ 186014 w 545"/>
              <a:gd name="T23" fmla="*/ 180050 h 561"/>
              <a:gd name="T24" fmla="*/ 175178 w 545"/>
              <a:gd name="T25" fmla="*/ 185081 h 561"/>
              <a:gd name="T26" fmla="*/ 20949 w 545"/>
              <a:gd name="T27" fmla="*/ 185081 h 561"/>
              <a:gd name="T28" fmla="*/ 15892 w 545"/>
              <a:gd name="T29" fmla="*/ 180050 h 561"/>
              <a:gd name="T30" fmla="*/ 15892 w 545"/>
              <a:gd name="T31" fmla="*/ 21204 h 561"/>
              <a:gd name="T32" fmla="*/ 20949 w 545"/>
              <a:gd name="T33" fmla="*/ 15813 h 561"/>
              <a:gd name="T34" fmla="*/ 175178 w 545"/>
              <a:gd name="T35" fmla="*/ 15813 h 561"/>
              <a:gd name="T36" fmla="*/ 186014 w 545"/>
              <a:gd name="T37" fmla="*/ 21204 h 561"/>
              <a:gd name="T38" fmla="*/ 186014 w 545"/>
              <a:gd name="T39" fmla="*/ 180050 h 56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45" h="561">
                <a:moveTo>
                  <a:pt x="515" y="0"/>
                </a:moveTo>
                <a:lnTo>
                  <a:pt x="515" y="0"/>
                </a:lnTo>
                <a:cubicBezTo>
                  <a:pt x="44" y="0"/>
                  <a:pt x="44" y="0"/>
                  <a:pt x="44" y="0"/>
                </a:cubicBezTo>
                <a:cubicBezTo>
                  <a:pt x="14" y="0"/>
                  <a:pt x="0" y="3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30"/>
                  <a:pt x="14" y="560"/>
                  <a:pt x="44" y="560"/>
                </a:cubicBezTo>
                <a:cubicBezTo>
                  <a:pt x="515" y="560"/>
                  <a:pt x="515" y="560"/>
                  <a:pt x="515" y="560"/>
                </a:cubicBezTo>
                <a:cubicBezTo>
                  <a:pt x="530" y="560"/>
                  <a:pt x="544" y="530"/>
                  <a:pt x="544" y="515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44" y="30"/>
                  <a:pt x="530" y="0"/>
                  <a:pt x="515" y="0"/>
                </a:cubicBezTo>
                <a:close/>
                <a:moveTo>
                  <a:pt x="515" y="501"/>
                </a:moveTo>
                <a:lnTo>
                  <a:pt x="515" y="501"/>
                </a:lnTo>
                <a:cubicBezTo>
                  <a:pt x="515" y="501"/>
                  <a:pt x="500" y="515"/>
                  <a:pt x="485" y="515"/>
                </a:cubicBezTo>
                <a:cubicBezTo>
                  <a:pt x="58" y="515"/>
                  <a:pt x="58" y="515"/>
                  <a:pt x="58" y="515"/>
                </a:cubicBezTo>
                <a:cubicBezTo>
                  <a:pt x="44" y="515"/>
                  <a:pt x="44" y="501"/>
                  <a:pt x="44" y="501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44"/>
                  <a:pt x="58" y="44"/>
                </a:cubicBezTo>
                <a:cubicBezTo>
                  <a:pt x="485" y="44"/>
                  <a:pt x="485" y="44"/>
                  <a:pt x="485" y="44"/>
                </a:cubicBezTo>
                <a:cubicBezTo>
                  <a:pt x="500" y="44"/>
                  <a:pt x="515" y="59"/>
                  <a:pt x="515" y="59"/>
                </a:cubicBezTo>
                <a:lnTo>
                  <a:pt x="515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9" name="Freeform 124">
            <a:extLst>
              <a:ext uri="{FF2B5EF4-FFF2-40B4-BE49-F238E27FC236}">
                <a16:creationId xmlns:a16="http://schemas.microsoft.com/office/drawing/2014/main" id="{868CCBFA-51BF-D046-BCFA-7A2E25AC4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3613" y="2228607"/>
            <a:ext cx="171650" cy="242268"/>
          </a:xfrm>
          <a:custGeom>
            <a:avLst/>
            <a:gdLst>
              <a:gd name="T0" fmla="*/ 126761 w 399"/>
              <a:gd name="T1" fmla="*/ 0 h 561"/>
              <a:gd name="T2" fmla="*/ 126761 w 399"/>
              <a:gd name="T3" fmla="*/ 0 h 561"/>
              <a:gd name="T4" fmla="*/ 100263 w 399"/>
              <a:gd name="T5" fmla="*/ 0 h 561"/>
              <a:gd name="T6" fmla="*/ 84508 w 399"/>
              <a:gd name="T7" fmla="*/ 15813 h 561"/>
              <a:gd name="T8" fmla="*/ 84508 w 399"/>
              <a:gd name="T9" fmla="*/ 185081 h 561"/>
              <a:gd name="T10" fmla="*/ 100263 w 399"/>
              <a:gd name="T11" fmla="*/ 201254 h 561"/>
              <a:gd name="T12" fmla="*/ 126761 w 399"/>
              <a:gd name="T13" fmla="*/ 201254 h 561"/>
              <a:gd name="T14" fmla="*/ 142517 w 399"/>
              <a:gd name="T15" fmla="*/ 185081 h 561"/>
              <a:gd name="T16" fmla="*/ 142517 w 399"/>
              <a:gd name="T17" fmla="*/ 15813 h 561"/>
              <a:gd name="T18" fmla="*/ 126761 w 399"/>
              <a:gd name="T19" fmla="*/ 0 h 561"/>
              <a:gd name="T20" fmla="*/ 126761 w 399"/>
              <a:gd name="T21" fmla="*/ 180050 h 561"/>
              <a:gd name="T22" fmla="*/ 126761 w 399"/>
              <a:gd name="T23" fmla="*/ 180050 h 561"/>
              <a:gd name="T24" fmla="*/ 121390 w 399"/>
              <a:gd name="T25" fmla="*/ 185081 h 561"/>
              <a:gd name="T26" fmla="*/ 105634 w 399"/>
              <a:gd name="T27" fmla="*/ 185081 h 561"/>
              <a:gd name="T28" fmla="*/ 100263 w 399"/>
              <a:gd name="T29" fmla="*/ 180050 h 561"/>
              <a:gd name="T30" fmla="*/ 100263 w 399"/>
              <a:gd name="T31" fmla="*/ 21204 h 561"/>
              <a:gd name="T32" fmla="*/ 105634 w 399"/>
              <a:gd name="T33" fmla="*/ 15813 h 561"/>
              <a:gd name="T34" fmla="*/ 121390 w 399"/>
              <a:gd name="T35" fmla="*/ 15813 h 561"/>
              <a:gd name="T36" fmla="*/ 126761 w 399"/>
              <a:gd name="T37" fmla="*/ 21204 h 561"/>
              <a:gd name="T38" fmla="*/ 126761 w 399"/>
              <a:gd name="T39" fmla="*/ 180050 h 561"/>
              <a:gd name="T40" fmla="*/ 42254 w 399"/>
              <a:gd name="T41" fmla="*/ 0 h 561"/>
              <a:gd name="T42" fmla="*/ 42254 w 399"/>
              <a:gd name="T43" fmla="*/ 0 h 561"/>
              <a:gd name="T44" fmla="*/ 16114 w 399"/>
              <a:gd name="T45" fmla="*/ 0 h 561"/>
              <a:gd name="T46" fmla="*/ 0 w 399"/>
              <a:gd name="T47" fmla="*/ 15813 h 561"/>
              <a:gd name="T48" fmla="*/ 0 w 399"/>
              <a:gd name="T49" fmla="*/ 185081 h 561"/>
              <a:gd name="T50" fmla="*/ 16114 w 399"/>
              <a:gd name="T51" fmla="*/ 201254 h 561"/>
              <a:gd name="T52" fmla="*/ 42254 w 399"/>
              <a:gd name="T53" fmla="*/ 201254 h 561"/>
              <a:gd name="T54" fmla="*/ 58009 w 399"/>
              <a:gd name="T55" fmla="*/ 185081 h 561"/>
              <a:gd name="T56" fmla="*/ 58009 w 399"/>
              <a:gd name="T57" fmla="*/ 15813 h 561"/>
              <a:gd name="T58" fmla="*/ 42254 w 399"/>
              <a:gd name="T59" fmla="*/ 0 h 561"/>
              <a:gd name="T60" fmla="*/ 42254 w 399"/>
              <a:gd name="T61" fmla="*/ 180050 h 561"/>
              <a:gd name="T62" fmla="*/ 42254 w 399"/>
              <a:gd name="T63" fmla="*/ 180050 h 561"/>
              <a:gd name="T64" fmla="*/ 37241 w 399"/>
              <a:gd name="T65" fmla="*/ 185081 h 561"/>
              <a:gd name="T66" fmla="*/ 21127 w 399"/>
              <a:gd name="T67" fmla="*/ 185081 h 561"/>
              <a:gd name="T68" fmla="*/ 16114 w 399"/>
              <a:gd name="T69" fmla="*/ 180050 h 561"/>
              <a:gd name="T70" fmla="*/ 16114 w 399"/>
              <a:gd name="T71" fmla="*/ 21204 h 561"/>
              <a:gd name="T72" fmla="*/ 21127 w 399"/>
              <a:gd name="T73" fmla="*/ 15813 h 561"/>
              <a:gd name="T74" fmla="*/ 37241 w 399"/>
              <a:gd name="T75" fmla="*/ 15813 h 561"/>
              <a:gd name="T76" fmla="*/ 42254 w 399"/>
              <a:gd name="T77" fmla="*/ 21204 h 561"/>
              <a:gd name="T78" fmla="*/ 42254 w 399"/>
              <a:gd name="T79" fmla="*/ 180050 h 561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99" h="561">
                <a:moveTo>
                  <a:pt x="354" y="0"/>
                </a:moveTo>
                <a:lnTo>
                  <a:pt x="354" y="0"/>
                </a:lnTo>
                <a:cubicBezTo>
                  <a:pt x="280" y="0"/>
                  <a:pt x="280" y="0"/>
                  <a:pt x="280" y="0"/>
                </a:cubicBezTo>
                <a:cubicBezTo>
                  <a:pt x="251" y="0"/>
                  <a:pt x="236" y="30"/>
                  <a:pt x="236" y="44"/>
                </a:cubicBezTo>
                <a:cubicBezTo>
                  <a:pt x="236" y="515"/>
                  <a:pt x="236" y="515"/>
                  <a:pt x="236" y="515"/>
                </a:cubicBezTo>
                <a:cubicBezTo>
                  <a:pt x="236" y="530"/>
                  <a:pt x="251" y="560"/>
                  <a:pt x="280" y="560"/>
                </a:cubicBezTo>
                <a:cubicBezTo>
                  <a:pt x="354" y="560"/>
                  <a:pt x="354" y="560"/>
                  <a:pt x="354" y="560"/>
                </a:cubicBezTo>
                <a:cubicBezTo>
                  <a:pt x="368" y="560"/>
                  <a:pt x="398" y="530"/>
                  <a:pt x="398" y="515"/>
                </a:cubicBezTo>
                <a:cubicBezTo>
                  <a:pt x="398" y="44"/>
                  <a:pt x="398" y="44"/>
                  <a:pt x="398" y="44"/>
                </a:cubicBezTo>
                <a:cubicBezTo>
                  <a:pt x="398" y="30"/>
                  <a:pt x="368" y="0"/>
                  <a:pt x="354" y="0"/>
                </a:cubicBezTo>
                <a:close/>
                <a:moveTo>
                  <a:pt x="354" y="501"/>
                </a:moveTo>
                <a:lnTo>
                  <a:pt x="354" y="501"/>
                </a:lnTo>
                <a:lnTo>
                  <a:pt x="339" y="515"/>
                </a:lnTo>
                <a:cubicBezTo>
                  <a:pt x="295" y="515"/>
                  <a:pt x="295" y="515"/>
                  <a:pt x="295" y="515"/>
                </a:cubicBezTo>
                <a:cubicBezTo>
                  <a:pt x="280" y="515"/>
                  <a:pt x="280" y="501"/>
                  <a:pt x="280" y="501"/>
                </a:cubicBezTo>
                <a:cubicBezTo>
                  <a:pt x="280" y="59"/>
                  <a:pt x="280" y="59"/>
                  <a:pt x="280" y="59"/>
                </a:cubicBezTo>
                <a:cubicBezTo>
                  <a:pt x="280" y="59"/>
                  <a:pt x="280" y="44"/>
                  <a:pt x="295" y="44"/>
                </a:cubicBezTo>
                <a:cubicBezTo>
                  <a:pt x="339" y="44"/>
                  <a:pt x="339" y="44"/>
                  <a:pt x="339" y="44"/>
                </a:cubicBezTo>
                <a:lnTo>
                  <a:pt x="354" y="59"/>
                </a:lnTo>
                <a:lnTo>
                  <a:pt x="354" y="501"/>
                </a:lnTo>
                <a:close/>
                <a:moveTo>
                  <a:pt x="118" y="0"/>
                </a:moveTo>
                <a:lnTo>
                  <a:pt x="118" y="0"/>
                </a:lnTo>
                <a:cubicBezTo>
                  <a:pt x="45" y="0"/>
                  <a:pt x="45" y="0"/>
                  <a:pt x="45" y="0"/>
                </a:cubicBezTo>
                <a:cubicBezTo>
                  <a:pt x="15" y="0"/>
                  <a:pt x="0" y="3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30"/>
                  <a:pt x="15" y="560"/>
                  <a:pt x="45" y="560"/>
                </a:cubicBezTo>
                <a:cubicBezTo>
                  <a:pt x="118" y="560"/>
                  <a:pt x="118" y="560"/>
                  <a:pt x="118" y="560"/>
                </a:cubicBezTo>
                <a:cubicBezTo>
                  <a:pt x="133" y="560"/>
                  <a:pt x="162" y="530"/>
                  <a:pt x="162" y="515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162" y="30"/>
                  <a:pt x="133" y="0"/>
                  <a:pt x="118" y="0"/>
                </a:cubicBezTo>
                <a:close/>
                <a:moveTo>
                  <a:pt x="118" y="501"/>
                </a:moveTo>
                <a:lnTo>
                  <a:pt x="118" y="501"/>
                </a:lnTo>
                <a:lnTo>
                  <a:pt x="104" y="515"/>
                </a:lnTo>
                <a:cubicBezTo>
                  <a:pt x="59" y="515"/>
                  <a:pt x="59" y="515"/>
                  <a:pt x="59" y="515"/>
                </a:cubicBezTo>
                <a:cubicBezTo>
                  <a:pt x="45" y="515"/>
                  <a:pt x="45" y="501"/>
                  <a:pt x="45" y="501"/>
                </a:cubicBezTo>
                <a:cubicBezTo>
                  <a:pt x="45" y="59"/>
                  <a:pt x="45" y="59"/>
                  <a:pt x="45" y="59"/>
                </a:cubicBezTo>
                <a:cubicBezTo>
                  <a:pt x="45" y="59"/>
                  <a:pt x="45" y="44"/>
                  <a:pt x="59" y="44"/>
                </a:cubicBezTo>
                <a:cubicBezTo>
                  <a:pt x="104" y="44"/>
                  <a:pt x="104" y="44"/>
                  <a:pt x="104" y="44"/>
                </a:cubicBezTo>
                <a:lnTo>
                  <a:pt x="118" y="59"/>
                </a:lnTo>
                <a:lnTo>
                  <a:pt x="118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50" name="Freeform 125">
            <a:extLst>
              <a:ext uri="{FF2B5EF4-FFF2-40B4-BE49-F238E27FC236}">
                <a16:creationId xmlns:a16="http://schemas.microsoft.com/office/drawing/2014/main" id="{8D79FDEB-B28A-DF4C-927D-122E1BF6D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601" y="2228607"/>
            <a:ext cx="190722" cy="242268"/>
          </a:xfrm>
          <a:custGeom>
            <a:avLst/>
            <a:gdLst>
              <a:gd name="T0" fmla="*/ 153016 w 443"/>
              <a:gd name="T1" fmla="*/ 89845 h 561"/>
              <a:gd name="T2" fmla="*/ 153016 w 443"/>
              <a:gd name="T3" fmla="*/ 89845 h 561"/>
              <a:gd name="T4" fmla="*/ 21143 w 443"/>
              <a:gd name="T5" fmla="*/ 5391 h 561"/>
              <a:gd name="T6" fmla="*/ 0 w 443"/>
              <a:gd name="T7" fmla="*/ 15813 h 561"/>
              <a:gd name="T8" fmla="*/ 0 w 443"/>
              <a:gd name="T9" fmla="*/ 185081 h 561"/>
              <a:gd name="T10" fmla="*/ 21143 w 443"/>
              <a:gd name="T11" fmla="*/ 195863 h 561"/>
              <a:gd name="T12" fmla="*/ 153016 w 443"/>
              <a:gd name="T13" fmla="*/ 111049 h 561"/>
              <a:gd name="T14" fmla="*/ 153016 w 443"/>
              <a:gd name="T15" fmla="*/ 89845 h 561"/>
              <a:gd name="T16" fmla="*/ 15767 w 443"/>
              <a:gd name="T17" fmla="*/ 180050 h 561"/>
              <a:gd name="T18" fmla="*/ 15767 w 443"/>
              <a:gd name="T19" fmla="*/ 180050 h 561"/>
              <a:gd name="T20" fmla="*/ 15767 w 443"/>
              <a:gd name="T21" fmla="*/ 21204 h 561"/>
              <a:gd name="T22" fmla="*/ 142624 w 443"/>
              <a:gd name="T23" fmla="*/ 100627 h 561"/>
              <a:gd name="T24" fmla="*/ 15767 w 443"/>
              <a:gd name="T25" fmla="*/ 180050 h 5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43" h="561">
                <a:moveTo>
                  <a:pt x="427" y="250"/>
                </a:moveTo>
                <a:lnTo>
                  <a:pt x="427" y="250"/>
                </a:lnTo>
                <a:cubicBezTo>
                  <a:pt x="59" y="15"/>
                  <a:pt x="59" y="15"/>
                  <a:pt x="59" y="15"/>
                </a:cubicBezTo>
                <a:cubicBezTo>
                  <a:pt x="30" y="0"/>
                  <a:pt x="0" y="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60"/>
                  <a:pt x="30" y="560"/>
                  <a:pt x="59" y="545"/>
                </a:cubicBezTo>
                <a:cubicBezTo>
                  <a:pt x="427" y="309"/>
                  <a:pt x="427" y="309"/>
                  <a:pt x="427" y="309"/>
                </a:cubicBezTo>
                <a:cubicBezTo>
                  <a:pt x="442" y="294"/>
                  <a:pt x="442" y="265"/>
                  <a:pt x="427" y="250"/>
                </a:cubicBezTo>
                <a:close/>
                <a:moveTo>
                  <a:pt x="44" y="501"/>
                </a:moveTo>
                <a:lnTo>
                  <a:pt x="44" y="501"/>
                </a:lnTo>
                <a:cubicBezTo>
                  <a:pt x="44" y="486"/>
                  <a:pt x="44" y="88"/>
                  <a:pt x="44" y="59"/>
                </a:cubicBezTo>
                <a:cubicBezTo>
                  <a:pt x="398" y="280"/>
                  <a:pt x="398" y="280"/>
                  <a:pt x="398" y="280"/>
                </a:cubicBezTo>
                <a:lnTo>
                  <a:pt x="44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51" name="Freeform 126">
            <a:extLst>
              <a:ext uri="{FF2B5EF4-FFF2-40B4-BE49-F238E27FC236}">
                <a16:creationId xmlns:a16="http://schemas.microsoft.com/office/drawing/2014/main" id="{7E8EAB3E-E97E-0E40-9343-72885136DC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0517" y="2228607"/>
            <a:ext cx="255568" cy="242268"/>
          </a:xfrm>
          <a:custGeom>
            <a:avLst/>
            <a:gdLst>
              <a:gd name="T0" fmla="*/ 180275 w 590"/>
              <a:gd name="T1" fmla="*/ 116440 h 561"/>
              <a:gd name="T2" fmla="*/ 180275 w 590"/>
              <a:gd name="T3" fmla="*/ 116440 h 561"/>
              <a:gd name="T4" fmla="*/ 180275 w 590"/>
              <a:gd name="T5" fmla="*/ 10781 h 561"/>
              <a:gd name="T6" fmla="*/ 175228 w 590"/>
              <a:gd name="T7" fmla="*/ 0 h 561"/>
              <a:gd name="T8" fmla="*/ 169819 w 590"/>
              <a:gd name="T9" fmla="*/ 10781 h 561"/>
              <a:gd name="T10" fmla="*/ 169819 w 590"/>
              <a:gd name="T11" fmla="*/ 116440 h 561"/>
              <a:gd name="T12" fmla="*/ 137730 w 590"/>
              <a:gd name="T13" fmla="*/ 148065 h 561"/>
              <a:gd name="T14" fmla="*/ 169819 w 590"/>
              <a:gd name="T15" fmla="*/ 185081 h 561"/>
              <a:gd name="T16" fmla="*/ 169819 w 590"/>
              <a:gd name="T17" fmla="*/ 190472 h 561"/>
              <a:gd name="T18" fmla="*/ 175228 w 590"/>
              <a:gd name="T19" fmla="*/ 201254 h 561"/>
              <a:gd name="T20" fmla="*/ 180275 w 590"/>
              <a:gd name="T21" fmla="*/ 190472 h 561"/>
              <a:gd name="T22" fmla="*/ 180275 w 590"/>
              <a:gd name="T23" fmla="*/ 185081 h 561"/>
              <a:gd name="T24" fmla="*/ 212364 w 590"/>
              <a:gd name="T25" fmla="*/ 148065 h 561"/>
              <a:gd name="T26" fmla="*/ 180275 w 590"/>
              <a:gd name="T27" fmla="*/ 116440 h 561"/>
              <a:gd name="T28" fmla="*/ 175228 w 590"/>
              <a:gd name="T29" fmla="*/ 169269 h 561"/>
              <a:gd name="T30" fmla="*/ 175228 w 590"/>
              <a:gd name="T31" fmla="*/ 169269 h 561"/>
              <a:gd name="T32" fmla="*/ 153955 w 590"/>
              <a:gd name="T33" fmla="*/ 148065 h 561"/>
              <a:gd name="T34" fmla="*/ 175228 w 590"/>
              <a:gd name="T35" fmla="*/ 126862 h 561"/>
              <a:gd name="T36" fmla="*/ 196500 w 590"/>
              <a:gd name="T37" fmla="*/ 148065 h 561"/>
              <a:gd name="T38" fmla="*/ 175228 w 590"/>
              <a:gd name="T39" fmla="*/ 169269 h 561"/>
              <a:gd name="T40" fmla="*/ 111410 w 590"/>
              <a:gd name="T41" fmla="*/ 15813 h 561"/>
              <a:gd name="T42" fmla="*/ 111410 w 590"/>
              <a:gd name="T43" fmla="*/ 15813 h 561"/>
              <a:gd name="T44" fmla="*/ 111410 w 590"/>
              <a:gd name="T45" fmla="*/ 10781 h 561"/>
              <a:gd name="T46" fmla="*/ 106002 w 590"/>
              <a:gd name="T47" fmla="*/ 0 h 561"/>
              <a:gd name="T48" fmla="*/ 95546 w 590"/>
              <a:gd name="T49" fmla="*/ 10781 h 561"/>
              <a:gd name="T50" fmla="*/ 95546 w 590"/>
              <a:gd name="T51" fmla="*/ 15813 h 561"/>
              <a:gd name="T52" fmla="*/ 68865 w 590"/>
              <a:gd name="T53" fmla="*/ 52829 h 561"/>
              <a:gd name="T54" fmla="*/ 95546 w 590"/>
              <a:gd name="T55" fmla="*/ 84455 h 561"/>
              <a:gd name="T56" fmla="*/ 95546 w 590"/>
              <a:gd name="T57" fmla="*/ 190472 h 561"/>
              <a:gd name="T58" fmla="*/ 106002 w 590"/>
              <a:gd name="T59" fmla="*/ 201254 h 561"/>
              <a:gd name="T60" fmla="*/ 111410 w 590"/>
              <a:gd name="T61" fmla="*/ 190472 h 561"/>
              <a:gd name="T62" fmla="*/ 111410 w 590"/>
              <a:gd name="T63" fmla="*/ 84455 h 561"/>
              <a:gd name="T64" fmla="*/ 137730 w 590"/>
              <a:gd name="T65" fmla="*/ 52829 h 561"/>
              <a:gd name="T66" fmla="*/ 111410 w 590"/>
              <a:gd name="T67" fmla="*/ 15813 h 561"/>
              <a:gd name="T68" fmla="*/ 106002 w 590"/>
              <a:gd name="T69" fmla="*/ 74033 h 561"/>
              <a:gd name="T70" fmla="*/ 106002 w 590"/>
              <a:gd name="T71" fmla="*/ 74033 h 561"/>
              <a:gd name="T72" fmla="*/ 84729 w 590"/>
              <a:gd name="T73" fmla="*/ 52829 h 561"/>
              <a:gd name="T74" fmla="*/ 106002 w 590"/>
              <a:gd name="T75" fmla="*/ 31626 h 561"/>
              <a:gd name="T76" fmla="*/ 127274 w 590"/>
              <a:gd name="T77" fmla="*/ 52829 h 561"/>
              <a:gd name="T78" fmla="*/ 106002 w 590"/>
              <a:gd name="T79" fmla="*/ 74033 h 561"/>
              <a:gd name="T80" fmla="*/ 42545 w 590"/>
              <a:gd name="T81" fmla="*/ 84455 h 561"/>
              <a:gd name="T82" fmla="*/ 42545 w 590"/>
              <a:gd name="T83" fmla="*/ 84455 h 561"/>
              <a:gd name="T84" fmla="*/ 42545 w 590"/>
              <a:gd name="T85" fmla="*/ 10781 h 561"/>
              <a:gd name="T86" fmla="*/ 31728 w 590"/>
              <a:gd name="T87" fmla="*/ 0 h 561"/>
              <a:gd name="T88" fmla="*/ 26320 w 590"/>
              <a:gd name="T89" fmla="*/ 10781 h 561"/>
              <a:gd name="T90" fmla="*/ 26320 w 590"/>
              <a:gd name="T91" fmla="*/ 84455 h 561"/>
              <a:gd name="T92" fmla="*/ 0 w 590"/>
              <a:gd name="T93" fmla="*/ 121830 h 561"/>
              <a:gd name="T94" fmla="*/ 26320 w 590"/>
              <a:gd name="T95" fmla="*/ 158847 h 561"/>
              <a:gd name="T96" fmla="*/ 26320 w 590"/>
              <a:gd name="T97" fmla="*/ 190472 h 561"/>
              <a:gd name="T98" fmla="*/ 31728 w 590"/>
              <a:gd name="T99" fmla="*/ 201254 h 561"/>
              <a:gd name="T100" fmla="*/ 42545 w 590"/>
              <a:gd name="T101" fmla="*/ 190472 h 561"/>
              <a:gd name="T102" fmla="*/ 42545 w 590"/>
              <a:gd name="T103" fmla="*/ 158847 h 561"/>
              <a:gd name="T104" fmla="*/ 68865 w 590"/>
              <a:gd name="T105" fmla="*/ 121830 h 561"/>
              <a:gd name="T106" fmla="*/ 42545 w 590"/>
              <a:gd name="T107" fmla="*/ 84455 h 561"/>
              <a:gd name="T108" fmla="*/ 31728 w 590"/>
              <a:gd name="T109" fmla="*/ 142674 h 561"/>
              <a:gd name="T110" fmla="*/ 31728 w 590"/>
              <a:gd name="T111" fmla="*/ 142674 h 561"/>
              <a:gd name="T112" fmla="*/ 10456 w 590"/>
              <a:gd name="T113" fmla="*/ 121830 h 561"/>
              <a:gd name="T114" fmla="*/ 31728 w 590"/>
              <a:gd name="T115" fmla="*/ 100627 h 561"/>
              <a:gd name="T116" fmla="*/ 53001 w 590"/>
              <a:gd name="T117" fmla="*/ 121830 h 561"/>
              <a:gd name="T118" fmla="*/ 31728 w 590"/>
              <a:gd name="T119" fmla="*/ 142674 h 56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90" h="561">
                <a:moveTo>
                  <a:pt x="500" y="324"/>
                </a:moveTo>
                <a:lnTo>
                  <a:pt x="500" y="324"/>
                </a:lnTo>
                <a:cubicBezTo>
                  <a:pt x="500" y="30"/>
                  <a:pt x="500" y="30"/>
                  <a:pt x="500" y="30"/>
                </a:cubicBezTo>
                <a:cubicBezTo>
                  <a:pt x="500" y="15"/>
                  <a:pt x="500" y="0"/>
                  <a:pt x="486" y="0"/>
                </a:cubicBezTo>
                <a:cubicBezTo>
                  <a:pt x="471" y="0"/>
                  <a:pt x="471" y="15"/>
                  <a:pt x="471" y="30"/>
                </a:cubicBezTo>
                <a:cubicBezTo>
                  <a:pt x="471" y="324"/>
                  <a:pt x="471" y="324"/>
                  <a:pt x="471" y="324"/>
                </a:cubicBezTo>
                <a:cubicBezTo>
                  <a:pt x="427" y="324"/>
                  <a:pt x="382" y="368"/>
                  <a:pt x="382" y="412"/>
                </a:cubicBezTo>
                <a:cubicBezTo>
                  <a:pt x="382" y="471"/>
                  <a:pt x="427" y="501"/>
                  <a:pt x="471" y="515"/>
                </a:cubicBezTo>
                <a:cubicBezTo>
                  <a:pt x="471" y="530"/>
                  <a:pt x="471" y="530"/>
                  <a:pt x="471" y="530"/>
                </a:cubicBezTo>
                <a:cubicBezTo>
                  <a:pt x="471" y="545"/>
                  <a:pt x="471" y="560"/>
                  <a:pt x="486" y="560"/>
                </a:cubicBezTo>
                <a:cubicBezTo>
                  <a:pt x="500" y="560"/>
                  <a:pt x="500" y="545"/>
                  <a:pt x="500" y="530"/>
                </a:cubicBezTo>
                <a:cubicBezTo>
                  <a:pt x="500" y="515"/>
                  <a:pt x="500" y="515"/>
                  <a:pt x="500" y="515"/>
                </a:cubicBezTo>
                <a:cubicBezTo>
                  <a:pt x="545" y="501"/>
                  <a:pt x="589" y="471"/>
                  <a:pt x="589" y="412"/>
                </a:cubicBezTo>
                <a:cubicBezTo>
                  <a:pt x="589" y="368"/>
                  <a:pt x="545" y="324"/>
                  <a:pt x="500" y="324"/>
                </a:cubicBezTo>
                <a:close/>
                <a:moveTo>
                  <a:pt x="486" y="471"/>
                </a:moveTo>
                <a:lnTo>
                  <a:pt x="486" y="471"/>
                </a:lnTo>
                <a:cubicBezTo>
                  <a:pt x="456" y="471"/>
                  <a:pt x="427" y="456"/>
                  <a:pt x="427" y="412"/>
                </a:cubicBezTo>
                <a:cubicBezTo>
                  <a:pt x="427" y="383"/>
                  <a:pt x="456" y="353"/>
                  <a:pt x="486" y="353"/>
                </a:cubicBezTo>
                <a:cubicBezTo>
                  <a:pt x="515" y="353"/>
                  <a:pt x="545" y="383"/>
                  <a:pt x="545" y="412"/>
                </a:cubicBezTo>
                <a:cubicBezTo>
                  <a:pt x="545" y="456"/>
                  <a:pt x="515" y="471"/>
                  <a:pt x="486" y="471"/>
                </a:cubicBezTo>
                <a:close/>
                <a:moveTo>
                  <a:pt x="309" y="44"/>
                </a:moveTo>
                <a:lnTo>
                  <a:pt x="309" y="44"/>
                </a:lnTo>
                <a:cubicBezTo>
                  <a:pt x="309" y="30"/>
                  <a:pt x="309" y="30"/>
                  <a:pt x="309" y="30"/>
                </a:cubicBezTo>
                <a:cubicBezTo>
                  <a:pt x="309" y="15"/>
                  <a:pt x="294" y="0"/>
                  <a:pt x="294" y="0"/>
                </a:cubicBezTo>
                <a:cubicBezTo>
                  <a:pt x="280" y="0"/>
                  <a:pt x="265" y="15"/>
                  <a:pt x="265" y="30"/>
                </a:cubicBezTo>
                <a:cubicBezTo>
                  <a:pt x="265" y="44"/>
                  <a:pt x="265" y="44"/>
                  <a:pt x="265" y="44"/>
                </a:cubicBezTo>
                <a:cubicBezTo>
                  <a:pt x="221" y="59"/>
                  <a:pt x="191" y="88"/>
                  <a:pt x="191" y="147"/>
                </a:cubicBezTo>
                <a:cubicBezTo>
                  <a:pt x="191" y="192"/>
                  <a:pt x="221" y="235"/>
                  <a:pt x="265" y="235"/>
                </a:cubicBezTo>
                <a:cubicBezTo>
                  <a:pt x="265" y="530"/>
                  <a:pt x="265" y="530"/>
                  <a:pt x="265" y="530"/>
                </a:cubicBezTo>
                <a:cubicBezTo>
                  <a:pt x="265" y="545"/>
                  <a:pt x="280" y="560"/>
                  <a:pt x="294" y="560"/>
                </a:cubicBezTo>
                <a:cubicBezTo>
                  <a:pt x="294" y="560"/>
                  <a:pt x="309" y="545"/>
                  <a:pt x="309" y="530"/>
                </a:cubicBezTo>
                <a:cubicBezTo>
                  <a:pt x="309" y="235"/>
                  <a:pt x="309" y="235"/>
                  <a:pt x="309" y="235"/>
                </a:cubicBezTo>
                <a:cubicBezTo>
                  <a:pt x="353" y="235"/>
                  <a:pt x="382" y="192"/>
                  <a:pt x="382" y="147"/>
                </a:cubicBezTo>
                <a:cubicBezTo>
                  <a:pt x="382" y="88"/>
                  <a:pt x="353" y="59"/>
                  <a:pt x="309" y="44"/>
                </a:cubicBezTo>
                <a:close/>
                <a:moveTo>
                  <a:pt x="294" y="206"/>
                </a:moveTo>
                <a:lnTo>
                  <a:pt x="294" y="206"/>
                </a:lnTo>
                <a:cubicBezTo>
                  <a:pt x="250" y="206"/>
                  <a:pt x="235" y="177"/>
                  <a:pt x="235" y="147"/>
                </a:cubicBezTo>
                <a:cubicBezTo>
                  <a:pt x="235" y="103"/>
                  <a:pt x="250" y="88"/>
                  <a:pt x="294" y="88"/>
                </a:cubicBezTo>
                <a:cubicBezTo>
                  <a:pt x="324" y="88"/>
                  <a:pt x="353" y="103"/>
                  <a:pt x="353" y="147"/>
                </a:cubicBezTo>
                <a:cubicBezTo>
                  <a:pt x="353" y="177"/>
                  <a:pt x="324" y="206"/>
                  <a:pt x="294" y="206"/>
                </a:cubicBezTo>
                <a:close/>
                <a:moveTo>
                  <a:pt x="118" y="235"/>
                </a:moveTo>
                <a:lnTo>
                  <a:pt x="118" y="235"/>
                </a:lnTo>
                <a:cubicBezTo>
                  <a:pt x="118" y="30"/>
                  <a:pt x="118" y="30"/>
                  <a:pt x="118" y="30"/>
                </a:cubicBezTo>
                <a:cubicBezTo>
                  <a:pt x="118" y="15"/>
                  <a:pt x="103" y="0"/>
                  <a:pt x="88" y="0"/>
                </a:cubicBezTo>
                <a:cubicBezTo>
                  <a:pt x="88" y="0"/>
                  <a:pt x="73" y="15"/>
                  <a:pt x="73" y="30"/>
                </a:cubicBezTo>
                <a:cubicBezTo>
                  <a:pt x="73" y="235"/>
                  <a:pt x="73" y="235"/>
                  <a:pt x="73" y="235"/>
                </a:cubicBezTo>
                <a:cubicBezTo>
                  <a:pt x="29" y="250"/>
                  <a:pt x="0" y="294"/>
                  <a:pt x="0" y="339"/>
                </a:cubicBezTo>
                <a:cubicBezTo>
                  <a:pt x="0" y="383"/>
                  <a:pt x="29" y="427"/>
                  <a:pt x="73" y="442"/>
                </a:cubicBezTo>
                <a:cubicBezTo>
                  <a:pt x="73" y="530"/>
                  <a:pt x="73" y="530"/>
                  <a:pt x="73" y="530"/>
                </a:cubicBezTo>
                <a:cubicBezTo>
                  <a:pt x="73" y="545"/>
                  <a:pt x="88" y="560"/>
                  <a:pt x="88" y="560"/>
                </a:cubicBezTo>
                <a:cubicBezTo>
                  <a:pt x="103" y="560"/>
                  <a:pt x="118" y="545"/>
                  <a:pt x="118" y="530"/>
                </a:cubicBezTo>
                <a:cubicBezTo>
                  <a:pt x="118" y="442"/>
                  <a:pt x="118" y="442"/>
                  <a:pt x="118" y="442"/>
                </a:cubicBezTo>
                <a:cubicBezTo>
                  <a:pt x="162" y="427"/>
                  <a:pt x="191" y="383"/>
                  <a:pt x="191" y="339"/>
                </a:cubicBezTo>
                <a:cubicBezTo>
                  <a:pt x="191" y="294"/>
                  <a:pt x="162" y="250"/>
                  <a:pt x="118" y="235"/>
                </a:cubicBezTo>
                <a:close/>
                <a:moveTo>
                  <a:pt x="88" y="397"/>
                </a:moveTo>
                <a:lnTo>
                  <a:pt x="88" y="397"/>
                </a:lnTo>
                <a:cubicBezTo>
                  <a:pt x="59" y="397"/>
                  <a:pt x="29" y="368"/>
                  <a:pt x="29" y="339"/>
                </a:cubicBezTo>
                <a:cubicBezTo>
                  <a:pt x="29" y="309"/>
                  <a:pt x="59" y="280"/>
                  <a:pt x="88" y="280"/>
                </a:cubicBezTo>
                <a:cubicBezTo>
                  <a:pt x="132" y="280"/>
                  <a:pt x="147" y="309"/>
                  <a:pt x="147" y="339"/>
                </a:cubicBezTo>
                <a:cubicBezTo>
                  <a:pt x="147" y="368"/>
                  <a:pt x="132" y="397"/>
                  <a:pt x="88" y="3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52" name="Freeform 127">
            <a:extLst>
              <a:ext uri="{FF2B5EF4-FFF2-40B4-BE49-F238E27FC236}">
                <a16:creationId xmlns:a16="http://schemas.microsoft.com/office/drawing/2014/main" id="{D57B294F-153D-0D4A-A595-E820A91CA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4226" y="2247683"/>
            <a:ext cx="255568" cy="204116"/>
          </a:xfrm>
          <a:custGeom>
            <a:avLst/>
            <a:gdLst>
              <a:gd name="T0" fmla="*/ 180636 w 590"/>
              <a:gd name="T1" fmla="*/ 84932 h 472"/>
              <a:gd name="T2" fmla="*/ 180636 w 590"/>
              <a:gd name="T3" fmla="*/ 84932 h 472"/>
              <a:gd name="T4" fmla="*/ 212364 w 590"/>
              <a:gd name="T5" fmla="*/ 53262 h 472"/>
              <a:gd name="T6" fmla="*/ 212364 w 590"/>
              <a:gd name="T7" fmla="*/ 42466 h 472"/>
              <a:gd name="T8" fmla="*/ 201908 w 590"/>
              <a:gd name="T9" fmla="*/ 47864 h 472"/>
              <a:gd name="T10" fmla="*/ 169819 w 590"/>
              <a:gd name="T11" fmla="*/ 74135 h 472"/>
              <a:gd name="T12" fmla="*/ 143499 w 590"/>
              <a:gd name="T13" fmla="*/ 47864 h 472"/>
              <a:gd name="T14" fmla="*/ 133043 w 590"/>
              <a:gd name="T15" fmla="*/ 42466 h 472"/>
              <a:gd name="T16" fmla="*/ 133043 w 590"/>
              <a:gd name="T17" fmla="*/ 53262 h 472"/>
              <a:gd name="T18" fmla="*/ 159363 w 590"/>
              <a:gd name="T19" fmla="*/ 84932 h 472"/>
              <a:gd name="T20" fmla="*/ 133043 w 590"/>
              <a:gd name="T21" fmla="*/ 116601 h 472"/>
              <a:gd name="T22" fmla="*/ 133043 w 590"/>
              <a:gd name="T23" fmla="*/ 127037 h 472"/>
              <a:gd name="T24" fmla="*/ 143499 w 590"/>
              <a:gd name="T25" fmla="*/ 121999 h 472"/>
              <a:gd name="T26" fmla="*/ 169819 w 590"/>
              <a:gd name="T27" fmla="*/ 95368 h 472"/>
              <a:gd name="T28" fmla="*/ 201908 w 590"/>
              <a:gd name="T29" fmla="*/ 121999 h 472"/>
              <a:gd name="T30" fmla="*/ 212364 w 590"/>
              <a:gd name="T31" fmla="*/ 127037 h 472"/>
              <a:gd name="T32" fmla="*/ 212364 w 590"/>
              <a:gd name="T33" fmla="*/ 116601 h 472"/>
              <a:gd name="T34" fmla="*/ 180636 w 590"/>
              <a:gd name="T35" fmla="*/ 84932 h 472"/>
              <a:gd name="T36" fmla="*/ 100954 w 590"/>
              <a:gd name="T37" fmla="*/ 0 h 472"/>
              <a:gd name="T38" fmla="*/ 100954 w 590"/>
              <a:gd name="T39" fmla="*/ 0 h 472"/>
              <a:gd name="T40" fmla="*/ 37137 w 590"/>
              <a:gd name="T41" fmla="*/ 42466 h 472"/>
              <a:gd name="T42" fmla="*/ 15864 w 590"/>
              <a:gd name="T43" fmla="*/ 42466 h 472"/>
              <a:gd name="T44" fmla="*/ 0 w 590"/>
              <a:gd name="T45" fmla="*/ 58300 h 472"/>
              <a:gd name="T46" fmla="*/ 0 w 590"/>
              <a:gd name="T47" fmla="*/ 111203 h 472"/>
              <a:gd name="T48" fmla="*/ 15864 w 590"/>
              <a:gd name="T49" fmla="*/ 127037 h 472"/>
              <a:gd name="T50" fmla="*/ 37137 w 590"/>
              <a:gd name="T51" fmla="*/ 127037 h 472"/>
              <a:gd name="T52" fmla="*/ 100954 w 590"/>
              <a:gd name="T53" fmla="*/ 169503 h 472"/>
              <a:gd name="T54" fmla="*/ 116818 w 590"/>
              <a:gd name="T55" fmla="*/ 153668 h 472"/>
              <a:gd name="T56" fmla="*/ 116818 w 590"/>
              <a:gd name="T57" fmla="*/ 15835 h 472"/>
              <a:gd name="T58" fmla="*/ 100954 w 590"/>
              <a:gd name="T59" fmla="*/ 0 h 472"/>
              <a:gd name="T60" fmla="*/ 37137 w 590"/>
              <a:gd name="T61" fmla="*/ 106164 h 472"/>
              <a:gd name="T62" fmla="*/ 37137 w 590"/>
              <a:gd name="T63" fmla="*/ 106164 h 472"/>
              <a:gd name="T64" fmla="*/ 32089 w 590"/>
              <a:gd name="T65" fmla="*/ 111203 h 472"/>
              <a:gd name="T66" fmla="*/ 21273 w 590"/>
              <a:gd name="T67" fmla="*/ 111203 h 472"/>
              <a:gd name="T68" fmla="*/ 15864 w 590"/>
              <a:gd name="T69" fmla="*/ 106164 h 472"/>
              <a:gd name="T70" fmla="*/ 15864 w 590"/>
              <a:gd name="T71" fmla="*/ 63699 h 472"/>
              <a:gd name="T72" fmla="*/ 21273 w 590"/>
              <a:gd name="T73" fmla="*/ 58300 h 472"/>
              <a:gd name="T74" fmla="*/ 32089 w 590"/>
              <a:gd name="T75" fmla="*/ 58300 h 472"/>
              <a:gd name="T76" fmla="*/ 37137 w 590"/>
              <a:gd name="T77" fmla="*/ 63699 h 472"/>
              <a:gd name="T78" fmla="*/ 37137 w 590"/>
              <a:gd name="T79" fmla="*/ 106164 h 472"/>
              <a:gd name="T80" fmla="*/ 100954 w 590"/>
              <a:gd name="T81" fmla="*/ 153668 h 472"/>
              <a:gd name="T82" fmla="*/ 100954 w 590"/>
              <a:gd name="T83" fmla="*/ 153668 h 472"/>
              <a:gd name="T84" fmla="*/ 53362 w 590"/>
              <a:gd name="T85" fmla="*/ 121999 h 472"/>
              <a:gd name="T86" fmla="*/ 53362 w 590"/>
              <a:gd name="T87" fmla="*/ 42466 h 472"/>
              <a:gd name="T88" fmla="*/ 100954 w 590"/>
              <a:gd name="T89" fmla="*/ 15835 h 472"/>
              <a:gd name="T90" fmla="*/ 100954 w 590"/>
              <a:gd name="T91" fmla="*/ 153668 h 47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90" h="472">
                <a:moveTo>
                  <a:pt x="501" y="236"/>
                </a:moveTo>
                <a:lnTo>
                  <a:pt x="501" y="236"/>
                </a:lnTo>
                <a:cubicBezTo>
                  <a:pt x="589" y="148"/>
                  <a:pt x="589" y="148"/>
                  <a:pt x="589" y="148"/>
                </a:cubicBezTo>
                <a:cubicBezTo>
                  <a:pt x="589" y="148"/>
                  <a:pt x="589" y="133"/>
                  <a:pt x="589" y="118"/>
                </a:cubicBezTo>
                <a:cubicBezTo>
                  <a:pt x="574" y="118"/>
                  <a:pt x="560" y="118"/>
                  <a:pt x="560" y="133"/>
                </a:cubicBezTo>
                <a:cubicBezTo>
                  <a:pt x="471" y="206"/>
                  <a:pt x="471" y="206"/>
                  <a:pt x="471" y="206"/>
                </a:cubicBezTo>
                <a:cubicBezTo>
                  <a:pt x="398" y="133"/>
                  <a:pt x="398" y="133"/>
                  <a:pt x="398" y="133"/>
                </a:cubicBezTo>
                <a:cubicBezTo>
                  <a:pt x="383" y="118"/>
                  <a:pt x="369" y="118"/>
                  <a:pt x="369" y="118"/>
                </a:cubicBezTo>
                <a:cubicBezTo>
                  <a:pt x="354" y="133"/>
                  <a:pt x="354" y="148"/>
                  <a:pt x="369" y="148"/>
                </a:cubicBezTo>
                <a:cubicBezTo>
                  <a:pt x="442" y="236"/>
                  <a:pt x="442" y="236"/>
                  <a:pt x="442" y="236"/>
                </a:cubicBezTo>
                <a:cubicBezTo>
                  <a:pt x="369" y="324"/>
                  <a:pt x="369" y="324"/>
                  <a:pt x="369" y="324"/>
                </a:cubicBezTo>
                <a:cubicBezTo>
                  <a:pt x="354" y="324"/>
                  <a:pt x="354" y="339"/>
                  <a:pt x="369" y="353"/>
                </a:cubicBezTo>
                <a:cubicBezTo>
                  <a:pt x="369" y="353"/>
                  <a:pt x="383" y="353"/>
                  <a:pt x="398" y="339"/>
                </a:cubicBezTo>
                <a:cubicBezTo>
                  <a:pt x="471" y="265"/>
                  <a:pt x="471" y="265"/>
                  <a:pt x="471" y="265"/>
                </a:cubicBezTo>
                <a:cubicBezTo>
                  <a:pt x="560" y="339"/>
                  <a:pt x="560" y="339"/>
                  <a:pt x="560" y="339"/>
                </a:cubicBezTo>
                <a:cubicBezTo>
                  <a:pt x="560" y="353"/>
                  <a:pt x="574" y="353"/>
                  <a:pt x="589" y="353"/>
                </a:cubicBezTo>
                <a:cubicBezTo>
                  <a:pt x="589" y="339"/>
                  <a:pt x="589" y="324"/>
                  <a:pt x="589" y="324"/>
                </a:cubicBezTo>
                <a:lnTo>
                  <a:pt x="501" y="236"/>
                </a:lnTo>
                <a:close/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5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5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9" y="309"/>
                  <a:pt x="89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89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8" y="339"/>
                  <a:pt x="148" y="339"/>
                  <a:pt x="148" y="339"/>
                </a:cubicBezTo>
                <a:cubicBezTo>
                  <a:pt x="148" y="118"/>
                  <a:pt x="148" y="118"/>
                  <a:pt x="148" y="118"/>
                </a:cubicBezTo>
                <a:cubicBezTo>
                  <a:pt x="280" y="44"/>
                  <a:pt x="280" y="44"/>
                  <a:pt x="280" y="44"/>
                </a:cubicBezTo>
                <a:lnTo>
                  <a:pt x="280" y="4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53" name="Freeform 128">
            <a:extLst>
              <a:ext uri="{FF2B5EF4-FFF2-40B4-BE49-F238E27FC236}">
                <a16:creationId xmlns:a16="http://schemas.microsoft.com/office/drawing/2014/main" id="{C97D2418-4141-3843-AA67-434B9419E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9843" y="2228607"/>
            <a:ext cx="261290" cy="242268"/>
          </a:xfrm>
          <a:custGeom>
            <a:avLst/>
            <a:gdLst>
              <a:gd name="T0" fmla="*/ 132509 w 604"/>
              <a:gd name="T1" fmla="*/ 0 h 561"/>
              <a:gd name="T2" fmla="*/ 132509 w 604"/>
              <a:gd name="T3" fmla="*/ 0 h 561"/>
              <a:gd name="T4" fmla="*/ 132509 w 604"/>
              <a:gd name="T5" fmla="*/ 15813 h 561"/>
              <a:gd name="T6" fmla="*/ 201284 w 604"/>
              <a:gd name="T7" fmla="*/ 100627 h 561"/>
              <a:gd name="T8" fmla="*/ 132509 w 604"/>
              <a:gd name="T9" fmla="*/ 185081 h 561"/>
              <a:gd name="T10" fmla="*/ 132509 w 604"/>
              <a:gd name="T11" fmla="*/ 201254 h 561"/>
              <a:gd name="T12" fmla="*/ 217128 w 604"/>
              <a:gd name="T13" fmla="*/ 100627 h 561"/>
              <a:gd name="T14" fmla="*/ 132509 w 604"/>
              <a:gd name="T15" fmla="*/ 0 h 561"/>
              <a:gd name="T16" fmla="*/ 174999 w 604"/>
              <a:gd name="T17" fmla="*/ 100627 h 561"/>
              <a:gd name="T18" fmla="*/ 174999 w 604"/>
              <a:gd name="T19" fmla="*/ 100627 h 561"/>
              <a:gd name="T20" fmla="*/ 132509 w 604"/>
              <a:gd name="T21" fmla="*/ 52829 h 561"/>
              <a:gd name="T22" fmla="*/ 132509 w 604"/>
              <a:gd name="T23" fmla="*/ 63611 h 561"/>
              <a:gd name="T24" fmla="*/ 158795 w 604"/>
              <a:gd name="T25" fmla="*/ 100627 h 561"/>
              <a:gd name="T26" fmla="*/ 132509 w 604"/>
              <a:gd name="T27" fmla="*/ 137643 h 561"/>
              <a:gd name="T28" fmla="*/ 132509 w 604"/>
              <a:gd name="T29" fmla="*/ 148065 h 561"/>
              <a:gd name="T30" fmla="*/ 174999 w 604"/>
              <a:gd name="T31" fmla="*/ 100627 h 561"/>
              <a:gd name="T32" fmla="*/ 95421 w 604"/>
              <a:gd name="T33" fmla="*/ 15813 h 561"/>
              <a:gd name="T34" fmla="*/ 95421 w 604"/>
              <a:gd name="T35" fmla="*/ 15813 h 561"/>
              <a:gd name="T36" fmla="*/ 31687 w 604"/>
              <a:gd name="T37" fmla="*/ 58220 h 561"/>
              <a:gd name="T38" fmla="*/ 10442 w 604"/>
              <a:gd name="T39" fmla="*/ 58220 h 561"/>
              <a:gd name="T40" fmla="*/ 0 w 604"/>
              <a:gd name="T41" fmla="*/ 74033 h 561"/>
              <a:gd name="T42" fmla="*/ 0 w 604"/>
              <a:gd name="T43" fmla="*/ 126862 h 561"/>
              <a:gd name="T44" fmla="*/ 10442 w 604"/>
              <a:gd name="T45" fmla="*/ 142674 h 561"/>
              <a:gd name="T46" fmla="*/ 31687 w 604"/>
              <a:gd name="T47" fmla="*/ 142674 h 561"/>
              <a:gd name="T48" fmla="*/ 95421 w 604"/>
              <a:gd name="T49" fmla="*/ 185081 h 561"/>
              <a:gd name="T50" fmla="*/ 111265 w 604"/>
              <a:gd name="T51" fmla="*/ 169269 h 561"/>
              <a:gd name="T52" fmla="*/ 111265 w 604"/>
              <a:gd name="T53" fmla="*/ 31626 h 561"/>
              <a:gd name="T54" fmla="*/ 95421 w 604"/>
              <a:gd name="T55" fmla="*/ 15813 h 561"/>
              <a:gd name="T56" fmla="*/ 31687 w 604"/>
              <a:gd name="T57" fmla="*/ 121830 h 561"/>
              <a:gd name="T58" fmla="*/ 31687 w 604"/>
              <a:gd name="T59" fmla="*/ 121830 h 561"/>
              <a:gd name="T60" fmla="*/ 26286 w 604"/>
              <a:gd name="T61" fmla="*/ 126862 h 561"/>
              <a:gd name="T62" fmla="*/ 21245 w 604"/>
              <a:gd name="T63" fmla="*/ 126862 h 561"/>
              <a:gd name="T64" fmla="*/ 10442 w 604"/>
              <a:gd name="T65" fmla="*/ 121830 h 561"/>
              <a:gd name="T66" fmla="*/ 10442 w 604"/>
              <a:gd name="T67" fmla="*/ 79423 h 561"/>
              <a:gd name="T68" fmla="*/ 21245 w 604"/>
              <a:gd name="T69" fmla="*/ 74033 h 561"/>
              <a:gd name="T70" fmla="*/ 26286 w 604"/>
              <a:gd name="T71" fmla="*/ 74033 h 561"/>
              <a:gd name="T72" fmla="*/ 31687 w 604"/>
              <a:gd name="T73" fmla="*/ 79423 h 561"/>
              <a:gd name="T74" fmla="*/ 31687 w 604"/>
              <a:gd name="T75" fmla="*/ 121830 h 561"/>
              <a:gd name="T76" fmla="*/ 95421 w 604"/>
              <a:gd name="T77" fmla="*/ 169269 h 561"/>
              <a:gd name="T78" fmla="*/ 95421 w 604"/>
              <a:gd name="T79" fmla="*/ 169269 h 561"/>
              <a:gd name="T80" fmla="*/ 47530 w 604"/>
              <a:gd name="T81" fmla="*/ 137643 h 561"/>
              <a:gd name="T82" fmla="*/ 47530 w 604"/>
              <a:gd name="T83" fmla="*/ 58220 h 561"/>
              <a:gd name="T84" fmla="*/ 95421 w 604"/>
              <a:gd name="T85" fmla="*/ 31626 h 561"/>
              <a:gd name="T86" fmla="*/ 95421 w 604"/>
              <a:gd name="T87" fmla="*/ 169269 h 56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4" h="561">
                <a:moveTo>
                  <a:pt x="368" y="0"/>
                </a:moveTo>
                <a:lnTo>
                  <a:pt x="368" y="0"/>
                </a:lnTo>
                <a:cubicBezTo>
                  <a:pt x="368" y="44"/>
                  <a:pt x="368" y="44"/>
                  <a:pt x="368" y="44"/>
                </a:cubicBezTo>
                <a:cubicBezTo>
                  <a:pt x="486" y="74"/>
                  <a:pt x="559" y="162"/>
                  <a:pt x="559" y="280"/>
                </a:cubicBezTo>
                <a:cubicBezTo>
                  <a:pt x="559" y="397"/>
                  <a:pt x="486" y="486"/>
                  <a:pt x="368" y="515"/>
                </a:cubicBezTo>
                <a:cubicBezTo>
                  <a:pt x="368" y="560"/>
                  <a:pt x="368" y="560"/>
                  <a:pt x="368" y="560"/>
                </a:cubicBezTo>
                <a:cubicBezTo>
                  <a:pt x="500" y="530"/>
                  <a:pt x="603" y="427"/>
                  <a:pt x="603" y="280"/>
                </a:cubicBezTo>
                <a:cubicBezTo>
                  <a:pt x="603" y="133"/>
                  <a:pt x="500" y="30"/>
                  <a:pt x="368" y="0"/>
                </a:cubicBezTo>
                <a:close/>
                <a:moveTo>
                  <a:pt x="486" y="280"/>
                </a:moveTo>
                <a:lnTo>
                  <a:pt x="486" y="280"/>
                </a:lnTo>
                <a:cubicBezTo>
                  <a:pt x="486" y="206"/>
                  <a:pt x="441" y="147"/>
                  <a:pt x="368" y="147"/>
                </a:cubicBezTo>
                <a:cubicBezTo>
                  <a:pt x="368" y="177"/>
                  <a:pt x="368" y="177"/>
                  <a:pt x="368" y="177"/>
                </a:cubicBezTo>
                <a:cubicBezTo>
                  <a:pt x="412" y="192"/>
                  <a:pt x="441" y="235"/>
                  <a:pt x="441" y="280"/>
                </a:cubicBezTo>
                <a:cubicBezTo>
                  <a:pt x="441" y="324"/>
                  <a:pt x="412" y="368"/>
                  <a:pt x="368" y="383"/>
                </a:cubicBezTo>
                <a:cubicBezTo>
                  <a:pt x="368" y="412"/>
                  <a:pt x="368" y="412"/>
                  <a:pt x="368" y="412"/>
                </a:cubicBezTo>
                <a:cubicBezTo>
                  <a:pt x="441" y="412"/>
                  <a:pt x="486" y="353"/>
                  <a:pt x="486" y="280"/>
                </a:cubicBezTo>
                <a:close/>
                <a:moveTo>
                  <a:pt x="265" y="44"/>
                </a:moveTo>
                <a:lnTo>
                  <a:pt x="265" y="44"/>
                </a:lnTo>
                <a:cubicBezTo>
                  <a:pt x="88" y="162"/>
                  <a:pt x="88" y="162"/>
                  <a:pt x="88" y="162"/>
                </a:cubicBezTo>
                <a:cubicBezTo>
                  <a:pt x="29" y="162"/>
                  <a:pt x="29" y="162"/>
                  <a:pt x="29" y="162"/>
                </a:cubicBezTo>
                <a:cubicBezTo>
                  <a:pt x="15" y="162"/>
                  <a:pt x="0" y="177"/>
                  <a:pt x="0" y="206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383"/>
                  <a:pt x="15" y="397"/>
                  <a:pt x="29" y="397"/>
                </a:cubicBezTo>
                <a:cubicBezTo>
                  <a:pt x="88" y="397"/>
                  <a:pt x="88" y="397"/>
                  <a:pt x="88" y="397"/>
                </a:cubicBezTo>
                <a:cubicBezTo>
                  <a:pt x="265" y="515"/>
                  <a:pt x="265" y="515"/>
                  <a:pt x="265" y="515"/>
                </a:cubicBezTo>
                <a:cubicBezTo>
                  <a:pt x="294" y="515"/>
                  <a:pt x="309" y="501"/>
                  <a:pt x="309" y="471"/>
                </a:cubicBezTo>
                <a:cubicBezTo>
                  <a:pt x="309" y="88"/>
                  <a:pt x="309" y="88"/>
                  <a:pt x="309" y="88"/>
                </a:cubicBezTo>
                <a:cubicBezTo>
                  <a:pt x="309" y="59"/>
                  <a:pt x="294" y="44"/>
                  <a:pt x="265" y="44"/>
                </a:cubicBezTo>
                <a:close/>
                <a:moveTo>
                  <a:pt x="88" y="339"/>
                </a:moveTo>
                <a:lnTo>
                  <a:pt x="88" y="339"/>
                </a:lnTo>
                <a:cubicBezTo>
                  <a:pt x="88" y="353"/>
                  <a:pt x="88" y="353"/>
                  <a:pt x="73" y="353"/>
                </a:cubicBezTo>
                <a:cubicBezTo>
                  <a:pt x="59" y="353"/>
                  <a:pt x="59" y="353"/>
                  <a:pt x="59" y="353"/>
                </a:cubicBezTo>
                <a:cubicBezTo>
                  <a:pt x="44" y="353"/>
                  <a:pt x="29" y="353"/>
                  <a:pt x="29" y="339"/>
                </a:cubicBezTo>
                <a:cubicBezTo>
                  <a:pt x="29" y="221"/>
                  <a:pt x="29" y="221"/>
                  <a:pt x="29" y="221"/>
                </a:cubicBezTo>
                <a:cubicBezTo>
                  <a:pt x="29" y="206"/>
                  <a:pt x="44" y="206"/>
                  <a:pt x="59" y="206"/>
                </a:cubicBezTo>
                <a:cubicBezTo>
                  <a:pt x="73" y="206"/>
                  <a:pt x="73" y="206"/>
                  <a:pt x="73" y="206"/>
                </a:cubicBezTo>
                <a:cubicBezTo>
                  <a:pt x="88" y="206"/>
                  <a:pt x="88" y="206"/>
                  <a:pt x="88" y="221"/>
                </a:cubicBezTo>
                <a:lnTo>
                  <a:pt x="88" y="339"/>
                </a:lnTo>
                <a:close/>
                <a:moveTo>
                  <a:pt x="265" y="471"/>
                </a:moveTo>
                <a:lnTo>
                  <a:pt x="265" y="471"/>
                </a:lnTo>
                <a:cubicBezTo>
                  <a:pt x="132" y="383"/>
                  <a:pt x="132" y="383"/>
                  <a:pt x="132" y="383"/>
                </a:cubicBezTo>
                <a:cubicBezTo>
                  <a:pt x="132" y="353"/>
                  <a:pt x="132" y="192"/>
                  <a:pt x="132" y="162"/>
                </a:cubicBezTo>
                <a:cubicBezTo>
                  <a:pt x="265" y="88"/>
                  <a:pt x="265" y="88"/>
                  <a:pt x="265" y="88"/>
                </a:cubicBezTo>
                <a:cubicBezTo>
                  <a:pt x="265" y="103"/>
                  <a:pt x="265" y="456"/>
                  <a:pt x="265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54" name="Freeform 129">
            <a:extLst>
              <a:ext uri="{FF2B5EF4-FFF2-40B4-BE49-F238E27FC236}">
                <a16:creationId xmlns:a16="http://schemas.microsoft.com/office/drawing/2014/main" id="{C34E6375-3E2D-DC4F-9C1D-C31E38FC3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8347" y="2247683"/>
            <a:ext cx="217424" cy="204116"/>
          </a:xfrm>
          <a:custGeom>
            <a:avLst/>
            <a:gdLst>
              <a:gd name="T0" fmla="*/ 100942 w 502"/>
              <a:gd name="T1" fmla="*/ 0 h 472"/>
              <a:gd name="T2" fmla="*/ 100942 w 502"/>
              <a:gd name="T3" fmla="*/ 0 h 472"/>
              <a:gd name="T4" fmla="*/ 37132 w 502"/>
              <a:gd name="T5" fmla="*/ 42466 h 472"/>
              <a:gd name="T6" fmla="*/ 15862 w 502"/>
              <a:gd name="T7" fmla="*/ 42466 h 472"/>
              <a:gd name="T8" fmla="*/ 0 w 502"/>
              <a:gd name="T9" fmla="*/ 58300 h 472"/>
              <a:gd name="T10" fmla="*/ 0 w 502"/>
              <a:gd name="T11" fmla="*/ 111203 h 472"/>
              <a:gd name="T12" fmla="*/ 15862 w 502"/>
              <a:gd name="T13" fmla="*/ 127037 h 472"/>
              <a:gd name="T14" fmla="*/ 37132 w 502"/>
              <a:gd name="T15" fmla="*/ 127037 h 472"/>
              <a:gd name="T16" fmla="*/ 100942 w 502"/>
              <a:gd name="T17" fmla="*/ 169503 h 472"/>
              <a:gd name="T18" fmla="*/ 116805 w 502"/>
              <a:gd name="T19" fmla="*/ 153668 h 472"/>
              <a:gd name="T20" fmla="*/ 116805 w 502"/>
              <a:gd name="T21" fmla="*/ 15835 h 472"/>
              <a:gd name="T22" fmla="*/ 100942 w 502"/>
              <a:gd name="T23" fmla="*/ 0 h 472"/>
              <a:gd name="T24" fmla="*/ 37132 w 502"/>
              <a:gd name="T25" fmla="*/ 106164 h 472"/>
              <a:gd name="T26" fmla="*/ 37132 w 502"/>
              <a:gd name="T27" fmla="*/ 106164 h 472"/>
              <a:gd name="T28" fmla="*/ 32085 w 502"/>
              <a:gd name="T29" fmla="*/ 111203 h 472"/>
              <a:gd name="T30" fmla="*/ 21270 w 502"/>
              <a:gd name="T31" fmla="*/ 111203 h 472"/>
              <a:gd name="T32" fmla="*/ 15862 w 502"/>
              <a:gd name="T33" fmla="*/ 106164 h 472"/>
              <a:gd name="T34" fmla="*/ 15862 w 502"/>
              <a:gd name="T35" fmla="*/ 63699 h 472"/>
              <a:gd name="T36" fmla="*/ 21270 w 502"/>
              <a:gd name="T37" fmla="*/ 58300 h 472"/>
              <a:gd name="T38" fmla="*/ 32085 w 502"/>
              <a:gd name="T39" fmla="*/ 58300 h 472"/>
              <a:gd name="T40" fmla="*/ 37132 w 502"/>
              <a:gd name="T41" fmla="*/ 63699 h 472"/>
              <a:gd name="T42" fmla="*/ 37132 w 502"/>
              <a:gd name="T43" fmla="*/ 106164 h 472"/>
              <a:gd name="T44" fmla="*/ 100942 w 502"/>
              <a:gd name="T45" fmla="*/ 153668 h 472"/>
              <a:gd name="T46" fmla="*/ 100942 w 502"/>
              <a:gd name="T47" fmla="*/ 153668 h 472"/>
              <a:gd name="T48" fmla="*/ 53355 w 502"/>
              <a:gd name="T49" fmla="*/ 121999 h 472"/>
              <a:gd name="T50" fmla="*/ 53355 w 502"/>
              <a:gd name="T51" fmla="*/ 42466 h 472"/>
              <a:gd name="T52" fmla="*/ 100942 w 502"/>
              <a:gd name="T53" fmla="*/ 15835 h 472"/>
              <a:gd name="T54" fmla="*/ 100942 w 502"/>
              <a:gd name="T55" fmla="*/ 153668 h 472"/>
              <a:gd name="T56" fmla="*/ 138075 w 502"/>
              <a:gd name="T57" fmla="*/ 37068 h 472"/>
              <a:gd name="T58" fmla="*/ 138075 w 502"/>
              <a:gd name="T59" fmla="*/ 37068 h 472"/>
              <a:gd name="T60" fmla="*/ 138075 w 502"/>
              <a:gd name="T61" fmla="*/ 47864 h 472"/>
              <a:gd name="T62" fmla="*/ 164752 w 502"/>
              <a:gd name="T63" fmla="*/ 84932 h 472"/>
              <a:gd name="T64" fmla="*/ 138075 w 502"/>
              <a:gd name="T65" fmla="*/ 121999 h 472"/>
              <a:gd name="T66" fmla="*/ 138075 w 502"/>
              <a:gd name="T67" fmla="*/ 132436 h 472"/>
              <a:gd name="T68" fmla="*/ 180614 w 502"/>
              <a:gd name="T69" fmla="*/ 84932 h 472"/>
              <a:gd name="T70" fmla="*/ 138075 w 502"/>
              <a:gd name="T71" fmla="*/ 37068 h 47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2" h="472"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5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5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9" y="309"/>
                  <a:pt x="89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89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8" y="339"/>
                  <a:pt x="148" y="339"/>
                  <a:pt x="148" y="339"/>
                </a:cubicBezTo>
                <a:cubicBezTo>
                  <a:pt x="148" y="309"/>
                  <a:pt x="148" y="148"/>
                  <a:pt x="148" y="118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80" y="59"/>
                  <a:pt x="280" y="412"/>
                  <a:pt x="280" y="427"/>
                </a:cubicBezTo>
                <a:close/>
                <a:moveTo>
                  <a:pt x="383" y="103"/>
                </a:moveTo>
                <a:lnTo>
                  <a:pt x="383" y="103"/>
                </a:lnTo>
                <a:cubicBezTo>
                  <a:pt x="383" y="133"/>
                  <a:pt x="383" y="133"/>
                  <a:pt x="383" y="133"/>
                </a:cubicBezTo>
                <a:cubicBezTo>
                  <a:pt x="427" y="148"/>
                  <a:pt x="457" y="191"/>
                  <a:pt x="457" y="236"/>
                </a:cubicBezTo>
                <a:cubicBezTo>
                  <a:pt x="457" y="280"/>
                  <a:pt x="427" y="324"/>
                  <a:pt x="383" y="339"/>
                </a:cubicBezTo>
                <a:cubicBezTo>
                  <a:pt x="383" y="368"/>
                  <a:pt x="383" y="368"/>
                  <a:pt x="383" y="368"/>
                </a:cubicBezTo>
                <a:cubicBezTo>
                  <a:pt x="442" y="368"/>
                  <a:pt x="501" y="309"/>
                  <a:pt x="501" y="236"/>
                </a:cubicBezTo>
                <a:cubicBezTo>
                  <a:pt x="501" y="162"/>
                  <a:pt x="442" y="103"/>
                  <a:pt x="383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55" name="Freeform 130">
            <a:extLst>
              <a:ext uri="{FF2B5EF4-FFF2-40B4-BE49-F238E27FC236}">
                <a16:creationId xmlns:a16="http://schemas.microsoft.com/office/drawing/2014/main" id="{5735DA87-D589-C747-B74B-B0791AF9E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107" y="2247683"/>
            <a:ext cx="141135" cy="204116"/>
          </a:xfrm>
          <a:custGeom>
            <a:avLst/>
            <a:gdLst>
              <a:gd name="T0" fmla="*/ 101209 w 325"/>
              <a:gd name="T1" fmla="*/ 0 h 472"/>
              <a:gd name="T2" fmla="*/ 101209 w 325"/>
              <a:gd name="T3" fmla="*/ 0 h 472"/>
              <a:gd name="T4" fmla="*/ 37231 w 325"/>
              <a:gd name="T5" fmla="*/ 42466 h 472"/>
              <a:gd name="T6" fmla="*/ 15904 w 325"/>
              <a:gd name="T7" fmla="*/ 42466 h 472"/>
              <a:gd name="T8" fmla="*/ 0 w 325"/>
              <a:gd name="T9" fmla="*/ 58300 h 472"/>
              <a:gd name="T10" fmla="*/ 0 w 325"/>
              <a:gd name="T11" fmla="*/ 111203 h 472"/>
              <a:gd name="T12" fmla="*/ 15904 w 325"/>
              <a:gd name="T13" fmla="*/ 127037 h 472"/>
              <a:gd name="T14" fmla="*/ 37231 w 325"/>
              <a:gd name="T15" fmla="*/ 127037 h 472"/>
              <a:gd name="T16" fmla="*/ 101209 w 325"/>
              <a:gd name="T17" fmla="*/ 169503 h 472"/>
              <a:gd name="T18" fmla="*/ 117114 w 325"/>
              <a:gd name="T19" fmla="*/ 153668 h 472"/>
              <a:gd name="T20" fmla="*/ 117114 w 325"/>
              <a:gd name="T21" fmla="*/ 15835 h 472"/>
              <a:gd name="T22" fmla="*/ 101209 w 325"/>
              <a:gd name="T23" fmla="*/ 0 h 472"/>
              <a:gd name="T24" fmla="*/ 37231 w 325"/>
              <a:gd name="T25" fmla="*/ 106164 h 472"/>
              <a:gd name="T26" fmla="*/ 37231 w 325"/>
              <a:gd name="T27" fmla="*/ 106164 h 472"/>
              <a:gd name="T28" fmla="*/ 31809 w 325"/>
              <a:gd name="T29" fmla="*/ 111203 h 472"/>
              <a:gd name="T30" fmla="*/ 21326 w 325"/>
              <a:gd name="T31" fmla="*/ 111203 h 472"/>
              <a:gd name="T32" fmla="*/ 15904 w 325"/>
              <a:gd name="T33" fmla="*/ 106164 h 472"/>
              <a:gd name="T34" fmla="*/ 15904 w 325"/>
              <a:gd name="T35" fmla="*/ 63699 h 472"/>
              <a:gd name="T36" fmla="*/ 21326 w 325"/>
              <a:gd name="T37" fmla="*/ 58300 h 472"/>
              <a:gd name="T38" fmla="*/ 31809 w 325"/>
              <a:gd name="T39" fmla="*/ 58300 h 472"/>
              <a:gd name="T40" fmla="*/ 37231 w 325"/>
              <a:gd name="T41" fmla="*/ 63699 h 472"/>
              <a:gd name="T42" fmla="*/ 37231 w 325"/>
              <a:gd name="T43" fmla="*/ 106164 h 472"/>
              <a:gd name="T44" fmla="*/ 101209 w 325"/>
              <a:gd name="T45" fmla="*/ 153668 h 472"/>
              <a:gd name="T46" fmla="*/ 101209 w 325"/>
              <a:gd name="T47" fmla="*/ 153668 h 472"/>
              <a:gd name="T48" fmla="*/ 53135 w 325"/>
              <a:gd name="T49" fmla="*/ 121999 h 472"/>
              <a:gd name="T50" fmla="*/ 53135 w 325"/>
              <a:gd name="T51" fmla="*/ 42466 h 472"/>
              <a:gd name="T52" fmla="*/ 101209 w 325"/>
              <a:gd name="T53" fmla="*/ 15835 h 472"/>
              <a:gd name="T54" fmla="*/ 101209 w 325"/>
              <a:gd name="T55" fmla="*/ 153668 h 47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25" h="472"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4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4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8" y="309"/>
                  <a:pt x="88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8" y="162"/>
                  <a:pt x="88" y="162"/>
                  <a:pt x="88" y="162"/>
                </a:cubicBezTo>
                <a:cubicBezTo>
                  <a:pt x="88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7" y="339"/>
                  <a:pt x="147" y="339"/>
                  <a:pt x="147" y="339"/>
                </a:cubicBezTo>
                <a:cubicBezTo>
                  <a:pt x="147" y="309"/>
                  <a:pt x="147" y="148"/>
                  <a:pt x="147" y="118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80" y="59"/>
                  <a:pt x="280" y="412"/>
                  <a:pt x="280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56" name="Freeform 131">
            <a:extLst>
              <a:ext uri="{FF2B5EF4-FFF2-40B4-BE49-F238E27FC236}">
                <a16:creationId xmlns:a16="http://schemas.microsoft.com/office/drawing/2014/main" id="{A530F890-C111-0C4A-800A-5B2AFD0B7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44" y="2215254"/>
            <a:ext cx="204074" cy="267067"/>
          </a:xfrm>
          <a:custGeom>
            <a:avLst/>
            <a:gdLst>
              <a:gd name="T0" fmla="*/ 132436 w 472"/>
              <a:gd name="T1" fmla="*/ 158340 h 619"/>
              <a:gd name="T2" fmla="*/ 132436 w 472"/>
              <a:gd name="T3" fmla="*/ 158340 h 619"/>
              <a:gd name="T4" fmla="*/ 84932 w 472"/>
              <a:gd name="T5" fmla="*/ 110945 h 619"/>
              <a:gd name="T6" fmla="*/ 37427 w 472"/>
              <a:gd name="T7" fmla="*/ 158340 h 619"/>
              <a:gd name="T8" fmla="*/ 84932 w 472"/>
              <a:gd name="T9" fmla="*/ 211479 h 619"/>
              <a:gd name="T10" fmla="*/ 132436 w 472"/>
              <a:gd name="T11" fmla="*/ 158340 h 619"/>
              <a:gd name="T12" fmla="*/ 84932 w 472"/>
              <a:gd name="T13" fmla="*/ 195321 h 619"/>
              <a:gd name="T14" fmla="*/ 84932 w 472"/>
              <a:gd name="T15" fmla="*/ 195321 h 619"/>
              <a:gd name="T16" fmla="*/ 47864 w 472"/>
              <a:gd name="T17" fmla="*/ 158340 h 619"/>
              <a:gd name="T18" fmla="*/ 84932 w 472"/>
              <a:gd name="T19" fmla="*/ 126744 h 619"/>
              <a:gd name="T20" fmla="*/ 121999 w 472"/>
              <a:gd name="T21" fmla="*/ 158340 h 619"/>
              <a:gd name="T22" fmla="*/ 84932 w 472"/>
              <a:gd name="T23" fmla="*/ 195321 h 619"/>
              <a:gd name="T24" fmla="*/ 143232 w 472"/>
              <a:gd name="T25" fmla="*/ 0 h 619"/>
              <a:gd name="T26" fmla="*/ 143232 w 472"/>
              <a:gd name="T27" fmla="*/ 0 h 619"/>
              <a:gd name="T28" fmla="*/ 26631 w 472"/>
              <a:gd name="T29" fmla="*/ 0 h 619"/>
              <a:gd name="T30" fmla="*/ 0 w 472"/>
              <a:gd name="T31" fmla="*/ 26210 h 619"/>
              <a:gd name="T32" fmla="*/ 0 w 472"/>
              <a:gd name="T33" fmla="*/ 195321 h 619"/>
              <a:gd name="T34" fmla="*/ 26631 w 472"/>
              <a:gd name="T35" fmla="*/ 221891 h 619"/>
              <a:gd name="T36" fmla="*/ 143232 w 472"/>
              <a:gd name="T37" fmla="*/ 221891 h 619"/>
              <a:gd name="T38" fmla="*/ 169503 w 472"/>
              <a:gd name="T39" fmla="*/ 195321 h 619"/>
              <a:gd name="T40" fmla="*/ 169503 w 472"/>
              <a:gd name="T41" fmla="*/ 26210 h 619"/>
              <a:gd name="T42" fmla="*/ 143232 w 472"/>
              <a:gd name="T43" fmla="*/ 0 h 619"/>
              <a:gd name="T44" fmla="*/ 153668 w 472"/>
              <a:gd name="T45" fmla="*/ 195321 h 619"/>
              <a:gd name="T46" fmla="*/ 153668 w 472"/>
              <a:gd name="T47" fmla="*/ 195321 h 619"/>
              <a:gd name="T48" fmla="*/ 143232 w 472"/>
              <a:gd name="T49" fmla="*/ 211479 h 619"/>
              <a:gd name="T50" fmla="*/ 84932 w 472"/>
              <a:gd name="T51" fmla="*/ 211479 h 619"/>
              <a:gd name="T52" fmla="*/ 26631 w 472"/>
              <a:gd name="T53" fmla="*/ 211479 h 619"/>
              <a:gd name="T54" fmla="*/ 16195 w 472"/>
              <a:gd name="T55" fmla="*/ 195321 h 619"/>
              <a:gd name="T56" fmla="*/ 16195 w 472"/>
              <a:gd name="T57" fmla="*/ 26210 h 619"/>
              <a:gd name="T58" fmla="*/ 26631 w 472"/>
              <a:gd name="T59" fmla="*/ 10412 h 619"/>
              <a:gd name="T60" fmla="*/ 143232 w 472"/>
              <a:gd name="T61" fmla="*/ 10412 h 619"/>
              <a:gd name="T62" fmla="*/ 153668 w 472"/>
              <a:gd name="T63" fmla="*/ 26210 h 619"/>
              <a:gd name="T64" fmla="*/ 153668 w 472"/>
              <a:gd name="T65" fmla="*/ 195321 h 619"/>
              <a:gd name="T66" fmla="*/ 84932 w 472"/>
              <a:gd name="T67" fmla="*/ 26210 h 619"/>
              <a:gd name="T68" fmla="*/ 84932 w 472"/>
              <a:gd name="T69" fmla="*/ 26210 h 619"/>
              <a:gd name="T70" fmla="*/ 47864 w 472"/>
              <a:gd name="T71" fmla="*/ 63192 h 619"/>
              <a:gd name="T72" fmla="*/ 84932 w 472"/>
              <a:gd name="T73" fmla="*/ 94788 h 619"/>
              <a:gd name="T74" fmla="*/ 121999 w 472"/>
              <a:gd name="T75" fmla="*/ 63192 h 619"/>
              <a:gd name="T76" fmla="*/ 84932 w 472"/>
              <a:gd name="T77" fmla="*/ 26210 h 619"/>
              <a:gd name="T78" fmla="*/ 84932 w 472"/>
              <a:gd name="T79" fmla="*/ 84376 h 619"/>
              <a:gd name="T80" fmla="*/ 84932 w 472"/>
              <a:gd name="T81" fmla="*/ 84376 h 619"/>
              <a:gd name="T82" fmla="*/ 63699 w 472"/>
              <a:gd name="T83" fmla="*/ 63192 h 619"/>
              <a:gd name="T84" fmla="*/ 84932 w 472"/>
              <a:gd name="T85" fmla="*/ 42008 h 619"/>
              <a:gd name="T86" fmla="*/ 106164 w 472"/>
              <a:gd name="T87" fmla="*/ 63192 h 619"/>
              <a:gd name="T88" fmla="*/ 84932 w 472"/>
              <a:gd name="T89" fmla="*/ 84376 h 61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72" h="619">
                <a:moveTo>
                  <a:pt x="368" y="441"/>
                </a:moveTo>
                <a:lnTo>
                  <a:pt x="368" y="441"/>
                </a:lnTo>
                <a:cubicBezTo>
                  <a:pt x="368" y="368"/>
                  <a:pt x="309" y="309"/>
                  <a:pt x="236" y="309"/>
                </a:cubicBezTo>
                <a:cubicBezTo>
                  <a:pt x="162" y="309"/>
                  <a:pt x="104" y="368"/>
                  <a:pt x="104" y="441"/>
                </a:cubicBezTo>
                <a:cubicBezTo>
                  <a:pt x="104" y="515"/>
                  <a:pt x="162" y="589"/>
                  <a:pt x="236" y="589"/>
                </a:cubicBezTo>
                <a:cubicBezTo>
                  <a:pt x="309" y="589"/>
                  <a:pt x="368" y="515"/>
                  <a:pt x="368" y="441"/>
                </a:cubicBezTo>
                <a:close/>
                <a:moveTo>
                  <a:pt x="236" y="544"/>
                </a:moveTo>
                <a:lnTo>
                  <a:pt x="236" y="544"/>
                </a:lnTo>
                <a:cubicBezTo>
                  <a:pt x="177" y="544"/>
                  <a:pt x="133" y="500"/>
                  <a:pt x="133" y="441"/>
                </a:cubicBezTo>
                <a:cubicBezTo>
                  <a:pt x="133" y="397"/>
                  <a:pt x="177" y="353"/>
                  <a:pt x="236" y="353"/>
                </a:cubicBezTo>
                <a:cubicBezTo>
                  <a:pt x="295" y="353"/>
                  <a:pt x="339" y="397"/>
                  <a:pt x="339" y="441"/>
                </a:cubicBezTo>
                <a:cubicBezTo>
                  <a:pt x="339" y="500"/>
                  <a:pt x="295" y="544"/>
                  <a:pt x="236" y="544"/>
                </a:cubicBezTo>
                <a:close/>
                <a:moveTo>
                  <a:pt x="398" y="0"/>
                </a:moveTo>
                <a:lnTo>
                  <a:pt x="398" y="0"/>
                </a:lnTo>
                <a:cubicBezTo>
                  <a:pt x="74" y="0"/>
                  <a:pt x="74" y="0"/>
                  <a:pt x="74" y="0"/>
                </a:cubicBezTo>
                <a:cubicBezTo>
                  <a:pt x="30" y="0"/>
                  <a:pt x="0" y="29"/>
                  <a:pt x="0" y="73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9"/>
                  <a:pt x="30" y="618"/>
                  <a:pt x="74" y="618"/>
                </a:cubicBezTo>
                <a:cubicBezTo>
                  <a:pt x="398" y="618"/>
                  <a:pt x="398" y="618"/>
                  <a:pt x="398" y="618"/>
                </a:cubicBezTo>
                <a:cubicBezTo>
                  <a:pt x="442" y="618"/>
                  <a:pt x="471" y="589"/>
                  <a:pt x="471" y="544"/>
                </a:cubicBezTo>
                <a:cubicBezTo>
                  <a:pt x="471" y="73"/>
                  <a:pt x="471" y="73"/>
                  <a:pt x="471" y="73"/>
                </a:cubicBezTo>
                <a:cubicBezTo>
                  <a:pt x="471" y="29"/>
                  <a:pt x="442" y="0"/>
                  <a:pt x="398" y="0"/>
                </a:cubicBezTo>
                <a:close/>
                <a:moveTo>
                  <a:pt x="427" y="544"/>
                </a:moveTo>
                <a:lnTo>
                  <a:pt x="427" y="544"/>
                </a:lnTo>
                <a:cubicBezTo>
                  <a:pt x="427" y="559"/>
                  <a:pt x="413" y="589"/>
                  <a:pt x="398" y="589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45" y="559"/>
                  <a:pt x="45" y="544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74" y="29"/>
                </a:cubicBezTo>
                <a:cubicBezTo>
                  <a:pt x="398" y="29"/>
                  <a:pt x="398" y="29"/>
                  <a:pt x="398" y="29"/>
                </a:cubicBezTo>
                <a:cubicBezTo>
                  <a:pt x="413" y="29"/>
                  <a:pt x="427" y="59"/>
                  <a:pt x="427" y="73"/>
                </a:cubicBezTo>
                <a:lnTo>
                  <a:pt x="427" y="544"/>
                </a:lnTo>
                <a:close/>
                <a:moveTo>
                  <a:pt x="236" y="73"/>
                </a:moveTo>
                <a:lnTo>
                  <a:pt x="236" y="73"/>
                </a:lnTo>
                <a:cubicBezTo>
                  <a:pt x="177" y="73"/>
                  <a:pt x="133" y="117"/>
                  <a:pt x="133" y="176"/>
                </a:cubicBezTo>
                <a:cubicBezTo>
                  <a:pt x="133" y="221"/>
                  <a:pt x="177" y="264"/>
                  <a:pt x="236" y="264"/>
                </a:cubicBezTo>
                <a:cubicBezTo>
                  <a:pt x="295" y="264"/>
                  <a:pt x="339" y="221"/>
                  <a:pt x="339" y="176"/>
                </a:cubicBezTo>
                <a:cubicBezTo>
                  <a:pt x="339" y="117"/>
                  <a:pt x="295" y="73"/>
                  <a:pt x="236" y="73"/>
                </a:cubicBezTo>
                <a:close/>
                <a:moveTo>
                  <a:pt x="236" y="235"/>
                </a:moveTo>
                <a:lnTo>
                  <a:pt x="236" y="235"/>
                </a:lnTo>
                <a:cubicBezTo>
                  <a:pt x="207" y="235"/>
                  <a:pt x="177" y="206"/>
                  <a:pt x="177" y="176"/>
                </a:cubicBezTo>
                <a:cubicBezTo>
                  <a:pt x="177" y="132"/>
                  <a:pt x="207" y="117"/>
                  <a:pt x="236" y="117"/>
                </a:cubicBezTo>
                <a:cubicBezTo>
                  <a:pt x="266" y="117"/>
                  <a:pt x="295" y="132"/>
                  <a:pt x="295" y="176"/>
                </a:cubicBezTo>
                <a:cubicBezTo>
                  <a:pt x="295" y="206"/>
                  <a:pt x="266" y="235"/>
                  <a:pt x="236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57" name="Freeform 132">
            <a:extLst>
              <a:ext uri="{FF2B5EF4-FFF2-40B4-BE49-F238E27FC236}">
                <a16:creationId xmlns:a16="http://schemas.microsoft.com/office/drawing/2014/main" id="{BBA969A3-1558-E44C-B1B6-70B6FB48A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7070" y="1770778"/>
            <a:ext cx="267011" cy="274697"/>
          </a:xfrm>
          <a:custGeom>
            <a:avLst/>
            <a:gdLst>
              <a:gd name="T0" fmla="*/ 190295 w 619"/>
              <a:gd name="T1" fmla="*/ 185692 h 634"/>
              <a:gd name="T2" fmla="*/ 190295 w 619"/>
              <a:gd name="T3" fmla="*/ 201918 h 634"/>
              <a:gd name="T4" fmla="*/ 190295 w 619"/>
              <a:gd name="T5" fmla="*/ 185692 h 634"/>
              <a:gd name="T6" fmla="*/ 31596 w 619"/>
              <a:gd name="T7" fmla="*/ 42547 h 634"/>
              <a:gd name="T8" fmla="*/ 31596 w 619"/>
              <a:gd name="T9" fmla="*/ 31730 h 634"/>
              <a:gd name="T10" fmla="*/ 31596 w 619"/>
              <a:gd name="T11" fmla="*/ 42547 h 634"/>
              <a:gd name="T12" fmla="*/ 31596 w 619"/>
              <a:gd name="T13" fmla="*/ 185692 h 634"/>
              <a:gd name="T14" fmla="*/ 31596 w 619"/>
              <a:gd name="T15" fmla="*/ 201918 h 634"/>
              <a:gd name="T16" fmla="*/ 31596 w 619"/>
              <a:gd name="T17" fmla="*/ 185692 h 634"/>
              <a:gd name="T18" fmla="*/ 110945 w 619"/>
              <a:gd name="T19" fmla="*/ 31730 h 634"/>
              <a:gd name="T20" fmla="*/ 110945 w 619"/>
              <a:gd name="T21" fmla="*/ 201918 h 634"/>
              <a:gd name="T22" fmla="*/ 110945 w 619"/>
              <a:gd name="T23" fmla="*/ 31730 h 634"/>
              <a:gd name="T24" fmla="*/ 110945 w 619"/>
              <a:gd name="T25" fmla="*/ 185692 h 634"/>
              <a:gd name="T26" fmla="*/ 110945 w 619"/>
              <a:gd name="T27" fmla="*/ 42547 h 634"/>
              <a:gd name="T28" fmla="*/ 110945 w 619"/>
              <a:gd name="T29" fmla="*/ 185692 h 634"/>
              <a:gd name="T30" fmla="*/ 110945 w 619"/>
              <a:gd name="T31" fmla="*/ 74277 h 634"/>
              <a:gd name="T32" fmla="*/ 110945 w 619"/>
              <a:gd name="T33" fmla="*/ 159371 h 634"/>
              <a:gd name="T34" fmla="*/ 110945 w 619"/>
              <a:gd name="T35" fmla="*/ 74277 h 634"/>
              <a:gd name="T36" fmla="*/ 110945 w 619"/>
              <a:gd name="T37" fmla="*/ 143506 h 634"/>
              <a:gd name="T38" fmla="*/ 110945 w 619"/>
              <a:gd name="T39" fmla="*/ 84733 h 634"/>
              <a:gd name="T40" fmla="*/ 110945 w 619"/>
              <a:gd name="T41" fmla="*/ 143506 h 634"/>
              <a:gd name="T42" fmla="*/ 195681 w 619"/>
              <a:gd name="T43" fmla="*/ 0 h 634"/>
              <a:gd name="T44" fmla="*/ 0 w 619"/>
              <a:gd name="T45" fmla="*/ 31730 h 634"/>
              <a:gd name="T46" fmla="*/ 26569 w 619"/>
              <a:gd name="T47" fmla="*/ 228239 h 634"/>
              <a:gd name="T48" fmla="*/ 221891 w 619"/>
              <a:gd name="T49" fmla="*/ 201918 h 634"/>
              <a:gd name="T50" fmla="*/ 195681 w 619"/>
              <a:gd name="T51" fmla="*/ 0 h 634"/>
              <a:gd name="T52" fmla="*/ 211479 w 619"/>
              <a:gd name="T53" fmla="*/ 201918 h 634"/>
              <a:gd name="T54" fmla="*/ 26569 w 619"/>
              <a:gd name="T55" fmla="*/ 212374 h 634"/>
              <a:gd name="T56" fmla="*/ 10412 w 619"/>
              <a:gd name="T57" fmla="*/ 31730 h 634"/>
              <a:gd name="T58" fmla="*/ 195681 w 619"/>
              <a:gd name="T59" fmla="*/ 15865 h 634"/>
              <a:gd name="T60" fmla="*/ 211479 w 619"/>
              <a:gd name="T61" fmla="*/ 201918 h 634"/>
              <a:gd name="T62" fmla="*/ 190295 w 619"/>
              <a:gd name="T63" fmla="*/ 31730 h 634"/>
              <a:gd name="T64" fmla="*/ 190295 w 619"/>
              <a:gd name="T65" fmla="*/ 42547 h 634"/>
              <a:gd name="T66" fmla="*/ 190295 w 619"/>
              <a:gd name="T67" fmla="*/ 31730 h 63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19" h="634">
                <a:moveTo>
                  <a:pt x="530" y="515"/>
                </a:moveTo>
                <a:lnTo>
                  <a:pt x="530" y="515"/>
                </a:lnTo>
                <a:cubicBezTo>
                  <a:pt x="515" y="515"/>
                  <a:pt x="500" y="530"/>
                  <a:pt x="500" y="530"/>
                </a:cubicBezTo>
                <a:cubicBezTo>
                  <a:pt x="500" y="545"/>
                  <a:pt x="515" y="560"/>
                  <a:pt x="530" y="560"/>
                </a:cubicBezTo>
                <a:cubicBezTo>
                  <a:pt x="530" y="560"/>
                  <a:pt x="545" y="545"/>
                  <a:pt x="545" y="530"/>
                </a:cubicBezTo>
                <a:lnTo>
                  <a:pt x="530" y="515"/>
                </a:lnTo>
                <a:close/>
                <a:moveTo>
                  <a:pt x="88" y="118"/>
                </a:moveTo>
                <a:lnTo>
                  <a:pt x="88" y="118"/>
                </a:lnTo>
                <a:cubicBezTo>
                  <a:pt x="103" y="118"/>
                  <a:pt x="118" y="118"/>
                  <a:pt x="118" y="103"/>
                </a:cubicBezTo>
                <a:cubicBezTo>
                  <a:pt x="118" y="88"/>
                  <a:pt x="103" y="88"/>
                  <a:pt x="88" y="88"/>
                </a:cubicBezTo>
                <a:cubicBezTo>
                  <a:pt x="88" y="88"/>
                  <a:pt x="74" y="88"/>
                  <a:pt x="74" y="103"/>
                </a:cubicBezTo>
                <a:cubicBezTo>
                  <a:pt x="74" y="118"/>
                  <a:pt x="88" y="118"/>
                  <a:pt x="88" y="118"/>
                </a:cubicBezTo>
                <a:close/>
                <a:moveTo>
                  <a:pt x="88" y="515"/>
                </a:moveTo>
                <a:lnTo>
                  <a:pt x="88" y="515"/>
                </a:lnTo>
                <a:lnTo>
                  <a:pt x="74" y="530"/>
                </a:lnTo>
                <a:cubicBezTo>
                  <a:pt x="74" y="545"/>
                  <a:pt x="88" y="560"/>
                  <a:pt x="88" y="560"/>
                </a:cubicBezTo>
                <a:cubicBezTo>
                  <a:pt x="103" y="560"/>
                  <a:pt x="118" y="545"/>
                  <a:pt x="118" y="530"/>
                </a:cubicBezTo>
                <a:cubicBezTo>
                  <a:pt x="118" y="530"/>
                  <a:pt x="103" y="515"/>
                  <a:pt x="88" y="515"/>
                </a:cubicBezTo>
                <a:close/>
                <a:moveTo>
                  <a:pt x="309" y="88"/>
                </a:moveTo>
                <a:lnTo>
                  <a:pt x="309" y="88"/>
                </a:lnTo>
                <a:cubicBezTo>
                  <a:pt x="177" y="88"/>
                  <a:pt x="74" y="192"/>
                  <a:pt x="74" y="324"/>
                </a:cubicBezTo>
                <a:cubicBezTo>
                  <a:pt x="74" y="456"/>
                  <a:pt x="177" y="560"/>
                  <a:pt x="309" y="560"/>
                </a:cubicBezTo>
                <a:cubicBezTo>
                  <a:pt x="441" y="560"/>
                  <a:pt x="545" y="456"/>
                  <a:pt x="545" y="324"/>
                </a:cubicBezTo>
                <a:cubicBezTo>
                  <a:pt x="545" y="192"/>
                  <a:pt x="441" y="88"/>
                  <a:pt x="309" y="88"/>
                </a:cubicBezTo>
                <a:close/>
                <a:moveTo>
                  <a:pt x="309" y="515"/>
                </a:moveTo>
                <a:lnTo>
                  <a:pt x="309" y="515"/>
                </a:lnTo>
                <a:cubicBezTo>
                  <a:pt x="206" y="515"/>
                  <a:pt x="118" y="427"/>
                  <a:pt x="118" y="324"/>
                </a:cubicBezTo>
                <a:cubicBezTo>
                  <a:pt x="118" y="206"/>
                  <a:pt x="206" y="118"/>
                  <a:pt x="309" y="118"/>
                </a:cubicBezTo>
                <a:cubicBezTo>
                  <a:pt x="412" y="118"/>
                  <a:pt x="500" y="206"/>
                  <a:pt x="500" y="324"/>
                </a:cubicBezTo>
                <a:cubicBezTo>
                  <a:pt x="500" y="427"/>
                  <a:pt x="412" y="515"/>
                  <a:pt x="309" y="515"/>
                </a:cubicBezTo>
                <a:close/>
                <a:moveTo>
                  <a:pt x="309" y="206"/>
                </a:moveTo>
                <a:lnTo>
                  <a:pt x="309" y="206"/>
                </a:lnTo>
                <a:cubicBezTo>
                  <a:pt x="250" y="206"/>
                  <a:pt x="191" y="251"/>
                  <a:pt x="191" y="324"/>
                </a:cubicBezTo>
                <a:cubicBezTo>
                  <a:pt x="191" y="383"/>
                  <a:pt x="250" y="442"/>
                  <a:pt x="309" y="442"/>
                </a:cubicBezTo>
                <a:cubicBezTo>
                  <a:pt x="368" y="442"/>
                  <a:pt x="427" y="383"/>
                  <a:pt x="427" y="324"/>
                </a:cubicBezTo>
                <a:cubicBezTo>
                  <a:pt x="427" y="251"/>
                  <a:pt x="368" y="206"/>
                  <a:pt x="309" y="206"/>
                </a:cubicBezTo>
                <a:close/>
                <a:moveTo>
                  <a:pt x="309" y="398"/>
                </a:moveTo>
                <a:lnTo>
                  <a:pt x="309" y="398"/>
                </a:lnTo>
                <a:cubicBezTo>
                  <a:pt x="265" y="398"/>
                  <a:pt x="236" y="368"/>
                  <a:pt x="236" y="324"/>
                </a:cubicBezTo>
                <a:cubicBezTo>
                  <a:pt x="236" y="280"/>
                  <a:pt x="265" y="235"/>
                  <a:pt x="309" y="235"/>
                </a:cubicBezTo>
                <a:cubicBezTo>
                  <a:pt x="353" y="235"/>
                  <a:pt x="383" y="280"/>
                  <a:pt x="383" y="324"/>
                </a:cubicBezTo>
                <a:cubicBezTo>
                  <a:pt x="383" y="368"/>
                  <a:pt x="353" y="398"/>
                  <a:pt x="309" y="398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8"/>
                  <a:pt x="618" y="88"/>
                  <a:pt x="618" y="88"/>
                </a:cubicBezTo>
                <a:cubicBezTo>
                  <a:pt x="618" y="44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59" y="589"/>
                  <a:pt x="545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88"/>
                  <a:pt x="29" y="88"/>
                  <a:pt x="29" y="88"/>
                </a:cubicBezTo>
                <a:cubicBezTo>
                  <a:pt x="29" y="59"/>
                  <a:pt x="59" y="44"/>
                  <a:pt x="74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9"/>
                  <a:pt x="589" y="88"/>
                </a:cubicBezTo>
                <a:lnTo>
                  <a:pt x="589" y="560"/>
                </a:lnTo>
                <a:close/>
                <a:moveTo>
                  <a:pt x="530" y="88"/>
                </a:moveTo>
                <a:lnTo>
                  <a:pt x="530" y="88"/>
                </a:lnTo>
                <a:cubicBezTo>
                  <a:pt x="515" y="88"/>
                  <a:pt x="500" y="88"/>
                  <a:pt x="500" y="103"/>
                </a:cubicBezTo>
                <a:cubicBezTo>
                  <a:pt x="500" y="118"/>
                  <a:pt x="515" y="118"/>
                  <a:pt x="530" y="118"/>
                </a:cubicBezTo>
                <a:cubicBezTo>
                  <a:pt x="530" y="118"/>
                  <a:pt x="545" y="118"/>
                  <a:pt x="545" y="103"/>
                </a:cubicBezTo>
                <a:cubicBezTo>
                  <a:pt x="545" y="88"/>
                  <a:pt x="530" y="88"/>
                  <a:pt x="530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58" name="Freeform 133">
            <a:extLst>
              <a:ext uri="{FF2B5EF4-FFF2-40B4-BE49-F238E27FC236}">
                <a16:creationId xmlns:a16="http://schemas.microsoft.com/office/drawing/2014/main" id="{71C17AC2-43CD-1E4C-84EF-6A4D03F9D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6553" y="1770778"/>
            <a:ext cx="185001" cy="274697"/>
          </a:xfrm>
          <a:custGeom>
            <a:avLst/>
            <a:gdLst>
              <a:gd name="T0" fmla="*/ 148591 w 428"/>
              <a:gd name="T1" fmla="*/ 53003 h 634"/>
              <a:gd name="T2" fmla="*/ 148591 w 428"/>
              <a:gd name="T3" fmla="*/ 53003 h 634"/>
              <a:gd name="T4" fmla="*/ 79512 w 428"/>
              <a:gd name="T5" fmla="*/ 0 h 634"/>
              <a:gd name="T6" fmla="*/ 10794 w 428"/>
              <a:gd name="T7" fmla="*/ 53003 h 634"/>
              <a:gd name="T8" fmla="*/ 0 w 428"/>
              <a:gd name="T9" fmla="*/ 63821 h 634"/>
              <a:gd name="T10" fmla="*/ 0 w 428"/>
              <a:gd name="T11" fmla="*/ 79685 h 634"/>
              <a:gd name="T12" fmla="*/ 16190 w 428"/>
              <a:gd name="T13" fmla="*/ 95550 h 634"/>
              <a:gd name="T14" fmla="*/ 16190 w 428"/>
              <a:gd name="T15" fmla="*/ 95550 h 634"/>
              <a:gd name="T16" fmla="*/ 37418 w 428"/>
              <a:gd name="T17" fmla="*/ 116824 h 634"/>
              <a:gd name="T18" fmla="*/ 47851 w 428"/>
              <a:gd name="T19" fmla="*/ 212374 h 634"/>
              <a:gd name="T20" fmla="*/ 63682 w 428"/>
              <a:gd name="T21" fmla="*/ 228239 h 634"/>
              <a:gd name="T22" fmla="*/ 90306 w 428"/>
              <a:gd name="T23" fmla="*/ 228239 h 634"/>
              <a:gd name="T24" fmla="*/ 106137 w 428"/>
              <a:gd name="T25" fmla="*/ 212374 h 634"/>
              <a:gd name="T26" fmla="*/ 121967 w 428"/>
              <a:gd name="T27" fmla="*/ 116824 h 634"/>
              <a:gd name="T28" fmla="*/ 143194 w 428"/>
              <a:gd name="T29" fmla="*/ 95550 h 634"/>
              <a:gd name="T30" fmla="*/ 143194 w 428"/>
              <a:gd name="T31" fmla="*/ 95550 h 634"/>
              <a:gd name="T32" fmla="*/ 153628 w 428"/>
              <a:gd name="T33" fmla="*/ 79685 h 634"/>
              <a:gd name="T34" fmla="*/ 153628 w 428"/>
              <a:gd name="T35" fmla="*/ 63821 h 634"/>
              <a:gd name="T36" fmla="*/ 148591 w 428"/>
              <a:gd name="T37" fmla="*/ 53003 h 634"/>
              <a:gd name="T38" fmla="*/ 79512 w 428"/>
              <a:gd name="T39" fmla="*/ 15865 h 634"/>
              <a:gd name="T40" fmla="*/ 79512 w 428"/>
              <a:gd name="T41" fmla="*/ 15865 h 634"/>
              <a:gd name="T42" fmla="*/ 132401 w 428"/>
              <a:gd name="T43" fmla="*/ 53003 h 634"/>
              <a:gd name="T44" fmla="*/ 21227 w 428"/>
              <a:gd name="T45" fmla="*/ 53003 h 634"/>
              <a:gd name="T46" fmla="*/ 79512 w 428"/>
              <a:gd name="T47" fmla="*/ 15865 h 634"/>
              <a:gd name="T48" fmla="*/ 90306 w 428"/>
              <a:gd name="T49" fmla="*/ 201918 h 634"/>
              <a:gd name="T50" fmla="*/ 90306 w 428"/>
              <a:gd name="T51" fmla="*/ 201918 h 634"/>
              <a:gd name="T52" fmla="*/ 84909 w 428"/>
              <a:gd name="T53" fmla="*/ 212374 h 634"/>
              <a:gd name="T54" fmla="*/ 69079 w 428"/>
              <a:gd name="T55" fmla="*/ 212374 h 634"/>
              <a:gd name="T56" fmla="*/ 63682 w 428"/>
              <a:gd name="T57" fmla="*/ 201918 h 634"/>
              <a:gd name="T58" fmla="*/ 47851 w 428"/>
              <a:gd name="T59" fmla="*/ 122232 h 634"/>
              <a:gd name="T60" fmla="*/ 79512 w 428"/>
              <a:gd name="T61" fmla="*/ 127280 h 634"/>
              <a:gd name="T62" fmla="*/ 106137 w 428"/>
              <a:gd name="T63" fmla="*/ 122232 h 634"/>
              <a:gd name="T64" fmla="*/ 90306 w 428"/>
              <a:gd name="T65" fmla="*/ 201918 h 634"/>
              <a:gd name="T66" fmla="*/ 79512 w 428"/>
              <a:gd name="T67" fmla="*/ 116824 h 634"/>
              <a:gd name="T68" fmla="*/ 79512 w 428"/>
              <a:gd name="T69" fmla="*/ 116824 h 634"/>
              <a:gd name="T70" fmla="*/ 32021 w 428"/>
              <a:gd name="T71" fmla="*/ 95550 h 634"/>
              <a:gd name="T72" fmla="*/ 121967 w 428"/>
              <a:gd name="T73" fmla="*/ 95550 h 634"/>
              <a:gd name="T74" fmla="*/ 79512 w 428"/>
              <a:gd name="T75" fmla="*/ 116824 h 634"/>
              <a:gd name="T76" fmla="*/ 132401 w 428"/>
              <a:gd name="T77" fmla="*/ 79685 h 634"/>
              <a:gd name="T78" fmla="*/ 132401 w 428"/>
              <a:gd name="T79" fmla="*/ 79685 h 634"/>
              <a:gd name="T80" fmla="*/ 21227 w 428"/>
              <a:gd name="T81" fmla="*/ 79685 h 634"/>
              <a:gd name="T82" fmla="*/ 16190 w 428"/>
              <a:gd name="T83" fmla="*/ 74277 h 634"/>
              <a:gd name="T84" fmla="*/ 21227 w 428"/>
              <a:gd name="T85" fmla="*/ 63821 h 634"/>
              <a:gd name="T86" fmla="*/ 132401 w 428"/>
              <a:gd name="T87" fmla="*/ 63821 h 634"/>
              <a:gd name="T88" fmla="*/ 143194 w 428"/>
              <a:gd name="T89" fmla="*/ 74277 h 634"/>
              <a:gd name="T90" fmla="*/ 132401 w 428"/>
              <a:gd name="T91" fmla="*/ 79685 h 6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28" h="634">
                <a:moveTo>
                  <a:pt x="413" y="147"/>
                </a:moveTo>
                <a:lnTo>
                  <a:pt x="413" y="147"/>
                </a:lnTo>
                <a:cubicBezTo>
                  <a:pt x="383" y="59"/>
                  <a:pt x="309" y="0"/>
                  <a:pt x="221" y="0"/>
                </a:cubicBezTo>
                <a:cubicBezTo>
                  <a:pt x="118" y="0"/>
                  <a:pt x="45" y="59"/>
                  <a:pt x="30" y="147"/>
                </a:cubicBezTo>
                <a:cubicBezTo>
                  <a:pt x="15" y="147"/>
                  <a:pt x="0" y="162"/>
                  <a:pt x="0" y="177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5"/>
                  <a:pt x="15" y="265"/>
                  <a:pt x="45" y="265"/>
                </a:cubicBezTo>
                <a:cubicBezTo>
                  <a:pt x="59" y="280"/>
                  <a:pt x="74" y="309"/>
                  <a:pt x="104" y="324"/>
                </a:cubicBezTo>
                <a:cubicBezTo>
                  <a:pt x="133" y="589"/>
                  <a:pt x="133" y="589"/>
                  <a:pt x="133" y="589"/>
                </a:cubicBezTo>
                <a:cubicBezTo>
                  <a:pt x="133" y="618"/>
                  <a:pt x="163" y="633"/>
                  <a:pt x="177" y="633"/>
                </a:cubicBezTo>
                <a:cubicBezTo>
                  <a:pt x="251" y="633"/>
                  <a:pt x="251" y="633"/>
                  <a:pt x="251" y="633"/>
                </a:cubicBezTo>
                <a:cubicBezTo>
                  <a:pt x="280" y="633"/>
                  <a:pt x="295" y="618"/>
                  <a:pt x="295" y="589"/>
                </a:cubicBezTo>
                <a:cubicBezTo>
                  <a:pt x="339" y="324"/>
                  <a:pt x="339" y="324"/>
                  <a:pt x="339" y="324"/>
                </a:cubicBezTo>
                <a:cubicBezTo>
                  <a:pt x="354" y="309"/>
                  <a:pt x="383" y="280"/>
                  <a:pt x="398" y="265"/>
                </a:cubicBezTo>
                <a:cubicBezTo>
                  <a:pt x="413" y="265"/>
                  <a:pt x="427" y="235"/>
                  <a:pt x="427" y="221"/>
                </a:cubicBezTo>
                <a:cubicBezTo>
                  <a:pt x="427" y="177"/>
                  <a:pt x="427" y="177"/>
                  <a:pt x="427" y="177"/>
                </a:cubicBezTo>
                <a:cubicBezTo>
                  <a:pt x="427" y="162"/>
                  <a:pt x="427" y="147"/>
                  <a:pt x="413" y="147"/>
                </a:cubicBezTo>
                <a:close/>
                <a:moveTo>
                  <a:pt x="221" y="44"/>
                </a:moveTo>
                <a:lnTo>
                  <a:pt x="221" y="44"/>
                </a:lnTo>
                <a:cubicBezTo>
                  <a:pt x="280" y="44"/>
                  <a:pt x="354" y="88"/>
                  <a:pt x="368" y="147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89" y="88"/>
                  <a:pt x="148" y="44"/>
                  <a:pt x="221" y="44"/>
                </a:cubicBezTo>
                <a:close/>
                <a:moveTo>
                  <a:pt x="251" y="560"/>
                </a:moveTo>
                <a:lnTo>
                  <a:pt x="251" y="560"/>
                </a:lnTo>
                <a:cubicBezTo>
                  <a:pt x="251" y="574"/>
                  <a:pt x="251" y="589"/>
                  <a:pt x="236" y="589"/>
                </a:cubicBezTo>
                <a:cubicBezTo>
                  <a:pt x="192" y="589"/>
                  <a:pt x="192" y="589"/>
                  <a:pt x="192" y="589"/>
                </a:cubicBezTo>
                <a:cubicBezTo>
                  <a:pt x="177" y="589"/>
                  <a:pt x="177" y="574"/>
                  <a:pt x="177" y="560"/>
                </a:cubicBezTo>
                <a:cubicBezTo>
                  <a:pt x="133" y="339"/>
                  <a:pt x="133" y="339"/>
                  <a:pt x="133" y="339"/>
                </a:cubicBezTo>
                <a:cubicBezTo>
                  <a:pt x="163" y="353"/>
                  <a:pt x="192" y="353"/>
                  <a:pt x="221" y="353"/>
                </a:cubicBezTo>
                <a:cubicBezTo>
                  <a:pt x="251" y="353"/>
                  <a:pt x="266" y="353"/>
                  <a:pt x="295" y="339"/>
                </a:cubicBezTo>
                <a:lnTo>
                  <a:pt x="251" y="560"/>
                </a:lnTo>
                <a:close/>
                <a:moveTo>
                  <a:pt x="221" y="324"/>
                </a:moveTo>
                <a:lnTo>
                  <a:pt x="221" y="324"/>
                </a:lnTo>
                <a:cubicBezTo>
                  <a:pt x="163" y="324"/>
                  <a:pt x="118" y="294"/>
                  <a:pt x="89" y="265"/>
                </a:cubicBezTo>
                <a:cubicBezTo>
                  <a:pt x="339" y="265"/>
                  <a:pt x="339" y="265"/>
                  <a:pt x="339" y="265"/>
                </a:cubicBezTo>
                <a:cubicBezTo>
                  <a:pt x="309" y="294"/>
                  <a:pt x="266" y="324"/>
                  <a:pt x="221" y="324"/>
                </a:cubicBezTo>
                <a:close/>
                <a:moveTo>
                  <a:pt x="368" y="221"/>
                </a:moveTo>
                <a:lnTo>
                  <a:pt x="368" y="221"/>
                </a:lnTo>
                <a:cubicBezTo>
                  <a:pt x="59" y="221"/>
                  <a:pt x="59" y="221"/>
                  <a:pt x="59" y="221"/>
                </a:cubicBezTo>
                <a:cubicBezTo>
                  <a:pt x="45" y="221"/>
                  <a:pt x="45" y="206"/>
                  <a:pt x="45" y="206"/>
                </a:cubicBezTo>
                <a:cubicBezTo>
                  <a:pt x="45" y="192"/>
                  <a:pt x="45" y="177"/>
                  <a:pt x="59" y="177"/>
                </a:cubicBezTo>
                <a:cubicBezTo>
                  <a:pt x="368" y="177"/>
                  <a:pt x="368" y="177"/>
                  <a:pt x="368" y="177"/>
                </a:cubicBezTo>
                <a:cubicBezTo>
                  <a:pt x="383" y="177"/>
                  <a:pt x="398" y="192"/>
                  <a:pt x="398" y="206"/>
                </a:cubicBezTo>
                <a:cubicBezTo>
                  <a:pt x="398" y="206"/>
                  <a:pt x="383" y="221"/>
                  <a:pt x="368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59" name="Freeform 134">
            <a:extLst>
              <a:ext uri="{FF2B5EF4-FFF2-40B4-BE49-F238E27FC236}">
                <a16:creationId xmlns:a16="http://schemas.microsoft.com/office/drawing/2014/main" id="{CB94B3A1-1C95-3843-9088-91F56AE44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118" y="1770778"/>
            <a:ext cx="274640" cy="274697"/>
          </a:xfrm>
          <a:custGeom>
            <a:avLst/>
            <a:gdLst>
              <a:gd name="T0" fmla="*/ 212014 w 634"/>
              <a:gd name="T1" fmla="*/ 106007 h 634"/>
              <a:gd name="T2" fmla="*/ 111415 w 634"/>
              <a:gd name="T3" fmla="*/ 0 h 634"/>
              <a:gd name="T4" fmla="*/ 15865 w 634"/>
              <a:gd name="T5" fmla="*/ 106007 h 634"/>
              <a:gd name="T6" fmla="*/ 0 w 634"/>
              <a:gd name="T7" fmla="*/ 169827 h 634"/>
              <a:gd name="T8" fmla="*/ 58412 w 634"/>
              <a:gd name="T9" fmla="*/ 201918 h 634"/>
              <a:gd name="T10" fmla="*/ 84733 w 634"/>
              <a:gd name="T11" fmla="*/ 127280 h 634"/>
              <a:gd name="T12" fmla="*/ 26321 w 634"/>
              <a:gd name="T13" fmla="*/ 100959 h 634"/>
              <a:gd name="T14" fmla="*/ 196149 w 634"/>
              <a:gd name="T15" fmla="*/ 100959 h 634"/>
              <a:gd name="T16" fmla="*/ 143145 w 634"/>
              <a:gd name="T17" fmla="*/ 127280 h 634"/>
              <a:gd name="T18" fmla="*/ 169827 w 634"/>
              <a:gd name="T19" fmla="*/ 201918 h 634"/>
              <a:gd name="T20" fmla="*/ 185692 w 634"/>
              <a:gd name="T21" fmla="*/ 222831 h 634"/>
              <a:gd name="T22" fmla="*/ 196149 w 634"/>
              <a:gd name="T23" fmla="*/ 222831 h 634"/>
              <a:gd name="T24" fmla="*/ 228239 w 634"/>
              <a:gd name="T25" fmla="*/ 169827 h 634"/>
              <a:gd name="T26" fmla="*/ 212014 w 634"/>
              <a:gd name="T27" fmla="*/ 106007 h 634"/>
              <a:gd name="T28" fmla="*/ 47595 w 634"/>
              <a:gd name="T29" fmla="*/ 116824 h 634"/>
              <a:gd name="T30" fmla="*/ 68868 w 634"/>
              <a:gd name="T31" fmla="*/ 127280 h 634"/>
              <a:gd name="T32" fmla="*/ 58412 w 634"/>
              <a:gd name="T33" fmla="*/ 185692 h 634"/>
              <a:gd name="T34" fmla="*/ 42186 w 634"/>
              <a:gd name="T35" fmla="*/ 148554 h 634"/>
              <a:gd name="T36" fmla="*/ 31730 w 634"/>
              <a:gd name="T37" fmla="*/ 116824 h 634"/>
              <a:gd name="T38" fmla="*/ 26321 w 634"/>
              <a:gd name="T39" fmla="*/ 148554 h 634"/>
              <a:gd name="T40" fmla="*/ 26321 w 634"/>
              <a:gd name="T41" fmla="*/ 185692 h 634"/>
              <a:gd name="T42" fmla="*/ 15865 w 634"/>
              <a:gd name="T43" fmla="*/ 127280 h 634"/>
              <a:gd name="T44" fmla="*/ 31730 w 634"/>
              <a:gd name="T45" fmla="*/ 116824 h 634"/>
              <a:gd name="T46" fmla="*/ 174875 w 634"/>
              <a:gd name="T47" fmla="*/ 185692 h 634"/>
              <a:gd name="T48" fmla="*/ 153602 w 634"/>
              <a:gd name="T49" fmla="*/ 169827 h 634"/>
              <a:gd name="T50" fmla="*/ 169827 w 634"/>
              <a:gd name="T51" fmla="*/ 116824 h 634"/>
              <a:gd name="T52" fmla="*/ 185692 w 634"/>
              <a:gd name="T53" fmla="*/ 148554 h 634"/>
              <a:gd name="T54" fmla="*/ 212014 w 634"/>
              <a:gd name="T55" fmla="*/ 169827 h 634"/>
              <a:gd name="T56" fmla="*/ 196149 w 634"/>
              <a:gd name="T57" fmla="*/ 185692 h 634"/>
              <a:gd name="T58" fmla="*/ 196149 w 634"/>
              <a:gd name="T59" fmla="*/ 148554 h 634"/>
              <a:gd name="T60" fmla="*/ 196149 w 634"/>
              <a:gd name="T61" fmla="*/ 116824 h 634"/>
              <a:gd name="T62" fmla="*/ 212014 w 634"/>
              <a:gd name="T63" fmla="*/ 169827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588" y="294"/>
                </a:moveTo>
                <a:lnTo>
                  <a:pt x="588" y="294"/>
                </a:lnTo>
                <a:cubicBezTo>
                  <a:pt x="588" y="280"/>
                  <a:pt x="588" y="280"/>
                  <a:pt x="588" y="265"/>
                </a:cubicBezTo>
                <a:cubicBezTo>
                  <a:pt x="588" y="118"/>
                  <a:pt x="471" y="0"/>
                  <a:pt x="309" y="0"/>
                </a:cubicBezTo>
                <a:cubicBezTo>
                  <a:pt x="162" y="0"/>
                  <a:pt x="44" y="118"/>
                  <a:pt x="44" y="265"/>
                </a:cubicBezTo>
                <a:cubicBezTo>
                  <a:pt x="44" y="280"/>
                  <a:pt x="44" y="280"/>
                  <a:pt x="44" y="294"/>
                </a:cubicBezTo>
                <a:cubicBezTo>
                  <a:pt x="14" y="309"/>
                  <a:pt x="0" y="324"/>
                  <a:pt x="0" y="35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60"/>
                  <a:pt x="73" y="560"/>
                </a:cubicBezTo>
                <a:lnTo>
                  <a:pt x="162" y="560"/>
                </a:lnTo>
                <a:cubicBezTo>
                  <a:pt x="206" y="560"/>
                  <a:pt x="235" y="515"/>
                  <a:pt x="235" y="471"/>
                </a:cubicBezTo>
                <a:cubicBezTo>
                  <a:pt x="235" y="353"/>
                  <a:pt x="235" y="353"/>
                  <a:pt x="235" y="353"/>
                </a:cubicBezTo>
                <a:cubicBezTo>
                  <a:pt x="235" y="309"/>
                  <a:pt x="206" y="280"/>
                  <a:pt x="162" y="280"/>
                </a:cubicBezTo>
                <a:cubicBezTo>
                  <a:pt x="162" y="280"/>
                  <a:pt x="88" y="280"/>
                  <a:pt x="73" y="280"/>
                </a:cubicBezTo>
                <a:cubicBezTo>
                  <a:pt x="73" y="147"/>
                  <a:pt x="176" y="44"/>
                  <a:pt x="309" y="44"/>
                </a:cubicBezTo>
                <a:cubicBezTo>
                  <a:pt x="442" y="44"/>
                  <a:pt x="544" y="133"/>
                  <a:pt x="544" y="280"/>
                </a:cubicBezTo>
                <a:lnTo>
                  <a:pt x="471" y="280"/>
                </a:lnTo>
                <a:cubicBezTo>
                  <a:pt x="426" y="280"/>
                  <a:pt x="397" y="309"/>
                  <a:pt x="397" y="353"/>
                </a:cubicBezTo>
                <a:cubicBezTo>
                  <a:pt x="397" y="471"/>
                  <a:pt x="397" y="471"/>
                  <a:pt x="397" y="471"/>
                </a:cubicBezTo>
                <a:cubicBezTo>
                  <a:pt x="397" y="515"/>
                  <a:pt x="426" y="560"/>
                  <a:pt x="471" y="560"/>
                </a:cubicBezTo>
                <a:lnTo>
                  <a:pt x="515" y="560"/>
                </a:lnTo>
                <a:cubicBezTo>
                  <a:pt x="515" y="618"/>
                  <a:pt x="515" y="618"/>
                  <a:pt x="515" y="618"/>
                </a:cubicBezTo>
                <a:cubicBezTo>
                  <a:pt x="515" y="618"/>
                  <a:pt x="515" y="633"/>
                  <a:pt x="530" y="633"/>
                </a:cubicBezTo>
                <a:cubicBezTo>
                  <a:pt x="544" y="633"/>
                  <a:pt x="544" y="618"/>
                  <a:pt x="544" y="618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8" y="560"/>
                  <a:pt x="633" y="515"/>
                  <a:pt x="633" y="471"/>
                </a:cubicBezTo>
                <a:cubicBezTo>
                  <a:pt x="633" y="353"/>
                  <a:pt x="633" y="353"/>
                  <a:pt x="633" y="353"/>
                </a:cubicBezTo>
                <a:cubicBezTo>
                  <a:pt x="633" y="324"/>
                  <a:pt x="618" y="309"/>
                  <a:pt x="588" y="294"/>
                </a:cubicBezTo>
                <a:close/>
                <a:moveTo>
                  <a:pt x="132" y="324"/>
                </a:moveTo>
                <a:lnTo>
                  <a:pt x="132" y="324"/>
                </a:lnTo>
                <a:cubicBezTo>
                  <a:pt x="162" y="324"/>
                  <a:pt x="162" y="324"/>
                  <a:pt x="162" y="324"/>
                </a:cubicBezTo>
                <a:cubicBezTo>
                  <a:pt x="176" y="324"/>
                  <a:pt x="191" y="339"/>
                  <a:pt x="191" y="353"/>
                </a:cubicBezTo>
                <a:cubicBezTo>
                  <a:pt x="191" y="471"/>
                  <a:pt x="191" y="471"/>
                  <a:pt x="191" y="471"/>
                </a:cubicBezTo>
                <a:cubicBezTo>
                  <a:pt x="191" y="501"/>
                  <a:pt x="176" y="515"/>
                  <a:pt x="162" y="515"/>
                </a:cubicBezTo>
                <a:cubicBezTo>
                  <a:pt x="147" y="515"/>
                  <a:pt x="147" y="515"/>
                  <a:pt x="147" y="515"/>
                </a:cubicBezTo>
                <a:cubicBezTo>
                  <a:pt x="132" y="486"/>
                  <a:pt x="117" y="442"/>
                  <a:pt x="117" y="412"/>
                </a:cubicBezTo>
                <a:cubicBezTo>
                  <a:pt x="117" y="383"/>
                  <a:pt x="117" y="353"/>
                  <a:pt x="132" y="324"/>
                </a:cubicBezTo>
                <a:close/>
                <a:moveTo>
                  <a:pt x="88" y="324"/>
                </a:moveTo>
                <a:lnTo>
                  <a:pt x="88" y="324"/>
                </a:lnTo>
                <a:cubicBezTo>
                  <a:pt x="88" y="353"/>
                  <a:pt x="73" y="383"/>
                  <a:pt x="73" y="412"/>
                </a:cubicBezTo>
                <a:cubicBezTo>
                  <a:pt x="73" y="442"/>
                  <a:pt x="88" y="486"/>
                  <a:pt x="103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44" y="501"/>
                  <a:pt x="44" y="471"/>
                </a:cubicBezTo>
                <a:cubicBezTo>
                  <a:pt x="44" y="353"/>
                  <a:pt x="44" y="353"/>
                  <a:pt x="44" y="353"/>
                </a:cubicBezTo>
                <a:cubicBezTo>
                  <a:pt x="44" y="339"/>
                  <a:pt x="59" y="324"/>
                  <a:pt x="73" y="324"/>
                </a:cubicBezTo>
                <a:lnTo>
                  <a:pt x="88" y="324"/>
                </a:lnTo>
                <a:close/>
                <a:moveTo>
                  <a:pt x="485" y="515"/>
                </a:moveTo>
                <a:lnTo>
                  <a:pt x="485" y="515"/>
                </a:lnTo>
                <a:cubicBezTo>
                  <a:pt x="471" y="515"/>
                  <a:pt x="471" y="515"/>
                  <a:pt x="471" y="515"/>
                </a:cubicBezTo>
                <a:cubicBezTo>
                  <a:pt x="456" y="515"/>
                  <a:pt x="426" y="501"/>
                  <a:pt x="426" y="471"/>
                </a:cubicBezTo>
                <a:cubicBezTo>
                  <a:pt x="426" y="353"/>
                  <a:pt x="426" y="353"/>
                  <a:pt x="426" y="353"/>
                </a:cubicBezTo>
                <a:cubicBezTo>
                  <a:pt x="426" y="339"/>
                  <a:pt x="456" y="324"/>
                  <a:pt x="471" y="324"/>
                </a:cubicBezTo>
                <a:cubicBezTo>
                  <a:pt x="500" y="324"/>
                  <a:pt x="500" y="324"/>
                  <a:pt x="500" y="324"/>
                </a:cubicBezTo>
                <a:cubicBezTo>
                  <a:pt x="500" y="353"/>
                  <a:pt x="515" y="383"/>
                  <a:pt x="515" y="412"/>
                </a:cubicBezTo>
                <a:cubicBezTo>
                  <a:pt x="515" y="442"/>
                  <a:pt x="500" y="486"/>
                  <a:pt x="485" y="515"/>
                </a:cubicBezTo>
                <a:close/>
                <a:moveTo>
                  <a:pt x="588" y="471"/>
                </a:moveTo>
                <a:lnTo>
                  <a:pt x="588" y="471"/>
                </a:lnTo>
                <a:cubicBezTo>
                  <a:pt x="588" y="501"/>
                  <a:pt x="574" y="515"/>
                  <a:pt x="544" y="515"/>
                </a:cubicBezTo>
                <a:cubicBezTo>
                  <a:pt x="530" y="515"/>
                  <a:pt x="530" y="515"/>
                  <a:pt x="530" y="515"/>
                </a:cubicBezTo>
                <a:cubicBezTo>
                  <a:pt x="544" y="486"/>
                  <a:pt x="544" y="442"/>
                  <a:pt x="544" y="412"/>
                </a:cubicBezTo>
                <a:cubicBezTo>
                  <a:pt x="544" y="383"/>
                  <a:pt x="544" y="353"/>
                  <a:pt x="530" y="324"/>
                </a:cubicBezTo>
                <a:cubicBezTo>
                  <a:pt x="544" y="324"/>
                  <a:pt x="544" y="324"/>
                  <a:pt x="544" y="324"/>
                </a:cubicBezTo>
                <a:cubicBezTo>
                  <a:pt x="574" y="324"/>
                  <a:pt x="588" y="339"/>
                  <a:pt x="588" y="353"/>
                </a:cubicBezTo>
                <a:lnTo>
                  <a:pt x="588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0" name="Freeform 135">
            <a:extLst>
              <a:ext uri="{FF2B5EF4-FFF2-40B4-BE49-F238E27FC236}">
                <a16:creationId xmlns:a16="http://schemas.microsoft.com/office/drawing/2014/main" id="{98C3F8FF-F090-2446-ADF9-3E14A3E29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9178" y="1770778"/>
            <a:ext cx="255568" cy="274697"/>
          </a:xfrm>
          <a:custGeom>
            <a:avLst/>
            <a:gdLst>
              <a:gd name="T0" fmla="*/ 164690 w 589"/>
              <a:gd name="T1" fmla="*/ 127280 h 634"/>
              <a:gd name="T2" fmla="*/ 164690 w 589"/>
              <a:gd name="T3" fmla="*/ 84733 h 634"/>
              <a:gd name="T4" fmla="*/ 164690 w 589"/>
              <a:gd name="T5" fmla="*/ 127280 h 634"/>
              <a:gd name="T6" fmla="*/ 153855 w 589"/>
              <a:gd name="T7" fmla="*/ 100959 h 634"/>
              <a:gd name="T8" fmla="*/ 170108 w 589"/>
              <a:gd name="T9" fmla="*/ 116824 h 634"/>
              <a:gd name="T10" fmla="*/ 153855 w 589"/>
              <a:gd name="T11" fmla="*/ 100959 h 634"/>
              <a:gd name="T12" fmla="*/ 164690 w 589"/>
              <a:gd name="T13" fmla="*/ 185692 h 634"/>
              <a:gd name="T14" fmla="*/ 164690 w 589"/>
              <a:gd name="T15" fmla="*/ 143506 h 634"/>
              <a:gd name="T16" fmla="*/ 164690 w 589"/>
              <a:gd name="T17" fmla="*/ 185692 h 634"/>
              <a:gd name="T18" fmla="*/ 153855 w 589"/>
              <a:gd name="T19" fmla="*/ 159371 h 634"/>
              <a:gd name="T20" fmla="*/ 170108 w 589"/>
              <a:gd name="T21" fmla="*/ 169827 h 634"/>
              <a:gd name="T22" fmla="*/ 153855 w 589"/>
              <a:gd name="T23" fmla="*/ 159371 h 634"/>
              <a:gd name="T24" fmla="*/ 185999 w 589"/>
              <a:gd name="T25" fmla="*/ 0 h 634"/>
              <a:gd name="T26" fmla="*/ 0 w 589"/>
              <a:gd name="T27" fmla="*/ 31730 h 634"/>
              <a:gd name="T28" fmla="*/ 26365 w 589"/>
              <a:gd name="T29" fmla="*/ 228239 h 634"/>
              <a:gd name="T30" fmla="*/ 212364 w 589"/>
              <a:gd name="T31" fmla="*/ 201918 h 634"/>
              <a:gd name="T32" fmla="*/ 185999 w 589"/>
              <a:gd name="T33" fmla="*/ 0 h 634"/>
              <a:gd name="T34" fmla="*/ 196473 w 589"/>
              <a:gd name="T35" fmla="*/ 201918 h 634"/>
              <a:gd name="T36" fmla="*/ 26365 w 589"/>
              <a:gd name="T37" fmla="*/ 212374 h 634"/>
              <a:gd name="T38" fmla="*/ 15891 w 589"/>
              <a:gd name="T39" fmla="*/ 58412 h 634"/>
              <a:gd name="T40" fmla="*/ 196473 w 589"/>
              <a:gd name="T41" fmla="*/ 201918 h 634"/>
              <a:gd name="T42" fmla="*/ 196473 w 589"/>
              <a:gd name="T43" fmla="*/ 42547 h 634"/>
              <a:gd name="T44" fmla="*/ 15891 w 589"/>
              <a:gd name="T45" fmla="*/ 31730 h 634"/>
              <a:gd name="T46" fmla="*/ 185999 w 589"/>
              <a:gd name="T47" fmla="*/ 15865 h 634"/>
              <a:gd name="T48" fmla="*/ 196473 w 589"/>
              <a:gd name="T49" fmla="*/ 42547 h 634"/>
              <a:gd name="T50" fmla="*/ 106182 w 589"/>
              <a:gd name="T51" fmla="*/ 127280 h 634"/>
              <a:gd name="T52" fmla="*/ 106182 w 589"/>
              <a:gd name="T53" fmla="*/ 84733 h 634"/>
              <a:gd name="T54" fmla="*/ 106182 w 589"/>
              <a:gd name="T55" fmla="*/ 127280 h 634"/>
              <a:gd name="T56" fmla="*/ 100764 w 589"/>
              <a:gd name="T57" fmla="*/ 100959 h 634"/>
              <a:gd name="T58" fmla="*/ 111599 w 589"/>
              <a:gd name="T59" fmla="*/ 116824 h 634"/>
              <a:gd name="T60" fmla="*/ 100764 w 589"/>
              <a:gd name="T61" fmla="*/ 100959 h 634"/>
              <a:gd name="T62" fmla="*/ 47674 w 589"/>
              <a:gd name="T63" fmla="*/ 127280 h 634"/>
              <a:gd name="T64" fmla="*/ 47674 w 589"/>
              <a:gd name="T65" fmla="*/ 84733 h 634"/>
              <a:gd name="T66" fmla="*/ 47674 w 589"/>
              <a:gd name="T67" fmla="*/ 127280 h 634"/>
              <a:gd name="T68" fmla="*/ 42256 w 589"/>
              <a:gd name="T69" fmla="*/ 100959 h 634"/>
              <a:gd name="T70" fmla="*/ 58508 w 589"/>
              <a:gd name="T71" fmla="*/ 116824 h 634"/>
              <a:gd name="T72" fmla="*/ 42256 w 589"/>
              <a:gd name="T73" fmla="*/ 100959 h 634"/>
              <a:gd name="T74" fmla="*/ 106182 w 589"/>
              <a:gd name="T75" fmla="*/ 185692 h 634"/>
              <a:gd name="T76" fmla="*/ 106182 w 589"/>
              <a:gd name="T77" fmla="*/ 143506 h 634"/>
              <a:gd name="T78" fmla="*/ 106182 w 589"/>
              <a:gd name="T79" fmla="*/ 185692 h 634"/>
              <a:gd name="T80" fmla="*/ 100764 w 589"/>
              <a:gd name="T81" fmla="*/ 159371 h 634"/>
              <a:gd name="T82" fmla="*/ 111599 w 589"/>
              <a:gd name="T83" fmla="*/ 169827 h 634"/>
              <a:gd name="T84" fmla="*/ 100764 w 589"/>
              <a:gd name="T85" fmla="*/ 159371 h 634"/>
              <a:gd name="T86" fmla="*/ 47674 w 589"/>
              <a:gd name="T87" fmla="*/ 185692 h 634"/>
              <a:gd name="T88" fmla="*/ 47674 w 589"/>
              <a:gd name="T89" fmla="*/ 143506 h 634"/>
              <a:gd name="T90" fmla="*/ 47674 w 589"/>
              <a:gd name="T91" fmla="*/ 185692 h 634"/>
              <a:gd name="T92" fmla="*/ 42256 w 589"/>
              <a:gd name="T93" fmla="*/ 159371 h 634"/>
              <a:gd name="T94" fmla="*/ 58508 w 589"/>
              <a:gd name="T95" fmla="*/ 169827 h 634"/>
              <a:gd name="T96" fmla="*/ 42256 w 589"/>
              <a:gd name="T97" fmla="*/ 159371 h 6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89" h="634">
                <a:moveTo>
                  <a:pt x="456" y="353"/>
                </a:moveTo>
                <a:lnTo>
                  <a:pt x="456" y="353"/>
                </a:lnTo>
                <a:cubicBezTo>
                  <a:pt x="485" y="353"/>
                  <a:pt x="515" y="339"/>
                  <a:pt x="515" y="294"/>
                </a:cubicBezTo>
                <a:cubicBezTo>
                  <a:pt x="515" y="265"/>
                  <a:pt x="485" y="235"/>
                  <a:pt x="456" y="235"/>
                </a:cubicBezTo>
                <a:cubicBezTo>
                  <a:pt x="412" y="235"/>
                  <a:pt x="397" y="265"/>
                  <a:pt x="397" y="294"/>
                </a:cubicBezTo>
                <a:cubicBezTo>
                  <a:pt x="397" y="339"/>
                  <a:pt x="412" y="353"/>
                  <a:pt x="456" y="353"/>
                </a:cubicBezTo>
                <a:close/>
                <a:moveTo>
                  <a:pt x="426" y="280"/>
                </a:moveTo>
                <a:lnTo>
                  <a:pt x="426" y="280"/>
                </a:lnTo>
                <a:cubicBezTo>
                  <a:pt x="471" y="280"/>
                  <a:pt x="471" y="280"/>
                  <a:pt x="471" y="280"/>
                </a:cubicBezTo>
                <a:cubicBezTo>
                  <a:pt x="471" y="324"/>
                  <a:pt x="471" y="324"/>
                  <a:pt x="471" y="324"/>
                </a:cubicBezTo>
                <a:cubicBezTo>
                  <a:pt x="426" y="324"/>
                  <a:pt x="426" y="324"/>
                  <a:pt x="426" y="324"/>
                </a:cubicBezTo>
                <a:lnTo>
                  <a:pt x="426" y="280"/>
                </a:lnTo>
                <a:close/>
                <a:moveTo>
                  <a:pt x="456" y="515"/>
                </a:moveTo>
                <a:lnTo>
                  <a:pt x="456" y="515"/>
                </a:lnTo>
                <a:cubicBezTo>
                  <a:pt x="485" y="515"/>
                  <a:pt x="515" y="486"/>
                  <a:pt x="515" y="456"/>
                </a:cubicBezTo>
                <a:cubicBezTo>
                  <a:pt x="515" y="427"/>
                  <a:pt x="485" y="398"/>
                  <a:pt x="456" y="398"/>
                </a:cubicBezTo>
                <a:cubicBezTo>
                  <a:pt x="412" y="398"/>
                  <a:pt x="397" y="427"/>
                  <a:pt x="397" y="456"/>
                </a:cubicBezTo>
                <a:cubicBezTo>
                  <a:pt x="397" y="486"/>
                  <a:pt x="412" y="515"/>
                  <a:pt x="456" y="515"/>
                </a:cubicBezTo>
                <a:close/>
                <a:moveTo>
                  <a:pt x="426" y="442"/>
                </a:moveTo>
                <a:lnTo>
                  <a:pt x="426" y="442"/>
                </a:lnTo>
                <a:cubicBezTo>
                  <a:pt x="471" y="442"/>
                  <a:pt x="471" y="442"/>
                  <a:pt x="471" y="442"/>
                </a:cubicBezTo>
                <a:cubicBezTo>
                  <a:pt x="471" y="471"/>
                  <a:pt x="471" y="471"/>
                  <a:pt x="471" y="471"/>
                </a:cubicBezTo>
                <a:cubicBezTo>
                  <a:pt x="426" y="471"/>
                  <a:pt x="426" y="471"/>
                  <a:pt x="426" y="471"/>
                </a:cubicBezTo>
                <a:lnTo>
                  <a:pt x="426" y="442"/>
                </a:lnTo>
                <a:close/>
                <a:moveTo>
                  <a:pt x="515" y="0"/>
                </a:moveTo>
                <a:lnTo>
                  <a:pt x="51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15" y="633"/>
                  <a:pt x="515" y="633"/>
                  <a:pt x="515" y="633"/>
                </a:cubicBezTo>
                <a:cubicBezTo>
                  <a:pt x="559" y="633"/>
                  <a:pt x="588" y="604"/>
                  <a:pt x="588" y="560"/>
                </a:cubicBezTo>
                <a:cubicBezTo>
                  <a:pt x="588" y="88"/>
                  <a:pt x="588" y="88"/>
                  <a:pt x="588" y="88"/>
                </a:cubicBezTo>
                <a:cubicBezTo>
                  <a:pt x="588" y="44"/>
                  <a:pt x="559" y="0"/>
                  <a:pt x="515" y="0"/>
                </a:cubicBezTo>
                <a:close/>
                <a:moveTo>
                  <a:pt x="544" y="560"/>
                </a:moveTo>
                <a:lnTo>
                  <a:pt x="544" y="560"/>
                </a:lnTo>
                <a:cubicBezTo>
                  <a:pt x="544" y="574"/>
                  <a:pt x="530" y="589"/>
                  <a:pt x="51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544" y="162"/>
                  <a:pt x="544" y="162"/>
                  <a:pt x="544" y="162"/>
                </a:cubicBezTo>
                <a:lnTo>
                  <a:pt x="544" y="560"/>
                </a:lnTo>
                <a:close/>
                <a:moveTo>
                  <a:pt x="544" y="118"/>
                </a:moveTo>
                <a:lnTo>
                  <a:pt x="544" y="118"/>
                </a:lnTo>
                <a:cubicBezTo>
                  <a:pt x="44" y="118"/>
                  <a:pt x="44" y="118"/>
                  <a:pt x="44" y="11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59"/>
                  <a:pt x="58" y="44"/>
                  <a:pt x="73" y="44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30" y="44"/>
                  <a:pt x="544" y="59"/>
                  <a:pt x="544" y="88"/>
                </a:cubicBezTo>
                <a:lnTo>
                  <a:pt x="544" y="118"/>
                </a:lnTo>
                <a:close/>
                <a:moveTo>
                  <a:pt x="294" y="353"/>
                </a:moveTo>
                <a:lnTo>
                  <a:pt x="294" y="353"/>
                </a:lnTo>
                <a:cubicBezTo>
                  <a:pt x="324" y="353"/>
                  <a:pt x="353" y="339"/>
                  <a:pt x="353" y="294"/>
                </a:cubicBezTo>
                <a:cubicBezTo>
                  <a:pt x="353" y="265"/>
                  <a:pt x="324" y="235"/>
                  <a:pt x="294" y="235"/>
                </a:cubicBezTo>
                <a:cubicBezTo>
                  <a:pt x="265" y="235"/>
                  <a:pt x="235" y="265"/>
                  <a:pt x="235" y="294"/>
                </a:cubicBezTo>
                <a:cubicBezTo>
                  <a:pt x="235" y="339"/>
                  <a:pt x="265" y="353"/>
                  <a:pt x="294" y="353"/>
                </a:cubicBezTo>
                <a:close/>
                <a:moveTo>
                  <a:pt x="279" y="280"/>
                </a:moveTo>
                <a:lnTo>
                  <a:pt x="279" y="280"/>
                </a:lnTo>
                <a:cubicBezTo>
                  <a:pt x="309" y="280"/>
                  <a:pt x="309" y="280"/>
                  <a:pt x="309" y="280"/>
                </a:cubicBezTo>
                <a:cubicBezTo>
                  <a:pt x="309" y="324"/>
                  <a:pt x="309" y="324"/>
                  <a:pt x="309" y="324"/>
                </a:cubicBezTo>
                <a:cubicBezTo>
                  <a:pt x="279" y="324"/>
                  <a:pt x="279" y="324"/>
                  <a:pt x="279" y="324"/>
                </a:cubicBezTo>
                <a:lnTo>
                  <a:pt x="279" y="280"/>
                </a:lnTo>
                <a:close/>
                <a:moveTo>
                  <a:pt x="132" y="353"/>
                </a:moveTo>
                <a:lnTo>
                  <a:pt x="132" y="353"/>
                </a:lnTo>
                <a:cubicBezTo>
                  <a:pt x="176" y="353"/>
                  <a:pt x="191" y="339"/>
                  <a:pt x="191" y="294"/>
                </a:cubicBezTo>
                <a:cubicBezTo>
                  <a:pt x="191" y="265"/>
                  <a:pt x="176" y="235"/>
                  <a:pt x="132" y="235"/>
                </a:cubicBezTo>
                <a:cubicBezTo>
                  <a:pt x="103" y="235"/>
                  <a:pt x="73" y="265"/>
                  <a:pt x="73" y="294"/>
                </a:cubicBezTo>
                <a:cubicBezTo>
                  <a:pt x="73" y="339"/>
                  <a:pt x="103" y="353"/>
                  <a:pt x="132" y="353"/>
                </a:cubicBezTo>
                <a:close/>
                <a:moveTo>
                  <a:pt x="117" y="280"/>
                </a:moveTo>
                <a:lnTo>
                  <a:pt x="117" y="280"/>
                </a:lnTo>
                <a:cubicBezTo>
                  <a:pt x="162" y="280"/>
                  <a:pt x="162" y="280"/>
                  <a:pt x="162" y="280"/>
                </a:cubicBezTo>
                <a:cubicBezTo>
                  <a:pt x="162" y="324"/>
                  <a:pt x="162" y="324"/>
                  <a:pt x="162" y="324"/>
                </a:cubicBezTo>
                <a:cubicBezTo>
                  <a:pt x="117" y="324"/>
                  <a:pt x="117" y="324"/>
                  <a:pt x="117" y="324"/>
                </a:cubicBezTo>
                <a:lnTo>
                  <a:pt x="117" y="280"/>
                </a:lnTo>
                <a:close/>
                <a:moveTo>
                  <a:pt x="294" y="515"/>
                </a:moveTo>
                <a:lnTo>
                  <a:pt x="294" y="515"/>
                </a:lnTo>
                <a:cubicBezTo>
                  <a:pt x="324" y="515"/>
                  <a:pt x="353" y="486"/>
                  <a:pt x="353" y="456"/>
                </a:cubicBezTo>
                <a:cubicBezTo>
                  <a:pt x="353" y="427"/>
                  <a:pt x="324" y="398"/>
                  <a:pt x="294" y="398"/>
                </a:cubicBezTo>
                <a:cubicBezTo>
                  <a:pt x="265" y="398"/>
                  <a:pt x="235" y="427"/>
                  <a:pt x="235" y="456"/>
                </a:cubicBezTo>
                <a:cubicBezTo>
                  <a:pt x="235" y="486"/>
                  <a:pt x="265" y="515"/>
                  <a:pt x="294" y="515"/>
                </a:cubicBezTo>
                <a:close/>
                <a:moveTo>
                  <a:pt x="279" y="442"/>
                </a:moveTo>
                <a:lnTo>
                  <a:pt x="279" y="442"/>
                </a:lnTo>
                <a:cubicBezTo>
                  <a:pt x="309" y="442"/>
                  <a:pt x="309" y="442"/>
                  <a:pt x="309" y="442"/>
                </a:cubicBezTo>
                <a:cubicBezTo>
                  <a:pt x="309" y="471"/>
                  <a:pt x="309" y="471"/>
                  <a:pt x="309" y="471"/>
                </a:cubicBezTo>
                <a:cubicBezTo>
                  <a:pt x="279" y="471"/>
                  <a:pt x="279" y="471"/>
                  <a:pt x="279" y="471"/>
                </a:cubicBezTo>
                <a:lnTo>
                  <a:pt x="279" y="442"/>
                </a:lnTo>
                <a:close/>
                <a:moveTo>
                  <a:pt x="132" y="515"/>
                </a:moveTo>
                <a:lnTo>
                  <a:pt x="132" y="515"/>
                </a:lnTo>
                <a:cubicBezTo>
                  <a:pt x="176" y="515"/>
                  <a:pt x="191" y="486"/>
                  <a:pt x="191" y="456"/>
                </a:cubicBezTo>
                <a:cubicBezTo>
                  <a:pt x="191" y="427"/>
                  <a:pt x="176" y="398"/>
                  <a:pt x="132" y="398"/>
                </a:cubicBezTo>
                <a:cubicBezTo>
                  <a:pt x="103" y="398"/>
                  <a:pt x="73" y="427"/>
                  <a:pt x="73" y="456"/>
                </a:cubicBezTo>
                <a:cubicBezTo>
                  <a:pt x="73" y="486"/>
                  <a:pt x="103" y="515"/>
                  <a:pt x="132" y="515"/>
                </a:cubicBezTo>
                <a:close/>
                <a:moveTo>
                  <a:pt x="117" y="442"/>
                </a:moveTo>
                <a:lnTo>
                  <a:pt x="117" y="442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471"/>
                  <a:pt x="162" y="471"/>
                  <a:pt x="162" y="471"/>
                </a:cubicBezTo>
                <a:cubicBezTo>
                  <a:pt x="117" y="471"/>
                  <a:pt x="117" y="471"/>
                  <a:pt x="117" y="471"/>
                </a:cubicBezTo>
                <a:lnTo>
                  <a:pt x="117" y="4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1" name="Freeform 136">
            <a:extLst>
              <a:ext uri="{FF2B5EF4-FFF2-40B4-BE49-F238E27FC236}">
                <a16:creationId xmlns:a16="http://schemas.microsoft.com/office/drawing/2014/main" id="{11DC2EA6-73AD-B54F-9C6C-CE7B5FF20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7166" y="1770778"/>
            <a:ext cx="274640" cy="274697"/>
          </a:xfrm>
          <a:custGeom>
            <a:avLst/>
            <a:gdLst>
              <a:gd name="T0" fmla="*/ 180644 w 634"/>
              <a:gd name="T1" fmla="*/ 84733 h 634"/>
              <a:gd name="T2" fmla="*/ 180644 w 634"/>
              <a:gd name="T3" fmla="*/ 127280 h 634"/>
              <a:gd name="T4" fmla="*/ 180644 w 634"/>
              <a:gd name="T5" fmla="*/ 84733 h 634"/>
              <a:gd name="T6" fmla="*/ 186053 w 634"/>
              <a:gd name="T7" fmla="*/ 116824 h 634"/>
              <a:gd name="T8" fmla="*/ 169827 w 634"/>
              <a:gd name="T9" fmla="*/ 100959 h 634"/>
              <a:gd name="T10" fmla="*/ 186053 w 634"/>
              <a:gd name="T11" fmla="*/ 116824 h 634"/>
              <a:gd name="T12" fmla="*/ 191101 w 634"/>
              <a:gd name="T13" fmla="*/ 185692 h 634"/>
              <a:gd name="T14" fmla="*/ 159371 w 634"/>
              <a:gd name="T15" fmla="*/ 191101 h 634"/>
              <a:gd name="T16" fmla="*/ 191101 w 634"/>
              <a:gd name="T17" fmla="*/ 201918 h 634"/>
              <a:gd name="T18" fmla="*/ 191101 w 634"/>
              <a:gd name="T19" fmla="*/ 185692 h 634"/>
              <a:gd name="T20" fmla="*/ 127641 w 634"/>
              <a:gd name="T21" fmla="*/ 84733 h 634"/>
              <a:gd name="T22" fmla="*/ 32091 w 634"/>
              <a:gd name="T23" fmla="*/ 100959 h 634"/>
              <a:gd name="T24" fmla="*/ 42547 w 634"/>
              <a:gd name="T25" fmla="*/ 201918 h 634"/>
              <a:gd name="T26" fmla="*/ 143506 w 634"/>
              <a:gd name="T27" fmla="*/ 185692 h 634"/>
              <a:gd name="T28" fmla="*/ 127641 w 634"/>
              <a:gd name="T29" fmla="*/ 84733 h 634"/>
              <a:gd name="T30" fmla="*/ 127641 w 634"/>
              <a:gd name="T31" fmla="*/ 180644 h 634"/>
              <a:gd name="T32" fmla="*/ 53364 w 634"/>
              <a:gd name="T33" fmla="*/ 185692 h 634"/>
              <a:gd name="T34" fmla="*/ 42547 w 634"/>
              <a:gd name="T35" fmla="*/ 106007 h 634"/>
              <a:gd name="T36" fmla="*/ 122232 w 634"/>
              <a:gd name="T37" fmla="*/ 100959 h 634"/>
              <a:gd name="T38" fmla="*/ 127641 w 634"/>
              <a:gd name="T39" fmla="*/ 180644 h 634"/>
              <a:gd name="T40" fmla="*/ 191101 w 634"/>
              <a:gd name="T41" fmla="*/ 164419 h 634"/>
              <a:gd name="T42" fmla="*/ 159371 w 634"/>
              <a:gd name="T43" fmla="*/ 169827 h 634"/>
              <a:gd name="T44" fmla="*/ 191101 w 634"/>
              <a:gd name="T45" fmla="*/ 180644 h 634"/>
              <a:gd name="T46" fmla="*/ 191101 w 634"/>
              <a:gd name="T47" fmla="*/ 164419 h 634"/>
              <a:gd name="T48" fmla="*/ 201918 w 634"/>
              <a:gd name="T49" fmla="*/ 58412 h 634"/>
              <a:gd name="T50" fmla="*/ 196509 w 634"/>
              <a:gd name="T51" fmla="*/ 15865 h 634"/>
              <a:gd name="T52" fmla="*/ 191101 w 634"/>
              <a:gd name="T53" fmla="*/ 5409 h 634"/>
              <a:gd name="T54" fmla="*/ 42547 w 634"/>
              <a:gd name="T55" fmla="*/ 5409 h 634"/>
              <a:gd name="T56" fmla="*/ 32091 w 634"/>
              <a:gd name="T57" fmla="*/ 15865 h 634"/>
              <a:gd name="T58" fmla="*/ 32091 w 634"/>
              <a:gd name="T59" fmla="*/ 58412 h 634"/>
              <a:gd name="T60" fmla="*/ 0 w 634"/>
              <a:gd name="T61" fmla="*/ 201918 h 634"/>
              <a:gd name="T62" fmla="*/ 201918 w 634"/>
              <a:gd name="T63" fmla="*/ 228239 h 634"/>
              <a:gd name="T64" fmla="*/ 228239 w 634"/>
              <a:gd name="T65" fmla="*/ 84733 h 634"/>
              <a:gd name="T66" fmla="*/ 212374 w 634"/>
              <a:gd name="T67" fmla="*/ 201918 h 634"/>
              <a:gd name="T68" fmla="*/ 201918 w 634"/>
              <a:gd name="T69" fmla="*/ 212374 h 634"/>
              <a:gd name="T70" fmla="*/ 16226 w 634"/>
              <a:gd name="T71" fmla="*/ 201918 h 634"/>
              <a:gd name="T72" fmla="*/ 32091 w 634"/>
              <a:gd name="T73" fmla="*/ 74277 h 634"/>
              <a:gd name="T74" fmla="*/ 212374 w 634"/>
              <a:gd name="T75" fmla="*/ 84733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34">
                <a:moveTo>
                  <a:pt x="501" y="235"/>
                </a:moveTo>
                <a:lnTo>
                  <a:pt x="501" y="235"/>
                </a:lnTo>
                <a:cubicBezTo>
                  <a:pt x="457" y="235"/>
                  <a:pt x="442" y="265"/>
                  <a:pt x="442" y="294"/>
                </a:cubicBezTo>
                <a:cubicBezTo>
                  <a:pt x="442" y="339"/>
                  <a:pt x="457" y="353"/>
                  <a:pt x="501" y="353"/>
                </a:cubicBezTo>
                <a:cubicBezTo>
                  <a:pt x="530" y="353"/>
                  <a:pt x="560" y="339"/>
                  <a:pt x="560" y="294"/>
                </a:cubicBezTo>
                <a:cubicBezTo>
                  <a:pt x="560" y="265"/>
                  <a:pt x="530" y="235"/>
                  <a:pt x="501" y="235"/>
                </a:cubicBezTo>
                <a:close/>
                <a:moveTo>
                  <a:pt x="516" y="324"/>
                </a:moveTo>
                <a:lnTo>
                  <a:pt x="516" y="324"/>
                </a:lnTo>
                <a:cubicBezTo>
                  <a:pt x="471" y="324"/>
                  <a:pt x="471" y="324"/>
                  <a:pt x="471" y="324"/>
                </a:cubicBezTo>
                <a:cubicBezTo>
                  <a:pt x="471" y="280"/>
                  <a:pt x="471" y="280"/>
                  <a:pt x="471" y="280"/>
                </a:cubicBezTo>
                <a:cubicBezTo>
                  <a:pt x="516" y="280"/>
                  <a:pt x="516" y="280"/>
                  <a:pt x="516" y="280"/>
                </a:cubicBezTo>
                <a:lnTo>
                  <a:pt x="516" y="324"/>
                </a:lnTo>
                <a:close/>
                <a:moveTo>
                  <a:pt x="530" y="515"/>
                </a:moveTo>
                <a:lnTo>
                  <a:pt x="530" y="515"/>
                </a:lnTo>
                <a:cubicBezTo>
                  <a:pt x="457" y="515"/>
                  <a:pt x="457" y="515"/>
                  <a:pt x="457" y="515"/>
                </a:cubicBezTo>
                <a:cubicBezTo>
                  <a:pt x="442" y="515"/>
                  <a:pt x="442" y="530"/>
                  <a:pt x="442" y="530"/>
                </a:cubicBezTo>
                <a:cubicBezTo>
                  <a:pt x="442" y="545"/>
                  <a:pt x="442" y="560"/>
                  <a:pt x="457" y="560"/>
                </a:cubicBezTo>
                <a:cubicBezTo>
                  <a:pt x="530" y="560"/>
                  <a:pt x="530" y="560"/>
                  <a:pt x="530" y="560"/>
                </a:cubicBezTo>
                <a:cubicBezTo>
                  <a:pt x="545" y="560"/>
                  <a:pt x="560" y="545"/>
                  <a:pt x="560" y="530"/>
                </a:cubicBezTo>
                <a:cubicBezTo>
                  <a:pt x="560" y="530"/>
                  <a:pt x="545" y="515"/>
                  <a:pt x="530" y="515"/>
                </a:cubicBezTo>
                <a:close/>
                <a:moveTo>
                  <a:pt x="354" y="235"/>
                </a:moveTo>
                <a:lnTo>
                  <a:pt x="354" y="235"/>
                </a:lnTo>
                <a:cubicBezTo>
                  <a:pt x="118" y="235"/>
                  <a:pt x="118" y="235"/>
                  <a:pt x="118" y="235"/>
                </a:cubicBezTo>
                <a:cubicBezTo>
                  <a:pt x="103" y="235"/>
                  <a:pt x="89" y="265"/>
                  <a:pt x="89" y="280"/>
                </a:cubicBezTo>
                <a:cubicBezTo>
                  <a:pt x="89" y="515"/>
                  <a:pt x="89" y="515"/>
                  <a:pt x="89" y="515"/>
                </a:cubicBezTo>
                <a:cubicBezTo>
                  <a:pt x="89" y="530"/>
                  <a:pt x="103" y="560"/>
                  <a:pt x="118" y="560"/>
                </a:cubicBezTo>
                <a:cubicBezTo>
                  <a:pt x="354" y="560"/>
                  <a:pt x="354" y="560"/>
                  <a:pt x="354" y="560"/>
                </a:cubicBezTo>
                <a:cubicBezTo>
                  <a:pt x="383" y="560"/>
                  <a:pt x="398" y="530"/>
                  <a:pt x="398" y="515"/>
                </a:cubicBezTo>
                <a:cubicBezTo>
                  <a:pt x="398" y="280"/>
                  <a:pt x="398" y="280"/>
                  <a:pt x="398" y="280"/>
                </a:cubicBezTo>
                <a:cubicBezTo>
                  <a:pt x="398" y="265"/>
                  <a:pt x="383" y="235"/>
                  <a:pt x="354" y="235"/>
                </a:cubicBezTo>
                <a:close/>
                <a:moveTo>
                  <a:pt x="354" y="501"/>
                </a:moveTo>
                <a:lnTo>
                  <a:pt x="354" y="501"/>
                </a:lnTo>
                <a:cubicBezTo>
                  <a:pt x="354" y="501"/>
                  <a:pt x="354" y="515"/>
                  <a:pt x="339" y="515"/>
                </a:cubicBezTo>
                <a:cubicBezTo>
                  <a:pt x="148" y="515"/>
                  <a:pt x="148" y="515"/>
                  <a:pt x="148" y="515"/>
                </a:cubicBezTo>
                <a:cubicBezTo>
                  <a:pt x="133" y="515"/>
                  <a:pt x="118" y="501"/>
                  <a:pt x="118" y="501"/>
                </a:cubicBezTo>
                <a:cubicBezTo>
                  <a:pt x="118" y="294"/>
                  <a:pt x="118" y="294"/>
                  <a:pt x="118" y="294"/>
                </a:cubicBezTo>
                <a:cubicBezTo>
                  <a:pt x="118" y="294"/>
                  <a:pt x="133" y="280"/>
                  <a:pt x="148" y="280"/>
                </a:cubicBezTo>
                <a:cubicBezTo>
                  <a:pt x="339" y="280"/>
                  <a:pt x="339" y="280"/>
                  <a:pt x="339" y="280"/>
                </a:cubicBezTo>
                <a:cubicBezTo>
                  <a:pt x="354" y="280"/>
                  <a:pt x="354" y="294"/>
                  <a:pt x="354" y="294"/>
                </a:cubicBezTo>
                <a:lnTo>
                  <a:pt x="354" y="501"/>
                </a:lnTo>
                <a:close/>
                <a:moveTo>
                  <a:pt x="530" y="456"/>
                </a:moveTo>
                <a:lnTo>
                  <a:pt x="530" y="456"/>
                </a:lnTo>
                <a:cubicBezTo>
                  <a:pt x="457" y="456"/>
                  <a:pt x="457" y="456"/>
                  <a:pt x="457" y="456"/>
                </a:cubicBezTo>
                <a:cubicBezTo>
                  <a:pt x="442" y="456"/>
                  <a:pt x="442" y="471"/>
                  <a:pt x="442" y="471"/>
                </a:cubicBezTo>
                <a:cubicBezTo>
                  <a:pt x="442" y="486"/>
                  <a:pt x="442" y="501"/>
                  <a:pt x="457" y="501"/>
                </a:cubicBezTo>
                <a:cubicBezTo>
                  <a:pt x="530" y="501"/>
                  <a:pt x="530" y="501"/>
                  <a:pt x="530" y="501"/>
                </a:cubicBezTo>
                <a:cubicBezTo>
                  <a:pt x="545" y="501"/>
                  <a:pt x="560" y="486"/>
                  <a:pt x="560" y="471"/>
                </a:cubicBezTo>
                <a:cubicBezTo>
                  <a:pt x="560" y="471"/>
                  <a:pt x="545" y="456"/>
                  <a:pt x="530" y="456"/>
                </a:cubicBezTo>
                <a:close/>
                <a:moveTo>
                  <a:pt x="560" y="162"/>
                </a:moveTo>
                <a:lnTo>
                  <a:pt x="560" y="162"/>
                </a:lnTo>
                <a:cubicBezTo>
                  <a:pt x="369" y="162"/>
                  <a:pt x="369" y="162"/>
                  <a:pt x="369" y="162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60" y="44"/>
                  <a:pt x="560" y="30"/>
                  <a:pt x="545" y="15"/>
                </a:cubicBezTo>
                <a:cubicBezTo>
                  <a:pt x="545" y="0"/>
                  <a:pt x="530" y="0"/>
                  <a:pt x="530" y="15"/>
                </a:cubicBezTo>
                <a:cubicBezTo>
                  <a:pt x="530" y="15"/>
                  <a:pt x="339" y="133"/>
                  <a:pt x="324" y="147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03" y="0"/>
                  <a:pt x="89" y="0"/>
                  <a:pt x="89" y="15"/>
                </a:cubicBezTo>
                <a:cubicBezTo>
                  <a:pt x="89" y="30"/>
                  <a:pt x="89" y="44"/>
                  <a:pt x="89" y="44"/>
                </a:cubicBezTo>
                <a:cubicBezTo>
                  <a:pt x="265" y="162"/>
                  <a:pt x="265" y="162"/>
                  <a:pt x="265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45" y="162"/>
                  <a:pt x="0" y="192"/>
                  <a:pt x="0" y="235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235"/>
                  <a:pt x="633" y="235"/>
                  <a:pt x="633" y="235"/>
                </a:cubicBezTo>
                <a:cubicBezTo>
                  <a:pt x="633" y="192"/>
                  <a:pt x="604" y="162"/>
                  <a:pt x="560" y="162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4"/>
                  <a:pt x="45" y="560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45" y="221"/>
                  <a:pt x="59" y="206"/>
                  <a:pt x="89" y="206"/>
                </a:cubicBezTo>
                <a:cubicBezTo>
                  <a:pt x="560" y="206"/>
                  <a:pt x="560" y="206"/>
                  <a:pt x="560" y="206"/>
                </a:cubicBezTo>
                <a:cubicBezTo>
                  <a:pt x="575" y="206"/>
                  <a:pt x="589" y="221"/>
                  <a:pt x="589" y="235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2" name="Freeform 137">
            <a:extLst>
              <a:ext uri="{FF2B5EF4-FFF2-40B4-BE49-F238E27FC236}">
                <a16:creationId xmlns:a16="http://schemas.microsoft.com/office/drawing/2014/main" id="{3A705B71-FD7A-D149-9DC8-C339F8963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8504" y="1789854"/>
            <a:ext cx="274640" cy="236545"/>
          </a:xfrm>
          <a:custGeom>
            <a:avLst/>
            <a:gdLst>
              <a:gd name="T0" fmla="*/ 79685 w 634"/>
              <a:gd name="T1" fmla="*/ 85085 h 546"/>
              <a:gd name="T2" fmla="*/ 79685 w 634"/>
              <a:gd name="T3" fmla="*/ 85085 h 546"/>
              <a:gd name="T4" fmla="*/ 37138 w 634"/>
              <a:gd name="T5" fmla="*/ 85085 h 546"/>
              <a:gd name="T6" fmla="*/ 26321 w 634"/>
              <a:gd name="T7" fmla="*/ 90133 h 546"/>
              <a:gd name="T8" fmla="*/ 37138 w 634"/>
              <a:gd name="T9" fmla="*/ 100949 h 546"/>
              <a:gd name="T10" fmla="*/ 79685 w 634"/>
              <a:gd name="T11" fmla="*/ 100949 h 546"/>
              <a:gd name="T12" fmla="*/ 84733 w 634"/>
              <a:gd name="T13" fmla="*/ 90133 h 546"/>
              <a:gd name="T14" fmla="*/ 79685 w 634"/>
              <a:gd name="T15" fmla="*/ 85085 h 546"/>
              <a:gd name="T16" fmla="*/ 79685 w 634"/>
              <a:gd name="T17" fmla="*/ 143491 h 546"/>
              <a:gd name="T18" fmla="*/ 79685 w 634"/>
              <a:gd name="T19" fmla="*/ 143491 h 546"/>
              <a:gd name="T20" fmla="*/ 37138 w 634"/>
              <a:gd name="T21" fmla="*/ 143491 h 546"/>
              <a:gd name="T22" fmla="*/ 26321 w 634"/>
              <a:gd name="T23" fmla="*/ 148539 h 546"/>
              <a:gd name="T24" fmla="*/ 37138 w 634"/>
              <a:gd name="T25" fmla="*/ 153947 h 546"/>
              <a:gd name="T26" fmla="*/ 79685 w 634"/>
              <a:gd name="T27" fmla="*/ 153947 h 546"/>
              <a:gd name="T28" fmla="*/ 84733 w 634"/>
              <a:gd name="T29" fmla="*/ 148539 h 546"/>
              <a:gd name="T30" fmla="*/ 79685 w 634"/>
              <a:gd name="T31" fmla="*/ 143491 h 546"/>
              <a:gd name="T32" fmla="*/ 79685 w 634"/>
              <a:gd name="T33" fmla="*/ 111404 h 546"/>
              <a:gd name="T34" fmla="*/ 79685 w 634"/>
              <a:gd name="T35" fmla="*/ 111404 h 546"/>
              <a:gd name="T36" fmla="*/ 37138 w 634"/>
              <a:gd name="T37" fmla="*/ 111404 h 546"/>
              <a:gd name="T38" fmla="*/ 26321 w 634"/>
              <a:gd name="T39" fmla="*/ 122220 h 546"/>
              <a:gd name="T40" fmla="*/ 37138 w 634"/>
              <a:gd name="T41" fmla="*/ 127628 h 546"/>
              <a:gd name="T42" fmla="*/ 79685 w 634"/>
              <a:gd name="T43" fmla="*/ 127628 h 546"/>
              <a:gd name="T44" fmla="*/ 84733 w 634"/>
              <a:gd name="T45" fmla="*/ 122220 h 546"/>
              <a:gd name="T46" fmla="*/ 79685 w 634"/>
              <a:gd name="T47" fmla="*/ 111404 h 546"/>
              <a:gd name="T48" fmla="*/ 148554 w 634"/>
              <a:gd name="T49" fmla="*/ 79677 h 546"/>
              <a:gd name="T50" fmla="*/ 148554 w 634"/>
              <a:gd name="T51" fmla="*/ 79677 h 546"/>
              <a:gd name="T52" fmla="*/ 106007 w 634"/>
              <a:gd name="T53" fmla="*/ 122220 h 546"/>
              <a:gd name="T54" fmla="*/ 148554 w 634"/>
              <a:gd name="T55" fmla="*/ 164763 h 546"/>
              <a:gd name="T56" fmla="*/ 191101 w 634"/>
              <a:gd name="T57" fmla="*/ 122220 h 546"/>
              <a:gd name="T58" fmla="*/ 148554 w 634"/>
              <a:gd name="T59" fmla="*/ 79677 h 546"/>
              <a:gd name="T60" fmla="*/ 148554 w 634"/>
              <a:gd name="T61" fmla="*/ 148539 h 546"/>
              <a:gd name="T62" fmla="*/ 148554 w 634"/>
              <a:gd name="T63" fmla="*/ 148539 h 546"/>
              <a:gd name="T64" fmla="*/ 121872 w 634"/>
              <a:gd name="T65" fmla="*/ 122220 h 546"/>
              <a:gd name="T66" fmla="*/ 148554 w 634"/>
              <a:gd name="T67" fmla="*/ 90133 h 546"/>
              <a:gd name="T68" fmla="*/ 174875 w 634"/>
              <a:gd name="T69" fmla="*/ 122220 h 546"/>
              <a:gd name="T70" fmla="*/ 148554 w 634"/>
              <a:gd name="T71" fmla="*/ 148539 h 546"/>
              <a:gd name="T72" fmla="*/ 196149 w 634"/>
              <a:gd name="T73" fmla="*/ 42543 h 546"/>
              <a:gd name="T74" fmla="*/ 196149 w 634"/>
              <a:gd name="T75" fmla="*/ 42543 h 546"/>
              <a:gd name="T76" fmla="*/ 185692 w 634"/>
              <a:gd name="T77" fmla="*/ 42543 h 546"/>
              <a:gd name="T78" fmla="*/ 106007 w 634"/>
              <a:gd name="T79" fmla="*/ 0 h 546"/>
              <a:gd name="T80" fmla="*/ 100598 w 634"/>
              <a:gd name="T81" fmla="*/ 5408 h 546"/>
              <a:gd name="T82" fmla="*/ 100598 w 634"/>
              <a:gd name="T83" fmla="*/ 10816 h 546"/>
              <a:gd name="T84" fmla="*/ 153602 w 634"/>
              <a:gd name="T85" fmla="*/ 42543 h 546"/>
              <a:gd name="T86" fmla="*/ 26321 w 634"/>
              <a:gd name="T87" fmla="*/ 42543 h 546"/>
              <a:gd name="T88" fmla="*/ 0 w 634"/>
              <a:gd name="T89" fmla="*/ 68861 h 546"/>
              <a:gd name="T90" fmla="*/ 0 w 634"/>
              <a:gd name="T91" fmla="*/ 169810 h 546"/>
              <a:gd name="T92" fmla="*/ 26321 w 634"/>
              <a:gd name="T93" fmla="*/ 196489 h 546"/>
              <a:gd name="T94" fmla="*/ 196149 w 634"/>
              <a:gd name="T95" fmla="*/ 196489 h 546"/>
              <a:gd name="T96" fmla="*/ 228239 w 634"/>
              <a:gd name="T97" fmla="*/ 169810 h 546"/>
              <a:gd name="T98" fmla="*/ 228239 w 634"/>
              <a:gd name="T99" fmla="*/ 68861 h 546"/>
              <a:gd name="T100" fmla="*/ 196149 w 634"/>
              <a:gd name="T101" fmla="*/ 42543 h 546"/>
              <a:gd name="T102" fmla="*/ 212014 w 634"/>
              <a:gd name="T103" fmla="*/ 169810 h 546"/>
              <a:gd name="T104" fmla="*/ 212014 w 634"/>
              <a:gd name="T105" fmla="*/ 169810 h 546"/>
              <a:gd name="T106" fmla="*/ 196149 w 634"/>
              <a:gd name="T107" fmla="*/ 186034 h 546"/>
              <a:gd name="T108" fmla="*/ 26321 w 634"/>
              <a:gd name="T109" fmla="*/ 186034 h 546"/>
              <a:gd name="T110" fmla="*/ 15865 w 634"/>
              <a:gd name="T111" fmla="*/ 169810 h 546"/>
              <a:gd name="T112" fmla="*/ 15865 w 634"/>
              <a:gd name="T113" fmla="*/ 68861 h 546"/>
              <a:gd name="T114" fmla="*/ 26321 w 634"/>
              <a:gd name="T115" fmla="*/ 58406 h 546"/>
              <a:gd name="T116" fmla="*/ 196149 w 634"/>
              <a:gd name="T117" fmla="*/ 58406 h 546"/>
              <a:gd name="T118" fmla="*/ 212014 w 634"/>
              <a:gd name="T119" fmla="*/ 68861 h 546"/>
              <a:gd name="T120" fmla="*/ 212014 w 634"/>
              <a:gd name="T121" fmla="*/ 169810 h 54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34" h="546">
                <a:moveTo>
                  <a:pt x="221" y="236"/>
                </a:moveTo>
                <a:lnTo>
                  <a:pt x="221" y="236"/>
                </a:lnTo>
                <a:cubicBezTo>
                  <a:pt x="103" y="236"/>
                  <a:pt x="103" y="236"/>
                  <a:pt x="103" y="236"/>
                </a:cubicBezTo>
                <a:cubicBezTo>
                  <a:pt x="88" y="236"/>
                  <a:pt x="73" y="250"/>
                  <a:pt x="73" y="250"/>
                </a:cubicBezTo>
                <a:cubicBezTo>
                  <a:pt x="73" y="265"/>
                  <a:pt x="88" y="280"/>
                  <a:pt x="103" y="280"/>
                </a:cubicBezTo>
                <a:cubicBezTo>
                  <a:pt x="221" y="280"/>
                  <a:pt x="221" y="280"/>
                  <a:pt x="221" y="280"/>
                </a:cubicBezTo>
                <a:cubicBezTo>
                  <a:pt x="221" y="280"/>
                  <a:pt x="235" y="265"/>
                  <a:pt x="235" y="250"/>
                </a:cubicBezTo>
                <a:lnTo>
                  <a:pt x="221" y="236"/>
                </a:lnTo>
                <a:close/>
                <a:moveTo>
                  <a:pt x="221" y="398"/>
                </a:moveTo>
                <a:lnTo>
                  <a:pt x="221" y="398"/>
                </a:lnTo>
                <a:cubicBezTo>
                  <a:pt x="103" y="398"/>
                  <a:pt x="103" y="398"/>
                  <a:pt x="103" y="398"/>
                </a:cubicBezTo>
                <a:cubicBezTo>
                  <a:pt x="88" y="398"/>
                  <a:pt x="73" y="398"/>
                  <a:pt x="73" y="412"/>
                </a:cubicBezTo>
                <a:cubicBezTo>
                  <a:pt x="73" y="427"/>
                  <a:pt x="88" y="427"/>
                  <a:pt x="103" y="427"/>
                </a:cubicBezTo>
                <a:cubicBezTo>
                  <a:pt x="221" y="427"/>
                  <a:pt x="221" y="427"/>
                  <a:pt x="221" y="427"/>
                </a:cubicBezTo>
                <a:cubicBezTo>
                  <a:pt x="221" y="427"/>
                  <a:pt x="235" y="427"/>
                  <a:pt x="235" y="412"/>
                </a:cubicBezTo>
                <a:cubicBezTo>
                  <a:pt x="235" y="398"/>
                  <a:pt x="221" y="398"/>
                  <a:pt x="221" y="398"/>
                </a:cubicBezTo>
                <a:close/>
                <a:moveTo>
                  <a:pt x="221" y="309"/>
                </a:moveTo>
                <a:lnTo>
                  <a:pt x="221" y="309"/>
                </a:lnTo>
                <a:cubicBezTo>
                  <a:pt x="103" y="309"/>
                  <a:pt x="103" y="309"/>
                  <a:pt x="103" y="309"/>
                </a:cubicBezTo>
                <a:cubicBezTo>
                  <a:pt x="88" y="309"/>
                  <a:pt x="73" y="324"/>
                  <a:pt x="73" y="339"/>
                </a:cubicBezTo>
                <a:cubicBezTo>
                  <a:pt x="73" y="339"/>
                  <a:pt x="88" y="354"/>
                  <a:pt x="103" y="354"/>
                </a:cubicBezTo>
                <a:cubicBezTo>
                  <a:pt x="221" y="354"/>
                  <a:pt x="221" y="354"/>
                  <a:pt x="221" y="354"/>
                </a:cubicBezTo>
                <a:lnTo>
                  <a:pt x="235" y="339"/>
                </a:lnTo>
                <a:cubicBezTo>
                  <a:pt x="235" y="324"/>
                  <a:pt x="221" y="309"/>
                  <a:pt x="221" y="309"/>
                </a:cubicBezTo>
                <a:close/>
                <a:moveTo>
                  <a:pt x="412" y="221"/>
                </a:moveTo>
                <a:lnTo>
                  <a:pt x="412" y="221"/>
                </a:lnTo>
                <a:cubicBezTo>
                  <a:pt x="353" y="221"/>
                  <a:pt x="294" y="265"/>
                  <a:pt x="294" y="339"/>
                </a:cubicBezTo>
                <a:cubicBezTo>
                  <a:pt x="294" y="398"/>
                  <a:pt x="353" y="457"/>
                  <a:pt x="412" y="457"/>
                </a:cubicBezTo>
                <a:cubicBezTo>
                  <a:pt x="471" y="457"/>
                  <a:pt x="530" y="398"/>
                  <a:pt x="530" y="339"/>
                </a:cubicBezTo>
                <a:cubicBezTo>
                  <a:pt x="530" y="265"/>
                  <a:pt x="471" y="221"/>
                  <a:pt x="412" y="221"/>
                </a:cubicBezTo>
                <a:close/>
                <a:moveTo>
                  <a:pt x="412" y="412"/>
                </a:moveTo>
                <a:lnTo>
                  <a:pt x="412" y="412"/>
                </a:lnTo>
                <a:cubicBezTo>
                  <a:pt x="368" y="412"/>
                  <a:pt x="338" y="383"/>
                  <a:pt x="338" y="339"/>
                </a:cubicBezTo>
                <a:cubicBezTo>
                  <a:pt x="338" y="295"/>
                  <a:pt x="368" y="250"/>
                  <a:pt x="412" y="250"/>
                </a:cubicBezTo>
                <a:cubicBezTo>
                  <a:pt x="456" y="250"/>
                  <a:pt x="485" y="295"/>
                  <a:pt x="485" y="339"/>
                </a:cubicBezTo>
                <a:cubicBezTo>
                  <a:pt x="485" y="383"/>
                  <a:pt x="456" y="412"/>
                  <a:pt x="412" y="412"/>
                </a:cubicBezTo>
                <a:close/>
                <a:moveTo>
                  <a:pt x="544" y="118"/>
                </a:moveTo>
                <a:lnTo>
                  <a:pt x="544" y="118"/>
                </a:lnTo>
                <a:cubicBezTo>
                  <a:pt x="515" y="118"/>
                  <a:pt x="515" y="118"/>
                  <a:pt x="515" y="118"/>
                </a:cubicBezTo>
                <a:cubicBezTo>
                  <a:pt x="294" y="0"/>
                  <a:pt x="294" y="0"/>
                  <a:pt x="294" y="0"/>
                </a:cubicBezTo>
                <a:cubicBezTo>
                  <a:pt x="294" y="0"/>
                  <a:pt x="279" y="0"/>
                  <a:pt x="279" y="15"/>
                </a:cubicBezTo>
                <a:cubicBezTo>
                  <a:pt x="265" y="15"/>
                  <a:pt x="279" y="30"/>
                  <a:pt x="279" y="30"/>
                </a:cubicBezTo>
                <a:cubicBezTo>
                  <a:pt x="426" y="118"/>
                  <a:pt x="426" y="118"/>
                  <a:pt x="426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29" y="118"/>
                  <a:pt x="0" y="148"/>
                  <a:pt x="0" y="191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6"/>
                  <a:pt x="29" y="545"/>
                  <a:pt x="73" y="545"/>
                </a:cubicBezTo>
                <a:cubicBezTo>
                  <a:pt x="544" y="545"/>
                  <a:pt x="544" y="545"/>
                  <a:pt x="544" y="545"/>
                </a:cubicBezTo>
                <a:cubicBezTo>
                  <a:pt x="588" y="545"/>
                  <a:pt x="633" y="516"/>
                  <a:pt x="633" y="471"/>
                </a:cubicBezTo>
                <a:cubicBezTo>
                  <a:pt x="633" y="191"/>
                  <a:pt x="633" y="191"/>
                  <a:pt x="633" y="191"/>
                </a:cubicBezTo>
                <a:cubicBezTo>
                  <a:pt x="633" y="148"/>
                  <a:pt x="588" y="118"/>
                  <a:pt x="544" y="118"/>
                </a:cubicBezTo>
                <a:close/>
                <a:moveTo>
                  <a:pt x="588" y="471"/>
                </a:moveTo>
                <a:lnTo>
                  <a:pt x="588" y="471"/>
                </a:lnTo>
                <a:cubicBezTo>
                  <a:pt x="588" y="486"/>
                  <a:pt x="574" y="516"/>
                  <a:pt x="544" y="516"/>
                </a:cubicBezTo>
                <a:cubicBezTo>
                  <a:pt x="73" y="516"/>
                  <a:pt x="73" y="516"/>
                  <a:pt x="73" y="516"/>
                </a:cubicBezTo>
                <a:cubicBezTo>
                  <a:pt x="58" y="516"/>
                  <a:pt x="44" y="486"/>
                  <a:pt x="44" y="471"/>
                </a:cubicBezTo>
                <a:cubicBezTo>
                  <a:pt x="44" y="191"/>
                  <a:pt x="44" y="191"/>
                  <a:pt x="44" y="191"/>
                </a:cubicBezTo>
                <a:cubicBezTo>
                  <a:pt x="44" y="177"/>
                  <a:pt x="58" y="162"/>
                  <a:pt x="73" y="162"/>
                </a:cubicBezTo>
                <a:cubicBezTo>
                  <a:pt x="544" y="162"/>
                  <a:pt x="544" y="162"/>
                  <a:pt x="544" y="162"/>
                </a:cubicBezTo>
                <a:cubicBezTo>
                  <a:pt x="574" y="162"/>
                  <a:pt x="588" y="177"/>
                  <a:pt x="588" y="191"/>
                </a:cubicBezTo>
                <a:lnTo>
                  <a:pt x="588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3" name="Freeform 138">
            <a:extLst>
              <a:ext uri="{FF2B5EF4-FFF2-40B4-BE49-F238E27FC236}">
                <a16:creationId xmlns:a16="http://schemas.microsoft.com/office/drawing/2014/main" id="{E3AD8A78-3DA2-734E-BD59-F69D54F9B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90358" y="1782223"/>
            <a:ext cx="204074" cy="255621"/>
          </a:xfrm>
          <a:custGeom>
            <a:avLst/>
            <a:gdLst>
              <a:gd name="T0" fmla="*/ 142929 w 473"/>
              <a:gd name="T1" fmla="*/ 0 h 589"/>
              <a:gd name="T2" fmla="*/ 0 w 473"/>
              <a:gd name="T3" fmla="*/ 26365 h 589"/>
              <a:gd name="T4" fmla="*/ 26575 w 473"/>
              <a:gd name="T5" fmla="*/ 212364 h 589"/>
              <a:gd name="T6" fmla="*/ 169504 w 473"/>
              <a:gd name="T7" fmla="*/ 212364 h 589"/>
              <a:gd name="T8" fmla="*/ 142929 w 473"/>
              <a:gd name="T9" fmla="*/ 0 h 589"/>
              <a:gd name="T10" fmla="*/ 26575 w 473"/>
              <a:gd name="T11" fmla="*/ 196473 h 589"/>
              <a:gd name="T12" fmla="*/ 16160 w 473"/>
              <a:gd name="T13" fmla="*/ 180581 h 589"/>
              <a:gd name="T14" fmla="*/ 26575 w 473"/>
              <a:gd name="T15" fmla="*/ 196473 h 589"/>
              <a:gd name="T16" fmla="*/ 26575 w 473"/>
              <a:gd name="T17" fmla="*/ 170108 h 589"/>
              <a:gd name="T18" fmla="*/ 16160 w 473"/>
              <a:gd name="T19" fmla="*/ 153855 h 589"/>
              <a:gd name="T20" fmla="*/ 26575 w 473"/>
              <a:gd name="T21" fmla="*/ 170108 h 589"/>
              <a:gd name="T22" fmla="*/ 26575 w 473"/>
              <a:gd name="T23" fmla="*/ 137964 h 589"/>
              <a:gd name="T24" fmla="*/ 16160 w 473"/>
              <a:gd name="T25" fmla="*/ 127491 h 589"/>
              <a:gd name="T26" fmla="*/ 26575 w 473"/>
              <a:gd name="T27" fmla="*/ 137964 h 589"/>
              <a:gd name="T28" fmla="*/ 26575 w 473"/>
              <a:gd name="T29" fmla="*/ 111599 h 589"/>
              <a:gd name="T30" fmla="*/ 16160 w 473"/>
              <a:gd name="T31" fmla="*/ 95347 h 589"/>
              <a:gd name="T32" fmla="*/ 26575 w 473"/>
              <a:gd name="T33" fmla="*/ 111599 h 589"/>
              <a:gd name="T34" fmla="*/ 26575 w 473"/>
              <a:gd name="T35" fmla="*/ 84873 h 589"/>
              <a:gd name="T36" fmla="*/ 16160 w 473"/>
              <a:gd name="T37" fmla="*/ 68982 h 589"/>
              <a:gd name="T38" fmla="*/ 26575 w 473"/>
              <a:gd name="T39" fmla="*/ 84873 h 589"/>
              <a:gd name="T40" fmla="*/ 26575 w 473"/>
              <a:gd name="T41" fmla="*/ 53091 h 589"/>
              <a:gd name="T42" fmla="*/ 16160 w 473"/>
              <a:gd name="T43" fmla="*/ 42256 h 589"/>
              <a:gd name="T44" fmla="*/ 26575 w 473"/>
              <a:gd name="T45" fmla="*/ 53091 h 589"/>
              <a:gd name="T46" fmla="*/ 127128 w 473"/>
              <a:gd name="T47" fmla="*/ 191416 h 589"/>
              <a:gd name="T48" fmla="*/ 47763 w 473"/>
              <a:gd name="T49" fmla="*/ 196473 h 589"/>
              <a:gd name="T50" fmla="*/ 42376 w 473"/>
              <a:gd name="T51" fmla="*/ 116656 h 589"/>
              <a:gd name="T52" fmla="*/ 121741 w 473"/>
              <a:gd name="T53" fmla="*/ 111599 h 589"/>
              <a:gd name="T54" fmla="*/ 127128 w 473"/>
              <a:gd name="T55" fmla="*/ 191416 h 589"/>
              <a:gd name="T56" fmla="*/ 127128 w 473"/>
              <a:gd name="T57" fmla="*/ 90291 h 589"/>
              <a:gd name="T58" fmla="*/ 47763 w 473"/>
              <a:gd name="T59" fmla="*/ 95347 h 589"/>
              <a:gd name="T60" fmla="*/ 42376 w 473"/>
              <a:gd name="T61" fmla="*/ 20947 h 589"/>
              <a:gd name="T62" fmla="*/ 121741 w 473"/>
              <a:gd name="T63" fmla="*/ 10474 h 589"/>
              <a:gd name="T64" fmla="*/ 127128 w 473"/>
              <a:gd name="T65" fmla="*/ 90291 h 589"/>
              <a:gd name="T66" fmla="*/ 153344 w 473"/>
              <a:gd name="T67" fmla="*/ 196473 h 589"/>
              <a:gd name="T68" fmla="*/ 142929 w 473"/>
              <a:gd name="T69" fmla="*/ 180581 h 589"/>
              <a:gd name="T70" fmla="*/ 153344 w 473"/>
              <a:gd name="T71" fmla="*/ 196473 h 589"/>
              <a:gd name="T72" fmla="*/ 153344 w 473"/>
              <a:gd name="T73" fmla="*/ 170108 h 589"/>
              <a:gd name="T74" fmla="*/ 142929 w 473"/>
              <a:gd name="T75" fmla="*/ 153855 h 589"/>
              <a:gd name="T76" fmla="*/ 153344 w 473"/>
              <a:gd name="T77" fmla="*/ 170108 h 589"/>
              <a:gd name="T78" fmla="*/ 153344 w 473"/>
              <a:gd name="T79" fmla="*/ 137964 h 589"/>
              <a:gd name="T80" fmla="*/ 142929 w 473"/>
              <a:gd name="T81" fmla="*/ 127491 h 589"/>
              <a:gd name="T82" fmla="*/ 153344 w 473"/>
              <a:gd name="T83" fmla="*/ 137964 h 589"/>
              <a:gd name="T84" fmla="*/ 153344 w 473"/>
              <a:gd name="T85" fmla="*/ 111599 h 589"/>
              <a:gd name="T86" fmla="*/ 142929 w 473"/>
              <a:gd name="T87" fmla="*/ 95347 h 589"/>
              <a:gd name="T88" fmla="*/ 153344 w 473"/>
              <a:gd name="T89" fmla="*/ 111599 h 589"/>
              <a:gd name="T90" fmla="*/ 153344 w 473"/>
              <a:gd name="T91" fmla="*/ 84873 h 589"/>
              <a:gd name="T92" fmla="*/ 142929 w 473"/>
              <a:gd name="T93" fmla="*/ 68982 h 589"/>
              <a:gd name="T94" fmla="*/ 153344 w 473"/>
              <a:gd name="T95" fmla="*/ 84873 h 589"/>
              <a:gd name="T96" fmla="*/ 153344 w 473"/>
              <a:gd name="T97" fmla="*/ 53091 h 589"/>
              <a:gd name="T98" fmla="*/ 142929 w 473"/>
              <a:gd name="T99" fmla="*/ 42256 h 589"/>
              <a:gd name="T100" fmla="*/ 153344 w 473"/>
              <a:gd name="T101" fmla="*/ 53091 h 589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73" h="589">
                <a:moveTo>
                  <a:pt x="398" y="0"/>
                </a:moveTo>
                <a:lnTo>
                  <a:pt x="398" y="0"/>
                </a:lnTo>
                <a:cubicBezTo>
                  <a:pt x="74" y="0"/>
                  <a:pt x="74" y="0"/>
                  <a:pt x="74" y="0"/>
                </a:cubicBezTo>
                <a:cubicBezTo>
                  <a:pt x="30" y="0"/>
                  <a:pt x="0" y="29"/>
                  <a:pt x="0" y="73"/>
                </a:cubicBezTo>
                <a:cubicBezTo>
                  <a:pt x="0" y="588"/>
                  <a:pt x="0" y="588"/>
                  <a:pt x="0" y="588"/>
                </a:cubicBezTo>
                <a:cubicBezTo>
                  <a:pt x="45" y="588"/>
                  <a:pt x="30" y="588"/>
                  <a:pt x="74" y="588"/>
                </a:cubicBezTo>
                <a:cubicBezTo>
                  <a:pt x="398" y="588"/>
                  <a:pt x="398" y="588"/>
                  <a:pt x="398" y="588"/>
                </a:cubicBezTo>
                <a:cubicBezTo>
                  <a:pt x="442" y="588"/>
                  <a:pt x="413" y="588"/>
                  <a:pt x="472" y="588"/>
                </a:cubicBezTo>
                <a:cubicBezTo>
                  <a:pt x="472" y="73"/>
                  <a:pt x="472" y="73"/>
                  <a:pt x="472" y="73"/>
                </a:cubicBezTo>
                <a:cubicBezTo>
                  <a:pt x="472" y="29"/>
                  <a:pt x="442" y="0"/>
                  <a:pt x="398" y="0"/>
                </a:cubicBezTo>
                <a:close/>
                <a:moveTo>
                  <a:pt x="74" y="544"/>
                </a:moveTo>
                <a:lnTo>
                  <a:pt x="74" y="544"/>
                </a:lnTo>
                <a:cubicBezTo>
                  <a:pt x="45" y="544"/>
                  <a:pt x="45" y="544"/>
                  <a:pt x="45" y="544"/>
                </a:cubicBezTo>
                <a:cubicBezTo>
                  <a:pt x="45" y="500"/>
                  <a:pt x="45" y="500"/>
                  <a:pt x="45" y="500"/>
                </a:cubicBezTo>
                <a:cubicBezTo>
                  <a:pt x="74" y="500"/>
                  <a:pt x="74" y="500"/>
                  <a:pt x="74" y="500"/>
                </a:cubicBezTo>
                <a:lnTo>
                  <a:pt x="74" y="544"/>
                </a:lnTo>
                <a:close/>
                <a:moveTo>
                  <a:pt x="74" y="471"/>
                </a:moveTo>
                <a:lnTo>
                  <a:pt x="74" y="471"/>
                </a:lnTo>
                <a:cubicBezTo>
                  <a:pt x="45" y="471"/>
                  <a:pt x="45" y="471"/>
                  <a:pt x="45" y="471"/>
                </a:cubicBezTo>
                <a:cubicBezTo>
                  <a:pt x="45" y="426"/>
                  <a:pt x="45" y="426"/>
                  <a:pt x="45" y="426"/>
                </a:cubicBezTo>
                <a:cubicBezTo>
                  <a:pt x="74" y="426"/>
                  <a:pt x="74" y="426"/>
                  <a:pt x="74" y="426"/>
                </a:cubicBezTo>
                <a:lnTo>
                  <a:pt x="74" y="471"/>
                </a:lnTo>
                <a:close/>
                <a:moveTo>
                  <a:pt x="74" y="382"/>
                </a:moveTo>
                <a:lnTo>
                  <a:pt x="74" y="382"/>
                </a:lnTo>
                <a:cubicBezTo>
                  <a:pt x="45" y="382"/>
                  <a:pt x="45" y="382"/>
                  <a:pt x="45" y="382"/>
                </a:cubicBezTo>
                <a:cubicBezTo>
                  <a:pt x="45" y="353"/>
                  <a:pt x="45" y="353"/>
                  <a:pt x="45" y="353"/>
                </a:cubicBezTo>
                <a:cubicBezTo>
                  <a:pt x="74" y="353"/>
                  <a:pt x="74" y="353"/>
                  <a:pt x="74" y="353"/>
                </a:cubicBezTo>
                <a:lnTo>
                  <a:pt x="74" y="382"/>
                </a:lnTo>
                <a:close/>
                <a:moveTo>
                  <a:pt x="74" y="309"/>
                </a:moveTo>
                <a:lnTo>
                  <a:pt x="74" y="309"/>
                </a:lnTo>
                <a:cubicBezTo>
                  <a:pt x="45" y="309"/>
                  <a:pt x="45" y="309"/>
                  <a:pt x="45" y="309"/>
                </a:cubicBezTo>
                <a:cubicBezTo>
                  <a:pt x="45" y="264"/>
                  <a:pt x="45" y="264"/>
                  <a:pt x="45" y="264"/>
                </a:cubicBezTo>
                <a:cubicBezTo>
                  <a:pt x="74" y="264"/>
                  <a:pt x="74" y="264"/>
                  <a:pt x="74" y="264"/>
                </a:cubicBezTo>
                <a:lnTo>
                  <a:pt x="74" y="309"/>
                </a:lnTo>
                <a:close/>
                <a:moveTo>
                  <a:pt x="74" y="235"/>
                </a:moveTo>
                <a:lnTo>
                  <a:pt x="74" y="235"/>
                </a:lnTo>
                <a:cubicBezTo>
                  <a:pt x="45" y="235"/>
                  <a:pt x="45" y="235"/>
                  <a:pt x="45" y="235"/>
                </a:cubicBezTo>
                <a:cubicBezTo>
                  <a:pt x="45" y="191"/>
                  <a:pt x="45" y="191"/>
                  <a:pt x="45" y="191"/>
                </a:cubicBezTo>
                <a:cubicBezTo>
                  <a:pt x="74" y="191"/>
                  <a:pt x="74" y="191"/>
                  <a:pt x="74" y="191"/>
                </a:cubicBezTo>
                <a:lnTo>
                  <a:pt x="74" y="235"/>
                </a:lnTo>
                <a:close/>
                <a:moveTo>
                  <a:pt x="74" y="147"/>
                </a:moveTo>
                <a:lnTo>
                  <a:pt x="74" y="147"/>
                </a:lnTo>
                <a:cubicBezTo>
                  <a:pt x="45" y="147"/>
                  <a:pt x="45" y="147"/>
                  <a:pt x="45" y="147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74" y="117"/>
                  <a:pt x="74" y="117"/>
                  <a:pt x="74" y="117"/>
                </a:cubicBezTo>
                <a:lnTo>
                  <a:pt x="74" y="147"/>
                </a:lnTo>
                <a:close/>
                <a:moveTo>
                  <a:pt x="354" y="530"/>
                </a:moveTo>
                <a:lnTo>
                  <a:pt x="354" y="530"/>
                </a:lnTo>
                <a:lnTo>
                  <a:pt x="339" y="544"/>
                </a:lnTo>
                <a:cubicBezTo>
                  <a:pt x="133" y="544"/>
                  <a:pt x="133" y="544"/>
                  <a:pt x="133" y="544"/>
                </a:cubicBezTo>
                <a:lnTo>
                  <a:pt x="118" y="530"/>
                </a:lnTo>
                <a:cubicBezTo>
                  <a:pt x="118" y="323"/>
                  <a:pt x="118" y="323"/>
                  <a:pt x="118" y="323"/>
                </a:cubicBezTo>
                <a:lnTo>
                  <a:pt x="133" y="309"/>
                </a:lnTo>
                <a:cubicBezTo>
                  <a:pt x="339" y="309"/>
                  <a:pt x="339" y="309"/>
                  <a:pt x="339" y="309"/>
                </a:cubicBezTo>
                <a:lnTo>
                  <a:pt x="354" y="323"/>
                </a:lnTo>
                <a:lnTo>
                  <a:pt x="354" y="530"/>
                </a:lnTo>
                <a:close/>
                <a:moveTo>
                  <a:pt x="354" y="250"/>
                </a:moveTo>
                <a:lnTo>
                  <a:pt x="354" y="250"/>
                </a:lnTo>
                <a:cubicBezTo>
                  <a:pt x="354" y="264"/>
                  <a:pt x="339" y="264"/>
                  <a:pt x="339" y="264"/>
                </a:cubicBezTo>
                <a:cubicBezTo>
                  <a:pt x="133" y="264"/>
                  <a:pt x="133" y="264"/>
                  <a:pt x="133" y="264"/>
                </a:cubicBezTo>
                <a:cubicBezTo>
                  <a:pt x="133" y="264"/>
                  <a:pt x="118" y="264"/>
                  <a:pt x="118" y="250"/>
                </a:cubicBezTo>
                <a:cubicBezTo>
                  <a:pt x="118" y="58"/>
                  <a:pt x="118" y="58"/>
                  <a:pt x="118" y="58"/>
                </a:cubicBezTo>
                <a:cubicBezTo>
                  <a:pt x="118" y="44"/>
                  <a:pt x="133" y="29"/>
                  <a:pt x="133" y="29"/>
                </a:cubicBezTo>
                <a:cubicBezTo>
                  <a:pt x="339" y="29"/>
                  <a:pt x="339" y="29"/>
                  <a:pt x="339" y="29"/>
                </a:cubicBezTo>
                <a:cubicBezTo>
                  <a:pt x="339" y="29"/>
                  <a:pt x="354" y="44"/>
                  <a:pt x="354" y="58"/>
                </a:cubicBezTo>
                <a:lnTo>
                  <a:pt x="354" y="250"/>
                </a:lnTo>
                <a:close/>
                <a:moveTo>
                  <a:pt x="427" y="544"/>
                </a:moveTo>
                <a:lnTo>
                  <a:pt x="427" y="544"/>
                </a:lnTo>
                <a:cubicBezTo>
                  <a:pt x="398" y="544"/>
                  <a:pt x="398" y="544"/>
                  <a:pt x="398" y="544"/>
                </a:cubicBezTo>
                <a:cubicBezTo>
                  <a:pt x="398" y="500"/>
                  <a:pt x="398" y="500"/>
                  <a:pt x="398" y="500"/>
                </a:cubicBezTo>
                <a:cubicBezTo>
                  <a:pt x="427" y="500"/>
                  <a:pt x="427" y="500"/>
                  <a:pt x="427" y="500"/>
                </a:cubicBezTo>
                <a:lnTo>
                  <a:pt x="427" y="544"/>
                </a:lnTo>
                <a:close/>
                <a:moveTo>
                  <a:pt x="427" y="471"/>
                </a:moveTo>
                <a:lnTo>
                  <a:pt x="427" y="471"/>
                </a:lnTo>
                <a:cubicBezTo>
                  <a:pt x="398" y="471"/>
                  <a:pt x="398" y="471"/>
                  <a:pt x="398" y="471"/>
                </a:cubicBezTo>
                <a:cubicBezTo>
                  <a:pt x="398" y="426"/>
                  <a:pt x="398" y="426"/>
                  <a:pt x="398" y="426"/>
                </a:cubicBezTo>
                <a:cubicBezTo>
                  <a:pt x="427" y="426"/>
                  <a:pt x="427" y="426"/>
                  <a:pt x="427" y="426"/>
                </a:cubicBezTo>
                <a:lnTo>
                  <a:pt x="427" y="471"/>
                </a:lnTo>
                <a:close/>
                <a:moveTo>
                  <a:pt x="427" y="382"/>
                </a:moveTo>
                <a:lnTo>
                  <a:pt x="427" y="382"/>
                </a:lnTo>
                <a:cubicBezTo>
                  <a:pt x="398" y="382"/>
                  <a:pt x="398" y="382"/>
                  <a:pt x="398" y="382"/>
                </a:cubicBezTo>
                <a:cubicBezTo>
                  <a:pt x="398" y="353"/>
                  <a:pt x="398" y="353"/>
                  <a:pt x="398" y="353"/>
                </a:cubicBezTo>
                <a:cubicBezTo>
                  <a:pt x="427" y="353"/>
                  <a:pt x="427" y="353"/>
                  <a:pt x="427" y="353"/>
                </a:cubicBezTo>
                <a:lnTo>
                  <a:pt x="427" y="382"/>
                </a:lnTo>
                <a:close/>
                <a:moveTo>
                  <a:pt x="427" y="309"/>
                </a:moveTo>
                <a:lnTo>
                  <a:pt x="427" y="309"/>
                </a:lnTo>
                <a:cubicBezTo>
                  <a:pt x="398" y="309"/>
                  <a:pt x="398" y="309"/>
                  <a:pt x="398" y="309"/>
                </a:cubicBezTo>
                <a:cubicBezTo>
                  <a:pt x="398" y="264"/>
                  <a:pt x="398" y="264"/>
                  <a:pt x="398" y="264"/>
                </a:cubicBezTo>
                <a:cubicBezTo>
                  <a:pt x="427" y="264"/>
                  <a:pt x="427" y="264"/>
                  <a:pt x="427" y="264"/>
                </a:cubicBezTo>
                <a:lnTo>
                  <a:pt x="427" y="309"/>
                </a:lnTo>
                <a:close/>
                <a:moveTo>
                  <a:pt x="427" y="235"/>
                </a:moveTo>
                <a:lnTo>
                  <a:pt x="427" y="235"/>
                </a:lnTo>
                <a:cubicBezTo>
                  <a:pt x="398" y="235"/>
                  <a:pt x="398" y="235"/>
                  <a:pt x="398" y="235"/>
                </a:cubicBezTo>
                <a:cubicBezTo>
                  <a:pt x="398" y="191"/>
                  <a:pt x="398" y="191"/>
                  <a:pt x="398" y="191"/>
                </a:cubicBezTo>
                <a:cubicBezTo>
                  <a:pt x="427" y="191"/>
                  <a:pt x="427" y="191"/>
                  <a:pt x="427" y="191"/>
                </a:cubicBezTo>
                <a:lnTo>
                  <a:pt x="427" y="235"/>
                </a:lnTo>
                <a:close/>
                <a:moveTo>
                  <a:pt x="427" y="147"/>
                </a:moveTo>
                <a:lnTo>
                  <a:pt x="427" y="147"/>
                </a:lnTo>
                <a:cubicBezTo>
                  <a:pt x="398" y="147"/>
                  <a:pt x="398" y="147"/>
                  <a:pt x="398" y="147"/>
                </a:cubicBezTo>
                <a:cubicBezTo>
                  <a:pt x="398" y="117"/>
                  <a:pt x="398" y="117"/>
                  <a:pt x="398" y="117"/>
                </a:cubicBezTo>
                <a:cubicBezTo>
                  <a:pt x="427" y="117"/>
                  <a:pt x="427" y="117"/>
                  <a:pt x="427" y="117"/>
                </a:cubicBezTo>
                <a:lnTo>
                  <a:pt x="427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4" name="Freeform 139">
            <a:extLst>
              <a:ext uri="{FF2B5EF4-FFF2-40B4-BE49-F238E27FC236}">
                <a16:creationId xmlns:a16="http://schemas.microsoft.com/office/drawing/2014/main" id="{B6595304-6A02-5E42-9E75-31BE84A9C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3552" y="1789854"/>
            <a:ext cx="274640" cy="236545"/>
          </a:xfrm>
          <a:custGeom>
            <a:avLst/>
            <a:gdLst>
              <a:gd name="T0" fmla="*/ 212374 w 634"/>
              <a:gd name="T1" fmla="*/ 85085 h 546"/>
              <a:gd name="T2" fmla="*/ 212374 w 634"/>
              <a:gd name="T3" fmla="*/ 85085 h 546"/>
              <a:gd name="T4" fmla="*/ 169827 w 634"/>
              <a:gd name="T5" fmla="*/ 111404 h 546"/>
              <a:gd name="T6" fmla="*/ 159371 w 634"/>
              <a:gd name="T7" fmla="*/ 90133 h 546"/>
              <a:gd name="T8" fmla="*/ 186053 w 634"/>
              <a:gd name="T9" fmla="*/ 47951 h 546"/>
              <a:gd name="T10" fmla="*/ 138097 w 634"/>
              <a:gd name="T11" fmla="*/ 0 h 546"/>
              <a:gd name="T12" fmla="*/ 85094 w 634"/>
              <a:gd name="T13" fmla="*/ 47951 h 546"/>
              <a:gd name="T14" fmla="*/ 100959 w 634"/>
              <a:gd name="T15" fmla="*/ 85085 h 546"/>
              <a:gd name="T16" fmla="*/ 74638 w 634"/>
              <a:gd name="T17" fmla="*/ 85085 h 546"/>
              <a:gd name="T18" fmla="*/ 85094 w 634"/>
              <a:gd name="T19" fmla="*/ 58406 h 546"/>
              <a:gd name="T20" fmla="*/ 42547 w 634"/>
              <a:gd name="T21" fmla="*/ 15863 h 546"/>
              <a:gd name="T22" fmla="*/ 0 w 634"/>
              <a:gd name="T23" fmla="*/ 58406 h 546"/>
              <a:gd name="T24" fmla="*/ 15865 w 634"/>
              <a:gd name="T25" fmla="*/ 90133 h 546"/>
              <a:gd name="T26" fmla="*/ 0 w 634"/>
              <a:gd name="T27" fmla="*/ 111404 h 546"/>
              <a:gd name="T28" fmla="*/ 0 w 634"/>
              <a:gd name="T29" fmla="*/ 169810 h 546"/>
              <a:gd name="T30" fmla="*/ 32091 w 634"/>
              <a:gd name="T31" fmla="*/ 196489 h 546"/>
              <a:gd name="T32" fmla="*/ 143506 w 634"/>
              <a:gd name="T33" fmla="*/ 196489 h 546"/>
              <a:gd name="T34" fmla="*/ 169827 w 634"/>
              <a:gd name="T35" fmla="*/ 169810 h 546"/>
              <a:gd name="T36" fmla="*/ 169827 w 634"/>
              <a:gd name="T37" fmla="*/ 164763 h 546"/>
              <a:gd name="T38" fmla="*/ 212374 w 634"/>
              <a:gd name="T39" fmla="*/ 196489 h 546"/>
              <a:gd name="T40" fmla="*/ 228239 w 634"/>
              <a:gd name="T41" fmla="*/ 186034 h 546"/>
              <a:gd name="T42" fmla="*/ 228239 w 634"/>
              <a:gd name="T43" fmla="*/ 100949 h 546"/>
              <a:gd name="T44" fmla="*/ 212374 w 634"/>
              <a:gd name="T45" fmla="*/ 85085 h 546"/>
              <a:gd name="T46" fmla="*/ 15865 w 634"/>
              <a:gd name="T47" fmla="*/ 58406 h 546"/>
              <a:gd name="T48" fmla="*/ 15865 w 634"/>
              <a:gd name="T49" fmla="*/ 58406 h 546"/>
              <a:gd name="T50" fmla="*/ 42547 w 634"/>
              <a:gd name="T51" fmla="*/ 26679 h 546"/>
              <a:gd name="T52" fmla="*/ 74638 w 634"/>
              <a:gd name="T53" fmla="*/ 58406 h 546"/>
              <a:gd name="T54" fmla="*/ 42547 w 634"/>
              <a:gd name="T55" fmla="*/ 85085 h 546"/>
              <a:gd name="T56" fmla="*/ 15865 w 634"/>
              <a:gd name="T57" fmla="*/ 58406 h 546"/>
              <a:gd name="T58" fmla="*/ 159371 w 634"/>
              <a:gd name="T59" fmla="*/ 169810 h 546"/>
              <a:gd name="T60" fmla="*/ 159371 w 634"/>
              <a:gd name="T61" fmla="*/ 169810 h 546"/>
              <a:gd name="T62" fmla="*/ 143506 w 634"/>
              <a:gd name="T63" fmla="*/ 186034 h 546"/>
              <a:gd name="T64" fmla="*/ 32091 w 634"/>
              <a:gd name="T65" fmla="*/ 186034 h 546"/>
              <a:gd name="T66" fmla="*/ 15865 w 634"/>
              <a:gd name="T67" fmla="*/ 169810 h 546"/>
              <a:gd name="T68" fmla="*/ 15865 w 634"/>
              <a:gd name="T69" fmla="*/ 111404 h 546"/>
              <a:gd name="T70" fmla="*/ 32091 w 634"/>
              <a:gd name="T71" fmla="*/ 100949 h 546"/>
              <a:gd name="T72" fmla="*/ 143506 w 634"/>
              <a:gd name="T73" fmla="*/ 100949 h 546"/>
              <a:gd name="T74" fmla="*/ 159371 w 634"/>
              <a:gd name="T75" fmla="*/ 111404 h 546"/>
              <a:gd name="T76" fmla="*/ 159371 w 634"/>
              <a:gd name="T77" fmla="*/ 169810 h 546"/>
              <a:gd name="T78" fmla="*/ 138097 w 634"/>
              <a:gd name="T79" fmla="*/ 85085 h 546"/>
              <a:gd name="T80" fmla="*/ 138097 w 634"/>
              <a:gd name="T81" fmla="*/ 85085 h 546"/>
              <a:gd name="T82" fmla="*/ 100959 w 634"/>
              <a:gd name="T83" fmla="*/ 47951 h 546"/>
              <a:gd name="T84" fmla="*/ 138097 w 634"/>
              <a:gd name="T85" fmla="*/ 15863 h 546"/>
              <a:gd name="T86" fmla="*/ 169827 w 634"/>
              <a:gd name="T87" fmla="*/ 47951 h 546"/>
              <a:gd name="T88" fmla="*/ 138097 w 634"/>
              <a:gd name="T89" fmla="*/ 85085 h 546"/>
              <a:gd name="T90" fmla="*/ 212374 w 634"/>
              <a:gd name="T91" fmla="*/ 186034 h 546"/>
              <a:gd name="T92" fmla="*/ 212374 w 634"/>
              <a:gd name="T93" fmla="*/ 186034 h 546"/>
              <a:gd name="T94" fmla="*/ 169827 w 634"/>
              <a:gd name="T95" fmla="*/ 148539 h 546"/>
              <a:gd name="T96" fmla="*/ 169827 w 634"/>
              <a:gd name="T97" fmla="*/ 127628 h 546"/>
              <a:gd name="T98" fmla="*/ 212374 w 634"/>
              <a:gd name="T99" fmla="*/ 100949 h 546"/>
              <a:gd name="T100" fmla="*/ 212374 w 634"/>
              <a:gd name="T101" fmla="*/ 186034 h 54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34" h="546">
                <a:moveTo>
                  <a:pt x="589" y="236"/>
                </a:moveTo>
                <a:lnTo>
                  <a:pt x="589" y="236"/>
                </a:lnTo>
                <a:cubicBezTo>
                  <a:pt x="471" y="309"/>
                  <a:pt x="471" y="309"/>
                  <a:pt x="471" y="309"/>
                </a:cubicBezTo>
                <a:cubicBezTo>
                  <a:pt x="471" y="295"/>
                  <a:pt x="471" y="265"/>
                  <a:pt x="442" y="250"/>
                </a:cubicBezTo>
                <a:cubicBezTo>
                  <a:pt x="486" y="236"/>
                  <a:pt x="516" y="191"/>
                  <a:pt x="516" y="133"/>
                </a:cubicBezTo>
                <a:cubicBezTo>
                  <a:pt x="516" y="59"/>
                  <a:pt x="457" y="0"/>
                  <a:pt x="383" y="0"/>
                </a:cubicBezTo>
                <a:cubicBezTo>
                  <a:pt x="310" y="0"/>
                  <a:pt x="236" y="59"/>
                  <a:pt x="236" y="133"/>
                </a:cubicBezTo>
                <a:cubicBezTo>
                  <a:pt x="236" y="177"/>
                  <a:pt x="251" y="207"/>
                  <a:pt x="280" y="236"/>
                </a:cubicBezTo>
                <a:cubicBezTo>
                  <a:pt x="207" y="236"/>
                  <a:pt x="207" y="236"/>
                  <a:pt x="207" y="236"/>
                </a:cubicBezTo>
                <a:cubicBezTo>
                  <a:pt x="236" y="221"/>
                  <a:pt x="236" y="191"/>
                  <a:pt x="236" y="162"/>
                </a:cubicBezTo>
                <a:cubicBezTo>
                  <a:pt x="236" y="89"/>
                  <a:pt x="192" y="44"/>
                  <a:pt x="118" y="44"/>
                </a:cubicBezTo>
                <a:cubicBezTo>
                  <a:pt x="59" y="44"/>
                  <a:pt x="0" y="89"/>
                  <a:pt x="0" y="162"/>
                </a:cubicBezTo>
                <a:cubicBezTo>
                  <a:pt x="0" y="191"/>
                  <a:pt x="15" y="221"/>
                  <a:pt x="44" y="250"/>
                </a:cubicBezTo>
                <a:cubicBezTo>
                  <a:pt x="15" y="265"/>
                  <a:pt x="0" y="280"/>
                  <a:pt x="0" y="309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6"/>
                  <a:pt x="44" y="545"/>
                  <a:pt x="89" y="545"/>
                </a:cubicBezTo>
                <a:cubicBezTo>
                  <a:pt x="398" y="545"/>
                  <a:pt x="398" y="545"/>
                  <a:pt x="398" y="545"/>
                </a:cubicBezTo>
                <a:cubicBezTo>
                  <a:pt x="442" y="545"/>
                  <a:pt x="471" y="516"/>
                  <a:pt x="471" y="471"/>
                </a:cubicBezTo>
                <a:cubicBezTo>
                  <a:pt x="471" y="457"/>
                  <a:pt x="471" y="457"/>
                  <a:pt x="471" y="457"/>
                </a:cubicBezTo>
                <a:cubicBezTo>
                  <a:pt x="589" y="545"/>
                  <a:pt x="589" y="545"/>
                  <a:pt x="589" y="545"/>
                </a:cubicBezTo>
                <a:cubicBezTo>
                  <a:pt x="619" y="545"/>
                  <a:pt x="633" y="530"/>
                  <a:pt x="633" y="516"/>
                </a:cubicBezTo>
                <a:cubicBezTo>
                  <a:pt x="633" y="280"/>
                  <a:pt x="633" y="280"/>
                  <a:pt x="633" y="280"/>
                </a:cubicBezTo>
                <a:cubicBezTo>
                  <a:pt x="633" y="250"/>
                  <a:pt x="619" y="236"/>
                  <a:pt x="589" y="236"/>
                </a:cubicBezTo>
                <a:close/>
                <a:moveTo>
                  <a:pt x="44" y="162"/>
                </a:moveTo>
                <a:lnTo>
                  <a:pt x="44" y="162"/>
                </a:lnTo>
                <a:cubicBezTo>
                  <a:pt x="44" y="118"/>
                  <a:pt x="74" y="74"/>
                  <a:pt x="118" y="74"/>
                </a:cubicBezTo>
                <a:cubicBezTo>
                  <a:pt x="162" y="74"/>
                  <a:pt x="207" y="118"/>
                  <a:pt x="207" y="162"/>
                </a:cubicBezTo>
                <a:cubicBezTo>
                  <a:pt x="207" y="207"/>
                  <a:pt x="162" y="236"/>
                  <a:pt x="118" y="236"/>
                </a:cubicBezTo>
                <a:cubicBezTo>
                  <a:pt x="74" y="236"/>
                  <a:pt x="44" y="207"/>
                  <a:pt x="44" y="162"/>
                </a:cubicBezTo>
                <a:close/>
                <a:moveTo>
                  <a:pt x="442" y="471"/>
                </a:moveTo>
                <a:lnTo>
                  <a:pt x="442" y="471"/>
                </a:lnTo>
                <a:cubicBezTo>
                  <a:pt x="442" y="486"/>
                  <a:pt x="412" y="516"/>
                  <a:pt x="398" y="516"/>
                </a:cubicBezTo>
                <a:cubicBezTo>
                  <a:pt x="89" y="516"/>
                  <a:pt x="89" y="516"/>
                  <a:pt x="89" y="516"/>
                </a:cubicBezTo>
                <a:cubicBezTo>
                  <a:pt x="59" y="516"/>
                  <a:pt x="44" y="486"/>
                  <a:pt x="44" y="471"/>
                </a:cubicBezTo>
                <a:cubicBezTo>
                  <a:pt x="44" y="309"/>
                  <a:pt x="44" y="309"/>
                  <a:pt x="44" y="309"/>
                </a:cubicBezTo>
                <a:cubicBezTo>
                  <a:pt x="44" y="295"/>
                  <a:pt x="59" y="280"/>
                  <a:pt x="89" y="280"/>
                </a:cubicBezTo>
                <a:cubicBezTo>
                  <a:pt x="398" y="280"/>
                  <a:pt x="398" y="280"/>
                  <a:pt x="398" y="280"/>
                </a:cubicBezTo>
                <a:cubicBezTo>
                  <a:pt x="412" y="280"/>
                  <a:pt x="442" y="295"/>
                  <a:pt x="442" y="309"/>
                </a:cubicBezTo>
                <a:lnTo>
                  <a:pt x="442" y="471"/>
                </a:lnTo>
                <a:close/>
                <a:moveTo>
                  <a:pt x="383" y="236"/>
                </a:moveTo>
                <a:lnTo>
                  <a:pt x="383" y="236"/>
                </a:lnTo>
                <a:cubicBezTo>
                  <a:pt x="324" y="236"/>
                  <a:pt x="280" y="191"/>
                  <a:pt x="280" y="133"/>
                </a:cubicBezTo>
                <a:cubicBezTo>
                  <a:pt x="280" y="89"/>
                  <a:pt x="324" y="44"/>
                  <a:pt x="383" y="44"/>
                </a:cubicBezTo>
                <a:cubicBezTo>
                  <a:pt x="427" y="44"/>
                  <a:pt x="471" y="89"/>
                  <a:pt x="471" y="133"/>
                </a:cubicBezTo>
                <a:cubicBezTo>
                  <a:pt x="471" y="191"/>
                  <a:pt x="427" y="236"/>
                  <a:pt x="383" y="236"/>
                </a:cubicBezTo>
                <a:close/>
                <a:moveTo>
                  <a:pt x="589" y="516"/>
                </a:moveTo>
                <a:lnTo>
                  <a:pt x="589" y="516"/>
                </a:lnTo>
                <a:cubicBezTo>
                  <a:pt x="471" y="412"/>
                  <a:pt x="471" y="412"/>
                  <a:pt x="471" y="412"/>
                </a:cubicBezTo>
                <a:cubicBezTo>
                  <a:pt x="471" y="398"/>
                  <a:pt x="471" y="368"/>
                  <a:pt x="471" y="354"/>
                </a:cubicBezTo>
                <a:cubicBezTo>
                  <a:pt x="589" y="280"/>
                  <a:pt x="589" y="280"/>
                  <a:pt x="589" y="280"/>
                </a:cubicBezTo>
                <a:cubicBezTo>
                  <a:pt x="589" y="309"/>
                  <a:pt x="589" y="501"/>
                  <a:pt x="589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5" name="Freeform 140">
            <a:extLst>
              <a:ext uri="{FF2B5EF4-FFF2-40B4-BE49-F238E27FC236}">
                <a16:creationId xmlns:a16="http://schemas.microsoft.com/office/drawing/2014/main" id="{42441B23-FEF4-684B-8F7C-7F840BADC9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890" y="1770778"/>
            <a:ext cx="274640" cy="274697"/>
          </a:xfrm>
          <a:custGeom>
            <a:avLst/>
            <a:gdLst>
              <a:gd name="T0" fmla="*/ 196149 w 634"/>
              <a:gd name="T1" fmla="*/ 0 h 634"/>
              <a:gd name="T2" fmla="*/ 196149 w 634"/>
              <a:gd name="T3" fmla="*/ 0 h 634"/>
              <a:gd name="T4" fmla="*/ 26321 w 634"/>
              <a:gd name="T5" fmla="*/ 0 h 634"/>
              <a:gd name="T6" fmla="*/ 0 w 634"/>
              <a:gd name="T7" fmla="*/ 31730 h 634"/>
              <a:gd name="T8" fmla="*/ 0 w 634"/>
              <a:gd name="T9" fmla="*/ 201918 h 634"/>
              <a:gd name="T10" fmla="*/ 26321 w 634"/>
              <a:gd name="T11" fmla="*/ 228239 h 634"/>
              <a:gd name="T12" fmla="*/ 196149 w 634"/>
              <a:gd name="T13" fmla="*/ 228239 h 634"/>
              <a:gd name="T14" fmla="*/ 228239 w 634"/>
              <a:gd name="T15" fmla="*/ 201918 h 634"/>
              <a:gd name="T16" fmla="*/ 228239 w 634"/>
              <a:gd name="T17" fmla="*/ 31730 h 634"/>
              <a:gd name="T18" fmla="*/ 196149 w 634"/>
              <a:gd name="T19" fmla="*/ 0 h 634"/>
              <a:gd name="T20" fmla="*/ 58412 w 634"/>
              <a:gd name="T21" fmla="*/ 15865 h 634"/>
              <a:gd name="T22" fmla="*/ 58412 w 634"/>
              <a:gd name="T23" fmla="*/ 15865 h 634"/>
              <a:gd name="T24" fmla="*/ 169827 w 634"/>
              <a:gd name="T25" fmla="*/ 15865 h 634"/>
              <a:gd name="T26" fmla="*/ 169827 w 634"/>
              <a:gd name="T27" fmla="*/ 79685 h 634"/>
              <a:gd name="T28" fmla="*/ 164419 w 634"/>
              <a:gd name="T29" fmla="*/ 84733 h 634"/>
              <a:gd name="T30" fmla="*/ 63460 w 634"/>
              <a:gd name="T31" fmla="*/ 84733 h 634"/>
              <a:gd name="T32" fmla="*/ 58412 w 634"/>
              <a:gd name="T33" fmla="*/ 79685 h 634"/>
              <a:gd name="T34" fmla="*/ 58412 w 634"/>
              <a:gd name="T35" fmla="*/ 15865 h 634"/>
              <a:gd name="T36" fmla="*/ 212014 w 634"/>
              <a:gd name="T37" fmla="*/ 201918 h 634"/>
              <a:gd name="T38" fmla="*/ 212014 w 634"/>
              <a:gd name="T39" fmla="*/ 201918 h 634"/>
              <a:gd name="T40" fmla="*/ 196149 w 634"/>
              <a:gd name="T41" fmla="*/ 212374 h 634"/>
              <a:gd name="T42" fmla="*/ 26321 w 634"/>
              <a:gd name="T43" fmla="*/ 212374 h 634"/>
              <a:gd name="T44" fmla="*/ 15865 w 634"/>
              <a:gd name="T45" fmla="*/ 201918 h 634"/>
              <a:gd name="T46" fmla="*/ 15865 w 634"/>
              <a:gd name="T47" fmla="*/ 31730 h 634"/>
              <a:gd name="T48" fmla="*/ 26321 w 634"/>
              <a:gd name="T49" fmla="*/ 15865 h 634"/>
              <a:gd name="T50" fmla="*/ 42186 w 634"/>
              <a:gd name="T51" fmla="*/ 15865 h 634"/>
              <a:gd name="T52" fmla="*/ 42186 w 634"/>
              <a:gd name="T53" fmla="*/ 84733 h 634"/>
              <a:gd name="T54" fmla="*/ 58412 w 634"/>
              <a:gd name="T55" fmla="*/ 100959 h 634"/>
              <a:gd name="T56" fmla="*/ 169827 w 634"/>
              <a:gd name="T57" fmla="*/ 100959 h 634"/>
              <a:gd name="T58" fmla="*/ 185692 w 634"/>
              <a:gd name="T59" fmla="*/ 84733 h 634"/>
              <a:gd name="T60" fmla="*/ 185692 w 634"/>
              <a:gd name="T61" fmla="*/ 15865 h 634"/>
              <a:gd name="T62" fmla="*/ 196149 w 634"/>
              <a:gd name="T63" fmla="*/ 15865 h 634"/>
              <a:gd name="T64" fmla="*/ 212014 w 634"/>
              <a:gd name="T65" fmla="*/ 31730 h 634"/>
              <a:gd name="T66" fmla="*/ 212014 w 634"/>
              <a:gd name="T67" fmla="*/ 201918 h 634"/>
              <a:gd name="T68" fmla="*/ 132328 w 634"/>
              <a:gd name="T69" fmla="*/ 74277 h 634"/>
              <a:gd name="T70" fmla="*/ 132328 w 634"/>
              <a:gd name="T71" fmla="*/ 74277 h 634"/>
              <a:gd name="T72" fmla="*/ 143145 w 634"/>
              <a:gd name="T73" fmla="*/ 63821 h 634"/>
              <a:gd name="T74" fmla="*/ 143145 w 634"/>
              <a:gd name="T75" fmla="*/ 37138 h 634"/>
              <a:gd name="T76" fmla="*/ 132328 w 634"/>
              <a:gd name="T77" fmla="*/ 31730 h 634"/>
              <a:gd name="T78" fmla="*/ 127280 w 634"/>
              <a:gd name="T79" fmla="*/ 37138 h 634"/>
              <a:gd name="T80" fmla="*/ 127280 w 634"/>
              <a:gd name="T81" fmla="*/ 63821 h 634"/>
              <a:gd name="T82" fmla="*/ 132328 w 634"/>
              <a:gd name="T83" fmla="*/ 74277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634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8"/>
                  <a:pt x="633" y="88"/>
                  <a:pt x="633" y="88"/>
                </a:cubicBezTo>
                <a:cubicBezTo>
                  <a:pt x="633" y="44"/>
                  <a:pt x="588" y="0"/>
                  <a:pt x="544" y="0"/>
                </a:cubicBezTo>
                <a:close/>
                <a:moveTo>
                  <a:pt x="162" y="44"/>
                </a:moveTo>
                <a:lnTo>
                  <a:pt x="162" y="44"/>
                </a:lnTo>
                <a:cubicBezTo>
                  <a:pt x="162" y="44"/>
                  <a:pt x="456" y="44"/>
                  <a:pt x="471" y="44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71" y="235"/>
                  <a:pt x="456" y="235"/>
                  <a:pt x="456" y="235"/>
                </a:cubicBezTo>
                <a:cubicBezTo>
                  <a:pt x="176" y="235"/>
                  <a:pt x="176" y="235"/>
                  <a:pt x="176" y="235"/>
                </a:cubicBezTo>
                <a:cubicBezTo>
                  <a:pt x="162" y="235"/>
                  <a:pt x="162" y="235"/>
                  <a:pt x="162" y="221"/>
                </a:cubicBezTo>
                <a:lnTo>
                  <a:pt x="162" y="44"/>
                </a:ln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4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59"/>
                  <a:pt x="58" y="44"/>
                  <a:pt x="73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7" y="235"/>
                  <a:pt x="117" y="235"/>
                  <a:pt x="117" y="235"/>
                </a:cubicBezTo>
                <a:cubicBezTo>
                  <a:pt x="117" y="265"/>
                  <a:pt x="132" y="280"/>
                  <a:pt x="162" y="280"/>
                </a:cubicBezTo>
                <a:cubicBezTo>
                  <a:pt x="471" y="280"/>
                  <a:pt x="471" y="280"/>
                  <a:pt x="471" y="280"/>
                </a:cubicBezTo>
                <a:cubicBezTo>
                  <a:pt x="485" y="280"/>
                  <a:pt x="515" y="265"/>
                  <a:pt x="515" y="235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74" y="44"/>
                  <a:pt x="588" y="59"/>
                  <a:pt x="588" y="88"/>
                </a:cubicBezTo>
                <a:lnTo>
                  <a:pt x="588" y="560"/>
                </a:lnTo>
                <a:close/>
                <a:moveTo>
                  <a:pt x="367" y="206"/>
                </a:moveTo>
                <a:lnTo>
                  <a:pt x="367" y="206"/>
                </a:lnTo>
                <a:cubicBezTo>
                  <a:pt x="383" y="206"/>
                  <a:pt x="397" y="192"/>
                  <a:pt x="397" y="177"/>
                </a:cubicBezTo>
                <a:cubicBezTo>
                  <a:pt x="397" y="103"/>
                  <a:pt x="397" y="103"/>
                  <a:pt x="397" y="103"/>
                </a:cubicBezTo>
                <a:cubicBezTo>
                  <a:pt x="397" y="88"/>
                  <a:pt x="383" y="88"/>
                  <a:pt x="367" y="88"/>
                </a:cubicBezTo>
                <a:cubicBezTo>
                  <a:pt x="367" y="88"/>
                  <a:pt x="353" y="88"/>
                  <a:pt x="353" y="103"/>
                </a:cubicBezTo>
                <a:cubicBezTo>
                  <a:pt x="353" y="177"/>
                  <a:pt x="353" y="177"/>
                  <a:pt x="353" y="177"/>
                </a:cubicBezTo>
                <a:cubicBezTo>
                  <a:pt x="353" y="192"/>
                  <a:pt x="367" y="206"/>
                  <a:pt x="367" y="2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6" name="Freeform 141">
            <a:extLst>
              <a:ext uri="{FF2B5EF4-FFF2-40B4-BE49-F238E27FC236}">
                <a16:creationId xmlns:a16="http://schemas.microsoft.com/office/drawing/2014/main" id="{38601AE8-705E-8643-9073-0767DFC76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817" y="1770778"/>
            <a:ext cx="165929" cy="274697"/>
          </a:xfrm>
          <a:custGeom>
            <a:avLst/>
            <a:gdLst>
              <a:gd name="T0" fmla="*/ 68876 w 383"/>
              <a:gd name="T1" fmla="*/ 58412 h 634"/>
              <a:gd name="T2" fmla="*/ 68876 w 383"/>
              <a:gd name="T3" fmla="*/ 58412 h 634"/>
              <a:gd name="T4" fmla="*/ 63467 w 383"/>
              <a:gd name="T5" fmla="*/ 63821 h 634"/>
              <a:gd name="T6" fmla="*/ 63467 w 383"/>
              <a:gd name="T7" fmla="*/ 95550 h 634"/>
              <a:gd name="T8" fmla="*/ 68876 w 383"/>
              <a:gd name="T9" fmla="*/ 100959 h 634"/>
              <a:gd name="T10" fmla="*/ 74285 w 383"/>
              <a:gd name="T11" fmla="*/ 95550 h 634"/>
              <a:gd name="T12" fmla="*/ 74285 w 383"/>
              <a:gd name="T13" fmla="*/ 63821 h 634"/>
              <a:gd name="T14" fmla="*/ 68876 w 383"/>
              <a:gd name="T15" fmla="*/ 58412 h 634"/>
              <a:gd name="T16" fmla="*/ 111428 w 383"/>
              <a:gd name="T17" fmla="*/ 31730 h 634"/>
              <a:gd name="T18" fmla="*/ 111428 w 383"/>
              <a:gd name="T19" fmla="*/ 31730 h 634"/>
              <a:gd name="T20" fmla="*/ 74285 w 383"/>
              <a:gd name="T21" fmla="*/ 31730 h 634"/>
              <a:gd name="T22" fmla="*/ 74285 w 383"/>
              <a:gd name="T23" fmla="*/ 0 h 634"/>
              <a:gd name="T24" fmla="*/ 47600 w 383"/>
              <a:gd name="T25" fmla="*/ 0 h 634"/>
              <a:gd name="T26" fmla="*/ 42191 w 383"/>
              <a:gd name="T27" fmla="*/ 10817 h 634"/>
              <a:gd name="T28" fmla="*/ 47600 w 383"/>
              <a:gd name="T29" fmla="*/ 15865 h 634"/>
              <a:gd name="T30" fmla="*/ 63467 w 383"/>
              <a:gd name="T31" fmla="*/ 15865 h 634"/>
              <a:gd name="T32" fmla="*/ 63467 w 383"/>
              <a:gd name="T33" fmla="*/ 31730 h 634"/>
              <a:gd name="T34" fmla="*/ 26324 w 383"/>
              <a:gd name="T35" fmla="*/ 31730 h 634"/>
              <a:gd name="T36" fmla="*/ 0 w 383"/>
              <a:gd name="T37" fmla="*/ 58412 h 634"/>
              <a:gd name="T38" fmla="*/ 0 w 383"/>
              <a:gd name="T39" fmla="*/ 201918 h 634"/>
              <a:gd name="T40" fmla="*/ 26324 w 383"/>
              <a:gd name="T41" fmla="*/ 228239 h 634"/>
              <a:gd name="T42" fmla="*/ 111428 w 383"/>
              <a:gd name="T43" fmla="*/ 228239 h 634"/>
              <a:gd name="T44" fmla="*/ 137752 w 383"/>
              <a:gd name="T45" fmla="*/ 201918 h 634"/>
              <a:gd name="T46" fmla="*/ 137752 w 383"/>
              <a:gd name="T47" fmla="*/ 58412 h 634"/>
              <a:gd name="T48" fmla="*/ 111428 w 383"/>
              <a:gd name="T49" fmla="*/ 31730 h 634"/>
              <a:gd name="T50" fmla="*/ 127295 w 383"/>
              <a:gd name="T51" fmla="*/ 201918 h 634"/>
              <a:gd name="T52" fmla="*/ 127295 w 383"/>
              <a:gd name="T53" fmla="*/ 201918 h 634"/>
              <a:gd name="T54" fmla="*/ 111428 w 383"/>
              <a:gd name="T55" fmla="*/ 212374 h 634"/>
              <a:gd name="T56" fmla="*/ 26324 w 383"/>
              <a:gd name="T57" fmla="*/ 212374 h 634"/>
              <a:gd name="T58" fmla="*/ 10458 w 383"/>
              <a:gd name="T59" fmla="*/ 201918 h 634"/>
              <a:gd name="T60" fmla="*/ 10458 w 383"/>
              <a:gd name="T61" fmla="*/ 58412 h 634"/>
              <a:gd name="T62" fmla="*/ 26324 w 383"/>
              <a:gd name="T63" fmla="*/ 42547 h 634"/>
              <a:gd name="T64" fmla="*/ 111428 w 383"/>
              <a:gd name="T65" fmla="*/ 42547 h 634"/>
              <a:gd name="T66" fmla="*/ 127295 w 383"/>
              <a:gd name="T67" fmla="*/ 58412 h 634"/>
              <a:gd name="T68" fmla="*/ 127295 w 383"/>
              <a:gd name="T69" fmla="*/ 201918 h 63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83" h="634">
                <a:moveTo>
                  <a:pt x="191" y="162"/>
                </a:moveTo>
                <a:lnTo>
                  <a:pt x="191" y="162"/>
                </a:lnTo>
                <a:cubicBezTo>
                  <a:pt x="176" y="162"/>
                  <a:pt x="176" y="177"/>
                  <a:pt x="176" y="177"/>
                </a:cubicBezTo>
                <a:cubicBezTo>
                  <a:pt x="176" y="265"/>
                  <a:pt x="176" y="265"/>
                  <a:pt x="176" y="265"/>
                </a:cubicBezTo>
                <a:cubicBezTo>
                  <a:pt x="176" y="265"/>
                  <a:pt x="176" y="280"/>
                  <a:pt x="191" y="280"/>
                </a:cubicBezTo>
                <a:cubicBezTo>
                  <a:pt x="206" y="280"/>
                  <a:pt x="206" y="265"/>
                  <a:pt x="206" y="265"/>
                </a:cubicBezTo>
                <a:cubicBezTo>
                  <a:pt x="206" y="177"/>
                  <a:pt x="206" y="177"/>
                  <a:pt x="206" y="177"/>
                </a:cubicBezTo>
                <a:cubicBezTo>
                  <a:pt x="206" y="177"/>
                  <a:pt x="206" y="162"/>
                  <a:pt x="191" y="162"/>
                </a:cubicBezTo>
                <a:close/>
                <a:moveTo>
                  <a:pt x="309" y="88"/>
                </a:moveTo>
                <a:lnTo>
                  <a:pt x="309" y="88"/>
                </a:lnTo>
                <a:cubicBezTo>
                  <a:pt x="206" y="88"/>
                  <a:pt x="206" y="88"/>
                  <a:pt x="206" y="88"/>
                </a:cubicBezTo>
                <a:cubicBezTo>
                  <a:pt x="206" y="0"/>
                  <a:pt x="206" y="0"/>
                  <a:pt x="206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17" y="0"/>
                  <a:pt x="117" y="15"/>
                  <a:pt x="117" y="30"/>
                </a:cubicBezTo>
                <a:cubicBezTo>
                  <a:pt x="117" y="30"/>
                  <a:pt x="117" y="44"/>
                  <a:pt x="132" y="44"/>
                </a:cubicBezTo>
                <a:cubicBezTo>
                  <a:pt x="176" y="44"/>
                  <a:pt x="176" y="44"/>
                  <a:pt x="176" y="44"/>
                </a:cubicBezTo>
                <a:cubicBezTo>
                  <a:pt x="176" y="88"/>
                  <a:pt x="176" y="88"/>
                  <a:pt x="176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29" y="88"/>
                  <a:pt x="0" y="118"/>
                  <a:pt x="0" y="162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53" y="633"/>
                  <a:pt x="382" y="604"/>
                  <a:pt x="382" y="560"/>
                </a:cubicBezTo>
                <a:cubicBezTo>
                  <a:pt x="382" y="162"/>
                  <a:pt x="382" y="162"/>
                  <a:pt x="382" y="162"/>
                </a:cubicBezTo>
                <a:cubicBezTo>
                  <a:pt x="382" y="118"/>
                  <a:pt x="353" y="88"/>
                  <a:pt x="309" y="88"/>
                </a:cubicBezTo>
                <a:close/>
                <a:moveTo>
                  <a:pt x="353" y="560"/>
                </a:moveTo>
                <a:lnTo>
                  <a:pt x="353" y="560"/>
                </a:lnTo>
                <a:cubicBezTo>
                  <a:pt x="353" y="574"/>
                  <a:pt x="323" y="589"/>
                  <a:pt x="309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162"/>
                  <a:pt x="29" y="162"/>
                  <a:pt x="29" y="162"/>
                </a:cubicBezTo>
                <a:cubicBezTo>
                  <a:pt x="29" y="147"/>
                  <a:pt x="59" y="118"/>
                  <a:pt x="73" y="118"/>
                </a:cubicBezTo>
                <a:cubicBezTo>
                  <a:pt x="309" y="118"/>
                  <a:pt x="309" y="118"/>
                  <a:pt x="309" y="118"/>
                </a:cubicBezTo>
                <a:cubicBezTo>
                  <a:pt x="323" y="118"/>
                  <a:pt x="353" y="147"/>
                  <a:pt x="353" y="162"/>
                </a:cubicBezTo>
                <a:lnTo>
                  <a:pt x="353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7" name="Freeform 142">
            <a:extLst>
              <a:ext uri="{FF2B5EF4-FFF2-40B4-BE49-F238E27FC236}">
                <a16:creationId xmlns:a16="http://schemas.microsoft.com/office/drawing/2014/main" id="{3B457E49-AAC8-224F-9756-241F5CC3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7070" y="1330118"/>
            <a:ext cx="261290" cy="274697"/>
          </a:xfrm>
          <a:custGeom>
            <a:avLst/>
            <a:gdLst>
              <a:gd name="T0" fmla="*/ 190842 w 604"/>
              <a:gd name="T1" fmla="*/ 0 h 634"/>
              <a:gd name="T2" fmla="*/ 190842 w 604"/>
              <a:gd name="T3" fmla="*/ 0 h 634"/>
              <a:gd name="T4" fmla="*/ 26646 w 604"/>
              <a:gd name="T5" fmla="*/ 0 h 634"/>
              <a:gd name="T6" fmla="*/ 0 w 604"/>
              <a:gd name="T7" fmla="*/ 26682 h 634"/>
              <a:gd name="T8" fmla="*/ 0 w 604"/>
              <a:gd name="T9" fmla="*/ 153962 h 634"/>
              <a:gd name="T10" fmla="*/ 26646 w 604"/>
              <a:gd name="T11" fmla="*/ 186053 h 634"/>
              <a:gd name="T12" fmla="*/ 84979 w 604"/>
              <a:gd name="T13" fmla="*/ 186053 h 634"/>
              <a:gd name="T14" fmla="*/ 84979 w 604"/>
              <a:gd name="T15" fmla="*/ 212374 h 634"/>
              <a:gd name="T16" fmla="*/ 68775 w 604"/>
              <a:gd name="T17" fmla="*/ 212374 h 634"/>
              <a:gd name="T18" fmla="*/ 63734 w 604"/>
              <a:gd name="T19" fmla="*/ 217783 h 634"/>
              <a:gd name="T20" fmla="*/ 68775 w 604"/>
              <a:gd name="T21" fmla="*/ 228239 h 634"/>
              <a:gd name="T22" fmla="*/ 153754 w 604"/>
              <a:gd name="T23" fmla="*/ 228239 h 634"/>
              <a:gd name="T24" fmla="*/ 158795 w 604"/>
              <a:gd name="T25" fmla="*/ 217783 h 634"/>
              <a:gd name="T26" fmla="*/ 153754 w 604"/>
              <a:gd name="T27" fmla="*/ 212374 h 634"/>
              <a:gd name="T28" fmla="*/ 137910 w 604"/>
              <a:gd name="T29" fmla="*/ 212374 h 634"/>
              <a:gd name="T30" fmla="*/ 137910 w 604"/>
              <a:gd name="T31" fmla="*/ 186053 h 634"/>
              <a:gd name="T32" fmla="*/ 190842 w 604"/>
              <a:gd name="T33" fmla="*/ 186053 h 634"/>
              <a:gd name="T34" fmla="*/ 217128 w 604"/>
              <a:gd name="T35" fmla="*/ 153962 h 634"/>
              <a:gd name="T36" fmla="*/ 217128 w 604"/>
              <a:gd name="T37" fmla="*/ 26682 h 634"/>
              <a:gd name="T38" fmla="*/ 190842 w 604"/>
              <a:gd name="T39" fmla="*/ 0 h 634"/>
              <a:gd name="T40" fmla="*/ 127108 w 604"/>
              <a:gd name="T41" fmla="*/ 212374 h 634"/>
              <a:gd name="T42" fmla="*/ 127108 w 604"/>
              <a:gd name="T43" fmla="*/ 212374 h 634"/>
              <a:gd name="T44" fmla="*/ 95421 w 604"/>
              <a:gd name="T45" fmla="*/ 212374 h 634"/>
              <a:gd name="T46" fmla="*/ 95421 w 604"/>
              <a:gd name="T47" fmla="*/ 186053 h 634"/>
              <a:gd name="T48" fmla="*/ 127108 w 604"/>
              <a:gd name="T49" fmla="*/ 186053 h 634"/>
              <a:gd name="T50" fmla="*/ 127108 w 604"/>
              <a:gd name="T51" fmla="*/ 212374 h 634"/>
              <a:gd name="T52" fmla="*/ 201284 w 604"/>
              <a:gd name="T53" fmla="*/ 153962 h 634"/>
              <a:gd name="T54" fmla="*/ 201284 w 604"/>
              <a:gd name="T55" fmla="*/ 153962 h 634"/>
              <a:gd name="T56" fmla="*/ 190842 w 604"/>
              <a:gd name="T57" fmla="*/ 169827 h 634"/>
              <a:gd name="T58" fmla="*/ 26646 w 604"/>
              <a:gd name="T59" fmla="*/ 169827 h 634"/>
              <a:gd name="T60" fmla="*/ 10442 w 604"/>
              <a:gd name="T61" fmla="*/ 153962 h 634"/>
              <a:gd name="T62" fmla="*/ 10442 w 604"/>
              <a:gd name="T63" fmla="*/ 143506 h 634"/>
              <a:gd name="T64" fmla="*/ 201284 w 604"/>
              <a:gd name="T65" fmla="*/ 143506 h 634"/>
              <a:gd name="T66" fmla="*/ 201284 w 604"/>
              <a:gd name="T67" fmla="*/ 153962 h 634"/>
              <a:gd name="T68" fmla="*/ 201284 w 604"/>
              <a:gd name="T69" fmla="*/ 127641 h 634"/>
              <a:gd name="T70" fmla="*/ 201284 w 604"/>
              <a:gd name="T71" fmla="*/ 127641 h 634"/>
              <a:gd name="T72" fmla="*/ 10442 w 604"/>
              <a:gd name="T73" fmla="*/ 127641 h 634"/>
              <a:gd name="T74" fmla="*/ 10442 w 604"/>
              <a:gd name="T75" fmla="*/ 26682 h 634"/>
              <a:gd name="T76" fmla="*/ 26646 w 604"/>
              <a:gd name="T77" fmla="*/ 15865 h 634"/>
              <a:gd name="T78" fmla="*/ 190842 w 604"/>
              <a:gd name="T79" fmla="*/ 15865 h 634"/>
              <a:gd name="T80" fmla="*/ 201284 w 604"/>
              <a:gd name="T81" fmla="*/ 26682 h 634"/>
              <a:gd name="T82" fmla="*/ 201284 w 604"/>
              <a:gd name="T83" fmla="*/ 127641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4" h="634">
                <a:moveTo>
                  <a:pt x="530" y="0"/>
                </a:moveTo>
                <a:lnTo>
                  <a:pt x="530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427"/>
                  <a:pt x="0" y="427"/>
                  <a:pt x="0" y="427"/>
                </a:cubicBezTo>
                <a:cubicBezTo>
                  <a:pt x="0" y="471"/>
                  <a:pt x="29" y="516"/>
                  <a:pt x="74" y="516"/>
                </a:cubicBezTo>
                <a:cubicBezTo>
                  <a:pt x="236" y="516"/>
                  <a:pt x="236" y="516"/>
                  <a:pt x="236" y="516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191" y="589"/>
                  <a:pt x="191" y="589"/>
                  <a:pt x="191" y="589"/>
                </a:cubicBezTo>
                <a:cubicBezTo>
                  <a:pt x="177" y="589"/>
                  <a:pt x="177" y="604"/>
                  <a:pt x="177" y="604"/>
                </a:cubicBezTo>
                <a:cubicBezTo>
                  <a:pt x="177" y="619"/>
                  <a:pt x="177" y="633"/>
                  <a:pt x="191" y="633"/>
                </a:cubicBezTo>
                <a:cubicBezTo>
                  <a:pt x="427" y="633"/>
                  <a:pt x="427" y="633"/>
                  <a:pt x="427" y="633"/>
                </a:cubicBezTo>
                <a:cubicBezTo>
                  <a:pt x="441" y="633"/>
                  <a:pt x="441" y="619"/>
                  <a:pt x="441" y="604"/>
                </a:cubicBezTo>
                <a:cubicBezTo>
                  <a:pt x="441" y="604"/>
                  <a:pt x="441" y="589"/>
                  <a:pt x="427" y="589"/>
                </a:cubicBezTo>
                <a:cubicBezTo>
                  <a:pt x="383" y="589"/>
                  <a:pt x="383" y="589"/>
                  <a:pt x="383" y="589"/>
                </a:cubicBezTo>
                <a:cubicBezTo>
                  <a:pt x="383" y="516"/>
                  <a:pt x="383" y="516"/>
                  <a:pt x="383" y="516"/>
                </a:cubicBezTo>
                <a:cubicBezTo>
                  <a:pt x="530" y="516"/>
                  <a:pt x="530" y="516"/>
                  <a:pt x="530" y="516"/>
                </a:cubicBezTo>
                <a:cubicBezTo>
                  <a:pt x="574" y="516"/>
                  <a:pt x="603" y="471"/>
                  <a:pt x="603" y="427"/>
                </a:cubicBezTo>
                <a:cubicBezTo>
                  <a:pt x="603" y="74"/>
                  <a:pt x="603" y="74"/>
                  <a:pt x="603" y="74"/>
                </a:cubicBezTo>
                <a:cubicBezTo>
                  <a:pt x="603" y="30"/>
                  <a:pt x="574" y="0"/>
                  <a:pt x="530" y="0"/>
                </a:cubicBezTo>
                <a:close/>
                <a:moveTo>
                  <a:pt x="353" y="589"/>
                </a:moveTo>
                <a:lnTo>
                  <a:pt x="353" y="589"/>
                </a:lnTo>
                <a:cubicBezTo>
                  <a:pt x="265" y="589"/>
                  <a:pt x="265" y="589"/>
                  <a:pt x="265" y="589"/>
                </a:cubicBezTo>
                <a:cubicBezTo>
                  <a:pt x="265" y="516"/>
                  <a:pt x="265" y="516"/>
                  <a:pt x="265" y="516"/>
                </a:cubicBezTo>
                <a:cubicBezTo>
                  <a:pt x="353" y="516"/>
                  <a:pt x="353" y="516"/>
                  <a:pt x="353" y="516"/>
                </a:cubicBezTo>
                <a:lnTo>
                  <a:pt x="353" y="589"/>
                </a:lnTo>
                <a:close/>
                <a:moveTo>
                  <a:pt x="559" y="427"/>
                </a:moveTo>
                <a:lnTo>
                  <a:pt x="559" y="427"/>
                </a:lnTo>
                <a:cubicBezTo>
                  <a:pt x="559" y="457"/>
                  <a:pt x="545" y="471"/>
                  <a:pt x="530" y="471"/>
                </a:cubicBezTo>
                <a:cubicBezTo>
                  <a:pt x="74" y="471"/>
                  <a:pt x="74" y="471"/>
                  <a:pt x="74" y="471"/>
                </a:cubicBezTo>
                <a:cubicBezTo>
                  <a:pt x="59" y="471"/>
                  <a:pt x="29" y="457"/>
                  <a:pt x="29" y="427"/>
                </a:cubicBezTo>
                <a:cubicBezTo>
                  <a:pt x="29" y="398"/>
                  <a:pt x="29" y="398"/>
                  <a:pt x="29" y="398"/>
                </a:cubicBezTo>
                <a:cubicBezTo>
                  <a:pt x="559" y="398"/>
                  <a:pt x="559" y="398"/>
                  <a:pt x="559" y="398"/>
                </a:cubicBezTo>
                <a:lnTo>
                  <a:pt x="559" y="427"/>
                </a:lnTo>
                <a:close/>
                <a:moveTo>
                  <a:pt x="559" y="354"/>
                </a:moveTo>
                <a:lnTo>
                  <a:pt x="559" y="354"/>
                </a:lnTo>
                <a:cubicBezTo>
                  <a:pt x="29" y="354"/>
                  <a:pt x="29" y="354"/>
                  <a:pt x="29" y="354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4" y="44"/>
                </a:cubicBezTo>
                <a:cubicBezTo>
                  <a:pt x="530" y="44"/>
                  <a:pt x="530" y="44"/>
                  <a:pt x="530" y="44"/>
                </a:cubicBezTo>
                <a:cubicBezTo>
                  <a:pt x="545" y="44"/>
                  <a:pt x="559" y="59"/>
                  <a:pt x="559" y="74"/>
                </a:cubicBezTo>
                <a:lnTo>
                  <a:pt x="559" y="3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8" name="Freeform 143">
            <a:extLst>
              <a:ext uri="{FF2B5EF4-FFF2-40B4-BE49-F238E27FC236}">
                <a16:creationId xmlns:a16="http://schemas.microsoft.com/office/drawing/2014/main" id="{0447A589-D6DD-554A-A9C2-30AB3EDD2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0832" y="1330118"/>
            <a:ext cx="190722" cy="274697"/>
          </a:xfrm>
          <a:custGeom>
            <a:avLst/>
            <a:gdLst>
              <a:gd name="T0" fmla="*/ 132172 w 442"/>
              <a:gd name="T1" fmla="*/ 0 h 634"/>
              <a:gd name="T2" fmla="*/ 132172 w 442"/>
              <a:gd name="T3" fmla="*/ 0 h 634"/>
              <a:gd name="T4" fmla="*/ 26219 w 442"/>
              <a:gd name="T5" fmla="*/ 0 h 634"/>
              <a:gd name="T6" fmla="*/ 0 w 442"/>
              <a:gd name="T7" fmla="*/ 26682 h 634"/>
              <a:gd name="T8" fmla="*/ 0 w 442"/>
              <a:gd name="T9" fmla="*/ 196509 h 634"/>
              <a:gd name="T10" fmla="*/ 26219 w 442"/>
              <a:gd name="T11" fmla="*/ 228239 h 634"/>
              <a:gd name="T12" fmla="*/ 132172 w 442"/>
              <a:gd name="T13" fmla="*/ 228239 h 634"/>
              <a:gd name="T14" fmla="*/ 158391 w 442"/>
              <a:gd name="T15" fmla="*/ 196509 h 634"/>
              <a:gd name="T16" fmla="*/ 158391 w 442"/>
              <a:gd name="T17" fmla="*/ 26682 h 634"/>
              <a:gd name="T18" fmla="*/ 132172 w 442"/>
              <a:gd name="T19" fmla="*/ 0 h 634"/>
              <a:gd name="T20" fmla="*/ 147975 w 442"/>
              <a:gd name="T21" fmla="*/ 196509 h 634"/>
              <a:gd name="T22" fmla="*/ 147975 w 442"/>
              <a:gd name="T23" fmla="*/ 196509 h 634"/>
              <a:gd name="T24" fmla="*/ 132172 w 442"/>
              <a:gd name="T25" fmla="*/ 212374 h 634"/>
              <a:gd name="T26" fmla="*/ 26219 w 442"/>
              <a:gd name="T27" fmla="*/ 212374 h 634"/>
              <a:gd name="T28" fmla="*/ 10416 w 442"/>
              <a:gd name="T29" fmla="*/ 196509 h 634"/>
              <a:gd name="T30" fmla="*/ 10416 w 442"/>
              <a:gd name="T31" fmla="*/ 175236 h 634"/>
              <a:gd name="T32" fmla="*/ 147975 w 442"/>
              <a:gd name="T33" fmla="*/ 175236 h 634"/>
              <a:gd name="T34" fmla="*/ 147975 w 442"/>
              <a:gd name="T35" fmla="*/ 196509 h 634"/>
              <a:gd name="T36" fmla="*/ 147975 w 442"/>
              <a:gd name="T37" fmla="*/ 164779 h 634"/>
              <a:gd name="T38" fmla="*/ 147975 w 442"/>
              <a:gd name="T39" fmla="*/ 164779 h 634"/>
              <a:gd name="T40" fmla="*/ 10416 w 442"/>
              <a:gd name="T41" fmla="*/ 164779 h 634"/>
              <a:gd name="T42" fmla="*/ 10416 w 442"/>
              <a:gd name="T43" fmla="*/ 47956 h 634"/>
              <a:gd name="T44" fmla="*/ 147975 w 442"/>
              <a:gd name="T45" fmla="*/ 47956 h 634"/>
              <a:gd name="T46" fmla="*/ 147975 w 442"/>
              <a:gd name="T47" fmla="*/ 164779 h 634"/>
              <a:gd name="T48" fmla="*/ 147975 w 442"/>
              <a:gd name="T49" fmla="*/ 37138 h 634"/>
              <a:gd name="T50" fmla="*/ 147975 w 442"/>
              <a:gd name="T51" fmla="*/ 37138 h 634"/>
              <a:gd name="T52" fmla="*/ 10416 w 442"/>
              <a:gd name="T53" fmla="*/ 37138 h 634"/>
              <a:gd name="T54" fmla="*/ 10416 w 442"/>
              <a:gd name="T55" fmla="*/ 26682 h 634"/>
              <a:gd name="T56" fmla="*/ 26219 w 442"/>
              <a:gd name="T57" fmla="*/ 15865 h 634"/>
              <a:gd name="T58" fmla="*/ 132172 w 442"/>
              <a:gd name="T59" fmla="*/ 15865 h 634"/>
              <a:gd name="T60" fmla="*/ 147975 w 442"/>
              <a:gd name="T61" fmla="*/ 26682 h 634"/>
              <a:gd name="T62" fmla="*/ 147975 w 442"/>
              <a:gd name="T63" fmla="*/ 37138 h 634"/>
              <a:gd name="T64" fmla="*/ 79375 w 442"/>
              <a:gd name="T65" fmla="*/ 206966 h 634"/>
              <a:gd name="T66" fmla="*/ 79375 w 442"/>
              <a:gd name="T67" fmla="*/ 206966 h 634"/>
              <a:gd name="T68" fmla="*/ 89791 w 442"/>
              <a:gd name="T69" fmla="*/ 196509 h 634"/>
              <a:gd name="T70" fmla="*/ 79375 w 442"/>
              <a:gd name="T71" fmla="*/ 186053 h 634"/>
              <a:gd name="T72" fmla="*/ 68600 w 442"/>
              <a:gd name="T73" fmla="*/ 196509 h 634"/>
              <a:gd name="T74" fmla="*/ 79375 w 442"/>
              <a:gd name="T75" fmla="*/ 206966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42" h="634">
                <a:moveTo>
                  <a:pt x="368" y="0"/>
                </a:moveTo>
                <a:lnTo>
                  <a:pt x="368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3"/>
                  <a:pt x="73" y="633"/>
                </a:cubicBezTo>
                <a:cubicBezTo>
                  <a:pt x="368" y="633"/>
                  <a:pt x="368" y="633"/>
                  <a:pt x="368" y="633"/>
                </a:cubicBezTo>
                <a:cubicBezTo>
                  <a:pt x="412" y="633"/>
                  <a:pt x="441" y="589"/>
                  <a:pt x="441" y="545"/>
                </a:cubicBezTo>
                <a:cubicBezTo>
                  <a:pt x="441" y="74"/>
                  <a:pt x="441" y="74"/>
                  <a:pt x="441" y="74"/>
                </a:cubicBezTo>
                <a:cubicBezTo>
                  <a:pt x="441" y="30"/>
                  <a:pt x="412" y="0"/>
                  <a:pt x="368" y="0"/>
                </a:cubicBezTo>
                <a:close/>
                <a:moveTo>
                  <a:pt x="412" y="545"/>
                </a:moveTo>
                <a:lnTo>
                  <a:pt x="412" y="545"/>
                </a:lnTo>
                <a:cubicBezTo>
                  <a:pt x="412" y="574"/>
                  <a:pt x="382" y="589"/>
                  <a:pt x="368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45"/>
                </a:cubicBezTo>
                <a:cubicBezTo>
                  <a:pt x="29" y="486"/>
                  <a:pt x="29" y="486"/>
                  <a:pt x="29" y="486"/>
                </a:cubicBezTo>
                <a:cubicBezTo>
                  <a:pt x="412" y="486"/>
                  <a:pt x="412" y="486"/>
                  <a:pt x="412" y="486"/>
                </a:cubicBezTo>
                <a:lnTo>
                  <a:pt x="412" y="545"/>
                </a:lnTo>
                <a:close/>
                <a:moveTo>
                  <a:pt x="412" y="457"/>
                </a:moveTo>
                <a:lnTo>
                  <a:pt x="412" y="457"/>
                </a:lnTo>
                <a:cubicBezTo>
                  <a:pt x="29" y="457"/>
                  <a:pt x="29" y="457"/>
                  <a:pt x="29" y="457"/>
                </a:cubicBezTo>
                <a:cubicBezTo>
                  <a:pt x="29" y="133"/>
                  <a:pt x="29" y="133"/>
                  <a:pt x="29" y="133"/>
                </a:cubicBezTo>
                <a:cubicBezTo>
                  <a:pt x="412" y="133"/>
                  <a:pt x="412" y="133"/>
                  <a:pt x="412" y="133"/>
                </a:cubicBezTo>
                <a:lnTo>
                  <a:pt x="412" y="457"/>
                </a:lnTo>
                <a:close/>
                <a:moveTo>
                  <a:pt x="412" y="103"/>
                </a:moveTo>
                <a:lnTo>
                  <a:pt x="412" y="103"/>
                </a:lnTo>
                <a:cubicBezTo>
                  <a:pt x="29" y="103"/>
                  <a:pt x="29" y="103"/>
                  <a:pt x="29" y="103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3" y="44"/>
                </a:cubicBezTo>
                <a:cubicBezTo>
                  <a:pt x="368" y="44"/>
                  <a:pt x="368" y="44"/>
                  <a:pt x="368" y="44"/>
                </a:cubicBezTo>
                <a:cubicBezTo>
                  <a:pt x="382" y="44"/>
                  <a:pt x="412" y="59"/>
                  <a:pt x="412" y="74"/>
                </a:cubicBezTo>
                <a:lnTo>
                  <a:pt x="412" y="103"/>
                </a:lnTo>
                <a:close/>
                <a:moveTo>
                  <a:pt x="221" y="574"/>
                </a:moveTo>
                <a:lnTo>
                  <a:pt x="221" y="574"/>
                </a:lnTo>
                <a:cubicBezTo>
                  <a:pt x="235" y="574"/>
                  <a:pt x="250" y="560"/>
                  <a:pt x="250" y="545"/>
                </a:cubicBezTo>
                <a:cubicBezTo>
                  <a:pt x="250" y="530"/>
                  <a:pt x="235" y="516"/>
                  <a:pt x="221" y="516"/>
                </a:cubicBezTo>
                <a:cubicBezTo>
                  <a:pt x="206" y="516"/>
                  <a:pt x="191" y="530"/>
                  <a:pt x="191" y="545"/>
                </a:cubicBezTo>
                <a:cubicBezTo>
                  <a:pt x="191" y="560"/>
                  <a:pt x="206" y="574"/>
                  <a:pt x="221" y="5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9" name="Freeform 144">
            <a:extLst>
              <a:ext uri="{FF2B5EF4-FFF2-40B4-BE49-F238E27FC236}">
                <a16:creationId xmlns:a16="http://schemas.microsoft.com/office/drawing/2014/main" id="{8F2D38B5-43E5-9E4F-875C-0EF1816AB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9334" y="1330118"/>
            <a:ext cx="152578" cy="274697"/>
          </a:xfrm>
          <a:custGeom>
            <a:avLst/>
            <a:gdLst>
              <a:gd name="T0" fmla="*/ 63500 w 354"/>
              <a:gd name="T1" fmla="*/ 196509 h 634"/>
              <a:gd name="T2" fmla="*/ 63500 w 354"/>
              <a:gd name="T3" fmla="*/ 196509 h 634"/>
              <a:gd name="T4" fmla="*/ 79285 w 354"/>
              <a:gd name="T5" fmla="*/ 186053 h 634"/>
              <a:gd name="T6" fmla="*/ 63500 w 354"/>
              <a:gd name="T7" fmla="*/ 169827 h 634"/>
              <a:gd name="T8" fmla="*/ 52737 w 354"/>
              <a:gd name="T9" fmla="*/ 186053 h 634"/>
              <a:gd name="T10" fmla="*/ 63500 w 354"/>
              <a:gd name="T11" fmla="*/ 196509 h 634"/>
              <a:gd name="T12" fmla="*/ 100452 w 354"/>
              <a:gd name="T13" fmla="*/ 0 h 634"/>
              <a:gd name="T14" fmla="*/ 100452 w 354"/>
              <a:gd name="T15" fmla="*/ 0 h 634"/>
              <a:gd name="T16" fmla="*/ 31929 w 354"/>
              <a:gd name="T17" fmla="*/ 0 h 634"/>
              <a:gd name="T18" fmla="*/ 0 w 354"/>
              <a:gd name="T19" fmla="*/ 26682 h 634"/>
              <a:gd name="T20" fmla="*/ 0 w 354"/>
              <a:gd name="T21" fmla="*/ 196509 h 634"/>
              <a:gd name="T22" fmla="*/ 31929 w 354"/>
              <a:gd name="T23" fmla="*/ 228239 h 634"/>
              <a:gd name="T24" fmla="*/ 100452 w 354"/>
              <a:gd name="T25" fmla="*/ 228239 h 634"/>
              <a:gd name="T26" fmla="*/ 126641 w 354"/>
              <a:gd name="T27" fmla="*/ 196509 h 634"/>
              <a:gd name="T28" fmla="*/ 126641 w 354"/>
              <a:gd name="T29" fmla="*/ 26682 h 634"/>
              <a:gd name="T30" fmla="*/ 100452 w 354"/>
              <a:gd name="T31" fmla="*/ 0 h 634"/>
              <a:gd name="T32" fmla="*/ 116237 w 354"/>
              <a:gd name="T33" fmla="*/ 196509 h 634"/>
              <a:gd name="T34" fmla="*/ 116237 w 354"/>
              <a:gd name="T35" fmla="*/ 196509 h 634"/>
              <a:gd name="T36" fmla="*/ 100452 w 354"/>
              <a:gd name="T37" fmla="*/ 212374 h 634"/>
              <a:gd name="T38" fmla="*/ 31929 w 354"/>
              <a:gd name="T39" fmla="*/ 212374 h 634"/>
              <a:gd name="T40" fmla="*/ 15785 w 354"/>
              <a:gd name="T41" fmla="*/ 196509 h 634"/>
              <a:gd name="T42" fmla="*/ 15785 w 354"/>
              <a:gd name="T43" fmla="*/ 153962 h 634"/>
              <a:gd name="T44" fmla="*/ 116237 w 354"/>
              <a:gd name="T45" fmla="*/ 153962 h 634"/>
              <a:gd name="T46" fmla="*/ 116237 w 354"/>
              <a:gd name="T47" fmla="*/ 196509 h 634"/>
              <a:gd name="T48" fmla="*/ 116237 w 354"/>
              <a:gd name="T49" fmla="*/ 143506 h 634"/>
              <a:gd name="T50" fmla="*/ 116237 w 354"/>
              <a:gd name="T51" fmla="*/ 143506 h 634"/>
              <a:gd name="T52" fmla="*/ 15785 w 354"/>
              <a:gd name="T53" fmla="*/ 143506 h 634"/>
              <a:gd name="T54" fmla="*/ 15785 w 354"/>
              <a:gd name="T55" fmla="*/ 47956 h 634"/>
              <a:gd name="T56" fmla="*/ 116237 w 354"/>
              <a:gd name="T57" fmla="*/ 47956 h 634"/>
              <a:gd name="T58" fmla="*/ 116237 w 354"/>
              <a:gd name="T59" fmla="*/ 143506 h 634"/>
              <a:gd name="T60" fmla="*/ 116237 w 354"/>
              <a:gd name="T61" fmla="*/ 37138 h 634"/>
              <a:gd name="T62" fmla="*/ 116237 w 354"/>
              <a:gd name="T63" fmla="*/ 37138 h 634"/>
              <a:gd name="T64" fmla="*/ 15785 w 354"/>
              <a:gd name="T65" fmla="*/ 37138 h 634"/>
              <a:gd name="T66" fmla="*/ 15785 w 354"/>
              <a:gd name="T67" fmla="*/ 26682 h 634"/>
              <a:gd name="T68" fmla="*/ 31929 w 354"/>
              <a:gd name="T69" fmla="*/ 15865 h 634"/>
              <a:gd name="T70" fmla="*/ 100452 w 354"/>
              <a:gd name="T71" fmla="*/ 15865 h 634"/>
              <a:gd name="T72" fmla="*/ 116237 w 354"/>
              <a:gd name="T73" fmla="*/ 26682 h 634"/>
              <a:gd name="T74" fmla="*/ 116237 w 354"/>
              <a:gd name="T75" fmla="*/ 37138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354" h="634">
                <a:moveTo>
                  <a:pt x="177" y="545"/>
                </a:moveTo>
                <a:lnTo>
                  <a:pt x="177" y="545"/>
                </a:lnTo>
                <a:cubicBezTo>
                  <a:pt x="206" y="545"/>
                  <a:pt x="221" y="530"/>
                  <a:pt x="221" y="516"/>
                </a:cubicBezTo>
                <a:cubicBezTo>
                  <a:pt x="221" y="486"/>
                  <a:pt x="206" y="471"/>
                  <a:pt x="177" y="471"/>
                </a:cubicBezTo>
                <a:cubicBezTo>
                  <a:pt x="162" y="471"/>
                  <a:pt x="147" y="486"/>
                  <a:pt x="147" y="516"/>
                </a:cubicBezTo>
                <a:cubicBezTo>
                  <a:pt x="147" y="530"/>
                  <a:pt x="162" y="545"/>
                  <a:pt x="177" y="545"/>
                </a:cubicBezTo>
                <a:close/>
                <a:moveTo>
                  <a:pt x="280" y="0"/>
                </a:moveTo>
                <a:lnTo>
                  <a:pt x="28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33"/>
                  <a:pt x="89" y="633"/>
                </a:cubicBezTo>
                <a:cubicBezTo>
                  <a:pt x="280" y="633"/>
                  <a:pt x="280" y="633"/>
                  <a:pt x="280" y="633"/>
                </a:cubicBezTo>
                <a:cubicBezTo>
                  <a:pt x="324" y="633"/>
                  <a:pt x="353" y="589"/>
                  <a:pt x="353" y="545"/>
                </a:cubicBezTo>
                <a:cubicBezTo>
                  <a:pt x="353" y="74"/>
                  <a:pt x="353" y="74"/>
                  <a:pt x="353" y="74"/>
                </a:cubicBezTo>
                <a:cubicBezTo>
                  <a:pt x="353" y="30"/>
                  <a:pt x="324" y="0"/>
                  <a:pt x="280" y="0"/>
                </a:cubicBezTo>
                <a:close/>
                <a:moveTo>
                  <a:pt x="324" y="545"/>
                </a:moveTo>
                <a:lnTo>
                  <a:pt x="324" y="545"/>
                </a:lnTo>
                <a:cubicBezTo>
                  <a:pt x="324" y="574"/>
                  <a:pt x="294" y="589"/>
                  <a:pt x="28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4"/>
                  <a:pt x="44" y="545"/>
                </a:cubicBezTo>
                <a:cubicBezTo>
                  <a:pt x="44" y="427"/>
                  <a:pt x="44" y="427"/>
                  <a:pt x="44" y="427"/>
                </a:cubicBezTo>
                <a:cubicBezTo>
                  <a:pt x="324" y="427"/>
                  <a:pt x="324" y="427"/>
                  <a:pt x="324" y="427"/>
                </a:cubicBezTo>
                <a:lnTo>
                  <a:pt x="324" y="545"/>
                </a:lnTo>
                <a:close/>
                <a:moveTo>
                  <a:pt x="324" y="398"/>
                </a:moveTo>
                <a:lnTo>
                  <a:pt x="324" y="398"/>
                </a:lnTo>
                <a:cubicBezTo>
                  <a:pt x="44" y="398"/>
                  <a:pt x="44" y="398"/>
                  <a:pt x="44" y="398"/>
                </a:cubicBezTo>
                <a:cubicBezTo>
                  <a:pt x="44" y="133"/>
                  <a:pt x="44" y="133"/>
                  <a:pt x="44" y="133"/>
                </a:cubicBezTo>
                <a:cubicBezTo>
                  <a:pt x="324" y="133"/>
                  <a:pt x="324" y="133"/>
                  <a:pt x="324" y="133"/>
                </a:cubicBezTo>
                <a:lnTo>
                  <a:pt x="324" y="398"/>
                </a:lnTo>
                <a:close/>
                <a:moveTo>
                  <a:pt x="324" y="103"/>
                </a:moveTo>
                <a:lnTo>
                  <a:pt x="324" y="103"/>
                </a:lnTo>
                <a:cubicBezTo>
                  <a:pt x="44" y="103"/>
                  <a:pt x="44" y="103"/>
                  <a:pt x="44" y="103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4"/>
                  <a:pt x="89" y="44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94" y="44"/>
                  <a:pt x="324" y="59"/>
                  <a:pt x="324" y="74"/>
                </a:cubicBezTo>
                <a:lnTo>
                  <a:pt x="324" y="1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Freeform 145">
            <a:extLst>
              <a:ext uri="{FF2B5EF4-FFF2-40B4-BE49-F238E27FC236}">
                <a16:creationId xmlns:a16="http://schemas.microsoft.com/office/drawing/2014/main" id="{B42332AB-2E6A-9447-AB92-C8C6452E8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251" y="1330118"/>
            <a:ext cx="217424" cy="274697"/>
          </a:xfrm>
          <a:custGeom>
            <a:avLst/>
            <a:gdLst>
              <a:gd name="T0" fmla="*/ 137989 w 501"/>
              <a:gd name="T1" fmla="*/ 186053 h 634"/>
              <a:gd name="T2" fmla="*/ 137989 w 501"/>
              <a:gd name="T3" fmla="*/ 196509 h 634"/>
              <a:gd name="T4" fmla="*/ 137989 w 501"/>
              <a:gd name="T5" fmla="*/ 186053 h 634"/>
              <a:gd name="T6" fmla="*/ 111619 w 501"/>
              <a:gd name="T7" fmla="*/ 153962 h 634"/>
              <a:gd name="T8" fmla="*/ 111619 w 501"/>
              <a:gd name="T9" fmla="*/ 169827 h 634"/>
              <a:gd name="T10" fmla="*/ 111619 w 501"/>
              <a:gd name="T11" fmla="*/ 153962 h 634"/>
              <a:gd name="T12" fmla="*/ 106201 w 501"/>
              <a:gd name="T13" fmla="*/ 186053 h 634"/>
              <a:gd name="T14" fmla="*/ 106201 w 501"/>
              <a:gd name="T15" fmla="*/ 196509 h 634"/>
              <a:gd name="T16" fmla="*/ 106201 w 501"/>
              <a:gd name="T17" fmla="*/ 186053 h 634"/>
              <a:gd name="T18" fmla="*/ 63937 w 501"/>
              <a:gd name="T19" fmla="*/ 169827 h 634"/>
              <a:gd name="T20" fmla="*/ 53100 w 501"/>
              <a:gd name="T21" fmla="*/ 164779 h 634"/>
              <a:gd name="T22" fmla="*/ 42625 w 501"/>
              <a:gd name="T23" fmla="*/ 164779 h 634"/>
              <a:gd name="T24" fmla="*/ 31788 w 501"/>
              <a:gd name="T25" fmla="*/ 169827 h 634"/>
              <a:gd name="T26" fmla="*/ 31788 w 501"/>
              <a:gd name="T27" fmla="*/ 186053 h 634"/>
              <a:gd name="T28" fmla="*/ 42625 w 501"/>
              <a:gd name="T29" fmla="*/ 191101 h 634"/>
              <a:gd name="T30" fmla="*/ 53100 w 501"/>
              <a:gd name="T31" fmla="*/ 191101 h 634"/>
              <a:gd name="T32" fmla="*/ 63937 w 501"/>
              <a:gd name="T33" fmla="*/ 186053 h 634"/>
              <a:gd name="T34" fmla="*/ 63937 w 501"/>
              <a:gd name="T35" fmla="*/ 169827 h 634"/>
              <a:gd name="T36" fmla="*/ 154244 w 501"/>
              <a:gd name="T37" fmla="*/ 0 h 634"/>
              <a:gd name="T38" fmla="*/ 0 w 501"/>
              <a:gd name="T39" fmla="*/ 26682 h 634"/>
              <a:gd name="T40" fmla="*/ 26370 w 501"/>
              <a:gd name="T41" fmla="*/ 228239 h 634"/>
              <a:gd name="T42" fmla="*/ 180614 w 501"/>
              <a:gd name="T43" fmla="*/ 196509 h 634"/>
              <a:gd name="T44" fmla="*/ 154244 w 501"/>
              <a:gd name="T45" fmla="*/ 0 h 634"/>
              <a:gd name="T46" fmla="*/ 170138 w 501"/>
              <a:gd name="T47" fmla="*/ 196509 h 634"/>
              <a:gd name="T48" fmla="*/ 26370 w 501"/>
              <a:gd name="T49" fmla="*/ 212374 h 634"/>
              <a:gd name="T50" fmla="*/ 10476 w 501"/>
              <a:gd name="T51" fmla="*/ 26682 h 634"/>
              <a:gd name="T52" fmla="*/ 154244 w 501"/>
              <a:gd name="T53" fmla="*/ 15865 h 634"/>
              <a:gd name="T54" fmla="*/ 170138 w 501"/>
              <a:gd name="T55" fmla="*/ 196509 h 634"/>
              <a:gd name="T56" fmla="*/ 148826 w 501"/>
              <a:gd name="T57" fmla="*/ 153962 h 634"/>
              <a:gd name="T58" fmla="*/ 148826 w 501"/>
              <a:gd name="T59" fmla="*/ 169827 h 634"/>
              <a:gd name="T60" fmla="*/ 148826 w 501"/>
              <a:gd name="T61" fmla="*/ 153962 h 634"/>
              <a:gd name="T62" fmla="*/ 137989 w 501"/>
              <a:gd name="T63" fmla="*/ 26682 h 634"/>
              <a:gd name="T64" fmla="*/ 26370 w 501"/>
              <a:gd name="T65" fmla="*/ 42547 h 634"/>
              <a:gd name="T66" fmla="*/ 42625 w 501"/>
              <a:gd name="T67" fmla="*/ 143506 h 634"/>
              <a:gd name="T68" fmla="*/ 154244 w 501"/>
              <a:gd name="T69" fmla="*/ 127641 h 634"/>
              <a:gd name="T70" fmla="*/ 137989 w 501"/>
              <a:gd name="T71" fmla="*/ 26682 h 634"/>
              <a:gd name="T72" fmla="*/ 137989 w 501"/>
              <a:gd name="T73" fmla="*/ 122232 h 634"/>
              <a:gd name="T74" fmla="*/ 47682 w 501"/>
              <a:gd name="T75" fmla="*/ 127641 h 634"/>
              <a:gd name="T76" fmla="*/ 42625 w 501"/>
              <a:gd name="T77" fmla="*/ 47956 h 634"/>
              <a:gd name="T78" fmla="*/ 132932 w 501"/>
              <a:gd name="T79" fmla="*/ 42547 h 634"/>
              <a:gd name="T80" fmla="*/ 137989 w 501"/>
              <a:gd name="T81" fmla="*/ 122232 h 63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01" h="634">
                <a:moveTo>
                  <a:pt x="382" y="516"/>
                </a:moveTo>
                <a:lnTo>
                  <a:pt x="382" y="516"/>
                </a:lnTo>
                <a:cubicBezTo>
                  <a:pt x="382" y="516"/>
                  <a:pt x="368" y="516"/>
                  <a:pt x="368" y="530"/>
                </a:cubicBezTo>
                <a:cubicBezTo>
                  <a:pt x="368" y="545"/>
                  <a:pt x="382" y="545"/>
                  <a:pt x="382" y="545"/>
                </a:cubicBezTo>
                <a:cubicBezTo>
                  <a:pt x="397" y="545"/>
                  <a:pt x="412" y="545"/>
                  <a:pt x="412" y="530"/>
                </a:cubicBezTo>
                <a:cubicBezTo>
                  <a:pt x="412" y="516"/>
                  <a:pt x="397" y="516"/>
                  <a:pt x="382" y="516"/>
                </a:cubicBezTo>
                <a:close/>
                <a:moveTo>
                  <a:pt x="309" y="427"/>
                </a:moveTo>
                <a:lnTo>
                  <a:pt x="309" y="427"/>
                </a:lnTo>
                <a:cubicBezTo>
                  <a:pt x="294" y="427"/>
                  <a:pt x="294" y="442"/>
                  <a:pt x="294" y="457"/>
                </a:cubicBezTo>
                <a:cubicBezTo>
                  <a:pt x="294" y="457"/>
                  <a:pt x="294" y="471"/>
                  <a:pt x="309" y="471"/>
                </a:cubicBezTo>
                <a:cubicBezTo>
                  <a:pt x="324" y="471"/>
                  <a:pt x="324" y="457"/>
                  <a:pt x="324" y="457"/>
                </a:cubicBezTo>
                <a:cubicBezTo>
                  <a:pt x="324" y="442"/>
                  <a:pt x="324" y="427"/>
                  <a:pt x="309" y="427"/>
                </a:cubicBezTo>
                <a:close/>
                <a:moveTo>
                  <a:pt x="294" y="516"/>
                </a:moveTo>
                <a:lnTo>
                  <a:pt x="294" y="516"/>
                </a:lnTo>
                <a:cubicBezTo>
                  <a:pt x="280" y="516"/>
                  <a:pt x="265" y="516"/>
                  <a:pt x="265" y="530"/>
                </a:cubicBezTo>
                <a:cubicBezTo>
                  <a:pt x="265" y="545"/>
                  <a:pt x="280" y="545"/>
                  <a:pt x="294" y="545"/>
                </a:cubicBezTo>
                <a:cubicBezTo>
                  <a:pt x="294" y="545"/>
                  <a:pt x="309" y="545"/>
                  <a:pt x="309" y="530"/>
                </a:cubicBezTo>
                <a:cubicBezTo>
                  <a:pt x="309" y="516"/>
                  <a:pt x="294" y="516"/>
                  <a:pt x="294" y="516"/>
                </a:cubicBezTo>
                <a:close/>
                <a:moveTo>
                  <a:pt x="177" y="471"/>
                </a:moveTo>
                <a:lnTo>
                  <a:pt x="177" y="471"/>
                </a:lnTo>
                <a:cubicBezTo>
                  <a:pt x="147" y="471"/>
                  <a:pt x="147" y="471"/>
                  <a:pt x="147" y="471"/>
                </a:cubicBezTo>
                <a:cubicBezTo>
                  <a:pt x="147" y="457"/>
                  <a:pt x="147" y="457"/>
                  <a:pt x="147" y="457"/>
                </a:cubicBezTo>
                <a:cubicBezTo>
                  <a:pt x="147" y="442"/>
                  <a:pt x="147" y="427"/>
                  <a:pt x="132" y="427"/>
                </a:cubicBezTo>
                <a:cubicBezTo>
                  <a:pt x="118" y="427"/>
                  <a:pt x="118" y="442"/>
                  <a:pt x="118" y="457"/>
                </a:cubicBezTo>
                <a:cubicBezTo>
                  <a:pt x="118" y="471"/>
                  <a:pt x="118" y="471"/>
                  <a:pt x="118" y="471"/>
                </a:cubicBezTo>
                <a:cubicBezTo>
                  <a:pt x="88" y="471"/>
                  <a:pt x="88" y="471"/>
                  <a:pt x="88" y="471"/>
                </a:cubicBezTo>
                <a:lnTo>
                  <a:pt x="73" y="486"/>
                </a:lnTo>
                <a:cubicBezTo>
                  <a:pt x="73" y="501"/>
                  <a:pt x="88" y="516"/>
                  <a:pt x="88" y="516"/>
                </a:cubicBezTo>
                <a:cubicBezTo>
                  <a:pt x="118" y="516"/>
                  <a:pt x="118" y="516"/>
                  <a:pt x="118" y="516"/>
                </a:cubicBezTo>
                <a:cubicBezTo>
                  <a:pt x="118" y="530"/>
                  <a:pt x="118" y="530"/>
                  <a:pt x="118" y="530"/>
                </a:cubicBezTo>
                <a:cubicBezTo>
                  <a:pt x="118" y="545"/>
                  <a:pt x="118" y="545"/>
                  <a:pt x="132" y="545"/>
                </a:cubicBezTo>
                <a:cubicBezTo>
                  <a:pt x="147" y="545"/>
                  <a:pt x="147" y="545"/>
                  <a:pt x="147" y="530"/>
                </a:cubicBezTo>
                <a:cubicBezTo>
                  <a:pt x="147" y="516"/>
                  <a:pt x="147" y="516"/>
                  <a:pt x="147" y="516"/>
                </a:cubicBezTo>
                <a:cubicBezTo>
                  <a:pt x="177" y="516"/>
                  <a:pt x="177" y="516"/>
                  <a:pt x="177" y="516"/>
                </a:cubicBezTo>
                <a:cubicBezTo>
                  <a:pt x="177" y="516"/>
                  <a:pt x="191" y="501"/>
                  <a:pt x="191" y="486"/>
                </a:cubicBezTo>
                <a:lnTo>
                  <a:pt x="177" y="471"/>
                </a:lnTo>
                <a:close/>
                <a:moveTo>
                  <a:pt x="427" y="0"/>
                </a:moveTo>
                <a:lnTo>
                  <a:pt x="427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3"/>
                  <a:pt x="73" y="633"/>
                </a:cubicBezTo>
                <a:cubicBezTo>
                  <a:pt x="427" y="633"/>
                  <a:pt x="427" y="633"/>
                  <a:pt x="427" y="633"/>
                </a:cubicBezTo>
                <a:cubicBezTo>
                  <a:pt x="471" y="633"/>
                  <a:pt x="500" y="589"/>
                  <a:pt x="500" y="545"/>
                </a:cubicBezTo>
                <a:cubicBezTo>
                  <a:pt x="500" y="74"/>
                  <a:pt x="500" y="74"/>
                  <a:pt x="500" y="74"/>
                </a:cubicBezTo>
                <a:cubicBezTo>
                  <a:pt x="500" y="30"/>
                  <a:pt x="471" y="0"/>
                  <a:pt x="427" y="0"/>
                </a:cubicBezTo>
                <a:close/>
                <a:moveTo>
                  <a:pt x="471" y="545"/>
                </a:moveTo>
                <a:lnTo>
                  <a:pt x="471" y="545"/>
                </a:lnTo>
                <a:cubicBezTo>
                  <a:pt x="471" y="574"/>
                  <a:pt x="441" y="589"/>
                  <a:pt x="42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3" y="44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441" y="44"/>
                  <a:pt x="471" y="59"/>
                  <a:pt x="471" y="74"/>
                </a:cubicBezTo>
                <a:lnTo>
                  <a:pt x="471" y="545"/>
                </a:lnTo>
                <a:close/>
                <a:moveTo>
                  <a:pt x="412" y="427"/>
                </a:moveTo>
                <a:lnTo>
                  <a:pt x="412" y="427"/>
                </a:lnTo>
                <a:cubicBezTo>
                  <a:pt x="397" y="427"/>
                  <a:pt x="382" y="442"/>
                  <a:pt x="382" y="457"/>
                </a:cubicBezTo>
                <a:cubicBezTo>
                  <a:pt x="382" y="457"/>
                  <a:pt x="397" y="471"/>
                  <a:pt x="412" y="471"/>
                </a:cubicBezTo>
                <a:lnTo>
                  <a:pt x="427" y="457"/>
                </a:lnTo>
                <a:cubicBezTo>
                  <a:pt x="427" y="442"/>
                  <a:pt x="412" y="427"/>
                  <a:pt x="412" y="427"/>
                </a:cubicBezTo>
                <a:close/>
                <a:moveTo>
                  <a:pt x="382" y="74"/>
                </a:moveTo>
                <a:lnTo>
                  <a:pt x="382" y="74"/>
                </a:lnTo>
                <a:cubicBezTo>
                  <a:pt x="118" y="74"/>
                  <a:pt x="118" y="74"/>
                  <a:pt x="118" y="74"/>
                </a:cubicBezTo>
                <a:cubicBezTo>
                  <a:pt x="88" y="74"/>
                  <a:pt x="73" y="103"/>
                  <a:pt x="73" y="118"/>
                </a:cubicBezTo>
                <a:cubicBezTo>
                  <a:pt x="73" y="354"/>
                  <a:pt x="73" y="354"/>
                  <a:pt x="73" y="354"/>
                </a:cubicBezTo>
                <a:cubicBezTo>
                  <a:pt x="73" y="368"/>
                  <a:pt x="88" y="398"/>
                  <a:pt x="118" y="398"/>
                </a:cubicBezTo>
                <a:cubicBezTo>
                  <a:pt x="382" y="398"/>
                  <a:pt x="382" y="398"/>
                  <a:pt x="382" y="398"/>
                </a:cubicBezTo>
                <a:cubicBezTo>
                  <a:pt x="412" y="398"/>
                  <a:pt x="427" y="368"/>
                  <a:pt x="427" y="354"/>
                </a:cubicBezTo>
                <a:cubicBezTo>
                  <a:pt x="427" y="118"/>
                  <a:pt x="427" y="118"/>
                  <a:pt x="427" y="118"/>
                </a:cubicBezTo>
                <a:cubicBezTo>
                  <a:pt x="427" y="103"/>
                  <a:pt x="412" y="74"/>
                  <a:pt x="382" y="74"/>
                </a:cubicBezTo>
                <a:close/>
                <a:moveTo>
                  <a:pt x="382" y="339"/>
                </a:moveTo>
                <a:lnTo>
                  <a:pt x="382" y="339"/>
                </a:lnTo>
                <a:cubicBezTo>
                  <a:pt x="382" y="339"/>
                  <a:pt x="382" y="354"/>
                  <a:pt x="368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118" y="354"/>
                  <a:pt x="118" y="339"/>
                  <a:pt x="118" y="339"/>
                </a:cubicBezTo>
                <a:cubicBezTo>
                  <a:pt x="118" y="133"/>
                  <a:pt x="118" y="133"/>
                  <a:pt x="118" y="133"/>
                </a:cubicBezTo>
                <a:cubicBezTo>
                  <a:pt x="118" y="133"/>
                  <a:pt x="118" y="118"/>
                  <a:pt x="132" y="118"/>
                </a:cubicBezTo>
                <a:cubicBezTo>
                  <a:pt x="368" y="118"/>
                  <a:pt x="368" y="118"/>
                  <a:pt x="368" y="118"/>
                </a:cubicBezTo>
                <a:cubicBezTo>
                  <a:pt x="382" y="118"/>
                  <a:pt x="382" y="133"/>
                  <a:pt x="382" y="133"/>
                </a:cubicBezTo>
                <a:lnTo>
                  <a:pt x="382" y="3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71" name="Freeform 146">
            <a:extLst>
              <a:ext uri="{FF2B5EF4-FFF2-40B4-BE49-F238E27FC236}">
                <a16:creationId xmlns:a16="http://schemas.microsoft.com/office/drawing/2014/main" id="{CDB1D796-C907-7744-A4CD-2C60C8FA8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7166" y="1387346"/>
            <a:ext cx="274640" cy="152610"/>
          </a:xfrm>
          <a:custGeom>
            <a:avLst/>
            <a:gdLst>
              <a:gd name="T0" fmla="*/ 138097 w 634"/>
              <a:gd name="T1" fmla="*/ 52737 h 354"/>
              <a:gd name="T2" fmla="*/ 138097 w 634"/>
              <a:gd name="T3" fmla="*/ 52737 h 354"/>
              <a:gd name="T4" fmla="*/ 127641 w 634"/>
              <a:gd name="T5" fmla="*/ 63141 h 354"/>
              <a:gd name="T6" fmla="*/ 138097 w 634"/>
              <a:gd name="T7" fmla="*/ 73904 h 354"/>
              <a:gd name="T8" fmla="*/ 148554 w 634"/>
              <a:gd name="T9" fmla="*/ 63141 h 354"/>
              <a:gd name="T10" fmla="*/ 138097 w 634"/>
              <a:gd name="T11" fmla="*/ 52737 h 354"/>
              <a:gd name="T12" fmla="*/ 95550 w 634"/>
              <a:gd name="T13" fmla="*/ 58119 h 354"/>
              <a:gd name="T14" fmla="*/ 95550 w 634"/>
              <a:gd name="T15" fmla="*/ 58119 h 354"/>
              <a:gd name="T16" fmla="*/ 74638 w 634"/>
              <a:gd name="T17" fmla="*/ 58119 h 354"/>
              <a:gd name="T18" fmla="*/ 74638 w 634"/>
              <a:gd name="T19" fmla="*/ 36952 h 354"/>
              <a:gd name="T20" fmla="*/ 63821 w 634"/>
              <a:gd name="T21" fmla="*/ 31571 h 354"/>
              <a:gd name="T22" fmla="*/ 58412 w 634"/>
              <a:gd name="T23" fmla="*/ 36952 h 354"/>
              <a:gd name="T24" fmla="*/ 58412 w 634"/>
              <a:gd name="T25" fmla="*/ 58119 h 354"/>
              <a:gd name="T26" fmla="*/ 37138 w 634"/>
              <a:gd name="T27" fmla="*/ 58119 h 354"/>
              <a:gd name="T28" fmla="*/ 32091 w 634"/>
              <a:gd name="T29" fmla="*/ 63141 h 354"/>
              <a:gd name="T30" fmla="*/ 37138 w 634"/>
              <a:gd name="T31" fmla="*/ 73904 h 354"/>
              <a:gd name="T32" fmla="*/ 58412 w 634"/>
              <a:gd name="T33" fmla="*/ 73904 h 354"/>
              <a:gd name="T34" fmla="*/ 58412 w 634"/>
              <a:gd name="T35" fmla="*/ 95071 h 354"/>
              <a:gd name="T36" fmla="*/ 63821 w 634"/>
              <a:gd name="T37" fmla="*/ 100093 h 354"/>
              <a:gd name="T38" fmla="*/ 74638 w 634"/>
              <a:gd name="T39" fmla="*/ 95071 h 354"/>
              <a:gd name="T40" fmla="*/ 74638 w 634"/>
              <a:gd name="T41" fmla="*/ 73904 h 354"/>
              <a:gd name="T42" fmla="*/ 95550 w 634"/>
              <a:gd name="T43" fmla="*/ 73904 h 354"/>
              <a:gd name="T44" fmla="*/ 100959 w 634"/>
              <a:gd name="T45" fmla="*/ 63141 h 354"/>
              <a:gd name="T46" fmla="*/ 95550 w 634"/>
              <a:gd name="T47" fmla="*/ 58119 h 354"/>
              <a:gd name="T48" fmla="*/ 159371 w 634"/>
              <a:gd name="T49" fmla="*/ 79285 h 354"/>
              <a:gd name="T50" fmla="*/ 159371 w 634"/>
              <a:gd name="T51" fmla="*/ 79285 h 354"/>
              <a:gd name="T52" fmla="*/ 148554 w 634"/>
              <a:gd name="T53" fmla="*/ 89689 h 354"/>
              <a:gd name="T54" fmla="*/ 159371 w 634"/>
              <a:gd name="T55" fmla="*/ 100093 h 354"/>
              <a:gd name="T56" fmla="*/ 169827 w 634"/>
              <a:gd name="T57" fmla="*/ 89689 h 354"/>
              <a:gd name="T58" fmla="*/ 159371 w 634"/>
              <a:gd name="T59" fmla="*/ 79285 h 354"/>
              <a:gd name="T60" fmla="*/ 186053 w 634"/>
              <a:gd name="T61" fmla="*/ 0 h 354"/>
              <a:gd name="T62" fmla="*/ 186053 w 634"/>
              <a:gd name="T63" fmla="*/ 0 h 354"/>
              <a:gd name="T64" fmla="*/ 42547 w 634"/>
              <a:gd name="T65" fmla="*/ 0 h 354"/>
              <a:gd name="T66" fmla="*/ 0 w 634"/>
              <a:gd name="T67" fmla="*/ 41975 h 354"/>
              <a:gd name="T68" fmla="*/ 0 w 634"/>
              <a:gd name="T69" fmla="*/ 84308 h 354"/>
              <a:gd name="T70" fmla="*/ 42547 w 634"/>
              <a:gd name="T71" fmla="*/ 126641 h 354"/>
              <a:gd name="T72" fmla="*/ 186053 w 634"/>
              <a:gd name="T73" fmla="*/ 126641 h 354"/>
              <a:gd name="T74" fmla="*/ 228239 w 634"/>
              <a:gd name="T75" fmla="*/ 84308 h 354"/>
              <a:gd name="T76" fmla="*/ 228239 w 634"/>
              <a:gd name="T77" fmla="*/ 41975 h 354"/>
              <a:gd name="T78" fmla="*/ 186053 w 634"/>
              <a:gd name="T79" fmla="*/ 0 h 354"/>
              <a:gd name="T80" fmla="*/ 212374 w 634"/>
              <a:gd name="T81" fmla="*/ 84308 h 354"/>
              <a:gd name="T82" fmla="*/ 212374 w 634"/>
              <a:gd name="T83" fmla="*/ 84308 h 354"/>
              <a:gd name="T84" fmla="*/ 186053 w 634"/>
              <a:gd name="T85" fmla="*/ 116237 h 354"/>
              <a:gd name="T86" fmla="*/ 42547 w 634"/>
              <a:gd name="T87" fmla="*/ 116237 h 354"/>
              <a:gd name="T88" fmla="*/ 16226 w 634"/>
              <a:gd name="T89" fmla="*/ 84308 h 354"/>
              <a:gd name="T90" fmla="*/ 16226 w 634"/>
              <a:gd name="T91" fmla="*/ 41975 h 354"/>
              <a:gd name="T92" fmla="*/ 42547 w 634"/>
              <a:gd name="T93" fmla="*/ 15785 h 354"/>
              <a:gd name="T94" fmla="*/ 186053 w 634"/>
              <a:gd name="T95" fmla="*/ 15785 h 354"/>
              <a:gd name="T96" fmla="*/ 212374 w 634"/>
              <a:gd name="T97" fmla="*/ 41975 h 354"/>
              <a:gd name="T98" fmla="*/ 212374 w 634"/>
              <a:gd name="T99" fmla="*/ 84308 h 354"/>
              <a:gd name="T100" fmla="*/ 191101 w 634"/>
              <a:gd name="T101" fmla="*/ 58119 h 354"/>
              <a:gd name="T102" fmla="*/ 191101 w 634"/>
              <a:gd name="T103" fmla="*/ 58119 h 354"/>
              <a:gd name="T104" fmla="*/ 180644 w 634"/>
              <a:gd name="T105" fmla="*/ 68523 h 354"/>
              <a:gd name="T106" fmla="*/ 191101 w 634"/>
              <a:gd name="T107" fmla="*/ 79285 h 354"/>
              <a:gd name="T108" fmla="*/ 201918 w 634"/>
              <a:gd name="T109" fmla="*/ 68523 h 354"/>
              <a:gd name="T110" fmla="*/ 191101 w 634"/>
              <a:gd name="T111" fmla="*/ 58119 h 354"/>
              <a:gd name="T112" fmla="*/ 169827 w 634"/>
              <a:gd name="T113" fmla="*/ 31571 h 354"/>
              <a:gd name="T114" fmla="*/ 169827 w 634"/>
              <a:gd name="T115" fmla="*/ 31571 h 354"/>
              <a:gd name="T116" fmla="*/ 159371 w 634"/>
              <a:gd name="T117" fmla="*/ 41975 h 354"/>
              <a:gd name="T118" fmla="*/ 169827 w 634"/>
              <a:gd name="T119" fmla="*/ 52737 h 354"/>
              <a:gd name="T120" fmla="*/ 180644 w 634"/>
              <a:gd name="T121" fmla="*/ 41975 h 354"/>
              <a:gd name="T122" fmla="*/ 169827 w 634"/>
              <a:gd name="T123" fmla="*/ 31571 h 35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34" h="354">
                <a:moveTo>
                  <a:pt x="383" y="147"/>
                </a:moveTo>
                <a:lnTo>
                  <a:pt x="383" y="147"/>
                </a:lnTo>
                <a:cubicBezTo>
                  <a:pt x="369" y="147"/>
                  <a:pt x="354" y="162"/>
                  <a:pt x="354" y="176"/>
                </a:cubicBezTo>
                <a:cubicBezTo>
                  <a:pt x="354" y="191"/>
                  <a:pt x="369" y="206"/>
                  <a:pt x="383" y="206"/>
                </a:cubicBezTo>
                <a:cubicBezTo>
                  <a:pt x="398" y="206"/>
                  <a:pt x="412" y="191"/>
                  <a:pt x="412" y="176"/>
                </a:cubicBezTo>
                <a:cubicBezTo>
                  <a:pt x="412" y="162"/>
                  <a:pt x="398" y="147"/>
                  <a:pt x="383" y="147"/>
                </a:cubicBezTo>
                <a:close/>
                <a:moveTo>
                  <a:pt x="265" y="162"/>
                </a:moveTo>
                <a:lnTo>
                  <a:pt x="265" y="162"/>
                </a:lnTo>
                <a:cubicBezTo>
                  <a:pt x="207" y="162"/>
                  <a:pt x="207" y="162"/>
                  <a:pt x="207" y="162"/>
                </a:cubicBezTo>
                <a:cubicBezTo>
                  <a:pt x="207" y="103"/>
                  <a:pt x="207" y="103"/>
                  <a:pt x="207" y="103"/>
                </a:cubicBezTo>
                <a:cubicBezTo>
                  <a:pt x="207" y="88"/>
                  <a:pt x="192" y="88"/>
                  <a:pt x="177" y="88"/>
                </a:cubicBezTo>
                <a:cubicBezTo>
                  <a:pt x="177" y="88"/>
                  <a:pt x="162" y="88"/>
                  <a:pt x="162" y="103"/>
                </a:cubicBezTo>
                <a:cubicBezTo>
                  <a:pt x="162" y="162"/>
                  <a:pt x="162" y="162"/>
                  <a:pt x="162" y="162"/>
                </a:cubicBezTo>
                <a:cubicBezTo>
                  <a:pt x="103" y="162"/>
                  <a:pt x="103" y="162"/>
                  <a:pt x="103" y="162"/>
                </a:cubicBezTo>
                <a:cubicBezTo>
                  <a:pt x="89" y="162"/>
                  <a:pt x="89" y="176"/>
                  <a:pt x="89" y="176"/>
                </a:cubicBezTo>
                <a:cubicBezTo>
                  <a:pt x="89" y="191"/>
                  <a:pt x="89" y="206"/>
                  <a:pt x="103" y="206"/>
                </a:cubicBezTo>
                <a:cubicBezTo>
                  <a:pt x="162" y="206"/>
                  <a:pt x="162" y="206"/>
                  <a:pt x="162" y="206"/>
                </a:cubicBezTo>
                <a:cubicBezTo>
                  <a:pt x="162" y="265"/>
                  <a:pt x="162" y="265"/>
                  <a:pt x="162" y="265"/>
                </a:cubicBezTo>
                <a:lnTo>
                  <a:pt x="177" y="279"/>
                </a:lnTo>
                <a:cubicBezTo>
                  <a:pt x="192" y="279"/>
                  <a:pt x="207" y="265"/>
                  <a:pt x="207" y="265"/>
                </a:cubicBezTo>
                <a:cubicBezTo>
                  <a:pt x="207" y="206"/>
                  <a:pt x="207" y="206"/>
                  <a:pt x="207" y="206"/>
                </a:cubicBezTo>
                <a:cubicBezTo>
                  <a:pt x="265" y="206"/>
                  <a:pt x="265" y="206"/>
                  <a:pt x="265" y="206"/>
                </a:cubicBezTo>
                <a:cubicBezTo>
                  <a:pt x="265" y="206"/>
                  <a:pt x="280" y="191"/>
                  <a:pt x="280" y="176"/>
                </a:cubicBezTo>
                <a:lnTo>
                  <a:pt x="265" y="162"/>
                </a:lnTo>
                <a:close/>
                <a:moveTo>
                  <a:pt x="442" y="221"/>
                </a:moveTo>
                <a:lnTo>
                  <a:pt x="442" y="221"/>
                </a:lnTo>
                <a:cubicBezTo>
                  <a:pt x="428" y="221"/>
                  <a:pt x="412" y="235"/>
                  <a:pt x="412" y="250"/>
                </a:cubicBezTo>
                <a:cubicBezTo>
                  <a:pt x="412" y="265"/>
                  <a:pt x="428" y="279"/>
                  <a:pt x="442" y="279"/>
                </a:cubicBezTo>
                <a:cubicBezTo>
                  <a:pt x="457" y="279"/>
                  <a:pt x="471" y="265"/>
                  <a:pt x="471" y="250"/>
                </a:cubicBezTo>
                <a:cubicBezTo>
                  <a:pt x="471" y="235"/>
                  <a:pt x="457" y="221"/>
                  <a:pt x="442" y="221"/>
                </a:cubicBezTo>
                <a:close/>
                <a:moveTo>
                  <a:pt x="516" y="0"/>
                </a:moveTo>
                <a:lnTo>
                  <a:pt x="516" y="0"/>
                </a:lnTo>
                <a:cubicBezTo>
                  <a:pt x="118" y="0"/>
                  <a:pt x="118" y="0"/>
                  <a:pt x="118" y="0"/>
                </a:cubicBezTo>
                <a:cubicBezTo>
                  <a:pt x="59" y="0"/>
                  <a:pt x="0" y="58"/>
                  <a:pt x="0" y="117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309"/>
                  <a:pt x="59" y="353"/>
                  <a:pt x="118" y="353"/>
                </a:cubicBezTo>
                <a:cubicBezTo>
                  <a:pt x="516" y="353"/>
                  <a:pt x="516" y="353"/>
                  <a:pt x="516" y="353"/>
                </a:cubicBezTo>
                <a:cubicBezTo>
                  <a:pt x="575" y="353"/>
                  <a:pt x="633" y="309"/>
                  <a:pt x="633" y="235"/>
                </a:cubicBezTo>
                <a:cubicBezTo>
                  <a:pt x="633" y="117"/>
                  <a:pt x="633" y="117"/>
                  <a:pt x="633" y="117"/>
                </a:cubicBezTo>
                <a:cubicBezTo>
                  <a:pt x="633" y="58"/>
                  <a:pt x="575" y="0"/>
                  <a:pt x="516" y="0"/>
                </a:cubicBezTo>
                <a:close/>
                <a:moveTo>
                  <a:pt x="589" y="235"/>
                </a:moveTo>
                <a:lnTo>
                  <a:pt x="589" y="235"/>
                </a:lnTo>
                <a:cubicBezTo>
                  <a:pt x="589" y="279"/>
                  <a:pt x="560" y="324"/>
                  <a:pt x="516" y="324"/>
                </a:cubicBezTo>
                <a:cubicBezTo>
                  <a:pt x="118" y="324"/>
                  <a:pt x="118" y="324"/>
                  <a:pt x="118" y="324"/>
                </a:cubicBezTo>
                <a:cubicBezTo>
                  <a:pt x="74" y="324"/>
                  <a:pt x="45" y="279"/>
                  <a:pt x="45" y="235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45" y="74"/>
                  <a:pt x="74" y="44"/>
                  <a:pt x="118" y="44"/>
                </a:cubicBezTo>
                <a:cubicBezTo>
                  <a:pt x="516" y="44"/>
                  <a:pt x="516" y="44"/>
                  <a:pt x="516" y="44"/>
                </a:cubicBezTo>
                <a:cubicBezTo>
                  <a:pt x="560" y="44"/>
                  <a:pt x="589" y="74"/>
                  <a:pt x="589" y="117"/>
                </a:cubicBezTo>
                <a:lnTo>
                  <a:pt x="589" y="235"/>
                </a:ln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16" y="162"/>
                  <a:pt x="501" y="176"/>
                  <a:pt x="501" y="191"/>
                </a:cubicBezTo>
                <a:cubicBezTo>
                  <a:pt x="501" y="206"/>
                  <a:pt x="516" y="221"/>
                  <a:pt x="530" y="221"/>
                </a:cubicBezTo>
                <a:cubicBezTo>
                  <a:pt x="545" y="221"/>
                  <a:pt x="560" y="206"/>
                  <a:pt x="560" y="191"/>
                </a:cubicBezTo>
                <a:cubicBezTo>
                  <a:pt x="560" y="176"/>
                  <a:pt x="545" y="162"/>
                  <a:pt x="530" y="162"/>
                </a:cubicBezTo>
                <a:close/>
                <a:moveTo>
                  <a:pt x="471" y="88"/>
                </a:moveTo>
                <a:lnTo>
                  <a:pt x="471" y="88"/>
                </a:lnTo>
                <a:cubicBezTo>
                  <a:pt x="457" y="88"/>
                  <a:pt x="442" y="103"/>
                  <a:pt x="442" y="117"/>
                </a:cubicBezTo>
                <a:cubicBezTo>
                  <a:pt x="442" y="132"/>
                  <a:pt x="457" y="147"/>
                  <a:pt x="471" y="147"/>
                </a:cubicBezTo>
                <a:cubicBezTo>
                  <a:pt x="486" y="147"/>
                  <a:pt x="501" y="132"/>
                  <a:pt x="501" y="117"/>
                </a:cubicBezTo>
                <a:cubicBezTo>
                  <a:pt x="501" y="103"/>
                  <a:pt x="486" y="88"/>
                  <a:pt x="471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72" name="Freeform 147">
            <a:extLst>
              <a:ext uri="{FF2B5EF4-FFF2-40B4-BE49-F238E27FC236}">
                <a16:creationId xmlns:a16="http://schemas.microsoft.com/office/drawing/2014/main" id="{0F6854C7-7D0F-E24C-8FE8-C0AF93547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8504" y="1373992"/>
            <a:ext cx="274640" cy="185040"/>
          </a:xfrm>
          <a:custGeom>
            <a:avLst/>
            <a:gdLst>
              <a:gd name="T0" fmla="*/ 37138 w 634"/>
              <a:gd name="T1" fmla="*/ 95343 h 428"/>
              <a:gd name="T2" fmla="*/ 37138 w 634"/>
              <a:gd name="T3" fmla="*/ 111174 h 428"/>
              <a:gd name="T4" fmla="*/ 37138 w 634"/>
              <a:gd name="T5" fmla="*/ 95343 h 428"/>
              <a:gd name="T6" fmla="*/ 164419 w 634"/>
              <a:gd name="T7" fmla="*/ 26624 h 428"/>
              <a:gd name="T8" fmla="*/ 58412 w 634"/>
              <a:gd name="T9" fmla="*/ 31661 h 428"/>
              <a:gd name="T10" fmla="*/ 63460 w 634"/>
              <a:gd name="T11" fmla="*/ 127364 h 428"/>
              <a:gd name="T12" fmla="*/ 169827 w 634"/>
              <a:gd name="T13" fmla="*/ 116570 h 428"/>
              <a:gd name="T14" fmla="*/ 164419 w 634"/>
              <a:gd name="T15" fmla="*/ 26624 h 428"/>
              <a:gd name="T16" fmla="*/ 153602 w 634"/>
              <a:gd name="T17" fmla="*/ 106137 h 428"/>
              <a:gd name="T18" fmla="*/ 79685 w 634"/>
              <a:gd name="T19" fmla="*/ 111174 h 428"/>
              <a:gd name="T20" fmla="*/ 68868 w 634"/>
              <a:gd name="T21" fmla="*/ 47851 h 428"/>
              <a:gd name="T22" fmla="*/ 148554 w 634"/>
              <a:gd name="T23" fmla="*/ 42455 h 428"/>
              <a:gd name="T24" fmla="*/ 153602 w 634"/>
              <a:gd name="T25" fmla="*/ 106137 h 428"/>
              <a:gd name="T26" fmla="*/ 37138 w 634"/>
              <a:gd name="T27" fmla="*/ 69079 h 428"/>
              <a:gd name="T28" fmla="*/ 37138 w 634"/>
              <a:gd name="T29" fmla="*/ 84909 h 428"/>
              <a:gd name="T30" fmla="*/ 37138 w 634"/>
              <a:gd name="T31" fmla="*/ 69079 h 428"/>
              <a:gd name="T32" fmla="*/ 196149 w 634"/>
              <a:gd name="T33" fmla="*/ 0 h 428"/>
              <a:gd name="T34" fmla="*/ 0 w 634"/>
              <a:gd name="T35" fmla="*/ 26624 h 428"/>
              <a:gd name="T36" fmla="*/ 26321 w 634"/>
              <a:gd name="T37" fmla="*/ 153628 h 428"/>
              <a:gd name="T38" fmla="*/ 228239 w 634"/>
              <a:gd name="T39" fmla="*/ 127364 h 428"/>
              <a:gd name="T40" fmla="*/ 196149 w 634"/>
              <a:gd name="T41" fmla="*/ 0 h 428"/>
              <a:gd name="T42" fmla="*/ 212014 w 634"/>
              <a:gd name="T43" fmla="*/ 127364 h 428"/>
              <a:gd name="T44" fmla="*/ 26321 w 634"/>
              <a:gd name="T45" fmla="*/ 137798 h 428"/>
              <a:gd name="T46" fmla="*/ 15865 w 634"/>
              <a:gd name="T47" fmla="*/ 26624 h 428"/>
              <a:gd name="T48" fmla="*/ 196149 w 634"/>
              <a:gd name="T49" fmla="*/ 10794 h 428"/>
              <a:gd name="T50" fmla="*/ 212014 w 634"/>
              <a:gd name="T51" fmla="*/ 127364 h 428"/>
              <a:gd name="T52" fmla="*/ 191101 w 634"/>
              <a:gd name="T53" fmla="*/ 69079 h 428"/>
              <a:gd name="T54" fmla="*/ 191101 w 634"/>
              <a:gd name="T55" fmla="*/ 84909 h 428"/>
              <a:gd name="T56" fmla="*/ 191101 w 634"/>
              <a:gd name="T57" fmla="*/ 69079 h 428"/>
              <a:gd name="T58" fmla="*/ 191101 w 634"/>
              <a:gd name="T59" fmla="*/ 95343 h 428"/>
              <a:gd name="T60" fmla="*/ 191101 w 634"/>
              <a:gd name="T61" fmla="*/ 111174 h 428"/>
              <a:gd name="T62" fmla="*/ 191101 w 634"/>
              <a:gd name="T63" fmla="*/ 95343 h 42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428">
                <a:moveTo>
                  <a:pt x="103" y="265"/>
                </a:moveTo>
                <a:lnTo>
                  <a:pt x="103" y="265"/>
                </a:lnTo>
                <a:cubicBezTo>
                  <a:pt x="88" y="265"/>
                  <a:pt x="73" y="280"/>
                  <a:pt x="73" y="295"/>
                </a:cubicBezTo>
                <a:cubicBezTo>
                  <a:pt x="73" y="295"/>
                  <a:pt x="88" y="309"/>
                  <a:pt x="103" y="309"/>
                </a:cubicBezTo>
                <a:lnTo>
                  <a:pt x="117" y="295"/>
                </a:lnTo>
                <a:cubicBezTo>
                  <a:pt x="117" y="280"/>
                  <a:pt x="103" y="265"/>
                  <a:pt x="103" y="265"/>
                </a:cubicBezTo>
                <a:close/>
                <a:moveTo>
                  <a:pt x="456" y="74"/>
                </a:moveTo>
                <a:lnTo>
                  <a:pt x="456" y="74"/>
                </a:lnTo>
                <a:cubicBezTo>
                  <a:pt x="176" y="74"/>
                  <a:pt x="176" y="74"/>
                  <a:pt x="176" y="74"/>
                </a:cubicBezTo>
                <a:cubicBezTo>
                  <a:pt x="162" y="74"/>
                  <a:pt x="162" y="88"/>
                  <a:pt x="162" y="88"/>
                </a:cubicBezTo>
                <a:cubicBezTo>
                  <a:pt x="162" y="324"/>
                  <a:pt x="162" y="324"/>
                  <a:pt x="162" y="324"/>
                </a:cubicBezTo>
                <a:cubicBezTo>
                  <a:pt x="162" y="339"/>
                  <a:pt x="162" y="354"/>
                  <a:pt x="176" y="354"/>
                </a:cubicBezTo>
                <a:cubicBezTo>
                  <a:pt x="456" y="354"/>
                  <a:pt x="456" y="354"/>
                  <a:pt x="456" y="354"/>
                </a:cubicBezTo>
                <a:cubicBezTo>
                  <a:pt x="456" y="354"/>
                  <a:pt x="471" y="339"/>
                  <a:pt x="471" y="324"/>
                </a:cubicBezTo>
                <a:cubicBezTo>
                  <a:pt x="471" y="88"/>
                  <a:pt x="471" y="88"/>
                  <a:pt x="471" y="88"/>
                </a:cubicBezTo>
                <a:lnTo>
                  <a:pt x="456" y="74"/>
                </a:lnTo>
                <a:close/>
                <a:moveTo>
                  <a:pt x="426" y="295"/>
                </a:moveTo>
                <a:lnTo>
                  <a:pt x="426" y="295"/>
                </a:lnTo>
                <a:cubicBezTo>
                  <a:pt x="426" y="295"/>
                  <a:pt x="426" y="309"/>
                  <a:pt x="412" y="309"/>
                </a:cubicBezTo>
                <a:cubicBezTo>
                  <a:pt x="221" y="309"/>
                  <a:pt x="221" y="309"/>
                  <a:pt x="221" y="309"/>
                </a:cubicBezTo>
                <a:cubicBezTo>
                  <a:pt x="206" y="309"/>
                  <a:pt x="191" y="295"/>
                  <a:pt x="191" y="295"/>
                </a:cubicBezTo>
                <a:cubicBezTo>
                  <a:pt x="191" y="133"/>
                  <a:pt x="191" y="133"/>
                  <a:pt x="191" y="133"/>
                </a:cubicBezTo>
                <a:cubicBezTo>
                  <a:pt x="191" y="118"/>
                  <a:pt x="206" y="118"/>
                  <a:pt x="221" y="118"/>
                </a:cubicBezTo>
                <a:cubicBezTo>
                  <a:pt x="412" y="118"/>
                  <a:pt x="412" y="118"/>
                  <a:pt x="412" y="118"/>
                </a:cubicBezTo>
                <a:cubicBezTo>
                  <a:pt x="426" y="118"/>
                  <a:pt x="426" y="118"/>
                  <a:pt x="426" y="133"/>
                </a:cubicBezTo>
                <a:lnTo>
                  <a:pt x="426" y="295"/>
                </a:lnTo>
                <a:close/>
                <a:moveTo>
                  <a:pt x="103" y="192"/>
                </a:moveTo>
                <a:lnTo>
                  <a:pt x="103" y="192"/>
                </a:lnTo>
                <a:cubicBezTo>
                  <a:pt x="88" y="192"/>
                  <a:pt x="73" y="206"/>
                  <a:pt x="73" y="206"/>
                </a:cubicBezTo>
                <a:cubicBezTo>
                  <a:pt x="73" y="221"/>
                  <a:pt x="88" y="236"/>
                  <a:pt x="103" y="236"/>
                </a:cubicBezTo>
                <a:cubicBezTo>
                  <a:pt x="103" y="236"/>
                  <a:pt x="117" y="221"/>
                  <a:pt x="117" y="206"/>
                </a:cubicBezTo>
                <a:lnTo>
                  <a:pt x="103" y="192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354"/>
                  <a:pt x="0" y="354"/>
                  <a:pt x="0" y="354"/>
                </a:cubicBezTo>
                <a:cubicBezTo>
                  <a:pt x="0" y="398"/>
                  <a:pt x="29" y="427"/>
                  <a:pt x="73" y="427"/>
                </a:cubicBezTo>
                <a:cubicBezTo>
                  <a:pt x="544" y="427"/>
                  <a:pt x="544" y="427"/>
                  <a:pt x="544" y="427"/>
                </a:cubicBezTo>
                <a:cubicBezTo>
                  <a:pt x="588" y="427"/>
                  <a:pt x="633" y="398"/>
                  <a:pt x="633" y="354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588" y="0"/>
                  <a:pt x="544" y="0"/>
                </a:cubicBezTo>
                <a:close/>
                <a:moveTo>
                  <a:pt x="588" y="354"/>
                </a:moveTo>
                <a:lnTo>
                  <a:pt x="588" y="354"/>
                </a:lnTo>
                <a:cubicBezTo>
                  <a:pt x="588" y="368"/>
                  <a:pt x="574" y="383"/>
                  <a:pt x="544" y="383"/>
                </a:cubicBezTo>
                <a:cubicBezTo>
                  <a:pt x="73" y="383"/>
                  <a:pt x="73" y="383"/>
                  <a:pt x="73" y="383"/>
                </a:cubicBezTo>
                <a:cubicBezTo>
                  <a:pt x="58" y="383"/>
                  <a:pt x="44" y="368"/>
                  <a:pt x="44" y="354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30"/>
                  <a:pt x="73" y="30"/>
                </a:cubicBezTo>
                <a:cubicBezTo>
                  <a:pt x="544" y="30"/>
                  <a:pt x="544" y="30"/>
                  <a:pt x="544" y="30"/>
                </a:cubicBezTo>
                <a:cubicBezTo>
                  <a:pt x="574" y="30"/>
                  <a:pt x="588" y="59"/>
                  <a:pt x="588" y="74"/>
                </a:cubicBezTo>
                <a:lnTo>
                  <a:pt x="588" y="354"/>
                </a:lnTo>
                <a:close/>
                <a:moveTo>
                  <a:pt x="530" y="192"/>
                </a:moveTo>
                <a:lnTo>
                  <a:pt x="530" y="192"/>
                </a:lnTo>
                <a:cubicBezTo>
                  <a:pt x="515" y="192"/>
                  <a:pt x="515" y="206"/>
                  <a:pt x="515" y="206"/>
                </a:cubicBezTo>
                <a:cubicBezTo>
                  <a:pt x="515" y="221"/>
                  <a:pt x="515" y="236"/>
                  <a:pt x="530" y="236"/>
                </a:cubicBezTo>
                <a:cubicBezTo>
                  <a:pt x="544" y="236"/>
                  <a:pt x="544" y="221"/>
                  <a:pt x="544" y="206"/>
                </a:cubicBezTo>
                <a:cubicBezTo>
                  <a:pt x="544" y="206"/>
                  <a:pt x="544" y="192"/>
                  <a:pt x="530" y="192"/>
                </a:cubicBezTo>
                <a:close/>
                <a:moveTo>
                  <a:pt x="530" y="265"/>
                </a:moveTo>
                <a:lnTo>
                  <a:pt x="530" y="265"/>
                </a:lnTo>
                <a:cubicBezTo>
                  <a:pt x="515" y="265"/>
                  <a:pt x="515" y="280"/>
                  <a:pt x="515" y="295"/>
                </a:cubicBezTo>
                <a:cubicBezTo>
                  <a:pt x="515" y="295"/>
                  <a:pt x="515" y="309"/>
                  <a:pt x="530" y="309"/>
                </a:cubicBezTo>
                <a:cubicBezTo>
                  <a:pt x="544" y="309"/>
                  <a:pt x="544" y="295"/>
                  <a:pt x="544" y="295"/>
                </a:cubicBezTo>
                <a:cubicBezTo>
                  <a:pt x="544" y="280"/>
                  <a:pt x="544" y="265"/>
                  <a:pt x="530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73" name="Freeform 148">
            <a:extLst>
              <a:ext uri="{FF2B5EF4-FFF2-40B4-BE49-F238E27FC236}">
                <a16:creationId xmlns:a16="http://schemas.microsoft.com/office/drawing/2014/main" id="{394FA8D3-FB1C-5446-8A5B-255C739C0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9843" y="1349194"/>
            <a:ext cx="267011" cy="236545"/>
          </a:xfrm>
          <a:custGeom>
            <a:avLst/>
            <a:gdLst>
              <a:gd name="T0" fmla="*/ 195681 w 619"/>
              <a:gd name="T1" fmla="*/ 26679 h 546"/>
              <a:gd name="T2" fmla="*/ 195681 w 619"/>
              <a:gd name="T3" fmla="*/ 26679 h 546"/>
              <a:gd name="T4" fmla="*/ 174497 w 619"/>
              <a:gd name="T5" fmla="*/ 26679 h 546"/>
              <a:gd name="T6" fmla="*/ 169111 w 619"/>
              <a:gd name="T7" fmla="*/ 10816 h 546"/>
              <a:gd name="T8" fmla="*/ 153313 w 619"/>
              <a:gd name="T9" fmla="*/ 0 h 546"/>
              <a:gd name="T10" fmla="*/ 68578 w 619"/>
              <a:gd name="T11" fmla="*/ 0 h 546"/>
              <a:gd name="T12" fmla="*/ 52780 w 619"/>
              <a:gd name="T13" fmla="*/ 10816 h 546"/>
              <a:gd name="T14" fmla="*/ 47394 w 619"/>
              <a:gd name="T15" fmla="*/ 26679 h 546"/>
              <a:gd name="T16" fmla="*/ 26210 w 619"/>
              <a:gd name="T17" fmla="*/ 26679 h 546"/>
              <a:gd name="T18" fmla="*/ 0 w 619"/>
              <a:gd name="T19" fmla="*/ 52998 h 546"/>
              <a:gd name="T20" fmla="*/ 0 w 619"/>
              <a:gd name="T21" fmla="*/ 170171 h 546"/>
              <a:gd name="T22" fmla="*/ 26210 w 619"/>
              <a:gd name="T23" fmla="*/ 196489 h 546"/>
              <a:gd name="T24" fmla="*/ 195681 w 619"/>
              <a:gd name="T25" fmla="*/ 196489 h 546"/>
              <a:gd name="T26" fmla="*/ 221891 w 619"/>
              <a:gd name="T27" fmla="*/ 170171 h 546"/>
              <a:gd name="T28" fmla="*/ 221891 w 619"/>
              <a:gd name="T29" fmla="*/ 52998 h 546"/>
              <a:gd name="T30" fmla="*/ 195681 w 619"/>
              <a:gd name="T31" fmla="*/ 26679 h 546"/>
              <a:gd name="T32" fmla="*/ 211479 w 619"/>
              <a:gd name="T33" fmla="*/ 170171 h 546"/>
              <a:gd name="T34" fmla="*/ 211479 w 619"/>
              <a:gd name="T35" fmla="*/ 170171 h 546"/>
              <a:gd name="T36" fmla="*/ 195681 w 619"/>
              <a:gd name="T37" fmla="*/ 180626 h 546"/>
              <a:gd name="T38" fmla="*/ 26210 w 619"/>
              <a:gd name="T39" fmla="*/ 180626 h 546"/>
              <a:gd name="T40" fmla="*/ 10412 w 619"/>
              <a:gd name="T41" fmla="*/ 170171 h 546"/>
              <a:gd name="T42" fmla="*/ 10412 w 619"/>
              <a:gd name="T43" fmla="*/ 52998 h 546"/>
              <a:gd name="T44" fmla="*/ 26210 w 619"/>
              <a:gd name="T45" fmla="*/ 42543 h 546"/>
              <a:gd name="T46" fmla="*/ 52780 w 619"/>
              <a:gd name="T47" fmla="*/ 42543 h 546"/>
              <a:gd name="T48" fmla="*/ 63551 w 619"/>
              <a:gd name="T49" fmla="*/ 26679 h 546"/>
              <a:gd name="T50" fmla="*/ 73964 w 619"/>
              <a:gd name="T51" fmla="*/ 10816 h 546"/>
              <a:gd name="T52" fmla="*/ 147927 w 619"/>
              <a:gd name="T53" fmla="*/ 10816 h 546"/>
              <a:gd name="T54" fmla="*/ 158340 w 619"/>
              <a:gd name="T55" fmla="*/ 26679 h 546"/>
              <a:gd name="T56" fmla="*/ 169111 w 619"/>
              <a:gd name="T57" fmla="*/ 42543 h 546"/>
              <a:gd name="T58" fmla="*/ 195681 w 619"/>
              <a:gd name="T59" fmla="*/ 42543 h 546"/>
              <a:gd name="T60" fmla="*/ 211479 w 619"/>
              <a:gd name="T61" fmla="*/ 52998 h 546"/>
              <a:gd name="T62" fmla="*/ 211479 w 619"/>
              <a:gd name="T63" fmla="*/ 170171 h 546"/>
              <a:gd name="T64" fmla="*/ 110945 w 619"/>
              <a:gd name="T65" fmla="*/ 52998 h 546"/>
              <a:gd name="T66" fmla="*/ 110945 w 619"/>
              <a:gd name="T67" fmla="*/ 52998 h 546"/>
              <a:gd name="T68" fmla="*/ 52780 w 619"/>
              <a:gd name="T69" fmla="*/ 111765 h 546"/>
              <a:gd name="T70" fmla="*/ 110945 w 619"/>
              <a:gd name="T71" fmla="*/ 170171 h 546"/>
              <a:gd name="T72" fmla="*/ 169111 w 619"/>
              <a:gd name="T73" fmla="*/ 111765 h 546"/>
              <a:gd name="T74" fmla="*/ 110945 w 619"/>
              <a:gd name="T75" fmla="*/ 52998 h 546"/>
              <a:gd name="T76" fmla="*/ 110945 w 619"/>
              <a:gd name="T77" fmla="*/ 153947 h 546"/>
              <a:gd name="T78" fmla="*/ 110945 w 619"/>
              <a:gd name="T79" fmla="*/ 153947 h 546"/>
              <a:gd name="T80" fmla="*/ 68578 w 619"/>
              <a:gd name="T81" fmla="*/ 111765 h 546"/>
              <a:gd name="T82" fmla="*/ 110945 w 619"/>
              <a:gd name="T83" fmla="*/ 69222 h 546"/>
              <a:gd name="T84" fmla="*/ 153313 w 619"/>
              <a:gd name="T85" fmla="*/ 111765 h 546"/>
              <a:gd name="T86" fmla="*/ 110945 w 619"/>
              <a:gd name="T87" fmla="*/ 153947 h 54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19" h="546">
                <a:moveTo>
                  <a:pt x="545" y="74"/>
                </a:moveTo>
                <a:lnTo>
                  <a:pt x="545" y="74"/>
                </a:lnTo>
                <a:cubicBezTo>
                  <a:pt x="486" y="74"/>
                  <a:pt x="486" y="74"/>
                  <a:pt x="486" y="74"/>
                </a:cubicBezTo>
                <a:cubicBezTo>
                  <a:pt x="471" y="30"/>
                  <a:pt x="471" y="30"/>
                  <a:pt x="471" y="30"/>
                </a:cubicBezTo>
                <a:cubicBezTo>
                  <a:pt x="456" y="15"/>
                  <a:pt x="441" y="0"/>
                  <a:pt x="427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77" y="0"/>
                  <a:pt x="162" y="15"/>
                  <a:pt x="147" y="30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73" y="74"/>
                  <a:pt x="73" y="74"/>
                  <a:pt x="73" y="74"/>
                </a:cubicBezTo>
                <a:cubicBezTo>
                  <a:pt x="29" y="74"/>
                  <a:pt x="0" y="104"/>
                  <a:pt x="0" y="147"/>
                </a:cubicBezTo>
                <a:cubicBezTo>
                  <a:pt x="0" y="472"/>
                  <a:pt x="0" y="472"/>
                  <a:pt x="0" y="472"/>
                </a:cubicBezTo>
                <a:cubicBezTo>
                  <a:pt x="0" y="516"/>
                  <a:pt x="29" y="545"/>
                  <a:pt x="73" y="545"/>
                </a:cubicBezTo>
                <a:cubicBezTo>
                  <a:pt x="545" y="545"/>
                  <a:pt x="545" y="545"/>
                  <a:pt x="545" y="545"/>
                </a:cubicBezTo>
                <a:cubicBezTo>
                  <a:pt x="589" y="545"/>
                  <a:pt x="618" y="516"/>
                  <a:pt x="618" y="472"/>
                </a:cubicBezTo>
                <a:cubicBezTo>
                  <a:pt x="618" y="147"/>
                  <a:pt x="618" y="147"/>
                  <a:pt x="618" y="147"/>
                </a:cubicBezTo>
                <a:cubicBezTo>
                  <a:pt x="618" y="104"/>
                  <a:pt x="589" y="74"/>
                  <a:pt x="545" y="74"/>
                </a:cubicBezTo>
                <a:close/>
                <a:moveTo>
                  <a:pt x="589" y="472"/>
                </a:moveTo>
                <a:lnTo>
                  <a:pt x="589" y="472"/>
                </a:lnTo>
                <a:cubicBezTo>
                  <a:pt x="589" y="486"/>
                  <a:pt x="559" y="501"/>
                  <a:pt x="545" y="501"/>
                </a:cubicBezTo>
                <a:cubicBezTo>
                  <a:pt x="73" y="501"/>
                  <a:pt x="73" y="501"/>
                  <a:pt x="73" y="501"/>
                </a:cubicBezTo>
                <a:cubicBezTo>
                  <a:pt x="59" y="501"/>
                  <a:pt x="29" y="486"/>
                  <a:pt x="29" y="472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29" y="133"/>
                  <a:pt x="59" y="118"/>
                  <a:pt x="73" y="118"/>
                </a:cubicBezTo>
                <a:cubicBezTo>
                  <a:pt x="147" y="118"/>
                  <a:pt x="147" y="118"/>
                  <a:pt x="147" y="118"/>
                </a:cubicBezTo>
                <a:cubicBezTo>
                  <a:pt x="177" y="74"/>
                  <a:pt x="177" y="74"/>
                  <a:pt x="177" y="74"/>
                </a:cubicBezTo>
                <a:cubicBezTo>
                  <a:pt x="191" y="45"/>
                  <a:pt x="191" y="30"/>
                  <a:pt x="206" y="30"/>
                </a:cubicBezTo>
                <a:cubicBezTo>
                  <a:pt x="412" y="30"/>
                  <a:pt x="412" y="30"/>
                  <a:pt x="412" y="30"/>
                </a:cubicBezTo>
                <a:cubicBezTo>
                  <a:pt x="427" y="30"/>
                  <a:pt x="427" y="45"/>
                  <a:pt x="441" y="74"/>
                </a:cubicBezTo>
                <a:cubicBezTo>
                  <a:pt x="471" y="118"/>
                  <a:pt x="471" y="118"/>
                  <a:pt x="471" y="118"/>
                </a:cubicBezTo>
                <a:cubicBezTo>
                  <a:pt x="545" y="118"/>
                  <a:pt x="545" y="118"/>
                  <a:pt x="545" y="118"/>
                </a:cubicBezTo>
                <a:cubicBezTo>
                  <a:pt x="559" y="118"/>
                  <a:pt x="589" y="133"/>
                  <a:pt x="589" y="147"/>
                </a:cubicBezTo>
                <a:lnTo>
                  <a:pt x="589" y="472"/>
                </a:lnTo>
                <a:close/>
                <a:moveTo>
                  <a:pt x="309" y="147"/>
                </a:moveTo>
                <a:lnTo>
                  <a:pt x="309" y="147"/>
                </a:lnTo>
                <a:cubicBezTo>
                  <a:pt x="221" y="147"/>
                  <a:pt x="147" y="221"/>
                  <a:pt x="147" y="310"/>
                </a:cubicBezTo>
                <a:cubicBezTo>
                  <a:pt x="147" y="398"/>
                  <a:pt x="221" y="472"/>
                  <a:pt x="309" y="472"/>
                </a:cubicBezTo>
                <a:cubicBezTo>
                  <a:pt x="398" y="472"/>
                  <a:pt x="471" y="398"/>
                  <a:pt x="471" y="310"/>
                </a:cubicBezTo>
                <a:cubicBezTo>
                  <a:pt x="471" y="221"/>
                  <a:pt x="398" y="147"/>
                  <a:pt x="309" y="147"/>
                </a:cubicBezTo>
                <a:close/>
                <a:moveTo>
                  <a:pt x="309" y="427"/>
                </a:moveTo>
                <a:lnTo>
                  <a:pt x="309" y="427"/>
                </a:lnTo>
                <a:cubicBezTo>
                  <a:pt x="250" y="427"/>
                  <a:pt x="191" y="368"/>
                  <a:pt x="191" y="310"/>
                </a:cubicBezTo>
                <a:cubicBezTo>
                  <a:pt x="191" y="251"/>
                  <a:pt x="250" y="192"/>
                  <a:pt x="309" y="192"/>
                </a:cubicBezTo>
                <a:cubicBezTo>
                  <a:pt x="368" y="192"/>
                  <a:pt x="427" y="251"/>
                  <a:pt x="427" y="310"/>
                </a:cubicBezTo>
                <a:cubicBezTo>
                  <a:pt x="427" y="368"/>
                  <a:pt x="368" y="427"/>
                  <a:pt x="309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74" name="Freeform 149">
            <a:extLst>
              <a:ext uri="{FF2B5EF4-FFF2-40B4-BE49-F238E27FC236}">
                <a16:creationId xmlns:a16="http://schemas.microsoft.com/office/drawing/2014/main" id="{5ED81C40-5C32-1540-B541-607055515E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4120" y="1330118"/>
            <a:ext cx="122062" cy="274697"/>
          </a:xfrm>
          <a:custGeom>
            <a:avLst/>
            <a:gdLst>
              <a:gd name="T0" fmla="*/ 101238 w 281"/>
              <a:gd name="T1" fmla="*/ 58412 h 634"/>
              <a:gd name="T2" fmla="*/ 101238 w 281"/>
              <a:gd name="T3" fmla="*/ 58412 h 634"/>
              <a:gd name="T4" fmla="*/ 48088 w 281"/>
              <a:gd name="T5" fmla="*/ 0 h 634"/>
              <a:gd name="T6" fmla="*/ 0 w 281"/>
              <a:gd name="T7" fmla="*/ 58412 h 634"/>
              <a:gd name="T8" fmla="*/ 42665 w 281"/>
              <a:gd name="T9" fmla="*/ 111415 h 634"/>
              <a:gd name="T10" fmla="*/ 42665 w 281"/>
              <a:gd name="T11" fmla="*/ 111415 h 634"/>
              <a:gd name="T12" fmla="*/ 42665 w 281"/>
              <a:gd name="T13" fmla="*/ 217783 h 634"/>
              <a:gd name="T14" fmla="*/ 48088 w 281"/>
              <a:gd name="T15" fmla="*/ 228239 h 634"/>
              <a:gd name="T16" fmla="*/ 58574 w 281"/>
              <a:gd name="T17" fmla="*/ 217783 h 634"/>
              <a:gd name="T18" fmla="*/ 58574 w 281"/>
              <a:gd name="T19" fmla="*/ 111415 h 634"/>
              <a:gd name="T20" fmla="*/ 58574 w 281"/>
              <a:gd name="T21" fmla="*/ 111415 h 634"/>
              <a:gd name="T22" fmla="*/ 101238 w 281"/>
              <a:gd name="T23" fmla="*/ 58412 h 634"/>
              <a:gd name="T24" fmla="*/ 48088 w 281"/>
              <a:gd name="T25" fmla="*/ 100959 h 634"/>
              <a:gd name="T26" fmla="*/ 48088 w 281"/>
              <a:gd name="T27" fmla="*/ 100959 h 634"/>
              <a:gd name="T28" fmla="*/ 16270 w 281"/>
              <a:gd name="T29" fmla="*/ 58412 h 634"/>
              <a:gd name="T30" fmla="*/ 48088 w 281"/>
              <a:gd name="T31" fmla="*/ 15865 h 634"/>
              <a:gd name="T32" fmla="*/ 85330 w 281"/>
              <a:gd name="T33" fmla="*/ 58412 h 634"/>
              <a:gd name="T34" fmla="*/ 48088 w 281"/>
              <a:gd name="T35" fmla="*/ 100959 h 63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81" h="634">
                <a:moveTo>
                  <a:pt x="280" y="162"/>
                </a:moveTo>
                <a:lnTo>
                  <a:pt x="280" y="162"/>
                </a:lnTo>
                <a:cubicBezTo>
                  <a:pt x="280" y="74"/>
                  <a:pt x="207" y="0"/>
                  <a:pt x="133" y="0"/>
                </a:cubicBezTo>
                <a:cubicBezTo>
                  <a:pt x="59" y="0"/>
                  <a:pt x="0" y="74"/>
                  <a:pt x="0" y="162"/>
                </a:cubicBezTo>
                <a:cubicBezTo>
                  <a:pt x="0" y="236"/>
                  <a:pt x="45" y="295"/>
                  <a:pt x="118" y="309"/>
                </a:cubicBezTo>
                <a:cubicBezTo>
                  <a:pt x="118" y="604"/>
                  <a:pt x="118" y="604"/>
                  <a:pt x="118" y="604"/>
                </a:cubicBezTo>
                <a:cubicBezTo>
                  <a:pt x="118" y="619"/>
                  <a:pt x="133" y="633"/>
                  <a:pt x="133" y="633"/>
                </a:cubicBezTo>
                <a:cubicBezTo>
                  <a:pt x="148" y="633"/>
                  <a:pt x="162" y="619"/>
                  <a:pt x="162" y="604"/>
                </a:cubicBezTo>
                <a:cubicBezTo>
                  <a:pt x="162" y="309"/>
                  <a:pt x="162" y="309"/>
                  <a:pt x="162" y="309"/>
                </a:cubicBezTo>
                <a:cubicBezTo>
                  <a:pt x="221" y="295"/>
                  <a:pt x="280" y="236"/>
                  <a:pt x="280" y="162"/>
                </a:cubicBezTo>
                <a:close/>
                <a:moveTo>
                  <a:pt x="133" y="280"/>
                </a:moveTo>
                <a:lnTo>
                  <a:pt x="133" y="280"/>
                </a:lnTo>
                <a:cubicBezTo>
                  <a:pt x="89" y="280"/>
                  <a:pt x="45" y="221"/>
                  <a:pt x="45" y="162"/>
                </a:cubicBezTo>
                <a:cubicBezTo>
                  <a:pt x="45" y="89"/>
                  <a:pt x="89" y="44"/>
                  <a:pt x="133" y="44"/>
                </a:cubicBezTo>
                <a:cubicBezTo>
                  <a:pt x="192" y="44"/>
                  <a:pt x="236" y="89"/>
                  <a:pt x="236" y="162"/>
                </a:cubicBezTo>
                <a:cubicBezTo>
                  <a:pt x="236" y="221"/>
                  <a:pt x="192" y="280"/>
                  <a:pt x="133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75" name="Freeform 150">
            <a:extLst>
              <a:ext uri="{FF2B5EF4-FFF2-40B4-BE49-F238E27FC236}">
                <a16:creationId xmlns:a16="http://schemas.microsoft.com/office/drawing/2014/main" id="{6A322910-D99F-D54E-A935-112714E15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974" y="1330118"/>
            <a:ext cx="70567" cy="274697"/>
          </a:xfrm>
          <a:custGeom>
            <a:avLst/>
            <a:gdLst>
              <a:gd name="T0" fmla="*/ 15855 w 163"/>
              <a:gd name="T1" fmla="*/ 0 h 634"/>
              <a:gd name="T2" fmla="*/ 15855 w 163"/>
              <a:gd name="T3" fmla="*/ 0 h 634"/>
              <a:gd name="T4" fmla="*/ 5405 w 163"/>
              <a:gd name="T5" fmla="*/ 0 h 634"/>
              <a:gd name="T6" fmla="*/ 0 w 163"/>
              <a:gd name="T7" fmla="*/ 5409 h 634"/>
              <a:gd name="T8" fmla="*/ 0 w 163"/>
              <a:gd name="T9" fmla="*/ 217783 h 634"/>
              <a:gd name="T10" fmla="*/ 5405 w 163"/>
              <a:gd name="T11" fmla="*/ 228239 h 634"/>
              <a:gd name="T12" fmla="*/ 15855 w 163"/>
              <a:gd name="T13" fmla="*/ 217783 h 634"/>
              <a:gd name="T14" fmla="*/ 15855 w 163"/>
              <a:gd name="T15" fmla="*/ 127641 h 634"/>
              <a:gd name="T16" fmla="*/ 58377 w 163"/>
              <a:gd name="T17" fmla="*/ 127641 h 634"/>
              <a:gd name="T18" fmla="*/ 15855 w 163"/>
              <a:gd name="T19" fmla="*/ 0 h 634"/>
              <a:gd name="T20" fmla="*/ 15855 w 163"/>
              <a:gd name="T21" fmla="*/ 21274 h 634"/>
              <a:gd name="T22" fmla="*/ 15855 w 163"/>
              <a:gd name="T23" fmla="*/ 21274 h 634"/>
              <a:gd name="T24" fmla="*/ 42521 w 163"/>
              <a:gd name="T25" fmla="*/ 111415 h 634"/>
              <a:gd name="T26" fmla="*/ 15855 w 163"/>
              <a:gd name="T27" fmla="*/ 111415 h 634"/>
              <a:gd name="T28" fmla="*/ 15855 w 163"/>
              <a:gd name="T29" fmla="*/ 21274 h 63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63" h="634">
                <a:moveTo>
                  <a:pt x="44" y="0"/>
                </a:moveTo>
                <a:lnTo>
                  <a:pt x="44" y="0"/>
                </a:lnTo>
                <a:cubicBezTo>
                  <a:pt x="30" y="0"/>
                  <a:pt x="30" y="0"/>
                  <a:pt x="15" y="0"/>
                </a:cubicBezTo>
                <a:lnTo>
                  <a:pt x="0" y="15"/>
                </a:lnTo>
                <a:cubicBezTo>
                  <a:pt x="0" y="604"/>
                  <a:pt x="0" y="604"/>
                  <a:pt x="0" y="604"/>
                </a:cubicBezTo>
                <a:cubicBezTo>
                  <a:pt x="0" y="619"/>
                  <a:pt x="15" y="633"/>
                  <a:pt x="15" y="633"/>
                </a:cubicBezTo>
                <a:cubicBezTo>
                  <a:pt x="30" y="633"/>
                  <a:pt x="44" y="619"/>
                  <a:pt x="44" y="604"/>
                </a:cubicBezTo>
                <a:cubicBezTo>
                  <a:pt x="44" y="354"/>
                  <a:pt x="44" y="354"/>
                  <a:pt x="44" y="354"/>
                </a:cubicBezTo>
                <a:cubicBezTo>
                  <a:pt x="44" y="354"/>
                  <a:pt x="74" y="354"/>
                  <a:pt x="162" y="354"/>
                </a:cubicBezTo>
                <a:cubicBezTo>
                  <a:pt x="162" y="118"/>
                  <a:pt x="44" y="0"/>
                  <a:pt x="44" y="0"/>
                </a:cubicBezTo>
                <a:close/>
                <a:moveTo>
                  <a:pt x="44" y="59"/>
                </a:moveTo>
                <a:lnTo>
                  <a:pt x="44" y="59"/>
                </a:lnTo>
                <a:cubicBezTo>
                  <a:pt x="44" y="59"/>
                  <a:pt x="118" y="191"/>
                  <a:pt x="118" y="309"/>
                </a:cubicBezTo>
                <a:cubicBezTo>
                  <a:pt x="59" y="309"/>
                  <a:pt x="44" y="309"/>
                  <a:pt x="44" y="309"/>
                </a:cubicBezTo>
                <a:lnTo>
                  <a:pt x="44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76" name="Freeform 151">
            <a:extLst>
              <a:ext uri="{FF2B5EF4-FFF2-40B4-BE49-F238E27FC236}">
                <a16:creationId xmlns:a16="http://schemas.microsoft.com/office/drawing/2014/main" id="{5883C790-8552-0B42-A281-A12805B338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961" y="1330118"/>
            <a:ext cx="89640" cy="274697"/>
          </a:xfrm>
          <a:custGeom>
            <a:avLst/>
            <a:gdLst>
              <a:gd name="T0" fmla="*/ 63439 w 207"/>
              <a:gd name="T1" fmla="*/ 0 h 634"/>
              <a:gd name="T2" fmla="*/ 63439 w 207"/>
              <a:gd name="T3" fmla="*/ 0 h 634"/>
              <a:gd name="T4" fmla="*/ 58393 w 207"/>
              <a:gd name="T5" fmla="*/ 5409 h 634"/>
              <a:gd name="T6" fmla="*/ 58393 w 207"/>
              <a:gd name="T7" fmla="*/ 58412 h 634"/>
              <a:gd name="T8" fmla="*/ 42533 w 207"/>
              <a:gd name="T9" fmla="*/ 74638 h 634"/>
              <a:gd name="T10" fmla="*/ 42533 w 207"/>
              <a:gd name="T11" fmla="*/ 5409 h 634"/>
              <a:gd name="T12" fmla="*/ 37126 w 207"/>
              <a:gd name="T13" fmla="*/ 0 h 634"/>
              <a:gd name="T14" fmla="*/ 31720 w 207"/>
              <a:gd name="T15" fmla="*/ 5409 h 634"/>
              <a:gd name="T16" fmla="*/ 31720 w 207"/>
              <a:gd name="T17" fmla="*/ 74638 h 634"/>
              <a:gd name="T18" fmla="*/ 15860 w 207"/>
              <a:gd name="T19" fmla="*/ 58412 h 634"/>
              <a:gd name="T20" fmla="*/ 15860 w 207"/>
              <a:gd name="T21" fmla="*/ 5409 h 634"/>
              <a:gd name="T22" fmla="*/ 10453 w 207"/>
              <a:gd name="T23" fmla="*/ 0 h 634"/>
              <a:gd name="T24" fmla="*/ 0 w 207"/>
              <a:gd name="T25" fmla="*/ 5409 h 634"/>
              <a:gd name="T26" fmla="*/ 0 w 207"/>
              <a:gd name="T27" fmla="*/ 58412 h 634"/>
              <a:gd name="T28" fmla="*/ 31720 w 207"/>
              <a:gd name="T29" fmla="*/ 90142 h 634"/>
              <a:gd name="T30" fmla="*/ 31720 w 207"/>
              <a:gd name="T31" fmla="*/ 217783 h 634"/>
              <a:gd name="T32" fmla="*/ 37126 w 207"/>
              <a:gd name="T33" fmla="*/ 228239 h 634"/>
              <a:gd name="T34" fmla="*/ 42533 w 207"/>
              <a:gd name="T35" fmla="*/ 217783 h 634"/>
              <a:gd name="T36" fmla="*/ 42533 w 207"/>
              <a:gd name="T37" fmla="*/ 90142 h 634"/>
              <a:gd name="T38" fmla="*/ 74253 w 207"/>
              <a:gd name="T39" fmla="*/ 58412 h 634"/>
              <a:gd name="T40" fmla="*/ 74253 w 207"/>
              <a:gd name="T41" fmla="*/ 5409 h 634"/>
              <a:gd name="T42" fmla="*/ 63439 w 207"/>
              <a:gd name="T43" fmla="*/ 0 h 63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207" h="634">
                <a:moveTo>
                  <a:pt x="176" y="0"/>
                </a:moveTo>
                <a:lnTo>
                  <a:pt x="176" y="0"/>
                </a:lnTo>
                <a:lnTo>
                  <a:pt x="162" y="15"/>
                </a:lnTo>
                <a:cubicBezTo>
                  <a:pt x="162" y="162"/>
                  <a:pt x="162" y="162"/>
                  <a:pt x="162" y="162"/>
                </a:cubicBezTo>
                <a:cubicBezTo>
                  <a:pt x="162" y="191"/>
                  <a:pt x="147" y="207"/>
                  <a:pt x="118" y="207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15"/>
                  <a:pt x="118" y="0"/>
                  <a:pt x="103" y="0"/>
                </a:cubicBezTo>
                <a:cubicBezTo>
                  <a:pt x="88" y="0"/>
                  <a:pt x="88" y="15"/>
                  <a:pt x="88" y="15"/>
                </a:cubicBezTo>
                <a:cubicBezTo>
                  <a:pt x="88" y="207"/>
                  <a:pt x="88" y="207"/>
                  <a:pt x="88" y="207"/>
                </a:cubicBezTo>
                <a:cubicBezTo>
                  <a:pt x="59" y="207"/>
                  <a:pt x="44" y="191"/>
                  <a:pt x="44" y="162"/>
                </a:cubicBezTo>
                <a:cubicBezTo>
                  <a:pt x="44" y="15"/>
                  <a:pt x="44" y="15"/>
                  <a:pt x="44" y="15"/>
                </a:cubicBezTo>
                <a:lnTo>
                  <a:pt x="29" y="0"/>
                </a:lnTo>
                <a:cubicBezTo>
                  <a:pt x="15" y="0"/>
                  <a:pt x="0" y="15"/>
                  <a:pt x="0" y="15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207"/>
                  <a:pt x="44" y="250"/>
                  <a:pt x="88" y="250"/>
                </a:cubicBezTo>
                <a:cubicBezTo>
                  <a:pt x="88" y="604"/>
                  <a:pt x="88" y="604"/>
                  <a:pt x="88" y="604"/>
                </a:cubicBezTo>
                <a:cubicBezTo>
                  <a:pt x="88" y="619"/>
                  <a:pt x="88" y="633"/>
                  <a:pt x="103" y="633"/>
                </a:cubicBezTo>
                <a:cubicBezTo>
                  <a:pt x="118" y="633"/>
                  <a:pt x="118" y="619"/>
                  <a:pt x="118" y="604"/>
                </a:cubicBezTo>
                <a:cubicBezTo>
                  <a:pt x="118" y="250"/>
                  <a:pt x="118" y="250"/>
                  <a:pt x="118" y="250"/>
                </a:cubicBezTo>
                <a:cubicBezTo>
                  <a:pt x="162" y="250"/>
                  <a:pt x="206" y="207"/>
                  <a:pt x="206" y="162"/>
                </a:cubicBezTo>
                <a:cubicBezTo>
                  <a:pt x="206" y="15"/>
                  <a:pt x="206" y="15"/>
                  <a:pt x="206" y="15"/>
                </a:cubicBezTo>
                <a:cubicBezTo>
                  <a:pt x="206" y="15"/>
                  <a:pt x="191" y="0"/>
                  <a:pt x="176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77" name="Freeform 152">
            <a:extLst>
              <a:ext uri="{FF2B5EF4-FFF2-40B4-BE49-F238E27FC236}">
                <a16:creationId xmlns:a16="http://schemas.microsoft.com/office/drawing/2014/main" id="{DC03E261-1600-6646-B8A4-247607113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0988" y="891365"/>
            <a:ext cx="102990" cy="267067"/>
          </a:xfrm>
          <a:custGeom>
            <a:avLst/>
            <a:gdLst>
              <a:gd name="T0" fmla="*/ 64022 w 237"/>
              <a:gd name="T1" fmla="*/ 84376 h 619"/>
              <a:gd name="T2" fmla="*/ 64022 w 237"/>
              <a:gd name="T3" fmla="*/ 84376 h 619"/>
              <a:gd name="T4" fmla="*/ 64022 w 237"/>
              <a:gd name="T5" fmla="*/ 84376 h 619"/>
              <a:gd name="T6" fmla="*/ 64022 w 237"/>
              <a:gd name="T7" fmla="*/ 5027 h 619"/>
              <a:gd name="T8" fmla="*/ 58597 w 237"/>
              <a:gd name="T9" fmla="*/ 0 h 619"/>
              <a:gd name="T10" fmla="*/ 26766 w 237"/>
              <a:gd name="T11" fmla="*/ 0 h 619"/>
              <a:gd name="T12" fmla="*/ 21341 w 237"/>
              <a:gd name="T13" fmla="*/ 5027 h 619"/>
              <a:gd name="T14" fmla="*/ 21341 w 237"/>
              <a:gd name="T15" fmla="*/ 84376 h 619"/>
              <a:gd name="T16" fmla="*/ 21341 w 237"/>
              <a:gd name="T17" fmla="*/ 84376 h 619"/>
              <a:gd name="T18" fmla="*/ 0 w 237"/>
              <a:gd name="T19" fmla="*/ 110945 h 619"/>
              <a:gd name="T20" fmla="*/ 0 w 237"/>
              <a:gd name="T21" fmla="*/ 221891 h 619"/>
              <a:gd name="T22" fmla="*/ 85363 w 237"/>
              <a:gd name="T23" fmla="*/ 221891 h 619"/>
              <a:gd name="T24" fmla="*/ 85363 w 237"/>
              <a:gd name="T25" fmla="*/ 110945 h 619"/>
              <a:gd name="T26" fmla="*/ 64022 w 237"/>
              <a:gd name="T27" fmla="*/ 84376 h 619"/>
              <a:gd name="T28" fmla="*/ 37256 w 237"/>
              <a:gd name="T29" fmla="*/ 10412 h 619"/>
              <a:gd name="T30" fmla="*/ 37256 w 237"/>
              <a:gd name="T31" fmla="*/ 10412 h 619"/>
              <a:gd name="T32" fmla="*/ 48107 w 237"/>
              <a:gd name="T33" fmla="*/ 10412 h 619"/>
              <a:gd name="T34" fmla="*/ 48107 w 237"/>
              <a:gd name="T35" fmla="*/ 26210 h 619"/>
              <a:gd name="T36" fmla="*/ 37256 w 237"/>
              <a:gd name="T37" fmla="*/ 26210 h 619"/>
              <a:gd name="T38" fmla="*/ 37256 w 237"/>
              <a:gd name="T39" fmla="*/ 10412 h 619"/>
              <a:gd name="T40" fmla="*/ 37256 w 237"/>
              <a:gd name="T41" fmla="*/ 42008 h 619"/>
              <a:gd name="T42" fmla="*/ 37256 w 237"/>
              <a:gd name="T43" fmla="*/ 42008 h 619"/>
              <a:gd name="T44" fmla="*/ 48107 w 237"/>
              <a:gd name="T45" fmla="*/ 42008 h 619"/>
              <a:gd name="T46" fmla="*/ 48107 w 237"/>
              <a:gd name="T47" fmla="*/ 84376 h 619"/>
              <a:gd name="T48" fmla="*/ 37256 w 237"/>
              <a:gd name="T49" fmla="*/ 84376 h 619"/>
              <a:gd name="T50" fmla="*/ 37256 w 237"/>
              <a:gd name="T51" fmla="*/ 42008 h 619"/>
              <a:gd name="T52" fmla="*/ 69448 w 237"/>
              <a:gd name="T53" fmla="*/ 211120 h 619"/>
              <a:gd name="T54" fmla="*/ 69448 w 237"/>
              <a:gd name="T55" fmla="*/ 211120 h 619"/>
              <a:gd name="T56" fmla="*/ 16277 w 237"/>
              <a:gd name="T57" fmla="*/ 211120 h 619"/>
              <a:gd name="T58" fmla="*/ 16277 w 237"/>
              <a:gd name="T59" fmla="*/ 110945 h 619"/>
              <a:gd name="T60" fmla="*/ 26766 w 237"/>
              <a:gd name="T61" fmla="*/ 94788 h 619"/>
              <a:gd name="T62" fmla="*/ 58597 w 237"/>
              <a:gd name="T63" fmla="*/ 94788 h 619"/>
              <a:gd name="T64" fmla="*/ 69448 w 237"/>
              <a:gd name="T65" fmla="*/ 110945 h 619"/>
              <a:gd name="T66" fmla="*/ 69448 w 237"/>
              <a:gd name="T67" fmla="*/ 211120 h 61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37" h="619">
                <a:moveTo>
                  <a:pt x="177" y="235"/>
                </a:moveTo>
                <a:lnTo>
                  <a:pt x="177" y="235"/>
                </a:lnTo>
                <a:cubicBezTo>
                  <a:pt x="177" y="14"/>
                  <a:pt x="177" y="14"/>
                  <a:pt x="177" y="14"/>
                </a:cubicBezTo>
                <a:cubicBezTo>
                  <a:pt x="177" y="0"/>
                  <a:pt x="162" y="0"/>
                  <a:pt x="1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4" y="0"/>
                  <a:pt x="59" y="0"/>
                  <a:pt x="59" y="14"/>
                </a:cubicBezTo>
                <a:cubicBezTo>
                  <a:pt x="59" y="235"/>
                  <a:pt x="59" y="235"/>
                  <a:pt x="59" y="235"/>
                </a:cubicBezTo>
                <a:cubicBezTo>
                  <a:pt x="15" y="235"/>
                  <a:pt x="0" y="264"/>
                  <a:pt x="0" y="309"/>
                </a:cubicBezTo>
                <a:cubicBezTo>
                  <a:pt x="0" y="618"/>
                  <a:pt x="0" y="618"/>
                  <a:pt x="0" y="618"/>
                </a:cubicBezTo>
                <a:cubicBezTo>
                  <a:pt x="236" y="618"/>
                  <a:pt x="236" y="618"/>
                  <a:pt x="236" y="618"/>
                </a:cubicBezTo>
                <a:cubicBezTo>
                  <a:pt x="236" y="309"/>
                  <a:pt x="236" y="309"/>
                  <a:pt x="236" y="309"/>
                </a:cubicBezTo>
                <a:cubicBezTo>
                  <a:pt x="236" y="264"/>
                  <a:pt x="221" y="235"/>
                  <a:pt x="177" y="235"/>
                </a:cubicBezTo>
                <a:close/>
                <a:moveTo>
                  <a:pt x="103" y="29"/>
                </a:moveTo>
                <a:lnTo>
                  <a:pt x="103" y="29"/>
                </a:lnTo>
                <a:cubicBezTo>
                  <a:pt x="133" y="29"/>
                  <a:pt x="133" y="29"/>
                  <a:pt x="133" y="29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03" y="73"/>
                  <a:pt x="103" y="73"/>
                  <a:pt x="103" y="73"/>
                </a:cubicBezTo>
                <a:lnTo>
                  <a:pt x="103" y="29"/>
                </a:lnTo>
                <a:close/>
                <a:moveTo>
                  <a:pt x="103" y="117"/>
                </a:moveTo>
                <a:lnTo>
                  <a:pt x="103" y="117"/>
                </a:lnTo>
                <a:cubicBezTo>
                  <a:pt x="133" y="117"/>
                  <a:pt x="133" y="117"/>
                  <a:pt x="133" y="117"/>
                </a:cubicBezTo>
                <a:cubicBezTo>
                  <a:pt x="133" y="235"/>
                  <a:pt x="133" y="235"/>
                  <a:pt x="133" y="235"/>
                </a:cubicBezTo>
                <a:cubicBezTo>
                  <a:pt x="103" y="235"/>
                  <a:pt x="103" y="235"/>
                  <a:pt x="103" y="235"/>
                </a:cubicBezTo>
                <a:lnTo>
                  <a:pt x="103" y="117"/>
                </a:lnTo>
                <a:close/>
                <a:moveTo>
                  <a:pt x="192" y="588"/>
                </a:moveTo>
                <a:lnTo>
                  <a:pt x="192" y="588"/>
                </a:lnTo>
                <a:cubicBezTo>
                  <a:pt x="45" y="588"/>
                  <a:pt x="45" y="588"/>
                  <a:pt x="45" y="588"/>
                </a:cubicBezTo>
                <a:cubicBezTo>
                  <a:pt x="45" y="309"/>
                  <a:pt x="45" y="309"/>
                  <a:pt x="45" y="309"/>
                </a:cubicBezTo>
                <a:cubicBezTo>
                  <a:pt x="45" y="294"/>
                  <a:pt x="59" y="264"/>
                  <a:pt x="74" y="264"/>
                </a:cubicBezTo>
                <a:cubicBezTo>
                  <a:pt x="162" y="264"/>
                  <a:pt x="162" y="264"/>
                  <a:pt x="162" y="264"/>
                </a:cubicBezTo>
                <a:cubicBezTo>
                  <a:pt x="177" y="264"/>
                  <a:pt x="192" y="294"/>
                  <a:pt x="192" y="309"/>
                </a:cubicBezTo>
                <a:lnTo>
                  <a:pt x="192" y="5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78" name="Freeform 153">
            <a:extLst>
              <a:ext uri="{FF2B5EF4-FFF2-40B4-BE49-F238E27FC236}">
                <a16:creationId xmlns:a16="http://schemas.microsoft.com/office/drawing/2014/main" id="{ACC51032-BA56-A14D-9BF9-065815665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759" y="904718"/>
            <a:ext cx="228867" cy="242268"/>
          </a:xfrm>
          <a:custGeom>
            <a:avLst/>
            <a:gdLst>
              <a:gd name="T0" fmla="*/ 190141 w 531"/>
              <a:gd name="T1" fmla="*/ 15841 h 560"/>
              <a:gd name="T2" fmla="*/ 190141 w 531"/>
              <a:gd name="T3" fmla="*/ 15841 h 560"/>
              <a:gd name="T4" fmla="*/ 190141 w 531"/>
              <a:gd name="T5" fmla="*/ 10441 h 560"/>
              <a:gd name="T6" fmla="*/ 184760 w 531"/>
              <a:gd name="T7" fmla="*/ 0 h 560"/>
              <a:gd name="T8" fmla="*/ 184760 w 531"/>
              <a:gd name="T9" fmla="*/ 0 h 560"/>
              <a:gd name="T10" fmla="*/ 5023 w 531"/>
              <a:gd name="T11" fmla="*/ 0 h 560"/>
              <a:gd name="T12" fmla="*/ 0 w 531"/>
              <a:gd name="T13" fmla="*/ 5400 h 560"/>
              <a:gd name="T14" fmla="*/ 0 w 531"/>
              <a:gd name="T15" fmla="*/ 15841 h 560"/>
              <a:gd name="T16" fmla="*/ 89689 w 531"/>
              <a:gd name="T17" fmla="*/ 121688 h 560"/>
              <a:gd name="T18" fmla="*/ 89689 w 531"/>
              <a:gd name="T19" fmla="*/ 185412 h 560"/>
              <a:gd name="T20" fmla="*/ 63141 w 531"/>
              <a:gd name="T21" fmla="*/ 185412 h 560"/>
              <a:gd name="T22" fmla="*/ 58119 w 531"/>
              <a:gd name="T23" fmla="*/ 190812 h 560"/>
              <a:gd name="T24" fmla="*/ 63141 w 531"/>
              <a:gd name="T25" fmla="*/ 201253 h 560"/>
              <a:gd name="T26" fmla="*/ 131664 w 531"/>
              <a:gd name="T27" fmla="*/ 201253 h 560"/>
              <a:gd name="T28" fmla="*/ 142427 w 531"/>
              <a:gd name="T29" fmla="*/ 190812 h 560"/>
              <a:gd name="T30" fmla="*/ 131664 w 531"/>
              <a:gd name="T31" fmla="*/ 185412 h 560"/>
              <a:gd name="T32" fmla="*/ 105475 w 531"/>
              <a:gd name="T33" fmla="*/ 185412 h 560"/>
              <a:gd name="T34" fmla="*/ 105475 w 531"/>
              <a:gd name="T35" fmla="*/ 121688 h 560"/>
              <a:gd name="T36" fmla="*/ 190141 w 531"/>
              <a:gd name="T37" fmla="*/ 15841 h 560"/>
              <a:gd name="T38" fmla="*/ 100093 w 531"/>
              <a:gd name="T39" fmla="*/ 105847 h 560"/>
              <a:gd name="T40" fmla="*/ 100093 w 531"/>
              <a:gd name="T41" fmla="*/ 105847 h 560"/>
              <a:gd name="T42" fmla="*/ 20808 w 531"/>
              <a:gd name="T43" fmla="*/ 15841 h 560"/>
              <a:gd name="T44" fmla="*/ 168975 w 531"/>
              <a:gd name="T45" fmla="*/ 15841 h 560"/>
              <a:gd name="T46" fmla="*/ 100093 w 531"/>
              <a:gd name="T47" fmla="*/ 105847 h 56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531" h="560">
                <a:moveTo>
                  <a:pt x="530" y="44"/>
                </a:moveTo>
                <a:lnTo>
                  <a:pt x="530" y="44"/>
                </a:lnTo>
                <a:cubicBezTo>
                  <a:pt x="530" y="29"/>
                  <a:pt x="530" y="29"/>
                  <a:pt x="530" y="29"/>
                </a:cubicBezTo>
                <a:cubicBezTo>
                  <a:pt x="530" y="15"/>
                  <a:pt x="530" y="15"/>
                  <a:pt x="515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0" y="15"/>
                </a:cubicBezTo>
                <a:cubicBezTo>
                  <a:pt x="0" y="15"/>
                  <a:pt x="0" y="29"/>
                  <a:pt x="0" y="44"/>
                </a:cubicBezTo>
                <a:cubicBezTo>
                  <a:pt x="250" y="338"/>
                  <a:pt x="250" y="338"/>
                  <a:pt x="250" y="338"/>
                </a:cubicBezTo>
                <a:cubicBezTo>
                  <a:pt x="250" y="515"/>
                  <a:pt x="250" y="515"/>
                  <a:pt x="250" y="515"/>
                </a:cubicBezTo>
                <a:cubicBezTo>
                  <a:pt x="176" y="515"/>
                  <a:pt x="176" y="515"/>
                  <a:pt x="176" y="515"/>
                </a:cubicBezTo>
                <a:cubicBezTo>
                  <a:pt x="162" y="515"/>
                  <a:pt x="162" y="530"/>
                  <a:pt x="162" y="530"/>
                </a:cubicBezTo>
                <a:cubicBezTo>
                  <a:pt x="162" y="545"/>
                  <a:pt x="162" y="559"/>
                  <a:pt x="176" y="559"/>
                </a:cubicBezTo>
                <a:cubicBezTo>
                  <a:pt x="367" y="559"/>
                  <a:pt x="367" y="559"/>
                  <a:pt x="367" y="559"/>
                </a:cubicBezTo>
                <a:cubicBezTo>
                  <a:pt x="383" y="559"/>
                  <a:pt x="397" y="545"/>
                  <a:pt x="397" y="530"/>
                </a:cubicBezTo>
                <a:cubicBezTo>
                  <a:pt x="397" y="530"/>
                  <a:pt x="383" y="515"/>
                  <a:pt x="367" y="515"/>
                </a:cubicBezTo>
                <a:cubicBezTo>
                  <a:pt x="294" y="515"/>
                  <a:pt x="294" y="515"/>
                  <a:pt x="294" y="515"/>
                </a:cubicBezTo>
                <a:cubicBezTo>
                  <a:pt x="294" y="338"/>
                  <a:pt x="294" y="338"/>
                  <a:pt x="294" y="338"/>
                </a:cubicBezTo>
                <a:lnTo>
                  <a:pt x="530" y="44"/>
                </a:lnTo>
                <a:close/>
                <a:moveTo>
                  <a:pt x="279" y="294"/>
                </a:moveTo>
                <a:lnTo>
                  <a:pt x="279" y="294"/>
                </a:lnTo>
                <a:cubicBezTo>
                  <a:pt x="58" y="44"/>
                  <a:pt x="58" y="44"/>
                  <a:pt x="58" y="44"/>
                </a:cubicBezTo>
                <a:cubicBezTo>
                  <a:pt x="471" y="44"/>
                  <a:pt x="471" y="44"/>
                  <a:pt x="471" y="44"/>
                </a:cubicBezTo>
                <a:lnTo>
                  <a:pt x="279" y="29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79" name="Freeform 154">
            <a:extLst>
              <a:ext uri="{FF2B5EF4-FFF2-40B4-BE49-F238E27FC236}">
                <a16:creationId xmlns:a16="http://schemas.microsoft.com/office/drawing/2014/main" id="{4A7AD250-1FC3-0449-AA5E-759F5AA4FD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2118" y="916163"/>
            <a:ext cx="274640" cy="217469"/>
          </a:xfrm>
          <a:custGeom>
            <a:avLst/>
            <a:gdLst>
              <a:gd name="T0" fmla="*/ 217422 w 634"/>
              <a:gd name="T1" fmla="*/ 170160 h 502"/>
              <a:gd name="T2" fmla="*/ 217422 w 634"/>
              <a:gd name="T3" fmla="*/ 170160 h 502"/>
              <a:gd name="T4" fmla="*/ 5048 w 634"/>
              <a:gd name="T5" fmla="*/ 170160 h 502"/>
              <a:gd name="T6" fmla="*/ 0 w 634"/>
              <a:gd name="T7" fmla="*/ 175207 h 502"/>
              <a:gd name="T8" fmla="*/ 5048 w 634"/>
              <a:gd name="T9" fmla="*/ 180614 h 502"/>
              <a:gd name="T10" fmla="*/ 217422 w 634"/>
              <a:gd name="T11" fmla="*/ 180614 h 502"/>
              <a:gd name="T12" fmla="*/ 228239 w 634"/>
              <a:gd name="T13" fmla="*/ 175207 h 502"/>
              <a:gd name="T14" fmla="*/ 217422 w 634"/>
              <a:gd name="T15" fmla="*/ 170160 h 502"/>
              <a:gd name="T16" fmla="*/ 121872 w 634"/>
              <a:gd name="T17" fmla="*/ 26678 h 502"/>
              <a:gd name="T18" fmla="*/ 121872 w 634"/>
              <a:gd name="T19" fmla="*/ 26678 h 502"/>
              <a:gd name="T20" fmla="*/ 121872 w 634"/>
              <a:gd name="T21" fmla="*/ 10815 h 502"/>
              <a:gd name="T22" fmla="*/ 132689 w 634"/>
              <a:gd name="T23" fmla="*/ 10815 h 502"/>
              <a:gd name="T24" fmla="*/ 143145 w 634"/>
              <a:gd name="T25" fmla="*/ 5408 h 502"/>
              <a:gd name="T26" fmla="*/ 132689 w 634"/>
              <a:gd name="T27" fmla="*/ 0 h 502"/>
              <a:gd name="T28" fmla="*/ 90142 w 634"/>
              <a:gd name="T29" fmla="*/ 0 h 502"/>
              <a:gd name="T30" fmla="*/ 84733 w 634"/>
              <a:gd name="T31" fmla="*/ 5408 h 502"/>
              <a:gd name="T32" fmla="*/ 90142 w 634"/>
              <a:gd name="T33" fmla="*/ 10815 h 502"/>
              <a:gd name="T34" fmla="*/ 106007 w 634"/>
              <a:gd name="T35" fmla="*/ 10815 h 502"/>
              <a:gd name="T36" fmla="*/ 106007 w 634"/>
              <a:gd name="T37" fmla="*/ 26678 h 502"/>
              <a:gd name="T38" fmla="*/ 0 w 634"/>
              <a:gd name="T39" fmla="*/ 138075 h 502"/>
              <a:gd name="T40" fmla="*/ 0 w 634"/>
              <a:gd name="T41" fmla="*/ 148890 h 502"/>
              <a:gd name="T42" fmla="*/ 5048 w 634"/>
              <a:gd name="T43" fmla="*/ 153937 h 502"/>
              <a:gd name="T44" fmla="*/ 217422 w 634"/>
              <a:gd name="T45" fmla="*/ 153937 h 502"/>
              <a:gd name="T46" fmla="*/ 228239 w 634"/>
              <a:gd name="T47" fmla="*/ 148890 h 502"/>
              <a:gd name="T48" fmla="*/ 228239 w 634"/>
              <a:gd name="T49" fmla="*/ 138075 h 502"/>
              <a:gd name="T50" fmla="*/ 121872 w 634"/>
              <a:gd name="T51" fmla="*/ 26678 h 502"/>
              <a:gd name="T52" fmla="*/ 15865 w 634"/>
              <a:gd name="T53" fmla="*/ 138075 h 502"/>
              <a:gd name="T54" fmla="*/ 15865 w 634"/>
              <a:gd name="T55" fmla="*/ 138075 h 502"/>
              <a:gd name="T56" fmla="*/ 111415 w 634"/>
              <a:gd name="T57" fmla="*/ 42540 h 502"/>
              <a:gd name="T58" fmla="*/ 212014 w 634"/>
              <a:gd name="T59" fmla="*/ 138075 h 502"/>
              <a:gd name="T60" fmla="*/ 15865 w 634"/>
              <a:gd name="T61" fmla="*/ 138075 h 50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34" h="502">
                <a:moveTo>
                  <a:pt x="603" y="472"/>
                </a:moveTo>
                <a:lnTo>
                  <a:pt x="603" y="472"/>
                </a:lnTo>
                <a:cubicBezTo>
                  <a:pt x="14" y="472"/>
                  <a:pt x="14" y="472"/>
                  <a:pt x="14" y="472"/>
                </a:cubicBezTo>
                <a:cubicBezTo>
                  <a:pt x="14" y="472"/>
                  <a:pt x="0" y="472"/>
                  <a:pt x="0" y="486"/>
                </a:cubicBezTo>
                <a:cubicBezTo>
                  <a:pt x="0" y="501"/>
                  <a:pt x="14" y="501"/>
                  <a:pt x="14" y="501"/>
                </a:cubicBezTo>
                <a:cubicBezTo>
                  <a:pt x="603" y="501"/>
                  <a:pt x="603" y="501"/>
                  <a:pt x="603" y="501"/>
                </a:cubicBezTo>
                <a:cubicBezTo>
                  <a:pt x="618" y="501"/>
                  <a:pt x="633" y="501"/>
                  <a:pt x="633" y="486"/>
                </a:cubicBezTo>
                <a:cubicBezTo>
                  <a:pt x="633" y="472"/>
                  <a:pt x="618" y="472"/>
                  <a:pt x="603" y="472"/>
                </a:cubicBezTo>
                <a:close/>
                <a:moveTo>
                  <a:pt x="338" y="74"/>
                </a:moveTo>
                <a:lnTo>
                  <a:pt x="338" y="74"/>
                </a:lnTo>
                <a:cubicBezTo>
                  <a:pt x="338" y="30"/>
                  <a:pt x="338" y="30"/>
                  <a:pt x="338" y="30"/>
                </a:cubicBezTo>
                <a:cubicBezTo>
                  <a:pt x="368" y="30"/>
                  <a:pt x="368" y="30"/>
                  <a:pt x="368" y="30"/>
                </a:cubicBezTo>
                <a:cubicBezTo>
                  <a:pt x="383" y="30"/>
                  <a:pt x="397" y="30"/>
                  <a:pt x="397" y="15"/>
                </a:cubicBezTo>
                <a:cubicBezTo>
                  <a:pt x="397" y="0"/>
                  <a:pt x="383" y="0"/>
                  <a:pt x="368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250" y="0"/>
                  <a:pt x="235" y="0"/>
                  <a:pt x="235" y="15"/>
                </a:cubicBezTo>
                <a:cubicBezTo>
                  <a:pt x="235" y="30"/>
                  <a:pt x="250" y="30"/>
                  <a:pt x="250" y="30"/>
                </a:cubicBezTo>
                <a:cubicBezTo>
                  <a:pt x="294" y="30"/>
                  <a:pt x="294" y="30"/>
                  <a:pt x="294" y="30"/>
                </a:cubicBezTo>
                <a:lnTo>
                  <a:pt x="294" y="74"/>
                </a:lnTo>
                <a:cubicBezTo>
                  <a:pt x="132" y="89"/>
                  <a:pt x="0" y="221"/>
                  <a:pt x="0" y="383"/>
                </a:cubicBezTo>
                <a:cubicBezTo>
                  <a:pt x="0" y="398"/>
                  <a:pt x="0" y="398"/>
                  <a:pt x="0" y="413"/>
                </a:cubicBezTo>
                <a:lnTo>
                  <a:pt x="14" y="427"/>
                </a:lnTo>
                <a:cubicBezTo>
                  <a:pt x="603" y="427"/>
                  <a:pt x="603" y="427"/>
                  <a:pt x="603" y="427"/>
                </a:cubicBezTo>
                <a:cubicBezTo>
                  <a:pt x="618" y="427"/>
                  <a:pt x="633" y="413"/>
                  <a:pt x="633" y="413"/>
                </a:cubicBezTo>
                <a:cubicBezTo>
                  <a:pt x="633" y="398"/>
                  <a:pt x="633" y="398"/>
                  <a:pt x="633" y="383"/>
                </a:cubicBezTo>
                <a:cubicBezTo>
                  <a:pt x="633" y="221"/>
                  <a:pt x="500" y="89"/>
                  <a:pt x="338" y="74"/>
                </a:cubicBezTo>
                <a:close/>
                <a:moveTo>
                  <a:pt x="44" y="383"/>
                </a:moveTo>
                <a:lnTo>
                  <a:pt x="44" y="383"/>
                </a:lnTo>
                <a:cubicBezTo>
                  <a:pt x="44" y="236"/>
                  <a:pt x="162" y="118"/>
                  <a:pt x="309" y="118"/>
                </a:cubicBezTo>
                <a:cubicBezTo>
                  <a:pt x="471" y="118"/>
                  <a:pt x="588" y="236"/>
                  <a:pt x="588" y="383"/>
                </a:cubicBezTo>
                <a:lnTo>
                  <a:pt x="44" y="3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80" name="Freeform 155">
            <a:extLst>
              <a:ext uri="{FF2B5EF4-FFF2-40B4-BE49-F238E27FC236}">
                <a16:creationId xmlns:a16="http://schemas.microsoft.com/office/drawing/2014/main" id="{B59A5B15-B240-2545-83EE-7D130AA5D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251" y="891365"/>
            <a:ext cx="217424" cy="267067"/>
          </a:xfrm>
          <a:custGeom>
            <a:avLst/>
            <a:gdLst>
              <a:gd name="T0" fmla="*/ 159301 w 501"/>
              <a:gd name="T1" fmla="*/ 47394 h 619"/>
              <a:gd name="T2" fmla="*/ 159301 w 501"/>
              <a:gd name="T3" fmla="*/ 47394 h 619"/>
              <a:gd name="T4" fmla="*/ 127513 w 501"/>
              <a:gd name="T5" fmla="*/ 94788 h 619"/>
              <a:gd name="T6" fmla="*/ 106201 w 501"/>
              <a:gd name="T7" fmla="*/ 0 h 619"/>
              <a:gd name="T8" fmla="*/ 47682 w 501"/>
              <a:gd name="T9" fmla="*/ 126744 h 619"/>
              <a:gd name="T10" fmla="*/ 26370 w 501"/>
              <a:gd name="T11" fmla="*/ 73605 h 619"/>
              <a:gd name="T12" fmla="*/ 0 w 501"/>
              <a:gd name="T13" fmla="*/ 131770 h 619"/>
              <a:gd name="T14" fmla="*/ 90307 w 501"/>
              <a:gd name="T15" fmla="*/ 221891 h 619"/>
              <a:gd name="T16" fmla="*/ 180614 w 501"/>
              <a:gd name="T17" fmla="*/ 131770 h 619"/>
              <a:gd name="T18" fmla="*/ 159301 w 501"/>
              <a:gd name="T19" fmla="*/ 47394 h 619"/>
              <a:gd name="T20" fmla="*/ 95725 w 501"/>
              <a:gd name="T21" fmla="*/ 211120 h 619"/>
              <a:gd name="T22" fmla="*/ 95725 w 501"/>
              <a:gd name="T23" fmla="*/ 211120 h 619"/>
              <a:gd name="T24" fmla="*/ 10476 w 501"/>
              <a:gd name="T25" fmla="*/ 126744 h 619"/>
              <a:gd name="T26" fmla="*/ 21312 w 501"/>
              <a:gd name="T27" fmla="*/ 105560 h 619"/>
              <a:gd name="T28" fmla="*/ 63937 w 501"/>
              <a:gd name="T29" fmla="*/ 142542 h 619"/>
              <a:gd name="T30" fmla="*/ 90307 w 501"/>
              <a:gd name="T31" fmla="*/ 20825 h 619"/>
              <a:gd name="T32" fmla="*/ 137989 w 501"/>
              <a:gd name="T33" fmla="*/ 115972 h 619"/>
              <a:gd name="T34" fmla="*/ 148826 w 501"/>
              <a:gd name="T35" fmla="*/ 73605 h 619"/>
              <a:gd name="T36" fmla="*/ 170138 w 501"/>
              <a:gd name="T37" fmla="*/ 131770 h 619"/>
              <a:gd name="T38" fmla="*/ 95725 w 501"/>
              <a:gd name="T39" fmla="*/ 211120 h 61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01" h="619">
                <a:moveTo>
                  <a:pt x="441" y="132"/>
                </a:moveTo>
                <a:lnTo>
                  <a:pt x="441" y="132"/>
                </a:lnTo>
                <a:cubicBezTo>
                  <a:pt x="353" y="162"/>
                  <a:pt x="339" y="220"/>
                  <a:pt x="353" y="264"/>
                </a:cubicBezTo>
                <a:cubicBezTo>
                  <a:pt x="280" y="191"/>
                  <a:pt x="294" y="117"/>
                  <a:pt x="294" y="0"/>
                </a:cubicBezTo>
                <a:cubicBezTo>
                  <a:pt x="88" y="73"/>
                  <a:pt x="132" y="279"/>
                  <a:pt x="132" y="353"/>
                </a:cubicBezTo>
                <a:cubicBezTo>
                  <a:pt x="88" y="309"/>
                  <a:pt x="73" y="205"/>
                  <a:pt x="73" y="205"/>
                </a:cubicBezTo>
                <a:cubicBezTo>
                  <a:pt x="14" y="235"/>
                  <a:pt x="0" y="309"/>
                  <a:pt x="0" y="367"/>
                </a:cubicBezTo>
                <a:cubicBezTo>
                  <a:pt x="0" y="515"/>
                  <a:pt x="103" y="618"/>
                  <a:pt x="250" y="618"/>
                </a:cubicBezTo>
                <a:cubicBezTo>
                  <a:pt x="397" y="618"/>
                  <a:pt x="500" y="515"/>
                  <a:pt x="500" y="367"/>
                </a:cubicBezTo>
                <a:cubicBezTo>
                  <a:pt x="500" y="279"/>
                  <a:pt x="441" y="250"/>
                  <a:pt x="441" y="132"/>
                </a:cubicBezTo>
                <a:close/>
                <a:moveTo>
                  <a:pt x="265" y="588"/>
                </a:moveTo>
                <a:lnTo>
                  <a:pt x="265" y="588"/>
                </a:lnTo>
                <a:cubicBezTo>
                  <a:pt x="132" y="588"/>
                  <a:pt x="29" y="485"/>
                  <a:pt x="29" y="353"/>
                </a:cubicBezTo>
                <a:cubicBezTo>
                  <a:pt x="29" y="338"/>
                  <a:pt x="29" y="309"/>
                  <a:pt x="59" y="294"/>
                </a:cubicBezTo>
                <a:cubicBezTo>
                  <a:pt x="59" y="309"/>
                  <a:pt x="88" y="412"/>
                  <a:pt x="177" y="397"/>
                </a:cubicBezTo>
                <a:cubicBezTo>
                  <a:pt x="177" y="323"/>
                  <a:pt x="147" y="117"/>
                  <a:pt x="250" y="58"/>
                </a:cubicBezTo>
                <a:cubicBezTo>
                  <a:pt x="250" y="162"/>
                  <a:pt x="265" y="309"/>
                  <a:pt x="382" y="323"/>
                </a:cubicBezTo>
                <a:cubicBezTo>
                  <a:pt x="382" y="279"/>
                  <a:pt x="382" y="220"/>
                  <a:pt x="412" y="205"/>
                </a:cubicBezTo>
                <a:cubicBezTo>
                  <a:pt x="412" y="264"/>
                  <a:pt x="471" y="309"/>
                  <a:pt x="471" y="367"/>
                </a:cubicBezTo>
                <a:cubicBezTo>
                  <a:pt x="471" y="485"/>
                  <a:pt x="353" y="588"/>
                  <a:pt x="265" y="5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81" name="Freeform 156">
            <a:extLst>
              <a:ext uri="{FF2B5EF4-FFF2-40B4-BE49-F238E27FC236}">
                <a16:creationId xmlns:a16="http://schemas.microsoft.com/office/drawing/2014/main" id="{11FEC2CA-477B-804F-8060-88EF248C3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3867" y="891365"/>
            <a:ext cx="223146" cy="267067"/>
          </a:xfrm>
          <a:custGeom>
            <a:avLst/>
            <a:gdLst>
              <a:gd name="T0" fmla="*/ 95204 w 517"/>
              <a:gd name="T1" fmla="*/ 0 h 619"/>
              <a:gd name="T2" fmla="*/ 95204 w 517"/>
              <a:gd name="T3" fmla="*/ 0 h 619"/>
              <a:gd name="T4" fmla="*/ 0 w 517"/>
              <a:gd name="T5" fmla="*/ 131770 h 619"/>
              <a:gd name="T6" fmla="*/ 95204 w 517"/>
              <a:gd name="T7" fmla="*/ 221891 h 619"/>
              <a:gd name="T8" fmla="*/ 185379 w 517"/>
              <a:gd name="T9" fmla="*/ 131770 h 619"/>
              <a:gd name="T10" fmla="*/ 95204 w 517"/>
              <a:gd name="T11" fmla="*/ 0 h 619"/>
              <a:gd name="T12" fmla="*/ 95204 w 517"/>
              <a:gd name="T13" fmla="*/ 211120 h 619"/>
              <a:gd name="T14" fmla="*/ 95204 w 517"/>
              <a:gd name="T15" fmla="*/ 211120 h 619"/>
              <a:gd name="T16" fmla="*/ 15807 w 517"/>
              <a:gd name="T17" fmla="*/ 131770 h 619"/>
              <a:gd name="T18" fmla="*/ 95204 w 517"/>
              <a:gd name="T19" fmla="*/ 20825 h 619"/>
              <a:gd name="T20" fmla="*/ 169212 w 517"/>
              <a:gd name="T21" fmla="*/ 131770 h 619"/>
              <a:gd name="T22" fmla="*/ 95204 w 517"/>
              <a:gd name="T23" fmla="*/ 211120 h 619"/>
              <a:gd name="T24" fmla="*/ 95204 w 517"/>
              <a:gd name="T25" fmla="*/ 68578 h 619"/>
              <a:gd name="T26" fmla="*/ 95204 w 517"/>
              <a:gd name="T27" fmla="*/ 68578 h 619"/>
              <a:gd name="T28" fmla="*/ 42393 w 517"/>
              <a:gd name="T29" fmla="*/ 137156 h 619"/>
              <a:gd name="T30" fmla="*/ 95204 w 517"/>
              <a:gd name="T31" fmla="*/ 190295 h 619"/>
              <a:gd name="T32" fmla="*/ 142986 w 517"/>
              <a:gd name="T33" fmla="*/ 137156 h 619"/>
              <a:gd name="T34" fmla="*/ 95204 w 517"/>
              <a:gd name="T35" fmla="*/ 68578 h 619"/>
              <a:gd name="T36" fmla="*/ 95204 w 517"/>
              <a:gd name="T37" fmla="*/ 174138 h 619"/>
              <a:gd name="T38" fmla="*/ 95204 w 517"/>
              <a:gd name="T39" fmla="*/ 174138 h 619"/>
              <a:gd name="T40" fmla="*/ 58200 w 517"/>
              <a:gd name="T41" fmla="*/ 137156 h 619"/>
              <a:gd name="T42" fmla="*/ 95204 w 517"/>
              <a:gd name="T43" fmla="*/ 84376 h 619"/>
              <a:gd name="T44" fmla="*/ 126819 w 517"/>
              <a:gd name="T45" fmla="*/ 137156 h 619"/>
              <a:gd name="T46" fmla="*/ 95204 w 517"/>
              <a:gd name="T47" fmla="*/ 174138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517" h="619">
                <a:moveTo>
                  <a:pt x="265" y="0"/>
                </a:moveTo>
                <a:lnTo>
                  <a:pt x="265" y="0"/>
                </a:lnTo>
                <a:cubicBezTo>
                  <a:pt x="162" y="88"/>
                  <a:pt x="0" y="220"/>
                  <a:pt x="0" y="367"/>
                </a:cubicBezTo>
                <a:cubicBezTo>
                  <a:pt x="0" y="515"/>
                  <a:pt x="118" y="618"/>
                  <a:pt x="265" y="618"/>
                </a:cubicBezTo>
                <a:cubicBezTo>
                  <a:pt x="398" y="618"/>
                  <a:pt x="516" y="515"/>
                  <a:pt x="516" y="367"/>
                </a:cubicBezTo>
                <a:cubicBezTo>
                  <a:pt x="516" y="220"/>
                  <a:pt x="353" y="88"/>
                  <a:pt x="265" y="0"/>
                </a:cubicBezTo>
                <a:close/>
                <a:moveTo>
                  <a:pt x="265" y="588"/>
                </a:moveTo>
                <a:lnTo>
                  <a:pt x="265" y="588"/>
                </a:lnTo>
                <a:cubicBezTo>
                  <a:pt x="148" y="588"/>
                  <a:pt x="44" y="485"/>
                  <a:pt x="44" y="367"/>
                </a:cubicBezTo>
                <a:cubicBezTo>
                  <a:pt x="44" y="250"/>
                  <a:pt x="177" y="132"/>
                  <a:pt x="265" y="58"/>
                </a:cubicBezTo>
                <a:cubicBezTo>
                  <a:pt x="339" y="132"/>
                  <a:pt x="471" y="250"/>
                  <a:pt x="471" y="367"/>
                </a:cubicBezTo>
                <a:cubicBezTo>
                  <a:pt x="471" y="485"/>
                  <a:pt x="383" y="588"/>
                  <a:pt x="265" y="588"/>
                </a:cubicBezTo>
                <a:close/>
                <a:moveTo>
                  <a:pt x="265" y="191"/>
                </a:moveTo>
                <a:lnTo>
                  <a:pt x="265" y="191"/>
                </a:lnTo>
                <a:cubicBezTo>
                  <a:pt x="206" y="250"/>
                  <a:pt x="118" y="309"/>
                  <a:pt x="118" y="382"/>
                </a:cubicBezTo>
                <a:cubicBezTo>
                  <a:pt x="118" y="471"/>
                  <a:pt x="192" y="530"/>
                  <a:pt x="265" y="530"/>
                </a:cubicBezTo>
                <a:cubicBezTo>
                  <a:pt x="339" y="530"/>
                  <a:pt x="398" y="471"/>
                  <a:pt x="398" y="382"/>
                </a:cubicBezTo>
                <a:cubicBezTo>
                  <a:pt x="398" y="309"/>
                  <a:pt x="310" y="250"/>
                  <a:pt x="265" y="191"/>
                </a:cubicBezTo>
                <a:close/>
                <a:moveTo>
                  <a:pt x="265" y="485"/>
                </a:moveTo>
                <a:lnTo>
                  <a:pt x="265" y="485"/>
                </a:lnTo>
                <a:cubicBezTo>
                  <a:pt x="206" y="485"/>
                  <a:pt x="162" y="441"/>
                  <a:pt x="162" y="382"/>
                </a:cubicBezTo>
                <a:cubicBezTo>
                  <a:pt x="162" y="323"/>
                  <a:pt x="221" y="279"/>
                  <a:pt x="265" y="235"/>
                </a:cubicBezTo>
                <a:cubicBezTo>
                  <a:pt x="295" y="279"/>
                  <a:pt x="353" y="323"/>
                  <a:pt x="353" y="382"/>
                </a:cubicBezTo>
                <a:cubicBezTo>
                  <a:pt x="353" y="441"/>
                  <a:pt x="310" y="485"/>
                  <a:pt x="265" y="4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82" name="Freeform 157">
            <a:extLst>
              <a:ext uri="{FF2B5EF4-FFF2-40B4-BE49-F238E27FC236}">
                <a16:creationId xmlns:a16="http://schemas.microsoft.com/office/drawing/2014/main" id="{5F009B22-FC57-0940-96E6-30076627A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8504" y="891365"/>
            <a:ext cx="274640" cy="267067"/>
          </a:xfrm>
          <a:custGeom>
            <a:avLst/>
            <a:gdLst>
              <a:gd name="T0" fmla="*/ 111415 w 634"/>
              <a:gd name="T1" fmla="*/ 31596 h 619"/>
              <a:gd name="T2" fmla="*/ 111415 w 634"/>
              <a:gd name="T3" fmla="*/ 31596 h 619"/>
              <a:gd name="T4" fmla="*/ 63460 w 634"/>
              <a:gd name="T5" fmla="*/ 84376 h 619"/>
              <a:gd name="T6" fmla="*/ 111415 w 634"/>
              <a:gd name="T7" fmla="*/ 131770 h 619"/>
              <a:gd name="T8" fmla="*/ 164419 w 634"/>
              <a:gd name="T9" fmla="*/ 84376 h 619"/>
              <a:gd name="T10" fmla="*/ 111415 w 634"/>
              <a:gd name="T11" fmla="*/ 31596 h 619"/>
              <a:gd name="T12" fmla="*/ 111415 w 634"/>
              <a:gd name="T13" fmla="*/ 115972 h 619"/>
              <a:gd name="T14" fmla="*/ 111415 w 634"/>
              <a:gd name="T15" fmla="*/ 115972 h 619"/>
              <a:gd name="T16" fmla="*/ 79685 w 634"/>
              <a:gd name="T17" fmla="*/ 84376 h 619"/>
              <a:gd name="T18" fmla="*/ 111415 w 634"/>
              <a:gd name="T19" fmla="*/ 47394 h 619"/>
              <a:gd name="T20" fmla="*/ 148554 w 634"/>
              <a:gd name="T21" fmla="*/ 84376 h 619"/>
              <a:gd name="T22" fmla="*/ 111415 w 634"/>
              <a:gd name="T23" fmla="*/ 115972 h 619"/>
              <a:gd name="T24" fmla="*/ 191101 w 634"/>
              <a:gd name="T25" fmla="*/ 121358 h 619"/>
              <a:gd name="T26" fmla="*/ 191101 w 634"/>
              <a:gd name="T27" fmla="*/ 121358 h 619"/>
              <a:gd name="T28" fmla="*/ 201557 w 634"/>
              <a:gd name="T29" fmla="*/ 84376 h 619"/>
              <a:gd name="T30" fmla="*/ 111415 w 634"/>
              <a:gd name="T31" fmla="*/ 0 h 619"/>
              <a:gd name="T32" fmla="*/ 26321 w 634"/>
              <a:gd name="T33" fmla="*/ 84376 h 619"/>
              <a:gd name="T34" fmla="*/ 37138 w 634"/>
              <a:gd name="T35" fmla="*/ 121358 h 619"/>
              <a:gd name="T36" fmla="*/ 0 w 634"/>
              <a:gd name="T37" fmla="*/ 179523 h 619"/>
              <a:gd name="T38" fmla="*/ 42186 w 634"/>
              <a:gd name="T39" fmla="*/ 190295 h 619"/>
              <a:gd name="T40" fmla="*/ 74277 w 634"/>
              <a:gd name="T41" fmla="*/ 221891 h 619"/>
              <a:gd name="T42" fmla="*/ 106007 w 634"/>
              <a:gd name="T43" fmla="*/ 169111 h 619"/>
              <a:gd name="T44" fmla="*/ 111415 w 634"/>
              <a:gd name="T45" fmla="*/ 169111 h 619"/>
              <a:gd name="T46" fmla="*/ 116824 w 634"/>
              <a:gd name="T47" fmla="*/ 169111 h 619"/>
              <a:gd name="T48" fmla="*/ 148554 w 634"/>
              <a:gd name="T49" fmla="*/ 221891 h 619"/>
              <a:gd name="T50" fmla="*/ 180284 w 634"/>
              <a:gd name="T51" fmla="*/ 190295 h 619"/>
              <a:gd name="T52" fmla="*/ 228239 w 634"/>
              <a:gd name="T53" fmla="*/ 179523 h 619"/>
              <a:gd name="T54" fmla="*/ 191101 w 634"/>
              <a:gd name="T55" fmla="*/ 121358 h 619"/>
              <a:gd name="T56" fmla="*/ 74277 w 634"/>
              <a:gd name="T57" fmla="*/ 195321 h 619"/>
              <a:gd name="T58" fmla="*/ 74277 w 634"/>
              <a:gd name="T59" fmla="*/ 195321 h 619"/>
              <a:gd name="T60" fmla="*/ 53003 w 634"/>
              <a:gd name="T61" fmla="*/ 179523 h 619"/>
              <a:gd name="T62" fmla="*/ 20913 w 634"/>
              <a:gd name="T63" fmla="*/ 169111 h 619"/>
              <a:gd name="T64" fmla="*/ 42186 w 634"/>
              <a:gd name="T65" fmla="*/ 137156 h 619"/>
              <a:gd name="T66" fmla="*/ 90142 w 634"/>
              <a:gd name="T67" fmla="*/ 163725 h 619"/>
              <a:gd name="T68" fmla="*/ 74277 w 634"/>
              <a:gd name="T69" fmla="*/ 195321 h 619"/>
              <a:gd name="T70" fmla="*/ 111415 w 634"/>
              <a:gd name="T71" fmla="*/ 152954 h 619"/>
              <a:gd name="T72" fmla="*/ 111415 w 634"/>
              <a:gd name="T73" fmla="*/ 152954 h 619"/>
              <a:gd name="T74" fmla="*/ 42186 w 634"/>
              <a:gd name="T75" fmla="*/ 84376 h 619"/>
              <a:gd name="T76" fmla="*/ 111415 w 634"/>
              <a:gd name="T77" fmla="*/ 10412 h 619"/>
              <a:gd name="T78" fmla="*/ 185692 w 634"/>
              <a:gd name="T79" fmla="*/ 84376 h 619"/>
              <a:gd name="T80" fmla="*/ 111415 w 634"/>
              <a:gd name="T81" fmla="*/ 152954 h 619"/>
              <a:gd name="T82" fmla="*/ 174875 w 634"/>
              <a:gd name="T83" fmla="*/ 179523 h 619"/>
              <a:gd name="T84" fmla="*/ 174875 w 634"/>
              <a:gd name="T85" fmla="*/ 179523 h 619"/>
              <a:gd name="T86" fmla="*/ 153602 w 634"/>
              <a:gd name="T87" fmla="*/ 195321 h 619"/>
              <a:gd name="T88" fmla="*/ 132689 w 634"/>
              <a:gd name="T89" fmla="*/ 163725 h 619"/>
              <a:gd name="T90" fmla="*/ 180284 w 634"/>
              <a:gd name="T91" fmla="*/ 137156 h 619"/>
              <a:gd name="T92" fmla="*/ 201557 w 634"/>
              <a:gd name="T93" fmla="*/ 169111 h 619"/>
              <a:gd name="T94" fmla="*/ 174875 w 634"/>
              <a:gd name="T95" fmla="*/ 179523 h 61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619">
                <a:moveTo>
                  <a:pt x="309" y="88"/>
                </a:moveTo>
                <a:lnTo>
                  <a:pt x="309" y="88"/>
                </a:lnTo>
                <a:cubicBezTo>
                  <a:pt x="235" y="88"/>
                  <a:pt x="176" y="162"/>
                  <a:pt x="176" y="235"/>
                </a:cubicBezTo>
                <a:cubicBezTo>
                  <a:pt x="176" y="309"/>
                  <a:pt x="235" y="367"/>
                  <a:pt x="309" y="367"/>
                </a:cubicBezTo>
                <a:cubicBezTo>
                  <a:pt x="383" y="367"/>
                  <a:pt x="456" y="309"/>
                  <a:pt x="456" y="235"/>
                </a:cubicBezTo>
                <a:cubicBezTo>
                  <a:pt x="456" y="162"/>
                  <a:pt x="383" y="88"/>
                  <a:pt x="309" y="88"/>
                </a:cubicBezTo>
                <a:close/>
                <a:moveTo>
                  <a:pt x="309" y="323"/>
                </a:moveTo>
                <a:lnTo>
                  <a:pt x="309" y="323"/>
                </a:lnTo>
                <a:cubicBezTo>
                  <a:pt x="265" y="323"/>
                  <a:pt x="221" y="279"/>
                  <a:pt x="221" y="235"/>
                </a:cubicBezTo>
                <a:cubicBezTo>
                  <a:pt x="221" y="176"/>
                  <a:pt x="265" y="132"/>
                  <a:pt x="309" y="132"/>
                </a:cubicBezTo>
                <a:cubicBezTo>
                  <a:pt x="368" y="132"/>
                  <a:pt x="412" y="176"/>
                  <a:pt x="412" y="235"/>
                </a:cubicBezTo>
                <a:cubicBezTo>
                  <a:pt x="412" y="279"/>
                  <a:pt x="368" y="323"/>
                  <a:pt x="309" y="323"/>
                </a:cubicBezTo>
                <a:close/>
                <a:moveTo>
                  <a:pt x="530" y="338"/>
                </a:moveTo>
                <a:lnTo>
                  <a:pt x="530" y="338"/>
                </a:lnTo>
                <a:cubicBezTo>
                  <a:pt x="544" y="309"/>
                  <a:pt x="559" y="264"/>
                  <a:pt x="559" y="235"/>
                </a:cubicBezTo>
                <a:cubicBezTo>
                  <a:pt x="559" y="103"/>
                  <a:pt x="441" y="0"/>
                  <a:pt x="309" y="0"/>
                </a:cubicBezTo>
                <a:cubicBezTo>
                  <a:pt x="176" y="0"/>
                  <a:pt x="73" y="103"/>
                  <a:pt x="73" y="235"/>
                </a:cubicBezTo>
                <a:cubicBezTo>
                  <a:pt x="73" y="264"/>
                  <a:pt x="88" y="309"/>
                  <a:pt x="103" y="338"/>
                </a:cubicBezTo>
                <a:cubicBezTo>
                  <a:pt x="0" y="500"/>
                  <a:pt x="0" y="500"/>
                  <a:pt x="0" y="500"/>
                </a:cubicBezTo>
                <a:cubicBezTo>
                  <a:pt x="0" y="500"/>
                  <a:pt x="58" y="515"/>
                  <a:pt x="117" y="530"/>
                </a:cubicBezTo>
                <a:cubicBezTo>
                  <a:pt x="162" y="574"/>
                  <a:pt x="206" y="618"/>
                  <a:pt x="206" y="618"/>
                </a:cubicBezTo>
                <a:cubicBezTo>
                  <a:pt x="294" y="471"/>
                  <a:pt x="294" y="471"/>
                  <a:pt x="294" y="471"/>
                </a:cubicBezTo>
                <a:cubicBezTo>
                  <a:pt x="309" y="471"/>
                  <a:pt x="309" y="471"/>
                  <a:pt x="309" y="471"/>
                </a:cubicBezTo>
                <a:cubicBezTo>
                  <a:pt x="324" y="471"/>
                  <a:pt x="324" y="471"/>
                  <a:pt x="324" y="471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12" y="618"/>
                  <a:pt x="456" y="574"/>
                  <a:pt x="500" y="530"/>
                </a:cubicBezTo>
                <a:cubicBezTo>
                  <a:pt x="559" y="515"/>
                  <a:pt x="633" y="500"/>
                  <a:pt x="633" y="500"/>
                </a:cubicBezTo>
                <a:lnTo>
                  <a:pt x="530" y="338"/>
                </a:lnTo>
                <a:close/>
                <a:moveTo>
                  <a:pt x="206" y="544"/>
                </a:moveTo>
                <a:lnTo>
                  <a:pt x="206" y="544"/>
                </a:lnTo>
                <a:cubicBezTo>
                  <a:pt x="206" y="544"/>
                  <a:pt x="176" y="530"/>
                  <a:pt x="147" y="500"/>
                </a:cubicBezTo>
                <a:cubicBezTo>
                  <a:pt x="103" y="485"/>
                  <a:pt x="58" y="471"/>
                  <a:pt x="58" y="471"/>
                </a:cubicBezTo>
                <a:cubicBezTo>
                  <a:pt x="117" y="382"/>
                  <a:pt x="117" y="382"/>
                  <a:pt x="117" y="382"/>
                </a:cubicBezTo>
                <a:cubicBezTo>
                  <a:pt x="147" y="412"/>
                  <a:pt x="206" y="456"/>
                  <a:pt x="250" y="456"/>
                </a:cubicBezTo>
                <a:lnTo>
                  <a:pt x="206" y="544"/>
                </a:lnTo>
                <a:close/>
                <a:moveTo>
                  <a:pt x="309" y="426"/>
                </a:moveTo>
                <a:lnTo>
                  <a:pt x="309" y="426"/>
                </a:lnTo>
                <a:cubicBezTo>
                  <a:pt x="206" y="426"/>
                  <a:pt x="117" y="338"/>
                  <a:pt x="117" y="235"/>
                </a:cubicBezTo>
                <a:cubicBezTo>
                  <a:pt x="117" y="117"/>
                  <a:pt x="206" y="29"/>
                  <a:pt x="309" y="29"/>
                </a:cubicBezTo>
                <a:cubicBezTo>
                  <a:pt x="426" y="29"/>
                  <a:pt x="515" y="117"/>
                  <a:pt x="515" y="235"/>
                </a:cubicBezTo>
                <a:cubicBezTo>
                  <a:pt x="515" y="338"/>
                  <a:pt x="426" y="426"/>
                  <a:pt x="309" y="426"/>
                </a:cubicBezTo>
                <a:close/>
                <a:moveTo>
                  <a:pt x="485" y="500"/>
                </a:moveTo>
                <a:lnTo>
                  <a:pt x="485" y="500"/>
                </a:lnTo>
                <a:cubicBezTo>
                  <a:pt x="456" y="530"/>
                  <a:pt x="426" y="544"/>
                  <a:pt x="426" y="544"/>
                </a:cubicBezTo>
                <a:cubicBezTo>
                  <a:pt x="368" y="456"/>
                  <a:pt x="368" y="456"/>
                  <a:pt x="368" y="456"/>
                </a:cubicBezTo>
                <a:cubicBezTo>
                  <a:pt x="426" y="456"/>
                  <a:pt x="471" y="412"/>
                  <a:pt x="500" y="382"/>
                </a:cubicBezTo>
                <a:cubicBezTo>
                  <a:pt x="559" y="471"/>
                  <a:pt x="559" y="471"/>
                  <a:pt x="559" y="471"/>
                </a:cubicBezTo>
                <a:cubicBezTo>
                  <a:pt x="559" y="471"/>
                  <a:pt x="530" y="485"/>
                  <a:pt x="485" y="5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83" name="Freeform 158">
            <a:extLst>
              <a:ext uri="{FF2B5EF4-FFF2-40B4-BE49-F238E27FC236}">
                <a16:creationId xmlns:a16="http://schemas.microsoft.com/office/drawing/2014/main" id="{F3004A1A-837F-DA47-A20D-1FDC8695B7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2214" y="897087"/>
            <a:ext cx="280363" cy="255621"/>
          </a:xfrm>
          <a:custGeom>
            <a:avLst/>
            <a:gdLst>
              <a:gd name="T0" fmla="*/ 185180 w 649"/>
              <a:gd name="T1" fmla="*/ 26681 h 590"/>
              <a:gd name="T2" fmla="*/ 185180 w 649"/>
              <a:gd name="T3" fmla="*/ 26681 h 590"/>
              <a:gd name="T4" fmla="*/ 158931 w 649"/>
              <a:gd name="T5" fmla="*/ 0 h 590"/>
              <a:gd name="T6" fmla="*/ 74072 w 649"/>
              <a:gd name="T7" fmla="*/ 0 h 590"/>
              <a:gd name="T8" fmla="*/ 47823 w 649"/>
              <a:gd name="T9" fmla="*/ 26681 h 590"/>
              <a:gd name="T10" fmla="*/ 5394 w 649"/>
              <a:gd name="T11" fmla="*/ 58409 h 590"/>
              <a:gd name="T12" fmla="*/ 47823 w 649"/>
              <a:gd name="T13" fmla="*/ 100954 h 590"/>
              <a:gd name="T14" fmla="*/ 52857 w 649"/>
              <a:gd name="T15" fmla="*/ 100954 h 590"/>
              <a:gd name="T16" fmla="*/ 111108 w 649"/>
              <a:gd name="T17" fmla="*/ 153955 h 590"/>
              <a:gd name="T18" fmla="*/ 111108 w 649"/>
              <a:gd name="T19" fmla="*/ 196500 h 590"/>
              <a:gd name="T20" fmla="*/ 89893 w 649"/>
              <a:gd name="T21" fmla="*/ 196500 h 590"/>
              <a:gd name="T22" fmla="*/ 79466 w 649"/>
              <a:gd name="T23" fmla="*/ 206956 h 590"/>
              <a:gd name="T24" fmla="*/ 89893 w 649"/>
              <a:gd name="T25" fmla="*/ 212364 h 590"/>
              <a:gd name="T26" fmla="*/ 142751 w 649"/>
              <a:gd name="T27" fmla="*/ 212364 h 590"/>
              <a:gd name="T28" fmla="*/ 153538 w 649"/>
              <a:gd name="T29" fmla="*/ 206956 h 590"/>
              <a:gd name="T30" fmla="*/ 142751 w 649"/>
              <a:gd name="T31" fmla="*/ 196500 h 590"/>
              <a:gd name="T32" fmla="*/ 121895 w 649"/>
              <a:gd name="T33" fmla="*/ 196500 h 590"/>
              <a:gd name="T34" fmla="*/ 121895 w 649"/>
              <a:gd name="T35" fmla="*/ 153955 h 590"/>
              <a:gd name="T36" fmla="*/ 180146 w 649"/>
              <a:gd name="T37" fmla="*/ 100954 h 590"/>
              <a:gd name="T38" fmla="*/ 185180 w 649"/>
              <a:gd name="T39" fmla="*/ 100954 h 590"/>
              <a:gd name="T40" fmla="*/ 227610 w 649"/>
              <a:gd name="T41" fmla="*/ 58409 h 590"/>
              <a:gd name="T42" fmla="*/ 185180 w 649"/>
              <a:gd name="T43" fmla="*/ 26681 h 590"/>
              <a:gd name="T44" fmla="*/ 47823 w 649"/>
              <a:gd name="T45" fmla="*/ 85090 h 590"/>
              <a:gd name="T46" fmla="*/ 47823 w 649"/>
              <a:gd name="T47" fmla="*/ 85090 h 590"/>
              <a:gd name="T48" fmla="*/ 15821 w 649"/>
              <a:gd name="T49" fmla="*/ 58409 h 590"/>
              <a:gd name="T50" fmla="*/ 47823 w 649"/>
              <a:gd name="T51" fmla="*/ 42545 h 590"/>
              <a:gd name="T52" fmla="*/ 47823 w 649"/>
              <a:gd name="T53" fmla="*/ 85090 h 590"/>
              <a:gd name="T54" fmla="*/ 174753 w 649"/>
              <a:gd name="T55" fmla="*/ 68865 h 590"/>
              <a:gd name="T56" fmla="*/ 174753 w 649"/>
              <a:gd name="T57" fmla="*/ 68865 h 590"/>
              <a:gd name="T58" fmla="*/ 116502 w 649"/>
              <a:gd name="T59" fmla="*/ 143499 h 590"/>
              <a:gd name="T60" fmla="*/ 58251 w 649"/>
              <a:gd name="T61" fmla="*/ 68865 h 590"/>
              <a:gd name="T62" fmla="*/ 58251 w 649"/>
              <a:gd name="T63" fmla="*/ 26681 h 590"/>
              <a:gd name="T64" fmla="*/ 74072 w 649"/>
              <a:gd name="T65" fmla="*/ 15864 h 590"/>
              <a:gd name="T66" fmla="*/ 158931 w 649"/>
              <a:gd name="T67" fmla="*/ 15864 h 590"/>
              <a:gd name="T68" fmla="*/ 174753 w 649"/>
              <a:gd name="T69" fmla="*/ 26681 h 590"/>
              <a:gd name="T70" fmla="*/ 174753 w 649"/>
              <a:gd name="T71" fmla="*/ 68865 h 590"/>
              <a:gd name="T72" fmla="*/ 185180 w 649"/>
              <a:gd name="T73" fmla="*/ 85090 h 590"/>
              <a:gd name="T74" fmla="*/ 185180 w 649"/>
              <a:gd name="T75" fmla="*/ 85090 h 590"/>
              <a:gd name="T76" fmla="*/ 185180 w 649"/>
              <a:gd name="T77" fmla="*/ 42545 h 590"/>
              <a:gd name="T78" fmla="*/ 217182 w 649"/>
              <a:gd name="T79" fmla="*/ 58409 h 590"/>
              <a:gd name="T80" fmla="*/ 185180 w 649"/>
              <a:gd name="T81" fmla="*/ 85090 h 59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49" h="590">
                <a:moveTo>
                  <a:pt x="515" y="74"/>
                </a:moveTo>
                <a:lnTo>
                  <a:pt x="515" y="74"/>
                </a:lnTo>
                <a:cubicBezTo>
                  <a:pt x="515" y="30"/>
                  <a:pt x="486" y="0"/>
                  <a:pt x="442" y="0"/>
                </a:cubicBezTo>
                <a:cubicBezTo>
                  <a:pt x="206" y="0"/>
                  <a:pt x="206" y="0"/>
                  <a:pt x="206" y="0"/>
                </a:cubicBezTo>
                <a:cubicBezTo>
                  <a:pt x="162" y="0"/>
                  <a:pt x="133" y="30"/>
                  <a:pt x="133" y="74"/>
                </a:cubicBezTo>
                <a:cubicBezTo>
                  <a:pt x="0" y="74"/>
                  <a:pt x="15" y="74"/>
                  <a:pt x="15" y="162"/>
                </a:cubicBezTo>
                <a:cubicBezTo>
                  <a:pt x="15" y="221"/>
                  <a:pt x="59" y="280"/>
                  <a:pt x="133" y="280"/>
                </a:cubicBezTo>
                <a:cubicBezTo>
                  <a:pt x="133" y="280"/>
                  <a:pt x="133" y="280"/>
                  <a:pt x="147" y="280"/>
                </a:cubicBezTo>
                <a:cubicBezTo>
                  <a:pt x="162" y="353"/>
                  <a:pt x="236" y="427"/>
                  <a:pt x="309" y="427"/>
                </a:cubicBezTo>
                <a:cubicBezTo>
                  <a:pt x="309" y="545"/>
                  <a:pt x="309" y="545"/>
                  <a:pt x="309" y="545"/>
                </a:cubicBezTo>
                <a:cubicBezTo>
                  <a:pt x="250" y="545"/>
                  <a:pt x="250" y="545"/>
                  <a:pt x="250" y="545"/>
                </a:cubicBezTo>
                <a:cubicBezTo>
                  <a:pt x="236" y="545"/>
                  <a:pt x="221" y="560"/>
                  <a:pt x="221" y="574"/>
                </a:cubicBezTo>
                <a:cubicBezTo>
                  <a:pt x="221" y="574"/>
                  <a:pt x="236" y="589"/>
                  <a:pt x="250" y="589"/>
                </a:cubicBezTo>
                <a:cubicBezTo>
                  <a:pt x="397" y="589"/>
                  <a:pt x="397" y="589"/>
                  <a:pt x="397" y="589"/>
                </a:cubicBezTo>
                <a:cubicBezTo>
                  <a:pt x="413" y="589"/>
                  <a:pt x="427" y="574"/>
                  <a:pt x="427" y="574"/>
                </a:cubicBezTo>
                <a:cubicBezTo>
                  <a:pt x="427" y="560"/>
                  <a:pt x="413" y="545"/>
                  <a:pt x="397" y="545"/>
                </a:cubicBezTo>
                <a:cubicBezTo>
                  <a:pt x="339" y="545"/>
                  <a:pt x="339" y="545"/>
                  <a:pt x="339" y="545"/>
                </a:cubicBezTo>
                <a:cubicBezTo>
                  <a:pt x="339" y="427"/>
                  <a:pt x="339" y="427"/>
                  <a:pt x="339" y="427"/>
                </a:cubicBezTo>
                <a:cubicBezTo>
                  <a:pt x="413" y="427"/>
                  <a:pt x="486" y="353"/>
                  <a:pt x="501" y="280"/>
                </a:cubicBezTo>
                <a:cubicBezTo>
                  <a:pt x="515" y="280"/>
                  <a:pt x="515" y="280"/>
                  <a:pt x="515" y="280"/>
                </a:cubicBezTo>
                <a:cubicBezTo>
                  <a:pt x="589" y="280"/>
                  <a:pt x="633" y="221"/>
                  <a:pt x="633" y="162"/>
                </a:cubicBezTo>
                <a:cubicBezTo>
                  <a:pt x="633" y="74"/>
                  <a:pt x="648" y="74"/>
                  <a:pt x="515" y="74"/>
                </a:cubicBezTo>
                <a:close/>
                <a:moveTo>
                  <a:pt x="133" y="236"/>
                </a:moveTo>
                <a:lnTo>
                  <a:pt x="133" y="236"/>
                </a:lnTo>
                <a:cubicBezTo>
                  <a:pt x="88" y="236"/>
                  <a:pt x="44" y="206"/>
                  <a:pt x="44" y="162"/>
                </a:cubicBezTo>
                <a:cubicBezTo>
                  <a:pt x="44" y="118"/>
                  <a:pt x="44" y="118"/>
                  <a:pt x="133" y="118"/>
                </a:cubicBezTo>
                <a:lnTo>
                  <a:pt x="133" y="236"/>
                </a:lnTo>
                <a:close/>
                <a:moveTo>
                  <a:pt x="486" y="191"/>
                </a:moveTo>
                <a:lnTo>
                  <a:pt x="486" y="191"/>
                </a:lnTo>
                <a:cubicBezTo>
                  <a:pt x="486" y="280"/>
                  <a:pt x="413" y="398"/>
                  <a:pt x="324" y="398"/>
                </a:cubicBezTo>
                <a:cubicBezTo>
                  <a:pt x="236" y="398"/>
                  <a:pt x="162" y="280"/>
                  <a:pt x="162" y="191"/>
                </a:cubicBezTo>
                <a:cubicBezTo>
                  <a:pt x="162" y="74"/>
                  <a:pt x="162" y="74"/>
                  <a:pt x="162" y="74"/>
                </a:cubicBezTo>
                <a:cubicBezTo>
                  <a:pt x="162" y="59"/>
                  <a:pt x="192" y="44"/>
                  <a:pt x="206" y="44"/>
                </a:cubicBezTo>
                <a:cubicBezTo>
                  <a:pt x="442" y="44"/>
                  <a:pt x="442" y="44"/>
                  <a:pt x="442" y="44"/>
                </a:cubicBezTo>
                <a:cubicBezTo>
                  <a:pt x="456" y="44"/>
                  <a:pt x="486" y="59"/>
                  <a:pt x="486" y="74"/>
                </a:cubicBezTo>
                <a:lnTo>
                  <a:pt x="486" y="191"/>
                </a:lnTo>
                <a:close/>
                <a:moveTo>
                  <a:pt x="515" y="236"/>
                </a:moveTo>
                <a:lnTo>
                  <a:pt x="515" y="236"/>
                </a:lnTo>
                <a:cubicBezTo>
                  <a:pt x="515" y="118"/>
                  <a:pt x="515" y="118"/>
                  <a:pt x="515" y="118"/>
                </a:cubicBezTo>
                <a:cubicBezTo>
                  <a:pt x="604" y="118"/>
                  <a:pt x="604" y="118"/>
                  <a:pt x="604" y="162"/>
                </a:cubicBezTo>
                <a:cubicBezTo>
                  <a:pt x="604" y="206"/>
                  <a:pt x="560" y="236"/>
                  <a:pt x="515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84" name="Freeform 159">
            <a:extLst>
              <a:ext uri="{FF2B5EF4-FFF2-40B4-BE49-F238E27FC236}">
                <a16:creationId xmlns:a16="http://schemas.microsoft.com/office/drawing/2014/main" id="{9C1C84DA-3BA7-F949-9F2E-2B6CFF188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3552" y="891365"/>
            <a:ext cx="274640" cy="267067"/>
          </a:xfrm>
          <a:custGeom>
            <a:avLst/>
            <a:gdLst>
              <a:gd name="T0" fmla="*/ 63821 w 634"/>
              <a:gd name="T1" fmla="*/ 68578 h 619"/>
              <a:gd name="T2" fmla="*/ 63821 w 634"/>
              <a:gd name="T3" fmla="*/ 68578 h 619"/>
              <a:gd name="T4" fmla="*/ 58412 w 634"/>
              <a:gd name="T5" fmla="*/ 73605 h 619"/>
              <a:gd name="T6" fmla="*/ 58412 w 634"/>
              <a:gd name="T7" fmla="*/ 147927 h 619"/>
              <a:gd name="T8" fmla="*/ 63821 w 634"/>
              <a:gd name="T9" fmla="*/ 152954 h 619"/>
              <a:gd name="T10" fmla="*/ 74638 w 634"/>
              <a:gd name="T11" fmla="*/ 147927 h 619"/>
              <a:gd name="T12" fmla="*/ 74638 w 634"/>
              <a:gd name="T13" fmla="*/ 73605 h 619"/>
              <a:gd name="T14" fmla="*/ 63821 w 634"/>
              <a:gd name="T15" fmla="*/ 68578 h 619"/>
              <a:gd name="T16" fmla="*/ 122232 w 634"/>
              <a:gd name="T17" fmla="*/ 89762 h 619"/>
              <a:gd name="T18" fmla="*/ 122232 w 634"/>
              <a:gd name="T19" fmla="*/ 89762 h 619"/>
              <a:gd name="T20" fmla="*/ 116824 w 634"/>
              <a:gd name="T21" fmla="*/ 94788 h 619"/>
              <a:gd name="T22" fmla="*/ 116824 w 634"/>
              <a:gd name="T23" fmla="*/ 137156 h 619"/>
              <a:gd name="T24" fmla="*/ 122232 w 634"/>
              <a:gd name="T25" fmla="*/ 147927 h 619"/>
              <a:gd name="T26" fmla="*/ 127641 w 634"/>
              <a:gd name="T27" fmla="*/ 137156 h 619"/>
              <a:gd name="T28" fmla="*/ 127641 w 634"/>
              <a:gd name="T29" fmla="*/ 94788 h 619"/>
              <a:gd name="T30" fmla="*/ 122232 w 634"/>
              <a:gd name="T31" fmla="*/ 89762 h 619"/>
              <a:gd name="T32" fmla="*/ 169827 w 634"/>
              <a:gd name="T33" fmla="*/ 0 h 619"/>
              <a:gd name="T34" fmla="*/ 169827 w 634"/>
              <a:gd name="T35" fmla="*/ 0 h 619"/>
              <a:gd name="T36" fmla="*/ 116824 w 634"/>
              <a:gd name="T37" fmla="*/ 42008 h 619"/>
              <a:gd name="T38" fmla="*/ 58412 w 634"/>
              <a:gd name="T39" fmla="*/ 20825 h 619"/>
              <a:gd name="T40" fmla="*/ 0 w 634"/>
              <a:gd name="T41" fmla="*/ 52780 h 619"/>
              <a:gd name="T42" fmla="*/ 0 w 634"/>
              <a:gd name="T43" fmla="*/ 221891 h 619"/>
              <a:gd name="T44" fmla="*/ 58412 w 634"/>
              <a:gd name="T45" fmla="*/ 190295 h 619"/>
              <a:gd name="T46" fmla="*/ 116824 w 634"/>
              <a:gd name="T47" fmla="*/ 211120 h 619"/>
              <a:gd name="T48" fmla="*/ 169827 w 634"/>
              <a:gd name="T49" fmla="*/ 169111 h 619"/>
              <a:gd name="T50" fmla="*/ 228239 w 634"/>
              <a:gd name="T51" fmla="*/ 211120 h 619"/>
              <a:gd name="T52" fmla="*/ 228239 w 634"/>
              <a:gd name="T53" fmla="*/ 42008 h 619"/>
              <a:gd name="T54" fmla="*/ 169827 w 634"/>
              <a:gd name="T55" fmla="*/ 0 h 619"/>
              <a:gd name="T56" fmla="*/ 212374 w 634"/>
              <a:gd name="T57" fmla="*/ 184909 h 619"/>
              <a:gd name="T58" fmla="*/ 212374 w 634"/>
              <a:gd name="T59" fmla="*/ 184909 h 619"/>
              <a:gd name="T60" fmla="*/ 169827 w 634"/>
              <a:gd name="T61" fmla="*/ 152954 h 619"/>
              <a:gd name="T62" fmla="*/ 116824 w 634"/>
              <a:gd name="T63" fmla="*/ 195321 h 619"/>
              <a:gd name="T64" fmla="*/ 58412 w 634"/>
              <a:gd name="T65" fmla="*/ 174138 h 619"/>
              <a:gd name="T66" fmla="*/ 15865 w 634"/>
              <a:gd name="T67" fmla="*/ 200707 h 619"/>
              <a:gd name="T68" fmla="*/ 15865 w 634"/>
              <a:gd name="T69" fmla="*/ 58166 h 619"/>
              <a:gd name="T70" fmla="*/ 58412 w 634"/>
              <a:gd name="T71" fmla="*/ 31596 h 619"/>
              <a:gd name="T72" fmla="*/ 116824 w 634"/>
              <a:gd name="T73" fmla="*/ 52780 h 619"/>
              <a:gd name="T74" fmla="*/ 169827 w 634"/>
              <a:gd name="T75" fmla="*/ 10412 h 619"/>
              <a:gd name="T76" fmla="*/ 212374 w 634"/>
              <a:gd name="T77" fmla="*/ 42008 h 619"/>
              <a:gd name="T78" fmla="*/ 212374 w 634"/>
              <a:gd name="T79" fmla="*/ 184909 h 619"/>
              <a:gd name="T80" fmla="*/ 169827 w 634"/>
              <a:gd name="T81" fmla="*/ 115972 h 619"/>
              <a:gd name="T82" fmla="*/ 169827 w 634"/>
              <a:gd name="T83" fmla="*/ 115972 h 619"/>
              <a:gd name="T84" fmla="*/ 180644 w 634"/>
              <a:gd name="T85" fmla="*/ 126744 h 619"/>
              <a:gd name="T86" fmla="*/ 186053 w 634"/>
              <a:gd name="T87" fmla="*/ 115972 h 619"/>
              <a:gd name="T88" fmla="*/ 186053 w 634"/>
              <a:gd name="T89" fmla="*/ 63192 h 619"/>
              <a:gd name="T90" fmla="*/ 180644 w 634"/>
              <a:gd name="T91" fmla="*/ 52780 h 619"/>
              <a:gd name="T92" fmla="*/ 169827 w 634"/>
              <a:gd name="T93" fmla="*/ 63192 h 619"/>
              <a:gd name="T94" fmla="*/ 169827 w 634"/>
              <a:gd name="T95" fmla="*/ 115972 h 61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619">
                <a:moveTo>
                  <a:pt x="177" y="191"/>
                </a:moveTo>
                <a:lnTo>
                  <a:pt x="177" y="191"/>
                </a:lnTo>
                <a:lnTo>
                  <a:pt x="162" y="205"/>
                </a:lnTo>
                <a:cubicBezTo>
                  <a:pt x="162" y="412"/>
                  <a:pt x="162" y="412"/>
                  <a:pt x="162" y="412"/>
                </a:cubicBezTo>
                <a:lnTo>
                  <a:pt x="177" y="426"/>
                </a:lnTo>
                <a:cubicBezTo>
                  <a:pt x="192" y="426"/>
                  <a:pt x="207" y="412"/>
                  <a:pt x="207" y="412"/>
                </a:cubicBezTo>
                <a:cubicBezTo>
                  <a:pt x="207" y="205"/>
                  <a:pt x="207" y="205"/>
                  <a:pt x="207" y="205"/>
                </a:cubicBezTo>
                <a:cubicBezTo>
                  <a:pt x="207" y="205"/>
                  <a:pt x="192" y="191"/>
                  <a:pt x="177" y="191"/>
                </a:cubicBezTo>
                <a:close/>
                <a:moveTo>
                  <a:pt x="339" y="250"/>
                </a:moveTo>
                <a:lnTo>
                  <a:pt x="339" y="250"/>
                </a:lnTo>
                <a:cubicBezTo>
                  <a:pt x="324" y="250"/>
                  <a:pt x="324" y="264"/>
                  <a:pt x="324" y="264"/>
                </a:cubicBezTo>
                <a:cubicBezTo>
                  <a:pt x="324" y="382"/>
                  <a:pt x="324" y="382"/>
                  <a:pt x="324" y="382"/>
                </a:cubicBezTo>
                <a:cubicBezTo>
                  <a:pt x="324" y="397"/>
                  <a:pt x="324" y="412"/>
                  <a:pt x="339" y="412"/>
                </a:cubicBezTo>
                <a:cubicBezTo>
                  <a:pt x="354" y="412"/>
                  <a:pt x="354" y="397"/>
                  <a:pt x="354" y="382"/>
                </a:cubicBezTo>
                <a:cubicBezTo>
                  <a:pt x="354" y="264"/>
                  <a:pt x="354" y="264"/>
                  <a:pt x="354" y="264"/>
                </a:cubicBezTo>
                <a:cubicBezTo>
                  <a:pt x="354" y="264"/>
                  <a:pt x="354" y="250"/>
                  <a:pt x="339" y="250"/>
                </a:cubicBezTo>
                <a:close/>
                <a:moveTo>
                  <a:pt x="471" y="0"/>
                </a:moveTo>
                <a:lnTo>
                  <a:pt x="471" y="0"/>
                </a:lnTo>
                <a:cubicBezTo>
                  <a:pt x="324" y="117"/>
                  <a:pt x="324" y="117"/>
                  <a:pt x="324" y="117"/>
                </a:cubicBezTo>
                <a:cubicBezTo>
                  <a:pt x="162" y="58"/>
                  <a:pt x="162" y="58"/>
                  <a:pt x="162" y="58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618"/>
                  <a:pt x="0" y="618"/>
                  <a:pt x="0" y="618"/>
                </a:cubicBezTo>
                <a:cubicBezTo>
                  <a:pt x="162" y="530"/>
                  <a:pt x="162" y="530"/>
                  <a:pt x="162" y="530"/>
                </a:cubicBezTo>
                <a:cubicBezTo>
                  <a:pt x="324" y="588"/>
                  <a:pt x="324" y="588"/>
                  <a:pt x="324" y="588"/>
                </a:cubicBezTo>
                <a:cubicBezTo>
                  <a:pt x="471" y="471"/>
                  <a:pt x="471" y="471"/>
                  <a:pt x="471" y="471"/>
                </a:cubicBezTo>
                <a:cubicBezTo>
                  <a:pt x="633" y="588"/>
                  <a:pt x="633" y="588"/>
                  <a:pt x="633" y="588"/>
                </a:cubicBezTo>
                <a:cubicBezTo>
                  <a:pt x="633" y="117"/>
                  <a:pt x="633" y="117"/>
                  <a:pt x="633" y="117"/>
                </a:cubicBezTo>
                <a:lnTo>
                  <a:pt x="471" y="0"/>
                </a:lnTo>
                <a:close/>
                <a:moveTo>
                  <a:pt x="589" y="515"/>
                </a:moveTo>
                <a:lnTo>
                  <a:pt x="589" y="515"/>
                </a:lnTo>
                <a:cubicBezTo>
                  <a:pt x="471" y="426"/>
                  <a:pt x="471" y="426"/>
                  <a:pt x="471" y="426"/>
                </a:cubicBezTo>
                <a:cubicBezTo>
                  <a:pt x="324" y="544"/>
                  <a:pt x="324" y="544"/>
                  <a:pt x="324" y="544"/>
                </a:cubicBezTo>
                <a:cubicBezTo>
                  <a:pt x="162" y="485"/>
                  <a:pt x="162" y="485"/>
                  <a:pt x="162" y="485"/>
                </a:cubicBezTo>
                <a:cubicBezTo>
                  <a:pt x="44" y="559"/>
                  <a:pt x="44" y="559"/>
                  <a:pt x="44" y="559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324" y="147"/>
                  <a:pt x="324" y="147"/>
                  <a:pt x="324" y="147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589" y="117"/>
                  <a:pt x="589" y="117"/>
                  <a:pt x="589" y="117"/>
                </a:cubicBezTo>
                <a:lnTo>
                  <a:pt x="589" y="515"/>
                </a:lnTo>
                <a:close/>
                <a:moveTo>
                  <a:pt x="471" y="323"/>
                </a:moveTo>
                <a:lnTo>
                  <a:pt x="471" y="323"/>
                </a:lnTo>
                <a:cubicBezTo>
                  <a:pt x="471" y="338"/>
                  <a:pt x="486" y="353"/>
                  <a:pt x="501" y="353"/>
                </a:cubicBezTo>
                <a:cubicBezTo>
                  <a:pt x="501" y="353"/>
                  <a:pt x="516" y="338"/>
                  <a:pt x="516" y="323"/>
                </a:cubicBezTo>
                <a:cubicBezTo>
                  <a:pt x="516" y="176"/>
                  <a:pt x="516" y="176"/>
                  <a:pt x="516" y="176"/>
                </a:cubicBezTo>
                <a:cubicBezTo>
                  <a:pt x="516" y="162"/>
                  <a:pt x="501" y="147"/>
                  <a:pt x="501" y="147"/>
                </a:cubicBezTo>
                <a:cubicBezTo>
                  <a:pt x="486" y="147"/>
                  <a:pt x="471" y="162"/>
                  <a:pt x="471" y="176"/>
                </a:cubicBezTo>
                <a:lnTo>
                  <a:pt x="471" y="3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85" name="Freeform 160">
            <a:extLst>
              <a:ext uri="{FF2B5EF4-FFF2-40B4-BE49-F238E27FC236}">
                <a16:creationId xmlns:a16="http://schemas.microsoft.com/office/drawing/2014/main" id="{6F9BF34D-9148-9D4D-B5C4-2AB7FB0AD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685" y="891365"/>
            <a:ext cx="223145" cy="267067"/>
          </a:xfrm>
          <a:custGeom>
            <a:avLst/>
            <a:gdLst>
              <a:gd name="T0" fmla="*/ 179989 w 517"/>
              <a:gd name="T1" fmla="*/ 84376 h 619"/>
              <a:gd name="T2" fmla="*/ 179989 w 517"/>
              <a:gd name="T3" fmla="*/ 84376 h 619"/>
              <a:gd name="T4" fmla="*/ 158793 w 517"/>
              <a:gd name="T5" fmla="*/ 42008 h 619"/>
              <a:gd name="T6" fmla="*/ 153404 w 517"/>
              <a:gd name="T7" fmla="*/ 42008 h 619"/>
              <a:gd name="T8" fmla="*/ 111011 w 517"/>
              <a:gd name="T9" fmla="*/ 42008 h 619"/>
              <a:gd name="T10" fmla="*/ 111011 w 517"/>
              <a:gd name="T11" fmla="*/ 26210 h 619"/>
              <a:gd name="T12" fmla="*/ 84785 w 517"/>
              <a:gd name="T13" fmla="*/ 0 h 619"/>
              <a:gd name="T14" fmla="*/ 68978 w 517"/>
              <a:gd name="T15" fmla="*/ 0 h 619"/>
              <a:gd name="T16" fmla="*/ 42393 w 517"/>
              <a:gd name="T17" fmla="*/ 26210 h 619"/>
              <a:gd name="T18" fmla="*/ 42393 w 517"/>
              <a:gd name="T19" fmla="*/ 42008 h 619"/>
              <a:gd name="T20" fmla="*/ 16167 w 517"/>
              <a:gd name="T21" fmla="*/ 42008 h 619"/>
              <a:gd name="T22" fmla="*/ 0 w 517"/>
              <a:gd name="T23" fmla="*/ 52780 h 619"/>
              <a:gd name="T24" fmla="*/ 0 w 517"/>
              <a:gd name="T25" fmla="*/ 126744 h 619"/>
              <a:gd name="T26" fmla="*/ 16167 w 517"/>
              <a:gd name="T27" fmla="*/ 137156 h 619"/>
              <a:gd name="T28" fmla="*/ 42393 w 517"/>
              <a:gd name="T29" fmla="*/ 137156 h 619"/>
              <a:gd name="T30" fmla="*/ 42393 w 517"/>
              <a:gd name="T31" fmla="*/ 195321 h 619"/>
              <a:gd name="T32" fmla="*/ 68978 w 517"/>
              <a:gd name="T33" fmla="*/ 221891 h 619"/>
              <a:gd name="T34" fmla="*/ 84785 w 517"/>
              <a:gd name="T35" fmla="*/ 221891 h 619"/>
              <a:gd name="T36" fmla="*/ 111011 w 517"/>
              <a:gd name="T37" fmla="*/ 195321 h 619"/>
              <a:gd name="T38" fmla="*/ 111011 w 517"/>
              <a:gd name="T39" fmla="*/ 137156 h 619"/>
              <a:gd name="T40" fmla="*/ 153404 w 517"/>
              <a:gd name="T41" fmla="*/ 137156 h 619"/>
              <a:gd name="T42" fmla="*/ 153404 w 517"/>
              <a:gd name="T43" fmla="*/ 137156 h 619"/>
              <a:gd name="T44" fmla="*/ 158793 w 517"/>
              <a:gd name="T45" fmla="*/ 137156 h 619"/>
              <a:gd name="T46" fmla="*/ 179989 w 517"/>
              <a:gd name="T47" fmla="*/ 94788 h 619"/>
              <a:gd name="T48" fmla="*/ 185378 w 517"/>
              <a:gd name="T49" fmla="*/ 89762 h 619"/>
              <a:gd name="T50" fmla="*/ 179989 w 517"/>
              <a:gd name="T51" fmla="*/ 84376 h 619"/>
              <a:gd name="T52" fmla="*/ 58200 w 517"/>
              <a:gd name="T53" fmla="*/ 26210 h 619"/>
              <a:gd name="T54" fmla="*/ 58200 w 517"/>
              <a:gd name="T55" fmla="*/ 26210 h 619"/>
              <a:gd name="T56" fmla="*/ 68978 w 517"/>
              <a:gd name="T57" fmla="*/ 10412 h 619"/>
              <a:gd name="T58" fmla="*/ 84785 w 517"/>
              <a:gd name="T59" fmla="*/ 10412 h 619"/>
              <a:gd name="T60" fmla="*/ 100593 w 517"/>
              <a:gd name="T61" fmla="*/ 26210 h 619"/>
              <a:gd name="T62" fmla="*/ 100593 w 517"/>
              <a:gd name="T63" fmla="*/ 42008 h 619"/>
              <a:gd name="T64" fmla="*/ 58200 w 517"/>
              <a:gd name="T65" fmla="*/ 42008 h 619"/>
              <a:gd name="T66" fmla="*/ 58200 w 517"/>
              <a:gd name="T67" fmla="*/ 26210 h 619"/>
              <a:gd name="T68" fmla="*/ 100593 w 517"/>
              <a:gd name="T69" fmla="*/ 195321 h 619"/>
              <a:gd name="T70" fmla="*/ 100593 w 517"/>
              <a:gd name="T71" fmla="*/ 195321 h 619"/>
              <a:gd name="T72" fmla="*/ 84785 w 517"/>
              <a:gd name="T73" fmla="*/ 211120 h 619"/>
              <a:gd name="T74" fmla="*/ 68978 w 517"/>
              <a:gd name="T75" fmla="*/ 211120 h 619"/>
              <a:gd name="T76" fmla="*/ 58200 w 517"/>
              <a:gd name="T77" fmla="*/ 195321 h 619"/>
              <a:gd name="T78" fmla="*/ 58200 w 517"/>
              <a:gd name="T79" fmla="*/ 137156 h 619"/>
              <a:gd name="T80" fmla="*/ 100593 w 517"/>
              <a:gd name="T81" fmla="*/ 137156 h 619"/>
              <a:gd name="T82" fmla="*/ 100593 w 517"/>
              <a:gd name="T83" fmla="*/ 195321 h 619"/>
              <a:gd name="T84" fmla="*/ 153404 w 517"/>
              <a:gd name="T85" fmla="*/ 121358 h 619"/>
              <a:gd name="T86" fmla="*/ 153404 w 517"/>
              <a:gd name="T87" fmla="*/ 121358 h 619"/>
              <a:gd name="T88" fmla="*/ 148374 w 517"/>
              <a:gd name="T89" fmla="*/ 126744 h 619"/>
              <a:gd name="T90" fmla="*/ 21196 w 517"/>
              <a:gd name="T91" fmla="*/ 126744 h 619"/>
              <a:gd name="T92" fmla="*/ 16167 w 517"/>
              <a:gd name="T93" fmla="*/ 115972 h 619"/>
              <a:gd name="T94" fmla="*/ 16167 w 517"/>
              <a:gd name="T95" fmla="*/ 63192 h 619"/>
              <a:gd name="T96" fmla="*/ 21196 w 517"/>
              <a:gd name="T97" fmla="*/ 52780 h 619"/>
              <a:gd name="T98" fmla="*/ 148374 w 517"/>
              <a:gd name="T99" fmla="*/ 52780 h 619"/>
              <a:gd name="T100" fmla="*/ 153404 w 517"/>
              <a:gd name="T101" fmla="*/ 58166 h 619"/>
              <a:gd name="T102" fmla="*/ 169570 w 517"/>
              <a:gd name="T103" fmla="*/ 89762 h 619"/>
              <a:gd name="T104" fmla="*/ 153404 w 517"/>
              <a:gd name="T105" fmla="*/ 121358 h 61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517" h="619">
                <a:moveTo>
                  <a:pt x="501" y="235"/>
                </a:moveTo>
                <a:lnTo>
                  <a:pt x="501" y="235"/>
                </a:lnTo>
                <a:cubicBezTo>
                  <a:pt x="442" y="117"/>
                  <a:pt x="442" y="117"/>
                  <a:pt x="442" y="117"/>
                </a:cubicBezTo>
                <a:cubicBezTo>
                  <a:pt x="442" y="117"/>
                  <a:pt x="442" y="117"/>
                  <a:pt x="427" y="117"/>
                </a:cubicBezTo>
                <a:cubicBezTo>
                  <a:pt x="309" y="117"/>
                  <a:pt x="309" y="117"/>
                  <a:pt x="309" y="117"/>
                </a:cubicBezTo>
                <a:cubicBezTo>
                  <a:pt x="309" y="73"/>
                  <a:pt x="309" y="73"/>
                  <a:pt x="309" y="73"/>
                </a:cubicBezTo>
                <a:cubicBezTo>
                  <a:pt x="309" y="29"/>
                  <a:pt x="280" y="0"/>
                  <a:pt x="236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48" y="0"/>
                  <a:pt x="118" y="29"/>
                  <a:pt x="118" y="73"/>
                </a:cubicBezTo>
                <a:cubicBezTo>
                  <a:pt x="118" y="117"/>
                  <a:pt x="118" y="117"/>
                  <a:pt x="118" y="117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15" y="117"/>
                  <a:pt x="0" y="132"/>
                  <a:pt x="0" y="14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367"/>
                  <a:pt x="15" y="382"/>
                  <a:pt x="45" y="382"/>
                </a:cubicBezTo>
                <a:cubicBezTo>
                  <a:pt x="118" y="382"/>
                  <a:pt x="118" y="382"/>
                  <a:pt x="118" y="382"/>
                </a:cubicBezTo>
                <a:cubicBezTo>
                  <a:pt x="118" y="544"/>
                  <a:pt x="118" y="544"/>
                  <a:pt x="118" y="544"/>
                </a:cubicBezTo>
                <a:cubicBezTo>
                  <a:pt x="118" y="588"/>
                  <a:pt x="148" y="618"/>
                  <a:pt x="192" y="618"/>
                </a:cubicBezTo>
                <a:cubicBezTo>
                  <a:pt x="236" y="618"/>
                  <a:pt x="236" y="618"/>
                  <a:pt x="236" y="618"/>
                </a:cubicBezTo>
                <a:cubicBezTo>
                  <a:pt x="280" y="618"/>
                  <a:pt x="309" y="588"/>
                  <a:pt x="309" y="544"/>
                </a:cubicBezTo>
                <a:cubicBezTo>
                  <a:pt x="309" y="382"/>
                  <a:pt x="309" y="382"/>
                  <a:pt x="309" y="382"/>
                </a:cubicBezTo>
                <a:cubicBezTo>
                  <a:pt x="427" y="382"/>
                  <a:pt x="427" y="382"/>
                  <a:pt x="427" y="382"/>
                </a:cubicBezTo>
                <a:cubicBezTo>
                  <a:pt x="442" y="382"/>
                  <a:pt x="442" y="382"/>
                  <a:pt x="442" y="382"/>
                </a:cubicBezTo>
                <a:cubicBezTo>
                  <a:pt x="501" y="264"/>
                  <a:pt x="501" y="264"/>
                  <a:pt x="501" y="264"/>
                </a:cubicBezTo>
                <a:cubicBezTo>
                  <a:pt x="516" y="250"/>
                  <a:pt x="516" y="250"/>
                  <a:pt x="516" y="250"/>
                </a:cubicBezTo>
                <a:cubicBezTo>
                  <a:pt x="516" y="250"/>
                  <a:pt x="516" y="235"/>
                  <a:pt x="501" y="235"/>
                </a:cubicBezTo>
                <a:close/>
                <a:moveTo>
                  <a:pt x="162" y="73"/>
                </a:moveTo>
                <a:lnTo>
                  <a:pt x="162" y="73"/>
                </a:lnTo>
                <a:cubicBezTo>
                  <a:pt x="162" y="58"/>
                  <a:pt x="177" y="29"/>
                  <a:pt x="192" y="29"/>
                </a:cubicBezTo>
                <a:cubicBezTo>
                  <a:pt x="236" y="29"/>
                  <a:pt x="236" y="29"/>
                  <a:pt x="236" y="29"/>
                </a:cubicBezTo>
                <a:cubicBezTo>
                  <a:pt x="251" y="29"/>
                  <a:pt x="280" y="58"/>
                  <a:pt x="280" y="73"/>
                </a:cubicBezTo>
                <a:cubicBezTo>
                  <a:pt x="280" y="117"/>
                  <a:pt x="280" y="117"/>
                  <a:pt x="280" y="117"/>
                </a:cubicBezTo>
                <a:cubicBezTo>
                  <a:pt x="162" y="117"/>
                  <a:pt x="162" y="117"/>
                  <a:pt x="162" y="117"/>
                </a:cubicBezTo>
                <a:lnTo>
                  <a:pt x="162" y="73"/>
                </a:lnTo>
                <a:close/>
                <a:moveTo>
                  <a:pt x="280" y="544"/>
                </a:moveTo>
                <a:lnTo>
                  <a:pt x="280" y="544"/>
                </a:lnTo>
                <a:cubicBezTo>
                  <a:pt x="280" y="559"/>
                  <a:pt x="251" y="588"/>
                  <a:pt x="236" y="588"/>
                </a:cubicBezTo>
                <a:cubicBezTo>
                  <a:pt x="192" y="588"/>
                  <a:pt x="192" y="588"/>
                  <a:pt x="192" y="588"/>
                </a:cubicBezTo>
                <a:cubicBezTo>
                  <a:pt x="177" y="588"/>
                  <a:pt x="162" y="559"/>
                  <a:pt x="162" y="544"/>
                </a:cubicBezTo>
                <a:cubicBezTo>
                  <a:pt x="162" y="382"/>
                  <a:pt x="162" y="382"/>
                  <a:pt x="162" y="382"/>
                </a:cubicBezTo>
                <a:cubicBezTo>
                  <a:pt x="280" y="382"/>
                  <a:pt x="280" y="382"/>
                  <a:pt x="280" y="382"/>
                </a:cubicBezTo>
                <a:lnTo>
                  <a:pt x="280" y="544"/>
                </a:lnTo>
                <a:close/>
                <a:moveTo>
                  <a:pt x="427" y="338"/>
                </a:moveTo>
                <a:lnTo>
                  <a:pt x="427" y="338"/>
                </a:lnTo>
                <a:cubicBezTo>
                  <a:pt x="427" y="353"/>
                  <a:pt x="413" y="353"/>
                  <a:pt x="413" y="353"/>
                </a:cubicBezTo>
                <a:cubicBezTo>
                  <a:pt x="59" y="353"/>
                  <a:pt x="59" y="353"/>
                  <a:pt x="59" y="353"/>
                </a:cubicBezTo>
                <a:cubicBezTo>
                  <a:pt x="45" y="353"/>
                  <a:pt x="45" y="338"/>
                  <a:pt x="45" y="323"/>
                </a:cubicBezTo>
                <a:cubicBezTo>
                  <a:pt x="45" y="176"/>
                  <a:pt x="45" y="176"/>
                  <a:pt x="45" y="176"/>
                </a:cubicBezTo>
                <a:cubicBezTo>
                  <a:pt x="45" y="162"/>
                  <a:pt x="45" y="147"/>
                  <a:pt x="59" y="147"/>
                </a:cubicBezTo>
                <a:cubicBezTo>
                  <a:pt x="413" y="147"/>
                  <a:pt x="413" y="147"/>
                  <a:pt x="413" y="147"/>
                </a:cubicBezTo>
                <a:cubicBezTo>
                  <a:pt x="413" y="147"/>
                  <a:pt x="427" y="147"/>
                  <a:pt x="427" y="162"/>
                </a:cubicBezTo>
                <a:cubicBezTo>
                  <a:pt x="472" y="250"/>
                  <a:pt x="472" y="250"/>
                  <a:pt x="472" y="250"/>
                </a:cubicBezTo>
                <a:lnTo>
                  <a:pt x="427" y="3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86" name="Freeform 161">
            <a:extLst>
              <a:ext uri="{FF2B5EF4-FFF2-40B4-BE49-F238E27FC236}">
                <a16:creationId xmlns:a16="http://schemas.microsoft.com/office/drawing/2014/main" id="{164C29B4-9599-5F44-B18B-0D962D4D3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44" y="891365"/>
            <a:ext cx="204074" cy="267067"/>
          </a:xfrm>
          <a:custGeom>
            <a:avLst/>
            <a:gdLst>
              <a:gd name="T0" fmla="*/ 84932 w 472"/>
              <a:gd name="T1" fmla="*/ 0 h 619"/>
              <a:gd name="T2" fmla="*/ 84932 w 472"/>
              <a:gd name="T3" fmla="*/ 0 h 619"/>
              <a:gd name="T4" fmla="*/ 0 w 472"/>
              <a:gd name="T5" fmla="*/ 84376 h 619"/>
              <a:gd name="T6" fmla="*/ 84932 w 472"/>
              <a:gd name="T7" fmla="*/ 221891 h 619"/>
              <a:gd name="T8" fmla="*/ 169503 w 472"/>
              <a:gd name="T9" fmla="*/ 84376 h 619"/>
              <a:gd name="T10" fmla="*/ 84932 w 472"/>
              <a:gd name="T11" fmla="*/ 0 h 619"/>
              <a:gd name="T12" fmla="*/ 84932 w 472"/>
              <a:gd name="T13" fmla="*/ 200707 h 619"/>
              <a:gd name="T14" fmla="*/ 84932 w 472"/>
              <a:gd name="T15" fmla="*/ 200707 h 619"/>
              <a:gd name="T16" fmla="*/ 16195 w 472"/>
              <a:gd name="T17" fmla="*/ 84376 h 619"/>
              <a:gd name="T18" fmla="*/ 84932 w 472"/>
              <a:gd name="T19" fmla="*/ 10412 h 619"/>
              <a:gd name="T20" fmla="*/ 153668 w 472"/>
              <a:gd name="T21" fmla="*/ 84376 h 619"/>
              <a:gd name="T22" fmla="*/ 84932 w 472"/>
              <a:gd name="T23" fmla="*/ 200707 h 619"/>
              <a:gd name="T24" fmla="*/ 84932 w 472"/>
              <a:gd name="T25" fmla="*/ 47394 h 619"/>
              <a:gd name="T26" fmla="*/ 84932 w 472"/>
              <a:gd name="T27" fmla="*/ 47394 h 619"/>
              <a:gd name="T28" fmla="*/ 47864 w 472"/>
              <a:gd name="T29" fmla="*/ 84376 h 619"/>
              <a:gd name="T30" fmla="*/ 84932 w 472"/>
              <a:gd name="T31" fmla="*/ 115972 h 619"/>
              <a:gd name="T32" fmla="*/ 121999 w 472"/>
              <a:gd name="T33" fmla="*/ 84376 h 619"/>
              <a:gd name="T34" fmla="*/ 84932 w 472"/>
              <a:gd name="T35" fmla="*/ 47394 h 619"/>
              <a:gd name="T36" fmla="*/ 84932 w 472"/>
              <a:gd name="T37" fmla="*/ 105560 h 619"/>
              <a:gd name="T38" fmla="*/ 84932 w 472"/>
              <a:gd name="T39" fmla="*/ 105560 h 619"/>
              <a:gd name="T40" fmla="*/ 63699 w 472"/>
              <a:gd name="T41" fmla="*/ 84376 h 619"/>
              <a:gd name="T42" fmla="*/ 84932 w 472"/>
              <a:gd name="T43" fmla="*/ 63192 h 619"/>
              <a:gd name="T44" fmla="*/ 106164 w 472"/>
              <a:gd name="T45" fmla="*/ 84376 h 619"/>
              <a:gd name="T46" fmla="*/ 84932 w 472"/>
              <a:gd name="T47" fmla="*/ 105560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72" h="619">
                <a:moveTo>
                  <a:pt x="236" y="0"/>
                </a:moveTo>
                <a:lnTo>
                  <a:pt x="236" y="0"/>
                </a:lnTo>
                <a:cubicBezTo>
                  <a:pt x="104" y="0"/>
                  <a:pt x="0" y="103"/>
                  <a:pt x="0" y="235"/>
                </a:cubicBezTo>
                <a:cubicBezTo>
                  <a:pt x="0" y="323"/>
                  <a:pt x="192" y="618"/>
                  <a:pt x="236" y="618"/>
                </a:cubicBezTo>
                <a:cubicBezTo>
                  <a:pt x="280" y="618"/>
                  <a:pt x="471" y="323"/>
                  <a:pt x="471" y="235"/>
                </a:cubicBezTo>
                <a:cubicBezTo>
                  <a:pt x="471" y="103"/>
                  <a:pt x="368" y="0"/>
                  <a:pt x="236" y="0"/>
                </a:cubicBezTo>
                <a:close/>
                <a:moveTo>
                  <a:pt x="236" y="559"/>
                </a:moveTo>
                <a:lnTo>
                  <a:pt x="236" y="559"/>
                </a:lnTo>
                <a:cubicBezTo>
                  <a:pt x="207" y="559"/>
                  <a:pt x="45" y="309"/>
                  <a:pt x="45" y="235"/>
                </a:cubicBezTo>
                <a:cubicBezTo>
                  <a:pt x="45" y="117"/>
                  <a:pt x="133" y="29"/>
                  <a:pt x="236" y="29"/>
                </a:cubicBezTo>
                <a:cubicBezTo>
                  <a:pt x="339" y="29"/>
                  <a:pt x="427" y="117"/>
                  <a:pt x="427" y="235"/>
                </a:cubicBezTo>
                <a:cubicBezTo>
                  <a:pt x="427" y="309"/>
                  <a:pt x="266" y="559"/>
                  <a:pt x="236" y="559"/>
                </a:cubicBezTo>
                <a:close/>
                <a:moveTo>
                  <a:pt x="236" y="132"/>
                </a:moveTo>
                <a:lnTo>
                  <a:pt x="236" y="132"/>
                </a:lnTo>
                <a:cubicBezTo>
                  <a:pt x="177" y="132"/>
                  <a:pt x="133" y="176"/>
                  <a:pt x="133" y="235"/>
                </a:cubicBezTo>
                <a:cubicBezTo>
                  <a:pt x="133" y="279"/>
                  <a:pt x="177" y="323"/>
                  <a:pt x="236" y="323"/>
                </a:cubicBezTo>
                <a:cubicBezTo>
                  <a:pt x="295" y="323"/>
                  <a:pt x="339" y="279"/>
                  <a:pt x="339" y="235"/>
                </a:cubicBezTo>
                <a:cubicBezTo>
                  <a:pt x="339" y="176"/>
                  <a:pt x="295" y="132"/>
                  <a:pt x="236" y="132"/>
                </a:cubicBezTo>
                <a:close/>
                <a:moveTo>
                  <a:pt x="236" y="294"/>
                </a:moveTo>
                <a:lnTo>
                  <a:pt x="236" y="294"/>
                </a:lnTo>
                <a:cubicBezTo>
                  <a:pt x="207" y="294"/>
                  <a:pt x="177" y="264"/>
                  <a:pt x="177" y="235"/>
                </a:cubicBezTo>
                <a:cubicBezTo>
                  <a:pt x="177" y="191"/>
                  <a:pt x="207" y="176"/>
                  <a:pt x="236" y="176"/>
                </a:cubicBezTo>
                <a:cubicBezTo>
                  <a:pt x="266" y="176"/>
                  <a:pt x="295" y="191"/>
                  <a:pt x="295" y="235"/>
                </a:cubicBezTo>
                <a:cubicBezTo>
                  <a:pt x="295" y="264"/>
                  <a:pt x="266" y="294"/>
                  <a:pt x="236" y="2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Freeform 162">
            <a:extLst>
              <a:ext uri="{FF2B5EF4-FFF2-40B4-BE49-F238E27FC236}">
                <a16:creationId xmlns:a16="http://schemas.microsoft.com/office/drawing/2014/main" id="{9EF0F594-AE8A-474B-AD2C-093D15EF8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3415" y="3863979"/>
            <a:ext cx="265673" cy="382584"/>
          </a:xfrm>
          <a:custGeom>
            <a:avLst/>
            <a:gdLst>
              <a:gd name="T0" fmla="*/ 147641 w 443"/>
              <a:gd name="T1" fmla="*/ 212374 h 634"/>
              <a:gd name="T2" fmla="*/ 147641 w 443"/>
              <a:gd name="T3" fmla="*/ 212374 h 634"/>
              <a:gd name="T4" fmla="*/ 137249 w 443"/>
              <a:gd name="T5" fmla="*/ 212374 h 634"/>
              <a:gd name="T6" fmla="*/ 137249 w 443"/>
              <a:gd name="T7" fmla="*/ 164419 h 634"/>
              <a:gd name="T8" fmla="*/ 84571 w 443"/>
              <a:gd name="T9" fmla="*/ 116824 h 634"/>
              <a:gd name="T10" fmla="*/ 137249 w 443"/>
              <a:gd name="T11" fmla="*/ 63460 h 634"/>
              <a:gd name="T12" fmla="*/ 137249 w 443"/>
              <a:gd name="T13" fmla="*/ 15865 h 634"/>
              <a:gd name="T14" fmla="*/ 147641 w 443"/>
              <a:gd name="T15" fmla="*/ 15865 h 634"/>
              <a:gd name="T16" fmla="*/ 158392 w 443"/>
              <a:gd name="T17" fmla="*/ 10456 h 634"/>
              <a:gd name="T18" fmla="*/ 147641 w 443"/>
              <a:gd name="T19" fmla="*/ 0 h 634"/>
              <a:gd name="T20" fmla="*/ 10751 w 443"/>
              <a:gd name="T21" fmla="*/ 0 h 634"/>
              <a:gd name="T22" fmla="*/ 0 w 443"/>
              <a:gd name="T23" fmla="*/ 10456 h 634"/>
              <a:gd name="T24" fmla="*/ 10751 w 443"/>
              <a:gd name="T25" fmla="*/ 15865 h 634"/>
              <a:gd name="T26" fmla="*/ 21143 w 443"/>
              <a:gd name="T27" fmla="*/ 15865 h 634"/>
              <a:gd name="T28" fmla="*/ 21143 w 443"/>
              <a:gd name="T29" fmla="*/ 63460 h 634"/>
              <a:gd name="T30" fmla="*/ 73821 w 443"/>
              <a:gd name="T31" fmla="*/ 116824 h 634"/>
              <a:gd name="T32" fmla="*/ 21143 w 443"/>
              <a:gd name="T33" fmla="*/ 164419 h 634"/>
              <a:gd name="T34" fmla="*/ 21143 w 443"/>
              <a:gd name="T35" fmla="*/ 212374 h 634"/>
              <a:gd name="T36" fmla="*/ 10751 w 443"/>
              <a:gd name="T37" fmla="*/ 212374 h 634"/>
              <a:gd name="T38" fmla="*/ 0 w 443"/>
              <a:gd name="T39" fmla="*/ 222831 h 634"/>
              <a:gd name="T40" fmla="*/ 10751 w 443"/>
              <a:gd name="T41" fmla="*/ 228239 h 634"/>
              <a:gd name="T42" fmla="*/ 147641 w 443"/>
              <a:gd name="T43" fmla="*/ 228239 h 634"/>
              <a:gd name="T44" fmla="*/ 158392 w 443"/>
              <a:gd name="T45" fmla="*/ 222831 h 634"/>
              <a:gd name="T46" fmla="*/ 147641 w 443"/>
              <a:gd name="T47" fmla="*/ 212374 h 634"/>
              <a:gd name="T48" fmla="*/ 36910 w 443"/>
              <a:gd name="T49" fmla="*/ 63460 h 634"/>
              <a:gd name="T50" fmla="*/ 36910 w 443"/>
              <a:gd name="T51" fmla="*/ 63460 h 634"/>
              <a:gd name="T52" fmla="*/ 36910 w 443"/>
              <a:gd name="T53" fmla="*/ 15865 h 634"/>
              <a:gd name="T54" fmla="*/ 121481 w 443"/>
              <a:gd name="T55" fmla="*/ 15865 h 634"/>
              <a:gd name="T56" fmla="*/ 121481 w 443"/>
              <a:gd name="T57" fmla="*/ 63460 h 634"/>
              <a:gd name="T58" fmla="*/ 84571 w 443"/>
              <a:gd name="T59" fmla="*/ 100959 h 634"/>
              <a:gd name="T60" fmla="*/ 73821 w 443"/>
              <a:gd name="T61" fmla="*/ 100959 h 634"/>
              <a:gd name="T62" fmla="*/ 36910 w 443"/>
              <a:gd name="T63" fmla="*/ 63460 h 634"/>
              <a:gd name="T64" fmla="*/ 121481 w 443"/>
              <a:gd name="T65" fmla="*/ 212374 h 634"/>
              <a:gd name="T66" fmla="*/ 121481 w 443"/>
              <a:gd name="T67" fmla="*/ 212374 h 634"/>
              <a:gd name="T68" fmla="*/ 36910 w 443"/>
              <a:gd name="T69" fmla="*/ 212374 h 634"/>
              <a:gd name="T70" fmla="*/ 36910 w 443"/>
              <a:gd name="T71" fmla="*/ 164419 h 634"/>
              <a:gd name="T72" fmla="*/ 73821 w 443"/>
              <a:gd name="T73" fmla="*/ 127280 h 634"/>
              <a:gd name="T74" fmla="*/ 84571 w 443"/>
              <a:gd name="T75" fmla="*/ 127280 h 634"/>
              <a:gd name="T76" fmla="*/ 121481 w 443"/>
              <a:gd name="T77" fmla="*/ 164419 h 634"/>
              <a:gd name="T78" fmla="*/ 121481 w 443"/>
              <a:gd name="T79" fmla="*/ 212374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43" h="634">
                <a:moveTo>
                  <a:pt x="412" y="589"/>
                </a:moveTo>
                <a:lnTo>
                  <a:pt x="412" y="589"/>
                </a:lnTo>
                <a:cubicBezTo>
                  <a:pt x="383" y="589"/>
                  <a:pt x="383" y="589"/>
                  <a:pt x="383" y="589"/>
                </a:cubicBezTo>
                <a:cubicBezTo>
                  <a:pt x="383" y="456"/>
                  <a:pt x="383" y="456"/>
                  <a:pt x="383" y="456"/>
                </a:cubicBezTo>
                <a:cubicBezTo>
                  <a:pt x="383" y="383"/>
                  <a:pt x="310" y="324"/>
                  <a:pt x="236" y="324"/>
                </a:cubicBezTo>
                <a:cubicBezTo>
                  <a:pt x="310" y="324"/>
                  <a:pt x="383" y="250"/>
                  <a:pt x="383" y="176"/>
                </a:cubicBezTo>
                <a:cubicBezTo>
                  <a:pt x="383" y="44"/>
                  <a:pt x="383" y="44"/>
                  <a:pt x="383" y="44"/>
                </a:cubicBezTo>
                <a:cubicBezTo>
                  <a:pt x="412" y="44"/>
                  <a:pt x="412" y="44"/>
                  <a:pt x="412" y="44"/>
                </a:cubicBezTo>
                <a:cubicBezTo>
                  <a:pt x="427" y="44"/>
                  <a:pt x="442" y="29"/>
                  <a:pt x="442" y="29"/>
                </a:cubicBezTo>
                <a:cubicBezTo>
                  <a:pt x="442" y="15"/>
                  <a:pt x="427" y="0"/>
                  <a:pt x="412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5" y="0"/>
                  <a:pt x="0" y="15"/>
                  <a:pt x="0" y="29"/>
                </a:cubicBezTo>
                <a:cubicBezTo>
                  <a:pt x="0" y="29"/>
                  <a:pt x="15" y="44"/>
                  <a:pt x="30" y="44"/>
                </a:cubicBezTo>
                <a:cubicBezTo>
                  <a:pt x="59" y="44"/>
                  <a:pt x="59" y="44"/>
                  <a:pt x="59" y="44"/>
                </a:cubicBezTo>
                <a:cubicBezTo>
                  <a:pt x="59" y="176"/>
                  <a:pt x="59" y="176"/>
                  <a:pt x="59" y="176"/>
                </a:cubicBezTo>
                <a:cubicBezTo>
                  <a:pt x="59" y="250"/>
                  <a:pt x="133" y="324"/>
                  <a:pt x="206" y="324"/>
                </a:cubicBezTo>
                <a:cubicBezTo>
                  <a:pt x="133" y="324"/>
                  <a:pt x="59" y="383"/>
                  <a:pt x="59" y="456"/>
                </a:cubicBezTo>
                <a:cubicBezTo>
                  <a:pt x="59" y="589"/>
                  <a:pt x="59" y="589"/>
                  <a:pt x="59" y="589"/>
                </a:cubicBezTo>
                <a:cubicBezTo>
                  <a:pt x="30" y="589"/>
                  <a:pt x="30" y="589"/>
                  <a:pt x="30" y="589"/>
                </a:cubicBezTo>
                <a:cubicBezTo>
                  <a:pt x="15" y="589"/>
                  <a:pt x="0" y="604"/>
                  <a:pt x="0" y="618"/>
                </a:cubicBezTo>
                <a:cubicBezTo>
                  <a:pt x="0" y="618"/>
                  <a:pt x="15" y="633"/>
                  <a:pt x="30" y="633"/>
                </a:cubicBezTo>
                <a:cubicBezTo>
                  <a:pt x="412" y="633"/>
                  <a:pt x="412" y="633"/>
                  <a:pt x="412" y="633"/>
                </a:cubicBezTo>
                <a:cubicBezTo>
                  <a:pt x="427" y="633"/>
                  <a:pt x="442" y="618"/>
                  <a:pt x="442" y="618"/>
                </a:cubicBezTo>
                <a:cubicBezTo>
                  <a:pt x="442" y="604"/>
                  <a:pt x="427" y="589"/>
                  <a:pt x="412" y="589"/>
                </a:cubicBezTo>
                <a:close/>
                <a:moveTo>
                  <a:pt x="103" y="176"/>
                </a:moveTo>
                <a:lnTo>
                  <a:pt x="103" y="176"/>
                </a:lnTo>
                <a:cubicBezTo>
                  <a:pt x="103" y="147"/>
                  <a:pt x="103" y="44"/>
                  <a:pt x="103" y="44"/>
                </a:cubicBezTo>
                <a:cubicBezTo>
                  <a:pt x="339" y="44"/>
                  <a:pt x="339" y="44"/>
                  <a:pt x="339" y="44"/>
                </a:cubicBezTo>
                <a:cubicBezTo>
                  <a:pt x="339" y="44"/>
                  <a:pt x="339" y="147"/>
                  <a:pt x="339" y="176"/>
                </a:cubicBezTo>
                <a:cubicBezTo>
                  <a:pt x="339" y="235"/>
                  <a:pt x="295" y="280"/>
                  <a:pt x="236" y="280"/>
                </a:cubicBezTo>
                <a:cubicBezTo>
                  <a:pt x="206" y="280"/>
                  <a:pt x="206" y="280"/>
                  <a:pt x="206" y="280"/>
                </a:cubicBezTo>
                <a:cubicBezTo>
                  <a:pt x="148" y="280"/>
                  <a:pt x="103" y="235"/>
                  <a:pt x="103" y="176"/>
                </a:cubicBezTo>
                <a:close/>
                <a:moveTo>
                  <a:pt x="339" y="589"/>
                </a:moveTo>
                <a:lnTo>
                  <a:pt x="339" y="589"/>
                </a:lnTo>
                <a:cubicBezTo>
                  <a:pt x="103" y="589"/>
                  <a:pt x="103" y="589"/>
                  <a:pt x="103" y="589"/>
                </a:cubicBezTo>
                <a:cubicBezTo>
                  <a:pt x="103" y="589"/>
                  <a:pt x="103" y="486"/>
                  <a:pt x="103" y="456"/>
                </a:cubicBezTo>
                <a:cubicBezTo>
                  <a:pt x="103" y="397"/>
                  <a:pt x="148" y="353"/>
                  <a:pt x="206" y="353"/>
                </a:cubicBezTo>
                <a:cubicBezTo>
                  <a:pt x="236" y="353"/>
                  <a:pt x="236" y="353"/>
                  <a:pt x="236" y="353"/>
                </a:cubicBezTo>
                <a:cubicBezTo>
                  <a:pt x="295" y="353"/>
                  <a:pt x="339" y="397"/>
                  <a:pt x="339" y="456"/>
                </a:cubicBezTo>
                <a:cubicBezTo>
                  <a:pt x="339" y="486"/>
                  <a:pt x="339" y="589"/>
                  <a:pt x="33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68" name="Freeform 163">
            <a:extLst>
              <a:ext uri="{FF2B5EF4-FFF2-40B4-BE49-F238E27FC236}">
                <a16:creationId xmlns:a16="http://schemas.microsoft.com/office/drawing/2014/main" id="{FE1AFD39-924B-E541-B4F7-B6C98E861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5799" y="3882579"/>
            <a:ext cx="310839" cy="356016"/>
          </a:xfrm>
          <a:custGeom>
            <a:avLst/>
            <a:gdLst>
              <a:gd name="T0" fmla="*/ 100593 w 517"/>
              <a:gd name="T1" fmla="*/ 26681 h 590"/>
              <a:gd name="T2" fmla="*/ 100593 w 517"/>
              <a:gd name="T3" fmla="*/ 26681 h 590"/>
              <a:gd name="T4" fmla="*/ 100593 w 517"/>
              <a:gd name="T5" fmla="*/ 26681 h 590"/>
              <a:gd name="T6" fmla="*/ 100593 w 517"/>
              <a:gd name="T7" fmla="*/ 10817 h 590"/>
              <a:gd name="T8" fmla="*/ 126819 w 517"/>
              <a:gd name="T9" fmla="*/ 10817 h 590"/>
              <a:gd name="T10" fmla="*/ 137597 w 517"/>
              <a:gd name="T11" fmla="*/ 5408 h 590"/>
              <a:gd name="T12" fmla="*/ 126819 w 517"/>
              <a:gd name="T13" fmla="*/ 0 h 590"/>
              <a:gd name="T14" fmla="*/ 58200 w 517"/>
              <a:gd name="T15" fmla="*/ 0 h 590"/>
              <a:gd name="T16" fmla="*/ 53171 w 517"/>
              <a:gd name="T17" fmla="*/ 5408 h 590"/>
              <a:gd name="T18" fmla="*/ 58200 w 517"/>
              <a:gd name="T19" fmla="*/ 10817 h 590"/>
              <a:gd name="T20" fmla="*/ 84786 w 517"/>
              <a:gd name="T21" fmla="*/ 10817 h 590"/>
              <a:gd name="T22" fmla="*/ 84786 w 517"/>
              <a:gd name="T23" fmla="*/ 26681 h 590"/>
              <a:gd name="T24" fmla="*/ 84786 w 517"/>
              <a:gd name="T25" fmla="*/ 26681 h 590"/>
              <a:gd name="T26" fmla="*/ 0 w 517"/>
              <a:gd name="T27" fmla="*/ 116818 h 590"/>
              <a:gd name="T28" fmla="*/ 95204 w 517"/>
              <a:gd name="T29" fmla="*/ 212364 h 590"/>
              <a:gd name="T30" fmla="*/ 185379 w 517"/>
              <a:gd name="T31" fmla="*/ 116818 h 590"/>
              <a:gd name="T32" fmla="*/ 100593 w 517"/>
              <a:gd name="T33" fmla="*/ 26681 h 590"/>
              <a:gd name="T34" fmla="*/ 95204 w 517"/>
              <a:gd name="T35" fmla="*/ 196500 h 590"/>
              <a:gd name="T36" fmla="*/ 95204 w 517"/>
              <a:gd name="T37" fmla="*/ 196500 h 590"/>
              <a:gd name="T38" fmla="*/ 15807 w 517"/>
              <a:gd name="T39" fmla="*/ 116818 h 590"/>
              <a:gd name="T40" fmla="*/ 95204 w 517"/>
              <a:gd name="T41" fmla="*/ 42545 h 590"/>
              <a:gd name="T42" fmla="*/ 169212 w 517"/>
              <a:gd name="T43" fmla="*/ 116818 h 590"/>
              <a:gd name="T44" fmla="*/ 95204 w 517"/>
              <a:gd name="T45" fmla="*/ 196500 h 590"/>
              <a:gd name="T46" fmla="*/ 100593 w 517"/>
              <a:gd name="T47" fmla="*/ 100954 h 590"/>
              <a:gd name="T48" fmla="*/ 100593 w 517"/>
              <a:gd name="T49" fmla="*/ 100954 h 590"/>
              <a:gd name="T50" fmla="*/ 100593 w 517"/>
              <a:gd name="T51" fmla="*/ 63818 h 590"/>
              <a:gd name="T52" fmla="*/ 95204 w 517"/>
              <a:gd name="T53" fmla="*/ 53001 h 590"/>
              <a:gd name="T54" fmla="*/ 84786 w 517"/>
              <a:gd name="T55" fmla="*/ 63818 h 590"/>
              <a:gd name="T56" fmla="*/ 84786 w 517"/>
              <a:gd name="T57" fmla="*/ 100954 h 590"/>
              <a:gd name="T58" fmla="*/ 74367 w 517"/>
              <a:gd name="T59" fmla="*/ 116818 h 590"/>
              <a:gd name="T60" fmla="*/ 95204 w 517"/>
              <a:gd name="T61" fmla="*/ 138091 h 590"/>
              <a:gd name="T62" fmla="*/ 116401 w 517"/>
              <a:gd name="T63" fmla="*/ 116818 h 590"/>
              <a:gd name="T64" fmla="*/ 100593 w 517"/>
              <a:gd name="T65" fmla="*/ 100954 h 59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17" h="590">
                <a:moveTo>
                  <a:pt x="280" y="74"/>
                </a:moveTo>
                <a:lnTo>
                  <a:pt x="280" y="74"/>
                </a:lnTo>
                <a:cubicBezTo>
                  <a:pt x="280" y="30"/>
                  <a:pt x="280" y="30"/>
                  <a:pt x="280" y="30"/>
                </a:cubicBezTo>
                <a:cubicBezTo>
                  <a:pt x="353" y="30"/>
                  <a:pt x="353" y="30"/>
                  <a:pt x="353" y="30"/>
                </a:cubicBezTo>
                <a:cubicBezTo>
                  <a:pt x="369" y="30"/>
                  <a:pt x="383" y="30"/>
                  <a:pt x="383" y="15"/>
                </a:cubicBezTo>
                <a:cubicBezTo>
                  <a:pt x="383" y="0"/>
                  <a:pt x="369" y="0"/>
                  <a:pt x="353" y="0"/>
                </a:cubicBezTo>
                <a:cubicBezTo>
                  <a:pt x="162" y="0"/>
                  <a:pt x="162" y="0"/>
                  <a:pt x="162" y="0"/>
                </a:cubicBezTo>
                <a:cubicBezTo>
                  <a:pt x="148" y="0"/>
                  <a:pt x="148" y="0"/>
                  <a:pt x="148" y="15"/>
                </a:cubicBezTo>
                <a:cubicBezTo>
                  <a:pt x="148" y="30"/>
                  <a:pt x="148" y="30"/>
                  <a:pt x="162" y="30"/>
                </a:cubicBezTo>
                <a:cubicBezTo>
                  <a:pt x="236" y="30"/>
                  <a:pt x="236" y="30"/>
                  <a:pt x="236" y="30"/>
                </a:cubicBezTo>
                <a:cubicBezTo>
                  <a:pt x="236" y="74"/>
                  <a:pt x="236" y="74"/>
                  <a:pt x="236" y="74"/>
                </a:cubicBezTo>
                <a:cubicBezTo>
                  <a:pt x="103" y="89"/>
                  <a:pt x="0" y="192"/>
                  <a:pt x="0" y="324"/>
                </a:cubicBezTo>
                <a:cubicBezTo>
                  <a:pt x="0" y="472"/>
                  <a:pt x="118" y="589"/>
                  <a:pt x="265" y="589"/>
                </a:cubicBezTo>
                <a:cubicBezTo>
                  <a:pt x="398" y="589"/>
                  <a:pt x="516" y="472"/>
                  <a:pt x="516" y="324"/>
                </a:cubicBezTo>
                <a:cubicBezTo>
                  <a:pt x="516" y="192"/>
                  <a:pt x="412" y="89"/>
                  <a:pt x="280" y="74"/>
                </a:cubicBezTo>
                <a:close/>
                <a:moveTo>
                  <a:pt x="265" y="545"/>
                </a:moveTo>
                <a:lnTo>
                  <a:pt x="265" y="545"/>
                </a:lnTo>
                <a:cubicBezTo>
                  <a:pt x="148" y="545"/>
                  <a:pt x="44" y="442"/>
                  <a:pt x="44" y="324"/>
                </a:cubicBezTo>
                <a:cubicBezTo>
                  <a:pt x="44" y="206"/>
                  <a:pt x="148" y="118"/>
                  <a:pt x="265" y="118"/>
                </a:cubicBezTo>
                <a:cubicBezTo>
                  <a:pt x="383" y="118"/>
                  <a:pt x="471" y="206"/>
                  <a:pt x="471" y="324"/>
                </a:cubicBezTo>
                <a:cubicBezTo>
                  <a:pt x="471" y="442"/>
                  <a:pt x="383" y="545"/>
                  <a:pt x="265" y="545"/>
                </a:cubicBezTo>
                <a:close/>
                <a:moveTo>
                  <a:pt x="280" y="280"/>
                </a:moveTo>
                <a:lnTo>
                  <a:pt x="280" y="280"/>
                </a:lnTo>
                <a:cubicBezTo>
                  <a:pt x="280" y="177"/>
                  <a:pt x="280" y="177"/>
                  <a:pt x="280" y="177"/>
                </a:cubicBezTo>
                <a:cubicBezTo>
                  <a:pt x="280" y="163"/>
                  <a:pt x="265" y="147"/>
                  <a:pt x="265" y="147"/>
                </a:cubicBezTo>
                <a:cubicBezTo>
                  <a:pt x="251" y="147"/>
                  <a:pt x="236" y="163"/>
                  <a:pt x="236" y="177"/>
                </a:cubicBezTo>
                <a:cubicBezTo>
                  <a:pt x="236" y="280"/>
                  <a:pt x="236" y="280"/>
                  <a:pt x="236" y="280"/>
                </a:cubicBezTo>
                <a:cubicBezTo>
                  <a:pt x="221" y="280"/>
                  <a:pt x="207" y="309"/>
                  <a:pt x="207" y="324"/>
                </a:cubicBezTo>
                <a:cubicBezTo>
                  <a:pt x="207" y="368"/>
                  <a:pt x="221" y="383"/>
                  <a:pt x="265" y="383"/>
                </a:cubicBezTo>
                <a:cubicBezTo>
                  <a:pt x="295" y="383"/>
                  <a:pt x="324" y="368"/>
                  <a:pt x="324" y="324"/>
                </a:cubicBezTo>
                <a:cubicBezTo>
                  <a:pt x="324" y="309"/>
                  <a:pt x="310" y="280"/>
                  <a:pt x="280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69" name="Freeform 164">
            <a:extLst>
              <a:ext uri="{FF2B5EF4-FFF2-40B4-BE49-F238E27FC236}">
                <a16:creationId xmlns:a16="http://schemas.microsoft.com/office/drawing/2014/main" id="{6EF17D69-4725-9A4C-BC2B-F7E2FA421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8182" y="3882579"/>
            <a:ext cx="356002" cy="356016"/>
          </a:xfrm>
          <a:custGeom>
            <a:avLst/>
            <a:gdLst>
              <a:gd name="T0" fmla="*/ 85090 w 590"/>
              <a:gd name="T1" fmla="*/ 143499 h 590"/>
              <a:gd name="T2" fmla="*/ 85090 w 590"/>
              <a:gd name="T3" fmla="*/ 143499 h 590"/>
              <a:gd name="T4" fmla="*/ 90498 w 590"/>
              <a:gd name="T5" fmla="*/ 111410 h 590"/>
              <a:gd name="T6" fmla="*/ 79682 w 590"/>
              <a:gd name="T7" fmla="*/ 106363 h 590"/>
              <a:gd name="T8" fmla="*/ 69226 w 590"/>
              <a:gd name="T9" fmla="*/ 170180 h 590"/>
              <a:gd name="T10" fmla="*/ 122227 w 590"/>
              <a:gd name="T11" fmla="*/ 127635 h 590"/>
              <a:gd name="T12" fmla="*/ 106363 w 590"/>
              <a:gd name="T13" fmla="*/ 122227 h 590"/>
              <a:gd name="T14" fmla="*/ 85090 w 590"/>
              <a:gd name="T15" fmla="*/ 143499 h 590"/>
              <a:gd name="T16" fmla="*/ 116818 w 590"/>
              <a:gd name="T17" fmla="*/ 106363 h 590"/>
              <a:gd name="T18" fmla="*/ 116818 w 590"/>
              <a:gd name="T19" fmla="*/ 106363 h 590"/>
              <a:gd name="T20" fmla="*/ 106363 w 590"/>
              <a:gd name="T21" fmla="*/ 95546 h 590"/>
              <a:gd name="T22" fmla="*/ 95546 w 590"/>
              <a:gd name="T23" fmla="*/ 106363 h 590"/>
              <a:gd name="T24" fmla="*/ 106363 w 590"/>
              <a:gd name="T25" fmla="*/ 116818 h 590"/>
              <a:gd name="T26" fmla="*/ 116818 w 590"/>
              <a:gd name="T27" fmla="*/ 106363 h 590"/>
              <a:gd name="T28" fmla="*/ 106363 w 590"/>
              <a:gd name="T29" fmla="*/ 0 h 590"/>
              <a:gd name="T30" fmla="*/ 106363 w 590"/>
              <a:gd name="T31" fmla="*/ 0 h 590"/>
              <a:gd name="T32" fmla="*/ 0 w 590"/>
              <a:gd name="T33" fmla="*/ 106363 h 590"/>
              <a:gd name="T34" fmla="*/ 106363 w 590"/>
              <a:gd name="T35" fmla="*/ 212364 h 590"/>
              <a:gd name="T36" fmla="*/ 212364 w 590"/>
              <a:gd name="T37" fmla="*/ 106363 h 590"/>
              <a:gd name="T38" fmla="*/ 106363 w 590"/>
              <a:gd name="T39" fmla="*/ 0 h 590"/>
              <a:gd name="T40" fmla="*/ 106363 w 590"/>
              <a:gd name="T41" fmla="*/ 196500 h 590"/>
              <a:gd name="T42" fmla="*/ 106363 w 590"/>
              <a:gd name="T43" fmla="*/ 196500 h 590"/>
              <a:gd name="T44" fmla="*/ 16225 w 590"/>
              <a:gd name="T45" fmla="*/ 106363 h 590"/>
              <a:gd name="T46" fmla="*/ 106363 w 590"/>
              <a:gd name="T47" fmla="*/ 10817 h 590"/>
              <a:gd name="T48" fmla="*/ 201908 w 590"/>
              <a:gd name="T49" fmla="*/ 106363 h 590"/>
              <a:gd name="T50" fmla="*/ 106363 w 590"/>
              <a:gd name="T51" fmla="*/ 196500 h 590"/>
              <a:gd name="T52" fmla="*/ 100954 w 590"/>
              <a:gd name="T53" fmla="*/ 95546 h 590"/>
              <a:gd name="T54" fmla="*/ 100954 w 590"/>
              <a:gd name="T55" fmla="*/ 95546 h 590"/>
              <a:gd name="T56" fmla="*/ 127635 w 590"/>
              <a:gd name="T57" fmla="*/ 69226 h 590"/>
              <a:gd name="T58" fmla="*/ 116818 w 590"/>
              <a:gd name="T59" fmla="*/ 106363 h 590"/>
              <a:gd name="T60" fmla="*/ 133043 w 590"/>
              <a:gd name="T61" fmla="*/ 111410 h 590"/>
              <a:gd name="T62" fmla="*/ 138091 w 590"/>
              <a:gd name="T63" fmla="*/ 47953 h 590"/>
              <a:gd name="T64" fmla="*/ 90498 w 590"/>
              <a:gd name="T65" fmla="*/ 85090 h 590"/>
              <a:gd name="T66" fmla="*/ 100954 w 590"/>
              <a:gd name="T67" fmla="*/ 95546 h 59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90" h="590">
                <a:moveTo>
                  <a:pt x="236" y="398"/>
                </a:moveTo>
                <a:lnTo>
                  <a:pt x="236" y="398"/>
                </a:lnTo>
                <a:cubicBezTo>
                  <a:pt x="251" y="309"/>
                  <a:pt x="251" y="309"/>
                  <a:pt x="251" y="309"/>
                </a:cubicBezTo>
                <a:cubicBezTo>
                  <a:pt x="221" y="295"/>
                  <a:pt x="221" y="295"/>
                  <a:pt x="221" y="295"/>
                </a:cubicBezTo>
                <a:cubicBezTo>
                  <a:pt x="192" y="472"/>
                  <a:pt x="192" y="472"/>
                  <a:pt x="192" y="472"/>
                </a:cubicBezTo>
                <a:cubicBezTo>
                  <a:pt x="339" y="354"/>
                  <a:pt x="339" y="354"/>
                  <a:pt x="339" y="354"/>
                </a:cubicBezTo>
                <a:cubicBezTo>
                  <a:pt x="295" y="339"/>
                  <a:pt x="295" y="339"/>
                  <a:pt x="295" y="339"/>
                </a:cubicBezTo>
                <a:lnTo>
                  <a:pt x="236" y="398"/>
                </a:lnTo>
                <a:close/>
                <a:moveTo>
                  <a:pt x="324" y="295"/>
                </a:moveTo>
                <a:lnTo>
                  <a:pt x="324" y="295"/>
                </a:lnTo>
                <a:cubicBezTo>
                  <a:pt x="324" y="280"/>
                  <a:pt x="310" y="265"/>
                  <a:pt x="295" y="265"/>
                </a:cubicBezTo>
                <a:cubicBezTo>
                  <a:pt x="280" y="265"/>
                  <a:pt x="265" y="280"/>
                  <a:pt x="265" y="295"/>
                </a:cubicBezTo>
                <a:cubicBezTo>
                  <a:pt x="265" y="309"/>
                  <a:pt x="280" y="324"/>
                  <a:pt x="295" y="324"/>
                </a:cubicBezTo>
                <a:cubicBezTo>
                  <a:pt x="310" y="324"/>
                  <a:pt x="324" y="309"/>
                  <a:pt x="324" y="295"/>
                </a:cubicBezTo>
                <a:close/>
                <a:moveTo>
                  <a:pt x="295" y="0"/>
                </a:moveTo>
                <a:lnTo>
                  <a:pt x="295" y="0"/>
                </a:lnTo>
                <a:cubicBezTo>
                  <a:pt x="133" y="0"/>
                  <a:pt x="0" y="133"/>
                  <a:pt x="0" y="295"/>
                </a:cubicBezTo>
                <a:cubicBezTo>
                  <a:pt x="0" y="457"/>
                  <a:pt x="133" y="589"/>
                  <a:pt x="295" y="589"/>
                </a:cubicBezTo>
                <a:cubicBezTo>
                  <a:pt x="457" y="589"/>
                  <a:pt x="589" y="457"/>
                  <a:pt x="589" y="295"/>
                </a:cubicBezTo>
                <a:cubicBezTo>
                  <a:pt x="589" y="133"/>
                  <a:pt x="457" y="0"/>
                  <a:pt x="295" y="0"/>
                </a:cubicBezTo>
                <a:close/>
                <a:moveTo>
                  <a:pt x="295" y="545"/>
                </a:moveTo>
                <a:lnTo>
                  <a:pt x="295" y="545"/>
                </a:lnTo>
                <a:cubicBezTo>
                  <a:pt x="162" y="545"/>
                  <a:pt x="45" y="427"/>
                  <a:pt x="45" y="295"/>
                </a:cubicBezTo>
                <a:cubicBezTo>
                  <a:pt x="45" y="147"/>
                  <a:pt x="162" y="30"/>
                  <a:pt x="295" y="30"/>
                </a:cubicBezTo>
                <a:cubicBezTo>
                  <a:pt x="442" y="30"/>
                  <a:pt x="560" y="147"/>
                  <a:pt x="560" y="295"/>
                </a:cubicBezTo>
                <a:cubicBezTo>
                  <a:pt x="560" y="427"/>
                  <a:pt x="442" y="545"/>
                  <a:pt x="295" y="545"/>
                </a:cubicBezTo>
                <a:close/>
                <a:moveTo>
                  <a:pt x="280" y="265"/>
                </a:moveTo>
                <a:lnTo>
                  <a:pt x="280" y="265"/>
                </a:lnTo>
                <a:cubicBezTo>
                  <a:pt x="354" y="192"/>
                  <a:pt x="354" y="192"/>
                  <a:pt x="354" y="192"/>
                </a:cubicBezTo>
                <a:cubicBezTo>
                  <a:pt x="324" y="295"/>
                  <a:pt x="324" y="295"/>
                  <a:pt x="324" y="295"/>
                </a:cubicBezTo>
                <a:cubicBezTo>
                  <a:pt x="369" y="309"/>
                  <a:pt x="369" y="309"/>
                  <a:pt x="369" y="309"/>
                </a:cubicBezTo>
                <a:cubicBezTo>
                  <a:pt x="383" y="133"/>
                  <a:pt x="383" y="133"/>
                  <a:pt x="383" y="133"/>
                </a:cubicBezTo>
                <a:cubicBezTo>
                  <a:pt x="251" y="236"/>
                  <a:pt x="251" y="236"/>
                  <a:pt x="251" y="236"/>
                </a:cubicBezTo>
                <a:lnTo>
                  <a:pt x="280" y="2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70" name="Freeform 165">
            <a:extLst>
              <a:ext uri="{FF2B5EF4-FFF2-40B4-BE49-F238E27FC236}">
                <a16:creationId xmlns:a16="http://schemas.microsoft.com/office/drawing/2014/main" id="{90DE7C76-03F9-6547-9E53-E16A4D1EB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6507" y="3863979"/>
            <a:ext cx="371943" cy="382584"/>
          </a:xfrm>
          <a:custGeom>
            <a:avLst/>
            <a:gdLst>
              <a:gd name="T0" fmla="*/ 105560 w 619"/>
              <a:gd name="T1" fmla="*/ 201557 h 634"/>
              <a:gd name="T2" fmla="*/ 105560 w 619"/>
              <a:gd name="T3" fmla="*/ 201557 h 634"/>
              <a:gd name="T4" fmla="*/ 116331 w 619"/>
              <a:gd name="T5" fmla="*/ 201557 h 634"/>
              <a:gd name="T6" fmla="*/ 116331 w 619"/>
              <a:gd name="T7" fmla="*/ 185692 h 634"/>
              <a:gd name="T8" fmla="*/ 105560 w 619"/>
              <a:gd name="T9" fmla="*/ 185692 h 634"/>
              <a:gd name="T10" fmla="*/ 105560 w 619"/>
              <a:gd name="T11" fmla="*/ 201557 h 634"/>
              <a:gd name="T12" fmla="*/ 47394 w 619"/>
              <a:gd name="T13" fmla="*/ 164419 h 634"/>
              <a:gd name="T14" fmla="*/ 47394 w 619"/>
              <a:gd name="T15" fmla="*/ 164419 h 634"/>
              <a:gd name="T16" fmla="*/ 52780 w 619"/>
              <a:gd name="T17" fmla="*/ 175236 h 634"/>
              <a:gd name="T18" fmla="*/ 63551 w 619"/>
              <a:gd name="T19" fmla="*/ 164419 h 634"/>
              <a:gd name="T20" fmla="*/ 52780 w 619"/>
              <a:gd name="T21" fmla="*/ 153962 h 634"/>
              <a:gd name="T22" fmla="*/ 47394 w 619"/>
              <a:gd name="T23" fmla="*/ 164419 h 634"/>
              <a:gd name="T24" fmla="*/ 68578 w 619"/>
              <a:gd name="T25" fmla="*/ 58412 h 634"/>
              <a:gd name="T26" fmla="*/ 68578 w 619"/>
              <a:gd name="T27" fmla="*/ 58412 h 634"/>
              <a:gd name="T28" fmla="*/ 58166 w 619"/>
              <a:gd name="T29" fmla="*/ 53003 h 634"/>
              <a:gd name="T30" fmla="*/ 47394 w 619"/>
              <a:gd name="T31" fmla="*/ 58412 h 634"/>
              <a:gd name="T32" fmla="*/ 58166 w 619"/>
              <a:gd name="T33" fmla="*/ 69229 h 634"/>
              <a:gd name="T34" fmla="*/ 68578 w 619"/>
              <a:gd name="T35" fmla="*/ 58412 h 634"/>
              <a:gd name="T36" fmla="*/ 110945 w 619"/>
              <a:gd name="T37" fmla="*/ 31730 h 634"/>
              <a:gd name="T38" fmla="*/ 110945 w 619"/>
              <a:gd name="T39" fmla="*/ 31730 h 634"/>
              <a:gd name="T40" fmla="*/ 105560 w 619"/>
              <a:gd name="T41" fmla="*/ 37138 h 634"/>
              <a:gd name="T42" fmla="*/ 105560 w 619"/>
              <a:gd name="T43" fmla="*/ 106007 h 634"/>
              <a:gd name="T44" fmla="*/ 47394 w 619"/>
              <a:gd name="T45" fmla="*/ 106007 h 634"/>
              <a:gd name="T46" fmla="*/ 42368 w 619"/>
              <a:gd name="T47" fmla="*/ 116824 h 634"/>
              <a:gd name="T48" fmla="*/ 47394 w 619"/>
              <a:gd name="T49" fmla="*/ 121872 h 634"/>
              <a:gd name="T50" fmla="*/ 110945 w 619"/>
              <a:gd name="T51" fmla="*/ 121872 h 634"/>
              <a:gd name="T52" fmla="*/ 116331 w 619"/>
              <a:gd name="T53" fmla="*/ 116824 h 634"/>
              <a:gd name="T54" fmla="*/ 116331 w 619"/>
              <a:gd name="T55" fmla="*/ 37138 h 634"/>
              <a:gd name="T56" fmla="*/ 110945 w 619"/>
              <a:gd name="T57" fmla="*/ 31730 h 634"/>
              <a:gd name="T58" fmla="*/ 153313 w 619"/>
              <a:gd name="T59" fmla="*/ 164419 h 634"/>
              <a:gd name="T60" fmla="*/ 153313 w 619"/>
              <a:gd name="T61" fmla="*/ 164419 h 634"/>
              <a:gd name="T62" fmla="*/ 163725 w 619"/>
              <a:gd name="T63" fmla="*/ 175236 h 634"/>
              <a:gd name="T64" fmla="*/ 169111 w 619"/>
              <a:gd name="T65" fmla="*/ 164419 h 634"/>
              <a:gd name="T66" fmla="*/ 163725 w 619"/>
              <a:gd name="T67" fmla="*/ 153962 h 634"/>
              <a:gd name="T68" fmla="*/ 153313 w 619"/>
              <a:gd name="T69" fmla="*/ 164419 h 634"/>
              <a:gd name="T70" fmla="*/ 153313 w 619"/>
              <a:gd name="T71" fmla="*/ 58412 h 634"/>
              <a:gd name="T72" fmla="*/ 153313 w 619"/>
              <a:gd name="T73" fmla="*/ 58412 h 634"/>
              <a:gd name="T74" fmla="*/ 163725 w 619"/>
              <a:gd name="T75" fmla="*/ 69229 h 634"/>
              <a:gd name="T76" fmla="*/ 174497 w 619"/>
              <a:gd name="T77" fmla="*/ 58412 h 634"/>
              <a:gd name="T78" fmla="*/ 163725 w 619"/>
              <a:gd name="T79" fmla="*/ 53003 h 634"/>
              <a:gd name="T80" fmla="*/ 153313 w 619"/>
              <a:gd name="T81" fmla="*/ 58412 h 634"/>
              <a:gd name="T82" fmla="*/ 110945 w 619"/>
              <a:gd name="T83" fmla="*/ 0 h 634"/>
              <a:gd name="T84" fmla="*/ 110945 w 619"/>
              <a:gd name="T85" fmla="*/ 0 h 634"/>
              <a:gd name="T86" fmla="*/ 0 w 619"/>
              <a:gd name="T87" fmla="*/ 116824 h 634"/>
              <a:gd name="T88" fmla="*/ 110945 w 619"/>
              <a:gd name="T89" fmla="*/ 228239 h 634"/>
              <a:gd name="T90" fmla="*/ 221891 w 619"/>
              <a:gd name="T91" fmla="*/ 116824 h 634"/>
              <a:gd name="T92" fmla="*/ 110945 w 619"/>
              <a:gd name="T93" fmla="*/ 0 h 634"/>
              <a:gd name="T94" fmla="*/ 110945 w 619"/>
              <a:gd name="T95" fmla="*/ 212374 h 634"/>
              <a:gd name="T96" fmla="*/ 110945 w 619"/>
              <a:gd name="T97" fmla="*/ 212374 h 634"/>
              <a:gd name="T98" fmla="*/ 10412 w 619"/>
              <a:gd name="T99" fmla="*/ 116824 h 634"/>
              <a:gd name="T100" fmla="*/ 110945 w 619"/>
              <a:gd name="T101" fmla="*/ 15865 h 634"/>
              <a:gd name="T102" fmla="*/ 211479 w 619"/>
              <a:gd name="T103" fmla="*/ 116824 h 634"/>
              <a:gd name="T104" fmla="*/ 110945 w 619"/>
              <a:gd name="T105" fmla="*/ 212374 h 634"/>
              <a:gd name="T106" fmla="*/ 179523 w 619"/>
              <a:gd name="T107" fmla="*/ 106007 h 634"/>
              <a:gd name="T108" fmla="*/ 179523 w 619"/>
              <a:gd name="T109" fmla="*/ 106007 h 634"/>
              <a:gd name="T110" fmla="*/ 179523 w 619"/>
              <a:gd name="T111" fmla="*/ 121872 h 634"/>
              <a:gd name="T112" fmla="*/ 195681 w 619"/>
              <a:gd name="T113" fmla="*/ 121872 h 634"/>
              <a:gd name="T114" fmla="*/ 195681 w 619"/>
              <a:gd name="T115" fmla="*/ 106007 h 634"/>
              <a:gd name="T116" fmla="*/ 179523 w 619"/>
              <a:gd name="T117" fmla="*/ 106007 h 63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19" h="634">
                <a:moveTo>
                  <a:pt x="294" y="559"/>
                </a:moveTo>
                <a:lnTo>
                  <a:pt x="294" y="559"/>
                </a:lnTo>
                <a:cubicBezTo>
                  <a:pt x="324" y="559"/>
                  <a:pt x="324" y="559"/>
                  <a:pt x="324" y="559"/>
                </a:cubicBezTo>
                <a:cubicBezTo>
                  <a:pt x="324" y="515"/>
                  <a:pt x="324" y="515"/>
                  <a:pt x="324" y="515"/>
                </a:cubicBezTo>
                <a:cubicBezTo>
                  <a:pt x="294" y="515"/>
                  <a:pt x="294" y="515"/>
                  <a:pt x="294" y="515"/>
                </a:cubicBezTo>
                <a:lnTo>
                  <a:pt x="294" y="559"/>
                </a:lnTo>
                <a:close/>
                <a:moveTo>
                  <a:pt x="132" y="456"/>
                </a:moveTo>
                <a:lnTo>
                  <a:pt x="132" y="456"/>
                </a:lnTo>
                <a:cubicBezTo>
                  <a:pt x="147" y="486"/>
                  <a:pt x="147" y="486"/>
                  <a:pt x="147" y="486"/>
                </a:cubicBezTo>
                <a:cubicBezTo>
                  <a:pt x="177" y="456"/>
                  <a:pt x="177" y="456"/>
                  <a:pt x="177" y="456"/>
                </a:cubicBezTo>
                <a:cubicBezTo>
                  <a:pt x="147" y="427"/>
                  <a:pt x="147" y="427"/>
                  <a:pt x="147" y="427"/>
                </a:cubicBezTo>
                <a:lnTo>
                  <a:pt x="132" y="456"/>
                </a:lnTo>
                <a:close/>
                <a:moveTo>
                  <a:pt x="191" y="162"/>
                </a:moveTo>
                <a:lnTo>
                  <a:pt x="191" y="162"/>
                </a:lnTo>
                <a:cubicBezTo>
                  <a:pt x="162" y="147"/>
                  <a:pt x="162" y="147"/>
                  <a:pt x="162" y="147"/>
                </a:cubicBezTo>
                <a:cubicBezTo>
                  <a:pt x="132" y="162"/>
                  <a:pt x="132" y="162"/>
                  <a:pt x="132" y="162"/>
                </a:cubicBezTo>
                <a:cubicBezTo>
                  <a:pt x="162" y="192"/>
                  <a:pt x="162" y="192"/>
                  <a:pt x="162" y="192"/>
                </a:cubicBezTo>
                <a:lnTo>
                  <a:pt x="191" y="162"/>
                </a:lnTo>
                <a:close/>
                <a:moveTo>
                  <a:pt x="309" y="88"/>
                </a:moveTo>
                <a:lnTo>
                  <a:pt x="309" y="88"/>
                </a:lnTo>
                <a:cubicBezTo>
                  <a:pt x="294" y="88"/>
                  <a:pt x="294" y="88"/>
                  <a:pt x="294" y="103"/>
                </a:cubicBezTo>
                <a:cubicBezTo>
                  <a:pt x="294" y="294"/>
                  <a:pt x="294" y="294"/>
                  <a:pt x="294" y="294"/>
                </a:cubicBezTo>
                <a:cubicBezTo>
                  <a:pt x="132" y="294"/>
                  <a:pt x="132" y="294"/>
                  <a:pt x="132" y="294"/>
                </a:cubicBezTo>
                <a:cubicBezTo>
                  <a:pt x="118" y="294"/>
                  <a:pt x="118" y="309"/>
                  <a:pt x="118" y="324"/>
                </a:cubicBezTo>
                <a:cubicBezTo>
                  <a:pt x="118" y="324"/>
                  <a:pt x="118" y="338"/>
                  <a:pt x="132" y="338"/>
                </a:cubicBezTo>
                <a:cubicBezTo>
                  <a:pt x="309" y="338"/>
                  <a:pt x="309" y="338"/>
                  <a:pt x="309" y="338"/>
                </a:cubicBezTo>
                <a:cubicBezTo>
                  <a:pt x="324" y="338"/>
                  <a:pt x="324" y="324"/>
                  <a:pt x="324" y="324"/>
                </a:cubicBezTo>
                <a:cubicBezTo>
                  <a:pt x="324" y="103"/>
                  <a:pt x="324" y="103"/>
                  <a:pt x="324" y="103"/>
                </a:cubicBezTo>
                <a:cubicBezTo>
                  <a:pt x="324" y="88"/>
                  <a:pt x="324" y="88"/>
                  <a:pt x="309" y="88"/>
                </a:cubicBezTo>
                <a:close/>
                <a:moveTo>
                  <a:pt x="427" y="456"/>
                </a:moveTo>
                <a:lnTo>
                  <a:pt x="427" y="456"/>
                </a:lnTo>
                <a:cubicBezTo>
                  <a:pt x="456" y="486"/>
                  <a:pt x="456" y="486"/>
                  <a:pt x="456" y="486"/>
                </a:cubicBezTo>
                <a:cubicBezTo>
                  <a:pt x="471" y="456"/>
                  <a:pt x="471" y="456"/>
                  <a:pt x="471" y="456"/>
                </a:cubicBezTo>
                <a:cubicBezTo>
                  <a:pt x="456" y="427"/>
                  <a:pt x="456" y="427"/>
                  <a:pt x="456" y="427"/>
                </a:cubicBezTo>
                <a:lnTo>
                  <a:pt x="427" y="456"/>
                </a:lnTo>
                <a:close/>
                <a:moveTo>
                  <a:pt x="427" y="162"/>
                </a:moveTo>
                <a:lnTo>
                  <a:pt x="427" y="162"/>
                </a:lnTo>
                <a:cubicBezTo>
                  <a:pt x="456" y="192"/>
                  <a:pt x="456" y="192"/>
                  <a:pt x="456" y="192"/>
                </a:cubicBezTo>
                <a:cubicBezTo>
                  <a:pt x="486" y="162"/>
                  <a:pt x="486" y="162"/>
                  <a:pt x="486" y="162"/>
                </a:cubicBezTo>
                <a:cubicBezTo>
                  <a:pt x="456" y="147"/>
                  <a:pt x="456" y="147"/>
                  <a:pt x="456" y="147"/>
                </a:cubicBezTo>
                <a:lnTo>
                  <a:pt x="427" y="162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24"/>
                </a:cubicBezTo>
                <a:cubicBezTo>
                  <a:pt x="0" y="486"/>
                  <a:pt x="132" y="633"/>
                  <a:pt x="309" y="633"/>
                </a:cubicBezTo>
                <a:cubicBezTo>
                  <a:pt x="486" y="633"/>
                  <a:pt x="618" y="486"/>
                  <a:pt x="618" y="324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24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24"/>
                </a:cubicBezTo>
                <a:cubicBezTo>
                  <a:pt x="589" y="471"/>
                  <a:pt x="456" y="589"/>
                  <a:pt x="309" y="589"/>
                </a:cubicBezTo>
                <a:close/>
                <a:moveTo>
                  <a:pt x="500" y="294"/>
                </a:moveTo>
                <a:lnTo>
                  <a:pt x="500" y="294"/>
                </a:lnTo>
                <a:cubicBezTo>
                  <a:pt x="500" y="338"/>
                  <a:pt x="500" y="338"/>
                  <a:pt x="500" y="338"/>
                </a:cubicBezTo>
                <a:cubicBezTo>
                  <a:pt x="545" y="338"/>
                  <a:pt x="545" y="338"/>
                  <a:pt x="545" y="338"/>
                </a:cubicBezTo>
                <a:cubicBezTo>
                  <a:pt x="545" y="294"/>
                  <a:pt x="545" y="294"/>
                  <a:pt x="545" y="294"/>
                </a:cubicBezTo>
                <a:lnTo>
                  <a:pt x="500" y="29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71" name="Freeform 166">
            <a:extLst>
              <a:ext uri="{FF2B5EF4-FFF2-40B4-BE49-F238E27FC236}">
                <a16:creationId xmlns:a16="http://schemas.microsoft.com/office/drawing/2014/main" id="{D2943742-EC67-9046-AA11-5F890EE3BC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4831" y="3863979"/>
            <a:ext cx="382570" cy="382584"/>
          </a:xfrm>
          <a:custGeom>
            <a:avLst/>
            <a:gdLst>
              <a:gd name="T0" fmla="*/ 16226 w 634"/>
              <a:gd name="T1" fmla="*/ 37138 h 634"/>
              <a:gd name="T2" fmla="*/ 16226 w 634"/>
              <a:gd name="T3" fmla="*/ 37138 h 634"/>
              <a:gd name="T4" fmla="*/ 37138 w 634"/>
              <a:gd name="T5" fmla="*/ 15865 h 634"/>
              <a:gd name="T6" fmla="*/ 53364 w 634"/>
              <a:gd name="T7" fmla="*/ 15865 h 634"/>
              <a:gd name="T8" fmla="*/ 53364 w 634"/>
              <a:gd name="T9" fmla="*/ 0 h 634"/>
              <a:gd name="T10" fmla="*/ 37138 w 634"/>
              <a:gd name="T11" fmla="*/ 0 h 634"/>
              <a:gd name="T12" fmla="*/ 0 w 634"/>
              <a:gd name="T13" fmla="*/ 37138 h 634"/>
              <a:gd name="T14" fmla="*/ 0 w 634"/>
              <a:gd name="T15" fmla="*/ 53003 h 634"/>
              <a:gd name="T16" fmla="*/ 16226 w 634"/>
              <a:gd name="T17" fmla="*/ 53003 h 634"/>
              <a:gd name="T18" fmla="*/ 16226 w 634"/>
              <a:gd name="T19" fmla="*/ 37138 h 634"/>
              <a:gd name="T20" fmla="*/ 164779 w 634"/>
              <a:gd name="T21" fmla="*/ 106007 h 634"/>
              <a:gd name="T22" fmla="*/ 164779 w 634"/>
              <a:gd name="T23" fmla="*/ 106007 h 634"/>
              <a:gd name="T24" fmla="*/ 122232 w 634"/>
              <a:gd name="T25" fmla="*/ 106007 h 634"/>
              <a:gd name="T26" fmla="*/ 122232 w 634"/>
              <a:gd name="T27" fmla="*/ 58412 h 634"/>
              <a:gd name="T28" fmla="*/ 116824 w 634"/>
              <a:gd name="T29" fmla="*/ 53003 h 634"/>
              <a:gd name="T30" fmla="*/ 106368 w 634"/>
              <a:gd name="T31" fmla="*/ 58412 h 634"/>
              <a:gd name="T32" fmla="*/ 106368 w 634"/>
              <a:gd name="T33" fmla="*/ 116824 h 634"/>
              <a:gd name="T34" fmla="*/ 116824 w 634"/>
              <a:gd name="T35" fmla="*/ 121872 h 634"/>
              <a:gd name="T36" fmla="*/ 164779 w 634"/>
              <a:gd name="T37" fmla="*/ 121872 h 634"/>
              <a:gd name="T38" fmla="*/ 169827 w 634"/>
              <a:gd name="T39" fmla="*/ 116824 h 634"/>
              <a:gd name="T40" fmla="*/ 164779 w 634"/>
              <a:gd name="T41" fmla="*/ 106007 h 634"/>
              <a:gd name="T42" fmla="*/ 212374 w 634"/>
              <a:gd name="T43" fmla="*/ 116824 h 634"/>
              <a:gd name="T44" fmla="*/ 212374 w 634"/>
              <a:gd name="T45" fmla="*/ 116824 h 634"/>
              <a:gd name="T46" fmla="*/ 116824 w 634"/>
              <a:gd name="T47" fmla="*/ 15865 h 634"/>
              <a:gd name="T48" fmla="*/ 16226 w 634"/>
              <a:gd name="T49" fmla="*/ 116824 h 634"/>
              <a:gd name="T50" fmla="*/ 69229 w 634"/>
              <a:gd name="T51" fmla="*/ 201557 h 634"/>
              <a:gd name="T52" fmla="*/ 42547 w 634"/>
              <a:gd name="T53" fmla="*/ 228239 h 634"/>
              <a:gd name="T54" fmla="*/ 63821 w 634"/>
              <a:gd name="T55" fmla="*/ 228239 h 634"/>
              <a:gd name="T56" fmla="*/ 85094 w 634"/>
              <a:gd name="T57" fmla="*/ 206966 h 634"/>
              <a:gd name="T58" fmla="*/ 116824 w 634"/>
              <a:gd name="T59" fmla="*/ 212374 h 634"/>
              <a:gd name="T60" fmla="*/ 143506 w 634"/>
              <a:gd name="T61" fmla="*/ 206966 h 634"/>
              <a:gd name="T62" fmla="*/ 164779 w 634"/>
              <a:gd name="T63" fmla="*/ 228239 h 634"/>
              <a:gd name="T64" fmla="*/ 186053 w 634"/>
              <a:gd name="T65" fmla="*/ 228239 h 634"/>
              <a:gd name="T66" fmla="*/ 164779 w 634"/>
              <a:gd name="T67" fmla="*/ 201557 h 634"/>
              <a:gd name="T68" fmla="*/ 212374 w 634"/>
              <a:gd name="T69" fmla="*/ 116824 h 634"/>
              <a:gd name="T70" fmla="*/ 116824 w 634"/>
              <a:gd name="T71" fmla="*/ 201557 h 634"/>
              <a:gd name="T72" fmla="*/ 116824 w 634"/>
              <a:gd name="T73" fmla="*/ 201557 h 634"/>
              <a:gd name="T74" fmla="*/ 32091 w 634"/>
              <a:gd name="T75" fmla="*/ 116824 h 634"/>
              <a:gd name="T76" fmla="*/ 116824 w 634"/>
              <a:gd name="T77" fmla="*/ 31730 h 634"/>
              <a:gd name="T78" fmla="*/ 201918 w 634"/>
              <a:gd name="T79" fmla="*/ 116824 h 634"/>
              <a:gd name="T80" fmla="*/ 116824 w 634"/>
              <a:gd name="T81" fmla="*/ 201557 h 634"/>
              <a:gd name="T82" fmla="*/ 191101 w 634"/>
              <a:gd name="T83" fmla="*/ 0 h 634"/>
              <a:gd name="T84" fmla="*/ 191101 w 634"/>
              <a:gd name="T85" fmla="*/ 0 h 634"/>
              <a:gd name="T86" fmla="*/ 180644 w 634"/>
              <a:gd name="T87" fmla="*/ 0 h 634"/>
              <a:gd name="T88" fmla="*/ 180644 w 634"/>
              <a:gd name="T89" fmla="*/ 15865 h 634"/>
              <a:gd name="T90" fmla="*/ 191101 w 634"/>
              <a:gd name="T91" fmla="*/ 15865 h 634"/>
              <a:gd name="T92" fmla="*/ 212374 w 634"/>
              <a:gd name="T93" fmla="*/ 37138 h 634"/>
              <a:gd name="T94" fmla="*/ 212374 w 634"/>
              <a:gd name="T95" fmla="*/ 53003 h 634"/>
              <a:gd name="T96" fmla="*/ 228239 w 634"/>
              <a:gd name="T97" fmla="*/ 53003 h 634"/>
              <a:gd name="T98" fmla="*/ 228239 w 634"/>
              <a:gd name="T99" fmla="*/ 37138 h 634"/>
              <a:gd name="T100" fmla="*/ 191101 w 634"/>
              <a:gd name="T101" fmla="*/ 0 h 63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34" h="634">
                <a:moveTo>
                  <a:pt x="45" y="103"/>
                </a:moveTo>
                <a:lnTo>
                  <a:pt x="45" y="103"/>
                </a:lnTo>
                <a:cubicBezTo>
                  <a:pt x="45" y="74"/>
                  <a:pt x="74" y="44"/>
                  <a:pt x="103" y="44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48" y="0"/>
                  <a:pt x="148" y="0"/>
                  <a:pt x="148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45" y="0"/>
                  <a:pt x="0" y="44"/>
                  <a:pt x="0" y="103"/>
                </a:cubicBezTo>
                <a:cubicBezTo>
                  <a:pt x="0" y="147"/>
                  <a:pt x="0" y="147"/>
                  <a:pt x="0" y="147"/>
                </a:cubicBezTo>
                <a:cubicBezTo>
                  <a:pt x="30" y="147"/>
                  <a:pt x="45" y="147"/>
                  <a:pt x="45" y="147"/>
                </a:cubicBezTo>
                <a:lnTo>
                  <a:pt x="45" y="103"/>
                </a:lnTo>
                <a:close/>
                <a:moveTo>
                  <a:pt x="457" y="294"/>
                </a:moveTo>
                <a:lnTo>
                  <a:pt x="457" y="294"/>
                </a:lnTo>
                <a:cubicBezTo>
                  <a:pt x="339" y="294"/>
                  <a:pt x="339" y="294"/>
                  <a:pt x="339" y="294"/>
                </a:cubicBezTo>
                <a:cubicBezTo>
                  <a:pt x="339" y="162"/>
                  <a:pt x="339" y="162"/>
                  <a:pt x="339" y="162"/>
                </a:cubicBezTo>
                <a:cubicBezTo>
                  <a:pt x="339" y="147"/>
                  <a:pt x="324" y="147"/>
                  <a:pt x="324" y="147"/>
                </a:cubicBezTo>
                <a:cubicBezTo>
                  <a:pt x="310" y="147"/>
                  <a:pt x="295" y="147"/>
                  <a:pt x="295" y="162"/>
                </a:cubicBezTo>
                <a:cubicBezTo>
                  <a:pt x="295" y="324"/>
                  <a:pt x="295" y="324"/>
                  <a:pt x="295" y="324"/>
                </a:cubicBezTo>
                <a:cubicBezTo>
                  <a:pt x="295" y="324"/>
                  <a:pt x="310" y="338"/>
                  <a:pt x="324" y="338"/>
                </a:cubicBezTo>
                <a:cubicBezTo>
                  <a:pt x="457" y="338"/>
                  <a:pt x="457" y="338"/>
                  <a:pt x="457" y="338"/>
                </a:cubicBezTo>
                <a:cubicBezTo>
                  <a:pt x="471" y="338"/>
                  <a:pt x="471" y="324"/>
                  <a:pt x="471" y="324"/>
                </a:cubicBezTo>
                <a:cubicBezTo>
                  <a:pt x="471" y="309"/>
                  <a:pt x="471" y="294"/>
                  <a:pt x="457" y="294"/>
                </a:cubicBezTo>
                <a:close/>
                <a:moveTo>
                  <a:pt x="589" y="324"/>
                </a:moveTo>
                <a:lnTo>
                  <a:pt x="589" y="324"/>
                </a:lnTo>
                <a:cubicBezTo>
                  <a:pt x="589" y="162"/>
                  <a:pt x="471" y="44"/>
                  <a:pt x="324" y="44"/>
                </a:cubicBezTo>
                <a:cubicBezTo>
                  <a:pt x="162" y="44"/>
                  <a:pt x="45" y="162"/>
                  <a:pt x="45" y="324"/>
                </a:cubicBezTo>
                <a:cubicBezTo>
                  <a:pt x="45" y="427"/>
                  <a:pt x="103" y="515"/>
                  <a:pt x="192" y="559"/>
                </a:cubicBezTo>
                <a:cubicBezTo>
                  <a:pt x="118" y="633"/>
                  <a:pt x="118" y="633"/>
                  <a:pt x="118" y="633"/>
                </a:cubicBezTo>
                <a:cubicBezTo>
                  <a:pt x="177" y="633"/>
                  <a:pt x="177" y="633"/>
                  <a:pt x="177" y="633"/>
                </a:cubicBezTo>
                <a:cubicBezTo>
                  <a:pt x="236" y="574"/>
                  <a:pt x="236" y="574"/>
                  <a:pt x="236" y="574"/>
                </a:cubicBezTo>
                <a:cubicBezTo>
                  <a:pt x="265" y="589"/>
                  <a:pt x="295" y="589"/>
                  <a:pt x="324" y="589"/>
                </a:cubicBezTo>
                <a:cubicBezTo>
                  <a:pt x="354" y="589"/>
                  <a:pt x="383" y="589"/>
                  <a:pt x="398" y="574"/>
                </a:cubicBezTo>
                <a:cubicBezTo>
                  <a:pt x="457" y="633"/>
                  <a:pt x="457" y="633"/>
                  <a:pt x="457" y="633"/>
                </a:cubicBezTo>
                <a:cubicBezTo>
                  <a:pt x="516" y="633"/>
                  <a:pt x="516" y="633"/>
                  <a:pt x="516" y="633"/>
                </a:cubicBezTo>
                <a:cubicBezTo>
                  <a:pt x="457" y="559"/>
                  <a:pt x="457" y="559"/>
                  <a:pt x="457" y="559"/>
                </a:cubicBezTo>
                <a:cubicBezTo>
                  <a:pt x="530" y="515"/>
                  <a:pt x="589" y="427"/>
                  <a:pt x="589" y="324"/>
                </a:cubicBezTo>
                <a:close/>
                <a:moveTo>
                  <a:pt x="324" y="559"/>
                </a:moveTo>
                <a:lnTo>
                  <a:pt x="324" y="559"/>
                </a:lnTo>
                <a:cubicBezTo>
                  <a:pt x="192" y="559"/>
                  <a:pt x="89" y="456"/>
                  <a:pt x="89" y="324"/>
                </a:cubicBezTo>
                <a:cubicBezTo>
                  <a:pt x="89" y="192"/>
                  <a:pt x="192" y="88"/>
                  <a:pt x="324" y="88"/>
                </a:cubicBezTo>
                <a:cubicBezTo>
                  <a:pt x="457" y="88"/>
                  <a:pt x="560" y="192"/>
                  <a:pt x="560" y="324"/>
                </a:cubicBezTo>
                <a:cubicBezTo>
                  <a:pt x="560" y="456"/>
                  <a:pt x="457" y="559"/>
                  <a:pt x="324" y="559"/>
                </a:cubicBezTo>
                <a:close/>
                <a:moveTo>
                  <a:pt x="530" y="0"/>
                </a:moveTo>
                <a:lnTo>
                  <a:pt x="530" y="0"/>
                </a:lnTo>
                <a:cubicBezTo>
                  <a:pt x="501" y="0"/>
                  <a:pt x="501" y="0"/>
                  <a:pt x="501" y="0"/>
                </a:cubicBezTo>
                <a:cubicBezTo>
                  <a:pt x="501" y="44"/>
                  <a:pt x="501" y="44"/>
                  <a:pt x="501" y="44"/>
                </a:cubicBezTo>
                <a:cubicBezTo>
                  <a:pt x="530" y="44"/>
                  <a:pt x="530" y="44"/>
                  <a:pt x="530" y="44"/>
                </a:cubicBezTo>
                <a:cubicBezTo>
                  <a:pt x="575" y="44"/>
                  <a:pt x="589" y="74"/>
                  <a:pt x="589" y="103"/>
                </a:cubicBezTo>
                <a:cubicBezTo>
                  <a:pt x="589" y="147"/>
                  <a:pt x="589" y="147"/>
                  <a:pt x="589" y="147"/>
                </a:cubicBezTo>
                <a:cubicBezTo>
                  <a:pt x="604" y="147"/>
                  <a:pt x="604" y="147"/>
                  <a:pt x="633" y="147"/>
                </a:cubicBezTo>
                <a:cubicBezTo>
                  <a:pt x="633" y="103"/>
                  <a:pt x="633" y="103"/>
                  <a:pt x="633" y="103"/>
                </a:cubicBezTo>
                <a:cubicBezTo>
                  <a:pt x="633" y="44"/>
                  <a:pt x="589" y="0"/>
                  <a:pt x="53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72" name="Freeform 167">
            <a:extLst>
              <a:ext uri="{FF2B5EF4-FFF2-40B4-BE49-F238E27FC236}">
                <a16:creationId xmlns:a16="http://schemas.microsoft.com/office/drawing/2014/main" id="{318A7B27-4ECA-D04D-A7CD-678234FF7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755" y="3863979"/>
            <a:ext cx="356002" cy="382584"/>
          </a:xfrm>
          <a:custGeom>
            <a:avLst/>
            <a:gdLst>
              <a:gd name="T0" fmla="*/ 169819 w 590"/>
              <a:gd name="T1" fmla="*/ 201557 h 634"/>
              <a:gd name="T2" fmla="*/ 169819 w 590"/>
              <a:gd name="T3" fmla="*/ 159371 h 634"/>
              <a:gd name="T4" fmla="*/ 143499 w 590"/>
              <a:gd name="T5" fmla="*/ 185692 h 634"/>
              <a:gd name="T6" fmla="*/ 159363 w 590"/>
              <a:gd name="T7" fmla="*/ 169827 h 634"/>
              <a:gd name="T8" fmla="*/ 159363 w 590"/>
              <a:gd name="T9" fmla="*/ 185692 h 634"/>
              <a:gd name="T10" fmla="*/ 159363 w 590"/>
              <a:gd name="T11" fmla="*/ 143145 h 634"/>
              <a:gd name="T12" fmla="*/ 186044 w 590"/>
              <a:gd name="T13" fmla="*/ 116824 h 634"/>
              <a:gd name="T14" fmla="*/ 143499 w 590"/>
              <a:gd name="T15" fmla="*/ 116824 h 634"/>
              <a:gd name="T16" fmla="*/ 159363 w 590"/>
              <a:gd name="T17" fmla="*/ 116824 h 634"/>
              <a:gd name="T18" fmla="*/ 169819 w 590"/>
              <a:gd name="T19" fmla="*/ 127280 h 634"/>
              <a:gd name="T20" fmla="*/ 186044 w 590"/>
              <a:gd name="T21" fmla="*/ 15865 h 634"/>
              <a:gd name="T22" fmla="*/ 159363 w 590"/>
              <a:gd name="T23" fmla="*/ 10456 h 634"/>
              <a:gd name="T24" fmla="*/ 143499 w 590"/>
              <a:gd name="T25" fmla="*/ 15865 h 634"/>
              <a:gd name="T26" fmla="*/ 63818 w 590"/>
              <a:gd name="T27" fmla="*/ 0 h 634"/>
              <a:gd name="T28" fmla="*/ 32089 w 590"/>
              <a:gd name="T29" fmla="*/ 15865 h 634"/>
              <a:gd name="T30" fmla="*/ 32089 w 590"/>
              <a:gd name="T31" fmla="*/ 228239 h 634"/>
              <a:gd name="T32" fmla="*/ 212364 w 590"/>
              <a:gd name="T33" fmla="*/ 42547 h 634"/>
              <a:gd name="T34" fmla="*/ 201908 w 590"/>
              <a:gd name="T35" fmla="*/ 201557 h 634"/>
              <a:gd name="T36" fmla="*/ 15864 w 590"/>
              <a:gd name="T37" fmla="*/ 201557 h 634"/>
              <a:gd name="T38" fmla="*/ 201908 w 590"/>
              <a:gd name="T39" fmla="*/ 201557 h 634"/>
              <a:gd name="T40" fmla="*/ 15864 w 590"/>
              <a:gd name="T41" fmla="*/ 58412 h 634"/>
              <a:gd name="T42" fmla="*/ 58409 w 590"/>
              <a:gd name="T43" fmla="*/ 31730 h 634"/>
              <a:gd name="T44" fmla="*/ 74634 w 590"/>
              <a:gd name="T45" fmla="*/ 37138 h 634"/>
              <a:gd name="T46" fmla="*/ 143499 w 590"/>
              <a:gd name="T47" fmla="*/ 37138 h 634"/>
              <a:gd name="T48" fmla="*/ 159363 w 590"/>
              <a:gd name="T49" fmla="*/ 31730 h 634"/>
              <a:gd name="T50" fmla="*/ 201908 w 590"/>
              <a:gd name="T51" fmla="*/ 58412 h 634"/>
              <a:gd name="T52" fmla="*/ 58409 w 590"/>
              <a:gd name="T53" fmla="*/ 143145 h 634"/>
              <a:gd name="T54" fmla="*/ 58409 w 590"/>
              <a:gd name="T55" fmla="*/ 100959 h 634"/>
              <a:gd name="T56" fmla="*/ 32089 w 590"/>
              <a:gd name="T57" fmla="*/ 127280 h 634"/>
              <a:gd name="T58" fmla="*/ 42545 w 590"/>
              <a:gd name="T59" fmla="*/ 116824 h 634"/>
              <a:gd name="T60" fmla="*/ 42545 w 590"/>
              <a:gd name="T61" fmla="*/ 127280 h 634"/>
              <a:gd name="T62" fmla="*/ 100954 w 590"/>
              <a:gd name="T63" fmla="*/ 143145 h 634"/>
              <a:gd name="T64" fmla="*/ 127635 w 590"/>
              <a:gd name="T65" fmla="*/ 116824 h 634"/>
              <a:gd name="T66" fmla="*/ 85090 w 590"/>
              <a:gd name="T67" fmla="*/ 116824 h 634"/>
              <a:gd name="T68" fmla="*/ 100954 w 590"/>
              <a:gd name="T69" fmla="*/ 116824 h 634"/>
              <a:gd name="T70" fmla="*/ 116818 w 590"/>
              <a:gd name="T71" fmla="*/ 127280 h 634"/>
              <a:gd name="T72" fmla="*/ 42545 w 590"/>
              <a:gd name="T73" fmla="*/ 201557 h 634"/>
              <a:gd name="T74" fmla="*/ 74634 w 590"/>
              <a:gd name="T75" fmla="*/ 185692 h 634"/>
              <a:gd name="T76" fmla="*/ 42545 w 590"/>
              <a:gd name="T77" fmla="*/ 159371 h 634"/>
              <a:gd name="T78" fmla="*/ 42545 w 590"/>
              <a:gd name="T79" fmla="*/ 201557 h 634"/>
              <a:gd name="T80" fmla="*/ 58409 w 590"/>
              <a:gd name="T81" fmla="*/ 169827 h 634"/>
              <a:gd name="T82" fmla="*/ 42545 w 590"/>
              <a:gd name="T83" fmla="*/ 169827 h 634"/>
              <a:gd name="T84" fmla="*/ 116818 w 590"/>
              <a:gd name="T85" fmla="*/ 201557 h 634"/>
              <a:gd name="T86" fmla="*/ 116818 w 590"/>
              <a:gd name="T87" fmla="*/ 159371 h 634"/>
              <a:gd name="T88" fmla="*/ 85090 w 590"/>
              <a:gd name="T89" fmla="*/ 185692 h 634"/>
              <a:gd name="T90" fmla="*/ 100954 w 590"/>
              <a:gd name="T91" fmla="*/ 169827 h 634"/>
              <a:gd name="T92" fmla="*/ 100954 w 590"/>
              <a:gd name="T93" fmla="*/ 185692 h 63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90" h="634">
                <a:moveTo>
                  <a:pt x="442" y="559"/>
                </a:moveTo>
                <a:lnTo>
                  <a:pt x="442" y="559"/>
                </a:lnTo>
                <a:cubicBezTo>
                  <a:pt x="471" y="559"/>
                  <a:pt x="471" y="559"/>
                  <a:pt x="471" y="559"/>
                </a:cubicBezTo>
                <a:cubicBezTo>
                  <a:pt x="501" y="559"/>
                  <a:pt x="516" y="530"/>
                  <a:pt x="516" y="515"/>
                </a:cubicBezTo>
                <a:cubicBezTo>
                  <a:pt x="516" y="471"/>
                  <a:pt x="516" y="471"/>
                  <a:pt x="516" y="471"/>
                </a:cubicBezTo>
                <a:cubicBezTo>
                  <a:pt x="516" y="456"/>
                  <a:pt x="501" y="442"/>
                  <a:pt x="471" y="442"/>
                </a:cubicBezTo>
                <a:cubicBezTo>
                  <a:pt x="442" y="442"/>
                  <a:pt x="442" y="442"/>
                  <a:pt x="442" y="442"/>
                </a:cubicBezTo>
                <a:cubicBezTo>
                  <a:pt x="412" y="442"/>
                  <a:pt x="398" y="456"/>
                  <a:pt x="398" y="471"/>
                </a:cubicBezTo>
                <a:cubicBezTo>
                  <a:pt x="398" y="515"/>
                  <a:pt x="398" y="515"/>
                  <a:pt x="398" y="515"/>
                </a:cubicBezTo>
                <a:cubicBezTo>
                  <a:pt x="398" y="530"/>
                  <a:pt x="412" y="559"/>
                  <a:pt x="442" y="559"/>
                </a:cubicBezTo>
                <a:close/>
                <a:moveTo>
                  <a:pt x="442" y="471"/>
                </a:moveTo>
                <a:lnTo>
                  <a:pt x="442" y="471"/>
                </a:lnTo>
                <a:cubicBezTo>
                  <a:pt x="471" y="471"/>
                  <a:pt x="471" y="471"/>
                  <a:pt x="471" y="471"/>
                </a:cubicBezTo>
                <a:cubicBezTo>
                  <a:pt x="471" y="515"/>
                  <a:pt x="471" y="515"/>
                  <a:pt x="471" y="515"/>
                </a:cubicBezTo>
                <a:cubicBezTo>
                  <a:pt x="442" y="515"/>
                  <a:pt x="442" y="515"/>
                  <a:pt x="442" y="515"/>
                </a:cubicBezTo>
                <a:lnTo>
                  <a:pt x="442" y="471"/>
                </a:lnTo>
                <a:close/>
                <a:moveTo>
                  <a:pt x="442" y="397"/>
                </a:moveTo>
                <a:lnTo>
                  <a:pt x="442" y="397"/>
                </a:lnTo>
                <a:cubicBezTo>
                  <a:pt x="471" y="397"/>
                  <a:pt x="471" y="397"/>
                  <a:pt x="471" y="397"/>
                </a:cubicBezTo>
                <a:cubicBezTo>
                  <a:pt x="501" y="397"/>
                  <a:pt x="516" y="383"/>
                  <a:pt x="516" y="353"/>
                </a:cubicBezTo>
                <a:cubicBezTo>
                  <a:pt x="516" y="324"/>
                  <a:pt x="516" y="324"/>
                  <a:pt x="516" y="324"/>
                </a:cubicBezTo>
                <a:cubicBezTo>
                  <a:pt x="516" y="294"/>
                  <a:pt x="501" y="280"/>
                  <a:pt x="471" y="280"/>
                </a:cubicBezTo>
                <a:cubicBezTo>
                  <a:pt x="442" y="280"/>
                  <a:pt x="442" y="280"/>
                  <a:pt x="442" y="280"/>
                </a:cubicBezTo>
                <a:cubicBezTo>
                  <a:pt x="412" y="280"/>
                  <a:pt x="398" y="294"/>
                  <a:pt x="398" y="324"/>
                </a:cubicBezTo>
                <a:cubicBezTo>
                  <a:pt x="398" y="353"/>
                  <a:pt x="398" y="353"/>
                  <a:pt x="398" y="353"/>
                </a:cubicBezTo>
                <a:cubicBezTo>
                  <a:pt x="398" y="383"/>
                  <a:pt x="412" y="397"/>
                  <a:pt x="442" y="397"/>
                </a:cubicBezTo>
                <a:close/>
                <a:moveTo>
                  <a:pt x="442" y="324"/>
                </a:moveTo>
                <a:lnTo>
                  <a:pt x="442" y="324"/>
                </a:lnTo>
                <a:cubicBezTo>
                  <a:pt x="471" y="324"/>
                  <a:pt x="471" y="324"/>
                  <a:pt x="471" y="324"/>
                </a:cubicBezTo>
                <a:cubicBezTo>
                  <a:pt x="471" y="353"/>
                  <a:pt x="471" y="353"/>
                  <a:pt x="471" y="353"/>
                </a:cubicBezTo>
                <a:cubicBezTo>
                  <a:pt x="442" y="353"/>
                  <a:pt x="442" y="353"/>
                  <a:pt x="442" y="353"/>
                </a:cubicBezTo>
                <a:lnTo>
                  <a:pt x="442" y="324"/>
                </a:lnTo>
                <a:close/>
                <a:moveTo>
                  <a:pt x="516" y="44"/>
                </a:moveTo>
                <a:lnTo>
                  <a:pt x="516" y="44"/>
                </a:lnTo>
                <a:cubicBezTo>
                  <a:pt x="442" y="44"/>
                  <a:pt x="442" y="44"/>
                  <a:pt x="442" y="44"/>
                </a:cubicBezTo>
                <a:cubicBezTo>
                  <a:pt x="442" y="29"/>
                  <a:pt x="442" y="29"/>
                  <a:pt x="442" y="29"/>
                </a:cubicBezTo>
                <a:cubicBezTo>
                  <a:pt x="442" y="15"/>
                  <a:pt x="427" y="0"/>
                  <a:pt x="412" y="0"/>
                </a:cubicBezTo>
                <a:cubicBezTo>
                  <a:pt x="412" y="0"/>
                  <a:pt x="398" y="15"/>
                  <a:pt x="398" y="29"/>
                </a:cubicBezTo>
                <a:cubicBezTo>
                  <a:pt x="398" y="44"/>
                  <a:pt x="398" y="44"/>
                  <a:pt x="398" y="44"/>
                </a:cubicBezTo>
                <a:cubicBezTo>
                  <a:pt x="207" y="44"/>
                  <a:pt x="207" y="44"/>
                  <a:pt x="207" y="44"/>
                </a:cubicBezTo>
                <a:cubicBezTo>
                  <a:pt x="207" y="29"/>
                  <a:pt x="207" y="29"/>
                  <a:pt x="207" y="29"/>
                </a:cubicBezTo>
                <a:cubicBezTo>
                  <a:pt x="207" y="15"/>
                  <a:pt x="192" y="0"/>
                  <a:pt x="177" y="0"/>
                </a:cubicBezTo>
                <a:cubicBezTo>
                  <a:pt x="177" y="0"/>
                  <a:pt x="162" y="15"/>
                  <a:pt x="162" y="29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89" y="44"/>
                  <a:pt x="89" y="44"/>
                  <a:pt x="89" y="44"/>
                </a:cubicBezTo>
                <a:cubicBezTo>
                  <a:pt x="44" y="44"/>
                  <a:pt x="0" y="74"/>
                  <a:pt x="0" y="118"/>
                </a:cubicBezTo>
                <a:cubicBezTo>
                  <a:pt x="0" y="559"/>
                  <a:pt x="0" y="559"/>
                  <a:pt x="0" y="559"/>
                </a:cubicBezTo>
                <a:cubicBezTo>
                  <a:pt x="0" y="604"/>
                  <a:pt x="44" y="633"/>
                  <a:pt x="89" y="633"/>
                </a:cubicBezTo>
                <a:cubicBezTo>
                  <a:pt x="516" y="633"/>
                  <a:pt x="516" y="633"/>
                  <a:pt x="516" y="633"/>
                </a:cubicBezTo>
                <a:cubicBezTo>
                  <a:pt x="560" y="633"/>
                  <a:pt x="589" y="604"/>
                  <a:pt x="589" y="559"/>
                </a:cubicBezTo>
                <a:cubicBezTo>
                  <a:pt x="589" y="118"/>
                  <a:pt x="589" y="118"/>
                  <a:pt x="589" y="118"/>
                </a:cubicBezTo>
                <a:cubicBezTo>
                  <a:pt x="589" y="74"/>
                  <a:pt x="560" y="44"/>
                  <a:pt x="516" y="44"/>
                </a:cubicBezTo>
                <a:close/>
                <a:moveTo>
                  <a:pt x="560" y="559"/>
                </a:moveTo>
                <a:lnTo>
                  <a:pt x="560" y="559"/>
                </a:lnTo>
                <a:cubicBezTo>
                  <a:pt x="560" y="574"/>
                  <a:pt x="530" y="589"/>
                  <a:pt x="516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4"/>
                  <a:pt x="44" y="559"/>
                </a:cubicBezTo>
                <a:cubicBezTo>
                  <a:pt x="44" y="206"/>
                  <a:pt x="44" y="206"/>
                  <a:pt x="44" y="206"/>
                </a:cubicBezTo>
                <a:cubicBezTo>
                  <a:pt x="560" y="206"/>
                  <a:pt x="560" y="206"/>
                  <a:pt x="560" y="206"/>
                </a:cubicBezTo>
                <a:lnTo>
                  <a:pt x="560" y="559"/>
                </a:lnTo>
                <a:close/>
                <a:moveTo>
                  <a:pt x="560" y="162"/>
                </a:moveTo>
                <a:lnTo>
                  <a:pt x="560" y="162"/>
                </a:lnTo>
                <a:cubicBezTo>
                  <a:pt x="44" y="162"/>
                  <a:pt x="44" y="162"/>
                  <a:pt x="44" y="162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44" y="103"/>
                  <a:pt x="59" y="88"/>
                  <a:pt x="89" y="88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18"/>
                  <a:pt x="177" y="118"/>
                  <a:pt x="177" y="118"/>
                </a:cubicBezTo>
                <a:cubicBezTo>
                  <a:pt x="192" y="118"/>
                  <a:pt x="207" y="118"/>
                  <a:pt x="207" y="103"/>
                </a:cubicBezTo>
                <a:cubicBezTo>
                  <a:pt x="207" y="88"/>
                  <a:pt x="207" y="88"/>
                  <a:pt x="207" y="88"/>
                </a:cubicBezTo>
                <a:cubicBezTo>
                  <a:pt x="398" y="88"/>
                  <a:pt x="398" y="88"/>
                  <a:pt x="398" y="88"/>
                </a:cubicBezTo>
                <a:cubicBezTo>
                  <a:pt x="398" y="103"/>
                  <a:pt x="398" y="103"/>
                  <a:pt x="398" y="103"/>
                </a:cubicBezTo>
                <a:cubicBezTo>
                  <a:pt x="398" y="118"/>
                  <a:pt x="412" y="118"/>
                  <a:pt x="412" y="118"/>
                </a:cubicBezTo>
                <a:cubicBezTo>
                  <a:pt x="427" y="118"/>
                  <a:pt x="442" y="118"/>
                  <a:pt x="442" y="103"/>
                </a:cubicBezTo>
                <a:cubicBezTo>
                  <a:pt x="442" y="88"/>
                  <a:pt x="442" y="88"/>
                  <a:pt x="442" y="88"/>
                </a:cubicBezTo>
                <a:cubicBezTo>
                  <a:pt x="516" y="88"/>
                  <a:pt x="516" y="88"/>
                  <a:pt x="516" y="88"/>
                </a:cubicBezTo>
                <a:cubicBezTo>
                  <a:pt x="530" y="88"/>
                  <a:pt x="560" y="103"/>
                  <a:pt x="560" y="118"/>
                </a:cubicBezTo>
                <a:lnTo>
                  <a:pt x="560" y="162"/>
                </a:lnTo>
                <a:close/>
                <a:moveTo>
                  <a:pt x="118" y="397"/>
                </a:moveTo>
                <a:lnTo>
                  <a:pt x="118" y="397"/>
                </a:lnTo>
                <a:cubicBezTo>
                  <a:pt x="162" y="397"/>
                  <a:pt x="162" y="397"/>
                  <a:pt x="162" y="397"/>
                </a:cubicBezTo>
                <a:cubicBezTo>
                  <a:pt x="177" y="397"/>
                  <a:pt x="207" y="383"/>
                  <a:pt x="207" y="353"/>
                </a:cubicBezTo>
                <a:cubicBezTo>
                  <a:pt x="207" y="324"/>
                  <a:pt x="207" y="324"/>
                  <a:pt x="207" y="324"/>
                </a:cubicBezTo>
                <a:cubicBezTo>
                  <a:pt x="207" y="294"/>
                  <a:pt x="177" y="280"/>
                  <a:pt x="162" y="280"/>
                </a:cubicBezTo>
                <a:cubicBezTo>
                  <a:pt x="118" y="280"/>
                  <a:pt x="118" y="280"/>
                  <a:pt x="118" y="280"/>
                </a:cubicBezTo>
                <a:cubicBezTo>
                  <a:pt x="103" y="280"/>
                  <a:pt x="89" y="294"/>
                  <a:pt x="89" y="324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9" y="383"/>
                  <a:pt x="103" y="397"/>
                  <a:pt x="118" y="397"/>
                </a:cubicBezTo>
                <a:close/>
                <a:moveTo>
                  <a:pt x="118" y="324"/>
                </a:moveTo>
                <a:lnTo>
                  <a:pt x="118" y="324"/>
                </a:lnTo>
                <a:cubicBezTo>
                  <a:pt x="162" y="324"/>
                  <a:pt x="162" y="324"/>
                  <a:pt x="162" y="324"/>
                </a:cubicBezTo>
                <a:cubicBezTo>
                  <a:pt x="162" y="353"/>
                  <a:pt x="162" y="353"/>
                  <a:pt x="162" y="353"/>
                </a:cubicBezTo>
                <a:cubicBezTo>
                  <a:pt x="118" y="353"/>
                  <a:pt x="118" y="353"/>
                  <a:pt x="118" y="353"/>
                </a:cubicBezTo>
                <a:lnTo>
                  <a:pt x="118" y="324"/>
                </a:lnTo>
                <a:close/>
                <a:moveTo>
                  <a:pt x="280" y="397"/>
                </a:moveTo>
                <a:lnTo>
                  <a:pt x="280" y="397"/>
                </a:lnTo>
                <a:cubicBezTo>
                  <a:pt x="324" y="397"/>
                  <a:pt x="324" y="397"/>
                  <a:pt x="324" y="397"/>
                </a:cubicBezTo>
                <a:cubicBezTo>
                  <a:pt x="339" y="397"/>
                  <a:pt x="354" y="383"/>
                  <a:pt x="354" y="353"/>
                </a:cubicBezTo>
                <a:cubicBezTo>
                  <a:pt x="354" y="324"/>
                  <a:pt x="354" y="324"/>
                  <a:pt x="354" y="324"/>
                </a:cubicBezTo>
                <a:cubicBezTo>
                  <a:pt x="354" y="294"/>
                  <a:pt x="339" y="280"/>
                  <a:pt x="324" y="280"/>
                </a:cubicBezTo>
                <a:cubicBezTo>
                  <a:pt x="280" y="280"/>
                  <a:pt x="280" y="280"/>
                  <a:pt x="280" y="280"/>
                </a:cubicBezTo>
                <a:cubicBezTo>
                  <a:pt x="265" y="280"/>
                  <a:pt x="236" y="294"/>
                  <a:pt x="236" y="324"/>
                </a:cubicBezTo>
                <a:cubicBezTo>
                  <a:pt x="236" y="353"/>
                  <a:pt x="236" y="353"/>
                  <a:pt x="236" y="353"/>
                </a:cubicBezTo>
                <a:cubicBezTo>
                  <a:pt x="236" y="383"/>
                  <a:pt x="265" y="397"/>
                  <a:pt x="280" y="397"/>
                </a:cubicBezTo>
                <a:close/>
                <a:moveTo>
                  <a:pt x="280" y="324"/>
                </a:moveTo>
                <a:lnTo>
                  <a:pt x="280" y="324"/>
                </a:lnTo>
                <a:cubicBezTo>
                  <a:pt x="324" y="324"/>
                  <a:pt x="324" y="324"/>
                  <a:pt x="324" y="324"/>
                </a:cubicBezTo>
                <a:cubicBezTo>
                  <a:pt x="324" y="353"/>
                  <a:pt x="324" y="353"/>
                  <a:pt x="324" y="353"/>
                </a:cubicBezTo>
                <a:cubicBezTo>
                  <a:pt x="280" y="353"/>
                  <a:pt x="280" y="353"/>
                  <a:pt x="280" y="353"/>
                </a:cubicBezTo>
                <a:lnTo>
                  <a:pt x="280" y="324"/>
                </a:lnTo>
                <a:close/>
                <a:moveTo>
                  <a:pt x="118" y="559"/>
                </a:moveTo>
                <a:lnTo>
                  <a:pt x="118" y="559"/>
                </a:lnTo>
                <a:cubicBezTo>
                  <a:pt x="162" y="559"/>
                  <a:pt x="162" y="559"/>
                  <a:pt x="162" y="559"/>
                </a:cubicBezTo>
                <a:cubicBezTo>
                  <a:pt x="177" y="559"/>
                  <a:pt x="207" y="530"/>
                  <a:pt x="207" y="515"/>
                </a:cubicBezTo>
                <a:cubicBezTo>
                  <a:pt x="207" y="471"/>
                  <a:pt x="207" y="471"/>
                  <a:pt x="207" y="471"/>
                </a:cubicBezTo>
                <a:cubicBezTo>
                  <a:pt x="207" y="456"/>
                  <a:pt x="177" y="442"/>
                  <a:pt x="162" y="442"/>
                </a:cubicBezTo>
                <a:cubicBezTo>
                  <a:pt x="118" y="442"/>
                  <a:pt x="118" y="442"/>
                  <a:pt x="118" y="442"/>
                </a:cubicBezTo>
                <a:cubicBezTo>
                  <a:pt x="103" y="442"/>
                  <a:pt x="89" y="456"/>
                  <a:pt x="89" y="471"/>
                </a:cubicBezTo>
                <a:cubicBezTo>
                  <a:pt x="89" y="515"/>
                  <a:pt x="89" y="515"/>
                  <a:pt x="89" y="515"/>
                </a:cubicBezTo>
                <a:cubicBezTo>
                  <a:pt x="89" y="530"/>
                  <a:pt x="103" y="559"/>
                  <a:pt x="118" y="559"/>
                </a:cubicBezTo>
                <a:close/>
                <a:moveTo>
                  <a:pt x="118" y="471"/>
                </a:moveTo>
                <a:lnTo>
                  <a:pt x="118" y="471"/>
                </a:lnTo>
                <a:cubicBezTo>
                  <a:pt x="162" y="471"/>
                  <a:pt x="162" y="471"/>
                  <a:pt x="162" y="471"/>
                </a:cubicBezTo>
                <a:cubicBezTo>
                  <a:pt x="162" y="515"/>
                  <a:pt x="162" y="515"/>
                  <a:pt x="162" y="515"/>
                </a:cubicBezTo>
                <a:cubicBezTo>
                  <a:pt x="118" y="515"/>
                  <a:pt x="118" y="515"/>
                  <a:pt x="118" y="515"/>
                </a:cubicBezTo>
                <a:lnTo>
                  <a:pt x="118" y="471"/>
                </a:lnTo>
                <a:close/>
                <a:moveTo>
                  <a:pt x="280" y="559"/>
                </a:moveTo>
                <a:lnTo>
                  <a:pt x="280" y="559"/>
                </a:lnTo>
                <a:cubicBezTo>
                  <a:pt x="324" y="559"/>
                  <a:pt x="324" y="559"/>
                  <a:pt x="324" y="559"/>
                </a:cubicBezTo>
                <a:cubicBezTo>
                  <a:pt x="339" y="559"/>
                  <a:pt x="354" y="530"/>
                  <a:pt x="354" y="515"/>
                </a:cubicBezTo>
                <a:cubicBezTo>
                  <a:pt x="354" y="471"/>
                  <a:pt x="354" y="471"/>
                  <a:pt x="354" y="471"/>
                </a:cubicBezTo>
                <a:cubicBezTo>
                  <a:pt x="354" y="456"/>
                  <a:pt x="339" y="442"/>
                  <a:pt x="324" y="442"/>
                </a:cubicBezTo>
                <a:cubicBezTo>
                  <a:pt x="280" y="442"/>
                  <a:pt x="280" y="442"/>
                  <a:pt x="280" y="442"/>
                </a:cubicBezTo>
                <a:cubicBezTo>
                  <a:pt x="265" y="442"/>
                  <a:pt x="236" y="456"/>
                  <a:pt x="236" y="471"/>
                </a:cubicBezTo>
                <a:cubicBezTo>
                  <a:pt x="236" y="515"/>
                  <a:pt x="236" y="515"/>
                  <a:pt x="236" y="515"/>
                </a:cubicBezTo>
                <a:cubicBezTo>
                  <a:pt x="236" y="530"/>
                  <a:pt x="265" y="559"/>
                  <a:pt x="280" y="559"/>
                </a:cubicBezTo>
                <a:close/>
                <a:moveTo>
                  <a:pt x="280" y="471"/>
                </a:moveTo>
                <a:lnTo>
                  <a:pt x="280" y="471"/>
                </a:lnTo>
                <a:cubicBezTo>
                  <a:pt x="324" y="471"/>
                  <a:pt x="324" y="471"/>
                  <a:pt x="324" y="471"/>
                </a:cubicBezTo>
                <a:cubicBezTo>
                  <a:pt x="324" y="515"/>
                  <a:pt x="324" y="515"/>
                  <a:pt x="324" y="515"/>
                </a:cubicBezTo>
                <a:cubicBezTo>
                  <a:pt x="280" y="515"/>
                  <a:pt x="280" y="515"/>
                  <a:pt x="280" y="515"/>
                </a:cubicBezTo>
                <a:lnTo>
                  <a:pt x="280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73" name="Freeform 168">
            <a:extLst>
              <a:ext uri="{FF2B5EF4-FFF2-40B4-BE49-F238E27FC236}">
                <a16:creationId xmlns:a16="http://schemas.microsoft.com/office/drawing/2014/main" id="{8BBBF32F-3B98-404E-B7D8-6F964BBF5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733" y="3935714"/>
            <a:ext cx="371943" cy="239115"/>
          </a:xfrm>
          <a:custGeom>
            <a:avLst/>
            <a:gdLst>
              <a:gd name="T0" fmla="*/ 153313 w 619"/>
              <a:gd name="T1" fmla="*/ 31590 h 398"/>
              <a:gd name="T2" fmla="*/ 153313 w 619"/>
              <a:gd name="T3" fmla="*/ 31590 h 398"/>
              <a:gd name="T4" fmla="*/ 110945 w 619"/>
              <a:gd name="T5" fmla="*/ 73950 h 398"/>
              <a:gd name="T6" fmla="*/ 153313 w 619"/>
              <a:gd name="T7" fmla="*/ 116310 h 398"/>
              <a:gd name="T8" fmla="*/ 195681 w 619"/>
              <a:gd name="T9" fmla="*/ 73950 h 398"/>
              <a:gd name="T10" fmla="*/ 153313 w 619"/>
              <a:gd name="T11" fmla="*/ 31590 h 398"/>
              <a:gd name="T12" fmla="*/ 153313 w 619"/>
              <a:gd name="T13" fmla="*/ 100156 h 398"/>
              <a:gd name="T14" fmla="*/ 153313 w 619"/>
              <a:gd name="T15" fmla="*/ 100156 h 398"/>
              <a:gd name="T16" fmla="*/ 126744 w 619"/>
              <a:gd name="T17" fmla="*/ 73950 h 398"/>
              <a:gd name="T18" fmla="*/ 153313 w 619"/>
              <a:gd name="T19" fmla="*/ 42001 h 398"/>
              <a:gd name="T20" fmla="*/ 179523 w 619"/>
              <a:gd name="T21" fmla="*/ 73950 h 398"/>
              <a:gd name="T22" fmla="*/ 153313 w 619"/>
              <a:gd name="T23" fmla="*/ 100156 h 398"/>
              <a:gd name="T24" fmla="*/ 153313 w 619"/>
              <a:gd name="T25" fmla="*/ 0 h 398"/>
              <a:gd name="T26" fmla="*/ 153313 w 619"/>
              <a:gd name="T27" fmla="*/ 0 h 398"/>
              <a:gd name="T28" fmla="*/ 68578 w 619"/>
              <a:gd name="T29" fmla="*/ 0 h 398"/>
              <a:gd name="T30" fmla="*/ 0 w 619"/>
              <a:gd name="T31" fmla="*/ 73950 h 398"/>
              <a:gd name="T32" fmla="*/ 68578 w 619"/>
              <a:gd name="T33" fmla="*/ 142516 h 398"/>
              <a:gd name="T34" fmla="*/ 153313 w 619"/>
              <a:gd name="T35" fmla="*/ 142516 h 398"/>
              <a:gd name="T36" fmla="*/ 221891 w 619"/>
              <a:gd name="T37" fmla="*/ 73950 h 398"/>
              <a:gd name="T38" fmla="*/ 153313 w 619"/>
              <a:gd name="T39" fmla="*/ 0 h 398"/>
              <a:gd name="T40" fmla="*/ 153313 w 619"/>
              <a:gd name="T41" fmla="*/ 126721 h 398"/>
              <a:gd name="T42" fmla="*/ 153313 w 619"/>
              <a:gd name="T43" fmla="*/ 126721 h 398"/>
              <a:gd name="T44" fmla="*/ 68578 w 619"/>
              <a:gd name="T45" fmla="*/ 126721 h 398"/>
              <a:gd name="T46" fmla="*/ 10412 w 619"/>
              <a:gd name="T47" fmla="*/ 73950 h 398"/>
              <a:gd name="T48" fmla="*/ 68578 w 619"/>
              <a:gd name="T49" fmla="*/ 15795 h 398"/>
              <a:gd name="T50" fmla="*/ 153313 w 619"/>
              <a:gd name="T51" fmla="*/ 15795 h 398"/>
              <a:gd name="T52" fmla="*/ 211479 w 619"/>
              <a:gd name="T53" fmla="*/ 73950 h 398"/>
              <a:gd name="T54" fmla="*/ 153313 w 619"/>
              <a:gd name="T55" fmla="*/ 126721 h 39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9" h="398">
                <a:moveTo>
                  <a:pt x="427" y="88"/>
                </a:moveTo>
                <a:lnTo>
                  <a:pt x="427" y="88"/>
                </a:lnTo>
                <a:cubicBezTo>
                  <a:pt x="368" y="88"/>
                  <a:pt x="309" y="132"/>
                  <a:pt x="309" y="206"/>
                </a:cubicBezTo>
                <a:cubicBezTo>
                  <a:pt x="309" y="265"/>
                  <a:pt x="368" y="324"/>
                  <a:pt x="427" y="324"/>
                </a:cubicBezTo>
                <a:cubicBezTo>
                  <a:pt x="486" y="324"/>
                  <a:pt x="545" y="265"/>
                  <a:pt x="545" y="206"/>
                </a:cubicBezTo>
                <a:cubicBezTo>
                  <a:pt x="545" y="132"/>
                  <a:pt x="486" y="88"/>
                  <a:pt x="427" y="88"/>
                </a:cubicBezTo>
                <a:close/>
                <a:moveTo>
                  <a:pt x="427" y="279"/>
                </a:moveTo>
                <a:lnTo>
                  <a:pt x="427" y="279"/>
                </a:lnTo>
                <a:cubicBezTo>
                  <a:pt x="382" y="279"/>
                  <a:pt x="353" y="250"/>
                  <a:pt x="353" y="206"/>
                </a:cubicBezTo>
                <a:cubicBezTo>
                  <a:pt x="353" y="162"/>
                  <a:pt x="382" y="117"/>
                  <a:pt x="427" y="117"/>
                </a:cubicBezTo>
                <a:cubicBezTo>
                  <a:pt x="471" y="117"/>
                  <a:pt x="500" y="162"/>
                  <a:pt x="500" y="206"/>
                </a:cubicBezTo>
                <a:cubicBezTo>
                  <a:pt x="500" y="250"/>
                  <a:pt x="471" y="279"/>
                  <a:pt x="427" y="279"/>
                </a:cubicBezTo>
                <a:close/>
                <a:moveTo>
                  <a:pt x="427" y="0"/>
                </a:moveTo>
                <a:lnTo>
                  <a:pt x="427" y="0"/>
                </a:lnTo>
                <a:cubicBezTo>
                  <a:pt x="191" y="0"/>
                  <a:pt x="191" y="0"/>
                  <a:pt x="191" y="0"/>
                </a:cubicBezTo>
                <a:cubicBezTo>
                  <a:pt x="88" y="0"/>
                  <a:pt x="0" y="88"/>
                  <a:pt x="0" y="206"/>
                </a:cubicBezTo>
                <a:cubicBezTo>
                  <a:pt x="0" y="309"/>
                  <a:pt x="88" y="397"/>
                  <a:pt x="191" y="397"/>
                </a:cubicBezTo>
                <a:cubicBezTo>
                  <a:pt x="427" y="397"/>
                  <a:pt x="427" y="397"/>
                  <a:pt x="427" y="397"/>
                </a:cubicBezTo>
                <a:cubicBezTo>
                  <a:pt x="530" y="397"/>
                  <a:pt x="618" y="309"/>
                  <a:pt x="618" y="206"/>
                </a:cubicBezTo>
                <a:cubicBezTo>
                  <a:pt x="618" y="88"/>
                  <a:pt x="530" y="0"/>
                  <a:pt x="427" y="0"/>
                </a:cubicBezTo>
                <a:close/>
                <a:moveTo>
                  <a:pt x="427" y="353"/>
                </a:moveTo>
                <a:lnTo>
                  <a:pt x="427" y="353"/>
                </a:lnTo>
                <a:cubicBezTo>
                  <a:pt x="191" y="353"/>
                  <a:pt x="191" y="353"/>
                  <a:pt x="191" y="353"/>
                </a:cubicBezTo>
                <a:cubicBezTo>
                  <a:pt x="103" y="353"/>
                  <a:pt x="29" y="294"/>
                  <a:pt x="29" y="206"/>
                </a:cubicBezTo>
                <a:cubicBezTo>
                  <a:pt x="29" y="117"/>
                  <a:pt x="103" y="44"/>
                  <a:pt x="191" y="44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515" y="44"/>
                  <a:pt x="589" y="117"/>
                  <a:pt x="589" y="206"/>
                </a:cubicBezTo>
                <a:cubicBezTo>
                  <a:pt x="589" y="294"/>
                  <a:pt x="515" y="353"/>
                  <a:pt x="427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74" name="Freeform 169">
            <a:extLst>
              <a:ext uri="{FF2B5EF4-FFF2-40B4-BE49-F238E27FC236}">
                <a16:creationId xmlns:a16="http://schemas.microsoft.com/office/drawing/2014/main" id="{61DC37C1-180C-DC4C-A26F-3535F32B9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1057" y="3935714"/>
            <a:ext cx="382570" cy="239115"/>
          </a:xfrm>
          <a:custGeom>
            <a:avLst/>
            <a:gdLst>
              <a:gd name="T0" fmla="*/ 159371 w 634"/>
              <a:gd name="T1" fmla="*/ 0 h 398"/>
              <a:gd name="T2" fmla="*/ 159371 w 634"/>
              <a:gd name="T3" fmla="*/ 0 h 398"/>
              <a:gd name="T4" fmla="*/ 74638 w 634"/>
              <a:gd name="T5" fmla="*/ 0 h 398"/>
              <a:gd name="T6" fmla="*/ 0 w 634"/>
              <a:gd name="T7" fmla="*/ 73950 h 398"/>
              <a:gd name="T8" fmla="*/ 74638 w 634"/>
              <a:gd name="T9" fmla="*/ 142516 h 398"/>
              <a:gd name="T10" fmla="*/ 159371 w 634"/>
              <a:gd name="T11" fmla="*/ 142516 h 398"/>
              <a:gd name="T12" fmla="*/ 228239 w 634"/>
              <a:gd name="T13" fmla="*/ 73950 h 398"/>
              <a:gd name="T14" fmla="*/ 159371 w 634"/>
              <a:gd name="T15" fmla="*/ 0 h 398"/>
              <a:gd name="T16" fmla="*/ 159371 w 634"/>
              <a:gd name="T17" fmla="*/ 126721 h 398"/>
              <a:gd name="T18" fmla="*/ 159371 w 634"/>
              <a:gd name="T19" fmla="*/ 126721 h 398"/>
              <a:gd name="T20" fmla="*/ 74638 w 634"/>
              <a:gd name="T21" fmla="*/ 126721 h 398"/>
              <a:gd name="T22" fmla="*/ 15865 w 634"/>
              <a:gd name="T23" fmla="*/ 73950 h 398"/>
              <a:gd name="T24" fmla="*/ 74638 w 634"/>
              <a:gd name="T25" fmla="*/ 15795 h 398"/>
              <a:gd name="T26" fmla="*/ 159371 w 634"/>
              <a:gd name="T27" fmla="*/ 15795 h 398"/>
              <a:gd name="T28" fmla="*/ 212374 w 634"/>
              <a:gd name="T29" fmla="*/ 73950 h 398"/>
              <a:gd name="T30" fmla="*/ 159371 w 634"/>
              <a:gd name="T31" fmla="*/ 126721 h 398"/>
              <a:gd name="T32" fmla="*/ 74638 w 634"/>
              <a:gd name="T33" fmla="*/ 31590 h 398"/>
              <a:gd name="T34" fmla="*/ 74638 w 634"/>
              <a:gd name="T35" fmla="*/ 31590 h 398"/>
              <a:gd name="T36" fmla="*/ 32091 w 634"/>
              <a:gd name="T37" fmla="*/ 73950 h 398"/>
              <a:gd name="T38" fmla="*/ 74638 w 634"/>
              <a:gd name="T39" fmla="*/ 116310 h 398"/>
              <a:gd name="T40" fmla="*/ 116824 w 634"/>
              <a:gd name="T41" fmla="*/ 73950 h 398"/>
              <a:gd name="T42" fmla="*/ 74638 w 634"/>
              <a:gd name="T43" fmla="*/ 31590 h 398"/>
              <a:gd name="T44" fmla="*/ 74638 w 634"/>
              <a:gd name="T45" fmla="*/ 100156 h 398"/>
              <a:gd name="T46" fmla="*/ 74638 w 634"/>
              <a:gd name="T47" fmla="*/ 100156 h 398"/>
              <a:gd name="T48" fmla="*/ 42547 w 634"/>
              <a:gd name="T49" fmla="*/ 73950 h 398"/>
              <a:gd name="T50" fmla="*/ 74638 w 634"/>
              <a:gd name="T51" fmla="*/ 42001 h 398"/>
              <a:gd name="T52" fmla="*/ 100959 w 634"/>
              <a:gd name="T53" fmla="*/ 73950 h 398"/>
              <a:gd name="T54" fmla="*/ 74638 w 634"/>
              <a:gd name="T55" fmla="*/ 100156 h 39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398">
                <a:moveTo>
                  <a:pt x="442" y="0"/>
                </a:moveTo>
                <a:lnTo>
                  <a:pt x="442" y="0"/>
                </a:lnTo>
                <a:cubicBezTo>
                  <a:pt x="207" y="0"/>
                  <a:pt x="207" y="0"/>
                  <a:pt x="207" y="0"/>
                </a:cubicBezTo>
                <a:cubicBezTo>
                  <a:pt x="89" y="0"/>
                  <a:pt x="0" y="88"/>
                  <a:pt x="0" y="206"/>
                </a:cubicBezTo>
                <a:cubicBezTo>
                  <a:pt x="0" y="309"/>
                  <a:pt x="89" y="397"/>
                  <a:pt x="207" y="397"/>
                </a:cubicBezTo>
                <a:cubicBezTo>
                  <a:pt x="442" y="397"/>
                  <a:pt x="442" y="397"/>
                  <a:pt x="442" y="397"/>
                </a:cubicBezTo>
                <a:cubicBezTo>
                  <a:pt x="545" y="397"/>
                  <a:pt x="633" y="309"/>
                  <a:pt x="633" y="206"/>
                </a:cubicBezTo>
                <a:cubicBezTo>
                  <a:pt x="633" y="88"/>
                  <a:pt x="545" y="0"/>
                  <a:pt x="442" y="0"/>
                </a:cubicBezTo>
                <a:close/>
                <a:moveTo>
                  <a:pt x="442" y="353"/>
                </a:moveTo>
                <a:lnTo>
                  <a:pt x="442" y="353"/>
                </a:lnTo>
                <a:cubicBezTo>
                  <a:pt x="207" y="353"/>
                  <a:pt x="207" y="353"/>
                  <a:pt x="207" y="353"/>
                </a:cubicBezTo>
                <a:cubicBezTo>
                  <a:pt x="118" y="353"/>
                  <a:pt x="44" y="294"/>
                  <a:pt x="44" y="206"/>
                </a:cubicBezTo>
                <a:cubicBezTo>
                  <a:pt x="44" y="117"/>
                  <a:pt x="118" y="44"/>
                  <a:pt x="207" y="44"/>
                </a:cubicBezTo>
                <a:cubicBezTo>
                  <a:pt x="442" y="44"/>
                  <a:pt x="442" y="44"/>
                  <a:pt x="442" y="44"/>
                </a:cubicBezTo>
                <a:cubicBezTo>
                  <a:pt x="530" y="44"/>
                  <a:pt x="589" y="117"/>
                  <a:pt x="589" y="206"/>
                </a:cubicBezTo>
                <a:cubicBezTo>
                  <a:pt x="589" y="294"/>
                  <a:pt x="530" y="353"/>
                  <a:pt x="442" y="353"/>
                </a:cubicBezTo>
                <a:close/>
                <a:moveTo>
                  <a:pt x="207" y="88"/>
                </a:moveTo>
                <a:lnTo>
                  <a:pt x="207" y="88"/>
                </a:lnTo>
                <a:cubicBezTo>
                  <a:pt x="133" y="88"/>
                  <a:pt x="89" y="132"/>
                  <a:pt x="89" y="206"/>
                </a:cubicBezTo>
                <a:cubicBezTo>
                  <a:pt x="89" y="265"/>
                  <a:pt x="133" y="324"/>
                  <a:pt x="207" y="324"/>
                </a:cubicBezTo>
                <a:cubicBezTo>
                  <a:pt x="265" y="324"/>
                  <a:pt x="324" y="265"/>
                  <a:pt x="324" y="206"/>
                </a:cubicBezTo>
                <a:cubicBezTo>
                  <a:pt x="324" y="132"/>
                  <a:pt x="265" y="88"/>
                  <a:pt x="207" y="88"/>
                </a:cubicBezTo>
                <a:close/>
                <a:moveTo>
                  <a:pt x="207" y="279"/>
                </a:moveTo>
                <a:lnTo>
                  <a:pt x="207" y="279"/>
                </a:lnTo>
                <a:cubicBezTo>
                  <a:pt x="162" y="279"/>
                  <a:pt x="118" y="250"/>
                  <a:pt x="118" y="206"/>
                </a:cubicBezTo>
                <a:cubicBezTo>
                  <a:pt x="118" y="162"/>
                  <a:pt x="162" y="117"/>
                  <a:pt x="207" y="117"/>
                </a:cubicBezTo>
                <a:cubicBezTo>
                  <a:pt x="251" y="117"/>
                  <a:pt x="280" y="162"/>
                  <a:pt x="280" y="206"/>
                </a:cubicBezTo>
                <a:cubicBezTo>
                  <a:pt x="280" y="250"/>
                  <a:pt x="251" y="279"/>
                  <a:pt x="207" y="2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75" name="Freeform 170">
            <a:extLst>
              <a:ext uri="{FF2B5EF4-FFF2-40B4-BE49-F238E27FC236}">
                <a16:creationId xmlns:a16="http://schemas.microsoft.com/office/drawing/2014/main" id="{DB1C20E0-19D0-104A-86DB-730391270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0008" y="3863979"/>
            <a:ext cx="382570" cy="382584"/>
          </a:xfrm>
          <a:custGeom>
            <a:avLst/>
            <a:gdLst>
              <a:gd name="T0" fmla="*/ 185692 w 634"/>
              <a:gd name="T1" fmla="*/ 169827 h 634"/>
              <a:gd name="T2" fmla="*/ 79325 w 634"/>
              <a:gd name="T3" fmla="*/ 148554 h 634"/>
              <a:gd name="T4" fmla="*/ 42186 w 634"/>
              <a:gd name="T5" fmla="*/ 169827 h 634"/>
              <a:gd name="T6" fmla="*/ 42186 w 634"/>
              <a:gd name="T7" fmla="*/ 185692 h 634"/>
              <a:gd name="T8" fmla="*/ 79325 w 634"/>
              <a:gd name="T9" fmla="*/ 206966 h 634"/>
              <a:gd name="T10" fmla="*/ 185692 w 634"/>
              <a:gd name="T11" fmla="*/ 185692 h 634"/>
              <a:gd name="T12" fmla="*/ 185692 w 634"/>
              <a:gd name="T13" fmla="*/ 169827 h 634"/>
              <a:gd name="T14" fmla="*/ 79325 w 634"/>
              <a:gd name="T15" fmla="*/ 196509 h 634"/>
              <a:gd name="T16" fmla="*/ 79325 w 634"/>
              <a:gd name="T17" fmla="*/ 159371 h 634"/>
              <a:gd name="T18" fmla="*/ 79325 w 634"/>
              <a:gd name="T19" fmla="*/ 196509 h 634"/>
              <a:gd name="T20" fmla="*/ 185692 w 634"/>
              <a:gd name="T21" fmla="*/ 58412 h 634"/>
              <a:gd name="T22" fmla="*/ 79325 w 634"/>
              <a:gd name="T23" fmla="*/ 37138 h 634"/>
              <a:gd name="T24" fmla="*/ 42186 w 634"/>
              <a:gd name="T25" fmla="*/ 58412 h 634"/>
              <a:gd name="T26" fmla="*/ 42186 w 634"/>
              <a:gd name="T27" fmla="*/ 74277 h 634"/>
              <a:gd name="T28" fmla="*/ 79325 w 634"/>
              <a:gd name="T29" fmla="*/ 95550 h 634"/>
              <a:gd name="T30" fmla="*/ 185692 w 634"/>
              <a:gd name="T31" fmla="*/ 74277 h 634"/>
              <a:gd name="T32" fmla="*/ 185692 w 634"/>
              <a:gd name="T33" fmla="*/ 58412 h 634"/>
              <a:gd name="T34" fmla="*/ 79325 w 634"/>
              <a:gd name="T35" fmla="*/ 84733 h 634"/>
              <a:gd name="T36" fmla="*/ 79325 w 634"/>
              <a:gd name="T37" fmla="*/ 47956 h 634"/>
              <a:gd name="T38" fmla="*/ 79325 w 634"/>
              <a:gd name="T39" fmla="*/ 84733 h 634"/>
              <a:gd name="T40" fmla="*/ 185692 w 634"/>
              <a:gd name="T41" fmla="*/ 116824 h 634"/>
              <a:gd name="T42" fmla="*/ 143145 w 634"/>
              <a:gd name="T43" fmla="*/ 95550 h 634"/>
              <a:gd name="T44" fmla="*/ 42186 w 634"/>
              <a:gd name="T45" fmla="*/ 116824 h 634"/>
              <a:gd name="T46" fmla="*/ 42186 w 634"/>
              <a:gd name="T47" fmla="*/ 127280 h 634"/>
              <a:gd name="T48" fmla="*/ 143145 w 634"/>
              <a:gd name="T49" fmla="*/ 148554 h 634"/>
              <a:gd name="T50" fmla="*/ 185692 w 634"/>
              <a:gd name="T51" fmla="*/ 127280 h 634"/>
              <a:gd name="T52" fmla="*/ 185692 w 634"/>
              <a:gd name="T53" fmla="*/ 116824 h 634"/>
              <a:gd name="T54" fmla="*/ 143145 w 634"/>
              <a:gd name="T55" fmla="*/ 138097 h 634"/>
              <a:gd name="T56" fmla="*/ 143145 w 634"/>
              <a:gd name="T57" fmla="*/ 106007 h 634"/>
              <a:gd name="T58" fmla="*/ 143145 w 634"/>
              <a:gd name="T59" fmla="*/ 138097 h 634"/>
              <a:gd name="T60" fmla="*/ 196149 w 634"/>
              <a:gd name="T61" fmla="*/ 0 h 634"/>
              <a:gd name="T62" fmla="*/ 0 w 634"/>
              <a:gd name="T63" fmla="*/ 31730 h 634"/>
              <a:gd name="T64" fmla="*/ 26321 w 634"/>
              <a:gd name="T65" fmla="*/ 228239 h 634"/>
              <a:gd name="T66" fmla="*/ 228239 w 634"/>
              <a:gd name="T67" fmla="*/ 201557 h 634"/>
              <a:gd name="T68" fmla="*/ 196149 w 634"/>
              <a:gd name="T69" fmla="*/ 0 h 634"/>
              <a:gd name="T70" fmla="*/ 212014 w 634"/>
              <a:gd name="T71" fmla="*/ 201557 h 634"/>
              <a:gd name="T72" fmla="*/ 26321 w 634"/>
              <a:gd name="T73" fmla="*/ 212374 h 634"/>
              <a:gd name="T74" fmla="*/ 15865 w 634"/>
              <a:gd name="T75" fmla="*/ 31730 h 634"/>
              <a:gd name="T76" fmla="*/ 196149 w 634"/>
              <a:gd name="T77" fmla="*/ 15865 h 634"/>
              <a:gd name="T78" fmla="*/ 212014 w 634"/>
              <a:gd name="T79" fmla="*/ 201557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34">
                <a:moveTo>
                  <a:pt x="515" y="471"/>
                </a:moveTo>
                <a:lnTo>
                  <a:pt x="515" y="471"/>
                </a:lnTo>
                <a:cubicBezTo>
                  <a:pt x="294" y="471"/>
                  <a:pt x="294" y="471"/>
                  <a:pt x="294" y="471"/>
                </a:cubicBezTo>
                <a:cubicBezTo>
                  <a:pt x="279" y="442"/>
                  <a:pt x="250" y="412"/>
                  <a:pt x="220" y="412"/>
                </a:cubicBezTo>
                <a:cubicBezTo>
                  <a:pt x="176" y="412"/>
                  <a:pt x="147" y="442"/>
                  <a:pt x="147" y="471"/>
                </a:cubicBezTo>
                <a:cubicBezTo>
                  <a:pt x="117" y="471"/>
                  <a:pt x="117" y="471"/>
                  <a:pt x="117" y="471"/>
                </a:cubicBezTo>
                <a:cubicBezTo>
                  <a:pt x="103" y="471"/>
                  <a:pt x="103" y="486"/>
                  <a:pt x="103" y="501"/>
                </a:cubicBezTo>
                <a:cubicBezTo>
                  <a:pt x="103" y="501"/>
                  <a:pt x="103" y="515"/>
                  <a:pt x="117" y="515"/>
                </a:cubicBezTo>
                <a:cubicBezTo>
                  <a:pt x="147" y="515"/>
                  <a:pt x="147" y="515"/>
                  <a:pt x="147" y="515"/>
                </a:cubicBezTo>
                <a:cubicBezTo>
                  <a:pt x="147" y="545"/>
                  <a:pt x="176" y="574"/>
                  <a:pt x="220" y="574"/>
                </a:cubicBezTo>
                <a:cubicBezTo>
                  <a:pt x="250" y="574"/>
                  <a:pt x="279" y="545"/>
                  <a:pt x="294" y="515"/>
                </a:cubicBezTo>
                <a:cubicBezTo>
                  <a:pt x="515" y="515"/>
                  <a:pt x="515" y="515"/>
                  <a:pt x="515" y="515"/>
                </a:cubicBezTo>
                <a:lnTo>
                  <a:pt x="530" y="501"/>
                </a:lnTo>
                <a:cubicBezTo>
                  <a:pt x="530" y="486"/>
                  <a:pt x="515" y="471"/>
                  <a:pt x="515" y="471"/>
                </a:cubicBezTo>
                <a:close/>
                <a:moveTo>
                  <a:pt x="220" y="545"/>
                </a:moveTo>
                <a:lnTo>
                  <a:pt x="220" y="545"/>
                </a:lnTo>
                <a:cubicBezTo>
                  <a:pt x="191" y="545"/>
                  <a:pt x="162" y="515"/>
                  <a:pt x="162" y="501"/>
                </a:cubicBezTo>
                <a:cubicBezTo>
                  <a:pt x="162" y="471"/>
                  <a:pt x="191" y="442"/>
                  <a:pt x="220" y="442"/>
                </a:cubicBezTo>
                <a:cubicBezTo>
                  <a:pt x="235" y="442"/>
                  <a:pt x="265" y="471"/>
                  <a:pt x="265" y="501"/>
                </a:cubicBezTo>
                <a:cubicBezTo>
                  <a:pt x="265" y="515"/>
                  <a:pt x="235" y="545"/>
                  <a:pt x="220" y="545"/>
                </a:cubicBezTo>
                <a:close/>
                <a:moveTo>
                  <a:pt x="515" y="162"/>
                </a:moveTo>
                <a:lnTo>
                  <a:pt x="515" y="162"/>
                </a:lnTo>
                <a:cubicBezTo>
                  <a:pt x="294" y="162"/>
                  <a:pt x="294" y="162"/>
                  <a:pt x="294" y="162"/>
                </a:cubicBezTo>
                <a:cubicBezTo>
                  <a:pt x="279" y="133"/>
                  <a:pt x="250" y="103"/>
                  <a:pt x="220" y="103"/>
                </a:cubicBezTo>
                <a:cubicBezTo>
                  <a:pt x="176" y="103"/>
                  <a:pt x="147" y="133"/>
                  <a:pt x="147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03" y="162"/>
                  <a:pt x="103" y="176"/>
                  <a:pt x="103" y="176"/>
                </a:cubicBezTo>
                <a:cubicBezTo>
                  <a:pt x="103" y="192"/>
                  <a:pt x="103" y="206"/>
                  <a:pt x="117" y="206"/>
                </a:cubicBezTo>
                <a:cubicBezTo>
                  <a:pt x="147" y="206"/>
                  <a:pt x="147" y="206"/>
                  <a:pt x="147" y="206"/>
                </a:cubicBezTo>
                <a:cubicBezTo>
                  <a:pt x="147" y="235"/>
                  <a:pt x="176" y="265"/>
                  <a:pt x="220" y="265"/>
                </a:cubicBezTo>
                <a:cubicBezTo>
                  <a:pt x="250" y="265"/>
                  <a:pt x="279" y="235"/>
                  <a:pt x="294" y="206"/>
                </a:cubicBezTo>
                <a:cubicBezTo>
                  <a:pt x="515" y="206"/>
                  <a:pt x="515" y="206"/>
                  <a:pt x="515" y="206"/>
                </a:cubicBezTo>
                <a:cubicBezTo>
                  <a:pt x="515" y="206"/>
                  <a:pt x="530" y="192"/>
                  <a:pt x="530" y="176"/>
                </a:cubicBezTo>
                <a:lnTo>
                  <a:pt x="515" y="162"/>
                </a:lnTo>
                <a:close/>
                <a:moveTo>
                  <a:pt x="220" y="235"/>
                </a:moveTo>
                <a:lnTo>
                  <a:pt x="220" y="235"/>
                </a:lnTo>
                <a:cubicBezTo>
                  <a:pt x="191" y="235"/>
                  <a:pt x="162" y="206"/>
                  <a:pt x="162" y="176"/>
                </a:cubicBezTo>
                <a:cubicBezTo>
                  <a:pt x="162" y="162"/>
                  <a:pt x="191" y="133"/>
                  <a:pt x="220" y="133"/>
                </a:cubicBezTo>
                <a:cubicBezTo>
                  <a:pt x="235" y="133"/>
                  <a:pt x="265" y="162"/>
                  <a:pt x="265" y="176"/>
                </a:cubicBezTo>
                <a:cubicBezTo>
                  <a:pt x="265" y="206"/>
                  <a:pt x="235" y="235"/>
                  <a:pt x="220" y="235"/>
                </a:cubicBezTo>
                <a:close/>
                <a:moveTo>
                  <a:pt x="515" y="324"/>
                </a:moveTo>
                <a:lnTo>
                  <a:pt x="515" y="324"/>
                </a:lnTo>
                <a:cubicBezTo>
                  <a:pt x="471" y="324"/>
                  <a:pt x="471" y="324"/>
                  <a:pt x="471" y="324"/>
                </a:cubicBezTo>
                <a:cubicBezTo>
                  <a:pt x="456" y="280"/>
                  <a:pt x="426" y="265"/>
                  <a:pt x="397" y="265"/>
                </a:cubicBezTo>
                <a:cubicBezTo>
                  <a:pt x="353" y="265"/>
                  <a:pt x="324" y="280"/>
                  <a:pt x="324" y="324"/>
                </a:cubicBezTo>
                <a:cubicBezTo>
                  <a:pt x="117" y="324"/>
                  <a:pt x="117" y="324"/>
                  <a:pt x="117" y="324"/>
                </a:cubicBezTo>
                <a:cubicBezTo>
                  <a:pt x="103" y="324"/>
                  <a:pt x="103" y="324"/>
                  <a:pt x="103" y="338"/>
                </a:cubicBezTo>
                <a:cubicBezTo>
                  <a:pt x="103" y="353"/>
                  <a:pt x="103" y="353"/>
                  <a:pt x="117" y="353"/>
                </a:cubicBezTo>
                <a:cubicBezTo>
                  <a:pt x="324" y="353"/>
                  <a:pt x="324" y="353"/>
                  <a:pt x="324" y="353"/>
                </a:cubicBezTo>
                <a:cubicBezTo>
                  <a:pt x="324" y="397"/>
                  <a:pt x="353" y="412"/>
                  <a:pt x="397" y="412"/>
                </a:cubicBezTo>
                <a:cubicBezTo>
                  <a:pt x="426" y="412"/>
                  <a:pt x="456" y="397"/>
                  <a:pt x="471" y="353"/>
                </a:cubicBezTo>
                <a:cubicBezTo>
                  <a:pt x="515" y="353"/>
                  <a:pt x="515" y="353"/>
                  <a:pt x="515" y="353"/>
                </a:cubicBezTo>
                <a:cubicBezTo>
                  <a:pt x="515" y="353"/>
                  <a:pt x="530" y="353"/>
                  <a:pt x="530" y="338"/>
                </a:cubicBezTo>
                <a:cubicBezTo>
                  <a:pt x="530" y="324"/>
                  <a:pt x="515" y="324"/>
                  <a:pt x="515" y="324"/>
                </a:cubicBezTo>
                <a:close/>
                <a:moveTo>
                  <a:pt x="397" y="383"/>
                </a:moveTo>
                <a:lnTo>
                  <a:pt x="397" y="383"/>
                </a:lnTo>
                <a:cubicBezTo>
                  <a:pt x="367" y="383"/>
                  <a:pt x="338" y="368"/>
                  <a:pt x="338" y="338"/>
                </a:cubicBezTo>
                <a:cubicBezTo>
                  <a:pt x="338" y="309"/>
                  <a:pt x="367" y="294"/>
                  <a:pt x="397" y="294"/>
                </a:cubicBezTo>
                <a:cubicBezTo>
                  <a:pt x="412" y="294"/>
                  <a:pt x="441" y="309"/>
                  <a:pt x="441" y="338"/>
                </a:cubicBezTo>
                <a:cubicBezTo>
                  <a:pt x="441" y="368"/>
                  <a:pt x="412" y="383"/>
                  <a:pt x="397" y="383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59"/>
                  <a:pt x="0" y="559"/>
                  <a:pt x="0" y="559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59"/>
                </a:cubicBezTo>
                <a:cubicBezTo>
                  <a:pt x="633" y="88"/>
                  <a:pt x="633" y="88"/>
                  <a:pt x="633" y="88"/>
                </a:cubicBezTo>
                <a:cubicBezTo>
                  <a:pt x="633" y="44"/>
                  <a:pt x="588" y="0"/>
                  <a:pt x="544" y="0"/>
                </a:cubicBezTo>
                <a:close/>
                <a:moveTo>
                  <a:pt x="588" y="559"/>
                </a:moveTo>
                <a:lnTo>
                  <a:pt x="588" y="559"/>
                </a:lnTo>
                <a:cubicBezTo>
                  <a:pt x="588" y="574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59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59"/>
                  <a:pt x="58" y="44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74" y="44"/>
                  <a:pt x="588" y="59"/>
                  <a:pt x="588" y="88"/>
                </a:cubicBezTo>
                <a:lnTo>
                  <a:pt x="588" y="5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76" name="Freeform 171">
            <a:extLst>
              <a:ext uri="{FF2B5EF4-FFF2-40B4-BE49-F238E27FC236}">
                <a16:creationId xmlns:a16="http://schemas.microsoft.com/office/drawing/2014/main" id="{51E820D9-6126-1F44-8A20-5F168C75E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56932" y="3882579"/>
            <a:ext cx="356002" cy="356016"/>
          </a:xfrm>
          <a:custGeom>
            <a:avLst/>
            <a:gdLst>
              <a:gd name="T0" fmla="*/ 106182 w 589"/>
              <a:gd name="T1" fmla="*/ 69226 h 590"/>
              <a:gd name="T2" fmla="*/ 106182 w 589"/>
              <a:gd name="T3" fmla="*/ 138091 h 590"/>
              <a:gd name="T4" fmla="*/ 106182 w 589"/>
              <a:gd name="T5" fmla="*/ 69226 h 590"/>
              <a:gd name="T6" fmla="*/ 106182 w 589"/>
              <a:gd name="T7" fmla="*/ 127635 h 590"/>
              <a:gd name="T8" fmla="*/ 106182 w 589"/>
              <a:gd name="T9" fmla="*/ 85090 h 590"/>
              <a:gd name="T10" fmla="*/ 106182 w 589"/>
              <a:gd name="T11" fmla="*/ 127635 h 590"/>
              <a:gd name="T12" fmla="*/ 207308 w 589"/>
              <a:gd name="T13" fmla="*/ 127635 h 590"/>
              <a:gd name="T14" fmla="*/ 191055 w 589"/>
              <a:gd name="T15" fmla="*/ 106363 h 590"/>
              <a:gd name="T16" fmla="*/ 207308 w 589"/>
              <a:gd name="T17" fmla="*/ 79682 h 590"/>
              <a:gd name="T18" fmla="*/ 196473 w 589"/>
              <a:gd name="T19" fmla="*/ 37497 h 590"/>
              <a:gd name="T20" fmla="*/ 159273 w 589"/>
              <a:gd name="T21" fmla="*/ 42545 h 590"/>
              <a:gd name="T22" fmla="*/ 132547 w 589"/>
              <a:gd name="T23" fmla="*/ 10817 h 590"/>
              <a:gd name="T24" fmla="*/ 90291 w 589"/>
              <a:gd name="T25" fmla="*/ 0 h 590"/>
              <a:gd name="T26" fmla="*/ 79456 w 589"/>
              <a:gd name="T27" fmla="*/ 26681 h 590"/>
              <a:gd name="T28" fmla="*/ 37200 w 589"/>
              <a:gd name="T29" fmla="*/ 32089 h 590"/>
              <a:gd name="T30" fmla="*/ 0 w 589"/>
              <a:gd name="T31" fmla="*/ 58770 h 590"/>
              <a:gd name="T32" fmla="*/ 20947 w 589"/>
              <a:gd name="T33" fmla="*/ 90498 h 590"/>
              <a:gd name="T34" fmla="*/ 20947 w 589"/>
              <a:gd name="T35" fmla="*/ 122227 h 590"/>
              <a:gd name="T36" fmla="*/ 0 w 589"/>
              <a:gd name="T37" fmla="*/ 148908 h 590"/>
              <a:gd name="T38" fmla="*/ 37200 w 589"/>
              <a:gd name="T39" fmla="*/ 180636 h 590"/>
              <a:gd name="T40" fmla="*/ 79456 w 589"/>
              <a:gd name="T41" fmla="*/ 186044 h 590"/>
              <a:gd name="T42" fmla="*/ 90291 w 589"/>
              <a:gd name="T43" fmla="*/ 212364 h 590"/>
              <a:gd name="T44" fmla="*/ 132547 w 589"/>
              <a:gd name="T45" fmla="*/ 196500 h 590"/>
              <a:gd name="T46" fmla="*/ 159273 w 589"/>
              <a:gd name="T47" fmla="*/ 170180 h 590"/>
              <a:gd name="T48" fmla="*/ 196473 w 589"/>
              <a:gd name="T49" fmla="*/ 175228 h 590"/>
              <a:gd name="T50" fmla="*/ 207308 w 589"/>
              <a:gd name="T51" fmla="*/ 127635 h 590"/>
              <a:gd name="T52" fmla="*/ 196473 w 589"/>
              <a:gd name="T53" fmla="*/ 148908 h 590"/>
              <a:gd name="T54" fmla="*/ 180581 w 589"/>
              <a:gd name="T55" fmla="*/ 164772 h 590"/>
              <a:gd name="T56" fmla="*/ 122073 w 589"/>
              <a:gd name="T57" fmla="*/ 175228 h 590"/>
              <a:gd name="T58" fmla="*/ 111599 w 589"/>
              <a:gd name="T59" fmla="*/ 196500 h 590"/>
              <a:gd name="T60" fmla="*/ 90291 w 589"/>
              <a:gd name="T61" fmla="*/ 191092 h 590"/>
              <a:gd name="T62" fmla="*/ 53091 w 589"/>
              <a:gd name="T63" fmla="*/ 153955 h 590"/>
              <a:gd name="T64" fmla="*/ 26365 w 589"/>
              <a:gd name="T65" fmla="*/ 159363 h 590"/>
              <a:gd name="T66" fmla="*/ 20947 w 589"/>
              <a:gd name="T67" fmla="*/ 138091 h 590"/>
              <a:gd name="T68" fmla="*/ 37200 w 589"/>
              <a:gd name="T69" fmla="*/ 106363 h 590"/>
              <a:gd name="T70" fmla="*/ 20947 w 589"/>
              <a:gd name="T71" fmla="*/ 69226 h 590"/>
              <a:gd name="T72" fmla="*/ 26365 w 589"/>
              <a:gd name="T73" fmla="*/ 47953 h 590"/>
              <a:gd name="T74" fmla="*/ 53091 w 589"/>
              <a:gd name="T75" fmla="*/ 58770 h 590"/>
              <a:gd name="T76" fmla="*/ 90291 w 589"/>
              <a:gd name="T77" fmla="*/ 21273 h 590"/>
              <a:gd name="T78" fmla="*/ 111599 w 589"/>
              <a:gd name="T79" fmla="*/ 10817 h 590"/>
              <a:gd name="T80" fmla="*/ 122073 w 589"/>
              <a:gd name="T81" fmla="*/ 37497 h 590"/>
              <a:gd name="T82" fmla="*/ 180581 w 589"/>
              <a:gd name="T83" fmla="*/ 47953 h 590"/>
              <a:gd name="T84" fmla="*/ 196473 w 589"/>
              <a:gd name="T85" fmla="*/ 58770 h 590"/>
              <a:gd name="T86" fmla="*/ 175164 w 589"/>
              <a:gd name="T87" fmla="*/ 79682 h 590"/>
              <a:gd name="T88" fmla="*/ 175164 w 589"/>
              <a:gd name="T89" fmla="*/ 127635 h 590"/>
              <a:gd name="T90" fmla="*/ 196473 w 589"/>
              <a:gd name="T91" fmla="*/ 148908 h 590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9" h="590">
                <a:moveTo>
                  <a:pt x="294" y="192"/>
                </a:moveTo>
                <a:lnTo>
                  <a:pt x="294" y="192"/>
                </a:lnTo>
                <a:cubicBezTo>
                  <a:pt x="235" y="192"/>
                  <a:pt x="191" y="236"/>
                  <a:pt x="191" y="295"/>
                </a:cubicBezTo>
                <a:cubicBezTo>
                  <a:pt x="191" y="339"/>
                  <a:pt x="235" y="383"/>
                  <a:pt x="294" y="383"/>
                </a:cubicBezTo>
                <a:cubicBezTo>
                  <a:pt x="353" y="383"/>
                  <a:pt x="397" y="339"/>
                  <a:pt x="397" y="295"/>
                </a:cubicBezTo>
                <a:cubicBezTo>
                  <a:pt x="397" y="236"/>
                  <a:pt x="353" y="192"/>
                  <a:pt x="294" y="192"/>
                </a:cubicBezTo>
                <a:close/>
                <a:moveTo>
                  <a:pt x="294" y="354"/>
                </a:moveTo>
                <a:lnTo>
                  <a:pt x="294" y="354"/>
                </a:lnTo>
                <a:cubicBezTo>
                  <a:pt x="265" y="354"/>
                  <a:pt x="235" y="324"/>
                  <a:pt x="235" y="295"/>
                </a:cubicBezTo>
                <a:cubicBezTo>
                  <a:pt x="235" y="251"/>
                  <a:pt x="265" y="236"/>
                  <a:pt x="294" y="236"/>
                </a:cubicBezTo>
                <a:cubicBezTo>
                  <a:pt x="324" y="236"/>
                  <a:pt x="353" y="251"/>
                  <a:pt x="353" y="295"/>
                </a:cubicBezTo>
                <a:cubicBezTo>
                  <a:pt x="353" y="324"/>
                  <a:pt x="324" y="354"/>
                  <a:pt x="294" y="354"/>
                </a:cubicBezTo>
                <a:close/>
                <a:moveTo>
                  <a:pt x="574" y="354"/>
                </a:moveTo>
                <a:lnTo>
                  <a:pt x="574" y="354"/>
                </a:lnTo>
                <a:cubicBezTo>
                  <a:pt x="529" y="339"/>
                  <a:pt x="529" y="339"/>
                  <a:pt x="529" y="339"/>
                </a:cubicBezTo>
                <a:cubicBezTo>
                  <a:pt x="529" y="324"/>
                  <a:pt x="529" y="309"/>
                  <a:pt x="529" y="295"/>
                </a:cubicBezTo>
                <a:cubicBezTo>
                  <a:pt x="529" y="280"/>
                  <a:pt x="529" y="265"/>
                  <a:pt x="529" y="251"/>
                </a:cubicBezTo>
                <a:cubicBezTo>
                  <a:pt x="574" y="221"/>
                  <a:pt x="574" y="221"/>
                  <a:pt x="574" y="221"/>
                </a:cubicBezTo>
                <a:cubicBezTo>
                  <a:pt x="588" y="206"/>
                  <a:pt x="588" y="192"/>
                  <a:pt x="588" y="163"/>
                </a:cubicBezTo>
                <a:cubicBezTo>
                  <a:pt x="544" y="104"/>
                  <a:pt x="544" y="104"/>
                  <a:pt x="544" y="104"/>
                </a:cubicBezTo>
                <a:cubicBezTo>
                  <a:pt x="529" y="74"/>
                  <a:pt x="515" y="74"/>
                  <a:pt x="485" y="89"/>
                </a:cubicBezTo>
                <a:cubicBezTo>
                  <a:pt x="441" y="118"/>
                  <a:pt x="441" y="118"/>
                  <a:pt x="441" y="118"/>
                </a:cubicBezTo>
                <a:cubicBezTo>
                  <a:pt x="426" y="89"/>
                  <a:pt x="397" y="74"/>
                  <a:pt x="367" y="74"/>
                </a:cubicBezTo>
                <a:cubicBezTo>
                  <a:pt x="367" y="30"/>
                  <a:pt x="367" y="30"/>
                  <a:pt x="367" y="30"/>
                </a:cubicBezTo>
                <a:cubicBezTo>
                  <a:pt x="367" y="15"/>
                  <a:pt x="353" y="0"/>
                  <a:pt x="338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235" y="0"/>
                  <a:pt x="220" y="15"/>
                  <a:pt x="220" y="30"/>
                </a:cubicBezTo>
                <a:cubicBezTo>
                  <a:pt x="220" y="74"/>
                  <a:pt x="220" y="74"/>
                  <a:pt x="220" y="74"/>
                </a:cubicBezTo>
                <a:cubicBezTo>
                  <a:pt x="191" y="74"/>
                  <a:pt x="162" y="89"/>
                  <a:pt x="147" y="118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73" y="74"/>
                  <a:pt x="58" y="74"/>
                  <a:pt x="44" y="104"/>
                </a:cubicBezTo>
                <a:cubicBezTo>
                  <a:pt x="0" y="163"/>
                  <a:pt x="0" y="163"/>
                  <a:pt x="0" y="163"/>
                </a:cubicBezTo>
                <a:cubicBezTo>
                  <a:pt x="0" y="192"/>
                  <a:pt x="0" y="206"/>
                  <a:pt x="14" y="221"/>
                </a:cubicBezTo>
                <a:cubicBezTo>
                  <a:pt x="58" y="251"/>
                  <a:pt x="58" y="251"/>
                  <a:pt x="58" y="251"/>
                </a:cubicBezTo>
                <a:cubicBezTo>
                  <a:pt x="58" y="265"/>
                  <a:pt x="58" y="280"/>
                  <a:pt x="58" y="295"/>
                </a:cubicBezTo>
                <a:cubicBezTo>
                  <a:pt x="58" y="309"/>
                  <a:pt x="58" y="324"/>
                  <a:pt x="58" y="339"/>
                </a:cubicBezTo>
                <a:cubicBezTo>
                  <a:pt x="14" y="354"/>
                  <a:pt x="14" y="354"/>
                  <a:pt x="14" y="354"/>
                </a:cubicBezTo>
                <a:cubicBezTo>
                  <a:pt x="0" y="368"/>
                  <a:pt x="0" y="398"/>
                  <a:pt x="0" y="413"/>
                </a:cubicBezTo>
                <a:cubicBezTo>
                  <a:pt x="44" y="486"/>
                  <a:pt x="44" y="486"/>
                  <a:pt x="44" y="486"/>
                </a:cubicBezTo>
                <a:cubicBezTo>
                  <a:pt x="58" y="501"/>
                  <a:pt x="73" y="501"/>
                  <a:pt x="103" y="501"/>
                </a:cubicBezTo>
                <a:cubicBezTo>
                  <a:pt x="147" y="472"/>
                  <a:pt x="147" y="472"/>
                  <a:pt x="147" y="472"/>
                </a:cubicBezTo>
                <a:cubicBezTo>
                  <a:pt x="162" y="486"/>
                  <a:pt x="191" y="501"/>
                  <a:pt x="220" y="516"/>
                </a:cubicBezTo>
                <a:cubicBezTo>
                  <a:pt x="220" y="545"/>
                  <a:pt x="220" y="545"/>
                  <a:pt x="220" y="545"/>
                </a:cubicBezTo>
                <a:cubicBezTo>
                  <a:pt x="220" y="560"/>
                  <a:pt x="235" y="589"/>
                  <a:pt x="250" y="589"/>
                </a:cubicBezTo>
                <a:cubicBezTo>
                  <a:pt x="338" y="589"/>
                  <a:pt x="338" y="589"/>
                  <a:pt x="338" y="589"/>
                </a:cubicBezTo>
                <a:cubicBezTo>
                  <a:pt x="353" y="589"/>
                  <a:pt x="367" y="560"/>
                  <a:pt x="367" y="545"/>
                </a:cubicBezTo>
                <a:cubicBezTo>
                  <a:pt x="367" y="516"/>
                  <a:pt x="367" y="516"/>
                  <a:pt x="367" y="516"/>
                </a:cubicBezTo>
                <a:cubicBezTo>
                  <a:pt x="397" y="501"/>
                  <a:pt x="426" y="486"/>
                  <a:pt x="441" y="472"/>
                </a:cubicBezTo>
                <a:cubicBezTo>
                  <a:pt x="485" y="501"/>
                  <a:pt x="485" y="501"/>
                  <a:pt x="485" y="501"/>
                </a:cubicBezTo>
                <a:cubicBezTo>
                  <a:pt x="515" y="501"/>
                  <a:pt x="529" y="501"/>
                  <a:pt x="544" y="486"/>
                </a:cubicBezTo>
                <a:cubicBezTo>
                  <a:pt x="588" y="413"/>
                  <a:pt x="588" y="413"/>
                  <a:pt x="588" y="413"/>
                </a:cubicBezTo>
                <a:cubicBezTo>
                  <a:pt x="588" y="398"/>
                  <a:pt x="588" y="368"/>
                  <a:pt x="574" y="354"/>
                </a:cubicBezTo>
                <a:close/>
                <a:moveTo>
                  <a:pt x="544" y="413"/>
                </a:moveTo>
                <a:lnTo>
                  <a:pt x="544" y="413"/>
                </a:lnTo>
                <a:cubicBezTo>
                  <a:pt x="515" y="442"/>
                  <a:pt x="515" y="442"/>
                  <a:pt x="515" y="442"/>
                </a:cubicBezTo>
                <a:cubicBezTo>
                  <a:pt x="515" y="457"/>
                  <a:pt x="500" y="457"/>
                  <a:pt x="500" y="457"/>
                </a:cubicBezTo>
                <a:cubicBezTo>
                  <a:pt x="441" y="427"/>
                  <a:pt x="441" y="427"/>
                  <a:pt x="441" y="427"/>
                </a:cubicBezTo>
                <a:cubicBezTo>
                  <a:pt x="412" y="457"/>
                  <a:pt x="382" y="472"/>
                  <a:pt x="338" y="486"/>
                </a:cubicBezTo>
                <a:cubicBezTo>
                  <a:pt x="338" y="530"/>
                  <a:pt x="338" y="530"/>
                  <a:pt x="338" y="530"/>
                </a:cubicBezTo>
                <a:cubicBezTo>
                  <a:pt x="338" y="530"/>
                  <a:pt x="324" y="545"/>
                  <a:pt x="309" y="545"/>
                </a:cubicBezTo>
                <a:cubicBezTo>
                  <a:pt x="279" y="545"/>
                  <a:pt x="279" y="545"/>
                  <a:pt x="279" y="545"/>
                </a:cubicBezTo>
                <a:cubicBezTo>
                  <a:pt x="265" y="545"/>
                  <a:pt x="250" y="530"/>
                  <a:pt x="250" y="530"/>
                </a:cubicBezTo>
                <a:cubicBezTo>
                  <a:pt x="250" y="486"/>
                  <a:pt x="250" y="486"/>
                  <a:pt x="250" y="486"/>
                </a:cubicBezTo>
                <a:cubicBezTo>
                  <a:pt x="206" y="472"/>
                  <a:pt x="176" y="457"/>
                  <a:pt x="147" y="427"/>
                </a:cubicBezTo>
                <a:cubicBezTo>
                  <a:pt x="88" y="457"/>
                  <a:pt x="88" y="457"/>
                  <a:pt x="88" y="457"/>
                </a:cubicBezTo>
                <a:cubicBezTo>
                  <a:pt x="88" y="457"/>
                  <a:pt x="73" y="457"/>
                  <a:pt x="73" y="442"/>
                </a:cubicBezTo>
                <a:cubicBezTo>
                  <a:pt x="44" y="413"/>
                  <a:pt x="44" y="413"/>
                  <a:pt x="44" y="413"/>
                </a:cubicBezTo>
                <a:cubicBezTo>
                  <a:pt x="44" y="398"/>
                  <a:pt x="44" y="383"/>
                  <a:pt x="58" y="383"/>
                </a:cubicBezTo>
                <a:cubicBezTo>
                  <a:pt x="103" y="354"/>
                  <a:pt x="103" y="354"/>
                  <a:pt x="103" y="354"/>
                </a:cubicBezTo>
                <a:cubicBezTo>
                  <a:pt x="103" y="339"/>
                  <a:pt x="103" y="309"/>
                  <a:pt x="103" y="295"/>
                </a:cubicBezTo>
                <a:cubicBezTo>
                  <a:pt x="103" y="265"/>
                  <a:pt x="103" y="251"/>
                  <a:pt x="103" y="221"/>
                </a:cubicBezTo>
                <a:cubicBezTo>
                  <a:pt x="58" y="192"/>
                  <a:pt x="58" y="192"/>
                  <a:pt x="58" y="192"/>
                </a:cubicBezTo>
                <a:cubicBezTo>
                  <a:pt x="44" y="192"/>
                  <a:pt x="44" y="177"/>
                  <a:pt x="44" y="163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73" y="133"/>
                  <a:pt x="88" y="118"/>
                  <a:pt x="88" y="133"/>
                </a:cubicBezTo>
                <a:cubicBezTo>
                  <a:pt x="147" y="163"/>
                  <a:pt x="147" y="163"/>
                  <a:pt x="147" y="163"/>
                </a:cubicBezTo>
                <a:cubicBezTo>
                  <a:pt x="176" y="133"/>
                  <a:pt x="206" y="104"/>
                  <a:pt x="250" y="104"/>
                </a:cubicBezTo>
                <a:cubicBezTo>
                  <a:pt x="250" y="59"/>
                  <a:pt x="250" y="59"/>
                  <a:pt x="250" y="59"/>
                </a:cubicBezTo>
                <a:cubicBezTo>
                  <a:pt x="250" y="45"/>
                  <a:pt x="265" y="30"/>
                  <a:pt x="279" y="30"/>
                </a:cubicBezTo>
                <a:cubicBezTo>
                  <a:pt x="309" y="30"/>
                  <a:pt x="309" y="30"/>
                  <a:pt x="309" y="30"/>
                </a:cubicBezTo>
                <a:cubicBezTo>
                  <a:pt x="324" y="30"/>
                  <a:pt x="338" y="45"/>
                  <a:pt x="338" y="59"/>
                </a:cubicBezTo>
                <a:cubicBezTo>
                  <a:pt x="338" y="104"/>
                  <a:pt x="338" y="104"/>
                  <a:pt x="338" y="104"/>
                </a:cubicBezTo>
                <a:cubicBezTo>
                  <a:pt x="382" y="104"/>
                  <a:pt x="412" y="133"/>
                  <a:pt x="441" y="163"/>
                </a:cubicBezTo>
                <a:cubicBezTo>
                  <a:pt x="500" y="133"/>
                  <a:pt x="500" y="133"/>
                  <a:pt x="500" y="133"/>
                </a:cubicBezTo>
                <a:cubicBezTo>
                  <a:pt x="500" y="118"/>
                  <a:pt x="515" y="133"/>
                  <a:pt x="515" y="133"/>
                </a:cubicBezTo>
                <a:cubicBezTo>
                  <a:pt x="544" y="163"/>
                  <a:pt x="544" y="163"/>
                  <a:pt x="544" y="163"/>
                </a:cubicBezTo>
                <a:cubicBezTo>
                  <a:pt x="544" y="177"/>
                  <a:pt x="544" y="192"/>
                  <a:pt x="529" y="192"/>
                </a:cubicBezTo>
                <a:cubicBezTo>
                  <a:pt x="485" y="221"/>
                  <a:pt x="485" y="221"/>
                  <a:pt x="485" y="221"/>
                </a:cubicBezTo>
                <a:cubicBezTo>
                  <a:pt x="485" y="251"/>
                  <a:pt x="485" y="265"/>
                  <a:pt x="485" y="295"/>
                </a:cubicBezTo>
                <a:cubicBezTo>
                  <a:pt x="485" y="309"/>
                  <a:pt x="485" y="339"/>
                  <a:pt x="485" y="354"/>
                </a:cubicBezTo>
                <a:cubicBezTo>
                  <a:pt x="529" y="383"/>
                  <a:pt x="529" y="383"/>
                  <a:pt x="529" y="383"/>
                </a:cubicBezTo>
                <a:cubicBezTo>
                  <a:pt x="544" y="383"/>
                  <a:pt x="544" y="398"/>
                  <a:pt x="544" y="4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77" name="Freeform 172">
            <a:extLst>
              <a:ext uri="{FF2B5EF4-FFF2-40B4-BE49-F238E27FC236}">
                <a16:creationId xmlns:a16="http://schemas.microsoft.com/office/drawing/2014/main" id="{45C5C6D7-9E66-0D4D-A7C0-C5A427B99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0280" y="3252908"/>
            <a:ext cx="371943" cy="374614"/>
          </a:xfrm>
          <a:custGeom>
            <a:avLst/>
            <a:gdLst>
              <a:gd name="T0" fmla="*/ 211479 w 619"/>
              <a:gd name="T1" fmla="*/ 42601 h 620"/>
              <a:gd name="T2" fmla="*/ 211479 w 619"/>
              <a:gd name="T3" fmla="*/ 42601 h 620"/>
              <a:gd name="T4" fmla="*/ 190295 w 619"/>
              <a:gd name="T5" fmla="*/ 63902 h 620"/>
              <a:gd name="T6" fmla="*/ 164084 w 619"/>
              <a:gd name="T7" fmla="*/ 63902 h 620"/>
              <a:gd name="T8" fmla="*/ 164084 w 619"/>
              <a:gd name="T9" fmla="*/ 32132 h 620"/>
              <a:gd name="T10" fmla="*/ 179523 w 619"/>
              <a:gd name="T11" fmla="*/ 10831 h 620"/>
              <a:gd name="T12" fmla="*/ 105560 w 619"/>
              <a:gd name="T13" fmla="*/ 26716 h 620"/>
              <a:gd name="T14" fmla="*/ 89762 w 619"/>
              <a:gd name="T15" fmla="*/ 95673 h 620"/>
              <a:gd name="T16" fmla="*/ 15798 w 619"/>
              <a:gd name="T17" fmla="*/ 170045 h 620"/>
              <a:gd name="T18" fmla="*/ 15798 w 619"/>
              <a:gd name="T19" fmla="*/ 212646 h 620"/>
              <a:gd name="T20" fmla="*/ 52780 w 619"/>
              <a:gd name="T21" fmla="*/ 212646 h 620"/>
              <a:gd name="T22" fmla="*/ 132129 w 619"/>
              <a:gd name="T23" fmla="*/ 132859 h 620"/>
              <a:gd name="T24" fmla="*/ 195681 w 619"/>
              <a:gd name="T25" fmla="*/ 116973 h 620"/>
              <a:gd name="T26" fmla="*/ 211479 w 619"/>
              <a:gd name="T27" fmla="*/ 42601 h 620"/>
              <a:gd name="T28" fmla="*/ 190295 w 619"/>
              <a:gd name="T29" fmla="*/ 106504 h 620"/>
              <a:gd name="T30" fmla="*/ 190295 w 619"/>
              <a:gd name="T31" fmla="*/ 106504 h 620"/>
              <a:gd name="T32" fmla="*/ 126744 w 619"/>
              <a:gd name="T33" fmla="*/ 116973 h 620"/>
              <a:gd name="T34" fmla="*/ 42368 w 619"/>
              <a:gd name="T35" fmla="*/ 202176 h 620"/>
              <a:gd name="T36" fmla="*/ 26569 w 619"/>
              <a:gd name="T37" fmla="*/ 202176 h 620"/>
              <a:gd name="T38" fmla="*/ 26569 w 619"/>
              <a:gd name="T39" fmla="*/ 180876 h 620"/>
              <a:gd name="T40" fmla="*/ 105560 w 619"/>
              <a:gd name="T41" fmla="*/ 95673 h 620"/>
              <a:gd name="T42" fmla="*/ 116331 w 619"/>
              <a:gd name="T43" fmla="*/ 37186 h 620"/>
              <a:gd name="T44" fmla="*/ 153313 w 619"/>
              <a:gd name="T45" fmla="*/ 21301 h 620"/>
              <a:gd name="T46" fmla="*/ 153313 w 619"/>
              <a:gd name="T47" fmla="*/ 74372 h 620"/>
              <a:gd name="T48" fmla="*/ 200707 w 619"/>
              <a:gd name="T49" fmla="*/ 74372 h 620"/>
              <a:gd name="T50" fmla="*/ 190295 w 619"/>
              <a:gd name="T51" fmla="*/ 106504 h 62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9" h="620">
                <a:moveTo>
                  <a:pt x="589" y="118"/>
                </a:moveTo>
                <a:lnTo>
                  <a:pt x="589" y="118"/>
                </a:lnTo>
                <a:cubicBezTo>
                  <a:pt x="574" y="132"/>
                  <a:pt x="559" y="148"/>
                  <a:pt x="530" y="177"/>
                </a:cubicBezTo>
                <a:cubicBezTo>
                  <a:pt x="515" y="191"/>
                  <a:pt x="471" y="191"/>
                  <a:pt x="457" y="177"/>
                </a:cubicBezTo>
                <a:cubicBezTo>
                  <a:pt x="427" y="148"/>
                  <a:pt x="427" y="118"/>
                  <a:pt x="457" y="89"/>
                </a:cubicBezTo>
                <a:cubicBezTo>
                  <a:pt x="471" y="59"/>
                  <a:pt x="500" y="30"/>
                  <a:pt x="500" y="30"/>
                </a:cubicBezTo>
                <a:cubicBezTo>
                  <a:pt x="427" y="0"/>
                  <a:pt x="353" y="15"/>
                  <a:pt x="294" y="74"/>
                </a:cubicBezTo>
                <a:cubicBezTo>
                  <a:pt x="250" y="118"/>
                  <a:pt x="236" y="191"/>
                  <a:pt x="250" y="265"/>
                </a:cubicBezTo>
                <a:cubicBezTo>
                  <a:pt x="44" y="471"/>
                  <a:pt x="44" y="471"/>
                  <a:pt x="44" y="471"/>
                </a:cubicBezTo>
                <a:cubicBezTo>
                  <a:pt x="0" y="501"/>
                  <a:pt x="0" y="560"/>
                  <a:pt x="44" y="589"/>
                </a:cubicBezTo>
                <a:cubicBezTo>
                  <a:pt x="74" y="619"/>
                  <a:pt x="118" y="619"/>
                  <a:pt x="147" y="589"/>
                </a:cubicBezTo>
                <a:cubicBezTo>
                  <a:pt x="368" y="368"/>
                  <a:pt x="368" y="368"/>
                  <a:pt x="368" y="368"/>
                </a:cubicBezTo>
                <a:cubicBezTo>
                  <a:pt x="427" y="398"/>
                  <a:pt x="500" y="383"/>
                  <a:pt x="545" y="324"/>
                </a:cubicBezTo>
                <a:cubicBezTo>
                  <a:pt x="603" y="280"/>
                  <a:pt x="618" y="191"/>
                  <a:pt x="589" y="118"/>
                </a:cubicBezTo>
                <a:close/>
                <a:moveTo>
                  <a:pt x="530" y="295"/>
                </a:moveTo>
                <a:lnTo>
                  <a:pt x="530" y="295"/>
                </a:lnTo>
                <a:cubicBezTo>
                  <a:pt x="471" y="339"/>
                  <a:pt x="412" y="353"/>
                  <a:pt x="353" y="324"/>
                </a:cubicBezTo>
                <a:cubicBezTo>
                  <a:pt x="118" y="560"/>
                  <a:pt x="118" y="560"/>
                  <a:pt x="118" y="560"/>
                </a:cubicBezTo>
                <a:cubicBezTo>
                  <a:pt x="103" y="574"/>
                  <a:pt x="88" y="574"/>
                  <a:pt x="74" y="560"/>
                </a:cubicBezTo>
                <a:cubicBezTo>
                  <a:pt x="44" y="545"/>
                  <a:pt x="44" y="515"/>
                  <a:pt x="74" y="501"/>
                </a:cubicBezTo>
                <a:cubicBezTo>
                  <a:pt x="294" y="265"/>
                  <a:pt x="294" y="265"/>
                  <a:pt x="294" y="265"/>
                </a:cubicBezTo>
                <a:cubicBezTo>
                  <a:pt x="265" y="221"/>
                  <a:pt x="280" y="148"/>
                  <a:pt x="324" y="103"/>
                </a:cubicBezTo>
                <a:cubicBezTo>
                  <a:pt x="353" y="74"/>
                  <a:pt x="383" y="59"/>
                  <a:pt x="427" y="59"/>
                </a:cubicBezTo>
                <a:cubicBezTo>
                  <a:pt x="383" y="103"/>
                  <a:pt x="383" y="162"/>
                  <a:pt x="427" y="206"/>
                </a:cubicBezTo>
                <a:cubicBezTo>
                  <a:pt x="457" y="236"/>
                  <a:pt x="530" y="236"/>
                  <a:pt x="559" y="206"/>
                </a:cubicBezTo>
                <a:cubicBezTo>
                  <a:pt x="559" y="236"/>
                  <a:pt x="545" y="280"/>
                  <a:pt x="530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78" name="Freeform 173">
            <a:extLst>
              <a:ext uri="{FF2B5EF4-FFF2-40B4-BE49-F238E27FC236}">
                <a16:creationId xmlns:a16="http://schemas.microsoft.com/office/drawing/2014/main" id="{73BC1C2E-BB37-EC42-8D6C-4595CA01B0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0339" y="3252908"/>
            <a:ext cx="239106" cy="382584"/>
          </a:xfrm>
          <a:custGeom>
            <a:avLst/>
            <a:gdLst>
              <a:gd name="T0" fmla="*/ 73765 w 399"/>
              <a:gd name="T1" fmla="*/ 143506 h 634"/>
              <a:gd name="T2" fmla="*/ 73765 w 399"/>
              <a:gd name="T3" fmla="*/ 143506 h 634"/>
              <a:gd name="T4" fmla="*/ 63381 w 399"/>
              <a:gd name="T5" fmla="*/ 148554 h 634"/>
              <a:gd name="T6" fmla="*/ 63381 w 399"/>
              <a:gd name="T7" fmla="*/ 175236 h 634"/>
              <a:gd name="T8" fmla="*/ 73765 w 399"/>
              <a:gd name="T9" fmla="*/ 185692 h 634"/>
              <a:gd name="T10" fmla="*/ 79136 w 399"/>
              <a:gd name="T11" fmla="*/ 175236 h 634"/>
              <a:gd name="T12" fmla="*/ 79136 w 399"/>
              <a:gd name="T13" fmla="*/ 148554 h 634"/>
              <a:gd name="T14" fmla="*/ 73765 w 399"/>
              <a:gd name="T15" fmla="*/ 143506 h 634"/>
              <a:gd name="T16" fmla="*/ 126403 w 399"/>
              <a:gd name="T17" fmla="*/ 111415 h 634"/>
              <a:gd name="T18" fmla="*/ 126403 w 399"/>
              <a:gd name="T19" fmla="*/ 111415 h 634"/>
              <a:gd name="T20" fmla="*/ 126403 w 399"/>
              <a:gd name="T21" fmla="*/ 58412 h 634"/>
              <a:gd name="T22" fmla="*/ 73765 w 399"/>
              <a:gd name="T23" fmla="*/ 0 h 634"/>
              <a:gd name="T24" fmla="*/ 15756 w 399"/>
              <a:gd name="T25" fmla="*/ 58412 h 634"/>
              <a:gd name="T26" fmla="*/ 15756 w 399"/>
              <a:gd name="T27" fmla="*/ 111415 h 634"/>
              <a:gd name="T28" fmla="*/ 0 w 399"/>
              <a:gd name="T29" fmla="*/ 153962 h 634"/>
              <a:gd name="T30" fmla="*/ 73765 w 399"/>
              <a:gd name="T31" fmla="*/ 228239 h 634"/>
              <a:gd name="T32" fmla="*/ 142517 w 399"/>
              <a:gd name="T33" fmla="*/ 153962 h 634"/>
              <a:gd name="T34" fmla="*/ 126403 w 399"/>
              <a:gd name="T35" fmla="*/ 111415 h 634"/>
              <a:gd name="T36" fmla="*/ 31869 w 399"/>
              <a:gd name="T37" fmla="*/ 58412 h 634"/>
              <a:gd name="T38" fmla="*/ 31869 w 399"/>
              <a:gd name="T39" fmla="*/ 58412 h 634"/>
              <a:gd name="T40" fmla="*/ 73765 w 399"/>
              <a:gd name="T41" fmla="*/ 15865 h 634"/>
              <a:gd name="T42" fmla="*/ 116019 w 399"/>
              <a:gd name="T43" fmla="*/ 58412 h 634"/>
              <a:gd name="T44" fmla="*/ 116019 w 399"/>
              <a:gd name="T45" fmla="*/ 100959 h 634"/>
              <a:gd name="T46" fmla="*/ 73765 w 399"/>
              <a:gd name="T47" fmla="*/ 85094 h 634"/>
              <a:gd name="T48" fmla="*/ 31869 w 399"/>
              <a:gd name="T49" fmla="*/ 100959 h 634"/>
              <a:gd name="T50" fmla="*/ 31869 w 399"/>
              <a:gd name="T51" fmla="*/ 58412 h 634"/>
              <a:gd name="T52" fmla="*/ 73765 w 399"/>
              <a:gd name="T53" fmla="*/ 212374 h 634"/>
              <a:gd name="T54" fmla="*/ 73765 w 399"/>
              <a:gd name="T55" fmla="*/ 212374 h 634"/>
              <a:gd name="T56" fmla="*/ 15756 w 399"/>
              <a:gd name="T57" fmla="*/ 153962 h 634"/>
              <a:gd name="T58" fmla="*/ 73765 w 399"/>
              <a:gd name="T59" fmla="*/ 100959 h 634"/>
              <a:gd name="T60" fmla="*/ 126403 w 399"/>
              <a:gd name="T61" fmla="*/ 153962 h 634"/>
              <a:gd name="T62" fmla="*/ 73765 w 399"/>
              <a:gd name="T63" fmla="*/ 2123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99" h="634">
                <a:moveTo>
                  <a:pt x="206" y="398"/>
                </a:moveTo>
                <a:lnTo>
                  <a:pt x="206" y="398"/>
                </a:lnTo>
                <a:cubicBezTo>
                  <a:pt x="192" y="398"/>
                  <a:pt x="177" y="398"/>
                  <a:pt x="177" y="412"/>
                </a:cubicBezTo>
                <a:cubicBezTo>
                  <a:pt x="177" y="486"/>
                  <a:pt x="177" y="486"/>
                  <a:pt x="177" y="486"/>
                </a:cubicBezTo>
                <a:cubicBezTo>
                  <a:pt x="177" y="501"/>
                  <a:pt x="192" y="515"/>
                  <a:pt x="206" y="515"/>
                </a:cubicBezTo>
                <a:cubicBezTo>
                  <a:pt x="206" y="515"/>
                  <a:pt x="221" y="501"/>
                  <a:pt x="221" y="486"/>
                </a:cubicBezTo>
                <a:cubicBezTo>
                  <a:pt x="221" y="412"/>
                  <a:pt x="221" y="412"/>
                  <a:pt x="221" y="412"/>
                </a:cubicBezTo>
                <a:cubicBezTo>
                  <a:pt x="221" y="398"/>
                  <a:pt x="206" y="398"/>
                  <a:pt x="206" y="398"/>
                </a:cubicBezTo>
                <a:close/>
                <a:moveTo>
                  <a:pt x="353" y="309"/>
                </a:moveTo>
                <a:lnTo>
                  <a:pt x="353" y="309"/>
                </a:lnTo>
                <a:cubicBezTo>
                  <a:pt x="353" y="162"/>
                  <a:pt x="353" y="162"/>
                  <a:pt x="353" y="162"/>
                </a:cubicBezTo>
                <a:cubicBezTo>
                  <a:pt x="353" y="74"/>
                  <a:pt x="294" y="0"/>
                  <a:pt x="206" y="0"/>
                </a:cubicBezTo>
                <a:cubicBezTo>
                  <a:pt x="118" y="0"/>
                  <a:pt x="44" y="74"/>
                  <a:pt x="44" y="162"/>
                </a:cubicBezTo>
                <a:cubicBezTo>
                  <a:pt x="44" y="309"/>
                  <a:pt x="44" y="309"/>
                  <a:pt x="44" y="309"/>
                </a:cubicBezTo>
                <a:cubicBezTo>
                  <a:pt x="15" y="353"/>
                  <a:pt x="0" y="383"/>
                  <a:pt x="0" y="427"/>
                </a:cubicBezTo>
                <a:cubicBezTo>
                  <a:pt x="0" y="545"/>
                  <a:pt x="89" y="633"/>
                  <a:pt x="206" y="633"/>
                </a:cubicBezTo>
                <a:cubicBezTo>
                  <a:pt x="310" y="633"/>
                  <a:pt x="398" y="545"/>
                  <a:pt x="398" y="427"/>
                </a:cubicBezTo>
                <a:cubicBezTo>
                  <a:pt x="398" y="383"/>
                  <a:pt x="383" y="353"/>
                  <a:pt x="353" y="309"/>
                </a:cubicBezTo>
                <a:close/>
                <a:moveTo>
                  <a:pt x="89" y="162"/>
                </a:moveTo>
                <a:lnTo>
                  <a:pt x="89" y="162"/>
                </a:lnTo>
                <a:cubicBezTo>
                  <a:pt x="89" y="89"/>
                  <a:pt x="133" y="44"/>
                  <a:pt x="206" y="44"/>
                </a:cubicBezTo>
                <a:cubicBezTo>
                  <a:pt x="265" y="44"/>
                  <a:pt x="324" y="89"/>
                  <a:pt x="324" y="162"/>
                </a:cubicBezTo>
                <a:cubicBezTo>
                  <a:pt x="324" y="280"/>
                  <a:pt x="324" y="280"/>
                  <a:pt x="324" y="280"/>
                </a:cubicBezTo>
                <a:cubicBezTo>
                  <a:pt x="280" y="250"/>
                  <a:pt x="251" y="236"/>
                  <a:pt x="206" y="236"/>
                </a:cubicBezTo>
                <a:cubicBezTo>
                  <a:pt x="162" y="236"/>
                  <a:pt x="118" y="250"/>
                  <a:pt x="89" y="280"/>
                </a:cubicBezTo>
                <a:lnTo>
                  <a:pt x="89" y="162"/>
                </a:lnTo>
                <a:close/>
                <a:moveTo>
                  <a:pt x="206" y="589"/>
                </a:moveTo>
                <a:lnTo>
                  <a:pt x="206" y="589"/>
                </a:lnTo>
                <a:cubicBezTo>
                  <a:pt x="118" y="589"/>
                  <a:pt x="44" y="515"/>
                  <a:pt x="44" y="427"/>
                </a:cubicBezTo>
                <a:cubicBezTo>
                  <a:pt x="44" y="339"/>
                  <a:pt x="118" y="280"/>
                  <a:pt x="206" y="280"/>
                </a:cubicBezTo>
                <a:cubicBezTo>
                  <a:pt x="280" y="280"/>
                  <a:pt x="353" y="353"/>
                  <a:pt x="353" y="427"/>
                </a:cubicBezTo>
                <a:cubicBezTo>
                  <a:pt x="353" y="515"/>
                  <a:pt x="294" y="589"/>
                  <a:pt x="206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79" name="Freeform 174">
            <a:extLst>
              <a:ext uri="{FF2B5EF4-FFF2-40B4-BE49-F238E27FC236}">
                <a16:creationId xmlns:a16="http://schemas.microsoft.com/office/drawing/2014/main" id="{1DD4DF07-74CB-7C47-8F51-C38FA11DB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290" y="3252908"/>
            <a:ext cx="239106" cy="382584"/>
          </a:xfrm>
          <a:custGeom>
            <a:avLst/>
            <a:gdLst>
              <a:gd name="T0" fmla="*/ 68752 w 399"/>
              <a:gd name="T1" fmla="*/ 143506 h 634"/>
              <a:gd name="T2" fmla="*/ 68752 w 399"/>
              <a:gd name="T3" fmla="*/ 143506 h 634"/>
              <a:gd name="T4" fmla="*/ 63381 w 399"/>
              <a:gd name="T5" fmla="*/ 148554 h 634"/>
              <a:gd name="T6" fmla="*/ 63381 w 399"/>
              <a:gd name="T7" fmla="*/ 175236 h 634"/>
              <a:gd name="T8" fmla="*/ 68752 w 399"/>
              <a:gd name="T9" fmla="*/ 185692 h 634"/>
              <a:gd name="T10" fmla="*/ 79136 w 399"/>
              <a:gd name="T11" fmla="*/ 175236 h 634"/>
              <a:gd name="T12" fmla="*/ 79136 w 399"/>
              <a:gd name="T13" fmla="*/ 148554 h 634"/>
              <a:gd name="T14" fmla="*/ 68752 w 399"/>
              <a:gd name="T15" fmla="*/ 143506 h 634"/>
              <a:gd name="T16" fmla="*/ 68752 w 399"/>
              <a:gd name="T17" fmla="*/ 85094 h 634"/>
              <a:gd name="T18" fmla="*/ 68752 w 399"/>
              <a:gd name="T19" fmla="*/ 85094 h 634"/>
              <a:gd name="T20" fmla="*/ 26498 w 399"/>
              <a:gd name="T21" fmla="*/ 100959 h 634"/>
              <a:gd name="T22" fmla="*/ 26498 w 399"/>
              <a:gd name="T23" fmla="*/ 58412 h 634"/>
              <a:gd name="T24" fmla="*/ 68752 w 399"/>
              <a:gd name="T25" fmla="*/ 15865 h 634"/>
              <a:gd name="T26" fmla="*/ 110648 w 399"/>
              <a:gd name="T27" fmla="*/ 58412 h 634"/>
              <a:gd name="T28" fmla="*/ 126761 w 399"/>
              <a:gd name="T29" fmla="*/ 58412 h 634"/>
              <a:gd name="T30" fmla="*/ 68752 w 399"/>
              <a:gd name="T31" fmla="*/ 0 h 634"/>
              <a:gd name="T32" fmla="*/ 16114 w 399"/>
              <a:gd name="T33" fmla="*/ 58412 h 634"/>
              <a:gd name="T34" fmla="*/ 16114 w 399"/>
              <a:gd name="T35" fmla="*/ 111415 h 634"/>
              <a:gd name="T36" fmla="*/ 0 w 399"/>
              <a:gd name="T37" fmla="*/ 153962 h 634"/>
              <a:gd name="T38" fmla="*/ 68752 w 399"/>
              <a:gd name="T39" fmla="*/ 228239 h 634"/>
              <a:gd name="T40" fmla="*/ 142517 w 399"/>
              <a:gd name="T41" fmla="*/ 153962 h 634"/>
              <a:gd name="T42" fmla="*/ 68752 w 399"/>
              <a:gd name="T43" fmla="*/ 85094 h 634"/>
              <a:gd name="T44" fmla="*/ 68752 w 399"/>
              <a:gd name="T45" fmla="*/ 212374 h 634"/>
              <a:gd name="T46" fmla="*/ 68752 w 399"/>
              <a:gd name="T47" fmla="*/ 212374 h 634"/>
              <a:gd name="T48" fmla="*/ 16114 w 399"/>
              <a:gd name="T49" fmla="*/ 153962 h 634"/>
              <a:gd name="T50" fmla="*/ 68752 w 399"/>
              <a:gd name="T51" fmla="*/ 100959 h 634"/>
              <a:gd name="T52" fmla="*/ 126761 w 399"/>
              <a:gd name="T53" fmla="*/ 153962 h 634"/>
              <a:gd name="T54" fmla="*/ 68752 w 399"/>
              <a:gd name="T55" fmla="*/ 212374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99" h="634">
                <a:moveTo>
                  <a:pt x="192" y="398"/>
                </a:moveTo>
                <a:lnTo>
                  <a:pt x="192" y="398"/>
                </a:lnTo>
                <a:cubicBezTo>
                  <a:pt x="192" y="398"/>
                  <a:pt x="177" y="398"/>
                  <a:pt x="177" y="412"/>
                </a:cubicBezTo>
                <a:cubicBezTo>
                  <a:pt x="177" y="486"/>
                  <a:pt x="177" y="486"/>
                  <a:pt x="177" y="486"/>
                </a:cubicBezTo>
                <a:cubicBezTo>
                  <a:pt x="177" y="501"/>
                  <a:pt x="192" y="515"/>
                  <a:pt x="192" y="515"/>
                </a:cubicBezTo>
                <a:cubicBezTo>
                  <a:pt x="207" y="515"/>
                  <a:pt x="221" y="501"/>
                  <a:pt x="221" y="486"/>
                </a:cubicBezTo>
                <a:cubicBezTo>
                  <a:pt x="221" y="412"/>
                  <a:pt x="221" y="412"/>
                  <a:pt x="221" y="412"/>
                </a:cubicBezTo>
                <a:cubicBezTo>
                  <a:pt x="221" y="398"/>
                  <a:pt x="207" y="398"/>
                  <a:pt x="192" y="398"/>
                </a:cubicBezTo>
                <a:close/>
                <a:moveTo>
                  <a:pt x="192" y="236"/>
                </a:moveTo>
                <a:lnTo>
                  <a:pt x="192" y="236"/>
                </a:lnTo>
                <a:cubicBezTo>
                  <a:pt x="148" y="236"/>
                  <a:pt x="118" y="250"/>
                  <a:pt x="74" y="280"/>
                </a:cubicBezTo>
                <a:cubicBezTo>
                  <a:pt x="74" y="162"/>
                  <a:pt x="74" y="162"/>
                  <a:pt x="74" y="162"/>
                </a:cubicBezTo>
                <a:cubicBezTo>
                  <a:pt x="74" y="89"/>
                  <a:pt x="133" y="44"/>
                  <a:pt x="192" y="44"/>
                </a:cubicBezTo>
                <a:cubicBezTo>
                  <a:pt x="266" y="44"/>
                  <a:pt x="309" y="89"/>
                  <a:pt x="309" y="162"/>
                </a:cubicBezTo>
                <a:cubicBezTo>
                  <a:pt x="354" y="162"/>
                  <a:pt x="354" y="162"/>
                  <a:pt x="354" y="162"/>
                </a:cubicBezTo>
                <a:cubicBezTo>
                  <a:pt x="354" y="74"/>
                  <a:pt x="280" y="0"/>
                  <a:pt x="192" y="0"/>
                </a:cubicBezTo>
                <a:cubicBezTo>
                  <a:pt x="104" y="0"/>
                  <a:pt x="45" y="74"/>
                  <a:pt x="45" y="162"/>
                </a:cubicBezTo>
                <a:cubicBezTo>
                  <a:pt x="45" y="309"/>
                  <a:pt x="45" y="309"/>
                  <a:pt x="45" y="309"/>
                </a:cubicBezTo>
                <a:cubicBezTo>
                  <a:pt x="15" y="353"/>
                  <a:pt x="0" y="383"/>
                  <a:pt x="0" y="427"/>
                </a:cubicBezTo>
                <a:cubicBezTo>
                  <a:pt x="0" y="545"/>
                  <a:pt x="89" y="633"/>
                  <a:pt x="192" y="633"/>
                </a:cubicBezTo>
                <a:cubicBezTo>
                  <a:pt x="309" y="633"/>
                  <a:pt x="398" y="545"/>
                  <a:pt x="398" y="427"/>
                </a:cubicBezTo>
                <a:cubicBezTo>
                  <a:pt x="398" y="324"/>
                  <a:pt x="309" y="236"/>
                  <a:pt x="192" y="236"/>
                </a:cubicBezTo>
                <a:close/>
                <a:moveTo>
                  <a:pt x="192" y="589"/>
                </a:moveTo>
                <a:lnTo>
                  <a:pt x="192" y="589"/>
                </a:lnTo>
                <a:cubicBezTo>
                  <a:pt x="104" y="589"/>
                  <a:pt x="45" y="515"/>
                  <a:pt x="45" y="427"/>
                </a:cubicBezTo>
                <a:cubicBezTo>
                  <a:pt x="45" y="339"/>
                  <a:pt x="104" y="280"/>
                  <a:pt x="192" y="280"/>
                </a:cubicBezTo>
                <a:cubicBezTo>
                  <a:pt x="280" y="280"/>
                  <a:pt x="354" y="339"/>
                  <a:pt x="354" y="427"/>
                </a:cubicBezTo>
                <a:cubicBezTo>
                  <a:pt x="354" y="515"/>
                  <a:pt x="280" y="589"/>
                  <a:pt x="192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80" name="Freeform 175">
            <a:extLst>
              <a:ext uri="{FF2B5EF4-FFF2-40B4-BE49-F238E27FC236}">
                <a16:creationId xmlns:a16="http://schemas.microsoft.com/office/drawing/2014/main" id="{FF8CB67B-29D8-A443-8BE1-95ED61A12F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6507" y="3252908"/>
            <a:ext cx="371943" cy="382584"/>
          </a:xfrm>
          <a:custGeom>
            <a:avLst/>
            <a:gdLst>
              <a:gd name="T0" fmla="*/ 126744 w 619"/>
              <a:gd name="T1" fmla="*/ 116824 h 634"/>
              <a:gd name="T2" fmla="*/ 126744 w 619"/>
              <a:gd name="T3" fmla="*/ 116824 h 634"/>
              <a:gd name="T4" fmla="*/ 137515 w 619"/>
              <a:gd name="T5" fmla="*/ 68868 h 634"/>
              <a:gd name="T6" fmla="*/ 73964 w 619"/>
              <a:gd name="T7" fmla="*/ 0 h 634"/>
              <a:gd name="T8" fmla="*/ 10412 w 619"/>
              <a:gd name="T9" fmla="*/ 68868 h 634"/>
              <a:gd name="T10" fmla="*/ 26210 w 619"/>
              <a:gd name="T11" fmla="*/ 116824 h 634"/>
              <a:gd name="T12" fmla="*/ 0 w 619"/>
              <a:gd name="T13" fmla="*/ 153962 h 634"/>
              <a:gd name="T14" fmla="*/ 0 w 619"/>
              <a:gd name="T15" fmla="*/ 185692 h 634"/>
              <a:gd name="T16" fmla="*/ 42368 w 619"/>
              <a:gd name="T17" fmla="*/ 228239 h 634"/>
              <a:gd name="T18" fmla="*/ 110945 w 619"/>
              <a:gd name="T19" fmla="*/ 228239 h 634"/>
              <a:gd name="T20" fmla="*/ 153313 w 619"/>
              <a:gd name="T21" fmla="*/ 185692 h 634"/>
              <a:gd name="T22" fmla="*/ 153313 w 619"/>
              <a:gd name="T23" fmla="*/ 153962 h 634"/>
              <a:gd name="T24" fmla="*/ 126744 w 619"/>
              <a:gd name="T25" fmla="*/ 116824 h 634"/>
              <a:gd name="T26" fmla="*/ 26210 w 619"/>
              <a:gd name="T27" fmla="*/ 68868 h 634"/>
              <a:gd name="T28" fmla="*/ 26210 w 619"/>
              <a:gd name="T29" fmla="*/ 68868 h 634"/>
              <a:gd name="T30" fmla="*/ 73964 w 619"/>
              <a:gd name="T31" fmla="*/ 15865 h 634"/>
              <a:gd name="T32" fmla="*/ 126744 w 619"/>
              <a:gd name="T33" fmla="*/ 68868 h 634"/>
              <a:gd name="T34" fmla="*/ 73964 w 619"/>
              <a:gd name="T35" fmla="*/ 127280 h 634"/>
              <a:gd name="T36" fmla="*/ 26210 w 619"/>
              <a:gd name="T37" fmla="*/ 68868 h 634"/>
              <a:gd name="T38" fmla="*/ 137515 w 619"/>
              <a:gd name="T39" fmla="*/ 180644 h 634"/>
              <a:gd name="T40" fmla="*/ 137515 w 619"/>
              <a:gd name="T41" fmla="*/ 180644 h 634"/>
              <a:gd name="T42" fmla="*/ 105560 w 619"/>
              <a:gd name="T43" fmla="*/ 212374 h 634"/>
              <a:gd name="T44" fmla="*/ 47394 w 619"/>
              <a:gd name="T45" fmla="*/ 212374 h 634"/>
              <a:gd name="T46" fmla="*/ 10412 w 619"/>
              <a:gd name="T47" fmla="*/ 180644 h 634"/>
              <a:gd name="T48" fmla="*/ 10412 w 619"/>
              <a:gd name="T49" fmla="*/ 159371 h 634"/>
              <a:gd name="T50" fmla="*/ 36982 w 619"/>
              <a:gd name="T51" fmla="*/ 127280 h 634"/>
              <a:gd name="T52" fmla="*/ 73964 w 619"/>
              <a:gd name="T53" fmla="*/ 143506 h 634"/>
              <a:gd name="T54" fmla="*/ 110945 w 619"/>
              <a:gd name="T55" fmla="*/ 127280 h 634"/>
              <a:gd name="T56" fmla="*/ 137515 w 619"/>
              <a:gd name="T57" fmla="*/ 159371 h 634"/>
              <a:gd name="T58" fmla="*/ 137515 w 619"/>
              <a:gd name="T59" fmla="*/ 180644 h 634"/>
              <a:gd name="T60" fmla="*/ 158340 w 619"/>
              <a:gd name="T61" fmla="*/ 58412 h 634"/>
              <a:gd name="T62" fmla="*/ 158340 w 619"/>
              <a:gd name="T63" fmla="*/ 58412 h 634"/>
              <a:gd name="T64" fmla="*/ 216505 w 619"/>
              <a:gd name="T65" fmla="*/ 58412 h 634"/>
              <a:gd name="T66" fmla="*/ 221891 w 619"/>
              <a:gd name="T67" fmla="*/ 47595 h 634"/>
              <a:gd name="T68" fmla="*/ 216505 w 619"/>
              <a:gd name="T69" fmla="*/ 42547 h 634"/>
              <a:gd name="T70" fmla="*/ 158340 w 619"/>
              <a:gd name="T71" fmla="*/ 42547 h 634"/>
              <a:gd name="T72" fmla="*/ 153313 w 619"/>
              <a:gd name="T73" fmla="*/ 47595 h 634"/>
              <a:gd name="T74" fmla="*/ 158340 w 619"/>
              <a:gd name="T75" fmla="*/ 58412 h 634"/>
              <a:gd name="T76" fmla="*/ 216505 w 619"/>
              <a:gd name="T77" fmla="*/ 169827 h 634"/>
              <a:gd name="T78" fmla="*/ 216505 w 619"/>
              <a:gd name="T79" fmla="*/ 169827 h 634"/>
              <a:gd name="T80" fmla="*/ 174497 w 619"/>
              <a:gd name="T81" fmla="*/ 169827 h 634"/>
              <a:gd name="T82" fmla="*/ 169111 w 619"/>
              <a:gd name="T83" fmla="*/ 175236 h 634"/>
              <a:gd name="T84" fmla="*/ 174497 w 619"/>
              <a:gd name="T85" fmla="*/ 185692 h 634"/>
              <a:gd name="T86" fmla="*/ 216505 w 619"/>
              <a:gd name="T87" fmla="*/ 185692 h 634"/>
              <a:gd name="T88" fmla="*/ 221891 w 619"/>
              <a:gd name="T89" fmla="*/ 175236 h 634"/>
              <a:gd name="T90" fmla="*/ 216505 w 619"/>
              <a:gd name="T91" fmla="*/ 169827 h 634"/>
              <a:gd name="T92" fmla="*/ 216505 w 619"/>
              <a:gd name="T93" fmla="*/ 85094 h 634"/>
              <a:gd name="T94" fmla="*/ 216505 w 619"/>
              <a:gd name="T95" fmla="*/ 85094 h 634"/>
              <a:gd name="T96" fmla="*/ 158340 w 619"/>
              <a:gd name="T97" fmla="*/ 85094 h 634"/>
              <a:gd name="T98" fmla="*/ 153313 w 619"/>
              <a:gd name="T99" fmla="*/ 90142 h 634"/>
              <a:gd name="T100" fmla="*/ 158340 w 619"/>
              <a:gd name="T101" fmla="*/ 100959 h 634"/>
              <a:gd name="T102" fmla="*/ 216505 w 619"/>
              <a:gd name="T103" fmla="*/ 100959 h 634"/>
              <a:gd name="T104" fmla="*/ 221891 w 619"/>
              <a:gd name="T105" fmla="*/ 90142 h 634"/>
              <a:gd name="T106" fmla="*/ 216505 w 619"/>
              <a:gd name="T107" fmla="*/ 85094 h 634"/>
              <a:gd name="T108" fmla="*/ 216505 w 619"/>
              <a:gd name="T109" fmla="*/ 127280 h 634"/>
              <a:gd name="T110" fmla="*/ 216505 w 619"/>
              <a:gd name="T111" fmla="*/ 127280 h 634"/>
              <a:gd name="T112" fmla="*/ 174497 w 619"/>
              <a:gd name="T113" fmla="*/ 127280 h 634"/>
              <a:gd name="T114" fmla="*/ 169111 w 619"/>
              <a:gd name="T115" fmla="*/ 132689 h 634"/>
              <a:gd name="T116" fmla="*/ 174497 w 619"/>
              <a:gd name="T117" fmla="*/ 143506 h 634"/>
              <a:gd name="T118" fmla="*/ 216505 w 619"/>
              <a:gd name="T119" fmla="*/ 143506 h 634"/>
              <a:gd name="T120" fmla="*/ 221891 w 619"/>
              <a:gd name="T121" fmla="*/ 132689 h 634"/>
              <a:gd name="T122" fmla="*/ 216505 w 619"/>
              <a:gd name="T123" fmla="*/ 127280 h 63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19" h="634">
                <a:moveTo>
                  <a:pt x="353" y="324"/>
                </a:moveTo>
                <a:lnTo>
                  <a:pt x="353" y="324"/>
                </a:lnTo>
                <a:cubicBezTo>
                  <a:pt x="368" y="280"/>
                  <a:pt x="383" y="250"/>
                  <a:pt x="383" y="191"/>
                </a:cubicBezTo>
                <a:cubicBezTo>
                  <a:pt x="383" y="89"/>
                  <a:pt x="309" y="0"/>
                  <a:pt x="206" y="0"/>
                </a:cubicBezTo>
                <a:cubicBezTo>
                  <a:pt x="118" y="0"/>
                  <a:pt x="29" y="89"/>
                  <a:pt x="29" y="191"/>
                </a:cubicBezTo>
                <a:cubicBezTo>
                  <a:pt x="29" y="250"/>
                  <a:pt x="44" y="280"/>
                  <a:pt x="73" y="324"/>
                </a:cubicBezTo>
                <a:cubicBezTo>
                  <a:pt x="29" y="339"/>
                  <a:pt x="0" y="383"/>
                  <a:pt x="0" y="427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74"/>
                  <a:pt x="44" y="633"/>
                  <a:pt x="118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68" y="633"/>
                  <a:pt x="427" y="574"/>
                  <a:pt x="427" y="515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27" y="383"/>
                  <a:pt x="398" y="339"/>
                  <a:pt x="353" y="324"/>
                </a:cubicBezTo>
                <a:close/>
                <a:moveTo>
                  <a:pt x="73" y="191"/>
                </a:moveTo>
                <a:lnTo>
                  <a:pt x="73" y="191"/>
                </a:lnTo>
                <a:cubicBezTo>
                  <a:pt x="73" y="103"/>
                  <a:pt x="132" y="44"/>
                  <a:pt x="206" y="44"/>
                </a:cubicBezTo>
                <a:cubicBezTo>
                  <a:pt x="280" y="44"/>
                  <a:pt x="353" y="103"/>
                  <a:pt x="353" y="191"/>
                </a:cubicBezTo>
                <a:cubicBezTo>
                  <a:pt x="353" y="280"/>
                  <a:pt x="280" y="353"/>
                  <a:pt x="206" y="353"/>
                </a:cubicBezTo>
                <a:cubicBezTo>
                  <a:pt x="132" y="353"/>
                  <a:pt x="73" y="280"/>
                  <a:pt x="73" y="191"/>
                </a:cubicBezTo>
                <a:close/>
                <a:moveTo>
                  <a:pt x="383" y="501"/>
                </a:moveTo>
                <a:lnTo>
                  <a:pt x="383" y="501"/>
                </a:lnTo>
                <a:cubicBezTo>
                  <a:pt x="383" y="545"/>
                  <a:pt x="339" y="589"/>
                  <a:pt x="294" y="589"/>
                </a:cubicBezTo>
                <a:cubicBezTo>
                  <a:pt x="132" y="589"/>
                  <a:pt x="132" y="589"/>
                  <a:pt x="132" y="589"/>
                </a:cubicBezTo>
                <a:cubicBezTo>
                  <a:pt x="73" y="589"/>
                  <a:pt x="29" y="545"/>
                  <a:pt x="29" y="501"/>
                </a:cubicBezTo>
                <a:cubicBezTo>
                  <a:pt x="29" y="442"/>
                  <a:pt x="29" y="442"/>
                  <a:pt x="29" y="442"/>
                </a:cubicBezTo>
                <a:cubicBezTo>
                  <a:pt x="29" y="398"/>
                  <a:pt x="59" y="368"/>
                  <a:pt x="103" y="353"/>
                </a:cubicBezTo>
                <a:cubicBezTo>
                  <a:pt x="132" y="383"/>
                  <a:pt x="177" y="398"/>
                  <a:pt x="206" y="398"/>
                </a:cubicBezTo>
                <a:cubicBezTo>
                  <a:pt x="250" y="398"/>
                  <a:pt x="280" y="383"/>
                  <a:pt x="309" y="353"/>
                </a:cubicBezTo>
                <a:cubicBezTo>
                  <a:pt x="353" y="368"/>
                  <a:pt x="383" y="398"/>
                  <a:pt x="383" y="442"/>
                </a:cubicBezTo>
                <a:lnTo>
                  <a:pt x="383" y="501"/>
                </a:lnTo>
                <a:close/>
                <a:moveTo>
                  <a:pt x="441" y="162"/>
                </a:moveTo>
                <a:lnTo>
                  <a:pt x="441" y="162"/>
                </a:lnTo>
                <a:cubicBezTo>
                  <a:pt x="603" y="162"/>
                  <a:pt x="603" y="162"/>
                  <a:pt x="603" y="162"/>
                </a:cubicBezTo>
                <a:cubicBezTo>
                  <a:pt x="618" y="162"/>
                  <a:pt x="618" y="148"/>
                  <a:pt x="618" y="132"/>
                </a:cubicBezTo>
                <a:cubicBezTo>
                  <a:pt x="618" y="132"/>
                  <a:pt x="618" y="118"/>
                  <a:pt x="603" y="118"/>
                </a:cubicBezTo>
                <a:cubicBezTo>
                  <a:pt x="441" y="118"/>
                  <a:pt x="441" y="118"/>
                  <a:pt x="441" y="118"/>
                </a:cubicBezTo>
                <a:lnTo>
                  <a:pt x="427" y="132"/>
                </a:lnTo>
                <a:cubicBezTo>
                  <a:pt x="427" y="148"/>
                  <a:pt x="441" y="162"/>
                  <a:pt x="441" y="162"/>
                </a:cubicBezTo>
                <a:close/>
                <a:moveTo>
                  <a:pt x="603" y="471"/>
                </a:moveTo>
                <a:lnTo>
                  <a:pt x="603" y="471"/>
                </a:lnTo>
                <a:cubicBezTo>
                  <a:pt x="486" y="471"/>
                  <a:pt x="486" y="471"/>
                  <a:pt x="486" y="471"/>
                </a:cubicBezTo>
                <a:cubicBezTo>
                  <a:pt x="471" y="471"/>
                  <a:pt x="471" y="486"/>
                  <a:pt x="471" y="486"/>
                </a:cubicBezTo>
                <a:cubicBezTo>
                  <a:pt x="471" y="501"/>
                  <a:pt x="471" y="515"/>
                  <a:pt x="486" y="515"/>
                </a:cubicBezTo>
                <a:cubicBezTo>
                  <a:pt x="603" y="515"/>
                  <a:pt x="603" y="515"/>
                  <a:pt x="603" y="515"/>
                </a:cubicBezTo>
                <a:cubicBezTo>
                  <a:pt x="618" y="515"/>
                  <a:pt x="618" y="501"/>
                  <a:pt x="618" y="486"/>
                </a:cubicBezTo>
                <a:cubicBezTo>
                  <a:pt x="618" y="486"/>
                  <a:pt x="618" y="471"/>
                  <a:pt x="603" y="471"/>
                </a:cubicBezTo>
                <a:close/>
                <a:moveTo>
                  <a:pt x="603" y="236"/>
                </a:moveTo>
                <a:lnTo>
                  <a:pt x="603" y="236"/>
                </a:lnTo>
                <a:cubicBezTo>
                  <a:pt x="441" y="236"/>
                  <a:pt x="441" y="236"/>
                  <a:pt x="441" y="236"/>
                </a:cubicBezTo>
                <a:lnTo>
                  <a:pt x="427" y="250"/>
                </a:lnTo>
                <a:cubicBezTo>
                  <a:pt x="427" y="265"/>
                  <a:pt x="441" y="280"/>
                  <a:pt x="441" y="280"/>
                </a:cubicBezTo>
                <a:cubicBezTo>
                  <a:pt x="603" y="280"/>
                  <a:pt x="603" y="280"/>
                  <a:pt x="603" y="280"/>
                </a:cubicBezTo>
                <a:cubicBezTo>
                  <a:pt x="618" y="280"/>
                  <a:pt x="618" y="265"/>
                  <a:pt x="618" y="250"/>
                </a:cubicBezTo>
                <a:cubicBezTo>
                  <a:pt x="618" y="250"/>
                  <a:pt x="618" y="236"/>
                  <a:pt x="603" y="236"/>
                </a:cubicBezTo>
                <a:close/>
                <a:moveTo>
                  <a:pt x="603" y="353"/>
                </a:moveTo>
                <a:lnTo>
                  <a:pt x="603" y="353"/>
                </a:lnTo>
                <a:cubicBezTo>
                  <a:pt x="486" y="353"/>
                  <a:pt x="486" y="353"/>
                  <a:pt x="486" y="353"/>
                </a:cubicBezTo>
                <a:cubicBezTo>
                  <a:pt x="471" y="353"/>
                  <a:pt x="471" y="368"/>
                  <a:pt x="471" y="368"/>
                </a:cubicBezTo>
                <a:cubicBezTo>
                  <a:pt x="471" y="383"/>
                  <a:pt x="471" y="398"/>
                  <a:pt x="486" y="398"/>
                </a:cubicBezTo>
                <a:cubicBezTo>
                  <a:pt x="603" y="398"/>
                  <a:pt x="603" y="398"/>
                  <a:pt x="603" y="398"/>
                </a:cubicBezTo>
                <a:cubicBezTo>
                  <a:pt x="618" y="398"/>
                  <a:pt x="618" y="383"/>
                  <a:pt x="618" y="368"/>
                </a:cubicBezTo>
                <a:cubicBezTo>
                  <a:pt x="618" y="368"/>
                  <a:pt x="618" y="353"/>
                  <a:pt x="603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81" name="Freeform 176">
            <a:extLst>
              <a:ext uri="{FF2B5EF4-FFF2-40B4-BE49-F238E27FC236}">
                <a16:creationId xmlns:a16="http://schemas.microsoft.com/office/drawing/2014/main" id="{24C554D4-FFD4-9E40-B98F-11AB79240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5936" y="3252908"/>
            <a:ext cx="257704" cy="382584"/>
          </a:xfrm>
          <a:custGeom>
            <a:avLst/>
            <a:gdLst>
              <a:gd name="T0" fmla="*/ 127364 w 428"/>
              <a:gd name="T1" fmla="*/ 116824 h 634"/>
              <a:gd name="T2" fmla="*/ 127364 w 428"/>
              <a:gd name="T3" fmla="*/ 116824 h 634"/>
              <a:gd name="T4" fmla="*/ 143194 w 428"/>
              <a:gd name="T5" fmla="*/ 68868 h 634"/>
              <a:gd name="T6" fmla="*/ 79512 w 428"/>
              <a:gd name="T7" fmla="*/ 0 h 634"/>
              <a:gd name="T8" fmla="*/ 16190 w 428"/>
              <a:gd name="T9" fmla="*/ 68868 h 634"/>
              <a:gd name="T10" fmla="*/ 26624 w 428"/>
              <a:gd name="T11" fmla="*/ 116824 h 634"/>
              <a:gd name="T12" fmla="*/ 0 w 428"/>
              <a:gd name="T13" fmla="*/ 153962 h 634"/>
              <a:gd name="T14" fmla="*/ 0 w 428"/>
              <a:gd name="T15" fmla="*/ 185692 h 634"/>
              <a:gd name="T16" fmla="*/ 42455 w 428"/>
              <a:gd name="T17" fmla="*/ 228239 h 634"/>
              <a:gd name="T18" fmla="*/ 111174 w 428"/>
              <a:gd name="T19" fmla="*/ 228239 h 634"/>
              <a:gd name="T20" fmla="*/ 153628 w 428"/>
              <a:gd name="T21" fmla="*/ 185692 h 634"/>
              <a:gd name="T22" fmla="*/ 153628 w 428"/>
              <a:gd name="T23" fmla="*/ 153962 h 634"/>
              <a:gd name="T24" fmla="*/ 127364 w 428"/>
              <a:gd name="T25" fmla="*/ 116824 h 634"/>
              <a:gd name="T26" fmla="*/ 26624 w 428"/>
              <a:gd name="T27" fmla="*/ 68868 h 634"/>
              <a:gd name="T28" fmla="*/ 26624 w 428"/>
              <a:gd name="T29" fmla="*/ 68868 h 634"/>
              <a:gd name="T30" fmla="*/ 79512 w 428"/>
              <a:gd name="T31" fmla="*/ 15865 h 634"/>
              <a:gd name="T32" fmla="*/ 127364 w 428"/>
              <a:gd name="T33" fmla="*/ 68868 h 634"/>
              <a:gd name="T34" fmla="*/ 79512 w 428"/>
              <a:gd name="T35" fmla="*/ 127280 h 634"/>
              <a:gd name="T36" fmla="*/ 26624 w 428"/>
              <a:gd name="T37" fmla="*/ 68868 h 634"/>
              <a:gd name="T38" fmla="*/ 143194 w 428"/>
              <a:gd name="T39" fmla="*/ 180644 h 634"/>
              <a:gd name="T40" fmla="*/ 143194 w 428"/>
              <a:gd name="T41" fmla="*/ 180644 h 634"/>
              <a:gd name="T42" fmla="*/ 106137 w 428"/>
              <a:gd name="T43" fmla="*/ 212374 h 634"/>
              <a:gd name="T44" fmla="*/ 47851 w 428"/>
              <a:gd name="T45" fmla="*/ 212374 h 634"/>
              <a:gd name="T46" fmla="*/ 16190 w 428"/>
              <a:gd name="T47" fmla="*/ 180644 h 634"/>
              <a:gd name="T48" fmla="*/ 16190 w 428"/>
              <a:gd name="T49" fmla="*/ 159371 h 634"/>
              <a:gd name="T50" fmla="*/ 42455 w 428"/>
              <a:gd name="T51" fmla="*/ 127280 h 634"/>
              <a:gd name="T52" fmla="*/ 79512 w 428"/>
              <a:gd name="T53" fmla="*/ 143506 h 634"/>
              <a:gd name="T54" fmla="*/ 116930 w 428"/>
              <a:gd name="T55" fmla="*/ 127280 h 634"/>
              <a:gd name="T56" fmla="*/ 143194 w 428"/>
              <a:gd name="T57" fmla="*/ 159371 h 634"/>
              <a:gd name="T58" fmla="*/ 143194 w 428"/>
              <a:gd name="T59" fmla="*/ 180644 h 63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28" h="634">
                <a:moveTo>
                  <a:pt x="354" y="324"/>
                </a:moveTo>
                <a:lnTo>
                  <a:pt x="354" y="324"/>
                </a:lnTo>
                <a:cubicBezTo>
                  <a:pt x="383" y="280"/>
                  <a:pt x="398" y="250"/>
                  <a:pt x="398" y="191"/>
                </a:cubicBezTo>
                <a:cubicBezTo>
                  <a:pt x="398" y="89"/>
                  <a:pt x="309" y="0"/>
                  <a:pt x="221" y="0"/>
                </a:cubicBezTo>
                <a:cubicBezTo>
                  <a:pt x="118" y="0"/>
                  <a:pt x="45" y="89"/>
                  <a:pt x="45" y="191"/>
                </a:cubicBezTo>
                <a:cubicBezTo>
                  <a:pt x="45" y="250"/>
                  <a:pt x="59" y="280"/>
                  <a:pt x="74" y="324"/>
                </a:cubicBezTo>
                <a:cubicBezTo>
                  <a:pt x="30" y="339"/>
                  <a:pt x="0" y="383"/>
                  <a:pt x="0" y="427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74"/>
                  <a:pt x="59" y="633"/>
                  <a:pt x="118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83" y="633"/>
                  <a:pt x="427" y="574"/>
                  <a:pt x="427" y="515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27" y="383"/>
                  <a:pt x="398" y="339"/>
                  <a:pt x="354" y="324"/>
                </a:cubicBezTo>
                <a:close/>
                <a:moveTo>
                  <a:pt x="74" y="191"/>
                </a:moveTo>
                <a:lnTo>
                  <a:pt x="74" y="191"/>
                </a:lnTo>
                <a:cubicBezTo>
                  <a:pt x="74" y="103"/>
                  <a:pt x="148" y="44"/>
                  <a:pt x="221" y="44"/>
                </a:cubicBezTo>
                <a:cubicBezTo>
                  <a:pt x="295" y="44"/>
                  <a:pt x="354" y="103"/>
                  <a:pt x="354" y="191"/>
                </a:cubicBezTo>
                <a:cubicBezTo>
                  <a:pt x="354" y="280"/>
                  <a:pt x="295" y="353"/>
                  <a:pt x="221" y="353"/>
                </a:cubicBezTo>
                <a:cubicBezTo>
                  <a:pt x="148" y="353"/>
                  <a:pt x="74" y="280"/>
                  <a:pt x="74" y="191"/>
                </a:cubicBezTo>
                <a:close/>
                <a:moveTo>
                  <a:pt x="398" y="501"/>
                </a:moveTo>
                <a:lnTo>
                  <a:pt x="398" y="501"/>
                </a:lnTo>
                <a:cubicBezTo>
                  <a:pt x="398" y="545"/>
                  <a:pt x="354" y="589"/>
                  <a:pt x="295" y="589"/>
                </a:cubicBezTo>
                <a:cubicBezTo>
                  <a:pt x="133" y="589"/>
                  <a:pt x="133" y="589"/>
                  <a:pt x="133" y="589"/>
                </a:cubicBezTo>
                <a:cubicBezTo>
                  <a:pt x="89" y="589"/>
                  <a:pt x="45" y="545"/>
                  <a:pt x="45" y="501"/>
                </a:cubicBezTo>
                <a:cubicBezTo>
                  <a:pt x="45" y="442"/>
                  <a:pt x="45" y="442"/>
                  <a:pt x="45" y="442"/>
                </a:cubicBezTo>
                <a:cubicBezTo>
                  <a:pt x="45" y="398"/>
                  <a:pt x="74" y="368"/>
                  <a:pt x="118" y="353"/>
                </a:cubicBezTo>
                <a:cubicBezTo>
                  <a:pt x="148" y="383"/>
                  <a:pt x="177" y="398"/>
                  <a:pt x="221" y="398"/>
                </a:cubicBezTo>
                <a:cubicBezTo>
                  <a:pt x="251" y="398"/>
                  <a:pt x="295" y="383"/>
                  <a:pt x="325" y="353"/>
                </a:cubicBezTo>
                <a:cubicBezTo>
                  <a:pt x="368" y="368"/>
                  <a:pt x="398" y="398"/>
                  <a:pt x="398" y="442"/>
                </a:cubicBezTo>
                <a:lnTo>
                  <a:pt x="398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82" name="Freeform 177">
            <a:extLst>
              <a:ext uri="{FF2B5EF4-FFF2-40B4-BE49-F238E27FC236}">
                <a16:creationId xmlns:a16="http://schemas.microsoft.com/office/drawing/2014/main" id="{8D8305CE-3728-DD49-9967-0D0BCEDD6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5811" y="3242282"/>
            <a:ext cx="390541" cy="390554"/>
          </a:xfrm>
          <a:custGeom>
            <a:avLst/>
            <a:gdLst>
              <a:gd name="T0" fmla="*/ 227610 w 649"/>
              <a:gd name="T1" fmla="*/ 10787 h 649"/>
              <a:gd name="T2" fmla="*/ 227610 w 649"/>
              <a:gd name="T3" fmla="*/ 10787 h 649"/>
              <a:gd name="T4" fmla="*/ 190574 w 649"/>
              <a:gd name="T5" fmla="*/ 10787 h 649"/>
              <a:gd name="T6" fmla="*/ 148144 w 649"/>
              <a:gd name="T7" fmla="*/ 58610 h 649"/>
              <a:gd name="T8" fmla="*/ 63644 w 649"/>
              <a:gd name="T9" fmla="*/ 26608 h 649"/>
              <a:gd name="T10" fmla="*/ 37036 w 649"/>
              <a:gd name="T11" fmla="*/ 32002 h 649"/>
              <a:gd name="T12" fmla="*/ 37036 w 649"/>
              <a:gd name="T13" fmla="*/ 63644 h 649"/>
              <a:gd name="T14" fmla="*/ 95287 w 649"/>
              <a:gd name="T15" fmla="*/ 111467 h 649"/>
              <a:gd name="T16" fmla="*/ 58251 w 649"/>
              <a:gd name="T17" fmla="*/ 148503 h 649"/>
              <a:gd name="T18" fmla="*/ 21215 w 649"/>
              <a:gd name="T19" fmla="*/ 137716 h 649"/>
              <a:gd name="T20" fmla="*/ 10428 w 649"/>
              <a:gd name="T21" fmla="*/ 143110 h 649"/>
              <a:gd name="T22" fmla="*/ 5394 w 649"/>
              <a:gd name="T23" fmla="*/ 158931 h 649"/>
              <a:gd name="T24" fmla="*/ 47464 w 649"/>
              <a:gd name="T25" fmla="*/ 190573 h 649"/>
              <a:gd name="T26" fmla="*/ 79466 w 649"/>
              <a:gd name="T27" fmla="*/ 227968 h 649"/>
              <a:gd name="T28" fmla="*/ 95287 w 649"/>
              <a:gd name="T29" fmla="*/ 222575 h 649"/>
              <a:gd name="T30" fmla="*/ 95287 w 649"/>
              <a:gd name="T31" fmla="*/ 211788 h 649"/>
              <a:gd name="T32" fmla="*/ 89893 w 649"/>
              <a:gd name="T33" fmla="*/ 180145 h 649"/>
              <a:gd name="T34" fmla="*/ 126929 w 649"/>
              <a:gd name="T35" fmla="*/ 143110 h 649"/>
              <a:gd name="T36" fmla="*/ 174753 w 649"/>
              <a:gd name="T37" fmla="*/ 201360 h 649"/>
              <a:gd name="T38" fmla="*/ 206395 w 649"/>
              <a:gd name="T39" fmla="*/ 201360 h 649"/>
              <a:gd name="T40" fmla="*/ 211789 w 649"/>
              <a:gd name="T41" fmla="*/ 174752 h 649"/>
              <a:gd name="T42" fmla="*/ 179787 w 649"/>
              <a:gd name="T43" fmla="*/ 90252 h 649"/>
              <a:gd name="T44" fmla="*/ 222216 w 649"/>
              <a:gd name="T45" fmla="*/ 42429 h 649"/>
              <a:gd name="T46" fmla="*/ 227610 w 649"/>
              <a:gd name="T47" fmla="*/ 10787 h 649"/>
              <a:gd name="T48" fmla="*/ 216823 w 649"/>
              <a:gd name="T49" fmla="*/ 37395 h 649"/>
              <a:gd name="T50" fmla="*/ 216823 w 649"/>
              <a:gd name="T51" fmla="*/ 37395 h 649"/>
              <a:gd name="T52" fmla="*/ 163965 w 649"/>
              <a:gd name="T53" fmla="*/ 90252 h 649"/>
              <a:gd name="T54" fmla="*/ 195967 w 649"/>
              <a:gd name="T55" fmla="*/ 174752 h 649"/>
              <a:gd name="T56" fmla="*/ 195967 w 649"/>
              <a:gd name="T57" fmla="*/ 190573 h 649"/>
              <a:gd name="T58" fmla="*/ 179787 w 649"/>
              <a:gd name="T59" fmla="*/ 190573 h 649"/>
              <a:gd name="T60" fmla="*/ 132323 w 649"/>
              <a:gd name="T61" fmla="*/ 121895 h 649"/>
              <a:gd name="T62" fmla="*/ 74072 w 649"/>
              <a:gd name="T63" fmla="*/ 174752 h 649"/>
              <a:gd name="T64" fmla="*/ 84859 w 649"/>
              <a:gd name="T65" fmla="*/ 211788 h 649"/>
              <a:gd name="T66" fmla="*/ 58251 w 649"/>
              <a:gd name="T67" fmla="*/ 180145 h 649"/>
              <a:gd name="T68" fmla="*/ 21215 w 649"/>
              <a:gd name="T69" fmla="*/ 153537 h 649"/>
              <a:gd name="T70" fmla="*/ 58251 w 649"/>
              <a:gd name="T71" fmla="*/ 164324 h 649"/>
              <a:gd name="T72" fmla="*/ 116502 w 649"/>
              <a:gd name="T73" fmla="*/ 106074 h 649"/>
              <a:gd name="T74" fmla="*/ 47464 w 649"/>
              <a:gd name="T75" fmla="*/ 52857 h 649"/>
              <a:gd name="T76" fmla="*/ 47464 w 649"/>
              <a:gd name="T77" fmla="*/ 42429 h 649"/>
              <a:gd name="T78" fmla="*/ 63644 w 649"/>
              <a:gd name="T79" fmla="*/ 42429 h 649"/>
              <a:gd name="T80" fmla="*/ 148144 w 649"/>
              <a:gd name="T81" fmla="*/ 74072 h 649"/>
              <a:gd name="T82" fmla="*/ 201001 w 649"/>
              <a:gd name="T83" fmla="*/ 21215 h 649"/>
              <a:gd name="T84" fmla="*/ 216823 w 649"/>
              <a:gd name="T85" fmla="*/ 21215 h 649"/>
              <a:gd name="T86" fmla="*/ 216823 w 649"/>
              <a:gd name="T87" fmla="*/ 37395 h 64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49" h="649">
                <a:moveTo>
                  <a:pt x="633" y="30"/>
                </a:moveTo>
                <a:lnTo>
                  <a:pt x="633" y="30"/>
                </a:lnTo>
                <a:cubicBezTo>
                  <a:pt x="603" y="0"/>
                  <a:pt x="559" y="15"/>
                  <a:pt x="530" y="30"/>
                </a:cubicBezTo>
                <a:cubicBezTo>
                  <a:pt x="412" y="163"/>
                  <a:pt x="412" y="163"/>
                  <a:pt x="412" y="163"/>
                </a:cubicBezTo>
                <a:cubicBezTo>
                  <a:pt x="177" y="74"/>
                  <a:pt x="177" y="74"/>
                  <a:pt x="177" y="74"/>
                </a:cubicBezTo>
                <a:cubicBezTo>
                  <a:pt x="162" y="74"/>
                  <a:pt x="132" y="59"/>
                  <a:pt x="103" y="89"/>
                </a:cubicBezTo>
                <a:cubicBezTo>
                  <a:pt x="88" y="104"/>
                  <a:pt x="59" y="133"/>
                  <a:pt x="103" y="177"/>
                </a:cubicBezTo>
                <a:cubicBezTo>
                  <a:pt x="265" y="310"/>
                  <a:pt x="265" y="310"/>
                  <a:pt x="265" y="310"/>
                </a:cubicBezTo>
                <a:cubicBezTo>
                  <a:pt x="162" y="413"/>
                  <a:pt x="162" y="413"/>
                  <a:pt x="162" y="413"/>
                </a:cubicBezTo>
                <a:cubicBezTo>
                  <a:pt x="59" y="383"/>
                  <a:pt x="59" y="383"/>
                  <a:pt x="59" y="383"/>
                </a:cubicBezTo>
                <a:cubicBezTo>
                  <a:pt x="44" y="383"/>
                  <a:pt x="44" y="383"/>
                  <a:pt x="29" y="398"/>
                </a:cubicBezTo>
                <a:cubicBezTo>
                  <a:pt x="29" y="398"/>
                  <a:pt x="0" y="413"/>
                  <a:pt x="15" y="442"/>
                </a:cubicBezTo>
                <a:cubicBezTo>
                  <a:pt x="132" y="530"/>
                  <a:pt x="132" y="530"/>
                  <a:pt x="132" y="530"/>
                </a:cubicBezTo>
                <a:cubicBezTo>
                  <a:pt x="221" y="634"/>
                  <a:pt x="221" y="634"/>
                  <a:pt x="221" y="634"/>
                </a:cubicBezTo>
                <a:cubicBezTo>
                  <a:pt x="236" y="648"/>
                  <a:pt x="250" y="648"/>
                  <a:pt x="265" y="619"/>
                </a:cubicBezTo>
                <a:cubicBezTo>
                  <a:pt x="280" y="619"/>
                  <a:pt x="280" y="604"/>
                  <a:pt x="265" y="589"/>
                </a:cubicBezTo>
                <a:cubicBezTo>
                  <a:pt x="250" y="501"/>
                  <a:pt x="250" y="501"/>
                  <a:pt x="250" y="501"/>
                </a:cubicBezTo>
                <a:cubicBezTo>
                  <a:pt x="353" y="398"/>
                  <a:pt x="353" y="398"/>
                  <a:pt x="353" y="398"/>
                </a:cubicBezTo>
                <a:cubicBezTo>
                  <a:pt x="486" y="560"/>
                  <a:pt x="486" y="560"/>
                  <a:pt x="486" y="560"/>
                </a:cubicBezTo>
                <a:cubicBezTo>
                  <a:pt x="530" y="589"/>
                  <a:pt x="559" y="560"/>
                  <a:pt x="574" y="560"/>
                </a:cubicBezTo>
                <a:cubicBezTo>
                  <a:pt x="589" y="530"/>
                  <a:pt x="589" y="501"/>
                  <a:pt x="589" y="486"/>
                </a:cubicBezTo>
                <a:cubicBezTo>
                  <a:pt x="500" y="251"/>
                  <a:pt x="500" y="251"/>
                  <a:pt x="500" y="251"/>
                </a:cubicBezTo>
                <a:cubicBezTo>
                  <a:pt x="618" y="118"/>
                  <a:pt x="618" y="118"/>
                  <a:pt x="618" y="118"/>
                </a:cubicBezTo>
                <a:cubicBezTo>
                  <a:pt x="648" y="104"/>
                  <a:pt x="648" y="59"/>
                  <a:pt x="633" y="30"/>
                </a:cubicBezTo>
                <a:close/>
                <a:moveTo>
                  <a:pt x="603" y="104"/>
                </a:moveTo>
                <a:lnTo>
                  <a:pt x="603" y="104"/>
                </a:lnTo>
                <a:cubicBezTo>
                  <a:pt x="456" y="251"/>
                  <a:pt x="456" y="251"/>
                  <a:pt x="456" y="251"/>
                </a:cubicBezTo>
                <a:cubicBezTo>
                  <a:pt x="545" y="486"/>
                  <a:pt x="545" y="486"/>
                  <a:pt x="545" y="486"/>
                </a:cubicBezTo>
                <a:cubicBezTo>
                  <a:pt x="545" y="501"/>
                  <a:pt x="545" y="516"/>
                  <a:pt x="545" y="530"/>
                </a:cubicBezTo>
                <a:cubicBezTo>
                  <a:pt x="530" y="545"/>
                  <a:pt x="515" y="530"/>
                  <a:pt x="500" y="530"/>
                </a:cubicBezTo>
                <a:cubicBezTo>
                  <a:pt x="368" y="339"/>
                  <a:pt x="368" y="339"/>
                  <a:pt x="368" y="339"/>
                </a:cubicBezTo>
                <a:cubicBezTo>
                  <a:pt x="206" y="486"/>
                  <a:pt x="206" y="486"/>
                  <a:pt x="206" y="486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221" y="589"/>
                  <a:pt x="162" y="501"/>
                  <a:pt x="162" y="501"/>
                </a:cubicBezTo>
                <a:cubicBezTo>
                  <a:pt x="162" y="501"/>
                  <a:pt x="73" y="427"/>
                  <a:pt x="59" y="427"/>
                </a:cubicBezTo>
                <a:cubicBezTo>
                  <a:pt x="162" y="457"/>
                  <a:pt x="162" y="457"/>
                  <a:pt x="162" y="457"/>
                </a:cubicBezTo>
                <a:cubicBezTo>
                  <a:pt x="324" y="295"/>
                  <a:pt x="324" y="295"/>
                  <a:pt x="324" y="295"/>
                </a:cubicBezTo>
                <a:cubicBezTo>
                  <a:pt x="132" y="147"/>
                  <a:pt x="132" y="147"/>
                  <a:pt x="132" y="147"/>
                </a:cubicBezTo>
                <a:cubicBezTo>
                  <a:pt x="132" y="147"/>
                  <a:pt x="118" y="133"/>
                  <a:pt x="132" y="118"/>
                </a:cubicBezTo>
                <a:cubicBezTo>
                  <a:pt x="147" y="118"/>
                  <a:pt x="162" y="118"/>
                  <a:pt x="177" y="118"/>
                </a:cubicBezTo>
                <a:cubicBezTo>
                  <a:pt x="412" y="206"/>
                  <a:pt x="412" y="206"/>
                  <a:pt x="412" y="206"/>
                </a:cubicBezTo>
                <a:cubicBezTo>
                  <a:pt x="559" y="59"/>
                  <a:pt x="559" y="59"/>
                  <a:pt x="559" y="59"/>
                </a:cubicBezTo>
                <a:cubicBezTo>
                  <a:pt x="574" y="45"/>
                  <a:pt x="589" y="45"/>
                  <a:pt x="603" y="59"/>
                </a:cubicBezTo>
                <a:cubicBezTo>
                  <a:pt x="603" y="74"/>
                  <a:pt x="618" y="89"/>
                  <a:pt x="603" y="1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83" name="Freeform 178">
            <a:extLst>
              <a:ext uri="{FF2B5EF4-FFF2-40B4-BE49-F238E27FC236}">
                <a16:creationId xmlns:a16="http://schemas.microsoft.com/office/drawing/2014/main" id="{F1CC4700-29CB-3346-B7F4-5FEDF75B3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733" y="3260879"/>
            <a:ext cx="382570" cy="371957"/>
          </a:xfrm>
          <a:custGeom>
            <a:avLst/>
            <a:gdLst>
              <a:gd name="T0" fmla="*/ 217422 w 634"/>
              <a:gd name="T1" fmla="*/ 26569 h 619"/>
              <a:gd name="T2" fmla="*/ 217422 w 634"/>
              <a:gd name="T3" fmla="*/ 26569 h 619"/>
              <a:gd name="T4" fmla="*/ 196509 w 634"/>
              <a:gd name="T5" fmla="*/ 5386 h 619"/>
              <a:gd name="T6" fmla="*/ 175236 w 634"/>
              <a:gd name="T7" fmla="*/ 5386 h 619"/>
              <a:gd name="T8" fmla="*/ 148554 w 634"/>
              <a:gd name="T9" fmla="*/ 47753 h 619"/>
              <a:gd name="T10" fmla="*/ 148554 w 634"/>
              <a:gd name="T11" fmla="*/ 68578 h 619"/>
              <a:gd name="T12" fmla="*/ 159010 w 634"/>
              <a:gd name="T13" fmla="*/ 79349 h 619"/>
              <a:gd name="T14" fmla="*/ 127280 w 634"/>
              <a:gd name="T15" fmla="*/ 116331 h 619"/>
              <a:gd name="T16" fmla="*/ 84733 w 634"/>
              <a:gd name="T17" fmla="*/ 153313 h 619"/>
              <a:gd name="T18" fmla="*/ 68868 w 634"/>
              <a:gd name="T19" fmla="*/ 142542 h 619"/>
              <a:gd name="T20" fmla="*/ 47595 w 634"/>
              <a:gd name="T21" fmla="*/ 142542 h 619"/>
              <a:gd name="T22" fmla="*/ 10456 w 634"/>
              <a:gd name="T23" fmla="*/ 174497 h 619"/>
              <a:gd name="T24" fmla="*/ 10456 w 634"/>
              <a:gd name="T25" fmla="*/ 190295 h 619"/>
              <a:gd name="T26" fmla="*/ 31730 w 634"/>
              <a:gd name="T27" fmla="*/ 211479 h 619"/>
              <a:gd name="T28" fmla="*/ 68868 w 634"/>
              <a:gd name="T29" fmla="*/ 211479 h 619"/>
              <a:gd name="T30" fmla="*/ 153962 w 634"/>
              <a:gd name="T31" fmla="*/ 147927 h 619"/>
              <a:gd name="T32" fmla="*/ 217422 w 634"/>
              <a:gd name="T33" fmla="*/ 68578 h 619"/>
              <a:gd name="T34" fmla="*/ 217422 w 634"/>
              <a:gd name="T35" fmla="*/ 26569 h 619"/>
              <a:gd name="T36" fmla="*/ 206966 w 634"/>
              <a:gd name="T37" fmla="*/ 58166 h 619"/>
              <a:gd name="T38" fmla="*/ 206966 w 634"/>
              <a:gd name="T39" fmla="*/ 58166 h 619"/>
              <a:gd name="T40" fmla="*/ 148554 w 634"/>
              <a:gd name="T41" fmla="*/ 137515 h 619"/>
              <a:gd name="T42" fmla="*/ 58412 w 634"/>
              <a:gd name="T43" fmla="*/ 200707 h 619"/>
              <a:gd name="T44" fmla="*/ 37138 w 634"/>
              <a:gd name="T45" fmla="*/ 200707 h 619"/>
              <a:gd name="T46" fmla="*/ 26321 w 634"/>
              <a:gd name="T47" fmla="*/ 190295 h 619"/>
              <a:gd name="T48" fmla="*/ 26321 w 634"/>
              <a:gd name="T49" fmla="*/ 174497 h 619"/>
              <a:gd name="T50" fmla="*/ 53003 w 634"/>
              <a:gd name="T51" fmla="*/ 158699 h 619"/>
              <a:gd name="T52" fmla="*/ 63821 w 634"/>
              <a:gd name="T53" fmla="*/ 158699 h 619"/>
              <a:gd name="T54" fmla="*/ 79685 w 634"/>
              <a:gd name="T55" fmla="*/ 174497 h 619"/>
              <a:gd name="T56" fmla="*/ 180284 w 634"/>
              <a:gd name="T57" fmla="*/ 79349 h 619"/>
              <a:gd name="T58" fmla="*/ 159010 w 634"/>
              <a:gd name="T59" fmla="*/ 63192 h 619"/>
              <a:gd name="T60" fmla="*/ 159010 w 634"/>
              <a:gd name="T61" fmla="*/ 47753 h 619"/>
              <a:gd name="T62" fmla="*/ 180284 w 634"/>
              <a:gd name="T63" fmla="*/ 21184 h 619"/>
              <a:gd name="T64" fmla="*/ 196509 w 634"/>
              <a:gd name="T65" fmla="*/ 21184 h 619"/>
              <a:gd name="T66" fmla="*/ 206966 w 634"/>
              <a:gd name="T67" fmla="*/ 36982 h 619"/>
              <a:gd name="T68" fmla="*/ 206966 w 634"/>
              <a:gd name="T69" fmla="*/ 58166 h 61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4" h="619">
                <a:moveTo>
                  <a:pt x="603" y="74"/>
                </a:moveTo>
                <a:lnTo>
                  <a:pt x="603" y="74"/>
                </a:lnTo>
                <a:cubicBezTo>
                  <a:pt x="545" y="15"/>
                  <a:pt x="545" y="15"/>
                  <a:pt x="545" y="15"/>
                </a:cubicBezTo>
                <a:cubicBezTo>
                  <a:pt x="530" y="0"/>
                  <a:pt x="500" y="0"/>
                  <a:pt x="486" y="15"/>
                </a:cubicBezTo>
                <a:cubicBezTo>
                  <a:pt x="412" y="133"/>
                  <a:pt x="412" y="133"/>
                  <a:pt x="412" y="133"/>
                </a:cubicBezTo>
                <a:cubicBezTo>
                  <a:pt x="398" y="147"/>
                  <a:pt x="398" y="176"/>
                  <a:pt x="412" y="191"/>
                </a:cubicBezTo>
                <a:cubicBezTo>
                  <a:pt x="441" y="221"/>
                  <a:pt x="441" y="221"/>
                  <a:pt x="441" y="221"/>
                </a:cubicBezTo>
                <a:cubicBezTo>
                  <a:pt x="412" y="250"/>
                  <a:pt x="382" y="294"/>
                  <a:pt x="353" y="324"/>
                </a:cubicBezTo>
                <a:cubicBezTo>
                  <a:pt x="309" y="368"/>
                  <a:pt x="265" y="397"/>
                  <a:pt x="235" y="427"/>
                </a:cubicBezTo>
                <a:cubicBezTo>
                  <a:pt x="191" y="397"/>
                  <a:pt x="191" y="397"/>
                  <a:pt x="191" y="397"/>
                </a:cubicBezTo>
                <a:cubicBezTo>
                  <a:pt x="177" y="383"/>
                  <a:pt x="162" y="383"/>
                  <a:pt x="132" y="397"/>
                </a:cubicBezTo>
                <a:cubicBezTo>
                  <a:pt x="29" y="486"/>
                  <a:pt x="29" y="486"/>
                  <a:pt x="29" y="486"/>
                </a:cubicBezTo>
                <a:cubicBezTo>
                  <a:pt x="0" y="500"/>
                  <a:pt x="15" y="515"/>
                  <a:pt x="29" y="530"/>
                </a:cubicBezTo>
                <a:cubicBezTo>
                  <a:pt x="88" y="589"/>
                  <a:pt x="88" y="589"/>
                  <a:pt x="88" y="589"/>
                </a:cubicBezTo>
                <a:cubicBezTo>
                  <a:pt x="118" y="618"/>
                  <a:pt x="147" y="618"/>
                  <a:pt x="191" y="589"/>
                </a:cubicBezTo>
                <a:cubicBezTo>
                  <a:pt x="191" y="589"/>
                  <a:pt x="324" y="530"/>
                  <a:pt x="427" y="412"/>
                </a:cubicBezTo>
                <a:cubicBezTo>
                  <a:pt x="530" y="324"/>
                  <a:pt x="603" y="191"/>
                  <a:pt x="603" y="191"/>
                </a:cubicBezTo>
                <a:cubicBezTo>
                  <a:pt x="618" y="147"/>
                  <a:pt x="633" y="103"/>
                  <a:pt x="603" y="74"/>
                </a:cubicBezTo>
                <a:close/>
                <a:moveTo>
                  <a:pt x="574" y="162"/>
                </a:moveTo>
                <a:lnTo>
                  <a:pt x="574" y="162"/>
                </a:lnTo>
                <a:cubicBezTo>
                  <a:pt x="545" y="221"/>
                  <a:pt x="471" y="324"/>
                  <a:pt x="412" y="383"/>
                </a:cubicBezTo>
                <a:cubicBezTo>
                  <a:pt x="339" y="456"/>
                  <a:pt x="162" y="559"/>
                  <a:pt x="162" y="559"/>
                </a:cubicBezTo>
                <a:cubicBezTo>
                  <a:pt x="147" y="574"/>
                  <a:pt x="118" y="574"/>
                  <a:pt x="103" y="559"/>
                </a:cubicBezTo>
                <a:cubicBezTo>
                  <a:pt x="73" y="530"/>
                  <a:pt x="73" y="530"/>
                  <a:pt x="73" y="530"/>
                </a:cubicBezTo>
                <a:cubicBezTo>
                  <a:pt x="59" y="515"/>
                  <a:pt x="59" y="500"/>
                  <a:pt x="73" y="486"/>
                </a:cubicBezTo>
                <a:cubicBezTo>
                  <a:pt x="147" y="442"/>
                  <a:pt x="147" y="442"/>
                  <a:pt x="147" y="442"/>
                </a:cubicBezTo>
                <a:cubicBezTo>
                  <a:pt x="162" y="427"/>
                  <a:pt x="177" y="427"/>
                  <a:pt x="177" y="442"/>
                </a:cubicBezTo>
                <a:cubicBezTo>
                  <a:pt x="221" y="486"/>
                  <a:pt x="221" y="486"/>
                  <a:pt x="221" y="486"/>
                </a:cubicBezTo>
                <a:cubicBezTo>
                  <a:pt x="235" y="471"/>
                  <a:pt x="398" y="368"/>
                  <a:pt x="500" y="221"/>
                </a:cubicBezTo>
                <a:cubicBezTo>
                  <a:pt x="441" y="176"/>
                  <a:pt x="441" y="176"/>
                  <a:pt x="441" y="176"/>
                </a:cubicBezTo>
                <a:cubicBezTo>
                  <a:pt x="441" y="162"/>
                  <a:pt x="441" y="147"/>
                  <a:pt x="441" y="133"/>
                </a:cubicBezTo>
                <a:cubicBezTo>
                  <a:pt x="500" y="59"/>
                  <a:pt x="500" y="59"/>
                  <a:pt x="500" y="59"/>
                </a:cubicBezTo>
                <a:cubicBezTo>
                  <a:pt x="515" y="44"/>
                  <a:pt x="530" y="59"/>
                  <a:pt x="545" y="59"/>
                </a:cubicBezTo>
                <a:cubicBezTo>
                  <a:pt x="574" y="103"/>
                  <a:pt x="574" y="103"/>
                  <a:pt x="574" y="103"/>
                </a:cubicBezTo>
                <a:cubicBezTo>
                  <a:pt x="589" y="117"/>
                  <a:pt x="589" y="147"/>
                  <a:pt x="574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84" name="Freeform 179">
            <a:extLst>
              <a:ext uri="{FF2B5EF4-FFF2-40B4-BE49-F238E27FC236}">
                <a16:creationId xmlns:a16="http://schemas.microsoft.com/office/drawing/2014/main" id="{9D1C647C-E1A7-0348-AB66-3B5BA1EB9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1057" y="3260882"/>
            <a:ext cx="382570" cy="356016"/>
          </a:xfrm>
          <a:custGeom>
            <a:avLst/>
            <a:gdLst>
              <a:gd name="T0" fmla="*/ 212374 w 634"/>
              <a:gd name="T1" fmla="*/ 0 h 590"/>
              <a:gd name="T2" fmla="*/ 212374 w 634"/>
              <a:gd name="T3" fmla="*/ 0 h 590"/>
              <a:gd name="T4" fmla="*/ 148554 w 634"/>
              <a:gd name="T5" fmla="*/ 42184 h 590"/>
              <a:gd name="T6" fmla="*/ 58412 w 634"/>
              <a:gd name="T7" fmla="*/ 42184 h 590"/>
              <a:gd name="T8" fmla="*/ 0 w 634"/>
              <a:gd name="T9" fmla="*/ 95546 h 590"/>
              <a:gd name="T10" fmla="*/ 42547 w 634"/>
              <a:gd name="T11" fmla="*/ 143139 h 590"/>
              <a:gd name="T12" fmla="*/ 42547 w 634"/>
              <a:gd name="T13" fmla="*/ 201548 h 590"/>
              <a:gd name="T14" fmla="*/ 58412 w 634"/>
              <a:gd name="T15" fmla="*/ 212364 h 590"/>
              <a:gd name="T16" fmla="*/ 79685 w 634"/>
              <a:gd name="T17" fmla="*/ 212364 h 590"/>
              <a:gd name="T18" fmla="*/ 95550 w 634"/>
              <a:gd name="T19" fmla="*/ 201548 h 590"/>
              <a:gd name="T20" fmla="*/ 95550 w 634"/>
              <a:gd name="T21" fmla="*/ 143139 h 590"/>
              <a:gd name="T22" fmla="*/ 148554 w 634"/>
              <a:gd name="T23" fmla="*/ 143139 h 590"/>
              <a:gd name="T24" fmla="*/ 212374 w 634"/>
              <a:gd name="T25" fmla="*/ 185684 h 590"/>
              <a:gd name="T26" fmla="*/ 228239 w 634"/>
              <a:gd name="T27" fmla="*/ 169819 h 590"/>
              <a:gd name="T28" fmla="*/ 228239 w 634"/>
              <a:gd name="T29" fmla="*/ 15864 h 590"/>
              <a:gd name="T30" fmla="*/ 212374 w 634"/>
              <a:gd name="T31" fmla="*/ 0 h 590"/>
              <a:gd name="T32" fmla="*/ 79685 w 634"/>
              <a:gd name="T33" fmla="*/ 191092 h 590"/>
              <a:gd name="T34" fmla="*/ 79685 w 634"/>
              <a:gd name="T35" fmla="*/ 191092 h 590"/>
              <a:gd name="T36" fmla="*/ 74638 w 634"/>
              <a:gd name="T37" fmla="*/ 201548 h 590"/>
              <a:gd name="T38" fmla="*/ 63821 w 634"/>
              <a:gd name="T39" fmla="*/ 201548 h 590"/>
              <a:gd name="T40" fmla="*/ 58412 w 634"/>
              <a:gd name="T41" fmla="*/ 191092 h 590"/>
              <a:gd name="T42" fmla="*/ 58412 w 634"/>
              <a:gd name="T43" fmla="*/ 143139 h 590"/>
              <a:gd name="T44" fmla="*/ 79685 w 634"/>
              <a:gd name="T45" fmla="*/ 143139 h 590"/>
              <a:gd name="T46" fmla="*/ 79685 w 634"/>
              <a:gd name="T47" fmla="*/ 191092 h 590"/>
              <a:gd name="T48" fmla="*/ 116824 w 634"/>
              <a:gd name="T49" fmla="*/ 127274 h 590"/>
              <a:gd name="T50" fmla="*/ 116824 w 634"/>
              <a:gd name="T51" fmla="*/ 127274 h 590"/>
              <a:gd name="T52" fmla="*/ 58412 w 634"/>
              <a:gd name="T53" fmla="*/ 127274 h 590"/>
              <a:gd name="T54" fmla="*/ 15865 w 634"/>
              <a:gd name="T55" fmla="*/ 95546 h 590"/>
              <a:gd name="T56" fmla="*/ 58412 w 634"/>
              <a:gd name="T57" fmla="*/ 58409 h 590"/>
              <a:gd name="T58" fmla="*/ 116824 w 634"/>
              <a:gd name="T59" fmla="*/ 58409 h 590"/>
              <a:gd name="T60" fmla="*/ 116824 w 634"/>
              <a:gd name="T61" fmla="*/ 127274 h 590"/>
              <a:gd name="T62" fmla="*/ 148554 w 634"/>
              <a:gd name="T63" fmla="*/ 127274 h 590"/>
              <a:gd name="T64" fmla="*/ 148554 w 634"/>
              <a:gd name="T65" fmla="*/ 127274 h 590"/>
              <a:gd name="T66" fmla="*/ 127641 w 634"/>
              <a:gd name="T67" fmla="*/ 127274 h 590"/>
              <a:gd name="T68" fmla="*/ 127641 w 634"/>
              <a:gd name="T69" fmla="*/ 58409 h 590"/>
              <a:gd name="T70" fmla="*/ 148554 w 634"/>
              <a:gd name="T71" fmla="*/ 58409 h 590"/>
              <a:gd name="T72" fmla="*/ 148554 w 634"/>
              <a:gd name="T73" fmla="*/ 127274 h 590"/>
              <a:gd name="T74" fmla="*/ 212374 w 634"/>
              <a:gd name="T75" fmla="*/ 169819 h 590"/>
              <a:gd name="T76" fmla="*/ 212374 w 634"/>
              <a:gd name="T77" fmla="*/ 169819 h 590"/>
              <a:gd name="T78" fmla="*/ 164779 w 634"/>
              <a:gd name="T79" fmla="*/ 138091 h 590"/>
              <a:gd name="T80" fmla="*/ 164779 w 634"/>
              <a:gd name="T81" fmla="*/ 53001 h 590"/>
              <a:gd name="T82" fmla="*/ 212374 w 634"/>
              <a:gd name="T83" fmla="*/ 15864 h 590"/>
              <a:gd name="T84" fmla="*/ 212374 w 634"/>
              <a:gd name="T85" fmla="*/ 169819 h 59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34" h="590">
                <a:moveTo>
                  <a:pt x="589" y="0"/>
                </a:moveTo>
                <a:lnTo>
                  <a:pt x="589" y="0"/>
                </a:lnTo>
                <a:cubicBezTo>
                  <a:pt x="412" y="117"/>
                  <a:pt x="412" y="117"/>
                  <a:pt x="412" y="117"/>
                </a:cubicBezTo>
                <a:cubicBezTo>
                  <a:pt x="162" y="117"/>
                  <a:pt x="162" y="117"/>
                  <a:pt x="162" y="117"/>
                </a:cubicBezTo>
                <a:cubicBezTo>
                  <a:pt x="74" y="117"/>
                  <a:pt x="0" y="176"/>
                  <a:pt x="0" y="265"/>
                </a:cubicBezTo>
                <a:cubicBezTo>
                  <a:pt x="0" y="338"/>
                  <a:pt x="59" y="383"/>
                  <a:pt x="118" y="397"/>
                </a:cubicBezTo>
                <a:lnTo>
                  <a:pt x="118" y="559"/>
                </a:lnTo>
                <a:cubicBezTo>
                  <a:pt x="118" y="574"/>
                  <a:pt x="148" y="589"/>
                  <a:pt x="162" y="589"/>
                </a:cubicBezTo>
                <a:cubicBezTo>
                  <a:pt x="221" y="589"/>
                  <a:pt x="221" y="589"/>
                  <a:pt x="221" y="589"/>
                </a:cubicBezTo>
                <a:cubicBezTo>
                  <a:pt x="236" y="589"/>
                  <a:pt x="265" y="574"/>
                  <a:pt x="265" y="559"/>
                </a:cubicBezTo>
                <a:cubicBezTo>
                  <a:pt x="265" y="397"/>
                  <a:pt x="265" y="397"/>
                  <a:pt x="265" y="397"/>
                </a:cubicBezTo>
                <a:cubicBezTo>
                  <a:pt x="412" y="397"/>
                  <a:pt x="412" y="397"/>
                  <a:pt x="412" y="397"/>
                </a:cubicBezTo>
                <a:cubicBezTo>
                  <a:pt x="589" y="515"/>
                  <a:pt x="589" y="515"/>
                  <a:pt x="589" y="515"/>
                </a:cubicBezTo>
                <a:cubicBezTo>
                  <a:pt x="619" y="515"/>
                  <a:pt x="633" y="500"/>
                  <a:pt x="633" y="471"/>
                </a:cubicBezTo>
                <a:cubicBezTo>
                  <a:pt x="633" y="44"/>
                  <a:pt x="633" y="44"/>
                  <a:pt x="633" y="44"/>
                </a:cubicBezTo>
                <a:cubicBezTo>
                  <a:pt x="633" y="29"/>
                  <a:pt x="619" y="0"/>
                  <a:pt x="589" y="0"/>
                </a:cubicBezTo>
                <a:close/>
                <a:moveTo>
                  <a:pt x="221" y="530"/>
                </a:moveTo>
                <a:lnTo>
                  <a:pt x="221" y="530"/>
                </a:lnTo>
                <a:cubicBezTo>
                  <a:pt x="221" y="545"/>
                  <a:pt x="207" y="559"/>
                  <a:pt x="207" y="559"/>
                </a:cubicBezTo>
                <a:cubicBezTo>
                  <a:pt x="177" y="559"/>
                  <a:pt x="177" y="559"/>
                  <a:pt x="177" y="559"/>
                </a:cubicBezTo>
                <a:cubicBezTo>
                  <a:pt x="177" y="559"/>
                  <a:pt x="162" y="545"/>
                  <a:pt x="162" y="530"/>
                </a:cubicBezTo>
                <a:cubicBezTo>
                  <a:pt x="162" y="397"/>
                  <a:pt x="162" y="397"/>
                  <a:pt x="162" y="397"/>
                </a:cubicBezTo>
                <a:cubicBezTo>
                  <a:pt x="162" y="397"/>
                  <a:pt x="207" y="397"/>
                  <a:pt x="221" y="397"/>
                </a:cubicBezTo>
                <a:lnTo>
                  <a:pt x="221" y="530"/>
                </a:lnTo>
                <a:close/>
                <a:moveTo>
                  <a:pt x="324" y="353"/>
                </a:moveTo>
                <a:lnTo>
                  <a:pt x="324" y="353"/>
                </a:lnTo>
                <a:cubicBezTo>
                  <a:pt x="162" y="353"/>
                  <a:pt x="162" y="353"/>
                  <a:pt x="162" y="353"/>
                </a:cubicBezTo>
                <a:cubicBezTo>
                  <a:pt x="118" y="353"/>
                  <a:pt x="44" y="353"/>
                  <a:pt x="44" y="265"/>
                </a:cubicBezTo>
                <a:cubicBezTo>
                  <a:pt x="44" y="176"/>
                  <a:pt x="118" y="162"/>
                  <a:pt x="162" y="162"/>
                </a:cubicBezTo>
                <a:cubicBezTo>
                  <a:pt x="324" y="162"/>
                  <a:pt x="324" y="162"/>
                  <a:pt x="324" y="162"/>
                </a:cubicBezTo>
                <a:lnTo>
                  <a:pt x="324" y="353"/>
                </a:lnTo>
                <a:close/>
                <a:moveTo>
                  <a:pt x="412" y="353"/>
                </a:moveTo>
                <a:lnTo>
                  <a:pt x="412" y="353"/>
                </a:lnTo>
                <a:cubicBezTo>
                  <a:pt x="354" y="353"/>
                  <a:pt x="354" y="353"/>
                  <a:pt x="354" y="353"/>
                </a:cubicBezTo>
                <a:cubicBezTo>
                  <a:pt x="354" y="162"/>
                  <a:pt x="354" y="162"/>
                  <a:pt x="354" y="162"/>
                </a:cubicBezTo>
                <a:cubicBezTo>
                  <a:pt x="412" y="162"/>
                  <a:pt x="412" y="162"/>
                  <a:pt x="412" y="162"/>
                </a:cubicBezTo>
                <a:cubicBezTo>
                  <a:pt x="412" y="162"/>
                  <a:pt x="412" y="338"/>
                  <a:pt x="412" y="353"/>
                </a:cubicBezTo>
                <a:close/>
                <a:moveTo>
                  <a:pt x="589" y="471"/>
                </a:moveTo>
                <a:lnTo>
                  <a:pt x="589" y="471"/>
                </a:lnTo>
                <a:cubicBezTo>
                  <a:pt x="457" y="383"/>
                  <a:pt x="457" y="383"/>
                  <a:pt x="457" y="383"/>
                </a:cubicBezTo>
                <a:cubicBezTo>
                  <a:pt x="457" y="353"/>
                  <a:pt x="457" y="162"/>
                  <a:pt x="457" y="147"/>
                </a:cubicBezTo>
                <a:cubicBezTo>
                  <a:pt x="589" y="44"/>
                  <a:pt x="589" y="44"/>
                  <a:pt x="589" y="44"/>
                </a:cubicBezTo>
                <a:cubicBezTo>
                  <a:pt x="589" y="74"/>
                  <a:pt x="589" y="456"/>
                  <a:pt x="589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85" name="Freeform 180">
            <a:extLst>
              <a:ext uri="{FF2B5EF4-FFF2-40B4-BE49-F238E27FC236}">
                <a16:creationId xmlns:a16="http://schemas.microsoft.com/office/drawing/2014/main" id="{BBD644D8-8170-3C46-AB3C-BA1160C01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576" y="3252908"/>
            <a:ext cx="292241" cy="382584"/>
          </a:xfrm>
          <a:custGeom>
            <a:avLst/>
            <a:gdLst>
              <a:gd name="T0" fmla="*/ 26176 w 487"/>
              <a:gd name="T1" fmla="*/ 138097 h 634"/>
              <a:gd name="T2" fmla="*/ 26176 w 487"/>
              <a:gd name="T3" fmla="*/ 138097 h 634"/>
              <a:gd name="T4" fmla="*/ 26176 w 487"/>
              <a:gd name="T5" fmla="*/ 132689 h 634"/>
              <a:gd name="T6" fmla="*/ 10399 w 487"/>
              <a:gd name="T7" fmla="*/ 132689 h 634"/>
              <a:gd name="T8" fmla="*/ 15777 w 487"/>
              <a:gd name="T9" fmla="*/ 148554 h 634"/>
              <a:gd name="T10" fmla="*/ 26176 w 487"/>
              <a:gd name="T11" fmla="*/ 138097 h 634"/>
              <a:gd name="T12" fmla="*/ 163509 w 487"/>
              <a:gd name="T13" fmla="*/ 21274 h 634"/>
              <a:gd name="T14" fmla="*/ 163509 w 487"/>
              <a:gd name="T15" fmla="*/ 21274 h 634"/>
              <a:gd name="T16" fmla="*/ 0 w 487"/>
              <a:gd name="T17" fmla="*/ 180644 h 634"/>
              <a:gd name="T18" fmla="*/ 10399 w 487"/>
              <a:gd name="T19" fmla="*/ 191101 h 634"/>
              <a:gd name="T20" fmla="*/ 174266 w 487"/>
              <a:gd name="T21" fmla="*/ 32091 h 634"/>
              <a:gd name="T22" fmla="*/ 163509 w 487"/>
              <a:gd name="T23" fmla="*/ 21274 h 634"/>
              <a:gd name="T24" fmla="*/ 52710 w 487"/>
              <a:gd name="T25" fmla="*/ 47595 h 634"/>
              <a:gd name="T26" fmla="*/ 52710 w 487"/>
              <a:gd name="T27" fmla="*/ 47595 h 634"/>
              <a:gd name="T28" fmla="*/ 89643 w 487"/>
              <a:gd name="T29" fmla="*/ 15865 h 634"/>
              <a:gd name="T30" fmla="*/ 121556 w 487"/>
              <a:gd name="T31" fmla="*/ 37138 h 634"/>
              <a:gd name="T32" fmla="*/ 131955 w 487"/>
              <a:gd name="T33" fmla="*/ 26682 h 634"/>
              <a:gd name="T34" fmla="*/ 89643 w 487"/>
              <a:gd name="T35" fmla="*/ 0 h 634"/>
              <a:gd name="T36" fmla="*/ 42312 w 487"/>
              <a:gd name="T37" fmla="*/ 47595 h 634"/>
              <a:gd name="T38" fmla="*/ 42312 w 487"/>
              <a:gd name="T39" fmla="*/ 122232 h 634"/>
              <a:gd name="T40" fmla="*/ 52710 w 487"/>
              <a:gd name="T41" fmla="*/ 106368 h 634"/>
              <a:gd name="T42" fmla="*/ 52710 w 487"/>
              <a:gd name="T43" fmla="*/ 47595 h 634"/>
              <a:gd name="T44" fmla="*/ 89643 w 487"/>
              <a:gd name="T45" fmla="*/ 153962 h 634"/>
              <a:gd name="T46" fmla="*/ 89643 w 487"/>
              <a:gd name="T47" fmla="*/ 153962 h 634"/>
              <a:gd name="T48" fmla="*/ 73866 w 487"/>
              <a:gd name="T49" fmla="*/ 148554 h 634"/>
              <a:gd name="T50" fmla="*/ 63109 w 487"/>
              <a:gd name="T51" fmla="*/ 159371 h 634"/>
              <a:gd name="T52" fmla="*/ 89643 w 487"/>
              <a:gd name="T53" fmla="*/ 169827 h 634"/>
              <a:gd name="T54" fmla="*/ 136975 w 487"/>
              <a:gd name="T55" fmla="*/ 122232 h 634"/>
              <a:gd name="T56" fmla="*/ 136975 w 487"/>
              <a:gd name="T57" fmla="*/ 85094 h 634"/>
              <a:gd name="T58" fmla="*/ 126576 w 487"/>
              <a:gd name="T59" fmla="*/ 100959 h 634"/>
              <a:gd name="T60" fmla="*/ 126576 w 487"/>
              <a:gd name="T61" fmla="*/ 122232 h 634"/>
              <a:gd name="T62" fmla="*/ 89643 w 487"/>
              <a:gd name="T63" fmla="*/ 153962 h 634"/>
              <a:gd name="T64" fmla="*/ 89643 w 487"/>
              <a:gd name="T65" fmla="*/ 185692 h 634"/>
              <a:gd name="T66" fmla="*/ 89643 w 487"/>
              <a:gd name="T67" fmla="*/ 185692 h 634"/>
              <a:gd name="T68" fmla="*/ 52710 w 487"/>
              <a:gd name="T69" fmla="*/ 169827 h 634"/>
              <a:gd name="T70" fmla="*/ 42312 w 487"/>
              <a:gd name="T71" fmla="*/ 180644 h 634"/>
              <a:gd name="T72" fmla="*/ 84265 w 487"/>
              <a:gd name="T73" fmla="*/ 196509 h 634"/>
              <a:gd name="T74" fmla="*/ 84265 w 487"/>
              <a:gd name="T75" fmla="*/ 212374 h 634"/>
              <a:gd name="T76" fmla="*/ 73866 w 487"/>
              <a:gd name="T77" fmla="*/ 212374 h 634"/>
              <a:gd name="T78" fmla="*/ 68487 w 487"/>
              <a:gd name="T79" fmla="*/ 217783 h 634"/>
              <a:gd name="T80" fmla="*/ 73866 w 487"/>
              <a:gd name="T81" fmla="*/ 228239 h 634"/>
              <a:gd name="T82" fmla="*/ 105420 w 487"/>
              <a:gd name="T83" fmla="*/ 228239 h 634"/>
              <a:gd name="T84" fmla="*/ 110799 w 487"/>
              <a:gd name="T85" fmla="*/ 217783 h 634"/>
              <a:gd name="T86" fmla="*/ 105420 w 487"/>
              <a:gd name="T87" fmla="*/ 212374 h 634"/>
              <a:gd name="T88" fmla="*/ 95022 w 487"/>
              <a:gd name="T89" fmla="*/ 212374 h 634"/>
              <a:gd name="T90" fmla="*/ 95022 w 487"/>
              <a:gd name="T91" fmla="*/ 196509 h 634"/>
              <a:gd name="T92" fmla="*/ 168888 w 487"/>
              <a:gd name="T93" fmla="*/ 132689 h 634"/>
              <a:gd name="T94" fmla="*/ 153111 w 487"/>
              <a:gd name="T95" fmla="*/ 132689 h 634"/>
              <a:gd name="T96" fmla="*/ 89643 w 487"/>
              <a:gd name="T97" fmla="*/ 185692 h 6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87" h="634">
                <a:moveTo>
                  <a:pt x="73" y="383"/>
                </a:moveTo>
                <a:lnTo>
                  <a:pt x="73" y="383"/>
                </a:lnTo>
                <a:cubicBezTo>
                  <a:pt x="73" y="368"/>
                  <a:pt x="73" y="368"/>
                  <a:pt x="73" y="368"/>
                </a:cubicBezTo>
                <a:cubicBezTo>
                  <a:pt x="29" y="368"/>
                  <a:pt x="29" y="368"/>
                  <a:pt x="29" y="368"/>
                </a:cubicBezTo>
                <a:cubicBezTo>
                  <a:pt x="29" y="383"/>
                  <a:pt x="44" y="398"/>
                  <a:pt x="44" y="412"/>
                </a:cubicBezTo>
                <a:lnTo>
                  <a:pt x="73" y="383"/>
                </a:lnTo>
                <a:close/>
                <a:moveTo>
                  <a:pt x="456" y="59"/>
                </a:moveTo>
                <a:lnTo>
                  <a:pt x="456" y="59"/>
                </a:lnTo>
                <a:cubicBezTo>
                  <a:pt x="0" y="501"/>
                  <a:pt x="0" y="501"/>
                  <a:pt x="0" y="501"/>
                </a:cubicBezTo>
                <a:cubicBezTo>
                  <a:pt x="29" y="530"/>
                  <a:pt x="29" y="530"/>
                  <a:pt x="29" y="530"/>
                </a:cubicBezTo>
                <a:cubicBezTo>
                  <a:pt x="486" y="89"/>
                  <a:pt x="486" y="89"/>
                  <a:pt x="486" y="89"/>
                </a:cubicBezTo>
                <a:lnTo>
                  <a:pt x="456" y="59"/>
                </a:lnTo>
                <a:close/>
                <a:moveTo>
                  <a:pt x="147" y="132"/>
                </a:moveTo>
                <a:lnTo>
                  <a:pt x="147" y="132"/>
                </a:lnTo>
                <a:cubicBezTo>
                  <a:pt x="147" y="89"/>
                  <a:pt x="191" y="44"/>
                  <a:pt x="250" y="44"/>
                </a:cubicBezTo>
                <a:cubicBezTo>
                  <a:pt x="294" y="44"/>
                  <a:pt x="323" y="74"/>
                  <a:pt x="339" y="103"/>
                </a:cubicBezTo>
                <a:cubicBezTo>
                  <a:pt x="368" y="74"/>
                  <a:pt x="368" y="74"/>
                  <a:pt x="368" y="74"/>
                </a:cubicBezTo>
                <a:cubicBezTo>
                  <a:pt x="353" y="30"/>
                  <a:pt x="309" y="0"/>
                  <a:pt x="250" y="0"/>
                </a:cubicBezTo>
                <a:cubicBezTo>
                  <a:pt x="176" y="0"/>
                  <a:pt x="118" y="59"/>
                  <a:pt x="118" y="132"/>
                </a:cubicBezTo>
                <a:cubicBezTo>
                  <a:pt x="118" y="339"/>
                  <a:pt x="118" y="339"/>
                  <a:pt x="118" y="339"/>
                </a:cubicBezTo>
                <a:lnTo>
                  <a:pt x="147" y="295"/>
                </a:lnTo>
                <a:lnTo>
                  <a:pt x="147" y="132"/>
                </a:lnTo>
                <a:close/>
                <a:moveTo>
                  <a:pt x="250" y="427"/>
                </a:moveTo>
                <a:lnTo>
                  <a:pt x="250" y="427"/>
                </a:lnTo>
                <a:cubicBezTo>
                  <a:pt x="235" y="427"/>
                  <a:pt x="221" y="427"/>
                  <a:pt x="206" y="412"/>
                </a:cubicBezTo>
                <a:cubicBezTo>
                  <a:pt x="176" y="442"/>
                  <a:pt x="176" y="442"/>
                  <a:pt x="176" y="442"/>
                </a:cubicBezTo>
                <a:cubicBezTo>
                  <a:pt x="191" y="457"/>
                  <a:pt x="221" y="471"/>
                  <a:pt x="250" y="471"/>
                </a:cubicBezTo>
                <a:cubicBezTo>
                  <a:pt x="323" y="471"/>
                  <a:pt x="382" y="412"/>
                  <a:pt x="382" y="339"/>
                </a:cubicBezTo>
                <a:cubicBezTo>
                  <a:pt x="382" y="236"/>
                  <a:pt x="382" y="236"/>
                  <a:pt x="382" y="236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339"/>
                  <a:pt x="353" y="339"/>
                  <a:pt x="353" y="339"/>
                </a:cubicBezTo>
                <a:cubicBezTo>
                  <a:pt x="353" y="383"/>
                  <a:pt x="309" y="427"/>
                  <a:pt x="250" y="427"/>
                </a:cubicBezTo>
                <a:close/>
                <a:moveTo>
                  <a:pt x="250" y="515"/>
                </a:moveTo>
                <a:lnTo>
                  <a:pt x="250" y="515"/>
                </a:lnTo>
                <a:cubicBezTo>
                  <a:pt x="206" y="515"/>
                  <a:pt x="176" y="501"/>
                  <a:pt x="147" y="471"/>
                </a:cubicBezTo>
                <a:cubicBezTo>
                  <a:pt x="118" y="501"/>
                  <a:pt x="118" y="501"/>
                  <a:pt x="118" y="501"/>
                </a:cubicBezTo>
                <a:cubicBezTo>
                  <a:pt x="147" y="530"/>
                  <a:pt x="191" y="545"/>
                  <a:pt x="235" y="545"/>
                </a:cubicBezTo>
                <a:cubicBezTo>
                  <a:pt x="235" y="589"/>
                  <a:pt x="235" y="589"/>
                  <a:pt x="235" y="589"/>
                </a:cubicBezTo>
                <a:cubicBezTo>
                  <a:pt x="206" y="589"/>
                  <a:pt x="206" y="589"/>
                  <a:pt x="206" y="589"/>
                </a:cubicBezTo>
                <a:lnTo>
                  <a:pt x="191" y="604"/>
                </a:lnTo>
                <a:cubicBezTo>
                  <a:pt x="191" y="619"/>
                  <a:pt x="206" y="633"/>
                  <a:pt x="206" y="633"/>
                </a:cubicBezTo>
                <a:cubicBezTo>
                  <a:pt x="294" y="633"/>
                  <a:pt x="294" y="633"/>
                  <a:pt x="294" y="633"/>
                </a:cubicBezTo>
                <a:cubicBezTo>
                  <a:pt x="294" y="633"/>
                  <a:pt x="309" y="619"/>
                  <a:pt x="309" y="604"/>
                </a:cubicBezTo>
                <a:lnTo>
                  <a:pt x="294" y="589"/>
                </a:lnTo>
                <a:cubicBezTo>
                  <a:pt x="265" y="589"/>
                  <a:pt x="265" y="589"/>
                  <a:pt x="265" y="589"/>
                </a:cubicBezTo>
                <a:cubicBezTo>
                  <a:pt x="265" y="545"/>
                  <a:pt x="265" y="545"/>
                  <a:pt x="265" y="545"/>
                </a:cubicBezTo>
                <a:cubicBezTo>
                  <a:pt x="368" y="545"/>
                  <a:pt x="441" y="471"/>
                  <a:pt x="471" y="368"/>
                </a:cubicBezTo>
                <a:cubicBezTo>
                  <a:pt x="427" y="368"/>
                  <a:pt x="427" y="368"/>
                  <a:pt x="427" y="368"/>
                </a:cubicBezTo>
                <a:cubicBezTo>
                  <a:pt x="412" y="457"/>
                  <a:pt x="339" y="515"/>
                  <a:pt x="250" y="5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86" name="Freeform 181">
            <a:extLst>
              <a:ext uri="{FF2B5EF4-FFF2-40B4-BE49-F238E27FC236}">
                <a16:creationId xmlns:a16="http://schemas.microsoft.com/office/drawing/2014/main" id="{906CE8AD-E207-C249-9934-0BC99017D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9438" y="3252908"/>
            <a:ext cx="265673" cy="382584"/>
          </a:xfrm>
          <a:custGeom>
            <a:avLst/>
            <a:gdLst>
              <a:gd name="T0" fmla="*/ 158392 w 443"/>
              <a:gd name="T1" fmla="*/ 132689 h 634"/>
              <a:gd name="T2" fmla="*/ 158392 w 443"/>
              <a:gd name="T3" fmla="*/ 132689 h 634"/>
              <a:gd name="T4" fmla="*/ 142624 w 443"/>
              <a:gd name="T5" fmla="*/ 132689 h 634"/>
              <a:gd name="T6" fmla="*/ 79196 w 443"/>
              <a:gd name="T7" fmla="*/ 185692 h 634"/>
              <a:gd name="T8" fmla="*/ 15767 w 443"/>
              <a:gd name="T9" fmla="*/ 132689 h 634"/>
              <a:gd name="T10" fmla="*/ 0 w 443"/>
              <a:gd name="T11" fmla="*/ 132689 h 634"/>
              <a:gd name="T12" fmla="*/ 73821 w 443"/>
              <a:gd name="T13" fmla="*/ 196509 h 634"/>
              <a:gd name="T14" fmla="*/ 73821 w 443"/>
              <a:gd name="T15" fmla="*/ 212374 h 634"/>
              <a:gd name="T16" fmla="*/ 63428 w 443"/>
              <a:gd name="T17" fmla="*/ 212374 h 634"/>
              <a:gd name="T18" fmla="*/ 58053 w 443"/>
              <a:gd name="T19" fmla="*/ 217783 h 634"/>
              <a:gd name="T20" fmla="*/ 63428 w 443"/>
              <a:gd name="T21" fmla="*/ 228239 h 634"/>
              <a:gd name="T22" fmla="*/ 94963 w 443"/>
              <a:gd name="T23" fmla="*/ 228239 h 634"/>
              <a:gd name="T24" fmla="*/ 100339 w 443"/>
              <a:gd name="T25" fmla="*/ 217783 h 634"/>
              <a:gd name="T26" fmla="*/ 94963 w 443"/>
              <a:gd name="T27" fmla="*/ 212374 h 634"/>
              <a:gd name="T28" fmla="*/ 84571 w 443"/>
              <a:gd name="T29" fmla="*/ 212374 h 634"/>
              <a:gd name="T30" fmla="*/ 84571 w 443"/>
              <a:gd name="T31" fmla="*/ 196509 h 634"/>
              <a:gd name="T32" fmla="*/ 158392 w 443"/>
              <a:gd name="T33" fmla="*/ 132689 h 634"/>
              <a:gd name="T34" fmla="*/ 79196 w 443"/>
              <a:gd name="T35" fmla="*/ 169827 h 634"/>
              <a:gd name="T36" fmla="*/ 79196 w 443"/>
              <a:gd name="T37" fmla="*/ 169827 h 634"/>
              <a:gd name="T38" fmla="*/ 126498 w 443"/>
              <a:gd name="T39" fmla="*/ 122232 h 634"/>
              <a:gd name="T40" fmla="*/ 126498 w 443"/>
              <a:gd name="T41" fmla="*/ 47595 h 634"/>
              <a:gd name="T42" fmla="*/ 79196 w 443"/>
              <a:gd name="T43" fmla="*/ 0 h 634"/>
              <a:gd name="T44" fmla="*/ 31893 w 443"/>
              <a:gd name="T45" fmla="*/ 47595 h 634"/>
              <a:gd name="T46" fmla="*/ 31893 w 443"/>
              <a:gd name="T47" fmla="*/ 122232 h 634"/>
              <a:gd name="T48" fmla="*/ 79196 w 443"/>
              <a:gd name="T49" fmla="*/ 169827 h 634"/>
              <a:gd name="T50" fmla="*/ 42286 w 443"/>
              <a:gd name="T51" fmla="*/ 47595 h 634"/>
              <a:gd name="T52" fmla="*/ 42286 w 443"/>
              <a:gd name="T53" fmla="*/ 47595 h 634"/>
              <a:gd name="T54" fmla="*/ 79196 w 443"/>
              <a:gd name="T55" fmla="*/ 15865 h 634"/>
              <a:gd name="T56" fmla="*/ 116106 w 443"/>
              <a:gd name="T57" fmla="*/ 47595 h 634"/>
              <a:gd name="T58" fmla="*/ 116106 w 443"/>
              <a:gd name="T59" fmla="*/ 122232 h 634"/>
              <a:gd name="T60" fmla="*/ 79196 w 443"/>
              <a:gd name="T61" fmla="*/ 153962 h 634"/>
              <a:gd name="T62" fmla="*/ 42286 w 443"/>
              <a:gd name="T63" fmla="*/ 122232 h 634"/>
              <a:gd name="T64" fmla="*/ 42286 w 443"/>
              <a:gd name="T65" fmla="*/ 47595 h 63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43" h="634">
                <a:moveTo>
                  <a:pt x="442" y="368"/>
                </a:moveTo>
                <a:lnTo>
                  <a:pt x="442" y="368"/>
                </a:lnTo>
                <a:cubicBezTo>
                  <a:pt x="398" y="368"/>
                  <a:pt x="398" y="368"/>
                  <a:pt x="398" y="368"/>
                </a:cubicBezTo>
                <a:cubicBezTo>
                  <a:pt x="383" y="457"/>
                  <a:pt x="309" y="515"/>
                  <a:pt x="221" y="515"/>
                </a:cubicBezTo>
                <a:cubicBezTo>
                  <a:pt x="133" y="515"/>
                  <a:pt x="59" y="457"/>
                  <a:pt x="44" y="368"/>
                </a:cubicBezTo>
                <a:cubicBezTo>
                  <a:pt x="0" y="368"/>
                  <a:pt x="0" y="368"/>
                  <a:pt x="0" y="368"/>
                </a:cubicBezTo>
                <a:cubicBezTo>
                  <a:pt x="30" y="471"/>
                  <a:pt x="103" y="545"/>
                  <a:pt x="206" y="545"/>
                </a:cubicBezTo>
                <a:cubicBezTo>
                  <a:pt x="206" y="589"/>
                  <a:pt x="206" y="589"/>
                  <a:pt x="206" y="589"/>
                </a:cubicBezTo>
                <a:cubicBezTo>
                  <a:pt x="177" y="589"/>
                  <a:pt x="177" y="589"/>
                  <a:pt x="177" y="589"/>
                </a:cubicBezTo>
                <a:lnTo>
                  <a:pt x="162" y="604"/>
                </a:lnTo>
                <a:cubicBezTo>
                  <a:pt x="162" y="619"/>
                  <a:pt x="177" y="633"/>
                  <a:pt x="177" y="633"/>
                </a:cubicBezTo>
                <a:cubicBezTo>
                  <a:pt x="265" y="633"/>
                  <a:pt x="265" y="633"/>
                  <a:pt x="265" y="633"/>
                </a:cubicBezTo>
                <a:cubicBezTo>
                  <a:pt x="265" y="633"/>
                  <a:pt x="280" y="619"/>
                  <a:pt x="280" y="604"/>
                </a:cubicBezTo>
                <a:lnTo>
                  <a:pt x="265" y="589"/>
                </a:lnTo>
                <a:cubicBezTo>
                  <a:pt x="236" y="589"/>
                  <a:pt x="236" y="589"/>
                  <a:pt x="236" y="589"/>
                </a:cubicBezTo>
                <a:cubicBezTo>
                  <a:pt x="236" y="545"/>
                  <a:pt x="236" y="545"/>
                  <a:pt x="236" y="545"/>
                </a:cubicBezTo>
                <a:cubicBezTo>
                  <a:pt x="339" y="545"/>
                  <a:pt x="412" y="471"/>
                  <a:pt x="442" y="368"/>
                </a:cubicBezTo>
                <a:close/>
                <a:moveTo>
                  <a:pt x="221" y="471"/>
                </a:moveTo>
                <a:lnTo>
                  <a:pt x="221" y="471"/>
                </a:lnTo>
                <a:cubicBezTo>
                  <a:pt x="294" y="471"/>
                  <a:pt x="353" y="412"/>
                  <a:pt x="353" y="339"/>
                </a:cubicBezTo>
                <a:cubicBezTo>
                  <a:pt x="353" y="132"/>
                  <a:pt x="353" y="132"/>
                  <a:pt x="353" y="132"/>
                </a:cubicBezTo>
                <a:cubicBezTo>
                  <a:pt x="353" y="59"/>
                  <a:pt x="294" y="0"/>
                  <a:pt x="221" y="0"/>
                </a:cubicBezTo>
                <a:cubicBezTo>
                  <a:pt x="147" y="0"/>
                  <a:pt x="89" y="59"/>
                  <a:pt x="89" y="132"/>
                </a:cubicBezTo>
                <a:cubicBezTo>
                  <a:pt x="89" y="339"/>
                  <a:pt x="89" y="339"/>
                  <a:pt x="89" y="339"/>
                </a:cubicBezTo>
                <a:cubicBezTo>
                  <a:pt x="89" y="412"/>
                  <a:pt x="147" y="471"/>
                  <a:pt x="221" y="471"/>
                </a:cubicBezTo>
                <a:close/>
                <a:moveTo>
                  <a:pt x="118" y="132"/>
                </a:moveTo>
                <a:lnTo>
                  <a:pt x="118" y="132"/>
                </a:lnTo>
                <a:cubicBezTo>
                  <a:pt x="118" y="89"/>
                  <a:pt x="162" y="44"/>
                  <a:pt x="221" y="44"/>
                </a:cubicBezTo>
                <a:cubicBezTo>
                  <a:pt x="280" y="44"/>
                  <a:pt x="324" y="89"/>
                  <a:pt x="324" y="132"/>
                </a:cubicBezTo>
                <a:cubicBezTo>
                  <a:pt x="324" y="339"/>
                  <a:pt x="324" y="339"/>
                  <a:pt x="324" y="339"/>
                </a:cubicBezTo>
                <a:cubicBezTo>
                  <a:pt x="324" y="383"/>
                  <a:pt x="280" y="427"/>
                  <a:pt x="221" y="427"/>
                </a:cubicBezTo>
                <a:cubicBezTo>
                  <a:pt x="162" y="427"/>
                  <a:pt x="118" y="383"/>
                  <a:pt x="118" y="339"/>
                </a:cubicBezTo>
                <a:lnTo>
                  <a:pt x="118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87" name="Freeform 182">
            <a:extLst>
              <a:ext uri="{FF2B5EF4-FFF2-40B4-BE49-F238E27FC236}">
                <a16:creationId xmlns:a16="http://schemas.microsoft.com/office/drawing/2014/main" id="{1EFA3020-B649-D64B-A74C-0565DB3387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0280" y="2631210"/>
            <a:ext cx="382570" cy="382584"/>
          </a:xfrm>
          <a:custGeom>
            <a:avLst/>
            <a:gdLst>
              <a:gd name="T0" fmla="*/ 217422 w 634"/>
              <a:gd name="T1" fmla="*/ 5056 h 633"/>
              <a:gd name="T2" fmla="*/ 217422 w 634"/>
              <a:gd name="T3" fmla="*/ 5056 h 633"/>
              <a:gd name="T4" fmla="*/ 0 w 634"/>
              <a:gd name="T5" fmla="*/ 111591 h 633"/>
              <a:gd name="T6" fmla="*/ 68868 w 634"/>
              <a:gd name="T7" fmla="*/ 154206 h 633"/>
              <a:gd name="T8" fmla="*/ 111415 w 634"/>
              <a:gd name="T9" fmla="*/ 228239 h 633"/>
              <a:gd name="T10" fmla="*/ 222831 w 634"/>
              <a:gd name="T11" fmla="*/ 10473 h 633"/>
              <a:gd name="T12" fmla="*/ 217422 w 634"/>
              <a:gd name="T13" fmla="*/ 5056 h 633"/>
              <a:gd name="T14" fmla="*/ 26682 w 634"/>
              <a:gd name="T15" fmla="*/ 111591 h 633"/>
              <a:gd name="T16" fmla="*/ 26682 w 634"/>
              <a:gd name="T17" fmla="*/ 111591 h 633"/>
              <a:gd name="T18" fmla="*/ 191101 w 634"/>
              <a:gd name="T19" fmla="*/ 31780 h 633"/>
              <a:gd name="T20" fmla="*/ 74277 w 634"/>
              <a:gd name="T21" fmla="*/ 137955 h 633"/>
              <a:gd name="T22" fmla="*/ 26682 w 634"/>
              <a:gd name="T23" fmla="*/ 111591 h 633"/>
              <a:gd name="T24" fmla="*/ 111415 w 634"/>
              <a:gd name="T25" fmla="*/ 201876 h 633"/>
              <a:gd name="T26" fmla="*/ 111415 w 634"/>
              <a:gd name="T27" fmla="*/ 201876 h 633"/>
              <a:gd name="T28" fmla="*/ 85094 w 634"/>
              <a:gd name="T29" fmla="*/ 143372 h 633"/>
              <a:gd name="T30" fmla="*/ 196509 w 634"/>
              <a:gd name="T31" fmla="*/ 36836 h 633"/>
              <a:gd name="T32" fmla="*/ 111415 w 634"/>
              <a:gd name="T33" fmla="*/ 201876 h 63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34" h="633">
                <a:moveTo>
                  <a:pt x="603" y="14"/>
                </a:moveTo>
                <a:lnTo>
                  <a:pt x="603" y="14"/>
                </a:lnTo>
                <a:cubicBezTo>
                  <a:pt x="574" y="14"/>
                  <a:pt x="0" y="309"/>
                  <a:pt x="0" y="309"/>
                </a:cubicBezTo>
                <a:lnTo>
                  <a:pt x="191" y="427"/>
                </a:lnTo>
                <a:lnTo>
                  <a:pt x="309" y="632"/>
                </a:lnTo>
                <a:cubicBezTo>
                  <a:pt x="309" y="632"/>
                  <a:pt x="618" y="44"/>
                  <a:pt x="618" y="29"/>
                </a:cubicBezTo>
                <a:cubicBezTo>
                  <a:pt x="633" y="14"/>
                  <a:pt x="618" y="0"/>
                  <a:pt x="603" y="14"/>
                </a:cubicBezTo>
                <a:close/>
                <a:moveTo>
                  <a:pt x="74" y="309"/>
                </a:moveTo>
                <a:lnTo>
                  <a:pt x="74" y="309"/>
                </a:lnTo>
                <a:cubicBezTo>
                  <a:pt x="530" y="88"/>
                  <a:pt x="530" y="88"/>
                  <a:pt x="530" y="88"/>
                </a:cubicBezTo>
                <a:cubicBezTo>
                  <a:pt x="206" y="382"/>
                  <a:pt x="206" y="382"/>
                  <a:pt x="206" y="382"/>
                </a:cubicBezTo>
                <a:lnTo>
                  <a:pt x="74" y="309"/>
                </a:lnTo>
                <a:close/>
                <a:moveTo>
                  <a:pt x="309" y="559"/>
                </a:moveTo>
                <a:lnTo>
                  <a:pt x="309" y="559"/>
                </a:lnTo>
                <a:cubicBezTo>
                  <a:pt x="309" y="559"/>
                  <a:pt x="250" y="441"/>
                  <a:pt x="236" y="397"/>
                </a:cubicBezTo>
                <a:cubicBezTo>
                  <a:pt x="545" y="102"/>
                  <a:pt x="545" y="102"/>
                  <a:pt x="545" y="102"/>
                </a:cubicBezTo>
                <a:lnTo>
                  <a:pt x="309" y="5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88" name="Freeform 183">
            <a:extLst>
              <a:ext uri="{FF2B5EF4-FFF2-40B4-BE49-F238E27FC236}">
                <a16:creationId xmlns:a16="http://schemas.microsoft.com/office/drawing/2014/main" id="{0CAEE134-F811-334D-B007-A6C2F04F7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1262" y="2639182"/>
            <a:ext cx="382570" cy="371957"/>
          </a:xfrm>
          <a:custGeom>
            <a:avLst/>
            <a:gdLst>
              <a:gd name="T0" fmla="*/ 116824 w 634"/>
              <a:gd name="T1" fmla="*/ 0 h 619"/>
              <a:gd name="T2" fmla="*/ 116824 w 634"/>
              <a:gd name="T3" fmla="*/ 0 h 619"/>
              <a:gd name="T4" fmla="*/ 0 w 634"/>
              <a:gd name="T5" fmla="*/ 63551 h 619"/>
              <a:gd name="T6" fmla="*/ 0 w 634"/>
              <a:gd name="T7" fmla="*/ 195681 h 619"/>
              <a:gd name="T8" fmla="*/ 32091 w 634"/>
              <a:gd name="T9" fmla="*/ 221891 h 619"/>
              <a:gd name="T10" fmla="*/ 201918 w 634"/>
              <a:gd name="T11" fmla="*/ 221891 h 619"/>
              <a:gd name="T12" fmla="*/ 228239 w 634"/>
              <a:gd name="T13" fmla="*/ 195681 h 619"/>
              <a:gd name="T14" fmla="*/ 228239 w 634"/>
              <a:gd name="T15" fmla="*/ 63551 h 619"/>
              <a:gd name="T16" fmla="*/ 116824 w 634"/>
              <a:gd name="T17" fmla="*/ 0 h 619"/>
              <a:gd name="T18" fmla="*/ 16226 w 634"/>
              <a:gd name="T19" fmla="*/ 195681 h 619"/>
              <a:gd name="T20" fmla="*/ 16226 w 634"/>
              <a:gd name="T21" fmla="*/ 195681 h 619"/>
              <a:gd name="T22" fmla="*/ 16226 w 634"/>
              <a:gd name="T23" fmla="*/ 84735 h 619"/>
              <a:gd name="T24" fmla="*/ 79685 w 634"/>
              <a:gd name="T25" fmla="*/ 137515 h 619"/>
              <a:gd name="T26" fmla="*/ 16226 w 634"/>
              <a:gd name="T27" fmla="*/ 201066 h 619"/>
              <a:gd name="T28" fmla="*/ 16226 w 634"/>
              <a:gd name="T29" fmla="*/ 195681 h 619"/>
              <a:gd name="T30" fmla="*/ 26682 w 634"/>
              <a:gd name="T31" fmla="*/ 211479 h 619"/>
              <a:gd name="T32" fmla="*/ 26682 w 634"/>
              <a:gd name="T33" fmla="*/ 211479 h 619"/>
              <a:gd name="T34" fmla="*/ 90503 w 634"/>
              <a:gd name="T35" fmla="*/ 142901 h 619"/>
              <a:gd name="T36" fmla="*/ 116824 w 634"/>
              <a:gd name="T37" fmla="*/ 158699 h 619"/>
              <a:gd name="T38" fmla="*/ 138097 w 634"/>
              <a:gd name="T39" fmla="*/ 142901 h 619"/>
              <a:gd name="T40" fmla="*/ 201918 w 634"/>
              <a:gd name="T41" fmla="*/ 211479 h 619"/>
              <a:gd name="T42" fmla="*/ 26682 w 634"/>
              <a:gd name="T43" fmla="*/ 211479 h 619"/>
              <a:gd name="T44" fmla="*/ 212374 w 634"/>
              <a:gd name="T45" fmla="*/ 195681 h 619"/>
              <a:gd name="T46" fmla="*/ 212374 w 634"/>
              <a:gd name="T47" fmla="*/ 195681 h 619"/>
              <a:gd name="T48" fmla="*/ 212374 w 634"/>
              <a:gd name="T49" fmla="*/ 201066 h 619"/>
              <a:gd name="T50" fmla="*/ 148554 w 634"/>
              <a:gd name="T51" fmla="*/ 137515 h 619"/>
              <a:gd name="T52" fmla="*/ 212374 w 634"/>
              <a:gd name="T53" fmla="*/ 84735 h 619"/>
              <a:gd name="T54" fmla="*/ 212374 w 634"/>
              <a:gd name="T55" fmla="*/ 195681 h 619"/>
              <a:gd name="T56" fmla="*/ 116824 w 634"/>
              <a:gd name="T57" fmla="*/ 142901 h 619"/>
              <a:gd name="T58" fmla="*/ 116824 w 634"/>
              <a:gd name="T59" fmla="*/ 142901 h 619"/>
              <a:gd name="T60" fmla="*/ 16226 w 634"/>
              <a:gd name="T61" fmla="*/ 68937 h 619"/>
              <a:gd name="T62" fmla="*/ 116824 w 634"/>
              <a:gd name="T63" fmla="*/ 16157 h 619"/>
              <a:gd name="T64" fmla="*/ 212374 w 634"/>
              <a:gd name="T65" fmla="*/ 68937 h 619"/>
              <a:gd name="T66" fmla="*/ 116824 w 634"/>
              <a:gd name="T67" fmla="*/ 142901 h 61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4" h="619">
                <a:moveTo>
                  <a:pt x="324" y="0"/>
                </a:moveTo>
                <a:lnTo>
                  <a:pt x="324" y="0"/>
                </a:lnTo>
                <a:cubicBezTo>
                  <a:pt x="0" y="177"/>
                  <a:pt x="0" y="177"/>
                  <a:pt x="0" y="177"/>
                </a:cubicBezTo>
                <a:cubicBezTo>
                  <a:pt x="0" y="221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545"/>
                  <a:pt x="633" y="221"/>
                  <a:pt x="633" y="177"/>
                </a:cubicBezTo>
                <a:lnTo>
                  <a:pt x="324" y="0"/>
                </a:lnTo>
                <a:close/>
                <a:moveTo>
                  <a:pt x="45" y="545"/>
                </a:moveTo>
                <a:lnTo>
                  <a:pt x="45" y="545"/>
                </a:lnTo>
                <a:cubicBezTo>
                  <a:pt x="45" y="236"/>
                  <a:pt x="45" y="236"/>
                  <a:pt x="45" y="236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45" y="560"/>
                  <a:pt x="45" y="560"/>
                  <a:pt x="45" y="560"/>
                </a:cubicBezTo>
                <a:lnTo>
                  <a:pt x="45" y="545"/>
                </a:lnTo>
                <a:close/>
                <a:moveTo>
                  <a:pt x="74" y="589"/>
                </a:moveTo>
                <a:lnTo>
                  <a:pt x="74" y="589"/>
                </a:lnTo>
                <a:cubicBezTo>
                  <a:pt x="251" y="398"/>
                  <a:pt x="251" y="398"/>
                  <a:pt x="251" y="398"/>
                </a:cubicBezTo>
                <a:cubicBezTo>
                  <a:pt x="324" y="442"/>
                  <a:pt x="324" y="442"/>
                  <a:pt x="324" y="442"/>
                </a:cubicBezTo>
                <a:cubicBezTo>
                  <a:pt x="383" y="398"/>
                  <a:pt x="383" y="398"/>
                  <a:pt x="383" y="398"/>
                </a:cubicBezTo>
                <a:cubicBezTo>
                  <a:pt x="560" y="589"/>
                  <a:pt x="560" y="589"/>
                  <a:pt x="560" y="589"/>
                </a:cubicBezTo>
                <a:lnTo>
                  <a:pt x="74" y="589"/>
                </a:lnTo>
                <a:close/>
                <a:moveTo>
                  <a:pt x="589" y="545"/>
                </a:moveTo>
                <a:lnTo>
                  <a:pt x="589" y="545"/>
                </a:lnTo>
                <a:lnTo>
                  <a:pt x="589" y="560"/>
                </a:lnTo>
                <a:cubicBezTo>
                  <a:pt x="412" y="383"/>
                  <a:pt x="412" y="383"/>
                  <a:pt x="412" y="383"/>
                </a:cubicBezTo>
                <a:cubicBezTo>
                  <a:pt x="589" y="236"/>
                  <a:pt x="589" y="236"/>
                  <a:pt x="589" y="236"/>
                </a:cubicBezTo>
                <a:lnTo>
                  <a:pt x="589" y="545"/>
                </a:lnTo>
                <a:close/>
                <a:moveTo>
                  <a:pt x="324" y="398"/>
                </a:moveTo>
                <a:lnTo>
                  <a:pt x="324" y="398"/>
                </a:lnTo>
                <a:cubicBezTo>
                  <a:pt x="45" y="192"/>
                  <a:pt x="45" y="192"/>
                  <a:pt x="45" y="192"/>
                </a:cubicBezTo>
                <a:cubicBezTo>
                  <a:pt x="324" y="45"/>
                  <a:pt x="324" y="45"/>
                  <a:pt x="324" y="45"/>
                </a:cubicBezTo>
                <a:cubicBezTo>
                  <a:pt x="589" y="192"/>
                  <a:pt x="589" y="192"/>
                  <a:pt x="589" y="192"/>
                </a:cubicBezTo>
                <a:lnTo>
                  <a:pt x="324" y="3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89" name="Freeform 184">
            <a:extLst>
              <a:ext uri="{FF2B5EF4-FFF2-40B4-BE49-F238E27FC236}">
                <a16:creationId xmlns:a16="http://schemas.microsoft.com/office/drawing/2014/main" id="{CA7654A8-62A5-FC45-A2C4-870047022F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7556" y="2684347"/>
            <a:ext cx="382570" cy="284280"/>
          </a:xfrm>
          <a:custGeom>
            <a:avLst/>
            <a:gdLst>
              <a:gd name="T0" fmla="*/ 121872 w 634"/>
              <a:gd name="T1" fmla="*/ 100766 h 472"/>
              <a:gd name="T2" fmla="*/ 121872 w 634"/>
              <a:gd name="T3" fmla="*/ 100766 h 472"/>
              <a:gd name="T4" fmla="*/ 37138 w 634"/>
              <a:gd name="T5" fmla="*/ 100766 h 472"/>
              <a:gd name="T6" fmla="*/ 26321 w 634"/>
              <a:gd name="T7" fmla="*/ 105804 h 472"/>
              <a:gd name="T8" fmla="*/ 37138 w 634"/>
              <a:gd name="T9" fmla="*/ 111202 h 472"/>
              <a:gd name="T10" fmla="*/ 121872 w 634"/>
              <a:gd name="T11" fmla="*/ 111202 h 472"/>
              <a:gd name="T12" fmla="*/ 127280 w 634"/>
              <a:gd name="T13" fmla="*/ 105804 h 472"/>
              <a:gd name="T14" fmla="*/ 121872 w 634"/>
              <a:gd name="T15" fmla="*/ 100766 h 472"/>
              <a:gd name="T16" fmla="*/ 121872 w 634"/>
              <a:gd name="T17" fmla="*/ 127037 h 472"/>
              <a:gd name="T18" fmla="*/ 121872 w 634"/>
              <a:gd name="T19" fmla="*/ 127037 h 472"/>
              <a:gd name="T20" fmla="*/ 37138 w 634"/>
              <a:gd name="T21" fmla="*/ 127037 h 472"/>
              <a:gd name="T22" fmla="*/ 26321 w 634"/>
              <a:gd name="T23" fmla="*/ 132435 h 472"/>
              <a:gd name="T24" fmla="*/ 37138 w 634"/>
              <a:gd name="T25" fmla="*/ 142871 h 472"/>
              <a:gd name="T26" fmla="*/ 121872 w 634"/>
              <a:gd name="T27" fmla="*/ 142871 h 472"/>
              <a:gd name="T28" fmla="*/ 127280 w 634"/>
              <a:gd name="T29" fmla="*/ 132435 h 472"/>
              <a:gd name="T30" fmla="*/ 121872 w 634"/>
              <a:gd name="T31" fmla="*/ 127037 h 472"/>
              <a:gd name="T32" fmla="*/ 196149 w 634"/>
              <a:gd name="T33" fmla="*/ 0 h 472"/>
              <a:gd name="T34" fmla="*/ 196149 w 634"/>
              <a:gd name="T35" fmla="*/ 0 h 472"/>
              <a:gd name="T36" fmla="*/ 26321 w 634"/>
              <a:gd name="T37" fmla="*/ 0 h 472"/>
              <a:gd name="T38" fmla="*/ 0 w 634"/>
              <a:gd name="T39" fmla="*/ 26271 h 472"/>
              <a:gd name="T40" fmla="*/ 0 w 634"/>
              <a:gd name="T41" fmla="*/ 142871 h 472"/>
              <a:gd name="T42" fmla="*/ 26321 w 634"/>
              <a:gd name="T43" fmla="*/ 169502 h 472"/>
              <a:gd name="T44" fmla="*/ 196149 w 634"/>
              <a:gd name="T45" fmla="*/ 169502 h 472"/>
              <a:gd name="T46" fmla="*/ 228239 w 634"/>
              <a:gd name="T47" fmla="*/ 142871 h 472"/>
              <a:gd name="T48" fmla="*/ 228239 w 634"/>
              <a:gd name="T49" fmla="*/ 26271 h 472"/>
              <a:gd name="T50" fmla="*/ 196149 w 634"/>
              <a:gd name="T51" fmla="*/ 0 h 472"/>
              <a:gd name="T52" fmla="*/ 212014 w 634"/>
              <a:gd name="T53" fmla="*/ 142871 h 472"/>
              <a:gd name="T54" fmla="*/ 212014 w 634"/>
              <a:gd name="T55" fmla="*/ 142871 h 472"/>
              <a:gd name="T56" fmla="*/ 196149 w 634"/>
              <a:gd name="T57" fmla="*/ 153668 h 472"/>
              <a:gd name="T58" fmla="*/ 26321 w 634"/>
              <a:gd name="T59" fmla="*/ 153668 h 472"/>
              <a:gd name="T60" fmla="*/ 15865 w 634"/>
              <a:gd name="T61" fmla="*/ 142871 h 472"/>
              <a:gd name="T62" fmla="*/ 15865 w 634"/>
              <a:gd name="T63" fmla="*/ 26271 h 472"/>
              <a:gd name="T64" fmla="*/ 26321 w 634"/>
              <a:gd name="T65" fmla="*/ 15835 h 472"/>
              <a:gd name="T66" fmla="*/ 196149 w 634"/>
              <a:gd name="T67" fmla="*/ 15835 h 472"/>
              <a:gd name="T68" fmla="*/ 212014 w 634"/>
              <a:gd name="T69" fmla="*/ 26271 h 472"/>
              <a:gd name="T70" fmla="*/ 212014 w 634"/>
              <a:gd name="T71" fmla="*/ 142871 h 472"/>
              <a:gd name="T72" fmla="*/ 185692 w 634"/>
              <a:gd name="T73" fmla="*/ 26271 h 472"/>
              <a:gd name="T74" fmla="*/ 185692 w 634"/>
              <a:gd name="T75" fmla="*/ 26271 h 472"/>
              <a:gd name="T76" fmla="*/ 153602 w 634"/>
              <a:gd name="T77" fmla="*/ 26271 h 472"/>
              <a:gd name="T78" fmla="*/ 143145 w 634"/>
              <a:gd name="T79" fmla="*/ 42466 h 472"/>
              <a:gd name="T80" fmla="*/ 143145 w 634"/>
              <a:gd name="T81" fmla="*/ 68737 h 472"/>
              <a:gd name="T82" fmla="*/ 153602 w 634"/>
              <a:gd name="T83" fmla="*/ 84571 h 472"/>
              <a:gd name="T84" fmla="*/ 185692 w 634"/>
              <a:gd name="T85" fmla="*/ 84571 h 472"/>
              <a:gd name="T86" fmla="*/ 196149 w 634"/>
              <a:gd name="T87" fmla="*/ 68737 h 472"/>
              <a:gd name="T88" fmla="*/ 196149 w 634"/>
              <a:gd name="T89" fmla="*/ 42466 h 472"/>
              <a:gd name="T90" fmla="*/ 185692 w 634"/>
              <a:gd name="T91" fmla="*/ 26271 h 472"/>
              <a:gd name="T92" fmla="*/ 185692 w 634"/>
              <a:gd name="T93" fmla="*/ 63698 h 472"/>
              <a:gd name="T94" fmla="*/ 185692 w 634"/>
              <a:gd name="T95" fmla="*/ 63698 h 472"/>
              <a:gd name="T96" fmla="*/ 174875 w 634"/>
              <a:gd name="T97" fmla="*/ 68737 h 472"/>
              <a:gd name="T98" fmla="*/ 164419 w 634"/>
              <a:gd name="T99" fmla="*/ 68737 h 472"/>
              <a:gd name="T100" fmla="*/ 153602 w 634"/>
              <a:gd name="T101" fmla="*/ 63698 h 472"/>
              <a:gd name="T102" fmla="*/ 153602 w 634"/>
              <a:gd name="T103" fmla="*/ 47504 h 472"/>
              <a:gd name="T104" fmla="*/ 164419 w 634"/>
              <a:gd name="T105" fmla="*/ 42466 h 472"/>
              <a:gd name="T106" fmla="*/ 174875 w 634"/>
              <a:gd name="T107" fmla="*/ 42466 h 472"/>
              <a:gd name="T108" fmla="*/ 185692 w 634"/>
              <a:gd name="T109" fmla="*/ 47504 h 472"/>
              <a:gd name="T110" fmla="*/ 185692 w 634"/>
              <a:gd name="T111" fmla="*/ 63698 h 4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34" h="472">
                <a:moveTo>
                  <a:pt x="338" y="280"/>
                </a:moveTo>
                <a:lnTo>
                  <a:pt x="338" y="280"/>
                </a:lnTo>
                <a:cubicBezTo>
                  <a:pt x="103" y="280"/>
                  <a:pt x="103" y="280"/>
                  <a:pt x="103" y="280"/>
                </a:cubicBezTo>
                <a:cubicBezTo>
                  <a:pt x="88" y="280"/>
                  <a:pt x="73" y="280"/>
                  <a:pt x="73" y="294"/>
                </a:cubicBezTo>
                <a:cubicBezTo>
                  <a:pt x="73" y="309"/>
                  <a:pt x="88" y="309"/>
                  <a:pt x="103" y="309"/>
                </a:cubicBezTo>
                <a:cubicBezTo>
                  <a:pt x="338" y="309"/>
                  <a:pt x="338" y="309"/>
                  <a:pt x="338" y="309"/>
                </a:cubicBezTo>
                <a:cubicBezTo>
                  <a:pt x="338" y="309"/>
                  <a:pt x="353" y="309"/>
                  <a:pt x="353" y="294"/>
                </a:cubicBezTo>
                <a:cubicBezTo>
                  <a:pt x="353" y="280"/>
                  <a:pt x="338" y="280"/>
                  <a:pt x="338" y="280"/>
                </a:cubicBezTo>
                <a:close/>
                <a:moveTo>
                  <a:pt x="338" y="353"/>
                </a:moveTo>
                <a:lnTo>
                  <a:pt x="338" y="353"/>
                </a:lnTo>
                <a:cubicBezTo>
                  <a:pt x="103" y="353"/>
                  <a:pt x="103" y="353"/>
                  <a:pt x="103" y="353"/>
                </a:cubicBezTo>
                <a:cubicBezTo>
                  <a:pt x="88" y="353"/>
                  <a:pt x="73" y="368"/>
                  <a:pt x="73" y="368"/>
                </a:cubicBezTo>
                <a:cubicBezTo>
                  <a:pt x="73" y="383"/>
                  <a:pt x="88" y="397"/>
                  <a:pt x="103" y="397"/>
                </a:cubicBezTo>
                <a:cubicBezTo>
                  <a:pt x="338" y="397"/>
                  <a:pt x="338" y="397"/>
                  <a:pt x="338" y="397"/>
                </a:cubicBezTo>
                <a:cubicBezTo>
                  <a:pt x="338" y="397"/>
                  <a:pt x="353" y="383"/>
                  <a:pt x="353" y="368"/>
                </a:cubicBezTo>
                <a:lnTo>
                  <a:pt x="338" y="353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3"/>
                </a:cubicBezTo>
                <a:cubicBezTo>
                  <a:pt x="0" y="397"/>
                  <a:pt x="0" y="397"/>
                  <a:pt x="0" y="397"/>
                </a:cubicBezTo>
                <a:cubicBezTo>
                  <a:pt x="0" y="442"/>
                  <a:pt x="29" y="471"/>
                  <a:pt x="73" y="471"/>
                </a:cubicBezTo>
                <a:cubicBezTo>
                  <a:pt x="544" y="471"/>
                  <a:pt x="544" y="471"/>
                  <a:pt x="544" y="471"/>
                </a:cubicBezTo>
                <a:cubicBezTo>
                  <a:pt x="588" y="471"/>
                  <a:pt x="633" y="442"/>
                  <a:pt x="633" y="397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30"/>
                  <a:pt x="588" y="0"/>
                  <a:pt x="544" y="0"/>
                </a:cubicBezTo>
                <a:close/>
                <a:moveTo>
                  <a:pt x="588" y="397"/>
                </a:moveTo>
                <a:lnTo>
                  <a:pt x="588" y="397"/>
                </a:lnTo>
                <a:cubicBezTo>
                  <a:pt x="588" y="412"/>
                  <a:pt x="574" y="427"/>
                  <a:pt x="544" y="427"/>
                </a:cubicBezTo>
                <a:cubicBezTo>
                  <a:pt x="73" y="427"/>
                  <a:pt x="73" y="427"/>
                  <a:pt x="73" y="427"/>
                </a:cubicBezTo>
                <a:cubicBezTo>
                  <a:pt x="59" y="427"/>
                  <a:pt x="44" y="412"/>
                  <a:pt x="44" y="397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44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74" y="44"/>
                  <a:pt x="588" y="59"/>
                  <a:pt x="588" y="73"/>
                </a:cubicBezTo>
                <a:lnTo>
                  <a:pt x="588" y="397"/>
                </a:lnTo>
                <a:close/>
                <a:moveTo>
                  <a:pt x="515" y="73"/>
                </a:moveTo>
                <a:lnTo>
                  <a:pt x="515" y="73"/>
                </a:lnTo>
                <a:cubicBezTo>
                  <a:pt x="426" y="73"/>
                  <a:pt x="426" y="73"/>
                  <a:pt x="426" y="73"/>
                </a:cubicBezTo>
                <a:cubicBezTo>
                  <a:pt x="412" y="73"/>
                  <a:pt x="397" y="103"/>
                  <a:pt x="397" y="118"/>
                </a:cubicBezTo>
                <a:cubicBezTo>
                  <a:pt x="397" y="191"/>
                  <a:pt x="397" y="191"/>
                  <a:pt x="397" y="191"/>
                </a:cubicBezTo>
                <a:cubicBezTo>
                  <a:pt x="397" y="221"/>
                  <a:pt x="412" y="235"/>
                  <a:pt x="426" y="235"/>
                </a:cubicBezTo>
                <a:cubicBezTo>
                  <a:pt x="515" y="235"/>
                  <a:pt x="515" y="235"/>
                  <a:pt x="515" y="235"/>
                </a:cubicBezTo>
                <a:cubicBezTo>
                  <a:pt x="530" y="235"/>
                  <a:pt x="544" y="221"/>
                  <a:pt x="544" y="191"/>
                </a:cubicBezTo>
                <a:cubicBezTo>
                  <a:pt x="544" y="118"/>
                  <a:pt x="544" y="118"/>
                  <a:pt x="544" y="118"/>
                </a:cubicBezTo>
                <a:cubicBezTo>
                  <a:pt x="544" y="103"/>
                  <a:pt x="530" y="73"/>
                  <a:pt x="515" y="73"/>
                </a:cubicBezTo>
                <a:close/>
                <a:moveTo>
                  <a:pt x="515" y="177"/>
                </a:moveTo>
                <a:lnTo>
                  <a:pt x="515" y="177"/>
                </a:lnTo>
                <a:cubicBezTo>
                  <a:pt x="515" y="191"/>
                  <a:pt x="500" y="191"/>
                  <a:pt x="485" y="191"/>
                </a:cubicBezTo>
                <a:cubicBezTo>
                  <a:pt x="456" y="191"/>
                  <a:pt x="456" y="191"/>
                  <a:pt x="456" y="191"/>
                </a:cubicBezTo>
                <a:cubicBezTo>
                  <a:pt x="442" y="191"/>
                  <a:pt x="426" y="191"/>
                  <a:pt x="426" y="177"/>
                </a:cubicBezTo>
                <a:cubicBezTo>
                  <a:pt x="426" y="132"/>
                  <a:pt x="426" y="132"/>
                  <a:pt x="426" y="132"/>
                </a:cubicBezTo>
                <a:cubicBezTo>
                  <a:pt x="426" y="132"/>
                  <a:pt x="442" y="118"/>
                  <a:pt x="456" y="118"/>
                </a:cubicBezTo>
                <a:cubicBezTo>
                  <a:pt x="485" y="118"/>
                  <a:pt x="485" y="118"/>
                  <a:pt x="485" y="118"/>
                </a:cubicBezTo>
                <a:cubicBezTo>
                  <a:pt x="500" y="118"/>
                  <a:pt x="515" y="132"/>
                  <a:pt x="515" y="132"/>
                </a:cubicBezTo>
                <a:lnTo>
                  <a:pt x="515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90" name="Freeform 185">
            <a:extLst>
              <a:ext uri="{FF2B5EF4-FFF2-40B4-BE49-F238E27FC236}">
                <a16:creationId xmlns:a16="http://schemas.microsoft.com/office/drawing/2014/main" id="{D232212E-B618-3A41-8F61-D497BF341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6507" y="2684347"/>
            <a:ext cx="371943" cy="284280"/>
          </a:xfrm>
          <a:custGeom>
            <a:avLst/>
            <a:gdLst>
              <a:gd name="T0" fmla="*/ 195681 w 619"/>
              <a:gd name="T1" fmla="*/ 0 h 472"/>
              <a:gd name="T2" fmla="*/ 195681 w 619"/>
              <a:gd name="T3" fmla="*/ 0 h 472"/>
              <a:gd name="T4" fmla="*/ 26210 w 619"/>
              <a:gd name="T5" fmla="*/ 0 h 472"/>
              <a:gd name="T6" fmla="*/ 0 w 619"/>
              <a:gd name="T7" fmla="*/ 26271 h 472"/>
              <a:gd name="T8" fmla="*/ 0 w 619"/>
              <a:gd name="T9" fmla="*/ 142871 h 472"/>
              <a:gd name="T10" fmla="*/ 26210 w 619"/>
              <a:gd name="T11" fmla="*/ 169502 h 472"/>
              <a:gd name="T12" fmla="*/ 195681 w 619"/>
              <a:gd name="T13" fmla="*/ 169502 h 472"/>
              <a:gd name="T14" fmla="*/ 221891 w 619"/>
              <a:gd name="T15" fmla="*/ 142871 h 472"/>
              <a:gd name="T16" fmla="*/ 221891 w 619"/>
              <a:gd name="T17" fmla="*/ 26271 h 472"/>
              <a:gd name="T18" fmla="*/ 195681 w 619"/>
              <a:gd name="T19" fmla="*/ 0 h 472"/>
              <a:gd name="T20" fmla="*/ 200707 w 619"/>
              <a:gd name="T21" fmla="*/ 15835 h 472"/>
              <a:gd name="T22" fmla="*/ 200707 w 619"/>
              <a:gd name="T23" fmla="*/ 15835 h 472"/>
              <a:gd name="T24" fmla="*/ 110945 w 619"/>
              <a:gd name="T25" fmla="*/ 84571 h 472"/>
              <a:gd name="T26" fmla="*/ 21184 w 619"/>
              <a:gd name="T27" fmla="*/ 15835 h 472"/>
              <a:gd name="T28" fmla="*/ 200707 w 619"/>
              <a:gd name="T29" fmla="*/ 15835 h 472"/>
              <a:gd name="T30" fmla="*/ 10412 w 619"/>
              <a:gd name="T31" fmla="*/ 142871 h 472"/>
              <a:gd name="T32" fmla="*/ 10412 w 619"/>
              <a:gd name="T33" fmla="*/ 142871 h 472"/>
              <a:gd name="T34" fmla="*/ 10412 w 619"/>
              <a:gd name="T35" fmla="*/ 26271 h 472"/>
              <a:gd name="T36" fmla="*/ 73964 w 619"/>
              <a:gd name="T37" fmla="*/ 79533 h 472"/>
              <a:gd name="T38" fmla="*/ 10412 w 619"/>
              <a:gd name="T39" fmla="*/ 142871 h 472"/>
              <a:gd name="T40" fmla="*/ 21184 w 619"/>
              <a:gd name="T41" fmla="*/ 153668 h 472"/>
              <a:gd name="T42" fmla="*/ 21184 w 619"/>
              <a:gd name="T43" fmla="*/ 153668 h 472"/>
              <a:gd name="T44" fmla="*/ 84735 w 619"/>
              <a:gd name="T45" fmla="*/ 84571 h 472"/>
              <a:gd name="T46" fmla="*/ 110945 w 619"/>
              <a:gd name="T47" fmla="*/ 105804 h 472"/>
              <a:gd name="T48" fmla="*/ 132129 w 619"/>
              <a:gd name="T49" fmla="*/ 84571 h 472"/>
              <a:gd name="T50" fmla="*/ 200707 w 619"/>
              <a:gd name="T51" fmla="*/ 153668 h 472"/>
              <a:gd name="T52" fmla="*/ 21184 w 619"/>
              <a:gd name="T53" fmla="*/ 153668 h 472"/>
              <a:gd name="T54" fmla="*/ 211479 w 619"/>
              <a:gd name="T55" fmla="*/ 142871 h 472"/>
              <a:gd name="T56" fmla="*/ 211479 w 619"/>
              <a:gd name="T57" fmla="*/ 142871 h 472"/>
              <a:gd name="T58" fmla="*/ 211479 w 619"/>
              <a:gd name="T59" fmla="*/ 142871 h 472"/>
              <a:gd name="T60" fmla="*/ 147927 w 619"/>
              <a:gd name="T61" fmla="*/ 79533 h 472"/>
              <a:gd name="T62" fmla="*/ 211479 w 619"/>
              <a:gd name="T63" fmla="*/ 26271 h 472"/>
              <a:gd name="T64" fmla="*/ 211479 w 619"/>
              <a:gd name="T65" fmla="*/ 142871 h 4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9" h="472"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3"/>
                </a:cubicBezTo>
                <a:cubicBezTo>
                  <a:pt x="0" y="397"/>
                  <a:pt x="0" y="397"/>
                  <a:pt x="0" y="397"/>
                </a:cubicBezTo>
                <a:cubicBezTo>
                  <a:pt x="0" y="442"/>
                  <a:pt x="29" y="471"/>
                  <a:pt x="73" y="471"/>
                </a:cubicBezTo>
                <a:cubicBezTo>
                  <a:pt x="545" y="471"/>
                  <a:pt x="545" y="471"/>
                  <a:pt x="545" y="471"/>
                </a:cubicBezTo>
                <a:cubicBezTo>
                  <a:pt x="589" y="471"/>
                  <a:pt x="618" y="442"/>
                  <a:pt x="618" y="397"/>
                </a:cubicBezTo>
                <a:cubicBezTo>
                  <a:pt x="618" y="73"/>
                  <a:pt x="618" y="73"/>
                  <a:pt x="618" y="73"/>
                </a:cubicBezTo>
                <a:cubicBezTo>
                  <a:pt x="618" y="30"/>
                  <a:pt x="589" y="0"/>
                  <a:pt x="545" y="0"/>
                </a:cubicBezTo>
                <a:close/>
                <a:moveTo>
                  <a:pt x="559" y="44"/>
                </a:moveTo>
                <a:lnTo>
                  <a:pt x="559" y="44"/>
                </a:lnTo>
                <a:cubicBezTo>
                  <a:pt x="309" y="235"/>
                  <a:pt x="309" y="235"/>
                  <a:pt x="309" y="235"/>
                </a:cubicBezTo>
                <a:cubicBezTo>
                  <a:pt x="59" y="44"/>
                  <a:pt x="59" y="44"/>
                  <a:pt x="59" y="44"/>
                </a:cubicBezTo>
                <a:lnTo>
                  <a:pt x="559" y="44"/>
                </a:lnTo>
                <a:close/>
                <a:moveTo>
                  <a:pt x="29" y="397"/>
                </a:moveTo>
                <a:lnTo>
                  <a:pt x="29" y="397"/>
                </a:lnTo>
                <a:cubicBezTo>
                  <a:pt x="29" y="73"/>
                  <a:pt x="29" y="73"/>
                  <a:pt x="29" y="73"/>
                </a:cubicBezTo>
                <a:cubicBezTo>
                  <a:pt x="206" y="221"/>
                  <a:pt x="206" y="221"/>
                  <a:pt x="206" y="221"/>
                </a:cubicBezTo>
                <a:cubicBezTo>
                  <a:pt x="29" y="397"/>
                  <a:pt x="29" y="397"/>
                  <a:pt x="29" y="397"/>
                </a:cubicBezTo>
                <a:close/>
                <a:moveTo>
                  <a:pt x="59" y="427"/>
                </a:moveTo>
                <a:lnTo>
                  <a:pt x="59" y="427"/>
                </a:lnTo>
                <a:cubicBezTo>
                  <a:pt x="236" y="235"/>
                  <a:pt x="236" y="235"/>
                  <a:pt x="236" y="235"/>
                </a:cubicBezTo>
                <a:cubicBezTo>
                  <a:pt x="309" y="294"/>
                  <a:pt x="309" y="294"/>
                  <a:pt x="309" y="294"/>
                </a:cubicBezTo>
                <a:cubicBezTo>
                  <a:pt x="368" y="235"/>
                  <a:pt x="368" y="235"/>
                  <a:pt x="368" y="235"/>
                </a:cubicBezTo>
                <a:cubicBezTo>
                  <a:pt x="559" y="427"/>
                  <a:pt x="559" y="427"/>
                  <a:pt x="559" y="427"/>
                </a:cubicBezTo>
                <a:cubicBezTo>
                  <a:pt x="545" y="427"/>
                  <a:pt x="73" y="427"/>
                  <a:pt x="59" y="427"/>
                </a:cubicBezTo>
                <a:close/>
                <a:moveTo>
                  <a:pt x="589" y="397"/>
                </a:moveTo>
                <a:lnTo>
                  <a:pt x="589" y="397"/>
                </a:lnTo>
                <a:cubicBezTo>
                  <a:pt x="412" y="221"/>
                  <a:pt x="412" y="221"/>
                  <a:pt x="412" y="221"/>
                </a:cubicBezTo>
                <a:cubicBezTo>
                  <a:pt x="589" y="73"/>
                  <a:pt x="589" y="73"/>
                  <a:pt x="589" y="73"/>
                </a:cubicBezTo>
                <a:lnTo>
                  <a:pt x="589" y="3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91" name="Freeform 186">
            <a:extLst>
              <a:ext uri="{FF2B5EF4-FFF2-40B4-BE49-F238E27FC236}">
                <a16:creationId xmlns:a16="http://schemas.microsoft.com/office/drawing/2014/main" id="{E050C9B1-C2C6-7442-983B-0F551001F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4831" y="2639182"/>
            <a:ext cx="382570" cy="371957"/>
          </a:xfrm>
          <a:custGeom>
            <a:avLst/>
            <a:gdLst>
              <a:gd name="T0" fmla="*/ 191101 w 634"/>
              <a:gd name="T1" fmla="*/ 0 h 619"/>
              <a:gd name="T2" fmla="*/ 191101 w 634"/>
              <a:gd name="T3" fmla="*/ 0 h 619"/>
              <a:gd name="T4" fmla="*/ 37138 w 634"/>
              <a:gd name="T5" fmla="*/ 0 h 619"/>
              <a:gd name="T6" fmla="*/ 0 w 634"/>
              <a:gd name="T7" fmla="*/ 37341 h 619"/>
              <a:gd name="T8" fmla="*/ 0 w 634"/>
              <a:gd name="T9" fmla="*/ 153313 h 619"/>
              <a:gd name="T10" fmla="*/ 37138 w 634"/>
              <a:gd name="T11" fmla="*/ 190295 h 619"/>
              <a:gd name="T12" fmla="*/ 85094 w 634"/>
              <a:gd name="T13" fmla="*/ 190295 h 619"/>
              <a:gd name="T14" fmla="*/ 116824 w 634"/>
              <a:gd name="T15" fmla="*/ 221891 h 619"/>
              <a:gd name="T16" fmla="*/ 143506 w 634"/>
              <a:gd name="T17" fmla="*/ 190295 h 619"/>
              <a:gd name="T18" fmla="*/ 191101 w 634"/>
              <a:gd name="T19" fmla="*/ 190295 h 619"/>
              <a:gd name="T20" fmla="*/ 228239 w 634"/>
              <a:gd name="T21" fmla="*/ 153313 h 619"/>
              <a:gd name="T22" fmla="*/ 228239 w 634"/>
              <a:gd name="T23" fmla="*/ 37341 h 619"/>
              <a:gd name="T24" fmla="*/ 191101 w 634"/>
              <a:gd name="T25" fmla="*/ 0 h 619"/>
              <a:gd name="T26" fmla="*/ 212374 w 634"/>
              <a:gd name="T27" fmla="*/ 153313 h 619"/>
              <a:gd name="T28" fmla="*/ 212374 w 634"/>
              <a:gd name="T29" fmla="*/ 153313 h 619"/>
              <a:gd name="T30" fmla="*/ 191101 w 634"/>
              <a:gd name="T31" fmla="*/ 174497 h 619"/>
              <a:gd name="T32" fmla="*/ 138097 w 634"/>
              <a:gd name="T33" fmla="*/ 174497 h 619"/>
              <a:gd name="T34" fmla="*/ 116824 w 634"/>
              <a:gd name="T35" fmla="*/ 201066 h 619"/>
              <a:gd name="T36" fmla="*/ 95550 w 634"/>
              <a:gd name="T37" fmla="*/ 174497 h 619"/>
              <a:gd name="T38" fmla="*/ 37138 w 634"/>
              <a:gd name="T39" fmla="*/ 174497 h 619"/>
              <a:gd name="T40" fmla="*/ 16226 w 634"/>
              <a:gd name="T41" fmla="*/ 153313 h 619"/>
              <a:gd name="T42" fmla="*/ 16226 w 634"/>
              <a:gd name="T43" fmla="*/ 31596 h 619"/>
              <a:gd name="T44" fmla="*/ 37138 w 634"/>
              <a:gd name="T45" fmla="*/ 10771 h 619"/>
              <a:gd name="T46" fmla="*/ 191101 w 634"/>
              <a:gd name="T47" fmla="*/ 10771 h 619"/>
              <a:gd name="T48" fmla="*/ 212374 w 634"/>
              <a:gd name="T49" fmla="*/ 31596 h 619"/>
              <a:gd name="T50" fmla="*/ 212374 w 634"/>
              <a:gd name="T51" fmla="*/ 153313 h 61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34" h="619">
                <a:moveTo>
                  <a:pt x="530" y="0"/>
                </a:moveTo>
                <a:lnTo>
                  <a:pt x="530" y="0"/>
                </a:lnTo>
                <a:cubicBezTo>
                  <a:pt x="103" y="0"/>
                  <a:pt x="103" y="0"/>
                  <a:pt x="103" y="0"/>
                </a:cubicBezTo>
                <a:cubicBezTo>
                  <a:pt x="59" y="0"/>
                  <a:pt x="0" y="45"/>
                  <a:pt x="0" y="104"/>
                </a:cubicBezTo>
                <a:cubicBezTo>
                  <a:pt x="0" y="427"/>
                  <a:pt x="0" y="427"/>
                  <a:pt x="0" y="427"/>
                </a:cubicBezTo>
                <a:cubicBezTo>
                  <a:pt x="0" y="486"/>
                  <a:pt x="45" y="530"/>
                  <a:pt x="103" y="530"/>
                </a:cubicBezTo>
                <a:cubicBezTo>
                  <a:pt x="236" y="530"/>
                  <a:pt x="236" y="530"/>
                  <a:pt x="236" y="530"/>
                </a:cubicBezTo>
                <a:cubicBezTo>
                  <a:pt x="324" y="618"/>
                  <a:pt x="324" y="618"/>
                  <a:pt x="324" y="618"/>
                </a:cubicBezTo>
                <a:cubicBezTo>
                  <a:pt x="398" y="530"/>
                  <a:pt x="398" y="530"/>
                  <a:pt x="398" y="530"/>
                </a:cubicBezTo>
                <a:cubicBezTo>
                  <a:pt x="530" y="530"/>
                  <a:pt x="530" y="530"/>
                  <a:pt x="530" y="530"/>
                </a:cubicBezTo>
                <a:cubicBezTo>
                  <a:pt x="589" y="530"/>
                  <a:pt x="633" y="486"/>
                  <a:pt x="633" y="427"/>
                </a:cubicBezTo>
                <a:cubicBezTo>
                  <a:pt x="633" y="104"/>
                  <a:pt x="633" y="104"/>
                  <a:pt x="633" y="104"/>
                </a:cubicBezTo>
                <a:cubicBezTo>
                  <a:pt x="633" y="45"/>
                  <a:pt x="589" y="0"/>
                  <a:pt x="530" y="0"/>
                </a:cubicBezTo>
                <a:close/>
                <a:moveTo>
                  <a:pt x="589" y="427"/>
                </a:moveTo>
                <a:lnTo>
                  <a:pt x="589" y="427"/>
                </a:lnTo>
                <a:cubicBezTo>
                  <a:pt x="589" y="457"/>
                  <a:pt x="560" y="486"/>
                  <a:pt x="530" y="486"/>
                </a:cubicBezTo>
                <a:cubicBezTo>
                  <a:pt x="383" y="486"/>
                  <a:pt x="383" y="486"/>
                  <a:pt x="383" y="486"/>
                </a:cubicBezTo>
                <a:cubicBezTo>
                  <a:pt x="324" y="560"/>
                  <a:pt x="324" y="560"/>
                  <a:pt x="324" y="560"/>
                </a:cubicBezTo>
                <a:cubicBezTo>
                  <a:pt x="265" y="486"/>
                  <a:pt x="265" y="486"/>
                  <a:pt x="265" y="486"/>
                </a:cubicBezTo>
                <a:cubicBezTo>
                  <a:pt x="103" y="486"/>
                  <a:pt x="103" y="486"/>
                  <a:pt x="103" y="486"/>
                </a:cubicBezTo>
                <a:cubicBezTo>
                  <a:pt x="74" y="486"/>
                  <a:pt x="45" y="457"/>
                  <a:pt x="45" y="427"/>
                </a:cubicBezTo>
                <a:cubicBezTo>
                  <a:pt x="45" y="88"/>
                  <a:pt x="45" y="88"/>
                  <a:pt x="45" y="88"/>
                </a:cubicBezTo>
                <a:cubicBezTo>
                  <a:pt x="45" y="59"/>
                  <a:pt x="74" y="30"/>
                  <a:pt x="103" y="30"/>
                </a:cubicBezTo>
                <a:cubicBezTo>
                  <a:pt x="530" y="30"/>
                  <a:pt x="530" y="30"/>
                  <a:pt x="530" y="30"/>
                </a:cubicBezTo>
                <a:cubicBezTo>
                  <a:pt x="560" y="30"/>
                  <a:pt x="589" y="59"/>
                  <a:pt x="589" y="88"/>
                </a:cubicBezTo>
                <a:lnTo>
                  <a:pt x="589" y="4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92" name="Freeform 187">
            <a:extLst>
              <a:ext uri="{FF2B5EF4-FFF2-40B4-BE49-F238E27FC236}">
                <a16:creationId xmlns:a16="http://schemas.microsoft.com/office/drawing/2014/main" id="{F4A2590C-742F-C445-AD62-D255B48AFC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3782" y="2639182"/>
            <a:ext cx="382570" cy="371957"/>
          </a:xfrm>
          <a:custGeom>
            <a:avLst/>
            <a:gdLst>
              <a:gd name="T0" fmla="*/ 111415 w 634"/>
              <a:gd name="T1" fmla="*/ 0 h 619"/>
              <a:gd name="T2" fmla="*/ 111415 w 634"/>
              <a:gd name="T3" fmla="*/ 0 h 619"/>
              <a:gd name="T4" fmla="*/ 0 w 634"/>
              <a:gd name="T5" fmla="*/ 95147 h 619"/>
              <a:gd name="T6" fmla="*/ 79685 w 634"/>
              <a:gd name="T7" fmla="*/ 190295 h 619"/>
              <a:gd name="T8" fmla="*/ 111415 w 634"/>
              <a:gd name="T9" fmla="*/ 221891 h 619"/>
              <a:gd name="T10" fmla="*/ 143145 w 634"/>
              <a:gd name="T11" fmla="*/ 190295 h 619"/>
              <a:gd name="T12" fmla="*/ 228239 w 634"/>
              <a:gd name="T13" fmla="*/ 95147 h 619"/>
              <a:gd name="T14" fmla="*/ 111415 w 634"/>
              <a:gd name="T15" fmla="*/ 0 h 619"/>
              <a:gd name="T16" fmla="*/ 138097 w 634"/>
              <a:gd name="T17" fmla="*/ 174497 h 619"/>
              <a:gd name="T18" fmla="*/ 138097 w 634"/>
              <a:gd name="T19" fmla="*/ 174497 h 619"/>
              <a:gd name="T20" fmla="*/ 121872 w 634"/>
              <a:gd name="T21" fmla="*/ 190295 h 619"/>
              <a:gd name="T22" fmla="*/ 111415 w 634"/>
              <a:gd name="T23" fmla="*/ 201066 h 619"/>
              <a:gd name="T24" fmla="*/ 90142 w 634"/>
              <a:gd name="T25" fmla="*/ 174497 h 619"/>
              <a:gd name="T26" fmla="*/ 15865 w 634"/>
              <a:gd name="T27" fmla="*/ 95147 h 619"/>
              <a:gd name="T28" fmla="*/ 111415 w 634"/>
              <a:gd name="T29" fmla="*/ 10771 h 619"/>
              <a:gd name="T30" fmla="*/ 212014 w 634"/>
              <a:gd name="T31" fmla="*/ 95147 h 619"/>
              <a:gd name="T32" fmla="*/ 138097 w 634"/>
              <a:gd name="T33" fmla="*/ 174497 h 61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34" h="619"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18"/>
                  <a:pt x="0" y="265"/>
                </a:cubicBezTo>
                <a:cubicBezTo>
                  <a:pt x="0" y="383"/>
                  <a:pt x="103" y="486"/>
                  <a:pt x="221" y="530"/>
                </a:cubicBezTo>
                <a:cubicBezTo>
                  <a:pt x="309" y="618"/>
                  <a:pt x="309" y="618"/>
                  <a:pt x="309" y="618"/>
                </a:cubicBezTo>
                <a:cubicBezTo>
                  <a:pt x="397" y="530"/>
                  <a:pt x="397" y="530"/>
                  <a:pt x="397" y="530"/>
                </a:cubicBezTo>
                <a:cubicBezTo>
                  <a:pt x="530" y="486"/>
                  <a:pt x="633" y="383"/>
                  <a:pt x="633" y="265"/>
                </a:cubicBezTo>
                <a:cubicBezTo>
                  <a:pt x="633" y="118"/>
                  <a:pt x="485" y="0"/>
                  <a:pt x="309" y="0"/>
                </a:cubicBezTo>
                <a:close/>
                <a:moveTo>
                  <a:pt x="383" y="486"/>
                </a:moveTo>
                <a:lnTo>
                  <a:pt x="383" y="486"/>
                </a:lnTo>
                <a:cubicBezTo>
                  <a:pt x="338" y="530"/>
                  <a:pt x="338" y="530"/>
                  <a:pt x="338" y="530"/>
                </a:cubicBezTo>
                <a:cubicBezTo>
                  <a:pt x="309" y="560"/>
                  <a:pt x="309" y="560"/>
                  <a:pt x="309" y="560"/>
                </a:cubicBezTo>
                <a:cubicBezTo>
                  <a:pt x="250" y="486"/>
                  <a:pt x="250" y="486"/>
                  <a:pt x="250" y="486"/>
                </a:cubicBezTo>
                <a:cubicBezTo>
                  <a:pt x="132" y="457"/>
                  <a:pt x="44" y="368"/>
                  <a:pt x="44" y="265"/>
                </a:cubicBezTo>
                <a:cubicBezTo>
                  <a:pt x="44" y="133"/>
                  <a:pt x="162" y="30"/>
                  <a:pt x="309" y="30"/>
                </a:cubicBezTo>
                <a:cubicBezTo>
                  <a:pt x="471" y="30"/>
                  <a:pt x="588" y="133"/>
                  <a:pt x="588" y="265"/>
                </a:cubicBezTo>
                <a:cubicBezTo>
                  <a:pt x="588" y="368"/>
                  <a:pt x="500" y="457"/>
                  <a:pt x="383" y="4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93" name="Freeform 188">
            <a:extLst>
              <a:ext uri="{FF2B5EF4-FFF2-40B4-BE49-F238E27FC236}">
                <a16:creationId xmlns:a16="http://schemas.microsoft.com/office/drawing/2014/main" id="{AF14120B-A61E-AB41-BE4A-9FA7E43EE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0704" y="2639182"/>
            <a:ext cx="363973" cy="371957"/>
          </a:xfrm>
          <a:custGeom>
            <a:avLst/>
            <a:gdLst>
              <a:gd name="T0" fmla="*/ 90020 w 604"/>
              <a:gd name="T1" fmla="*/ 90121 h 619"/>
              <a:gd name="T2" fmla="*/ 90020 w 604"/>
              <a:gd name="T3" fmla="*/ 90121 h 619"/>
              <a:gd name="T4" fmla="*/ 100462 w 604"/>
              <a:gd name="T5" fmla="*/ 79349 h 619"/>
              <a:gd name="T6" fmla="*/ 90020 w 604"/>
              <a:gd name="T7" fmla="*/ 68937 h 619"/>
              <a:gd name="T8" fmla="*/ 79217 w 604"/>
              <a:gd name="T9" fmla="*/ 79349 h 619"/>
              <a:gd name="T10" fmla="*/ 90020 w 604"/>
              <a:gd name="T11" fmla="*/ 90121 h 619"/>
              <a:gd name="T12" fmla="*/ 47530 w 604"/>
              <a:gd name="T13" fmla="*/ 90121 h 619"/>
              <a:gd name="T14" fmla="*/ 47530 w 604"/>
              <a:gd name="T15" fmla="*/ 90121 h 619"/>
              <a:gd name="T16" fmla="*/ 58333 w 604"/>
              <a:gd name="T17" fmla="*/ 79349 h 619"/>
              <a:gd name="T18" fmla="*/ 47530 w 604"/>
              <a:gd name="T19" fmla="*/ 68937 h 619"/>
              <a:gd name="T20" fmla="*/ 37088 w 604"/>
              <a:gd name="T21" fmla="*/ 79349 h 619"/>
              <a:gd name="T22" fmla="*/ 47530 w 604"/>
              <a:gd name="T23" fmla="*/ 90121 h 619"/>
              <a:gd name="T24" fmla="*/ 132149 w 604"/>
              <a:gd name="T25" fmla="*/ 90121 h 619"/>
              <a:gd name="T26" fmla="*/ 132149 w 604"/>
              <a:gd name="T27" fmla="*/ 90121 h 619"/>
              <a:gd name="T28" fmla="*/ 142952 w 604"/>
              <a:gd name="T29" fmla="*/ 79349 h 619"/>
              <a:gd name="T30" fmla="*/ 132149 w 604"/>
              <a:gd name="T31" fmla="*/ 68937 h 619"/>
              <a:gd name="T32" fmla="*/ 121707 w 604"/>
              <a:gd name="T33" fmla="*/ 79349 h 619"/>
              <a:gd name="T34" fmla="*/ 132149 w 604"/>
              <a:gd name="T35" fmla="*/ 90121 h 619"/>
              <a:gd name="T36" fmla="*/ 190842 w 604"/>
              <a:gd name="T37" fmla="*/ 63551 h 619"/>
              <a:gd name="T38" fmla="*/ 190842 w 604"/>
              <a:gd name="T39" fmla="*/ 63551 h 619"/>
              <a:gd name="T40" fmla="*/ 190842 w 604"/>
              <a:gd name="T41" fmla="*/ 68937 h 619"/>
              <a:gd name="T42" fmla="*/ 190842 w 604"/>
              <a:gd name="T43" fmla="*/ 79349 h 619"/>
              <a:gd name="T44" fmla="*/ 206686 w 604"/>
              <a:gd name="T45" fmla="*/ 121717 h 619"/>
              <a:gd name="T46" fmla="*/ 169597 w 604"/>
              <a:gd name="T47" fmla="*/ 179882 h 619"/>
              <a:gd name="T48" fmla="*/ 169597 w 604"/>
              <a:gd name="T49" fmla="*/ 201066 h 619"/>
              <a:gd name="T50" fmla="*/ 142952 w 604"/>
              <a:gd name="T51" fmla="*/ 185268 h 619"/>
              <a:gd name="T52" fmla="*/ 127108 w 604"/>
              <a:gd name="T53" fmla="*/ 190295 h 619"/>
              <a:gd name="T54" fmla="*/ 84619 w 604"/>
              <a:gd name="T55" fmla="*/ 174497 h 619"/>
              <a:gd name="T56" fmla="*/ 74176 w 604"/>
              <a:gd name="T57" fmla="*/ 174497 h 619"/>
              <a:gd name="T58" fmla="*/ 63374 w 604"/>
              <a:gd name="T59" fmla="*/ 174497 h 619"/>
              <a:gd name="T60" fmla="*/ 127108 w 604"/>
              <a:gd name="T61" fmla="*/ 201066 h 619"/>
              <a:gd name="T62" fmla="*/ 142952 w 604"/>
              <a:gd name="T63" fmla="*/ 201066 h 619"/>
              <a:gd name="T64" fmla="*/ 185441 w 604"/>
              <a:gd name="T65" fmla="*/ 221891 h 619"/>
              <a:gd name="T66" fmla="*/ 185441 w 604"/>
              <a:gd name="T67" fmla="*/ 185268 h 619"/>
              <a:gd name="T68" fmla="*/ 217128 w 604"/>
              <a:gd name="T69" fmla="*/ 121717 h 619"/>
              <a:gd name="T70" fmla="*/ 190842 w 604"/>
              <a:gd name="T71" fmla="*/ 63551 h 619"/>
              <a:gd name="T72" fmla="*/ 68775 w 604"/>
              <a:gd name="T73" fmla="*/ 158699 h 619"/>
              <a:gd name="T74" fmla="*/ 68775 w 604"/>
              <a:gd name="T75" fmla="*/ 158699 h 619"/>
              <a:gd name="T76" fmla="*/ 90020 w 604"/>
              <a:gd name="T77" fmla="*/ 158699 h 619"/>
              <a:gd name="T78" fmla="*/ 174639 w 604"/>
              <a:gd name="T79" fmla="*/ 79349 h 619"/>
              <a:gd name="T80" fmla="*/ 90020 w 604"/>
              <a:gd name="T81" fmla="*/ 0 h 619"/>
              <a:gd name="T82" fmla="*/ 0 w 604"/>
              <a:gd name="T83" fmla="*/ 79349 h 619"/>
              <a:gd name="T84" fmla="*/ 26286 w 604"/>
              <a:gd name="T85" fmla="*/ 142901 h 619"/>
              <a:gd name="T86" fmla="*/ 26286 w 604"/>
              <a:gd name="T87" fmla="*/ 179882 h 619"/>
              <a:gd name="T88" fmla="*/ 68775 w 604"/>
              <a:gd name="T89" fmla="*/ 158699 h 619"/>
              <a:gd name="T90" fmla="*/ 15843 w 604"/>
              <a:gd name="T91" fmla="*/ 79349 h 619"/>
              <a:gd name="T92" fmla="*/ 15843 w 604"/>
              <a:gd name="T93" fmla="*/ 79349 h 619"/>
              <a:gd name="T94" fmla="*/ 90020 w 604"/>
              <a:gd name="T95" fmla="*/ 10771 h 619"/>
              <a:gd name="T96" fmla="*/ 164196 w 604"/>
              <a:gd name="T97" fmla="*/ 79349 h 619"/>
              <a:gd name="T98" fmla="*/ 90020 w 604"/>
              <a:gd name="T99" fmla="*/ 148286 h 619"/>
              <a:gd name="T100" fmla="*/ 68775 w 604"/>
              <a:gd name="T101" fmla="*/ 142901 h 619"/>
              <a:gd name="T102" fmla="*/ 42129 w 604"/>
              <a:gd name="T103" fmla="*/ 158699 h 619"/>
              <a:gd name="T104" fmla="*/ 42129 w 604"/>
              <a:gd name="T105" fmla="*/ 137515 h 619"/>
              <a:gd name="T106" fmla="*/ 15843 w 604"/>
              <a:gd name="T107" fmla="*/ 79349 h 61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4" h="619">
                <a:moveTo>
                  <a:pt x="250" y="251"/>
                </a:moveTo>
                <a:lnTo>
                  <a:pt x="250" y="251"/>
                </a:lnTo>
                <a:cubicBezTo>
                  <a:pt x="265" y="251"/>
                  <a:pt x="279" y="236"/>
                  <a:pt x="279" y="221"/>
                </a:cubicBezTo>
                <a:cubicBezTo>
                  <a:pt x="279" y="206"/>
                  <a:pt x="265" y="192"/>
                  <a:pt x="250" y="192"/>
                </a:cubicBezTo>
                <a:cubicBezTo>
                  <a:pt x="235" y="192"/>
                  <a:pt x="220" y="206"/>
                  <a:pt x="220" y="221"/>
                </a:cubicBezTo>
                <a:cubicBezTo>
                  <a:pt x="220" y="236"/>
                  <a:pt x="235" y="251"/>
                  <a:pt x="250" y="251"/>
                </a:cubicBezTo>
                <a:close/>
                <a:moveTo>
                  <a:pt x="132" y="251"/>
                </a:moveTo>
                <a:lnTo>
                  <a:pt x="132" y="251"/>
                </a:lnTo>
                <a:cubicBezTo>
                  <a:pt x="147" y="251"/>
                  <a:pt x="162" y="236"/>
                  <a:pt x="162" y="221"/>
                </a:cubicBezTo>
                <a:cubicBezTo>
                  <a:pt x="162" y="206"/>
                  <a:pt x="147" y="192"/>
                  <a:pt x="132" y="192"/>
                </a:cubicBezTo>
                <a:cubicBezTo>
                  <a:pt x="117" y="192"/>
                  <a:pt x="103" y="206"/>
                  <a:pt x="103" y="221"/>
                </a:cubicBezTo>
                <a:cubicBezTo>
                  <a:pt x="103" y="236"/>
                  <a:pt x="117" y="251"/>
                  <a:pt x="132" y="251"/>
                </a:cubicBezTo>
                <a:close/>
                <a:moveTo>
                  <a:pt x="367" y="251"/>
                </a:moveTo>
                <a:lnTo>
                  <a:pt x="367" y="251"/>
                </a:lnTo>
                <a:cubicBezTo>
                  <a:pt x="383" y="251"/>
                  <a:pt x="397" y="236"/>
                  <a:pt x="397" y="221"/>
                </a:cubicBezTo>
                <a:cubicBezTo>
                  <a:pt x="397" y="206"/>
                  <a:pt x="383" y="192"/>
                  <a:pt x="367" y="192"/>
                </a:cubicBezTo>
                <a:cubicBezTo>
                  <a:pt x="353" y="192"/>
                  <a:pt x="338" y="206"/>
                  <a:pt x="338" y="221"/>
                </a:cubicBezTo>
                <a:cubicBezTo>
                  <a:pt x="338" y="236"/>
                  <a:pt x="353" y="251"/>
                  <a:pt x="367" y="251"/>
                </a:cubicBezTo>
                <a:close/>
                <a:moveTo>
                  <a:pt x="530" y="177"/>
                </a:moveTo>
                <a:lnTo>
                  <a:pt x="530" y="177"/>
                </a:lnTo>
                <a:lnTo>
                  <a:pt x="530" y="192"/>
                </a:lnTo>
                <a:cubicBezTo>
                  <a:pt x="530" y="206"/>
                  <a:pt x="530" y="221"/>
                  <a:pt x="530" y="221"/>
                </a:cubicBezTo>
                <a:cubicBezTo>
                  <a:pt x="559" y="265"/>
                  <a:pt x="574" y="295"/>
                  <a:pt x="574" y="339"/>
                </a:cubicBezTo>
                <a:cubicBezTo>
                  <a:pt x="574" y="398"/>
                  <a:pt x="530" y="457"/>
                  <a:pt x="471" y="501"/>
                </a:cubicBezTo>
                <a:cubicBezTo>
                  <a:pt x="471" y="560"/>
                  <a:pt x="471" y="560"/>
                  <a:pt x="471" y="560"/>
                </a:cubicBezTo>
                <a:cubicBezTo>
                  <a:pt x="397" y="516"/>
                  <a:pt x="397" y="516"/>
                  <a:pt x="397" y="516"/>
                </a:cubicBezTo>
                <a:cubicBezTo>
                  <a:pt x="383" y="530"/>
                  <a:pt x="367" y="530"/>
                  <a:pt x="353" y="530"/>
                </a:cubicBezTo>
                <a:cubicBezTo>
                  <a:pt x="309" y="530"/>
                  <a:pt x="279" y="516"/>
                  <a:pt x="235" y="486"/>
                </a:cubicBezTo>
                <a:cubicBezTo>
                  <a:pt x="220" y="486"/>
                  <a:pt x="220" y="486"/>
                  <a:pt x="206" y="486"/>
                </a:cubicBezTo>
                <a:cubicBezTo>
                  <a:pt x="191" y="486"/>
                  <a:pt x="191" y="486"/>
                  <a:pt x="176" y="486"/>
                </a:cubicBezTo>
                <a:cubicBezTo>
                  <a:pt x="235" y="530"/>
                  <a:pt x="279" y="560"/>
                  <a:pt x="353" y="560"/>
                </a:cubicBezTo>
                <a:cubicBezTo>
                  <a:pt x="367" y="560"/>
                  <a:pt x="383" y="560"/>
                  <a:pt x="397" y="560"/>
                </a:cubicBezTo>
                <a:cubicBezTo>
                  <a:pt x="515" y="618"/>
                  <a:pt x="515" y="618"/>
                  <a:pt x="515" y="618"/>
                </a:cubicBezTo>
                <a:cubicBezTo>
                  <a:pt x="515" y="516"/>
                  <a:pt x="515" y="516"/>
                  <a:pt x="515" y="516"/>
                </a:cubicBezTo>
                <a:cubicBezTo>
                  <a:pt x="574" y="471"/>
                  <a:pt x="603" y="413"/>
                  <a:pt x="603" y="339"/>
                </a:cubicBezTo>
                <a:cubicBezTo>
                  <a:pt x="603" y="280"/>
                  <a:pt x="574" y="221"/>
                  <a:pt x="530" y="177"/>
                </a:cubicBezTo>
                <a:close/>
                <a:moveTo>
                  <a:pt x="191" y="442"/>
                </a:moveTo>
                <a:lnTo>
                  <a:pt x="191" y="442"/>
                </a:lnTo>
                <a:cubicBezTo>
                  <a:pt x="206" y="442"/>
                  <a:pt x="235" y="442"/>
                  <a:pt x="250" y="442"/>
                </a:cubicBezTo>
                <a:cubicBezTo>
                  <a:pt x="397" y="442"/>
                  <a:pt x="485" y="339"/>
                  <a:pt x="485" y="221"/>
                </a:cubicBezTo>
                <a:cubicBezTo>
                  <a:pt x="485" y="88"/>
                  <a:pt x="367" y="0"/>
                  <a:pt x="250" y="0"/>
                </a:cubicBezTo>
                <a:cubicBezTo>
                  <a:pt x="117" y="0"/>
                  <a:pt x="0" y="88"/>
                  <a:pt x="0" y="221"/>
                </a:cubicBezTo>
                <a:cubicBezTo>
                  <a:pt x="0" y="295"/>
                  <a:pt x="29" y="354"/>
                  <a:pt x="73" y="398"/>
                </a:cubicBezTo>
                <a:cubicBezTo>
                  <a:pt x="73" y="501"/>
                  <a:pt x="73" y="501"/>
                  <a:pt x="73" y="501"/>
                </a:cubicBezTo>
                <a:lnTo>
                  <a:pt x="191" y="442"/>
                </a:lnTo>
                <a:close/>
                <a:moveTo>
                  <a:pt x="44" y="221"/>
                </a:moveTo>
                <a:lnTo>
                  <a:pt x="44" y="221"/>
                </a:lnTo>
                <a:cubicBezTo>
                  <a:pt x="44" y="118"/>
                  <a:pt x="132" y="30"/>
                  <a:pt x="250" y="30"/>
                </a:cubicBezTo>
                <a:cubicBezTo>
                  <a:pt x="353" y="30"/>
                  <a:pt x="456" y="118"/>
                  <a:pt x="456" y="221"/>
                </a:cubicBezTo>
                <a:cubicBezTo>
                  <a:pt x="456" y="324"/>
                  <a:pt x="367" y="413"/>
                  <a:pt x="250" y="413"/>
                </a:cubicBezTo>
                <a:cubicBezTo>
                  <a:pt x="235" y="413"/>
                  <a:pt x="206" y="413"/>
                  <a:pt x="191" y="398"/>
                </a:cubicBezTo>
                <a:cubicBezTo>
                  <a:pt x="117" y="442"/>
                  <a:pt x="117" y="442"/>
                  <a:pt x="117" y="442"/>
                </a:cubicBezTo>
                <a:cubicBezTo>
                  <a:pt x="117" y="383"/>
                  <a:pt x="117" y="383"/>
                  <a:pt x="117" y="383"/>
                </a:cubicBezTo>
                <a:cubicBezTo>
                  <a:pt x="73" y="339"/>
                  <a:pt x="44" y="280"/>
                  <a:pt x="44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94" name="Freeform 189">
            <a:extLst>
              <a:ext uri="{FF2B5EF4-FFF2-40B4-BE49-F238E27FC236}">
                <a16:creationId xmlns:a16="http://schemas.microsoft.com/office/drawing/2014/main" id="{4A80A340-BFD3-864F-A10E-7CC348CCB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1057" y="2639182"/>
            <a:ext cx="382570" cy="371957"/>
          </a:xfrm>
          <a:custGeom>
            <a:avLst/>
            <a:gdLst>
              <a:gd name="T0" fmla="*/ 116824 w 634"/>
              <a:gd name="T1" fmla="*/ 84735 h 619"/>
              <a:gd name="T2" fmla="*/ 116824 w 634"/>
              <a:gd name="T3" fmla="*/ 84735 h 619"/>
              <a:gd name="T4" fmla="*/ 100959 w 634"/>
              <a:gd name="T5" fmla="*/ 95147 h 619"/>
              <a:gd name="T6" fmla="*/ 116824 w 634"/>
              <a:gd name="T7" fmla="*/ 110945 h 619"/>
              <a:gd name="T8" fmla="*/ 127641 w 634"/>
              <a:gd name="T9" fmla="*/ 95147 h 619"/>
              <a:gd name="T10" fmla="*/ 116824 w 634"/>
              <a:gd name="T11" fmla="*/ 84735 h 619"/>
              <a:gd name="T12" fmla="*/ 58412 w 634"/>
              <a:gd name="T13" fmla="*/ 84735 h 619"/>
              <a:gd name="T14" fmla="*/ 58412 w 634"/>
              <a:gd name="T15" fmla="*/ 84735 h 619"/>
              <a:gd name="T16" fmla="*/ 42547 w 634"/>
              <a:gd name="T17" fmla="*/ 95147 h 619"/>
              <a:gd name="T18" fmla="*/ 58412 w 634"/>
              <a:gd name="T19" fmla="*/ 110945 h 619"/>
              <a:gd name="T20" fmla="*/ 74638 w 634"/>
              <a:gd name="T21" fmla="*/ 95147 h 619"/>
              <a:gd name="T22" fmla="*/ 58412 w 634"/>
              <a:gd name="T23" fmla="*/ 84735 h 619"/>
              <a:gd name="T24" fmla="*/ 116824 w 634"/>
              <a:gd name="T25" fmla="*/ 0 h 619"/>
              <a:gd name="T26" fmla="*/ 116824 w 634"/>
              <a:gd name="T27" fmla="*/ 0 h 619"/>
              <a:gd name="T28" fmla="*/ 0 w 634"/>
              <a:gd name="T29" fmla="*/ 95147 h 619"/>
              <a:gd name="T30" fmla="*/ 42547 w 634"/>
              <a:gd name="T31" fmla="*/ 174497 h 619"/>
              <a:gd name="T32" fmla="*/ 42547 w 634"/>
              <a:gd name="T33" fmla="*/ 221891 h 619"/>
              <a:gd name="T34" fmla="*/ 95550 w 634"/>
              <a:gd name="T35" fmla="*/ 195681 h 619"/>
              <a:gd name="T36" fmla="*/ 116824 w 634"/>
              <a:gd name="T37" fmla="*/ 195681 h 619"/>
              <a:gd name="T38" fmla="*/ 228239 w 634"/>
              <a:gd name="T39" fmla="*/ 95147 h 619"/>
              <a:gd name="T40" fmla="*/ 116824 w 634"/>
              <a:gd name="T41" fmla="*/ 0 h 619"/>
              <a:gd name="T42" fmla="*/ 116824 w 634"/>
              <a:gd name="T43" fmla="*/ 179882 h 619"/>
              <a:gd name="T44" fmla="*/ 116824 w 634"/>
              <a:gd name="T45" fmla="*/ 179882 h 619"/>
              <a:gd name="T46" fmla="*/ 90503 w 634"/>
              <a:gd name="T47" fmla="*/ 179882 h 619"/>
              <a:gd name="T48" fmla="*/ 58412 w 634"/>
              <a:gd name="T49" fmla="*/ 201066 h 619"/>
              <a:gd name="T50" fmla="*/ 58412 w 634"/>
              <a:gd name="T51" fmla="*/ 164084 h 619"/>
              <a:gd name="T52" fmla="*/ 15865 w 634"/>
              <a:gd name="T53" fmla="*/ 95147 h 619"/>
              <a:gd name="T54" fmla="*/ 116824 w 634"/>
              <a:gd name="T55" fmla="*/ 10771 h 619"/>
              <a:gd name="T56" fmla="*/ 212374 w 634"/>
              <a:gd name="T57" fmla="*/ 95147 h 619"/>
              <a:gd name="T58" fmla="*/ 116824 w 634"/>
              <a:gd name="T59" fmla="*/ 179882 h 619"/>
              <a:gd name="T60" fmla="*/ 169827 w 634"/>
              <a:gd name="T61" fmla="*/ 84735 h 619"/>
              <a:gd name="T62" fmla="*/ 169827 w 634"/>
              <a:gd name="T63" fmla="*/ 84735 h 619"/>
              <a:gd name="T64" fmla="*/ 159371 w 634"/>
              <a:gd name="T65" fmla="*/ 95147 h 619"/>
              <a:gd name="T66" fmla="*/ 169827 w 634"/>
              <a:gd name="T67" fmla="*/ 110945 h 619"/>
              <a:gd name="T68" fmla="*/ 186053 w 634"/>
              <a:gd name="T69" fmla="*/ 95147 h 619"/>
              <a:gd name="T70" fmla="*/ 169827 w 634"/>
              <a:gd name="T71" fmla="*/ 84735 h 61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19">
                <a:moveTo>
                  <a:pt x="324" y="236"/>
                </a:moveTo>
                <a:lnTo>
                  <a:pt x="324" y="236"/>
                </a:lnTo>
                <a:cubicBezTo>
                  <a:pt x="295" y="236"/>
                  <a:pt x="280" y="251"/>
                  <a:pt x="280" y="265"/>
                </a:cubicBezTo>
                <a:cubicBezTo>
                  <a:pt x="280" y="295"/>
                  <a:pt x="295" y="309"/>
                  <a:pt x="324" y="309"/>
                </a:cubicBezTo>
                <a:cubicBezTo>
                  <a:pt x="339" y="309"/>
                  <a:pt x="354" y="295"/>
                  <a:pt x="354" y="265"/>
                </a:cubicBezTo>
                <a:cubicBezTo>
                  <a:pt x="354" y="251"/>
                  <a:pt x="339" y="236"/>
                  <a:pt x="324" y="236"/>
                </a:cubicBezTo>
                <a:close/>
                <a:moveTo>
                  <a:pt x="162" y="236"/>
                </a:moveTo>
                <a:lnTo>
                  <a:pt x="162" y="236"/>
                </a:lnTo>
                <a:cubicBezTo>
                  <a:pt x="148" y="236"/>
                  <a:pt x="118" y="251"/>
                  <a:pt x="118" y="265"/>
                </a:cubicBezTo>
                <a:cubicBezTo>
                  <a:pt x="118" y="295"/>
                  <a:pt x="148" y="309"/>
                  <a:pt x="162" y="309"/>
                </a:cubicBezTo>
                <a:cubicBezTo>
                  <a:pt x="177" y="309"/>
                  <a:pt x="207" y="295"/>
                  <a:pt x="207" y="265"/>
                </a:cubicBezTo>
                <a:cubicBezTo>
                  <a:pt x="207" y="251"/>
                  <a:pt x="177" y="236"/>
                  <a:pt x="162" y="236"/>
                </a:cubicBezTo>
                <a:close/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18"/>
                  <a:pt x="0" y="265"/>
                </a:cubicBezTo>
                <a:cubicBezTo>
                  <a:pt x="0" y="354"/>
                  <a:pt x="44" y="427"/>
                  <a:pt x="118" y="486"/>
                </a:cubicBezTo>
                <a:cubicBezTo>
                  <a:pt x="118" y="618"/>
                  <a:pt x="118" y="618"/>
                  <a:pt x="118" y="618"/>
                </a:cubicBezTo>
                <a:cubicBezTo>
                  <a:pt x="265" y="545"/>
                  <a:pt x="265" y="545"/>
                  <a:pt x="265" y="545"/>
                </a:cubicBezTo>
                <a:cubicBezTo>
                  <a:pt x="280" y="545"/>
                  <a:pt x="295" y="545"/>
                  <a:pt x="324" y="545"/>
                </a:cubicBezTo>
                <a:cubicBezTo>
                  <a:pt x="486" y="545"/>
                  <a:pt x="633" y="427"/>
                  <a:pt x="633" y="265"/>
                </a:cubicBezTo>
                <a:cubicBezTo>
                  <a:pt x="633" y="118"/>
                  <a:pt x="486" y="0"/>
                  <a:pt x="324" y="0"/>
                </a:cubicBezTo>
                <a:close/>
                <a:moveTo>
                  <a:pt x="324" y="501"/>
                </a:moveTo>
                <a:lnTo>
                  <a:pt x="324" y="501"/>
                </a:lnTo>
                <a:cubicBezTo>
                  <a:pt x="295" y="501"/>
                  <a:pt x="280" y="501"/>
                  <a:pt x="251" y="501"/>
                </a:cubicBezTo>
                <a:cubicBezTo>
                  <a:pt x="162" y="560"/>
                  <a:pt x="162" y="560"/>
                  <a:pt x="162" y="560"/>
                </a:cubicBezTo>
                <a:cubicBezTo>
                  <a:pt x="162" y="457"/>
                  <a:pt x="162" y="457"/>
                  <a:pt x="162" y="457"/>
                </a:cubicBezTo>
                <a:cubicBezTo>
                  <a:pt x="89" y="427"/>
                  <a:pt x="44" y="354"/>
                  <a:pt x="44" y="265"/>
                </a:cubicBezTo>
                <a:cubicBezTo>
                  <a:pt x="44" y="133"/>
                  <a:pt x="162" y="30"/>
                  <a:pt x="324" y="30"/>
                </a:cubicBezTo>
                <a:cubicBezTo>
                  <a:pt x="471" y="30"/>
                  <a:pt x="589" y="133"/>
                  <a:pt x="589" y="265"/>
                </a:cubicBezTo>
                <a:cubicBezTo>
                  <a:pt x="589" y="398"/>
                  <a:pt x="471" y="501"/>
                  <a:pt x="324" y="501"/>
                </a:cubicBezTo>
                <a:close/>
                <a:moveTo>
                  <a:pt x="471" y="236"/>
                </a:moveTo>
                <a:lnTo>
                  <a:pt x="471" y="236"/>
                </a:lnTo>
                <a:cubicBezTo>
                  <a:pt x="457" y="236"/>
                  <a:pt x="442" y="251"/>
                  <a:pt x="442" y="265"/>
                </a:cubicBezTo>
                <a:cubicBezTo>
                  <a:pt x="442" y="295"/>
                  <a:pt x="457" y="309"/>
                  <a:pt x="471" y="309"/>
                </a:cubicBezTo>
                <a:cubicBezTo>
                  <a:pt x="501" y="309"/>
                  <a:pt x="516" y="295"/>
                  <a:pt x="516" y="265"/>
                </a:cubicBezTo>
                <a:cubicBezTo>
                  <a:pt x="516" y="251"/>
                  <a:pt x="501" y="236"/>
                  <a:pt x="471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95" name="Freeform 190">
            <a:extLst>
              <a:ext uri="{FF2B5EF4-FFF2-40B4-BE49-F238E27FC236}">
                <a16:creationId xmlns:a16="http://schemas.microsoft.com/office/drawing/2014/main" id="{5FC4DFF4-9608-B14A-9549-DC024D4BC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0008" y="2639182"/>
            <a:ext cx="382570" cy="371957"/>
          </a:xfrm>
          <a:custGeom>
            <a:avLst/>
            <a:gdLst>
              <a:gd name="T0" fmla="*/ 148554 w 634"/>
              <a:gd name="T1" fmla="*/ 116331 h 619"/>
              <a:gd name="T2" fmla="*/ 148554 w 634"/>
              <a:gd name="T3" fmla="*/ 116331 h 619"/>
              <a:gd name="T4" fmla="*/ 79325 w 634"/>
              <a:gd name="T5" fmla="*/ 116331 h 619"/>
              <a:gd name="T6" fmla="*/ 68868 w 634"/>
              <a:gd name="T7" fmla="*/ 127103 h 619"/>
              <a:gd name="T8" fmla="*/ 79325 w 634"/>
              <a:gd name="T9" fmla="*/ 132129 h 619"/>
              <a:gd name="T10" fmla="*/ 148554 w 634"/>
              <a:gd name="T11" fmla="*/ 132129 h 619"/>
              <a:gd name="T12" fmla="*/ 153602 w 634"/>
              <a:gd name="T13" fmla="*/ 127103 h 619"/>
              <a:gd name="T14" fmla="*/ 148554 w 634"/>
              <a:gd name="T15" fmla="*/ 116331 h 619"/>
              <a:gd name="T16" fmla="*/ 164419 w 634"/>
              <a:gd name="T17" fmla="*/ 73964 h 619"/>
              <a:gd name="T18" fmla="*/ 164419 w 634"/>
              <a:gd name="T19" fmla="*/ 73964 h 619"/>
              <a:gd name="T20" fmla="*/ 63460 w 634"/>
              <a:gd name="T21" fmla="*/ 73964 h 619"/>
              <a:gd name="T22" fmla="*/ 58412 w 634"/>
              <a:gd name="T23" fmla="*/ 84735 h 619"/>
              <a:gd name="T24" fmla="*/ 63460 w 634"/>
              <a:gd name="T25" fmla="*/ 90121 h 619"/>
              <a:gd name="T26" fmla="*/ 164419 w 634"/>
              <a:gd name="T27" fmla="*/ 90121 h 619"/>
              <a:gd name="T28" fmla="*/ 169827 w 634"/>
              <a:gd name="T29" fmla="*/ 84735 h 619"/>
              <a:gd name="T30" fmla="*/ 164419 w 634"/>
              <a:gd name="T31" fmla="*/ 73964 h 619"/>
              <a:gd name="T32" fmla="*/ 111415 w 634"/>
              <a:gd name="T33" fmla="*/ 0 h 619"/>
              <a:gd name="T34" fmla="*/ 111415 w 634"/>
              <a:gd name="T35" fmla="*/ 0 h 619"/>
              <a:gd name="T36" fmla="*/ 0 w 634"/>
              <a:gd name="T37" fmla="*/ 95147 h 619"/>
              <a:gd name="T38" fmla="*/ 42186 w 634"/>
              <a:gd name="T39" fmla="*/ 174497 h 619"/>
              <a:gd name="T40" fmla="*/ 42186 w 634"/>
              <a:gd name="T41" fmla="*/ 221891 h 619"/>
              <a:gd name="T42" fmla="*/ 90142 w 634"/>
              <a:gd name="T43" fmla="*/ 195681 h 619"/>
              <a:gd name="T44" fmla="*/ 111415 w 634"/>
              <a:gd name="T45" fmla="*/ 195681 h 619"/>
              <a:gd name="T46" fmla="*/ 228239 w 634"/>
              <a:gd name="T47" fmla="*/ 95147 h 619"/>
              <a:gd name="T48" fmla="*/ 111415 w 634"/>
              <a:gd name="T49" fmla="*/ 0 h 619"/>
              <a:gd name="T50" fmla="*/ 111415 w 634"/>
              <a:gd name="T51" fmla="*/ 179882 h 619"/>
              <a:gd name="T52" fmla="*/ 111415 w 634"/>
              <a:gd name="T53" fmla="*/ 179882 h 619"/>
              <a:gd name="T54" fmla="*/ 90142 w 634"/>
              <a:gd name="T55" fmla="*/ 179882 h 619"/>
              <a:gd name="T56" fmla="*/ 58412 w 634"/>
              <a:gd name="T57" fmla="*/ 201066 h 619"/>
              <a:gd name="T58" fmla="*/ 58412 w 634"/>
              <a:gd name="T59" fmla="*/ 164084 h 619"/>
              <a:gd name="T60" fmla="*/ 15865 w 634"/>
              <a:gd name="T61" fmla="*/ 95147 h 619"/>
              <a:gd name="T62" fmla="*/ 111415 w 634"/>
              <a:gd name="T63" fmla="*/ 10771 h 619"/>
              <a:gd name="T64" fmla="*/ 212014 w 634"/>
              <a:gd name="T65" fmla="*/ 95147 h 619"/>
              <a:gd name="T66" fmla="*/ 111415 w 634"/>
              <a:gd name="T67" fmla="*/ 179882 h 61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4" h="619">
                <a:moveTo>
                  <a:pt x="412" y="324"/>
                </a:moveTo>
                <a:lnTo>
                  <a:pt x="412" y="324"/>
                </a:lnTo>
                <a:cubicBezTo>
                  <a:pt x="220" y="324"/>
                  <a:pt x="220" y="324"/>
                  <a:pt x="220" y="324"/>
                </a:cubicBezTo>
                <a:cubicBezTo>
                  <a:pt x="206" y="324"/>
                  <a:pt x="191" y="339"/>
                  <a:pt x="191" y="354"/>
                </a:cubicBezTo>
                <a:cubicBezTo>
                  <a:pt x="191" y="354"/>
                  <a:pt x="206" y="368"/>
                  <a:pt x="220" y="368"/>
                </a:cubicBezTo>
                <a:cubicBezTo>
                  <a:pt x="412" y="368"/>
                  <a:pt x="412" y="368"/>
                  <a:pt x="412" y="368"/>
                </a:cubicBezTo>
                <a:cubicBezTo>
                  <a:pt x="426" y="368"/>
                  <a:pt x="426" y="354"/>
                  <a:pt x="426" y="354"/>
                </a:cubicBezTo>
                <a:cubicBezTo>
                  <a:pt x="426" y="339"/>
                  <a:pt x="426" y="324"/>
                  <a:pt x="412" y="324"/>
                </a:cubicBezTo>
                <a:close/>
                <a:moveTo>
                  <a:pt x="456" y="206"/>
                </a:moveTo>
                <a:lnTo>
                  <a:pt x="456" y="206"/>
                </a:lnTo>
                <a:cubicBezTo>
                  <a:pt x="176" y="206"/>
                  <a:pt x="176" y="206"/>
                  <a:pt x="176" y="206"/>
                </a:cubicBezTo>
                <a:cubicBezTo>
                  <a:pt x="162" y="206"/>
                  <a:pt x="162" y="221"/>
                  <a:pt x="162" y="236"/>
                </a:cubicBezTo>
                <a:cubicBezTo>
                  <a:pt x="162" y="236"/>
                  <a:pt x="162" y="251"/>
                  <a:pt x="176" y="251"/>
                </a:cubicBezTo>
                <a:cubicBezTo>
                  <a:pt x="456" y="251"/>
                  <a:pt x="456" y="251"/>
                  <a:pt x="456" y="251"/>
                </a:cubicBezTo>
                <a:lnTo>
                  <a:pt x="471" y="236"/>
                </a:lnTo>
                <a:cubicBezTo>
                  <a:pt x="471" y="221"/>
                  <a:pt x="456" y="206"/>
                  <a:pt x="456" y="206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18"/>
                  <a:pt x="0" y="265"/>
                </a:cubicBezTo>
                <a:cubicBezTo>
                  <a:pt x="0" y="354"/>
                  <a:pt x="44" y="427"/>
                  <a:pt x="117" y="486"/>
                </a:cubicBezTo>
                <a:cubicBezTo>
                  <a:pt x="117" y="618"/>
                  <a:pt x="117" y="618"/>
                  <a:pt x="117" y="618"/>
                </a:cubicBezTo>
                <a:cubicBezTo>
                  <a:pt x="250" y="545"/>
                  <a:pt x="250" y="545"/>
                  <a:pt x="250" y="545"/>
                </a:cubicBezTo>
                <a:cubicBezTo>
                  <a:pt x="279" y="545"/>
                  <a:pt x="294" y="545"/>
                  <a:pt x="309" y="545"/>
                </a:cubicBezTo>
                <a:cubicBezTo>
                  <a:pt x="485" y="545"/>
                  <a:pt x="633" y="427"/>
                  <a:pt x="633" y="265"/>
                </a:cubicBezTo>
                <a:cubicBezTo>
                  <a:pt x="633" y="118"/>
                  <a:pt x="485" y="0"/>
                  <a:pt x="309" y="0"/>
                </a:cubicBezTo>
                <a:close/>
                <a:moveTo>
                  <a:pt x="309" y="501"/>
                </a:moveTo>
                <a:lnTo>
                  <a:pt x="309" y="501"/>
                </a:lnTo>
                <a:cubicBezTo>
                  <a:pt x="294" y="501"/>
                  <a:pt x="265" y="501"/>
                  <a:pt x="250" y="501"/>
                </a:cubicBezTo>
                <a:cubicBezTo>
                  <a:pt x="162" y="560"/>
                  <a:pt x="162" y="560"/>
                  <a:pt x="162" y="560"/>
                </a:cubicBezTo>
                <a:cubicBezTo>
                  <a:pt x="162" y="457"/>
                  <a:pt x="162" y="457"/>
                  <a:pt x="162" y="457"/>
                </a:cubicBezTo>
                <a:cubicBezTo>
                  <a:pt x="88" y="427"/>
                  <a:pt x="44" y="354"/>
                  <a:pt x="44" y="265"/>
                </a:cubicBezTo>
                <a:cubicBezTo>
                  <a:pt x="44" y="133"/>
                  <a:pt x="162" y="30"/>
                  <a:pt x="309" y="30"/>
                </a:cubicBezTo>
                <a:cubicBezTo>
                  <a:pt x="471" y="30"/>
                  <a:pt x="588" y="133"/>
                  <a:pt x="588" y="265"/>
                </a:cubicBezTo>
                <a:cubicBezTo>
                  <a:pt x="588" y="398"/>
                  <a:pt x="471" y="501"/>
                  <a:pt x="309" y="5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96" name="Freeform 191">
            <a:extLst>
              <a:ext uri="{FF2B5EF4-FFF2-40B4-BE49-F238E27FC236}">
                <a16:creationId xmlns:a16="http://schemas.microsoft.com/office/drawing/2014/main" id="{8ECD84D4-3930-AD48-AF54-C204C2F76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6303" y="2639182"/>
            <a:ext cx="371943" cy="371957"/>
          </a:xfrm>
          <a:custGeom>
            <a:avLst/>
            <a:gdLst>
              <a:gd name="T0" fmla="*/ 110945 w 619"/>
              <a:gd name="T1" fmla="*/ 0 h 619"/>
              <a:gd name="T2" fmla="*/ 110945 w 619"/>
              <a:gd name="T3" fmla="*/ 0 h 619"/>
              <a:gd name="T4" fmla="*/ 0 w 619"/>
              <a:gd name="T5" fmla="*/ 95147 h 619"/>
              <a:gd name="T6" fmla="*/ 42368 w 619"/>
              <a:gd name="T7" fmla="*/ 174497 h 619"/>
              <a:gd name="T8" fmla="*/ 42368 w 619"/>
              <a:gd name="T9" fmla="*/ 221891 h 619"/>
              <a:gd name="T10" fmla="*/ 89762 w 619"/>
              <a:gd name="T11" fmla="*/ 195681 h 619"/>
              <a:gd name="T12" fmla="*/ 110945 w 619"/>
              <a:gd name="T13" fmla="*/ 195681 h 619"/>
              <a:gd name="T14" fmla="*/ 221891 w 619"/>
              <a:gd name="T15" fmla="*/ 95147 h 619"/>
              <a:gd name="T16" fmla="*/ 110945 w 619"/>
              <a:gd name="T17" fmla="*/ 0 h 619"/>
              <a:gd name="T18" fmla="*/ 110945 w 619"/>
              <a:gd name="T19" fmla="*/ 179882 h 619"/>
              <a:gd name="T20" fmla="*/ 110945 w 619"/>
              <a:gd name="T21" fmla="*/ 179882 h 619"/>
              <a:gd name="T22" fmla="*/ 84376 w 619"/>
              <a:gd name="T23" fmla="*/ 179882 h 619"/>
              <a:gd name="T24" fmla="*/ 52780 w 619"/>
              <a:gd name="T25" fmla="*/ 201066 h 619"/>
              <a:gd name="T26" fmla="*/ 52780 w 619"/>
              <a:gd name="T27" fmla="*/ 164084 h 619"/>
              <a:gd name="T28" fmla="*/ 10412 w 619"/>
              <a:gd name="T29" fmla="*/ 95147 h 619"/>
              <a:gd name="T30" fmla="*/ 110945 w 619"/>
              <a:gd name="T31" fmla="*/ 10771 h 619"/>
              <a:gd name="T32" fmla="*/ 211479 w 619"/>
              <a:gd name="T33" fmla="*/ 95147 h 619"/>
              <a:gd name="T34" fmla="*/ 110945 w 619"/>
              <a:gd name="T35" fmla="*/ 179882 h 61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19" h="619"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18"/>
                  <a:pt x="0" y="265"/>
                </a:cubicBezTo>
                <a:cubicBezTo>
                  <a:pt x="0" y="354"/>
                  <a:pt x="44" y="427"/>
                  <a:pt x="118" y="486"/>
                </a:cubicBezTo>
                <a:cubicBezTo>
                  <a:pt x="118" y="618"/>
                  <a:pt x="118" y="618"/>
                  <a:pt x="118" y="618"/>
                </a:cubicBezTo>
                <a:cubicBezTo>
                  <a:pt x="250" y="545"/>
                  <a:pt x="250" y="545"/>
                  <a:pt x="250" y="545"/>
                </a:cubicBezTo>
                <a:cubicBezTo>
                  <a:pt x="265" y="545"/>
                  <a:pt x="294" y="545"/>
                  <a:pt x="309" y="545"/>
                </a:cubicBezTo>
                <a:cubicBezTo>
                  <a:pt x="486" y="545"/>
                  <a:pt x="618" y="427"/>
                  <a:pt x="618" y="265"/>
                </a:cubicBezTo>
                <a:cubicBezTo>
                  <a:pt x="618" y="118"/>
                  <a:pt x="486" y="0"/>
                  <a:pt x="309" y="0"/>
                </a:cubicBezTo>
                <a:close/>
                <a:moveTo>
                  <a:pt x="309" y="501"/>
                </a:moveTo>
                <a:lnTo>
                  <a:pt x="309" y="501"/>
                </a:lnTo>
                <a:cubicBezTo>
                  <a:pt x="280" y="501"/>
                  <a:pt x="265" y="501"/>
                  <a:pt x="235" y="501"/>
                </a:cubicBezTo>
                <a:cubicBezTo>
                  <a:pt x="147" y="560"/>
                  <a:pt x="147" y="560"/>
                  <a:pt x="147" y="560"/>
                </a:cubicBezTo>
                <a:cubicBezTo>
                  <a:pt x="147" y="457"/>
                  <a:pt x="147" y="457"/>
                  <a:pt x="147" y="457"/>
                </a:cubicBezTo>
                <a:cubicBezTo>
                  <a:pt x="73" y="427"/>
                  <a:pt x="29" y="354"/>
                  <a:pt x="29" y="265"/>
                </a:cubicBezTo>
                <a:cubicBezTo>
                  <a:pt x="29" y="133"/>
                  <a:pt x="162" y="30"/>
                  <a:pt x="309" y="30"/>
                </a:cubicBezTo>
                <a:cubicBezTo>
                  <a:pt x="456" y="30"/>
                  <a:pt x="589" y="133"/>
                  <a:pt x="589" y="265"/>
                </a:cubicBezTo>
                <a:cubicBezTo>
                  <a:pt x="589" y="398"/>
                  <a:pt x="456" y="501"/>
                  <a:pt x="309" y="5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97" name="Freeform 192">
            <a:extLst>
              <a:ext uri="{FF2B5EF4-FFF2-40B4-BE49-F238E27FC236}">
                <a16:creationId xmlns:a16="http://schemas.microsoft.com/office/drawing/2014/main" id="{CE3E0525-6916-384E-A272-E6DD55D7C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8877" y="2089218"/>
            <a:ext cx="337406" cy="239115"/>
          </a:xfrm>
          <a:custGeom>
            <a:avLst/>
            <a:gdLst>
              <a:gd name="T0" fmla="*/ 16172 w 561"/>
              <a:gd name="T1" fmla="*/ 116377 h 399"/>
              <a:gd name="T2" fmla="*/ 16172 w 561"/>
              <a:gd name="T3" fmla="*/ 116377 h 399"/>
              <a:gd name="T4" fmla="*/ 0 w 561"/>
              <a:gd name="T5" fmla="*/ 126761 h 399"/>
              <a:gd name="T6" fmla="*/ 16172 w 561"/>
              <a:gd name="T7" fmla="*/ 142517 h 399"/>
              <a:gd name="T8" fmla="*/ 31985 w 561"/>
              <a:gd name="T9" fmla="*/ 126761 h 399"/>
              <a:gd name="T10" fmla="*/ 16172 w 561"/>
              <a:gd name="T11" fmla="*/ 116377 h 399"/>
              <a:gd name="T12" fmla="*/ 16172 w 561"/>
              <a:gd name="T13" fmla="*/ 58009 h 399"/>
              <a:gd name="T14" fmla="*/ 16172 w 561"/>
              <a:gd name="T15" fmla="*/ 58009 h 399"/>
              <a:gd name="T16" fmla="*/ 0 w 561"/>
              <a:gd name="T17" fmla="*/ 74123 h 399"/>
              <a:gd name="T18" fmla="*/ 16172 w 561"/>
              <a:gd name="T19" fmla="*/ 84508 h 399"/>
              <a:gd name="T20" fmla="*/ 31985 w 561"/>
              <a:gd name="T21" fmla="*/ 74123 h 399"/>
              <a:gd name="T22" fmla="*/ 16172 w 561"/>
              <a:gd name="T23" fmla="*/ 58009 h 399"/>
              <a:gd name="T24" fmla="*/ 190472 w 561"/>
              <a:gd name="T25" fmla="*/ 63381 h 399"/>
              <a:gd name="T26" fmla="*/ 190472 w 561"/>
              <a:gd name="T27" fmla="*/ 63381 h 399"/>
              <a:gd name="T28" fmla="*/ 63611 w 561"/>
              <a:gd name="T29" fmla="*/ 63381 h 399"/>
              <a:gd name="T30" fmla="*/ 58220 w 561"/>
              <a:gd name="T31" fmla="*/ 74123 h 399"/>
              <a:gd name="T32" fmla="*/ 63611 w 561"/>
              <a:gd name="T33" fmla="*/ 79136 h 399"/>
              <a:gd name="T34" fmla="*/ 190472 w 561"/>
              <a:gd name="T35" fmla="*/ 79136 h 399"/>
              <a:gd name="T36" fmla="*/ 201254 w 561"/>
              <a:gd name="T37" fmla="*/ 74123 h 399"/>
              <a:gd name="T38" fmla="*/ 190472 w 561"/>
              <a:gd name="T39" fmla="*/ 63381 h 399"/>
              <a:gd name="T40" fmla="*/ 63611 w 561"/>
              <a:gd name="T41" fmla="*/ 21127 h 399"/>
              <a:gd name="T42" fmla="*/ 63611 w 561"/>
              <a:gd name="T43" fmla="*/ 21127 h 399"/>
              <a:gd name="T44" fmla="*/ 190472 w 561"/>
              <a:gd name="T45" fmla="*/ 21127 h 399"/>
              <a:gd name="T46" fmla="*/ 201254 w 561"/>
              <a:gd name="T47" fmla="*/ 16114 h 399"/>
              <a:gd name="T48" fmla="*/ 190472 w 561"/>
              <a:gd name="T49" fmla="*/ 10742 h 399"/>
              <a:gd name="T50" fmla="*/ 63611 w 561"/>
              <a:gd name="T51" fmla="*/ 10742 h 399"/>
              <a:gd name="T52" fmla="*/ 58220 w 561"/>
              <a:gd name="T53" fmla="*/ 16114 h 399"/>
              <a:gd name="T54" fmla="*/ 63611 w 561"/>
              <a:gd name="T55" fmla="*/ 21127 h 399"/>
              <a:gd name="T56" fmla="*/ 16172 w 561"/>
              <a:gd name="T57" fmla="*/ 0 h 399"/>
              <a:gd name="T58" fmla="*/ 16172 w 561"/>
              <a:gd name="T59" fmla="*/ 0 h 399"/>
              <a:gd name="T60" fmla="*/ 0 w 561"/>
              <a:gd name="T61" fmla="*/ 16114 h 399"/>
              <a:gd name="T62" fmla="*/ 16172 w 561"/>
              <a:gd name="T63" fmla="*/ 31869 h 399"/>
              <a:gd name="T64" fmla="*/ 31985 w 561"/>
              <a:gd name="T65" fmla="*/ 16114 h 399"/>
              <a:gd name="T66" fmla="*/ 16172 w 561"/>
              <a:gd name="T67" fmla="*/ 0 h 399"/>
              <a:gd name="T68" fmla="*/ 190472 w 561"/>
              <a:gd name="T69" fmla="*/ 121390 h 399"/>
              <a:gd name="T70" fmla="*/ 190472 w 561"/>
              <a:gd name="T71" fmla="*/ 121390 h 399"/>
              <a:gd name="T72" fmla="*/ 63611 w 561"/>
              <a:gd name="T73" fmla="*/ 121390 h 399"/>
              <a:gd name="T74" fmla="*/ 58220 w 561"/>
              <a:gd name="T75" fmla="*/ 126761 h 399"/>
              <a:gd name="T76" fmla="*/ 63611 w 561"/>
              <a:gd name="T77" fmla="*/ 137146 h 399"/>
              <a:gd name="T78" fmla="*/ 190472 w 561"/>
              <a:gd name="T79" fmla="*/ 137146 h 399"/>
              <a:gd name="T80" fmla="*/ 201254 w 561"/>
              <a:gd name="T81" fmla="*/ 126761 h 399"/>
              <a:gd name="T82" fmla="*/ 190472 w 561"/>
              <a:gd name="T83" fmla="*/ 121390 h 39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61" h="399">
                <a:moveTo>
                  <a:pt x="45" y="325"/>
                </a:moveTo>
                <a:lnTo>
                  <a:pt x="45" y="325"/>
                </a:lnTo>
                <a:cubicBezTo>
                  <a:pt x="30" y="325"/>
                  <a:pt x="0" y="339"/>
                  <a:pt x="0" y="354"/>
                </a:cubicBezTo>
                <a:cubicBezTo>
                  <a:pt x="0" y="383"/>
                  <a:pt x="30" y="398"/>
                  <a:pt x="45" y="398"/>
                </a:cubicBezTo>
                <a:cubicBezTo>
                  <a:pt x="59" y="398"/>
                  <a:pt x="89" y="383"/>
                  <a:pt x="89" y="354"/>
                </a:cubicBezTo>
                <a:cubicBezTo>
                  <a:pt x="89" y="339"/>
                  <a:pt x="59" y="325"/>
                  <a:pt x="45" y="325"/>
                </a:cubicBezTo>
                <a:close/>
                <a:moveTo>
                  <a:pt x="45" y="162"/>
                </a:moveTo>
                <a:lnTo>
                  <a:pt x="45" y="162"/>
                </a:lnTo>
                <a:cubicBezTo>
                  <a:pt x="30" y="162"/>
                  <a:pt x="0" y="177"/>
                  <a:pt x="0" y="207"/>
                </a:cubicBezTo>
                <a:cubicBezTo>
                  <a:pt x="0" y="221"/>
                  <a:pt x="30" y="236"/>
                  <a:pt x="45" y="236"/>
                </a:cubicBezTo>
                <a:cubicBezTo>
                  <a:pt x="59" y="236"/>
                  <a:pt x="89" y="221"/>
                  <a:pt x="89" y="207"/>
                </a:cubicBezTo>
                <a:cubicBezTo>
                  <a:pt x="89" y="177"/>
                  <a:pt x="59" y="162"/>
                  <a:pt x="45" y="162"/>
                </a:cubicBezTo>
                <a:close/>
                <a:moveTo>
                  <a:pt x="530" y="177"/>
                </a:moveTo>
                <a:lnTo>
                  <a:pt x="530" y="177"/>
                </a:lnTo>
                <a:cubicBezTo>
                  <a:pt x="177" y="177"/>
                  <a:pt x="177" y="177"/>
                  <a:pt x="177" y="177"/>
                </a:cubicBezTo>
                <a:cubicBezTo>
                  <a:pt x="177" y="177"/>
                  <a:pt x="162" y="192"/>
                  <a:pt x="162" y="207"/>
                </a:cubicBezTo>
                <a:lnTo>
                  <a:pt x="177" y="221"/>
                </a:lnTo>
                <a:cubicBezTo>
                  <a:pt x="530" y="221"/>
                  <a:pt x="530" y="221"/>
                  <a:pt x="530" y="221"/>
                </a:cubicBezTo>
                <a:cubicBezTo>
                  <a:pt x="545" y="221"/>
                  <a:pt x="560" y="207"/>
                  <a:pt x="560" y="207"/>
                </a:cubicBezTo>
                <a:cubicBezTo>
                  <a:pt x="560" y="192"/>
                  <a:pt x="545" y="177"/>
                  <a:pt x="530" y="177"/>
                </a:cubicBezTo>
                <a:close/>
                <a:moveTo>
                  <a:pt x="177" y="59"/>
                </a:moveTo>
                <a:lnTo>
                  <a:pt x="177" y="59"/>
                </a:lnTo>
                <a:cubicBezTo>
                  <a:pt x="530" y="59"/>
                  <a:pt x="530" y="59"/>
                  <a:pt x="530" y="59"/>
                </a:cubicBezTo>
                <a:cubicBezTo>
                  <a:pt x="545" y="59"/>
                  <a:pt x="560" y="59"/>
                  <a:pt x="560" y="45"/>
                </a:cubicBezTo>
                <a:cubicBezTo>
                  <a:pt x="560" y="30"/>
                  <a:pt x="545" y="30"/>
                  <a:pt x="530" y="30"/>
                </a:cubicBezTo>
                <a:cubicBezTo>
                  <a:pt x="177" y="30"/>
                  <a:pt x="177" y="30"/>
                  <a:pt x="177" y="30"/>
                </a:cubicBezTo>
                <a:cubicBezTo>
                  <a:pt x="177" y="30"/>
                  <a:pt x="162" y="30"/>
                  <a:pt x="162" y="45"/>
                </a:cubicBezTo>
                <a:cubicBezTo>
                  <a:pt x="162" y="59"/>
                  <a:pt x="177" y="59"/>
                  <a:pt x="177" y="59"/>
                </a:cubicBezTo>
                <a:close/>
                <a:moveTo>
                  <a:pt x="45" y="0"/>
                </a:moveTo>
                <a:lnTo>
                  <a:pt x="45" y="0"/>
                </a:lnTo>
                <a:cubicBezTo>
                  <a:pt x="30" y="0"/>
                  <a:pt x="0" y="30"/>
                  <a:pt x="0" y="45"/>
                </a:cubicBezTo>
                <a:cubicBezTo>
                  <a:pt x="0" y="59"/>
                  <a:pt x="30" y="89"/>
                  <a:pt x="45" y="89"/>
                </a:cubicBezTo>
                <a:cubicBezTo>
                  <a:pt x="59" y="89"/>
                  <a:pt x="89" y="59"/>
                  <a:pt x="89" y="45"/>
                </a:cubicBezTo>
                <a:cubicBezTo>
                  <a:pt x="89" y="30"/>
                  <a:pt x="59" y="0"/>
                  <a:pt x="45" y="0"/>
                </a:cubicBezTo>
                <a:close/>
                <a:moveTo>
                  <a:pt x="530" y="339"/>
                </a:moveTo>
                <a:lnTo>
                  <a:pt x="530" y="339"/>
                </a:lnTo>
                <a:cubicBezTo>
                  <a:pt x="177" y="339"/>
                  <a:pt x="177" y="339"/>
                  <a:pt x="177" y="339"/>
                </a:cubicBezTo>
                <a:lnTo>
                  <a:pt x="162" y="354"/>
                </a:lnTo>
                <a:cubicBezTo>
                  <a:pt x="162" y="369"/>
                  <a:pt x="177" y="383"/>
                  <a:pt x="177" y="383"/>
                </a:cubicBezTo>
                <a:cubicBezTo>
                  <a:pt x="530" y="383"/>
                  <a:pt x="530" y="383"/>
                  <a:pt x="530" y="383"/>
                </a:cubicBezTo>
                <a:cubicBezTo>
                  <a:pt x="545" y="383"/>
                  <a:pt x="560" y="369"/>
                  <a:pt x="560" y="354"/>
                </a:cubicBezTo>
                <a:cubicBezTo>
                  <a:pt x="560" y="354"/>
                  <a:pt x="545" y="339"/>
                  <a:pt x="530" y="3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98" name="Freeform 193">
            <a:extLst>
              <a:ext uri="{FF2B5EF4-FFF2-40B4-BE49-F238E27FC236}">
                <a16:creationId xmlns:a16="http://schemas.microsoft.com/office/drawing/2014/main" id="{11EAF1E7-D36E-1E40-BB5A-DEA30DFAB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7831" y="2046707"/>
            <a:ext cx="345375" cy="329447"/>
          </a:xfrm>
          <a:custGeom>
            <a:avLst/>
            <a:gdLst>
              <a:gd name="T0" fmla="*/ 195249 w 575"/>
              <a:gd name="T1" fmla="*/ 185674 h 546"/>
              <a:gd name="T2" fmla="*/ 195249 w 575"/>
              <a:gd name="T3" fmla="*/ 185674 h 546"/>
              <a:gd name="T4" fmla="*/ 100137 w 575"/>
              <a:gd name="T5" fmla="*/ 185674 h 546"/>
              <a:gd name="T6" fmla="*/ 89728 w 575"/>
              <a:gd name="T7" fmla="*/ 191082 h 546"/>
              <a:gd name="T8" fmla="*/ 100137 w 575"/>
              <a:gd name="T9" fmla="*/ 196489 h 546"/>
              <a:gd name="T10" fmla="*/ 195249 w 575"/>
              <a:gd name="T11" fmla="*/ 196489 h 546"/>
              <a:gd name="T12" fmla="*/ 206016 w 575"/>
              <a:gd name="T13" fmla="*/ 191082 h 546"/>
              <a:gd name="T14" fmla="*/ 195249 w 575"/>
              <a:gd name="T15" fmla="*/ 185674 h 546"/>
              <a:gd name="T16" fmla="*/ 110904 w 575"/>
              <a:gd name="T17" fmla="*/ 68861 h 546"/>
              <a:gd name="T18" fmla="*/ 110904 w 575"/>
              <a:gd name="T19" fmla="*/ 68861 h 546"/>
              <a:gd name="T20" fmla="*/ 110904 w 575"/>
              <a:gd name="T21" fmla="*/ 58406 h 546"/>
              <a:gd name="T22" fmla="*/ 63169 w 575"/>
              <a:gd name="T23" fmla="*/ 0 h 546"/>
              <a:gd name="T24" fmla="*/ 58144 w 575"/>
              <a:gd name="T25" fmla="*/ 0 h 546"/>
              <a:gd name="T26" fmla="*/ 52760 w 575"/>
              <a:gd name="T27" fmla="*/ 0 h 546"/>
              <a:gd name="T28" fmla="*/ 0 w 575"/>
              <a:gd name="T29" fmla="*/ 58406 h 546"/>
              <a:gd name="T30" fmla="*/ 0 w 575"/>
              <a:gd name="T31" fmla="*/ 68861 h 546"/>
              <a:gd name="T32" fmla="*/ 10408 w 575"/>
              <a:gd name="T33" fmla="*/ 68861 h 546"/>
              <a:gd name="T34" fmla="*/ 47377 w 575"/>
              <a:gd name="T35" fmla="*/ 26319 h 546"/>
              <a:gd name="T36" fmla="*/ 47377 w 575"/>
              <a:gd name="T37" fmla="*/ 196489 h 546"/>
              <a:gd name="T38" fmla="*/ 63169 w 575"/>
              <a:gd name="T39" fmla="*/ 196489 h 546"/>
              <a:gd name="T40" fmla="*/ 63169 w 575"/>
              <a:gd name="T41" fmla="*/ 26319 h 546"/>
              <a:gd name="T42" fmla="*/ 100137 w 575"/>
              <a:gd name="T43" fmla="*/ 68861 h 546"/>
              <a:gd name="T44" fmla="*/ 110904 w 575"/>
              <a:gd name="T45" fmla="*/ 68861 h 546"/>
              <a:gd name="T46" fmla="*/ 110904 w 575"/>
              <a:gd name="T47" fmla="*/ 26319 h 546"/>
              <a:gd name="T48" fmla="*/ 110904 w 575"/>
              <a:gd name="T49" fmla="*/ 26319 h 546"/>
              <a:gd name="T50" fmla="*/ 195249 w 575"/>
              <a:gd name="T51" fmla="*/ 26319 h 546"/>
              <a:gd name="T52" fmla="*/ 206016 w 575"/>
              <a:gd name="T53" fmla="*/ 21271 h 546"/>
              <a:gd name="T54" fmla="*/ 195249 w 575"/>
              <a:gd name="T55" fmla="*/ 15863 h 546"/>
              <a:gd name="T56" fmla="*/ 110904 w 575"/>
              <a:gd name="T57" fmla="*/ 15863 h 546"/>
              <a:gd name="T58" fmla="*/ 105520 w 575"/>
              <a:gd name="T59" fmla="*/ 21271 h 546"/>
              <a:gd name="T60" fmla="*/ 110904 w 575"/>
              <a:gd name="T61" fmla="*/ 26319 h 546"/>
              <a:gd name="T62" fmla="*/ 195249 w 575"/>
              <a:gd name="T63" fmla="*/ 143491 h 546"/>
              <a:gd name="T64" fmla="*/ 195249 w 575"/>
              <a:gd name="T65" fmla="*/ 143491 h 546"/>
              <a:gd name="T66" fmla="*/ 100137 w 575"/>
              <a:gd name="T67" fmla="*/ 143491 h 546"/>
              <a:gd name="T68" fmla="*/ 89728 w 575"/>
              <a:gd name="T69" fmla="*/ 148539 h 546"/>
              <a:gd name="T70" fmla="*/ 100137 w 575"/>
              <a:gd name="T71" fmla="*/ 153947 h 546"/>
              <a:gd name="T72" fmla="*/ 195249 w 575"/>
              <a:gd name="T73" fmla="*/ 153947 h 546"/>
              <a:gd name="T74" fmla="*/ 206016 w 575"/>
              <a:gd name="T75" fmla="*/ 148539 h 546"/>
              <a:gd name="T76" fmla="*/ 195249 w 575"/>
              <a:gd name="T77" fmla="*/ 143491 h 546"/>
              <a:gd name="T78" fmla="*/ 195249 w 575"/>
              <a:gd name="T79" fmla="*/ 58406 h 546"/>
              <a:gd name="T80" fmla="*/ 195249 w 575"/>
              <a:gd name="T81" fmla="*/ 58406 h 546"/>
              <a:gd name="T82" fmla="*/ 142488 w 575"/>
              <a:gd name="T83" fmla="*/ 58406 h 546"/>
              <a:gd name="T84" fmla="*/ 131721 w 575"/>
              <a:gd name="T85" fmla="*/ 63814 h 546"/>
              <a:gd name="T86" fmla="*/ 142488 w 575"/>
              <a:gd name="T87" fmla="*/ 68861 h 546"/>
              <a:gd name="T88" fmla="*/ 195249 w 575"/>
              <a:gd name="T89" fmla="*/ 68861 h 546"/>
              <a:gd name="T90" fmla="*/ 206016 w 575"/>
              <a:gd name="T91" fmla="*/ 63814 h 546"/>
              <a:gd name="T92" fmla="*/ 195249 w 575"/>
              <a:gd name="T93" fmla="*/ 58406 h 546"/>
              <a:gd name="T94" fmla="*/ 195249 w 575"/>
              <a:gd name="T95" fmla="*/ 100949 h 546"/>
              <a:gd name="T96" fmla="*/ 195249 w 575"/>
              <a:gd name="T97" fmla="*/ 100949 h 546"/>
              <a:gd name="T98" fmla="*/ 100137 w 575"/>
              <a:gd name="T99" fmla="*/ 100949 h 546"/>
              <a:gd name="T100" fmla="*/ 89728 w 575"/>
              <a:gd name="T101" fmla="*/ 105996 h 546"/>
              <a:gd name="T102" fmla="*/ 100137 w 575"/>
              <a:gd name="T103" fmla="*/ 111404 h 546"/>
              <a:gd name="T104" fmla="*/ 195249 w 575"/>
              <a:gd name="T105" fmla="*/ 111404 h 546"/>
              <a:gd name="T106" fmla="*/ 206016 w 575"/>
              <a:gd name="T107" fmla="*/ 105996 h 546"/>
              <a:gd name="T108" fmla="*/ 195249 w 575"/>
              <a:gd name="T109" fmla="*/ 100949 h 5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75" h="546">
                <a:moveTo>
                  <a:pt x="544" y="515"/>
                </a:moveTo>
                <a:lnTo>
                  <a:pt x="544" y="515"/>
                </a:lnTo>
                <a:cubicBezTo>
                  <a:pt x="279" y="515"/>
                  <a:pt x="279" y="515"/>
                  <a:pt x="279" y="515"/>
                </a:cubicBezTo>
                <a:cubicBezTo>
                  <a:pt x="265" y="515"/>
                  <a:pt x="250" y="515"/>
                  <a:pt x="250" y="530"/>
                </a:cubicBezTo>
                <a:cubicBezTo>
                  <a:pt x="250" y="545"/>
                  <a:pt x="265" y="545"/>
                  <a:pt x="279" y="545"/>
                </a:cubicBezTo>
                <a:cubicBezTo>
                  <a:pt x="544" y="545"/>
                  <a:pt x="544" y="545"/>
                  <a:pt x="544" y="545"/>
                </a:cubicBezTo>
                <a:cubicBezTo>
                  <a:pt x="559" y="545"/>
                  <a:pt x="574" y="545"/>
                  <a:pt x="574" y="530"/>
                </a:cubicBezTo>
                <a:cubicBezTo>
                  <a:pt x="574" y="515"/>
                  <a:pt x="559" y="515"/>
                  <a:pt x="544" y="515"/>
                </a:cubicBezTo>
                <a:close/>
                <a:moveTo>
                  <a:pt x="309" y="191"/>
                </a:moveTo>
                <a:lnTo>
                  <a:pt x="309" y="191"/>
                </a:lnTo>
                <a:cubicBezTo>
                  <a:pt x="309" y="177"/>
                  <a:pt x="309" y="177"/>
                  <a:pt x="309" y="162"/>
                </a:cubicBezTo>
                <a:cubicBezTo>
                  <a:pt x="176" y="0"/>
                  <a:pt x="176" y="0"/>
                  <a:pt x="176" y="0"/>
                </a:cubicBezTo>
                <a:cubicBezTo>
                  <a:pt x="162" y="0"/>
                  <a:pt x="162" y="0"/>
                  <a:pt x="162" y="0"/>
                </a:cubicBezTo>
                <a:cubicBezTo>
                  <a:pt x="147" y="0"/>
                  <a:pt x="147" y="0"/>
                  <a:pt x="147" y="0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177"/>
                  <a:pt x="0" y="177"/>
                  <a:pt x="0" y="191"/>
                </a:cubicBezTo>
                <a:cubicBezTo>
                  <a:pt x="14" y="191"/>
                  <a:pt x="29" y="191"/>
                  <a:pt x="29" y="191"/>
                </a:cubicBezTo>
                <a:cubicBezTo>
                  <a:pt x="132" y="73"/>
                  <a:pt x="132" y="73"/>
                  <a:pt x="132" y="73"/>
                </a:cubicBezTo>
                <a:cubicBezTo>
                  <a:pt x="132" y="545"/>
                  <a:pt x="132" y="545"/>
                  <a:pt x="132" y="545"/>
                </a:cubicBezTo>
                <a:cubicBezTo>
                  <a:pt x="176" y="545"/>
                  <a:pt x="176" y="545"/>
                  <a:pt x="176" y="545"/>
                </a:cubicBezTo>
                <a:cubicBezTo>
                  <a:pt x="176" y="73"/>
                  <a:pt x="176" y="73"/>
                  <a:pt x="176" y="73"/>
                </a:cubicBezTo>
                <a:cubicBezTo>
                  <a:pt x="279" y="191"/>
                  <a:pt x="279" y="191"/>
                  <a:pt x="279" y="191"/>
                </a:cubicBezTo>
                <a:cubicBezTo>
                  <a:pt x="294" y="191"/>
                  <a:pt x="294" y="191"/>
                  <a:pt x="309" y="191"/>
                </a:cubicBezTo>
                <a:close/>
                <a:moveTo>
                  <a:pt x="309" y="73"/>
                </a:moveTo>
                <a:lnTo>
                  <a:pt x="309" y="73"/>
                </a:lnTo>
                <a:cubicBezTo>
                  <a:pt x="544" y="73"/>
                  <a:pt x="544" y="73"/>
                  <a:pt x="544" y="73"/>
                </a:cubicBezTo>
                <a:cubicBezTo>
                  <a:pt x="559" y="73"/>
                  <a:pt x="574" y="73"/>
                  <a:pt x="574" y="59"/>
                </a:cubicBezTo>
                <a:cubicBezTo>
                  <a:pt x="574" y="44"/>
                  <a:pt x="559" y="44"/>
                  <a:pt x="544" y="44"/>
                </a:cubicBezTo>
                <a:cubicBezTo>
                  <a:pt x="309" y="44"/>
                  <a:pt x="309" y="44"/>
                  <a:pt x="309" y="44"/>
                </a:cubicBezTo>
                <a:cubicBezTo>
                  <a:pt x="309" y="44"/>
                  <a:pt x="294" y="44"/>
                  <a:pt x="294" y="59"/>
                </a:cubicBezTo>
                <a:cubicBezTo>
                  <a:pt x="294" y="73"/>
                  <a:pt x="309" y="73"/>
                  <a:pt x="309" y="73"/>
                </a:cubicBezTo>
                <a:close/>
                <a:moveTo>
                  <a:pt x="544" y="398"/>
                </a:moveTo>
                <a:lnTo>
                  <a:pt x="544" y="398"/>
                </a:lnTo>
                <a:cubicBezTo>
                  <a:pt x="279" y="398"/>
                  <a:pt x="279" y="398"/>
                  <a:pt x="279" y="398"/>
                </a:cubicBezTo>
                <a:cubicBezTo>
                  <a:pt x="265" y="398"/>
                  <a:pt x="250" y="398"/>
                  <a:pt x="250" y="412"/>
                </a:cubicBezTo>
                <a:cubicBezTo>
                  <a:pt x="250" y="427"/>
                  <a:pt x="265" y="427"/>
                  <a:pt x="279" y="427"/>
                </a:cubicBezTo>
                <a:cubicBezTo>
                  <a:pt x="544" y="427"/>
                  <a:pt x="544" y="427"/>
                  <a:pt x="544" y="427"/>
                </a:cubicBezTo>
                <a:cubicBezTo>
                  <a:pt x="559" y="427"/>
                  <a:pt x="574" y="427"/>
                  <a:pt x="574" y="412"/>
                </a:cubicBezTo>
                <a:cubicBezTo>
                  <a:pt x="574" y="398"/>
                  <a:pt x="559" y="398"/>
                  <a:pt x="544" y="398"/>
                </a:cubicBezTo>
                <a:close/>
                <a:moveTo>
                  <a:pt x="544" y="162"/>
                </a:moveTo>
                <a:lnTo>
                  <a:pt x="544" y="162"/>
                </a:lnTo>
                <a:cubicBezTo>
                  <a:pt x="397" y="162"/>
                  <a:pt x="397" y="162"/>
                  <a:pt x="397" y="162"/>
                </a:cubicBezTo>
                <a:cubicBezTo>
                  <a:pt x="383" y="162"/>
                  <a:pt x="367" y="162"/>
                  <a:pt x="367" y="177"/>
                </a:cubicBezTo>
                <a:cubicBezTo>
                  <a:pt x="367" y="191"/>
                  <a:pt x="383" y="191"/>
                  <a:pt x="397" y="191"/>
                </a:cubicBezTo>
                <a:cubicBezTo>
                  <a:pt x="544" y="191"/>
                  <a:pt x="544" y="191"/>
                  <a:pt x="544" y="191"/>
                </a:cubicBezTo>
                <a:cubicBezTo>
                  <a:pt x="559" y="191"/>
                  <a:pt x="574" y="191"/>
                  <a:pt x="574" y="177"/>
                </a:cubicBezTo>
                <a:cubicBezTo>
                  <a:pt x="574" y="162"/>
                  <a:pt x="559" y="162"/>
                  <a:pt x="544" y="162"/>
                </a:cubicBezTo>
                <a:close/>
                <a:moveTo>
                  <a:pt x="544" y="280"/>
                </a:moveTo>
                <a:lnTo>
                  <a:pt x="544" y="280"/>
                </a:lnTo>
                <a:cubicBezTo>
                  <a:pt x="279" y="280"/>
                  <a:pt x="279" y="280"/>
                  <a:pt x="279" y="280"/>
                </a:cubicBezTo>
                <a:cubicBezTo>
                  <a:pt x="265" y="280"/>
                  <a:pt x="250" y="280"/>
                  <a:pt x="250" y="294"/>
                </a:cubicBezTo>
                <a:cubicBezTo>
                  <a:pt x="250" y="309"/>
                  <a:pt x="265" y="309"/>
                  <a:pt x="279" y="309"/>
                </a:cubicBezTo>
                <a:cubicBezTo>
                  <a:pt x="544" y="309"/>
                  <a:pt x="544" y="309"/>
                  <a:pt x="544" y="309"/>
                </a:cubicBezTo>
                <a:cubicBezTo>
                  <a:pt x="559" y="309"/>
                  <a:pt x="574" y="309"/>
                  <a:pt x="574" y="294"/>
                </a:cubicBezTo>
                <a:cubicBezTo>
                  <a:pt x="574" y="280"/>
                  <a:pt x="559" y="280"/>
                  <a:pt x="544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199" name="Freeform 194">
            <a:extLst>
              <a:ext uri="{FF2B5EF4-FFF2-40B4-BE49-F238E27FC236}">
                <a16:creationId xmlns:a16="http://schemas.microsoft.com/office/drawing/2014/main" id="{02D09AAD-34E3-804E-9609-943BE9802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4125" y="2046707"/>
            <a:ext cx="337406" cy="329447"/>
          </a:xfrm>
          <a:custGeom>
            <a:avLst/>
            <a:gdLst>
              <a:gd name="T0" fmla="*/ 111247 w 560"/>
              <a:gd name="T1" fmla="*/ 127267 h 546"/>
              <a:gd name="T2" fmla="*/ 111247 w 560"/>
              <a:gd name="T3" fmla="*/ 127267 h 546"/>
              <a:gd name="T4" fmla="*/ 100807 w 560"/>
              <a:gd name="T5" fmla="*/ 127267 h 546"/>
              <a:gd name="T6" fmla="*/ 63724 w 560"/>
              <a:gd name="T7" fmla="*/ 169810 h 546"/>
              <a:gd name="T8" fmla="*/ 63724 w 560"/>
              <a:gd name="T9" fmla="*/ 0 h 546"/>
              <a:gd name="T10" fmla="*/ 47523 w 560"/>
              <a:gd name="T11" fmla="*/ 0 h 546"/>
              <a:gd name="T12" fmla="*/ 47523 w 560"/>
              <a:gd name="T13" fmla="*/ 175218 h 546"/>
              <a:gd name="T14" fmla="*/ 10441 w 560"/>
              <a:gd name="T15" fmla="*/ 127267 h 546"/>
              <a:gd name="T16" fmla="*/ 0 w 560"/>
              <a:gd name="T17" fmla="*/ 127267 h 546"/>
              <a:gd name="T18" fmla="*/ 0 w 560"/>
              <a:gd name="T19" fmla="*/ 138083 h 546"/>
              <a:gd name="T20" fmla="*/ 47523 w 560"/>
              <a:gd name="T21" fmla="*/ 196489 h 546"/>
              <a:gd name="T22" fmla="*/ 52923 w 560"/>
              <a:gd name="T23" fmla="*/ 196489 h 546"/>
              <a:gd name="T24" fmla="*/ 58324 w 560"/>
              <a:gd name="T25" fmla="*/ 196489 h 546"/>
              <a:gd name="T26" fmla="*/ 111247 w 560"/>
              <a:gd name="T27" fmla="*/ 138083 h 546"/>
              <a:gd name="T28" fmla="*/ 111247 w 560"/>
              <a:gd name="T29" fmla="*/ 127267 h 546"/>
              <a:gd name="T30" fmla="*/ 95406 w 560"/>
              <a:gd name="T31" fmla="*/ 15863 h 546"/>
              <a:gd name="T32" fmla="*/ 95406 w 560"/>
              <a:gd name="T33" fmla="*/ 15863 h 546"/>
              <a:gd name="T34" fmla="*/ 195853 w 560"/>
              <a:gd name="T35" fmla="*/ 15863 h 546"/>
              <a:gd name="T36" fmla="*/ 201253 w 560"/>
              <a:gd name="T37" fmla="*/ 5408 h 546"/>
              <a:gd name="T38" fmla="*/ 195853 w 560"/>
              <a:gd name="T39" fmla="*/ 0 h 546"/>
              <a:gd name="T40" fmla="*/ 95406 w 560"/>
              <a:gd name="T41" fmla="*/ 0 h 546"/>
              <a:gd name="T42" fmla="*/ 90006 w 560"/>
              <a:gd name="T43" fmla="*/ 5408 h 546"/>
              <a:gd name="T44" fmla="*/ 95406 w 560"/>
              <a:gd name="T45" fmla="*/ 15863 h 546"/>
              <a:gd name="T46" fmla="*/ 195853 w 560"/>
              <a:gd name="T47" fmla="*/ 169810 h 546"/>
              <a:gd name="T48" fmla="*/ 195853 w 560"/>
              <a:gd name="T49" fmla="*/ 169810 h 546"/>
              <a:gd name="T50" fmla="*/ 111247 w 560"/>
              <a:gd name="T51" fmla="*/ 169810 h 546"/>
              <a:gd name="T52" fmla="*/ 105847 w 560"/>
              <a:gd name="T53" fmla="*/ 175218 h 546"/>
              <a:gd name="T54" fmla="*/ 111247 w 560"/>
              <a:gd name="T55" fmla="*/ 185674 h 546"/>
              <a:gd name="T56" fmla="*/ 195853 w 560"/>
              <a:gd name="T57" fmla="*/ 185674 h 546"/>
              <a:gd name="T58" fmla="*/ 201253 w 560"/>
              <a:gd name="T59" fmla="*/ 175218 h 546"/>
              <a:gd name="T60" fmla="*/ 195853 w 560"/>
              <a:gd name="T61" fmla="*/ 169810 h 546"/>
              <a:gd name="T62" fmla="*/ 195853 w 560"/>
              <a:gd name="T63" fmla="*/ 127267 h 546"/>
              <a:gd name="T64" fmla="*/ 195853 w 560"/>
              <a:gd name="T65" fmla="*/ 127267 h 546"/>
              <a:gd name="T66" fmla="*/ 137529 w 560"/>
              <a:gd name="T67" fmla="*/ 127267 h 546"/>
              <a:gd name="T68" fmla="*/ 132489 w 560"/>
              <a:gd name="T69" fmla="*/ 132675 h 546"/>
              <a:gd name="T70" fmla="*/ 137529 w 560"/>
              <a:gd name="T71" fmla="*/ 143491 h 546"/>
              <a:gd name="T72" fmla="*/ 195853 w 560"/>
              <a:gd name="T73" fmla="*/ 143491 h 546"/>
              <a:gd name="T74" fmla="*/ 201253 w 560"/>
              <a:gd name="T75" fmla="*/ 132675 h 546"/>
              <a:gd name="T76" fmla="*/ 195853 w 560"/>
              <a:gd name="T77" fmla="*/ 127267 h 546"/>
              <a:gd name="T78" fmla="*/ 195853 w 560"/>
              <a:gd name="T79" fmla="*/ 42543 h 546"/>
              <a:gd name="T80" fmla="*/ 195853 w 560"/>
              <a:gd name="T81" fmla="*/ 42543 h 546"/>
              <a:gd name="T82" fmla="*/ 95406 w 560"/>
              <a:gd name="T83" fmla="*/ 42543 h 546"/>
              <a:gd name="T84" fmla="*/ 90006 w 560"/>
              <a:gd name="T85" fmla="*/ 47590 h 546"/>
              <a:gd name="T86" fmla="*/ 95406 w 560"/>
              <a:gd name="T87" fmla="*/ 58406 h 546"/>
              <a:gd name="T88" fmla="*/ 195853 w 560"/>
              <a:gd name="T89" fmla="*/ 58406 h 546"/>
              <a:gd name="T90" fmla="*/ 201253 w 560"/>
              <a:gd name="T91" fmla="*/ 47590 h 546"/>
              <a:gd name="T92" fmla="*/ 195853 w 560"/>
              <a:gd name="T93" fmla="*/ 42543 h 546"/>
              <a:gd name="T94" fmla="*/ 195853 w 560"/>
              <a:gd name="T95" fmla="*/ 84725 h 546"/>
              <a:gd name="T96" fmla="*/ 195853 w 560"/>
              <a:gd name="T97" fmla="*/ 84725 h 546"/>
              <a:gd name="T98" fmla="*/ 95406 w 560"/>
              <a:gd name="T99" fmla="*/ 84725 h 546"/>
              <a:gd name="T100" fmla="*/ 90006 w 560"/>
              <a:gd name="T101" fmla="*/ 90133 h 546"/>
              <a:gd name="T102" fmla="*/ 95406 w 560"/>
              <a:gd name="T103" fmla="*/ 100949 h 546"/>
              <a:gd name="T104" fmla="*/ 195853 w 560"/>
              <a:gd name="T105" fmla="*/ 100949 h 546"/>
              <a:gd name="T106" fmla="*/ 201253 w 560"/>
              <a:gd name="T107" fmla="*/ 90133 h 546"/>
              <a:gd name="T108" fmla="*/ 195853 w 560"/>
              <a:gd name="T109" fmla="*/ 84725 h 5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60" h="546">
                <a:moveTo>
                  <a:pt x="309" y="353"/>
                </a:moveTo>
                <a:lnTo>
                  <a:pt x="309" y="353"/>
                </a:lnTo>
                <a:cubicBezTo>
                  <a:pt x="294" y="353"/>
                  <a:pt x="280" y="353"/>
                  <a:pt x="280" y="353"/>
                </a:cubicBezTo>
                <a:cubicBezTo>
                  <a:pt x="177" y="471"/>
                  <a:pt x="177" y="471"/>
                  <a:pt x="177" y="471"/>
                </a:cubicBezTo>
                <a:cubicBezTo>
                  <a:pt x="177" y="0"/>
                  <a:pt x="177" y="0"/>
                  <a:pt x="177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32" y="486"/>
                  <a:pt x="132" y="486"/>
                  <a:pt x="132" y="486"/>
                </a:cubicBezTo>
                <a:cubicBezTo>
                  <a:pt x="29" y="353"/>
                  <a:pt x="29" y="353"/>
                  <a:pt x="29" y="353"/>
                </a:cubicBezTo>
                <a:cubicBezTo>
                  <a:pt x="15" y="353"/>
                  <a:pt x="15" y="353"/>
                  <a:pt x="0" y="353"/>
                </a:cubicBezTo>
                <a:cubicBezTo>
                  <a:pt x="0" y="368"/>
                  <a:pt x="0" y="383"/>
                  <a:pt x="0" y="383"/>
                </a:cubicBezTo>
                <a:cubicBezTo>
                  <a:pt x="132" y="545"/>
                  <a:pt x="132" y="545"/>
                  <a:pt x="132" y="545"/>
                </a:cubicBezTo>
                <a:cubicBezTo>
                  <a:pt x="147" y="545"/>
                  <a:pt x="147" y="545"/>
                  <a:pt x="147" y="545"/>
                </a:cubicBezTo>
                <a:cubicBezTo>
                  <a:pt x="162" y="545"/>
                  <a:pt x="162" y="545"/>
                  <a:pt x="162" y="545"/>
                </a:cubicBezTo>
                <a:cubicBezTo>
                  <a:pt x="309" y="383"/>
                  <a:pt x="309" y="383"/>
                  <a:pt x="309" y="383"/>
                </a:cubicBezTo>
                <a:cubicBezTo>
                  <a:pt x="309" y="383"/>
                  <a:pt x="309" y="368"/>
                  <a:pt x="309" y="353"/>
                </a:cubicBezTo>
                <a:close/>
                <a:moveTo>
                  <a:pt x="265" y="44"/>
                </a:moveTo>
                <a:lnTo>
                  <a:pt x="265" y="44"/>
                </a:lnTo>
                <a:cubicBezTo>
                  <a:pt x="544" y="44"/>
                  <a:pt x="544" y="44"/>
                  <a:pt x="544" y="44"/>
                </a:cubicBezTo>
                <a:cubicBezTo>
                  <a:pt x="559" y="44"/>
                  <a:pt x="559" y="30"/>
                  <a:pt x="559" y="15"/>
                </a:cubicBezTo>
                <a:cubicBezTo>
                  <a:pt x="559" y="15"/>
                  <a:pt x="559" y="0"/>
                  <a:pt x="544" y="0"/>
                </a:cubicBezTo>
                <a:cubicBezTo>
                  <a:pt x="265" y="0"/>
                  <a:pt x="265" y="0"/>
                  <a:pt x="265" y="0"/>
                </a:cubicBezTo>
                <a:lnTo>
                  <a:pt x="250" y="15"/>
                </a:lnTo>
                <a:cubicBezTo>
                  <a:pt x="250" y="30"/>
                  <a:pt x="265" y="44"/>
                  <a:pt x="265" y="44"/>
                </a:cubicBezTo>
                <a:close/>
                <a:moveTo>
                  <a:pt x="544" y="471"/>
                </a:moveTo>
                <a:lnTo>
                  <a:pt x="544" y="471"/>
                </a:lnTo>
                <a:cubicBezTo>
                  <a:pt x="309" y="471"/>
                  <a:pt x="309" y="471"/>
                  <a:pt x="309" y="471"/>
                </a:cubicBezTo>
                <a:cubicBezTo>
                  <a:pt x="294" y="471"/>
                  <a:pt x="294" y="486"/>
                  <a:pt x="294" y="486"/>
                </a:cubicBezTo>
                <a:cubicBezTo>
                  <a:pt x="294" y="501"/>
                  <a:pt x="294" y="515"/>
                  <a:pt x="309" y="515"/>
                </a:cubicBezTo>
                <a:cubicBezTo>
                  <a:pt x="544" y="515"/>
                  <a:pt x="544" y="515"/>
                  <a:pt x="544" y="515"/>
                </a:cubicBezTo>
                <a:cubicBezTo>
                  <a:pt x="559" y="515"/>
                  <a:pt x="559" y="501"/>
                  <a:pt x="559" y="486"/>
                </a:cubicBezTo>
                <a:cubicBezTo>
                  <a:pt x="559" y="486"/>
                  <a:pt x="559" y="471"/>
                  <a:pt x="544" y="471"/>
                </a:cubicBezTo>
                <a:close/>
                <a:moveTo>
                  <a:pt x="544" y="353"/>
                </a:moveTo>
                <a:lnTo>
                  <a:pt x="544" y="353"/>
                </a:lnTo>
                <a:cubicBezTo>
                  <a:pt x="382" y="353"/>
                  <a:pt x="382" y="353"/>
                  <a:pt x="382" y="353"/>
                </a:cubicBezTo>
                <a:lnTo>
                  <a:pt x="368" y="368"/>
                </a:lnTo>
                <a:cubicBezTo>
                  <a:pt x="368" y="383"/>
                  <a:pt x="382" y="398"/>
                  <a:pt x="382" y="398"/>
                </a:cubicBezTo>
                <a:cubicBezTo>
                  <a:pt x="544" y="398"/>
                  <a:pt x="544" y="398"/>
                  <a:pt x="544" y="398"/>
                </a:cubicBezTo>
                <a:cubicBezTo>
                  <a:pt x="559" y="398"/>
                  <a:pt x="559" y="383"/>
                  <a:pt x="559" y="368"/>
                </a:cubicBezTo>
                <a:cubicBezTo>
                  <a:pt x="559" y="368"/>
                  <a:pt x="559" y="353"/>
                  <a:pt x="544" y="353"/>
                </a:cubicBezTo>
                <a:close/>
                <a:moveTo>
                  <a:pt x="544" y="118"/>
                </a:moveTo>
                <a:lnTo>
                  <a:pt x="544" y="118"/>
                </a:lnTo>
                <a:cubicBezTo>
                  <a:pt x="265" y="118"/>
                  <a:pt x="265" y="118"/>
                  <a:pt x="265" y="118"/>
                </a:cubicBezTo>
                <a:lnTo>
                  <a:pt x="250" y="132"/>
                </a:lnTo>
                <a:cubicBezTo>
                  <a:pt x="250" y="147"/>
                  <a:pt x="265" y="162"/>
                  <a:pt x="265" y="162"/>
                </a:cubicBezTo>
                <a:cubicBezTo>
                  <a:pt x="544" y="162"/>
                  <a:pt x="544" y="162"/>
                  <a:pt x="544" y="162"/>
                </a:cubicBezTo>
                <a:cubicBezTo>
                  <a:pt x="559" y="162"/>
                  <a:pt x="559" y="147"/>
                  <a:pt x="559" y="132"/>
                </a:cubicBezTo>
                <a:cubicBezTo>
                  <a:pt x="559" y="132"/>
                  <a:pt x="559" y="118"/>
                  <a:pt x="544" y="118"/>
                </a:cubicBezTo>
                <a:close/>
                <a:moveTo>
                  <a:pt x="544" y="235"/>
                </a:moveTo>
                <a:lnTo>
                  <a:pt x="544" y="235"/>
                </a:lnTo>
                <a:cubicBezTo>
                  <a:pt x="265" y="235"/>
                  <a:pt x="265" y="235"/>
                  <a:pt x="265" y="235"/>
                </a:cubicBezTo>
                <a:lnTo>
                  <a:pt x="250" y="250"/>
                </a:lnTo>
                <a:cubicBezTo>
                  <a:pt x="250" y="265"/>
                  <a:pt x="265" y="280"/>
                  <a:pt x="265" y="280"/>
                </a:cubicBezTo>
                <a:cubicBezTo>
                  <a:pt x="544" y="280"/>
                  <a:pt x="544" y="280"/>
                  <a:pt x="544" y="280"/>
                </a:cubicBezTo>
                <a:cubicBezTo>
                  <a:pt x="559" y="280"/>
                  <a:pt x="559" y="265"/>
                  <a:pt x="559" y="250"/>
                </a:cubicBezTo>
                <a:cubicBezTo>
                  <a:pt x="559" y="250"/>
                  <a:pt x="559" y="235"/>
                  <a:pt x="544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00" name="Freeform 195">
            <a:extLst>
              <a:ext uri="{FF2B5EF4-FFF2-40B4-BE49-F238E27FC236}">
                <a16:creationId xmlns:a16="http://schemas.microsoft.com/office/drawing/2014/main" id="{70447D9E-455F-EA44-BFDD-A30772329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6507" y="2054677"/>
            <a:ext cx="329435" cy="310852"/>
          </a:xfrm>
          <a:custGeom>
            <a:avLst/>
            <a:gdLst>
              <a:gd name="T0" fmla="*/ 111404 w 546"/>
              <a:gd name="T1" fmla="*/ 169541 h 516"/>
              <a:gd name="T2" fmla="*/ 111404 w 546"/>
              <a:gd name="T3" fmla="*/ 169541 h 516"/>
              <a:gd name="T4" fmla="*/ 5408 w 546"/>
              <a:gd name="T5" fmla="*/ 169541 h 516"/>
              <a:gd name="T6" fmla="*/ 0 w 546"/>
              <a:gd name="T7" fmla="*/ 179980 h 516"/>
              <a:gd name="T8" fmla="*/ 5408 w 546"/>
              <a:gd name="T9" fmla="*/ 185379 h 516"/>
              <a:gd name="T10" fmla="*/ 111404 w 546"/>
              <a:gd name="T11" fmla="*/ 185379 h 516"/>
              <a:gd name="T12" fmla="*/ 116812 w 546"/>
              <a:gd name="T13" fmla="*/ 179980 h 516"/>
              <a:gd name="T14" fmla="*/ 111404 w 546"/>
              <a:gd name="T15" fmla="*/ 169541 h 516"/>
              <a:gd name="T16" fmla="*/ 5408 w 546"/>
              <a:gd name="T17" fmla="*/ 15838 h 516"/>
              <a:gd name="T18" fmla="*/ 5408 w 546"/>
              <a:gd name="T19" fmla="*/ 15838 h 516"/>
              <a:gd name="T20" fmla="*/ 191082 w 546"/>
              <a:gd name="T21" fmla="*/ 15838 h 516"/>
              <a:gd name="T22" fmla="*/ 196489 w 546"/>
              <a:gd name="T23" fmla="*/ 10439 h 516"/>
              <a:gd name="T24" fmla="*/ 191082 w 546"/>
              <a:gd name="T25" fmla="*/ 0 h 516"/>
              <a:gd name="T26" fmla="*/ 5408 w 546"/>
              <a:gd name="T27" fmla="*/ 0 h 516"/>
              <a:gd name="T28" fmla="*/ 0 w 546"/>
              <a:gd name="T29" fmla="*/ 10439 h 516"/>
              <a:gd name="T30" fmla="*/ 5408 w 546"/>
              <a:gd name="T31" fmla="*/ 15838 h 516"/>
              <a:gd name="T32" fmla="*/ 191082 w 546"/>
              <a:gd name="T33" fmla="*/ 116627 h 516"/>
              <a:gd name="T34" fmla="*/ 191082 w 546"/>
              <a:gd name="T35" fmla="*/ 116627 h 516"/>
              <a:gd name="T36" fmla="*/ 5408 w 546"/>
              <a:gd name="T37" fmla="*/ 116627 h 516"/>
              <a:gd name="T38" fmla="*/ 0 w 546"/>
              <a:gd name="T39" fmla="*/ 121666 h 516"/>
              <a:gd name="T40" fmla="*/ 5408 w 546"/>
              <a:gd name="T41" fmla="*/ 127066 h 516"/>
              <a:gd name="T42" fmla="*/ 191082 w 546"/>
              <a:gd name="T43" fmla="*/ 127066 h 516"/>
              <a:gd name="T44" fmla="*/ 196489 w 546"/>
              <a:gd name="T45" fmla="*/ 121666 h 516"/>
              <a:gd name="T46" fmla="*/ 191082 w 546"/>
              <a:gd name="T47" fmla="*/ 116627 h 516"/>
              <a:gd name="T48" fmla="*/ 191082 w 546"/>
              <a:gd name="T49" fmla="*/ 58313 h 516"/>
              <a:gd name="T50" fmla="*/ 191082 w 546"/>
              <a:gd name="T51" fmla="*/ 58313 h 516"/>
              <a:gd name="T52" fmla="*/ 5408 w 546"/>
              <a:gd name="T53" fmla="*/ 58313 h 516"/>
              <a:gd name="T54" fmla="*/ 0 w 546"/>
              <a:gd name="T55" fmla="*/ 63353 h 516"/>
              <a:gd name="T56" fmla="*/ 5408 w 546"/>
              <a:gd name="T57" fmla="*/ 74152 h 516"/>
              <a:gd name="T58" fmla="*/ 191082 w 546"/>
              <a:gd name="T59" fmla="*/ 74152 h 516"/>
              <a:gd name="T60" fmla="*/ 196489 w 546"/>
              <a:gd name="T61" fmla="*/ 63353 h 516"/>
              <a:gd name="T62" fmla="*/ 191082 w 546"/>
              <a:gd name="T63" fmla="*/ 58313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6" h="516">
                <a:moveTo>
                  <a:pt x="309" y="471"/>
                </a:moveTo>
                <a:lnTo>
                  <a:pt x="309" y="471"/>
                </a:lnTo>
                <a:cubicBezTo>
                  <a:pt x="15" y="471"/>
                  <a:pt x="15" y="471"/>
                  <a:pt x="15" y="471"/>
                </a:cubicBezTo>
                <a:cubicBezTo>
                  <a:pt x="0" y="471"/>
                  <a:pt x="0" y="486"/>
                  <a:pt x="0" y="500"/>
                </a:cubicBezTo>
                <a:cubicBezTo>
                  <a:pt x="0" y="500"/>
                  <a:pt x="0" y="515"/>
                  <a:pt x="15" y="515"/>
                </a:cubicBezTo>
                <a:cubicBezTo>
                  <a:pt x="309" y="515"/>
                  <a:pt x="309" y="515"/>
                  <a:pt x="309" y="515"/>
                </a:cubicBezTo>
                <a:cubicBezTo>
                  <a:pt x="324" y="515"/>
                  <a:pt x="324" y="500"/>
                  <a:pt x="324" y="500"/>
                </a:cubicBezTo>
                <a:cubicBezTo>
                  <a:pt x="324" y="486"/>
                  <a:pt x="324" y="471"/>
                  <a:pt x="309" y="471"/>
                </a:cubicBezTo>
                <a:close/>
                <a:moveTo>
                  <a:pt x="15" y="44"/>
                </a:moveTo>
                <a:lnTo>
                  <a:pt x="15" y="44"/>
                </a:lnTo>
                <a:cubicBezTo>
                  <a:pt x="530" y="44"/>
                  <a:pt x="530" y="44"/>
                  <a:pt x="530" y="44"/>
                </a:cubicBezTo>
                <a:lnTo>
                  <a:pt x="545" y="29"/>
                </a:lnTo>
                <a:cubicBezTo>
                  <a:pt x="545" y="15"/>
                  <a:pt x="530" y="0"/>
                  <a:pt x="53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0" y="0"/>
                  <a:pt x="0" y="15"/>
                  <a:pt x="0" y="29"/>
                </a:cubicBezTo>
                <a:cubicBezTo>
                  <a:pt x="0" y="29"/>
                  <a:pt x="0" y="44"/>
                  <a:pt x="15" y="44"/>
                </a:cubicBez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5" y="324"/>
                  <a:pt x="15" y="324"/>
                  <a:pt x="15" y="324"/>
                </a:cubicBezTo>
                <a:cubicBezTo>
                  <a:pt x="0" y="324"/>
                  <a:pt x="0" y="324"/>
                  <a:pt x="0" y="338"/>
                </a:cubicBezTo>
                <a:cubicBezTo>
                  <a:pt x="0" y="353"/>
                  <a:pt x="0" y="353"/>
                  <a:pt x="15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30" y="353"/>
                  <a:pt x="545" y="353"/>
                  <a:pt x="545" y="338"/>
                </a:cubicBezTo>
                <a:cubicBezTo>
                  <a:pt x="545" y="324"/>
                  <a:pt x="530" y="324"/>
                  <a:pt x="530" y="324"/>
                </a:cubicBezTo>
                <a:close/>
                <a:moveTo>
                  <a:pt x="530" y="162"/>
                </a:moveTo>
                <a:lnTo>
                  <a:pt x="530" y="162"/>
                </a:lnTo>
                <a:cubicBezTo>
                  <a:pt x="15" y="162"/>
                  <a:pt x="15" y="162"/>
                  <a:pt x="15" y="162"/>
                </a:cubicBezTo>
                <a:cubicBezTo>
                  <a:pt x="0" y="162"/>
                  <a:pt x="0" y="176"/>
                  <a:pt x="0" y="176"/>
                </a:cubicBezTo>
                <a:cubicBezTo>
                  <a:pt x="0" y="191"/>
                  <a:pt x="0" y="206"/>
                  <a:pt x="15" y="206"/>
                </a:cubicBezTo>
                <a:cubicBezTo>
                  <a:pt x="530" y="206"/>
                  <a:pt x="530" y="206"/>
                  <a:pt x="530" y="206"/>
                </a:cubicBezTo>
                <a:cubicBezTo>
                  <a:pt x="530" y="206"/>
                  <a:pt x="545" y="191"/>
                  <a:pt x="545" y="176"/>
                </a:cubicBezTo>
                <a:lnTo>
                  <a:pt x="530" y="1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01" name="Freeform 196">
            <a:extLst>
              <a:ext uri="{FF2B5EF4-FFF2-40B4-BE49-F238E27FC236}">
                <a16:creationId xmlns:a16="http://schemas.microsoft.com/office/drawing/2014/main" id="{E254380E-B8DF-5147-8DA1-7F0B79E65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1398" y="2054677"/>
            <a:ext cx="329435" cy="310852"/>
          </a:xfrm>
          <a:custGeom>
            <a:avLst/>
            <a:gdLst>
              <a:gd name="T0" fmla="*/ 5057 w 545"/>
              <a:gd name="T1" fmla="*/ 15838 h 516"/>
              <a:gd name="T2" fmla="*/ 5057 w 545"/>
              <a:gd name="T3" fmla="*/ 15838 h 516"/>
              <a:gd name="T4" fmla="*/ 191432 w 545"/>
              <a:gd name="T5" fmla="*/ 15838 h 516"/>
              <a:gd name="T6" fmla="*/ 196489 w 545"/>
              <a:gd name="T7" fmla="*/ 10439 h 516"/>
              <a:gd name="T8" fmla="*/ 191432 w 545"/>
              <a:gd name="T9" fmla="*/ 0 h 516"/>
              <a:gd name="T10" fmla="*/ 5057 w 545"/>
              <a:gd name="T11" fmla="*/ 0 h 516"/>
              <a:gd name="T12" fmla="*/ 0 w 545"/>
              <a:gd name="T13" fmla="*/ 10439 h 516"/>
              <a:gd name="T14" fmla="*/ 5057 w 545"/>
              <a:gd name="T15" fmla="*/ 15838 h 516"/>
              <a:gd name="T16" fmla="*/ 37203 w 545"/>
              <a:gd name="T17" fmla="*/ 58313 h 516"/>
              <a:gd name="T18" fmla="*/ 37203 w 545"/>
              <a:gd name="T19" fmla="*/ 58313 h 516"/>
              <a:gd name="T20" fmla="*/ 26367 w 545"/>
              <a:gd name="T21" fmla="*/ 63353 h 516"/>
              <a:gd name="T22" fmla="*/ 37203 w 545"/>
              <a:gd name="T23" fmla="*/ 74152 h 516"/>
              <a:gd name="T24" fmla="*/ 164704 w 545"/>
              <a:gd name="T25" fmla="*/ 74152 h 516"/>
              <a:gd name="T26" fmla="*/ 170122 w 545"/>
              <a:gd name="T27" fmla="*/ 63353 h 516"/>
              <a:gd name="T28" fmla="*/ 164704 w 545"/>
              <a:gd name="T29" fmla="*/ 58313 h 516"/>
              <a:gd name="T30" fmla="*/ 37203 w 545"/>
              <a:gd name="T31" fmla="*/ 58313 h 516"/>
              <a:gd name="T32" fmla="*/ 191432 w 545"/>
              <a:gd name="T33" fmla="*/ 116627 h 516"/>
              <a:gd name="T34" fmla="*/ 191432 w 545"/>
              <a:gd name="T35" fmla="*/ 116627 h 516"/>
              <a:gd name="T36" fmla="*/ 5057 w 545"/>
              <a:gd name="T37" fmla="*/ 116627 h 516"/>
              <a:gd name="T38" fmla="*/ 0 w 545"/>
              <a:gd name="T39" fmla="*/ 121666 h 516"/>
              <a:gd name="T40" fmla="*/ 5057 w 545"/>
              <a:gd name="T41" fmla="*/ 127066 h 516"/>
              <a:gd name="T42" fmla="*/ 191432 w 545"/>
              <a:gd name="T43" fmla="*/ 127066 h 516"/>
              <a:gd name="T44" fmla="*/ 196489 w 545"/>
              <a:gd name="T45" fmla="*/ 121666 h 516"/>
              <a:gd name="T46" fmla="*/ 191432 w 545"/>
              <a:gd name="T47" fmla="*/ 116627 h 516"/>
              <a:gd name="T48" fmla="*/ 148811 w 545"/>
              <a:gd name="T49" fmla="*/ 169541 h 516"/>
              <a:gd name="T50" fmla="*/ 148811 w 545"/>
              <a:gd name="T51" fmla="*/ 169541 h 516"/>
              <a:gd name="T52" fmla="*/ 47677 w 545"/>
              <a:gd name="T53" fmla="*/ 169541 h 516"/>
              <a:gd name="T54" fmla="*/ 42260 w 545"/>
              <a:gd name="T55" fmla="*/ 179980 h 516"/>
              <a:gd name="T56" fmla="*/ 47677 w 545"/>
              <a:gd name="T57" fmla="*/ 185379 h 516"/>
              <a:gd name="T58" fmla="*/ 148811 w 545"/>
              <a:gd name="T59" fmla="*/ 185379 h 516"/>
              <a:gd name="T60" fmla="*/ 153868 w 545"/>
              <a:gd name="T61" fmla="*/ 179980 h 516"/>
              <a:gd name="T62" fmla="*/ 148811 w 545"/>
              <a:gd name="T63" fmla="*/ 169541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16">
                <a:moveTo>
                  <a:pt x="14" y="44"/>
                </a:moveTo>
                <a:lnTo>
                  <a:pt x="14" y="44"/>
                </a:lnTo>
                <a:cubicBezTo>
                  <a:pt x="530" y="44"/>
                  <a:pt x="530" y="44"/>
                  <a:pt x="530" y="44"/>
                </a:cubicBezTo>
                <a:cubicBezTo>
                  <a:pt x="544" y="44"/>
                  <a:pt x="544" y="29"/>
                  <a:pt x="544" y="29"/>
                </a:cubicBezTo>
                <a:cubicBezTo>
                  <a:pt x="544" y="15"/>
                  <a:pt x="544" y="0"/>
                  <a:pt x="53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0" y="15"/>
                  <a:pt x="0" y="29"/>
                </a:cubicBezTo>
                <a:lnTo>
                  <a:pt x="14" y="44"/>
                </a:lnTo>
                <a:close/>
                <a:moveTo>
                  <a:pt x="103" y="162"/>
                </a:moveTo>
                <a:lnTo>
                  <a:pt x="103" y="162"/>
                </a:lnTo>
                <a:cubicBezTo>
                  <a:pt x="88" y="162"/>
                  <a:pt x="73" y="176"/>
                  <a:pt x="73" y="176"/>
                </a:cubicBezTo>
                <a:cubicBezTo>
                  <a:pt x="73" y="191"/>
                  <a:pt x="88" y="206"/>
                  <a:pt x="103" y="206"/>
                </a:cubicBezTo>
                <a:cubicBezTo>
                  <a:pt x="456" y="206"/>
                  <a:pt x="456" y="206"/>
                  <a:pt x="456" y="206"/>
                </a:cubicBezTo>
                <a:cubicBezTo>
                  <a:pt x="456" y="206"/>
                  <a:pt x="471" y="191"/>
                  <a:pt x="471" y="176"/>
                </a:cubicBezTo>
                <a:lnTo>
                  <a:pt x="456" y="162"/>
                </a:lnTo>
                <a:lnTo>
                  <a:pt x="103" y="162"/>
                </a:ln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4" y="324"/>
                  <a:pt x="14" y="324"/>
                  <a:pt x="14" y="324"/>
                </a:cubicBezTo>
                <a:cubicBezTo>
                  <a:pt x="14" y="324"/>
                  <a:pt x="0" y="324"/>
                  <a:pt x="0" y="338"/>
                </a:cubicBezTo>
                <a:cubicBezTo>
                  <a:pt x="0" y="353"/>
                  <a:pt x="14" y="353"/>
                  <a:pt x="14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44" y="353"/>
                  <a:pt x="544" y="353"/>
                  <a:pt x="544" y="338"/>
                </a:cubicBezTo>
                <a:cubicBezTo>
                  <a:pt x="544" y="324"/>
                  <a:pt x="544" y="324"/>
                  <a:pt x="530" y="324"/>
                </a:cubicBezTo>
                <a:close/>
                <a:moveTo>
                  <a:pt x="412" y="471"/>
                </a:moveTo>
                <a:lnTo>
                  <a:pt x="412" y="471"/>
                </a:lnTo>
                <a:cubicBezTo>
                  <a:pt x="132" y="471"/>
                  <a:pt x="132" y="471"/>
                  <a:pt x="132" y="471"/>
                </a:cubicBezTo>
                <a:cubicBezTo>
                  <a:pt x="132" y="471"/>
                  <a:pt x="117" y="486"/>
                  <a:pt x="117" y="500"/>
                </a:cubicBezTo>
                <a:lnTo>
                  <a:pt x="132" y="515"/>
                </a:lnTo>
                <a:cubicBezTo>
                  <a:pt x="412" y="515"/>
                  <a:pt x="412" y="515"/>
                  <a:pt x="412" y="515"/>
                </a:cubicBezTo>
                <a:cubicBezTo>
                  <a:pt x="426" y="515"/>
                  <a:pt x="426" y="500"/>
                  <a:pt x="426" y="500"/>
                </a:cubicBezTo>
                <a:cubicBezTo>
                  <a:pt x="426" y="486"/>
                  <a:pt x="426" y="471"/>
                  <a:pt x="412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02" name="Freeform 197">
            <a:extLst>
              <a:ext uri="{FF2B5EF4-FFF2-40B4-BE49-F238E27FC236}">
                <a16:creationId xmlns:a16="http://schemas.microsoft.com/office/drawing/2014/main" id="{9FAD7E32-7F6B-9A47-B28F-8AE7FDCFA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3782" y="2054677"/>
            <a:ext cx="329435" cy="310852"/>
          </a:xfrm>
          <a:custGeom>
            <a:avLst/>
            <a:gdLst>
              <a:gd name="T0" fmla="*/ 5057 w 545"/>
              <a:gd name="T1" fmla="*/ 74152 h 516"/>
              <a:gd name="T2" fmla="*/ 5057 w 545"/>
              <a:gd name="T3" fmla="*/ 74152 h 516"/>
              <a:gd name="T4" fmla="*/ 132919 w 545"/>
              <a:gd name="T5" fmla="*/ 74152 h 516"/>
              <a:gd name="T6" fmla="*/ 143393 w 545"/>
              <a:gd name="T7" fmla="*/ 63353 h 516"/>
              <a:gd name="T8" fmla="*/ 132919 w 545"/>
              <a:gd name="T9" fmla="*/ 58313 h 516"/>
              <a:gd name="T10" fmla="*/ 5057 w 545"/>
              <a:gd name="T11" fmla="*/ 58313 h 516"/>
              <a:gd name="T12" fmla="*/ 0 w 545"/>
              <a:gd name="T13" fmla="*/ 63353 h 516"/>
              <a:gd name="T14" fmla="*/ 5057 w 545"/>
              <a:gd name="T15" fmla="*/ 74152 h 516"/>
              <a:gd name="T16" fmla="*/ 5057 w 545"/>
              <a:gd name="T17" fmla="*/ 15838 h 516"/>
              <a:gd name="T18" fmla="*/ 5057 w 545"/>
              <a:gd name="T19" fmla="*/ 15838 h 516"/>
              <a:gd name="T20" fmla="*/ 191432 w 545"/>
              <a:gd name="T21" fmla="*/ 15838 h 516"/>
              <a:gd name="T22" fmla="*/ 196489 w 545"/>
              <a:gd name="T23" fmla="*/ 10439 h 516"/>
              <a:gd name="T24" fmla="*/ 191432 w 545"/>
              <a:gd name="T25" fmla="*/ 0 h 516"/>
              <a:gd name="T26" fmla="*/ 5057 w 545"/>
              <a:gd name="T27" fmla="*/ 0 h 516"/>
              <a:gd name="T28" fmla="*/ 0 w 545"/>
              <a:gd name="T29" fmla="*/ 10439 h 516"/>
              <a:gd name="T30" fmla="*/ 5057 w 545"/>
              <a:gd name="T31" fmla="*/ 15838 h 516"/>
              <a:gd name="T32" fmla="*/ 111609 w 545"/>
              <a:gd name="T33" fmla="*/ 169541 h 516"/>
              <a:gd name="T34" fmla="*/ 111609 w 545"/>
              <a:gd name="T35" fmla="*/ 169541 h 516"/>
              <a:gd name="T36" fmla="*/ 5057 w 545"/>
              <a:gd name="T37" fmla="*/ 169541 h 516"/>
              <a:gd name="T38" fmla="*/ 0 w 545"/>
              <a:gd name="T39" fmla="*/ 179980 h 516"/>
              <a:gd name="T40" fmla="*/ 5057 w 545"/>
              <a:gd name="T41" fmla="*/ 185379 h 516"/>
              <a:gd name="T42" fmla="*/ 111609 w 545"/>
              <a:gd name="T43" fmla="*/ 185379 h 516"/>
              <a:gd name="T44" fmla="*/ 122083 w 545"/>
              <a:gd name="T45" fmla="*/ 179980 h 516"/>
              <a:gd name="T46" fmla="*/ 111609 w 545"/>
              <a:gd name="T47" fmla="*/ 169541 h 516"/>
              <a:gd name="T48" fmla="*/ 191432 w 545"/>
              <a:gd name="T49" fmla="*/ 116627 h 516"/>
              <a:gd name="T50" fmla="*/ 191432 w 545"/>
              <a:gd name="T51" fmla="*/ 116627 h 516"/>
              <a:gd name="T52" fmla="*/ 5057 w 545"/>
              <a:gd name="T53" fmla="*/ 116627 h 516"/>
              <a:gd name="T54" fmla="*/ 0 w 545"/>
              <a:gd name="T55" fmla="*/ 121666 h 516"/>
              <a:gd name="T56" fmla="*/ 5057 w 545"/>
              <a:gd name="T57" fmla="*/ 127066 h 516"/>
              <a:gd name="T58" fmla="*/ 191432 w 545"/>
              <a:gd name="T59" fmla="*/ 127066 h 516"/>
              <a:gd name="T60" fmla="*/ 196489 w 545"/>
              <a:gd name="T61" fmla="*/ 121666 h 516"/>
              <a:gd name="T62" fmla="*/ 191432 w 545"/>
              <a:gd name="T63" fmla="*/ 116627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16">
                <a:moveTo>
                  <a:pt x="14" y="206"/>
                </a:moveTo>
                <a:lnTo>
                  <a:pt x="14" y="206"/>
                </a:lnTo>
                <a:cubicBezTo>
                  <a:pt x="368" y="206"/>
                  <a:pt x="368" y="206"/>
                  <a:pt x="368" y="206"/>
                </a:cubicBezTo>
                <a:cubicBezTo>
                  <a:pt x="383" y="206"/>
                  <a:pt x="397" y="191"/>
                  <a:pt x="397" y="176"/>
                </a:cubicBezTo>
                <a:cubicBezTo>
                  <a:pt x="397" y="176"/>
                  <a:pt x="383" y="162"/>
                  <a:pt x="368" y="162"/>
                </a:cubicBezTo>
                <a:cubicBezTo>
                  <a:pt x="14" y="162"/>
                  <a:pt x="14" y="162"/>
                  <a:pt x="14" y="162"/>
                </a:cubicBezTo>
                <a:lnTo>
                  <a:pt x="0" y="176"/>
                </a:lnTo>
                <a:cubicBezTo>
                  <a:pt x="0" y="191"/>
                  <a:pt x="14" y="206"/>
                  <a:pt x="14" y="206"/>
                </a:cubicBezTo>
                <a:close/>
                <a:moveTo>
                  <a:pt x="14" y="44"/>
                </a:moveTo>
                <a:lnTo>
                  <a:pt x="14" y="44"/>
                </a:lnTo>
                <a:cubicBezTo>
                  <a:pt x="530" y="44"/>
                  <a:pt x="530" y="44"/>
                  <a:pt x="530" y="44"/>
                </a:cubicBezTo>
                <a:cubicBezTo>
                  <a:pt x="544" y="44"/>
                  <a:pt x="544" y="29"/>
                  <a:pt x="544" y="29"/>
                </a:cubicBezTo>
                <a:cubicBezTo>
                  <a:pt x="544" y="15"/>
                  <a:pt x="544" y="0"/>
                  <a:pt x="53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0" y="15"/>
                  <a:pt x="0" y="29"/>
                </a:cubicBezTo>
                <a:lnTo>
                  <a:pt x="14" y="44"/>
                </a:lnTo>
                <a:close/>
                <a:moveTo>
                  <a:pt x="309" y="471"/>
                </a:moveTo>
                <a:lnTo>
                  <a:pt x="309" y="471"/>
                </a:lnTo>
                <a:cubicBezTo>
                  <a:pt x="14" y="471"/>
                  <a:pt x="14" y="471"/>
                  <a:pt x="14" y="471"/>
                </a:cubicBezTo>
                <a:cubicBezTo>
                  <a:pt x="14" y="471"/>
                  <a:pt x="0" y="486"/>
                  <a:pt x="0" y="500"/>
                </a:cubicBezTo>
                <a:lnTo>
                  <a:pt x="14" y="515"/>
                </a:lnTo>
                <a:cubicBezTo>
                  <a:pt x="309" y="515"/>
                  <a:pt x="309" y="515"/>
                  <a:pt x="309" y="515"/>
                </a:cubicBezTo>
                <a:cubicBezTo>
                  <a:pt x="324" y="515"/>
                  <a:pt x="338" y="500"/>
                  <a:pt x="338" y="500"/>
                </a:cubicBezTo>
                <a:cubicBezTo>
                  <a:pt x="338" y="486"/>
                  <a:pt x="324" y="471"/>
                  <a:pt x="309" y="471"/>
                </a:cubicBez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4" y="324"/>
                  <a:pt x="14" y="324"/>
                  <a:pt x="14" y="324"/>
                </a:cubicBezTo>
                <a:cubicBezTo>
                  <a:pt x="14" y="324"/>
                  <a:pt x="0" y="324"/>
                  <a:pt x="0" y="338"/>
                </a:cubicBezTo>
                <a:cubicBezTo>
                  <a:pt x="0" y="353"/>
                  <a:pt x="14" y="353"/>
                  <a:pt x="14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44" y="353"/>
                  <a:pt x="544" y="353"/>
                  <a:pt x="544" y="338"/>
                </a:cubicBezTo>
                <a:cubicBezTo>
                  <a:pt x="544" y="324"/>
                  <a:pt x="544" y="324"/>
                  <a:pt x="530" y="3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03" name="Freeform 198">
            <a:extLst>
              <a:ext uri="{FF2B5EF4-FFF2-40B4-BE49-F238E27FC236}">
                <a16:creationId xmlns:a16="http://schemas.microsoft.com/office/drawing/2014/main" id="{B3873C74-D3A3-7A46-B8A8-654C21648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273" y="2020139"/>
            <a:ext cx="302868" cy="382584"/>
          </a:xfrm>
          <a:custGeom>
            <a:avLst/>
            <a:gdLst>
              <a:gd name="T0" fmla="*/ 127513 w 501"/>
              <a:gd name="T1" fmla="*/ 201557 h 634"/>
              <a:gd name="T2" fmla="*/ 132932 w 501"/>
              <a:gd name="T3" fmla="*/ 106007 h 634"/>
              <a:gd name="T4" fmla="*/ 116676 w 501"/>
              <a:gd name="T5" fmla="*/ 106007 h 634"/>
              <a:gd name="T6" fmla="*/ 127513 w 501"/>
              <a:gd name="T7" fmla="*/ 201557 h 634"/>
              <a:gd name="T8" fmla="*/ 53100 w 501"/>
              <a:gd name="T9" fmla="*/ 201557 h 634"/>
              <a:gd name="T10" fmla="*/ 63576 w 501"/>
              <a:gd name="T11" fmla="*/ 106007 h 634"/>
              <a:gd name="T12" fmla="*/ 47682 w 501"/>
              <a:gd name="T13" fmla="*/ 106007 h 634"/>
              <a:gd name="T14" fmla="*/ 53100 w 501"/>
              <a:gd name="T15" fmla="*/ 201557 h 634"/>
              <a:gd name="T16" fmla="*/ 90307 w 501"/>
              <a:gd name="T17" fmla="*/ 201557 h 634"/>
              <a:gd name="T18" fmla="*/ 95725 w 501"/>
              <a:gd name="T19" fmla="*/ 106007 h 634"/>
              <a:gd name="T20" fmla="*/ 84888 w 501"/>
              <a:gd name="T21" fmla="*/ 106007 h 634"/>
              <a:gd name="T22" fmla="*/ 90307 w 501"/>
              <a:gd name="T23" fmla="*/ 201557 h 634"/>
              <a:gd name="T24" fmla="*/ 170138 w 501"/>
              <a:gd name="T25" fmla="*/ 31730 h 634"/>
              <a:gd name="T26" fmla="*/ 127513 w 501"/>
              <a:gd name="T27" fmla="*/ 15865 h 634"/>
              <a:gd name="T28" fmla="*/ 68994 w 501"/>
              <a:gd name="T29" fmla="*/ 0 h 634"/>
              <a:gd name="T30" fmla="*/ 53100 w 501"/>
              <a:gd name="T31" fmla="*/ 31730 h 634"/>
              <a:gd name="T32" fmla="*/ 0 w 501"/>
              <a:gd name="T33" fmla="*/ 42186 h 634"/>
              <a:gd name="T34" fmla="*/ 10476 w 501"/>
              <a:gd name="T35" fmla="*/ 74277 h 634"/>
              <a:gd name="T36" fmla="*/ 42625 w 501"/>
              <a:gd name="T37" fmla="*/ 228239 h 634"/>
              <a:gd name="T38" fmla="*/ 170138 w 501"/>
              <a:gd name="T39" fmla="*/ 201557 h 634"/>
              <a:gd name="T40" fmla="*/ 180614 w 501"/>
              <a:gd name="T41" fmla="*/ 58412 h 634"/>
              <a:gd name="T42" fmla="*/ 170138 w 501"/>
              <a:gd name="T43" fmla="*/ 31730 h 634"/>
              <a:gd name="T44" fmla="*/ 68994 w 501"/>
              <a:gd name="T45" fmla="*/ 21274 h 634"/>
              <a:gd name="T46" fmla="*/ 106201 w 501"/>
              <a:gd name="T47" fmla="*/ 15865 h 634"/>
              <a:gd name="T48" fmla="*/ 111619 w 501"/>
              <a:gd name="T49" fmla="*/ 31730 h 634"/>
              <a:gd name="T50" fmla="*/ 68994 w 501"/>
              <a:gd name="T51" fmla="*/ 21274 h 634"/>
              <a:gd name="T52" fmla="*/ 154244 w 501"/>
              <a:gd name="T53" fmla="*/ 201557 h 634"/>
              <a:gd name="T54" fmla="*/ 42625 w 501"/>
              <a:gd name="T55" fmla="*/ 212374 h 634"/>
              <a:gd name="T56" fmla="*/ 26370 w 501"/>
              <a:gd name="T57" fmla="*/ 74277 h 634"/>
              <a:gd name="T58" fmla="*/ 154244 w 501"/>
              <a:gd name="T59" fmla="*/ 201557 h 634"/>
              <a:gd name="T60" fmla="*/ 159301 w 501"/>
              <a:gd name="T61" fmla="*/ 58412 h 634"/>
              <a:gd name="T62" fmla="*/ 10476 w 501"/>
              <a:gd name="T63" fmla="*/ 53003 h 634"/>
              <a:gd name="T64" fmla="*/ 159301 w 501"/>
              <a:gd name="T65" fmla="*/ 42186 h 634"/>
              <a:gd name="T66" fmla="*/ 159301 w 501"/>
              <a:gd name="T67" fmla="*/ 58412 h 63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01" h="634">
                <a:moveTo>
                  <a:pt x="353" y="559"/>
                </a:moveTo>
                <a:lnTo>
                  <a:pt x="353" y="559"/>
                </a:lnTo>
                <a:cubicBezTo>
                  <a:pt x="353" y="559"/>
                  <a:pt x="368" y="545"/>
                  <a:pt x="368" y="530"/>
                </a:cubicBezTo>
                <a:cubicBezTo>
                  <a:pt x="368" y="294"/>
                  <a:pt x="368" y="294"/>
                  <a:pt x="368" y="294"/>
                </a:cubicBezTo>
                <a:lnTo>
                  <a:pt x="353" y="279"/>
                </a:lnTo>
                <a:cubicBezTo>
                  <a:pt x="339" y="279"/>
                  <a:pt x="323" y="294"/>
                  <a:pt x="323" y="294"/>
                </a:cubicBezTo>
                <a:cubicBezTo>
                  <a:pt x="323" y="530"/>
                  <a:pt x="323" y="530"/>
                  <a:pt x="323" y="530"/>
                </a:cubicBezTo>
                <a:cubicBezTo>
                  <a:pt x="323" y="545"/>
                  <a:pt x="339" y="559"/>
                  <a:pt x="353" y="559"/>
                </a:cubicBezTo>
                <a:close/>
                <a:moveTo>
                  <a:pt x="147" y="559"/>
                </a:moveTo>
                <a:lnTo>
                  <a:pt x="147" y="559"/>
                </a:lnTo>
                <a:cubicBezTo>
                  <a:pt x="162" y="559"/>
                  <a:pt x="176" y="545"/>
                  <a:pt x="176" y="530"/>
                </a:cubicBezTo>
                <a:cubicBezTo>
                  <a:pt x="176" y="294"/>
                  <a:pt x="176" y="294"/>
                  <a:pt x="176" y="294"/>
                </a:cubicBezTo>
                <a:cubicBezTo>
                  <a:pt x="176" y="294"/>
                  <a:pt x="162" y="279"/>
                  <a:pt x="147" y="279"/>
                </a:cubicBezTo>
                <a:lnTo>
                  <a:pt x="132" y="294"/>
                </a:lnTo>
                <a:cubicBezTo>
                  <a:pt x="132" y="530"/>
                  <a:pt x="132" y="530"/>
                  <a:pt x="132" y="530"/>
                </a:cubicBezTo>
                <a:cubicBezTo>
                  <a:pt x="132" y="545"/>
                  <a:pt x="147" y="559"/>
                  <a:pt x="147" y="559"/>
                </a:cubicBezTo>
                <a:close/>
                <a:moveTo>
                  <a:pt x="250" y="559"/>
                </a:moveTo>
                <a:lnTo>
                  <a:pt x="250" y="559"/>
                </a:lnTo>
                <a:cubicBezTo>
                  <a:pt x="265" y="559"/>
                  <a:pt x="265" y="545"/>
                  <a:pt x="265" y="530"/>
                </a:cubicBezTo>
                <a:cubicBezTo>
                  <a:pt x="265" y="294"/>
                  <a:pt x="265" y="294"/>
                  <a:pt x="265" y="294"/>
                </a:cubicBezTo>
                <a:cubicBezTo>
                  <a:pt x="265" y="294"/>
                  <a:pt x="265" y="279"/>
                  <a:pt x="250" y="279"/>
                </a:cubicBezTo>
                <a:cubicBezTo>
                  <a:pt x="235" y="279"/>
                  <a:pt x="235" y="294"/>
                  <a:pt x="235" y="294"/>
                </a:cubicBezTo>
                <a:cubicBezTo>
                  <a:pt x="235" y="530"/>
                  <a:pt x="235" y="530"/>
                  <a:pt x="235" y="530"/>
                </a:cubicBezTo>
                <a:cubicBezTo>
                  <a:pt x="235" y="545"/>
                  <a:pt x="235" y="559"/>
                  <a:pt x="250" y="559"/>
                </a:cubicBezTo>
                <a:close/>
                <a:moveTo>
                  <a:pt x="471" y="88"/>
                </a:moveTo>
                <a:lnTo>
                  <a:pt x="471" y="88"/>
                </a:lnTo>
                <a:cubicBezTo>
                  <a:pt x="353" y="88"/>
                  <a:pt x="353" y="88"/>
                  <a:pt x="353" y="88"/>
                </a:cubicBezTo>
                <a:cubicBezTo>
                  <a:pt x="353" y="44"/>
                  <a:pt x="353" y="44"/>
                  <a:pt x="353" y="44"/>
                </a:cubicBezTo>
                <a:cubicBezTo>
                  <a:pt x="353" y="29"/>
                  <a:pt x="323" y="0"/>
                  <a:pt x="309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76" y="0"/>
                  <a:pt x="147" y="29"/>
                  <a:pt x="147" y="44"/>
                </a:cubicBezTo>
                <a:cubicBezTo>
                  <a:pt x="147" y="88"/>
                  <a:pt x="147" y="88"/>
                  <a:pt x="147" y="88"/>
                </a:cubicBezTo>
                <a:cubicBezTo>
                  <a:pt x="29" y="88"/>
                  <a:pt x="29" y="88"/>
                  <a:pt x="29" y="88"/>
                </a:cubicBezTo>
                <a:cubicBezTo>
                  <a:pt x="14" y="88"/>
                  <a:pt x="0" y="103"/>
                  <a:pt x="0" y="117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176"/>
                  <a:pt x="14" y="206"/>
                  <a:pt x="29" y="206"/>
                </a:cubicBezTo>
                <a:cubicBezTo>
                  <a:pt x="29" y="559"/>
                  <a:pt x="29" y="559"/>
                  <a:pt x="29" y="559"/>
                </a:cubicBezTo>
                <a:cubicBezTo>
                  <a:pt x="29" y="604"/>
                  <a:pt x="73" y="633"/>
                  <a:pt x="118" y="633"/>
                </a:cubicBezTo>
                <a:cubicBezTo>
                  <a:pt x="382" y="633"/>
                  <a:pt x="382" y="633"/>
                  <a:pt x="382" y="633"/>
                </a:cubicBezTo>
                <a:cubicBezTo>
                  <a:pt x="427" y="633"/>
                  <a:pt x="471" y="604"/>
                  <a:pt x="471" y="559"/>
                </a:cubicBezTo>
                <a:cubicBezTo>
                  <a:pt x="471" y="206"/>
                  <a:pt x="471" y="206"/>
                  <a:pt x="471" y="206"/>
                </a:cubicBezTo>
                <a:cubicBezTo>
                  <a:pt x="486" y="206"/>
                  <a:pt x="500" y="176"/>
                  <a:pt x="500" y="162"/>
                </a:cubicBezTo>
                <a:cubicBezTo>
                  <a:pt x="500" y="117"/>
                  <a:pt x="500" y="117"/>
                  <a:pt x="500" y="117"/>
                </a:cubicBezTo>
                <a:cubicBezTo>
                  <a:pt x="500" y="103"/>
                  <a:pt x="486" y="88"/>
                  <a:pt x="471" y="88"/>
                </a:cubicBezTo>
                <a:close/>
                <a:moveTo>
                  <a:pt x="191" y="59"/>
                </a:moveTo>
                <a:lnTo>
                  <a:pt x="191" y="59"/>
                </a:lnTo>
                <a:lnTo>
                  <a:pt x="206" y="44"/>
                </a:lnTo>
                <a:cubicBezTo>
                  <a:pt x="294" y="44"/>
                  <a:pt x="294" y="44"/>
                  <a:pt x="294" y="44"/>
                </a:cubicBezTo>
                <a:lnTo>
                  <a:pt x="309" y="59"/>
                </a:lnTo>
                <a:cubicBezTo>
                  <a:pt x="309" y="88"/>
                  <a:pt x="309" y="88"/>
                  <a:pt x="309" y="88"/>
                </a:cubicBezTo>
                <a:cubicBezTo>
                  <a:pt x="294" y="88"/>
                  <a:pt x="191" y="88"/>
                  <a:pt x="191" y="88"/>
                </a:cubicBezTo>
                <a:lnTo>
                  <a:pt x="191" y="59"/>
                </a:lnTo>
                <a:close/>
                <a:moveTo>
                  <a:pt x="427" y="559"/>
                </a:moveTo>
                <a:lnTo>
                  <a:pt x="427" y="559"/>
                </a:lnTo>
                <a:cubicBezTo>
                  <a:pt x="427" y="574"/>
                  <a:pt x="412" y="589"/>
                  <a:pt x="382" y="589"/>
                </a:cubicBezTo>
                <a:cubicBezTo>
                  <a:pt x="118" y="589"/>
                  <a:pt x="118" y="589"/>
                  <a:pt x="118" y="589"/>
                </a:cubicBezTo>
                <a:cubicBezTo>
                  <a:pt x="88" y="589"/>
                  <a:pt x="73" y="574"/>
                  <a:pt x="73" y="559"/>
                </a:cubicBezTo>
                <a:cubicBezTo>
                  <a:pt x="73" y="206"/>
                  <a:pt x="73" y="206"/>
                  <a:pt x="73" y="206"/>
                </a:cubicBezTo>
                <a:cubicBezTo>
                  <a:pt x="103" y="206"/>
                  <a:pt x="412" y="206"/>
                  <a:pt x="427" y="206"/>
                </a:cubicBezTo>
                <a:lnTo>
                  <a:pt x="427" y="559"/>
                </a:lnTo>
                <a:close/>
                <a:moveTo>
                  <a:pt x="441" y="162"/>
                </a:moveTo>
                <a:lnTo>
                  <a:pt x="441" y="162"/>
                </a:lnTo>
                <a:cubicBezTo>
                  <a:pt x="59" y="162"/>
                  <a:pt x="59" y="162"/>
                  <a:pt x="59" y="162"/>
                </a:cubicBezTo>
                <a:cubicBezTo>
                  <a:pt x="44" y="162"/>
                  <a:pt x="29" y="147"/>
                  <a:pt x="29" y="147"/>
                </a:cubicBezTo>
                <a:cubicBezTo>
                  <a:pt x="29" y="132"/>
                  <a:pt x="44" y="117"/>
                  <a:pt x="59" y="117"/>
                </a:cubicBezTo>
                <a:cubicBezTo>
                  <a:pt x="441" y="117"/>
                  <a:pt x="441" y="117"/>
                  <a:pt x="441" y="117"/>
                </a:cubicBezTo>
                <a:cubicBezTo>
                  <a:pt x="456" y="117"/>
                  <a:pt x="471" y="132"/>
                  <a:pt x="471" y="147"/>
                </a:cubicBezTo>
                <a:cubicBezTo>
                  <a:pt x="471" y="147"/>
                  <a:pt x="456" y="162"/>
                  <a:pt x="441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04" name="Freeform 199">
            <a:extLst>
              <a:ext uri="{FF2B5EF4-FFF2-40B4-BE49-F238E27FC236}">
                <a16:creationId xmlns:a16="http://schemas.microsoft.com/office/drawing/2014/main" id="{5A6C621C-F58A-DE43-9822-09C87E7B4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1057" y="2036083"/>
            <a:ext cx="382570" cy="356016"/>
          </a:xfrm>
          <a:custGeom>
            <a:avLst/>
            <a:gdLst>
              <a:gd name="T0" fmla="*/ 201918 w 634"/>
              <a:gd name="T1" fmla="*/ 26681 h 590"/>
              <a:gd name="T2" fmla="*/ 201918 w 634"/>
              <a:gd name="T3" fmla="*/ 26681 h 590"/>
              <a:gd name="T4" fmla="*/ 159371 w 634"/>
              <a:gd name="T5" fmla="*/ 26681 h 590"/>
              <a:gd name="T6" fmla="*/ 159371 w 634"/>
              <a:gd name="T7" fmla="*/ 10817 h 590"/>
              <a:gd name="T8" fmla="*/ 143506 w 634"/>
              <a:gd name="T9" fmla="*/ 0 h 590"/>
              <a:gd name="T10" fmla="*/ 85094 w 634"/>
              <a:gd name="T11" fmla="*/ 0 h 590"/>
              <a:gd name="T12" fmla="*/ 74638 w 634"/>
              <a:gd name="T13" fmla="*/ 10817 h 590"/>
              <a:gd name="T14" fmla="*/ 74638 w 634"/>
              <a:gd name="T15" fmla="*/ 26681 h 590"/>
              <a:gd name="T16" fmla="*/ 32091 w 634"/>
              <a:gd name="T17" fmla="*/ 26681 h 590"/>
              <a:gd name="T18" fmla="*/ 0 w 634"/>
              <a:gd name="T19" fmla="*/ 53001 h 590"/>
              <a:gd name="T20" fmla="*/ 0 w 634"/>
              <a:gd name="T21" fmla="*/ 180636 h 590"/>
              <a:gd name="T22" fmla="*/ 32091 w 634"/>
              <a:gd name="T23" fmla="*/ 212364 h 590"/>
              <a:gd name="T24" fmla="*/ 201918 w 634"/>
              <a:gd name="T25" fmla="*/ 212364 h 590"/>
              <a:gd name="T26" fmla="*/ 228239 w 634"/>
              <a:gd name="T27" fmla="*/ 180636 h 590"/>
              <a:gd name="T28" fmla="*/ 228239 w 634"/>
              <a:gd name="T29" fmla="*/ 53001 h 590"/>
              <a:gd name="T30" fmla="*/ 201918 w 634"/>
              <a:gd name="T31" fmla="*/ 26681 h 590"/>
              <a:gd name="T32" fmla="*/ 85094 w 634"/>
              <a:gd name="T33" fmla="*/ 21273 h 590"/>
              <a:gd name="T34" fmla="*/ 85094 w 634"/>
              <a:gd name="T35" fmla="*/ 21273 h 590"/>
              <a:gd name="T36" fmla="*/ 95550 w 634"/>
              <a:gd name="T37" fmla="*/ 10817 h 590"/>
              <a:gd name="T38" fmla="*/ 138097 w 634"/>
              <a:gd name="T39" fmla="*/ 10817 h 590"/>
              <a:gd name="T40" fmla="*/ 143506 w 634"/>
              <a:gd name="T41" fmla="*/ 21273 h 590"/>
              <a:gd name="T42" fmla="*/ 143506 w 634"/>
              <a:gd name="T43" fmla="*/ 26681 h 590"/>
              <a:gd name="T44" fmla="*/ 85094 w 634"/>
              <a:gd name="T45" fmla="*/ 26681 h 590"/>
              <a:gd name="T46" fmla="*/ 85094 w 634"/>
              <a:gd name="T47" fmla="*/ 21273 h 590"/>
              <a:gd name="T48" fmla="*/ 212374 w 634"/>
              <a:gd name="T49" fmla="*/ 180636 h 590"/>
              <a:gd name="T50" fmla="*/ 212374 w 634"/>
              <a:gd name="T51" fmla="*/ 180636 h 590"/>
              <a:gd name="T52" fmla="*/ 201918 w 634"/>
              <a:gd name="T53" fmla="*/ 196500 h 590"/>
              <a:gd name="T54" fmla="*/ 32091 w 634"/>
              <a:gd name="T55" fmla="*/ 196500 h 590"/>
              <a:gd name="T56" fmla="*/ 15865 w 634"/>
              <a:gd name="T57" fmla="*/ 180636 h 590"/>
              <a:gd name="T58" fmla="*/ 15865 w 634"/>
              <a:gd name="T59" fmla="*/ 106363 h 590"/>
              <a:gd name="T60" fmla="*/ 90503 w 634"/>
              <a:gd name="T61" fmla="*/ 106363 h 590"/>
              <a:gd name="T62" fmla="*/ 85094 w 634"/>
              <a:gd name="T63" fmla="*/ 111410 h 590"/>
              <a:gd name="T64" fmla="*/ 116824 w 634"/>
              <a:gd name="T65" fmla="*/ 138091 h 590"/>
              <a:gd name="T66" fmla="*/ 143506 w 634"/>
              <a:gd name="T67" fmla="*/ 111410 h 590"/>
              <a:gd name="T68" fmla="*/ 143506 w 634"/>
              <a:gd name="T69" fmla="*/ 106363 h 590"/>
              <a:gd name="T70" fmla="*/ 212374 w 634"/>
              <a:gd name="T71" fmla="*/ 106363 h 590"/>
              <a:gd name="T72" fmla="*/ 212374 w 634"/>
              <a:gd name="T73" fmla="*/ 180636 h 590"/>
              <a:gd name="T74" fmla="*/ 100959 w 634"/>
              <a:gd name="T75" fmla="*/ 111410 h 590"/>
              <a:gd name="T76" fmla="*/ 100959 w 634"/>
              <a:gd name="T77" fmla="*/ 111410 h 590"/>
              <a:gd name="T78" fmla="*/ 100959 w 634"/>
              <a:gd name="T79" fmla="*/ 106363 h 590"/>
              <a:gd name="T80" fmla="*/ 127641 w 634"/>
              <a:gd name="T81" fmla="*/ 106363 h 590"/>
              <a:gd name="T82" fmla="*/ 127641 w 634"/>
              <a:gd name="T83" fmla="*/ 111410 h 590"/>
              <a:gd name="T84" fmla="*/ 116824 w 634"/>
              <a:gd name="T85" fmla="*/ 127635 h 590"/>
              <a:gd name="T86" fmla="*/ 100959 w 634"/>
              <a:gd name="T87" fmla="*/ 111410 h 590"/>
              <a:gd name="T88" fmla="*/ 212374 w 634"/>
              <a:gd name="T89" fmla="*/ 90138 h 590"/>
              <a:gd name="T90" fmla="*/ 212374 w 634"/>
              <a:gd name="T91" fmla="*/ 90138 h 590"/>
              <a:gd name="T92" fmla="*/ 15865 w 634"/>
              <a:gd name="T93" fmla="*/ 90138 h 590"/>
              <a:gd name="T94" fmla="*/ 15865 w 634"/>
              <a:gd name="T95" fmla="*/ 53001 h 590"/>
              <a:gd name="T96" fmla="*/ 32091 w 634"/>
              <a:gd name="T97" fmla="*/ 42545 h 590"/>
              <a:gd name="T98" fmla="*/ 201918 w 634"/>
              <a:gd name="T99" fmla="*/ 42545 h 590"/>
              <a:gd name="T100" fmla="*/ 212374 w 634"/>
              <a:gd name="T101" fmla="*/ 53001 h 590"/>
              <a:gd name="T102" fmla="*/ 212374 w 634"/>
              <a:gd name="T103" fmla="*/ 90138 h 59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34" h="590">
                <a:moveTo>
                  <a:pt x="560" y="74"/>
                </a:moveTo>
                <a:lnTo>
                  <a:pt x="560" y="74"/>
                </a:lnTo>
                <a:cubicBezTo>
                  <a:pt x="442" y="74"/>
                  <a:pt x="442" y="74"/>
                  <a:pt x="442" y="74"/>
                </a:cubicBezTo>
                <a:cubicBezTo>
                  <a:pt x="442" y="30"/>
                  <a:pt x="442" y="30"/>
                  <a:pt x="442" y="30"/>
                </a:cubicBezTo>
                <a:cubicBezTo>
                  <a:pt x="442" y="15"/>
                  <a:pt x="412" y="0"/>
                  <a:pt x="398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21" y="0"/>
                  <a:pt x="207" y="15"/>
                  <a:pt x="207" y="30"/>
                </a:cubicBezTo>
                <a:cubicBezTo>
                  <a:pt x="207" y="74"/>
                  <a:pt x="207" y="74"/>
                  <a:pt x="207" y="74"/>
                </a:cubicBezTo>
                <a:cubicBezTo>
                  <a:pt x="89" y="74"/>
                  <a:pt x="89" y="74"/>
                  <a:pt x="89" y="74"/>
                </a:cubicBezTo>
                <a:cubicBezTo>
                  <a:pt x="44" y="74"/>
                  <a:pt x="0" y="103"/>
                  <a:pt x="0" y="147"/>
                </a:cubicBezTo>
                <a:cubicBezTo>
                  <a:pt x="0" y="501"/>
                  <a:pt x="0" y="501"/>
                  <a:pt x="0" y="501"/>
                </a:cubicBezTo>
                <a:cubicBezTo>
                  <a:pt x="0" y="545"/>
                  <a:pt x="44" y="589"/>
                  <a:pt x="89" y="589"/>
                </a:cubicBezTo>
                <a:cubicBezTo>
                  <a:pt x="560" y="589"/>
                  <a:pt x="560" y="589"/>
                  <a:pt x="560" y="589"/>
                </a:cubicBezTo>
                <a:cubicBezTo>
                  <a:pt x="604" y="589"/>
                  <a:pt x="633" y="545"/>
                  <a:pt x="633" y="501"/>
                </a:cubicBezTo>
                <a:cubicBezTo>
                  <a:pt x="633" y="147"/>
                  <a:pt x="633" y="147"/>
                  <a:pt x="633" y="147"/>
                </a:cubicBezTo>
                <a:cubicBezTo>
                  <a:pt x="633" y="103"/>
                  <a:pt x="604" y="74"/>
                  <a:pt x="560" y="74"/>
                </a:cubicBezTo>
                <a:close/>
                <a:moveTo>
                  <a:pt x="236" y="59"/>
                </a:moveTo>
                <a:lnTo>
                  <a:pt x="236" y="59"/>
                </a:lnTo>
                <a:cubicBezTo>
                  <a:pt x="236" y="45"/>
                  <a:pt x="251" y="30"/>
                  <a:pt x="265" y="30"/>
                </a:cubicBezTo>
                <a:cubicBezTo>
                  <a:pt x="383" y="30"/>
                  <a:pt x="383" y="30"/>
                  <a:pt x="383" y="30"/>
                </a:cubicBezTo>
                <a:cubicBezTo>
                  <a:pt x="383" y="30"/>
                  <a:pt x="398" y="45"/>
                  <a:pt x="398" y="59"/>
                </a:cubicBezTo>
                <a:cubicBezTo>
                  <a:pt x="398" y="74"/>
                  <a:pt x="398" y="74"/>
                  <a:pt x="398" y="74"/>
                </a:cubicBezTo>
                <a:cubicBezTo>
                  <a:pt x="236" y="74"/>
                  <a:pt x="236" y="74"/>
                  <a:pt x="236" y="74"/>
                </a:cubicBezTo>
                <a:lnTo>
                  <a:pt x="236" y="59"/>
                </a:lnTo>
                <a:close/>
                <a:moveTo>
                  <a:pt x="589" y="501"/>
                </a:moveTo>
                <a:lnTo>
                  <a:pt x="589" y="501"/>
                </a:lnTo>
                <a:cubicBezTo>
                  <a:pt x="589" y="530"/>
                  <a:pt x="574" y="545"/>
                  <a:pt x="560" y="545"/>
                </a:cubicBezTo>
                <a:cubicBezTo>
                  <a:pt x="89" y="545"/>
                  <a:pt x="89" y="545"/>
                  <a:pt x="89" y="545"/>
                </a:cubicBezTo>
                <a:cubicBezTo>
                  <a:pt x="59" y="545"/>
                  <a:pt x="44" y="530"/>
                  <a:pt x="44" y="501"/>
                </a:cubicBezTo>
                <a:cubicBezTo>
                  <a:pt x="44" y="295"/>
                  <a:pt x="44" y="295"/>
                  <a:pt x="44" y="295"/>
                </a:cubicBezTo>
                <a:cubicBezTo>
                  <a:pt x="251" y="295"/>
                  <a:pt x="251" y="295"/>
                  <a:pt x="251" y="295"/>
                </a:cubicBezTo>
                <a:cubicBezTo>
                  <a:pt x="236" y="295"/>
                  <a:pt x="236" y="309"/>
                  <a:pt x="236" y="309"/>
                </a:cubicBezTo>
                <a:cubicBezTo>
                  <a:pt x="236" y="354"/>
                  <a:pt x="280" y="383"/>
                  <a:pt x="324" y="383"/>
                </a:cubicBezTo>
                <a:cubicBezTo>
                  <a:pt x="369" y="383"/>
                  <a:pt x="398" y="354"/>
                  <a:pt x="398" y="309"/>
                </a:cubicBezTo>
                <a:lnTo>
                  <a:pt x="398" y="295"/>
                </a:lnTo>
                <a:cubicBezTo>
                  <a:pt x="589" y="295"/>
                  <a:pt x="589" y="295"/>
                  <a:pt x="589" y="295"/>
                </a:cubicBezTo>
                <a:lnTo>
                  <a:pt x="589" y="501"/>
                </a:lnTo>
                <a:close/>
                <a:moveTo>
                  <a:pt x="280" y="309"/>
                </a:moveTo>
                <a:lnTo>
                  <a:pt x="280" y="309"/>
                </a:lnTo>
                <a:lnTo>
                  <a:pt x="280" y="295"/>
                </a:lnTo>
                <a:cubicBezTo>
                  <a:pt x="354" y="295"/>
                  <a:pt x="354" y="295"/>
                  <a:pt x="354" y="295"/>
                </a:cubicBezTo>
                <a:lnTo>
                  <a:pt x="354" y="309"/>
                </a:lnTo>
                <a:cubicBezTo>
                  <a:pt x="354" y="324"/>
                  <a:pt x="339" y="354"/>
                  <a:pt x="324" y="354"/>
                </a:cubicBezTo>
                <a:cubicBezTo>
                  <a:pt x="295" y="354"/>
                  <a:pt x="280" y="324"/>
                  <a:pt x="280" y="309"/>
                </a:cubicBezTo>
                <a:close/>
                <a:moveTo>
                  <a:pt x="589" y="250"/>
                </a:moveTo>
                <a:lnTo>
                  <a:pt x="589" y="250"/>
                </a:lnTo>
                <a:cubicBezTo>
                  <a:pt x="44" y="250"/>
                  <a:pt x="44" y="250"/>
                  <a:pt x="44" y="250"/>
                </a:cubicBezTo>
                <a:cubicBezTo>
                  <a:pt x="44" y="147"/>
                  <a:pt x="44" y="147"/>
                  <a:pt x="44" y="147"/>
                </a:cubicBezTo>
                <a:cubicBezTo>
                  <a:pt x="44" y="133"/>
                  <a:pt x="59" y="118"/>
                  <a:pt x="89" y="118"/>
                </a:cubicBezTo>
                <a:cubicBezTo>
                  <a:pt x="560" y="118"/>
                  <a:pt x="560" y="118"/>
                  <a:pt x="560" y="118"/>
                </a:cubicBezTo>
                <a:cubicBezTo>
                  <a:pt x="574" y="118"/>
                  <a:pt x="589" y="133"/>
                  <a:pt x="589" y="147"/>
                </a:cubicBezTo>
                <a:lnTo>
                  <a:pt x="589" y="2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05" name="Freeform 200">
            <a:extLst>
              <a:ext uri="{FF2B5EF4-FFF2-40B4-BE49-F238E27FC236}">
                <a16:creationId xmlns:a16="http://schemas.microsoft.com/office/drawing/2014/main" id="{A3A048FC-78F1-BD42-8942-19CAAC424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0008" y="2028110"/>
            <a:ext cx="382570" cy="363987"/>
          </a:xfrm>
          <a:custGeom>
            <a:avLst/>
            <a:gdLst>
              <a:gd name="T0" fmla="*/ 111415 w 634"/>
              <a:gd name="T1" fmla="*/ 15843 h 604"/>
              <a:gd name="T2" fmla="*/ 111415 w 634"/>
              <a:gd name="T3" fmla="*/ 15843 h 604"/>
              <a:gd name="T4" fmla="*/ 5048 w 634"/>
              <a:gd name="T5" fmla="*/ 79217 h 604"/>
              <a:gd name="T6" fmla="*/ 5048 w 634"/>
              <a:gd name="T7" fmla="*/ 79217 h 604"/>
              <a:gd name="T8" fmla="*/ 100598 w 634"/>
              <a:gd name="T9" fmla="*/ 121707 h 604"/>
              <a:gd name="T10" fmla="*/ 121872 w 634"/>
              <a:gd name="T11" fmla="*/ 121707 h 604"/>
              <a:gd name="T12" fmla="*/ 217422 w 634"/>
              <a:gd name="T13" fmla="*/ 79217 h 604"/>
              <a:gd name="T14" fmla="*/ 217422 w 634"/>
              <a:gd name="T15" fmla="*/ 57973 h 604"/>
              <a:gd name="T16" fmla="*/ 121872 w 634"/>
              <a:gd name="T17" fmla="*/ 5041 h 604"/>
              <a:gd name="T18" fmla="*/ 100598 w 634"/>
              <a:gd name="T19" fmla="*/ 5041 h 604"/>
              <a:gd name="T20" fmla="*/ 5048 w 634"/>
              <a:gd name="T21" fmla="*/ 57973 h 604"/>
              <a:gd name="T22" fmla="*/ 5048 w 634"/>
              <a:gd name="T23" fmla="*/ 79217 h 604"/>
              <a:gd name="T24" fmla="*/ 111415 w 634"/>
              <a:gd name="T25" fmla="*/ 15843 h 604"/>
              <a:gd name="T26" fmla="*/ 111415 w 634"/>
              <a:gd name="T27" fmla="*/ 15843 h 604"/>
              <a:gd name="T28" fmla="*/ 212014 w 634"/>
              <a:gd name="T29" fmla="*/ 68775 h 604"/>
              <a:gd name="T30" fmla="*/ 111415 w 634"/>
              <a:gd name="T31" fmla="*/ 111265 h 604"/>
              <a:gd name="T32" fmla="*/ 15865 w 634"/>
              <a:gd name="T33" fmla="*/ 68775 h 604"/>
              <a:gd name="T34" fmla="*/ 111415 w 634"/>
              <a:gd name="T35" fmla="*/ 15843 h 604"/>
              <a:gd name="T36" fmla="*/ 111415 w 634"/>
              <a:gd name="T37" fmla="*/ 201284 h 604"/>
              <a:gd name="T38" fmla="*/ 111415 w 634"/>
              <a:gd name="T39" fmla="*/ 201284 h 604"/>
              <a:gd name="T40" fmla="*/ 15865 w 634"/>
              <a:gd name="T41" fmla="*/ 158795 h 604"/>
              <a:gd name="T42" fmla="*/ 0 w 634"/>
              <a:gd name="T43" fmla="*/ 153754 h 604"/>
              <a:gd name="T44" fmla="*/ 5048 w 634"/>
              <a:gd name="T45" fmla="*/ 169597 h 604"/>
              <a:gd name="T46" fmla="*/ 100598 w 634"/>
              <a:gd name="T47" fmla="*/ 212087 h 604"/>
              <a:gd name="T48" fmla="*/ 121872 w 634"/>
              <a:gd name="T49" fmla="*/ 212087 h 604"/>
              <a:gd name="T50" fmla="*/ 217422 w 634"/>
              <a:gd name="T51" fmla="*/ 169597 h 604"/>
              <a:gd name="T52" fmla="*/ 228239 w 634"/>
              <a:gd name="T53" fmla="*/ 153754 h 604"/>
              <a:gd name="T54" fmla="*/ 212014 w 634"/>
              <a:gd name="T55" fmla="*/ 158795 h 604"/>
              <a:gd name="T56" fmla="*/ 111415 w 634"/>
              <a:gd name="T57" fmla="*/ 201284 h 604"/>
              <a:gd name="T58" fmla="*/ 5048 w 634"/>
              <a:gd name="T59" fmla="*/ 121707 h 604"/>
              <a:gd name="T60" fmla="*/ 5048 w 634"/>
              <a:gd name="T61" fmla="*/ 121707 h 604"/>
              <a:gd name="T62" fmla="*/ 100598 w 634"/>
              <a:gd name="T63" fmla="*/ 169597 h 604"/>
              <a:gd name="T64" fmla="*/ 121872 w 634"/>
              <a:gd name="T65" fmla="*/ 169597 h 604"/>
              <a:gd name="T66" fmla="*/ 217422 w 634"/>
              <a:gd name="T67" fmla="*/ 121707 h 604"/>
              <a:gd name="T68" fmla="*/ 228239 w 634"/>
              <a:gd name="T69" fmla="*/ 105863 h 604"/>
              <a:gd name="T70" fmla="*/ 212014 w 634"/>
              <a:gd name="T71" fmla="*/ 111265 h 604"/>
              <a:gd name="T72" fmla="*/ 111415 w 634"/>
              <a:gd name="T73" fmla="*/ 158795 h 604"/>
              <a:gd name="T74" fmla="*/ 15865 w 634"/>
              <a:gd name="T75" fmla="*/ 111265 h 604"/>
              <a:gd name="T76" fmla="*/ 0 w 634"/>
              <a:gd name="T77" fmla="*/ 105863 h 604"/>
              <a:gd name="T78" fmla="*/ 5048 w 634"/>
              <a:gd name="T79" fmla="*/ 121707 h 60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04">
                <a:moveTo>
                  <a:pt x="309" y="44"/>
                </a:moveTo>
                <a:lnTo>
                  <a:pt x="309" y="44"/>
                </a:lnTo>
                <a:close/>
                <a:moveTo>
                  <a:pt x="14" y="220"/>
                </a:moveTo>
                <a:lnTo>
                  <a:pt x="14" y="220"/>
                </a:lnTo>
                <a:cubicBezTo>
                  <a:pt x="279" y="338"/>
                  <a:pt x="279" y="338"/>
                  <a:pt x="279" y="338"/>
                </a:cubicBezTo>
                <a:cubicBezTo>
                  <a:pt x="309" y="353"/>
                  <a:pt x="324" y="353"/>
                  <a:pt x="338" y="338"/>
                </a:cubicBezTo>
                <a:cubicBezTo>
                  <a:pt x="603" y="220"/>
                  <a:pt x="603" y="220"/>
                  <a:pt x="603" y="220"/>
                </a:cubicBezTo>
                <a:cubicBezTo>
                  <a:pt x="633" y="206"/>
                  <a:pt x="633" y="176"/>
                  <a:pt x="603" y="161"/>
                </a:cubicBezTo>
                <a:cubicBezTo>
                  <a:pt x="338" y="14"/>
                  <a:pt x="338" y="14"/>
                  <a:pt x="338" y="14"/>
                </a:cubicBezTo>
                <a:cubicBezTo>
                  <a:pt x="324" y="0"/>
                  <a:pt x="309" y="14"/>
                  <a:pt x="279" y="14"/>
                </a:cubicBezTo>
                <a:cubicBezTo>
                  <a:pt x="14" y="161"/>
                  <a:pt x="14" y="161"/>
                  <a:pt x="14" y="161"/>
                </a:cubicBezTo>
                <a:cubicBezTo>
                  <a:pt x="0" y="176"/>
                  <a:pt x="0" y="206"/>
                  <a:pt x="14" y="220"/>
                </a:cubicBezTo>
                <a:close/>
                <a:moveTo>
                  <a:pt x="309" y="44"/>
                </a:moveTo>
                <a:lnTo>
                  <a:pt x="309" y="44"/>
                </a:lnTo>
                <a:cubicBezTo>
                  <a:pt x="588" y="191"/>
                  <a:pt x="588" y="191"/>
                  <a:pt x="588" y="191"/>
                </a:cubicBezTo>
                <a:cubicBezTo>
                  <a:pt x="309" y="309"/>
                  <a:pt x="309" y="309"/>
                  <a:pt x="309" y="309"/>
                </a:cubicBezTo>
                <a:cubicBezTo>
                  <a:pt x="44" y="191"/>
                  <a:pt x="44" y="191"/>
                  <a:pt x="44" y="191"/>
                </a:cubicBezTo>
                <a:lnTo>
                  <a:pt x="309" y="44"/>
                </a:lnTo>
                <a:close/>
                <a:moveTo>
                  <a:pt x="309" y="559"/>
                </a:moveTo>
                <a:lnTo>
                  <a:pt x="309" y="559"/>
                </a:lnTo>
                <a:cubicBezTo>
                  <a:pt x="44" y="441"/>
                  <a:pt x="44" y="441"/>
                  <a:pt x="44" y="441"/>
                </a:cubicBezTo>
                <a:cubicBezTo>
                  <a:pt x="44" y="441"/>
                  <a:pt x="14" y="427"/>
                  <a:pt x="0" y="427"/>
                </a:cubicBezTo>
                <a:cubicBezTo>
                  <a:pt x="0" y="441"/>
                  <a:pt x="0" y="456"/>
                  <a:pt x="14" y="471"/>
                </a:cubicBezTo>
                <a:cubicBezTo>
                  <a:pt x="279" y="589"/>
                  <a:pt x="279" y="589"/>
                  <a:pt x="279" y="589"/>
                </a:cubicBezTo>
                <a:cubicBezTo>
                  <a:pt x="309" y="603"/>
                  <a:pt x="324" y="603"/>
                  <a:pt x="338" y="589"/>
                </a:cubicBezTo>
                <a:cubicBezTo>
                  <a:pt x="603" y="471"/>
                  <a:pt x="603" y="471"/>
                  <a:pt x="603" y="471"/>
                </a:cubicBezTo>
                <a:cubicBezTo>
                  <a:pt x="618" y="471"/>
                  <a:pt x="633" y="441"/>
                  <a:pt x="633" y="427"/>
                </a:cubicBezTo>
                <a:cubicBezTo>
                  <a:pt x="618" y="427"/>
                  <a:pt x="588" y="441"/>
                  <a:pt x="588" y="441"/>
                </a:cubicBezTo>
                <a:lnTo>
                  <a:pt x="309" y="559"/>
                </a:lnTo>
                <a:close/>
                <a:moveTo>
                  <a:pt x="14" y="338"/>
                </a:moveTo>
                <a:lnTo>
                  <a:pt x="14" y="338"/>
                </a:lnTo>
                <a:cubicBezTo>
                  <a:pt x="279" y="471"/>
                  <a:pt x="279" y="471"/>
                  <a:pt x="279" y="471"/>
                </a:cubicBezTo>
                <a:cubicBezTo>
                  <a:pt x="309" y="471"/>
                  <a:pt x="324" y="471"/>
                  <a:pt x="338" y="471"/>
                </a:cubicBezTo>
                <a:cubicBezTo>
                  <a:pt x="603" y="338"/>
                  <a:pt x="603" y="338"/>
                  <a:pt x="603" y="338"/>
                </a:cubicBezTo>
                <a:cubicBezTo>
                  <a:pt x="618" y="338"/>
                  <a:pt x="633" y="309"/>
                  <a:pt x="633" y="294"/>
                </a:cubicBezTo>
                <a:cubicBezTo>
                  <a:pt x="618" y="309"/>
                  <a:pt x="588" y="309"/>
                  <a:pt x="588" y="309"/>
                </a:cubicBezTo>
                <a:cubicBezTo>
                  <a:pt x="309" y="441"/>
                  <a:pt x="309" y="441"/>
                  <a:pt x="309" y="441"/>
                </a:cubicBezTo>
                <a:cubicBezTo>
                  <a:pt x="44" y="309"/>
                  <a:pt x="44" y="309"/>
                  <a:pt x="44" y="309"/>
                </a:cubicBezTo>
                <a:cubicBezTo>
                  <a:pt x="44" y="309"/>
                  <a:pt x="14" y="309"/>
                  <a:pt x="0" y="294"/>
                </a:cubicBezTo>
                <a:cubicBezTo>
                  <a:pt x="0" y="309"/>
                  <a:pt x="0" y="338"/>
                  <a:pt x="14" y="3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06" name="Freeform 201">
            <a:extLst>
              <a:ext uri="{FF2B5EF4-FFF2-40B4-BE49-F238E27FC236}">
                <a16:creationId xmlns:a16="http://schemas.microsoft.com/office/drawing/2014/main" id="{7B11A9FC-A1FE-244D-90F3-A585DC32C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6303" y="2046707"/>
            <a:ext cx="371943" cy="329447"/>
          </a:xfrm>
          <a:custGeom>
            <a:avLst/>
            <a:gdLst>
              <a:gd name="T0" fmla="*/ 195321 w 619"/>
              <a:gd name="T1" fmla="*/ 105996 h 546"/>
              <a:gd name="T2" fmla="*/ 195321 w 619"/>
              <a:gd name="T3" fmla="*/ 105996 h 546"/>
              <a:gd name="T4" fmla="*/ 179523 w 619"/>
              <a:gd name="T5" fmla="*/ 105996 h 546"/>
              <a:gd name="T6" fmla="*/ 179523 w 619"/>
              <a:gd name="T7" fmla="*/ 26319 h 546"/>
              <a:gd name="T8" fmla="*/ 153313 w 619"/>
              <a:gd name="T9" fmla="*/ 0 h 546"/>
              <a:gd name="T10" fmla="*/ 68578 w 619"/>
              <a:gd name="T11" fmla="*/ 0 h 546"/>
              <a:gd name="T12" fmla="*/ 42368 w 619"/>
              <a:gd name="T13" fmla="*/ 26319 h 546"/>
              <a:gd name="T14" fmla="*/ 42368 w 619"/>
              <a:gd name="T15" fmla="*/ 105996 h 546"/>
              <a:gd name="T16" fmla="*/ 26210 w 619"/>
              <a:gd name="T17" fmla="*/ 105996 h 546"/>
              <a:gd name="T18" fmla="*/ 0 w 619"/>
              <a:gd name="T19" fmla="*/ 132675 h 546"/>
              <a:gd name="T20" fmla="*/ 0 w 619"/>
              <a:gd name="T21" fmla="*/ 148539 h 546"/>
              <a:gd name="T22" fmla="*/ 26210 w 619"/>
              <a:gd name="T23" fmla="*/ 175218 h 546"/>
              <a:gd name="T24" fmla="*/ 42368 w 619"/>
              <a:gd name="T25" fmla="*/ 175218 h 546"/>
              <a:gd name="T26" fmla="*/ 68578 w 619"/>
              <a:gd name="T27" fmla="*/ 196489 h 546"/>
              <a:gd name="T28" fmla="*/ 153313 w 619"/>
              <a:gd name="T29" fmla="*/ 196489 h 546"/>
              <a:gd name="T30" fmla="*/ 179523 w 619"/>
              <a:gd name="T31" fmla="*/ 175218 h 546"/>
              <a:gd name="T32" fmla="*/ 195321 w 619"/>
              <a:gd name="T33" fmla="*/ 175218 h 546"/>
              <a:gd name="T34" fmla="*/ 221891 w 619"/>
              <a:gd name="T35" fmla="*/ 148539 h 546"/>
              <a:gd name="T36" fmla="*/ 221891 w 619"/>
              <a:gd name="T37" fmla="*/ 132675 h 546"/>
              <a:gd name="T38" fmla="*/ 195321 w 619"/>
              <a:gd name="T39" fmla="*/ 105996 h 546"/>
              <a:gd name="T40" fmla="*/ 52780 w 619"/>
              <a:gd name="T41" fmla="*/ 26319 h 546"/>
              <a:gd name="T42" fmla="*/ 52780 w 619"/>
              <a:gd name="T43" fmla="*/ 26319 h 546"/>
              <a:gd name="T44" fmla="*/ 68578 w 619"/>
              <a:gd name="T45" fmla="*/ 15863 h 546"/>
              <a:gd name="T46" fmla="*/ 153313 w 619"/>
              <a:gd name="T47" fmla="*/ 15863 h 546"/>
              <a:gd name="T48" fmla="*/ 169111 w 619"/>
              <a:gd name="T49" fmla="*/ 26319 h 546"/>
              <a:gd name="T50" fmla="*/ 169111 w 619"/>
              <a:gd name="T51" fmla="*/ 105996 h 546"/>
              <a:gd name="T52" fmla="*/ 52780 w 619"/>
              <a:gd name="T53" fmla="*/ 105996 h 546"/>
              <a:gd name="T54" fmla="*/ 52780 w 619"/>
              <a:gd name="T55" fmla="*/ 26319 h 546"/>
              <a:gd name="T56" fmla="*/ 153313 w 619"/>
              <a:gd name="T57" fmla="*/ 185674 h 546"/>
              <a:gd name="T58" fmla="*/ 153313 w 619"/>
              <a:gd name="T59" fmla="*/ 185674 h 546"/>
              <a:gd name="T60" fmla="*/ 68578 w 619"/>
              <a:gd name="T61" fmla="*/ 185674 h 546"/>
              <a:gd name="T62" fmla="*/ 52780 w 619"/>
              <a:gd name="T63" fmla="*/ 169810 h 546"/>
              <a:gd name="T64" fmla="*/ 68578 w 619"/>
              <a:gd name="T65" fmla="*/ 153947 h 546"/>
              <a:gd name="T66" fmla="*/ 153313 w 619"/>
              <a:gd name="T67" fmla="*/ 153947 h 546"/>
              <a:gd name="T68" fmla="*/ 169111 w 619"/>
              <a:gd name="T69" fmla="*/ 169810 h 546"/>
              <a:gd name="T70" fmla="*/ 153313 w 619"/>
              <a:gd name="T71" fmla="*/ 185674 h 546"/>
              <a:gd name="T72" fmla="*/ 211479 w 619"/>
              <a:gd name="T73" fmla="*/ 148539 h 546"/>
              <a:gd name="T74" fmla="*/ 211479 w 619"/>
              <a:gd name="T75" fmla="*/ 148539 h 546"/>
              <a:gd name="T76" fmla="*/ 195321 w 619"/>
              <a:gd name="T77" fmla="*/ 164402 h 546"/>
              <a:gd name="T78" fmla="*/ 179523 w 619"/>
              <a:gd name="T79" fmla="*/ 164402 h 546"/>
              <a:gd name="T80" fmla="*/ 153313 w 619"/>
              <a:gd name="T81" fmla="*/ 143491 h 546"/>
              <a:gd name="T82" fmla="*/ 68578 w 619"/>
              <a:gd name="T83" fmla="*/ 143491 h 546"/>
              <a:gd name="T84" fmla="*/ 42368 w 619"/>
              <a:gd name="T85" fmla="*/ 164402 h 546"/>
              <a:gd name="T86" fmla="*/ 26210 w 619"/>
              <a:gd name="T87" fmla="*/ 164402 h 546"/>
              <a:gd name="T88" fmla="*/ 10412 w 619"/>
              <a:gd name="T89" fmla="*/ 148539 h 546"/>
              <a:gd name="T90" fmla="*/ 10412 w 619"/>
              <a:gd name="T91" fmla="*/ 132675 h 546"/>
              <a:gd name="T92" fmla="*/ 26210 w 619"/>
              <a:gd name="T93" fmla="*/ 122220 h 546"/>
              <a:gd name="T94" fmla="*/ 195321 w 619"/>
              <a:gd name="T95" fmla="*/ 122220 h 546"/>
              <a:gd name="T96" fmla="*/ 211479 w 619"/>
              <a:gd name="T97" fmla="*/ 132675 h 546"/>
              <a:gd name="T98" fmla="*/ 211479 w 619"/>
              <a:gd name="T99" fmla="*/ 148539 h 54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19" h="546">
                <a:moveTo>
                  <a:pt x="544" y="294"/>
                </a:moveTo>
                <a:lnTo>
                  <a:pt x="544" y="294"/>
                </a:lnTo>
                <a:cubicBezTo>
                  <a:pt x="500" y="294"/>
                  <a:pt x="500" y="294"/>
                  <a:pt x="500" y="294"/>
                </a:cubicBezTo>
                <a:cubicBezTo>
                  <a:pt x="500" y="73"/>
                  <a:pt x="500" y="73"/>
                  <a:pt x="500" y="73"/>
                </a:cubicBezTo>
                <a:cubicBezTo>
                  <a:pt x="500" y="30"/>
                  <a:pt x="471" y="0"/>
                  <a:pt x="427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47" y="0"/>
                  <a:pt x="118" y="30"/>
                  <a:pt x="118" y="73"/>
                </a:cubicBezTo>
                <a:cubicBezTo>
                  <a:pt x="118" y="73"/>
                  <a:pt x="118" y="280"/>
                  <a:pt x="118" y="294"/>
                </a:cubicBezTo>
                <a:cubicBezTo>
                  <a:pt x="73" y="294"/>
                  <a:pt x="73" y="294"/>
                  <a:pt x="73" y="294"/>
                </a:cubicBezTo>
                <a:cubicBezTo>
                  <a:pt x="29" y="294"/>
                  <a:pt x="0" y="324"/>
                  <a:pt x="0" y="368"/>
                </a:cubicBezTo>
                <a:cubicBezTo>
                  <a:pt x="0" y="412"/>
                  <a:pt x="0" y="412"/>
                  <a:pt x="0" y="412"/>
                </a:cubicBezTo>
                <a:cubicBezTo>
                  <a:pt x="0" y="456"/>
                  <a:pt x="29" y="486"/>
                  <a:pt x="73" y="486"/>
                </a:cubicBezTo>
                <a:cubicBezTo>
                  <a:pt x="118" y="486"/>
                  <a:pt x="118" y="486"/>
                  <a:pt x="118" y="486"/>
                </a:cubicBezTo>
                <a:cubicBezTo>
                  <a:pt x="118" y="530"/>
                  <a:pt x="162" y="545"/>
                  <a:pt x="191" y="545"/>
                </a:cubicBezTo>
                <a:cubicBezTo>
                  <a:pt x="427" y="545"/>
                  <a:pt x="427" y="545"/>
                  <a:pt x="427" y="545"/>
                </a:cubicBezTo>
                <a:cubicBezTo>
                  <a:pt x="456" y="545"/>
                  <a:pt x="500" y="530"/>
                  <a:pt x="500" y="486"/>
                </a:cubicBezTo>
                <a:cubicBezTo>
                  <a:pt x="544" y="486"/>
                  <a:pt x="544" y="486"/>
                  <a:pt x="544" y="486"/>
                </a:cubicBezTo>
                <a:cubicBezTo>
                  <a:pt x="589" y="486"/>
                  <a:pt x="618" y="456"/>
                  <a:pt x="618" y="412"/>
                </a:cubicBezTo>
                <a:cubicBezTo>
                  <a:pt x="618" y="368"/>
                  <a:pt x="618" y="368"/>
                  <a:pt x="618" y="368"/>
                </a:cubicBezTo>
                <a:cubicBezTo>
                  <a:pt x="618" y="324"/>
                  <a:pt x="589" y="294"/>
                  <a:pt x="544" y="294"/>
                </a:cubicBezTo>
                <a:close/>
                <a:moveTo>
                  <a:pt x="147" y="73"/>
                </a:moveTo>
                <a:lnTo>
                  <a:pt x="147" y="73"/>
                </a:lnTo>
                <a:cubicBezTo>
                  <a:pt x="147" y="59"/>
                  <a:pt x="177" y="44"/>
                  <a:pt x="191" y="44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441" y="44"/>
                  <a:pt x="471" y="59"/>
                  <a:pt x="471" y="73"/>
                </a:cubicBezTo>
                <a:cubicBezTo>
                  <a:pt x="471" y="294"/>
                  <a:pt x="471" y="294"/>
                  <a:pt x="471" y="294"/>
                </a:cubicBezTo>
                <a:cubicBezTo>
                  <a:pt x="147" y="294"/>
                  <a:pt x="147" y="294"/>
                  <a:pt x="147" y="294"/>
                </a:cubicBezTo>
                <a:lnTo>
                  <a:pt x="147" y="73"/>
                </a:lnTo>
                <a:close/>
                <a:moveTo>
                  <a:pt x="427" y="515"/>
                </a:moveTo>
                <a:lnTo>
                  <a:pt x="427" y="515"/>
                </a:lnTo>
                <a:cubicBezTo>
                  <a:pt x="191" y="515"/>
                  <a:pt x="191" y="515"/>
                  <a:pt x="191" y="515"/>
                </a:cubicBezTo>
                <a:cubicBezTo>
                  <a:pt x="177" y="515"/>
                  <a:pt x="147" y="486"/>
                  <a:pt x="147" y="471"/>
                </a:cubicBezTo>
                <a:cubicBezTo>
                  <a:pt x="147" y="456"/>
                  <a:pt x="177" y="427"/>
                  <a:pt x="191" y="427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41" y="427"/>
                  <a:pt x="471" y="456"/>
                  <a:pt x="471" y="471"/>
                </a:cubicBezTo>
                <a:cubicBezTo>
                  <a:pt x="471" y="486"/>
                  <a:pt x="441" y="515"/>
                  <a:pt x="427" y="515"/>
                </a:cubicBezTo>
                <a:close/>
                <a:moveTo>
                  <a:pt x="589" y="412"/>
                </a:moveTo>
                <a:lnTo>
                  <a:pt x="589" y="412"/>
                </a:lnTo>
                <a:cubicBezTo>
                  <a:pt x="589" y="427"/>
                  <a:pt x="559" y="456"/>
                  <a:pt x="544" y="456"/>
                </a:cubicBezTo>
                <a:cubicBezTo>
                  <a:pt x="500" y="456"/>
                  <a:pt x="500" y="456"/>
                  <a:pt x="500" y="456"/>
                </a:cubicBezTo>
                <a:cubicBezTo>
                  <a:pt x="500" y="412"/>
                  <a:pt x="456" y="398"/>
                  <a:pt x="427" y="398"/>
                </a:cubicBezTo>
                <a:cubicBezTo>
                  <a:pt x="191" y="398"/>
                  <a:pt x="191" y="398"/>
                  <a:pt x="191" y="398"/>
                </a:cubicBezTo>
                <a:cubicBezTo>
                  <a:pt x="162" y="398"/>
                  <a:pt x="118" y="412"/>
                  <a:pt x="118" y="456"/>
                </a:cubicBezTo>
                <a:cubicBezTo>
                  <a:pt x="73" y="456"/>
                  <a:pt x="73" y="456"/>
                  <a:pt x="73" y="456"/>
                </a:cubicBezTo>
                <a:cubicBezTo>
                  <a:pt x="59" y="456"/>
                  <a:pt x="29" y="427"/>
                  <a:pt x="29" y="412"/>
                </a:cubicBezTo>
                <a:cubicBezTo>
                  <a:pt x="29" y="368"/>
                  <a:pt x="29" y="368"/>
                  <a:pt x="29" y="368"/>
                </a:cubicBezTo>
                <a:cubicBezTo>
                  <a:pt x="29" y="353"/>
                  <a:pt x="59" y="339"/>
                  <a:pt x="73" y="339"/>
                </a:cubicBezTo>
                <a:cubicBezTo>
                  <a:pt x="544" y="339"/>
                  <a:pt x="544" y="339"/>
                  <a:pt x="544" y="339"/>
                </a:cubicBezTo>
                <a:cubicBezTo>
                  <a:pt x="559" y="339"/>
                  <a:pt x="589" y="353"/>
                  <a:pt x="589" y="368"/>
                </a:cubicBezTo>
                <a:lnTo>
                  <a:pt x="589" y="4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07" name="Freeform 202">
            <a:extLst>
              <a:ext uri="{FF2B5EF4-FFF2-40B4-BE49-F238E27FC236}">
                <a16:creationId xmlns:a16="http://schemas.microsoft.com/office/drawing/2014/main" id="{FB2CCE8F-CB15-374A-9DF9-299A76C3A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0907" y="1406410"/>
            <a:ext cx="356002" cy="382584"/>
          </a:xfrm>
          <a:custGeom>
            <a:avLst/>
            <a:gdLst>
              <a:gd name="T0" fmla="*/ 164690 w 589"/>
              <a:gd name="T1" fmla="*/ 127280 h 634"/>
              <a:gd name="T2" fmla="*/ 164690 w 589"/>
              <a:gd name="T3" fmla="*/ 85094 h 634"/>
              <a:gd name="T4" fmla="*/ 164690 w 589"/>
              <a:gd name="T5" fmla="*/ 127280 h 634"/>
              <a:gd name="T6" fmla="*/ 153855 w 589"/>
              <a:gd name="T7" fmla="*/ 100959 h 634"/>
              <a:gd name="T8" fmla="*/ 170108 w 589"/>
              <a:gd name="T9" fmla="*/ 111415 h 634"/>
              <a:gd name="T10" fmla="*/ 153855 w 589"/>
              <a:gd name="T11" fmla="*/ 100959 h 634"/>
              <a:gd name="T12" fmla="*/ 164690 w 589"/>
              <a:gd name="T13" fmla="*/ 185692 h 634"/>
              <a:gd name="T14" fmla="*/ 164690 w 589"/>
              <a:gd name="T15" fmla="*/ 143506 h 634"/>
              <a:gd name="T16" fmla="*/ 164690 w 589"/>
              <a:gd name="T17" fmla="*/ 185692 h 634"/>
              <a:gd name="T18" fmla="*/ 153855 w 589"/>
              <a:gd name="T19" fmla="*/ 153962 h 634"/>
              <a:gd name="T20" fmla="*/ 170108 w 589"/>
              <a:gd name="T21" fmla="*/ 169827 h 634"/>
              <a:gd name="T22" fmla="*/ 153855 w 589"/>
              <a:gd name="T23" fmla="*/ 153962 h 634"/>
              <a:gd name="T24" fmla="*/ 106182 w 589"/>
              <a:gd name="T25" fmla="*/ 185692 h 634"/>
              <a:gd name="T26" fmla="*/ 106182 w 589"/>
              <a:gd name="T27" fmla="*/ 143506 h 634"/>
              <a:gd name="T28" fmla="*/ 106182 w 589"/>
              <a:gd name="T29" fmla="*/ 185692 h 634"/>
              <a:gd name="T30" fmla="*/ 100764 w 589"/>
              <a:gd name="T31" fmla="*/ 153962 h 634"/>
              <a:gd name="T32" fmla="*/ 111599 w 589"/>
              <a:gd name="T33" fmla="*/ 169827 h 634"/>
              <a:gd name="T34" fmla="*/ 100764 w 589"/>
              <a:gd name="T35" fmla="*/ 153962 h 634"/>
              <a:gd name="T36" fmla="*/ 185999 w 589"/>
              <a:gd name="T37" fmla="*/ 0 h 634"/>
              <a:gd name="T38" fmla="*/ 0 w 589"/>
              <a:gd name="T39" fmla="*/ 26321 h 634"/>
              <a:gd name="T40" fmla="*/ 26365 w 589"/>
              <a:gd name="T41" fmla="*/ 228239 h 634"/>
              <a:gd name="T42" fmla="*/ 212364 w 589"/>
              <a:gd name="T43" fmla="*/ 196509 h 634"/>
              <a:gd name="T44" fmla="*/ 185999 w 589"/>
              <a:gd name="T45" fmla="*/ 0 h 634"/>
              <a:gd name="T46" fmla="*/ 196473 w 589"/>
              <a:gd name="T47" fmla="*/ 196509 h 634"/>
              <a:gd name="T48" fmla="*/ 26365 w 589"/>
              <a:gd name="T49" fmla="*/ 212374 h 634"/>
              <a:gd name="T50" fmla="*/ 15891 w 589"/>
              <a:gd name="T51" fmla="*/ 58412 h 634"/>
              <a:gd name="T52" fmla="*/ 196473 w 589"/>
              <a:gd name="T53" fmla="*/ 196509 h 634"/>
              <a:gd name="T54" fmla="*/ 196473 w 589"/>
              <a:gd name="T55" fmla="*/ 42547 h 634"/>
              <a:gd name="T56" fmla="*/ 15891 w 589"/>
              <a:gd name="T57" fmla="*/ 26321 h 634"/>
              <a:gd name="T58" fmla="*/ 185999 w 589"/>
              <a:gd name="T59" fmla="*/ 15865 h 634"/>
              <a:gd name="T60" fmla="*/ 196473 w 589"/>
              <a:gd name="T61" fmla="*/ 42547 h 634"/>
              <a:gd name="T62" fmla="*/ 106182 w 589"/>
              <a:gd name="T63" fmla="*/ 127280 h 634"/>
              <a:gd name="T64" fmla="*/ 106182 w 589"/>
              <a:gd name="T65" fmla="*/ 85094 h 634"/>
              <a:gd name="T66" fmla="*/ 106182 w 589"/>
              <a:gd name="T67" fmla="*/ 127280 h 634"/>
              <a:gd name="T68" fmla="*/ 100764 w 589"/>
              <a:gd name="T69" fmla="*/ 100959 h 634"/>
              <a:gd name="T70" fmla="*/ 111599 w 589"/>
              <a:gd name="T71" fmla="*/ 111415 h 634"/>
              <a:gd name="T72" fmla="*/ 100764 w 589"/>
              <a:gd name="T73" fmla="*/ 100959 h 634"/>
              <a:gd name="T74" fmla="*/ 47674 w 589"/>
              <a:gd name="T75" fmla="*/ 185692 h 634"/>
              <a:gd name="T76" fmla="*/ 47674 w 589"/>
              <a:gd name="T77" fmla="*/ 143506 h 634"/>
              <a:gd name="T78" fmla="*/ 47674 w 589"/>
              <a:gd name="T79" fmla="*/ 185692 h 634"/>
              <a:gd name="T80" fmla="*/ 42256 w 589"/>
              <a:gd name="T81" fmla="*/ 153962 h 634"/>
              <a:gd name="T82" fmla="*/ 58508 w 589"/>
              <a:gd name="T83" fmla="*/ 169827 h 634"/>
              <a:gd name="T84" fmla="*/ 42256 w 589"/>
              <a:gd name="T85" fmla="*/ 153962 h 634"/>
              <a:gd name="T86" fmla="*/ 47674 w 589"/>
              <a:gd name="T87" fmla="*/ 127280 h 634"/>
              <a:gd name="T88" fmla="*/ 47674 w 589"/>
              <a:gd name="T89" fmla="*/ 85094 h 634"/>
              <a:gd name="T90" fmla="*/ 47674 w 589"/>
              <a:gd name="T91" fmla="*/ 127280 h 634"/>
              <a:gd name="T92" fmla="*/ 42256 w 589"/>
              <a:gd name="T93" fmla="*/ 100959 h 634"/>
              <a:gd name="T94" fmla="*/ 58508 w 589"/>
              <a:gd name="T95" fmla="*/ 111415 h 634"/>
              <a:gd name="T96" fmla="*/ 42256 w 589"/>
              <a:gd name="T97" fmla="*/ 100959 h 6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89" h="634">
                <a:moveTo>
                  <a:pt x="456" y="353"/>
                </a:moveTo>
                <a:lnTo>
                  <a:pt x="456" y="353"/>
                </a:lnTo>
                <a:cubicBezTo>
                  <a:pt x="485" y="353"/>
                  <a:pt x="515" y="324"/>
                  <a:pt x="515" y="294"/>
                </a:cubicBezTo>
                <a:cubicBezTo>
                  <a:pt x="515" y="265"/>
                  <a:pt x="485" y="236"/>
                  <a:pt x="456" y="236"/>
                </a:cubicBezTo>
                <a:cubicBezTo>
                  <a:pt x="412" y="236"/>
                  <a:pt x="397" y="265"/>
                  <a:pt x="397" y="294"/>
                </a:cubicBezTo>
                <a:cubicBezTo>
                  <a:pt x="397" y="324"/>
                  <a:pt x="412" y="353"/>
                  <a:pt x="456" y="353"/>
                </a:cubicBezTo>
                <a:close/>
                <a:moveTo>
                  <a:pt x="426" y="280"/>
                </a:moveTo>
                <a:lnTo>
                  <a:pt x="426" y="280"/>
                </a:lnTo>
                <a:cubicBezTo>
                  <a:pt x="471" y="280"/>
                  <a:pt x="471" y="280"/>
                  <a:pt x="471" y="280"/>
                </a:cubicBezTo>
                <a:cubicBezTo>
                  <a:pt x="471" y="309"/>
                  <a:pt x="471" y="309"/>
                  <a:pt x="471" y="309"/>
                </a:cubicBezTo>
                <a:cubicBezTo>
                  <a:pt x="426" y="309"/>
                  <a:pt x="426" y="309"/>
                  <a:pt x="426" y="309"/>
                </a:cubicBezTo>
                <a:lnTo>
                  <a:pt x="426" y="280"/>
                </a:lnTo>
                <a:close/>
                <a:moveTo>
                  <a:pt x="456" y="515"/>
                </a:moveTo>
                <a:lnTo>
                  <a:pt x="456" y="515"/>
                </a:lnTo>
                <a:cubicBezTo>
                  <a:pt x="485" y="515"/>
                  <a:pt x="515" y="486"/>
                  <a:pt x="515" y="456"/>
                </a:cubicBezTo>
                <a:cubicBezTo>
                  <a:pt x="515" y="412"/>
                  <a:pt x="485" y="398"/>
                  <a:pt x="456" y="398"/>
                </a:cubicBezTo>
                <a:cubicBezTo>
                  <a:pt x="412" y="398"/>
                  <a:pt x="397" y="412"/>
                  <a:pt x="397" y="456"/>
                </a:cubicBezTo>
                <a:cubicBezTo>
                  <a:pt x="397" y="486"/>
                  <a:pt x="412" y="515"/>
                  <a:pt x="456" y="515"/>
                </a:cubicBezTo>
                <a:close/>
                <a:moveTo>
                  <a:pt x="426" y="427"/>
                </a:moveTo>
                <a:lnTo>
                  <a:pt x="426" y="427"/>
                </a:lnTo>
                <a:cubicBezTo>
                  <a:pt x="471" y="427"/>
                  <a:pt x="471" y="427"/>
                  <a:pt x="471" y="427"/>
                </a:cubicBezTo>
                <a:cubicBezTo>
                  <a:pt x="471" y="471"/>
                  <a:pt x="471" y="471"/>
                  <a:pt x="471" y="471"/>
                </a:cubicBezTo>
                <a:cubicBezTo>
                  <a:pt x="426" y="471"/>
                  <a:pt x="426" y="471"/>
                  <a:pt x="426" y="471"/>
                </a:cubicBezTo>
                <a:lnTo>
                  <a:pt x="426" y="427"/>
                </a:lnTo>
                <a:close/>
                <a:moveTo>
                  <a:pt x="294" y="515"/>
                </a:moveTo>
                <a:lnTo>
                  <a:pt x="294" y="515"/>
                </a:lnTo>
                <a:cubicBezTo>
                  <a:pt x="324" y="515"/>
                  <a:pt x="353" y="486"/>
                  <a:pt x="353" y="456"/>
                </a:cubicBezTo>
                <a:cubicBezTo>
                  <a:pt x="353" y="412"/>
                  <a:pt x="324" y="398"/>
                  <a:pt x="294" y="398"/>
                </a:cubicBezTo>
                <a:cubicBezTo>
                  <a:pt x="265" y="398"/>
                  <a:pt x="235" y="412"/>
                  <a:pt x="235" y="456"/>
                </a:cubicBezTo>
                <a:cubicBezTo>
                  <a:pt x="235" y="486"/>
                  <a:pt x="265" y="515"/>
                  <a:pt x="294" y="515"/>
                </a:cubicBezTo>
                <a:close/>
                <a:moveTo>
                  <a:pt x="279" y="427"/>
                </a:moveTo>
                <a:lnTo>
                  <a:pt x="279" y="427"/>
                </a:lnTo>
                <a:cubicBezTo>
                  <a:pt x="309" y="427"/>
                  <a:pt x="309" y="427"/>
                  <a:pt x="309" y="427"/>
                </a:cubicBezTo>
                <a:cubicBezTo>
                  <a:pt x="309" y="471"/>
                  <a:pt x="309" y="471"/>
                  <a:pt x="309" y="471"/>
                </a:cubicBezTo>
                <a:cubicBezTo>
                  <a:pt x="279" y="471"/>
                  <a:pt x="279" y="471"/>
                  <a:pt x="279" y="471"/>
                </a:cubicBezTo>
                <a:lnTo>
                  <a:pt x="279" y="427"/>
                </a:lnTo>
                <a:close/>
                <a:moveTo>
                  <a:pt x="515" y="0"/>
                </a:moveTo>
                <a:lnTo>
                  <a:pt x="51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3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3"/>
                  <a:pt x="73" y="633"/>
                </a:cubicBezTo>
                <a:cubicBezTo>
                  <a:pt x="515" y="633"/>
                  <a:pt x="515" y="633"/>
                  <a:pt x="515" y="633"/>
                </a:cubicBezTo>
                <a:cubicBezTo>
                  <a:pt x="559" y="633"/>
                  <a:pt x="588" y="589"/>
                  <a:pt x="588" y="545"/>
                </a:cubicBezTo>
                <a:cubicBezTo>
                  <a:pt x="588" y="73"/>
                  <a:pt x="588" y="73"/>
                  <a:pt x="588" y="73"/>
                </a:cubicBezTo>
                <a:cubicBezTo>
                  <a:pt x="588" y="30"/>
                  <a:pt x="559" y="0"/>
                  <a:pt x="515" y="0"/>
                </a:cubicBezTo>
                <a:close/>
                <a:moveTo>
                  <a:pt x="544" y="545"/>
                </a:moveTo>
                <a:lnTo>
                  <a:pt x="544" y="545"/>
                </a:lnTo>
                <a:cubicBezTo>
                  <a:pt x="544" y="574"/>
                  <a:pt x="530" y="589"/>
                  <a:pt x="51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44" y="574"/>
                  <a:pt x="44" y="545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544" y="162"/>
                  <a:pt x="544" y="162"/>
                  <a:pt x="544" y="162"/>
                </a:cubicBezTo>
                <a:lnTo>
                  <a:pt x="544" y="545"/>
                </a:lnTo>
                <a:close/>
                <a:moveTo>
                  <a:pt x="544" y="118"/>
                </a:moveTo>
                <a:lnTo>
                  <a:pt x="544" y="118"/>
                </a:lnTo>
                <a:cubicBezTo>
                  <a:pt x="44" y="118"/>
                  <a:pt x="44" y="118"/>
                  <a:pt x="44" y="118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44"/>
                  <a:pt x="73" y="44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30" y="44"/>
                  <a:pt x="544" y="59"/>
                  <a:pt x="544" y="73"/>
                </a:cubicBezTo>
                <a:lnTo>
                  <a:pt x="544" y="118"/>
                </a:lnTo>
                <a:close/>
                <a:moveTo>
                  <a:pt x="294" y="353"/>
                </a:moveTo>
                <a:lnTo>
                  <a:pt x="294" y="353"/>
                </a:lnTo>
                <a:cubicBezTo>
                  <a:pt x="324" y="353"/>
                  <a:pt x="353" y="324"/>
                  <a:pt x="353" y="294"/>
                </a:cubicBezTo>
                <a:cubicBezTo>
                  <a:pt x="353" y="265"/>
                  <a:pt x="324" y="236"/>
                  <a:pt x="294" y="236"/>
                </a:cubicBezTo>
                <a:cubicBezTo>
                  <a:pt x="265" y="236"/>
                  <a:pt x="235" y="265"/>
                  <a:pt x="235" y="294"/>
                </a:cubicBezTo>
                <a:cubicBezTo>
                  <a:pt x="235" y="324"/>
                  <a:pt x="265" y="353"/>
                  <a:pt x="294" y="353"/>
                </a:cubicBezTo>
                <a:close/>
                <a:moveTo>
                  <a:pt x="279" y="280"/>
                </a:moveTo>
                <a:lnTo>
                  <a:pt x="279" y="280"/>
                </a:lnTo>
                <a:cubicBezTo>
                  <a:pt x="309" y="280"/>
                  <a:pt x="309" y="280"/>
                  <a:pt x="309" y="280"/>
                </a:cubicBezTo>
                <a:cubicBezTo>
                  <a:pt x="309" y="309"/>
                  <a:pt x="309" y="309"/>
                  <a:pt x="309" y="309"/>
                </a:cubicBezTo>
                <a:cubicBezTo>
                  <a:pt x="279" y="309"/>
                  <a:pt x="279" y="309"/>
                  <a:pt x="279" y="309"/>
                </a:cubicBezTo>
                <a:lnTo>
                  <a:pt x="279" y="280"/>
                </a:lnTo>
                <a:close/>
                <a:moveTo>
                  <a:pt x="132" y="515"/>
                </a:moveTo>
                <a:lnTo>
                  <a:pt x="132" y="515"/>
                </a:lnTo>
                <a:cubicBezTo>
                  <a:pt x="176" y="515"/>
                  <a:pt x="191" y="486"/>
                  <a:pt x="191" y="456"/>
                </a:cubicBezTo>
                <a:cubicBezTo>
                  <a:pt x="191" y="412"/>
                  <a:pt x="176" y="398"/>
                  <a:pt x="132" y="398"/>
                </a:cubicBezTo>
                <a:cubicBezTo>
                  <a:pt x="103" y="398"/>
                  <a:pt x="73" y="412"/>
                  <a:pt x="73" y="456"/>
                </a:cubicBezTo>
                <a:cubicBezTo>
                  <a:pt x="73" y="486"/>
                  <a:pt x="103" y="515"/>
                  <a:pt x="132" y="515"/>
                </a:cubicBezTo>
                <a:close/>
                <a:moveTo>
                  <a:pt x="117" y="427"/>
                </a:moveTo>
                <a:lnTo>
                  <a:pt x="117" y="427"/>
                </a:lnTo>
                <a:cubicBezTo>
                  <a:pt x="162" y="427"/>
                  <a:pt x="162" y="427"/>
                  <a:pt x="162" y="427"/>
                </a:cubicBezTo>
                <a:cubicBezTo>
                  <a:pt x="162" y="471"/>
                  <a:pt x="162" y="471"/>
                  <a:pt x="162" y="471"/>
                </a:cubicBezTo>
                <a:cubicBezTo>
                  <a:pt x="117" y="471"/>
                  <a:pt x="117" y="471"/>
                  <a:pt x="117" y="471"/>
                </a:cubicBezTo>
                <a:lnTo>
                  <a:pt x="117" y="427"/>
                </a:lnTo>
                <a:close/>
                <a:moveTo>
                  <a:pt x="132" y="353"/>
                </a:moveTo>
                <a:lnTo>
                  <a:pt x="132" y="353"/>
                </a:lnTo>
                <a:cubicBezTo>
                  <a:pt x="176" y="353"/>
                  <a:pt x="191" y="324"/>
                  <a:pt x="191" y="294"/>
                </a:cubicBezTo>
                <a:cubicBezTo>
                  <a:pt x="191" y="265"/>
                  <a:pt x="176" y="236"/>
                  <a:pt x="132" y="236"/>
                </a:cubicBezTo>
                <a:cubicBezTo>
                  <a:pt x="103" y="236"/>
                  <a:pt x="73" y="265"/>
                  <a:pt x="73" y="294"/>
                </a:cubicBezTo>
                <a:cubicBezTo>
                  <a:pt x="73" y="324"/>
                  <a:pt x="103" y="353"/>
                  <a:pt x="132" y="353"/>
                </a:cubicBezTo>
                <a:close/>
                <a:moveTo>
                  <a:pt x="117" y="280"/>
                </a:moveTo>
                <a:lnTo>
                  <a:pt x="117" y="280"/>
                </a:lnTo>
                <a:cubicBezTo>
                  <a:pt x="162" y="280"/>
                  <a:pt x="162" y="280"/>
                  <a:pt x="162" y="280"/>
                </a:cubicBezTo>
                <a:cubicBezTo>
                  <a:pt x="162" y="309"/>
                  <a:pt x="162" y="309"/>
                  <a:pt x="162" y="309"/>
                </a:cubicBezTo>
                <a:cubicBezTo>
                  <a:pt x="117" y="309"/>
                  <a:pt x="117" y="309"/>
                  <a:pt x="117" y="309"/>
                </a:cubicBezTo>
                <a:lnTo>
                  <a:pt x="117" y="2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08" name="Freeform 203">
            <a:extLst>
              <a:ext uri="{FF2B5EF4-FFF2-40B4-BE49-F238E27FC236}">
                <a16:creationId xmlns:a16="http://schemas.microsoft.com/office/drawing/2014/main" id="{B9EF822A-C595-4E4D-A5C3-781558BFD7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1262" y="1406410"/>
            <a:ext cx="382570" cy="382584"/>
          </a:xfrm>
          <a:custGeom>
            <a:avLst/>
            <a:gdLst>
              <a:gd name="T0" fmla="*/ 106368 w 634"/>
              <a:gd name="T1" fmla="*/ 0 h 634"/>
              <a:gd name="T2" fmla="*/ 106368 w 634"/>
              <a:gd name="T3" fmla="*/ 0 h 634"/>
              <a:gd name="T4" fmla="*/ 95911 w 634"/>
              <a:gd name="T5" fmla="*/ 0 h 634"/>
              <a:gd name="T6" fmla="*/ 95911 w 634"/>
              <a:gd name="T7" fmla="*/ 21274 h 634"/>
              <a:gd name="T8" fmla="*/ 0 w 634"/>
              <a:gd name="T9" fmla="*/ 122232 h 634"/>
              <a:gd name="T10" fmla="*/ 106368 w 634"/>
              <a:gd name="T11" fmla="*/ 228239 h 634"/>
              <a:gd name="T12" fmla="*/ 196509 w 634"/>
              <a:gd name="T13" fmla="*/ 164419 h 634"/>
              <a:gd name="T14" fmla="*/ 212374 w 634"/>
              <a:gd name="T15" fmla="*/ 169827 h 634"/>
              <a:gd name="T16" fmla="*/ 228239 w 634"/>
              <a:gd name="T17" fmla="*/ 116824 h 634"/>
              <a:gd name="T18" fmla="*/ 106368 w 634"/>
              <a:gd name="T19" fmla="*/ 0 h 634"/>
              <a:gd name="T20" fmla="*/ 106368 w 634"/>
              <a:gd name="T21" fmla="*/ 212374 h 634"/>
              <a:gd name="T22" fmla="*/ 106368 w 634"/>
              <a:gd name="T23" fmla="*/ 212374 h 634"/>
              <a:gd name="T24" fmla="*/ 16226 w 634"/>
              <a:gd name="T25" fmla="*/ 122232 h 634"/>
              <a:gd name="T26" fmla="*/ 95911 w 634"/>
              <a:gd name="T27" fmla="*/ 37138 h 634"/>
              <a:gd name="T28" fmla="*/ 95911 w 634"/>
              <a:gd name="T29" fmla="*/ 132689 h 634"/>
              <a:gd name="T30" fmla="*/ 186053 w 634"/>
              <a:gd name="T31" fmla="*/ 159371 h 634"/>
              <a:gd name="T32" fmla="*/ 106368 w 634"/>
              <a:gd name="T33" fmla="*/ 212374 h 634"/>
              <a:gd name="T34" fmla="*/ 201918 w 634"/>
              <a:gd name="T35" fmla="*/ 153962 h 634"/>
              <a:gd name="T36" fmla="*/ 201918 w 634"/>
              <a:gd name="T37" fmla="*/ 153962 h 634"/>
              <a:gd name="T38" fmla="*/ 106368 w 634"/>
              <a:gd name="T39" fmla="*/ 122232 h 634"/>
              <a:gd name="T40" fmla="*/ 106368 w 634"/>
              <a:gd name="T41" fmla="*/ 15865 h 634"/>
              <a:gd name="T42" fmla="*/ 212374 w 634"/>
              <a:gd name="T43" fmla="*/ 116824 h 634"/>
              <a:gd name="T44" fmla="*/ 201918 w 634"/>
              <a:gd name="T45" fmla="*/ 153962 h 63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4" h="634">
                <a:moveTo>
                  <a:pt x="295" y="0"/>
                </a:moveTo>
                <a:lnTo>
                  <a:pt x="295" y="0"/>
                </a:lnTo>
                <a:cubicBezTo>
                  <a:pt x="266" y="0"/>
                  <a:pt x="266" y="0"/>
                  <a:pt x="266" y="0"/>
                </a:cubicBezTo>
                <a:cubicBezTo>
                  <a:pt x="266" y="59"/>
                  <a:pt x="266" y="59"/>
                  <a:pt x="266" y="59"/>
                </a:cubicBezTo>
                <a:cubicBezTo>
                  <a:pt x="118" y="73"/>
                  <a:pt x="0" y="191"/>
                  <a:pt x="0" y="339"/>
                </a:cubicBezTo>
                <a:cubicBezTo>
                  <a:pt x="0" y="501"/>
                  <a:pt x="133" y="633"/>
                  <a:pt x="295" y="633"/>
                </a:cubicBezTo>
                <a:cubicBezTo>
                  <a:pt x="412" y="633"/>
                  <a:pt x="501" y="560"/>
                  <a:pt x="545" y="456"/>
                </a:cubicBezTo>
                <a:cubicBezTo>
                  <a:pt x="589" y="471"/>
                  <a:pt x="589" y="471"/>
                  <a:pt x="589" y="471"/>
                </a:cubicBezTo>
                <a:cubicBezTo>
                  <a:pt x="619" y="442"/>
                  <a:pt x="633" y="383"/>
                  <a:pt x="633" y="324"/>
                </a:cubicBezTo>
                <a:cubicBezTo>
                  <a:pt x="633" y="147"/>
                  <a:pt x="471" y="0"/>
                  <a:pt x="295" y="0"/>
                </a:cubicBezTo>
                <a:close/>
                <a:moveTo>
                  <a:pt x="295" y="589"/>
                </a:moveTo>
                <a:lnTo>
                  <a:pt x="295" y="589"/>
                </a:lnTo>
                <a:cubicBezTo>
                  <a:pt x="148" y="589"/>
                  <a:pt x="45" y="486"/>
                  <a:pt x="45" y="339"/>
                </a:cubicBezTo>
                <a:cubicBezTo>
                  <a:pt x="45" y="221"/>
                  <a:pt x="148" y="118"/>
                  <a:pt x="266" y="103"/>
                </a:cubicBezTo>
                <a:cubicBezTo>
                  <a:pt x="266" y="368"/>
                  <a:pt x="266" y="368"/>
                  <a:pt x="266" y="368"/>
                </a:cubicBezTo>
                <a:cubicBezTo>
                  <a:pt x="516" y="442"/>
                  <a:pt x="516" y="442"/>
                  <a:pt x="516" y="442"/>
                </a:cubicBezTo>
                <a:cubicBezTo>
                  <a:pt x="471" y="530"/>
                  <a:pt x="383" y="589"/>
                  <a:pt x="295" y="589"/>
                </a:cubicBezTo>
                <a:close/>
                <a:moveTo>
                  <a:pt x="560" y="427"/>
                </a:moveTo>
                <a:lnTo>
                  <a:pt x="560" y="427"/>
                </a:lnTo>
                <a:cubicBezTo>
                  <a:pt x="295" y="339"/>
                  <a:pt x="295" y="339"/>
                  <a:pt x="295" y="339"/>
                </a:cubicBezTo>
                <a:cubicBezTo>
                  <a:pt x="295" y="44"/>
                  <a:pt x="295" y="44"/>
                  <a:pt x="295" y="44"/>
                </a:cubicBezTo>
                <a:cubicBezTo>
                  <a:pt x="457" y="44"/>
                  <a:pt x="589" y="177"/>
                  <a:pt x="589" y="324"/>
                </a:cubicBezTo>
                <a:cubicBezTo>
                  <a:pt x="589" y="368"/>
                  <a:pt x="575" y="398"/>
                  <a:pt x="560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09" name="Freeform 204">
            <a:extLst>
              <a:ext uri="{FF2B5EF4-FFF2-40B4-BE49-F238E27FC236}">
                <a16:creationId xmlns:a16="http://schemas.microsoft.com/office/drawing/2014/main" id="{23BE7DE3-0F77-8140-BF27-87F0B06A8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7556" y="1406410"/>
            <a:ext cx="382570" cy="382584"/>
          </a:xfrm>
          <a:custGeom>
            <a:avLst/>
            <a:gdLst>
              <a:gd name="T0" fmla="*/ 111415 w 634"/>
              <a:gd name="T1" fmla="*/ 143506 h 634"/>
              <a:gd name="T2" fmla="*/ 111415 w 634"/>
              <a:gd name="T3" fmla="*/ 143506 h 634"/>
              <a:gd name="T4" fmla="*/ 121872 w 634"/>
              <a:gd name="T5" fmla="*/ 132689 h 634"/>
              <a:gd name="T6" fmla="*/ 121872 w 634"/>
              <a:gd name="T7" fmla="*/ 47595 h 634"/>
              <a:gd name="T8" fmla="*/ 111415 w 634"/>
              <a:gd name="T9" fmla="*/ 42547 h 634"/>
              <a:gd name="T10" fmla="*/ 106007 w 634"/>
              <a:gd name="T11" fmla="*/ 47595 h 634"/>
              <a:gd name="T12" fmla="*/ 106007 w 634"/>
              <a:gd name="T13" fmla="*/ 132689 h 634"/>
              <a:gd name="T14" fmla="*/ 111415 w 634"/>
              <a:gd name="T15" fmla="*/ 143506 h 634"/>
              <a:gd name="T16" fmla="*/ 153602 w 634"/>
              <a:gd name="T17" fmla="*/ 143506 h 634"/>
              <a:gd name="T18" fmla="*/ 153602 w 634"/>
              <a:gd name="T19" fmla="*/ 143506 h 634"/>
              <a:gd name="T20" fmla="*/ 164419 w 634"/>
              <a:gd name="T21" fmla="*/ 132689 h 634"/>
              <a:gd name="T22" fmla="*/ 164419 w 634"/>
              <a:gd name="T23" fmla="*/ 68868 h 634"/>
              <a:gd name="T24" fmla="*/ 153602 w 634"/>
              <a:gd name="T25" fmla="*/ 63821 h 634"/>
              <a:gd name="T26" fmla="*/ 148554 w 634"/>
              <a:gd name="T27" fmla="*/ 68868 h 634"/>
              <a:gd name="T28" fmla="*/ 148554 w 634"/>
              <a:gd name="T29" fmla="*/ 132689 h 634"/>
              <a:gd name="T30" fmla="*/ 153602 w 634"/>
              <a:gd name="T31" fmla="*/ 143506 h 634"/>
              <a:gd name="T32" fmla="*/ 68868 w 634"/>
              <a:gd name="T33" fmla="*/ 143506 h 634"/>
              <a:gd name="T34" fmla="*/ 68868 w 634"/>
              <a:gd name="T35" fmla="*/ 143506 h 634"/>
              <a:gd name="T36" fmla="*/ 79685 w 634"/>
              <a:gd name="T37" fmla="*/ 132689 h 634"/>
              <a:gd name="T38" fmla="*/ 79685 w 634"/>
              <a:gd name="T39" fmla="*/ 106007 h 634"/>
              <a:gd name="T40" fmla="*/ 68868 w 634"/>
              <a:gd name="T41" fmla="*/ 100959 h 634"/>
              <a:gd name="T42" fmla="*/ 63460 w 634"/>
              <a:gd name="T43" fmla="*/ 106007 h 634"/>
              <a:gd name="T44" fmla="*/ 63460 w 634"/>
              <a:gd name="T45" fmla="*/ 132689 h 634"/>
              <a:gd name="T46" fmla="*/ 68868 w 634"/>
              <a:gd name="T47" fmla="*/ 143506 h 634"/>
              <a:gd name="T48" fmla="*/ 0 w 634"/>
              <a:gd name="T49" fmla="*/ 0 h 634"/>
              <a:gd name="T50" fmla="*/ 0 w 634"/>
              <a:gd name="T51" fmla="*/ 0 h 634"/>
              <a:gd name="T52" fmla="*/ 0 w 634"/>
              <a:gd name="T53" fmla="*/ 15865 h 634"/>
              <a:gd name="T54" fmla="*/ 15865 w 634"/>
              <a:gd name="T55" fmla="*/ 15865 h 634"/>
              <a:gd name="T56" fmla="*/ 15865 w 634"/>
              <a:gd name="T57" fmla="*/ 148554 h 634"/>
              <a:gd name="T58" fmla="*/ 42186 w 634"/>
              <a:gd name="T59" fmla="*/ 175236 h 634"/>
              <a:gd name="T60" fmla="*/ 84733 w 634"/>
              <a:gd name="T61" fmla="*/ 175236 h 634"/>
              <a:gd name="T62" fmla="*/ 58412 w 634"/>
              <a:gd name="T63" fmla="*/ 228239 h 634"/>
              <a:gd name="T64" fmla="*/ 79685 w 634"/>
              <a:gd name="T65" fmla="*/ 228239 h 634"/>
              <a:gd name="T66" fmla="*/ 106007 w 634"/>
              <a:gd name="T67" fmla="*/ 175236 h 634"/>
              <a:gd name="T68" fmla="*/ 121872 w 634"/>
              <a:gd name="T69" fmla="*/ 175236 h 634"/>
              <a:gd name="T70" fmla="*/ 148554 w 634"/>
              <a:gd name="T71" fmla="*/ 228239 h 634"/>
              <a:gd name="T72" fmla="*/ 169827 w 634"/>
              <a:gd name="T73" fmla="*/ 228239 h 634"/>
              <a:gd name="T74" fmla="*/ 143145 w 634"/>
              <a:gd name="T75" fmla="*/ 175236 h 634"/>
              <a:gd name="T76" fmla="*/ 185692 w 634"/>
              <a:gd name="T77" fmla="*/ 175236 h 634"/>
              <a:gd name="T78" fmla="*/ 212014 w 634"/>
              <a:gd name="T79" fmla="*/ 148554 h 634"/>
              <a:gd name="T80" fmla="*/ 212014 w 634"/>
              <a:gd name="T81" fmla="*/ 15865 h 634"/>
              <a:gd name="T82" fmla="*/ 228239 w 634"/>
              <a:gd name="T83" fmla="*/ 15865 h 634"/>
              <a:gd name="T84" fmla="*/ 228239 w 634"/>
              <a:gd name="T85" fmla="*/ 0 h 634"/>
              <a:gd name="T86" fmla="*/ 0 w 634"/>
              <a:gd name="T87" fmla="*/ 0 h 634"/>
              <a:gd name="T88" fmla="*/ 196149 w 634"/>
              <a:gd name="T89" fmla="*/ 148554 h 634"/>
              <a:gd name="T90" fmla="*/ 196149 w 634"/>
              <a:gd name="T91" fmla="*/ 148554 h 634"/>
              <a:gd name="T92" fmla="*/ 185692 w 634"/>
              <a:gd name="T93" fmla="*/ 164419 h 634"/>
              <a:gd name="T94" fmla="*/ 42186 w 634"/>
              <a:gd name="T95" fmla="*/ 164419 h 634"/>
              <a:gd name="T96" fmla="*/ 26321 w 634"/>
              <a:gd name="T97" fmla="*/ 148554 h 634"/>
              <a:gd name="T98" fmla="*/ 26321 w 634"/>
              <a:gd name="T99" fmla="*/ 15865 h 634"/>
              <a:gd name="T100" fmla="*/ 196149 w 634"/>
              <a:gd name="T101" fmla="*/ 15865 h 634"/>
              <a:gd name="T102" fmla="*/ 196149 w 634"/>
              <a:gd name="T103" fmla="*/ 148554 h 63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34" h="634">
                <a:moveTo>
                  <a:pt x="309" y="398"/>
                </a:moveTo>
                <a:lnTo>
                  <a:pt x="309" y="398"/>
                </a:lnTo>
                <a:cubicBezTo>
                  <a:pt x="324" y="398"/>
                  <a:pt x="338" y="383"/>
                  <a:pt x="338" y="368"/>
                </a:cubicBezTo>
                <a:cubicBezTo>
                  <a:pt x="338" y="132"/>
                  <a:pt x="338" y="132"/>
                  <a:pt x="338" y="132"/>
                </a:cubicBezTo>
                <a:cubicBezTo>
                  <a:pt x="338" y="132"/>
                  <a:pt x="324" y="118"/>
                  <a:pt x="309" y="118"/>
                </a:cubicBezTo>
                <a:lnTo>
                  <a:pt x="294" y="132"/>
                </a:lnTo>
                <a:cubicBezTo>
                  <a:pt x="294" y="368"/>
                  <a:pt x="294" y="368"/>
                  <a:pt x="294" y="368"/>
                </a:cubicBezTo>
                <a:cubicBezTo>
                  <a:pt x="294" y="383"/>
                  <a:pt x="309" y="398"/>
                  <a:pt x="309" y="398"/>
                </a:cubicBezTo>
                <a:close/>
                <a:moveTo>
                  <a:pt x="426" y="398"/>
                </a:moveTo>
                <a:lnTo>
                  <a:pt x="426" y="398"/>
                </a:lnTo>
                <a:cubicBezTo>
                  <a:pt x="442" y="398"/>
                  <a:pt x="456" y="383"/>
                  <a:pt x="456" y="368"/>
                </a:cubicBezTo>
                <a:cubicBezTo>
                  <a:pt x="456" y="191"/>
                  <a:pt x="456" y="191"/>
                  <a:pt x="456" y="191"/>
                </a:cubicBezTo>
                <a:cubicBezTo>
                  <a:pt x="456" y="191"/>
                  <a:pt x="442" y="177"/>
                  <a:pt x="426" y="177"/>
                </a:cubicBezTo>
                <a:lnTo>
                  <a:pt x="412" y="191"/>
                </a:lnTo>
                <a:cubicBezTo>
                  <a:pt x="412" y="368"/>
                  <a:pt x="412" y="368"/>
                  <a:pt x="412" y="368"/>
                </a:cubicBezTo>
                <a:cubicBezTo>
                  <a:pt x="412" y="383"/>
                  <a:pt x="426" y="398"/>
                  <a:pt x="426" y="398"/>
                </a:cubicBezTo>
                <a:close/>
                <a:moveTo>
                  <a:pt x="191" y="398"/>
                </a:moveTo>
                <a:lnTo>
                  <a:pt x="191" y="398"/>
                </a:lnTo>
                <a:cubicBezTo>
                  <a:pt x="206" y="398"/>
                  <a:pt x="221" y="383"/>
                  <a:pt x="221" y="368"/>
                </a:cubicBezTo>
                <a:cubicBezTo>
                  <a:pt x="221" y="294"/>
                  <a:pt x="221" y="294"/>
                  <a:pt x="221" y="294"/>
                </a:cubicBezTo>
                <a:cubicBezTo>
                  <a:pt x="221" y="280"/>
                  <a:pt x="206" y="280"/>
                  <a:pt x="191" y="280"/>
                </a:cubicBezTo>
                <a:cubicBezTo>
                  <a:pt x="191" y="280"/>
                  <a:pt x="176" y="280"/>
                  <a:pt x="176" y="294"/>
                </a:cubicBezTo>
                <a:cubicBezTo>
                  <a:pt x="176" y="368"/>
                  <a:pt x="176" y="368"/>
                  <a:pt x="176" y="368"/>
                </a:cubicBezTo>
                <a:cubicBezTo>
                  <a:pt x="176" y="383"/>
                  <a:pt x="191" y="398"/>
                  <a:pt x="191" y="398"/>
                </a:cubicBezTo>
                <a:close/>
                <a:moveTo>
                  <a:pt x="0" y="0"/>
                </a:moveTo>
                <a:lnTo>
                  <a:pt x="0" y="0"/>
                </a:lnTo>
                <a:cubicBezTo>
                  <a:pt x="0" y="44"/>
                  <a:pt x="0" y="44"/>
                  <a:pt x="0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73"/>
                  <a:pt x="44" y="412"/>
                  <a:pt x="44" y="412"/>
                </a:cubicBezTo>
                <a:cubicBezTo>
                  <a:pt x="44" y="456"/>
                  <a:pt x="73" y="486"/>
                  <a:pt x="117" y="486"/>
                </a:cubicBezTo>
                <a:cubicBezTo>
                  <a:pt x="235" y="486"/>
                  <a:pt x="235" y="486"/>
                  <a:pt x="235" y="486"/>
                </a:cubicBezTo>
                <a:cubicBezTo>
                  <a:pt x="162" y="633"/>
                  <a:pt x="162" y="633"/>
                  <a:pt x="162" y="633"/>
                </a:cubicBezTo>
                <a:cubicBezTo>
                  <a:pt x="221" y="633"/>
                  <a:pt x="221" y="633"/>
                  <a:pt x="221" y="633"/>
                </a:cubicBezTo>
                <a:cubicBezTo>
                  <a:pt x="294" y="486"/>
                  <a:pt x="294" y="486"/>
                  <a:pt x="294" y="486"/>
                </a:cubicBezTo>
                <a:cubicBezTo>
                  <a:pt x="338" y="486"/>
                  <a:pt x="338" y="486"/>
                  <a:pt x="338" y="486"/>
                </a:cubicBezTo>
                <a:cubicBezTo>
                  <a:pt x="412" y="633"/>
                  <a:pt x="412" y="633"/>
                  <a:pt x="412" y="633"/>
                </a:cubicBezTo>
                <a:cubicBezTo>
                  <a:pt x="471" y="633"/>
                  <a:pt x="471" y="633"/>
                  <a:pt x="471" y="633"/>
                </a:cubicBezTo>
                <a:cubicBezTo>
                  <a:pt x="397" y="486"/>
                  <a:pt x="397" y="486"/>
                  <a:pt x="397" y="486"/>
                </a:cubicBezTo>
                <a:cubicBezTo>
                  <a:pt x="515" y="486"/>
                  <a:pt x="515" y="486"/>
                  <a:pt x="515" y="486"/>
                </a:cubicBezTo>
                <a:cubicBezTo>
                  <a:pt x="559" y="486"/>
                  <a:pt x="588" y="456"/>
                  <a:pt x="588" y="412"/>
                </a:cubicBezTo>
                <a:cubicBezTo>
                  <a:pt x="588" y="412"/>
                  <a:pt x="588" y="73"/>
                  <a:pt x="588" y="44"/>
                </a:cubicBezTo>
                <a:cubicBezTo>
                  <a:pt x="633" y="44"/>
                  <a:pt x="633" y="44"/>
                  <a:pt x="633" y="44"/>
                </a:cubicBezTo>
                <a:cubicBezTo>
                  <a:pt x="633" y="0"/>
                  <a:pt x="633" y="0"/>
                  <a:pt x="633" y="0"/>
                </a:cubicBezTo>
                <a:lnTo>
                  <a:pt x="0" y="0"/>
                </a:lnTo>
                <a:close/>
                <a:moveTo>
                  <a:pt x="544" y="412"/>
                </a:moveTo>
                <a:lnTo>
                  <a:pt x="544" y="412"/>
                </a:lnTo>
                <a:cubicBezTo>
                  <a:pt x="544" y="442"/>
                  <a:pt x="530" y="456"/>
                  <a:pt x="515" y="456"/>
                </a:cubicBezTo>
                <a:cubicBezTo>
                  <a:pt x="117" y="456"/>
                  <a:pt x="117" y="456"/>
                  <a:pt x="117" y="456"/>
                </a:cubicBezTo>
                <a:cubicBezTo>
                  <a:pt x="88" y="456"/>
                  <a:pt x="73" y="442"/>
                  <a:pt x="73" y="412"/>
                </a:cubicBezTo>
                <a:cubicBezTo>
                  <a:pt x="73" y="412"/>
                  <a:pt x="73" y="59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44" y="73"/>
                  <a:pt x="544" y="412"/>
                  <a:pt x="544" y="4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10" name="Freeform 205">
            <a:extLst>
              <a:ext uri="{FF2B5EF4-FFF2-40B4-BE49-F238E27FC236}">
                <a16:creationId xmlns:a16="http://schemas.microsoft.com/office/drawing/2014/main" id="{C70EF29C-2D04-3A4F-BA8A-5335FFB7D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9641" y="1406411"/>
            <a:ext cx="265673" cy="356016"/>
          </a:xfrm>
          <a:custGeom>
            <a:avLst/>
            <a:gdLst>
              <a:gd name="T0" fmla="*/ 126498 w 443"/>
              <a:gd name="T1" fmla="*/ 0 h 590"/>
              <a:gd name="T2" fmla="*/ 126498 w 443"/>
              <a:gd name="T3" fmla="*/ 0 h 590"/>
              <a:gd name="T4" fmla="*/ 31893 w 443"/>
              <a:gd name="T5" fmla="*/ 0 h 590"/>
              <a:gd name="T6" fmla="*/ 0 w 443"/>
              <a:gd name="T7" fmla="*/ 26320 h 590"/>
              <a:gd name="T8" fmla="*/ 0 w 443"/>
              <a:gd name="T9" fmla="*/ 185684 h 590"/>
              <a:gd name="T10" fmla="*/ 31893 w 443"/>
              <a:gd name="T11" fmla="*/ 212364 h 590"/>
              <a:gd name="T12" fmla="*/ 79196 w 443"/>
              <a:gd name="T13" fmla="*/ 164411 h 590"/>
              <a:gd name="T14" fmla="*/ 126498 w 443"/>
              <a:gd name="T15" fmla="*/ 212364 h 590"/>
              <a:gd name="T16" fmla="*/ 158392 w 443"/>
              <a:gd name="T17" fmla="*/ 185684 h 590"/>
              <a:gd name="T18" fmla="*/ 158392 w 443"/>
              <a:gd name="T19" fmla="*/ 26320 h 590"/>
              <a:gd name="T20" fmla="*/ 126498 w 443"/>
              <a:gd name="T21" fmla="*/ 0 h 590"/>
              <a:gd name="T22" fmla="*/ 142624 w 443"/>
              <a:gd name="T23" fmla="*/ 185684 h 590"/>
              <a:gd name="T24" fmla="*/ 142624 w 443"/>
              <a:gd name="T25" fmla="*/ 185684 h 590"/>
              <a:gd name="T26" fmla="*/ 126498 w 443"/>
              <a:gd name="T27" fmla="*/ 196500 h 590"/>
              <a:gd name="T28" fmla="*/ 79196 w 443"/>
              <a:gd name="T29" fmla="*/ 148547 h 590"/>
              <a:gd name="T30" fmla="*/ 31893 w 443"/>
              <a:gd name="T31" fmla="*/ 196500 h 590"/>
              <a:gd name="T32" fmla="*/ 15767 w 443"/>
              <a:gd name="T33" fmla="*/ 185684 h 590"/>
              <a:gd name="T34" fmla="*/ 15767 w 443"/>
              <a:gd name="T35" fmla="*/ 26320 h 590"/>
              <a:gd name="T36" fmla="*/ 31893 w 443"/>
              <a:gd name="T37" fmla="*/ 15864 h 590"/>
              <a:gd name="T38" fmla="*/ 126498 w 443"/>
              <a:gd name="T39" fmla="*/ 15864 h 590"/>
              <a:gd name="T40" fmla="*/ 142624 w 443"/>
              <a:gd name="T41" fmla="*/ 26320 h 590"/>
              <a:gd name="T42" fmla="*/ 142624 w 443"/>
              <a:gd name="T43" fmla="*/ 185684 h 59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3" h="590">
                <a:moveTo>
                  <a:pt x="353" y="0"/>
                </a:moveTo>
                <a:lnTo>
                  <a:pt x="353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3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60"/>
                  <a:pt x="44" y="589"/>
                  <a:pt x="89" y="589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353" y="589"/>
                  <a:pt x="353" y="589"/>
                  <a:pt x="353" y="589"/>
                </a:cubicBezTo>
                <a:cubicBezTo>
                  <a:pt x="398" y="589"/>
                  <a:pt x="442" y="560"/>
                  <a:pt x="442" y="515"/>
                </a:cubicBezTo>
                <a:cubicBezTo>
                  <a:pt x="442" y="73"/>
                  <a:pt x="442" y="73"/>
                  <a:pt x="442" y="73"/>
                </a:cubicBezTo>
                <a:cubicBezTo>
                  <a:pt x="442" y="30"/>
                  <a:pt x="398" y="0"/>
                  <a:pt x="353" y="0"/>
                </a:cubicBezTo>
                <a:close/>
                <a:moveTo>
                  <a:pt x="398" y="515"/>
                </a:moveTo>
                <a:lnTo>
                  <a:pt x="398" y="515"/>
                </a:lnTo>
                <a:cubicBezTo>
                  <a:pt x="398" y="530"/>
                  <a:pt x="383" y="545"/>
                  <a:pt x="353" y="545"/>
                </a:cubicBezTo>
                <a:cubicBezTo>
                  <a:pt x="221" y="412"/>
                  <a:pt x="221" y="412"/>
                  <a:pt x="221" y="412"/>
                </a:cubicBezTo>
                <a:cubicBezTo>
                  <a:pt x="89" y="545"/>
                  <a:pt x="89" y="545"/>
                  <a:pt x="89" y="545"/>
                </a:cubicBezTo>
                <a:cubicBezTo>
                  <a:pt x="59" y="545"/>
                  <a:pt x="44" y="530"/>
                  <a:pt x="44" y="515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44"/>
                  <a:pt x="89" y="44"/>
                </a:cubicBezTo>
                <a:cubicBezTo>
                  <a:pt x="353" y="44"/>
                  <a:pt x="353" y="44"/>
                  <a:pt x="353" y="44"/>
                </a:cubicBezTo>
                <a:cubicBezTo>
                  <a:pt x="383" y="44"/>
                  <a:pt x="398" y="59"/>
                  <a:pt x="398" y="73"/>
                </a:cubicBezTo>
                <a:lnTo>
                  <a:pt x="398" y="5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11" name="Freeform 206">
            <a:extLst>
              <a:ext uri="{FF2B5EF4-FFF2-40B4-BE49-F238E27FC236}">
                <a16:creationId xmlns:a16="http://schemas.microsoft.com/office/drawing/2014/main" id="{0FB814C8-895E-3B4A-8FDD-DAF469C39D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4831" y="1406410"/>
            <a:ext cx="382570" cy="382584"/>
          </a:xfrm>
          <a:custGeom>
            <a:avLst/>
            <a:gdLst>
              <a:gd name="T0" fmla="*/ 201918 w 634"/>
              <a:gd name="T1" fmla="*/ 26321 h 634"/>
              <a:gd name="T2" fmla="*/ 201918 w 634"/>
              <a:gd name="T3" fmla="*/ 26321 h 634"/>
              <a:gd name="T4" fmla="*/ 100959 w 634"/>
              <a:gd name="T5" fmla="*/ 26321 h 634"/>
              <a:gd name="T6" fmla="*/ 74638 w 634"/>
              <a:gd name="T7" fmla="*/ 0 h 634"/>
              <a:gd name="T8" fmla="*/ 32091 w 634"/>
              <a:gd name="T9" fmla="*/ 0 h 634"/>
              <a:gd name="T10" fmla="*/ 0 w 634"/>
              <a:gd name="T11" fmla="*/ 26321 h 634"/>
              <a:gd name="T12" fmla="*/ 0 w 634"/>
              <a:gd name="T13" fmla="*/ 196509 h 634"/>
              <a:gd name="T14" fmla="*/ 32091 w 634"/>
              <a:gd name="T15" fmla="*/ 228239 h 634"/>
              <a:gd name="T16" fmla="*/ 201918 w 634"/>
              <a:gd name="T17" fmla="*/ 228239 h 634"/>
              <a:gd name="T18" fmla="*/ 228239 w 634"/>
              <a:gd name="T19" fmla="*/ 196509 h 634"/>
              <a:gd name="T20" fmla="*/ 228239 w 634"/>
              <a:gd name="T21" fmla="*/ 58412 h 634"/>
              <a:gd name="T22" fmla="*/ 201918 w 634"/>
              <a:gd name="T23" fmla="*/ 26321 h 634"/>
              <a:gd name="T24" fmla="*/ 212374 w 634"/>
              <a:gd name="T25" fmla="*/ 196509 h 634"/>
              <a:gd name="T26" fmla="*/ 212374 w 634"/>
              <a:gd name="T27" fmla="*/ 196509 h 634"/>
              <a:gd name="T28" fmla="*/ 201918 w 634"/>
              <a:gd name="T29" fmla="*/ 212374 h 634"/>
              <a:gd name="T30" fmla="*/ 32091 w 634"/>
              <a:gd name="T31" fmla="*/ 212374 h 634"/>
              <a:gd name="T32" fmla="*/ 16226 w 634"/>
              <a:gd name="T33" fmla="*/ 196509 h 634"/>
              <a:gd name="T34" fmla="*/ 16226 w 634"/>
              <a:gd name="T35" fmla="*/ 85094 h 634"/>
              <a:gd name="T36" fmla="*/ 212374 w 634"/>
              <a:gd name="T37" fmla="*/ 85094 h 634"/>
              <a:gd name="T38" fmla="*/ 212374 w 634"/>
              <a:gd name="T39" fmla="*/ 196509 h 634"/>
              <a:gd name="T40" fmla="*/ 212374 w 634"/>
              <a:gd name="T41" fmla="*/ 68868 h 634"/>
              <a:gd name="T42" fmla="*/ 212374 w 634"/>
              <a:gd name="T43" fmla="*/ 68868 h 634"/>
              <a:gd name="T44" fmla="*/ 16226 w 634"/>
              <a:gd name="T45" fmla="*/ 68868 h 634"/>
              <a:gd name="T46" fmla="*/ 16226 w 634"/>
              <a:gd name="T47" fmla="*/ 26321 h 634"/>
              <a:gd name="T48" fmla="*/ 32091 w 634"/>
              <a:gd name="T49" fmla="*/ 15865 h 634"/>
              <a:gd name="T50" fmla="*/ 74638 w 634"/>
              <a:gd name="T51" fmla="*/ 15865 h 634"/>
              <a:gd name="T52" fmla="*/ 85094 w 634"/>
              <a:gd name="T53" fmla="*/ 26321 h 634"/>
              <a:gd name="T54" fmla="*/ 85094 w 634"/>
              <a:gd name="T55" fmla="*/ 42547 h 634"/>
              <a:gd name="T56" fmla="*/ 201918 w 634"/>
              <a:gd name="T57" fmla="*/ 42547 h 634"/>
              <a:gd name="T58" fmla="*/ 212374 w 634"/>
              <a:gd name="T59" fmla="*/ 58412 h 634"/>
              <a:gd name="T60" fmla="*/ 212374 w 634"/>
              <a:gd name="T61" fmla="*/ 68868 h 63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34" h="634">
                <a:moveTo>
                  <a:pt x="560" y="73"/>
                </a:moveTo>
                <a:lnTo>
                  <a:pt x="560" y="73"/>
                </a:lnTo>
                <a:cubicBezTo>
                  <a:pt x="280" y="73"/>
                  <a:pt x="280" y="73"/>
                  <a:pt x="280" y="73"/>
                </a:cubicBezTo>
                <a:cubicBezTo>
                  <a:pt x="280" y="30"/>
                  <a:pt x="251" y="0"/>
                  <a:pt x="207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30"/>
                  <a:pt x="0" y="73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589"/>
                  <a:pt x="633" y="545"/>
                </a:cubicBezTo>
                <a:cubicBezTo>
                  <a:pt x="633" y="162"/>
                  <a:pt x="633" y="162"/>
                  <a:pt x="633" y="162"/>
                </a:cubicBezTo>
                <a:cubicBezTo>
                  <a:pt x="633" y="118"/>
                  <a:pt x="604" y="73"/>
                  <a:pt x="560" y="73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74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4"/>
                  <a:pt x="45" y="545"/>
                </a:cubicBezTo>
                <a:cubicBezTo>
                  <a:pt x="45" y="236"/>
                  <a:pt x="45" y="236"/>
                  <a:pt x="45" y="236"/>
                </a:cubicBezTo>
                <a:cubicBezTo>
                  <a:pt x="589" y="236"/>
                  <a:pt x="589" y="236"/>
                  <a:pt x="589" y="236"/>
                </a:cubicBezTo>
                <a:lnTo>
                  <a:pt x="589" y="545"/>
                </a:lnTo>
                <a:close/>
                <a:moveTo>
                  <a:pt x="589" y="191"/>
                </a:moveTo>
                <a:lnTo>
                  <a:pt x="589" y="191"/>
                </a:lnTo>
                <a:cubicBezTo>
                  <a:pt x="45" y="191"/>
                  <a:pt x="45" y="191"/>
                  <a:pt x="45" y="191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44"/>
                  <a:pt x="89" y="44"/>
                </a:cubicBezTo>
                <a:cubicBezTo>
                  <a:pt x="207" y="44"/>
                  <a:pt x="207" y="44"/>
                  <a:pt x="207" y="44"/>
                </a:cubicBezTo>
                <a:cubicBezTo>
                  <a:pt x="221" y="44"/>
                  <a:pt x="236" y="59"/>
                  <a:pt x="236" y="73"/>
                </a:cubicBezTo>
                <a:cubicBezTo>
                  <a:pt x="236" y="118"/>
                  <a:pt x="236" y="118"/>
                  <a:pt x="236" y="118"/>
                </a:cubicBezTo>
                <a:cubicBezTo>
                  <a:pt x="560" y="118"/>
                  <a:pt x="560" y="118"/>
                  <a:pt x="560" y="118"/>
                </a:cubicBezTo>
                <a:cubicBezTo>
                  <a:pt x="575" y="118"/>
                  <a:pt x="589" y="132"/>
                  <a:pt x="589" y="162"/>
                </a:cubicBezTo>
                <a:lnTo>
                  <a:pt x="589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12" name="Freeform 207">
            <a:extLst>
              <a:ext uri="{FF2B5EF4-FFF2-40B4-BE49-F238E27FC236}">
                <a16:creationId xmlns:a16="http://schemas.microsoft.com/office/drawing/2014/main" id="{5F326290-F3D4-4A48-BF68-B3ABB7A21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755" y="1406410"/>
            <a:ext cx="356002" cy="382584"/>
          </a:xfrm>
          <a:custGeom>
            <a:avLst/>
            <a:gdLst>
              <a:gd name="T0" fmla="*/ 186044 w 590"/>
              <a:gd name="T1" fmla="*/ 0 h 634"/>
              <a:gd name="T2" fmla="*/ 186044 w 590"/>
              <a:gd name="T3" fmla="*/ 0 h 634"/>
              <a:gd name="T4" fmla="*/ 32089 w 590"/>
              <a:gd name="T5" fmla="*/ 0 h 634"/>
              <a:gd name="T6" fmla="*/ 0 w 590"/>
              <a:gd name="T7" fmla="*/ 26321 h 634"/>
              <a:gd name="T8" fmla="*/ 0 w 590"/>
              <a:gd name="T9" fmla="*/ 196509 h 634"/>
              <a:gd name="T10" fmla="*/ 32089 w 590"/>
              <a:gd name="T11" fmla="*/ 228239 h 634"/>
              <a:gd name="T12" fmla="*/ 186044 w 590"/>
              <a:gd name="T13" fmla="*/ 228239 h 634"/>
              <a:gd name="T14" fmla="*/ 212364 w 590"/>
              <a:gd name="T15" fmla="*/ 196509 h 634"/>
              <a:gd name="T16" fmla="*/ 212364 w 590"/>
              <a:gd name="T17" fmla="*/ 26321 h 634"/>
              <a:gd name="T18" fmla="*/ 186044 w 590"/>
              <a:gd name="T19" fmla="*/ 0 h 634"/>
              <a:gd name="T20" fmla="*/ 32089 w 590"/>
              <a:gd name="T21" fmla="*/ 15865 h 634"/>
              <a:gd name="T22" fmla="*/ 32089 w 590"/>
              <a:gd name="T23" fmla="*/ 15865 h 634"/>
              <a:gd name="T24" fmla="*/ 186044 w 590"/>
              <a:gd name="T25" fmla="*/ 15865 h 634"/>
              <a:gd name="T26" fmla="*/ 191092 w 590"/>
              <a:gd name="T27" fmla="*/ 15865 h 634"/>
              <a:gd name="T28" fmla="*/ 164772 w 590"/>
              <a:gd name="T29" fmla="*/ 42547 h 634"/>
              <a:gd name="T30" fmla="*/ 53362 w 590"/>
              <a:gd name="T31" fmla="*/ 42547 h 634"/>
              <a:gd name="T32" fmla="*/ 21273 w 590"/>
              <a:gd name="T33" fmla="*/ 15865 h 634"/>
              <a:gd name="T34" fmla="*/ 32089 w 590"/>
              <a:gd name="T35" fmla="*/ 15865 h 634"/>
              <a:gd name="T36" fmla="*/ 201908 w 590"/>
              <a:gd name="T37" fmla="*/ 196509 h 634"/>
              <a:gd name="T38" fmla="*/ 201908 w 590"/>
              <a:gd name="T39" fmla="*/ 196509 h 634"/>
              <a:gd name="T40" fmla="*/ 186044 w 590"/>
              <a:gd name="T41" fmla="*/ 212374 h 634"/>
              <a:gd name="T42" fmla="*/ 32089 w 590"/>
              <a:gd name="T43" fmla="*/ 212374 h 634"/>
              <a:gd name="T44" fmla="*/ 15864 w 590"/>
              <a:gd name="T45" fmla="*/ 196509 h 634"/>
              <a:gd name="T46" fmla="*/ 15864 w 590"/>
              <a:gd name="T47" fmla="*/ 32091 h 634"/>
              <a:gd name="T48" fmla="*/ 42545 w 590"/>
              <a:gd name="T49" fmla="*/ 58412 h 634"/>
              <a:gd name="T50" fmla="*/ 169819 w 590"/>
              <a:gd name="T51" fmla="*/ 58412 h 634"/>
              <a:gd name="T52" fmla="*/ 201908 w 590"/>
              <a:gd name="T53" fmla="*/ 32091 h 634"/>
              <a:gd name="T54" fmla="*/ 201908 w 590"/>
              <a:gd name="T55" fmla="*/ 196509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90" h="634">
                <a:moveTo>
                  <a:pt x="516" y="0"/>
                </a:moveTo>
                <a:lnTo>
                  <a:pt x="516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3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33"/>
                  <a:pt x="89" y="633"/>
                </a:cubicBezTo>
                <a:cubicBezTo>
                  <a:pt x="516" y="633"/>
                  <a:pt x="516" y="633"/>
                  <a:pt x="516" y="633"/>
                </a:cubicBezTo>
                <a:cubicBezTo>
                  <a:pt x="560" y="633"/>
                  <a:pt x="589" y="589"/>
                  <a:pt x="589" y="545"/>
                </a:cubicBezTo>
                <a:cubicBezTo>
                  <a:pt x="589" y="73"/>
                  <a:pt x="589" y="73"/>
                  <a:pt x="589" y="73"/>
                </a:cubicBezTo>
                <a:cubicBezTo>
                  <a:pt x="589" y="30"/>
                  <a:pt x="560" y="0"/>
                  <a:pt x="516" y="0"/>
                </a:cubicBezTo>
                <a:close/>
                <a:moveTo>
                  <a:pt x="89" y="44"/>
                </a:moveTo>
                <a:lnTo>
                  <a:pt x="89" y="44"/>
                </a:lnTo>
                <a:cubicBezTo>
                  <a:pt x="516" y="44"/>
                  <a:pt x="516" y="44"/>
                  <a:pt x="516" y="44"/>
                </a:cubicBezTo>
                <a:cubicBezTo>
                  <a:pt x="530" y="44"/>
                  <a:pt x="530" y="44"/>
                  <a:pt x="530" y="44"/>
                </a:cubicBezTo>
                <a:cubicBezTo>
                  <a:pt x="457" y="118"/>
                  <a:pt x="457" y="118"/>
                  <a:pt x="457" y="118"/>
                </a:cubicBezTo>
                <a:cubicBezTo>
                  <a:pt x="148" y="118"/>
                  <a:pt x="148" y="118"/>
                  <a:pt x="148" y="118"/>
                </a:cubicBezTo>
                <a:cubicBezTo>
                  <a:pt x="59" y="44"/>
                  <a:pt x="59" y="44"/>
                  <a:pt x="59" y="44"/>
                </a:cubicBezTo>
                <a:cubicBezTo>
                  <a:pt x="74" y="44"/>
                  <a:pt x="74" y="44"/>
                  <a:pt x="89" y="44"/>
                </a:cubicBezTo>
                <a:close/>
                <a:moveTo>
                  <a:pt x="560" y="545"/>
                </a:moveTo>
                <a:lnTo>
                  <a:pt x="560" y="545"/>
                </a:lnTo>
                <a:cubicBezTo>
                  <a:pt x="560" y="574"/>
                  <a:pt x="530" y="589"/>
                  <a:pt x="516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4"/>
                  <a:pt x="44" y="545"/>
                </a:cubicBezTo>
                <a:cubicBezTo>
                  <a:pt x="44" y="89"/>
                  <a:pt x="44" y="89"/>
                  <a:pt x="44" y="89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471" y="162"/>
                  <a:pt x="471" y="162"/>
                  <a:pt x="471" y="162"/>
                </a:cubicBezTo>
                <a:cubicBezTo>
                  <a:pt x="560" y="89"/>
                  <a:pt x="560" y="89"/>
                  <a:pt x="560" y="89"/>
                </a:cubicBezTo>
                <a:lnTo>
                  <a:pt x="560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13" name="Freeform 208">
            <a:extLst>
              <a:ext uri="{FF2B5EF4-FFF2-40B4-BE49-F238E27FC236}">
                <a16:creationId xmlns:a16="http://schemas.microsoft.com/office/drawing/2014/main" id="{CA2BF722-389F-0B4C-A712-064EE1138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0706" y="1432981"/>
            <a:ext cx="345375" cy="348046"/>
          </a:xfrm>
          <a:custGeom>
            <a:avLst/>
            <a:gdLst>
              <a:gd name="T0" fmla="*/ 195249 w 575"/>
              <a:gd name="T1" fmla="*/ 79791 h 576"/>
              <a:gd name="T2" fmla="*/ 195249 w 575"/>
              <a:gd name="T3" fmla="*/ 79791 h 576"/>
              <a:gd name="T4" fmla="*/ 95112 w 575"/>
              <a:gd name="T5" fmla="*/ 175469 h 576"/>
              <a:gd name="T6" fmla="*/ 31584 w 575"/>
              <a:gd name="T7" fmla="*/ 175469 h 576"/>
              <a:gd name="T8" fmla="*/ 31584 w 575"/>
              <a:gd name="T9" fmla="*/ 116979 h 576"/>
              <a:gd name="T10" fmla="*/ 121313 w 575"/>
              <a:gd name="T11" fmla="*/ 26717 h 576"/>
              <a:gd name="T12" fmla="*/ 163664 w 575"/>
              <a:gd name="T13" fmla="*/ 26717 h 576"/>
              <a:gd name="T14" fmla="*/ 163664 w 575"/>
              <a:gd name="T15" fmla="*/ 69321 h 576"/>
              <a:gd name="T16" fmla="*/ 73936 w 575"/>
              <a:gd name="T17" fmla="*/ 159583 h 576"/>
              <a:gd name="T18" fmla="*/ 52760 w 575"/>
              <a:gd name="T19" fmla="*/ 159583 h 576"/>
              <a:gd name="T20" fmla="*/ 52760 w 575"/>
              <a:gd name="T21" fmla="*/ 138281 h 576"/>
              <a:gd name="T22" fmla="*/ 131721 w 575"/>
              <a:gd name="T23" fmla="*/ 58490 h 576"/>
              <a:gd name="T24" fmla="*/ 121313 w 575"/>
              <a:gd name="T25" fmla="*/ 48019 h 576"/>
              <a:gd name="T26" fmla="*/ 41993 w 575"/>
              <a:gd name="T27" fmla="*/ 127811 h 576"/>
              <a:gd name="T28" fmla="*/ 41993 w 575"/>
              <a:gd name="T29" fmla="*/ 164998 h 576"/>
              <a:gd name="T30" fmla="*/ 84345 w 575"/>
              <a:gd name="T31" fmla="*/ 164998 h 576"/>
              <a:gd name="T32" fmla="*/ 174073 w 575"/>
              <a:gd name="T33" fmla="*/ 79791 h 576"/>
              <a:gd name="T34" fmla="*/ 174073 w 575"/>
              <a:gd name="T35" fmla="*/ 16247 h 576"/>
              <a:gd name="T36" fmla="*/ 116288 w 575"/>
              <a:gd name="T37" fmla="*/ 16247 h 576"/>
              <a:gd name="T38" fmla="*/ 20817 w 575"/>
              <a:gd name="T39" fmla="*/ 111563 h 576"/>
              <a:gd name="T40" fmla="*/ 20817 w 575"/>
              <a:gd name="T41" fmla="*/ 111563 h 576"/>
              <a:gd name="T42" fmla="*/ 20817 w 575"/>
              <a:gd name="T43" fmla="*/ 186300 h 576"/>
              <a:gd name="T44" fmla="*/ 100137 w 575"/>
              <a:gd name="T45" fmla="*/ 191355 h 576"/>
              <a:gd name="T46" fmla="*/ 100137 w 575"/>
              <a:gd name="T47" fmla="*/ 191355 h 576"/>
              <a:gd name="T48" fmla="*/ 206016 w 575"/>
              <a:gd name="T49" fmla="*/ 85207 h 576"/>
              <a:gd name="T50" fmla="*/ 195249 w 575"/>
              <a:gd name="T51" fmla="*/ 79791 h 57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75" h="576">
                <a:moveTo>
                  <a:pt x="544" y="221"/>
                </a:moveTo>
                <a:lnTo>
                  <a:pt x="544" y="221"/>
                </a:lnTo>
                <a:cubicBezTo>
                  <a:pt x="265" y="486"/>
                  <a:pt x="265" y="486"/>
                  <a:pt x="265" y="486"/>
                </a:cubicBezTo>
                <a:cubicBezTo>
                  <a:pt x="220" y="530"/>
                  <a:pt x="147" y="530"/>
                  <a:pt x="88" y="486"/>
                </a:cubicBezTo>
                <a:cubicBezTo>
                  <a:pt x="44" y="442"/>
                  <a:pt x="44" y="368"/>
                  <a:pt x="88" y="324"/>
                </a:cubicBezTo>
                <a:cubicBezTo>
                  <a:pt x="338" y="74"/>
                  <a:pt x="338" y="74"/>
                  <a:pt x="338" y="74"/>
                </a:cubicBezTo>
                <a:cubicBezTo>
                  <a:pt x="383" y="45"/>
                  <a:pt x="426" y="45"/>
                  <a:pt x="456" y="74"/>
                </a:cubicBezTo>
                <a:cubicBezTo>
                  <a:pt x="485" y="103"/>
                  <a:pt x="485" y="162"/>
                  <a:pt x="456" y="192"/>
                </a:cubicBezTo>
                <a:cubicBezTo>
                  <a:pt x="206" y="442"/>
                  <a:pt x="206" y="442"/>
                  <a:pt x="206" y="442"/>
                </a:cubicBezTo>
                <a:cubicBezTo>
                  <a:pt x="191" y="457"/>
                  <a:pt x="162" y="457"/>
                  <a:pt x="147" y="442"/>
                </a:cubicBezTo>
                <a:cubicBezTo>
                  <a:pt x="132" y="427"/>
                  <a:pt x="132" y="398"/>
                  <a:pt x="147" y="383"/>
                </a:cubicBezTo>
                <a:cubicBezTo>
                  <a:pt x="367" y="162"/>
                  <a:pt x="367" y="162"/>
                  <a:pt x="367" y="162"/>
                </a:cubicBezTo>
                <a:cubicBezTo>
                  <a:pt x="338" y="133"/>
                  <a:pt x="338" y="133"/>
                  <a:pt x="338" y="133"/>
                </a:cubicBezTo>
                <a:cubicBezTo>
                  <a:pt x="117" y="354"/>
                  <a:pt x="117" y="354"/>
                  <a:pt x="117" y="354"/>
                </a:cubicBezTo>
                <a:cubicBezTo>
                  <a:pt x="88" y="383"/>
                  <a:pt x="88" y="427"/>
                  <a:pt x="117" y="457"/>
                </a:cubicBezTo>
                <a:cubicBezTo>
                  <a:pt x="147" y="501"/>
                  <a:pt x="206" y="501"/>
                  <a:pt x="235" y="457"/>
                </a:cubicBezTo>
                <a:cubicBezTo>
                  <a:pt x="485" y="221"/>
                  <a:pt x="485" y="221"/>
                  <a:pt x="485" y="221"/>
                </a:cubicBezTo>
                <a:cubicBezTo>
                  <a:pt x="530" y="162"/>
                  <a:pt x="530" y="88"/>
                  <a:pt x="485" y="45"/>
                </a:cubicBezTo>
                <a:cubicBezTo>
                  <a:pt x="441" y="0"/>
                  <a:pt x="367" y="0"/>
                  <a:pt x="324" y="45"/>
                </a:cubicBezTo>
                <a:cubicBezTo>
                  <a:pt x="58" y="309"/>
                  <a:pt x="58" y="309"/>
                  <a:pt x="58" y="309"/>
                </a:cubicBezTo>
                <a:cubicBezTo>
                  <a:pt x="0" y="368"/>
                  <a:pt x="14" y="457"/>
                  <a:pt x="58" y="516"/>
                </a:cubicBezTo>
                <a:cubicBezTo>
                  <a:pt x="117" y="575"/>
                  <a:pt x="206" y="575"/>
                  <a:pt x="279" y="530"/>
                </a:cubicBezTo>
                <a:cubicBezTo>
                  <a:pt x="574" y="236"/>
                  <a:pt x="574" y="236"/>
                  <a:pt x="574" y="236"/>
                </a:cubicBezTo>
                <a:lnTo>
                  <a:pt x="544" y="221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14" name="Freeform 209">
            <a:extLst>
              <a:ext uri="{FF2B5EF4-FFF2-40B4-BE49-F238E27FC236}">
                <a16:creationId xmlns:a16="http://schemas.microsoft.com/office/drawing/2014/main" id="{7863233F-0D7D-9E40-B43C-56FC8C7E1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9359" y="1406410"/>
            <a:ext cx="185971" cy="382584"/>
          </a:xfrm>
          <a:custGeom>
            <a:avLst/>
            <a:gdLst>
              <a:gd name="T0" fmla="*/ 100371 w 310"/>
              <a:gd name="T1" fmla="*/ 26321 h 634"/>
              <a:gd name="T2" fmla="*/ 100371 w 310"/>
              <a:gd name="T3" fmla="*/ 26321 h 634"/>
              <a:gd name="T4" fmla="*/ 100371 w 310"/>
              <a:gd name="T5" fmla="*/ 169827 h 634"/>
              <a:gd name="T6" fmla="*/ 58072 w 310"/>
              <a:gd name="T7" fmla="*/ 212374 h 634"/>
              <a:gd name="T8" fmla="*/ 16131 w 310"/>
              <a:gd name="T9" fmla="*/ 169827 h 634"/>
              <a:gd name="T10" fmla="*/ 16131 w 310"/>
              <a:gd name="T11" fmla="*/ 42547 h 634"/>
              <a:gd name="T12" fmla="*/ 42299 w 310"/>
              <a:gd name="T13" fmla="*/ 15865 h 634"/>
              <a:gd name="T14" fmla="*/ 68826 w 310"/>
              <a:gd name="T15" fmla="*/ 42547 h 634"/>
              <a:gd name="T16" fmla="*/ 68826 w 310"/>
              <a:gd name="T17" fmla="*/ 169827 h 634"/>
              <a:gd name="T18" fmla="*/ 58072 w 310"/>
              <a:gd name="T19" fmla="*/ 185692 h 634"/>
              <a:gd name="T20" fmla="*/ 42299 w 310"/>
              <a:gd name="T21" fmla="*/ 169827 h 634"/>
              <a:gd name="T22" fmla="*/ 42299 w 310"/>
              <a:gd name="T23" fmla="*/ 58412 h 634"/>
              <a:gd name="T24" fmla="*/ 26527 w 310"/>
              <a:gd name="T25" fmla="*/ 58412 h 634"/>
              <a:gd name="T26" fmla="*/ 26527 w 310"/>
              <a:gd name="T27" fmla="*/ 169827 h 634"/>
              <a:gd name="T28" fmla="*/ 58072 w 310"/>
              <a:gd name="T29" fmla="*/ 196509 h 634"/>
              <a:gd name="T30" fmla="*/ 84598 w 310"/>
              <a:gd name="T31" fmla="*/ 169827 h 634"/>
              <a:gd name="T32" fmla="*/ 84598 w 310"/>
              <a:gd name="T33" fmla="*/ 42547 h 634"/>
              <a:gd name="T34" fmla="*/ 42299 w 310"/>
              <a:gd name="T35" fmla="*/ 0 h 634"/>
              <a:gd name="T36" fmla="*/ 0 w 310"/>
              <a:gd name="T37" fmla="*/ 42547 h 634"/>
              <a:gd name="T38" fmla="*/ 0 w 310"/>
              <a:gd name="T39" fmla="*/ 175236 h 634"/>
              <a:gd name="T40" fmla="*/ 58072 w 310"/>
              <a:gd name="T41" fmla="*/ 228239 h 634"/>
              <a:gd name="T42" fmla="*/ 110767 w 310"/>
              <a:gd name="T43" fmla="*/ 175236 h 634"/>
              <a:gd name="T44" fmla="*/ 110767 w 310"/>
              <a:gd name="T45" fmla="*/ 26321 h 634"/>
              <a:gd name="T46" fmla="*/ 100371 w 310"/>
              <a:gd name="T47" fmla="*/ 26321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10" h="634">
                <a:moveTo>
                  <a:pt x="280" y="73"/>
                </a:moveTo>
                <a:lnTo>
                  <a:pt x="280" y="73"/>
                </a:lnTo>
                <a:cubicBezTo>
                  <a:pt x="280" y="471"/>
                  <a:pt x="280" y="471"/>
                  <a:pt x="280" y="471"/>
                </a:cubicBezTo>
                <a:cubicBezTo>
                  <a:pt x="280" y="530"/>
                  <a:pt x="221" y="589"/>
                  <a:pt x="162" y="589"/>
                </a:cubicBezTo>
                <a:cubicBezTo>
                  <a:pt x="89" y="589"/>
                  <a:pt x="45" y="530"/>
                  <a:pt x="45" y="471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73"/>
                  <a:pt x="74" y="44"/>
                  <a:pt x="118" y="44"/>
                </a:cubicBezTo>
                <a:cubicBezTo>
                  <a:pt x="162" y="44"/>
                  <a:pt x="192" y="73"/>
                  <a:pt x="192" y="118"/>
                </a:cubicBezTo>
                <a:cubicBezTo>
                  <a:pt x="192" y="471"/>
                  <a:pt x="192" y="471"/>
                  <a:pt x="192" y="471"/>
                </a:cubicBezTo>
                <a:cubicBezTo>
                  <a:pt x="192" y="486"/>
                  <a:pt x="177" y="515"/>
                  <a:pt x="162" y="515"/>
                </a:cubicBezTo>
                <a:cubicBezTo>
                  <a:pt x="133" y="515"/>
                  <a:pt x="118" y="486"/>
                  <a:pt x="118" y="471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74" y="162"/>
                  <a:pt x="74" y="162"/>
                  <a:pt x="74" y="162"/>
                </a:cubicBezTo>
                <a:cubicBezTo>
                  <a:pt x="74" y="471"/>
                  <a:pt x="74" y="471"/>
                  <a:pt x="74" y="471"/>
                </a:cubicBezTo>
                <a:cubicBezTo>
                  <a:pt x="74" y="515"/>
                  <a:pt x="118" y="545"/>
                  <a:pt x="162" y="545"/>
                </a:cubicBezTo>
                <a:cubicBezTo>
                  <a:pt x="207" y="545"/>
                  <a:pt x="236" y="515"/>
                  <a:pt x="236" y="471"/>
                </a:cubicBezTo>
                <a:cubicBezTo>
                  <a:pt x="236" y="118"/>
                  <a:pt x="236" y="118"/>
                  <a:pt x="236" y="118"/>
                </a:cubicBezTo>
                <a:cubicBezTo>
                  <a:pt x="236" y="59"/>
                  <a:pt x="177" y="0"/>
                  <a:pt x="118" y="0"/>
                </a:cubicBezTo>
                <a:cubicBezTo>
                  <a:pt x="59" y="0"/>
                  <a:pt x="0" y="59"/>
                  <a:pt x="0" y="118"/>
                </a:cubicBezTo>
                <a:cubicBezTo>
                  <a:pt x="0" y="486"/>
                  <a:pt x="0" y="486"/>
                  <a:pt x="0" y="486"/>
                </a:cubicBezTo>
                <a:cubicBezTo>
                  <a:pt x="15" y="574"/>
                  <a:pt x="74" y="633"/>
                  <a:pt x="162" y="633"/>
                </a:cubicBezTo>
                <a:cubicBezTo>
                  <a:pt x="236" y="633"/>
                  <a:pt x="309" y="574"/>
                  <a:pt x="309" y="486"/>
                </a:cubicBezTo>
                <a:cubicBezTo>
                  <a:pt x="309" y="73"/>
                  <a:pt x="309" y="73"/>
                  <a:pt x="309" y="73"/>
                </a:cubicBezTo>
                <a:lnTo>
                  <a:pt x="280" y="7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15" name="Freeform 210">
            <a:extLst>
              <a:ext uri="{FF2B5EF4-FFF2-40B4-BE49-F238E27FC236}">
                <a16:creationId xmlns:a16="http://schemas.microsoft.com/office/drawing/2014/main" id="{08E65D66-2378-564C-87C7-715EBFA50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7981" y="1417039"/>
            <a:ext cx="356002" cy="356016"/>
          </a:xfrm>
          <a:custGeom>
            <a:avLst/>
            <a:gdLst>
              <a:gd name="T0" fmla="*/ 164772 w 590"/>
              <a:gd name="T1" fmla="*/ 148799 h 589"/>
              <a:gd name="T2" fmla="*/ 201908 w 590"/>
              <a:gd name="T3" fmla="*/ 117017 h 589"/>
              <a:gd name="T4" fmla="*/ 180636 w 590"/>
              <a:gd name="T5" fmla="*/ 117017 h 589"/>
              <a:gd name="T6" fmla="*/ 100954 w 590"/>
              <a:gd name="T7" fmla="*/ 37200 h 589"/>
              <a:gd name="T8" fmla="*/ 100954 w 590"/>
              <a:gd name="T9" fmla="*/ 0 h 589"/>
              <a:gd name="T10" fmla="*/ 0 w 590"/>
              <a:gd name="T11" fmla="*/ 100764 h 589"/>
              <a:gd name="T12" fmla="*/ 37137 w 590"/>
              <a:gd name="T13" fmla="*/ 100764 h 589"/>
              <a:gd name="T14" fmla="*/ 116818 w 590"/>
              <a:gd name="T15" fmla="*/ 180581 h 589"/>
              <a:gd name="T16" fmla="*/ 116818 w 590"/>
              <a:gd name="T17" fmla="*/ 201890 h 589"/>
              <a:gd name="T18" fmla="*/ 148547 w 590"/>
              <a:gd name="T19" fmla="*/ 164690 h 589"/>
              <a:gd name="T20" fmla="*/ 206956 w 590"/>
              <a:gd name="T21" fmla="*/ 212364 h 589"/>
              <a:gd name="T22" fmla="*/ 212364 w 590"/>
              <a:gd name="T23" fmla="*/ 207308 h 589"/>
              <a:gd name="T24" fmla="*/ 164772 w 590"/>
              <a:gd name="T25" fmla="*/ 148799 h 589"/>
              <a:gd name="T26" fmla="*/ 127274 w 590"/>
              <a:gd name="T27" fmla="*/ 170108 h 589"/>
              <a:gd name="T28" fmla="*/ 47953 w 590"/>
              <a:gd name="T29" fmla="*/ 90291 h 589"/>
              <a:gd name="T30" fmla="*/ 90498 w 590"/>
              <a:gd name="T31" fmla="*/ 47674 h 589"/>
              <a:gd name="T32" fmla="*/ 169819 w 590"/>
              <a:gd name="T33" fmla="*/ 127491 h 589"/>
              <a:gd name="T34" fmla="*/ 127274 w 590"/>
              <a:gd name="T35" fmla="*/ 170108 h 58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0" h="589">
                <a:moveTo>
                  <a:pt x="457" y="412"/>
                </a:moveTo>
                <a:lnTo>
                  <a:pt x="560" y="324"/>
                </a:lnTo>
                <a:lnTo>
                  <a:pt x="501" y="324"/>
                </a:lnTo>
                <a:lnTo>
                  <a:pt x="280" y="103"/>
                </a:lnTo>
                <a:lnTo>
                  <a:pt x="280" y="0"/>
                </a:lnTo>
                <a:lnTo>
                  <a:pt x="0" y="279"/>
                </a:lnTo>
                <a:lnTo>
                  <a:pt x="103" y="279"/>
                </a:lnTo>
                <a:lnTo>
                  <a:pt x="324" y="500"/>
                </a:lnTo>
                <a:lnTo>
                  <a:pt x="324" y="559"/>
                </a:lnTo>
                <a:lnTo>
                  <a:pt x="412" y="456"/>
                </a:lnTo>
                <a:lnTo>
                  <a:pt x="574" y="588"/>
                </a:lnTo>
                <a:lnTo>
                  <a:pt x="589" y="574"/>
                </a:lnTo>
                <a:lnTo>
                  <a:pt x="457" y="412"/>
                </a:lnTo>
                <a:close/>
                <a:moveTo>
                  <a:pt x="353" y="471"/>
                </a:moveTo>
                <a:lnTo>
                  <a:pt x="133" y="250"/>
                </a:lnTo>
                <a:lnTo>
                  <a:pt x="251" y="132"/>
                </a:lnTo>
                <a:lnTo>
                  <a:pt x="471" y="353"/>
                </a:lnTo>
                <a:lnTo>
                  <a:pt x="353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16" name="Freeform 211">
            <a:extLst>
              <a:ext uri="{FF2B5EF4-FFF2-40B4-BE49-F238E27FC236}">
                <a16:creationId xmlns:a16="http://schemas.microsoft.com/office/drawing/2014/main" id="{0140221B-96A1-DF43-A844-80C2D75A3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0363" y="1443607"/>
            <a:ext cx="382570" cy="363987"/>
          </a:xfrm>
          <a:custGeom>
            <a:avLst/>
            <a:gdLst>
              <a:gd name="T0" fmla="*/ 223191 w 634"/>
              <a:gd name="T1" fmla="*/ 5041 h 604"/>
              <a:gd name="T2" fmla="*/ 223191 w 634"/>
              <a:gd name="T3" fmla="*/ 5041 h 604"/>
              <a:gd name="T4" fmla="*/ 191101 w 634"/>
              <a:gd name="T5" fmla="*/ 5041 h 604"/>
              <a:gd name="T6" fmla="*/ 69229 w 634"/>
              <a:gd name="T7" fmla="*/ 127108 h 604"/>
              <a:gd name="T8" fmla="*/ 26682 w 634"/>
              <a:gd name="T9" fmla="*/ 159155 h 604"/>
              <a:gd name="T10" fmla="*/ 0 w 634"/>
              <a:gd name="T11" fmla="*/ 174999 h 604"/>
              <a:gd name="T12" fmla="*/ 90503 w 634"/>
              <a:gd name="T13" fmla="*/ 180400 h 604"/>
              <a:gd name="T14" fmla="*/ 100959 w 634"/>
              <a:gd name="T15" fmla="*/ 153754 h 604"/>
              <a:gd name="T16" fmla="*/ 223191 w 634"/>
              <a:gd name="T17" fmla="*/ 37088 h 604"/>
              <a:gd name="T18" fmla="*/ 223191 w 634"/>
              <a:gd name="T19" fmla="*/ 5041 h 604"/>
              <a:gd name="T20" fmla="*/ 85094 w 634"/>
              <a:gd name="T21" fmla="*/ 174999 h 604"/>
              <a:gd name="T22" fmla="*/ 85094 w 634"/>
              <a:gd name="T23" fmla="*/ 174999 h 604"/>
              <a:gd name="T24" fmla="*/ 26682 w 634"/>
              <a:gd name="T25" fmla="*/ 180400 h 604"/>
              <a:gd name="T26" fmla="*/ 37138 w 634"/>
              <a:gd name="T27" fmla="*/ 164196 h 604"/>
              <a:gd name="T28" fmla="*/ 79685 w 634"/>
              <a:gd name="T29" fmla="*/ 137910 h 604"/>
              <a:gd name="T30" fmla="*/ 90503 w 634"/>
              <a:gd name="T31" fmla="*/ 148353 h 604"/>
              <a:gd name="T32" fmla="*/ 85094 w 634"/>
              <a:gd name="T33" fmla="*/ 174999 h 604"/>
              <a:gd name="T34" fmla="*/ 95550 w 634"/>
              <a:gd name="T35" fmla="*/ 137910 h 604"/>
              <a:gd name="T36" fmla="*/ 95550 w 634"/>
              <a:gd name="T37" fmla="*/ 137910 h 604"/>
              <a:gd name="T38" fmla="*/ 90503 w 634"/>
              <a:gd name="T39" fmla="*/ 127108 h 604"/>
              <a:gd name="T40" fmla="*/ 100959 w 634"/>
              <a:gd name="T41" fmla="*/ 111265 h 604"/>
              <a:gd name="T42" fmla="*/ 111776 w 634"/>
              <a:gd name="T43" fmla="*/ 122067 h 604"/>
              <a:gd name="T44" fmla="*/ 95550 w 634"/>
              <a:gd name="T45" fmla="*/ 137910 h 604"/>
              <a:gd name="T46" fmla="*/ 212374 w 634"/>
              <a:gd name="T47" fmla="*/ 26286 h 604"/>
              <a:gd name="T48" fmla="*/ 212374 w 634"/>
              <a:gd name="T49" fmla="*/ 26286 h 604"/>
              <a:gd name="T50" fmla="*/ 122232 w 634"/>
              <a:gd name="T51" fmla="*/ 111265 h 604"/>
              <a:gd name="T52" fmla="*/ 111776 w 634"/>
              <a:gd name="T53" fmla="*/ 105863 h 604"/>
              <a:gd name="T54" fmla="*/ 201918 w 634"/>
              <a:gd name="T55" fmla="*/ 15843 h 604"/>
              <a:gd name="T56" fmla="*/ 212374 w 634"/>
              <a:gd name="T57" fmla="*/ 15843 h 604"/>
              <a:gd name="T58" fmla="*/ 212374 w 634"/>
              <a:gd name="T59" fmla="*/ 26286 h 60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04">
                <a:moveTo>
                  <a:pt x="619" y="14"/>
                </a:moveTo>
                <a:lnTo>
                  <a:pt x="619" y="14"/>
                </a:lnTo>
                <a:cubicBezTo>
                  <a:pt x="589" y="0"/>
                  <a:pt x="560" y="0"/>
                  <a:pt x="530" y="14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162" y="353"/>
                  <a:pt x="103" y="368"/>
                  <a:pt x="74" y="442"/>
                </a:cubicBezTo>
                <a:cubicBezTo>
                  <a:pt x="59" y="486"/>
                  <a:pt x="0" y="486"/>
                  <a:pt x="0" y="486"/>
                </a:cubicBezTo>
                <a:cubicBezTo>
                  <a:pt x="103" y="603"/>
                  <a:pt x="236" y="530"/>
                  <a:pt x="251" y="501"/>
                </a:cubicBezTo>
                <a:cubicBezTo>
                  <a:pt x="280" y="486"/>
                  <a:pt x="280" y="456"/>
                  <a:pt x="280" y="427"/>
                </a:cubicBezTo>
                <a:cubicBezTo>
                  <a:pt x="619" y="103"/>
                  <a:pt x="619" y="103"/>
                  <a:pt x="619" y="103"/>
                </a:cubicBezTo>
                <a:cubicBezTo>
                  <a:pt x="633" y="73"/>
                  <a:pt x="633" y="44"/>
                  <a:pt x="619" y="14"/>
                </a:cubicBezTo>
                <a:close/>
                <a:moveTo>
                  <a:pt x="236" y="486"/>
                </a:moveTo>
                <a:lnTo>
                  <a:pt x="236" y="486"/>
                </a:lnTo>
                <a:cubicBezTo>
                  <a:pt x="207" y="501"/>
                  <a:pt x="118" y="530"/>
                  <a:pt x="74" y="501"/>
                </a:cubicBezTo>
                <a:cubicBezTo>
                  <a:pt x="74" y="501"/>
                  <a:pt x="89" y="486"/>
                  <a:pt x="103" y="456"/>
                </a:cubicBezTo>
                <a:cubicBezTo>
                  <a:pt x="133" y="368"/>
                  <a:pt x="221" y="383"/>
                  <a:pt x="221" y="383"/>
                </a:cubicBezTo>
                <a:cubicBezTo>
                  <a:pt x="251" y="412"/>
                  <a:pt x="251" y="412"/>
                  <a:pt x="251" y="412"/>
                </a:cubicBezTo>
                <a:cubicBezTo>
                  <a:pt x="251" y="412"/>
                  <a:pt x="265" y="442"/>
                  <a:pt x="236" y="486"/>
                </a:cubicBezTo>
                <a:close/>
                <a:moveTo>
                  <a:pt x="265" y="383"/>
                </a:moveTo>
                <a:lnTo>
                  <a:pt x="265" y="383"/>
                </a:lnTo>
                <a:lnTo>
                  <a:pt x="251" y="353"/>
                </a:lnTo>
                <a:cubicBezTo>
                  <a:pt x="280" y="309"/>
                  <a:pt x="280" y="309"/>
                  <a:pt x="280" y="309"/>
                </a:cubicBezTo>
                <a:cubicBezTo>
                  <a:pt x="310" y="339"/>
                  <a:pt x="310" y="339"/>
                  <a:pt x="310" y="339"/>
                </a:cubicBezTo>
                <a:lnTo>
                  <a:pt x="265" y="383"/>
                </a:lnTo>
                <a:close/>
                <a:moveTo>
                  <a:pt x="589" y="73"/>
                </a:moveTo>
                <a:lnTo>
                  <a:pt x="589" y="73"/>
                </a:lnTo>
                <a:cubicBezTo>
                  <a:pt x="339" y="309"/>
                  <a:pt x="339" y="309"/>
                  <a:pt x="339" y="309"/>
                </a:cubicBezTo>
                <a:cubicBezTo>
                  <a:pt x="310" y="294"/>
                  <a:pt x="310" y="294"/>
                  <a:pt x="310" y="294"/>
                </a:cubicBezTo>
                <a:cubicBezTo>
                  <a:pt x="560" y="44"/>
                  <a:pt x="560" y="44"/>
                  <a:pt x="560" y="44"/>
                </a:cubicBezTo>
                <a:cubicBezTo>
                  <a:pt x="574" y="30"/>
                  <a:pt x="574" y="30"/>
                  <a:pt x="589" y="44"/>
                </a:cubicBezTo>
                <a:cubicBezTo>
                  <a:pt x="589" y="44"/>
                  <a:pt x="589" y="59"/>
                  <a:pt x="589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17" name="Freeform 212">
            <a:extLst>
              <a:ext uri="{FF2B5EF4-FFF2-40B4-BE49-F238E27FC236}">
                <a16:creationId xmlns:a16="http://schemas.microsoft.com/office/drawing/2014/main" id="{6535C555-8A0B-2445-942F-42AF0DAD0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146" y="795338"/>
            <a:ext cx="124867" cy="382584"/>
          </a:xfrm>
          <a:custGeom>
            <a:avLst/>
            <a:gdLst>
              <a:gd name="T0" fmla="*/ 58393 w 207"/>
              <a:gd name="T1" fmla="*/ 0 h 634"/>
              <a:gd name="T2" fmla="*/ 58393 w 207"/>
              <a:gd name="T3" fmla="*/ 0 h 634"/>
              <a:gd name="T4" fmla="*/ 15860 w 207"/>
              <a:gd name="T5" fmla="*/ 0 h 634"/>
              <a:gd name="T6" fmla="*/ 0 w 207"/>
              <a:gd name="T7" fmla="*/ 10456 h 634"/>
              <a:gd name="T8" fmla="*/ 0 w 207"/>
              <a:gd name="T9" fmla="*/ 169827 h 634"/>
              <a:gd name="T10" fmla="*/ 31720 w 207"/>
              <a:gd name="T11" fmla="*/ 217783 h 634"/>
              <a:gd name="T12" fmla="*/ 42533 w 207"/>
              <a:gd name="T13" fmla="*/ 217783 h 634"/>
              <a:gd name="T14" fmla="*/ 74253 w 207"/>
              <a:gd name="T15" fmla="*/ 169827 h 634"/>
              <a:gd name="T16" fmla="*/ 74253 w 207"/>
              <a:gd name="T17" fmla="*/ 10456 h 634"/>
              <a:gd name="T18" fmla="*/ 58393 w 207"/>
              <a:gd name="T19" fmla="*/ 0 h 634"/>
              <a:gd name="T20" fmla="*/ 37126 w 207"/>
              <a:gd name="T21" fmla="*/ 207326 h 634"/>
              <a:gd name="T22" fmla="*/ 37126 w 207"/>
              <a:gd name="T23" fmla="*/ 207326 h 634"/>
              <a:gd name="T24" fmla="*/ 15860 w 207"/>
              <a:gd name="T25" fmla="*/ 169827 h 634"/>
              <a:gd name="T26" fmla="*/ 58393 w 207"/>
              <a:gd name="T27" fmla="*/ 169827 h 634"/>
              <a:gd name="T28" fmla="*/ 37126 w 207"/>
              <a:gd name="T29" fmla="*/ 207326 h 634"/>
              <a:gd name="T30" fmla="*/ 58393 w 207"/>
              <a:gd name="T31" fmla="*/ 153962 h 634"/>
              <a:gd name="T32" fmla="*/ 58393 w 207"/>
              <a:gd name="T33" fmla="*/ 153962 h 634"/>
              <a:gd name="T34" fmla="*/ 15860 w 207"/>
              <a:gd name="T35" fmla="*/ 153962 h 634"/>
              <a:gd name="T36" fmla="*/ 15860 w 207"/>
              <a:gd name="T37" fmla="*/ 63821 h 634"/>
              <a:gd name="T38" fmla="*/ 58393 w 207"/>
              <a:gd name="T39" fmla="*/ 63821 h 634"/>
              <a:gd name="T40" fmla="*/ 58393 w 207"/>
              <a:gd name="T41" fmla="*/ 153962 h 634"/>
              <a:gd name="T42" fmla="*/ 58393 w 207"/>
              <a:gd name="T43" fmla="*/ 47956 h 634"/>
              <a:gd name="T44" fmla="*/ 58393 w 207"/>
              <a:gd name="T45" fmla="*/ 47956 h 634"/>
              <a:gd name="T46" fmla="*/ 15860 w 207"/>
              <a:gd name="T47" fmla="*/ 47956 h 634"/>
              <a:gd name="T48" fmla="*/ 15860 w 207"/>
              <a:gd name="T49" fmla="*/ 21274 h 634"/>
              <a:gd name="T50" fmla="*/ 21267 w 207"/>
              <a:gd name="T51" fmla="*/ 10456 h 634"/>
              <a:gd name="T52" fmla="*/ 52986 w 207"/>
              <a:gd name="T53" fmla="*/ 10456 h 634"/>
              <a:gd name="T54" fmla="*/ 58393 w 207"/>
              <a:gd name="T55" fmla="*/ 21274 h 634"/>
              <a:gd name="T56" fmla="*/ 58393 w 207"/>
              <a:gd name="T57" fmla="*/ 47956 h 634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07" h="634">
                <a:moveTo>
                  <a:pt x="162" y="0"/>
                </a:moveTo>
                <a:lnTo>
                  <a:pt x="162" y="0"/>
                </a:lnTo>
                <a:cubicBezTo>
                  <a:pt x="44" y="0"/>
                  <a:pt x="44" y="0"/>
                  <a:pt x="44" y="0"/>
                </a:cubicBezTo>
                <a:cubicBezTo>
                  <a:pt x="15" y="0"/>
                  <a:pt x="0" y="15"/>
                  <a:pt x="0" y="29"/>
                </a:cubicBezTo>
                <a:cubicBezTo>
                  <a:pt x="0" y="471"/>
                  <a:pt x="0" y="471"/>
                  <a:pt x="0" y="471"/>
                </a:cubicBezTo>
                <a:cubicBezTo>
                  <a:pt x="88" y="604"/>
                  <a:pt x="88" y="604"/>
                  <a:pt x="88" y="604"/>
                </a:cubicBezTo>
                <a:cubicBezTo>
                  <a:pt x="88" y="633"/>
                  <a:pt x="118" y="633"/>
                  <a:pt x="118" y="604"/>
                </a:cubicBezTo>
                <a:cubicBezTo>
                  <a:pt x="206" y="471"/>
                  <a:pt x="206" y="471"/>
                  <a:pt x="206" y="471"/>
                </a:cubicBezTo>
                <a:cubicBezTo>
                  <a:pt x="206" y="29"/>
                  <a:pt x="206" y="29"/>
                  <a:pt x="206" y="29"/>
                </a:cubicBezTo>
                <a:cubicBezTo>
                  <a:pt x="206" y="15"/>
                  <a:pt x="192" y="0"/>
                  <a:pt x="162" y="0"/>
                </a:cubicBezTo>
                <a:close/>
                <a:moveTo>
                  <a:pt x="103" y="575"/>
                </a:moveTo>
                <a:lnTo>
                  <a:pt x="103" y="575"/>
                </a:lnTo>
                <a:cubicBezTo>
                  <a:pt x="44" y="471"/>
                  <a:pt x="44" y="471"/>
                  <a:pt x="44" y="471"/>
                </a:cubicBezTo>
                <a:cubicBezTo>
                  <a:pt x="162" y="471"/>
                  <a:pt x="162" y="471"/>
                  <a:pt x="162" y="471"/>
                </a:cubicBezTo>
                <a:lnTo>
                  <a:pt x="103" y="575"/>
                </a:lnTo>
                <a:close/>
                <a:moveTo>
                  <a:pt x="162" y="427"/>
                </a:moveTo>
                <a:lnTo>
                  <a:pt x="162" y="427"/>
                </a:lnTo>
                <a:cubicBezTo>
                  <a:pt x="118" y="427"/>
                  <a:pt x="59" y="427"/>
                  <a:pt x="44" y="427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162" y="177"/>
                  <a:pt x="162" y="177"/>
                  <a:pt x="162" y="177"/>
                </a:cubicBezTo>
                <a:lnTo>
                  <a:pt x="162" y="427"/>
                </a:lnTo>
                <a:close/>
                <a:moveTo>
                  <a:pt x="162" y="133"/>
                </a:moveTo>
                <a:lnTo>
                  <a:pt x="162" y="133"/>
                </a:lnTo>
                <a:cubicBezTo>
                  <a:pt x="44" y="133"/>
                  <a:pt x="44" y="133"/>
                  <a:pt x="44" y="133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29"/>
                  <a:pt x="44" y="29"/>
                  <a:pt x="59" y="29"/>
                </a:cubicBezTo>
                <a:cubicBezTo>
                  <a:pt x="147" y="29"/>
                  <a:pt x="147" y="29"/>
                  <a:pt x="147" y="29"/>
                </a:cubicBezTo>
                <a:cubicBezTo>
                  <a:pt x="162" y="29"/>
                  <a:pt x="162" y="29"/>
                  <a:pt x="162" y="59"/>
                </a:cubicBezTo>
                <a:lnTo>
                  <a:pt x="162" y="1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18" name="Freeform 213">
            <a:extLst>
              <a:ext uri="{FF2B5EF4-FFF2-40B4-BE49-F238E27FC236}">
                <a16:creationId xmlns:a16="http://schemas.microsoft.com/office/drawing/2014/main" id="{8968A5C1-DBAD-F04D-AA9F-278E52FC1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1262" y="795338"/>
            <a:ext cx="382570" cy="371957"/>
          </a:xfrm>
          <a:custGeom>
            <a:avLst/>
            <a:gdLst>
              <a:gd name="T0" fmla="*/ 212374 w 634"/>
              <a:gd name="T1" fmla="*/ 84735 h 619"/>
              <a:gd name="T2" fmla="*/ 212374 w 634"/>
              <a:gd name="T3" fmla="*/ 84735 h 619"/>
              <a:gd name="T4" fmla="*/ 212374 w 634"/>
              <a:gd name="T5" fmla="*/ 195681 h 619"/>
              <a:gd name="T6" fmla="*/ 196509 w 634"/>
              <a:gd name="T7" fmla="*/ 211479 h 619"/>
              <a:gd name="T8" fmla="*/ 32091 w 634"/>
              <a:gd name="T9" fmla="*/ 211479 h 619"/>
              <a:gd name="T10" fmla="*/ 16226 w 634"/>
              <a:gd name="T11" fmla="*/ 195681 h 619"/>
              <a:gd name="T12" fmla="*/ 16226 w 634"/>
              <a:gd name="T13" fmla="*/ 26569 h 619"/>
              <a:gd name="T14" fmla="*/ 32091 w 634"/>
              <a:gd name="T15" fmla="*/ 10412 h 619"/>
              <a:gd name="T16" fmla="*/ 143506 w 634"/>
              <a:gd name="T17" fmla="*/ 10412 h 619"/>
              <a:gd name="T18" fmla="*/ 143506 w 634"/>
              <a:gd name="T19" fmla="*/ 0 h 619"/>
              <a:gd name="T20" fmla="*/ 32091 w 634"/>
              <a:gd name="T21" fmla="*/ 0 h 619"/>
              <a:gd name="T22" fmla="*/ 0 w 634"/>
              <a:gd name="T23" fmla="*/ 26569 h 619"/>
              <a:gd name="T24" fmla="*/ 0 w 634"/>
              <a:gd name="T25" fmla="*/ 195681 h 619"/>
              <a:gd name="T26" fmla="*/ 32091 w 634"/>
              <a:gd name="T27" fmla="*/ 221891 h 619"/>
              <a:gd name="T28" fmla="*/ 196509 w 634"/>
              <a:gd name="T29" fmla="*/ 221891 h 619"/>
              <a:gd name="T30" fmla="*/ 228239 w 634"/>
              <a:gd name="T31" fmla="*/ 195681 h 619"/>
              <a:gd name="T32" fmla="*/ 228239 w 634"/>
              <a:gd name="T33" fmla="*/ 84735 h 619"/>
              <a:gd name="T34" fmla="*/ 212374 w 634"/>
              <a:gd name="T35" fmla="*/ 84735 h 619"/>
              <a:gd name="T36" fmla="*/ 58412 w 634"/>
              <a:gd name="T37" fmla="*/ 127103 h 619"/>
              <a:gd name="T38" fmla="*/ 58412 w 634"/>
              <a:gd name="T39" fmla="*/ 127103 h 619"/>
              <a:gd name="T40" fmla="*/ 26682 w 634"/>
              <a:gd name="T41" fmla="*/ 185268 h 619"/>
              <a:gd name="T42" fmla="*/ 37138 w 634"/>
              <a:gd name="T43" fmla="*/ 195681 h 619"/>
              <a:gd name="T44" fmla="*/ 100959 w 634"/>
              <a:gd name="T45" fmla="*/ 164084 h 619"/>
              <a:gd name="T46" fmla="*/ 106368 w 634"/>
              <a:gd name="T47" fmla="*/ 164084 h 619"/>
              <a:gd name="T48" fmla="*/ 217783 w 634"/>
              <a:gd name="T49" fmla="*/ 52780 h 619"/>
              <a:gd name="T50" fmla="*/ 217783 w 634"/>
              <a:gd name="T51" fmla="*/ 31596 h 619"/>
              <a:gd name="T52" fmla="*/ 191101 w 634"/>
              <a:gd name="T53" fmla="*/ 10412 h 619"/>
              <a:gd name="T54" fmla="*/ 169827 w 634"/>
              <a:gd name="T55" fmla="*/ 10412 h 619"/>
              <a:gd name="T56" fmla="*/ 63821 w 634"/>
              <a:gd name="T57" fmla="*/ 116331 h 619"/>
              <a:gd name="T58" fmla="*/ 58412 w 634"/>
              <a:gd name="T59" fmla="*/ 127103 h 619"/>
              <a:gd name="T60" fmla="*/ 175236 w 634"/>
              <a:gd name="T61" fmla="*/ 26569 h 619"/>
              <a:gd name="T62" fmla="*/ 175236 w 634"/>
              <a:gd name="T63" fmla="*/ 26569 h 619"/>
              <a:gd name="T64" fmla="*/ 186053 w 634"/>
              <a:gd name="T65" fmla="*/ 26569 h 619"/>
              <a:gd name="T66" fmla="*/ 201918 w 634"/>
              <a:gd name="T67" fmla="*/ 36982 h 619"/>
              <a:gd name="T68" fmla="*/ 201918 w 634"/>
              <a:gd name="T69" fmla="*/ 47753 h 619"/>
              <a:gd name="T70" fmla="*/ 186053 w 634"/>
              <a:gd name="T71" fmla="*/ 63551 h 619"/>
              <a:gd name="T72" fmla="*/ 164779 w 634"/>
              <a:gd name="T73" fmla="*/ 36982 h 619"/>
              <a:gd name="T74" fmla="*/ 175236 w 634"/>
              <a:gd name="T75" fmla="*/ 26569 h 619"/>
              <a:gd name="T76" fmla="*/ 154323 w 634"/>
              <a:gd name="T77" fmla="*/ 47753 h 619"/>
              <a:gd name="T78" fmla="*/ 154323 w 634"/>
              <a:gd name="T79" fmla="*/ 47753 h 619"/>
              <a:gd name="T80" fmla="*/ 175236 w 634"/>
              <a:gd name="T81" fmla="*/ 73964 h 619"/>
              <a:gd name="T82" fmla="*/ 95911 w 634"/>
              <a:gd name="T83" fmla="*/ 153313 h 619"/>
              <a:gd name="T84" fmla="*/ 74638 w 634"/>
              <a:gd name="T85" fmla="*/ 127103 h 619"/>
              <a:gd name="T86" fmla="*/ 154323 w 634"/>
              <a:gd name="T87" fmla="*/ 47753 h 619"/>
              <a:gd name="T88" fmla="*/ 85094 w 634"/>
              <a:gd name="T89" fmla="*/ 158699 h 619"/>
              <a:gd name="T90" fmla="*/ 85094 w 634"/>
              <a:gd name="T91" fmla="*/ 158699 h 619"/>
              <a:gd name="T92" fmla="*/ 47956 w 634"/>
              <a:gd name="T93" fmla="*/ 185268 h 619"/>
              <a:gd name="T94" fmla="*/ 42547 w 634"/>
              <a:gd name="T95" fmla="*/ 179882 h 619"/>
              <a:gd name="T96" fmla="*/ 63821 w 634"/>
              <a:gd name="T97" fmla="*/ 142901 h 619"/>
              <a:gd name="T98" fmla="*/ 85094 w 634"/>
              <a:gd name="T99" fmla="*/ 158699 h 61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4" h="619">
                <a:moveTo>
                  <a:pt x="589" y="236"/>
                </a:moveTo>
                <a:lnTo>
                  <a:pt x="589" y="236"/>
                </a:lnTo>
                <a:cubicBezTo>
                  <a:pt x="589" y="545"/>
                  <a:pt x="589" y="545"/>
                  <a:pt x="589" y="545"/>
                </a:cubicBezTo>
                <a:cubicBezTo>
                  <a:pt x="589" y="559"/>
                  <a:pt x="575" y="589"/>
                  <a:pt x="545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59"/>
                  <a:pt x="45" y="545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59"/>
                  <a:pt x="59" y="29"/>
                  <a:pt x="89" y="29"/>
                </a:cubicBezTo>
                <a:cubicBezTo>
                  <a:pt x="398" y="29"/>
                  <a:pt x="398" y="29"/>
                  <a:pt x="398" y="29"/>
                </a:cubicBezTo>
                <a:cubicBezTo>
                  <a:pt x="398" y="0"/>
                  <a:pt x="398" y="0"/>
                  <a:pt x="398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545" y="618"/>
                  <a:pt x="545" y="618"/>
                  <a:pt x="545" y="618"/>
                </a:cubicBezTo>
                <a:cubicBezTo>
                  <a:pt x="589" y="618"/>
                  <a:pt x="633" y="589"/>
                  <a:pt x="633" y="545"/>
                </a:cubicBezTo>
                <a:cubicBezTo>
                  <a:pt x="633" y="236"/>
                  <a:pt x="633" y="236"/>
                  <a:pt x="633" y="236"/>
                </a:cubicBezTo>
                <a:lnTo>
                  <a:pt x="589" y="236"/>
                </a:lnTo>
                <a:close/>
                <a:moveTo>
                  <a:pt x="162" y="354"/>
                </a:moveTo>
                <a:lnTo>
                  <a:pt x="162" y="354"/>
                </a:lnTo>
                <a:cubicBezTo>
                  <a:pt x="74" y="516"/>
                  <a:pt x="74" y="516"/>
                  <a:pt x="74" y="516"/>
                </a:cubicBezTo>
                <a:cubicBezTo>
                  <a:pt x="74" y="545"/>
                  <a:pt x="89" y="559"/>
                  <a:pt x="103" y="545"/>
                </a:cubicBezTo>
                <a:cubicBezTo>
                  <a:pt x="280" y="457"/>
                  <a:pt x="280" y="457"/>
                  <a:pt x="280" y="457"/>
                </a:cubicBezTo>
                <a:lnTo>
                  <a:pt x="295" y="457"/>
                </a:lnTo>
                <a:cubicBezTo>
                  <a:pt x="604" y="147"/>
                  <a:pt x="604" y="147"/>
                  <a:pt x="604" y="147"/>
                </a:cubicBezTo>
                <a:cubicBezTo>
                  <a:pt x="619" y="133"/>
                  <a:pt x="619" y="103"/>
                  <a:pt x="604" y="88"/>
                </a:cubicBezTo>
                <a:cubicBezTo>
                  <a:pt x="530" y="29"/>
                  <a:pt x="530" y="29"/>
                  <a:pt x="530" y="29"/>
                </a:cubicBezTo>
                <a:cubicBezTo>
                  <a:pt x="516" y="15"/>
                  <a:pt x="486" y="15"/>
                  <a:pt x="471" y="29"/>
                </a:cubicBezTo>
                <a:cubicBezTo>
                  <a:pt x="177" y="324"/>
                  <a:pt x="177" y="324"/>
                  <a:pt x="177" y="324"/>
                </a:cubicBezTo>
                <a:cubicBezTo>
                  <a:pt x="162" y="339"/>
                  <a:pt x="162" y="339"/>
                  <a:pt x="162" y="354"/>
                </a:cubicBezTo>
                <a:close/>
                <a:moveTo>
                  <a:pt x="486" y="74"/>
                </a:moveTo>
                <a:lnTo>
                  <a:pt x="486" y="74"/>
                </a:lnTo>
                <a:cubicBezTo>
                  <a:pt x="501" y="59"/>
                  <a:pt x="516" y="59"/>
                  <a:pt x="516" y="74"/>
                </a:cubicBezTo>
                <a:cubicBezTo>
                  <a:pt x="560" y="103"/>
                  <a:pt x="560" y="103"/>
                  <a:pt x="560" y="103"/>
                </a:cubicBezTo>
                <a:cubicBezTo>
                  <a:pt x="575" y="118"/>
                  <a:pt x="575" y="133"/>
                  <a:pt x="560" y="133"/>
                </a:cubicBezTo>
                <a:cubicBezTo>
                  <a:pt x="516" y="177"/>
                  <a:pt x="516" y="177"/>
                  <a:pt x="516" y="177"/>
                </a:cubicBezTo>
                <a:cubicBezTo>
                  <a:pt x="457" y="103"/>
                  <a:pt x="457" y="103"/>
                  <a:pt x="457" y="103"/>
                </a:cubicBezTo>
                <a:lnTo>
                  <a:pt x="486" y="74"/>
                </a:lnTo>
                <a:close/>
                <a:moveTo>
                  <a:pt x="428" y="133"/>
                </a:moveTo>
                <a:lnTo>
                  <a:pt x="428" y="133"/>
                </a:lnTo>
                <a:cubicBezTo>
                  <a:pt x="486" y="206"/>
                  <a:pt x="486" y="206"/>
                  <a:pt x="486" y="206"/>
                </a:cubicBezTo>
                <a:cubicBezTo>
                  <a:pt x="266" y="427"/>
                  <a:pt x="266" y="427"/>
                  <a:pt x="266" y="427"/>
                </a:cubicBezTo>
                <a:cubicBezTo>
                  <a:pt x="251" y="398"/>
                  <a:pt x="207" y="368"/>
                  <a:pt x="207" y="354"/>
                </a:cubicBezTo>
                <a:lnTo>
                  <a:pt x="428" y="133"/>
                </a:lnTo>
                <a:close/>
                <a:moveTo>
                  <a:pt x="236" y="442"/>
                </a:moveTo>
                <a:lnTo>
                  <a:pt x="236" y="442"/>
                </a:lnTo>
                <a:cubicBezTo>
                  <a:pt x="133" y="516"/>
                  <a:pt x="133" y="516"/>
                  <a:pt x="133" y="516"/>
                </a:cubicBezTo>
                <a:cubicBezTo>
                  <a:pt x="118" y="516"/>
                  <a:pt x="118" y="501"/>
                  <a:pt x="118" y="501"/>
                </a:cubicBezTo>
                <a:cubicBezTo>
                  <a:pt x="177" y="398"/>
                  <a:pt x="177" y="398"/>
                  <a:pt x="177" y="398"/>
                </a:cubicBezTo>
                <a:lnTo>
                  <a:pt x="236" y="4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19" name="Freeform 214">
            <a:extLst>
              <a:ext uri="{FF2B5EF4-FFF2-40B4-BE49-F238E27FC236}">
                <a16:creationId xmlns:a16="http://schemas.microsoft.com/office/drawing/2014/main" id="{29C0F24B-8D83-634E-8E3C-B42FEB1D2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4123" y="795338"/>
            <a:ext cx="329435" cy="371957"/>
          </a:xfrm>
          <a:custGeom>
            <a:avLst/>
            <a:gdLst>
              <a:gd name="T0" fmla="*/ 148811 w 545"/>
              <a:gd name="T1" fmla="*/ 132129 h 619"/>
              <a:gd name="T2" fmla="*/ 42621 w 545"/>
              <a:gd name="T3" fmla="*/ 137515 h 619"/>
              <a:gd name="T4" fmla="*/ 148811 w 545"/>
              <a:gd name="T5" fmla="*/ 147927 h 619"/>
              <a:gd name="T6" fmla="*/ 148811 w 545"/>
              <a:gd name="T7" fmla="*/ 132129 h 619"/>
              <a:gd name="T8" fmla="*/ 148811 w 545"/>
              <a:gd name="T9" fmla="*/ 169111 h 619"/>
              <a:gd name="T10" fmla="*/ 42621 w 545"/>
              <a:gd name="T11" fmla="*/ 174497 h 619"/>
              <a:gd name="T12" fmla="*/ 148811 w 545"/>
              <a:gd name="T13" fmla="*/ 179882 h 619"/>
              <a:gd name="T14" fmla="*/ 148811 w 545"/>
              <a:gd name="T15" fmla="*/ 169111 h 619"/>
              <a:gd name="T16" fmla="*/ 170122 w 545"/>
              <a:gd name="T17" fmla="*/ 26569 h 619"/>
              <a:gd name="T18" fmla="*/ 148811 w 545"/>
              <a:gd name="T19" fmla="*/ 10412 h 619"/>
              <a:gd name="T20" fmla="*/ 95716 w 545"/>
              <a:gd name="T21" fmla="*/ 0 h 619"/>
              <a:gd name="T22" fmla="*/ 47677 w 545"/>
              <a:gd name="T23" fmla="*/ 10412 h 619"/>
              <a:gd name="T24" fmla="*/ 26367 w 545"/>
              <a:gd name="T25" fmla="*/ 26569 h 619"/>
              <a:gd name="T26" fmla="*/ 0 w 545"/>
              <a:gd name="T27" fmla="*/ 195681 h 619"/>
              <a:gd name="T28" fmla="*/ 170122 w 545"/>
              <a:gd name="T29" fmla="*/ 221891 h 619"/>
              <a:gd name="T30" fmla="*/ 196489 w 545"/>
              <a:gd name="T31" fmla="*/ 52780 h 619"/>
              <a:gd name="T32" fmla="*/ 63931 w 545"/>
              <a:gd name="T33" fmla="*/ 26569 h 619"/>
              <a:gd name="T34" fmla="*/ 79824 w 545"/>
              <a:gd name="T35" fmla="*/ 26569 h 619"/>
              <a:gd name="T36" fmla="*/ 117026 w 545"/>
              <a:gd name="T37" fmla="*/ 26569 h 619"/>
              <a:gd name="T38" fmla="*/ 132919 w 545"/>
              <a:gd name="T39" fmla="*/ 52780 h 619"/>
              <a:gd name="T40" fmla="*/ 63931 w 545"/>
              <a:gd name="T41" fmla="*/ 26569 h 619"/>
              <a:gd name="T42" fmla="*/ 180596 w 545"/>
              <a:gd name="T43" fmla="*/ 195681 h 619"/>
              <a:gd name="T44" fmla="*/ 26367 w 545"/>
              <a:gd name="T45" fmla="*/ 211479 h 619"/>
              <a:gd name="T46" fmla="*/ 10475 w 545"/>
              <a:gd name="T47" fmla="*/ 52780 h 619"/>
              <a:gd name="T48" fmla="*/ 47677 w 545"/>
              <a:gd name="T49" fmla="*/ 42368 h 619"/>
              <a:gd name="T50" fmla="*/ 148811 w 545"/>
              <a:gd name="T51" fmla="*/ 68937 h 619"/>
              <a:gd name="T52" fmla="*/ 170122 w 545"/>
              <a:gd name="T53" fmla="*/ 42368 h 619"/>
              <a:gd name="T54" fmla="*/ 180596 w 545"/>
              <a:gd name="T55" fmla="*/ 195681 h 619"/>
              <a:gd name="T56" fmla="*/ 148811 w 545"/>
              <a:gd name="T57" fmla="*/ 95147 h 619"/>
              <a:gd name="T58" fmla="*/ 42621 w 545"/>
              <a:gd name="T59" fmla="*/ 105919 h 619"/>
              <a:gd name="T60" fmla="*/ 148811 w 545"/>
              <a:gd name="T61" fmla="*/ 110945 h 619"/>
              <a:gd name="T62" fmla="*/ 148811 w 545"/>
              <a:gd name="T63" fmla="*/ 95147 h 61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619">
                <a:moveTo>
                  <a:pt x="412" y="368"/>
                </a:moveTo>
                <a:lnTo>
                  <a:pt x="412" y="368"/>
                </a:lnTo>
                <a:cubicBezTo>
                  <a:pt x="132" y="368"/>
                  <a:pt x="132" y="368"/>
                  <a:pt x="132" y="368"/>
                </a:cubicBezTo>
                <a:cubicBezTo>
                  <a:pt x="118" y="368"/>
                  <a:pt x="118" y="383"/>
                  <a:pt x="118" y="383"/>
                </a:cubicBezTo>
                <a:cubicBezTo>
                  <a:pt x="118" y="398"/>
                  <a:pt x="118" y="412"/>
                  <a:pt x="132" y="412"/>
                </a:cubicBezTo>
                <a:cubicBezTo>
                  <a:pt x="412" y="412"/>
                  <a:pt x="412" y="412"/>
                  <a:pt x="412" y="412"/>
                </a:cubicBezTo>
                <a:cubicBezTo>
                  <a:pt x="412" y="412"/>
                  <a:pt x="427" y="398"/>
                  <a:pt x="427" y="383"/>
                </a:cubicBezTo>
                <a:lnTo>
                  <a:pt x="412" y="368"/>
                </a:lnTo>
                <a:close/>
                <a:moveTo>
                  <a:pt x="412" y="471"/>
                </a:moveTo>
                <a:lnTo>
                  <a:pt x="412" y="471"/>
                </a:lnTo>
                <a:cubicBezTo>
                  <a:pt x="132" y="471"/>
                  <a:pt x="132" y="471"/>
                  <a:pt x="132" y="471"/>
                </a:cubicBezTo>
                <a:cubicBezTo>
                  <a:pt x="118" y="471"/>
                  <a:pt x="118" y="471"/>
                  <a:pt x="118" y="486"/>
                </a:cubicBezTo>
                <a:cubicBezTo>
                  <a:pt x="118" y="501"/>
                  <a:pt x="118" y="501"/>
                  <a:pt x="132" y="501"/>
                </a:cubicBezTo>
                <a:cubicBezTo>
                  <a:pt x="412" y="501"/>
                  <a:pt x="412" y="501"/>
                  <a:pt x="412" y="501"/>
                </a:cubicBezTo>
                <a:cubicBezTo>
                  <a:pt x="412" y="501"/>
                  <a:pt x="427" y="501"/>
                  <a:pt x="427" y="486"/>
                </a:cubicBezTo>
                <a:cubicBezTo>
                  <a:pt x="427" y="471"/>
                  <a:pt x="412" y="471"/>
                  <a:pt x="412" y="471"/>
                </a:cubicBezTo>
                <a:close/>
                <a:moveTo>
                  <a:pt x="471" y="74"/>
                </a:moveTo>
                <a:lnTo>
                  <a:pt x="471" y="74"/>
                </a:lnTo>
                <a:cubicBezTo>
                  <a:pt x="412" y="74"/>
                  <a:pt x="412" y="74"/>
                  <a:pt x="412" y="74"/>
                </a:cubicBezTo>
                <a:cubicBezTo>
                  <a:pt x="412" y="29"/>
                  <a:pt x="412" y="29"/>
                  <a:pt x="412" y="29"/>
                </a:cubicBezTo>
                <a:cubicBezTo>
                  <a:pt x="353" y="29"/>
                  <a:pt x="353" y="29"/>
                  <a:pt x="353" y="29"/>
                </a:cubicBezTo>
                <a:cubicBezTo>
                  <a:pt x="339" y="15"/>
                  <a:pt x="309" y="0"/>
                  <a:pt x="265" y="0"/>
                </a:cubicBezTo>
                <a:cubicBezTo>
                  <a:pt x="235" y="0"/>
                  <a:pt x="206" y="15"/>
                  <a:pt x="191" y="29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73" y="74"/>
                  <a:pt x="73" y="74"/>
                  <a:pt x="73" y="74"/>
                </a:cubicBezTo>
                <a:cubicBezTo>
                  <a:pt x="29" y="74"/>
                  <a:pt x="0" y="103"/>
                  <a:pt x="0" y="147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471" y="618"/>
                  <a:pt x="471" y="618"/>
                  <a:pt x="471" y="618"/>
                </a:cubicBezTo>
                <a:cubicBezTo>
                  <a:pt x="515" y="618"/>
                  <a:pt x="544" y="589"/>
                  <a:pt x="544" y="545"/>
                </a:cubicBezTo>
                <a:cubicBezTo>
                  <a:pt x="544" y="147"/>
                  <a:pt x="544" y="147"/>
                  <a:pt x="544" y="147"/>
                </a:cubicBezTo>
                <a:cubicBezTo>
                  <a:pt x="544" y="103"/>
                  <a:pt x="515" y="74"/>
                  <a:pt x="471" y="74"/>
                </a:cubicBezTo>
                <a:close/>
                <a:moveTo>
                  <a:pt x="177" y="74"/>
                </a:moveTo>
                <a:lnTo>
                  <a:pt x="177" y="74"/>
                </a:lnTo>
                <a:cubicBezTo>
                  <a:pt x="221" y="74"/>
                  <a:pt x="221" y="74"/>
                  <a:pt x="221" y="74"/>
                </a:cubicBezTo>
                <a:cubicBezTo>
                  <a:pt x="221" y="59"/>
                  <a:pt x="235" y="29"/>
                  <a:pt x="265" y="29"/>
                </a:cubicBezTo>
                <a:cubicBezTo>
                  <a:pt x="294" y="29"/>
                  <a:pt x="324" y="59"/>
                  <a:pt x="324" y="74"/>
                </a:cubicBezTo>
                <a:cubicBezTo>
                  <a:pt x="368" y="74"/>
                  <a:pt x="368" y="74"/>
                  <a:pt x="368" y="74"/>
                </a:cubicBezTo>
                <a:cubicBezTo>
                  <a:pt x="368" y="147"/>
                  <a:pt x="368" y="147"/>
                  <a:pt x="368" y="147"/>
                </a:cubicBezTo>
                <a:cubicBezTo>
                  <a:pt x="177" y="147"/>
                  <a:pt x="177" y="147"/>
                  <a:pt x="177" y="147"/>
                </a:cubicBezTo>
                <a:lnTo>
                  <a:pt x="177" y="74"/>
                </a:lnTo>
                <a:close/>
                <a:moveTo>
                  <a:pt x="500" y="545"/>
                </a:moveTo>
                <a:lnTo>
                  <a:pt x="500" y="545"/>
                </a:lnTo>
                <a:cubicBezTo>
                  <a:pt x="500" y="559"/>
                  <a:pt x="486" y="589"/>
                  <a:pt x="471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29" y="133"/>
                  <a:pt x="59" y="118"/>
                  <a:pt x="73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412" y="192"/>
                  <a:pt x="412" y="192"/>
                  <a:pt x="412" y="192"/>
                </a:cubicBezTo>
                <a:cubicBezTo>
                  <a:pt x="412" y="118"/>
                  <a:pt x="412" y="118"/>
                  <a:pt x="412" y="118"/>
                </a:cubicBezTo>
                <a:cubicBezTo>
                  <a:pt x="471" y="118"/>
                  <a:pt x="471" y="118"/>
                  <a:pt x="471" y="118"/>
                </a:cubicBezTo>
                <a:cubicBezTo>
                  <a:pt x="486" y="118"/>
                  <a:pt x="500" y="133"/>
                  <a:pt x="500" y="147"/>
                </a:cubicBezTo>
                <a:lnTo>
                  <a:pt x="500" y="545"/>
                </a:lnTo>
                <a:close/>
                <a:moveTo>
                  <a:pt x="412" y="265"/>
                </a:moveTo>
                <a:lnTo>
                  <a:pt x="412" y="265"/>
                </a:lnTo>
                <a:cubicBezTo>
                  <a:pt x="132" y="265"/>
                  <a:pt x="132" y="265"/>
                  <a:pt x="132" y="265"/>
                </a:cubicBezTo>
                <a:cubicBezTo>
                  <a:pt x="118" y="265"/>
                  <a:pt x="118" y="280"/>
                  <a:pt x="118" y="295"/>
                </a:cubicBezTo>
                <a:cubicBezTo>
                  <a:pt x="118" y="295"/>
                  <a:pt x="118" y="309"/>
                  <a:pt x="132" y="309"/>
                </a:cubicBezTo>
                <a:cubicBezTo>
                  <a:pt x="412" y="309"/>
                  <a:pt x="412" y="309"/>
                  <a:pt x="412" y="309"/>
                </a:cubicBezTo>
                <a:lnTo>
                  <a:pt x="427" y="295"/>
                </a:lnTo>
                <a:cubicBezTo>
                  <a:pt x="427" y="280"/>
                  <a:pt x="412" y="265"/>
                  <a:pt x="412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20" name="Freeform 215">
            <a:extLst>
              <a:ext uri="{FF2B5EF4-FFF2-40B4-BE49-F238E27FC236}">
                <a16:creationId xmlns:a16="http://schemas.microsoft.com/office/drawing/2014/main" id="{11428352-FA2C-A347-BFE6-88FB0D113B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6507" y="795338"/>
            <a:ext cx="371943" cy="371957"/>
          </a:xfrm>
          <a:custGeom>
            <a:avLst/>
            <a:gdLst>
              <a:gd name="T0" fmla="*/ 195681 w 619"/>
              <a:gd name="T1" fmla="*/ 0 h 619"/>
              <a:gd name="T2" fmla="*/ 195681 w 619"/>
              <a:gd name="T3" fmla="*/ 0 h 619"/>
              <a:gd name="T4" fmla="*/ 116331 w 619"/>
              <a:gd name="T5" fmla="*/ 21184 h 619"/>
              <a:gd name="T6" fmla="*/ 105560 w 619"/>
              <a:gd name="T7" fmla="*/ 21184 h 619"/>
              <a:gd name="T8" fmla="*/ 26210 w 619"/>
              <a:gd name="T9" fmla="*/ 0 h 619"/>
              <a:gd name="T10" fmla="*/ 0 w 619"/>
              <a:gd name="T11" fmla="*/ 26569 h 619"/>
              <a:gd name="T12" fmla="*/ 0 w 619"/>
              <a:gd name="T13" fmla="*/ 174497 h 619"/>
              <a:gd name="T14" fmla="*/ 26210 w 619"/>
              <a:gd name="T15" fmla="*/ 200707 h 619"/>
              <a:gd name="T16" fmla="*/ 105560 w 619"/>
              <a:gd name="T17" fmla="*/ 221891 h 619"/>
              <a:gd name="T18" fmla="*/ 116331 w 619"/>
              <a:gd name="T19" fmla="*/ 221891 h 619"/>
              <a:gd name="T20" fmla="*/ 195681 w 619"/>
              <a:gd name="T21" fmla="*/ 200707 h 619"/>
              <a:gd name="T22" fmla="*/ 221891 w 619"/>
              <a:gd name="T23" fmla="*/ 174497 h 619"/>
              <a:gd name="T24" fmla="*/ 221891 w 619"/>
              <a:gd name="T25" fmla="*/ 26569 h 619"/>
              <a:gd name="T26" fmla="*/ 195681 w 619"/>
              <a:gd name="T27" fmla="*/ 0 h 619"/>
              <a:gd name="T28" fmla="*/ 105560 w 619"/>
              <a:gd name="T29" fmla="*/ 211479 h 619"/>
              <a:gd name="T30" fmla="*/ 105560 w 619"/>
              <a:gd name="T31" fmla="*/ 211479 h 619"/>
              <a:gd name="T32" fmla="*/ 26210 w 619"/>
              <a:gd name="T33" fmla="*/ 190295 h 619"/>
              <a:gd name="T34" fmla="*/ 10412 w 619"/>
              <a:gd name="T35" fmla="*/ 174497 h 619"/>
              <a:gd name="T36" fmla="*/ 10412 w 619"/>
              <a:gd name="T37" fmla="*/ 26569 h 619"/>
              <a:gd name="T38" fmla="*/ 26210 w 619"/>
              <a:gd name="T39" fmla="*/ 10412 h 619"/>
              <a:gd name="T40" fmla="*/ 105560 w 619"/>
              <a:gd name="T41" fmla="*/ 31596 h 619"/>
              <a:gd name="T42" fmla="*/ 105560 w 619"/>
              <a:gd name="T43" fmla="*/ 211479 h 619"/>
              <a:gd name="T44" fmla="*/ 211479 w 619"/>
              <a:gd name="T45" fmla="*/ 174497 h 619"/>
              <a:gd name="T46" fmla="*/ 211479 w 619"/>
              <a:gd name="T47" fmla="*/ 174497 h 619"/>
              <a:gd name="T48" fmla="*/ 195681 w 619"/>
              <a:gd name="T49" fmla="*/ 190295 h 619"/>
              <a:gd name="T50" fmla="*/ 116331 w 619"/>
              <a:gd name="T51" fmla="*/ 211479 h 619"/>
              <a:gd name="T52" fmla="*/ 116331 w 619"/>
              <a:gd name="T53" fmla="*/ 31596 h 619"/>
              <a:gd name="T54" fmla="*/ 195681 w 619"/>
              <a:gd name="T55" fmla="*/ 10412 h 619"/>
              <a:gd name="T56" fmla="*/ 211479 w 619"/>
              <a:gd name="T57" fmla="*/ 26569 h 619"/>
              <a:gd name="T58" fmla="*/ 211479 w 619"/>
              <a:gd name="T59" fmla="*/ 174497 h 61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19" h="619">
                <a:moveTo>
                  <a:pt x="545" y="0"/>
                </a:moveTo>
                <a:lnTo>
                  <a:pt x="545" y="0"/>
                </a:lnTo>
                <a:cubicBezTo>
                  <a:pt x="545" y="0"/>
                  <a:pt x="427" y="29"/>
                  <a:pt x="324" y="59"/>
                </a:cubicBezTo>
                <a:cubicBezTo>
                  <a:pt x="309" y="59"/>
                  <a:pt x="309" y="59"/>
                  <a:pt x="294" y="59"/>
                </a:cubicBezTo>
                <a:cubicBezTo>
                  <a:pt x="191" y="29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486"/>
                  <a:pt x="0" y="486"/>
                  <a:pt x="0" y="486"/>
                </a:cubicBezTo>
                <a:cubicBezTo>
                  <a:pt x="0" y="530"/>
                  <a:pt x="29" y="545"/>
                  <a:pt x="73" y="559"/>
                </a:cubicBezTo>
                <a:cubicBezTo>
                  <a:pt x="73" y="559"/>
                  <a:pt x="177" y="589"/>
                  <a:pt x="294" y="618"/>
                </a:cubicBezTo>
                <a:cubicBezTo>
                  <a:pt x="309" y="618"/>
                  <a:pt x="309" y="618"/>
                  <a:pt x="324" y="618"/>
                </a:cubicBezTo>
                <a:cubicBezTo>
                  <a:pt x="441" y="589"/>
                  <a:pt x="545" y="559"/>
                  <a:pt x="545" y="559"/>
                </a:cubicBezTo>
                <a:cubicBezTo>
                  <a:pt x="589" y="559"/>
                  <a:pt x="618" y="530"/>
                  <a:pt x="618" y="486"/>
                </a:cubicBezTo>
                <a:cubicBezTo>
                  <a:pt x="618" y="74"/>
                  <a:pt x="618" y="74"/>
                  <a:pt x="618" y="74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294" y="589"/>
                </a:moveTo>
                <a:lnTo>
                  <a:pt x="294" y="589"/>
                </a:lnTo>
                <a:cubicBezTo>
                  <a:pt x="177" y="559"/>
                  <a:pt x="73" y="530"/>
                  <a:pt x="73" y="530"/>
                </a:cubicBezTo>
                <a:cubicBezTo>
                  <a:pt x="44" y="516"/>
                  <a:pt x="29" y="501"/>
                  <a:pt x="29" y="486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294" y="88"/>
                  <a:pt x="294" y="88"/>
                  <a:pt x="294" y="88"/>
                </a:cubicBezTo>
                <a:lnTo>
                  <a:pt x="294" y="589"/>
                </a:lnTo>
                <a:close/>
                <a:moveTo>
                  <a:pt x="589" y="486"/>
                </a:moveTo>
                <a:lnTo>
                  <a:pt x="589" y="486"/>
                </a:lnTo>
                <a:cubicBezTo>
                  <a:pt x="589" y="501"/>
                  <a:pt x="559" y="516"/>
                  <a:pt x="545" y="530"/>
                </a:cubicBezTo>
                <a:cubicBezTo>
                  <a:pt x="545" y="530"/>
                  <a:pt x="441" y="559"/>
                  <a:pt x="324" y="589"/>
                </a:cubicBezTo>
                <a:cubicBezTo>
                  <a:pt x="324" y="88"/>
                  <a:pt x="324" y="88"/>
                  <a:pt x="324" y="88"/>
                </a:cubicBezTo>
                <a:cubicBezTo>
                  <a:pt x="545" y="29"/>
                  <a:pt x="545" y="29"/>
                  <a:pt x="545" y="29"/>
                </a:cubicBezTo>
                <a:cubicBezTo>
                  <a:pt x="559" y="29"/>
                  <a:pt x="589" y="59"/>
                  <a:pt x="589" y="74"/>
                </a:cubicBezTo>
                <a:lnTo>
                  <a:pt x="589" y="4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21" name="Freeform 216">
            <a:extLst>
              <a:ext uri="{FF2B5EF4-FFF2-40B4-BE49-F238E27FC236}">
                <a16:creationId xmlns:a16="http://schemas.microsoft.com/office/drawing/2014/main" id="{02D8328C-C439-0A42-98F3-1AD960539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4831" y="795338"/>
            <a:ext cx="382570" cy="371957"/>
          </a:xfrm>
          <a:custGeom>
            <a:avLst/>
            <a:gdLst>
              <a:gd name="T0" fmla="*/ 201918 w 634"/>
              <a:gd name="T1" fmla="*/ 0 h 619"/>
              <a:gd name="T2" fmla="*/ 201918 w 634"/>
              <a:gd name="T3" fmla="*/ 0 h 619"/>
              <a:gd name="T4" fmla="*/ 32091 w 634"/>
              <a:gd name="T5" fmla="*/ 0 h 619"/>
              <a:gd name="T6" fmla="*/ 0 w 634"/>
              <a:gd name="T7" fmla="*/ 26569 h 619"/>
              <a:gd name="T8" fmla="*/ 0 w 634"/>
              <a:gd name="T9" fmla="*/ 195681 h 619"/>
              <a:gd name="T10" fmla="*/ 32091 w 634"/>
              <a:gd name="T11" fmla="*/ 221891 h 619"/>
              <a:gd name="T12" fmla="*/ 201918 w 634"/>
              <a:gd name="T13" fmla="*/ 221891 h 619"/>
              <a:gd name="T14" fmla="*/ 228239 w 634"/>
              <a:gd name="T15" fmla="*/ 195681 h 619"/>
              <a:gd name="T16" fmla="*/ 228239 w 634"/>
              <a:gd name="T17" fmla="*/ 26569 h 619"/>
              <a:gd name="T18" fmla="*/ 201918 w 634"/>
              <a:gd name="T19" fmla="*/ 0 h 619"/>
              <a:gd name="T20" fmla="*/ 32091 w 634"/>
              <a:gd name="T21" fmla="*/ 211479 h 619"/>
              <a:gd name="T22" fmla="*/ 32091 w 634"/>
              <a:gd name="T23" fmla="*/ 211479 h 619"/>
              <a:gd name="T24" fmla="*/ 16226 w 634"/>
              <a:gd name="T25" fmla="*/ 195681 h 619"/>
              <a:gd name="T26" fmla="*/ 16226 w 634"/>
              <a:gd name="T27" fmla="*/ 190295 h 619"/>
              <a:gd name="T28" fmla="*/ 74638 w 634"/>
              <a:gd name="T29" fmla="*/ 137515 h 619"/>
              <a:gd name="T30" fmla="*/ 143506 w 634"/>
              <a:gd name="T31" fmla="*/ 211479 h 619"/>
              <a:gd name="T32" fmla="*/ 32091 w 634"/>
              <a:gd name="T33" fmla="*/ 211479 h 619"/>
              <a:gd name="T34" fmla="*/ 212374 w 634"/>
              <a:gd name="T35" fmla="*/ 195681 h 619"/>
              <a:gd name="T36" fmla="*/ 212374 w 634"/>
              <a:gd name="T37" fmla="*/ 195681 h 619"/>
              <a:gd name="T38" fmla="*/ 201918 w 634"/>
              <a:gd name="T39" fmla="*/ 211479 h 619"/>
              <a:gd name="T40" fmla="*/ 164779 w 634"/>
              <a:gd name="T41" fmla="*/ 211479 h 619"/>
              <a:gd name="T42" fmla="*/ 111776 w 634"/>
              <a:gd name="T43" fmla="*/ 158699 h 619"/>
              <a:gd name="T44" fmla="*/ 169827 w 634"/>
              <a:gd name="T45" fmla="*/ 95147 h 619"/>
              <a:gd name="T46" fmla="*/ 212374 w 634"/>
              <a:gd name="T47" fmla="*/ 137515 h 619"/>
              <a:gd name="T48" fmla="*/ 212374 w 634"/>
              <a:gd name="T49" fmla="*/ 195681 h 619"/>
              <a:gd name="T50" fmla="*/ 212374 w 634"/>
              <a:gd name="T51" fmla="*/ 121717 h 619"/>
              <a:gd name="T52" fmla="*/ 212374 w 634"/>
              <a:gd name="T53" fmla="*/ 121717 h 619"/>
              <a:gd name="T54" fmla="*/ 169827 w 634"/>
              <a:gd name="T55" fmla="*/ 73964 h 619"/>
              <a:gd name="T56" fmla="*/ 100959 w 634"/>
              <a:gd name="T57" fmla="*/ 147927 h 619"/>
              <a:gd name="T58" fmla="*/ 74638 w 634"/>
              <a:gd name="T59" fmla="*/ 116331 h 619"/>
              <a:gd name="T60" fmla="*/ 16226 w 634"/>
              <a:gd name="T61" fmla="*/ 169111 h 619"/>
              <a:gd name="T62" fmla="*/ 16226 w 634"/>
              <a:gd name="T63" fmla="*/ 26569 h 619"/>
              <a:gd name="T64" fmla="*/ 32091 w 634"/>
              <a:gd name="T65" fmla="*/ 10412 h 619"/>
              <a:gd name="T66" fmla="*/ 201918 w 634"/>
              <a:gd name="T67" fmla="*/ 10412 h 619"/>
              <a:gd name="T68" fmla="*/ 212374 w 634"/>
              <a:gd name="T69" fmla="*/ 26569 h 619"/>
              <a:gd name="T70" fmla="*/ 212374 w 634"/>
              <a:gd name="T71" fmla="*/ 121717 h 619"/>
              <a:gd name="T72" fmla="*/ 58412 w 634"/>
              <a:gd name="T73" fmla="*/ 26569 h 619"/>
              <a:gd name="T74" fmla="*/ 58412 w 634"/>
              <a:gd name="T75" fmla="*/ 26569 h 619"/>
              <a:gd name="T76" fmla="*/ 32091 w 634"/>
              <a:gd name="T77" fmla="*/ 52780 h 619"/>
              <a:gd name="T78" fmla="*/ 58412 w 634"/>
              <a:gd name="T79" fmla="*/ 84735 h 619"/>
              <a:gd name="T80" fmla="*/ 85094 w 634"/>
              <a:gd name="T81" fmla="*/ 52780 h 619"/>
              <a:gd name="T82" fmla="*/ 58412 w 634"/>
              <a:gd name="T83" fmla="*/ 26569 h 619"/>
              <a:gd name="T84" fmla="*/ 58412 w 634"/>
              <a:gd name="T85" fmla="*/ 68937 h 619"/>
              <a:gd name="T86" fmla="*/ 58412 w 634"/>
              <a:gd name="T87" fmla="*/ 68937 h 619"/>
              <a:gd name="T88" fmla="*/ 42547 w 634"/>
              <a:gd name="T89" fmla="*/ 52780 h 619"/>
              <a:gd name="T90" fmla="*/ 58412 w 634"/>
              <a:gd name="T91" fmla="*/ 42368 h 619"/>
              <a:gd name="T92" fmla="*/ 74638 w 634"/>
              <a:gd name="T93" fmla="*/ 52780 h 619"/>
              <a:gd name="T94" fmla="*/ 58412 w 634"/>
              <a:gd name="T95" fmla="*/ 68937 h 61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619"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89" y="589"/>
                </a:moveTo>
                <a:lnTo>
                  <a:pt x="89" y="589"/>
                </a:lnTo>
                <a:cubicBezTo>
                  <a:pt x="59" y="589"/>
                  <a:pt x="45" y="559"/>
                  <a:pt x="45" y="545"/>
                </a:cubicBezTo>
                <a:cubicBezTo>
                  <a:pt x="45" y="530"/>
                  <a:pt x="45" y="530"/>
                  <a:pt x="45" y="530"/>
                </a:cubicBezTo>
                <a:cubicBezTo>
                  <a:pt x="207" y="383"/>
                  <a:pt x="207" y="383"/>
                  <a:pt x="207" y="383"/>
                </a:cubicBezTo>
                <a:cubicBezTo>
                  <a:pt x="398" y="589"/>
                  <a:pt x="398" y="589"/>
                  <a:pt x="398" y="589"/>
                </a:cubicBezTo>
                <a:lnTo>
                  <a:pt x="89" y="589"/>
                </a:ln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75" y="589"/>
                  <a:pt x="560" y="589"/>
                </a:cubicBezTo>
                <a:cubicBezTo>
                  <a:pt x="457" y="589"/>
                  <a:pt x="457" y="589"/>
                  <a:pt x="457" y="589"/>
                </a:cubicBezTo>
                <a:cubicBezTo>
                  <a:pt x="310" y="442"/>
                  <a:pt x="310" y="442"/>
                  <a:pt x="310" y="442"/>
                </a:cubicBezTo>
                <a:cubicBezTo>
                  <a:pt x="471" y="265"/>
                  <a:pt x="471" y="265"/>
                  <a:pt x="471" y="265"/>
                </a:cubicBezTo>
                <a:cubicBezTo>
                  <a:pt x="589" y="383"/>
                  <a:pt x="589" y="383"/>
                  <a:pt x="589" y="383"/>
                </a:cubicBezTo>
                <a:lnTo>
                  <a:pt x="589" y="545"/>
                </a:lnTo>
                <a:close/>
                <a:moveTo>
                  <a:pt x="589" y="339"/>
                </a:moveTo>
                <a:lnTo>
                  <a:pt x="589" y="339"/>
                </a:lnTo>
                <a:cubicBezTo>
                  <a:pt x="471" y="206"/>
                  <a:pt x="471" y="206"/>
                  <a:pt x="471" y="206"/>
                </a:cubicBezTo>
                <a:cubicBezTo>
                  <a:pt x="280" y="412"/>
                  <a:pt x="280" y="412"/>
                  <a:pt x="280" y="412"/>
                </a:cubicBezTo>
                <a:cubicBezTo>
                  <a:pt x="207" y="324"/>
                  <a:pt x="207" y="324"/>
                  <a:pt x="207" y="324"/>
                </a:cubicBezTo>
                <a:cubicBezTo>
                  <a:pt x="45" y="471"/>
                  <a:pt x="45" y="471"/>
                  <a:pt x="45" y="471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59"/>
                  <a:pt x="59" y="29"/>
                  <a:pt x="89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4"/>
                </a:cubicBezTo>
                <a:lnTo>
                  <a:pt x="589" y="339"/>
                </a:lnTo>
                <a:close/>
                <a:moveTo>
                  <a:pt x="162" y="74"/>
                </a:moveTo>
                <a:lnTo>
                  <a:pt x="162" y="74"/>
                </a:lnTo>
                <a:cubicBezTo>
                  <a:pt x="118" y="74"/>
                  <a:pt x="89" y="103"/>
                  <a:pt x="89" y="147"/>
                </a:cubicBezTo>
                <a:cubicBezTo>
                  <a:pt x="89" y="192"/>
                  <a:pt x="118" y="236"/>
                  <a:pt x="162" y="236"/>
                </a:cubicBezTo>
                <a:cubicBezTo>
                  <a:pt x="207" y="236"/>
                  <a:pt x="236" y="192"/>
                  <a:pt x="236" y="147"/>
                </a:cubicBezTo>
                <a:cubicBezTo>
                  <a:pt x="236" y="103"/>
                  <a:pt x="207" y="74"/>
                  <a:pt x="162" y="74"/>
                </a:cubicBezTo>
                <a:close/>
                <a:moveTo>
                  <a:pt x="162" y="192"/>
                </a:moveTo>
                <a:lnTo>
                  <a:pt x="162" y="192"/>
                </a:lnTo>
                <a:cubicBezTo>
                  <a:pt x="148" y="192"/>
                  <a:pt x="118" y="177"/>
                  <a:pt x="118" y="147"/>
                </a:cubicBezTo>
                <a:cubicBezTo>
                  <a:pt x="118" y="133"/>
                  <a:pt x="148" y="118"/>
                  <a:pt x="162" y="118"/>
                </a:cubicBezTo>
                <a:cubicBezTo>
                  <a:pt x="177" y="118"/>
                  <a:pt x="207" y="133"/>
                  <a:pt x="207" y="147"/>
                </a:cubicBezTo>
                <a:cubicBezTo>
                  <a:pt x="207" y="177"/>
                  <a:pt x="177" y="192"/>
                  <a:pt x="162" y="1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22" name="Freeform 217">
            <a:extLst>
              <a:ext uri="{FF2B5EF4-FFF2-40B4-BE49-F238E27FC236}">
                <a16:creationId xmlns:a16="http://schemas.microsoft.com/office/drawing/2014/main" id="{9CDB9526-B5CE-C446-B37F-CD8E2BD415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3782" y="795338"/>
            <a:ext cx="382570" cy="371957"/>
          </a:xfrm>
          <a:custGeom>
            <a:avLst/>
            <a:gdLst>
              <a:gd name="T0" fmla="*/ 169827 w 634"/>
              <a:gd name="T1" fmla="*/ 95147 h 619"/>
              <a:gd name="T2" fmla="*/ 169827 w 634"/>
              <a:gd name="T3" fmla="*/ 95147 h 619"/>
              <a:gd name="T4" fmla="*/ 58412 w 634"/>
              <a:gd name="T5" fmla="*/ 95147 h 619"/>
              <a:gd name="T6" fmla="*/ 47595 w 634"/>
              <a:gd name="T7" fmla="*/ 105919 h 619"/>
              <a:gd name="T8" fmla="*/ 58412 w 634"/>
              <a:gd name="T9" fmla="*/ 110945 h 619"/>
              <a:gd name="T10" fmla="*/ 169827 w 634"/>
              <a:gd name="T11" fmla="*/ 110945 h 619"/>
              <a:gd name="T12" fmla="*/ 174875 w 634"/>
              <a:gd name="T13" fmla="*/ 105919 h 619"/>
              <a:gd name="T14" fmla="*/ 169827 w 634"/>
              <a:gd name="T15" fmla="*/ 95147 h 619"/>
              <a:gd name="T16" fmla="*/ 169827 w 634"/>
              <a:gd name="T17" fmla="*/ 137515 h 619"/>
              <a:gd name="T18" fmla="*/ 169827 w 634"/>
              <a:gd name="T19" fmla="*/ 137515 h 619"/>
              <a:gd name="T20" fmla="*/ 58412 w 634"/>
              <a:gd name="T21" fmla="*/ 137515 h 619"/>
              <a:gd name="T22" fmla="*/ 47595 w 634"/>
              <a:gd name="T23" fmla="*/ 147927 h 619"/>
              <a:gd name="T24" fmla="*/ 58412 w 634"/>
              <a:gd name="T25" fmla="*/ 153313 h 619"/>
              <a:gd name="T26" fmla="*/ 169827 w 634"/>
              <a:gd name="T27" fmla="*/ 153313 h 619"/>
              <a:gd name="T28" fmla="*/ 174875 w 634"/>
              <a:gd name="T29" fmla="*/ 147927 h 619"/>
              <a:gd name="T30" fmla="*/ 169827 w 634"/>
              <a:gd name="T31" fmla="*/ 137515 h 619"/>
              <a:gd name="T32" fmla="*/ 196149 w 634"/>
              <a:gd name="T33" fmla="*/ 0 h 619"/>
              <a:gd name="T34" fmla="*/ 196149 w 634"/>
              <a:gd name="T35" fmla="*/ 0 h 619"/>
              <a:gd name="T36" fmla="*/ 26321 w 634"/>
              <a:gd name="T37" fmla="*/ 0 h 619"/>
              <a:gd name="T38" fmla="*/ 0 w 634"/>
              <a:gd name="T39" fmla="*/ 26569 h 619"/>
              <a:gd name="T40" fmla="*/ 0 w 634"/>
              <a:gd name="T41" fmla="*/ 195681 h 619"/>
              <a:gd name="T42" fmla="*/ 26321 w 634"/>
              <a:gd name="T43" fmla="*/ 221891 h 619"/>
              <a:gd name="T44" fmla="*/ 196149 w 634"/>
              <a:gd name="T45" fmla="*/ 221891 h 619"/>
              <a:gd name="T46" fmla="*/ 228239 w 634"/>
              <a:gd name="T47" fmla="*/ 195681 h 619"/>
              <a:gd name="T48" fmla="*/ 228239 w 634"/>
              <a:gd name="T49" fmla="*/ 26569 h 619"/>
              <a:gd name="T50" fmla="*/ 196149 w 634"/>
              <a:gd name="T51" fmla="*/ 0 h 619"/>
              <a:gd name="T52" fmla="*/ 212014 w 634"/>
              <a:gd name="T53" fmla="*/ 195681 h 619"/>
              <a:gd name="T54" fmla="*/ 212014 w 634"/>
              <a:gd name="T55" fmla="*/ 195681 h 619"/>
              <a:gd name="T56" fmla="*/ 196149 w 634"/>
              <a:gd name="T57" fmla="*/ 211479 h 619"/>
              <a:gd name="T58" fmla="*/ 26321 w 634"/>
              <a:gd name="T59" fmla="*/ 211479 h 619"/>
              <a:gd name="T60" fmla="*/ 15865 w 634"/>
              <a:gd name="T61" fmla="*/ 195681 h 619"/>
              <a:gd name="T62" fmla="*/ 15865 w 634"/>
              <a:gd name="T63" fmla="*/ 26569 h 619"/>
              <a:gd name="T64" fmla="*/ 26321 w 634"/>
              <a:gd name="T65" fmla="*/ 10412 h 619"/>
              <a:gd name="T66" fmla="*/ 196149 w 634"/>
              <a:gd name="T67" fmla="*/ 10412 h 619"/>
              <a:gd name="T68" fmla="*/ 212014 w 634"/>
              <a:gd name="T69" fmla="*/ 26569 h 619"/>
              <a:gd name="T70" fmla="*/ 212014 w 634"/>
              <a:gd name="T71" fmla="*/ 195681 h 619"/>
              <a:gd name="T72" fmla="*/ 169827 w 634"/>
              <a:gd name="T73" fmla="*/ 52780 h 619"/>
              <a:gd name="T74" fmla="*/ 169827 w 634"/>
              <a:gd name="T75" fmla="*/ 52780 h 619"/>
              <a:gd name="T76" fmla="*/ 58412 w 634"/>
              <a:gd name="T77" fmla="*/ 52780 h 619"/>
              <a:gd name="T78" fmla="*/ 47595 w 634"/>
              <a:gd name="T79" fmla="*/ 63551 h 619"/>
              <a:gd name="T80" fmla="*/ 58412 w 634"/>
              <a:gd name="T81" fmla="*/ 68937 h 619"/>
              <a:gd name="T82" fmla="*/ 169827 w 634"/>
              <a:gd name="T83" fmla="*/ 68937 h 619"/>
              <a:gd name="T84" fmla="*/ 174875 w 634"/>
              <a:gd name="T85" fmla="*/ 63551 h 619"/>
              <a:gd name="T86" fmla="*/ 169827 w 634"/>
              <a:gd name="T87" fmla="*/ 52780 h 61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34" h="619">
                <a:moveTo>
                  <a:pt x="471" y="265"/>
                </a:moveTo>
                <a:lnTo>
                  <a:pt x="471" y="265"/>
                </a:lnTo>
                <a:cubicBezTo>
                  <a:pt x="162" y="265"/>
                  <a:pt x="162" y="265"/>
                  <a:pt x="162" y="265"/>
                </a:cubicBezTo>
                <a:cubicBezTo>
                  <a:pt x="147" y="265"/>
                  <a:pt x="132" y="280"/>
                  <a:pt x="132" y="295"/>
                </a:cubicBezTo>
                <a:cubicBezTo>
                  <a:pt x="132" y="295"/>
                  <a:pt x="147" y="309"/>
                  <a:pt x="162" y="309"/>
                </a:cubicBezTo>
                <a:cubicBezTo>
                  <a:pt x="471" y="309"/>
                  <a:pt x="471" y="309"/>
                  <a:pt x="471" y="309"/>
                </a:cubicBezTo>
                <a:cubicBezTo>
                  <a:pt x="485" y="309"/>
                  <a:pt x="485" y="295"/>
                  <a:pt x="485" y="295"/>
                </a:cubicBezTo>
                <a:cubicBezTo>
                  <a:pt x="485" y="280"/>
                  <a:pt x="485" y="265"/>
                  <a:pt x="471" y="265"/>
                </a:cubicBezTo>
                <a:close/>
                <a:moveTo>
                  <a:pt x="471" y="383"/>
                </a:moveTo>
                <a:lnTo>
                  <a:pt x="471" y="383"/>
                </a:lnTo>
                <a:cubicBezTo>
                  <a:pt x="162" y="383"/>
                  <a:pt x="162" y="383"/>
                  <a:pt x="162" y="383"/>
                </a:cubicBezTo>
                <a:cubicBezTo>
                  <a:pt x="147" y="383"/>
                  <a:pt x="132" y="398"/>
                  <a:pt x="132" y="412"/>
                </a:cubicBezTo>
                <a:cubicBezTo>
                  <a:pt x="132" y="412"/>
                  <a:pt x="147" y="427"/>
                  <a:pt x="162" y="427"/>
                </a:cubicBezTo>
                <a:cubicBezTo>
                  <a:pt x="471" y="427"/>
                  <a:pt x="471" y="427"/>
                  <a:pt x="471" y="427"/>
                </a:cubicBezTo>
                <a:cubicBezTo>
                  <a:pt x="485" y="427"/>
                  <a:pt x="485" y="412"/>
                  <a:pt x="485" y="412"/>
                </a:cubicBezTo>
                <a:cubicBezTo>
                  <a:pt x="485" y="398"/>
                  <a:pt x="485" y="383"/>
                  <a:pt x="471" y="383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4" y="618"/>
                  <a:pt x="544" y="618"/>
                  <a:pt x="544" y="618"/>
                </a:cubicBezTo>
                <a:cubicBezTo>
                  <a:pt x="588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588" y="0"/>
                  <a:pt x="544" y="0"/>
                </a:cubicBezTo>
                <a:close/>
                <a:moveTo>
                  <a:pt x="588" y="545"/>
                </a:moveTo>
                <a:lnTo>
                  <a:pt x="588" y="545"/>
                </a:lnTo>
                <a:cubicBezTo>
                  <a:pt x="588" y="559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59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29"/>
                  <a:pt x="73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74" y="29"/>
                  <a:pt x="588" y="59"/>
                  <a:pt x="588" y="74"/>
                </a:cubicBezTo>
                <a:lnTo>
                  <a:pt x="588" y="545"/>
                </a:lnTo>
                <a:close/>
                <a:moveTo>
                  <a:pt x="471" y="147"/>
                </a:moveTo>
                <a:lnTo>
                  <a:pt x="471" y="147"/>
                </a:lnTo>
                <a:cubicBezTo>
                  <a:pt x="162" y="147"/>
                  <a:pt x="162" y="147"/>
                  <a:pt x="162" y="147"/>
                </a:cubicBezTo>
                <a:cubicBezTo>
                  <a:pt x="147" y="147"/>
                  <a:pt x="132" y="162"/>
                  <a:pt x="132" y="177"/>
                </a:cubicBezTo>
                <a:cubicBezTo>
                  <a:pt x="132" y="177"/>
                  <a:pt x="147" y="192"/>
                  <a:pt x="162" y="192"/>
                </a:cubicBezTo>
                <a:cubicBezTo>
                  <a:pt x="471" y="192"/>
                  <a:pt x="471" y="192"/>
                  <a:pt x="471" y="192"/>
                </a:cubicBezTo>
                <a:cubicBezTo>
                  <a:pt x="485" y="192"/>
                  <a:pt x="485" y="177"/>
                  <a:pt x="485" y="177"/>
                </a:cubicBezTo>
                <a:cubicBezTo>
                  <a:pt x="485" y="162"/>
                  <a:pt x="485" y="147"/>
                  <a:pt x="471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23" name="Freeform 218">
            <a:extLst>
              <a:ext uri="{FF2B5EF4-FFF2-40B4-BE49-F238E27FC236}">
                <a16:creationId xmlns:a16="http://schemas.microsoft.com/office/drawing/2014/main" id="{603B8923-9A75-2945-B546-D862B378F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5868" y="795338"/>
            <a:ext cx="265673" cy="371957"/>
          </a:xfrm>
          <a:custGeom>
            <a:avLst/>
            <a:gdLst>
              <a:gd name="T0" fmla="*/ 121481 w 443"/>
              <a:gd name="T1" fmla="*/ 110945 h 619"/>
              <a:gd name="T2" fmla="*/ 121481 w 443"/>
              <a:gd name="T3" fmla="*/ 110945 h 619"/>
              <a:gd name="T4" fmla="*/ 36910 w 443"/>
              <a:gd name="T5" fmla="*/ 110945 h 619"/>
              <a:gd name="T6" fmla="*/ 31893 w 443"/>
              <a:gd name="T7" fmla="*/ 116331 h 619"/>
              <a:gd name="T8" fmla="*/ 36910 w 443"/>
              <a:gd name="T9" fmla="*/ 127103 h 619"/>
              <a:gd name="T10" fmla="*/ 121481 w 443"/>
              <a:gd name="T11" fmla="*/ 127103 h 619"/>
              <a:gd name="T12" fmla="*/ 126498 w 443"/>
              <a:gd name="T13" fmla="*/ 116331 h 619"/>
              <a:gd name="T14" fmla="*/ 121481 w 443"/>
              <a:gd name="T15" fmla="*/ 110945 h 619"/>
              <a:gd name="T16" fmla="*/ 121481 w 443"/>
              <a:gd name="T17" fmla="*/ 153313 h 619"/>
              <a:gd name="T18" fmla="*/ 121481 w 443"/>
              <a:gd name="T19" fmla="*/ 153313 h 619"/>
              <a:gd name="T20" fmla="*/ 36910 w 443"/>
              <a:gd name="T21" fmla="*/ 153313 h 619"/>
              <a:gd name="T22" fmla="*/ 31893 w 443"/>
              <a:gd name="T23" fmla="*/ 158699 h 619"/>
              <a:gd name="T24" fmla="*/ 36910 w 443"/>
              <a:gd name="T25" fmla="*/ 169111 h 619"/>
              <a:gd name="T26" fmla="*/ 121481 w 443"/>
              <a:gd name="T27" fmla="*/ 169111 h 619"/>
              <a:gd name="T28" fmla="*/ 126498 w 443"/>
              <a:gd name="T29" fmla="*/ 158699 h 619"/>
              <a:gd name="T30" fmla="*/ 121481 w 443"/>
              <a:gd name="T31" fmla="*/ 153313 h 619"/>
              <a:gd name="T32" fmla="*/ 121481 w 443"/>
              <a:gd name="T33" fmla="*/ 68937 h 619"/>
              <a:gd name="T34" fmla="*/ 121481 w 443"/>
              <a:gd name="T35" fmla="*/ 68937 h 619"/>
              <a:gd name="T36" fmla="*/ 36910 w 443"/>
              <a:gd name="T37" fmla="*/ 68937 h 619"/>
              <a:gd name="T38" fmla="*/ 31893 w 443"/>
              <a:gd name="T39" fmla="*/ 73964 h 619"/>
              <a:gd name="T40" fmla="*/ 36910 w 443"/>
              <a:gd name="T41" fmla="*/ 84735 h 619"/>
              <a:gd name="T42" fmla="*/ 121481 w 443"/>
              <a:gd name="T43" fmla="*/ 84735 h 619"/>
              <a:gd name="T44" fmla="*/ 126498 w 443"/>
              <a:gd name="T45" fmla="*/ 73964 h 619"/>
              <a:gd name="T46" fmla="*/ 121481 w 443"/>
              <a:gd name="T47" fmla="*/ 68937 h 619"/>
              <a:gd name="T48" fmla="*/ 126498 w 443"/>
              <a:gd name="T49" fmla="*/ 10412 h 619"/>
              <a:gd name="T50" fmla="*/ 126498 w 443"/>
              <a:gd name="T51" fmla="*/ 10412 h 619"/>
              <a:gd name="T52" fmla="*/ 126498 w 443"/>
              <a:gd name="T53" fmla="*/ 0 h 619"/>
              <a:gd name="T54" fmla="*/ 116106 w 443"/>
              <a:gd name="T55" fmla="*/ 0 h 619"/>
              <a:gd name="T56" fmla="*/ 116106 w 443"/>
              <a:gd name="T57" fmla="*/ 10412 h 619"/>
              <a:gd name="T58" fmla="*/ 84571 w 443"/>
              <a:gd name="T59" fmla="*/ 10412 h 619"/>
              <a:gd name="T60" fmla="*/ 84571 w 443"/>
              <a:gd name="T61" fmla="*/ 0 h 619"/>
              <a:gd name="T62" fmla="*/ 73821 w 443"/>
              <a:gd name="T63" fmla="*/ 0 h 619"/>
              <a:gd name="T64" fmla="*/ 73821 w 443"/>
              <a:gd name="T65" fmla="*/ 10412 h 619"/>
              <a:gd name="T66" fmla="*/ 42286 w 443"/>
              <a:gd name="T67" fmla="*/ 10412 h 619"/>
              <a:gd name="T68" fmla="*/ 42286 w 443"/>
              <a:gd name="T69" fmla="*/ 0 h 619"/>
              <a:gd name="T70" fmla="*/ 31893 w 443"/>
              <a:gd name="T71" fmla="*/ 0 h 619"/>
              <a:gd name="T72" fmla="*/ 31893 w 443"/>
              <a:gd name="T73" fmla="*/ 10412 h 619"/>
              <a:gd name="T74" fmla="*/ 0 w 443"/>
              <a:gd name="T75" fmla="*/ 42368 h 619"/>
              <a:gd name="T76" fmla="*/ 0 w 443"/>
              <a:gd name="T77" fmla="*/ 195681 h 619"/>
              <a:gd name="T78" fmla="*/ 31893 w 443"/>
              <a:gd name="T79" fmla="*/ 221891 h 619"/>
              <a:gd name="T80" fmla="*/ 126498 w 443"/>
              <a:gd name="T81" fmla="*/ 221891 h 619"/>
              <a:gd name="T82" fmla="*/ 158392 w 443"/>
              <a:gd name="T83" fmla="*/ 195681 h 619"/>
              <a:gd name="T84" fmla="*/ 158392 w 443"/>
              <a:gd name="T85" fmla="*/ 42368 h 619"/>
              <a:gd name="T86" fmla="*/ 126498 w 443"/>
              <a:gd name="T87" fmla="*/ 10412 h 619"/>
              <a:gd name="T88" fmla="*/ 142624 w 443"/>
              <a:gd name="T89" fmla="*/ 195681 h 619"/>
              <a:gd name="T90" fmla="*/ 142624 w 443"/>
              <a:gd name="T91" fmla="*/ 195681 h 619"/>
              <a:gd name="T92" fmla="*/ 126498 w 443"/>
              <a:gd name="T93" fmla="*/ 211479 h 619"/>
              <a:gd name="T94" fmla="*/ 31893 w 443"/>
              <a:gd name="T95" fmla="*/ 211479 h 619"/>
              <a:gd name="T96" fmla="*/ 15767 w 443"/>
              <a:gd name="T97" fmla="*/ 195681 h 619"/>
              <a:gd name="T98" fmla="*/ 15767 w 443"/>
              <a:gd name="T99" fmla="*/ 42368 h 619"/>
              <a:gd name="T100" fmla="*/ 31893 w 443"/>
              <a:gd name="T101" fmla="*/ 26569 h 619"/>
              <a:gd name="T102" fmla="*/ 126498 w 443"/>
              <a:gd name="T103" fmla="*/ 26569 h 619"/>
              <a:gd name="T104" fmla="*/ 142624 w 443"/>
              <a:gd name="T105" fmla="*/ 42368 h 619"/>
              <a:gd name="T106" fmla="*/ 142624 w 443"/>
              <a:gd name="T107" fmla="*/ 195681 h 61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43" h="619">
                <a:moveTo>
                  <a:pt x="339" y="309"/>
                </a:moveTo>
                <a:lnTo>
                  <a:pt x="339" y="309"/>
                </a:lnTo>
                <a:cubicBezTo>
                  <a:pt x="103" y="309"/>
                  <a:pt x="103" y="309"/>
                  <a:pt x="103" y="309"/>
                </a:cubicBezTo>
                <a:cubicBezTo>
                  <a:pt x="89" y="309"/>
                  <a:pt x="89" y="324"/>
                  <a:pt x="89" y="324"/>
                </a:cubicBezTo>
                <a:cubicBezTo>
                  <a:pt x="89" y="339"/>
                  <a:pt x="89" y="354"/>
                  <a:pt x="103" y="354"/>
                </a:cubicBezTo>
                <a:cubicBezTo>
                  <a:pt x="339" y="354"/>
                  <a:pt x="339" y="354"/>
                  <a:pt x="339" y="354"/>
                </a:cubicBezTo>
                <a:cubicBezTo>
                  <a:pt x="353" y="354"/>
                  <a:pt x="353" y="339"/>
                  <a:pt x="353" y="324"/>
                </a:cubicBezTo>
                <a:cubicBezTo>
                  <a:pt x="353" y="324"/>
                  <a:pt x="353" y="309"/>
                  <a:pt x="339" y="309"/>
                </a:cubicBezTo>
                <a:close/>
                <a:moveTo>
                  <a:pt x="339" y="427"/>
                </a:moveTo>
                <a:lnTo>
                  <a:pt x="339" y="427"/>
                </a:lnTo>
                <a:cubicBezTo>
                  <a:pt x="103" y="427"/>
                  <a:pt x="103" y="427"/>
                  <a:pt x="103" y="427"/>
                </a:cubicBezTo>
                <a:cubicBezTo>
                  <a:pt x="89" y="427"/>
                  <a:pt x="89" y="442"/>
                  <a:pt x="89" y="442"/>
                </a:cubicBezTo>
                <a:cubicBezTo>
                  <a:pt x="89" y="457"/>
                  <a:pt x="89" y="471"/>
                  <a:pt x="103" y="471"/>
                </a:cubicBezTo>
                <a:cubicBezTo>
                  <a:pt x="339" y="471"/>
                  <a:pt x="339" y="471"/>
                  <a:pt x="339" y="471"/>
                </a:cubicBezTo>
                <a:cubicBezTo>
                  <a:pt x="353" y="471"/>
                  <a:pt x="353" y="457"/>
                  <a:pt x="353" y="442"/>
                </a:cubicBezTo>
                <a:cubicBezTo>
                  <a:pt x="353" y="442"/>
                  <a:pt x="353" y="427"/>
                  <a:pt x="339" y="427"/>
                </a:cubicBezTo>
                <a:close/>
                <a:moveTo>
                  <a:pt x="339" y="192"/>
                </a:moveTo>
                <a:lnTo>
                  <a:pt x="339" y="192"/>
                </a:lnTo>
                <a:cubicBezTo>
                  <a:pt x="103" y="192"/>
                  <a:pt x="103" y="192"/>
                  <a:pt x="103" y="192"/>
                </a:cubicBezTo>
                <a:cubicBezTo>
                  <a:pt x="89" y="192"/>
                  <a:pt x="89" y="206"/>
                  <a:pt x="89" y="206"/>
                </a:cubicBezTo>
                <a:cubicBezTo>
                  <a:pt x="89" y="221"/>
                  <a:pt x="89" y="236"/>
                  <a:pt x="103" y="236"/>
                </a:cubicBezTo>
                <a:cubicBezTo>
                  <a:pt x="339" y="236"/>
                  <a:pt x="339" y="236"/>
                  <a:pt x="339" y="236"/>
                </a:cubicBezTo>
                <a:cubicBezTo>
                  <a:pt x="353" y="236"/>
                  <a:pt x="353" y="221"/>
                  <a:pt x="353" y="206"/>
                </a:cubicBezTo>
                <a:cubicBezTo>
                  <a:pt x="353" y="206"/>
                  <a:pt x="353" y="192"/>
                  <a:pt x="339" y="192"/>
                </a:cubicBezTo>
                <a:close/>
                <a:moveTo>
                  <a:pt x="353" y="29"/>
                </a:moveTo>
                <a:lnTo>
                  <a:pt x="353" y="29"/>
                </a:lnTo>
                <a:cubicBezTo>
                  <a:pt x="353" y="0"/>
                  <a:pt x="353" y="0"/>
                  <a:pt x="353" y="0"/>
                </a:cubicBezTo>
                <a:cubicBezTo>
                  <a:pt x="324" y="0"/>
                  <a:pt x="324" y="0"/>
                  <a:pt x="324" y="0"/>
                </a:cubicBezTo>
                <a:cubicBezTo>
                  <a:pt x="324" y="29"/>
                  <a:pt x="324" y="29"/>
                  <a:pt x="324" y="29"/>
                </a:cubicBezTo>
                <a:cubicBezTo>
                  <a:pt x="236" y="29"/>
                  <a:pt x="236" y="29"/>
                  <a:pt x="236" y="29"/>
                </a:cubicBezTo>
                <a:cubicBezTo>
                  <a:pt x="236" y="0"/>
                  <a:pt x="236" y="0"/>
                  <a:pt x="236" y="0"/>
                </a:cubicBezTo>
                <a:cubicBezTo>
                  <a:pt x="206" y="0"/>
                  <a:pt x="206" y="0"/>
                  <a:pt x="206" y="0"/>
                </a:cubicBezTo>
                <a:cubicBezTo>
                  <a:pt x="206" y="29"/>
                  <a:pt x="206" y="29"/>
                  <a:pt x="206" y="29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18" y="0"/>
                  <a:pt x="118" y="0"/>
                  <a:pt x="118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9" y="29"/>
                  <a:pt x="89" y="29"/>
                  <a:pt x="89" y="29"/>
                </a:cubicBezTo>
                <a:cubicBezTo>
                  <a:pt x="44" y="29"/>
                  <a:pt x="0" y="74"/>
                  <a:pt x="0" y="118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18"/>
                  <a:pt x="89" y="618"/>
                </a:cubicBezTo>
                <a:cubicBezTo>
                  <a:pt x="353" y="618"/>
                  <a:pt x="353" y="618"/>
                  <a:pt x="353" y="618"/>
                </a:cubicBezTo>
                <a:cubicBezTo>
                  <a:pt x="398" y="618"/>
                  <a:pt x="442" y="589"/>
                  <a:pt x="442" y="545"/>
                </a:cubicBezTo>
                <a:cubicBezTo>
                  <a:pt x="442" y="118"/>
                  <a:pt x="442" y="118"/>
                  <a:pt x="442" y="118"/>
                </a:cubicBezTo>
                <a:cubicBezTo>
                  <a:pt x="442" y="74"/>
                  <a:pt x="398" y="29"/>
                  <a:pt x="353" y="29"/>
                </a:cubicBezTo>
                <a:close/>
                <a:moveTo>
                  <a:pt x="398" y="545"/>
                </a:moveTo>
                <a:lnTo>
                  <a:pt x="398" y="545"/>
                </a:lnTo>
                <a:cubicBezTo>
                  <a:pt x="398" y="559"/>
                  <a:pt x="383" y="589"/>
                  <a:pt x="353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59"/>
                  <a:pt x="44" y="545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44" y="88"/>
                  <a:pt x="59" y="74"/>
                  <a:pt x="89" y="74"/>
                </a:cubicBezTo>
                <a:cubicBezTo>
                  <a:pt x="353" y="74"/>
                  <a:pt x="353" y="74"/>
                  <a:pt x="353" y="74"/>
                </a:cubicBezTo>
                <a:cubicBezTo>
                  <a:pt x="383" y="74"/>
                  <a:pt x="398" y="88"/>
                  <a:pt x="398" y="118"/>
                </a:cubicBezTo>
                <a:lnTo>
                  <a:pt x="398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24" name="Freeform 219">
            <a:extLst>
              <a:ext uri="{FF2B5EF4-FFF2-40B4-BE49-F238E27FC236}">
                <a16:creationId xmlns:a16="http://schemas.microsoft.com/office/drawing/2014/main" id="{B5281645-B0D5-9A48-A5CC-41D2379AC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7624" y="795338"/>
            <a:ext cx="329435" cy="371957"/>
          </a:xfrm>
          <a:custGeom>
            <a:avLst/>
            <a:gdLst>
              <a:gd name="T0" fmla="*/ 148899 w 546"/>
              <a:gd name="T1" fmla="*/ 132129 h 619"/>
              <a:gd name="T2" fmla="*/ 148899 w 546"/>
              <a:gd name="T3" fmla="*/ 132129 h 619"/>
              <a:gd name="T4" fmla="*/ 85085 w 546"/>
              <a:gd name="T5" fmla="*/ 132129 h 619"/>
              <a:gd name="T6" fmla="*/ 79677 w 546"/>
              <a:gd name="T7" fmla="*/ 137515 h 619"/>
              <a:gd name="T8" fmla="*/ 85085 w 546"/>
              <a:gd name="T9" fmla="*/ 147927 h 619"/>
              <a:gd name="T10" fmla="*/ 148899 w 546"/>
              <a:gd name="T11" fmla="*/ 147927 h 619"/>
              <a:gd name="T12" fmla="*/ 153947 w 546"/>
              <a:gd name="T13" fmla="*/ 137515 h 619"/>
              <a:gd name="T14" fmla="*/ 148899 w 546"/>
              <a:gd name="T15" fmla="*/ 132129 h 619"/>
              <a:gd name="T16" fmla="*/ 148899 w 546"/>
              <a:gd name="T17" fmla="*/ 95147 h 619"/>
              <a:gd name="T18" fmla="*/ 148899 w 546"/>
              <a:gd name="T19" fmla="*/ 95147 h 619"/>
              <a:gd name="T20" fmla="*/ 85085 w 546"/>
              <a:gd name="T21" fmla="*/ 95147 h 619"/>
              <a:gd name="T22" fmla="*/ 79677 w 546"/>
              <a:gd name="T23" fmla="*/ 105919 h 619"/>
              <a:gd name="T24" fmla="*/ 85085 w 546"/>
              <a:gd name="T25" fmla="*/ 110945 h 619"/>
              <a:gd name="T26" fmla="*/ 148899 w 546"/>
              <a:gd name="T27" fmla="*/ 110945 h 619"/>
              <a:gd name="T28" fmla="*/ 153947 w 546"/>
              <a:gd name="T29" fmla="*/ 105919 h 619"/>
              <a:gd name="T30" fmla="*/ 148899 w 546"/>
              <a:gd name="T31" fmla="*/ 95147 h 619"/>
              <a:gd name="T32" fmla="*/ 148899 w 546"/>
              <a:gd name="T33" fmla="*/ 0 h 619"/>
              <a:gd name="T34" fmla="*/ 148899 w 546"/>
              <a:gd name="T35" fmla="*/ 0 h 619"/>
              <a:gd name="T36" fmla="*/ 63814 w 546"/>
              <a:gd name="T37" fmla="*/ 0 h 619"/>
              <a:gd name="T38" fmla="*/ 37495 w 546"/>
              <a:gd name="T39" fmla="*/ 26569 h 619"/>
              <a:gd name="T40" fmla="*/ 26679 w 546"/>
              <a:gd name="T41" fmla="*/ 26569 h 619"/>
              <a:gd name="T42" fmla="*/ 0 w 546"/>
              <a:gd name="T43" fmla="*/ 52780 h 619"/>
              <a:gd name="T44" fmla="*/ 0 w 546"/>
              <a:gd name="T45" fmla="*/ 195681 h 619"/>
              <a:gd name="T46" fmla="*/ 26679 w 546"/>
              <a:gd name="T47" fmla="*/ 221891 h 619"/>
              <a:gd name="T48" fmla="*/ 132675 w 546"/>
              <a:gd name="T49" fmla="*/ 221891 h 619"/>
              <a:gd name="T50" fmla="*/ 164763 w 546"/>
              <a:gd name="T51" fmla="*/ 195681 h 619"/>
              <a:gd name="T52" fmla="*/ 170171 w 546"/>
              <a:gd name="T53" fmla="*/ 195681 h 619"/>
              <a:gd name="T54" fmla="*/ 196489 w 546"/>
              <a:gd name="T55" fmla="*/ 169111 h 619"/>
              <a:gd name="T56" fmla="*/ 196489 w 546"/>
              <a:gd name="T57" fmla="*/ 68937 h 619"/>
              <a:gd name="T58" fmla="*/ 196489 w 546"/>
              <a:gd name="T59" fmla="*/ 52780 h 619"/>
              <a:gd name="T60" fmla="*/ 148899 w 546"/>
              <a:gd name="T61" fmla="*/ 0 h 619"/>
              <a:gd name="T62" fmla="*/ 132675 w 546"/>
              <a:gd name="T63" fmla="*/ 211479 h 619"/>
              <a:gd name="T64" fmla="*/ 132675 w 546"/>
              <a:gd name="T65" fmla="*/ 211479 h 619"/>
              <a:gd name="T66" fmla="*/ 26679 w 546"/>
              <a:gd name="T67" fmla="*/ 211479 h 619"/>
              <a:gd name="T68" fmla="*/ 16224 w 546"/>
              <a:gd name="T69" fmla="*/ 195681 h 619"/>
              <a:gd name="T70" fmla="*/ 16224 w 546"/>
              <a:gd name="T71" fmla="*/ 52780 h 619"/>
              <a:gd name="T72" fmla="*/ 26679 w 546"/>
              <a:gd name="T73" fmla="*/ 42368 h 619"/>
              <a:gd name="T74" fmla="*/ 37495 w 546"/>
              <a:gd name="T75" fmla="*/ 42368 h 619"/>
              <a:gd name="T76" fmla="*/ 37495 w 546"/>
              <a:gd name="T77" fmla="*/ 169111 h 619"/>
              <a:gd name="T78" fmla="*/ 63814 w 546"/>
              <a:gd name="T79" fmla="*/ 195681 h 619"/>
              <a:gd name="T80" fmla="*/ 148899 w 546"/>
              <a:gd name="T81" fmla="*/ 195681 h 619"/>
              <a:gd name="T82" fmla="*/ 132675 w 546"/>
              <a:gd name="T83" fmla="*/ 211479 h 619"/>
              <a:gd name="T84" fmla="*/ 186034 w 546"/>
              <a:gd name="T85" fmla="*/ 169111 h 619"/>
              <a:gd name="T86" fmla="*/ 186034 w 546"/>
              <a:gd name="T87" fmla="*/ 169111 h 619"/>
              <a:gd name="T88" fmla="*/ 170171 w 546"/>
              <a:gd name="T89" fmla="*/ 179882 h 619"/>
              <a:gd name="T90" fmla="*/ 63814 w 546"/>
              <a:gd name="T91" fmla="*/ 179882 h 619"/>
              <a:gd name="T92" fmla="*/ 47951 w 546"/>
              <a:gd name="T93" fmla="*/ 169111 h 619"/>
              <a:gd name="T94" fmla="*/ 47951 w 546"/>
              <a:gd name="T95" fmla="*/ 26569 h 619"/>
              <a:gd name="T96" fmla="*/ 63814 w 546"/>
              <a:gd name="T97" fmla="*/ 10412 h 619"/>
              <a:gd name="T98" fmla="*/ 132675 w 546"/>
              <a:gd name="T99" fmla="*/ 10412 h 619"/>
              <a:gd name="T100" fmla="*/ 132675 w 546"/>
              <a:gd name="T101" fmla="*/ 42368 h 619"/>
              <a:gd name="T102" fmla="*/ 164763 w 546"/>
              <a:gd name="T103" fmla="*/ 68937 h 619"/>
              <a:gd name="T104" fmla="*/ 186034 w 546"/>
              <a:gd name="T105" fmla="*/ 68937 h 619"/>
              <a:gd name="T106" fmla="*/ 186034 w 546"/>
              <a:gd name="T107" fmla="*/ 169111 h 619"/>
              <a:gd name="T108" fmla="*/ 164763 w 546"/>
              <a:gd name="T109" fmla="*/ 52780 h 619"/>
              <a:gd name="T110" fmla="*/ 164763 w 546"/>
              <a:gd name="T111" fmla="*/ 52780 h 619"/>
              <a:gd name="T112" fmla="*/ 148899 w 546"/>
              <a:gd name="T113" fmla="*/ 31596 h 619"/>
              <a:gd name="T114" fmla="*/ 148899 w 546"/>
              <a:gd name="T115" fmla="*/ 10412 h 619"/>
              <a:gd name="T116" fmla="*/ 148899 w 546"/>
              <a:gd name="T117" fmla="*/ 10412 h 619"/>
              <a:gd name="T118" fmla="*/ 186034 w 546"/>
              <a:gd name="T119" fmla="*/ 52780 h 619"/>
              <a:gd name="T120" fmla="*/ 164763 w 546"/>
              <a:gd name="T121" fmla="*/ 52780 h 61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46" h="619">
                <a:moveTo>
                  <a:pt x="413" y="368"/>
                </a:moveTo>
                <a:lnTo>
                  <a:pt x="413" y="368"/>
                </a:lnTo>
                <a:cubicBezTo>
                  <a:pt x="236" y="368"/>
                  <a:pt x="236" y="368"/>
                  <a:pt x="236" y="368"/>
                </a:cubicBezTo>
                <a:cubicBezTo>
                  <a:pt x="221" y="368"/>
                  <a:pt x="221" y="383"/>
                  <a:pt x="221" y="383"/>
                </a:cubicBezTo>
                <a:cubicBezTo>
                  <a:pt x="221" y="398"/>
                  <a:pt x="221" y="412"/>
                  <a:pt x="236" y="412"/>
                </a:cubicBezTo>
                <a:cubicBezTo>
                  <a:pt x="413" y="412"/>
                  <a:pt x="413" y="412"/>
                  <a:pt x="413" y="412"/>
                </a:cubicBezTo>
                <a:cubicBezTo>
                  <a:pt x="427" y="412"/>
                  <a:pt x="427" y="398"/>
                  <a:pt x="427" y="383"/>
                </a:cubicBezTo>
                <a:cubicBezTo>
                  <a:pt x="427" y="383"/>
                  <a:pt x="427" y="368"/>
                  <a:pt x="413" y="368"/>
                </a:cubicBezTo>
                <a:close/>
                <a:moveTo>
                  <a:pt x="413" y="265"/>
                </a:moveTo>
                <a:lnTo>
                  <a:pt x="413" y="265"/>
                </a:lnTo>
                <a:cubicBezTo>
                  <a:pt x="236" y="265"/>
                  <a:pt x="236" y="265"/>
                  <a:pt x="236" y="265"/>
                </a:cubicBezTo>
                <a:cubicBezTo>
                  <a:pt x="221" y="265"/>
                  <a:pt x="221" y="280"/>
                  <a:pt x="221" y="295"/>
                </a:cubicBezTo>
                <a:cubicBezTo>
                  <a:pt x="221" y="295"/>
                  <a:pt x="221" y="309"/>
                  <a:pt x="236" y="309"/>
                </a:cubicBezTo>
                <a:cubicBezTo>
                  <a:pt x="413" y="309"/>
                  <a:pt x="413" y="309"/>
                  <a:pt x="413" y="309"/>
                </a:cubicBezTo>
                <a:cubicBezTo>
                  <a:pt x="427" y="309"/>
                  <a:pt x="427" y="295"/>
                  <a:pt x="427" y="295"/>
                </a:cubicBezTo>
                <a:cubicBezTo>
                  <a:pt x="427" y="280"/>
                  <a:pt x="427" y="265"/>
                  <a:pt x="413" y="265"/>
                </a:cubicBezTo>
                <a:close/>
                <a:moveTo>
                  <a:pt x="413" y="0"/>
                </a:moveTo>
                <a:lnTo>
                  <a:pt x="413" y="0"/>
                </a:lnTo>
                <a:lnTo>
                  <a:pt x="177" y="0"/>
                </a:lnTo>
                <a:cubicBezTo>
                  <a:pt x="133" y="0"/>
                  <a:pt x="104" y="29"/>
                  <a:pt x="104" y="74"/>
                </a:cubicBezTo>
                <a:cubicBezTo>
                  <a:pt x="74" y="74"/>
                  <a:pt x="74" y="74"/>
                  <a:pt x="74" y="74"/>
                </a:cubicBezTo>
                <a:cubicBezTo>
                  <a:pt x="30" y="74"/>
                  <a:pt x="0" y="118"/>
                  <a:pt x="0" y="147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74" y="618"/>
                </a:cubicBezTo>
                <a:cubicBezTo>
                  <a:pt x="368" y="618"/>
                  <a:pt x="368" y="618"/>
                  <a:pt x="368" y="618"/>
                </a:cubicBezTo>
                <a:cubicBezTo>
                  <a:pt x="413" y="618"/>
                  <a:pt x="457" y="589"/>
                  <a:pt x="457" y="545"/>
                </a:cubicBezTo>
                <a:cubicBezTo>
                  <a:pt x="472" y="545"/>
                  <a:pt x="472" y="545"/>
                  <a:pt x="472" y="545"/>
                </a:cubicBezTo>
                <a:cubicBezTo>
                  <a:pt x="516" y="545"/>
                  <a:pt x="545" y="501"/>
                  <a:pt x="545" y="471"/>
                </a:cubicBezTo>
                <a:cubicBezTo>
                  <a:pt x="545" y="192"/>
                  <a:pt x="545" y="192"/>
                  <a:pt x="545" y="192"/>
                </a:cubicBezTo>
                <a:cubicBezTo>
                  <a:pt x="545" y="147"/>
                  <a:pt x="545" y="147"/>
                  <a:pt x="545" y="147"/>
                </a:cubicBezTo>
                <a:lnTo>
                  <a:pt x="413" y="0"/>
                </a:lnTo>
                <a:close/>
                <a:moveTo>
                  <a:pt x="368" y="589"/>
                </a:moveTo>
                <a:lnTo>
                  <a:pt x="368" y="589"/>
                </a:ln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45" y="559"/>
                  <a:pt x="45" y="545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45" y="133"/>
                  <a:pt x="59" y="118"/>
                  <a:pt x="74" y="118"/>
                </a:cubicBezTo>
                <a:cubicBezTo>
                  <a:pt x="104" y="118"/>
                  <a:pt x="104" y="118"/>
                  <a:pt x="104" y="118"/>
                </a:cubicBezTo>
                <a:cubicBezTo>
                  <a:pt x="104" y="471"/>
                  <a:pt x="104" y="471"/>
                  <a:pt x="104" y="471"/>
                </a:cubicBezTo>
                <a:cubicBezTo>
                  <a:pt x="104" y="501"/>
                  <a:pt x="133" y="545"/>
                  <a:pt x="177" y="545"/>
                </a:cubicBezTo>
                <a:cubicBezTo>
                  <a:pt x="413" y="545"/>
                  <a:pt x="413" y="545"/>
                  <a:pt x="413" y="545"/>
                </a:cubicBezTo>
                <a:cubicBezTo>
                  <a:pt x="413" y="559"/>
                  <a:pt x="398" y="589"/>
                  <a:pt x="368" y="589"/>
                </a:cubicBezTo>
                <a:close/>
                <a:moveTo>
                  <a:pt x="516" y="471"/>
                </a:moveTo>
                <a:lnTo>
                  <a:pt x="516" y="471"/>
                </a:lnTo>
                <a:cubicBezTo>
                  <a:pt x="516" y="486"/>
                  <a:pt x="486" y="501"/>
                  <a:pt x="472" y="501"/>
                </a:cubicBezTo>
                <a:cubicBezTo>
                  <a:pt x="177" y="501"/>
                  <a:pt x="177" y="501"/>
                  <a:pt x="177" y="501"/>
                </a:cubicBezTo>
                <a:cubicBezTo>
                  <a:pt x="163" y="501"/>
                  <a:pt x="133" y="486"/>
                  <a:pt x="133" y="471"/>
                </a:cubicBezTo>
                <a:cubicBezTo>
                  <a:pt x="133" y="74"/>
                  <a:pt x="133" y="74"/>
                  <a:pt x="133" y="74"/>
                </a:cubicBezTo>
                <a:cubicBezTo>
                  <a:pt x="133" y="59"/>
                  <a:pt x="163" y="29"/>
                  <a:pt x="177" y="29"/>
                </a:cubicBezTo>
                <a:cubicBezTo>
                  <a:pt x="368" y="29"/>
                  <a:pt x="368" y="29"/>
                  <a:pt x="368" y="29"/>
                </a:cubicBezTo>
                <a:cubicBezTo>
                  <a:pt x="368" y="74"/>
                  <a:pt x="368" y="118"/>
                  <a:pt x="368" y="118"/>
                </a:cubicBezTo>
                <a:cubicBezTo>
                  <a:pt x="368" y="147"/>
                  <a:pt x="413" y="192"/>
                  <a:pt x="457" y="192"/>
                </a:cubicBezTo>
                <a:cubicBezTo>
                  <a:pt x="457" y="192"/>
                  <a:pt x="472" y="192"/>
                  <a:pt x="516" y="192"/>
                </a:cubicBezTo>
                <a:lnTo>
                  <a:pt x="516" y="471"/>
                </a:lnTo>
                <a:close/>
                <a:moveTo>
                  <a:pt x="457" y="147"/>
                </a:moveTo>
                <a:lnTo>
                  <a:pt x="457" y="147"/>
                </a:lnTo>
                <a:cubicBezTo>
                  <a:pt x="427" y="147"/>
                  <a:pt x="413" y="118"/>
                  <a:pt x="413" y="88"/>
                </a:cubicBezTo>
                <a:cubicBezTo>
                  <a:pt x="413" y="88"/>
                  <a:pt x="413" y="74"/>
                  <a:pt x="413" y="29"/>
                </a:cubicBezTo>
                <a:cubicBezTo>
                  <a:pt x="516" y="147"/>
                  <a:pt x="516" y="147"/>
                  <a:pt x="516" y="147"/>
                </a:cubicBezTo>
                <a:lnTo>
                  <a:pt x="457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25" name="Freeform 220">
            <a:extLst>
              <a:ext uri="{FF2B5EF4-FFF2-40B4-BE49-F238E27FC236}">
                <a16:creationId xmlns:a16="http://schemas.microsoft.com/office/drawing/2014/main" id="{3D9B984C-7257-C44B-96B2-BC57D1FE8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576" y="795338"/>
            <a:ext cx="302868" cy="371957"/>
          </a:xfrm>
          <a:custGeom>
            <a:avLst/>
            <a:gdLst>
              <a:gd name="T0" fmla="*/ 127513 w 501"/>
              <a:gd name="T1" fmla="*/ 0 h 619"/>
              <a:gd name="T2" fmla="*/ 127513 w 501"/>
              <a:gd name="T3" fmla="*/ 0 h 619"/>
              <a:gd name="T4" fmla="*/ 127513 w 501"/>
              <a:gd name="T5" fmla="*/ 0 h 619"/>
              <a:gd name="T6" fmla="*/ 111619 w 501"/>
              <a:gd name="T7" fmla="*/ 0 h 619"/>
              <a:gd name="T8" fmla="*/ 26370 w 501"/>
              <a:gd name="T9" fmla="*/ 0 h 619"/>
              <a:gd name="T10" fmla="*/ 0 w 501"/>
              <a:gd name="T11" fmla="*/ 26569 h 619"/>
              <a:gd name="T12" fmla="*/ 0 w 501"/>
              <a:gd name="T13" fmla="*/ 195681 h 619"/>
              <a:gd name="T14" fmla="*/ 26370 w 501"/>
              <a:gd name="T15" fmla="*/ 221891 h 619"/>
              <a:gd name="T16" fmla="*/ 154244 w 501"/>
              <a:gd name="T17" fmla="*/ 221891 h 619"/>
              <a:gd name="T18" fmla="*/ 180614 w 501"/>
              <a:gd name="T19" fmla="*/ 195681 h 619"/>
              <a:gd name="T20" fmla="*/ 180614 w 501"/>
              <a:gd name="T21" fmla="*/ 68937 h 619"/>
              <a:gd name="T22" fmla="*/ 180614 w 501"/>
              <a:gd name="T23" fmla="*/ 52780 h 619"/>
              <a:gd name="T24" fmla="*/ 127513 w 501"/>
              <a:gd name="T25" fmla="*/ 0 h 619"/>
              <a:gd name="T26" fmla="*/ 170138 w 501"/>
              <a:gd name="T27" fmla="*/ 195681 h 619"/>
              <a:gd name="T28" fmla="*/ 170138 w 501"/>
              <a:gd name="T29" fmla="*/ 195681 h 619"/>
              <a:gd name="T30" fmla="*/ 154244 w 501"/>
              <a:gd name="T31" fmla="*/ 211479 h 619"/>
              <a:gd name="T32" fmla="*/ 26370 w 501"/>
              <a:gd name="T33" fmla="*/ 211479 h 619"/>
              <a:gd name="T34" fmla="*/ 10476 w 501"/>
              <a:gd name="T35" fmla="*/ 195681 h 619"/>
              <a:gd name="T36" fmla="*/ 10476 w 501"/>
              <a:gd name="T37" fmla="*/ 26569 h 619"/>
              <a:gd name="T38" fmla="*/ 26370 w 501"/>
              <a:gd name="T39" fmla="*/ 10412 h 619"/>
              <a:gd name="T40" fmla="*/ 111619 w 501"/>
              <a:gd name="T41" fmla="*/ 10412 h 619"/>
              <a:gd name="T42" fmla="*/ 111619 w 501"/>
              <a:gd name="T43" fmla="*/ 42368 h 619"/>
              <a:gd name="T44" fmla="*/ 137989 w 501"/>
              <a:gd name="T45" fmla="*/ 68937 h 619"/>
              <a:gd name="T46" fmla="*/ 170138 w 501"/>
              <a:gd name="T47" fmla="*/ 68937 h 619"/>
              <a:gd name="T48" fmla="*/ 170138 w 501"/>
              <a:gd name="T49" fmla="*/ 195681 h 619"/>
              <a:gd name="T50" fmla="*/ 137989 w 501"/>
              <a:gd name="T51" fmla="*/ 52780 h 619"/>
              <a:gd name="T52" fmla="*/ 137989 w 501"/>
              <a:gd name="T53" fmla="*/ 52780 h 619"/>
              <a:gd name="T54" fmla="*/ 127513 w 501"/>
              <a:gd name="T55" fmla="*/ 42368 h 619"/>
              <a:gd name="T56" fmla="*/ 127513 w 501"/>
              <a:gd name="T57" fmla="*/ 10412 h 619"/>
              <a:gd name="T58" fmla="*/ 170138 w 501"/>
              <a:gd name="T59" fmla="*/ 52780 h 619"/>
              <a:gd name="T60" fmla="*/ 137989 w 501"/>
              <a:gd name="T61" fmla="*/ 52780 h 619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01" h="619">
                <a:moveTo>
                  <a:pt x="353" y="0"/>
                </a:moveTo>
                <a:lnTo>
                  <a:pt x="353" y="0"/>
                </a:lnTo>
                <a:cubicBezTo>
                  <a:pt x="339" y="0"/>
                  <a:pt x="339" y="0"/>
                  <a:pt x="309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427" y="618"/>
                  <a:pt x="427" y="618"/>
                  <a:pt x="427" y="618"/>
                </a:cubicBezTo>
                <a:cubicBezTo>
                  <a:pt x="471" y="618"/>
                  <a:pt x="500" y="589"/>
                  <a:pt x="500" y="545"/>
                </a:cubicBezTo>
                <a:cubicBezTo>
                  <a:pt x="500" y="192"/>
                  <a:pt x="500" y="192"/>
                  <a:pt x="500" y="192"/>
                </a:cubicBezTo>
                <a:cubicBezTo>
                  <a:pt x="500" y="192"/>
                  <a:pt x="500" y="177"/>
                  <a:pt x="500" y="147"/>
                </a:cubicBezTo>
                <a:lnTo>
                  <a:pt x="353" y="0"/>
                </a:lnTo>
                <a:close/>
                <a:moveTo>
                  <a:pt x="471" y="545"/>
                </a:moveTo>
                <a:lnTo>
                  <a:pt x="471" y="545"/>
                </a:lnTo>
                <a:cubicBezTo>
                  <a:pt x="471" y="559"/>
                  <a:pt x="441" y="589"/>
                  <a:pt x="42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309" y="29"/>
                  <a:pt x="309" y="29"/>
                  <a:pt x="309" y="29"/>
                </a:cubicBezTo>
                <a:cubicBezTo>
                  <a:pt x="309" y="88"/>
                  <a:pt x="309" y="118"/>
                  <a:pt x="309" y="118"/>
                </a:cubicBezTo>
                <a:cubicBezTo>
                  <a:pt x="309" y="162"/>
                  <a:pt x="339" y="192"/>
                  <a:pt x="382" y="192"/>
                </a:cubicBezTo>
                <a:cubicBezTo>
                  <a:pt x="382" y="192"/>
                  <a:pt x="427" y="192"/>
                  <a:pt x="471" y="192"/>
                </a:cubicBezTo>
                <a:lnTo>
                  <a:pt x="471" y="545"/>
                </a:lnTo>
                <a:close/>
                <a:moveTo>
                  <a:pt x="382" y="147"/>
                </a:moveTo>
                <a:lnTo>
                  <a:pt x="382" y="147"/>
                </a:lnTo>
                <a:cubicBezTo>
                  <a:pt x="368" y="147"/>
                  <a:pt x="353" y="133"/>
                  <a:pt x="353" y="118"/>
                </a:cubicBezTo>
                <a:cubicBezTo>
                  <a:pt x="353" y="118"/>
                  <a:pt x="353" y="88"/>
                  <a:pt x="353" y="29"/>
                </a:cubicBezTo>
                <a:cubicBezTo>
                  <a:pt x="471" y="147"/>
                  <a:pt x="471" y="147"/>
                  <a:pt x="471" y="147"/>
                </a:cubicBezTo>
                <a:lnTo>
                  <a:pt x="382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  <p:sp>
        <p:nvSpPr>
          <p:cNvPr id="226" name="Freeform 221">
            <a:extLst>
              <a:ext uri="{FF2B5EF4-FFF2-40B4-BE49-F238E27FC236}">
                <a16:creationId xmlns:a16="http://schemas.microsoft.com/office/drawing/2014/main" id="{0E056125-28BB-B445-B59B-0E0B054DA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3499" y="795338"/>
            <a:ext cx="302868" cy="371957"/>
          </a:xfrm>
          <a:custGeom>
            <a:avLst/>
            <a:gdLst>
              <a:gd name="T0" fmla="*/ 127513 w 501"/>
              <a:gd name="T1" fmla="*/ 0 h 619"/>
              <a:gd name="T2" fmla="*/ 127513 w 501"/>
              <a:gd name="T3" fmla="*/ 0 h 619"/>
              <a:gd name="T4" fmla="*/ 127513 w 501"/>
              <a:gd name="T5" fmla="*/ 0 h 619"/>
              <a:gd name="T6" fmla="*/ 111619 w 501"/>
              <a:gd name="T7" fmla="*/ 0 h 619"/>
              <a:gd name="T8" fmla="*/ 26370 w 501"/>
              <a:gd name="T9" fmla="*/ 0 h 619"/>
              <a:gd name="T10" fmla="*/ 0 w 501"/>
              <a:gd name="T11" fmla="*/ 26569 h 619"/>
              <a:gd name="T12" fmla="*/ 0 w 501"/>
              <a:gd name="T13" fmla="*/ 195681 h 619"/>
              <a:gd name="T14" fmla="*/ 26370 w 501"/>
              <a:gd name="T15" fmla="*/ 221891 h 619"/>
              <a:gd name="T16" fmla="*/ 154244 w 501"/>
              <a:gd name="T17" fmla="*/ 221891 h 619"/>
              <a:gd name="T18" fmla="*/ 180614 w 501"/>
              <a:gd name="T19" fmla="*/ 195681 h 619"/>
              <a:gd name="T20" fmla="*/ 180614 w 501"/>
              <a:gd name="T21" fmla="*/ 52780 h 619"/>
              <a:gd name="T22" fmla="*/ 127513 w 501"/>
              <a:gd name="T23" fmla="*/ 0 h 619"/>
              <a:gd name="T24" fmla="*/ 170138 w 501"/>
              <a:gd name="T25" fmla="*/ 195681 h 619"/>
              <a:gd name="T26" fmla="*/ 170138 w 501"/>
              <a:gd name="T27" fmla="*/ 195681 h 619"/>
              <a:gd name="T28" fmla="*/ 154244 w 501"/>
              <a:gd name="T29" fmla="*/ 211479 h 619"/>
              <a:gd name="T30" fmla="*/ 26370 w 501"/>
              <a:gd name="T31" fmla="*/ 211479 h 619"/>
              <a:gd name="T32" fmla="*/ 10476 w 501"/>
              <a:gd name="T33" fmla="*/ 195681 h 619"/>
              <a:gd name="T34" fmla="*/ 10476 w 501"/>
              <a:gd name="T35" fmla="*/ 26569 h 619"/>
              <a:gd name="T36" fmla="*/ 26370 w 501"/>
              <a:gd name="T37" fmla="*/ 10412 h 619"/>
              <a:gd name="T38" fmla="*/ 111619 w 501"/>
              <a:gd name="T39" fmla="*/ 10412 h 619"/>
              <a:gd name="T40" fmla="*/ 111619 w 501"/>
              <a:gd name="T41" fmla="*/ 42368 h 619"/>
              <a:gd name="T42" fmla="*/ 137989 w 501"/>
              <a:gd name="T43" fmla="*/ 68937 h 619"/>
              <a:gd name="T44" fmla="*/ 170138 w 501"/>
              <a:gd name="T45" fmla="*/ 68937 h 619"/>
              <a:gd name="T46" fmla="*/ 170138 w 501"/>
              <a:gd name="T47" fmla="*/ 195681 h 619"/>
              <a:gd name="T48" fmla="*/ 137989 w 501"/>
              <a:gd name="T49" fmla="*/ 52780 h 619"/>
              <a:gd name="T50" fmla="*/ 137989 w 501"/>
              <a:gd name="T51" fmla="*/ 52780 h 619"/>
              <a:gd name="T52" fmla="*/ 127513 w 501"/>
              <a:gd name="T53" fmla="*/ 42368 h 619"/>
              <a:gd name="T54" fmla="*/ 127513 w 501"/>
              <a:gd name="T55" fmla="*/ 10412 h 619"/>
              <a:gd name="T56" fmla="*/ 170138 w 501"/>
              <a:gd name="T57" fmla="*/ 52780 h 619"/>
              <a:gd name="T58" fmla="*/ 137989 w 501"/>
              <a:gd name="T59" fmla="*/ 52780 h 619"/>
              <a:gd name="T60" fmla="*/ 132932 w 501"/>
              <a:gd name="T61" fmla="*/ 153313 h 619"/>
              <a:gd name="T62" fmla="*/ 132932 w 501"/>
              <a:gd name="T63" fmla="*/ 153313 h 619"/>
              <a:gd name="T64" fmla="*/ 47682 w 501"/>
              <a:gd name="T65" fmla="*/ 153313 h 619"/>
              <a:gd name="T66" fmla="*/ 42625 w 501"/>
              <a:gd name="T67" fmla="*/ 158699 h 619"/>
              <a:gd name="T68" fmla="*/ 47682 w 501"/>
              <a:gd name="T69" fmla="*/ 169111 h 619"/>
              <a:gd name="T70" fmla="*/ 132932 w 501"/>
              <a:gd name="T71" fmla="*/ 169111 h 619"/>
              <a:gd name="T72" fmla="*/ 137989 w 501"/>
              <a:gd name="T73" fmla="*/ 158699 h 619"/>
              <a:gd name="T74" fmla="*/ 132932 w 501"/>
              <a:gd name="T75" fmla="*/ 153313 h 619"/>
              <a:gd name="T76" fmla="*/ 132932 w 501"/>
              <a:gd name="T77" fmla="*/ 110945 h 619"/>
              <a:gd name="T78" fmla="*/ 132932 w 501"/>
              <a:gd name="T79" fmla="*/ 110945 h 619"/>
              <a:gd name="T80" fmla="*/ 47682 w 501"/>
              <a:gd name="T81" fmla="*/ 110945 h 619"/>
              <a:gd name="T82" fmla="*/ 42625 w 501"/>
              <a:gd name="T83" fmla="*/ 116331 h 619"/>
              <a:gd name="T84" fmla="*/ 47682 w 501"/>
              <a:gd name="T85" fmla="*/ 127103 h 619"/>
              <a:gd name="T86" fmla="*/ 132932 w 501"/>
              <a:gd name="T87" fmla="*/ 127103 h 619"/>
              <a:gd name="T88" fmla="*/ 137989 w 501"/>
              <a:gd name="T89" fmla="*/ 116331 h 619"/>
              <a:gd name="T90" fmla="*/ 132932 w 501"/>
              <a:gd name="T91" fmla="*/ 110945 h 61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1" h="619">
                <a:moveTo>
                  <a:pt x="353" y="0"/>
                </a:moveTo>
                <a:lnTo>
                  <a:pt x="353" y="0"/>
                </a:lnTo>
                <a:cubicBezTo>
                  <a:pt x="338" y="0"/>
                  <a:pt x="338" y="0"/>
                  <a:pt x="309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427" y="618"/>
                  <a:pt x="427" y="618"/>
                  <a:pt x="427" y="618"/>
                </a:cubicBezTo>
                <a:cubicBezTo>
                  <a:pt x="471" y="618"/>
                  <a:pt x="500" y="589"/>
                  <a:pt x="500" y="545"/>
                </a:cubicBezTo>
                <a:cubicBezTo>
                  <a:pt x="500" y="147"/>
                  <a:pt x="500" y="147"/>
                  <a:pt x="500" y="147"/>
                </a:cubicBezTo>
                <a:lnTo>
                  <a:pt x="353" y="0"/>
                </a:lnTo>
                <a:close/>
                <a:moveTo>
                  <a:pt x="471" y="545"/>
                </a:moveTo>
                <a:lnTo>
                  <a:pt x="471" y="545"/>
                </a:lnTo>
                <a:cubicBezTo>
                  <a:pt x="471" y="559"/>
                  <a:pt x="441" y="589"/>
                  <a:pt x="42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309" y="29"/>
                  <a:pt x="309" y="29"/>
                  <a:pt x="309" y="29"/>
                </a:cubicBezTo>
                <a:cubicBezTo>
                  <a:pt x="309" y="88"/>
                  <a:pt x="309" y="118"/>
                  <a:pt x="309" y="118"/>
                </a:cubicBezTo>
                <a:cubicBezTo>
                  <a:pt x="309" y="162"/>
                  <a:pt x="338" y="192"/>
                  <a:pt x="382" y="192"/>
                </a:cubicBezTo>
                <a:cubicBezTo>
                  <a:pt x="382" y="192"/>
                  <a:pt x="427" y="192"/>
                  <a:pt x="471" y="192"/>
                </a:cubicBezTo>
                <a:lnTo>
                  <a:pt x="471" y="545"/>
                </a:lnTo>
                <a:close/>
                <a:moveTo>
                  <a:pt x="382" y="147"/>
                </a:moveTo>
                <a:lnTo>
                  <a:pt x="382" y="147"/>
                </a:lnTo>
                <a:cubicBezTo>
                  <a:pt x="368" y="147"/>
                  <a:pt x="353" y="133"/>
                  <a:pt x="353" y="118"/>
                </a:cubicBezTo>
                <a:cubicBezTo>
                  <a:pt x="353" y="118"/>
                  <a:pt x="353" y="88"/>
                  <a:pt x="353" y="29"/>
                </a:cubicBezTo>
                <a:cubicBezTo>
                  <a:pt x="471" y="147"/>
                  <a:pt x="471" y="147"/>
                  <a:pt x="471" y="147"/>
                </a:cubicBezTo>
                <a:lnTo>
                  <a:pt x="382" y="147"/>
                </a:lnTo>
                <a:close/>
                <a:moveTo>
                  <a:pt x="368" y="427"/>
                </a:moveTo>
                <a:lnTo>
                  <a:pt x="368" y="427"/>
                </a:lnTo>
                <a:cubicBezTo>
                  <a:pt x="132" y="427"/>
                  <a:pt x="132" y="427"/>
                  <a:pt x="132" y="427"/>
                </a:cubicBezTo>
                <a:cubicBezTo>
                  <a:pt x="118" y="427"/>
                  <a:pt x="118" y="442"/>
                  <a:pt x="118" y="442"/>
                </a:cubicBezTo>
                <a:cubicBezTo>
                  <a:pt x="118" y="457"/>
                  <a:pt x="118" y="471"/>
                  <a:pt x="132" y="471"/>
                </a:cubicBezTo>
                <a:cubicBezTo>
                  <a:pt x="368" y="471"/>
                  <a:pt x="368" y="471"/>
                  <a:pt x="368" y="471"/>
                </a:cubicBezTo>
                <a:cubicBezTo>
                  <a:pt x="382" y="471"/>
                  <a:pt x="382" y="457"/>
                  <a:pt x="382" y="442"/>
                </a:cubicBezTo>
                <a:cubicBezTo>
                  <a:pt x="382" y="442"/>
                  <a:pt x="382" y="427"/>
                  <a:pt x="368" y="427"/>
                </a:cubicBezTo>
                <a:close/>
                <a:moveTo>
                  <a:pt x="368" y="309"/>
                </a:moveTo>
                <a:lnTo>
                  <a:pt x="368" y="309"/>
                </a:lnTo>
                <a:cubicBezTo>
                  <a:pt x="132" y="309"/>
                  <a:pt x="132" y="309"/>
                  <a:pt x="132" y="309"/>
                </a:cubicBezTo>
                <a:cubicBezTo>
                  <a:pt x="118" y="309"/>
                  <a:pt x="118" y="324"/>
                  <a:pt x="118" y="324"/>
                </a:cubicBezTo>
                <a:cubicBezTo>
                  <a:pt x="118" y="339"/>
                  <a:pt x="118" y="354"/>
                  <a:pt x="132" y="354"/>
                </a:cubicBezTo>
                <a:cubicBezTo>
                  <a:pt x="368" y="354"/>
                  <a:pt x="368" y="354"/>
                  <a:pt x="368" y="354"/>
                </a:cubicBezTo>
                <a:cubicBezTo>
                  <a:pt x="382" y="354"/>
                  <a:pt x="382" y="339"/>
                  <a:pt x="382" y="324"/>
                </a:cubicBezTo>
                <a:cubicBezTo>
                  <a:pt x="382" y="324"/>
                  <a:pt x="382" y="309"/>
                  <a:pt x="368" y="3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91431" tIns="45716" rIns="91431" bIns="45716" anchor="ctr"/>
          <a:lstStyle/>
          <a:p>
            <a:endParaRPr lang="en-US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Freeform 1">
            <a:extLst>
              <a:ext uri="{FF2B5EF4-FFF2-40B4-BE49-F238E27FC236}">
                <a16:creationId xmlns:a16="http://schemas.microsoft.com/office/drawing/2014/main" id="{E802072C-391E-0D44-AA73-96662AD2C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1137" y="4370387"/>
            <a:ext cx="223838" cy="69850"/>
          </a:xfrm>
          <a:custGeom>
            <a:avLst/>
            <a:gdLst>
              <a:gd name="T0" fmla="*/ 220964 w 623"/>
              <a:gd name="T1" fmla="*/ 15280 h 192"/>
              <a:gd name="T2" fmla="*/ 220964 w 623"/>
              <a:gd name="T3" fmla="*/ 15280 h 192"/>
              <a:gd name="T4" fmla="*/ 195454 w 623"/>
              <a:gd name="T5" fmla="*/ 30559 h 192"/>
              <a:gd name="T6" fmla="*/ 142279 w 623"/>
              <a:gd name="T7" fmla="*/ 0 h 192"/>
              <a:gd name="T8" fmla="*/ 111739 w 623"/>
              <a:gd name="T9" fmla="*/ 17826 h 192"/>
              <a:gd name="T10" fmla="*/ 81200 w 623"/>
              <a:gd name="T11" fmla="*/ 0 h 192"/>
              <a:gd name="T12" fmla="*/ 28025 w 623"/>
              <a:gd name="T13" fmla="*/ 30559 h 192"/>
              <a:gd name="T14" fmla="*/ 5030 w 623"/>
              <a:gd name="T15" fmla="*/ 15280 h 192"/>
              <a:gd name="T16" fmla="*/ 60720 w 623"/>
              <a:gd name="T17" fmla="*/ 69486 h 192"/>
              <a:gd name="T18" fmla="*/ 111739 w 623"/>
              <a:gd name="T19" fmla="*/ 43656 h 192"/>
              <a:gd name="T20" fmla="*/ 164914 w 623"/>
              <a:gd name="T21" fmla="*/ 69486 h 192"/>
              <a:gd name="T22" fmla="*/ 220964 w 623"/>
              <a:gd name="T23" fmla="*/ 15280 h 19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23" h="192">
                <a:moveTo>
                  <a:pt x="615" y="42"/>
                </a:moveTo>
                <a:lnTo>
                  <a:pt x="615" y="42"/>
                </a:lnTo>
                <a:cubicBezTo>
                  <a:pt x="601" y="42"/>
                  <a:pt x="587" y="84"/>
                  <a:pt x="544" y="84"/>
                </a:cubicBezTo>
                <a:cubicBezTo>
                  <a:pt x="495" y="84"/>
                  <a:pt x="473" y="0"/>
                  <a:pt x="396" y="0"/>
                </a:cubicBezTo>
                <a:cubicBezTo>
                  <a:pt x="339" y="0"/>
                  <a:pt x="318" y="49"/>
                  <a:pt x="311" y="49"/>
                </a:cubicBezTo>
                <a:cubicBezTo>
                  <a:pt x="311" y="49"/>
                  <a:pt x="290" y="0"/>
                  <a:pt x="226" y="0"/>
                </a:cubicBezTo>
                <a:cubicBezTo>
                  <a:pt x="148" y="0"/>
                  <a:pt x="127" y="84"/>
                  <a:pt x="78" y="84"/>
                </a:cubicBezTo>
                <a:cubicBezTo>
                  <a:pt x="42" y="84"/>
                  <a:pt x="21" y="42"/>
                  <a:pt x="14" y="42"/>
                </a:cubicBezTo>
                <a:cubicBezTo>
                  <a:pt x="0" y="49"/>
                  <a:pt x="35" y="191"/>
                  <a:pt x="169" y="191"/>
                </a:cubicBezTo>
                <a:cubicBezTo>
                  <a:pt x="254" y="191"/>
                  <a:pt x="304" y="120"/>
                  <a:pt x="311" y="120"/>
                </a:cubicBezTo>
                <a:cubicBezTo>
                  <a:pt x="318" y="120"/>
                  <a:pt x="375" y="191"/>
                  <a:pt x="459" y="191"/>
                </a:cubicBezTo>
                <a:cubicBezTo>
                  <a:pt x="594" y="191"/>
                  <a:pt x="622" y="49"/>
                  <a:pt x="615" y="42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5" name="Freeform 2">
            <a:extLst>
              <a:ext uri="{FF2B5EF4-FFF2-40B4-BE49-F238E27FC236}">
                <a16:creationId xmlns:a16="http://schemas.microsoft.com/office/drawing/2014/main" id="{164165D7-15EA-1C4B-8760-04C899D41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3312" y="4340225"/>
            <a:ext cx="219075" cy="130175"/>
          </a:xfrm>
          <a:custGeom>
            <a:avLst/>
            <a:gdLst>
              <a:gd name="T0" fmla="*/ 208283 w 609"/>
              <a:gd name="T1" fmla="*/ 73922 h 361"/>
              <a:gd name="T2" fmla="*/ 208283 w 609"/>
              <a:gd name="T3" fmla="*/ 73922 h 361"/>
              <a:gd name="T4" fmla="*/ 71226 w 609"/>
              <a:gd name="T5" fmla="*/ 73922 h 361"/>
              <a:gd name="T6" fmla="*/ 71226 w 609"/>
              <a:gd name="T7" fmla="*/ 73922 h 361"/>
              <a:gd name="T8" fmla="*/ 60794 w 609"/>
              <a:gd name="T9" fmla="*/ 63465 h 361"/>
              <a:gd name="T10" fmla="*/ 71226 w 609"/>
              <a:gd name="T11" fmla="*/ 53368 h 361"/>
              <a:gd name="T12" fmla="*/ 71226 w 609"/>
              <a:gd name="T13" fmla="*/ 53368 h 361"/>
              <a:gd name="T14" fmla="*/ 208283 w 609"/>
              <a:gd name="T15" fmla="*/ 53368 h 361"/>
              <a:gd name="T16" fmla="*/ 218715 w 609"/>
              <a:gd name="T17" fmla="*/ 63465 h 361"/>
              <a:gd name="T18" fmla="*/ 208283 w 609"/>
              <a:gd name="T19" fmla="*/ 73922 h 361"/>
              <a:gd name="T20" fmla="*/ 208283 w 609"/>
              <a:gd name="T21" fmla="*/ 20193 h 361"/>
              <a:gd name="T22" fmla="*/ 208283 w 609"/>
              <a:gd name="T23" fmla="*/ 20193 h 361"/>
              <a:gd name="T24" fmla="*/ 71226 w 609"/>
              <a:gd name="T25" fmla="*/ 20193 h 361"/>
              <a:gd name="T26" fmla="*/ 71226 w 609"/>
              <a:gd name="T27" fmla="*/ 20193 h 361"/>
              <a:gd name="T28" fmla="*/ 60794 w 609"/>
              <a:gd name="T29" fmla="*/ 10097 h 361"/>
              <a:gd name="T30" fmla="*/ 71226 w 609"/>
              <a:gd name="T31" fmla="*/ 0 h 361"/>
              <a:gd name="T32" fmla="*/ 71226 w 609"/>
              <a:gd name="T33" fmla="*/ 0 h 361"/>
              <a:gd name="T34" fmla="*/ 208283 w 609"/>
              <a:gd name="T35" fmla="*/ 0 h 361"/>
              <a:gd name="T36" fmla="*/ 218715 w 609"/>
              <a:gd name="T37" fmla="*/ 10097 h 361"/>
              <a:gd name="T38" fmla="*/ 208283 w 609"/>
              <a:gd name="T39" fmla="*/ 20193 h 361"/>
              <a:gd name="T40" fmla="*/ 30577 w 609"/>
              <a:gd name="T41" fmla="*/ 129814 h 361"/>
              <a:gd name="T42" fmla="*/ 30577 w 609"/>
              <a:gd name="T43" fmla="*/ 129814 h 361"/>
              <a:gd name="T44" fmla="*/ 30577 w 609"/>
              <a:gd name="T45" fmla="*/ 129814 h 361"/>
              <a:gd name="T46" fmla="*/ 10072 w 609"/>
              <a:gd name="T47" fmla="*/ 129814 h 361"/>
              <a:gd name="T48" fmla="*/ 0 w 609"/>
              <a:gd name="T49" fmla="*/ 119718 h 361"/>
              <a:gd name="T50" fmla="*/ 10072 w 609"/>
              <a:gd name="T51" fmla="*/ 109621 h 361"/>
              <a:gd name="T52" fmla="*/ 30577 w 609"/>
              <a:gd name="T53" fmla="*/ 109621 h 361"/>
              <a:gd name="T54" fmla="*/ 30577 w 609"/>
              <a:gd name="T55" fmla="*/ 109621 h 361"/>
              <a:gd name="T56" fmla="*/ 40649 w 609"/>
              <a:gd name="T57" fmla="*/ 119718 h 361"/>
              <a:gd name="T58" fmla="*/ 30577 w 609"/>
              <a:gd name="T59" fmla="*/ 129814 h 361"/>
              <a:gd name="T60" fmla="*/ 30577 w 609"/>
              <a:gd name="T61" fmla="*/ 73922 h 361"/>
              <a:gd name="T62" fmla="*/ 30577 w 609"/>
              <a:gd name="T63" fmla="*/ 73922 h 361"/>
              <a:gd name="T64" fmla="*/ 30577 w 609"/>
              <a:gd name="T65" fmla="*/ 73922 h 361"/>
              <a:gd name="T66" fmla="*/ 10072 w 609"/>
              <a:gd name="T67" fmla="*/ 73922 h 361"/>
              <a:gd name="T68" fmla="*/ 0 w 609"/>
              <a:gd name="T69" fmla="*/ 63465 h 361"/>
              <a:gd name="T70" fmla="*/ 10072 w 609"/>
              <a:gd name="T71" fmla="*/ 53368 h 361"/>
              <a:gd name="T72" fmla="*/ 30577 w 609"/>
              <a:gd name="T73" fmla="*/ 53368 h 361"/>
              <a:gd name="T74" fmla="*/ 30577 w 609"/>
              <a:gd name="T75" fmla="*/ 53368 h 361"/>
              <a:gd name="T76" fmla="*/ 40649 w 609"/>
              <a:gd name="T77" fmla="*/ 63465 h 361"/>
              <a:gd name="T78" fmla="*/ 30577 w 609"/>
              <a:gd name="T79" fmla="*/ 73922 h 361"/>
              <a:gd name="T80" fmla="*/ 30577 w 609"/>
              <a:gd name="T81" fmla="*/ 20193 h 361"/>
              <a:gd name="T82" fmla="*/ 30577 w 609"/>
              <a:gd name="T83" fmla="*/ 20193 h 361"/>
              <a:gd name="T84" fmla="*/ 30577 w 609"/>
              <a:gd name="T85" fmla="*/ 20193 h 361"/>
              <a:gd name="T86" fmla="*/ 10072 w 609"/>
              <a:gd name="T87" fmla="*/ 20193 h 361"/>
              <a:gd name="T88" fmla="*/ 0 w 609"/>
              <a:gd name="T89" fmla="*/ 10097 h 361"/>
              <a:gd name="T90" fmla="*/ 10072 w 609"/>
              <a:gd name="T91" fmla="*/ 0 h 361"/>
              <a:gd name="T92" fmla="*/ 30577 w 609"/>
              <a:gd name="T93" fmla="*/ 0 h 361"/>
              <a:gd name="T94" fmla="*/ 30577 w 609"/>
              <a:gd name="T95" fmla="*/ 0 h 361"/>
              <a:gd name="T96" fmla="*/ 40649 w 609"/>
              <a:gd name="T97" fmla="*/ 10097 h 361"/>
              <a:gd name="T98" fmla="*/ 30577 w 609"/>
              <a:gd name="T99" fmla="*/ 20193 h 361"/>
              <a:gd name="T100" fmla="*/ 71226 w 609"/>
              <a:gd name="T101" fmla="*/ 129814 h 361"/>
              <a:gd name="T102" fmla="*/ 71226 w 609"/>
              <a:gd name="T103" fmla="*/ 129814 h 361"/>
              <a:gd name="T104" fmla="*/ 60794 w 609"/>
              <a:gd name="T105" fmla="*/ 119718 h 361"/>
              <a:gd name="T106" fmla="*/ 71226 w 609"/>
              <a:gd name="T107" fmla="*/ 109621 h 361"/>
              <a:gd name="T108" fmla="*/ 71226 w 609"/>
              <a:gd name="T109" fmla="*/ 109621 h 361"/>
              <a:gd name="T110" fmla="*/ 208283 w 609"/>
              <a:gd name="T111" fmla="*/ 109621 h 361"/>
              <a:gd name="T112" fmla="*/ 218715 w 609"/>
              <a:gd name="T113" fmla="*/ 119718 h 361"/>
              <a:gd name="T114" fmla="*/ 208283 w 609"/>
              <a:gd name="T115" fmla="*/ 129814 h 361"/>
              <a:gd name="T116" fmla="*/ 71226 w 609"/>
              <a:gd name="T117" fmla="*/ 129814 h 36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09" h="361">
                <a:moveTo>
                  <a:pt x="579" y="205"/>
                </a:moveTo>
                <a:lnTo>
                  <a:pt x="579" y="205"/>
                </a:lnTo>
                <a:cubicBezTo>
                  <a:pt x="198" y="205"/>
                  <a:pt x="198" y="205"/>
                  <a:pt x="198" y="205"/>
                </a:cubicBezTo>
                <a:cubicBezTo>
                  <a:pt x="184" y="205"/>
                  <a:pt x="169" y="198"/>
                  <a:pt x="169" y="176"/>
                </a:cubicBezTo>
                <a:cubicBezTo>
                  <a:pt x="169" y="162"/>
                  <a:pt x="184" y="148"/>
                  <a:pt x="198" y="148"/>
                </a:cubicBezTo>
                <a:cubicBezTo>
                  <a:pt x="579" y="148"/>
                  <a:pt x="579" y="148"/>
                  <a:pt x="579" y="148"/>
                </a:cubicBezTo>
                <a:cubicBezTo>
                  <a:pt x="594" y="148"/>
                  <a:pt x="608" y="162"/>
                  <a:pt x="608" y="176"/>
                </a:cubicBezTo>
                <a:cubicBezTo>
                  <a:pt x="608" y="198"/>
                  <a:pt x="594" y="205"/>
                  <a:pt x="579" y="205"/>
                </a:cubicBezTo>
                <a:close/>
                <a:moveTo>
                  <a:pt x="579" y="56"/>
                </a:moveTo>
                <a:lnTo>
                  <a:pt x="579" y="56"/>
                </a:lnTo>
                <a:cubicBezTo>
                  <a:pt x="198" y="56"/>
                  <a:pt x="198" y="56"/>
                  <a:pt x="198" y="56"/>
                </a:cubicBezTo>
                <a:cubicBezTo>
                  <a:pt x="184" y="56"/>
                  <a:pt x="169" y="42"/>
                  <a:pt x="169" y="28"/>
                </a:cubicBezTo>
                <a:cubicBezTo>
                  <a:pt x="169" y="14"/>
                  <a:pt x="184" y="0"/>
                  <a:pt x="19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42"/>
                  <a:pt x="594" y="56"/>
                  <a:pt x="579" y="56"/>
                </a:cubicBezTo>
                <a:close/>
                <a:moveTo>
                  <a:pt x="85" y="360"/>
                </a:moveTo>
                <a:lnTo>
                  <a:pt x="85" y="360"/>
                </a:lnTo>
                <a:cubicBezTo>
                  <a:pt x="28" y="360"/>
                  <a:pt x="28" y="360"/>
                  <a:pt x="28" y="360"/>
                </a:cubicBezTo>
                <a:cubicBezTo>
                  <a:pt x="14" y="360"/>
                  <a:pt x="0" y="346"/>
                  <a:pt x="0" y="332"/>
                </a:cubicBezTo>
                <a:cubicBezTo>
                  <a:pt x="0" y="311"/>
                  <a:pt x="14" y="304"/>
                  <a:pt x="28" y="304"/>
                </a:cubicBezTo>
                <a:cubicBezTo>
                  <a:pt x="85" y="304"/>
                  <a:pt x="85" y="304"/>
                  <a:pt x="85" y="304"/>
                </a:cubicBezTo>
                <a:cubicBezTo>
                  <a:pt x="106" y="304"/>
                  <a:pt x="113" y="311"/>
                  <a:pt x="113" y="332"/>
                </a:cubicBezTo>
                <a:cubicBezTo>
                  <a:pt x="113" y="346"/>
                  <a:pt x="106" y="360"/>
                  <a:pt x="85" y="360"/>
                </a:cubicBezTo>
                <a:close/>
                <a:moveTo>
                  <a:pt x="85" y="205"/>
                </a:moveTo>
                <a:lnTo>
                  <a:pt x="85" y="205"/>
                </a:ln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8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106" y="148"/>
                  <a:pt x="113" y="162"/>
                  <a:pt x="113" y="176"/>
                </a:cubicBezTo>
                <a:cubicBezTo>
                  <a:pt x="113" y="198"/>
                  <a:pt x="106" y="205"/>
                  <a:pt x="85" y="205"/>
                </a:cubicBezTo>
                <a:close/>
                <a:moveTo>
                  <a:pt x="85" y="56"/>
                </a:moveTo>
                <a:lnTo>
                  <a:pt x="85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06" y="0"/>
                  <a:pt x="113" y="14"/>
                  <a:pt x="113" y="28"/>
                </a:cubicBezTo>
                <a:cubicBezTo>
                  <a:pt x="113" y="42"/>
                  <a:pt x="106" y="56"/>
                  <a:pt x="85" y="56"/>
                </a:cubicBezTo>
                <a:close/>
                <a:moveTo>
                  <a:pt x="198" y="360"/>
                </a:moveTo>
                <a:lnTo>
                  <a:pt x="198" y="360"/>
                </a:lnTo>
                <a:cubicBezTo>
                  <a:pt x="184" y="360"/>
                  <a:pt x="169" y="346"/>
                  <a:pt x="169" y="332"/>
                </a:cubicBezTo>
                <a:cubicBezTo>
                  <a:pt x="169" y="311"/>
                  <a:pt x="184" y="304"/>
                  <a:pt x="198" y="304"/>
                </a:cubicBezTo>
                <a:cubicBezTo>
                  <a:pt x="579" y="304"/>
                  <a:pt x="579" y="304"/>
                  <a:pt x="579" y="304"/>
                </a:cubicBezTo>
                <a:cubicBezTo>
                  <a:pt x="594" y="304"/>
                  <a:pt x="608" y="311"/>
                  <a:pt x="608" y="332"/>
                </a:cubicBezTo>
                <a:cubicBezTo>
                  <a:pt x="608" y="346"/>
                  <a:pt x="594" y="360"/>
                  <a:pt x="579" y="360"/>
                </a:cubicBezTo>
                <a:cubicBezTo>
                  <a:pt x="198" y="360"/>
                  <a:pt x="198" y="360"/>
                  <a:pt x="198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6" name="Freeform 3">
            <a:extLst>
              <a:ext uri="{FF2B5EF4-FFF2-40B4-BE49-F238E27FC236}">
                <a16:creationId xmlns:a16="http://schemas.microsoft.com/office/drawing/2014/main" id="{707D962B-F2CA-C44B-A769-F59223FD8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5487" y="4340225"/>
            <a:ext cx="217488" cy="130175"/>
          </a:xfrm>
          <a:custGeom>
            <a:avLst/>
            <a:gdLst>
              <a:gd name="T0" fmla="*/ 206650 w 602"/>
              <a:gd name="T1" fmla="*/ 73922 h 361"/>
              <a:gd name="T2" fmla="*/ 206650 w 602"/>
              <a:gd name="T3" fmla="*/ 73922 h 361"/>
              <a:gd name="T4" fmla="*/ 10116 w 602"/>
              <a:gd name="T5" fmla="*/ 73922 h 361"/>
              <a:gd name="T6" fmla="*/ 0 w 602"/>
              <a:gd name="T7" fmla="*/ 63465 h 361"/>
              <a:gd name="T8" fmla="*/ 10116 w 602"/>
              <a:gd name="T9" fmla="*/ 53368 h 361"/>
              <a:gd name="T10" fmla="*/ 206650 w 602"/>
              <a:gd name="T11" fmla="*/ 53368 h 361"/>
              <a:gd name="T12" fmla="*/ 217127 w 602"/>
              <a:gd name="T13" fmla="*/ 63465 h 361"/>
              <a:gd name="T14" fmla="*/ 206650 w 602"/>
              <a:gd name="T15" fmla="*/ 73922 h 361"/>
              <a:gd name="T16" fmla="*/ 206650 w 602"/>
              <a:gd name="T17" fmla="*/ 20193 h 361"/>
              <a:gd name="T18" fmla="*/ 206650 w 602"/>
              <a:gd name="T19" fmla="*/ 20193 h 361"/>
              <a:gd name="T20" fmla="*/ 10116 w 602"/>
              <a:gd name="T21" fmla="*/ 20193 h 361"/>
              <a:gd name="T22" fmla="*/ 0 w 602"/>
              <a:gd name="T23" fmla="*/ 10097 h 361"/>
              <a:gd name="T24" fmla="*/ 10116 w 602"/>
              <a:gd name="T25" fmla="*/ 0 h 361"/>
              <a:gd name="T26" fmla="*/ 206650 w 602"/>
              <a:gd name="T27" fmla="*/ 0 h 361"/>
              <a:gd name="T28" fmla="*/ 217127 w 602"/>
              <a:gd name="T29" fmla="*/ 10097 h 361"/>
              <a:gd name="T30" fmla="*/ 206650 w 602"/>
              <a:gd name="T31" fmla="*/ 20193 h 361"/>
              <a:gd name="T32" fmla="*/ 10116 w 602"/>
              <a:gd name="T33" fmla="*/ 109621 h 361"/>
              <a:gd name="T34" fmla="*/ 10116 w 602"/>
              <a:gd name="T35" fmla="*/ 109621 h 361"/>
              <a:gd name="T36" fmla="*/ 206650 w 602"/>
              <a:gd name="T37" fmla="*/ 109621 h 361"/>
              <a:gd name="T38" fmla="*/ 217127 w 602"/>
              <a:gd name="T39" fmla="*/ 119718 h 361"/>
              <a:gd name="T40" fmla="*/ 206650 w 602"/>
              <a:gd name="T41" fmla="*/ 129814 h 361"/>
              <a:gd name="T42" fmla="*/ 10116 w 602"/>
              <a:gd name="T43" fmla="*/ 129814 h 361"/>
              <a:gd name="T44" fmla="*/ 0 w 602"/>
              <a:gd name="T45" fmla="*/ 119718 h 361"/>
              <a:gd name="T46" fmla="*/ 10116 w 602"/>
              <a:gd name="T47" fmla="*/ 109621 h 36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02" h="361">
                <a:moveTo>
                  <a:pt x="572" y="205"/>
                </a:moveTo>
                <a:lnTo>
                  <a:pt x="572" y="205"/>
                </a:ln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8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ubicBezTo>
                  <a:pt x="572" y="148"/>
                  <a:pt x="572" y="148"/>
                  <a:pt x="572" y="148"/>
                </a:cubicBezTo>
                <a:cubicBezTo>
                  <a:pt x="594" y="148"/>
                  <a:pt x="601" y="162"/>
                  <a:pt x="601" y="176"/>
                </a:cubicBezTo>
                <a:cubicBezTo>
                  <a:pt x="601" y="198"/>
                  <a:pt x="594" y="205"/>
                  <a:pt x="572" y="205"/>
                </a:cubicBezTo>
                <a:close/>
                <a:moveTo>
                  <a:pt x="572" y="56"/>
                </a:moveTo>
                <a:lnTo>
                  <a:pt x="572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42"/>
                  <a:pt x="594" y="56"/>
                  <a:pt x="572" y="56"/>
                </a:cubicBezTo>
                <a:close/>
                <a:moveTo>
                  <a:pt x="28" y="304"/>
                </a:moveTo>
                <a:lnTo>
                  <a:pt x="28" y="304"/>
                </a:lnTo>
                <a:cubicBezTo>
                  <a:pt x="572" y="304"/>
                  <a:pt x="572" y="304"/>
                  <a:pt x="572" y="304"/>
                </a:cubicBezTo>
                <a:cubicBezTo>
                  <a:pt x="594" y="304"/>
                  <a:pt x="601" y="311"/>
                  <a:pt x="601" y="332"/>
                </a:cubicBezTo>
                <a:cubicBezTo>
                  <a:pt x="601" y="346"/>
                  <a:pt x="594" y="360"/>
                  <a:pt x="572" y="360"/>
                </a:cubicBezTo>
                <a:cubicBezTo>
                  <a:pt x="28" y="360"/>
                  <a:pt x="28" y="360"/>
                  <a:pt x="28" y="360"/>
                </a:cubicBezTo>
                <a:cubicBezTo>
                  <a:pt x="14" y="360"/>
                  <a:pt x="0" y="346"/>
                  <a:pt x="0" y="332"/>
                </a:cubicBezTo>
                <a:cubicBezTo>
                  <a:pt x="0" y="311"/>
                  <a:pt x="14" y="304"/>
                  <a:pt x="28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7" name="Freeform 4">
            <a:extLst>
              <a:ext uri="{FF2B5EF4-FFF2-40B4-BE49-F238E27FC236}">
                <a16:creationId xmlns:a16="http://schemas.microsoft.com/office/drawing/2014/main" id="{51BA20B0-F49E-A548-B69C-4B433247A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8300" y="4383087"/>
            <a:ext cx="171450" cy="41275"/>
          </a:xfrm>
          <a:custGeom>
            <a:avLst/>
            <a:gdLst>
              <a:gd name="T0" fmla="*/ 150515 w 475"/>
              <a:gd name="T1" fmla="*/ 40913 h 114"/>
              <a:gd name="T2" fmla="*/ 150515 w 475"/>
              <a:gd name="T3" fmla="*/ 40913 h 114"/>
              <a:gd name="T4" fmla="*/ 130302 w 475"/>
              <a:gd name="T5" fmla="*/ 20275 h 114"/>
              <a:gd name="T6" fmla="*/ 150515 w 475"/>
              <a:gd name="T7" fmla="*/ 0 h 114"/>
              <a:gd name="T8" fmla="*/ 171089 w 475"/>
              <a:gd name="T9" fmla="*/ 20275 h 114"/>
              <a:gd name="T10" fmla="*/ 150515 w 475"/>
              <a:gd name="T11" fmla="*/ 40913 h 114"/>
              <a:gd name="T12" fmla="*/ 84462 w 475"/>
              <a:gd name="T13" fmla="*/ 40913 h 114"/>
              <a:gd name="T14" fmla="*/ 84462 w 475"/>
              <a:gd name="T15" fmla="*/ 40913 h 114"/>
              <a:gd name="T16" fmla="*/ 63888 w 475"/>
              <a:gd name="T17" fmla="*/ 20275 h 114"/>
              <a:gd name="T18" fmla="*/ 84462 w 475"/>
              <a:gd name="T19" fmla="*/ 0 h 114"/>
              <a:gd name="T20" fmla="*/ 104675 w 475"/>
              <a:gd name="T21" fmla="*/ 20275 h 114"/>
              <a:gd name="T22" fmla="*/ 84462 w 475"/>
              <a:gd name="T23" fmla="*/ 40913 h 114"/>
              <a:gd name="T24" fmla="*/ 20574 w 475"/>
              <a:gd name="T25" fmla="*/ 40913 h 114"/>
              <a:gd name="T26" fmla="*/ 20574 w 475"/>
              <a:gd name="T27" fmla="*/ 40913 h 114"/>
              <a:gd name="T28" fmla="*/ 0 w 475"/>
              <a:gd name="T29" fmla="*/ 20275 h 114"/>
              <a:gd name="T30" fmla="*/ 20574 w 475"/>
              <a:gd name="T31" fmla="*/ 0 h 114"/>
              <a:gd name="T32" fmla="*/ 40787 w 475"/>
              <a:gd name="T33" fmla="*/ 20275 h 114"/>
              <a:gd name="T34" fmla="*/ 20574 w 475"/>
              <a:gd name="T35" fmla="*/ 40913 h 11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75" h="114">
                <a:moveTo>
                  <a:pt x="417" y="113"/>
                </a:moveTo>
                <a:lnTo>
                  <a:pt x="417" y="113"/>
                </a:lnTo>
                <a:cubicBezTo>
                  <a:pt x="382" y="113"/>
                  <a:pt x="361" y="92"/>
                  <a:pt x="361" y="56"/>
                </a:cubicBezTo>
                <a:cubicBezTo>
                  <a:pt x="361" y="28"/>
                  <a:pt x="382" y="0"/>
                  <a:pt x="417" y="0"/>
                </a:cubicBezTo>
                <a:cubicBezTo>
                  <a:pt x="446" y="0"/>
                  <a:pt x="474" y="28"/>
                  <a:pt x="474" y="56"/>
                </a:cubicBezTo>
                <a:cubicBezTo>
                  <a:pt x="474" y="92"/>
                  <a:pt x="446" y="113"/>
                  <a:pt x="417" y="113"/>
                </a:cubicBezTo>
                <a:close/>
                <a:moveTo>
                  <a:pt x="234" y="113"/>
                </a:moveTo>
                <a:lnTo>
                  <a:pt x="234" y="113"/>
                </a:lnTo>
                <a:cubicBezTo>
                  <a:pt x="205" y="113"/>
                  <a:pt x="177" y="92"/>
                  <a:pt x="177" y="56"/>
                </a:cubicBezTo>
                <a:cubicBezTo>
                  <a:pt x="177" y="28"/>
                  <a:pt x="205" y="0"/>
                  <a:pt x="234" y="0"/>
                </a:cubicBezTo>
                <a:cubicBezTo>
                  <a:pt x="269" y="0"/>
                  <a:pt x="290" y="28"/>
                  <a:pt x="290" y="56"/>
                </a:cubicBezTo>
                <a:cubicBezTo>
                  <a:pt x="290" y="92"/>
                  <a:pt x="269" y="113"/>
                  <a:pt x="234" y="113"/>
                </a:cubicBezTo>
                <a:close/>
                <a:moveTo>
                  <a:pt x="57" y="113"/>
                </a:moveTo>
                <a:lnTo>
                  <a:pt x="57" y="113"/>
                </a:lnTo>
                <a:cubicBezTo>
                  <a:pt x="29" y="113"/>
                  <a:pt x="0" y="92"/>
                  <a:pt x="0" y="56"/>
                </a:cubicBezTo>
                <a:cubicBezTo>
                  <a:pt x="0" y="28"/>
                  <a:pt x="29" y="0"/>
                  <a:pt x="57" y="0"/>
                </a:cubicBezTo>
                <a:cubicBezTo>
                  <a:pt x="85" y="0"/>
                  <a:pt x="113" y="28"/>
                  <a:pt x="113" y="56"/>
                </a:cubicBezTo>
                <a:cubicBezTo>
                  <a:pt x="113" y="92"/>
                  <a:pt x="85" y="113"/>
                  <a:pt x="57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8" name="Freeform 5">
            <a:extLst>
              <a:ext uri="{FF2B5EF4-FFF2-40B4-BE49-F238E27FC236}">
                <a16:creationId xmlns:a16="http://schemas.microsoft.com/office/drawing/2014/main" id="{DEF8EB05-BB1D-3941-8C58-B66971413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3337" y="4332287"/>
            <a:ext cx="82550" cy="142875"/>
          </a:xfrm>
          <a:custGeom>
            <a:avLst/>
            <a:gdLst>
              <a:gd name="T0" fmla="*/ 2534 w 228"/>
              <a:gd name="T1" fmla="*/ 17679 h 396"/>
              <a:gd name="T2" fmla="*/ 2534 w 228"/>
              <a:gd name="T3" fmla="*/ 17679 h 396"/>
              <a:gd name="T4" fmla="*/ 56482 w 228"/>
              <a:gd name="T5" fmla="*/ 71077 h 396"/>
              <a:gd name="T6" fmla="*/ 2534 w 228"/>
              <a:gd name="T7" fmla="*/ 127361 h 396"/>
              <a:gd name="T8" fmla="*/ 2534 w 228"/>
              <a:gd name="T9" fmla="*/ 127361 h 396"/>
              <a:gd name="T10" fmla="*/ 0 w 228"/>
              <a:gd name="T11" fmla="*/ 132412 h 396"/>
              <a:gd name="T12" fmla="*/ 10500 w 228"/>
              <a:gd name="T13" fmla="*/ 142514 h 396"/>
              <a:gd name="T14" fmla="*/ 18103 w 228"/>
              <a:gd name="T15" fmla="*/ 139989 h 396"/>
              <a:gd name="T16" fmla="*/ 18103 w 228"/>
              <a:gd name="T17" fmla="*/ 139989 h 396"/>
              <a:gd name="T18" fmla="*/ 79654 w 228"/>
              <a:gd name="T19" fmla="*/ 79014 h 396"/>
              <a:gd name="T20" fmla="*/ 79654 w 228"/>
              <a:gd name="T21" fmla="*/ 79014 h 396"/>
              <a:gd name="T22" fmla="*/ 82188 w 228"/>
              <a:gd name="T23" fmla="*/ 71077 h 396"/>
              <a:gd name="T24" fmla="*/ 82188 w 228"/>
              <a:gd name="T25" fmla="*/ 71077 h 396"/>
              <a:gd name="T26" fmla="*/ 82188 w 228"/>
              <a:gd name="T27" fmla="*/ 71077 h 396"/>
              <a:gd name="T28" fmla="*/ 79654 w 228"/>
              <a:gd name="T29" fmla="*/ 63500 h 396"/>
              <a:gd name="T30" fmla="*/ 79654 w 228"/>
              <a:gd name="T31" fmla="*/ 63500 h 396"/>
              <a:gd name="T32" fmla="*/ 18103 w 228"/>
              <a:gd name="T33" fmla="*/ 2526 h 396"/>
              <a:gd name="T34" fmla="*/ 18103 w 228"/>
              <a:gd name="T35" fmla="*/ 2526 h 396"/>
              <a:gd name="T36" fmla="*/ 10500 w 228"/>
              <a:gd name="T37" fmla="*/ 0 h 396"/>
              <a:gd name="T38" fmla="*/ 0 w 228"/>
              <a:gd name="T39" fmla="*/ 10102 h 396"/>
              <a:gd name="T40" fmla="*/ 2534 w 228"/>
              <a:gd name="T41" fmla="*/ 17679 h 3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28" h="396">
                <a:moveTo>
                  <a:pt x="7" y="49"/>
                </a:moveTo>
                <a:lnTo>
                  <a:pt x="7" y="49"/>
                </a:lnTo>
                <a:cubicBezTo>
                  <a:pt x="156" y="197"/>
                  <a:pt x="156" y="197"/>
                  <a:pt x="156" y="197"/>
                </a:cubicBezTo>
                <a:cubicBezTo>
                  <a:pt x="7" y="353"/>
                  <a:pt x="7" y="353"/>
                  <a:pt x="7" y="353"/>
                </a:cubicBezTo>
                <a:cubicBezTo>
                  <a:pt x="0" y="353"/>
                  <a:pt x="0" y="360"/>
                  <a:pt x="0" y="367"/>
                </a:cubicBezTo>
                <a:cubicBezTo>
                  <a:pt x="0" y="388"/>
                  <a:pt x="15" y="395"/>
                  <a:pt x="29" y="395"/>
                </a:cubicBezTo>
                <a:cubicBezTo>
                  <a:pt x="36" y="395"/>
                  <a:pt x="43" y="395"/>
                  <a:pt x="50" y="388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227" y="212"/>
                  <a:pt x="227" y="205"/>
                  <a:pt x="227" y="197"/>
                </a:cubicBezTo>
                <a:cubicBezTo>
                  <a:pt x="227" y="190"/>
                  <a:pt x="227" y="183"/>
                  <a:pt x="220" y="176"/>
                </a:cubicBezTo>
                <a:cubicBezTo>
                  <a:pt x="50" y="7"/>
                  <a:pt x="50" y="7"/>
                  <a:pt x="50" y="7"/>
                </a:cubicBezTo>
                <a:cubicBezTo>
                  <a:pt x="43" y="7"/>
                  <a:pt x="36" y="0"/>
                  <a:pt x="29" y="0"/>
                </a:cubicBezTo>
                <a:cubicBezTo>
                  <a:pt x="15" y="0"/>
                  <a:pt x="0" y="14"/>
                  <a:pt x="0" y="28"/>
                </a:cubicBezTo>
                <a:cubicBezTo>
                  <a:pt x="0" y="42"/>
                  <a:pt x="7" y="49"/>
                  <a:pt x="7" y="4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9" name="Freeform 6">
            <a:extLst>
              <a:ext uri="{FF2B5EF4-FFF2-40B4-BE49-F238E27FC236}">
                <a16:creationId xmlns:a16="http://schemas.microsoft.com/office/drawing/2014/main" id="{DE112958-663E-924C-8D29-2E913C6DA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3925" y="4332287"/>
            <a:ext cx="82550" cy="142875"/>
          </a:xfrm>
          <a:custGeom>
            <a:avLst/>
            <a:gdLst>
              <a:gd name="T0" fmla="*/ 76757 w 228"/>
              <a:gd name="T1" fmla="*/ 17679 h 396"/>
              <a:gd name="T2" fmla="*/ 76757 w 228"/>
              <a:gd name="T3" fmla="*/ 17679 h 396"/>
              <a:gd name="T4" fmla="*/ 23172 w 228"/>
              <a:gd name="T5" fmla="*/ 71077 h 396"/>
              <a:gd name="T6" fmla="*/ 79654 w 228"/>
              <a:gd name="T7" fmla="*/ 127361 h 396"/>
              <a:gd name="T8" fmla="*/ 79654 w 228"/>
              <a:gd name="T9" fmla="*/ 127361 h 396"/>
              <a:gd name="T10" fmla="*/ 82188 w 228"/>
              <a:gd name="T11" fmla="*/ 132412 h 396"/>
              <a:gd name="T12" fmla="*/ 71688 w 228"/>
              <a:gd name="T13" fmla="*/ 142514 h 396"/>
              <a:gd name="T14" fmla="*/ 64085 w 228"/>
              <a:gd name="T15" fmla="*/ 139989 h 396"/>
              <a:gd name="T16" fmla="*/ 64085 w 228"/>
              <a:gd name="T17" fmla="*/ 139989 h 396"/>
              <a:gd name="T18" fmla="*/ 2534 w 228"/>
              <a:gd name="T19" fmla="*/ 79014 h 396"/>
              <a:gd name="T20" fmla="*/ 2534 w 228"/>
              <a:gd name="T21" fmla="*/ 79014 h 396"/>
              <a:gd name="T22" fmla="*/ 0 w 228"/>
              <a:gd name="T23" fmla="*/ 71077 h 396"/>
              <a:gd name="T24" fmla="*/ 0 w 228"/>
              <a:gd name="T25" fmla="*/ 71077 h 396"/>
              <a:gd name="T26" fmla="*/ 0 w 228"/>
              <a:gd name="T27" fmla="*/ 71077 h 396"/>
              <a:gd name="T28" fmla="*/ 2534 w 228"/>
              <a:gd name="T29" fmla="*/ 63500 h 396"/>
              <a:gd name="T30" fmla="*/ 2534 w 228"/>
              <a:gd name="T31" fmla="*/ 63500 h 396"/>
              <a:gd name="T32" fmla="*/ 64085 w 228"/>
              <a:gd name="T33" fmla="*/ 2526 h 396"/>
              <a:gd name="T34" fmla="*/ 64085 w 228"/>
              <a:gd name="T35" fmla="*/ 2526 h 396"/>
              <a:gd name="T36" fmla="*/ 71688 w 228"/>
              <a:gd name="T37" fmla="*/ 0 h 396"/>
              <a:gd name="T38" fmla="*/ 82188 w 228"/>
              <a:gd name="T39" fmla="*/ 10102 h 396"/>
              <a:gd name="T40" fmla="*/ 76757 w 228"/>
              <a:gd name="T41" fmla="*/ 17679 h 3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28" h="396">
                <a:moveTo>
                  <a:pt x="212" y="49"/>
                </a:moveTo>
                <a:lnTo>
                  <a:pt x="212" y="49"/>
                </a:lnTo>
                <a:cubicBezTo>
                  <a:pt x="64" y="197"/>
                  <a:pt x="64" y="197"/>
                  <a:pt x="64" y="197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20" y="353"/>
                  <a:pt x="227" y="360"/>
                  <a:pt x="227" y="367"/>
                </a:cubicBezTo>
                <a:cubicBezTo>
                  <a:pt x="227" y="388"/>
                  <a:pt x="212" y="395"/>
                  <a:pt x="198" y="395"/>
                </a:cubicBezTo>
                <a:cubicBezTo>
                  <a:pt x="191" y="395"/>
                  <a:pt x="184" y="395"/>
                  <a:pt x="177" y="388"/>
                </a:cubicBezTo>
                <a:cubicBezTo>
                  <a:pt x="7" y="219"/>
                  <a:pt x="7" y="219"/>
                  <a:pt x="7" y="219"/>
                </a:cubicBezTo>
                <a:cubicBezTo>
                  <a:pt x="0" y="212"/>
                  <a:pt x="0" y="205"/>
                  <a:pt x="0" y="197"/>
                </a:cubicBezTo>
                <a:cubicBezTo>
                  <a:pt x="0" y="190"/>
                  <a:pt x="0" y="183"/>
                  <a:pt x="7" y="176"/>
                </a:cubicBezTo>
                <a:cubicBezTo>
                  <a:pt x="177" y="7"/>
                  <a:pt x="177" y="7"/>
                  <a:pt x="177" y="7"/>
                </a:cubicBezTo>
                <a:cubicBezTo>
                  <a:pt x="184" y="7"/>
                  <a:pt x="191" y="0"/>
                  <a:pt x="198" y="0"/>
                </a:cubicBezTo>
                <a:cubicBezTo>
                  <a:pt x="212" y="0"/>
                  <a:pt x="227" y="14"/>
                  <a:pt x="227" y="28"/>
                </a:cubicBezTo>
                <a:cubicBezTo>
                  <a:pt x="227" y="42"/>
                  <a:pt x="220" y="49"/>
                  <a:pt x="212" y="4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0" name="Freeform 7">
            <a:extLst>
              <a:ext uri="{FF2B5EF4-FFF2-40B4-BE49-F238E27FC236}">
                <a16:creationId xmlns:a16="http://schemas.microsoft.com/office/drawing/2014/main" id="{524682B6-4073-8748-8D9A-47787B8C4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1176" y="4362450"/>
            <a:ext cx="142875" cy="82550"/>
          </a:xfrm>
          <a:custGeom>
            <a:avLst/>
            <a:gdLst>
              <a:gd name="T0" fmla="*/ 17994 w 397"/>
              <a:gd name="T1" fmla="*/ 79654 h 228"/>
              <a:gd name="T2" fmla="*/ 17994 w 397"/>
              <a:gd name="T3" fmla="*/ 79654 h 228"/>
              <a:gd name="T4" fmla="*/ 71258 w 397"/>
              <a:gd name="T5" fmla="*/ 25706 h 228"/>
              <a:gd name="T6" fmla="*/ 127400 w 397"/>
              <a:gd name="T7" fmla="*/ 79654 h 228"/>
              <a:gd name="T8" fmla="*/ 127400 w 397"/>
              <a:gd name="T9" fmla="*/ 79654 h 228"/>
              <a:gd name="T10" fmla="*/ 132438 w 397"/>
              <a:gd name="T11" fmla="*/ 82188 h 228"/>
              <a:gd name="T12" fmla="*/ 142515 w 397"/>
              <a:gd name="T13" fmla="*/ 71688 h 228"/>
              <a:gd name="T14" fmla="*/ 139996 w 397"/>
              <a:gd name="T15" fmla="*/ 66619 h 228"/>
              <a:gd name="T16" fmla="*/ 139996 w 397"/>
              <a:gd name="T17" fmla="*/ 66619 h 228"/>
              <a:gd name="T18" fmla="*/ 79175 w 397"/>
              <a:gd name="T19" fmla="*/ 5431 h 228"/>
              <a:gd name="T20" fmla="*/ 79175 w 397"/>
              <a:gd name="T21" fmla="*/ 5431 h 228"/>
              <a:gd name="T22" fmla="*/ 71258 w 397"/>
              <a:gd name="T23" fmla="*/ 0 h 228"/>
              <a:gd name="T24" fmla="*/ 71258 w 397"/>
              <a:gd name="T25" fmla="*/ 0 h 228"/>
              <a:gd name="T26" fmla="*/ 71258 w 397"/>
              <a:gd name="T27" fmla="*/ 0 h 228"/>
              <a:gd name="T28" fmla="*/ 63700 w 397"/>
              <a:gd name="T29" fmla="*/ 5431 h 228"/>
              <a:gd name="T30" fmla="*/ 63700 w 397"/>
              <a:gd name="T31" fmla="*/ 5431 h 228"/>
              <a:gd name="T32" fmla="*/ 2879 w 397"/>
              <a:gd name="T33" fmla="*/ 66619 h 228"/>
              <a:gd name="T34" fmla="*/ 2879 w 397"/>
              <a:gd name="T35" fmla="*/ 66619 h 228"/>
              <a:gd name="T36" fmla="*/ 0 w 397"/>
              <a:gd name="T37" fmla="*/ 71688 h 228"/>
              <a:gd name="T38" fmla="*/ 10437 w 397"/>
              <a:gd name="T39" fmla="*/ 82188 h 228"/>
              <a:gd name="T40" fmla="*/ 17994 w 397"/>
              <a:gd name="T41" fmla="*/ 79654 h 22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397" h="228">
                <a:moveTo>
                  <a:pt x="50" y="220"/>
                </a:moveTo>
                <a:lnTo>
                  <a:pt x="50" y="220"/>
                </a:lnTo>
                <a:cubicBezTo>
                  <a:pt x="198" y="71"/>
                  <a:pt x="198" y="71"/>
                  <a:pt x="198" y="71"/>
                </a:cubicBezTo>
                <a:cubicBezTo>
                  <a:pt x="354" y="220"/>
                  <a:pt x="354" y="220"/>
                  <a:pt x="354" y="220"/>
                </a:cubicBezTo>
                <a:cubicBezTo>
                  <a:pt x="354" y="227"/>
                  <a:pt x="361" y="227"/>
                  <a:pt x="368" y="227"/>
                </a:cubicBezTo>
                <a:cubicBezTo>
                  <a:pt x="389" y="227"/>
                  <a:pt x="396" y="220"/>
                  <a:pt x="396" y="198"/>
                </a:cubicBezTo>
                <a:cubicBezTo>
                  <a:pt x="396" y="191"/>
                  <a:pt x="396" y="184"/>
                  <a:pt x="389" y="184"/>
                </a:cubicBezTo>
                <a:cubicBezTo>
                  <a:pt x="220" y="15"/>
                  <a:pt x="220" y="15"/>
                  <a:pt x="220" y="15"/>
                </a:cubicBezTo>
                <a:cubicBezTo>
                  <a:pt x="213" y="8"/>
                  <a:pt x="205" y="0"/>
                  <a:pt x="198" y="0"/>
                </a:cubicBezTo>
                <a:cubicBezTo>
                  <a:pt x="191" y="0"/>
                  <a:pt x="184" y="8"/>
                  <a:pt x="177" y="15"/>
                </a:cubicBezTo>
                <a:cubicBezTo>
                  <a:pt x="8" y="184"/>
                  <a:pt x="8" y="184"/>
                  <a:pt x="8" y="184"/>
                </a:cubicBezTo>
                <a:cubicBezTo>
                  <a:pt x="8" y="184"/>
                  <a:pt x="0" y="191"/>
                  <a:pt x="0" y="198"/>
                </a:cubicBezTo>
                <a:cubicBezTo>
                  <a:pt x="0" y="220"/>
                  <a:pt x="15" y="227"/>
                  <a:pt x="29" y="227"/>
                </a:cubicBezTo>
                <a:cubicBezTo>
                  <a:pt x="43" y="227"/>
                  <a:pt x="50" y="227"/>
                  <a:pt x="50" y="22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1" name="Freeform 8">
            <a:extLst>
              <a:ext uri="{FF2B5EF4-FFF2-40B4-BE49-F238E27FC236}">
                <a16:creationId xmlns:a16="http://schemas.microsoft.com/office/drawing/2014/main" id="{4AD403E8-E7E5-1D4E-B70D-FDA399630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3351" y="4362450"/>
            <a:ext cx="142875" cy="82550"/>
          </a:xfrm>
          <a:custGeom>
            <a:avLst/>
            <a:gdLst>
              <a:gd name="T0" fmla="*/ 17994 w 397"/>
              <a:gd name="T1" fmla="*/ 5431 h 228"/>
              <a:gd name="T2" fmla="*/ 17994 w 397"/>
              <a:gd name="T3" fmla="*/ 5431 h 228"/>
              <a:gd name="T4" fmla="*/ 71258 w 397"/>
              <a:gd name="T5" fmla="*/ 59016 h 228"/>
              <a:gd name="T6" fmla="*/ 124881 w 397"/>
              <a:gd name="T7" fmla="*/ 2896 h 228"/>
              <a:gd name="T8" fmla="*/ 124881 w 397"/>
              <a:gd name="T9" fmla="*/ 2896 h 228"/>
              <a:gd name="T10" fmla="*/ 132438 w 397"/>
              <a:gd name="T11" fmla="*/ 0 h 228"/>
              <a:gd name="T12" fmla="*/ 142515 w 397"/>
              <a:gd name="T13" fmla="*/ 10500 h 228"/>
              <a:gd name="T14" fmla="*/ 139996 w 397"/>
              <a:gd name="T15" fmla="*/ 18103 h 228"/>
              <a:gd name="T16" fmla="*/ 139996 w 397"/>
              <a:gd name="T17" fmla="*/ 18103 h 228"/>
              <a:gd name="T18" fmla="*/ 79175 w 397"/>
              <a:gd name="T19" fmla="*/ 79654 h 228"/>
              <a:gd name="T20" fmla="*/ 79175 w 397"/>
              <a:gd name="T21" fmla="*/ 79654 h 228"/>
              <a:gd name="T22" fmla="*/ 71258 w 397"/>
              <a:gd name="T23" fmla="*/ 82188 h 228"/>
              <a:gd name="T24" fmla="*/ 71258 w 397"/>
              <a:gd name="T25" fmla="*/ 82188 h 228"/>
              <a:gd name="T26" fmla="*/ 71258 w 397"/>
              <a:gd name="T27" fmla="*/ 82188 h 228"/>
              <a:gd name="T28" fmla="*/ 63700 w 397"/>
              <a:gd name="T29" fmla="*/ 79654 h 228"/>
              <a:gd name="T30" fmla="*/ 63700 w 397"/>
              <a:gd name="T31" fmla="*/ 79654 h 228"/>
              <a:gd name="T32" fmla="*/ 2519 w 397"/>
              <a:gd name="T33" fmla="*/ 18103 h 228"/>
              <a:gd name="T34" fmla="*/ 2519 w 397"/>
              <a:gd name="T35" fmla="*/ 18103 h 228"/>
              <a:gd name="T36" fmla="*/ 0 w 397"/>
              <a:gd name="T37" fmla="*/ 10500 h 228"/>
              <a:gd name="T38" fmla="*/ 10437 w 397"/>
              <a:gd name="T39" fmla="*/ 0 h 228"/>
              <a:gd name="T40" fmla="*/ 17994 w 397"/>
              <a:gd name="T41" fmla="*/ 5431 h 22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397" h="228">
                <a:moveTo>
                  <a:pt x="50" y="15"/>
                </a:moveTo>
                <a:lnTo>
                  <a:pt x="50" y="15"/>
                </a:lnTo>
                <a:cubicBezTo>
                  <a:pt x="198" y="163"/>
                  <a:pt x="198" y="163"/>
                  <a:pt x="198" y="163"/>
                </a:cubicBezTo>
                <a:cubicBezTo>
                  <a:pt x="347" y="8"/>
                  <a:pt x="347" y="8"/>
                  <a:pt x="347" y="8"/>
                </a:cubicBezTo>
                <a:cubicBezTo>
                  <a:pt x="354" y="8"/>
                  <a:pt x="361" y="0"/>
                  <a:pt x="368" y="0"/>
                </a:cubicBezTo>
                <a:cubicBezTo>
                  <a:pt x="382" y="0"/>
                  <a:pt x="396" y="15"/>
                  <a:pt x="396" y="29"/>
                </a:cubicBezTo>
                <a:cubicBezTo>
                  <a:pt x="396" y="36"/>
                  <a:pt x="396" y="43"/>
                  <a:pt x="389" y="5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12" y="227"/>
                  <a:pt x="205" y="227"/>
                  <a:pt x="198" y="227"/>
                </a:cubicBezTo>
                <a:cubicBezTo>
                  <a:pt x="191" y="227"/>
                  <a:pt x="184" y="227"/>
                  <a:pt x="177" y="220"/>
                </a:cubicBezTo>
                <a:cubicBezTo>
                  <a:pt x="7" y="50"/>
                  <a:pt x="7" y="50"/>
                  <a:pt x="7" y="50"/>
                </a:cubicBezTo>
                <a:cubicBezTo>
                  <a:pt x="0" y="43"/>
                  <a:pt x="0" y="36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36" y="0"/>
                  <a:pt x="43" y="8"/>
                  <a:pt x="50" y="15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2" name="Freeform 9">
            <a:extLst>
              <a:ext uri="{FF2B5EF4-FFF2-40B4-BE49-F238E27FC236}">
                <a16:creationId xmlns:a16="http://schemas.microsoft.com/office/drawing/2014/main" id="{26C0A1BB-30B7-2949-9459-5826F7445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6638" y="4348162"/>
            <a:ext cx="114300" cy="114300"/>
          </a:xfrm>
          <a:custGeom>
            <a:avLst/>
            <a:gdLst>
              <a:gd name="T0" fmla="*/ 111434 w 319"/>
              <a:gd name="T1" fmla="*/ 15049 h 319"/>
              <a:gd name="T2" fmla="*/ 111434 w 319"/>
              <a:gd name="T3" fmla="*/ 15049 h 319"/>
              <a:gd name="T4" fmla="*/ 70945 w 319"/>
              <a:gd name="T5" fmla="*/ 55538 h 319"/>
              <a:gd name="T6" fmla="*/ 111434 w 319"/>
              <a:gd name="T7" fmla="*/ 96385 h 319"/>
              <a:gd name="T8" fmla="*/ 111434 w 319"/>
              <a:gd name="T9" fmla="*/ 96385 h 319"/>
              <a:gd name="T10" fmla="*/ 113942 w 319"/>
              <a:gd name="T11" fmla="*/ 103909 h 319"/>
              <a:gd name="T12" fmla="*/ 103551 w 319"/>
              <a:gd name="T13" fmla="*/ 113942 h 319"/>
              <a:gd name="T14" fmla="*/ 98534 w 319"/>
              <a:gd name="T15" fmla="*/ 111434 h 319"/>
              <a:gd name="T16" fmla="*/ 98534 w 319"/>
              <a:gd name="T17" fmla="*/ 111434 h 319"/>
              <a:gd name="T18" fmla="*/ 58046 w 319"/>
              <a:gd name="T19" fmla="*/ 70945 h 319"/>
              <a:gd name="T20" fmla="*/ 17557 w 319"/>
              <a:gd name="T21" fmla="*/ 111434 h 319"/>
              <a:gd name="T22" fmla="*/ 17557 w 319"/>
              <a:gd name="T23" fmla="*/ 111434 h 319"/>
              <a:gd name="T24" fmla="*/ 10033 w 319"/>
              <a:gd name="T25" fmla="*/ 113942 h 319"/>
              <a:gd name="T26" fmla="*/ 0 w 319"/>
              <a:gd name="T27" fmla="*/ 103909 h 319"/>
              <a:gd name="T28" fmla="*/ 2508 w 319"/>
              <a:gd name="T29" fmla="*/ 96385 h 319"/>
              <a:gd name="T30" fmla="*/ 2508 w 319"/>
              <a:gd name="T31" fmla="*/ 96385 h 319"/>
              <a:gd name="T32" fmla="*/ 42997 w 319"/>
              <a:gd name="T33" fmla="*/ 55538 h 319"/>
              <a:gd name="T34" fmla="*/ 2508 w 319"/>
              <a:gd name="T35" fmla="*/ 15049 h 319"/>
              <a:gd name="T36" fmla="*/ 2508 w 319"/>
              <a:gd name="T37" fmla="*/ 15049 h 319"/>
              <a:gd name="T38" fmla="*/ 0 w 319"/>
              <a:gd name="T39" fmla="*/ 10033 h 319"/>
              <a:gd name="T40" fmla="*/ 10033 w 319"/>
              <a:gd name="T41" fmla="*/ 0 h 319"/>
              <a:gd name="T42" fmla="*/ 17557 w 319"/>
              <a:gd name="T43" fmla="*/ 2508 h 319"/>
              <a:gd name="T44" fmla="*/ 17557 w 319"/>
              <a:gd name="T45" fmla="*/ 2508 h 319"/>
              <a:gd name="T46" fmla="*/ 58046 w 319"/>
              <a:gd name="T47" fmla="*/ 42997 h 319"/>
              <a:gd name="T48" fmla="*/ 98534 w 319"/>
              <a:gd name="T49" fmla="*/ 2508 h 319"/>
              <a:gd name="T50" fmla="*/ 98534 w 319"/>
              <a:gd name="T51" fmla="*/ 2508 h 319"/>
              <a:gd name="T52" fmla="*/ 103551 w 319"/>
              <a:gd name="T53" fmla="*/ 0 h 319"/>
              <a:gd name="T54" fmla="*/ 113942 w 319"/>
              <a:gd name="T55" fmla="*/ 10033 h 319"/>
              <a:gd name="T56" fmla="*/ 111434 w 319"/>
              <a:gd name="T57" fmla="*/ 15049 h 319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319" h="319">
                <a:moveTo>
                  <a:pt x="311" y="42"/>
                </a:moveTo>
                <a:lnTo>
                  <a:pt x="311" y="42"/>
                </a:lnTo>
                <a:cubicBezTo>
                  <a:pt x="198" y="155"/>
                  <a:pt x="198" y="155"/>
                  <a:pt x="198" y="155"/>
                </a:cubicBezTo>
                <a:cubicBezTo>
                  <a:pt x="311" y="269"/>
                  <a:pt x="311" y="269"/>
                  <a:pt x="311" y="269"/>
                </a:cubicBezTo>
                <a:cubicBezTo>
                  <a:pt x="318" y="276"/>
                  <a:pt x="318" y="283"/>
                  <a:pt x="318" y="290"/>
                </a:cubicBezTo>
                <a:cubicBezTo>
                  <a:pt x="318" y="304"/>
                  <a:pt x="311" y="318"/>
                  <a:pt x="289" y="318"/>
                </a:cubicBezTo>
                <a:cubicBezTo>
                  <a:pt x="282" y="318"/>
                  <a:pt x="275" y="318"/>
                  <a:pt x="275" y="311"/>
                </a:cubicBezTo>
                <a:cubicBezTo>
                  <a:pt x="162" y="198"/>
                  <a:pt x="162" y="198"/>
                  <a:pt x="162" y="198"/>
                </a:cubicBezTo>
                <a:cubicBezTo>
                  <a:pt x="49" y="311"/>
                  <a:pt x="49" y="311"/>
                  <a:pt x="49" y="311"/>
                </a:cubicBezTo>
                <a:cubicBezTo>
                  <a:pt x="42" y="318"/>
                  <a:pt x="35" y="318"/>
                  <a:pt x="28" y="318"/>
                </a:cubicBezTo>
                <a:cubicBezTo>
                  <a:pt x="14" y="318"/>
                  <a:pt x="0" y="304"/>
                  <a:pt x="0" y="290"/>
                </a:cubicBezTo>
                <a:cubicBezTo>
                  <a:pt x="0" y="283"/>
                  <a:pt x="0" y="276"/>
                  <a:pt x="7" y="269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7" y="42"/>
                  <a:pt x="7" y="42"/>
                  <a:pt x="7" y="42"/>
                </a:cubicBezTo>
                <a:cubicBezTo>
                  <a:pt x="0" y="42"/>
                  <a:pt x="0" y="35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35" y="0"/>
                  <a:pt x="42" y="0"/>
                  <a:pt x="49" y="7"/>
                </a:cubicBezTo>
                <a:cubicBezTo>
                  <a:pt x="162" y="120"/>
                  <a:pt x="162" y="120"/>
                  <a:pt x="162" y="120"/>
                </a:cubicBezTo>
                <a:cubicBezTo>
                  <a:pt x="275" y="7"/>
                  <a:pt x="275" y="7"/>
                  <a:pt x="275" y="7"/>
                </a:cubicBezTo>
                <a:cubicBezTo>
                  <a:pt x="275" y="0"/>
                  <a:pt x="282" y="0"/>
                  <a:pt x="289" y="0"/>
                </a:cubicBezTo>
                <a:cubicBezTo>
                  <a:pt x="311" y="0"/>
                  <a:pt x="318" y="7"/>
                  <a:pt x="318" y="28"/>
                </a:cubicBezTo>
                <a:cubicBezTo>
                  <a:pt x="318" y="35"/>
                  <a:pt x="318" y="42"/>
                  <a:pt x="311" y="42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3" name="Freeform 10">
            <a:extLst>
              <a:ext uri="{FF2B5EF4-FFF2-40B4-BE49-F238E27FC236}">
                <a16:creationId xmlns:a16="http://schemas.microsoft.com/office/drawing/2014/main" id="{8303CAE5-EB8D-7442-AB1E-340182CC0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1351" y="4357687"/>
            <a:ext cx="142875" cy="96838"/>
          </a:xfrm>
          <a:custGeom>
            <a:avLst/>
            <a:gdLst>
              <a:gd name="T0" fmla="*/ 139996 w 397"/>
              <a:gd name="T1" fmla="*/ 15422 h 270"/>
              <a:gd name="T2" fmla="*/ 139996 w 397"/>
              <a:gd name="T3" fmla="*/ 15422 h 270"/>
              <a:gd name="T4" fmla="*/ 139996 w 397"/>
              <a:gd name="T5" fmla="*/ 15422 h 270"/>
              <a:gd name="T6" fmla="*/ 61181 w 397"/>
              <a:gd name="T7" fmla="*/ 93969 h 270"/>
              <a:gd name="T8" fmla="*/ 61181 w 397"/>
              <a:gd name="T9" fmla="*/ 93969 h 270"/>
              <a:gd name="T10" fmla="*/ 56142 w 397"/>
              <a:gd name="T11" fmla="*/ 96479 h 270"/>
              <a:gd name="T12" fmla="*/ 48225 w 397"/>
              <a:gd name="T13" fmla="*/ 93969 h 270"/>
              <a:gd name="T14" fmla="*/ 48225 w 397"/>
              <a:gd name="T15" fmla="*/ 93969 h 270"/>
              <a:gd name="T16" fmla="*/ 5038 w 397"/>
              <a:gd name="T17" fmla="*/ 50930 h 270"/>
              <a:gd name="T18" fmla="*/ 5038 w 397"/>
              <a:gd name="T19" fmla="*/ 50930 h 270"/>
              <a:gd name="T20" fmla="*/ 0 w 397"/>
              <a:gd name="T21" fmla="*/ 43039 h 270"/>
              <a:gd name="T22" fmla="*/ 10077 w 397"/>
              <a:gd name="T23" fmla="*/ 32997 h 270"/>
              <a:gd name="T24" fmla="*/ 17994 w 397"/>
              <a:gd name="T25" fmla="*/ 35507 h 270"/>
              <a:gd name="T26" fmla="*/ 17994 w 397"/>
              <a:gd name="T27" fmla="*/ 35507 h 270"/>
              <a:gd name="T28" fmla="*/ 56142 w 397"/>
              <a:gd name="T29" fmla="*/ 73525 h 270"/>
              <a:gd name="T30" fmla="*/ 127400 w 397"/>
              <a:gd name="T31" fmla="*/ 2511 h 270"/>
              <a:gd name="T32" fmla="*/ 127400 w 397"/>
              <a:gd name="T33" fmla="*/ 2511 h 270"/>
              <a:gd name="T34" fmla="*/ 132438 w 397"/>
              <a:gd name="T35" fmla="*/ 0 h 270"/>
              <a:gd name="T36" fmla="*/ 142515 w 397"/>
              <a:gd name="T37" fmla="*/ 10401 h 270"/>
              <a:gd name="T38" fmla="*/ 139996 w 397"/>
              <a:gd name="T39" fmla="*/ 15422 h 270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97" h="270">
                <a:moveTo>
                  <a:pt x="389" y="43"/>
                </a:moveTo>
                <a:lnTo>
                  <a:pt x="389" y="43"/>
                </a:lnTo>
                <a:cubicBezTo>
                  <a:pt x="170" y="262"/>
                  <a:pt x="170" y="262"/>
                  <a:pt x="170" y="262"/>
                </a:cubicBezTo>
                <a:cubicBezTo>
                  <a:pt x="170" y="269"/>
                  <a:pt x="163" y="269"/>
                  <a:pt x="156" y="269"/>
                </a:cubicBezTo>
                <a:cubicBezTo>
                  <a:pt x="149" y="269"/>
                  <a:pt x="141" y="269"/>
                  <a:pt x="134" y="262"/>
                </a:cubicBezTo>
                <a:cubicBezTo>
                  <a:pt x="14" y="142"/>
                  <a:pt x="14" y="142"/>
                  <a:pt x="14" y="142"/>
                </a:cubicBezTo>
                <a:cubicBezTo>
                  <a:pt x="7" y="135"/>
                  <a:pt x="0" y="127"/>
                  <a:pt x="0" y="120"/>
                </a:cubicBezTo>
                <a:cubicBezTo>
                  <a:pt x="0" y="106"/>
                  <a:pt x="14" y="92"/>
                  <a:pt x="28" y="92"/>
                </a:cubicBezTo>
                <a:cubicBezTo>
                  <a:pt x="36" y="92"/>
                  <a:pt x="43" y="92"/>
                  <a:pt x="50" y="99"/>
                </a:cubicBezTo>
                <a:cubicBezTo>
                  <a:pt x="156" y="205"/>
                  <a:pt x="156" y="205"/>
                  <a:pt x="156" y="205"/>
                </a:cubicBezTo>
                <a:cubicBezTo>
                  <a:pt x="354" y="7"/>
                  <a:pt x="354" y="7"/>
                  <a:pt x="354" y="7"/>
                </a:cubicBezTo>
                <a:cubicBezTo>
                  <a:pt x="354" y="0"/>
                  <a:pt x="361" y="0"/>
                  <a:pt x="368" y="0"/>
                </a:cubicBezTo>
                <a:cubicBezTo>
                  <a:pt x="389" y="0"/>
                  <a:pt x="396" y="7"/>
                  <a:pt x="396" y="29"/>
                </a:cubicBezTo>
                <a:cubicBezTo>
                  <a:pt x="396" y="36"/>
                  <a:pt x="396" y="43"/>
                  <a:pt x="389" y="43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4" name="Freeform 11">
            <a:extLst>
              <a:ext uri="{FF2B5EF4-FFF2-40B4-BE49-F238E27FC236}">
                <a16:creationId xmlns:a16="http://schemas.microsoft.com/office/drawing/2014/main" id="{1E358098-3740-6846-8039-516E1A5ABC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5588" y="4392612"/>
            <a:ext cx="158750" cy="20638"/>
          </a:xfrm>
          <a:custGeom>
            <a:avLst/>
            <a:gdLst>
              <a:gd name="T0" fmla="*/ 148263 w 439"/>
              <a:gd name="T1" fmla="*/ 20282 h 58"/>
              <a:gd name="T2" fmla="*/ 148263 w 439"/>
              <a:gd name="T3" fmla="*/ 20282 h 58"/>
              <a:gd name="T4" fmla="*/ 89319 w 439"/>
              <a:gd name="T5" fmla="*/ 20282 h 58"/>
              <a:gd name="T6" fmla="*/ 69069 w 439"/>
              <a:gd name="T7" fmla="*/ 20282 h 58"/>
              <a:gd name="T8" fmla="*/ 10125 w 439"/>
              <a:gd name="T9" fmla="*/ 20282 h 58"/>
              <a:gd name="T10" fmla="*/ 0 w 439"/>
              <a:gd name="T11" fmla="*/ 9963 h 58"/>
              <a:gd name="T12" fmla="*/ 10125 w 439"/>
              <a:gd name="T13" fmla="*/ 0 h 58"/>
              <a:gd name="T14" fmla="*/ 69069 w 439"/>
              <a:gd name="T15" fmla="*/ 0 h 58"/>
              <a:gd name="T16" fmla="*/ 89319 w 439"/>
              <a:gd name="T17" fmla="*/ 0 h 58"/>
              <a:gd name="T18" fmla="*/ 148263 w 439"/>
              <a:gd name="T19" fmla="*/ 0 h 58"/>
              <a:gd name="T20" fmla="*/ 158388 w 439"/>
              <a:gd name="T21" fmla="*/ 9963 h 58"/>
              <a:gd name="T22" fmla="*/ 148263 w 439"/>
              <a:gd name="T23" fmla="*/ 20282 h 5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39" h="58">
                <a:moveTo>
                  <a:pt x="410" y="57"/>
                </a:moveTo>
                <a:lnTo>
                  <a:pt x="410" y="57"/>
                </a:lnTo>
                <a:cubicBezTo>
                  <a:pt x="247" y="57"/>
                  <a:pt x="247" y="57"/>
                  <a:pt x="247" y="57"/>
                </a:cubicBezTo>
                <a:cubicBezTo>
                  <a:pt x="191" y="57"/>
                  <a:pt x="191" y="57"/>
                  <a:pt x="191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14" y="57"/>
                  <a:pt x="0" y="50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247" y="0"/>
                  <a:pt x="247" y="0"/>
                  <a:pt x="247" y="0"/>
                </a:cubicBezTo>
                <a:cubicBezTo>
                  <a:pt x="410" y="0"/>
                  <a:pt x="410" y="0"/>
                  <a:pt x="410" y="0"/>
                </a:cubicBezTo>
                <a:cubicBezTo>
                  <a:pt x="424" y="0"/>
                  <a:pt x="438" y="14"/>
                  <a:pt x="438" y="28"/>
                </a:cubicBezTo>
                <a:cubicBezTo>
                  <a:pt x="438" y="50"/>
                  <a:pt x="424" y="57"/>
                  <a:pt x="410" y="57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5" name="Freeform 12">
            <a:extLst>
              <a:ext uri="{FF2B5EF4-FFF2-40B4-BE49-F238E27FC236}">
                <a16:creationId xmlns:a16="http://schemas.microsoft.com/office/drawing/2014/main" id="{3C5CC627-B63B-3144-A62F-E39EEE0D6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6176" y="4327525"/>
            <a:ext cx="155575" cy="155575"/>
          </a:xfrm>
          <a:custGeom>
            <a:avLst/>
            <a:gdLst>
              <a:gd name="T0" fmla="*/ 145131 w 432"/>
              <a:gd name="T1" fmla="*/ 86431 h 432"/>
              <a:gd name="T2" fmla="*/ 145131 w 432"/>
              <a:gd name="T3" fmla="*/ 86431 h 432"/>
              <a:gd name="T4" fmla="*/ 88951 w 432"/>
              <a:gd name="T5" fmla="*/ 86431 h 432"/>
              <a:gd name="T6" fmla="*/ 88951 w 432"/>
              <a:gd name="T7" fmla="*/ 144771 h 432"/>
              <a:gd name="T8" fmla="*/ 78868 w 432"/>
              <a:gd name="T9" fmla="*/ 155215 h 432"/>
              <a:gd name="T10" fmla="*/ 68784 w 432"/>
              <a:gd name="T11" fmla="*/ 144771 h 432"/>
              <a:gd name="T12" fmla="*/ 68784 w 432"/>
              <a:gd name="T13" fmla="*/ 86431 h 432"/>
              <a:gd name="T14" fmla="*/ 10084 w 432"/>
              <a:gd name="T15" fmla="*/ 86431 h 432"/>
              <a:gd name="T16" fmla="*/ 0 w 432"/>
              <a:gd name="T17" fmla="*/ 75987 h 432"/>
              <a:gd name="T18" fmla="*/ 10084 w 432"/>
              <a:gd name="T19" fmla="*/ 65903 h 432"/>
              <a:gd name="T20" fmla="*/ 68784 w 432"/>
              <a:gd name="T21" fmla="*/ 65903 h 432"/>
              <a:gd name="T22" fmla="*/ 68784 w 432"/>
              <a:gd name="T23" fmla="*/ 10084 h 432"/>
              <a:gd name="T24" fmla="*/ 78868 w 432"/>
              <a:gd name="T25" fmla="*/ 0 h 432"/>
              <a:gd name="T26" fmla="*/ 88951 w 432"/>
              <a:gd name="T27" fmla="*/ 10084 h 432"/>
              <a:gd name="T28" fmla="*/ 88951 w 432"/>
              <a:gd name="T29" fmla="*/ 65903 h 432"/>
              <a:gd name="T30" fmla="*/ 145131 w 432"/>
              <a:gd name="T31" fmla="*/ 65903 h 432"/>
              <a:gd name="T32" fmla="*/ 155215 w 432"/>
              <a:gd name="T33" fmla="*/ 75987 h 432"/>
              <a:gd name="T34" fmla="*/ 145131 w 432"/>
              <a:gd name="T35" fmla="*/ 86431 h 43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32" h="432">
                <a:moveTo>
                  <a:pt x="403" y="240"/>
                </a:moveTo>
                <a:lnTo>
                  <a:pt x="403" y="240"/>
                </a:lnTo>
                <a:cubicBezTo>
                  <a:pt x="247" y="240"/>
                  <a:pt x="247" y="240"/>
                  <a:pt x="247" y="240"/>
                </a:cubicBezTo>
                <a:cubicBezTo>
                  <a:pt x="247" y="402"/>
                  <a:pt x="247" y="402"/>
                  <a:pt x="247" y="402"/>
                </a:cubicBezTo>
                <a:cubicBezTo>
                  <a:pt x="247" y="417"/>
                  <a:pt x="233" y="431"/>
                  <a:pt x="219" y="431"/>
                </a:cubicBezTo>
                <a:cubicBezTo>
                  <a:pt x="198" y="431"/>
                  <a:pt x="191" y="417"/>
                  <a:pt x="191" y="402"/>
                </a:cubicBezTo>
                <a:cubicBezTo>
                  <a:pt x="191" y="240"/>
                  <a:pt x="191" y="240"/>
                  <a:pt x="191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14" y="240"/>
                  <a:pt x="0" y="233"/>
                  <a:pt x="0" y="211"/>
                </a:cubicBezTo>
                <a:cubicBezTo>
                  <a:pt x="0" y="197"/>
                  <a:pt x="14" y="183"/>
                  <a:pt x="28" y="183"/>
                </a:cubicBezTo>
                <a:cubicBezTo>
                  <a:pt x="191" y="183"/>
                  <a:pt x="191" y="183"/>
                  <a:pt x="191" y="183"/>
                </a:cubicBezTo>
                <a:cubicBezTo>
                  <a:pt x="191" y="28"/>
                  <a:pt x="191" y="28"/>
                  <a:pt x="191" y="28"/>
                </a:cubicBezTo>
                <a:cubicBezTo>
                  <a:pt x="191" y="7"/>
                  <a:pt x="198" y="0"/>
                  <a:pt x="219" y="0"/>
                </a:cubicBezTo>
                <a:cubicBezTo>
                  <a:pt x="233" y="0"/>
                  <a:pt x="247" y="7"/>
                  <a:pt x="247" y="28"/>
                </a:cubicBezTo>
                <a:cubicBezTo>
                  <a:pt x="247" y="183"/>
                  <a:pt x="247" y="183"/>
                  <a:pt x="247" y="183"/>
                </a:cubicBezTo>
                <a:cubicBezTo>
                  <a:pt x="403" y="183"/>
                  <a:pt x="403" y="183"/>
                  <a:pt x="403" y="183"/>
                </a:cubicBezTo>
                <a:cubicBezTo>
                  <a:pt x="424" y="183"/>
                  <a:pt x="431" y="197"/>
                  <a:pt x="431" y="211"/>
                </a:cubicBezTo>
                <a:cubicBezTo>
                  <a:pt x="431" y="233"/>
                  <a:pt x="424" y="240"/>
                  <a:pt x="403" y="24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6" name="Freeform 13">
            <a:extLst>
              <a:ext uri="{FF2B5EF4-FFF2-40B4-BE49-F238E27FC236}">
                <a16:creationId xmlns:a16="http://schemas.microsoft.com/office/drawing/2014/main" id="{8492B6B3-25D5-AB45-B440-C7518F608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3914775"/>
            <a:ext cx="80962" cy="184150"/>
          </a:xfrm>
          <a:custGeom>
            <a:avLst/>
            <a:gdLst>
              <a:gd name="T0" fmla="*/ 40303 w 227"/>
              <a:gd name="T1" fmla="*/ 142987 h 510"/>
              <a:gd name="T2" fmla="*/ 40303 w 227"/>
              <a:gd name="T3" fmla="*/ 142987 h 510"/>
              <a:gd name="T4" fmla="*/ 0 w 227"/>
              <a:gd name="T5" fmla="*/ 183789 h 510"/>
              <a:gd name="T6" fmla="*/ 0 w 227"/>
              <a:gd name="T7" fmla="*/ 132877 h 510"/>
              <a:gd name="T8" fmla="*/ 0 w 227"/>
              <a:gd name="T9" fmla="*/ 99658 h 510"/>
              <a:gd name="T10" fmla="*/ 0 w 227"/>
              <a:gd name="T11" fmla="*/ 61383 h 510"/>
              <a:gd name="T12" fmla="*/ 0 w 227"/>
              <a:gd name="T13" fmla="*/ 46218 h 510"/>
              <a:gd name="T14" fmla="*/ 0 w 227"/>
              <a:gd name="T15" fmla="*/ 10471 h 510"/>
              <a:gd name="T16" fmla="*/ 9987 w 227"/>
              <a:gd name="T17" fmla="*/ 0 h 510"/>
              <a:gd name="T18" fmla="*/ 70619 w 227"/>
              <a:gd name="T19" fmla="*/ 0 h 510"/>
              <a:gd name="T20" fmla="*/ 80605 w 227"/>
              <a:gd name="T21" fmla="*/ 10471 h 510"/>
              <a:gd name="T22" fmla="*/ 80605 w 227"/>
              <a:gd name="T23" fmla="*/ 46218 h 510"/>
              <a:gd name="T24" fmla="*/ 80605 w 227"/>
              <a:gd name="T25" fmla="*/ 61383 h 510"/>
              <a:gd name="T26" fmla="*/ 80605 w 227"/>
              <a:gd name="T27" fmla="*/ 99658 h 510"/>
              <a:gd name="T28" fmla="*/ 80605 w 227"/>
              <a:gd name="T29" fmla="*/ 132877 h 510"/>
              <a:gd name="T30" fmla="*/ 80605 w 227"/>
              <a:gd name="T31" fmla="*/ 183789 h 510"/>
              <a:gd name="T32" fmla="*/ 40303 w 227"/>
              <a:gd name="T33" fmla="*/ 142987 h 51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27" h="510">
                <a:moveTo>
                  <a:pt x="113" y="396"/>
                </a:moveTo>
                <a:lnTo>
                  <a:pt x="113" y="396"/>
                </a:lnTo>
                <a:cubicBezTo>
                  <a:pt x="0" y="509"/>
                  <a:pt x="0" y="509"/>
                  <a:pt x="0" y="509"/>
                </a:cubicBezTo>
                <a:cubicBezTo>
                  <a:pt x="0" y="368"/>
                  <a:pt x="0" y="368"/>
                  <a:pt x="0" y="368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198" y="0"/>
                  <a:pt x="198" y="0"/>
                  <a:pt x="198" y="0"/>
                </a:cubicBezTo>
                <a:cubicBezTo>
                  <a:pt x="219" y="0"/>
                  <a:pt x="226" y="15"/>
                  <a:pt x="226" y="29"/>
                </a:cubicBezTo>
                <a:cubicBezTo>
                  <a:pt x="226" y="128"/>
                  <a:pt x="226" y="128"/>
                  <a:pt x="226" y="128"/>
                </a:cubicBezTo>
                <a:cubicBezTo>
                  <a:pt x="226" y="170"/>
                  <a:pt x="226" y="170"/>
                  <a:pt x="226" y="170"/>
                </a:cubicBezTo>
                <a:cubicBezTo>
                  <a:pt x="226" y="276"/>
                  <a:pt x="226" y="276"/>
                  <a:pt x="226" y="276"/>
                </a:cubicBezTo>
                <a:cubicBezTo>
                  <a:pt x="226" y="368"/>
                  <a:pt x="226" y="368"/>
                  <a:pt x="226" y="368"/>
                </a:cubicBezTo>
                <a:cubicBezTo>
                  <a:pt x="226" y="509"/>
                  <a:pt x="226" y="509"/>
                  <a:pt x="226" y="509"/>
                </a:cubicBezTo>
                <a:lnTo>
                  <a:pt x="113" y="396"/>
                </a:ln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7" name="Freeform 14">
            <a:extLst>
              <a:ext uri="{FF2B5EF4-FFF2-40B4-BE49-F238E27FC236}">
                <a16:creationId xmlns:a16="http://schemas.microsoft.com/office/drawing/2014/main" id="{32AD3D95-F364-244C-B6F0-FC3973044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3312" y="3914775"/>
            <a:ext cx="219075" cy="219075"/>
          </a:xfrm>
          <a:custGeom>
            <a:avLst/>
            <a:gdLst>
              <a:gd name="T0" fmla="*/ 211161 w 609"/>
              <a:gd name="T1" fmla="*/ 175548 h 609"/>
              <a:gd name="T2" fmla="*/ 109358 w 609"/>
              <a:gd name="T3" fmla="*/ 218715 h 609"/>
              <a:gd name="T4" fmla="*/ 7554 w 609"/>
              <a:gd name="T5" fmla="*/ 175548 h 609"/>
              <a:gd name="T6" fmla="*/ 0 w 609"/>
              <a:gd name="T7" fmla="*/ 10432 h 609"/>
              <a:gd name="T8" fmla="*/ 15109 w 609"/>
              <a:gd name="T9" fmla="*/ 2878 h 609"/>
              <a:gd name="T10" fmla="*/ 15109 w 609"/>
              <a:gd name="T11" fmla="*/ 2878 h 609"/>
              <a:gd name="T12" fmla="*/ 109358 w 609"/>
              <a:gd name="T13" fmla="*/ 41009 h 609"/>
              <a:gd name="T14" fmla="*/ 203247 w 609"/>
              <a:gd name="T15" fmla="*/ 2878 h 609"/>
              <a:gd name="T16" fmla="*/ 203247 w 609"/>
              <a:gd name="T17" fmla="*/ 2878 h 609"/>
              <a:gd name="T18" fmla="*/ 218715 w 609"/>
              <a:gd name="T19" fmla="*/ 10432 h 609"/>
              <a:gd name="T20" fmla="*/ 211161 w 609"/>
              <a:gd name="T21" fmla="*/ 175548 h 609"/>
              <a:gd name="T22" fmla="*/ 99285 w 609"/>
              <a:gd name="T23" fmla="*/ 58636 h 609"/>
              <a:gd name="T24" fmla="*/ 20145 w 609"/>
              <a:gd name="T25" fmla="*/ 160439 h 609"/>
              <a:gd name="T26" fmla="*/ 99285 w 609"/>
              <a:gd name="T27" fmla="*/ 58636 h 609"/>
              <a:gd name="T28" fmla="*/ 198211 w 609"/>
              <a:gd name="T29" fmla="*/ 25541 h 609"/>
              <a:gd name="T30" fmla="*/ 119430 w 609"/>
              <a:gd name="T31" fmla="*/ 193534 h 609"/>
              <a:gd name="T32" fmla="*/ 198211 w 609"/>
              <a:gd name="T33" fmla="*/ 25541 h 609"/>
              <a:gd name="T34" fmla="*/ 134898 w 609"/>
              <a:gd name="T35" fmla="*/ 74104 h 609"/>
              <a:gd name="T36" fmla="*/ 172670 w 609"/>
              <a:gd name="T37" fmla="*/ 56118 h 609"/>
              <a:gd name="T38" fmla="*/ 188138 w 609"/>
              <a:gd name="T39" fmla="*/ 66190 h 609"/>
              <a:gd name="T40" fmla="*/ 180584 w 609"/>
              <a:gd name="T41" fmla="*/ 74104 h 609"/>
              <a:gd name="T42" fmla="*/ 144971 w 609"/>
              <a:gd name="T43" fmla="*/ 91731 h 609"/>
              <a:gd name="T44" fmla="*/ 129502 w 609"/>
              <a:gd name="T45" fmla="*/ 81658 h 609"/>
              <a:gd name="T46" fmla="*/ 134898 w 609"/>
              <a:gd name="T47" fmla="*/ 109358 h 609"/>
              <a:gd name="T48" fmla="*/ 134898 w 609"/>
              <a:gd name="T49" fmla="*/ 109358 h 609"/>
              <a:gd name="T50" fmla="*/ 172670 w 609"/>
              <a:gd name="T51" fmla="*/ 94249 h 609"/>
              <a:gd name="T52" fmla="*/ 188138 w 609"/>
              <a:gd name="T53" fmla="*/ 101803 h 609"/>
              <a:gd name="T54" fmla="*/ 144971 w 609"/>
              <a:gd name="T55" fmla="*/ 129862 h 609"/>
              <a:gd name="T56" fmla="*/ 139935 w 609"/>
              <a:gd name="T57" fmla="*/ 129862 h 609"/>
              <a:gd name="T58" fmla="*/ 134898 w 609"/>
              <a:gd name="T59" fmla="*/ 109358 h 609"/>
              <a:gd name="T60" fmla="*/ 134898 w 609"/>
              <a:gd name="T61" fmla="*/ 147489 h 609"/>
              <a:gd name="T62" fmla="*/ 172670 w 609"/>
              <a:gd name="T63" fmla="*/ 129862 h 609"/>
              <a:gd name="T64" fmla="*/ 178066 w 609"/>
              <a:gd name="T65" fmla="*/ 129862 h 609"/>
              <a:gd name="T66" fmla="*/ 180584 w 609"/>
              <a:gd name="T67" fmla="*/ 150007 h 609"/>
              <a:gd name="T68" fmla="*/ 144971 w 609"/>
              <a:gd name="T69" fmla="*/ 165475 h 609"/>
              <a:gd name="T70" fmla="*/ 139935 w 609"/>
              <a:gd name="T71" fmla="*/ 167993 h 609"/>
              <a:gd name="T72" fmla="*/ 134898 w 609"/>
              <a:gd name="T73" fmla="*/ 147489 h 609"/>
              <a:gd name="T74" fmla="*/ 40649 w 609"/>
              <a:gd name="T75" fmla="*/ 56118 h 609"/>
              <a:gd name="T76" fmla="*/ 45686 w 609"/>
              <a:gd name="T77" fmla="*/ 56118 h 609"/>
              <a:gd name="T78" fmla="*/ 83817 w 609"/>
              <a:gd name="T79" fmla="*/ 74104 h 609"/>
              <a:gd name="T80" fmla="*/ 78781 w 609"/>
              <a:gd name="T81" fmla="*/ 91731 h 609"/>
              <a:gd name="T82" fmla="*/ 73744 w 609"/>
              <a:gd name="T83" fmla="*/ 91731 h 609"/>
              <a:gd name="T84" fmla="*/ 38131 w 609"/>
              <a:gd name="T85" fmla="*/ 74104 h 609"/>
              <a:gd name="T86" fmla="*/ 40649 w 609"/>
              <a:gd name="T87" fmla="*/ 56118 h 609"/>
              <a:gd name="T88" fmla="*/ 40649 w 609"/>
              <a:gd name="T89" fmla="*/ 91731 h 609"/>
              <a:gd name="T90" fmla="*/ 45686 w 609"/>
              <a:gd name="T91" fmla="*/ 94249 h 609"/>
              <a:gd name="T92" fmla="*/ 83817 w 609"/>
              <a:gd name="T93" fmla="*/ 109358 h 609"/>
              <a:gd name="T94" fmla="*/ 78781 w 609"/>
              <a:gd name="T95" fmla="*/ 129862 h 609"/>
              <a:gd name="T96" fmla="*/ 73744 w 609"/>
              <a:gd name="T97" fmla="*/ 129862 h 609"/>
              <a:gd name="T98" fmla="*/ 38131 w 609"/>
              <a:gd name="T99" fmla="*/ 111876 h 609"/>
              <a:gd name="T100" fmla="*/ 40649 w 609"/>
              <a:gd name="T101" fmla="*/ 91731 h 609"/>
              <a:gd name="T102" fmla="*/ 40649 w 609"/>
              <a:gd name="T103" fmla="*/ 129862 h 609"/>
              <a:gd name="T104" fmla="*/ 45686 w 609"/>
              <a:gd name="T105" fmla="*/ 129862 h 609"/>
              <a:gd name="T106" fmla="*/ 83817 w 609"/>
              <a:gd name="T107" fmla="*/ 147489 h 609"/>
              <a:gd name="T108" fmla="*/ 78781 w 609"/>
              <a:gd name="T109" fmla="*/ 167993 h 609"/>
              <a:gd name="T110" fmla="*/ 73744 w 609"/>
              <a:gd name="T111" fmla="*/ 165475 h 609"/>
              <a:gd name="T112" fmla="*/ 38131 w 609"/>
              <a:gd name="T113" fmla="*/ 150007 h 609"/>
              <a:gd name="T114" fmla="*/ 40649 w 609"/>
              <a:gd name="T115" fmla="*/ 129862 h 609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609" h="609">
                <a:moveTo>
                  <a:pt x="587" y="488"/>
                </a:moveTo>
                <a:lnTo>
                  <a:pt x="587" y="488"/>
                </a:lnTo>
                <a:cubicBezTo>
                  <a:pt x="318" y="601"/>
                  <a:pt x="318" y="601"/>
                  <a:pt x="318" y="601"/>
                </a:cubicBezTo>
                <a:cubicBezTo>
                  <a:pt x="311" y="608"/>
                  <a:pt x="311" y="608"/>
                  <a:pt x="304" y="608"/>
                </a:cubicBezTo>
                <a:cubicBezTo>
                  <a:pt x="297" y="608"/>
                  <a:pt x="297" y="608"/>
                  <a:pt x="290" y="601"/>
                </a:cubicBezTo>
                <a:cubicBezTo>
                  <a:pt x="21" y="488"/>
                  <a:pt x="21" y="488"/>
                  <a:pt x="21" y="488"/>
                </a:cubicBezTo>
                <a:cubicBezTo>
                  <a:pt x="7" y="488"/>
                  <a:pt x="0" y="474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35" y="0"/>
                  <a:pt x="35" y="0"/>
                  <a:pt x="42" y="8"/>
                </a:cubicBezTo>
                <a:cubicBezTo>
                  <a:pt x="304" y="114"/>
                  <a:pt x="304" y="114"/>
                  <a:pt x="304" y="114"/>
                </a:cubicBezTo>
                <a:cubicBezTo>
                  <a:pt x="565" y="8"/>
                  <a:pt x="565" y="8"/>
                  <a:pt x="565" y="8"/>
                </a:cubicBezTo>
                <a:cubicBezTo>
                  <a:pt x="572" y="0"/>
                  <a:pt x="572" y="0"/>
                  <a:pt x="579" y="0"/>
                </a:cubicBezTo>
                <a:cubicBezTo>
                  <a:pt x="594" y="0"/>
                  <a:pt x="608" y="15"/>
                  <a:pt x="608" y="29"/>
                </a:cubicBezTo>
                <a:cubicBezTo>
                  <a:pt x="608" y="467"/>
                  <a:pt x="608" y="467"/>
                  <a:pt x="608" y="467"/>
                </a:cubicBezTo>
                <a:cubicBezTo>
                  <a:pt x="608" y="474"/>
                  <a:pt x="601" y="488"/>
                  <a:pt x="587" y="488"/>
                </a:cubicBezTo>
                <a:close/>
                <a:moveTo>
                  <a:pt x="276" y="163"/>
                </a:moveTo>
                <a:lnTo>
                  <a:pt x="276" y="163"/>
                </a:lnTo>
                <a:cubicBezTo>
                  <a:pt x="56" y="71"/>
                  <a:pt x="56" y="71"/>
                  <a:pt x="56" y="71"/>
                </a:cubicBezTo>
                <a:cubicBezTo>
                  <a:pt x="56" y="446"/>
                  <a:pt x="56" y="446"/>
                  <a:pt x="56" y="446"/>
                </a:cubicBezTo>
                <a:cubicBezTo>
                  <a:pt x="276" y="538"/>
                  <a:pt x="276" y="538"/>
                  <a:pt x="276" y="538"/>
                </a:cubicBezTo>
                <a:lnTo>
                  <a:pt x="276" y="163"/>
                </a:lnTo>
                <a:close/>
                <a:moveTo>
                  <a:pt x="551" y="71"/>
                </a:moveTo>
                <a:lnTo>
                  <a:pt x="551" y="71"/>
                </a:lnTo>
                <a:cubicBezTo>
                  <a:pt x="332" y="163"/>
                  <a:pt x="332" y="163"/>
                  <a:pt x="332" y="163"/>
                </a:cubicBezTo>
                <a:cubicBezTo>
                  <a:pt x="332" y="538"/>
                  <a:pt x="332" y="538"/>
                  <a:pt x="332" y="538"/>
                </a:cubicBezTo>
                <a:cubicBezTo>
                  <a:pt x="551" y="446"/>
                  <a:pt x="551" y="446"/>
                  <a:pt x="551" y="446"/>
                </a:cubicBezTo>
                <a:lnTo>
                  <a:pt x="551" y="71"/>
                </a:lnTo>
                <a:close/>
                <a:moveTo>
                  <a:pt x="375" y="206"/>
                </a:moveTo>
                <a:lnTo>
                  <a:pt x="375" y="206"/>
                </a:lnTo>
                <a:cubicBezTo>
                  <a:pt x="480" y="156"/>
                  <a:pt x="480" y="156"/>
                  <a:pt x="480" y="156"/>
                </a:cubicBezTo>
                <a:cubicBezTo>
                  <a:pt x="488" y="156"/>
                  <a:pt x="488" y="156"/>
                  <a:pt x="495" y="156"/>
                </a:cubicBezTo>
                <a:cubicBezTo>
                  <a:pt x="509" y="156"/>
                  <a:pt x="523" y="163"/>
                  <a:pt x="523" y="184"/>
                </a:cubicBezTo>
                <a:cubicBezTo>
                  <a:pt x="523" y="191"/>
                  <a:pt x="516" y="206"/>
                  <a:pt x="502" y="206"/>
                </a:cubicBezTo>
                <a:cubicBezTo>
                  <a:pt x="403" y="255"/>
                  <a:pt x="403" y="255"/>
                  <a:pt x="403" y="255"/>
                </a:cubicBezTo>
                <a:cubicBezTo>
                  <a:pt x="396" y="255"/>
                  <a:pt x="396" y="255"/>
                  <a:pt x="389" y="255"/>
                </a:cubicBezTo>
                <a:cubicBezTo>
                  <a:pt x="375" y="255"/>
                  <a:pt x="360" y="248"/>
                  <a:pt x="360" y="227"/>
                </a:cubicBezTo>
                <a:cubicBezTo>
                  <a:pt x="360" y="220"/>
                  <a:pt x="367" y="206"/>
                  <a:pt x="375" y="206"/>
                </a:cubicBezTo>
                <a:close/>
                <a:moveTo>
                  <a:pt x="375" y="304"/>
                </a:moveTo>
                <a:lnTo>
                  <a:pt x="375" y="304"/>
                </a:lnTo>
                <a:cubicBezTo>
                  <a:pt x="480" y="262"/>
                  <a:pt x="480" y="262"/>
                  <a:pt x="480" y="262"/>
                </a:cubicBezTo>
                <a:cubicBezTo>
                  <a:pt x="488" y="255"/>
                  <a:pt x="488" y="255"/>
                  <a:pt x="495" y="255"/>
                </a:cubicBezTo>
                <a:cubicBezTo>
                  <a:pt x="509" y="255"/>
                  <a:pt x="523" y="269"/>
                  <a:pt x="523" y="283"/>
                </a:cubicBezTo>
                <a:cubicBezTo>
                  <a:pt x="523" y="297"/>
                  <a:pt x="516" y="304"/>
                  <a:pt x="502" y="311"/>
                </a:cubicBezTo>
                <a:cubicBezTo>
                  <a:pt x="403" y="361"/>
                  <a:pt x="403" y="361"/>
                  <a:pt x="403" y="361"/>
                </a:cubicBezTo>
                <a:cubicBezTo>
                  <a:pt x="396" y="361"/>
                  <a:pt x="396" y="361"/>
                  <a:pt x="389" y="361"/>
                </a:cubicBezTo>
                <a:cubicBezTo>
                  <a:pt x="375" y="361"/>
                  <a:pt x="360" y="347"/>
                  <a:pt x="360" y="333"/>
                </a:cubicBezTo>
                <a:cubicBezTo>
                  <a:pt x="360" y="319"/>
                  <a:pt x="367" y="311"/>
                  <a:pt x="375" y="304"/>
                </a:cubicBezTo>
                <a:close/>
                <a:moveTo>
                  <a:pt x="375" y="410"/>
                </a:moveTo>
                <a:lnTo>
                  <a:pt x="375" y="410"/>
                </a:lnTo>
                <a:cubicBezTo>
                  <a:pt x="480" y="361"/>
                  <a:pt x="480" y="361"/>
                  <a:pt x="480" y="361"/>
                </a:cubicBezTo>
                <a:cubicBezTo>
                  <a:pt x="488" y="361"/>
                  <a:pt x="488" y="361"/>
                  <a:pt x="495" y="361"/>
                </a:cubicBezTo>
                <a:cubicBezTo>
                  <a:pt x="509" y="361"/>
                  <a:pt x="523" y="375"/>
                  <a:pt x="523" y="389"/>
                </a:cubicBezTo>
                <a:cubicBezTo>
                  <a:pt x="523" y="403"/>
                  <a:pt x="516" y="410"/>
                  <a:pt x="502" y="417"/>
                </a:cubicBezTo>
                <a:cubicBezTo>
                  <a:pt x="403" y="460"/>
                  <a:pt x="403" y="460"/>
                  <a:pt x="403" y="460"/>
                </a:cubicBezTo>
                <a:cubicBezTo>
                  <a:pt x="396" y="467"/>
                  <a:pt x="396" y="467"/>
                  <a:pt x="389" y="467"/>
                </a:cubicBezTo>
                <a:cubicBezTo>
                  <a:pt x="375" y="467"/>
                  <a:pt x="360" y="453"/>
                  <a:pt x="360" y="439"/>
                </a:cubicBezTo>
                <a:cubicBezTo>
                  <a:pt x="360" y="425"/>
                  <a:pt x="367" y="417"/>
                  <a:pt x="375" y="410"/>
                </a:cubicBezTo>
                <a:close/>
                <a:moveTo>
                  <a:pt x="113" y="156"/>
                </a:moveTo>
                <a:lnTo>
                  <a:pt x="113" y="156"/>
                </a:lnTo>
                <a:cubicBezTo>
                  <a:pt x="120" y="156"/>
                  <a:pt x="120" y="156"/>
                  <a:pt x="127" y="15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40" y="206"/>
                  <a:pt x="247" y="220"/>
                  <a:pt x="247" y="227"/>
                </a:cubicBezTo>
                <a:cubicBezTo>
                  <a:pt x="247" y="248"/>
                  <a:pt x="233" y="255"/>
                  <a:pt x="219" y="255"/>
                </a:cubicBezTo>
                <a:cubicBezTo>
                  <a:pt x="212" y="255"/>
                  <a:pt x="212" y="255"/>
                  <a:pt x="205" y="255"/>
                </a:cubicBezTo>
                <a:cubicBezTo>
                  <a:pt x="106" y="206"/>
                  <a:pt x="106" y="206"/>
                  <a:pt x="106" y="206"/>
                </a:cubicBezTo>
                <a:cubicBezTo>
                  <a:pt x="92" y="206"/>
                  <a:pt x="85" y="191"/>
                  <a:pt x="85" y="184"/>
                </a:cubicBezTo>
                <a:cubicBezTo>
                  <a:pt x="85" y="163"/>
                  <a:pt x="99" y="156"/>
                  <a:pt x="113" y="156"/>
                </a:cubicBezTo>
                <a:close/>
                <a:moveTo>
                  <a:pt x="113" y="255"/>
                </a:moveTo>
                <a:lnTo>
                  <a:pt x="113" y="255"/>
                </a:lnTo>
                <a:cubicBezTo>
                  <a:pt x="120" y="255"/>
                  <a:pt x="120" y="255"/>
                  <a:pt x="127" y="262"/>
                </a:cubicBezTo>
                <a:cubicBezTo>
                  <a:pt x="233" y="304"/>
                  <a:pt x="233" y="304"/>
                  <a:pt x="233" y="304"/>
                </a:cubicBezTo>
                <a:cubicBezTo>
                  <a:pt x="240" y="311"/>
                  <a:pt x="247" y="319"/>
                  <a:pt x="247" y="333"/>
                </a:cubicBezTo>
                <a:cubicBezTo>
                  <a:pt x="247" y="347"/>
                  <a:pt x="233" y="361"/>
                  <a:pt x="219" y="361"/>
                </a:cubicBezTo>
                <a:cubicBezTo>
                  <a:pt x="212" y="361"/>
                  <a:pt x="212" y="361"/>
                  <a:pt x="205" y="361"/>
                </a:cubicBezTo>
                <a:cubicBezTo>
                  <a:pt x="106" y="311"/>
                  <a:pt x="106" y="311"/>
                  <a:pt x="106" y="311"/>
                </a:cubicBezTo>
                <a:cubicBezTo>
                  <a:pt x="92" y="304"/>
                  <a:pt x="85" y="297"/>
                  <a:pt x="85" y="283"/>
                </a:cubicBezTo>
                <a:cubicBezTo>
                  <a:pt x="85" y="269"/>
                  <a:pt x="99" y="255"/>
                  <a:pt x="113" y="255"/>
                </a:cubicBezTo>
                <a:close/>
                <a:moveTo>
                  <a:pt x="113" y="361"/>
                </a:moveTo>
                <a:lnTo>
                  <a:pt x="113" y="361"/>
                </a:lnTo>
                <a:cubicBezTo>
                  <a:pt x="120" y="361"/>
                  <a:pt x="120" y="361"/>
                  <a:pt x="127" y="361"/>
                </a:cubicBezTo>
                <a:cubicBezTo>
                  <a:pt x="233" y="410"/>
                  <a:pt x="233" y="410"/>
                  <a:pt x="233" y="410"/>
                </a:cubicBezTo>
                <a:cubicBezTo>
                  <a:pt x="240" y="417"/>
                  <a:pt x="247" y="425"/>
                  <a:pt x="247" y="439"/>
                </a:cubicBezTo>
                <a:cubicBezTo>
                  <a:pt x="247" y="453"/>
                  <a:pt x="233" y="467"/>
                  <a:pt x="219" y="467"/>
                </a:cubicBezTo>
                <a:cubicBezTo>
                  <a:pt x="212" y="467"/>
                  <a:pt x="212" y="467"/>
                  <a:pt x="205" y="460"/>
                </a:cubicBezTo>
                <a:cubicBezTo>
                  <a:pt x="106" y="417"/>
                  <a:pt x="106" y="417"/>
                  <a:pt x="106" y="417"/>
                </a:cubicBezTo>
                <a:cubicBezTo>
                  <a:pt x="92" y="410"/>
                  <a:pt x="85" y="403"/>
                  <a:pt x="85" y="389"/>
                </a:cubicBezTo>
                <a:cubicBezTo>
                  <a:pt x="85" y="375"/>
                  <a:pt x="99" y="361"/>
                  <a:pt x="113" y="3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8" name="Freeform 15">
            <a:extLst>
              <a:ext uri="{FF2B5EF4-FFF2-40B4-BE49-F238E27FC236}">
                <a16:creationId xmlns:a16="http://schemas.microsoft.com/office/drawing/2014/main" id="{07636356-3030-444F-BA0D-46195A3BF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5487" y="3914775"/>
            <a:ext cx="217488" cy="219075"/>
          </a:xfrm>
          <a:custGeom>
            <a:avLst/>
            <a:gdLst>
              <a:gd name="T0" fmla="*/ 211708 w 602"/>
              <a:gd name="T1" fmla="*/ 175548 h 609"/>
              <a:gd name="T2" fmla="*/ 211708 w 602"/>
              <a:gd name="T3" fmla="*/ 175548 h 609"/>
              <a:gd name="T4" fmla="*/ 112357 w 602"/>
              <a:gd name="T5" fmla="*/ 216197 h 609"/>
              <a:gd name="T6" fmla="*/ 109828 w 602"/>
              <a:gd name="T7" fmla="*/ 218715 h 609"/>
              <a:gd name="T8" fmla="*/ 104770 w 602"/>
              <a:gd name="T9" fmla="*/ 216197 h 609"/>
              <a:gd name="T10" fmla="*/ 5058 w 602"/>
              <a:gd name="T11" fmla="*/ 175548 h 609"/>
              <a:gd name="T12" fmla="*/ 0 w 602"/>
              <a:gd name="T13" fmla="*/ 167993 h 609"/>
              <a:gd name="T14" fmla="*/ 0 w 602"/>
              <a:gd name="T15" fmla="*/ 10432 h 609"/>
              <a:gd name="T16" fmla="*/ 10116 w 602"/>
              <a:gd name="T17" fmla="*/ 0 h 609"/>
              <a:gd name="T18" fmla="*/ 15174 w 602"/>
              <a:gd name="T19" fmla="*/ 2878 h 609"/>
              <a:gd name="T20" fmla="*/ 15174 w 602"/>
              <a:gd name="T21" fmla="*/ 2878 h 609"/>
              <a:gd name="T22" fmla="*/ 15174 w 602"/>
              <a:gd name="T23" fmla="*/ 2878 h 609"/>
              <a:gd name="T24" fmla="*/ 15174 w 602"/>
              <a:gd name="T25" fmla="*/ 2878 h 609"/>
              <a:gd name="T26" fmla="*/ 109828 w 602"/>
              <a:gd name="T27" fmla="*/ 41009 h 609"/>
              <a:gd name="T28" fmla="*/ 204121 w 602"/>
              <a:gd name="T29" fmla="*/ 2878 h 609"/>
              <a:gd name="T30" fmla="*/ 204121 w 602"/>
              <a:gd name="T31" fmla="*/ 2878 h 609"/>
              <a:gd name="T32" fmla="*/ 204121 w 602"/>
              <a:gd name="T33" fmla="*/ 2878 h 609"/>
              <a:gd name="T34" fmla="*/ 204121 w 602"/>
              <a:gd name="T35" fmla="*/ 2878 h 609"/>
              <a:gd name="T36" fmla="*/ 206650 w 602"/>
              <a:gd name="T37" fmla="*/ 0 h 609"/>
              <a:gd name="T38" fmla="*/ 217127 w 602"/>
              <a:gd name="T39" fmla="*/ 10432 h 609"/>
              <a:gd name="T40" fmla="*/ 217127 w 602"/>
              <a:gd name="T41" fmla="*/ 167993 h 609"/>
              <a:gd name="T42" fmla="*/ 211708 w 602"/>
              <a:gd name="T43" fmla="*/ 175548 h 609"/>
              <a:gd name="T44" fmla="*/ 99712 w 602"/>
              <a:gd name="T45" fmla="*/ 193534 h 609"/>
              <a:gd name="T46" fmla="*/ 99712 w 602"/>
              <a:gd name="T47" fmla="*/ 193534 h 609"/>
              <a:gd name="T48" fmla="*/ 99712 w 602"/>
              <a:gd name="T49" fmla="*/ 58636 h 609"/>
              <a:gd name="T50" fmla="*/ 20231 w 602"/>
              <a:gd name="T51" fmla="*/ 25541 h 609"/>
              <a:gd name="T52" fmla="*/ 20231 w 602"/>
              <a:gd name="T53" fmla="*/ 160439 h 609"/>
              <a:gd name="T54" fmla="*/ 99712 w 602"/>
              <a:gd name="T55" fmla="*/ 193534 h 609"/>
              <a:gd name="T56" fmla="*/ 196534 w 602"/>
              <a:gd name="T57" fmla="*/ 25541 h 609"/>
              <a:gd name="T58" fmla="*/ 196534 w 602"/>
              <a:gd name="T59" fmla="*/ 25541 h 609"/>
              <a:gd name="T60" fmla="*/ 119944 w 602"/>
              <a:gd name="T61" fmla="*/ 58636 h 609"/>
              <a:gd name="T62" fmla="*/ 119944 w 602"/>
              <a:gd name="T63" fmla="*/ 193534 h 609"/>
              <a:gd name="T64" fmla="*/ 196534 w 602"/>
              <a:gd name="T65" fmla="*/ 160439 h 609"/>
              <a:gd name="T66" fmla="*/ 196534 w 602"/>
              <a:gd name="T67" fmla="*/ 25541 h 60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609">
                <a:moveTo>
                  <a:pt x="586" y="488"/>
                </a:moveTo>
                <a:lnTo>
                  <a:pt x="586" y="488"/>
                </a:lnTo>
                <a:cubicBezTo>
                  <a:pt x="311" y="601"/>
                  <a:pt x="311" y="601"/>
                  <a:pt x="311" y="601"/>
                </a:cubicBezTo>
                <a:cubicBezTo>
                  <a:pt x="311" y="608"/>
                  <a:pt x="304" y="608"/>
                  <a:pt x="304" y="608"/>
                </a:cubicBezTo>
                <a:cubicBezTo>
                  <a:pt x="297" y="608"/>
                  <a:pt x="297" y="608"/>
                  <a:pt x="290" y="601"/>
                </a:cubicBezTo>
                <a:cubicBezTo>
                  <a:pt x="14" y="488"/>
                  <a:pt x="14" y="488"/>
                  <a:pt x="14" y="488"/>
                </a:cubicBezTo>
                <a:cubicBezTo>
                  <a:pt x="7" y="488"/>
                  <a:pt x="0" y="474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35" y="0"/>
                  <a:pt x="35" y="0"/>
                  <a:pt x="42" y="8"/>
                </a:cubicBezTo>
                <a:cubicBezTo>
                  <a:pt x="304" y="114"/>
                  <a:pt x="304" y="114"/>
                  <a:pt x="304" y="114"/>
                </a:cubicBezTo>
                <a:cubicBezTo>
                  <a:pt x="565" y="8"/>
                  <a:pt x="565" y="8"/>
                  <a:pt x="565" y="8"/>
                </a:cubicBezTo>
                <a:cubicBezTo>
                  <a:pt x="565" y="0"/>
                  <a:pt x="572" y="0"/>
                  <a:pt x="572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467"/>
                  <a:pt x="601" y="467"/>
                  <a:pt x="601" y="467"/>
                </a:cubicBezTo>
                <a:cubicBezTo>
                  <a:pt x="601" y="474"/>
                  <a:pt x="594" y="488"/>
                  <a:pt x="586" y="488"/>
                </a:cubicBezTo>
                <a:close/>
                <a:moveTo>
                  <a:pt x="276" y="538"/>
                </a:moveTo>
                <a:lnTo>
                  <a:pt x="276" y="538"/>
                </a:lnTo>
                <a:cubicBezTo>
                  <a:pt x="276" y="163"/>
                  <a:pt x="276" y="163"/>
                  <a:pt x="276" y="163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446"/>
                  <a:pt x="56" y="446"/>
                  <a:pt x="56" y="446"/>
                </a:cubicBezTo>
                <a:lnTo>
                  <a:pt x="276" y="538"/>
                </a:lnTo>
                <a:close/>
                <a:moveTo>
                  <a:pt x="544" y="71"/>
                </a:moveTo>
                <a:lnTo>
                  <a:pt x="544" y="71"/>
                </a:lnTo>
                <a:cubicBezTo>
                  <a:pt x="332" y="163"/>
                  <a:pt x="332" y="163"/>
                  <a:pt x="332" y="163"/>
                </a:cubicBezTo>
                <a:cubicBezTo>
                  <a:pt x="332" y="538"/>
                  <a:pt x="332" y="538"/>
                  <a:pt x="332" y="538"/>
                </a:cubicBezTo>
                <a:cubicBezTo>
                  <a:pt x="544" y="446"/>
                  <a:pt x="544" y="446"/>
                  <a:pt x="544" y="446"/>
                </a:cubicBezTo>
                <a:lnTo>
                  <a:pt x="544" y="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9" name="Freeform 16">
            <a:extLst>
              <a:ext uri="{FF2B5EF4-FFF2-40B4-BE49-F238E27FC236}">
                <a16:creationId xmlns:a16="http://schemas.microsoft.com/office/drawing/2014/main" id="{A1F17E1B-DA0F-D049-9298-1BC89BE62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8300" y="3925887"/>
            <a:ext cx="171450" cy="198438"/>
          </a:xfrm>
          <a:custGeom>
            <a:avLst/>
            <a:gdLst>
              <a:gd name="T0" fmla="*/ 160983 w 475"/>
              <a:gd name="T1" fmla="*/ 198079 h 552"/>
              <a:gd name="T2" fmla="*/ 160983 w 475"/>
              <a:gd name="T3" fmla="*/ 198079 h 552"/>
              <a:gd name="T4" fmla="*/ 150515 w 475"/>
              <a:gd name="T5" fmla="*/ 198079 h 552"/>
              <a:gd name="T6" fmla="*/ 150515 w 475"/>
              <a:gd name="T7" fmla="*/ 0 h 552"/>
              <a:gd name="T8" fmla="*/ 160983 w 475"/>
              <a:gd name="T9" fmla="*/ 0 h 552"/>
              <a:gd name="T10" fmla="*/ 171089 w 475"/>
              <a:gd name="T11" fmla="*/ 10066 h 552"/>
              <a:gd name="T12" fmla="*/ 171089 w 475"/>
              <a:gd name="T13" fmla="*/ 188013 h 552"/>
              <a:gd name="T14" fmla="*/ 160983 w 475"/>
              <a:gd name="T15" fmla="*/ 198079 h 552"/>
              <a:gd name="T16" fmla="*/ 20574 w 475"/>
              <a:gd name="T17" fmla="*/ 188013 h 552"/>
              <a:gd name="T18" fmla="*/ 20574 w 475"/>
              <a:gd name="T19" fmla="*/ 188013 h 552"/>
              <a:gd name="T20" fmla="*/ 20574 w 475"/>
              <a:gd name="T21" fmla="*/ 177947 h 552"/>
              <a:gd name="T22" fmla="*/ 38260 w 475"/>
              <a:gd name="T23" fmla="*/ 177947 h 552"/>
              <a:gd name="T24" fmla="*/ 58834 w 475"/>
              <a:gd name="T25" fmla="*/ 157456 h 552"/>
              <a:gd name="T26" fmla="*/ 38260 w 475"/>
              <a:gd name="T27" fmla="*/ 136965 h 552"/>
              <a:gd name="T28" fmla="*/ 20574 w 475"/>
              <a:gd name="T29" fmla="*/ 136965 h 552"/>
              <a:gd name="T30" fmla="*/ 20574 w 475"/>
              <a:gd name="T31" fmla="*/ 119350 h 552"/>
              <a:gd name="T32" fmla="*/ 38260 w 475"/>
              <a:gd name="T33" fmla="*/ 119350 h 552"/>
              <a:gd name="T34" fmla="*/ 58834 w 475"/>
              <a:gd name="T35" fmla="*/ 98860 h 552"/>
              <a:gd name="T36" fmla="*/ 38260 w 475"/>
              <a:gd name="T37" fmla="*/ 78728 h 552"/>
              <a:gd name="T38" fmla="*/ 20574 w 475"/>
              <a:gd name="T39" fmla="*/ 78728 h 552"/>
              <a:gd name="T40" fmla="*/ 20574 w 475"/>
              <a:gd name="T41" fmla="*/ 60754 h 552"/>
              <a:gd name="T42" fmla="*/ 38260 w 475"/>
              <a:gd name="T43" fmla="*/ 60754 h 552"/>
              <a:gd name="T44" fmla="*/ 58834 w 475"/>
              <a:gd name="T45" fmla="*/ 40622 h 552"/>
              <a:gd name="T46" fmla="*/ 38260 w 475"/>
              <a:gd name="T47" fmla="*/ 20131 h 552"/>
              <a:gd name="T48" fmla="*/ 20574 w 475"/>
              <a:gd name="T49" fmla="*/ 20131 h 552"/>
              <a:gd name="T50" fmla="*/ 20574 w 475"/>
              <a:gd name="T51" fmla="*/ 10066 h 552"/>
              <a:gd name="T52" fmla="*/ 30681 w 475"/>
              <a:gd name="T53" fmla="*/ 0 h 552"/>
              <a:gd name="T54" fmla="*/ 140409 w 475"/>
              <a:gd name="T55" fmla="*/ 0 h 552"/>
              <a:gd name="T56" fmla="*/ 140409 w 475"/>
              <a:gd name="T57" fmla="*/ 198079 h 552"/>
              <a:gd name="T58" fmla="*/ 30681 w 475"/>
              <a:gd name="T59" fmla="*/ 198079 h 552"/>
              <a:gd name="T60" fmla="*/ 20574 w 475"/>
              <a:gd name="T61" fmla="*/ 188013 h 552"/>
              <a:gd name="T62" fmla="*/ 48728 w 475"/>
              <a:gd name="T63" fmla="*/ 40622 h 552"/>
              <a:gd name="T64" fmla="*/ 48728 w 475"/>
              <a:gd name="T65" fmla="*/ 40622 h 552"/>
              <a:gd name="T66" fmla="*/ 38260 w 475"/>
              <a:gd name="T67" fmla="*/ 50688 h 552"/>
              <a:gd name="T68" fmla="*/ 10467 w 475"/>
              <a:gd name="T69" fmla="*/ 50688 h 552"/>
              <a:gd name="T70" fmla="*/ 0 w 475"/>
              <a:gd name="T71" fmla="*/ 40622 h 552"/>
              <a:gd name="T72" fmla="*/ 10467 w 475"/>
              <a:gd name="T73" fmla="*/ 30557 h 552"/>
              <a:gd name="T74" fmla="*/ 38260 w 475"/>
              <a:gd name="T75" fmla="*/ 30557 h 552"/>
              <a:gd name="T76" fmla="*/ 48728 w 475"/>
              <a:gd name="T77" fmla="*/ 40622 h 552"/>
              <a:gd name="T78" fmla="*/ 10467 w 475"/>
              <a:gd name="T79" fmla="*/ 88794 h 552"/>
              <a:gd name="T80" fmla="*/ 10467 w 475"/>
              <a:gd name="T81" fmla="*/ 88794 h 552"/>
              <a:gd name="T82" fmla="*/ 38260 w 475"/>
              <a:gd name="T83" fmla="*/ 88794 h 552"/>
              <a:gd name="T84" fmla="*/ 48728 w 475"/>
              <a:gd name="T85" fmla="*/ 98860 h 552"/>
              <a:gd name="T86" fmla="*/ 38260 w 475"/>
              <a:gd name="T87" fmla="*/ 109285 h 552"/>
              <a:gd name="T88" fmla="*/ 10467 w 475"/>
              <a:gd name="T89" fmla="*/ 109285 h 552"/>
              <a:gd name="T90" fmla="*/ 0 w 475"/>
              <a:gd name="T91" fmla="*/ 98860 h 552"/>
              <a:gd name="T92" fmla="*/ 10467 w 475"/>
              <a:gd name="T93" fmla="*/ 88794 h 552"/>
              <a:gd name="T94" fmla="*/ 10467 w 475"/>
              <a:gd name="T95" fmla="*/ 147391 h 552"/>
              <a:gd name="T96" fmla="*/ 10467 w 475"/>
              <a:gd name="T97" fmla="*/ 147391 h 552"/>
              <a:gd name="T98" fmla="*/ 38260 w 475"/>
              <a:gd name="T99" fmla="*/ 147391 h 552"/>
              <a:gd name="T100" fmla="*/ 48728 w 475"/>
              <a:gd name="T101" fmla="*/ 157456 h 552"/>
              <a:gd name="T102" fmla="*/ 38260 w 475"/>
              <a:gd name="T103" fmla="*/ 167522 h 552"/>
              <a:gd name="T104" fmla="*/ 10467 w 475"/>
              <a:gd name="T105" fmla="*/ 167522 h 552"/>
              <a:gd name="T106" fmla="*/ 0 w 475"/>
              <a:gd name="T107" fmla="*/ 157456 h 552"/>
              <a:gd name="T108" fmla="*/ 10467 w 475"/>
              <a:gd name="T109" fmla="*/ 147391 h 55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75" h="552">
                <a:moveTo>
                  <a:pt x="446" y="551"/>
                </a:moveTo>
                <a:lnTo>
                  <a:pt x="446" y="551"/>
                </a:lnTo>
                <a:cubicBezTo>
                  <a:pt x="417" y="551"/>
                  <a:pt x="417" y="551"/>
                  <a:pt x="417" y="551"/>
                </a:cubicBezTo>
                <a:cubicBezTo>
                  <a:pt x="417" y="0"/>
                  <a:pt x="417" y="0"/>
                  <a:pt x="417" y="0"/>
                </a:cubicBezTo>
                <a:cubicBezTo>
                  <a:pt x="446" y="0"/>
                  <a:pt x="446" y="0"/>
                  <a:pt x="446" y="0"/>
                </a:cubicBezTo>
                <a:cubicBezTo>
                  <a:pt x="460" y="0"/>
                  <a:pt x="474" y="14"/>
                  <a:pt x="474" y="28"/>
                </a:cubicBezTo>
                <a:cubicBezTo>
                  <a:pt x="474" y="523"/>
                  <a:pt x="474" y="523"/>
                  <a:pt x="474" y="523"/>
                </a:cubicBezTo>
                <a:cubicBezTo>
                  <a:pt x="474" y="537"/>
                  <a:pt x="460" y="551"/>
                  <a:pt x="446" y="551"/>
                </a:cubicBezTo>
                <a:close/>
                <a:moveTo>
                  <a:pt x="57" y="523"/>
                </a:moveTo>
                <a:lnTo>
                  <a:pt x="57" y="523"/>
                </a:lnTo>
                <a:cubicBezTo>
                  <a:pt x="57" y="495"/>
                  <a:pt x="57" y="495"/>
                  <a:pt x="57" y="495"/>
                </a:cubicBezTo>
                <a:cubicBezTo>
                  <a:pt x="106" y="495"/>
                  <a:pt x="106" y="495"/>
                  <a:pt x="106" y="495"/>
                </a:cubicBezTo>
                <a:cubicBezTo>
                  <a:pt x="135" y="495"/>
                  <a:pt x="163" y="466"/>
                  <a:pt x="163" y="438"/>
                </a:cubicBezTo>
                <a:cubicBezTo>
                  <a:pt x="163" y="403"/>
                  <a:pt x="135" y="381"/>
                  <a:pt x="106" y="381"/>
                </a:cubicBezTo>
                <a:cubicBezTo>
                  <a:pt x="57" y="381"/>
                  <a:pt x="57" y="381"/>
                  <a:pt x="57" y="381"/>
                </a:cubicBezTo>
                <a:cubicBezTo>
                  <a:pt x="57" y="332"/>
                  <a:pt x="57" y="332"/>
                  <a:pt x="57" y="332"/>
                </a:cubicBezTo>
                <a:cubicBezTo>
                  <a:pt x="106" y="332"/>
                  <a:pt x="106" y="332"/>
                  <a:pt x="106" y="332"/>
                </a:cubicBezTo>
                <a:cubicBezTo>
                  <a:pt x="135" y="332"/>
                  <a:pt x="163" y="304"/>
                  <a:pt x="163" y="275"/>
                </a:cubicBezTo>
                <a:cubicBezTo>
                  <a:pt x="163" y="247"/>
                  <a:pt x="135" y="219"/>
                  <a:pt x="106" y="219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169"/>
                  <a:pt x="57" y="169"/>
                  <a:pt x="57" y="169"/>
                </a:cubicBezTo>
                <a:cubicBezTo>
                  <a:pt x="106" y="169"/>
                  <a:pt x="106" y="169"/>
                  <a:pt x="106" y="169"/>
                </a:cubicBezTo>
                <a:cubicBezTo>
                  <a:pt x="135" y="169"/>
                  <a:pt x="163" y="148"/>
                  <a:pt x="163" y="113"/>
                </a:cubicBezTo>
                <a:cubicBezTo>
                  <a:pt x="163" y="85"/>
                  <a:pt x="135" y="56"/>
                  <a:pt x="106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14"/>
                  <a:pt x="71" y="0"/>
                  <a:pt x="85" y="0"/>
                </a:cubicBezTo>
                <a:cubicBezTo>
                  <a:pt x="389" y="0"/>
                  <a:pt x="389" y="0"/>
                  <a:pt x="389" y="0"/>
                </a:cubicBezTo>
                <a:cubicBezTo>
                  <a:pt x="389" y="551"/>
                  <a:pt x="389" y="551"/>
                  <a:pt x="389" y="551"/>
                </a:cubicBezTo>
                <a:cubicBezTo>
                  <a:pt x="85" y="551"/>
                  <a:pt x="85" y="551"/>
                  <a:pt x="85" y="551"/>
                </a:cubicBezTo>
                <a:cubicBezTo>
                  <a:pt x="71" y="551"/>
                  <a:pt x="57" y="537"/>
                  <a:pt x="57" y="52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35" y="134"/>
                  <a:pt x="120" y="141"/>
                  <a:pt x="106" y="141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15" y="141"/>
                  <a:pt x="0" y="134"/>
                  <a:pt x="0" y="113"/>
                </a:cubicBezTo>
                <a:cubicBezTo>
                  <a:pt x="0" y="99"/>
                  <a:pt x="15" y="85"/>
                  <a:pt x="29" y="85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20" y="85"/>
                  <a:pt x="135" y="99"/>
                  <a:pt x="135" y="113"/>
                </a:cubicBezTo>
                <a:close/>
                <a:moveTo>
                  <a:pt x="29" y="247"/>
                </a:moveTo>
                <a:lnTo>
                  <a:pt x="29" y="247"/>
                </a:lnTo>
                <a:cubicBezTo>
                  <a:pt x="106" y="247"/>
                  <a:pt x="106" y="247"/>
                  <a:pt x="106" y="247"/>
                </a:cubicBezTo>
                <a:cubicBezTo>
                  <a:pt x="120" y="247"/>
                  <a:pt x="135" y="261"/>
                  <a:pt x="135" y="275"/>
                </a:cubicBezTo>
                <a:cubicBezTo>
                  <a:pt x="135" y="290"/>
                  <a:pt x="120" y="304"/>
                  <a:pt x="106" y="304"/>
                </a:cubicBezTo>
                <a:cubicBezTo>
                  <a:pt x="29" y="304"/>
                  <a:pt x="29" y="304"/>
                  <a:pt x="29" y="304"/>
                </a:cubicBezTo>
                <a:cubicBezTo>
                  <a:pt x="15" y="304"/>
                  <a:pt x="0" y="290"/>
                  <a:pt x="0" y="275"/>
                </a:cubicBezTo>
                <a:cubicBezTo>
                  <a:pt x="0" y="261"/>
                  <a:pt x="15" y="247"/>
                  <a:pt x="29" y="247"/>
                </a:cubicBezTo>
                <a:close/>
                <a:moveTo>
                  <a:pt x="29" y="410"/>
                </a:moveTo>
                <a:lnTo>
                  <a:pt x="29" y="410"/>
                </a:lnTo>
                <a:cubicBezTo>
                  <a:pt x="106" y="410"/>
                  <a:pt x="106" y="410"/>
                  <a:pt x="106" y="410"/>
                </a:cubicBezTo>
                <a:cubicBezTo>
                  <a:pt x="120" y="410"/>
                  <a:pt x="135" y="417"/>
                  <a:pt x="135" y="438"/>
                </a:cubicBezTo>
                <a:cubicBezTo>
                  <a:pt x="135" y="452"/>
                  <a:pt x="120" y="466"/>
                  <a:pt x="106" y="466"/>
                </a:cubicBezTo>
                <a:cubicBezTo>
                  <a:pt x="29" y="466"/>
                  <a:pt x="29" y="466"/>
                  <a:pt x="29" y="466"/>
                </a:cubicBezTo>
                <a:cubicBezTo>
                  <a:pt x="15" y="466"/>
                  <a:pt x="0" y="452"/>
                  <a:pt x="0" y="438"/>
                </a:cubicBezTo>
                <a:cubicBezTo>
                  <a:pt x="0" y="417"/>
                  <a:pt x="15" y="410"/>
                  <a:pt x="29" y="4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0" name="Freeform 17">
            <a:extLst>
              <a:ext uri="{FF2B5EF4-FFF2-40B4-BE49-F238E27FC236}">
                <a16:creationId xmlns:a16="http://schemas.microsoft.com/office/drawing/2014/main" id="{542880A2-1522-6E41-B513-59FFF31C07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0000" y="3922712"/>
            <a:ext cx="182562" cy="211138"/>
          </a:xfrm>
          <a:custGeom>
            <a:avLst/>
            <a:gdLst>
              <a:gd name="T0" fmla="*/ 172161 w 509"/>
              <a:gd name="T1" fmla="*/ 162580 h 587"/>
              <a:gd name="T2" fmla="*/ 172161 w 509"/>
              <a:gd name="T3" fmla="*/ 162580 h 587"/>
              <a:gd name="T4" fmla="*/ 164629 w 509"/>
              <a:gd name="T5" fmla="*/ 160062 h 587"/>
              <a:gd name="T6" fmla="*/ 157097 w 509"/>
              <a:gd name="T7" fmla="*/ 152509 h 587"/>
              <a:gd name="T8" fmla="*/ 157097 w 509"/>
              <a:gd name="T9" fmla="*/ 200707 h 587"/>
              <a:gd name="T10" fmla="*/ 146695 w 509"/>
              <a:gd name="T11" fmla="*/ 210778 h 587"/>
              <a:gd name="T12" fmla="*/ 136652 w 509"/>
              <a:gd name="T13" fmla="*/ 200707 h 587"/>
              <a:gd name="T14" fmla="*/ 136652 w 509"/>
              <a:gd name="T15" fmla="*/ 152509 h 587"/>
              <a:gd name="T16" fmla="*/ 131631 w 509"/>
              <a:gd name="T17" fmla="*/ 160062 h 587"/>
              <a:gd name="T18" fmla="*/ 124099 w 509"/>
              <a:gd name="T19" fmla="*/ 162580 h 587"/>
              <a:gd name="T20" fmla="*/ 114056 w 509"/>
              <a:gd name="T21" fmla="*/ 152509 h 587"/>
              <a:gd name="T22" fmla="*/ 116567 w 509"/>
              <a:gd name="T23" fmla="*/ 144955 h 587"/>
              <a:gd name="T24" fmla="*/ 141674 w 509"/>
              <a:gd name="T25" fmla="*/ 121935 h 587"/>
              <a:gd name="T26" fmla="*/ 146695 w 509"/>
              <a:gd name="T27" fmla="*/ 119417 h 587"/>
              <a:gd name="T28" fmla="*/ 154586 w 509"/>
              <a:gd name="T29" fmla="*/ 121935 h 587"/>
              <a:gd name="T30" fmla="*/ 177182 w 509"/>
              <a:gd name="T31" fmla="*/ 144955 h 587"/>
              <a:gd name="T32" fmla="*/ 182203 w 509"/>
              <a:gd name="T33" fmla="*/ 152509 h 587"/>
              <a:gd name="T34" fmla="*/ 172161 w 509"/>
              <a:gd name="T35" fmla="*/ 162580 h 587"/>
              <a:gd name="T36" fmla="*/ 109035 w 509"/>
              <a:gd name="T37" fmla="*/ 137042 h 587"/>
              <a:gd name="T38" fmla="*/ 109035 w 509"/>
              <a:gd name="T39" fmla="*/ 137042 h 587"/>
              <a:gd name="T40" fmla="*/ 103655 w 509"/>
              <a:gd name="T41" fmla="*/ 152509 h 587"/>
              <a:gd name="T42" fmla="*/ 124099 w 509"/>
              <a:gd name="T43" fmla="*/ 172651 h 587"/>
              <a:gd name="T44" fmla="*/ 126610 w 509"/>
              <a:gd name="T45" fmla="*/ 172651 h 587"/>
              <a:gd name="T46" fmla="*/ 126610 w 509"/>
              <a:gd name="T47" fmla="*/ 195671 h 587"/>
              <a:gd name="T48" fmla="*/ 10043 w 509"/>
              <a:gd name="T49" fmla="*/ 195671 h 587"/>
              <a:gd name="T50" fmla="*/ 0 w 509"/>
              <a:gd name="T51" fmla="*/ 185600 h 587"/>
              <a:gd name="T52" fmla="*/ 0 w 509"/>
              <a:gd name="T53" fmla="*/ 10071 h 587"/>
              <a:gd name="T54" fmla="*/ 10043 w 509"/>
              <a:gd name="T55" fmla="*/ 0 h 587"/>
              <a:gd name="T56" fmla="*/ 32639 w 509"/>
              <a:gd name="T57" fmla="*/ 0 h 587"/>
              <a:gd name="T58" fmla="*/ 32639 w 509"/>
              <a:gd name="T59" fmla="*/ 0 h 587"/>
              <a:gd name="T60" fmla="*/ 63126 w 509"/>
              <a:gd name="T61" fmla="*/ 0 h 587"/>
              <a:gd name="T62" fmla="*/ 63126 w 509"/>
              <a:gd name="T63" fmla="*/ 38127 h 587"/>
              <a:gd name="T64" fmla="*/ 63126 w 509"/>
              <a:gd name="T65" fmla="*/ 58270 h 587"/>
              <a:gd name="T66" fmla="*/ 83570 w 509"/>
              <a:gd name="T67" fmla="*/ 78772 h 587"/>
              <a:gd name="T68" fmla="*/ 103655 w 509"/>
              <a:gd name="T69" fmla="*/ 78772 h 587"/>
              <a:gd name="T70" fmla="*/ 146695 w 509"/>
              <a:gd name="T71" fmla="*/ 78772 h 587"/>
              <a:gd name="T72" fmla="*/ 146695 w 509"/>
              <a:gd name="T73" fmla="*/ 109346 h 587"/>
              <a:gd name="T74" fmla="*/ 134142 w 509"/>
              <a:gd name="T75" fmla="*/ 114381 h 587"/>
              <a:gd name="T76" fmla="*/ 109035 w 509"/>
              <a:gd name="T77" fmla="*/ 137042 h 587"/>
              <a:gd name="T78" fmla="*/ 83570 w 509"/>
              <a:gd name="T79" fmla="*/ 68701 h 587"/>
              <a:gd name="T80" fmla="*/ 83570 w 509"/>
              <a:gd name="T81" fmla="*/ 68701 h 587"/>
              <a:gd name="T82" fmla="*/ 73527 w 509"/>
              <a:gd name="T83" fmla="*/ 58270 h 587"/>
              <a:gd name="T84" fmla="*/ 73527 w 509"/>
              <a:gd name="T85" fmla="*/ 38127 h 587"/>
              <a:gd name="T86" fmla="*/ 73527 w 509"/>
              <a:gd name="T87" fmla="*/ 0 h 587"/>
              <a:gd name="T88" fmla="*/ 73527 w 509"/>
              <a:gd name="T89" fmla="*/ 0 h 587"/>
              <a:gd name="T90" fmla="*/ 146695 w 509"/>
              <a:gd name="T91" fmla="*/ 68701 h 587"/>
              <a:gd name="T92" fmla="*/ 103655 w 509"/>
              <a:gd name="T93" fmla="*/ 68701 h 587"/>
              <a:gd name="T94" fmla="*/ 83570 w 509"/>
              <a:gd name="T95" fmla="*/ 68701 h 58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9" h="587">
                <a:moveTo>
                  <a:pt x="480" y="452"/>
                </a:moveTo>
                <a:lnTo>
                  <a:pt x="480" y="452"/>
                </a:lnTo>
                <a:cubicBezTo>
                  <a:pt x="473" y="452"/>
                  <a:pt x="466" y="452"/>
                  <a:pt x="459" y="445"/>
                </a:cubicBezTo>
                <a:cubicBezTo>
                  <a:pt x="438" y="424"/>
                  <a:pt x="438" y="424"/>
                  <a:pt x="438" y="424"/>
                </a:cubicBezTo>
                <a:cubicBezTo>
                  <a:pt x="438" y="558"/>
                  <a:pt x="438" y="558"/>
                  <a:pt x="438" y="558"/>
                </a:cubicBezTo>
                <a:cubicBezTo>
                  <a:pt x="438" y="572"/>
                  <a:pt x="431" y="586"/>
                  <a:pt x="409" y="586"/>
                </a:cubicBezTo>
                <a:cubicBezTo>
                  <a:pt x="395" y="586"/>
                  <a:pt x="381" y="572"/>
                  <a:pt x="381" y="558"/>
                </a:cubicBezTo>
                <a:cubicBezTo>
                  <a:pt x="381" y="424"/>
                  <a:pt x="381" y="424"/>
                  <a:pt x="381" y="424"/>
                </a:cubicBezTo>
                <a:cubicBezTo>
                  <a:pt x="367" y="445"/>
                  <a:pt x="367" y="445"/>
                  <a:pt x="367" y="445"/>
                </a:cubicBezTo>
                <a:cubicBezTo>
                  <a:pt x="360" y="452"/>
                  <a:pt x="353" y="452"/>
                  <a:pt x="346" y="452"/>
                </a:cubicBezTo>
                <a:cubicBezTo>
                  <a:pt x="332" y="452"/>
                  <a:pt x="318" y="438"/>
                  <a:pt x="318" y="424"/>
                </a:cubicBezTo>
                <a:cubicBezTo>
                  <a:pt x="318" y="417"/>
                  <a:pt x="318" y="410"/>
                  <a:pt x="325" y="403"/>
                </a:cubicBezTo>
                <a:cubicBezTo>
                  <a:pt x="395" y="339"/>
                  <a:pt x="395" y="339"/>
                  <a:pt x="395" y="339"/>
                </a:cubicBezTo>
                <a:cubicBezTo>
                  <a:pt x="395" y="332"/>
                  <a:pt x="402" y="332"/>
                  <a:pt x="409" y="332"/>
                </a:cubicBezTo>
                <a:cubicBezTo>
                  <a:pt x="417" y="332"/>
                  <a:pt x="424" y="332"/>
                  <a:pt x="431" y="339"/>
                </a:cubicBezTo>
                <a:cubicBezTo>
                  <a:pt x="494" y="403"/>
                  <a:pt x="494" y="403"/>
                  <a:pt x="494" y="403"/>
                </a:cubicBezTo>
                <a:cubicBezTo>
                  <a:pt x="501" y="410"/>
                  <a:pt x="508" y="417"/>
                  <a:pt x="508" y="424"/>
                </a:cubicBezTo>
                <a:cubicBezTo>
                  <a:pt x="508" y="438"/>
                  <a:pt x="494" y="452"/>
                  <a:pt x="480" y="452"/>
                </a:cubicBezTo>
                <a:close/>
                <a:moveTo>
                  <a:pt x="304" y="381"/>
                </a:moveTo>
                <a:lnTo>
                  <a:pt x="304" y="381"/>
                </a:lnTo>
                <a:cubicBezTo>
                  <a:pt x="296" y="395"/>
                  <a:pt x="289" y="410"/>
                  <a:pt x="289" y="424"/>
                </a:cubicBezTo>
                <a:cubicBezTo>
                  <a:pt x="289" y="452"/>
                  <a:pt x="318" y="480"/>
                  <a:pt x="346" y="480"/>
                </a:cubicBezTo>
                <a:lnTo>
                  <a:pt x="353" y="480"/>
                </a:lnTo>
                <a:cubicBezTo>
                  <a:pt x="353" y="544"/>
                  <a:pt x="353" y="544"/>
                  <a:pt x="353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7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62"/>
                  <a:pt x="176" y="162"/>
                  <a:pt x="176" y="162"/>
                </a:cubicBezTo>
                <a:cubicBezTo>
                  <a:pt x="176" y="191"/>
                  <a:pt x="205" y="219"/>
                  <a:pt x="233" y="219"/>
                </a:cubicBezTo>
                <a:cubicBezTo>
                  <a:pt x="289" y="219"/>
                  <a:pt x="289" y="219"/>
                  <a:pt x="289" y="219"/>
                </a:cubicBezTo>
                <a:cubicBezTo>
                  <a:pt x="409" y="219"/>
                  <a:pt x="409" y="219"/>
                  <a:pt x="409" y="219"/>
                </a:cubicBezTo>
                <a:cubicBezTo>
                  <a:pt x="409" y="304"/>
                  <a:pt x="409" y="304"/>
                  <a:pt x="409" y="304"/>
                </a:cubicBezTo>
                <a:cubicBezTo>
                  <a:pt x="395" y="304"/>
                  <a:pt x="381" y="311"/>
                  <a:pt x="374" y="318"/>
                </a:cubicBezTo>
                <a:lnTo>
                  <a:pt x="304" y="381"/>
                </a:lnTo>
                <a:close/>
                <a:moveTo>
                  <a:pt x="233" y="191"/>
                </a:moveTo>
                <a:lnTo>
                  <a:pt x="233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09" y="191"/>
                  <a:pt x="409" y="191"/>
                  <a:pt x="409" y="191"/>
                </a:cubicBezTo>
                <a:cubicBezTo>
                  <a:pt x="289" y="191"/>
                  <a:pt x="289" y="191"/>
                  <a:pt x="289" y="191"/>
                </a:cubicBezTo>
                <a:lnTo>
                  <a:pt x="233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1" name="Freeform 18">
            <a:extLst>
              <a:ext uri="{FF2B5EF4-FFF2-40B4-BE49-F238E27FC236}">
                <a16:creationId xmlns:a16="http://schemas.microsoft.com/office/drawing/2014/main" id="{B57AB50A-0157-564E-9987-8CE1597EAC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7412" y="3922712"/>
            <a:ext cx="184150" cy="211138"/>
          </a:xfrm>
          <a:custGeom>
            <a:avLst/>
            <a:gdLst>
              <a:gd name="T0" fmla="*/ 181261 w 510"/>
              <a:gd name="T1" fmla="*/ 183082 h 587"/>
              <a:gd name="T2" fmla="*/ 181261 w 510"/>
              <a:gd name="T3" fmla="*/ 183082 h 587"/>
              <a:gd name="T4" fmla="*/ 158513 w 510"/>
              <a:gd name="T5" fmla="*/ 205743 h 587"/>
              <a:gd name="T6" fmla="*/ 150570 w 510"/>
              <a:gd name="T7" fmla="*/ 210778 h 587"/>
              <a:gd name="T8" fmla="*/ 142987 w 510"/>
              <a:gd name="T9" fmla="*/ 205743 h 587"/>
              <a:gd name="T10" fmla="*/ 120239 w 510"/>
              <a:gd name="T11" fmla="*/ 183082 h 587"/>
              <a:gd name="T12" fmla="*/ 117712 w 510"/>
              <a:gd name="T13" fmla="*/ 175169 h 587"/>
              <a:gd name="T14" fmla="*/ 127822 w 510"/>
              <a:gd name="T15" fmla="*/ 165098 h 587"/>
              <a:gd name="T16" fmla="*/ 132877 w 510"/>
              <a:gd name="T17" fmla="*/ 170133 h 587"/>
              <a:gd name="T18" fmla="*/ 140460 w 510"/>
              <a:gd name="T19" fmla="*/ 175169 h 587"/>
              <a:gd name="T20" fmla="*/ 140460 w 510"/>
              <a:gd name="T21" fmla="*/ 129488 h 587"/>
              <a:gd name="T22" fmla="*/ 150570 w 510"/>
              <a:gd name="T23" fmla="*/ 119417 h 587"/>
              <a:gd name="T24" fmla="*/ 161041 w 510"/>
              <a:gd name="T25" fmla="*/ 129488 h 587"/>
              <a:gd name="T26" fmla="*/ 161041 w 510"/>
              <a:gd name="T27" fmla="*/ 175169 h 587"/>
              <a:gd name="T28" fmla="*/ 168624 w 510"/>
              <a:gd name="T29" fmla="*/ 170133 h 587"/>
              <a:gd name="T30" fmla="*/ 173679 w 510"/>
              <a:gd name="T31" fmla="*/ 165098 h 587"/>
              <a:gd name="T32" fmla="*/ 183789 w 510"/>
              <a:gd name="T33" fmla="*/ 175169 h 587"/>
              <a:gd name="T34" fmla="*/ 181261 w 510"/>
              <a:gd name="T35" fmla="*/ 183082 h 587"/>
              <a:gd name="T36" fmla="*/ 130349 w 510"/>
              <a:gd name="T37" fmla="*/ 129488 h 587"/>
              <a:gd name="T38" fmla="*/ 130349 w 510"/>
              <a:gd name="T39" fmla="*/ 129488 h 587"/>
              <a:gd name="T40" fmla="*/ 130349 w 510"/>
              <a:gd name="T41" fmla="*/ 155026 h 587"/>
              <a:gd name="T42" fmla="*/ 127822 w 510"/>
              <a:gd name="T43" fmla="*/ 155026 h 587"/>
              <a:gd name="T44" fmla="*/ 107240 w 510"/>
              <a:gd name="T45" fmla="*/ 175169 h 587"/>
              <a:gd name="T46" fmla="*/ 112295 w 510"/>
              <a:gd name="T47" fmla="*/ 190636 h 587"/>
              <a:gd name="T48" fmla="*/ 117712 w 510"/>
              <a:gd name="T49" fmla="*/ 195671 h 587"/>
              <a:gd name="T50" fmla="*/ 10471 w 510"/>
              <a:gd name="T51" fmla="*/ 195671 h 587"/>
              <a:gd name="T52" fmla="*/ 0 w 510"/>
              <a:gd name="T53" fmla="*/ 185600 h 587"/>
              <a:gd name="T54" fmla="*/ 0 w 510"/>
              <a:gd name="T55" fmla="*/ 10071 h 587"/>
              <a:gd name="T56" fmla="*/ 10471 w 510"/>
              <a:gd name="T57" fmla="*/ 0 h 587"/>
              <a:gd name="T58" fmla="*/ 35747 w 510"/>
              <a:gd name="T59" fmla="*/ 0 h 587"/>
              <a:gd name="T60" fmla="*/ 35747 w 510"/>
              <a:gd name="T61" fmla="*/ 0 h 587"/>
              <a:gd name="T62" fmla="*/ 66438 w 510"/>
              <a:gd name="T63" fmla="*/ 0 h 587"/>
              <a:gd name="T64" fmla="*/ 66438 w 510"/>
              <a:gd name="T65" fmla="*/ 38127 h 587"/>
              <a:gd name="T66" fmla="*/ 66438 w 510"/>
              <a:gd name="T67" fmla="*/ 58270 h 587"/>
              <a:gd name="T68" fmla="*/ 87020 w 510"/>
              <a:gd name="T69" fmla="*/ 78772 h 587"/>
              <a:gd name="T70" fmla="*/ 107240 w 510"/>
              <a:gd name="T71" fmla="*/ 78772 h 587"/>
              <a:gd name="T72" fmla="*/ 150570 w 510"/>
              <a:gd name="T73" fmla="*/ 78772 h 587"/>
              <a:gd name="T74" fmla="*/ 150570 w 510"/>
              <a:gd name="T75" fmla="*/ 109346 h 587"/>
              <a:gd name="T76" fmla="*/ 150570 w 510"/>
              <a:gd name="T77" fmla="*/ 109346 h 587"/>
              <a:gd name="T78" fmla="*/ 130349 w 510"/>
              <a:gd name="T79" fmla="*/ 129488 h 587"/>
              <a:gd name="T80" fmla="*/ 87020 w 510"/>
              <a:gd name="T81" fmla="*/ 68701 h 587"/>
              <a:gd name="T82" fmla="*/ 87020 w 510"/>
              <a:gd name="T83" fmla="*/ 68701 h 587"/>
              <a:gd name="T84" fmla="*/ 76910 w 510"/>
              <a:gd name="T85" fmla="*/ 58270 h 587"/>
              <a:gd name="T86" fmla="*/ 76910 w 510"/>
              <a:gd name="T87" fmla="*/ 38127 h 587"/>
              <a:gd name="T88" fmla="*/ 76910 w 510"/>
              <a:gd name="T89" fmla="*/ 0 h 587"/>
              <a:gd name="T90" fmla="*/ 76910 w 510"/>
              <a:gd name="T91" fmla="*/ 0 h 587"/>
              <a:gd name="T92" fmla="*/ 150570 w 510"/>
              <a:gd name="T93" fmla="*/ 68701 h 587"/>
              <a:gd name="T94" fmla="*/ 107240 w 510"/>
              <a:gd name="T95" fmla="*/ 68701 h 587"/>
              <a:gd name="T96" fmla="*/ 87020 w 510"/>
              <a:gd name="T97" fmla="*/ 68701 h 587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0" h="587">
                <a:moveTo>
                  <a:pt x="502" y="509"/>
                </a:moveTo>
                <a:lnTo>
                  <a:pt x="502" y="509"/>
                </a:lnTo>
                <a:cubicBezTo>
                  <a:pt x="439" y="572"/>
                  <a:pt x="439" y="572"/>
                  <a:pt x="439" y="572"/>
                </a:cubicBezTo>
                <a:cubicBezTo>
                  <a:pt x="432" y="579"/>
                  <a:pt x="424" y="586"/>
                  <a:pt x="417" y="586"/>
                </a:cubicBezTo>
                <a:cubicBezTo>
                  <a:pt x="410" y="586"/>
                  <a:pt x="403" y="579"/>
                  <a:pt x="396" y="572"/>
                </a:cubicBezTo>
                <a:cubicBezTo>
                  <a:pt x="333" y="509"/>
                  <a:pt x="333" y="509"/>
                  <a:pt x="333" y="509"/>
                </a:cubicBezTo>
                <a:cubicBezTo>
                  <a:pt x="326" y="502"/>
                  <a:pt x="326" y="495"/>
                  <a:pt x="326" y="487"/>
                </a:cubicBezTo>
                <a:cubicBezTo>
                  <a:pt x="326" y="473"/>
                  <a:pt x="333" y="459"/>
                  <a:pt x="354" y="459"/>
                </a:cubicBezTo>
                <a:cubicBezTo>
                  <a:pt x="361" y="459"/>
                  <a:pt x="368" y="466"/>
                  <a:pt x="368" y="473"/>
                </a:cubicBezTo>
                <a:cubicBezTo>
                  <a:pt x="389" y="487"/>
                  <a:pt x="389" y="487"/>
                  <a:pt x="389" y="487"/>
                </a:cubicBezTo>
                <a:cubicBezTo>
                  <a:pt x="389" y="360"/>
                  <a:pt x="389" y="360"/>
                  <a:pt x="389" y="360"/>
                </a:cubicBezTo>
                <a:cubicBezTo>
                  <a:pt x="389" y="339"/>
                  <a:pt x="403" y="332"/>
                  <a:pt x="417" y="332"/>
                </a:cubicBezTo>
                <a:cubicBezTo>
                  <a:pt x="432" y="332"/>
                  <a:pt x="446" y="339"/>
                  <a:pt x="446" y="360"/>
                </a:cubicBezTo>
                <a:cubicBezTo>
                  <a:pt x="446" y="487"/>
                  <a:pt x="446" y="487"/>
                  <a:pt x="446" y="487"/>
                </a:cubicBezTo>
                <a:cubicBezTo>
                  <a:pt x="467" y="473"/>
                  <a:pt x="467" y="473"/>
                  <a:pt x="467" y="473"/>
                </a:cubicBezTo>
                <a:cubicBezTo>
                  <a:pt x="467" y="466"/>
                  <a:pt x="474" y="459"/>
                  <a:pt x="481" y="459"/>
                </a:cubicBezTo>
                <a:cubicBezTo>
                  <a:pt x="502" y="459"/>
                  <a:pt x="509" y="473"/>
                  <a:pt x="509" y="487"/>
                </a:cubicBezTo>
                <a:cubicBezTo>
                  <a:pt x="509" y="495"/>
                  <a:pt x="509" y="502"/>
                  <a:pt x="502" y="509"/>
                </a:cubicBezTo>
                <a:close/>
                <a:moveTo>
                  <a:pt x="361" y="360"/>
                </a:moveTo>
                <a:lnTo>
                  <a:pt x="361" y="360"/>
                </a:lnTo>
                <a:cubicBezTo>
                  <a:pt x="361" y="431"/>
                  <a:pt x="361" y="431"/>
                  <a:pt x="361" y="431"/>
                </a:cubicBezTo>
                <a:lnTo>
                  <a:pt x="354" y="431"/>
                </a:lnTo>
                <a:cubicBezTo>
                  <a:pt x="319" y="431"/>
                  <a:pt x="297" y="459"/>
                  <a:pt x="297" y="487"/>
                </a:cubicBezTo>
                <a:cubicBezTo>
                  <a:pt x="297" y="509"/>
                  <a:pt x="304" y="523"/>
                  <a:pt x="311" y="530"/>
                </a:cubicBezTo>
                <a:cubicBezTo>
                  <a:pt x="326" y="544"/>
                  <a:pt x="326" y="544"/>
                  <a:pt x="326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6" y="219"/>
                  <a:pt x="241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04"/>
                  <a:pt x="417" y="304"/>
                  <a:pt x="417" y="304"/>
                </a:cubicBezTo>
                <a:cubicBezTo>
                  <a:pt x="389" y="304"/>
                  <a:pt x="361" y="325"/>
                  <a:pt x="361" y="360"/>
                </a:cubicBezTo>
                <a:close/>
                <a:moveTo>
                  <a:pt x="241" y="191"/>
                </a:moveTo>
                <a:lnTo>
                  <a:pt x="241" y="191"/>
                </a:lnTo>
                <a:cubicBezTo>
                  <a:pt x="220" y="191"/>
                  <a:pt x="213" y="176"/>
                  <a:pt x="213" y="162"/>
                </a:cubicBezTo>
                <a:cubicBezTo>
                  <a:pt x="213" y="106"/>
                  <a:pt x="213" y="106"/>
                  <a:pt x="213" y="106"/>
                </a:cubicBezTo>
                <a:cubicBezTo>
                  <a:pt x="213" y="0"/>
                  <a:pt x="213" y="0"/>
                  <a:pt x="213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1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2" name="Freeform 19">
            <a:extLst>
              <a:ext uri="{FF2B5EF4-FFF2-40B4-BE49-F238E27FC236}">
                <a16:creationId xmlns:a16="http://schemas.microsoft.com/office/drawing/2014/main" id="{18FFDFD6-6B14-B241-A931-DAFC9DDDB8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9588" y="3922712"/>
            <a:ext cx="184150" cy="206375"/>
          </a:xfrm>
          <a:custGeom>
            <a:avLst/>
            <a:gdLst>
              <a:gd name="T0" fmla="*/ 181261 w 510"/>
              <a:gd name="T1" fmla="*/ 162795 h 573"/>
              <a:gd name="T2" fmla="*/ 181261 w 510"/>
              <a:gd name="T3" fmla="*/ 162795 h 573"/>
              <a:gd name="T4" fmla="*/ 168624 w 510"/>
              <a:gd name="T5" fmla="*/ 175401 h 573"/>
              <a:gd name="T6" fmla="*/ 181261 w 510"/>
              <a:gd name="T7" fmla="*/ 190888 h 573"/>
              <a:gd name="T8" fmla="*/ 183789 w 510"/>
              <a:gd name="T9" fmla="*/ 195930 h 573"/>
              <a:gd name="T10" fmla="*/ 173679 w 510"/>
              <a:gd name="T11" fmla="*/ 206015 h 573"/>
              <a:gd name="T12" fmla="*/ 166096 w 510"/>
              <a:gd name="T13" fmla="*/ 203494 h 573"/>
              <a:gd name="T14" fmla="*/ 153097 w 510"/>
              <a:gd name="T15" fmla="*/ 190888 h 573"/>
              <a:gd name="T16" fmla="*/ 140460 w 510"/>
              <a:gd name="T17" fmla="*/ 203494 h 573"/>
              <a:gd name="T18" fmla="*/ 132877 w 510"/>
              <a:gd name="T19" fmla="*/ 206015 h 573"/>
              <a:gd name="T20" fmla="*/ 122767 w 510"/>
              <a:gd name="T21" fmla="*/ 195930 h 573"/>
              <a:gd name="T22" fmla="*/ 125294 w 510"/>
              <a:gd name="T23" fmla="*/ 190888 h 573"/>
              <a:gd name="T24" fmla="*/ 125294 w 510"/>
              <a:gd name="T25" fmla="*/ 190888 h 573"/>
              <a:gd name="T26" fmla="*/ 137932 w 510"/>
              <a:gd name="T27" fmla="*/ 175401 h 573"/>
              <a:gd name="T28" fmla="*/ 125294 w 510"/>
              <a:gd name="T29" fmla="*/ 162795 h 573"/>
              <a:gd name="T30" fmla="*/ 122767 w 510"/>
              <a:gd name="T31" fmla="*/ 155231 h 573"/>
              <a:gd name="T32" fmla="*/ 132877 w 510"/>
              <a:gd name="T33" fmla="*/ 145147 h 573"/>
              <a:gd name="T34" fmla="*/ 140460 w 510"/>
              <a:gd name="T35" fmla="*/ 150189 h 573"/>
              <a:gd name="T36" fmla="*/ 153097 w 510"/>
              <a:gd name="T37" fmla="*/ 162795 h 573"/>
              <a:gd name="T38" fmla="*/ 166096 w 510"/>
              <a:gd name="T39" fmla="*/ 150189 h 573"/>
              <a:gd name="T40" fmla="*/ 166096 w 510"/>
              <a:gd name="T41" fmla="*/ 150189 h 573"/>
              <a:gd name="T42" fmla="*/ 173679 w 510"/>
              <a:gd name="T43" fmla="*/ 145147 h 573"/>
              <a:gd name="T44" fmla="*/ 183789 w 510"/>
              <a:gd name="T45" fmla="*/ 155231 h 573"/>
              <a:gd name="T46" fmla="*/ 181261 w 510"/>
              <a:gd name="T47" fmla="*/ 162795 h 573"/>
              <a:gd name="T48" fmla="*/ 150570 w 510"/>
              <a:gd name="T49" fmla="*/ 145147 h 573"/>
              <a:gd name="T50" fmla="*/ 150570 w 510"/>
              <a:gd name="T51" fmla="*/ 145147 h 573"/>
              <a:gd name="T52" fmla="*/ 150570 w 510"/>
              <a:gd name="T53" fmla="*/ 145147 h 573"/>
              <a:gd name="T54" fmla="*/ 148042 w 510"/>
              <a:gd name="T55" fmla="*/ 142265 h 573"/>
              <a:gd name="T56" fmla="*/ 148042 w 510"/>
              <a:gd name="T57" fmla="*/ 142265 h 573"/>
              <a:gd name="T58" fmla="*/ 132877 w 510"/>
              <a:gd name="T59" fmla="*/ 134702 h 573"/>
              <a:gd name="T60" fmla="*/ 112295 w 510"/>
              <a:gd name="T61" fmla="*/ 155231 h 573"/>
              <a:gd name="T62" fmla="*/ 117712 w 510"/>
              <a:gd name="T63" fmla="*/ 170358 h 573"/>
              <a:gd name="T64" fmla="*/ 117712 w 510"/>
              <a:gd name="T65" fmla="*/ 170358 h 573"/>
              <a:gd name="T66" fmla="*/ 125294 w 510"/>
              <a:gd name="T67" fmla="*/ 175401 h 573"/>
              <a:gd name="T68" fmla="*/ 117712 w 510"/>
              <a:gd name="T69" fmla="*/ 183324 h 573"/>
              <a:gd name="T70" fmla="*/ 117712 w 510"/>
              <a:gd name="T71" fmla="*/ 183324 h 573"/>
              <a:gd name="T72" fmla="*/ 112295 w 510"/>
              <a:gd name="T73" fmla="*/ 195930 h 573"/>
              <a:gd name="T74" fmla="*/ 104713 w 510"/>
              <a:gd name="T75" fmla="*/ 195930 h 573"/>
              <a:gd name="T76" fmla="*/ 104713 w 510"/>
              <a:gd name="T77" fmla="*/ 195930 h 573"/>
              <a:gd name="T78" fmla="*/ 10471 w 510"/>
              <a:gd name="T79" fmla="*/ 195930 h 573"/>
              <a:gd name="T80" fmla="*/ 0 w 510"/>
              <a:gd name="T81" fmla="*/ 185846 h 573"/>
              <a:gd name="T82" fmla="*/ 0 w 510"/>
              <a:gd name="T83" fmla="*/ 10085 h 573"/>
              <a:gd name="T84" fmla="*/ 10471 w 510"/>
              <a:gd name="T85" fmla="*/ 0 h 573"/>
              <a:gd name="T86" fmla="*/ 33219 w 510"/>
              <a:gd name="T87" fmla="*/ 0 h 573"/>
              <a:gd name="T88" fmla="*/ 63911 w 510"/>
              <a:gd name="T89" fmla="*/ 0 h 573"/>
              <a:gd name="T90" fmla="*/ 63911 w 510"/>
              <a:gd name="T91" fmla="*/ 38178 h 573"/>
              <a:gd name="T92" fmla="*/ 63911 w 510"/>
              <a:gd name="T93" fmla="*/ 58347 h 573"/>
              <a:gd name="T94" fmla="*/ 84492 w 510"/>
              <a:gd name="T95" fmla="*/ 78876 h 573"/>
              <a:gd name="T96" fmla="*/ 104713 w 510"/>
              <a:gd name="T97" fmla="*/ 78876 h 573"/>
              <a:gd name="T98" fmla="*/ 150570 w 510"/>
              <a:gd name="T99" fmla="*/ 78876 h 573"/>
              <a:gd name="T100" fmla="*/ 150570 w 510"/>
              <a:gd name="T101" fmla="*/ 134702 h 573"/>
              <a:gd name="T102" fmla="*/ 150570 w 510"/>
              <a:gd name="T103" fmla="*/ 134702 h 573"/>
              <a:gd name="T104" fmla="*/ 150570 w 510"/>
              <a:gd name="T105" fmla="*/ 145147 h 573"/>
              <a:gd name="T106" fmla="*/ 84492 w 510"/>
              <a:gd name="T107" fmla="*/ 68792 h 573"/>
              <a:gd name="T108" fmla="*/ 84492 w 510"/>
              <a:gd name="T109" fmla="*/ 68792 h 573"/>
              <a:gd name="T110" fmla="*/ 74021 w 510"/>
              <a:gd name="T111" fmla="*/ 58347 h 573"/>
              <a:gd name="T112" fmla="*/ 74021 w 510"/>
              <a:gd name="T113" fmla="*/ 38178 h 573"/>
              <a:gd name="T114" fmla="*/ 74021 w 510"/>
              <a:gd name="T115" fmla="*/ 0 h 573"/>
              <a:gd name="T116" fmla="*/ 150570 w 510"/>
              <a:gd name="T117" fmla="*/ 68792 h 573"/>
              <a:gd name="T118" fmla="*/ 104713 w 510"/>
              <a:gd name="T119" fmla="*/ 68792 h 573"/>
              <a:gd name="T120" fmla="*/ 84492 w 510"/>
              <a:gd name="T121" fmla="*/ 68792 h 57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10" h="573">
                <a:moveTo>
                  <a:pt x="502" y="452"/>
                </a:moveTo>
                <a:lnTo>
                  <a:pt x="502" y="452"/>
                </a:lnTo>
                <a:cubicBezTo>
                  <a:pt x="467" y="487"/>
                  <a:pt x="467" y="487"/>
                  <a:pt x="467" y="487"/>
                </a:cubicBezTo>
                <a:cubicBezTo>
                  <a:pt x="502" y="530"/>
                  <a:pt x="502" y="530"/>
                  <a:pt x="502" y="530"/>
                </a:cubicBezTo>
                <a:cubicBezTo>
                  <a:pt x="509" y="530"/>
                  <a:pt x="509" y="537"/>
                  <a:pt x="509" y="544"/>
                </a:cubicBezTo>
                <a:cubicBezTo>
                  <a:pt x="509" y="565"/>
                  <a:pt x="495" y="572"/>
                  <a:pt x="481" y="572"/>
                </a:cubicBezTo>
                <a:cubicBezTo>
                  <a:pt x="474" y="572"/>
                  <a:pt x="467" y="572"/>
                  <a:pt x="460" y="565"/>
                </a:cubicBezTo>
                <a:cubicBezTo>
                  <a:pt x="424" y="530"/>
                  <a:pt x="424" y="530"/>
                  <a:pt x="424" y="530"/>
                </a:cubicBezTo>
                <a:cubicBezTo>
                  <a:pt x="389" y="565"/>
                  <a:pt x="389" y="565"/>
                  <a:pt x="389" y="565"/>
                </a:cubicBezTo>
                <a:cubicBezTo>
                  <a:pt x="382" y="572"/>
                  <a:pt x="375" y="572"/>
                  <a:pt x="368" y="572"/>
                </a:cubicBezTo>
                <a:cubicBezTo>
                  <a:pt x="354" y="572"/>
                  <a:pt x="340" y="565"/>
                  <a:pt x="340" y="544"/>
                </a:cubicBezTo>
                <a:cubicBezTo>
                  <a:pt x="340" y="537"/>
                  <a:pt x="340" y="530"/>
                  <a:pt x="347" y="530"/>
                </a:cubicBezTo>
                <a:cubicBezTo>
                  <a:pt x="382" y="487"/>
                  <a:pt x="382" y="487"/>
                  <a:pt x="382" y="487"/>
                </a:cubicBezTo>
                <a:cubicBezTo>
                  <a:pt x="347" y="452"/>
                  <a:pt x="347" y="452"/>
                  <a:pt x="347" y="452"/>
                </a:cubicBezTo>
                <a:cubicBezTo>
                  <a:pt x="340" y="445"/>
                  <a:pt x="340" y="438"/>
                  <a:pt x="340" y="431"/>
                </a:cubicBezTo>
                <a:cubicBezTo>
                  <a:pt x="340" y="417"/>
                  <a:pt x="354" y="403"/>
                  <a:pt x="368" y="403"/>
                </a:cubicBezTo>
                <a:cubicBezTo>
                  <a:pt x="375" y="403"/>
                  <a:pt x="382" y="410"/>
                  <a:pt x="389" y="417"/>
                </a:cubicBezTo>
                <a:cubicBezTo>
                  <a:pt x="424" y="452"/>
                  <a:pt x="424" y="452"/>
                  <a:pt x="424" y="452"/>
                </a:cubicBezTo>
                <a:cubicBezTo>
                  <a:pt x="460" y="417"/>
                  <a:pt x="460" y="417"/>
                  <a:pt x="460" y="417"/>
                </a:cubicBezTo>
                <a:cubicBezTo>
                  <a:pt x="467" y="410"/>
                  <a:pt x="474" y="403"/>
                  <a:pt x="481" y="403"/>
                </a:cubicBezTo>
                <a:cubicBezTo>
                  <a:pt x="495" y="403"/>
                  <a:pt x="509" y="417"/>
                  <a:pt x="509" y="431"/>
                </a:cubicBezTo>
                <a:cubicBezTo>
                  <a:pt x="509" y="438"/>
                  <a:pt x="509" y="445"/>
                  <a:pt x="502" y="452"/>
                </a:cubicBezTo>
                <a:close/>
                <a:moveTo>
                  <a:pt x="417" y="403"/>
                </a:moveTo>
                <a:lnTo>
                  <a:pt x="417" y="403"/>
                </a:lnTo>
                <a:cubicBezTo>
                  <a:pt x="410" y="395"/>
                  <a:pt x="410" y="395"/>
                  <a:pt x="410" y="395"/>
                </a:cubicBezTo>
                <a:cubicBezTo>
                  <a:pt x="396" y="381"/>
                  <a:pt x="382" y="374"/>
                  <a:pt x="368" y="374"/>
                </a:cubicBezTo>
                <a:cubicBezTo>
                  <a:pt x="340" y="374"/>
                  <a:pt x="311" y="403"/>
                  <a:pt x="311" y="431"/>
                </a:cubicBezTo>
                <a:cubicBezTo>
                  <a:pt x="311" y="452"/>
                  <a:pt x="318" y="466"/>
                  <a:pt x="326" y="473"/>
                </a:cubicBezTo>
                <a:cubicBezTo>
                  <a:pt x="347" y="487"/>
                  <a:pt x="347" y="487"/>
                  <a:pt x="347" y="487"/>
                </a:cubicBezTo>
                <a:cubicBezTo>
                  <a:pt x="326" y="509"/>
                  <a:pt x="326" y="509"/>
                  <a:pt x="326" y="509"/>
                </a:cubicBezTo>
                <a:cubicBezTo>
                  <a:pt x="318" y="516"/>
                  <a:pt x="311" y="530"/>
                  <a:pt x="311" y="544"/>
                </a:cubicBezTo>
                <a:cubicBezTo>
                  <a:pt x="290" y="544"/>
                  <a:pt x="290" y="544"/>
                  <a:pt x="290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4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lnTo>
                  <a:pt x="417" y="403"/>
                </a:lnTo>
                <a:close/>
                <a:moveTo>
                  <a:pt x="234" y="191"/>
                </a:moveTo>
                <a:lnTo>
                  <a:pt x="234" y="191"/>
                </a:lnTo>
                <a:cubicBezTo>
                  <a:pt x="220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4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3" name="Freeform 20">
            <a:extLst>
              <a:ext uri="{FF2B5EF4-FFF2-40B4-BE49-F238E27FC236}">
                <a16:creationId xmlns:a16="http://schemas.microsoft.com/office/drawing/2014/main" id="{F5CF1304-B69C-9C47-9B59-E45F99257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0176" y="3922712"/>
            <a:ext cx="184150" cy="201613"/>
          </a:xfrm>
          <a:custGeom>
            <a:avLst/>
            <a:gdLst>
              <a:gd name="T0" fmla="*/ 178734 w 510"/>
              <a:gd name="T1" fmla="*/ 170596 h 559"/>
              <a:gd name="T2" fmla="*/ 178734 w 510"/>
              <a:gd name="T3" fmla="*/ 170596 h 559"/>
              <a:gd name="T4" fmla="*/ 153097 w 510"/>
              <a:gd name="T5" fmla="*/ 196203 h 559"/>
              <a:gd name="T6" fmla="*/ 145515 w 510"/>
              <a:gd name="T7" fmla="*/ 201252 h 559"/>
              <a:gd name="T8" fmla="*/ 137932 w 510"/>
              <a:gd name="T9" fmla="*/ 196203 h 559"/>
              <a:gd name="T10" fmla="*/ 125294 w 510"/>
              <a:gd name="T11" fmla="*/ 183580 h 559"/>
              <a:gd name="T12" fmla="*/ 122767 w 510"/>
              <a:gd name="T13" fmla="*/ 175645 h 559"/>
              <a:gd name="T14" fmla="*/ 132877 w 510"/>
              <a:gd name="T15" fmla="*/ 165546 h 559"/>
              <a:gd name="T16" fmla="*/ 137932 w 510"/>
              <a:gd name="T17" fmla="*/ 170596 h 559"/>
              <a:gd name="T18" fmla="*/ 145515 w 510"/>
              <a:gd name="T19" fmla="*/ 175645 h 559"/>
              <a:gd name="T20" fmla="*/ 166096 w 510"/>
              <a:gd name="T21" fmla="*/ 155448 h 559"/>
              <a:gd name="T22" fmla="*/ 166096 w 510"/>
              <a:gd name="T23" fmla="*/ 155448 h 559"/>
              <a:gd name="T24" fmla="*/ 173679 w 510"/>
              <a:gd name="T25" fmla="*/ 152923 h 559"/>
              <a:gd name="T26" fmla="*/ 183789 w 510"/>
              <a:gd name="T27" fmla="*/ 163022 h 559"/>
              <a:gd name="T28" fmla="*/ 178734 w 510"/>
              <a:gd name="T29" fmla="*/ 170596 h 559"/>
              <a:gd name="T30" fmla="*/ 148042 w 510"/>
              <a:gd name="T31" fmla="*/ 157972 h 559"/>
              <a:gd name="T32" fmla="*/ 148042 w 510"/>
              <a:gd name="T33" fmla="*/ 157972 h 559"/>
              <a:gd name="T34" fmla="*/ 145515 w 510"/>
              <a:gd name="T35" fmla="*/ 160497 h 559"/>
              <a:gd name="T36" fmla="*/ 132877 w 510"/>
              <a:gd name="T37" fmla="*/ 155448 h 559"/>
              <a:gd name="T38" fmla="*/ 112295 w 510"/>
              <a:gd name="T39" fmla="*/ 175645 h 559"/>
              <a:gd name="T40" fmla="*/ 117350 w 510"/>
              <a:gd name="T41" fmla="*/ 191154 h 559"/>
              <a:gd name="T42" fmla="*/ 117350 w 510"/>
              <a:gd name="T43" fmla="*/ 191154 h 559"/>
              <a:gd name="T44" fmla="*/ 122767 w 510"/>
              <a:gd name="T45" fmla="*/ 196203 h 559"/>
              <a:gd name="T46" fmla="*/ 122767 w 510"/>
              <a:gd name="T47" fmla="*/ 196203 h 559"/>
              <a:gd name="T48" fmla="*/ 87020 w 510"/>
              <a:gd name="T49" fmla="*/ 196203 h 559"/>
              <a:gd name="T50" fmla="*/ 87020 w 510"/>
              <a:gd name="T51" fmla="*/ 196203 h 559"/>
              <a:gd name="T52" fmla="*/ 10471 w 510"/>
              <a:gd name="T53" fmla="*/ 196203 h 559"/>
              <a:gd name="T54" fmla="*/ 0 w 510"/>
              <a:gd name="T55" fmla="*/ 186104 h 559"/>
              <a:gd name="T56" fmla="*/ 0 w 510"/>
              <a:gd name="T57" fmla="*/ 10099 h 559"/>
              <a:gd name="T58" fmla="*/ 10471 w 510"/>
              <a:gd name="T59" fmla="*/ 0 h 559"/>
              <a:gd name="T60" fmla="*/ 33219 w 510"/>
              <a:gd name="T61" fmla="*/ 0 h 559"/>
              <a:gd name="T62" fmla="*/ 63911 w 510"/>
              <a:gd name="T63" fmla="*/ 0 h 559"/>
              <a:gd name="T64" fmla="*/ 63911 w 510"/>
              <a:gd name="T65" fmla="*/ 38231 h 559"/>
              <a:gd name="T66" fmla="*/ 63911 w 510"/>
              <a:gd name="T67" fmla="*/ 58428 h 559"/>
              <a:gd name="T68" fmla="*/ 84492 w 510"/>
              <a:gd name="T69" fmla="*/ 78986 h 559"/>
              <a:gd name="T70" fmla="*/ 104713 w 510"/>
              <a:gd name="T71" fmla="*/ 78986 h 559"/>
              <a:gd name="T72" fmla="*/ 148042 w 510"/>
              <a:gd name="T73" fmla="*/ 78986 h 559"/>
              <a:gd name="T74" fmla="*/ 148042 w 510"/>
              <a:gd name="T75" fmla="*/ 139939 h 559"/>
              <a:gd name="T76" fmla="*/ 148042 w 510"/>
              <a:gd name="T77" fmla="*/ 139939 h 559"/>
              <a:gd name="T78" fmla="*/ 148042 w 510"/>
              <a:gd name="T79" fmla="*/ 157972 h 559"/>
              <a:gd name="T80" fmla="*/ 84492 w 510"/>
              <a:gd name="T81" fmla="*/ 68887 h 559"/>
              <a:gd name="T82" fmla="*/ 84492 w 510"/>
              <a:gd name="T83" fmla="*/ 68887 h 559"/>
              <a:gd name="T84" fmla="*/ 74021 w 510"/>
              <a:gd name="T85" fmla="*/ 58428 h 559"/>
              <a:gd name="T86" fmla="*/ 74021 w 510"/>
              <a:gd name="T87" fmla="*/ 38231 h 559"/>
              <a:gd name="T88" fmla="*/ 74021 w 510"/>
              <a:gd name="T89" fmla="*/ 0 h 559"/>
              <a:gd name="T90" fmla="*/ 148042 w 510"/>
              <a:gd name="T91" fmla="*/ 68887 h 559"/>
              <a:gd name="T92" fmla="*/ 104713 w 510"/>
              <a:gd name="T93" fmla="*/ 68887 h 559"/>
              <a:gd name="T94" fmla="*/ 84492 w 510"/>
              <a:gd name="T95" fmla="*/ 68887 h 55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10" h="559">
                <a:moveTo>
                  <a:pt x="495" y="473"/>
                </a:moveTo>
                <a:lnTo>
                  <a:pt x="495" y="473"/>
                </a:lnTo>
                <a:cubicBezTo>
                  <a:pt x="424" y="544"/>
                  <a:pt x="424" y="544"/>
                  <a:pt x="424" y="544"/>
                </a:cubicBezTo>
                <a:cubicBezTo>
                  <a:pt x="417" y="551"/>
                  <a:pt x="410" y="558"/>
                  <a:pt x="403" y="558"/>
                </a:cubicBezTo>
                <a:cubicBezTo>
                  <a:pt x="396" y="558"/>
                  <a:pt x="389" y="551"/>
                  <a:pt x="382" y="544"/>
                </a:cubicBezTo>
                <a:cubicBezTo>
                  <a:pt x="347" y="509"/>
                  <a:pt x="347" y="509"/>
                  <a:pt x="347" y="509"/>
                </a:cubicBezTo>
                <a:cubicBezTo>
                  <a:pt x="340" y="502"/>
                  <a:pt x="340" y="495"/>
                  <a:pt x="340" y="487"/>
                </a:cubicBezTo>
                <a:cubicBezTo>
                  <a:pt x="340" y="473"/>
                  <a:pt x="347" y="459"/>
                  <a:pt x="368" y="459"/>
                </a:cubicBezTo>
                <a:cubicBezTo>
                  <a:pt x="375" y="459"/>
                  <a:pt x="382" y="466"/>
                  <a:pt x="382" y="473"/>
                </a:cubicBezTo>
                <a:cubicBezTo>
                  <a:pt x="403" y="487"/>
                  <a:pt x="403" y="487"/>
                  <a:pt x="403" y="487"/>
                </a:cubicBezTo>
                <a:cubicBezTo>
                  <a:pt x="460" y="431"/>
                  <a:pt x="460" y="431"/>
                  <a:pt x="460" y="431"/>
                </a:cubicBezTo>
                <a:cubicBezTo>
                  <a:pt x="467" y="424"/>
                  <a:pt x="474" y="424"/>
                  <a:pt x="481" y="424"/>
                </a:cubicBezTo>
                <a:cubicBezTo>
                  <a:pt x="495" y="424"/>
                  <a:pt x="509" y="438"/>
                  <a:pt x="509" y="452"/>
                </a:cubicBezTo>
                <a:cubicBezTo>
                  <a:pt x="509" y="459"/>
                  <a:pt x="502" y="466"/>
                  <a:pt x="495" y="473"/>
                </a:cubicBezTo>
                <a:close/>
                <a:moveTo>
                  <a:pt x="410" y="438"/>
                </a:moveTo>
                <a:lnTo>
                  <a:pt x="410" y="438"/>
                </a:lnTo>
                <a:cubicBezTo>
                  <a:pt x="403" y="445"/>
                  <a:pt x="403" y="445"/>
                  <a:pt x="403" y="445"/>
                </a:cubicBezTo>
                <a:cubicBezTo>
                  <a:pt x="396" y="438"/>
                  <a:pt x="382" y="431"/>
                  <a:pt x="368" y="431"/>
                </a:cubicBezTo>
                <a:cubicBezTo>
                  <a:pt x="333" y="431"/>
                  <a:pt x="311" y="459"/>
                  <a:pt x="311" y="487"/>
                </a:cubicBezTo>
                <a:cubicBezTo>
                  <a:pt x="311" y="509"/>
                  <a:pt x="318" y="523"/>
                  <a:pt x="325" y="530"/>
                </a:cubicBezTo>
                <a:cubicBezTo>
                  <a:pt x="340" y="544"/>
                  <a:pt x="340" y="544"/>
                  <a:pt x="340" y="544"/>
                </a:cubicBezTo>
                <a:cubicBezTo>
                  <a:pt x="241" y="544"/>
                  <a:pt x="241" y="544"/>
                  <a:pt x="241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7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4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0" y="219"/>
                  <a:pt x="410" y="219"/>
                  <a:pt x="410" y="219"/>
                </a:cubicBezTo>
                <a:cubicBezTo>
                  <a:pt x="410" y="388"/>
                  <a:pt x="410" y="388"/>
                  <a:pt x="410" y="388"/>
                </a:cubicBezTo>
                <a:lnTo>
                  <a:pt x="410" y="438"/>
                </a:lnTo>
                <a:close/>
                <a:moveTo>
                  <a:pt x="234" y="191"/>
                </a:moveTo>
                <a:lnTo>
                  <a:pt x="234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0" y="191"/>
                  <a:pt x="410" y="191"/>
                  <a:pt x="410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4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4" name="Freeform 21">
            <a:extLst>
              <a:ext uri="{FF2B5EF4-FFF2-40B4-BE49-F238E27FC236}">
                <a16:creationId xmlns:a16="http://schemas.microsoft.com/office/drawing/2014/main" id="{B4ADB4F9-0087-0942-95BE-9D1824C31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6" y="3922712"/>
            <a:ext cx="180975" cy="196850"/>
          </a:xfrm>
          <a:custGeom>
            <a:avLst/>
            <a:gdLst>
              <a:gd name="T0" fmla="*/ 170541 w 503"/>
              <a:gd name="T1" fmla="*/ 186375 h 545"/>
              <a:gd name="T2" fmla="*/ 170541 w 503"/>
              <a:gd name="T3" fmla="*/ 186375 h 545"/>
              <a:gd name="T4" fmla="*/ 160107 w 503"/>
              <a:gd name="T5" fmla="*/ 186375 h 545"/>
              <a:gd name="T6" fmla="*/ 160107 w 503"/>
              <a:gd name="T7" fmla="*/ 186375 h 545"/>
              <a:gd name="T8" fmla="*/ 139959 w 503"/>
              <a:gd name="T9" fmla="*/ 186375 h 545"/>
              <a:gd name="T10" fmla="*/ 139959 w 503"/>
              <a:gd name="T11" fmla="*/ 186375 h 545"/>
              <a:gd name="T12" fmla="*/ 129885 w 503"/>
              <a:gd name="T13" fmla="*/ 186375 h 545"/>
              <a:gd name="T14" fmla="*/ 119451 w 503"/>
              <a:gd name="T15" fmla="*/ 175901 h 545"/>
              <a:gd name="T16" fmla="*/ 129885 w 503"/>
              <a:gd name="T17" fmla="*/ 165787 h 545"/>
              <a:gd name="T18" fmla="*/ 137440 w 503"/>
              <a:gd name="T19" fmla="*/ 165787 h 545"/>
              <a:gd name="T20" fmla="*/ 139959 w 503"/>
              <a:gd name="T21" fmla="*/ 165787 h 545"/>
              <a:gd name="T22" fmla="*/ 160107 w 503"/>
              <a:gd name="T23" fmla="*/ 165787 h 545"/>
              <a:gd name="T24" fmla="*/ 170541 w 503"/>
              <a:gd name="T25" fmla="*/ 165787 h 545"/>
              <a:gd name="T26" fmla="*/ 180615 w 503"/>
              <a:gd name="T27" fmla="*/ 175901 h 545"/>
              <a:gd name="T28" fmla="*/ 170541 w 503"/>
              <a:gd name="T29" fmla="*/ 186375 h 545"/>
              <a:gd name="T30" fmla="*/ 150033 w 503"/>
              <a:gd name="T31" fmla="*/ 135086 h 545"/>
              <a:gd name="T32" fmla="*/ 150033 w 503"/>
              <a:gd name="T33" fmla="*/ 135086 h 545"/>
              <a:gd name="T34" fmla="*/ 150033 w 503"/>
              <a:gd name="T35" fmla="*/ 155674 h 545"/>
              <a:gd name="T36" fmla="*/ 129885 w 503"/>
              <a:gd name="T37" fmla="*/ 155674 h 545"/>
              <a:gd name="T38" fmla="*/ 109377 w 503"/>
              <a:gd name="T39" fmla="*/ 175901 h 545"/>
              <a:gd name="T40" fmla="*/ 129885 w 503"/>
              <a:gd name="T41" fmla="*/ 196489 h 545"/>
              <a:gd name="T42" fmla="*/ 129885 w 503"/>
              <a:gd name="T43" fmla="*/ 196489 h 545"/>
              <a:gd name="T44" fmla="*/ 10074 w 503"/>
              <a:gd name="T45" fmla="*/ 196489 h 545"/>
              <a:gd name="T46" fmla="*/ 0 w 503"/>
              <a:gd name="T47" fmla="*/ 186375 h 545"/>
              <a:gd name="T48" fmla="*/ 0 w 503"/>
              <a:gd name="T49" fmla="*/ 10113 h 545"/>
              <a:gd name="T50" fmla="*/ 10074 w 503"/>
              <a:gd name="T51" fmla="*/ 0 h 545"/>
              <a:gd name="T52" fmla="*/ 35619 w 503"/>
              <a:gd name="T53" fmla="*/ 0 h 545"/>
              <a:gd name="T54" fmla="*/ 35619 w 503"/>
              <a:gd name="T55" fmla="*/ 0 h 545"/>
              <a:gd name="T56" fmla="*/ 66202 w 503"/>
              <a:gd name="T57" fmla="*/ 0 h 545"/>
              <a:gd name="T58" fmla="*/ 66202 w 503"/>
              <a:gd name="T59" fmla="*/ 38286 h 545"/>
              <a:gd name="T60" fmla="*/ 66202 w 503"/>
              <a:gd name="T61" fmla="*/ 58513 h 545"/>
              <a:gd name="T62" fmla="*/ 86710 w 503"/>
              <a:gd name="T63" fmla="*/ 79101 h 545"/>
              <a:gd name="T64" fmla="*/ 106858 w 503"/>
              <a:gd name="T65" fmla="*/ 79101 h 545"/>
              <a:gd name="T66" fmla="*/ 150033 w 503"/>
              <a:gd name="T67" fmla="*/ 79101 h 545"/>
              <a:gd name="T68" fmla="*/ 150033 w 503"/>
              <a:gd name="T69" fmla="*/ 135086 h 545"/>
              <a:gd name="T70" fmla="*/ 86710 w 503"/>
              <a:gd name="T71" fmla="*/ 68988 h 545"/>
              <a:gd name="T72" fmla="*/ 86710 w 503"/>
              <a:gd name="T73" fmla="*/ 68988 h 545"/>
              <a:gd name="T74" fmla="*/ 76276 w 503"/>
              <a:gd name="T75" fmla="*/ 58513 h 545"/>
              <a:gd name="T76" fmla="*/ 76276 w 503"/>
              <a:gd name="T77" fmla="*/ 38286 h 545"/>
              <a:gd name="T78" fmla="*/ 76276 w 503"/>
              <a:gd name="T79" fmla="*/ 0 h 545"/>
              <a:gd name="T80" fmla="*/ 150033 w 503"/>
              <a:gd name="T81" fmla="*/ 68988 h 545"/>
              <a:gd name="T82" fmla="*/ 106858 w 503"/>
              <a:gd name="T83" fmla="*/ 68988 h 545"/>
              <a:gd name="T84" fmla="*/ 86710 w 503"/>
              <a:gd name="T85" fmla="*/ 68988 h 545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03" h="545">
                <a:moveTo>
                  <a:pt x="474" y="516"/>
                </a:moveTo>
                <a:lnTo>
                  <a:pt x="474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389" y="516"/>
                  <a:pt x="389" y="516"/>
                  <a:pt x="389" y="516"/>
                </a:cubicBezTo>
                <a:cubicBezTo>
                  <a:pt x="361" y="516"/>
                  <a:pt x="361" y="516"/>
                  <a:pt x="361" y="516"/>
                </a:cubicBezTo>
                <a:cubicBezTo>
                  <a:pt x="347" y="516"/>
                  <a:pt x="332" y="509"/>
                  <a:pt x="332" y="487"/>
                </a:cubicBezTo>
                <a:cubicBezTo>
                  <a:pt x="332" y="473"/>
                  <a:pt x="347" y="459"/>
                  <a:pt x="361" y="459"/>
                </a:cubicBezTo>
                <a:cubicBezTo>
                  <a:pt x="382" y="459"/>
                  <a:pt x="382" y="459"/>
                  <a:pt x="382" y="459"/>
                </a:cubicBezTo>
                <a:cubicBezTo>
                  <a:pt x="389" y="459"/>
                  <a:pt x="389" y="459"/>
                  <a:pt x="389" y="459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474" y="459"/>
                  <a:pt x="474" y="459"/>
                  <a:pt x="474" y="459"/>
                </a:cubicBezTo>
                <a:cubicBezTo>
                  <a:pt x="488" y="459"/>
                  <a:pt x="502" y="473"/>
                  <a:pt x="502" y="487"/>
                </a:cubicBezTo>
                <a:cubicBezTo>
                  <a:pt x="502" y="509"/>
                  <a:pt x="488" y="516"/>
                  <a:pt x="474" y="516"/>
                </a:cubicBezTo>
                <a:close/>
                <a:moveTo>
                  <a:pt x="417" y="374"/>
                </a:moveTo>
                <a:lnTo>
                  <a:pt x="417" y="374"/>
                </a:lnTo>
                <a:cubicBezTo>
                  <a:pt x="417" y="431"/>
                  <a:pt x="417" y="431"/>
                  <a:pt x="417" y="431"/>
                </a:cubicBezTo>
                <a:cubicBezTo>
                  <a:pt x="361" y="431"/>
                  <a:pt x="361" y="431"/>
                  <a:pt x="361" y="431"/>
                </a:cubicBezTo>
                <a:cubicBezTo>
                  <a:pt x="332" y="431"/>
                  <a:pt x="304" y="459"/>
                  <a:pt x="304" y="487"/>
                </a:cubicBezTo>
                <a:cubicBezTo>
                  <a:pt x="304" y="523"/>
                  <a:pt x="332" y="544"/>
                  <a:pt x="361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5" y="219"/>
                  <a:pt x="241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close/>
                <a:moveTo>
                  <a:pt x="241" y="191"/>
                </a:moveTo>
                <a:lnTo>
                  <a:pt x="241" y="191"/>
                </a:lnTo>
                <a:cubicBezTo>
                  <a:pt x="219" y="191"/>
                  <a:pt x="212" y="176"/>
                  <a:pt x="212" y="162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0"/>
                  <a:pt x="212" y="0"/>
                  <a:pt x="212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1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5" name="Freeform 22">
            <a:extLst>
              <a:ext uri="{FF2B5EF4-FFF2-40B4-BE49-F238E27FC236}">
                <a16:creationId xmlns:a16="http://schemas.microsoft.com/office/drawing/2014/main" id="{51481C70-C7A6-F64E-968C-892633CD6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9763" y="3922712"/>
            <a:ext cx="180975" cy="206375"/>
          </a:xfrm>
          <a:custGeom>
            <a:avLst/>
            <a:gdLst>
              <a:gd name="T0" fmla="*/ 170541 w 503"/>
              <a:gd name="T1" fmla="*/ 185846 h 573"/>
              <a:gd name="T2" fmla="*/ 170541 w 503"/>
              <a:gd name="T3" fmla="*/ 185846 h 573"/>
              <a:gd name="T4" fmla="*/ 160107 w 503"/>
              <a:gd name="T5" fmla="*/ 185846 h 573"/>
              <a:gd name="T6" fmla="*/ 160107 w 503"/>
              <a:gd name="T7" fmla="*/ 195930 h 573"/>
              <a:gd name="T8" fmla="*/ 150033 w 503"/>
              <a:gd name="T9" fmla="*/ 206015 h 573"/>
              <a:gd name="T10" fmla="*/ 139959 w 503"/>
              <a:gd name="T11" fmla="*/ 195930 h 573"/>
              <a:gd name="T12" fmla="*/ 139959 w 503"/>
              <a:gd name="T13" fmla="*/ 185846 h 573"/>
              <a:gd name="T14" fmla="*/ 129885 w 503"/>
              <a:gd name="T15" fmla="*/ 185846 h 573"/>
              <a:gd name="T16" fmla="*/ 119451 w 503"/>
              <a:gd name="T17" fmla="*/ 175401 h 573"/>
              <a:gd name="T18" fmla="*/ 129885 w 503"/>
              <a:gd name="T19" fmla="*/ 165316 h 573"/>
              <a:gd name="T20" fmla="*/ 139959 w 503"/>
              <a:gd name="T21" fmla="*/ 165316 h 573"/>
              <a:gd name="T22" fmla="*/ 139959 w 503"/>
              <a:gd name="T23" fmla="*/ 155231 h 573"/>
              <a:gd name="T24" fmla="*/ 150033 w 503"/>
              <a:gd name="T25" fmla="*/ 145147 h 573"/>
              <a:gd name="T26" fmla="*/ 160107 w 503"/>
              <a:gd name="T27" fmla="*/ 155231 h 573"/>
              <a:gd name="T28" fmla="*/ 160107 w 503"/>
              <a:gd name="T29" fmla="*/ 165316 h 573"/>
              <a:gd name="T30" fmla="*/ 170541 w 503"/>
              <a:gd name="T31" fmla="*/ 165316 h 573"/>
              <a:gd name="T32" fmla="*/ 180615 w 503"/>
              <a:gd name="T33" fmla="*/ 175401 h 573"/>
              <a:gd name="T34" fmla="*/ 170541 w 503"/>
              <a:gd name="T35" fmla="*/ 185846 h 573"/>
              <a:gd name="T36" fmla="*/ 129885 w 503"/>
              <a:gd name="T37" fmla="*/ 155231 h 573"/>
              <a:gd name="T38" fmla="*/ 129885 w 503"/>
              <a:gd name="T39" fmla="*/ 155231 h 573"/>
              <a:gd name="T40" fmla="*/ 109377 w 503"/>
              <a:gd name="T41" fmla="*/ 175401 h 573"/>
              <a:gd name="T42" fmla="*/ 129885 w 503"/>
              <a:gd name="T43" fmla="*/ 195930 h 573"/>
              <a:gd name="T44" fmla="*/ 129885 w 503"/>
              <a:gd name="T45" fmla="*/ 195930 h 573"/>
              <a:gd name="T46" fmla="*/ 10074 w 503"/>
              <a:gd name="T47" fmla="*/ 195930 h 573"/>
              <a:gd name="T48" fmla="*/ 0 w 503"/>
              <a:gd name="T49" fmla="*/ 185846 h 573"/>
              <a:gd name="T50" fmla="*/ 0 w 503"/>
              <a:gd name="T51" fmla="*/ 10085 h 573"/>
              <a:gd name="T52" fmla="*/ 10074 w 503"/>
              <a:gd name="T53" fmla="*/ 0 h 573"/>
              <a:gd name="T54" fmla="*/ 33101 w 503"/>
              <a:gd name="T55" fmla="*/ 0 h 573"/>
              <a:gd name="T56" fmla="*/ 33101 w 503"/>
              <a:gd name="T57" fmla="*/ 0 h 573"/>
              <a:gd name="T58" fmla="*/ 63683 w 503"/>
              <a:gd name="T59" fmla="*/ 0 h 573"/>
              <a:gd name="T60" fmla="*/ 63683 w 503"/>
              <a:gd name="T61" fmla="*/ 38178 h 573"/>
              <a:gd name="T62" fmla="*/ 63683 w 503"/>
              <a:gd name="T63" fmla="*/ 58347 h 573"/>
              <a:gd name="T64" fmla="*/ 83831 w 503"/>
              <a:gd name="T65" fmla="*/ 78876 h 573"/>
              <a:gd name="T66" fmla="*/ 104339 w 503"/>
              <a:gd name="T67" fmla="*/ 78876 h 573"/>
              <a:gd name="T68" fmla="*/ 150033 w 503"/>
              <a:gd name="T69" fmla="*/ 78876 h 573"/>
              <a:gd name="T70" fmla="*/ 150033 w 503"/>
              <a:gd name="T71" fmla="*/ 134702 h 573"/>
              <a:gd name="T72" fmla="*/ 150033 w 503"/>
              <a:gd name="T73" fmla="*/ 134702 h 573"/>
              <a:gd name="T74" fmla="*/ 129885 w 503"/>
              <a:gd name="T75" fmla="*/ 155231 h 573"/>
              <a:gd name="T76" fmla="*/ 83831 w 503"/>
              <a:gd name="T77" fmla="*/ 68792 h 573"/>
              <a:gd name="T78" fmla="*/ 83831 w 503"/>
              <a:gd name="T79" fmla="*/ 68792 h 573"/>
              <a:gd name="T80" fmla="*/ 73757 w 503"/>
              <a:gd name="T81" fmla="*/ 58347 h 573"/>
              <a:gd name="T82" fmla="*/ 73757 w 503"/>
              <a:gd name="T83" fmla="*/ 38178 h 573"/>
              <a:gd name="T84" fmla="*/ 73757 w 503"/>
              <a:gd name="T85" fmla="*/ 0 h 573"/>
              <a:gd name="T86" fmla="*/ 150033 w 503"/>
              <a:gd name="T87" fmla="*/ 68792 h 573"/>
              <a:gd name="T88" fmla="*/ 104339 w 503"/>
              <a:gd name="T89" fmla="*/ 68792 h 573"/>
              <a:gd name="T90" fmla="*/ 83831 w 503"/>
              <a:gd name="T91" fmla="*/ 68792 h 57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3" h="573">
                <a:moveTo>
                  <a:pt x="474" y="516"/>
                </a:moveTo>
                <a:lnTo>
                  <a:pt x="474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445" y="544"/>
                  <a:pt x="445" y="544"/>
                  <a:pt x="445" y="544"/>
                </a:cubicBezTo>
                <a:cubicBezTo>
                  <a:pt x="445" y="565"/>
                  <a:pt x="431" y="572"/>
                  <a:pt x="417" y="572"/>
                </a:cubicBezTo>
                <a:cubicBezTo>
                  <a:pt x="396" y="572"/>
                  <a:pt x="389" y="565"/>
                  <a:pt x="389" y="544"/>
                </a:cubicBezTo>
                <a:cubicBezTo>
                  <a:pt x="389" y="516"/>
                  <a:pt x="389" y="516"/>
                  <a:pt x="389" y="516"/>
                </a:cubicBezTo>
                <a:cubicBezTo>
                  <a:pt x="361" y="516"/>
                  <a:pt x="361" y="516"/>
                  <a:pt x="361" y="516"/>
                </a:cubicBezTo>
                <a:cubicBezTo>
                  <a:pt x="339" y="516"/>
                  <a:pt x="332" y="509"/>
                  <a:pt x="332" y="487"/>
                </a:cubicBezTo>
                <a:cubicBezTo>
                  <a:pt x="332" y="473"/>
                  <a:pt x="339" y="459"/>
                  <a:pt x="361" y="459"/>
                </a:cubicBezTo>
                <a:cubicBezTo>
                  <a:pt x="389" y="459"/>
                  <a:pt x="389" y="459"/>
                  <a:pt x="389" y="459"/>
                </a:cubicBezTo>
                <a:cubicBezTo>
                  <a:pt x="389" y="431"/>
                  <a:pt x="389" y="431"/>
                  <a:pt x="389" y="431"/>
                </a:cubicBezTo>
                <a:cubicBezTo>
                  <a:pt x="389" y="417"/>
                  <a:pt x="396" y="403"/>
                  <a:pt x="417" y="403"/>
                </a:cubicBezTo>
                <a:cubicBezTo>
                  <a:pt x="431" y="403"/>
                  <a:pt x="445" y="417"/>
                  <a:pt x="445" y="431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474" y="459"/>
                  <a:pt x="474" y="459"/>
                  <a:pt x="474" y="459"/>
                </a:cubicBezTo>
                <a:cubicBezTo>
                  <a:pt x="488" y="459"/>
                  <a:pt x="502" y="473"/>
                  <a:pt x="502" y="487"/>
                </a:cubicBezTo>
                <a:cubicBezTo>
                  <a:pt x="502" y="509"/>
                  <a:pt x="488" y="516"/>
                  <a:pt x="474" y="516"/>
                </a:cubicBezTo>
                <a:close/>
                <a:moveTo>
                  <a:pt x="361" y="431"/>
                </a:moveTo>
                <a:lnTo>
                  <a:pt x="361" y="431"/>
                </a:lnTo>
                <a:cubicBezTo>
                  <a:pt x="325" y="431"/>
                  <a:pt x="304" y="459"/>
                  <a:pt x="304" y="487"/>
                </a:cubicBezTo>
                <a:cubicBezTo>
                  <a:pt x="304" y="523"/>
                  <a:pt x="325" y="544"/>
                  <a:pt x="361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3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cubicBezTo>
                  <a:pt x="382" y="374"/>
                  <a:pt x="361" y="403"/>
                  <a:pt x="361" y="431"/>
                </a:cubicBezTo>
                <a:close/>
                <a:moveTo>
                  <a:pt x="233" y="191"/>
                </a:moveTo>
                <a:lnTo>
                  <a:pt x="233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3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6" name="Freeform 23">
            <a:extLst>
              <a:ext uri="{FF2B5EF4-FFF2-40B4-BE49-F238E27FC236}">
                <a16:creationId xmlns:a16="http://schemas.microsoft.com/office/drawing/2014/main" id="{F176592E-1476-AB42-8E90-056475A025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0826" y="3914775"/>
            <a:ext cx="168275" cy="219075"/>
          </a:xfrm>
          <a:custGeom>
            <a:avLst/>
            <a:gdLst>
              <a:gd name="T0" fmla="*/ 157825 w 467"/>
              <a:gd name="T1" fmla="*/ 198570 h 609"/>
              <a:gd name="T2" fmla="*/ 157825 w 467"/>
              <a:gd name="T3" fmla="*/ 198570 h 609"/>
              <a:gd name="T4" fmla="*/ 30628 w 467"/>
              <a:gd name="T5" fmla="*/ 198570 h 609"/>
              <a:gd name="T6" fmla="*/ 20179 w 467"/>
              <a:gd name="T7" fmla="*/ 188498 h 609"/>
              <a:gd name="T8" fmla="*/ 20179 w 467"/>
              <a:gd name="T9" fmla="*/ 10432 h 609"/>
              <a:gd name="T10" fmla="*/ 30628 w 467"/>
              <a:gd name="T11" fmla="*/ 0 h 609"/>
              <a:gd name="T12" fmla="*/ 83957 w 467"/>
              <a:gd name="T13" fmla="*/ 0 h 609"/>
              <a:gd name="T14" fmla="*/ 83957 w 467"/>
              <a:gd name="T15" fmla="*/ 38491 h 609"/>
              <a:gd name="T16" fmla="*/ 83957 w 467"/>
              <a:gd name="T17" fmla="*/ 58636 h 609"/>
              <a:gd name="T18" fmla="*/ 104496 w 467"/>
              <a:gd name="T19" fmla="*/ 79140 h 609"/>
              <a:gd name="T20" fmla="*/ 124675 w 467"/>
              <a:gd name="T21" fmla="*/ 79140 h 609"/>
              <a:gd name="T22" fmla="*/ 167915 w 467"/>
              <a:gd name="T23" fmla="*/ 79140 h 609"/>
              <a:gd name="T24" fmla="*/ 167915 w 467"/>
              <a:gd name="T25" fmla="*/ 160439 h 609"/>
              <a:gd name="T26" fmla="*/ 167915 w 467"/>
              <a:gd name="T27" fmla="*/ 188498 h 609"/>
              <a:gd name="T28" fmla="*/ 157825 w 467"/>
              <a:gd name="T29" fmla="*/ 198570 h 609"/>
              <a:gd name="T30" fmla="*/ 104496 w 467"/>
              <a:gd name="T31" fmla="*/ 68708 h 609"/>
              <a:gd name="T32" fmla="*/ 104496 w 467"/>
              <a:gd name="T33" fmla="*/ 68708 h 609"/>
              <a:gd name="T34" fmla="*/ 94047 w 467"/>
              <a:gd name="T35" fmla="*/ 58636 h 609"/>
              <a:gd name="T36" fmla="*/ 94047 w 467"/>
              <a:gd name="T37" fmla="*/ 38491 h 609"/>
              <a:gd name="T38" fmla="*/ 94047 w 467"/>
              <a:gd name="T39" fmla="*/ 0 h 609"/>
              <a:gd name="T40" fmla="*/ 167915 w 467"/>
              <a:gd name="T41" fmla="*/ 68708 h 609"/>
              <a:gd name="T42" fmla="*/ 124675 w 467"/>
              <a:gd name="T43" fmla="*/ 68708 h 609"/>
              <a:gd name="T44" fmla="*/ 104496 w 467"/>
              <a:gd name="T45" fmla="*/ 68708 h 609"/>
              <a:gd name="T46" fmla="*/ 38195 w 467"/>
              <a:gd name="T47" fmla="*/ 208643 h 609"/>
              <a:gd name="T48" fmla="*/ 38195 w 467"/>
              <a:gd name="T49" fmla="*/ 208643 h 609"/>
              <a:gd name="T50" fmla="*/ 45762 w 467"/>
              <a:gd name="T51" fmla="*/ 208643 h 609"/>
              <a:gd name="T52" fmla="*/ 112063 w 467"/>
              <a:gd name="T53" fmla="*/ 208643 h 609"/>
              <a:gd name="T54" fmla="*/ 127197 w 467"/>
              <a:gd name="T55" fmla="*/ 208643 h 609"/>
              <a:gd name="T56" fmla="*/ 147736 w 467"/>
              <a:gd name="T57" fmla="*/ 208643 h 609"/>
              <a:gd name="T58" fmla="*/ 137286 w 467"/>
              <a:gd name="T59" fmla="*/ 218715 h 609"/>
              <a:gd name="T60" fmla="*/ 20179 w 467"/>
              <a:gd name="T61" fmla="*/ 218715 h 609"/>
              <a:gd name="T62" fmla="*/ 0 w 467"/>
              <a:gd name="T63" fmla="*/ 198570 h 609"/>
              <a:gd name="T64" fmla="*/ 0 w 467"/>
              <a:gd name="T65" fmla="*/ 30577 h 609"/>
              <a:gd name="T66" fmla="*/ 10089 w 467"/>
              <a:gd name="T67" fmla="*/ 20505 h 609"/>
              <a:gd name="T68" fmla="*/ 10089 w 467"/>
              <a:gd name="T69" fmla="*/ 51082 h 609"/>
              <a:gd name="T70" fmla="*/ 10089 w 467"/>
              <a:gd name="T71" fmla="*/ 170512 h 609"/>
              <a:gd name="T72" fmla="*/ 10089 w 467"/>
              <a:gd name="T73" fmla="*/ 188498 h 609"/>
              <a:gd name="T74" fmla="*/ 30628 w 467"/>
              <a:gd name="T75" fmla="*/ 208643 h 609"/>
              <a:gd name="T76" fmla="*/ 38195 w 467"/>
              <a:gd name="T77" fmla="*/ 208643 h 60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67" h="609">
                <a:moveTo>
                  <a:pt x="438" y="552"/>
                </a:moveTo>
                <a:lnTo>
                  <a:pt x="438" y="552"/>
                </a:lnTo>
                <a:cubicBezTo>
                  <a:pt x="85" y="552"/>
                  <a:pt x="85" y="552"/>
                  <a:pt x="85" y="552"/>
                </a:cubicBezTo>
                <a:cubicBezTo>
                  <a:pt x="63" y="552"/>
                  <a:pt x="56" y="538"/>
                  <a:pt x="56" y="524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15"/>
                  <a:pt x="63" y="0"/>
                  <a:pt x="85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33" y="107"/>
                  <a:pt x="233" y="107"/>
                  <a:pt x="233" y="107"/>
                </a:cubicBezTo>
                <a:cubicBezTo>
                  <a:pt x="233" y="163"/>
                  <a:pt x="233" y="163"/>
                  <a:pt x="233" y="163"/>
                </a:cubicBezTo>
                <a:cubicBezTo>
                  <a:pt x="233" y="191"/>
                  <a:pt x="261" y="220"/>
                  <a:pt x="290" y="220"/>
                </a:cubicBezTo>
                <a:cubicBezTo>
                  <a:pt x="346" y="220"/>
                  <a:pt x="346" y="220"/>
                  <a:pt x="346" y="220"/>
                </a:cubicBezTo>
                <a:cubicBezTo>
                  <a:pt x="466" y="220"/>
                  <a:pt x="466" y="220"/>
                  <a:pt x="466" y="220"/>
                </a:cubicBezTo>
                <a:cubicBezTo>
                  <a:pt x="466" y="446"/>
                  <a:pt x="466" y="446"/>
                  <a:pt x="466" y="446"/>
                </a:cubicBezTo>
                <a:cubicBezTo>
                  <a:pt x="466" y="524"/>
                  <a:pt x="466" y="524"/>
                  <a:pt x="466" y="524"/>
                </a:cubicBezTo>
                <a:cubicBezTo>
                  <a:pt x="466" y="538"/>
                  <a:pt x="459" y="552"/>
                  <a:pt x="438" y="552"/>
                </a:cubicBezTo>
                <a:close/>
                <a:moveTo>
                  <a:pt x="290" y="191"/>
                </a:moveTo>
                <a:lnTo>
                  <a:pt x="290" y="191"/>
                </a:lnTo>
                <a:cubicBezTo>
                  <a:pt x="275" y="191"/>
                  <a:pt x="261" y="177"/>
                  <a:pt x="261" y="163"/>
                </a:cubicBezTo>
                <a:cubicBezTo>
                  <a:pt x="261" y="107"/>
                  <a:pt x="261" y="107"/>
                  <a:pt x="261" y="107"/>
                </a:cubicBezTo>
                <a:cubicBezTo>
                  <a:pt x="261" y="0"/>
                  <a:pt x="261" y="0"/>
                  <a:pt x="261" y="0"/>
                </a:cubicBezTo>
                <a:cubicBezTo>
                  <a:pt x="466" y="191"/>
                  <a:pt x="466" y="191"/>
                  <a:pt x="466" y="191"/>
                </a:cubicBezTo>
                <a:cubicBezTo>
                  <a:pt x="346" y="191"/>
                  <a:pt x="346" y="191"/>
                  <a:pt x="346" y="191"/>
                </a:cubicBezTo>
                <a:lnTo>
                  <a:pt x="290" y="191"/>
                </a:lnTo>
                <a:close/>
                <a:moveTo>
                  <a:pt x="106" y="580"/>
                </a:moveTo>
                <a:lnTo>
                  <a:pt x="106" y="580"/>
                </a:lnTo>
                <a:cubicBezTo>
                  <a:pt x="127" y="580"/>
                  <a:pt x="127" y="580"/>
                  <a:pt x="127" y="580"/>
                </a:cubicBezTo>
                <a:cubicBezTo>
                  <a:pt x="311" y="580"/>
                  <a:pt x="311" y="580"/>
                  <a:pt x="311" y="580"/>
                </a:cubicBezTo>
                <a:cubicBezTo>
                  <a:pt x="353" y="580"/>
                  <a:pt x="353" y="580"/>
                  <a:pt x="353" y="580"/>
                </a:cubicBezTo>
                <a:cubicBezTo>
                  <a:pt x="410" y="580"/>
                  <a:pt x="410" y="580"/>
                  <a:pt x="410" y="580"/>
                </a:cubicBezTo>
                <a:cubicBezTo>
                  <a:pt x="410" y="594"/>
                  <a:pt x="403" y="608"/>
                  <a:pt x="381" y="608"/>
                </a:cubicBezTo>
                <a:cubicBezTo>
                  <a:pt x="56" y="608"/>
                  <a:pt x="56" y="608"/>
                  <a:pt x="56" y="608"/>
                </a:cubicBezTo>
                <a:cubicBezTo>
                  <a:pt x="21" y="608"/>
                  <a:pt x="0" y="580"/>
                  <a:pt x="0" y="55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7"/>
                  <a:pt x="28" y="57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28" y="524"/>
                  <a:pt x="28" y="524"/>
                  <a:pt x="28" y="524"/>
                </a:cubicBezTo>
                <a:cubicBezTo>
                  <a:pt x="28" y="552"/>
                  <a:pt x="49" y="580"/>
                  <a:pt x="85" y="580"/>
                </a:cubicBezTo>
                <a:lnTo>
                  <a:pt x="106" y="5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7" name="Freeform 24">
            <a:extLst>
              <a:ext uri="{FF2B5EF4-FFF2-40B4-BE49-F238E27FC236}">
                <a16:creationId xmlns:a16="http://schemas.microsoft.com/office/drawing/2014/main" id="{5CA6271D-AAEE-0240-B6EC-670A79F96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351" y="3922712"/>
            <a:ext cx="150812" cy="196850"/>
          </a:xfrm>
          <a:custGeom>
            <a:avLst/>
            <a:gdLst>
              <a:gd name="T0" fmla="*/ 140349 w 418"/>
              <a:gd name="T1" fmla="*/ 196489 h 545"/>
              <a:gd name="T2" fmla="*/ 140349 w 418"/>
              <a:gd name="T3" fmla="*/ 196489 h 545"/>
              <a:gd name="T4" fmla="*/ 10102 w 418"/>
              <a:gd name="T5" fmla="*/ 196489 h 545"/>
              <a:gd name="T6" fmla="*/ 0 w 418"/>
              <a:gd name="T7" fmla="*/ 186375 h 545"/>
              <a:gd name="T8" fmla="*/ 0 w 418"/>
              <a:gd name="T9" fmla="*/ 10113 h 545"/>
              <a:gd name="T10" fmla="*/ 10102 w 418"/>
              <a:gd name="T11" fmla="*/ 0 h 545"/>
              <a:gd name="T12" fmla="*/ 66386 w 418"/>
              <a:gd name="T13" fmla="*/ 0 h 545"/>
              <a:gd name="T14" fmla="*/ 66386 w 418"/>
              <a:gd name="T15" fmla="*/ 38286 h 545"/>
              <a:gd name="T16" fmla="*/ 66386 w 418"/>
              <a:gd name="T17" fmla="*/ 58513 h 545"/>
              <a:gd name="T18" fmla="*/ 86591 w 418"/>
              <a:gd name="T19" fmla="*/ 79101 h 545"/>
              <a:gd name="T20" fmla="*/ 107156 w 418"/>
              <a:gd name="T21" fmla="*/ 79101 h 545"/>
              <a:gd name="T22" fmla="*/ 150451 w 418"/>
              <a:gd name="T23" fmla="*/ 79101 h 545"/>
              <a:gd name="T24" fmla="*/ 150451 w 418"/>
              <a:gd name="T25" fmla="*/ 160731 h 545"/>
              <a:gd name="T26" fmla="*/ 150451 w 418"/>
              <a:gd name="T27" fmla="*/ 186375 h 545"/>
              <a:gd name="T28" fmla="*/ 140349 w 418"/>
              <a:gd name="T29" fmla="*/ 196489 h 545"/>
              <a:gd name="T30" fmla="*/ 86591 w 418"/>
              <a:gd name="T31" fmla="*/ 68988 h 545"/>
              <a:gd name="T32" fmla="*/ 86591 w 418"/>
              <a:gd name="T33" fmla="*/ 68988 h 545"/>
              <a:gd name="T34" fmla="*/ 76488 w 418"/>
              <a:gd name="T35" fmla="*/ 58513 h 545"/>
              <a:gd name="T36" fmla="*/ 76488 w 418"/>
              <a:gd name="T37" fmla="*/ 38286 h 545"/>
              <a:gd name="T38" fmla="*/ 76488 w 418"/>
              <a:gd name="T39" fmla="*/ 0 h 545"/>
              <a:gd name="T40" fmla="*/ 150451 w 418"/>
              <a:gd name="T41" fmla="*/ 68988 h 545"/>
              <a:gd name="T42" fmla="*/ 107156 w 418"/>
              <a:gd name="T43" fmla="*/ 68988 h 545"/>
              <a:gd name="T44" fmla="*/ 86591 w 418"/>
              <a:gd name="T45" fmla="*/ 68988 h 54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18" h="545">
                <a:moveTo>
                  <a:pt x="389" y="544"/>
                </a:moveTo>
                <a:lnTo>
                  <a:pt x="389" y="544"/>
                </a:ln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5" y="219"/>
                  <a:pt x="240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445"/>
                  <a:pt x="417" y="445"/>
                  <a:pt x="417" y="445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37"/>
                  <a:pt x="403" y="544"/>
                  <a:pt x="389" y="544"/>
                </a:cubicBezTo>
                <a:close/>
                <a:moveTo>
                  <a:pt x="240" y="191"/>
                </a:moveTo>
                <a:lnTo>
                  <a:pt x="240" y="191"/>
                </a:lnTo>
                <a:cubicBezTo>
                  <a:pt x="219" y="191"/>
                  <a:pt x="212" y="176"/>
                  <a:pt x="212" y="162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0"/>
                  <a:pt x="212" y="0"/>
                  <a:pt x="212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0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8" name="Freeform 25">
            <a:extLst>
              <a:ext uri="{FF2B5EF4-FFF2-40B4-BE49-F238E27FC236}">
                <a16:creationId xmlns:a16="http://schemas.microsoft.com/office/drawing/2014/main" id="{70575618-EA51-804F-8B58-D2169B628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5900" y="3559175"/>
            <a:ext cx="217487" cy="193675"/>
          </a:xfrm>
          <a:custGeom>
            <a:avLst/>
            <a:gdLst>
              <a:gd name="T0" fmla="*/ 207010 w 602"/>
              <a:gd name="T1" fmla="*/ 122037 h 538"/>
              <a:gd name="T2" fmla="*/ 191475 w 602"/>
              <a:gd name="T3" fmla="*/ 129597 h 538"/>
              <a:gd name="T4" fmla="*/ 181360 w 602"/>
              <a:gd name="T5" fmla="*/ 129597 h 538"/>
              <a:gd name="T6" fmla="*/ 165825 w 602"/>
              <a:gd name="T7" fmla="*/ 122037 h 538"/>
              <a:gd name="T8" fmla="*/ 150651 w 602"/>
              <a:gd name="T9" fmla="*/ 157676 h 538"/>
              <a:gd name="T10" fmla="*/ 158238 w 602"/>
              <a:gd name="T11" fmla="*/ 162716 h 538"/>
              <a:gd name="T12" fmla="*/ 150651 w 602"/>
              <a:gd name="T13" fmla="*/ 170636 h 538"/>
              <a:gd name="T14" fmla="*/ 148122 w 602"/>
              <a:gd name="T15" fmla="*/ 170636 h 538"/>
              <a:gd name="T16" fmla="*/ 10116 w 602"/>
              <a:gd name="T17" fmla="*/ 170636 h 538"/>
              <a:gd name="T18" fmla="*/ 0 w 602"/>
              <a:gd name="T19" fmla="*/ 147596 h 538"/>
              <a:gd name="T20" fmla="*/ 0 w 602"/>
              <a:gd name="T21" fmla="*/ 116997 h 538"/>
              <a:gd name="T22" fmla="*/ 0 w 602"/>
              <a:gd name="T23" fmla="*/ 86398 h 538"/>
              <a:gd name="T24" fmla="*/ 217126 w 602"/>
              <a:gd name="T25" fmla="*/ 50759 h 538"/>
              <a:gd name="T26" fmla="*/ 217126 w 602"/>
              <a:gd name="T27" fmla="*/ 99357 h 538"/>
              <a:gd name="T28" fmla="*/ 217126 w 602"/>
              <a:gd name="T29" fmla="*/ 124557 h 538"/>
              <a:gd name="T30" fmla="*/ 0 w 602"/>
              <a:gd name="T31" fmla="*/ 30599 h 538"/>
              <a:gd name="T32" fmla="*/ 0 w 602"/>
              <a:gd name="T33" fmla="*/ 25559 h 538"/>
              <a:gd name="T34" fmla="*/ 10116 w 602"/>
              <a:gd name="T35" fmla="*/ 0 h 538"/>
              <a:gd name="T36" fmla="*/ 30708 w 602"/>
              <a:gd name="T37" fmla="*/ 0 h 538"/>
              <a:gd name="T38" fmla="*/ 61417 w 602"/>
              <a:gd name="T39" fmla="*/ 0 h 538"/>
              <a:gd name="T40" fmla="*/ 207010 w 602"/>
              <a:gd name="T41" fmla="*/ 20159 h 538"/>
              <a:gd name="T42" fmla="*/ 217126 w 602"/>
              <a:gd name="T43" fmla="*/ 40679 h 538"/>
              <a:gd name="T44" fmla="*/ 0 w 602"/>
              <a:gd name="T45" fmla="*/ 30599 h 538"/>
              <a:gd name="T46" fmla="*/ 158238 w 602"/>
              <a:gd name="T47" fmla="*/ 178195 h 538"/>
              <a:gd name="T48" fmla="*/ 158238 w 602"/>
              <a:gd name="T49" fmla="*/ 150116 h 538"/>
              <a:gd name="T50" fmla="*/ 165825 w 602"/>
              <a:gd name="T51" fmla="*/ 132117 h 538"/>
              <a:gd name="T52" fmla="*/ 186417 w 602"/>
              <a:gd name="T53" fmla="*/ 150116 h 538"/>
              <a:gd name="T54" fmla="*/ 199062 w 602"/>
              <a:gd name="T55" fmla="*/ 137516 h 538"/>
              <a:gd name="T56" fmla="*/ 217126 w 602"/>
              <a:gd name="T57" fmla="*/ 142556 h 538"/>
              <a:gd name="T58" fmla="*/ 201591 w 602"/>
              <a:gd name="T59" fmla="*/ 162716 h 538"/>
              <a:gd name="T60" fmla="*/ 217126 w 602"/>
              <a:gd name="T61" fmla="*/ 183235 h 538"/>
              <a:gd name="T62" fmla="*/ 199062 w 602"/>
              <a:gd name="T63" fmla="*/ 190795 h 538"/>
              <a:gd name="T64" fmla="*/ 173773 w 602"/>
              <a:gd name="T65" fmla="*/ 190795 h 538"/>
              <a:gd name="T66" fmla="*/ 155709 w 602"/>
              <a:gd name="T67" fmla="*/ 183235 h 53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538">
                <a:moveTo>
                  <a:pt x="573" y="339"/>
                </a:moveTo>
                <a:lnTo>
                  <a:pt x="573" y="339"/>
                </a:lnTo>
                <a:cubicBezTo>
                  <a:pt x="558" y="339"/>
                  <a:pt x="544" y="346"/>
                  <a:pt x="530" y="360"/>
                </a:cubicBezTo>
                <a:cubicBezTo>
                  <a:pt x="516" y="375"/>
                  <a:pt x="516" y="375"/>
                  <a:pt x="516" y="375"/>
                </a:cubicBezTo>
                <a:cubicBezTo>
                  <a:pt x="502" y="360"/>
                  <a:pt x="502" y="360"/>
                  <a:pt x="502" y="360"/>
                </a:cubicBezTo>
                <a:cubicBezTo>
                  <a:pt x="488" y="346"/>
                  <a:pt x="474" y="339"/>
                  <a:pt x="459" y="339"/>
                </a:cubicBezTo>
                <a:cubicBezTo>
                  <a:pt x="431" y="339"/>
                  <a:pt x="403" y="367"/>
                  <a:pt x="403" y="396"/>
                </a:cubicBezTo>
                <a:cubicBezTo>
                  <a:pt x="403" y="417"/>
                  <a:pt x="410" y="431"/>
                  <a:pt x="417" y="438"/>
                </a:cubicBezTo>
                <a:cubicBezTo>
                  <a:pt x="438" y="452"/>
                  <a:pt x="438" y="452"/>
                  <a:pt x="438" y="452"/>
                </a:cubicBezTo>
                <a:cubicBezTo>
                  <a:pt x="417" y="474"/>
                  <a:pt x="417" y="474"/>
                  <a:pt x="417" y="474"/>
                </a:cubicBezTo>
                <a:cubicBezTo>
                  <a:pt x="410" y="474"/>
                  <a:pt x="410" y="474"/>
                  <a:pt x="410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7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1" y="141"/>
                  <a:pt x="601" y="141"/>
                  <a:pt x="601" y="141"/>
                </a:cubicBezTo>
                <a:cubicBezTo>
                  <a:pt x="601" y="240"/>
                  <a:pt x="601" y="240"/>
                  <a:pt x="601" y="240"/>
                </a:cubicBezTo>
                <a:cubicBezTo>
                  <a:pt x="601" y="276"/>
                  <a:pt x="601" y="276"/>
                  <a:pt x="601" y="276"/>
                </a:cubicBezTo>
                <a:cubicBezTo>
                  <a:pt x="601" y="325"/>
                  <a:pt x="601" y="325"/>
                  <a:pt x="601" y="325"/>
                </a:cubicBezTo>
                <a:cubicBezTo>
                  <a:pt x="601" y="346"/>
                  <a:pt x="601" y="346"/>
                  <a:pt x="601" y="346"/>
                </a:cubicBezTo>
                <a:cubicBezTo>
                  <a:pt x="594" y="346"/>
                  <a:pt x="580" y="339"/>
                  <a:pt x="573" y="339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3" y="56"/>
                  <a:pt x="573" y="56"/>
                  <a:pt x="573" y="56"/>
                </a:cubicBezTo>
                <a:cubicBezTo>
                  <a:pt x="587" y="56"/>
                  <a:pt x="601" y="71"/>
                  <a:pt x="601" y="85"/>
                </a:cubicBezTo>
                <a:cubicBezTo>
                  <a:pt x="601" y="113"/>
                  <a:pt x="601" y="113"/>
                  <a:pt x="601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38" y="495"/>
                </a:moveTo>
                <a:lnTo>
                  <a:pt x="438" y="495"/>
                </a:lnTo>
                <a:cubicBezTo>
                  <a:pt x="474" y="452"/>
                  <a:pt x="474" y="452"/>
                  <a:pt x="474" y="452"/>
                </a:cubicBezTo>
                <a:cubicBezTo>
                  <a:pt x="438" y="417"/>
                  <a:pt x="438" y="417"/>
                  <a:pt x="438" y="417"/>
                </a:cubicBezTo>
                <a:cubicBezTo>
                  <a:pt x="431" y="410"/>
                  <a:pt x="431" y="403"/>
                  <a:pt x="431" y="396"/>
                </a:cubicBezTo>
                <a:cubicBezTo>
                  <a:pt x="431" y="382"/>
                  <a:pt x="445" y="367"/>
                  <a:pt x="459" y="367"/>
                </a:cubicBezTo>
                <a:cubicBezTo>
                  <a:pt x="466" y="367"/>
                  <a:pt x="474" y="375"/>
                  <a:pt x="481" y="382"/>
                </a:cubicBezTo>
                <a:cubicBezTo>
                  <a:pt x="516" y="417"/>
                  <a:pt x="516" y="417"/>
                  <a:pt x="516" y="417"/>
                </a:cubicBezTo>
                <a:cubicBezTo>
                  <a:pt x="551" y="382"/>
                  <a:pt x="551" y="382"/>
                  <a:pt x="551" y="382"/>
                </a:cubicBezTo>
                <a:cubicBezTo>
                  <a:pt x="558" y="375"/>
                  <a:pt x="565" y="367"/>
                  <a:pt x="573" y="367"/>
                </a:cubicBezTo>
                <a:cubicBezTo>
                  <a:pt x="587" y="367"/>
                  <a:pt x="601" y="382"/>
                  <a:pt x="601" y="396"/>
                </a:cubicBezTo>
                <a:cubicBezTo>
                  <a:pt x="601" y="403"/>
                  <a:pt x="601" y="410"/>
                  <a:pt x="594" y="417"/>
                </a:cubicBezTo>
                <a:cubicBezTo>
                  <a:pt x="558" y="452"/>
                  <a:pt x="558" y="452"/>
                  <a:pt x="558" y="452"/>
                </a:cubicBezTo>
                <a:cubicBezTo>
                  <a:pt x="594" y="495"/>
                  <a:pt x="594" y="495"/>
                  <a:pt x="594" y="495"/>
                </a:cubicBezTo>
                <a:cubicBezTo>
                  <a:pt x="601" y="495"/>
                  <a:pt x="601" y="502"/>
                  <a:pt x="601" y="509"/>
                </a:cubicBezTo>
                <a:cubicBezTo>
                  <a:pt x="601" y="530"/>
                  <a:pt x="587" y="537"/>
                  <a:pt x="573" y="537"/>
                </a:cubicBezTo>
                <a:cubicBezTo>
                  <a:pt x="565" y="537"/>
                  <a:pt x="558" y="537"/>
                  <a:pt x="551" y="530"/>
                </a:cubicBezTo>
                <a:cubicBezTo>
                  <a:pt x="516" y="495"/>
                  <a:pt x="516" y="495"/>
                  <a:pt x="516" y="495"/>
                </a:cubicBezTo>
                <a:cubicBezTo>
                  <a:pt x="481" y="530"/>
                  <a:pt x="481" y="530"/>
                  <a:pt x="481" y="530"/>
                </a:cubicBezTo>
                <a:cubicBezTo>
                  <a:pt x="474" y="537"/>
                  <a:pt x="466" y="537"/>
                  <a:pt x="459" y="537"/>
                </a:cubicBezTo>
                <a:cubicBezTo>
                  <a:pt x="445" y="537"/>
                  <a:pt x="431" y="530"/>
                  <a:pt x="431" y="509"/>
                </a:cubicBezTo>
                <a:cubicBezTo>
                  <a:pt x="431" y="502"/>
                  <a:pt x="431" y="495"/>
                  <a:pt x="438" y="4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9" name="Freeform 26">
            <a:extLst>
              <a:ext uri="{FF2B5EF4-FFF2-40B4-BE49-F238E27FC236}">
                <a16:creationId xmlns:a16="http://schemas.microsoft.com/office/drawing/2014/main" id="{3C0566A8-6633-2741-A6C5-381D9596B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3312" y="3559175"/>
            <a:ext cx="219075" cy="188912"/>
          </a:xfrm>
          <a:custGeom>
            <a:avLst/>
            <a:gdLst>
              <a:gd name="T0" fmla="*/ 208283 w 609"/>
              <a:gd name="T1" fmla="*/ 129787 h 524"/>
              <a:gd name="T2" fmla="*/ 208283 w 609"/>
              <a:gd name="T3" fmla="*/ 129787 h 524"/>
              <a:gd name="T4" fmla="*/ 193175 w 609"/>
              <a:gd name="T5" fmla="*/ 135195 h 524"/>
              <a:gd name="T6" fmla="*/ 180584 w 609"/>
              <a:gd name="T7" fmla="*/ 147813 h 524"/>
              <a:gd name="T8" fmla="*/ 167634 w 609"/>
              <a:gd name="T9" fmla="*/ 142766 h 524"/>
              <a:gd name="T10" fmla="*/ 147489 w 609"/>
              <a:gd name="T11" fmla="*/ 162955 h 524"/>
              <a:gd name="T12" fmla="*/ 147489 w 609"/>
              <a:gd name="T13" fmla="*/ 170886 h 524"/>
              <a:gd name="T14" fmla="*/ 10072 w 609"/>
              <a:gd name="T15" fmla="*/ 170886 h 524"/>
              <a:gd name="T16" fmla="*/ 0 w 609"/>
              <a:gd name="T17" fmla="*/ 160431 h 524"/>
              <a:gd name="T18" fmla="*/ 0 w 609"/>
              <a:gd name="T19" fmla="*/ 147813 h 524"/>
              <a:gd name="T20" fmla="*/ 0 w 609"/>
              <a:gd name="T21" fmla="*/ 129787 h 524"/>
              <a:gd name="T22" fmla="*/ 0 w 609"/>
              <a:gd name="T23" fmla="*/ 117169 h 524"/>
              <a:gd name="T24" fmla="*/ 0 w 609"/>
              <a:gd name="T25" fmla="*/ 99503 h 524"/>
              <a:gd name="T26" fmla="*/ 0 w 609"/>
              <a:gd name="T27" fmla="*/ 86525 h 524"/>
              <a:gd name="T28" fmla="*/ 0 w 609"/>
              <a:gd name="T29" fmla="*/ 50833 h 524"/>
              <a:gd name="T30" fmla="*/ 218715 w 609"/>
              <a:gd name="T31" fmla="*/ 50833 h 524"/>
              <a:gd name="T32" fmla="*/ 218715 w 609"/>
              <a:gd name="T33" fmla="*/ 86525 h 524"/>
              <a:gd name="T34" fmla="*/ 218715 w 609"/>
              <a:gd name="T35" fmla="*/ 99503 h 524"/>
              <a:gd name="T36" fmla="*/ 218715 w 609"/>
              <a:gd name="T37" fmla="*/ 117169 h 524"/>
              <a:gd name="T38" fmla="*/ 218715 w 609"/>
              <a:gd name="T39" fmla="*/ 129787 h 524"/>
              <a:gd name="T40" fmla="*/ 218715 w 609"/>
              <a:gd name="T41" fmla="*/ 132311 h 524"/>
              <a:gd name="T42" fmla="*/ 208283 w 609"/>
              <a:gd name="T43" fmla="*/ 129787 h 524"/>
              <a:gd name="T44" fmla="*/ 0 w 609"/>
              <a:gd name="T45" fmla="*/ 30644 h 524"/>
              <a:gd name="T46" fmla="*/ 0 w 609"/>
              <a:gd name="T47" fmla="*/ 30644 h 524"/>
              <a:gd name="T48" fmla="*/ 0 w 609"/>
              <a:gd name="T49" fmla="*/ 25597 h 524"/>
              <a:gd name="T50" fmla="*/ 0 w 609"/>
              <a:gd name="T51" fmla="*/ 10095 h 524"/>
              <a:gd name="T52" fmla="*/ 10072 w 609"/>
              <a:gd name="T53" fmla="*/ 0 h 524"/>
              <a:gd name="T54" fmla="*/ 25541 w 609"/>
              <a:gd name="T55" fmla="*/ 0 h 524"/>
              <a:gd name="T56" fmla="*/ 30577 w 609"/>
              <a:gd name="T57" fmla="*/ 0 h 524"/>
              <a:gd name="T58" fmla="*/ 40649 w 609"/>
              <a:gd name="T59" fmla="*/ 0 h 524"/>
              <a:gd name="T60" fmla="*/ 60794 w 609"/>
              <a:gd name="T61" fmla="*/ 0 h 524"/>
              <a:gd name="T62" fmla="*/ 81299 w 609"/>
              <a:gd name="T63" fmla="*/ 20189 h 524"/>
              <a:gd name="T64" fmla="*/ 208283 w 609"/>
              <a:gd name="T65" fmla="*/ 20189 h 524"/>
              <a:gd name="T66" fmla="*/ 218715 w 609"/>
              <a:gd name="T67" fmla="*/ 30644 h 524"/>
              <a:gd name="T68" fmla="*/ 218715 w 609"/>
              <a:gd name="T69" fmla="*/ 40739 h 524"/>
              <a:gd name="T70" fmla="*/ 0 w 609"/>
              <a:gd name="T71" fmla="*/ 40739 h 524"/>
              <a:gd name="T72" fmla="*/ 0 w 609"/>
              <a:gd name="T73" fmla="*/ 30644 h 524"/>
              <a:gd name="T74" fmla="*/ 167634 w 609"/>
              <a:gd name="T75" fmla="*/ 152860 h 524"/>
              <a:gd name="T76" fmla="*/ 167634 w 609"/>
              <a:gd name="T77" fmla="*/ 152860 h 524"/>
              <a:gd name="T78" fmla="*/ 172670 w 609"/>
              <a:gd name="T79" fmla="*/ 157907 h 524"/>
              <a:gd name="T80" fmla="*/ 180584 w 609"/>
              <a:gd name="T81" fmla="*/ 162955 h 524"/>
              <a:gd name="T82" fmla="*/ 200729 w 609"/>
              <a:gd name="T83" fmla="*/ 142766 h 524"/>
              <a:gd name="T84" fmla="*/ 208283 w 609"/>
              <a:gd name="T85" fmla="*/ 140242 h 524"/>
              <a:gd name="T86" fmla="*/ 218715 w 609"/>
              <a:gd name="T87" fmla="*/ 150336 h 524"/>
              <a:gd name="T88" fmla="*/ 213679 w 609"/>
              <a:gd name="T89" fmla="*/ 157907 h 524"/>
              <a:gd name="T90" fmla="*/ 188138 w 609"/>
              <a:gd name="T91" fmla="*/ 183504 h 524"/>
              <a:gd name="T92" fmla="*/ 180584 w 609"/>
              <a:gd name="T93" fmla="*/ 188551 h 524"/>
              <a:gd name="T94" fmla="*/ 172670 w 609"/>
              <a:gd name="T95" fmla="*/ 183504 h 524"/>
              <a:gd name="T96" fmla="*/ 160079 w 609"/>
              <a:gd name="T97" fmla="*/ 170886 h 524"/>
              <a:gd name="T98" fmla="*/ 157561 w 609"/>
              <a:gd name="T99" fmla="*/ 162955 h 524"/>
              <a:gd name="T100" fmla="*/ 167634 w 609"/>
              <a:gd name="T101" fmla="*/ 152860 h 52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09" h="524">
                <a:moveTo>
                  <a:pt x="579" y="360"/>
                </a:moveTo>
                <a:lnTo>
                  <a:pt x="579" y="360"/>
                </a:lnTo>
                <a:cubicBezTo>
                  <a:pt x="558" y="360"/>
                  <a:pt x="544" y="367"/>
                  <a:pt x="537" y="375"/>
                </a:cubicBezTo>
                <a:cubicBezTo>
                  <a:pt x="502" y="410"/>
                  <a:pt x="502" y="410"/>
                  <a:pt x="502" y="410"/>
                </a:cubicBezTo>
                <a:cubicBezTo>
                  <a:pt x="495" y="403"/>
                  <a:pt x="480" y="396"/>
                  <a:pt x="466" y="396"/>
                </a:cubicBezTo>
                <a:cubicBezTo>
                  <a:pt x="431" y="396"/>
                  <a:pt x="410" y="424"/>
                  <a:pt x="410" y="452"/>
                </a:cubicBezTo>
                <a:cubicBezTo>
                  <a:pt x="410" y="459"/>
                  <a:pt x="410" y="467"/>
                  <a:pt x="410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8" y="141"/>
                  <a:pt x="608" y="141"/>
                  <a:pt x="608" y="141"/>
                </a:cubicBezTo>
                <a:cubicBezTo>
                  <a:pt x="608" y="240"/>
                  <a:pt x="608" y="240"/>
                  <a:pt x="608" y="240"/>
                </a:cubicBezTo>
                <a:cubicBezTo>
                  <a:pt x="608" y="276"/>
                  <a:pt x="608" y="276"/>
                  <a:pt x="608" y="276"/>
                </a:cubicBezTo>
                <a:cubicBezTo>
                  <a:pt x="608" y="325"/>
                  <a:pt x="608" y="325"/>
                  <a:pt x="608" y="325"/>
                </a:cubicBezTo>
                <a:cubicBezTo>
                  <a:pt x="608" y="360"/>
                  <a:pt x="608" y="360"/>
                  <a:pt x="608" y="360"/>
                </a:cubicBezTo>
                <a:cubicBezTo>
                  <a:pt x="608" y="367"/>
                  <a:pt x="608" y="367"/>
                  <a:pt x="608" y="367"/>
                </a:cubicBezTo>
                <a:cubicBezTo>
                  <a:pt x="594" y="360"/>
                  <a:pt x="587" y="360"/>
                  <a:pt x="579" y="360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9" y="56"/>
                  <a:pt x="579" y="56"/>
                  <a:pt x="579" y="56"/>
                </a:cubicBezTo>
                <a:cubicBezTo>
                  <a:pt x="594" y="56"/>
                  <a:pt x="608" y="71"/>
                  <a:pt x="608" y="85"/>
                </a:cubicBezTo>
                <a:cubicBezTo>
                  <a:pt x="608" y="113"/>
                  <a:pt x="608" y="113"/>
                  <a:pt x="608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66" y="424"/>
                </a:moveTo>
                <a:lnTo>
                  <a:pt x="466" y="424"/>
                </a:lnTo>
                <a:cubicBezTo>
                  <a:pt x="473" y="424"/>
                  <a:pt x="480" y="431"/>
                  <a:pt x="480" y="438"/>
                </a:cubicBezTo>
                <a:cubicBezTo>
                  <a:pt x="502" y="452"/>
                  <a:pt x="502" y="452"/>
                  <a:pt x="502" y="452"/>
                </a:cubicBezTo>
                <a:cubicBezTo>
                  <a:pt x="558" y="396"/>
                  <a:pt x="558" y="396"/>
                  <a:pt x="558" y="396"/>
                </a:cubicBezTo>
                <a:cubicBezTo>
                  <a:pt x="565" y="389"/>
                  <a:pt x="572" y="389"/>
                  <a:pt x="579" y="389"/>
                </a:cubicBezTo>
                <a:cubicBezTo>
                  <a:pt x="594" y="389"/>
                  <a:pt x="608" y="403"/>
                  <a:pt x="608" y="417"/>
                </a:cubicBezTo>
                <a:cubicBezTo>
                  <a:pt x="608" y="424"/>
                  <a:pt x="601" y="431"/>
                  <a:pt x="594" y="438"/>
                </a:cubicBezTo>
                <a:cubicBezTo>
                  <a:pt x="523" y="509"/>
                  <a:pt x="523" y="509"/>
                  <a:pt x="523" y="509"/>
                </a:cubicBezTo>
                <a:cubicBezTo>
                  <a:pt x="516" y="516"/>
                  <a:pt x="509" y="523"/>
                  <a:pt x="502" y="523"/>
                </a:cubicBezTo>
                <a:cubicBezTo>
                  <a:pt x="495" y="523"/>
                  <a:pt x="488" y="516"/>
                  <a:pt x="480" y="509"/>
                </a:cubicBezTo>
                <a:cubicBezTo>
                  <a:pt x="445" y="474"/>
                  <a:pt x="445" y="474"/>
                  <a:pt x="445" y="474"/>
                </a:cubicBezTo>
                <a:cubicBezTo>
                  <a:pt x="438" y="467"/>
                  <a:pt x="438" y="459"/>
                  <a:pt x="438" y="452"/>
                </a:cubicBezTo>
                <a:cubicBezTo>
                  <a:pt x="438" y="438"/>
                  <a:pt x="445" y="424"/>
                  <a:pt x="466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00" name="Freeform 27">
            <a:extLst>
              <a:ext uri="{FF2B5EF4-FFF2-40B4-BE49-F238E27FC236}">
                <a16:creationId xmlns:a16="http://schemas.microsoft.com/office/drawing/2014/main" id="{01318856-843A-3D44-BF7F-17EC2A11E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5487" y="3559175"/>
            <a:ext cx="217488" cy="173037"/>
          </a:xfrm>
          <a:custGeom>
            <a:avLst/>
            <a:gdLst>
              <a:gd name="T0" fmla="*/ 204121 w 602"/>
              <a:gd name="T1" fmla="*/ 142163 h 482"/>
              <a:gd name="T2" fmla="*/ 204121 w 602"/>
              <a:gd name="T3" fmla="*/ 142163 h 482"/>
              <a:gd name="T4" fmla="*/ 163297 w 602"/>
              <a:gd name="T5" fmla="*/ 142163 h 482"/>
              <a:gd name="T6" fmla="*/ 143065 w 602"/>
              <a:gd name="T7" fmla="*/ 162267 h 482"/>
              <a:gd name="T8" fmla="*/ 143065 w 602"/>
              <a:gd name="T9" fmla="*/ 170165 h 482"/>
              <a:gd name="T10" fmla="*/ 10116 w 602"/>
              <a:gd name="T11" fmla="*/ 170165 h 482"/>
              <a:gd name="T12" fmla="*/ 0 w 602"/>
              <a:gd name="T13" fmla="*/ 159754 h 482"/>
              <a:gd name="T14" fmla="*/ 0 w 602"/>
              <a:gd name="T15" fmla="*/ 147189 h 482"/>
              <a:gd name="T16" fmla="*/ 0 w 602"/>
              <a:gd name="T17" fmla="*/ 129239 h 482"/>
              <a:gd name="T18" fmla="*/ 0 w 602"/>
              <a:gd name="T19" fmla="*/ 116674 h 482"/>
              <a:gd name="T20" fmla="*/ 0 w 602"/>
              <a:gd name="T21" fmla="*/ 99083 h 482"/>
              <a:gd name="T22" fmla="*/ 0 w 602"/>
              <a:gd name="T23" fmla="*/ 86160 h 482"/>
              <a:gd name="T24" fmla="*/ 0 w 602"/>
              <a:gd name="T25" fmla="*/ 50619 h 482"/>
              <a:gd name="T26" fmla="*/ 217127 w 602"/>
              <a:gd name="T27" fmla="*/ 50619 h 482"/>
              <a:gd name="T28" fmla="*/ 217127 w 602"/>
              <a:gd name="T29" fmla="*/ 86160 h 482"/>
              <a:gd name="T30" fmla="*/ 217127 w 602"/>
              <a:gd name="T31" fmla="*/ 99083 h 482"/>
              <a:gd name="T32" fmla="*/ 217127 w 602"/>
              <a:gd name="T33" fmla="*/ 116674 h 482"/>
              <a:gd name="T34" fmla="*/ 217127 w 602"/>
              <a:gd name="T35" fmla="*/ 129239 h 482"/>
              <a:gd name="T36" fmla="*/ 217127 w 602"/>
              <a:gd name="T37" fmla="*/ 147189 h 482"/>
              <a:gd name="T38" fmla="*/ 217127 w 602"/>
              <a:gd name="T39" fmla="*/ 147189 h 482"/>
              <a:gd name="T40" fmla="*/ 204121 w 602"/>
              <a:gd name="T41" fmla="*/ 142163 h 482"/>
              <a:gd name="T42" fmla="*/ 0 w 602"/>
              <a:gd name="T43" fmla="*/ 30515 h 482"/>
              <a:gd name="T44" fmla="*/ 0 w 602"/>
              <a:gd name="T45" fmla="*/ 30515 h 482"/>
              <a:gd name="T46" fmla="*/ 0 w 602"/>
              <a:gd name="T47" fmla="*/ 25489 h 482"/>
              <a:gd name="T48" fmla="*/ 0 w 602"/>
              <a:gd name="T49" fmla="*/ 10052 h 482"/>
              <a:gd name="T50" fmla="*/ 10116 w 602"/>
              <a:gd name="T51" fmla="*/ 0 h 482"/>
              <a:gd name="T52" fmla="*/ 22760 w 602"/>
              <a:gd name="T53" fmla="*/ 0 h 482"/>
              <a:gd name="T54" fmla="*/ 30708 w 602"/>
              <a:gd name="T55" fmla="*/ 0 h 482"/>
              <a:gd name="T56" fmla="*/ 40824 w 602"/>
              <a:gd name="T57" fmla="*/ 0 h 482"/>
              <a:gd name="T58" fmla="*/ 61056 w 602"/>
              <a:gd name="T59" fmla="*/ 0 h 482"/>
              <a:gd name="T60" fmla="*/ 81648 w 602"/>
              <a:gd name="T61" fmla="*/ 20104 h 482"/>
              <a:gd name="T62" fmla="*/ 206650 w 602"/>
              <a:gd name="T63" fmla="*/ 20104 h 482"/>
              <a:gd name="T64" fmla="*/ 217127 w 602"/>
              <a:gd name="T65" fmla="*/ 30515 h 482"/>
              <a:gd name="T66" fmla="*/ 217127 w 602"/>
              <a:gd name="T67" fmla="*/ 40567 h 482"/>
              <a:gd name="T68" fmla="*/ 0 w 602"/>
              <a:gd name="T69" fmla="*/ 40567 h 482"/>
              <a:gd name="T70" fmla="*/ 0 w 602"/>
              <a:gd name="T71" fmla="*/ 30515 h 482"/>
              <a:gd name="T72" fmla="*/ 163297 w 602"/>
              <a:gd name="T73" fmla="*/ 152215 h 482"/>
              <a:gd name="T74" fmla="*/ 163297 w 602"/>
              <a:gd name="T75" fmla="*/ 152215 h 482"/>
              <a:gd name="T76" fmla="*/ 204121 w 602"/>
              <a:gd name="T77" fmla="*/ 152215 h 482"/>
              <a:gd name="T78" fmla="*/ 214598 w 602"/>
              <a:gd name="T79" fmla="*/ 162267 h 482"/>
              <a:gd name="T80" fmla="*/ 204121 w 602"/>
              <a:gd name="T81" fmla="*/ 172678 h 482"/>
              <a:gd name="T82" fmla="*/ 163297 w 602"/>
              <a:gd name="T83" fmla="*/ 172678 h 482"/>
              <a:gd name="T84" fmla="*/ 153181 w 602"/>
              <a:gd name="T85" fmla="*/ 162267 h 482"/>
              <a:gd name="T86" fmla="*/ 163297 w 602"/>
              <a:gd name="T87" fmla="*/ 152215 h 48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2" h="482">
                <a:moveTo>
                  <a:pt x="565" y="396"/>
                </a:moveTo>
                <a:lnTo>
                  <a:pt x="565" y="396"/>
                </a:lnTo>
                <a:cubicBezTo>
                  <a:pt x="452" y="396"/>
                  <a:pt x="452" y="396"/>
                  <a:pt x="452" y="396"/>
                </a:cubicBezTo>
                <a:cubicBezTo>
                  <a:pt x="424" y="396"/>
                  <a:pt x="396" y="424"/>
                  <a:pt x="396" y="452"/>
                </a:cubicBezTo>
                <a:cubicBezTo>
                  <a:pt x="396" y="459"/>
                  <a:pt x="396" y="467"/>
                  <a:pt x="396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1" y="141"/>
                  <a:pt x="601" y="141"/>
                  <a:pt x="601" y="141"/>
                </a:cubicBezTo>
                <a:cubicBezTo>
                  <a:pt x="601" y="240"/>
                  <a:pt x="601" y="240"/>
                  <a:pt x="601" y="240"/>
                </a:cubicBezTo>
                <a:cubicBezTo>
                  <a:pt x="601" y="276"/>
                  <a:pt x="601" y="276"/>
                  <a:pt x="601" y="276"/>
                </a:cubicBezTo>
                <a:cubicBezTo>
                  <a:pt x="601" y="325"/>
                  <a:pt x="601" y="325"/>
                  <a:pt x="601" y="325"/>
                </a:cubicBezTo>
                <a:cubicBezTo>
                  <a:pt x="601" y="360"/>
                  <a:pt x="601" y="360"/>
                  <a:pt x="601" y="360"/>
                </a:cubicBezTo>
                <a:cubicBezTo>
                  <a:pt x="601" y="410"/>
                  <a:pt x="601" y="410"/>
                  <a:pt x="601" y="410"/>
                </a:cubicBezTo>
                <a:cubicBezTo>
                  <a:pt x="594" y="403"/>
                  <a:pt x="579" y="396"/>
                  <a:pt x="565" y="396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2" y="56"/>
                  <a:pt x="572" y="56"/>
                  <a:pt x="572" y="56"/>
                </a:cubicBezTo>
                <a:cubicBezTo>
                  <a:pt x="594" y="56"/>
                  <a:pt x="601" y="71"/>
                  <a:pt x="601" y="85"/>
                </a:cubicBezTo>
                <a:cubicBezTo>
                  <a:pt x="601" y="113"/>
                  <a:pt x="601" y="113"/>
                  <a:pt x="601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52" y="424"/>
                </a:moveTo>
                <a:lnTo>
                  <a:pt x="452" y="424"/>
                </a:lnTo>
                <a:cubicBezTo>
                  <a:pt x="565" y="424"/>
                  <a:pt x="565" y="424"/>
                  <a:pt x="565" y="424"/>
                </a:cubicBezTo>
                <a:cubicBezTo>
                  <a:pt x="579" y="424"/>
                  <a:pt x="594" y="438"/>
                  <a:pt x="594" y="452"/>
                </a:cubicBezTo>
                <a:cubicBezTo>
                  <a:pt x="594" y="474"/>
                  <a:pt x="579" y="481"/>
                  <a:pt x="565" y="481"/>
                </a:cubicBezTo>
                <a:cubicBezTo>
                  <a:pt x="452" y="481"/>
                  <a:pt x="452" y="481"/>
                  <a:pt x="452" y="481"/>
                </a:cubicBezTo>
                <a:cubicBezTo>
                  <a:pt x="438" y="481"/>
                  <a:pt x="424" y="474"/>
                  <a:pt x="424" y="452"/>
                </a:cubicBezTo>
                <a:cubicBezTo>
                  <a:pt x="424" y="438"/>
                  <a:pt x="438" y="424"/>
                  <a:pt x="452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01" name="Freeform 28">
            <a:extLst>
              <a:ext uri="{FF2B5EF4-FFF2-40B4-BE49-F238E27FC236}">
                <a16:creationId xmlns:a16="http://schemas.microsoft.com/office/drawing/2014/main" id="{A9A8AC04-B0F2-6345-BA8C-A0A6EE4668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075" y="3559175"/>
            <a:ext cx="215900" cy="193675"/>
          </a:xfrm>
          <a:custGeom>
            <a:avLst/>
            <a:gdLst>
              <a:gd name="T0" fmla="*/ 202968 w 601"/>
              <a:gd name="T1" fmla="*/ 142556 h 538"/>
              <a:gd name="T2" fmla="*/ 202968 w 601"/>
              <a:gd name="T3" fmla="*/ 142556 h 538"/>
              <a:gd name="T4" fmla="*/ 182850 w 601"/>
              <a:gd name="T5" fmla="*/ 122037 h 538"/>
              <a:gd name="T6" fmla="*/ 162374 w 601"/>
              <a:gd name="T7" fmla="*/ 142556 h 538"/>
              <a:gd name="T8" fmla="*/ 142257 w 601"/>
              <a:gd name="T9" fmla="*/ 162716 h 538"/>
              <a:gd name="T10" fmla="*/ 142257 w 601"/>
              <a:gd name="T11" fmla="*/ 170636 h 538"/>
              <a:gd name="T12" fmla="*/ 10059 w 601"/>
              <a:gd name="T13" fmla="*/ 170636 h 538"/>
              <a:gd name="T14" fmla="*/ 0 w 601"/>
              <a:gd name="T15" fmla="*/ 160196 h 538"/>
              <a:gd name="T16" fmla="*/ 0 w 601"/>
              <a:gd name="T17" fmla="*/ 147596 h 538"/>
              <a:gd name="T18" fmla="*/ 0 w 601"/>
              <a:gd name="T19" fmla="*/ 129597 h 538"/>
              <a:gd name="T20" fmla="*/ 0 w 601"/>
              <a:gd name="T21" fmla="*/ 116997 h 538"/>
              <a:gd name="T22" fmla="*/ 0 w 601"/>
              <a:gd name="T23" fmla="*/ 99357 h 538"/>
              <a:gd name="T24" fmla="*/ 0 w 601"/>
              <a:gd name="T25" fmla="*/ 86398 h 538"/>
              <a:gd name="T26" fmla="*/ 0 w 601"/>
              <a:gd name="T27" fmla="*/ 50759 h 538"/>
              <a:gd name="T28" fmla="*/ 215541 w 601"/>
              <a:gd name="T29" fmla="*/ 50759 h 538"/>
              <a:gd name="T30" fmla="*/ 215541 w 601"/>
              <a:gd name="T31" fmla="*/ 86398 h 538"/>
              <a:gd name="T32" fmla="*/ 215541 w 601"/>
              <a:gd name="T33" fmla="*/ 99357 h 538"/>
              <a:gd name="T34" fmla="*/ 215541 w 601"/>
              <a:gd name="T35" fmla="*/ 116997 h 538"/>
              <a:gd name="T36" fmla="*/ 215541 w 601"/>
              <a:gd name="T37" fmla="*/ 129597 h 538"/>
              <a:gd name="T38" fmla="*/ 215541 w 601"/>
              <a:gd name="T39" fmla="*/ 147596 h 538"/>
              <a:gd name="T40" fmla="*/ 215541 w 601"/>
              <a:gd name="T41" fmla="*/ 147596 h 538"/>
              <a:gd name="T42" fmla="*/ 202968 w 601"/>
              <a:gd name="T43" fmla="*/ 142556 h 538"/>
              <a:gd name="T44" fmla="*/ 0 w 601"/>
              <a:gd name="T45" fmla="*/ 30599 h 538"/>
              <a:gd name="T46" fmla="*/ 0 w 601"/>
              <a:gd name="T47" fmla="*/ 30599 h 538"/>
              <a:gd name="T48" fmla="*/ 0 w 601"/>
              <a:gd name="T49" fmla="*/ 25559 h 538"/>
              <a:gd name="T50" fmla="*/ 0 w 601"/>
              <a:gd name="T51" fmla="*/ 10080 h 538"/>
              <a:gd name="T52" fmla="*/ 10059 w 601"/>
              <a:gd name="T53" fmla="*/ 0 h 538"/>
              <a:gd name="T54" fmla="*/ 22632 w 601"/>
              <a:gd name="T55" fmla="*/ 0 h 538"/>
              <a:gd name="T56" fmla="*/ 30535 w 601"/>
              <a:gd name="T57" fmla="*/ 0 h 538"/>
              <a:gd name="T58" fmla="*/ 40594 w 601"/>
              <a:gd name="T59" fmla="*/ 0 h 538"/>
              <a:gd name="T60" fmla="*/ 60711 w 601"/>
              <a:gd name="T61" fmla="*/ 0 h 538"/>
              <a:gd name="T62" fmla="*/ 81187 w 601"/>
              <a:gd name="T63" fmla="*/ 20159 h 538"/>
              <a:gd name="T64" fmla="*/ 205482 w 601"/>
              <a:gd name="T65" fmla="*/ 20159 h 538"/>
              <a:gd name="T66" fmla="*/ 215541 w 601"/>
              <a:gd name="T67" fmla="*/ 30599 h 538"/>
              <a:gd name="T68" fmla="*/ 215541 w 601"/>
              <a:gd name="T69" fmla="*/ 40679 h 538"/>
              <a:gd name="T70" fmla="*/ 0 w 601"/>
              <a:gd name="T71" fmla="*/ 40679 h 538"/>
              <a:gd name="T72" fmla="*/ 0 w 601"/>
              <a:gd name="T73" fmla="*/ 30599 h 538"/>
              <a:gd name="T74" fmla="*/ 162374 w 601"/>
              <a:gd name="T75" fmla="*/ 152636 h 538"/>
              <a:gd name="T76" fmla="*/ 162374 w 601"/>
              <a:gd name="T77" fmla="*/ 152636 h 538"/>
              <a:gd name="T78" fmla="*/ 172433 w 601"/>
              <a:gd name="T79" fmla="*/ 152636 h 538"/>
              <a:gd name="T80" fmla="*/ 172433 w 601"/>
              <a:gd name="T81" fmla="*/ 142556 h 538"/>
              <a:gd name="T82" fmla="*/ 182850 w 601"/>
              <a:gd name="T83" fmla="*/ 132117 h 538"/>
              <a:gd name="T84" fmla="*/ 192909 w 601"/>
              <a:gd name="T85" fmla="*/ 142556 h 538"/>
              <a:gd name="T86" fmla="*/ 192909 w 601"/>
              <a:gd name="T87" fmla="*/ 152636 h 538"/>
              <a:gd name="T88" fmla="*/ 202968 w 601"/>
              <a:gd name="T89" fmla="*/ 152636 h 538"/>
              <a:gd name="T90" fmla="*/ 213026 w 601"/>
              <a:gd name="T91" fmla="*/ 162716 h 538"/>
              <a:gd name="T92" fmla="*/ 202968 w 601"/>
              <a:gd name="T93" fmla="*/ 173156 h 538"/>
              <a:gd name="T94" fmla="*/ 192909 w 601"/>
              <a:gd name="T95" fmla="*/ 173156 h 538"/>
              <a:gd name="T96" fmla="*/ 192909 w 601"/>
              <a:gd name="T97" fmla="*/ 183235 h 538"/>
              <a:gd name="T98" fmla="*/ 182850 w 601"/>
              <a:gd name="T99" fmla="*/ 193315 h 538"/>
              <a:gd name="T100" fmla="*/ 172433 w 601"/>
              <a:gd name="T101" fmla="*/ 183235 h 538"/>
              <a:gd name="T102" fmla="*/ 172433 w 601"/>
              <a:gd name="T103" fmla="*/ 173156 h 538"/>
              <a:gd name="T104" fmla="*/ 162374 w 601"/>
              <a:gd name="T105" fmla="*/ 173156 h 538"/>
              <a:gd name="T106" fmla="*/ 152315 w 601"/>
              <a:gd name="T107" fmla="*/ 162716 h 538"/>
              <a:gd name="T108" fmla="*/ 162374 w 601"/>
              <a:gd name="T109" fmla="*/ 152636 h 53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01" h="538">
                <a:moveTo>
                  <a:pt x="565" y="396"/>
                </a:moveTo>
                <a:lnTo>
                  <a:pt x="565" y="396"/>
                </a:lnTo>
                <a:cubicBezTo>
                  <a:pt x="565" y="367"/>
                  <a:pt x="537" y="339"/>
                  <a:pt x="509" y="339"/>
                </a:cubicBezTo>
                <a:cubicBezTo>
                  <a:pt x="473" y="339"/>
                  <a:pt x="452" y="367"/>
                  <a:pt x="452" y="396"/>
                </a:cubicBezTo>
                <a:cubicBezTo>
                  <a:pt x="417" y="396"/>
                  <a:pt x="396" y="424"/>
                  <a:pt x="396" y="452"/>
                </a:cubicBezTo>
                <a:cubicBezTo>
                  <a:pt x="396" y="459"/>
                  <a:pt x="396" y="467"/>
                  <a:pt x="396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7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0" y="141"/>
                  <a:pt x="600" y="141"/>
                  <a:pt x="600" y="141"/>
                </a:cubicBezTo>
                <a:cubicBezTo>
                  <a:pt x="600" y="240"/>
                  <a:pt x="600" y="240"/>
                  <a:pt x="600" y="240"/>
                </a:cubicBezTo>
                <a:cubicBezTo>
                  <a:pt x="600" y="276"/>
                  <a:pt x="600" y="276"/>
                  <a:pt x="600" y="276"/>
                </a:cubicBezTo>
                <a:cubicBezTo>
                  <a:pt x="600" y="325"/>
                  <a:pt x="600" y="325"/>
                  <a:pt x="600" y="325"/>
                </a:cubicBezTo>
                <a:cubicBezTo>
                  <a:pt x="600" y="360"/>
                  <a:pt x="600" y="360"/>
                  <a:pt x="600" y="360"/>
                </a:cubicBezTo>
                <a:cubicBezTo>
                  <a:pt x="600" y="410"/>
                  <a:pt x="600" y="410"/>
                  <a:pt x="600" y="410"/>
                </a:cubicBezTo>
                <a:cubicBezTo>
                  <a:pt x="593" y="403"/>
                  <a:pt x="579" y="396"/>
                  <a:pt x="565" y="396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2" y="56"/>
                  <a:pt x="572" y="56"/>
                  <a:pt x="572" y="56"/>
                </a:cubicBezTo>
                <a:cubicBezTo>
                  <a:pt x="586" y="56"/>
                  <a:pt x="600" y="71"/>
                  <a:pt x="600" y="85"/>
                </a:cubicBezTo>
                <a:cubicBezTo>
                  <a:pt x="600" y="113"/>
                  <a:pt x="600" y="113"/>
                  <a:pt x="600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52" y="424"/>
                </a:moveTo>
                <a:lnTo>
                  <a:pt x="452" y="424"/>
                </a:lnTo>
                <a:cubicBezTo>
                  <a:pt x="480" y="424"/>
                  <a:pt x="480" y="424"/>
                  <a:pt x="480" y="424"/>
                </a:cubicBezTo>
                <a:cubicBezTo>
                  <a:pt x="480" y="396"/>
                  <a:pt x="480" y="396"/>
                  <a:pt x="480" y="396"/>
                </a:cubicBezTo>
                <a:cubicBezTo>
                  <a:pt x="480" y="382"/>
                  <a:pt x="487" y="367"/>
                  <a:pt x="509" y="367"/>
                </a:cubicBezTo>
                <a:cubicBezTo>
                  <a:pt x="523" y="367"/>
                  <a:pt x="537" y="382"/>
                  <a:pt x="537" y="396"/>
                </a:cubicBezTo>
                <a:cubicBezTo>
                  <a:pt x="537" y="424"/>
                  <a:pt x="537" y="424"/>
                  <a:pt x="537" y="424"/>
                </a:cubicBezTo>
                <a:cubicBezTo>
                  <a:pt x="565" y="424"/>
                  <a:pt x="565" y="424"/>
                  <a:pt x="565" y="424"/>
                </a:cubicBezTo>
                <a:cubicBezTo>
                  <a:pt x="579" y="424"/>
                  <a:pt x="593" y="438"/>
                  <a:pt x="593" y="452"/>
                </a:cubicBezTo>
                <a:cubicBezTo>
                  <a:pt x="593" y="474"/>
                  <a:pt x="579" y="481"/>
                  <a:pt x="565" y="481"/>
                </a:cubicBezTo>
                <a:cubicBezTo>
                  <a:pt x="537" y="481"/>
                  <a:pt x="537" y="481"/>
                  <a:pt x="537" y="481"/>
                </a:cubicBezTo>
                <a:cubicBezTo>
                  <a:pt x="537" y="509"/>
                  <a:pt x="537" y="509"/>
                  <a:pt x="537" y="509"/>
                </a:cubicBezTo>
                <a:cubicBezTo>
                  <a:pt x="537" y="530"/>
                  <a:pt x="523" y="537"/>
                  <a:pt x="509" y="537"/>
                </a:cubicBezTo>
                <a:cubicBezTo>
                  <a:pt x="487" y="537"/>
                  <a:pt x="480" y="530"/>
                  <a:pt x="480" y="509"/>
                </a:cubicBezTo>
                <a:cubicBezTo>
                  <a:pt x="480" y="481"/>
                  <a:pt x="480" y="481"/>
                  <a:pt x="480" y="481"/>
                </a:cubicBezTo>
                <a:cubicBezTo>
                  <a:pt x="452" y="481"/>
                  <a:pt x="452" y="481"/>
                  <a:pt x="452" y="481"/>
                </a:cubicBezTo>
                <a:cubicBezTo>
                  <a:pt x="431" y="481"/>
                  <a:pt x="424" y="474"/>
                  <a:pt x="424" y="452"/>
                </a:cubicBezTo>
                <a:cubicBezTo>
                  <a:pt x="424" y="438"/>
                  <a:pt x="431" y="424"/>
                  <a:pt x="452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02" name="Freeform 29">
            <a:extLst>
              <a:ext uri="{FF2B5EF4-FFF2-40B4-BE49-F238E27FC236}">
                <a16:creationId xmlns:a16="http://schemas.microsoft.com/office/drawing/2014/main" id="{C0497CB0-3B0E-CF48-AB90-522000150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5075" y="3559175"/>
            <a:ext cx="219075" cy="171450"/>
          </a:xfrm>
          <a:custGeom>
            <a:avLst/>
            <a:gdLst>
              <a:gd name="T0" fmla="*/ 208626 w 608"/>
              <a:gd name="T1" fmla="*/ 171089 h 475"/>
              <a:gd name="T2" fmla="*/ 208626 w 608"/>
              <a:gd name="T3" fmla="*/ 171089 h 475"/>
              <a:gd name="T4" fmla="*/ 10089 w 608"/>
              <a:gd name="T5" fmla="*/ 171089 h 475"/>
              <a:gd name="T6" fmla="*/ 0 w 608"/>
              <a:gd name="T7" fmla="*/ 160622 h 475"/>
              <a:gd name="T8" fmla="*/ 0 w 608"/>
              <a:gd name="T9" fmla="*/ 147988 h 475"/>
              <a:gd name="T10" fmla="*/ 0 w 608"/>
              <a:gd name="T11" fmla="*/ 129941 h 475"/>
              <a:gd name="T12" fmla="*/ 0 w 608"/>
              <a:gd name="T13" fmla="*/ 117308 h 475"/>
              <a:gd name="T14" fmla="*/ 0 w 608"/>
              <a:gd name="T15" fmla="*/ 99621 h 475"/>
              <a:gd name="T16" fmla="*/ 0 w 608"/>
              <a:gd name="T17" fmla="*/ 86627 h 475"/>
              <a:gd name="T18" fmla="*/ 0 w 608"/>
              <a:gd name="T19" fmla="*/ 50894 h 475"/>
              <a:gd name="T20" fmla="*/ 218715 w 608"/>
              <a:gd name="T21" fmla="*/ 50894 h 475"/>
              <a:gd name="T22" fmla="*/ 218715 w 608"/>
              <a:gd name="T23" fmla="*/ 86627 h 475"/>
              <a:gd name="T24" fmla="*/ 218715 w 608"/>
              <a:gd name="T25" fmla="*/ 99621 h 475"/>
              <a:gd name="T26" fmla="*/ 218715 w 608"/>
              <a:gd name="T27" fmla="*/ 117308 h 475"/>
              <a:gd name="T28" fmla="*/ 218715 w 608"/>
              <a:gd name="T29" fmla="*/ 129941 h 475"/>
              <a:gd name="T30" fmla="*/ 218715 w 608"/>
              <a:gd name="T31" fmla="*/ 147988 h 475"/>
              <a:gd name="T32" fmla="*/ 218715 w 608"/>
              <a:gd name="T33" fmla="*/ 160622 h 475"/>
              <a:gd name="T34" fmla="*/ 208626 w 608"/>
              <a:gd name="T35" fmla="*/ 171089 h 475"/>
              <a:gd name="T36" fmla="*/ 0 w 608"/>
              <a:gd name="T37" fmla="*/ 30681 h 475"/>
              <a:gd name="T38" fmla="*/ 0 w 608"/>
              <a:gd name="T39" fmla="*/ 30681 h 475"/>
              <a:gd name="T40" fmla="*/ 0 w 608"/>
              <a:gd name="T41" fmla="*/ 25627 h 475"/>
              <a:gd name="T42" fmla="*/ 0 w 608"/>
              <a:gd name="T43" fmla="*/ 10107 h 475"/>
              <a:gd name="T44" fmla="*/ 10089 w 608"/>
              <a:gd name="T45" fmla="*/ 0 h 475"/>
              <a:gd name="T46" fmla="*/ 25222 w 608"/>
              <a:gd name="T47" fmla="*/ 0 h 475"/>
              <a:gd name="T48" fmla="*/ 30267 w 608"/>
              <a:gd name="T49" fmla="*/ 0 h 475"/>
              <a:gd name="T50" fmla="*/ 40716 w 608"/>
              <a:gd name="T51" fmla="*/ 0 h 475"/>
              <a:gd name="T52" fmla="*/ 60894 w 608"/>
              <a:gd name="T53" fmla="*/ 0 h 475"/>
              <a:gd name="T54" fmla="*/ 81432 w 608"/>
              <a:gd name="T55" fmla="*/ 20213 h 475"/>
              <a:gd name="T56" fmla="*/ 208626 w 608"/>
              <a:gd name="T57" fmla="*/ 20213 h 475"/>
              <a:gd name="T58" fmla="*/ 218715 w 608"/>
              <a:gd name="T59" fmla="*/ 30681 h 475"/>
              <a:gd name="T60" fmla="*/ 218715 w 608"/>
              <a:gd name="T61" fmla="*/ 40787 h 475"/>
              <a:gd name="T62" fmla="*/ 0 w 608"/>
              <a:gd name="T63" fmla="*/ 40787 h 475"/>
              <a:gd name="T64" fmla="*/ 0 w 608"/>
              <a:gd name="T65" fmla="*/ 30681 h 47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08" h="475">
                <a:moveTo>
                  <a:pt x="579" y="474"/>
                </a:moveTo>
                <a:lnTo>
                  <a:pt x="579" y="474"/>
                </a:ln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7" y="141"/>
                  <a:pt x="607" y="141"/>
                  <a:pt x="607" y="141"/>
                </a:cubicBezTo>
                <a:cubicBezTo>
                  <a:pt x="607" y="240"/>
                  <a:pt x="607" y="240"/>
                  <a:pt x="607" y="240"/>
                </a:cubicBezTo>
                <a:cubicBezTo>
                  <a:pt x="607" y="276"/>
                  <a:pt x="607" y="276"/>
                  <a:pt x="607" y="276"/>
                </a:cubicBezTo>
                <a:cubicBezTo>
                  <a:pt x="607" y="325"/>
                  <a:pt x="607" y="325"/>
                  <a:pt x="607" y="325"/>
                </a:cubicBezTo>
                <a:cubicBezTo>
                  <a:pt x="607" y="360"/>
                  <a:pt x="607" y="360"/>
                  <a:pt x="607" y="360"/>
                </a:cubicBezTo>
                <a:cubicBezTo>
                  <a:pt x="607" y="410"/>
                  <a:pt x="607" y="410"/>
                  <a:pt x="607" y="410"/>
                </a:cubicBezTo>
                <a:cubicBezTo>
                  <a:pt x="607" y="445"/>
                  <a:pt x="607" y="445"/>
                  <a:pt x="607" y="445"/>
                </a:cubicBezTo>
                <a:cubicBezTo>
                  <a:pt x="607" y="459"/>
                  <a:pt x="593" y="474"/>
                  <a:pt x="579" y="474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9" y="56"/>
                  <a:pt x="579" y="56"/>
                  <a:pt x="579" y="56"/>
                </a:cubicBezTo>
                <a:cubicBezTo>
                  <a:pt x="593" y="56"/>
                  <a:pt x="607" y="71"/>
                  <a:pt x="607" y="85"/>
                </a:cubicBezTo>
                <a:cubicBezTo>
                  <a:pt x="607" y="113"/>
                  <a:pt x="607" y="113"/>
                  <a:pt x="607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03" name="Freeform 30">
            <a:extLst>
              <a:ext uri="{FF2B5EF4-FFF2-40B4-BE49-F238E27FC236}">
                <a16:creationId xmlns:a16="http://schemas.microsoft.com/office/drawing/2014/main" id="{BF0DC729-EED2-2447-B57E-64994C4DE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5662" y="3535362"/>
            <a:ext cx="215900" cy="217488"/>
          </a:xfrm>
          <a:custGeom>
            <a:avLst/>
            <a:gdLst>
              <a:gd name="T0" fmla="*/ 109207 w 601"/>
              <a:gd name="T1" fmla="*/ 217127 h 602"/>
              <a:gd name="T2" fmla="*/ 109207 w 601"/>
              <a:gd name="T3" fmla="*/ 217127 h 602"/>
              <a:gd name="T4" fmla="*/ 0 w 601"/>
              <a:gd name="T5" fmla="*/ 109828 h 602"/>
              <a:gd name="T6" fmla="*/ 109207 w 601"/>
              <a:gd name="T7" fmla="*/ 0 h 602"/>
              <a:gd name="T8" fmla="*/ 215541 w 601"/>
              <a:gd name="T9" fmla="*/ 109828 h 602"/>
              <a:gd name="T10" fmla="*/ 109207 w 601"/>
              <a:gd name="T11" fmla="*/ 217127 h 602"/>
              <a:gd name="T12" fmla="*/ 109207 w 601"/>
              <a:gd name="T13" fmla="*/ 20593 h 602"/>
              <a:gd name="T14" fmla="*/ 109207 w 601"/>
              <a:gd name="T15" fmla="*/ 20593 h 602"/>
              <a:gd name="T16" fmla="*/ 20117 w 601"/>
              <a:gd name="T17" fmla="*/ 109828 h 602"/>
              <a:gd name="T18" fmla="*/ 109207 w 601"/>
              <a:gd name="T19" fmla="*/ 196895 h 602"/>
              <a:gd name="T20" fmla="*/ 195424 w 601"/>
              <a:gd name="T21" fmla="*/ 109828 h 602"/>
              <a:gd name="T22" fmla="*/ 109207 w 601"/>
              <a:gd name="T23" fmla="*/ 20593 h 602"/>
              <a:gd name="T24" fmla="*/ 141898 w 601"/>
              <a:gd name="T25" fmla="*/ 132949 h 602"/>
              <a:gd name="T26" fmla="*/ 141898 w 601"/>
              <a:gd name="T27" fmla="*/ 132949 h 602"/>
              <a:gd name="T28" fmla="*/ 131839 w 601"/>
              <a:gd name="T29" fmla="*/ 143065 h 602"/>
              <a:gd name="T30" fmla="*/ 121781 w 601"/>
              <a:gd name="T31" fmla="*/ 132949 h 602"/>
              <a:gd name="T32" fmla="*/ 121781 w 601"/>
              <a:gd name="T33" fmla="*/ 132949 h 602"/>
              <a:gd name="T34" fmla="*/ 121781 w 601"/>
              <a:gd name="T35" fmla="*/ 117776 h 602"/>
              <a:gd name="T36" fmla="*/ 91246 w 601"/>
              <a:gd name="T37" fmla="*/ 140536 h 602"/>
              <a:gd name="T38" fmla="*/ 91246 w 601"/>
              <a:gd name="T39" fmla="*/ 140536 h 602"/>
              <a:gd name="T40" fmla="*/ 83702 w 601"/>
              <a:gd name="T41" fmla="*/ 143065 h 602"/>
              <a:gd name="T42" fmla="*/ 73284 w 601"/>
              <a:gd name="T43" fmla="*/ 132949 h 602"/>
              <a:gd name="T44" fmla="*/ 73284 w 601"/>
              <a:gd name="T45" fmla="*/ 132949 h 602"/>
              <a:gd name="T46" fmla="*/ 73284 w 601"/>
              <a:gd name="T47" fmla="*/ 84539 h 602"/>
              <a:gd name="T48" fmla="*/ 73284 w 601"/>
              <a:gd name="T49" fmla="*/ 84539 h 602"/>
              <a:gd name="T50" fmla="*/ 83702 w 601"/>
              <a:gd name="T51" fmla="*/ 74062 h 602"/>
              <a:gd name="T52" fmla="*/ 91246 w 601"/>
              <a:gd name="T53" fmla="*/ 76952 h 602"/>
              <a:gd name="T54" fmla="*/ 91246 w 601"/>
              <a:gd name="T55" fmla="*/ 76952 h 602"/>
              <a:gd name="T56" fmla="*/ 121781 w 601"/>
              <a:gd name="T57" fmla="*/ 99712 h 602"/>
              <a:gd name="T58" fmla="*/ 121781 w 601"/>
              <a:gd name="T59" fmla="*/ 84539 h 602"/>
              <a:gd name="T60" fmla="*/ 121781 w 601"/>
              <a:gd name="T61" fmla="*/ 84539 h 602"/>
              <a:gd name="T62" fmla="*/ 131839 w 601"/>
              <a:gd name="T63" fmla="*/ 74062 h 602"/>
              <a:gd name="T64" fmla="*/ 141898 w 601"/>
              <a:gd name="T65" fmla="*/ 84539 h 602"/>
              <a:gd name="T66" fmla="*/ 141898 w 601"/>
              <a:gd name="T67" fmla="*/ 84539 h 602"/>
              <a:gd name="T68" fmla="*/ 141898 w 601"/>
              <a:gd name="T69" fmla="*/ 132949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67"/>
                  <a:pt x="466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9"/>
                  <a:pt x="169" y="545"/>
                  <a:pt x="304" y="545"/>
                </a:cubicBezTo>
                <a:cubicBezTo>
                  <a:pt x="438" y="545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395" y="368"/>
                </a:moveTo>
                <a:lnTo>
                  <a:pt x="395" y="368"/>
                </a:lnTo>
                <a:cubicBezTo>
                  <a:pt x="395" y="382"/>
                  <a:pt x="381" y="396"/>
                  <a:pt x="367" y="396"/>
                </a:cubicBezTo>
                <a:cubicBezTo>
                  <a:pt x="353" y="396"/>
                  <a:pt x="339" y="382"/>
                  <a:pt x="339" y="368"/>
                </a:cubicBezTo>
                <a:cubicBezTo>
                  <a:pt x="339" y="326"/>
                  <a:pt x="339" y="326"/>
                  <a:pt x="339" y="326"/>
                </a:cubicBezTo>
                <a:cubicBezTo>
                  <a:pt x="254" y="389"/>
                  <a:pt x="254" y="389"/>
                  <a:pt x="254" y="389"/>
                </a:cubicBezTo>
                <a:cubicBezTo>
                  <a:pt x="247" y="396"/>
                  <a:pt x="240" y="396"/>
                  <a:pt x="233" y="396"/>
                </a:cubicBezTo>
                <a:cubicBezTo>
                  <a:pt x="219" y="396"/>
                  <a:pt x="204" y="382"/>
                  <a:pt x="204" y="368"/>
                </a:cubicBezTo>
                <a:cubicBezTo>
                  <a:pt x="204" y="234"/>
                  <a:pt x="204" y="234"/>
                  <a:pt x="204" y="234"/>
                </a:cubicBezTo>
                <a:cubicBezTo>
                  <a:pt x="204" y="220"/>
                  <a:pt x="219" y="205"/>
                  <a:pt x="233" y="205"/>
                </a:cubicBezTo>
                <a:cubicBezTo>
                  <a:pt x="240" y="205"/>
                  <a:pt x="247" y="213"/>
                  <a:pt x="254" y="213"/>
                </a:cubicBezTo>
                <a:cubicBezTo>
                  <a:pt x="339" y="276"/>
                  <a:pt x="339" y="276"/>
                  <a:pt x="339" y="276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9" y="220"/>
                  <a:pt x="353" y="205"/>
                  <a:pt x="367" y="205"/>
                </a:cubicBezTo>
                <a:cubicBezTo>
                  <a:pt x="381" y="205"/>
                  <a:pt x="395" y="220"/>
                  <a:pt x="395" y="234"/>
                </a:cubicBezTo>
                <a:cubicBezTo>
                  <a:pt x="395" y="368"/>
                  <a:pt x="395" y="368"/>
                  <a:pt x="395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04" name="Freeform 31">
            <a:extLst>
              <a:ext uri="{FF2B5EF4-FFF2-40B4-BE49-F238E27FC236}">
                <a16:creationId xmlns:a16="http://schemas.microsoft.com/office/drawing/2014/main" id="{1781EA49-8550-964E-B7FF-D06C4E8C9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51" y="3535362"/>
            <a:ext cx="215900" cy="217488"/>
          </a:xfrm>
          <a:custGeom>
            <a:avLst/>
            <a:gdLst>
              <a:gd name="T0" fmla="*/ 106333 w 601"/>
              <a:gd name="T1" fmla="*/ 217127 h 602"/>
              <a:gd name="T2" fmla="*/ 106333 w 601"/>
              <a:gd name="T3" fmla="*/ 217127 h 602"/>
              <a:gd name="T4" fmla="*/ 0 w 601"/>
              <a:gd name="T5" fmla="*/ 109828 h 602"/>
              <a:gd name="T6" fmla="*/ 106333 w 601"/>
              <a:gd name="T7" fmla="*/ 0 h 602"/>
              <a:gd name="T8" fmla="*/ 215541 w 601"/>
              <a:gd name="T9" fmla="*/ 109828 h 602"/>
              <a:gd name="T10" fmla="*/ 106333 w 601"/>
              <a:gd name="T11" fmla="*/ 217127 h 602"/>
              <a:gd name="T12" fmla="*/ 106333 w 601"/>
              <a:gd name="T13" fmla="*/ 20593 h 602"/>
              <a:gd name="T14" fmla="*/ 106333 w 601"/>
              <a:gd name="T15" fmla="*/ 20593 h 602"/>
              <a:gd name="T16" fmla="*/ 20117 w 601"/>
              <a:gd name="T17" fmla="*/ 109828 h 602"/>
              <a:gd name="T18" fmla="*/ 106333 w 601"/>
              <a:gd name="T19" fmla="*/ 196895 h 602"/>
              <a:gd name="T20" fmla="*/ 195424 w 601"/>
              <a:gd name="T21" fmla="*/ 109828 h 602"/>
              <a:gd name="T22" fmla="*/ 106333 w 601"/>
              <a:gd name="T23" fmla="*/ 20593 h 602"/>
              <a:gd name="T24" fmla="*/ 141898 w 601"/>
              <a:gd name="T25" fmla="*/ 132949 h 602"/>
              <a:gd name="T26" fmla="*/ 141898 w 601"/>
              <a:gd name="T27" fmla="*/ 132949 h 602"/>
              <a:gd name="T28" fmla="*/ 131839 w 601"/>
              <a:gd name="T29" fmla="*/ 143065 h 602"/>
              <a:gd name="T30" fmla="*/ 124295 w 601"/>
              <a:gd name="T31" fmla="*/ 140536 h 602"/>
              <a:gd name="T32" fmla="*/ 124295 w 601"/>
              <a:gd name="T33" fmla="*/ 140536 h 602"/>
              <a:gd name="T34" fmla="*/ 93760 w 601"/>
              <a:gd name="T35" fmla="*/ 117776 h 602"/>
              <a:gd name="T36" fmla="*/ 93760 w 601"/>
              <a:gd name="T37" fmla="*/ 132949 h 602"/>
              <a:gd name="T38" fmla="*/ 93760 w 601"/>
              <a:gd name="T39" fmla="*/ 132949 h 602"/>
              <a:gd name="T40" fmla="*/ 83702 w 601"/>
              <a:gd name="T41" fmla="*/ 143065 h 602"/>
              <a:gd name="T42" fmla="*/ 73284 w 601"/>
              <a:gd name="T43" fmla="*/ 132949 h 602"/>
              <a:gd name="T44" fmla="*/ 73284 w 601"/>
              <a:gd name="T45" fmla="*/ 132949 h 602"/>
              <a:gd name="T46" fmla="*/ 73284 w 601"/>
              <a:gd name="T47" fmla="*/ 84539 h 602"/>
              <a:gd name="T48" fmla="*/ 73284 w 601"/>
              <a:gd name="T49" fmla="*/ 84539 h 602"/>
              <a:gd name="T50" fmla="*/ 83702 w 601"/>
              <a:gd name="T51" fmla="*/ 74062 h 602"/>
              <a:gd name="T52" fmla="*/ 93760 w 601"/>
              <a:gd name="T53" fmla="*/ 84539 h 602"/>
              <a:gd name="T54" fmla="*/ 93760 w 601"/>
              <a:gd name="T55" fmla="*/ 84539 h 602"/>
              <a:gd name="T56" fmla="*/ 93760 w 601"/>
              <a:gd name="T57" fmla="*/ 99712 h 602"/>
              <a:gd name="T58" fmla="*/ 124295 w 601"/>
              <a:gd name="T59" fmla="*/ 76952 h 602"/>
              <a:gd name="T60" fmla="*/ 124295 w 601"/>
              <a:gd name="T61" fmla="*/ 76952 h 602"/>
              <a:gd name="T62" fmla="*/ 131839 w 601"/>
              <a:gd name="T63" fmla="*/ 74062 h 602"/>
              <a:gd name="T64" fmla="*/ 141898 w 601"/>
              <a:gd name="T65" fmla="*/ 84539 h 602"/>
              <a:gd name="T66" fmla="*/ 141898 w 601"/>
              <a:gd name="T67" fmla="*/ 84539 h 602"/>
              <a:gd name="T68" fmla="*/ 141898 w 601"/>
              <a:gd name="T69" fmla="*/ 132949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296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67"/>
                  <a:pt x="466" y="601"/>
                  <a:pt x="296" y="601"/>
                </a:cubicBezTo>
                <a:close/>
                <a:moveTo>
                  <a:pt x="296" y="57"/>
                </a:moveTo>
                <a:lnTo>
                  <a:pt x="296" y="57"/>
                </a:lnTo>
                <a:cubicBezTo>
                  <a:pt x="162" y="57"/>
                  <a:pt x="56" y="170"/>
                  <a:pt x="56" y="304"/>
                </a:cubicBezTo>
                <a:cubicBezTo>
                  <a:pt x="56" y="439"/>
                  <a:pt x="162" y="545"/>
                  <a:pt x="296" y="545"/>
                </a:cubicBezTo>
                <a:cubicBezTo>
                  <a:pt x="431" y="545"/>
                  <a:pt x="544" y="439"/>
                  <a:pt x="544" y="304"/>
                </a:cubicBezTo>
                <a:cubicBezTo>
                  <a:pt x="544" y="170"/>
                  <a:pt x="431" y="57"/>
                  <a:pt x="296" y="57"/>
                </a:cubicBezTo>
                <a:close/>
                <a:moveTo>
                  <a:pt x="395" y="368"/>
                </a:moveTo>
                <a:lnTo>
                  <a:pt x="395" y="368"/>
                </a:lnTo>
                <a:cubicBezTo>
                  <a:pt x="395" y="382"/>
                  <a:pt x="381" y="396"/>
                  <a:pt x="367" y="396"/>
                </a:cubicBezTo>
                <a:cubicBezTo>
                  <a:pt x="360" y="396"/>
                  <a:pt x="353" y="396"/>
                  <a:pt x="346" y="389"/>
                </a:cubicBezTo>
                <a:cubicBezTo>
                  <a:pt x="261" y="326"/>
                  <a:pt x="261" y="326"/>
                  <a:pt x="261" y="326"/>
                </a:cubicBezTo>
                <a:cubicBezTo>
                  <a:pt x="261" y="368"/>
                  <a:pt x="261" y="368"/>
                  <a:pt x="261" y="368"/>
                </a:cubicBezTo>
                <a:cubicBezTo>
                  <a:pt x="261" y="382"/>
                  <a:pt x="247" y="396"/>
                  <a:pt x="233" y="396"/>
                </a:cubicBezTo>
                <a:cubicBezTo>
                  <a:pt x="219" y="396"/>
                  <a:pt x="204" y="382"/>
                  <a:pt x="204" y="368"/>
                </a:cubicBezTo>
                <a:cubicBezTo>
                  <a:pt x="204" y="234"/>
                  <a:pt x="204" y="234"/>
                  <a:pt x="204" y="234"/>
                </a:cubicBezTo>
                <a:cubicBezTo>
                  <a:pt x="204" y="220"/>
                  <a:pt x="219" y="205"/>
                  <a:pt x="233" y="205"/>
                </a:cubicBezTo>
                <a:cubicBezTo>
                  <a:pt x="247" y="205"/>
                  <a:pt x="261" y="220"/>
                  <a:pt x="261" y="234"/>
                </a:cubicBezTo>
                <a:cubicBezTo>
                  <a:pt x="261" y="276"/>
                  <a:pt x="261" y="276"/>
                  <a:pt x="261" y="276"/>
                </a:cubicBezTo>
                <a:cubicBezTo>
                  <a:pt x="346" y="213"/>
                  <a:pt x="346" y="213"/>
                  <a:pt x="346" y="213"/>
                </a:cubicBezTo>
                <a:cubicBezTo>
                  <a:pt x="353" y="213"/>
                  <a:pt x="360" y="205"/>
                  <a:pt x="367" y="205"/>
                </a:cubicBezTo>
                <a:cubicBezTo>
                  <a:pt x="381" y="205"/>
                  <a:pt x="395" y="220"/>
                  <a:pt x="395" y="234"/>
                </a:cubicBezTo>
                <a:cubicBezTo>
                  <a:pt x="395" y="368"/>
                  <a:pt x="395" y="368"/>
                  <a:pt x="395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05" name="Freeform 32">
            <a:extLst>
              <a:ext uri="{FF2B5EF4-FFF2-40B4-BE49-F238E27FC236}">
                <a16:creationId xmlns:a16="http://schemas.microsoft.com/office/drawing/2014/main" id="{4CCCC2D6-5403-3E46-B02F-B306E884A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1" y="3535362"/>
            <a:ext cx="219075" cy="217488"/>
          </a:xfrm>
          <a:custGeom>
            <a:avLst/>
            <a:gdLst>
              <a:gd name="T0" fmla="*/ 109358 w 609"/>
              <a:gd name="T1" fmla="*/ 217127 h 602"/>
              <a:gd name="T2" fmla="*/ 109358 w 609"/>
              <a:gd name="T3" fmla="*/ 217127 h 602"/>
              <a:gd name="T4" fmla="*/ 0 w 609"/>
              <a:gd name="T5" fmla="*/ 109828 h 602"/>
              <a:gd name="T6" fmla="*/ 109358 w 609"/>
              <a:gd name="T7" fmla="*/ 0 h 602"/>
              <a:gd name="T8" fmla="*/ 218715 w 609"/>
              <a:gd name="T9" fmla="*/ 109828 h 602"/>
              <a:gd name="T10" fmla="*/ 109358 w 609"/>
              <a:gd name="T11" fmla="*/ 217127 h 602"/>
              <a:gd name="T12" fmla="*/ 109358 w 609"/>
              <a:gd name="T13" fmla="*/ 20593 h 602"/>
              <a:gd name="T14" fmla="*/ 109358 w 609"/>
              <a:gd name="T15" fmla="*/ 20593 h 602"/>
              <a:gd name="T16" fmla="*/ 20505 w 609"/>
              <a:gd name="T17" fmla="*/ 109828 h 602"/>
              <a:gd name="T18" fmla="*/ 109358 w 609"/>
              <a:gd name="T19" fmla="*/ 196895 h 602"/>
              <a:gd name="T20" fmla="*/ 198570 w 609"/>
              <a:gd name="T21" fmla="*/ 109828 h 602"/>
              <a:gd name="T22" fmla="*/ 109358 w 609"/>
              <a:gd name="T23" fmla="*/ 20593 h 602"/>
              <a:gd name="T24" fmla="*/ 155403 w 609"/>
              <a:gd name="T25" fmla="*/ 117776 h 602"/>
              <a:gd name="T26" fmla="*/ 155403 w 609"/>
              <a:gd name="T27" fmla="*/ 117776 h 602"/>
              <a:gd name="T28" fmla="*/ 122308 w 609"/>
              <a:gd name="T29" fmla="*/ 140536 h 602"/>
              <a:gd name="T30" fmla="*/ 117272 w 609"/>
              <a:gd name="T31" fmla="*/ 143065 h 602"/>
              <a:gd name="T32" fmla="*/ 106840 w 609"/>
              <a:gd name="T33" fmla="*/ 132949 h 602"/>
              <a:gd name="T34" fmla="*/ 106840 w 609"/>
              <a:gd name="T35" fmla="*/ 132949 h 602"/>
              <a:gd name="T36" fmla="*/ 106840 w 609"/>
              <a:gd name="T37" fmla="*/ 120305 h 602"/>
              <a:gd name="T38" fmla="*/ 73744 w 609"/>
              <a:gd name="T39" fmla="*/ 140536 h 602"/>
              <a:gd name="T40" fmla="*/ 68708 w 609"/>
              <a:gd name="T41" fmla="*/ 143065 h 602"/>
              <a:gd name="T42" fmla="*/ 58636 w 609"/>
              <a:gd name="T43" fmla="*/ 132949 h 602"/>
              <a:gd name="T44" fmla="*/ 58636 w 609"/>
              <a:gd name="T45" fmla="*/ 132949 h 602"/>
              <a:gd name="T46" fmla="*/ 58636 w 609"/>
              <a:gd name="T47" fmla="*/ 84539 h 602"/>
              <a:gd name="T48" fmla="*/ 58636 w 609"/>
              <a:gd name="T49" fmla="*/ 84539 h 602"/>
              <a:gd name="T50" fmla="*/ 58636 w 609"/>
              <a:gd name="T51" fmla="*/ 84539 h 602"/>
              <a:gd name="T52" fmla="*/ 68708 w 609"/>
              <a:gd name="T53" fmla="*/ 74062 h 602"/>
              <a:gd name="T54" fmla="*/ 73744 w 609"/>
              <a:gd name="T55" fmla="*/ 76952 h 602"/>
              <a:gd name="T56" fmla="*/ 106840 w 609"/>
              <a:gd name="T57" fmla="*/ 99712 h 602"/>
              <a:gd name="T58" fmla="*/ 106840 w 609"/>
              <a:gd name="T59" fmla="*/ 84539 h 602"/>
              <a:gd name="T60" fmla="*/ 106840 w 609"/>
              <a:gd name="T61" fmla="*/ 84539 h 602"/>
              <a:gd name="T62" fmla="*/ 106840 w 609"/>
              <a:gd name="T63" fmla="*/ 84539 h 602"/>
              <a:gd name="T64" fmla="*/ 117272 w 609"/>
              <a:gd name="T65" fmla="*/ 74062 h 602"/>
              <a:gd name="T66" fmla="*/ 122308 w 609"/>
              <a:gd name="T67" fmla="*/ 76952 h 602"/>
              <a:gd name="T68" fmla="*/ 155403 w 609"/>
              <a:gd name="T69" fmla="*/ 99712 h 602"/>
              <a:gd name="T70" fmla="*/ 160439 w 609"/>
              <a:gd name="T71" fmla="*/ 109828 h 602"/>
              <a:gd name="T72" fmla="*/ 155403 w 609"/>
              <a:gd name="T73" fmla="*/ 117776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304"/>
                </a:cubicBezTo>
                <a:cubicBezTo>
                  <a:pt x="0" y="135"/>
                  <a:pt x="135" y="0"/>
                  <a:pt x="304" y="0"/>
                </a:cubicBezTo>
                <a:cubicBezTo>
                  <a:pt x="474" y="0"/>
                  <a:pt x="608" y="135"/>
                  <a:pt x="608" y="304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9" y="545"/>
                  <a:pt x="552" y="439"/>
                  <a:pt x="552" y="304"/>
                </a:cubicBezTo>
                <a:cubicBezTo>
                  <a:pt x="552" y="170"/>
                  <a:pt x="439" y="57"/>
                  <a:pt x="304" y="57"/>
                </a:cubicBezTo>
                <a:close/>
                <a:moveTo>
                  <a:pt x="432" y="326"/>
                </a:moveTo>
                <a:lnTo>
                  <a:pt x="432" y="326"/>
                </a:lnTo>
                <a:cubicBezTo>
                  <a:pt x="340" y="389"/>
                  <a:pt x="340" y="389"/>
                  <a:pt x="340" y="389"/>
                </a:cubicBezTo>
                <a:cubicBezTo>
                  <a:pt x="333" y="396"/>
                  <a:pt x="333" y="396"/>
                  <a:pt x="326" y="396"/>
                </a:cubicBezTo>
                <a:cubicBezTo>
                  <a:pt x="304" y="396"/>
                  <a:pt x="297" y="382"/>
                  <a:pt x="297" y="368"/>
                </a:cubicBezTo>
                <a:cubicBezTo>
                  <a:pt x="297" y="333"/>
                  <a:pt x="297" y="333"/>
                  <a:pt x="297" y="333"/>
                </a:cubicBezTo>
                <a:cubicBezTo>
                  <a:pt x="205" y="389"/>
                  <a:pt x="205" y="389"/>
                  <a:pt x="205" y="389"/>
                </a:cubicBezTo>
                <a:cubicBezTo>
                  <a:pt x="205" y="396"/>
                  <a:pt x="198" y="396"/>
                  <a:pt x="191" y="396"/>
                </a:cubicBezTo>
                <a:cubicBezTo>
                  <a:pt x="177" y="396"/>
                  <a:pt x="163" y="382"/>
                  <a:pt x="163" y="368"/>
                </a:cubicBezTo>
                <a:cubicBezTo>
                  <a:pt x="163" y="234"/>
                  <a:pt x="163" y="234"/>
                  <a:pt x="163" y="234"/>
                </a:cubicBezTo>
                <a:cubicBezTo>
                  <a:pt x="163" y="220"/>
                  <a:pt x="177" y="205"/>
                  <a:pt x="191" y="205"/>
                </a:cubicBezTo>
                <a:cubicBezTo>
                  <a:pt x="198" y="205"/>
                  <a:pt x="205" y="213"/>
                  <a:pt x="205" y="213"/>
                </a:cubicBezTo>
                <a:cubicBezTo>
                  <a:pt x="297" y="276"/>
                  <a:pt x="297" y="276"/>
                  <a:pt x="297" y="276"/>
                </a:cubicBezTo>
                <a:cubicBezTo>
                  <a:pt x="297" y="234"/>
                  <a:pt x="297" y="234"/>
                  <a:pt x="297" y="234"/>
                </a:cubicBezTo>
                <a:cubicBezTo>
                  <a:pt x="297" y="220"/>
                  <a:pt x="304" y="205"/>
                  <a:pt x="326" y="205"/>
                </a:cubicBezTo>
                <a:cubicBezTo>
                  <a:pt x="333" y="205"/>
                  <a:pt x="333" y="213"/>
                  <a:pt x="340" y="213"/>
                </a:cubicBezTo>
                <a:cubicBezTo>
                  <a:pt x="432" y="276"/>
                  <a:pt x="432" y="276"/>
                  <a:pt x="432" y="276"/>
                </a:cubicBezTo>
                <a:cubicBezTo>
                  <a:pt x="439" y="283"/>
                  <a:pt x="446" y="290"/>
                  <a:pt x="446" y="304"/>
                </a:cubicBezTo>
                <a:cubicBezTo>
                  <a:pt x="446" y="311"/>
                  <a:pt x="439" y="318"/>
                  <a:pt x="432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06" name="Freeform 33">
            <a:extLst>
              <a:ext uri="{FF2B5EF4-FFF2-40B4-BE49-F238E27FC236}">
                <a16:creationId xmlns:a16="http://schemas.microsoft.com/office/drawing/2014/main" id="{93390924-336A-BA49-BC7E-99B987576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5838" y="3535362"/>
            <a:ext cx="217488" cy="217488"/>
          </a:xfrm>
          <a:custGeom>
            <a:avLst/>
            <a:gdLst>
              <a:gd name="T0" fmla="*/ 109828 w 602"/>
              <a:gd name="T1" fmla="*/ 217127 h 602"/>
              <a:gd name="T2" fmla="*/ 109828 w 602"/>
              <a:gd name="T3" fmla="*/ 217127 h 602"/>
              <a:gd name="T4" fmla="*/ 217127 w 602"/>
              <a:gd name="T5" fmla="*/ 109828 h 602"/>
              <a:gd name="T6" fmla="*/ 109828 w 602"/>
              <a:gd name="T7" fmla="*/ 0 h 602"/>
              <a:gd name="T8" fmla="*/ 0 w 602"/>
              <a:gd name="T9" fmla="*/ 109828 h 602"/>
              <a:gd name="T10" fmla="*/ 109828 w 602"/>
              <a:gd name="T11" fmla="*/ 217127 h 602"/>
              <a:gd name="T12" fmla="*/ 109828 w 602"/>
              <a:gd name="T13" fmla="*/ 20593 h 602"/>
              <a:gd name="T14" fmla="*/ 109828 w 602"/>
              <a:gd name="T15" fmla="*/ 20593 h 602"/>
              <a:gd name="T16" fmla="*/ 196534 w 602"/>
              <a:gd name="T17" fmla="*/ 109828 h 602"/>
              <a:gd name="T18" fmla="*/ 109828 w 602"/>
              <a:gd name="T19" fmla="*/ 196895 h 602"/>
              <a:gd name="T20" fmla="*/ 20593 w 602"/>
              <a:gd name="T21" fmla="*/ 109828 h 602"/>
              <a:gd name="T22" fmla="*/ 109828 w 602"/>
              <a:gd name="T23" fmla="*/ 20593 h 602"/>
              <a:gd name="T24" fmla="*/ 63946 w 602"/>
              <a:gd name="T25" fmla="*/ 117776 h 602"/>
              <a:gd name="T26" fmla="*/ 63946 w 602"/>
              <a:gd name="T27" fmla="*/ 117776 h 602"/>
              <a:gd name="T28" fmla="*/ 97183 w 602"/>
              <a:gd name="T29" fmla="*/ 140536 h 602"/>
              <a:gd name="T30" fmla="*/ 102241 w 602"/>
              <a:gd name="T31" fmla="*/ 143065 h 602"/>
              <a:gd name="T32" fmla="*/ 112357 w 602"/>
              <a:gd name="T33" fmla="*/ 132949 h 602"/>
              <a:gd name="T34" fmla="*/ 112357 w 602"/>
              <a:gd name="T35" fmla="*/ 132949 h 602"/>
              <a:gd name="T36" fmla="*/ 112357 w 602"/>
              <a:gd name="T37" fmla="*/ 120305 h 602"/>
              <a:gd name="T38" fmla="*/ 143065 w 602"/>
              <a:gd name="T39" fmla="*/ 140536 h 602"/>
              <a:gd name="T40" fmla="*/ 150652 w 602"/>
              <a:gd name="T41" fmla="*/ 143065 h 602"/>
              <a:gd name="T42" fmla="*/ 161129 w 602"/>
              <a:gd name="T43" fmla="*/ 132949 h 602"/>
              <a:gd name="T44" fmla="*/ 161129 w 602"/>
              <a:gd name="T45" fmla="*/ 132949 h 602"/>
              <a:gd name="T46" fmla="*/ 161129 w 602"/>
              <a:gd name="T47" fmla="*/ 84539 h 602"/>
              <a:gd name="T48" fmla="*/ 161129 w 602"/>
              <a:gd name="T49" fmla="*/ 84539 h 602"/>
              <a:gd name="T50" fmla="*/ 161129 w 602"/>
              <a:gd name="T51" fmla="*/ 84539 h 602"/>
              <a:gd name="T52" fmla="*/ 150652 w 602"/>
              <a:gd name="T53" fmla="*/ 74062 h 602"/>
              <a:gd name="T54" fmla="*/ 143065 w 602"/>
              <a:gd name="T55" fmla="*/ 76952 h 602"/>
              <a:gd name="T56" fmla="*/ 112357 w 602"/>
              <a:gd name="T57" fmla="*/ 99712 h 602"/>
              <a:gd name="T58" fmla="*/ 112357 w 602"/>
              <a:gd name="T59" fmla="*/ 84539 h 602"/>
              <a:gd name="T60" fmla="*/ 112357 w 602"/>
              <a:gd name="T61" fmla="*/ 84539 h 602"/>
              <a:gd name="T62" fmla="*/ 112357 w 602"/>
              <a:gd name="T63" fmla="*/ 84539 h 602"/>
              <a:gd name="T64" fmla="*/ 102241 w 602"/>
              <a:gd name="T65" fmla="*/ 74062 h 602"/>
              <a:gd name="T66" fmla="*/ 97183 w 602"/>
              <a:gd name="T67" fmla="*/ 76952 h 602"/>
              <a:gd name="T68" fmla="*/ 63946 w 602"/>
              <a:gd name="T69" fmla="*/ 99712 h 602"/>
              <a:gd name="T70" fmla="*/ 58888 w 602"/>
              <a:gd name="T71" fmla="*/ 109828 h 602"/>
              <a:gd name="T72" fmla="*/ 63946 w 602"/>
              <a:gd name="T73" fmla="*/ 117776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467" y="601"/>
                  <a:pt x="601" y="467"/>
                  <a:pt x="601" y="304"/>
                </a:cubicBezTo>
                <a:cubicBezTo>
                  <a:pt x="601" y="135"/>
                  <a:pt x="467" y="0"/>
                  <a:pt x="304" y="0"/>
                </a:cubicBezTo>
                <a:cubicBezTo>
                  <a:pt x="135" y="0"/>
                  <a:pt x="0" y="135"/>
                  <a:pt x="0" y="304"/>
                </a:cubicBezTo>
                <a:cubicBezTo>
                  <a:pt x="0" y="467"/>
                  <a:pt x="135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439" y="57"/>
                  <a:pt x="544" y="170"/>
                  <a:pt x="544" y="304"/>
                </a:cubicBezTo>
                <a:cubicBezTo>
                  <a:pt x="544" y="439"/>
                  <a:pt x="439" y="545"/>
                  <a:pt x="304" y="545"/>
                </a:cubicBezTo>
                <a:cubicBezTo>
                  <a:pt x="170" y="545"/>
                  <a:pt x="57" y="439"/>
                  <a:pt x="57" y="304"/>
                </a:cubicBezTo>
                <a:cubicBezTo>
                  <a:pt x="57" y="170"/>
                  <a:pt x="170" y="57"/>
                  <a:pt x="304" y="57"/>
                </a:cubicBezTo>
                <a:close/>
                <a:moveTo>
                  <a:pt x="177" y="326"/>
                </a:moveTo>
                <a:lnTo>
                  <a:pt x="177" y="326"/>
                </a:lnTo>
                <a:cubicBezTo>
                  <a:pt x="269" y="389"/>
                  <a:pt x="269" y="389"/>
                  <a:pt x="269" y="389"/>
                </a:cubicBezTo>
                <a:cubicBezTo>
                  <a:pt x="269" y="396"/>
                  <a:pt x="276" y="396"/>
                  <a:pt x="283" y="396"/>
                </a:cubicBezTo>
                <a:cubicBezTo>
                  <a:pt x="297" y="396"/>
                  <a:pt x="311" y="382"/>
                  <a:pt x="311" y="368"/>
                </a:cubicBezTo>
                <a:cubicBezTo>
                  <a:pt x="311" y="333"/>
                  <a:pt x="311" y="333"/>
                  <a:pt x="311" y="333"/>
                </a:cubicBezTo>
                <a:cubicBezTo>
                  <a:pt x="396" y="389"/>
                  <a:pt x="396" y="389"/>
                  <a:pt x="396" y="389"/>
                </a:cubicBezTo>
                <a:cubicBezTo>
                  <a:pt x="403" y="396"/>
                  <a:pt x="410" y="396"/>
                  <a:pt x="417" y="396"/>
                </a:cubicBezTo>
                <a:cubicBezTo>
                  <a:pt x="431" y="396"/>
                  <a:pt x="446" y="382"/>
                  <a:pt x="446" y="368"/>
                </a:cubicBezTo>
                <a:cubicBezTo>
                  <a:pt x="446" y="234"/>
                  <a:pt x="446" y="234"/>
                  <a:pt x="446" y="234"/>
                </a:cubicBezTo>
                <a:cubicBezTo>
                  <a:pt x="446" y="220"/>
                  <a:pt x="431" y="205"/>
                  <a:pt x="417" y="205"/>
                </a:cubicBezTo>
                <a:cubicBezTo>
                  <a:pt x="410" y="205"/>
                  <a:pt x="403" y="213"/>
                  <a:pt x="396" y="213"/>
                </a:cubicBezTo>
                <a:cubicBezTo>
                  <a:pt x="311" y="276"/>
                  <a:pt x="311" y="276"/>
                  <a:pt x="311" y="276"/>
                </a:cubicBezTo>
                <a:cubicBezTo>
                  <a:pt x="311" y="234"/>
                  <a:pt x="311" y="234"/>
                  <a:pt x="311" y="234"/>
                </a:cubicBezTo>
                <a:cubicBezTo>
                  <a:pt x="311" y="220"/>
                  <a:pt x="297" y="205"/>
                  <a:pt x="283" y="205"/>
                </a:cubicBezTo>
                <a:cubicBezTo>
                  <a:pt x="276" y="205"/>
                  <a:pt x="269" y="213"/>
                  <a:pt x="269" y="213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63" y="283"/>
                  <a:pt x="163" y="290"/>
                  <a:pt x="163" y="304"/>
                </a:cubicBezTo>
                <a:cubicBezTo>
                  <a:pt x="163" y="311"/>
                  <a:pt x="163" y="318"/>
                  <a:pt x="177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07" name="Freeform 34">
            <a:extLst>
              <a:ext uri="{FF2B5EF4-FFF2-40B4-BE49-F238E27FC236}">
                <a16:creationId xmlns:a16="http://schemas.microsoft.com/office/drawing/2014/main" id="{9C9BA858-635B-9A48-872C-CFEB70EAE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6426" y="3535362"/>
            <a:ext cx="217487" cy="217488"/>
          </a:xfrm>
          <a:custGeom>
            <a:avLst/>
            <a:gdLst>
              <a:gd name="T0" fmla="*/ 107298 w 602"/>
              <a:gd name="T1" fmla="*/ 217127 h 602"/>
              <a:gd name="T2" fmla="*/ 107298 w 602"/>
              <a:gd name="T3" fmla="*/ 217127 h 602"/>
              <a:gd name="T4" fmla="*/ 0 w 602"/>
              <a:gd name="T5" fmla="*/ 109828 h 602"/>
              <a:gd name="T6" fmla="*/ 107298 w 602"/>
              <a:gd name="T7" fmla="*/ 0 h 602"/>
              <a:gd name="T8" fmla="*/ 217126 w 602"/>
              <a:gd name="T9" fmla="*/ 109828 h 602"/>
              <a:gd name="T10" fmla="*/ 107298 w 602"/>
              <a:gd name="T11" fmla="*/ 217127 h 602"/>
              <a:gd name="T12" fmla="*/ 107298 w 602"/>
              <a:gd name="T13" fmla="*/ 20593 h 602"/>
              <a:gd name="T14" fmla="*/ 107298 w 602"/>
              <a:gd name="T15" fmla="*/ 20593 h 602"/>
              <a:gd name="T16" fmla="*/ 20593 w 602"/>
              <a:gd name="T17" fmla="*/ 109828 h 602"/>
              <a:gd name="T18" fmla="*/ 107298 w 602"/>
              <a:gd name="T19" fmla="*/ 196895 h 602"/>
              <a:gd name="T20" fmla="*/ 196533 w 602"/>
              <a:gd name="T21" fmla="*/ 109828 h 602"/>
              <a:gd name="T22" fmla="*/ 107298 w 602"/>
              <a:gd name="T23" fmla="*/ 20593 h 602"/>
              <a:gd name="T24" fmla="*/ 138007 w 602"/>
              <a:gd name="T25" fmla="*/ 135478 h 602"/>
              <a:gd name="T26" fmla="*/ 138007 w 602"/>
              <a:gd name="T27" fmla="*/ 135478 h 602"/>
              <a:gd name="T28" fmla="*/ 127891 w 602"/>
              <a:gd name="T29" fmla="*/ 145594 h 602"/>
              <a:gd name="T30" fmla="*/ 117414 w 602"/>
              <a:gd name="T31" fmla="*/ 135478 h 602"/>
              <a:gd name="T32" fmla="*/ 117414 w 602"/>
              <a:gd name="T33" fmla="*/ 135478 h 602"/>
              <a:gd name="T34" fmla="*/ 117414 w 602"/>
              <a:gd name="T35" fmla="*/ 82010 h 602"/>
              <a:gd name="T36" fmla="*/ 117414 w 602"/>
              <a:gd name="T37" fmla="*/ 82010 h 602"/>
              <a:gd name="T38" fmla="*/ 117414 w 602"/>
              <a:gd name="T39" fmla="*/ 82010 h 602"/>
              <a:gd name="T40" fmla="*/ 127891 w 602"/>
              <a:gd name="T41" fmla="*/ 71533 h 602"/>
              <a:gd name="T42" fmla="*/ 138007 w 602"/>
              <a:gd name="T43" fmla="*/ 82010 h 602"/>
              <a:gd name="T44" fmla="*/ 138007 w 602"/>
              <a:gd name="T45" fmla="*/ 82010 h 602"/>
              <a:gd name="T46" fmla="*/ 138007 w 602"/>
              <a:gd name="T47" fmla="*/ 135478 h 602"/>
              <a:gd name="T48" fmla="*/ 97183 w 602"/>
              <a:gd name="T49" fmla="*/ 135478 h 602"/>
              <a:gd name="T50" fmla="*/ 97183 w 602"/>
              <a:gd name="T51" fmla="*/ 135478 h 602"/>
              <a:gd name="T52" fmla="*/ 86706 w 602"/>
              <a:gd name="T53" fmla="*/ 145594 h 602"/>
              <a:gd name="T54" fmla="*/ 76590 w 602"/>
              <a:gd name="T55" fmla="*/ 135478 h 602"/>
              <a:gd name="T56" fmla="*/ 76590 w 602"/>
              <a:gd name="T57" fmla="*/ 135478 h 602"/>
              <a:gd name="T58" fmla="*/ 76590 w 602"/>
              <a:gd name="T59" fmla="*/ 82010 h 602"/>
              <a:gd name="T60" fmla="*/ 76590 w 602"/>
              <a:gd name="T61" fmla="*/ 82010 h 602"/>
              <a:gd name="T62" fmla="*/ 76590 w 602"/>
              <a:gd name="T63" fmla="*/ 82010 h 602"/>
              <a:gd name="T64" fmla="*/ 86706 w 602"/>
              <a:gd name="T65" fmla="*/ 71533 h 602"/>
              <a:gd name="T66" fmla="*/ 97183 w 602"/>
              <a:gd name="T67" fmla="*/ 82010 h 602"/>
              <a:gd name="T68" fmla="*/ 97183 w 602"/>
              <a:gd name="T69" fmla="*/ 82010 h 602"/>
              <a:gd name="T70" fmla="*/ 97183 w 602"/>
              <a:gd name="T71" fmla="*/ 135478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304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70"/>
                  <a:pt x="57" y="304"/>
                </a:cubicBezTo>
                <a:cubicBezTo>
                  <a:pt x="57" y="439"/>
                  <a:pt x="163" y="545"/>
                  <a:pt x="297" y="545"/>
                </a:cubicBezTo>
                <a:cubicBezTo>
                  <a:pt x="431" y="545"/>
                  <a:pt x="544" y="439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  <a:moveTo>
                  <a:pt x="382" y="375"/>
                </a:moveTo>
                <a:lnTo>
                  <a:pt x="382" y="375"/>
                </a:lnTo>
                <a:cubicBezTo>
                  <a:pt x="382" y="396"/>
                  <a:pt x="375" y="403"/>
                  <a:pt x="354" y="403"/>
                </a:cubicBezTo>
                <a:cubicBezTo>
                  <a:pt x="340" y="403"/>
                  <a:pt x="325" y="396"/>
                  <a:pt x="325" y="375"/>
                </a:cubicBezTo>
                <a:cubicBezTo>
                  <a:pt x="325" y="227"/>
                  <a:pt x="325" y="227"/>
                  <a:pt x="325" y="227"/>
                </a:cubicBezTo>
                <a:cubicBezTo>
                  <a:pt x="325" y="213"/>
                  <a:pt x="340" y="198"/>
                  <a:pt x="354" y="198"/>
                </a:cubicBezTo>
                <a:cubicBezTo>
                  <a:pt x="375" y="198"/>
                  <a:pt x="382" y="213"/>
                  <a:pt x="382" y="227"/>
                </a:cubicBezTo>
                <a:cubicBezTo>
                  <a:pt x="382" y="375"/>
                  <a:pt x="382" y="375"/>
                  <a:pt x="382" y="375"/>
                </a:cubicBezTo>
                <a:close/>
                <a:moveTo>
                  <a:pt x="269" y="375"/>
                </a:moveTo>
                <a:lnTo>
                  <a:pt x="269" y="375"/>
                </a:lnTo>
                <a:cubicBezTo>
                  <a:pt x="269" y="396"/>
                  <a:pt x="262" y="403"/>
                  <a:pt x="240" y="403"/>
                </a:cubicBezTo>
                <a:cubicBezTo>
                  <a:pt x="226" y="403"/>
                  <a:pt x="212" y="396"/>
                  <a:pt x="212" y="375"/>
                </a:cubicBezTo>
                <a:cubicBezTo>
                  <a:pt x="212" y="227"/>
                  <a:pt x="212" y="227"/>
                  <a:pt x="212" y="227"/>
                </a:cubicBezTo>
                <a:cubicBezTo>
                  <a:pt x="212" y="213"/>
                  <a:pt x="226" y="198"/>
                  <a:pt x="240" y="198"/>
                </a:cubicBezTo>
                <a:cubicBezTo>
                  <a:pt x="262" y="198"/>
                  <a:pt x="269" y="213"/>
                  <a:pt x="269" y="227"/>
                </a:cubicBezTo>
                <a:cubicBezTo>
                  <a:pt x="269" y="375"/>
                  <a:pt x="269" y="375"/>
                  <a:pt x="269" y="3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08" name="Freeform 35">
            <a:extLst>
              <a:ext uri="{FF2B5EF4-FFF2-40B4-BE49-F238E27FC236}">
                <a16:creationId xmlns:a16="http://schemas.microsoft.com/office/drawing/2014/main" id="{0C97248D-20BB-CD4B-A51F-FF67A84D5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5426" y="3535362"/>
            <a:ext cx="219075" cy="217488"/>
          </a:xfrm>
          <a:custGeom>
            <a:avLst/>
            <a:gdLst>
              <a:gd name="T0" fmla="*/ 109358 w 609"/>
              <a:gd name="T1" fmla="*/ 217127 h 602"/>
              <a:gd name="T2" fmla="*/ 109358 w 609"/>
              <a:gd name="T3" fmla="*/ 217127 h 602"/>
              <a:gd name="T4" fmla="*/ 0 w 609"/>
              <a:gd name="T5" fmla="*/ 109828 h 602"/>
              <a:gd name="T6" fmla="*/ 109358 w 609"/>
              <a:gd name="T7" fmla="*/ 0 h 602"/>
              <a:gd name="T8" fmla="*/ 218715 w 609"/>
              <a:gd name="T9" fmla="*/ 109828 h 602"/>
              <a:gd name="T10" fmla="*/ 109358 w 609"/>
              <a:gd name="T11" fmla="*/ 217127 h 602"/>
              <a:gd name="T12" fmla="*/ 109358 w 609"/>
              <a:gd name="T13" fmla="*/ 20593 h 602"/>
              <a:gd name="T14" fmla="*/ 109358 w 609"/>
              <a:gd name="T15" fmla="*/ 20593 h 602"/>
              <a:gd name="T16" fmla="*/ 20505 w 609"/>
              <a:gd name="T17" fmla="*/ 109828 h 602"/>
              <a:gd name="T18" fmla="*/ 109358 w 609"/>
              <a:gd name="T19" fmla="*/ 196895 h 602"/>
              <a:gd name="T20" fmla="*/ 198211 w 609"/>
              <a:gd name="T21" fmla="*/ 109828 h 602"/>
              <a:gd name="T22" fmla="*/ 109358 w 609"/>
              <a:gd name="T23" fmla="*/ 20593 h 602"/>
              <a:gd name="T24" fmla="*/ 137417 w 609"/>
              <a:gd name="T25" fmla="*/ 145594 h 602"/>
              <a:gd name="T26" fmla="*/ 137417 w 609"/>
              <a:gd name="T27" fmla="*/ 145594 h 602"/>
              <a:gd name="T28" fmla="*/ 81299 w 609"/>
              <a:gd name="T29" fmla="*/ 145594 h 602"/>
              <a:gd name="T30" fmla="*/ 71226 w 609"/>
              <a:gd name="T31" fmla="*/ 135478 h 602"/>
              <a:gd name="T32" fmla="*/ 71226 w 609"/>
              <a:gd name="T33" fmla="*/ 82010 h 602"/>
              <a:gd name="T34" fmla="*/ 81299 w 609"/>
              <a:gd name="T35" fmla="*/ 71533 h 602"/>
              <a:gd name="T36" fmla="*/ 137417 w 609"/>
              <a:gd name="T37" fmla="*/ 71533 h 602"/>
              <a:gd name="T38" fmla="*/ 147489 w 609"/>
              <a:gd name="T39" fmla="*/ 82010 h 602"/>
              <a:gd name="T40" fmla="*/ 147489 w 609"/>
              <a:gd name="T41" fmla="*/ 135478 h 602"/>
              <a:gd name="T42" fmla="*/ 137417 w 609"/>
              <a:gd name="T43" fmla="*/ 145594 h 60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74" y="0"/>
                  <a:pt x="608" y="135"/>
                  <a:pt x="608" y="304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8" y="545"/>
                  <a:pt x="551" y="439"/>
                  <a:pt x="551" y="304"/>
                </a:cubicBezTo>
                <a:cubicBezTo>
                  <a:pt x="551" y="170"/>
                  <a:pt x="438" y="57"/>
                  <a:pt x="304" y="57"/>
                </a:cubicBezTo>
                <a:close/>
                <a:moveTo>
                  <a:pt x="382" y="403"/>
                </a:moveTo>
                <a:lnTo>
                  <a:pt x="382" y="403"/>
                </a:lnTo>
                <a:cubicBezTo>
                  <a:pt x="226" y="403"/>
                  <a:pt x="226" y="403"/>
                  <a:pt x="226" y="403"/>
                </a:cubicBezTo>
                <a:cubicBezTo>
                  <a:pt x="212" y="403"/>
                  <a:pt x="198" y="396"/>
                  <a:pt x="198" y="375"/>
                </a:cubicBezTo>
                <a:cubicBezTo>
                  <a:pt x="198" y="227"/>
                  <a:pt x="198" y="227"/>
                  <a:pt x="198" y="227"/>
                </a:cubicBezTo>
                <a:cubicBezTo>
                  <a:pt x="198" y="213"/>
                  <a:pt x="212" y="198"/>
                  <a:pt x="226" y="198"/>
                </a:cubicBezTo>
                <a:cubicBezTo>
                  <a:pt x="382" y="198"/>
                  <a:pt x="382" y="198"/>
                  <a:pt x="382" y="198"/>
                </a:cubicBezTo>
                <a:cubicBezTo>
                  <a:pt x="396" y="198"/>
                  <a:pt x="410" y="213"/>
                  <a:pt x="410" y="227"/>
                </a:cubicBezTo>
                <a:cubicBezTo>
                  <a:pt x="410" y="375"/>
                  <a:pt x="410" y="375"/>
                  <a:pt x="410" y="375"/>
                </a:cubicBezTo>
                <a:cubicBezTo>
                  <a:pt x="410" y="396"/>
                  <a:pt x="396" y="403"/>
                  <a:pt x="382" y="4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09" name="Freeform 36">
            <a:extLst>
              <a:ext uri="{FF2B5EF4-FFF2-40B4-BE49-F238E27FC236}">
                <a16:creationId xmlns:a16="http://schemas.microsoft.com/office/drawing/2014/main" id="{23B043D6-A4A0-6247-BAF9-B0CBAA97F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6013" y="3535362"/>
            <a:ext cx="217488" cy="217488"/>
          </a:xfrm>
          <a:custGeom>
            <a:avLst/>
            <a:gdLst>
              <a:gd name="T0" fmla="*/ 109828 w 602"/>
              <a:gd name="T1" fmla="*/ 217127 h 602"/>
              <a:gd name="T2" fmla="*/ 109828 w 602"/>
              <a:gd name="T3" fmla="*/ 217127 h 602"/>
              <a:gd name="T4" fmla="*/ 0 w 602"/>
              <a:gd name="T5" fmla="*/ 109828 h 602"/>
              <a:gd name="T6" fmla="*/ 109828 w 602"/>
              <a:gd name="T7" fmla="*/ 0 h 602"/>
              <a:gd name="T8" fmla="*/ 217127 w 602"/>
              <a:gd name="T9" fmla="*/ 109828 h 602"/>
              <a:gd name="T10" fmla="*/ 109828 w 602"/>
              <a:gd name="T11" fmla="*/ 217127 h 602"/>
              <a:gd name="T12" fmla="*/ 109828 w 602"/>
              <a:gd name="T13" fmla="*/ 20593 h 602"/>
              <a:gd name="T14" fmla="*/ 109828 w 602"/>
              <a:gd name="T15" fmla="*/ 20593 h 602"/>
              <a:gd name="T16" fmla="*/ 20593 w 602"/>
              <a:gd name="T17" fmla="*/ 109828 h 602"/>
              <a:gd name="T18" fmla="*/ 109828 w 602"/>
              <a:gd name="T19" fmla="*/ 196895 h 602"/>
              <a:gd name="T20" fmla="*/ 196534 w 602"/>
              <a:gd name="T21" fmla="*/ 109828 h 602"/>
              <a:gd name="T22" fmla="*/ 109828 w 602"/>
              <a:gd name="T23" fmla="*/ 20593 h 602"/>
              <a:gd name="T24" fmla="*/ 140536 w 602"/>
              <a:gd name="T25" fmla="*/ 117776 h 602"/>
              <a:gd name="T26" fmla="*/ 140536 w 602"/>
              <a:gd name="T27" fmla="*/ 117776 h 602"/>
              <a:gd name="T28" fmla="*/ 86706 w 602"/>
              <a:gd name="T29" fmla="*/ 150652 h 602"/>
              <a:gd name="T30" fmla="*/ 86706 w 602"/>
              <a:gd name="T31" fmla="*/ 150652 h 602"/>
              <a:gd name="T32" fmla="*/ 86706 w 602"/>
              <a:gd name="T33" fmla="*/ 153181 h 602"/>
              <a:gd name="T34" fmla="*/ 86706 w 602"/>
              <a:gd name="T35" fmla="*/ 153181 h 602"/>
              <a:gd name="T36" fmla="*/ 84177 w 602"/>
              <a:gd name="T37" fmla="*/ 153181 h 602"/>
              <a:gd name="T38" fmla="*/ 84177 w 602"/>
              <a:gd name="T39" fmla="*/ 153181 h 602"/>
              <a:gd name="T40" fmla="*/ 84177 w 602"/>
              <a:gd name="T41" fmla="*/ 153181 h 602"/>
              <a:gd name="T42" fmla="*/ 84177 w 602"/>
              <a:gd name="T43" fmla="*/ 153181 h 602"/>
              <a:gd name="T44" fmla="*/ 84177 w 602"/>
              <a:gd name="T45" fmla="*/ 153181 h 602"/>
              <a:gd name="T46" fmla="*/ 84177 w 602"/>
              <a:gd name="T47" fmla="*/ 153181 h 602"/>
              <a:gd name="T48" fmla="*/ 81648 w 602"/>
              <a:gd name="T49" fmla="*/ 153181 h 602"/>
              <a:gd name="T50" fmla="*/ 81648 w 602"/>
              <a:gd name="T51" fmla="*/ 153181 h 602"/>
              <a:gd name="T52" fmla="*/ 81648 w 602"/>
              <a:gd name="T53" fmla="*/ 153181 h 602"/>
              <a:gd name="T54" fmla="*/ 71533 w 602"/>
              <a:gd name="T55" fmla="*/ 143065 h 602"/>
              <a:gd name="T56" fmla="*/ 71533 w 602"/>
              <a:gd name="T57" fmla="*/ 143065 h 602"/>
              <a:gd name="T58" fmla="*/ 71533 w 602"/>
              <a:gd name="T59" fmla="*/ 143065 h 602"/>
              <a:gd name="T60" fmla="*/ 71533 w 602"/>
              <a:gd name="T61" fmla="*/ 74062 h 602"/>
              <a:gd name="T62" fmla="*/ 71533 w 602"/>
              <a:gd name="T63" fmla="*/ 74062 h 602"/>
              <a:gd name="T64" fmla="*/ 81648 w 602"/>
              <a:gd name="T65" fmla="*/ 63946 h 602"/>
              <a:gd name="T66" fmla="*/ 86706 w 602"/>
              <a:gd name="T67" fmla="*/ 66475 h 602"/>
              <a:gd name="T68" fmla="*/ 140536 w 602"/>
              <a:gd name="T69" fmla="*/ 99712 h 602"/>
              <a:gd name="T70" fmla="*/ 145594 w 602"/>
              <a:gd name="T71" fmla="*/ 109828 h 602"/>
              <a:gd name="T72" fmla="*/ 140536 w 602"/>
              <a:gd name="T73" fmla="*/ 117776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8" y="545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389" y="326"/>
                </a:moveTo>
                <a:lnTo>
                  <a:pt x="389" y="326"/>
                </a:lnTo>
                <a:cubicBezTo>
                  <a:pt x="240" y="417"/>
                  <a:pt x="240" y="417"/>
                  <a:pt x="240" y="417"/>
                </a:cubicBezTo>
                <a:lnTo>
                  <a:pt x="240" y="424"/>
                </a:lnTo>
                <a:cubicBezTo>
                  <a:pt x="233" y="424"/>
                  <a:pt x="233" y="424"/>
                  <a:pt x="233" y="424"/>
                </a:cubicBezTo>
                <a:cubicBezTo>
                  <a:pt x="226" y="424"/>
                  <a:pt x="226" y="424"/>
                  <a:pt x="226" y="424"/>
                </a:cubicBezTo>
                <a:cubicBezTo>
                  <a:pt x="212" y="424"/>
                  <a:pt x="198" y="410"/>
                  <a:pt x="198" y="396"/>
                </a:cubicBezTo>
                <a:cubicBezTo>
                  <a:pt x="198" y="205"/>
                  <a:pt x="198" y="205"/>
                  <a:pt x="198" y="205"/>
                </a:cubicBezTo>
                <a:cubicBezTo>
                  <a:pt x="198" y="191"/>
                  <a:pt x="212" y="177"/>
                  <a:pt x="226" y="177"/>
                </a:cubicBezTo>
                <a:cubicBezTo>
                  <a:pt x="233" y="177"/>
                  <a:pt x="240" y="184"/>
                  <a:pt x="240" y="184"/>
                </a:cubicBezTo>
                <a:cubicBezTo>
                  <a:pt x="389" y="276"/>
                  <a:pt x="389" y="276"/>
                  <a:pt x="389" y="276"/>
                </a:cubicBezTo>
                <a:cubicBezTo>
                  <a:pt x="403" y="283"/>
                  <a:pt x="403" y="290"/>
                  <a:pt x="403" y="304"/>
                </a:cubicBezTo>
                <a:cubicBezTo>
                  <a:pt x="403" y="311"/>
                  <a:pt x="403" y="318"/>
                  <a:pt x="389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10" name="Freeform 37">
            <a:extLst>
              <a:ext uri="{FF2B5EF4-FFF2-40B4-BE49-F238E27FC236}">
                <a16:creationId xmlns:a16="http://schemas.microsoft.com/office/drawing/2014/main" id="{F7B4B72E-ACA8-4E49-8BB9-6997EFAF2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5900" y="3157537"/>
            <a:ext cx="217487" cy="217488"/>
          </a:xfrm>
          <a:custGeom>
            <a:avLst/>
            <a:gdLst>
              <a:gd name="T0" fmla="*/ 107298 w 602"/>
              <a:gd name="T1" fmla="*/ 217127 h 602"/>
              <a:gd name="T2" fmla="*/ 107298 w 602"/>
              <a:gd name="T3" fmla="*/ 217127 h 602"/>
              <a:gd name="T4" fmla="*/ 0 w 602"/>
              <a:gd name="T5" fmla="*/ 107299 h 602"/>
              <a:gd name="T6" fmla="*/ 107298 w 602"/>
              <a:gd name="T7" fmla="*/ 0 h 602"/>
              <a:gd name="T8" fmla="*/ 217126 w 602"/>
              <a:gd name="T9" fmla="*/ 107299 h 602"/>
              <a:gd name="T10" fmla="*/ 107298 w 602"/>
              <a:gd name="T11" fmla="*/ 217127 h 602"/>
              <a:gd name="T12" fmla="*/ 107298 w 602"/>
              <a:gd name="T13" fmla="*/ 20593 h 602"/>
              <a:gd name="T14" fmla="*/ 107298 w 602"/>
              <a:gd name="T15" fmla="*/ 20593 h 602"/>
              <a:gd name="T16" fmla="*/ 20593 w 602"/>
              <a:gd name="T17" fmla="*/ 107299 h 602"/>
              <a:gd name="T18" fmla="*/ 107298 w 602"/>
              <a:gd name="T19" fmla="*/ 196534 h 602"/>
              <a:gd name="T20" fmla="*/ 196533 w 602"/>
              <a:gd name="T21" fmla="*/ 107299 h 602"/>
              <a:gd name="T22" fmla="*/ 107298 w 602"/>
              <a:gd name="T23" fmla="*/ 20593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1" y="135"/>
                  <a:pt x="601" y="297"/>
                </a:cubicBezTo>
                <a:cubicBezTo>
                  <a:pt x="601" y="467"/>
                  <a:pt x="466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11" name="Freeform 38">
            <a:extLst>
              <a:ext uri="{FF2B5EF4-FFF2-40B4-BE49-F238E27FC236}">
                <a16:creationId xmlns:a16="http://schemas.microsoft.com/office/drawing/2014/main" id="{C85EA682-3AB8-6449-84B5-BB0AAA65C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3312" y="3157537"/>
            <a:ext cx="219075" cy="217488"/>
          </a:xfrm>
          <a:custGeom>
            <a:avLst/>
            <a:gdLst>
              <a:gd name="T0" fmla="*/ 208283 w 609"/>
              <a:gd name="T1" fmla="*/ 217127 h 602"/>
              <a:gd name="T2" fmla="*/ 208283 w 609"/>
              <a:gd name="T3" fmla="*/ 217127 h 602"/>
              <a:gd name="T4" fmla="*/ 10072 w 609"/>
              <a:gd name="T5" fmla="*/ 217127 h 602"/>
              <a:gd name="T6" fmla="*/ 0 w 609"/>
              <a:gd name="T7" fmla="*/ 207011 h 602"/>
              <a:gd name="T8" fmla="*/ 0 w 609"/>
              <a:gd name="T9" fmla="*/ 10477 h 602"/>
              <a:gd name="T10" fmla="*/ 10072 w 609"/>
              <a:gd name="T11" fmla="*/ 0 h 602"/>
              <a:gd name="T12" fmla="*/ 208283 w 609"/>
              <a:gd name="T13" fmla="*/ 0 h 602"/>
              <a:gd name="T14" fmla="*/ 218715 w 609"/>
              <a:gd name="T15" fmla="*/ 10477 h 602"/>
              <a:gd name="T16" fmla="*/ 218715 w 609"/>
              <a:gd name="T17" fmla="*/ 207011 h 602"/>
              <a:gd name="T18" fmla="*/ 208283 w 609"/>
              <a:gd name="T19" fmla="*/ 217127 h 602"/>
              <a:gd name="T20" fmla="*/ 198211 w 609"/>
              <a:gd name="T21" fmla="*/ 20593 h 602"/>
              <a:gd name="T22" fmla="*/ 198211 w 609"/>
              <a:gd name="T23" fmla="*/ 20593 h 602"/>
              <a:gd name="T24" fmla="*/ 20145 w 609"/>
              <a:gd name="T25" fmla="*/ 20593 h 602"/>
              <a:gd name="T26" fmla="*/ 20145 w 609"/>
              <a:gd name="T27" fmla="*/ 196534 h 602"/>
              <a:gd name="T28" fmla="*/ 198211 w 609"/>
              <a:gd name="T29" fmla="*/ 196534 h 602"/>
              <a:gd name="T30" fmla="*/ 198211 w 609"/>
              <a:gd name="T31" fmla="*/ 20593 h 60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09" h="602">
                <a:moveTo>
                  <a:pt x="579" y="601"/>
                </a:moveTo>
                <a:lnTo>
                  <a:pt x="579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87"/>
                  <a:pt x="0" y="57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7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7"/>
                  <a:pt x="608" y="29"/>
                </a:cubicBezTo>
                <a:cubicBezTo>
                  <a:pt x="608" y="573"/>
                  <a:pt x="608" y="573"/>
                  <a:pt x="608" y="573"/>
                </a:cubicBezTo>
                <a:cubicBezTo>
                  <a:pt x="608" y="587"/>
                  <a:pt x="594" y="601"/>
                  <a:pt x="579" y="601"/>
                </a:cubicBezTo>
                <a:close/>
                <a:moveTo>
                  <a:pt x="551" y="57"/>
                </a:moveTo>
                <a:lnTo>
                  <a:pt x="551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51" y="544"/>
                  <a:pt x="551" y="544"/>
                  <a:pt x="551" y="544"/>
                </a:cubicBezTo>
                <a:lnTo>
                  <a:pt x="55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12" name="Freeform 39">
            <a:extLst>
              <a:ext uri="{FF2B5EF4-FFF2-40B4-BE49-F238E27FC236}">
                <a16:creationId xmlns:a16="http://schemas.microsoft.com/office/drawing/2014/main" id="{DAD8FC3A-BF8E-734D-AB4F-A3FA7A038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7075" y="3162300"/>
            <a:ext cx="211137" cy="204787"/>
          </a:xfrm>
          <a:custGeom>
            <a:avLst/>
            <a:gdLst>
              <a:gd name="T0" fmla="*/ 200365 w 588"/>
              <a:gd name="T1" fmla="*/ 171198 h 567"/>
              <a:gd name="T2" fmla="*/ 200365 w 588"/>
              <a:gd name="T3" fmla="*/ 171198 h 567"/>
              <a:gd name="T4" fmla="*/ 149735 w 588"/>
              <a:gd name="T5" fmla="*/ 171198 h 567"/>
              <a:gd name="T6" fmla="*/ 137167 w 588"/>
              <a:gd name="T7" fmla="*/ 171198 h 567"/>
              <a:gd name="T8" fmla="*/ 137167 w 588"/>
              <a:gd name="T9" fmla="*/ 188895 h 567"/>
              <a:gd name="T10" fmla="*/ 149735 w 588"/>
              <a:gd name="T11" fmla="*/ 201898 h 567"/>
              <a:gd name="T12" fmla="*/ 149735 w 588"/>
              <a:gd name="T13" fmla="*/ 204426 h 567"/>
              <a:gd name="T14" fmla="*/ 60684 w 588"/>
              <a:gd name="T15" fmla="*/ 204426 h 567"/>
              <a:gd name="T16" fmla="*/ 60684 w 588"/>
              <a:gd name="T17" fmla="*/ 201898 h 567"/>
              <a:gd name="T18" fmla="*/ 76124 w 588"/>
              <a:gd name="T19" fmla="*/ 188895 h 567"/>
              <a:gd name="T20" fmla="*/ 76124 w 588"/>
              <a:gd name="T21" fmla="*/ 171198 h 567"/>
              <a:gd name="T22" fmla="*/ 60684 w 588"/>
              <a:gd name="T23" fmla="*/ 171198 h 567"/>
              <a:gd name="T24" fmla="*/ 10054 w 588"/>
              <a:gd name="T25" fmla="*/ 171198 h 567"/>
              <a:gd name="T26" fmla="*/ 0 w 588"/>
              <a:gd name="T27" fmla="*/ 161085 h 567"/>
              <a:gd name="T28" fmla="*/ 0 w 588"/>
              <a:gd name="T29" fmla="*/ 25644 h 567"/>
              <a:gd name="T30" fmla="*/ 10054 w 588"/>
              <a:gd name="T31" fmla="*/ 15531 h 567"/>
              <a:gd name="T32" fmla="*/ 73611 w 588"/>
              <a:gd name="T33" fmla="*/ 15531 h 567"/>
              <a:gd name="T34" fmla="*/ 60684 w 588"/>
              <a:gd name="T35" fmla="*/ 28172 h 567"/>
              <a:gd name="T36" fmla="*/ 15081 w 588"/>
              <a:gd name="T37" fmla="*/ 28172 h 567"/>
              <a:gd name="T38" fmla="*/ 15081 w 588"/>
              <a:gd name="T39" fmla="*/ 143026 h 567"/>
              <a:gd name="T40" fmla="*/ 197851 w 588"/>
              <a:gd name="T41" fmla="*/ 143026 h 567"/>
              <a:gd name="T42" fmla="*/ 197851 w 588"/>
              <a:gd name="T43" fmla="*/ 28172 h 567"/>
              <a:gd name="T44" fmla="*/ 152248 w 588"/>
              <a:gd name="T45" fmla="*/ 28172 h 567"/>
              <a:gd name="T46" fmla="*/ 137167 w 588"/>
              <a:gd name="T47" fmla="*/ 15531 h 567"/>
              <a:gd name="T48" fmla="*/ 200365 w 588"/>
              <a:gd name="T49" fmla="*/ 15531 h 567"/>
              <a:gd name="T50" fmla="*/ 210778 w 588"/>
              <a:gd name="T51" fmla="*/ 25644 h 567"/>
              <a:gd name="T52" fmla="*/ 210778 w 588"/>
              <a:gd name="T53" fmla="*/ 161085 h 567"/>
              <a:gd name="T54" fmla="*/ 200365 w 588"/>
              <a:gd name="T55" fmla="*/ 171198 h 567"/>
              <a:gd name="T56" fmla="*/ 129268 w 588"/>
              <a:gd name="T57" fmla="*/ 46231 h 567"/>
              <a:gd name="T58" fmla="*/ 129268 w 588"/>
              <a:gd name="T59" fmla="*/ 46231 h 567"/>
              <a:gd name="T60" fmla="*/ 121727 w 588"/>
              <a:gd name="T61" fmla="*/ 40813 h 567"/>
              <a:gd name="T62" fmla="*/ 116700 w 588"/>
              <a:gd name="T63" fmla="*/ 35756 h 567"/>
              <a:gd name="T64" fmla="*/ 116700 w 588"/>
              <a:gd name="T65" fmla="*/ 81626 h 567"/>
              <a:gd name="T66" fmla="*/ 106646 w 588"/>
              <a:gd name="T67" fmla="*/ 92100 h 567"/>
              <a:gd name="T68" fmla="*/ 96592 w 588"/>
              <a:gd name="T69" fmla="*/ 81626 h 567"/>
              <a:gd name="T70" fmla="*/ 96592 w 588"/>
              <a:gd name="T71" fmla="*/ 35756 h 567"/>
              <a:gd name="T72" fmla="*/ 88692 w 588"/>
              <a:gd name="T73" fmla="*/ 40813 h 567"/>
              <a:gd name="T74" fmla="*/ 81151 w 588"/>
              <a:gd name="T75" fmla="*/ 46231 h 567"/>
              <a:gd name="T76" fmla="*/ 71097 w 588"/>
              <a:gd name="T77" fmla="*/ 35756 h 567"/>
              <a:gd name="T78" fmla="*/ 76124 w 588"/>
              <a:gd name="T79" fmla="*/ 28172 h 567"/>
              <a:gd name="T80" fmla="*/ 99105 w 588"/>
              <a:gd name="T81" fmla="*/ 5418 h 567"/>
              <a:gd name="T82" fmla="*/ 106646 w 588"/>
              <a:gd name="T83" fmla="*/ 0 h 567"/>
              <a:gd name="T84" fmla="*/ 111673 w 588"/>
              <a:gd name="T85" fmla="*/ 5418 h 567"/>
              <a:gd name="T86" fmla="*/ 137167 w 588"/>
              <a:gd name="T87" fmla="*/ 28172 h 567"/>
              <a:gd name="T88" fmla="*/ 139681 w 588"/>
              <a:gd name="T89" fmla="*/ 35756 h 567"/>
              <a:gd name="T90" fmla="*/ 129268 w 588"/>
              <a:gd name="T91" fmla="*/ 46231 h 56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8" h="567">
                <a:moveTo>
                  <a:pt x="558" y="474"/>
                </a:moveTo>
                <a:lnTo>
                  <a:pt x="558" y="474"/>
                </a:lnTo>
                <a:cubicBezTo>
                  <a:pt x="417" y="474"/>
                  <a:pt x="417" y="474"/>
                  <a:pt x="417" y="474"/>
                </a:cubicBezTo>
                <a:cubicBezTo>
                  <a:pt x="382" y="474"/>
                  <a:pt x="382" y="474"/>
                  <a:pt x="382" y="474"/>
                </a:cubicBezTo>
                <a:cubicBezTo>
                  <a:pt x="382" y="523"/>
                  <a:pt x="382" y="523"/>
                  <a:pt x="382" y="523"/>
                </a:cubicBezTo>
                <a:cubicBezTo>
                  <a:pt x="417" y="559"/>
                  <a:pt x="417" y="559"/>
                  <a:pt x="417" y="559"/>
                </a:cubicBezTo>
                <a:cubicBezTo>
                  <a:pt x="417" y="566"/>
                  <a:pt x="417" y="566"/>
                  <a:pt x="417" y="566"/>
                </a:cubicBezTo>
                <a:cubicBezTo>
                  <a:pt x="169" y="566"/>
                  <a:pt x="169" y="566"/>
                  <a:pt x="169" y="566"/>
                </a:cubicBezTo>
                <a:cubicBezTo>
                  <a:pt x="169" y="559"/>
                  <a:pt x="169" y="559"/>
                  <a:pt x="169" y="559"/>
                </a:cubicBezTo>
                <a:cubicBezTo>
                  <a:pt x="212" y="523"/>
                  <a:pt x="212" y="523"/>
                  <a:pt x="212" y="523"/>
                </a:cubicBezTo>
                <a:cubicBezTo>
                  <a:pt x="212" y="474"/>
                  <a:pt x="212" y="474"/>
                  <a:pt x="212" y="474"/>
                </a:cubicBezTo>
                <a:cubicBezTo>
                  <a:pt x="169" y="474"/>
                  <a:pt x="169" y="474"/>
                  <a:pt x="169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60"/>
                  <a:pt x="0" y="446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50"/>
                  <a:pt x="14" y="43"/>
                  <a:pt x="28" y="43"/>
                </a:cubicBezTo>
                <a:cubicBezTo>
                  <a:pt x="205" y="43"/>
                  <a:pt x="205" y="43"/>
                  <a:pt x="205" y="43"/>
                </a:cubicBezTo>
                <a:cubicBezTo>
                  <a:pt x="169" y="78"/>
                  <a:pt x="169" y="78"/>
                  <a:pt x="169" y="78"/>
                </a:cubicBezTo>
                <a:cubicBezTo>
                  <a:pt x="42" y="78"/>
                  <a:pt x="42" y="78"/>
                  <a:pt x="42" y="78"/>
                </a:cubicBezTo>
                <a:cubicBezTo>
                  <a:pt x="42" y="396"/>
                  <a:pt x="42" y="396"/>
                  <a:pt x="42" y="396"/>
                </a:cubicBezTo>
                <a:cubicBezTo>
                  <a:pt x="551" y="396"/>
                  <a:pt x="551" y="396"/>
                  <a:pt x="551" y="396"/>
                </a:cubicBezTo>
                <a:cubicBezTo>
                  <a:pt x="551" y="78"/>
                  <a:pt x="551" y="78"/>
                  <a:pt x="551" y="78"/>
                </a:cubicBezTo>
                <a:cubicBezTo>
                  <a:pt x="424" y="78"/>
                  <a:pt x="424" y="78"/>
                  <a:pt x="424" y="78"/>
                </a:cubicBezTo>
                <a:cubicBezTo>
                  <a:pt x="382" y="43"/>
                  <a:pt x="382" y="43"/>
                  <a:pt x="382" y="43"/>
                </a:cubicBezTo>
                <a:cubicBezTo>
                  <a:pt x="558" y="43"/>
                  <a:pt x="558" y="43"/>
                  <a:pt x="558" y="43"/>
                </a:cubicBezTo>
                <a:cubicBezTo>
                  <a:pt x="572" y="43"/>
                  <a:pt x="587" y="50"/>
                  <a:pt x="587" y="71"/>
                </a:cubicBezTo>
                <a:cubicBezTo>
                  <a:pt x="587" y="446"/>
                  <a:pt x="587" y="446"/>
                  <a:pt x="587" y="446"/>
                </a:cubicBezTo>
                <a:cubicBezTo>
                  <a:pt x="587" y="460"/>
                  <a:pt x="572" y="474"/>
                  <a:pt x="558" y="474"/>
                </a:cubicBezTo>
                <a:close/>
                <a:moveTo>
                  <a:pt x="360" y="128"/>
                </a:moveTo>
                <a:lnTo>
                  <a:pt x="360" y="128"/>
                </a:lnTo>
                <a:cubicBezTo>
                  <a:pt x="353" y="128"/>
                  <a:pt x="346" y="121"/>
                  <a:pt x="339" y="113"/>
                </a:cubicBezTo>
                <a:cubicBezTo>
                  <a:pt x="325" y="99"/>
                  <a:pt x="325" y="99"/>
                  <a:pt x="325" y="99"/>
                </a:cubicBezTo>
                <a:cubicBezTo>
                  <a:pt x="325" y="226"/>
                  <a:pt x="325" y="226"/>
                  <a:pt x="325" y="226"/>
                </a:cubicBezTo>
                <a:cubicBezTo>
                  <a:pt x="325" y="248"/>
                  <a:pt x="311" y="255"/>
                  <a:pt x="297" y="255"/>
                </a:cubicBezTo>
                <a:cubicBezTo>
                  <a:pt x="276" y="255"/>
                  <a:pt x="269" y="248"/>
                  <a:pt x="269" y="226"/>
                </a:cubicBezTo>
                <a:cubicBezTo>
                  <a:pt x="269" y="99"/>
                  <a:pt x="269" y="99"/>
                  <a:pt x="269" y="99"/>
                </a:cubicBezTo>
                <a:cubicBezTo>
                  <a:pt x="247" y="113"/>
                  <a:pt x="247" y="113"/>
                  <a:pt x="247" y="113"/>
                </a:cubicBezTo>
                <a:cubicBezTo>
                  <a:pt x="240" y="121"/>
                  <a:pt x="233" y="128"/>
                  <a:pt x="226" y="128"/>
                </a:cubicBezTo>
                <a:cubicBezTo>
                  <a:pt x="212" y="128"/>
                  <a:pt x="198" y="113"/>
                  <a:pt x="198" y="99"/>
                </a:cubicBezTo>
                <a:cubicBezTo>
                  <a:pt x="198" y="92"/>
                  <a:pt x="205" y="85"/>
                  <a:pt x="212" y="78"/>
                </a:cubicBezTo>
                <a:cubicBezTo>
                  <a:pt x="276" y="15"/>
                  <a:pt x="276" y="15"/>
                  <a:pt x="276" y="15"/>
                </a:cubicBezTo>
                <a:cubicBezTo>
                  <a:pt x="283" y="8"/>
                  <a:pt x="290" y="0"/>
                  <a:pt x="297" y="0"/>
                </a:cubicBezTo>
                <a:cubicBezTo>
                  <a:pt x="304" y="0"/>
                  <a:pt x="311" y="8"/>
                  <a:pt x="311" y="15"/>
                </a:cubicBezTo>
                <a:cubicBezTo>
                  <a:pt x="382" y="78"/>
                  <a:pt x="382" y="78"/>
                  <a:pt x="382" y="78"/>
                </a:cubicBezTo>
                <a:cubicBezTo>
                  <a:pt x="389" y="85"/>
                  <a:pt x="389" y="92"/>
                  <a:pt x="389" y="99"/>
                </a:cubicBezTo>
                <a:cubicBezTo>
                  <a:pt x="389" y="113"/>
                  <a:pt x="375" y="128"/>
                  <a:pt x="360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13" name="Freeform 40">
            <a:extLst>
              <a:ext uri="{FF2B5EF4-FFF2-40B4-BE49-F238E27FC236}">
                <a16:creationId xmlns:a16="http://schemas.microsoft.com/office/drawing/2014/main" id="{79F64489-595E-4443-8AAB-BB42ED937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7662" y="3162300"/>
            <a:ext cx="211138" cy="204787"/>
          </a:xfrm>
          <a:custGeom>
            <a:avLst/>
            <a:gdLst>
              <a:gd name="T0" fmla="*/ 200707 w 587"/>
              <a:gd name="T1" fmla="*/ 171198 h 567"/>
              <a:gd name="T2" fmla="*/ 200707 w 587"/>
              <a:gd name="T3" fmla="*/ 171198 h 567"/>
              <a:gd name="T4" fmla="*/ 149991 w 587"/>
              <a:gd name="T5" fmla="*/ 171198 h 567"/>
              <a:gd name="T6" fmla="*/ 134524 w 587"/>
              <a:gd name="T7" fmla="*/ 171198 h 567"/>
              <a:gd name="T8" fmla="*/ 134524 w 587"/>
              <a:gd name="T9" fmla="*/ 188895 h 567"/>
              <a:gd name="T10" fmla="*/ 149991 w 587"/>
              <a:gd name="T11" fmla="*/ 201898 h 567"/>
              <a:gd name="T12" fmla="*/ 149991 w 587"/>
              <a:gd name="T13" fmla="*/ 204426 h 567"/>
              <a:gd name="T14" fmla="*/ 60788 w 587"/>
              <a:gd name="T15" fmla="*/ 204426 h 567"/>
              <a:gd name="T16" fmla="*/ 60788 w 587"/>
              <a:gd name="T17" fmla="*/ 201898 h 567"/>
              <a:gd name="T18" fmla="*/ 73736 w 587"/>
              <a:gd name="T19" fmla="*/ 188895 h 567"/>
              <a:gd name="T20" fmla="*/ 73736 w 587"/>
              <a:gd name="T21" fmla="*/ 171198 h 567"/>
              <a:gd name="T22" fmla="*/ 60788 w 587"/>
              <a:gd name="T23" fmla="*/ 171198 h 567"/>
              <a:gd name="T24" fmla="*/ 10071 w 587"/>
              <a:gd name="T25" fmla="*/ 171198 h 567"/>
              <a:gd name="T26" fmla="*/ 0 w 587"/>
              <a:gd name="T27" fmla="*/ 161085 h 567"/>
              <a:gd name="T28" fmla="*/ 0 w 587"/>
              <a:gd name="T29" fmla="*/ 25644 h 567"/>
              <a:gd name="T30" fmla="*/ 10071 w 587"/>
              <a:gd name="T31" fmla="*/ 15531 h 567"/>
              <a:gd name="T32" fmla="*/ 83808 w 587"/>
              <a:gd name="T33" fmla="*/ 15531 h 567"/>
              <a:gd name="T34" fmla="*/ 83808 w 587"/>
              <a:gd name="T35" fmla="*/ 28172 h 567"/>
              <a:gd name="T36" fmla="*/ 12589 w 587"/>
              <a:gd name="T37" fmla="*/ 28172 h 567"/>
              <a:gd name="T38" fmla="*/ 12589 w 587"/>
              <a:gd name="T39" fmla="*/ 143026 h 567"/>
              <a:gd name="T40" fmla="*/ 195671 w 587"/>
              <a:gd name="T41" fmla="*/ 143026 h 567"/>
              <a:gd name="T42" fmla="*/ 195671 w 587"/>
              <a:gd name="T43" fmla="*/ 28172 h 567"/>
              <a:gd name="T44" fmla="*/ 124453 w 587"/>
              <a:gd name="T45" fmla="*/ 28172 h 567"/>
              <a:gd name="T46" fmla="*/ 124453 w 587"/>
              <a:gd name="T47" fmla="*/ 15531 h 567"/>
              <a:gd name="T48" fmla="*/ 200707 w 587"/>
              <a:gd name="T49" fmla="*/ 15531 h 567"/>
              <a:gd name="T50" fmla="*/ 210778 w 587"/>
              <a:gd name="T51" fmla="*/ 25644 h 567"/>
              <a:gd name="T52" fmla="*/ 210778 w 587"/>
              <a:gd name="T53" fmla="*/ 161085 h 567"/>
              <a:gd name="T54" fmla="*/ 200707 w 587"/>
              <a:gd name="T55" fmla="*/ 171198 h 567"/>
              <a:gd name="T56" fmla="*/ 139919 w 587"/>
              <a:gd name="T57" fmla="*/ 58872 h 567"/>
              <a:gd name="T58" fmla="*/ 139919 w 587"/>
              <a:gd name="T59" fmla="*/ 58872 h 567"/>
              <a:gd name="T60" fmla="*/ 134524 w 587"/>
              <a:gd name="T61" fmla="*/ 66456 h 567"/>
              <a:gd name="T62" fmla="*/ 111864 w 587"/>
              <a:gd name="T63" fmla="*/ 89572 h 567"/>
              <a:gd name="T64" fmla="*/ 104310 w 587"/>
              <a:gd name="T65" fmla="*/ 92100 h 567"/>
              <a:gd name="T66" fmla="*/ 99274 w 587"/>
              <a:gd name="T67" fmla="*/ 89572 h 567"/>
              <a:gd name="T68" fmla="*/ 73736 w 587"/>
              <a:gd name="T69" fmla="*/ 66456 h 567"/>
              <a:gd name="T70" fmla="*/ 71219 w 587"/>
              <a:gd name="T71" fmla="*/ 58872 h 567"/>
              <a:gd name="T72" fmla="*/ 81290 w 587"/>
              <a:gd name="T73" fmla="*/ 48759 h 567"/>
              <a:gd name="T74" fmla="*/ 88843 w 587"/>
              <a:gd name="T75" fmla="*/ 51287 h 567"/>
              <a:gd name="T76" fmla="*/ 93879 w 587"/>
              <a:gd name="T77" fmla="*/ 58872 h 567"/>
              <a:gd name="T78" fmla="*/ 93879 w 587"/>
              <a:gd name="T79" fmla="*/ 10474 h 567"/>
              <a:gd name="T80" fmla="*/ 104310 w 587"/>
              <a:gd name="T81" fmla="*/ 0 h 567"/>
              <a:gd name="T82" fmla="*/ 114381 w 587"/>
              <a:gd name="T83" fmla="*/ 10474 h 567"/>
              <a:gd name="T84" fmla="*/ 114381 w 587"/>
              <a:gd name="T85" fmla="*/ 58872 h 567"/>
              <a:gd name="T86" fmla="*/ 121935 w 587"/>
              <a:gd name="T87" fmla="*/ 51287 h 567"/>
              <a:gd name="T88" fmla="*/ 129488 w 587"/>
              <a:gd name="T89" fmla="*/ 48759 h 567"/>
              <a:gd name="T90" fmla="*/ 139919 w 587"/>
              <a:gd name="T91" fmla="*/ 58872 h 56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7" h="567">
                <a:moveTo>
                  <a:pt x="558" y="474"/>
                </a:moveTo>
                <a:lnTo>
                  <a:pt x="558" y="474"/>
                </a:lnTo>
                <a:cubicBezTo>
                  <a:pt x="417" y="474"/>
                  <a:pt x="417" y="474"/>
                  <a:pt x="417" y="474"/>
                </a:cubicBezTo>
                <a:cubicBezTo>
                  <a:pt x="374" y="474"/>
                  <a:pt x="374" y="474"/>
                  <a:pt x="374" y="474"/>
                </a:cubicBezTo>
                <a:cubicBezTo>
                  <a:pt x="374" y="523"/>
                  <a:pt x="374" y="523"/>
                  <a:pt x="374" y="523"/>
                </a:cubicBezTo>
                <a:cubicBezTo>
                  <a:pt x="417" y="559"/>
                  <a:pt x="417" y="559"/>
                  <a:pt x="417" y="559"/>
                </a:cubicBezTo>
                <a:cubicBezTo>
                  <a:pt x="417" y="566"/>
                  <a:pt x="417" y="566"/>
                  <a:pt x="417" y="566"/>
                </a:cubicBezTo>
                <a:cubicBezTo>
                  <a:pt x="169" y="566"/>
                  <a:pt x="169" y="566"/>
                  <a:pt x="169" y="566"/>
                </a:cubicBezTo>
                <a:cubicBezTo>
                  <a:pt x="169" y="559"/>
                  <a:pt x="169" y="559"/>
                  <a:pt x="169" y="559"/>
                </a:cubicBezTo>
                <a:cubicBezTo>
                  <a:pt x="205" y="523"/>
                  <a:pt x="205" y="523"/>
                  <a:pt x="205" y="523"/>
                </a:cubicBezTo>
                <a:cubicBezTo>
                  <a:pt x="205" y="474"/>
                  <a:pt x="205" y="474"/>
                  <a:pt x="205" y="474"/>
                </a:cubicBezTo>
                <a:cubicBezTo>
                  <a:pt x="169" y="474"/>
                  <a:pt x="169" y="474"/>
                  <a:pt x="169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60"/>
                  <a:pt x="0" y="446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50"/>
                  <a:pt x="14" y="43"/>
                  <a:pt x="28" y="43"/>
                </a:cubicBezTo>
                <a:cubicBezTo>
                  <a:pt x="233" y="43"/>
                  <a:pt x="233" y="43"/>
                  <a:pt x="233" y="43"/>
                </a:cubicBezTo>
                <a:cubicBezTo>
                  <a:pt x="233" y="78"/>
                  <a:pt x="233" y="78"/>
                  <a:pt x="233" y="78"/>
                </a:cubicBezTo>
                <a:cubicBezTo>
                  <a:pt x="35" y="78"/>
                  <a:pt x="35" y="78"/>
                  <a:pt x="35" y="78"/>
                </a:cubicBezTo>
                <a:cubicBezTo>
                  <a:pt x="35" y="396"/>
                  <a:pt x="35" y="396"/>
                  <a:pt x="35" y="396"/>
                </a:cubicBezTo>
                <a:cubicBezTo>
                  <a:pt x="544" y="396"/>
                  <a:pt x="544" y="396"/>
                  <a:pt x="544" y="396"/>
                </a:cubicBezTo>
                <a:cubicBezTo>
                  <a:pt x="544" y="78"/>
                  <a:pt x="544" y="78"/>
                  <a:pt x="544" y="78"/>
                </a:cubicBezTo>
                <a:cubicBezTo>
                  <a:pt x="346" y="78"/>
                  <a:pt x="346" y="78"/>
                  <a:pt x="346" y="78"/>
                </a:cubicBezTo>
                <a:cubicBezTo>
                  <a:pt x="346" y="43"/>
                  <a:pt x="346" y="43"/>
                  <a:pt x="346" y="43"/>
                </a:cubicBezTo>
                <a:cubicBezTo>
                  <a:pt x="558" y="43"/>
                  <a:pt x="558" y="43"/>
                  <a:pt x="558" y="43"/>
                </a:cubicBezTo>
                <a:cubicBezTo>
                  <a:pt x="572" y="43"/>
                  <a:pt x="586" y="50"/>
                  <a:pt x="586" y="71"/>
                </a:cubicBezTo>
                <a:cubicBezTo>
                  <a:pt x="586" y="446"/>
                  <a:pt x="586" y="446"/>
                  <a:pt x="586" y="446"/>
                </a:cubicBezTo>
                <a:cubicBezTo>
                  <a:pt x="586" y="460"/>
                  <a:pt x="572" y="474"/>
                  <a:pt x="558" y="474"/>
                </a:cubicBezTo>
                <a:close/>
                <a:moveTo>
                  <a:pt x="389" y="163"/>
                </a:moveTo>
                <a:lnTo>
                  <a:pt x="389" y="163"/>
                </a:lnTo>
                <a:cubicBezTo>
                  <a:pt x="389" y="170"/>
                  <a:pt x="382" y="177"/>
                  <a:pt x="374" y="184"/>
                </a:cubicBezTo>
                <a:cubicBezTo>
                  <a:pt x="311" y="248"/>
                  <a:pt x="311" y="248"/>
                  <a:pt x="311" y="248"/>
                </a:cubicBezTo>
                <a:cubicBezTo>
                  <a:pt x="304" y="255"/>
                  <a:pt x="297" y="255"/>
                  <a:pt x="290" y="255"/>
                </a:cubicBezTo>
                <a:cubicBezTo>
                  <a:pt x="283" y="255"/>
                  <a:pt x="276" y="255"/>
                  <a:pt x="276" y="248"/>
                </a:cubicBezTo>
                <a:cubicBezTo>
                  <a:pt x="205" y="184"/>
                  <a:pt x="205" y="184"/>
                  <a:pt x="205" y="184"/>
                </a:cubicBezTo>
                <a:cubicBezTo>
                  <a:pt x="198" y="177"/>
                  <a:pt x="198" y="170"/>
                  <a:pt x="198" y="163"/>
                </a:cubicBezTo>
                <a:cubicBezTo>
                  <a:pt x="198" y="149"/>
                  <a:pt x="212" y="135"/>
                  <a:pt x="226" y="135"/>
                </a:cubicBezTo>
                <a:cubicBezTo>
                  <a:pt x="233" y="135"/>
                  <a:pt x="240" y="135"/>
                  <a:pt x="247" y="142"/>
                </a:cubicBezTo>
                <a:cubicBezTo>
                  <a:pt x="261" y="163"/>
                  <a:pt x="261" y="163"/>
                  <a:pt x="261" y="163"/>
                </a:cubicBezTo>
                <a:cubicBezTo>
                  <a:pt x="261" y="29"/>
                  <a:pt x="261" y="29"/>
                  <a:pt x="261" y="29"/>
                </a:cubicBezTo>
                <a:cubicBezTo>
                  <a:pt x="261" y="15"/>
                  <a:pt x="276" y="0"/>
                  <a:pt x="290" y="0"/>
                </a:cubicBezTo>
                <a:cubicBezTo>
                  <a:pt x="311" y="0"/>
                  <a:pt x="318" y="15"/>
                  <a:pt x="318" y="29"/>
                </a:cubicBezTo>
                <a:cubicBezTo>
                  <a:pt x="318" y="163"/>
                  <a:pt x="318" y="163"/>
                  <a:pt x="318" y="163"/>
                </a:cubicBezTo>
                <a:cubicBezTo>
                  <a:pt x="339" y="142"/>
                  <a:pt x="339" y="142"/>
                  <a:pt x="339" y="142"/>
                </a:cubicBezTo>
                <a:cubicBezTo>
                  <a:pt x="346" y="135"/>
                  <a:pt x="353" y="135"/>
                  <a:pt x="360" y="135"/>
                </a:cubicBezTo>
                <a:cubicBezTo>
                  <a:pt x="374" y="135"/>
                  <a:pt x="389" y="149"/>
                  <a:pt x="389" y="1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14" name="Freeform 41">
            <a:extLst>
              <a:ext uri="{FF2B5EF4-FFF2-40B4-BE49-F238E27FC236}">
                <a16:creationId xmlns:a16="http://schemas.microsoft.com/office/drawing/2014/main" id="{4BA2E99D-945C-1841-BC79-246BF6DD9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9837" y="3176587"/>
            <a:ext cx="209550" cy="188913"/>
          </a:xfrm>
          <a:custGeom>
            <a:avLst/>
            <a:gdLst>
              <a:gd name="T0" fmla="*/ 199073 w 580"/>
              <a:gd name="T1" fmla="*/ 155385 h 524"/>
              <a:gd name="T2" fmla="*/ 199073 w 580"/>
              <a:gd name="T3" fmla="*/ 155385 h 524"/>
              <a:gd name="T4" fmla="*/ 148130 w 580"/>
              <a:gd name="T5" fmla="*/ 155385 h 524"/>
              <a:gd name="T6" fmla="*/ 135124 w 580"/>
              <a:gd name="T7" fmla="*/ 155385 h 524"/>
              <a:gd name="T8" fmla="*/ 135124 w 580"/>
              <a:gd name="T9" fmla="*/ 173050 h 524"/>
              <a:gd name="T10" fmla="*/ 148130 w 580"/>
              <a:gd name="T11" fmla="*/ 186029 h 524"/>
              <a:gd name="T12" fmla="*/ 148130 w 580"/>
              <a:gd name="T13" fmla="*/ 188552 h 524"/>
              <a:gd name="T14" fmla="*/ 61059 w 580"/>
              <a:gd name="T15" fmla="*/ 188552 h 524"/>
              <a:gd name="T16" fmla="*/ 61059 w 580"/>
              <a:gd name="T17" fmla="*/ 186029 h 524"/>
              <a:gd name="T18" fmla="*/ 74065 w 580"/>
              <a:gd name="T19" fmla="*/ 173050 h 524"/>
              <a:gd name="T20" fmla="*/ 74065 w 580"/>
              <a:gd name="T21" fmla="*/ 155385 h 524"/>
              <a:gd name="T22" fmla="*/ 61059 w 580"/>
              <a:gd name="T23" fmla="*/ 155385 h 524"/>
              <a:gd name="T24" fmla="*/ 10116 w 580"/>
              <a:gd name="T25" fmla="*/ 155385 h 524"/>
              <a:gd name="T26" fmla="*/ 0 w 580"/>
              <a:gd name="T27" fmla="*/ 145290 h 524"/>
              <a:gd name="T28" fmla="*/ 0 w 580"/>
              <a:gd name="T29" fmla="*/ 10095 h 524"/>
              <a:gd name="T30" fmla="*/ 10116 w 580"/>
              <a:gd name="T31" fmla="*/ 0 h 524"/>
              <a:gd name="T32" fmla="*/ 199073 w 580"/>
              <a:gd name="T33" fmla="*/ 0 h 524"/>
              <a:gd name="T34" fmla="*/ 209189 w 580"/>
              <a:gd name="T35" fmla="*/ 10095 h 524"/>
              <a:gd name="T36" fmla="*/ 209189 w 580"/>
              <a:gd name="T37" fmla="*/ 145290 h 524"/>
              <a:gd name="T38" fmla="*/ 199073 w 580"/>
              <a:gd name="T39" fmla="*/ 155385 h 524"/>
              <a:gd name="T40" fmla="*/ 196543 w 580"/>
              <a:gd name="T41" fmla="*/ 12618 h 524"/>
              <a:gd name="T42" fmla="*/ 196543 w 580"/>
              <a:gd name="T43" fmla="*/ 12618 h 524"/>
              <a:gd name="T44" fmla="*/ 12645 w 580"/>
              <a:gd name="T45" fmla="*/ 12618 h 524"/>
              <a:gd name="T46" fmla="*/ 12645 w 580"/>
              <a:gd name="T47" fmla="*/ 127264 h 524"/>
              <a:gd name="T48" fmla="*/ 196543 w 580"/>
              <a:gd name="T49" fmla="*/ 127264 h 524"/>
              <a:gd name="T50" fmla="*/ 196543 w 580"/>
              <a:gd name="T51" fmla="*/ 12618 h 524"/>
              <a:gd name="T52" fmla="*/ 84181 w 580"/>
              <a:gd name="T53" fmla="*/ 40739 h 524"/>
              <a:gd name="T54" fmla="*/ 84181 w 580"/>
              <a:gd name="T55" fmla="*/ 40739 h 524"/>
              <a:gd name="T56" fmla="*/ 91768 w 580"/>
              <a:gd name="T57" fmla="*/ 43263 h 524"/>
              <a:gd name="T58" fmla="*/ 91768 w 580"/>
              <a:gd name="T59" fmla="*/ 43263 h 524"/>
              <a:gd name="T60" fmla="*/ 104775 w 580"/>
              <a:gd name="T61" fmla="*/ 55881 h 524"/>
              <a:gd name="T62" fmla="*/ 117420 w 580"/>
              <a:gd name="T63" fmla="*/ 43263 h 524"/>
              <a:gd name="T64" fmla="*/ 117420 w 580"/>
              <a:gd name="T65" fmla="*/ 43263 h 524"/>
              <a:gd name="T66" fmla="*/ 125007 w 580"/>
              <a:gd name="T67" fmla="*/ 40739 h 524"/>
              <a:gd name="T68" fmla="*/ 135124 w 580"/>
              <a:gd name="T69" fmla="*/ 50833 h 524"/>
              <a:gd name="T70" fmla="*/ 132595 w 580"/>
              <a:gd name="T71" fmla="*/ 55881 h 524"/>
              <a:gd name="T72" fmla="*/ 132595 w 580"/>
              <a:gd name="T73" fmla="*/ 55881 h 524"/>
              <a:gd name="T74" fmla="*/ 119949 w 580"/>
              <a:gd name="T75" fmla="*/ 71383 h 524"/>
              <a:gd name="T76" fmla="*/ 132595 w 580"/>
              <a:gd name="T77" fmla="*/ 84001 h 524"/>
              <a:gd name="T78" fmla="*/ 132595 w 580"/>
              <a:gd name="T79" fmla="*/ 84001 h 524"/>
              <a:gd name="T80" fmla="*/ 135124 w 580"/>
              <a:gd name="T81" fmla="*/ 91572 h 524"/>
              <a:gd name="T82" fmla="*/ 125007 w 580"/>
              <a:gd name="T83" fmla="*/ 102027 h 524"/>
              <a:gd name="T84" fmla="*/ 117420 w 580"/>
              <a:gd name="T85" fmla="*/ 96620 h 524"/>
              <a:gd name="T86" fmla="*/ 117420 w 580"/>
              <a:gd name="T87" fmla="*/ 96620 h 524"/>
              <a:gd name="T88" fmla="*/ 104775 w 580"/>
              <a:gd name="T89" fmla="*/ 84001 h 524"/>
              <a:gd name="T90" fmla="*/ 91768 w 580"/>
              <a:gd name="T91" fmla="*/ 96620 h 524"/>
              <a:gd name="T92" fmla="*/ 91768 w 580"/>
              <a:gd name="T93" fmla="*/ 96620 h 524"/>
              <a:gd name="T94" fmla="*/ 84181 w 580"/>
              <a:gd name="T95" fmla="*/ 102027 h 524"/>
              <a:gd name="T96" fmla="*/ 74065 w 580"/>
              <a:gd name="T97" fmla="*/ 91572 h 524"/>
              <a:gd name="T98" fmla="*/ 76594 w 580"/>
              <a:gd name="T99" fmla="*/ 84001 h 524"/>
              <a:gd name="T100" fmla="*/ 76594 w 580"/>
              <a:gd name="T101" fmla="*/ 84001 h 524"/>
              <a:gd name="T102" fmla="*/ 89239 w 580"/>
              <a:gd name="T103" fmla="*/ 71383 h 524"/>
              <a:gd name="T104" fmla="*/ 76594 w 580"/>
              <a:gd name="T105" fmla="*/ 55881 h 524"/>
              <a:gd name="T106" fmla="*/ 76594 w 580"/>
              <a:gd name="T107" fmla="*/ 55881 h 524"/>
              <a:gd name="T108" fmla="*/ 74065 w 580"/>
              <a:gd name="T109" fmla="*/ 50833 h 524"/>
              <a:gd name="T110" fmla="*/ 84181 w 580"/>
              <a:gd name="T111" fmla="*/ 40739 h 52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80" h="524">
                <a:moveTo>
                  <a:pt x="551" y="431"/>
                </a:moveTo>
                <a:lnTo>
                  <a:pt x="551" y="431"/>
                </a:lnTo>
                <a:cubicBezTo>
                  <a:pt x="410" y="431"/>
                  <a:pt x="410" y="431"/>
                  <a:pt x="410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10" y="516"/>
                  <a:pt x="410" y="516"/>
                  <a:pt x="410" y="516"/>
                </a:cubicBezTo>
                <a:cubicBezTo>
                  <a:pt x="410" y="523"/>
                  <a:pt x="410" y="523"/>
                  <a:pt x="410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5" y="480"/>
                  <a:pt x="205" y="480"/>
                  <a:pt x="205" y="480"/>
                </a:cubicBezTo>
                <a:cubicBezTo>
                  <a:pt x="205" y="431"/>
                  <a:pt x="205" y="431"/>
                  <a:pt x="205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7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72" y="0"/>
                  <a:pt x="579" y="7"/>
                  <a:pt x="579" y="28"/>
                </a:cubicBezTo>
                <a:cubicBezTo>
                  <a:pt x="579" y="403"/>
                  <a:pt x="579" y="403"/>
                  <a:pt x="579" y="403"/>
                </a:cubicBezTo>
                <a:cubicBezTo>
                  <a:pt x="579" y="417"/>
                  <a:pt x="572" y="431"/>
                  <a:pt x="551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13"/>
                </a:moveTo>
                <a:lnTo>
                  <a:pt x="233" y="113"/>
                </a:lnTo>
                <a:cubicBezTo>
                  <a:pt x="240" y="113"/>
                  <a:pt x="247" y="113"/>
                  <a:pt x="254" y="120"/>
                </a:cubicBezTo>
                <a:cubicBezTo>
                  <a:pt x="290" y="155"/>
                  <a:pt x="290" y="155"/>
                  <a:pt x="290" y="155"/>
                </a:cubicBezTo>
                <a:cubicBezTo>
                  <a:pt x="325" y="120"/>
                  <a:pt x="325" y="120"/>
                  <a:pt x="325" y="120"/>
                </a:cubicBezTo>
                <a:cubicBezTo>
                  <a:pt x="332" y="113"/>
                  <a:pt x="339" y="113"/>
                  <a:pt x="346" y="113"/>
                </a:cubicBezTo>
                <a:cubicBezTo>
                  <a:pt x="360" y="113"/>
                  <a:pt x="374" y="120"/>
                  <a:pt x="374" y="141"/>
                </a:cubicBezTo>
                <a:cubicBezTo>
                  <a:pt x="374" y="148"/>
                  <a:pt x="374" y="155"/>
                  <a:pt x="367" y="155"/>
                </a:cubicBezTo>
                <a:cubicBezTo>
                  <a:pt x="332" y="198"/>
                  <a:pt x="332" y="198"/>
                  <a:pt x="332" y="198"/>
                </a:cubicBezTo>
                <a:cubicBezTo>
                  <a:pt x="367" y="233"/>
                  <a:pt x="367" y="233"/>
                  <a:pt x="367" y="233"/>
                </a:cubicBezTo>
                <a:cubicBezTo>
                  <a:pt x="374" y="240"/>
                  <a:pt x="374" y="247"/>
                  <a:pt x="374" y="254"/>
                </a:cubicBezTo>
                <a:cubicBezTo>
                  <a:pt x="374" y="268"/>
                  <a:pt x="360" y="283"/>
                  <a:pt x="346" y="283"/>
                </a:cubicBezTo>
                <a:cubicBezTo>
                  <a:pt x="339" y="283"/>
                  <a:pt x="332" y="276"/>
                  <a:pt x="325" y="268"/>
                </a:cubicBezTo>
                <a:cubicBezTo>
                  <a:pt x="290" y="233"/>
                  <a:pt x="290" y="233"/>
                  <a:pt x="290" y="233"/>
                </a:cubicBezTo>
                <a:cubicBezTo>
                  <a:pt x="254" y="268"/>
                  <a:pt x="254" y="268"/>
                  <a:pt x="254" y="268"/>
                </a:cubicBezTo>
                <a:cubicBezTo>
                  <a:pt x="247" y="276"/>
                  <a:pt x="240" y="283"/>
                  <a:pt x="233" y="283"/>
                </a:cubicBezTo>
                <a:cubicBezTo>
                  <a:pt x="219" y="283"/>
                  <a:pt x="205" y="268"/>
                  <a:pt x="205" y="254"/>
                </a:cubicBezTo>
                <a:cubicBezTo>
                  <a:pt x="205" y="247"/>
                  <a:pt x="205" y="240"/>
                  <a:pt x="212" y="233"/>
                </a:cubicBezTo>
                <a:cubicBezTo>
                  <a:pt x="247" y="198"/>
                  <a:pt x="247" y="198"/>
                  <a:pt x="247" y="198"/>
                </a:cubicBezTo>
                <a:cubicBezTo>
                  <a:pt x="212" y="155"/>
                  <a:pt x="212" y="155"/>
                  <a:pt x="212" y="155"/>
                </a:cubicBezTo>
                <a:cubicBezTo>
                  <a:pt x="205" y="155"/>
                  <a:pt x="205" y="148"/>
                  <a:pt x="205" y="141"/>
                </a:cubicBezTo>
                <a:cubicBezTo>
                  <a:pt x="205" y="120"/>
                  <a:pt x="219" y="113"/>
                  <a:pt x="233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15" name="Freeform 42">
            <a:extLst>
              <a:ext uri="{FF2B5EF4-FFF2-40B4-BE49-F238E27FC236}">
                <a16:creationId xmlns:a16="http://schemas.microsoft.com/office/drawing/2014/main" id="{DB8B9107-0DAA-EE4C-836B-533835D03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7250" y="3176587"/>
            <a:ext cx="211137" cy="188913"/>
          </a:xfrm>
          <a:custGeom>
            <a:avLst/>
            <a:gdLst>
              <a:gd name="T0" fmla="*/ 200706 w 587"/>
              <a:gd name="T1" fmla="*/ 155385 h 524"/>
              <a:gd name="T2" fmla="*/ 200706 w 587"/>
              <a:gd name="T3" fmla="*/ 155385 h 524"/>
              <a:gd name="T4" fmla="*/ 149990 w 587"/>
              <a:gd name="T5" fmla="*/ 155385 h 524"/>
              <a:gd name="T6" fmla="*/ 137041 w 587"/>
              <a:gd name="T7" fmla="*/ 155385 h 524"/>
              <a:gd name="T8" fmla="*/ 137041 w 587"/>
              <a:gd name="T9" fmla="*/ 173050 h 524"/>
              <a:gd name="T10" fmla="*/ 149990 w 587"/>
              <a:gd name="T11" fmla="*/ 186029 h 524"/>
              <a:gd name="T12" fmla="*/ 149990 w 587"/>
              <a:gd name="T13" fmla="*/ 188552 h 524"/>
              <a:gd name="T14" fmla="*/ 60787 w 587"/>
              <a:gd name="T15" fmla="*/ 188552 h 524"/>
              <a:gd name="T16" fmla="*/ 60787 w 587"/>
              <a:gd name="T17" fmla="*/ 186029 h 524"/>
              <a:gd name="T18" fmla="*/ 76254 w 587"/>
              <a:gd name="T19" fmla="*/ 173050 h 524"/>
              <a:gd name="T20" fmla="*/ 76254 w 587"/>
              <a:gd name="T21" fmla="*/ 155385 h 524"/>
              <a:gd name="T22" fmla="*/ 60787 w 587"/>
              <a:gd name="T23" fmla="*/ 155385 h 524"/>
              <a:gd name="T24" fmla="*/ 10071 w 587"/>
              <a:gd name="T25" fmla="*/ 155385 h 524"/>
              <a:gd name="T26" fmla="*/ 0 w 587"/>
              <a:gd name="T27" fmla="*/ 145290 h 524"/>
              <a:gd name="T28" fmla="*/ 0 w 587"/>
              <a:gd name="T29" fmla="*/ 10095 h 524"/>
              <a:gd name="T30" fmla="*/ 10071 w 587"/>
              <a:gd name="T31" fmla="*/ 0 h 524"/>
              <a:gd name="T32" fmla="*/ 200706 w 587"/>
              <a:gd name="T33" fmla="*/ 0 h 524"/>
              <a:gd name="T34" fmla="*/ 210777 w 587"/>
              <a:gd name="T35" fmla="*/ 10095 h 524"/>
              <a:gd name="T36" fmla="*/ 210777 w 587"/>
              <a:gd name="T37" fmla="*/ 145290 h 524"/>
              <a:gd name="T38" fmla="*/ 200706 w 587"/>
              <a:gd name="T39" fmla="*/ 155385 h 524"/>
              <a:gd name="T40" fmla="*/ 198188 w 587"/>
              <a:gd name="T41" fmla="*/ 12618 h 524"/>
              <a:gd name="T42" fmla="*/ 198188 w 587"/>
              <a:gd name="T43" fmla="*/ 12618 h 524"/>
              <a:gd name="T44" fmla="*/ 15107 w 587"/>
              <a:gd name="T45" fmla="*/ 12618 h 524"/>
              <a:gd name="T46" fmla="*/ 15107 w 587"/>
              <a:gd name="T47" fmla="*/ 127264 h 524"/>
              <a:gd name="T48" fmla="*/ 198188 w 587"/>
              <a:gd name="T49" fmla="*/ 127264 h 524"/>
              <a:gd name="T50" fmla="*/ 198188 w 587"/>
              <a:gd name="T51" fmla="*/ 12618 h 524"/>
              <a:gd name="T52" fmla="*/ 86325 w 587"/>
              <a:gd name="T53" fmla="*/ 60928 h 524"/>
              <a:gd name="T54" fmla="*/ 86325 w 587"/>
              <a:gd name="T55" fmla="*/ 60928 h 524"/>
              <a:gd name="T56" fmla="*/ 91361 w 587"/>
              <a:gd name="T57" fmla="*/ 63452 h 524"/>
              <a:gd name="T58" fmla="*/ 91361 w 587"/>
              <a:gd name="T59" fmla="*/ 63452 h 524"/>
              <a:gd name="T60" fmla="*/ 98914 w 587"/>
              <a:gd name="T61" fmla="*/ 68860 h 524"/>
              <a:gd name="T62" fmla="*/ 119416 w 587"/>
              <a:gd name="T63" fmla="*/ 50833 h 524"/>
              <a:gd name="T64" fmla="*/ 119416 w 587"/>
              <a:gd name="T65" fmla="*/ 50833 h 524"/>
              <a:gd name="T66" fmla="*/ 126970 w 587"/>
              <a:gd name="T67" fmla="*/ 45786 h 524"/>
              <a:gd name="T68" fmla="*/ 137041 w 587"/>
              <a:gd name="T69" fmla="*/ 55881 h 524"/>
              <a:gd name="T70" fmla="*/ 132006 w 587"/>
              <a:gd name="T71" fmla="*/ 63452 h 524"/>
              <a:gd name="T72" fmla="*/ 132006 w 587"/>
              <a:gd name="T73" fmla="*/ 63452 h 524"/>
              <a:gd name="T74" fmla="*/ 106827 w 587"/>
              <a:gd name="T75" fmla="*/ 91572 h 524"/>
              <a:gd name="T76" fmla="*/ 106827 w 587"/>
              <a:gd name="T77" fmla="*/ 91572 h 524"/>
              <a:gd name="T78" fmla="*/ 98914 w 587"/>
              <a:gd name="T79" fmla="*/ 94096 h 524"/>
              <a:gd name="T80" fmla="*/ 91361 w 587"/>
              <a:gd name="T81" fmla="*/ 91572 h 524"/>
              <a:gd name="T82" fmla="*/ 91361 w 587"/>
              <a:gd name="T83" fmla="*/ 91572 h 524"/>
              <a:gd name="T84" fmla="*/ 78772 w 587"/>
              <a:gd name="T85" fmla="*/ 76430 h 524"/>
              <a:gd name="T86" fmla="*/ 78772 w 587"/>
              <a:gd name="T87" fmla="*/ 76430 h 524"/>
              <a:gd name="T88" fmla="*/ 76254 w 587"/>
              <a:gd name="T89" fmla="*/ 71383 h 524"/>
              <a:gd name="T90" fmla="*/ 86325 w 587"/>
              <a:gd name="T91" fmla="*/ 60928 h 52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7" h="524">
                <a:moveTo>
                  <a:pt x="558" y="431"/>
                </a:moveTo>
                <a:lnTo>
                  <a:pt x="558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81" y="431"/>
                  <a:pt x="381" y="431"/>
                  <a:pt x="381" y="431"/>
                </a:cubicBezTo>
                <a:cubicBezTo>
                  <a:pt x="381" y="480"/>
                  <a:pt x="381" y="480"/>
                  <a:pt x="381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431"/>
                  <a:pt x="212" y="431"/>
                  <a:pt x="212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72" y="0"/>
                  <a:pt x="586" y="7"/>
                  <a:pt x="586" y="28"/>
                </a:cubicBezTo>
                <a:cubicBezTo>
                  <a:pt x="586" y="403"/>
                  <a:pt x="586" y="403"/>
                  <a:pt x="586" y="403"/>
                </a:cubicBezTo>
                <a:cubicBezTo>
                  <a:pt x="586" y="417"/>
                  <a:pt x="572" y="431"/>
                  <a:pt x="558" y="431"/>
                </a:cubicBezTo>
                <a:close/>
                <a:moveTo>
                  <a:pt x="551" y="35"/>
                </a:moveTo>
                <a:lnTo>
                  <a:pt x="551" y="35"/>
                </a:lnTo>
                <a:cubicBezTo>
                  <a:pt x="42" y="35"/>
                  <a:pt x="42" y="35"/>
                  <a:pt x="42" y="35"/>
                </a:cubicBezTo>
                <a:cubicBezTo>
                  <a:pt x="42" y="353"/>
                  <a:pt x="42" y="353"/>
                  <a:pt x="42" y="353"/>
                </a:cubicBezTo>
                <a:cubicBezTo>
                  <a:pt x="551" y="353"/>
                  <a:pt x="551" y="353"/>
                  <a:pt x="551" y="353"/>
                </a:cubicBezTo>
                <a:lnTo>
                  <a:pt x="551" y="35"/>
                </a:lnTo>
                <a:close/>
                <a:moveTo>
                  <a:pt x="240" y="169"/>
                </a:moveTo>
                <a:lnTo>
                  <a:pt x="240" y="169"/>
                </a:lnTo>
                <a:cubicBezTo>
                  <a:pt x="247" y="169"/>
                  <a:pt x="254" y="169"/>
                  <a:pt x="254" y="176"/>
                </a:cubicBezTo>
                <a:cubicBezTo>
                  <a:pt x="275" y="191"/>
                  <a:pt x="275" y="191"/>
                  <a:pt x="275" y="191"/>
                </a:cubicBezTo>
                <a:cubicBezTo>
                  <a:pt x="332" y="141"/>
                  <a:pt x="332" y="141"/>
                  <a:pt x="332" y="141"/>
                </a:cubicBezTo>
                <a:cubicBezTo>
                  <a:pt x="339" y="134"/>
                  <a:pt x="346" y="127"/>
                  <a:pt x="353" y="127"/>
                </a:cubicBezTo>
                <a:cubicBezTo>
                  <a:pt x="367" y="127"/>
                  <a:pt x="381" y="141"/>
                  <a:pt x="381" y="155"/>
                </a:cubicBezTo>
                <a:cubicBezTo>
                  <a:pt x="381" y="162"/>
                  <a:pt x="374" y="169"/>
                  <a:pt x="367" y="176"/>
                </a:cubicBezTo>
                <a:cubicBezTo>
                  <a:pt x="297" y="254"/>
                  <a:pt x="297" y="254"/>
                  <a:pt x="297" y="254"/>
                </a:cubicBezTo>
                <a:cubicBezTo>
                  <a:pt x="290" y="261"/>
                  <a:pt x="282" y="261"/>
                  <a:pt x="275" y="261"/>
                </a:cubicBezTo>
                <a:cubicBezTo>
                  <a:pt x="268" y="261"/>
                  <a:pt x="261" y="261"/>
                  <a:pt x="254" y="254"/>
                </a:cubicBezTo>
                <a:cubicBezTo>
                  <a:pt x="219" y="212"/>
                  <a:pt x="219" y="212"/>
                  <a:pt x="219" y="212"/>
                </a:cubicBezTo>
                <a:cubicBezTo>
                  <a:pt x="212" y="212"/>
                  <a:pt x="212" y="205"/>
                  <a:pt x="212" y="198"/>
                </a:cubicBezTo>
                <a:cubicBezTo>
                  <a:pt x="212" y="176"/>
                  <a:pt x="219" y="169"/>
                  <a:pt x="240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16" name="Freeform 43">
            <a:extLst>
              <a:ext uri="{FF2B5EF4-FFF2-40B4-BE49-F238E27FC236}">
                <a16:creationId xmlns:a16="http://schemas.microsoft.com/office/drawing/2014/main" id="{2F7047C8-D3A8-184A-B50A-AE80897A1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9426" y="3176587"/>
            <a:ext cx="211137" cy="188913"/>
          </a:xfrm>
          <a:custGeom>
            <a:avLst/>
            <a:gdLst>
              <a:gd name="T0" fmla="*/ 200706 w 587"/>
              <a:gd name="T1" fmla="*/ 155385 h 524"/>
              <a:gd name="T2" fmla="*/ 200706 w 587"/>
              <a:gd name="T3" fmla="*/ 155385 h 524"/>
              <a:gd name="T4" fmla="*/ 149990 w 587"/>
              <a:gd name="T5" fmla="*/ 155385 h 524"/>
              <a:gd name="T6" fmla="*/ 134523 w 587"/>
              <a:gd name="T7" fmla="*/ 155385 h 524"/>
              <a:gd name="T8" fmla="*/ 134523 w 587"/>
              <a:gd name="T9" fmla="*/ 173050 h 524"/>
              <a:gd name="T10" fmla="*/ 149990 w 587"/>
              <a:gd name="T11" fmla="*/ 186029 h 524"/>
              <a:gd name="T12" fmla="*/ 149990 w 587"/>
              <a:gd name="T13" fmla="*/ 188552 h 524"/>
              <a:gd name="T14" fmla="*/ 60787 w 587"/>
              <a:gd name="T15" fmla="*/ 188552 h 524"/>
              <a:gd name="T16" fmla="*/ 60787 w 587"/>
              <a:gd name="T17" fmla="*/ 186029 h 524"/>
              <a:gd name="T18" fmla="*/ 73376 w 587"/>
              <a:gd name="T19" fmla="*/ 173050 h 524"/>
              <a:gd name="T20" fmla="*/ 73376 w 587"/>
              <a:gd name="T21" fmla="*/ 155385 h 524"/>
              <a:gd name="T22" fmla="*/ 60787 w 587"/>
              <a:gd name="T23" fmla="*/ 155385 h 524"/>
              <a:gd name="T24" fmla="*/ 10071 w 587"/>
              <a:gd name="T25" fmla="*/ 155385 h 524"/>
              <a:gd name="T26" fmla="*/ 0 w 587"/>
              <a:gd name="T27" fmla="*/ 145290 h 524"/>
              <a:gd name="T28" fmla="*/ 0 w 587"/>
              <a:gd name="T29" fmla="*/ 10095 h 524"/>
              <a:gd name="T30" fmla="*/ 10071 w 587"/>
              <a:gd name="T31" fmla="*/ 0 h 524"/>
              <a:gd name="T32" fmla="*/ 200706 w 587"/>
              <a:gd name="T33" fmla="*/ 0 h 524"/>
              <a:gd name="T34" fmla="*/ 210777 w 587"/>
              <a:gd name="T35" fmla="*/ 10095 h 524"/>
              <a:gd name="T36" fmla="*/ 210777 w 587"/>
              <a:gd name="T37" fmla="*/ 145290 h 524"/>
              <a:gd name="T38" fmla="*/ 200706 w 587"/>
              <a:gd name="T39" fmla="*/ 155385 h 524"/>
              <a:gd name="T40" fmla="*/ 195670 w 587"/>
              <a:gd name="T41" fmla="*/ 12618 h 524"/>
              <a:gd name="T42" fmla="*/ 195670 w 587"/>
              <a:gd name="T43" fmla="*/ 12618 h 524"/>
              <a:gd name="T44" fmla="*/ 12589 w 587"/>
              <a:gd name="T45" fmla="*/ 12618 h 524"/>
              <a:gd name="T46" fmla="*/ 12589 w 587"/>
              <a:gd name="T47" fmla="*/ 127264 h 524"/>
              <a:gd name="T48" fmla="*/ 195670 w 587"/>
              <a:gd name="T49" fmla="*/ 127264 h 524"/>
              <a:gd name="T50" fmla="*/ 195670 w 587"/>
              <a:gd name="T51" fmla="*/ 12618 h 524"/>
              <a:gd name="T52" fmla="*/ 83807 w 587"/>
              <a:gd name="T53" fmla="*/ 60928 h 524"/>
              <a:gd name="T54" fmla="*/ 83807 w 587"/>
              <a:gd name="T55" fmla="*/ 60928 h 524"/>
              <a:gd name="T56" fmla="*/ 124452 w 587"/>
              <a:gd name="T57" fmla="*/ 60928 h 524"/>
              <a:gd name="T58" fmla="*/ 134523 w 587"/>
              <a:gd name="T59" fmla="*/ 71383 h 524"/>
              <a:gd name="T60" fmla="*/ 124452 w 587"/>
              <a:gd name="T61" fmla="*/ 81478 h 524"/>
              <a:gd name="T62" fmla="*/ 83807 w 587"/>
              <a:gd name="T63" fmla="*/ 81478 h 524"/>
              <a:gd name="T64" fmla="*/ 73376 w 587"/>
              <a:gd name="T65" fmla="*/ 71383 h 524"/>
              <a:gd name="T66" fmla="*/ 83807 w 587"/>
              <a:gd name="T67" fmla="*/ 60928 h 52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7" h="524">
                <a:moveTo>
                  <a:pt x="558" y="431"/>
                </a:moveTo>
                <a:lnTo>
                  <a:pt x="558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4" y="480"/>
                  <a:pt x="204" y="480"/>
                  <a:pt x="204" y="480"/>
                </a:cubicBezTo>
                <a:cubicBezTo>
                  <a:pt x="204" y="431"/>
                  <a:pt x="204" y="431"/>
                  <a:pt x="204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72" y="0"/>
                  <a:pt x="586" y="7"/>
                  <a:pt x="586" y="28"/>
                </a:cubicBezTo>
                <a:cubicBezTo>
                  <a:pt x="586" y="403"/>
                  <a:pt x="586" y="403"/>
                  <a:pt x="586" y="403"/>
                </a:cubicBezTo>
                <a:cubicBezTo>
                  <a:pt x="586" y="417"/>
                  <a:pt x="572" y="431"/>
                  <a:pt x="558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69"/>
                </a:moveTo>
                <a:lnTo>
                  <a:pt x="233" y="169"/>
                </a:lnTo>
                <a:cubicBezTo>
                  <a:pt x="346" y="169"/>
                  <a:pt x="346" y="169"/>
                  <a:pt x="346" y="169"/>
                </a:cubicBezTo>
                <a:cubicBezTo>
                  <a:pt x="367" y="169"/>
                  <a:pt x="374" y="176"/>
                  <a:pt x="374" y="198"/>
                </a:cubicBezTo>
                <a:cubicBezTo>
                  <a:pt x="374" y="212"/>
                  <a:pt x="367" y="226"/>
                  <a:pt x="346" y="226"/>
                </a:cubicBezTo>
                <a:cubicBezTo>
                  <a:pt x="233" y="226"/>
                  <a:pt x="233" y="226"/>
                  <a:pt x="233" y="226"/>
                </a:cubicBezTo>
                <a:cubicBezTo>
                  <a:pt x="219" y="226"/>
                  <a:pt x="204" y="212"/>
                  <a:pt x="204" y="198"/>
                </a:cubicBezTo>
                <a:cubicBezTo>
                  <a:pt x="204" y="176"/>
                  <a:pt x="219" y="169"/>
                  <a:pt x="233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17" name="Freeform 44">
            <a:extLst>
              <a:ext uri="{FF2B5EF4-FFF2-40B4-BE49-F238E27FC236}">
                <a16:creationId xmlns:a16="http://schemas.microsoft.com/office/drawing/2014/main" id="{0B28D2F4-3DDE-B847-90F3-7605C017C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0013" y="3176587"/>
            <a:ext cx="209550" cy="188913"/>
          </a:xfrm>
          <a:custGeom>
            <a:avLst/>
            <a:gdLst>
              <a:gd name="T0" fmla="*/ 199073 w 580"/>
              <a:gd name="T1" fmla="*/ 155385 h 524"/>
              <a:gd name="T2" fmla="*/ 199073 w 580"/>
              <a:gd name="T3" fmla="*/ 155385 h 524"/>
              <a:gd name="T4" fmla="*/ 147769 w 580"/>
              <a:gd name="T5" fmla="*/ 155385 h 524"/>
              <a:gd name="T6" fmla="*/ 135124 w 580"/>
              <a:gd name="T7" fmla="*/ 155385 h 524"/>
              <a:gd name="T8" fmla="*/ 135124 w 580"/>
              <a:gd name="T9" fmla="*/ 173050 h 524"/>
              <a:gd name="T10" fmla="*/ 147769 w 580"/>
              <a:gd name="T11" fmla="*/ 186029 h 524"/>
              <a:gd name="T12" fmla="*/ 147769 w 580"/>
              <a:gd name="T13" fmla="*/ 188552 h 524"/>
              <a:gd name="T14" fmla="*/ 61059 w 580"/>
              <a:gd name="T15" fmla="*/ 188552 h 524"/>
              <a:gd name="T16" fmla="*/ 61059 w 580"/>
              <a:gd name="T17" fmla="*/ 186029 h 524"/>
              <a:gd name="T18" fmla="*/ 73704 w 580"/>
              <a:gd name="T19" fmla="*/ 173050 h 524"/>
              <a:gd name="T20" fmla="*/ 73704 w 580"/>
              <a:gd name="T21" fmla="*/ 155385 h 524"/>
              <a:gd name="T22" fmla="*/ 61059 w 580"/>
              <a:gd name="T23" fmla="*/ 155385 h 524"/>
              <a:gd name="T24" fmla="*/ 10116 w 580"/>
              <a:gd name="T25" fmla="*/ 155385 h 524"/>
              <a:gd name="T26" fmla="*/ 0 w 580"/>
              <a:gd name="T27" fmla="*/ 145290 h 524"/>
              <a:gd name="T28" fmla="*/ 0 w 580"/>
              <a:gd name="T29" fmla="*/ 10095 h 524"/>
              <a:gd name="T30" fmla="*/ 10116 w 580"/>
              <a:gd name="T31" fmla="*/ 0 h 524"/>
              <a:gd name="T32" fmla="*/ 199073 w 580"/>
              <a:gd name="T33" fmla="*/ 0 h 524"/>
              <a:gd name="T34" fmla="*/ 209189 w 580"/>
              <a:gd name="T35" fmla="*/ 10095 h 524"/>
              <a:gd name="T36" fmla="*/ 209189 w 580"/>
              <a:gd name="T37" fmla="*/ 145290 h 524"/>
              <a:gd name="T38" fmla="*/ 199073 w 580"/>
              <a:gd name="T39" fmla="*/ 155385 h 524"/>
              <a:gd name="T40" fmla="*/ 196543 w 580"/>
              <a:gd name="T41" fmla="*/ 12618 h 524"/>
              <a:gd name="T42" fmla="*/ 196543 w 580"/>
              <a:gd name="T43" fmla="*/ 12618 h 524"/>
              <a:gd name="T44" fmla="*/ 12645 w 580"/>
              <a:gd name="T45" fmla="*/ 12618 h 524"/>
              <a:gd name="T46" fmla="*/ 12645 w 580"/>
              <a:gd name="T47" fmla="*/ 127264 h 524"/>
              <a:gd name="T48" fmla="*/ 196543 w 580"/>
              <a:gd name="T49" fmla="*/ 127264 h 524"/>
              <a:gd name="T50" fmla="*/ 196543 w 580"/>
              <a:gd name="T51" fmla="*/ 12618 h 524"/>
              <a:gd name="T52" fmla="*/ 84181 w 580"/>
              <a:gd name="T53" fmla="*/ 60928 h 524"/>
              <a:gd name="T54" fmla="*/ 84181 w 580"/>
              <a:gd name="T55" fmla="*/ 60928 h 524"/>
              <a:gd name="T56" fmla="*/ 94298 w 580"/>
              <a:gd name="T57" fmla="*/ 60928 h 524"/>
              <a:gd name="T58" fmla="*/ 94298 w 580"/>
              <a:gd name="T59" fmla="*/ 50833 h 524"/>
              <a:gd name="T60" fmla="*/ 104414 w 580"/>
              <a:gd name="T61" fmla="*/ 40739 h 524"/>
              <a:gd name="T62" fmla="*/ 114891 w 580"/>
              <a:gd name="T63" fmla="*/ 50833 h 524"/>
              <a:gd name="T64" fmla="*/ 114891 w 580"/>
              <a:gd name="T65" fmla="*/ 60928 h 524"/>
              <a:gd name="T66" fmla="*/ 125007 w 580"/>
              <a:gd name="T67" fmla="*/ 60928 h 524"/>
              <a:gd name="T68" fmla="*/ 135124 w 580"/>
              <a:gd name="T69" fmla="*/ 71383 h 524"/>
              <a:gd name="T70" fmla="*/ 125007 w 580"/>
              <a:gd name="T71" fmla="*/ 81478 h 524"/>
              <a:gd name="T72" fmla="*/ 114891 w 580"/>
              <a:gd name="T73" fmla="*/ 81478 h 524"/>
              <a:gd name="T74" fmla="*/ 114891 w 580"/>
              <a:gd name="T75" fmla="*/ 91572 h 524"/>
              <a:gd name="T76" fmla="*/ 104414 w 580"/>
              <a:gd name="T77" fmla="*/ 102027 h 524"/>
              <a:gd name="T78" fmla="*/ 94298 w 580"/>
              <a:gd name="T79" fmla="*/ 91572 h 524"/>
              <a:gd name="T80" fmla="*/ 94298 w 580"/>
              <a:gd name="T81" fmla="*/ 81478 h 524"/>
              <a:gd name="T82" fmla="*/ 84181 w 580"/>
              <a:gd name="T83" fmla="*/ 81478 h 524"/>
              <a:gd name="T84" fmla="*/ 73704 w 580"/>
              <a:gd name="T85" fmla="*/ 71383 h 524"/>
              <a:gd name="T86" fmla="*/ 84181 w 580"/>
              <a:gd name="T87" fmla="*/ 60928 h 5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80" h="524">
                <a:moveTo>
                  <a:pt x="551" y="431"/>
                </a:moveTo>
                <a:lnTo>
                  <a:pt x="551" y="431"/>
                </a:lnTo>
                <a:cubicBezTo>
                  <a:pt x="409" y="431"/>
                  <a:pt x="409" y="431"/>
                  <a:pt x="409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409" y="523"/>
                  <a:pt x="409" y="523"/>
                  <a:pt x="409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4" y="480"/>
                  <a:pt x="204" y="480"/>
                  <a:pt x="204" y="480"/>
                </a:cubicBezTo>
                <a:cubicBezTo>
                  <a:pt x="204" y="431"/>
                  <a:pt x="204" y="431"/>
                  <a:pt x="204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7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72" y="0"/>
                  <a:pt x="579" y="7"/>
                  <a:pt x="579" y="28"/>
                </a:cubicBezTo>
                <a:cubicBezTo>
                  <a:pt x="579" y="403"/>
                  <a:pt x="579" y="403"/>
                  <a:pt x="579" y="403"/>
                </a:cubicBezTo>
                <a:cubicBezTo>
                  <a:pt x="579" y="417"/>
                  <a:pt x="572" y="431"/>
                  <a:pt x="551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69"/>
                </a:moveTo>
                <a:lnTo>
                  <a:pt x="233" y="169"/>
                </a:lnTo>
                <a:cubicBezTo>
                  <a:pt x="261" y="169"/>
                  <a:pt x="261" y="169"/>
                  <a:pt x="261" y="169"/>
                </a:cubicBezTo>
                <a:cubicBezTo>
                  <a:pt x="261" y="141"/>
                  <a:pt x="261" y="141"/>
                  <a:pt x="261" y="141"/>
                </a:cubicBezTo>
                <a:cubicBezTo>
                  <a:pt x="261" y="120"/>
                  <a:pt x="275" y="113"/>
                  <a:pt x="289" y="113"/>
                </a:cubicBezTo>
                <a:cubicBezTo>
                  <a:pt x="303" y="113"/>
                  <a:pt x="318" y="120"/>
                  <a:pt x="318" y="141"/>
                </a:cubicBezTo>
                <a:cubicBezTo>
                  <a:pt x="318" y="169"/>
                  <a:pt x="318" y="169"/>
                  <a:pt x="318" y="169"/>
                </a:cubicBezTo>
                <a:cubicBezTo>
                  <a:pt x="346" y="169"/>
                  <a:pt x="346" y="169"/>
                  <a:pt x="346" y="169"/>
                </a:cubicBezTo>
                <a:cubicBezTo>
                  <a:pt x="360" y="169"/>
                  <a:pt x="374" y="176"/>
                  <a:pt x="374" y="198"/>
                </a:cubicBezTo>
                <a:cubicBezTo>
                  <a:pt x="374" y="212"/>
                  <a:pt x="360" y="226"/>
                  <a:pt x="346" y="226"/>
                </a:cubicBezTo>
                <a:cubicBezTo>
                  <a:pt x="318" y="226"/>
                  <a:pt x="318" y="226"/>
                  <a:pt x="318" y="226"/>
                </a:cubicBezTo>
                <a:cubicBezTo>
                  <a:pt x="318" y="254"/>
                  <a:pt x="318" y="254"/>
                  <a:pt x="318" y="254"/>
                </a:cubicBezTo>
                <a:cubicBezTo>
                  <a:pt x="318" y="268"/>
                  <a:pt x="303" y="283"/>
                  <a:pt x="289" y="283"/>
                </a:cubicBezTo>
                <a:cubicBezTo>
                  <a:pt x="275" y="283"/>
                  <a:pt x="261" y="268"/>
                  <a:pt x="261" y="254"/>
                </a:cubicBezTo>
                <a:cubicBezTo>
                  <a:pt x="261" y="226"/>
                  <a:pt x="261" y="226"/>
                  <a:pt x="261" y="226"/>
                </a:cubicBezTo>
                <a:cubicBezTo>
                  <a:pt x="233" y="226"/>
                  <a:pt x="233" y="226"/>
                  <a:pt x="233" y="226"/>
                </a:cubicBezTo>
                <a:cubicBezTo>
                  <a:pt x="219" y="226"/>
                  <a:pt x="204" y="212"/>
                  <a:pt x="204" y="198"/>
                </a:cubicBezTo>
                <a:cubicBezTo>
                  <a:pt x="204" y="176"/>
                  <a:pt x="219" y="169"/>
                  <a:pt x="233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18" name="Freeform 45">
            <a:extLst>
              <a:ext uri="{FF2B5EF4-FFF2-40B4-BE49-F238E27FC236}">
                <a16:creationId xmlns:a16="http://schemas.microsoft.com/office/drawing/2014/main" id="{1B48F029-2BA2-5B47-AEDA-86B13A0C25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426" y="3176587"/>
            <a:ext cx="211137" cy="188913"/>
          </a:xfrm>
          <a:custGeom>
            <a:avLst/>
            <a:gdLst>
              <a:gd name="T0" fmla="*/ 200724 w 588"/>
              <a:gd name="T1" fmla="*/ 155385 h 524"/>
              <a:gd name="T2" fmla="*/ 200724 w 588"/>
              <a:gd name="T3" fmla="*/ 155385 h 524"/>
              <a:gd name="T4" fmla="*/ 149735 w 588"/>
              <a:gd name="T5" fmla="*/ 155385 h 524"/>
              <a:gd name="T6" fmla="*/ 137167 w 588"/>
              <a:gd name="T7" fmla="*/ 155385 h 524"/>
              <a:gd name="T8" fmla="*/ 137167 w 588"/>
              <a:gd name="T9" fmla="*/ 173050 h 524"/>
              <a:gd name="T10" fmla="*/ 149735 w 588"/>
              <a:gd name="T11" fmla="*/ 186029 h 524"/>
              <a:gd name="T12" fmla="*/ 149735 w 588"/>
              <a:gd name="T13" fmla="*/ 188552 h 524"/>
              <a:gd name="T14" fmla="*/ 61043 w 588"/>
              <a:gd name="T15" fmla="*/ 188552 h 524"/>
              <a:gd name="T16" fmla="*/ 61043 w 588"/>
              <a:gd name="T17" fmla="*/ 186029 h 524"/>
              <a:gd name="T18" fmla="*/ 76124 w 588"/>
              <a:gd name="T19" fmla="*/ 173050 h 524"/>
              <a:gd name="T20" fmla="*/ 76124 w 588"/>
              <a:gd name="T21" fmla="*/ 155385 h 524"/>
              <a:gd name="T22" fmla="*/ 61043 w 588"/>
              <a:gd name="T23" fmla="*/ 155385 h 524"/>
              <a:gd name="T24" fmla="*/ 10413 w 588"/>
              <a:gd name="T25" fmla="*/ 155385 h 524"/>
              <a:gd name="T26" fmla="*/ 0 w 588"/>
              <a:gd name="T27" fmla="*/ 145290 h 524"/>
              <a:gd name="T28" fmla="*/ 0 w 588"/>
              <a:gd name="T29" fmla="*/ 10095 h 524"/>
              <a:gd name="T30" fmla="*/ 10413 w 588"/>
              <a:gd name="T31" fmla="*/ 0 h 524"/>
              <a:gd name="T32" fmla="*/ 200724 w 588"/>
              <a:gd name="T33" fmla="*/ 0 h 524"/>
              <a:gd name="T34" fmla="*/ 210778 w 588"/>
              <a:gd name="T35" fmla="*/ 10095 h 524"/>
              <a:gd name="T36" fmla="*/ 210778 w 588"/>
              <a:gd name="T37" fmla="*/ 145290 h 524"/>
              <a:gd name="T38" fmla="*/ 200724 w 588"/>
              <a:gd name="T39" fmla="*/ 155385 h 524"/>
              <a:gd name="T40" fmla="*/ 198210 w 588"/>
              <a:gd name="T41" fmla="*/ 12618 h 524"/>
              <a:gd name="T42" fmla="*/ 198210 w 588"/>
              <a:gd name="T43" fmla="*/ 12618 h 524"/>
              <a:gd name="T44" fmla="*/ 15440 w 588"/>
              <a:gd name="T45" fmla="*/ 12618 h 524"/>
              <a:gd name="T46" fmla="*/ 15440 w 588"/>
              <a:gd name="T47" fmla="*/ 127264 h 524"/>
              <a:gd name="T48" fmla="*/ 198210 w 588"/>
              <a:gd name="T49" fmla="*/ 127264 h 524"/>
              <a:gd name="T50" fmla="*/ 198210 w 588"/>
              <a:gd name="T51" fmla="*/ 12618 h 524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88" h="524">
                <a:moveTo>
                  <a:pt x="559" y="431"/>
                </a:moveTo>
                <a:lnTo>
                  <a:pt x="559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82" y="431"/>
                  <a:pt x="382" y="431"/>
                  <a:pt x="382" y="431"/>
                </a:cubicBezTo>
                <a:cubicBezTo>
                  <a:pt x="382" y="480"/>
                  <a:pt x="382" y="480"/>
                  <a:pt x="382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70" y="523"/>
                  <a:pt x="170" y="523"/>
                  <a:pt x="170" y="523"/>
                </a:cubicBezTo>
                <a:cubicBezTo>
                  <a:pt x="170" y="516"/>
                  <a:pt x="170" y="516"/>
                  <a:pt x="170" y="516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431"/>
                  <a:pt x="212" y="431"/>
                  <a:pt x="212" y="431"/>
                </a:cubicBezTo>
                <a:cubicBezTo>
                  <a:pt x="170" y="431"/>
                  <a:pt x="170" y="431"/>
                  <a:pt x="170" y="431"/>
                </a:cubicBezTo>
                <a:cubicBezTo>
                  <a:pt x="29" y="431"/>
                  <a:pt x="29" y="431"/>
                  <a:pt x="29" y="431"/>
                </a:cubicBezTo>
                <a:cubicBezTo>
                  <a:pt x="15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559" y="0"/>
                  <a:pt x="559" y="0"/>
                  <a:pt x="559" y="0"/>
                </a:cubicBezTo>
                <a:cubicBezTo>
                  <a:pt x="573" y="0"/>
                  <a:pt x="587" y="7"/>
                  <a:pt x="587" y="28"/>
                </a:cubicBezTo>
                <a:cubicBezTo>
                  <a:pt x="587" y="403"/>
                  <a:pt x="587" y="403"/>
                  <a:pt x="587" y="403"/>
                </a:cubicBezTo>
                <a:cubicBezTo>
                  <a:pt x="587" y="417"/>
                  <a:pt x="573" y="431"/>
                  <a:pt x="559" y="431"/>
                </a:cubicBezTo>
                <a:close/>
                <a:moveTo>
                  <a:pt x="552" y="35"/>
                </a:moveTo>
                <a:lnTo>
                  <a:pt x="552" y="35"/>
                </a:lnTo>
                <a:cubicBezTo>
                  <a:pt x="43" y="35"/>
                  <a:pt x="43" y="35"/>
                  <a:pt x="43" y="35"/>
                </a:cubicBezTo>
                <a:cubicBezTo>
                  <a:pt x="43" y="353"/>
                  <a:pt x="43" y="353"/>
                  <a:pt x="43" y="353"/>
                </a:cubicBezTo>
                <a:cubicBezTo>
                  <a:pt x="552" y="353"/>
                  <a:pt x="552" y="353"/>
                  <a:pt x="552" y="353"/>
                </a:cubicBezTo>
                <a:lnTo>
                  <a:pt x="552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19" name="Freeform 46">
            <a:extLst>
              <a:ext uri="{FF2B5EF4-FFF2-40B4-BE49-F238E27FC236}">
                <a16:creationId xmlns:a16="http://schemas.microsoft.com/office/drawing/2014/main" id="{283F194C-1EBA-CB4B-9880-C03F28AD9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6426" y="3197225"/>
            <a:ext cx="217487" cy="134937"/>
          </a:xfrm>
          <a:custGeom>
            <a:avLst/>
            <a:gdLst>
              <a:gd name="T0" fmla="*/ 207010 w 602"/>
              <a:gd name="T1" fmla="*/ 134578 h 376"/>
              <a:gd name="T2" fmla="*/ 207010 w 602"/>
              <a:gd name="T3" fmla="*/ 134578 h 376"/>
              <a:gd name="T4" fmla="*/ 196533 w 602"/>
              <a:gd name="T5" fmla="*/ 134578 h 376"/>
              <a:gd name="T6" fmla="*/ 20593 w 602"/>
              <a:gd name="T7" fmla="*/ 134578 h 376"/>
              <a:gd name="T8" fmla="*/ 10477 w 602"/>
              <a:gd name="T9" fmla="*/ 134578 h 376"/>
              <a:gd name="T10" fmla="*/ 0 w 602"/>
              <a:gd name="T11" fmla="*/ 124530 h 376"/>
              <a:gd name="T12" fmla="*/ 0 w 602"/>
              <a:gd name="T13" fmla="*/ 106586 h 376"/>
              <a:gd name="T14" fmla="*/ 20593 w 602"/>
              <a:gd name="T15" fmla="*/ 106586 h 376"/>
              <a:gd name="T16" fmla="*/ 20593 w 602"/>
              <a:gd name="T17" fmla="*/ 10407 h 376"/>
              <a:gd name="T18" fmla="*/ 30708 w 602"/>
              <a:gd name="T19" fmla="*/ 0 h 376"/>
              <a:gd name="T20" fmla="*/ 186417 w 602"/>
              <a:gd name="T21" fmla="*/ 0 h 376"/>
              <a:gd name="T22" fmla="*/ 196533 w 602"/>
              <a:gd name="T23" fmla="*/ 10407 h 376"/>
              <a:gd name="T24" fmla="*/ 196533 w 602"/>
              <a:gd name="T25" fmla="*/ 106586 h 376"/>
              <a:gd name="T26" fmla="*/ 217126 w 602"/>
              <a:gd name="T27" fmla="*/ 106586 h 376"/>
              <a:gd name="T28" fmla="*/ 217126 w 602"/>
              <a:gd name="T29" fmla="*/ 124530 h 376"/>
              <a:gd name="T30" fmla="*/ 207010 w 602"/>
              <a:gd name="T31" fmla="*/ 134578 h 376"/>
              <a:gd name="T32" fmla="*/ 84177 w 602"/>
              <a:gd name="T33" fmla="*/ 124530 h 376"/>
              <a:gd name="T34" fmla="*/ 84177 w 602"/>
              <a:gd name="T35" fmla="*/ 124530 h 376"/>
              <a:gd name="T36" fmla="*/ 132949 w 602"/>
              <a:gd name="T37" fmla="*/ 124530 h 376"/>
              <a:gd name="T38" fmla="*/ 132949 w 602"/>
              <a:gd name="T39" fmla="*/ 116634 h 376"/>
              <a:gd name="T40" fmla="*/ 84177 w 602"/>
              <a:gd name="T41" fmla="*/ 116634 h 376"/>
              <a:gd name="T42" fmla="*/ 84177 w 602"/>
              <a:gd name="T43" fmla="*/ 124530 h 376"/>
              <a:gd name="T44" fmla="*/ 183889 w 602"/>
              <a:gd name="T45" fmla="*/ 12920 h 376"/>
              <a:gd name="T46" fmla="*/ 183889 w 602"/>
              <a:gd name="T47" fmla="*/ 12920 h 376"/>
              <a:gd name="T48" fmla="*/ 33237 w 602"/>
              <a:gd name="T49" fmla="*/ 12920 h 376"/>
              <a:gd name="T50" fmla="*/ 33237 w 602"/>
              <a:gd name="T51" fmla="*/ 101562 h 376"/>
              <a:gd name="T52" fmla="*/ 183889 w 602"/>
              <a:gd name="T53" fmla="*/ 101562 h 376"/>
              <a:gd name="T54" fmla="*/ 183889 w 602"/>
              <a:gd name="T55" fmla="*/ 12920 h 37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376">
                <a:moveTo>
                  <a:pt x="573" y="375"/>
                </a:moveTo>
                <a:lnTo>
                  <a:pt x="573" y="375"/>
                </a:lnTo>
                <a:cubicBezTo>
                  <a:pt x="544" y="375"/>
                  <a:pt x="544" y="375"/>
                  <a:pt x="544" y="375"/>
                </a:cubicBezTo>
                <a:cubicBezTo>
                  <a:pt x="57" y="375"/>
                  <a:pt x="57" y="375"/>
                  <a:pt x="57" y="375"/>
                </a:cubicBezTo>
                <a:cubicBezTo>
                  <a:pt x="29" y="375"/>
                  <a:pt x="29" y="375"/>
                  <a:pt x="29" y="375"/>
                </a:cubicBezTo>
                <a:cubicBezTo>
                  <a:pt x="7" y="375"/>
                  <a:pt x="0" y="361"/>
                  <a:pt x="0" y="347"/>
                </a:cubicBezTo>
                <a:cubicBezTo>
                  <a:pt x="0" y="297"/>
                  <a:pt x="0" y="297"/>
                  <a:pt x="0" y="297"/>
                </a:cubicBezTo>
                <a:cubicBezTo>
                  <a:pt x="57" y="297"/>
                  <a:pt x="57" y="297"/>
                  <a:pt x="57" y="297"/>
                </a:cubicBezTo>
                <a:cubicBezTo>
                  <a:pt x="57" y="29"/>
                  <a:pt x="57" y="29"/>
                  <a:pt x="57" y="29"/>
                </a:cubicBezTo>
                <a:cubicBezTo>
                  <a:pt x="57" y="7"/>
                  <a:pt x="64" y="0"/>
                  <a:pt x="85" y="0"/>
                </a:cubicBezTo>
                <a:cubicBezTo>
                  <a:pt x="516" y="0"/>
                  <a:pt x="516" y="0"/>
                  <a:pt x="516" y="0"/>
                </a:cubicBezTo>
                <a:cubicBezTo>
                  <a:pt x="530" y="0"/>
                  <a:pt x="544" y="7"/>
                  <a:pt x="544" y="29"/>
                </a:cubicBezTo>
                <a:cubicBezTo>
                  <a:pt x="544" y="297"/>
                  <a:pt x="544" y="297"/>
                  <a:pt x="544" y="297"/>
                </a:cubicBezTo>
                <a:cubicBezTo>
                  <a:pt x="601" y="297"/>
                  <a:pt x="601" y="297"/>
                  <a:pt x="601" y="297"/>
                </a:cubicBezTo>
                <a:cubicBezTo>
                  <a:pt x="601" y="347"/>
                  <a:pt x="601" y="347"/>
                  <a:pt x="601" y="347"/>
                </a:cubicBezTo>
                <a:cubicBezTo>
                  <a:pt x="601" y="361"/>
                  <a:pt x="587" y="375"/>
                  <a:pt x="573" y="375"/>
                </a:cubicBezTo>
                <a:close/>
                <a:moveTo>
                  <a:pt x="233" y="347"/>
                </a:moveTo>
                <a:lnTo>
                  <a:pt x="233" y="347"/>
                </a:lnTo>
                <a:cubicBezTo>
                  <a:pt x="368" y="347"/>
                  <a:pt x="368" y="347"/>
                  <a:pt x="368" y="347"/>
                </a:cubicBezTo>
                <a:cubicBezTo>
                  <a:pt x="368" y="325"/>
                  <a:pt x="368" y="325"/>
                  <a:pt x="368" y="325"/>
                </a:cubicBezTo>
                <a:cubicBezTo>
                  <a:pt x="233" y="325"/>
                  <a:pt x="233" y="325"/>
                  <a:pt x="233" y="325"/>
                </a:cubicBezTo>
                <a:lnTo>
                  <a:pt x="233" y="347"/>
                </a:lnTo>
                <a:close/>
                <a:moveTo>
                  <a:pt x="509" y="36"/>
                </a:moveTo>
                <a:lnTo>
                  <a:pt x="509" y="36"/>
                </a:lnTo>
                <a:cubicBezTo>
                  <a:pt x="92" y="36"/>
                  <a:pt x="92" y="36"/>
                  <a:pt x="92" y="36"/>
                </a:cubicBezTo>
                <a:cubicBezTo>
                  <a:pt x="92" y="283"/>
                  <a:pt x="92" y="283"/>
                  <a:pt x="92" y="283"/>
                </a:cubicBezTo>
                <a:cubicBezTo>
                  <a:pt x="509" y="283"/>
                  <a:pt x="509" y="283"/>
                  <a:pt x="509" y="283"/>
                </a:cubicBezTo>
                <a:lnTo>
                  <a:pt x="509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20" name="Freeform 47">
            <a:extLst>
              <a:ext uri="{FF2B5EF4-FFF2-40B4-BE49-F238E27FC236}">
                <a16:creationId xmlns:a16="http://schemas.microsoft.com/office/drawing/2014/main" id="{B0A7264A-D71F-0E4D-8E9D-9298ACB0D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0826" y="3167062"/>
            <a:ext cx="168275" cy="196850"/>
          </a:xfrm>
          <a:custGeom>
            <a:avLst/>
            <a:gdLst>
              <a:gd name="T0" fmla="*/ 157825 w 467"/>
              <a:gd name="T1" fmla="*/ 196489 h 545"/>
              <a:gd name="T2" fmla="*/ 157825 w 467"/>
              <a:gd name="T3" fmla="*/ 196489 h 545"/>
              <a:gd name="T4" fmla="*/ 10089 w 467"/>
              <a:gd name="T5" fmla="*/ 196489 h 545"/>
              <a:gd name="T6" fmla="*/ 0 w 467"/>
              <a:gd name="T7" fmla="*/ 186014 h 545"/>
              <a:gd name="T8" fmla="*/ 0 w 467"/>
              <a:gd name="T9" fmla="*/ 10113 h 545"/>
              <a:gd name="T10" fmla="*/ 10089 w 467"/>
              <a:gd name="T11" fmla="*/ 0 h 545"/>
              <a:gd name="T12" fmla="*/ 157825 w 467"/>
              <a:gd name="T13" fmla="*/ 0 h 545"/>
              <a:gd name="T14" fmla="*/ 167915 w 467"/>
              <a:gd name="T15" fmla="*/ 10113 h 545"/>
              <a:gd name="T16" fmla="*/ 167915 w 467"/>
              <a:gd name="T17" fmla="*/ 186014 h 545"/>
              <a:gd name="T18" fmla="*/ 157825 w 467"/>
              <a:gd name="T19" fmla="*/ 196489 h 545"/>
              <a:gd name="T20" fmla="*/ 83957 w 467"/>
              <a:gd name="T21" fmla="*/ 188543 h 545"/>
              <a:gd name="T22" fmla="*/ 83957 w 467"/>
              <a:gd name="T23" fmla="*/ 188543 h 545"/>
              <a:gd name="T24" fmla="*/ 91524 w 467"/>
              <a:gd name="T25" fmla="*/ 183486 h 545"/>
              <a:gd name="T26" fmla="*/ 83957 w 467"/>
              <a:gd name="T27" fmla="*/ 175901 h 545"/>
              <a:gd name="T28" fmla="*/ 76390 w 467"/>
              <a:gd name="T29" fmla="*/ 183486 h 545"/>
              <a:gd name="T30" fmla="*/ 83957 w 467"/>
              <a:gd name="T31" fmla="*/ 188543 h 545"/>
              <a:gd name="T32" fmla="*/ 147736 w 467"/>
              <a:gd name="T33" fmla="*/ 20227 h 545"/>
              <a:gd name="T34" fmla="*/ 147736 w 467"/>
              <a:gd name="T35" fmla="*/ 20227 h 545"/>
              <a:gd name="T36" fmla="*/ 20179 w 467"/>
              <a:gd name="T37" fmla="*/ 20227 h 545"/>
              <a:gd name="T38" fmla="*/ 20179 w 467"/>
              <a:gd name="T39" fmla="*/ 168316 h 545"/>
              <a:gd name="T40" fmla="*/ 147736 w 467"/>
              <a:gd name="T41" fmla="*/ 168316 h 545"/>
              <a:gd name="T42" fmla="*/ 147736 w 467"/>
              <a:gd name="T43" fmla="*/ 20227 h 5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7" h="545">
                <a:moveTo>
                  <a:pt x="438" y="544"/>
                </a:moveTo>
                <a:lnTo>
                  <a:pt x="438" y="544"/>
                </a:lnTo>
                <a:cubicBezTo>
                  <a:pt x="28" y="544"/>
                  <a:pt x="28" y="544"/>
                  <a:pt x="28" y="544"/>
                </a:cubicBezTo>
                <a:cubicBezTo>
                  <a:pt x="7" y="544"/>
                  <a:pt x="0" y="530"/>
                  <a:pt x="0" y="51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438" y="0"/>
                  <a:pt x="438" y="0"/>
                  <a:pt x="438" y="0"/>
                </a:cubicBezTo>
                <a:cubicBezTo>
                  <a:pt x="459" y="0"/>
                  <a:pt x="466" y="7"/>
                  <a:pt x="466" y="28"/>
                </a:cubicBezTo>
                <a:cubicBezTo>
                  <a:pt x="466" y="515"/>
                  <a:pt x="466" y="515"/>
                  <a:pt x="466" y="515"/>
                </a:cubicBezTo>
                <a:cubicBezTo>
                  <a:pt x="466" y="530"/>
                  <a:pt x="459" y="544"/>
                  <a:pt x="438" y="544"/>
                </a:cubicBezTo>
                <a:close/>
                <a:moveTo>
                  <a:pt x="233" y="522"/>
                </a:moveTo>
                <a:lnTo>
                  <a:pt x="233" y="522"/>
                </a:lnTo>
                <a:cubicBezTo>
                  <a:pt x="240" y="522"/>
                  <a:pt x="254" y="515"/>
                  <a:pt x="254" y="508"/>
                </a:cubicBezTo>
                <a:cubicBezTo>
                  <a:pt x="254" y="494"/>
                  <a:pt x="240" y="487"/>
                  <a:pt x="233" y="487"/>
                </a:cubicBezTo>
                <a:cubicBezTo>
                  <a:pt x="226" y="487"/>
                  <a:pt x="212" y="494"/>
                  <a:pt x="212" y="508"/>
                </a:cubicBezTo>
                <a:cubicBezTo>
                  <a:pt x="212" y="515"/>
                  <a:pt x="226" y="522"/>
                  <a:pt x="233" y="522"/>
                </a:cubicBezTo>
                <a:close/>
                <a:moveTo>
                  <a:pt x="410" y="56"/>
                </a:moveTo>
                <a:lnTo>
                  <a:pt x="410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466"/>
                  <a:pt x="56" y="466"/>
                  <a:pt x="56" y="466"/>
                </a:cubicBezTo>
                <a:cubicBezTo>
                  <a:pt x="410" y="466"/>
                  <a:pt x="410" y="466"/>
                  <a:pt x="410" y="466"/>
                </a:cubicBezTo>
                <a:lnTo>
                  <a:pt x="410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21" name="Freeform 48">
            <a:extLst>
              <a:ext uri="{FF2B5EF4-FFF2-40B4-BE49-F238E27FC236}">
                <a16:creationId xmlns:a16="http://schemas.microsoft.com/office/drawing/2014/main" id="{773A22AB-B1BD-834A-B45D-E72E5AF59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6813" y="3167062"/>
            <a:ext cx="114300" cy="196850"/>
          </a:xfrm>
          <a:custGeom>
            <a:avLst/>
            <a:gdLst>
              <a:gd name="T0" fmla="*/ 103909 w 319"/>
              <a:gd name="T1" fmla="*/ 196489 h 545"/>
              <a:gd name="T2" fmla="*/ 103909 w 319"/>
              <a:gd name="T3" fmla="*/ 196489 h 545"/>
              <a:gd name="T4" fmla="*/ 10391 w 319"/>
              <a:gd name="T5" fmla="*/ 196489 h 545"/>
              <a:gd name="T6" fmla="*/ 0 w 319"/>
              <a:gd name="T7" fmla="*/ 186014 h 545"/>
              <a:gd name="T8" fmla="*/ 0 w 319"/>
              <a:gd name="T9" fmla="*/ 10113 h 545"/>
              <a:gd name="T10" fmla="*/ 10391 w 319"/>
              <a:gd name="T11" fmla="*/ 0 h 545"/>
              <a:gd name="T12" fmla="*/ 103909 w 319"/>
              <a:gd name="T13" fmla="*/ 0 h 545"/>
              <a:gd name="T14" fmla="*/ 113942 w 319"/>
              <a:gd name="T15" fmla="*/ 10113 h 545"/>
              <a:gd name="T16" fmla="*/ 113942 w 319"/>
              <a:gd name="T17" fmla="*/ 186014 h 545"/>
              <a:gd name="T18" fmla="*/ 103909 w 319"/>
              <a:gd name="T19" fmla="*/ 196489 h 545"/>
              <a:gd name="T20" fmla="*/ 58404 w 319"/>
              <a:gd name="T21" fmla="*/ 186014 h 545"/>
              <a:gd name="T22" fmla="*/ 58404 w 319"/>
              <a:gd name="T23" fmla="*/ 186014 h 545"/>
              <a:gd name="T24" fmla="*/ 63420 w 319"/>
              <a:gd name="T25" fmla="*/ 178429 h 545"/>
              <a:gd name="T26" fmla="*/ 58404 w 319"/>
              <a:gd name="T27" fmla="*/ 173372 h 545"/>
              <a:gd name="T28" fmla="*/ 50880 w 319"/>
              <a:gd name="T29" fmla="*/ 178429 h 545"/>
              <a:gd name="T30" fmla="*/ 58404 w 319"/>
              <a:gd name="T31" fmla="*/ 186014 h 545"/>
              <a:gd name="T32" fmla="*/ 103909 w 319"/>
              <a:gd name="T33" fmla="*/ 20227 h 545"/>
              <a:gd name="T34" fmla="*/ 103909 w 319"/>
              <a:gd name="T35" fmla="*/ 20227 h 545"/>
              <a:gd name="T36" fmla="*/ 101401 w 319"/>
              <a:gd name="T37" fmla="*/ 20227 h 545"/>
              <a:gd name="T38" fmla="*/ 12899 w 319"/>
              <a:gd name="T39" fmla="*/ 20227 h 545"/>
              <a:gd name="T40" fmla="*/ 10391 w 319"/>
              <a:gd name="T41" fmla="*/ 20227 h 545"/>
              <a:gd name="T42" fmla="*/ 10391 w 319"/>
              <a:gd name="T43" fmla="*/ 163259 h 545"/>
              <a:gd name="T44" fmla="*/ 12899 w 319"/>
              <a:gd name="T45" fmla="*/ 163259 h 545"/>
              <a:gd name="T46" fmla="*/ 101401 w 319"/>
              <a:gd name="T47" fmla="*/ 163259 h 545"/>
              <a:gd name="T48" fmla="*/ 103909 w 319"/>
              <a:gd name="T49" fmla="*/ 163259 h 545"/>
              <a:gd name="T50" fmla="*/ 103909 w 319"/>
              <a:gd name="T51" fmla="*/ 20227 h 54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319" h="545">
                <a:moveTo>
                  <a:pt x="290" y="544"/>
                </a:moveTo>
                <a:lnTo>
                  <a:pt x="290" y="544"/>
                </a:ln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0"/>
                  <a:pt x="0" y="51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290" y="0"/>
                  <a:pt x="290" y="0"/>
                  <a:pt x="290" y="0"/>
                </a:cubicBezTo>
                <a:cubicBezTo>
                  <a:pt x="311" y="0"/>
                  <a:pt x="318" y="7"/>
                  <a:pt x="318" y="28"/>
                </a:cubicBezTo>
                <a:cubicBezTo>
                  <a:pt x="318" y="515"/>
                  <a:pt x="318" y="515"/>
                  <a:pt x="318" y="515"/>
                </a:cubicBezTo>
                <a:cubicBezTo>
                  <a:pt x="318" y="530"/>
                  <a:pt x="311" y="544"/>
                  <a:pt x="290" y="544"/>
                </a:cubicBezTo>
                <a:close/>
                <a:moveTo>
                  <a:pt x="163" y="515"/>
                </a:moveTo>
                <a:lnTo>
                  <a:pt x="163" y="515"/>
                </a:lnTo>
                <a:cubicBezTo>
                  <a:pt x="170" y="515"/>
                  <a:pt x="177" y="508"/>
                  <a:pt x="177" y="494"/>
                </a:cubicBezTo>
                <a:cubicBezTo>
                  <a:pt x="177" y="487"/>
                  <a:pt x="170" y="480"/>
                  <a:pt x="163" y="480"/>
                </a:cubicBezTo>
                <a:cubicBezTo>
                  <a:pt x="149" y="480"/>
                  <a:pt x="142" y="487"/>
                  <a:pt x="142" y="494"/>
                </a:cubicBezTo>
                <a:cubicBezTo>
                  <a:pt x="142" y="508"/>
                  <a:pt x="149" y="515"/>
                  <a:pt x="163" y="515"/>
                </a:cubicBezTo>
                <a:close/>
                <a:moveTo>
                  <a:pt x="290" y="56"/>
                </a:moveTo>
                <a:lnTo>
                  <a:pt x="290" y="56"/>
                </a:lnTo>
                <a:cubicBezTo>
                  <a:pt x="283" y="56"/>
                  <a:pt x="283" y="56"/>
                  <a:pt x="283" y="56"/>
                </a:cubicBezTo>
                <a:cubicBezTo>
                  <a:pt x="36" y="56"/>
                  <a:pt x="36" y="56"/>
                  <a:pt x="36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29" y="452"/>
                  <a:pt x="29" y="452"/>
                  <a:pt x="29" y="452"/>
                </a:cubicBezTo>
                <a:cubicBezTo>
                  <a:pt x="36" y="452"/>
                  <a:pt x="36" y="452"/>
                  <a:pt x="36" y="452"/>
                </a:cubicBezTo>
                <a:cubicBezTo>
                  <a:pt x="283" y="452"/>
                  <a:pt x="283" y="452"/>
                  <a:pt x="283" y="452"/>
                </a:cubicBezTo>
                <a:cubicBezTo>
                  <a:pt x="290" y="452"/>
                  <a:pt x="290" y="452"/>
                  <a:pt x="290" y="452"/>
                </a:cubicBezTo>
                <a:lnTo>
                  <a:pt x="290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22" name="Freeform 49">
            <a:extLst>
              <a:ext uri="{FF2B5EF4-FFF2-40B4-BE49-F238E27FC236}">
                <a16:creationId xmlns:a16="http://schemas.microsoft.com/office/drawing/2014/main" id="{EADE2CCB-E419-304A-958A-29BF99503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6062" y="2795587"/>
            <a:ext cx="163513" cy="177800"/>
          </a:xfrm>
          <a:custGeom>
            <a:avLst/>
            <a:gdLst>
              <a:gd name="T0" fmla="*/ 163152 w 453"/>
              <a:gd name="T1" fmla="*/ 88900 h 496"/>
              <a:gd name="T2" fmla="*/ 163152 w 453"/>
              <a:gd name="T3" fmla="*/ 88900 h 496"/>
              <a:gd name="T4" fmla="*/ 158099 w 453"/>
              <a:gd name="T5" fmla="*/ 96428 h 496"/>
              <a:gd name="T6" fmla="*/ 158099 w 453"/>
              <a:gd name="T7" fmla="*/ 96428 h 496"/>
              <a:gd name="T8" fmla="*/ 124891 w 453"/>
              <a:gd name="T9" fmla="*/ 126898 h 496"/>
              <a:gd name="T10" fmla="*/ 124891 w 453"/>
              <a:gd name="T11" fmla="*/ 126898 h 496"/>
              <a:gd name="T12" fmla="*/ 117311 w 453"/>
              <a:gd name="T13" fmla="*/ 129407 h 496"/>
              <a:gd name="T14" fmla="*/ 107204 w 453"/>
              <a:gd name="T15" fmla="*/ 119370 h 496"/>
              <a:gd name="T16" fmla="*/ 112257 w 453"/>
              <a:gd name="T17" fmla="*/ 111483 h 496"/>
              <a:gd name="T18" fmla="*/ 112257 w 453"/>
              <a:gd name="T19" fmla="*/ 111483 h 496"/>
              <a:gd name="T20" fmla="*/ 124891 w 453"/>
              <a:gd name="T21" fmla="*/ 98937 h 496"/>
              <a:gd name="T22" fmla="*/ 63889 w 453"/>
              <a:gd name="T23" fmla="*/ 98937 h 496"/>
              <a:gd name="T24" fmla="*/ 63889 w 453"/>
              <a:gd name="T25" fmla="*/ 98937 h 496"/>
              <a:gd name="T26" fmla="*/ 53421 w 453"/>
              <a:gd name="T27" fmla="*/ 88900 h 496"/>
              <a:gd name="T28" fmla="*/ 63889 w 453"/>
              <a:gd name="T29" fmla="*/ 78863 h 496"/>
              <a:gd name="T30" fmla="*/ 63889 w 453"/>
              <a:gd name="T31" fmla="*/ 78863 h 496"/>
              <a:gd name="T32" fmla="*/ 124891 w 453"/>
              <a:gd name="T33" fmla="*/ 78863 h 496"/>
              <a:gd name="T34" fmla="*/ 112257 w 453"/>
              <a:gd name="T35" fmla="*/ 65958 h 496"/>
              <a:gd name="T36" fmla="*/ 112257 w 453"/>
              <a:gd name="T37" fmla="*/ 65958 h 496"/>
              <a:gd name="T38" fmla="*/ 107204 w 453"/>
              <a:gd name="T39" fmla="*/ 58430 h 496"/>
              <a:gd name="T40" fmla="*/ 117311 w 453"/>
              <a:gd name="T41" fmla="*/ 48393 h 496"/>
              <a:gd name="T42" fmla="*/ 124891 w 453"/>
              <a:gd name="T43" fmla="*/ 50902 h 496"/>
              <a:gd name="T44" fmla="*/ 124891 w 453"/>
              <a:gd name="T45" fmla="*/ 50902 h 496"/>
              <a:gd name="T46" fmla="*/ 158099 w 453"/>
              <a:gd name="T47" fmla="*/ 81372 h 496"/>
              <a:gd name="T48" fmla="*/ 158099 w 453"/>
              <a:gd name="T49" fmla="*/ 81372 h 496"/>
              <a:gd name="T50" fmla="*/ 163152 w 453"/>
              <a:gd name="T51" fmla="*/ 88900 h 496"/>
              <a:gd name="T52" fmla="*/ 61362 w 453"/>
              <a:gd name="T53" fmla="*/ 20433 h 496"/>
              <a:gd name="T54" fmla="*/ 61362 w 453"/>
              <a:gd name="T55" fmla="*/ 20433 h 496"/>
              <a:gd name="T56" fmla="*/ 20214 w 453"/>
              <a:gd name="T57" fmla="*/ 20433 h 496"/>
              <a:gd name="T58" fmla="*/ 20214 w 453"/>
              <a:gd name="T59" fmla="*/ 157367 h 496"/>
              <a:gd name="T60" fmla="*/ 61362 w 453"/>
              <a:gd name="T61" fmla="*/ 157367 h 496"/>
              <a:gd name="T62" fmla="*/ 71469 w 453"/>
              <a:gd name="T63" fmla="*/ 167404 h 496"/>
              <a:gd name="T64" fmla="*/ 61362 w 453"/>
              <a:gd name="T65" fmla="*/ 177442 h 496"/>
              <a:gd name="T66" fmla="*/ 10107 w 453"/>
              <a:gd name="T67" fmla="*/ 177442 h 496"/>
              <a:gd name="T68" fmla="*/ 0 w 453"/>
              <a:gd name="T69" fmla="*/ 167404 h 496"/>
              <a:gd name="T70" fmla="*/ 0 w 453"/>
              <a:gd name="T71" fmla="*/ 10396 h 496"/>
              <a:gd name="T72" fmla="*/ 10107 w 453"/>
              <a:gd name="T73" fmla="*/ 0 h 496"/>
              <a:gd name="T74" fmla="*/ 61362 w 453"/>
              <a:gd name="T75" fmla="*/ 0 h 496"/>
              <a:gd name="T76" fmla="*/ 71469 w 453"/>
              <a:gd name="T77" fmla="*/ 10396 h 496"/>
              <a:gd name="T78" fmla="*/ 61362 w 453"/>
              <a:gd name="T79" fmla="*/ 20433 h 49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53" h="496">
                <a:moveTo>
                  <a:pt x="452" y="248"/>
                </a:moveTo>
                <a:lnTo>
                  <a:pt x="452" y="248"/>
                </a:lnTo>
                <a:cubicBezTo>
                  <a:pt x="452" y="255"/>
                  <a:pt x="445" y="262"/>
                  <a:pt x="438" y="269"/>
                </a:cubicBezTo>
                <a:cubicBezTo>
                  <a:pt x="346" y="354"/>
                  <a:pt x="346" y="354"/>
                  <a:pt x="346" y="354"/>
                </a:cubicBezTo>
                <a:cubicBezTo>
                  <a:pt x="339" y="361"/>
                  <a:pt x="332" y="361"/>
                  <a:pt x="325" y="361"/>
                </a:cubicBezTo>
                <a:cubicBezTo>
                  <a:pt x="311" y="361"/>
                  <a:pt x="297" y="347"/>
                  <a:pt x="297" y="333"/>
                </a:cubicBezTo>
                <a:cubicBezTo>
                  <a:pt x="297" y="326"/>
                  <a:pt x="304" y="319"/>
                  <a:pt x="311" y="311"/>
                </a:cubicBezTo>
                <a:cubicBezTo>
                  <a:pt x="346" y="276"/>
                  <a:pt x="346" y="276"/>
                  <a:pt x="346" y="276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63" y="276"/>
                  <a:pt x="148" y="262"/>
                  <a:pt x="148" y="248"/>
                </a:cubicBezTo>
                <a:cubicBezTo>
                  <a:pt x="148" y="234"/>
                  <a:pt x="163" y="220"/>
                  <a:pt x="177" y="220"/>
                </a:cubicBezTo>
                <a:cubicBezTo>
                  <a:pt x="346" y="220"/>
                  <a:pt x="346" y="220"/>
                  <a:pt x="346" y="220"/>
                </a:cubicBezTo>
                <a:cubicBezTo>
                  <a:pt x="311" y="184"/>
                  <a:pt x="311" y="184"/>
                  <a:pt x="311" y="184"/>
                </a:cubicBezTo>
                <a:cubicBezTo>
                  <a:pt x="304" y="177"/>
                  <a:pt x="297" y="170"/>
                  <a:pt x="297" y="163"/>
                </a:cubicBezTo>
                <a:cubicBezTo>
                  <a:pt x="297" y="149"/>
                  <a:pt x="311" y="135"/>
                  <a:pt x="325" y="135"/>
                </a:cubicBezTo>
                <a:cubicBezTo>
                  <a:pt x="332" y="135"/>
                  <a:pt x="339" y="135"/>
                  <a:pt x="346" y="142"/>
                </a:cubicBezTo>
                <a:cubicBezTo>
                  <a:pt x="438" y="227"/>
                  <a:pt x="438" y="227"/>
                  <a:pt x="438" y="227"/>
                </a:cubicBezTo>
                <a:cubicBezTo>
                  <a:pt x="445" y="234"/>
                  <a:pt x="452" y="241"/>
                  <a:pt x="452" y="248"/>
                </a:cubicBezTo>
                <a:close/>
                <a:moveTo>
                  <a:pt x="170" y="57"/>
                </a:moveTo>
                <a:lnTo>
                  <a:pt x="170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439"/>
                  <a:pt x="56" y="439"/>
                  <a:pt x="56" y="439"/>
                </a:cubicBezTo>
                <a:cubicBezTo>
                  <a:pt x="170" y="439"/>
                  <a:pt x="170" y="439"/>
                  <a:pt x="170" y="439"/>
                </a:cubicBezTo>
                <a:cubicBezTo>
                  <a:pt x="184" y="439"/>
                  <a:pt x="198" y="446"/>
                  <a:pt x="198" y="467"/>
                </a:cubicBezTo>
                <a:cubicBezTo>
                  <a:pt x="198" y="481"/>
                  <a:pt x="184" y="495"/>
                  <a:pt x="170" y="495"/>
                </a:cubicBezTo>
                <a:cubicBezTo>
                  <a:pt x="28" y="495"/>
                  <a:pt x="28" y="495"/>
                  <a:pt x="28" y="495"/>
                </a:cubicBezTo>
                <a:cubicBezTo>
                  <a:pt x="7" y="495"/>
                  <a:pt x="0" y="481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8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84" y="0"/>
                  <a:pt x="198" y="15"/>
                  <a:pt x="198" y="29"/>
                </a:cubicBezTo>
                <a:cubicBezTo>
                  <a:pt x="198" y="50"/>
                  <a:pt x="184" y="57"/>
                  <a:pt x="170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23" name="Freeform 50">
            <a:extLst>
              <a:ext uri="{FF2B5EF4-FFF2-40B4-BE49-F238E27FC236}">
                <a16:creationId xmlns:a16="http://schemas.microsoft.com/office/drawing/2014/main" id="{5881AC54-C4F8-4A48-AC4A-807111F25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0300" y="2795587"/>
            <a:ext cx="163512" cy="177800"/>
          </a:xfrm>
          <a:custGeom>
            <a:avLst/>
            <a:gdLst>
              <a:gd name="T0" fmla="*/ 163151 w 453"/>
              <a:gd name="T1" fmla="*/ 88900 h 496"/>
              <a:gd name="T2" fmla="*/ 163151 w 453"/>
              <a:gd name="T3" fmla="*/ 88900 h 496"/>
              <a:gd name="T4" fmla="*/ 163151 w 453"/>
              <a:gd name="T5" fmla="*/ 167404 h 496"/>
              <a:gd name="T6" fmla="*/ 153044 w 453"/>
              <a:gd name="T7" fmla="*/ 177442 h 496"/>
              <a:gd name="T8" fmla="*/ 101789 w 453"/>
              <a:gd name="T9" fmla="*/ 177442 h 496"/>
              <a:gd name="T10" fmla="*/ 91682 w 453"/>
              <a:gd name="T11" fmla="*/ 167404 h 496"/>
              <a:gd name="T12" fmla="*/ 101789 w 453"/>
              <a:gd name="T13" fmla="*/ 157367 h 496"/>
              <a:gd name="T14" fmla="*/ 142577 w 453"/>
              <a:gd name="T15" fmla="*/ 157367 h 496"/>
              <a:gd name="T16" fmla="*/ 142577 w 453"/>
              <a:gd name="T17" fmla="*/ 20433 h 496"/>
              <a:gd name="T18" fmla="*/ 101789 w 453"/>
              <a:gd name="T19" fmla="*/ 20433 h 496"/>
              <a:gd name="T20" fmla="*/ 91682 w 453"/>
              <a:gd name="T21" fmla="*/ 10396 h 496"/>
              <a:gd name="T22" fmla="*/ 101789 w 453"/>
              <a:gd name="T23" fmla="*/ 0 h 496"/>
              <a:gd name="T24" fmla="*/ 153044 w 453"/>
              <a:gd name="T25" fmla="*/ 0 h 496"/>
              <a:gd name="T26" fmla="*/ 163151 w 453"/>
              <a:gd name="T27" fmla="*/ 10396 h 496"/>
              <a:gd name="T28" fmla="*/ 163151 w 453"/>
              <a:gd name="T29" fmla="*/ 88900 h 496"/>
              <a:gd name="T30" fmla="*/ 104316 w 453"/>
              <a:gd name="T31" fmla="*/ 81372 h 496"/>
              <a:gd name="T32" fmla="*/ 104316 w 453"/>
              <a:gd name="T33" fmla="*/ 81372 h 496"/>
              <a:gd name="T34" fmla="*/ 106842 w 453"/>
              <a:gd name="T35" fmla="*/ 88900 h 496"/>
              <a:gd name="T36" fmla="*/ 104316 w 453"/>
              <a:gd name="T37" fmla="*/ 96428 h 496"/>
              <a:gd name="T38" fmla="*/ 104316 w 453"/>
              <a:gd name="T39" fmla="*/ 96428 h 496"/>
              <a:gd name="T40" fmla="*/ 71469 w 453"/>
              <a:gd name="T41" fmla="*/ 126898 h 496"/>
              <a:gd name="T42" fmla="*/ 71469 w 453"/>
              <a:gd name="T43" fmla="*/ 126898 h 496"/>
              <a:gd name="T44" fmla="*/ 63528 w 453"/>
              <a:gd name="T45" fmla="*/ 129407 h 496"/>
              <a:gd name="T46" fmla="*/ 53421 w 453"/>
              <a:gd name="T47" fmla="*/ 119370 h 496"/>
              <a:gd name="T48" fmla="*/ 55948 w 453"/>
              <a:gd name="T49" fmla="*/ 111483 h 496"/>
              <a:gd name="T50" fmla="*/ 55948 w 453"/>
              <a:gd name="T51" fmla="*/ 111483 h 496"/>
              <a:gd name="T52" fmla="*/ 71469 w 453"/>
              <a:gd name="T53" fmla="*/ 98937 h 496"/>
              <a:gd name="T54" fmla="*/ 10107 w 453"/>
              <a:gd name="T55" fmla="*/ 98937 h 496"/>
              <a:gd name="T56" fmla="*/ 10107 w 453"/>
              <a:gd name="T57" fmla="*/ 98937 h 496"/>
              <a:gd name="T58" fmla="*/ 0 w 453"/>
              <a:gd name="T59" fmla="*/ 88900 h 496"/>
              <a:gd name="T60" fmla="*/ 10107 w 453"/>
              <a:gd name="T61" fmla="*/ 78863 h 496"/>
              <a:gd name="T62" fmla="*/ 10107 w 453"/>
              <a:gd name="T63" fmla="*/ 78863 h 496"/>
              <a:gd name="T64" fmla="*/ 71469 w 453"/>
              <a:gd name="T65" fmla="*/ 78863 h 496"/>
              <a:gd name="T66" fmla="*/ 55948 w 453"/>
              <a:gd name="T67" fmla="*/ 65958 h 496"/>
              <a:gd name="T68" fmla="*/ 55948 w 453"/>
              <a:gd name="T69" fmla="*/ 65958 h 496"/>
              <a:gd name="T70" fmla="*/ 53421 w 453"/>
              <a:gd name="T71" fmla="*/ 58430 h 496"/>
              <a:gd name="T72" fmla="*/ 63528 w 453"/>
              <a:gd name="T73" fmla="*/ 48393 h 496"/>
              <a:gd name="T74" fmla="*/ 71469 w 453"/>
              <a:gd name="T75" fmla="*/ 50902 h 496"/>
              <a:gd name="T76" fmla="*/ 71469 w 453"/>
              <a:gd name="T77" fmla="*/ 50902 h 496"/>
              <a:gd name="T78" fmla="*/ 104316 w 453"/>
              <a:gd name="T79" fmla="*/ 81372 h 49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53" h="496">
                <a:moveTo>
                  <a:pt x="452" y="248"/>
                </a:moveTo>
                <a:lnTo>
                  <a:pt x="452" y="248"/>
                </a:lnTo>
                <a:cubicBezTo>
                  <a:pt x="452" y="467"/>
                  <a:pt x="452" y="467"/>
                  <a:pt x="452" y="467"/>
                </a:cubicBezTo>
                <a:cubicBezTo>
                  <a:pt x="452" y="481"/>
                  <a:pt x="438" y="495"/>
                  <a:pt x="424" y="495"/>
                </a:cubicBezTo>
                <a:cubicBezTo>
                  <a:pt x="282" y="495"/>
                  <a:pt x="282" y="495"/>
                  <a:pt x="282" y="495"/>
                </a:cubicBezTo>
                <a:cubicBezTo>
                  <a:pt x="261" y="495"/>
                  <a:pt x="254" y="481"/>
                  <a:pt x="254" y="467"/>
                </a:cubicBezTo>
                <a:cubicBezTo>
                  <a:pt x="254" y="446"/>
                  <a:pt x="261" y="439"/>
                  <a:pt x="282" y="439"/>
                </a:cubicBezTo>
                <a:cubicBezTo>
                  <a:pt x="395" y="439"/>
                  <a:pt x="395" y="439"/>
                  <a:pt x="395" y="439"/>
                </a:cubicBezTo>
                <a:cubicBezTo>
                  <a:pt x="395" y="57"/>
                  <a:pt x="395" y="57"/>
                  <a:pt x="395" y="57"/>
                </a:cubicBezTo>
                <a:cubicBezTo>
                  <a:pt x="282" y="57"/>
                  <a:pt x="282" y="57"/>
                  <a:pt x="282" y="57"/>
                </a:cubicBezTo>
                <a:cubicBezTo>
                  <a:pt x="261" y="57"/>
                  <a:pt x="254" y="43"/>
                  <a:pt x="254" y="29"/>
                </a:cubicBezTo>
                <a:cubicBezTo>
                  <a:pt x="254" y="15"/>
                  <a:pt x="261" y="0"/>
                  <a:pt x="282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38" y="0"/>
                  <a:pt x="452" y="15"/>
                  <a:pt x="452" y="29"/>
                </a:cubicBezTo>
                <a:cubicBezTo>
                  <a:pt x="452" y="248"/>
                  <a:pt x="452" y="248"/>
                  <a:pt x="452" y="248"/>
                </a:cubicBezTo>
                <a:close/>
                <a:moveTo>
                  <a:pt x="289" y="227"/>
                </a:moveTo>
                <a:lnTo>
                  <a:pt x="289" y="227"/>
                </a:lnTo>
                <a:cubicBezTo>
                  <a:pt x="296" y="234"/>
                  <a:pt x="296" y="241"/>
                  <a:pt x="296" y="248"/>
                </a:cubicBezTo>
                <a:cubicBezTo>
                  <a:pt x="296" y="255"/>
                  <a:pt x="296" y="262"/>
                  <a:pt x="289" y="269"/>
                </a:cubicBezTo>
                <a:cubicBezTo>
                  <a:pt x="198" y="354"/>
                  <a:pt x="198" y="354"/>
                  <a:pt x="198" y="354"/>
                </a:cubicBezTo>
                <a:cubicBezTo>
                  <a:pt x="191" y="361"/>
                  <a:pt x="183" y="361"/>
                  <a:pt x="176" y="361"/>
                </a:cubicBezTo>
                <a:cubicBezTo>
                  <a:pt x="162" y="361"/>
                  <a:pt x="148" y="347"/>
                  <a:pt x="148" y="333"/>
                </a:cubicBezTo>
                <a:cubicBezTo>
                  <a:pt x="148" y="326"/>
                  <a:pt x="155" y="319"/>
                  <a:pt x="155" y="311"/>
                </a:cubicBezTo>
                <a:cubicBezTo>
                  <a:pt x="198" y="276"/>
                  <a:pt x="198" y="276"/>
                  <a:pt x="198" y="276"/>
                </a:cubicBezTo>
                <a:cubicBezTo>
                  <a:pt x="28" y="276"/>
                  <a:pt x="28" y="276"/>
                  <a:pt x="28" y="276"/>
                </a:cubicBezTo>
                <a:cubicBezTo>
                  <a:pt x="7" y="276"/>
                  <a:pt x="0" y="262"/>
                  <a:pt x="0" y="248"/>
                </a:cubicBezTo>
                <a:cubicBezTo>
                  <a:pt x="0" y="234"/>
                  <a:pt x="7" y="220"/>
                  <a:pt x="28" y="220"/>
                </a:cubicBezTo>
                <a:cubicBezTo>
                  <a:pt x="198" y="220"/>
                  <a:pt x="198" y="220"/>
                  <a:pt x="198" y="220"/>
                </a:cubicBezTo>
                <a:cubicBezTo>
                  <a:pt x="155" y="184"/>
                  <a:pt x="155" y="184"/>
                  <a:pt x="155" y="184"/>
                </a:cubicBezTo>
                <a:cubicBezTo>
                  <a:pt x="155" y="177"/>
                  <a:pt x="148" y="170"/>
                  <a:pt x="148" y="163"/>
                </a:cubicBezTo>
                <a:cubicBezTo>
                  <a:pt x="148" y="149"/>
                  <a:pt x="162" y="135"/>
                  <a:pt x="176" y="135"/>
                </a:cubicBezTo>
                <a:cubicBezTo>
                  <a:pt x="183" y="135"/>
                  <a:pt x="191" y="135"/>
                  <a:pt x="198" y="142"/>
                </a:cubicBezTo>
                <a:cubicBezTo>
                  <a:pt x="289" y="227"/>
                  <a:pt x="289" y="227"/>
                  <a:pt x="289" y="2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24" name="Freeform 51">
            <a:extLst>
              <a:ext uri="{FF2B5EF4-FFF2-40B4-BE49-F238E27FC236}">
                <a16:creationId xmlns:a16="http://schemas.microsoft.com/office/drawing/2014/main" id="{B23D8BD0-B9BF-134F-968E-F9BE61C56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4537" y="2803525"/>
            <a:ext cx="176213" cy="163512"/>
          </a:xfrm>
          <a:custGeom>
            <a:avLst/>
            <a:gdLst>
              <a:gd name="T0" fmla="*/ 165763 w 489"/>
              <a:gd name="T1" fmla="*/ 163151 h 453"/>
              <a:gd name="T2" fmla="*/ 165763 w 489"/>
              <a:gd name="T3" fmla="*/ 163151 h 453"/>
              <a:gd name="T4" fmla="*/ 10450 w 489"/>
              <a:gd name="T5" fmla="*/ 163151 h 453"/>
              <a:gd name="T6" fmla="*/ 0 w 489"/>
              <a:gd name="T7" fmla="*/ 153044 h 453"/>
              <a:gd name="T8" fmla="*/ 0 w 489"/>
              <a:gd name="T9" fmla="*/ 101789 h 453"/>
              <a:gd name="T10" fmla="*/ 10450 w 489"/>
              <a:gd name="T11" fmla="*/ 91682 h 453"/>
              <a:gd name="T12" fmla="*/ 20540 w 489"/>
              <a:gd name="T13" fmla="*/ 101789 h 453"/>
              <a:gd name="T14" fmla="*/ 20540 w 489"/>
              <a:gd name="T15" fmla="*/ 142938 h 453"/>
              <a:gd name="T16" fmla="*/ 155312 w 489"/>
              <a:gd name="T17" fmla="*/ 142938 h 453"/>
              <a:gd name="T18" fmla="*/ 155312 w 489"/>
              <a:gd name="T19" fmla="*/ 101789 h 453"/>
              <a:gd name="T20" fmla="*/ 165763 w 489"/>
              <a:gd name="T21" fmla="*/ 91682 h 453"/>
              <a:gd name="T22" fmla="*/ 175853 w 489"/>
              <a:gd name="T23" fmla="*/ 101789 h 453"/>
              <a:gd name="T24" fmla="*/ 175853 w 489"/>
              <a:gd name="T25" fmla="*/ 153044 h 453"/>
              <a:gd name="T26" fmla="*/ 165763 w 489"/>
              <a:gd name="T27" fmla="*/ 163151 h 453"/>
              <a:gd name="T28" fmla="*/ 119998 w 489"/>
              <a:gd name="T29" fmla="*/ 53421 h 453"/>
              <a:gd name="T30" fmla="*/ 119998 w 489"/>
              <a:gd name="T31" fmla="*/ 53421 h 453"/>
              <a:gd name="T32" fmla="*/ 112070 w 489"/>
              <a:gd name="T33" fmla="*/ 50894 h 453"/>
              <a:gd name="T34" fmla="*/ 112070 w 489"/>
              <a:gd name="T35" fmla="*/ 50894 h 453"/>
              <a:gd name="T36" fmla="*/ 99458 w 489"/>
              <a:gd name="T37" fmla="*/ 35734 h 453"/>
              <a:gd name="T38" fmla="*/ 99458 w 489"/>
              <a:gd name="T39" fmla="*/ 99262 h 453"/>
              <a:gd name="T40" fmla="*/ 99458 w 489"/>
              <a:gd name="T41" fmla="*/ 99262 h 453"/>
              <a:gd name="T42" fmla="*/ 89368 w 489"/>
              <a:gd name="T43" fmla="*/ 109730 h 453"/>
              <a:gd name="T44" fmla="*/ 79278 w 489"/>
              <a:gd name="T45" fmla="*/ 99262 h 453"/>
              <a:gd name="T46" fmla="*/ 79278 w 489"/>
              <a:gd name="T47" fmla="*/ 99262 h 453"/>
              <a:gd name="T48" fmla="*/ 79278 w 489"/>
              <a:gd name="T49" fmla="*/ 35734 h 453"/>
              <a:gd name="T50" fmla="*/ 66305 w 489"/>
              <a:gd name="T51" fmla="*/ 50894 h 453"/>
              <a:gd name="T52" fmla="*/ 66305 w 489"/>
              <a:gd name="T53" fmla="*/ 50894 h 453"/>
              <a:gd name="T54" fmla="*/ 58738 w 489"/>
              <a:gd name="T55" fmla="*/ 53421 h 453"/>
              <a:gd name="T56" fmla="*/ 48648 w 489"/>
              <a:gd name="T57" fmla="*/ 43314 h 453"/>
              <a:gd name="T58" fmla="*/ 51170 w 489"/>
              <a:gd name="T59" fmla="*/ 38261 h 453"/>
              <a:gd name="T60" fmla="*/ 51170 w 489"/>
              <a:gd name="T61" fmla="*/ 38261 h 453"/>
              <a:gd name="T62" fmla="*/ 81800 w 489"/>
              <a:gd name="T63" fmla="*/ 2527 h 453"/>
              <a:gd name="T64" fmla="*/ 81800 w 489"/>
              <a:gd name="T65" fmla="*/ 2527 h 453"/>
              <a:gd name="T66" fmla="*/ 89368 w 489"/>
              <a:gd name="T67" fmla="*/ 0 h 453"/>
              <a:gd name="T68" fmla="*/ 96935 w 489"/>
              <a:gd name="T69" fmla="*/ 2527 h 453"/>
              <a:gd name="T70" fmla="*/ 96935 w 489"/>
              <a:gd name="T71" fmla="*/ 2527 h 453"/>
              <a:gd name="T72" fmla="*/ 127565 w 489"/>
              <a:gd name="T73" fmla="*/ 38261 h 453"/>
              <a:gd name="T74" fmla="*/ 127565 w 489"/>
              <a:gd name="T75" fmla="*/ 38261 h 453"/>
              <a:gd name="T76" fmla="*/ 130088 w 489"/>
              <a:gd name="T77" fmla="*/ 43314 h 453"/>
              <a:gd name="T78" fmla="*/ 119998 w 489"/>
              <a:gd name="T79" fmla="*/ 53421 h 45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89" h="453">
                <a:moveTo>
                  <a:pt x="460" y="452"/>
                </a:moveTo>
                <a:lnTo>
                  <a:pt x="460" y="452"/>
                </a:lnTo>
                <a:cubicBezTo>
                  <a:pt x="29" y="452"/>
                  <a:pt x="29" y="452"/>
                  <a:pt x="29" y="452"/>
                </a:cubicBezTo>
                <a:cubicBezTo>
                  <a:pt x="15" y="452"/>
                  <a:pt x="0" y="438"/>
                  <a:pt x="0" y="424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68"/>
                  <a:pt x="15" y="254"/>
                  <a:pt x="29" y="254"/>
                </a:cubicBezTo>
                <a:cubicBezTo>
                  <a:pt x="43" y="254"/>
                  <a:pt x="57" y="268"/>
                  <a:pt x="57" y="282"/>
                </a:cubicBezTo>
                <a:cubicBezTo>
                  <a:pt x="57" y="396"/>
                  <a:pt x="57" y="396"/>
                  <a:pt x="57" y="396"/>
                </a:cubicBezTo>
                <a:cubicBezTo>
                  <a:pt x="431" y="396"/>
                  <a:pt x="431" y="396"/>
                  <a:pt x="431" y="396"/>
                </a:cubicBezTo>
                <a:cubicBezTo>
                  <a:pt x="431" y="282"/>
                  <a:pt x="431" y="282"/>
                  <a:pt x="431" y="282"/>
                </a:cubicBezTo>
                <a:cubicBezTo>
                  <a:pt x="431" y="268"/>
                  <a:pt x="446" y="254"/>
                  <a:pt x="460" y="254"/>
                </a:cubicBezTo>
                <a:cubicBezTo>
                  <a:pt x="481" y="254"/>
                  <a:pt x="488" y="268"/>
                  <a:pt x="488" y="282"/>
                </a:cubicBezTo>
                <a:cubicBezTo>
                  <a:pt x="488" y="424"/>
                  <a:pt x="488" y="424"/>
                  <a:pt x="488" y="424"/>
                </a:cubicBezTo>
                <a:cubicBezTo>
                  <a:pt x="488" y="438"/>
                  <a:pt x="481" y="452"/>
                  <a:pt x="460" y="452"/>
                </a:cubicBezTo>
                <a:close/>
                <a:moveTo>
                  <a:pt x="333" y="148"/>
                </a:moveTo>
                <a:lnTo>
                  <a:pt x="333" y="148"/>
                </a:lnTo>
                <a:cubicBezTo>
                  <a:pt x="318" y="148"/>
                  <a:pt x="311" y="148"/>
                  <a:pt x="311" y="141"/>
                </a:cubicBezTo>
                <a:cubicBezTo>
                  <a:pt x="276" y="99"/>
                  <a:pt x="276" y="99"/>
                  <a:pt x="276" y="99"/>
                </a:cubicBezTo>
                <a:cubicBezTo>
                  <a:pt x="276" y="275"/>
                  <a:pt x="276" y="275"/>
                  <a:pt x="276" y="275"/>
                </a:cubicBezTo>
                <a:cubicBezTo>
                  <a:pt x="276" y="289"/>
                  <a:pt x="262" y="304"/>
                  <a:pt x="248" y="304"/>
                </a:cubicBezTo>
                <a:cubicBezTo>
                  <a:pt x="227" y="304"/>
                  <a:pt x="220" y="289"/>
                  <a:pt x="220" y="275"/>
                </a:cubicBezTo>
                <a:cubicBezTo>
                  <a:pt x="220" y="99"/>
                  <a:pt x="220" y="99"/>
                  <a:pt x="220" y="99"/>
                </a:cubicBezTo>
                <a:cubicBezTo>
                  <a:pt x="184" y="141"/>
                  <a:pt x="184" y="141"/>
                  <a:pt x="184" y="141"/>
                </a:cubicBezTo>
                <a:cubicBezTo>
                  <a:pt x="177" y="148"/>
                  <a:pt x="170" y="148"/>
                  <a:pt x="163" y="148"/>
                </a:cubicBezTo>
                <a:cubicBezTo>
                  <a:pt x="142" y="148"/>
                  <a:pt x="135" y="141"/>
                  <a:pt x="135" y="120"/>
                </a:cubicBezTo>
                <a:cubicBezTo>
                  <a:pt x="135" y="113"/>
                  <a:pt x="135" y="106"/>
                  <a:pt x="142" y="106"/>
                </a:cubicBezTo>
                <a:cubicBezTo>
                  <a:pt x="227" y="7"/>
                  <a:pt x="227" y="7"/>
                  <a:pt x="227" y="7"/>
                </a:cubicBezTo>
                <a:cubicBezTo>
                  <a:pt x="227" y="7"/>
                  <a:pt x="234" y="0"/>
                  <a:pt x="248" y="0"/>
                </a:cubicBezTo>
                <a:cubicBezTo>
                  <a:pt x="255" y="0"/>
                  <a:pt x="262" y="7"/>
                  <a:pt x="269" y="7"/>
                </a:cubicBezTo>
                <a:cubicBezTo>
                  <a:pt x="354" y="106"/>
                  <a:pt x="354" y="106"/>
                  <a:pt x="354" y="106"/>
                </a:cubicBezTo>
                <a:cubicBezTo>
                  <a:pt x="354" y="106"/>
                  <a:pt x="361" y="113"/>
                  <a:pt x="361" y="120"/>
                </a:cubicBezTo>
                <a:cubicBezTo>
                  <a:pt x="361" y="141"/>
                  <a:pt x="347" y="148"/>
                  <a:pt x="333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25" name="Freeform 52">
            <a:extLst>
              <a:ext uri="{FF2B5EF4-FFF2-40B4-BE49-F238E27FC236}">
                <a16:creationId xmlns:a16="http://schemas.microsoft.com/office/drawing/2014/main" id="{55E6B767-7B0A-A341-9B67-F18C6FCA8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2" y="2803525"/>
            <a:ext cx="176213" cy="163512"/>
          </a:xfrm>
          <a:custGeom>
            <a:avLst/>
            <a:gdLst>
              <a:gd name="T0" fmla="*/ 165763 w 489"/>
              <a:gd name="T1" fmla="*/ 163151 h 453"/>
              <a:gd name="T2" fmla="*/ 165763 w 489"/>
              <a:gd name="T3" fmla="*/ 163151 h 453"/>
              <a:gd name="T4" fmla="*/ 86845 w 489"/>
              <a:gd name="T5" fmla="*/ 163151 h 453"/>
              <a:gd name="T6" fmla="*/ 86845 w 489"/>
              <a:gd name="T7" fmla="*/ 163151 h 453"/>
              <a:gd name="T8" fmla="*/ 86845 w 489"/>
              <a:gd name="T9" fmla="*/ 163151 h 453"/>
              <a:gd name="T10" fmla="*/ 10450 w 489"/>
              <a:gd name="T11" fmla="*/ 163151 h 453"/>
              <a:gd name="T12" fmla="*/ 0 w 489"/>
              <a:gd name="T13" fmla="*/ 153044 h 453"/>
              <a:gd name="T14" fmla="*/ 0 w 489"/>
              <a:gd name="T15" fmla="*/ 101789 h 453"/>
              <a:gd name="T16" fmla="*/ 10450 w 489"/>
              <a:gd name="T17" fmla="*/ 91682 h 453"/>
              <a:gd name="T18" fmla="*/ 20540 w 489"/>
              <a:gd name="T19" fmla="*/ 101789 h 453"/>
              <a:gd name="T20" fmla="*/ 20540 w 489"/>
              <a:gd name="T21" fmla="*/ 142938 h 453"/>
              <a:gd name="T22" fmla="*/ 155312 w 489"/>
              <a:gd name="T23" fmla="*/ 142938 h 453"/>
              <a:gd name="T24" fmla="*/ 155312 w 489"/>
              <a:gd name="T25" fmla="*/ 101789 h 453"/>
              <a:gd name="T26" fmla="*/ 165763 w 489"/>
              <a:gd name="T27" fmla="*/ 91682 h 453"/>
              <a:gd name="T28" fmla="*/ 175853 w 489"/>
              <a:gd name="T29" fmla="*/ 101789 h 453"/>
              <a:gd name="T30" fmla="*/ 175853 w 489"/>
              <a:gd name="T31" fmla="*/ 153044 h 453"/>
              <a:gd name="T32" fmla="*/ 165763 w 489"/>
              <a:gd name="T33" fmla="*/ 163151 h 453"/>
              <a:gd name="T34" fmla="*/ 125043 w 489"/>
              <a:gd name="T35" fmla="*/ 71469 h 453"/>
              <a:gd name="T36" fmla="*/ 125043 w 489"/>
              <a:gd name="T37" fmla="*/ 71469 h 453"/>
              <a:gd name="T38" fmla="*/ 94413 w 489"/>
              <a:gd name="T39" fmla="*/ 104316 h 453"/>
              <a:gd name="T40" fmla="*/ 94413 w 489"/>
              <a:gd name="T41" fmla="*/ 104316 h 453"/>
              <a:gd name="T42" fmla="*/ 86845 w 489"/>
              <a:gd name="T43" fmla="*/ 109730 h 453"/>
              <a:gd name="T44" fmla="*/ 79278 w 489"/>
              <a:gd name="T45" fmla="*/ 104316 h 453"/>
              <a:gd name="T46" fmla="*/ 79278 w 489"/>
              <a:gd name="T47" fmla="*/ 104316 h 453"/>
              <a:gd name="T48" fmla="*/ 48648 w 489"/>
              <a:gd name="T49" fmla="*/ 71469 h 453"/>
              <a:gd name="T50" fmla="*/ 48648 w 489"/>
              <a:gd name="T51" fmla="*/ 71469 h 453"/>
              <a:gd name="T52" fmla="*/ 45765 w 489"/>
              <a:gd name="T53" fmla="*/ 63528 h 453"/>
              <a:gd name="T54" fmla="*/ 56215 w 489"/>
              <a:gd name="T55" fmla="*/ 53421 h 453"/>
              <a:gd name="T56" fmla="*/ 63783 w 489"/>
              <a:gd name="T57" fmla="*/ 58474 h 453"/>
              <a:gd name="T58" fmla="*/ 63783 w 489"/>
              <a:gd name="T59" fmla="*/ 58474 h 453"/>
              <a:gd name="T60" fmla="*/ 76395 w 489"/>
              <a:gd name="T61" fmla="*/ 71469 h 453"/>
              <a:gd name="T62" fmla="*/ 76395 w 489"/>
              <a:gd name="T63" fmla="*/ 10107 h 453"/>
              <a:gd name="T64" fmla="*/ 76395 w 489"/>
              <a:gd name="T65" fmla="*/ 10107 h 453"/>
              <a:gd name="T66" fmla="*/ 86845 w 489"/>
              <a:gd name="T67" fmla="*/ 0 h 453"/>
              <a:gd name="T68" fmla="*/ 96935 w 489"/>
              <a:gd name="T69" fmla="*/ 10107 h 453"/>
              <a:gd name="T70" fmla="*/ 96935 w 489"/>
              <a:gd name="T71" fmla="*/ 10107 h 453"/>
              <a:gd name="T72" fmla="*/ 96935 w 489"/>
              <a:gd name="T73" fmla="*/ 71469 h 453"/>
              <a:gd name="T74" fmla="*/ 109548 w 489"/>
              <a:gd name="T75" fmla="*/ 58474 h 453"/>
              <a:gd name="T76" fmla="*/ 109548 w 489"/>
              <a:gd name="T77" fmla="*/ 58474 h 453"/>
              <a:gd name="T78" fmla="*/ 117115 w 489"/>
              <a:gd name="T79" fmla="*/ 53421 h 453"/>
              <a:gd name="T80" fmla="*/ 127565 w 489"/>
              <a:gd name="T81" fmla="*/ 63528 h 453"/>
              <a:gd name="T82" fmla="*/ 125043 w 489"/>
              <a:gd name="T83" fmla="*/ 71469 h 4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89" h="453">
                <a:moveTo>
                  <a:pt x="460" y="452"/>
                </a:moveTo>
                <a:lnTo>
                  <a:pt x="460" y="452"/>
                </a:lnTo>
                <a:cubicBezTo>
                  <a:pt x="241" y="452"/>
                  <a:pt x="241" y="452"/>
                  <a:pt x="241" y="452"/>
                </a:cubicBezTo>
                <a:cubicBezTo>
                  <a:pt x="29" y="452"/>
                  <a:pt x="29" y="452"/>
                  <a:pt x="29" y="452"/>
                </a:cubicBezTo>
                <a:cubicBezTo>
                  <a:pt x="7" y="452"/>
                  <a:pt x="0" y="438"/>
                  <a:pt x="0" y="424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68"/>
                  <a:pt x="7" y="254"/>
                  <a:pt x="29" y="254"/>
                </a:cubicBezTo>
                <a:cubicBezTo>
                  <a:pt x="43" y="254"/>
                  <a:pt x="57" y="268"/>
                  <a:pt x="57" y="282"/>
                </a:cubicBezTo>
                <a:cubicBezTo>
                  <a:pt x="57" y="396"/>
                  <a:pt x="57" y="396"/>
                  <a:pt x="57" y="396"/>
                </a:cubicBezTo>
                <a:cubicBezTo>
                  <a:pt x="431" y="396"/>
                  <a:pt x="431" y="396"/>
                  <a:pt x="431" y="396"/>
                </a:cubicBezTo>
                <a:cubicBezTo>
                  <a:pt x="431" y="282"/>
                  <a:pt x="431" y="282"/>
                  <a:pt x="431" y="282"/>
                </a:cubicBezTo>
                <a:cubicBezTo>
                  <a:pt x="431" y="268"/>
                  <a:pt x="446" y="254"/>
                  <a:pt x="460" y="254"/>
                </a:cubicBezTo>
                <a:cubicBezTo>
                  <a:pt x="474" y="254"/>
                  <a:pt x="488" y="268"/>
                  <a:pt x="488" y="282"/>
                </a:cubicBezTo>
                <a:cubicBezTo>
                  <a:pt x="488" y="424"/>
                  <a:pt x="488" y="424"/>
                  <a:pt x="488" y="424"/>
                </a:cubicBezTo>
                <a:cubicBezTo>
                  <a:pt x="488" y="438"/>
                  <a:pt x="474" y="452"/>
                  <a:pt x="460" y="452"/>
                </a:cubicBezTo>
                <a:close/>
                <a:moveTo>
                  <a:pt x="347" y="198"/>
                </a:moveTo>
                <a:lnTo>
                  <a:pt x="347" y="198"/>
                </a:lnTo>
                <a:cubicBezTo>
                  <a:pt x="262" y="289"/>
                  <a:pt x="262" y="289"/>
                  <a:pt x="262" y="289"/>
                </a:cubicBezTo>
                <a:cubicBezTo>
                  <a:pt x="262" y="297"/>
                  <a:pt x="255" y="304"/>
                  <a:pt x="241" y="304"/>
                </a:cubicBezTo>
                <a:cubicBezTo>
                  <a:pt x="234" y="304"/>
                  <a:pt x="227" y="297"/>
                  <a:pt x="220" y="28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5" y="191"/>
                  <a:pt x="127" y="184"/>
                  <a:pt x="127" y="176"/>
                </a:cubicBezTo>
                <a:cubicBezTo>
                  <a:pt x="127" y="162"/>
                  <a:pt x="142" y="148"/>
                  <a:pt x="156" y="148"/>
                </a:cubicBezTo>
                <a:cubicBezTo>
                  <a:pt x="170" y="148"/>
                  <a:pt x="177" y="155"/>
                  <a:pt x="177" y="162"/>
                </a:cubicBezTo>
                <a:cubicBezTo>
                  <a:pt x="212" y="198"/>
                  <a:pt x="212" y="198"/>
                  <a:pt x="212" y="19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14"/>
                  <a:pt x="227" y="0"/>
                  <a:pt x="241" y="0"/>
                </a:cubicBezTo>
                <a:cubicBezTo>
                  <a:pt x="262" y="0"/>
                  <a:pt x="269" y="14"/>
                  <a:pt x="269" y="28"/>
                </a:cubicBezTo>
                <a:cubicBezTo>
                  <a:pt x="269" y="198"/>
                  <a:pt x="269" y="198"/>
                  <a:pt x="269" y="198"/>
                </a:cubicBezTo>
                <a:cubicBezTo>
                  <a:pt x="304" y="162"/>
                  <a:pt x="304" y="162"/>
                  <a:pt x="304" y="162"/>
                </a:cubicBezTo>
                <a:cubicBezTo>
                  <a:pt x="311" y="155"/>
                  <a:pt x="318" y="148"/>
                  <a:pt x="325" y="148"/>
                </a:cubicBezTo>
                <a:cubicBezTo>
                  <a:pt x="347" y="148"/>
                  <a:pt x="354" y="162"/>
                  <a:pt x="354" y="176"/>
                </a:cubicBezTo>
                <a:cubicBezTo>
                  <a:pt x="354" y="184"/>
                  <a:pt x="354" y="191"/>
                  <a:pt x="347" y="1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26" name="Freeform 53">
            <a:extLst>
              <a:ext uri="{FF2B5EF4-FFF2-40B4-BE49-F238E27FC236}">
                <a16:creationId xmlns:a16="http://schemas.microsoft.com/office/drawing/2014/main" id="{E3C589D1-1DD3-B242-9652-C5EE3B3B3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5075" y="2774950"/>
            <a:ext cx="219075" cy="219075"/>
          </a:xfrm>
          <a:custGeom>
            <a:avLst/>
            <a:gdLst>
              <a:gd name="T0" fmla="*/ 208626 w 608"/>
              <a:gd name="T1" fmla="*/ 218715 h 609"/>
              <a:gd name="T2" fmla="*/ 0 w 608"/>
              <a:gd name="T3" fmla="*/ 208643 h 609"/>
              <a:gd name="T4" fmla="*/ 10089 w 608"/>
              <a:gd name="T5" fmla="*/ 28059 h 609"/>
              <a:gd name="T6" fmla="*/ 30267 w 608"/>
              <a:gd name="T7" fmla="*/ 38131 h 609"/>
              <a:gd name="T8" fmla="*/ 78910 w 608"/>
              <a:gd name="T9" fmla="*/ 38131 h 609"/>
              <a:gd name="T10" fmla="*/ 139804 w 608"/>
              <a:gd name="T11" fmla="*/ 28059 h 609"/>
              <a:gd name="T12" fmla="*/ 162865 w 608"/>
              <a:gd name="T13" fmla="*/ 61154 h 609"/>
              <a:gd name="T14" fmla="*/ 188448 w 608"/>
              <a:gd name="T15" fmla="*/ 28059 h 609"/>
              <a:gd name="T16" fmla="*/ 218715 w 608"/>
              <a:gd name="T17" fmla="*/ 38131 h 609"/>
              <a:gd name="T18" fmla="*/ 208626 w 608"/>
              <a:gd name="T19" fmla="*/ 218715 h 609"/>
              <a:gd name="T20" fmla="*/ 198537 w 608"/>
              <a:gd name="T21" fmla="*/ 81299 h 609"/>
              <a:gd name="T22" fmla="*/ 20178 w 608"/>
              <a:gd name="T23" fmla="*/ 198211 h 609"/>
              <a:gd name="T24" fmla="*/ 198537 w 608"/>
              <a:gd name="T25" fmla="*/ 81299 h 609"/>
              <a:gd name="T26" fmla="*/ 68461 w 608"/>
              <a:gd name="T27" fmla="*/ 152525 h 609"/>
              <a:gd name="T28" fmla="*/ 81432 w 608"/>
              <a:gd name="T29" fmla="*/ 142453 h 609"/>
              <a:gd name="T30" fmla="*/ 88999 w 608"/>
              <a:gd name="T31" fmla="*/ 134898 h 609"/>
              <a:gd name="T32" fmla="*/ 94044 w 608"/>
              <a:gd name="T33" fmla="*/ 126984 h 609"/>
              <a:gd name="T34" fmla="*/ 86477 w 608"/>
              <a:gd name="T35" fmla="*/ 116912 h 609"/>
              <a:gd name="T36" fmla="*/ 78910 w 608"/>
              <a:gd name="T37" fmla="*/ 121948 h 609"/>
              <a:gd name="T38" fmla="*/ 76388 w 608"/>
              <a:gd name="T39" fmla="*/ 129502 h 609"/>
              <a:gd name="T40" fmla="*/ 65939 w 608"/>
              <a:gd name="T41" fmla="*/ 121948 h 609"/>
              <a:gd name="T42" fmla="*/ 76388 w 608"/>
              <a:gd name="T43" fmla="*/ 106840 h 609"/>
              <a:gd name="T44" fmla="*/ 94044 w 608"/>
              <a:gd name="T45" fmla="*/ 106840 h 609"/>
              <a:gd name="T46" fmla="*/ 104493 w 608"/>
              <a:gd name="T47" fmla="*/ 116912 h 609"/>
              <a:gd name="T48" fmla="*/ 107015 w 608"/>
              <a:gd name="T49" fmla="*/ 132021 h 609"/>
              <a:gd name="T50" fmla="*/ 96566 w 608"/>
              <a:gd name="T51" fmla="*/ 144971 h 609"/>
              <a:gd name="T52" fmla="*/ 83955 w 608"/>
              <a:gd name="T53" fmla="*/ 152525 h 609"/>
              <a:gd name="T54" fmla="*/ 107015 w 608"/>
              <a:gd name="T55" fmla="*/ 157561 h 609"/>
              <a:gd name="T56" fmla="*/ 60894 w 608"/>
              <a:gd name="T57" fmla="*/ 167993 h 609"/>
              <a:gd name="T58" fmla="*/ 68461 w 608"/>
              <a:gd name="T59" fmla="*/ 152525 h 609"/>
              <a:gd name="T60" fmla="*/ 127193 w 608"/>
              <a:gd name="T61" fmla="*/ 157561 h 609"/>
              <a:gd name="T62" fmla="*/ 137282 w 608"/>
              <a:gd name="T63" fmla="*/ 157561 h 609"/>
              <a:gd name="T64" fmla="*/ 142327 w 608"/>
              <a:gd name="T65" fmla="*/ 152525 h 609"/>
              <a:gd name="T66" fmla="*/ 142327 w 608"/>
              <a:gd name="T67" fmla="*/ 142453 h 609"/>
              <a:gd name="T68" fmla="*/ 137282 w 608"/>
              <a:gd name="T69" fmla="*/ 137417 h 609"/>
              <a:gd name="T70" fmla="*/ 127193 w 608"/>
              <a:gd name="T71" fmla="*/ 137417 h 609"/>
              <a:gd name="T72" fmla="*/ 112060 w 608"/>
              <a:gd name="T73" fmla="*/ 142453 h 609"/>
              <a:gd name="T74" fmla="*/ 152776 w 608"/>
              <a:gd name="T75" fmla="*/ 106840 h 609"/>
              <a:gd name="T76" fmla="*/ 127193 w 608"/>
              <a:gd name="T77" fmla="*/ 116912 h 609"/>
              <a:gd name="T78" fmla="*/ 124671 w 608"/>
              <a:gd name="T79" fmla="*/ 132021 h 609"/>
              <a:gd name="T80" fmla="*/ 137282 w 608"/>
              <a:gd name="T81" fmla="*/ 126984 h 609"/>
              <a:gd name="T82" fmla="*/ 152776 w 608"/>
              <a:gd name="T83" fmla="*/ 132021 h 609"/>
              <a:gd name="T84" fmla="*/ 157820 w 608"/>
              <a:gd name="T85" fmla="*/ 147489 h 609"/>
              <a:gd name="T86" fmla="*/ 150254 w 608"/>
              <a:gd name="T87" fmla="*/ 162598 h 609"/>
              <a:gd name="T88" fmla="*/ 134760 w 608"/>
              <a:gd name="T89" fmla="*/ 170512 h 609"/>
              <a:gd name="T90" fmla="*/ 117104 w 608"/>
              <a:gd name="T91" fmla="*/ 165475 h 609"/>
              <a:gd name="T92" fmla="*/ 112060 w 608"/>
              <a:gd name="T93" fmla="*/ 150007 h 609"/>
              <a:gd name="T94" fmla="*/ 127193 w 608"/>
              <a:gd name="T95" fmla="*/ 157561 h 609"/>
              <a:gd name="T96" fmla="*/ 162865 w 608"/>
              <a:gd name="T97" fmla="*/ 48204 h 609"/>
              <a:gd name="T98" fmla="*/ 152776 w 608"/>
              <a:gd name="T99" fmla="*/ 10072 h 609"/>
              <a:gd name="T100" fmla="*/ 172954 w 608"/>
              <a:gd name="T101" fmla="*/ 10072 h 609"/>
              <a:gd name="T102" fmla="*/ 162865 w 608"/>
              <a:gd name="T103" fmla="*/ 48204 h 609"/>
              <a:gd name="T104" fmla="*/ 55850 w 608"/>
              <a:gd name="T105" fmla="*/ 48204 h 609"/>
              <a:gd name="T106" fmla="*/ 45761 w 608"/>
              <a:gd name="T107" fmla="*/ 10072 h 609"/>
              <a:gd name="T108" fmla="*/ 65939 w 608"/>
              <a:gd name="T109" fmla="*/ 10072 h 609"/>
              <a:gd name="T110" fmla="*/ 55850 w 608"/>
              <a:gd name="T111" fmla="*/ 48204 h 60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8" h="609">
                <a:moveTo>
                  <a:pt x="579" y="608"/>
                </a:moveTo>
                <a:lnTo>
                  <a:pt x="579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14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20" y="170"/>
                  <a:pt x="155" y="170"/>
                </a:cubicBezTo>
                <a:cubicBezTo>
                  <a:pt x="190" y="170"/>
                  <a:pt x="219" y="141"/>
                  <a:pt x="219" y="106"/>
                </a:cubicBezTo>
                <a:cubicBezTo>
                  <a:pt x="219" y="78"/>
                  <a:pt x="219" y="78"/>
                  <a:pt x="219" y="78"/>
                </a:cubicBezTo>
                <a:cubicBezTo>
                  <a:pt x="388" y="78"/>
                  <a:pt x="388" y="78"/>
                  <a:pt x="388" y="78"/>
                </a:cubicBezTo>
                <a:cubicBezTo>
                  <a:pt x="388" y="106"/>
                  <a:pt x="388" y="106"/>
                  <a:pt x="388" y="106"/>
                </a:cubicBezTo>
                <a:cubicBezTo>
                  <a:pt x="388" y="141"/>
                  <a:pt x="417" y="170"/>
                  <a:pt x="452" y="170"/>
                </a:cubicBezTo>
                <a:cubicBezTo>
                  <a:pt x="487" y="170"/>
                  <a:pt x="523" y="141"/>
                  <a:pt x="523" y="106"/>
                </a:cubicBezTo>
                <a:cubicBezTo>
                  <a:pt x="523" y="78"/>
                  <a:pt x="523" y="78"/>
                  <a:pt x="523" y="78"/>
                </a:cubicBezTo>
                <a:cubicBezTo>
                  <a:pt x="579" y="78"/>
                  <a:pt x="579" y="78"/>
                  <a:pt x="579" y="78"/>
                </a:cubicBezTo>
                <a:cubicBezTo>
                  <a:pt x="593" y="78"/>
                  <a:pt x="607" y="92"/>
                  <a:pt x="607" y="106"/>
                </a:cubicBezTo>
                <a:cubicBezTo>
                  <a:pt x="607" y="580"/>
                  <a:pt x="607" y="580"/>
                  <a:pt x="607" y="580"/>
                </a:cubicBezTo>
                <a:cubicBezTo>
                  <a:pt x="607" y="594"/>
                  <a:pt x="593" y="608"/>
                  <a:pt x="579" y="608"/>
                </a:cubicBezTo>
                <a:close/>
                <a:moveTo>
                  <a:pt x="551" y="226"/>
                </a:moveTo>
                <a:lnTo>
                  <a:pt x="551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51" y="551"/>
                  <a:pt x="551" y="551"/>
                  <a:pt x="551" y="551"/>
                </a:cubicBezTo>
                <a:lnTo>
                  <a:pt x="551" y="226"/>
                </a:lnTo>
                <a:close/>
                <a:moveTo>
                  <a:pt x="190" y="424"/>
                </a:moveTo>
                <a:lnTo>
                  <a:pt x="190" y="424"/>
                </a:lnTo>
                <a:cubicBezTo>
                  <a:pt x="190" y="417"/>
                  <a:pt x="197" y="410"/>
                  <a:pt x="205" y="410"/>
                </a:cubicBezTo>
                <a:cubicBezTo>
                  <a:pt x="212" y="403"/>
                  <a:pt x="219" y="396"/>
                  <a:pt x="226" y="396"/>
                </a:cubicBezTo>
                <a:cubicBezTo>
                  <a:pt x="233" y="389"/>
                  <a:pt x="233" y="389"/>
                  <a:pt x="240" y="382"/>
                </a:cubicBezTo>
                <a:cubicBezTo>
                  <a:pt x="240" y="382"/>
                  <a:pt x="247" y="382"/>
                  <a:pt x="247" y="375"/>
                </a:cubicBezTo>
                <a:cubicBezTo>
                  <a:pt x="254" y="375"/>
                  <a:pt x="254" y="367"/>
                  <a:pt x="261" y="367"/>
                </a:cubicBezTo>
                <a:cubicBezTo>
                  <a:pt x="261" y="360"/>
                  <a:pt x="261" y="353"/>
                  <a:pt x="261" y="353"/>
                </a:cubicBezTo>
                <a:cubicBezTo>
                  <a:pt x="261" y="339"/>
                  <a:pt x="261" y="339"/>
                  <a:pt x="254" y="332"/>
                </a:cubicBezTo>
                <a:cubicBezTo>
                  <a:pt x="254" y="325"/>
                  <a:pt x="247" y="325"/>
                  <a:pt x="240" y="325"/>
                </a:cubicBezTo>
                <a:cubicBezTo>
                  <a:pt x="233" y="325"/>
                  <a:pt x="226" y="325"/>
                  <a:pt x="226" y="325"/>
                </a:cubicBezTo>
                <a:cubicBezTo>
                  <a:pt x="219" y="332"/>
                  <a:pt x="219" y="332"/>
                  <a:pt x="219" y="339"/>
                </a:cubicBezTo>
                <a:cubicBezTo>
                  <a:pt x="212" y="339"/>
                  <a:pt x="212" y="346"/>
                  <a:pt x="212" y="353"/>
                </a:cubicBezTo>
                <a:lnTo>
                  <a:pt x="212" y="360"/>
                </a:lnTo>
                <a:cubicBezTo>
                  <a:pt x="176" y="360"/>
                  <a:pt x="176" y="360"/>
                  <a:pt x="176" y="360"/>
                </a:cubicBezTo>
                <a:cubicBezTo>
                  <a:pt x="176" y="353"/>
                  <a:pt x="176" y="346"/>
                  <a:pt x="183" y="339"/>
                </a:cubicBezTo>
                <a:cubicBezTo>
                  <a:pt x="183" y="325"/>
                  <a:pt x="183" y="318"/>
                  <a:pt x="190" y="311"/>
                </a:cubicBezTo>
                <a:cubicBezTo>
                  <a:pt x="197" y="311"/>
                  <a:pt x="205" y="304"/>
                  <a:pt x="212" y="297"/>
                </a:cubicBezTo>
                <a:cubicBezTo>
                  <a:pt x="219" y="297"/>
                  <a:pt x="226" y="297"/>
                  <a:pt x="240" y="297"/>
                </a:cubicBezTo>
                <a:cubicBezTo>
                  <a:pt x="247" y="297"/>
                  <a:pt x="254" y="297"/>
                  <a:pt x="261" y="297"/>
                </a:cubicBezTo>
                <a:cubicBezTo>
                  <a:pt x="268" y="304"/>
                  <a:pt x="275" y="304"/>
                  <a:pt x="282" y="311"/>
                </a:cubicBezTo>
                <a:cubicBezTo>
                  <a:pt x="282" y="311"/>
                  <a:pt x="290" y="318"/>
                  <a:pt x="290" y="325"/>
                </a:cubicBezTo>
                <a:cubicBezTo>
                  <a:pt x="297" y="332"/>
                  <a:pt x="297" y="339"/>
                  <a:pt x="297" y="346"/>
                </a:cubicBezTo>
                <a:cubicBezTo>
                  <a:pt x="297" y="353"/>
                  <a:pt x="297" y="367"/>
                  <a:pt x="297" y="367"/>
                </a:cubicBezTo>
                <a:cubicBezTo>
                  <a:pt x="290" y="375"/>
                  <a:pt x="290" y="382"/>
                  <a:pt x="282" y="389"/>
                </a:cubicBezTo>
                <a:cubicBezTo>
                  <a:pt x="275" y="389"/>
                  <a:pt x="275" y="396"/>
                  <a:pt x="268" y="403"/>
                </a:cubicBezTo>
                <a:cubicBezTo>
                  <a:pt x="261" y="403"/>
                  <a:pt x="254" y="410"/>
                  <a:pt x="247" y="410"/>
                </a:cubicBezTo>
                <a:cubicBezTo>
                  <a:pt x="240" y="417"/>
                  <a:pt x="240" y="417"/>
                  <a:pt x="233" y="424"/>
                </a:cubicBezTo>
                <a:cubicBezTo>
                  <a:pt x="226" y="431"/>
                  <a:pt x="219" y="431"/>
                  <a:pt x="219" y="438"/>
                </a:cubicBezTo>
                <a:cubicBezTo>
                  <a:pt x="297" y="438"/>
                  <a:pt x="297" y="438"/>
                  <a:pt x="297" y="438"/>
                </a:cubicBezTo>
                <a:cubicBezTo>
                  <a:pt x="297" y="467"/>
                  <a:pt x="297" y="467"/>
                  <a:pt x="297" y="467"/>
                </a:cubicBezTo>
                <a:cubicBezTo>
                  <a:pt x="169" y="467"/>
                  <a:pt x="169" y="467"/>
                  <a:pt x="169" y="467"/>
                </a:cubicBezTo>
                <a:cubicBezTo>
                  <a:pt x="169" y="460"/>
                  <a:pt x="176" y="452"/>
                  <a:pt x="176" y="445"/>
                </a:cubicBezTo>
                <a:cubicBezTo>
                  <a:pt x="176" y="438"/>
                  <a:pt x="183" y="431"/>
                  <a:pt x="190" y="424"/>
                </a:cubicBezTo>
                <a:close/>
                <a:moveTo>
                  <a:pt x="353" y="438"/>
                </a:moveTo>
                <a:lnTo>
                  <a:pt x="353" y="438"/>
                </a:lnTo>
                <a:cubicBezTo>
                  <a:pt x="360" y="445"/>
                  <a:pt x="360" y="445"/>
                  <a:pt x="374" y="445"/>
                </a:cubicBezTo>
                <a:cubicBezTo>
                  <a:pt x="374" y="445"/>
                  <a:pt x="381" y="445"/>
                  <a:pt x="381" y="438"/>
                </a:cubicBezTo>
                <a:cubicBezTo>
                  <a:pt x="388" y="438"/>
                  <a:pt x="388" y="438"/>
                  <a:pt x="395" y="431"/>
                </a:cubicBezTo>
                <a:lnTo>
                  <a:pt x="395" y="424"/>
                </a:lnTo>
                <a:cubicBezTo>
                  <a:pt x="403" y="417"/>
                  <a:pt x="403" y="417"/>
                  <a:pt x="403" y="410"/>
                </a:cubicBezTo>
                <a:cubicBezTo>
                  <a:pt x="403" y="410"/>
                  <a:pt x="403" y="403"/>
                  <a:pt x="395" y="396"/>
                </a:cubicBezTo>
                <a:lnTo>
                  <a:pt x="395" y="389"/>
                </a:lnTo>
                <a:cubicBezTo>
                  <a:pt x="388" y="389"/>
                  <a:pt x="388" y="382"/>
                  <a:pt x="381" y="382"/>
                </a:cubicBezTo>
                <a:lnTo>
                  <a:pt x="374" y="382"/>
                </a:lnTo>
                <a:cubicBezTo>
                  <a:pt x="367" y="382"/>
                  <a:pt x="360" y="382"/>
                  <a:pt x="353" y="382"/>
                </a:cubicBezTo>
                <a:cubicBezTo>
                  <a:pt x="353" y="382"/>
                  <a:pt x="346" y="389"/>
                  <a:pt x="346" y="396"/>
                </a:cubicBezTo>
                <a:cubicBezTo>
                  <a:pt x="311" y="396"/>
                  <a:pt x="311" y="396"/>
                  <a:pt x="311" y="396"/>
                </a:cubicBezTo>
                <a:cubicBezTo>
                  <a:pt x="332" y="297"/>
                  <a:pt x="332" y="297"/>
                  <a:pt x="332" y="297"/>
                </a:cubicBezTo>
                <a:cubicBezTo>
                  <a:pt x="424" y="297"/>
                  <a:pt x="424" y="297"/>
                  <a:pt x="424" y="297"/>
                </a:cubicBezTo>
                <a:cubicBezTo>
                  <a:pt x="424" y="325"/>
                  <a:pt x="424" y="325"/>
                  <a:pt x="424" y="325"/>
                </a:cubicBezTo>
                <a:cubicBezTo>
                  <a:pt x="353" y="325"/>
                  <a:pt x="353" y="325"/>
                  <a:pt x="353" y="325"/>
                </a:cubicBezTo>
                <a:cubicBezTo>
                  <a:pt x="346" y="367"/>
                  <a:pt x="346" y="367"/>
                  <a:pt x="346" y="367"/>
                </a:cubicBezTo>
                <a:cubicBezTo>
                  <a:pt x="353" y="360"/>
                  <a:pt x="360" y="360"/>
                  <a:pt x="367" y="353"/>
                </a:cubicBezTo>
                <a:cubicBezTo>
                  <a:pt x="367" y="353"/>
                  <a:pt x="374" y="353"/>
                  <a:pt x="381" y="353"/>
                </a:cubicBezTo>
                <a:cubicBezTo>
                  <a:pt x="388" y="353"/>
                  <a:pt x="395" y="353"/>
                  <a:pt x="403" y="360"/>
                </a:cubicBezTo>
                <a:cubicBezTo>
                  <a:pt x="410" y="360"/>
                  <a:pt x="417" y="367"/>
                  <a:pt x="424" y="367"/>
                </a:cubicBezTo>
                <a:cubicBezTo>
                  <a:pt x="424" y="375"/>
                  <a:pt x="431" y="382"/>
                  <a:pt x="431" y="389"/>
                </a:cubicBezTo>
                <a:cubicBezTo>
                  <a:pt x="438" y="396"/>
                  <a:pt x="438" y="403"/>
                  <a:pt x="438" y="410"/>
                </a:cubicBezTo>
                <a:cubicBezTo>
                  <a:pt x="438" y="417"/>
                  <a:pt x="431" y="431"/>
                  <a:pt x="431" y="438"/>
                </a:cubicBezTo>
                <a:cubicBezTo>
                  <a:pt x="424" y="445"/>
                  <a:pt x="424" y="452"/>
                  <a:pt x="417" y="452"/>
                </a:cubicBezTo>
                <a:cubicBezTo>
                  <a:pt x="410" y="460"/>
                  <a:pt x="403" y="467"/>
                  <a:pt x="395" y="467"/>
                </a:cubicBezTo>
                <a:cubicBezTo>
                  <a:pt x="388" y="474"/>
                  <a:pt x="381" y="474"/>
                  <a:pt x="374" y="474"/>
                </a:cubicBezTo>
                <a:cubicBezTo>
                  <a:pt x="360" y="474"/>
                  <a:pt x="353" y="474"/>
                  <a:pt x="346" y="467"/>
                </a:cubicBezTo>
                <a:cubicBezTo>
                  <a:pt x="339" y="467"/>
                  <a:pt x="332" y="467"/>
                  <a:pt x="325" y="460"/>
                </a:cubicBezTo>
                <a:cubicBezTo>
                  <a:pt x="325" y="452"/>
                  <a:pt x="318" y="452"/>
                  <a:pt x="311" y="445"/>
                </a:cubicBezTo>
                <a:cubicBezTo>
                  <a:pt x="311" y="438"/>
                  <a:pt x="311" y="424"/>
                  <a:pt x="311" y="417"/>
                </a:cubicBezTo>
                <a:cubicBezTo>
                  <a:pt x="346" y="417"/>
                  <a:pt x="346" y="417"/>
                  <a:pt x="346" y="417"/>
                </a:cubicBezTo>
                <a:cubicBezTo>
                  <a:pt x="346" y="424"/>
                  <a:pt x="346" y="431"/>
                  <a:pt x="353" y="438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8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8" y="0"/>
                  <a:pt x="452" y="0"/>
                </a:cubicBezTo>
                <a:cubicBezTo>
                  <a:pt x="473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73" y="134"/>
                  <a:pt x="452" y="134"/>
                </a:cubicBezTo>
                <a:close/>
                <a:moveTo>
                  <a:pt x="155" y="134"/>
                </a:moveTo>
                <a:lnTo>
                  <a:pt x="155" y="134"/>
                </a:lnTo>
                <a:cubicBezTo>
                  <a:pt x="134" y="134"/>
                  <a:pt x="127" y="120"/>
                  <a:pt x="127" y="106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7" y="14"/>
                  <a:pt x="134" y="0"/>
                  <a:pt x="155" y="0"/>
                </a:cubicBezTo>
                <a:cubicBezTo>
                  <a:pt x="169" y="0"/>
                  <a:pt x="183" y="14"/>
                  <a:pt x="183" y="28"/>
                </a:cubicBezTo>
                <a:cubicBezTo>
                  <a:pt x="183" y="106"/>
                  <a:pt x="183" y="106"/>
                  <a:pt x="183" y="106"/>
                </a:cubicBezTo>
                <a:cubicBezTo>
                  <a:pt x="183" y="120"/>
                  <a:pt x="169" y="134"/>
                  <a:pt x="155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27" name="Freeform 54">
            <a:extLst>
              <a:ext uri="{FF2B5EF4-FFF2-40B4-BE49-F238E27FC236}">
                <a16:creationId xmlns:a16="http://schemas.microsoft.com/office/drawing/2014/main" id="{2DF7EDFE-57F5-264C-AD5C-42CDAB280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5662" y="2774950"/>
            <a:ext cx="215900" cy="219075"/>
          </a:xfrm>
          <a:custGeom>
            <a:avLst/>
            <a:gdLst>
              <a:gd name="T0" fmla="*/ 205482 w 601"/>
              <a:gd name="T1" fmla="*/ 218715 h 609"/>
              <a:gd name="T2" fmla="*/ 0 w 601"/>
              <a:gd name="T3" fmla="*/ 208643 h 609"/>
              <a:gd name="T4" fmla="*/ 10059 w 601"/>
              <a:gd name="T5" fmla="*/ 28059 h 609"/>
              <a:gd name="T6" fmla="*/ 30176 w 601"/>
              <a:gd name="T7" fmla="*/ 38131 h 609"/>
              <a:gd name="T8" fmla="*/ 78672 w 601"/>
              <a:gd name="T9" fmla="*/ 38131 h 609"/>
              <a:gd name="T10" fmla="*/ 139383 w 601"/>
              <a:gd name="T11" fmla="*/ 28059 h 609"/>
              <a:gd name="T12" fmla="*/ 162374 w 601"/>
              <a:gd name="T13" fmla="*/ 61154 h 609"/>
              <a:gd name="T14" fmla="*/ 185006 w 601"/>
              <a:gd name="T15" fmla="*/ 28059 h 609"/>
              <a:gd name="T16" fmla="*/ 215541 w 601"/>
              <a:gd name="T17" fmla="*/ 38131 h 609"/>
              <a:gd name="T18" fmla="*/ 205482 w 601"/>
              <a:gd name="T19" fmla="*/ 218715 h 609"/>
              <a:gd name="T20" fmla="*/ 195424 w 601"/>
              <a:gd name="T21" fmla="*/ 81299 h 609"/>
              <a:gd name="T22" fmla="*/ 20117 w 601"/>
              <a:gd name="T23" fmla="*/ 198211 h 609"/>
              <a:gd name="T24" fmla="*/ 195424 w 601"/>
              <a:gd name="T25" fmla="*/ 81299 h 609"/>
              <a:gd name="T26" fmla="*/ 83702 w 601"/>
              <a:gd name="T27" fmla="*/ 129502 h 609"/>
              <a:gd name="T28" fmla="*/ 98790 w 601"/>
              <a:gd name="T29" fmla="*/ 116912 h 609"/>
              <a:gd name="T30" fmla="*/ 119266 w 601"/>
              <a:gd name="T31" fmla="*/ 116912 h 609"/>
              <a:gd name="T32" fmla="*/ 131839 w 601"/>
              <a:gd name="T33" fmla="*/ 129502 h 609"/>
              <a:gd name="T34" fmla="*/ 131839 w 601"/>
              <a:gd name="T35" fmla="*/ 150007 h 609"/>
              <a:gd name="T36" fmla="*/ 119266 w 601"/>
              <a:gd name="T37" fmla="*/ 162598 h 609"/>
              <a:gd name="T38" fmla="*/ 98790 w 601"/>
              <a:gd name="T39" fmla="*/ 162598 h 609"/>
              <a:gd name="T40" fmla="*/ 83702 w 601"/>
              <a:gd name="T41" fmla="*/ 150007 h 609"/>
              <a:gd name="T42" fmla="*/ 83702 w 601"/>
              <a:gd name="T43" fmla="*/ 129502 h 609"/>
              <a:gd name="T44" fmla="*/ 86216 w 601"/>
              <a:gd name="T45" fmla="*/ 106840 h 609"/>
              <a:gd name="T46" fmla="*/ 83702 w 601"/>
              <a:gd name="T47" fmla="*/ 106840 h 609"/>
              <a:gd name="T48" fmla="*/ 162374 w 601"/>
              <a:gd name="T49" fmla="*/ 48204 h 609"/>
              <a:gd name="T50" fmla="*/ 152315 w 601"/>
              <a:gd name="T51" fmla="*/ 38131 h 609"/>
              <a:gd name="T52" fmla="*/ 162374 w 601"/>
              <a:gd name="T53" fmla="*/ 0 h 609"/>
              <a:gd name="T54" fmla="*/ 172433 w 601"/>
              <a:gd name="T55" fmla="*/ 38131 h 609"/>
              <a:gd name="T56" fmla="*/ 53167 w 601"/>
              <a:gd name="T57" fmla="*/ 48204 h 609"/>
              <a:gd name="T58" fmla="*/ 43108 w 601"/>
              <a:gd name="T59" fmla="*/ 38131 h 609"/>
              <a:gd name="T60" fmla="*/ 53167 w 601"/>
              <a:gd name="T61" fmla="*/ 0 h 609"/>
              <a:gd name="T62" fmla="*/ 63225 w 601"/>
              <a:gd name="T63" fmla="*/ 38131 h 60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14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13" y="170"/>
                  <a:pt x="148" y="170"/>
                </a:cubicBezTo>
                <a:cubicBezTo>
                  <a:pt x="183" y="170"/>
                  <a:pt x="219" y="141"/>
                  <a:pt x="219" y="106"/>
                </a:cubicBezTo>
                <a:cubicBezTo>
                  <a:pt x="219" y="78"/>
                  <a:pt x="219" y="78"/>
                  <a:pt x="219" y="78"/>
                </a:cubicBezTo>
                <a:cubicBezTo>
                  <a:pt x="388" y="78"/>
                  <a:pt x="388" y="78"/>
                  <a:pt x="388" y="78"/>
                </a:cubicBezTo>
                <a:cubicBezTo>
                  <a:pt x="388" y="106"/>
                  <a:pt x="388" y="106"/>
                  <a:pt x="388" y="106"/>
                </a:cubicBezTo>
                <a:cubicBezTo>
                  <a:pt x="388" y="141"/>
                  <a:pt x="417" y="170"/>
                  <a:pt x="452" y="170"/>
                </a:cubicBezTo>
                <a:cubicBezTo>
                  <a:pt x="487" y="170"/>
                  <a:pt x="515" y="141"/>
                  <a:pt x="515" y="106"/>
                </a:cubicBezTo>
                <a:cubicBezTo>
                  <a:pt x="515" y="78"/>
                  <a:pt x="515" y="78"/>
                  <a:pt x="515" y="78"/>
                </a:cubicBezTo>
                <a:cubicBezTo>
                  <a:pt x="572" y="78"/>
                  <a:pt x="572" y="78"/>
                  <a:pt x="572" y="78"/>
                </a:cubicBezTo>
                <a:cubicBezTo>
                  <a:pt x="593" y="78"/>
                  <a:pt x="600" y="92"/>
                  <a:pt x="600" y="106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93" y="608"/>
                  <a:pt x="572" y="608"/>
                </a:cubicBezTo>
                <a:close/>
                <a:moveTo>
                  <a:pt x="544" y="226"/>
                </a:moveTo>
                <a:lnTo>
                  <a:pt x="544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44" y="551"/>
                  <a:pt x="544" y="551"/>
                  <a:pt x="544" y="551"/>
                </a:cubicBezTo>
                <a:lnTo>
                  <a:pt x="544" y="226"/>
                </a:lnTo>
                <a:close/>
                <a:moveTo>
                  <a:pt x="233" y="360"/>
                </a:moveTo>
                <a:lnTo>
                  <a:pt x="233" y="360"/>
                </a:lnTo>
                <a:cubicBezTo>
                  <a:pt x="275" y="360"/>
                  <a:pt x="275" y="360"/>
                  <a:pt x="275" y="360"/>
                </a:cubicBezTo>
                <a:cubicBezTo>
                  <a:pt x="275" y="325"/>
                  <a:pt x="275" y="325"/>
                  <a:pt x="275" y="325"/>
                </a:cubicBezTo>
                <a:cubicBezTo>
                  <a:pt x="275" y="304"/>
                  <a:pt x="282" y="297"/>
                  <a:pt x="304" y="297"/>
                </a:cubicBezTo>
                <a:cubicBezTo>
                  <a:pt x="318" y="297"/>
                  <a:pt x="332" y="304"/>
                  <a:pt x="332" y="325"/>
                </a:cubicBezTo>
                <a:cubicBezTo>
                  <a:pt x="332" y="360"/>
                  <a:pt x="332" y="360"/>
                  <a:pt x="332" y="360"/>
                </a:cubicBezTo>
                <a:cubicBezTo>
                  <a:pt x="367" y="360"/>
                  <a:pt x="367" y="360"/>
                  <a:pt x="367" y="360"/>
                </a:cubicBezTo>
                <a:cubicBezTo>
                  <a:pt x="381" y="360"/>
                  <a:pt x="395" y="375"/>
                  <a:pt x="395" y="389"/>
                </a:cubicBezTo>
                <a:cubicBezTo>
                  <a:pt x="395" y="403"/>
                  <a:pt x="381" y="417"/>
                  <a:pt x="367" y="417"/>
                </a:cubicBezTo>
                <a:cubicBezTo>
                  <a:pt x="332" y="417"/>
                  <a:pt x="332" y="417"/>
                  <a:pt x="332" y="417"/>
                </a:cubicBezTo>
                <a:cubicBezTo>
                  <a:pt x="332" y="452"/>
                  <a:pt x="332" y="452"/>
                  <a:pt x="332" y="452"/>
                </a:cubicBezTo>
                <a:cubicBezTo>
                  <a:pt x="332" y="474"/>
                  <a:pt x="318" y="481"/>
                  <a:pt x="304" y="481"/>
                </a:cubicBezTo>
                <a:cubicBezTo>
                  <a:pt x="282" y="481"/>
                  <a:pt x="275" y="474"/>
                  <a:pt x="275" y="452"/>
                </a:cubicBezTo>
                <a:cubicBezTo>
                  <a:pt x="275" y="417"/>
                  <a:pt x="275" y="417"/>
                  <a:pt x="275" y="417"/>
                </a:cubicBezTo>
                <a:cubicBezTo>
                  <a:pt x="233" y="417"/>
                  <a:pt x="233" y="417"/>
                  <a:pt x="233" y="417"/>
                </a:cubicBezTo>
                <a:cubicBezTo>
                  <a:pt x="219" y="417"/>
                  <a:pt x="204" y="403"/>
                  <a:pt x="204" y="389"/>
                </a:cubicBezTo>
                <a:cubicBezTo>
                  <a:pt x="204" y="375"/>
                  <a:pt x="219" y="360"/>
                  <a:pt x="233" y="360"/>
                </a:cubicBezTo>
                <a:close/>
                <a:moveTo>
                  <a:pt x="240" y="297"/>
                </a:moveTo>
                <a:lnTo>
                  <a:pt x="240" y="297"/>
                </a:lnTo>
                <a:cubicBezTo>
                  <a:pt x="233" y="297"/>
                  <a:pt x="233" y="297"/>
                  <a:pt x="233" y="297"/>
                </a:cubicBezTo>
                <a:cubicBezTo>
                  <a:pt x="233" y="297"/>
                  <a:pt x="233" y="297"/>
                  <a:pt x="240" y="297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8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8" y="0"/>
                  <a:pt x="452" y="0"/>
                </a:cubicBezTo>
                <a:cubicBezTo>
                  <a:pt x="466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66" y="134"/>
                  <a:pt x="452" y="134"/>
                </a:cubicBezTo>
                <a:close/>
                <a:moveTo>
                  <a:pt x="148" y="134"/>
                </a:moveTo>
                <a:lnTo>
                  <a:pt x="148" y="134"/>
                </a:lnTo>
                <a:cubicBezTo>
                  <a:pt x="134" y="134"/>
                  <a:pt x="120" y="120"/>
                  <a:pt x="120" y="106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14"/>
                  <a:pt x="134" y="0"/>
                  <a:pt x="148" y="0"/>
                </a:cubicBezTo>
                <a:cubicBezTo>
                  <a:pt x="169" y="0"/>
                  <a:pt x="176" y="14"/>
                  <a:pt x="176" y="28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20"/>
                  <a:pt x="169" y="134"/>
                  <a:pt x="148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28" name="Freeform 55">
            <a:extLst>
              <a:ext uri="{FF2B5EF4-FFF2-40B4-BE49-F238E27FC236}">
                <a16:creationId xmlns:a16="http://schemas.microsoft.com/office/drawing/2014/main" id="{3F80D654-9262-F541-A5A2-D54DF75881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51" y="2774950"/>
            <a:ext cx="215900" cy="219075"/>
          </a:xfrm>
          <a:custGeom>
            <a:avLst/>
            <a:gdLst>
              <a:gd name="T0" fmla="*/ 205482 w 601"/>
              <a:gd name="T1" fmla="*/ 218715 h 609"/>
              <a:gd name="T2" fmla="*/ 205482 w 601"/>
              <a:gd name="T3" fmla="*/ 218715 h 609"/>
              <a:gd name="T4" fmla="*/ 10059 w 601"/>
              <a:gd name="T5" fmla="*/ 218715 h 609"/>
              <a:gd name="T6" fmla="*/ 0 w 601"/>
              <a:gd name="T7" fmla="*/ 208643 h 609"/>
              <a:gd name="T8" fmla="*/ 0 w 601"/>
              <a:gd name="T9" fmla="*/ 38131 h 609"/>
              <a:gd name="T10" fmla="*/ 10059 w 601"/>
              <a:gd name="T11" fmla="*/ 28059 h 609"/>
              <a:gd name="T12" fmla="*/ 30176 w 601"/>
              <a:gd name="T13" fmla="*/ 28059 h 609"/>
              <a:gd name="T14" fmla="*/ 30176 w 601"/>
              <a:gd name="T15" fmla="*/ 38131 h 609"/>
              <a:gd name="T16" fmla="*/ 53167 w 601"/>
              <a:gd name="T17" fmla="*/ 61154 h 609"/>
              <a:gd name="T18" fmla="*/ 75799 w 601"/>
              <a:gd name="T19" fmla="*/ 38131 h 609"/>
              <a:gd name="T20" fmla="*/ 75799 w 601"/>
              <a:gd name="T21" fmla="*/ 28059 h 609"/>
              <a:gd name="T22" fmla="*/ 136868 w 601"/>
              <a:gd name="T23" fmla="*/ 28059 h 609"/>
              <a:gd name="T24" fmla="*/ 136868 w 601"/>
              <a:gd name="T25" fmla="*/ 38131 h 609"/>
              <a:gd name="T26" fmla="*/ 162374 w 601"/>
              <a:gd name="T27" fmla="*/ 61154 h 609"/>
              <a:gd name="T28" fmla="*/ 185006 w 601"/>
              <a:gd name="T29" fmla="*/ 38131 h 609"/>
              <a:gd name="T30" fmla="*/ 185006 w 601"/>
              <a:gd name="T31" fmla="*/ 28059 h 609"/>
              <a:gd name="T32" fmla="*/ 205482 w 601"/>
              <a:gd name="T33" fmla="*/ 28059 h 609"/>
              <a:gd name="T34" fmla="*/ 215541 w 601"/>
              <a:gd name="T35" fmla="*/ 38131 h 609"/>
              <a:gd name="T36" fmla="*/ 215541 w 601"/>
              <a:gd name="T37" fmla="*/ 208643 h 609"/>
              <a:gd name="T38" fmla="*/ 205482 w 601"/>
              <a:gd name="T39" fmla="*/ 218715 h 609"/>
              <a:gd name="T40" fmla="*/ 195424 w 601"/>
              <a:gd name="T41" fmla="*/ 81299 h 609"/>
              <a:gd name="T42" fmla="*/ 195424 w 601"/>
              <a:gd name="T43" fmla="*/ 81299 h 609"/>
              <a:gd name="T44" fmla="*/ 20117 w 601"/>
              <a:gd name="T45" fmla="*/ 81299 h 609"/>
              <a:gd name="T46" fmla="*/ 20117 w 601"/>
              <a:gd name="T47" fmla="*/ 198211 h 609"/>
              <a:gd name="T48" fmla="*/ 195424 w 601"/>
              <a:gd name="T49" fmla="*/ 198211 h 609"/>
              <a:gd name="T50" fmla="*/ 195424 w 601"/>
              <a:gd name="T51" fmla="*/ 81299 h 609"/>
              <a:gd name="T52" fmla="*/ 73284 w 601"/>
              <a:gd name="T53" fmla="*/ 129502 h 609"/>
              <a:gd name="T54" fmla="*/ 73284 w 601"/>
              <a:gd name="T55" fmla="*/ 129502 h 609"/>
              <a:gd name="T56" fmla="*/ 81187 w 601"/>
              <a:gd name="T57" fmla="*/ 132021 h 609"/>
              <a:gd name="T58" fmla="*/ 96275 w 601"/>
              <a:gd name="T59" fmla="*/ 150007 h 609"/>
              <a:gd name="T60" fmla="*/ 136868 w 601"/>
              <a:gd name="T61" fmla="*/ 109358 h 609"/>
              <a:gd name="T62" fmla="*/ 144412 w 601"/>
              <a:gd name="T63" fmla="*/ 106840 h 609"/>
              <a:gd name="T64" fmla="*/ 154830 w 601"/>
              <a:gd name="T65" fmla="*/ 116912 h 609"/>
              <a:gd name="T66" fmla="*/ 152315 w 601"/>
              <a:gd name="T67" fmla="*/ 121948 h 609"/>
              <a:gd name="T68" fmla="*/ 103819 w 601"/>
              <a:gd name="T69" fmla="*/ 170512 h 609"/>
              <a:gd name="T70" fmla="*/ 96275 w 601"/>
              <a:gd name="T71" fmla="*/ 173030 h 609"/>
              <a:gd name="T72" fmla="*/ 91246 w 601"/>
              <a:gd name="T73" fmla="*/ 170512 h 609"/>
              <a:gd name="T74" fmla="*/ 65740 w 601"/>
              <a:gd name="T75" fmla="*/ 147489 h 609"/>
              <a:gd name="T76" fmla="*/ 63225 w 601"/>
              <a:gd name="T77" fmla="*/ 139935 h 609"/>
              <a:gd name="T78" fmla="*/ 73284 w 601"/>
              <a:gd name="T79" fmla="*/ 129502 h 609"/>
              <a:gd name="T80" fmla="*/ 162374 w 601"/>
              <a:gd name="T81" fmla="*/ 48204 h 609"/>
              <a:gd name="T82" fmla="*/ 162374 w 601"/>
              <a:gd name="T83" fmla="*/ 48204 h 609"/>
              <a:gd name="T84" fmla="*/ 152315 w 601"/>
              <a:gd name="T85" fmla="*/ 38131 h 609"/>
              <a:gd name="T86" fmla="*/ 152315 w 601"/>
              <a:gd name="T87" fmla="*/ 10072 h 609"/>
              <a:gd name="T88" fmla="*/ 162374 w 601"/>
              <a:gd name="T89" fmla="*/ 0 h 609"/>
              <a:gd name="T90" fmla="*/ 172433 w 601"/>
              <a:gd name="T91" fmla="*/ 10072 h 609"/>
              <a:gd name="T92" fmla="*/ 172433 w 601"/>
              <a:gd name="T93" fmla="*/ 38131 h 609"/>
              <a:gd name="T94" fmla="*/ 162374 w 601"/>
              <a:gd name="T95" fmla="*/ 48204 h 609"/>
              <a:gd name="T96" fmla="*/ 53167 w 601"/>
              <a:gd name="T97" fmla="*/ 48204 h 609"/>
              <a:gd name="T98" fmla="*/ 53167 w 601"/>
              <a:gd name="T99" fmla="*/ 48204 h 609"/>
              <a:gd name="T100" fmla="*/ 43108 w 601"/>
              <a:gd name="T101" fmla="*/ 38131 h 609"/>
              <a:gd name="T102" fmla="*/ 43108 w 601"/>
              <a:gd name="T103" fmla="*/ 10072 h 609"/>
              <a:gd name="T104" fmla="*/ 53167 w 601"/>
              <a:gd name="T105" fmla="*/ 0 h 609"/>
              <a:gd name="T106" fmla="*/ 63225 w 601"/>
              <a:gd name="T107" fmla="*/ 10072 h 609"/>
              <a:gd name="T108" fmla="*/ 63225 w 601"/>
              <a:gd name="T109" fmla="*/ 38131 h 609"/>
              <a:gd name="T110" fmla="*/ 53167 w 601"/>
              <a:gd name="T111" fmla="*/ 48204 h 60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7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13" y="170"/>
                  <a:pt x="148" y="170"/>
                </a:cubicBezTo>
                <a:cubicBezTo>
                  <a:pt x="183" y="170"/>
                  <a:pt x="211" y="141"/>
                  <a:pt x="211" y="106"/>
                </a:cubicBezTo>
                <a:cubicBezTo>
                  <a:pt x="211" y="78"/>
                  <a:pt x="211" y="78"/>
                  <a:pt x="211" y="78"/>
                </a:cubicBezTo>
                <a:cubicBezTo>
                  <a:pt x="381" y="78"/>
                  <a:pt x="381" y="78"/>
                  <a:pt x="381" y="78"/>
                </a:cubicBezTo>
                <a:cubicBezTo>
                  <a:pt x="381" y="106"/>
                  <a:pt x="381" y="106"/>
                  <a:pt x="381" y="106"/>
                </a:cubicBezTo>
                <a:cubicBezTo>
                  <a:pt x="381" y="141"/>
                  <a:pt x="417" y="170"/>
                  <a:pt x="452" y="170"/>
                </a:cubicBezTo>
                <a:cubicBezTo>
                  <a:pt x="487" y="170"/>
                  <a:pt x="515" y="141"/>
                  <a:pt x="515" y="106"/>
                </a:cubicBezTo>
                <a:cubicBezTo>
                  <a:pt x="515" y="78"/>
                  <a:pt x="515" y="78"/>
                  <a:pt x="515" y="78"/>
                </a:cubicBezTo>
                <a:cubicBezTo>
                  <a:pt x="572" y="78"/>
                  <a:pt x="572" y="78"/>
                  <a:pt x="572" y="78"/>
                </a:cubicBezTo>
                <a:cubicBezTo>
                  <a:pt x="586" y="78"/>
                  <a:pt x="600" y="92"/>
                  <a:pt x="600" y="106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86" y="608"/>
                  <a:pt x="572" y="608"/>
                </a:cubicBezTo>
                <a:close/>
                <a:moveTo>
                  <a:pt x="544" y="226"/>
                </a:moveTo>
                <a:lnTo>
                  <a:pt x="544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44" y="551"/>
                  <a:pt x="544" y="551"/>
                  <a:pt x="544" y="551"/>
                </a:cubicBezTo>
                <a:lnTo>
                  <a:pt x="544" y="226"/>
                </a:lnTo>
                <a:close/>
                <a:moveTo>
                  <a:pt x="204" y="360"/>
                </a:moveTo>
                <a:lnTo>
                  <a:pt x="204" y="360"/>
                </a:lnTo>
                <a:cubicBezTo>
                  <a:pt x="211" y="360"/>
                  <a:pt x="219" y="360"/>
                  <a:pt x="226" y="367"/>
                </a:cubicBezTo>
                <a:cubicBezTo>
                  <a:pt x="268" y="417"/>
                  <a:pt x="268" y="417"/>
                  <a:pt x="268" y="417"/>
                </a:cubicBezTo>
                <a:cubicBezTo>
                  <a:pt x="381" y="304"/>
                  <a:pt x="381" y="304"/>
                  <a:pt x="381" y="304"/>
                </a:cubicBezTo>
                <a:cubicBezTo>
                  <a:pt x="388" y="297"/>
                  <a:pt x="395" y="297"/>
                  <a:pt x="402" y="297"/>
                </a:cubicBezTo>
                <a:cubicBezTo>
                  <a:pt x="417" y="297"/>
                  <a:pt x="431" y="304"/>
                  <a:pt x="431" y="325"/>
                </a:cubicBezTo>
                <a:cubicBezTo>
                  <a:pt x="431" y="332"/>
                  <a:pt x="431" y="339"/>
                  <a:pt x="424" y="339"/>
                </a:cubicBezTo>
                <a:cubicBezTo>
                  <a:pt x="289" y="474"/>
                  <a:pt x="289" y="474"/>
                  <a:pt x="289" y="474"/>
                </a:cubicBezTo>
                <a:cubicBezTo>
                  <a:pt x="282" y="481"/>
                  <a:pt x="275" y="481"/>
                  <a:pt x="268" y="481"/>
                </a:cubicBezTo>
                <a:cubicBezTo>
                  <a:pt x="261" y="481"/>
                  <a:pt x="254" y="481"/>
                  <a:pt x="254" y="474"/>
                </a:cubicBezTo>
                <a:cubicBezTo>
                  <a:pt x="183" y="410"/>
                  <a:pt x="183" y="410"/>
                  <a:pt x="183" y="410"/>
                </a:cubicBezTo>
                <a:cubicBezTo>
                  <a:pt x="176" y="403"/>
                  <a:pt x="176" y="396"/>
                  <a:pt x="176" y="389"/>
                </a:cubicBezTo>
                <a:cubicBezTo>
                  <a:pt x="176" y="375"/>
                  <a:pt x="190" y="360"/>
                  <a:pt x="204" y="360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1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1" y="0"/>
                  <a:pt x="452" y="0"/>
                </a:cubicBezTo>
                <a:cubicBezTo>
                  <a:pt x="466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66" y="134"/>
                  <a:pt x="452" y="134"/>
                </a:cubicBezTo>
                <a:close/>
                <a:moveTo>
                  <a:pt x="148" y="134"/>
                </a:moveTo>
                <a:lnTo>
                  <a:pt x="148" y="134"/>
                </a:lnTo>
                <a:cubicBezTo>
                  <a:pt x="134" y="134"/>
                  <a:pt x="120" y="120"/>
                  <a:pt x="120" y="106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14"/>
                  <a:pt x="134" y="0"/>
                  <a:pt x="148" y="0"/>
                </a:cubicBezTo>
                <a:cubicBezTo>
                  <a:pt x="162" y="0"/>
                  <a:pt x="176" y="14"/>
                  <a:pt x="176" y="28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20"/>
                  <a:pt x="162" y="134"/>
                  <a:pt x="148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29" name="Freeform 56">
            <a:extLst>
              <a:ext uri="{FF2B5EF4-FFF2-40B4-BE49-F238E27FC236}">
                <a16:creationId xmlns:a16="http://schemas.microsoft.com/office/drawing/2014/main" id="{8690A6AB-827E-2B45-A398-657A69EBC8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4776" y="2774950"/>
            <a:ext cx="209550" cy="219075"/>
          </a:xfrm>
          <a:custGeom>
            <a:avLst/>
            <a:gdLst>
              <a:gd name="T0" fmla="*/ 199073 w 580"/>
              <a:gd name="T1" fmla="*/ 198211 h 609"/>
              <a:gd name="T2" fmla="*/ 148130 w 580"/>
              <a:gd name="T3" fmla="*/ 188138 h 609"/>
              <a:gd name="T4" fmla="*/ 199073 w 580"/>
              <a:gd name="T5" fmla="*/ 178066 h 609"/>
              <a:gd name="T6" fmla="*/ 199073 w 580"/>
              <a:gd name="T7" fmla="*/ 198211 h 609"/>
              <a:gd name="T8" fmla="*/ 158246 w 580"/>
              <a:gd name="T9" fmla="*/ 167993 h 609"/>
              <a:gd name="T10" fmla="*/ 158246 w 580"/>
              <a:gd name="T11" fmla="*/ 208643 h 609"/>
              <a:gd name="T12" fmla="*/ 160775 w 580"/>
              <a:gd name="T13" fmla="*/ 208643 h 609"/>
              <a:gd name="T14" fmla="*/ 188956 w 580"/>
              <a:gd name="T15" fmla="*/ 218715 h 609"/>
              <a:gd name="T16" fmla="*/ 0 w 580"/>
              <a:gd name="T17" fmla="*/ 208643 h 609"/>
              <a:gd name="T18" fmla="*/ 10116 w 580"/>
              <a:gd name="T19" fmla="*/ 20145 h 609"/>
              <a:gd name="T20" fmla="*/ 27820 w 580"/>
              <a:gd name="T21" fmla="*/ 30577 h 609"/>
              <a:gd name="T22" fmla="*/ 68646 w 580"/>
              <a:gd name="T23" fmla="*/ 30577 h 609"/>
              <a:gd name="T24" fmla="*/ 79123 w 580"/>
              <a:gd name="T25" fmla="*/ 20145 h 609"/>
              <a:gd name="T26" fmla="*/ 99356 w 580"/>
              <a:gd name="T27" fmla="*/ 50722 h 609"/>
              <a:gd name="T28" fmla="*/ 119949 w 580"/>
              <a:gd name="T29" fmla="*/ 20145 h 609"/>
              <a:gd name="T30" fmla="*/ 130066 w 580"/>
              <a:gd name="T31" fmla="*/ 30577 h 609"/>
              <a:gd name="T32" fmla="*/ 170892 w 580"/>
              <a:gd name="T33" fmla="*/ 30577 h 609"/>
              <a:gd name="T34" fmla="*/ 188956 w 580"/>
              <a:gd name="T35" fmla="*/ 20145 h 609"/>
              <a:gd name="T36" fmla="*/ 199073 w 580"/>
              <a:gd name="T37" fmla="*/ 167993 h 609"/>
              <a:gd name="T38" fmla="*/ 158246 w 580"/>
              <a:gd name="T39" fmla="*/ 167993 h 609"/>
              <a:gd name="T40" fmla="*/ 35768 w 580"/>
              <a:gd name="T41" fmla="*/ 183102 h 609"/>
              <a:gd name="T42" fmla="*/ 109833 w 580"/>
              <a:gd name="T43" fmla="*/ 175548 h 609"/>
              <a:gd name="T44" fmla="*/ 35768 w 580"/>
              <a:gd name="T45" fmla="*/ 167993 h 609"/>
              <a:gd name="T46" fmla="*/ 35768 w 580"/>
              <a:gd name="T47" fmla="*/ 183102 h 609"/>
              <a:gd name="T48" fmla="*/ 160775 w 580"/>
              <a:gd name="T49" fmla="*/ 78781 h 609"/>
              <a:gd name="T50" fmla="*/ 27820 w 580"/>
              <a:gd name="T51" fmla="*/ 88853 h 609"/>
              <a:gd name="T52" fmla="*/ 160775 w 580"/>
              <a:gd name="T53" fmla="*/ 99285 h 609"/>
              <a:gd name="T54" fmla="*/ 160775 w 580"/>
              <a:gd name="T55" fmla="*/ 78781 h 609"/>
              <a:gd name="T56" fmla="*/ 160775 w 580"/>
              <a:gd name="T57" fmla="*/ 121948 h 609"/>
              <a:gd name="T58" fmla="*/ 81652 w 580"/>
              <a:gd name="T59" fmla="*/ 121948 h 609"/>
              <a:gd name="T60" fmla="*/ 38297 w 580"/>
              <a:gd name="T61" fmla="*/ 121948 h 609"/>
              <a:gd name="T62" fmla="*/ 38297 w 580"/>
              <a:gd name="T63" fmla="*/ 142453 h 609"/>
              <a:gd name="T64" fmla="*/ 81652 w 580"/>
              <a:gd name="T65" fmla="*/ 142453 h 609"/>
              <a:gd name="T66" fmla="*/ 160775 w 580"/>
              <a:gd name="T67" fmla="*/ 142453 h 609"/>
              <a:gd name="T68" fmla="*/ 160775 w 580"/>
              <a:gd name="T69" fmla="*/ 121948 h 609"/>
              <a:gd name="T70" fmla="*/ 150659 w 580"/>
              <a:gd name="T71" fmla="*/ 40649 h 609"/>
              <a:gd name="T72" fmla="*/ 140182 w 580"/>
              <a:gd name="T73" fmla="*/ 10072 h 609"/>
              <a:gd name="T74" fmla="*/ 160775 w 580"/>
              <a:gd name="T75" fmla="*/ 10072 h 609"/>
              <a:gd name="T76" fmla="*/ 150659 w 580"/>
              <a:gd name="T77" fmla="*/ 40649 h 609"/>
              <a:gd name="T78" fmla="*/ 99356 w 580"/>
              <a:gd name="T79" fmla="*/ 40649 h 609"/>
              <a:gd name="T80" fmla="*/ 89239 w 580"/>
              <a:gd name="T81" fmla="*/ 10072 h 609"/>
              <a:gd name="T82" fmla="*/ 109833 w 580"/>
              <a:gd name="T83" fmla="*/ 10072 h 609"/>
              <a:gd name="T84" fmla="*/ 99356 w 580"/>
              <a:gd name="T85" fmla="*/ 40649 h 609"/>
              <a:gd name="T86" fmla="*/ 48413 w 580"/>
              <a:gd name="T87" fmla="*/ 40649 h 609"/>
              <a:gd name="T88" fmla="*/ 38297 w 580"/>
              <a:gd name="T89" fmla="*/ 10072 h 609"/>
              <a:gd name="T90" fmla="*/ 58529 w 580"/>
              <a:gd name="T91" fmla="*/ 10072 h 609"/>
              <a:gd name="T92" fmla="*/ 48413 w 580"/>
              <a:gd name="T93" fmla="*/ 40649 h 60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80" h="609">
                <a:moveTo>
                  <a:pt x="551" y="551"/>
                </a:moveTo>
                <a:lnTo>
                  <a:pt x="551" y="551"/>
                </a:lnTo>
                <a:cubicBezTo>
                  <a:pt x="438" y="551"/>
                  <a:pt x="438" y="551"/>
                  <a:pt x="438" y="551"/>
                </a:cubicBezTo>
                <a:cubicBezTo>
                  <a:pt x="417" y="551"/>
                  <a:pt x="410" y="537"/>
                  <a:pt x="410" y="523"/>
                </a:cubicBezTo>
                <a:cubicBezTo>
                  <a:pt x="410" y="502"/>
                  <a:pt x="417" y="495"/>
                  <a:pt x="438" y="495"/>
                </a:cubicBezTo>
                <a:cubicBezTo>
                  <a:pt x="551" y="495"/>
                  <a:pt x="551" y="495"/>
                  <a:pt x="551" y="495"/>
                </a:cubicBezTo>
                <a:cubicBezTo>
                  <a:pt x="565" y="495"/>
                  <a:pt x="579" y="502"/>
                  <a:pt x="579" y="523"/>
                </a:cubicBezTo>
                <a:cubicBezTo>
                  <a:pt x="579" y="537"/>
                  <a:pt x="565" y="551"/>
                  <a:pt x="551" y="551"/>
                </a:cubicBezTo>
                <a:close/>
                <a:moveTo>
                  <a:pt x="438" y="467"/>
                </a:moveTo>
                <a:lnTo>
                  <a:pt x="438" y="467"/>
                </a:lnTo>
                <a:cubicBezTo>
                  <a:pt x="403" y="467"/>
                  <a:pt x="381" y="488"/>
                  <a:pt x="381" y="523"/>
                </a:cubicBezTo>
                <a:cubicBezTo>
                  <a:pt x="381" y="551"/>
                  <a:pt x="403" y="580"/>
                  <a:pt x="438" y="580"/>
                </a:cubicBezTo>
                <a:cubicBezTo>
                  <a:pt x="445" y="580"/>
                  <a:pt x="445" y="580"/>
                  <a:pt x="445" y="580"/>
                </a:cubicBezTo>
                <a:cubicBezTo>
                  <a:pt x="551" y="580"/>
                  <a:pt x="551" y="580"/>
                  <a:pt x="551" y="580"/>
                </a:cubicBezTo>
                <a:cubicBezTo>
                  <a:pt x="551" y="594"/>
                  <a:pt x="537" y="608"/>
                  <a:pt x="523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8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120"/>
                  <a:pt x="106" y="141"/>
                  <a:pt x="134" y="141"/>
                </a:cubicBezTo>
                <a:cubicBezTo>
                  <a:pt x="162" y="141"/>
                  <a:pt x="190" y="120"/>
                  <a:pt x="190" y="85"/>
                </a:cubicBezTo>
                <a:cubicBezTo>
                  <a:pt x="190" y="56"/>
                  <a:pt x="190" y="56"/>
                  <a:pt x="190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7" y="141"/>
                  <a:pt x="275" y="141"/>
                </a:cubicBezTo>
                <a:cubicBezTo>
                  <a:pt x="304" y="141"/>
                  <a:pt x="332" y="120"/>
                  <a:pt x="332" y="85"/>
                </a:cubicBezTo>
                <a:cubicBezTo>
                  <a:pt x="332" y="56"/>
                  <a:pt x="332" y="56"/>
                  <a:pt x="332" y="56"/>
                </a:cubicBezTo>
                <a:cubicBezTo>
                  <a:pt x="360" y="56"/>
                  <a:pt x="360" y="56"/>
                  <a:pt x="360" y="56"/>
                </a:cubicBezTo>
                <a:cubicBezTo>
                  <a:pt x="360" y="85"/>
                  <a:pt x="360" y="85"/>
                  <a:pt x="360" y="85"/>
                </a:cubicBezTo>
                <a:cubicBezTo>
                  <a:pt x="360" y="120"/>
                  <a:pt x="388" y="141"/>
                  <a:pt x="417" y="141"/>
                </a:cubicBezTo>
                <a:cubicBezTo>
                  <a:pt x="445" y="141"/>
                  <a:pt x="473" y="120"/>
                  <a:pt x="473" y="85"/>
                </a:cubicBezTo>
                <a:cubicBezTo>
                  <a:pt x="473" y="56"/>
                  <a:pt x="473" y="56"/>
                  <a:pt x="473" y="56"/>
                </a:cubicBezTo>
                <a:cubicBezTo>
                  <a:pt x="523" y="56"/>
                  <a:pt x="523" y="56"/>
                  <a:pt x="523" y="56"/>
                </a:cubicBezTo>
                <a:cubicBezTo>
                  <a:pt x="537" y="56"/>
                  <a:pt x="551" y="71"/>
                  <a:pt x="551" y="85"/>
                </a:cubicBezTo>
                <a:cubicBezTo>
                  <a:pt x="551" y="467"/>
                  <a:pt x="551" y="467"/>
                  <a:pt x="551" y="467"/>
                </a:cubicBezTo>
                <a:cubicBezTo>
                  <a:pt x="523" y="467"/>
                  <a:pt x="523" y="467"/>
                  <a:pt x="523" y="467"/>
                </a:cubicBezTo>
                <a:lnTo>
                  <a:pt x="438" y="467"/>
                </a:lnTo>
                <a:close/>
                <a:moveTo>
                  <a:pt x="99" y="509"/>
                </a:moveTo>
                <a:lnTo>
                  <a:pt x="99" y="509"/>
                </a:lnTo>
                <a:cubicBezTo>
                  <a:pt x="282" y="509"/>
                  <a:pt x="282" y="509"/>
                  <a:pt x="282" y="509"/>
                </a:cubicBezTo>
                <a:cubicBezTo>
                  <a:pt x="297" y="509"/>
                  <a:pt x="304" y="502"/>
                  <a:pt x="304" y="488"/>
                </a:cubicBezTo>
                <a:cubicBezTo>
                  <a:pt x="304" y="474"/>
                  <a:pt x="297" y="467"/>
                  <a:pt x="282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4" y="467"/>
                  <a:pt x="77" y="474"/>
                  <a:pt x="77" y="488"/>
                </a:cubicBezTo>
                <a:cubicBezTo>
                  <a:pt x="77" y="502"/>
                  <a:pt x="84" y="509"/>
                  <a:pt x="99" y="509"/>
                </a:cubicBezTo>
                <a:close/>
                <a:moveTo>
                  <a:pt x="445" y="219"/>
                </a:moveTo>
                <a:lnTo>
                  <a:pt x="445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92" y="219"/>
                  <a:pt x="77" y="233"/>
                  <a:pt x="77" y="247"/>
                </a:cubicBezTo>
                <a:cubicBezTo>
                  <a:pt x="77" y="262"/>
                  <a:pt x="92" y="276"/>
                  <a:pt x="106" y="276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59" y="276"/>
                  <a:pt x="473" y="262"/>
                  <a:pt x="473" y="247"/>
                </a:cubicBezTo>
                <a:cubicBezTo>
                  <a:pt x="473" y="233"/>
                  <a:pt x="459" y="219"/>
                  <a:pt x="445" y="219"/>
                </a:cubicBezTo>
                <a:close/>
                <a:moveTo>
                  <a:pt x="445" y="339"/>
                </a:moveTo>
                <a:lnTo>
                  <a:pt x="445" y="339"/>
                </a:lnTo>
                <a:cubicBezTo>
                  <a:pt x="275" y="339"/>
                  <a:pt x="275" y="339"/>
                  <a:pt x="275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219" y="339"/>
                  <a:pt x="219" y="339"/>
                  <a:pt x="219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92" y="339"/>
                  <a:pt x="77" y="353"/>
                  <a:pt x="77" y="367"/>
                </a:cubicBezTo>
                <a:cubicBezTo>
                  <a:pt x="77" y="389"/>
                  <a:pt x="92" y="396"/>
                  <a:pt x="106" y="396"/>
                </a:cubicBezTo>
                <a:cubicBezTo>
                  <a:pt x="219" y="396"/>
                  <a:pt x="219" y="396"/>
                  <a:pt x="219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75" y="396"/>
                  <a:pt x="275" y="396"/>
                  <a:pt x="275" y="396"/>
                </a:cubicBezTo>
                <a:cubicBezTo>
                  <a:pt x="445" y="396"/>
                  <a:pt x="445" y="396"/>
                  <a:pt x="445" y="396"/>
                </a:cubicBezTo>
                <a:cubicBezTo>
                  <a:pt x="459" y="396"/>
                  <a:pt x="473" y="389"/>
                  <a:pt x="473" y="367"/>
                </a:cubicBezTo>
                <a:cubicBezTo>
                  <a:pt x="473" y="353"/>
                  <a:pt x="459" y="339"/>
                  <a:pt x="445" y="33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403" y="113"/>
                  <a:pt x="388" y="106"/>
                  <a:pt x="388" y="85"/>
                </a:cubicBezTo>
                <a:cubicBezTo>
                  <a:pt x="388" y="28"/>
                  <a:pt x="388" y="28"/>
                  <a:pt x="388" y="28"/>
                </a:cubicBezTo>
                <a:cubicBezTo>
                  <a:pt x="388" y="14"/>
                  <a:pt x="403" y="0"/>
                  <a:pt x="417" y="0"/>
                </a:cubicBezTo>
                <a:cubicBezTo>
                  <a:pt x="431" y="0"/>
                  <a:pt x="445" y="14"/>
                  <a:pt x="445" y="28"/>
                </a:cubicBezTo>
                <a:cubicBezTo>
                  <a:pt x="445" y="85"/>
                  <a:pt x="445" y="85"/>
                  <a:pt x="445" y="85"/>
                </a:cubicBezTo>
                <a:cubicBezTo>
                  <a:pt x="445" y="106"/>
                  <a:pt x="431" y="113"/>
                  <a:pt x="417" y="113"/>
                </a:cubicBezTo>
                <a:close/>
                <a:moveTo>
                  <a:pt x="275" y="113"/>
                </a:moveTo>
                <a:lnTo>
                  <a:pt x="275" y="113"/>
                </a:lnTo>
                <a:cubicBezTo>
                  <a:pt x="261" y="113"/>
                  <a:pt x="247" y="106"/>
                  <a:pt x="247" y="85"/>
                </a:cubicBezTo>
                <a:cubicBezTo>
                  <a:pt x="247" y="28"/>
                  <a:pt x="247" y="28"/>
                  <a:pt x="247" y="28"/>
                </a:cubicBezTo>
                <a:cubicBezTo>
                  <a:pt x="247" y="14"/>
                  <a:pt x="261" y="0"/>
                  <a:pt x="275" y="0"/>
                </a:cubicBezTo>
                <a:cubicBezTo>
                  <a:pt x="289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89" y="113"/>
                  <a:pt x="275" y="113"/>
                </a:cubicBezTo>
                <a:close/>
                <a:moveTo>
                  <a:pt x="134" y="113"/>
                </a:moveTo>
                <a:lnTo>
                  <a:pt x="134" y="113"/>
                </a:lnTo>
                <a:cubicBezTo>
                  <a:pt x="120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20" y="0"/>
                  <a:pt x="134" y="0"/>
                </a:cubicBezTo>
                <a:cubicBezTo>
                  <a:pt x="148" y="0"/>
                  <a:pt x="162" y="14"/>
                  <a:pt x="162" y="28"/>
                </a:cubicBezTo>
                <a:cubicBezTo>
                  <a:pt x="162" y="85"/>
                  <a:pt x="162" y="85"/>
                  <a:pt x="162" y="85"/>
                </a:cubicBezTo>
                <a:cubicBezTo>
                  <a:pt x="162" y="106"/>
                  <a:pt x="148" y="113"/>
                  <a:pt x="134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30" name="Freeform 57">
            <a:extLst>
              <a:ext uri="{FF2B5EF4-FFF2-40B4-BE49-F238E27FC236}">
                <a16:creationId xmlns:a16="http://schemas.microsoft.com/office/drawing/2014/main" id="{5E6388B4-F221-BF43-9825-FF624F7FC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5363" y="2774950"/>
            <a:ext cx="206375" cy="219075"/>
          </a:xfrm>
          <a:custGeom>
            <a:avLst/>
            <a:gdLst>
              <a:gd name="T0" fmla="*/ 195930 w 573"/>
              <a:gd name="T1" fmla="*/ 198211 h 609"/>
              <a:gd name="T2" fmla="*/ 185485 w 573"/>
              <a:gd name="T3" fmla="*/ 208643 h 609"/>
              <a:gd name="T4" fmla="*/ 165316 w 573"/>
              <a:gd name="T5" fmla="*/ 208643 h 609"/>
              <a:gd name="T6" fmla="*/ 155231 w 573"/>
              <a:gd name="T7" fmla="*/ 198211 h 609"/>
              <a:gd name="T8" fmla="*/ 155231 w 573"/>
              <a:gd name="T9" fmla="*/ 178066 h 609"/>
              <a:gd name="T10" fmla="*/ 165316 w 573"/>
              <a:gd name="T11" fmla="*/ 167993 h 609"/>
              <a:gd name="T12" fmla="*/ 185485 w 573"/>
              <a:gd name="T13" fmla="*/ 167993 h 609"/>
              <a:gd name="T14" fmla="*/ 195930 w 573"/>
              <a:gd name="T15" fmla="*/ 178066 h 609"/>
              <a:gd name="T16" fmla="*/ 195930 w 573"/>
              <a:gd name="T17" fmla="*/ 198211 h 609"/>
              <a:gd name="T18" fmla="*/ 175401 w 573"/>
              <a:gd name="T19" fmla="*/ 147489 h 609"/>
              <a:gd name="T20" fmla="*/ 134702 w 573"/>
              <a:gd name="T21" fmla="*/ 188138 h 609"/>
              <a:gd name="T22" fmla="*/ 155231 w 573"/>
              <a:gd name="T23" fmla="*/ 218715 h 609"/>
              <a:gd name="T24" fmla="*/ 0 w 573"/>
              <a:gd name="T25" fmla="*/ 208643 h 609"/>
              <a:gd name="T26" fmla="*/ 10085 w 573"/>
              <a:gd name="T27" fmla="*/ 20145 h 609"/>
              <a:gd name="T28" fmla="*/ 27733 w 573"/>
              <a:gd name="T29" fmla="*/ 30577 h 609"/>
              <a:gd name="T30" fmla="*/ 68432 w 573"/>
              <a:gd name="T31" fmla="*/ 30577 h 609"/>
              <a:gd name="T32" fmla="*/ 78876 w 573"/>
              <a:gd name="T33" fmla="*/ 20145 h 609"/>
              <a:gd name="T34" fmla="*/ 99046 w 573"/>
              <a:gd name="T35" fmla="*/ 50722 h 609"/>
              <a:gd name="T36" fmla="*/ 119575 w 573"/>
              <a:gd name="T37" fmla="*/ 20145 h 609"/>
              <a:gd name="T38" fmla="*/ 129660 w 573"/>
              <a:gd name="T39" fmla="*/ 30577 h 609"/>
              <a:gd name="T40" fmla="*/ 170358 w 573"/>
              <a:gd name="T41" fmla="*/ 30577 h 609"/>
              <a:gd name="T42" fmla="*/ 185485 w 573"/>
              <a:gd name="T43" fmla="*/ 20145 h 609"/>
              <a:gd name="T44" fmla="*/ 195930 w 573"/>
              <a:gd name="T45" fmla="*/ 167993 h 609"/>
              <a:gd name="T46" fmla="*/ 27733 w 573"/>
              <a:gd name="T47" fmla="*/ 175548 h 609"/>
              <a:gd name="T48" fmla="*/ 27733 w 573"/>
              <a:gd name="T49" fmla="*/ 175548 h 609"/>
              <a:gd name="T50" fmla="*/ 99046 w 573"/>
              <a:gd name="T51" fmla="*/ 183102 h 609"/>
              <a:gd name="T52" fmla="*/ 109490 w 573"/>
              <a:gd name="T53" fmla="*/ 175548 h 609"/>
              <a:gd name="T54" fmla="*/ 109490 w 573"/>
              <a:gd name="T55" fmla="*/ 175548 h 609"/>
              <a:gd name="T56" fmla="*/ 99046 w 573"/>
              <a:gd name="T57" fmla="*/ 167993 h 609"/>
              <a:gd name="T58" fmla="*/ 27733 w 573"/>
              <a:gd name="T59" fmla="*/ 175548 h 609"/>
              <a:gd name="T60" fmla="*/ 38178 w 573"/>
              <a:gd name="T61" fmla="*/ 142453 h 609"/>
              <a:gd name="T62" fmla="*/ 99046 w 573"/>
              <a:gd name="T63" fmla="*/ 142453 h 609"/>
              <a:gd name="T64" fmla="*/ 114533 w 573"/>
              <a:gd name="T65" fmla="*/ 142453 h 609"/>
              <a:gd name="T66" fmla="*/ 134702 w 573"/>
              <a:gd name="T67" fmla="*/ 132021 h 609"/>
              <a:gd name="T68" fmla="*/ 101567 w 573"/>
              <a:gd name="T69" fmla="*/ 121948 h 609"/>
              <a:gd name="T70" fmla="*/ 81397 w 573"/>
              <a:gd name="T71" fmla="*/ 121948 h 609"/>
              <a:gd name="T72" fmla="*/ 27733 w 573"/>
              <a:gd name="T73" fmla="*/ 132021 h 609"/>
              <a:gd name="T74" fmla="*/ 160274 w 573"/>
              <a:gd name="T75" fmla="*/ 78781 h 609"/>
              <a:gd name="T76" fmla="*/ 38178 w 573"/>
              <a:gd name="T77" fmla="*/ 78781 h 609"/>
              <a:gd name="T78" fmla="*/ 38178 w 573"/>
              <a:gd name="T79" fmla="*/ 99285 h 609"/>
              <a:gd name="T80" fmla="*/ 170358 w 573"/>
              <a:gd name="T81" fmla="*/ 88853 h 609"/>
              <a:gd name="T82" fmla="*/ 150189 w 573"/>
              <a:gd name="T83" fmla="*/ 40649 h 609"/>
              <a:gd name="T84" fmla="*/ 139744 w 573"/>
              <a:gd name="T85" fmla="*/ 30577 h 609"/>
              <a:gd name="T86" fmla="*/ 150189 w 573"/>
              <a:gd name="T87" fmla="*/ 0 h 609"/>
              <a:gd name="T88" fmla="*/ 160274 w 573"/>
              <a:gd name="T89" fmla="*/ 30577 h 609"/>
              <a:gd name="T90" fmla="*/ 99046 w 573"/>
              <a:gd name="T91" fmla="*/ 40649 h 609"/>
              <a:gd name="T92" fmla="*/ 88961 w 573"/>
              <a:gd name="T93" fmla="*/ 30577 h 609"/>
              <a:gd name="T94" fmla="*/ 99046 w 573"/>
              <a:gd name="T95" fmla="*/ 0 h 609"/>
              <a:gd name="T96" fmla="*/ 109490 w 573"/>
              <a:gd name="T97" fmla="*/ 30577 h 609"/>
              <a:gd name="T98" fmla="*/ 48262 w 573"/>
              <a:gd name="T99" fmla="*/ 40649 h 609"/>
              <a:gd name="T100" fmla="*/ 38178 w 573"/>
              <a:gd name="T101" fmla="*/ 30577 h 609"/>
              <a:gd name="T102" fmla="*/ 48262 w 573"/>
              <a:gd name="T103" fmla="*/ 0 h 609"/>
              <a:gd name="T104" fmla="*/ 58347 w 573"/>
              <a:gd name="T105" fmla="*/ 30577 h 60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573" h="609">
                <a:moveTo>
                  <a:pt x="544" y="551"/>
                </a:moveTo>
                <a:lnTo>
                  <a:pt x="544" y="551"/>
                </a:lnTo>
                <a:cubicBezTo>
                  <a:pt x="515" y="551"/>
                  <a:pt x="515" y="551"/>
                  <a:pt x="515" y="551"/>
                </a:cubicBezTo>
                <a:cubicBezTo>
                  <a:pt x="515" y="580"/>
                  <a:pt x="515" y="580"/>
                  <a:pt x="515" y="580"/>
                </a:cubicBezTo>
                <a:cubicBezTo>
                  <a:pt x="515" y="594"/>
                  <a:pt x="508" y="608"/>
                  <a:pt x="487" y="608"/>
                </a:cubicBezTo>
                <a:cubicBezTo>
                  <a:pt x="473" y="608"/>
                  <a:pt x="459" y="594"/>
                  <a:pt x="459" y="580"/>
                </a:cubicBezTo>
                <a:cubicBezTo>
                  <a:pt x="459" y="551"/>
                  <a:pt x="459" y="551"/>
                  <a:pt x="459" y="551"/>
                </a:cubicBezTo>
                <a:cubicBezTo>
                  <a:pt x="431" y="551"/>
                  <a:pt x="431" y="551"/>
                  <a:pt x="431" y="551"/>
                </a:cubicBezTo>
                <a:cubicBezTo>
                  <a:pt x="417" y="551"/>
                  <a:pt x="402" y="537"/>
                  <a:pt x="402" y="523"/>
                </a:cubicBezTo>
                <a:cubicBezTo>
                  <a:pt x="402" y="502"/>
                  <a:pt x="417" y="495"/>
                  <a:pt x="431" y="495"/>
                </a:cubicBezTo>
                <a:cubicBezTo>
                  <a:pt x="459" y="495"/>
                  <a:pt x="459" y="495"/>
                  <a:pt x="459" y="495"/>
                </a:cubicBezTo>
                <a:cubicBezTo>
                  <a:pt x="459" y="467"/>
                  <a:pt x="459" y="467"/>
                  <a:pt x="459" y="467"/>
                </a:cubicBezTo>
                <a:cubicBezTo>
                  <a:pt x="459" y="445"/>
                  <a:pt x="473" y="438"/>
                  <a:pt x="487" y="438"/>
                </a:cubicBezTo>
                <a:cubicBezTo>
                  <a:pt x="508" y="438"/>
                  <a:pt x="515" y="445"/>
                  <a:pt x="515" y="467"/>
                </a:cubicBezTo>
                <a:cubicBezTo>
                  <a:pt x="515" y="495"/>
                  <a:pt x="515" y="495"/>
                  <a:pt x="515" y="495"/>
                </a:cubicBezTo>
                <a:cubicBezTo>
                  <a:pt x="544" y="495"/>
                  <a:pt x="544" y="495"/>
                  <a:pt x="544" y="495"/>
                </a:cubicBezTo>
                <a:cubicBezTo>
                  <a:pt x="565" y="495"/>
                  <a:pt x="572" y="502"/>
                  <a:pt x="572" y="523"/>
                </a:cubicBezTo>
                <a:cubicBezTo>
                  <a:pt x="572" y="537"/>
                  <a:pt x="565" y="551"/>
                  <a:pt x="544" y="551"/>
                </a:cubicBezTo>
                <a:close/>
                <a:moveTo>
                  <a:pt x="487" y="410"/>
                </a:moveTo>
                <a:lnTo>
                  <a:pt x="487" y="410"/>
                </a:lnTo>
                <a:cubicBezTo>
                  <a:pt x="459" y="410"/>
                  <a:pt x="431" y="431"/>
                  <a:pt x="431" y="467"/>
                </a:cubicBezTo>
                <a:cubicBezTo>
                  <a:pt x="402" y="467"/>
                  <a:pt x="374" y="488"/>
                  <a:pt x="374" y="523"/>
                </a:cubicBezTo>
                <a:cubicBezTo>
                  <a:pt x="374" y="551"/>
                  <a:pt x="402" y="580"/>
                  <a:pt x="431" y="580"/>
                </a:cubicBezTo>
                <a:cubicBezTo>
                  <a:pt x="431" y="608"/>
                  <a:pt x="431" y="608"/>
                  <a:pt x="431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8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120"/>
                  <a:pt x="99" y="141"/>
                  <a:pt x="134" y="141"/>
                </a:cubicBezTo>
                <a:cubicBezTo>
                  <a:pt x="162" y="141"/>
                  <a:pt x="190" y="120"/>
                  <a:pt x="190" y="85"/>
                </a:cubicBezTo>
                <a:cubicBezTo>
                  <a:pt x="190" y="56"/>
                  <a:pt x="190" y="56"/>
                  <a:pt x="190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0" y="141"/>
                  <a:pt x="275" y="141"/>
                </a:cubicBezTo>
                <a:cubicBezTo>
                  <a:pt x="304" y="141"/>
                  <a:pt x="332" y="120"/>
                  <a:pt x="332" y="85"/>
                </a:cubicBezTo>
                <a:cubicBezTo>
                  <a:pt x="332" y="56"/>
                  <a:pt x="332" y="56"/>
                  <a:pt x="332" y="56"/>
                </a:cubicBezTo>
                <a:cubicBezTo>
                  <a:pt x="360" y="56"/>
                  <a:pt x="360" y="56"/>
                  <a:pt x="360" y="56"/>
                </a:cubicBezTo>
                <a:cubicBezTo>
                  <a:pt x="360" y="85"/>
                  <a:pt x="360" y="85"/>
                  <a:pt x="360" y="85"/>
                </a:cubicBezTo>
                <a:cubicBezTo>
                  <a:pt x="360" y="120"/>
                  <a:pt x="381" y="141"/>
                  <a:pt x="417" y="141"/>
                </a:cubicBezTo>
                <a:cubicBezTo>
                  <a:pt x="445" y="141"/>
                  <a:pt x="473" y="120"/>
                  <a:pt x="473" y="85"/>
                </a:cubicBezTo>
                <a:cubicBezTo>
                  <a:pt x="473" y="56"/>
                  <a:pt x="473" y="56"/>
                  <a:pt x="473" y="56"/>
                </a:cubicBezTo>
                <a:cubicBezTo>
                  <a:pt x="515" y="56"/>
                  <a:pt x="515" y="56"/>
                  <a:pt x="515" y="56"/>
                </a:cubicBezTo>
                <a:cubicBezTo>
                  <a:pt x="537" y="56"/>
                  <a:pt x="544" y="71"/>
                  <a:pt x="544" y="85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31"/>
                  <a:pt x="523" y="410"/>
                  <a:pt x="487" y="410"/>
                </a:cubicBezTo>
                <a:close/>
                <a:moveTo>
                  <a:pt x="77" y="488"/>
                </a:moveTo>
                <a:lnTo>
                  <a:pt x="77" y="488"/>
                </a:lnTo>
                <a:cubicBezTo>
                  <a:pt x="77" y="502"/>
                  <a:pt x="84" y="509"/>
                  <a:pt x="99" y="509"/>
                </a:cubicBezTo>
                <a:cubicBezTo>
                  <a:pt x="275" y="509"/>
                  <a:pt x="275" y="509"/>
                  <a:pt x="275" y="509"/>
                </a:cubicBezTo>
                <a:cubicBezTo>
                  <a:pt x="289" y="509"/>
                  <a:pt x="304" y="502"/>
                  <a:pt x="304" y="488"/>
                </a:cubicBezTo>
                <a:cubicBezTo>
                  <a:pt x="304" y="474"/>
                  <a:pt x="289" y="467"/>
                  <a:pt x="275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4" y="467"/>
                  <a:pt x="77" y="474"/>
                  <a:pt x="77" y="488"/>
                </a:cubicBezTo>
                <a:close/>
                <a:moveTo>
                  <a:pt x="106" y="396"/>
                </a:moveTo>
                <a:lnTo>
                  <a:pt x="106" y="396"/>
                </a:lnTo>
                <a:cubicBezTo>
                  <a:pt x="226" y="396"/>
                  <a:pt x="226" y="396"/>
                  <a:pt x="226" y="396"/>
                </a:cubicBezTo>
                <a:cubicBezTo>
                  <a:pt x="275" y="396"/>
                  <a:pt x="275" y="396"/>
                  <a:pt x="275" y="396"/>
                </a:cubicBezTo>
                <a:cubicBezTo>
                  <a:pt x="282" y="396"/>
                  <a:pt x="282" y="396"/>
                  <a:pt x="282" y="396"/>
                </a:cubicBezTo>
                <a:cubicBezTo>
                  <a:pt x="318" y="396"/>
                  <a:pt x="318" y="396"/>
                  <a:pt x="318" y="396"/>
                </a:cubicBezTo>
                <a:cubicBezTo>
                  <a:pt x="346" y="396"/>
                  <a:pt x="346" y="396"/>
                  <a:pt x="346" y="396"/>
                </a:cubicBezTo>
                <a:cubicBezTo>
                  <a:pt x="367" y="396"/>
                  <a:pt x="374" y="389"/>
                  <a:pt x="374" y="367"/>
                </a:cubicBezTo>
                <a:cubicBezTo>
                  <a:pt x="374" y="353"/>
                  <a:pt x="367" y="339"/>
                  <a:pt x="346" y="339"/>
                </a:cubicBezTo>
                <a:cubicBezTo>
                  <a:pt x="282" y="339"/>
                  <a:pt x="282" y="339"/>
                  <a:pt x="282" y="339"/>
                </a:cubicBezTo>
                <a:cubicBezTo>
                  <a:pt x="275" y="339"/>
                  <a:pt x="275" y="339"/>
                  <a:pt x="275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84" y="339"/>
                  <a:pt x="77" y="353"/>
                  <a:pt x="77" y="367"/>
                </a:cubicBezTo>
                <a:cubicBezTo>
                  <a:pt x="77" y="389"/>
                  <a:pt x="84" y="396"/>
                  <a:pt x="106" y="396"/>
                </a:cubicBezTo>
                <a:close/>
                <a:moveTo>
                  <a:pt x="445" y="219"/>
                </a:moveTo>
                <a:lnTo>
                  <a:pt x="445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84" y="219"/>
                  <a:pt x="77" y="233"/>
                  <a:pt x="77" y="247"/>
                </a:cubicBezTo>
                <a:cubicBezTo>
                  <a:pt x="77" y="262"/>
                  <a:pt x="84" y="276"/>
                  <a:pt x="106" y="276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59" y="276"/>
                  <a:pt x="473" y="262"/>
                  <a:pt x="473" y="247"/>
                </a:cubicBezTo>
                <a:cubicBezTo>
                  <a:pt x="473" y="233"/>
                  <a:pt x="459" y="219"/>
                  <a:pt x="445" y="21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395" y="113"/>
                  <a:pt x="388" y="106"/>
                  <a:pt x="388" y="85"/>
                </a:cubicBezTo>
                <a:cubicBezTo>
                  <a:pt x="388" y="28"/>
                  <a:pt x="388" y="28"/>
                  <a:pt x="388" y="28"/>
                </a:cubicBezTo>
                <a:cubicBezTo>
                  <a:pt x="388" y="14"/>
                  <a:pt x="395" y="0"/>
                  <a:pt x="417" y="0"/>
                </a:cubicBezTo>
                <a:cubicBezTo>
                  <a:pt x="431" y="0"/>
                  <a:pt x="445" y="14"/>
                  <a:pt x="445" y="28"/>
                </a:cubicBezTo>
                <a:cubicBezTo>
                  <a:pt x="445" y="85"/>
                  <a:pt x="445" y="85"/>
                  <a:pt x="445" y="85"/>
                </a:cubicBezTo>
                <a:cubicBezTo>
                  <a:pt x="445" y="106"/>
                  <a:pt x="431" y="113"/>
                  <a:pt x="417" y="113"/>
                </a:cubicBezTo>
                <a:close/>
                <a:moveTo>
                  <a:pt x="275" y="113"/>
                </a:moveTo>
                <a:lnTo>
                  <a:pt x="275" y="113"/>
                </a:lnTo>
                <a:cubicBezTo>
                  <a:pt x="254" y="113"/>
                  <a:pt x="247" y="106"/>
                  <a:pt x="247" y="85"/>
                </a:cubicBezTo>
                <a:cubicBezTo>
                  <a:pt x="247" y="28"/>
                  <a:pt x="247" y="28"/>
                  <a:pt x="247" y="28"/>
                </a:cubicBezTo>
                <a:cubicBezTo>
                  <a:pt x="247" y="14"/>
                  <a:pt x="254" y="0"/>
                  <a:pt x="275" y="0"/>
                </a:cubicBezTo>
                <a:cubicBezTo>
                  <a:pt x="289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89" y="113"/>
                  <a:pt x="275" y="113"/>
                </a:cubicBezTo>
                <a:close/>
                <a:moveTo>
                  <a:pt x="134" y="113"/>
                </a:moveTo>
                <a:lnTo>
                  <a:pt x="134" y="113"/>
                </a:lnTo>
                <a:cubicBezTo>
                  <a:pt x="113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13" y="0"/>
                  <a:pt x="134" y="0"/>
                </a:cubicBezTo>
                <a:cubicBezTo>
                  <a:pt x="148" y="0"/>
                  <a:pt x="162" y="14"/>
                  <a:pt x="162" y="28"/>
                </a:cubicBezTo>
                <a:cubicBezTo>
                  <a:pt x="162" y="85"/>
                  <a:pt x="162" y="85"/>
                  <a:pt x="162" y="85"/>
                </a:cubicBezTo>
                <a:cubicBezTo>
                  <a:pt x="162" y="106"/>
                  <a:pt x="148" y="113"/>
                  <a:pt x="134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31" name="Freeform 58">
            <a:extLst>
              <a:ext uri="{FF2B5EF4-FFF2-40B4-BE49-F238E27FC236}">
                <a16:creationId xmlns:a16="http://schemas.microsoft.com/office/drawing/2014/main" id="{42F7B291-C38A-4146-93AC-F464929C9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7538" y="2773362"/>
            <a:ext cx="206375" cy="217488"/>
          </a:xfrm>
          <a:custGeom>
            <a:avLst/>
            <a:gdLst>
              <a:gd name="T0" fmla="*/ 190888 w 573"/>
              <a:gd name="T1" fmla="*/ 186418 h 602"/>
              <a:gd name="T2" fmla="*/ 206015 w 573"/>
              <a:gd name="T3" fmla="*/ 206650 h 602"/>
              <a:gd name="T4" fmla="*/ 188007 w 573"/>
              <a:gd name="T5" fmla="*/ 214598 h 602"/>
              <a:gd name="T6" fmla="*/ 162795 w 573"/>
              <a:gd name="T7" fmla="*/ 214598 h 602"/>
              <a:gd name="T8" fmla="*/ 144787 w 573"/>
              <a:gd name="T9" fmla="*/ 206650 h 602"/>
              <a:gd name="T10" fmla="*/ 160274 w 573"/>
              <a:gd name="T11" fmla="*/ 186418 h 602"/>
              <a:gd name="T12" fmla="*/ 144787 w 573"/>
              <a:gd name="T13" fmla="*/ 165826 h 602"/>
              <a:gd name="T14" fmla="*/ 162795 w 573"/>
              <a:gd name="T15" fmla="*/ 160768 h 602"/>
              <a:gd name="T16" fmla="*/ 188007 w 573"/>
              <a:gd name="T17" fmla="*/ 160768 h 602"/>
              <a:gd name="T18" fmla="*/ 206015 w 573"/>
              <a:gd name="T19" fmla="*/ 165826 h 602"/>
              <a:gd name="T20" fmla="*/ 190888 w 573"/>
              <a:gd name="T21" fmla="*/ 186418 h 602"/>
              <a:gd name="T22" fmla="*/ 180443 w 573"/>
              <a:gd name="T23" fmla="*/ 153181 h 602"/>
              <a:gd name="T24" fmla="*/ 170358 w 573"/>
              <a:gd name="T25" fmla="*/ 153181 h 602"/>
              <a:gd name="T26" fmla="*/ 134702 w 573"/>
              <a:gd name="T27" fmla="*/ 165826 h 602"/>
              <a:gd name="T28" fmla="*/ 147308 w 573"/>
              <a:gd name="T29" fmla="*/ 186418 h 602"/>
              <a:gd name="T30" fmla="*/ 139744 w 573"/>
              <a:gd name="T31" fmla="*/ 194005 h 602"/>
              <a:gd name="T32" fmla="*/ 137223 w 573"/>
              <a:gd name="T33" fmla="*/ 217127 h 602"/>
              <a:gd name="T34" fmla="*/ 0 w 573"/>
              <a:gd name="T35" fmla="*/ 206650 h 602"/>
              <a:gd name="T36" fmla="*/ 10085 w 573"/>
              <a:gd name="T37" fmla="*/ 20231 h 602"/>
              <a:gd name="T38" fmla="*/ 25212 w 573"/>
              <a:gd name="T39" fmla="*/ 30708 h 602"/>
              <a:gd name="T40" fmla="*/ 65910 w 573"/>
              <a:gd name="T41" fmla="*/ 30708 h 602"/>
              <a:gd name="T42" fmla="*/ 75995 w 573"/>
              <a:gd name="T43" fmla="*/ 20231 h 602"/>
              <a:gd name="T44" fmla="*/ 96524 w 573"/>
              <a:gd name="T45" fmla="*/ 50940 h 602"/>
              <a:gd name="T46" fmla="*/ 117054 w 573"/>
              <a:gd name="T47" fmla="*/ 20231 h 602"/>
              <a:gd name="T48" fmla="*/ 127139 w 573"/>
              <a:gd name="T49" fmla="*/ 30708 h 602"/>
              <a:gd name="T50" fmla="*/ 167837 w 573"/>
              <a:gd name="T51" fmla="*/ 30708 h 602"/>
              <a:gd name="T52" fmla="*/ 185485 w 573"/>
              <a:gd name="T53" fmla="*/ 20231 h 602"/>
              <a:gd name="T54" fmla="*/ 195930 w 573"/>
              <a:gd name="T55" fmla="*/ 145594 h 602"/>
              <a:gd name="T56" fmla="*/ 127139 w 573"/>
              <a:gd name="T57" fmla="*/ 132588 h 602"/>
              <a:gd name="T58" fmla="*/ 117054 w 573"/>
              <a:gd name="T59" fmla="*/ 122472 h 602"/>
              <a:gd name="T60" fmla="*/ 81397 w 573"/>
              <a:gd name="T61" fmla="*/ 122472 h 602"/>
              <a:gd name="T62" fmla="*/ 25212 w 573"/>
              <a:gd name="T63" fmla="*/ 132588 h 602"/>
              <a:gd name="T64" fmla="*/ 81397 w 573"/>
              <a:gd name="T65" fmla="*/ 143065 h 602"/>
              <a:gd name="T66" fmla="*/ 117054 w 573"/>
              <a:gd name="T67" fmla="*/ 143065 h 602"/>
              <a:gd name="T68" fmla="*/ 25212 w 573"/>
              <a:gd name="T69" fmla="*/ 176303 h 602"/>
              <a:gd name="T70" fmla="*/ 35296 w 573"/>
              <a:gd name="T71" fmla="*/ 183889 h 602"/>
              <a:gd name="T72" fmla="*/ 106609 w 573"/>
              <a:gd name="T73" fmla="*/ 176303 h 602"/>
              <a:gd name="T74" fmla="*/ 35296 w 573"/>
              <a:gd name="T75" fmla="*/ 165826 h 602"/>
              <a:gd name="T76" fmla="*/ 157753 w 573"/>
              <a:gd name="T77" fmla="*/ 79119 h 602"/>
              <a:gd name="T78" fmla="*/ 35296 w 573"/>
              <a:gd name="T79" fmla="*/ 79119 h 602"/>
              <a:gd name="T80" fmla="*/ 35296 w 573"/>
              <a:gd name="T81" fmla="*/ 99712 h 602"/>
              <a:gd name="T82" fmla="*/ 167837 w 573"/>
              <a:gd name="T83" fmla="*/ 89235 h 602"/>
              <a:gd name="T84" fmla="*/ 147308 w 573"/>
              <a:gd name="T85" fmla="*/ 40824 h 602"/>
              <a:gd name="T86" fmla="*/ 137223 w 573"/>
              <a:gd name="T87" fmla="*/ 30708 h 602"/>
              <a:gd name="T88" fmla="*/ 147308 w 573"/>
              <a:gd name="T89" fmla="*/ 0 h 602"/>
              <a:gd name="T90" fmla="*/ 157753 w 573"/>
              <a:gd name="T91" fmla="*/ 30708 h 602"/>
              <a:gd name="T92" fmla="*/ 96524 w 573"/>
              <a:gd name="T93" fmla="*/ 40824 h 602"/>
              <a:gd name="T94" fmla="*/ 86440 w 573"/>
              <a:gd name="T95" fmla="*/ 30708 h 602"/>
              <a:gd name="T96" fmla="*/ 96524 w 573"/>
              <a:gd name="T97" fmla="*/ 0 h 602"/>
              <a:gd name="T98" fmla="*/ 106609 w 573"/>
              <a:gd name="T99" fmla="*/ 30708 h 602"/>
              <a:gd name="T100" fmla="*/ 45741 w 573"/>
              <a:gd name="T101" fmla="*/ 40824 h 602"/>
              <a:gd name="T102" fmla="*/ 35296 w 573"/>
              <a:gd name="T103" fmla="*/ 30708 h 602"/>
              <a:gd name="T104" fmla="*/ 45741 w 573"/>
              <a:gd name="T105" fmla="*/ 0 h 602"/>
              <a:gd name="T106" fmla="*/ 55826 w 573"/>
              <a:gd name="T107" fmla="*/ 30708 h 60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73" h="602">
                <a:moveTo>
                  <a:pt x="530" y="516"/>
                </a:moveTo>
                <a:lnTo>
                  <a:pt x="530" y="516"/>
                </a:lnTo>
                <a:cubicBezTo>
                  <a:pt x="565" y="558"/>
                  <a:pt x="565" y="558"/>
                  <a:pt x="565" y="558"/>
                </a:cubicBezTo>
                <a:cubicBezTo>
                  <a:pt x="572" y="558"/>
                  <a:pt x="572" y="565"/>
                  <a:pt x="572" y="572"/>
                </a:cubicBezTo>
                <a:cubicBezTo>
                  <a:pt x="572" y="594"/>
                  <a:pt x="558" y="601"/>
                  <a:pt x="544" y="601"/>
                </a:cubicBezTo>
                <a:cubicBezTo>
                  <a:pt x="537" y="601"/>
                  <a:pt x="530" y="601"/>
                  <a:pt x="522" y="594"/>
                </a:cubicBezTo>
                <a:cubicBezTo>
                  <a:pt x="487" y="558"/>
                  <a:pt x="487" y="558"/>
                  <a:pt x="487" y="558"/>
                </a:cubicBezTo>
                <a:cubicBezTo>
                  <a:pt x="452" y="594"/>
                  <a:pt x="452" y="594"/>
                  <a:pt x="452" y="594"/>
                </a:cubicBezTo>
                <a:cubicBezTo>
                  <a:pt x="445" y="601"/>
                  <a:pt x="438" y="601"/>
                  <a:pt x="431" y="601"/>
                </a:cubicBezTo>
                <a:cubicBezTo>
                  <a:pt x="417" y="601"/>
                  <a:pt x="402" y="594"/>
                  <a:pt x="402" y="572"/>
                </a:cubicBezTo>
                <a:cubicBezTo>
                  <a:pt x="402" y="565"/>
                  <a:pt x="402" y="558"/>
                  <a:pt x="409" y="558"/>
                </a:cubicBezTo>
                <a:cubicBezTo>
                  <a:pt x="445" y="516"/>
                  <a:pt x="445" y="516"/>
                  <a:pt x="445" y="516"/>
                </a:cubicBezTo>
                <a:cubicBezTo>
                  <a:pt x="409" y="481"/>
                  <a:pt x="409" y="481"/>
                  <a:pt x="409" y="481"/>
                </a:cubicBezTo>
                <a:cubicBezTo>
                  <a:pt x="402" y="474"/>
                  <a:pt x="402" y="467"/>
                  <a:pt x="402" y="459"/>
                </a:cubicBezTo>
                <a:cubicBezTo>
                  <a:pt x="402" y="445"/>
                  <a:pt x="417" y="431"/>
                  <a:pt x="431" y="431"/>
                </a:cubicBezTo>
                <a:cubicBezTo>
                  <a:pt x="438" y="431"/>
                  <a:pt x="445" y="438"/>
                  <a:pt x="452" y="445"/>
                </a:cubicBezTo>
                <a:cubicBezTo>
                  <a:pt x="487" y="481"/>
                  <a:pt x="487" y="481"/>
                  <a:pt x="487" y="481"/>
                </a:cubicBezTo>
                <a:cubicBezTo>
                  <a:pt x="522" y="445"/>
                  <a:pt x="522" y="445"/>
                  <a:pt x="522" y="445"/>
                </a:cubicBezTo>
                <a:cubicBezTo>
                  <a:pt x="530" y="438"/>
                  <a:pt x="537" y="431"/>
                  <a:pt x="544" y="431"/>
                </a:cubicBezTo>
                <a:cubicBezTo>
                  <a:pt x="558" y="431"/>
                  <a:pt x="572" y="445"/>
                  <a:pt x="572" y="459"/>
                </a:cubicBezTo>
                <a:cubicBezTo>
                  <a:pt x="572" y="467"/>
                  <a:pt x="572" y="474"/>
                  <a:pt x="565" y="481"/>
                </a:cubicBezTo>
                <a:lnTo>
                  <a:pt x="530" y="516"/>
                </a:lnTo>
                <a:close/>
                <a:moveTo>
                  <a:pt x="501" y="424"/>
                </a:moveTo>
                <a:lnTo>
                  <a:pt x="501" y="424"/>
                </a:lnTo>
                <a:cubicBezTo>
                  <a:pt x="487" y="438"/>
                  <a:pt x="487" y="438"/>
                  <a:pt x="487" y="438"/>
                </a:cubicBezTo>
                <a:cubicBezTo>
                  <a:pt x="473" y="424"/>
                  <a:pt x="473" y="424"/>
                  <a:pt x="473" y="424"/>
                </a:cubicBezTo>
                <a:cubicBezTo>
                  <a:pt x="459" y="410"/>
                  <a:pt x="445" y="403"/>
                  <a:pt x="431" y="403"/>
                </a:cubicBezTo>
                <a:cubicBezTo>
                  <a:pt x="402" y="403"/>
                  <a:pt x="374" y="431"/>
                  <a:pt x="374" y="459"/>
                </a:cubicBezTo>
                <a:cubicBezTo>
                  <a:pt x="374" y="481"/>
                  <a:pt x="381" y="495"/>
                  <a:pt x="388" y="502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388" y="537"/>
                  <a:pt x="388" y="537"/>
                  <a:pt x="388" y="537"/>
                </a:cubicBezTo>
                <a:cubicBezTo>
                  <a:pt x="381" y="544"/>
                  <a:pt x="374" y="558"/>
                  <a:pt x="374" y="572"/>
                </a:cubicBezTo>
                <a:cubicBezTo>
                  <a:pt x="374" y="587"/>
                  <a:pt x="374" y="594"/>
                  <a:pt x="381" y="601"/>
                </a:cubicBezTo>
                <a:cubicBezTo>
                  <a:pt x="28" y="601"/>
                  <a:pt x="28" y="601"/>
                  <a:pt x="28" y="601"/>
                </a:cubicBezTo>
                <a:cubicBezTo>
                  <a:pt x="7" y="601"/>
                  <a:pt x="0" y="594"/>
                  <a:pt x="0" y="57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6"/>
                  <a:pt x="28" y="56"/>
                </a:cubicBezTo>
                <a:cubicBezTo>
                  <a:pt x="70" y="56"/>
                  <a:pt x="70" y="56"/>
                  <a:pt x="70" y="56"/>
                </a:cubicBezTo>
                <a:cubicBezTo>
                  <a:pt x="70" y="85"/>
                  <a:pt x="70" y="85"/>
                  <a:pt x="70" y="85"/>
                </a:cubicBezTo>
                <a:cubicBezTo>
                  <a:pt x="70" y="113"/>
                  <a:pt x="98" y="141"/>
                  <a:pt x="127" y="141"/>
                </a:cubicBezTo>
                <a:cubicBezTo>
                  <a:pt x="162" y="141"/>
                  <a:pt x="183" y="113"/>
                  <a:pt x="183" y="85"/>
                </a:cubicBezTo>
                <a:cubicBezTo>
                  <a:pt x="183" y="56"/>
                  <a:pt x="183" y="56"/>
                  <a:pt x="183" y="56"/>
                </a:cubicBezTo>
                <a:cubicBezTo>
                  <a:pt x="211" y="56"/>
                  <a:pt x="211" y="56"/>
                  <a:pt x="211" y="56"/>
                </a:cubicBezTo>
                <a:cubicBezTo>
                  <a:pt x="211" y="85"/>
                  <a:pt x="211" y="85"/>
                  <a:pt x="211" y="85"/>
                </a:cubicBezTo>
                <a:cubicBezTo>
                  <a:pt x="211" y="113"/>
                  <a:pt x="240" y="141"/>
                  <a:pt x="268" y="141"/>
                </a:cubicBezTo>
                <a:cubicBezTo>
                  <a:pt x="303" y="141"/>
                  <a:pt x="325" y="113"/>
                  <a:pt x="325" y="85"/>
                </a:cubicBezTo>
                <a:cubicBezTo>
                  <a:pt x="325" y="56"/>
                  <a:pt x="325" y="56"/>
                  <a:pt x="325" y="56"/>
                </a:cubicBezTo>
                <a:cubicBezTo>
                  <a:pt x="353" y="56"/>
                  <a:pt x="353" y="56"/>
                  <a:pt x="353" y="56"/>
                </a:cubicBezTo>
                <a:cubicBezTo>
                  <a:pt x="353" y="85"/>
                  <a:pt x="353" y="85"/>
                  <a:pt x="353" y="85"/>
                </a:cubicBezTo>
                <a:cubicBezTo>
                  <a:pt x="353" y="113"/>
                  <a:pt x="381" y="141"/>
                  <a:pt x="409" y="141"/>
                </a:cubicBezTo>
                <a:cubicBezTo>
                  <a:pt x="445" y="141"/>
                  <a:pt x="466" y="113"/>
                  <a:pt x="466" y="85"/>
                </a:cubicBezTo>
                <a:cubicBezTo>
                  <a:pt x="466" y="56"/>
                  <a:pt x="466" y="56"/>
                  <a:pt x="466" y="56"/>
                </a:cubicBezTo>
                <a:cubicBezTo>
                  <a:pt x="515" y="56"/>
                  <a:pt x="515" y="56"/>
                  <a:pt x="515" y="56"/>
                </a:cubicBezTo>
                <a:cubicBezTo>
                  <a:pt x="530" y="56"/>
                  <a:pt x="544" y="71"/>
                  <a:pt x="544" y="85"/>
                </a:cubicBezTo>
                <a:cubicBezTo>
                  <a:pt x="544" y="403"/>
                  <a:pt x="544" y="403"/>
                  <a:pt x="544" y="403"/>
                </a:cubicBezTo>
                <a:cubicBezTo>
                  <a:pt x="530" y="403"/>
                  <a:pt x="515" y="410"/>
                  <a:pt x="501" y="424"/>
                </a:cubicBezTo>
                <a:close/>
                <a:moveTo>
                  <a:pt x="353" y="367"/>
                </a:moveTo>
                <a:lnTo>
                  <a:pt x="353" y="367"/>
                </a:lnTo>
                <a:cubicBezTo>
                  <a:pt x="353" y="353"/>
                  <a:pt x="346" y="339"/>
                  <a:pt x="325" y="339"/>
                </a:cubicBezTo>
                <a:cubicBezTo>
                  <a:pt x="268" y="339"/>
                  <a:pt x="268" y="339"/>
                  <a:pt x="268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98" y="339"/>
                  <a:pt x="98" y="339"/>
                  <a:pt x="98" y="339"/>
                </a:cubicBezTo>
                <a:cubicBezTo>
                  <a:pt x="84" y="339"/>
                  <a:pt x="70" y="353"/>
                  <a:pt x="70" y="367"/>
                </a:cubicBezTo>
                <a:cubicBezTo>
                  <a:pt x="70" y="382"/>
                  <a:pt x="84" y="396"/>
                  <a:pt x="98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68" y="396"/>
                  <a:pt x="268" y="396"/>
                  <a:pt x="268" y="396"/>
                </a:cubicBezTo>
                <a:cubicBezTo>
                  <a:pt x="325" y="396"/>
                  <a:pt x="325" y="396"/>
                  <a:pt x="325" y="396"/>
                </a:cubicBezTo>
                <a:cubicBezTo>
                  <a:pt x="346" y="396"/>
                  <a:pt x="353" y="382"/>
                  <a:pt x="353" y="367"/>
                </a:cubicBezTo>
                <a:close/>
                <a:moveTo>
                  <a:pt x="70" y="488"/>
                </a:moveTo>
                <a:lnTo>
                  <a:pt x="70" y="488"/>
                </a:lnTo>
                <a:cubicBezTo>
                  <a:pt x="70" y="502"/>
                  <a:pt x="84" y="509"/>
                  <a:pt x="98" y="509"/>
                </a:cubicBezTo>
                <a:cubicBezTo>
                  <a:pt x="275" y="509"/>
                  <a:pt x="275" y="509"/>
                  <a:pt x="275" y="509"/>
                </a:cubicBezTo>
                <a:cubicBezTo>
                  <a:pt x="289" y="509"/>
                  <a:pt x="296" y="502"/>
                  <a:pt x="296" y="488"/>
                </a:cubicBezTo>
                <a:cubicBezTo>
                  <a:pt x="296" y="474"/>
                  <a:pt x="289" y="459"/>
                  <a:pt x="275" y="459"/>
                </a:cubicBezTo>
                <a:cubicBezTo>
                  <a:pt x="98" y="459"/>
                  <a:pt x="98" y="459"/>
                  <a:pt x="98" y="459"/>
                </a:cubicBezTo>
                <a:cubicBezTo>
                  <a:pt x="84" y="459"/>
                  <a:pt x="70" y="474"/>
                  <a:pt x="70" y="488"/>
                </a:cubicBezTo>
                <a:close/>
                <a:moveTo>
                  <a:pt x="438" y="219"/>
                </a:moveTo>
                <a:lnTo>
                  <a:pt x="438" y="219"/>
                </a:lnTo>
                <a:cubicBezTo>
                  <a:pt x="98" y="219"/>
                  <a:pt x="98" y="219"/>
                  <a:pt x="98" y="219"/>
                </a:cubicBezTo>
                <a:cubicBezTo>
                  <a:pt x="84" y="219"/>
                  <a:pt x="70" y="226"/>
                  <a:pt x="70" y="247"/>
                </a:cubicBezTo>
                <a:cubicBezTo>
                  <a:pt x="70" y="261"/>
                  <a:pt x="84" y="276"/>
                  <a:pt x="98" y="276"/>
                </a:cubicBezTo>
                <a:cubicBezTo>
                  <a:pt x="438" y="276"/>
                  <a:pt x="438" y="276"/>
                  <a:pt x="438" y="276"/>
                </a:cubicBezTo>
                <a:cubicBezTo>
                  <a:pt x="459" y="276"/>
                  <a:pt x="466" y="261"/>
                  <a:pt x="466" y="247"/>
                </a:cubicBezTo>
                <a:cubicBezTo>
                  <a:pt x="466" y="226"/>
                  <a:pt x="459" y="219"/>
                  <a:pt x="438" y="219"/>
                </a:cubicBezTo>
                <a:close/>
                <a:moveTo>
                  <a:pt x="409" y="113"/>
                </a:moveTo>
                <a:lnTo>
                  <a:pt x="409" y="113"/>
                </a:lnTo>
                <a:cubicBezTo>
                  <a:pt x="395" y="113"/>
                  <a:pt x="381" y="99"/>
                  <a:pt x="381" y="85"/>
                </a:cubicBezTo>
                <a:cubicBezTo>
                  <a:pt x="381" y="28"/>
                  <a:pt x="381" y="28"/>
                  <a:pt x="381" y="28"/>
                </a:cubicBezTo>
                <a:cubicBezTo>
                  <a:pt x="381" y="14"/>
                  <a:pt x="395" y="0"/>
                  <a:pt x="409" y="0"/>
                </a:cubicBezTo>
                <a:cubicBezTo>
                  <a:pt x="431" y="0"/>
                  <a:pt x="438" y="14"/>
                  <a:pt x="438" y="28"/>
                </a:cubicBezTo>
                <a:cubicBezTo>
                  <a:pt x="438" y="85"/>
                  <a:pt x="438" y="85"/>
                  <a:pt x="438" y="85"/>
                </a:cubicBezTo>
                <a:cubicBezTo>
                  <a:pt x="438" y="99"/>
                  <a:pt x="431" y="113"/>
                  <a:pt x="409" y="113"/>
                </a:cubicBezTo>
                <a:close/>
                <a:moveTo>
                  <a:pt x="268" y="113"/>
                </a:moveTo>
                <a:lnTo>
                  <a:pt x="268" y="113"/>
                </a:lnTo>
                <a:cubicBezTo>
                  <a:pt x="254" y="113"/>
                  <a:pt x="240" y="99"/>
                  <a:pt x="240" y="85"/>
                </a:cubicBezTo>
                <a:cubicBezTo>
                  <a:pt x="240" y="28"/>
                  <a:pt x="240" y="28"/>
                  <a:pt x="240" y="28"/>
                </a:cubicBezTo>
                <a:cubicBezTo>
                  <a:pt x="240" y="14"/>
                  <a:pt x="254" y="0"/>
                  <a:pt x="268" y="0"/>
                </a:cubicBezTo>
                <a:cubicBezTo>
                  <a:pt x="289" y="0"/>
                  <a:pt x="296" y="14"/>
                  <a:pt x="296" y="28"/>
                </a:cubicBezTo>
                <a:cubicBezTo>
                  <a:pt x="296" y="85"/>
                  <a:pt x="296" y="85"/>
                  <a:pt x="296" y="85"/>
                </a:cubicBezTo>
                <a:cubicBezTo>
                  <a:pt x="296" y="99"/>
                  <a:pt x="289" y="113"/>
                  <a:pt x="268" y="113"/>
                </a:cubicBezTo>
                <a:close/>
                <a:moveTo>
                  <a:pt x="127" y="113"/>
                </a:moveTo>
                <a:lnTo>
                  <a:pt x="127" y="113"/>
                </a:lnTo>
                <a:cubicBezTo>
                  <a:pt x="113" y="113"/>
                  <a:pt x="98" y="99"/>
                  <a:pt x="98" y="85"/>
                </a:cubicBezTo>
                <a:cubicBezTo>
                  <a:pt x="98" y="28"/>
                  <a:pt x="98" y="28"/>
                  <a:pt x="98" y="28"/>
                </a:cubicBezTo>
                <a:cubicBezTo>
                  <a:pt x="98" y="14"/>
                  <a:pt x="113" y="0"/>
                  <a:pt x="127" y="0"/>
                </a:cubicBezTo>
                <a:cubicBezTo>
                  <a:pt x="148" y="0"/>
                  <a:pt x="155" y="14"/>
                  <a:pt x="155" y="28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155" y="99"/>
                  <a:pt x="148" y="113"/>
                  <a:pt x="127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32" name="Freeform 59">
            <a:extLst>
              <a:ext uri="{FF2B5EF4-FFF2-40B4-BE49-F238E27FC236}">
                <a16:creationId xmlns:a16="http://schemas.microsoft.com/office/drawing/2014/main" id="{F58B80EE-EAD0-A54B-9A63-B0DEA4EEE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4951" y="2774950"/>
            <a:ext cx="209550" cy="219075"/>
          </a:xfrm>
          <a:custGeom>
            <a:avLst/>
            <a:gdLst>
              <a:gd name="T0" fmla="*/ 204140 w 581"/>
              <a:gd name="T1" fmla="*/ 188138 h 609"/>
              <a:gd name="T2" fmla="*/ 170958 w 581"/>
              <a:gd name="T3" fmla="*/ 218715 h 609"/>
              <a:gd name="T4" fmla="*/ 150400 w 581"/>
              <a:gd name="T5" fmla="*/ 200729 h 609"/>
              <a:gd name="T6" fmla="*/ 158335 w 581"/>
              <a:gd name="T7" fmla="*/ 183102 h 609"/>
              <a:gd name="T8" fmla="*/ 170958 w 581"/>
              <a:gd name="T9" fmla="*/ 193175 h 609"/>
              <a:gd name="T10" fmla="*/ 199091 w 581"/>
              <a:gd name="T11" fmla="*/ 170512 h 609"/>
              <a:gd name="T12" fmla="*/ 204140 w 581"/>
              <a:gd name="T13" fmla="*/ 188138 h 609"/>
              <a:gd name="T14" fmla="*/ 170958 w 581"/>
              <a:gd name="T15" fmla="*/ 178066 h 609"/>
              <a:gd name="T16" fmla="*/ 137776 w 581"/>
              <a:gd name="T17" fmla="*/ 193175 h 609"/>
              <a:gd name="T18" fmla="*/ 142826 w 581"/>
              <a:gd name="T19" fmla="*/ 208643 h 609"/>
              <a:gd name="T20" fmla="*/ 10459 w 581"/>
              <a:gd name="T21" fmla="*/ 218715 h 609"/>
              <a:gd name="T22" fmla="*/ 0 w 581"/>
              <a:gd name="T23" fmla="*/ 30577 h 609"/>
              <a:gd name="T24" fmla="*/ 28132 w 581"/>
              <a:gd name="T25" fmla="*/ 20145 h 609"/>
              <a:gd name="T26" fmla="*/ 48691 w 581"/>
              <a:gd name="T27" fmla="*/ 50722 h 609"/>
              <a:gd name="T28" fmla="*/ 68888 w 581"/>
              <a:gd name="T29" fmla="*/ 20145 h 609"/>
              <a:gd name="T30" fmla="*/ 78987 w 581"/>
              <a:gd name="T31" fmla="*/ 30577 h 609"/>
              <a:gd name="T32" fmla="*/ 120104 w 581"/>
              <a:gd name="T33" fmla="*/ 30577 h 609"/>
              <a:gd name="T34" fmla="*/ 130202 w 581"/>
              <a:gd name="T35" fmla="*/ 20145 h 609"/>
              <a:gd name="T36" fmla="*/ 150400 w 581"/>
              <a:gd name="T37" fmla="*/ 50722 h 609"/>
              <a:gd name="T38" fmla="*/ 170958 w 581"/>
              <a:gd name="T39" fmla="*/ 20145 h 609"/>
              <a:gd name="T40" fmla="*/ 199091 w 581"/>
              <a:gd name="T41" fmla="*/ 30577 h 609"/>
              <a:gd name="T42" fmla="*/ 183582 w 581"/>
              <a:gd name="T43" fmla="*/ 165475 h 609"/>
              <a:gd name="T44" fmla="*/ 28132 w 581"/>
              <a:gd name="T45" fmla="*/ 175548 h 609"/>
              <a:gd name="T46" fmla="*/ 35706 w 581"/>
              <a:gd name="T47" fmla="*/ 183102 h 609"/>
              <a:gd name="T48" fmla="*/ 109644 w 581"/>
              <a:gd name="T49" fmla="*/ 175548 h 609"/>
              <a:gd name="T50" fmla="*/ 109644 w 581"/>
              <a:gd name="T51" fmla="*/ 175548 h 609"/>
              <a:gd name="T52" fmla="*/ 109644 w 581"/>
              <a:gd name="T53" fmla="*/ 175548 h 609"/>
              <a:gd name="T54" fmla="*/ 35706 w 581"/>
              <a:gd name="T55" fmla="*/ 167993 h 609"/>
              <a:gd name="T56" fmla="*/ 160859 w 581"/>
              <a:gd name="T57" fmla="*/ 78781 h 609"/>
              <a:gd name="T58" fmla="*/ 38231 w 581"/>
              <a:gd name="T59" fmla="*/ 78781 h 609"/>
              <a:gd name="T60" fmla="*/ 38231 w 581"/>
              <a:gd name="T61" fmla="*/ 99285 h 609"/>
              <a:gd name="T62" fmla="*/ 170958 w 581"/>
              <a:gd name="T63" fmla="*/ 88853 h 609"/>
              <a:gd name="T64" fmla="*/ 160859 w 581"/>
              <a:gd name="T65" fmla="*/ 121948 h 609"/>
              <a:gd name="T66" fmla="*/ 99545 w 581"/>
              <a:gd name="T67" fmla="*/ 121948 h 609"/>
              <a:gd name="T68" fmla="*/ 38231 w 581"/>
              <a:gd name="T69" fmla="*/ 121948 h 609"/>
              <a:gd name="T70" fmla="*/ 38231 w 581"/>
              <a:gd name="T71" fmla="*/ 142453 h 609"/>
              <a:gd name="T72" fmla="*/ 99545 w 581"/>
              <a:gd name="T73" fmla="*/ 142453 h 609"/>
              <a:gd name="T74" fmla="*/ 170958 w 581"/>
              <a:gd name="T75" fmla="*/ 132021 h 609"/>
              <a:gd name="T76" fmla="*/ 150400 w 581"/>
              <a:gd name="T77" fmla="*/ 40649 h 609"/>
              <a:gd name="T78" fmla="*/ 140301 w 581"/>
              <a:gd name="T79" fmla="*/ 30577 h 609"/>
              <a:gd name="T80" fmla="*/ 150400 w 581"/>
              <a:gd name="T81" fmla="*/ 0 h 609"/>
              <a:gd name="T82" fmla="*/ 160859 w 581"/>
              <a:gd name="T83" fmla="*/ 30577 h 609"/>
              <a:gd name="T84" fmla="*/ 99545 w 581"/>
              <a:gd name="T85" fmla="*/ 40649 h 609"/>
              <a:gd name="T86" fmla="*/ 89446 w 581"/>
              <a:gd name="T87" fmla="*/ 30577 h 609"/>
              <a:gd name="T88" fmla="*/ 99545 w 581"/>
              <a:gd name="T89" fmla="*/ 0 h 609"/>
              <a:gd name="T90" fmla="*/ 109644 w 581"/>
              <a:gd name="T91" fmla="*/ 30577 h 609"/>
              <a:gd name="T92" fmla="*/ 48691 w 581"/>
              <a:gd name="T93" fmla="*/ 40649 h 609"/>
              <a:gd name="T94" fmla="*/ 38231 w 581"/>
              <a:gd name="T95" fmla="*/ 30577 h 609"/>
              <a:gd name="T96" fmla="*/ 48691 w 581"/>
              <a:gd name="T97" fmla="*/ 0 h 609"/>
              <a:gd name="T98" fmla="*/ 58789 w 581"/>
              <a:gd name="T99" fmla="*/ 30577 h 60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81" h="609">
                <a:moveTo>
                  <a:pt x="566" y="523"/>
                </a:moveTo>
                <a:lnTo>
                  <a:pt x="566" y="523"/>
                </a:lnTo>
                <a:cubicBezTo>
                  <a:pt x="495" y="594"/>
                  <a:pt x="495" y="594"/>
                  <a:pt x="495" y="594"/>
                </a:cubicBezTo>
                <a:cubicBezTo>
                  <a:pt x="488" y="601"/>
                  <a:pt x="481" y="608"/>
                  <a:pt x="474" y="608"/>
                </a:cubicBezTo>
                <a:cubicBezTo>
                  <a:pt x="467" y="608"/>
                  <a:pt x="460" y="601"/>
                  <a:pt x="453" y="594"/>
                </a:cubicBezTo>
                <a:cubicBezTo>
                  <a:pt x="417" y="558"/>
                  <a:pt x="417" y="558"/>
                  <a:pt x="417" y="558"/>
                </a:cubicBezTo>
                <a:cubicBezTo>
                  <a:pt x="410" y="551"/>
                  <a:pt x="410" y="544"/>
                  <a:pt x="410" y="537"/>
                </a:cubicBezTo>
                <a:cubicBezTo>
                  <a:pt x="410" y="523"/>
                  <a:pt x="417" y="509"/>
                  <a:pt x="439" y="509"/>
                </a:cubicBezTo>
                <a:cubicBezTo>
                  <a:pt x="446" y="509"/>
                  <a:pt x="453" y="516"/>
                  <a:pt x="453" y="523"/>
                </a:cubicBezTo>
                <a:cubicBezTo>
                  <a:pt x="474" y="537"/>
                  <a:pt x="474" y="537"/>
                  <a:pt x="474" y="537"/>
                </a:cubicBezTo>
                <a:cubicBezTo>
                  <a:pt x="530" y="481"/>
                  <a:pt x="530" y="481"/>
                  <a:pt x="530" y="481"/>
                </a:cubicBezTo>
                <a:cubicBezTo>
                  <a:pt x="537" y="474"/>
                  <a:pt x="545" y="474"/>
                  <a:pt x="552" y="474"/>
                </a:cubicBezTo>
                <a:cubicBezTo>
                  <a:pt x="566" y="474"/>
                  <a:pt x="580" y="488"/>
                  <a:pt x="580" y="502"/>
                </a:cubicBezTo>
                <a:cubicBezTo>
                  <a:pt x="580" y="509"/>
                  <a:pt x="573" y="516"/>
                  <a:pt x="566" y="523"/>
                </a:cubicBezTo>
                <a:close/>
                <a:moveTo>
                  <a:pt x="474" y="495"/>
                </a:moveTo>
                <a:lnTo>
                  <a:pt x="474" y="495"/>
                </a:lnTo>
                <a:cubicBezTo>
                  <a:pt x="467" y="488"/>
                  <a:pt x="453" y="481"/>
                  <a:pt x="439" y="481"/>
                </a:cubicBezTo>
                <a:cubicBezTo>
                  <a:pt x="403" y="481"/>
                  <a:pt x="382" y="509"/>
                  <a:pt x="382" y="537"/>
                </a:cubicBezTo>
                <a:cubicBezTo>
                  <a:pt x="382" y="558"/>
                  <a:pt x="389" y="573"/>
                  <a:pt x="396" y="580"/>
                </a:cubicBezTo>
                <a:cubicBezTo>
                  <a:pt x="424" y="608"/>
                  <a:pt x="424" y="608"/>
                  <a:pt x="424" y="608"/>
                </a:cubicBezTo>
                <a:cubicBezTo>
                  <a:pt x="29" y="608"/>
                  <a:pt x="29" y="608"/>
                  <a:pt x="29" y="608"/>
                </a:cubicBezTo>
                <a:cubicBezTo>
                  <a:pt x="15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5" y="56"/>
                  <a:pt x="29" y="56"/>
                </a:cubicBezTo>
                <a:cubicBezTo>
                  <a:pt x="78" y="56"/>
                  <a:pt x="78" y="56"/>
                  <a:pt x="78" y="56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120"/>
                  <a:pt x="106" y="141"/>
                  <a:pt x="135" y="141"/>
                </a:cubicBezTo>
                <a:cubicBezTo>
                  <a:pt x="163" y="141"/>
                  <a:pt x="191" y="120"/>
                  <a:pt x="191" y="85"/>
                </a:cubicBezTo>
                <a:cubicBezTo>
                  <a:pt x="191" y="56"/>
                  <a:pt x="191" y="56"/>
                  <a:pt x="191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8" y="141"/>
                  <a:pt x="276" y="141"/>
                </a:cubicBezTo>
                <a:cubicBezTo>
                  <a:pt x="304" y="141"/>
                  <a:pt x="333" y="120"/>
                  <a:pt x="333" y="85"/>
                </a:cubicBezTo>
                <a:cubicBezTo>
                  <a:pt x="333" y="56"/>
                  <a:pt x="333" y="56"/>
                  <a:pt x="333" y="56"/>
                </a:cubicBezTo>
                <a:cubicBezTo>
                  <a:pt x="361" y="56"/>
                  <a:pt x="361" y="56"/>
                  <a:pt x="361" y="56"/>
                </a:cubicBezTo>
                <a:cubicBezTo>
                  <a:pt x="361" y="85"/>
                  <a:pt x="361" y="85"/>
                  <a:pt x="361" y="85"/>
                </a:cubicBezTo>
                <a:cubicBezTo>
                  <a:pt x="361" y="120"/>
                  <a:pt x="389" y="141"/>
                  <a:pt x="417" y="141"/>
                </a:cubicBezTo>
                <a:cubicBezTo>
                  <a:pt x="446" y="141"/>
                  <a:pt x="474" y="120"/>
                  <a:pt x="474" y="85"/>
                </a:cubicBezTo>
                <a:cubicBezTo>
                  <a:pt x="474" y="56"/>
                  <a:pt x="474" y="56"/>
                  <a:pt x="474" y="56"/>
                </a:cubicBezTo>
                <a:cubicBezTo>
                  <a:pt x="523" y="56"/>
                  <a:pt x="523" y="56"/>
                  <a:pt x="523" y="56"/>
                </a:cubicBezTo>
                <a:cubicBezTo>
                  <a:pt x="537" y="56"/>
                  <a:pt x="552" y="71"/>
                  <a:pt x="552" y="85"/>
                </a:cubicBezTo>
                <a:cubicBezTo>
                  <a:pt x="552" y="445"/>
                  <a:pt x="552" y="445"/>
                  <a:pt x="552" y="445"/>
                </a:cubicBezTo>
                <a:cubicBezTo>
                  <a:pt x="530" y="445"/>
                  <a:pt x="516" y="452"/>
                  <a:pt x="509" y="460"/>
                </a:cubicBezTo>
                <a:lnTo>
                  <a:pt x="474" y="495"/>
                </a:lnTo>
                <a:close/>
                <a:moveTo>
                  <a:pt x="78" y="488"/>
                </a:moveTo>
                <a:lnTo>
                  <a:pt x="78" y="488"/>
                </a:lnTo>
                <a:cubicBezTo>
                  <a:pt x="78" y="502"/>
                  <a:pt x="85" y="509"/>
                  <a:pt x="99" y="509"/>
                </a:cubicBezTo>
                <a:cubicBezTo>
                  <a:pt x="283" y="509"/>
                  <a:pt x="283" y="509"/>
                  <a:pt x="283" y="509"/>
                </a:cubicBezTo>
                <a:cubicBezTo>
                  <a:pt x="297" y="509"/>
                  <a:pt x="304" y="502"/>
                  <a:pt x="304" y="488"/>
                </a:cubicBezTo>
                <a:cubicBezTo>
                  <a:pt x="304" y="474"/>
                  <a:pt x="297" y="467"/>
                  <a:pt x="283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5" y="467"/>
                  <a:pt x="78" y="474"/>
                  <a:pt x="78" y="488"/>
                </a:cubicBezTo>
                <a:close/>
                <a:moveTo>
                  <a:pt x="446" y="219"/>
                </a:moveTo>
                <a:lnTo>
                  <a:pt x="446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92" y="219"/>
                  <a:pt x="78" y="233"/>
                  <a:pt x="78" y="247"/>
                </a:cubicBezTo>
                <a:cubicBezTo>
                  <a:pt x="78" y="262"/>
                  <a:pt x="92" y="276"/>
                  <a:pt x="106" y="276"/>
                </a:cubicBezTo>
                <a:cubicBezTo>
                  <a:pt x="446" y="276"/>
                  <a:pt x="446" y="276"/>
                  <a:pt x="446" y="276"/>
                </a:cubicBezTo>
                <a:cubicBezTo>
                  <a:pt x="460" y="276"/>
                  <a:pt x="474" y="262"/>
                  <a:pt x="474" y="247"/>
                </a:cubicBezTo>
                <a:cubicBezTo>
                  <a:pt x="474" y="233"/>
                  <a:pt x="460" y="219"/>
                  <a:pt x="446" y="219"/>
                </a:cubicBezTo>
                <a:close/>
                <a:moveTo>
                  <a:pt x="446" y="339"/>
                </a:moveTo>
                <a:lnTo>
                  <a:pt x="446" y="339"/>
                </a:lnTo>
                <a:cubicBezTo>
                  <a:pt x="276" y="339"/>
                  <a:pt x="276" y="339"/>
                  <a:pt x="276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92" y="339"/>
                  <a:pt x="78" y="353"/>
                  <a:pt x="78" y="367"/>
                </a:cubicBezTo>
                <a:cubicBezTo>
                  <a:pt x="78" y="389"/>
                  <a:pt x="92" y="396"/>
                  <a:pt x="106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76" y="396"/>
                  <a:pt x="276" y="396"/>
                  <a:pt x="276" y="396"/>
                </a:cubicBezTo>
                <a:cubicBezTo>
                  <a:pt x="446" y="396"/>
                  <a:pt x="446" y="396"/>
                  <a:pt x="446" y="396"/>
                </a:cubicBezTo>
                <a:cubicBezTo>
                  <a:pt x="460" y="396"/>
                  <a:pt x="474" y="389"/>
                  <a:pt x="474" y="367"/>
                </a:cubicBezTo>
                <a:cubicBezTo>
                  <a:pt x="474" y="353"/>
                  <a:pt x="460" y="339"/>
                  <a:pt x="446" y="33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403" y="113"/>
                  <a:pt x="389" y="106"/>
                  <a:pt x="389" y="85"/>
                </a:cubicBezTo>
                <a:cubicBezTo>
                  <a:pt x="389" y="28"/>
                  <a:pt x="389" y="28"/>
                  <a:pt x="389" y="28"/>
                </a:cubicBezTo>
                <a:cubicBezTo>
                  <a:pt x="389" y="14"/>
                  <a:pt x="403" y="0"/>
                  <a:pt x="417" y="0"/>
                </a:cubicBezTo>
                <a:cubicBezTo>
                  <a:pt x="431" y="0"/>
                  <a:pt x="446" y="14"/>
                  <a:pt x="446" y="28"/>
                </a:cubicBezTo>
                <a:cubicBezTo>
                  <a:pt x="446" y="85"/>
                  <a:pt x="446" y="85"/>
                  <a:pt x="446" y="85"/>
                </a:cubicBezTo>
                <a:cubicBezTo>
                  <a:pt x="446" y="106"/>
                  <a:pt x="431" y="113"/>
                  <a:pt x="417" y="113"/>
                </a:cubicBezTo>
                <a:close/>
                <a:moveTo>
                  <a:pt x="276" y="113"/>
                </a:moveTo>
                <a:lnTo>
                  <a:pt x="276" y="113"/>
                </a:lnTo>
                <a:cubicBezTo>
                  <a:pt x="262" y="113"/>
                  <a:pt x="248" y="106"/>
                  <a:pt x="248" y="85"/>
                </a:cubicBezTo>
                <a:cubicBezTo>
                  <a:pt x="248" y="28"/>
                  <a:pt x="248" y="28"/>
                  <a:pt x="248" y="28"/>
                </a:cubicBezTo>
                <a:cubicBezTo>
                  <a:pt x="248" y="14"/>
                  <a:pt x="262" y="0"/>
                  <a:pt x="276" y="0"/>
                </a:cubicBezTo>
                <a:cubicBezTo>
                  <a:pt x="290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90" y="113"/>
                  <a:pt x="276" y="11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21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21" y="0"/>
                  <a:pt x="135" y="0"/>
                </a:cubicBezTo>
                <a:cubicBezTo>
                  <a:pt x="149" y="0"/>
                  <a:pt x="163" y="14"/>
                  <a:pt x="163" y="28"/>
                </a:cubicBezTo>
                <a:cubicBezTo>
                  <a:pt x="163" y="85"/>
                  <a:pt x="163" y="85"/>
                  <a:pt x="163" y="85"/>
                </a:cubicBezTo>
                <a:cubicBezTo>
                  <a:pt x="163" y="106"/>
                  <a:pt x="149" y="113"/>
                  <a:pt x="13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33" name="Freeform 60">
            <a:extLst>
              <a:ext uri="{FF2B5EF4-FFF2-40B4-BE49-F238E27FC236}">
                <a16:creationId xmlns:a16="http://schemas.microsoft.com/office/drawing/2014/main" id="{141C58C0-B221-C749-9A23-F2A5298CE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5538" y="2774950"/>
            <a:ext cx="196850" cy="219075"/>
          </a:xfrm>
          <a:custGeom>
            <a:avLst/>
            <a:gdLst>
              <a:gd name="T0" fmla="*/ 186375 w 545"/>
              <a:gd name="T1" fmla="*/ 218715 h 609"/>
              <a:gd name="T2" fmla="*/ 0 w 545"/>
              <a:gd name="T3" fmla="*/ 208643 h 609"/>
              <a:gd name="T4" fmla="*/ 10475 w 545"/>
              <a:gd name="T5" fmla="*/ 20145 h 609"/>
              <a:gd name="T6" fmla="*/ 28173 w 545"/>
              <a:gd name="T7" fmla="*/ 30577 h 609"/>
              <a:gd name="T8" fmla="*/ 68988 w 545"/>
              <a:gd name="T9" fmla="*/ 30577 h 609"/>
              <a:gd name="T10" fmla="*/ 79101 w 545"/>
              <a:gd name="T11" fmla="*/ 20145 h 609"/>
              <a:gd name="T12" fmla="*/ 99689 w 545"/>
              <a:gd name="T13" fmla="*/ 50722 h 609"/>
              <a:gd name="T14" fmla="*/ 120277 w 545"/>
              <a:gd name="T15" fmla="*/ 20145 h 609"/>
              <a:gd name="T16" fmla="*/ 130391 w 545"/>
              <a:gd name="T17" fmla="*/ 30577 h 609"/>
              <a:gd name="T18" fmla="*/ 171205 w 545"/>
              <a:gd name="T19" fmla="*/ 30577 h 609"/>
              <a:gd name="T20" fmla="*/ 186375 w 545"/>
              <a:gd name="T21" fmla="*/ 20145 h 609"/>
              <a:gd name="T22" fmla="*/ 196489 w 545"/>
              <a:gd name="T23" fmla="*/ 208643 h 609"/>
              <a:gd name="T24" fmla="*/ 161092 w 545"/>
              <a:gd name="T25" fmla="*/ 78781 h 609"/>
              <a:gd name="T26" fmla="*/ 38286 w 545"/>
              <a:gd name="T27" fmla="*/ 78781 h 609"/>
              <a:gd name="T28" fmla="*/ 38286 w 545"/>
              <a:gd name="T29" fmla="*/ 99285 h 609"/>
              <a:gd name="T30" fmla="*/ 171205 w 545"/>
              <a:gd name="T31" fmla="*/ 88853 h 609"/>
              <a:gd name="T32" fmla="*/ 161092 w 545"/>
              <a:gd name="T33" fmla="*/ 121948 h 609"/>
              <a:gd name="T34" fmla="*/ 38286 w 545"/>
              <a:gd name="T35" fmla="*/ 121948 h 609"/>
              <a:gd name="T36" fmla="*/ 38286 w 545"/>
              <a:gd name="T37" fmla="*/ 142453 h 609"/>
              <a:gd name="T38" fmla="*/ 171205 w 545"/>
              <a:gd name="T39" fmla="*/ 132021 h 609"/>
              <a:gd name="T40" fmla="*/ 161092 w 545"/>
              <a:gd name="T41" fmla="*/ 167993 h 609"/>
              <a:gd name="T42" fmla="*/ 35758 w 545"/>
              <a:gd name="T43" fmla="*/ 167993 h 609"/>
              <a:gd name="T44" fmla="*/ 35758 w 545"/>
              <a:gd name="T45" fmla="*/ 183102 h 609"/>
              <a:gd name="T46" fmla="*/ 171205 w 545"/>
              <a:gd name="T47" fmla="*/ 175548 h 609"/>
              <a:gd name="T48" fmla="*/ 150617 w 545"/>
              <a:gd name="T49" fmla="*/ 40649 h 609"/>
              <a:gd name="T50" fmla="*/ 140504 w 545"/>
              <a:gd name="T51" fmla="*/ 30577 h 609"/>
              <a:gd name="T52" fmla="*/ 150617 w 545"/>
              <a:gd name="T53" fmla="*/ 0 h 609"/>
              <a:gd name="T54" fmla="*/ 161092 w 545"/>
              <a:gd name="T55" fmla="*/ 30577 h 609"/>
              <a:gd name="T56" fmla="*/ 99689 w 545"/>
              <a:gd name="T57" fmla="*/ 40649 h 609"/>
              <a:gd name="T58" fmla="*/ 89576 w 545"/>
              <a:gd name="T59" fmla="*/ 30577 h 609"/>
              <a:gd name="T60" fmla="*/ 99689 w 545"/>
              <a:gd name="T61" fmla="*/ 0 h 609"/>
              <a:gd name="T62" fmla="*/ 109803 w 545"/>
              <a:gd name="T63" fmla="*/ 30577 h 609"/>
              <a:gd name="T64" fmla="*/ 48761 w 545"/>
              <a:gd name="T65" fmla="*/ 40649 h 609"/>
              <a:gd name="T66" fmla="*/ 38286 w 545"/>
              <a:gd name="T67" fmla="*/ 30577 h 609"/>
              <a:gd name="T68" fmla="*/ 48761 w 545"/>
              <a:gd name="T69" fmla="*/ 0 h 609"/>
              <a:gd name="T70" fmla="*/ 58874 w 545"/>
              <a:gd name="T71" fmla="*/ 30577 h 60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45" h="609">
                <a:moveTo>
                  <a:pt x="516" y="608"/>
                </a:moveTo>
                <a:lnTo>
                  <a:pt x="516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9" y="56"/>
                </a:cubicBezTo>
                <a:cubicBezTo>
                  <a:pt x="78" y="56"/>
                  <a:pt x="78" y="56"/>
                  <a:pt x="78" y="56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120"/>
                  <a:pt x="99" y="141"/>
                  <a:pt x="135" y="141"/>
                </a:cubicBezTo>
                <a:cubicBezTo>
                  <a:pt x="163" y="141"/>
                  <a:pt x="191" y="120"/>
                  <a:pt x="191" y="85"/>
                </a:cubicBezTo>
                <a:cubicBezTo>
                  <a:pt x="191" y="56"/>
                  <a:pt x="191" y="56"/>
                  <a:pt x="191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1" y="141"/>
                  <a:pt x="276" y="141"/>
                </a:cubicBezTo>
                <a:cubicBezTo>
                  <a:pt x="304" y="141"/>
                  <a:pt x="333" y="120"/>
                  <a:pt x="333" y="85"/>
                </a:cubicBezTo>
                <a:cubicBezTo>
                  <a:pt x="333" y="56"/>
                  <a:pt x="333" y="56"/>
                  <a:pt x="333" y="56"/>
                </a:cubicBezTo>
                <a:cubicBezTo>
                  <a:pt x="361" y="56"/>
                  <a:pt x="361" y="56"/>
                  <a:pt x="361" y="56"/>
                </a:cubicBezTo>
                <a:cubicBezTo>
                  <a:pt x="361" y="85"/>
                  <a:pt x="361" y="85"/>
                  <a:pt x="361" y="85"/>
                </a:cubicBezTo>
                <a:cubicBezTo>
                  <a:pt x="361" y="120"/>
                  <a:pt x="382" y="141"/>
                  <a:pt x="417" y="141"/>
                </a:cubicBezTo>
                <a:cubicBezTo>
                  <a:pt x="446" y="141"/>
                  <a:pt x="474" y="120"/>
                  <a:pt x="474" y="85"/>
                </a:cubicBezTo>
                <a:cubicBezTo>
                  <a:pt x="474" y="56"/>
                  <a:pt x="474" y="56"/>
                  <a:pt x="474" y="56"/>
                </a:cubicBezTo>
                <a:cubicBezTo>
                  <a:pt x="516" y="56"/>
                  <a:pt x="516" y="56"/>
                  <a:pt x="516" y="56"/>
                </a:cubicBezTo>
                <a:cubicBezTo>
                  <a:pt x="537" y="56"/>
                  <a:pt x="544" y="71"/>
                  <a:pt x="544" y="85"/>
                </a:cubicBezTo>
                <a:cubicBezTo>
                  <a:pt x="544" y="580"/>
                  <a:pt x="544" y="580"/>
                  <a:pt x="544" y="580"/>
                </a:cubicBezTo>
                <a:cubicBezTo>
                  <a:pt x="544" y="594"/>
                  <a:pt x="537" y="608"/>
                  <a:pt x="516" y="608"/>
                </a:cubicBezTo>
                <a:close/>
                <a:moveTo>
                  <a:pt x="446" y="219"/>
                </a:moveTo>
                <a:lnTo>
                  <a:pt x="446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85" y="219"/>
                  <a:pt x="78" y="233"/>
                  <a:pt x="78" y="247"/>
                </a:cubicBezTo>
                <a:cubicBezTo>
                  <a:pt x="78" y="262"/>
                  <a:pt x="85" y="276"/>
                  <a:pt x="106" y="276"/>
                </a:cubicBezTo>
                <a:cubicBezTo>
                  <a:pt x="446" y="276"/>
                  <a:pt x="446" y="276"/>
                  <a:pt x="446" y="276"/>
                </a:cubicBezTo>
                <a:cubicBezTo>
                  <a:pt x="460" y="276"/>
                  <a:pt x="474" y="262"/>
                  <a:pt x="474" y="247"/>
                </a:cubicBezTo>
                <a:cubicBezTo>
                  <a:pt x="474" y="233"/>
                  <a:pt x="460" y="219"/>
                  <a:pt x="446" y="219"/>
                </a:cubicBezTo>
                <a:close/>
                <a:moveTo>
                  <a:pt x="446" y="339"/>
                </a:moveTo>
                <a:lnTo>
                  <a:pt x="446" y="339"/>
                </a:lnTo>
                <a:cubicBezTo>
                  <a:pt x="106" y="339"/>
                  <a:pt x="106" y="339"/>
                  <a:pt x="106" y="339"/>
                </a:cubicBezTo>
                <a:cubicBezTo>
                  <a:pt x="85" y="339"/>
                  <a:pt x="78" y="353"/>
                  <a:pt x="78" y="367"/>
                </a:cubicBezTo>
                <a:cubicBezTo>
                  <a:pt x="78" y="389"/>
                  <a:pt x="85" y="396"/>
                  <a:pt x="106" y="396"/>
                </a:cubicBezTo>
                <a:cubicBezTo>
                  <a:pt x="446" y="396"/>
                  <a:pt x="446" y="396"/>
                  <a:pt x="446" y="396"/>
                </a:cubicBezTo>
                <a:cubicBezTo>
                  <a:pt x="460" y="396"/>
                  <a:pt x="474" y="389"/>
                  <a:pt x="474" y="367"/>
                </a:cubicBezTo>
                <a:cubicBezTo>
                  <a:pt x="474" y="353"/>
                  <a:pt x="460" y="339"/>
                  <a:pt x="446" y="339"/>
                </a:cubicBezTo>
                <a:close/>
                <a:moveTo>
                  <a:pt x="446" y="467"/>
                </a:moveTo>
                <a:lnTo>
                  <a:pt x="446" y="467"/>
                </a:lnTo>
                <a:cubicBezTo>
                  <a:pt x="99" y="467"/>
                  <a:pt x="99" y="467"/>
                  <a:pt x="99" y="467"/>
                </a:cubicBezTo>
                <a:cubicBezTo>
                  <a:pt x="85" y="467"/>
                  <a:pt x="78" y="474"/>
                  <a:pt x="78" y="488"/>
                </a:cubicBezTo>
                <a:cubicBezTo>
                  <a:pt x="78" y="502"/>
                  <a:pt x="85" y="509"/>
                  <a:pt x="99" y="509"/>
                </a:cubicBezTo>
                <a:cubicBezTo>
                  <a:pt x="446" y="509"/>
                  <a:pt x="446" y="509"/>
                  <a:pt x="446" y="509"/>
                </a:cubicBezTo>
                <a:cubicBezTo>
                  <a:pt x="460" y="509"/>
                  <a:pt x="474" y="502"/>
                  <a:pt x="474" y="488"/>
                </a:cubicBezTo>
                <a:cubicBezTo>
                  <a:pt x="474" y="474"/>
                  <a:pt x="460" y="467"/>
                  <a:pt x="446" y="467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396" y="113"/>
                  <a:pt x="389" y="106"/>
                  <a:pt x="389" y="85"/>
                </a:cubicBezTo>
                <a:cubicBezTo>
                  <a:pt x="389" y="28"/>
                  <a:pt x="389" y="28"/>
                  <a:pt x="389" y="28"/>
                </a:cubicBezTo>
                <a:cubicBezTo>
                  <a:pt x="389" y="14"/>
                  <a:pt x="396" y="0"/>
                  <a:pt x="417" y="0"/>
                </a:cubicBezTo>
                <a:cubicBezTo>
                  <a:pt x="431" y="0"/>
                  <a:pt x="446" y="14"/>
                  <a:pt x="446" y="28"/>
                </a:cubicBezTo>
                <a:cubicBezTo>
                  <a:pt x="446" y="85"/>
                  <a:pt x="446" y="85"/>
                  <a:pt x="446" y="85"/>
                </a:cubicBezTo>
                <a:cubicBezTo>
                  <a:pt x="446" y="106"/>
                  <a:pt x="431" y="113"/>
                  <a:pt x="417" y="113"/>
                </a:cubicBezTo>
                <a:close/>
                <a:moveTo>
                  <a:pt x="276" y="113"/>
                </a:moveTo>
                <a:lnTo>
                  <a:pt x="276" y="113"/>
                </a:lnTo>
                <a:cubicBezTo>
                  <a:pt x="255" y="113"/>
                  <a:pt x="248" y="106"/>
                  <a:pt x="248" y="85"/>
                </a:cubicBezTo>
                <a:cubicBezTo>
                  <a:pt x="248" y="28"/>
                  <a:pt x="248" y="28"/>
                  <a:pt x="248" y="28"/>
                </a:cubicBezTo>
                <a:cubicBezTo>
                  <a:pt x="248" y="14"/>
                  <a:pt x="255" y="0"/>
                  <a:pt x="276" y="0"/>
                </a:cubicBezTo>
                <a:cubicBezTo>
                  <a:pt x="290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90" y="113"/>
                  <a:pt x="276" y="11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13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13" y="0"/>
                  <a:pt x="135" y="0"/>
                </a:cubicBezTo>
                <a:cubicBezTo>
                  <a:pt x="149" y="0"/>
                  <a:pt x="163" y="14"/>
                  <a:pt x="163" y="28"/>
                </a:cubicBezTo>
                <a:cubicBezTo>
                  <a:pt x="163" y="85"/>
                  <a:pt x="163" y="85"/>
                  <a:pt x="163" y="85"/>
                </a:cubicBezTo>
                <a:cubicBezTo>
                  <a:pt x="163" y="106"/>
                  <a:pt x="149" y="113"/>
                  <a:pt x="13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34" name="Freeform 61">
            <a:extLst>
              <a:ext uri="{FF2B5EF4-FFF2-40B4-BE49-F238E27FC236}">
                <a16:creationId xmlns:a16="http://schemas.microsoft.com/office/drawing/2014/main" id="{1E40B168-149B-D347-8F23-7FC1EB0BD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9237" y="2395537"/>
            <a:ext cx="150813" cy="217488"/>
          </a:xfrm>
          <a:custGeom>
            <a:avLst/>
            <a:gdLst>
              <a:gd name="T0" fmla="*/ 150452 w 418"/>
              <a:gd name="T1" fmla="*/ 99712 h 602"/>
              <a:gd name="T2" fmla="*/ 150452 w 418"/>
              <a:gd name="T3" fmla="*/ 99712 h 602"/>
              <a:gd name="T4" fmla="*/ 84066 w 418"/>
              <a:gd name="T5" fmla="*/ 173412 h 602"/>
              <a:gd name="T6" fmla="*/ 84066 w 418"/>
              <a:gd name="T7" fmla="*/ 196534 h 602"/>
              <a:gd name="T8" fmla="*/ 119784 w 418"/>
              <a:gd name="T9" fmla="*/ 196534 h 602"/>
              <a:gd name="T10" fmla="*/ 129887 w 418"/>
              <a:gd name="T11" fmla="*/ 206650 h 602"/>
              <a:gd name="T12" fmla="*/ 119784 w 418"/>
              <a:gd name="T13" fmla="*/ 217127 h 602"/>
              <a:gd name="T14" fmla="*/ 73963 w 418"/>
              <a:gd name="T15" fmla="*/ 217127 h 602"/>
              <a:gd name="T16" fmla="*/ 30668 w 418"/>
              <a:gd name="T17" fmla="*/ 217127 h 602"/>
              <a:gd name="T18" fmla="*/ 20205 w 418"/>
              <a:gd name="T19" fmla="*/ 206650 h 602"/>
              <a:gd name="T20" fmla="*/ 30668 w 418"/>
              <a:gd name="T21" fmla="*/ 196534 h 602"/>
              <a:gd name="T22" fmla="*/ 63861 w 418"/>
              <a:gd name="T23" fmla="*/ 196534 h 602"/>
              <a:gd name="T24" fmla="*/ 63861 w 418"/>
              <a:gd name="T25" fmla="*/ 173412 h 602"/>
              <a:gd name="T26" fmla="*/ 0 w 418"/>
              <a:gd name="T27" fmla="*/ 99712 h 602"/>
              <a:gd name="T28" fmla="*/ 0 w 418"/>
              <a:gd name="T29" fmla="*/ 99712 h 602"/>
              <a:gd name="T30" fmla="*/ 0 w 418"/>
              <a:gd name="T31" fmla="*/ 99712 h 602"/>
              <a:gd name="T32" fmla="*/ 10102 w 418"/>
              <a:gd name="T33" fmla="*/ 89235 h 602"/>
              <a:gd name="T34" fmla="*/ 20205 w 418"/>
              <a:gd name="T35" fmla="*/ 99712 h 602"/>
              <a:gd name="T36" fmla="*/ 20205 w 418"/>
              <a:gd name="T37" fmla="*/ 99712 h 602"/>
              <a:gd name="T38" fmla="*/ 73963 w 418"/>
              <a:gd name="T39" fmla="*/ 153181 h 602"/>
              <a:gd name="T40" fmla="*/ 129887 w 418"/>
              <a:gd name="T41" fmla="*/ 99712 h 602"/>
              <a:gd name="T42" fmla="*/ 129887 w 418"/>
              <a:gd name="T43" fmla="*/ 99712 h 602"/>
              <a:gd name="T44" fmla="*/ 140350 w 418"/>
              <a:gd name="T45" fmla="*/ 89235 h 602"/>
              <a:gd name="T46" fmla="*/ 150452 w 418"/>
              <a:gd name="T47" fmla="*/ 99712 h 602"/>
              <a:gd name="T48" fmla="*/ 73963 w 418"/>
              <a:gd name="T49" fmla="*/ 135117 h 602"/>
              <a:gd name="T50" fmla="*/ 73963 w 418"/>
              <a:gd name="T51" fmla="*/ 135117 h 602"/>
              <a:gd name="T52" fmla="*/ 73963 w 418"/>
              <a:gd name="T53" fmla="*/ 135117 h 602"/>
              <a:gd name="T54" fmla="*/ 33193 w 418"/>
              <a:gd name="T55" fmla="*/ 94293 h 602"/>
              <a:gd name="T56" fmla="*/ 33193 w 418"/>
              <a:gd name="T57" fmla="*/ 40824 h 602"/>
              <a:gd name="T58" fmla="*/ 73963 w 418"/>
              <a:gd name="T59" fmla="*/ 0 h 602"/>
              <a:gd name="T60" fmla="*/ 73963 w 418"/>
              <a:gd name="T61" fmla="*/ 0 h 602"/>
              <a:gd name="T62" fmla="*/ 114733 w 418"/>
              <a:gd name="T63" fmla="*/ 40824 h 602"/>
              <a:gd name="T64" fmla="*/ 114733 w 418"/>
              <a:gd name="T65" fmla="*/ 94293 h 602"/>
              <a:gd name="T66" fmla="*/ 73963 w 418"/>
              <a:gd name="T67" fmla="*/ 135117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18" h="602">
                <a:moveTo>
                  <a:pt x="417" y="276"/>
                </a:moveTo>
                <a:lnTo>
                  <a:pt x="417" y="276"/>
                </a:lnTo>
                <a:cubicBezTo>
                  <a:pt x="417" y="382"/>
                  <a:pt x="339" y="466"/>
                  <a:pt x="233" y="480"/>
                </a:cubicBezTo>
                <a:cubicBezTo>
                  <a:pt x="233" y="544"/>
                  <a:pt x="233" y="544"/>
                  <a:pt x="233" y="544"/>
                </a:cubicBezTo>
                <a:cubicBezTo>
                  <a:pt x="332" y="544"/>
                  <a:pt x="332" y="544"/>
                  <a:pt x="332" y="544"/>
                </a:cubicBezTo>
                <a:cubicBezTo>
                  <a:pt x="346" y="544"/>
                  <a:pt x="360" y="558"/>
                  <a:pt x="360" y="572"/>
                </a:cubicBezTo>
                <a:cubicBezTo>
                  <a:pt x="360" y="594"/>
                  <a:pt x="346" y="601"/>
                  <a:pt x="332" y="601"/>
                </a:cubicBezTo>
                <a:cubicBezTo>
                  <a:pt x="205" y="601"/>
                  <a:pt x="205" y="601"/>
                  <a:pt x="205" y="601"/>
                </a:cubicBezTo>
                <a:cubicBezTo>
                  <a:pt x="85" y="601"/>
                  <a:pt x="85" y="601"/>
                  <a:pt x="85" y="601"/>
                </a:cubicBezTo>
                <a:cubicBezTo>
                  <a:pt x="71" y="601"/>
                  <a:pt x="56" y="594"/>
                  <a:pt x="56" y="572"/>
                </a:cubicBezTo>
                <a:cubicBezTo>
                  <a:pt x="56" y="558"/>
                  <a:pt x="71" y="544"/>
                  <a:pt x="85" y="544"/>
                </a:cubicBezTo>
                <a:cubicBezTo>
                  <a:pt x="177" y="544"/>
                  <a:pt x="177" y="544"/>
                  <a:pt x="177" y="544"/>
                </a:cubicBezTo>
                <a:cubicBezTo>
                  <a:pt x="177" y="480"/>
                  <a:pt x="177" y="480"/>
                  <a:pt x="177" y="480"/>
                </a:cubicBezTo>
                <a:cubicBezTo>
                  <a:pt x="78" y="466"/>
                  <a:pt x="0" y="382"/>
                  <a:pt x="0" y="276"/>
                </a:cubicBezTo>
                <a:cubicBezTo>
                  <a:pt x="0" y="254"/>
                  <a:pt x="14" y="247"/>
                  <a:pt x="28" y="247"/>
                </a:cubicBezTo>
                <a:cubicBezTo>
                  <a:pt x="42" y="247"/>
                  <a:pt x="56" y="254"/>
                  <a:pt x="56" y="276"/>
                </a:cubicBezTo>
                <a:cubicBezTo>
                  <a:pt x="56" y="353"/>
                  <a:pt x="127" y="424"/>
                  <a:pt x="205" y="424"/>
                </a:cubicBezTo>
                <a:cubicBezTo>
                  <a:pt x="290" y="424"/>
                  <a:pt x="360" y="353"/>
                  <a:pt x="360" y="276"/>
                </a:cubicBezTo>
                <a:cubicBezTo>
                  <a:pt x="360" y="254"/>
                  <a:pt x="367" y="247"/>
                  <a:pt x="389" y="247"/>
                </a:cubicBezTo>
                <a:cubicBezTo>
                  <a:pt x="403" y="247"/>
                  <a:pt x="417" y="254"/>
                  <a:pt x="417" y="276"/>
                </a:cubicBezTo>
                <a:close/>
                <a:moveTo>
                  <a:pt x="205" y="374"/>
                </a:moveTo>
                <a:lnTo>
                  <a:pt x="205" y="374"/>
                </a:lnTo>
                <a:cubicBezTo>
                  <a:pt x="141" y="374"/>
                  <a:pt x="92" y="325"/>
                  <a:pt x="92" y="261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92" y="49"/>
                  <a:pt x="141" y="0"/>
                  <a:pt x="205" y="0"/>
                </a:cubicBezTo>
                <a:cubicBezTo>
                  <a:pt x="269" y="0"/>
                  <a:pt x="318" y="49"/>
                  <a:pt x="318" y="113"/>
                </a:cubicBezTo>
                <a:cubicBezTo>
                  <a:pt x="318" y="261"/>
                  <a:pt x="318" y="261"/>
                  <a:pt x="318" y="261"/>
                </a:cubicBezTo>
                <a:cubicBezTo>
                  <a:pt x="318" y="325"/>
                  <a:pt x="269" y="374"/>
                  <a:pt x="205" y="3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35" name="Freeform 62">
            <a:extLst>
              <a:ext uri="{FF2B5EF4-FFF2-40B4-BE49-F238E27FC236}">
                <a16:creationId xmlns:a16="http://schemas.microsoft.com/office/drawing/2014/main" id="{F251A2CB-7B97-2B43-A986-785BE2870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9187" y="2395537"/>
            <a:ext cx="188913" cy="217488"/>
          </a:xfrm>
          <a:custGeom>
            <a:avLst/>
            <a:gdLst>
              <a:gd name="T0" fmla="*/ 186029 w 524"/>
              <a:gd name="T1" fmla="*/ 55998 h 602"/>
              <a:gd name="T2" fmla="*/ 7931 w 524"/>
              <a:gd name="T3" fmla="*/ 170883 h 602"/>
              <a:gd name="T4" fmla="*/ 7931 w 524"/>
              <a:gd name="T5" fmla="*/ 170883 h 602"/>
              <a:gd name="T6" fmla="*/ 5047 w 524"/>
              <a:gd name="T7" fmla="*/ 173412 h 602"/>
              <a:gd name="T8" fmla="*/ 2524 w 524"/>
              <a:gd name="T9" fmla="*/ 163297 h 602"/>
              <a:gd name="T10" fmla="*/ 180982 w 524"/>
              <a:gd name="T11" fmla="*/ 45882 h 602"/>
              <a:gd name="T12" fmla="*/ 180982 w 524"/>
              <a:gd name="T13" fmla="*/ 45882 h 602"/>
              <a:gd name="T14" fmla="*/ 183505 w 524"/>
              <a:gd name="T15" fmla="*/ 45882 h 602"/>
              <a:gd name="T16" fmla="*/ 186029 w 524"/>
              <a:gd name="T17" fmla="*/ 55998 h 602"/>
              <a:gd name="T18" fmla="*/ 53718 w 524"/>
              <a:gd name="T19" fmla="*/ 94293 h 602"/>
              <a:gd name="T20" fmla="*/ 94457 w 524"/>
              <a:gd name="T21" fmla="*/ 0 h 602"/>
              <a:gd name="T22" fmla="*/ 135195 w 524"/>
              <a:gd name="T23" fmla="*/ 63946 h 602"/>
              <a:gd name="T24" fmla="*/ 53718 w 524"/>
              <a:gd name="T25" fmla="*/ 94293 h 602"/>
              <a:gd name="T26" fmla="*/ 20550 w 524"/>
              <a:gd name="T27" fmla="*/ 99712 h 602"/>
              <a:gd name="T28" fmla="*/ 20550 w 524"/>
              <a:gd name="T29" fmla="*/ 99712 h 602"/>
              <a:gd name="T30" fmla="*/ 40739 w 524"/>
              <a:gd name="T31" fmla="*/ 99712 h 602"/>
              <a:gd name="T32" fmla="*/ 45786 w 524"/>
              <a:gd name="T33" fmla="*/ 122472 h 602"/>
              <a:gd name="T34" fmla="*/ 20550 w 524"/>
              <a:gd name="T35" fmla="*/ 99712 h 602"/>
              <a:gd name="T36" fmla="*/ 84362 w 524"/>
              <a:gd name="T37" fmla="*/ 135117 h 602"/>
              <a:gd name="T38" fmla="*/ 94457 w 524"/>
              <a:gd name="T39" fmla="*/ 135117 h 602"/>
              <a:gd name="T40" fmla="*/ 51194 w 524"/>
              <a:gd name="T41" fmla="*/ 196534 h 602"/>
              <a:gd name="T42" fmla="*/ 84362 w 524"/>
              <a:gd name="T43" fmla="*/ 196534 h 602"/>
              <a:gd name="T44" fmla="*/ 48670 w 524"/>
              <a:gd name="T45" fmla="*/ 158239 h 602"/>
              <a:gd name="T46" fmla="*/ 94457 w 524"/>
              <a:gd name="T47" fmla="*/ 153181 h 602"/>
              <a:gd name="T48" fmla="*/ 94457 w 524"/>
              <a:gd name="T49" fmla="*/ 153181 h 602"/>
              <a:gd name="T50" fmla="*/ 102027 w 524"/>
              <a:gd name="T51" fmla="*/ 153181 h 602"/>
              <a:gd name="T52" fmla="*/ 147814 w 524"/>
              <a:gd name="T53" fmla="*/ 99712 h 602"/>
              <a:gd name="T54" fmla="*/ 168363 w 524"/>
              <a:gd name="T55" fmla="*/ 99712 h 602"/>
              <a:gd name="T56" fmla="*/ 168363 w 524"/>
              <a:gd name="T57" fmla="*/ 99712 h 602"/>
              <a:gd name="T58" fmla="*/ 104551 w 524"/>
              <a:gd name="T59" fmla="*/ 196534 h 602"/>
              <a:gd name="T60" fmla="*/ 147814 w 524"/>
              <a:gd name="T61" fmla="*/ 206650 h 602"/>
              <a:gd name="T62" fmla="*/ 104551 w 524"/>
              <a:gd name="T63" fmla="*/ 217127 h 602"/>
              <a:gd name="T64" fmla="*/ 51194 w 524"/>
              <a:gd name="T65" fmla="*/ 217127 h 602"/>
              <a:gd name="T66" fmla="*/ 51194 w 524"/>
              <a:gd name="T67" fmla="*/ 196534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24" h="602">
                <a:moveTo>
                  <a:pt x="516" y="155"/>
                </a:moveTo>
                <a:lnTo>
                  <a:pt x="516" y="155"/>
                </a:lnTo>
                <a:cubicBezTo>
                  <a:pt x="22" y="473"/>
                  <a:pt x="22" y="473"/>
                  <a:pt x="22" y="473"/>
                </a:cubicBezTo>
                <a:cubicBezTo>
                  <a:pt x="22" y="473"/>
                  <a:pt x="22" y="480"/>
                  <a:pt x="14" y="480"/>
                </a:cubicBezTo>
                <a:cubicBezTo>
                  <a:pt x="7" y="480"/>
                  <a:pt x="0" y="473"/>
                  <a:pt x="0" y="466"/>
                </a:cubicBezTo>
                <a:cubicBezTo>
                  <a:pt x="0" y="459"/>
                  <a:pt x="7" y="452"/>
                  <a:pt x="7" y="452"/>
                </a:cubicBezTo>
                <a:cubicBezTo>
                  <a:pt x="502" y="127"/>
                  <a:pt x="502" y="127"/>
                  <a:pt x="502" y="127"/>
                </a:cubicBezTo>
                <a:cubicBezTo>
                  <a:pt x="502" y="127"/>
                  <a:pt x="502" y="127"/>
                  <a:pt x="509" y="127"/>
                </a:cubicBezTo>
                <a:cubicBezTo>
                  <a:pt x="516" y="127"/>
                  <a:pt x="523" y="134"/>
                  <a:pt x="523" y="141"/>
                </a:cubicBezTo>
                <a:cubicBezTo>
                  <a:pt x="523" y="148"/>
                  <a:pt x="516" y="148"/>
                  <a:pt x="516" y="155"/>
                </a:cubicBezTo>
                <a:close/>
                <a:moveTo>
                  <a:pt x="149" y="261"/>
                </a:moveTo>
                <a:lnTo>
                  <a:pt x="149" y="261"/>
                </a:lnTo>
                <a:cubicBezTo>
                  <a:pt x="149" y="113"/>
                  <a:pt x="149" y="113"/>
                  <a:pt x="149" y="113"/>
                </a:cubicBezTo>
                <a:cubicBezTo>
                  <a:pt x="149" y="49"/>
                  <a:pt x="198" y="0"/>
                  <a:pt x="262" y="0"/>
                </a:cubicBezTo>
                <a:cubicBezTo>
                  <a:pt x="325" y="0"/>
                  <a:pt x="375" y="49"/>
                  <a:pt x="375" y="113"/>
                </a:cubicBezTo>
                <a:cubicBezTo>
                  <a:pt x="375" y="177"/>
                  <a:pt x="375" y="177"/>
                  <a:pt x="375" y="177"/>
                </a:cubicBezTo>
                <a:cubicBezTo>
                  <a:pt x="163" y="318"/>
                  <a:pt x="163" y="318"/>
                  <a:pt x="163" y="318"/>
                </a:cubicBezTo>
                <a:cubicBezTo>
                  <a:pt x="156" y="304"/>
                  <a:pt x="149" y="283"/>
                  <a:pt x="149" y="261"/>
                </a:cubicBezTo>
                <a:close/>
                <a:moveTo>
                  <a:pt x="57" y="276"/>
                </a:moveTo>
                <a:lnTo>
                  <a:pt x="57" y="276"/>
                </a:lnTo>
                <a:cubicBezTo>
                  <a:pt x="57" y="254"/>
                  <a:pt x="64" y="247"/>
                  <a:pt x="85" y="247"/>
                </a:cubicBezTo>
                <a:cubicBezTo>
                  <a:pt x="99" y="247"/>
                  <a:pt x="113" y="254"/>
                  <a:pt x="113" y="276"/>
                </a:cubicBezTo>
                <a:cubicBezTo>
                  <a:pt x="113" y="297"/>
                  <a:pt x="113" y="318"/>
                  <a:pt x="127" y="339"/>
                </a:cubicBezTo>
                <a:cubicBezTo>
                  <a:pt x="78" y="374"/>
                  <a:pt x="78" y="374"/>
                  <a:pt x="78" y="374"/>
                </a:cubicBezTo>
                <a:cubicBezTo>
                  <a:pt x="64" y="339"/>
                  <a:pt x="57" y="311"/>
                  <a:pt x="57" y="276"/>
                </a:cubicBezTo>
                <a:close/>
                <a:moveTo>
                  <a:pt x="234" y="374"/>
                </a:moveTo>
                <a:lnTo>
                  <a:pt x="234" y="374"/>
                </a:lnTo>
                <a:cubicBezTo>
                  <a:pt x="375" y="283"/>
                  <a:pt x="375" y="283"/>
                  <a:pt x="375" y="283"/>
                </a:cubicBezTo>
                <a:cubicBezTo>
                  <a:pt x="368" y="332"/>
                  <a:pt x="318" y="374"/>
                  <a:pt x="262" y="374"/>
                </a:cubicBezTo>
                <a:cubicBezTo>
                  <a:pt x="255" y="374"/>
                  <a:pt x="241" y="374"/>
                  <a:pt x="234" y="374"/>
                </a:cubicBezTo>
                <a:close/>
                <a:moveTo>
                  <a:pt x="142" y="544"/>
                </a:moveTo>
                <a:lnTo>
                  <a:pt x="142" y="544"/>
                </a:lnTo>
                <a:cubicBezTo>
                  <a:pt x="234" y="544"/>
                  <a:pt x="234" y="544"/>
                  <a:pt x="234" y="544"/>
                </a:cubicBezTo>
                <a:cubicBezTo>
                  <a:pt x="234" y="480"/>
                  <a:pt x="234" y="480"/>
                  <a:pt x="234" y="480"/>
                </a:cubicBezTo>
                <a:cubicBezTo>
                  <a:pt x="198" y="473"/>
                  <a:pt x="163" y="459"/>
                  <a:pt x="135" y="438"/>
                </a:cubicBezTo>
                <a:cubicBezTo>
                  <a:pt x="184" y="403"/>
                  <a:pt x="184" y="403"/>
                  <a:pt x="184" y="403"/>
                </a:cubicBezTo>
                <a:cubicBezTo>
                  <a:pt x="205" y="417"/>
                  <a:pt x="234" y="424"/>
                  <a:pt x="262" y="424"/>
                </a:cubicBezTo>
                <a:cubicBezTo>
                  <a:pt x="269" y="424"/>
                  <a:pt x="269" y="424"/>
                  <a:pt x="276" y="424"/>
                </a:cubicBezTo>
                <a:lnTo>
                  <a:pt x="283" y="424"/>
                </a:lnTo>
                <a:cubicBezTo>
                  <a:pt x="354" y="410"/>
                  <a:pt x="410" y="346"/>
                  <a:pt x="410" y="276"/>
                </a:cubicBezTo>
                <a:cubicBezTo>
                  <a:pt x="410" y="254"/>
                  <a:pt x="424" y="247"/>
                  <a:pt x="438" y="247"/>
                </a:cubicBezTo>
                <a:cubicBezTo>
                  <a:pt x="460" y="247"/>
                  <a:pt x="467" y="254"/>
                  <a:pt x="467" y="276"/>
                </a:cubicBezTo>
                <a:cubicBezTo>
                  <a:pt x="467" y="382"/>
                  <a:pt x="389" y="466"/>
                  <a:pt x="290" y="480"/>
                </a:cubicBezTo>
                <a:cubicBezTo>
                  <a:pt x="290" y="544"/>
                  <a:pt x="290" y="544"/>
                  <a:pt x="290" y="544"/>
                </a:cubicBezTo>
                <a:cubicBezTo>
                  <a:pt x="382" y="544"/>
                  <a:pt x="382" y="544"/>
                  <a:pt x="382" y="544"/>
                </a:cubicBezTo>
                <a:cubicBezTo>
                  <a:pt x="403" y="544"/>
                  <a:pt x="410" y="558"/>
                  <a:pt x="410" y="572"/>
                </a:cubicBezTo>
                <a:cubicBezTo>
                  <a:pt x="410" y="594"/>
                  <a:pt x="403" y="601"/>
                  <a:pt x="382" y="601"/>
                </a:cubicBezTo>
                <a:cubicBezTo>
                  <a:pt x="290" y="601"/>
                  <a:pt x="290" y="601"/>
                  <a:pt x="290" y="601"/>
                </a:cubicBezTo>
                <a:cubicBezTo>
                  <a:pt x="142" y="601"/>
                  <a:pt x="142" y="601"/>
                  <a:pt x="142" y="601"/>
                </a:cubicBezTo>
                <a:cubicBezTo>
                  <a:pt x="120" y="601"/>
                  <a:pt x="113" y="594"/>
                  <a:pt x="113" y="572"/>
                </a:cubicBezTo>
                <a:cubicBezTo>
                  <a:pt x="113" y="558"/>
                  <a:pt x="120" y="544"/>
                  <a:pt x="142" y="5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36" name="Freeform 63">
            <a:extLst>
              <a:ext uri="{FF2B5EF4-FFF2-40B4-BE49-F238E27FC236}">
                <a16:creationId xmlns:a16="http://schemas.microsoft.com/office/drawing/2014/main" id="{9BC0BC20-4E64-5F4B-B9FE-FD90A28F6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5650" y="2413000"/>
            <a:ext cx="155575" cy="185737"/>
          </a:xfrm>
          <a:custGeom>
            <a:avLst/>
            <a:gdLst>
              <a:gd name="T0" fmla="*/ 144771 w 432"/>
              <a:gd name="T1" fmla="*/ 154841 h 517"/>
              <a:gd name="T2" fmla="*/ 144771 w 432"/>
              <a:gd name="T3" fmla="*/ 154841 h 517"/>
              <a:gd name="T4" fmla="*/ 10084 w 432"/>
              <a:gd name="T5" fmla="*/ 154841 h 517"/>
              <a:gd name="T6" fmla="*/ 0 w 432"/>
              <a:gd name="T7" fmla="*/ 144781 h 517"/>
              <a:gd name="T8" fmla="*/ 10084 w 432"/>
              <a:gd name="T9" fmla="*/ 134722 h 517"/>
              <a:gd name="T10" fmla="*/ 20167 w 432"/>
              <a:gd name="T11" fmla="*/ 124663 h 517"/>
              <a:gd name="T12" fmla="*/ 20167 w 432"/>
              <a:gd name="T13" fmla="*/ 56044 h 517"/>
              <a:gd name="T14" fmla="*/ 68784 w 432"/>
              <a:gd name="T15" fmla="*/ 10419 h 517"/>
              <a:gd name="T16" fmla="*/ 78868 w 432"/>
              <a:gd name="T17" fmla="*/ 0 h 517"/>
              <a:gd name="T18" fmla="*/ 88951 w 432"/>
              <a:gd name="T19" fmla="*/ 10419 h 517"/>
              <a:gd name="T20" fmla="*/ 134688 w 432"/>
              <a:gd name="T21" fmla="*/ 56044 h 517"/>
              <a:gd name="T22" fmla="*/ 134688 w 432"/>
              <a:gd name="T23" fmla="*/ 124663 h 517"/>
              <a:gd name="T24" fmla="*/ 144771 w 432"/>
              <a:gd name="T25" fmla="*/ 134722 h 517"/>
              <a:gd name="T26" fmla="*/ 155215 w 432"/>
              <a:gd name="T27" fmla="*/ 144781 h 517"/>
              <a:gd name="T28" fmla="*/ 144771 w 432"/>
              <a:gd name="T29" fmla="*/ 154841 h 517"/>
              <a:gd name="T30" fmla="*/ 78868 w 432"/>
              <a:gd name="T31" fmla="*/ 185378 h 517"/>
              <a:gd name="T32" fmla="*/ 78868 w 432"/>
              <a:gd name="T33" fmla="*/ 185378 h 517"/>
              <a:gd name="T34" fmla="*/ 58341 w 432"/>
              <a:gd name="T35" fmla="*/ 165259 h 517"/>
              <a:gd name="T36" fmla="*/ 99035 w 432"/>
              <a:gd name="T37" fmla="*/ 165259 h 517"/>
              <a:gd name="T38" fmla="*/ 78868 w 432"/>
              <a:gd name="T39" fmla="*/ 185378 h 51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32" h="517">
                <a:moveTo>
                  <a:pt x="402" y="431"/>
                </a:moveTo>
                <a:lnTo>
                  <a:pt x="402" y="431"/>
                </a:ln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389"/>
                  <a:pt x="14" y="375"/>
                  <a:pt x="28" y="375"/>
                </a:cubicBezTo>
                <a:cubicBezTo>
                  <a:pt x="42" y="375"/>
                  <a:pt x="56" y="361"/>
                  <a:pt x="56" y="347"/>
                </a:cubicBezTo>
                <a:cubicBezTo>
                  <a:pt x="56" y="156"/>
                  <a:pt x="56" y="156"/>
                  <a:pt x="56" y="156"/>
                </a:cubicBezTo>
                <a:cubicBezTo>
                  <a:pt x="56" y="85"/>
                  <a:pt x="113" y="29"/>
                  <a:pt x="191" y="29"/>
                </a:cubicBezTo>
                <a:cubicBezTo>
                  <a:pt x="191" y="7"/>
                  <a:pt x="198" y="0"/>
                  <a:pt x="219" y="0"/>
                </a:cubicBezTo>
                <a:cubicBezTo>
                  <a:pt x="233" y="0"/>
                  <a:pt x="247" y="7"/>
                  <a:pt x="247" y="29"/>
                </a:cubicBezTo>
                <a:cubicBezTo>
                  <a:pt x="318" y="29"/>
                  <a:pt x="374" y="85"/>
                  <a:pt x="374" y="156"/>
                </a:cubicBezTo>
                <a:cubicBezTo>
                  <a:pt x="374" y="347"/>
                  <a:pt x="374" y="347"/>
                  <a:pt x="374" y="347"/>
                </a:cubicBezTo>
                <a:cubicBezTo>
                  <a:pt x="374" y="361"/>
                  <a:pt x="388" y="375"/>
                  <a:pt x="402" y="375"/>
                </a:cubicBezTo>
                <a:cubicBezTo>
                  <a:pt x="424" y="375"/>
                  <a:pt x="431" y="389"/>
                  <a:pt x="431" y="403"/>
                </a:cubicBezTo>
                <a:cubicBezTo>
                  <a:pt x="431" y="417"/>
                  <a:pt x="424" y="431"/>
                  <a:pt x="402" y="431"/>
                </a:cubicBezTo>
                <a:close/>
                <a:moveTo>
                  <a:pt x="219" y="516"/>
                </a:moveTo>
                <a:lnTo>
                  <a:pt x="219" y="516"/>
                </a:lnTo>
                <a:cubicBezTo>
                  <a:pt x="184" y="516"/>
                  <a:pt x="162" y="488"/>
                  <a:pt x="162" y="460"/>
                </a:cubicBezTo>
                <a:cubicBezTo>
                  <a:pt x="275" y="460"/>
                  <a:pt x="275" y="460"/>
                  <a:pt x="275" y="460"/>
                </a:cubicBezTo>
                <a:cubicBezTo>
                  <a:pt x="275" y="488"/>
                  <a:pt x="247" y="516"/>
                  <a:pt x="219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37" name="Freeform 64">
            <a:extLst>
              <a:ext uri="{FF2B5EF4-FFF2-40B4-BE49-F238E27FC236}">
                <a16:creationId xmlns:a16="http://schemas.microsoft.com/office/drawing/2014/main" id="{C8C9558C-5A7C-3241-AA18-FA602D3ED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9575" y="2454275"/>
            <a:ext cx="88900" cy="104775"/>
          </a:xfrm>
          <a:custGeom>
            <a:avLst/>
            <a:gdLst>
              <a:gd name="T0" fmla="*/ 88543 w 249"/>
              <a:gd name="T1" fmla="*/ 63729 h 291"/>
              <a:gd name="T2" fmla="*/ 88543 w 249"/>
              <a:gd name="T3" fmla="*/ 63729 h 291"/>
              <a:gd name="T4" fmla="*/ 78546 w 249"/>
              <a:gd name="T5" fmla="*/ 73811 h 291"/>
              <a:gd name="T6" fmla="*/ 10354 w 249"/>
              <a:gd name="T7" fmla="*/ 73811 h 291"/>
              <a:gd name="T8" fmla="*/ 0 w 249"/>
              <a:gd name="T9" fmla="*/ 63729 h 291"/>
              <a:gd name="T10" fmla="*/ 2499 w 249"/>
              <a:gd name="T11" fmla="*/ 58688 h 291"/>
              <a:gd name="T12" fmla="*/ 2499 w 249"/>
              <a:gd name="T13" fmla="*/ 58688 h 291"/>
              <a:gd name="T14" fmla="*/ 35703 w 249"/>
              <a:gd name="T15" fmla="*/ 5401 h 291"/>
              <a:gd name="T16" fmla="*/ 35703 w 249"/>
              <a:gd name="T17" fmla="*/ 5401 h 291"/>
              <a:gd name="T18" fmla="*/ 35703 w 249"/>
              <a:gd name="T19" fmla="*/ 5401 h 291"/>
              <a:gd name="T20" fmla="*/ 35703 w 249"/>
              <a:gd name="T21" fmla="*/ 5401 h 291"/>
              <a:gd name="T22" fmla="*/ 43200 w 249"/>
              <a:gd name="T23" fmla="*/ 0 h 291"/>
              <a:gd name="T24" fmla="*/ 53197 w 249"/>
              <a:gd name="T25" fmla="*/ 5401 h 291"/>
              <a:gd name="T26" fmla="*/ 53197 w 249"/>
              <a:gd name="T27" fmla="*/ 5401 h 291"/>
              <a:gd name="T28" fmla="*/ 53197 w 249"/>
              <a:gd name="T29" fmla="*/ 5401 h 291"/>
              <a:gd name="T30" fmla="*/ 53197 w 249"/>
              <a:gd name="T31" fmla="*/ 5401 h 291"/>
              <a:gd name="T32" fmla="*/ 86044 w 249"/>
              <a:gd name="T33" fmla="*/ 58688 h 291"/>
              <a:gd name="T34" fmla="*/ 86044 w 249"/>
              <a:gd name="T35" fmla="*/ 58688 h 291"/>
              <a:gd name="T36" fmla="*/ 88543 w 249"/>
              <a:gd name="T37" fmla="*/ 63729 h 291"/>
              <a:gd name="T38" fmla="*/ 10354 w 249"/>
              <a:gd name="T39" fmla="*/ 84252 h 291"/>
              <a:gd name="T40" fmla="*/ 10354 w 249"/>
              <a:gd name="T41" fmla="*/ 84252 h 291"/>
              <a:gd name="T42" fmla="*/ 78546 w 249"/>
              <a:gd name="T43" fmla="*/ 84252 h 291"/>
              <a:gd name="T44" fmla="*/ 88543 w 249"/>
              <a:gd name="T45" fmla="*/ 94334 h 291"/>
              <a:gd name="T46" fmla="*/ 78546 w 249"/>
              <a:gd name="T47" fmla="*/ 104415 h 291"/>
              <a:gd name="T48" fmla="*/ 10354 w 249"/>
              <a:gd name="T49" fmla="*/ 104415 h 291"/>
              <a:gd name="T50" fmla="*/ 0 w 249"/>
              <a:gd name="T51" fmla="*/ 94334 h 291"/>
              <a:gd name="T52" fmla="*/ 10354 w 249"/>
              <a:gd name="T53" fmla="*/ 84252 h 29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49" h="291">
                <a:moveTo>
                  <a:pt x="248" y="177"/>
                </a:moveTo>
                <a:lnTo>
                  <a:pt x="248" y="177"/>
                </a:lnTo>
                <a:cubicBezTo>
                  <a:pt x="248" y="191"/>
                  <a:pt x="234" y="205"/>
                  <a:pt x="220" y="205"/>
                </a:cubicBezTo>
                <a:cubicBezTo>
                  <a:pt x="29" y="205"/>
                  <a:pt x="29" y="205"/>
                  <a:pt x="29" y="205"/>
                </a:cubicBezTo>
                <a:cubicBezTo>
                  <a:pt x="15" y="205"/>
                  <a:pt x="0" y="191"/>
                  <a:pt x="0" y="177"/>
                </a:cubicBezTo>
                <a:cubicBezTo>
                  <a:pt x="0" y="170"/>
                  <a:pt x="0" y="163"/>
                  <a:pt x="7" y="163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7" y="0"/>
                  <a:pt x="114" y="0"/>
                  <a:pt x="121" y="0"/>
                </a:cubicBezTo>
                <a:cubicBezTo>
                  <a:pt x="135" y="0"/>
                  <a:pt x="142" y="0"/>
                  <a:pt x="149" y="15"/>
                </a:cubicBezTo>
                <a:cubicBezTo>
                  <a:pt x="241" y="163"/>
                  <a:pt x="241" y="163"/>
                  <a:pt x="241" y="163"/>
                </a:cubicBezTo>
                <a:cubicBezTo>
                  <a:pt x="241" y="163"/>
                  <a:pt x="248" y="170"/>
                  <a:pt x="248" y="177"/>
                </a:cubicBezTo>
                <a:close/>
                <a:moveTo>
                  <a:pt x="29" y="234"/>
                </a:moveTo>
                <a:lnTo>
                  <a:pt x="29" y="234"/>
                </a:lnTo>
                <a:cubicBezTo>
                  <a:pt x="220" y="234"/>
                  <a:pt x="220" y="234"/>
                  <a:pt x="220" y="234"/>
                </a:cubicBezTo>
                <a:cubicBezTo>
                  <a:pt x="234" y="234"/>
                  <a:pt x="248" y="248"/>
                  <a:pt x="248" y="262"/>
                </a:cubicBezTo>
                <a:cubicBezTo>
                  <a:pt x="248" y="276"/>
                  <a:pt x="234" y="290"/>
                  <a:pt x="220" y="290"/>
                </a:cubicBezTo>
                <a:cubicBezTo>
                  <a:pt x="29" y="290"/>
                  <a:pt x="29" y="290"/>
                  <a:pt x="29" y="290"/>
                </a:cubicBezTo>
                <a:cubicBezTo>
                  <a:pt x="15" y="290"/>
                  <a:pt x="0" y="276"/>
                  <a:pt x="0" y="262"/>
                </a:cubicBezTo>
                <a:cubicBezTo>
                  <a:pt x="0" y="248"/>
                  <a:pt x="15" y="234"/>
                  <a:pt x="29" y="2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38" name="Freeform 65">
            <a:extLst>
              <a:ext uri="{FF2B5EF4-FFF2-40B4-BE49-F238E27FC236}">
                <a16:creationId xmlns:a16="http://schemas.microsoft.com/office/drawing/2014/main" id="{009B34FD-5EB3-0441-8D71-C4328AE04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3337" y="2459037"/>
            <a:ext cx="82550" cy="88900"/>
          </a:xfrm>
          <a:custGeom>
            <a:avLst/>
            <a:gdLst>
              <a:gd name="T0" fmla="*/ 0 w 228"/>
              <a:gd name="T1" fmla="*/ 10037 h 248"/>
              <a:gd name="T2" fmla="*/ 0 w 228"/>
              <a:gd name="T3" fmla="*/ 10037 h 248"/>
              <a:gd name="T4" fmla="*/ 0 w 228"/>
              <a:gd name="T5" fmla="*/ 78504 h 248"/>
              <a:gd name="T6" fmla="*/ 0 w 228"/>
              <a:gd name="T7" fmla="*/ 78504 h 248"/>
              <a:gd name="T8" fmla="*/ 10500 w 228"/>
              <a:gd name="T9" fmla="*/ 88542 h 248"/>
              <a:gd name="T10" fmla="*/ 15569 w 228"/>
              <a:gd name="T11" fmla="*/ 86032 h 248"/>
              <a:gd name="T12" fmla="*/ 15569 w 228"/>
              <a:gd name="T13" fmla="*/ 86032 h 248"/>
              <a:gd name="T14" fmla="*/ 61550 w 228"/>
              <a:gd name="T15" fmla="*/ 58072 h 248"/>
              <a:gd name="T16" fmla="*/ 61550 w 228"/>
              <a:gd name="T17" fmla="*/ 78504 h 248"/>
              <a:gd name="T18" fmla="*/ 71688 w 228"/>
              <a:gd name="T19" fmla="*/ 88542 h 248"/>
              <a:gd name="T20" fmla="*/ 82188 w 228"/>
              <a:gd name="T21" fmla="*/ 78504 h 248"/>
              <a:gd name="T22" fmla="*/ 82188 w 228"/>
              <a:gd name="T23" fmla="*/ 10037 h 248"/>
              <a:gd name="T24" fmla="*/ 71688 w 228"/>
              <a:gd name="T25" fmla="*/ 0 h 248"/>
              <a:gd name="T26" fmla="*/ 61550 w 228"/>
              <a:gd name="T27" fmla="*/ 10037 h 248"/>
              <a:gd name="T28" fmla="*/ 61550 w 228"/>
              <a:gd name="T29" fmla="*/ 30111 h 248"/>
              <a:gd name="T30" fmla="*/ 15569 w 228"/>
              <a:gd name="T31" fmla="*/ 2509 h 248"/>
              <a:gd name="T32" fmla="*/ 15569 w 228"/>
              <a:gd name="T33" fmla="*/ 2509 h 248"/>
              <a:gd name="T34" fmla="*/ 10500 w 228"/>
              <a:gd name="T35" fmla="*/ 0 h 248"/>
              <a:gd name="T36" fmla="*/ 0 w 228"/>
              <a:gd name="T37" fmla="*/ 10037 h 24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28" h="248">
                <a:moveTo>
                  <a:pt x="0" y="28"/>
                </a:moveTo>
                <a:lnTo>
                  <a:pt x="0" y="28"/>
                </a:lnTo>
                <a:cubicBezTo>
                  <a:pt x="0" y="219"/>
                  <a:pt x="0" y="219"/>
                  <a:pt x="0" y="219"/>
                </a:cubicBezTo>
                <a:cubicBezTo>
                  <a:pt x="0" y="233"/>
                  <a:pt x="15" y="247"/>
                  <a:pt x="29" y="247"/>
                </a:cubicBezTo>
                <a:cubicBezTo>
                  <a:pt x="36" y="247"/>
                  <a:pt x="43" y="247"/>
                  <a:pt x="43" y="240"/>
                </a:cubicBezTo>
                <a:cubicBezTo>
                  <a:pt x="170" y="162"/>
                  <a:pt x="170" y="162"/>
                  <a:pt x="170" y="162"/>
                </a:cubicBezTo>
                <a:cubicBezTo>
                  <a:pt x="170" y="219"/>
                  <a:pt x="170" y="219"/>
                  <a:pt x="170" y="219"/>
                </a:cubicBezTo>
                <a:cubicBezTo>
                  <a:pt x="170" y="233"/>
                  <a:pt x="184" y="247"/>
                  <a:pt x="198" y="247"/>
                </a:cubicBezTo>
                <a:cubicBezTo>
                  <a:pt x="213" y="247"/>
                  <a:pt x="227" y="233"/>
                  <a:pt x="227" y="219"/>
                </a:cubicBezTo>
                <a:cubicBezTo>
                  <a:pt x="227" y="28"/>
                  <a:pt x="227" y="28"/>
                  <a:pt x="227" y="28"/>
                </a:cubicBezTo>
                <a:cubicBezTo>
                  <a:pt x="227" y="14"/>
                  <a:pt x="213" y="0"/>
                  <a:pt x="198" y="0"/>
                </a:cubicBezTo>
                <a:cubicBezTo>
                  <a:pt x="184" y="0"/>
                  <a:pt x="170" y="14"/>
                  <a:pt x="170" y="28"/>
                </a:cubicBezTo>
                <a:cubicBezTo>
                  <a:pt x="170" y="84"/>
                  <a:pt x="170" y="84"/>
                  <a:pt x="170" y="84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36" y="0"/>
                  <a:pt x="29" y="0"/>
                </a:cubicBezTo>
                <a:cubicBezTo>
                  <a:pt x="15" y="0"/>
                  <a:pt x="0" y="14"/>
                  <a:pt x="0" y="28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39" name="Freeform 66">
            <a:extLst>
              <a:ext uri="{FF2B5EF4-FFF2-40B4-BE49-F238E27FC236}">
                <a16:creationId xmlns:a16="http://schemas.microsoft.com/office/drawing/2014/main" id="{26AC9D8B-2E24-7346-A7A8-053195BFB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3925" y="2459037"/>
            <a:ext cx="82550" cy="88900"/>
          </a:xfrm>
          <a:custGeom>
            <a:avLst/>
            <a:gdLst>
              <a:gd name="T0" fmla="*/ 82188 w 228"/>
              <a:gd name="T1" fmla="*/ 10037 h 248"/>
              <a:gd name="T2" fmla="*/ 82188 w 228"/>
              <a:gd name="T3" fmla="*/ 10037 h 248"/>
              <a:gd name="T4" fmla="*/ 82188 w 228"/>
              <a:gd name="T5" fmla="*/ 78504 h 248"/>
              <a:gd name="T6" fmla="*/ 82188 w 228"/>
              <a:gd name="T7" fmla="*/ 78504 h 248"/>
              <a:gd name="T8" fmla="*/ 71688 w 228"/>
              <a:gd name="T9" fmla="*/ 88542 h 248"/>
              <a:gd name="T10" fmla="*/ 66619 w 228"/>
              <a:gd name="T11" fmla="*/ 86032 h 248"/>
              <a:gd name="T12" fmla="*/ 66619 w 228"/>
              <a:gd name="T13" fmla="*/ 86032 h 248"/>
              <a:gd name="T14" fmla="*/ 20638 w 228"/>
              <a:gd name="T15" fmla="*/ 58072 h 248"/>
              <a:gd name="T16" fmla="*/ 20638 w 228"/>
              <a:gd name="T17" fmla="*/ 78504 h 248"/>
              <a:gd name="T18" fmla="*/ 10500 w 228"/>
              <a:gd name="T19" fmla="*/ 88542 h 248"/>
              <a:gd name="T20" fmla="*/ 0 w 228"/>
              <a:gd name="T21" fmla="*/ 78504 h 248"/>
              <a:gd name="T22" fmla="*/ 0 w 228"/>
              <a:gd name="T23" fmla="*/ 10037 h 248"/>
              <a:gd name="T24" fmla="*/ 10500 w 228"/>
              <a:gd name="T25" fmla="*/ 0 h 248"/>
              <a:gd name="T26" fmla="*/ 20638 w 228"/>
              <a:gd name="T27" fmla="*/ 10037 h 248"/>
              <a:gd name="T28" fmla="*/ 20638 w 228"/>
              <a:gd name="T29" fmla="*/ 30111 h 248"/>
              <a:gd name="T30" fmla="*/ 66619 w 228"/>
              <a:gd name="T31" fmla="*/ 2509 h 248"/>
              <a:gd name="T32" fmla="*/ 66619 w 228"/>
              <a:gd name="T33" fmla="*/ 2509 h 248"/>
              <a:gd name="T34" fmla="*/ 71688 w 228"/>
              <a:gd name="T35" fmla="*/ 0 h 248"/>
              <a:gd name="T36" fmla="*/ 82188 w 228"/>
              <a:gd name="T37" fmla="*/ 10037 h 24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28" h="248">
                <a:moveTo>
                  <a:pt x="227" y="28"/>
                </a:moveTo>
                <a:lnTo>
                  <a:pt x="227" y="28"/>
                </a:lnTo>
                <a:cubicBezTo>
                  <a:pt x="227" y="219"/>
                  <a:pt x="227" y="219"/>
                  <a:pt x="227" y="219"/>
                </a:cubicBezTo>
                <a:cubicBezTo>
                  <a:pt x="227" y="233"/>
                  <a:pt x="212" y="247"/>
                  <a:pt x="198" y="247"/>
                </a:cubicBezTo>
                <a:cubicBezTo>
                  <a:pt x="191" y="247"/>
                  <a:pt x="184" y="247"/>
                  <a:pt x="184" y="240"/>
                </a:cubicBezTo>
                <a:cubicBezTo>
                  <a:pt x="57" y="162"/>
                  <a:pt x="57" y="162"/>
                  <a:pt x="57" y="162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233"/>
                  <a:pt x="43" y="247"/>
                  <a:pt x="29" y="247"/>
                </a:cubicBezTo>
                <a:cubicBezTo>
                  <a:pt x="7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43" y="0"/>
                  <a:pt x="57" y="14"/>
                  <a:pt x="57" y="28"/>
                </a:cubicBezTo>
                <a:cubicBezTo>
                  <a:pt x="57" y="84"/>
                  <a:pt x="57" y="84"/>
                  <a:pt x="57" y="84"/>
                </a:cubicBezTo>
                <a:cubicBezTo>
                  <a:pt x="184" y="7"/>
                  <a:pt x="184" y="7"/>
                  <a:pt x="184" y="7"/>
                </a:cubicBezTo>
                <a:cubicBezTo>
                  <a:pt x="184" y="7"/>
                  <a:pt x="191" y="0"/>
                  <a:pt x="198" y="0"/>
                </a:cubicBezTo>
                <a:cubicBezTo>
                  <a:pt x="212" y="0"/>
                  <a:pt x="227" y="14"/>
                  <a:pt x="227" y="28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40" name="Freeform 67">
            <a:extLst>
              <a:ext uri="{FF2B5EF4-FFF2-40B4-BE49-F238E27FC236}">
                <a16:creationId xmlns:a16="http://schemas.microsoft.com/office/drawing/2014/main" id="{40F15A3D-2260-E04D-8856-4A2863304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9113" y="2459037"/>
            <a:ext cx="130175" cy="88900"/>
          </a:xfrm>
          <a:custGeom>
            <a:avLst/>
            <a:gdLst>
              <a:gd name="T0" fmla="*/ 0 w 361"/>
              <a:gd name="T1" fmla="*/ 10037 h 248"/>
              <a:gd name="T2" fmla="*/ 0 w 361"/>
              <a:gd name="T3" fmla="*/ 10037 h 248"/>
              <a:gd name="T4" fmla="*/ 0 w 361"/>
              <a:gd name="T5" fmla="*/ 78504 h 248"/>
              <a:gd name="T6" fmla="*/ 10097 w 361"/>
              <a:gd name="T7" fmla="*/ 88542 h 248"/>
              <a:gd name="T8" fmla="*/ 15145 w 361"/>
              <a:gd name="T9" fmla="*/ 86032 h 248"/>
              <a:gd name="T10" fmla="*/ 15145 w 361"/>
              <a:gd name="T11" fmla="*/ 86032 h 248"/>
              <a:gd name="T12" fmla="*/ 53368 w 361"/>
              <a:gd name="T13" fmla="*/ 63090 h 248"/>
              <a:gd name="T14" fmla="*/ 53368 w 361"/>
              <a:gd name="T15" fmla="*/ 78504 h 248"/>
              <a:gd name="T16" fmla="*/ 63465 w 361"/>
              <a:gd name="T17" fmla="*/ 88542 h 248"/>
              <a:gd name="T18" fmla="*/ 68874 w 361"/>
              <a:gd name="T19" fmla="*/ 86032 h 248"/>
              <a:gd name="T20" fmla="*/ 68874 w 361"/>
              <a:gd name="T21" fmla="*/ 86032 h 248"/>
              <a:gd name="T22" fmla="*/ 124766 w 361"/>
              <a:gd name="T23" fmla="*/ 53053 h 248"/>
              <a:gd name="T24" fmla="*/ 124766 w 361"/>
              <a:gd name="T25" fmla="*/ 53053 h 248"/>
              <a:gd name="T26" fmla="*/ 124766 w 361"/>
              <a:gd name="T27" fmla="*/ 53053 h 248"/>
              <a:gd name="T28" fmla="*/ 124766 w 361"/>
              <a:gd name="T29" fmla="*/ 53053 h 248"/>
              <a:gd name="T30" fmla="*/ 129814 w 361"/>
              <a:gd name="T31" fmla="*/ 45525 h 248"/>
              <a:gd name="T32" fmla="*/ 124766 w 361"/>
              <a:gd name="T33" fmla="*/ 35488 h 248"/>
              <a:gd name="T34" fmla="*/ 124766 w 361"/>
              <a:gd name="T35" fmla="*/ 35488 h 248"/>
              <a:gd name="T36" fmla="*/ 124766 w 361"/>
              <a:gd name="T37" fmla="*/ 35488 h 248"/>
              <a:gd name="T38" fmla="*/ 124766 w 361"/>
              <a:gd name="T39" fmla="*/ 35488 h 248"/>
              <a:gd name="T40" fmla="*/ 68874 w 361"/>
              <a:gd name="T41" fmla="*/ 2509 h 248"/>
              <a:gd name="T42" fmla="*/ 68874 w 361"/>
              <a:gd name="T43" fmla="*/ 2509 h 248"/>
              <a:gd name="T44" fmla="*/ 63465 w 361"/>
              <a:gd name="T45" fmla="*/ 0 h 248"/>
              <a:gd name="T46" fmla="*/ 53368 w 361"/>
              <a:gd name="T47" fmla="*/ 10037 h 248"/>
              <a:gd name="T48" fmla="*/ 53368 w 361"/>
              <a:gd name="T49" fmla="*/ 10037 h 248"/>
              <a:gd name="T50" fmla="*/ 53368 w 361"/>
              <a:gd name="T51" fmla="*/ 25093 h 248"/>
              <a:gd name="T52" fmla="*/ 15145 w 361"/>
              <a:gd name="T53" fmla="*/ 2509 h 248"/>
              <a:gd name="T54" fmla="*/ 15145 w 361"/>
              <a:gd name="T55" fmla="*/ 2509 h 248"/>
              <a:gd name="T56" fmla="*/ 10097 w 361"/>
              <a:gd name="T57" fmla="*/ 0 h 248"/>
              <a:gd name="T58" fmla="*/ 0 w 361"/>
              <a:gd name="T59" fmla="*/ 10037 h 24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361" h="248">
                <a:moveTo>
                  <a:pt x="0" y="28"/>
                </a:moveTo>
                <a:lnTo>
                  <a:pt x="0" y="28"/>
                </a:lnTo>
                <a:cubicBezTo>
                  <a:pt x="0" y="219"/>
                  <a:pt x="0" y="219"/>
                  <a:pt x="0" y="219"/>
                </a:cubicBezTo>
                <a:cubicBezTo>
                  <a:pt x="0" y="233"/>
                  <a:pt x="14" y="247"/>
                  <a:pt x="28" y="247"/>
                </a:cubicBezTo>
                <a:cubicBezTo>
                  <a:pt x="35" y="247"/>
                  <a:pt x="42" y="247"/>
                  <a:pt x="42" y="240"/>
                </a:cubicBezTo>
                <a:cubicBezTo>
                  <a:pt x="148" y="176"/>
                  <a:pt x="148" y="176"/>
                  <a:pt x="148" y="176"/>
                </a:cubicBezTo>
                <a:cubicBezTo>
                  <a:pt x="148" y="219"/>
                  <a:pt x="148" y="219"/>
                  <a:pt x="148" y="219"/>
                </a:cubicBezTo>
                <a:cubicBezTo>
                  <a:pt x="148" y="233"/>
                  <a:pt x="162" y="247"/>
                  <a:pt x="176" y="247"/>
                </a:cubicBezTo>
                <a:cubicBezTo>
                  <a:pt x="183" y="247"/>
                  <a:pt x="191" y="247"/>
                  <a:pt x="191" y="240"/>
                </a:cubicBezTo>
                <a:cubicBezTo>
                  <a:pt x="346" y="148"/>
                  <a:pt x="346" y="148"/>
                  <a:pt x="346" y="148"/>
                </a:cubicBezTo>
                <a:cubicBezTo>
                  <a:pt x="353" y="141"/>
                  <a:pt x="360" y="134"/>
                  <a:pt x="360" y="127"/>
                </a:cubicBezTo>
                <a:cubicBezTo>
                  <a:pt x="360" y="113"/>
                  <a:pt x="353" y="106"/>
                  <a:pt x="346" y="99"/>
                </a:cubicBezTo>
                <a:cubicBezTo>
                  <a:pt x="191" y="7"/>
                  <a:pt x="191" y="7"/>
                  <a:pt x="191" y="7"/>
                </a:cubicBezTo>
                <a:cubicBezTo>
                  <a:pt x="191" y="7"/>
                  <a:pt x="183" y="0"/>
                  <a:pt x="176" y="0"/>
                </a:cubicBezTo>
                <a:cubicBezTo>
                  <a:pt x="162" y="0"/>
                  <a:pt x="148" y="14"/>
                  <a:pt x="148" y="28"/>
                </a:cubicBezTo>
                <a:cubicBezTo>
                  <a:pt x="148" y="70"/>
                  <a:pt x="148" y="70"/>
                  <a:pt x="148" y="70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35" y="0"/>
                  <a:pt x="28" y="0"/>
                </a:cubicBezTo>
                <a:cubicBezTo>
                  <a:pt x="14" y="0"/>
                  <a:pt x="0" y="14"/>
                  <a:pt x="0" y="28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41" name="Freeform 68">
            <a:extLst>
              <a:ext uri="{FF2B5EF4-FFF2-40B4-BE49-F238E27FC236}">
                <a16:creationId xmlns:a16="http://schemas.microsoft.com/office/drawing/2014/main" id="{55D41C20-1A8F-494B-B4DC-4DB3DC60F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1288" y="2459037"/>
            <a:ext cx="127000" cy="88900"/>
          </a:xfrm>
          <a:custGeom>
            <a:avLst/>
            <a:gdLst>
              <a:gd name="T0" fmla="*/ 126641 w 354"/>
              <a:gd name="T1" fmla="*/ 10037 h 248"/>
              <a:gd name="T2" fmla="*/ 126641 w 354"/>
              <a:gd name="T3" fmla="*/ 10037 h 248"/>
              <a:gd name="T4" fmla="*/ 126641 w 354"/>
              <a:gd name="T5" fmla="*/ 78504 h 248"/>
              <a:gd name="T6" fmla="*/ 116596 w 354"/>
              <a:gd name="T7" fmla="*/ 88542 h 248"/>
              <a:gd name="T8" fmla="*/ 111573 w 354"/>
              <a:gd name="T9" fmla="*/ 86032 h 248"/>
              <a:gd name="T10" fmla="*/ 111573 w 354"/>
              <a:gd name="T11" fmla="*/ 86032 h 248"/>
              <a:gd name="T12" fmla="*/ 73545 w 354"/>
              <a:gd name="T13" fmla="*/ 63090 h 248"/>
              <a:gd name="T14" fmla="*/ 73545 w 354"/>
              <a:gd name="T15" fmla="*/ 78504 h 248"/>
              <a:gd name="T16" fmla="*/ 63141 w 354"/>
              <a:gd name="T17" fmla="*/ 88542 h 248"/>
              <a:gd name="T18" fmla="*/ 58119 w 354"/>
              <a:gd name="T19" fmla="*/ 86032 h 248"/>
              <a:gd name="T20" fmla="*/ 58119 w 354"/>
              <a:gd name="T21" fmla="*/ 86032 h 248"/>
              <a:gd name="T22" fmla="*/ 5023 w 354"/>
              <a:gd name="T23" fmla="*/ 53053 h 248"/>
              <a:gd name="T24" fmla="*/ 5023 w 354"/>
              <a:gd name="T25" fmla="*/ 53053 h 248"/>
              <a:gd name="T26" fmla="*/ 5023 w 354"/>
              <a:gd name="T27" fmla="*/ 53053 h 248"/>
              <a:gd name="T28" fmla="*/ 5023 w 354"/>
              <a:gd name="T29" fmla="*/ 53053 h 248"/>
              <a:gd name="T30" fmla="*/ 0 w 354"/>
              <a:gd name="T31" fmla="*/ 45525 h 248"/>
              <a:gd name="T32" fmla="*/ 5023 w 354"/>
              <a:gd name="T33" fmla="*/ 35488 h 248"/>
              <a:gd name="T34" fmla="*/ 5023 w 354"/>
              <a:gd name="T35" fmla="*/ 35488 h 248"/>
              <a:gd name="T36" fmla="*/ 5023 w 354"/>
              <a:gd name="T37" fmla="*/ 35488 h 248"/>
              <a:gd name="T38" fmla="*/ 5023 w 354"/>
              <a:gd name="T39" fmla="*/ 35488 h 248"/>
              <a:gd name="T40" fmla="*/ 58119 w 354"/>
              <a:gd name="T41" fmla="*/ 2509 h 248"/>
              <a:gd name="T42" fmla="*/ 58119 w 354"/>
              <a:gd name="T43" fmla="*/ 2509 h 248"/>
              <a:gd name="T44" fmla="*/ 63141 w 354"/>
              <a:gd name="T45" fmla="*/ 0 h 248"/>
              <a:gd name="T46" fmla="*/ 73545 w 354"/>
              <a:gd name="T47" fmla="*/ 10037 h 248"/>
              <a:gd name="T48" fmla="*/ 73545 w 354"/>
              <a:gd name="T49" fmla="*/ 10037 h 248"/>
              <a:gd name="T50" fmla="*/ 73545 w 354"/>
              <a:gd name="T51" fmla="*/ 25093 h 248"/>
              <a:gd name="T52" fmla="*/ 111573 w 354"/>
              <a:gd name="T53" fmla="*/ 2509 h 248"/>
              <a:gd name="T54" fmla="*/ 111573 w 354"/>
              <a:gd name="T55" fmla="*/ 2509 h 248"/>
              <a:gd name="T56" fmla="*/ 116596 w 354"/>
              <a:gd name="T57" fmla="*/ 0 h 248"/>
              <a:gd name="T58" fmla="*/ 126641 w 354"/>
              <a:gd name="T59" fmla="*/ 10037 h 24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354" h="248">
                <a:moveTo>
                  <a:pt x="353" y="28"/>
                </a:moveTo>
                <a:lnTo>
                  <a:pt x="353" y="28"/>
                </a:lnTo>
                <a:cubicBezTo>
                  <a:pt x="353" y="219"/>
                  <a:pt x="353" y="219"/>
                  <a:pt x="353" y="219"/>
                </a:cubicBezTo>
                <a:cubicBezTo>
                  <a:pt x="353" y="233"/>
                  <a:pt x="346" y="247"/>
                  <a:pt x="325" y="247"/>
                </a:cubicBezTo>
                <a:cubicBezTo>
                  <a:pt x="325" y="247"/>
                  <a:pt x="318" y="247"/>
                  <a:pt x="311" y="240"/>
                </a:cubicBezTo>
                <a:cubicBezTo>
                  <a:pt x="205" y="176"/>
                  <a:pt x="205" y="176"/>
                  <a:pt x="205" y="176"/>
                </a:cubicBezTo>
                <a:cubicBezTo>
                  <a:pt x="205" y="219"/>
                  <a:pt x="205" y="219"/>
                  <a:pt x="205" y="219"/>
                </a:cubicBezTo>
                <a:cubicBezTo>
                  <a:pt x="205" y="233"/>
                  <a:pt x="190" y="247"/>
                  <a:pt x="176" y="247"/>
                </a:cubicBezTo>
                <a:cubicBezTo>
                  <a:pt x="169" y="247"/>
                  <a:pt x="162" y="247"/>
                  <a:pt x="162" y="240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0" y="141"/>
                  <a:pt x="0" y="134"/>
                  <a:pt x="0" y="127"/>
                </a:cubicBezTo>
                <a:cubicBezTo>
                  <a:pt x="0" y="113"/>
                  <a:pt x="0" y="106"/>
                  <a:pt x="14" y="99"/>
                </a:cubicBezTo>
                <a:cubicBezTo>
                  <a:pt x="162" y="7"/>
                  <a:pt x="162" y="7"/>
                  <a:pt x="162" y="7"/>
                </a:cubicBezTo>
                <a:cubicBezTo>
                  <a:pt x="162" y="7"/>
                  <a:pt x="169" y="0"/>
                  <a:pt x="176" y="0"/>
                </a:cubicBezTo>
                <a:cubicBezTo>
                  <a:pt x="190" y="0"/>
                  <a:pt x="205" y="14"/>
                  <a:pt x="205" y="28"/>
                </a:cubicBezTo>
                <a:cubicBezTo>
                  <a:pt x="205" y="70"/>
                  <a:pt x="205" y="70"/>
                  <a:pt x="205" y="70"/>
                </a:cubicBezTo>
                <a:cubicBezTo>
                  <a:pt x="311" y="7"/>
                  <a:pt x="311" y="7"/>
                  <a:pt x="311" y="7"/>
                </a:cubicBezTo>
                <a:cubicBezTo>
                  <a:pt x="318" y="7"/>
                  <a:pt x="325" y="0"/>
                  <a:pt x="325" y="0"/>
                </a:cubicBezTo>
                <a:cubicBezTo>
                  <a:pt x="346" y="0"/>
                  <a:pt x="353" y="14"/>
                  <a:pt x="353" y="28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42" name="Freeform 69">
            <a:extLst>
              <a:ext uri="{FF2B5EF4-FFF2-40B4-BE49-F238E27FC236}">
                <a16:creationId xmlns:a16="http://schemas.microsoft.com/office/drawing/2014/main" id="{A911B2B4-D3C1-CF45-BBC0-1BB8B28C1C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626" y="2459037"/>
            <a:ext cx="61912" cy="88900"/>
          </a:xfrm>
          <a:custGeom>
            <a:avLst/>
            <a:gdLst>
              <a:gd name="T0" fmla="*/ 51412 w 171"/>
              <a:gd name="T1" fmla="*/ 88542 h 248"/>
              <a:gd name="T2" fmla="*/ 51412 w 171"/>
              <a:gd name="T3" fmla="*/ 88542 h 248"/>
              <a:gd name="T4" fmla="*/ 41275 w 171"/>
              <a:gd name="T5" fmla="*/ 78504 h 248"/>
              <a:gd name="T6" fmla="*/ 41275 w 171"/>
              <a:gd name="T7" fmla="*/ 10037 h 248"/>
              <a:gd name="T8" fmla="*/ 51412 w 171"/>
              <a:gd name="T9" fmla="*/ 0 h 248"/>
              <a:gd name="T10" fmla="*/ 61550 w 171"/>
              <a:gd name="T11" fmla="*/ 10037 h 248"/>
              <a:gd name="T12" fmla="*/ 61550 w 171"/>
              <a:gd name="T13" fmla="*/ 78504 h 248"/>
              <a:gd name="T14" fmla="*/ 51412 w 171"/>
              <a:gd name="T15" fmla="*/ 88542 h 248"/>
              <a:gd name="T16" fmla="*/ 10500 w 171"/>
              <a:gd name="T17" fmla="*/ 88542 h 248"/>
              <a:gd name="T18" fmla="*/ 10500 w 171"/>
              <a:gd name="T19" fmla="*/ 88542 h 248"/>
              <a:gd name="T20" fmla="*/ 0 w 171"/>
              <a:gd name="T21" fmla="*/ 78504 h 248"/>
              <a:gd name="T22" fmla="*/ 0 w 171"/>
              <a:gd name="T23" fmla="*/ 10037 h 248"/>
              <a:gd name="T24" fmla="*/ 10500 w 171"/>
              <a:gd name="T25" fmla="*/ 0 h 248"/>
              <a:gd name="T26" fmla="*/ 20637 w 171"/>
              <a:gd name="T27" fmla="*/ 10037 h 248"/>
              <a:gd name="T28" fmla="*/ 20637 w 171"/>
              <a:gd name="T29" fmla="*/ 78504 h 248"/>
              <a:gd name="T30" fmla="*/ 10500 w 171"/>
              <a:gd name="T31" fmla="*/ 88542 h 2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71" h="248">
                <a:moveTo>
                  <a:pt x="142" y="247"/>
                </a:moveTo>
                <a:lnTo>
                  <a:pt x="142" y="247"/>
                </a:lnTo>
                <a:cubicBezTo>
                  <a:pt x="121" y="247"/>
                  <a:pt x="114" y="233"/>
                  <a:pt x="114" y="219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14"/>
                  <a:pt x="121" y="0"/>
                  <a:pt x="142" y="0"/>
                </a:cubicBezTo>
                <a:cubicBezTo>
                  <a:pt x="156" y="0"/>
                  <a:pt x="170" y="14"/>
                  <a:pt x="170" y="28"/>
                </a:cubicBezTo>
                <a:cubicBezTo>
                  <a:pt x="170" y="219"/>
                  <a:pt x="170" y="219"/>
                  <a:pt x="170" y="219"/>
                </a:cubicBezTo>
                <a:cubicBezTo>
                  <a:pt x="170" y="233"/>
                  <a:pt x="156" y="247"/>
                  <a:pt x="142" y="247"/>
                </a:cubicBezTo>
                <a:close/>
                <a:moveTo>
                  <a:pt x="29" y="247"/>
                </a:moveTo>
                <a:lnTo>
                  <a:pt x="29" y="247"/>
                </a:lnTo>
                <a:cubicBezTo>
                  <a:pt x="7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43" y="0"/>
                  <a:pt x="57" y="14"/>
                  <a:pt x="57" y="28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233"/>
                  <a:pt x="43" y="247"/>
                  <a:pt x="29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43" name="Freeform 70">
            <a:extLst>
              <a:ext uri="{FF2B5EF4-FFF2-40B4-BE49-F238E27FC236}">
                <a16:creationId xmlns:a16="http://schemas.microsoft.com/office/drawing/2014/main" id="{03F04A5E-0688-F246-A850-988211C10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338" y="2457450"/>
            <a:ext cx="93663" cy="93662"/>
          </a:xfrm>
          <a:custGeom>
            <a:avLst/>
            <a:gdLst>
              <a:gd name="T0" fmla="*/ 83296 w 262"/>
              <a:gd name="T1" fmla="*/ 93305 h 262"/>
              <a:gd name="T2" fmla="*/ 83296 w 262"/>
              <a:gd name="T3" fmla="*/ 93305 h 262"/>
              <a:gd name="T4" fmla="*/ 10010 w 262"/>
              <a:gd name="T5" fmla="*/ 93305 h 262"/>
              <a:gd name="T6" fmla="*/ 0 w 262"/>
              <a:gd name="T7" fmla="*/ 83295 h 262"/>
              <a:gd name="T8" fmla="*/ 0 w 262"/>
              <a:gd name="T9" fmla="*/ 10010 h 262"/>
              <a:gd name="T10" fmla="*/ 10010 w 262"/>
              <a:gd name="T11" fmla="*/ 0 h 262"/>
              <a:gd name="T12" fmla="*/ 83296 w 262"/>
              <a:gd name="T13" fmla="*/ 0 h 262"/>
              <a:gd name="T14" fmla="*/ 93306 w 262"/>
              <a:gd name="T15" fmla="*/ 10010 h 262"/>
              <a:gd name="T16" fmla="*/ 93306 w 262"/>
              <a:gd name="T17" fmla="*/ 83295 h 262"/>
              <a:gd name="T18" fmla="*/ 83296 w 262"/>
              <a:gd name="T19" fmla="*/ 93305 h 26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62" h="262">
                <a:moveTo>
                  <a:pt x="233" y="261"/>
                </a:moveTo>
                <a:lnTo>
                  <a:pt x="233" y="261"/>
                </a:lnTo>
                <a:cubicBezTo>
                  <a:pt x="28" y="261"/>
                  <a:pt x="28" y="261"/>
                  <a:pt x="28" y="261"/>
                </a:cubicBezTo>
                <a:cubicBezTo>
                  <a:pt x="7" y="261"/>
                  <a:pt x="0" y="254"/>
                  <a:pt x="0" y="23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47" y="0"/>
                  <a:pt x="261" y="14"/>
                  <a:pt x="261" y="28"/>
                </a:cubicBezTo>
                <a:cubicBezTo>
                  <a:pt x="261" y="233"/>
                  <a:pt x="261" y="233"/>
                  <a:pt x="261" y="233"/>
                </a:cubicBezTo>
                <a:cubicBezTo>
                  <a:pt x="261" y="254"/>
                  <a:pt x="247" y="261"/>
                  <a:pt x="233" y="261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44" name="Freeform 71">
            <a:extLst>
              <a:ext uri="{FF2B5EF4-FFF2-40B4-BE49-F238E27FC236}">
                <a16:creationId xmlns:a16="http://schemas.microsoft.com/office/drawing/2014/main" id="{DE6FE43B-D616-C840-8673-AE8406C9C7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5751" y="2457450"/>
            <a:ext cx="96837" cy="93662"/>
          </a:xfrm>
          <a:custGeom>
            <a:avLst/>
            <a:gdLst>
              <a:gd name="T0" fmla="*/ 48239 w 269"/>
              <a:gd name="T1" fmla="*/ 0 h 262"/>
              <a:gd name="T2" fmla="*/ 48239 w 269"/>
              <a:gd name="T3" fmla="*/ 0 h 262"/>
              <a:gd name="T4" fmla="*/ 96477 w 269"/>
              <a:gd name="T5" fmla="*/ 47903 h 262"/>
              <a:gd name="T6" fmla="*/ 48239 w 269"/>
              <a:gd name="T7" fmla="*/ 93305 h 262"/>
              <a:gd name="T8" fmla="*/ 0 w 269"/>
              <a:gd name="T9" fmla="*/ 47903 h 262"/>
              <a:gd name="T10" fmla="*/ 48239 w 269"/>
              <a:gd name="T11" fmla="*/ 0 h 26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69" h="262">
                <a:moveTo>
                  <a:pt x="134" y="0"/>
                </a:moveTo>
                <a:lnTo>
                  <a:pt x="134" y="0"/>
                </a:lnTo>
                <a:cubicBezTo>
                  <a:pt x="205" y="0"/>
                  <a:pt x="268" y="56"/>
                  <a:pt x="268" y="134"/>
                </a:cubicBezTo>
                <a:cubicBezTo>
                  <a:pt x="268" y="204"/>
                  <a:pt x="205" y="261"/>
                  <a:pt x="134" y="261"/>
                </a:cubicBezTo>
                <a:cubicBezTo>
                  <a:pt x="63" y="261"/>
                  <a:pt x="0" y="204"/>
                  <a:pt x="0" y="134"/>
                </a:cubicBezTo>
                <a:cubicBezTo>
                  <a:pt x="0" y="56"/>
                  <a:pt x="63" y="0"/>
                  <a:pt x="134" y="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45" name="Freeform 72">
            <a:extLst>
              <a:ext uri="{FF2B5EF4-FFF2-40B4-BE49-F238E27FC236}">
                <a16:creationId xmlns:a16="http://schemas.microsoft.com/office/drawing/2014/main" id="{6E22CEEE-0CF5-6049-8878-D031C8BAA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6338" y="2449512"/>
            <a:ext cx="93663" cy="109538"/>
          </a:xfrm>
          <a:custGeom>
            <a:avLst/>
            <a:gdLst>
              <a:gd name="T0" fmla="*/ 93306 w 262"/>
              <a:gd name="T1" fmla="*/ 56026 h 305"/>
              <a:gd name="T2" fmla="*/ 93306 w 262"/>
              <a:gd name="T3" fmla="*/ 56026 h 305"/>
              <a:gd name="T4" fmla="*/ 88301 w 262"/>
              <a:gd name="T5" fmla="*/ 63568 h 305"/>
              <a:gd name="T6" fmla="*/ 88301 w 262"/>
              <a:gd name="T7" fmla="*/ 63568 h 305"/>
              <a:gd name="T8" fmla="*/ 15015 w 262"/>
              <a:gd name="T9" fmla="*/ 106665 h 305"/>
              <a:gd name="T10" fmla="*/ 15015 w 262"/>
              <a:gd name="T11" fmla="*/ 106665 h 305"/>
              <a:gd name="T12" fmla="*/ 15015 w 262"/>
              <a:gd name="T13" fmla="*/ 106665 h 305"/>
              <a:gd name="T14" fmla="*/ 15015 w 262"/>
              <a:gd name="T15" fmla="*/ 106665 h 305"/>
              <a:gd name="T16" fmla="*/ 10010 w 262"/>
              <a:gd name="T17" fmla="*/ 109179 h 305"/>
              <a:gd name="T18" fmla="*/ 0 w 262"/>
              <a:gd name="T19" fmla="*/ 99123 h 305"/>
              <a:gd name="T20" fmla="*/ 0 w 262"/>
              <a:gd name="T21" fmla="*/ 99123 h 305"/>
              <a:gd name="T22" fmla="*/ 0 w 262"/>
              <a:gd name="T23" fmla="*/ 10415 h 305"/>
              <a:gd name="T24" fmla="*/ 0 w 262"/>
              <a:gd name="T25" fmla="*/ 10415 h 305"/>
              <a:gd name="T26" fmla="*/ 10010 w 262"/>
              <a:gd name="T27" fmla="*/ 0 h 305"/>
              <a:gd name="T28" fmla="*/ 15015 w 262"/>
              <a:gd name="T29" fmla="*/ 2514 h 305"/>
              <a:gd name="T30" fmla="*/ 15015 w 262"/>
              <a:gd name="T31" fmla="*/ 2514 h 305"/>
              <a:gd name="T32" fmla="*/ 15015 w 262"/>
              <a:gd name="T33" fmla="*/ 2514 h 305"/>
              <a:gd name="T34" fmla="*/ 15015 w 262"/>
              <a:gd name="T35" fmla="*/ 2514 h 305"/>
              <a:gd name="T36" fmla="*/ 88301 w 262"/>
              <a:gd name="T37" fmla="*/ 45970 h 305"/>
              <a:gd name="T38" fmla="*/ 88301 w 262"/>
              <a:gd name="T39" fmla="*/ 45970 h 305"/>
              <a:gd name="T40" fmla="*/ 93306 w 262"/>
              <a:gd name="T41" fmla="*/ 56026 h 30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62" h="305">
                <a:moveTo>
                  <a:pt x="261" y="156"/>
                </a:moveTo>
                <a:lnTo>
                  <a:pt x="261" y="156"/>
                </a:lnTo>
                <a:cubicBezTo>
                  <a:pt x="261" y="163"/>
                  <a:pt x="261" y="170"/>
                  <a:pt x="247" y="177"/>
                </a:cubicBezTo>
                <a:cubicBezTo>
                  <a:pt x="42" y="297"/>
                  <a:pt x="42" y="297"/>
                  <a:pt x="42" y="297"/>
                </a:cubicBezTo>
                <a:cubicBezTo>
                  <a:pt x="35" y="304"/>
                  <a:pt x="35" y="304"/>
                  <a:pt x="28" y="304"/>
                </a:cubicBezTo>
                <a:cubicBezTo>
                  <a:pt x="14" y="304"/>
                  <a:pt x="0" y="290"/>
                  <a:pt x="0" y="276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35" y="7"/>
                  <a:pt x="42" y="7"/>
                </a:cubicBezTo>
                <a:cubicBezTo>
                  <a:pt x="247" y="128"/>
                  <a:pt x="247" y="128"/>
                  <a:pt x="247" y="128"/>
                </a:cubicBezTo>
                <a:cubicBezTo>
                  <a:pt x="261" y="135"/>
                  <a:pt x="261" y="142"/>
                  <a:pt x="261" y="156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46" name="Freeform 73">
            <a:extLst>
              <a:ext uri="{FF2B5EF4-FFF2-40B4-BE49-F238E27FC236}">
                <a16:creationId xmlns:a16="http://schemas.microsoft.com/office/drawing/2014/main" id="{C745FB83-5E82-864A-B57B-5C45CD26FB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5900" y="2017712"/>
            <a:ext cx="217487" cy="217488"/>
          </a:xfrm>
          <a:custGeom>
            <a:avLst/>
            <a:gdLst>
              <a:gd name="T0" fmla="*/ 207010 w 602"/>
              <a:gd name="T1" fmla="*/ 217127 h 602"/>
              <a:gd name="T2" fmla="*/ 207010 w 602"/>
              <a:gd name="T3" fmla="*/ 217127 h 602"/>
              <a:gd name="T4" fmla="*/ 10116 w 602"/>
              <a:gd name="T5" fmla="*/ 217127 h 602"/>
              <a:gd name="T6" fmla="*/ 0 w 602"/>
              <a:gd name="T7" fmla="*/ 206650 h 602"/>
              <a:gd name="T8" fmla="*/ 0 w 602"/>
              <a:gd name="T9" fmla="*/ 10116 h 602"/>
              <a:gd name="T10" fmla="*/ 10116 w 602"/>
              <a:gd name="T11" fmla="*/ 0 h 602"/>
              <a:gd name="T12" fmla="*/ 207010 w 602"/>
              <a:gd name="T13" fmla="*/ 0 h 602"/>
              <a:gd name="T14" fmla="*/ 217126 w 602"/>
              <a:gd name="T15" fmla="*/ 10116 h 602"/>
              <a:gd name="T16" fmla="*/ 217126 w 602"/>
              <a:gd name="T17" fmla="*/ 206650 h 602"/>
              <a:gd name="T18" fmla="*/ 207010 w 602"/>
              <a:gd name="T19" fmla="*/ 217127 h 602"/>
              <a:gd name="T20" fmla="*/ 196533 w 602"/>
              <a:gd name="T21" fmla="*/ 20231 h 602"/>
              <a:gd name="T22" fmla="*/ 196533 w 602"/>
              <a:gd name="T23" fmla="*/ 20231 h 602"/>
              <a:gd name="T24" fmla="*/ 20593 w 602"/>
              <a:gd name="T25" fmla="*/ 20231 h 602"/>
              <a:gd name="T26" fmla="*/ 20593 w 602"/>
              <a:gd name="T27" fmla="*/ 196534 h 602"/>
              <a:gd name="T28" fmla="*/ 196533 w 602"/>
              <a:gd name="T29" fmla="*/ 196534 h 602"/>
              <a:gd name="T30" fmla="*/ 196533 w 602"/>
              <a:gd name="T31" fmla="*/ 20231 h 602"/>
              <a:gd name="T32" fmla="*/ 40824 w 602"/>
              <a:gd name="T33" fmla="*/ 145594 h 602"/>
              <a:gd name="T34" fmla="*/ 40824 w 602"/>
              <a:gd name="T35" fmla="*/ 145594 h 602"/>
              <a:gd name="T36" fmla="*/ 61417 w 602"/>
              <a:gd name="T37" fmla="*/ 145594 h 602"/>
              <a:gd name="T38" fmla="*/ 71532 w 602"/>
              <a:gd name="T39" fmla="*/ 155710 h 602"/>
              <a:gd name="T40" fmla="*/ 71532 w 602"/>
              <a:gd name="T41" fmla="*/ 175941 h 602"/>
              <a:gd name="T42" fmla="*/ 61417 w 602"/>
              <a:gd name="T43" fmla="*/ 186418 h 602"/>
              <a:gd name="T44" fmla="*/ 40824 w 602"/>
              <a:gd name="T45" fmla="*/ 186418 h 602"/>
              <a:gd name="T46" fmla="*/ 30708 w 602"/>
              <a:gd name="T47" fmla="*/ 175941 h 602"/>
              <a:gd name="T48" fmla="*/ 30708 w 602"/>
              <a:gd name="T49" fmla="*/ 155710 h 602"/>
              <a:gd name="T50" fmla="*/ 40824 w 602"/>
              <a:gd name="T51" fmla="*/ 145594 h 602"/>
              <a:gd name="T52" fmla="*/ 97183 w 602"/>
              <a:gd name="T53" fmla="*/ 53469 h 602"/>
              <a:gd name="T54" fmla="*/ 97183 w 602"/>
              <a:gd name="T55" fmla="*/ 53469 h 602"/>
              <a:gd name="T56" fmla="*/ 117414 w 602"/>
              <a:gd name="T57" fmla="*/ 53469 h 602"/>
              <a:gd name="T58" fmla="*/ 127530 w 602"/>
              <a:gd name="T59" fmla="*/ 63585 h 602"/>
              <a:gd name="T60" fmla="*/ 127530 w 602"/>
              <a:gd name="T61" fmla="*/ 175941 h 602"/>
              <a:gd name="T62" fmla="*/ 117414 w 602"/>
              <a:gd name="T63" fmla="*/ 186418 h 602"/>
              <a:gd name="T64" fmla="*/ 97183 w 602"/>
              <a:gd name="T65" fmla="*/ 186418 h 602"/>
              <a:gd name="T66" fmla="*/ 86706 w 602"/>
              <a:gd name="T67" fmla="*/ 175941 h 602"/>
              <a:gd name="T68" fmla="*/ 86706 w 602"/>
              <a:gd name="T69" fmla="*/ 63585 h 602"/>
              <a:gd name="T70" fmla="*/ 97183 w 602"/>
              <a:gd name="T71" fmla="*/ 53469 h 602"/>
              <a:gd name="T72" fmla="*/ 155709 w 602"/>
              <a:gd name="T73" fmla="*/ 94293 h 602"/>
              <a:gd name="T74" fmla="*/ 155709 w 602"/>
              <a:gd name="T75" fmla="*/ 94293 h 602"/>
              <a:gd name="T76" fmla="*/ 176302 w 602"/>
              <a:gd name="T77" fmla="*/ 94293 h 602"/>
              <a:gd name="T78" fmla="*/ 186417 w 602"/>
              <a:gd name="T79" fmla="*/ 104770 h 602"/>
              <a:gd name="T80" fmla="*/ 186417 w 602"/>
              <a:gd name="T81" fmla="*/ 175941 h 602"/>
              <a:gd name="T82" fmla="*/ 176302 w 602"/>
              <a:gd name="T83" fmla="*/ 186418 h 602"/>
              <a:gd name="T84" fmla="*/ 155709 w 602"/>
              <a:gd name="T85" fmla="*/ 186418 h 602"/>
              <a:gd name="T86" fmla="*/ 145593 w 602"/>
              <a:gd name="T87" fmla="*/ 175941 h 602"/>
              <a:gd name="T88" fmla="*/ 145593 w 602"/>
              <a:gd name="T89" fmla="*/ 104770 h 602"/>
              <a:gd name="T90" fmla="*/ 155709 w 602"/>
              <a:gd name="T91" fmla="*/ 94293 h 60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02" h="602">
                <a:moveTo>
                  <a:pt x="573" y="601"/>
                </a:moveTo>
                <a:lnTo>
                  <a:pt x="573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7" y="601"/>
                  <a:pt x="0" y="586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7"/>
                  <a:pt x="601" y="28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86"/>
                  <a:pt x="587" y="601"/>
                  <a:pt x="573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13" y="403"/>
                </a:moveTo>
                <a:lnTo>
                  <a:pt x="113" y="403"/>
                </a:lnTo>
                <a:cubicBezTo>
                  <a:pt x="170" y="403"/>
                  <a:pt x="170" y="403"/>
                  <a:pt x="170" y="403"/>
                </a:cubicBezTo>
                <a:cubicBezTo>
                  <a:pt x="184" y="403"/>
                  <a:pt x="198" y="417"/>
                  <a:pt x="198" y="431"/>
                </a:cubicBezTo>
                <a:cubicBezTo>
                  <a:pt x="198" y="487"/>
                  <a:pt x="198" y="487"/>
                  <a:pt x="198" y="487"/>
                </a:cubicBezTo>
                <a:cubicBezTo>
                  <a:pt x="198" y="502"/>
                  <a:pt x="184" y="516"/>
                  <a:pt x="170" y="516"/>
                </a:cubicBezTo>
                <a:cubicBezTo>
                  <a:pt x="113" y="516"/>
                  <a:pt x="113" y="516"/>
                  <a:pt x="113" y="516"/>
                </a:cubicBezTo>
                <a:cubicBezTo>
                  <a:pt x="92" y="516"/>
                  <a:pt x="85" y="502"/>
                  <a:pt x="85" y="487"/>
                </a:cubicBezTo>
                <a:cubicBezTo>
                  <a:pt x="85" y="431"/>
                  <a:pt x="85" y="431"/>
                  <a:pt x="85" y="431"/>
                </a:cubicBezTo>
                <a:cubicBezTo>
                  <a:pt x="85" y="417"/>
                  <a:pt x="92" y="403"/>
                  <a:pt x="113" y="403"/>
                </a:cubicBezTo>
                <a:close/>
                <a:moveTo>
                  <a:pt x="269" y="148"/>
                </a:moveTo>
                <a:lnTo>
                  <a:pt x="269" y="148"/>
                </a:lnTo>
                <a:cubicBezTo>
                  <a:pt x="325" y="148"/>
                  <a:pt x="325" y="148"/>
                  <a:pt x="325" y="148"/>
                </a:cubicBezTo>
                <a:cubicBezTo>
                  <a:pt x="346" y="148"/>
                  <a:pt x="353" y="162"/>
                  <a:pt x="353" y="176"/>
                </a:cubicBezTo>
                <a:cubicBezTo>
                  <a:pt x="353" y="487"/>
                  <a:pt x="353" y="487"/>
                  <a:pt x="353" y="487"/>
                </a:cubicBezTo>
                <a:cubicBezTo>
                  <a:pt x="353" y="502"/>
                  <a:pt x="346" y="516"/>
                  <a:pt x="325" y="516"/>
                </a:cubicBezTo>
                <a:cubicBezTo>
                  <a:pt x="269" y="516"/>
                  <a:pt x="269" y="516"/>
                  <a:pt x="269" y="516"/>
                </a:cubicBezTo>
                <a:cubicBezTo>
                  <a:pt x="255" y="516"/>
                  <a:pt x="240" y="502"/>
                  <a:pt x="240" y="487"/>
                </a:cubicBezTo>
                <a:cubicBezTo>
                  <a:pt x="240" y="176"/>
                  <a:pt x="240" y="176"/>
                  <a:pt x="240" y="176"/>
                </a:cubicBezTo>
                <a:cubicBezTo>
                  <a:pt x="240" y="162"/>
                  <a:pt x="255" y="148"/>
                  <a:pt x="269" y="148"/>
                </a:cubicBezTo>
                <a:close/>
                <a:moveTo>
                  <a:pt x="431" y="261"/>
                </a:moveTo>
                <a:lnTo>
                  <a:pt x="431" y="261"/>
                </a:lnTo>
                <a:cubicBezTo>
                  <a:pt x="488" y="261"/>
                  <a:pt x="488" y="261"/>
                  <a:pt x="488" y="261"/>
                </a:cubicBezTo>
                <a:cubicBezTo>
                  <a:pt x="502" y="261"/>
                  <a:pt x="516" y="276"/>
                  <a:pt x="516" y="290"/>
                </a:cubicBezTo>
                <a:cubicBezTo>
                  <a:pt x="516" y="487"/>
                  <a:pt x="516" y="487"/>
                  <a:pt x="516" y="487"/>
                </a:cubicBezTo>
                <a:cubicBezTo>
                  <a:pt x="516" y="502"/>
                  <a:pt x="502" y="516"/>
                  <a:pt x="488" y="516"/>
                </a:cubicBezTo>
                <a:cubicBezTo>
                  <a:pt x="431" y="516"/>
                  <a:pt x="431" y="516"/>
                  <a:pt x="431" y="516"/>
                </a:cubicBezTo>
                <a:cubicBezTo>
                  <a:pt x="417" y="516"/>
                  <a:pt x="403" y="502"/>
                  <a:pt x="403" y="487"/>
                </a:cubicBezTo>
                <a:cubicBezTo>
                  <a:pt x="403" y="290"/>
                  <a:pt x="403" y="290"/>
                  <a:pt x="403" y="290"/>
                </a:cubicBezTo>
                <a:cubicBezTo>
                  <a:pt x="403" y="276"/>
                  <a:pt x="417" y="261"/>
                  <a:pt x="431" y="2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47" name="Freeform 74">
            <a:extLst>
              <a:ext uri="{FF2B5EF4-FFF2-40B4-BE49-F238E27FC236}">
                <a16:creationId xmlns:a16="http://schemas.microsoft.com/office/drawing/2014/main" id="{E6A010FD-CF74-2946-BC1F-BF5C4CC9A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3312" y="2017712"/>
            <a:ext cx="219075" cy="217488"/>
          </a:xfrm>
          <a:custGeom>
            <a:avLst/>
            <a:gdLst>
              <a:gd name="T0" fmla="*/ 208283 w 609"/>
              <a:gd name="T1" fmla="*/ 217127 h 602"/>
              <a:gd name="T2" fmla="*/ 208283 w 609"/>
              <a:gd name="T3" fmla="*/ 217127 h 602"/>
              <a:gd name="T4" fmla="*/ 10072 w 609"/>
              <a:gd name="T5" fmla="*/ 217127 h 602"/>
              <a:gd name="T6" fmla="*/ 0 w 609"/>
              <a:gd name="T7" fmla="*/ 206650 h 602"/>
              <a:gd name="T8" fmla="*/ 0 w 609"/>
              <a:gd name="T9" fmla="*/ 10116 h 602"/>
              <a:gd name="T10" fmla="*/ 10072 w 609"/>
              <a:gd name="T11" fmla="*/ 0 h 602"/>
              <a:gd name="T12" fmla="*/ 208283 w 609"/>
              <a:gd name="T13" fmla="*/ 0 h 602"/>
              <a:gd name="T14" fmla="*/ 218715 w 609"/>
              <a:gd name="T15" fmla="*/ 10116 h 602"/>
              <a:gd name="T16" fmla="*/ 218715 w 609"/>
              <a:gd name="T17" fmla="*/ 206650 h 602"/>
              <a:gd name="T18" fmla="*/ 208283 w 609"/>
              <a:gd name="T19" fmla="*/ 217127 h 602"/>
              <a:gd name="T20" fmla="*/ 198211 w 609"/>
              <a:gd name="T21" fmla="*/ 20231 h 602"/>
              <a:gd name="T22" fmla="*/ 198211 w 609"/>
              <a:gd name="T23" fmla="*/ 20231 h 602"/>
              <a:gd name="T24" fmla="*/ 20145 w 609"/>
              <a:gd name="T25" fmla="*/ 20231 h 602"/>
              <a:gd name="T26" fmla="*/ 20145 w 609"/>
              <a:gd name="T27" fmla="*/ 196534 h 602"/>
              <a:gd name="T28" fmla="*/ 198211 w 609"/>
              <a:gd name="T29" fmla="*/ 196534 h 602"/>
              <a:gd name="T30" fmla="*/ 198211 w 609"/>
              <a:gd name="T31" fmla="*/ 20231 h 602"/>
              <a:gd name="T32" fmla="*/ 35613 w 609"/>
              <a:gd name="T33" fmla="*/ 109828 h 602"/>
              <a:gd name="T34" fmla="*/ 35613 w 609"/>
              <a:gd name="T35" fmla="*/ 109828 h 602"/>
              <a:gd name="T36" fmla="*/ 35613 w 609"/>
              <a:gd name="T37" fmla="*/ 109828 h 602"/>
              <a:gd name="T38" fmla="*/ 63672 w 609"/>
              <a:gd name="T39" fmla="*/ 91764 h 602"/>
              <a:gd name="T40" fmla="*/ 63672 w 609"/>
              <a:gd name="T41" fmla="*/ 91764 h 602"/>
              <a:gd name="T42" fmla="*/ 68708 w 609"/>
              <a:gd name="T43" fmla="*/ 91764 h 602"/>
              <a:gd name="T44" fmla="*/ 73744 w 609"/>
              <a:gd name="T45" fmla="*/ 91764 h 602"/>
              <a:gd name="T46" fmla="*/ 73744 w 609"/>
              <a:gd name="T47" fmla="*/ 91764 h 602"/>
              <a:gd name="T48" fmla="*/ 119430 w 609"/>
              <a:gd name="T49" fmla="*/ 122472 h 602"/>
              <a:gd name="T50" fmla="*/ 170152 w 609"/>
              <a:gd name="T51" fmla="*/ 86706 h 602"/>
              <a:gd name="T52" fmla="*/ 178066 w 609"/>
              <a:gd name="T53" fmla="*/ 84177 h 602"/>
              <a:gd name="T54" fmla="*/ 188138 w 609"/>
              <a:gd name="T55" fmla="*/ 94293 h 602"/>
              <a:gd name="T56" fmla="*/ 183102 w 609"/>
              <a:gd name="T57" fmla="*/ 102241 h 602"/>
              <a:gd name="T58" fmla="*/ 183102 w 609"/>
              <a:gd name="T59" fmla="*/ 102241 h 602"/>
              <a:gd name="T60" fmla="*/ 124466 w 609"/>
              <a:gd name="T61" fmla="*/ 143065 h 602"/>
              <a:gd name="T62" fmla="*/ 124466 w 609"/>
              <a:gd name="T63" fmla="*/ 143065 h 602"/>
              <a:gd name="T64" fmla="*/ 119430 w 609"/>
              <a:gd name="T65" fmla="*/ 145594 h 602"/>
              <a:gd name="T66" fmla="*/ 114394 w 609"/>
              <a:gd name="T67" fmla="*/ 143065 h 602"/>
              <a:gd name="T68" fmla="*/ 68708 w 609"/>
              <a:gd name="T69" fmla="*/ 112357 h 602"/>
              <a:gd name="T70" fmla="*/ 48204 w 609"/>
              <a:gd name="T71" fmla="*/ 127530 h 602"/>
              <a:gd name="T72" fmla="*/ 40649 w 609"/>
              <a:gd name="T73" fmla="*/ 127530 h 602"/>
              <a:gd name="T74" fmla="*/ 30577 w 609"/>
              <a:gd name="T75" fmla="*/ 117415 h 602"/>
              <a:gd name="T76" fmla="*/ 35613 w 609"/>
              <a:gd name="T77" fmla="*/ 109828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9" h="602">
                <a:moveTo>
                  <a:pt x="579" y="601"/>
                </a:moveTo>
                <a:lnTo>
                  <a:pt x="579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86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572"/>
                  <a:pt x="608" y="572"/>
                  <a:pt x="608" y="572"/>
                </a:cubicBezTo>
                <a:cubicBezTo>
                  <a:pt x="608" y="586"/>
                  <a:pt x="594" y="601"/>
                  <a:pt x="579" y="601"/>
                </a:cubicBezTo>
                <a:close/>
                <a:moveTo>
                  <a:pt x="551" y="56"/>
                </a:moveTo>
                <a:lnTo>
                  <a:pt x="551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51" y="544"/>
                  <a:pt x="551" y="544"/>
                  <a:pt x="551" y="544"/>
                </a:cubicBezTo>
                <a:lnTo>
                  <a:pt x="551" y="56"/>
                </a:lnTo>
                <a:close/>
                <a:moveTo>
                  <a:pt x="99" y="304"/>
                </a:moveTo>
                <a:lnTo>
                  <a:pt x="99" y="304"/>
                </a:lnTo>
                <a:cubicBezTo>
                  <a:pt x="177" y="254"/>
                  <a:pt x="177" y="254"/>
                  <a:pt x="177" y="254"/>
                </a:cubicBezTo>
                <a:cubicBezTo>
                  <a:pt x="184" y="254"/>
                  <a:pt x="184" y="254"/>
                  <a:pt x="191" y="254"/>
                </a:cubicBezTo>
                <a:cubicBezTo>
                  <a:pt x="198" y="254"/>
                  <a:pt x="205" y="254"/>
                  <a:pt x="205" y="254"/>
                </a:cubicBezTo>
                <a:cubicBezTo>
                  <a:pt x="332" y="339"/>
                  <a:pt x="332" y="339"/>
                  <a:pt x="332" y="339"/>
                </a:cubicBezTo>
                <a:cubicBezTo>
                  <a:pt x="473" y="240"/>
                  <a:pt x="473" y="240"/>
                  <a:pt x="473" y="240"/>
                </a:cubicBezTo>
                <a:cubicBezTo>
                  <a:pt x="480" y="233"/>
                  <a:pt x="488" y="233"/>
                  <a:pt x="495" y="233"/>
                </a:cubicBezTo>
                <a:cubicBezTo>
                  <a:pt x="509" y="233"/>
                  <a:pt x="523" y="247"/>
                  <a:pt x="523" y="261"/>
                </a:cubicBezTo>
                <a:cubicBezTo>
                  <a:pt x="523" y="268"/>
                  <a:pt x="516" y="283"/>
                  <a:pt x="509" y="283"/>
                </a:cubicBezTo>
                <a:cubicBezTo>
                  <a:pt x="346" y="396"/>
                  <a:pt x="346" y="396"/>
                  <a:pt x="346" y="396"/>
                </a:cubicBezTo>
                <a:cubicBezTo>
                  <a:pt x="346" y="403"/>
                  <a:pt x="339" y="403"/>
                  <a:pt x="332" y="403"/>
                </a:cubicBezTo>
                <a:cubicBezTo>
                  <a:pt x="325" y="403"/>
                  <a:pt x="318" y="403"/>
                  <a:pt x="318" y="396"/>
                </a:cubicBezTo>
                <a:cubicBezTo>
                  <a:pt x="191" y="311"/>
                  <a:pt x="191" y="311"/>
                  <a:pt x="191" y="311"/>
                </a:cubicBezTo>
                <a:cubicBezTo>
                  <a:pt x="134" y="353"/>
                  <a:pt x="134" y="353"/>
                  <a:pt x="134" y="353"/>
                </a:cubicBezTo>
                <a:cubicBezTo>
                  <a:pt x="127" y="353"/>
                  <a:pt x="120" y="353"/>
                  <a:pt x="113" y="353"/>
                </a:cubicBezTo>
                <a:cubicBezTo>
                  <a:pt x="99" y="353"/>
                  <a:pt x="85" y="346"/>
                  <a:pt x="85" y="325"/>
                </a:cubicBezTo>
                <a:cubicBezTo>
                  <a:pt x="85" y="318"/>
                  <a:pt x="92" y="311"/>
                  <a:pt x="99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48" name="Freeform 75">
            <a:extLst>
              <a:ext uri="{FF2B5EF4-FFF2-40B4-BE49-F238E27FC236}">
                <a16:creationId xmlns:a16="http://schemas.microsoft.com/office/drawing/2014/main" id="{162A519D-BF72-9546-AF5C-AE4D21684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5487" y="2032000"/>
            <a:ext cx="217488" cy="184150"/>
          </a:xfrm>
          <a:custGeom>
            <a:avLst/>
            <a:gdLst>
              <a:gd name="T0" fmla="*/ 206650 w 602"/>
              <a:gd name="T1" fmla="*/ 183789 h 510"/>
              <a:gd name="T2" fmla="*/ 206650 w 602"/>
              <a:gd name="T3" fmla="*/ 183789 h 510"/>
              <a:gd name="T4" fmla="*/ 10116 w 602"/>
              <a:gd name="T5" fmla="*/ 183789 h 510"/>
              <a:gd name="T6" fmla="*/ 0 w 602"/>
              <a:gd name="T7" fmla="*/ 173679 h 510"/>
              <a:gd name="T8" fmla="*/ 0 w 602"/>
              <a:gd name="T9" fmla="*/ 10110 h 510"/>
              <a:gd name="T10" fmla="*/ 10116 w 602"/>
              <a:gd name="T11" fmla="*/ 0 h 510"/>
              <a:gd name="T12" fmla="*/ 20231 w 602"/>
              <a:gd name="T13" fmla="*/ 10110 h 510"/>
              <a:gd name="T14" fmla="*/ 20231 w 602"/>
              <a:gd name="T15" fmla="*/ 140460 h 510"/>
              <a:gd name="T16" fmla="*/ 20231 w 602"/>
              <a:gd name="T17" fmla="*/ 140460 h 510"/>
              <a:gd name="T18" fmla="*/ 20231 w 602"/>
              <a:gd name="T19" fmla="*/ 163207 h 510"/>
              <a:gd name="T20" fmla="*/ 206650 w 602"/>
              <a:gd name="T21" fmla="*/ 163207 h 510"/>
              <a:gd name="T22" fmla="*/ 217127 w 602"/>
              <a:gd name="T23" fmla="*/ 173679 h 510"/>
              <a:gd name="T24" fmla="*/ 206650 w 602"/>
              <a:gd name="T25" fmla="*/ 183789 h 510"/>
              <a:gd name="T26" fmla="*/ 183889 w 602"/>
              <a:gd name="T27" fmla="*/ 153097 h 510"/>
              <a:gd name="T28" fmla="*/ 183889 w 602"/>
              <a:gd name="T29" fmla="*/ 153097 h 510"/>
              <a:gd name="T30" fmla="*/ 163297 w 602"/>
              <a:gd name="T31" fmla="*/ 153097 h 510"/>
              <a:gd name="T32" fmla="*/ 153181 w 602"/>
              <a:gd name="T33" fmla="*/ 142987 h 510"/>
              <a:gd name="T34" fmla="*/ 153181 w 602"/>
              <a:gd name="T35" fmla="*/ 71494 h 510"/>
              <a:gd name="T36" fmla="*/ 163297 w 602"/>
              <a:gd name="T37" fmla="*/ 61383 h 510"/>
              <a:gd name="T38" fmla="*/ 183889 w 602"/>
              <a:gd name="T39" fmla="*/ 61383 h 510"/>
              <a:gd name="T40" fmla="*/ 194005 w 602"/>
              <a:gd name="T41" fmla="*/ 71494 h 510"/>
              <a:gd name="T42" fmla="*/ 194005 w 602"/>
              <a:gd name="T43" fmla="*/ 142987 h 510"/>
              <a:gd name="T44" fmla="*/ 183889 w 602"/>
              <a:gd name="T45" fmla="*/ 153097 h 510"/>
              <a:gd name="T46" fmla="*/ 125001 w 602"/>
              <a:gd name="T47" fmla="*/ 153097 h 510"/>
              <a:gd name="T48" fmla="*/ 125001 w 602"/>
              <a:gd name="T49" fmla="*/ 153097 h 510"/>
              <a:gd name="T50" fmla="*/ 104770 w 602"/>
              <a:gd name="T51" fmla="*/ 153097 h 510"/>
              <a:gd name="T52" fmla="*/ 94293 w 602"/>
              <a:gd name="T53" fmla="*/ 142987 h 510"/>
              <a:gd name="T54" fmla="*/ 94293 w 602"/>
              <a:gd name="T55" fmla="*/ 30692 h 510"/>
              <a:gd name="T56" fmla="*/ 104770 w 602"/>
              <a:gd name="T57" fmla="*/ 20581 h 510"/>
              <a:gd name="T58" fmla="*/ 125001 w 602"/>
              <a:gd name="T59" fmla="*/ 20581 h 510"/>
              <a:gd name="T60" fmla="*/ 135117 w 602"/>
              <a:gd name="T61" fmla="*/ 30692 h 510"/>
              <a:gd name="T62" fmla="*/ 135117 w 602"/>
              <a:gd name="T63" fmla="*/ 142987 h 510"/>
              <a:gd name="T64" fmla="*/ 125001 w 602"/>
              <a:gd name="T65" fmla="*/ 153097 h 510"/>
              <a:gd name="T66" fmla="*/ 69004 w 602"/>
              <a:gd name="T67" fmla="*/ 153097 h 510"/>
              <a:gd name="T68" fmla="*/ 69004 w 602"/>
              <a:gd name="T69" fmla="*/ 153097 h 510"/>
              <a:gd name="T70" fmla="*/ 48411 w 602"/>
              <a:gd name="T71" fmla="*/ 153097 h 510"/>
              <a:gd name="T72" fmla="*/ 38295 w 602"/>
              <a:gd name="T73" fmla="*/ 142987 h 510"/>
              <a:gd name="T74" fmla="*/ 38295 w 602"/>
              <a:gd name="T75" fmla="*/ 122406 h 510"/>
              <a:gd name="T76" fmla="*/ 48411 w 602"/>
              <a:gd name="T77" fmla="*/ 112295 h 510"/>
              <a:gd name="T78" fmla="*/ 69004 w 602"/>
              <a:gd name="T79" fmla="*/ 112295 h 510"/>
              <a:gd name="T80" fmla="*/ 79119 w 602"/>
              <a:gd name="T81" fmla="*/ 122406 h 510"/>
              <a:gd name="T82" fmla="*/ 79119 w 602"/>
              <a:gd name="T83" fmla="*/ 142987 h 510"/>
              <a:gd name="T84" fmla="*/ 69004 w 602"/>
              <a:gd name="T85" fmla="*/ 153097 h 51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510">
                <a:moveTo>
                  <a:pt x="572" y="509"/>
                </a:moveTo>
                <a:lnTo>
                  <a:pt x="572" y="509"/>
                </a:ln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502"/>
                  <a:pt x="0" y="48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42" y="0"/>
                  <a:pt x="56" y="14"/>
                  <a:pt x="56" y="28"/>
                </a:cubicBezTo>
                <a:cubicBezTo>
                  <a:pt x="56" y="389"/>
                  <a:pt x="56" y="389"/>
                  <a:pt x="56" y="389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572" y="452"/>
                  <a:pt x="572" y="452"/>
                  <a:pt x="572" y="452"/>
                </a:cubicBezTo>
                <a:cubicBezTo>
                  <a:pt x="594" y="452"/>
                  <a:pt x="601" y="467"/>
                  <a:pt x="601" y="481"/>
                </a:cubicBezTo>
                <a:cubicBezTo>
                  <a:pt x="601" y="502"/>
                  <a:pt x="594" y="509"/>
                  <a:pt x="572" y="509"/>
                </a:cubicBezTo>
                <a:close/>
                <a:moveTo>
                  <a:pt x="509" y="424"/>
                </a:moveTo>
                <a:lnTo>
                  <a:pt x="509" y="424"/>
                </a:lnTo>
                <a:cubicBezTo>
                  <a:pt x="452" y="424"/>
                  <a:pt x="452" y="424"/>
                  <a:pt x="452" y="424"/>
                </a:cubicBezTo>
                <a:cubicBezTo>
                  <a:pt x="438" y="424"/>
                  <a:pt x="424" y="417"/>
                  <a:pt x="424" y="396"/>
                </a:cubicBezTo>
                <a:cubicBezTo>
                  <a:pt x="424" y="198"/>
                  <a:pt x="424" y="198"/>
                  <a:pt x="424" y="198"/>
                </a:cubicBezTo>
                <a:cubicBezTo>
                  <a:pt x="424" y="184"/>
                  <a:pt x="438" y="170"/>
                  <a:pt x="452" y="170"/>
                </a:cubicBezTo>
                <a:cubicBezTo>
                  <a:pt x="509" y="170"/>
                  <a:pt x="509" y="170"/>
                  <a:pt x="509" y="170"/>
                </a:cubicBezTo>
                <a:cubicBezTo>
                  <a:pt x="523" y="170"/>
                  <a:pt x="537" y="184"/>
                  <a:pt x="537" y="198"/>
                </a:cubicBezTo>
                <a:cubicBezTo>
                  <a:pt x="537" y="396"/>
                  <a:pt x="537" y="396"/>
                  <a:pt x="537" y="396"/>
                </a:cubicBezTo>
                <a:cubicBezTo>
                  <a:pt x="537" y="417"/>
                  <a:pt x="523" y="424"/>
                  <a:pt x="509" y="424"/>
                </a:cubicBezTo>
                <a:close/>
                <a:moveTo>
                  <a:pt x="346" y="424"/>
                </a:moveTo>
                <a:lnTo>
                  <a:pt x="346" y="424"/>
                </a:lnTo>
                <a:cubicBezTo>
                  <a:pt x="290" y="424"/>
                  <a:pt x="290" y="424"/>
                  <a:pt x="290" y="424"/>
                </a:cubicBezTo>
                <a:cubicBezTo>
                  <a:pt x="276" y="424"/>
                  <a:pt x="261" y="417"/>
                  <a:pt x="261" y="396"/>
                </a:cubicBezTo>
                <a:cubicBezTo>
                  <a:pt x="261" y="85"/>
                  <a:pt x="261" y="85"/>
                  <a:pt x="261" y="85"/>
                </a:cubicBezTo>
                <a:cubicBezTo>
                  <a:pt x="261" y="71"/>
                  <a:pt x="276" y="57"/>
                  <a:pt x="290" y="57"/>
                </a:cubicBezTo>
                <a:cubicBezTo>
                  <a:pt x="346" y="57"/>
                  <a:pt x="346" y="57"/>
                  <a:pt x="346" y="57"/>
                </a:cubicBezTo>
                <a:cubicBezTo>
                  <a:pt x="367" y="57"/>
                  <a:pt x="374" y="71"/>
                  <a:pt x="374" y="85"/>
                </a:cubicBezTo>
                <a:cubicBezTo>
                  <a:pt x="374" y="396"/>
                  <a:pt x="374" y="396"/>
                  <a:pt x="374" y="396"/>
                </a:cubicBezTo>
                <a:cubicBezTo>
                  <a:pt x="374" y="417"/>
                  <a:pt x="367" y="424"/>
                  <a:pt x="346" y="424"/>
                </a:cubicBezTo>
                <a:close/>
                <a:moveTo>
                  <a:pt x="191" y="424"/>
                </a:moveTo>
                <a:lnTo>
                  <a:pt x="191" y="424"/>
                </a:lnTo>
                <a:cubicBezTo>
                  <a:pt x="134" y="424"/>
                  <a:pt x="134" y="424"/>
                  <a:pt x="134" y="424"/>
                </a:cubicBezTo>
                <a:cubicBezTo>
                  <a:pt x="113" y="424"/>
                  <a:pt x="106" y="417"/>
                  <a:pt x="106" y="396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106" y="325"/>
                  <a:pt x="113" y="311"/>
                  <a:pt x="134" y="311"/>
                </a:cubicBezTo>
                <a:cubicBezTo>
                  <a:pt x="191" y="311"/>
                  <a:pt x="191" y="311"/>
                  <a:pt x="191" y="311"/>
                </a:cubicBezTo>
                <a:cubicBezTo>
                  <a:pt x="205" y="311"/>
                  <a:pt x="219" y="325"/>
                  <a:pt x="219" y="339"/>
                </a:cubicBezTo>
                <a:cubicBezTo>
                  <a:pt x="219" y="396"/>
                  <a:pt x="219" y="396"/>
                  <a:pt x="219" y="396"/>
                </a:cubicBezTo>
                <a:cubicBezTo>
                  <a:pt x="219" y="417"/>
                  <a:pt x="205" y="424"/>
                  <a:pt x="191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49" name="Freeform 76">
            <a:extLst>
              <a:ext uri="{FF2B5EF4-FFF2-40B4-BE49-F238E27FC236}">
                <a16:creationId xmlns:a16="http://schemas.microsoft.com/office/drawing/2014/main" id="{0406F216-5443-F346-B862-CBF0D8BBA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075" y="2032000"/>
            <a:ext cx="215900" cy="184150"/>
          </a:xfrm>
          <a:custGeom>
            <a:avLst/>
            <a:gdLst>
              <a:gd name="T0" fmla="*/ 210511 w 601"/>
              <a:gd name="T1" fmla="*/ 63911 h 510"/>
              <a:gd name="T2" fmla="*/ 210511 w 601"/>
              <a:gd name="T3" fmla="*/ 63911 h 510"/>
              <a:gd name="T4" fmla="*/ 210511 w 601"/>
              <a:gd name="T5" fmla="*/ 63911 h 510"/>
              <a:gd name="T6" fmla="*/ 210511 w 601"/>
              <a:gd name="T7" fmla="*/ 63911 h 510"/>
              <a:gd name="T8" fmla="*/ 124295 w 601"/>
              <a:gd name="T9" fmla="*/ 125294 h 510"/>
              <a:gd name="T10" fmla="*/ 124295 w 601"/>
              <a:gd name="T11" fmla="*/ 125294 h 510"/>
              <a:gd name="T12" fmla="*/ 116751 w 601"/>
              <a:gd name="T13" fmla="*/ 127822 h 510"/>
              <a:gd name="T14" fmla="*/ 111722 w 601"/>
              <a:gd name="T15" fmla="*/ 125294 h 510"/>
              <a:gd name="T16" fmla="*/ 111722 w 601"/>
              <a:gd name="T17" fmla="*/ 125294 h 510"/>
              <a:gd name="T18" fmla="*/ 111722 w 601"/>
              <a:gd name="T19" fmla="*/ 125294 h 510"/>
              <a:gd name="T20" fmla="*/ 111722 w 601"/>
              <a:gd name="T21" fmla="*/ 125294 h 510"/>
              <a:gd name="T22" fmla="*/ 65740 w 601"/>
              <a:gd name="T23" fmla="*/ 94603 h 510"/>
              <a:gd name="T24" fmla="*/ 20117 w 601"/>
              <a:gd name="T25" fmla="*/ 122406 h 510"/>
              <a:gd name="T26" fmla="*/ 20117 w 601"/>
              <a:gd name="T27" fmla="*/ 163207 h 510"/>
              <a:gd name="T28" fmla="*/ 205482 w 601"/>
              <a:gd name="T29" fmla="*/ 163207 h 510"/>
              <a:gd name="T30" fmla="*/ 215541 w 601"/>
              <a:gd name="T31" fmla="*/ 173679 h 510"/>
              <a:gd name="T32" fmla="*/ 205482 w 601"/>
              <a:gd name="T33" fmla="*/ 183789 h 510"/>
              <a:gd name="T34" fmla="*/ 10059 w 601"/>
              <a:gd name="T35" fmla="*/ 183789 h 510"/>
              <a:gd name="T36" fmla="*/ 0 w 601"/>
              <a:gd name="T37" fmla="*/ 173679 h 510"/>
              <a:gd name="T38" fmla="*/ 0 w 601"/>
              <a:gd name="T39" fmla="*/ 10110 h 510"/>
              <a:gd name="T40" fmla="*/ 10059 w 601"/>
              <a:gd name="T41" fmla="*/ 0 h 510"/>
              <a:gd name="T42" fmla="*/ 20117 w 601"/>
              <a:gd name="T43" fmla="*/ 10110 h 510"/>
              <a:gd name="T44" fmla="*/ 20117 w 601"/>
              <a:gd name="T45" fmla="*/ 99658 h 510"/>
              <a:gd name="T46" fmla="*/ 60711 w 601"/>
              <a:gd name="T47" fmla="*/ 74021 h 510"/>
              <a:gd name="T48" fmla="*/ 60711 w 601"/>
              <a:gd name="T49" fmla="*/ 74021 h 510"/>
              <a:gd name="T50" fmla="*/ 65740 w 601"/>
              <a:gd name="T51" fmla="*/ 71494 h 510"/>
              <a:gd name="T52" fmla="*/ 73643 w 601"/>
              <a:gd name="T53" fmla="*/ 74021 h 510"/>
              <a:gd name="T54" fmla="*/ 73643 w 601"/>
              <a:gd name="T55" fmla="*/ 74021 h 510"/>
              <a:gd name="T56" fmla="*/ 73643 w 601"/>
              <a:gd name="T57" fmla="*/ 74021 h 510"/>
              <a:gd name="T58" fmla="*/ 73643 w 601"/>
              <a:gd name="T59" fmla="*/ 74021 h 510"/>
              <a:gd name="T60" fmla="*/ 116751 w 601"/>
              <a:gd name="T61" fmla="*/ 104713 h 510"/>
              <a:gd name="T62" fmla="*/ 200453 w 601"/>
              <a:gd name="T63" fmla="*/ 45857 h 510"/>
              <a:gd name="T64" fmla="*/ 200453 w 601"/>
              <a:gd name="T65" fmla="*/ 45857 h 510"/>
              <a:gd name="T66" fmla="*/ 205482 w 601"/>
              <a:gd name="T67" fmla="*/ 45857 h 510"/>
              <a:gd name="T68" fmla="*/ 215541 w 601"/>
              <a:gd name="T69" fmla="*/ 56328 h 510"/>
              <a:gd name="T70" fmla="*/ 210511 w 601"/>
              <a:gd name="T71" fmla="*/ 63911 h 51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510">
                <a:moveTo>
                  <a:pt x="586" y="177"/>
                </a:moveTo>
                <a:lnTo>
                  <a:pt x="586" y="177"/>
                </a:lnTo>
                <a:cubicBezTo>
                  <a:pt x="346" y="347"/>
                  <a:pt x="346" y="347"/>
                  <a:pt x="346" y="347"/>
                </a:cubicBezTo>
                <a:cubicBezTo>
                  <a:pt x="339" y="347"/>
                  <a:pt x="332" y="354"/>
                  <a:pt x="325" y="354"/>
                </a:cubicBezTo>
                <a:cubicBezTo>
                  <a:pt x="325" y="354"/>
                  <a:pt x="318" y="347"/>
                  <a:pt x="311" y="347"/>
                </a:cubicBezTo>
                <a:cubicBezTo>
                  <a:pt x="183" y="262"/>
                  <a:pt x="183" y="262"/>
                  <a:pt x="183" y="262"/>
                </a:cubicBezTo>
                <a:cubicBezTo>
                  <a:pt x="56" y="339"/>
                  <a:pt x="56" y="339"/>
                  <a:pt x="56" y="339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572" y="452"/>
                  <a:pt x="572" y="452"/>
                  <a:pt x="572" y="452"/>
                </a:cubicBezTo>
                <a:cubicBezTo>
                  <a:pt x="586" y="452"/>
                  <a:pt x="600" y="467"/>
                  <a:pt x="600" y="481"/>
                </a:cubicBezTo>
                <a:cubicBezTo>
                  <a:pt x="600" y="502"/>
                  <a:pt x="586" y="509"/>
                  <a:pt x="572" y="509"/>
                </a:cubicBezTo>
                <a:cubicBezTo>
                  <a:pt x="28" y="509"/>
                  <a:pt x="28" y="509"/>
                  <a:pt x="28" y="509"/>
                </a:cubicBezTo>
                <a:cubicBezTo>
                  <a:pt x="7" y="509"/>
                  <a:pt x="0" y="502"/>
                  <a:pt x="0" y="48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42" y="0"/>
                  <a:pt x="56" y="14"/>
                  <a:pt x="56" y="28"/>
                </a:cubicBezTo>
                <a:cubicBezTo>
                  <a:pt x="56" y="276"/>
                  <a:pt x="56" y="276"/>
                  <a:pt x="56" y="276"/>
                </a:cubicBezTo>
                <a:cubicBezTo>
                  <a:pt x="169" y="205"/>
                  <a:pt x="169" y="205"/>
                  <a:pt x="169" y="205"/>
                </a:cubicBezTo>
                <a:cubicBezTo>
                  <a:pt x="176" y="205"/>
                  <a:pt x="183" y="198"/>
                  <a:pt x="183" y="198"/>
                </a:cubicBezTo>
                <a:cubicBezTo>
                  <a:pt x="191" y="198"/>
                  <a:pt x="198" y="205"/>
                  <a:pt x="205" y="205"/>
                </a:cubicBezTo>
                <a:cubicBezTo>
                  <a:pt x="325" y="290"/>
                  <a:pt x="325" y="290"/>
                  <a:pt x="325" y="290"/>
                </a:cubicBezTo>
                <a:cubicBezTo>
                  <a:pt x="558" y="127"/>
                  <a:pt x="558" y="127"/>
                  <a:pt x="558" y="127"/>
                </a:cubicBezTo>
                <a:cubicBezTo>
                  <a:pt x="558" y="127"/>
                  <a:pt x="565" y="127"/>
                  <a:pt x="572" y="127"/>
                </a:cubicBezTo>
                <a:cubicBezTo>
                  <a:pt x="586" y="127"/>
                  <a:pt x="600" y="134"/>
                  <a:pt x="600" y="156"/>
                </a:cubicBezTo>
                <a:cubicBezTo>
                  <a:pt x="600" y="163"/>
                  <a:pt x="593" y="170"/>
                  <a:pt x="586" y="177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0" name="Freeform 77">
            <a:extLst>
              <a:ext uri="{FF2B5EF4-FFF2-40B4-BE49-F238E27FC236}">
                <a16:creationId xmlns:a16="http://schemas.microsoft.com/office/drawing/2014/main" id="{2C20EA52-BFC7-DB43-9500-180B346FF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5075" y="2017712"/>
            <a:ext cx="219075" cy="217488"/>
          </a:xfrm>
          <a:custGeom>
            <a:avLst/>
            <a:gdLst>
              <a:gd name="T0" fmla="*/ 109538 w 608"/>
              <a:gd name="T1" fmla="*/ 217127 h 602"/>
              <a:gd name="T2" fmla="*/ 109538 w 608"/>
              <a:gd name="T3" fmla="*/ 217127 h 602"/>
              <a:gd name="T4" fmla="*/ 0 w 608"/>
              <a:gd name="T5" fmla="*/ 107299 h 602"/>
              <a:gd name="T6" fmla="*/ 109538 w 608"/>
              <a:gd name="T7" fmla="*/ 0 h 602"/>
              <a:gd name="T8" fmla="*/ 218715 w 608"/>
              <a:gd name="T9" fmla="*/ 107299 h 602"/>
              <a:gd name="T10" fmla="*/ 109538 w 608"/>
              <a:gd name="T11" fmla="*/ 217127 h 602"/>
              <a:gd name="T12" fmla="*/ 45761 w 608"/>
              <a:gd name="T13" fmla="*/ 45882 h 602"/>
              <a:gd name="T14" fmla="*/ 45761 w 608"/>
              <a:gd name="T15" fmla="*/ 45882 h 602"/>
              <a:gd name="T16" fmla="*/ 109538 w 608"/>
              <a:gd name="T17" fmla="*/ 107299 h 602"/>
              <a:gd name="T18" fmla="*/ 109538 w 608"/>
              <a:gd name="T19" fmla="*/ 20231 h 602"/>
              <a:gd name="T20" fmla="*/ 45761 w 608"/>
              <a:gd name="T21" fmla="*/ 45882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8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304" y="0"/>
                </a:cubicBezTo>
                <a:cubicBezTo>
                  <a:pt x="473" y="0"/>
                  <a:pt x="607" y="134"/>
                  <a:pt x="607" y="297"/>
                </a:cubicBezTo>
                <a:cubicBezTo>
                  <a:pt x="607" y="466"/>
                  <a:pt x="473" y="601"/>
                  <a:pt x="304" y="601"/>
                </a:cubicBezTo>
                <a:close/>
                <a:moveTo>
                  <a:pt x="127" y="127"/>
                </a:moveTo>
                <a:lnTo>
                  <a:pt x="127" y="127"/>
                </a:ln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233" y="56"/>
                  <a:pt x="176" y="85"/>
                  <a:pt x="127" y="1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1" name="Freeform 78">
            <a:extLst>
              <a:ext uri="{FF2B5EF4-FFF2-40B4-BE49-F238E27FC236}">
                <a16:creationId xmlns:a16="http://schemas.microsoft.com/office/drawing/2014/main" id="{1B1C49DB-B6DB-4D4E-B09D-EC4EA9367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5662" y="2017712"/>
            <a:ext cx="215900" cy="217488"/>
          </a:xfrm>
          <a:custGeom>
            <a:avLst/>
            <a:gdLst>
              <a:gd name="T0" fmla="*/ 109207 w 601"/>
              <a:gd name="T1" fmla="*/ 217127 h 602"/>
              <a:gd name="T2" fmla="*/ 109207 w 601"/>
              <a:gd name="T3" fmla="*/ 217127 h 602"/>
              <a:gd name="T4" fmla="*/ 0 w 601"/>
              <a:gd name="T5" fmla="*/ 107299 h 602"/>
              <a:gd name="T6" fmla="*/ 109207 w 601"/>
              <a:gd name="T7" fmla="*/ 0 h 602"/>
              <a:gd name="T8" fmla="*/ 215541 w 601"/>
              <a:gd name="T9" fmla="*/ 107299 h 602"/>
              <a:gd name="T10" fmla="*/ 109207 w 601"/>
              <a:gd name="T11" fmla="*/ 217127 h 602"/>
              <a:gd name="T12" fmla="*/ 20117 w 601"/>
              <a:gd name="T13" fmla="*/ 107299 h 602"/>
              <a:gd name="T14" fmla="*/ 20117 w 601"/>
              <a:gd name="T15" fmla="*/ 107299 h 602"/>
              <a:gd name="T16" fmla="*/ 109207 w 601"/>
              <a:gd name="T17" fmla="*/ 107299 h 602"/>
              <a:gd name="T18" fmla="*/ 109207 w 601"/>
              <a:gd name="T19" fmla="*/ 20231 h 602"/>
              <a:gd name="T20" fmla="*/ 20117 w 601"/>
              <a:gd name="T21" fmla="*/ 107299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304" y="0"/>
                </a:cubicBezTo>
                <a:cubicBezTo>
                  <a:pt x="466" y="0"/>
                  <a:pt x="600" y="134"/>
                  <a:pt x="600" y="297"/>
                </a:cubicBezTo>
                <a:cubicBezTo>
                  <a:pt x="600" y="466"/>
                  <a:pt x="466" y="601"/>
                  <a:pt x="304" y="601"/>
                </a:cubicBezTo>
                <a:close/>
                <a:moveTo>
                  <a:pt x="56" y="297"/>
                </a:moveTo>
                <a:lnTo>
                  <a:pt x="56" y="297"/>
                </a:ln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69" y="56"/>
                  <a:pt x="56" y="162"/>
                  <a:pt x="56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2" name="Freeform 79">
            <a:extLst>
              <a:ext uri="{FF2B5EF4-FFF2-40B4-BE49-F238E27FC236}">
                <a16:creationId xmlns:a16="http://schemas.microsoft.com/office/drawing/2014/main" id="{83C3B531-3025-044D-9C4F-8B622C8A7C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51" y="2017712"/>
            <a:ext cx="215900" cy="217488"/>
          </a:xfrm>
          <a:custGeom>
            <a:avLst/>
            <a:gdLst>
              <a:gd name="T0" fmla="*/ 106333 w 601"/>
              <a:gd name="T1" fmla="*/ 217127 h 602"/>
              <a:gd name="T2" fmla="*/ 106333 w 601"/>
              <a:gd name="T3" fmla="*/ 217127 h 602"/>
              <a:gd name="T4" fmla="*/ 0 w 601"/>
              <a:gd name="T5" fmla="*/ 107299 h 602"/>
              <a:gd name="T6" fmla="*/ 106333 w 601"/>
              <a:gd name="T7" fmla="*/ 0 h 602"/>
              <a:gd name="T8" fmla="*/ 215541 w 601"/>
              <a:gd name="T9" fmla="*/ 107299 h 602"/>
              <a:gd name="T10" fmla="*/ 106333 w 601"/>
              <a:gd name="T11" fmla="*/ 217127 h 602"/>
              <a:gd name="T12" fmla="*/ 20117 w 601"/>
              <a:gd name="T13" fmla="*/ 107299 h 602"/>
              <a:gd name="T14" fmla="*/ 20117 w 601"/>
              <a:gd name="T15" fmla="*/ 107299 h 602"/>
              <a:gd name="T16" fmla="*/ 45623 w 601"/>
              <a:gd name="T17" fmla="*/ 170883 h 602"/>
              <a:gd name="T18" fmla="*/ 106333 w 601"/>
              <a:gd name="T19" fmla="*/ 107299 h 602"/>
              <a:gd name="T20" fmla="*/ 106333 w 601"/>
              <a:gd name="T21" fmla="*/ 20231 h 602"/>
              <a:gd name="T22" fmla="*/ 20117 w 601"/>
              <a:gd name="T23" fmla="*/ 107299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296" y="0"/>
                </a:cubicBezTo>
                <a:cubicBezTo>
                  <a:pt x="466" y="0"/>
                  <a:pt x="600" y="134"/>
                  <a:pt x="600" y="297"/>
                </a:cubicBezTo>
                <a:cubicBezTo>
                  <a:pt x="600" y="466"/>
                  <a:pt x="466" y="601"/>
                  <a:pt x="296" y="601"/>
                </a:cubicBezTo>
                <a:close/>
                <a:moveTo>
                  <a:pt x="56" y="297"/>
                </a:moveTo>
                <a:lnTo>
                  <a:pt x="56" y="297"/>
                </a:lnTo>
                <a:cubicBezTo>
                  <a:pt x="56" y="367"/>
                  <a:pt x="84" y="431"/>
                  <a:pt x="127" y="473"/>
                </a:cubicBezTo>
                <a:cubicBezTo>
                  <a:pt x="296" y="297"/>
                  <a:pt x="296" y="297"/>
                  <a:pt x="296" y="297"/>
                </a:cubicBezTo>
                <a:cubicBezTo>
                  <a:pt x="296" y="56"/>
                  <a:pt x="296" y="56"/>
                  <a:pt x="296" y="56"/>
                </a:cubicBezTo>
                <a:cubicBezTo>
                  <a:pt x="162" y="56"/>
                  <a:pt x="56" y="162"/>
                  <a:pt x="56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3" name="Freeform 80">
            <a:extLst>
              <a:ext uri="{FF2B5EF4-FFF2-40B4-BE49-F238E27FC236}">
                <a16:creationId xmlns:a16="http://schemas.microsoft.com/office/drawing/2014/main" id="{CE2E1198-33A0-0D4F-9EA4-885C820D18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1" y="2017712"/>
            <a:ext cx="219075" cy="217488"/>
          </a:xfrm>
          <a:custGeom>
            <a:avLst/>
            <a:gdLst>
              <a:gd name="T0" fmla="*/ 109358 w 609"/>
              <a:gd name="T1" fmla="*/ 217127 h 602"/>
              <a:gd name="T2" fmla="*/ 109358 w 609"/>
              <a:gd name="T3" fmla="*/ 217127 h 602"/>
              <a:gd name="T4" fmla="*/ 0 w 609"/>
              <a:gd name="T5" fmla="*/ 107299 h 602"/>
              <a:gd name="T6" fmla="*/ 109358 w 609"/>
              <a:gd name="T7" fmla="*/ 0 h 602"/>
              <a:gd name="T8" fmla="*/ 218715 w 609"/>
              <a:gd name="T9" fmla="*/ 107299 h 602"/>
              <a:gd name="T10" fmla="*/ 109358 w 609"/>
              <a:gd name="T11" fmla="*/ 217127 h 602"/>
              <a:gd name="T12" fmla="*/ 20505 w 609"/>
              <a:gd name="T13" fmla="*/ 107299 h 602"/>
              <a:gd name="T14" fmla="*/ 20505 w 609"/>
              <a:gd name="T15" fmla="*/ 107299 h 602"/>
              <a:gd name="T16" fmla="*/ 109358 w 609"/>
              <a:gd name="T17" fmla="*/ 196534 h 602"/>
              <a:gd name="T18" fmla="*/ 109358 w 609"/>
              <a:gd name="T19" fmla="*/ 20231 h 602"/>
              <a:gd name="T20" fmla="*/ 20505 w 609"/>
              <a:gd name="T21" fmla="*/ 107299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304" y="0"/>
                </a:cubicBezTo>
                <a:cubicBezTo>
                  <a:pt x="474" y="0"/>
                  <a:pt x="608" y="134"/>
                  <a:pt x="608" y="297"/>
                </a:cubicBezTo>
                <a:cubicBezTo>
                  <a:pt x="608" y="466"/>
                  <a:pt x="474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70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4" name="Freeform 81">
            <a:extLst>
              <a:ext uri="{FF2B5EF4-FFF2-40B4-BE49-F238E27FC236}">
                <a16:creationId xmlns:a16="http://schemas.microsoft.com/office/drawing/2014/main" id="{D450B369-5B69-FF4A-80AA-3F139EB99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5838" y="2017712"/>
            <a:ext cx="217488" cy="217488"/>
          </a:xfrm>
          <a:custGeom>
            <a:avLst/>
            <a:gdLst>
              <a:gd name="T0" fmla="*/ 109828 w 602"/>
              <a:gd name="T1" fmla="*/ 217127 h 602"/>
              <a:gd name="T2" fmla="*/ 109828 w 602"/>
              <a:gd name="T3" fmla="*/ 217127 h 602"/>
              <a:gd name="T4" fmla="*/ 0 w 602"/>
              <a:gd name="T5" fmla="*/ 107299 h 602"/>
              <a:gd name="T6" fmla="*/ 109828 w 602"/>
              <a:gd name="T7" fmla="*/ 0 h 602"/>
              <a:gd name="T8" fmla="*/ 217127 w 602"/>
              <a:gd name="T9" fmla="*/ 107299 h 602"/>
              <a:gd name="T10" fmla="*/ 109828 w 602"/>
              <a:gd name="T11" fmla="*/ 217127 h 602"/>
              <a:gd name="T12" fmla="*/ 20593 w 602"/>
              <a:gd name="T13" fmla="*/ 107299 h 602"/>
              <a:gd name="T14" fmla="*/ 20593 w 602"/>
              <a:gd name="T15" fmla="*/ 107299 h 602"/>
              <a:gd name="T16" fmla="*/ 109828 w 602"/>
              <a:gd name="T17" fmla="*/ 196534 h 602"/>
              <a:gd name="T18" fmla="*/ 171245 w 602"/>
              <a:gd name="T19" fmla="*/ 170883 h 602"/>
              <a:gd name="T20" fmla="*/ 109828 w 602"/>
              <a:gd name="T21" fmla="*/ 107299 h 602"/>
              <a:gd name="T22" fmla="*/ 109828 w 602"/>
              <a:gd name="T23" fmla="*/ 20231 h 602"/>
              <a:gd name="T24" fmla="*/ 20593 w 602"/>
              <a:gd name="T25" fmla="*/ 107299 h 60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304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68" y="544"/>
                  <a:pt x="431" y="516"/>
                  <a:pt x="474" y="473"/>
                </a:cubicBez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70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5" name="Freeform 82">
            <a:extLst>
              <a:ext uri="{FF2B5EF4-FFF2-40B4-BE49-F238E27FC236}">
                <a16:creationId xmlns:a16="http://schemas.microsoft.com/office/drawing/2014/main" id="{F9166245-6664-3F4B-B599-659AE3F79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6426" y="2017712"/>
            <a:ext cx="217487" cy="217488"/>
          </a:xfrm>
          <a:custGeom>
            <a:avLst/>
            <a:gdLst>
              <a:gd name="T0" fmla="*/ 107298 w 602"/>
              <a:gd name="T1" fmla="*/ 217127 h 602"/>
              <a:gd name="T2" fmla="*/ 107298 w 602"/>
              <a:gd name="T3" fmla="*/ 217127 h 602"/>
              <a:gd name="T4" fmla="*/ 0 w 602"/>
              <a:gd name="T5" fmla="*/ 107299 h 602"/>
              <a:gd name="T6" fmla="*/ 107298 w 602"/>
              <a:gd name="T7" fmla="*/ 0 h 602"/>
              <a:gd name="T8" fmla="*/ 217126 w 602"/>
              <a:gd name="T9" fmla="*/ 107299 h 602"/>
              <a:gd name="T10" fmla="*/ 107298 w 602"/>
              <a:gd name="T11" fmla="*/ 217127 h 602"/>
              <a:gd name="T12" fmla="*/ 20593 w 602"/>
              <a:gd name="T13" fmla="*/ 107299 h 602"/>
              <a:gd name="T14" fmla="*/ 20593 w 602"/>
              <a:gd name="T15" fmla="*/ 107299 h 602"/>
              <a:gd name="T16" fmla="*/ 107298 w 602"/>
              <a:gd name="T17" fmla="*/ 196534 h 602"/>
              <a:gd name="T18" fmla="*/ 196533 w 602"/>
              <a:gd name="T19" fmla="*/ 107299 h 602"/>
              <a:gd name="T20" fmla="*/ 196533 w 602"/>
              <a:gd name="T21" fmla="*/ 107299 h 602"/>
              <a:gd name="T22" fmla="*/ 107298 w 602"/>
              <a:gd name="T23" fmla="*/ 107299 h 602"/>
              <a:gd name="T24" fmla="*/ 107298 w 602"/>
              <a:gd name="T25" fmla="*/ 20231 h 602"/>
              <a:gd name="T26" fmla="*/ 20593 w 602"/>
              <a:gd name="T27" fmla="*/ 107299 h 60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297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297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297" y="297"/>
                  <a:pt x="297" y="297"/>
                  <a:pt x="297" y="297"/>
                </a:cubicBezTo>
                <a:cubicBezTo>
                  <a:pt x="297" y="56"/>
                  <a:pt x="297" y="56"/>
                  <a:pt x="297" y="56"/>
                </a:cubicBezTo>
                <a:cubicBezTo>
                  <a:pt x="163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6" name="Freeform 83">
            <a:extLst>
              <a:ext uri="{FF2B5EF4-FFF2-40B4-BE49-F238E27FC236}">
                <a16:creationId xmlns:a16="http://schemas.microsoft.com/office/drawing/2014/main" id="{4FFF48AE-ECF9-7F47-85EA-C71FD41695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0188" y="2017712"/>
            <a:ext cx="217488" cy="217488"/>
          </a:xfrm>
          <a:custGeom>
            <a:avLst/>
            <a:gdLst>
              <a:gd name="T0" fmla="*/ 107299 w 602"/>
              <a:gd name="T1" fmla="*/ 217127 h 602"/>
              <a:gd name="T2" fmla="*/ 107299 w 602"/>
              <a:gd name="T3" fmla="*/ 217127 h 602"/>
              <a:gd name="T4" fmla="*/ 0 w 602"/>
              <a:gd name="T5" fmla="*/ 107299 h 602"/>
              <a:gd name="T6" fmla="*/ 107299 w 602"/>
              <a:gd name="T7" fmla="*/ 0 h 602"/>
              <a:gd name="T8" fmla="*/ 217127 w 602"/>
              <a:gd name="T9" fmla="*/ 107299 h 602"/>
              <a:gd name="T10" fmla="*/ 107299 w 602"/>
              <a:gd name="T11" fmla="*/ 217127 h 602"/>
              <a:gd name="T12" fmla="*/ 171245 w 602"/>
              <a:gd name="T13" fmla="*/ 45882 h 602"/>
              <a:gd name="T14" fmla="*/ 171245 w 602"/>
              <a:gd name="T15" fmla="*/ 45882 h 602"/>
              <a:gd name="T16" fmla="*/ 107299 w 602"/>
              <a:gd name="T17" fmla="*/ 107299 h 602"/>
              <a:gd name="T18" fmla="*/ 107299 w 602"/>
              <a:gd name="T19" fmla="*/ 20231 h 602"/>
              <a:gd name="T20" fmla="*/ 20593 w 602"/>
              <a:gd name="T21" fmla="*/ 107299 h 602"/>
              <a:gd name="T22" fmla="*/ 107299 w 602"/>
              <a:gd name="T23" fmla="*/ 196534 h 602"/>
              <a:gd name="T24" fmla="*/ 196534 w 602"/>
              <a:gd name="T25" fmla="*/ 107299 h 602"/>
              <a:gd name="T26" fmla="*/ 171245 w 602"/>
              <a:gd name="T27" fmla="*/ 45882 h 60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297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297" y="601"/>
                </a:cubicBezTo>
                <a:close/>
                <a:moveTo>
                  <a:pt x="474" y="127"/>
                </a:moveTo>
                <a:lnTo>
                  <a:pt x="474" y="127"/>
                </a:lnTo>
                <a:cubicBezTo>
                  <a:pt x="297" y="297"/>
                  <a:pt x="297" y="297"/>
                  <a:pt x="297" y="297"/>
                </a:cubicBezTo>
                <a:cubicBezTo>
                  <a:pt x="297" y="56"/>
                  <a:pt x="297" y="56"/>
                  <a:pt x="297" y="56"/>
                </a:cubicBezTo>
                <a:cubicBezTo>
                  <a:pt x="163" y="56"/>
                  <a:pt x="57" y="162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233"/>
                  <a:pt x="516" y="169"/>
                  <a:pt x="474" y="1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7" name="Freeform 84">
            <a:extLst>
              <a:ext uri="{FF2B5EF4-FFF2-40B4-BE49-F238E27FC236}">
                <a16:creationId xmlns:a16="http://schemas.microsoft.com/office/drawing/2014/main" id="{CB7BE1E6-D051-4C4B-9EB0-D14CB4D17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6013" y="2017712"/>
            <a:ext cx="217488" cy="217488"/>
          </a:xfrm>
          <a:custGeom>
            <a:avLst/>
            <a:gdLst>
              <a:gd name="T0" fmla="*/ 119944 w 602"/>
              <a:gd name="T1" fmla="*/ 96822 h 602"/>
              <a:gd name="T2" fmla="*/ 119944 w 602"/>
              <a:gd name="T3" fmla="*/ 96822 h 602"/>
              <a:gd name="T4" fmla="*/ 119944 w 602"/>
              <a:gd name="T5" fmla="*/ 0 h 602"/>
              <a:gd name="T6" fmla="*/ 217127 w 602"/>
              <a:gd name="T7" fmla="*/ 96822 h 602"/>
              <a:gd name="T8" fmla="*/ 119944 w 602"/>
              <a:gd name="T9" fmla="*/ 96822 h 602"/>
              <a:gd name="T10" fmla="*/ 99712 w 602"/>
              <a:gd name="T11" fmla="*/ 217127 h 602"/>
              <a:gd name="T12" fmla="*/ 99712 w 602"/>
              <a:gd name="T13" fmla="*/ 217127 h 602"/>
              <a:gd name="T14" fmla="*/ 0 w 602"/>
              <a:gd name="T15" fmla="*/ 117415 h 602"/>
              <a:gd name="T16" fmla="*/ 99712 w 602"/>
              <a:gd name="T17" fmla="*/ 20231 h 602"/>
              <a:gd name="T18" fmla="*/ 99712 w 602"/>
              <a:gd name="T19" fmla="*/ 117415 h 602"/>
              <a:gd name="T20" fmla="*/ 196534 w 602"/>
              <a:gd name="T21" fmla="*/ 117415 h 602"/>
              <a:gd name="T22" fmla="*/ 99712 w 602"/>
              <a:gd name="T23" fmla="*/ 217127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2" h="602">
                <a:moveTo>
                  <a:pt x="332" y="268"/>
                </a:moveTo>
                <a:lnTo>
                  <a:pt x="332" y="268"/>
                </a:lnTo>
                <a:cubicBezTo>
                  <a:pt x="332" y="0"/>
                  <a:pt x="332" y="0"/>
                  <a:pt x="332" y="0"/>
                </a:cubicBezTo>
                <a:cubicBezTo>
                  <a:pt x="481" y="0"/>
                  <a:pt x="601" y="120"/>
                  <a:pt x="601" y="268"/>
                </a:cubicBezTo>
                <a:lnTo>
                  <a:pt x="332" y="268"/>
                </a:lnTo>
                <a:close/>
                <a:moveTo>
                  <a:pt x="276" y="601"/>
                </a:moveTo>
                <a:lnTo>
                  <a:pt x="276" y="601"/>
                </a:lnTo>
                <a:cubicBezTo>
                  <a:pt x="120" y="601"/>
                  <a:pt x="0" y="480"/>
                  <a:pt x="0" y="325"/>
                </a:cubicBezTo>
                <a:cubicBezTo>
                  <a:pt x="0" y="176"/>
                  <a:pt x="120" y="56"/>
                  <a:pt x="276" y="56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544" y="325"/>
                  <a:pt x="544" y="325"/>
                  <a:pt x="544" y="325"/>
                </a:cubicBezTo>
                <a:cubicBezTo>
                  <a:pt x="544" y="480"/>
                  <a:pt x="424" y="601"/>
                  <a:pt x="276" y="6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8" name="Freeform 85">
            <a:extLst>
              <a:ext uri="{FF2B5EF4-FFF2-40B4-BE49-F238E27FC236}">
                <a16:creationId xmlns:a16="http://schemas.microsoft.com/office/drawing/2014/main" id="{5F66B1D6-8CF8-8A4B-BF2B-01FB85876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5425" y="1635125"/>
            <a:ext cx="206375" cy="219075"/>
          </a:xfrm>
          <a:custGeom>
            <a:avLst/>
            <a:gdLst>
              <a:gd name="T0" fmla="*/ 206015 w 574"/>
              <a:gd name="T1" fmla="*/ 109358 h 609"/>
              <a:gd name="T2" fmla="*/ 206015 w 574"/>
              <a:gd name="T3" fmla="*/ 109358 h 609"/>
              <a:gd name="T4" fmla="*/ 96716 w 574"/>
              <a:gd name="T5" fmla="*/ 218715 h 609"/>
              <a:gd name="T6" fmla="*/ 96716 w 574"/>
              <a:gd name="T7" fmla="*/ 218715 h 609"/>
              <a:gd name="T8" fmla="*/ 96716 w 574"/>
              <a:gd name="T9" fmla="*/ 218715 h 609"/>
              <a:gd name="T10" fmla="*/ 0 w 574"/>
              <a:gd name="T11" fmla="*/ 119790 h 609"/>
              <a:gd name="T12" fmla="*/ 61122 w 574"/>
              <a:gd name="T13" fmla="*/ 28059 h 609"/>
              <a:gd name="T14" fmla="*/ 61122 w 574"/>
              <a:gd name="T15" fmla="*/ 28059 h 609"/>
              <a:gd name="T16" fmla="*/ 63638 w 574"/>
              <a:gd name="T17" fmla="*/ 28059 h 609"/>
              <a:gd name="T18" fmla="*/ 73705 w 574"/>
              <a:gd name="T19" fmla="*/ 38491 h 609"/>
              <a:gd name="T20" fmla="*/ 66155 w 574"/>
              <a:gd name="T21" fmla="*/ 48563 h 609"/>
              <a:gd name="T22" fmla="*/ 66155 w 574"/>
              <a:gd name="T23" fmla="*/ 48563 h 609"/>
              <a:gd name="T24" fmla="*/ 20494 w 574"/>
              <a:gd name="T25" fmla="*/ 119790 h 609"/>
              <a:gd name="T26" fmla="*/ 96716 w 574"/>
              <a:gd name="T27" fmla="*/ 198570 h 609"/>
              <a:gd name="T28" fmla="*/ 175455 w 574"/>
              <a:gd name="T29" fmla="*/ 119790 h 609"/>
              <a:gd name="T30" fmla="*/ 127277 w 574"/>
              <a:gd name="T31" fmla="*/ 48563 h 609"/>
              <a:gd name="T32" fmla="*/ 127277 w 574"/>
              <a:gd name="T33" fmla="*/ 48563 h 609"/>
              <a:gd name="T34" fmla="*/ 122243 w 574"/>
              <a:gd name="T35" fmla="*/ 38491 h 609"/>
              <a:gd name="T36" fmla="*/ 132310 w 574"/>
              <a:gd name="T37" fmla="*/ 28059 h 609"/>
              <a:gd name="T38" fmla="*/ 134827 w 574"/>
              <a:gd name="T39" fmla="*/ 28059 h 609"/>
              <a:gd name="T40" fmla="*/ 134827 w 574"/>
              <a:gd name="T41" fmla="*/ 28059 h 609"/>
              <a:gd name="T42" fmla="*/ 195948 w 574"/>
              <a:gd name="T43" fmla="*/ 119790 h 609"/>
              <a:gd name="T44" fmla="*/ 96716 w 574"/>
              <a:gd name="T45" fmla="*/ 218715 h 609"/>
              <a:gd name="T46" fmla="*/ 96716 w 574"/>
              <a:gd name="T47" fmla="*/ 111876 h 609"/>
              <a:gd name="T48" fmla="*/ 96716 w 574"/>
              <a:gd name="T49" fmla="*/ 111876 h 609"/>
              <a:gd name="T50" fmla="*/ 86649 w 574"/>
              <a:gd name="T51" fmla="*/ 101803 h 609"/>
              <a:gd name="T52" fmla="*/ 86649 w 574"/>
              <a:gd name="T53" fmla="*/ 43527 h 609"/>
              <a:gd name="T54" fmla="*/ 86649 w 574"/>
              <a:gd name="T55" fmla="*/ 43527 h 609"/>
              <a:gd name="T56" fmla="*/ 86649 w 574"/>
              <a:gd name="T57" fmla="*/ 23023 h 609"/>
              <a:gd name="T58" fmla="*/ 86649 w 574"/>
              <a:gd name="T59" fmla="*/ 23023 h 609"/>
              <a:gd name="T60" fmla="*/ 86649 w 574"/>
              <a:gd name="T61" fmla="*/ 10432 h 609"/>
              <a:gd name="T62" fmla="*/ 96716 w 574"/>
              <a:gd name="T63" fmla="*/ 0 h 609"/>
              <a:gd name="T64" fmla="*/ 106783 w 574"/>
              <a:gd name="T65" fmla="*/ 10432 h 609"/>
              <a:gd name="T66" fmla="*/ 106783 w 574"/>
              <a:gd name="T67" fmla="*/ 41009 h 609"/>
              <a:gd name="T68" fmla="*/ 106783 w 574"/>
              <a:gd name="T69" fmla="*/ 61154 h 609"/>
              <a:gd name="T70" fmla="*/ 106783 w 574"/>
              <a:gd name="T71" fmla="*/ 101803 h 609"/>
              <a:gd name="T72" fmla="*/ 96716 w 574"/>
              <a:gd name="T73" fmla="*/ 111876 h 60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74" h="609">
                <a:moveTo>
                  <a:pt x="573" y="304"/>
                </a:moveTo>
                <a:lnTo>
                  <a:pt x="573" y="304"/>
                </a:lnTo>
                <a:close/>
                <a:moveTo>
                  <a:pt x="269" y="608"/>
                </a:moveTo>
                <a:lnTo>
                  <a:pt x="269" y="608"/>
                </a:lnTo>
                <a:cubicBezTo>
                  <a:pt x="120" y="608"/>
                  <a:pt x="0" y="481"/>
                  <a:pt x="0" y="333"/>
                </a:cubicBezTo>
                <a:cubicBezTo>
                  <a:pt x="0" y="220"/>
                  <a:pt x="71" y="121"/>
                  <a:pt x="170" y="78"/>
                </a:cubicBezTo>
                <a:lnTo>
                  <a:pt x="177" y="78"/>
                </a:lnTo>
                <a:cubicBezTo>
                  <a:pt x="191" y="78"/>
                  <a:pt x="205" y="93"/>
                  <a:pt x="205" y="107"/>
                </a:cubicBezTo>
                <a:cubicBezTo>
                  <a:pt x="205" y="121"/>
                  <a:pt x="198" y="128"/>
                  <a:pt x="184" y="135"/>
                </a:cubicBezTo>
                <a:cubicBezTo>
                  <a:pt x="106" y="163"/>
                  <a:pt x="57" y="241"/>
                  <a:pt x="57" y="333"/>
                </a:cubicBezTo>
                <a:cubicBezTo>
                  <a:pt x="57" y="453"/>
                  <a:pt x="149" y="552"/>
                  <a:pt x="269" y="552"/>
                </a:cubicBezTo>
                <a:cubicBezTo>
                  <a:pt x="389" y="552"/>
                  <a:pt x="488" y="453"/>
                  <a:pt x="488" y="333"/>
                </a:cubicBezTo>
                <a:cubicBezTo>
                  <a:pt x="488" y="241"/>
                  <a:pt x="431" y="163"/>
                  <a:pt x="354" y="135"/>
                </a:cubicBezTo>
                <a:cubicBezTo>
                  <a:pt x="347" y="128"/>
                  <a:pt x="340" y="121"/>
                  <a:pt x="340" y="107"/>
                </a:cubicBezTo>
                <a:cubicBezTo>
                  <a:pt x="340" y="93"/>
                  <a:pt x="347" y="78"/>
                  <a:pt x="368" y="78"/>
                </a:cubicBezTo>
                <a:lnTo>
                  <a:pt x="375" y="78"/>
                </a:lnTo>
                <a:cubicBezTo>
                  <a:pt x="474" y="121"/>
                  <a:pt x="545" y="220"/>
                  <a:pt x="545" y="333"/>
                </a:cubicBezTo>
                <a:cubicBezTo>
                  <a:pt x="545" y="481"/>
                  <a:pt x="424" y="608"/>
                  <a:pt x="269" y="608"/>
                </a:cubicBezTo>
                <a:close/>
                <a:moveTo>
                  <a:pt x="269" y="311"/>
                </a:moveTo>
                <a:lnTo>
                  <a:pt x="269" y="311"/>
                </a:lnTo>
                <a:cubicBezTo>
                  <a:pt x="255" y="311"/>
                  <a:pt x="241" y="304"/>
                  <a:pt x="241" y="283"/>
                </a:cubicBezTo>
                <a:cubicBezTo>
                  <a:pt x="241" y="121"/>
                  <a:pt x="241" y="121"/>
                  <a:pt x="241" y="121"/>
                </a:cubicBezTo>
                <a:cubicBezTo>
                  <a:pt x="241" y="64"/>
                  <a:pt x="241" y="64"/>
                  <a:pt x="241" y="64"/>
                </a:cubicBezTo>
                <a:cubicBezTo>
                  <a:pt x="241" y="29"/>
                  <a:pt x="241" y="29"/>
                  <a:pt x="241" y="29"/>
                </a:cubicBezTo>
                <a:cubicBezTo>
                  <a:pt x="241" y="15"/>
                  <a:pt x="255" y="0"/>
                  <a:pt x="269" y="0"/>
                </a:cubicBezTo>
                <a:cubicBezTo>
                  <a:pt x="290" y="0"/>
                  <a:pt x="297" y="15"/>
                  <a:pt x="297" y="29"/>
                </a:cubicBezTo>
                <a:cubicBezTo>
                  <a:pt x="297" y="114"/>
                  <a:pt x="297" y="114"/>
                  <a:pt x="297" y="114"/>
                </a:cubicBezTo>
                <a:cubicBezTo>
                  <a:pt x="297" y="170"/>
                  <a:pt x="297" y="170"/>
                  <a:pt x="297" y="170"/>
                </a:cubicBezTo>
                <a:cubicBezTo>
                  <a:pt x="297" y="283"/>
                  <a:pt x="297" y="283"/>
                  <a:pt x="297" y="283"/>
                </a:cubicBezTo>
                <a:cubicBezTo>
                  <a:pt x="297" y="304"/>
                  <a:pt x="290" y="311"/>
                  <a:pt x="269" y="3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9" name="Freeform 86">
            <a:extLst>
              <a:ext uri="{FF2B5EF4-FFF2-40B4-BE49-F238E27FC236}">
                <a16:creationId xmlns:a16="http://schemas.microsoft.com/office/drawing/2014/main" id="{C885594E-8766-8F44-8282-D88CFCCB1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3312" y="1643062"/>
            <a:ext cx="219075" cy="206375"/>
          </a:xfrm>
          <a:custGeom>
            <a:avLst/>
            <a:gdLst>
              <a:gd name="T0" fmla="*/ 208283 w 609"/>
              <a:gd name="T1" fmla="*/ 63389 h 573"/>
              <a:gd name="T2" fmla="*/ 208283 w 609"/>
              <a:gd name="T3" fmla="*/ 63389 h 573"/>
              <a:gd name="T4" fmla="*/ 152525 w 609"/>
              <a:gd name="T5" fmla="*/ 7563 h 573"/>
              <a:gd name="T6" fmla="*/ 178066 w 609"/>
              <a:gd name="T7" fmla="*/ 0 h 573"/>
              <a:gd name="T8" fmla="*/ 218715 w 609"/>
              <a:gd name="T9" fmla="*/ 40699 h 573"/>
              <a:gd name="T10" fmla="*/ 208283 w 609"/>
              <a:gd name="T11" fmla="*/ 63389 h 573"/>
              <a:gd name="T12" fmla="*/ 208283 w 609"/>
              <a:gd name="T13" fmla="*/ 109490 h 573"/>
              <a:gd name="T14" fmla="*/ 208283 w 609"/>
              <a:gd name="T15" fmla="*/ 109490 h 573"/>
              <a:gd name="T16" fmla="*/ 180584 w 609"/>
              <a:gd name="T17" fmla="*/ 175401 h 573"/>
              <a:gd name="T18" fmla="*/ 195693 w 609"/>
              <a:gd name="T19" fmla="*/ 190888 h 573"/>
              <a:gd name="T20" fmla="*/ 198211 w 609"/>
              <a:gd name="T21" fmla="*/ 195930 h 573"/>
              <a:gd name="T22" fmla="*/ 188138 w 609"/>
              <a:gd name="T23" fmla="*/ 206015 h 573"/>
              <a:gd name="T24" fmla="*/ 180584 w 609"/>
              <a:gd name="T25" fmla="*/ 203494 h 573"/>
              <a:gd name="T26" fmla="*/ 165116 w 609"/>
              <a:gd name="T27" fmla="*/ 188367 h 573"/>
              <a:gd name="T28" fmla="*/ 109358 w 609"/>
              <a:gd name="T29" fmla="*/ 206015 h 573"/>
              <a:gd name="T30" fmla="*/ 53240 w 609"/>
              <a:gd name="T31" fmla="*/ 188367 h 573"/>
              <a:gd name="T32" fmla="*/ 38131 w 609"/>
              <a:gd name="T33" fmla="*/ 203494 h 573"/>
              <a:gd name="T34" fmla="*/ 30577 w 609"/>
              <a:gd name="T35" fmla="*/ 206015 h 573"/>
              <a:gd name="T36" fmla="*/ 20145 w 609"/>
              <a:gd name="T37" fmla="*/ 195930 h 573"/>
              <a:gd name="T38" fmla="*/ 25541 w 609"/>
              <a:gd name="T39" fmla="*/ 190888 h 573"/>
              <a:gd name="T40" fmla="*/ 38131 w 609"/>
              <a:gd name="T41" fmla="*/ 175401 h 573"/>
              <a:gd name="T42" fmla="*/ 10072 w 609"/>
              <a:gd name="T43" fmla="*/ 109490 h 573"/>
              <a:gd name="T44" fmla="*/ 109358 w 609"/>
              <a:gd name="T45" fmla="*/ 10085 h 573"/>
              <a:gd name="T46" fmla="*/ 208283 w 609"/>
              <a:gd name="T47" fmla="*/ 109490 h 573"/>
              <a:gd name="T48" fmla="*/ 109358 w 609"/>
              <a:gd name="T49" fmla="*/ 30614 h 573"/>
              <a:gd name="T50" fmla="*/ 109358 w 609"/>
              <a:gd name="T51" fmla="*/ 30614 h 573"/>
              <a:gd name="T52" fmla="*/ 30577 w 609"/>
              <a:gd name="T53" fmla="*/ 109490 h 573"/>
              <a:gd name="T54" fmla="*/ 109358 w 609"/>
              <a:gd name="T55" fmla="*/ 185846 h 573"/>
              <a:gd name="T56" fmla="*/ 188138 w 609"/>
              <a:gd name="T57" fmla="*/ 109490 h 573"/>
              <a:gd name="T58" fmla="*/ 109358 w 609"/>
              <a:gd name="T59" fmla="*/ 30614 h 573"/>
              <a:gd name="T60" fmla="*/ 150007 w 609"/>
              <a:gd name="T61" fmla="*/ 119575 h 573"/>
              <a:gd name="T62" fmla="*/ 150007 w 609"/>
              <a:gd name="T63" fmla="*/ 119575 h 573"/>
              <a:gd name="T64" fmla="*/ 109358 w 609"/>
              <a:gd name="T65" fmla="*/ 119575 h 573"/>
              <a:gd name="T66" fmla="*/ 99285 w 609"/>
              <a:gd name="T67" fmla="*/ 109490 h 573"/>
              <a:gd name="T68" fmla="*/ 99285 w 609"/>
              <a:gd name="T69" fmla="*/ 53305 h 573"/>
              <a:gd name="T70" fmla="*/ 109358 w 609"/>
              <a:gd name="T71" fmla="*/ 43220 h 573"/>
              <a:gd name="T72" fmla="*/ 119430 w 609"/>
              <a:gd name="T73" fmla="*/ 53305 h 573"/>
              <a:gd name="T74" fmla="*/ 119430 w 609"/>
              <a:gd name="T75" fmla="*/ 99046 h 573"/>
              <a:gd name="T76" fmla="*/ 150007 w 609"/>
              <a:gd name="T77" fmla="*/ 99046 h 573"/>
              <a:gd name="T78" fmla="*/ 160079 w 609"/>
              <a:gd name="T79" fmla="*/ 109490 h 573"/>
              <a:gd name="T80" fmla="*/ 150007 w 609"/>
              <a:gd name="T81" fmla="*/ 119575 h 573"/>
              <a:gd name="T82" fmla="*/ 10072 w 609"/>
              <a:gd name="T83" fmla="*/ 65910 h 573"/>
              <a:gd name="T84" fmla="*/ 10072 w 609"/>
              <a:gd name="T85" fmla="*/ 65910 h 573"/>
              <a:gd name="T86" fmla="*/ 0 w 609"/>
              <a:gd name="T87" fmla="*/ 40699 h 573"/>
              <a:gd name="T88" fmla="*/ 40649 w 609"/>
              <a:gd name="T89" fmla="*/ 0 h 573"/>
              <a:gd name="T90" fmla="*/ 66190 w 609"/>
              <a:gd name="T91" fmla="*/ 7563 h 573"/>
              <a:gd name="T92" fmla="*/ 10072 w 609"/>
              <a:gd name="T93" fmla="*/ 65910 h 57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9" h="573">
                <a:moveTo>
                  <a:pt x="579" y="176"/>
                </a:moveTo>
                <a:lnTo>
                  <a:pt x="579" y="176"/>
                </a:lnTo>
                <a:cubicBezTo>
                  <a:pt x="551" y="106"/>
                  <a:pt x="495" y="56"/>
                  <a:pt x="424" y="21"/>
                </a:cubicBezTo>
                <a:cubicBezTo>
                  <a:pt x="445" y="7"/>
                  <a:pt x="466" y="0"/>
                  <a:pt x="495" y="0"/>
                </a:cubicBezTo>
                <a:cubicBezTo>
                  <a:pt x="558" y="0"/>
                  <a:pt x="608" y="49"/>
                  <a:pt x="608" y="113"/>
                </a:cubicBezTo>
                <a:cubicBezTo>
                  <a:pt x="608" y="134"/>
                  <a:pt x="594" y="162"/>
                  <a:pt x="579" y="176"/>
                </a:cubicBezTo>
                <a:close/>
                <a:moveTo>
                  <a:pt x="579" y="304"/>
                </a:moveTo>
                <a:lnTo>
                  <a:pt x="579" y="304"/>
                </a:lnTo>
                <a:cubicBezTo>
                  <a:pt x="579" y="374"/>
                  <a:pt x="551" y="438"/>
                  <a:pt x="502" y="487"/>
                </a:cubicBezTo>
                <a:cubicBezTo>
                  <a:pt x="544" y="530"/>
                  <a:pt x="544" y="530"/>
                  <a:pt x="544" y="530"/>
                </a:cubicBezTo>
                <a:cubicBezTo>
                  <a:pt x="544" y="530"/>
                  <a:pt x="551" y="537"/>
                  <a:pt x="551" y="544"/>
                </a:cubicBezTo>
                <a:cubicBezTo>
                  <a:pt x="551" y="565"/>
                  <a:pt x="537" y="572"/>
                  <a:pt x="523" y="572"/>
                </a:cubicBezTo>
                <a:cubicBezTo>
                  <a:pt x="516" y="572"/>
                  <a:pt x="509" y="572"/>
                  <a:pt x="502" y="565"/>
                </a:cubicBezTo>
                <a:cubicBezTo>
                  <a:pt x="459" y="523"/>
                  <a:pt x="459" y="523"/>
                  <a:pt x="459" y="523"/>
                </a:cubicBezTo>
                <a:cubicBezTo>
                  <a:pt x="417" y="558"/>
                  <a:pt x="360" y="572"/>
                  <a:pt x="304" y="572"/>
                </a:cubicBezTo>
                <a:cubicBezTo>
                  <a:pt x="247" y="572"/>
                  <a:pt x="191" y="558"/>
                  <a:pt x="148" y="523"/>
                </a:cubicBezTo>
                <a:cubicBezTo>
                  <a:pt x="106" y="565"/>
                  <a:pt x="106" y="565"/>
                  <a:pt x="106" y="565"/>
                </a:cubicBezTo>
                <a:cubicBezTo>
                  <a:pt x="99" y="572"/>
                  <a:pt x="92" y="572"/>
                  <a:pt x="85" y="572"/>
                </a:cubicBezTo>
                <a:cubicBezTo>
                  <a:pt x="71" y="572"/>
                  <a:pt x="56" y="565"/>
                  <a:pt x="56" y="544"/>
                </a:cubicBezTo>
                <a:cubicBezTo>
                  <a:pt x="56" y="537"/>
                  <a:pt x="64" y="530"/>
                  <a:pt x="71" y="530"/>
                </a:cubicBezTo>
                <a:cubicBezTo>
                  <a:pt x="106" y="487"/>
                  <a:pt x="106" y="487"/>
                  <a:pt x="106" y="487"/>
                </a:cubicBezTo>
                <a:cubicBezTo>
                  <a:pt x="56" y="438"/>
                  <a:pt x="28" y="374"/>
                  <a:pt x="28" y="304"/>
                </a:cubicBezTo>
                <a:cubicBezTo>
                  <a:pt x="28" y="148"/>
                  <a:pt x="155" y="28"/>
                  <a:pt x="304" y="28"/>
                </a:cubicBezTo>
                <a:cubicBezTo>
                  <a:pt x="452" y="28"/>
                  <a:pt x="579" y="148"/>
                  <a:pt x="579" y="304"/>
                </a:cubicBezTo>
                <a:close/>
                <a:moveTo>
                  <a:pt x="304" y="85"/>
                </a:moveTo>
                <a:lnTo>
                  <a:pt x="304" y="85"/>
                </a:lnTo>
                <a:cubicBezTo>
                  <a:pt x="184" y="85"/>
                  <a:pt x="85" y="183"/>
                  <a:pt x="85" y="304"/>
                </a:cubicBezTo>
                <a:cubicBezTo>
                  <a:pt x="85" y="424"/>
                  <a:pt x="184" y="516"/>
                  <a:pt x="304" y="516"/>
                </a:cubicBezTo>
                <a:cubicBezTo>
                  <a:pt x="424" y="516"/>
                  <a:pt x="523" y="424"/>
                  <a:pt x="523" y="304"/>
                </a:cubicBezTo>
                <a:cubicBezTo>
                  <a:pt x="523" y="183"/>
                  <a:pt x="424" y="85"/>
                  <a:pt x="304" y="85"/>
                </a:cubicBezTo>
                <a:close/>
                <a:moveTo>
                  <a:pt x="417" y="332"/>
                </a:moveTo>
                <a:lnTo>
                  <a:pt x="417" y="332"/>
                </a:lnTo>
                <a:cubicBezTo>
                  <a:pt x="304" y="332"/>
                  <a:pt x="304" y="332"/>
                  <a:pt x="304" y="332"/>
                </a:cubicBezTo>
                <a:cubicBezTo>
                  <a:pt x="290" y="332"/>
                  <a:pt x="276" y="318"/>
                  <a:pt x="276" y="304"/>
                </a:cubicBezTo>
                <a:cubicBezTo>
                  <a:pt x="276" y="148"/>
                  <a:pt x="276" y="148"/>
                  <a:pt x="276" y="148"/>
                </a:cubicBezTo>
                <a:cubicBezTo>
                  <a:pt x="276" y="134"/>
                  <a:pt x="290" y="120"/>
                  <a:pt x="304" y="120"/>
                </a:cubicBezTo>
                <a:cubicBezTo>
                  <a:pt x="318" y="120"/>
                  <a:pt x="332" y="134"/>
                  <a:pt x="332" y="148"/>
                </a:cubicBezTo>
                <a:cubicBezTo>
                  <a:pt x="332" y="275"/>
                  <a:pt x="332" y="275"/>
                  <a:pt x="332" y="275"/>
                </a:cubicBezTo>
                <a:cubicBezTo>
                  <a:pt x="417" y="275"/>
                  <a:pt x="417" y="275"/>
                  <a:pt x="417" y="275"/>
                </a:cubicBezTo>
                <a:cubicBezTo>
                  <a:pt x="431" y="275"/>
                  <a:pt x="445" y="282"/>
                  <a:pt x="445" y="304"/>
                </a:cubicBezTo>
                <a:cubicBezTo>
                  <a:pt x="445" y="318"/>
                  <a:pt x="431" y="332"/>
                  <a:pt x="417" y="332"/>
                </a:cubicBezTo>
                <a:close/>
                <a:moveTo>
                  <a:pt x="28" y="183"/>
                </a:moveTo>
                <a:lnTo>
                  <a:pt x="28" y="183"/>
                </a:lnTo>
                <a:cubicBezTo>
                  <a:pt x="14" y="162"/>
                  <a:pt x="0" y="141"/>
                  <a:pt x="0" y="113"/>
                </a:cubicBezTo>
                <a:cubicBezTo>
                  <a:pt x="0" y="49"/>
                  <a:pt x="49" y="0"/>
                  <a:pt x="113" y="0"/>
                </a:cubicBezTo>
                <a:cubicBezTo>
                  <a:pt x="141" y="0"/>
                  <a:pt x="162" y="7"/>
                  <a:pt x="184" y="21"/>
                </a:cubicBezTo>
                <a:cubicBezTo>
                  <a:pt x="113" y="56"/>
                  <a:pt x="56" y="113"/>
                  <a:pt x="28" y="1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60" name="Freeform 87">
            <a:extLst>
              <a:ext uri="{FF2B5EF4-FFF2-40B4-BE49-F238E27FC236}">
                <a16:creationId xmlns:a16="http://schemas.microsoft.com/office/drawing/2014/main" id="{7D2CE802-9C69-654B-BEC4-A03A6199F7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5487" y="1635125"/>
            <a:ext cx="217488" cy="219075"/>
          </a:xfrm>
          <a:custGeom>
            <a:avLst/>
            <a:gdLst>
              <a:gd name="T0" fmla="*/ 109828 w 602"/>
              <a:gd name="T1" fmla="*/ 218715 h 609"/>
              <a:gd name="T2" fmla="*/ 109828 w 602"/>
              <a:gd name="T3" fmla="*/ 218715 h 609"/>
              <a:gd name="T4" fmla="*/ 0 w 602"/>
              <a:gd name="T5" fmla="*/ 109358 h 609"/>
              <a:gd name="T6" fmla="*/ 109828 w 602"/>
              <a:gd name="T7" fmla="*/ 0 h 609"/>
              <a:gd name="T8" fmla="*/ 217127 w 602"/>
              <a:gd name="T9" fmla="*/ 109358 h 609"/>
              <a:gd name="T10" fmla="*/ 109828 w 602"/>
              <a:gd name="T11" fmla="*/ 218715 h 609"/>
              <a:gd name="T12" fmla="*/ 109828 w 602"/>
              <a:gd name="T13" fmla="*/ 20505 h 609"/>
              <a:gd name="T14" fmla="*/ 109828 w 602"/>
              <a:gd name="T15" fmla="*/ 20505 h 609"/>
              <a:gd name="T16" fmla="*/ 20231 w 602"/>
              <a:gd name="T17" fmla="*/ 109358 h 609"/>
              <a:gd name="T18" fmla="*/ 109828 w 602"/>
              <a:gd name="T19" fmla="*/ 198570 h 609"/>
              <a:gd name="T20" fmla="*/ 196534 w 602"/>
              <a:gd name="T21" fmla="*/ 109358 h 609"/>
              <a:gd name="T22" fmla="*/ 109828 w 602"/>
              <a:gd name="T23" fmla="*/ 20505 h 609"/>
              <a:gd name="T24" fmla="*/ 153181 w 602"/>
              <a:gd name="T25" fmla="*/ 119790 h 609"/>
              <a:gd name="T26" fmla="*/ 153181 w 602"/>
              <a:gd name="T27" fmla="*/ 119790 h 609"/>
              <a:gd name="T28" fmla="*/ 132588 w 602"/>
              <a:gd name="T29" fmla="*/ 119790 h 609"/>
              <a:gd name="T30" fmla="*/ 119944 w 602"/>
              <a:gd name="T31" fmla="*/ 119790 h 609"/>
              <a:gd name="T32" fmla="*/ 109828 w 602"/>
              <a:gd name="T33" fmla="*/ 119790 h 609"/>
              <a:gd name="T34" fmla="*/ 109828 w 602"/>
              <a:gd name="T35" fmla="*/ 119790 h 609"/>
              <a:gd name="T36" fmla="*/ 99712 w 602"/>
              <a:gd name="T37" fmla="*/ 109358 h 609"/>
              <a:gd name="T38" fmla="*/ 99712 w 602"/>
              <a:gd name="T39" fmla="*/ 48563 h 609"/>
              <a:gd name="T40" fmla="*/ 109828 w 602"/>
              <a:gd name="T41" fmla="*/ 38491 h 609"/>
              <a:gd name="T42" fmla="*/ 119944 w 602"/>
              <a:gd name="T43" fmla="*/ 48563 h 609"/>
              <a:gd name="T44" fmla="*/ 119944 w 602"/>
              <a:gd name="T45" fmla="*/ 99285 h 609"/>
              <a:gd name="T46" fmla="*/ 132588 w 602"/>
              <a:gd name="T47" fmla="*/ 99285 h 609"/>
              <a:gd name="T48" fmla="*/ 153181 w 602"/>
              <a:gd name="T49" fmla="*/ 99285 h 609"/>
              <a:gd name="T50" fmla="*/ 163297 w 602"/>
              <a:gd name="T51" fmla="*/ 109358 h 609"/>
              <a:gd name="T52" fmla="*/ 153181 w 602"/>
              <a:gd name="T53" fmla="*/ 119790 h 60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02" h="609">
                <a:moveTo>
                  <a:pt x="304" y="608"/>
                </a:moveTo>
                <a:lnTo>
                  <a:pt x="304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1" y="135"/>
                  <a:pt x="601" y="304"/>
                </a:cubicBezTo>
                <a:cubicBezTo>
                  <a:pt x="601" y="474"/>
                  <a:pt x="466" y="608"/>
                  <a:pt x="304" y="608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9"/>
                  <a:pt x="169" y="552"/>
                  <a:pt x="304" y="552"/>
                </a:cubicBezTo>
                <a:cubicBezTo>
                  <a:pt x="438" y="552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424" y="333"/>
                </a:moveTo>
                <a:lnTo>
                  <a:pt x="424" y="333"/>
                </a:lnTo>
                <a:cubicBezTo>
                  <a:pt x="367" y="333"/>
                  <a:pt x="367" y="333"/>
                  <a:pt x="367" y="333"/>
                </a:cubicBezTo>
                <a:cubicBezTo>
                  <a:pt x="332" y="333"/>
                  <a:pt x="332" y="333"/>
                  <a:pt x="332" y="333"/>
                </a:cubicBezTo>
                <a:cubicBezTo>
                  <a:pt x="304" y="333"/>
                  <a:pt x="304" y="333"/>
                  <a:pt x="304" y="333"/>
                </a:cubicBezTo>
                <a:cubicBezTo>
                  <a:pt x="283" y="333"/>
                  <a:pt x="276" y="319"/>
                  <a:pt x="276" y="304"/>
                </a:cubicBezTo>
                <a:cubicBezTo>
                  <a:pt x="276" y="135"/>
                  <a:pt x="276" y="135"/>
                  <a:pt x="276" y="135"/>
                </a:cubicBezTo>
                <a:cubicBezTo>
                  <a:pt x="276" y="121"/>
                  <a:pt x="283" y="107"/>
                  <a:pt x="304" y="107"/>
                </a:cubicBezTo>
                <a:cubicBezTo>
                  <a:pt x="318" y="107"/>
                  <a:pt x="332" y="121"/>
                  <a:pt x="332" y="135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367" y="276"/>
                  <a:pt x="367" y="276"/>
                  <a:pt x="367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38" y="276"/>
                  <a:pt x="452" y="290"/>
                  <a:pt x="452" y="304"/>
                </a:cubicBezTo>
                <a:cubicBezTo>
                  <a:pt x="452" y="319"/>
                  <a:pt x="438" y="333"/>
                  <a:pt x="424" y="3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61" name="Freeform 88">
            <a:extLst>
              <a:ext uri="{FF2B5EF4-FFF2-40B4-BE49-F238E27FC236}">
                <a16:creationId xmlns:a16="http://schemas.microsoft.com/office/drawing/2014/main" id="{9EAB0282-98B4-4740-9E38-A03A3DB73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075" y="1635125"/>
            <a:ext cx="215900" cy="219075"/>
          </a:xfrm>
          <a:custGeom>
            <a:avLst/>
            <a:gdLst>
              <a:gd name="T0" fmla="*/ 106693 w 601"/>
              <a:gd name="T1" fmla="*/ 218715 h 609"/>
              <a:gd name="T2" fmla="*/ 106693 w 601"/>
              <a:gd name="T3" fmla="*/ 218715 h 609"/>
              <a:gd name="T4" fmla="*/ 0 w 601"/>
              <a:gd name="T5" fmla="*/ 109358 h 609"/>
              <a:gd name="T6" fmla="*/ 106693 w 601"/>
              <a:gd name="T7" fmla="*/ 0 h 609"/>
              <a:gd name="T8" fmla="*/ 215541 w 601"/>
              <a:gd name="T9" fmla="*/ 109358 h 609"/>
              <a:gd name="T10" fmla="*/ 106693 w 601"/>
              <a:gd name="T11" fmla="*/ 218715 h 609"/>
              <a:gd name="T12" fmla="*/ 106693 w 601"/>
              <a:gd name="T13" fmla="*/ 20505 h 609"/>
              <a:gd name="T14" fmla="*/ 106693 w 601"/>
              <a:gd name="T15" fmla="*/ 20505 h 609"/>
              <a:gd name="T16" fmla="*/ 20117 w 601"/>
              <a:gd name="T17" fmla="*/ 109358 h 609"/>
              <a:gd name="T18" fmla="*/ 43108 w 601"/>
              <a:gd name="T19" fmla="*/ 167993 h 609"/>
              <a:gd name="T20" fmla="*/ 65740 w 601"/>
              <a:gd name="T21" fmla="*/ 160439 h 609"/>
              <a:gd name="T22" fmla="*/ 88731 w 601"/>
              <a:gd name="T23" fmla="*/ 150367 h 609"/>
              <a:gd name="T24" fmla="*/ 88731 w 601"/>
              <a:gd name="T25" fmla="*/ 134898 h 609"/>
              <a:gd name="T26" fmla="*/ 78672 w 601"/>
              <a:gd name="T27" fmla="*/ 114754 h 609"/>
              <a:gd name="T28" fmla="*/ 73643 w 601"/>
              <a:gd name="T29" fmla="*/ 106840 h 609"/>
              <a:gd name="T30" fmla="*/ 76158 w 601"/>
              <a:gd name="T31" fmla="*/ 91731 h 609"/>
              <a:gd name="T32" fmla="*/ 76158 w 601"/>
              <a:gd name="T33" fmla="*/ 73744 h 609"/>
              <a:gd name="T34" fmla="*/ 106693 w 601"/>
              <a:gd name="T35" fmla="*/ 48563 h 609"/>
              <a:gd name="T36" fmla="*/ 139742 w 601"/>
              <a:gd name="T37" fmla="*/ 73744 h 609"/>
              <a:gd name="T38" fmla="*/ 136868 w 601"/>
              <a:gd name="T39" fmla="*/ 91731 h 609"/>
              <a:gd name="T40" fmla="*/ 139742 w 601"/>
              <a:gd name="T41" fmla="*/ 106840 h 609"/>
              <a:gd name="T42" fmla="*/ 134354 w 601"/>
              <a:gd name="T43" fmla="*/ 114754 h 609"/>
              <a:gd name="T44" fmla="*/ 126810 w 601"/>
              <a:gd name="T45" fmla="*/ 134898 h 609"/>
              <a:gd name="T46" fmla="*/ 126810 w 601"/>
              <a:gd name="T47" fmla="*/ 150367 h 609"/>
              <a:gd name="T48" fmla="*/ 147286 w 601"/>
              <a:gd name="T49" fmla="*/ 160439 h 609"/>
              <a:gd name="T50" fmla="*/ 172433 w 601"/>
              <a:gd name="T51" fmla="*/ 167993 h 609"/>
              <a:gd name="T52" fmla="*/ 195424 w 601"/>
              <a:gd name="T53" fmla="*/ 109358 h 609"/>
              <a:gd name="T54" fmla="*/ 106693 w 601"/>
              <a:gd name="T55" fmla="*/ 20505 h 60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1" h="609">
                <a:moveTo>
                  <a:pt x="297" y="608"/>
                </a:moveTo>
                <a:lnTo>
                  <a:pt x="297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74"/>
                  <a:pt x="466" y="608"/>
                  <a:pt x="297" y="608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2" y="57"/>
                  <a:pt x="56" y="170"/>
                  <a:pt x="56" y="304"/>
                </a:cubicBezTo>
                <a:cubicBezTo>
                  <a:pt x="56" y="368"/>
                  <a:pt x="78" y="425"/>
                  <a:pt x="120" y="467"/>
                </a:cubicBezTo>
                <a:cubicBezTo>
                  <a:pt x="155" y="453"/>
                  <a:pt x="141" y="467"/>
                  <a:pt x="183" y="446"/>
                </a:cubicBezTo>
                <a:cubicBezTo>
                  <a:pt x="233" y="425"/>
                  <a:pt x="247" y="418"/>
                  <a:pt x="247" y="418"/>
                </a:cubicBezTo>
                <a:cubicBezTo>
                  <a:pt x="247" y="375"/>
                  <a:pt x="247" y="375"/>
                  <a:pt x="247" y="375"/>
                </a:cubicBezTo>
                <a:cubicBezTo>
                  <a:pt x="247" y="375"/>
                  <a:pt x="226" y="361"/>
                  <a:pt x="219" y="319"/>
                </a:cubicBezTo>
                <a:cubicBezTo>
                  <a:pt x="212" y="326"/>
                  <a:pt x="205" y="304"/>
                  <a:pt x="205" y="297"/>
                </a:cubicBezTo>
                <a:cubicBezTo>
                  <a:pt x="205" y="283"/>
                  <a:pt x="198" y="255"/>
                  <a:pt x="212" y="255"/>
                </a:cubicBezTo>
                <a:cubicBezTo>
                  <a:pt x="212" y="234"/>
                  <a:pt x="212" y="220"/>
                  <a:pt x="212" y="205"/>
                </a:cubicBezTo>
                <a:cubicBezTo>
                  <a:pt x="212" y="177"/>
                  <a:pt x="247" y="135"/>
                  <a:pt x="297" y="135"/>
                </a:cubicBezTo>
                <a:cubicBezTo>
                  <a:pt x="360" y="135"/>
                  <a:pt x="381" y="177"/>
                  <a:pt x="389" y="205"/>
                </a:cubicBezTo>
                <a:cubicBezTo>
                  <a:pt x="389" y="220"/>
                  <a:pt x="389" y="234"/>
                  <a:pt x="381" y="255"/>
                </a:cubicBezTo>
                <a:cubicBezTo>
                  <a:pt x="396" y="255"/>
                  <a:pt x="389" y="283"/>
                  <a:pt x="389" y="297"/>
                </a:cubicBezTo>
                <a:cubicBezTo>
                  <a:pt x="389" y="304"/>
                  <a:pt x="389" y="326"/>
                  <a:pt x="374" y="319"/>
                </a:cubicBezTo>
                <a:cubicBezTo>
                  <a:pt x="367" y="361"/>
                  <a:pt x="353" y="375"/>
                  <a:pt x="353" y="375"/>
                </a:cubicBezTo>
                <a:cubicBezTo>
                  <a:pt x="353" y="418"/>
                  <a:pt x="353" y="418"/>
                  <a:pt x="353" y="418"/>
                </a:cubicBezTo>
                <a:cubicBezTo>
                  <a:pt x="353" y="418"/>
                  <a:pt x="367" y="425"/>
                  <a:pt x="410" y="446"/>
                </a:cubicBezTo>
                <a:cubicBezTo>
                  <a:pt x="459" y="467"/>
                  <a:pt x="445" y="453"/>
                  <a:pt x="480" y="467"/>
                </a:cubicBezTo>
                <a:cubicBezTo>
                  <a:pt x="523" y="425"/>
                  <a:pt x="544" y="368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62" name="Freeform 89">
            <a:extLst>
              <a:ext uri="{FF2B5EF4-FFF2-40B4-BE49-F238E27FC236}">
                <a16:creationId xmlns:a16="http://schemas.microsoft.com/office/drawing/2014/main" id="{0DC3E719-D278-5445-8B20-A5CDC4439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5075" y="1697037"/>
            <a:ext cx="219075" cy="152400"/>
          </a:xfrm>
          <a:custGeom>
            <a:avLst/>
            <a:gdLst>
              <a:gd name="T0" fmla="*/ 218715 w 608"/>
              <a:gd name="T1" fmla="*/ 147021 h 425"/>
              <a:gd name="T2" fmla="*/ 218715 w 608"/>
              <a:gd name="T3" fmla="*/ 147021 h 425"/>
              <a:gd name="T4" fmla="*/ 218715 w 608"/>
              <a:gd name="T5" fmla="*/ 147021 h 425"/>
              <a:gd name="T6" fmla="*/ 211148 w 608"/>
              <a:gd name="T7" fmla="*/ 152041 h 425"/>
              <a:gd name="T8" fmla="*/ 160343 w 608"/>
              <a:gd name="T9" fmla="*/ 152041 h 425"/>
              <a:gd name="T10" fmla="*/ 167909 w 608"/>
              <a:gd name="T11" fmla="*/ 144511 h 425"/>
              <a:gd name="T12" fmla="*/ 167909 w 608"/>
              <a:gd name="T13" fmla="*/ 144511 h 425"/>
              <a:gd name="T14" fmla="*/ 167909 w 608"/>
              <a:gd name="T15" fmla="*/ 144511 h 425"/>
              <a:gd name="T16" fmla="*/ 145209 w 608"/>
              <a:gd name="T17" fmla="*/ 103991 h 425"/>
              <a:gd name="T18" fmla="*/ 129715 w 608"/>
              <a:gd name="T19" fmla="*/ 98970 h 425"/>
              <a:gd name="T20" fmla="*/ 129715 w 608"/>
              <a:gd name="T21" fmla="*/ 86420 h 425"/>
              <a:gd name="T22" fmla="*/ 122149 w 608"/>
              <a:gd name="T23" fmla="*/ 68490 h 425"/>
              <a:gd name="T24" fmla="*/ 119626 w 608"/>
              <a:gd name="T25" fmla="*/ 60960 h 425"/>
              <a:gd name="T26" fmla="*/ 119626 w 608"/>
              <a:gd name="T27" fmla="*/ 50561 h 425"/>
              <a:gd name="T28" fmla="*/ 119626 w 608"/>
              <a:gd name="T29" fmla="*/ 35500 h 425"/>
              <a:gd name="T30" fmla="*/ 145209 w 608"/>
              <a:gd name="T31" fmla="*/ 15419 h 425"/>
              <a:gd name="T32" fmla="*/ 172954 w 608"/>
              <a:gd name="T33" fmla="*/ 35500 h 425"/>
              <a:gd name="T34" fmla="*/ 170432 w 608"/>
              <a:gd name="T35" fmla="*/ 50561 h 425"/>
              <a:gd name="T36" fmla="*/ 172954 w 608"/>
              <a:gd name="T37" fmla="*/ 60960 h 425"/>
              <a:gd name="T38" fmla="*/ 167909 w 608"/>
              <a:gd name="T39" fmla="*/ 68490 h 425"/>
              <a:gd name="T40" fmla="*/ 160343 w 608"/>
              <a:gd name="T41" fmla="*/ 86420 h 425"/>
              <a:gd name="T42" fmla="*/ 160343 w 608"/>
              <a:gd name="T43" fmla="*/ 98970 h 425"/>
              <a:gd name="T44" fmla="*/ 177998 w 608"/>
              <a:gd name="T45" fmla="*/ 106501 h 425"/>
              <a:gd name="T46" fmla="*/ 198537 w 608"/>
              <a:gd name="T47" fmla="*/ 114031 h 425"/>
              <a:gd name="T48" fmla="*/ 218715 w 608"/>
              <a:gd name="T49" fmla="*/ 147021 h 425"/>
              <a:gd name="T50" fmla="*/ 117104 w 608"/>
              <a:gd name="T51" fmla="*/ 101480 h 425"/>
              <a:gd name="T52" fmla="*/ 117104 w 608"/>
              <a:gd name="T53" fmla="*/ 101480 h 425"/>
              <a:gd name="T54" fmla="*/ 139804 w 608"/>
              <a:gd name="T55" fmla="*/ 109011 h 425"/>
              <a:gd name="T56" fmla="*/ 160343 w 608"/>
              <a:gd name="T57" fmla="*/ 144511 h 425"/>
              <a:gd name="T58" fmla="*/ 160343 w 608"/>
              <a:gd name="T59" fmla="*/ 144511 h 425"/>
              <a:gd name="T60" fmla="*/ 160343 w 608"/>
              <a:gd name="T61" fmla="*/ 144511 h 425"/>
              <a:gd name="T62" fmla="*/ 152776 w 608"/>
              <a:gd name="T63" fmla="*/ 152041 h 425"/>
              <a:gd name="T64" fmla="*/ 7567 w 608"/>
              <a:gd name="T65" fmla="*/ 152041 h 425"/>
              <a:gd name="T66" fmla="*/ 0 w 608"/>
              <a:gd name="T67" fmla="*/ 144511 h 425"/>
              <a:gd name="T68" fmla="*/ 0 w 608"/>
              <a:gd name="T69" fmla="*/ 144511 h 425"/>
              <a:gd name="T70" fmla="*/ 0 w 608"/>
              <a:gd name="T71" fmla="*/ 144511 h 425"/>
              <a:gd name="T72" fmla="*/ 20178 w 608"/>
              <a:gd name="T73" fmla="*/ 109011 h 425"/>
              <a:gd name="T74" fmla="*/ 43238 w 608"/>
              <a:gd name="T75" fmla="*/ 101480 h 425"/>
              <a:gd name="T76" fmla="*/ 63416 w 608"/>
              <a:gd name="T77" fmla="*/ 93950 h 425"/>
              <a:gd name="T78" fmla="*/ 63416 w 608"/>
              <a:gd name="T79" fmla="*/ 78531 h 425"/>
              <a:gd name="T80" fmla="*/ 55850 w 608"/>
              <a:gd name="T81" fmla="*/ 60960 h 425"/>
              <a:gd name="T82" fmla="*/ 50805 w 608"/>
              <a:gd name="T83" fmla="*/ 53430 h 425"/>
              <a:gd name="T84" fmla="*/ 53327 w 608"/>
              <a:gd name="T85" fmla="*/ 40520 h 425"/>
              <a:gd name="T86" fmla="*/ 50805 w 608"/>
              <a:gd name="T87" fmla="*/ 25460 h 425"/>
              <a:gd name="T88" fmla="*/ 78910 w 608"/>
              <a:gd name="T89" fmla="*/ 0 h 425"/>
              <a:gd name="T90" fmla="*/ 109538 w 608"/>
              <a:gd name="T91" fmla="*/ 25460 h 425"/>
              <a:gd name="T92" fmla="*/ 107015 w 608"/>
              <a:gd name="T93" fmla="*/ 40520 h 425"/>
              <a:gd name="T94" fmla="*/ 109538 w 608"/>
              <a:gd name="T95" fmla="*/ 53430 h 425"/>
              <a:gd name="T96" fmla="*/ 104493 w 608"/>
              <a:gd name="T97" fmla="*/ 60960 h 425"/>
              <a:gd name="T98" fmla="*/ 96566 w 608"/>
              <a:gd name="T99" fmla="*/ 78531 h 425"/>
              <a:gd name="T100" fmla="*/ 96566 w 608"/>
              <a:gd name="T101" fmla="*/ 93950 h 425"/>
              <a:gd name="T102" fmla="*/ 117104 w 608"/>
              <a:gd name="T103" fmla="*/ 101480 h 42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8" h="425">
                <a:moveTo>
                  <a:pt x="607" y="410"/>
                </a:moveTo>
                <a:lnTo>
                  <a:pt x="607" y="410"/>
                </a:lnTo>
                <a:cubicBezTo>
                  <a:pt x="607" y="417"/>
                  <a:pt x="593" y="424"/>
                  <a:pt x="586" y="424"/>
                </a:cubicBezTo>
                <a:cubicBezTo>
                  <a:pt x="445" y="424"/>
                  <a:pt x="445" y="424"/>
                  <a:pt x="445" y="424"/>
                </a:cubicBezTo>
                <a:cubicBezTo>
                  <a:pt x="459" y="424"/>
                  <a:pt x="466" y="417"/>
                  <a:pt x="466" y="403"/>
                </a:cubicBezTo>
                <a:cubicBezTo>
                  <a:pt x="466" y="403"/>
                  <a:pt x="466" y="318"/>
                  <a:pt x="403" y="290"/>
                </a:cubicBezTo>
                <a:cubicBezTo>
                  <a:pt x="374" y="276"/>
                  <a:pt x="374" y="276"/>
                  <a:pt x="360" y="276"/>
                </a:cubicBezTo>
                <a:cubicBezTo>
                  <a:pt x="360" y="241"/>
                  <a:pt x="360" y="241"/>
                  <a:pt x="360" y="241"/>
                </a:cubicBezTo>
                <a:cubicBezTo>
                  <a:pt x="360" y="241"/>
                  <a:pt x="346" y="226"/>
                  <a:pt x="339" y="191"/>
                </a:cubicBezTo>
                <a:cubicBezTo>
                  <a:pt x="332" y="191"/>
                  <a:pt x="332" y="184"/>
                  <a:pt x="332" y="170"/>
                </a:cubicBezTo>
                <a:cubicBezTo>
                  <a:pt x="332" y="163"/>
                  <a:pt x="325" y="141"/>
                  <a:pt x="332" y="141"/>
                </a:cubicBezTo>
                <a:cubicBezTo>
                  <a:pt x="332" y="127"/>
                  <a:pt x="332" y="106"/>
                  <a:pt x="332" y="99"/>
                </a:cubicBezTo>
                <a:cubicBezTo>
                  <a:pt x="332" y="71"/>
                  <a:pt x="360" y="43"/>
                  <a:pt x="403" y="43"/>
                </a:cubicBezTo>
                <a:cubicBezTo>
                  <a:pt x="452" y="43"/>
                  <a:pt x="473" y="71"/>
                  <a:pt x="480" y="99"/>
                </a:cubicBezTo>
                <a:cubicBezTo>
                  <a:pt x="480" y="106"/>
                  <a:pt x="473" y="127"/>
                  <a:pt x="473" y="141"/>
                </a:cubicBezTo>
                <a:cubicBezTo>
                  <a:pt x="487" y="141"/>
                  <a:pt x="480" y="163"/>
                  <a:pt x="480" y="170"/>
                </a:cubicBezTo>
                <a:cubicBezTo>
                  <a:pt x="480" y="184"/>
                  <a:pt x="473" y="191"/>
                  <a:pt x="466" y="191"/>
                </a:cubicBezTo>
                <a:cubicBezTo>
                  <a:pt x="459" y="226"/>
                  <a:pt x="445" y="241"/>
                  <a:pt x="445" y="241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45" y="276"/>
                  <a:pt x="459" y="276"/>
                  <a:pt x="494" y="297"/>
                </a:cubicBezTo>
                <a:cubicBezTo>
                  <a:pt x="537" y="311"/>
                  <a:pt x="523" y="297"/>
                  <a:pt x="551" y="318"/>
                </a:cubicBezTo>
                <a:cubicBezTo>
                  <a:pt x="607" y="339"/>
                  <a:pt x="607" y="410"/>
                  <a:pt x="607" y="410"/>
                </a:cubicBezTo>
                <a:close/>
                <a:moveTo>
                  <a:pt x="325" y="283"/>
                </a:moveTo>
                <a:lnTo>
                  <a:pt x="325" y="283"/>
                </a:lnTo>
                <a:cubicBezTo>
                  <a:pt x="367" y="297"/>
                  <a:pt x="353" y="290"/>
                  <a:pt x="388" y="304"/>
                </a:cubicBezTo>
                <a:cubicBezTo>
                  <a:pt x="445" y="332"/>
                  <a:pt x="445" y="403"/>
                  <a:pt x="445" y="403"/>
                </a:cubicBezTo>
                <a:cubicBezTo>
                  <a:pt x="445" y="417"/>
                  <a:pt x="431" y="424"/>
                  <a:pt x="424" y="424"/>
                </a:cubicBezTo>
                <a:cubicBezTo>
                  <a:pt x="21" y="424"/>
                  <a:pt x="21" y="424"/>
                  <a:pt x="21" y="424"/>
                </a:cubicBezTo>
                <a:cubicBezTo>
                  <a:pt x="14" y="424"/>
                  <a:pt x="0" y="417"/>
                  <a:pt x="0" y="403"/>
                </a:cubicBezTo>
                <a:cubicBezTo>
                  <a:pt x="0" y="403"/>
                  <a:pt x="0" y="332"/>
                  <a:pt x="56" y="304"/>
                </a:cubicBezTo>
                <a:cubicBezTo>
                  <a:pt x="92" y="290"/>
                  <a:pt x="77" y="304"/>
                  <a:pt x="120" y="283"/>
                </a:cubicBezTo>
                <a:cubicBezTo>
                  <a:pt x="162" y="269"/>
                  <a:pt x="176" y="262"/>
                  <a:pt x="176" y="262"/>
                </a:cubicBezTo>
                <a:cubicBezTo>
                  <a:pt x="176" y="219"/>
                  <a:pt x="176" y="219"/>
                  <a:pt x="176" y="219"/>
                </a:cubicBezTo>
                <a:cubicBezTo>
                  <a:pt x="176" y="219"/>
                  <a:pt x="155" y="205"/>
                  <a:pt x="155" y="170"/>
                </a:cubicBezTo>
                <a:cubicBezTo>
                  <a:pt x="141" y="170"/>
                  <a:pt x="141" y="156"/>
                  <a:pt x="141" y="149"/>
                </a:cubicBezTo>
                <a:cubicBezTo>
                  <a:pt x="141" y="141"/>
                  <a:pt x="134" y="113"/>
                  <a:pt x="148" y="113"/>
                </a:cubicBezTo>
                <a:cubicBezTo>
                  <a:pt x="141" y="92"/>
                  <a:pt x="141" y="78"/>
                  <a:pt x="141" y="71"/>
                </a:cubicBezTo>
                <a:cubicBezTo>
                  <a:pt x="148" y="35"/>
                  <a:pt x="176" y="7"/>
                  <a:pt x="219" y="0"/>
                </a:cubicBezTo>
                <a:cubicBezTo>
                  <a:pt x="275" y="7"/>
                  <a:pt x="297" y="35"/>
                  <a:pt x="304" y="71"/>
                </a:cubicBezTo>
                <a:cubicBezTo>
                  <a:pt x="304" y="78"/>
                  <a:pt x="304" y="92"/>
                  <a:pt x="297" y="113"/>
                </a:cubicBezTo>
                <a:cubicBezTo>
                  <a:pt x="311" y="113"/>
                  <a:pt x="304" y="141"/>
                  <a:pt x="304" y="149"/>
                </a:cubicBezTo>
                <a:cubicBezTo>
                  <a:pt x="304" y="156"/>
                  <a:pt x="304" y="170"/>
                  <a:pt x="290" y="170"/>
                </a:cubicBezTo>
                <a:cubicBezTo>
                  <a:pt x="282" y="205"/>
                  <a:pt x="268" y="219"/>
                  <a:pt x="268" y="219"/>
                </a:cubicBezTo>
                <a:cubicBezTo>
                  <a:pt x="268" y="262"/>
                  <a:pt x="268" y="262"/>
                  <a:pt x="268" y="262"/>
                </a:cubicBezTo>
                <a:cubicBezTo>
                  <a:pt x="268" y="262"/>
                  <a:pt x="282" y="262"/>
                  <a:pt x="325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63" name="Freeform 90">
            <a:extLst>
              <a:ext uri="{FF2B5EF4-FFF2-40B4-BE49-F238E27FC236}">
                <a16:creationId xmlns:a16="http://schemas.microsoft.com/office/drawing/2014/main" id="{AB09DB3A-A9AD-2A45-8A7B-F0826F089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5662" y="1639887"/>
            <a:ext cx="215900" cy="209550"/>
          </a:xfrm>
          <a:custGeom>
            <a:avLst/>
            <a:gdLst>
              <a:gd name="T0" fmla="*/ 213026 w 601"/>
              <a:gd name="T1" fmla="*/ 183898 h 580"/>
              <a:gd name="T2" fmla="*/ 213026 w 601"/>
              <a:gd name="T3" fmla="*/ 183898 h 580"/>
              <a:gd name="T4" fmla="*/ 213026 w 601"/>
              <a:gd name="T5" fmla="*/ 183898 h 580"/>
              <a:gd name="T6" fmla="*/ 190394 w 601"/>
              <a:gd name="T7" fmla="*/ 206660 h 580"/>
              <a:gd name="T8" fmla="*/ 190394 w 601"/>
              <a:gd name="T9" fmla="*/ 206660 h 580"/>
              <a:gd name="T10" fmla="*/ 182491 w 601"/>
              <a:gd name="T11" fmla="*/ 209189 h 580"/>
              <a:gd name="T12" fmla="*/ 172433 w 601"/>
              <a:gd name="T13" fmla="*/ 199073 h 580"/>
              <a:gd name="T14" fmla="*/ 174947 w 601"/>
              <a:gd name="T15" fmla="*/ 194014 h 580"/>
              <a:gd name="T16" fmla="*/ 174947 w 601"/>
              <a:gd name="T17" fmla="*/ 194014 h 580"/>
              <a:gd name="T18" fmla="*/ 182491 w 601"/>
              <a:gd name="T19" fmla="*/ 186427 h 580"/>
              <a:gd name="T20" fmla="*/ 134354 w 601"/>
              <a:gd name="T21" fmla="*/ 186427 h 580"/>
              <a:gd name="T22" fmla="*/ 124295 w 601"/>
              <a:gd name="T23" fmla="*/ 175950 h 580"/>
              <a:gd name="T24" fmla="*/ 134354 w 601"/>
              <a:gd name="T25" fmla="*/ 165834 h 580"/>
              <a:gd name="T26" fmla="*/ 182491 w 601"/>
              <a:gd name="T27" fmla="*/ 165834 h 580"/>
              <a:gd name="T28" fmla="*/ 174947 w 601"/>
              <a:gd name="T29" fmla="*/ 158246 h 580"/>
              <a:gd name="T30" fmla="*/ 174947 w 601"/>
              <a:gd name="T31" fmla="*/ 158246 h 580"/>
              <a:gd name="T32" fmla="*/ 172433 w 601"/>
              <a:gd name="T33" fmla="*/ 153188 h 580"/>
              <a:gd name="T34" fmla="*/ 182491 w 601"/>
              <a:gd name="T35" fmla="*/ 143072 h 580"/>
              <a:gd name="T36" fmla="*/ 190394 w 601"/>
              <a:gd name="T37" fmla="*/ 145601 h 580"/>
              <a:gd name="T38" fmla="*/ 190394 w 601"/>
              <a:gd name="T39" fmla="*/ 145601 h 580"/>
              <a:gd name="T40" fmla="*/ 213026 w 601"/>
              <a:gd name="T41" fmla="*/ 168363 h 580"/>
              <a:gd name="T42" fmla="*/ 213026 w 601"/>
              <a:gd name="T43" fmla="*/ 168363 h 580"/>
              <a:gd name="T44" fmla="*/ 215541 w 601"/>
              <a:gd name="T45" fmla="*/ 175950 h 580"/>
              <a:gd name="T46" fmla="*/ 213026 w 601"/>
              <a:gd name="T47" fmla="*/ 183898 h 580"/>
              <a:gd name="T48" fmla="*/ 162374 w 601"/>
              <a:gd name="T49" fmla="*/ 155717 h 580"/>
              <a:gd name="T50" fmla="*/ 162374 w 601"/>
              <a:gd name="T51" fmla="*/ 155717 h 580"/>
              <a:gd name="T52" fmla="*/ 134354 w 601"/>
              <a:gd name="T53" fmla="*/ 155717 h 580"/>
              <a:gd name="T54" fmla="*/ 114237 w 601"/>
              <a:gd name="T55" fmla="*/ 175950 h 580"/>
              <a:gd name="T56" fmla="*/ 134354 w 601"/>
              <a:gd name="T57" fmla="*/ 196543 h 580"/>
              <a:gd name="T58" fmla="*/ 162374 w 601"/>
              <a:gd name="T59" fmla="*/ 196543 h 580"/>
              <a:gd name="T60" fmla="*/ 162374 w 601"/>
              <a:gd name="T61" fmla="*/ 199073 h 580"/>
              <a:gd name="T62" fmla="*/ 164889 w 601"/>
              <a:gd name="T63" fmla="*/ 209189 h 580"/>
              <a:gd name="T64" fmla="*/ 10059 w 601"/>
              <a:gd name="T65" fmla="*/ 209189 h 580"/>
              <a:gd name="T66" fmla="*/ 0 w 601"/>
              <a:gd name="T67" fmla="*/ 199073 h 580"/>
              <a:gd name="T68" fmla="*/ 0 w 601"/>
              <a:gd name="T69" fmla="*/ 199073 h 580"/>
              <a:gd name="T70" fmla="*/ 0 w 601"/>
              <a:gd name="T71" fmla="*/ 199073 h 580"/>
              <a:gd name="T72" fmla="*/ 27661 w 601"/>
              <a:gd name="T73" fmla="*/ 148130 h 580"/>
              <a:gd name="T74" fmla="*/ 58196 w 601"/>
              <a:gd name="T75" fmla="*/ 137653 h 580"/>
              <a:gd name="T76" fmla="*/ 83702 w 601"/>
              <a:gd name="T77" fmla="*/ 127536 h 580"/>
              <a:gd name="T78" fmla="*/ 83702 w 601"/>
              <a:gd name="T79" fmla="*/ 106943 h 580"/>
              <a:gd name="T80" fmla="*/ 73284 w 601"/>
              <a:gd name="T81" fmla="*/ 81652 h 580"/>
              <a:gd name="T82" fmla="*/ 68255 w 601"/>
              <a:gd name="T83" fmla="*/ 71536 h 580"/>
              <a:gd name="T84" fmla="*/ 70769 w 601"/>
              <a:gd name="T85" fmla="*/ 53471 h 580"/>
              <a:gd name="T86" fmla="*/ 68255 w 601"/>
              <a:gd name="T87" fmla="*/ 33239 h 580"/>
              <a:gd name="T88" fmla="*/ 109207 w 601"/>
              <a:gd name="T89" fmla="*/ 0 h 580"/>
              <a:gd name="T90" fmla="*/ 147286 w 601"/>
              <a:gd name="T91" fmla="*/ 33239 h 580"/>
              <a:gd name="T92" fmla="*/ 144412 w 601"/>
              <a:gd name="T93" fmla="*/ 53471 h 580"/>
              <a:gd name="T94" fmla="*/ 149801 w 601"/>
              <a:gd name="T95" fmla="*/ 71536 h 580"/>
              <a:gd name="T96" fmla="*/ 141898 w 601"/>
              <a:gd name="T97" fmla="*/ 81652 h 580"/>
              <a:gd name="T98" fmla="*/ 131839 w 601"/>
              <a:gd name="T99" fmla="*/ 106943 h 580"/>
              <a:gd name="T100" fmla="*/ 131839 w 601"/>
              <a:gd name="T101" fmla="*/ 127536 h 580"/>
              <a:gd name="T102" fmla="*/ 157345 w 601"/>
              <a:gd name="T103" fmla="*/ 137653 h 580"/>
              <a:gd name="T104" fmla="*/ 164889 w 601"/>
              <a:gd name="T105" fmla="*/ 140182 h 580"/>
              <a:gd name="T106" fmla="*/ 162374 w 601"/>
              <a:gd name="T107" fmla="*/ 153188 h 580"/>
              <a:gd name="T108" fmla="*/ 162374 w 601"/>
              <a:gd name="T109" fmla="*/ 155717 h 580"/>
              <a:gd name="T110" fmla="*/ 215541 w 601"/>
              <a:gd name="T111" fmla="*/ 199073 h 580"/>
              <a:gd name="T112" fmla="*/ 215541 w 601"/>
              <a:gd name="T113" fmla="*/ 199073 h 580"/>
              <a:gd name="T114" fmla="*/ 215541 w 601"/>
              <a:gd name="T115" fmla="*/ 199073 h 580"/>
              <a:gd name="T116" fmla="*/ 215541 w 601"/>
              <a:gd name="T117" fmla="*/ 199073 h 580"/>
              <a:gd name="T118" fmla="*/ 205482 w 601"/>
              <a:gd name="T119" fmla="*/ 209189 h 580"/>
              <a:gd name="T120" fmla="*/ 200453 w 601"/>
              <a:gd name="T121" fmla="*/ 209189 h 580"/>
              <a:gd name="T122" fmla="*/ 215541 w 601"/>
              <a:gd name="T123" fmla="*/ 194014 h 580"/>
              <a:gd name="T124" fmla="*/ 215541 w 601"/>
              <a:gd name="T125" fmla="*/ 199073 h 58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1" h="580">
                <a:moveTo>
                  <a:pt x="593" y="509"/>
                </a:moveTo>
                <a:lnTo>
                  <a:pt x="593" y="509"/>
                </a:lnTo>
                <a:cubicBezTo>
                  <a:pt x="530" y="572"/>
                  <a:pt x="530" y="572"/>
                  <a:pt x="530" y="572"/>
                </a:cubicBezTo>
                <a:cubicBezTo>
                  <a:pt x="523" y="579"/>
                  <a:pt x="515" y="579"/>
                  <a:pt x="508" y="579"/>
                </a:cubicBezTo>
                <a:cubicBezTo>
                  <a:pt x="494" y="579"/>
                  <a:pt x="480" y="572"/>
                  <a:pt x="480" y="551"/>
                </a:cubicBezTo>
                <a:cubicBezTo>
                  <a:pt x="480" y="544"/>
                  <a:pt x="480" y="537"/>
                  <a:pt x="487" y="537"/>
                </a:cubicBezTo>
                <a:cubicBezTo>
                  <a:pt x="508" y="516"/>
                  <a:pt x="508" y="516"/>
                  <a:pt x="508" y="516"/>
                </a:cubicBezTo>
                <a:cubicBezTo>
                  <a:pt x="374" y="516"/>
                  <a:pt x="374" y="516"/>
                  <a:pt x="374" y="516"/>
                </a:cubicBezTo>
                <a:cubicBezTo>
                  <a:pt x="360" y="516"/>
                  <a:pt x="346" y="502"/>
                  <a:pt x="346" y="487"/>
                </a:cubicBezTo>
                <a:cubicBezTo>
                  <a:pt x="346" y="473"/>
                  <a:pt x="360" y="459"/>
                  <a:pt x="374" y="459"/>
                </a:cubicBezTo>
                <a:cubicBezTo>
                  <a:pt x="508" y="459"/>
                  <a:pt x="508" y="459"/>
                  <a:pt x="508" y="459"/>
                </a:cubicBezTo>
                <a:cubicBezTo>
                  <a:pt x="487" y="438"/>
                  <a:pt x="487" y="438"/>
                  <a:pt x="487" y="438"/>
                </a:cubicBezTo>
                <a:cubicBezTo>
                  <a:pt x="480" y="438"/>
                  <a:pt x="480" y="431"/>
                  <a:pt x="480" y="424"/>
                </a:cubicBezTo>
                <a:cubicBezTo>
                  <a:pt x="480" y="403"/>
                  <a:pt x="494" y="396"/>
                  <a:pt x="508" y="396"/>
                </a:cubicBezTo>
                <a:cubicBezTo>
                  <a:pt x="515" y="396"/>
                  <a:pt x="523" y="396"/>
                  <a:pt x="530" y="403"/>
                </a:cubicBezTo>
                <a:cubicBezTo>
                  <a:pt x="593" y="466"/>
                  <a:pt x="593" y="466"/>
                  <a:pt x="593" y="466"/>
                </a:cubicBezTo>
                <a:cubicBezTo>
                  <a:pt x="600" y="473"/>
                  <a:pt x="600" y="480"/>
                  <a:pt x="600" y="487"/>
                </a:cubicBezTo>
                <a:cubicBezTo>
                  <a:pt x="600" y="494"/>
                  <a:pt x="600" y="502"/>
                  <a:pt x="593" y="509"/>
                </a:cubicBezTo>
                <a:close/>
                <a:moveTo>
                  <a:pt x="452" y="431"/>
                </a:moveTo>
                <a:lnTo>
                  <a:pt x="452" y="431"/>
                </a:lnTo>
                <a:cubicBezTo>
                  <a:pt x="374" y="431"/>
                  <a:pt x="374" y="431"/>
                  <a:pt x="374" y="431"/>
                </a:cubicBezTo>
                <a:cubicBezTo>
                  <a:pt x="346" y="431"/>
                  <a:pt x="318" y="459"/>
                  <a:pt x="318" y="487"/>
                </a:cubicBezTo>
                <a:cubicBezTo>
                  <a:pt x="318" y="516"/>
                  <a:pt x="346" y="544"/>
                  <a:pt x="374" y="544"/>
                </a:cubicBezTo>
                <a:cubicBezTo>
                  <a:pt x="452" y="544"/>
                  <a:pt x="452" y="544"/>
                  <a:pt x="452" y="544"/>
                </a:cubicBezTo>
                <a:lnTo>
                  <a:pt x="452" y="551"/>
                </a:lnTo>
                <a:cubicBezTo>
                  <a:pt x="452" y="565"/>
                  <a:pt x="452" y="572"/>
                  <a:pt x="459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7" y="410"/>
                </a:cubicBezTo>
                <a:cubicBezTo>
                  <a:pt x="120" y="388"/>
                  <a:pt x="106" y="410"/>
                  <a:pt x="162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4" y="226"/>
                </a:cubicBezTo>
                <a:cubicBezTo>
                  <a:pt x="190" y="233"/>
                  <a:pt x="190" y="212"/>
                  <a:pt x="190" y="198"/>
                </a:cubicBezTo>
                <a:cubicBezTo>
                  <a:pt x="190" y="183"/>
                  <a:pt x="183" y="148"/>
                  <a:pt x="197" y="148"/>
                </a:cubicBezTo>
                <a:cubicBezTo>
                  <a:pt x="190" y="127"/>
                  <a:pt x="190" y="99"/>
                  <a:pt x="190" y="92"/>
                </a:cubicBezTo>
                <a:cubicBezTo>
                  <a:pt x="197" y="49"/>
                  <a:pt x="240" y="0"/>
                  <a:pt x="304" y="0"/>
                </a:cubicBezTo>
                <a:cubicBezTo>
                  <a:pt x="374" y="0"/>
                  <a:pt x="410" y="49"/>
                  <a:pt x="410" y="92"/>
                </a:cubicBezTo>
                <a:cubicBezTo>
                  <a:pt x="410" y="99"/>
                  <a:pt x="410" y="127"/>
                  <a:pt x="402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5" y="226"/>
                </a:cubicBezTo>
                <a:cubicBezTo>
                  <a:pt x="388" y="275"/>
                  <a:pt x="367" y="296"/>
                  <a:pt x="367" y="296"/>
                </a:cubicBezTo>
                <a:cubicBezTo>
                  <a:pt x="367" y="353"/>
                  <a:pt x="367" y="353"/>
                  <a:pt x="367" y="353"/>
                </a:cubicBezTo>
                <a:cubicBezTo>
                  <a:pt x="367" y="353"/>
                  <a:pt x="381" y="360"/>
                  <a:pt x="438" y="381"/>
                </a:cubicBezTo>
                <a:cubicBezTo>
                  <a:pt x="445" y="388"/>
                  <a:pt x="452" y="388"/>
                  <a:pt x="459" y="388"/>
                </a:cubicBezTo>
                <a:cubicBezTo>
                  <a:pt x="452" y="403"/>
                  <a:pt x="452" y="410"/>
                  <a:pt x="452" y="424"/>
                </a:cubicBezTo>
                <a:lnTo>
                  <a:pt x="452" y="431"/>
                </a:lnTo>
                <a:close/>
                <a:moveTo>
                  <a:pt x="600" y="551"/>
                </a:moveTo>
                <a:lnTo>
                  <a:pt x="600" y="551"/>
                </a:lnTo>
                <a:cubicBezTo>
                  <a:pt x="600" y="572"/>
                  <a:pt x="593" y="579"/>
                  <a:pt x="572" y="579"/>
                </a:cubicBezTo>
                <a:cubicBezTo>
                  <a:pt x="558" y="579"/>
                  <a:pt x="558" y="579"/>
                  <a:pt x="558" y="579"/>
                </a:cubicBezTo>
                <a:cubicBezTo>
                  <a:pt x="600" y="537"/>
                  <a:pt x="600" y="537"/>
                  <a:pt x="600" y="537"/>
                </a:cubicBezTo>
                <a:cubicBezTo>
                  <a:pt x="600" y="551"/>
                  <a:pt x="600" y="551"/>
                  <a:pt x="600" y="5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64" name="Freeform 91">
            <a:extLst>
              <a:ext uri="{FF2B5EF4-FFF2-40B4-BE49-F238E27FC236}">
                <a16:creationId xmlns:a16="http://schemas.microsoft.com/office/drawing/2014/main" id="{7516402D-476E-C840-A554-7E26BA0CD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51" y="1639887"/>
            <a:ext cx="215900" cy="209550"/>
          </a:xfrm>
          <a:custGeom>
            <a:avLst/>
            <a:gdLst>
              <a:gd name="T0" fmla="*/ 205482 w 601"/>
              <a:gd name="T1" fmla="*/ 186427 h 580"/>
              <a:gd name="T2" fmla="*/ 164889 w 601"/>
              <a:gd name="T3" fmla="*/ 194014 h 580"/>
              <a:gd name="T4" fmla="*/ 167403 w 601"/>
              <a:gd name="T5" fmla="*/ 199073 h 580"/>
              <a:gd name="T6" fmla="*/ 152315 w 601"/>
              <a:gd name="T7" fmla="*/ 206660 h 580"/>
              <a:gd name="T8" fmla="*/ 126810 w 601"/>
              <a:gd name="T9" fmla="*/ 183898 h 580"/>
              <a:gd name="T10" fmla="*/ 124295 w 601"/>
              <a:gd name="T11" fmla="*/ 175950 h 580"/>
              <a:gd name="T12" fmla="*/ 126810 w 601"/>
              <a:gd name="T13" fmla="*/ 168363 h 580"/>
              <a:gd name="T14" fmla="*/ 152315 w 601"/>
              <a:gd name="T15" fmla="*/ 145601 h 580"/>
              <a:gd name="T16" fmla="*/ 167403 w 601"/>
              <a:gd name="T17" fmla="*/ 153188 h 580"/>
              <a:gd name="T18" fmla="*/ 164889 w 601"/>
              <a:gd name="T19" fmla="*/ 158246 h 580"/>
              <a:gd name="T20" fmla="*/ 205482 w 601"/>
              <a:gd name="T21" fmla="*/ 165834 h 580"/>
              <a:gd name="T22" fmla="*/ 205482 w 601"/>
              <a:gd name="T23" fmla="*/ 186427 h 580"/>
              <a:gd name="T24" fmla="*/ 177462 w 601"/>
              <a:gd name="T25" fmla="*/ 153188 h 580"/>
              <a:gd name="T26" fmla="*/ 187520 w 601"/>
              <a:gd name="T27" fmla="*/ 148130 h 580"/>
              <a:gd name="T28" fmla="*/ 177462 w 601"/>
              <a:gd name="T29" fmla="*/ 155717 h 580"/>
              <a:gd name="T30" fmla="*/ 141898 w 601"/>
              <a:gd name="T31" fmla="*/ 81652 h 580"/>
              <a:gd name="T32" fmla="*/ 131839 w 601"/>
              <a:gd name="T33" fmla="*/ 106943 h 580"/>
              <a:gd name="T34" fmla="*/ 146927 w 601"/>
              <a:gd name="T35" fmla="*/ 135124 h 580"/>
              <a:gd name="T36" fmla="*/ 144412 w 601"/>
              <a:gd name="T37" fmla="*/ 137653 h 580"/>
              <a:gd name="T38" fmla="*/ 119266 w 601"/>
              <a:gd name="T39" fmla="*/ 160775 h 580"/>
              <a:gd name="T40" fmla="*/ 119266 w 601"/>
              <a:gd name="T41" fmla="*/ 191485 h 580"/>
              <a:gd name="T42" fmla="*/ 139383 w 601"/>
              <a:gd name="T43" fmla="*/ 209189 h 580"/>
              <a:gd name="T44" fmla="*/ 0 w 601"/>
              <a:gd name="T45" fmla="*/ 199073 h 580"/>
              <a:gd name="T46" fmla="*/ 0 w 601"/>
              <a:gd name="T47" fmla="*/ 199073 h 580"/>
              <a:gd name="T48" fmla="*/ 58196 w 601"/>
              <a:gd name="T49" fmla="*/ 137653 h 580"/>
              <a:gd name="T50" fmla="*/ 83702 w 601"/>
              <a:gd name="T51" fmla="*/ 106943 h 580"/>
              <a:gd name="T52" fmla="*/ 65740 w 601"/>
              <a:gd name="T53" fmla="*/ 71536 h 580"/>
              <a:gd name="T54" fmla="*/ 68255 w 601"/>
              <a:gd name="T55" fmla="*/ 33239 h 580"/>
              <a:gd name="T56" fmla="*/ 146927 w 601"/>
              <a:gd name="T57" fmla="*/ 33239 h 580"/>
              <a:gd name="T58" fmla="*/ 146927 w 601"/>
              <a:gd name="T59" fmla="*/ 71536 h 580"/>
              <a:gd name="T60" fmla="*/ 177462 w 601"/>
              <a:gd name="T61" fmla="*/ 196543 h 580"/>
              <a:gd name="T62" fmla="*/ 205482 w 601"/>
              <a:gd name="T63" fmla="*/ 196543 h 580"/>
              <a:gd name="T64" fmla="*/ 215541 w 601"/>
              <a:gd name="T65" fmla="*/ 199073 h 580"/>
              <a:gd name="T66" fmla="*/ 215541 w 601"/>
              <a:gd name="T67" fmla="*/ 199073 h 580"/>
              <a:gd name="T68" fmla="*/ 174947 w 601"/>
              <a:gd name="T69" fmla="*/ 209189 h 580"/>
              <a:gd name="T70" fmla="*/ 177462 w 601"/>
              <a:gd name="T71" fmla="*/ 196543 h 58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580">
                <a:moveTo>
                  <a:pt x="572" y="516"/>
                </a:moveTo>
                <a:lnTo>
                  <a:pt x="572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459" y="537"/>
                  <a:pt x="459" y="537"/>
                  <a:pt x="459" y="537"/>
                </a:cubicBezTo>
                <a:cubicBezTo>
                  <a:pt x="466" y="537"/>
                  <a:pt x="466" y="544"/>
                  <a:pt x="466" y="551"/>
                </a:cubicBezTo>
                <a:cubicBezTo>
                  <a:pt x="466" y="572"/>
                  <a:pt x="459" y="579"/>
                  <a:pt x="438" y="579"/>
                </a:cubicBezTo>
                <a:cubicBezTo>
                  <a:pt x="431" y="579"/>
                  <a:pt x="424" y="579"/>
                  <a:pt x="424" y="572"/>
                </a:cubicBezTo>
                <a:cubicBezTo>
                  <a:pt x="353" y="509"/>
                  <a:pt x="353" y="509"/>
                  <a:pt x="353" y="509"/>
                </a:cubicBezTo>
                <a:cubicBezTo>
                  <a:pt x="346" y="502"/>
                  <a:pt x="346" y="494"/>
                  <a:pt x="346" y="487"/>
                </a:cubicBezTo>
                <a:cubicBezTo>
                  <a:pt x="346" y="480"/>
                  <a:pt x="346" y="473"/>
                  <a:pt x="353" y="466"/>
                </a:cubicBezTo>
                <a:cubicBezTo>
                  <a:pt x="424" y="403"/>
                  <a:pt x="424" y="403"/>
                  <a:pt x="424" y="403"/>
                </a:cubicBezTo>
                <a:cubicBezTo>
                  <a:pt x="424" y="396"/>
                  <a:pt x="431" y="396"/>
                  <a:pt x="438" y="396"/>
                </a:cubicBezTo>
                <a:cubicBezTo>
                  <a:pt x="459" y="396"/>
                  <a:pt x="466" y="403"/>
                  <a:pt x="466" y="424"/>
                </a:cubicBezTo>
                <a:cubicBezTo>
                  <a:pt x="466" y="431"/>
                  <a:pt x="466" y="438"/>
                  <a:pt x="459" y="438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572" y="459"/>
                  <a:pt x="572" y="459"/>
                  <a:pt x="572" y="459"/>
                </a:cubicBezTo>
                <a:cubicBezTo>
                  <a:pt x="586" y="459"/>
                  <a:pt x="600" y="473"/>
                  <a:pt x="600" y="487"/>
                </a:cubicBezTo>
                <a:cubicBezTo>
                  <a:pt x="600" y="502"/>
                  <a:pt x="586" y="516"/>
                  <a:pt x="572" y="516"/>
                </a:cubicBezTo>
                <a:close/>
                <a:moveTo>
                  <a:pt x="494" y="424"/>
                </a:moveTo>
                <a:lnTo>
                  <a:pt x="494" y="424"/>
                </a:lnTo>
                <a:cubicBezTo>
                  <a:pt x="494" y="417"/>
                  <a:pt x="494" y="410"/>
                  <a:pt x="494" y="403"/>
                </a:cubicBezTo>
                <a:cubicBezTo>
                  <a:pt x="501" y="403"/>
                  <a:pt x="508" y="403"/>
                  <a:pt x="522" y="410"/>
                </a:cubicBezTo>
                <a:cubicBezTo>
                  <a:pt x="537" y="417"/>
                  <a:pt x="544" y="424"/>
                  <a:pt x="551" y="431"/>
                </a:cubicBezTo>
                <a:cubicBezTo>
                  <a:pt x="494" y="431"/>
                  <a:pt x="494" y="431"/>
                  <a:pt x="494" y="431"/>
                </a:cubicBezTo>
                <a:lnTo>
                  <a:pt x="494" y="424"/>
                </a:lnTo>
                <a:close/>
                <a:moveTo>
                  <a:pt x="395" y="226"/>
                </a:moveTo>
                <a:lnTo>
                  <a:pt x="395" y="226"/>
                </a:lnTo>
                <a:cubicBezTo>
                  <a:pt x="388" y="275"/>
                  <a:pt x="367" y="296"/>
                  <a:pt x="367" y="296"/>
                </a:cubicBezTo>
                <a:cubicBezTo>
                  <a:pt x="367" y="353"/>
                  <a:pt x="367" y="353"/>
                  <a:pt x="367" y="353"/>
                </a:cubicBezTo>
                <a:cubicBezTo>
                  <a:pt x="367" y="353"/>
                  <a:pt x="374" y="353"/>
                  <a:pt x="409" y="374"/>
                </a:cubicBezTo>
                <a:lnTo>
                  <a:pt x="402" y="381"/>
                </a:lnTo>
                <a:cubicBezTo>
                  <a:pt x="332" y="445"/>
                  <a:pt x="332" y="445"/>
                  <a:pt x="332" y="445"/>
                </a:cubicBezTo>
                <a:cubicBezTo>
                  <a:pt x="325" y="459"/>
                  <a:pt x="318" y="473"/>
                  <a:pt x="318" y="487"/>
                </a:cubicBezTo>
                <a:cubicBezTo>
                  <a:pt x="318" y="502"/>
                  <a:pt x="325" y="516"/>
                  <a:pt x="332" y="530"/>
                </a:cubicBezTo>
                <a:cubicBezTo>
                  <a:pt x="388" y="579"/>
                  <a:pt x="388" y="579"/>
                  <a:pt x="388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7" y="579"/>
                  <a:pt x="0" y="572"/>
                  <a:pt x="0" y="551"/>
                </a:cubicBezTo>
                <a:cubicBezTo>
                  <a:pt x="0" y="551"/>
                  <a:pt x="0" y="452"/>
                  <a:pt x="70" y="410"/>
                </a:cubicBezTo>
                <a:cubicBezTo>
                  <a:pt x="120" y="388"/>
                  <a:pt x="98" y="410"/>
                  <a:pt x="162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1" y="275"/>
                  <a:pt x="204" y="226"/>
                </a:cubicBezTo>
                <a:cubicBezTo>
                  <a:pt x="190" y="233"/>
                  <a:pt x="183" y="212"/>
                  <a:pt x="183" y="198"/>
                </a:cubicBezTo>
                <a:cubicBezTo>
                  <a:pt x="183" y="183"/>
                  <a:pt x="176" y="148"/>
                  <a:pt x="197" y="148"/>
                </a:cubicBezTo>
                <a:cubicBezTo>
                  <a:pt x="190" y="127"/>
                  <a:pt x="190" y="99"/>
                  <a:pt x="190" y="92"/>
                </a:cubicBezTo>
                <a:cubicBezTo>
                  <a:pt x="190" y="49"/>
                  <a:pt x="233" y="0"/>
                  <a:pt x="296" y="0"/>
                </a:cubicBezTo>
                <a:cubicBezTo>
                  <a:pt x="374" y="0"/>
                  <a:pt x="402" y="49"/>
                  <a:pt x="409" y="92"/>
                </a:cubicBezTo>
                <a:cubicBezTo>
                  <a:pt x="409" y="99"/>
                  <a:pt x="409" y="127"/>
                  <a:pt x="402" y="148"/>
                </a:cubicBezTo>
                <a:cubicBezTo>
                  <a:pt x="424" y="148"/>
                  <a:pt x="417" y="183"/>
                  <a:pt x="409" y="198"/>
                </a:cubicBezTo>
                <a:cubicBezTo>
                  <a:pt x="409" y="212"/>
                  <a:pt x="409" y="233"/>
                  <a:pt x="395" y="226"/>
                </a:cubicBezTo>
                <a:close/>
                <a:moveTo>
                  <a:pt x="494" y="544"/>
                </a:moveTo>
                <a:lnTo>
                  <a:pt x="494" y="544"/>
                </a:lnTo>
                <a:cubicBezTo>
                  <a:pt x="572" y="544"/>
                  <a:pt x="572" y="544"/>
                  <a:pt x="572" y="544"/>
                </a:cubicBezTo>
                <a:cubicBezTo>
                  <a:pt x="579" y="544"/>
                  <a:pt x="593" y="544"/>
                  <a:pt x="600" y="537"/>
                </a:cubicBezTo>
                <a:cubicBezTo>
                  <a:pt x="600" y="544"/>
                  <a:pt x="600" y="551"/>
                  <a:pt x="600" y="551"/>
                </a:cubicBezTo>
                <a:cubicBezTo>
                  <a:pt x="600" y="572"/>
                  <a:pt x="586" y="579"/>
                  <a:pt x="572" y="579"/>
                </a:cubicBezTo>
                <a:cubicBezTo>
                  <a:pt x="487" y="579"/>
                  <a:pt x="487" y="579"/>
                  <a:pt x="487" y="579"/>
                </a:cubicBezTo>
                <a:cubicBezTo>
                  <a:pt x="494" y="572"/>
                  <a:pt x="494" y="565"/>
                  <a:pt x="494" y="551"/>
                </a:cubicBezTo>
                <a:lnTo>
                  <a:pt x="494" y="5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65" name="Freeform 92">
            <a:extLst>
              <a:ext uri="{FF2B5EF4-FFF2-40B4-BE49-F238E27FC236}">
                <a16:creationId xmlns:a16="http://schemas.microsoft.com/office/drawing/2014/main" id="{30AB63E8-8A1C-9A4A-BF4E-2B44ADA52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1" y="1639887"/>
            <a:ext cx="219075" cy="209550"/>
          </a:xfrm>
          <a:custGeom>
            <a:avLst/>
            <a:gdLst>
              <a:gd name="T0" fmla="*/ 201089 w 609"/>
              <a:gd name="T1" fmla="*/ 178479 h 580"/>
              <a:gd name="T2" fmla="*/ 201089 w 609"/>
              <a:gd name="T3" fmla="*/ 178479 h 580"/>
              <a:gd name="T4" fmla="*/ 213679 w 609"/>
              <a:gd name="T5" fmla="*/ 194014 h 580"/>
              <a:gd name="T6" fmla="*/ 218715 w 609"/>
              <a:gd name="T7" fmla="*/ 199073 h 580"/>
              <a:gd name="T8" fmla="*/ 208643 w 609"/>
              <a:gd name="T9" fmla="*/ 209189 h 580"/>
              <a:gd name="T10" fmla="*/ 201089 w 609"/>
              <a:gd name="T11" fmla="*/ 206660 h 580"/>
              <a:gd name="T12" fmla="*/ 188138 w 609"/>
              <a:gd name="T13" fmla="*/ 194014 h 580"/>
              <a:gd name="T14" fmla="*/ 173030 w 609"/>
              <a:gd name="T15" fmla="*/ 206660 h 580"/>
              <a:gd name="T16" fmla="*/ 167993 w 609"/>
              <a:gd name="T17" fmla="*/ 209189 h 580"/>
              <a:gd name="T18" fmla="*/ 157921 w 609"/>
              <a:gd name="T19" fmla="*/ 199073 h 580"/>
              <a:gd name="T20" fmla="*/ 160439 w 609"/>
              <a:gd name="T21" fmla="*/ 194014 h 580"/>
              <a:gd name="T22" fmla="*/ 160439 w 609"/>
              <a:gd name="T23" fmla="*/ 194014 h 580"/>
              <a:gd name="T24" fmla="*/ 173030 w 609"/>
              <a:gd name="T25" fmla="*/ 178479 h 580"/>
              <a:gd name="T26" fmla="*/ 160439 w 609"/>
              <a:gd name="T27" fmla="*/ 165834 h 580"/>
              <a:gd name="T28" fmla="*/ 157921 w 609"/>
              <a:gd name="T29" fmla="*/ 158246 h 580"/>
              <a:gd name="T30" fmla="*/ 167993 w 609"/>
              <a:gd name="T31" fmla="*/ 148130 h 580"/>
              <a:gd name="T32" fmla="*/ 173030 w 609"/>
              <a:gd name="T33" fmla="*/ 153188 h 580"/>
              <a:gd name="T34" fmla="*/ 188138 w 609"/>
              <a:gd name="T35" fmla="*/ 165834 h 580"/>
              <a:gd name="T36" fmla="*/ 201089 w 609"/>
              <a:gd name="T37" fmla="*/ 153188 h 580"/>
              <a:gd name="T38" fmla="*/ 201089 w 609"/>
              <a:gd name="T39" fmla="*/ 153188 h 580"/>
              <a:gd name="T40" fmla="*/ 208643 w 609"/>
              <a:gd name="T41" fmla="*/ 148130 h 580"/>
              <a:gd name="T42" fmla="*/ 218715 w 609"/>
              <a:gd name="T43" fmla="*/ 158246 h 580"/>
              <a:gd name="T44" fmla="*/ 213679 w 609"/>
              <a:gd name="T45" fmla="*/ 165834 h 580"/>
              <a:gd name="T46" fmla="*/ 201089 w 609"/>
              <a:gd name="T47" fmla="*/ 178479 h 580"/>
              <a:gd name="T48" fmla="*/ 147489 w 609"/>
              <a:gd name="T49" fmla="*/ 158246 h 580"/>
              <a:gd name="T50" fmla="*/ 147489 w 609"/>
              <a:gd name="T51" fmla="*/ 158246 h 580"/>
              <a:gd name="T52" fmla="*/ 152525 w 609"/>
              <a:gd name="T53" fmla="*/ 173421 h 580"/>
              <a:gd name="T54" fmla="*/ 152525 w 609"/>
              <a:gd name="T55" fmla="*/ 173421 h 580"/>
              <a:gd name="T56" fmla="*/ 157921 w 609"/>
              <a:gd name="T57" fmla="*/ 178479 h 580"/>
              <a:gd name="T58" fmla="*/ 152525 w 609"/>
              <a:gd name="T59" fmla="*/ 186427 h 580"/>
              <a:gd name="T60" fmla="*/ 147489 w 609"/>
              <a:gd name="T61" fmla="*/ 199073 h 580"/>
              <a:gd name="T62" fmla="*/ 150007 w 609"/>
              <a:gd name="T63" fmla="*/ 209189 h 580"/>
              <a:gd name="T64" fmla="*/ 10432 w 609"/>
              <a:gd name="T65" fmla="*/ 209189 h 580"/>
              <a:gd name="T66" fmla="*/ 0 w 609"/>
              <a:gd name="T67" fmla="*/ 199073 h 580"/>
              <a:gd name="T68" fmla="*/ 0 w 609"/>
              <a:gd name="T69" fmla="*/ 199073 h 580"/>
              <a:gd name="T70" fmla="*/ 0 w 609"/>
              <a:gd name="T71" fmla="*/ 199073 h 580"/>
              <a:gd name="T72" fmla="*/ 28059 w 609"/>
              <a:gd name="T73" fmla="*/ 148130 h 580"/>
              <a:gd name="T74" fmla="*/ 58636 w 609"/>
              <a:gd name="T75" fmla="*/ 137653 h 580"/>
              <a:gd name="T76" fmla="*/ 86695 w 609"/>
              <a:gd name="T77" fmla="*/ 127536 h 580"/>
              <a:gd name="T78" fmla="*/ 86695 w 609"/>
              <a:gd name="T79" fmla="*/ 106943 h 580"/>
              <a:gd name="T80" fmla="*/ 76263 w 609"/>
              <a:gd name="T81" fmla="*/ 81652 h 580"/>
              <a:gd name="T82" fmla="*/ 68708 w 609"/>
              <a:gd name="T83" fmla="*/ 71536 h 580"/>
              <a:gd name="T84" fmla="*/ 71226 w 609"/>
              <a:gd name="T85" fmla="*/ 53471 h 580"/>
              <a:gd name="T86" fmla="*/ 71226 w 609"/>
              <a:gd name="T87" fmla="*/ 33239 h 580"/>
              <a:gd name="T88" fmla="*/ 109358 w 609"/>
              <a:gd name="T89" fmla="*/ 0 h 580"/>
              <a:gd name="T90" fmla="*/ 150007 w 609"/>
              <a:gd name="T91" fmla="*/ 33239 h 580"/>
              <a:gd name="T92" fmla="*/ 147489 w 609"/>
              <a:gd name="T93" fmla="*/ 53471 h 580"/>
              <a:gd name="T94" fmla="*/ 150007 w 609"/>
              <a:gd name="T95" fmla="*/ 71536 h 580"/>
              <a:gd name="T96" fmla="*/ 142453 w 609"/>
              <a:gd name="T97" fmla="*/ 81652 h 580"/>
              <a:gd name="T98" fmla="*/ 132380 w 609"/>
              <a:gd name="T99" fmla="*/ 106943 h 580"/>
              <a:gd name="T100" fmla="*/ 132380 w 609"/>
              <a:gd name="T101" fmla="*/ 127536 h 580"/>
              <a:gd name="T102" fmla="*/ 160439 w 609"/>
              <a:gd name="T103" fmla="*/ 137653 h 580"/>
              <a:gd name="T104" fmla="*/ 162957 w 609"/>
              <a:gd name="T105" fmla="*/ 140182 h 580"/>
              <a:gd name="T106" fmla="*/ 147489 w 609"/>
              <a:gd name="T107" fmla="*/ 158246 h 58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580">
                <a:moveTo>
                  <a:pt x="559" y="494"/>
                </a:moveTo>
                <a:lnTo>
                  <a:pt x="559" y="494"/>
                </a:lnTo>
                <a:cubicBezTo>
                  <a:pt x="594" y="537"/>
                  <a:pt x="594" y="537"/>
                  <a:pt x="594" y="537"/>
                </a:cubicBezTo>
                <a:cubicBezTo>
                  <a:pt x="601" y="537"/>
                  <a:pt x="608" y="544"/>
                  <a:pt x="608" y="551"/>
                </a:cubicBezTo>
                <a:cubicBezTo>
                  <a:pt x="608" y="572"/>
                  <a:pt x="594" y="579"/>
                  <a:pt x="580" y="579"/>
                </a:cubicBezTo>
                <a:cubicBezTo>
                  <a:pt x="573" y="579"/>
                  <a:pt x="566" y="579"/>
                  <a:pt x="559" y="572"/>
                </a:cubicBezTo>
                <a:cubicBezTo>
                  <a:pt x="523" y="537"/>
                  <a:pt x="523" y="537"/>
                  <a:pt x="523" y="537"/>
                </a:cubicBezTo>
                <a:cubicBezTo>
                  <a:pt x="481" y="572"/>
                  <a:pt x="481" y="572"/>
                  <a:pt x="481" y="572"/>
                </a:cubicBezTo>
                <a:cubicBezTo>
                  <a:pt x="481" y="579"/>
                  <a:pt x="474" y="579"/>
                  <a:pt x="467" y="579"/>
                </a:cubicBezTo>
                <a:cubicBezTo>
                  <a:pt x="446" y="579"/>
                  <a:pt x="439" y="572"/>
                  <a:pt x="439" y="551"/>
                </a:cubicBezTo>
                <a:cubicBezTo>
                  <a:pt x="439" y="544"/>
                  <a:pt x="439" y="537"/>
                  <a:pt x="446" y="537"/>
                </a:cubicBezTo>
                <a:cubicBezTo>
                  <a:pt x="481" y="494"/>
                  <a:pt x="481" y="494"/>
                  <a:pt x="481" y="494"/>
                </a:cubicBezTo>
                <a:cubicBezTo>
                  <a:pt x="446" y="459"/>
                  <a:pt x="446" y="459"/>
                  <a:pt x="446" y="459"/>
                </a:cubicBezTo>
                <a:cubicBezTo>
                  <a:pt x="439" y="452"/>
                  <a:pt x="439" y="445"/>
                  <a:pt x="439" y="438"/>
                </a:cubicBezTo>
                <a:cubicBezTo>
                  <a:pt x="439" y="424"/>
                  <a:pt x="446" y="410"/>
                  <a:pt x="467" y="410"/>
                </a:cubicBezTo>
                <a:cubicBezTo>
                  <a:pt x="474" y="410"/>
                  <a:pt x="481" y="417"/>
                  <a:pt x="481" y="424"/>
                </a:cubicBezTo>
                <a:cubicBezTo>
                  <a:pt x="523" y="459"/>
                  <a:pt x="523" y="459"/>
                  <a:pt x="523" y="459"/>
                </a:cubicBezTo>
                <a:cubicBezTo>
                  <a:pt x="559" y="424"/>
                  <a:pt x="559" y="424"/>
                  <a:pt x="559" y="424"/>
                </a:cubicBezTo>
                <a:cubicBezTo>
                  <a:pt x="566" y="417"/>
                  <a:pt x="573" y="410"/>
                  <a:pt x="580" y="410"/>
                </a:cubicBezTo>
                <a:cubicBezTo>
                  <a:pt x="594" y="410"/>
                  <a:pt x="608" y="424"/>
                  <a:pt x="608" y="438"/>
                </a:cubicBezTo>
                <a:cubicBezTo>
                  <a:pt x="608" y="445"/>
                  <a:pt x="601" y="452"/>
                  <a:pt x="594" y="459"/>
                </a:cubicBezTo>
                <a:lnTo>
                  <a:pt x="559" y="494"/>
                </a:lnTo>
                <a:close/>
                <a:moveTo>
                  <a:pt x="410" y="438"/>
                </a:moveTo>
                <a:lnTo>
                  <a:pt x="410" y="438"/>
                </a:lnTo>
                <a:cubicBezTo>
                  <a:pt x="410" y="459"/>
                  <a:pt x="417" y="473"/>
                  <a:pt x="424" y="480"/>
                </a:cubicBezTo>
                <a:cubicBezTo>
                  <a:pt x="439" y="494"/>
                  <a:pt x="439" y="494"/>
                  <a:pt x="439" y="494"/>
                </a:cubicBezTo>
                <a:cubicBezTo>
                  <a:pt x="424" y="516"/>
                  <a:pt x="424" y="516"/>
                  <a:pt x="424" y="516"/>
                </a:cubicBezTo>
                <a:cubicBezTo>
                  <a:pt x="417" y="523"/>
                  <a:pt x="410" y="537"/>
                  <a:pt x="410" y="551"/>
                </a:cubicBezTo>
                <a:cubicBezTo>
                  <a:pt x="410" y="565"/>
                  <a:pt x="410" y="572"/>
                  <a:pt x="417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15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8" y="388"/>
                  <a:pt x="106" y="410"/>
                  <a:pt x="163" y="381"/>
                </a:cubicBezTo>
                <a:cubicBezTo>
                  <a:pt x="226" y="360"/>
                  <a:pt x="241" y="353"/>
                  <a:pt x="241" y="353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1" y="296"/>
                  <a:pt x="219" y="275"/>
                  <a:pt x="212" y="226"/>
                </a:cubicBezTo>
                <a:cubicBezTo>
                  <a:pt x="198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8" y="127"/>
                  <a:pt x="191" y="99"/>
                  <a:pt x="198" y="92"/>
                </a:cubicBezTo>
                <a:cubicBezTo>
                  <a:pt x="198" y="49"/>
                  <a:pt x="241" y="0"/>
                  <a:pt x="304" y="0"/>
                </a:cubicBezTo>
                <a:cubicBezTo>
                  <a:pt x="382" y="0"/>
                  <a:pt x="410" y="49"/>
                  <a:pt x="417" y="92"/>
                </a:cubicBezTo>
                <a:cubicBezTo>
                  <a:pt x="417" y="99"/>
                  <a:pt x="410" y="127"/>
                  <a:pt x="410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46" y="381"/>
                </a:cubicBezTo>
                <a:cubicBezTo>
                  <a:pt x="446" y="381"/>
                  <a:pt x="446" y="388"/>
                  <a:pt x="453" y="388"/>
                </a:cubicBezTo>
                <a:cubicBezTo>
                  <a:pt x="424" y="396"/>
                  <a:pt x="410" y="417"/>
                  <a:pt x="410" y="4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66" name="Freeform 93">
            <a:extLst>
              <a:ext uri="{FF2B5EF4-FFF2-40B4-BE49-F238E27FC236}">
                <a16:creationId xmlns:a16="http://schemas.microsoft.com/office/drawing/2014/main" id="{01C31F8C-4277-1A43-B7CB-68388D800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5838" y="1639887"/>
            <a:ext cx="217488" cy="209550"/>
          </a:xfrm>
          <a:custGeom>
            <a:avLst/>
            <a:gdLst>
              <a:gd name="T0" fmla="*/ 186418 w 602"/>
              <a:gd name="T1" fmla="*/ 199073 h 580"/>
              <a:gd name="T2" fmla="*/ 186418 w 602"/>
              <a:gd name="T3" fmla="*/ 199073 h 580"/>
              <a:gd name="T4" fmla="*/ 181360 w 602"/>
              <a:gd name="T5" fmla="*/ 204131 h 580"/>
              <a:gd name="T6" fmla="*/ 173774 w 602"/>
              <a:gd name="T7" fmla="*/ 199073 h 580"/>
              <a:gd name="T8" fmla="*/ 161129 w 602"/>
              <a:gd name="T9" fmla="*/ 186427 h 580"/>
              <a:gd name="T10" fmla="*/ 155710 w 602"/>
              <a:gd name="T11" fmla="*/ 178479 h 580"/>
              <a:gd name="T12" fmla="*/ 166187 w 602"/>
              <a:gd name="T13" fmla="*/ 168363 h 580"/>
              <a:gd name="T14" fmla="*/ 173774 w 602"/>
              <a:gd name="T15" fmla="*/ 173421 h 580"/>
              <a:gd name="T16" fmla="*/ 181360 w 602"/>
              <a:gd name="T17" fmla="*/ 178479 h 580"/>
              <a:gd name="T18" fmla="*/ 201953 w 602"/>
              <a:gd name="T19" fmla="*/ 158246 h 580"/>
              <a:gd name="T20" fmla="*/ 201953 w 602"/>
              <a:gd name="T21" fmla="*/ 158246 h 580"/>
              <a:gd name="T22" fmla="*/ 207011 w 602"/>
              <a:gd name="T23" fmla="*/ 155717 h 580"/>
              <a:gd name="T24" fmla="*/ 217127 w 602"/>
              <a:gd name="T25" fmla="*/ 165834 h 580"/>
              <a:gd name="T26" fmla="*/ 214598 w 602"/>
              <a:gd name="T27" fmla="*/ 173421 h 580"/>
              <a:gd name="T28" fmla="*/ 186418 w 602"/>
              <a:gd name="T29" fmla="*/ 199073 h 580"/>
              <a:gd name="T30" fmla="*/ 181360 w 602"/>
              <a:gd name="T31" fmla="*/ 163304 h 580"/>
              <a:gd name="T32" fmla="*/ 181360 w 602"/>
              <a:gd name="T33" fmla="*/ 163304 h 580"/>
              <a:gd name="T34" fmla="*/ 166187 w 602"/>
              <a:gd name="T35" fmla="*/ 158246 h 580"/>
              <a:gd name="T36" fmla="*/ 145594 w 602"/>
              <a:gd name="T37" fmla="*/ 178479 h 580"/>
              <a:gd name="T38" fmla="*/ 153181 w 602"/>
              <a:gd name="T39" fmla="*/ 194014 h 580"/>
              <a:gd name="T40" fmla="*/ 166187 w 602"/>
              <a:gd name="T41" fmla="*/ 206660 h 580"/>
              <a:gd name="T42" fmla="*/ 168716 w 602"/>
              <a:gd name="T43" fmla="*/ 209189 h 580"/>
              <a:gd name="T44" fmla="*/ 10477 w 602"/>
              <a:gd name="T45" fmla="*/ 209189 h 580"/>
              <a:gd name="T46" fmla="*/ 0 w 602"/>
              <a:gd name="T47" fmla="*/ 199073 h 580"/>
              <a:gd name="T48" fmla="*/ 0 w 602"/>
              <a:gd name="T49" fmla="*/ 199073 h 580"/>
              <a:gd name="T50" fmla="*/ 0 w 602"/>
              <a:gd name="T51" fmla="*/ 199073 h 580"/>
              <a:gd name="T52" fmla="*/ 28180 w 602"/>
              <a:gd name="T53" fmla="*/ 148130 h 580"/>
              <a:gd name="T54" fmla="*/ 58888 w 602"/>
              <a:gd name="T55" fmla="*/ 137653 h 580"/>
              <a:gd name="T56" fmla="*/ 84177 w 602"/>
              <a:gd name="T57" fmla="*/ 127536 h 580"/>
              <a:gd name="T58" fmla="*/ 84177 w 602"/>
              <a:gd name="T59" fmla="*/ 106943 h 580"/>
              <a:gd name="T60" fmla="*/ 74062 w 602"/>
              <a:gd name="T61" fmla="*/ 81652 h 580"/>
              <a:gd name="T62" fmla="*/ 69004 w 602"/>
              <a:gd name="T63" fmla="*/ 71536 h 580"/>
              <a:gd name="T64" fmla="*/ 71533 w 602"/>
              <a:gd name="T65" fmla="*/ 53471 h 580"/>
              <a:gd name="T66" fmla="*/ 69004 w 602"/>
              <a:gd name="T67" fmla="*/ 33239 h 580"/>
              <a:gd name="T68" fmla="*/ 109828 w 602"/>
              <a:gd name="T69" fmla="*/ 0 h 580"/>
              <a:gd name="T70" fmla="*/ 148123 w 602"/>
              <a:gd name="T71" fmla="*/ 33239 h 580"/>
              <a:gd name="T72" fmla="*/ 145594 w 602"/>
              <a:gd name="T73" fmla="*/ 53471 h 580"/>
              <a:gd name="T74" fmla="*/ 150652 w 602"/>
              <a:gd name="T75" fmla="*/ 71536 h 580"/>
              <a:gd name="T76" fmla="*/ 143065 w 602"/>
              <a:gd name="T77" fmla="*/ 81652 h 580"/>
              <a:gd name="T78" fmla="*/ 132949 w 602"/>
              <a:gd name="T79" fmla="*/ 106943 h 580"/>
              <a:gd name="T80" fmla="*/ 132949 w 602"/>
              <a:gd name="T81" fmla="*/ 127536 h 580"/>
              <a:gd name="T82" fmla="*/ 158600 w 602"/>
              <a:gd name="T83" fmla="*/ 137653 h 580"/>
              <a:gd name="T84" fmla="*/ 191476 w 602"/>
              <a:gd name="T85" fmla="*/ 148130 h 580"/>
              <a:gd name="T86" fmla="*/ 194005 w 602"/>
              <a:gd name="T87" fmla="*/ 150659 h 580"/>
              <a:gd name="T88" fmla="*/ 194005 w 602"/>
              <a:gd name="T89" fmla="*/ 150659 h 580"/>
              <a:gd name="T90" fmla="*/ 181360 w 602"/>
              <a:gd name="T91" fmla="*/ 163304 h 580"/>
              <a:gd name="T92" fmla="*/ 217127 w 602"/>
              <a:gd name="T93" fmla="*/ 186427 h 580"/>
              <a:gd name="T94" fmla="*/ 217127 w 602"/>
              <a:gd name="T95" fmla="*/ 186427 h 580"/>
              <a:gd name="T96" fmla="*/ 217127 w 602"/>
              <a:gd name="T97" fmla="*/ 199073 h 580"/>
              <a:gd name="T98" fmla="*/ 217127 w 602"/>
              <a:gd name="T99" fmla="*/ 199073 h 580"/>
              <a:gd name="T100" fmla="*/ 217127 w 602"/>
              <a:gd name="T101" fmla="*/ 199073 h 580"/>
              <a:gd name="T102" fmla="*/ 207011 w 602"/>
              <a:gd name="T103" fmla="*/ 209189 h 580"/>
              <a:gd name="T104" fmla="*/ 191476 w 602"/>
              <a:gd name="T105" fmla="*/ 209189 h 580"/>
              <a:gd name="T106" fmla="*/ 194005 w 602"/>
              <a:gd name="T107" fmla="*/ 206660 h 580"/>
              <a:gd name="T108" fmla="*/ 217127 w 602"/>
              <a:gd name="T109" fmla="*/ 186427 h 58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02" h="580">
                <a:moveTo>
                  <a:pt x="516" y="551"/>
                </a:moveTo>
                <a:lnTo>
                  <a:pt x="516" y="551"/>
                </a:lnTo>
                <a:cubicBezTo>
                  <a:pt x="516" y="558"/>
                  <a:pt x="509" y="565"/>
                  <a:pt x="502" y="565"/>
                </a:cubicBezTo>
                <a:cubicBezTo>
                  <a:pt x="495" y="565"/>
                  <a:pt x="488" y="558"/>
                  <a:pt x="481" y="551"/>
                </a:cubicBezTo>
                <a:cubicBezTo>
                  <a:pt x="446" y="516"/>
                  <a:pt x="446" y="516"/>
                  <a:pt x="446" y="516"/>
                </a:cubicBezTo>
                <a:cubicBezTo>
                  <a:pt x="439" y="509"/>
                  <a:pt x="431" y="502"/>
                  <a:pt x="431" y="494"/>
                </a:cubicBezTo>
                <a:cubicBezTo>
                  <a:pt x="431" y="480"/>
                  <a:pt x="446" y="466"/>
                  <a:pt x="460" y="466"/>
                </a:cubicBezTo>
                <a:cubicBezTo>
                  <a:pt x="467" y="466"/>
                  <a:pt x="474" y="473"/>
                  <a:pt x="481" y="480"/>
                </a:cubicBezTo>
                <a:cubicBezTo>
                  <a:pt x="502" y="494"/>
                  <a:pt x="502" y="494"/>
                  <a:pt x="502" y="494"/>
                </a:cubicBezTo>
                <a:cubicBezTo>
                  <a:pt x="559" y="438"/>
                  <a:pt x="559" y="438"/>
                  <a:pt x="559" y="438"/>
                </a:cubicBezTo>
                <a:cubicBezTo>
                  <a:pt x="559" y="431"/>
                  <a:pt x="566" y="431"/>
                  <a:pt x="573" y="431"/>
                </a:cubicBezTo>
                <a:cubicBezTo>
                  <a:pt x="594" y="431"/>
                  <a:pt x="601" y="445"/>
                  <a:pt x="601" y="459"/>
                </a:cubicBezTo>
                <a:cubicBezTo>
                  <a:pt x="601" y="466"/>
                  <a:pt x="601" y="473"/>
                  <a:pt x="594" y="480"/>
                </a:cubicBezTo>
                <a:lnTo>
                  <a:pt x="516" y="551"/>
                </a:lnTo>
                <a:close/>
                <a:moveTo>
                  <a:pt x="502" y="452"/>
                </a:moveTo>
                <a:lnTo>
                  <a:pt x="502" y="452"/>
                </a:lnTo>
                <a:cubicBezTo>
                  <a:pt x="488" y="445"/>
                  <a:pt x="474" y="438"/>
                  <a:pt x="460" y="438"/>
                </a:cubicBezTo>
                <a:cubicBezTo>
                  <a:pt x="431" y="438"/>
                  <a:pt x="403" y="466"/>
                  <a:pt x="403" y="494"/>
                </a:cubicBezTo>
                <a:cubicBezTo>
                  <a:pt x="403" y="516"/>
                  <a:pt x="410" y="530"/>
                  <a:pt x="424" y="537"/>
                </a:cubicBezTo>
                <a:cubicBezTo>
                  <a:pt x="460" y="572"/>
                  <a:pt x="460" y="572"/>
                  <a:pt x="460" y="572"/>
                </a:cubicBezTo>
                <a:cubicBezTo>
                  <a:pt x="460" y="579"/>
                  <a:pt x="467" y="579"/>
                  <a:pt x="467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15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0" y="388"/>
                  <a:pt x="106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8" y="49"/>
                  <a:pt x="241" y="0"/>
                  <a:pt x="304" y="0"/>
                </a:cubicBezTo>
                <a:cubicBezTo>
                  <a:pt x="375" y="0"/>
                  <a:pt x="410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9" y="381"/>
                </a:cubicBezTo>
                <a:cubicBezTo>
                  <a:pt x="502" y="410"/>
                  <a:pt x="481" y="388"/>
                  <a:pt x="530" y="410"/>
                </a:cubicBezTo>
                <a:cubicBezTo>
                  <a:pt x="530" y="417"/>
                  <a:pt x="530" y="417"/>
                  <a:pt x="537" y="417"/>
                </a:cubicBezTo>
                <a:lnTo>
                  <a:pt x="502" y="452"/>
                </a:lnTo>
                <a:close/>
                <a:moveTo>
                  <a:pt x="601" y="516"/>
                </a:moveTo>
                <a:lnTo>
                  <a:pt x="601" y="516"/>
                </a:lnTo>
                <a:cubicBezTo>
                  <a:pt x="601" y="537"/>
                  <a:pt x="601" y="551"/>
                  <a:pt x="601" y="551"/>
                </a:cubicBezTo>
                <a:cubicBezTo>
                  <a:pt x="601" y="572"/>
                  <a:pt x="594" y="579"/>
                  <a:pt x="573" y="579"/>
                </a:cubicBezTo>
                <a:cubicBezTo>
                  <a:pt x="530" y="579"/>
                  <a:pt x="530" y="579"/>
                  <a:pt x="530" y="579"/>
                </a:cubicBezTo>
                <a:cubicBezTo>
                  <a:pt x="537" y="579"/>
                  <a:pt x="537" y="579"/>
                  <a:pt x="537" y="572"/>
                </a:cubicBezTo>
                <a:lnTo>
                  <a:pt x="601" y="5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67" name="Freeform 94">
            <a:extLst>
              <a:ext uri="{FF2B5EF4-FFF2-40B4-BE49-F238E27FC236}">
                <a16:creationId xmlns:a16="http://schemas.microsoft.com/office/drawing/2014/main" id="{6A718494-0606-AC43-A3A9-1D91173E8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6426" y="1639887"/>
            <a:ext cx="217487" cy="209550"/>
          </a:xfrm>
          <a:custGeom>
            <a:avLst/>
            <a:gdLst>
              <a:gd name="T0" fmla="*/ 217126 w 602"/>
              <a:gd name="T1" fmla="*/ 199073 h 580"/>
              <a:gd name="T2" fmla="*/ 217126 w 602"/>
              <a:gd name="T3" fmla="*/ 199073 h 580"/>
              <a:gd name="T4" fmla="*/ 217126 w 602"/>
              <a:gd name="T5" fmla="*/ 199073 h 580"/>
              <a:gd name="T6" fmla="*/ 207010 w 602"/>
              <a:gd name="T7" fmla="*/ 209189 h 580"/>
              <a:gd name="T8" fmla="*/ 10477 w 602"/>
              <a:gd name="T9" fmla="*/ 209189 h 580"/>
              <a:gd name="T10" fmla="*/ 0 w 602"/>
              <a:gd name="T11" fmla="*/ 199073 h 580"/>
              <a:gd name="T12" fmla="*/ 0 w 602"/>
              <a:gd name="T13" fmla="*/ 199073 h 580"/>
              <a:gd name="T14" fmla="*/ 0 w 602"/>
              <a:gd name="T15" fmla="*/ 199073 h 580"/>
              <a:gd name="T16" fmla="*/ 25650 w 602"/>
              <a:gd name="T17" fmla="*/ 148130 h 580"/>
              <a:gd name="T18" fmla="*/ 58888 w 602"/>
              <a:gd name="T19" fmla="*/ 137653 h 580"/>
              <a:gd name="T20" fmla="*/ 84177 w 602"/>
              <a:gd name="T21" fmla="*/ 127536 h 580"/>
              <a:gd name="T22" fmla="*/ 84177 w 602"/>
              <a:gd name="T23" fmla="*/ 106943 h 580"/>
              <a:gd name="T24" fmla="*/ 74061 w 602"/>
              <a:gd name="T25" fmla="*/ 81652 h 580"/>
              <a:gd name="T26" fmla="*/ 66474 w 602"/>
              <a:gd name="T27" fmla="*/ 71536 h 580"/>
              <a:gd name="T28" fmla="*/ 71532 w 602"/>
              <a:gd name="T29" fmla="*/ 53471 h 580"/>
              <a:gd name="T30" fmla="*/ 69003 w 602"/>
              <a:gd name="T31" fmla="*/ 33239 h 580"/>
              <a:gd name="T32" fmla="*/ 107298 w 602"/>
              <a:gd name="T33" fmla="*/ 0 h 580"/>
              <a:gd name="T34" fmla="*/ 148122 w 602"/>
              <a:gd name="T35" fmla="*/ 33239 h 580"/>
              <a:gd name="T36" fmla="*/ 145593 w 602"/>
              <a:gd name="T37" fmla="*/ 53471 h 580"/>
              <a:gd name="T38" fmla="*/ 148122 w 602"/>
              <a:gd name="T39" fmla="*/ 71536 h 580"/>
              <a:gd name="T40" fmla="*/ 143065 w 602"/>
              <a:gd name="T41" fmla="*/ 81652 h 580"/>
              <a:gd name="T42" fmla="*/ 132949 w 602"/>
              <a:gd name="T43" fmla="*/ 106943 h 580"/>
              <a:gd name="T44" fmla="*/ 132949 w 602"/>
              <a:gd name="T45" fmla="*/ 127536 h 580"/>
              <a:gd name="T46" fmla="*/ 158238 w 602"/>
              <a:gd name="T47" fmla="*/ 137653 h 580"/>
              <a:gd name="T48" fmla="*/ 188946 w 602"/>
              <a:gd name="T49" fmla="*/ 148130 h 580"/>
              <a:gd name="T50" fmla="*/ 201952 w 602"/>
              <a:gd name="T51" fmla="*/ 158246 h 580"/>
              <a:gd name="T52" fmla="*/ 163657 w 602"/>
              <a:gd name="T53" fmla="*/ 158246 h 580"/>
              <a:gd name="T54" fmla="*/ 143065 w 602"/>
              <a:gd name="T55" fmla="*/ 178479 h 580"/>
              <a:gd name="T56" fmla="*/ 163657 w 602"/>
              <a:gd name="T57" fmla="*/ 199073 h 580"/>
              <a:gd name="T58" fmla="*/ 204481 w 602"/>
              <a:gd name="T59" fmla="*/ 199073 h 580"/>
              <a:gd name="T60" fmla="*/ 217126 w 602"/>
              <a:gd name="T61" fmla="*/ 194014 h 580"/>
              <a:gd name="T62" fmla="*/ 217126 w 602"/>
              <a:gd name="T63" fmla="*/ 199073 h 580"/>
              <a:gd name="T64" fmla="*/ 204481 w 602"/>
              <a:gd name="T65" fmla="*/ 188956 h 580"/>
              <a:gd name="T66" fmla="*/ 204481 w 602"/>
              <a:gd name="T67" fmla="*/ 188956 h 580"/>
              <a:gd name="T68" fmla="*/ 163657 w 602"/>
              <a:gd name="T69" fmla="*/ 188956 h 580"/>
              <a:gd name="T70" fmla="*/ 153180 w 602"/>
              <a:gd name="T71" fmla="*/ 178479 h 580"/>
              <a:gd name="T72" fmla="*/ 163657 w 602"/>
              <a:gd name="T73" fmla="*/ 168363 h 580"/>
              <a:gd name="T74" fmla="*/ 204481 w 602"/>
              <a:gd name="T75" fmla="*/ 168363 h 580"/>
              <a:gd name="T76" fmla="*/ 214597 w 602"/>
              <a:gd name="T77" fmla="*/ 178479 h 580"/>
              <a:gd name="T78" fmla="*/ 204481 w 602"/>
              <a:gd name="T79" fmla="*/ 188956 h 58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80">
                <a:moveTo>
                  <a:pt x="601" y="551"/>
                </a:moveTo>
                <a:lnTo>
                  <a:pt x="601" y="551"/>
                </a:lnTo>
                <a:cubicBezTo>
                  <a:pt x="601" y="572"/>
                  <a:pt x="587" y="579"/>
                  <a:pt x="573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7" y="579"/>
                  <a:pt x="0" y="572"/>
                  <a:pt x="0" y="551"/>
                </a:cubicBezTo>
                <a:cubicBezTo>
                  <a:pt x="0" y="551"/>
                  <a:pt x="0" y="452"/>
                  <a:pt x="71" y="410"/>
                </a:cubicBezTo>
                <a:cubicBezTo>
                  <a:pt x="120" y="388"/>
                  <a:pt x="99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84" y="212"/>
                  <a:pt x="184" y="198"/>
                </a:cubicBezTo>
                <a:cubicBezTo>
                  <a:pt x="184" y="183"/>
                  <a:pt x="177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1" y="49"/>
                  <a:pt x="233" y="0"/>
                  <a:pt x="297" y="0"/>
                </a:cubicBezTo>
                <a:cubicBezTo>
                  <a:pt x="375" y="0"/>
                  <a:pt x="403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0" y="198"/>
                </a:cubicBezTo>
                <a:cubicBezTo>
                  <a:pt x="410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8" y="381"/>
                </a:cubicBezTo>
                <a:cubicBezTo>
                  <a:pt x="495" y="410"/>
                  <a:pt x="481" y="388"/>
                  <a:pt x="523" y="410"/>
                </a:cubicBezTo>
                <a:cubicBezTo>
                  <a:pt x="537" y="417"/>
                  <a:pt x="551" y="431"/>
                  <a:pt x="559" y="438"/>
                </a:cubicBezTo>
                <a:cubicBezTo>
                  <a:pt x="453" y="438"/>
                  <a:pt x="453" y="438"/>
                  <a:pt x="453" y="438"/>
                </a:cubicBezTo>
                <a:cubicBezTo>
                  <a:pt x="417" y="438"/>
                  <a:pt x="396" y="466"/>
                  <a:pt x="396" y="494"/>
                </a:cubicBezTo>
                <a:cubicBezTo>
                  <a:pt x="396" y="530"/>
                  <a:pt x="417" y="551"/>
                  <a:pt x="453" y="551"/>
                </a:cubicBezTo>
                <a:cubicBezTo>
                  <a:pt x="566" y="551"/>
                  <a:pt x="566" y="551"/>
                  <a:pt x="566" y="551"/>
                </a:cubicBezTo>
                <a:cubicBezTo>
                  <a:pt x="580" y="551"/>
                  <a:pt x="587" y="551"/>
                  <a:pt x="601" y="537"/>
                </a:cubicBezTo>
                <a:cubicBezTo>
                  <a:pt x="601" y="551"/>
                  <a:pt x="601" y="551"/>
                  <a:pt x="601" y="551"/>
                </a:cubicBezTo>
                <a:close/>
                <a:moveTo>
                  <a:pt x="566" y="523"/>
                </a:moveTo>
                <a:lnTo>
                  <a:pt x="566" y="523"/>
                </a:lnTo>
                <a:cubicBezTo>
                  <a:pt x="453" y="523"/>
                  <a:pt x="453" y="523"/>
                  <a:pt x="453" y="523"/>
                </a:cubicBezTo>
                <a:cubicBezTo>
                  <a:pt x="431" y="523"/>
                  <a:pt x="424" y="516"/>
                  <a:pt x="424" y="494"/>
                </a:cubicBezTo>
                <a:cubicBezTo>
                  <a:pt x="424" y="480"/>
                  <a:pt x="431" y="466"/>
                  <a:pt x="453" y="466"/>
                </a:cubicBezTo>
                <a:cubicBezTo>
                  <a:pt x="566" y="466"/>
                  <a:pt x="566" y="466"/>
                  <a:pt x="566" y="466"/>
                </a:cubicBezTo>
                <a:cubicBezTo>
                  <a:pt x="580" y="466"/>
                  <a:pt x="594" y="480"/>
                  <a:pt x="594" y="494"/>
                </a:cubicBezTo>
                <a:cubicBezTo>
                  <a:pt x="594" y="516"/>
                  <a:pt x="580" y="523"/>
                  <a:pt x="566" y="5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68" name="Freeform 95">
            <a:extLst>
              <a:ext uri="{FF2B5EF4-FFF2-40B4-BE49-F238E27FC236}">
                <a16:creationId xmlns:a16="http://schemas.microsoft.com/office/drawing/2014/main" id="{78EC8A3C-FDA6-5248-8387-3F1DC7397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5426" y="1639887"/>
            <a:ext cx="219075" cy="209550"/>
          </a:xfrm>
          <a:custGeom>
            <a:avLst/>
            <a:gdLst>
              <a:gd name="T0" fmla="*/ 218715 w 609"/>
              <a:gd name="T1" fmla="*/ 199073 h 580"/>
              <a:gd name="T2" fmla="*/ 218715 w 609"/>
              <a:gd name="T3" fmla="*/ 199073 h 580"/>
              <a:gd name="T4" fmla="*/ 218715 w 609"/>
              <a:gd name="T5" fmla="*/ 199073 h 580"/>
              <a:gd name="T6" fmla="*/ 208643 w 609"/>
              <a:gd name="T7" fmla="*/ 209189 h 580"/>
              <a:gd name="T8" fmla="*/ 200729 w 609"/>
              <a:gd name="T9" fmla="*/ 209189 h 580"/>
              <a:gd name="T10" fmla="*/ 203247 w 609"/>
              <a:gd name="T11" fmla="*/ 199073 h 580"/>
              <a:gd name="T12" fmla="*/ 218715 w 609"/>
              <a:gd name="T13" fmla="*/ 194014 h 580"/>
              <a:gd name="T14" fmla="*/ 218715 w 609"/>
              <a:gd name="T15" fmla="*/ 199073 h 580"/>
              <a:gd name="T16" fmla="*/ 203247 w 609"/>
              <a:gd name="T17" fmla="*/ 188956 h 580"/>
              <a:gd name="T18" fmla="*/ 203247 w 609"/>
              <a:gd name="T19" fmla="*/ 188956 h 580"/>
              <a:gd name="T20" fmla="*/ 193175 w 609"/>
              <a:gd name="T21" fmla="*/ 188956 h 580"/>
              <a:gd name="T22" fmla="*/ 193175 w 609"/>
              <a:gd name="T23" fmla="*/ 199073 h 580"/>
              <a:gd name="T24" fmla="*/ 183102 w 609"/>
              <a:gd name="T25" fmla="*/ 209189 h 580"/>
              <a:gd name="T26" fmla="*/ 173030 w 609"/>
              <a:gd name="T27" fmla="*/ 199073 h 580"/>
              <a:gd name="T28" fmla="*/ 173030 w 609"/>
              <a:gd name="T29" fmla="*/ 188956 h 580"/>
              <a:gd name="T30" fmla="*/ 162598 w 609"/>
              <a:gd name="T31" fmla="*/ 188956 h 580"/>
              <a:gd name="T32" fmla="*/ 152525 w 609"/>
              <a:gd name="T33" fmla="*/ 178479 h 580"/>
              <a:gd name="T34" fmla="*/ 162598 w 609"/>
              <a:gd name="T35" fmla="*/ 168363 h 580"/>
              <a:gd name="T36" fmla="*/ 173030 w 609"/>
              <a:gd name="T37" fmla="*/ 168363 h 580"/>
              <a:gd name="T38" fmla="*/ 173030 w 609"/>
              <a:gd name="T39" fmla="*/ 158246 h 580"/>
              <a:gd name="T40" fmla="*/ 183102 w 609"/>
              <a:gd name="T41" fmla="*/ 148130 h 580"/>
              <a:gd name="T42" fmla="*/ 193175 w 609"/>
              <a:gd name="T43" fmla="*/ 158246 h 580"/>
              <a:gd name="T44" fmla="*/ 193175 w 609"/>
              <a:gd name="T45" fmla="*/ 168363 h 580"/>
              <a:gd name="T46" fmla="*/ 203247 w 609"/>
              <a:gd name="T47" fmla="*/ 168363 h 580"/>
              <a:gd name="T48" fmla="*/ 213679 w 609"/>
              <a:gd name="T49" fmla="*/ 178479 h 580"/>
              <a:gd name="T50" fmla="*/ 203247 w 609"/>
              <a:gd name="T51" fmla="*/ 188956 h 580"/>
              <a:gd name="T52" fmla="*/ 162598 w 609"/>
              <a:gd name="T53" fmla="*/ 158246 h 580"/>
              <a:gd name="T54" fmla="*/ 162598 w 609"/>
              <a:gd name="T55" fmla="*/ 158246 h 580"/>
              <a:gd name="T56" fmla="*/ 142453 w 609"/>
              <a:gd name="T57" fmla="*/ 178479 h 580"/>
              <a:gd name="T58" fmla="*/ 162598 w 609"/>
              <a:gd name="T59" fmla="*/ 199073 h 580"/>
              <a:gd name="T60" fmla="*/ 165116 w 609"/>
              <a:gd name="T61" fmla="*/ 209189 h 580"/>
              <a:gd name="T62" fmla="*/ 10072 w 609"/>
              <a:gd name="T63" fmla="*/ 209189 h 580"/>
              <a:gd name="T64" fmla="*/ 0 w 609"/>
              <a:gd name="T65" fmla="*/ 199073 h 580"/>
              <a:gd name="T66" fmla="*/ 0 w 609"/>
              <a:gd name="T67" fmla="*/ 199073 h 580"/>
              <a:gd name="T68" fmla="*/ 0 w 609"/>
              <a:gd name="T69" fmla="*/ 199073 h 580"/>
              <a:gd name="T70" fmla="*/ 28059 w 609"/>
              <a:gd name="T71" fmla="*/ 148130 h 580"/>
              <a:gd name="T72" fmla="*/ 58636 w 609"/>
              <a:gd name="T73" fmla="*/ 137653 h 580"/>
              <a:gd name="T74" fmla="*/ 86335 w 609"/>
              <a:gd name="T75" fmla="*/ 127536 h 580"/>
              <a:gd name="T76" fmla="*/ 86335 w 609"/>
              <a:gd name="T77" fmla="*/ 106943 h 580"/>
              <a:gd name="T78" fmla="*/ 76263 w 609"/>
              <a:gd name="T79" fmla="*/ 81652 h 580"/>
              <a:gd name="T80" fmla="*/ 68708 w 609"/>
              <a:gd name="T81" fmla="*/ 71536 h 580"/>
              <a:gd name="T82" fmla="*/ 71226 w 609"/>
              <a:gd name="T83" fmla="*/ 53471 h 580"/>
              <a:gd name="T84" fmla="*/ 71226 w 609"/>
              <a:gd name="T85" fmla="*/ 33239 h 580"/>
              <a:gd name="T86" fmla="*/ 109358 w 609"/>
              <a:gd name="T87" fmla="*/ 0 h 580"/>
              <a:gd name="T88" fmla="*/ 150007 w 609"/>
              <a:gd name="T89" fmla="*/ 33239 h 580"/>
              <a:gd name="T90" fmla="*/ 147489 w 609"/>
              <a:gd name="T91" fmla="*/ 53471 h 580"/>
              <a:gd name="T92" fmla="*/ 150007 w 609"/>
              <a:gd name="T93" fmla="*/ 71536 h 580"/>
              <a:gd name="T94" fmla="*/ 142453 w 609"/>
              <a:gd name="T95" fmla="*/ 81652 h 580"/>
              <a:gd name="T96" fmla="*/ 132380 w 609"/>
              <a:gd name="T97" fmla="*/ 106943 h 580"/>
              <a:gd name="T98" fmla="*/ 132380 w 609"/>
              <a:gd name="T99" fmla="*/ 127536 h 580"/>
              <a:gd name="T100" fmla="*/ 160079 w 609"/>
              <a:gd name="T101" fmla="*/ 137653 h 580"/>
              <a:gd name="T102" fmla="*/ 173030 w 609"/>
              <a:gd name="T103" fmla="*/ 143072 h 580"/>
              <a:gd name="T104" fmla="*/ 162598 w 609"/>
              <a:gd name="T105" fmla="*/ 158246 h 58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09" h="580">
                <a:moveTo>
                  <a:pt x="608" y="551"/>
                </a:moveTo>
                <a:lnTo>
                  <a:pt x="608" y="551"/>
                </a:lnTo>
                <a:cubicBezTo>
                  <a:pt x="608" y="572"/>
                  <a:pt x="594" y="579"/>
                  <a:pt x="580" y="579"/>
                </a:cubicBezTo>
                <a:cubicBezTo>
                  <a:pt x="558" y="579"/>
                  <a:pt x="558" y="579"/>
                  <a:pt x="558" y="579"/>
                </a:cubicBezTo>
                <a:cubicBezTo>
                  <a:pt x="565" y="572"/>
                  <a:pt x="565" y="565"/>
                  <a:pt x="565" y="551"/>
                </a:cubicBezTo>
                <a:cubicBezTo>
                  <a:pt x="580" y="551"/>
                  <a:pt x="594" y="551"/>
                  <a:pt x="608" y="537"/>
                </a:cubicBezTo>
                <a:cubicBezTo>
                  <a:pt x="608" y="551"/>
                  <a:pt x="608" y="551"/>
                  <a:pt x="608" y="551"/>
                </a:cubicBezTo>
                <a:close/>
                <a:moveTo>
                  <a:pt x="565" y="523"/>
                </a:moveTo>
                <a:lnTo>
                  <a:pt x="565" y="523"/>
                </a:lnTo>
                <a:cubicBezTo>
                  <a:pt x="537" y="523"/>
                  <a:pt x="537" y="523"/>
                  <a:pt x="537" y="523"/>
                </a:cubicBezTo>
                <a:cubicBezTo>
                  <a:pt x="537" y="551"/>
                  <a:pt x="537" y="551"/>
                  <a:pt x="537" y="551"/>
                </a:cubicBezTo>
                <a:cubicBezTo>
                  <a:pt x="537" y="572"/>
                  <a:pt x="530" y="579"/>
                  <a:pt x="509" y="579"/>
                </a:cubicBezTo>
                <a:cubicBezTo>
                  <a:pt x="495" y="579"/>
                  <a:pt x="481" y="572"/>
                  <a:pt x="481" y="551"/>
                </a:cubicBezTo>
                <a:cubicBezTo>
                  <a:pt x="481" y="523"/>
                  <a:pt x="481" y="523"/>
                  <a:pt x="481" y="523"/>
                </a:cubicBezTo>
                <a:cubicBezTo>
                  <a:pt x="452" y="523"/>
                  <a:pt x="452" y="523"/>
                  <a:pt x="452" y="523"/>
                </a:cubicBezTo>
                <a:cubicBezTo>
                  <a:pt x="438" y="523"/>
                  <a:pt x="424" y="516"/>
                  <a:pt x="424" y="494"/>
                </a:cubicBezTo>
                <a:cubicBezTo>
                  <a:pt x="424" y="480"/>
                  <a:pt x="438" y="466"/>
                  <a:pt x="452" y="466"/>
                </a:cubicBezTo>
                <a:cubicBezTo>
                  <a:pt x="481" y="466"/>
                  <a:pt x="481" y="466"/>
                  <a:pt x="481" y="466"/>
                </a:cubicBezTo>
                <a:cubicBezTo>
                  <a:pt x="481" y="438"/>
                  <a:pt x="481" y="438"/>
                  <a:pt x="481" y="438"/>
                </a:cubicBezTo>
                <a:cubicBezTo>
                  <a:pt x="481" y="424"/>
                  <a:pt x="495" y="410"/>
                  <a:pt x="509" y="410"/>
                </a:cubicBezTo>
                <a:cubicBezTo>
                  <a:pt x="530" y="410"/>
                  <a:pt x="537" y="424"/>
                  <a:pt x="537" y="438"/>
                </a:cubicBezTo>
                <a:cubicBezTo>
                  <a:pt x="537" y="466"/>
                  <a:pt x="537" y="466"/>
                  <a:pt x="537" y="466"/>
                </a:cubicBezTo>
                <a:cubicBezTo>
                  <a:pt x="565" y="466"/>
                  <a:pt x="565" y="466"/>
                  <a:pt x="565" y="466"/>
                </a:cubicBezTo>
                <a:cubicBezTo>
                  <a:pt x="587" y="466"/>
                  <a:pt x="594" y="480"/>
                  <a:pt x="594" y="494"/>
                </a:cubicBezTo>
                <a:cubicBezTo>
                  <a:pt x="594" y="516"/>
                  <a:pt x="587" y="523"/>
                  <a:pt x="565" y="523"/>
                </a:cubicBezTo>
                <a:close/>
                <a:moveTo>
                  <a:pt x="452" y="438"/>
                </a:moveTo>
                <a:lnTo>
                  <a:pt x="452" y="438"/>
                </a:lnTo>
                <a:cubicBezTo>
                  <a:pt x="424" y="438"/>
                  <a:pt x="396" y="466"/>
                  <a:pt x="396" y="494"/>
                </a:cubicBezTo>
                <a:cubicBezTo>
                  <a:pt x="396" y="530"/>
                  <a:pt x="424" y="551"/>
                  <a:pt x="452" y="551"/>
                </a:cubicBezTo>
                <a:cubicBezTo>
                  <a:pt x="452" y="565"/>
                  <a:pt x="459" y="572"/>
                  <a:pt x="459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7" y="388"/>
                  <a:pt x="106" y="410"/>
                  <a:pt x="163" y="381"/>
                </a:cubicBezTo>
                <a:cubicBezTo>
                  <a:pt x="226" y="360"/>
                  <a:pt x="240" y="353"/>
                  <a:pt x="240" y="353"/>
                </a:cubicBezTo>
                <a:cubicBezTo>
                  <a:pt x="240" y="296"/>
                  <a:pt x="240" y="296"/>
                  <a:pt x="240" y="296"/>
                </a:cubicBezTo>
                <a:cubicBezTo>
                  <a:pt x="240" y="296"/>
                  <a:pt x="219" y="275"/>
                  <a:pt x="212" y="226"/>
                </a:cubicBezTo>
                <a:cubicBezTo>
                  <a:pt x="198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8" y="127"/>
                  <a:pt x="191" y="99"/>
                  <a:pt x="198" y="92"/>
                </a:cubicBezTo>
                <a:cubicBezTo>
                  <a:pt x="198" y="49"/>
                  <a:pt x="240" y="0"/>
                  <a:pt x="304" y="0"/>
                </a:cubicBezTo>
                <a:cubicBezTo>
                  <a:pt x="382" y="0"/>
                  <a:pt x="410" y="49"/>
                  <a:pt x="417" y="92"/>
                </a:cubicBezTo>
                <a:cubicBezTo>
                  <a:pt x="417" y="99"/>
                  <a:pt x="410" y="127"/>
                  <a:pt x="410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45" y="381"/>
                </a:cubicBezTo>
                <a:cubicBezTo>
                  <a:pt x="459" y="388"/>
                  <a:pt x="467" y="396"/>
                  <a:pt x="481" y="396"/>
                </a:cubicBezTo>
                <a:cubicBezTo>
                  <a:pt x="467" y="403"/>
                  <a:pt x="452" y="424"/>
                  <a:pt x="452" y="4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69" name="Freeform 96">
            <a:extLst>
              <a:ext uri="{FF2B5EF4-FFF2-40B4-BE49-F238E27FC236}">
                <a16:creationId xmlns:a16="http://schemas.microsoft.com/office/drawing/2014/main" id="{A61DDBA8-940C-844D-B1E8-442529CAE0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6013" y="1639887"/>
            <a:ext cx="217488" cy="209550"/>
          </a:xfrm>
          <a:custGeom>
            <a:avLst/>
            <a:gdLst>
              <a:gd name="T0" fmla="*/ 217127 w 602"/>
              <a:gd name="T1" fmla="*/ 199073 h 580"/>
              <a:gd name="T2" fmla="*/ 217127 w 602"/>
              <a:gd name="T3" fmla="*/ 199073 h 580"/>
              <a:gd name="T4" fmla="*/ 217127 w 602"/>
              <a:gd name="T5" fmla="*/ 199073 h 580"/>
              <a:gd name="T6" fmla="*/ 206650 w 602"/>
              <a:gd name="T7" fmla="*/ 209189 h 580"/>
              <a:gd name="T8" fmla="*/ 10116 w 602"/>
              <a:gd name="T9" fmla="*/ 209189 h 580"/>
              <a:gd name="T10" fmla="*/ 0 w 602"/>
              <a:gd name="T11" fmla="*/ 199073 h 580"/>
              <a:gd name="T12" fmla="*/ 0 w 602"/>
              <a:gd name="T13" fmla="*/ 199073 h 580"/>
              <a:gd name="T14" fmla="*/ 0 w 602"/>
              <a:gd name="T15" fmla="*/ 199073 h 580"/>
              <a:gd name="T16" fmla="*/ 28180 w 602"/>
              <a:gd name="T17" fmla="*/ 148130 h 580"/>
              <a:gd name="T18" fmla="*/ 58888 w 602"/>
              <a:gd name="T19" fmla="*/ 137653 h 580"/>
              <a:gd name="T20" fmla="*/ 84177 w 602"/>
              <a:gd name="T21" fmla="*/ 127536 h 580"/>
              <a:gd name="T22" fmla="*/ 84177 w 602"/>
              <a:gd name="T23" fmla="*/ 106943 h 580"/>
              <a:gd name="T24" fmla="*/ 74062 w 602"/>
              <a:gd name="T25" fmla="*/ 81652 h 580"/>
              <a:gd name="T26" fmla="*/ 69004 w 602"/>
              <a:gd name="T27" fmla="*/ 71536 h 580"/>
              <a:gd name="T28" fmla="*/ 71533 w 602"/>
              <a:gd name="T29" fmla="*/ 53471 h 580"/>
              <a:gd name="T30" fmla="*/ 69004 w 602"/>
              <a:gd name="T31" fmla="*/ 33239 h 580"/>
              <a:gd name="T32" fmla="*/ 109828 w 602"/>
              <a:gd name="T33" fmla="*/ 0 h 580"/>
              <a:gd name="T34" fmla="*/ 148123 w 602"/>
              <a:gd name="T35" fmla="*/ 33239 h 580"/>
              <a:gd name="T36" fmla="*/ 145594 w 602"/>
              <a:gd name="T37" fmla="*/ 53471 h 580"/>
              <a:gd name="T38" fmla="*/ 150652 w 602"/>
              <a:gd name="T39" fmla="*/ 71536 h 580"/>
              <a:gd name="T40" fmla="*/ 143065 w 602"/>
              <a:gd name="T41" fmla="*/ 81652 h 580"/>
              <a:gd name="T42" fmla="*/ 132949 w 602"/>
              <a:gd name="T43" fmla="*/ 106943 h 580"/>
              <a:gd name="T44" fmla="*/ 132949 w 602"/>
              <a:gd name="T45" fmla="*/ 127536 h 580"/>
              <a:gd name="T46" fmla="*/ 158239 w 602"/>
              <a:gd name="T47" fmla="*/ 137653 h 580"/>
              <a:gd name="T48" fmla="*/ 191476 w 602"/>
              <a:gd name="T49" fmla="*/ 148130 h 580"/>
              <a:gd name="T50" fmla="*/ 217127 w 602"/>
              <a:gd name="T51" fmla="*/ 199073 h 58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02" h="580">
                <a:moveTo>
                  <a:pt x="601" y="551"/>
                </a:moveTo>
                <a:lnTo>
                  <a:pt x="601" y="551"/>
                </a:lnTo>
                <a:cubicBezTo>
                  <a:pt x="601" y="572"/>
                  <a:pt x="594" y="579"/>
                  <a:pt x="572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0" y="388"/>
                  <a:pt x="106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8" y="49"/>
                  <a:pt x="240" y="0"/>
                  <a:pt x="304" y="0"/>
                </a:cubicBezTo>
                <a:cubicBezTo>
                  <a:pt x="375" y="0"/>
                  <a:pt x="410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8" y="381"/>
                </a:cubicBezTo>
                <a:cubicBezTo>
                  <a:pt x="502" y="410"/>
                  <a:pt x="481" y="388"/>
                  <a:pt x="530" y="410"/>
                </a:cubicBezTo>
                <a:cubicBezTo>
                  <a:pt x="601" y="452"/>
                  <a:pt x="601" y="551"/>
                  <a:pt x="601" y="551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0" name="Freeform 97">
            <a:extLst>
              <a:ext uri="{FF2B5EF4-FFF2-40B4-BE49-F238E27FC236}">
                <a16:creationId xmlns:a16="http://schemas.microsoft.com/office/drawing/2014/main" id="{09556D40-3479-1744-85BF-E2CEA1A78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5900" y="1268412"/>
            <a:ext cx="217487" cy="190500"/>
          </a:xfrm>
          <a:custGeom>
            <a:avLst/>
            <a:gdLst>
              <a:gd name="T0" fmla="*/ 155709 w 602"/>
              <a:gd name="T1" fmla="*/ 0 h 531"/>
              <a:gd name="T2" fmla="*/ 155709 w 602"/>
              <a:gd name="T3" fmla="*/ 0 h 531"/>
              <a:gd name="T4" fmla="*/ 114885 w 602"/>
              <a:gd name="T5" fmla="*/ 17579 h 531"/>
              <a:gd name="T6" fmla="*/ 114885 w 602"/>
              <a:gd name="T7" fmla="*/ 17579 h 531"/>
              <a:gd name="T8" fmla="*/ 114885 w 602"/>
              <a:gd name="T9" fmla="*/ 17579 h 531"/>
              <a:gd name="T10" fmla="*/ 107298 w 602"/>
              <a:gd name="T11" fmla="*/ 25113 h 531"/>
              <a:gd name="T12" fmla="*/ 102241 w 602"/>
              <a:gd name="T13" fmla="*/ 17579 h 531"/>
              <a:gd name="T14" fmla="*/ 102241 w 602"/>
              <a:gd name="T15" fmla="*/ 17579 h 531"/>
              <a:gd name="T16" fmla="*/ 102241 w 602"/>
              <a:gd name="T17" fmla="*/ 17579 h 531"/>
              <a:gd name="T18" fmla="*/ 102241 w 602"/>
              <a:gd name="T19" fmla="*/ 17579 h 531"/>
              <a:gd name="T20" fmla="*/ 61417 w 602"/>
              <a:gd name="T21" fmla="*/ 0 h 531"/>
              <a:gd name="T22" fmla="*/ 18064 w 602"/>
              <a:gd name="T23" fmla="*/ 17579 h 531"/>
              <a:gd name="T24" fmla="*/ 0 w 602"/>
              <a:gd name="T25" fmla="*/ 60630 h 531"/>
              <a:gd name="T26" fmla="*/ 18064 w 602"/>
              <a:gd name="T27" fmla="*/ 104040 h 531"/>
              <a:gd name="T28" fmla="*/ 99712 w 602"/>
              <a:gd name="T29" fmla="*/ 185119 h 531"/>
              <a:gd name="T30" fmla="*/ 107298 w 602"/>
              <a:gd name="T31" fmla="*/ 190141 h 531"/>
              <a:gd name="T32" fmla="*/ 117414 w 602"/>
              <a:gd name="T33" fmla="*/ 185119 h 531"/>
              <a:gd name="T34" fmla="*/ 199062 w 602"/>
              <a:gd name="T35" fmla="*/ 104040 h 531"/>
              <a:gd name="T36" fmla="*/ 217126 w 602"/>
              <a:gd name="T37" fmla="*/ 60630 h 531"/>
              <a:gd name="T38" fmla="*/ 199062 w 602"/>
              <a:gd name="T39" fmla="*/ 17579 h 531"/>
              <a:gd name="T40" fmla="*/ 155709 w 602"/>
              <a:gd name="T41" fmla="*/ 0 h 53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02" h="531">
                <a:moveTo>
                  <a:pt x="431" y="0"/>
                </a:moveTo>
                <a:lnTo>
                  <a:pt x="431" y="0"/>
                </a:lnTo>
                <a:cubicBezTo>
                  <a:pt x="389" y="0"/>
                  <a:pt x="346" y="21"/>
                  <a:pt x="318" y="49"/>
                </a:cubicBezTo>
                <a:cubicBezTo>
                  <a:pt x="297" y="70"/>
                  <a:pt x="297" y="70"/>
                  <a:pt x="297" y="70"/>
                </a:cubicBezTo>
                <a:cubicBezTo>
                  <a:pt x="283" y="49"/>
                  <a:pt x="283" y="49"/>
                  <a:pt x="283" y="49"/>
                </a:cubicBezTo>
                <a:cubicBezTo>
                  <a:pt x="248" y="21"/>
                  <a:pt x="212" y="0"/>
                  <a:pt x="170" y="0"/>
                </a:cubicBezTo>
                <a:cubicBezTo>
                  <a:pt x="120" y="0"/>
                  <a:pt x="78" y="21"/>
                  <a:pt x="50" y="49"/>
                </a:cubicBezTo>
                <a:cubicBezTo>
                  <a:pt x="14" y="84"/>
                  <a:pt x="0" y="127"/>
                  <a:pt x="0" y="169"/>
                </a:cubicBezTo>
                <a:cubicBezTo>
                  <a:pt x="0" y="219"/>
                  <a:pt x="14" y="261"/>
                  <a:pt x="50" y="290"/>
                </a:cubicBezTo>
                <a:cubicBezTo>
                  <a:pt x="276" y="516"/>
                  <a:pt x="276" y="516"/>
                  <a:pt x="276" y="516"/>
                </a:cubicBezTo>
                <a:cubicBezTo>
                  <a:pt x="283" y="523"/>
                  <a:pt x="290" y="530"/>
                  <a:pt x="297" y="530"/>
                </a:cubicBezTo>
                <a:cubicBezTo>
                  <a:pt x="311" y="530"/>
                  <a:pt x="318" y="523"/>
                  <a:pt x="325" y="516"/>
                </a:cubicBezTo>
                <a:cubicBezTo>
                  <a:pt x="551" y="290"/>
                  <a:pt x="551" y="290"/>
                  <a:pt x="551" y="290"/>
                </a:cubicBezTo>
                <a:cubicBezTo>
                  <a:pt x="587" y="261"/>
                  <a:pt x="601" y="219"/>
                  <a:pt x="601" y="169"/>
                </a:cubicBezTo>
                <a:cubicBezTo>
                  <a:pt x="601" y="127"/>
                  <a:pt x="587" y="84"/>
                  <a:pt x="551" y="49"/>
                </a:cubicBezTo>
                <a:cubicBezTo>
                  <a:pt x="516" y="21"/>
                  <a:pt x="474" y="0"/>
                  <a:pt x="431" y="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1" name="Freeform 98">
            <a:extLst>
              <a:ext uri="{FF2B5EF4-FFF2-40B4-BE49-F238E27FC236}">
                <a16:creationId xmlns:a16="http://schemas.microsoft.com/office/drawing/2014/main" id="{4ECAA6D0-5FF5-8048-83B0-374443D54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1250" y="1266825"/>
            <a:ext cx="211137" cy="196850"/>
          </a:xfrm>
          <a:custGeom>
            <a:avLst/>
            <a:gdLst>
              <a:gd name="T0" fmla="*/ 182770 w 588"/>
              <a:gd name="T1" fmla="*/ 55985 h 545"/>
              <a:gd name="T2" fmla="*/ 149735 w 588"/>
              <a:gd name="T3" fmla="*/ 101856 h 545"/>
              <a:gd name="T4" fmla="*/ 129627 w 588"/>
              <a:gd name="T5" fmla="*/ 27812 h 545"/>
              <a:gd name="T6" fmla="*/ 73611 w 588"/>
              <a:gd name="T7" fmla="*/ 170844 h 545"/>
              <a:gd name="T8" fmla="*/ 111673 w 588"/>
              <a:gd name="T9" fmla="*/ 153146 h 545"/>
              <a:gd name="T10" fmla="*/ 68584 w 588"/>
              <a:gd name="T11" fmla="*/ 196489 h 545"/>
              <a:gd name="T12" fmla="*/ 63557 w 588"/>
              <a:gd name="T13" fmla="*/ 196489 h 545"/>
              <a:gd name="T14" fmla="*/ 5027 w 588"/>
              <a:gd name="T15" fmla="*/ 155674 h 545"/>
              <a:gd name="T16" fmla="*/ 0 w 588"/>
              <a:gd name="T17" fmla="*/ 10113 h 545"/>
              <a:gd name="T18" fmla="*/ 15440 w 588"/>
              <a:gd name="T19" fmla="*/ 2528 h 545"/>
              <a:gd name="T20" fmla="*/ 66070 w 588"/>
              <a:gd name="T21" fmla="*/ 38286 h 545"/>
              <a:gd name="T22" fmla="*/ 134654 w 588"/>
              <a:gd name="T23" fmla="*/ 0 h 545"/>
              <a:gd name="T24" fmla="*/ 144708 w 588"/>
              <a:gd name="T25" fmla="*/ 2528 h 545"/>
              <a:gd name="T26" fmla="*/ 197851 w 588"/>
              <a:gd name="T27" fmla="*/ 43343 h 545"/>
              <a:gd name="T28" fmla="*/ 197851 w 588"/>
              <a:gd name="T29" fmla="*/ 43343 h 545"/>
              <a:gd name="T30" fmla="*/ 203237 w 588"/>
              <a:gd name="T31" fmla="*/ 50928 h 545"/>
              <a:gd name="T32" fmla="*/ 182770 w 588"/>
              <a:gd name="T33" fmla="*/ 101856 h 545"/>
              <a:gd name="T34" fmla="*/ 53143 w 588"/>
              <a:gd name="T35" fmla="*/ 55985 h 545"/>
              <a:gd name="T36" fmla="*/ 20467 w 588"/>
              <a:gd name="T37" fmla="*/ 30340 h 545"/>
              <a:gd name="T38" fmla="*/ 53143 w 588"/>
              <a:gd name="T39" fmla="*/ 165787 h 545"/>
              <a:gd name="T40" fmla="*/ 164816 w 588"/>
              <a:gd name="T41" fmla="*/ 109803 h 545"/>
              <a:gd name="T42" fmla="*/ 210778 w 588"/>
              <a:gd name="T43" fmla="*/ 153146 h 545"/>
              <a:gd name="T44" fmla="*/ 121727 w 588"/>
              <a:gd name="T45" fmla="*/ 153146 h 545"/>
              <a:gd name="T46" fmla="*/ 144708 w 588"/>
              <a:gd name="T47" fmla="*/ 160731 h 545"/>
              <a:gd name="T48" fmla="*/ 142194 w 588"/>
              <a:gd name="T49" fmla="*/ 165787 h 545"/>
              <a:gd name="T50" fmla="*/ 159789 w 588"/>
              <a:gd name="T51" fmla="*/ 173372 h 545"/>
              <a:gd name="T52" fmla="*/ 172716 w 588"/>
              <a:gd name="T53" fmla="*/ 173372 h 545"/>
              <a:gd name="T54" fmla="*/ 190311 w 588"/>
              <a:gd name="T55" fmla="*/ 165787 h 545"/>
              <a:gd name="T56" fmla="*/ 180256 w 588"/>
              <a:gd name="T57" fmla="*/ 153146 h 545"/>
              <a:gd name="T58" fmla="*/ 190311 w 588"/>
              <a:gd name="T59" fmla="*/ 140143 h 545"/>
              <a:gd name="T60" fmla="*/ 172716 w 588"/>
              <a:gd name="T61" fmla="*/ 132558 h 545"/>
              <a:gd name="T62" fmla="*/ 159789 w 588"/>
              <a:gd name="T63" fmla="*/ 132558 h 545"/>
              <a:gd name="T64" fmla="*/ 142194 w 588"/>
              <a:gd name="T65" fmla="*/ 140143 h 545"/>
              <a:gd name="T66" fmla="*/ 152248 w 588"/>
              <a:gd name="T67" fmla="*/ 153146 h 54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8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5" y="297"/>
                  <a:pt x="361" y="318"/>
                </a:cubicBezTo>
                <a:cubicBezTo>
                  <a:pt x="361" y="77"/>
                  <a:pt x="361" y="77"/>
                  <a:pt x="361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91" y="544"/>
                  <a:pt x="184" y="544"/>
                  <a:pt x="177" y="544"/>
                </a:cubicBezTo>
                <a:cubicBezTo>
                  <a:pt x="170" y="544"/>
                  <a:pt x="170" y="544"/>
                  <a:pt x="163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3" y="0"/>
                  <a:pt x="43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5" y="0"/>
                  <a:pt x="375" y="0"/>
                  <a:pt x="375" y="0"/>
                </a:cubicBezTo>
                <a:cubicBezTo>
                  <a:pt x="375" y="0"/>
                  <a:pt x="382" y="0"/>
                  <a:pt x="389" y="0"/>
                </a:cubicBezTo>
                <a:cubicBezTo>
                  <a:pt x="396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6" y="134"/>
                  <a:pt x="566" y="141"/>
                </a:cubicBezTo>
                <a:cubicBezTo>
                  <a:pt x="566" y="318"/>
                  <a:pt x="566" y="318"/>
                  <a:pt x="566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7" y="84"/>
                  <a:pt x="57" y="84"/>
                  <a:pt x="57" y="84"/>
                </a:cubicBezTo>
                <a:cubicBezTo>
                  <a:pt x="57" y="388"/>
                  <a:pt x="57" y="388"/>
                  <a:pt x="57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7" y="353"/>
                  <a:pt x="587" y="424"/>
                </a:cubicBezTo>
                <a:cubicBezTo>
                  <a:pt x="587" y="495"/>
                  <a:pt x="530" y="544"/>
                  <a:pt x="459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59" y="304"/>
                </a:cubicBezTo>
                <a:close/>
                <a:moveTo>
                  <a:pt x="403" y="445"/>
                </a:moveTo>
                <a:lnTo>
                  <a:pt x="403" y="445"/>
                </a:lnTo>
                <a:cubicBezTo>
                  <a:pt x="396" y="445"/>
                  <a:pt x="396" y="452"/>
                  <a:pt x="396" y="459"/>
                </a:cubicBezTo>
                <a:cubicBezTo>
                  <a:pt x="396" y="480"/>
                  <a:pt x="410" y="487"/>
                  <a:pt x="424" y="487"/>
                </a:cubicBezTo>
                <a:cubicBezTo>
                  <a:pt x="431" y="487"/>
                  <a:pt x="438" y="487"/>
                  <a:pt x="445" y="480"/>
                </a:cubicBezTo>
                <a:cubicBezTo>
                  <a:pt x="459" y="466"/>
                  <a:pt x="459" y="466"/>
                  <a:pt x="459" y="466"/>
                </a:cubicBezTo>
                <a:cubicBezTo>
                  <a:pt x="481" y="480"/>
                  <a:pt x="481" y="480"/>
                  <a:pt x="481" y="480"/>
                </a:cubicBezTo>
                <a:cubicBezTo>
                  <a:pt x="488" y="487"/>
                  <a:pt x="495" y="487"/>
                  <a:pt x="502" y="487"/>
                </a:cubicBezTo>
                <a:cubicBezTo>
                  <a:pt x="516" y="487"/>
                  <a:pt x="530" y="480"/>
                  <a:pt x="530" y="459"/>
                </a:cubicBezTo>
                <a:cubicBezTo>
                  <a:pt x="530" y="452"/>
                  <a:pt x="523" y="445"/>
                  <a:pt x="516" y="445"/>
                </a:cubicBezTo>
                <a:cubicBezTo>
                  <a:pt x="502" y="424"/>
                  <a:pt x="502" y="424"/>
                  <a:pt x="502" y="424"/>
                </a:cubicBezTo>
                <a:cubicBezTo>
                  <a:pt x="516" y="402"/>
                  <a:pt x="516" y="402"/>
                  <a:pt x="516" y="402"/>
                </a:cubicBezTo>
                <a:cubicBezTo>
                  <a:pt x="523" y="402"/>
                  <a:pt x="530" y="395"/>
                  <a:pt x="530" y="388"/>
                </a:cubicBezTo>
                <a:cubicBezTo>
                  <a:pt x="530" y="367"/>
                  <a:pt x="516" y="360"/>
                  <a:pt x="502" y="360"/>
                </a:cubicBezTo>
                <a:cubicBezTo>
                  <a:pt x="495" y="360"/>
                  <a:pt x="488" y="360"/>
                  <a:pt x="481" y="367"/>
                </a:cubicBezTo>
                <a:cubicBezTo>
                  <a:pt x="459" y="381"/>
                  <a:pt x="459" y="381"/>
                  <a:pt x="459" y="381"/>
                </a:cubicBezTo>
                <a:cubicBezTo>
                  <a:pt x="445" y="367"/>
                  <a:pt x="445" y="367"/>
                  <a:pt x="445" y="367"/>
                </a:cubicBezTo>
                <a:cubicBezTo>
                  <a:pt x="438" y="360"/>
                  <a:pt x="431" y="360"/>
                  <a:pt x="424" y="360"/>
                </a:cubicBezTo>
                <a:cubicBezTo>
                  <a:pt x="410" y="360"/>
                  <a:pt x="396" y="367"/>
                  <a:pt x="396" y="388"/>
                </a:cubicBezTo>
                <a:cubicBezTo>
                  <a:pt x="396" y="395"/>
                  <a:pt x="396" y="402"/>
                  <a:pt x="403" y="402"/>
                </a:cubicBezTo>
                <a:cubicBezTo>
                  <a:pt x="424" y="424"/>
                  <a:pt x="424" y="424"/>
                  <a:pt x="424" y="424"/>
                </a:cubicBezTo>
                <a:lnTo>
                  <a:pt x="403" y="4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2" name="Freeform 99">
            <a:extLst>
              <a:ext uri="{FF2B5EF4-FFF2-40B4-BE49-F238E27FC236}">
                <a16:creationId xmlns:a16="http://schemas.microsoft.com/office/drawing/2014/main" id="{18125023-9768-7147-BFB1-F0865EB886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1837" y="1266825"/>
            <a:ext cx="209550" cy="196850"/>
          </a:xfrm>
          <a:custGeom>
            <a:avLst/>
            <a:gdLst>
              <a:gd name="T0" fmla="*/ 183582 w 581"/>
              <a:gd name="T1" fmla="*/ 55985 h 545"/>
              <a:gd name="T2" fmla="*/ 183582 w 581"/>
              <a:gd name="T3" fmla="*/ 55985 h 545"/>
              <a:gd name="T4" fmla="*/ 147875 w 581"/>
              <a:gd name="T5" fmla="*/ 30340 h 545"/>
              <a:gd name="T6" fmla="*/ 147875 w 581"/>
              <a:gd name="T7" fmla="*/ 101856 h 545"/>
              <a:gd name="T8" fmla="*/ 127317 w 581"/>
              <a:gd name="T9" fmla="*/ 114859 h 545"/>
              <a:gd name="T10" fmla="*/ 127317 w 581"/>
              <a:gd name="T11" fmla="*/ 27812 h 545"/>
              <a:gd name="T12" fmla="*/ 73938 w 581"/>
              <a:gd name="T13" fmla="*/ 55985 h 545"/>
              <a:gd name="T14" fmla="*/ 73938 w 581"/>
              <a:gd name="T15" fmla="*/ 170844 h 545"/>
              <a:gd name="T16" fmla="*/ 112169 w 581"/>
              <a:gd name="T17" fmla="*/ 150617 h 545"/>
              <a:gd name="T18" fmla="*/ 112169 w 581"/>
              <a:gd name="T19" fmla="*/ 153146 h 545"/>
              <a:gd name="T20" fmla="*/ 114693 w 581"/>
              <a:gd name="T21" fmla="*/ 170844 h 545"/>
              <a:gd name="T22" fmla="*/ 68888 w 581"/>
              <a:gd name="T23" fmla="*/ 196489 h 545"/>
              <a:gd name="T24" fmla="*/ 68888 w 581"/>
              <a:gd name="T25" fmla="*/ 196489 h 545"/>
              <a:gd name="T26" fmla="*/ 63839 w 581"/>
              <a:gd name="T27" fmla="*/ 196489 h 545"/>
              <a:gd name="T28" fmla="*/ 58789 w 581"/>
              <a:gd name="T29" fmla="*/ 196489 h 545"/>
              <a:gd name="T30" fmla="*/ 2525 w 581"/>
              <a:gd name="T31" fmla="*/ 155674 h 545"/>
              <a:gd name="T32" fmla="*/ 0 w 581"/>
              <a:gd name="T33" fmla="*/ 145199 h 545"/>
              <a:gd name="T34" fmla="*/ 0 w 581"/>
              <a:gd name="T35" fmla="*/ 10113 h 545"/>
              <a:gd name="T36" fmla="*/ 10099 w 581"/>
              <a:gd name="T37" fmla="*/ 0 h 545"/>
              <a:gd name="T38" fmla="*/ 15148 w 581"/>
              <a:gd name="T39" fmla="*/ 2528 h 545"/>
              <a:gd name="T40" fmla="*/ 15148 w 581"/>
              <a:gd name="T41" fmla="*/ 2528 h 545"/>
              <a:gd name="T42" fmla="*/ 63839 w 581"/>
              <a:gd name="T43" fmla="*/ 38286 h 545"/>
              <a:gd name="T44" fmla="*/ 135252 w 581"/>
              <a:gd name="T45" fmla="*/ 0 h 545"/>
              <a:gd name="T46" fmla="*/ 135252 w 581"/>
              <a:gd name="T47" fmla="*/ 0 h 545"/>
              <a:gd name="T48" fmla="*/ 137776 w 581"/>
              <a:gd name="T49" fmla="*/ 0 h 545"/>
              <a:gd name="T50" fmla="*/ 145351 w 581"/>
              <a:gd name="T51" fmla="*/ 2528 h 545"/>
              <a:gd name="T52" fmla="*/ 145351 w 581"/>
              <a:gd name="T53" fmla="*/ 2528 h 545"/>
              <a:gd name="T54" fmla="*/ 198730 w 581"/>
              <a:gd name="T55" fmla="*/ 43343 h 545"/>
              <a:gd name="T56" fmla="*/ 198730 w 581"/>
              <a:gd name="T57" fmla="*/ 43343 h 545"/>
              <a:gd name="T58" fmla="*/ 198730 w 581"/>
              <a:gd name="T59" fmla="*/ 43343 h 545"/>
              <a:gd name="T60" fmla="*/ 198730 w 581"/>
              <a:gd name="T61" fmla="*/ 43343 h 545"/>
              <a:gd name="T62" fmla="*/ 203779 w 581"/>
              <a:gd name="T63" fmla="*/ 50928 h 545"/>
              <a:gd name="T64" fmla="*/ 203779 w 581"/>
              <a:gd name="T65" fmla="*/ 114859 h 545"/>
              <a:gd name="T66" fmla="*/ 183582 w 581"/>
              <a:gd name="T67" fmla="*/ 101856 h 545"/>
              <a:gd name="T68" fmla="*/ 183582 w 581"/>
              <a:gd name="T69" fmla="*/ 55985 h 545"/>
              <a:gd name="T70" fmla="*/ 53379 w 581"/>
              <a:gd name="T71" fmla="*/ 55985 h 545"/>
              <a:gd name="T72" fmla="*/ 53379 w 581"/>
              <a:gd name="T73" fmla="*/ 55985 h 545"/>
              <a:gd name="T74" fmla="*/ 20558 w 581"/>
              <a:gd name="T75" fmla="*/ 30340 h 545"/>
              <a:gd name="T76" fmla="*/ 20558 w 581"/>
              <a:gd name="T77" fmla="*/ 140143 h 545"/>
              <a:gd name="T78" fmla="*/ 53379 w 581"/>
              <a:gd name="T79" fmla="*/ 165787 h 545"/>
              <a:gd name="T80" fmla="*/ 53379 w 581"/>
              <a:gd name="T81" fmla="*/ 55985 h 545"/>
              <a:gd name="T82" fmla="*/ 165548 w 581"/>
              <a:gd name="T83" fmla="*/ 109803 h 545"/>
              <a:gd name="T84" fmla="*/ 165548 w 581"/>
              <a:gd name="T85" fmla="*/ 109803 h 545"/>
              <a:gd name="T86" fmla="*/ 209189 w 581"/>
              <a:gd name="T87" fmla="*/ 153146 h 545"/>
              <a:gd name="T88" fmla="*/ 165548 w 581"/>
              <a:gd name="T89" fmla="*/ 196489 h 545"/>
              <a:gd name="T90" fmla="*/ 122268 w 581"/>
              <a:gd name="T91" fmla="*/ 153146 h 545"/>
              <a:gd name="T92" fmla="*/ 165548 w 581"/>
              <a:gd name="T93" fmla="*/ 109803 h 545"/>
              <a:gd name="T94" fmla="*/ 137776 w 581"/>
              <a:gd name="T95" fmla="*/ 163259 h 545"/>
              <a:gd name="T96" fmla="*/ 137776 w 581"/>
              <a:gd name="T97" fmla="*/ 163259 h 545"/>
              <a:gd name="T98" fmla="*/ 152925 w 581"/>
              <a:gd name="T99" fmla="*/ 175901 h 545"/>
              <a:gd name="T100" fmla="*/ 157974 w 581"/>
              <a:gd name="T101" fmla="*/ 181319 h 545"/>
              <a:gd name="T102" fmla="*/ 165548 w 581"/>
              <a:gd name="T103" fmla="*/ 175901 h 545"/>
              <a:gd name="T104" fmla="*/ 193680 w 581"/>
              <a:gd name="T105" fmla="*/ 150617 h 545"/>
              <a:gd name="T106" fmla="*/ 196205 w 581"/>
              <a:gd name="T107" fmla="*/ 142671 h 545"/>
              <a:gd name="T108" fmla="*/ 186106 w 581"/>
              <a:gd name="T109" fmla="*/ 132558 h 545"/>
              <a:gd name="T110" fmla="*/ 178532 w 581"/>
              <a:gd name="T111" fmla="*/ 135086 h 545"/>
              <a:gd name="T112" fmla="*/ 157974 w 581"/>
              <a:gd name="T113" fmla="*/ 155674 h 545"/>
              <a:gd name="T114" fmla="*/ 152925 w 581"/>
              <a:gd name="T115" fmla="*/ 150617 h 545"/>
              <a:gd name="T116" fmla="*/ 145351 w 581"/>
              <a:gd name="T117" fmla="*/ 145199 h 545"/>
              <a:gd name="T118" fmla="*/ 135252 w 581"/>
              <a:gd name="T119" fmla="*/ 155674 h 545"/>
              <a:gd name="T120" fmla="*/ 137776 w 581"/>
              <a:gd name="T121" fmla="*/ 163259 h 54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81" h="545">
                <a:moveTo>
                  <a:pt x="509" y="155"/>
                </a:moveTo>
                <a:lnTo>
                  <a:pt x="509" y="155"/>
                </a:lnTo>
                <a:cubicBezTo>
                  <a:pt x="410" y="84"/>
                  <a:pt x="410" y="84"/>
                  <a:pt x="410" y="84"/>
                </a:cubicBezTo>
                <a:cubicBezTo>
                  <a:pt x="410" y="282"/>
                  <a:pt x="410" y="282"/>
                  <a:pt x="410" y="282"/>
                </a:cubicBezTo>
                <a:cubicBezTo>
                  <a:pt x="389" y="289"/>
                  <a:pt x="375" y="297"/>
                  <a:pt x="353" y="318"/>
                </a:cubicBezTo>
                <a:cubicBezTo>
                  <a:pt x="353" y="77"/>
                  <a:pt x="353" y="77"/>
                  <a:pt x="353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84" y="544"/>
                  <a:pt x="184" y="544"/>
                  <a:pt x="177" y="544"/>
                </a:cubicBezTo>
                <a:cubicBezTo>
                  <a:pt x="170" y="544"/>
                  <a:pt x="163" y="544"/>
                  <a:pt x="163" y="544"/>
                </a:cubicBezTo>
                <a:cubicBezTo>
                  <a:pt x="7" y="431"/>
                  <a:pt x="7" y="431"/>
                  <a:pt x="7" y="431"/>
                </a:cubicBezTo>
                <a:cubicBezTo>
                  <a:pt x="0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35" y="0"/>
                  <a:pt x="35" y="0"/>
                  <a:pt x="42" y="7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375" y="0"/>
                  <a:pt x="375" y="0"/>
                  <a:pt x="375" y="0"/>
                </a:cubicBezTo>
                <a:lnTo>
                  <a:pt x="382" y="0"/>
                </a:lnTo>
                <a:cubicBezTo>
                  <a:pt x="389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44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7" y="84"/>
                  <a:pt x="57" y="84"/>
                  <a:pt x="57" y="84"/>
                </a:cubicBezTo>
                <a:cubicBezTo>
                  <a:pt x="57" y="388"/>
                  <a:pt x="57" y="388"/>
                  <a:pt x="57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0" y="353"/>
                  <a:pt x="580" y="424"/>
                </a:cubicBezTo>
                <a:cubicBezTo>
                  <a:pt x="580" y="495"/>
                  <a:pt x="530" y="544"/>
                  <a:pt x="459" y="544"/>
                </a:cubicBezTo>
                <a:cubicBezTo>
                  <a:pt x="389" y="544"/>
                  <a:pt x="339" y="495"/>
                  <a:pt x="339" y="424"/>
                </a:cubicBezTo>
                <a:cubicBezTo>
                  <a:pt x="339" y="353"/>
                  <a:pt x="389" y="304"/>
                  <a:pt x="459" y="304"/>
                </a:cubicBezTo>
                <a:close/>
                <a:moveTo>
                  <a:pt x="382" y="452"/>
                </a:moveTo>
                <a:lnTo>
                  <a:pt x="382" y="452"/>
                </a:lnTo>
                <a:cubicBezTo>
                  <a:pt x="424" y="487"/>
                  <a:pt x="424" y="487"/>
                  <a:pt x="424" y="487"/>
                </a:cubicBezTo>
                <a:cubicBezTo>
                  <a:pt x="424" y="495"/>
                  <a:pt x="431" y="502"/>
                  <a:pt x="438" y="502"/>
                </a:cubicBezTo>
                <a:cubicBezTo>
                  <a:pt x="445" y="502"/>
                  <a:pt x="452" y="495"/>
                  <a:pt x="459" y="487"/>
                </a:cubicBezTo>
                <a:cubicBezTo>
                  <a:pt x="537" y="417"/>
                  <a:pt x="537" y="417"/>
                  <a:pt x="537" y="417"/>
                </a:cubicBezTo>
                <a:cubicBezTo>
                  <a:pt x="544" y="410"/>
                  <a:pt x="544" y="402"/>
                  <a:pt x="544" y="395"/>
                </a:cubicBezTo>
                <a:cubicBezTo>
                  <a:pt x="544" y="381"/>
                  <a:pt x="530" y="367"/>
                  <a:pt x="516" y="367"/>
                </a:cubicBezTo>
                <a:cubicBezTo>
                  <a:pt x="509" y="367"/>
                  <a:pt x="502" y="367"/>
                  <a:pt x="495" y="374"/>
                </a:cubicBezTo>
                <a:cubicBezTo>
                  <a:pt x="438" y="431"/>
                  <a:pt x="438" y="431"/>
                  <a:pt x="438" y="431"/>
                </a:cubicBezTo>
                <a:cubicBezTo>
                  <a:pt x="424" y="417"/>
                  <a:pt x="424" y="417"/>
                  <a:pt x="424" y="417"/>
                </a:cubicBezTo>
                <a:cubicBezTo>
                  <a:pt x="417" y="410"/>
                  <a:pt x="410" y="402"/>
                  <a:pt x="403" y="402"/>
                </a:cubicBezTo>
                <a:cubicBezTo>
                  <a:pt x="389" y="402"/>
                  <a:pt x="375" y="417"/>
                  <a:pt x="375" y="431"/>
                </a:cubicBezTo>
                <a:cubicBezTo>
                  <a:pt x="375" y="438"/>
                  <a:pt x="375" y="445"/>
                  <a:pt x="382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3" name="Freeform 100">
            <a:extLst>
              <a:ext uri="{FF2B5EF4-FFF2-40B4-BE49-F238E27FC236}">
                <a16:creationId xmlns:a16="http://schemas.microsoft.com/office/drawing/2014/main" id="{1998B43C-49A2-8740-9231-147A28E42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0837" y="1266825"/>
            <a:ext cx="211138" cy="196850"/>
          </a:xfrm>
          <a:custGeom>
            <a:avLst/>
            <a:gdLst>
              <a:gd name="T0" fmla="*/ 183082 w 587"/>
              <a:gd name="T1" fmla="*/ 55985 h 545"/>
              <a:gd name="T2" fmla="*/ 183082 w 587"/>
              <a:gd name="T3" fmla="*/ 55985 h 545"/>
              <a:gd name="T4" fmla="*/ 149991 w 587"/>
              <a:gd name="T5" fmla="*/ 30340 h 545"/>
              <a:gd name="T6" fmla="*/ 149991 w 587"/>
              <a:gd name="T7" fmla="*/ 101856 h 545"/>
              <a:gd name="T8" fmla="*/ 129488 w 587"/>
              <a:gd name="T9" fmla="*/ 114859 h 545"/>
              <a:gd name="T10" fmla="*/ 129488 w 587"/>
              <a:gd name="T11" fmla="*/ 27812 h 545"/>
              <a:gd name="T12" fmla="*/ 76254 w 587"/>
              <a:gd name="T13" fmla="*/ 55985 h 545"/>
              <a:gd name="T14" fmla="*/ 76254 w 587"/>
              <a:gd name="T15" fmla="*/ 170844 h 545"/>
              <a:gd name="T16" fmla="*/ 111864 w 587"/>
              <a:gd name="T17" fmla="*/ 150617 h 545"/>
              <a:gd name="T18" fmla="*/ 111864 w 587"/>
              <a:gd name="T19" fmla="*/ 153146 h 545"/>
              <a:gd name="T20" fmla="*/ 116899 w 587"/>
              <a:gd name="T21" fmla="*/ 170844 h 545"/>
              <a:gd name="T22" fmla="*/ 71219 w 587"/>
              <a:gd name="T23" fmla="*/ 196489 h 545"/>
              <a:gd name="T24" fmla="*/ 71219 w 587"/>
              <a:gd name="T25" fmla="*/ 196489 h 545"/>
              <a:gd name="T26" fmla="*/ 66183 w 587"/>
              <a:gd name="T27" fmla="*/ 196489 h 545"/>
              <a:gd name="T28" fmla="*/ 58270 w 587"/>
              <a:gd name="T29" fmla="*/ 196489 h 545"/>
              <a:gd name="T30" fmla="*/ 5036 w 587"/>
              <a:gd name="T31" fmla="*/ 155674 h 545"/>
              <a:gd name="T32" fmla="*/ 0 w 587"/>
              <a:gd name="T33" fmla="*/ 145199 h 545"/>
              <a:gd name="T34" fmla="*/ 0 w 587"/>
              <a:gd name="T35" fmla="*/ 10113 h 545"/>
              <a:gd name="T36" fmla="*/ 10071 w 587"/>
              <a:gd name="T37" fmla="*/ 0 h 545"/>
              <a:gd name="T38" fmla="*/ 17625 w 587"/>
              <a:gd name="T39" fmla="*/ 2528 h 545"/>
              <a:gd name="T40" fmla="*/ 17625 w 587"/>
              <a:gd name="T41" fmla="*/ 2528 h 545"/>
              <a:gd name="T42" fmla="*/ 66183 w 587"/>
              <a:gd name="T43" fmla="*/ 38286 h 545"/>
              <a:gd name="T44" fmla="*/ 134884 w 587"/>
              <a:gd name="T45" fmla="*/ 0 h 545"/>
              <a:gd name="T46" fmla="*/ 134884 w 587"/>
              <a:gd name="T47" fmla="*/ 0 h 545"/>
              <a:gd name="T48" fmla="*/ 139919 w 587"/>
              <a:gd name="T49" fmla="*/ 0 h 545"/>
              <a:gd name="T50" fmla="*/ 144955 w 587"/>
              <a:gd name="T51" fmla="*/ 2528 h 545"/>
              <a:gd name="T52" fmla="*/ 144955 w 587"/>
              <a:gd name="T53" fmla="*/ 2528 h 545"/>
              <a:gd name="T54" fmla="*/ 198189 w 587"/>
              <a:gd name="T55" fmla="*/ 43343 h 545"/>
              <a:gd name="T56" fmla="*/ 200707 w 587"/>
              <a:gd name="T57" fmla="*/ 43343 h 545"/>
              <a:gd name="T58" fmla="*/ 200707 w 587"/>
              <a:gd name="T59" fmla="*/ 43343 h 545"/>
              <a:gd name="T60" fmla="*/ 200707 w 587"/>
              <a:gd name="T61" fmla="*/ 43343 h 545"/>
              <a:gd name="T62" fmla="*/ 203225 w 587"/>
              <a:gd name="T63" fmla="*/ 50928 h 545"/>
              <a:gd name="T64" fmla="*/ 203225 w 587"/>
              <a:gd name="T65" fmla="*/ 114859 h 545"/>
              <a:gd name="T66" fmla="*/ 183082 w 587"/>
              <a:gd name="T67" fmla="*/ 101856 h 545"/>
              <a:gd name="T68" fmla="*/ 183082 w 587"/>
              <a:gd name="T69" fmla="*/ 55985 h 545"/>
              <a:gd name="T70" fmla="*/ 55752 w 587"/>
              <a:gd name="T71" fmla="*/ 55985 h 545"/>
              <a:gd name="T72" fmla="*/ 55752 w 587"/>
              <a:gd name="T73" fmla="*/ 55985 h 545"/>
              <a:gd name="T74" fmla="*/ 20143 w 587"/>
              <a:gd name="T75" fmla="*/ 30340 h 545"/>
              <a:gd name="T76" fmla="*/ 20143 w 587"/>
              <a:gd name="T77" fmla="*/ 140143 h 545"/>
              <a:gd name="T78" fmla="*/ 55752 w 587"/>
              <a:gd name="T79" fmla="*/ 165787 h 545"/>
              <a:gd name="T80" fmla="*/ 55752 w 587"/>
              <a:gd name="T81" fmla="*/ 55985 h 545"/>
              <a:gd name="T82" fmla="*/ 167616 w 587"/>
              <a:gd name="T83" fmla="*/ 109803 h 545"/>
              <a:gd name="T84" fmla="*/ 167616 w 587"/>
              <a:gd name="T85" fmla="*/ 109803 h 545"/>
              <a:gd name="T86" fmla="*/ 210778 w 587"/>
              <a:gd name="T87" fmla="*/ 153146 h 545"/>
              <a:gd name="T88" fmla="*/ 167616 w 587"/>
              <a:gd name="T89" fmla="*/ 196489 h 545"/>
              <a:gd name="T90" fmla="*/ 121935 w 587"/>
              <a:gd name="T91" fmla="*/ 153146 h 545"/>
              <a:gd name="T92" fmla="*/ 167616 w 587"/>
              <a:gd name="T93" fmla="*/ 109803 h 545"/>
              <a:gd name="T94" fmla="*/ 147473 w 587"/>
              <a:gd name="T95" fmla="*/ 163259 h 545"/>
              <a:gd name="T96" fmla="*/ 147473 w 587"/>
              <a:gd name="T97" fmla="*/ 163259 h 545"/>
              <a:gd name="T98" fmla="*/ 188118 w 587"/>
              <a:gd name="T99" fmla="*/ 163259 h 545"/>
              <a:gd name="T100" fmla="*/ 198189 w 587"/>
              <a:gd name="T101" fmla="*/ 153146 h 545"/>
              <a:gd name="T102" fmla="*/ 188118 w 587"/>
              <a:gd name="T103" fmla="*/ 142671 h 545"/>
              <a:gd name="T104" fmla="*/ 147473 w 587"/>
              <a:gd name="T105" fmla="*/ 142671 h 545"/>
              <a:gd name="T106" fmla="*/ 137402 w 587"/>
              <a:gd name="T107" fmla="*/ 153146 h 545"/>
              <a:gd name="T108" fmla="*/ 147473 w 587"/>
              <a:gd name="T109" fmla="*/ 163259 h 545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87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5" y="297"/>
                  <a:pt x="360" y="318"/>
                </a:cubicBezTo>
                <a:cubicBezTo>
                  <a:pt x="360" y="77"/>
                  <a:pt x="360" y="77"/>
                  <a:pt x="360" y="77"/>
                </a:cubicBezTo>
                <a:cubicBezTo>
                  <a:pt x="212" y="155"/>
                  <a:pt x="212" y="155"/>
                  <a:pt x="212" y="155"/>
                </a:cubicBezTo>
                <a:cubicBezTo>
                  <a:pt x="212" y="473"/>
                  <a:pt x="212" y="473"/>
                  <a:pt x="212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8" y="459"/>
                  <a:pt x="325" y="473"/>
                </a:cubicBezTo>
                <a:cubicBezTo>
                  <a:pt x="198" y="544"/>
                  <a:pt x="198" y="544"/>
                  <a:pt x="198" y="544"/>
                </a:cubicBezTo>
                <a:cubicBezTo>
                  <a:pt x="191" y="544"/>
                  <a:pt x="184" y="544"/>
                  <a:pt x="184" y="544"/>
                </a:cubicBezTo>
                <a:cubicBezTo>
                  <a:pt x="177" y="544"/>
                  <a:pt x="169" y="544"/>
                  <a:pt x="162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2" y="0"/>
                  <a:pt x="49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5" y="0"/>
                  <a:pt x="375" y="0"/>
                  <a:pt x="375" y="0"/>
                </a:cubicBezTo>
                <a:cubicBezTo>
                  <a:pt x="382" y="0"/>
                  <a:pt x="382" y="0"/>
                  <a:pt x="389" y="0"/>
                </a:cubicBezTo>
                <a:cubicBezTo>
                  <a:pt x="396" y="0"/>
                  <a:pt x="403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0"/>
                  <a:pt x="558" y="120"/>
                  <a:pt x="558" y="120"/>
                </a:cubicBezTo>
                <a:cubicBezTo>
                  <a:pt x="565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55" y="155"/>
                </a:moveTo>
                <a:lnTo>
                  <a:pt x="155" y="155"/>
                </a:ln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cubicBezTo>
                  <a:pt x="155" y="459"/>
                  <a:pt x="155" y="459"/>
                  <a:pt x="155" y="459"/>
                </a:cubicBezTo>
                <a:lnTo>
                  <a:pt x="155" y="155"/>
                </a:lnTo>
                <a:close/>
                <a:moveTo>
                  <a:pt x="466" y="304"/>
                </a:moveTo>
                <a:lnTo>
                  <a:pt x="466" y="304"/>
                </a:lnTo>
                <a:cubicBezTo>
                  <a:pt x="530" y="304"/>
                  <a:pt x="586" y="353"/>
                  <a:pt x="586" y="424"/>
                </a:cubicBezTo>
                <a:cubicBezTo>
                  <a:pt x="586" y="495"/>
                  <a:pt x="530" y="544"/>
                  <a:pt x="466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66" y="304"/>
                </a:cubicBezTo>
                <a:close/>
                <a:moveTo>
                  <a:pt x="410" y="452"/>
                </a:moveTo>
                <a:lnTo>
                  <a:pt x="410" y="452"/>
                </a:lnTo>
                <a:cubicBezTo>
                  <a:pt x="523" y="452"/>
                  <a:pt x="523" y="452"/>
                  <a:pt x="523" y="452"/>
                </a:cubicBezTo>
                <a:cubicBezTo>
                  <a:pt x="537" y="452"/>
                  <a:pt x="551" y="438"/>
                  <a:pt x="551" y="424"/>
                </a:cubicBezTo>
                <a:cubicBezTo>
                  <a:pt x="551" y="410"/>
                  <a:pt x="537" y="395"/>
                  <a:pt x="523" y="395"/>
                </a:cubicBezTo>
                <a:cubicBezTo>
                  <a:pt x="410" y="395"/>
                  <a:pt x="410" y="395"/>
                  <a:pt x="410" y="395"/>
                </a:cubicBezTo>
                <a:cubicBezTo>
                  <a:pt x="389" y="395"/>
                  <a:pt x="382" y="410"/>
                  <a:pt x="382" y="424"/>
                </a:cubicBezTo>
                <a:cubicBezTo>
                  <a:pt x="382" y="438"/>
                  <a:pt x="389" y="452"/>
                  <a:pt x="410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4" name="Freeform 101">
            <a:extLst>
              <a:ext uri="{FF2B5EF4-FFF2-40B4-BE49-F238E27FC236}">
                <a16:creationId xmlns:a16="http://schemas.microsoft.com/office/drawing/2014/main" id="{B651B1AF-0255-FD44-974A-5A4CB066A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1425" y="1266825"/>
            <a:ext cx="211137" cy="196850"/>
          </a:xfrm>
          <a:custGeom>
            <a:avLst/>
            <a:gdLst>
              <a:gd name="T0" fmla="*/ 183081 w 587"/>
              <a:gd name="T1" fmla="*/ 55985 h 545"/>
              <a:gd name="T2" fmla="*/ 149990 w 587"/>
              <a:gd name="T3" fmla="*/ 101856 h 545"/>
              <a:gd name="T4" fmla="*/ 129488 w 587"/>
              <a:gd name="T5" fmla="*/ 27812 h 545"/>
              <a:gd name="T6" fmla="*/ 73736 w 587"/>
              <a:gd name="T7" fmla="*/ 170844 h 545"/>
              <a:gd name="T8" fmla="*/ 111863 w 587"/>
              <a:gd name="T9" fmla="*/ 153146 h 545"/>
              <a:gd name="T10" fmla="*/ 68700 w 587"/>
              <a:gd name="T11" fmla="*/ 196489 h 545"/>
              <a:gd name="T12" fmla="*/ 63305 w 587"/>
              <a:gd name="T13" fmla="*/ 196489 h 545"/>
              <a:gd name="T14" fmla="*/ 5036 w 587"/>
              <a:gd name="T15" fmla="*/ 155674 h 545"/>
              <a:gd name="T16" fmla="*/ 0 w 587"/>
              <a:gd name="T17" fmla="*/ 10113 h 545"/>
              <a:gd name="T18" fmla="*/ 15107 w 587"/>
              <a:gd name="T19" fmla="*/ 2528 h 545"/>
              <a:gd name="T20" fmla="*/ 66183 w 587"/>
              <a:gd name="T21" fmla="*/ 38286 h 545"/>
              <a:gd name="T22" fmla="*/ 134523 w 587"/>
              <a:gd name="T23" fmla="*/ 0 h 545"/>
              <a:gd name="T24" fmla="*/ 144954 w 587"/>
              <a:gd name="T25" fmla="*/ 2528 h 545"/>
              <a:gd name="T26" fmla="*/ 198188 w 587"/>
              <a:gd name="T27" fmla="*/ 43343 h 545"/>
              <a:gd name="T28" fmla="*/ 198188 w 587"/>
              <a:gd name="T29" fmla="*/ 43343 h 545"/>
              <a:gd name="T30" fmla="*/ 203224 w 587"/>
              <a:gd name="T31" fmla="*/ 50928 h 545"/>
              <a:gd name="T32" fmla="*/ 183081 w 587"/>
              <a:gd name="T33" fmla="*/ 101856 h 545"/>
              <a:gd name="T34" fmla="*/ 53234 w 587"/>
              <a:gd name="T35" fmla="*/ 55985 h 545"/>
              <a:gd name="T36" fmla="*/ 20143 w 587"/>
              <a:gd name="T37" fmla="*/ 30340 h 545"/>
              <a:gd name="T38" fmla="*/ 53234 w 587"/>
              <a:gd name="T39" fmla="*/ 165787 h 545"/>
              <a:gd name="T40" fmla="*/ 165097 w 587"/>
              <a:gd name="T41" fmla="*/ 109803 h 545"/>
              <a:gd name="T42" fmla="*/ 210777 w 587"/>
              <a:gd name="T43" fmla="*/ 153146 h 545"/>
              <a:gd name="T44" fmla="*/ 121934 w 587"/>
              <a:gd name="T45" fmla="*/ 153146 h 545"/>
              <a:gd name="T46" fmla="*/ 144954 w 587"/>
              <a:gd name="T47" fmla="*/ 163259 h 545"/>
              <a:gd name="T48" fmla="*/ 155026 w 587"/>
              <a:gd name="T49" fmla="*/ 163259 h 545"/>
              <a:gd name="T50" fmla="*/ 165097 w 587"/>
              <a:gd name="T51" fmla="*/ 183847 h 545"/>
              <a:gd name="T52" fmla="*/ 175168 w 587"/>
              <a:gd name="T53" fmla="*/ 163259 h 545"/>
              <a:gd name="T54" fmla="*/ 195670 w 587"/>
              <a:gd name="T55" fmla="*/ 153146 h 545"/>
              <a:gd name="T56" fmla="*/ 175168 w 587"/>
              <a:gd name="T57" fmla="*/ 142671 h 545"/>
              <a:gd name="T58" fmla="*/ 165097 w 587"/>
              <a:gd name="T59" fmla="*/ 122444 h 545"/>
              <a:gd name="T60" fmla="*/ 155026 w 587"/>
              <a:gd name="T61" fmla="*/ 142671 h 545"/>
              <a:gd name="T62" fmla="*/ 134523 w 587"/>
              <a:gd name="T63" fmla="*/ 153146 h 5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7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4" y="297"/>
                  <a:pt x="360" y="318"/>
                </a:cubicBezTo>
                <a:cubicBezTo>
                  <a:pt x="360" y="77"/>
                  <a:pt x="360" y="77"/>
                  <a:pt x="360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91" y="544"/>
                  <a:pt x="184" y="544"/>
                  <a:pt x="176" y="544"/>
                </a:cubicBezTo>
                <a:cubicBezTo>
                  <a:pt x="169" y="544"/>
                  <a:pt x="169" y="544"/>
                  <a:pt x="162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2" y="0"/>
                  <a:pt x="42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4" y="0"/>
                  <a:pt x="374" y="0"/>
                  <a:pt x="374" y="0"/>
                </a:cubicBezTo>
                <a:cubicBezTo>
                  <a:pt x="374" y="0"/>
                  <a:pt x="382" y="0"/>
                  <a:pt x="389" y="0"/>
                </a:cubicBezTo>
                <a:cubicBezTo>
                  <a:pt x="396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6" y="353"/>
                  <a:pt x="586" y="424"/>
                </a:cubicBezTo>
                <a:cubicBezTo>
                  <a:pt x="586" y="495"/>
                  <a:pt x="530" y="544"/>
                  <a:pt x="459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59" y="304"/>
                </a:cubicBezTo>
                <a:close/>
                <a:moveTo>
                  <a:pt x="403" y="452"/>
                </a:moveTo>
                <a:lnTo>
                  <a:pt x="403" y="452"/>
                </a:lnTo>
                <a:cubicBezTo>
                  <a:pt x="431" y="452"/>
                  <a:pt x="431" y="452"/>
                  <a:pt x="431" y="452"/>
                </a:cubicBezTo>
                <a:cubicBezTo>
                  <a:pt x="431" y="480"/>
                  <a:pt x="431" y="480"/>
                  <a:pt x="431" y="480"/>
                </a:cubicBezTo>
                <a:cubicBezTo>
                  <a:pt x="431" y="495"/>
                  <a:pt x="445" y="509"/>
                  <a:pt x="459" y="509"/>
                </a:cubicBezTo>
                <a:cubicBezTo>
                  <a:pt x="480" y="509"/>
                  <a:pt x="487" y="495"/>
                  <a:pt x="487" y="480"/>
                </a:cubicBezTo>
                <a:cubicBezTo>
                  <a:pt x="487" y="452"/>
                  <a:pt x="487" y="452"/>
                  <a:pt x="487" y="452"/>
                </a:cubicBezTo>
                <a:cubicBezTo>
                  <a:pt x="516" y="452"/>
                  <a:pt x="516" y="452"/>
                  <a:pt x="516" y="452"/>
                </a:cubicBezTo>
                <a:cubicBezTo>
                  <a:pt x="537" y="452"/>
                  <a:pt x="544" y="438"/>
                  <a:pt x="544" y="424"/>
                </a:cubicBezTo>
                <a:cubicBezTo>
                  <a:pt x="544" y="410"/>
                  <a:pt x="537" y="395"/>
                  <a:pt x="516" y="395"/>
                </a:cubicBezTo>
                <a:cubicBezTo>
                  <a:pt x="487" y="395"/>
                  <a:pt x="487" y="395"/>
                  <a:pt x="487" y="395"/>
                </a:cubicBezTo>
                <a:cubicBezTo>
                  <a:pt x="487" y="367"/>
                  <a:pt x="487" y="367"/>
                  <a:pt x="487" y="367"/>
                </a:cubicBezTo>
                <a:cubicBezTo>
                  <a:pt x="487" y="353"/>
                  <a:pt x="480" y="339"/>
                  <a:pt x="459" y="339"/>
                </a:cubicBezTo>
                <a:cubicBezTo>
                  <a:pt x="445" y="339"/>
                  <a:pt x="431" y="353"/>
                  <a:pt x="431" y="367"/>
                </a:cubicBezTo>
                <a:cubicBezTo>
                  <a:pt x="431" y="395"/>
                  <a:pt x="431" y="395"/>
                  <a:pt x="431" y="395"/>
                </a:cubicBezTo>
                <a:cubicBezTo>
                  <a:pt x="403" y="395"/>
                  <a:pt x="403" y="395"/>
                  <a:pt x="403" y="395"/>
                </a:cubicBezTo>
                <a:cubicBezTo>
                  <a:pt x="389" y="395"/>
                  <a:pt x="374" y="410"/>
                  <a:pt x="374" y="424"/>
                </a:cubicBezTo>
                <a:cubicBezTo>
                  <a:pt x="374" y="438"/>
                  <a:pt x="389" y="452"/>
                  <a:pt x="403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" name="Freeform 102">
            <a:extLst>
              <a:ext uri="{FF2B5EF4-FFF2-40B4-BE49-F238E27FC236}">
                <a16:creationId xmlns:a16="http://schemas.microsoft.com/office/drawing/2014/main" id="{34D2D535-1C92-5B4C-A292-420F129F0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2012" y="1266825"/>
            <a:ext cx="203200" cy="196850"/>
          </a:xfrm>
          <a:custGeom>
            <a:avLst/>
            <a:gdLst>
              <a:gd name="T0" fmla="*/ 202841 w 566"/>
              <a:gd name="T1" fmla="*/ 186375 h 545"/>
              <a:gd name="T2" fmla="*/ 202841 w 566"/>
              <a:gd name="T3" fmla="*/ 186375 h 545"/>
              <a:gd name="T4" fmla="*/ 192789 w 566"/>
              <a:gd name="T5" fmla="*/ 196489 h 545"/>
              <a:gd name="T6" fmla="*/ 185249 w 566"/>
              <a:gd name="T7" fmla="*/ 196489 h 545"/>
              <a:gd name="T8" fmla="*/ 185249 w 566"/>
              <a:gd name="T9" fmla="*/ 196489 h 545"/>
              <a:gd name="T10" fmla="*/ 136783 w 566"/>
              <a:gd name="T11" fmla="*/ 158202 h 545"/>
              <a:gd name="T12" fmla="*/ 68571 w 566"/>
              <a:gd name="T13" fmla="*/ 196489 h 545"/>
              <a:gd name="T14" fmla="*/ 68571 w 566"/>
              <a:gd name="T15" fmla="*/ 196489 h 545"/>
              <a:gd name="T16" fmla="*/ 63186 w 566"/>
              <a:gd name="T17" fmla="*/ 196489 h 545"/>
              <a:gd name="T18" fmla="*/ 58160 w 566"/>
              <a:gd name="T19" fmla="*/ 196489 h 545"/>
              <a:gd name="T20" fmla="*/ 2513 w 566"/>
              <a:gd name="T21" fmla="*/ 155674 h 545"/>
              <a:gd name="T22" fmla="*/ 0 w 566"/>
              <a:gd name="T23" fmla="*/ 145199 h 545"/>
              <a:gd name="T24" fmla="*/ 0 w 566"/>
              <a:gd name="T25" fmla="*/ 10113 h 545"/>
              <a:gd name="T26" fmla="*/ 10052 w 566"/>
              <a:gd name="T27" fmla="*/ 0 h 545"/>
              <a:gd name="T28" fmla="*/ 15078 w 566"/>
              <a:gd name="T29" fmla="*/ 2528 h 545"/>
              <a:gd name="T30" fmla="*/ 15078 w 566"/>
              <a:gd name="T31" fmla="*/ 2528 h 545"/>
              <a:gd name="T32" fmla="*/ 63186 w 566"/>
              <a:gd name="T33" fmla="*/ 38286 h 545"/>
              <a:gd name="T34" fmla="*/ 134270 w 566"/>
              <a:gd name="T35" fmla="*/ 0 h 545"/>
              <a:gd name="T36" fmla="*/ 134270 w 566"/>
              <a:gd name="T37" fmla="*/ 0 h 545"/>
              <a:gd name="T38" fmla="*/ 136783 w 566"/>
              <a:gd name="T39" fmla="*/ 0 h 545"/>
              <a:gd name="T40" fmla="*/ 144681 w 566"/>
              <a:gd name="T41" fmla="*/ 2528 h 545"/>
              <a:gd name="T42" fmla="*/ 144681 w 566"/>
              <a:gd name="T43" fmla="*/ 2528 h 545"/>
              <a:gd name="T44" fmla="*/ 197815 w 566"/>
              <a:gd name="T45" fmla="*/ 43343 h 545"/>
              <a:gd name="T46" fmla="*/ 197815 w 566"/>
              <a:gd name="T47" fmla="*/ 43343 h 545"/>
              <a:gd name="T48" fmla="*/ 197815 w 566"/>
              <a:gd name="T49" fmla="*/ 43343 h 545"/>
              <a:gd name="T50" fmla="*/ 197815 w 566"/>
              <a:gd name="T51" fmla="*/ 43343 h 545"/>
              <a:gd name="T52" fmla="*/ 202841 w 566"/>
              <a:gd name="T53" fmla="*/ 50928 h 545"/>
              <a:gd name="T54" fmla="*/ 202841 w 566"/>
              <a:gd name="T55" fmla="*/ 186375 h 545"/>
              <a:gd name="T56" fmla="*/ 53134 w 566"/>
              <a:gd name="T57" fmla="*/ 165787 h 545"/>
              <a:gd name="T58" fmla="*/ 53134 w 566"/>
              <a:gd name="T59" fmla="*/ 165787 h 545"/>
              <a:gd name="T60" fmla="*/ 53134 w 566"/>
              <a:gd name="T61" fmla="*/ 55985 h 545"/>
              <a:gd name="T62" fmla="*/ 20105 w 566"/>
              <a:gd name="T63" fmla="*/ 30340 h 545"/>
              <a:gd name="T64" fmla="*/ 20105 w 566"/>
              <a:gd name="T65" fmla="*/ 140143 h 545"/>
              <a:gd name="T66" fmla="*/ 53134 w 566"/>
              <a:gd name="T67" fmla="*/ 165787 h 545"/>
              <a:gd name="T68" fmla="*/ 126731 w 566"/>
              <a:gd name="T69" fmla="*/ 27812 h 545"/>
              <a:gd name="T70" fmla="*/ 126731 w 566"/>
              <a:gd name="T71" fmla="*/ 27812 h 545"/>
              <a:gd name="T72" fmla="*/ 73597 w 566"/>
              <a:gd name="T73" fmla="*/ 55985 h 545"/>
              <a:gd name="T74" fmla="*/ 73597 w 566"/>
              <a:gd name="T75" fmla="*/ 170844 h 545"/>
              <a:gd name="T76" fmla="*/ 126731 w 566"/>
              <a:gd name="T77" fmla="*/ 140143 h 545"/>
              <a:gd name="T78" fmla="*/ 126731 w 566"/>
              <a:gd name="T79" fmla="*/ 27812 h 545"/>
              <a:gd name="T80" fmla="*/ 182736 w 566"/>
              <a:gd name="T81" fmla="*/ 55985 h 545"/>
              <a:gd name="T82" fmla="*/ 182736 w 566"/>
              <a:gd name="T83" fmla="*/ 55985 h 545"/>
              <a:gd name="T84" fmla="*/ 147194 w 566"/>
              <a:gd name="T85" fmla="*/ 30340 h 545"/>
              <a:gd name="T86" fmla="*/ 147194 w 566"/>
              <a:gd name="T87" fmla="*/ 140143 h 545"/>
              <a:gd name="T88" fmla="*/ 182736 w 566"/>
              <a:gd name="T89" fmla="*/ 165787 h 545"/>
              <a:gd name="T90" fmla="*/ 182736 w 566"/>
              <a:gd name="T91" fmla="*/ 55985 h 54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66" h="545">
                <a:moveTo>
                  <a:pt x="565" y="516"/>
                </a:moveTo>
                <a:lnTo>
                  <a:pt x="565" y="516"/>
                </a:lnTo>
                <a:cubicBezTo>
                  <a:pt x="565" y="537"/>
                  <a:pt x="551" y="544"/>
                  <a:pt x="537" y="544"/>
                </a:cubicBezTo>
                <a:cubicBezTo>
                  <a:pt x="530" y="544"/>
                  <a:pt x="523" y="544"/>
                  <a:pt x="516" y="544"/>
                </a:cubicBezTo>
                <a:cubicBezTo>
                  <a:pt x="381" y="438"/>
                  <a:pt x="381" y="438"/>
                  <a:pt x="381" y="438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83" y="544"/>
                  <a:pt x="183" y="544"/>
                  <a:pt x="176" y="544"/>
                </a:cubicBezTo>
                <a:cubicBezTo>
                  <a:pt x="169" y="544"/>
                  <a:pt x="162" y="544"/>
                  <a:pt x="162" y="544"/>
                </a:cubicBezTo>
                <a:cubicBezTo>
                  <a:pt x="7" y="431"/>
                  <a:pt x="7" y="431"/>
                  <a:pt x="7" y="431"/>
                </a:cubicBezTo>
                <a:cubicBezTo>
                  <a:pt x="0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35" y="0"/>
                  <a:pt x="35" y="0"/>
                  <a:pt x="42" y="7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374" y="0"/>
                  <a:pt x="374" y="0"/>
                  <a:pt x="374" y="0"/>
                </a:cubicBezTo>
                <a:lnTo>
                  <a:pt x="381" y="0"/>
                </a:lnTo>
                <a:cubicBezTo>
                  <a:pt x="389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lnTo>
                  <a:pt x="565" y="516"/>
                </a:lnTo>
                <a:close/>
                <a:moveTo>
                  <a:pt x="148" y="459"/>
                </a:moveTo>
                <a:lnTo>
                  <a:pt x="148" y="459"/>
                </a:lnTo>
                <a:cubicBezTo>
                  <a:pt x="148" y="155"/>
                  <a:pt x="148" y="155"/>
                  <a:pt x="148" y="155"/>
                </a:cubicBez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lnTo>
                  <a:pt x="148" y="459"/>
                </a:lnTo>
                <a:close/>
                <a:moveTo>
                  <a:pt x="353" y="77"/>
                </a:moveTo>
                <a:lnTo>
                  <a:pt x="353" y="77"/>
                </a:ln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53" y="388"/>
                  <a:pt x="353" y="388"/>
                  <a:pt x="353" y="388"/>
                </a:cubicBezTo>
                <a:lnTo>
                  <a:pt x="353" y="77"/>
                </a:lnTo>
                <a:close/>
                <a:moveTo>
                  <a:pt x="509" y="155"/>
                </a:moveTo>
                <a:lnTo>
                  <a:pt x="509" y="155"/>
                </a:lnTo>
                <a:cubicBezTo>
                  <a:pt x="410" y="84"/>
                  <a:pt x="410" y="84"/>
                  <a:pt x="410" y="84"/>
                </a:cubicBezTo>
                <a:cubicBezTo>
                  <a:pt x="410" y="388"/>
                  <a:pt x="410" y="388"/>
                  <a:pt x="410" y="388"/>
                </a:cubicBezTo>
                <a:cubicBezTo>
                  <a:pt x="509" y="459"/>
                  <a:pt x="509" y="459"/>
                  <a:pt x="509" y="459"/>
                </a:cubicBezTo>
                <a:lnTo>
                  <a:pt x="509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" name="Freeform 103">
            <a:extLst>
              <a:ext uri="{FF2B5EF4-FFF2-40B4-BE49-F238E27FC236}">
                <a16:creationId xmlns:a16="http://schemas.microsoft.com/office/drawing/2014/main" id="{A0C38C2E-6BFD-DE4F-879B-F3A3E5EB2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51" y="1255712"/>
            <a:ext cx="215900" cy="217488"/>
          </a:xfrm>
          <a:custGeom>
            <a:avLst/>
            <a:gdLst>
              <a:gd name="T0" fmla="*/ 205482 w 601"/>
              <a:gd name="T1" fmla="*/ 120305 h 602"/>
              <a:gd name="T2" fmla="*/ 177462 w 601"/>
              <a:gd name="T3" fmla="*/ 120305 h 602"/>
              <a:gd name="T4" fmla="*/ 177462 w 601"/>
              <a:gd name="T5" fmla="*/ 99712 h 602"/>
              <a:gd name="T6" fmla="*/ 205482 w 601"/>
              <a:gd name="T7" fmla="*/ 99712 h 602"/>
              <a:gd name="T8" fmla="*/ 205482 w 601"/>
              <a:gd name="T9" fmla="*/ 120305 h 602"/>
              <a:gd name="T10" fmla="*/ 187520 w 601"/>
              <a:gd name="T11" fmla="*/ 40824 h 602"/>
              <a:gd name="T12" fmla="*/ 164889 w 601"/>
              <a:gd name="T13" fmla="*/ 63946 h 602"/>
              <a:gd name="T14" fmla="*/ 164889 w 601"/>
              <a:gd name="T15" fmla="*/ 63946 h 602"/>
              <a:gd name="T16" fmla="*/ 146927 w 601"/>
              <a:gd name="T17" fmla="*/ 58888 h 602"/>
              <a:gd name="T18" fmla="*/ 152315 w 601"/>
              <a:gd name="T19" fmla="*/ 51301 h 602"/>
              <a:gd name="T20" fmla="*/ 157345 w 601"/>
              <a:gd name="T21" fmla="*/ 46243 h 602"/>
              <a:gd name="T22" fmla="*/ 174947 w 601"/>
              <a:gd name="T23" fmla="*/ 28180 h 602"/>
              <a:gd name="T24" fmla="*/ 192909 w 601"/>
              <a:gd name="T25" fmla="*/ 33237 h 602"/>
              <a:gd name="T26" fmla="*/ 106333 w 601"/>
              <a:gd name="T27" fmla="*/ 150652 h 602"/>
              <a:gd name="T28" fmla="*/ 70769 w 601"/>
              <a:gd name="T29" fmla="*/ 130421 h 602"/>
              <a:gd name="T30" fmla="*/ 65740 w 601"/>
              <a:gd name="T31" fmla="*/ 109828 h 602"/>
              <a:gd name="T32" fmla="*/ 146927 w 601"/>
              <a:gd name="T33" fmla="*/ 109828 h 602"/>
              <a:gd name="T34" fmla="*/ 106333 w 601"/>
              <a:gd name="T35" fmla="*/ 89596 h 602"/>
              <a:gd name="T36" fmla="*/ 86216 w 601"/>
              <a:gd name="T37" fmla="*/ 109828 h 602"/>
              <a:gd name="T38" fmla="*/ 126810 w 601"/>
              <a:gd name="T39" fmla="*/ 109828 h 602"/>
              <a:gd name="T40" fmla="*/ 106333 w 601"/>
              <a:gd name="T41" fmla="*/ 48772 h 602"/>
              <a:gd name="T42" fmla="*/ 96275 w 601"/>
              <a:gd name="T43" fmla="*/ 38295 h 602"/>
              <a:gd name="T44" fmla="*/ 96275 w 601"/>
              <a:gd name="T45" fmla="*/ 10477 h 602"/>
              <a:gd name="T46" fmla="*/ 116751 w 601"/>
              <a:gd name="T47" fmla="*/ 10477 h 602"/>
              <a:gd name="T48" fmla="*/ 116751 w 601"/>
              <a:gd name="T49" fmla="*/ 38295 h 602"/>
              <a:gd name="T50" fmla="*/ 63225 w 601"/>
              <a:gd name="T51" fmla="*/ 166187 h 602"/>
              <a:gd name="T52" fmla="*/ 63225 w 601"/>
              <a:gd name="T53" fmla="*/ 166187 h 602"/>
              <a:gd name="T54" fmla="*/ 40594 w 601"/>
              <a:gd name="T55" fmla="*/ 191837 h 602"/>
              <a:gd name="T56" fmla="*/ 32690 w 601"/>
              <a:gd name="T57" fmla="*/ 194366 h 602"/>
              <a:gd name="T58" fmla="*/ 25146 w 601"/>
              <a:gd name="T59" fmla="*/ 176303 h 602"/>
              <a:gd name="T60" fmla="*/ 43108 w 601"/>
              <a:gd name="T61" fmla="*/ 158600 h 602"/>
              <a:gd name="T62" fmla="*/ 50652 w 601"/>
              <a:gd name="T63" fmla="*/ 153181 h 602"/>
              <a:gd name="T64" fmla="*/ 55681 w 601"/>
              <a:gd name="T65" fmla="*/ 150652 h 602"/>
              <a:gd name="T66" fmla="*/ 63225 w 601"/>
              <a:gd name="T67" fmla="*/ 166187 h 602"/>
              <a:gd name="T68" fmla="*/ 55681 w 601"/>
              <a:gd name="T69" fmla="*/ 69004 h 602"/>
              <a:gd name="T70" fmla="*/ 50652 w 601"/>
              <a:gd name="T71" fmla="*/ 63946 h 602"/>
              <a:gd name="T72" fmla="*/ 43108 w 601"/>
              <a:gd name="T73" fmla="*/ 58888 h 602"/>
              <a:gd name="T74" fmla="*/ 25146 w 601"/>
              <a:gd name="T75" fmla="*/ 40824 h 602"/>
              <a:gd name="T76" fmla="*/ 32690 w 601"/>
              <a:gd name="T77" fmla="*/ 23122 h 602"/>
              <a:gd name="T78" fmla="*/ 40594 w 601"/>
              <a:gd name="T79" fmla="*/ 28180 h 602"/>
              <a:gd name="T80" fmla="*/ 63225 w 601"/>
              <a:gd name="T81" fmla="*/ 51301 h 602"/>
              <a:gd name="T82" fmla="*/ 63225 w 601"/>
              <a:gd name="T83" fmla="*/ 51301 h 602"/>
              <a:gd name="T84" fmla="*/ 55681 w 601"/>
              <a:gd name="T85" fmla="*/ 69004 h 602"/>
              <a:gd name="T86" fmla="*/ 35205 w 601"/>
              <a:gd name="T87" fmla="*/ 99712 h 602"/>
              <a:gd name="T88" fmla="*/ 35205 w 601"/>
              <a:gd name="T89" fmla="*/ 120305 h 602"/>
              <a:gd name="T90" fmla="*/ 10059 w 601"/>
              <a:gd name="T91" fmla="*/ 120305 h 602"/>
              <a:gd name="T92" fmla="*/ 10059 w 601"/>
              <a:gd name="T93" fmla="*/ 99712 h 602"/>
              <a:gd name="T94" fmla="*/ 106333 w 601"/>
              <a:gd name="T95" fmla="*/ 171245 h 602"/>
              <a:gd name="T96" fmla="*/ 116751 w 601"/>
              <a:gd name="T97" fmla="*/ 181360 h 602"/>
              <a:gd name="T98" fmla="*/ 116751 w 601"/>
              <a:gd name="T99" fmla="*/ 207011 h 602"/>
              <a:gd name="T100" fmla="*/ 96275 w 601"/>
              <a:gd name="T101" fmla="*/ 207011 h 602"/>
              <a:gd name="T102" fmla="*/ 96275 w 601"/>
              <a:gd name="T103" fmla="*/ 181360 h 602"/>
              <a:gd name="T104" fmla="*/ 157345 w 601"/>
              <a:gd name="T105" fmla="*/ 150652 h 602"/>
              <a:gd name="T106" fmla="*/ 164889 w 601"/>
              <a:gd name="T107" fmla="*/ 153181 h 602"/>
              <a:gd name="T108" fmla="*/ 164889 w 601"/>
              <a:gd name="T109" fmla="*/ 153181 h 602"/>
              <a:gd name="T110" fmla="*/ 169918 w 601"/>
              <a:gd name="T111" fmla="*/ 158600 h 602"/>
              <a:gd name="T112" fmla="*/ 187520 w 601"/>
              <a:gd name="T113" fmla="*/ 176303 h 602"/>
              <a:gd name="T114" fmla="*/ 182491 w 601"/>
              <a:gd name="T115" fmla="*/ 194366 h 602"/>
              <a:gd name="T116" fmla="*/ 174947 w 601"/>
              <a:gd name="T117" fmla="*/ 191837 h 602"/>
              <a:gd name="T118" fmla="*/ 152315 w 601"/>
              <a:gd name="T119" fmla="*/ 166187 h 602"/>
              <a:gd name="T120" fmla="*/ 152315 w 601"/>
              <a:gd name="T121" fmla="*/ 166187 h 602"/>
              <a:gd name="T122" fmla="*/ 146927 w 601"/>
              <a:gd name="T123" fmla="*/ 161129 h 60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01" h="602">
                <a:moveTo>
                  <a:pt x="572" y="333"/>
                </a:moveTo>
                <a:lnTo>
                  <a:pt x="572" y="333"/>
                </a:lnTo>
                <a:cubicBezTo>
                  <a:pt x="494" y="333"/>
                  <a:pt x="494" y="333"/>
                  <a:pt x="494" y="333"/>
                </a:cubicBezTo>
                <a:cubicBezTo>
                  <a:pt x="480" y="333"/>
                  <a:pt x="466" y="318"/>
                  <a:pt x="466" y="304"/>
                </a:cubicBezTo>
                <a:cubicBezTo>
                  <a:pt x="466" y="283"/>
                  <a:pt x="480" y="276"/>
                  <a:pt x="494" y="276"/>
                </a:cubicBezTo>
                <a:cubicBezTo>
                  <a:pt x="572" y="276"/>
                  <a:pt x="572" y="276"/>
                  <a:pt x="572" y="276"/>
                </a:cubicBezTo>
                <a:cubicBezTo>
                  <a:pt x="586" y="276"/>
                  <a:pt x="600" y="283"/>
                  <a:pt x="600" y="304"/>
                </a:cubicBezTo>
                <a:cubicBezTo>
                  <a:pt x="600" y="318"/>
                  <a:pt x="586" y="333"/>
                  <a:pt x="572" y="333"/>
                </a:cubicBezTo>
                <a:close/>
                <a:moveTo>
                  <a:pt x="522" y="113"/>
                </a:moveTo>
                <a:lnTo>
                  <a:pt x="522" y="113"/>
                </a:lnTo>
                <a:cubicBezTo>
                  <a:pt x="473" y="163"/>
                  <a:pt x="473" y="163"/>
                  <a:pt x="473" y="163"/>
                </a:cubicBezTo>
                <a:cubicBezTo>
                  <a:pt x="459" y="177"/>
                  <a:pt x="459" y="177"/>
                  <a:pt x="459" y="177"/>
                </a:cubicBezTo>
                <a:cubicBezTo>
                  <a:pt x="452" y="184"/>
                  <a:pt x="445" y="191"/>
                  <a:pt x="438" y="191"/>
                </a:cubicBezTo>
                <a:cubicBezTo>
                  <a:pt x="424" y="191"/>
                  <a:pt x="409" y="177"/>
                  <a:pt x="409" y="163"/>
                </a:cubicBezTo>
                <a:cubicBezTo>
                  <a:pt x="409" y="156"/>
                  <a:pt x="417" y="149"/>
                  <a:pt x="424" y="142"/>
                </a:cubicBezTo>
                <a:cubicBezTo>
                  <a:pt x="438" y="128"/>
                  <a:pt x="438" y="128"/>
                  <a:pt x="438" y="128"/>
                </a:cubicBezTo>
                <a:cubicBezTo>
                  <a:pt x="487" y="78"/>
                  <a:pt x="487" y="78"/>
                  <a:pt x="487" y="78"/>
                </a:cubicBezTo>
                <a:cubicBezTo>
                  <a:pt x="494" y="71"/>
                  <a:pt x="501" y="64"/>
                  <a:pt x="508" y="64"/>
                </a:cubicBezTo>
                <a:cubicBezTo>
                  <a:pt x="522" y="64"/>
                  <a:pt x="537" y="78"/>
                  <a:pt x="537" y="92"/>
                </a:cubicBezTo>
                <a:cubicBezTo>
                  <a:pt x="537" y="99"/>
                  <a:pt x="530" y="106"/>
                  <a:pt x="522" y="113"/>
                </a:cubicBezTo>
                <a:close/>
                <a:moveTo>
                  <a:pt x="296" y="417"/>
                </a:moveTo>
                <a:lnTo>
                  <a:pt x="296" y="417"/>
                </a:lnTo>
                <a:cubicBezTo>
                  <a:pt x="254" y="417"/>
                  <a:pt x="219" y="389"/>
                  <a:pt x="197" y="361"/>
                </a:cubicBezTo>
                <a:cubicBezTo>
                  <a:pt x="190" y="333"/>
                  <a:pt x="190" y="333"/>
                  <a:pt x="190" y="333"/>
                </a:cubicBezTo>
                <a:cubicBezTo>
                  <a:pt x="190" y="318"/>
                  <a:pt x="183" y="311"/>
                  <a:pt x="183" y="304"/>
                </a:cubicBezTo>
                <a:cubicBezTo>
                  <a:pt x="183" y="241"/>
                  <a:pt x="233" y="191"/>
                  <a:pt x="296" y="191"/>
                </a:cubicBezTo>
                <a:cubicBezTo>
                  <a:pt x="360" y="191"/>
                  <a:pt x="409" y="241"/>
                  <a:pt x="409" y="304"/>
                </a:cubicBezTo>
                <a:cubicBezTo>
                  <a:pt x="409" y="368"/>
                  <a:pt x="360" y="417"/>
                  <a:pt x="296" y="417"/>
                </a:cubicBezTo>
                <a:close/>
                <a:moveTo>
                  <a:pt x="296" y="248"/>
                </a:moveTo>
                <a:lnTo>
                  <a:pt x="296" y="248"/>
                </a:lnTo>
                <a:cubicBezTo>
                  <a:pt x="268" y="248"/>
                  <a:pt x="240" y="269"/>
                  <a:pt x="240" y="304"/>
                </a:cubicBezTo>
                <a:cubicBezTo>
                  <a:pt x="240" y="333"/>
                  <a:pt x="268" y="361"/>
                  <a:pt x="296" y="361"/>
                </a:cubicBezTo>
                <a:cubicBezTo>
                  <a:pt x="332" y="361"/>
                  <a:pt x="353" y="333"/>
                  <a:pt x="353" y="304"/>
                </a:cubicBezTo>
                <a:cubicBezTo>
                  <a:pt x="353" y="269"/>
                  <a:pt x="332" y="248"/>
                  <a:pt x="296" y="248"/>
                </a:cubicBezTo>
                <a:close/>
                <a:moveTo>
                  <a:pt x="296" y="135"/>
                </a:moveTo>
                <a:lnTo>
                  <a:pt x="296" y="135"/>
                </a:lnTo>
                <a:cubicBezTo>
                  <a:pt x="282" y="135"/>
                  <a:pt x="268" y="120"/>
                  <a:pt x="268" y="106"/>
                </a:cubicBezTo>
                <a:cubicBezTo>
                  <a:pt x="268" y="29"/>
                  <a:pt x="268" y="29"/>
                  <a:pt x="268" y="29"/>
                </a:cubicBezTo>
                <a:cubicBezTo>
                  <a:pt x="268" y="15"/>
                  <a:pt x="282" y="0"/>
                  <a:pt x="296" y="0"/>
                </a:cubicBezTo>
                <a:cubicBezTo>
                  <a:pt x="318" y="0"/>
                  <a:pt x="325" y="15"/>
                  <a:pt x="325" y="29"/>
                </a:cubicBezTo>
                <a:cubicBezTo>
                  <a:pt x="325" y="106"/>
                  <a:pt x="325" y="106"/>
                  <a:pt x="325" y="106"/>
                </a:cubicBezTo>
                <a:cubicBezTo>
                  <a:pt x="325" y="120"/>
                  <a:pt x="318" y="135"/>
                  <a:pt x="296" y="135"/>
                </a:cubicBezTo>
                <a:close/>
                <a:moveTo>
                  <a:pt x="176" y="460"/>
                </a:moveTo>
                <a:lnTo>
                  <a:pt x="176" y="460"/>
                </a:lnTo>
                <a:cubicBezTo>
                  <a:pt x="162" y="481"/>
                  <a:pt x="162" y="481"/>
                  <a:pt x="162" y="481"/>
                </a:cubicBezTo>
                <a:cubicBezTo>
                  <a:pt x="113" y="531"/>
                  <a:pt x="113" y="531"/>
                  <a:pt x="113" y="531"/>
                </a:cubicBezTo>
                <a:cubicBezTo>
                  <a:pt x="106" y="538"/>
                  <a:pt x="98" y="538"/>
                  <a:pt x="91" y="538"/>
                </a:cubicBezTo>
                <a:cubicBezTo>
                  <a:pt x="77" y="538"/>
                  <a:pt x="63" y="524"/>
                  <a:pt x="63" y="509"/>
                </a:cubicBezTo>
                <a:cubicBezTo>
                  <a:pt x="63" y="502"/>
                  <a:pt x="63" y="495"/>
                  <a:pt x="70" y="488"/>
                </a:cubicBezTo>
                <a:cubicBezTo>
                  <a:pt x="120" y="439"/>
                  <a:pt x="120" y="439"/>
                  <a:pt x="120" y="439"/>
                </a:cubicBezTo>
                <a:cubicBezTo>
                  <a:pt x="141" y="424"/>
                  <a:pt x="141" y="424"/>
                  <a:pt x="141" y="424"/>
                </a:cubicBezTo>
                <a:cubicBezTo>
                  <a:pt x="141" y="417"/>
                  <a:pt x="148" y="417"/>
                  <a:pt x="155" y="417"/>
                </a:cubicBezTo>
                <a:cubicBezTo>
                  <a:pt x="176" y="417"/>
                  <a:pt x="183" y="424"/>
                  <a:pt x="183" y="446"/>
                </a:cubicBezTo>
                <a:cubicBezTo>
                  <a:pt x="183" y="453"/>
                  <a:pt x="183" y="460"/>
                  <a:pt x="176" y="460"/>
                </a:cubicBezTo>
                <a:close/>
                <a:moveTo>
                  <a:pt x="155" y="191"/>
                </a:moveTo>
                <a:lnTo>
                  <a:pt x="155" y="191"/>
                </a:lnTo>
                <a:cubicBezTo>
                  <a:pt x="148" y="191"/>
                  <a:pt x="141" y="184"/>
                  <a:pt x="141" y="177"/>
                </a:cubicBezTo>
                <a:cubicBezTo>
                  <a:pt x="120" y="163"/>
                  <a:pt x="120" y="163"/>
                  <a:pt x="120" y="16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63" y="106"/>
                  <a:pt x="63" y="99"/>
                  <a:pt x="63" y="92"/>
                </a:cubicBezTo>
                <a:cubicBezTo>
                  <a:pt x="63" y="78"/>
                  <a:pt x="77" y="64"/>
                  <a:pt x="91" y="64"/>
                </a:cubicBezTo>
                <a:cubicBezTo>
                  <a:pt x="98" y="64"/>
                  <a:pt x="106" y="71"/>
                  <a:pt x="113" y="78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183" y="149"/>
                  <a:pt x="183" y="156"/>
                  <a:pt x="183" y="163"/>
                </a:cubicBezTo>
                <a:cubicBezTo>
                  <a:pt x="183" y="177"/>
                  <a:pt x="176" y="191"/>
                  <a:pt x="155" y="191"/>
                </a:cubicBezTo>
                <a:close/>
                <a:moveTo>
                  <a:pt x="98" y="276"/>
                </a:moveTo>
                <a:lnTo>
                  <a:pt x="98" y="276"/>
                </a:lnTo>
                <a:cubicBezTo>
                  <a:pt x="120" y="276"/>
                  <a:pt x="127" y="283"/>
                  <a:pt x="127" y="304"/>
                </a:cubicBezTo>
                <a:cubicBezTo>
                  <a:pt x="127" y="318"/>
                  <a:pt x="120" y="333"/>
                  <a:pt x="98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7" y="333"/>
                  <a:pt x="0" y="318"/>
                  <a:pt x="0" y="304"/>
                </a:cubicBezTo>
                <a:cubicBezTo>
                  <a:pt x="0" y="283"/>
                  <a:pt x="7" y="276"/>
                  <a:pt x="28" y="276"/>
                </a:cubicBezTo>
                <a:cubicBezTo>
                  <a:pt x="98" y="276"/>
                  <a:pt x="98" y="276"/>
                  <a:pt x="98" y="276"/>
                </a:cubicBezTo>
                <a:close/>
                <a:moveTo>
                  <a:pt x="296" y="474"/>
                </a:moveTo>
                <a:lnTo>
                  <a:pt x="296" y="474"/>
                </a:lnTo>
                <a:cubicBezTo>
                  <a:pt x="318" y="474"/>
                  <a:pt x="325" y="481"/>
                  <a:pt x="325" y="502"/>
                </a:cubicBezTo>
                <a:cubicBezTo>
                  <a:pt x="325" y="573"/>
                  <a:pt x="325" y="573"/>
                  <a:pt x="325" y="573"/>
                </a:cubicBezTo>
                <a:cubicBezTo>
                  <a:pt x="325" y="594"/>
                  <a:pt x="318" y="601"/>
                  <a:pt x="296" y="601"/>
                </a:cubicBezTo>
                <a:cubicBezTo>
                  <a:pt x="282" y="601"/>
                  <a:pt x="268" y="594"/>
                  <a:pt x="268" y="573"/>
                </a:cubicBezTo>
                <a:cubicBezTo>
                  <a:pt x="268" y="502"/>
                  <a:pt x="268" y="502"/>
                  <a:pt x="268" y="502"/>
                </a:cubicBezTo>
                <a:cubicBezTo>
                  <a:pt x="268" y="481"/>
                  <a:pt x="282" y="474"/>
                  <a:pt x="296" y="474"/>
                </a:cubicBezTo>
                <a:close/>
                <a:moveTo>
                  <a:pt x="438" y="417"/>
                </a:moveTo>
                <a:lnTo>
                  <a:pt x="438" y="417"/>
                </a:lnTo>
                <a:cubicBezTo>
                  <a:pt x="445" y="417"/>
                  <a:pt x="452" y="417"/>
                  <a:pt x="459" y="424"/>
                </a:cubicBezTo>
                <a:cubicBezTo>
                  <a:pt x="473" y="439"/>
                  <a:pt x="473" y="439"/>
                  <a:pt x="473" y="439"/>
                </a:cubicBezTo>
                <a:cubicBezTo>
                  <a:pt x="522" y="488"/>
                  <a:pt x="522" y="488"/>
                  <a:pt x="522" y="488"/>
                </a:cubicBezTo>
                <a:cubicBezTo>
                  <a:pt x="530" y="495"/>
                  <a:pt x="537" y="502"/>
                  <a:pt x="537" y="509"/>
                </a:cubicBezTo>
                <a:cubicBezTo>
                  <a:pt x="537" y="524"/>
                  <a:pt x="522" y="538"/>
                  <a:pt x="508" y="538"/>
                </a:cubicBezTo>
                <a:cubicBezTo>
                  <a:pt x="501" y="538"/>
                  <a:pt x="494" y="538"/>
                  <a:pt x="487" y="531"/>
                </a:cubicBezTo>
                <a:cubicBezTo>
                  <a:pt x="438" y="481"/>
                  <a:pt x="438" y="481"/>
                  <a:pt x="438" y="481"/>
                </a:cubicBezTo>
                <a:cubicBezTo>
                  <a:pt x="424" y="460"/>
                  <a:pt x="424" y="460"/>
                  <a:pt x="424" y="460"/>
                </a:cubicBezTo>
                <a:cubicBezTo>
                  <a:pt x="417" y="460"/>
                  <a:pt x="409" y="453"/>
                  <a:pt x="409" y="446"/>
                </a:cubicBezTo>
                <a:cubicBezTo>
                  <a:pt x="409" y="424"/>
                  <a:pt x="424" y="417"/>
                  <a:pt x="438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7" name="Freeform 104">
            <a:extLst>
              <a:ext uri="{FF2B5EF4-FFF2-40B4-BE49-F238E27FC236}">
                <a16:creationId xmlns:a16="http://schemas.microsoft.com/office/drawing/2014/main" id="{E85A074A-9D83-994C-8E8F-3F3E6CAE46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4301" y="1276350"/>
            <a:ext cx="177800" cy="176212"/>
          </a:xfrm>
          <a:custGeom>
            <a:avLst/>
            <a:gdLst>
              <a:gd name="T0" fmla="*/ 167046 w 496"/>
              <a:gd name="T1" fmla="*/ 99457 h 489"/>
              <a:gd name="T2" fmla="*/ 149481 w 496"/>
              <a:gd name="T3" fmla="*/ 89007 h 489"/>
              <a:gd name="T4" fmla="*/ 167046 w 496"/>
              <a:gd name="T5" fmla="*/ 78917 h 489"/>
              <a:gd name="T6" fmla="*/ 167046 w 496"/>
              <a:gd name="T7" fmla="*/ 99457 h 489"/>
              <a:gd name="T8" fmla="*/ 151990 w 496"/>
              <a:gd name="T9" fmla="*/ 38197 h 489"/>
              <a:gd name="T10" fmla="*/ 146972 w 496"/>
              <a:gd name="T11" fmla="*/ 43242 h 489"/>
              <a:gd name="T12" fmla="*/ 129048 w 496"/>
              <a:gd name="T13" fmla="*/ 38197 h 489"/>
              <a:gd name="T14" fmla="*/ 131558 w 496"/>
              <a:gd name="T15" fmla="*/ 30630 h 489"/>
              <a:gd name="T16" fmla="*/ 139444 w 496"/>
              <a:gd name="T17" fmla="*/ 22702 h 489"/>
              <a:gd name="T18" fmla="*/ 157009 w 496"/>
              <a:gd name="T19" fmla="*/ 30630 h 489"/>
              <a:gd name="T20" fmla="*/ 88542 w 496"/>
              <a:gd name="T21" fmla="*/ 129727 h 489"/>
              <a:gd name="T22" fmla="*/ 53053 w 496"/>
              <a:gd name="T23" fmla="*/ 109547 h 489"/>
              <a:gd name="T24" fmla="*/ 48035 w 496"/>
              <a:gd name="T25" fmla="*/ 89007 h 489"/>
              <a:gd name="T26" fmla="*/ 129048 w 496"/>
              <a:gd name="T27" fmla="*/ 89007 h 489"/>
              <a:gd name="T28" fmla="*/ 88542 w 496"/>
              <a:gd name="T29" fmla="*/ 68827 h 489"/>
              <a:gd name="T30" fmla="*/ 68467 w 496"/>
              <a:gd name="T31" fmla="*/ 89007 h 489"/>
              <a:gd name="T32" fmla="*/ 108974 w 496"/>
              <a:gd name="T33" fmla="*/ 89007 h 489"/>
              <a:gd name="T34" fmla="*/ 88542 w 496"/>
              <a:gd name="T35" fmla="*/ 28107 h 489"/>
              <a:gd name="T36" fmla="*/ 78504 w 496"/>
              <a:gd name="T37" fmla="*/ 17657 h 489"/>
              <a:gd name="T38" fmla="*/ 88542 w 496"/>
              <a:gd name="T39" fmla="*/ 0 h 489"/>
              <a:gd name="T40" fmla="*/ 98937 w 496"/>
              <a:gd name="T41" fmla="*/ 17657 h 489"/>
              <a:gd name="T42" fmla="*/ 37998 w 496"/>
              <a:gd name="T43" fmla="*/ 48287 h 489"/>
              <a:gd name="T44" fmla="*/ 30470 w 496"/>
              <a:gd name="T45" fmla="*/ 43242 h 489"/>
              <a:gd name="T46" fmla="*/ 25451 w 496"/>
              <a:gd name="T47" fmla="*/ 38197 h 489"/>
              <a:gd name="T48" fmla="*/ 20074 w 496"/>
              <a:gd name="T49" fmla="*/ 30630 h 489"/>
              <a:gd name="T50" fmla="*/ 37998 w 496"/>
              <a:gd name="T51" fmla="*/ 22702 h 489"/>
              <a:gd name="T52" fmla="*/ 45525 w 496"/>
              <a:gd name="T53" fmla="*/ 30630 h 489"/>
              <a:gd name="T54" fmla="*/ 48035 w 496"/>
              <a:gd name="T55" fmla="*/ 38197 h 489"/>
              <a:gd name="T56" fmla="*/ 27960 w 496"/>
              <a:gd name="T57" fmla="*/ 89007 h 489"/>
              <a:gd name="T58" fmla="*/ 17565 w 496"/>
              <a:gd name="T59" fmla="*/ 99457 h 489"/>
              <a:gd name="T60" fmla="*/ 0 w 496"/>
              <a:gd name="T61" fmla="*/ 89007 h 489"/>
              <a:gd name="T62" fmla="*/ 17565 w 496"/>
              <a:gd name="T63" fmla="*/ 78917 h 489"/>
              <a:gd name="T64" fmla="*/ 30470 w 496"/>
              <a:gd name="T65" fmla="*/ 132249 h 489"/>
              <a:gd name="T66" fmla="*/ 37998 w 496"/>
              <a:gd name="T67" fmla="*/ 129727 h 489"/>
              <a:gd name="T68" fmla="*/ 45525 w 496"/>
              <a:gd name="T69" fmla="*/ 145222 h 489"/>
              <a:gd name="T70" fmla="*/ 30470 w 496"/>
              <a:gd name="T71" fmla="*/ 155312 h 489"/>
              <a:gd name="T72" fmla="*/ 25451 w 496"/>
              <a:gd name="T73" fmla="*/ 140177 h 489"/>
              <a:gd name="T74" fmla="*/ 88542 w 496"/>
              <a:gd name="T75" fmla="*/ 150267 h 489"/>
              <a:gd name="T76" fmla="*/ 98937 w 496"/>
              <a:gd name="T77" fmla="*/ 160357 h 489"/>
              <a:gd name="T78" fmla="*/ 88542 w 496"/>
              <a:gd name="T79" fmla="*/ 175852 h 489"/>
              <a:gd name="T80" fmla="*/ 78504 w 496"/>
              <a:gd name="T81" fmla="*/ 160357 h 489"/>
              <a:gd name="T82" fmla="*/ 139444 w 496"/>
              <a:gd name="T83" fmla="*/ 129727 h 489"/>
              <a:gd name="T84" fmla="*/ 146972 w 496"/>
              <a:gd name="T85" fmla="*/ 132249 h 489"/>
              <a:gd name="T86" fmla="*/ 157009 w 496"/>
              <a:gd name="T87" fmla="*/ 145222 h 489"/>
              <a:gd name="T88" fmla="*/ 139444 w 496"/>
              <a:gd name="T89" fmla="*/ 152789 h 489"/>
              <a:gd name="T90" fmla="*/ 129048 w 496"/>
              <a:gd name="T91" fmla="*/ 140177 h 48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96" h="489">
                <a:moveTo>
                  <a:pt x="466" y="276"/>
                </a:moveTo>
                <a:lnTo>
                  <a:pt x="466" y="276"/>
                </a:lnTo>
                <a:cubicBezTo>
                  <a:pt x="445" y="276"/>
                  <a:pt x="445" y="276"/>
                  <a:pt x="445" y="276"/>
                </a:cubicBezTo>
                <a:cubicBezTo>
                  <a:pt x="431" y="276"/>
                  <a:pt x="417" y="261"/>
                  <a:pt x="417" y="247"/>
                </a:cubicBezTo>
                <a:cubicBezTo>
                  <a:pt x="417" y="226"/>
                  <a:pt x="431" y="219"/>
                  <a:pt x="445" y="219"/>
                </a:cubicBezTo>
                <a:cubicBezTo>
                  <a:pt x="466" y="219"/>
                  <a:pt x="466" y="219"/>
                  <a:pt x="466" y="219"/>
                </a:cubicBezTo>
                <a:cubicBezTo>
                  <a:pt x="480" y="219"/>
                  <a:pt x="495" y="226"/>
                  <a:pt x="495" y="247"/>
                </a:cubicBezTo>
                <a:cubicBezTo>
                  <a:pt x="495" y="261"/>
                  <a:pt x="480" y="276"/>
                  <a:pt x="466" y="276"/>
                </a:cubicBezTo>
                <a:close/>
                <a:moveTo>
                  <a:pt x="424" y="106"/>
                </a:moveTo>
                <a:lnTo>
                  <a:pt x="424" y="106"/>
                </a:lnTo>
                <a:cubicBezTo>
                  <a:pt x="410" y="120"/>
                  <a:pt x="410" y="120"/>
                  <a:pt x="410" y="120"/>
                </a:cubicBezTo>
                <a:cubicBezTo>
                  <a:pt x="403" y="127"/>
                  <a:pt x="396" y="134"/>
                  <a:pt x="389" y="134"/>
                </a:cubicBezTo>
                <a:cubicBezTo>
                  <a:pt x="375" y="134"/>
                  <a:pt x="360" y="120"/>
                  <a:pt x="360" y="106"/>
                </a:cubicBezTo>
                <a:cubicBezTo>
                  <a:pt x="360" y="99"/>
                  <a:pt x="360" y="92"/>
                  <a:pt x="367" y="85"/>
                </a:cubicBezTo>
                <a:cubicBezTo>
                  <a:pt x="389" y="63"/>
                  <a:pt x="389" y="63"/>
                  <a:pt x="389" y="63"/>
                </a:cubicBezTo>
                <a:cubicBezTo>
                  <a:pt x="396" y="56"/>
                  <a:pt x="403" y="56"/>
                  <a:pt x="410" y="56"/>
                </a:cubicBezTo>
                <a:cubicBezTo>
                  <a:pt x="424" y="56"/>
                  <a:pt x="438" y="71"/>
                  <a:pt x="438" y="85"/>
                </a:cubicBezTo>
                <a:cubicBezTo>
                  <a:pt x="438" y="92"/>
                  <a:pt x="431" y="99"/>
                  <a:pt x="424" y="106"/>
                </a:cubicBezTo>
                <a:close/>
                <a:moveTo>
                  <a:pt x="247" y="360"/>
                </a:moveTo>
                <a:lnTo>
                  <a:pt x="247" y="360"/>
                </a:lnTo>
                <a:cubicBezTo>
                  <a:pt x="205" y="360"/>
                  <a:pt x="169" y="332"/>
                  <a:pt x="148" y="304"/>
                </a:cubicBezTo>
                <a:cubicBezTo>
                  <a:pt x="141" y="276"/>
                  <a:pt x="141" y="276"/>
                  <a:pt x="141" y="276"/>
                </a:cubicBezTo>
                <a:cubicBezTo>
                  <a:pt x="134" y="261"/>
                  <a:pt x="134" y="254"/>
                  <a:pt x="134" y="247"/>
                </a:cubicBezTo>
                <a:cubicBezTo>
                  <a:pt x="134" y="184"/>
                  <a:pt x="184" y="134"/>
                  <a:pt x="247" y="134"/>
                </a:cubicBezTo>
                <a:cubicBezTo>
                  <a:pt x="311" y="134"/>
                  <a:pt x="360" y="184"/>
                  <a:pt x="360" y="247"/>
                </a:cubicBezTo>
                <a:cubicBezTo>
                  <a:pt x="360" y="311"/>
                  <a:pt x="311" y="360"/>
                  <a:pt x="247" y="360"/>
                </a:cubicBezTo>
                <a:close/>
                <a:moveTo>
                  <a:pt x="247" y="191"/>
                </a:moveTo>
                <a:lnTo>
                  <a:pt x="247" y="191"/>
                </a:lnTo>
                <a:cubicBezTo>
                  <a:pt x="219" y="191"/>
                  <a:pt x="191" y="212"/>
                  <a:pt x="191" y="247"/>
                </a:cubicBezTo>
                <a:cubicBezTo>
                  <a:pt x="191" y="276"/>
                  <a:pt x="219" y="304"/>
                  <a:pt x="247" y="304"/>
                </a:cubicBezTo>
                <a:cubicBezTo>
                  <a:pt x="276" y="304"/>
                  <a:pt x="304" y="276"/>
                  <a:pt x="304" y="247"/>
                </a:cubicBezTo>
                <a:cubicBezTo>
                  <a:pt x="304" y="212"/>
                  <a:pt x="276" y="191"/>
                  <a:pt x="247" y="191"/>
                </a:cubicBezTo>
                <a:close/>
                <a:moveTo>
                  <a:pt x="247" y="78"/>
                </a:moveTo>
                <a:lnTo>
                  <a:pt x="247" y="78"/>
                </a:lnTo>
                <a:cubicBezTo>
                  <a:pt x="233" y="78"/>
                  <a:pt x="219" y="63"/>
                  <a:pt x="219" y="49"/>
                </a:cubicBezTo>
                <a:cubicBezTo>
                  <a:pt x="219" y="28"/>
                  <a:pt x="219" y="28"/>
                  <a:pt x="219" y="28"/>
                </a:cubicBezTo>
                <a:cubicBezTo>
                  <a:pt x="219" y="14"/>
                  <a:pt x="233" y="0"/>
                  <a:pt x="247" y="0"/>
                </a:cubicBezTo>
                <a:cubicBezTo>
                  <a:pt x="261" y="0"/>
                  <a:pt x="276" y="14"/>
                  <a:pt x="276" y="2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276" y="63"/>
                  <a:pt x="261" y="78"/>
                  <a:pt x="247" y="78"/>
                </a:cubicBezTo>
                <a:close/>
                <a:moveTo>
                  <a:pt x="106" y="134"/>
                </a:moveTo>
                <a:lnTo>
                  <a:pt x="106" y="134"/>
                </a:lnTo>
                <a:cubicBezTo>
                  <a:pt x="99" y="134"/>
                  <a:pt x="92" y="127"/>
                  <a:pt x="85" y="120"/>
                </a:cubicBezTo>
                <a:cubicBezTo>
                  <a:pt x="71" y="106"/>
                  <a:pt x="71" y="106"/>
                  <a:pt x="71" y="106"/>
                </a:cubicBezTo>
                <a:cubicBezTo>
                  <a:pt x="64" y="99"/>
                  <a:pt x="56" y="92"/>
                  <a:pt x="56" y="85"/>
                </a:cubicBezTo>
                <a:cubicBezTo>
                  <a:pt x="56" y="71"/>
                  <a:pt x="71" y="56"/>
                  <a:pt x="85" y="56"/>
                </a:cubicBezTo>
                <a:cubicBezTo>
                  <a:pt x="92" y="56"/>
                  <a:pt x="99" y="56"/>
                  <a:pt x="106" y="63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34" y="92"/>
                  <a:pt x="134" y="99"/>
                  <a:pt x="134" y="106"/>
                </a:cubicBezTo>
                <a:cubicBezTo>
                  <a:pt x="134" y="120"/>
                  <a:pt x="120" y="134"/>
                  <a:pt x="106" y="134"/>
                </a:cubicBezTo>
                <a:close/>
                <a:moveTo>
                  <a:pt x="78" y="247"/>
                </a:moveTo>
                <a:lnTo>
                  <a:pt x="78" y="247"/>
                </a:lnTo>
                <a:cubicBezTo>
                  <a:pt x="78" y="261"/>
                  <a:pt x="64" y="276"/>
                  <a:pt x="49" y="276"/>
                </a:cubicBezTo>
                <a:cubicBezTo>
                  <a:pt x="28" y="276"/>
                  <a:pt x="28" y="276"/>
                  <a:pt x="28" y="276"/>
                </a:cubicBezTo>
                <a:cubicBezTo>
                  <a:pt x="14" y="276"/>
                  <a:pt x="0" y="261"/>
                  <a:pt x="0" y="247"/>
                </a:cubicBezTo>
                <a:cubicBezTo>
                  <a:pt x="0" y="226"/>
                  <a:pt x="14" y="219"/>
                  <a:pt x="28" y="219"/>
                </a:cubicBezTo>
                <a:cubicBezTo>
                  <a:pt x="49" y="219"/>
                  <a:pt x="49" y="219"/>
                  <a:pt x="49" y="219"/>
                </a:cubicBezTo>
                <a:cubicBezTo>
                  <a:pt x="64" y="219"/>
                  <a:pt x="78" y="226"/>
                  <a:pt x="78" y="247"/>
                </a:cubicBezTo>
                <a:close/>
                <a:moveTo>
                  <a:pt x="85" y="367"/>
                </a:moveTo>
                <a:lnTo>
                  <a:pt x="85" y="367"/>
                </a:lnTo>
                <a:cubicBezTo>
                  <a:pt x="92" y="360"/>
                  <a:pt x="99" y="360"/>
                  <a:pt x="106" y="360"/>
                </a:cubicBezTo>
                <a:cubicBezTo>
                  <a:pt x="120" y="360"/>
                  <a:pt x="134" y="367"/>
                  <a:pt x="134" y="389"/>
                </a:cubicBezTo>
                <a:cubicBezTo>
                  <a:pt x="134" y="396"/>
                  <a:pt x="134" y="403"/>
                  <a:pt x="127" y="403"/>
                </a:cubicBezTo>
                <a:cubicBezTo>
                  <a:pt x="106" y="424"/>
                  <a:pt x="106" y="424"/>
                  <a:pt x="106" y="424"/>
                </a:cubicBezTo>
                <a:cubicBezTo>
                  <a:pt x="99" y="431"/>
                  <a:pt x="92" y="431"/>
                  <a:pt x="85" y="431"/>
                </a:cubicBezTo>
                <a:cubicBezTo>
                  <a:pt x="71" y="431"/>
                  <a:pt x="56" y="424"/>
                  <a:pt x="56" y="403"/>
                </a:cubicBezTo>
                <a:cubicBezTo>
                  <a:pt x="56" y="396"/>
                  <a:pt x="64" y="389"/>
                  <a:pt x="71" y="389"/>
                </a:cubicBezTo>
                <a:lnTo>
                  <a:pt x="85" y="367"/>
                </a:lnTo>
                <a:close/>
                <a:moveTo>
                  <a:pt x="247" y="417"/>
                </a:moveTo>
                <a:lnTo>
                  <a:pt x="247" y="417"/>
                </a:lnTo>
                <a:cubicBezTo>
                  <a:pt x="261" y="417"/>
                  <a:pt x="276" y="424"/>
                  <a:pt x="276" y="445"/>
                </a:cubicBezTo>
                <a:cubicBezTo>
                  <a:pt x="276" y="459"/>
                  <a:pt x="276" y="459"/>
                  <a:pt x="276" y="459"/>
                </a:cubicBezTo>
                <a:cubicBezTo>
                  <a:pt x="276" y="481"/>
                  <a:pt x="261" y="488"/>
                  <a:pt x="247" y="488"/>
                </a:cubicBezTo>
                <a:cubicBezTo>
                  <a:pt x="233" y="488"/>
                  <a:pt x="219" y="481"/>
                  <a:pt x="219" y="459"/>
                </a:cubicBezTo>
                <a:cubicBezTo>
                  <a:pt x="219" y="445"/>
                  <a:pt x="219" y="445"/>
                  <a:pt x="219" y="445"/>
                </a:cubicBezTo>
                <a:cubicBezTo>
                  <a:pt x="219" y="424"/>
                  <a:pt x="233" y="417"/>
                  <a:pt x="247" y="417"/>
                </a:cubicBezTo>
                <a:close/>
                <a:moveTo>
                  <a:pt x="389" y="360"/>
                </a:moveTo>
                <a:lnTo>
                  <a:pt x="389" y="360"/>
                </a:lnTo>
                <a:cubicBezTo>
                  <a:pt x="396" y="360"/>
                  <a:pt x="403" y="360"/>
                  <a:pt x="410" y="367"/>
                </a:cubicBezTo>
                <a:cubicBezTo>
                  <a:pt x="424" y="389"/>
                  <a:pt x="424" y="389"/>
                  <a:pt x="424" y="389"/>
                </a:cubicBezTo>
                <a:cubicBezTo>
                  <a:pt x="431" y="389"/>
                  <a:pt x="438" y="396"/>
                  <a:pt x="438" y="403"/>
                </a:cubicBezTo>
                <a:cubicBezTo>
                  <a:pt x="438" y="424"/>
                  <a:pt x="424" y="431"/>
                  <a:pt x="410" y="431"/>
                </a:cubicBezTo>
                <a:cubicBezTo>
                  <a:pt x="403" y="431"/>
                  <a:pt x="396" y="431"/>
                  <a:pt x="389" y="424"/>
                </a:cubicBezTo>
                <a:cubicBezTo>
                  <a:pt x="367" y="403"/>
                  <a:pt x="367" y="403"/>
                  <a:pt x="367" y="403"/>
                </a:cubicBezTo>
                <a:cubicBezTo>
                  <a:pt x="360" y="403"/>
                  <a:pt x="360" y="396"/>
                  <a:pt x="360" y="389"/>
                </a:cubicBezTo>
                <a:cubicBezTo>
                  <a:pt x="360" y="367"/>
                  <a:pt x="375" y="360"/>
                  <a:pt x="389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8" name="Freeform 105">
            <a:extLst>
              <a:ext uri="{FF2B5EF4-FFF2-40B4-BE49-F238E27FC236}">
                <a16:creationId xmlns:a16="http://schemas.microsoft.com/office/drawing/2014/main" id="{DC56CF3F-AB42-F64C-979A-DFD14B275E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5838" y="1255712"/>
            <a:ext cx="217488" cy="217488"/>
          </a:xfrm>
          <a:custGeom>
            <a:avLst/>
            <a:gdLst>
              <a:gd name="T0" fmla="*/ 207011 w 602"/>
              <a:gd name="T1" fmla="*/ 176303 h 602"/>
              <a:gd name="T2" fmla="*/ 207011 w 602"/>
              <a:gd name="T3" fmla="*/ 176303 h 602"/>
              <a:gd name="T4" fmla="*/ 173774 w 602"/>
              <a:gd name="T5" fmla="*/ 176303 h 602"/>
              <a:gd name="T6" fmla="*/ 173774 w 602"/>
              <a:gd name="T7" fmla="*/ 125363 h 602"/>
              <a:gd name="T8" fmla="*/ 196534 w 602"/>
              <a:gd name="T9" fmla="*/ 125363 h 602"/>
              <a:gd name="T10" fmla="*/ 196534 w 602"/>
              <a:gd name="T11" fmla="*/ 20593 h 602"/>
              <a:gd name="T12" fmla="*/ 74062 w 602"/>
              <a:gd name="T13" fmla="*/ 20593 h 602"/>
              <a:gd name="T14" fmla="*/ 74062 w 602"/>
              <a:gd name="T15" fmla="*/ 30708 h 602"/>
              <a:gd name="T16" fmla="*/ 53830 w 602"/>
              <a:gd name="T17" fmla="*/ 30708 h 602"/>
              <a:gd name="T18" fmla="*/ 53830 w 602"/>
              <a:gd name="T19" fmla="*/ 10477 h 602"/>
              <a:gd name="T20" fmla="*/ 63946 w 602"/>
              <a:gd name="T21" fmla="*/ 0 h 602"/>
              <a:gd name="T22" fmla="*/ 207011 w 602"/>
              <a:gd name="T23" fmla="*/ 0 h 602"/>
              <a:gd name="T24" fmla="*/ 217127 w 602"/>
              <a:gd name="T25" fmla="*/ 10477 h 602"/>
              <a:gd name="T26" fmla="*/ 217127 w 602"/>
              <a:gd name="T27" fmla="*/ 166187 h 602"/>
              <a:gd name="T28" fmla="*/ 207011 w 602"/>
              <a:gd name="T29" fmla="*/ 176303 h 602"/>
              <a:gd name="T30" fmla="*/ 163658 w 602"/>
              <a:gd name="T31" fmla="*/ 51301 h 602"/>
              <a:gd name="T32" fmla="*/ 163658 w 602"/>
              <a:gd name="T33" fmla="*/ 51301 h 602"/>
              <a:gd name="T34" fmla="*/ 163658 w 602"/>
              <a:gd name="T35" fmla="*/ 207011 h 602"/>
              <a:gd name="T36" fmla="*/ 153181 w 602"/>
              <a:gd name="T37" fmla="*/ 217127 h 602"/>
              <a:gd name="T38" fmla="*/ 10477 w 602"/>
              <a:gd name="T39" fmla="*/ 217127 h 602"/>
              <a:gd name="T40" fmla="*/ 0 w 602"/>
              <a:gd name="T41" fmla="*/ 207011 h 602"/>
              <a:gd name="T42" fmla="*/ 0 w 602"/>
              <a:gd name="T43" fmla="*/ 51301 h 602"/>
              <a:gd name="T44" fmla="*/ 10477 w 602"/>
              <a:gd name="T45" fmla="*/ 40824 h 602"/>
              <a:gd name="T46" fmla="*/ 153181 w 602"/>
              <a:gd name="T47" fmla="*/ 40824 h 602"/>
              <a:gd name="T48" fmla="*/ 163658 w 602"/>
              <a:gd name="T49" fmla="*/ 51301 h 602"/>
              <a:gd name="T50" fmla="*/ 143065 w 602"/>
              <a:gd name="T51" fmla="*/ 61417 h 602"/>
              <a:gd name="T52" fmla="*/ 143065 w 602"/>
              <a:gd name="T53" fmla="*/ 61417 h 602"/>
              <a:gd name="T54" fmla="*/ 20593 w 602"/>
              <a:gd name="T55" fmla="*/ 61417 h 602"/>
              <a:gd name="T56" fmla="*/ 20593 w 602"/>
              <a:gd name="T57" fmla="*/ 166187 h 602"/>
              <a:gd name="T58" fmla="*/ 143065 w 602"/>
              <a:gd name="T59" fmla="*/ 166187 h 602"/>
              <a:gd name="T60" fmla="*/ 143065 w 602"/>
              <a:gd name="T61" fmla="*/ 61417 h 60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02" h="602">
                <a:moveTo>
                  <a:pt x="573" y="488"/>
                </a:moveTo>
                <a:lnTo>
                  <a:pt x="573" y="488"/>
                </a:lnTo>
                <a:cubicBezTo>
                  <a:pt x="481" y="488"/>
                  <a:pt x="481" y="488"/>
                  <a:pt x="481" y="488"/>
                </a:cubicBezTo>
                <a:cubicBezTo>
                  <a:pt x="481" y="347"/>
                  <a:pt x="481" y="347"/>
                  <a:pt x="481" y="347"/>
                </a:cubicBezTo>
                <a:cubicBezTo>
                  <a:pt x="544" y="347"/>
                  <a:pt x="544" y="347"/>
                  <a:pt x="544" y="347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205" y="57"/>
                  <a:pt x="205" y="57"/>
                  <a:pt x="205" y="57"/>
                </a:cubicBezTo>
                <a:cubicBezTo>
                  <a:pt x="205" y="85"/>
                  <a:pt x="205" y="85"/>
                  <a:pt x="205" y="85"/>
                </a:cubicBezTo>
                <a:cubicBezTo>
                  <a:pt x="149" y="85"/>
                  <a:pt x="149" y="85"/>
                  <a:pt x="149" y="85"/>
                </a:cubicBezTo>
                <a:cubicBezTo>
                  <a:pt x="149" y="29"/>
                  <a:pt x="149" y="29"/>
                  <a:pt x="149" y="29"/>
                </a:cubicBezTo>
                <a:cubicBezTo>
                  <a:pt x="149" y="15"/>
                  <a:pt x="163" y="0"/>
                  <a:pt x="177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460"/>
                  <a:pt x="601" y="460"/>
                  <a:pt x="601" y="460"/>
                </a:cubicBezTo>
                <a:cubicBezTo>
                  <a:pt x="601" y="481"/>
                  <a:pt x="594" y="488"/>
                  <a:pt x="573" y="488"/>
                </a:cubicBezTo>
                <a:close/>
                <a:moveTo>
                  <a:pt x="453" y="142"/>
                </a:moveTo>
                <a:lnTo>
                  <a:pt x="453" y="142"/>
                </a:lnTo>
                <a:cubicBezTo>
                  <a:pt x="453" y="573"/>
                  <a:pt x="453" y="573"/>
                  <a:pt x="453" y="573"/>
                </a:cubicBezTo>
                <a:cubicBezTo>
                  <a:pt x="453" y="594"/>
                  <a:pt x="439" y="601"/>
                  <a:pt x="424" y="601"/>
                </a:cubicBez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94"/>
                  <a:pt x="0" y="573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28"/>
                  <a:pt x="15" y="113"/>
                  <a:pt x="29" y="113"/>
                </a:cubicBezTo>
                <a:cubicBezTo>
                  <a:pt x="424" y="113"/>
                  <a:pt x="424" y="113"/>
                  <a:pt x="424" y="113"/>
                </a:cubicBezTo>
                <a:cubicBezTo>
                  <a:pt x="439" y="113"/>
                  <a:pt x="453" y="128"/>
                  <a:pt x="453" y="142"/>
                </a:cubicBezTo>
                <a:close/>
                <a:moveTo>
                  <a:pt x="396" y="170"/>
                </a:moveTo>
                <a:lnTo>
                  <a:pt x="396" y="170"/>
                </a:lnTo>
                <a:cubicBezTo>
                  <a:pt x="57" y="170"/>
                  <a:pt x="57" y="170"/>
                  <a:pt x="57" y="170"/>
                </a:cubicBezTo>
                <a:cubicBezTo>
                  <a:pt x="57" y="460"/>
                  <a:pt x="57" y="460"/>
                  <a:pt x="57" y="460"/>
                </a:cubicBezTo>
                <a:cubicBezTo>
                  <a:pt x="396" y="460"/>
                  <a:pt x="396" y="460"/>
                  <a:pt x="396" y="460"/>
                </a:cubicBezTo>
                <a:lnTo>
                  <a:pt x="396" y="1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9" name="Freeform 106">
            <a:extLst>
              <a:ext uri="{FF2B5EF4-FFF2-40B4-BE49-F238E27FC236}">
                <a16:creationId xmlns:a16="http://schemas.microsoft.com/office/drawing/2014/main" id="{EABCD446-2E27-D645-991F-22CC18877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1826" y="1276350"/>
            <a:ext cx="163512" cy="176212"/>
          </a:xfrm>
          <a:custGeom>
            <a:avLst/>
            <a:gdLst>
              <a:gd name="T0" fmla="*/ 153044 w 453"/>
              <a:gd name="T1" fmla="*/ 175852 h 489"/>
              <a:gd name="T2" fmla="*/ 153044 w 453"/>
              <a:gd name="T3" fmla="*/ 175852 h 489"/>
              <a:gd name="T4" fmla="*/ 10107 w 453"/>
              <a:gd name="T5" fmla="*/ 175852 h 489"/>
              <a:gd name="T6" fmla="*/ 0 w 453"/>
              <a:gd name="T7" fmla="*/ 165401 h 489"/>
              <a:gd name="T8" fmla="*/ 0 w 453"/>
              <a:gd name="T9" fmla="*/ 10090 h 489"/>
              <a:gd name="T10" fmla="*/ 10107 w 453"/>
              <a:gd name="T11" fmla="*/ 0 h 489"/>
              <a:gd name="T12" fmla="*/ 153044 w 453"/>
              <a:gd name="T13" fmla="*/ 0 h 489"/>
              <a:gd name="T14" fmla="*/ 163151 w 453"/>
              <a:gd name="T15" fmla="*/ 10090 h 489"/>
              <a:gd name="T16" fmla="*/ 163151 w 453"/>
              <a:gd name="T17" fmla="*/ 165401 h 489"/>
              <a:gd name="T18" fmla="*/ 153044 w 453"/>
              <a:gd name="T19" fmla="*/ 175852 h 489"/>
              <a:gd name="T20" fmla="*/ 142938 w 453"/>
              <a:gd name="T21" fmla="*/ 20180 h 489"/>
              <a:gd name="T22" fmla="*/ 142938 w 453"/>
              <a:gd name="T23" fmla="*/ 20180 h 489"/>
              <a:gd name="T24" fmla="*/ 20213 w 453"/>
              <a:gd name="T25" fmla="*/ 20180 h 489"/>
              <a:gd name="T26" fmla="*/ 20213 w 453"/>
              <a:gd name="T27" fmla="*/ 124682 h 489"/>
              <a:gd name="T28" fmla="*/ 142938 w 453"/>
              <a:gd name="T29" fmla="*/ 124682 h 489"/>
              <a:gd name="T30" fmla="*/ 142938 w 453"/>
              <a:gd name="T31" fmla="*/ 20180 h 4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53" h="489">
                <a:moveTo>
                  <a:pt x="424" y="488"/>
                </a:moveTo>
                <a:lnTo>
                  <a:pt x="424" y="488"/>
                </a:lnTo>
                <a:cubicBezTo>
                  <a:pt x="28" y="488"/>
                  <a:pt x="28" y="488"/>
                  <a:pt x="28" y="488"/>
                </a:cubicBezTo>
                <a:cubicBezTo>
                  <a:pt x="14" y="488"/>
                  <a:pt x="0" y="481"/>
                  <a:pt x="0" y="45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45" y="0"/>
                  <a:pt x="452" y="14"/>
                  <a:pt x="452" y="28"/>
                </a:cubicBezTo>
                <a:cubicBezTo>
                  <a:pt x="452" y="459"/>
                  <a:pt x="452" y="459"/>
                  <a:pt x="452" y="459"/>
                </a:cubicBezTo>
                <a:cubicBezTo>
                  <a:pt x="452" y="481"/>
                  <a:pt x="445" y="488"/>
                  <a:pt x="424" y="488"/>
                </a:cubicBezTo>
                <a:close/>
                <a:moveTo>
                  <a:pt x="396" y="56"/>
                </a:moveTo>
                <a:lnTo>
                  <a:pt x="396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346"/>
                  <a:pt x="56" y="346"/>
                  <a:pt x="56" y="346"/>
                </a:cubicBezTo>
                <a:cubicBezTo>
                  <a:pt x="396" y="346"/>
                  <a:pt x="396" y="346"/>
                  <a:pt x="396" y="346"/>
                </a:cubicBezTo>
                <a:lnTo>
                  <a:pt x="396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0" name="Freeform 107">
            <a:extLst>
              <a:ext uri="{FF2B5EF4-FFF2-40B4-BE49-F238E27FC236}">
                <a16:creationId xmlns:a16="http://schemas.microsoft.com/office/drawing/2014/main" id="{3C0DFDE6-BAA8-484A-88F8-2A65078ED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6" y="1263650"/>
            <a:ext cx="204787" cy="203200"/>
          </a:xfrm>
          <a:custGeom>
            <a:avLst/>
            <a:gdLst>
              <a:gd name="T0" fmla="*/ 204426 w 567"/>
              <a:gd name="T1" fmla="*/ 162273 h 566"/>
              <a:gd name="T2" fmla="*/ 196480 w 567"/>
              <a:gd name="T3" fmla="*/ 182736 h 566"/>
              <a:gd name="T4" fmla="*/ 193952 w 567"/>
              <a:gd name="T5" fmla="*/ 202841 h 566"/>
              <a:gd name="T6" fmla="*/ 173726 w 567"/>
              <a:gd name="T7" fmla="*/ 195302 h 566"/>
              <a:gd name="T8" fmla="*/ 153139 w 567"/>
              <a:gd name="T9" fmla="*/ 195302 h 566"/>
              <a:gd name="T10" fmla="*/ 132913 w 567"/>
              <a:gd name="T11" fmla="*/ 202841 h 566"/>
              <a:gd name="T12" fmla="*/ 112326 w 567"/>
              <a:gd name="T13" fmla="*/ 195302 h 566"/>
              <a:gd name="T14" fmla="*/ 92100 w 567"/>
              <a:gd name="T15" fmla="*/ 195302 h 566"/>
              <a:gd name="T16" fmla="*/ 71513 w 567"/>
              <a:gd name="T17" fmla="*/ 202841 h 566"/>
              <a:gd name="T18" fmla="*/ 51287 w 567"/>
              <a:gd name="T19" fmla="*/ 195302 h 566"/>
              <a:gd name="T20" fmla="*/ 30700 w 567"/>
              <a:gd name="T21" fmla="*/ 195302 h 566"/>
              <a:gd name="T22" fmla="*/ 10474 w 567"/>
              <a:gd name="T23" fmla="*/ 202841 h 566"/>
              <a:gd name="T24" fmla="*/ 7946 w 567"/>
              <a:gd name="T25" fmla="*/ 182736 h 566"/>
              <a:gd name="T26" fmla="*/ 0 w 567"/>
              <a:gd name="T27" fmla="*/ 162273 h 566"/>
              <a:gd name="T28" fmla="*/ 7946 w 567"/>
              <a:gd name="T29" fmla="*/ 139296 h 566"/>
              <a:gd name="T30" fmla="*/ 7946 w 567"/>
              <a:gd name="T31" fmla="*/ 121705 h 566"/>
              <a:gd name="T32" fmla="*/ 0 w 567"/>
              <a:gd name="T33" fmla="*/ 101241 h 566"/>
              <a:gd name="T34" fmla="*/ 7946 w 567"/>
              <a:gd name="T35" fmla="*/ 78623 h 566"/>
              <a:gd name="T36" fmla="*/ 7946 w 567"/>
              <a:gd name="T37" fmla="*/ 60673 h 566"/>
              <a:gd name="T38" fmla="*/ 0 w 567"/>
              <a:gd name="T39" fmla="*/ 40568 h 566"/>
              <a:gd name="T40" fmla="*/ 7946 w 567"/>
              <a:gd name="T41" fmla="*/ 17592 h 566"/>
              <a:gd name="T42" fmla="*/ 10474 w 567"/>
              <a:gd name="T43" fmla="*/ 0 h 566"/>
              <a:gd name="T44" fmla="*/ 30700 w 567"/>
              <a:gd name="T45" fmla="*/ 5026 h 566"/>
              <a:gd name="T46" fmla="*/ 51287 w 567"/>
              <a:gd name="T47" fmla="*/ 5026 h 566"/>
              <a:gd name="T48" fmla="*/ 71513 w 567"/>
              <a:gd name="T49" fmla="*/ 0 h 566"/>
              <a:gd name="T50" fmla="*/ 92100 w 567"/>
              <a:gd name="T51" fmla="*/ 5026 h 566"/>
              <a:gd name="T52" fmla="*/ 112326 w 567"/>
              <a:gd name="T53" fmla="*/ 5026 h 566"/>
              <a:gd name="T54" fmla="*/ 132913 w 567"/>
              <a:gd name="T55" fmla="*/ 0 h 566"/>
              <a:gd name="T56" fmla="*/ 153139 w 567"/>
              <a:gd name="T57" fmla="*/ 5026 h 566"/>
              <a:gd name="T58" fmla="*/ 173726 w 567"/>
              <a:gd name="T59" fmla="*/ 5026 h 566"/>
              <a:gd name="T60" fmla="*/ 193952 w 567"/>
              <a:gd name="T61" fmla="*/ 0 h 566"/>
              <a:gd name="T62" fmla="*/ 196480 w 567"/>
              <a:gd name="T63" fmla="*/ 17592 h 566"/>
              <a:gd name="T64" fmla="*/ 204426 w 567"/>
              <a:gd name="T65" fmla="*/ 40568 h 566"/>
              <a:gd name="T66" fmla="*/ 196480 w 567"/>
              <a:gd name="T67" fmla="*/ 60673 h 566"/>
              <a:gd name="T68" fmla="*/ 196480 w 567"/>
              <a:gd name="T69" fmla="*/ 78623 h 566"/>
              <a:gd name="T70" fmla="*/ 204426 w 567"/>
              <a:gd name="T71" fmla="*/ 101241 h 566"/>
              <a:gd name="T72" fmla="*/ 196480 w 567"/>
              <a:gd name="T73" fmla="*/ 121705 h 566"/>
              <a:gd name="T74" fmla="*/ 196480 w 567"/>
              <a:gd name="T75" fmla="*/ 139296 h 566"/>
              <a:gd name="T76" fmla="*/ 204426 w 567"/>
              <a:gd name="T77" fmla="*/ 162273 h 566"/>
              <a:gd name="T78" fmla="*/ 176254 w 567"/>
              <a:gd name="T79" fmla="*/ 25131 h 566"/>
              <a:gd name="T80" fmla="*/ 28172 w 567"/>
              <a:gd name="T81" fmla="*/ 174838 h 566"/>
              <a:gd name="T82" fmla="*/ 176254 w 567"/>
              <a:gd name="T83" fmla="*/ 25131 h 566"/>
              <a:gd name="T84" fmla="*/ 89572 w 567"/>
              <a:gd name="T85" fmla="*/ 134270 h 566"/>
              <a:gd name="T86" fmla="*/ 166141 w 567"/>
              <a:gd name="T87" fmla="*/ 124218 h 566"/>
              <a:gd name="T88" fmla="*/ 38285 w 567"/>
              <a:gd name="T89" fmla="*/ 164786 h 566"/>
              <a:gd name="T90" fmla="*/ 89572 w 567"/>
              <a:gd name="T91" fmla="*/ 134270 h 566"/>
              <a:gd name="T92" fmla="*/ 68985 w 567"/>
              <a:gd name="T93" fmla="*/ 86163 h 566"/>
              <a:gd name="T94" fmla="*/ 68985 w 567"/>
              <a:gd name="T95" fmla="*/ 45594 h 566"/>
              <a:gd name="T96" fmla="*/ 68985 w 567"/>
              <a:gd name="T97" fmla="*/ 86163 h 56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67" h="566">
                <a:moveTo>
                  <a:pt x="566" y="452"/>
                </a:moveTo>
                <a:lnTo>
                  <a:pt x="566" y="452"/>
                </a:lnTo>
                <a:cubicBezTo>
                  <a:pt x="566" y="459"/>
                  <a:pt x="559" y="473"/>
                  <a:pt x="544" y="473"/>
                </a:cubicBezTo>
                <a:cubicBezTo>
                  <a:pt x="544" y="509"/>
                  <a:pt x="544" y="509"/>
                  <a:pt x="544" y="509"/>
                </a:cubicBezTo>
                <a:cubicBezTo>
                  <a:pt x="559" y="509"/>
                  <a:pt x="566" y="523"/>
                  <a:pt x="566" y="537"/>
                </a:cubicBezTo>
                <a:cubicBezTo>
                  <a:pt x="566" y="551"/>
                  <a:pt x="552" y="565"/>
                  <a:pt x="537" y="565"/>
                </a:cubicBezTo>
                <a:cubicBezTo>
                  <a:pt x="523" y="565"/>
                  <a:pt x="516" y="558"/>
                  <a:pt x="509" y="544"/>
                </a:cubicBezTo>
                <a:cubicBezTo>
                  <a:pt x="481" y="544"/>
                  <a:pt x="481" y="544"/>
                  <a:pt x="481" y="544"/>
                </a:cubicBezTo>
                <a:cubicBezTo>
                  <a:pt x="474" y="558"/>
                  <a:pt x="467" y="565"/>
                  <a:pt x="453" y="565"/>
                </a:cubicBezTo>
                <a:cubicBezTo>
                  <a:pt x="438" y="565"/>
                  <a:pt x="431" y="558"/>
                  <a:pt x="424" y="544"/>
                </a:cubicBezTo>
                <a:cubicBezTo>
                  <a:pt x="396" y="544"/>
                  <a:pt x="396" y="544"/>
                  <a:pt x="396" y="544"/>
                </a:cubicBezTo>
                <a:cubicBezTo>
                  <a:pt x="389" y="558"/>
                  <a:pt x="382" y="565"/>
                  <a:pt x="368" y="565"/>
                </a:cubicBezTo>
                <a:cubicBezTo>
                  <a:pt x="354" y="565"/>
                  <a:pt x="347" y="558"/>
                  <a:pt x="340" y="544"/>
                </a:cubicBezTo>
                <a:cubicBezTo>
                  <a:pt x="311" y="544"/>
                  <a:pt x="311" y="544"/>
                  <a:pt x="311" y="544"/>
                </a:cubicBezTo>
                <a:cubicBezTo>
                  <a:pt x="304" y="558"/>
                  <a:pt x="297" y="565"/>
                  <a:pt x="283" y="565"/>
                </a:cubicBezTo>
                <a:cubicBezTo>
                  <a:pt x="269" y="565"/>
                  <a:pt x="262" y="558"/>
                  <a:pt x="255" y="544"/>
                </a:cubicBezTo>
                <a:cubicBezTo>
                  <a:pt x="226" y="544"/>
                  <a:pt x="226" y="544"/>
                  <a:pt x="226" y="544"/>
                </a:cubicBezTo>
                <a:cubicBezTo>
                  <a:pt x="219" y="558"/>
                  <a:pt x="212" y="565"/>
                  <a:pt x="198" y="565"/>
                </a:cubicBezTo>
                <a:cubicBezTo>
                  <a:pt x="184" y="565"/>
                  <a:pt x="177" y="558"/>
                  <a:pt x="170" y="544"/>
                </a:cubicBezTo>
                <a:cubicBezTo>
                  <a:pt x="142" y="544"/>
                  <a:pt x="142" y="544"/>
                  <a:pt x="142" y="544"/>
                </a:cubicBezTo>
                <a:cubicBezTo>
                  <a:pt x="135" y="558"/>
                  <a:pt x="128" y="565"/>
                  <a:pt x="113" y="565"/>
                </a:cubicBezTo>
                <a:cubicBezTo>
                  <a:pt x="99" y="565"/>
                  <a:pt x="92" y="558"/>
                  <a:pt x="85" y="544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0" y="558"/>
                  <a:pt x="43" y="565"/>
                  <a:pt x="29" y="565"/>
                </a:cubicBezTo>
                <a:cubicBezTo>
                  <a:pt x="15" y="565"/>
                  <a:pt x="0" y="551"/>
                  <a:pt x="0" y="537"/>
                </a:cubicBezTo>
                <a:cubicBezTo>
                  <a:pt x="0" y="523"/>
                  <a:pt x="7" y="509"/>
                  <a:pt x="22" y="509"/>
                </a:cubicBezTo>
                <a:cubicBezTo>
                  <a:pt x="22" y="473"/>
                  <a:pt x="22" y="473"/>
                  <a:pt x="22" y="473"/>
                </a:cubicBezTo>
                <a:cubicBezTo>
                  <a:pt x="7" y="473"/>
                  <a:pt x="0" y="459"/>
                  <a:pt x="0" y="452"/>
                </a:cubicBezTo>
                <a:cubicBezTo>
                  <a:pt x="0" y="438"/>
                  <a:pt x="7" y="424"/>
                  <a:pt x="22" y="424"/>
                </a:cubicBezTo>
                <a:cubicBezTo>
                  <a:pt x="22" y="388"/>
                  <a:pt x="22" y="388"/>
                  <a:pt x="22" y="388"/>
                </a:cubicBezTo>
                <a:cubicBezTo>
                  <a:pt x="7" y="388"/>
                  <a:pt x="0" y="374"/>
                  <a:pt x="0" y="367"/>
                </a:cubicBezTo>
                <a:cubicBezTo>
                  <a:pt x="0" y="353"/>
                  <a:pt x="7" y="339"/>
                  <a:pt x="22" y="339"/>
                </a:cubicBezTo>
                <a:cubicBezTo>
                  <a:pt x="22" y="304"/>
                  <a:pt x="22" y="304"/>
                  <a:pt x="22" y="304"/>
                </a:cubicBezTo>
                <a:cubicBezTo>
                  <a:pt x="7" y="304"/>
                  <a:pt x="0" y="289"/>
                  <a:pt x="0" y="282"/>
                </a:cubicBezTo>
                <a:cubicBezTo>
                  <a:pt x="0" y="268"/>
                  <a:pt x="7" y="254"/>
                  <a:pt x="22" y="254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7" y="219"/>
                  <a:pt x="0" y="205"/>
                  <a:pt x="0" y="198"/>
                </a:cubicBezTo>
                <a:cubicBezTo>
                  <a:pt x="0" y="183"/>
                  <a:pt x="7" y="169"/>
                  <a:pt x="22" y="169"/>
                </a:cubicBezTo>
                <a:cubicBezTo>
                  <a:pt x="22" y="134"/>
                  <a:pt x="22" y="134"/>
                  <a:pt x="22" y="134"/>
                </a:cubicBezTo>
                <a:cubicBezTo>
                  <a:pt x="7" y="134"/>
                  <a:pt x="0" y="120"/>
                  <a:pt x="0" y="113"/>
                </a:cubicBezTo>
                <a:cubicBezTo>
                  <a:pt x="0" y="98"/>
                  <a:pt x="7" y="84"/>
                  <a:pt x="22" y="84"/>
                </a:cubicBezTo>
                <a:cubicBezTo>
                  <a:pt x="22" y="49"/>
                  <a:pt x="22" y="49"/>
                  <a:pt x="22" y="49"/>
                </a:cubicBezTo>
                <a:cubicBezTo>
                  <a:pt x="7" y="49"/>
                  <a:pt x="0" y="35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43" y="0"/>
                  <a:pt x="50" y="7"/>
                  <a:pt x="57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92" y="7"/>
                  <a:pt x="99" y="0"/>
                  <a:pt x="113" y="0"/>
                </a:cubicBezTo>
                <a:cubicBezTo>
                  <a:pt x="128" y="0"/>
                  <a:pt x="135" y="7"/>
                  <a:pt x="142" y="14"/>
                </a:cubicBezTo>
                <a:cubicBezTo>
                  <a:pt x="170" y="14"/>
                  <a:pt x="170" y="14"/>
                  <a:pt x="170" y="14"/>
                </a:cubicBezTo>
                <a:cubicBezTo>
                  <a:pt x="177" y="7"/>
                  <a:pt x="184" y="0"/>
                  <a:pt x="198" y="0"/>
                </a:cubicBezTo>
                <a:cubicBezTo>
                  <a:pt x="212" y="0"/>
                  <a:pt x="219" y="7"/>
                  <a:pt x="226" y="14"/>
                </a:cubicBezTo>
                <a:cubicBezTo>
                  <a:pt x="255" y="14"/>
                  <a:pt x="255" y="14"/>
                  <a:pt x="255" y="14"/>
                </a:cubicBezTo>
                <a:cubicBezTo>
                  <a:pt x="262" y="7"/>
                  <a:pt x="269" y="0"/>
                  <a:pt x="283" y="0"/>
                </a:cubicBezTo>
                <a:cubicBezTo>
                  <a:pt x="297" y="0"/>
                  <a:pt x="304" y="7"/>
                  <a:pt x="311" y="14"/>
                </a:cubicBezTo>
                <a:cubicBezTo>
                  <a:pt x="340" y="14"/>
                  <a:pt x="340" y="14"/>
                  <a:pt x="340" y="14"/>
                </a:cubicBezTo>
                <a:cubicBezTo>
                  <a:pt x="347" y="7"/>
                  <a:pt x="354" y="0"/>
                  <a:pt x="368" y="0"/>
                </a:cubicBezTo>
                <a:cubicBezTo>
                  <a:pt x="382" y="0"/>
                  <a:pt x="389" y="7"/>
                  <a:pt x="396" y="14"/>
                </a:cubicBezTo>
                <a:cubicBezTo>
                  <a:pt x="424" y="14"/>
                  <a:pt x="424" y="14"/>
                  <a:pt x="424" y="14"/>
                </a:cubicBezTo>
                <a:cubicBezTo>
                  <a:pt x="431" y="7"/>
                  <a:pt x="438" y="0"/>
                  <a:pt x="453" y="0"/>
                </a:cubicBezTo>
                <a:cubicBezTo>
                  <a:pt x="467" y="0"/>
                  <a:pt x="474" y="7"/>
                  <a:pt x="481" y="14"/>
                </a:cubicBezTo>
                <a:cubicBezTo>
                  <a:pt x="509" y="14"/>
                  <a:pt x="509" y="14"/>
                  <a:pt x="509" y="14"/>
                </a:cubicBezTo>
                <a:cubicBezTo>
                  <a:pt x="516" y="7"/>
                  <a:pt x="523" y="0"/>
                  <a:pt x="537" y="0"/>
                </a:cubicBezTo>
                <a:cubicBezTo>
                  <a:pt x="552" y="0"/>
                  <a:pt x="566" y="7"/>
                  <a:pt x="566" y="28"/>
                </a:cubicBezTo>
                <a:cubicBezTo>
                  <a:pt x="566" y="35"/>
                  <a:pt x="559" y="49"/>
                  <a:pt x="544" y="49"/>
                </a:cubicBezTo>
                <a:cubicBezTo>
                  <a:pt x="544" y="84"/>
                  <a:pt x="544" y="84"/>
                  <a:pt x="544" y="84"/>
                </a:cubicBezTo>
                <a:cubicBezTo>
                  <a:pt x="559" y="84"/>
                  <a:pt x="566" y="98"/>
                  <a:pt x="566" y="113"/>
                </a:cubicBezTo>
                <a:cubicBezTo>
                  <a:pt x="566" y="120"/>
                  <a:pt x="559" y="134"/>
                  <a:pt x="544" y="134"/>
                </a:cubicBezTo>
                <a:cubicBezTo>
                  <a:pt x="544" y="169"/>
                  <a:pt x="544" y="169"/>
                  <a:pt x="544" y="169"/>
                </a:cubicBezTo>
                <a:cubicBezTo>
                  <a:pt x="559" y="169"/>
                  <a:pt x="566" y="183"/>
                  <a:pt x="566" y="198"/>
                </a:cubicBezTo>
                <a:cubicBezTo>
                  <a:pt x="566" y="205"/>
                  <a:pt x="559" y="219"/>
                  <a:pt x="544" y="219"/>
                </a:cubicBezTo>
                <a:cubicBezTo>
                  <a:pt x="544" y="254"/>
                  <a:pt x="544" y="254"/>
                  <a:pt x="544" y="254"/>
                </a:cubicBezTo>
                <a:cubicBezTo>
                  <a:pt x="559" y="254"/>
                  <a:pt x="566" y="268"/>
                  <a:pt x="566" y="282"/>
                </a:cubicBezTo>
                <a:cubicBezTo>
                  <a:pt x="566" y="289"/>
                  <a:pt x="559" y="304"/>
                  <a:pt x="544" y="304"/>
                </a:cubicBezTo>
                <a:cubicBezTo>
                  <a:pt x="544" y="339"/>
                  <a:pt x="544" y="339"/>
                  <a:pt x="544" y="339"/>
                </a:cubicBezTo>
                <a:cubicBezTo>
                  <a:pt x="559" y="339"/>
                  <a:pt x="566" y="353"/>
                  <a:pt x="566" y="367"/>
                </a:cubicBezTo>
                <a:cubicBezTo>
                  <a:pt x="566" y="374"/>
                  <a:pt x="559" y="388"/>
                  <a:pt x="544" y="388"/>
                </a:cubicBezTo>
                <a:cubicBezTo>
                  <a:pt x="544" y="424"/>
                  <a:pt x="544" y="424"/>
                  <a:pt x="544" y="424"/>
                </a:cubicBezTo>
                <a:cubicBezTo>
                  <a:pt x="559" y="424"/>
                  <a:pt x="566" y="438"/>
                  <a:pt x="566" y="452"/>
                </a:cubicBezTo>
                <a:close/>
                <a:moveTo>
                  <a:pt x="488" y="70"/>
                </a:moveTo>
                <a:lnTo>
                  <a:pt x="488" y="70"/>
                </a:lnTo>
                <a:cubicBezTo>
                  <a:pt x="78" y="70"/>
                  <a:pt x="78" y="70"/>
                  <a:pt x="78" y="70"/>
                </a:cubicBezTo>
                <a:cubicBezTo>
                  <a:pt x="78" y="487"/>
                  <a:pt x="78" y="487"/>
                  <a:pt x="78" y="487"/>
                </a:cubicBezTo>
                <a:cubicBezTo>
                  <a:pt x="488" y="487"/>
                  <a:pt x="488" y="487"/>
                  <a:pt x="488" y="487"/>
                </a:cubicBezTo>
                <a:lnTo>
                  <a:pt x="488" y="70"/>
                </a:lnTo>
                <a:close/>
                <a:moveTo>
                  <a:pt x="248" y="374"/>
                </a:moveTo>
                <a:lnTo>
                  <a:pt x="248" y="374"/>
                </a:lnTo>
                <a:cubicBezTo>
                  <a:pt x="375" y="212"/>
                  <a:pt x="375" y="212"/>
                  <a:pt x="375" y="212"/>
                </a:cubicBezTo>
                <a:cubicBezTo>
                  <a:pt x="460" y="346"/>
                  <a:pt x="460" y="346"/>
                  <a:pt x="460" y="346"/>
                </a:cubicBezTo>
                <a:cubicBezTo>
                  <a:pt x="460" y="459"/>
                  <a:pt x="460" y="459"/>
                  <a:pt x="460" y="459"/>
                </a:cubicBezTo>
                <a:cubicBezTo>
                  <a:pt x="106" y="459"/>
                  <a:pt x="106" y="459"/>
                  <a:pt x="106" y="459"/>
                </a:cubicBezTo>
                <a:cubicBezTo>
                  <a:pt x="219" y="346"/>
                  <a:pt x="219" y="346"/>
                  <a:pt x="219" y="346"/>
                </a:cubicBezTo>
                <a:lnTo>
                  <a:pt x="248" y="374"/>
                </a:lnTo>
                <a:close/>
                <a:moveTo>
                  <a:pt x="191" y="240"/>
                </a:moveTo>
                <a:lnTo>
                  <a:pt x="191" y="240"/>
                </a:lnTo>
                <a:cubicBezTo>
                  <a:pt x="156" y="240"/>
                  <a:pt x="135" y="219"/>
                  <a:pt x="135" y="183"/>
                </a:cubicBezTo>
                <a:cubicBezTo>
                  <a:pt x="135" y="155"/>
                  <a:pt x="156" y="127"/>
                  <a:pt x="191" y="127"/>
                </a:cubicBezTo>
                <a:cubicBezTo>
                  <a:pt x="219" y="127"/>
                  <a:pt x="248" y="155"/>
                  <a:pt x="248" y="183"/>
                </a:cubicBezTo>
                <a:cubicBezTo>
                  <a:pt x="248" y="219"/>
                  <a:pt x="219" y="240"/>
                  <a:pt x="191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1" name="Freeform 108">
            <a:extLst>
              <a:ext uri="{FF2B5EF4-FFF2-40B4-BE49-F238E27FC236}">
                <a16:creationId xmlns:a16="http://schemas.microsoft.com/office/drawing/2014/main" id="{D9161718-9622-EB48-A25D-102C911C3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3951" y="1263650"/>
            <a:ext cx="204787" cy="203200"/>
          </a:xfrm>
          <a:custGeom>
            <a:avLst/>
            <a:gdLst>
              <a:gd name="T0" fmla="*/ 204426 w 567"/>
              <a:gd name="T1" fmla="*/ 162273 h 566"/>
              <a:gd name="T2" fmla="*/ 196480 w 567"/>
              <a:gd name="T3" fmla="*/ 182736 h 566"/>
              <a:gd name="T4" fmla="*/ 193952 w 567"/>
              <a:gd name="T5" fmla="*/ 202841 h 566"/>
              <a:gd name="T6" fmla="*/ 171198 w 567"/>
              <a:gd name="T7" fmla="*/ 195302 h 566"/>
              <a:gd name="T8" fmla="*/ 153139 w 567"/>
              <a:gd name="T9" fmla="*/ 195302 h 566"/>
              <a:gd name="T10" fmla="*/ 132913 w 567"/>
              <a:gd name="T11" fmla="*/ 202841 h 566"/>
              <a:gd name="T12" fmla="*/ 109798 w 567"/>
              <a:gd name="T13" fmla="*/ 195302 h 566"/>
              <a:gd name="T14" fmla="*/ 92100 w 567"/>
              <a:gd name="T15" fmla="*/ 195302 h 566"/>
              <a:gd name="T16" fmla="*/ 71513 w 567"/>
              <a:gd name="T17" fmla="*/ 202841 h 566"/>
              <a:gd name="T18" fmla="*/ 48759 w 567"/>
              <a:gd name="T19" fmla="*/ 195302 h 566"/>
              <a:gd name="T20" fmla="*/ 30700 w 567"/>
              <a:gd name="T21" fmla="*/ 195302 h 566"/>
              <a:gd name="T22" fmla="*/ 10474 w 567"/>
              <a:gd name="T23" fmla="*/ 202841 h 566"/>
              <a:gd name="T24" fmla="*/ 5056 w 567"/>
              <a:gd name="T25" fmla="*/ 182736 h 566"/>
              <a:gd name="T26" fmla="*/ 0 w 567"/>
              <a:gd name="T27" fmla="*/ 162273 h 566"/>
              <a:gd name="T28" fmla="*/ 5056 w 567"/>
              <a:gd name="T29" fmla="*/ 139296 h 566"/>
              <a:gd name="T30" fmla="*/ 5056 w 567"/>
              <a:gd name="T31" fmla="*/ 121705 h 566"/>
              <a:gd name="T32" fmla="*/ 0 w 567"/>
              <a:gd name="T33" fmla="*/ 101241 h 566"/>
              <a:gd name="T34" fmla="*/ 5056 w 567"/>
              <a:gd name="T35" fmla="*/ 78623 h 566"/>
              <a:gd name="T36" fmla="*/ 5056 w 567"/>
              <a:gd name="T37" fmla="*/ 60673 h 566"/>
              <a:gd name="T38" fmla="*/ 0 w 567"/>
              <a:gd name="T39" fmla="*/ 40568 h 566"/>
              <a:gd name="T40" fmla="*/ 5056 w 567"/>
              <a:gd name="T41" fmla="*/ 17592 h 566"/>
              <a:gd name="T42" fmla="*/ 10474 w 567"/>
              <a:gd name="T43" fmla="*/ 0 h 566"/>
              <a:gd name="T44" fmla="*/ 30700 w 567"/>
              <a:gd name="T45" fmla="*/ 5026 h 566"/>
              <a:gd name="T46" fmla="*/ 48759 w 567"/>
              <a:gd name="T47" fmla="*/ 5026 h 566"/>
              <a:gd name="T48" fmla="*/ 71513 w 567"/>
              <a:gd name="T49" fmla="*/ 0 h 566"/>
              <a:gd name="T50" fmla="*/ 92100 w 567"/>
              <a:gd name="T51" fmla="*/ 5026 h 566"/>
              <a:gd name="T52" fmla="*/ 109798 w 567"/>
              <a:gd name="T53" fmla="*/ 5026 h 566"/>
              <a:gd name="T54" fmla="*/ 132913 w 567"/>
              <a:gd name="T55" fmla="*/ 0 h 566"/>
              <a:gd name="T56" fmla="*/ 153139 w 567"/>
              <a:gd name="T57" fmla="*/ 5026 h 566"/>
              <a:gd name="T58" fmla="*/ 171198 w 567"/>
              <a:gd name="T59" fmla="*/ 5026 h 566"/>
              <a:gd name="T60" fmla="*/ 193952 w 567"/>
              <a:gd name="T61" fmla="*/ 0 h 566"/>
              <a:gd name="T62" fmla="*/ 196480 w 567"/>
              <a:gd name="T63" fmla="*/ 17592 h 566"/>
              <a:gd name="T64" fmla="*/ 204426 w 567"/>
              <a:gd name="T65" fmla="*/ 40568 h 566"/>
              <a:gd name="T66" fmla="*/ 196480 w 567"/>
              <a:gd name="T67" fmla="*/ 60673 h 566"/>
              <a:gd name="T68" fmla="*/ 196480 w 567"/>
              <a:gd name="T69" fmla="*/ 78623 h 566"/>
              <a:gd name="T70" fmla="*/ 204426 w 567"/>
              <a:gd name="T71" fmla="*/ 101241 h 566"/>
              <a:gd name="T72" fmla="*/ 196480 w 567"/>
              <a:gd name="T73" fmla="*/ 121705 h 566"/>
              <a:gd name="T74" fmla="*/ 196480 w 567"/>
              <a:gd name="T75" fmla="*/ 139296 h 566"/>
              <a:gd name="T76" fmla="*/ 204426 w 567"/>
              <a:gd name="T77" fmla="*/ 162273 h 566"/>
              <a:gd name="T78" fmla="*/ 176254 w 567"/>
              <a:gd name="T79" fmla="*/ 25131 h 566"/>
              <a:gd name="T80" fmla="*/ 25644 w 567"/>
              <a:gd name="T81" fmla="*/ 174838 h 566"/>
              <a:gd name="T82" fmla="*/ 176254 w 567"/>
              <a:gd name="T83" fmla="*/ 25131 h 56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67" h="566">
                <a:moveTo>
                  <a:pt x="566" y="452"/>
                </a:moveTo>
                <a:lnTo>
                  <a:pt x="566" y="452"/>
                </a:lnTo>
                <a:cubicBezTo>
                  <a:pt x="566" y="459"/>
                  <a:pt x="559" y="473"/>
                  <a:pt x="544" y="473"/>
                </a:cubicBezTo>
                <a:cubicBezTo>
                  <a:pt x="544" y="509"/>
                  <a:pt x="544" y="509"/>
                  <a:pt x="544" y="509"/>
                </a:cubicBezTo>
                <a:cubicBezTo>
                  <a:pt x="559" y="509"/>
                  <a:pt x="566" y="523"/>
                  <a:pt x="566" y="537"/>
                </a:cubicBezTo>
                <a:cubicBezTo>
                  <a:pt x="566" y="551"/>
                  <a:pt x="551" y="565"/>
                  <a:pt x="537" y="565"/>
                </a:cubicBezTo>
                <a:cubicBezTo>
                  <a:pt x="523" y="565"/>
                  <a:pt x="509" y="558"/>
                  <a:pt x="509" y="544"/>
                </a:cubicBezTo>
                <a:cubicBezTo>
                  <a:pt x="474" y="544"/>
                  <a:pt x="474" y="544"/>
                  <a:pt x="474" y="544"/>
                </a:cubicBezTo>
                <a:cubicBezTo>
                  <a:pt x="474" y="558"/>
                  <a:pt x="460" y="565"/>
                  <a:pt x="453" y="565"/>
                </a:cubicBezTo>
                <a:cubicBezTo>
                  <a:pt x="438" y="565"/>
                  <a:pt x="424" y="558"/>
                  <a:pt x="424" y="544"/>
                </a:cubicBezTo>
                <a:cubicBezTo>
                  <a:pt x="389" y="544"/>
                  <a:pt x="389" y="544"/>
                  <a:pt x="389" y="544"/>
                </a:cubicBezTo>
                <a:cubicBezTo>
                  <a:pt x="389" y="558"/>
                  <a:pt x="375" y="565"/>
                  <a:pt x="368" y="565"/>
                </a:cubicBezTo>
                <a:cubicBezTo>
                  <a:pt x="354" y="565"/>
                  <a:pt x="340" y="558"/>
                  <a:pt x="340" y="544"/>
                </a:cubicBezTo>
                <a:cubicBezTo>
                  <a:pt x="304" y="544"/>
                  <a:pt x="304" y="544"/>
                  <a:pt x="304" y="544"/>
                </a:cubicBezTo>
                <a:cubicBezTo>
                  <a:pt x="304" y="558"/>
                  <a:pt x="290" y="565"/>
                  <a:pt x="283" y="565"/>
                </a:cubicBezTo>
                <a:cubicBezTo>
                  <a:pt x="269" y="565"/>
                  <a:pt x="255" y="558"/>
                  <a:pt x="255" y="544"/>
                </a:cubicBezTo>
                <a:cubicBezTo>
                  <a:pt x="219" y="544"/>
                  <a:pt x="219" y="544"/>
                  <a:pt x="219" y="544"/>
                </a:cubicBezTo>
                <a:cubicBezTo>
                  <a:pt x="219" y="558"/>
                  <a:pt x="205" y="565"/>
                  <a:pt x="198" y="565"/>
                </a:cubicBezTo>
                <a:cubicBezTo>
                  <a:pt x="184" y="565"/>
                  <a:pt x="170" y="558"/>
                  <a:pt x="170" y="544"/>
                </a:cubicBezTo>
                <a:cubicBezTo>
                  <a:pt x="135" y="544"/>
                  <a:pt x="135" y="544"/>
                  <a:pt x="135" y="544"/>
                </a:cubicBezTo>
                <a:cubicBezTo>
                  <a:pt x="135" y="558"/>
                  <a:pt x="120" y="565"/>
                  <a:pt x="113" y="565"/>
                </a:cubicBezTo>
                <a:cubicBezTo>
                  <a:pt x="99" y="565"/>
                  <a:pt x="85" y="558"/>
                  <a:pt x="85" y="544"/>
                </a:cubicBezTo>
                <a:cubicBezTo>
                  <a:pt x="50" y="544"/>
                  <a:pt x="50" y="544"/>
                  <a:pt x="50" y="544"/>
                </a:cubicBezTo>
                <a:cubicBezTo>
                  <a:pt x="50" y="558"/>
                  <a:pt x="36" y="565"/>
                  <a:pt x="29" y="565"/>
                </a:cubicBezTo>
                <a:cubicBezTo>
                  <a:pt x="7" y="565"/>
                  <a:pt x="0" y="551"/>
                  <a:pt x="0" y="537"/>
                </a:cubicBezTo>
                <a:cubicBezTo>
                  <a:pt x="0" y="523"/>
                  <a:pt x="7" y="509"/>
                  <a:pt x="14" y="509"/>
                </a:cubicBezTo>
                <a:cubicBezTo>
                  <a:pt x="14" y="473"/>
                  <a:pt x="14" y="473"/>
                  <a:pt x="14" y="473"/>
                </a:cubicBezTo>
                <a:cubicBezTo>
                  <a:pt x="7" y="473"/>
                  <a:pt x="0" y="459"/>
                  <a:pt x="0" y="452"/>
                </a:cubicBezTo>
                <a:cubicBezTo>
                  <a:pt x="0" y="438"/>
                  <a:pt x="7" y="424"/>
                  <a:pt x="14" y="424"/>
                </a:cubicBezTo>
                <a:cubicBezTo>
                  <a:pt x="14" y="388"/>
                  <a:pt x="14" y="388"/>
                  <a:pt x="14" y="388"/>
                </a:cubicBezTo>
                <a:cubicBezTo>
                  <a:pt x="7" y="388"/>
                  <a:pt x="0" y="374"/>
                  <a:pt x="0" y="367"/>
                </a:cubicBezTo>
                <a:cubicBezTo>
                  <a:pt x="0" y="353"/>
                  <a:pt x="7" y="339"/>
                  <a:pt x="14" y="339"/>
                </a:cubicBezTo>
                <a:cubicBezTo>
                  <a:pt x="14" y="304"/>
                  <a:pt x="14" y="304"/>
                  <a:pt x="14" y="304"/>
                </a:cubicBezTo>
                <a:cubicBezTo>
                  <a:pt x="7" y="304"/>
                  <a:pt x="0" y="289"/>
                  <a:pt x="0" y="282"/>
                </a:cubicBezTo>
                <a:cubicBezTo>
                  <a:pt x="0" y="268"/>
                  <a:pt x="7" y="254"/>
                  <a:pt x="14" y="254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7" y="219"/>
                  <a:pt x="0" y="205"/>
                  <a:pt x="0" y="198"/>
                </a:cubicBezTo>
                <a:cubicBezTo>
                  <a:pt x="0" y="183"/>
                  <a:pt x="7" y="169"/>
                  <a:pt x="14" y="169"/>
                </a:cubicBezTo>
                <a:cubicBezTo>
                  <a:pt x="14" y="134"/>
                  <a:pt x="14" y="134"/>
                  <a:pt x="14" y="134"/>
                </a:cubicBezTo>
                <a:cubicBezTo>
                  <a:pt x="7" y="134"/>
                  <a:pt x="0" y="120"/>
                  <a:pt x="0" y="113"/>
                </a:cubicBezTo>
                <a:cubicBezTo>
                  <a:pt x="0" y="98"/>
                  <a:pt x="7" y="84"/>
                  <a:pt x="14" y="84"/>
                </a:cubicBezTo>
                <a:cubicBezTo>
                  <a:pt x="14" y="49"/>
                  <a:pt x="14" y="49"/>
                  <a:pt x="14" y="49"/>
                </a:cubicBezTo>
                <a:cubicBezTo>
                  <a:pt x="7" y="49"/>
                  <a:pt x="0" y="35"/>
                  <a:pt x="0" y="28"/>
                </a:cubicBezTo>
                <a:cubicBezTo>
                  <a:pt x="0" y="7"/>
                  <a:pt x="7" y="0"/>
                  <a:pt x="29" y="0"/>
                </a:cubicBezTo>
                <a:cubicBezTo>
                  <a:pt x="36" y="0"/>
                  <a:pt x="50" y="7"/>
                  <a:pt x="50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5" y="7"/>
                  <a:pt x="99" y="0"/>
                  <a:pt x="113" y="0"/>
                </a:cubicBezTo>
                <a:cubicBezTo>
                  <a:pt x="120" y="0"/>
                  <a:pt x="135" y="7"/>
                  <a:pt x="135" y="14"/>
                </a:cubicBezTo>
                <a:cubicBezTo>
                  <a:pt x="170" y="14"/>
                  <a:pt x="170" y="14"/>
                  <a:pt x="170" y="14"/>
                </a:cubicBezTo>
                <a:cubicBezTo>
                  <a:pt x="170" y="7"/>
                  <a:pt x="184" y="0"/>
                  <a:pt x="198" y="0"/>
                </a:cubicBezTo>
                <a:cubicBezTo>
                  <a:pt x="205" y="0"/>
                  <a:pt x="219" y="7"/>
                  <a:pt x="219" y="14"/>
                </a:cubicBezTo>
                <a:cubicBezTo>
                  <a:pt x="255" y="14"/>
                  <a:pt x="255" y="14"/>
                  <a:pt x="255" y="14"/>
                </a:cubicBezTo>
                <a:cubicBezTo>
                  <a:pt x="255" y="7"/>
                  <a:pt x="269" y="0"/>
                  <a:pt x="283" y="0"/>
                </a:cubicBezTo>
                <a:cubicBezTo>
                  <a:pt x="290" y="0"/>
                  <a:pt x="304" y="7"/>
                  <a:pt x="304" y="14"/>
                </a:cubicBezTo>
                <a:cubicBezTo>
                  <a:pt x="340" y="14"/>
                  <a:pt x="340" y="14"/>
                  <a:pt x="340" y="14"/>
                </a:cubicBezTo>
                <a:cubicBezTo>
                  <a:pt x="340" y="7"/>
                  <a:pt x="354" y="0"/>
                  <a:pt x="368" y="0"/>
                </a:cubicBezTo>
                <a:cubicBezTo>
                  <a:pt x="375" y="0"/>
                  <a:pt x="389" y="7"/>
                  <a:pt x="389" y="14"/>
                </a:cubicBezTo>
                <a:cubicBezTo>
                  <a:pt x="424" y="14"/>
                  <a:pt x="424" y="14"/>
                  <a:pt x="424" y="14"/>
                </a:cubicBezTo>
                <a:cubicBezTo>
                  <a:pt x="424" y="7"/>
                  <a:pt x="438" y="0"/>
                  <a:pt x="453" y="0"/>
                </a:cubicBezTo>
                <a:cubicBezTo>
                  <a:pt x="460" y="0"/>
                  <a:pt x="474" y="7"/>
                  <a:pt x="474" y="14"/>
                </a:cubicBezTo>
                <a:cubicBezTo>
                  <a:pt x="509" y="14"/>
                  <a:pt x="509" y="14"/>
                  <a:pt x="509" y="14"/>
                </a:cubicBezTo>
                <a:cubicBezTo>
                  <a:pt x="509" y="7"/>
                  <a:pt x="523" y="0"/>
                  <a:pt x="537" y="0"/>
                </a:cubicBezTo>
                <a:cubicBezTo>
                  <a:pt x="551" y="0"/>
                  <a:pt x="566" y="7"/>
                  <a:pt x="566" y="28"/>
                </a:cubicBezTo>
                <a:cubicBezTo>
                  <a:pt x="566" y="35"/>
                  <a:pt x="559" y="49"/>
                  <a:pt x="544" y="49"/>
                </a:cubicBezTo>
                <a:cubicBezTo>
                  <a:pt x="544" y="84"/>
                  <a:pt x="544" y="84"/>
                  <a:pt x="544" y="84"/>
                </a:cubicBezTo>
                <a:cubicBezTo>
                  <a:pt x="559" y="84"/>
                  <a:pt x="566" y="98"/>
                  <a:pt x="566" y="113"/>
                </a:cubicBezTo>
                <a:cubicBezTo>
                  <a:pt x="566" y="120"/>
                  <a:pt x="559" y="134"/>
                  <a:pt x="544" y="134"/>
                </a:cubicBezTo>
                <a:cubicBezTo>
                  <a:pt x="544" y="169"/>
                  <a:pt x="544" y="169"/>
                  <a:pt x="544" y="169"/>
                </a:cubicBezTo>
                <a:cubicBezTo>
                  <a:pt x="559" y="169"/>
                  <a:pt x="566" y="183"/>
                  <a:pt x="566" y="198"/>
                </a:cubicBezTo>
                <a:cubicBezTo>
                  <a:pt x="566" y="205"/>
                  <a:pt x="559" y="219"/>
                  <a:pt x="544" y="219"/>
                </a:cubicBezTo>
                <a:cubicBezTo>
                  <a:pt x="544" y="254"/>
                  <a:pt x="544" y="254"/>
                  <a:pt x="544" y="254"/>
                </a:cubicBezTo>
                <a:cubicBezTo>
                  <a:pt x="559" y="254"/>
                  <a:pt x="566" y="268"/>
                  <a:pt x="566" y="282"/>
                </a:cubicBezTo>
                <a:cubicBezTo>
                  <a:pt x="566" y="289"/>
                  <a:pt x="559" y="304"/>
                  <a:pt x="544" y="304"/>
                </a:cubicBezTo>
                <a:cubicBezTo>
                  <a:pt x="544" y="339"/>
                  <a:pt x="544" y="339"/>
                  <a:pt x="544" y="339"/>
                </a:cubicBezTo>
                <a:cubicBezTo>
                  <a:pt x="559" y="339"/>
                  <a:pt x="566" y="353"/>
                  <a:pt x="566" y="367"/>
                </a:cubicBezTo>
                <a:cubicBezTo>
                  <a:pt x="566" y="374"/>
                  <a:pt x="559" y="388"/>
                  <a:pt x="544" y="388"/>
                </a:cubicBezTo>
                <a:cubicBezTo>
                  <a:pt x="544" y="424"/>
                  <a:pt x="544" y="424"/>
                  <a:pt x="544" y="424"/>
                </a:cubicBezTo>
                <a:cubicBezTo>
                  <a:pt x="559" y="424"/>
                  <a:pt x="566" y="438"/>
                  <a:pt x="566" y="452"/>
                </a:cubicBezTo>
                <a:close/>
                <a:moveTo>
                  <a:pt x="488" y="70"/>
                </a:moveTo>
                <a:lnTo>
                  <a:pt x="488" y="70"/>
                </a:lnTo>
                <a:cubicBezTo>
                  <a:pt x="71" y="70"/>
                  <a:pt x="71" y="70"/>
                  <a:pt x="71" y="70"/>
                </a:cubicBezTo>
                <a:cubicBezTo>
                  <a:pt x="71" y="487"/>
                  <a:pt x="71" y="487"/>
                  <a:pt x="71" y="487"/>
                </a:cubicBezTo>
                <a:cubicBezTo>
                  <a:pt x="488" y="487"/>
                  <a:pt x="488" y="487"/>
                  <a:pt x="488" y="487"/>
                </a:cubicBezTo>
                <a:lnTo>
                  <a:pt x="488" y="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2" name="Freeform 109">
            <a:extLst>
              <a:ext uri="{FF2B5EF4-FFF2-40B4-BE49-F238E27FC236}">
                <a16:creationId xmlns:a16="http://schemas.microsoft.com/office/drawing/2014/main" id="{508C9745-B872-B64D-ADB1-88F6E7B3F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5900" y="876300"/>
            <a:ext cx="217487" cy="217487"/>
          </a:xfrm>
          <a:custGeom>
            <a:avLst/>
            <a:gdLst>
              <a:gd name="T0" fmla="*/ 217126 w 602"/>
              <a:gd name="T1" fmla="*/ 196533 h 602"/>
              <a:gd name="T2" fmla="*/ 217126 w 602"/>
              <a:gd name="T3" fmla="*/ 196533 h 602"/>
              <a:gd name="T4" fmla="*/ 196533 w 602"/>
              <a:gd name="T5" fmla="*/ 217126 h 602"/>
              <a:gd name="T6" fmla="*/ 181360 w 602"/>
              <a:gd name="T7" fmla="*/ 212068 h 602"/>
              <a:gd name="T8" fmla="*/ 122472 w 602"/>
              <a:gd name="T9" fmla="*/ 150651 h 602"/>
              <a:gd name="T10" fmla="*/ 81648 w 602"/>
              <a:gd name="T11" fmla="*/ 163657 h 602"/>
              <a:gd name="T12" fmla="*/ 0 w 602"/>
              <a:gd name="T13" fmla="*/ 81648 h 602"/>
              <a:gd name="T14" fmla="*/ 81648 w 602"/>
              <a:gd name="T15" fmla="*/ 0 h 602"/>
              <a:gd name="T16" fmla="*/ 163296 w 602"/>
              <a:gd name="T17" fmla="*/ 81648 h 602"/>
              <a:gd name="T18" fmla="*/ 150651 w 602"/>
              <a:gd name="T19" fmla="*/ 122833 h 602"/>
              <a:gd name="T20" fmla="*/ 212068 w 602"/>
              <a:gd name="T21" fmla="*/ 181360 h 602"/>
              <a:gd name="T22" fmla="*/ 217126 w 602"/>
              <a:gd name="T23" fmla="*/ 196533 h 602"/>
              <a:gd name="T24" fmla="*/ 81648 w 602"/>
              <a:gd name="T25" fmla="*/ 20593 h 602"/>
              <a:gd name="T26" fmla="*/ 81648 w 602"/>
              <a:gd name="T27" fmla="*/ 20593 h 602"/>
              <a:gd name="T28" fmla="*/ 20593 w 602"/>
              <a:gd name="T29" fmla="*/ 81648 h 602"/>
              <a:gd name="T30" fmla="*/ 81648 w 602"/>
              <a:gd name="T31" fmla="*/ 143065 h 602"/>
              <a:gd name="T32" fmla="*/ 143065 w 602"/>
              <a:gd name="T33" fmla="*/ 81648 h 602"/>
              <a:gd name="T34" fmla="*/ 81648 w 602"/>
              <a:gd name="T35" fmla="*/ 20593 h 602"/>
              <a:gd name="T36" fmla="*/ 114885 w 602"/>
              <a:gd name="T37" fmla="*/ 92125 h 602"/>
              <a:gd name="T38" fmla="*/ 114885 w 602"/>
              <a:gd name="T39" fmla="*/ 92125 h 602"/>
              <a:gd name="T40" fmla="*/ 45882 w 602"/>
              <a:gd name="T41" fmla="*/ 92125 h 602"/>
              <a:gd name="T42" fmla="*/ 35766 w 602"/>
              <a:gd name="T43" fmla="*/ 81648 h 602"/>
              <a:gd name="T44" fmla="*/ 45882 w 602"/>
              <a:gd name="T45" fmla="*/ 71532 h 602"/>
              <a:gd name="T46" fmla="*/ 114885 w 602"/>
              <a:gd name="T47" fmla="*/ 71532 h 602"/>
              <a:gd name="T48" fmla="*/ 125001 w 602"/>
              <a:gd name="T49" fmla="*/ 81648 h 602"/>
              <a:gd name="T50" fmla="*/ 114885 w 602"/>
              <a:gd name="T51" fmla="*/ 92125 h 60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02" h="602">
                <a:moveTo>
                  <a:pt x="601" y="544"/>
                </a:moveTo>
                <a:lnTo>
                  <a:pt x="601" y="544"/>
                </a:lnTo>
                <a:cubicBezTo>
                  <a:pt x="601" y="573"/>
                  <a:pt x="573" y="601"/>
                  <a:pt x="544" y="601"/>
                </a:cubicBezTo>
                <a:cubicBezTo>
                  <a:pt x="530" y="601"/>
                  <a:pt x="516" y="594"/>
                  <a:pt x="502" y="587"/>
                </a:cubicBezTo>
                <a:cubicBezTo>
                  <a:pt x="339" y="417"/>
                  <a:pt x="339" y="417"/>
                  <a:pt x="339" y="417"/>
                </a:cubicBezTo>
                <a:cubicBezTo>
                  <a:pt x="304" y="438"/>
                  <a:pt x="269" y="453"/>
                  <a:pt x="226" y="453"/>
                </a:cubicBezTo>
                <a:cubicBezTo>
                  <a:pt x="99" y="453"/>
                  <a:pt x="0" y="347"/>
                  <a:pt x="0" y="226"/>
                </a:cubicBezTo>
                <a:cubicBezTo>
                  <a:pt x="0" y="99"/>
                  <a:pt x="99" y="0"/>
                  <a:pt x="226" y="0"/>
                </a:cubicBezTo>
                <a:cubicBezTo>
                  <a:pt x="346" y="0"/>
                  <a:pt x="452" y="99"/>
                  <a:pt x="452" y="226"/>
                </a:cubicBezTo>
                <a:cubicBezTo>
                  <a:pt x="452" y="269"/>
                  <a:pt x="438" y="304"/>
                  <a:pt x="417" y="340"/>
                </a:cubicBezTo>
                <a:cubicBezTo>
                  <a:pt x="587" y="502"/>
                  <a:pt x="587" y="502"/>
                  <a:pt x="587" y="502"/>
                </a:cubicBezTo>
                <a:cubicBezTo>
                  <a:pt x="594" y="516"/>
                  <a:pt x="601" y="530"/>
                  <a:pt x="601" y="544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27" y="57"/>
                  <a:pt x="57" y="127"/>
                  <a:pt x="57" y="226"/>
                </a:cubicBezTo>
                <a:cubicBezTo>
                  <a:pt x="57" y="318"/>
                  <a:pt x="127" y="396"/>
                  <a:pt x="226" y="396"/>
                </a:cubicBezTo>
                <a:cubicBezTo>
                  <a:pt x="318" y="396"/>
                  <a:pt x="396" y="318"/>
                  <a:pt x="396" y="226"/>
                </a:cubicBezTo>
                <a:cubicBezTo>
                  <a:pt x="396" y="127"/>
                  <a:pt x="318" y="57"/>
                  <a:pt x="226" y="57"/>
                </a:cubicBezTo>
                <a:close/>
                <a:moveTo>
                  <a:pt x="318" y="255"/>
                </a:moveTo>
                <a:lnTo>
                  <a:pt x="318" y="255"/>
                </a:lnTo>
                <a:cubicBezTo>
                  <a:pt x="127" y="255"/>
                  <a:pt x="127" y="255"/>
                  <a:pt x="127" y="255"/>
                </a:cubicBezTo>
                <a:cubicBezTo>
                  <a:pt x="113" y="255"/>
                  <a:pt x="99" y="241"/>
                  <a:pt x="99" y="226"/>
                </a:cubicBezTo>
                <a:cubicBezTo>
                  <a:pt x="99" y="205"/>
                  <a:pt x="113" y="198"/>
                  <a:pt x="127" y="198"/>
                </a:cubicBezTo>
                <a:cubicBezTo>
                  <a:pt x="318" y="198"/>
                  <a:pt x="318" y="198"/>
                  <a:pt x="318" y="198"/>
                </a:cubicBezTo>
                <a:cubicBezTo>
                  <a:pt x="332" y="198"/>
                  <a:pt x="346" y="205"/>
                  <a:pt x="346" y="226"/>
                </a:cubicBezTo>
                <a:cubicBezTo>
                  <a:pt x="346" y="241"/>
                  <a:pt x="332" y="255"/>
                  <a:pt x="318" y="2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3" name="Freeform 110">
            <a:extLst>
              <a:ext uri="{FF2B5EF4-FFF2-40B4-BE49-F238E27FC236}">
                <a16:creationId xmlns:a16="http://schemas.microsoft.com/office/drawing/2014/main" id="{C8202E37-81C1-6548-8856-A1AA9C1E2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3312" y="876300"/>
            <a:ext cx="219075" cy="217487"/>
          </a:xfrm>
          <a:custGeom>
            <a:avLst/>
            <a:gdLst>
              <a:gd name="T0" fmla="*/ 218715 w 609"/>
              <a:gd name="T1" fmla="*/ 196533 h 602"/>
              <a:gd name="T2" fmla="*/ 218715 w 609"/>
              <a:gd name="T3" fmla="*/ 196533 h 602"/>
              <a:gd name="T4" fmla="*/ 198211 w 609"/>
              <a:gd name="T5" fmla="*/ 217126 h 602"/>
              <a:gd name="T6" fmla="*/ 183102 w 609"/>
              <a:gd name="T7" fmla="*/ 212068 h 602"/>
              <a:gd name="T8" fmla="*/ 124466 w 609"/>
              <a:gd name="T9" fmla="*/ 150651 h 602"/>
              <a:gd name="T10" fmla="*/ 81299 w 609"/>
              <a:gd name="T11" fmla="*/ 163657 h 602"/>
              <a:gd name="T12" fmla="*/ 0 w 609"/>
              <a:gd name="T13" fmla="*/ 81648 h 602"/>
              <a:gd name="T14" fmla="*/ 81299 w 609"/>
              <a:gd name="T15" fmla="*/ 0 h 602"/>
              <a:gd name="T16" fmla="*/ 162598 w 609"/>
              <a:gd name="T17" fmla="*/ 81648 h 602"/>
              <a:gd name="T18" fmla="*/ 152525 w 609"/>
              <a:gd name="T19" fmla="*/ 122833 h 602"/>
              <a:gd name="T20" fmla="*/ 211161 w 609"/>
              <a:gd name="T21" fmla="*/ 181360 h 602"/>
              <a:gd name="T22" fmla="*/ 218715 w 609"/>
              <a:gd name="T23" fmla="*/ 196533 h 602"/>
              <a:gd name="T24" fmla="*/ 81299 w 609"/>
              <a:gd name="T25" fmla="*/ 20593 h 602"/>
              <a:gd name="T26" fmla="*/ 81299 w 609"/>
              <a:gd name="T27" fmla="*/ 20593 h 602"/>
              <a:gd name="T28" fmla="*/ 20145 w 609"/>
              <a:gd name="T29" fmla="*/ 81648 h 602"/>
              <a:gd name="T30" fmla="*/ 81299 w 609"/>
              <a:gd name="T31" fmla="*/ 143065 h 602"/>
              <a:gd name="T32" fmla="*/ 142453 w 609"/>
              <a:gd name="T33" fmla="*/ 81648 h 602"/>
              <a:gd name="T34" fmla="*/ 81299 w 609"/>
              <a:gd name="T35" fmla="*/ 20593 h 602"/>
              <a:gd name="T36" fmla="*/ 116912 w 609"/>
              <a:gd name="T37" fmla="*/ 92125 h 602"/>
              <a:gd name="T38" fmla="*/ 116912 w 609"/>
              <a:gd name="T39" fmla="*/ 92125 h 602"/>
              <a:gd name="T40" fmla="*/ 91371 w 609"/>
              <a:gd name="T41" fmla="*/ 92125 h 602"/>
              <a:gd name="T42" fmla="*/ 91371 w 609"/>
              <a:gd name="T43" fmla="*/ 114885 h 602"/>
              <a:gd name="T44" fmla="*/ 81299 w 609"/>
              <a:gd name="T45" fmla="*/ 125362 h 602"/>
              <a:gd name="T46" fmla="*/ 71226 w 609"/>
              <a:gd name="T47" fmla="*/ 114885 h 602"/>
              <a:gd name="T48" fmla="*/ 71226 w 609"/>
              <a:gd name="T49" fmla="*/ 92125 h 602"/>
              <a:gd name="T50" fmla="*/ 48204 w 609"/>
              <a:gd name="T51" fmla="*/ 92125 h 602"/>
              <a:gd name="T52" fmla="*/ 38131 w 609"/>
              <a:gd name="T53" fmla="*/ 81648 h 602"/>
              <a:gd name="T54" fmla="*/ 48204 w 609"/>
              <a:gd name="T55" fmla="*/ 71532 h 602"/>
              <a:gd name="T56" fmla="*/ 71226 w 609"/>
              <a:gd name="T57" fmla="*/ 71532 h 602"/>
              <a:gd name="T58" fmla="*/ 71226 w 609"/>
              <a:gd name="T59" fmla="*/ 45882 h 602"/>
              <a:gd name="T60" fmla="*/ 81299 w 609"/>
              <a:gd name="T61" fmla="*/ 35766 h 602"/>
              <a:gd name="T62" fmla="*/ 91371 w 609"/>
              <a:gd name="T63" fmla="*/ 45882 h 602"/>
              <a:gd name="T64" fmla="*/ 91371 w 609"/>
              <a:gd name="T65" fmla="*/ 71532 h 602"/>
              <a:gd name="T66" fmla="*/ 116912 w 609"/>
              <a:gd name="T67" fmla="*/ 71532 h 602"/>
              <a:gd name="T68" fmla="*/ 126984 w 609"/>
              <a:gd name="T69" fmla="*/ 81648 h 602"/>
              <a:gd name="T70" fmla="*/ 116912 w 609"/>
              <a:gd name="T71" fmla="*/ 92125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9" h="602">
                <a:moveTo>
                  <a:pt x="608" y="544"/>
                </a:moveTo>
                <a:lnTo>
                  <a:pt x="608" y="544"/>
                </a:lnTo>
                <a:cubicBezTo>
                  <a:pt x="608" y="573"/>
                  <a:pt x="579" y="601"/>
                  <a:pt x="551" y="601"/>
                </a:cubicBezTo>
                <a:cubicBezTo>
                  <a:pt x="530" y="601"/>
                  <a:pt x="516" y="594"/>
                  <a:pt x="509" y="587"/>
                </a:cubicBezTo>
                <a:cubicBezTo>
                  <a:pt x="346" y="417"/>
                  <a:pt x="346" y="417"/>
                  <a:pt x="346" y="417"/>
                </a:cubicBezTo>
                <a:cubicBezTo>
                  <a:pt x="311" y="438"/>
                  <a:pt x="269" y="453"/>
                  <a:pt x="226" y="453"/>
                </a:cubicBezTo>
                <a:cubicBezTo>
                  <a:pt x="106" y="453"/>
                  <a:pt x="0" y="347"/>
                  <a:pt x="0" y="226"/>
                </a:cubicBezTo>
                <a:cubicBezTo>
                  <a:pt x="0" y="99"/>
                  <a:pt x="106" y="0"/>
                  <a:pt x="226" y="0"/>
                </a:cubicBezTo>
                <a:cubicBezTo>
                  <a:pt x="353" y="0"/>
                  <a:pt x="452" y="99"/>
                  <a:pt x="452" y="226"/>
                </a:cubicBezTo>
                <a:cubicBezTo>
                  <a:pt x="452" y="269"/>
                  <a:pt x="445" y="304"/>
                  <a:pt x="424" y="340"/>
                </a:cubicBezTo>
                <a:cubicBezTo>
                  <a:pt x="587" y="502"/>
                  <a:pt x="587" y="502"/>
                  <a:pt x="587" y="502"/>
                </a:cubicBezTo>
                <a:cubicBezTo>
                  <a:pt x="601" y="516"/>
                  <a:pt x="608" y="530"/>
                  <a:pt x="608" y="544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34" y="57"/>
                  <a:pt x="56" y="127"/>
                  <a:pt x="56" y="226"/>
                </a:cubicBezTo>
                <a:cubicBezTo>
                  <a:pt x="56" y="318"/>
                  <a:pt x="134" y="396"/>
                  <a:pt x="226" y="396"/>
                </a:cubicBezTo>
                <a:cubicBezTo>
                  <a:pt x="325" y="396"/>
                  <a:pt x="396" y="318"/>
                  <a:pt x="396" y="226"/>
                </a:cubicBezTo>
                <a:cubicBezTo>
                  <a:pt x="396" y="127"/>
                  <a:pt x="325" y="57"/>
                  <a:pt x="226" y="57"/>
                </a:cubicBezTo>
                <a:close/>
                <a:moveTo>
                  <a:pt x="325" y="255"/>
                </a:moveTo>
                <a:lnTo>
                  <a:pt x="325" y="255"/>
                </a:lnTo>
                <a:cubicBezTo>
                  <a:pt x="254" y="255"/>
                  <a:pt x="254" y="255"/>
                  <a:pt x="254" y="255"/>
                </a:cubicBezTo>
                <a:cubicBezTo>
                  <a:pt x="254" y="318"/>
                  <a:pt x="254" y="318"/>
                  <a:pt x="254" y="318"/>
                </a:cubicBezTo>
                <a:cubicBezTo>
                  <a:pt x="254" y="333"/>
                  <a:pt x="247" y="347"/>
                  <a:pt x="226" y="347"/>
                </a:cubicBezTo>
                <a:cubicBezTo>
                  <a:pt x="212" y="347"/>
                  <a:pt x="198" y="333"/>
                  <a:pt x="198" y="318"/>
                </a:cubicBezTo>
                <a:cubicBezTo>
                  <a:pt x="198" y="255"/>
                  <a:pt x="198" y="255"/>
                  <a:pt x="198" y="255"/>
                </a:cubicBezTo>
                <a:cubicBezTo>
                  <a:pt x="134" y="255"/>
                  <a:pt x="134" y="255"/>
                  <a:pt x="134" y="255"/>
                </a:cubicBezTo>
                <a:cubicBezTo>
                  <a:pt x="120" y="255"/>
                  <a:pt x="106" y="241"/>
                  <a:pt x="106" y="226"/>
                </a:cubicBezTo>
                <a:cubicBezTo>
                  <a:pt x="106" y="205"/>
                  <a:pt x="120" y="198"/>
                  <a:pt x="134" y="198"/>
                </a:cubicBezTo>
                <a:cubicBezTo>
                  <a:pt x="198" y="198"/>
                  <a:pt x="198" y="198"/>
                  <a:pt x="198" y="198"/>
                </a:cubicBezTo>
                <a:cubicBezTo>
                  <a:pt x="198" y="127"/>
                  <a:pt x="198" y="127"/>
                  <a:pt x="198" y="127"/>
                </a:cubicBezTo>
                <a:cubicBezTo>
                  <a:pt x="198" y="113"/>
                  <a:pt x="212" y="99"/>
                  <a:pt x="226" y="99"/>
                </a:cubicBezTo>
                <a:cubicBezTo>
                  <a:pt x="247" y="99"/>
                  <a:pt x="254" y="113"/>
                  <a:pt x="254" y="127"/>
                </a:cubicBezTo>
                <a:cubicBezTo>
                  <a:pt x="254" y="198"/>
                  <a:pt x="254" y="198"/>
                  <a:pt x="254" y="198"/>
                </a:cubicBezTo>
                <a:cubicBezTo>
                  <a:pt x="325" y="198"/>
                  <a:pt x="325" y="198"/>
                  <a:pt x="325" y="198"/>
                </a:cubicBezTo>
                <a:cubicBezTo>
                  <a:pt x="339" y="198"/>
                  <a:pt x="353" y="205"/>
                  <a:pt x="353" y="226"/>
                </a:cubicBezTo>
                <a:cubicBezTo>
                  <a:pt x="353" y="241"/>
                  <a:pt x="339" y="255"/>
                  <a:pt x="325" y="2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4" name="Freeform 111">
            <a:extLst>
              <a:ext uri="{FF2B5EF4-FFF2-40B4-BE49-F238E27FC236}">
                <a16:creationId xmlns:a16="http://schemas.microsoft.com/office/drawing/2014/main" id="{B0AA53B1-232C-CF46-951D-1DBB166291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5487" y="876300"/>
            <a:ext cx="217488" cy="217487"/>
          </a:xfrm>
          <a:custGeom>
            <a:avLst/>
            <a:gdLst>
              <a:gd name="T0" fmla="*/ 211708 w 602"/>
              <a:gd name="T1" fmla="*/ 181360 h 602"/>
              <a:gd name="T2" fmla="*/ 211708 w 602"/>
              <a:gd name="T3" fmla="*/ 181360 h 602"/>
              <a:gd name="T4" fmla="*/ 217127 w 602"/>
              <a:gd name="T5" fmla="*/ 196533 h 602"/>
              <a:gd name="T6" fmla="*/ 196534 w 602"/>
              <a:gd name="T7" fmla="*/ 217126 h 602"/>
              <a:gd name="T8" fmla="*/ 183889 w 602"/>
              <a:gd name="T9" fmla="*/ 212068 h 602"/>
              <a:gd name="T10" fmla="*/ 183889 w 602"/>
              <a:gd name="T11" fmla="*/ 212068 h 602"/>
              <a:gd name="T12" fmla="*/ 122472 w 602"/>
              <a:gd name="T13" fmla="*/ 150651 h 602"/>
              <a:gd name="T14" fmla="*/ 81648 w 602"/>
              <a:gd name="T15" fmla="*/ 163657 h 602"/>
              <a:gd name="T16" fmla="*/ 0 w 602"/>
              <a:gd name="T17" fmla="*/ 81648 h 602"/>
              <a:gd name="T18" fmla="*/ 81648 w 602"/>
              <a:gd name="T19" fmla="*/ 0 h 602"/>
              <a:gd name="T20" fmla="*/ 163297 w 602"/>
              <a:gd name="T21" fmla="*/ 81648 h 602"/>
              <a:gd name="T22" fmla="*/ 153181 w 602"/>
              <a:gd name="T23" fmla="*/ 122833 h 602"/>
              <a:gd name="T24" fmla="*/ 211708 w 602"/>
              <a:gd name="T25" fmla="*/ 181360 h 602"/>
              <a:gd name="T26" fmla="*/ 81648 w 602"/>
              <a:gd name="T27" fmla="*/ 20593 h 602"/>
              <a:gd name="T28" fmla="*/ 81648 w 602"/>
              <a:gd name="T29" fmla="*/ 20593 h 602"/>
              <a:gd name="T30" fmla="*/ 20231 w 602"/>
              <a:gd name="T31" fmla="*/ 81648 h 602"/>
              <a:gd name="T32" fmla="*/ 81648 w 602"/>
              <a:gd name="T33" fmla="*/ 143065 h 602"/>
              <a:gd name="T34" fmla="*/ 143065 w 602"/>
              <a:gd name="T35" fmla="*/ 81648 h 602"/>
              <a:gd name="T36" fmla="*/ 81648 w 602"/>
              <a:gd name="T37" fmla="*/ 20593 h 60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602" h="602">
                <a:moveTo>
                  <a:pt x="586" y="502"/>
                </a:moveTo>
                <a:lnTo>
                  <a:pt x="586" y="502"/>
                </a:lnTo>
                <a:cubicBezTo>
                  <a:pt x="594" y="516"/>
                  <a:pt x="601" y="530"/>
                  <a:pt x="601" y="544"/>
                </a:cubicBezTo>
                <a:cubicBezTo>
                  <a:pt x="601" y="573"/>
                  <a:pt x="579" y="601"/>
                  <a:pt x="544" y="601"/>
                </a:cubicBezTo>
                <a:cubicBezTo>
                  <a:pt x="530" y="601"/>
                  <a:pt x="516" y="594"/>
                  <a:pt x="509" y="587"/>
                </a:cubicBezTo>
                <a:cubicBezTo>
                  <a:pt x="339" y="417"/>
                  <a:pt x="339" y="417"/>
                  <a:pt x="339" y="417"/>
                </a:cubicBezTo>
                <a:cubicBezTo>
                  <a:pt x="304" y="438"/>
                  <a:pt x="269" y="453"/>
                  <a:pt x="226" y="453"/>
                </a:cubicBezTo>
                <a:cubicBezTo>
                  <a:pt x="99" y="453"/>
                  <a:pt x="0" y="347"/>
                  <a:pt x="0" y="226"/>
                </a:cubicBezTo>
                <a:cubicBezTo>
                  <a:pt x="0" y="99"/>
                  <a:pt x="99" y="0"/>
                  <a:pt x="226" y="0"/>
                </a:cubicBezTo>
                <a:cubicBezTo>
                  <a:pt x="353" y="0"/>
                  <a:pt x="452" y="99"/>
                  <a:pt x="452" y="226"/>
                </a:cubicBezTo>
                <a:cubicBezTo>
                  <a:pt x="452" y="269"/>
                  <a:pt x="438" y="304"/>
                  <a:pt x="424" y="340"/>
                </a:cubicBezTo>
                <a:cubicBezTo>
                  <a:pt x="586" y="502"/>
                  <a:pt x="586" y="502"/>
                  <a:pt x="586" y="502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34" y="57"/>
                  <a:pt x="56" y="127"/>
                  <a:pt x="56" y="226"/>
                </a:cubicBezTo>
                <a:cubicBezTo>
                  <a:pt x="56" y="318"/>
                  <a:pt x="134" y="396"/>
                  <a:pt x="226" y="396"/>
                </a:cubicBezTo>
                <a:cubicBezTo>
                  <a:pt x="318" y="396"/>
                  <a:pt x="396" y="318"/>
                  <a:pt x="396" y="226"/>
                </a:cubicBezTo>
                <a:cubicBezTo>
                  <a:pt x="396" y="127"/>
                  <a:pt x="318" y="57"/>
                  <a:pt x="226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5" name="Freeform 112">
            <a:extLst>
              <a:ext uri="{FF2B5EF4-FFF2-40B4-BE49-F238E27FC236}">
                <a16:creationId xmlns:a16="http://schemas.microsoft.com/office/drawing/2014/main" id="{CF35BEAB-2750-C44A-9914-B85B5A396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075" y="876300"/>
            <a:ext cx="215900" cy="217487"/>
          </a:xfrm>
          <a:custGeom>
            <a:avLst/>
            <a:gdLst>
              <a:gd name="T0" fmla="*/ 106693 w 601"/>
              <a:gd name="T1" fmla="*/ 217126 h 602"/>
              <a:gd name="T2" fmla="*/ 106693 w 601"/>
              <a:gd name="T3" fmla="*/ 217126 h 602"/>
              <a:gd name="T4" fmla="*/ 0 w 601"/>
              <a:gd name="T5" fmla="*/ 107298 h 602"/>
              <a:gd name="T6" fmla="*/ 106693 w 601"/>
              <a:gd name="T7" fmla="*/ 0 h 602"/>
              <a:gd name="T8" fmla="*/ 215541 w 601"/>
              <a:gd name="T9" fmla="*/ 107298 h 602"/>
              <a:gd name="T10" fmla="*/ 106693 w 601"/>
              <a:gd name="T11" fmla="*/ 217126 h 602"/>
              <a:gd name="T12" fmla="*/ 106693 w 601"/>
              <a:gd name="T13" fmla="*/ 20593 h 602"/>
              <a:gd name="T14" fmla="*/ 106693 w 601"/>
              <a:gd name="T15" fmla="*/ 20593 h 602"/>
              <a:gd name="T16" fmla="*/ 20117 w 601"/>
              <a:gd name="T17" fmla="*/ 107298 h 602"/>
              <a:gd name="T18" fmla="*/ 106693 w 601"/>
              <a:gd name="T19" fmla="*/ 196533 h 602"/>
              <a:gd name="T20" fmla="*/ 195424 w 601"/>
              <a:gd name="T21" fmla="*/ 107298 h 602"/>
              <a:gd name="T22" fmla="*/ 106693 w 601"/>
              <a:gd name="T23" fmla="*/ 20593 h 602"/>
              <a:gd name="T24" fmla="*/ 157345 w 601"/>
              <a:gd name="T25" fmla="*/ 114885 h 602"/>
              <a:gd name="T26" fmla="*/ 157345 w 601"/>
              <a:gd name="T27" fmla="*/ 114885 h 602"/>
              <a:gd name="T28" fmla="*/ 157345 w 601"/>
              <a:gd name="T29" fmla="*/ 114885 h 602"/>
              <a:gd name="T30" fmla="*/ 124295 w 601"/>
              <a:gd name="T31" fmla="*/ 145593 h 602"/>
              <a:gd name="T32" fmla="*/ 124295 w 601"/>
              <a:gd name="T33" fmla="*/ 145593 h 602"/>
              <a:gd name="T34" fmla="*/ 116751 w 601"/>
              <a:gd name="T35" fmla="*/ 148122 h 602"/>
              <a:gd name="T36" fmla="*/ 106693 w 601"/>
              <a:gd name="T37" fmla="*/ 138007 h 602"/>
              <a:gd name="T38" fmla="*/ 111722 w 601"/>
              <a:gd name="T39" fmla="*/ 130420 h 602"/>
              <a:gd name="T40" fmla="*/ 111722 w 601"/>
              <a:gd name="T41" fmla="*/ 130420 h 602"/>
              <a:gd name="T42" fmla="*/ 124295 w 601"/>
              <a:gd name="T43" fmla="*/ 117414 h 602"/>
              <a:gd name="T44" fmla="*/ 63225 w 601"/>
              <a:gd name="T45" fmla="*/ 117414 h 602"/>
              <a:gd name="T46" fmla="*/ 53167 w 601"/>
              <a:gd name="T47" fmla="*/ 107298 h 602"/>
              <a:gd name="T48" fmla="*/ 63225 w 601"/>
              <a:gd name="T49" fmla="*/ 97183 h 602"/>
              <a:gd name="T50" fmla="*/ 124295 w 601"/>
              <a:gd name="T51" fmla="*/ 97183 h 602"/>
              <a:gd name="T52" fmla="*/ 111722 w 601"/>
              <a:gd name="T53" fmla="*/ 84538 h 602"/>
              <a:gd name="T54" fmla="*/ 111722 w 601"/>
              <a:gd name="T55" fmla="*/ 84538 h 602"/>
              <a:gd name="T56" fmla="*/ 106693 w 601"/>
              <a:gd name="T57" fmla="*/ 76590 h 602"/>
              <a:gd name="T58" fmla="*/ 116751 w 601"/>
              <a:gd name="T59" fmla="*/ 66474 h 602"/>
              <a:gd name="T60" fmla="*/ 124295 w 601"/>
              <a:gd name="T61" fmla="*/ 69003 h 602"/>
              <a:gd name="T62" fmla="*/ 124295 w 601"/>
              <a:gd name="T63" fmla="*/ 69003 h 602"/>
              <a:gd name="T64" fmla="*/ 157345 w 601"/>
              <a:gd name="T65" fmla="*/ 99712 h 602"/>
              <a:gd name="T66" fmla="*/ 157345 w 601"/>
              <a:gd name="T67" fmla="*/ 99712 h 602"/>
              <a:gd name="T68" fmla="*/ 162374 w 601"/>
              <a:gd name="T69" fmla="*/ 107298 h 602"/>
              <a:gd name="T70" fmla="*/ 157345 w 601"/>
              <a:gd name="T71" fmla="*/ 114885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602">
                <a:moveTo>
                  <a:pt x="297" y="601"/>
                </a:moveTo>
                <a:lnTo>
                  <a:pt x="297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2" y="57"/>
                  <a:pt x="56" y="163"/>
                  <a:pt x="56" y="297"/>
                </a:cubicBezTo>
                <a:cubicBezTo>
                  <a:pt x="56" y="431"/>
                  <a:pt x="162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8" y="318"/>
                </a:moveTo>
                <a:lnTo>
                  <a:pt x="438" y="318"/>
                </a:lnTo>
                <a:cubicBezTo>
                  <a:pt x="346" y="403"/>
                  <a:pt x="346" y="403"/>
                  <a:pt x="346" y="403"/>
                </a:cubicBezTo>
                <a:cubicBezTo>
                  <a:pt x="339" y="410"/>
                  <a:pt x="332" y="410"/>
                  <a:pt x="325" y="410"/>
                </a:cubicBezTo>
                <a:cubicBezTo>
                  <a:pt x="311" y="410"/>
                  <a:pt x="297" y="403"/>
                  <a:pt x="297" y="382"/>
                </a:cubicBezTo>
                <a:cubicBezTo>
                  <a:pt x="297" y="375"/>
                  <a:pt x="304" y="368"/>
                  <a:pt x="311" y="361"/>
                </a:cubicBezTo>
                <a:cubicBezTo>
                  <a:pt x="346" y="325"/>
                  <a:pt x="346" y="325"/>
                  <a:pt x="346" y="325"/>
                </a:cubicBezTo>
                <a:cubicBezTo>
                  <a:pt x="176" y="325"/>
                  <a:pt x="176" y="325"/>
                  <a:pt x="176" y="325"/>
                </a:cubicBezTo>
                <a:cubicBezTo>
                  <a:pt x="162" y="325"/>
                  <a:pt x="148" y="318"/>
                  <a:pt x="148" y="297"/>
                </a:cubicBezTo>
                <a:cubicBezTo>
                  <a:pt x="148" y="283"/>
                  <a:pt x="162" y="269"/>
                  <a:pt x="176" y="269"/>
                </a:cubicBezTo>
                <a:cubicBezTo>
                  <a:pt x="346" y="269"/>
                  <a:pt x="346" y="269"/>
                  <a:pt x="346" y="269"/>
                </a:cubicBezTo>
                <a:cubicBezTo>
                  <a:pt x="311" y="234"/>
                  <a:pt x="311" y="234"/>
                  <a:pt x="311" y="234"/>
                </a:cubicBezTo>
                <a:cubicBezTo>
                  <a:pt x="304" y="234"/>
                  <a:pt x="297" y="226"/>
                  <a:pt x="297" y="212"/>
                </a:cubicBezTo>
                <a:cubicBezTo>
                  <a:pt x="297" y="198"/>
                  <a:pt x="311" y="184"/>
                  <a:pt x="325" y="184"/>
                </a:cubicBezTo>
                <a:cubicBezTo>
                  <a:pt x="332" y="184"/>
                  <a:pt x="339" y="191"/>
                  <a:pt x="346" y="191"/>
                </a:cubicBezTo>
                <a:cubicBezTo>
                  <a:pt x="438" y="276"/>
                  <a:pt x="438" y="276"/>
                  <a:pt x="438" y="276"/>
                </a:cubicBezTo>
                <a:cubicBezTo>
                  <a:pt x="445" y="283"/>
                  <a:pt x="452" y="290"/>
                  <a:pt x="452" y="297"/>
                </a:cubicBezTo>
                <a:cubicBezTo>
                  <a:pt x="452" y="311"/>
                  <a:pt x="445" y="318"/>
                  <a:pt x="438" y="3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6" name="Freeform 113">
            <a:extLst>
              <a:ext uri="{FF2B5EF4-FFF2-40B4-BE49-F238E27FC236}">
                <a16:creationId xmlns:a16="http://schemas.microsoft.com/office/drawing/2014/main" id="{8E6A8B4D-B0EB-0548-A446-169C44049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5075" y="876300"/>
            <a:ext cx="219075" cy="217487"/>
          </a:xfrm>
          <a:custGeom>
            <a:avLst/>
            <a:gdLst>
              <a:gd name="T0" fmla="*/ 109538 w 608"/>
              <a:gd name="T1" fmla="*/ 217126 h 602"/>
              <a:gd name="T2" fmla="*/ 109538 w 608"/>
              <a:gd name="T3" fmla="*/ 217126 h 602"/>
              <a:gd name="T4" fmla="*/ 0 w 608"/>
              <a:gd name="T5" fmla="*/ 107298 h 602"/>
              <a:gd name="T6" fmla="*/ 109538 w 608"/>
              <a:gd name="T7" fmla="*/ 0 h 602"/>
              <a:gd name="T8" fmla="*/ 218715 w 608"/>
              <a:gd name="T9" fmla="*/ 107298 h 602"/>
              <a:gd name="T10" fmla="*/ 109538 w 608"/>
              <a:gd name="T11" fmla="*/ 217126 h 602"/>
              <a:gd name="T12" fmla="*/ 109538 w 608"/>
              <a:gd name="T13" fmla="*/ 20593 h 602"/>
              <a:gd name="T14" fmla="*/ 109538 w 608"/>
              <a:gd name="T15" fmla="*/ 20593 h 602"/>
              <a:gd name="T16" fmla="*/ 20178 w 608"/>
              <a:gd name="T17" fmla="*/ 107298 h 602"/>
              <a:gd name="T18" fmla="*/ 109538 w 608"/>
              <a:gd name="T19" fmla="*/ 196533 h 602"/>
              <a:gd name="T20" fmla="*/ 198537 w 608"/>
              <a:gd name="T21" fmla="*/ 107298 h 602"/>
              <a:gd name="T22" fmla="*/ 109538 w 608"/>
              <a:gd name="T23" fmla="*/ 20593 h 602"/>
              <a:gd name="T24" fmla="*/ 152776 w 608"/>
              <a:gd name="T25" fmla="*/ 117414 h 602"/>
              <a:gd name="T26" fmla="*/ 152776 w 608"/>
              <a:gd name="T27" fmla="*/ 117414 h 602"/>
              <a:gd name="T28" fmla="*/ 91521 w 608"/>
              <a:gd name="T29" fmla="*/ 117414 h 602"/>
              <a:gd name="T30" fmla="*/ 107015 w 608"/>
              <a:gd name="T31" fmla="*/ 130420 h 602"/>
              <a:gd name="T32" fmla="*/ 107015 w 608"/>
              <a:gd name="T33" fmla="*/ 130420 h 602"/>
              <a:gd name="T34" fmla="*/ 109538 w 608"/>
              <a:gd name="T35" fmla="*/ 138007 h 602"/>
              <a:gd name="T36" fmla="*/ 99088 w 608"/>
              <a:gd name="T37" fmla="*/ 148122 h 602"/>
              <a:gd name="T38" fmla="*/ 91521 w 608"/>
              <a:gd name="T39" fmla="*/ 145593 h 602"/>
              <a:gd name="T40" fmla="*/ 91521 w 608"/>
              <a:gd name="T41" fmla="*/ 145593 h 602"/>
              <a:gd name="T42" fmla="*/ 58372 w 608"/>
              <a:gd name="T43" fmla="*/ 114885 h 602"/>
              <a:gd name="T44" fmla="*/ 58372 w 608"/>
              <a:gd name="T45" fmla="*/ 114885 h 602"/>
              <a:gd name="T46" fmla="*/ 55850 w 608"/>
              <a:gd name="T47" fmla="*/ 107298 h 602"/>
              <a:gd name="T48" fmla="*/ 58372 w 608"/>
              <a:gd name="T49" fmla="*/ 99712 h 602"/>
              <a:gd name="T50" fmla="*/ 58372 w 608"/>
              <a:gd name="T51" fmla="*/ 99712 h 602"/>
              <a:gd name="T52" fmla="*/ 91521 w 608"/>
              <a:gd name="T53" fmla="*/ 69003 h 602"/>
              <a:gd name="T54" fmla="*/ 91521 w 608"/>
              <a:gd name="T55" fmla="*/ 69003 h 602"/>
              <a:gd name="T56" fmla="*/ 99088 w 608"/>
              <a:gd name="T57" fmla="*/ 66474 h 602"/>
              <a:gd name="T58" fmla="*/ 109538 w 608"/>
              <a:gd name="T59" fmla="*/ 76590 h 602"/>
              <a:gd name="T60" fmla="*/ 107015 w 608"/>
              <a:gd name="T61" fmla="*/ 84538 h 602"/>
              <a:gd name="T62" fmla="*/ 107015 w 608"/>
              <a:gd name="T63" fmla="*/ 84538 h 602"/>
              <a:gd name="T64" fmla="*/ 91521 w 608"/>
              <a:gd name="T65" fmla="*/ 97183 h 602"/>
              <a:gd name="T66" fmla="*/ 152776 w 608"/>
              <a:gd name="T67" fmla="*/ 97183 h 602"/>
              <a:gd name="T68" fmla="*/ 162865 w 608"/>
              <a:gd name="T69" fmla="*/ 107298 h 602"/>
              <a:gd name="T70" fmla="*/ 152776 w 608"/>
              <a:gd name="T71" fmla="*/ 117414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8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73" y="0"/>
                  <a:pt x="607" y="135"/>
                  <a:pt x="607" y="297"/>
                </a:cubicBezTo>
                <a:cubicBezTo>
                  <a:pt x="607" y="467"/>
                  <a:pt x="473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63"/>
                  <a:pt x="56" y="297"/>
                </a:cubicBezTo>
                <a:cubicBezTo>
                  <a:pt x="56" y="431"/>
                  <a:pt x="169" y="544"/>
                  <a:pt x="304" y="544"/>
                </a:cubicBezTo>
                <a:cubicBezTo>
                  <a:pt x="438" y="544"/>
                  <a:pt x="551" y="431"/>
                  <a:pt x="551" y="297"/>
                </a:cubicBezTo>
                <a:cubicBezTo>
                  <a:pt x="551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254" y="325"/>
                  <a:pt x="254" y="325"/>
                  <a:pt x="254" y="325"/>
                </a:cubicBezTo>
                <a:cubicBezTo>
                  <a:pt x="297" y="361"/>
                  <a:pt x="297" y="361"/>
                  <a:pt x="297" y="361"/>
                </a:cubicBezTo>
                <a:cubicBezTo>
                  <a:pt x="297" y="368"/>
                  <a:pt x="304" y="375"/>
                  <a:pt x="304" y="382"/>
                </a:cubicBezTo>
                <a:cubicBezTo>
                  <a:pt x="304" y="403"/>
                  <a:pt x="290" y="410"/>
                  <a:pt x="275" y="410"/>
                </a:cubicBezTo>
                <a:cubicBezTo>
                  <a:pt x="268" y="410"/>
                  <a:pt x="261" y="410"/>
                  <a:pt x="254" y="403"/>
                </a:cubicBezTo>
                <a:cubicBezTo>
                  <a:pt x="162" y="318"/>
                  <a:pt x="162" y="318"/>
                  <a:pt x="162" y="318"/>
                </a:cubicBezTo>
                <a:cubicBezTo>
                  <a:pt x="155" y="318"/>
                  <a:pt x="155" y="311"/>
                  <a:pt x="155" y="297"/>
                </a:cubicBezTo>
                <a:cubicBezTo>
                  <a:pt x="155" y="290"/>
                  <a:pt x="155" y="283"/>
                  <a:pt x="162" y="276"/>
                </a:cubicBezTo>
                <a:cubicBezTo>
                  <a:pt x="254" y="191"/>
                  <a:pt x="254" y="191"/>
                  <a:pt x="254" y="191"/>
                </a:cubicBezTo>
                <a:cubicBezTo>
                  <a:pt x="261" y="191"/>
                  <a:pt x="268" y="184"/>
                  <a:pt x="275" y="184"/>
                </a:cubicBezTo>
                <a:cubicBezTo>
                  <a:pt x="290" y="184"/>
                  <a:pt x="304" y="198"/>
                  <a:pt x="304" y="212"/>
                </a:cubicBezTo>
                <a:cubicBezTo>
                  <a:pt x="304" y="226"/>
                  <a:pt x="297" y="234"/>
                  <a:pt x="297" y="234"/>
                </a:cubicBezTo>
                <a:cubicBezTo>
                  <a:pt x="254" y="269"/>
                  <a:pt x="254" y="269"/>
                  <a:pt x="254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45" y="269"/>
                  <a:pt x="452" y="283"/>
                  <a:pt x="452" y="297"/>
                </a:cubicBezTo>
                <a:cubicBezTo>
                  <a:pt x="452" y="318"/>
                  <a:pt x="445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7" name="Freeform 114">
            <a:extLst>
              <a:ext uri="{FF2B5EF4-FFF2-40B4-BE49-F238E27FC236}">
                <a16:creationId xmlns:a16="http://schemas.microsoft.com/office/drawing/2014/main" id="{E18A083A-30A3-2840-8396-69225F401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5662" y="876300"/>
            <a:ext cx="215900" cy="217487"/>
          </a:xfrm>
          <a:custGeom>
            <a:avLst/>
            <a:gdLst>
              <a:gd name="T0" fmla="*/ 109207 w 601"/>
              <a:gd name="T1" fmla="*/ 217126 h 602"/>
              <a:gd name="T2" fmla="*/ 109207 w 601"/>
              <a:gd name="T3" fmla="*/ 217126 h 602"/>
              <a:gd name="T4" fmla="*/ 0 w 601"/>
              <a:gd name="T5" fmla="*/ 107298 h 602"/>
              <a:gd name="T6" fmla="*/ 109207 w 601"/>
              <a:gd name="T7" fmla="*/ 0 h 602"/>
              <a:gd name="T8" fmla="*/ 215541 w 601"/>
              <a:gd name="T9" fmla="*/ 107298 h 602"/>
              <a:gd name="T10" fmla="*/ 109207 w 601"/>
              <a:gd name="T11" fmla="*/ 217126 h 602"/>
              <a:gd name="T12" fmla="*/ 109207 w 601"/>
              <a:gd name="T13" fmla="*/ 20593 h 602"/>
              <a:gd name="T14" fmla="*/ 109207 w 601"/>
              <a:gd name="T15" fmla="*/ 20593 h 602"/>
              <a:gd name="T16" fmla="*/ 20117 w 601"/>
              <a:gd name="T17" fmla="*/ 107298 h 602"/>
              <a:gd name="T18" fmla="*/ 109207 w 601"/>
              <a:gd name="T19" fmla="*/ 196533 h 602"/>
              <a:gd name="T20" fmla="*/ 195424 w 601"/>
              <a:gd name="T21" fmla="*/ 107298 h 602"/>
              <a:gd name="T22" fmla="*/ 109207 w 601"/>
              <a:gd name="T23" fmla="*/ 20593 h 602"/>
              <a:gd name="T24" fmla="*/ 139383 w 601"/>
              <a:gd name="T25" fmla="*/ 107298 h 602"/>
              <a:gd name="T26" fmla="*/ 139383 w 601"/>
              <a:gd name="T27" fmla="*/ 107298 h 602"/>
              <a:gd name="T28" fmla="*/ 131839 w 601"/>
              <a:gd name="T29" fmla="*/ 104769 h 602"/>
              <a:gd name="T30" fmla="*/ 131839 w 601"/>
              <a:gd name="T31" fmla="*/ 104769 h 602"/>
              <a:gd name="T32" fmla="*/ 119266 w 601"/>
              <a:gd name="T33" fmla="*/ 89596 h 602"/>
              <a:gd name="T34" fmla="*/ 119266 w 601"/>
              <a:gd name="T35" fmla="*/ 153180 h 602"/>
              <a:gd name="T36" fmla="*/ 109207 w 601"/>
              <a:gd name="T37" fmla="*/ 163657 h 602"/>
              <a:gd name="T38" fmla="*/ 98790 w 601"/>
              <a:gd name="T39" fmla="*/ 153180 h 602"/>
              <a:gd name="T40" fmla="*/ 98790 w 601"/>
              <a:gd name="T41" fmla="*/ 89596 h 602"/>
              <a:gd name="T42" fmla="*/ 86216 w 601"/>
              <a:gd name="T43" fmla="*/ 104769 h 602"/>
              <a:gd name="T44" fmla="*/ 86216 w 601"/>
              <a:gd name="T45" fmla="*/ 104769 h 602"/>
              <a:gd name="T46" fmla="*/ 78672 w 601"/>
              <a:gd name="T47" fmla="*/ 107298 h 602"/>
              <a:gd name="T48" fmla="*/ 68255 w 601"/>
              <a:gd name="T49" fmla="*/ 97183 h 602"/>
              <a:gd name="T50" fmla="*/ 70769 w 601"/>
              <a:gd name="T51" fmla="*/ 92125 h 602"/>
              <a:gd name="T52" fmla="*/ 70769 w 601"/>
              <a:gd name="T53" fmla="*/ 92125 h 602"/>
              <a:gd name="T54" fmla="*/ 101304 w 601"/>
              <a:gd name="T55" fmla="*/ 56359 h 602"/>
              <a:gd name="T56" fmla="*/ 101304 w 601"/>
              <a:gd name="T57" fmla="*/ 56359 h 602"/>
              <a:gd name="T58" fmla="*/ 109207 w 601"/>
              <a:gd name="T59" fmla="*/ 53830 h 602"/>
              <a:gd name="T60" fmla="*/ 116751 w 601"/>
              <a:gd name="T61" fmla="*/ 56359 h 602"/>
              <a:gd name="T62" fmla="*/ 116751 w 601"/>
              <a:gd name="T63" fmla="*/ 56359 h 602"/>
              <a:gd name="T64" fmla="*/ 147286 w 601"/>
              <a:gd name="T65" fmla="*/ 92125 h 602"/>
              <a:gd name="T66" fmla="*/ 147286 w 601"/>
              <a:gd name="T67" fmla="*/ 92125 h 602"/>
              <a:gd name="T68" fmla="*/ 149801 w 601"/>
              <a:gd name="T69" fmla="*/ 97183 h 602"/>
              <a:gd name="T70" fmla="*/ 139383 w 601"/>
              <a:gd name="T71" fmla="*/ 107298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63"/>
                  <a:pt x="56" y="297"/>
                </a:cubicBezTo>
                <a:cubicBezTo>
                  <a:pt x="56" y="431"/>
                  <a:pt x="169" y="544"/>
                  <a:pt x="304" y="544"/>
                </a:cubicBezTo>
                <a:cubicBezTo>
                  <a:pt x="438" y="544"/>
                  <a:pt x="544" y="431"/>
                  <a:pt x="544" y="297"/>
                </a:cubicBezTo>
                <a:cubicBezTo>
                  <a:pt x="544" y="163"/>
                  <a:pt x="438" y="57"/>
                  <a:pt x="304" y="57"/>
                </a:cubicBezTo>
                <a:close/>
                <a:moveTo>
                  <a:pt x="388" y="297"/>
                </a:moveTo>
                <a:lnTo>
                  <a:pt x="388" y="297"/>
                </a:lnTo>
                <a:cubicBezTo>
                  <a:pt x="374" y="297"/>
                  <a:pt x="367" y="297"/>
                  <a:pt x="367" y="290"/>
                </a:cubicBezTo>
                <a:cubicBezTo>
                  <a:pt x="332" y="248"/>
                  <a:pt x="332" y="248"/>
                  <a:pt x="332" y="248"/>
                </a:cubicBezTo>
                <a:cubicBezTo>
                  <a:pt x="332" y="424"/>
                  <a:pt x="332" y="424"/>
                  <a:pt x="332" y="424"/>
                </a:cubicBezTo>
                <a:cubicBezTo>
                  <a:pt x="332" y="438"/>
                  <a:pt x="318" y="453"/>
                  <a:pt x="304" y="453"/>
                </a:cubicBezTo>
                <a:cubicBezTo>
                  <a:pt x="282" y="453"/>
                  <a:pt x="275" y="438"/>
                  <a:pt x="275" y="424"/>
                </a:cubicBezTo>
                <a:cubicBezTo>
                  <a:pt x="275" y="248"/>
                  <a:pt x="275" y="248"/>
                  <a:pt x="275" y="248"/>
                </a:cubicBezTo>
                <a:cubicBezTo>
                  <a:pt x="240" y="290"/>
                  <a:pt x="240" y="290"/>
                  <a:pt x="240" y="290"/>
                </a:cubicBezTo>
                <a:cubicBezTo>
                  <a:pt x="233" y="297"/>
                  <a:pt x="226" y="297"/>
                  <a:pt x="219" y="297"/>
                </a:cubicBezTo>
                <a:cubicBezTo>
                  <a:pt x="197" y="297"/>
                  <a:pt x="190" y="290"/>
                  <a:pt x="190" y="269"/>
                </a:cubicBezTo>
                <a:cubicBezTo>
                  <a:pt x="190" y="262"/>
                  <a:pt x="190" y="255"/>
                  <a:pt x="197" y="255"/>
                </a:cubicBezTo>
                <a:cubicBezTo>
                  <a:pt x="282" y="156"/>
                  <a:pt x="282" y="156"/>
                  <a:pt x="282" y="156"/>
                </a:cubicBezTo>
                <a:cubicBezTo>
                  <a:pt x="282" y="156"/>
                  <a:pt x="289" y="149"/>
                  <a:pt x="304" y="149"/>
                </a:cubicBezTo>
                <a:cubicBezTo>
                  <a:pt x="311" y="149"/>
                  <a:pt x="318" y="156"/>
                  <a:pt x="325" y="156"/>
                </a:cubicBezTo>
                <a:cubicBezTo>
                  <a:pt x="410" y="255"/>
                  <a:pt x="410" y="255"/>
                  <a:pt x="410" y="255"/>
                </a:cubicBezTo>
                <a:cubicBezTo>
                  <a:pt x="410" y="255"/>
                  <a:pt x="417" y="262"/>
                  <a:pt x="417" y="269"/>
                </a:cubicBezTo>
                <a:cubicBezTo>
                  <a:pt x="417" y="290"/>
                  <a:pt x="402" y="297"/>
                  <a:pt x="388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8" name="Freeform 115">
            <a:extLst>
              <a:ext uri="{FF2B5EF4-FFF2-40B4-BE49-F238E27FC236}">
                <a16:creationId xmlns:a16="http://schemas.microsoft.com/office/drawing/2014/main" id="{9C0ADD9C-4687-3640-A72B-3B4ED90B66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51" y="876300"/>
            <a:ext cx="215900" cy="217487"/>
          </a:xfrm>
          <a:custGeom>
            <a:avLst/>
            <a:gdLst>
              <a:gd name="T0" fmla="*/ 106333 w 601"/>
              <a:gd name="T1" fmla="*/ 217126 h 602"/>
              <a:gd name="T2" fmla="*/ 106333 w 601"/>
              <a:gd name="T3" fmla="*/ 217126 h 602"/>
              <a:gd name="T4" fmla="*/ 0 w 601"/>
              <a:gd name="T5" fmla="*/ 107298 h 602"/>
              <a:gd name="T6" fmla="*/ 106333 w 601"/>
              <a:gd name="T7" fmla="*/ 0 h 602"/>
              <a:gd name="T8" fmla="*/ 215541 w 601"/>
              <a:gd name="T9" fmla="*/ 107298 h 602"/>
              <a:gd name="T10" fmla="*/ 106333 w 601"/>
              <a:gd name="T11" fmla="*/ 217126 h 602"/>
              <a:gd name="T12" fmla="*/ 106333 w 601"/>
              <a:gd name="T13" fmla="*/ 20593 h 602"/>
              <a:gd name="T14" fmla="*/ 106333 w 601"/>
              <a:gd name="T15" fmla="*/ 20593 h 602"/>
              <a:gd name="T16" fmla="*/ 20117 w 601"/>
              <a:gd name="T17" fmla="*/ 107298 h 602"/>
              <a:gd name="T18" fmla="*/ 106333 w 601"/>
              <a:gd name="T19" fmla="*/ 196533 h 602"/>
              <a:gd name="T20" fmla="*/ 195424 w 601"/>
              <a:gd name="T21" fmla="*/ 107298 h 602"/>
              <a:gd name="T22" fmla="*/ 106333 w 601"/>
              <a:gd name="T23" fmla="*/ 20593 h 602"/>
              <a:gd name="T24" fmla="*/ 144412 w 601"/>
              <a:gd name="T25" fmla="*/ 125362 h 602"/>
              <a:gd name="T26" fmla="*/ 144412 w 601"/>
              <a:gd name="T27" fmla="*/ 125362 h 602"/>
              <a:gd name="T28" fmla="*/ 114237 w 601"/>
              <a:gd name="T29" fmla="*/ 158238 h 602"/>
              <a:gd name="T30" fmla="*/ 114237 w 601"/>
              <a:gd name="T31" fmla="*/ 158238 h 602"/>
              <a:gd name="T32" fmla="*/ 106333 w 601"/>
              <a:gd name="T33" fmla="*/ 163657 h 602"/>
              <a:gd name="T34" fmla="*/ 98790 w 601"/>
              <a:gd name="T35" fmla="*/ 158238 h 602"/>
              <a:gd name="T36" fmla="*/ 98790 w 601"/>
              <a:gd name="T37" fmla="*/ 158238 h 602"/>
              <a:gd name="T38" fmla="*/ 68255 w 601"/>
              <a:gd name="T39" fmla="*/ 125362 h 602"/>
              <a:gd name="T40" fmla="*/ 68255 w 601"/>
              <a:gd name="T41" fmla="*/ 125362 h 602"/>
              <a:gd name="T42" fmla="*/ 65740 w 601"/>
              <a:gd name="T43" fmla="*/ 117414 h 602"/>
              <a:gd name="T44" fmla="*/ 75799 w 601"/>
              <a:gd name="T45" fmla="*/ 107298 h 602"/>
              <a:gd name="T46" fmla="*/ 83702 w 601"/>
              <a:gd name="T47" fmla="*/ 112356 h 602"/>
              <a:gd name="T48" fmla="*/ 83702 w 601"/>
              <a:gd name="T49" fmla="*/ 112356 h 602"/>
              <a:gd name="T50" fmla="*/ 96275 w 601"/>
              <a:gd name="T51" fmla="*/ 125362 h 602"/>
              <a:gd name="T52" fmla="*/ 96275 w 601"/>
              <a:gd name="T53" fmla="*/ 63946 h 602"/>
              <a:gd name="T54" fmla="*/ 106333 w 601"/>
              <a:gd name="T55" fmla="*/ 53830 h 602"/>
              <a:gd name="T56" fmla="*/ 116751 w 601"/>
              <a:gd name="T57" fmla="*/ 63946 h 602"/>
              <a:gd name="T58" fmla="*/ 116751 w 601"/>
              <a:gd name="T59" fmla="*/ 125362 h 602"/>
              <a:gd name="T60" fmla="*/ 129324 w 601"/>
              <a:gd name="T61" fmla="*/ 112356 h 602"/>
              <a:gd name="T62" fmla="*/ 129324 w 601"/>
              <a:gd name="T63" fmla="*/ 112356 h 602"/>
              <a:gd name="T64" fmla="*/ 136868 w 601"/>
              <a:gd name="T65" fmla="*/ 107298 h 602"/>
              <a:gd name="T66" fmla="*/ 146927 w 601"/>
              <a:gd name="T67" fmla="*/ 117414 h 602"/>
              <a:gd name="T68" fmla="*/ 144412 w 601"/>
              <a:gd name="T69" fmla="*/ 125362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6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296" y="601"/>
                </a:cubicBezTo>
                <a:close/>
                <a:moveTo>
                  <a:pt x="296" y="57"/>
                </a:moveTo>
                <a:lnTo>
                  <a:pt x="296" y="57"/>
                </a:lnTo>
                <a:cubicBezTo>
                  <a:pt x="162" y="57"/>
                  <a:pt x="56" y="163"/>
                  <a:pt x="56" y="297"/>
                </a:cubicBezTo>
                <a:cubicBezTo>
                  <a:pt x="56" y="431"/>
                  <a:pt x="162" y="544"/>
                  <a:pt x="296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6" y="57"/>
                </a:cubicBezTo>
                <a:close/>
                <a:moveTo>
                  <a:pt x="402" y="347"/>
                </a:moveTo>
                <a:lnTo>
                  <a:pt x="402" y="347"/>
                </a:lnTo>
                <a:cubicBezTo>
                  <a:pt x="318" y="438"/>
                  <a:pt x="318" y="438"/>
                  <a:pt x="318" y="438"/>
                </a:cubicBezTo>
                <a:cubicBezTo>
                  <a:pt x="318" y="446"/>
                  <a:pt x="311" y="453"/>
                  <a:pt x="296" y="453"/>
                </a:cubicBezTo>
                <a:cubicBezTo>
                  <a:pt x="289" y="453"/>
                  <a:pt x="282" y="446"/>
                  <a:pt x="275" y="438"/>
                </a:cubicBezTo>
                <a:cubicBezTo>
                  <a:pt x="190" y="347"/>
                  <a:pt x="190" y="347"/>
                  <a:pt x="190" y="347"/>
                </a:cubicBezTo>
                <a:cubicBezTo>
                  <a:pt x="190" y="340"/>
                  <a:pt x="183" y="333"/>
                  <a:pt x="183" y="325"/>
                </a:cubicBezTo>
                <a:cubicBezTo>
                  <a:pt x="183" y="311"/>
                  <a:pt x="197" y="297"/>
                  <a:pt x="211" y="297"/>
                </a:cubicBezTo>
                <a:cubicBezTo>
                  <a:pt x="226" y="297"/>
                  <a:pt x="233" y="304"/>
                  <a:pt x="233" y="311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8" y="177"/>
                  <a:pt x="268" y="177"/>
                  <a:pt x="268" y="177"/>
                </a:cubicBezTo>
                <a:cubicBezTo>
                  <a:pt x="268" y="163"/>
                  <a:pt x="282" y="149"/>
                  <a:pt x="296" y="149"/>
                </a:cubicBezTo>
                <a:cubicBezTo>
                  <a:pt x="318" y="149"/>
                  <a:pt x="325" y="163"/>
                  <a:pt x="325" y="177"/>
                </a:cubicBezTo>
                <a:cubicBezTo>
                  <a:pt x="325" y="347"/>
                  <a:pt x="325" y="347"/>
                  <a:pt x="325" y="347"/>
                </a:cubicBezTo>
                <a:cubicBezTo>
                  <a:pt x="360" y="311"/>
                  <a:pt x="360" y="311"/>
                  <a:pt x="360" y="311"/>
                </a:cubicBezTo>
                <a:cubicBezTo>
                  <a:pt x="367" y="304"/>
                  <a:pt x="374" y="297"/>
                  <a:pt x="381" y="297"/>
                </a:cubicBezTo>
                <a:cubicBezTo>
                  <a:pt x="402" y="297"/>
                  <a:pt x="409" y="311"/>
                  <a:pt x="409" y="325"/>
                </a:cubicBezTo>
                <a:cubicBezTo>
                  <a:pt x="409" y="333"/>
                  <a:pt x="409" y="340"/>
                  <a:pt x="402" y="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9" name="Freeform 116">
            <a:extLst>
              <a:ext uri="{FF2B5EF4-FFF2-40B4-BE49-F238E27FC236}">
                <a16:creationId xmlns:a16="http://schemas.microsoft.com/office/drawing/2014/main" id="{4A76BB64-523A-2A48-8C94-9A3080194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1" y="876300"/>
            <a:ext cx="219075" cy="217487"/>
          </a:xfrm>
          <a:custGeom>
            <a:avLst/>
            <a:gdLst>
              <a:gd name="T0" fmla="*/ 109358 w 609"/>
              <a:gd name="T1" fmla="*/ 217126 h 602"/>
              <a:gd name="T2" fmla="*/ 109358 w 609"/>
              <a:gd name="T3" fmla="*/ 217126 h 602"/>
              <a:gd name="T4" fmla="*/ 0 w 609"/>
              <a:gd name="T5" fmla="*/ 107298 h 602"/>
              <a:gd name="T6" fmla="*/ 109358 w 609"/>
              <a:gd name="T7" fmla="*/ 0 h 602"/>
              <a:gd name="T8" fmla="*/ 218715 w 609"/>
              <a:gd name="T9" fmla="*/ 107298 h 602"/>
              <a:gd name="T10" fmla="*/ 109358 w 609"/>
              <a:gd name="T11" fmla="*/ 217126 h 602"/>
              <a:gd name="T12" fmla="*/ 20505 w 609"/>
              <a:gd name="T13" fmla="*/ 107298 h 602"/>
              <a:gd name="T14" fmla="*/ 20505 w 609"/>
              <a:gd name="T15" fmla="*/ 107298 h 602"/>
              <a:gd name="T16" fmla="*/ 109358 w 609"/>
              <a:gd name="T17" fmla="*/ 196533 h 602"/>
              <a:gd name="T18" fmla="*/ 165475 w 609"/>
              <a:gd name="T19" fmla="*/ 176302 h 602"/>
              <a:gd name="T20" fmla="*/ 40649 w 609"/>
              <a:gd name="T21" fmla="*/ 53830 h 602"/>
              <a:gd name="T22" fmla="*/ 20505 w 609"/>
              <a:gd name="T23" fmla="*/ 107298 h 602"/>
              <a:gd name="T24" fmla="*/ 109358 w 609"/>
              <a:gd name="T25" fmla="*/ 20593 h 602"/>
              <a:gd name="T26" fmla="*/ 109358 w 609"/>
              <a:gd name="T27" fmla="*/ 20593 h 602"/>
              <a:gd name="T28" fmla="*/ 53600 w 609"/>
              <a:gd name="T29" fmla="*/ 38295 h 602"/>
              <a:gd name="T30" fmla="*/ 178066 w 609"/>
              <a:gd name="T31" fmla="*/ 163657 h 602"/>
              <a:gd name="T32" fmla="*/ 198570 w 609"/>
              <a:gd name="T33" fmla="*/ 107298 h 602"/>
              <a:gd name="T34" fmla="*/ 109358 w 609"/>
              <a:gd name="T35" fmla="*/ 20593 h 60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74" y="0"/>
                  <a:pt x="608" y="135"/>
                  <a:pt x="608" y="297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61" y="544"/>
                  <a:pt x="417" y="523"/>
                  <a:pt x="460" y="488"/>
                </a:cubicBezTo>
                <a:cubicBezTo>
                  <a:pt x="113" y="149"/>
                  <a:pt x="113" y="149"/>
                  <a:pt x="113" y="149"/>
                </a:cubicBezTo>
                <a:cubicBezTo>
                  <a:pt x="78" y="191"/>
                  <a:pt x="57" y="241"/>
                  <a:pt x="57" y="297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248" y="57"/>
                  <a:pt x="191" y="71"/>
                  <a:pt x="149" y="106"/>
                </a:cubicBezTo>
                <a:cubicBezTo>
                  <a:pt x="495" y="453"/>
                  <a:pt x="495" y="453"/>
                  <a:pt x="495" y="453"/>
                </a:cubicBezTo>
                <a:cubicBezTo>
                  <a:pt x="530" y="410"/>
                  <a:pt x="552" y="354"/>
                  <a:pt x="552" y="297"/>
                </a:cubicBezTo>
                <a:cubicBezTo>
                  <a:pt x="552" y="163"/>
                  <a:pt x="439" y="57"/>
                  <a:pt x="304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0" name="Freeform 117">
            <a:extLst>
              <a:ext uri="{FF2B5EF4-FFF2-40B4-BE49-F238E27FC236}">
                <a16:creationId xmlns:a16="http://schemas.microsoft.com/office/drawing/2014/main" id="{635219DD-A932-2749-9295-4704B35AD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5838" y="876300"/>
            <a:ext cx="217488" cy="217487"/>
          </a:xfrm>
          <a:custGeom>
            <a:avLst/>
            <a:gdLst>
              <a:gd name="T0" fmla="*/ 109828 w 602"/>
              <a:gd name="T1" fmla="*/ 217126 h 602"/>
              <a:gd name="T2" fmla="*/ 109828 w 602"/>
              <a:gd name="T3" fmla="*/ 217126 h 602"/>
              <a:gd name="T4" fmla="*/ 0 w 602"/>
              <a:gd name="T5" fmla="*/ 107298 h 602"/>
              <a:gd name="T6" fmla="*/ 109828 w 602"/>
              <a:gd name="T7" fmla="*/ 0 h 602"/>
              <a:gd name="T8" fmla="*/ 217127 w 602"/>
              <a:gd name="T9" fmla="*/ 107298 h 602"/>
              <a:gd name="T10" fmla="*/ 109828 w 602"/>
              <a:gd name="T11" fmla="*/ 217126 h 602"/>
              <a:gd name="T12" fmla="*/ 109828 w 602"/>
              <a:gd name="T13" fmla="*/ 20593 h 602"/>
              <a:gd name="T14" fmla="*/ 109828 w 602"/>
              <a:gd name="T15" fmla="*/ 20593 h 602"/>
              <a:gd name="T16" fmla="*/ 20593 w 602"/>
              <a:gd name="T17" fmla="*/ 107298 h 602"/>
              <a:gd name="T18" fmla="*/ 109828 w 602"/>
              <a:gd name="T19" fmla="*/ 196533 h 602"/>
              <a:gd name="T20" fmla="*/ 196534 w 602"/>
              <a:gd name="T21" fmla="*/ 107298 h 602"/>
              <a:gd name="T22" fmla="*/ 109828 w 602"/>
              <a:gd name="T23" fmla="*/ 20593 h 602"/>
              <a:gd name="T24" fmla="*/ 145594 w 602"/>
              <a:gd name="T25" fmla="*/ 155709 h 602"/>
              <a:gd name="T26" fmla="*/ 145594 w 602"/>
              <a:gd name="T27" fmla="*/ 155709 h 602"/>
              <a:gd name="T28" fmla="*/ 140536 w 602"/>
              <a:gd name="T29" fmla="*/ 153180 h 602"/>
              <a:gd name="T30" fmla="*/ 140536 w 602"/>
              <a:gd name="T31" fmla="*/ 153180 h 602"/>
              <a:gd name="T32" fmla="*/ 109828 w 602"/>
              <a:gd name="T33" fmla="*/ 122833 h 602"/>
              <a:gd name="T34" fmla="*/ 79119 w 602"/>
              <a:gd name="T35" fmla="*/ 153180 h 602"/>
              <a:gd name="T36" fmla="*/ 79119 w 602"/>
              <a:gd name="T37" fmla="*/ 153180 h 602"/>
              <a:gd name="T38" fmla="*/ 71533 w 602"/>
              <a:gd name="T39" fmla="*/ 155709 h 602"/>
              <a:gd name="T40" fmla="*/ 61417 w 602"/>
              <a:gd name="T41" fmla="*/ 145593 h 602"/>
              <a:gd name="T42" fmla="*/ 63946 w 602"/>
              <a:gd name="T43" fmla="*/ 138007 h 602"/>
              <a:gd name="T44" fmla="*/ 63946 w 602"/>
              <a:gd name="T45" fmla="*/ 138007 h 602"/>
              <a:gd name="T46" fmla="*/ 94654 w 602"/>
              <a:gd name="T47" fmla="*/ 107298 h 602"/>
              <a:gd name="T48" fmla="*/ 63946 w 602"/>
              <a:gd name="T49" fmla="*/ 76590 h 602"/>
              <a:gd name="T50" fmla="*/ 63946 w 602"/>
              <a:gd name="T51" fmla="*/ 76590 h 602"/>
              <a:gd name="T52" fmla="*/ 61417 w 602"/>
              <a:gd name="T53" fmla="*/ 71532 h 602"/>
              <a:gd name="T54" fmla="*/ 71533 w 602"/>
              <a:gd name="T55" fmla="*/ 61417 h 602"/>
              <a:gd name="T56" fmla="*/ 79119 w 602"/>
              <a:gd name="T57" fmla="*/ 63946 h 602"/>
              <a:gd name="T58" fmla="*/ 79119 w 602"/>
              <a:gd name="T59" fmla="*/ 63946 h 602"/>
              <a:gd name="T60" fmla="*/ 109828 w 602"/>
              <a:gd name="T61" fmla="*/ 94654 h 602"/>
              <a:gd name="T62" fmla="*/ 140536 w 602"/>
              <a:gd name="T63" fmla="*/ 63946 h 602"/>
              <a:gd name="T64" fmla="*/ 140536 w 602"/>
              <a:gd name="T65" fmla="*/ 63946 h 602"/>
              <a:gd name="T66" fmla="*/ 145594 w 602"/>
              <a:gd name="T67" fmla="*/ 61417 h 602"/>
              <a:gd name="T68" fmla="*/ 155710 w 602"/>
              <a:gd name="T69" fmla="*/ 71532 h 602"/>
              <a:gd name="T70" fmla="*/ 153181 w 602"/>
              <a:gd name="T71" fmla="*/ 76590 h 602"/>
              <a:gd name="T72" fmla="*/ 153181 w 602"/>
              <a:gd name="T73" fmla="*/ 76590 h 602"/>
              <a:gd name="T74" fmla="*/ 122834 w 602"/>
              <a:gd name="T75" fmla="*/ 107298 h 602"/>
              <a:gd name="T76" fmla="*/ 153181 w 602"/>
              <a:gd name="T77" fmla="*/ 138007 h 602"/>
              <a:gd name="T78" fmla="*/ 153181 w 602"/>
              <a:gd name="T79" fmla="*/ 138007 h 602"/>
              <a:gd name="T80" fmla="*/ 155710 w 602"/>
              <a:gd name="T81" fmla="*/ 145593 h 602"/>
              <a:gd name="T82" fmla="*/ 145594 w 602"/>
              <a:gd name="T83" fmla="*/ 155709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9" y="544"/>
                  <a:pt x="544" y="431"/>
                  <a:pt x="544" y="297"/>
                </a:cubicBezTo>
                <a:cubicBezTo>
                  <a:pt x="544" y="163"/>
                  <a:pt x="439" y="57"/>
                  <a:pt x="304" y="57"/>
                </a:cubicBezTo>
                <a:close/>
                <a:moveTo>
                  <a:pt x="403" y="431"/>
                </a:moveTo>
                <a:lnTo>
                  <a:pt x="403" y="431"/>
                </a:lnTo>
                <a:cubicBezTo>
                  <a:pt x="396" y="431"/>
                  <a:pt x="389" y="431"/>
                  <a:pt x="389" y="424"/>
                </a:cubicBezTo>
                <a:cubicBezTo>
                  <a:pt x="304" y="340"/>
                  <a:pt x="304" y="340"/>
                  <a:pt x="304" y="340"/>
                </a:cubicBezTo>
                <a:cubicBezTo>
                  <a:pt x="219" y="424"/>
                  <a:pt x="219" y="424"/>
                  <a:pt x="219" y="424"/>
                </a:cubicBezTo>
                <a:cubicBezTo>
                  <a:pt x="212" y="431"/>
                  <a:pt x="205" y="431"/>
                  <a:pt x="198" y="431"/>
                </a:cubicBezTo>
                <a:cubicBezTo>
                  <a:pt x="184" y="431"/>
                  <a:pt x="170" y="417"/>
                  <a:pt x="170" y="403"/>
                </a:cubicBezTo>
                <a:cubicBezTo>
                  <a:pt x="170" y="396"/>
                  <a:pt x="170" y="389"/>
                  <a:pt x="177" y="382"/>
                </a:cubicBezTo>
                <a:cubicBezTo>
                  <a:pt x="262" y="297"/>
                  <a:pt x="262" y="297"/>
                  <a:pt x="262" y="297"/>
                </a:cubicBezTo>
                <a:cubicBezTo>
                  <a:pt x="177" y="212"/>
                  <a:pt x="177" y="212"/>
                  <a:pt x="177" y="212"/>
                </a:cubicBezTo>
                <a:cubicBezTo>
                  <a:pt x="170" y="212"/>
                  <a:pt x="170" y="205"/>
                  <a:pt x="170" y="198"/>
                </a:cubicBezTo>
                <a:cubicBezTo>
                  <a:pt x="170" y="177"/>
                  <a:pt x="184" y="170"/>
                  <a:pt x="198" y="170"/>
                </a:cubicBezTo>
                <a:cubicBezTo>
                  <a:pt x="205" y="170"/>
                  <a:pt x="212" y="170"/>
                  <a:pt x="219" y="177"/>
                </a:cubicBezTo>
                <a:cubicBezTo>
                  <a:pt x="304" y="262"/>
                  <a:pt x="304" y="262"/>
                  <a:pt x="304" y="262"/>
                </a:cubicBezTo>
                <a:cubicBezTo>
                  <a:pt x="389" y="177"/>
                  <a:pt x="389" y="177"/>
                  <a:pt x="389" y="177"/>
                </a:cubicBezTo>
                <a:cubicBezTo>
                  <a:pt x="389" y="170"/>
                  <a:pt x="396" y="170"/>
                  <a:pt x="403" y="170"/>
                </a:cubicBezTo>
                <a:cubicBezTo>
                  <a:pt x="424" y="170"/>
                  <a:pt x="431" y="177"/>
                  <a:pt x="431" y="198"/>
                </a:cubicBezTo>
                <a:cubicBezTo>
                  <a:pt x="431" y="205"/>
                  <a:pt x="431" y="212"/>
                  <a:pt x="424" y="212"/>
                </a:cubicBezTo>
                <a:cubicBezTo>
                  <a:pt x="340" y="297"/>
                  <a:pt x="340" y="297"/>
                  <a:pt x="340" y="297"/>
                </a:cubicBezTo>
                <a:cubicBezTo>
                  <a:pt x="424" y="382"/>
                  <a:pt x="424" y="382"/>
                  <a:pt x="424" y="382"/>
                </a:cubicBezTo>
                <a:cubicBezTo>
                  <a:pt x="431" y="389"/>
                  <a:pt x="431" y="396"/>
                  <a:pt x="431" y="403"/>
                </a:cubicBezTo>
                <a:cubicBezTo>
                  <a:pt x="431" y="417"/>
                  <a:pt x="424" y="431"/>
                  <a:pt x="403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1" name="Freeform 118">
            <a:extLst>
              <a:ext uri="{FF2B5EF4-FFF2-40B4-BE49-F238E27FC236}">
                <a16:creationId xmlns:a16="http://schemas.microsoft.com/office/drawing/2014/main" id="{ABC846F6-7F61-ED4C-B5B3-50CA96F38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6426" y="876300"/>
            <a:ext cx="217487" cy="217487"/>
          </a:xfrm>
          <a:custGeom>
            <a:avLst/>
            <a:gdLst>
              <a:gd name="T0" fmla="*/ 107298 w 602"/>
              <a:gd name="T1" fmla="*/ 217126 h 602"/>
              <a:gd name="T2" fmla="*/ 107298 w 602"/>
              <a:gd name="T3" fmla="*/ 217126 h 602"/>
              <a:gd name="T4" fmla="*/ 0 w 602"/>
              <a:gd name="T5" fmla="*/ 107298 h 602"/>
              <a:gd name="T6" fmla="*/ 107298 w 602"/>
              <a:gd name="T7" fmla="*/ 0 h 602"/>
              <a:gd name="T8" fmla="*/ 217126 w 602"/>
              <a:gd name="T9" fmla="*/ 107298 h 602"/>
              <a:gd name="T10" fmla="*/ 107298 w 602"/>
              <a:gd name="T11" fmla="*/ 217126 h 602"/>
              <a:gd name="T12" fmla="*/ 107298 w 602"/>
              <a:gd name="T13" fmla="*/ 20593 h 602"/>
              <a:gd name="T14" fmla="*/ 107298 w 602"/>
              <a:gd name="T15" fmla="*/ 20593 h 602"/>
              <a:gd name="T16" fmla="*/ 20593 w 602"/>
              <a:gd name="T17" fmla="*/ 107298 h 602"/>
              <a:gd name="T18" fmla="*/ 107298 w 602"/>
              <a:gd name="T19" fmla="*/ 196533 h 602"/>
              <a:gd name="T20" fmla="*/ 196533 w 602"/>
              <a:gd name="T21" fmla="*/ 107298 h 602"/>
              <a:gd name="T22" fmla="*/ 107298 w 602"/>
              <a:gd name="T23" fmla="*/ 20593 h 602"/>
              <a:gd name="T24" fmla="*/ 155709 w 602"/>
              <a:gd name="T25" fmla="*/ 87067 h 602"/>
              <a:gd name="T26" fmla="*/ 155709 w 602"/>
              <a:gd name="T27" fmla="*/ 87067 h 602"/>
              <a:gd name="T28" fmla="*/ 102241 w 602"/>
              <a:gd name="T29" fmla="*/ 143065 h 602"/>
              <a:gd name="T30" fmla="*/ 102241 w 602"/>
              <a:gd name="T31" fmla="*/ 143065 h 602"/>
              <a:gd name="T32" fmla="*/ 94654 w 602"/>
              <a:gd name="T33" fmla="*/ 145593 h 602"/>
              <a:gd name="T34" fmla="*/ 86706 w 602"/>
              <a:gd name="T35" fmla="*/ 143065 h 602"/>
              <a:gd name="T36" fmla="*/ 86706 w 602"/>
              <a:gd name="T37" fmla="*/ 143065 h 602"/>
              <a:gd name="T38" fmla="*/ 56359 w 602"/>
              <a:gd name="T39" fmla="*/ 112356 h 602"/>
              <a:gd name="T40" fmla="*/ 56359 w 602"/>
              <a:gd name="T41" fmla="*/ 112356 h 602"/>
              <a:gd name="T42" fmla="*/ 53830 w 602"/>
              <a:gd name="T43" fmla="*/ 104769 h 602"/>
              <a:gd name="T44" fmla="*/ 63946 w 602"/>
              <a:gd name="T45" fmla="*/ 94654 h 602"/>
              <a:gd name="T46" fmla="*/ 71532 w 602"/>
              <a:gd name="T47" fmla="*/ 97183 h 602"/>
              <a:gd name="T48" fmla="*/ 71532 w 602"/>
              <a:gd name="T49" fmla="*/ 97183 h 602"/>
              <a:gd name="T50" fmla="*/ 94654 w 602"/>
              <a:gd name="T51" fmla="*/ 120304 h 602"/>
              <a:gd name="T52" fmla="*/ 143065 w 602"/>
              <a:gd name="T53" fmla="*/ 74061 h 602"/>
              <a:gd name="T54" fmla="*/ 143065 w 602"/>
              <a:gd name="T55" fmla="*/ 74061 h 602"/>
              <a:gd name="T56" fmla="*/ 148122 w 602"/>
              <a:gd name="T57" fmla="*/ 71532 h 602"/>
              <a:gd name="T58" fmla="*/ 158238 w 602"/>
              <a:gd name="T59" fmla="*/ 81648 h 602"/>
              <a:gd name="T60" fmla="*/ 155709 w 602"/>
              <a:gd name="T61" fmla="*/ 87067 h 602"/>
              <a:gd name="T62" fmla="*/ 155709 w 602"/>
              <a:gd name="T63" fmla="*/ 71532 h 602"/>
              <a:gd name="T64" fmla="*/ 155709 w 602"/>
              <a:gd name="T65" fmla="*/ 71532 h 602"/>
              <a:gd name="T66" fmla="*/ 71532 w 602"/>
              <a:gd name="T67" fmla="*/ 155709 h 602"/>
              <a:gd name="T68" fmla="*/ 71532 w 602"/>
              <a:gd name="T69" fmla="*/ 155709 h 602"/>
              <a:gd name="T70" fmla="*/ 145593 w 602"/>
              <a:gd name="T71" fmla="*/ 155709 h 602"/>
              <a:gd name="T72" fmla="*/ 145593 w 602"/>
              <a:gd name="T73" fmla="*/ 155709 h 602"/>
              <a:gd name="T74" fmla="*/ 155709 w 602"/>
              <a:gd name="T75" fmla="*/ 145593 h 602"/>
              <a:gd name="T76" fmla="*/ 155709 w 602"/>
              <a:gd name="T77" fmla="*/ 145593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1" y="241"/>
                </a:moveTo>
                <a:lnTo>
                  <a:pt x="431" y="241"/>
                </a:lnTo>
                <a:cubicBezTo>
                  <a:pt x="283" y="396"/>
                  <a:pt x="283" y="396"/>
                  <a:pt x="283" y="396"/>
                </a:cubicBezTo>
                <a:cubicBezTo>
                  <a:pt x="276" y="403"/>
                  <a:pt x="269" y="403"/>
                  <a:pt x="262" y="403"/>
                </a:cubicBezTo>
                <a:cubicBezTo>
                  <a:pt x="255" y="403"/>
                  <a:pt x="248" y="403"/>
                  <a:pt x="240" y="396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49" y="304"/>
                  <a:pt x="149" y="297"/>
                  <a:pt x="149" y="290"/>
                </a:cubicBezTo>
                <a:cubicBezTo>
                  <a:pt x="149" y="276"/>
                  <a:pt x="163" y="262"/>
                  <a:pt x="177" y="262"/>
                </a:cubicBezTo>
                <a:cubicBezTo>
                  <a:pt x="184" y="262"/>
                  <a:pt x="191" y="262"/>
                  <a:pt x="198" y="269"/>
                </a:cubicBezTo>
                <a:cubicBezTo>
                  <a:pt x="262" y="333"/>
                  <a:pt x="262" y="333"/>
                  <a:pt x="262" y="333"/>
                </a:cubicBezTo>
                <a:cubicBezTo>
                  <a:pt x="396" y="205"/>
                  <a:pt x="396" y="205"/>
                  <a:pt x="396" y="205"/>
                </a:cubicBezTo>
                <a:cubicBezTo>
                  <a:pt x="396" y="198"/>
                  <a:pt x="403" y="198"/>
                  <a:pt x="410" y="198"/>
                </a:cubicBezTo>
                <a:cubicBezTo>
                  <a:pt x="431" y="198"/>
                  <a:pt x="438" y="205"/>
                  <a:pt x="438" y="226"/>
                </a:cubicBezTo>
                <a:cubicBezTo>
                  <a:pt x="438" y="234"/>
                  <a:pt x="438" y="241"/>
                  <a:pt x="431" y="241"/>
                </a:cubicBezTo>
                <a:close/>
                <a:moveTo>
                  <a:pt x="431" y="198"/>
                </a:moveTo>
                <a:lnTo>
                  <a:pt x="431" y="198"/>
                </a:lnTo>
                <a:close/>
                <a:moveTo>
                  <a:pt x="198" y="431"/>
                </a:moveTo>
                <a:lnTo>
                  <a:pt x="198" y="431"/>
                </a:lnTo>
                <a:close/>
                <a:moveTo>
                  <a:pt x="403" y="431"/>
                </a:moveTo>
                <a:lnTo>
                  <a:pt x="403" y="431"/>
                </a:lnTo>
                <a:close/>
                <a:moveTo>
                  <a:pt x="431" y="403"/>
                </a:moveTo>
                <a:lnTo>
                  <a:pt x="431" y="4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2" name="Freeform 119">
            <a:extLst>
              <a:ext uri="{FF2B5EF4-FFF2-40B4-BE49-F238E27FC236}">
                <a16:creationId xmlns:a16="http://schemas.microsoft.com/office/drawing/2014/main" id="{4EFA0634-633A-6B4C-A5D5-5BBD0F977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5426" y="876300"/>
            <a:ext cx="219075" cy="217487"/>
          </a:xfrm>
          <a:custGeom>
            <a:avLst/>
            <a:gdLst>
              <a:gd name="T0" fmla="*/ 109358 w 609"/>
              <a:gd name="T1" fmla="*/ 217126 h 602"/>
              <a:gd name="T2" fmla="*/ 109358 w 609"/>
              <a:gd name="T3" fmla="*/ 217126 h 602"/>
              <a:gd name="T4" fmla="*/ 0 w 609"/>
              <a:gd name="T5" fmla="*/ 107298 h 602"/>
              <a:gd name="T6" fmla="*/ 109358 w 609"/>
              <a:gd name="T7" fmla="*/ 0 h 602"/>
              <a:gd name="T8" fmla="*/ 218715 w 609"/>
              <a:gd name="T9" fmla="*/ 107298 h 602"/>
              <a:gd name="T10" fmla="*/ 109358 w 609"/>
              <a:gd name="T11" fmla="*/ 217126 h 602"/>
              <a:gd name="T12" fmla="*/ 109358 w 609"/>
              <a:gd name="T13" fmla="*/ 20593 h 602"/>
              <a:gd name="T14" fmla="*/ 109358 w 609"/>
              <a:gd name="T15" fmla="*/ 20593 h 602"/>
              <a:gd name="T16" fmla="*/ 20505 w 609"/>
              <a:gd name="T17" fmla="*/ 107298 h 602"/>
              <a:gd name="T18" fmla="*/ 109358 w 609"/>
              <a:gd name="T19" fmla="*/ 196533 h 602"/>
              <a:gd name="T20" fmla="*/ 198211 w 609"/>
              <a:gd name="T21" fmla="*/ 107298 h 602"/>
              <a:gd name="T22" fmla="*/ 109358 w 609"/>
              <a:gd name="T23" fmla="*/ 20593 h 602"/>
              <a:gd name="T24" fmla="*/ 152525 w 609"/>
              <a:gd name="T25" fmla="*/ 117414 h 602"/>
              <a:gd name="T26" fmla="*/ 152525 w 609"/>
              <a:gd name="T27" fmla="*/ 117414 h 602"/>
              <a:gd name="T28" fmla="*/ 132380 w 609"/>
              <a:gd name="T29" fmla="*/ 117414 h 602"/>
              <a:gd name="T30" fmla="*/ 119430 w 609"/>
              <a:gd name="T31" fmla="*/ 117414 h 602"/>
              <a:gd name="T32" fmla="*/ 99285 w 609"/>
              <a:gd name="T33" fmla="*/ 117414 h 602"/>
              <a:gd name="T34" fmla="*/ 86335 w 609"/>
              <a:gd name="T35" fmla="*/ 117414 h 602"/>
              <a:gd name="T36" fmla="*/ 66190 w 609"/>
              <a:gd name="T37" fmla="*/ 117414 h 602"/>
              <a:gd name="T38" fmla="*/ 56118 w 609"/>
              <a:gd name="T39" fmla="*/ 107298 h 602"/>
              <a:gd name="T40" fmla="*/ 66190 w 609"/>
              <a:gd name="T41" fmla="*/ 97183 h 602"/>
              <a:gd name="T42" fmla="*/ 88853 w 609"/>
              <a:gd name="T43" fmla="*/ 97183 h 602"/>
              <a:gd name="T44" fmla="*/ 99285 w 609"/>
              <a:gd name="T45" fmla="*/ 97183 h 602"/>
              <a:gd name="T46" fmla="*/ 119430 w 609"/>
              <a:gd name="T47" fmla="*/ 97183 h 602"/>
              <a:gd name="T48" fmla="*/ 132380 w 609"/>
              <a:gd name="T49" fmla="*/ 97183 h 602"/>
              <a:gd name="T50" fmla="*/ 152525 w 609"/>
              <a:gd name="T51" fmla="*/ 97183 h 602"/>
              <a:gd name="T52" fmla="*/ 162598 w 609"/>
              <a:gd name="T53" fmla="*/ 107298 h 602"/>
              <a:gd name="T54" fmla="*/ 152525 w 609"/>
              <a:gd name="T55" fmla="*/ 117414 h 60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74" y="0"/>
                  <a:pt x="608" y="135"/>
                  <a:pt x="608" y="297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8" y="544"/>
                  <a:pt x="551" y="431"/>
                  <a:pt x="551" y="297"/>
                </a:cubicBezTo>
                <a:cubicBezTo>
                  <a:pt x="551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368" y="325"/>
                  <a:pt x="368" y="325"/>
                  <a:pt x="368" y="325"/>
                </a:cubicBezTo>
                <a:cubicBezTo>
                  <a:pt x="332" y="325"/>
                  <a:pt x="332" y="325"/>
                  <a:pt x="332" y="325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240" y="325"/>
                  <a:pt x="240" y="325"/>
                  <a:pt x="240" y="325"/>
                </a:cubicBezTo>
                <a:cubicBezTo>
                  <a:pt x="184" y="325"/>
                  <a:pt x="184" y="325"/>
                  <a:pt x="184" y="325"/>
                </a:cubicBezTo>
                <a:cubicBezTo>
                  <a:pt x="163" y="325"/>
                  <a:pt x="156" y="318"/>
                  <a:pt x="156" y="297"/>
                </a:cubicBezTo>
                <a:cubicBezTo>
                  <a:pt x="156" y="283"/>
                  <a:pt x="163" y="269"/>
                  <a:pt x="184" y="269"/>
                </a:cubicBezTo>
                <a:cubicBezTo>
                  <a:pt x="247" y="269"/>
                  <a:pt x="247" y="269"/>
                  <a:pt x="247" y="269"/>
                </a:cubicBezTo>
                <a:cubicBezTo>
                  <a:pt x="276" y="269"/>
                  <a:pt x="276" y="269"/>
                  <a:pt x="276" y="269"/>
                </a:cubicBezTo>
                <a:cubicBezTo>
                  <a:pt x="332" y="269"/>
                  <a:pt x="332" y="269"/>
                  <a:pt x="332" y="269"/>
                </a:cubicBezTo>
                <a:cubicBezTo>
                  <a:pt x="368" y="269"/>
                  <a:pt x="368" y="269"/>
                  <a:pt x="368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45" y="269"/>
                  <a:pt x="452" y="283"/>
                  <a:pt x="452" y="297"/>
                </a:cubicBezTo>
                <a:cubicBezTo>
                  <a:pt x="452" y="318"/>
                  <a:pt x="445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3" name="Freeform 120">
            <a:extLst>
              <a:ext uri="{FF2B5EF4-FFF2-40B4-BE49-F238E27FC236}">
                <a16:creationId xmlns:a16="http://schemas.microsoft.com/office/drawing/2014/main" id="{1A7D187B-3709-D84B-81D4-FFAFE5652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6013" y="876300"/>
            <a:ext cx="217488" cy="217487"/>
          </a:xfrm>
          <a:custGeom>
            <a:avLst/>
            <a:gdLst>
              <a:gd name="T0" fmla="*/ 109828 w 602"/>
              <a:gd name="T1" fmla="*/ 217126 h 602"/>
              <a:gd name="T2" fmla="*/ 109828 w 602"/>
              <a:gd name="T3" fmla="*/ 217126 h 602"/>
              <a:gd name="T4" fmla="*/ 0 w 602"/>
              <a:gd name="T5" fmla="*/ 107298 h 602"/>
              <a:gd name="T6" fmla="*/ 109828 w 602"/>
              <a:gd name="T7" fmla="*/ 0 h 602"/>
              <a:gd name="T8" fmla="*/ 217127 w 602"/>
              <a:gd name="T9" fmla="*/ 107298 h 602"/>
              <a:gd name="T10" fmla="*/ 109828 w 602"/>
              <a:gd name="T11" fmla="*/ 217126 h 602"/>
              <a:gd name="T12" fmla="*/ 109828 w 602"/>
              <a:gd name="T13" fmla="*/ 20593 h 602"/>
              <a:gd name="T14" fmla="*/ 109828 w 602"/>
              <a:gd name="T15" fmla="*/ 20593 h 602"/>
              <a:gd name="T16" fmla="*/ 20593 w 602"/>
              <a:gd name="T17" fmla="*/ 107298 h 602"/>
              <a:gd name="T18" fmla="*/ 109828 w 602"/>
              <a:gd name="T19" fmla="*/ 196533 h 602"/>
              <a:gd name="T20" fmla="*/ 196534 w 602"/>
              <a:gd name="T21" fmla="*/ 107298 h 602"/>
              <a:gd name="T22" fmla="*/ 109828 w 602"/>
              <a:gd name="T23" fmla="*/ 20593 h 602"/>
              <a:gd name="T24" fmla="*/ 153181 w 602"/>
              <a:gd name="T25" fmla="*/ 117414 h 602"/>
              <a:gd name="T26" fmla="*/ 153181 w 602"/>
              <a:gd name="T27" fmla="*/ 117414 h 602"/>
              <a:gd name="T28" fmla="*/ 119944 w 602"/>
              <a:gd name="T29" fmla="*/ 117414 h 602"/>
              <a:gd name="T30" fmla="*/ 119944 w 602"/>
              <a:gd name="T31" fmla="*/ 153180 h 602"/>
              <a:gd name="T32" fmla="*/ 109828 w 602"/>
              <a:gd name="T33" fmla="*/ 163657 h 602"/>
              <a:gd name="T34" fmla="*/ 99712 w 602"/>
              <a:gd name="T35" fmla="*/ 153180 h 602"/>
              <a:gd name="T36" fmla="*/ 99712 w 602"/>
              <a:gd name="T37" fmla="*/ 117414 h 602"/>
              <a:gd name="T38" fmla="*/ 63946 w 602"/>
              <a:gd name="T39" fmla="*/ 117414 h 602"/>
              <a:gd name="T40" fmla="*/ 53469 w 602"/>
              <a:gd name="T41" fmla="*/ 107298 h 602"/>
              <a:gd name="T42" fmla="*/ 63946 w 602"/>
              <a:gd name="T43" fmla="*/ 97183 h 602"/>
              <a:gd name="T44" fmla="*/ 99712 w 602"/>
              <a:gd name="T45" fmla="*/ 97183 h 602"/>
              <a:gd name="T46" fmla="*/ 99712 w 602"/>
              <a:gd name="T47" fmla="*/ 63946 h 602"/>
              <a:gd name="T48" fmla="*/ 109828 w 602"/>
              <a:gd name="T49" fmla="*/ 53830 h 602"/>
              <a:gd name="T50" fmla="*/ 119944 w 602"/>
              <a:gd name="T51" fmla="*/ 63946 h 602"/>
              <a:gd name="T52" fmla="*/ 119944 w 602"/>
              <a:gd name="T53" fmla="*/ 97183 h 602"/>
              <a:gd name="T54" fmla="*/ 153181 w 602"/>
              <a:gd name="T55" fmla="*/ 97183 h 602"/>
              <a:gd name="T56" fmla="*/ 163297 w 602"/>
              <a:gd name="T57" fmla="*/ 107298 h 602"/>
              <a:gd name="T58" fmla="*/ 153181 w 602"/>
              <a:gd name="T59" fmla="*/ 117414 h 60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8" y="544"/>
                  <a:pt x="544" y="431"/>
                  <a:pt x="544" y="297"/>
                </a:cubicBezTo>
                <a:cubicBezTo>
                  <a:pt x="544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332" y="325"/>
                  <a:pt x="332" y="325"/>
                  <a:pt x="332" y="325"/>
                </a:cubicBezTo>
                <a:cubicBezTo>
                  <a:pt x="332" y="424"/>
                  <a:pt x="332" y="424"/>
                  <a:pt x="332" y="424"/>
                </a:cubicBezTo>
                <a:cubicBezTo>
                  <a:pt x="332" y="438"/>
                  <a:pt x="318" y="453"/>
                  <a:pt x="304" y="453"/>
                </a:cubicBezTo>
                <a:cubicBezTo>
                  <a:pt x="283" y="453"/>
                  <a:pt x="276" y="438"/>
                  <a:pt x="276" y="424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177" y="325"/>
                  <a:pt x="177" y="325"/>
                  <a:pt x="177" y="325"/>
                </a:cubicBezTo>
                <a:cubicBezTo>
                  <a:pt x="163" y="325"/>
                  <a:pt x="148" y="318"/>
                  <a:pt x="148" y="297"/>
                </a:cubicBezTo>
                <a:cubicBezTo>
                  <a:pt x="148" y="283"/>
                  <a:pt x="163" y="269"/>
                  <a:pt x="177" y="269"/>
                </a:cubicBezTo>
                <a:cubicBezTo>
                  <a:pt x="276" y="269"/>
                  <a:pt x="276" y="269"/>
                  <a:pt x="276" y="269"/>
                </a:cubicBezTo>
                <a:cubicBezTo>
                  <a:pt x="276" y="177"/>
                  <a:pt x="276" y="177"/>
                  <a:pt x="276" y="177"/>
                </a:cubicBezTo>
                <a:cubicBezTo>
                  <a:pt x="276" y="163"/>
                  <a:pt x="283" y="149"/>
                  <a:pt x="304" y="149"/>
                </a:cubicBezTo>
                <a:cubicBezTo>
                  <a:pt x="318" y="149"/>
                  <a:pt x="332" y="163"/>
                  <a:pt x="332" y="177"/>
                </a:cubicBezTo>
                <a:cubicBezTo>
                  <a:pt x="332" y="269"/>
                  <a:pt x="332" y="269"/>
                  <a:pt x="332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38" y="269"/>
                  <a:pt x="452" y="283"/>
                  <a:pt x="452" y="297"/>
                </a:cubicBezTo>
                <a:cubicBezTo>
                  <a:pt x="452" y="318"/>
                  <a:pt x="438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4" name="Freeform 121">
            <a:extLst>
              <a:ext uri="{FF2B5EF4-FFF2-40B4-BE49-F238E27FC236}">
                <a16:creationId xmlns:a16="http://schemas.microsoft.com/office/drawing/2014/main" id="{0E5918A8-4D7E-E240-BADC-B78CDD8A8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5900" y="495300"/>
            <a:ext cx="217487" cy="219075"/>
          </a:xfrm>
          <a:custGeom>
            <a:avLst/>
            <a:gdLst>
              <a:gd name="T0" fmla="*/ 23122 w 602"/>
              <a:gd name="T1" fmla="*/ 129862 h 609"/>
              <a:gd name="T2" fmla="*/ 71532 w 602"/>
              <a:gd name="T3" fmla="*/ 30577 h 609"/>
              <a:gd name="T4" fmla="*/ 71532 w 602"/>
              <a:gd name="T5" fmla="*/ 33095 h 609"/>
              <a:gd name="T6" fmla="*/ 74061 w 602"/>
              <a:gd name="T7" fmla="*/ 38131 h 609"/>
              <a:gd name="T8" fmla="*/ 69003 w 602"/>
              <a:gd name="T9" fmla="*/ 43167 h 609"/>
              <a:gd name="T10" fmla="*/ 71532 w 602"/>
              <a:gd name="T11" fmla="*/ 45686 h 609"/>
              <a:gd name="T12" fmla="*/ 63946 w 602"/>
              <a:gd name="T13" fmla="*/ 50722 h 609"/>
              <a:gd name="T14" fmla="*/ 61417 w 602"/>
              <a:gd name="T15" fmla="*/ 58636 h 609"/>
              <a:gd name="T16" fmla="*/ 55997 w 602"/>
              <a:gd name="T17" fmla="*/ 63672 h 609"/>
              <a:gd name="T18" fmla="*/ 50940 w 602"/>
              <a:gd name="T19" fmla="*/ 61154 h 609"/>
              <a:gd name="T20" fmla="*/ 48411 w 602"/>
              <a:gd name="T21" fmla="*/ 56118 h 609"/>
              <a:gd name="T22" fmla="*/ 45882 w 602"/>
              <a:gd name="T23" fmla="*/ 53600 h 609"/>
              <a:gd name="T24" fmla="*/ 48411 w 602"/>
              <a:gd name="T25" fmla="*/ 48204 h 609"/>
              <a:gd name="T26" fmla="*/ 38295 w 602"/>
              <a:gd name="T27" fmla="*/ 56118 h 609"/>
              <a:gd name="T28" fmla="*/ 38295 w 602"/>
              <a:gd name="T29" fmla="*/ 66190 h 609"/>
              <a:gd name="T30" fmla="*/ 48411 w 602"/>
              <a:gd name="T31" fmla="*/ 76263 h 609"/>
              <a:gd name="T32" fmla="*/ 40824 w 602"/>
              <a:gd name="T33" fmla="*/ 88853 h 609"/>
              <a:gd name="T34" fmla="*/ 35766 w 602"/>
              <a:gd name="T35" fmla="*/ 88853 h 609"/>
              <a:gd name="T36" fmla="*/ 28179 w 602"/>
              <a:gd name="T37" fmla="*/ 94249 h 609"/>
              <a:gd name="T38" fmla="*/ 28179 w 602"/>
              <a:gd name="T39" fmla="*/ 96767 h 609"/>
              <a:gd name="T40" fmla="*/ 28179 w 602"/>
              <a:gd name="T41" fmla="*/ 99285 h 609"/>
              <a:gd name="T42" fmla="*/ 28179 w 602"/>
              <a:gd name="T43" fmla="*/ 114394 h 609"/>
              <a:gd name="T44" fmla="*/ 35766 w 602"/>
              <a:gd name="T45" fmla="*/ 129862 h 609"/>
              <a:gd name="T46" fmla="*/ 61417 w 602"/>
              <a:gd name="T47" fmla="*/ 144971 h 609"/>
              <a:gd name="T48" fmla="*/ 191475 w 602"/>
              <a:gd name="T49" fmla="*/ 116912 h 609"/>
              <a:gd name="T50" fmla="*/ 178831 w 602"/>
              <a:gd name="T51" fmla="*/ 109358 h 609"/>
              <a:gd name="T52" fmla="*/ 150651 w 602"/>
              <a:gd name="T53" fmla="*/ 101803 h 609"/>
              <a:gd name="T54" fmla="*/ 153180 w 602"/>
              <a:gd name="T55" fmla="*/ 106840 h 609"/>
              <a:gd name="T56" fmla="*/ 125001 w 602"/>
              <a:gd name="T57" fmla="*/ 91371 h 609"/>
              <a:gd name="T58" fmla="*/ 125001 w 602"/>
              <a:gd name="T59" fmla="*/ 83817 h 609"/>
              <a:gd name="T60" fmla="*/ 127530 w 602"/>
              <a:gd name="T61" fmla="*/ 78781 h 609"/>
              <a:gd name="T62" fmla="*/ 117414 w 602"/>
              <a:gd name="T63" fmla="*/ 86335 h 609"/>
              <a:gd name="T64" fmla="*/ 112356 w 602"/>
              <a:gd name="T65" fmla="*/ 83817 h 609"/>
              <a:gd name="T66" fmla="*/ 109827 w 602"/>
              <a:gd name="T67" fmla="*/ 86335 h 609"/>
              <a:gd name="T68" fmla="*/ 84177 w 602"/>
              <a:gd name="T69" fmla="*/ 88853 h 609"/>
              <a:gd name="T70" fmla="*/ 94654 w 602"/>
              <a:gd name="T71" fmla="*/ 73744 h 609"/>
              <a:gd name="T72" fmla="*/ 104769 w 602"/>
              <a:gd name="T73" fmla="*/ 66190 h 609"/>
              <a:gd name="T74" fmla="*/ 119943 w 602"/>
              <a:gd name="T75" fmla="*/ 61154 h 609"/>
              <a:gd name="T76" fmla="*/ 119943 w 602"/>
              <a:gd name="T77" fmla="*/ 53600 h 609"/>
              <a:gd name="T78" fmla="*/ 109827 w 602"/>
              <a:gd name="T79" fmla="*/ 66190 h 609"/>
              <a:gd name="T80" fmla="*/ 99712 w 602"/>
              <a:gd name="T81" fmla="*/ 61154 h 609"/>
              <a:gd name="T82" fmla="*/ 107298 w 602"/>
              <a:gd name="T83" fmla="*/ 50722 h 609"/>
              <a:gd name="T84" fmla="*/ 125001 w 602"/>
              <a:gd name="T85" fmla="*/ 45686 h 609"/>
              <a:gd name="T86" fmla="*/ 148122 w 602"/>
              <a:gd name="T87" fmla="*/ 48204 h 609"/>
              <a:gd name="T88" fmla="*/ 150651 w 602"/>
              <a:gd name="T89" fmla="*/ 35613 h 609"/>
              <a:gd name="T90" fmla="*/ 143065 w 602"/>
              <a:gd name="T91" fmla="*/ 83817 h 609"/>
              <a:gd name="T92" fmla="*/ 150651 w 602"/>
              <a:gd name="T93" fmla="*/ 43167 h 609"/>
              <a:gd name="T94" fmla="*/ 109827 w 602"/>
              <a:gd name="T95" fmla="*/ 30577 h 609"/>
              <a:gd name="T96" fmla="*/ 92125 w 602"/>
              <a:gd name="T97" fmla="*/ 73744 h 609"/>
              <a:gd name="T98" fmla="*/ 92125 w 602"/>
              <a:gd name="T99" fmla="*/ 66190 h 609"/>
              <a:gd name="T100" fmla="*/ 86706 w 602"/>
              <a:gd name="T101" fmla="*/ 68708 h 609"/>
              <a:gd name="T102" fmla="*/ 119943 w 602"/>
              <a:gd name="T103" fmla="*/ 96767 h 609"/>
              <a:gd name="T104" fmla="*/ 145593 w 602"/>
              <a:gd name="T105" fmla="*/ 119430 h 609"/>
              <a:gd name="T106" fmla="*/ 117414 w 602"/>
              <a:gd name="T107" fmla="*/ 162598 h 609"/>
              <a:gd name="T108" fmla="*/ 104769 w 602"/>
              <a:gd name="T109" fmla="*/ 127344 h 609"/>
              <a:gd name="T110" fmla="*/ 79119 w 602"/>
              <a:gd name="T111" fmla="*/ 114394 h 609"/>
              <a:gd name="T112" fmla="*/ 74061 w 602"/>
              <a:gd name="T113" fmla="*/ 50722 h 609"/>
              <a:gd name="T114" fmla="*/ 145593 w 602"/>
              <a:gd name="T115" fmla="*/ 144971 h 609"/>
              <a:gd name="T116" fmla="*/ 102241 w 602"/>
              <a:gd name="T117" fmla="*/ 83817 h 609"/>
              <a:gd name="T118" fmla="*/ 48411 w 602"/>
              <a:gd name="T119" fmla="*/ 86335 h 609"/>
              <a:gd name="T120" fmla="*/ 48411 w 602"/>
              <a:gd name="T121" fmla="*/ 86335 h 609"/>
              <a:gd name="T122" fmla="*/ 30708 w 602"/>
              <a:gd name="T123" fmla="*/ 116912 h 609"/>
              <a:gd name="T124" fmla="*/ 107298 w 602"/>
              <a:gd name="T125" fmla="*/ 68708 h 60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2" h="609">
                <a:moveTo>
                  <a:pt x="297" y="608"/>
                </a:moveTo>
                <a:lnTo>
                  <a:pt x="297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4"/>
                  <a:pt x="134" y="0"/>
                  <a:pt x="297" y="0"/>
                </a:cubicBezTo>
                <a:cubicBezTo>
                  <a:pt x="466" y="0"/>
                  <a:pt x="601" y="134"/>
                  <a:pt x="601" y="304"/>
                </a:cubicBezTo>
                <a:cubicBezTo>
                  <a:pt x="601" y="474"/>
                  <a:pt x="466" y="608"/>
                  <a:pt x="297" y="608"/>
                </a:cubicBezTo>
                <a:close/>
                <a:moveTo>
                  <a:pt x="466" y="127"/>
                </a:moveTo>
                <a:lnTo>
                  <a:pt x="466" y="127"/>
                </a:lnTo>
                <a:cubicBezTo>
                  <a:pt x="466" y="127"/>
                  <a:pt x="466" y="127"/>
                  <a:pt x="466" y="120"/>
                </a:cubicBezTo>
                <a:lnTo>
                  <a:pt x="459" y="120"/>
                </a:lnTo>
                <a:cubicBezTo>
                  <a:pt x="459" y="120"/>
                  <a:pt x="459" y="120"/>
                  <a:pt x="459" y="127"/>
                </a:cubicBezTo>
                <a:cubicBezTo>
                  <a:pt x="459" y="127"/>
                  <a:pt x="459" y="127"/>
                  <a:pt x="466" y="127"/>
                </a:cubicBezTo>
                <a:cubicBezTo>
                  <a:pt x="466" y="134"/>
                  <a:pt x="466" y="134"/>
                  <a:pt x="459" y="134"/>
                </a:cubicBezTo>
                <a:cubicBezTo>
                  <a:pt x="459" y="141"/>
                  <a:pt x="459" y="141"/>
                  <a:pt x="459" y="141"/>
                </a:cubicBezTo>
                <a:lnTo>
                  <a:pt x="452" y="141"/>
                </a:lnTo>
                <a:cubicBezTo>
                  <a:pt x="452" y="141"/>
                  <a:pt x="452" y="141"/>
                  <a:pt x="459" y="141"/>
                </a:cubicBezTo>
                <a:cubicBezTo>
                  <a:pt x="459" y="141"/>
                  <a:pt x="459" y="141"/>
                  <a:pt x="466" y="141"/>
                </a:cubicBezTo>
                <a:cubicBezTo>
                  <a:pt x="466" y="134"/>
                  <a:pt x="466" y="134"/>
                  <a:pt x="466" y="134"/>
                </a:cubicBezTo>
                <a:cubicBezTo>
                  <a:pt x="466" y="127"/>
                  <a:pt x="466" y="127"/>
                  <a:pt x="474" y="127"/>
                </a:cubicBezTo>
                <a:lnTo>
                  <a:pt x="466" y="127"/>
                </a:lnTo>
                <a:close/>
                <a:moveTo>
                  <a:pt x="474" y="134"/>
                </a:moveTo>
                <a:lnTo>
                  <a:pt x="474" y="134"/>
                </a:lnTo>
                <a:close/>
                <a:moveTo>
                  <a:pt x="544" y="339"/>
                </a:moveTo>
                <a:lnTo>
                  <a:pt x="544" y="339"/>
                </a:lnTo>
                <a:cubicBezTo>
                  <a:pt x="544" y="332"/>
                  <a:pt x="544" y="325"/>
                  <a:pt x="544" y="325"/>
                </a:cubicBezTo>
                <a:cubicBezTo>
                  <a:pt x="544" y="318"/>
                  <a:pt x="544" y="325"/>
                  <a:pt x="537" y="325"/>
                </a:cubicBezTo>
                <a:cubicBezTo>
                  <a:pt x="537" y="318"/>
                  <a:pt x="537" y="318"/>
                  <a:pt x="537" y="318"/>
                </a:cubicBezTo>
                <a:cubicBezTo>
                  <a:pt x="537" y="318"/>
                  <a:pt x="537" y="318"/>
                  <a:pt x="537" y="325"/>
                </a:cubicBezTo>
                <a:cubicBezTo>
                  <a:pt x="537" y="325"/>
                  <a:pt x="530" y="332"/>
                  <a:pt x="537" y="332"/>
                </a:cubicBezTo>
                <a:cubicBezTo>
                  <a:pt x="537" y="339"/>
                  <a:pt x="537" y="339"/>
                  <a:pt x="544" y="339"/>
                </a:cubicBezTo>
                <a:close/>
                <a:moveTo>
                  <a:pt x="64" y="361"/>
                </a:moveTo>
                <a:lnTo>
                  <a:pt x="64" y="361"/>
                </a:lnTo>
                <a:cubicBezTo>
                  <a:pt x="71" y="361"/>
                  <a:pt x="71" y="361"/>
                  <a:pt x="71" y="361"/>
                </a:cubicBezTo>
                <a:cubicBezTo>
                  <a:pt x="71" y="354"/>
                  <a:pt x="71" y="354"/>
                  <a:pt x="71" y="354"/>
                </a:cubicBezTo>
                <a:cubicBezTo>
                  <a:pt x="71" y="354"/>
                  <a:pt x="71" y="354"/>
                  <a:pt x="64" y="354"/>
                </a:cubicBezTo>
                <a:lnTo>
                  <a:pt x="64" y="361"/>
                </a:lnTo>
                <a:cubicBezTo>
                  <a:pt x="64" y="354"/>
                  <a:pt x="64" y="354"/>
                  <a:pt x="64" y="354"/>
                </a:cubicBezTo>
                <a:cubicBezTo>
                  <a:pt x="64" y="354"/>
                  <a:pt x="64" y="354"/>
                  <a:pt x="57" y="354"/>
                </a:cubicBezTo>
                <a:cubicBezTo>
                  <a:pt x="64" y="361"/>
                  <a:pt x="64" y="361"/>
                  <a:pt x="64" y="361"/>
                </a:cubicBezTo>
                <a:close/>
                <a:moveTo>
                  <a:pt x="71" y="269"/>
                </a:moveTo>
                <a:lnTo>
                  <a:pt x="71" y="269"/>
                </a:lnTo>
                <a:close/>
                <a:moveTo>
                  <a:pt x="71" y="226"/>
                </a:moveTo>
                <a:lnTo>
                  <a:pt x="71" y="226"/>
                </a:lnTo>
                <a:lnTo>
                  <a:pt x="71" y="219"/>
                </a:lnTo>
                <a:lnTo>
                  <a:pt x="71" y="226"/>
                </a:lnTo>
                <a:close/>
                <a:moveTo>
                  <a:pt x="134" y="127"/>
                </a:moveTo>
                <a:lnTo>
                  <a:pt x="134" y="127"/>
                </a:lnTo>
                <a:cubicBezTo>
                  <a:pt x="134" y="127"/>
                  <a:pt x="134" y="127"/>
                  <a:pt x="127" y="127"/>
                </a:cubicBezTo>
                <a:cubicBezTo>
                  <a:pt x="134" y="127"/>
                  <a:pt x="134" y="127"/>
                  <a:pt x="134" y="127"/>
                </a:cubicBezTo>
                <a:close/>
                <a:moveTo>
                  <a:pt x="127" y="134"/>
                </a:moveTo>
                <a:lnTo>
                  <a:pt x="127" y="134"/>
                </a:lnTo>
                <a:close/>
                <a:moveTo>
                  <a:pt x="191" y="85"/>
                </a:moveTo>
                <a:lnTo>
                  <a:pt x="191" y="85"/>
                </a:lnTo>
                <a:lnTo>
                  <a:pt x="198" y="85"/>
                </a:lnTo>
                <a:lnTo>
                  <a:pt x="191" y="85"/>
                </a:lnTo>
                <a:cubicBezTo>
                  <a:pt x="198" y="85"/>
                  <a:pt x="198" y="85"/>
                  <a:pt x="198" y="85"/>
                </a:cubicBezTo>
                <a:lnTo>
                  <a:pt x="198" y="92"/>
                </a:lnTo>
                <a:lnTo>
                  <a:pt x="198" y="85"/>
                </a:lnTo>
                <a:cubicBezTo>
                  <a:pt x="191" y="85"/>
                  <a:pt x="191" y="92"/>
                  <a:pt x="191" y="92"/>
                </a:cubicBezTo>
                <a:cubicBezTo>
                  <a:pt x="191" y="92"/>
                  <a:pt x="191" y="92"/>
                  <a:pt x="191" y="8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1" y="92"/>
                  <a:pt x="191" y="92"/>
                  <a:pt x="198" y="92"/>
                </a:cubicBezTo>
                <a:lnTo>
                  <a:pt x="191" y="92"/>
                </a:lnTo>
                <a:lnTo>
                  <a:pt x="198" y="92"/>
                </a:lnTo>
                <a:lnTo>
                  <a:pt x="191" y="92"/>
                </a:ln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205" y="99"/>
                  <a:pt x="198" y="99"/>
                </a:cubicBezTo>
                <a:lnTo>
                  <a:pt x="191" y="99"/>
                </a:lnTo>
                <a:lnTo>
                  <a:pt x="198" y="99"/>
                </a:lnTo>
                <a:cubicBezTo>
                  <a:pt x="191" y="99"/>
                  <a:pt x="191" y="99"/>
                  <a:pt x="191" y="99"/>
                </a:cubicBezTo>
                <a:cubicBezTo>
                  <a:pt x="191" y="106"/>
                  <a:pt x="184" y="106"/>
                  <a:pt x="191" y="106"/>
                </a:cubicBezTo>
                <a:cubicBezTo>
                  <a:pt x="191" y="99"/>
                  <a:pt x="191" y="99"/>
                  <a:pt x="191" y="99"/>
                </a:cubicBezTo>
                <a:cubicBezTo>
                  <a:pt x="191" y="106"/>
                  <a:pt x="191" y="106"/>
                  <a:pt x="191" y="106"/>
                </a:cubicBezTo>
                <a:lnTo>
                  <a:pt x="198" y="106"/>
                </a:lnTo>
                <a:cubicBezTo>
                  <a:pt x="198" y="106"/>
                  <a:pt x="198" y="106"/>
                  <a:pt x="205" y="106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113"/>
                  <a:pt x="212" y="113"/>
                  <a:pt x="212" y="113"/>
                </a:cubicBezTo>
                <a:cubicBezTo>
                  <a:pt x="212" y="113"/>
                  <a:pt x="205" y="113"/>
                  <a:pt x="205" y="106"/>
                </a:cubicBezTo>
                <a:cubicBezTo>
                  <a:pt x="205" y="113"/>
                  <a:pt x="212" y="113"/>
                  <a:pt x="205" y="113"/>
                </a:cubicBezTo>
                <a:cubicBezTo>
                  <a:pt x="198" y="106"/>
                  <a:pt x="198" y="106"/>
                  <a:pt x="198" y="106"/>
                </a:cubicBezTo>
                <a:lnTo>
                  <a:pt x="198" y="113"/>
                </a:lnTo>
                <a:cubicBezTo>
                  <a:pt x="191" y="106"/>
                  <a:pt x="191" y="106"/>
                  <a:pt x="191" y="106"/>
                </a:cubicBezTo>
                <a:cubicBezTo>
                  <a:pt x="191" y="106"/>
                  <a:pt x="191" y="106"/>
                  <a:pt x="191" y="113"/>
                </a:cubicBezTo>
                <a:cubicBezTo>
                  <a:pt x="198" y="113"/>
                  <a:pt x="198" y="113"/>
                  <a:pt x="198" y="113"/>
                </a:cubicBezTo>
                <a:lnTo>
                  <a:pt x="198" y="106"/>
                </a:lnTo>
                <a:cubicBezTo>
                  <a:pt x="198" y="113"/>
                  <a:pt x="198" y="113"/>
                  <a:pt x="198" y="113"/>
                </a:cubicBezTo>
                <a:lnTo>
                  <a:pt x="191" y="113"/>
                </a:lnTo>
                <a:cubicBezTo>
                  <a:pt x="198" y="113"/>
                  <a:pt x="191" y="113"/>
                  <a:pt x="191" y="120"/>
                </a:cubicBezTo>
                <a:cubicBezTo>
                  <a:pt x="191" y="120"/>
                  <a:pt x="191" y="113"/>
                  <a:pt x="198" y="113"/>
                </a:cubicBezTo>
                <a:lnTo>
                  <a:pt x="198" y="120"/>
                </a:lnTo>
                <a:cubicBezTo>
                  <a:pt x="198" y="120"/>
                  <a:pt x="198" y="120"/>
                  <a:pt x="198" y="113"/>
                </a:cubicBezTo>
                <a:lnTo>
                  <a:pt x="205" y="113"/>
                </a:lnTo>
                <a:cubicBezTo>
                  <a:pt x="205" y="113"/>
                  <a:pt x="205" y="113"/>
                  <a:pt x="212" y="113"/>
                </a:cubicBezTo>
                <a:lnTo>
                  <a:pt x="205" y="113"/>
                </a:lnTo>
                <a:cubicBezTo>
                  <a:pt x="205" y="120"/>
                  <a:pt x="205" y="120"/>
                  <a:pt x="212" y="120"/>
                </a:cubicBezTo>
                <a:cubicBezTo>
                  <a:pt x="205" y="120"/>
                  <a:pt x="205" y="120"/>
                  <a:pt x="205" y="120"/>
                </a:cubicBezTo>
                <a:lnTo>
                  <a:pt x="205" y="127"/>
                </a:lnTo>
                <a:cubicBezTo>
                  <a:pt x="198" y="127"/>
                  <a:pt x="198" y="127"/>
                  <a:pt x="198" y="127"/>
                </a:cubicBezTo>
                <a:cubicBezTo>
                  <a:pt x="198" y="127"/>
                  <a:pt x="198" y="127"/>
                  <a:pt x="191" y="127"/>
                </a:cubicBezTo>
                <a:lnTo>
                  <a:pt x="191" y="134"/>
                </a:lnTo>
                <a:cubicBezTo>
                  <a:pt x="191" y="134"/>
                  <a:pt x="191" y="134"/>
                  <a:pt x="191" y="141"/>
                </a:cubicBezTo>
                <a:cubicBezTo>
                  <a:pt x="191" y="141"/>
                  <a:pt x="191" y="141"/>
                  <a:pt x="184" y="141"/>
                </a:cubicBezTo>
                <a:cubicBezTo>
                  <a:pt x="184" y="141"/>
                  <a:pt x="184" y="149"/>
                  <a:pt x="177" y="149"/>
                </a:cubicBezTo>
                <a:cubicBezTo>
                  <a:pt x="177" y="149"/>
                  <a:pt x="177" y="149"/>
                  <a:pt x="177" y="141"/>
                </a:cubicBezTo>
                <a:cubicBezTo>
                  <a:pt x="177" y="141"/>
                  <a:pt x="177" y="141"/>
                  <a:pt x="177" y="149"/>
                </a:cubicBezTo>
                <a:cubicBezTo>
                  <a:pt x="170" y="149"/>
                  <a:pt x="177" y="149"/>
                  <a:pt x="170" y="149"/>
                </a:cubicBezTo>
                <a:cubicBezTo>
                  <a:pt x="170" y="149"/>
                  <a:pt x="170" y="149"/>
                  <a:pt x="177" y="149"/>
                </a:cubicBezTo>
                <a:cubicBezTo>
                  <a:pt x="170" y="149"/>
                  <a:pt x="170" y="149"/>
                  <a:pt x="170" y="149"/>
                </a:cubicBezTo>
                <a:cubicBezTo>
                  <a:pt x="170" y="156"/>
                  <a:pt x="170" y="149"/>
                  <a:pt x="170" y="156"/>
                </a:cubicBezTo>
                <a:lnTo>
                  <a:pt x="177" y="156"/>
                </a:lnTo>
                <a:cubicBezTo>
                  <a:pt x="170" y="156"/>
                  <a:pt x="170" y="156"/>
                  <a:pt x="170" y="156"/>
                </a:cubicBezTo>
                <a:cubicBezTo>
                  <a:pt x="170" y="156"/>
                  <a:pt x="170" y="156"/>
                  <a:pt x="170" y="163"/>
                </a:cubicBezTo>
                <a:cubicBezTo>
                  <a:pt x="170" y="163"/>
                  <a:pt x="170" y="163"/>
                  <a:pt x="170" y="170"/>
                </a:cubicBezTo>
                <a:cubicBezTo>
                  <a:pt x="170" y="170"/>
                  <a:pt x="170" y="170"/>
                  <a:pt x="170" y="177"/>
                </a:cubicBezTo>
                <a:cubicBezTo>
                  <a:pt x="170" y="177"/>
                  <a:pt x="170" y="177"/>
                  <a:pt x="163" y="177"/>
                </a:cubicBezTo>
                <a:lnTo>
                  <a:pt x="170" y="177"/>
                </a:lnTo>
                <a:cubicBezTo>
                  <a:pt x="170" y="177"/>
                  <a:pt x="170" y="177"/>
                  <a:pt x="163" y="177"/>
                </a:cubicBezTo>
                <a:cubicBezTo>
                  <a:pt x="155" y="177"/>
                  <a:pt x="163" y="177"/>
                  <a:pt x="155" y="177"/>
                </a:cubicBezTo>
                <a:lnTo>
                  <a:pt x="163" y="177"/>
                </a:lnTo>
                <a:lnTo>
                  <a:pt x="155" y="177"/>
                </a:lnTo>
                <a:lnTo>
                  <a:pt x="155" y="170"/>
                </a:lnTo>
                <a:lnTo>
                  <a:pt x="155" y="177"/>
                </a:lnTo>
                <a:cubicBezTo>
                  <a:pt x="155" y="177"/>
                  <a:pt x="155" y="177"/>
                  <a:pt x="148" y="177"/>
                </a:cubicBezTo>
                <a:lnTo>
                  <a:pt x="148" y="170"/>
                </a:lnTo>
                <a:cubicBezTo>
                  <a:pt x="148" y="177"/>
                  <a:pt x="148" y="170"/>
                  <a:pt x="148" y="170"/>
                </a:cubicBezTo>
                <a:lnTo>
                  <a:pt x="148" y="177"/>
                </a:lnTo>
                <a:cubicBezTo>
                  <a:pt x="141" y="177"/>
                  <a:pt x="141" y="177"/>
                  <a:pt x="141" y="170"/>
                </a:cubicBezTo>
                <a:cubicBezTo>
                  <a:pt x="141" y="170"/>
                  <a:pt x="148" y="170"/>
                  <a:pt x="141" y="170"/>
                </a:cubicBezTo>
                <a:cubicBezTo>
                  <a:pt x="141" y="163"/>
                  <a:pt x="141" y="163"/>
                  <a:pt x="141" y="163"/>
                </a:cubicBezTo>
                <a:lnTo>
                  <a:pt x="141" y="170"/>
                </a:lnTo>
                <a:cubicBezTo>
                  <a:pt x="141" y="170"/>
                  <a:pt x="141" y="170"/>
                  <a:pt x="141" y="163"/>
                </a:cubicBezTo>
                <a:lnTo>
                  <a:pt x="141" y="170"/>
                </a:lnTo>
                <a:cubicBezTo>
                  <a:pt x="134" y="163"/>
                  <a:pt x="141" y="163"/>
                  <a:pt x="141" y="163"/>
                </a:cubicBezTo>
                <a:cubicBezTo>
                  <a:pt x="141" y="163"/>
                  <a:pt x="141" y="163"/>
                  <a:pt x="134" y="163"/>
                </a:cubicBezTo>
                <a:cubicBezTo>
                  <a:pt x="134" y="163"/>
                  <a:pt x="134" y="163"/>
                  <a:pt x="141" y="163"/>
                </a:cubicBezTo>
                <a:cubicBezTo>
                  <a:pt x="141" y="163"/>
                  <a:pt x="141" y="163"/>
                  <a:pt x="141" y="156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134" y="163"/>
                  <a:pt x="134" y="163"/>
                  <a:pt x="134" y="163"/>
                </a:cubicBezTo>
                <a:cubicBezTo>
                  <a:pt x="134" y="163"/>
                  <a:pt x="134" y="163"/>
                  <a:pt x="134" y="156"/>
                </a:cubicBezTo>
                <a:cubicBezTo>
                  <a:pt x="134" y="156"/>
                  <a:pt x="134" y="156"/>
                  <a:pt x="141" y="156"/>
                </a:cubicBezTo>
                <a:cubicBezTo>
                  <a:pt x="141" y="156"/>
                  <a:pt x="141" y="156"/>
                  <a:pt x="134" y="156"/>
                </a:cubicBezTo>
                <a:lnTo>
                  <a:pt x="134" y="163"/>
                </a:lnTo>
                <a:cubicBezTo>
                  <a:pt x="134" y="163"/>
                  <a:pt x="134" y="163"/>
                  <a:pt x="134" y="156"/>
                </a:cubicBezTo>
                <a:cubicBezTo>
                  <a:pt x="134" y="156"/>
                  <a:pt x="134" y="156"/>
                  <a:pt x="127" y="156"/>
                </a:cubicBezTo>
                <a:lnTo>
                  <a:pt x="127" y="149"/>
                </a:lnTo>
                <a:lnTo>
                  <a:pt x="134" y="149"/>
                </a:lnTo>
                <a:cubicBezTo>
                  <a:pt x="134" y="149"/>
                  <a:pt x="134" y="149"/>
                  <a:pt x="141" y="149"/>
                </a:cubicBezTo>
                <a:cubicBezTo>
                  <a:pt x="134" y="149"/>
                  <a:pt x="134" y="149"/>
                  <a:pt x="134" y="149"/>
                </a:cubicBezTo>
                <a:lnTo>
                  <a:pt x="127" y="149"/>
                </a:lnTo>
                <a:lnTo>
                  <a:pt x="134" y="149"/>
                </a:lnTo>
                <a:cubicBezTo>
                  <a:pt x="127" y="149"/>
                  <a:pt x="127" y="149"/>
                  <a:pt x="127" y="149"/>
                </a:cubicBezTo>
                <a:cubicBezTo>
                  <a:pt x="127" y="141"/>
                  <a:pt x="134" y="141"/>
                  <a:pt x="134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41"/>
                </a:cubicBezTo>
                <a:lnTo>
                  <a:pt x="127" y="141"/>
                </a:lnTo>
                <a:lnTo>
                  <a:pt x="134" y="141"/>
                </a:ln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34"/>
                </a:cubicBezTo>
                <a:cubicBezTo>
                  <a:pt x="134" y="127"/>
                  <a:pt x="134" y="127"/>
                  <a:pt x="134" y="127"/>
                </a:cubicBezTo>
                <a:lnTo>
                  <a:pt x="127" y="127"/>
                </a:lnTo>
                <a:cubicBezTo>
                  <a:pt x="127" y="127"/>
                  <a:pt x="127" y="127"/>
                  <a:pt x="134" y="134"/>
                </a:cubicBezTo>
                <a:cubicBezTo>
                  <a:pt x="134" y="134"/>
                  <a:pt x="134" y="134"/>
                  <a:pt x="127" y="134"/>
                </a:cubicBezTo>
                <a:cubicBezTo>
                  <a:pt x="120" y="141"/>
                  <a:pt x="113" y="149"/>
                  <a:pt x="106" y="156"/>
                </a:cubicBezTo>
                <a:lnTo>
                  <a:pt x="113" y="156"/>
                </a:lnTo>
                <a:cubicBezTo>
                  <a:pt x="113" y="156"/>
                  <a:pt x="113" y="163"/>
                  <a:pt x="120" y="163"/>
                </a:cubicBezTo>
                <a:cubicBezTo>
                  <a:pt x="113" y="163"/>
                  <a:pt x="113" y="163"/>
                  <a:pt x="113" y="163"/>
                </a:cubicBezTo>
                <a:lnTo>
                  <a:pt x="113" y="170"/>
                </a:lnTo>
                <a:lnTo>
                  <a:pt x="106" y="170"/>
                </a:lnTo>
                <a:cubicBezTo>
                  <a:pt x="106" y="163"/>
                  <a:pt x="106" y="163"/>
                  <a:pt x="106" y="163"/>
                </a:cubicBezTo>
                <a:lnTo>
                  <a:pt x="99" y="163"/>
                </a:lnTo>
                <a:lnTo>
                  <a:pt x="99" y="170"/>
                </a:lnTo>
                <a:cubicBezTo>
                  <a:pt x="99" y="170"/>
                  <a:pt x="99" y="170"/>
                  <a:pt x="106" y="170"/>
                </a:cubicBezTo>
                <a:cubicBezTo>
                  <a:pt x="106" y="170"/>
                  <a:pt x="106" y="170"/>
                  <a:pt x="106" y="177"/>
                </a:cubicBezTo>
                <a:lnTo>
                  <a:pt x="106" y="170"/>
                </a:lnTo>
                <a:cubicBezTo>
                  <a:pt x="106" y="177"/>
                  <a:pt x="106" y="177"/>
                  <a:pt x="106" y="177"/>
                </a:cubicBezTo>
                <a:cubicBezTo>
                  <a:pt x="99" y="177"/>
                  <a:pt x="99" y="177"/>
                  <a:pt x="99" y="170"/>
                </a:cubicBezTo>
                <a:lnTo>
                  <a:pt x="99" y="177"/>
                </a:lnTo>
                <a:lnTo>
                  <a:pt x="99" y="170"/>
                </a:lnTo>
                <a:cubicBezTo>
                  <a:pt x="99" y="177"/>
                  <a:pt x="99" y="177"/>
                  <a:pt x="99" y="177"/>
                </a:cubicBezTo>
                <a:cubicBezTo>
                  <a:pt x="99" y="177"/>
                  <a:pt x="106" y="177"/>
                  <a:pt x="106" y="184"/>
                </a:cubicBezTo>
                <a:cubicBezTo>
                  <a:pt x="99" y="184"/>
                  <a:pt x="99" y="177"/>
                  <a:pt x="99" y="177"/>
                </a:cubicBezTo>
                <a:cubicBezTo>
                  <a:pt x="99" y="177"/>
                  <a:pt x="99" y="177"/>
                  <a:pt x="92" y="177"/>
                </a:cubicBezTo>
                <a:cubicBezTo>
                  <a:pt x="92" y="177"/>
                  <a:pt x="85" y="177"/>
                  <a:pt x="85" y="184"/>
                </a:cubicBezTo>
                <a:cubicBezTo>
                  <a:pt x="92" y="184"/>
                  <a:pt x="92" y="184"/>
                  <a:pt x="92" y="184"/>
                </a:cubicBezTo>
                <a:lnTo>
                  <a:pt x="92" y="191"/>
                </a:lnTo>
                <a:cubicBezTo>
                  <a:pt x="92" y="191"/>
                  <a:pt x="92" y="191"/>
                  <a:pt x="92" y="198"/>
                </a:cubicBezTo>
                <a:cubicBezTo>
                  <a:pt x="92" y="191"/>
                  <a:pt x="99" y="191"/>
                  <a:pt x="99" y="198"/>
                </a:cubicBezTo>
                <a:lnTo>
                  <a:pt x="99" y="191"/>
                </a:lnTo>
                <a:cubicBezTo>
                  <a:pt x="106" y="191"/>
                  <a:pt x="106" y="198"/>
                  <a:pt x="106" y="198"/>
                </a:cubicBezTo>
                <a:cubicBezTo>
                  <a:pt x="106" y="191"/>
                  <a:pt x="106" y="191"/>
                  <a:pt x="106" y="191"/>
                </a:cubicBezTo>
                <a:lnTo>
                  <a:pt x="113" y="191"/>
                </a:lnTo>
                <a:cubicBezTo>
                  <a:pt x="113" y="198"/>
                  <a:pt x="113" y="198"/>
                  <a:pt x="113" y="198"/>
                </a:cubicBezTo>
                <a:cubicBezTo>
                  <a:pt x="113" y="198"/>
                  <a:pt x="113" y="198"/>
                  <a:pt x="113" y="205"/>
                </a:cubicBezTo>
                <a:cubicBezTo>
                  <a:pt x="113" y="205"/>
                  <a:pt x="113" y="198"/>
                  <a:pt x="113" y="205"/>
                </a:cubicBezTo>
                <a:cubicBezTo>
                  <a:pt x="120" y="205"/>
                  <a:pt x="120" y="205"/>
                  <a:pt x="120" y="205"/>
                </a:cubicBezTo>
                <a:cubicBezTo>
                  <a:pt x="120" y="205"/>
                  <a:pt x="120" y="212"/>
                  <a:pt x="127" y="212"/>
                </a:cubicBezTo>
                <a:cubicBezTo>
                  <a:pt x="120" y="212"/>
                  <a:pt x="120" y="212"/>
                  <a:pt x="120" y="212"/>
                </a:cubicBezTo>
                <a:cubicBezTo>
                  <a:pt x="127" y="212"/>
                  <a:pt x="127" y="212"/>
                  <a:pt x="127" y="212"/>
                </a:cubicBezTo>
                <a:lnTo>
                  <a:pt x="134" y="212"/>
                </a:lnTo>
                <a:cubicBezTo>
                  <a:pt x="134" y="219"/>
                  <a:pt x="134" y="219"/>
                  <a:pt x="134" y="219"/>
                </a:cubicBezTo>
                <a:lnTo>
                  <a:pt x="127" y="219"/>
                </a:lnTo>
                <a:cubicBezTo>
                  <a:pt x="120" y="226"/>
                  <a:pt x="120" y="226"/>
                  <a:pt x="120" y="226"/>
                </a:cubicBezTo>
                <a:cubicBezTo>
                  <a:pt x="120" y="226"/>
                  <a:pt x="120" y="226"/>
                  <a:pt x="113" y="226"/>
                </a:cubicBezTo>
                <a:lnTo>
                  <a:pt x="106" y="226"/>
                </a:lnTo>
                <a:cubicBezTo>
                  <a:pt x="106" y="226"/>
                  <a:pt x="106" y="226"/>
                  <a:pt x="99" y="226"/>
                </a:cubicBezTo>
                <a:cubicBezTo>
                  <a:pt x="99" y="226"/>
                  <a:pt x="99" y="226"/>
                  <a:pt x="99" y="233"/>
                </a:cubicBezTo>
                <a:cubicBezTo>
                  <a:pt x="92" y="233"/>
                  <a:pt x="92" y="233"/>
                  <a:pt x="92" y="240"/>
                </a:cubicBezTo>
                <a:lnTo>
                  <a:pt x="92" y="233"/>
                </a:lnTo>
                <a:cubicBezTo>
                  <a:pt x="99" y="233"/>
                  <a:pt x="99" y="233"/>
                  <a:pt x="99" y="233"/>
                </a:cubicBezTo>
                <a:cubicBezTo>
                  <a:pt x="106" y="226"/>
                  <a:pt x="106" y="226"/>
                  <a:pt x="106" y="233"/>
                </a:cubicBezTo>
                <a:cubicBezTo>
                  <a:pt x="106" y="233"/>
                  <a:pt x="106" y="233"/>
                  <a:pt x="99" y="233"/>
                </a:cubicBezTo>
                <a:cubicBezTo>
                  <a:pt x="106" y="233"/>
                  <a:pt x="106" y="233"/>
                  <a:pt x="106" y="233"/>
                </a:cubicBezTo>
                <a:cubicBezTo>
                  <a:pt x="106" y="233"/>
                  <a:pt x="106" y="233"/>
                  <a:pt x="106" y="240"/>
                </a:cubicBezTo>
                <a:cubicBezTo>
                  <a:pt x="106" y="240"/>
                  <a:pt x="106" y="240"/>
                  <a:pt x="113" y="240"/>
                </a:cubicBezTo>
                <a:cubicBezTo>
                  <a:pt x="113" y="240"/>
                  <a:pt x="113" y="240"/>
                  <a:pt x="106" y="240"/>
                </a:cubicBezTo>
                <a:cubicBezTo>
                  <a:pt x="106" y="240"/>
                  <a:pt x="106" y="240"/>
                  <a:pt x="113" y="240"/>
                </a:cubicBezTo>
                <a:cubicBezTo>
                  <a:pt x="120" y="240"/>
                  <a:pt x="120" y="240"/>
                  <a:pt x="120" y="240"/>
                </a:cubicBezTo>
                <a:cubicBezTo>
                  <a:pt x="113" y="240"/>
                  <a:pt x="120" y="240"/>
                  <a:pt x="113" y="240"/>
                </a:cubicBezTo>
                <a:cubicBezTo>
                  <a:pt x="113" y="240"/>
                  <a:pt x="113" y="240"/>
                  <a:pt x="113" y="247"/>
                </a:cubicBezTo>
                <a:lnTo>
                  <a:pt x="113" y="240"/>
                </a:lnTo>
                <a:cubicBezTo>
                  <a:pt x="113" y="247"/>
                  <a:pt x="113" y="247"/>
                  <a:pt x="113" y="247"/>
                </a:cubicBezTo>
                <a:cubicBezTo>
                  <a:pt x="113" y="247"/>
                  <a:pt x="113" y="247"/>
                  <a:pt x="106" y="247"/>
                </a:cubicBezTo>
                <a:lnTo>
                  <a:pt x="106" y="240"/>
                </a:lnTo>
                <a:cubicBezTo>
                  <a:pt x="106" y="240"/>
                  <a:pt x="106" y="240"/>
                  <a:pt x="106" y="247"/>
                </a:cubicBezTo>
                <a:lnTo>
                  <a:pt x="106" y="240"/>
                </a:lnTo>
                <a:lnTo>
                  <a:pt x="113" y="240"/>
                </a:lnTo>
                <a:cubicBezTo>
                  <a:pt x="106" y="240"/>
                  <a:pt x="106" y="240"/>
                  <a:pt x="106" y="240"/>
                </a:cubicBezTo>
                <a:cubicBezTo>
                  <a:pt x="106" y="240"/>
                  <a:pt x="106" y="247"/>
                  <a:pt x="99" y="247"/>
                </a:cubicBezTo>
                <a:cubicBezTo>
                  <a:pt x="99" y="240"/>
                  <a:pt x="99" y="240"/>
                  <a:pt x="99" y="247"/>
                </a:cubicBezTo>
                <a:lnTo>
                  <a:pt x="99" y="240"/>
                </a:lnTo>
                <a:cubicBezTo>
                  <a:pt x="99" y="247"/>
                  <a:pt x="99" y="247"/>
                  <a:pt x="99" y="247"/>
                </a:cubicBezTo>
                <a:lnTo>
                  <a:pt x="92" y="247"/>
                </a:lnTo>
                <a:lnTo>
                  <a:pt x="92" y="254"/>
                </a:lnTo>
                <a:cubicBezTo>
                  <a:pt x="85" y="254"/>
                  <a:pt x="85" y="254"/>
                  <a:pt x="85" y="262"/>
                </a:cubicBezTo>
                <a:lnTo>
                  <a:pt x="85" y="254"/>
                </a:lnTo>
                <a:lnTo>
                  <a:pt x="85" y="262"/>
                </a:lnTo>
                <a:cubicBezTo>
                  <a:pt x="78" y="262"/>
                  <a:pt x="78" y="262"/>
                  <a:pt x="78" y="262"/>
                </a:cubicBezTo>
                <a:cubicBezTo>
                  <a:pt x="78" y="262"/>
                  <a:pt x="78" y="262"/>
                  <a:pt x="85" y="262"/>
                </a:cubicBezTo>
                <a:lnTo>
                  <a:pt x="78" y="262"/>
                </a:lnTo>
                <a:cubicBezTo>
                  <a:pt x="78" y="269"/>
                  <a:pt x="78" y="269"/>
                  <a:pt x="78" y="269"/>
                </a:cubicBezTo>
                <a:cubicBezTo>
                  <a:pt x="78" y="262"/>
                  <a:pt x="78" y="262"/>
                  <a:pt x="78" y="269"/>
                </a:cubicBezTo>
                <a:cubicBezTo>
                  <a:pt x="78" y="262"/>
                  <a:pt x="78" y="262"/>
                  <a:pt x="78" y="262"/>
                </a:cubicBezTo>
                <a:cubicBezTo>
                  <a:pt x="78" y="262"/>
                  <a:pt x="78" y="262"/>
                  <a:pt x="78" y="269"/>
                </a:cubicBezTo>
                <a:lnTo>
                  <a:pt x="71" y="269"/>
                </a:lnTo>
                <a:cubicBezTo>
                  <a:pt x="78" y="269"/>
                  <a:pt x="78" y="269"/>
                  <a:pt x="78" y="269"/>
                </a:cubicBezTo>
                <a:lnTo>
                  <a:pt x="71" y="269"/>
                </a:lnTo>
                <a:lnTo>
                  <a:pt x="78" y="269"/>
                </a:lnTo>
                <a:lnTo>
                  <a:pt x="71" y="269"/>
                </a:lnTo>
                <a:lnTo>
                  <a:pt x="78" y="269"/>
                </a:lnTo>
                <a:cubicBezTo>
                  <a:pt x="78" y="269"/>
                  <a:pt x="78" y="269"/>
                  <a:pt x="71" y="269"/>
                </a:cubicBezTo>
                <a:cubicBezTo>
                  <a:pt x="78" y="269"/>
                  <a:pt x="78" y="269"/>
                  <a:pt x="78" y="269"/>
                </a:cubicBezTo>
                <a:lnTo>
                  <a:pt x="71" y="269"/>
                </a:lnTo>
                <a:lnTo>
                  <a:pt x="78" y="269"/>
                </a:lnTo>
                <a:cubicBezTo>
                  <a:pt x="78" y="269"/>
                  <a:pt x="78" y="269"/>
                  <a:pt x="78" y="276"/>
                </a:cubicBezTo>
                <a:lnTo>
                  <a:pt x="71" y="276"/>
                </a:lnTo>
                <a:cubicBezTo>
                  <a:pt x="78" y="276"/>
                  <a:pt x="78" y="276"/>
                  <a:pt x="78" y="276"/>
                </a:cubicBezTo>
                <a:cubicBezTo>
                  <a:pt x="71" y="276"/>
                  <a:pt x="71" y="276"/>
                  <a:pt x="71" y="276"/>
                </a:cubicBezTo>
                <a:lnTo>
                  <a:pt x="78" y="276"/>
                </a:lnTo>
                <a:cubicBezTo>
                  <a:pt x="78" y="276"/>
                  <a:pt x="78" y="276"/>
                  <a:pt x="71" y="276"/>
                </a:cubicBezTo>
                <a:lnTo>
                  <a:pt x="78" y="276"/>
                </a:lnTo>
                <a:cubicBezTo>
                  <a:pt x="71" y="276"/>
                  <a:pt x="71" y="276"/>
                  <a:pt x="71" y="276"/>
                </a:cubicBezTo>
                <a:lnTo>
                  <a:pt x="71" y="283"/>
                </a:lnTo>
                <a:cubicBezTo>
                  <a:pt x="71" y="283"/>
                  <a:pt x="71" y="283"/>
                  <a:pt x="64" y="283"/>
                </a:cubicBezTo>
                <a:lnTo>
                  <a:pt x="64" y="290"/>
                </a:lnTo>
                <a:lnTo>
                  <a:pt x="64" y="297"/>
                </a:lnTo>
                <a:lnTo>
                  <a:pt x="64" y="304"/>
                </a:lnTo>
                <a:cubicBezTo>
                  <a:pt x="57" y="304"/>
                  <a:pt x="64" y="304"/>
                  <a:pt x="57" y="304"/>
                </a:cubicBezTo>
                <a:lnTo>
                  <a:pt x="57" y="297"/>
                </a:lnTo>
                <a:cubicBezTo>
                  <a:pt x="57" y="297"/>
                  <a:pt x="57" y="297"/>
                  <a:pt x="57" y="290"/>
                </a:cubicBezTo>
                <a:cubicBezTo>
                  <a:pt x="57" y="297"/>
                  <a:pt x="57" y="297"/>
                  <a:pt x="57" y="304"/>
                </a:cubicBezTo>
                <a:lnTo>
                  <a:pt x="57" y="311"/>
                </a:lnTo>
                <a:cubicBezTo>
                  <a:pt x="64" y="311"/>
                  <a:pt x="64" y="311"/>
                  <a:pt x="64" y="311"/>
                </a:cubicBezTo>
                <a:cubicBezTo>
                  <a:pt x="64" y="311"/>
                  <a:pt x="64" y="311"/>
                  <a:pt x="64" y="318"/>
                </a:cubicBezTo>
                <a:cubicBezTo>
                  <a:pt x="71" y="318"/>
                  <a:pt x="71" y="318"/>
                  <a:pt x="71" y="318"/>
                </a:cubicBezTo>
                <a:lnTo>
                  <a:pt x="78" y="318"/>
                </a:lnTo>
                <a:lnTo>
                  <a:pt x="78" y="325"/>
                </a:lnTo>
                <a:cubicBezTo>
                  <a:pt x="78" y="325"/>
                  <a:pt x="78" y="325"/>
                  <a:pt x="78" y="318"/>
                </a:cubicBezTo>
                <a:cubicBezTo>
                  <a:pt x="71" y="318"/>
                  <a:pt x="71" y="325"/>
                  <a:pt x="71" y="325"/>
                </a:cubicBezTo>
                <a:lnTo>
                  <a:pt x="71" y="318"/>
                </a:lnTo>
                <a:lnTo>
                  <a:pt x="64" y="318"/>
                </a:lnTo>
                <a:lnTo>
                  <a:pt x="57" y="318"/>
                </a:lnTo>
                <a:cubicBezTo>
                  <a:pt x="57" y="318"/>
                  <a:pt x="57" y="318"/>
                  <a:pt x="57" y="311"/>
                </a:cubicBezTo>
                <a:cubicBezTo>
                  <a:pt x="57" y="311"/>
                  <a:pt x="57" y="311"/>
                  <a:pt x="57" y="318"/>
                </a:cubicBezTo>
                <a:cubicBezTo>
                  <a:pt x="57" y="325"/>
                  <a:pt x="57" y="339"/>
                  <a:pt x="57" y="354"/>
                </a:cubicBezTo>
                <a:cubicBezTo>
                  <a:pt x="57" y="354"/>
                  <a:pt x="57" y="354"/>
                  <a:pt x="64" y="354"/>
                </a:cubicBezTo>
                <a:cubicBezTo>
                  <a:pt x="64" y="354"/>
                  <a:pt x="64" y="354"/>
                  <a:pt x="71" y="354"/>
                </a:cubicBezTo>
                <a:cubicBezTo>
                  <a:pt x="71" y="354"/>
                  <a:pt x="71" y="354"/>
                  <a:pt x="71" y="361"/>
                </a:cubicBezTo>
                <a:cubicBezTo>
                  <a:pt x="71" y="354"/>
                  <a:pt x="71" y="354"/>
                  <a:pt x="71" y="354"/>
                </a:cubicBezTo>
                <a:cubicBezTo>
                  <a:pt x="78" y="354"/>
                  <a:pt x="78" y="354"/>
                  <a:pt x="78" y="354"/>
                </a:cubicBezTo>
                <a:cubicBezTo>
                  <a:pt x="71" y="354"/>
                  <a:pt x="71" y="354"/>
                  <a:pt x="71" y="361"/>
                </a:cubicBezTo>
                <a:cubicBezTo>
                  <a:pt x="71" y="361"/>
                  <a:pt x="71" y="361"/>
                  <a:pt x="71" y="368"/>
                </a:cubicBezTo>
                <a:cubicBezTo>
                  <a:pt x="78" y="368"/>
                  <a:pt x="78" y="361"/>
                  <a:pt x="78" y="361"/>
                </a:cubicBezTo>
                <a:cubicBezTo>
                  <a:pt x="78" y="361"/>
                  <a:pt x="78" y="361"/>
                  <a:pt x="71" y="361"/>
                </a:cubicBezTo>
                <a:cubicBezTo>
                  <a:pt x="78" y="361"/>
                  <a:pt x="78" y="361"/>
                  <a:pt x="78" y="361"/>
                </a:cubicBezTo>
                <a:lnTo>
                  <a:pt x="78" y="354"/>
                </a:lnTo>
                <a:cubicBezTo>
                  <a:pt x="78" y="354"/>
                  <a:pt x="78" y="354"/>
                  <a:pt x="78" y="361"/>
                </a:cubicBezTo>
                <a:lnTo>
                  <a:pt x="85" y="361"/>
                </a:lnTo>
                <a:cubicBezTo>
                  <a:pt x="92" y="361"/>
                  <a:pt x="92" y="361"/>
                  <a:pt x="92" y="361"/>
                </a:cubicBezTo>
                <a:cubicBezTo>
                  <a:pt x="99" y="361"/>
                  <a:pt x="99" y="361"/>
                  <a:pt x="99" y="361"/>
                </a:cubicBezTo>
                <a:lnTo>
                  <a:pt x="106" y="361"/>
                </a:lnTo>
                <a:cubicBezTo>
                  <a:pt x="99" y="361"/>
                  <a:pt x="106" y="368"/>
                  <a:pt x="99" y="368"/>
                </a:cubicBezTo>
                <a:cubicBezTo>
                  <a:pt x="99" y="368"/>
                  <a:pt x="99" y="368"/>
                  <a:pt x="106" y="368"/>
                </a:cubicBezTo>
                <a:cubicBezTo>
                  <a:pt x="113" y="368"/>
                  <a:pt x="113" y="368"/>
                  <a:pt x="113" y="375"/>
                </a:cubicBezTo>
                <a:lnTo>
                  <a:pt x="113" y="368"/>
                </a:lnTo>
                <a:lnTo>
                  <a:pt x="113" y="375"/>
                </a:lnTo>
                <a:cubicBezTo>
                  <a:pt x="113" y="375"/>
                  <a:pt x="113" y="375"/>
                  <a:pt x="120" y="375"/>
                </a:cubicBezTo>
                <a:lnTo>
                  <a:pt x="127" y="375"/>
                </a:lnTo>
                <a:lnTo>
                  <a:pt x="127" y="382"/>
                </a:lnTo>
                <a:lnTo>
                  <a:pt x="134" y="382"/>
                </a:lnTo>
                <a:lnTo>
                  <a:pt x="134" y="389"/>
                </a:lnTo>
                <a:lnTo>
                  <a:pt x="127" y="389"/>
                </a:lnTo>
                <a:lnTo>
                  <a:pt x="127" y="396"/>
                </a:lnTo>
                <a:cubicBezTo>
                  <a:pt x="134" y="396"/>
                  <a:pt x="134" y="396"/>
                  <a:pt x="134" y="396"/>
                </a:cubicBezTo>
                <a:cubicBezTo>
                  <a:pt x="141" y="396"/>
                  <a:pt x="141" y="389"/>
                  <a:pt x="141" y="389"/>
                </a:cubicBezTo>
                <a:cubicBezTo>
                  <a:pt x="141" y="396"/>
                  <a:pt x="148" y="396"/>
                  <a:pt x="148" y="396"/>
                </a:cubicBezTo>
                <a:cubicBezTo>
                  <a:pt x="155" y="396"/>
                  <a:pt x="155" y="396"/>
                  <a:pt x="155" y="396"/>
                </a:cubicBezTo>
                <a:lnTo>
                  <a:pt x="163" y="396"/>
                </a:lnTo>
                <a:cubicBezTo>
                  <a:pt x="163" y="396"/>
                  <a:pt x="163" y="403"/>
                  <a:pt x="170" y="403"/>
                </a:cubicBezTo>
                <a:cubicBezTo>
                  <a:pt x="177" y="403"/>
                  <a:pt x="177" y="410"/>
                  <a:pt x="177" y="410"/>
                </a:cubicBezTo>
                <a:cubicBezTo>
                  <a:pt x="177" y="417"/>
                  <a:pt x="170" y="417"/>
                  <a:pt x="170" y="417"/>
                </a:cubicBezTo>
                <a:cubicBezTo>
                  <a:pt x="170" y="417"/>
                  <a:pt x="170" y="417"/>
                  <a:pt x="170" y="424"/>
                </a:cubicBezTo>
                <a:cubicBezTo>
                  <a:pt x="170" y="424"/>
                  <a:pt x="170" y="424"/>
                  <a:pt x="163" y="424"/>
                </a:cubicBezTo>
                <a:cubicBezTo>
                  <a:pt x="163" y="424"/>
                  <a:pt x="163" y="424"/>
                  <a:pt x="163" y="431"/>
                </a:cubicBezTo>
                <a:lnTo>
                  <a:pt x="163" y="438"/>
                </a:lnTo>
                <a:cubicBezTo>
                  <a:pt x="163" y="438"/>
                  <a:pt x="163" y="438"/>
                  <a:pt x="163" y="445"/>
                </a:cubicBezTo>
                <a:cubicBezTo>
                  <a:pt x="155" y="445"/>
                  <a:pt x="155" y="445"/>
                  <a:pt x="155" y="452"/>
                </a:cubicBezTo>
                <a:cubicBezTo>
                  <a:pt x="155" y="452"/>
                  <a:pt x="155" y="452"/>
                  <a:pt x="148" y="452"/>
                </a:cubicBezTo>
                <a:cubicBezTo>
                  <a:pt x="148" y="452"/>
                  <a:pt x="148" y="452"/>
                  <a:pt x="148" y="460"/>
                </a:cubicBezTo>
                <a:cubicBezTo>
                  <a:pt x="148" y="460"/>
                  <a:pt x="148" y="452"/>
                  <a:pt x="141" y="452"/>
                </a:cubicBezTo>
                <a:cubicBezTo>
                  <a:pt x="141" y="460"/>
                  <a:pt x="141" y="460"/>
                  <a:pt x="141" y="460"/>
                </a:cubicBezTo>
                <a:cubicBezTo>
                  <a:pt x="141" y="460"/>
                  <a:pt x="141" y="460"/>
                  <a:pt x="134" y="460"/>
                </a:cubicBezTo>
                <a:cubicBezTo>
                  <a:pt x="141" y="460"/>
                  <a:pt x="134" y="467"/>
                  <a:pt x="134" y="467"/>
                </a:cubicBezTo>
                <a:cubicBezTo>
                  <a:pt x="141" y="474"/>
                  <a:pt x="134" y="474"/>
                  <a:pt x="134" y="474"/>
                </a:cubicBezTo>
                <a:cubicBezTo>
                  <a:pt x="134" y="481"/>
                  <a:pt x="127" y="481"/>
                  <a:pt x="127" y="481"/>
                </a:cubicBezTo>
                <a:cubicBezTo>
                  <a:pt x="127" y="481"/>
                  <a:pt x="134" y="481"/>
                  <a:pt x="134" y="474"/>
                </a:cubicBezTo>
                <a:lnTo>
                  <a:pt x="127" y="474"/>
                </a:lnTo>
                <a:cubicBezTo>
                  <a:pt x="127" y="474"/>
                  <a:pt x="127" y="474"/>
                  <a:pt x="127" y="481"/>
                </a:cubicBezTo>
                <a:cubicBezTo>
                  <a:pt x="170" y="523"/>
                  <a:pt x="233" y="551"/>
                  <a:pt x="297" y="551"/>
                </a:cubicBezTo>
                <a:cubicBezTo>
                  <a:pt x="417" y="551"/>
                  <a:pt x="516" y="460"/>
                  <a:pt x="537" y="347"/>
                </a:cubicBezTo>
                <a:cubicBezTo>
                  <a:pt x="537" y="339"/>
                  <a:pt x="537" y="339"/>
                  <a:pt x="537" y="339"/>
                </a:cubicBezTo>
                <a:cubicBezTo>
                  <a:pt x="537" y="332"/>
                  <a:pt x="530" y="332"/>
                  <a:pt x="530" y="332"/>
                </a:cubicBezTo>
                <a:cubicBezTo>
                  <a:pt x="530" y="332"/>
                  <a:pt x="530" y="332"/>
                  <a:pt x="530" y="325"/>
                </a:cubicBezTo>
                <a:cubicBezTo>
                  <a:pt x="530" y="325"/>
                  <a:pt x="530" y="325"/>
                  <a:pt x="530" y="318"/>
                </a:cubicBezTo>
                <a:lnTo>
                  <a:pt x="530" y="311"/>
                </a:lnTo>
                <a:cubicBezTo>
                  <a:pt x="530" y="311"/>
                  <a:pt x="530" y="311"/>
                  <a:pt x="523" y="311"/>
                </a:cubicBezTo>
                <a:cubicBezTo>
                  <a:pt x="523" y="304"/>
                  <a:pt x="523" y="304"/>
                  <a:pt x="523" y="304"/>
                </a:cubicBezTo>
                <a:cubicBezTo>
                  <a:pt x="516" y="304"/>
                  <a:pt x="516" y="304"/>
                  <a:pt x="516" y="304"/>
                </a:cubicBezTo>
                <a:cubicBezTo>
                  <a:pt x="516" y="304"/>
                  <a:pt x="516" y="304"/>
                  <a:pt x="523" y="304"/>
                </a:cubicBezTo>
                <a:lnTo>
                  <a:pt x="516" y="304"/>
                </a:lnTo>
                <a:lnTo>
                  <a:pt x="516" y="297"/>
                </a:lnTo>
                <a:cubicBezTo>
                  <a:pt x="516" y="297"/>
                  <a:pt x="516" y="297"/>
                  <a:pt x="516" y="290"/>
                </a:cubicBezTo>
                <a:cubicBezTo>
                  <a:pt x="516" y="297"/>
                  <a:pt x="516" y="297"/>
                  <a:pt x="509" y="297"/>
                </a:cubicBezTo>
                <a:cubicBezTo>
                  <a:pt x="509" y="290"/>
                  <a:pt x="509" y="290"/>
                  <a:pt x="509" y="290"/>
                </a:cubicBezTo>
                <a:cubicBezTo>
                  <a:pt x="509" y="290"/>
                  <a:pt x="509" y="290"/>
                  <a:pt x="509" y="297"/>
                </a:cubicBezTo>
                <a:cubicBezTo>
                  <a:pt x="509" y="297"/>
                  <a:pt x="509" y="297"/>
                  <a:pt x="502" y="297"/>
                </a:cubicBezTo>
                <a:lnTo>
                  <a:pt x="502" y="304"/>
                </a:lnTo>
                <a:cubicBezTo>
                  <a:pt x="495" y="304"/>
                  <a:pt x="495" y="304"/>
                  <a:pt x="495" y="304"/>
                </a:cubicBezTo>
                <a:lnTo>
                  <a:pt x="488" y="311"/>
                </a:lnTo>
                <a:cubicBezTo>
                  <a:pt x="481" y="311"/>
                  <a:pt x="481" y="311"/>
                  <a:pt x="481" y="311"/>
                </a:cubicBezTo>
                <a:cubicBezTo>
                  <a:pt x="481" y="311"/>
                  <a:pt x="481" y="311"/>
                  <a:pt x="481" y="318"/>
                </a:cubicBezTo>
                <a:lnTo>
                  <a:pt x="481" y="325"/>
                </a:lnTo>
                <a:cubicBezTo>
                  <a:pt x="481" y="325"/>
                  <a:pt x="481" y="325"/>
                  <a:pt x="481" y="332"/>
                </a:cubicBezTo>
                <a:cubicBezTo>
                  <a:pt x="481" y="332"/>
                  <a:pt x="481" y="332"/>
                  <a:pt x="474" y="332"/>
                </a:cubicBezTo>
                <a:cubicBezTo>
                  <a:pt x="474" y="325"/>
                  <a:pt x="474" y="325"/>
                  <a:pt x="466" y="325"/>
                </a:cubicBezTo>
                <a:cubicBezTo>
                  <a:pt x="466" y="325"/>
                  <a:pt x="466" y="325"/>
                  <a:pt x="466" y="318"/>
                </a:cubicBezTo>
                <a:lnTo>
                  <a:pt x="466" y="311"/>
                </a:lnTo>
                <a:cubicBezTo>
                  <a:pt x="466" y="311"/>
                  <a:pt x="466" y="304"/>
                  <a:pt x="459" y="304"/>
                </a:cubicBezTo>
                <a:cubicBezTo>
                  <a:pt x="459" y="297"/>
                  <a:pt x="459" y="297"/>
                  <a:pt x="459" y="297"/>
                </a:cubicBezTo>
                <a:cubicBezTo>
                  <a:pt x="466" y="297"/>
                  <a:pt x="459" y="297"/>
                  <a:pt x="459" y="297"/>
                </a:cubicBezTo>
                <a:cubicBezTo>
                  <a:pt x="452" y="297"/>
                  <a:pt x="452" y="297"/>
                  <a:pt x="452" y="297"/>
                </a:cubicBezTo>
                <a:cubicBezTo>
                  <a:pt x="452" y="297"/>
                  <a:pt x="452" y="297"/>
                  <a:pt x="452" y="290"/>
                </a:cubicBezTo>
                <a:cubicBezTo>
                  <a:pt x="452" y="297"/>
                  <a:pt x="452" y="290"/>
                  <a:pt x="452" y="290"/>
                </a:cubicBezTo>
                <a:cubicBezTo>
                  <a:pt x="445" y="290"/>
                  <a:pt x="445" y="290"/>
                  <a:pt x="445" y="290"/>
                </a:cubicBezTo>
                <a:cubicBezTo>
                  <a:pt x="445" y="283"/>
                  <a:pt x="445" y="283"/>
                  <a:pt x="445" y="283"/>
                </a:cubicBezTo>
                <a:cubicBezTo>
                  <a:pt x="445" y="283"/>
                  <a:pt x="438" y="290"/>
                  <a:pt x="438" y="283"/>
                </a:cubicBezTo>
                <a:lnTo>
                  <a:pt x="431" y="283"/>
                </a:lnTo>
                <a:cubicBezTo>
                  <a:pt x="431" y="290"/>
                  <a:pt x="431" y="290"/>
                  <a:pt x="431" y="290"/>
                </a:cubicBezTo>
                <a:lnTo>
                  <a:pt x="431" y="283"/>
                </a:lnTo>
                <a:cubicBezTo>
                  <a:pt x="424" y="283"/>
                  <a:pt x="424" y="283"/>
                  <a:pt x="424" y="283"/>
                </a:cubicBezTo>
                <a:cubicBezTo>
                  <a:pt x="417" y="283"/>
                  <a:pt x="417" y="283"/>
                  <a:pt x="417" y="283"/>
                </a:cubicBezTo>
                <a:lnTo>
                  <a:pt x="410" y="283"/>
                </a:lnTo>
                <a:cubicBezTo>
                  <a:pt x="410" y="283"/>
                  <a:pt x="403" y="283"/>
                  <a:pt x="403" y="276"/>
                </a:cubicBezTo>
                <a:cubicBezTo>
                  <a:pt x="403" y="276"/>
                  <a:pt x="403" y="276"/>
                  <a:pt x="403" y="269"/>
                </a:cubicBezTo>
                <a:cubicBezTo>
                  <a:pt x="396" y="269"/>
                  <a:pt x="396" y="269"/>
                  <a:pt x="396" y="269"/>
                </a:cubicBezTo>
                <a:cubicBezTo>
                  <a:pt x="396" y="269"/>
                  <a:pt x="396" y="269"/>
                  <a:pt x="396" y="276"/>
                </a:cubicBezTo>
                <a:cubicBezTo>
                  <a:pt x="396" y="276"/>
                  <a:pt x="396" y="276"/>
                  <a:pt x="396" y="283"/>
                </a:cubicBezTo>
                <a:cubicBezTo>
                  <a:pt x="396" y="283"/>
                  <a:pt x="396" y="283"/>
                  <a:pt x="403" y="283"/>
                </a:cubicBezTo>
                <a:cubicBezTo>
                  <a:pt x="403" y="283"/>
                  <a:pt x="403" y="283"/>
                  <a:pt x="396" y="283"/>
                </a:cubicBezTo>
                <a:lnTo>
                  <a:pt x="403" y="283"/>
                </a:lnTo>
                <a:cubicBezTo>
                  <a:pt x="396" y="283"/>
                  <a:pt x="396" y="283"/>
                  <a:pt x="403" y="283"/>
                </a:cubicBezTo>
                <a:lnTo>
                  <a:pt x="403" y="290"/>
                </a:lnTo>
                <a:cubicBezTo>
                  <a:pt x="403" y="283"/>
                  <a:pt x="403" y="283"/>
                  <a:pt x="403" y="283"/>
                </a:cubicBezTo>
                <a:lnTo>
                  <a:pt x="403" y="290"/>
                </a:lnTo>
                <a:cubicBezTo>
                  <a:pt x="410" y="290"/>
                  <a:pt x="410" y="290"/>
                  <a:pt x="410" y="290"/>
                </a:cubicBezTo>
                <a:cubicBezTo>
                  <a:pt x="417" y="283"/>
                  <a:pt x="417" y="283"/>
                  <a:pt x="417" y="283"/>
                </a:cubicBezTo>
                <a:lnTo>
                  <a:pt x="417" y="290"/>
                </a:lnTo>
                <a:lnTo>
                  <a:pt x="424" y="290"/>
                </a:lnTo>
                <a:cubicBezTo>
                  <a:pt x="424" y="290"/>
                  <a:pt x="424" y="290"/>
                  <a:pt x="424" y="297"/>
                </a:cubicBezTo>
                <a:cubicBezTo>
                  <a:pt x="424" y="304"/>
                  <a:pt x="424" y="304"/>
                  <a:pt x="424" y="304"/>
                </a:cubicBezTo>
                <a:cubicBezTo>
                  <a:pt x="417" y="304"/>
                  <a:pt x="417" y="304"/>
                  <a:pt x="417" y="304"/>
                </a:cubicBezTo>
                <a:lnTo>
                  <a:pt x="417" y="311"/>
                </a:lnTo>
                <a:cubicBezTo>
                  <a:pt x="410" y="311"/>
                  <a:pt x="410" y="311"/>
                  <a:pt x="410" y="311"/>
                </a:cubicBezTo>
                <a:lnTo>
                  <a:pt x="403" y="311"/>
                </a:lnTo>
                <a:cubicBezTo>
                  <a:pt x="403" y="318"/>
                  <a:pt x="403" y="318"/>
                  <a:pt x="396" y="318"/>
                </a:cubicBezTo>
                <a:lnTo>
                  <a:pt x="389" y="318"/>
                </a:lnTo>
                <a:cubicBezTo>
                  <a:pt x="382" y="325"/>
                  <a:pt x="382" y="325"/>
                  <a:pt x="382" y="318"/>
                </a:cubicBezTo>
                <a:cubicBezTo>
                  <a:pt x="382" y="318"/>
                  <a:pt x="382" y="318"/>
                  <a:pt x="382" y="311"/>
                </a:cubicBezTo>
                <a:cubicBezTo>
                  <a:pt x="382" y="311"/>
                  <a:pt x="375" y="311"/>
                  <a:pt x="375" y="304"/>
                </a:cubicBezTo>
                <a:cubicBezTo>
                  <a:pt x="375" y="304"/>
                  <a:pt x="375" y="304"/>
                  <a:pt x="368" y="297"/>
                </a:cubicBezTo>
                <a:cubicBezTo>
                  <a:pt x="368" y="297"/>
                  <a:pt x="368" y="297"/>
                  <a:pt x="368" y="290"/>
                </a:cubicBezTo>
                <a:cubicBezTo>
                  <a:pt x="368" y="283"/>
                  <a:pt x="361" y="283"/>
                  <a:pt x="361" y="283"/>
                </a:cubicBezTo>
                <a:cubicBezTo>
                  <a:pt x="361" y="276"/>
                  <a:pt x="361" y="276"/>
                  <a:pt x="361" y="276"/>
                </a:cubicBezTo>
                <a:cubicBezTo>
                  <a:pt x="361" y="269"/>
                  <a:pt x="353" y="269"/>
                  <a:pt x="353" y="269"/>
                </a:cubicBezTo>
                <a:cubicBezTo>
                  <a:pt x="353" y="269"/>
                  <a:pt x="353" y="269"/>
                  <a:pt x="361" y="262"/>
                </a:cubicBezTo>
                <a:cubicBezTo>
                  <a:pt x="361" y="254"/>
                  <a:pt x="361" y="254"/>
                  <a:pt x="361" y="254"/>
                </a:cubicBezTo>
                <a:cubicBezTo>
                  <a:pt x="361" y="254"/>
                  <a:pt x="361" y="254"/>
                  <a:pt x="353" y="254"/>
                </a:cubicBezTo>
                <a:cubicBezTo>
                  <a:pt x="353" y="254"/>
                  <a:pt x="353" y="254"/>
                  <a:pt x="346" y="254"/>
                </a:cubicBezTo>
                <a:cubicBezTo>
                  <a:pt x="346" y="254"/>
                  <a:pt x="346" y="247"/>
                  <a:pt x="346" y="254"/>
                </a:cubicBezTo>
                <a:cubicBezTo>
                  <a:pt x="346" y="254"/>
                  <a:pt x="346" y="254"/>
                  <a:pt x="339" y="254"/>
                </a:cubicBezTo>
                <a:cubicBezTo>
                  <a:pt x="339" y="247"/>
                  <a:pt x="339" y="247"/>
                  <a:pt x="339" y="247"/>
                </a:cubicBezTo>
                <a:cubicBezTo>
                  <a:pt x="332" y="247"/>
                  <a:pt x="332" y="247"/>
                  <a:pt x="332" y="247"/>
                </a:cubicBezTo>
                <a:cubicBezTo>
                  <a:pt x="339" y="247"/>
                  <a:pt x="339" y="247"/>
                  <a:pt x="332" y="247"/>
                </a:cubicBezTo>
                <a:lnTo>
                  <a:pt x="339" y="247"/>
                </a:lnTo>
                <a:lnTo>
                  <a:pt x="332" y="247"/>
                </a:lnTo>
                <a:cubicBezTo>
                  <a:pt x="332" y="240"/>
                  <a:pt x="332" y="240"/>
                  <a:pt x="332" y="240"/>
                </a:cubicBezTo>
                <a:cubicBezTo>
                  <a:pt x="332" y="240"/>
                  <a:pt x="332" y="240"/>
                  <a:pt x="339" y="240"/>
                </a:cubicBezTo>
                <a:cubicBezTo>
                  <a:pt x="332" y="240"/>
                  <a:pt x="332" y="240"/>
                  <a:pt x="332" y="240"/>
                </a:cubicBezTo>
                <a:lnTo>
                  <a:pt x="339" y="240"/>
                </a:lnTo>
                <a:lnTo>
                  <a:pt x="346" y="240"/>
                </a:lnTo>
                <a:cubicBezTo>
                  <a:pt x="346" y="240"/>
                  <a:pt x="346" y="240"/>
                  <a:pt x="339" y="240"/>
                </a:cubicBezTo>
                <a:cubicBezTo>
                  <a:pt x="339" y="240"/>
                  <a:pt x="339" y="240"/>
                  <a:pt x="339" y="233"/>
                </a:cubicBezTo>
                <a:lnTo>
                  <a:pt x="346" y="240"/>
                </a:lnTo>
                <a:lnTo>
                  <a:pt x="346" y="233"/>
                </a:lnTo>
                <a:cubicBezTo>
                  <a:pt x="346" y="240"/>
                  <a:pt x="346" y="240"/>
                  <a:pt x="346" y="240"/>
                </a:cubicBezTo>
                <a:cubicBezTo>
                  <a:pt x="346" y="233"/>
                  <a:pt x="346" y="233"/>
                  <a:pt x="346" y="233"/>
                </a:cubicBezTo>
                <a:lnTo>
                  <a:pt x="353" y="233"/>
                </a:lnTo>
                <a:cubicBezTo>
                  <a:pt x="353" y="233"/>
                  <a:pt x="353" y="233"/>
                  <a:pt x="361" y="233"/>
                </a:cubicBezTo>
                <a:cubicBezTo>
                  <a:pt x="361" y="233"/>
                  <a:pt x="361" y="240"/>
                  <a:pt x="368" y="240"/>
                </a:cubicBezTo>
                <a:lnTo>
                  <a:pt x="375" y="240"/>
                </a:lnTo>
                <a:lnTo>
                  <a:pt x="375" y="233"/>
                </a:lnTo>
                <a:cubicBezTo>
                  <a:pt x="375" y="226"/>
                  <a:pt x="375" y="226"/>
                  <a:pt x="375" y="226"/>
                </a:cubicBezTo>
                <a:lnTo>
                  <a:pt x="368" y="226"/>
                </a:lnTo>
                <a:lnTo>
                  <a:pt x="361" y="226"/>
                </a:lnTo>
                <a:cubicBezTo>
                  <a:pt x="361" y="226"/>
                  <a:pt x="368" y="226"/>
                  <a:pt x="368" y="219"/>
                </a:cubicBezTo>
                <a:cubicBezTo>
                  <a:pt x="368" y="219"/>
                  <a:pt x="368" y="219"/>
                  <a:pt x="361" y="219"/>
                </a:cubicBezTo>
                <a:cubicBezTo>
                  <a:pt x="353" y="219"/>
                  <a:pt x="353" y="219"/>
                  <a:pt x="353" y="219"/>
                </a:cubicBezTo>
                <a:cubicBezTo>
                  <a:pt x="353" y="219"/>
                  <a:pt x="361" y="219"/>
                  <a:pt x="361" y="226"/>
                </a:cubicBezTo>
                <a:cubicBezTo>
                  <a:pt x="361" y="226"/>
                  <a:pt x="361" y="226"/>
                  <a:pt x="353" y="226"/>
                </a:cubicBezTo>
                <a:cubicBezTo>
                  <a:pt x="353" y="219"/>
                  <a:pt x="353" y="219"/>
                  <a:pt x="353" y="219"/>
                </a:cubicBezTo>
                <a:cubicBezTo>
                  <a:pt x="353" y="219"/>
                  <a:pt x="353" y="219"/>
                  <a:pt x="346" y="219"/>
                </a:cubicBezTo>
                <a:cubicBezTo>
                  <a:pt x="346" y="219"/>
                  <a:pt x="346" y="219"/>
                  <a:pt x="353" y="219"/>
                </a:cubicBezTo>
                <a:cubicBezTo>
                  <a:pt x="346" y="219"/>
                  <a:pt x="346" y="219"/>
                  <a:pt x="346" y="219"/>
                </a:cubicBezTo>
                <a:cubicBezTo>
                  <a:pt x="346" y="219"/>
                  <a:pt x="339" y="219"/>
                  <a:pt x="346" y="219"/>
                </a:cubicBezTo>
                <a:cubicBezTo>
                  <a:pt x="346" y="226"/>
                  <a:pt x="346" y="226"/>
                  <a:pt x="346" y="226"/>
                </a:cubicBezTo>
                <a:cubicBezTo>
                  <a:pt x="346" y="226"/>
                  <a:pt x="346" y="226"/>
                  <a:pt x="339" y="226"/>
                </a:cubicBezTo>
                <a:cubicBezTo>
                  <a:pt x="339" y="226"/>
                  <a:pt x="339" y="226"/>
                  <a:pt x="339" y="233"/>
                </a:cubicBezTo>
                <a:cubicBezTo>
                  <a:pt x="339" y="240"/>
                  <a:pt x="339" y="240"/>
                  <a:pt x="339" y="240"/>
                </a:cubicBezTo>
                <a:lnTo>
                  <a:pt x="332" y="240"/>
                </a:lnTo>
                <a:cubicBezTo>
                  <a:pt x="332" y="240"/>
                  <a:pt x="332" y="240"/>
                  <a:pt x="325" y="240"/>
                </a:cubicBezTo>
                <a:cubicBezTo>
                  <a:pt x="325" y="240"/>
                  <a:pt x="325" y="240"/>
                  <a:pt x="325" y="247"/>
                </a:cubicBezTo>
                <a:cubicBezTo>
                  <a:pt x="325" y="247"/>
                  <a:pt x="325" y="247"/>
                  <a:pt x="325" y="254"/>
                </a:cubicBezTo>
                <a:lnTo>
                  <a:pt x="325" y="247"/>
                </a:lnTo>
                <a:cubicBezTo>
                  <a:pt x="325" y="247"/>
                  <a:pt x="325" y="247"/>
                  <a:pt x="318" y="254"/>
                </a:cubicBezTo>
                <a:cubicBezTo>
                  <a:pt x="318" y="247"/>
                  <a:pt x="318" y="247"/>
                  <a:pt x="318" y="247"/>
                </a:cubicBezTo>
                <a:lnTo>
                  <a:pt x="325" y="247"/>
                </a:lnTo>
                <a:lnTo>
                  <a:pt x="318" y="247"/>
                </a:lnTo>
                <a:cubicBezTo>
                  <a:pt x="318" y="247"/>
                  <a:pt x="318" y="247"/>
                  <a:pt x="318" y="240"/>
                </a:cubicBezTo>
                <a:cubicBezTo>
                  <a:pt x="318" y="247"/>
                  <a:pt x="318" y="240"/>
                  <a:pt x="318" y="240"/>
                </a:cubicBezTo>
                <a:lnTo>
                  <a:pt x="318" y="233"/>
                </a:lnTo>
                <a:cubicBezTo>
                  <a:pt x="318" y="233"/>
                  <a:pt x="318" y="233"/>
                  <a:pt x="311" y="233"/>
                </a:cubicBezTo>
                <a:lnTo>
                  <a:pt x="304" y="226"/>
                </a:lnTo>
                <a:cubicBezTo>
                  <a:pt x="297" y="226"/>
                  <a:pt x="297" y="226"/>
                  <a:pt x="297" y="226"/>
                </a:cubicBezTo>
                <a:lnTo>
                  <a:pt x="297" y="219"/>
                </a:lnTo>
                <a:lnTo>
                  <a:pt x="297" y="226"/>
                </a:lnTo>
                <a:cubicBezTo>
                  <a:pt x="297" y="233"/>
                  <a:pt x="297" y="233"/>
                  <a:pt x="297" y="233"/>
                </a:cubicBezTo>
                <a:lnTo>
                  <a:pt x="304" y="233"/>
                </a:lnTo>
                <a:cubicBezTo>
                  <a:pt x="311" y="240"/>
                  <a:pt x="311" y="240"/>
                  <a:pt x="311" y="240"/>
                </a:cubicBezTo>
                <a:lnTo>
                  <a:pt x="304" y="240"/>
                </a:lnTo>
                <a:cubicBezTo>
                  <a:pt x="311" y="240"/>
                  <a:pt x="311" y="240"/>
                  <a:pt x="311" y="240"/>
                </a:cubicBezTo>
                <a:cubicBezTo>
                  <a:pt x="311" y="240"/>
                  <a:pt x="311" y="240"/>
                  <a:pt x="311" y="247"/>
                </a:cubicBezTo>
                <a:cubicBezTo>
                  <a:pt x="311" y="247"/>
                  <a:pt x="311" y="247"/>
                  <a:pt x="304" y="247"/>
                </a:cubicBezTo>
                <a:lnTo>
                  <a:pt x="304" y="240"/>
                </a:lnTo>
                <a:cubicBezTo>
                  <a:pt x="304" y="240"/>
                  <a:pt x="304" y="240"/>
                  <a:pt x="297" y="240"/>
                </a:cubicBezTo>
                <a:cubicBezTo>
                  <a:pt x="297" y="233"/>
                  <a:pt x="297" y="240"/>
                  <a:pt x="297" y="233"/>
                </a:cubicBezTo>
                <a:cubicBezTo>
                  <a:pt x="297" y="233"/>
                  <a:pt x="297" y="233"/>
                  <a:pt x="290" y="233"/>
                </a:cubicBezTo>
                <a:lnTo>
                  <a:pt x="290" y="226"/>
                </a:lnTo>
                <a:lnTo>
                  <a:pt x="283" y="226"/>
                </a:lnTo>
                <a:cubicBezTo>
                  <a:pt x="283" y="226"/>
                  <a:pt x="283" y="233"/>
                  <a:pt x="276" y="233"/>
                </a:cubicBezTo>
                <a:cubicBezTo>
                  <a:pt x="276" y="226"/>
                  <a:pt x="276" y="233"/>
                  <a:pt x="276" y="233"/>
                </a:cubicBezTo>
                <a:cubicBezTo>
                  <a:pt x="276" y="233"/>
                  <a:pt x="276" y="226"/>
                  <a:pt x="269" y="233"/>
                </a:cubicBezTo>
                <a:cubicBezTo>
                  <a:pt x="269" y="240"/>
                  <a:pt x="262" y="233"/>
                  <a:pt x="262" y="240"/>
                </a:cubicBezTo>
                <a:cubicBezTo>
                  <a:pt x="262" y="240"/>
                  <a:pt x="262" y="240"/>
                  <a:pt x="262" y="247"/>
                </a:cubicBezTo>
                <a:lnTo>
                  <a:pt x="255" y="247"/>
                </a:lnTo>
                <a:cubicBezTo>
                  <a:pt x="255" y="247"/>
                  <a:pt x="255" y="247"/>
                  <a:pt x="255" y="254"/>
                </a:cubicBezTo>
                <a:lnTo>
                  <a:pt x="248" y="254"/>
                </a:lnTo>
                <a:cubicBezTo>
                  <a:pt x="248" y="254"/>
                  <a:pt x="248" y="254"/>
                  <a:pt x="240" y="254"/>
                </a:cubicBezTo>
                <a:cubicBezTo>
                  <a:pt x="240" y="247"/>
                  <a:pt x="240" y="247"/>
                  <a:pt x="240" y="247"/>
                </a:cubicBezTo>
                <a:cubicBezTo>
                  <a:pt x="233" y="247"/>
                  <a:pt x="240" y="247"/>
                  <a:pt x="240" y="247"/>
                </a:cubicBezTo>
                <a:lnTo>
                  <a:pt x="233" y="247"/>
                </a:lnTo>
                <a:cubicBezTo>
                  <a:pt x="233" y="247"/>
                  <a:pt x="233" y="247"/>
                  <a:pt x="240" y="247"/>
                </a:cubicBezTo>
                <a:cubicBezTo>
                  <a:pt x="240" y="247"/>
                  <a:pt x="240" y="247"/>
                  <a:pt x="233" y="247"/>
                </a:cubicBezTo>
                <a:lnTo>
                  <a:pt x="233" y="240"/>
                </a:lnTo>
                <a:cubicBezTo>
                  <a:pt x="240" y="240"/>
                  <a:pt x="240" y="240"/>
                  <a:pt x="240" y="233"/>
                </a:cubicBezTo>
                <a:cubicBezTo>
                  <a:pt x="240" y="233"/>
                  <a:pt x="240" y="233"/>
                  <a:pt x="233" y="233"/>
                </a:cubicBezTo>
                <a:lnTo>
                  <a:pt x="240" y="233"/>
                </a:lnTo>
                <a:cubicBezTo>
                  <a:pt x="240" y="226"/>
                  <a:pt x="240" y="226"/>
                  <a:pt x="240" y="226"/>
                </a:cubicBezTo>
                <a:lnTo>
                  <a:pt x="248" y="226"/>
                </a:lnTo>
                <a:cubicBezTo>
                  <a:pt x="248" y="226"/>
                  <a:pt x="255" y="233"/>
                  <a:pt x="255" y="226"/>
                </a:cubicBezTo>
                <a:lnTo>
                  <a:pt x="255" y="233"/>
                </a:lnTo>
                <a:cubicBezTo>
                  <a:pt x="255" y="226"/>
                  <a:pt x="255" y="226"/>
                  <a:pt x="255" y="226"/>
                </a:cubicBezTo>
                <a:cubicBezTo>
                  <a:pt x="262" y="226"/>
                  <a:pt x="262" y="226"/>
                  <a:pt x="262" y="226"/>
                </a:cubicBezTo>
                <a:lnTo>
                  <a:pt x="255" y="226"/>
                </a:lnTo>
                <a:cubicBezTo>
                  <a:pt x="255" y="226"/>
                  <a:pt x="255" y="226"/>
                  <a:pt x="262" y="219"/>
                </a:cubicBezTo>
                <a:cubicBezTo>
                  <a:pt x="262" y="226"/>
                  <a:pt x="262" y="226"/>
                  <a:pt x="262" y="226"/>
                </a:cubicBezTo>
                <a:lnTo>
                  <a:pt x="262" y="219"/>
                </a:lnTo>
                <a:cubicBezTo>
                  <a:pt x="255" y="219"/>
                  <a:pt x="262" y="219"/>
                  <a:pt x="255" y="219"/>
                </a:cubicBezTo>
                <a:cubicBezTo>
                  <a:pt x="255" y="212"/>
                  <a:pt x="255" y="212"/>
                  <a:pt x="255" y="212"/>
                </a:cubicBezTo>
                <a:lnTo>
                  <a:pt x="255" y="219"/>
                </a:lnTo>
                <a:cubicBezTo>
                  <a:pt x="255" y="212"/>
                  <a:pt x="255" y="212"/>
                  <a:pt x="248" y="212"/>
                </a:cubicBezTo>
                <a:lnTo>
                  <a:pt x="255" y="212"/>
                </a:lnTo>
                <a:cubicBezTo>
                  <a:pt x="255" y="212"/>
                  <a:pt x="255" y="212"/>
                  <a:pt x="255" y="205"/>
                </a:cubicBezTo>
                <a:cubicBezTo>
                  <a:pt x="255" y="205"/>
                  <a:pt x="255" y="205"/>
                  <a:pt x="262" y="205"/>
                </a:cubicBezTo>
                <a:lnTo>
                  <a:pt x="262" y="212"/>
                </a:lnTo>
                <a:cubicBezTo>
                  <a:pt x="262" y="205"/>
                  <a:pt x="262" y="212"/>
                  <a:pt x="262" y="212"/>
                </a:cubicBezTo>
                <a:cubicBezTo>
                  <a:pt x="262" y="205"/>
                  <a:pt x="262" y="205"/>
                  <a:pt x="262" y="205"/>
                </a:cubicBezTo>
                <a:cubicBezTo>
                  <a:pt x="262" y="205"/>
                  <a:pt x="262" y="205"/>
                  <a:pt x="269" y="205"/>
                </a:cubicBezTo>
                <a:cubicBezTo>
                  <a:pt x="269" y="198"/>
                  <a:pt x="269" y="198"/>
                  <a:pt x="269" y="198"/>
                </a:cubicBezTo>
                <a:lnTo>
                  <a:pt x="276" y="198"/>
                </a:lnTo>
                <a:cubicBezTo>
                  <a:pt x="276" y="198"/>
                  <a:pt x="276" y="191"/>
                  <a:pt x="283" y="198"/>
                </a:cubicBezTo>
                <a:cubicBezTo>
                  <a:pt x="283" y="198"/>
                  <a:pt x="283" y="198"/>
                  <a:pt x="283" y="191"/>
                </a:cubicBezTo>
                <a:cubicBezTo>
                  <a:pt x="283" y="191"/>
                  <a:pt x="283" y="191"/>
                  <a:pt x="283" y="198"/>
                </a:cubicBezTo>
                <a:cubicBezTo>
                  <a:pt x="283" y="198"/>
                  <a:pt x="283" y="198"/>
                  <a:pt x="283" y="191"/>
                </a:cubicBezTo>
                <a:cubicBezTo>
                  <a:pt x="283" y="191"/>
                  <a:pt x="283" y="191"/>
                  <a:pt x="290" y="191"/>
                </a:cubicBezTo>
                <a:lnTo>
                  <a:pt x="283" y="191"/>
                </a:lnTo>
                <a:cubicBezTo>
                  <a:pt x="283" y="191"/>
                  <a:pt x="283" y="191"/>
                  <a:pt x="283" y="184"/>
                </a:cubicBezTo>
                <a:cubicBezTo>
                  <a:pt x="283" y="184"/>
                  <a:pt x="283" y="184"/>
                  <a:pt x="290" y="184"/>
                </a:cubicBezTo>
                <a:lnTo>
                  <a:pt x="290" y="191"/>
                </a:lnTo>
                <a:lnTo>
                  <a:pt x="297" y="191"/>
                </a:lnTo>
                <a:lnTo>
                  <a:pt x="304" y="191"/>
                </a:lnTo>
                <a:cubicBezTo>
                  <a:pt x="304" y="191"/>
                  <a:pt x="304" y="191"/>
                  <a:pt x="311" y="191"/>
                </a:cubicBezTo>
                <a:lnTo>
                  <a:pt x="318" y="191"/>
                </a:lnTo>
                <a:cubicBezTo>
                  <a:pt x="318" y="184"/>
                  <a:pt x="318" y="191"/>
                  <a:pt x="318" y="184"/>
                </a:cubicBezTo>
                <a:lnTo>
                  <a:pt x="318" y="177"/>
                </a:lnTo>
                <a:cubicBezTo>
                  <a:pt x="325" y="177"/>
                  <a:pt x="325" y="177"/>
                  <a:pt x="325" y="177"/>
                </a:cubicBezTo>
                <a:cubicBezTo>
                  <a:pt x="325" y="177"/>
                  <a:pt x="325" y="177"/>
                  <a:pt x="325" y="184"/>
                </a:cubicBezTo>
                <a:cubicBezTo>
                  <a:pt x="325" y="184"/>
                  <a:pt x="325" y="184"/>
                  <a:pt x="325" y="177"/>
                </a:cubicBezTo>
                <a:cubicBezTo>
                  <a:pt x="325" y="177"/>
                  <a:pt x="325" y="177"/>
                  <a:pt x="332" y="177"/>
                </a:cubicBezTo>
                <a:lnTo>
                  <a:pt x="325" y="177"/>
                </a:lnTo>
                <a:cubicBezTo>
                  <a:pt x="325" y="177"/>
                  <a:pt x="325" y="177"/>
                  <a:pt x="325" y="170"/>
                </a:cubicBezTo>
                <a:cubicBezTo>
                  <a:pt x="332" y="170"/>
                  <a:pt x="332" y="170"/>
                  <a:pt x="332" y="170"/>
                </a:cubicBezTo>
                <a:lnTo>
                  <a:pt x="339" y="170"/>
                </a:lnTo>
                <a:lnTo>
                  <a:pt x="346" y="170"/>
                </a:lnTo>
                <a:lnTo>
                  <a:pt x="339" y="170"/>
                </a:lnTo>
                <a:lnTo>
                  <a:pt x="339" y="163"/>
                </a:lnTo>
                <a:lnTo>
                  <a:pt x="339" y="170"/>
                </a:lnTo>
                <a:cubicBezTo>
                  <a:pt x="339" y="170"/>
                  <a:pt x="339" y="170"/>
                  <a:pt x="332" y="170"/>
                </a:cubicBezTo>
                <a:cubicBezTo>
                  <a:pt x="325" y="170"/>
                  <a:pt x="325" y="170"/>
                  <a:pt x="325" y="170"/>
                </a:cubicBezTo>
                <a:cubicBezTo>
                  <a:pt x="318" y="170"/>
                  <a:pt x="318" y="163"/>
                  <a:pt x="318" y="163"/>
                </a:cubicBezTo>
                <a:cubicBezTo>
                  <a:pt x="318" y="163"/>
                  <a:pt x="318" y="163"/>
                  <a:pt x="318" y="156"/>
                </a:cubicBezTo>
                <a:lnTo>
                  <a:pt x="325" y="156"/>
                </a:lnTo>
                <a:lnTo>
                  <a:pt x="332" y="149"/>
                </a:lnTo>
                <a:cubicBezTo>
                  <a:pt x="332" y="141"/>
                  <a:pt x="332" y="141"/>
                  <a:pt x="332" y="141"/>
                </a:cubicBezTo>
                <a:cubicBezTo>
                  <a:pt x="332" y="141"/>
                  <a:pt x="332" y="141"/>
                  <a:pt x="325" y="141"/>
                </a:cubicBezTo>
                <a:cubicBezTo>
                  <a:pt x="325" y="141"/>
                  <a:pt x="325" y="141"/>
                  <a:pt x="325" y="149"/>
                </a:cubicBezTo>
                <a:cubicBezTo>
                  <a:pt x="318" y="149"/>
                  <a:pt x="318" y="149"/>
                  <a:pt x="318" y="149"/>
                </a:cubicBezTo>
                <a:cubicBezTo>
                  <a:pt x="318" y="149"/>
                  <a:pt x="318" y="149"/>
                  <a:pt x="318" y="156"/>
                </a:cubicBezTo>
                <a:cubicBezTo>
                  <a:pt x="311" y="156"/>
                  <a:pt x="311" y="156"/>
                  <a:pt x="311" y="156"/>
                </a:cubicBezTo>
                <a:cubicBezTo>
                  <a:pt x="311" y="163"/>
                  <a:pt x="311" y="163"/>
                  <a:pt x="311" y="163"/>
                </a:cubicBezTo>
                <a:cubicBezTo>
                  <a:pt x="311" y="170"/>
                  <a:pt x="311" y="170"/>
                  <a:pt x="311" y="170"/>
                </a:cubicBezTo>
                <a:lnTo>
                  <a:pt x="304" y="170"/>
                </a:lnTo>
                <a:cubicBezTo>
                  <a:pt x="311" y="170"/>
                  <a:pt x="311" y="170"/>
                  <a:pt x="311" y="170"/>
                </a:cubicBezTo>
                <a:lnTo>
                  <a:pt x="311" y="177"/>
                </a:lnTo>
                <a:lnTo>
                  <a:pt x="304" y="177"/>
                </a:lnTo>
                <a:lnTo>
                  <a:pt x="311" y="177"/>
                </a:lnTo>
                <a:cubicBezTo>
                  <a:pt x="304" y="177"/>
                  <a:pt x="304" y="177"/>
                  <a:pt x="304" y="177"/>
                </a:cubicBezTo>
                <a:cubicBezTo>
                  <a:pt x="304" y="184"/>
                  <a:pt x="304" y="184"/>
                  <a:pt x="304" y="184"/>
                </a:cubicBezTo>
                <a:cubicBezTo>
                  <a:pt x="304" y="184"/>
                  <a:pt x="304" y="184"/>
                  <a:pt x="297" y="184"/>
                </a:cubicBezTo>
                <a:cubicBezTo>
                  <a:pt x="297" y="184"/>
                  <a:pt x="297" y="184"/>
                  <a:pt x="297" y="177"/>
                </a:cubicBezTo>
                <a:cubicBezTo>
                  <a:pt x="297" y="177"/>
                  <a:pt x="297" y="177"/>
                  <a:pt x="290" y="177"/>
                </a:cubicBezTo>
                <a:cubicBezTo>
                  <a:pt x="290" y="177"/>
                  <a:pt x="290" y="177"/>
                  <a:pt x="290" y="170"/>
                </a:cubicBezTo>
                <a:lnTo>
                  <a:pt x="290" y="177"/>
                </a:lnTo>
                <a:cubicBezTo>
                  <a:pt x="283" y="177"/>
                  <a:pt x="283" y="177"/>
                  <a:pt x="283" y="177"/>
                </a:cubicBezTo>
                <a:cubicBezTo>
                  <a:pt x="276" y="177"/>
                  <a:pt x="276" y="177"/>
                  <a:pt x="276" y="177"/>
                </a:cubicBezTo>
                <a:lnTo>
                  <a:pt x="276" y="170"/>
                </a:lnTo>
                <a:cubicBezTo>
                  <a:pt x="276" y="170"/>
                  <a:pt x="276" y="170"/>
                  <a:pt x="276" y="177"/>
                </a:cubicBezTo>
                <a:cubicBezTo>
                  <a:pt x="276" y="170"/>
                  <a:pt x="276" y="170"/>
                  <a:pt x="276" y="170"/>
                </a:cubicBezTo>
                <a:lnTo>
                  <a:pt x="276" y="163"/>
                </a:lnTo>
                <a:cubicBezTo>
                  <a:pt x="276" y="170"/>
                  <a:pt x="276" y="163"/>
                  <a:pt x="276" y="163"/>
                </a:cubicBezTo>
                <a:lnTo>
                  <a:pt x="276" y="156"/>
                </a:lnTo>
                <a:cubicBezTo>
                  <a:pt x="283" y="156"/>
                  <a:pt x="283" y="156"/>
                  <a:pt x="283" y="156"/>
                </a:cubicBezTo>
                <a:cubicBezTo>
                  <a:pt x="283" y="156"/>
                  <a:pt x="283" y="156"/>
                  <a:pt x="290" y="156"/>
                </a:cubicBezTo>
                <a:cubicBezTo>
                  <a:pt x="290" y="156"/>
                  <a:pt x="290" y="156"/>
                  <a:pt x="290" y="149"/>
                </a:cubicBezTo>
                <a:cubicBezTo>
                  <a:pt x="297" y="149"/>
                  <a:pt x="297" y="149"/>
                  <a:pt x="297" y="149"/>
                </a:cubicBezTo>
                <a:cubicBezTo>
                  <a:pt x="297" y="141"/>
                  <a:pt x="297" y="141"/>
                  <a:pt x="297" y="141"/>
                </a:cubicBezTo>
                <a:cubicBezTo>
                  <a:pt x="297" y="134"/>
                  <a:pt x="304" y="134"/>
                  <a:pt x="304" y="134"/>
                </a:cubicBezTo>
                <a:cubicBezTo>
                  <a:pt x="311" y="134"/>
                  <a:pt x="311" y="134"/>
                  <a:pt x="311" y="134"/>
                </a:cubicBezTo>
                <a:cubicBezTo>
                  <a:pt x="311" y="134"/>
                  <a:pt x="311" y="134"/>
                  <a:pt x="311" y="127"/>
                </a:cubicBezTo>
                <a:cubicBezTo>
                  <a:pt x="311" y="127"/>
                  <a:pt x="311" y="127"/>
                  <a:pt x="318" y="127"/>
                </a:cubicBezTo>
                <a:cubicBezTo>
                  <a:pt x="318" y="127"/>
                  <a:pt x="318" y="127"/>
                  <a:pt x="318" y="120"/>
                </a:cubicBezTo>
                <a:cubicBezTo>
                  <a:pt x="318" y="127"/>
                  <a:pt x="318" y="127"/>
                  <a:pt x="325" y="127"/>
                </a:cubicBezTo>
                <a:cubicBezTo>
                  <a:pt x="325" y="120"/>
                  <a:pt x="325" y="120"/>
                  <a:pt x="325" y="120"/>
                </a:cubicBezTo>
                <a:cubicBezTo>
                  <a:pt x="332" y="120"/>
                  <a:pt x="332" y="120"/>
                  <a:pt x="332" y="120"/>
                </a:cubicBezTo>
                <a:cubicBezTo>
                  <a:pt x="339" y="120"/>
                  <a:pt x="339" y="120"/>
                  <a:pt x="339" y="120"/>
                </a:cubicBezTo>
                <a:cubicBezTo>
                  <a:pt x="339" y="120"/>
                  <a:pt x="339" y="120"/>
                  <a:pt x="346" y="120"/>
                </a:cubicBezTo>
                <a:cubicBezTo>
                  <a:pt x="346" y="120"/>
                  <a:pt x="346" y="120"/>
                  <a:pt x="339" y="120"/>
                </a:cubicBezTo>
                <a:cubicBezTo>
                  <a:pt x="339" y="127"/>
                  <a:pt x="339" y="127"/>
                  <a:pt x="346" y="127"/>
                </a:cubicBezTo>
                <a:cubicBezTo>
                  <a:pt x="346" y="127"/>
                  <a:pt x="346" y="127"/>
                  <a:pt x="353" y="127"/>
                </a:cubicBezTo>
                <a:lnTo>
                  <a:pt x="361" y="127"/>
                </a:lnTo>
                <a:cubicBezTo>
                  <a:pt x="361" y="127"/>
                  <a:pt x="361" y="127"/>
                  <a:pt x="368" y="127"/>
                </a:cubicBezTo>
                <a:lnTo>
                  <a:pt x="368" y="134"/>
                </a:lnTo>
                <a:cubicBezTo>
                  <a:pt x="368" y="134"/>
                  <a:pt x="368" y="134"/>
                  <a:pt x="375" y="134"/>
                </a:cubicBezTo>
                <a:cubicBezTo>
                  <a:pt x="375" y="141"/>
                  <a:pt x="375" y="141"/>
                  <a:pt x="375" y="141"/>
                </a:cubicBezTo>
                <a:cubicBezTo>
                  <a:pt x="368" y="141"/>
                  <a:pt x="361" y="141"/>
                  <a:pt x="353" y="141"/>
                </a:cubicBezTo>
                <a:lnTo>
                  <a:pt x="353" y="134"/>
                </a:lnTo>
                <a:cubicBezTo>
                  <a:pt x="353" y="141"/>
                  <a:pt x="353" y="141"/>
                  <a:pt x="353" y="141"/>
                </a:cubicBezTo>
                <a:cubicBezTo>
                  <a:pt x="361" y="141"/>
                  <a:pt x="361" y="141"/>
                  <a:pt x="353" y="141"/>
                </a:cubicBezTo>
                <a:cubicBezTo>
                  <a:pt x="353" y="149"/>
                  <a:pt x="361" y="149"/>
                  <a:pt x="361" y="149"/>
                </a:cubicBezTo>
                <a:cubicBezTo>
                  <a:pt x="368" y="156"/>
                  <a:pt x="368" y="156"/>
                  <a:pt x="368" y="149"/>
                </a:cubicBezTo>
                <a:cubicBezTo>
                  <a:pt x="361" y="149"/>
                  <a:pt x="361" y="149"/>
                  <a:pt x="361" y="149"/>
                </a:cubicBezTo>
                <a:cubicBezTo>
                  <a:pt x="368" y="149"/>
                  <a:pt x="368" y="149"/>
                  <a:pt x="368" y="149"/>
                </a:cubicBezTo>
                <a:cubicBezTo>
                  <a:pt x="368" y="149"/>
                  <a:pt x="368" y="149"/>
                  <a:pt x="375" y="149"/>
                </a:cubicBezTo>
                <a:cubicBezTo>
                  <a:pt x="375" y="149"/>
                  <a:pt x="375" y="149"/>
                  <a:pt x="375" y="141"/>
                </a:cubicBezTo>
                <a:cubicBezTo>
                  <a:pt x="382" y="141"/>
                  <a:pt x="382" y="141"/>
                  <a:pt x="382" y="141"/>
                </a:cubicBezTo>
                <a:cubicBezTo>
                  <a:pt x="382" y="141"/>
                  <a:pt x="382" y="141"/>
                  <a:pt x="382" y="134"/>
                </a:cubicBezTo>
                <a:cubicBezTo>
                  <a:pt x="382" y="134"/>
                  <a:pt x="382" y="134"/>
                  <a:pt x="382" y="127"/>
                </a:cubicBezTo>
                <a:lnTo>
                  <a:pt x="382" y="134"/>
                </a:lnTo>
                <a:cubicBezTo>
                  <a:pt x="382" y="134"/>
                  <a:pt x="389" y="134"/>
                  <a:pt x="389" y="127"/>
                </a:cubicBezTo>
                <a:cubicBezTo>
                  <a:pt x="389" y="134"/>
                  <a:pt x="389" y="134"/>
                  <a:pt x="389" y="134"/>
                </a:cubicBezTo>
                <a:cubicBezTo>
                  <a:pt x="389" y="134"/>
                  <a:pt x="389" y="134"/>
                  <a:pt x="382" y="134"/>
                </a:cubicBezTo>
                <a:cubicBezTo>
                  <a:pt x="389" y="134"/>
                  <a:pt x="389" y="141"/>
                  <a:pt x="389" y="141"/>
                </a:cubicBezTo>
                <a:cubicBezTo>
                  <a:pt x="389" y="141"/>
                  <a:pt x="389" y="141"/>
                  <a:pt x="396" y="141"/>
                </a:cubicBezTo>
                <a:cubicBezTo>
                  <a:pt x="396" y="134"/>
                  <a:pt x="396" y="134"/>
                  <a:pt x="396" y="134"/>
                </a:cubicBezTo>
                <a:lnTo>
                  <a:pt x="403" y="134"/>
                </a:lnTo>
                <a:cubicBezTo>
                  <a:pt x="403" y="134"/>
                  <a:pt x="403" y="134"/>
                  <a:pt x="403" y="127"/>
                </a:cubicBezTo>
                <a:lnTo>
                  <a:pt x="403" y="134"/>
                </a:lnTo>
                <a:cubicBezTo>
                  <a:pt x="410" y="134"/>
                  <a:pt x="403" y="127"/>
                  <a:pt x="410" y="127"/>
                </a:cubicBezTo>
                <a:cubicBezTo>
                  <a:pt x="410" y="127"/>
                  <a:pt x="410" y="127"/>
                  <a:pt x="410" y="134"/>
                </a:cubicBezTo>
                <a:cubicBezTo>
                  <a:pt x="410" y="134"/>
                  <a:pt x="410" y="134"/>
                  <a:pt x="417" y="127"/>
                </a:cubicBezTo>
                <a:cubicBezTo>
                  <a:pt x="417" y="127"/>
                  <a:pt x="417" y="134"/>
                  <a:pt x="417" y="127"/>
                </a:cubicBezTo>
                <a:cubicBezTo>
                  <a:pt x="417" y="127"/>
                  <a:pt x="417" y="127"/>
                  <a:pt x="424" y="127"/>
                </a:cubicBezTo>
                <a:cubicBezTo>
                  <a:pt x="424" y="134"/>
                  <a:pt x="424" y="134"/>
                  <a:pt x="424" y="134"/>
                </a:cubicBezTo>
                <a:lnTo>
                  <a:pt x="424" y="127"/>
                </a:lnTo>
                <a:cubicBezTo>
                  <a:pt x="431" y="127"/>
                  <a:pt x="431" y="127"/>
                  <a:pt x="431" y="127"/>
                </a:cubicBezTo>
                <a:cubicBezTo>
                  <a:pt x="431" y="127"/>
                  <a:pt x="431" y="127"/>
                  <a:pt x="438" y="127"/>
                </a:cubicBezTo>
                <a:cubicBezTo>
                  <a:pt x="438" y="127"/>
                  <a:pt x="445" y="127"/>
                  <a:pt x="452" y="134"/>
                </a:cubicBezTo>
                <a:lnTo>
                  <a:pt x="452" y="127"/>
                </a:lnTo>
                <a:cubicBezTo>
                  <a:pt x="445" y="127"/>
                  <a:pt x="452" y="127"/>
                  <a:pt x="445" y="127"/>
                </a:cubicBezTo>
                <a:cubicBezTo>
                  <a:pt x="445" y="120"/>
                  <a:pt x="445" y="120"/>
                  <a:pt x="445" y="120"/>
                </a:cubicBezTo>
                <a:cubicBezTo>
                  <a:pt x="445" y="120"/>
                  <a:pt x="445" y="113"/>
                  <a:pt x="452" y="113"/>
                </a:cubicBezTo>
                <a:cubicBezTo>
                  <a:pt x="445" y="106"/>
                  <a:pt x="438" y="99"/>
                  <a:pt x="431" y="99"/>
                </a:cubicBezTo>
                <a:cubicBezTo>
                  <a:pt x="424" y="99"/>
                  <a:pt x="424" y="99"/>
                  <a:pt x="424" y="99"/>
                </a:cubicBezTo>
                <a:cubicBezTo>
                  <a:pt x="424" y="99"/>
                  <a:pt x="424" y="99"/>
                  <a:pt x="417" y="99"/>
                </a:cubicBezTo>
                <a:cubicBezTo>
                  <a:pt x="417" y="99"/>
                  <a:pt x="417" y="99"/>
                  <a:pt x="417" y="106"/>
                </a:cubicBezTo>
                <a:cubicBezTo>
                  <a:pt x="417" y="106"/>
                  <a:pt x="417" y="106"/>
                  <a:pt x="424" y="106"/>
                </a:cubicBezTo>
                <a:cubicBezTo>
                  <a:pt x="417" y="106"/>
                  <a:pt x="417" y="106"/>
                  <a:pt x="417" y="106"/>
                </a:cubicBezTo>
                <a:cubicBezTo>
                  <a:pt x="410" y="106"/>
                  <a:pt x="410" y="106"/>
                  <a:pt x="410" y="106"/>
                </a:cubicBezTo>
                <a:cubicBezTo>
                  <a:pt x="410" y="106"/>
                  <a:pt x="410" y="99"/>
                  <a:pt x="417" y="99"/>
                </a:cubicBezTo>
                <a:cubicBezTo>
                  <a:pt x="417" y="99"/>
                  <a:pt x="417" y="99"/>
                  <a:pt x="417" y="92"/>
                </a:cubicBezTo>
                <a:lnTo>
                  <a:pt x="417" y="99"/>
                </a:lnTo>
                <a:cubicBezTo>
                  <a:pt x="424" y="92"/>
                  <a:pt x="424" y="92"/>
                  <a:pt x="424" y="92"/>
                </a:cubicBezTo>
                <a:cubicBezTo>
                  <a:pt x="389" y="71"/>
                  <a:pt x="346" y="57"/>
                  <a:pt x="297" y="57"/>
                </a:cubicBezTo>
                <a:cubicBezTo>
                  <a:pt x="262" y="57"/>
                  <a:pt x="226" y="71"/>
                  <a:pt x="191" y="85"/>
                </a:cubicBez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410" y="233"/>
                </a:moveTo>
                <a:lnTo>
                  <a:pt x="410" y="233"/>
                </a:lnTo>
                <a:cubicBezTo>
                  <a:pt x="410" y="233"/>
                  <a:pt x="410" y="233"/>
                  <a:pt x="403" y="233"/>
                </a:cubicBezTo>
                <a:cubicBezTo>
                  <a:pt x="410" y="233"/>
                  <a:pt x="410" y="233"/>
                  <a:pt x="410" y="233"/>
                </a:cubicBezTo>
                <a:lnTo>
                  <a:pt x="403" y="233"/>
                </a:lnTo>
                <a:cubicBezTo>
                  <a:pt x="403" y="226"/>
                  <a:pt x="403" y="226"/>
                  <a:pt x="403" y="226"/>
                </a:cubicBezTo>
                <a:lnTo>
                  <a:pt x="403" y="219"/>
                </a:lnTo>
                <a:lnTo>
                  <a:pt x="410" y="226"/>
                </a:lnTo>
                <a:cubicBezTo>
                  <a:pt x="410" y="219"/>
                  <a:pt x="410" y="219"/>
                  <a:pt x="410" y="219"/>
                </a:cubicBezTo>
                <a:cubicBezTo>
                  <a:pt x="410" y="219"/>
                  <a:pt x="410" y="219"/>
                  <a:pt x="403" y="219"/>
                </a:cubicBezTo>
                <a:cubicBezTo>
                  <a:pt x="403" y="219"/>
                  <a:pt x="403" y="219"/>
                  <a:pt x="396" y="219"/>
                </a:cubicBezTo>
                <a:lnTo>
                  <a:pt x="389" y="226"/>
                </a:lnTo>
                <a:lnTo>
                  <a:pt x="396" y="226"/>
                </a:lnTo>
                <a:cubicBezTo>
                  <a:pt x="396" y="226"/>
                  <a:pt x="389" y="233"/>
                  <a:pt x="396" y="233"/>
                </a:cubicBezTo>
                <a:cubicBezTo>
                  <a:pt x="396" y="233"/>
                  <a:pt x="396" y="233"/>
                  <a:pt x="396" y="240"/>
                </a:cubicBezTo>
                <a:lnTo>
                  <a:pt x="403" y="240"/>
                </a:lnTo>
                <a:cubicBezTo>
                  <a:pt x="396" y="240"/>
                  <a:pt x="396" y="240"/>
                  <a:pt x="396" y="240"/>
                </a:cubicBezTo>
                <a:cubicBezTo>
                  <a:pt x="396" y="247"/>
                  <a:pt x="396" y="247"/>
                  <a:pt x="396" y="247"/>
                </a:cubicBezTo>
                <a:cubicBezTo>
                  <a:pt x="396" y="247"/>
                  <a:pt x="396" y="247"/>
                  <a:pt x="403" y="247"/>
                </a:cubicBezTo>
                <a:cubicBezTo>
                  <a:pt x="403" y="254"/>
                  <a:pt x="403" y="254"/>
                  <a:pt x="410" y="254"/>
                </a:cubicBezTo>
                <a:cubicBezTo>
                  <a:pt x="410" y="247"/>
                  <a:pt x="410" y="247"/>
                  <a:pt x="410" y="247"/>
                </a:cubicBezTo>
                <a:cubicBezTo>
                  <a:pt x="410" y="240"/>
                  <a:pt x="410" y="240"/>
                  <a:pt x="410" y="240"/>
                </a:cubicBezTo>
                <a:cubicBezTo>
                  <a:pt x="410" y="233"/>
                  <a:pt x="410" y="233"/>
                  <a:pt x="410" y="233"/>
                </a:cubicBezTo>
                <a:cubicBezTo>
                  <a:pt x="410" y="233"/>
                  <a:pt x="410" y="233"/>
                  <a:pt x="410" y="240"/>
                </a:cubicBezTo>
                <a:cubicBezTo>
                  <a:pt x="410" y="233"/>
                  <a:pt x="410" y="233"/>
                  <a:pt x="410" y="233"/>
                </a:cubicBezTo>
                <a:close/>
                <a:moveTo>
                  <a:pt x="332" y="233"/>
                </a:moveTo>
                <a:lnTo>
                  <a:pt x="332" y="233"/>
                </a:lnTo>
                <a:close/>
                <a:moveTo>
                  <a:pt x="417" y="106"/>
                </a:moveTo>
                <a:lnTo>
                  <a:pt x="417" y="106"/>
                </a:lnTo>
                <a:cubicBezTo>
                  <a:pt x="417" y="113"/>
                  <a:pt x="417" y="106"/>
                  <a:pt x="417" y="113"/>
                </a:cubicBezTo>
                <a:lnTo>
                  <a:pt x="417" y="120"/>
                </a:lnTo>
                <a:cubicBezTo>
                  <a:pt x="417" y="120"/>
                  <a:pt x="417" y="120"/>
                  <a:pt x="410" y="120"/>
                </a:cubicBezTo>
                <a:lnTo>
                  <a:pt x="410" y="113"/>
                </a:lnTo>
                <a:cubicBezTo>
                  <a:pt x="403" y="113"/>
                  <a:pt x="403" y="113"/>
                  <a:pt x="403" y="113"/>
                </a:cubicBezTo>
                <a:cubicBezTo>
                  <a:pt x="410" y="113"/>
                  <a:pt x="410" y="113"/>
                  <a:pt x="410" y="113"/>
                </a:cubicBezTo>
                <a:cubicBezTo>
                  <a:pt x="410" y="113"/>
                  <a:pt x="410" y="113"/>
                  <a:pt x="403" y="106"/>
                </a:cubicBezTo>
                <a:lnTo>
                  <a:pt x="410" y="106"/>
                </a:lnTo>
                <a:lnTo>
                  <a:pt x="417" y="106"/>
                </a:lnTo>
                <a:close/>
                <a:moveTo>
                  <a:pt x="332" y="71"/>
                </a:moveTo>
                <a:lnTo>
                  <a:pt x="332" y="71"/>
                </a:lnTo>
                <a:cubicBezTo>
                  <a:pt x="325" y="71"/>
                  <a:pt x="325" y="71"/>
                  <a:pt x="325" y="71"/>
                </a:cubicBezTo>
                <a:cubicBezTo>
                  <a:pt x="325" y="71"/>
                  <a:pt x="325" y="71"/>
                  <a:pt x="318" y="71"/>
                </a:cubicBezTo>
                <a:cubicBezTo>
                  <a:pt x="318" y="71"/>
                  <a:pt x="318" y="71"/>
                  <a:pt x="325" y="71"/>
                </a:cubicBezTo>
                <a:cubicBezTo>
                  <a:pt x="318" y="71"/>
                  <a:pt x="311" y="71"/>
                  <a:pt x="311" y="71"/>
                </a:cubicBezTo>
                <a:cubicBezTo>
                  <a:pt x="311" y="71"/>
                  <a:pt x="311" y="71"/>
                  <a:pt x="311" y="64"/>
                </a:cubicBezTo>
                <a:cubicBezTo>
                  <a:pt x="318" y="64"/>
                  <a:pt x="318" y="64"/>
                  <a:pt x="318" y="64"/>
                </a:cubicBezTo>
                <a:cubicBezTo>
                  <a:pt x="318" y="71"/>
                  <a:pt x="318" y="64"/>
                  <a:pt x="325" y="71"/>
                </a:cubicBezTo>
                <a:lnTo>
                  <a:pt x="325" y="64"/>
                </a:lnTo>
                <a:cubicBezTo>
                  <a:pt x="325" y="64"/>
                  <a:pt x="325" y="64"/>
                  <a:pt x="325" y="71"/>
                </a:cubicBezTo>
                <a:cubicBezTo>
                  <a:pt x="325" y="64"/>
                  <a:pt x="325" y="64"/>
                  <a:pt x="332" y="64"/>
                </a:cubicBezTo>
                <a:cubicBezTo>
                  <a:pt x="332" y="64"/>
                  <a:pt x="332" y="71"/>
                  <a:pt x="339" y="71"/>
                </a:cubicBezTo>
                <a:cubicBezTo>
                  <a:pt x="332" y="71"/>
                  <a:pt x="332" y="71"/>
                  <a:pt x="332" y="71"/>
                </a:cubicBezTo>
                <a:close/>
                <a:moveTo>
                  <a:pt x="311" y="71"/>
                </a:moveTo>
                <a:lnTo>
                  <a:pt x="311" y="71"/>
                </a:lnTo>
                <a:cubicBezTo>
                  <a:pt x="318" y="71"/>
                  <a:pt x="318" y="71"/>
                  <a:pt x="318" y="71"/>
                </a:cubicBezTo>
                <a:lnTo>
                  <a:pt x="318" y="78"/>
                </a:lnTo>
                <a:cubicBezTo>
                  <a:pt x="311" y="78"/>
                  <a:pt x="311" y="78"/>
                  <a:pt x="311" y="78"/>
                </a:cubicBezTo>
                <a:cubicBezTo>
                  <a:pt x="311" y="85"/>
                  <a:pt x="311" y="85"/>
                  <a:pt x="311" y="85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85"/>
                  <a:pt x="304" y="85"/>
                  <a:pt x="311" y="85"/>
                </a:cubicBezTo>
                <a:cubicBezTo>
                  <a:pt x="304" y="85"/>
                  <a:pt x="304" y="78"/>
                  <a:pt x="304" y="78"/>
                </a:cubicBezTo>
                <a:lnTo>
                  <a:pt x="304" y="85"/>
                </a:lnTo>
                <a:cubicBezTo>
                  <a:pt x="297" y="85"/>
                  <a:pt x="297" y="78"/>
                  <a:pt x="297" y="78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78"/>
                  <a:pt x="304" y="78"/>
                  <a:pt x="297" y="78"/>
                </a:cubicBezTo>
                <a:cubicBezTo>
                  <a:pt x="297" y="78"/>
                  <a:pt x="297" y="78"/>
                  <a:pt x="297" y="71"/>
                </a:cubicBezTo>
                <a:cubicBezTo>
                  <a:pt x="297" y="71"/>
                  <a:pt x="297" y="71"/>
                  <a:pt x="290" y="71"/>
                </a:cubicBezTo>
                <a:cubicBezTo>
                  <a:pt x="290" y="71"/>
                  <a:pt x="290" y="71"/>
                  <a:pt x="297" y="71"/>
                </a:cubicBezTo>
                <a:cubicBezTo>
                  <a:pt x="297" y="71"/>
                  <a:pt x="297" y="71"/>
                  <a:pt x="304" y="71"/>
                </a:cubicBezTo>
                <a:lnTo>
                  <a:pt x="311" y="71"/>
                </a:lnTo>
                <a:close/>
                <a:moveTo>
                  <a:pt x="262" y="205"/>
                </a:moveTo>
                <a:lnTo>
                  <a:pt x="262" y="205"/>
                </a:lnTo>
                <a:lnTo>
                  <a:pt x="269" y="205"/>
                </a:lnTo>
                <a:cubicBezTo>
                  <a:pt x="262" y="205"/>
                  <a:pt x="262" y="205"/>
                  <a:pt x="262" y="205"/>
                </a:cubicBezTo>
                <a:cubicBezTo>
                  <a:pt x="255" y="205"/>
                  <a:pt x="255" y="205"/>
                  <a:pt x="255" y="205"/>
                </a:cubicBezTo>
                <a:cubicBezTo>
                  <a:pt x="255" y="205"/>
                  <a:pt x="255" y="205"/>
                  <a:pt x="248" y="205"/>
                </a:cubicBezTo>
                <a:cubicBezTo>
                  <a:pt x="255" y="205"/>
                  <a:pt x="255" y="205"/>
                  <a:pt x="255" y="205"/>
                </a:cubicBezTo>
                <a:lnTo>
                  <a:pt x="255" y="198"/>
                </a:lnTo>
                <a:lnTo>
                  <a:pt x="255" y="205"/>
                </a:lnTo>
                <a:cubicBezTo>
                  <a:pt x="255" y="198"/>
                  <a:pt x="248" y="198"/>
                  <a:pt x="248" y="198"/>
                </a:cubicBezTo>
                <a:lnTo>
                  <a:pt x="255" y="198"/>
                </a:lnTo>
                <a:cubicBezTo>
                  <a:pt x="255" y="191"/>
                  <a:pt x="255" y="191"/>
                  <a:pt x="255" y="191"/>
                </a:cubicBezTo>
                <a:cubicBezTo>
                  <a:pt x="255" y="191"/>
                  <a:pt x="255" y="191"/>
                  <a:pt x="248" y="191"/>
                </a:cubicBezTo>
                <a:lnTo>
                  <a:pt x="248" y="184"/>
                </a:lnTo>
                <a:cubicBezTo>
                  <a:pt x="248" y="177"/>
                  <a:pt x="248" y="177"/>
                  <a:pt x="248" y="177"/>
                </a:cubicBezTo>
                <a:lnTo>
                  <a:pt x="255" y="177"/>
                </a:lnTo>
                <a:lnTo>
                  <a:pt x="248" y="177"/>
                </a:lnTo>
                <a:cubicBezTo>
                  <a:pt x="255" y="177"/>
                  <a:pt x="255" y="177"/>
                  <a:pt x="255" y="177"/>
                </a:cubicBezTo>
                <a:cubicBezTo>
                  <a:pt x="255" y="184"/>
                  <a:pt x="255" y="184"/>
                  <a:pt x="255" y="184"/>
                </a:cubicBezTo>
                <a:cubicBezTo>
                  <a:pt x="255" y="191"/>
                  <a:pt x="255" y="191"/>
                  <a:pt x="255" y="191"/>
                </a:cubicBezTo>
                <a:cubicBezTo>
                  <a:pt x="262" y="191"/>
                  <a:pt x="262" y="191"/>
                  <a:pt x="262" y="191"/>
                </a:cubicBezTo>
                <a:cubicBezTo>
                  <a:pt x="262" y="198"/>
                  <a:pt x="262" y="198"/>
                  <a:pt x="262" y="198"/>
                </a:cubicBezTo>
                <a:lnTo>
                  <a:pt x="269" y="198"/>
                </a:lnTo>
                <a:cubicBezTo>
                  <a:pt x="269" y="198"/>
                  <a:pt x="262" y="198"/>
                  <a:pt x="262" y="205"/>
                </a:cubicBezTo>
                <a:close/>
                <a:moveTo>
                  <a:pt x="248" y="184"/>
                </a:moveTo>
                <a:lnTo>
                  <a:pt x="248" y="184"/>
                </a:lnTo>
                <a:close/>
                <a:moveTo>
                  <a:pt x="248" y="191"/>
                </a:moveTo>
                <a:lnTo>
                  <a:pt x="248" y="191"/>
                </a:lnTo>
                <a:cubicBezTo>
                  <a:pt x="248" y="191"/>
                  <a:pt x="248" y="191"/>
                  <a:pt x="240" y="191"/>
                </a:cubicBezTo>
                <a:cubicBezTo>
                  <a:pt x="248" y="191"/>
                  <a:pt x="248" y="198"/>
                  <a:pt x="248" y="198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233" y="198"/>
                  <a:pt x="233" y="205"/>
                  <a:pt x="233" y="205"/>
                </a:cubicBezTo>
                <a:cubicBezTo>
                  <a:pt x="233" y="198"/>
                  <a:pt x="233" y="198"/>
                  <a:pt x="233" y="198"/>
                </a:cubicBezTo>
                <a:cubicBezTo>
                  <a:pt x="233" y="198"/>
                  <a:pt x="233" y="198"/>
                  <a:pt x="240" y="198"/>
                </a:cubicBezTo>
                <a:cubicBezTo>
                  <a:pt x="233" y="198"/>
                  <a:pt x="233" y="198"/>
                  <a:pt x="233" y="191"/>
                </a:cubicBezTo>
                <a:cubicBezTo>
                  <a:pt x="233" y="191"/>
                  <a:pt x="233" y="191"/>
                  <a:pt x="240" y="191"/>
                </a:cubicBezTo>
                <a:cubicBezTo>
                  <a:pt x="240" y="191"/>
                  <a:pt x="240" y="191"/>
                  <a:pt x="240" y="184"/>
                </a:cubicBezTo>
                <a:cubicBezTo>
                  <a:pt x="240" y="191"/>
                  <a:pt x="240" y="191"/>
                  <a:pt x="240" y="191"/>
                </a:cubicBezTo>
                <a:cubicBezTo>
                  <a:pt x="240" y="191"/>
                  <a:pt x="248" y="184"/>
                  <a:pt x="248" y="191"/>
                </a:cubicBezTo>
                <a:close/>
                <a:moveTo>
                  <a:pt x="233" y="269"/>
                </a:moveTo>
                <a:lnTo>
                  <a:pt x="233" y="269"/>
                </a:lnTo>
                <a:lnTo>
                  <a:pt x="233" y="262"/>
                </a:lnTo>
                <a:lnTo>
                  <a:pt x="240" y="262"/>
                </a:lnTo>
                <a:lnTo>
                  <a:pt x="248" y="254"/>
                </a:lnTo>
                <a:lnTo>
                  <a:pt x="255" y="254"/>
                </a:lnTo>
                <a:cubicBezTo>
                  <a:pt x="255" y="254"/>
                  <a:pt x="255" y="254"/>
                  <a:pt x="262" y="254"/>
                </a:cubicBezTo>
                <a:lnTo>
                  <a:pt x="269" y="254"/>
                </a:lnTo>
                <a:cubicBezTo>
                  <a:pt x="269" y="254"/>
                  <a:pt x="269" y="254"/>
                  <a:pt x="269" y="247"/>
                </a:cubicBezTo>
                <a:cubicBezTo>
                  <a:pt x="276" y="247"/>
                  <a:pt x="276" y="254"/>
                  <a:pt x="276" y="254"/>
                </a:cubicBezTo>
                <a:lnTo>
                  <a:pt x="276" y="247"/>
                </a:lnTo>
                <a:cubicBezTo>
                  <a:pt x="283" y="247"/>
                  <a:pt x="283" y="247"/>
                  <a:pt x="283" y="247"/>
                </a:cubicBezTo>
                <a:lnTo>
                  <a:pt x="283" y="254"/>
                </a:lnTo>
                <a:lnTo>
                  <a:pt x="290" y="247"/>
                </a:lnTo>
                <a:cubicBezTo>
                  <a:pt x="290" y="247"/>
                  <a:pt x="290" y="247"/>
                  <a:pt x="290" y="254"/>
                </a:cubicBezTo>
                <a:cubicBezTo>
                  <a:pt x="290" y="247"/>
                  <a:pt x="290" y="247"/>
                  <a:pt x="290" y="247"/>
                </a:cubicBezTo>
                <a:cubicBezTo>
                  <a:pt x="290" y="254"/>
                  <a:pt x="290" y="254"/>
                  <a:pt x="290" y="254"/>
                </a:cubicBezTo>
                <a:lnTo>
                  <a:pt x="290" y="262"/>
                </a:lnTo>
                <a:cubicBezTo>
                  <a:pt x="297" y="262"/>
                  <a:pt x="297" y="262"/>
                  <a:pt x="297" y="262"/>
                </a:cubicBezTo>
                <a:cubicBezTo>
                  <a:pt x="297" y="262"/>
                  <a:pt x="297" y="262"/>
                  <a:pt x="304" y="262"/>
                </a:cubicBezTo>
                <a:cubicBezTo>
                  <a:pt x="304" y="269"/>
                  <a:pt x="304" y="269"/>
                  <a:pt x="304" y="269"/>
                </a:cubicBezTo>
                <a:lnTo>
                  <a:pt x="311" y="269"/>
                </a:lnTo>
                <a:lnTo>
                  <a:pt x="318" y="269"/>
                </a:lnTo>
                <a:cubicBezTo>
                  <a:pt x="318" y="262"/>
                  <a:pt x="318" y="262"/>
                  <a:pt x="325" y="262"/>
                </a:cubicBezTo>
                <a:lnTo>
                  <a:pt x="325" y="269"/>
                </a:lnTo>
                <a:cubicBezTo>
                  <a:pt x="332" y="269"/>
                  <a:pt x="332" y="269"/>
                  <a:pt x="332" y="269"/>
                </a:cubicBezTo>
                <a:lnTo>
                  <a:pt x="339" y="269"/>
                </a:lnTo>
                <a:cubicBezTo>
                  <a:pt x="339" y="269"/>
                  <a:pt x="339" y="269"/>
                  <a:pt x="346" y="269"/>
                </a:cubicBezTo>
                <a:cubicBezTo>
                  <a:pt x="353" y="269"/>
                  <a:pt x="353" y="269"/>
                  <a:pt x="353" y="269"/>
                </a:cubicBezTo>
                <a:cubicBezTo>
                  <a:pt x="353" y="269"/>
                  <a:pt x="353" y="269"/>
                  <a:pt x="361" y="276"/>
                </a:cubicBezTo>
                <a:cubicBezTo>
                  <a:pt x="353" y="276"/>
                  <a:pt x="353" y="276"/>
                  <a:pt x="353" y="276"/>
                </a:cubicBezTo>
                <a:cubicBezTo>
                  <a:pt x="353" y="283"/>
                  <a:pt x="353" y="283"/>
                  <a:pt x="353" y="283"/>
                </a:cubicBezTo>
                <a:lnTo>
                  <a:pt x="361" y="290"/>
                </a:lnTo>
                <a:lnTo>
                  <a:pt x="361" y="297"/>
                </a:lnTo>
                <a:cubicBezTo>
                  <a:pt x="368" y="297"/>
                  <a:pt x="361" y="304"/>
                  <a:pt x="368" y="304"/>
                </a:cubicBezTo>
                <a:cubicBezTo>
                  <a:pt x="368" y="311"/>
                  <a:pt x="368" y="311"/>
                  <a:pt x="375" y="318"/>
                </a:cubicBezTo>
                <a:lnTo>
                  <a:pt x="375" y="311"/>
                </a:lnTo>
                <a:lnTo>
                  <a:pt x="375" y="318"/>
                </a:lnTo>
                <a:cubicBezTo>
                  <a:pt x="375" y="318"/>
                  <a:pt x="375" y="318"/>
                  <a:pt x="382" y="318"/>
                </a:cubicBezTo>
                <a:lnTo>
                  <a:pt x="382" y="325"/>
                </a:lnTo>
                <a:cubicBezTo>
                  <a:pt x="389" y="325"/>
                  <a:pt x="389" y="325"/>
                  <a:pt x="389" y="325"/>
                </a:cubicBezTo>
                <a:cubicBezTo>
                  <a:pt x="396" y="325"/>
                  <a:pt x="396" y="325"/>
                  <a:pt x="396" y="325"/>
                </a:cubicBezTo>
                <a:lnTo>
                  <a:pt x="403" y="325"/>
                </a:lnTo>
                <a:cubicBezTo>
                  <a:pt x="403" y="325"/>
                  <a:pt x="403" y="325"/>
                  <a:pt x="403" y="332"/>
                </a:cubicBezTo>
                <a:lnTo>
                  <a:pt x="396" y="332"/>
                </a:lnTo>
                <a:cubicBezTo>
                  <a:pt x="396" y="332"/>
                  <a:pt x="396" y="332"/>
                  <a:pt x="396" y="339"/>
                </a:cubicBezTo>
                <a:cubicBezTo>
                  <a:pt x="396" y="347"/>
                  <a:pt x="396" y="347"/>
                  <a:pt x="389" y="347"/>
                </a:cubicBezTo>
                <a:cubicBezTo>
                  <a:pt x="389" y="347"/>
                  <a:pt x="389" y="347"/>
                  <a:pt x="389" y="354"/>
                </a:cubicBezTo>
                <a:lnTo>
                  <a:pt x="382" y="354"/>
                </a:lnTo>
                <a:cubicBezTo>
                  <a:pt x="382" y="361"/>
                  <a:pt x="375" y="361"/>
                  <a:pt x="375" y="361"/>
                </a:cubicBezTo>
                <a:cubicBezTo>
                  <a:pt x="375" y="368"/>
                  <a:pt x="375" y="368"/>
                  <a:pt x="375" y="368"/>
                </a:cubicBezTo>
                <a:lnTo>
                  <a:pt x="368" y="368"/>
                </a:lnTo>
                <a:lnTo>
                  <a:pt x="368" y="375"/>
                </a:lnTo>
                <a:cubicBezTo>
                  <a:pt x="368" y="375"/>
                  <a:pt x="368" y="375"/>
                  <a:pt x="368" y="382"/>
                </a:cubicBezTo>
                <a:cubicBezTo>
                  <a:pt x="375" y="389"/>
                  <a:pt x="375" y="389"/>
                  <a:pt x="375" y="389"/>
                </a:cubicBezTo>
                <a:cubicBezTo>
                  <a:pt x="375" y="396"/>
                  <a:pt x="375" y="396"/>
                  <a:pt x="375" y="396"/>
                </a:cubicBezTo>
                <a:lnTo>
                  <a:pt x="375" y="403"/>
                </a:lnTo>
                <a:cubicBezTo>
                  <a:pt x="375" y="403"/>
                  <a:pt x="375" y="403"/>
                  <a:pt x="368" y="403"/>
                </a:cubicBezTo>
                <a:cubicBezTo>
                  <a:pt x="361" y="410"/>
                  <a:pt x="361" y="410"/>
                  <a:pt x="361" y="410"/>
                </a:cubicBezTo>
                <a:lnTo>
                  <a:pt x="361" y="417"/>
                </a:lnTo>
                <a:lnTo>
                  <a:pt x="361" y="424"/>
                </a:lnTo>
                <a:cubicBezTo>
                  <a:pt x="361" y="424"/>
                  <a:pt x="353" y="424"/>
                  <a:pt x="353" y="431"/>
                </a:cubicBezTo>
                <a:lnTo>
                  <a:pt x="353" y="438"/>
                </a:lnTo>
                <a:lnTo>
                  <a:pt x="346" y="438"/>
                </a:lnTo>
                <a:cubicBezTo>
                  <a:pt x="346" y="445"/>
                  <a:pt x="339" y="445"/>
                  <a:pt x="339" y="452"/>
                </a:cubicBezTo>
                <a:cubicBezTo>
                  <a:pt x="332" y="452"/>
                  <a:pt x="332" y="452"/>
                  <a:pt x="332" y="452"/>
                </a:cubicBezTo>
                <a:cubicBezTo>
                  <a:pt x="325" y="452"/>
                  <a:pt x="325" y="452"/>
                  <a:pt x="325" y="452"/>
                </a:cubicBezTo>
                <a:lnTo>
                  <a:pt x="318" y="452"/>
                </a:lnTo>
                <a:cubicBezTo>
                  <a:pt x="318" y="460"/>
                  <a:pt x="318" y="452"/>
                  <a:pt x="318" y="452"/>
                </a:cubicBezTo>
                <a:cubicBezTo>
                  <a:pt x="318" y="460"/>
                  <a:pt x="318" y="460"/>
                  <a:pt x="318" y="460"/>
                </a:cubicBezTo>
                <a:cubicBezTo>
                  <a:pt x="311" y="460"/>
                  <a:pt x="311" y="452"/>
                  <a:pt x="311" y="452"/>
                </a:cubicBezTo>
                <a:cubicBezTo>
                  <a:pt x="311" y="445"/>
                  <a:pt x="311" y="445"/>
                  <a:pt x="311" y="445"/>
                </a:cubicBezTo>
                <a:cubicBezTo>
                  <a:pt x="311" y="445"/>
                  <a:pt x="311" y="438"/>
                  <a:pt x="304" y="438"/>
                </a:cubicBezTo>
                <a:cubicBezTo>
                  <a:pt x="304" y="431"/>
                  <a:pt x="304" y="431"/>
                  <a:pt x="304" y="431"/>
                </a:cubicBezTo>
                <a:cubicBezTo>
                  <a:pt x="304" y="431"/>
                  <a:pt x="304" y="431"/>
                  <a:pt x="304" y="424"/>
                </a:cubicBezTo>
                <a:cubicBezTo>
                  <a:pt x="304" y="417"/>
                  <a:pt x="297" y="417"/>
                  <a:pt x="297" y="417"/>
                </a:cubicBezTo>
                <a:lnTo>
                  <a:pt x="297" y="410"/>
                </a:lnTo>
                <a:cubicBezTo>
                  <a:pt x="297" y="403"/>
                  <a:pt x="297" y="403"/>
                  <a:pt x="297" y="403"/>
                </a:cubicBezTo>
                <a:lnTo>
                  <a:pt x="297" y="396"/>
                </a:lnTo>
                <a:cubicBezTo>
                  <a:pt x="297" y="389"/>
                  <a:pt x="297" y="389"/>
                  <a:pt x="297" y="389"/>
                </a:cubicBezTo>
                <a:cubicBezTo>
                  <a:pt x="297" y="382"/>
                  <a:pt x="297" y="382"/>
                  <a:pt x="297" y="382"/>
                </a:cubicBezTo>
                <a:cubicBezTo>
                  <a:pt x="297" y="382"/>
                  <a:pt x="297" y="382"/>
                  <a:pt x="297" y="375"/>
                </a:cubicBezTo>
                <a:lnTo>
                  <a:pt x="297" y="368"/>
                </a:lnTo>
                <a:cubicBezTo>
                  <a:pt x="290" y="368"/>
                  <a:pt x="290" y="368"/>
                  <a:pt x="290" y="368"/>
                </a:cubicBezTo>
                <a:cubicBezTo>
                  <a:pt x="290" y="361"/>
                  <a:pt x="290" y="361"/>
                  <a:pt x="290" y="361"/>
                </a:cubicBezTo>
                <a:cubicBezTo>
                  <a:pt x="283" y="361"/>
                  <a:pt x="283" y="361"/>
                  <a:pt x="283" y="361"/>
                </a:cubicBezTo>
                <a:cubicBezTo>
                  <a:pt x="290" y="361"/>
                  <a:pt x="290" y="361"/>
                  <a:pt x="290" y="354"/>
                </a:cubicBezTo>
                <a:lnTo>
                  <a:pt x="290" y="347"/>
                </a:lnTo>
                <a:cubicBezTo>
                  <a:pt x="283" y="347"/>
                  <a:pt x="290" y="347"/>
                  <a:pt x="283" y="347"/>
                </a:cubicBezTo>
                <a:cubicBezTo>
                  <a:pt x="283" y="347"/>
                  <a:pt x="276" y="347"/>
                  <a:pt x="276" y="339"/>
                </a:cubicBezTo>
                <a:cubicBezTo>
                  <a:pt x="276" y="339"/>
                  <a:pt x="276" y="339"/>
                  <a:pt x="269" y="339"/>
                </a:cubicBezTo>
                <a:cubicBezTo>
                  <a:pt x="262" y="339"/>
                  <a:pt x="262" y="339"/>
                  <a:pt x="262" y="339"/>
                </a:cubicBezTo>
                <a:lnTo>
                  <a:pt x="255" y="347"/>
                </a:lnTo>
                <a:lnTo>
                  <a:pt x="255" y="339"/>
                </a:lnTo>
                <a:cubicBezTo>
                  <a:pt x="255" y="339"/>
                  <a:pt x="255" y="339"/>
                  <a:pt x="255" y="347"/>
                </a:cubicBezTo>
                <a:cubicBezTo>
                  <a:pt x="255" y="347"/>
                  <a:pt x="255" y="339"/>
                  <a:pt x="248" y="339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0" y="347"/>
                  <a:pt x="240" y="347"/>
                  <a:pt x="240" y="347"/>
                </a:cubicBezTo>
                <a:cubicBezTo>
                  <a:pt x="233" y="339"/>
                  <a:pt x="233" y="339"/>
                  <a:pt x="233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226" y="332"/>
                  <a:pt x="226" y="332"/>
                  <a:pt x="226" y="332"/>
                </a:cubicBezTo>
                <a:cubicBezTo>
                  <a:pt x="226" y="332"/>
                  <a:pt x="219" y="332"/>
                  <a:pt x="219" y="325"/>
                </a:cubicBezTo>
                <a:cubicBezTo>
                  <a:pt x="219" y="325"/>
                  <a:pt x="219" y="325"/>
                  <a:pt x="212" y="325"/>
                </a:cubicBezTo>
                <a:cubicBezTo>
                  <a:pt x="212" y="318"/>
                  <a:pt x="212" y="318"/>
                  <a:pt x="212" y="318"/>
                </a:cubicBezTo>
                <a:cubicBezTo>
                  <a:pt x="219" y="318"/>
                  <a:pt x="219" y="318"/>
                  <a:pt x="219" y="318"/>
                </a:cubicBezTo>
                <a:cubicBezTo>
                  <a:pt x="212" y="318"/>
                  <a:pt x="212" y="318"/>
                  <a:pt x="212" y="318"/>
                </a:cubicBezTo>
                <a:lnTo>
                  <a:pt x="219" y="311"/>
                </a:lnTo>
                <a:lnTo>
                  <a:pt x="219" y="304"/>
                </a:lnTo>
                <a:cubicBezTo>
                  <a:pt x="219" y="304"/>
                  <a:pt x="219" y="297"/>
                  <a:pt x="212" y="297"/>
                </a:cubicBezTo>
                <a:cubicBezTo>
                  <a:pt x="219" y="297"/>
                  <a:pt x="219" y="297"/>
                  <a:pt x="219" y="297"/>
                </a:cubicBezTo>
                <a:cubicBezTo>
                  <a:pt x="219" y="290"/>
                  <a:pt x="219" y="290"/>
                  <a:pt x="219" y="290"/>
                </a:cubicBezTo>
                <a:cubicBezTo>
                  <a:pt x="219" y="283"/>
                  <a:pt x="219" y="283"/>
                  <a:pt x="219" y="283"/>
                </a:cubicBezTo>
                <a:lnTo>
                  <a:pt x="226" y="283"/>
                </a:lnTo>
                <a:lnTo>
                  <a:pt x="226" y="276"/>
                </a:lnTo>
                <a:cubicBezTo>
                  <a:pt x="233" y="276"/>
                  <a:pt x="233" y="276"/>
                  <a:pt x="233" y="276"/>
                </a:cubicBezTo>
                <a:cubicBezTo>
                  <a:pt x="233" y="269"/>
                  <a:pt x="233" y="269"/>
                  <a:pt x="233" y="269"/>
                </a:cubicBezTo>
                <a:close/>
                <a:moveTo>
                  <a:pt x="219" y="149"/>
                </a:moveTo>
                <a:lnTo>
                  <a:pt x="219" y="149"/>
                </a:lnTo>
                <a:cubicBezTo>
                  <a:pt x="219" y="149"/>
                  <a:pt x="219" y="149"/>
                  <a:pt x="219" y="156"/>
                </a:cubicBezTo>
                <a:cubicBezTo>
                  <a:pt x="212" y="156"/>
                  <a:pt x="212" y="156"/>
                  <a:pt x="212" y="156"/>
                </a:cubicBezTo>
                <a:lnTo>
                  <a:pt x="205" y="156"/>
                </a:lnTo>
                <a:lnTo>
                  <a:pt x="198" y="156"/>
                </a:lnTo>
                <a:cubicBezTo>
                  <a:pt x="198" y="149"/>
                  <a:pt x="205" y="149"/>
                  <a:pt x="205" y="149"/>
                </a:cubicBezTo>
                <a:cubicBezTo>
                  <a:pt x="198" y="149"/>
                  <a:pt x="198" y="149"/>
                  <a:pt x="198" y="149"/>
                </a:cubicBezTo>
                <a:cubicBezTo>
                  <a:pt x="198" y="149"/>
                  <a:pt x="198" y="149"/>
                  <a:pt x="205" y="149"/>
                </a:cubicBezTo>
                <a:cubicBezTo>
                  <a:pt x="198" y="149"/>
                  <a:pt x="198" y="149"/>
                  <a:pt x="198" y="141"/>
                </a:cubicBezTo>
                <a:cubicBezTo>
                  <a:pt x="198" y="141"/>
                  <a:pt x="198" y="149"/>
                  <a:pt x="198" y="141"/>
                </a:cubicBezTo>
                <a:lnTo>
                  <a:pt x="205" y="141"/>
                </a:lnTo>
                <a:cubicBezTo>
                  <a:pt x="205" y="149"/>
                  <a:pt x="205" y="149"/>
                  <a:pt x="205" y="149"/>
                </a:cubicBezTo>
                <a:cubicBezTo>
                  <a:pt x="205" y="141"/>
                  <a:pt x="205" y="141"/>
                  <a:pt x="205" y="141"/>
                </a:cubicBezTo>
                <a:lnTo>
                  <a:pt x="212" y="141"/>
                </a:lnTo>
                <a:cubicBezTo>
                  <a:pt x="212" y="141"/>
                  <a:pt x="212" y="141"/>
                  <a:pt x="219" y="141"/>
                </a:cubicBezTo>
                <a:lnTo>
                  <a:pt x="226" y="141"/>
                </a:lnTo>
                <a:cubicBezTo>
                  <a:pt x="226" y="149"/>
                  <a:pt x="226" y="149"/>
                  <a:pt x="226" y="149"/>
                </a:cubicBezTo>
                <a:cubicBezTo>
                  <a:pt x="226" y="149"/>
                  <a:pt x="226" y="149"/>
                  <a:pt x="219" y="149"/>
                </a:cubicBezTo>
                <a:close/>
                <a:moveTo>
                  <a:pt x="283" y="347"/>
                </a:moveTo>
                <a:lnTo>
                  <a:pt x="283" y="347"/>
                </a:lnTo>
                <a:close/>
                <a:moveTo>
                  <a:pt x="382" y="417"/>
                </a:moveTo>
                <a:lnTo>
                  <a:pt x="382" y="417"/>
                </a:lnTo>
                <a:lnTo>
                  <a:pt x="382" y="410"/>
                </a:lnTo>
                <a:cubicBezTo>
                  <a:pt x="382" y="410"/>
                  <a:pt x="382" y="410"/>
                  <a:pt x="382" y="403"/>
                </a:cubicBezTo>
                <a:cubicBezTo>
                  <a:pt x="389" y="403"/>
                  <a:pt x="389" y="403"/>
                  <a:pt x="389" y="403"/>
                </a:cubicBezTo>
                <a:cubicBezTo>
                  <a:pt x="389" y="396"/>
                  <a:pt x="389" y="396"/>
                  <a:pt x="389" y="396"/>
                </a:cubicBezTo>
                <a:cubicBezTo>
                  <a:pt x="389" y="396"/>
                  <a:pt x="389" y="396"/>
                  <a:pt x="396" y="396"/>
                </a:cubicBezTo>
                <a:cubicBezTo>
                  <a:pt x="396" y="396"/>
                  <a:pt x="396" y="396"/>
                  <a:pt x="396" y="389"/>
                </a:cubicBezTo>
                <a:cubicBezTo>
                  <a:pt x="396" y="389"/>
                  <a:pt x="396" y="389"/>
                  <a:pt x="396" y="396"/>
                </a:cubicBezTo>
                <a:cubicBezTo>
                  <a:pt x="403" y="396"/>
                  <a:pt x="396" y="396"/>
                  <a:pt x="403" y="396"/>
                </a:cubicBezTo>
                <a:cubicBezTo>
                  <a:pt x="403" y="396"/>
                  <a:pt x="403" y="396"/>
                  <a:pt x="403" y="403"/>
                </a:cubicBezTo>
                <a:cubicBezTo>
                  <a:pt x="396" y="403"/>
                  <a:pt x="396" y="403"/>
                  <a:pt x="396" y="403"/>
                </a:cubicBezTo>
                <a:lnTo>
                  <a:pt x="396" y="410"/>
                </a:lnTo>
                <a:cubicBezTo>
                  <a:pt x="396" y="410"/>
                  <a:pt x="396" y="417"/>
                  <a:pt x="396" y="424"/>
                </a:cubicBezTo>
                <a:cubicBezTo>
                  <a:pt x="396" y="424"/>
                  <a:pt x="389" y="424"/>
                  <a:pt x="389" y="431"/>
                </a:cubicBezTo>
                <a:cubicBezTo>
                  <a:pt x="382" y="431"/>
                  <a:pt x="382" y="431"/>
                  <a:pt x="382" y="424"/>
                </a:cubicBezTo>
                <a:cubicBezTo>
                  <a:pt x="382" y="424"/>
                  <a:pt x="382" y="424"/>
                  <a:pt x="382" y="417"/>
                </a:cubicBezTo>
                <a:close/>
                <a:moveTo>
                  <a:pt x="353" y="254"/>
                </a:moveTo>
                <a:lnTo>
                  <a:pt x="353" y="254"/>
                </a:lnTo>
                <a:close/>
                <a:moveTo>
                  <a:pt x="332" y="254"/>
                </a:moveTo>
                <a:lnTo>
                  <a:pt x="332" y="254"/>
                </a:lnTo>
                <a:cubicBezTo>
                  <a:pt x="325" y="254"/>
                  <a:pt x="325" y="254"/>
                  <a:pt x="325" y="254"/>
                </a:cubicBezTo>
                <a:cubicBezTo>
                  <a:pt x="332" y="254"/>
                  <a:pt x="332" y="254"/>
                  <a:pt x="332" y="254"/>
                </a:cubicBezTo>
                <a:close/>
                <a:moveTo>
                  <a:pt x="304" y="247"/>
                </a:moveTo>
                <a:lnTo>
                  <a:pt x="304" y="247"/>
                </a:lnTo>
                <a:lnTo>
                  <a:pt x="304" y="254"/>
                </a:lnTo>
                <a:cubicBezTo>
                  <a:pt x="304" y="247"/>
                  <a:pt x="297" y="247"/>
                  <a:pt x="297" y="247"/>
                </a:cubicBezTo>
                <a:lnTo>
                  <a:pt x="304" y="247"/>
                </a:lnTo>
                <a:close/>
                <a:moveTo>
                  <a:pt x="290" y="240"/>
                </a:moveTo>
                <a:lnTo>
                  <a:pt x="290" y="240"/>
                </a:lnTo>
                <a:cubicBezTo>
                  <a:pt x="283" y="240"/>
                  <a:pt x="283" y="247"/>
                  <a:pt x="283" y="247"/>
                </a:cubicBezTo>
                <a:cubicBezTo>
                  <a:pt x="283" y="240"/>
                  <a:pt x="283" y="240"/>
                  <a:pt x="283" y="240"/>
                </a:cubicBezTo>
                <a:cubicBezTo>
                  <a:pt x="283" y="240"/>
                  <a:pt x="283" y="240"/>
                  <a:pt x="290" y="240"/>
                </a:cubicBezTo>
                <a:close/>
                <a:moveTo>
                  <a:pt x="290" y="233"/>
                </a:moveTo>
                <a:lnTo>
                  <a:pt x="290" y="233"/>
                </a:lnTo>
                <a:cubicBezTo>
                  <a:pt x="283" y="233"/>
                  <a:pt x="283" y="233"/>
                  <a:pt x="283" y="233"/>
                </a:cubicBezTo>
                <a:lnTo>
                  <a:pt x="290" y="233"/>
                </a:lnTo>
                <a:close/>
                <a:moveTo>
                  <a:pt x="205" y="106"/>
                </a:moveTo>
                <a:lnTo>
                  <a:pt x="205" y="106"/>
                </a:lnTo>
                <a:lnTo>
                  <a:pt x="198" y="106"/>
                </a:lnTo>
                <a:cubicBezTo>
                  <a:pt x="198" y="106"/>
                  <a:pt x="198" y="106"/>
                  <a:pt x="198" y="99"/>
                </a:cubicBezTo>
                <a:cubicBezTo>
                  <a:pt x="198" y="99"/>
                  <a:pt x="198" y="99"/>
                  <a:pt x="205" y="99"/>
                </a:cubicBezTo>
                <a:cubicBezTo>
                  <a:pt x="205" y="99"/>
                  <a:pt x="198" y="99"/>
                  <a:pt x="198" y="106"/>
                </a:cubicBezTo>
                <a:cubicBezTo>
                  <a:pt x="205" y="106"/>
                  <a:pt x="205" y="106"/>
                  <a:pt x="205" y="106"/>
                </a:cubicBezTo>
                <a:close/>
                <a:moveTo>
                  <a:pt x="198" y="99"/>
                </a:moveTo>
                <a:lnTo>
                  <a:pt x="198" y="99"/>
                </a:lnTo>
                <a:close/>
                <a:moveTo>
                  <a:pt x="191" y="99"/>
                </a:moveTo>
                <a:lnTo>
                  <a:pt x="191" y="99"/>
                </a:lnTo>
                <a:lnTo>
                  <a:pt x="198" y="99"/>
                </a:lnTo>
                <a:lnTo>
                  <a:pt x="191" y="99"/>
                </a:lnTo>
                <a:close/>
                <a:moveTo>
                  <a:pt x="198" y="92"/>
                </a:moveTo>
                <a:lnTo>
                  <a:pt x="198" y="92"/>
                </a:lnTo>
                <a:lnTo>
                  <a:pt x="198" y="85"/>
                </a:ln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113"/>
                </a:moveTo>
                <a:lnTo>
                  <a:pt x="198" y="113"/>
                </a:lnTo>
                <a:close/>
                <a:moveTo>
                  <a:pt x="155" y="177"/>
                </a:moveTo>
                <a:lnTo>
                  <a:pt x="155" y="177"/>
                </a:lnTo>
                <a:close/>
                <a:moveTo>
                  <a:pt x="134" y="240"/>
                </a:moveTo>
                <a:lnTo>
                  <a:pt x="134" y="240"/>
                </a:lnTo>
                <a:cubicBezTo>
                  <a:pt x="134" y="233"/>
                  <a:pt x="134" y="233"/>
                  <a:pt x="134" y="233"/>
                </a:cubicBezTo>
                <a:lnTo>
                  <a:pt x="134" y="240"/>
                </a:lnTo>
                <a:lnTo>
                  <a:pt x="134" y="233"/>
                </a:lnTo>
                <a:cubicBezTo>
                  <a:pt x="127" y="233"/>
                  <a:pt x="127" y="233"/>
                  <a:pt x="127" y="233"/>
                </a:cubicBezTo>
                <a:lnTo>
                  <a:pt x="120" y="233"/>
                </a:lnTo>
                <a:lnTo>
                  <a:pt x="127" y="233"/>
                </a:lnTo>
                <a:cubicBezTo>
                  <a:pt x="127" y="226"/>
                  <a:pt x="127" y="226"/>
                  <a:pt x="127" y="226"/>
                </a:cubicBezTo>
                <a:cubicBezTo>
                  <a:pt x="127" y="226"/>
                  <a:pt x="127" y="226"/>
                  <a:pt x="127" y="219"/>
                </a:cubicBezTo>
                <a:lnTo>
                  <a:pt x="134" y="219"/>
                </a:lnTo>
                <a:cubicBezTo>
                  <a:pt x="134" y="226"/>
                  <a:pt x="127" y="226"/>
                  <a:pt x="127" y="226"/>
                </a:cubicBezTo>
                <a:cubicBezTo>
                  <a:pt x="127" y="226"/>
                  <a:pt x="127" y="226"/>
                  <a:pt x="134" y="226"/>
                </a:cubicBezTo>
                <a:cubicBezTo>
                  <a:pt x="134" y="226"/>
                  <a:pt x="134" y="233"/>
                  <a:pt x="134" y="226"/>
                </a:cubicBezTo>
                <a:cubicBezTo>
                  <a:pt x="134" y="226"/>
                  <a:pt x="134" y="226"/>
                  <a:pt x="141" y="226"/>
                </a:cubicBezTo>
                <a:cubicBezTo>
                  <a:pt x="134" y="233"/>
                  <a:pt x="134" y="233"/>
                  <a:pt x="134" y="233"/>
                </a:cubicBezTo>
                <a:lnTo>
                  <a:pt x="141" y="233"/>
                </a:lnTo>
                <a:cubicBezTo>
                  <a:pt x="141" y="233"/>
                  <a:pt x="141" y="233"/>
                  <a:pt x="134" y="233"/>
                </a:cubicBezTo>
                <a:cubicBezTo>
                  <a:pt x="141" y="233"/>
                  <a:pt x="141" y="233"/>
                  <a:pt x="141" y="233"/>
                </a:cubicBezTo>
                <a:lnTo>
                  <a:pt x="141" y="240"/>
                </a:lnTo>
                <a:cubicBezTo>
                  <a:pt x="141" y="240"/>
                  <a:pt x="141" y="240"/>
                  <a:pt x="134" y="240"/>
                </a:cubicBezTo>
                <a:close/>
                <a:moveTo>
                  <a:pt x="134" y="396"/>
                </a:moveTo>
                <a:lnTo>
                  <a:pt x="134" y="396"/>
                </a:lnTo>
                <a:lnTo>
                  <a:pt x="134" y="389"/>
                </a:lnTo>
                <a:lnTo>
                  <a:pt x="134" y="396"/>
                </a:lnTo>
                <a:close/>
                <a:moveTo>
                  <a:pt x="134" y="127"/>
                </a:moveTo>
                <a:lnTo>
                  <a:pt x="134" y="127"/>
                </a:lnTo>
                <a:cubicBezTo>
                  <a:pt x="134" y="134"/>
                  <a:pt x="134" y="134"/>
                  <a:pt x="134" y="134"/>
                </a:cubicBezTo>
                <a:cubicBezTo>
                  <a:pt x="134" y="134"/>
                  <a:pt x="134" y="134"/>
                  <a:pt x="134" y="127"/>
                </a:cubicBezTo>
                <a:close/>
                <a:moveTo>
                  <a:pt x="113" y="240"/>
                </a:moveTo>
                <a:lnTo>
                  <a:pt x="113" y="240"/>
                </a:lnTo>
                <a:lnTo>
                  <a:pt x="120" y="240"/>
                </a:lnTo>
                <a:cubicBezTo>
                  <a:pt x="120" y="240"/>
                  <a:pt x="120" y="240"/>
                  <a:pt x="113" y="240"/>
                </a:cubicBezTo>
                <a:close/>
                <a:moveTo>
                  <a:pt x="99" y="325"/>
                </a:moveTo>
                <a:lnTo>
                  <a:pt x="99" y="325"/>
                </a:lnTo>
                <a:lnTo>
                  <a:pt x="106" y="325"/>
                </a:lnTo>
                <a:cubicBezTo>
                  <a:pt x="106" y="325"/>
                  <a:pt x="106" y="325"/>
                  <a:pt x="99" y="325"/>
                </a:cubicBezTo>
                <a:close/>
                <a:moveTo>
                  <a:pt x="99" y="361"/>
                </a:moveTo>
                <a:lnTo>
                  <a:pt x="99" y="361"/>
                </a:lnTo>
                <a:lnTo>
                  <a:pt x="106" y="361"/>
                </a:lnTo>
                <a:cubicBezTo>
                  <a:pt x="99" y="361"/>
                  <a:pt x="106" y="361"/>
                  <a:pt x="99" y="361"/>
                </a:cubicBezTo>
                <a:close/>
                <a:moveTo>
                  <a:pt x="92" y="325"/>
                </a:moveTo>
                <a:lnTo>
                  <a:pt x="92" y="325"/>
                </a:lnTo>
                <a:cubicBezTo>
                  <a:pt x="92" y="325"/>
                  <a:pt x="92" y="325"/>
                  <a:pt x="85" y="325"/>
                </a:cubicBezTo>
                <a:cubicBezTo>
                  <a:pt x="85" y="325"/>
                  <a:pt x="85" y="325"/>
                  <a:pt x="78" y="325"/>
                </a:cubicBezTo>
                <a:cubicBezTo>
                  <a:pt x="85" y="325"/>
                  <a:pt x="85" y="325"/>
                  <a:pt x="85" y="325"/>
                </a:cubicBezTo>
                <a:lnTo>
                  <a:pt x="92" y="325"/>
                </a:lnTo>
                <a:lnTo>
                  <a:pt x="99" y="325"/>
                </a:lnTo>
                <a:cubicBezTo>
                  <a:pt x="92" y="325"/>
                  <a:pt x="92" y="325"/>
                  <a:pt x="92" y="325"/>
                </a:cubicBez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1" y="325"/>
                </a:moveTo>
                <a:lnTo>
                  <a:pt x="71" y="325"/>
                </a:lnTo>
                <a:cubicBezTo>
                  <a:pt x="71" y="325"/>
                  <a:pt x="71" y="325"/>
                  <a:pt x="78" y="325"/>
                </a:cubicBezTo>
                <a:cubicBezTo>
                  <a:pt x="71" y="325"/>
                  <a:pt x="71" y="325"/>
                  <a:pt x="71" y="325"/>
                </a:cubicBezTo>
                <a:close/>
                <a:moveTo>
                  <a:pt x="481" y="332"/>
                </a:moveTo>
                <a:lnTo>
                  <a:pt x="481" y="332"/>
                </a:lnTo>
                <a:lnTo>
                  <a:pt x="488" y="332"/>
                </a:lnTo>
                <a:lnTo>
                  <a:pt x="488" y="339"/>
                </a:lnTo>
                <a:cubicBezTo>
                  <a:pt x="488" y="339"/>
                  <a:pt x="488" y="339"/>
                  <a:pt x="481" y="339"/>
                </a:cubicBezTo>
                <a:lnTo>
                  <a:pt x="481" y="332"/>
                </a:lnTo>
                <a:close/>
                <a:moveTo>
                  <a:pt x="290" y="177"/>
                </a:moveTo>
                <a:lnTo>
                  <a:pt x="290" y="177"/>
                </a:lnTo>
                <a:cubicBezTo>
                  <a:pt x="290" y="177"/>
                  <a:pt x="290" y="177"/>
                  <a:pt x="290" y="184"/>
                </a:cubicBezTo>
                <a:cubicBezTo>
                  <a:pt x="290" y="184"/>
                  <a:pt x="290" y="184"/>
                  <a:pt x="283" y="184"/>
                </a:cubicBezTo>
                <a:cubicBezTo>
                  <a:pt x="283" y="184"/>
                  <a:pt x="283" y="184"/>
                  <a:pt x="283" y="177"/>
                </a:cubicBezTo>
                <a:lnTo>
                  <a:pt x="290" y="177"/>
                </a:lnTo>
                <a:close/>
                <a:moveTo>
                  <a:pt x="297" y="184"/>
                </a:moveTo>
                <a:lnTo>
                  <a:pt x="297" y="184"/>
                </a:lnTo>
                <a:cubicBezTo>
                  <a:pt x="297" y="191"/>
                  <a:pt x="297" y="184"/>
                  <a:pt x="297" y="191"/>
                </a:cubicBezTo>
                <a:lnTo>
                  <a:pt x="290" y="191"/>
                </a:lnTo>
                <a:cubicBezTo>
                  <a:pt x="290" y="184"/>
                  <a:pt x="290" y="184"/>
                  <a:pt x="297" y="184"/>
                </a:cubicBezTo>
                <a:close/>
                <a:moveTo>
                  <a:pt x="92" y="254"/>
                </a:moveTo>
                <a:lnTo>
                  <a:pt x="92" y="254"/>
                </a:lnTo>
                <a:close/>
                <a:moveTo>
                  <a:pt x="92" y="254"/>
                </a:moveTo>
                <a:lnTo>
                  <a:pt x="92" y="254"/>
                </a:lnTo>
                <a:close/>
                <a:moveTo>
                  <a:pt x="78" y="269"/>
                </a:moveTo>
                <a:lnTo>
                  <a:pt x="78" y="269"/>
                </a:lnTo>
                <a:close/>
                <a:moveTo>
                  <a:pt x="78" y="276"/>
                </a:moveTo>
                <a:lnTo>
                  <a:pt x="78" y="276"/>
                </a:lnTo>
                <a:cubicBezTo>
                  <a:pt x="78" y="269"/>
                  <a:pt x="78" y="269"/>
                  <a:pt x="78" y="269"/>
                </a:cubicBezTo>
                <a:cubicBezTo>
                  <a:pt x="78" y="269"/>
                  <a:pt x="78" y="269"/>
                  <a:pt x="78" y="276"/>
                </a:cubicBezTo>
                <a:close/>
                <a:moveTo>
                  <a:pt x="78" y="269"/>
                </a:moveTo>
                <a:lnTo>
                  <a:pt x="78" y="269"/>
                </a:lnTo>
                <a:close/>
                <a:moveTo>
                  <a:pt x="78" y="269"/>
                </a:moveTo>
                <a:lnTo>
                  <a:pt x="78" y="2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5" name="Freeform 122">
            <a:extLst>
              <a:ext uri="{FF2B5EF4-FFF2-40B4-BE49-F238E27FC236}">
                <a16:creationId xmlns:a16="http://schemas.microsoft.com/office/drawing/2014/main" id="{5E35273F-4E07-854C-8645-D261E9523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3312" y="495300"/>
            <a:ext cx="219075" cy="219075"/>
          </a:xfrm>
          <a:custGeom>
            <a:avLst/>
            <a:gdLst>
              <a:gd name="T0" fmla="*/ 109358 w 609"/>
              <a:gd name="T1" fmla="*/ 218715 h 609"/>
              <a:gd name="T2" fmla="*/ 109358 w 609"/>
              <a:gd name="T3" fmla="*/ 218715 h 609"/>
              <a:gd name="T4" fmla="*/ 0 w 609"/>
              <a:gd name="T5" fmla="*/ 109358 h 609"/>
              <a:gd name="T6" fmla="*/ 109358 w 609"/>
              <a:gd name="T7" fmla="*/ 0 h 609"/>
              <a:gd name="T8" fmla="*/ 218715 w 609"/>
              <a:gd name="T9" fmla="*/ 109358 h 609"/>
              <a:gd name="T10" fmla="*/ 109358 w 609"/>
              <a:gd name="T11" fmla="*/ 218715 h 609"/>
              <a:gd name="T12" fmla="*/ 109358 w 609"/>
              <a:gd name="T13" fmla="*/ 20505 h 609"/>
              <a:gd name="T14" fmla="*/ 109358 w 609"/>
              <a:gd name="T15" fmla="*/ 20505 h 609"/>
              <a:gd name="T16" fmla="*/ 20145 w 609"/>
              <a:gd name="T17" fmla="*/ 109358 h 609"/>
              <a:gd name="T18" fmla="*/ 109358 w 609"/>
              <a:gd name="T19" fmla="*/ 198211 h 609"/>
              <a:gd name="T20" fmla="*/ 198211 w 609"/>
              <a:gd name="T21" fmla="*/ 109358 h 609"/>
              <a:gd name="T22" fmla="*/ 109358 w 609"/>
              <a:gd name="T23" fmla="*/ 20505 h 609"/>
              <a:gd name="T24" fmla="*/ 86335 w 609"/>
              <a:gd name="T25" fmla="*/ 129862 h 609"/>
              <a:gd name="T26" fmla="*/ 86335 w 609"/>
              <a:gd name="T27" fmla="*/ 129862 h 609"/>
              <a:gd name="T28" fmla="*/ 55758 w 609"/>
              <a:gd name="T29" fmla="*/ 56118 h 609"/>
              <a:gd name="T30" fmla="*/ 132021 w 609"/>
              <a:gd name="T31" fmla="*/ 86335 h 609"/>
              <a:gd name="T32" fmla="*/ 162598 w 609"/>
              <a:gd name="T33" fmla="*/ 162598 h 609"/>
              <a:gd name="T34" fmla="*/ 162598 w 609"/>
              <a:gd name="T35" fmla="*/ 162598 h 609"/>
              <a:gd name="T36" fmla="*/ 86335 w 609"/>
              <a:gd name="T37" fmla="*/ 129862 h 609"/>
              <a:gd name="T38" fmla="*/ 109358 w 609"/>
              <a:gd name="T39" fmla="*/ 99285 h 609"/>
              <a:gd name="T40" fmla="*/ 109358 w 609"/>
              <a:gd name="T41" fmla="*/ 99285 h 609"/>
              <a:gd name="T42" fmla="*/ 99285 w 609"/>
              <a:gd name="T43" fmla="*/ 109358 h 609"/>
              <a:gd name="T44" fmla="*/ 109358 w 609"/>
              <a:gd name="T45" fmla="*/ 119430 h 609"/>
              <a:gd name="T46" fmla="*/ 119430 w 609"/>
              <a:gd name="T47" fmla="*/ 109358 h 609"/>
              <a:gd name="T48" fmla="*/ 109358 w 609"/>
              <a:gd name="T49" fmla="*/ 99285 h 60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09" h="609">
                <a:moveTo>
                  <a:pt x="304" y="608"/>
                </a:moveTo>
                <a:lnTo>
                  <a:pt x="304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4"/>
                  <a:pt x="134" y="0"/>
                  <a:pt x="304" y="0"/>
                </a:cubicBezTo>
                <a:cubicBezTo>
                  <a:pt x="473" y="0"/>
                  <a:pt x="608" y="134"/>
                  <a:pt x="608" y="304"/>
                </a:cubicBezTo>
                <a:cubicBezTo>
                  <a:pt x="608" y="474"/>
                  <a:pt x="473" y="608"/>
                  <a:pt x="304" y="608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8"/>
                  <a:pt x="169" y="551"/>
                  <a:pt x="304" y="551"/>
                </a:cubicBezTo>
                <a:cubicBezTo>
                  <a:pt x="438" y="551"/>
                  <a:pt x="551" y="438"/>
                  <a:pt x="551" y="304"/>
                </a:cubicBezTo>
                <a:cubicBezTo>
                  <a:pt x="551" y="170"/>
                  <a:pt x="438" y="57"/>
                  <a:pt x="304" y="57"/>
                </a:cubicBezTo>
                <a:close/>
                <a:moveTo>
                  <a:pt x="240" y="361"/>
                </a:moveTo>
                <a:lnTo>
                  <a:pt x="240" y="361"/>
                </a:lnTo>
                <a:cubicBezTo>
                  <a:pt x="155" y="156"/>
                  <a:pt x="155" y="156"/>
                  <a:pt x="155" y="156"/>
                </a:cubicBezTo>
                <a:cubicBezTo>
                  <a:pt x="367" y="240"/>
                  <a:pt x="367" y="240"/>
                  <a:pt x="367" y="240"/>
                </a:cubicBezTo>
                <a:cubicBezTo>
                  <a:pt x="452" y="452"/>
                  <a:pt x="452" y="452"/>
                  <a:pt x="452" y="452"/>
                </a:cubicBezTo>
                <a:lnTo>
                  <a:pt x="240" y="361"/>
                </a:lnTo>
                <a:close/>
                <a:moveTo>
                  <a:pt x="304" y="276"/>
                </a:moveTo>
                <a:lnTo>
                  <a:pt x="304" y="276"/>
                </a:lnTo>
                <a:cubicBezTo>
                  <a:pt x="290" y="276"/>
                  <a:pt x="276" y="290"/>
                  <a:pt x="276" y="304"/>
                </a:cubicBezTo>
                <a:cubicBezTo>
                  <a:pt x="276" y="318"/>
                  <a:pt x="290" y="332"/>
                  <a:pt x="304" y="332"/>
                </a:cubicBezTo>
                <a:cubicBezTo>
                  <a:pt x="318" y="332"/>
                  <a:pt x="332" y="318"/>
                  <a:pt x="332" y="304"/>
                </a:cubicBezTo>
                <a:cubicBezTo>
                  <a:pt x="332" y="290"/>
                  <a:pt x="318" y="276"/>
                  <a:pt x="304" y="2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6" name="Freeform 123">
            <a:extLst>
              <a:ext uri="{FF2B5EF4-FFF2-40B4-BE49-F238E27FC236}">
                <a16:creationId xmlns:a16="http://schemas.microsoft.com/office/drawing/2014/main" id="{0DAAAA06-67E0-5741-B7AA-44A120CCA6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5487" y="495300"/>
            <a:ext cx="217488" cy="219075"/>
          </a:xfrm>
          <a:custGeom>
            <a:avLst/>
            <a:gdLst>
              <a:gd name="T0" fmla="*/ 206650 w 602"/>
              <a:gd name="T1" fmla="*/ 119430 h 609"/>
              <a:gd name="T2" fmla="*/ 206650 w 602"/>
              <a:gd name="T3" fmla="*/ 119430 h 609"/>
              <a:gd name="T4" fmla="*/ 196534 w 602"/>
              <a:gd name="T5" fmla="*/ 119430 h 609"/>
              <a:gd name="T6" fmla="*/ 119944 w 602"/>
              <a:gd name="T7" fmla="*/ 195693 h 609"/>
              <a:gd name="T8" fmla="*/ 119944 w 602"/>
              <a:gd name="T9" fmla="*/ 208643 h 609"/>
              <a:gd name="T10" fmla="*/ 109828 w 602"/>
              <a:gd name="T11" fmla="*/ 218715 h 609"/>
              <a:gd name="T12" fmla="*/ 99712 w 602"/>
              <a:gd name="T13" fmla="*/ 208643 h 609"/>
              <a:gd name="T14" fmla="*/ 99712 w 602"/>
              <a:gd name="T15" fmla="*/ 195693 h 609"/>
              <a:gd name="T16" fmla="*/ 20231 w 602"/>
              <a:gd name="T17" fmla="*/ 119430 h 609"/>
              <a:gd name="T18" fmla="*/ 10116 w 602"/>
              <a:gd name="T19" fmla="*/ 119430 h 609"/>
              <a:gd name="T20" fmla="*/ 0 w 602"/>
              <a:gd name="T21" fmla="*/ 109358 h 609"/>
              <a:gd name="T22" fmla="*/ 10116 w 602"/>
              <a:gd name="T23" fmla="*/ 99285 h 609"/>
              <a:gd name="T24" fmla="*/ 20231 w 602"/>
              <a:gd name="T25" fmla="*/ 99285 h 609"/>
              <a:gd name="T26" fmla="*/ 99712 w 602"/>
              <a:gd name="T27" fmla="*/ 23023 h 609"/>
              <a:gd name="T28" fmla="*/ 99712 w 602"/>
              <a:gd name="T29" fmla="*/ 10072 h 609"/>
              <a:gd name="T30" fmla="*/ 109828 w 602"/>
              <a:gd name="T31" fmla="*/ 0 h 609"/>
              <a:gd name="T32" fmla="*/ 119944 w 602"/>
              <a:gd name="T33" fmla="*/ 10072 h 609"/>
              <a:gd name="T34" fmla="*/ 119944 w 602"/>
              <a:gd name="T35" fmla="*/ 23023 h 609"/>
              <a:gd name="T36" fmla="*/ 196534 w 602"/>
              <a:gd name="T37" fmla="*/ 99285 h 609"/>
              <a:gd name="T38" fmla="*/ 206650 w 602"/>
              <a:gd name="T39" fmla="*/ 99285 h 609"/>
              <a:gd name="T40" fmla="*/ 217127 w 602"/>
              <a:gd name="T41" fmla="*/ 109358 h 609"/>
              <a:gd name="T42" fmla="*/ 206650 w 602"/>
              <a:gd name="T43" fmla="*/ 119430 h 609"/>
              <a:gd name="T44" fmla="*/ 155710 w 602"/>
              <a:gd name="T45" fmla="*/ 99285 h 609"/>
              <a:gd name="T46" fmla="*/ 155710 w 602"/>
              <a:gd name="T47" fmla="*/ 99285 h 609"/>
              <a:gd name="T48" fmla="*/ 175941 w 602"/>
              <a:gd name="T49" fmla="*/ 99285 h 609"/>
              <a:gd name="T50" fmla="*/ 119944 w 602"/>
              <a:gd name="T51" fmla="*/ 43167 h 609"/>
              <a:gd name="T52" fmla="*/ 119944 w 602"/>
              <a:gd name="T53" fmla="*/ 61154 h 609"/>
              <a:gd name="T54" fmla="*/ 109828 w 602"/>
              <a:gd name="T55" fmla="*/ 71226 h 609"/>
              <a:gd name="T56" fmla="*/ 99712 w 602"/>
              <a:gd name="T57" fmla="*/ 61154 h 609"/>
              <a:gd name="T58" fmla="*/ 99712 w 602"/>
              <a:gd name="T59" fmla="*/ 43167 h 609"/>
              <a:gd name="T60" fmla="*/ 40824 w 602"/>
              <a:gd name="T61" fmla="*/ 99285 h 609"/>
              <a:gd name="T62" fmla="*/ 61056 w 602"/>
              <a:gd name="T63" fmla="*/ 99285 h 609"/>
              <a:gd name="T64" fmla="*/ 71533 w 602"/>
              <a:gd name="T65" fmla="*/ 109358 h 609"/>
              <a:gd name="T66" fmla="*/ 61056 w 602"/>
              <a:gd name="T67" fmla="*/ 119430 h 609"/>
              <a:gd name="T68" fmla="*/ 40824 w 602"/>
              <a:gd name="T69" fmla="*/ 119430 h 609"/>
              <a:gd name="T70" fmla="*/ 99712 w 602"/>
              <a:gd name="T71" fmla="*/ 175548 h 609"/>
              <a:gd name="T72" fmla="*/ 99712 w 602"/>
              <a:gd name="T73" fmla="*/ 157561 h 609"/>
              <a:gd name="T74" fmla="*/ 109828 w 602"/>
              <a:gd name="T75" fmla="*/ 147489 h 609"/>
              <a:gd name="T76" fmla="*/ 119944 w 602"/>
              <a:gd name="T77" fmla="*/ 157561 h 609"/>
              <a:gd name="T78" fmla="*/ 119944 w 602"/>
              <a:gd name="T79" fmla="*/ 175548 h 609"/>
              <a:gd name="T80" fmla="*/ 175941 w 602"/>
              <a:gd name="T81" fmla="*/ 119430 h 609"/>
              <a:gd name="T82" fmla="*/ 155710 w 602"/>
              <a:gd name="T83" fmla="*/ 119430 h 609"/>
              <a:gd name="T84" fmla="*/ 145594 w 602"/>
              <a:gd name="T85" fmla="*/ 109358 h 609"/>
              <a:gd name="T86" fmla="*/ 155710 w 602"/>
              <a:gd name="T87" fmla="*/ 99285 h 609"/>
              <a:gd name="T88" fmla="*/ 109828 w 602"/>
              <a:gd name="T89" fmla="*/ 119430 h 609"/>
              <a:gd name="T90" fmla="*/ 109828 w 602"/>
              <a:gd name="T91" fmla="*/ 119430 h 609"/>
              <a:gd name="T92" fmla="*/ 99712 w 602"/>
              <a:gd name="T93" fmla="*/ 109358 h 609"/>
              <a:gd name="T94" fmla="*/ 109828 w 602"/>
              <a:gd name="T95" fmla="*/ 99285 h 609"/>
              <a:gd name="T96" fmla="*/ 119944 w 602"/>
              <a:gd name="T97" fmla="*/ 109358 h 609"/>
              <a:gd name="T98" fmla="*/ 109828 w 602"/>
              <a:gd name="T99" fmla="*/ 119430 h 60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02" h="609">
                <a:moveTo>
                  <a:pt x="572" y="332"/>
                </a:moveTo>
                <a:lnTo>
                  <a:pt x="572" y="332"/>
                </a:lnTo>
                <a:cubicBezTo>
                  <a:pt x="544" y="332"/>
                  <a:pt x="544" y="332"/>
                  <a:pt x="544" y="332"/>
                </a:cubicBezTo>
                <a:cubicBezTo>
                  <a:pt x="530" y="445"/>
                  <a:pt x="445" y="537"/>
                  <a:pt x="332" y="544"/>
                </a:cubicBezTo>
                <a:cubicBezTo>
                  <a:pt x="332" y="580"/>
                  <a:pt x="332" y="580"/>
                  <a:pt x="332" y="580"/>
                </a:cubicBezTo>
                <a:cubicBezTo>
                  <a:pt x="332" y="594"/>
                  <a:pt x="318" y="608"/>
                  <a:pt x="304" y="608"/>
                </a:cubicBezTo>
                <a:cubicBezTo>
                  <a:pt x="283" y="608"/>
                  <a:pt x="276" y="594"/>
                  <a:pt x="276" y="580"/>
                </a:cubicBezTo>
                <a:cubicBezTo>
                  <a:pt x="276" y="544"/>
                  <a:pt x="276" y="544"/>
                  <a:pt x="276" y="544"/>
                </a:cubicBezTo>
                <a:cubicBezTo>
                  <a:pt x="162" y="537"/>
                  <a:pt x="71" y="445"/>
                  <a:pt x="56" y="332"/>
                </a:cubicBezTo>
                <a:cubicBezTo>
                  <a:pt x="28" y="332"/>
                  <a:pt x="28" y="332"/>
                  <a:pt x="28" y="332"/>
                </a:cubicBezTo>
                <a:cubicBezTo>
                  <a:pt x="14" y="332"/>
                  <a:pt x="0" y="318"/>
                  <a:pt x="0" y="304"/>
                </a:cubicBezTo>
                <a:cubicBezTo>
                  <a:pt x="0" y="290"/>
                  <a:pt x="14" y="276"/>
                  <a:pt x="28" y="276"/>
                </a:cubicBezTo>
                <a:cubicBezTo>
                  <a:pt x="56" y="276"/>
                  <a:pt x="56" y="276"/>
                  <a:pt x="56" y="276"/>
                </a:cubicBezTo>
                <a:cubicBezTo>
                  <a:pt x="71" y="163"/>
                  <a:pt x="162" y="71"/>
                  <a:pt x="276" y="64"/>
                </a:cubicBezTo>
                <a:cubicBezTo>
                  <a:pt x="276" y="28"/>
                  <a:pt x="276" y="28"/>
                  <a:pt x="276" y="28"/>
                </a:cubicBezTo>
                <a:cubicBezTo>
                  <a:pt x="276" y="14"/>
                  <a:pt x="283" y="0"/>
                  <a:pt x="304" y="0"/>
                </a:cubicBezTo>
                <a:cubicBezTo>
                  <a:pt x="318" y="0"/>
                  <a:pt x="332" y="14"/>
                  <a:pt x="332" y="28"/>
                </a:cubicBezTo>
                <a:cubicBezTo>
                  <a:pt x="332" y="64"/>
                  <a:pt x="332" y="64"/>
                  <a:pt x="332" y="64"/>
                </a:cubicBezTo>
                <a:cubicBezTo>
                  <a:pt x="445" y="71"/>
                  <a:pt x="530" y="163"/>
                  <a:pt x="544" y="276"/>
                </a:cubicBezTo>
                <a:cubicBezTo>
                  <a:pt x="572" y="276"/>
                  <a:pt x="572" y="276"/>
                  <a:pt x="572" y="276"/>
                </a:cubicBezTo>
                <a:cubicBezTo>
                  <a:pt x="594" y="276"/>
                  <a:pt x="601" y="290"/>
                  <a:pt x="601" y="304"/>
                </a:cubicBezTo>
                <a:cubicBezTo>
                  <a:pt x="601" y="318"/>
                  <a:pt x="594" y="332"/>
                  <a:pt x="572" y="332"/>
                </a:cubicBezTo>
                <a:close/>
                <a:moveTo>
                  <a:pt x="431" y="276"/>
                </a:moveTo>
                <a:lnTo>
                  <a:pt x="431" y="276"/>
                </a:lnTo>
                <a:cubicBezTo>
                  <a:pt x="487" y="276"/>
                  <a:pt x="487" y="276"/>
                  <a:pt x="487" y="276"/>
                </a:cubicBezTo>
                <a:cubicBezTo>
                  <a:pt x="473" y="191"/>
                  <a:pt x="410" y="127"/>
                  <a:pt x="332" y="120"/>
                </a:cubicBezTo>
                <a:cubicBezTo>
                  <a:pt x="332" y="170"/>
                  <a:pt x="332" y="170"/>
                  <a:pt x="332" y="170"/>
                </a:cubicBezTo>
                <a:cubicBezTo>
                  <a:pt x="332" y="191"/>
                  <a:pt x="318" y="198"/>
                  <a:pt x="304" y="198"/>
                </a:cubicBezTo>
                <a:cubicBezTo>
                  <a:pt x="283" y="198"/>
                  <a:pt x="276" y="191"/>
                  <a:pt x="276" y="170"/>
                </a:cubicBezTo>
                <a:cubicBezTo>
                  <a:pt x="276" y="120"/>
                  <a:pt x="276" y="120"/>
                  <a:pt x="276" y="120"/>
                </a:cubicBezTo>
                <a:cubicBezTo>
                  <a:pt x="191" y="127"/>
                  <a:pt x="127" y="191"/>
                  <a:pt x="113" y="276"/>
                </a:cubicBezTo>
                <a:cubicBezTo>
                  <a:pt x="169" y="276"/>
                  <a:pt x="169" y="276"/>
                  <a:pt x="169" y="276"/>
                </a:cubicBezTo>
                <a:cubicBezTo>
                  <a:pt x="184" y="276"/>
                  <a:pt x="198" y="290"/>
                  <a:pt x="198" y="304"/>
                </a:cubicBezTo>
                <a:cubicBezTo>
                  <a:pt x="198" y="318"/>
                  <a:pt x="184" y="332"/>
                  <a:pt x="169" y="332"/>
                </a:cubicBezTo>
                <a:cubicBezTo>
                  <a:pt x="113" y="332"/>
                  <a:pt x="113" y="332"/>
                  <a:pt x="113" y="332"/>
                </a:cubicBezTo>
                <a:cubicBezTo>
                  <a:pt x="127" y="417"/>
                  <a:pt x="191" y="481"/>
                  <a:pt x="276" y="488"/>
                </a:cubicBezTo>
                <a:cubicBezTo>
                  <a:pt x="276" y="438"/>
                  <a:pt x="276" y="438"/>
                  <a:pt x="276" y="438"/>
                </a:cubicBezTo>
                <a:cubicBezTo>
                  <a:pt x="276" y="417"/>
                  <a:pt x="283" y="410"/>
                  <a:pt x="304" y="410"/>
                </a:cubicBezTo>
                <a:cubicBezTo>
                  <a:pt x="318" y="410"/>
                  <a:pt x="332" y="417"/>
                  <a:pt x="332" y="438"/>
                </a:cubicBezTo>
                <a:cubicBezTo>
                  <a:pt x="332" y="488"/>
                  <a:pt x="332" y="488"/>
                  <a:pt x="332" y="488"/>
                </a:cubicBezTo>
                <a:cubicBezTo>
                  <a:pt x="410" y="481"/>
                  <a:pt x="473" y="417"/>
                  <a:pt x="487" y="332"/>
                </a:cubicBezTo>
                <a:cubicBezTo>
                  <a:pt x="431" y="332"/>
                  <a:pt x="431" y="332"/>
                  <a:pt x="431" y="332"/>
                </a:cubicBezTo>
                <a:cubicBezTo>
                  <a:pt x="417" y="332"/>
                  <a:pt x="403" y="318"/>
                  <a:pt x="403" y="304"/>
                </a:cubicBezTo>
                <a:cubicBezTo>
                  <a:pt x="403" y="290"/>
                  <a:pt x="417" y="276"/>
                  <a:pt x="431" y="276"/>
                </a:cubicBezTo>
                <a:close/>
                <a:moveTo>
                  <a:pt x="304" y="332"/>
                </a:moveTo>
                <a:lnTo>
                  <a:pt x="304" y="332"/>
                </a:lnTo>
                <a:cubicBezTo>
                  <a:pt x="283" y="332"/>
                  <a:pt x="276" y="318"/>
                  <a:pt x="276" y="304"/>
                </a:cubicBezTo>
                <a:cubicBezTo>
                  <a:pt x="276" y="290"/>
                  <a:pt x="283" y="276"/>
                  <a:pt x="304" y="276"/>
                </a:cubicBezTo>
                <a:cubicBezTo>
                  <a:pt x="318" y="276"/>
                  <a:pt x="332" y="290"/>
                  <a:pt x="332" y="304"/>
                </a:cubicBezTo>
                <a:cubicBezTo>
                  <a:pt x="332" y="318"/>
                  <a:pt x="318" y="332"/>
                  <a:pt x="304" y="3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7" name="Freeform 124">
            <a:extLst>
              <a:ext uri="{FF2B5EF4-FFF2-40B4-BE49-F238E27FC236}">
                <a16:creationId xmlns:a16="http://schemas.microsoft.com/office/drawing/2014/main" id="{AF3DF785-C8F0-D64E-832F-71EBF777C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1475" y="495300"/>
            <a:ext cx="163512" cy="219075"/>
          </a:xfrm>
          <a:custGeom>
            <a:avLst/>
            <a:gdLst>
              <a:gd name="T0" fmla="*/ 81756 w 454"/>
              <a:gd name="T1" fmla="*/ 218715 h 609"/>
              <a:gd name="T2" fmla="*/ 81756 w 454"/>
              <a:gd name="T3" fmla="*/ 218715 h 609"/>
              <a:gd name="T4" fmla="*/ 0 w 454"/>
              <a:gd name="T5" fmla="*/ 81299 h 609"/>
              <a:gd name="T6" fmla="*/ 81756 w 454"/>
              <a:gd name="T7" fmla="*/ 0 h 609"/>
              <a:gd name="T8" fmla="*/ 163152 w 454"/>
              <a:gd name="T9" fmla="*/ 81299 h 609"/>
              <a:gd name="T10" fmla="*/ 81756 w 454"/>
              <a:gd name="T11" fmla="*/ 218715 h 609"/>
              <a:gd name="T12" fmla="*/ 81756 w 454"/>
              <a:gd name="T13" fmla="*/ 28059 h 609"/>
              <a:gd name="T14" fmla="*/ 81756 w 454"/>
              <a:gd name="T15" fmla="*/ 28059 h 609"/>
              <a:gd name="T16" fmla="*/ 28092 w 454"/>
              <a:gd name="T17" fmla="*/ 81299 h 609"/>
              <a:gd name="T18" fmla="*/ 81756 w 454"/>
              <a:gd name="T19" fmla="*/ 137417 h 609"/>
              <a:gd name="T20" fmla="*/ 137581 w 454"/>
              <a:gd name="T21" fmla="*/ 81299 h 609"/>
              <a:gd name="T22" fmla="*/ 81756 w 454"/>
              <a:gd name="T23" fmla="*/ 28059 h 609"/>
              <a:gd name="T24" fmla="*/ 109488 w 454"/>
              <a:gd name="T25" fmla="*/ 91371 h 609"/>
              <a:gd name="T26" fmla="*/ 109488 w 454"/>
              <a:gd name="T27" fmla="*/ 91371 h 609"/>
              <a:gd name="T28" fmla="*/ 56185 w 454"/>
              <a:gd name="T29" fmla="*/ 91371 h 609"/>
              <a:gd name="T30" fmla="*/ 46100 w 454"/>
              <a:gd name="T31" fmla="*/ 81299 h 609"/>
              <a:gd name="T32" fmla="*/ 56185 w 454"/>
              <a:gd name="T33" fmla="*/ 71226 h 609"/>
              <a:gd name="T34" fmla="*/ 109488 w 454"/>
              <a:gd name="T35" fmla="*/ 71226 h 609"/>
              <a:gd name="T36" fmla="*/ 119933 w 454"/>
              <a:gd name="T37" fmla="*/ 81299 h 609"/>
              <a:gd name="T38" fmla="*/ 109488 w 454"/>
              <a:gd name="T39" fmla="*/ 91371 h 60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106" y="0"/>
                  <a:pt x="227" y="0"/>
                </a:cubicBezTo>
                <a:cubicBezTo>
                  <a:pt x="354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9" y="78"/>
                  <a:pt x="78" y="149"/>
                  <a:pt x="78" y="226"/>
                </a:cubicBezTo>
                <a:cubicBezTo>
                  <a:pt x="78" y="311"/>
                  <a:pt x="149" y="382"/>
                  <a:pt x="227" y="382"/>
                </a:cubicBezTo>
                <a:cubicBezTo>
                  <a:pt x="311" y="382"/>
                  <a:pt x="382" y="311"/>
                  <a:pt x="382" y="226"/>
                </a:cubicBezTo>
                <a:cubicBezTo>
                  <a:pt x="382" y="149"/>
                  <a:pt x="311" y="78"/>
                  <a:pt x="227" y="78"/>
                </a:cubicBezTo>
                <a:close/>
                <a:moveTo>
                  <a:pt x="304" y="254"/>
                </a:moveTo>
                <a:lnTo>
                  <a:pt x="304" y="254"/>
                </a:lnTo>
                <a:cubicBezTo>
                  <a:pt x="156" y="254"/>
                  <a:pt x="156" y="254"/>
                  <a:pt x="156" y="254"/>
                </a:cubicBezTo>
                <a:cubicBezTo>
                  <a:pt x="135" y="254"/>
                  <a:pt x="128" y="247"/>
                  <a:pt x="128" y="226"/>
                </a:cubicBezTo>
                <a:cubicBezTo>
                  <a:pt x="128" y="212"/>
                  <a:pt x="135" y="198"/>
                  <a:pt x="156" y="198"/>
                </a:cubicBezTo>
                <a:cubicBezTo>
                  <a:pt x="304" y="198"/>
                  <a:pt x="304" y="198"/>
                  <a:pt x="304" y="198"/>
                </a:cubicBezTo>
                <a:cubicBezTo>
                  <a:pt x="319" y="198"/>
                  <a:pt x="333" y="212"/>
                  <a:pt x="333" y="226"/>
                </a:cubicBezTo>
                <a:cubicBezTo>
                  <a:pt x="333" y="247"/>
                  <a:pt x="319" y="254"/>
                  <a:pt x="304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8" name="Freeform 125">
            <a:extLst>
              <a:ext uri="{FF2B5EF4-FFF2-40B4-BE49-F238E27FC236}">
                <a16:creationId xmlns:a16="http://schemas.microsoft.com/office/drawing/2014/main" id="{9D68A620-0228-8648-B048-5118A2F49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2062" y="495300"/>
            <a:ext cx="163513" cy="219075"/>
          </a:xfrm>
          <a:custGeom>
            <a:avLst/>
            <a:gdLst>
              <a:gd name="T0" fmla="*/ 81757 w 454"/>
              <a:gd name="T1" fmla="*/ 218715 h 609"/>
              <a:gd name="T2" fmla="*/ 81757 w 454"/>
              <a:gd name="T3" fmla="*/ 218715 h 609"/>
              <a:gd name="T4" fmla="*/ 0 w 454"/>
              <a:gd name="T5" fmla="*/ 81299 h 609"/>
              <a:gd name="T6" fmla="*/ 81757 w 454"/>
              <a:gd name="T7" fmla="*/ 0 h 609"/>
              <a:gd name="T8" fmla="*/ 163153 w 454"/>
              <a:gd name="T9" fmla="*/ 81299 h 609"/>
              <a:gd name="T10" fmla="*/ 81757 w 454"/>
              <a:gd name="T11" fmla="*/ 218715 h 609"/>
              <a:gd name="T12" fmla="*/ 81757 w 454"/>
              <a:gd name="T13" fmla="*/ 28059 h 609"/>
              <a:gd name="T14" fmla="*/ 81757 w 454"/>
              <a:gd name="T15" fmla="*/ 28059 h 609"/>
              <a:gd name="T16" fmla="*/ 28093 w 454"/>
              <a:gd name="T17" fmla="*/ 81299 h 609"/>
              <a:gd name="T18" fmla="*/ 81757 w 454"/>
              <a:gd name="T19" fmla="*/ 137417 h 609"/>
              <a:gd name="T20" fmla="*/ 135060 w 454"/>
              <a:gd name="T21" fmla="*/ 81299 h 609"/>
              <a:gd name="T22" fmla="*/ 81757 w 454"/>
              <a:gd name="T23" fmla="*/ 28059 h 609"/>
              <a:gd name="T24" fmla="*/ 109489 w 454"/>
              <a:gd name="T25" fmla="*/ 91371 h 609"/>
              <a:gd name="T26" fmla="*/ 109489 w 454"/>
              <a:gd name="T27" fmla="*/ 91371 h 609"/>
              <a:gd name="T28" fmla="*/ 91841 w 454"/>
              <a:gd name="T29" fmla="*/ 91371 h 609"/>
              <a:gd name="T30" fmla="*/ 91841 w 454"/>
              <a:gd name="T31" fmla="*/ 109358 h 609"/>
              <a:gd name="T32" fmla="*/ 81757 w 454"/>
              <a:gd name="T33" fmla="*/ 119430 h 609"/>
              <a:gd name="T34" fmla="*/ 71312 w 454"/>
              <a:gd name="T35" fmla="*/ 109358 h 609"/>
              <a:gd name="T36" fmla="*/ 71312 w 454"/>
              <a:gd name="T37" fmla="*/ 91371 h 609"/>
              <a:gd name="T38" fmla="*/ 53664 w 454"/>
              <a:gd name="T39" fmla="*/ 91371 h 609"/>
              <a:gd name="T40" fmla="*/ 43219 w 454"/>
              <a:gd name="T41" fmla="*/ 81299 h 609"/>
              <a:gd name="T42" fmla="*/ 53664 w 454"/>
              <a:gd name="T43" fmla="*/ 71226 h 609"/>
              <a:gd name="T44" fmla="*/ 71312 w 454"/>
              <a:gd name="T45" fmla="*/ 71226 h 609"/>
              <a:gd name="T46" fmla="*/ 71312 w 454"/>
              <a:gd name="T47" fmla="*/ 56118 h 609"/>
              <a:gd name="T48" fmla="*/ 81757 w 454"/>
              <a:gd name="T49" fmla="*/ 45686 h 609"/>
              <a:gd name="T50" fmla="*/ 91841 w 454"/>
              <a:gd name="T51" fmla="*/ 56118 h 609"/>
              <a:gd name="T52" fmla="*/ 91841 w 454"/>
              <a:gd name="T53" fmla="*/ 71226 h 609"/>
              <a:gd name="T54" fmla="*/ 109489 w 454"/>
              <a:gd name="T55" fmla="*/ 71226 h 609"/>
              <a:gd name="T56" fmla="*/ 119934 w 454"/>
              <a:gd name="T57" fmla="*/ 81299 h 609"/>
              <a:gd name="T58" fmla="*/ 109489 w 454"/>
              <a:gd name="T59" fmla="*/ 91371 h 60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99" y="0"/>
                  <a:pt x="227" y="0"/>
                </a:cubicBezTo>
                <a:cubicBezTo>
                  <a:pt x="354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2" y="78"/>
                  <a:pt x="78" y="149"/>
                  <a:pt x="78" y="226"/>
                </a:cubicBezTo>
                <a:cubicBezTo>
                  <a:pt x="78" y="311"/>
                  <a:pt x="142" y="382"/>
                  <a:pt x="227" y="382"/>
                </a:cubicBezTo>
                <a:cubicBezTo>
                  <a:pt x="311" y="382"/>
                  <a:pt x="375" y="311"/>
                  <a:pt x="375" y="226"/>
                </a:cubicBezTo>
                <a:cubicBezTo>
                  <a:pt x="375" y="149"/>
                  <a:pt x="311" y="78"/>
                  <a:pt x="227" y="78"/>
                </a:cubicBezTo>
                <a:close/>
                <a:moveTo>
                  <a:pt x="304" y="254"/>
                </a:moveTo>
                <a:lnTo>
                  <a:pt x="304" y="254"/>
                </a:lnTo>
                <a:cubicBezTo>
                  <a:pt x="255" y="254"/>
                  <a:pt x="255" y="254"/>
                  <a:pt x="255" y="254"/>
                </a:cubicBezTo>
                <a:cubicBezTo>
                  <a:pt x="255" y="304"/>
                  <a:pt x="255" y="304"/>
                  <a:pt x="255" y="304"/>
                </a:cubicBezTo>
                <a:cubicBezTo>
                  <a:pt x="255" y="318"/>
                  <a:pt x="241" y="332"/>
                  <a:pt x="227" y="332"/>
                </a:cubicBezTo>
                <a:cubicBezTo>
                  <a:pt x="213" y="332"/>
                  <a:pt x="198" y="318"/>
                  <a:pt x="198" y="304"/>
                </a:cubicBezTo>
                <a:cubicBezTo>
                  <a:pt x="198" y="254"/>
                  <a:pt x="198" y="254"/>
                  <a:pt x="198" y="254"/>
                </a:cubicBezTo>
                <a:cubicBezTo>
                  <a:pt x="149" y="254"/>
                  <a:pt x="149" y="254"/>
                  <a:pt x="149" y="254"/>
                </a:cubicBezTo>
                <a:cubicBezTo>
                  <a:pt x="135" y="254"/>
                  <a:pt x="120" y="247"/>
                  <a:pt x="120" y="226"/>
                </a:cubicBezTo>
                <a:cubicBezTo>
                  <a:pt x="120" y="212"/>
                  <a:pt x="135" y="198"/>
                  <a:pt x="149" y="198"/>
                </a:cubicBezTo>
                <a:cubicBezTo>
                  <a:pt x="198" y="198"/>
                  <a:pt x="198" y="198"/>
                  <a:pt x="198" y="198"/>
                </a:cubicBezTo>
                <a:cubicBezTo>
                  <a:pt x="198" y="156"/>
                  <a:pt x="198" y="156"/>
                  <a:pt x="198" y="156"/>
                </a:cubicBezTo>
                <a:cubicBezTo>
                  <a:pt x="198" y="134"/>
                  <a:pt x="213" y="127"/>
                  <a:pt x="227" y="127"/>
                </a:cubicBezTo>
                <a:cubicBezTo>
                  <a:pt x="241" y="127"/>
                  <a:pt x="255" y="134"/>
                  <a:pt x="255" y="156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304" y="198"/>
                  <a:pt x="304" y="198"/>
                  <a:pt x="304" y="198"/>
                </a:cubicBezTo>
                <a:cubicBezTo>
                  <a:pt x="318" y="198"/>
                  <a:pt x="333" y="212"/>
                  <a:pt x="333" y="226"/>
                </a:cubicBezTo>
                <a:cubicBezTo>
                  <a:pt x="333" y="247"/>
                  <a:pt x="318" y="254"/>
                  <a:pt x="304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9" name="Freeform 126">
            <a:extLst>
              <a:ext uri="{FF2B5EF4-FFF2-40B4-BE49-F238E27FC236}">
                <a16:creationId xmlns:a16="http://schemas.microsoft.com/office/drawing/2014/main" id="{2270A7CE-E0F0-0D4E-BDCA-E10A72177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2650" y="495300"/>
            <a:ext cx="163512" cy="219075"/>
          </a:xfrm>
          <a:custGeom>
            <a:avLst/>
            <a:gdLst>
              <a:gd name="T0" fmla="*/ 81756 w 454"/>
              <a:gd name="T1" fmla="*/ 218715 h 609"/>
              <a:gd name="T2" fmla="*/ 81756 w 454"/>
              <a:gd name="T3" fmla="*/ 218715 h 609"/>
              <a:gd name="T4" fmla="*/ 0 w 454"/>
              <a:gd name="T5" fmla="*/ 81299 h 609"/>
              <a:gd name="T6" fmla="*/ 81756 w 454"/>
              <a:gd name="T7" fmla="*/ 0 h 609"/>
              <a:gd name="T8" fmla="*/ 163152 w 454"/>
              <a:gd name="T9" fmla="*/ 81299 h 609"/>
              <a:gd name="T10" fmla="*/ 81756 w 454"/>
              <a:gd name="T11" fmla="*/ 218715 h 609"/>
              <a:gd name="T12" fmla="*/ 81756 w 454"/>
              <a:gd name="T13" fmla="*/ 28059 h 609"/>
              <a:gd name="T14" fmla="*/ 81756 w 454"/>
              <a:gd name="T15" fmla="*/ 28059 h 609"/>
              <a:gd name="T16" fmla="*/ 25571 w 454"/>
              <a:gd name="T17" fmla="*/ 81299 h 609"/>
              <a:gd name="T18" fmla="*/ 81756 w 454"/>
              <a:gd name="T19" fmla="*/ 137417 h 609"/>
              <a:gd name="T20" fmla="*/ 135059 w 454"/>
              <a:gd name="T21" fmla="*/ 81299 h 609"/>
              <a:gd name="T22" fmla="*/ 81756 w 454"/>
              <a:gd name="T23" fmla="*/ 28059 h 609"/>
              <a:gd name="T24" fmla="*/ 81756 w 454"/>
              <a:gd name="T25" fmla="*/ 109358 h 609"/>
              <a:gd name="T26" fmla="*/ 81756 w 454"/>
              <a:gd name="T27" fmla="*/ 109358 h 609"/>
              <a:gd name="T28" fmla="*/ 53664 w 454"/>
              <a:gd name="T29" fmla="*/ 81299 h 609"/>
              <a:gd name="T30" fmla="*/ 81756 w 454"/>
              <a:gd name="T31" fmla="*/ 56118 h 609"/>
              <a:gd name="T32" fmla="*/ 106967 w 454"/>
              <a:gd name="T33" fmla="*/ 81299 h 609"/>
              <a:gd name="T34" fmla="*/ 81756 w 454"/>
              <a:gd name="T35" fmla="*/ 109358 h 60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99" y="0"/>
                  <a:pt x="227" y="0"/>
                </a:cubicBezTo>
                <a:cubicBezTo>
                  <a:pt x="347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2" y="78"/>
                  <a:pt x="71" y="149"/>
                  <a:pt x="71" y="226"/>
                </a:cubicBezTo>
                <a:cubicBezTo>
                  <a:pt x="71" y="311"/>
                  <a:pt x="142" y="382"/>
                  <a:pt x="227" y="382"/>
                </a:cubicBezTo>
                <a:cubicBezTo>
                  <a:pt x="304" y="382"/>
                  <a:pt x="375" y="311"/>
                  <a:pt x="375" y="226"/>
                </a:cubicBezTo>
                <a:cubicBezTo>
                  <a:pt x="375" y="149"/>
                  <a:pt x="304" y="78"/>
                  <a:pt x="227" y="78"/>
                </a:cubicBezTo>
                <a:close/>
                <a:moveTo>
                  <a:pt x="227" y="304"/>
                </a:moveTo>
                <a:lnTo>
                  <a:pt x="227" y="304"/>
                </a:lnTo>
                <a:cubicBezTo>
                  <a:pt x="184" y="304"/>
                  <a:pt x="149" y="269"/>
                  <a:pt x="149" y="226"/>
                </a:cubicBezTo>
                <a:cubicBezTo>
                  <a:pt x="149" y="184"/>
                  <a:pt x="184" y="156"/>
                  <a:pt x="227" y="156"/>
                </a:cubicBezTo>
                <a:cubicBezTo>
                  <a:pt x="269" y="156"/>
                  <a:pt x="297" y="184"/>
                  <a:pt x="297" y="226"/>
                </a:cubicBezTo>
                <a:cubicBezTo>
                  <a:pt x="297" y="269"/>
                  <a:pt x="269" y="304"/>
                  <a:pt x="227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00" name="Freeform 127">
            <a:extLst>
              <a:ext uri="{FF2B5EF4-FFF2-40B4-BE49-F238E27FC236}">
                <a16:creationId xmlns:a16="http://schemas.microsoft.com/office/drawing/2014/main" id="{4DB3B8AD-C077-5E48-AE05-94B184687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1" y="495300"/>
            <a:ext cx="163512" cy="219075"/>
          </a:xfrm>
          <a:custGeom>
            <a:avLst/>
            <a:gdLst>
              <a:gd name="T0" fmla="*/ 81576 w 453"/>
              <a:gd name="T1" fmla="*/ 218715 h 609"/>
              <a:gd name="T2" fmla="*/ 81576 w 453"/>
              <a:gd name="T3" fmla="*/ 218715 h 609"/>
              <a:gd name="T4" fmla="*/ 0 w 453"/>
              <a:gd name="T5" fmla="*/ 81299 h 609"/>
              <a:gd name="T6" fmla="*/ 81576 w 453"/>
              <a:gd name="T7" fmla="*/ 0 h 609"/>
              <a:gd name="T8" fmla="*/ 163151 w 453"/>
              <a:gd name="T9" fmla="*/ 81299 h 609"/>
              <a:gd name="T10" fmla="*/ 81576 w 453"/>
              <a:gd name="T11" fmla="*/ 218715 h 609"/>
              <a:gd name="T12" fmla="*/ 81576 w 453"/>
              <a:gd name="T13" fmla="*/ 28059 h 609"/>
              <a:gd name="T14" fmla="*/ 81576 w 453"/>
              <a:gd name="T15" fmla="*/ 28059 h 609"/>
              <a:gd name="T16" fmla="*/ 28154 w 453"/>
              <a:gd name="T17" fmla="*/ 81299 h 609"/>
              <a:gd name="T18" fmla="*/ 81576 w 453"/>
              <a:gd name="T19" fmla="*/ 137417 h 609"/>
              <a:gd name="T20" fmla="*/ 137884 w 453"/>
              <a:gd name="T21" fmla="*/ 81299 h 609"/>
              <a:gd name="T22" fmla="*/ 81576 w 453"/>
              <a:gd name="T23" fmla="*/ 28059 h 60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53" h="609">
                <a:moveTo>
                  <a:pt x="226" y="608"/>
                </a:moveTo>
                <a:lnTo>
                  <a:pt x="226" y="608"/>
                </a:lnTo>
                <a:cubicBezTo>
                  <a:pt x="226" y="608"/>
                  <a:pt x="0" y="354"/>
                  <a:pt x="0" y="226"/>
                </a:cubicBezTo>
                <a:cubicBezTo>
                  <a:pt x="0" y="106"/>
                  <a:pt x="106" y="0"/>
                  <a:pt x="226" y="0"/>
                </a:cubicBezTo>
                <a:cubicBezTo>
                  <a:pt x="354" y="0"/>
                  <a:pt x="452" y="106"/>
                  <a:pt x="452" y="226"/>
                </a:cubicBezTo>
                <a:cubicBezTo>
                  <a:pt x="452" y="354"/>
                  <a:pt x="226" y="608"/>
                  <a:pt x="226" y="608"/>
                </a:cubicBezTo>
                <a:close/>
                <a:moveTo>
                  <a:pt x="226" y="78"/>
                </a:moveTo>
                <a:lnTo>
                  <a:pt x="226" y="78"/>
                </a:lnTo>
                <a:cubicBezTo>
                  <a:pt x="149" y="78"/>
                  <a:pt x="78" y="149"/>
                  <a:pt x="78" y="226"/>
                </a:cubicBezTo>
                <a:cubicBezTo>
                  <a:pt x="78" y="311"/>
                  <a:pt x="149" y="382"/>
                  <a:pt x="226" y="382"/>
                </a:cubicBezTo>
                <a:cubicBezTo>
                  <a:pt x="311" y="382"/>
                  <a:pt x="382" y="311"/>
                  <a:pt x="382" y="226"/>
                </a:cubicBezTo>
                <a:cubicBezTo>
                  <a:pt x="382" y="149"/>
                  <a:pt x="311" y="78"/>
                  <a:pt x="226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01" name="Freeform 128">
            <a:extLst>
              <a:ext uri="{FF2B5EF4-FFF2-40B4-BE49-F238E27FC236}">
                <a16:creationId xmlns:a16="http://schemas.microsoft.com/office/drawing/2014/main" id="{D3BFD892-47A7-B649-86E2-C455AC30B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1" y="525462"/>
            <a:ext cx="219075" cy="188913"/>
          </a:xfrm>
          <a:custGeom>
            <a:avLst/>
            <a:gdLst>
              <a:gd name="T0" fmla="*/ 167993 w 609"/>
              <a:gd name="T1" fmla="*/ 150337 h 524"/>
              <a:gd name="T2" fmla="*/ 167993 w 609"/>
              <a:gd name="T3" fmla="*/ 129788 h 524"/>
              <a:gd name="T4" fmla="*/ 188138 w 609"/>
              <a:gd name="T5" fmla="*/ 76430 h 524"/>
              <a:gd name="T6" fmla="*/ 185620 w 609"/>
              <a:gd name="T7" fmla="*/ 73907 h 524"/>
              <a:gd name="T8" fmla="*/ 183102 w 609"/>
              <a:gd name="T9" fmla="*/ 73907 h 524"/>
              <a:gd name="T10" fmla="*/ 180584 w 609"/>
              <a:gd name="T11" fmla="*/ 71383 h 524"/>
              <a:gd name="T12" fmla="*/ 178066 w 609"/>
              <a:gd name="T13" fmla="*/ 71383 h 524"/>
              <a:gd name="T14" fmla="*/ 175548 w 609"/>
              <a:gd name="T15" fmla="*/ 68860 h 524"/>
              <a:gd name="T16" fmla="*/ 170512 w 609"/>
              <a:gd name="T17" fmla="*/ 68860 h 524"/>
              <a:gd name="T18" fmla="*/ 167993 w 609"/>
              <a:gd name="T19" fmla="*/ 68860 h 524"/>
              <a:gd name="T20" fmla="*/ 165475 w 609"/>
              <a:gd name="T21" fmla="*/ 63812 h 524"/>
              <a:gd name="T22" fmla="*/ 162957 w 609"/>
              <a:gd name="T23" fmla="*/ 58404 h 524"/>
              <a:gd name="T24" fmla="*/ 160439 w 609"/>
              <a:gd name="T25" fmla="*/ 53357 h 524"/>
              <a:gd name="T26" fmla="*/ 157921 w 609"/>
              <a:gd name="T27" fmla="*/ 48310 h 524"/>
              <a:gd name="T28" fmla="*/ 61154 w 609"/>
              <a:gd name="T29" fmla="*/ 48310 h 524"/>
              <a:gd name="T30" fmla="*/ 58636 w 609"/>
              <a:gd name="T31" fmla="*/ 53357 h 524"/>
              <a:gd name="T32" fmla="*/ 56118 w 609"/>
              <a:gd name="T33" fmla="*/ 58404 h 524"/>
              <a:gd name="T34" fmla="*/ 53600 w 609"/>
              <a:gd name="T35" fmla="*/ 63812 h 524"/>
              <a:gd name="T36" fmla="*/ 51082 w 609"/>
              <a:gd name="T37" fmla="*/ 68860 h 524"/>
              <a:gd name="T38" fmla="*/ 48563 w 609"/>
              <a:gd name="T39" fmla="*/ 68860 h 524"/>
              <a:gd name="T40" fmla="*/ 43527 w 609"/>
              <a:gd name="T41" fmla="*/ 68860 h 524"/>
              <a:gd name="T42" fmla="*/ 40649 w 609"/>
              <a:gd name="T43" fmla="*/ 71383 h 524"/>
              <a:gd name="T44" fmla="*/ 38131 w 609"/>
              <a:gd name="T45" fmla="*/ 71383 h 524"/>
              <a:gd name="T46" fmla="*/ 35613 w 609"/>
              <a:gd name="T47" fmla="*/ 73907 h 524"/>
              <a:gd name="T48" fmla="*/ 33095 w 609"/>
              <a:gd name="T49" fmla="*/ 73907 h 524"/>
              <a:gd name="T50" fmla="*/ 30577 w 609"/>
              <a:gd name="T51" fmla="*/ 76430 h 524"/>
              <a:gd name="T52" fmla="*/ 51082 w 609"/>
              <a:gd name="T53" fmla="*/ 129788 h 524"/>
              <a:gd name="T54" fmla="*/ 51082 w 609"/>
              <a:gd name="T55" fmla="*/ 150337 h 524"/>
              <a:gd name="T56" fmla="*/ 35613 w 609"/>
              <a:gd name="T57" fmla="*/ 50833 h 524"/>
              <a:gd name="T58" fmla="*/ 183102 w 609"/>
              <a:gd name="T59" fmla="*/ 50833 h 524"/>
              <a:gd name="T60" fmla="*/ 167993 w 609"/>
              <a:gd name="T61" fmla="*/ 150337 h 524"/>
              <a:gd name="T62" fmla="*/ 71226 w 609"/>
              <a:gd name="T63" fmla="*/ 127264 h 524"/>
              <a:gd name="T64" fmla="*/ 101803 w 609"/>
              <a:gd name="T65" fmla="*/ 91572 h 524"/>
              <a:gd name="T66" fmla="*/ 117272 w 609"/>
              <a:gd name="T67" fmla="*/ 91572 h 524"/>
              <a:gd name="T68" fmla="*/ 147489 w 609"/>
              <a:gd name="T69" fmla="*/ 127264 h 524"/>
              <a:gd name="T70" fmla="*/ 150007 w 609"/>
              <a:gd name="T71" fmla="*/ 132311 h 524"/>
              <a:gd name="T72" fmla="*/ 132380 w 609"/>
              <a:gd name="T73" fmla="*/ 140243 h 524"/>
              <a:gd name="T74" fmla="*/ 119790 w 609"/>
              <a:gd name="T75" fmla="*/ 124740 h 524"/>
              <a:gd name="T76" fmla="*/ 109358 w 609"/>
              <a:gd name="T77" fmla="*/ 188552 h 524"/>
              <a:gd name="T78" fmla="*/ 99285 w 609"/>
              <a:gd name="T79" fmla="*/ 124740 h 524"/>
              <a:gd name="T80" fmla="*/ 86695 w 609"/>
              <a:gd name="T81" fmla="*/ 140243 h 524"/>
              <a:gd name="T82" fmla="*/ 68708 w 609"/>
              <a:gd name="T83" fmla="*/ 132311 h 52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9" h="524">
                <a:moveTo>
                  <a:pt x="467" y="417"/>
                </a:moveTo>
                <a:lnTo>
                  <a:pt x="467" y="417"/>
                </a:lnTo>
                <a:cubicBezTo>
                  <a:pt x="446" y="417"/>
                  <a:pt x="439" y="403"/>
                  <a:pt x="439" y="389"/>
                </a:cubicBezTo>
                <a:cubicBezTo>
                  <a:pt x="439" y="375"/>
                  <a:pt x="446" y="360"/>
                  <a:pt x="467" y="360"/>
                </a:cubicBezTo>
                <a:cubicBezTo>
                  <a:pt x="509" y="360"/>
                  <a:pt x="552" y="325"/>
                  <a:pt x="552" y="276"/>
                </a:cubicBezTo>
                <a:cubicBezTo>
                  <a:pt x="552" y="247"/>
                  <a:pt x="537" y="226"/>
                  <a:pt x="523" y="212"/>
                </a:cubicBezTo>
                <a:cubicBezTo>
                  <a:pt x="516" y="212"/>
                  <a:pt x="516" y="212"/>
                  <a:pt x="516" y="205"/>
                </a:cubicBezTo>
                <a:lnTo>
                  <a:pt x="509" y="205"/>
                </a:lnTo>
                <a:lnTo>
                  <a:pt x="502" y="198"/>
                </a:lnTo>
                <a:lnTo>
                  <a:pt x="495" y="198"/>
                </a:lnTo>
                <a:cubicBezTo>
                  <a:pt x="495" y="198"/>
                  <a:pt x="488" y="198"/>
                  <a:pt x="488" y="191"/>
                </a:cubicBezTo>
                <a:cubicBezTo>
                  <a:pt x="481" y="191"/>
                  <a:pt x="481" y="191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60" y="191"/>
                </a:lnTo>
                <a:cubicBezTo>
                  <a:pt x="460" y="184"/>
                  <a:pt x="460" y="184"/>
                  <a:pt x="460" y="177"/>
                </a:cubicBezTo>
                <a:cubicBezTo>
                  <a:pt x="460" y="169"/>
                  <a:pt x="453" y="169"/>
                  <a:pt x="453" y="162"/>
                </a:cubicBezTo>
                <a:cubicBezTo>
                  <a:pt x="453" y="155"/>
                  <a:pt x="453" y="155"/>
                  <a:pt x="446" y="148"/>
                </a:cubicBezTo>
                <a:cubicBezTo>
                  <a:pt x="446" y="141"/>
                  <a:pt x="446" y="141"/>
                  <a:pt x="439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8" y="56"/>
                  <a:pt x="198" y="92"/>
                  <a:pt x="170" y="134"/>
                </a:cubicBezTo>
                <a:cubicBezTo>
                  <a:pt x="163" y="141"/>
                  <a:pt x="163" y="141"/>
                  <a:pt x="163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9"/>
                  <a:pt x="149" y="169"/>
                  <a:pt x="149" y="177"/>
                </a:cubicBezTo>
                <a:cubicBezTo>
                  <a:pt x="149" y="184"/>
                  <a:pt x="149" y="184"/>
                  <a:pt x="149" y="191"/>
                </a:cubicBezTo>
                <a:lnTo>
                  <a:pt x="142" y="191"/>
                </a:lnTo>
                <a:cubicBezTo>
                  <a:pt x="142" y="191"/>
                  <a:pt x="142" y="191"/>
                  <a:pt x="135" y="191"/>
                </a:cubicBezTo>
                <a:cubicBezTo>
                  <a:pt x="128" y="191"/>
                  <a:pt x="128" y="191"/>
                  <a:pt x="128" y="191"/>
                </a:cubicBezTo>
                <a:cubicBezTo>
                  <a:pt x="128" y="191"/>
                  <a:pt x="128" y="191"/>
                  <a:pt x="121" y="191"/>
                </a:cubicBezTo>
                <a:cubicBezTo>
                  <a:pt x="121" y="198"/>
                  <a:pt x="113" y="198"/>
                  <a:pt x="113" y="198"/>
                </a:cubicBezTo>
                <a:lnTo>
                  <a:pt x="106" y="198"/>
                </a:lnTo>
                <a:lnTo>
                  <a:pt x="99" y="205"/>
                </a:lnTo>
                <a:lnTo>
                  <a:pt x="92" y="205"/>
                </a:lnTo>
                <a:cubicBezTo>
                  <a:pt x="92" y="212"/>
                  <a:pt x="92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9" y="360"/>
                  <a:pt x="142" y="360"/>
                </a:cubicBezTo>
                <a:cubicBezTo>
                  <a:pt x="163" y="360"/>
                  <a:pt x="170" y="375"/>
                  <a:pt x="170" y="389"/>
                </a:cubicBezTo>
                <a:cubicBezTo>
                  <a:pt x="170" y="403"/>
                  <a:pt x="163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5" y="56"/>
                  <a:pt x="212" y="0"/>
                  <a:pt x="304" y="0"/>
                </a:cubicBezTo>
                <a:cubicBezTo>
                  <a:pt x="396" y="0"/>
                  <a:pt x="474" y="56"/>
                  <a:pt x="509" y="141"/>
                </a:cubicBezTo>
                <a:cubicBezTo>
                  <a:pt x="566" y="155"/>
                  <a:pt x="608" y="212"/>
                  <a:pt x="608" y="276"/>
                </a:cubicBezTo>
                <a:cubicBezTo>
                  <a:pt x="608" y="353"/>
                  <a:pt x="545" y="417"/>
                  <a:pt x="467" y="417"/>
                </a:cubicBezTo>
                <a:close/>
                <a:moveTo>
                  <a:pt x="198" y="353"/>
                </a:moveTo>
                <a:lnTo>
                  <a:pt x="198" y="353"/>
                </a:lnTo>
                <a:cubicBezTo>
                  <a:pt x="283" y="254"/>
                  <a:pt x="283" y="254"/>
                  <a:pt x="283" y="254"/>
                </a:cubicBezTo>
                <a:cubicBezTo>
                  <a:pt x="290" y="254"/>
                  <a:pt x="297" y="247"/>
                  <a:pt x="304" y="247"/>
                </a:cubicBezTo>
                <a:cubicBezTo>
                  <a:pt x="311" y="247"/>
                  <a:pt x="318" y="254"/>
                  <a:pt x="326" y="254"/>
                </a:cubicBezTo>
                <a:cubicBezTo>
                  <a:pt x="410" y="353"/>
                  <a:pt x="410" y="353"/>
                  <a:pt x="410" y="353"/>
                </a:cubicBezTo>
                <a:cubicBezTo>
                  <a:pt x="417" y="353"/>
                  <a:pt x="417" y="360"/>
                  <a:pt x="417" y="367"/>
                </a:cubicBezTo>
                <a:cubicBezTo>
                  <a:pt x="417" y="389"/>
                  <a:pt x="403" y="396"/>
                  <a:pt x="389" y="396"/>
                </a:cubicBezTo>
                <a:cubicBezTo>
                  <a:pt x="382" y="396"/>
                  <a:pt x="375" y="396"/>
                  <a:pt x="368" y="389"/>
                </a:cubicBezTo>
                <a:cubicBezTo>
                  <a:pt x="333" y="346"/>
                  <a:pt x="333" y="346"/>
                  <a:pt x="333" y="346"/>
                </a:cubicBezTo>
                <a:cubicBezTo>
                  <a:pt x="333" y="495"/>
                  <a:pt x="333" y="495"/>
                  <a:pt x="333" y="495"/>
                </a:cubicBezTo>
                <a:cubicBezTo>
                  <a:pt x="333" y="509"/>
                  <a:pt x="318" y="523"/>
                  <a:pt x="304" y="523"/>
                </a:cubicBezTo>
                <a:cubicBezTo>
                  <a:pt x="290" y="523"/>
                  <a:pt x="276" y="509"/>
                  <a:pt x="276" y="495"/>
                </a:cubicBezTo>
                <a:cubicBezTo>
                  <a:pt x="276" y="346"/>
                  <a:pt x="276" y="346"/>
                  <a:pt x="276" y="346"/>
                </a:cubicBezTo>
                <a:cubicBezTo>
                  <a:pt x="241" y="389"/>
                  <a:pt x="241" y="389"/>
                  <a:pt x="241" y="389"/>
                </a:cubicBezTo>
                <a:cubicBezTo>
                  <a:pt x="234" y="396"/>
                  <a:pt x="226" y="396"/>
                  <a:pt x="219" y="396"/>
                </a:cubicBezTo>
                <a:cubicBezTo>
                  <a:pt x="205" y="396"/>
                  <a:pt x="191" y="389"/>
                  <a:pt x="191" y="367"/>
                </a:cubicBezTo>
                <a:cubicBezTo>
                  <a:pt x="191" y="360"/>
                  <a:pt x="191" y="353"/>
                  <a:pt x="198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02" name="Freeform 129">
            <a:extLst>
              <a:ext uri="{FF2B5EF4-FFF2-40B4-BE49-F238E27FC236}">
                <a16:creationId xmlns:a16="http://schemas.microsoft.com/office/drawing/2014/main" id="{463A809C-BAE7-084E-B03A-09E0458F58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5838" y="525462"/>
            <a:ext cx="217488" cy="188913"/>
          </a:xfrm>
          <a:custGeom>
            <a:avLst/>
            <a:gdLst>
              <a:gd name="T0" fmla="*/ 166187 w 602"/>
              <a:gd name="T1" fmla="*/ 150337 h 524"/>
              <a:gd name="T2" fmla="*/ 166187 w 602"/>
              <a:gd name="T3" fmla="*/ 129788 h 524"/>
              <a:gd name="T4" fmla="*/ 186418 w 602"/>
              <a:gd name="T5" fmla="*/ 76430 h 524"/>
              <a:gd name="T6" fmla="*/ 183889 w 602"/>
              <a:gd name="T7" fmla="*/ 73907 h 524"/>
              <a:gd name="T8" fmla="*/ 183889 w 602"/>
              <a:gd name="T9" fmla="*/ 73907 h 524"/>
              <a:gd name="T10" fmla="*/ 178831 w 602"/>
              <a:gd name="T11" fmla="*/ 71383 h 524"/>
              <a:gd name="T12" fmla="*/ 176303 w 602"/>
              <a:gd name="T13" fmla="*/ 71383 h 524"/>
              <a:gd name="T14" fmla="*/ 173774 w 602"/>
              <a:gd name="T15" fmla="*/ 68860 h 524"/>
              <a:gd name="T16" fmla="*/ 171245 w 602"/>
              <a:gd name="T17" fmla="*/ 68860 h 524"/>
              <a:gd name="T18" fmla="*/ 166187 w 602"/>
              <a:gd name="T19" fmla="*/ 68860 h 524"/>
              <a:gd name="T20" fmla="*/ 166187 w 602"/>
              <a:gd name="T21" fmla="*/ 63812 h 524"/>
              <a:gd name="T22" fmla="*/ 163658 w 602"/>
              <a:gd name="T23" fmla="*/ 58404 h 524"/>
              <a:gd name="T24" fmla="*/ 161129 w 602"/>
              <a:gd name="T25" fmla="*/ 53357 h 524"/>
              <a:gd name="T26" fmla="*/ 158600 w 602"/>
              <a:gd name="T27" fmla="*/ 48310 h 524"/>
              <a:gd name="T28" fmla="*/ 58888 w 602"/>
              <a:gd name="T29" fmla="*/ 48310 h 524"/>
              <a:gd name="T30" fmla="*/ 56359 w 602"/>
              <a:gd name="T31" fmla="*/ 53357 h 524"/>
              <a:gd name="T32" fmla="*/ 53830 w 602"/>
              <a:gd name="T33" fmla="*/ 58404 h 524"/>
              <a:gd name="T34" fmla="*/ 53830 w 602"/>
              <a:gd name="T35" fmla="*/ 63812 h 524"/>
              <a:gd name="T36" fmla="*/ 51301 w 602"/>
              <a:gd name="T37" fmla="*/ 68860 h 524"/>
              <a:gd name="T38" fmla="*/ 46243 w 602"/>
              <a:gd name="T39" fmla="*/ 68860 h 524"/>
              <a:gd name="T40" fmla="*/ 43353 w 602"/>
              <a:gd name="T41" fmla="*/ 68860 h 524"/>
              <a:gd name="T42" fmla="*/ 40824 w 602"/>
              <a:gd name="T43" fmla="*/ 71383 h 524"/>
              <a:gd name="T44" fmla="*/ 38295 w 602"/>
              <a:gd name="T45" fmla="*/ 71383 h 524"/>
              <a:gd name="T46" fmla="*/ 35766 w 602"/>
              <a:gd name="T47" fmla="*/ 73907 h 524"/>
              <a:gd name="T48" fmla="*/ 33237 w 602"/>
              <a:gd name="T49" fmla="*/ 73907 h 524"/>
              <a:gd name="T50" fmla="*/ 30708 w 602"/>
              <a:gd name="T51" fmla="*/ 76430 h 524"/>
              <a:gd name="T52" fmla="*/ 51301 w 602"/>
              <a:gd name="T53" fmla="*/ 129788 h 524"/>
              <a:gd name="T54" fmla="*/ 51301 w 602"/>
              <a:gd name="T55" fmla="*/ 150337 h 524"/>
              <a:gd name="T56" fmla="*/ 35766 w 602"/>
              <a:gd name="T57" fmla="*/ 50833 h 524"/>
              <a:gd name="T58" fmla="*/ 181360 w 602"/>
              <a:gd name="T59" fmla="*/ 50833 h 524"/>
              <a:gd name="T60" fmla="*/ 166187 w 602"/>
              <a:gd name="T61" fmla="*/ 150337 h 524"/>
              <a:gd name="T62" fmla="*/ 79119 w 602"/>
              <a:gd name="T63" fmla="*/ 132311 h 524"/>
              <a:gd name="T64" fmla="*/ 87067 w 602"/>
              <a:gd name="T65" fmla="*/ 137719 h 524"/>
              <a:gd name="T66" fmla="*/ 99712 w 602"/>
              <a:gd name="T67" fmla="*/ 99504 h 524"/>
              <a:gd name="T68" fmla="*/ 120305 w 602"/>
              <a:gd name="T69" fmla="*/ 99504 h 524"/>
              <a:gd name="T70" fmla="*/ 132949 w 602"/>
              <a:gd name="T71" fmla="*/ 137719 h 524"/>
              <a:gd name="T72" fmla="*/ 140536 w 602"/>
              <a:gd name="T73" fmla="*/ 132311 h 524"/>
              <a:gd name="T74" fmla="*/ 148123 w 602"/>
              <a:gd name="T75" fmla="*/ 150337 h 524"/>
              <a:gd name="T76" fmla="*/ 117415 w 602"/>
              <a:gd name="T77" fmla="*/ 183505 h 524"/>
              <a:gd name="T78" fmla="*/ 109828 w 602"/>
              <a:gd name="T79" fmla="*/ 188552 h 524"/>
              <a:gd name="T80" fmla="*/ 102241 w 602"/>
              <a:gd name="T81" fmla="*/ 183505 h 524"/>
              <a:gd name="T82" fmla="*/ 71533 w 602"/>
              <a:gd name="T83" fmla="*/ 150337 h 524"/>
              <a:gd name="T84" fmla="*/ 79119 w 602"/>
              <a:gd name="T85" fmla="*/ 132311 h 52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524">
                <a:moveTo>
                  <a:pt x="460" y="417"/>
                </a:moveTo>
                <a:lnTo>
                  <a:pt x="460" y="417"/>
                </a:lnTo>
                <a:cubicBezTo>
                  <a:pt x="446" y="417"/>
                  <a:pt x="431" y="403"/>
                  <a:pt x="431" y="389"/>
                </a:cubicBezTo>
                <a:cubicBezTo>
                  <a:pt x="431" y="375"/>
                  <a:pt x="446" y="360"/>
                  <a:pt x="460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7" y="226"/>
                  <a:pt x="516" y="212"/>
                </a:cubicBezTo>
                <a:cubicBezTo>
                  <a:pt x="516" y="212"/>
                  <a:pt x="516" y="212"/>
                  <a:pt x="509" y="205"/>
                </a:cubicBezTo>
                <a:cubicBezTo>
                  <a:pt x="502" y="205"/>
                  <a:pt x="502" y="198"/>
                  <a:pt x="502" y="198"/>
                </a:cubicBezTo>
                <a:cubicBezTo>
                  <a:pt x="502" y="198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8" y="191"/>
                </a:cubicBezTo>
                <a:lnTo>
                  <a:pt x="481" y="191"/>
                </a:lnTo>
                <a:cubicBezTo>
                  <a:pt x="474" y="191"/>
                  <a:pt x="474" y="191"/>
                  <a:pt x="474" y="191"/>
                </a:cubicBezTo>
                <a:cubicBezTo>
                  <a:pt x="467" y="191"/>
                  <a:pt x="467" y="191"/>
                  <a:pt x="460" y="191"/>
                </a:cubicBezTo>
                <a:cubicBezTo>
                  <a:pt x="460" y="184"/>
                  <a:pt x="460" y="184"/>
                  <a:pt x="460" y="177"/>
                </a:cubicBezTo>
                <a:cubicBezTo>
                  <a:pt x="453" y="177"/>
                  <a:pt x="453" y="177"/>
                  <a:pt x="453" y="177"/>
                </a:cubicBezTo>
                <a:cubicBezTo>
                  <a:pt x="453" y="169"/>
                  <a:pt x="453" y="169"/>
                  <a:pt x="453" y="162"/>
                </a:cubicBezTo>
                <a:cubicBezTo>
                  <a:pt x="446" y="155"/>
                  <a:pt x="446" y="155"/>
                  <a:pt x="446" y="148"/>
                </a:cubicBezTo>
                <a:cubicBezTo>
                  <a:pt x="446" y="141"/>
                  <a:pt x="439" y="141"/>
                  <a:pt x="439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1" y="56"/>
                  <a:pt x="191" y="92"/>
                  <a:pt x="163" y="134"/>
                </a:cubicBezTo>
                <a:cubicBezTo>
                  <a:pt x="163" y="141"/>
                  <a:pt x="163" y="141"/>
                  <a:pt x="156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2"/>
                  <a:pt x="156" y="162"/>
                  <a:pt x="149" y="162"/>
                </a:cubicBezTo>
                <a:cubicBezTo>
                  <a:pt x="149" y="169"/>
                  <a:pt x="149" y="169"/>
                  <a:pt x="149" y="177"/>
                </a:cubicBezTo>
                <a:cubicBezTo>
                  <a:pt x="149" y="184"/>
                  <a:pt x="142" y="184"/>
                  <a:pt x="142" y="191"/>
                </a:cubicBezTo>
                <a:lnTo>
                  <a:pt x="135" y="191"/>
                </a:lnTo>
                <a:cubicBezTo>
                  <a:pt x="135" y="191"/>
                  <a:pt x="135" y="191"/>
                  <a:pt x="128" y="191"/>
                </a:cubicBezTo>
                <a:cubicBezTo>
                  <a:pt x="120" y="191"/>
                  <a:pt x="120" y="191"/>
                  <a:pt x="120" y="191"/>
                </a:cubicBez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205"/>
                  <a:pt x="99" y="205"/>
                </a:cubicBezTo>
                <a:cubicBezTo>
                  <a:pt x="92" y="205"/>
                  <a:pt x="92" y="205"/>
                  <a:pt x="92" y="205"/>
                </a:cubicBezTo>
                <a:cubicBezTo>
                  <a:pt x="92" y="212"/>
                  <a:pt x="85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2" y="360"/>
                  <a:pt x="142" y="360"/>
                </a:cubicBezTo>
                <a:cubicBezTo>
                  <a:pt x="156" y="360"/>
                  <a:pt x="170" y="375"/>
                  <a:pt x="170" y="389"/>
                </a:cubicBezTo>
                <a:cubicBezTo>
                  <a:pt x="170" y="403"/>
                  <a:pt x="156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5" y="56"/>
                  <a:pt x="212" y="0"/>
                  <a:pt x="304" y="0"/>
                </a:cubicBezTo>
                <a:cubicBezTo>
                  <a:pt x="396" y="0"/>
                  <a:pt x="474" y="56"/>
                  <a:pt x="502" y="141"/>
                </a:cubicBezTo>
                <a:cubicBezTo>
                  <a:pt x="559" y="155"/>
                  <a:pt x="601" y="212"/>
                  <a:pt x="601" y="276"/>
                </a:cubicBezTo>
                <a:cubicBezTo>
                  <a:pt x="601" y="353"/>
                  <a:pt x="537" y="417"/>
                  <a:pt x="460" y="417"/>
                </a:cubicBezTo>
                <a:close/>
                <a:moveTo>
                  <a:pt x="219" y="367"/>
                </a:moveTo>
                <a:lnTo>
                  <a:pt x="219" y="367"/>
                </a:lnTo>
                <a:cubicBezTo>
                  <a:pt x="226" y="367"/>
                  <a:pt x="233" y="375"/>
                  <a:pt x="241" y="382"/>
                </a:cubicBezTo>
                <a:cubicBezTo>
                  <a:pt x="276" y="417"/>
                  <a:pt x="276" y="417"/>
                  <a:pt x="276" y="417"/>
                </a:cubicBezTo>
                <a:cubicBezTo>
                  <a:pt x="276" y="276"/>
                  <a:pt x="276" y="276"/>
                  <a:pt x="276" y="276"/>
                </a:cubicBezTo>
                <a:cubicBezTo>
                  <a:pt x="276" y="262"/>
                  <a:pt x="283" y="247"/>
                  <a:pt x="304" y="247"/>
                </a:cubicBezTo>
                <a:cubicBezTo>
                  <a:pt x="318" y="247"/>
                  <a:pt x="333" y="262"/>
                  <a:pt x="333" y="276"/>
                </a:cubicBezTo>
                <a:cubicBezTo>
                  <a:pt x="333" y="417"/>
                  <a:pt x="333" y="417"/>
                  <a:pt x="333" y="417"/>
                </a:cubicBezTo>
                <a:cubicBezTo>
                  <a:pt x="368" y="382"/>
                  <a:pt x="368" y="382"/>
                  <a:pt x="368" y="382"/>
                </a:cubicBezTo>
                <a:cubicBezTo>
                  <a:pt x="368" y="375"/>
                  <a:pt x="375" y="367"/>
                  <a:pt x="389" y="367"/>
                </a:cubicBezTo>
                <a:cubicBezTo>
                  <a:pt x="403" y="367"/>
                  <a:pt x="417" y="382"/>
                  <a:pt x="417" y="396"/>
                </a:cubicBezTo>
                <a:cubicBezTo>
                  <a:pt x="417" y="403"/>
                  <a:pt x="410" y="410"/>
                  <a:pt x="410" y="417"/>
                </a:cubicBezTo>
                <a:cubicBezTo>
                  <a:pt x="325" y="509"/>
                  <a:pt x="325" y="509"/>
                  <a:pt x="325" y="509"/>
                </a:cubicBezTo>
                <a:cubicBezTo>
                  <a:pt x="318" y="516"/>
                  <a:pt x="311" y="523"/>
                  <a:pt x="304" y="523"/>
                </a:cubicBezTo>
                <a:cubicBezTo>
                  <a:pt x="290" y="523"/>
                  <a:pt x="283" y="516"/>
                  <a:pt x="283" y="509"/>
                </a:cubicBezTo>
                <a:cubicBezTo>
                  <a:pt x="198" y="417"/>
                  <a:pt x="198" y="417"/>
                  <a:pt x="198" y="417"/>
                </a:cubicBezTo>
                <a:cubicBezTo>
                  <a:pt x="191" y="410"/>
                  <a:pt x="191" y="403"/>
                  <a:pt x="191" y="396"/>
                </a:cubicBezTo>
                <a:cubicBezTo>
                  <a:pt x="191" y="382"/>
                  <a:pt x="198" y="367"/>
                  <a:pt x="219" y="3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03" name="Freeform 130">
            <a:extLst>
              <a:ext uri="{FF2B5EF4-FFF2-40B4-BE49-F238E27FC236}">
                <a16:creationId xmlns:a16="http://schemas.microsoft.com/office/drawing/2014/main" id="{876BBECA-A44D-654B-B0A1-45DD7B238D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6426" y="525462"/>
            <a:ext cx="217487" cy="177800"/>
          </a:xfrm>
          <a:custGeom>
            <a:avLst/>
            <a:gdLst>
              <a:gd name="T0" fmla="*/ 166186 w 602"/>
              <a:gd name="T1" fmla="*/ 149481 h 496"/>
              <a:gd name="T2" fmla="*/ 166186 w 602"/>
              <a:gd name="T3" fmla="*/ 129048 h 496"/>
              <a:gd name="T4" fmla="*/ 186417 w 602"/>
              <a:gd name="T5" fmla="*/ 75995 h 496"/>
              <a:gd name="T6" fmla="*/ 183889 w 602"/>
              <a:gd name="T7" fmla="*/ 73486 h 496"/>
              <a:gd name="T8" fmla="*/ 181360 w 602"/>
              <a:gd name="T9" fmla="*/ 73486 h 496"/>
              <a:gd name="T10" fmla="*/ 178831 w 602"/>
              <a:gd name="T11" fmla="*/ 70977 h 496"/>
              <a:gd name="T12" fmla="*/ 176302 w 602"/>
              <a:gd name="T13" fmla="*/ 70977 h 496"/>
              <a:gd name="T14" fmla="*/ 173773 w 602"/>
              <a:gd name="T15" fmla="*/ 68467 h 496"/>
              <a:gd name="T16" fmla="*/ 171244 w 602"/>
              <a:gd name="T17" fmla="*/ 68467 h 496"/>
              <a:gd name="T18" fmla="*/ 166186 w 602"/>
              <a:gd name="T19" fmla="*/ 68467 h 496"/>
              <a:gd name="T20" fmla="*/ 163657 w 602"/>
              <a:gd name="T21" fmla="*/ 63449 h 496"/>
              <a:gd name="T22" fmla="*/ 163657 w 602"/>
              <a:gd name="T23" fmla="*/ 58072 h 496"/>
              <a:gd name="T24" fmla="*/ 161128 w 602"/>
              <a:gd name="T25" fmla="*/ 53053 h 496"/>
              <a:gd name="T26" fmla="*/ 158238 w 602"/>
              <a:gd name="T27" fmla="*/ 48035 h 496"/>
              <a:gd name="T28" fmla="*/ 58888 w 602"/>
              <a:gd name="T29" fmla="*/ 48035 h 496"/>
              <a:gd name="T30" fmla="*/ 56359 w 602"/>
              <a:gd name="T31" fmla="*/ 53053 h 496"/>
              <a:gd name="T32" fmla="*/ 53830 w 602"/>
              <a:gd name="T33" fmla="*/ 58072 h 496"/>
              <a:gd name="T34" fmla="*/ 51301 w 602"/>
              <a:gd name="T35" fmla="*/ 63449 h 496"/>
              <a:gd name="T36" fmla="*/ 51301 w 602"/>
              <a:gd name="T37" fmla="*/ 68467 h 496"/>
              <a:gd name="T38" fmla="*/ 45882 w 602"/>
              <a:gd name="T39" fmla="*/ 68467 h 496"/>
              <a:gd name="T40" fmla="*/ 43353 w 602"/>
              <a:gd name="T41" fmla="*/ 68467 h 496"/>
              <a:gd name="T42" fmla="*/ 40824 w 602"/>
              <a:gd name="T43" fmla="*/ 70977 h 496"/>
              <a:gd name="T44" fmla="*/ 38295 w 602"/>
              <a:gd name="T45" fmla="*/ 70977 h 496"/>
              <a:gd name="T46" fmla="*/ 33237 w 602"/>
              <a:gd name="T47" fmla="*/ 73486 h 496"/>
              <a:gd name="T48" fmla="*/ 33237 w 602"/>
              <a:gd name="T49" fmla="*/ 73486 h 496"/>
              <a:gd name="T50" fmla="*/ 30708 w 602"/>
              <a:gd name="T51" fmla="*/ 75995 h 496"/>
              <a:gd name="T52" fmla="*/ 51301 w 602"/>
              <a:gd name="T53" fmla="*/ 129048 h 496"/>
              <a:gd name="T54" fmla="*/ 51301 w 602"/>
              <a:gd name="T55" fmla="*/ 149481 h 496"/>
              <a:gd name="T56" fmla="*/ 35766 w 602"/>
              <a:gd name="T57" fmla="*/ 50544 h 496"/>
              <a:gd name="T58" fmla="*/ 181360 w 602"/>
              <a:gd name="T59" fmla="*/ 50544 h 496"/>
              <a:gd name="T60" fmla="*/ 166186 w 602"/>
              <a:gd name="T61" fmla="*/ 149481 h 496"/>
              <a:gd name="T62" fmla="*/ 81648 w 602"/>
              <a:gd name="T63" fmla="*/ 101446 h 496"/>
              <a:gd name="T64" fmla="*/ 86706 w 602"/>
              <a:gd name="T65" fmla="*/ 106465 h 496"/>
              <a:gd name="T66" fmla="*/ 127891 w 602"/>
              <a:gd name="T67" fmla="*/ 106465 h 496"/>
              <a:gd name="T68" fmla="*/ 135478 w 602"/>
              <a:gd name="T69" fmla="*/ 101446 h 496"/>
              <a:gd name="T70" fmla="*/ 143065 w 602"/>
              <a:gd name="T71" fmla="*/ 119011 h 496"/>
              <a:gd name="T72" fmla="*/ 122833 w 602"/>
              <a:gd name="T73" fmla="*/ 139444 h 496"/>
              <a:gd name="T74" fmla="*/ 143065 w 602"/>
              <a:gd name="T75" fmla="*/ 159518 h 496"/>
              <a:gd name="T76" fmla="*/ 135478 w 602"/>
              <a:gd name="T77" fmla="*/ 177442 h 496"/>
              <a:gd name="T78" fmla="*/ 127891 w 602"/>
              <a:gd name="T79" fmla="*/ 172065 h 496"/>
              <a:gd name="T80" fmla="*/ 86706 w 602"/>
              <a:gd name="T81" fmla="*/ 172065 h 496"/>
              <a:gd name="T82" fmla="*/ 81648 w 602"/>
              <a:gd name="T83" fmla="*/ 177442 h 496"/>
              <a:gd name="T84" fmla="*/ 74061 w 602"/>
              <a:gd name="T85" fmla="*/ 159518 h 496"/>
              <a:gd name="T86" fmla="*/ 94654 w 602"/>
              <a:gd name="T87" fmla="*/ 139444 h 496"/>
              <a:gd name="T88" fmla="*/ 74061 w 602"/>
              <a:gd name="T89" fmla="*/ 119011 h 496"/>
              <a:gd name="T90" fmla="*/ 81648 w 602"/>
              <a:gd name="T91" fmla="*/ 101446 h 49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02" h="496">
                <a:moveTo>
                  <a:pt x="460" y="417"/>
                </a:moveTo>
                <a:lnTo>
                  <a:pt x="460" y="417"/>
                </a:lnTo>
                <a:cubicBezTo>
                  <a:pt x="446" y="417"/>
                  <a:pt x="431" y="403"/>
                  <a:pt x="431" y="389"/>
                </a:cubicBezTo>
                <a:cubicBezTo>
                  <a:pt x="431" y="375"/>
                  <a:pt x="446" y="360"/>
                  <a:pt x="460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0" y="226"/>
                  <a:pt x="516" y="212"/>
                </a:cubicBezTo>
                <a:cubicBezTo>
                  <a:pt x="516" y="212"/>
                  <a:pt x="509" y="212"/>
                  <a:pt x="509" y="205"/>
                </a:cubicBezTo>
                <a:cubicBezTo>
                  <a:pt x="509" y="205"/>
                  <a:pt x="509" y="205"/>
                  <a:pt x="502" y="205"/>
                </a:cubicBezTo>
                <a:cubicBezTo>
                  <a:pt x="502" y="205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60" y="191"/>
                </a:lnTo>
                <a:cubicBezTo>
                  <a:pt x="460" y="184"/>
                  <a:pt x="453" y="184"/>
                  <a:pt x="453" y="177"/>
                </a:cubicBezTo>
                <a:cubicBezTo>
                  <a:pt x="453" y="169"/>
                  <a:pt x="453" y="169"/>
                  <a:pt x="453" y="162"/>
                </a:cubicBezTo>
                <a:cubicBezTo>
                  <a:pt x="446" y="162"/>
                  <a:pt x="446" y="162"/>
                  <a:pt x="446" y="162"/>
                </a:cubicBezTo>
                <a:cubicBezTo>
                  <a:pt x="446" y="155"/>
                  <a:pt x="446" y="155"/>
                  <a:pt x="446" y="148"/>
                </a:cubicBezTo>
                <a:cubicBezTo>
                  <a:pt x="438" y="141"/>
                  <a:pt x="438" y="141"/>
                  <a:pt x="438" y="134"/>
                </a:cubicBezTo>
                <a:cubicBezTo>
                  <a:pt x="410" y="92"/>
                  <a:pt x="361" y="56"/>
                  <a:pt x="297" y="56"/>
                </a:cubicBezTo>
                <a:cubicBezTo>
                  <a:pt x="240" y="56"/>
                  <a:pt x="191" y="92"/>
                  <a:pt x="163" y="134"/>
                </a:cubicBezTo>
                <a:cubicBezTo>
                  <a:pt x="163" y="141"/>
                  <a:pt x="156" y="141"/>
                  <a:pt x="156" y="148"/>
                </a:cubicBezTo>
                <a:cubicBezTo>
                  <a:pt x="156" y="155"/>
                  <a:pt x="156" y="155"/>
                  <a:pt x="149" y="162"/>
                </a:cubicBezTo>
                <a:cubicBezTo>
                  <a:pt x="149" y="169"/>
                  <a:pt x="149" y="169"/>
                  <a:pt x="149" y="177"/>
                </a:cubicBezTo>
                <a:cubicBezTo>
                  <a:pt x="149" y="177"/>
                  <a:pt x="149" y="177"/>
                  <a:pt x="142" y="177"/>
                </a:cubicBezTo>
                <a:cubicBezTo>
                  <a:pt x="142" y="184"/>
                  <a:pt x="142" y="184"/>
                  <a:pt x="142" y="191"/>
                </a:cubicBezTo>
                <a:cubicBezTo>
                  <a:pt x="135" y="191"/>
                  <a:pt x="135" y="191"/>
                  <a:pt x="127" y="191"/>
                </a:cubicBezTo>
                <a:cubicBezTo>
                  <a:pt x="127" y="191"/>
                  <a:pt x="127" y="191"/>
                  <a:pt x="120" y="191"/>
                </a:cubicBezTo>
                <a:lnTo>
                  <a:pt x="113" y="191"/>
                </a:ln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198"/>
                  <a:pt x="99" y="198"/>
                </a:cubicBezTo>
                <a:cubicBezTo>
                  <a:pt x="99" y="198"/>
                  <a:pt x="99" y="205"/>
                  <a:pt x="92" y="205"/>
                </a:cubicBezTo>
                <a:cubicBezTo>
                  <a:pt x="85" y="212"/>
                  <a:pt x="85" y="212"/>
                  <a:pt x="85" y="212"/>
                </a:cubicBezTo>
                <a:cubicBezTo>
                  <a:pt x="64" y="226"/>
                  <a:pt x="57" y="247"/>
                  <a:pt x="57" y="276"/>
                </a:cubicBezTo>
                <a:cubicBezTo>
                  <a:pt x="57" y="325"/>
                  <a:pt x="92" y="360"/>
                  <a:pt x="142" y="360"/>
                </a:cubicBezTo>
                <a:cubicBezTo>
                  <a:pt x="156" y="360"/>
                  <a:pt x="170" y="375"/>
                  <a:pt x="170" y="389"/>
                </a:cubicBezTo>
                <a:cubicBezTo>
                  <a:pt x="170" y="403"/>
                  <a:pt x="156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27" y="56"/>
                  <a:pt x="205" y="0"/>
                  <a:pt x="297" y="0"/>
                </a:cubicBezTo>
                <a:cubicBezTo>
                  <a:pt x="389" y="0"/>
                  <a:pt x="467" y="56"/>
                  <a:pt x="502" y="141"/>
                </a:cubicBezTo>
                <a:cubicBezTo>
                  <a:pt x="559" y="155"/>
                  <a:pt x="601" y="212"/>
                  <a:pt x="601" y="276"/>
                </a:cubicBezTo>
                <a:cubicBezTo>
                  <a:pt x="601" y="353"/>
                  <a:pt x="537" y="417"/>
                  <a:pt x="460" y="417"/>
                </a:cubicBezTo>
                <a:close/>
                <a:moveTo>
                  <a:pt x="226" y="283"/>
                </a:moveTo>
                <a:lnTo>
                  <a:pt x="226" y="283"/>
                </a:lnTo>
                <a:cubicBezTo>
                  <a:pt x="233" y="283"/>
                  <a:pt x="240" y="290"/>
                  <a:pt x="240" y="297"/>
                </a:cubicBezTo>
                <a:cubicBezTo>
                  <a:pt x="297" y="346"/>
                  <a:pt x="297" y="346"/>
                  <a:pt x="297" y="346"/>
                </a:cubicBezTo>
                <a:cubicBezTo>
                  <a:pt x="354" y="297"/>
                  <a:pt x="354" y="297"/>
                  <a:pt x="354" y="297"/>
                </a:cubicBezTo>
                <a:cubicBezTo>
                  <a:pt x="361" y="290"/>
                  <a:pt x="368" y="283"/>
                  <a:pt x="375" y="283"/>
                </a:cubicBezTo>
                <a:cubicBezTo>
                  <a:pt x="389" y="283"/>
                  <a:pt x="403" y="297"/>
                  <a:pt x="403" y="311"/>
                </a:cubicBezTo>
                <a:cubicBezTo>
                  <a:pt x="403" y="318"/>
                  <a:pt x="403" y="325"/>
                  <a:pt x="396" y="332"/>
                </a:cubicBezTo>
                <a:cubicBezTo>
                  <a:pt x="340" y="389"/>
                  <a:pt x="340" y="389"/>
                  <a:pt x="340" y="389"/>
                </a:cubicBezTo>
                <a:cubicBezTo>
                  <a:pt x="396" y="445"/>
                  <a:pt x="396" y="445"/>
                  <a:pt x="396" y="445"/>
                </a:cubicBezTo>
                <a:cubicBezTo>
                  <a:pt x="403" y="452"/>
                  <a:pt x="403" y="459"/>
                  <a:pt x="403" y="466"/>
                </a:cubicBezTo>
                <a:cubicBezTo>
                  <a:pt x="403" y="480"/>
                  <a:pt x="389" y="495"/>
                  <a:pt x="375" y="495"/>
                </a:cubicBezTo>
                <a:cubicBezTo>
                  <a:pt x="368" y="495"/>
                  <a:pt x="361" y="488"/>
                  <a:pt x="354" y="480"/>
                </a:cubicBezTo>
                <a:cubicBezTo>
                  <a:pt x="297" y="431"/>
                  <a:pt x="297" y="431"/>
                  <a:pt x="297" y="431"/>
                </a:cubicBezTo>
                <a:cubicBezTo>
                  <a:pt x="240" y="480"/>
                  <a:pt x="240" y="480"/>
                  <a:pt x="240" y="480"/>
                </a:cubicBezTo>
                <a:cubicBezTo>
                  <a:pt x="240" y="488"/>
                  <a:pt x="233" y="495"/>
                  <a:pt x="226" y="495"/>
                </a:cubicBezTo>
                <a:cubicBezTo>
                  <a:pt x="205" y="495"/>
                  <a:pt x="198" y="480"/>
                  <a:pt x="198" y="466"/>
                </a:cubicBezTo>
                <a:cubicBezTo>
                  <a:pt x="198" y="459"/>
                  <a:pt x="198" y="452"/>
                  <a:pt x="205" y="445"/>
                </a:cubicBezTo>
                <a:cubicBezTo>
                  <a:pt x="262" y="389"/>
                  <a:pt x="262" y="389"/>
                  <a:pt x="262" y="389"/>
                </a:cubicBezTo>
                <a:cubicBezTo>
                  <a:pt x="205" y="332"/>
                  <a:pt x="205" y="332"/>
                  <a:pt x="205" y="332"/>
                </a:cubicBezTo>
                <a:cubicBezTo>
                  <a:pt x="198" y="325"/>
                  <a:pt x="198" y="318"/>
                  <a:pt x="198" y="311"/>
                </a:cubicBezTo>
                <a:cubicBezTo>
                  <a:pt x="198" y="297"/>
                  <a:pt x="205" y="283"/>
                  <a:pt x="226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04" name="Freeform 131">
            <a:extLst>
              <a:ext uri="{FF2B5EF4-FFF2-40B4-BE49-F238E27FC236}">
                <a16:creationId xmlns:a16="http://schemas.microsoft.com/office/drawing/2014/main" id="{10551928-AFF8-5044-B060-14E1467E6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5426" y="525462"/>
            <a:ext cx="219075" cy="177800"/>
          </a:xfrm>
          <a:custGeom>
            <a:avLst/>
            <a:gdLst>
              <a:gd name="T0" fmla="*/ 167993 w 609"/>
              <a:gd name="T1" fmla="*/ 149481 h 496"/>
              <a:gd name="T2" fmla="*/ 167993 w 609"/>
              <a:gd name="T3" fmla="*/ 129048 h 496"/>
              <a:gd name="T4" fmla="*/ 188138 w 609"/>
              <a:gd name="T5" fmla="*/ 75995 h 496"/>
              <a:gd name="T6" fmla="*/ 185620 w 609"/>
              <a:gd name="T7" fmla="*/ 73486 h 496"/>
              <a:gd name="T8" fmla="*/ 183102 w 609"/>
              <a:gd name="T9" fmla="*/ 73486 h 496"/>
              <a:gd name="T10" fmla="*/ 180584 w 609"/>
              <a:gd name="T11" fmla="*/ 70977 h 496"/>
              <a:gd name="T12" fmla="*/ 178066 w 609"/>
              <a:gd name="T13" fmla="*/ 70977 h 496"/>
              <a:gd name="T14" fmla="*/ 175548 w 609"/>
              <a:gd name="T15" fmla="*/ 68467 h 496"/>
              <a:gd name="T16" fmla="*/ 170512 w 609"/>
              <a:gd name="T17" fmla="*/ 68467 h 496"/>
              <a:gd name="T18" fmla="*/ 167993 w 609"/>
              <a:gd name="T19" fmla="*/ 68467 h 496"/>
              <a:gd name="T20" fmla="*/ 165116 w 609"/>
              <a:gd name="T21" fmla="*/ 63449 h 496"/>
              <a:gd name="T22" fmla="*/ 162598 w 609"/>
              <a:gd name="T23" fmla="*/ 58072 h 496"/>
              <a:gd name="T24" fmla="*/ 160079 w 609"/>
              <a:gd name="T25" fmla="*/ 53053 h 496"/>
              <a:gd name="T26" fmla="*/ 157561 w 609"/>
              <a:gd name="T27" fmla="*/ 48035 h 496"/>
              <a:gd name="T28" fmla="*/ 61154 w 609"/>
              <a:gd name="T29" fmla="*/ 48035 h 496"/>
              <a:gd name="T30" fmla="*/ 58636 w 609"/>
              <a:gd name="T31" fmla="*/ 53053 h 496"/>
              <a:gd name="T32" fmla="*/ 56118 w 609"/>
              <a:gd name="T33" fmla="*/ 58072 h 496"/>
              <a:gd name="T34" fmla="*/ 53600 w 609"/>
              <a:gd name="T35" fmla="*/ 63449 h 496"/>
              <a:gd name="T36" fmla="*/ 50722 w 609"/>
              <a:gd name="T37" fmla="*/ 68467 h 496"/>
              <a:gd name="T38" fmla="*/ 48204 w 609"/>
              <a:gd name="T39" fmla="*/ 68467 h 496"/>
              <a:gd name="T40" fmla="*/ 43167 w 609"/>
              <a:gd name="T41" fmla="*/ 68467 h 496"/>
              <a:gd name="T42" fmla="*/ 40649 w 609"/>
              <a:gd name="T43" fmla="*/ 70977 h 496"/>
              <a:gd name="T44" fmla="*/ 38131 w 609"/>
              <a:gd name="T45" fmla="*/ 70977 h 496"/>
              <a:gd name="T46" fmla="*/ 35613 w 609"/>
              <a:gd name="T47" fmla="*/ 73486 h 496"/>
              <a:gd name="T48" fmla="*/ 33095 w 609"/>
              <a:gd name="T49" fmla="*/ 73486 h 496"/>
              <a:gd name="T50" fmla="*/ 30577 w 609"/>
              <a:gd name="T51" fmla="*/ 75995 h 496"/>
              <a:gd name="T52" fmla="*/ 50722 w 609"/>
              <a:gd name="T53" fmla="*/ 129048 h 496"/>
              <a:gd name="T54" fmla="*/ 50722 w 609"/>
              <a:gd name="T55" fmla="*/ 149481 h 496"/>
              <a:gd name="T56" fmla="*/ 35613 w 609"/>
              <a:gd name="T57" fmla="*/ 50544 h 496"/>
              <a:gd name="T58" fmla="*/ 183102 w 609"/>
              <a:gd name="T59" fmla="*/ 50544 h 496"/>
              <a:gd name="T60" fmla="*/ 167993 w 609"/>
              <a:gd name="T61" fmla="*/ 149481 h 496"/>
              <a:gd name="T62" fmla="*/ 81299 w 609"/>
              <a:gd name="T63" fmla="*/ 129048 h 496"/>
              <a:gd name="T64" fmla="*/ 88853 w 609"/>
              <a:gd name="T65" fmla="*/ 131558 h 496"/>
              <a:gd name="T66" fmla="*/ 137417 w 609"/>
              <a:gd name="T67" fmla="*/ 106465 h 496"/>
              <a:gd name="T68" fmla="*/ 157561 w 609"/>
              <a:gd name="T69" fmla="*/ 111483 h 496"/>
              <a:gd name="T70" fmla="*/ 116912 w 609"/>
              <a:gd name="T71" fmla="*/ 172065 h 496"/>
              <a:gd name="T72" fmla="*/ 101803 w 609"/>
              <a:gd name="T73" fmla="*/ 172065 h 496"/>
              <a:gd name="T74" fmla="*/ 76263 w 609"/>
              <a:gd name="T75" fmla="*/ 146972 h 496"/>
              <a:gd name="T76" fmla="*/ 71226 w 609"/>
              <a:gd name="T77" fmla="*/ 139444 h 49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9" h="496">
                <a:moveTo>
                  <a:pt x="467" y="417"/>
                </a:moveTo>
                <a:lnTo>
                  <a:pt x="467" y="417"/>
                </a:lnTo>
                <a:cubicBezTo>
                  <a:pt x="445" y="417"/>
                  <a:pt x="438" y="403"/>
                  <a:pt x="438" y="389"/>
                </a:cubicBezTo>
                <a:cubicBezTo>
                  <a:pt x="438" y="375"/>
                  <a:pt x="445" y="360"/>
                  <a:pt x="467" y="360"/>
                </a:cubicBezTo>
                <a:cubicBezTo>
                  <a:pt x="509" y="360"/>
                  <a:pt x="551" y="325"/>
                  <a:pt x="551" y="276"/>
                </a:cubicBezTo>
                <a:cubicBezTo>
                  <a:pt x="551" y="247"/>
                  <a:pt x="537" y="226"/>
                  <a:pt x="523" y="212"/>
                </a:cubicBezTo>
                <a:cubicBezTo>
                  <a:pt x="516" y="212"/>
                  <a:pt x="516" y="212"/>
                  <a:pt x="516" y="205"/>
                </a:cubicBezTo>
                <a:lnTo>
                  <a:pt x="509" y="205"/>
                </a:lnTo>
                <a:lnTo>
                  <a:pt x="502" y="198"/>
                </a:lnTo>
                <a:lnTo>
                  <a:pt x="495" y="198"/>
                </a:lnTo>
                <a:cubicBezTo>
                  <a:pt x="495" y="198"/>
                  <a:pt x="488" y="198"/>
                  <a:pt x="488" y="191"/>
                </a:cubicBezTo>
                <a:cubicBezTo>
                  <a:pt x="481" y="191"/>
                  <a:pt x="481" y="191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59" y="191"/>
                </a:lnTo>
                <a:cubicBezTo>
                  <a:pt x="459" y="184"/>
                  <a:pt x="459" y="184"/>
                  <a:pt x="459" y="177"/>
                </a:cubicBezTo>
                <a:cubicBezTo>
                  <a:pt x="459" y="169"/>
                  <a:pt x="452" y="169"/>
                  <a:pt x="452" y="162"/>
                </a:cubicBezTo>
                <a:cubicBezTo>
                  <a:pt x="452" y="155"/>
                  <a:pt x="452" y="155"/>
                  <a:pt x="445" y="148"/>
                </a:cubicBezTo>
                <a:cubicBezTo>
                  <a:pt x="445" y="141"/>
                  <a:pt x="445" y="141"/>
                  <a:pt x="438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7" y="56"/>
                  <a:pt x="198" y="92"/>
                  <a:pt x="170" y="134"/>
                </a:cubicBezTo>
                <a:cubicBezTo>
                  <a:pt x="163" y="141"/>
                  <a:pt x="163" y="141"/>
                  <a:pt x="163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9"/>
                  <a:pt x="149" y="169"/>
                  <a:pt x="149" y="177"/>
                </a:cubicBezTo>
                <a:cubicBezTo>
                  <a:pt x="149" y="184"/>
                  <a:pt x="149" y="184"/>
                  <a:pt x="149" y="191"/>
                </a:cubicBezTo>
                <a:lnTo>
                  <a:pt x="141" y="191"/>
                </a:lnTo>
                <a:cubicBezTo>
                  <a:pt x="141" y="191"/>
                  <a:pt x="141" y="191"/>
                  <a:pt x="134" y="191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27" y="191"/>
                  <a:pt x="127" y="191"/>
                  <a:pt x="120" y="191"/>
                </a:cubicBezTo>
                <a:cubicBezTo>
                  <a:pt x="120" y="198"/>
                  <a:pt x="113" y="198"/>
                  <a:pt x="113" y="198"/>
                </a:cubicBezTo>
                <a:lnTo>
                  <a:pt x="106" y="198"/>
                </a:lnTo>
                <a:lnTo>
                  <a:pt x="99" y="205"/>
                </a:lnTo>
                <a:lnTo>
                  <a:pt x="92" y="205"/>
                </a:lnTo>
                <a:cubicBezTo>
                  <a:pt x="92" y="212"/>
                  <a:pt x="92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9" y="360"/>
                  <a:pt x="141" y="360"/>
                </a:cubicBezTo>
                <a:cubicBezTo>
                  <a:pt x="163" y="360"/>
                  <a:pt x="170" y="375"/>
                  <a:pt x="170" y="389"/>
                </a:cubicBezTo>
                <a:cubicBezTo>
                  <a:pt x="170" y="403"/>
                  <a:pt x="163" y="417"/>
                  <a:pt x="141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4" y="56"/>
                  <a:pt x="212" y="0"/>
                  <a:pt x="304" y="0"/>
                </a:cubicBezTo>
                <a:cubicBezTo>
                  <a:pt x="396" y="0"/>
                  <a:pt x="474" y="56"/>
                  <a:pt x="509" y="141"/>
                </a:cubicBezTo>
                <a:cubicBezTo>
                  <a:pt x="565" y="155"/>
                  <a:pt x="608" y="212"/>
                  <a:pt x="608" y="276"/>
                </a:cubicBezTo>
                <a:cubicBezTo>
                  <a:pt x="608" y="353"/>
                  <a:pt x="544" y="417"/>
                  <a:pt x="467" y="417"/>
                </a:cubicBezTo>
                <a:close/>
                <a:moveTo>
                  <a:pt x="226" y="360"/>
                </a:moveTo>
                <a:lnTo>
                  <a:pt x="226" y="360"/>
                </a:lnTo>
                <a:cubicBezTo>
                  <a:pt x="233" y="360"/>
                  <a:pt x="240" y="360"/>
                  <a:pt x="247" y="367"/>
                </a:cubicBezTo>
                <a:cubicBezTo>
                  <a:pt x="297" y="417"/>
                  <a:pt x="297" y="417"/>
                  <a:pt x="297" y="417"/>
                </a:cubicBezTo>
                <a:cubicBezTo>
                  <a:pt x="382" y="297"/>
                  <a:pt x="382" y="297"/>
                  <a:pt x="382" y="297"/>
                </a:cubicBezTo>
                <a:cubicBezTo>
                  <a:pt x="389" y="290"/>
                  <a:pt x="396" y="283"/>
                  <a:pt x="410" y="283"/>
                </a:cubicBezTo>
                <a:cubicBezTo>
                  <a:pt x="424" y="283"/>
                  <a:pt x="438" y="297"/>
                  <a:pt x="438" y="311"/>
                </a:cubicBezTo>
                <a:cubicBezTo>
                  <a:pt x="438" y="318"/>
                  <a:pt x="431" y="325"/>
                  <a:pt x="431" y="332"/>
                </a:cubicBezTo>
                <a:cubicBezTo>
                  <a:pt x="325" y="480"/>
                  <a:pt x="325" y="480"/>
                  <a:pt x="325" y="480"/>
                </a:cubicBezTo>
                <a:cubicBezTo>
                  <a:pt x="325" y="488"/>
                  <a:pt x="311" y="495"/>
                  <a:pt x="304" y="495"/>
                </a:cubicBezTo>
                <a:cubicBezTo>
                  <a:pt x="297" y="495"/>
                  <a:pt x="290" y="488"/>
                  <a:pt x="283" y="480"/>
                </a:cubicBezTo>
                <a:cubicBezTo>
                  <a:pt x="212" y="410"/>
                  <a:pt x="212" y="410"/>
                  <a:pt x="212" y="410"/>
                </a:cubicBezTo>
                <a:cubicBezTo>
                  <a:pt x="205" y="403"/>
                  <a:pt x="198" y="396"/>
                  <a:pt x="198" y="389"/>
                </a:cubicBezTo>
                <a:cubicBezTo>
                  <a:pt x="198" y="375"/>
                  <a:pt x="212" y="360"/>
                  <a:pt x="226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05" name="Freeform 132">
            <a:extLst>
              <a:ext uri="{FF2B5EF4-FFF2-40B4-BE49-F238E27FC236}">
                <a16:creationId xmlns:a16="http://schemas.microsoft.com/office/drawing/2014/main" id="{9EC77877-F13B-F345-BCBB-A96124AFB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6013" y="525462"/>
            <a:ext cx="217488" cy="150813"/>
          </a:xfrm>
          <a:custGeom>
            <a:avLst/>
            <a:gdLst>
              <a:gd name="T0" fmla="*/ 165826 w 602"/>
              <a:gd name="T1" fmla="*/ 150452 h 418"/>
              <a:gd name="T2" fmla="*/ 165826 w 602"/>
              <a:gd name="T3" fmla="*/ 150452 h 418"/>
              <a:gd name="T4" fmla="*/ 50940 w 602"/>
              <a:gd name="T5" fmla="*/ 150452 h 418"/>
              <a:gd name="T6" fmla="*/ 0 w 602"/>
              <a:gd name="T7" fmla="*/ 99580 h 418"/>
              <a:gd name="T8" fmla="*/ 35766 w 602"/>
              <a:gd name="T9" fmla="*/ 50872 h 418"/>
              <a:gd name="T10" fmla="*/ 109828 w 602"/>
              <a:gd name="T11" fmla="*/ 0 h 418"/>
              <a:gd name="T12" fmla="*/ 181360 w 602"/>
              <a:gd name="T13" fmla="*/ 50872 h 418"/>
              <a:gd name="T14" fmla="*/ 217127 w 602"/>
              <a:gd name="T15" fmla="*/ 99580 h 418"/>
              <a:gd name="T16" fmla="*/ 165826 w 602"/>
              <a:gd name="T17" fmla="*/ 150452 h 418"/>
              <a:gd name="T18" fmla="*/ 186418 w 602"/>
              <a:gd name="T19" fmla="*/ 76489 h 418"/>
              <a:gd name="T20" fmla="*/ 186418 w 602"/>
              <a:gd name="T21" fmla="*/ 76489 h 418"/>
              <a:gd name="T22" fmla="*/ 183889 w 602"/>
              <a:gd name="T23" fmla="*/ 73963 h 418"/>
              <a:gd name="T24" fmla="*/ 183889 w 602"/>
              <a:gd name="T25" fmla="*/ 73963 h 418"/>
              <a:gd name="T26" fmla="*/ 183889 w 602"/>
              <a:gd name="T27" fmla="*/ 73963 h 418"/>
              <a:gd name="T28" fmla="*/ 183889 w 602"/>
              <a:gd name="T29" fmla="*/ 73963 h 418"/>
              <a:gd name="T30" fmla="*/ 181360 w 602"/>
              <a:gd name="T31" fmla="*/ 71438 h 418"/>
              <a:gd name="T32" fmla="*/ 178831 w 602"/>
              <a:gd name="T33" fmla="*/ 71438 h 418"/>
              <a:gd name="T34" fmla="*/ 178831 w 602"/>
              <a:gd name="T35" fmla="*/ 71438 h 418"/>
              <a:gd name="T36" fmla="*/ 176303 w 602"/>
              <a:gd name="T37" fmla="*/ 71438 h 418"/>
              <a:gd name="T38" fmla="*/ 176303 w 602"/>
              <a:gd name="T39" fmla="*/ 68912 h 418"/>
              <a:gd name="T40" fmla="*/ 173774 w 602"/>
              <a:gd name="T41" fmla="*/ 68912 h 418"/>
              <a:gd name="T42" fmla="*/ 173774 w 602"/>
              <a:gd name="T43" fmla="*/ 68912 h 418"/>
              <a:gd name="T44" fmla="*/ 171245 w 602"/>
              <a:gd name="T45" fmla="*/ 68912 h 418"/>
              <a:gd name="T46" fmla="*/ 171245 w 602"/>
              <a:gd name="T47" fmla="*/ 68912 h 418"/>
              <a:gd name="T48" fmla="*/ 165826 w 602"/>
              <a:gd name="T49" fmla="*/ 68912 h 418"/>
              <a:gd name="T50" fmla="*/ 165826 w 602"/>
              <a:gd name="T51" fmla="*/ 68912 h 418"/>
              <a:gd name="T52" fmla="*/ 165826 w 602"/>
              <a:gd name="T53" fmla="*/ 63861 h 418"/>
              <a:gd name="T54" fmla="*/ 163297 w 602"/>
              <a:gd name="T55" fmla="*/ 63861 h 418"/>
              <a:gd name="T56" fmla="*/ 163297 w 602"/>
              <a:gd name="T57" fmla="*/ 58449 h 418"/>
              <a:gd name="T58" fmla="*/ 163297 w 602"/>
              <a:gd name="T59" fmla="*/ 58449 h 418"/>
              <a:gd name="T60" fmla="*/ 160768 w 602"/>
              <a:gd name="T61" fmla="*/ 53398 h 418"/>
              <a:gd name="T62" fmla="*/ 160768 w 602"/>
              <a:gd name="T63" fmla="*/ 53398 h 418"/>
              <a:gd name="T64" fmla="*/ 158239 w 602"/>
              <a:gd name="T65" fmla="*/ 48347 h 418"/>
              <a:gd name="T66" fmla="*/ 109828 w 602"/>
              <a:gd name="T67" fmla="*/ 20205 h 418"/>
              <a:gd name="T68" fmla="*/ 58888 w 602"/>
              <a:gd name="T69" fmla="*/ 48347 h 418"/>
              <a:gd name="T70" fmla="*/ 56359 w 602"/>
              <a:gd name="T71" fmla="*/ 53398 h 418"/>
              <a:gd name="T72" fmla="*/ 56359 w 602"/>
              <a:gd name="T73" fmla="*/ 53398 h 418"/>
              <a:gd name="T74" fmla="*/ 56359 w 602"/>
              <a:gd name="T75" fmla="*/ 58449 h 418"/>
              <a:gd name="T76" fmla="*/ 53469 w 602"/>
              <a:gd name="T77" fmla="*/ 58449 h 418"/>
              <a:gd name="T78" fmla="*/ 53469 w 602"/>
              <a:gd name="T79" fmla="*/ 63861 h 418"/>
              <a:gd name="T80" fmla="*/ 53469 w 602"/>
              <a:gd name="T81" fmla="*/ 63861 h 418"/>
              <a:gd name="T82" fmla="*/ 50940 w 602"/>
              <a:gd name="T83" fmla="*/ 68912 h 418"/>
              <a:gd name="T84" fmla="*/ 50940 w 602"/>
              <a:gd name="T85" fmla="*/ 68912 h 418"/>
              <a:gd name="T86" fmla="*/ 48411 w 602"/>
              <a:gd name="T87" fmla="*/ 68912 h 418"/>
              <a:gd name="T88" fmla="*/ 45882 w 602"/>
              <a:gd name="T89" fmla="*/ 68912 h 418"/>
              <a:gd name="T90" fmla="*/ 45882 w 602"/>
              <a:gd name="T91" fmla="*/ 68912 h 418"/>
              <a:gd name="T92" fmla="*/ 43353 w 602"/>
              <a:gd name="T93" fmla="*/ 68912 h 418"/>
              <a:gd name="T94" fmla="*/ 43353 w 602"/>
              <a:gd name="T95" fmla="*/ 68912 h 418"/>
              <a:gd name="T96" fmla="*/ 40824 w 602"/>
              <a:gd name="T97" fmla="*/ 71438 h 418"/>
              <a:gd name="T98" fmla="*/ 40824 w 602"/>
              <a:gd name="T99" fmla="*/ 71438 h 418"/>
              <a:gd name="T100" fmla="*/ 38295 w 602"/>
              <a:gd name="T101" fmla="*/ 71438 h 418"/>
              <a:gd name="T102" fmla="*/ 38295 w 602"/>
              <a:gd name="T103" fmla="*/ 71438 h 418"/>
              <a:gd name="T104" fmla="*/ 35766 w 602"/>
              <a:gd name="T105" fmla="*/ 73963 h 418"/>
              <a:gd name="T106" fmla="*/ 35766 w 602"/>
              <a:gd name="T107" fmla="*/ 73963 h 418"/>
              <a:gd name="T108" fmla="*/ 33237 w 602"/>
              <a:gd name="T109" fmla="*/ 73963 h 418"/>
              <a:gd name="T110" fmla="*/ 33237 w 602"/>
              <a:gd name="T111" fmla="*/ 73963 h 418"/>
              <a:gd name="T112" fmla="*/ 30708 w 602"/>
              <a:gd name="T113" fmla="*/ 76489 h 418"/>
              <a:gd name="T114" fmla="*/ 20593 w 602"/>
              <a:gd name="T115" fmla="*/ 99580 h 418"/>
              <a:gd name="T116" fmla="*/ 50940 w 602"/>
              <a:gd name="T117" fmla="*/ 129887 h 418"/>
              <a:gd name="T118" fmla="*/ 165826 w 602"/>
              <a:gd name="T119" fmla="*/ 129887 h 418"/>
              <a:gd name="T120" fmla="*/ 196534 w 602"/>
              <a:gd name="T121" fmla="*/ 99580 h 418"/>
              <a:gd name="T122" fmla="*/ 186418 w 602"/>
              <a:gd name="T123" fmla="*/ 76489 h 41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02" h="418">
                <a:moveTo>
                  <a:pt x="459" y="417"/>
                </a:moveTo>
                <a:lnTo>
                  <a:pt x="459" y="417"/>
                </a:lnTo>
                <a:cubicBezTo>
                  <a:pt x="141" y="417"/>
                  <a:pt x="141" y="417"/>
                  <a:pt x="141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2" y="155"/>
                  <a:pt x="99" y="141"/>
                </a:cubicBezTo>
                <a:cubicBezTo>
                  <a:pt x="134" y="56"/>
                  <a:pt x="212" y="0"/>
                  <a:pt x="304" y="0"/>
                </a:cubicBezTo>
                <a:cubicBezTo>
                  <a:pt x="396" y="0"/>
                  <a:pt x="474" y="56"/>
                  <a:pt x="502" y="141"/>
                </a:cubicBezTo>
                <a:cubicBezTo>
                  <a:pt x="558" y="155"/>
                  <a:pt x="601" y="212"/>
                  <a:pt x="601" y="276"/>
                </a:cubicBezTo>
                <a:cubicBezTo>
                  <a:pt x="601" y="353"/>
                  <a:pt x="537" y="417"/>
                  <a:pt x="459" y="417"/>
                </a:cubicBezTo>
                <a:close/>
                <a:moveTo>
                  <a:pt x="516" y="212"/>
                </a:moveTo>
                <a:lnTo>
                  <a:pt x="516" y="212"/>
                </a:lnTo>
                <a:cubicBezTo>
                  <a:pt x="516" y="212"/>
                  <a:pt x="516" y="212"/>
                  <a:pt x="509" y="205"/>
                </a:cubicBezTo>
                <a:cubicBezTo>
                  <a:pt x="502" y="205"/>
                  <a:pt x="502" y="198"/>
                  <a:pt x="502" y="198"/>
                </a:cubicBezTo>
                <a:cubicBezTo>
                  <a:pt x="502" y="198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8" y="191"/>
                </a:cubicBezTo>
                <a:lnTo>
                  <a:pt x="481" y="191"/>
                </a:lnTo>
                <a:cubicBezTo>
                  <a:pt x="474" y="191"/>
                  <a:pt x="474" y="191"/>
                  <a:pt x="474" y="191"/>
                </a:cubicBezTo>
                <a:cubicBezTo>
                  <a:pt x="467" y="191"/>
                  <a:pt x="467" y="191"/>
                  <a:pt x="459" y="191"/>
                </a:cubicBezTo>
                <a:cubicBezTo>
                  <a:pt x="459" y="184"/>
                  <a:pt x="459" y="184"/>
                  <a:pt x="459" y="177"/>
                </a:cubicBezTo>
                <a:cubicBezTo>
                  <a:pt x="452" y="177"/>
                  <a:pt x="452" y="177"/>
                  <a:pt x="452" y="177"/>
                </a:cubicBezTo>
                <a:cubicBezTo>
                  <a:pt x="452" y="169"/>
                  <a:pt x="452" y="169"/>
                  <a:pt x="452" y="162"/>
                </a:cubicBezTo>
                <a:cubicBezTo>
                  <a:pt x="445" y="155"/>
                  <a:pt x="445" y="155"/>
                  <a:pt x="445" y="148"/>
                </a:cubicBezTo>
                <a:cubicBezTo>
                  <a:pt x="445" y="141"/>
                  <a:pt x="438" y="141"/>
                  <a:pt x="438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0" y="56"/>
                  <a:pt x="191" y="92"/>
                  <a:pt x="163" y="134"/>
                </a:cubicBezTo>
                <a:cubicBezTo>
                  <a:pt x="163" y="141"/>
                  <a:pt x="163" y="141"/>
                  <a:pt x="156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2"/>
                  <a:pt x="156" y="162"/>
                  <a:pt x="148" y="162"/>
                </a:cubicBezTo>
                <a:cubicBezTo>
                  <a:pt x="148" y="169"/>
                  <a:pt x="148" y="169"/>
                  <a:pt x="148" y="177"/>
                </a:cubicBezTo>
                <a:cubicBezTo>
                  <a:pt x="148" y="184"/>
                  <a:pt x="141" y="184"/>
                  <a:pt x="141" y="191"/>
                </a:cubicBezTo>
                <a:lnTo>
                  <a:pt x="134" y="191"/>
                </a:lnTo>
                <a:cubicBezTo>
                  <a:pt x="134" y="191"/>
                  <a:pt x="134" y="191"/>
                  <a:pt x="127" y="191"/>
                </a:cubicBezTo>
                <a:cubicBezTo>
                  <a:pt x="120" y="191"/>
                  <a:pt x="120" y="191"/>
                  <a:pt x="120" y="191"/>
                </a:cubicBez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205"/>
                  <a:pt x="99" y="205"/>
                </a:cubicBezTo>
                <a:cubicBezTo>
                  <a:pt x="92" y="205"/>
                  <a:pt x="92" y="205"/>
                  <a:pt x="92" y="205"/>
                </a:cubicBezTo>
                <a:cubicBezTo>
                  <a:pt x="92" y="212"/>
                  <a:pt x="85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2" y="360"/>
                  <a:pt x="141" y="360"/>
                </a:cubicBezTo>
                <a:cubicBezTo>
                  <a:pt x="459" y="360"/>
                  <a:pt x="459" y="360"/>
                  <a:pt x="459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7" y="226"/>
                  <a:pt x="516" y="2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Freeform 37">
            <a:extLst>
              <a:ext uri="{FF2B5EF4-FFF2-40B4-BE49-F238E27FC236}">
                <a16:creationId xmlns:a16="http://schemas.microsoft.com/office/drawing/2014/main" id="{8A7FC95B-5C8B-0E45-83B2-3095089AD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367" y="3724275"/>
            <a:ext cx="206382" cy="184150"/>
          </a:xfrm>
          <a:custGeom>
            <a:avLst/>
            <a:gdLst>
              <a:gd name="T0" fmla="*/ 183005 w 574"/>
              <a:gd name="T1" fmla="*/ 109768 h 510"/>
              <a:gd name="T2" fmla="*/ 183005 w 574"/>
              <a:gd name="T3" fmla="*/ 109768 h 510"/>
              <a:gd name="T4" fmla="*/ 114333 w 574"/>
              <a:gd name="T5" fmla="*/ 178734 h 510"/>
              <a:gd name="T6" fmla="*/ 101749 w 574"/>
              <a:gd name="T7" fmla="*/ 178734 h 510"/>
              <a:gd name="T8" fmla="*/ 101749 w 574"/>
              <a:gd name="T9" fmla="*/ 163207 h 510"/>
              <a:gd name="T10" fmla="*/ 167904 w 574"/>
              <a:gd name="T11" fmla="*/ 96769 h 510"/>
              <a:gd name="T12" fmla="*/ 167904 w 574"/>
              <a:gd name="T13" fmla="*/ 96769 h 510"/>
              <a:gd name="T14" fmla="*/ 167904 w 574"/>
              <a:gd name="T15" fmla="*/ 38274 h 510"/>
              <a:gd name="T16" fmla="*/ 111816 w 574"/>
              <a:gd name="T17" fmla="*/ 38274 h 510"/>
              <a:gd name="T18" fmla="*/ 30561 w 574"/>
              <a:gd name="T19" fmla="*/ 117350 h 510"/>
              <a:gd name="T20" fmla="*/ 30561 w 574"/>
              <a:gd name="T21" fmla="*/ 150570 h 510"/>
              <a:gd name="T22" fmla="*/ 66155 w 574"/>
              <a:gd name="T23" fmla="*/ 150570 h 510"/>
              <a:gd name="T24" fmla="*/ 139860 w 574"/>
              <a:gd name="T25" fmla="*/ 76549 h 510"/>
              <a:gd name="T26" fmla="*/ 139860 w 574"/>
              <a:gd name="T27" fmla="*/ 66438 h 510"/>
              <a:gd name="T28" fmla="*/ 129793 w 574"/>
              <a:gd name="T29" fmla="*/ 66438 h 510"/>
              <a:gd name="T30" fmla="*/ 68672 w 574"/>
              <a:gd name="T31" fmla="*/ 129988 h 510"/>
              <a:gd name="T32" fmla="*/ 53571 w 574"/>
              <a:gd name="T33" fmla="*/ 129988 h 510"/>
              <a:gd name="T34" fmla="*/ 53571 w 574"/>
              <a:gd name="T35" fmla="*/ 114823 h 510"/>
              <a:gd name="T36" fmla="*/ 114333 w 574"/>
              <a:gd name="T37" fmla="*/ 53440 h 510"/>
              <a:gd name="T38" fmla="*/ 154961 w 574"/>
              <a:gd name="T39" fmla="*/ 53440 h 510"/>
              <a:gd name="T40" fmla="*/ 154961 w 574"/>
              <a:gd name="T41" fmla="*/ 91714 h 510"/>
              <a:gd name="T42" fmla="*/ 78739 w 574"/>
              <a:gd name="T43" fmla="*/ 165735 h 510"/>
              <a:gd name="T44" fmla="*/ 17977 w 574"/>
              <a:gd name="T45" fmla="*/ 165735 h 510"/>
              <a:gd name="T46" fmla="*/ 17977 w 574"/>
              <a:gd name="T47" fmla="*/ 104713 h 510"/>
              <a:gd name="T48" fmla="*/ 17977 w 574"/>
              <a:gd name="T49" fmla="*/ 104713 h 510"/>
              <a:gd name="T50" fmla="*/ 96716 w 574"/>
              <a:gd name="T51" fmla="*/ 22748 h 510"/>
              <a:gd name="T52" fmla="*/ 96716 w 574"/>
              <a:gd name="T53" fmla="*/ 22748 h 510"/>
              <a:gd name="T54" fmla="*/ 183005 w 574"/>
              <a:gd name="T55" fmla="*/ 22748 h 510"/>
              <a:gd name="T56" fmla="*/ 183005 w 574"/>
              <a:gd name="T57" fmla="*/ 109768 h 51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74" h="510">
                <a:moveTo>
                  <a:pt x="509" y="304"/>
                </a:moveTo>
                <a:lnTo>
                  <a:pt x="509" y="304"/>
                </a:lnTo>
                <a:cubicBezTo>
                  <a:pt x="318" y="495"/>
                  <a:pt x="318" y="495"/>
                  <a:pt x="318" y="495"/>
                </a:cubicBezTo>
                <a:cubicBezTo>
                  <a:pt x="311" y="502"/>
                  <a:pt x="290" y="502"/>
                  <a:pt x="283" y="495"/>
                </a:cubicBezTo>
                <a:cubicBezTo>
                  <a:pt x="269" y="480"/>
                  <a:pt x="269" y="466"/>
                  <a:pt x="283" y="452"/>
                </a:cubicBezTo>
                <a:cubicBezTo>
                  <a:pt x="467" y="268"/>
                  <a:pt x="467" y="268"/>
                  <a:pt x="467" y="268"/>
                </a:cubicBezTo>
                <a:cubicBezTo>
                  <a:pt x="509" y="226"/>
                  <a:pt x="509" y="148"/>
                  <a:pt x="467" y="106"/>
                </a:cubicBezTo>
                <a:cubicBezTo>
                  <a:pt x="424" y="63"/>
                  <a:pt x="354" y="63"/>
                  <a:pt x="311" y="106"/>
                </a:cubicBezTo>
                <a:cubicBezTo>
                  <a:pt x="85" y="325"/>
                  <a:pt x="85" y="325"/>
                  <a:pt x="85" y="325"/>
                </a:cubicBezTo>
                <a:cubicBezTo>
                  <a:pt x="64" y="353"/>
                  <a:pt x="64" y="396"/>
                  <a:pt x="85" y="417"/>
                </a:cubicBezTo>
                <a:cubicBezTo>
                  <a:pt x="113" y="445"/>
                  <a:pt x="156" y="445"/>
                  <a:pt x="184" y="417"/>
                </a:cubicBezTo>
                <a:cubicBezTo>
                  <a:pt x="389" y="212"/>
                  <a:pt x="389" y="212"/>
                  <a:pt x="389" y="212"/>
                </a:cubicBezTo>
                <a:cubicBezTo>
                  <a:pt x="396" y="205"/>
                  <a:pt x="396" y="198"/>
                  <a:pt x="389" y="184"/>
                </a:cubicBezTo>
                <a:cubicBezTo>
                  <a:pt x="382" y="176"/>
                  <a:pt x="368" y="176"/>
                  <a:pt x="361" y="184"/>
                </a:cubicBezTo>
                <a:cubicBezTo>
                  <a:pt x="191" y="360"/>
                  <a:pt x="191" y="360"/>
                  <a:pt x="191" y="360"/>
                </a:cubicBezTo>
                <a:cubicBezTo>
                  <a:pt x="177" y="374"/>
                  <a:pt x="156" y="374"/>
                  <a:pt x="149" y="360"/>
                </a:cubicBezTo>
                <a:cubicBezTo>
                  <a:pt x="134" y="346"/>
                  <a:pt x="134" y="332"/>
                  <a:pt x="149" y="318"/>
                </a:cubicBezTo>
                <a:cubicBezTo>
                  <a:pt x="318" y="148"/>
                  <a:pt x="318" y="148"/>
                  <a:pt x="318" y="148"/>
                </a:cubicBezTo>
                <a:cubicBezTo>
                  <a:pt x="354" y="120"/>
                  <a:pt x="396" y="120"/>
                  <a:pt x="431" y="148"/>
                </a:cubicBezTo>
                <a:cubicBezTo>
                  <a:pt x="460" y="176"/>
                  <a:pt x="460" y="226"/>
                  <a:pt x="431" y="254"/>
                </a:cubicBezTo>
                <a:cubicBezTo>
                  <a:pt x="219" y="459"/>
                  <a:pt x="219" y="459"/>
                  <a:pt x="219" y="459"/>
                </a:cubicBezTo>
                <a:cubicBezTo>
                  <a:pt x="177" y="509"/>
                  <a:pt x="99" y="509"/>
                  <a:pt x="50" y="459"/>
                </a:cubicBezTo>
                <a:cubicBezTo>
                  <a:pt x="0" y="410"/>
                  <a:pt x="0" y="332"/>
                  <a:pt x="50" y="290"/>
                </a:cubicBezTo>
                <a:cubicBezTo>
                  <a:pt x="269" y="63"/>
                  <a:pt x="269" y="63"/>
                  <a:pt x="269" y="63"/>
                </a:cubicBezTo>
                <a:cubicBezTo>
                  <a:pt x="332" y="0"/>
                  <a:pt x="438" y="0"/>
                  <a:pt x="509" y="63"/>
                </a:cubicBezTo>
                <a:cubicBezTo>
                  <a:pt x="573" y="134"/>
                  <a:pt x="573" y="240"/>
                  <a:pt x="509" y="30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Freeform 38">
            <a:extLst>
              <a:ext uri="{FF2B5EF4-FFF2-40B4-BE49-F238E27FC236}">
                <a16:creationId xmlns:a16="http://schemas.microsoft.com/office/drawing/2014/main" id="{9A4788F6-C91F-3E46-8A0B-1E3869040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03" y="3708400"/>
            <a:ext cx="219083" cy="219075"/>
          </a:xfrm>
          <a:custGeom>
            <a:avLst/>
            <a:gdLst>
              <a:gd name="T0" fmla="*/ 216197 w 609"/>
              <a:gd name="T1" fmla="*/ 15468 h 609"/>
              <a:gd name="T2" fmla="*/ 216197 w 609"/>
              <a:gd name="T3" fmla="*/ 15468 h 609"/>
              <a:gd name="T4" fmla="*/ 216197 w 609"/>
              <a:gd name="T5" fmla="*/ 15468 h 609"/>
              <a:gd name="T6" fmla="*/ 142453 w 609"/>
              <a:gd name="T7" fmla="*/ 211161 h 609"/>
              <a:gd name="T8" fmla="*/ 142453 w 609"/>
              <a:gd name="T9" fmla="*/ 211161 h 609"/>
              <a:gd name="T10" fmla="*/ 132021 w 609"/>
              <a:gd name="T11" fmla="*/ 218715 h 609"/>
              <a:gd name="T12" fmla="*/ 121948 w 609"/>
              <a:gd name="T13" fmla="*/ 211161 h 609"/>
              <a:gd name="T14" fmla="*/ 121948 w 609"/>
              <a:gd name="T15" fmla="*/ 211161 h 609"/>
              <a:gd name="T16" fmla="*/ 101803 w 609"/>
              <a:gd name="T17" fmla="*/ 117272 h 609"/>
              <a:gd name="T18" fmla="*/ 7554 w 609"/>
              <a:gd name="T19" fmla="*/ 96767 h 609"/>
              <a:gd name="T20" fmla="*/ 7554 w 609"/>
              <a:gd name="T21" fmla="*/ 96767 h 609"/>
              <a:gd name="T22" fmla="*/ 0 w 609"/>
              <a:gd name="T23" fmla="*/ 86695 h 609"/>
              <a:gd name="T24" fmla="*/ 7554 w 609"/>
              <a:gd name="T25" fmla="*/ 76263 h 609"/>
              <a:gd name="T26" fmla="*/ 7554 w 609"/>
              <a:gd name="T27" fmla="*/ 76263 h 609"/>
              <a:gd name="T28" fmla="*/ 203247 w 609"/>
              <a:gd name="T29" fmla="*/ 2878 h 609"/>
              <a:gd name="T30" fmla="*/ 203247 w 609"/>
              <a:gd name="T31" fmla="*/ 2878 h 609"/>
              <a:gd name="T32" fmla="*/ 208283 w 609"/>
              <a:gd name="T33" fmla="*/ 0 h 609"/>
              <a:gd name="T34" fmla="*/ 218715 w 609"/>
              <a:gd name="T35" fmla="*/ 10432 h 609"/>
              <a:gd name="T36" fmla="*/ 216197 w 609"/>
              <a:gd name="T37" fmla="*/ 15468 h 609"/>
              <a:gd name="T38" fmla="*/ 45686 w 609"/>
              <a:gd name="T39" fmla="*/ 84177 h 609"/>
              <a:gd name="T40" fmla="*/ 45686 w 609"/>
              <a:gd name="T41" fmla="*/ 84177 h 609"/>
              <a:gd name="T42" fmla="*/ 111876 w 609"/>
              <a:gd name="T43" fmla="*/ 99285 h 609"/>
              <a:gd name="T44" fmla="*/ 111876 w 609"/>
              <a:gd name="T45" fmla="*/ 99285 h 609"/>
              <a:gd name="T46" fmla="*/ 119430 w 609"/>
              <a:gd name="T47" fmla="*/ 106840 h 609"/>
              <a:gd name="T48" fmla="*/ 119430 w 609"/>
              <a:gd name="T49" fmla="*/ 106840 h 609"/>
              <a:gd name="T50" fmla="*/ 134898 w 609"/>
              <a:gd name="T51" fmla="*/ 173030 h 609"/>
              <a:gd name="T52" fmla="*/ 190656 w 609"/>
              <a:gd name="T53" fmla="*/ 28059 h 609"/>
              <a:gd name="T54" fmla="*/ 45686 w 609"/>
              <a:gd name="T55" fmla="*/ 84177 h 60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9" h="609">
                <a:moveTo>
                  <a:pt x="601" y="43"/>
                </a:moveTo>
                <a:lnTo>
                  <a:pt x="601" y="43"/>
                </a:lnTo>
                <a:cubicBezTo>
                  <a:pt x="396" y="587"/>
                  <a:pt x="396" y="587"/>
                  <a:pt x="396" y="587"/>
                </a:cubicBezTo>
                <a:cubicBezTo>
                  <a:pt x="389" y="601"/>
                  <a:pt x="382" y="608"/>
                  <a:pt x="367" y="608"/>
                </a:cubicBezTo>
                <a:cubicBezTo>
                  <a:pt x="353" y="608"/>
                  <a:pt x="346" y="594"/>
                  <a:pt x="339" y="587"/>
                </a:cubicBezTo>
                <a:cubicBezTo>
                  <a:pt x="283" y="326"/>
                  <a:pt x="283" y="326"/>
                  <a:pt x="283" y="326"/>
                </a:cubicBezTo>
                <a:cubicBezTo>
                  <a:pt x="21" y="269"/>
                  <a:pt x="21" y="269"/>
                  <a:pt x="21" y="269"/>
                </a:cubicBezTo>
                <a:cubicBezTo>
                  <a:pt x="14" y="262"/>
                  <a:pt x="0" y="255"/>
                  <a:pt x="0" y="241"/>
                </a:cubicBezTo>
                <a:cubicBezTo>
                  <a:pt x="0" y="227"/>
                  <a:pt x="7" y="219"/>
                  <a:pt x="21" y="212"/>
                </a:cubicBezTo>
                <a:cubicBezTo>
                  <a:pt x="565" y="8"/>
                  <a:pt x="565" y="8"/>
                  <a:pt x="565" y="8"/>
                </a:cubicBezTo>
                <a:cubicBezTo>
                  <a:pt x="572" y="0"/>
                  <a:pt x="572" y="0"/>
                  <a:pt x="579" y="0"/>
                </a:cubicBezTo>
                <a:cubicBezTo>
                  <a:pt x="594" y="0"/>
                  <a:pt x="608" y="15"/>
                  <a:pt x="608" y="29"/>
                </a:cubicBezTo>
                <a:cubicBezTo>
                  <a:pt x="608" y="36"/>
                  <a:pt x="608" y="36"/>
                  <a:pt x="601" y="43"/>
                </a:cubicBezTo>
                <a:close/>
                <a:moveTo>
                  <a:pt x="127" y="234"/>
                </a:moveTo>
                <a:lnTo>
                  <a:pt x="127" y="234"/>
                </a:lnTo>
                <a:cubicBezTo>
                  <a:pt x="311" y="276"/>
                  <a:pt x="311" y="276"/>
                  <a:pt x="311" y="276"/>
                </a:cubicBezTo>
                <a:cubicBezTo>
                  <a:pt x="318" y="276"/>
                  <a:pt x="332" y="290"/>
                  <a:pt x="332" y="297"/>
                </a:cubicBezTo>
                <a:cubicBezTo>
                  <a:pt x="375" y="481"/>
                  <a:pt x="375" y="481"/>
                  <a:pt x="375" y="481"/>
                </a:cubicBezTo>
                <a:cubicBezTo>
                  <a:pt x="530" y="78"/>
                  <a:pt x="530" y="78"/>
                  <a:pt x="530" y="78"/>
                </a:cubicBezTo>
                <a:lnTo>
                  <a:pt x="127" y="2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Freeform 39">
            <a:extLst>
              <a:ext uri="{FF2B5EF4-FFF2-40B4-BE49-F238E27FC236}">
                <a16:creationId xmlns:a16="http://schemas.microsoft.com/office/drawing/2014/main" id="{D063F88F-03A2-8644-BEC4-50DD4BC42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165" y="3708400"/>
            <a:ext cx="217496" cy="219075"/>
          </a:xfrm>
          <a:custGeom>
            <a:avLst/>
            <a:gdLst>
              <a:gd name="T0" fmla="*/ 214598 w 602"/>
              <a:gd name="T1" fmla="*/ 17986 h 609"/>
              <a:gd name="T2" fmla="*/ 214598 w 602"/>
              <a:gd name="T3" fmla="*/ 17986 h 609"/>
              <a:gd name="T4" fmla="*/ 186418 w 602"/>
              <a:gd name="T5" fmla="*/ 46045 h 609"/>
              <a:gd name="T6" fmla="*/ 186418 w 602"/>
              <a:gd name="T7" fmla="*/ 167993 h 609"/>
              <a:gd name="T8" fmla="*/ 206650 w 602"/>
              <a:gd name="T9" fmla="*/ 167993 h 609"/>
              <a:gd name="T10" fmla="*/ 217127 w 602"/>
              <a:gd name="T11" fmla="*/ 178066 h 609"/>
              <a:gd name="T12" fmla="*/ 206650 w 602"/>
              <a:gd name="T13" fmla="*/ 188138 h 609"/>
              <a:gd name="T14" fmla="*/ 186418 w 602"/>
              <a:gd name="T15" fmla="*/ 188138 h 609"/>
              <a:gd name="T16" fmla="*/ 186418 w 602"/>
              <a:gd name="T17" fmla="*/ 208643 h 609"/>
              <a:gd name="T18" fmla="*/ 186418 w 602"/>
              <a:gd name="T19" fmla="*/ 208643 h 609"/>
              <a:gd name="T20" fmla="*/ 175941 w 602"/>
              <a:gd name="T21" fmla="*/ 218715 h 609"/>
              <a:gd name="T22" fmla="*/ 165826 w 602"/>
              <a:gd name="T23" fmla="*/ 208643 h 609"/>
              <a:gd name="T24" fmla="*/ 165826 w 602"/>
              <a:gd name="T25" fmla="*/ 188138 h 609"/>
              <a:gd name="T26" fmla="*/ 45882 w 602"/>
              <a:gd name="T27" fmla="*/ 188138 h 609"/>
              <a:gd name="T28" fmla="*/ 43353 w 602"/>
              <a:gd name="T29" fmla="*/ 188138 h 609"/>
              <a:gd name="T30" fmla="*/ 43353 w 602"/>
              <a:gd name="T31" fmla="*/ 188138 h 609"/>
              <a:gd name="T32" fmla="*/ 43353 w 602"/>
              <a:gd name="T33" fmla="*/ 188138 h 609"/>
              <a:gd name="T34" fmla="*/ 38295 w 602"/>
              <a:gd name="T35" fmla="*/ 188138 h 609"/>
              <a:gd name="T36" fmla="*/ 30708 w 602"/>
              <a:gd name="T37" fmla="*/ 178066 h 609"/>
              <a:gd name="T38" fmla="*/ 30708 w 602"/>
              <a:gd name="T39" fmla="*/ 175548 h 609"/>
              <a:gd name="T40" fmla="*/ 30708 w 602"/>
              <a:gd name="T41" fmla="*/ 173030 h 609"/>
              <a:gd name="T42" fmla="*/ 30708 w 602"/>
              <a:gd name="T43" fmla="*/ 173030 h 609"/>
              <a:gd name="T44" fmla="*/ 30708 w 602"/>
              <a:gd name="T45" fmla="*/ 173030 h 609"/>
              <a:gd name="T46" fmla="*/ 30708 w 602"/>
              <a:gd name="T47" fmla="*/ 51082 h 609"/>
              <a:gd name="T48" fmla="*/ 10116 w 602"/>
              <a:gd name="T49" fmla="*/ 51082 h 609"/>
              <a:gd name="T50" fmla="*/ 0 w 602"/>
              <a:gd name="T51" fmla="*/ 40649 h 609"/>
              <a:gd name="T52" fmla="*/ 10116 w 602"/>
              <a:gd name="T53" fmla="*/ 30577 h 609"/>
              <a:gd name="T54" fmla="*/ 30708 w 602"/>
              <a:gd name="T55" fmla="*/ 30577 h 609"/>
              <a:gd name="T56" fmla="*/ 30708 w 602"/>
              <a:gd name="T57" fmla="*/ 10432 h 609"/>
              <a:gd name="T58" fmla="*/ 40824 w 602"/>
              <a:gd name="T59" fmla="*/ 0 h 609"/>
              <a:gd name="T60" fmla="*/ 50940 w 602"/>
              <a:gd name="T61" fmla="*/ 10432 h 609"/>
              <a:gd name="T62" fmla="*/ 50940 w 602"/>
              <a:gd name="T63" fmla="*/ 30577 h 609"/>
              <a:gd name="T64" fmla="*/ 173412 w 602"/>
              <a:gd name="T65" fmla="*/ 30577 h 609"/>
              <a:gd name="T66" fmla="*/ 201592 w 602"/>
              <a:gd name="T67" fmla="*/ 5396 h 609"/>
              <a:gd name="T68" fmla="*/ 201592 w 602"/>
              <a:gd name="T69" fmla="*/ 5396 h 609"/>
              <a:gd name="T70" fmla="*/ 206650 w 602"/>
              <a:gd name="T71" fmla="*/ 0 h 609"/>
              <a:gd name="T72" fmla="*/ 217127 w 602"/>
              <a:gd name="T73" fmla="*/ 10432 h 609"/>
              <a:gd name="T74" fmla="*/ 214598 w 602"/>
              <a:gd name="T75" fmla="*/ 17986 h 609"/>
              <a:gd name="T76" fmla="*/ 50940 w 602"/>
              <a:gd name="T77" fmla="*/ 51082 h 609"/>
              <a:gd name="T78" fmla="*/ 50940 w 602"/>
              <a:gd name="T79" fmla="*/ 51082 h 609"/>
              <a:gd name="T80" fmla="*/ 50940 w 602"/>
              <a:gd name="T81" fmla="*/ 152525 h 609"/>
              <a:gd name="T82" fmla="*/ 153181 w 602"/>
              <a:gd name="T83" fmla="*/ 51082 h 609"/>
              <a:gd name="T84" fmla="*/ 50940 w 602"/>
              <a:gd name="T85" fmla="*/ 51082 h 609"/>
              <a:gd name="T86" fmla="*/ 165826 w 602"/>
              <a:gd name="T87" fmla="*/ 66190 h 609"/>
              <a:gd name="T88" fmla="*/ 165826 w 602"/>
              <a:gd name="T89" fmla="*/ 66190 h 609"/>
              <a:gd name="T90" fmla="*/ 66475 w 602"/>
              <a:gd name="T91" fmla="*/ 167993 h 609"/>
              <a:gd name="T92" fmla="*/ 165826 w 602"/>
              <a:gd name="T93" fmla="*/ 167993 h 609"/>
              <a:gd name="T94" fmla="*/ 165826 w 602"/>
              <a:gd name="T95" fmla="*/ 66190 h 60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02" h="609">
                <a:moveTo>
                  <a:pt x="594" y="50"/>
                </a:moveTo>
                <a:lnTo>
                  <a:pt x="594" y="50"/>
                </a:lnTo>
                <a:cubicBezTo>
                  <a:pt x="516" y="128"/>
                  <a:pt x="516" y="128"/>
                  <a:pt x="516" y="128"/>
                </a:cubicBezTo>
                <a:cubicBezTo>
                  <a:pt x="516" y="467"/>
                  <a:pt x="516" y="467"/>
                  <a:pt x="516" y="467"/>
                </a:cubicBezTo>
                <a:cubicBezTo>
                  <a:pt x="572" y="467"/>
                  <a:pt x="572" y="467"/>
                  <a:pt x="572" y="467"/>
                </a:cubicBezTo>
                <a:cubicBezTo>
                  <a:pt x="594" y="467"/>
                  <a:pt x="601" y="474"/>
                  <a:pt x="601" y="495"/>
                </a:cubicBezTo>
                <a:cubicBezTo>
                  <a:pt x="601" y="509"/>
                  <a:pt x="594" y="523"/>
                  <a:pt x="572" y="523"/>
                </a:cubicBezTo>
                <a:cubicBezTo>
                  <a:pt x="516" y="523"/>
                  <a:pt x="516" y="523"/>
                  <a:pt x="516" y="523"/>
                </a:cubicBezTo>
                <a:cubicBezTo>
                  <a:pt x="516" y="580"/>
                  <a:pt x="516" y="580"/>
                  <a:pt x="516" y="580"/>
                </a:cubicBezTo>
                <a:cubicBezTo>
                  <a:pt x="516" y="594"/>
                  <a:pt x="509" y="608"/>
                  <a:pt x="487" y="608"/>
                </a:cubicBezTo>
                <a:cubicBezTo>
                  <a:pt x="473" y="608"/>
                  <a:pt x="459" y="594"/>
                  <a:pt x="459" y="580"/>
                </a:cubicBezTo>
                <a:cubicBezTo>
                  <a:pt x="459" y="523"/>
                  <a:pt x="459" y="523"/>
                  <a:pt x="459" y="523"/>
                </a:cubicBezTo>
                <a:cubicBezTo>
                  <a:pt x="127" y="523"/>
                  <a:pt x="127" y="523"/>
                  <a:pt x="127" y="523"/>
                </a:cubicBezTo>
                <a:cubicBezTo>
                  <a:pt x="120" y="523"/>
                  <a:pt x="120" y="523"/>
                  <a:pt x="120" y="523"/>
                </a:cubicBezTo>
                <a:cubicBezTo>
                  <a:pt x="106" y="523"/>
                  <a:pt x="106" y="523"/>
                  <a:pt x="106" y="523"/>
                </a:cubicBezTo>
                <a:cubicBezTo>
                  <a:pt x="92" y="523"/>
                  <a:pt x="85" y="509"/>
                  <a:pt x="85" y="495"/>
                </a:cubicBezTo>
                <a:cubicBezTo>
                  <a:pt x="85" y="488"/>
                  <a:pt x="85" y="488"/>
                  <a:pt x="85" y="488"/>
                </a:cubicBezTo>
                <a:cubicBezTo>
                  <a:pt x="85" y="481"/>
                  <a:pt x="85" y="481"/>
                  <a:pt x="85" y="481"/>
                </a:cubicBezTo>
                <a:cubicBezTo>
                  <a:pt x="85" y="142"/>
                  <a:pt x="85" y="142"/>
                  <a:pt x="85" y="142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14" y="142"/>
                  <a:pt x="0" y="135"/>
                  <a:pt x="0" y="113"/>
                </a:cubicBezTo>
                <a:cubicBezTo>
                  <a:pt x="0" y="99"/>
                  <a:pt x="14" y="85"/>
                  <a:pt x="28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29"/>
                  <a:pt x="85" y="29"/>
                  <a:pt x="85" y="29"/>
                </a:cubicBezTo>
                <a:cubicBezTo>
                  <a:pt x="85" y="15"/>
                  <a:pt x="99" y="0"/>
                  <a:pt x="113" y="0"/>
                </a:cubicBezTo>
                <a:cubicBezTo>
                  <a:pt x="127" y="0"/>
                  <a:pt x="141" y="15"/>
                  <a:pt x="141" y="29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480" y="85"/>
                  <a:pt x="480" y="85"/>
                  <a:pt x="480" y="85"/>
                </a:cubicBezTo>
                <a:cubicBezTo>
                  <a:pt x="558" y="15"/>
                  <a:pt x="558" y="15"/>
                  <a:pt x="558" y="15"/>
                </a:cubicBezTo>
                <a:cubicBezTo>
                  <a:pt x="558" y="8"/>
                  <a:pt x="565" y="0"/>
                  <a:pt x="572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36"/>
                  <a:pt x="601" y="43"/>
                  <a:pt x="594" y="50"/>
                </a:cubicBezTo>
                <a:close/>
                <a:moveTo>
                  <a:pt x="141" y="142"/>
                </a:moveTo>
                <a:lnTo>
                  <a:pt x="141" y="142"/>
                </a:lnTo>
                <a:cubicBezTo>
                  <a:pt x="141" y="424"/>
                  <a:pt x="141" y="424"/>
                  <a:pt x="141" y="424"/>
                </a:cubicBezTo>
                <a:cubicBezTo>
                  <a:pt x="424" y="142"/>
                  <a:pt x="424" y="142"/>
                  <a:pt x="424" y="142"/>
                </a:cubicBezTo>
                <a:lnTo>
                  <a:pt x="141" y="142"/>
                </a:lnTo>
                <a:close/>
                <a:moveTo>
                  <a:pt x="459" y="184"/>
                </a:moveTo>
                <a:lnTo>
                  <a:pt x="459" y="184"/>
                </a:lnTo>
                <a:cubicBezTo>
                  <a:pt x="184" y="467"/>
                  <a:pt x="184" y="467"/>
                  <a:pt x="184" y="467"/>
                </a:cubicBezTo>
                <a:cubicBezTo>
                  <a:pt x="459" y="467"/>
                  <a:pt x="459" y="467"/>
                  <a:pt x="459" y="467"/>
                </a:cubicBezTo>
                <a:lnTo>
                  <a:pt x="459" y="1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" name="Freeform 40">
            <a:extLst>
              <a:ext uri="{FF2B5EF4-FFF2-40B4-BE49-F238E27FC236}">
                <a16:creationId xmlns:a16="http://schemas.microsoft.com/office/drawing/2014/main" id="{218003C3-5FAD-FD42-B164-22ED6BBC8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4739" y="3719512"/>
            <a:ext cx="215908" cy="198438"/>
          </a:xfrm>
          <a:custGeom>
            <a:avLst/>
            <a:gdLst>
              <a:gd name="T0" fmla="*/ 205482 w 601"/>
              <a:gd name="T1" fmla="*/ 198079 h 552"/>
              <a:gd name="T2" fmla="*/ 205482 w 601"/>
              <a:gd name="T3" fmla="*/ 198079 h 552"/>
              <a:gd name="T4" fmla="*/ 187880 w 601"/>
              <a:gd name="T5" fmla="*/ 198079 h 552"/>
              <a:gd name="T6" fmla="*/ 187880 w 601"/>
              <a:gd name="T7" fmla="*/ 198079 h 552"/>
              <a:gd name="T8" fmla="*/ 177462 w 601"/>
              <a:gd name="T9" fmla="*/ 198079 h 552"/>
              <a:gd name="T10" fmla="*/ 177462 w 601"/>
              <a:gd name="T11" fmla="*/ 198079 h 552"/>
              <a:gd name="T12" fmla="*/ 35564 w 601"/>
              <a:gd name="T13" fmla="*/ 198079 h 552"/>
              <a:gd name="T14" fmla="*/ 35564 w 601"/>
              <a:gd name="T15" fmla="*/ 198079 h 552"/>
              <a:gd name="T16" fmla="*/ 25146 w 601"/>
              <a:gd name="T17" fmla="*/ 198079 h 552"/>
              <a:gd name="T18" fmla="*/ 25146 w 601"/>
              <a:gd name="T19" fmla="*/ 198079 h 552"/>
              <a:gd name="T20" fmla="*/ 10059 w 601"/>
              <a:gd name="T21" fmla="*/ 198079 h 552"/>
              <a:gd name="T22" fmla="*/ 0 w 601"/>
              <a:gd name="T23" fmla="*/ 188013 h 552"/>
              <a:gd name="T24" fmla="*/ 0 w 601"/>
              <a:gd name="T25" fmla="*/ 167522 h 552"/>
              <a:gd name="T26" fmla="*/ 0 w 601"/>
              <a:gd name="T27" fmla="*/ 126900 h 552"/>
              <a:gd name="T28" fmla="*/ 0 w 601"/>
              <a:gd name="T29" fmla="*/ 60754 h 552"/>
              <a:gd name="T30" fmla="*/ 10059 w 601"/>
              <a:gd name="T31" fmla="*/ 50688 h 552"/>
              <a:gd name="T32" fmla="*/ 22632 w 601"/>
              <a:gd name="T33" fmla="*/ 50688 h 552"/>
              <a:gd name="T34" fmla="*/ 43108 w 601"/>
              <a:gd name="T35" fmla="*/ 50688 h 552"/>
              <a:gd name="T36" fmla="*/ 55681 w 601"/>
              <a:gd name="T37" fmla="*/ 50688 h 552"/>
              <a:gd name="T38" fmla="*/ 106693 w 601"/>
              <a:gd name="T39" fmla="*/ 0 h 552"/>
              <a:gd name="T40" fmla="*/ 157345 w 601"/>
              <a:gd name="T41" fmla="*/ 50688 h 552"/>
              <a:gd name="T42" fmla="*/ 174947 w 601"/>
              <a:gd name="T43" fmla="*/ 50688 h 552"/>
              <a:gd name="T44" fmla="*/ 195424 w 601"/>
              <a:gd name="T45" fmla="*/ 50688 h 552"/>
              <a:gd name="T46" fmla="*/ 205482 w 601"/>
              <a:gd name="T47" fmla="*/ 50688 h 552"/>
              <a:gd name="T48" fmla="*/ 215541 w 601"/>
              <a:gd name="T49" fmla="*/ 60754 h 552"/>
              <a:gd name="T50" fmla="*/ 215541 w 601"/>
              <a:gd name="T51" fmla="*/ 126900 h 552"/>
              <a:gd name="T52" fmla="*/ 215541 w 601"/>
              <a:gd name="T53" fmla="*/ 167522 h 552"/>
              <a:gd name="T54" fmla="*/ 215541 w 601"/>
              <a:gd name="T55" fmla="*/ 188013 h 552"/>
              <a:gd name="T56" fmla="*/ 205482 w 601"/>
              <a:gd name="T57" fmla="*/ 198079 h 552"/>
              <a:gd name="T58" fmla="*/ 106693 w 601"/>
              <a:gd name="T59" fmla="*/ 20131 h 552"/>
              <a:gd name="T60" fmla="*/ 106693 w 601"/>
              <a:gd name="T61" fmla="*/ 20131 h 552"/>
              <a:gd name="T62" fmla="*/ 76158 w 601"/>
              <a:gd name="T63" fmla="*/ 50688 h 552"/>
              <a:gd name="T64" fmla="*/ 136868 w 601"/>
              <a:gd name="T65" fmla="*/ 50688 h 552"/>
              <a:gd name="T66" fmla="*/ 106693 w 601"/>
              <a:gd name="T67" fmla="*/ 20131 h 552"/>
              <a:gd name="T68" fmla="*/ 144772 w 601"/>
              <a:gd name="T69" fmla="*/ 111801 h 552"/>
              <a:gd name="T70" fmla="*/ 144772 w 601"/>
              <a:gd name="T71" fmla="*/ 111801 h 552"/>
              <a:gd name="T72" fmla="*/ 116751 w 601"/>
              <a:gd name="T73" fmla="*/ 111801 h 552"/>
              <a:gd name="T74" fmla="*/ 116751 w 601"/>
              <a:gd name="T75" fmla="*/ 86277 h 552"/>
              <a:gd name="T76" fmla="*/ 106693 w 601"/>
              <a:gd name="T77" fmla="*/ 76212 h 552"/>
              <a:gd name="T78" fmla="*/ 96275 w 601"/>
              <a:gd name="T79" fmla="*/ 86277 h 552"/>
              <a:gd name="T80" fmla="*/ 96275 w 601"/>
              <a:gd name="T81" fmla="*/ 111801 h 552"/>
              <a:gd name="T82" fmla="*/ 71128 w 601"/>
              <a:gd name="T83" fmla="*/ 111801 h 552"/>
              <a:gd name="T84" fmla="*/ 60711 w 601"/>
              <a:gd name="T85" fmla="*/ 121867 h 552"/>
              <a:gd name="T86" fmla="*/ 71128 w 601"/>
              <a:gd name="T87" fmla="*/ 131933 h 552"/>
              <a:gd name="T88" fmla="*/ 96275 w 601"/>
              <a:gd name="T89" fmla="*/ 131933 h 552"/>
              <a:gd name="T90" fmla="*/ 96275 w 601"/>
              <a:gd name="T91" fmla="*/ 159973 h 552"/>
              <a:gd name="T92" fmla="*/ 106693 w 601"/>
              <a:gd name="T93" fmla="*/ 170038 h 552"/>
              <a:gd name="T94" fmla="*/ 116751 w 601"/>
              <a:gd name="T95" fmla="*/ 159973 h 552"/>
              <a:gd name="T96" fmla="*/ 116751 w 601"/>
              <a:gd name="T97" fmla="*/ 131933 h 552"/>
              <a:gd name="T98" fmla="*/ 144772 w 601"/>
              <a:gd name="T99" fmla="*/ 131933 h 552"/>
              <a:gd name="T100" fmla="*/ 154830 w 601"/>
              <a:gd name="T101" fmla="*/ 121867 h 552"/>
              <a:gd name="T102" fmla="*/ 144772 w 601"/>
              <a:gd name="T103" fmla="*/ 111801 h 552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1" h="552">
                <a:moveTo>
                  <a:pt x="572" y="551"/>
                </a:moveTo>
                <a:lnTo>
                  <a:pt x="572" y="551"/>
                </a:lnTo>
                <a:cubicBezTo>
                  <a:pt x="523" y="551"/>
                  <a:pt x="523" y="551"/>
                  <a:pt x="523" y="551"/>
                </a:cubicBezTo>
                <a:cubicBezTo>
                  <a:pt x="494" y="551"/>
                  <a:pt x="494" y="551"/>
                  <a:pt x="494" y="551"/>
                </a:cubicBezTo>
                <a:cubicBezTo>
                  <a:pt x="99" y="551"/>
                  <a:pt x="99" y="551"/>
                  <a:pt x="99" y="551"/>
                </a:cubicBezTo>
                <a:cubicBezTo>
                  <a:pt x="70" y="551"/>
                  <a:pt x="70" y="551"/>
                  <a:pt x="70" y="551"/>
                </a:cubicBezTo>
                <a:cubicBezTo>
                  <a:pt x="28" y="551"/>
                  <a:pt x="28" y="551"/>
                  <a:pt x="28" y="551"/>
                </a:cubicBezTo>
                <a:cubicBezTo>
                  <a:pt x="7" y="551"/>
                  <a:pt x="0" y="537"/>
                  <a:pt x="0" y="523"/>
                </a:cubicBezTo>
                <a:cubicBezTo>
                  <a:pt x="0" y="466"/>
                  <a:pt x="0" y="466"/>
                  <a:pt x="0" y="466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55"/>
                  <a:pt x="7" y="141"/>
                  <a:pt x="28" y="141"/>
                </a:cubicBezTo>
                <a:cubicBezTo>
                  <a:pt x="63" y="141"/>
                  <a:pt x="63" y="141"/>
                  <a:pt x="63" y="141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55" y="63"/>
                  <a:pt x="219" y="0"/>
                  <a:pt x="297" y="0"/>
                </a:cubicBezTo>
                <a:cubicBezTo>
                  <a:pt x="374" y="0"/>
                  <a:pt x="438" y="63"/>
                  <a:pt x="438" y="141"/>
                </a:cubicBezTo>
                <a:cubicBezTo>
                  <a:pt x="487" y="141"/>
                  <a:pt x="487" y="141"/>
                  <a:pt x="487" y="141"/>
                </a:cubicBezTo>
                <a:cubicBezTo>
                  <a:pt x="544" y="141"/>
                  <a:pt x="544" y="141"/>
                  <a:pt x="544" y="141"/>
                </a:cubicBezTo>
                <a:cubicBezTo>
                  <a:pt x="572" y="141"/>
                  <a:pt x="572" y="141"/>
                  <a:pt x="572" y="141"/>
                </a:cubicBezTo>
                <a:cubicBezTo>
                  <a:pt x="586" y="141"/>
                  <a:pt x="600" y="155"/>
                  <a:pt x="600" y="169"/>
                </a:cubicBezTo>
                <a:cubicBezTo>
                  <a:pt x="600" y="353"/>
                  <a:pt x="600" y="353"/>
                  <a:pt x="600" y="353"/>
                </a:cubicBezTo>
                <a:cubicBezTo>
                  <a:pt x="600" y="466"/>
                  <a:pt x="600" y="466"/>
                  <a:pt x="600" y="466"/>
                </a:cubicBezTo>
                <a:cubicBezTo>
                  <a:pt x="600" y="523"/>
                  <a:pt x="600" y="523"/>
                  <a:pt x="600" y="523"/>
                </a:cubicBezTo>
                <a:cubicBezTo>
                  <a:pt x="600" y="537"/>
                  <a:pt x="586" y="551"/>
                  <a:pt x="572" y="551"/>
                </a:cubicBezTo>
                <a:close/>
                <a:moveTo>
                  <a:pt x="297" y="56"/>
                </a:moveTo>
                <a:lnTo>
                  <a:pt x="297" y="56"/>
                </a:lnTo>
                <a:cubicBezTo>
                  <a:pt x="254" y="56"/>
                  <a:pt x="212" y="99"/>
                  <a:pt x="212" y="141"/>
                </a:cubicBezTo>
                <a:cubicBezTo>
                  <a:pt x="381" y="141"/>
                  <a:pt x="381" y="141"/>
                  <a:pt x="381" y="141"/>
                </a:cubicBezTo>
                <a:cubicBezTo>
                  <a:pt x="381" y="99"/>
                  <a:pt x="346" y="56"/>
                  <a:pt x="297" y="56"/>
                </a:cubicBezTo>
                <a:close/>
                <a:moveTo>
                  <a:pt x="403" y="311"/>
                </a:moveTo>
                <a:lnTo>
                  <a:pt x="403" y="311"/>
                </a:lnTo>
                <a:cubicBezTo>
                  <a:pt x="325" y="311"/>
                  <a:pt x="325" y="311"/>
                  <a:pt x="325" y="311"/>
                </a:cubicBezTo>
                <a:cubicBezTo>
                  <a:pt x="325" y="240"/>
                  <a:pt x="325" y="240"/>
                  <a:pt x="325" y="240"/>
                </a:cubicBezTo>
                <a:cubicBezTo>
                  <a:pt x="325" y="219"/>
                  <a:pt x="318" y="212"/>
                  <a:pt x="297" y="212"/>
                </a:cubicBezTo>
                <a:cubicBezTo>
                  <a:pt x="283" y="212"/>
                  <a:pt x="268" y="219"/>
                  <a:pt x="268" y="240"/>
                </a:cubicBezTo>
                <a:cubicBezTo>
                  <a:pt x="268" y="311"/>
                  <a:pt x="268" y="311"/>
                  <a:pt x="268" y="311"/>
                </a:cubicBezTo>
                <a:cubicBezTo>
                  <a:pt x="198" y="311"/>
                  <a:pt x="198" y="311"/>
                  <a:pt x="198" y="311"/>
                </a:cubicBezTo>
                <a:cubicBezTo>
                  <a:pt x="176" y="311"/>
                  <a:pt x="169" y="325"/>
                  <a:pt x="169" y="339"/>
                </a:cubicBezTo>
                <a:cubicBezTo>
                  <a:pt x="169" y="360"/>
                  <a:pt x="176" y="367"/>
                  <a:pt x="198" y="367"/>
                </a:cubicBezTo>
                <a:cubicBezTo>
                  <a:pt x="268" y="367"/>
                  <a:pt x="268" y="367"/>
                  <a:pt x="268" y="367"/>
                </a:cubicBezTo>
                <a:cubicBezTo>
                  <a:pt x="268" y="445"/>
                  <a:pt x="268" y="445"/>
                  <a:pt x="268" y="445"/>
                </a:cubicBezTo>
                <a:cubicBezTo>
                  <a:pt x="268" y="459"/>
                  <a:pt x="283" y="473"/>
                  <a:pt x="297" y="473"/>
                </a:cubicBezTo>
                <a:cubicBezTo>
                  <a:pt x="318" y="473"/>
                  <a:pt x="325" y="459"/>
                  <a:pt x="325" y="445"/>
                </a:cubicBezTo>
                <a:cubicBezTo>
                  <a:pt x="325" y="367"/>
                  <a:pt x="325" y="367"/>
                  <a:pt x="325" y="367"/>
                </a:cubicBezTo>
                <a:cubicBezTo>
                  <a:pt x="403" y="367"/>
                  <a:pt x="403" y="367"/>
                  <a:pt x="403" y="367"/>
                </a:cubicBezTo>
                <a:cubicBezTo>
                  <a:pt x="417" y="367"/>
                  <a:pt x="431" y="360"/>
                  <a:pt x="431" y="339"/>
                </a:cubicBezTo>
                <a:cubicBezTo>
                  <a:pt x="431" y="325"/>
                  <a:pt x="417" y="311"/>
                  <a:pt x="403" y="3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7" name="Freeform 41">
            <a:extLst>
              <a:ext uri="{FF2B5EF4-FFF2-40B4-BE49-F238E27FC236}">
                <a16:creationId xmlns:a16="http://schemas.microsoft.com/office/drawing/2014/main" id="{99CF0B18-3447-DB4C-B663-20102552A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137" y="3708400"/>
            <a:ext cx="219083" cy="219075"/>
          </a:xfrm>
          <a:custGeom>
            <a:avLst/>
            <a:gdLst>
              <a:gd name="T0" fmla="*/ 208626 w 608"/>
              <a:gd name="T1" fmla="*/ 218715 h 609"/>
              <a:gd name="T2" fmla="*/ 208626 w 608"/>
              <a:gd name="T3" fmla="*/ 218715 h 609"/>
              <a:gd name="T4" fmla="*/ 10089 w 608"/>
              <a:gd name="T5" fmla="*/ 218715 h 609"/>
              <a:gd name="T6" fmla="*/ 0 w 608"/>
              <a:gd name="T7" fmla="*/ 208643 h 609"/>
              <a:gd name="T8" fmla="*/ 0 w 608"/>
              <a:gd name="T9" fmla="*/ 10432 h 609"/>
              <a:gd name="T10" fmla="*/ 10089 w 608"/>
              <a:gd name="T11" fmla="*/ 0 h 609"/>
              <a:gd name="T12" fmla="*/ 208626 w 608"/>
              <a:gd name="T13" fmla="*/ 0 h 609"/>
              <a:gd name="T14" fmla="*/ 218715 w 608"/>
              <a:gd name="T15" fmla="*/ 10432 h 609"/>
              <a:gd name="T16" fmla="*/ 218715 w 608"/>
              <a:gd name="T17" fmla="*/ 208643 h 609"/>
              <a:gd name="T18" fmla="*/ 208626 w 608"/>
              <a:gd name="T19" fmla="*/ 218715 h 609"/>
              <a:gd name="T20" fmla="*/ 20178 w 608"/>
              <a:gd name="T21" fmla="*/ 20505 h 609"/>
              <a:gd name="T22" fmla="*/ 20178 w 608"/>
              <a:gd name="T23" fmla="*/ 20505 h 609"/>
              <a:gd name="T24" fmla="*/ 20178 w 608"/>
              <a:gd name="T25" fmla="*/ 193534 h 609"/>
              <a:gd name="T26" fmla="*/ 40716 w 608"/>
              <a:gd name="T27" fmla="*/ 170512 h 609"/>
              <a:gd name="T28" fmla="*/ 65939 w 608"/>
              <a:gd name="T29" fmla="*/ 160439 h 609"/>
              <a:gd name="T30" fmla="*/ 88999 w 608"/>
              <a:gd name="T31" fmla="*/ 150007 h 609"/>
              <a:gd name="T32" fmla="*/ 88999 w 608"/>
              <a:gd name="T33" fmla="*/ 132380 h 609"/>
              <a:gd name="T34" fmla="*/ 81432 w 608"/>
              <a:gd name="T35" fmla="*/ 111876 h 609"/>
              <a:gd name="T36" fmla="*/ 73866 w 608"/>
              <a:gd name="T37" fmla="*/ 104321 h 609"/>
              <a:gd name="T38" fmla="*/ 78910 w 608"/>
              <a:gd name="T39" fmla="*/ 89213 h 609"/>
              <a:gd name="T40" fmla="*/ 76388 w 608"/>
              <a:gd name="T41" fmla="*/ 68708 h 609"/>
              <a:gd name="T42" fmla="*/ 109538 w 608"/>
              <a:gd name="T43" fmla="*/ 40649 h 609"/>
              <a:gd name="T44" fmla="*/ 142327 w 608"/>
              <a:gd name="T45" fmla="*/ 68708 h 609"/>
              <a:gd name="T46" fmla="*/ 142327 w 608"/>
              <a:gd name="T47" fmla="*/ 89213 h 609"/>
              <a:gd name="T48" fmla="*/ 145209 w 608"/>
              <a:gd name="T49" fmla="*/ 104321 h 609"/>
              <a:gd name="T50" fmla="*/ 137282 w 608"/>
              <a:gd name="T51" fmla="*/ 111876 h 609"/>
              <a:gd name="T52" fmla="*/ 129715 w 608"/>
              <a:gd name="T53" fmla="*/ 132380 h 609"/>
              <a:gd name="T54" fmla="*/ 129715 w 608"/>
              <a:gd name="T55" fmla="*/ 150007 h 609"/>
              <a:gd name="T56" fmla="*/ 152776 w 608"/>
              <a:gd name="T57" fmla="*/ 160439 h 609"/>
              <a:gd name="T58" fmla="*/ 177998 w 608"/>
              <a:gd name="T59" fmla="*/ 170512 h 609"/>
              <a:gd name="T60" fmla="*/ 198537 w 608"/>
              <a:gd name="T61" fmla="*/ 193534 h 609"/>
              <a:gd name="T62" fmla="*/ 198537 w 608"/>
              <a:gd name="T63" fmla="*/ 20505 h 609"/>
              <a:gd name="T64" fmla="*/ 20178 w 608"/>
              <a:gd name="T65" fmla="*/ 20505 h 60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08" h="609">
                <a:moveTo>
                  <a:pt x="579" y="608"/>
                </a:moveTo>
                <a:lnTo>
                  <a:pt x="579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5"/>
                  <a:pt x="607" y="29"/>
                </a:cubicBezTo>
                <a:cubicBezTo>
                  <a:pt x="607" y="580"/>
                  <a:pt x="607" y="580"/>
                  <a:pt x="607" y="580"/>
                </a:cubicBezTo>
                <a:cubicBezTo>
                  <a:pt x="607" y="594"/>
                  <a:pt x="593" y="608"/>
                  <a:pt x="579" y="608"/>
                </a:cubicBezTo>
                <a:close/>
                <a:moveTo>
                  <a:pt x="56" y="57"/>
                </a:moveTo>
                <a:lnTo>
                  <a:pt x="56" y="57"/>
                </a:lnTo>
                <a:cubicBezTo>
                  <a:pt x="56" y="538"/>
                  <a:pt x="56" y="538"/>
                  <a:pt x="56" y="538"/>
                </a:cubicBezTo>
                <a:cubicBezTo>
                  <a:pt x="70" y="516"/>
                  <a:pt x="84" y="488"/>
                  <a:pt x="113" y="474"/>
                </a:cubicBezTo>
                <a:cubicBezTo>
                  <a:pt x="155" y="453"/>
                  <a:pt x="134" y="467"/>
                  <a:pt x="183" y="446"/>
                </a:cubicBezTo>
                <a:cubicBezTo>
                  <a:pt x="233" y="424"/>
                  <a:pt x="247" y="417"/>
                  <a:pt x="247" y="417"/>
                </a:cubicBezTo>
                <a:cubicBezTo>
                  <a:pt x="247" y="368"/>
                  <a:pt x="247" y="368"/>
                  <a:pt x="247" y="368"/>
                </a:cubicBezTo>
                <a:cubicBezTo>
                  <a:pt x="247" y="368"/>
                  <a:pt x="233" y="354"/>
                  <a:pt x="226" y="311"/>
                </a:cubicBezTo>
                <a:cubicBezTo>
                  <a:pt x="212" y="319"/>
                  <a:pt x="212" y="297"/>
                  <a:pt x="205" y="290"/>
                </a:cubicBezTo>
                <a:cubicBezTo>
                  <a:pt x="205" y="276"/>
                  <a:pt x="205" y="241"/>
                  <a:pt x="219" y="248"/>
                </a:cubicBezTo>
                <a:cubicBezTo>
                  <a:pt x="212" y="227"/>
                  <a:pt x="212" y="205"/>
                  <a:pt x="212" y="191"/>
                </a:cubicBezTo>
                <a:cubicBezTo>
                  <a:pt x="212" y="156"/>
                  <a:pt x="247" y="121"/>
                  <a:pt x="304" y="113"/>
                </a:cubicBezTo>
                <a:cubicBezTo>
                  <a:pt x="367" y="121"/>
                  <a:pt x="395" y="156"/>
                  <a:pt x="395" y="191"/>
                </a:cubicBezTo>
                <a:cubicBezTo>
                  <a:pt x="395" y="205"/>
                  <a:pt x="395" y="227"/>
                  <a:pt x="395" y="248"/>
                </a:cubicBezTo>
                <a:cubicBezTo>
                  <a:pt x="410" y="241"/>
                  <a:pt x="403" y="276"/>
                  <a:pt x="403" y="290"/>
                </a:cubicBezTo>
                <a:cubicBezTo>
                  <a:pt x="395" y="297"/>
                  <a:pt x="395" y="311"/>
                  <a:pt x="381" y="311"/>
                </a:cubicBezTo>
                <a:cubicBezTo>
                  <a:pt x="374" y="354"/>
                  <a:pt x="360" y="368"/>
                  <a:pt x="360" y="368"/>
                </a:cubicBezTo>
                <a:cubicBezTo>
                  <a:pt x="360" y="417"/>
                  <a:pt x="360" y="417"/>
                  <a:pt x="360" y="417"/>
                </a:cubicBezTo>
                <a:cubicBezTo>
                  <a:pt x="360" y="417"/>
                  <a:pt x="374" y="424"/>
                  <a:pt x="424" y="446"/>
                </a:cubicBezTo>
                <a:cubicBezTo>
                  <a:pt x="473" y="467"/>
                  <a:pt x="452" y="453"/>
                  <a:pt x="494" y="474"/>
                </a:cubicBezTo>
                <a:cubicBezTo>
                  <a:pt x="523" y="488"/>
                  <a:pt x="537" y="516"/>
                  <a:pt x="551" y="538"/>
                </a:cubicBezTo>
                <a:cubicBezTo>
                  <a:pt x="551" y="57"/>
                  <a:pt x="551" y="57"/>
                  <a:pt x="551" y="57"/>
                </a:cubicBezTo>
                <a:lnTo>
                  <a:pt x="56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8" name="Freeform 42">
            <a:extLst>
              <a:ext uri="{FF2B5EF4-FFF2-40B4-BE49-F238E27FC236}">
                <a16:creationId xmlns:a16="http://schemas.microsoft.com/office/drawing/2014/main" id="{AAE3CBEA-1C55-CA4F-81AE-875DD02E7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298" y="3708400"/>
            <a:ext cx="215908" cy="219075"/>
          </a:xfrm>
          <a:custGeom>
            <a:avLst/>
            <a:gdLst>
              <a:gd name="T0" fmla="*/ 205482 w 601"/>
              <a:gd name="T1" fmla="*/ 218715 h 609"/>
              <a:gd name="T2" fmla="*/ 154830 w 601"/>
              <a:gd name="T3" fmla="*/ 208643 h 609"/>
              <a:gd name="T4" fmla="*/ 195424 w 601"/>
              <a:gd name="T5" fmla="*/ 198570 h 609"/>
              <a:gd name="T6" fmla="*/ 195424 w 601"/>
              <a:gd name="T7" fmla="*/ 167993 h 609"/>
              <a:gd name="T8" fmla="*/ 215541 w 601"/>
              <a:gd name="T9" fmla="*/ 167993 h 609"/>
              <a:gd name="T10" fmla="*/ 205482 w 601"/>
              <a:gd name="T11" fmla="*/ 218715 h 609"/>
              <a:gd name="T12" fmla="*/ 205482 w 601"/>
              <a:gd name="T13" fmla="*/ 81658 h 609"/>
              <a:gd name="T14" fmla="*/ 215541 w 601"/>
              <a:gd name="T15" fmla="*/ 127344 h 609"/>
              <a:gd name="T16" fmla="*/ 195424 w 601"/>
              <a:gd name="T17" fmla="*/ 127344 h 609"/>
              <a:gd name="T18" fmla="*/ 205482 w 601"/>
              <a:gd name="T19" fmla="*/ 81658 h 609"/>
              <a:gd name="T20" fmla="*/ 205482 w 601"/>
              <a:gd name="T21" fmla="*/ 61154 h 609"/>
              <a:gd name="T22" fmla="*/ 195424 w 601"/>
              <a:gd name="T23" fmla="*/ 51082 h 609"/>
              <a:gd name="T24" fmla="*/ 164889 w 601"/>
              <a:gd name="T25" fmla="*/ 20505 h 609"/>
              <a:gd name="T26" fmla="*/ 154830 w 601"/>
              <a:gd name="T27" fmla="*/ 10432 h 609"/>
              <a:gd name="T28" fmla="*/ 164889 w 601"/>
              <a:gd name="T29" fmla="*/ 0 h 609"/>
              <a:gd name="T30" fmla="*/ 215541 w 601"/>
              <a:gd name="T31" fmla="*/ 10432 h 609"/>
              <a:gd name="T32" fmla="*/ 205482 w 601"/>
              <a:gd name="T33" fmla="*/ 61154 h 609"/>
              <a:gd name="T34" fmla="*/ 124295 w 601"/>
              <a:gd name="T35" fmla="*/ 20505 h 609"/>
              <a:gd name="T36" fmla="*/ 81187 w 601"/>
              <a:gd name="T37" fmla="*/ 10432 h 609"/>
              <a:gd name="T38" fmla="*/ 124295 w 601"/>
              <a:gd name="T39" fmla="*/ 0 h 609"/>
              <a:gd name="T40" fmla="*/ 124295 w 601"/>
              <a:gd name="T41" fmla="*/ 20505 h 609"/>
              <a:gd name="T42" fmla="*/ 111722 w 601"/>
              <a:gd name="T43" fmla="*/ 86695 h 609"/>
              <a:gd name="T44" fmla="*/ 109207 w 601"/>
              <a:gd name="T45" fmla="*/ 78781 h 609"/>
              <a:gd name="T46" fmla="*/ 124295 w 601"/>
              <a:gd name="T47" fmla="*/ 71226 h 609"/>
              <a:gd name="T48" fmla="*/ 159859 w 601"/>
              <a:gd name="T49" fmla="*/ 101803 h 609"/>
              <a:gd name="T50" fmla="*/ 162374 w 601"/>
              <a:gd name="T51" fmla="*/ 109358 h 609"/>
              <a:gd name="T52" fmla="*/ 159859 w 601"/>
              <a:gd name="T53" fmla="*/ 117272 h 609"/>
              <a:gd name="T54" fmla="*/ 124295 w 601"/>
              <a:gd name="T55" fmla="*/ 147489 h 609"/>
              <a:gd name="T56" fmla="*/ 109207 w 601"/>
              <a:gd name="T57" fmla="*/ 139935 h 609"/>
              <a:gd name="T58" fmla="*/ 111722 w 601"/>
              <a:gd name="T59" fmla="*/ 132380 h 609"/>
              <a:gd name="T60" fmla="*/ 63225 w 601"/>
              <a:gd name="T61" fmla="*/ 119790 h 609"/>
              <a:gd name="T62" fmla="*/ 63225 w 601"/>
              <a:gd name="T63" fmla="*/ 99285 h 609"/>
              <a:gd name="T64" fmla="*/ 111722 w 601"/>
              <a:gd name="T65" fmla="*/ 86695 h 609"/>
              <a:gd name="T66" fmla="*/ 50652 w 601"/>
              <a:gd name="T67" fmla="*/ 20505 h 609"/>
              <a:gd name="T68" fmla="*/ 20117 w 601"/>
              <a:gd name="T69" fmla="*/ 20505 h 609"/>
              <a:gd name="T70" fmla="*/ 10059 w 601"/>
              <a:gd name="T71" fmla="*/ 61154 h 609"/>
              <a:gd name="T72" fmla="*/ 0 w 601"/>
              <a:gd name="T73" fmla="*/ 51082 h 609"/>
              <a:gd name="T74" fmla="*/ 10059 w 601"/>
              <a:gd name="T75" fmla="*/ 0 h 609"/>
              <a:gd name="T76" fmla="*/ 50652 w 601"/>
              <a:gd name="T77" fmla="*/ 0 h 609"/>
              <a:gd name="T78" fmla="*/ 50652 w 601"/>
              <a:gd name="T79" fmla="*/ 20505 h 609"/>
              <a:gd name="T80" fmla="*/ 10059 w 601"/>
              <a:gd name="T81" fmla="*/ 137417 h 609"/>
              <a:gd name="T82" fmla="*/ 0 w 601"/>
              <a:gd name="T83" fmla="*/ 91731 h 609"/>
              <a:gd name="T84" fmla="*/ 20117 w 601"/>
              <a:gd name="T85" fmla="*/ 91731 h 609"/>
              <a:gd name="T86" fmla="*/ 10059 w 601"/>
              <a:gd name="T87" fmla="*/ 137417 h 609"/>
              <a:gd name="T88" fmla="*/ 10059 w 601"/>
              <a:gd name="T89" fmla="*/ 157921 h 609"/>
              <a:gd name="T90" fmla="*/ 20117 w 601"/>
              <a:gd name="T91" fmla="*/ 198570 h 609"/>
              <a:gd name="T92" fmla="*/ 60711 w 601"/>
              <a:gd name="T93" fmla="*/ 208643 h 609"/>
              <a:gd name="T94" fmla="*/ 10059 w 601"/>
              <a:gd name="T95" fmla="*/ 218715 h 609"/>
              <a:gd name="T96" fmla="*/ 0 w 601"/>
              <a:gd name="T97" fmla="*/ 167993 h 609"/>
              <a:gd name="T98" fmla="*/ 10059 w 601"/>
              <a:gd name="T99" fmla="*/ 157921 h 609"/>
              <a:gd name="T100" fmla="*/ 91246 w 601"/>
              <a:gd name="T101" fmla="*/ 198570 h 609"/>
              <a:gd name="T102" fmla="*/ 134354 w 601"/>
              <a:gd name="T103" fmla="*/ 208643 h 609"/>
              <a:gd name="T104" fmla="*/ 91246 w 601"/>
              <a:gd name="T105" fmla="*/ 218715 h 609"/>
              <a:gd name="T106" fmla="*/ 91246 w 601"/>
              <a:gd name="T107" fmla="*/ 198570 h 60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459" y="608"/>
                  <a:pt x="459" y="608"/>
                  <a:pt x="459" y="608"/>
                </a:cubicBezTo>
                <a:cubicBezTo>
                  <a:pt x="445" y="608"/>
                  <a:pt x="431" y="594"/>
                  <a:pt x="431" y="580"/>
                </a:cubicBezTo>
                <a:cubicBezTo>
                  <a:pt x="431" y="559"/>
                  <a:pt x="445" y="552"/>
                  <a:pt x="459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8" y="439"/>
                  <a:pt x="572" y="439"/>
                </a:cubicBezTo>
                <a:cubicBezTo>
                  <a:pt x="593" y="439"/>
                  <a:pt x="600" y="446"/>
                  <a:pt x="600" y="467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93" y="608"/>
                  <a:pt x="572" y="608"/>
                </a:cubicBezTo>
                <a:close/>
                <a:moveTo>
                  <a:pt x="572" y="227"/>
                </a:moveTo>
                <a:lnTo>
                  <a:pt x="572" y="227"/>
                </a:lnTo>
                <a:cubicBezTo>
                  <a:pt x="593" y="227"/>
                  <a:pt x="600" y="241"/>
                  <a:pt x="600" y="255"/>
                </a:cubicBezTo>
                <a:cubicBezTo>
                  <a:pt x="600" y="354"/>
                  <a:pt x="600" y="354"/>
                  <a:pt x="600" y="354"/>
                </a:cubicBezTo>
                <a:cubicBezTo>
                  <a:pt x="600" y="368"/>
                  <a:pt x="593" y="382"/>
                  <a:pt x="572" y="382"/>
                </a:cubicBezTo>
                <a:cubicBezTo>
                  <a:pt x="558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8" y="227"/>
                  <a:pt x="572" y="227"/>
                </a:cubicBezTo>
                <a:close/>
                <a:moveTo>
                  <a:pt x="572" y="170"/>
                </a:moveTo>
                <a:lnTo>
                  <a:pt x="572" y="170"/>
                </a:lnTo>
                <a:cubicBezTo>
                  <a:pt x="558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59" y="57"/>
                  <a:pt x="459" y="57"/>
                  <a:pt x="459" y="57"/>
                </a:cubicBezTo>
                <a:cubicBezTo>
                  <a:pt x="445" y="57"/>
                  <a:pt x="431" y="50"/>
                  <a:pt x="431" y="29"/>
                </a:cubicBezTo>
                <a:cubicBezTo>
                  <a:pt x="431" y="15"/>
                  <a:pt x="445" y="0"/>
                  <a:pt x="459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3" y="0"/>
                  <a:pt x="600" y="15"/>
                  <a:pt x="600" y="29"/>
                </a:cubicBezTo>
                <a:cubicBezTo>
                  <a:pt x="600" y="142"/>
                  <a:pt x="600" y="142"/>
                  <a:pt x="600" y="142"/>
                </a:cubicBezTo>
                <a:cubicBezTo>
                  <a:pt x="600" y="163"/>
                  <a:pt x="593" y="170"/>
                  <a:pt x="572" y="170"/>
                </a:cubicBezTo>
                <a:close/>
                <a:moveTo>
                  <a:pt x="346" y="57"/>
                </a:moveTo>
                <a:lnTo>
                  <a:pt x="346" y="57"/>
                </a:lnTo>
                <a:cubicBezTo>
                  <a:pt x="254" y="57"/>
                  <a:pt x="254" y="57"/>
                  <a:pt x="254" y="57"/>
                </a:cubicBezTo>
                <a:cubicBezTo>
                  <a:pt x="240" y="57"/>
                  <a:pt x="226" y="50"/>
                  <a:pt x="226" y="29"/>
                </a:cubicBezTo>
                <a:cubicBezTo>
                  <a:pt x="226" y="15"/>
                  <a:pt x="240" y="0"/>
                  <a:pt x="254" y="0"/>
                </a:cubicBezTo>
                <a:cubicBezTo>
                  <a:pt x="346" y="0"/>
                  <a:pt x="346" y="0"/>
                  <a:pt x="346" y="0"/>
                </a:cubicBezTo>
                <a:cubicBezTo>
                  <a:pt x="367" y="0"/>
                  <a:pt x="374" y="15"/>
                  <a:pt x="374" y="29"/>
                </a:cubicBezTo>
                <a:cubicBezTo>
                  <a:pt x="374" y="50"/>
                  <a:pt x="367" y="57"/>
                  <a:pt x="346" y="57"/>
                </a:cubicBezTo>
                <a:close/>
                <a:moveTo>
                  <a:pt x="311" y="241"/>
                </a:moveTo>
                <a:lnTo>
                  <a:pt x="311" y="241"/>
                </a:lnTo>
                <a:cubicBezTo>
                  <a:pt x="304" y="234"/>
                  <a:pt x="304" y="227"/>
                  <a:pt x="304" y="219"/>
                </a:cubicBezTo>
                <a:cubicBezTo>
                  <a:pt x="304" y="205"/>
                  <a:pt x="311" y="191"/>
                  <a:pt x="332" y="191"/>
                </a:cubicBezTo>
                <a:cubicBezTo>
                  <a:pt x="339" y="191"/>
                  <a:pt x="346" y="191"/>
                  <a:pt x="346" y="198"/>
                </a:cubicBezTo>
                <a:cubicBezTo>
                  <a:pt x="445" y="283"/>
                  <a:pt x="445" y="283"/>
                  <a:pt x="445" y="283"/>
                </a:cubicBezTo>
                <a:cubicBezTo>
                  <a:pt x="445" y="290"/>
                  <a:pt x="452" y="297"/>
                  <a:pt x="452" y="304"/>
                </a:cubicBezTo>
                <a:cubicBezTo>
                  <a:pt x="452" y="311"/>
                  <a:pt x="445" y="319"/>
                  <a:pt x="445" y="326"/>
                </a:cubicBezTo>
                <a:cubicBezTo>
                  <a:pt x="346" y="410"/>
                  <a:pt x="346" y="410"/>
                  <a:pt x="346" y="410"/>
                </a:cubicBezTo>
                <a:cubicBezTo>
                  <a:pt x="346" y="417"/>
                  <a:pt x="339" y="417"/>
                  <a:pt x="332" y="417"/>
                </a:cubicBezTo>
                <a:cubicBezTo>
                  <a:pt x="311" y="417"/>
                  <a:pt x="304" y="403"/>
                  <a:pt x="304" y="389"/>
                </a:cubicBezTo>
                <a:cubicBezTo>
                  <a:pt x="304" y="382"/>
                  <a:pt x="304" y="375"/>
                  <a:pt x="311" y="368"/>
                </a:cubicBezTo>
                <a:cubicBezTo>
                  <a:pt x="353" y="333"/>
                  <a:pt x="353" y="333"/>
                  <a:pt x="353" y="333"/>
                </a:cubicBezTo>
                <a:cubicBezTo>
                  <a:pt x="176" y="333"/>
                  <a:pt x="176" y="333"/>
                  <a:pt x="176" y="333"/>
                </a:cubicBezTo>
                <a:cubicBezTo>
                  <a:pt x="162" y="333"/>
                  <a:pt x="148" y="319"/>
                  <a:pt x="148" y="304"/>
                </a:cubicBezTo>
                <a:cubicBezTo>
                  <a:pt x="148" y="290"/>
                  <a:pt x="162" y="276"/>
                  <a:pt x="176" y="276"/>
                </a:cubicBezTo>
                <a:cubicBezTo>
                  <a:pt x="353" y="276"/>
                  <a:pt x="353" y="276"/>
                  <a:pt x="353" y="276"/>
                </a:cubicBezTo>
                <a:lnTo>
                  <a:pt x="311" y="241"/>
                </a:lnTo>
                <a:close/>
                <a:moveTo>
                  <a:pt x="141" y="57"/>
                </a:moveTo>
                <a:lnTo>
                  <a:pt x="141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142"/>
                  <a:pt x="56" y="142"/>
                  <a:pt x="56" y="142"/>
                </a:cubicBezTo>
                <a:cubicBezTo>
                  <a:pt x="56" y="163"/>
                  <a:pt x="42" y="170"/>
                  <a:pt x="28" y="170"/>
                </a:cubicBezTo>
                <a:cubicBezTo>
                  <a:pt x="14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5"/>
                  <a:pt x="169" y="29"/>
                </a:cubicBezTo>
                <a:cubicBezTo>
                  <a:pt x="169" y="50"/>
                  <a:pt x="155" y="57"/>
                  <a:pt x="141" y="57"/>
                </a:cubicBezTo>
                <a:close/>
                <a:moveTo>
                  <a:pt x="28" y="382"/>
                </a:moveTo>
                <a:lnTo>
                  <a:pt x="28" y="382"/>
                </a:lnTo>
                <a:cubicBezTo>
                  <a:pt x="14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14" y="227"/>
                  <a:pt x="28" y="227"/>
                </a:cubicBezTo>
                <a:cubicBezTo>
                  <a:pt x="42" y="227"/>
                  <a:pt x="56" y="241"/>
                  <a:pt x="56" y="255"/>
                </a:cubicBezTo>
                <a:cubicBezTo>
                  <a:pt x="56" y="354"/>
                  <a:pt x="56" y="354"/>
                  <a:pt x="56" y="354"/>
                </a:cubicBezTo>
                <a:cubicBezTo>
                  <a:pt x="56" y="368"/>
                  <a:pt x="42" y="382"/>
                  <a:pt x="28" y="382"/>
                </a:cubicBezTo>
                <a:close/>
                <a:moveTo>
                  <a:pt x="28" y="439"/>
                </a:moveTo>
                <a:lnTo>
                  <a:pt x="28" y="439"/>
                </a:lnTo>
                <a:cubicBezTo>
                  <a:pt x="42" y="439"/>
                  <a:pt x="56" y="446"/>
                  <a:pt x="56" y="467"/>
                </a:cubicBezTo>
                <a:cubicBezTo>
                  <a:pt x="56" y="552"/>
                  <a:pt x="56" y="552"/>
                  <a:pt x="56" y="552"/>
                </a:cubicBezTo>
                <a:cubicBezTo>
                  <a:pt x="141" y="552"/>
                  <a:pt x="141" y="552"/>
                  <a:pt x="141" y="552"/>
                </a:cubicBezTo>
                <a:cubicBezTo>
                  <a:pt x="155" y="552"/>
                  <a:pt x="169" y="559"/>
                  <a:pt x="169" y="580"/>
                </a:cubicBezTo>
                <a:cubicBezTo>
                  <a:pt x="169" y="594"/>
                  <a:pt x="155" y="608"/>
                  <a:pt x="141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14" y="439"/>
                  <a:pt x="28" y="439"/>
                </a:cubicBezTo>
                <a:close/>
                <a:moveTo>
                  <a:pt x="254" y="552"/>
                </a:moveTo>
                <a:lnTo>
                  <a:pt x="254" y="552"/>
                </a:lnTo>
                <a:cubicBezTo>
                  <a:pt x="346" y="552"/>
                  <a:pt x="346" y="552"/>
                  <a:pt x="346" y="552"/>
                </a:cubicBezTo>
                <a:cubicBezTo>
                  <a:pt x="367" y="552"/>
                  <a:pt x="374" y="559"/>
                  <a:pt x="374" y="580"/>
                </a:cubicBezTo>
                <a:cubicBezTo>
                  <a:pt x="374" y="594"/>
                  <a:pt x="367" y="608"/>
                  <a:pt x="346" y="608"/>
                </a:cubicBezTo>
                <a:cubicBezTo>
                  <a:pt x="254" y="608"/>
                  <a:pt x="254" y="608"/>
                  <a:pt x="254" y="608"/>
                </a:cubicBezTo>
                <a:cubicBezTo>
                  <a:pt x="240" y="608"/>
                  <a:pt x="226" y="594"/>
                  <a:pt x="226" y="580"/>
                </a:cubicBezTo>
                <a:cubicBezTo>
                  <a:pt x="226" y="559"/>
                  <a:pt x="240" y="552"/>
                  <a:pt x="254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9" name="Freeform 43">
            <a:extLst>
              <a:ext uri="{FF2B5EF4-FFF2-40B4-BE49-F238E27FC236}">
                <a16:creationId xmlns:a16="http://schemas.microsoft.com/office/drawing/2014/main" id="{FD09BE1E-FF86-AD47-A21E-0690CE088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4314" y="3702050"/>
            <a:ext cx="215908" cy="219075"/>
          </a:xfrm>
          <a:custGeom>
            <a:avLst/>
            <a:gdLst>
              <a:gd name="T0" fmla="*/ 205482 w 601"/>
              <a:gd name="T1" fmla="*/ 218715 h 609"/>
              <a:gd name="T2" fmla="*/ 154830 w 601"/>
              <a:gd name="T3" fmla="*/ 208643 h 609"/>
              <a:gd name="T4" fmla="*/ 195424 w 601"/>
              <a:gd name="T5" fmla="*/ 198570 h 609"/>
              <a:gd name="T6" fmla="*/ 195424 w 601"/>
              <a:gd name="T7" fmla="*/ 167993 h 609"/>
              <a:gd name="T8" fmla="*/ 215541 w 601"/>
              <a:gd name="T9" fmla="*/ 167993 h 609"/>
              <a:gd name="T10" fmla="*/ 205482 w 601"/>
              <a:gd name="T11" fmla="*/ 218715 h 609"/>
              <a:gd name="T12" fmla="*/ 205482 w 601"/>
              <a:gd name="T13" fmla="*/ 81658 h 609"/>
              <a:gd name="T14" fmla="*/ 215541 w 601"/>
              <a:gd name="T15" fmla="*/ 127344 h 609"/>
              <a:gd name="T16" fmla="*/ 195424 w 601"/>
              <a:gd name="T17" fmla="*/ 127344 h 609"/>
              <a:gd name="T18" fmla="*/ 205482 w 601"/>
              <a:gd name="T19" fmla="*/ 81658 h 609"/>
              <a:gd name="T20" fmla="*/ 205482 w 601"/>
              <a:gd name="T21" fmla="*/ 61154 h 609"/>
              <a:gd name="T22" fmla="*/ 195424 w 601"/>
              <a:gd name="T23" fmla="*/ 51082 h 609"/>
              <a:gd name="T24" fmla="*/ 164889 w 601"/>
              <a:gd name="T25" fmla="*/ 20505 h 609"/>
              <a:gd name="T26" fmla="*/ 154830 w 601"/>
              <a:gd name="T27" fmla="*/ 10432 h 609"/>
              <a:gd name="T28" fmla="*/ 164889 w 601"/>
              <a:gd name="T29" fmla="*/ 0 h 609"/>
              <a:gd name="T30" fmla="*/ 215541 w 601"/>
              <a:gd name="T31" fmla="*/ 10432 h 609"/>
              <a:gd name="T32" fmla="*/ 205482 w 601"/>
              <a:gd name="T33" fmla="*/ 61154 h 609"/>
              <a:gd name="T34" fmla="*/ 162374 w 601"/>
              <a:gd name="T35" fmla="*/ 109358 h 609"/>
              <a:gd name="T36" fmla="*/ 88731 w 601"/>
              <a:gd name="T37" fmla="*/ 119790 h 609"/>
              <a:gd name="T38" fmla="*/ 103819 w 601"/>
              <a:gd name="T39" fmla="*/ 132380 h 609"/>
              <a:gd name="T40" fmla="*/ 96275 w 601"/>
              <a:gd name="T41" fmla="*/ 150007 h 609"/>
              <a:gd name="T42" fmla="*/ 91246 w 601"/>
              <a:gd name="T43" fmla="*/ 147489 h 609"/>
              <a:gd name="T44" fmla="*/ 55681 w 601"/>
              <a:gd name="T45" fmla="*/ 117272 h 609"/>
              <a:gd name="T46" fmla="*/ 55681 w 601"/>
              <a:gd name="T47" fmla="*/ 101803 h 609"/>
              <a:gd name="T48" fmla="*/ 91246 w 601"/>
              <a:gd name="T49" fmla="*/ 71226 h 609"/>
              <a:gd name="T50" fmla="*/ 96275 w 601"/>
              <a:gd name="T51" fmla="*/ 68708 h 609"/>
              <a:gd name="T52" fmla="*/ 103819 w 601"/>
              <a:gd name="T53" fmla="*/ 86695 h 609"/>
              <a:gd name="T54" fmla="*/ 88731 w 601"/>
              <a:gd name="T55" fmla="*/ 99285 h 609"/>
              <a:gd name="T56" fmla="*/ 162374 w 601"/>
              <a:gd name="T57" fmla="*/ 109358 h 609"/>
              <a:gd name="T58" fmla="*/ 124295 w 601"/>
              <a:gd name="T59" fmla="*/ 20505 h 609"/>
              <a:gd name="T60" fmla="*/ 81187 w 601"/>
              <a:gd name="T61" fmla="*/ 10432 h 609"/>
              <a:gd name="T62" fmla="*/ 124295 w 601"/>
              <a:gd name="T63" fmla="*/ 0 h 609"/>
              <a:gd name="T64" fmla="*/ 124295 w 601"/>
              <a:gd name="T65" fmla="*/ 20505 h 609"/>
              <a:gd name="T66" fmla="*/ 50652 w 601"/>
              <a:gd name="T67" fmla="*/ 20505 h 609"/>
              <a:gd name="T68" fmla="*/ 20117 w 601"/>
              <a:gd name="T69" fmla="*/ 20505 h 609"/>
              <a:gd name="T70" fmla="*/ 10059 w 601"/>
              <a:gd name="T71" fmla="*/ 61154 h 609"/>
              <a:gd name="T72" fmla="*/ 0 w 601"/>
              <a:gd name="T73" fmla="*/ 51082 h 609"/>
              <a:gd name="T74" fmla="*/ 10059 w 601"/>
              <a:gd name="T75" fmla="*/ 0 h 609"/>
              <a:gd name="T76" fmla="*/ 50652 w 601"/>
              <a:gd name="T77" fmla="*/ 0 h 609"/>
              <a:gd name="T78" fmla="*/ 50652 w 601"/>
              <a:gd name="T79" fmla="*/ 20505 h 609"/>
              <a:gd name="T80" fmla="*/ 10059 w 601"/>
              <a:gd name="T81" fmla="*/ 137417 h 609"/>
              <a:gd name="T82" fmla="*/ 0 w 601"/>
              <a:gd name="T83" fmla="*/ 91731 h 609"/>
              <a:gd name="T84" fmla="*/ 20117 w 601"/>
              <a:gd name="T85" fmla="*/ 91731 h 609"/>
              <a:gd name="T86" fmla="*/ 10059 w 601"/>
              <a:gd name="T87" fmla="*/ 137417 h 609"/>
              <a:gd name="T88" fmla="*/ 10059 w 601"/>
              <a:gd name="T89" fmla="*/ 157921 h 609"/>
              <a:gd name="T90" fmla="*/ 20117 w 601"/>
              <a:gd name="T91" fmla="*/ 198570 h 609"/>
              <a:gd name="T92" fmla="*/ 60711 w 601"/>
              <a:gd name="T93" fmla="*/ 208643 h 609"/>
              <a:gd name="T94" fmla="*/ 10059 w 601"/>
              <a:gd name="T95" fmla="*/ 218715 h 609"/>
              <a:gd name="T96" fmla="*/ 0 w 601"/>
              <a:gd name="T97" fmla="*/ 167993 h 609"/>
              <a:gd name="T98" fmla="*/ 10059 w 601"/>
              <a:gd name="T99" fmla="*/ 157921 h 609"/>
              <a:gd name="T100" fmla="*/ 91246 w 601"/>
              <a:gd name="T101" fmla="*/ 198570 h 609"/>
              <a:gd name="T102" fmla="*/ 134354 w 601"/>
              <a:gd name="T103" fmla="*/ 208643 h 609"/>
              <a:gd name="T104" fmla="*/ 91246 w 601"/>
              <a:gd name="T105" fmla="*/ 218715 h 609"/>
              <a:gd name="T106" fmla="*/ 91246 w 601"/>
              <a:gd name="T107" fmla="*/ 198570 h 60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459" y="608"/>
                  <a:pt x="459" y="608"/>
                  <a:pt x="459" y="608"/>
                </a:cubicBezTo>
                <a:cubicBezTo>
                  <a:pt x="445" y="608"/>
                  <a:pt x="431" y="594"/>
                  <a:pt x="431" y="580"/>
                </a:cubicBezTo>
                <a:cubicBezTo>
                  <a:pt x="431" y="559"/>
                  <a:pt x="445" y="552"/>
                  <a:pt x="459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8" y="439"/>
                  <a:pt x="572" y="439"/>
                </a:cubicBezTo>
                <a:cubicBezTo>
                  <a:pt x="586" y="439"/>
                  <a:pt x="600" y="446"/>
                  <a:pt x="600" y="467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86" y="608"/>
                  <a:pt x="572" y="608"/>
                </a:cubicBezTo>
                <a:close/>
                <a:moveTo>
                  <a:pt x="572" y="227"/>
                </a:moveTo>
                <a:lnTo>
                  <a:pt x="572" y="227"/>
                </a:lnTo>
                <a:cubicBezTo>
                  <a:pt x="586" y="227"/>
                  <a:pt x="600" y="241"/>
                  <a:pt x="600" y="255"/>
                </a:cubicBezTo>
                <a:cubicBezTo>
                  <a:pt x="600" y="354"/>
                  <a:pt x="600" y="354"/>
                  <a:pt x="600" y="354"/>
                </a:cubicBezTo>
                <a:cubicBezTo>
                  <a:pt x="600" y="368"/>
                  <a:pt x="586" y="382"/>
                  <a:pt x="572" y="382"/>
                </a:cubicBezTo>
                <a:cubicBezTo>
                  <a:pt x="558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8" y="227"/>
                  <a:pt x="572" y="227"/>
                </a:cubicBezTo>
                <a:close/>
                <a:moveTo>
                  <a:pt x="572" y="170"/>
                </a:moveTo>
                <a:lnTo>
                  <a:pt x="572" y="170"/>
                </a:lnTo>
                <a:cubicBezTo>
                  <a:pt x="558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59" y="57"/>
                  <a:pt x="459" y="57"/>
                  <a:pt x="459" y="57"/>
                </a:cubicBezTo>
                <a:cubicBezTo>
                  <a:pt x="445" y="57"/>
                  <a:pt x="431" y="50"/>
                  <a:pt x="431" y="29"/>
                </a:cubicBezTo>
                <a:cubicBezTo>
                  <a:pt x="431" y="15"/>
                  <a:pt x="445" y="0"/>
                  <a:pt x="459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15"/>
                  <a:pt x="600" y="29"/>
                </a:cubicBezTo>
                <a:cubicBezTo>
                  <a:pt x="600" y="142"/>
                  <a:pt x="600" y="142"/>
                  <a:pt x="600" y="142"/>
                </a:cubicBezTo>
                <a:cubicBezTo>
                  <a:pt x="600" y="163"/>
                  <a:pt x="586" y="170"/>
                  <a:pt x="572" y="170"/>
                </a:cubicBezTo>
                <a:close/>
                <a:moveTo>
                  <a:pt x="452" y="304"/>
                </a:moveTo>
                <a:lnTo>
                  <a:pt x="452" y="304"/>
                </a:lnTo>
                <a:cubicBezTo>
                  <a:pt x="452" y="319"/>
                  <a:pt x="438" y="333"/>
                  <a:pt x="424" y="333"/>
                </a:cubicBezTo>
                <a:cubicBezTo>
                  <a:pt x="247" y="333"/>
                  <a:pt x="247" y="333"/>
                  <a:pt x="247" y="333"/>
                </a:cubicBezTo>
                <a:cubicBezTo>
                  <a:pt x="289" y="368"/>
                  <a:pt x="289" y="368"/>
                  <a:pt x="289" y="368"/>
                </a:cubicBezTo>
                <a:cubicBezTo>
                  <a:pt x="296" y="375"/>
                  <a:pt x="296" y="382"/>
                  <a:pt x="296" y="389"/>
                </a:cubicBezTo>
                <a:cubicBezTo>
                  <a:pt x="296" y="403"/>
                  <a:pt x="289" y="417"/>
                  <a:pt x="268" y="417"/>
                </a:cubicBezTo>
                <a:cubicBezTo>
                  <a:pt x="261" y="417"/>
                  <a:pt x="254" y="417"/>
                  <a:pt x="254" y="410"/>
                </a:cubicBezTo>
                <a:cubicBezTo>
                  <a:pt x="155" y="326"/>
                  <a:pt x="155" y="326"/>
                  <a:pt x="155" y="326"/>
                </a:cubicBezTo>
                <a:cubicBezTo>
                  <a:pt x="155" y="319"/>
                  <a:pt x="148" y="311"/>
                  <a:pt x="148" y="304"/>
                </a:cubicBezTo>
                <a:cubicBezTo>
                  <a:pt x="148" y="297"/>
                  <a:pt x="155" y="290"/>
                  <a:pt x="155" y="283"/>
                </a:cubicBezTo>
                <a:cubicBezTo>
                  <a:pt x="254" y="198"/>
                  <a:pt x="254" y="198"/>
                  <a:pt x="254" y="198"/>
                </a:cubicBezTo>
                <a:cubicBezTo>
                  <a:pt x="254" y="191"/>
                  <a:pt x="261" y="191"/>
                  <a:pt x="268" y="191"/>
                </a:cubicBezTo>
                <a:cubicBezTo>
                  <a:pt x="289" y="191"/>
                  <a:pt x="296" y="205"/>
                  <a:pt x="296" y="219"/>
                </a:cubicBezTo>
                <a:cubicBezTo>
                  <a:pt x="296" y="227"/>
                  <a:pt x="296" y="234"/>
                  <a:pt x="289" y="241"/>
                </a:cubicBezTo>
                <a:cubicBezTo>
                  <a:pt x="247" y="276"/>
                  <a:pt x="247" y="276"/>
                  <a:pt x="247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38" y="276"/>
                  <a:pt x="452" y="290"/>
                  <a:pt x="452" y="304"/>
                </a:cubicBezTo>
                <a:close/>
                <a:moveTo>
                  <a:pt x="346" y="57"/>
                </a:moveTo>
                <a:lnTo>
                  <a:pt x="346" y="57"/>
                </a:lnTo>
                <a:cubicBezTo>
                  <a:pt x="254" y="57"/>
                  <a:pt x="254" y="57"/>
                  <a:pt x="254" y="57"/>
                </a:cubicBezTo>
                <a:cubicBezTo>
                  <a:pt x="233" y="57"/>
                  <a:pt x="226" y="50"/>
                  <a:pt x="226" y="29"/>
                </a:cubicBezTo>
                <a:cubicBezTo>
                  <a:pt x="226" y="15"/>
                  <a:pt x="233" y="0"/>
                  <a:pt x="254" y="0"/>
                </a:cubicBezTo>
                <a:cubicBezTo>
                  <a:pt x="346" y="0"/>
                  <a:pt x="346" y="0"/>
                  <a:pt x="346" y="0"/>
                </a:cubicBezTo>
                <a:cubicBezTo>
                  <a:pt x="360" y="0"/>
                  <a:pt x="374" y="15"/>
                  <a:pt x="374" y="29"/>
                </a:cubicBezTo>
                <a:cubicBezTo>
                  <a:pt x="374" y="50"/>
                  <a:pt x="360" y="57"/>
                  <a:pt x="346" y="57"/>
                </a:cubicBezTo>
                <a:close/>
                <a:moveTo>
                  <a:pt x="141" y="57"/>
                </a:moveTo>
                <a:lnTo>
                  <a:pt x="141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142"/>
                  <a:pt x="56" y="142"/>
                  <a:pt x="56" y="142"/>
                </a:cubicBezTo>
                <a:cubicBezTo>
                  <a:pt x="56" y="163"/>
                  <a:pt x="42" y="170"/>
                  <a:pt x="28" y="170"/>
                </a:cubicBezTo>
                <a:cubicBezTo>
                  <a:pt x="7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5"/>
                  <a:pt x="169" y="29"/>
                </a:cubicBezTo>
                <a:cubicBezTo>
                  <a:pt x="169" y="50"/>
                  <a:pt x="155" y="57"/>
                  <a:pt x="141" y="57"/>
                </a:cubicBezTo>
                <a:close/>
                <a:moveTo>
                  <a:pt x="28" y="382"/>
                </a:moveTo>
                <a:lnTo>
                  <a:pt x="28" y="382"/>
                </a:lnTo>
                <a:cubicBezTo>
                  <a:pt x="7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7" y="227"/>
                  <a:pt x="28" y="227"/>
                </a:cubicBezTo>
                <a:cubicBezTo>
                  <a:pt x="42" y="227"/>
                  <a:pt x="56" y="241"/>
                  <a:pt x="56" y="255"/>
                </a:cubicBezTo>
                <a:cubicBezTo>
                  <a:pt x="56" y="354"/>
                  <a:pt x="56" y="354"/>
                  <a:pt x="56" y="354"/>
                </a:cubicBezTo>
                <a:cubicBezTo>
                  <a:pt x="56" y="368"/>
                  <a:pt x="42" y="382"/>
                  <a:pt x="28" y="382"/>
                </a:cubicBezTo>
                <a:close/>
                <a:moveTo>
                  <a:pt x="28" y="439"/>
                </a:moveTo>
                <a:lnTo>
                  <a:pt x="28" y="439"/>
                </a:lnTo>
                <a:cubicBezTo>
                  <a:pt x="42" y="439"/>
                  <a:pt x="56" y="446"/>
                  <a:pt x="56" y="467"/>
                </a:cubicBezTo>
                <a:cubicBezTo>
                  <a:pt x="56" y="552"/>
                  <a:pt x="56" y="552"/>
                  <a:pt x="56" y="552"/>
                </a:cubicBezTo>
                <a:cubicBezTo>
                  <a:pt x="141" y="552"/>
                  <a:pt x="141" y="552"/>
                  <a:pt x="141" y="552"/>
                </a:cubicBezTo>
                <a:cubicBezTo>
                  <a:pt x="155" y="552"/>
                  <a:pt x="169" y="559"/>
                  <a:pt x="169" y="580"/>
                </a:cubicBezTo>
                <a:cubicBezTo>
                  <a:pt x="169" y="594"/>
                  <a:pt x="155" y="608"/>
                  <a:pt x="141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7" y="439"/>
                  <a:pt x="28" y="439"/>
                </a:cubicBezTo>
                <a:close/>
                <a:moveTo>
                  <a:pt x="254" y="552"/>
                </a:moveTo>
                <a:lnTo>
                  <a:pt x="254" y="552"/>
                </a:lnTo>
                <a:cubicBezTo>
                  <a:pt x="346" y="552"/>
                  <a:pt x="346" y="552"/>
                  <a:pt x="346" y="552"/>
                </a:cubicBezTo>
                <a:cubicBezTo>
                  <a:pt x="360" y="552"/>
                  <a:pt x="374" y="559"/>
                  <a:pt x="374" y="580"/>
                </a:cubicBezTo>
                <a:cubicBezTo>
                  <a:pt x="374" y="594"/>
                  <a:pt x="360" y="608"/>
                  <a:pt x="346" y="608"/>
                </a:cubicBezTo>
                <a:cubicBezTo>
                  <a:pt x="254" y="608"/>
                  <a:pt x="254" y="608"/>
                  <a:pt x="254" y="608"/>
                </a:cubicBezTo>
                <a:cubicBezTo>
                  <a:pt x="233" y="608"/>
                  <a:pt x="226" y="594"/>
                  <a:pt x="226" y="580"/>
                </a:cubicBezTo>
                <a:cubicBezTo>
                  <a:pt x="226" y="559"/>
                  <a:pt x="233" y="552"/>
                  <a:pt x="254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0" name="Freeform 44">
            <a:extLst>
              <a:ext uri="{FF2B5EF4-FFF2-40B4-BE49-F238E27FC236}">
                <a16:creationId xmlns:a16="http://schemas.microsoft.com/office/drawing/2014/main" id="{E7F79D8C-F8E7-4248-9E45-3DFBB3554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1712" y="3702050"/>
            <a:ext cx="219083" cy="219075"/>
          </a:xfrm>
          <a:custGeom>
            <a:avLst/>
            <a:gdLst>
              <a:gd name="T0" fmla="*/ 208643 w 609"/>
              <a:gd name="T1" fmla="*/ 218715 h 609"/>
              <a:gd name="T2" fmla="*/ 157921 w 609"/>
              <a:gd name="T3" fmla="*/ 208643 h 609"/>
              <a:gd name="T4" fmla="*/ 198570 w 609"/>
              <a:gd name="T5" fmla="*/ 198570 h 609"/>
              <a:gd name="T6" fmla="*/ 198570 w 609"/>
              <a:gd name="T7" fmla="*/ 167993 h 609"/>
              <a:gd name="T8" fmla="*/ 218715 w 609"/>
              <a:gd name="T9" fmla="*/ 167993 h 609"/>
              <a:gd name="T10" fmla="*/ 208643 w 609"/>
              <a:gd name="T11" fmla="*/ 218715 h 609"/>
              <a:gd name="T12" fmla="*/ 208643 w 609"/>
              <a:gd name="T13" fmla="*/ 81658 h 609"/>
              <a:gd name="T14" fmla="*/ 218715 w 609"/>
              <a:gd name="T15" fmla="*/ 127344 h 609"/>
              <a:gd name="T16" fmla="*/ 198570 w 609"/>
              <a:gd name="T17" fmla="*/ 127344 h 609"/>
              <a:gd name="T18" fmla="*/ 208643 w 609"/>
              <a:gd name="T19" fmla="*/ 81658 h 609"/>
              <a:gd name="T20" fmla="*/ 208643 w 609"/>
              <a:gd name="T21" fmla="*/ 61154 h 609"/>
              <a:gd name="T22" fmla="*/ 198570 w 609"/>
              <a:gd name="T23" fmla="*/ 51082 h 609"/>
              <a:gd name="T24" fmla="*/ 167993 w 609"/>
              <a:gd name="T25" fmla="*/ 20505 h 609"/>
              <a:gd name="T26" fmla="*/ 157921 w 609"/>
              <a:gd name="T27" fmla="*/ 10432 h 609"/>
              <a:gd name="T28" fmla="*/ 167993 w 609"/>
              <a:gd name="T29" fmla="*/ 0 h 609"/>
              <a:gd name="T30" fmla="*/ 218715 w 609"/>
              <a:gd name="T31" fmla="*/ 10432 h 609"/>
              <a:gd name="T32" fmla="*/ 208643 w 609"/>
              <a:gd name="T33" fmla="*/ 61154 h 609"/>
              <a:gd name="T34" fmla="*/ 139935 w 609"/>
              <a:gd name="T35" fmla="*/ 109358 h 609"/>
              <a:gd name="T36" fmla="*/ 132380 w 609"/>
              <a:gd name="T37" fmla="*/ 106840 h 609"/>
              <a:gd name="T38" fmla="*/ 119790 w 609"/>
              <a:gd name="T39" fmla="*/ 152525 h 609"/>
              <a:gd name="T40" fmla="*/ 99285 w 609"/>
              <a:gd name="T41" fmla="*/ 152525 h 609"/>
              <a:gd name="T42" fmla="*/ 86695 w 609"/>
              <a:gd name="T43" fmla="*/ 106840 h 609"/>
              <a:gd name="T44" fmla="*/ 78781 w 609"/>
              <a:gd name="T45" fmla="*/ 109358 h 609"/>
              <a:gd name="T46" fmla="*/ 71226 w 609"/>
              <a:gd name="T47" fmla="*/ 91731 h 609"/>
              <a:gd name="T48" fmla="*/ 101803 w 609"/>
              <a:gd name="T49" fmla="*/ 58636 h 609"/>
              <a:gd name="T50" fmla="*/ 109358 w 609"/>
              <a:gd name="T51" fmla="*/ 56118 h 609"/>
              <a:gd name="T52" fmla="*/ 117272 w 609"/>
              <a:gd name="T53" fmla="*/ 58636 h 609"/>
              <a:gd name="T54" fmla="*/ 147489 w 609"/>
              <a:gd name="T55" fmla="*/ 91731 h 609"/>
              <a:gd name="T56" fmla="*/ 139935 w 609"/>
              <a:gd name="T57" fmla="*/ 109358 h 609"/>
              <a:gd name="T58" fmla="*/ 127344 w 609"/>
              <a:gd name="T59" fmla="*/ 20505 h 609"/>
              <a:gd name="T60" fmla="*/ 81299 w 609"/>
              <a:gd name="T61" fmla="*/ 10432 h 609"/>
              <a:gd name="T62" fmla="*/ 127344 w 609"/>
              <a:gd name="T63" fmla="*/ 0 h 609"/>
              <a:gd name="T64" fmla="*/ 127344 w 609"/>
              <a:gd name="T65" fmla="*/ 20505 h 609"/>
              <a:gd name="T66" fmla="*/ 51082 w 609"/>
              <a:gd name="T67" fmla="*/ 218715 h 609"/>
              <a:gd name="T68" fmla="*/ 0 w 609"/>
              <a:gd name="T69" fmla="*/ 208643 h 609"/>
              <a:gd name="T70" fmla="*/ 0 w 609"/>
              <a:gd name="T71" fmla="*/ 167993 h 609"/>
              <a:gd name="T72" fmla="*/ 20505 w 609"/>
              <a:gd name="T73" fmla="*/ 167993 h 609"/>
              <a:gd name="T74" fmla="*/ 51082 w 609"/>
              <a:gd name="T75" fmla="*/ 198570 h 609"/>
              <a:gd name="T76" fmla="*/ 51082 w 609"/>
              <a:gd name="T77" fmla="*/ 218715 h 609"/>
              <a:gd name="T78" fmla="*/ 20505 w 609"/>
              <a:gd name="T79" fmla="*/ 91731 h 609"/>
              <a:gd name="T80" fmla="*/ 10432 w 609"/>
              <a:gd name="T81" fmla="*/ 137417 h 609"/>
              <a:gd name="T82" fmla="*/ 0 w 609"/>
              <a:gd name="T83" fmla="*/ 91731 h 609"/>
              <a:gd name="T84" fmla="*/ 20505 w 609"/>
              <a:gd name="T85" fmla="*/ 91731 h 609"/>
              <a:gd name="T86" fmla="*/ 51082 w 609"/>
              <a:gd name="T87" fmla="*/ 20505 h 609"/>
              <a:gd name="T88" fmla="*/ 20505 w 609"/>
              <a:gd name="T89" fmla="*/ 20505 h 609"/>
              <a:gd name="T90" fmla="*/ 10432 w 609"/>
              <a:gd name="T91" fmla="*/ 61154 h 609"/>
              <a:gd name="T92" fmla="*/ 0 w 609"/>
              <a:gd name="T93" fmla="*/ 51082 h 609"/>
              <a:gd name="T94" fmla="*/ 10432 w 609"/>
              <a:gd name="T95" fmla="*/ 0 h 609"/>
              <a:gd name="T96" fmla="*/ 51082 w 609"/>
              <a:gd name="T97" fmla="*/ 0 h 609"/>
              <a:gd name="T98" fmla="*/ 51082 w 609"/>
              <a:gd name="T99" fmla="*/ 20505 h 609"/>
              <a:gd name="T100" fmla="*/ 91731 w 609"/>
              <a:gd name="T101" fmla="*/ 198570 h 609"/>
              <a:gd name="T102" fmla="*/ 137417 w 609"/>
              <a:gd name="T103" fmla="*/ 208643 h 609"/>
              <a:gd name="T104" fmla="*/ 91731 w 609"/>
              <a:gd name="T105" fmla="*/ 218715 h 609"/>
              <a:gd name="T106" fmla="*/ 91731 w 609"/>
              <a:gd name="T107" fmla="*/ 198570 h 60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609">
                <a:moveTo>
                  <a:pt x="580" y="608"/>
                </a:moveTo>
                <a:lnTo>
                  <a:pt x="580" y="608"/>
                </a:lnTo>
                <a:cubicBezTo>
                  <a:pt x="467" y="608"/>
                  <a:pt x="467" y="608"/>
                  <a:pt x="467" y="608"/>
                </a:cubicBezTo>
                <a:cubicBezTo>
                  <a:pt x="446" y="608"/>
                  <a:pt x="439" y="594"/>
                  <a:pt x="439" y="580"/>
                </a:cubicBezTo>
                <a:cubicBezTo>
                  <a:pt x="439" y="559"/>
                  <a:pt x="446" y="552"/>
                  <a:pt x="467" y="552"/>
                </a:cubicBezTo>
                <a:cubicBezTo>
                  <a:pt x="552" y="552"/>
                  <a:pt x="552" y="552"/>
                  <a:pt x="552" y="552"/>
                </a:cubicBezTo>
                <a:cubicBezTo>
                  <a:pt x="552" y="467"/>
                  <a:pt x="552" y="467"/>
                  <a:pt x="552" y="467"/>
                </a:cubicBezTo>
                <a:cubicBezTo>
                  <a:pt x="552" y="446"/>
                  <a:pt x="559" y="439"/>
                  <a:pt x="580" y="439"/>
                </a:cubicBezTo>
                <a:cubicBezTo>
                  <a:pt x="594" y="439"/>
                  <a:pt x="608" y="446"/>
                  <a:pt x="608" y="467"/>
                </a:cubicBezTo>
                <a:cubicBezTo>
                  <a:pt x="608" y="580"/>
                  <a:pt x="608" y="580"/>
                  <a:pt x="608" y="580"/>
                </a:cubicBezTo>
                <a:cubicBezTo>
                  <a:pt x="608" y="594"/>
                  <a:pt x="594" y="608"/>
                  <a:pt x="580" y="608"/>
                </a:cubicBezTo>
                <a:close/>
                <a:moveTo>
                  <a:pt x="580" y="227"/>
                </a:moveTo>
                <a:lnTo>
                  <a:pt x="580" y="227"/>
                </a:lnTo>
                <a:cubicBezTo>
                  <a:pt x="594" y="227"/>
                  <a:pt x="608" y="241"/>
                  <a:pt x="608" y="255"/>
                </a:cubicBezTo>
                <a:cubicBezTo>
                  <a:pt x="608" y="354"/>
                  <a:pt x="608" y="354"/>
                  <a:pt x="608" y="354"/>
                </a:cubicBezTo>
                <a:cubicBezTo>
                  <a:pt x="608" y="368"/>
                  <a:pt x="594" y="382"/>
                  <a:pt x="580" y="382"/>
                </a:cubicBezTo>
                <a:cubicBezTo>
                  <a:pt x="559" y="382"/>
                  <a:pt x="552" y="368"/>
                  <a:pt x="552" y="354"/>
                </a:cubicBezTo>
                <a:cubicBezTo>
                  <a:pt x="552" y="255"/>
                  <a:pt x="552" y="255"/>
                  <a:pt x="552" y="255"/>
                </a:cubicBezTo>
                <a:cubicBezTo>
                  <a:pt x="552" y="241"/>
                  <a:pt x="559" y="227"/>
                  <a:pt x="580" y="227"/>
                </a:cubicBezTo>
                <a:close/>
                <a:moveTo>
                  <a:pt x="580" y="170"/>
                </a:moveTo>
                <a:lnTo>
                  <a:pt x="580" y="170"/>
                </a:lnTo>
                <a:cubicBezTo>
                  <a:pt x="559" y="170"/>
                  <a:pt x="552" y="163"/>
                  <a:pt x="552" y="142"/>
                </a:cubicBezTo>
                <a:cubicBezTo>
                  <a:pt x="552" y="57"/>
                  <a:pt x="552" y="57"/>
                  <a:pt x="552" y="57"/>
                </a:cubicBezTo>
                <a:cubicBezTo>
                  <a:pt x="467" y="57"/>
                  <a:pt x="467" y="57"/>
                  <a:pt x="467" y="57"/>
                </a:cubicBezTo>
                <a:cubicBezTo>
                  <a:pt x="446" y="57"/>
                  <a:pt x="439" y="50"/>
                  <a:pt x="439" y="29"/>
                </a:cubicBezTo>
                <a:cubicBezTo>
                  <a:pt x="439" y="15"/>
                  <a:pt x="446" y="0"/>
                  <a:pt x="467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5"/>
                  <a:pt x="608" y="29"/>
                </a:cubicBezTo>
                <a:cubicBezTo>
                  <a:pt x="608" y="142"/>
                  <a:pt x="608" y="142"/>
                  <a:pt x="608" y="142"/>
                </a:cubicBezTo>
                <a:cubicBezTo>
                  <a:pt x="608" y="163"/>
                  <a:pt x="594" y="170"/>
                  <a:pt x="580" y="170"/>
                </a:cubicBezTo>
                <a:close/>
                <a:moveTo>
                  <a:pt x="389" y="304"/>
                </a:moveTo>
                <a:lnTo>
                  <a:pt x="389" y="304"/>
                </a:lnTo>
                <a:cubicBezTo>
                  <a:pt x="382" y="304"/>
                  <a:pt x="375" y="297"/>
                  <a:pt x="368" y="297"/>
                </a:cubicBezTo>
                <a:cubicBezTo>
                  <a:pt x="333" y="255"/>
                  <a:pt x="333" y="255"/>
                  <a:pt x="333" y="255"/>
                </a:cubicBezTo>
                <a:cubicBezTo>
                  <a:pt x="333" y="424"/>
                  <a:pt x="333" y="424"/>
                  <a:pt x="333" y="424"/>
                </a:cubicBezTo>
                <a:cubicBezTo>
                  <a:pt x="333" y="446"/>
                  <a:pt x="318" y="453"/>
                  <a:pt x="304" y="453"/>
                </a:cubicBezTo>
                <a:cubicBezTo>
                  <a:pt x="290" y="453"/>
                  <a:pt x="276" y="446"/>
                  <a:pt x="276" y="424"/>
                </a:cubicBezTo>
                <a:cubicBezTo>
                  <a:pt x="276" y="255"/>
                  <a:pt x="276" y="255"/>
                  <a:pt x="276" y="255"/>
                </a:cubicBezTo>
                <a:cubicBezTo>
                  <a:pt x="241" y="297"/>
                  <a:pt x="241" y="297"/>
                  <a:pt x="241" y="297"/>
                </a:cubicBezTo>
                <a:cubicBezTo>
                  <a:pt x="234" y="297"/>
                  <a:pt x="226" y="304"/>
                  <a:pt x="219" y="304"/>
                </a:cubicBezTo>
                <a:cubicBezTo>
                  <a:pt x="205" y="304"/>
                  <a:pt x="191" y="290"/>
                  <a:pt x="191" y="276"/>
                </a:cubicBezTo>
                <a:cubicBezTo>
                  <a:pt x="191" y="269"/>
                  <a:pt x="191" y="262"/>
                  <a:pt x="198" y="255"/>
                </a:cubicBezTo>
                <a:cubicBezTo>
                  <a:pt x="283" y="163"/>
                  <a:pt x="283" y="163"/>
                  <a:pt x="283" y="163"/>
                </a:cubicBezTo>
                <a:cubicBezTo>
                  <a:pt x="290" y="156"/>
                  <a:pt x="297" y="156"/>
                  <a:pt x="304" y="156"/>
                </a:cubicBezTo>
                <a:cubicBezTo>
                  <a:pt x="311" y="156"/>
                  <a:pt x="318" y="156"/>
                  <a:pt x="326" y="163"/>
                </a:cubicBezTo>
                <a:cubicBezTo>
                  <a:pt x="410" y="255"/>
                  <a:pt x="410" y="255"/>
                  <a:pt x="410" y="255"/>
                </a:cubicBezTo>
                <a:cubicBezTo>
                  <a:pt x="417" y="262"/>
                  <a:pt x="417" y="269"/>
                  <a:pt x="417" y="276"/>
                </a:cubicBezTo>
                <a:cubicBezTo>
                  <a:pt x="417" y="290"/>
                  <a:pt x="403" y="304"/>
                  <a:pt x="389" y="304"/>
                </a:cubicBezTo>
                <a:close/>
                <a:moveTo>
                  <a:pt x="354" y="57"/>
                </a:moveTo>
                <a:lnTo>
                  <a:pt x="354" y="57"/>
                </a:lnTo>
                <a:cubicBezTo>
                  <a:pt x="255" y="57"/>
                  <a:pt x="255" y="57"/>
                  <a:pt x="255" y="57"/>
                </a:cubicBezTo>
                <a:cubicBezTo>
                  <a:pt x="241" y="57"/>
                  <a:pt x="226" y="50"/>
                  <a:pt x="226" y="29"/>
                </a:cubicBezTo>
                <a:cubicBezTo>
                  <a:pt x="226" y="15"/>
                  <a:pt x="241" y="0"/>
                  <a:pt x="255" y="0"/>
                </a:cubicBezTo>
                <a:cubicBezTo>
                  <a:pt x="354" y="0"/>
                  <a:pt x="354" y="0"/>
                  <a:pt x="354" y="0"/>
                </a:cubicBezTo>
                <a:cubicBezTo>
                  <a:pt x="368" y="0"/>
                  <a:pt x="382" y="15"/>
                  <a:pt x="382" y="29"/>
                </a:cubicBezTo>
                <a:cubicBezTo>
                  <a:pt x="382" y="50"/>
                  <a:pt x="368" y="57"/>
                  <a:pt x="354" y="57"/>
                </a:cubicBezTo>
                <a:close/>
                <a:moveTo>
                  <a:pt x="142" y="608"/>
                </a:moveTo>
                <a:lnTo>
                  <a:pt x="142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15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15" y="439"/>
                  <a:pt x="29" y="439"/>
                </a:cubicBezTo>
                <a:cubicBezTo>
                  <a:pt x="50" y="439"/>
                  <a:pt x="57" y="446"/>
                  <a:pt x="57" y="467"/>
                </a:cubicBezTo>
                <a:cubicBezTo>
                  <a:pt x="57" y="552"/>
                  <a:pt x="57" y="552"/>
                  <a:pt x="57" y="552"/>
                </a:cubicBezTo>
                <a:cubicBezTo>
                  <a:pt x="142" y="552"/>
                  <a:pt x="142" y="552"/>
                  <a:pt x="142" y="552"/>
                </a:cubicBezTo>
                <a:cubicBezTo>
                  <a:pt x="163" y="552"/>
                  <a:pt x="170" y="559"/>
                  <a:pt x="170" y="580"/>
                </a:cubicBezTo>
                <a:cubicBezTo>
                  <a:pt x="170" y="594"/>
                  <a:pt x="163" y="608"/>
                  <a:pt x="142" y="608"/>
                </a:cubicBezTo>
                <a:close/>
                <a:moveTo>
                  <a:pt x="57" y="255"/>
                </a:moveTo>
                <a:lnTo>
                  <a:pt x="57" y="255"/>
                </a:lnTo>
                <a:cubicBezTo>
                  <a:pt x="57" y="354"/>
                  <a:pt x="57" y="354"/>
                  <a:pt x="57" y="354"/>
                </a:cubicBezTo>
                <a:cubicBezTo>
                  <a:pt x="57" y="368"/>
                  <a:pt x="50" y="382"/>
                  <a:pt x="29" y="382"/>
                </a:cubicBezTo>
                <a:cubicBezTo>
                  <a:pt x="15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15" y="227"/>
                  <a:pt x="29" y="227"/>
                </a:cubicBezTo>
                <a:cubicBezTo>
                  <a:pt x="50" y="227"/>
                  <a:pt x="57" y="241"/>
                  <a:pt x="57" y="255"/>
                </a:cubicBezTo>
                <a:close/>
                <a:moveTo>
                  <a:pt x="142" y="57"/>
                </a:moveTo>
                <a:lnTo>
                  <a:pt x="142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57" y="163"/>
                  <a:pt x="50" y="170"/>
                  <a:pt x="29" y="170"/>
                </a:cubicBezTo>
                <a:cubicBezTo>
                  <a:pt x="15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63" y="0"/>
                  <a:pt x="170" y="15"/>
                  <a:pt x="170" y="29"/>
                </a:cubicBezTo>
                <a:cubicBezTo>
                  <a:pt x="170" y="50"/>
                  <a:pt x="163" y="57"/>
                  <a:pt x="142" y="57"/>
                </a:cubicBezTo>
                <a:close/>
                <a:moveTo>
                  <a:pt x="255" y="552"/>
                </a:moveTo>
                <a:lnTo>
                  <a:pt x="255" y="552"/>
                </a:lnTo>
                <a:cubicBezTo>
                  <a:pt x="354" y="552"/>
                  <a:pt x="354" y="552"/>
                  <a:pt x="354" y="552"/>
                </a:cubicBezTo>
                <a:cubicBezTo>
                  <a:pt x="368" y="552"/>
                  <a:pt x="382" y="559"/>
                  <a:pt x="382" y="580"/>
                </a:cubicBezTo>
                <a:cubicBezTo>
                  <a:pt x="382" y="594"/>
                  <a:pt x="368" y="608"/>
                  <a:pt x="354" y="608"/>
                </a:cubicBezTo>
                <a:cubicBezTo>
                  <a:pt x="255" y="608"/>
                  <a:pt x="255" y="608"/>
                  <a:pt x="255" y="608"/>
                </a:cubicBezTo>
                <a:cubicBezTo>
                  <a:pt x="241" y="608"/>
                  <a:pt x="226" y="594"/>
                  <a:pt x="226" y="580"/>
                </a:cubicBezTo>
                <a:cubicBezTo>
                  <a:pt x="226" y="559"/>
                  <a:pt x="241" y="552"/>
                  <a:pt x="255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1" name="Freeform 45">
            <a:extLst>
              <a:ext uri="{FF2B5EF4-FFF2-40B4-BE49-F238E27FC236}">
                <a16:creationId xmlns:a16="http://schemas.microsoft.com/office/drawing/2014/main" id="{4620E096-2FEB-6243-AE2B-66757600C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873" y="3702050"/>
            <a:ext cx="217496" cy="219075"/>
          </a:xfrm>
          <a:custGeom>
            <a:avLst/>
            <a:gdLst>
              <a:gd name="T0" fmla="*/ 207011 w 602"/>
              <a:gd name="T1" fmla="*/ 218715 h 609"/>
              <a:gd name="T2" fmla="*/ 155710 w 602"/>
              <a:gd name="T3" fmla="*/ 208643 h 609"/>
              <a:gd name="T4" fmla="*/ 196534 w 602"/>
              <a:gd name="T5" fmla="*/ 198570 h 609"/>
              <a:gd name="T6" fmla="*/ 196534 w 602"/>
              <a:gd name="T7" fmla="*/ 167993 h 609"/>
              <a:gd name="T8" fmla="*/ 217127 w 602"/>
              <a:gd name="T9" fmla="*/ 167993 h 609"/>
              <a:gd name="T10" fmla="*/ 207011 w 602"/>
              <a:gd name="T11" fmla="*/ 218715 h 609"/>
              <a:gd name="T12" fmla="*/ 207011 w 602"/>
              <a:gd name="T13" fmla="*/ 81658 h 609"/>
              <a:gd name="T14" fmla="*/ 217127 w 602"/>
              <a:gd name="T15" fmla="*/ 127344 h 609"/>
              <a:gd name="T16" fmla="*/ 196534 w 602"/>
              <a:gd name="T17" fmla="*/ 127344 h 609"/>
              <a:gd name="T18" fmla="*/ 207011 w 602"/>
              <a:gd name="T19" fmla="*/ 81658 h 609"/>
              <a:gd name="T20" fmla="*/ 207011 w 602"/>
              <a:gd name="T21" fmla="*/ 61154 h 609"/>
              <a:gd name="T22" fmla="*/ 196534 w 602"/>
              <a:gd name="T23" fmla="*/ 51082 h 609"/>
              <a:gd name="T24" fmla="*/ 166187 w 602"/>
              <a:gd name="T25" fmla="*/ 20505 h 609"/>
              <a:gd name="T26" fmla="*/ 155710 w 602"/>
              <a:gd name="T27" fmla="*/ 10432 h 609"/>
              <a:gd name="T28" fmla="*/ 166187 w 602"/>
              <a:gd name="T29" fmla="*/ 0 h 609"/>
              <a:gd name="T30" fmla="*/ 217127 w 602"/>
              <a:gd name="T31" fmla="*/ 10432 h 609"/>
              <a:gd name="T32" fmla="*/ 207011 w 602"/>
              <a:gd name="T33" fmla="*/ 61154 h 609"/>
              <a:gd name="T34" fmla="*/ 148123 w 602"/>
              <a:gd name="T35" fmla="*/ 127344 h 609"/>
              <a:gd name="T36" fmla="*/ 117415 w 602"/>
              <a:gd name="T37" fmla="*/ 160439 h 609"/>
              <a:gd name="T38" fmla="*/ 102241 w 602"/>
              <a:gd name="T39" fmla="*/ 160439 h 609"/>
              <a:gd name="T40" fmla="*/ 71533 w 602"/>
              <a:gd name="T41" fmla="*/ 127344 h 609"/>
              <a:gd name="T42" fmla="*/ 69004 w 602"/>
              <a:gd name="T43" fmla="*/ 119790 h 609"/>
              <a:gd name="T44" fmla="*/ 87067 w 602"/>
              <a:gd name="T45" fmla="*/ 111876 h 609"/>
              <a:gd name="T46" fmla="*/ 99712 w 602"/>
              <a:gd name="T47" fmla="*/ 127344 h 609"/>
              <a:gd name="T48" fmla="*/ 109828 w 602"/>
              <a:gd name="T49" fmla="*/ 56118 h 609"/>
              <a:gd name="T50" fmla="*/ 120305 w 602"/>
              <a:gd name="T51" fmla="*/ 127344 h 609"/>
              <a:gd name="T52" fmla="*/ 132949 w 602"/>
              <a:gd name="T53" fmla="*/ 111876 h 609"/>
              <a:gd name="T54" fmla="*/ 150652 w 602"/>
              <a:gd name="T55" fmla="*/ 119790 h 609"/>
              <a:gd name="T56" fmla="*/ 125363 w 602"/>
              <a:gd name="T57" fmla="*/ 20505 h 609"/>
              <a:gd name="T58" fmla="*/ 92125 w 602"/>
              <a:gd name="T59" fmla="*/ 20505 h 609"/>
              <a:gd name="T60" fmla="*/ 92125 w 602"/>
              <a:gd name="T61" fmla="*/ 0 h 609"/>
              <a:gd name="T62" fmla="*/ 135478 w 602"/>
              <a:gd name="T63" fmla="*/ 10432 h 609"/>
              <a:gd name="T64" fmla="*/ 51301 w 602"/>
              <a:gd name="T65" fmla="*/ 218715 h 609"/>
              <a:gd name="T66" fmla="*/ 10477 w 602"/>
              <a:gd name="T67" fmla="*/ 218715 h 609"/>
              <a:gd name="T68" fmla="*/ 0 w 602"/>
              <a:gd name="T69" fmla="*/ 167993 h 609"/>
              <a:gd name="T70" fmla="*/ 10477 w 602"/>
              <a:gd name="T71" fmla="*/ 157921 h 609"/>
              <a:gd name="T72" fmla="*/ 20593 w 602"/>
              <a:gd name="T73" fmla="*/ 198570 h 609"/>
              <a:gd name="T74" fmla="*/ 61417 w 602"/>
              <a:gd name="T75" fmla="*/ 208643 h 609"/>
              <a:gd name="T76" fmla="*/ 20593 w 602"/>
              <a:gd name="T77" fmla="*/ 91731 h 609"/>
              <a:gd name="T78" fmla="*/ 20593 w 602"/>
              <a:gd name="T79" fmla="*/ 127344 h 609"/>
              <a:gd name="T80" fmla="*/ 0 w 602"/>
              <a:gd name="T81" fmla="*/ 127344 h 609"/>
              <a:gd name="T82" fmla="*/ 10477 w 602"/>
              <a:gd name="T83" fmla="*/ 81658 h 609"/>
              <a:gd name="T84" fmla="*/ 51301 w 602"/>
              <a:gd name="T85" fmla="*/ 20505 h 609"/>
              <a:gd name="T86" fmla="*/ 51301 w 602"/>
              <a:gd name="T87" fmla="*/ 20505 h 609"/>
              <a:gd name="T88" fmla="*/ 20593 w 602"/>
              <a:gd name="T89" fmla="*/ 51082 h 609"/>
              <a:gd name="T90" fmla="*/ 0 w 602"/>
              <a:gd name="T91" fmla="*/ 51082 h 609"/>
              <a:gd name="T92" fmla="*/ 0 w 602"/>
              <a:gd name="T93" fmla="*/ 10432 h 609"/>
              <a:gd name="T94" fmla="*/ 51301 w 602"/>
              <a:gd name="T95" fmla="*/ 0 h 609"/>
              <a:gd name="T96" fmla="*/ 61417 w 602"/>
              <a:gd name="T97" fmla="*/ 10432 h 609"/>
              <a:gd name="T98" fmla="*/ 92125 w 602"/>
              <a:gd name="T99" fmla="*/ 198570 h 609"/>
              <a:gd name="T100" fmla="*/ 125363 w 602"/>
              <a:gd name="T101" fmla="*/ 198570 h 609"/>
              <a:gd name="T102" fmla="*/ 125363 w 602"/>
              <a:gd name="T103" fmla="*/ 218715 h 609"/>
              <a:gd name="T104" fmla="*/ 81648 w 602"/>
              <a:gd name="T105" fmla="*/ 208643 h 60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02" h="609">
                <a:moveTo>
                  <a:pt x="573" y="608"/>
                </a:moveTo>
                <a:lnTo>
                  <a:pt x="573" y="608"/>
                </a:lnTo>
                <a:cubicBezTo>
                  <a:pt x="460" y="608"/>
                  <a:pt x="460" y="608"/>
                  <a:pt x="460" y="608"/>
                </a:cubicBezTo>
                <a:cubicBezTo>
                  <a:pt x="446" y="608"/>
                  <a:pt x="431" y="594"/>
                  <a:pt x="431" y="580"/>
                </a:cubicBezTo>
                <a:cubicBezTo>
                  <a:pt x="431" y="559"/>
                  <a:pt x="446" y="552"/>
                  <a:pt x="460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9" y="439"/>
                  <a:pt x="573" y="439"/>
                </a:cubicBezTo>
                <a:cubicBezTo>
                  <a:pt x="594" y="439"/>
                  <a:pt x="601" y="446"/>
                  <a:pt x="601" y="467"/>
                </a:cubicBezTo>
                <a:cubicBezTo>
                  <a:pt x="601" y="580"/>
                  <a:pt x="601" y="580"/>
                  <a:pt x="601" y="580"/>
                </a:cubicBezTo>
                <a:cubicBezTo>
                  <a:pt x="601" y="594"/>
                  <a:pt x="594" y="608"/>
                  <a:pt x="573" y="608"/>
                </a:cubicBezTo>
                <a:close/>
                <a:moveTo>
                  <a:pt x="573" y="227"/>
                </a:moveTo>
                <a:lnTo>
                  <a:pt x="573" y="227"/>
                </a:lnTo>
                <a:cubicBezTo>
                  <a:pt x="594" y="227"/>
                  <a:pt x="601" y="241"/>
                  <a:pt x="601" y="255"/>
                </a:cubicBezTo>
                <a:cubicBezTo>
                  <a:pt x="601" y="354"/>
                  <a:pt x="601" y="354"/>
                  <a:pt x="601" y="354"/>
                </a:cubicBezTo>
                <a:cubicBezTo>
                  <a:pt x="601" y="368"/>
                  <a:pt x="594" y="382"/>
                  <a:pt x="573" y="382"/>
                </a:cubicBezTo>
                <a:cubicBezTo>
                  <a:pt x="559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9" y="227"/>
                  <a:pt x="573" y="227"/>
                </a:cubicBezTo>
                <a:close/>
                <a:moveTo>
                  <a:pt x="573" y="170"/>
                </a:moveTo>
                <a:lnTo>
                  <a:pt x="573" y="170"/>
                </a:lnTo>
                <a:cubicBezTo>
                  <a:pt x="559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60" y="57"/>
                  <a:pt x="460" y="57"/>
                  <a:pt x="460" y="57"/>
                </a:cubicBezTo>
                <a:cubicBezTo>
                  <a:pt x="446" y="57"/>
                  <a:pt x="431" y="50"/>
                  <a:pt x="431" y="29"/>
                </a:cubicBezTo>
                <a:cubicBezTo>
                  <a:pt x="431" y="15"/>
                  <a:pt x="446" y="0"/>
                  <a:pt x="460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142"/>
                  <a:pt x="601" y="142"/>
                  <a:pt x="601" y="142"/>
                </a:cubicBezTo>
                <a:cubicBezTo>
                  <a:pt x="601" y="163"/>
                  <a:pt x="594" y="170"/>
                  <a:pt x="573" y="170"/>
                </a:cubicBezTo>
                <a:close/>
                <a:moveTo>
                  <a:pt x="410" y="354"/>
                </a:moveTo>
                <a:lnTo>
                  <a:pt x="410" y="354"/>
                </a:lnTo>
                <a:cubicBezTo>
                  <a:pt x="325" y="446"/>
                  <a:pt x="325" y="446"/>
                  <a:pt x="325" y="446"/>
                </a:cubicBezTo>
                <a:cubicBezTo>
                  <a:pt x="318" y="453"/>
                  <a:pt x="311" y="453"/>
                  <a:pt x="304" y="453"/>
                </a:cubicBezTo>
                <a:cubicBezTo>
                  <a:pt x="290" y="453"/>
                  <a:pt x="283" y="453"/>
                  <a:pt x="283" y="446"/>
                </a:cubicBezTo>
                <a:cubicBezTo>
                  <a:pt x="198" y="354"/>
                  <a:pt x="198" y="354"/>
                  <a:pt x="198" y="354"/>
                </a:cubicBezTo>
                <a:cubicBezTo>
                  <a:pt x="191" y="347"/>
                  <a:pt x="191" y="340"/>
                  <a:pt x="191" y="333"/>
                </a:cubicBezTo>
                <a:cubicBezTo>
                  <a:pt x="191" y="319"/>
                  <a:pt x="198" y="304"/>
                  <a:pt x="219" y="304"/>
                </a:cubicBezTo>
                <a:cubicBezTo>
                  <a:pt x="226" y="304"/>
                  <a:pt x="233" y="311"/>
                  <a:pt x="241" y="311"/>
                </a:cubicBezTo>
                <a:cubicBezTo>
                  <a:pt x="276" y="354"/>
                  <a:pt x="276" y="354"/>
                  <a:pt x="276" y="354"/>
                </a:cubicBezTo>
                <a:cubicBezTo>
                  <a:pt x="276" y="184"/>
                  <a:pt x="276" y="184"/>
                  <a:pt x="276" y="184"/>
                </a:cubicBezTo>
                <a:cubicBezTo>
                  <a:pt x="276" y="163"/>
                  <a:pt x="283" y="156"/>
                  <a:pt x="304" y="156"/>
                </a:cubicBezTo>
                <a:cubicBezTo>
                  <a:pt x="318" y="156"/>
                  <a:pt x="333" y="163"/>
                  <a:pt x="333" y="184"/>
                </a:cubicBezTo>
                <a:cubicBezTo>
                  <a:pt x="333" y="354"/>
                  <a:pt x="333" y="354"/>
                  <a:pt x="333" y="354"/>
                </a:cubicBezTo>
                <a:cubicBezTo>
                  <a:pt x="368" y="311"/>
                  <a:pt x="368" y="311"/>
                  <a:pt x="368" y="311"/>
                </a:cubicBezTo>
                <a:cubicBezTo>
                  <a:pt x="368" y="311"/>
                  <a:pt x="375" y="304"/>
                  <a:pt x="389" y="304"/>
                </a:cubicBezTo>
                <a:cubicBezTo>
                  <a:pt x="403" y="304"/>
                  <a:pt x="417" y="319"/>
                  <a:pt x="417" y="333"/>
                </a:cubicBezTo>
                <a:cubicBezTo>
                  <a:pt x="417" y="340"/>
                  <a:pt x="410" y="347"/>
                  <a:pt x="410" y="354"/>
                </a:cubicBezTo>
                <a:close/>
                <a:moveTo>
                  <a:pt x="347" y="57"/>
                </a:moveTo>
                <a:lnTo>
                  <a:pt x="347" y="57"/>
                </a:lnTo>
                <a:cubicBezTo>
                  <a:pt x="255" y="57"/>
                  <a:pt x="255" y="57"/>
                  <a:pt x="255" y="57"/>
                </a:cubicBezTo>
                <a:cubicBezTo>
                  <a:pt x="241" y="57"/>
                  <a:pt x="226" y="50"/>
                  <a:pt x="226" y="29"/>
                </a:cubicBezTo>
                <a:cubicBezTo>
                  <a:pt x="226" y="15"/>
                  <a:pt x="241" y="0"/>
                  <a:pt x="255" y="0"/>
                </a:cubicBezTo>
                <a:cubicBezTo>
                  <a:pt x="347" y="0"/>
                  <a:pt x="347" y="0"/>
                  <a:pt x="347" y="0"/>
                </a:cubicBezTo>
                <a:cubicBezTo>
                  <a:pt x="368" y="0"/>
                  <a:pt x="375" y="15"/>
                  <a:pt x="375" y="29"/>
                </a:cubicBezTo>
                <a:cubicBezTo>
                  <a:pt x="375" y="50"/>
                  <a:pt x="368" y="57"/>
                  <a:pt x="347" y="57"/>
                </a:cubicBezTo>
                <a:close/>
                <a:moveTo>
                  <a:pt x="142" y="608"/>
                </a:moveTo>
                <a:lnTo>
                  <a:pt x="142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15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15" y="439"/>
                  <a:pt x="29" y="439"/>
                </a:cubicBezTo>
                <a:cubicBezTo>
                  <a:pt x="43" y="439"/>
                  <a:pt x="57" y="446"/>
                  <a:pt x="57" y="467"/>
                </a:cubicBezTo>
                <a:cubicBezTo>
                  <a:pt x="57" y="552"/>
                  <a:pt x="57" y="552"/>
                  <a:pt x="57" y="552"/>
                </a:cubicBezTo>
                <a:cubicBezTo>
                  <a:pt x="142" y="552"/>
                  <a:pt x="142" y="552"/>
                  <a:pt x="142" y="552"/>
                </a:cubicBezTo>
                <a:cubicBezTo>
                  <a:pt x="156" y="552"/>
                  <a:pt x="170" y="559"/>
                  <a:pt x="170" y="580"/>
                </a:cubicBezTo>
                <a:cubicBezTo>
                  <a:pt x="170" y="594"/>
                  <a:pt x="156" y="608"/>
                  <a:pt x="142" y="608"/>
                </a:cubicBezTo>
                <a:close/>
                <a:moveTo>
                  <a:pt x="57" y="255"/>
                </a:moveTo>
                <a:lnTo>
                  <a:pt x="57" y="255"/>
                </a:lnTo>
                <a:cubicBezTo>
                  <a:pt x="57" y="354"/>
                  <a:pt x="57" y="354"/>
                  <a:pt x="57" y="354"/>
                </a:cubicBezTo>
                <a:cubicBezTo>
                  <a:pt x="57" y="368"/>
                  <a:pt x="43" y="382"/>
                  <a:pt x="29" y="382"/>
                </a:cubicBezTo>
                <a:cubicBezTo>
                  <a:pt x="15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15" y="227"/>
                  <a:pt x="29" y="227"/>
                </a:cubicBezTo>
                <a:cubicBezTo>
                  <a:pt x="43" y="227"/>
                  <a:pt x="57" y="241"/>
                  <a:pt x="57" y="255"/>
                </a:cubicBezTo>
                <a:close/>
                <a:moveTo>
                  <a:pt x="142" y="57"/>
                </a:moveTo>
                <a:lnTo>
                  <a:pt x="142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57" y="163"/>
                  <a:pt x="43" y="170"/>
                  <a:pt x="29" y="170"/>
                </a:cubicBezTo>
                <a:cubicBezTo>
                  <a:pt x="15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56" y="0"/>
                  <a:pt x="170" y="15"/>
                  <a:pt x="170" y="29"/>
                </a:cubicBezTo>
                <a:cubicBezTo>
                  <a:pt x="170" y="50"/>
                  <a:pt x="156" y="57"/>
                  <a:pt x="142" y="57"/>
                </a:cubicBezTo>
                <a:close/>
                <a:moveTo>
                  <a:pt x="255" y="552"/>
                </a:moveTo>
                <a:lnTo>
                  <a:pt x="255" y="552"/>
                </a:lnTo>
                <a:cubicBezTo>
                  <a:pt x="347" y="552"/>
                  <a:pt x="347" y="552"/>
                  <a:pt x="347" y="552"/>
                </a:cubicBezTo>
                <a:cubicBezTo>
                  <a:pt x="368" y="552"/>
                  <a:pt x="375" y="559"/>
                  <a:pt x="375" y="580"/>
                </a:cubicBezTo>
                <a:cubicBezTo>
                  <a:pt x="375" y="594"/>
                  <a:pt x="368" y="608"/>
                  <a:pt x="347" y="608"/>
                </a:cubicBezTo>
                <a:cubicBezTo>
                  <a:pt x="255" y="608"/>
                  <a:pt x="255" y="608"/>
                  <a:pt x="255" y="608"/>
                </a:cubicBezTo>
                <a:cubicBezTo>
                  <a:pt x="241" y="608"/>
                  <a:pt x="226" y="594"/>
                  <a:pt x="226" y="580"/>
                </a:cubicBezTo>
                <a:cubicBezTo>
                  <a:pt x="226" y="559"/>
                  <a:pt x="241" y="552"/>
                  <a:pt x="255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2" name="Freeform 46">
            <a:extLst>
              <a:ext uri="{FF2B5EF4-FFF2-40B4-BE49-F238E27FC236}">
                <a16:creationId xmlns:a16="http://schemas.microsoft.com/office/drawing/2014/main" id="{50C5D657-3433-3D41-9D9E-A87C0E0BD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448" y="3702050"/>
            <a:ext cx="217495" cy="219075"/>
          </a:xfrm>
          <a:custGeom>
            <a:avLst/>
            <a:gdLst>
              <a:gd name="T0" fmla="*/ 207010 w 602"/>
              <a:gd name="T1" fmla="*/ 218715 h 609"/>
              <a:gd name="T2" fmla="*/ 155709 w 602"/>
              <a:gd name="T3" fmla="*/ 208643 h 609"/>
              <a:gd name="T4" fmla="*/ 196533 w 602"/>
              <a:gd name="T5" fmla="*/ 198570 h 609"/>
              <a:gd name="T6" fmla="*/ 196533 w 602"/>
              <a:gd name="T7" fmla="*/ 167993 h 609"/>
              <a:gd name="T8" fmla="*/ 217126 w 602"/>
              <a:gd name="T9" fmla="*/ 167993 h 609"/>
              <a:gd name="T10" fmla="*/ 207010 w 602"/>
              <a:gd name="T11" fmla="*/ 218715 h 609"/>
              <a:gd name="T12" fmla="*/ 207010 w 602"/>
              <a:gd name="T13" fmla="*/ 81658 h 609"/>
              <a:gd name="T14" fmla="*/ 217126 w 602"/>
              <a:gd name="T15" fmla="*/ 127344 h 609"/>
              <a:gd name="T16" fmla="*/ 196533 w 602"/>
              <a:gd name="T17" fmla="*/ 127344 h 609"/>
              <a:gd name="T18" fmla="*/ 207010 w 602"/>
              <a:gd name="T19" fmla="*/ 81658 h 609"/>
              <a:gd name="T20" fmla="*/ 207010 w 602"/>
              <a:gd name="T21" fmla="*/ 61154 h 609"/>
              <a:gd name="T22" fmla="*/ 196533 w 602"/>
              <a:gd name="T23" fmla="*/ 51082 h 609"/>
              <a:gd name="T24" fmla="*/ 166186 w 602"/>
              <a:gd name="T25" fmla="*/ 20505 h 609"/>
              <a:gd name="T26" fmla="*/ 155709 w 602"/>
              <a:gd name="T27" fmla="*/ 10432 h 609"/>
              <a:gd name="T28" fmla="*/ 166186 w 602"/>
              <a:gd name="T29" fmla="*/ 0 h 609"/>
              <a:gd name="T30" fmla="*/ 217126 w 602"/>
              <a:gd name="T31" fmla="*/ 10432 h 609"/>
              <a:gd name="T32" fmla="*/ 207010 w 602"/>
              <a:gd name="T33" fmla="*/ 61154 h 609"/>
              <a:gd name="T34" fmla="*/ 125362 w 602"/>
              <a:gd name="T35" fmla="*/ 218715 h 609"/>
              <a:gd name="T36" fmla="*/ 81648 w 602"/>
              <a:gd name="T37" fmla="*/ 208643 h 609"/>
              <a:gd name="T38" fmla="*/ 125362 w 602"/>
              <a:gd name="T39" fmla="*/ 198570 h 609"/>
              <a:gd name="T40" fmla="*/ 125362 w 602"/>
              <a:gd name="T41" fmla="*/ 218715 h 609"/>
              <a:gd name="T42" fmla="*/ 125362 w 602"/>
              <a:gd name="T43" fmla="*/ 20505 h 609"/>
              <a:gd name="T44" fmla="*/ 81648 w 602"/>
              <a:gd name="T45" fmla="*/ 10432 h 609"/>
              <a:gd name="T46" fmla="*/ 125362 w 602"/>
              <a:gd name="T47" fmla="*/ 0 h 609"/>
              <a:gd name="T48" fmla="*/ 125362 w 602"/>
              <a:gd name="T49" fmla="*/ 20505 h 609"/>
              <a:gd name="T50" fmla="*/ 51301 w 602"/>
              <a:gd name="T51" fmla="*/ 218715 h 609"/>
              <a:gd name="T52" fmla="*/ 0 w 602"/>
              <a:gd name="T53" fmla="*/ 208643 h 609"/>
              <a:gd name="T54" fmla="*/ 0 w 602"/>
              <a:gd name="T55" fmla="*/ 167993 h 609"/>
              <a:gd name="T56" fmla="*/ 20593 w 602"/>
              <a:gd name="T57" fmla="*/ 167993 h 609"/>
              <a:gd name="T58" fmla="*/ 51301 w 602"/>
              <a:gd name="T59" fmla="*/ 198570 h 609"/>
              <a:gd name="T60" fmla="*/ 51301 w 602"/>
              <a:gd name="T61" fmla="*/ 218715 h 609"/>
              <a:gd name="T62" fmla="*/ 20593 w 602"/>
              <a:gd name="T63" fmla="*/ 91731 h 609"/>
              <a:gd name="T64" fmla="*/ 10477 w 602"/>
              <a:gd name="T65" fmla="*/ 137417 h 609"/>
              <a:gd name="T66" fmla="*/ 0 w 602"/>
              <a:gd name="T67" fmla="*/ 91731 h 609"/>
              <a:gd name="T68" fmla="*/ 20593 w 602"/>
              <a:gd name="T69" fmla="*/ 91731 h 609"/>
              <a:gd name="T70" fmla="*/ 51301 w 602"/>
              <a:gd name="T71" fmla="*/ 20505 h 609"/>
              <a:gd name="T72" fmla="*/ 20593 w 602"/>
              <a:gd name="T73" fmla="*/ 20505 h 609"/>
              <a:gd name="T74" fmla="*/ 10477 w 602"/>
              <a:gd name="T75" fmla="*/ 61154 h 609"/>
              <a:gd name="T76" fmla="*/ 0 w 602"/>
              <a:gd name="T77" fmla="*/ 51082 h 609"/>
              <a:gd name="T78" fmla="*/ 10477 w 602"/>
              <a:gd name="T79" fmla="*/ 0 h 609"/>
              <a:gd name="T80" fmla="*/ 51301 w 602"/>
              <a:gd name="T81" fmla="*/ 0 h 609"/>
              <a:gd name="T82" fmla="*/ 51301 w 602"/>
              <a:gd name="T83" fmla="*/ 20505 h 60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9">
                <a:moveTo>
                  <a:pt x="573" y="608"/>
                </a:moveTo>
                <a:lnTo>
                  <a:pt x="573" y="608"/>
                </a:lnTo>
                <a:cubicBezTo>
                  <a:pt x="460" y="608"/>
                  <a:pt x="460" y="608"/>
                  <a:pt x="460" y="608"/>
                </a:cubicBezTo>
                <a:cubicBezTo>
                  <a:pt x="446" y="608"/>
                  <a:pt x="431" y="594"/>
                  <a:pt x="431" y="580"/>
                </a:cubicBezTo>
                <a:cubicBezTo>
                  <a:pt x="431" y="559"/>
                  <a:pt x="446" y="552"/>
                  <a:pt x="460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9" y="439"/>
                  <a:pt x="573" y="439"/>
                </a:cubicBezTo>
                <a:cubicBezTo>
                  <a:pt x="587" y="439"/>
                  <a:pt x="601" y="446"/>
                  <a:pt x="601" y="467"/>
                </a:cubicBezTo>
                <a:cubicBezTo>
                  <a:pt x="601" y="580"/>
                  <a:pt x="601" y="580"/>
                  <a:pt x="601" y="580"/>
                </a:cubicBezTo>
                <a:cubicBezTo>
                  <a:pt x="601" y="594"/>
                  <a:pt x="587" y="608"/>
                  <a:pt x="573" y="608"/>
                </a:cubicBezTo>
                <a:close/>
                <a:moveTo>
                  <a:pt x="573" y="227"/>
                </a:moveTo>
                <a:lnTo>
                  <a:pt x="573" y="227"/>
                </a:lnTo>
                <a:cubicBezTo>
                  <a:pt x="587" y="227"/>
                  <a:pt x="601" y="241"/>
                  <a:pt x="601" y="255"/>
                </a:cubicBezTo>
                <a:cubicBezTo>
                  <a:pt x="601" y="354"/>
                  <a:pt x="601" y="354"/>
                  <a:pt x="601" y="354"/>
                </a:cubicBezTo>
                <a:cubicBezTo>
                  <a:pt x="601" y="368"/>
                  <a:pt x="587" y="382"/>
                  <a:pt x="573" y="382"/>
                </a:cubicBezTo>
                <a:cubicBezTo>
                  <a:pt x="559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9" y="227"/>
                  <a:pt x="573" y="227"/>
                </a:cubicBezTo>
                <a:close/>
                <a:moveTo>
                  <a:pt x="573" y="170"/>
                </a:moveTo>
                <a:lnTo>
                  <a:pt x="573" y="170"/>
                </a:lnTo>
                <a:cubicBezTo>
                  <a:pt x="559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60" y="57"/>
                  <a:pt x="460" y="57"/>
                  <a:pt x="460" y="57"/>
                </a:cubicBezTo>
                <a:cubicBezTo>
                  <a:pt x="446" y="57"/>
                  <a:pt x="431" y="50"/>
                  <a:pt x="431" y="29"/>
                </a:cubicBezTo>
                <a:cubicBezTo>
                  <a:pt x="431" y="15"/>
                  <a:pt x="446" y="0"/>
                  <a:pt x="460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15"/>
                  <a:pt x="601" y="29"/>
                </a:cubicBezTo>
                <a:cubicBezTo>
                  <a:pt x="601" y="142"/>
                  <a:pt x="601" y="142"/>
                  <a:pt x="601" y="142"/>
                </a:cubicBezTo>
                <a:cubicBezTo>
                  <a:pt x="601" y="163"/>
                  <a:pt x="587" y="170"/>
                  <a:pt x="573" y="170"/>
                </a:cubicBezTo>
                <a:close/>
                <a:moveTo>
                  <a:pt x="347" y="608"/>
                </a:moveTo>
                <a:lnTo>
                  <a:pt x="347" y="608"/>
                </a:lnTo>
                <a:cubicBezTo>
                  <a:pt x="255" y="608"/>
                  <a:pt x="255" y="608"/>
                  <a:pt x="255" y="608"/>
                </a:cubicBezTo>
                <a:cubicBezTo>
                  <a:pt x="233" y="608"/>
                  <a:pt x="226" y="594"/>
                  <a:pt x="226" y="580"/>
                </a:cubicBezTo>
                <a:cubicBezTo>
                  <a:pt x="226" y="559"/>
                  <a:pt x="233" y="552"/>
                  <a:pt x="255" y="552"/>
                </a:cubicBezTo>
                <a:cubicBezTo>
                  <a:pt x="347" y="552"/>
                  <a:pt x="347" y="552"/>
                  <a:pt x="347" y="552"/>
                </a:cubicBezTo>
                <a:cubicBezTo>
                  <a:pt x="361" y="552"/>
                  <a:pt x="375" y="559"/>
                  <a:pt x="375" y="580"/>
                </a:cubicBezTo>
                <a:cubicBezTo>
                  <a:pt x="375" y="594"/>
                  <a:pt x="361" y="608"/>
                  <a:pt x="347" y="608"/>
                </a:cubicBezTo>
                <a:close/>
                <a:moveTo>
                  <a:pt x="347" y="57"/>
                </a:moveTo>
                <a:lnTo>
                  <a:pt x="347" y="57"/>
                </a:lnTo>
                <a:cubicBezTo>
                  <a:pt x="255" y="57"/>
                  <a:pt x="255" y="57"/>
                  <a:pt x="255" y="57"/>
                </a:cubicBezTo>
                <a:cubicBezTo>
                  <a:pt x="233" y="57"/>
                  <a:pt x="226" y="50"/>
                  <a:pt x="226" y="29"/>
                </a:cubicBezTo>
                <a:cubicBezTo>
                  <a:pt x="226" y="15"/>
                  <a:pt x="233" y="0"/>
                  <a:pt x="255" y="0"/>
                </a:cubicBezTo>
                <a:cubicBezTo>
                  <a:pt x="347" y="0"/>
                  <a:pt x="347" y="0"/>
                  <a:pt x="347" y="0"/>
                </a:cubicBezTo>
                <a:cubicBezTo>
                  <a:pt x="361" y="0"/>
                  <a:pt x="375" y="15"/>
                  <a:pt x="375" y="29"/>
                </a:cubicBezTo>
                <a:cubicBezTo>
                  <a:pt x="375" y="50"/>
                  <a:pt x="361" y="57"/>
                  <a:pt x="347" y="57"/>
                </a:cubicBezTo>
                <a:close/>
                <a:moveTo>
                  <a:pt x="142" y="608"/>
                </a:moveTo>
                <a:lnTo>
                  <a:pt x="142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7" y="439"/>
                  <a:pt x="29" y="439"/>
                </a:cubicBezTo>
                <a:cubicBezTo>
                  <a:pt x="43" y="439"/>
                  <a:pt x="57" y="446"/>
                  <a:pt x="57" y="467"/>
                </a:cubicBezTo>
                <a:cubicBezTo>
                  <a:pt x="57" y="552"/>
                  <a:pt x="57" y="552"/>
                  <a:pt x="57" y="552"/>
                </a:cubicBezTo>
                <a:cubicBezTo>
                  <a:pt x="142" y="552"/>
                  <a:pt x="142" y="552"/>
                  <a:pt x="142" y="552"/>
                </a:cubicBezTo>
                <a:cubicBezTo>
                  <a:pt x="156" y="552"/>
                  <a:pt x="170" y="559"/>
                  <a:pt x="170" y="580"/>
                </a:cubicBezTo>
                <a:cubicBezTo>
                  <a:pt x="170" y="594"/>
                  <a:pt x="156" y="608"/>
                  <a:pt x="142" y="608"/>
                </a:cubicBezTo>
                <a:close/>
                <a:moveTo>
                  <a:pt x="57" y="255"/>
                </a:moveTo>
                <a:lnTo>
                  <a:pt x="57" y="255"/>
                </a:lnTo>
                <a:cubicBezTo>
                  <a:pt x="57" y="354"/>
                  <a:pt x="57" y="354"/>
                  <a:pt x="57" y="354"/>
                </a:cubicBezTo>
                <a:cubicBezTo>
                  <a:pt x="57" y="368"/>
                  <a:pt x="43" y="382"/>
                  <a:pt x="29" y="382"/>
                </a:cubicBezTo>
                <a:cubicBezTo>
                  <a:pt x="7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7" y="227"/>
                  <a:pt x="29" y="227"/>
                </a:cubicBezTo>
                <a:cubicBezTo>
                  <a:pt x="43" y="227"/>
                  <a:pt x="57" y="241"/>
                  <a:pt x="57" y="255"/>
                </a:cubicBezTo>
                <a:close/>
                <a:moveTo>
                  <a:pt x="142" y="57"/>
                </a:moveTo>
                <a:lnTo>
                  <a:pt x="142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57" y="163"/>
                  <a:pt x="43" y="170"/>
                  <a:pt x="29" y="170"/>
                </a:cubicBezTo>
                <a:cubicBezTo>
                  <a:pt x="7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56" y="0"/>
                  <a:pt x="170" y="15"/>
                  <a:pt x="170" y="29"/>
                </a:cubicBezTo>
                <a:cubicBezTo>
                  <a:pt x="170" y="50"/>
                  <a:pt x="156" y="57"/>
                  <a:pt x="142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3" name="Freeform 47">
            <a:extLst>
              <a:ext uri="{FF2B5EF4-FFF2-40B4-BE49-F238E27FC236}">
                <a16:creationId xmlns:a16="http://schemas.microsoft.com/office/drawing/2014/main" id="{1AAFE550-1835-1141-97A7-901D5E472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3434" y="3708400"/>
            <a:ext cx="219083" cy="209550"/>
          </a:xfrm>
          <a:custGeom>
            <a:avLst/>
            <a:gdLst>
              <a:gd name="T0" fmla="*/ 218715 w 609"/>
              <a:gd name="T1" fmla="*/ 199073 h 580"/>
              <a:gd name="T2" fmla="*/ 218715 w 609"/>
              <a:gd name="T3" fmla="*/ 199073 h 580"/>
              <a:gd name="T4" fmla="*/ 208643 w 609"/>
              <a:gd name="T5" fmla="*/ 209189 h 580"/>
              <a:gd name="T6" fmla="*/ 10072 w 609"/>
              <a:gd name="T7" fmla="*/ 209189 h 580"/>
              <a:gd name="T8" fmla="*/ 0 w 609"/>
              <a:gd name="T9" fmla="*/ 199073 h 580"/>
              <a:gd name="T10" fmla="*/ 0 w 609"/>
              <a:gd name="T11" fmla="*/ 10116 h 580"/>
              <a:gd name="T12" fmla="*/ 10072 w 609"/>
              <a:gd name="T13" fmla="*/ 0 h 580"/>
              <a:gd name="T14" fmla="*/ 20505 w 609"/>
              <a:gd name="T15" fmla="*/ 0 h 580"/>
              <a:gd name="T16" fmla="*/ 30577 w 609"/>
              <a:gd name="T17" fmla="*/ 0 h 580"/>
              <a:gd name="T18" fmla="*/ 40649 w 609"/>
              <a:gd name="T19" fmla="*/ 0 h 580"/>
              <a:gd name="T20" fmla="*/ 40649 w 609"/>
              <a:gd name="T21" fmla="*/ 10116 h 580"/>
              <a:gd name="T22" fmla="*/ 40649 w 609"/>
              <a:gd name="T23" fmla="*/ 12645 h 580"/>
              <a:gd name="T24" fmla="*/ 40649 w 609"/>
              <a:gd name="T25" fmla="*/ 12645 h 580"/>
              <a:gd name="T26" fmla="*/ 40649 w 609"/>
              <a:gd name="T27" fmla="*/ 50942 h 580"/>
              <a:gd name="T28" fmla="*/ 40649 w 609"/>
              <a:gd name="T29" fmla="*/ 50942 h 580"/>
              <a:gd name="T30" fmla="*/ 40649 w 609"/>
              <a:gd name="T31" fmla="*/ 61059 h 580"/>
              <a:gd name="T32" fmla="*/ 40649 w 609"/>
              <a:gd name="T33" fmla="*/ 81652 h 580"/>
              <a:gd name="T34" fmla="*/ 61154 w 609"/>
              <a:gd name="T35" fmla="*/ 101885 h 580"/>
              <a:gd name="T36" fmla="*/ 150007 w 609"/>
              <a:gd name="T37" fmla="*/ 101885 h 580"/>
              <a:gd name="T38" fmla="*/ 170512 w 609"/>
              <a:gd name="T39" fmla="*/ 81652 h 580"/>
              <a:gd name="T40" fmla="*/ 170512 w 609"/>
              <a:gd name="T41" fmla="*/ 61059 h 580"/>
              <a:gd name="T42" fmla="*/ 170512 w 609"/>
              <a:gd name="T43" fmla="*/ 50942 h 580"/>
              <a:gd name="T44" fmla="*/ 170512 w 609"/>
              <a:gd name="T45" fmla="*/ 50942 h 580"/>
              <a:gd name="T46" fmla="*/ 170512 w 609"/>
              <a:gd name="T47" fmla="*/ 20232 h 580"/>
              <a:gd name="T48" fmla="*/ 170512 w 609"/>
              <a:gd name="T49" fmla="*/ 12645 h 580"/>
              <a:gd name="T50" fmla="*/ 170512 w 609"/>
              <a:gd name="T51" fmla="*/ 12645 h 580"/>
              <a:gd name="T52" fmla="*/ 170512 w 609"/>
              <a:gd name="T53" fmla="*/ 10116 h 580"/>
              <a:gd name="T54" fmla="*/ 170512 w 609"/>
              <a:gd name="T55" fmla="*/ 0 h 580"/>
              <a:gd name="T56" fmla="*/ 173030 w 609"/>
              <a:gd name="T57" fmla="*/ 0 h 580"/>
              <a:gd name="T58" fmla="*/ 178066 w 609"/>
              <a:gd name="T59" fmla="*/ 0 h 580"/>
              <a:gd name="T60" fmla="*/ 178066 w 609"/>
              <a:gd name="T61" fmla="*/ 0 h 580"/>
              <a:gd name="T62" fmla="*/ 183102 w 609"/>
              <a:gd name="T63" fmla="*/ 2529 h 580"/>
              <a:gd name="T64" fmla="*/ 183102 w 609"/>
              <a:gd name="T65" fmla="*/ 2529 h 580"/>
              <a:gd name="T66" fmla="*/ 213679 w 609"/>
              <a:gd name="T67" fmla="*/ 32878 h 580"/>
              <a:gd name="T68" fmla="*/ 213679 w 609"/>
              <a:gd name="T69" fmla="*/ 32878 h 580"/>
              <a:gd name="T70" fmla="*/ 218715 w 609"/>
              <a:gd name="T71" fmla="*/ 40826 h 580"/>
              <a:gd name="T72" fmla="*/ 218715 w 609"/>
              <a:gd name="T73" fmla="*/ 199073 h 580"/>
              <a:gd name="T74" fmla="*/ 160079 w 609"/>
              <a:gd name="T75" fmla="*/ 81652 h 580"/>
              <a:gd name="T76" fmla="*/ 160079 w 609"/>
              <a:gd name="T77" fmla="*/ 81652 h 580"/>
              <a:gd name="T78" fmla="*/ 150007 w 609"/>
              <a:gd name="T79" fmla="*/ 91768 h 580"/>
              <a:gd name="T80" fmla="*/ 137417 w 609"/>
              <a:gd name="T81" fmla="*/ 91768 h 580"/>
              <a:gd name="T82" fmla="*/ 137417 w 609"/>
              <a:gd name="T83" fmla="*/ 91768 h 580"/>
              <a:gd name="T84" fmla="*/ 76263 w 609"/>
              <a:gd name="T85" fmla="*/ 91768 h 580"/>
              <a:gd name="T86" fmla="*/ 76263 w 609"/>
              <a:gd name="T87" fmla="*/ 91768 h 580"/>
              <a:gd name="T88" fmla="*/ 61154 w 609"/>
              <a:gd name="T89" fmla="*/ 91768 h 580"/>
              <a:gd name="T90" fmla="*/ 50722 w 609"/>
              <a:gd name="T91" fmla="*/ 81652 h 580"/>
              <a:gd name="T92" fmla="*/ 50722 w 609"/>
              <a:gd name="T93" fmla="*/ 61059 h 580"/>
              <a:gd name="T94" fmla="*/ 50722 w 609"/>
              <a:gd name="T95" fmla="*/ 61059 h 580"/>
              <a:gd name="T96" fmla="*/ 50722 w 609"/>
              <a:gd name="T97" fmla="*/ 0 h 580"/>
              <a:gd name="T98" fmla="*/ 160079 w 609"/>
              <a:gd name="T99" fmla="*/ 0 h 580"/>
              <a:gd name="T100" fmla="*/ 160079 w 609"/>
              <a:gd name="T101" fmla="*/ 61059 h 580"/>
              <a:gd name="T102" fmla="*/ 160079 w 609"/>
              <a:gd name="T103" fmla="*/ 61059 h 580"/>
              <a:gd name="T104" fmla="*/ 160079 w 609"/>
              <a:gd name="T105" fmla="*/ 81652 h 580"/>
              <a:gd name="T106" fmla="*/ 139935 w 609"/>
              <a:gd name="T107" fmla="*/ 12645 h 580"/>
              <a:gd name="T108" fmla="*/ 139935 w 609"/>
              <a:gd name="T109" fmla="*/ 12645 h 580"/>
              <a:gd name="T110" fmla="*/ 109358 w 609"/>
              <a:gd name="T111" fmla="*/ 12645 h 580"/>
              <a:gd name="T112" fmla="*/ 109358 w 609"/>
              <a:gd name="T113" fmla="*/ 76594 h 580"/>
              <a:gd name="T114" fmla="*/ 139935 w 609"/>
              <a:gd name="T115" fmla="*/ 76594 h 580"/>
              <a:gd name="T116" fmla="*/ 139935 w 609"/>
              <a:gd name="T117" fmla="*/ 12645 h 58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09" h="580">
                <a:moveTo>
                  <a:pt x="608" y="551"/>
                </a:moveTo>
                <a:lnTo>
                  <a:pt x="608" y="551"/>
                </a:lnTo>
                <a:cubicBezTo>
                  <a:pt x="608" y="572"/>
                  <a:pt x="594" y="579"/>
                  <a:pt x="580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69"/>
                  <a:pt x="113" y="169"/>
                  <a:pt x="113" y="169"/>
                </a:cubicBezTo>
                <a:cubicBezTo>
                  <a:pt x="113" y="226"/>
                  <a:pt x="113" y="226"/>
                  <a:pt x="113" y="226"/>
                </a:cubicBezTo>
                <a:cubicBezTo>
                  <a:pt x="113" y="254"/>
                  <a:pt x="141" y="282"/>
                  <a:pt x="170" y="282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452" y="282"/>
                  <a:pt x="474" y="254"/>
                  <a:pt x="474" y="226"/>
                </a:cubicBezTo>
                <a:cubicBezTo>
                  <a:pt x="474" y="169"/>
                  <a:pt x="474" y="169"/>
                  <a:pt x="474" y="169"/>
                </a:cubicBezTo>
                <a:cubicBezTo>
                  <a:pt x="474" y="141"/>
                  <a:pt x="474" y="141"/>
                  <a:pt x="474" y="141"/>
                </a:cubicBezTo>
                <a:cubicBezTo>
                  <a:pt x="474" y="56"/>
                  <a:pt x="474" y="56"/>
                  <a:pt x="474" y="56"/>
                </a:cubicBezTo>
                <a:cubicBezTo>
                  <a:pt x="474" y="35"/>
                  <a:pt x="474" y="35"/>
                  <a:pt x="474" y="35"/>
                </a:cubicBezTo>
                <a:cubicBezTo>
                  <a:pt x="474" y="28"/>
                  <a:pt x="474" y="28"/>
                  <a:pt x="474" y="28"/>
                </a:cubicBezTo>
                <a:cubicBezTo>
                  <a:pt x="474" y="0"/>
                  <a:pt x="474" y="0"/>
                  <a:pt x="474" y="0"/>
                </a:cubicBezTo>
                <a:cubicBezTo>
                  <a:pt x="481" y="0"/>
                  <a:pt x="481" y="0"/>
                  <a:pt x="481" y="0"/>
                </a:cubicBezTo>
                <a:cubicBezTo>
                  <a:pt x="495" y="0"/>
                  <a:pt x="495" y="0"/>
                  <a:pt x="495" y="0"/>
                </a:cubicBezTo>
                <a:cubicBezTo>
                  <a:pt x="502" y="0"/>
                  <a:pt x="509" y="0"/>
                  <a:pt x="509" y="7"/>
                </a:cubicBezTo>
                <a:cubicBezTo>
                  <a:pt x="594" y="91"/>
                  <a:pt x="594" y="91"/>
                  <a:pt x="594" y="91"/>
                </a:cubicBezTo>
                <a:cubicBezTo>
                  <a:pt x="601" y="98"/>
                  <a:pt x="608" y="106"/>
                  <a:pt x="608" y="113"/>
                </a:cubicBezTo>
                <a:lnTo>
                  <a:pt x="608" y="551"/>
                </a:lnTo>
                <a:close/>
                <a:moveTo>
                  <a:pt x="445" y="226"/>
                </a:moveTo>
                <a:lnTo>
                  <a:pt x="445" y="226"/>
                </a:lnTo>
                <a:cubicBezTo>
                  <a:pt x="445" y="240"/>
                  <a:pt x="431" y="254"/>
                  <a:pt x="417" y="254"/>
                </a:cubicBezTo>
                <a:cubicBezTo>
                  <a:pt x="382" y="254"/>
                  <a:pt x="382" y="254"/>
                  <a:pt x="382" y="254"/>
                </a:cubicBezTo>
                <a:cubicBezTo>
                  <a:pt x="212" y="254"/>
                  <a:pt x="212" y="254"/>
                  <a:pt x="212" y="254"/>
                </a:cubicBezTo>
                <a:cubicBezTo>
                  <a:pt x="170" y="254"/>
                  <a:pt x="170" y="254"/>
                  <a:pt x="170" y="254"/>
                </a:cubicBezTo>
                <a:cubicBezTo>
                  <a:pt x="156" y="254"/>
                  <a:pt x="141" y="240"/>
                  <a:pt x="141" y="226"/>
                </a:cubicBezTo>
                <a:cubicBezTo>
                  <a:pt x="141" y="169"/>
                  <a:pt x="141" y="169"/>
                  <a:pt x="141" y="169"/>
                </a:cubicBezTo>
                <a:cubicBezTo>
                  <a:pt x="141" y="0"/>
                  <a:pt x="141" y="0"/>
                  <a:pt x="141" y="0"/>
                </a:cubicBezTo>
                <a:cubicBezTo>
                  <a:pt x="445" y="0"/>
                  <a:pt x="445" y="0"/>
                  <a:pt x="445" y="0"/>
                </a:cubicBezTo>
                <a:cubicBezTo>
                  <a:pt x="445" y="169"/>
                  <a:pt x="445" y="169"/>
                  <a:pt x="445" y="169"/>
                </a:cubicBezTo>
                <a:lnTo>
                  <a:pt x="445" y="226"/>
                </a:lnTo>
                <a:close/>
                <a:moveTo>
                  <a:pt x="389" y="35"/>
                </a:moveTo>
                <a:lnTo>
                  <a:pt x="389" y="35"/>
                </a:lnTo>
                <a:cubicBezTo>
                  <a:pt x="304" y="35"/>
                  <a:pt x="304" y="35"/>
                  <a:pt x="304" y="35"/>
                </a:cubicBezTo>
                <a:cubicBezTo>
                  <a:pt x="304" y="212"/>
                  <a:pt x="304" y="212"/>
                  <a:pt x="304" y="212"/>
                </a:cubicBezTo>
                <a:cubicBezTo>
                  <a:pt x="389" y="212"/>
                  <a:pt x="389" y="212"/>
                  <a:pt x="389" y="212"/>
                </a:cubicBezTo>
                <a:lnTo>
                  <a:pt x="389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4" name="Freeform 48">
            <a:extLst>
              <a:ext uri="{FF2B5EF4-FFF2-40B4-BE49-F238E27FC236}">
                <a16:creationId xmlns:a16="http://schemas.microsoft.com/office/drawing/2014/main" id="{57E1B5BE-D66F-0B43-BA25-040BDF58E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4007" y="3733800"/>
            <a:ext cx="217496" cy="158750"/>
          </a:xfrm>
          <a:custGeom>
            <a:avLst/>
            <a:gdLst>
              <a:gd name="T0" fmla="*/ 206650 w 602"/>
              <a:gd name="T1" fmla="*/ 158388 h 439"/>
              <a:gd name="T2" fmla="*/ 206650 w 602"/>
              <a:gd name="T3" fmla="*/ 158388 h 439"/>
              <a:gd name="T4" fmla="*/ 196534 w 602"/>
              <a:gd name="T5" fmla="*/ 158388 h 439"/>
              <a:gd name="T6" fmla="*/ 194005 w 602"/>
              <a:gd name="T7" fmla="*/ 158388 h 439"/>
              <a:gd name="T8" fmla="*/ 178831 w 602"/>
              <a:gd name="T9" fmla="*/ 158388 h 439"/>
              <a:gd name="T10" fmla="*/ 163297 w 602"/>
              <a:gd name="T11" fmla="*/ 117526 h 439"/>
              <a:gd name="T12" fmla="*/ 163297 w 602"/>
              <a:gd name="T13" fmla="*/ 117526 h 439"/>
              <a:gd name="T14" fmla="*/ 153181 w 602"/>
              <a:gd name="T15" fmla="*/ 109932 h 439"/>
              <a:gd name="T16" fmla="*/ 63946 w 602"/>
              <a:gd name="T17" fmla="*/ 109932 h 439"/>
              <a:gd name="T18" fmla="*/ 56359 w 602"/>
              <a:gd name="T19" fmla="*/ 117526 h 439"/>
              <a:gd name="T20" fmla="*/ 56359 w 602"/>
              <a:gd name="T21" fmla="*/ 117526 h 439"/>
              <a:gd name="T22" fmla="*/ 38295 w 602"/>
              <a:gd name="T23" fmla="*/ 158388 h 439"/>
              <a:gd name="T24" fmla="*/ 23122 w 602"/>
              <a:gd name="T25" fmla="*/ 158388 h 439"/>
              <a:gd name="T26" fmla="*/ 20593 w 602"/>
              <a:gd name="T27" fmla="*/ 158388 h 439"/>
              <a:gd name="T28" fmla="*/ 10116 w 602"/>
              <a:gd name="T29" fmla="*/ 158388 h 439"/>
              <a:gd name="T30" fmla="*/ 0 w 602"/>
              <a:gd name="T31" fmla="*/ 148263 h 439"/>
              <a:gd name="T32" fmla="*/ 0 w 602"/>
              <a:gd name="T33" fmla="*/ 10125 h 439"/>
              <a:gd name="T34" fmla="*/ 10116 w 602"/>
              <a:gd name="T35" fmla="*/ 0 h 439"/>
              <a:gd name="T36" fmla="*/ 206650 w 602"/>
              <a:gd name="T37" fmla="*/ 0 h 439"/>
              <a:gd name="T38" fmla="*/ 217127 w 602"/>
              <a:gd name="T39" fmla="*/ 10125 h 439"/>
              <a:gd name="T40" fmla="*/ 217127 w 602"/>
              <a:gd name="T41" fmla="*/ 148263 h 439"/>
              <a:gd name="T42" fmla="*/ 206650 w 602"/>
              <a:gd name="T43" fmla="*/ 158388 h 439"/>
              <a:gd name="T44" fmla="*/ 53469 w 602"/>
              <a:gd name="T45" fmla="*/ 51350 h 439"/>
              <a:gd name="T46" fmla="*/ 53469 w 602"/>
              <a:gd name="T47" fmla="*/ 51350 h 439"/>
              <a:gd name="T48" fmla="*/ 40824 w 602"/>
              <a:gd name="T49" fmla="*/ 66538 h 439"/>
              <a:gd name="T50" fmla="*/ 53469 w 602"/>
              <a:gd name="T51" fmla="*/ 79194 h 439"/>
              <a:gd name="T52" fmla="*/ 69004 w 602"/>
              <a:gd name="T53" fmla="*/ 66538 h 439"/>
              <a:gd name="T54" fmla="*/ 53469 w 602"/>
              <a:gd name="T55" fmla="*/ 51350 h 439"/>
              <a:gd name="T56" fmla="*/ 135478 w 602"/>
              <a:gd name="T57" fmla="*/ 51350 h 439"/>
              <a:gd name="T58" fmla="*/ 135478 w 602"/>
              <a:gd name="T59" fmla="*/ 51350 h 439"/>
              <a:gd name="T60" fmla="*/ 81648 w 602"/>
              <a:gd name="T61" fmla="*/ 51350 h 439"/>
              <a:gd name="T62" fmla="*/ 81648 w 602"/>
              <a:gd name="T63" fmla="*/ 79194 h 439"/>
              <a:gd name="T64" fmla="*/ 135478 w 602"/>
              <a:gd name="T65" fmla="*/ 79194 h 439"/>
              <a:gd name="T66" fmla="*/ 135478 w 602"/>
              <a:gd name="T67" fmla="*/ 51350 h 439"/>
              <a:gd name="T68" fmla="*/ 163297 w 602"/>
              <a:gd name="T69" fmla="*/ 51350 h 439"/>
              <a:gd name="T70" fmla="*/ 163297 w 602"/>
              <a:gd name="T71" fmla="*/ 51350 h 439"/>
              <a:gd name="T72" fmla="*/ 150652 w 602"/>
              <a:gd name="T73" fmla="*/ 66538 h 439"/>
              <a:gd name="T74" fmla="*/ 163297 w 602"/>
              <a:gd name="T75" fmla="*/ 79194 h 439"/>
              <a:gd name="T76" fmla="*/ 176303 w 602"/>
              <a:gd name="T77" fmla="*/ 66538 h 439"/>
              <a:gd name="T78" fmla="*/ 163297 w 602"/>
              <a:gd name="T79" fmla="*/ 51350 h 439"/>
              <a:gd name="T80" fmla="*/ 61417 w 602"/>
              <a:gd name="T81" fmla="*/ 128013 h 439"/>
              <a:gd name="T82" fmla="*/ 61417 w 602"/>
              <a:gd name="T83" fmla="*/ 128013 h 439"/>
              <a:gd name="T84" fmla="*/ 71533 w 602"/>
              <a:gd name="T85" fmla="*/ 120057 h 439"/>
              <a:gd name="T86" fmla="*/ 145594 w 602"/>
              <a:gd name="T87" fmla="*/ 120057 h 439"/>
              <a:gd name="T88" fmla="*/ 155710 w 602"/>
              <a:gd name="T89" fmla="*/ 128013 h 439"/>
              <a:gd name="T90" fmla="*/ 155710 w 602"/>
              <a:gd name="T91" fmla="*/ 128013 h 439"/>
              <a:gd name="T92" fmla="*/ 165826 w 602"/>
              <a:gd name="T93" fmla="*/ 158388 h 439"/>
              <a:gd name="T94" fmla="*/ 145594 w 602"/>
              <a:gd name="T95" fmla="*/ 158388 h 439"/>
              <a:gd name="T96" fmla="*/ 145594 w 602"/>
              <a:gd name="T97" fmla="*/ 158388 h 439"/>
              <a:gd name="T98" fmla="*/ 71533 w 602"/>
              <a:gd name="T99" fmla="*/ 158388 h 439"/>
              <a:gd name="T100" fmla="*/ 71533 w 602"/>
              <a:gd name="T101" fmla="*/ 158388 h 439"/>
              <a:gd name="T102" fmla="*/ 50940 w 602"/>
              <a:gd name="T103" fmla="*/ 158388 h 439"/>
              <a:gd name="T104" fmla="*/ 61417 w 602"/>
              <a:gd name="T105" fmla="*/ 128013 h 43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02" h="439">
                <a:moveTo>
                  <a:pt x="572" y="438"/>
                </a:moveTo>
                <a:lnTo>
                  <a:pt x="572" y="438"/>
                </a:lnTo>
                <a:cubicBezTo>
                  <a:pt x="544" y="438"/>
                  <a:pt x="544" y="438"/>
                  <a:pt x="544" y="438"/>
                </a:cubicBezTo>
                <a:cubicBezTo>
                  <a:pt x="537" y="438"/>
                  <a:pt x="537" y="438"/>
                  <a:pt x="537" y="438"/>
                </a:cubicBezTo>
                <a:cubicBezTo>
                  <a:pt x="495" y="438"/>
                  <a:pt x="495" y="438"/>
                  <a:pt x="495" y="438"/>
                </a:cubicBezTo>
                <a:cubicBezTo>
                  <a:pt x="452" y="325"/>
                  <a:pt x="452" y="325"/>
                  <a:pt x="452" y="325"/>
                </a:cubicBezTo>
                <a:cubicBezTo>
                  <a:pt x="445" y="311"/>
                  <a:pt x="438" y="304"/>
                  <a:pt x="424" y="304"/>
                </a:cubicBezTo>
                <a:cubicBezTo>
                  <a:pt x="177" y="304"/>
                  <a:pt x="177" y="304"/>
                  <a:pt x="177" y="304"/>
                </a:cubicBezTo>
                <a:cubicBezTo>
                  <a:pt x="170" y="304"/>
                  <a:pt x="156" y="311"/>
                  <a:pt x="156" y="325"/>
                </a:cubicBezTo>
                <a:cubicBezTo>
                  <a:pt x="106" y="438"/>
                  <a:pt x="106" y="438"/>
                  <a:pt x="106" y="438"/>
                </a:cubicBezTo>
                <a:cubicBezTo>
                  <a:pt x="64" y="438"/>
                  <a:pt x="64" y="438"/>
                  <a:pt x="64" y="438"/>
                </a:cubicBezTo>
                <a:cubicBezTo>
                  <a:pt x="57" y="438"/>
                  <a:pt x="57" y="438"/>
                  <a:pt x="57" y="438"/>
                </a:cubicBezTo>
                <a:cubicBezTo>
                  <a:pt x="28" y="438"/>
                  <a:pt x="28" y="438"/>
                  <a:pt x="28" y="438"/>
                </a:cubicBezTo>
                <a:cubicBezTo>
                  <a:pt x="14" y="438"/>
                  <a:pt x="0" y="424"/>
                  <a:pt x="0" y="410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410"/>
                  <a:pt x="601" y="410"/>
                  <a:pt x="601" y="410"/>
                </a:cubicBezTo>
                <a:cubicBezTo>
                  <a:pt x="601" y="424"/>
                  <a:pt x="594" y="438"/>
                  <a:pt x="572" y="438"/>
                </a:cubicBezTo>
                <a:close/>
                <a:moveTo>
                  <a:pt x="148" y="142"/>
                </a:moveTo>
                <a:lnTo>
                  <a:pt x="148" y="142"/>
                </a:lnTo>
                <a:cubicBezTo>
                  <a:pt x="127" y="142"/>
                  <a:pt x="113" y="163"/>
                  <a:pt x="113" y="184"/>
                </a:cubicBezTo>
                <a:cubicBezTo>
                  <a:pt x="113" y="205"/>
                  <a:pt x="127" y="219"/>
                  <a:pt x="148" y="219"/>
                </a:cubicBezTo>
                <a:cubicBezTo>
                  <a:pt x="170" y="219"/>
                  <a:pt x="191" y="205"/>
                  <a:pt x="191" y="184"/>
                </a:cubicBezTo>
                <a:cubicBezTo>
                  <a:pt x="191" y="163"/>
                  <a:pt x="170" y="142"/>
                  <a:pt x="148" y="142"/>
                </a:cubicBezTo>
                <a:close/>
                <a:moveTo>
                  <a:pt x="375" y="142"/>
                </a:moveTo>
                <a:lnTo>
                  <a:pt x="375" y="142"/>
                </a:lnTo>
                <a:cubicBezTo>
                  <a:pt x="226" y="142"/>
                  <a:pt x="226" y="142"/>
                  <a:pt x="226" y="142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375" y="219"/>
                  <a:pt x="375" y="219"/>
                  <a:pt x="375" y="219"/>
                </a:cubicBezTo>
                <a:lnTo>
                  <a:pt x="375" y="142"/>
                </a:lnTo>
                <a:close/>
                <a:moveTo>
                  <a:pt x="452" y="142"/>
                </a:moveTo>
                <a:lnTo>
                  <a:pt x="452" y="142"/>
                </a:lnTo>
                <a:cubicBezTo>
                  <a:pt x="431" y="142"/>
                  <a:pt x="417" y="163"/>
                  <a:pt x="417" y="184"/>
                </a:cubicBezTo>
                <a:cubicBezTo>
                  <a:pt x="417" y="205"/>
                  <a:pt x="431" y="219"/>
                  <a:pt x="452" y="219"/>
                </a:cubicBezTo>
                <a:cubicBezTo>
                  <a:pt x="474" y="219"/>
                  <a:pt x="488" y="205"/>
                  <a:pt x="488" y="184"/>
                </a:cubicBezTo>
                <a:cubicBezTo>
                  <a:pt x="488" y="163"/>
                  <a:pt x="474" y="142"/>
                  <a:pt x="452" y="142"/>
                </a:cubicBezTo>
                <a:close/>
                <a:moveTo>
                  <a:pt x="170" y="354"/>
                </a:moveTo>
                <a:lnTo>
                  <a:pt x="170" y="354"/>
                </a:lnTo>
                <a:cubicBezTo>
                  <a:pt x="177" y="339"/>
                  <a:pt x="184" y="332"/>
                  <a:pt x="198" y="332"/>
                </a:cubicBezTo>
                <a:cubicBezTo>
                  <a:pt x="403" y="332"/>
                  <a:pt x="403" y="332"/>
                  <a:pt x="403" y="332"/>
                </a:cubicBezTo>
                <a:cubicBezTo>
                  <a:pt x="417" y="332"/>
                  <a:pt x="431" y="339"/>
                  <a:pt x="431" y="354"/>
                </a:cubicBezTo>
                <a:cubicBezTo>
                  <a:pt x="459" y="438"/>
                  <a:pt x="459" y="438"/>
                  <a:pt x="459" y="438"/>
                </a:cubicBezTo>
                <a:cubicBezTo>
                  <a:pt x="403" y="438"/>
                  <a:pt x="403" y="438"/>
                  <a:pt x="403" y="438"/>
                </a:cubicBezTo>
                <a:cubicBezTo>
                  <a:pt x="198" y="438"/>
                  <a:pt x="198" y="438"/>
                  <a:pt x="198" y="438"/>
                </a:cubicBezTo>
                <a:cubicBezTo>
                  <a:pt x="141" y="438"/>
                  <a:pt x="141" y="438"/>
                  <a:pt x="141" y="438"/>
                </a:cubicBezTo>
                <a:cubicBezTo>
                  <a:pt x="170" y="354"/>
                  <a:pt x="170" y="354"/>
                  <a:pt x="170" y="3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5" name="Freeform 49">
            <a:extLst>
              <a:ext uri="{FF2B5EF4-FFF2-40B4-BE49-F238E27FC236}">
                <a16:creationId xmlns:a16="http://schemas.microsoft.com/office/drawing/2014/main" id="{A63991CE-3A5E-6B4F-9DCA-69DF147E6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4605" y="3330575"/>
            <a:ext cx="217495" cy="217487"/>
          </a:xfrm>
          <a:custGeom>
            <a:avLst/>
            <a:gdLst>
              <a:gd name="T0" fmla="*/ 217126 w 602"/>
              <a:gd name="T1" fmla="*/ 109827 h 602"/>
              <a:gd name="T2" fmla="*/ 217126 w 602"/>
              <a:gd name="T3" fmla="*/ 109827 h 602"/>
              <a:gd name="T4" fmla="*/ 217126 w 602"/>
              <a:gd name="T5" fmla="*/ 207010 h 602"/>
              <a:gd name="T6" fmla="*/ 207010 w 602"/>
              <a:gd name="T7" fmla="*/ 217126 h 602"/>
              <a:gd name="T8" fmla="*/ 107298 w 602"/>
              <a:gd name="T9" fmla="*/ 217126 h 602"/>
              <a:gd name="T10" fmla="*/ 107298 w 602"/>
              <a:gd name="T11" fmla="*/ 217126 h 602"/>
              <a:gd name="T12" fmla="*/ 0 w 602"/>
              <a:gd name="T13" fmla="*/ 109827 h 602"/>
              <a:gd name="T14" fmla="*/ 107298 w 602"/>
              <a:gd name="T15" fmla="*/ 0 h 602"/>
              <a:gd name="T16" fmla="*/ 217126 w 602"/>
              <a:gd name="T17" fmla="*/ 109827 h 602"/>
              <a:gd name="T18" fmla="*/ 107298 w 602"/>
              <a:gd name="T19" fmla="*/ 20593 h 602"/>
              <a:gd name="T20" fmla="*/ 107298 w 602"/>
              <a:gd name="T21" fmla="*/ 20593 h 602"/>
              <a:gd name="T22" fmla="*/ 20593 w 602"/>
              <a:gd name="T23" fmla="*/ 109827 h 602"/>
              <a:gd name="T24" fmla="*/ 107298 w 602"/>
              <a:gd name="T25" fmla="*/ 196533 h 602"/>
              <a:gd name="T26" fmla="*/ 107298 w 602"/>
              <a:gd name="T27" fmla="*/ 196533 h 602"/>
              <a:gd name="T28" fmla="*/ 107298 w 602"/>
              <a:gd name="T29" fmla="*/ 196533 h 602"/>
              <a:gd name="T30" fmla="*/ 196533 w 602"/>
              <a:gd name="T31" fmla="*/ 109827 h 602"/>
              <a:gd name="T32" fmla="*/ 196533 w 602"/>
              <a:gd name="T33" fmla="*/ 109827 h 602"/>
              <a:gd name="T34" fmla="*/ 196533 w 602"/>
              <a:gd name="T35" fmla="*/ 109827 h 602"/>
              <a:gd name="T36" fmla="*/ 107298 w 602"/>
              <a:gd name="T37" fmla="*/ 20593 h 602"/>
              <a:gd name="T38" fmla="*/ 153180 w 602"/>
              <a:gd name="T39" fmla="*/ 120304 h 602"/>
              <a:gd name="T40" fmla="*/ 153180 w 602"/>
              <a:gd name="T41" fmla="*/ 120304 h 602"/>
              <a:gd name="T42" fmla="*/ 145593 w 602"/>
              <a:gd name="T43" fmla="*/ 120304 h 602"/>
              <a:gd name="T44" fmla="*/ 145593 w 602"/>
              <a:gd name="T45" fmla="*/ 120304 h 602"/>
              <a:gd name="T46" fmla="*/ 81648 w 602"/>
              <a:gd name="T47" fmla="*/ 120304 h 602"/>
              <a:gd name="T48" fmla="*/ 81648 w 602"/>
              <a:gd name="T49" fmla="*/ 120304 h 602"/>
              <a:gd name="T50" fmla="*/ 63946 w 602"/>
              <a:gd name="T51" fmla="*/ 120304 h 602"/>
              <a:gd name="T52" fmla="*/ 53469 w 602"/>
              <a:gd name="T53" fmla="*/ 109827 h 602"/>
              <a:gd name="T54" fmla="*/ 63946 w 602"/>
              <a:gd name="T55" fmla="*/ 99712 h 602"/>
              <a:gd name="T56" fmla="*/ 97183 w 602"/>
              <a:gd name="T57" fmla="*/ 99712 h 602"/>
              <a:gd name="T58" fmla="*/ 97183 w 602"/>
              <a:gd name="T59" fmla="*/ 99712 h 602"/>
              <a:gd name="T60" fmla="*/ 117414 w 602"/>
              <a:gd name="T61" fmla="*/ 99712 h 602"/>
              <a:gd name="T62" fmla="*/ 117414 w 602"/>
              <a:gd name="T63" fmla="*/ 99712 h 602"/>
              <a:gd name="T64" fmla="*/ 153180 w 602"/>
              <a:gd name="T65" fmla="*/ 99712 h 602"/>
              <a:gd name="T66" fmla="*/ 163296 w 602"/>
              <a:gd name="T67" fmla="*/ 109827 h 602"/>
              <a:gd name="T68" fmla="*/ 153180 w 602"/>
              <a:gd name="T69" fmla="*/ 120304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2" h="602">
                <a:moveTo>
                  <a:pt x="601" y="304"/>
                </a:moveTo>
                <a:lnTo>
                  <a:pt x="601" y="304"/>
                </a:lnTo>
                <a:cubicBezTo>
                  <a:pt x="601" y="573"/>
                  <a:pt x="601" y="573"/>
                  <a:pt x="601" y="573"/>
                </a:cubicBezTo>
                <a:cubicBezTo>
                  <a:pt x="601" y="594"/>
                  <a:pt x="587" y="601"/>
                  <a:pt x="573" y="601"/>
                </a:cubicBezTo>
                <a:cubicBezTo>
                  <a:pt x="297" y="601"/>
                  <a:pt x="297" y="601"/>
                  <a:pt x="297" y="601"/>
                </a:cubicBez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1" y="135"/>
                  <a:pt x="601" y="304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70"/>
                  <a:pt x="57" y="304"/>
                </a:cubicBezTo>
                <a:cubicBezTo>
                  <a:pt x="57" y="439"/>
                  <a:pt x="163" y="544"/>
                  <a:pt x="297" y="544"/>
                </a:cubicBezTo>
                <a:cubicBezTo>
                  <a:pt x="431" y="544"/>
                  <a:pt x="544" y="439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  <a:moveTo>
                  <a:pt x="424" y="333"/>
                </a:moveTo>
                <a:lnTo>
                  <a:pt x="424" y="333"/>
                </a:lnTo>
                <a:cubicBezTo>
                  <a:pt x="403" y="333"/>
                  <a:pt x="403" y="333"/>
                  <a:pt x="403" y="333"/>
                </a:cubicBezTo>
                <a:cubicBezTo>
                  <a:pt x="226" y="333"/>
                  <a:pt x="226" y="333"/>
                  <a:pt x="226" y="333"/>
                </a:cubicBezTo>
                <a:cubicBezTo>
                  <a:pt x="177" y="333"/>
                  <a:pt x="177" y="333"/>
                  <a:pt x="177" y="333"/>
                </a:cubicBezTo>
                <a:cubicBezTo>
                  <a:pt x="163" y="333"/>
                  <a:pt x="148" y="318"/>
                  <a:pt x="148" y="304"/>
                </a:cubicBezTo>
                <a:cubicBezTo>
                  <a:pt x="148" y="283"/>
                  <a:pt x="163" y="276"/>
                  <a:pt x="177" y="276"/>
                </a:cubicBezTo>
                <a:cubicBezTo>
                  <a:pt x="269" y="276"/>
                  <a:pt x="269" y="276"/>
                  <a:pt x="269" y="276"/>
                </a:cubicBezTo>
                <a:cubicBezTo>
                  <a:pt x="325" y="276"/>
                  <a:pt x="325" y="276"/>
                  <a:pt x="325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38" y="276"/>
                  <a:pt x="452" y="283"/>
                  <a:pt x="452" y="304"/>
                </a:cubicBezTo>
                <a:cubicBezTo>
                  <a:pt x="452" y="318"/>
                  <a:pt x="438" y="333"/>
                  <a:pt x="424" y="3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6" name="Freeform 50">
            <a:extLst>
              <a:ext uri="{FF2B5EF4-FFF2-40B4-BE49-F238E27FC236}">
                <a16:creationId xmlns:a16="http://schemas.microsoft.com/office/drawing/2014/main" id="{9DA2E3E5-2160-C440-B66F-BAEDED32DC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03" y="3330575"/>
            <a:ext cx="219083" cy="217487"/>
          </a:xfrm>
          <a:custGeom>
            <a:avLst/>
            <a:gdLst>
              <a:gd name="T0" fmla="*/ 218715 w 609"/>
              <a:gd name="T1" fmla="*/ 109827 h 602"/>
              <a:gd name="T2" fmla="*/ 218715 w 609"/>
              <a:gd name="T3" fmla="*/ 109827 h 602"/>
              <a:gd name="T4" fmla="*/ 218715 w 609"/>
              <a:gd name="T5" fmla="*/ 207010 h 602"/>
              <a:gd name="T6" fmla="*/ 208283 w 609"/>
              <a:gd name="T7" fmla="*/ 217126 h 602"/>
              <a:gd name="T8" fmla="*/ 109358 w 609"/>
              <a:gd name="T9" fmla="*/ 217126 h 602"/>
              <a:gd name="T10" fmla="*/ 109358 w 609"/>
              <a:gd name="T11" fmla="*/ 217126 h 602"/>
              <a:gd name="T12" fmla="*/ 0 w 609"/>
              <a:gd name="T13" fmla="*/ 109827 h 602"/>
              <a:gd name="T14" fmla="*/ 109358 w 609"/>
              <a:gd name="T15" fmla="*/ 0 h 602"/>
              <a:gd name="T16" fmla="*/ 218715 w 609"/>
              <a:gd name="T17" fmla="*/ 109827 h 602"/>
              <a:gd name="T18" fmla="*/ 109358 w 609"/>
              <a:gd name="T19" fmla="*/ 20593 h 602"/>
              <a:gd name="T20" fmla="*/ 109358 w 609"/>
              <a:gd name="T21" fmla="*/ 20593 h 602"/>
              <a:gd name="T22" fmla="*/ 20145 w 609"/>
              <a:gd name="T23" fmla="*/ 109827 h 602"/>
              <a:gd name="T24" fmla="*/ 109358 w 609"/>
              <a:gd name="T25" fmla="*/ 196533 h 602"/>
              <a:gd name="T26" fmla="*/ 109358 w 609"/>
              <a:gd name="T27" fmla="*/ 196533 h 602"/>
              <a:gd name="T28" fmla="*/ 109358 w 609"/>
              <a:gd name="T29" fmla="*/ 196533 h 602"/>
              <a:gd name="T30" fmla="*/ 198211 w 609"/>
              <a:gd name="T31" fmla="*/ 109827 h 602"/>
              <a:gd name="T32" fmla="*/ 198211 w 609"/>
              <a:gd name="T33" fmla="*/ 109827 h 602"/>
              <a:gd name="T34" fmla="*/ 198211 w 609"/>
              <a:gd name="T35" fmla="*/ 109827 h 602"/>
              <a:gd name="T36" fmla="*/ 109358 w 609"/>
              <a:gd name="T37" fmla="*/ 20593 h 602"/>
              <a:gd name="T38" fmla="*/ 152525 w 609"/>
              <a:gd name="T39" fmla="*/ 120304 h 602"/>
              <a:gd name="T40" fmla="*/ 152525 w 609"/>
              <a:gd name="T41" fmla="*/ 120304 h 602"/>
              <a:gd name="T42" fmla="*/ 119430 w 609"/>
              <a:gd name="T43" fmla="*/ 120304 h 602"/>
              <a:gd name="T44" fmla="*/ 119430 w 609"/>
              <a:gd name="T45" fmla="*/ 153180 h 602"/>
              <a:gd name="T46" fmla="*/ 109358 w 609"/>
              <a:gd name="T47" fmla="*/ 163657 h 602"/>
              <a:gd name="T48" fmla="*/ 99285 w 609"/>
              <a:gd name="T49" fmla="*/ 153180 h 602"/>
              <a:gd name="T50" fmla="*/ 99285 w 609"/>
              <a:gd name="T51" fmla="*/ 120304 h 602"/>
              <a:gd name="T52" fmla="*/ 66190 w 609"/>
              <a:gd name="T53" fmla="*/ 120304 h 602"/>
              <a:gd name="T54" fmla="*/ 55758 w 609"/>
              <a:gd name="T55" fmla="*/ 109827 h 602"/>
              <a:gd name="T56" fmla="*/ 66190 w 609"/>
              <a:gd name="T57" fmla="*/ 99712 h 602"/>
              <a:gd name="T58" fmla="*/ 99285 w 609"/>
              <a:gd name="T59" fmla="*/ 99712 h 602"/>
              <a:gd name="T60" fmla="*/ 99285 w 609"/>
              <a:gd name="T61" fmla="*/ 63946 h 602"/>
              <a:gd name="T62" fmla="*/ 109358 w 609"/>
              <a:gd name="T63" fmla="*/ 53830 h 602"/>
              <a:gd name="T64" fmla="*/ 119430 w 609"/>
              <a:gd name="T65" fmla="*/ 63946 h 602"/>
              <a:gd name="T66" fmla="*/ 119430 w 609"/>
              <a:gd name="T67" fmla="*/ 99712 h 602"/>
              <a:gd name="T68" fmla="*/ 152525 w 609"/>
              <a:gd name="T69" fmla="*/ 99712 h 602"/>
              <a:gd name="T70" fmla="*/ 162598 w 609"/>
              <a:gd name="T71" fmla="*/ 109827 h 602"/>
              <a:gd name="T72" fmla="*/ 152525 w 609"/>
              <a:gd name="T73" fmla="*/ 120304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602">
                <a:moveTo>
                  <a:pt x="608" y="304"/>
                </a:moveTo>
                <a:lnTo>
                  <a:pt x="608" y="304"/>
                </a:lnTo>
                <a:cubicBezTo>
                  <a:pt x="608" y="573"/>
                  <a:pt x="608" y="573"/>
                  <a:pt x="608" y="573"/>
                </a:cubicBezTo>
                <a:cubicBezTo>
                  <a:pt x="608" y="594"/>
                  <a:pt x="594" y="601"/>
                  <a:pt x="579" y="601"/>
                </a:cubicBezTo>
                <a:cubicBezTo>
                  <a:pt x="304" y="601"/>
                  <a:pt x="304" y="601"/>
                  <a:pt x="304" y="601"/>
                </a:cubicBez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73" y="0"/>
                  <a:pt x="608" y="135"/>
                  <a:pt x="608" y="304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9"/>
                  <a:pt x="169" y="544"/>
                  <a:pt x="304" y="544"/>
                </a:cubicBezTo>
                <a:cubicBezTo>
                  <a:pt x="438" y="544"/>
                  <a:pt x="551" y="439"/>
                  <a:pt x="551" y="304"/>
                </a:cubicBezTo>
                <a:cubicBezTo>
                  <a:pt x="551" y="170"/>
                  <a:pt x="438" y="57"/>
                  <a:pt x="304" y="57"/>
                </a:cubicBezTo>
                <a:close/>
                <a:moveTo>
                  <a:pt x="424" y="333"/>
                </a:moveTo>
                <a:lnTo>
                  <a:pt x="424" y="333"/>
                </a:lnTo>
                <a:cubicBezTo>
                  <a:pt x="332" y="333"/>
                  <a:pt x="332" y="333"/>
                  <a:pt x="332" y="333"/>
                </a:cubicBezTo>
                <a:cubicBezTo>
                  <a:pt x="332" y="424"/>
                  <a:pt x="332" y="424"/>
                  <a:pt x="332" y="424"/>
                </a:cubicBezTo>
                <a:cubicBezTo>
                  <a:pt x="332" y="439"/>
                  <a:pt x="318" y="453"/>
                  <a:pt x="304" y="453"/>
                </a:cubicBezTo>
                <a:cubicBezTo>
                  <a:pt x="290" y="453"/>
                  <a:pt x="276" y="439"/>
                  <a:pt x="276" y="424"/>
                </a:cubicBezTo>
                <a:cubicBezTo>
                  <a:pt x="276" y="333"/>
                  <a:pt x="276" y="333"/>
                  <a:pt x="276" y="333"/>
                </a:cubicBezTo>
                <a:cubicBezTo>
                  <a:pt x="184" y="333"/>
                  <a:pt x="184" y="333"/>
                  <a:pt x="184" y="333"/>
                </a:cubicBezTo>
                <a:cubicBezTo>
                  <a:pt x="162" y="333"/>
                  <a:pt x="155" y="318"/>
                  <a:pt x="155" y="304"/>
                </a:cubicBezTo>
                <a:cubicBezTo>
                  <a:pt x="155" y="283"/>
                  <a:pt x="162" y="276"/>
                  <a:pt x="184" y="276"/>
                </a:cubicBezTo>
                <a:cubicBezTo>
                  <a:pt x="276" y="276"/>
                  <a:pt x="276" y="276"/>
                  <a:pt x="276" y="276"/>
                </a:cubicBezTo>
                <a:cubicBezTo>
                  <a:pt x="276" y="177"/>
                  <a:pt x="276" y="177"/>
                  <a:pt x="276" y="177"/>
                </a:cubicBezTo>
                <a:cubicBezTo>
                  <a:pt x="276" y="163"/>
                  <a:pt x="290" y="149"/>
                  <a:pt x="304" y="149"/>
                </a:cubicBezTo>
                <a:cubicBezTo>
                  <a:pt x="318" y="149"/>
                  <a:pt x="332" y="163"/>
                  <a:pt x="332" y="177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45" y="276"/>
                  <a:pt x="452" y="283"/>
                  <a:pt x="452" y="304"/>
                </a:cubicBezTo>
                <a:cubicBezTo>
                  <a:pt x="452" y="318"/>
                  <a:pt x="445" y="333"/>
                  <a:pt x="424" y="3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7" name="Freeform 51">
            <a:extLst>
              <a:ext uri="{FF2B5EF4-FFF2-40B4-BE49-F238E27FC236}">
                <a16:creationId xmlns:a16="http://schemas.microsoft.com/office/drawing/2014/main" id="{307BA7C7-9790-3748-A55E-AC962E90D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165" y="3352800"/>
            <a:ext cx="217496" cy="169862"/>
          </a:xfrm>
          <a:custGeom>
            <a:avLst/>
            <a:gdLst>
              <a:gd name="T0" fmla="*/ 206650 w 602"/>
              <a:gd name="T1" fmla="*/ 96398 h 474"/>
              <a:gd name="T2" fmla="*/ 206650 w 602"/>
              <a:gd name="T3" fmla="*/ 96398 h 474"/>
              <a:gd name="T4" fmla="*/ 145594 w 602"/>
              <a:gd name="T5" fmla="*/ 96398 h 474"/>
              <a:gd name="T6" fmla="*/ 135117 w 602"/>
              <a:gd name="T7" fmla="*/ 86006 h 474"/>
              <a:gd name="T8" fmla="*/ 145594 w 602"/>
              <a:gd name="T9" fmla="*/ 75972 h 474"/>
              <a:gd name="T10" fmla="*/ 206650 w 602"/>
              <a:gd name="T11" fmla="*/ 75972 h 474"/>
              <a:gd name="T12" fmla="*/ 217127 w 602"/>
              <a:gd name="T13" fmla="*/ 86006 h 474"/>
              <a:gd name="T14" fmla="*/ 206650 w 602"/>
              <a:gd name="T15" fmla="*/ 96398 h 474"/>
              <a:gd name="T16" fmla="*/ 135117 w 602"/>
              <a:gd name="T17" fmla="*/ 159470 h 474"/>
              <a:gd name="T18" fmla="*/ 135117 w 602"/>
              <a:gd name="T19" fmla="*/ 159470 h 474"/>
              <a:gd name="T20" fmla="*/ 125001 w 602"/>
              <a:gd name="T21" fmla="*/ 169504 h 474"/>
              <a:gd name="T22" fmla="*/ 117415 w 602"/>
              <a:gd name="T23" fmla="*/ 161978 h 474"/>
              <a:gd name="T24" fmla="*/ 117415 w 602"/>
              <a:gd name="T25" fmla="*/ 161978 h 474"/>
              <a:gd name="T26" fmla="*/ 102241 w 602"/>
              <a:gd name="T27" fmla="*/ 129009 h 474"/>
              <a:gd name="T28" fmla="*/ 33237 w 602"/>
              <a:gd name="T29" fmla="*/ 129009 h 474"/>
              <a:gd name="T30" fmla="*/ 20231 w 602"/>
              <a:gd name="T31" fmla="*/ 161978 h 474"/>
              <a:gd name="T32" fmla="*/ 20231 w 602"/>
              <a:gd name="T33" fmla="*/ 161978 h 474"/>
              <a:gd name="T34" fmla="*/ 10116 w 602"/>
              <a:gd name="T35" fmla="*/ 169504 h 474"/>
              <a:gd name="T36" fmla="*/ 0 w 602"/>
              <a:gd name="T37" fmla="*/ 159470 h 474"/>
              <a:gd name="T38" fmla="*/ 0 w 602"/>
              <a:gd name="T39" fmla="*/ 156961 h 474"/>
              <a:gd name="T40" fmla="*/ 0 w 602"/>
              <a:gd name="T41" fmla="*/ 156961 h 474"/>
              <a:gd name="T42" fmla="*/ 58527 w 602"/>
              <a:gd name="T43" fmla="*/ 7526 h 474"/>
              <a:gd name="T44" fmla="*/ 58527 w 602"/>
              <a:gd name="T45" fmla="*/ 7526 h 474"/>
              <a:gd name="T46" fmla="*/ 69004 w 602"/>
              <a:gd name="T47" fmla="*/ 0 h 474"/>
              <a:gd name="T48" fmla="*/ 76590 w 602"/>
              <a:gd name="T49" fmla="*/ 7526 h 474"/>
              <a:gd name="T50" fmla="*/ 76590 w 602"/>
              <a:gd name="T51" fmla="*/ 7526 h 474"/>
              <a:gd name="T52" fmla="*/ 135117 w 602"/>
              <a:gd name="T53" fmla="*/ 156961 h 474"/>
              <a:gd name="T54" fmla="*/ 135117 w 602"/>
              <a:gd name="T55" fmla="*/ 156961 h 474"/>
              <a:gd name="T56" fmla="*/ 135117 w 602"/>
              <a:gd name="T57" fmla="*/ 159470 h 474"/>
              <a:gd name="T58" fmla="*/ 69004 w 602"/>
              <a:gd name="T59" fmla="*/ 37986 h 474"/>
              <a:gd name="T60" fmla="*/ 69004 w 602"/>
              <a:gd name="T61" fmla="*/ 37986 h 474"/>
              <a:gd name="T62" fmla="*/ 40824 w 602"/>
              <a:gd name="T63" fmla="*/ 108941 h 474"/>
              <a:gd name="T64" fmla="*/ 94293 w 602"/>
              <a:gd name="T65" fmla="*/ 108941 h 474"/>
              <a:gd name="T66" fmla="*/ 69004 w 602"/>
              <a:gd name="T67" fmla="*/ 37986 h 47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474">
                <a:moveTo>
                  <a:pt x="572" y="269"/>
                </a:moveTo>
                <a:lnTo>
                  <a:pt x="572" y="269"/>
                </a:lnTo>
                <a:cubicBezTo>
                  <a:pt x="403" y="269"/>
                  <a:pt x="403" y="269"/>
                  <a:pt x="403" y="269"/>
                </a:cubicBezTo>
                <a:cubicBezTo>
                  <a:pt x="389" y="269"/>
                  <a:pt x="374" y="254"/>
                  <a:pt x="374" y="240"/>
                </a:cubicBezTo>
                <a:cubicBezTo>
                  <a:pt x="374" y="219"/>
                  <a:pt x="389" y="212"/>
                  <a:pt x="403" y="212"/>
                </a:cubicBezTo>
                <a:cubicBezTo>
                  <a:pt x="572" y="212"/>
                  <a:pt x="572" y="212"/>
                  <a:pt x="572" y="212"/>
                </a:cubicBezTo>
                <a:cubicBezTo>
                  <a:pt x="594" y="212"/>
                  <a:pt x="601" y="219"/>
                  <a:pt x="601" y="240"/>
                </a:cubicBezTo>
                <a:cubicBezTo>
                  <a:pt x="601" y="254"/>
                  <a:pt x="594" y="269"/>
                  <a:pt x="572" y="269"/>
                </a:cubicBezTo>
                <a:close/>
                <a:moveTo>
                  <a:pt x="374" y="445"/>
                </a:moveTo>
                <a:lnTo>
                  <a:pt x="374" y="445"/>
                </a:lnTo>
                <a:cubicBezTo>
                  <a:pt x="374" y="459"/>
                  <a:pt x="367" y="473"/>
                  <a:pt x="346" y="473"/>
                </a:cubicBezTo>
                <a:cubicBezTo>
                  <a:pt x="339" y="473"/>
                  <a:pt x="325" y="466"/>
                  <a:pt x="325" y="452"/>
                </a:cubicBezTo>
                <a:cubicBezTo>
                  <a:pt x="283" y="360"/>
                  <a:pt x="283" y="360"/>
                  <a:pt x="283" y="360"/>
                </a:cubicBezTo>
                <a:cubicBezTo>
                  <a:pt x="92" y="360"/>
                  <a:pt x="92" y="360"/>
                  <a:pt x="92" y="360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49" y="466"/>
                  <a:pt x="42" y="473"/>
                  <a:pt x="28" y="473"/>
                </a:cubicBezTo>
                <a:cubicBezTo>
                  <a:pt x="14" y="473"/>
                  <a:pt x="0" y="459"/>
                  <a:pt x="0" y="445"/>
                </a:cubicBezTo>
                <a:cubicBezTo>
                  <a:pt x="0" y="438"/>
                  <a:pt x="0" y="438"/>
                  <a:pt x="0" y="438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69" y="7"/>
                  <a:pt x="176" y="0"/>
                  <a:pt x="191" y="0"/>
                </a:cubicBezTo>
                <a:cubicBezTo>
                  <a:pt x="198" y="0"/>
                  <a:pt x="212" y="7"/>
                  <a:pt x="212" y="21"/>
                </a:cubicBezTo>
                <a:cubicBezTo>
                  <a:pt x="374" y="438"/>
                  <a:pt x="374" y="438"/>
                  <a:pt x="374" y="438"/>
                </a:cubicBezTo>
                <a:cubicBezTo>
                  <a:pt x="374" y="438"/>
                  <a:pt x="374" y="438"/>
                  <a:pt x="374" y="445"/>
                </a:cubicBezTo>
                <a:close/>
                <a:moveTo>
                  <a:pt x="191" y="106"/>
                </a:moveTo>
                <a:lnTo>
                  <a:pt x="191" y="106"/>
                </a:lnTo>
                <a:cubicBezTo>
                  <a:pt x="113" y="304"/>
                  <a:pt x="113" y="304"/>
                  <a:pt x="113" y="304"/>
                </a:cubicBezTo>
                <a:cubicBezTo>
                  <a:pt x="261" y="304"/>
                  <a:pt x="261" y="304"/>
                  <a:pt x="261" y="304"/>
                </a:cubicBezTo>
                <a:lnTo>
                  <a:pt x="191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8" name="Freeform 52">
            <a:extLst>
              <a:ext uri="{FF2B5EF4-FFF2-40B4-BE49-F238E27FC236}">
                <a16:creationId xmlns:a16="http://schemas.microsoft.com/office/drawing/2014/main" id="{D6224E84-44EC-7D40-832A-3C50ACFAB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4739" y="3352800"/>
            <a:ext cx="215908" cy="169862"/>
          </a:xfrm>
          <a:custGeom>
            <a:avLst/>
            <a:gdLst>
              <a:gd name="T0" fmla="*/ 205482 w 601"/>
              <a:gd name="T1" fmla="*/ 96398 h 474"/>
              <a:gd name="T2" fmla="*/ 205482 w 601"/>
              <a:gd name="T3" fmla="*/ 96398 h 474"/>
              <a:gd name="T4" fmla="*/ 185365 w 601"/>
              <a:gd name="T5" fmla="*/ 96398 h 474"/>
              <a:gd name="T6" fmla="*/ 185365 w 601"/>
              <a:gd name="T7" fmla="*/ 116467 h 474"/>
              <a:gd name="T8" fmla="*/ 174947 w 601"/>
              <a:gd name="T9" fmla="*/ 126501 h 474"/>
              <a:gd name="T10" fmla="*/ 164889 w 601"/>
              <a:gd name="T11" fmla="*/ 116467 h 474"/>
              <a:gd name="T12" fmla="*/ 164889 w 601"/>
              <a:gd name="T13" fmla="*/ 96398 h 474"/>
              <a:gd name="T14" fmla="*/ 144772 w 601"/>
              <a:gd name="T15" fmla="*/ 96398 h 474"/>
              <a:gd name="T16" fmla="*/ 134354 w 601"/>
              <a:gd name="T17" fmla="*/ 86006 h 474"/>
              <a:gd name="T18" fmla="*/ 144772 w 601"/>
              <a:gd name="T19" fmla="*/ 75972 h 474"/>
              <a:gd name="T20" fmla="*/ 164889 w 601"/>
              <a:gd name="T21" fmla="*/ 75972 h 474"/>
              <a:gd name="T22" fmla="*/ 164889 w 601"/>
              <a:gd name="T23" fmla="*/ 55546 h 474"/>
              <a:gd name="T24" fmla="*/ 174947 w 601"/>
              <a:gd name="T25" fmla="*/ 45512 h 474"/>
              <a:gd name="T26" fmla="*/ 185365 w 601"/>
              <a:gd name="T27" fmla="*/ 55546 h 474"/>
              <a:gd name="T28" fmla="*/ 185365 w 601"/>
              <a:gd name="T29" fmla="*/ 75972 h 474"/>
              <a:gd name="T30" fmla="*/ 205482 w 601"/>
              <a:gd name="T31" fmla="*/ 75972 h 474"/>
              <a:gd name="T32" fmla="*/ 215541 w 601"/>
              <a:gd name="T33" fmla="*/ 86006 h 474"/>
              <a:gd name="T34" fmla="*/ 205482 w 601"/>
              <a:gd name="T35" fmla="*/ 96398 h 474"/>
              <a:gd name="T36" fmla="*/ 134354 w 601"/>
              <a:gd name="T37" fmla="*/ 159470 h 474"/>
              <a:gd name="T38" fmla="*/ 134354 w 601"/>
              <a:gd name="T39" fmla="*/ 159470 h 474"/>
              <a:gd name="T40" fmla="*/ 124295 w 601"/>
              <a:gd name="T41" fmla="*/ 169504 h 474"/>
              <a:gd name="T42" fmla="*/ 114237 w 601"/>
              <a:gd name="T43" fmla="*/ 161978 h 474"/>
              <a:gd name="T44" fmla="*/ 114237 w 601"/>
              <a:gd name="T45" fmla="*/ 161978 h 474"/>
              <a:gd name="T46" fmla="*/ 101663 w 601"/>
              <a:gd name="T47" fmla="*/ 129009 h 474"/>
              <a:gd name="T48" fmla="*/ 33050 w 601"/>
              <a:gd name="T49" fmla="*/ 129009 h 474"/>
              <a:gd name="T50" fmla="*/ 17602 w 601"/>
              <a:gd name="T51" fmla="*/ 161978 h 474"/>
              <a:gd name="T52" fmla="*/ 17602 w 601"/>
              <a:gd name="T53" fmla="*/ 161978 h 474"/>
              <a:gd name="T54" fmla="*/ 10059 w 601"/>
              <a:gd name="T55" fmla="*/ 169504 h 474"/>
              <a:gd name="T56" fmla="*/ 0 w 601"/>
              <a:gd name="T57" fmla="*/ 159470 h 474"/>
              <a:gd name="T58" fmla="*/ 0 w 601"/>
              <a:gd name="T59" fmla="*/ 156961 h 474"/>
              <a:gd name="T60" fmla="*/ 0 w 601"/>
              <a:gd name="T61" fmla="*/ 156961 h 474"/>
              <a:gd name="T62" fmla="*/ 58196 w 601"/>
              <a:gd name="T63" fmla="*/ 7526 h 474"/>
              <a:gd name="T64" fmla="*/ 58196 w 601"/>
              <a:gd name="T65" fmla="*/ 7526 h 474"/>
              <a:gd name="T66" fmla="*/ 65740 w 601"/>
              <a:gd name="T67" fmla="*/ 0 h 474"/>
              <a:gd name="T68" fmla="*/ 76158 w 601"/>
              <a:gd name="T69" fmla="*/ 7526 h 474"/>
              <a:gd name="T70" fmla="*/ 76158 w 601"/>
              <a:gd name="T71" fmla="*/ 7526 h 474"/>
              <a:gd name="T72" fmla="*/ 134354 w 601"/>
              <a:gd name="T73" fmla="*/ 156961 h 474"/>
              <a:gd name="T74" fmla="*/ 134354 w 601"/>
              <a:gd name="T75" fmla="*/ 156961 h 474"/>
              <a:gd name="T76" fmla="*/ 134354 w 601"/>
              <a:gd name="T77" fmla="*/ 159470 h 474"/>
              <a:gd name="T78" fmla="*/ 65740 w 601"/>
              <a:gd name="T79" fmla="*/ 37986 h 474"/>
              <a:gd name="T80" fmla="*/ 65740 w 601"/>
              <a:gd name="T81" fmla="*/ 37986 h 474"/>
              <a:gd name="T82" fmla="*/ 40594 w 601"/>
              <a:gd name="T83" fmla="*/ 108941 h 474"/>
              <a:gd name="T84" fmla="*/ 93760 w 601"/>
              <a:gd name="T85" fmla="*/ 108941 h 474"/>
              <a:gd name="T86" fmla="*/ 65740 w 601"/>
              <a:gd name="T87" fmla="*/ 37986 h 47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1" h="474">
                <a:moveTo>
                  <a:pt x="572" y="269"/>
                </a:moveTo>
                <a:lnTo>
                  <a:pt x="572" y="269"/>
                </a:lnTo>
                <a:cubicBezTo>
                  <a:pt x="516" y="269"/>
                  <a:pt x="516" y="269"/>
                  <a:pt x="516" y="269"/>
                </a:cubicBezTo>
                <a:cubicBezTo>
                  <a:pt x="516" y="325"/>
                  <a:pt x="516" y="325"/>
                  <a:pt x="516" y="325"/>
                </a:cubicBezTo>
                <a:cubicBezTo>
                  <a:pt x="516" y="339"/>
                  <a:pt x="502" y="353"/>
                  <a:pt x="487" y="353"/>
                </a:cubicBezTo>
                <a:cubicBezTo>
                  <a:pt x="473" y="353"/>
                  <a:pt x="459" y="339"/>
                  <a:pt x="459" y="325"/>
                </a:cubicBezTo>
                <a:cubicBezTo>
                  <a:pt x="459" y="269"/>
                  <a:pt x="459" y="269"/>
                  <a:pt x="459" y="269"/>
                </a:cubicBezTo>
                <a:cubicBezTo>
                  <a:pt x="403" y="269"/>
                  <a:pt x="403" y="269"/>
                  <a:pt x="403" y="269"/>
                </a:cubicBezTo>
                <a:cubicBezTo>
                  <a:pt x="389" y="269"/>
                  <a:pt x="374" y="254"/>
                  <a:pt x="374" y="240"/>
                </a:cubicBezTo>
                <a:cubicBezTo>
                  <a:pt x="374" y="219"/>
                  <a:pt x="389" y="212"/>
                  <a:pt x="403" y="212"/>
                </a:cubicBezTo>
                <a:cubicBezTo>
                  <a:pt x="459" y="212"/>
                  <a:pt x="459" y="212"/>
                  <a:pt x="459" y="212"/>
                </a:cubicBezTo>
                <a:cubicBezTo>
                  <a:pt x="459" y="155"/>
                  <a:pt x="459" y="155"/>
                  <a:pt x="459" y="155"/>
                </a:cubicBezTo>
                <a:cubicBezTo>
                  <a:pt x="459" y="134"/>
                  <a:pt x="473" y="127"/>
                  <a:pt x="487" y="127"/>
                </a:cubicBezTo>
                <a:cubicBezTo>
                  <a:pt x="502" y="127"/>
                  <a:pt x="516" y="134"/>
                  <a:pt x="516" y="155"/>
                </a:cubicBezTo>
                <a:cubicBezTo>
                  <a:pt x="516" y="212"/>
                  <a:pt x="516" y="212"/>
                  <a:pt x="516" y="212"/>
                </a:cubicBezTo>
                <a:cubicBezTo>
                  <a:pt x="572" y="212"/>
                  <a:pt x="572" y="212"/>
                  <a:pt x="572" y="212"/>
                </a:cubicBezTo>
                <a:cubicBezTo>
                  <a:pt x="586" y="212"/>
                  <a:pt x="600" y="219"/>
                  <a:pt x="600" y="240"/>
                </a:cubicBezTo>
                <a:cubicBezTo>
                  <a:pt x="600" y="254"/>
                  <a:pt x="586" y="269"/>
                  <a:pt x="572" y="269"/>
                </a:cubicBezTo>
                <a:close/>
                <a:moveTo>
                  <a:pt x="374" y="445"/>
                </a:moveTo>
                <a:lnTo>
                  <a:pt x="374" y="445"/>
                </a:lnTo>
                <a:cubicBezTo>
                  <a:pt x="374" y="459"/>
                  <a:pt x="360" y="473"/>
                  <a:pt x="346" y="473"/>
                </a:cubicBezTo>
                <a:cubicBezTo>
                  <a:pt x="332" y="473"/>
                  <a:pt x="325" y="466"/>
                  <a:pt x="318" y="452"/>
                </a:cubicBezTo>
                <a:cubicBezTo>
                  <a:pt x="283" y="360"/>
                  <a:pt x="283" y="360"/>
                  <a:pt x="283" y="360"/>
                </a:cubicBezTo>
                <a:cubicBezTo>
                  <a:pt x="92" y="360"/>
                  <a:pt x="92" y="360"/>
                  <a:pt x="92" y="360"/>
                </a:cubicBezTo>
                <a:cubicBezTo>
                  <a:pt x="49" y="452"/>
                  <a:pt x="49" y="452"/>
                  <a:pt x="49" y="452"/>
                </a:cubicBezTo>
                <a:cubicBezTo>
                  <a:pt x="49" y="466"/>
                  <a:pt x="35" y="473"/>
                  <a:pt x="28" y="473"/>
                </a:cubicBezTo>
                <a:cubicBezTo>
                  <a:pt x="7" y="473"/>
                  <a:pt x="0" y="459"/>
                  <a:pt x="0" y="445"/>
                </a:cubicBezTo>
                <a:cubicBezTo>
                  <a:pt x="0" y="438"/>
                  <a:pt x="0" y="438"/>
                  <a:pt x="0" y="438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62" y="7"/>
                  <a:pt x="176" y="0"/>
                  <a:pt x="183" y="0"/>
                </a:cubicBezTo>
                <a:cubicBezTo>
                  <a:pt x="198" y="0"/>
                  <a:pt x="205" y="7"/>
                  <a:pt x="212" y="21"/>
                </a:cubicBezTo>
                <a:cubicBezTo>
                  <a:pt x="374" y="438"/>
                  <a:pt x="374" y="438"/>
                  <a:pt x="374" y="438"/>
                </a:cubicBezTo>
                <a:cubicBezTo>
                  <a:pt x="374" y="438"/>
                  <a:pt x="374" y="438"/>
                  <a:pt x="374" y="445"/>
                </a:cubicBezTo>
                <a:close/>
                <a:moveTo>
                  <a:pt x="183" y="106"/>
                </a:moveTo>
                <a:lnTo>
                  <a:pt x="183" y="106"/>
                </a:lnTo>
                <a:cubicBezTo>
                  <a:pt x="113" y="304"/>
                  <a:pt x="113" y="304"/>
                  <a:pt x="113" y="304"/>
                </a:cubicBezTo>
                <a:cubicBezTo>
                  <a:pt x="261" y="304"/>
                  <a:pt x="261" y="304"/>
                  <a:pt x="261" y="304"/>
                </a:cubicBezTo>
                <a:lnTo>
                  <a:pt x="183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9" name="Freeform 53">
            <a:extLst>
              <a:ext uri="{FF2B5EF4-FFF2-40B4-BE49-F238E27FC236}">
                <a16:creationId xmlns:a16="http://schemas.microsoft.com/office/drawing/2014/main" id="{9F514956-3E14-2446-AB20-3BED0A994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1352" y="3330575"/>
            <a:ext cx="122241" cy="217487"/>
          </a:xfrm>
          <a:custGeom>
            <a:avLst/>
            <a:gdLst>
              <a:gd name="T0" fmla="*/ 119361 w 340"/>
              <a:gd name="T1" fmla="*/ 69003 h 602"/>
              <a:gd name="T2" fmla="*/ 119361 w 340"/>
              <a:gd name="T3" fmla="*/ 69003 h 602"/>
              <a:gd name="T4" fmla="*/ 119361 w 340"/>
              <a:gd name="T5" fmla="*/ 69003 h 602"/>
              <a:gd name="T6" fmla="*/ 78735 w 340"/>
              <a:gd name="T7" fmla="*/ 109827 h 602"/>
              <a:gd name="T8" fmla="*/ 119361 w 340"/>
              <a:gd name="T9" fmla="*/ 150651 h 602"/>
              <a:gd name="T10" fmla="*/ 119361 w 340"/>
              <a:gd name="T11" fmla="*/ 150651 h 602"/>
              <a:gd name="T12" fmla="*/ 121877 w 340"/>
              <a:gd name="T13" fmla="*/ 155709 h 602"/>
              <a:gd name="T14" fmla="*/ 119361 w 340"/>
              <a:gd name="T15" fmla="*/ 163657 h 602"/>
              <a:gd name="T16" fmla="*/ 119361 w 340"/>
              <a:gd name="T17" fmla="*/ 163657 h 602"/>
              <a:gd name="T18" fmla="*/ 68668 w 340"/>
              <a:gd name="T19" fmla="*/ 214597 h 602"/>
              <a:gd name="T20" fmla="*/ 68668 w 340"/>
              <a:gd name="T21" fmla="*/ 214597 h 602"/>
              <a:gd name="T22" fmla="*/ 61119 w 340"/>
              <a:gd name="T23" fmla="*/ 217126 h 602"/>
              <a:gd name="T24" fmla="*/ 50692 w 340"/>
              <a:gd name="T25" fmla="*/ 207010 h 602"/>
              <a:gd name="T26" fmla="*/ 50692 w 340"/>
              <a:gd name="T27" fmla="*/ 138007 h 602"/>
              <a:gd name="T28" fmla="*/ 17617 w 340"/>
              <a:gd name="T29" fmla="*/ 171244 h 602"/>
              <a:gd name="T30" fmla="*/ 17617 w 340"/>
              <a:gd name="T31" fmla="*/ 171244 h 602"/>
              <a:gd name="T32" fmla="*/ 10067 w 340"/>
              <a:gd name="T33" fmla="*/ 173773 h 602"/>
              <a:gd name="T34" fmla="*/ 0 w 340"/>
              <a:gd name="T35" fmla="*/ 163657 h 602"/>
              <a:gd name="T36" fmla="*/ 2517 w 340"/>
              <a:gd name="T37" fmla="*/ 155709 h 602"/>
              <a:gd name="T38" fmla="*/ 2517 w 340"/>
              <a:gd name="T39" fmla="*/ 155709 h 602"/>
              <a:gd name="T40" fmla="*/ 50692 w 340"/>
              <a:gd name="T41" fmla="*/ 109827 h 602"/>
              <a:gd name="T42" fmla="*/ 2517 w 340"/>
              <a:gd name="T43" fmla="*/ 61417 h 602"/>
              <a:gd name="T44" fmla="*/ 2517 w 340"/>
              <a:gd name="T45" fmla="*/ 61417 h 602"/>
              <a:gd name="T46" fmla="*/ 0 w 340"/>
              <a:gd name="T47" fmla="*/ 53830 h 602"/>
              <a:gd name="T48" fmla="*/ 10067 w 340"/>
              <a:gd name="T49" fmla="*/ 43353 h 602"/>
              <a:gd name="T50" fmla="*/ 17617 w 340"/>
              <a:gd name="T51" fmla="*/ 48772 h 602"/>
              <a:gd name="T52" fmla="*/ 17617 w 340"/>
              <a:gd name="T53" fmla="*/ 48772 h 602"/>
              <a:gd name="T54" fmla="*/ 50692 w 340"/>
              <a:gd name="T55" fmla="*/ 81648 h 602"/>
              <a:gd name="T56" fmla="*/ 50692 w 340"/>
              <a:gd name="T57" fmla="*/ 10477 h 602"/>
              <a:gd name="T58" fmla="*/ 61119 w 340"/>
              <a:gd name="T59" fmla="*/ 0 h 602"/>
              <a:gd name="T60" fmla="*/ 68668 w 340"/>
              <a:gd name="T61" fmla="*/ 2529 h 602"/>
              <a:gd name="T62" fmla="*/ 68668 w 340"/>
              <a:gd name="T63" fmla="*/ 2529 h 602"/>
              <a:gd name="T64" fmla="*/ 119361 w 340"/>
              <a:gd name="T65" fmla="*/ 53830 h 602"/>
              <a:gd name="T66" fmla="*/ 119361 w 340"/>
              <a:gd name="T67" fmla="*/ 53830 h 602"/>
              <a:gd name="T68" fmla="*/ 121877 w 340"/>
              <a:gd name="T69" fmla="*/ 61417 h 602"/>
              <a:gd name="T70" fmla="*/ 119361 w 340"/>
              <a:gd name="T71" fmla="*/ 69003 h 602"/>
              <a:gd name="T72" fmla="*/ 71185 w 340"/>
              <a:gd name="T73" fmla="*/ 183889 h 602"/>
              <a:gd name="T74" fmla="*/ 71185 w 340"/>
              <a:gd name="T75" fmla="*/ 183889 h 602"/>
              <a:gd name="T76" fmla="*/ 96711 w 340"/>
              <a:gd name="T77" fmla="*/ 155709 h 602"/>
              <a:gd name="T78" fmla="*/ 71185 w 340"/>
              <a:gd name="T79" fmla="*/ 130420 h 602"/>
              <a:gd name="T80" fmla="*/ 71185 w 340"/>
              <a:gd name="T81" fmla="*/ 183889 h 602"/>
              <a:gd name="T82" fmla="*/ 71185 w 340"/>
              <a:gd name="T83" fmla="*/ 35766 h 602"/>
              <a:gd name="T84" fmla="*/ 71185 w 340"/>
              <a:gd name="T85" fmla="*/ 35766 h 602"/>
              <a:gd name="T86" fmla="*/ 71185 w 340"/>
              <a:gd name="T87" fmla="*/ 87067 h 602"/>
              <a:gd name="T88" fmla="*/ 96711 w 340"/>
              <a:gd name="T89" fmla="*/ 61417 h 602"/>
              <a:gd name="T90" fmla="*/ 71185 w 340"/>
              <a:gd name="T91" fmla="*/ 35766 h 60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340" h="602">
                <a:moveTo>
                  <a:pt x="332" y="191"/>
                </a:moveTo>
                <a:lnTo>
                  <a:pt x="332" y="191"/>
                </a:lnTo>
                <a:cubicBezTo>
                  <a:pt x="219" y="304"/>
                  <a:pt x="219" y="304"/>
                  <a:pt x="219" y="304"/>
                </a:cubicBezTo>
                <a:cubicBezTo>
                  <a:pt x="332" y="417"/>
                  <a:pt x="332" y="417"/>
                  <a:pt x="332" y="417"/>
                </a:cubicBezTo>
                <a:cubicBezTo>
                  <a:pt x="339" y="417"/>
                  <a:pt x="339" y="424"/>
                  <a:pt x="339" y="431"/>
                </a:cubicBezTo>
                <a:cubicBezTo>
                  <a:pt x="339" y="439"/>
                  <a:pt x="339" y="446"/>
                  <a:pt x="332" y="453"/>
                </a:cubicBezTo>
                <a:cubicBezTo>
                  <a:pt x="191" y="594"/>
                  <a:pt x="191" y="594"/>
                  <a:pt x="191" y="594"/>
                </a:cubicBezTo>
                <a:cubicBezTo>
                  <a:pt x="184" y="601"/>
                  <a:pt x="177" y="601"/>
                  <a:pt x="170" y="601"/>
                </a:cubicBezTo>
                <a:cubicBezTo>
                  <a:pt x="156" y="601"/>
                  <a:pt x="141" y="594"/>
                  <a:pt x="141" y="573"/>
                </a:cubicBezTo>
                <a:cubicBezTo>
                  <a:pt x="141" y="382"/>
                  <a:pt x="141" y="382"/>
                  <a:pt x="141" y="382"/>
                </a:cubicBezTo>
                <a:cubicBezTo>
                  <a:pt x="49" y="474"/>
                  <a:pt x="49" y="474"/>
                  <a:pt x="49" y="474"/>
                </a:cubicBezTo>
                <a:cubicBezTo>
                  <a:pt x="42" y="481"/>
                  <a:pt x="35" y="481"/>
                  <a:pt x="28" y="481"/>
                </a:cubicBezTo>
                <a:cubicBezTo>
                  <a:pt x="14" y="481"/>
                  <a:pt x="0" y="467"/>
                  <a:pt x="0" y="453"/>
                </a:cubicBezTo>
                <a:cubicBezTo>
                  <a:pt x="0" y="446"/>
                  <a:pt x="0" y="439"/>
                  <a:pt x="7" y="431"/>
                </a:cubicBezTo>
                <a:cubicBezTo>
                  <a:pt x="141" y="304"/>
                  <a:pt x="141" y="304"/>
                  <a:pt x="141" y="304"/>
                </a:cubicBezTo>
                <a:cubicBezTo>
                  <a:pt x="7" y="170"/>
                  <a:pt x="7" y="170"/>
                  <a:pt x="7" y="170"/>
                </a:cubicBezTo>
                <a:cubicBezTo>
                  <a:pt x="0" y="163"/>
                  <a:pt x="0" y="156"/>
                  <a:pt x="0" y="149"/>
                </a:cubicBezTo>
                <a:cubicBezTo>
                  <a:pt x="0" y="135"/>
                  <a:pt x="14" y="120"/>
                  <a:pt x="28" y="120"/>
                </a:cubicBezTo>
                <a:cubicBezTo>
                  <a:pt x="35" y="120"/>
                  <a:pt x="42" y="128"/>
                  <a:pt x="49" y="135"/>
                </a:cubicBezTo>
                <a:cubicBezTo>
                  <a:pt x="141" y="226"/>
                  <a:pt x="141" y="226"/>
                  <a:pt x="141" y="226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1" y="15"/>
                  <a:pt x="156" y="0"/>
                  <a:pt x="170" y="0"/>
                </a:cubicBezTo>
                <a:cubicBezTo>
                  <a:pt x="177" y="0"/>
                  <a:pt x="184" y="0"/>
                  <a:pt x="191" y="7"/>
                </a:cubicBezTo>
                <a:cubicBezTo>
                  <a:pt x="332" y="149"/>
                  <a:pt x="332" y="149"/>
                  <a:pt x="332" y="149"/>
                </a:cubicBezTo>
                <a:cubicBezTo>
                  <a:pt x="339" y="156"/>
                  <a:pt x="339" y="163"/>
                  <a:pt x="339" y="170"/>
                </a:cubicBezTo>
                <a:cubicBezTo>
                  <a:pt x="339" y="177"/>
                  <a:pt x="339" y="184"/>
                  <a:pt x="332" y="191"/>
                </a:cubicBezTo>
                <a:close/>
                <a:moveTo>
                  <a:pt x="198" y="509"/>
                </a:moveTo>
                <a:lnTo>
                  <a:pt x="198" y="509"/>
                </a:lnTo>
                <a:cubicBezTo>
                  <a:pt x="269" y="431"/>
                  <a:pt x="269" y="431"/>
                  <a:pt x="269" y="431"/>
                </a:cubicBezTo>
                <a:cubicBezTo>
                  <a:pt x="198" y="361"/>
                  <a:pt x="198" y="361"/>
                  <a:pt x="198" y="361"/>
                </a:cubicBezTo>
                <a:lnTo>
                  <a:pt x="198" y="509"/>
                </a:lnTo>
                <a:close/>
                <a:moveTo>
                  <a:pt x="198" y="99"/>
                </a:moveTo>
                <a:lnTo>
                  <a:pt x="198" y="99"/>
                </a:lnTo>
                <a:cubicBezTo>
                  <a:pt x="198" y="241"/>
                  <a:pt x="198" y="241"/>
                  <a:pt x="198" y="241"/>
                </a:cubicBezTo>
                <a:cubicBezTo>
                  <a:pt x="269" y="170"/>
                  <a:pt x="269" y="170"/>
                  <a:pt x="269" y="170"/>
                </a:cubicBezTo>
                <a:lnTo>
                  <a:pt x="198" y="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0" name="Freeform 54">
            <a:extLst>
              <a:ext uri="{FF2B5EF4-FFF2-40B4-BE49-F238E27FC236}">
                <a16:creationId xmlns:a16="http://schemas.microsoft.com/office/drawing/2014/main" id="{C1A42746-E891-CF4E-9C8F-4AD952EB8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287" y="3357562"/>
            <a:ext cx="163518" cy="163513"/>
          </a:xfrm>
          <a:custGeom>
            <a:avLst/>
            <a:gdLst>
              <a:gd name="T0" fmla="*/ 127496 w 454"/>
              <a:gd name="T1" fmla="*/ 119837 h 453"/>
              <a:gd name="T2" fmla="*/ 127496 w 454"/>
              <a:gd name="T3" fmla="*/ 119837 h 453"/>
              <a:gd name="T4" fmla="*/ 51143 w 454"/>
              <a:gd name="T5" fmla="*/ 124891 h 453"/>
              <a:gd name="T6" fmla="*/ 18008 w 454"/>
              <a:gd name="T7" fmla="*/ 158099 h 453"/>
              <a:gd name="T8" fmla="*/ 2521 w 454"/>
              <a:gd name="T9" fmla="*/ 158099 h 453"/>
              <a:gd name="T10" fmla="*/ 2521 w 454"/>
              <a:gd name="T11" fmla="*/ 142939 h 453"/>
              <a:gd name="T12" fmla="*/ 38177 w 454"/>
              <a:gd name="T13" fmla="*/ 109731 h 453"/>
              <a:gd name="T14" fmla="*/ 43219 w 454"/>
              <a:gd name="T15" fmla="*/ 33208 h 453"/>
              <a:gd name="T16" fmla="*/ 63748 w 454"/>
              <a:gd name="T17" fmla="*/ 12633 h 453"/>
              <a:gd name="T18" fmla="*/ 76354 w 454"/>
              <a:gd name="T19" fmla="*/ 28155 h 453"/>
              <a:gd name="T20" fmla="*/ 101925 w 454"/>
              <a:gd name="T21" fmla="*/ 2527 h 453"/>
              <a:gd name="T22" fmla="*/ 114530 w 454"/>
              <a:gd name="T23" fmla="*/ 2527 h 453"/>
              <a:gd name="T24" fmla="*/ 114530 w 454"/>
              <a:gd name="T25" fmla="*/ 18048 h 453"/>
              <a:gd name="T26" fmla="*/ 91840 w 454"/>
              <a:gd name="T27" fmla="*/ 40788 h 453"/>
              <a:gd name="T28" fmla="*/ 119933 w 454"/>
              <a:gd name="T29" fmla="*/ 68943 h 453"/>
              <a:gd name="T30" fmla="*/ 142623 w 454"/>
              <a:gd name="T31" fmla="*/ 45841 h 453"/>
              <a:gd name="T32" fmla="*/ 157749 w 454"/>
              <a:gd name="T33" fmla="*/ 45841 h 453"/>
              <a:gd name="T34" fmla="*/ 157749 w 454"/>
              <a:gd name="T35" fmla="*/ 61362 h 453"/>
              <a:gd name="T36" fmla="*/ 135059 w 454"/>
              <a:gd name="T37" fmla="*/ 84103 h 453"/>
              <a:gd name="T38" fmla="*/ 147665 w 454"/>
              <a:gd name="T39" fmla="*/ 99624 h 453"/>
              <a:gd name="T40" fmla="*/ 127496 w 454"/>
              <a:gd name="T41" fmla="*/ 119837 h 453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54" h="453">
                <a:moveTo>
                  <a:pt x="354" y="332"/>
                </a:moveTo>
                <a:lnTo>
                  <a:pt x="354" y="332"/>
                </a:lnTo>
                <a:cubicBezTo>
                  <a:pt x="297" y="389"/>
                  <a:pt x="205" y="396"/>
                  <a:pt x="142" y="346"/>
                </a:cubicBezTo>
                <a:cubicBezTo>
                  <a:pt x="50" y="438"/>
                  <a:pt x="50" y="438"/>
                  <a:pt x="50" y="438"/>
                </a:cubicBezTo>
                <a:cubicBezTo>
                  <a:pt x="36" y="452"/>
                  <a:pt x="22" y="452"/>
                  <a:pt x="7" y="438"/>
                </a:cubicBezTo>
                <a:cubicBezTo>
                  <a:pt x="0" y="431"/>
                  <a:pt x="0" y="410"/>
                  <a:pt x="7" y="396"/>
                </a:cubicBezTo>
                <a:cubicBezTo>
                  <a:pt x="106" y="304"/>
                  <a:pt x="106" y="304"/>
                  <a:pt x="106" y="304"/>
                </a:cubicBezTo>
                <a:cubicBezTo>
                  <a:pt x="57" y="240"/>
                  <a:pt x="57" y="148"/>
                  <a:pt x="120" y="92"/>
                </a:cubicBezTo>
                <a:cubicBezTo>
                  <a:pt x="177" y="35"/>
                  <a:pt x="177" y="35"/>
                  <a:pt x="177" y="35"/>
                </a:cubicBezTo>
                <a:cubicBezTo>
                  <a:pt x="212" y="78"/>
                  <a:pt x="212" y="78"/>
                  <a:pt x="212" y="78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311" y="0"/>
                  <a:pt x="318" y="7"/>
                </a:cubicBezTo>
                <a:cubicBezTo>
                  <a:pt x="333" y="21"/>
                  <a:pt x="333" y="35"/>
                  <a:pt x="318" y="50"/>
                </a:cubicBezTo>
                <a:cubicBezTo>
                  <a:pt x="255" y="113"/>
                  <a:pt x="255" y="113"/>
                  <a:pt x="255" y="113"/>
                </a:cubicBezTo>
                <a:cubicBezTo>
                  <a:pt x="333" y="191"/>
                  <a:pt x="333" y="191"/>
                  <a:pt x="333" y="191"/>
                </a:cubicBezTo>
                <a:cubicBezTo>
                  <a:pt x="396" y="127"/>
                  <a:pt x="396" y="127"/>
                  <a:pt x="396" y="127"/>
                </a:cubicBezTo>
                <a:cubicBezTo>
                  <a:pt x="410" y="120"/>
                  <a:pt x="431" y="120"/>
                  <a:pt x="438" y="127"/>
                </a:cubicBezTo>
                <a:cubicBezTo>
                  <a:pt x="453" y="141"/>
                  <a:pt x="453" y="155"/>
                  <a:pt x="438" y="170"/>
                </a:cubicBezTo>
                <a:cubicBezTo>
                  <a:pt x="375" y="233"/>
                  <a:pt x="375" y="233"/>
                  <a:pt x="375" y="233"/>
                </a:cubicBezTo>
                <a:cubicBezTo>
                  <a:pt x="410" y="276"/>
                  <a:pt x="410" y="276"/>
                  <a:pt x="410" y="276"/>
                </a:cubicBezTo>
                <a:lnTo>
                  <a:pt x="354" y="332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1" name="Freeform 55">
            <a:extLst>
              <a:ext uri="{FF2B5EF4-FFF2-40B4-BE49-F238E27FC236}">
                <a16:creationId xmlns:a16="http://schemas.microsoft.com/office/drawing/2014/main" id="{E642CB1F-4828-A940-B59A-A72C573292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4107" y="4092575"/>
            <a:ext cx="201620" cy="201613"/>
          </a:xfrm>
          <a:custGeom>
            <a:avLst/>
            <a:gdLst>
              <a:gd name="T0" fmla="*/ 25247 w 559"/>
              <a:gd name="T1" fmla="*/ 178170 h 559"/>
              <a:gd name="T2" fmla="*/ 25247 w 559"/>
              <a:gd name="T3" fmla="*/ 178170 h 559"/>
              <a:gd name="T4" fmla="*/ 22722 w 559"/>
              <a:gd name="T5" fmla="*/ 175645 h 559"/>
              <a:gd name="T6" fmla="*/ 22722 w 559"/>
              <a:gd name="T7" fmla="*/ 91609 h 559"/>
              <a:gd name="T8" fmla="*/ 91609 w 559"/>
              <a:gd name="T9" fmla="*/ 22722 h 559"/>
              <a:gd name="T10" fmla="*/ 175645 w 559"/>
              <a:gd name="T11" fmla="*/ 22722 h 559"/>
              <a:gd name="T12" fmla="*/ 178170 w 559"/>
              <a:gd name="T13" fmla="*/ 25247 h 559"/>
              <a:gd name="T14" fmla="*/ 178170 w 559"/>
              <a:gd name="T15" fmla="*/ 109282 h 559"/>
              <a:gd name="T16" fmla="*/ 109643 w 559"/>
              <a:gd name="T17" fmla="*/ 178170 h 559"/>
              <a:gd name="T18" fmla="*/ 25247 w 559"/>
              <a:gd name="T19" fmla="*/ 178170 h 559"/>
              <a:gd name="T20" fmla="*/ 129840 w 559"/>
              <a:gd name="T21" fmla="*/ 129840 h 559"/>
              <a:gd name="T22" fmla="*/ 129840 w 559"/>
              <a:gd name="T23" fmla="*/ 129840 h 559"/>
              <a:gd name="T24" fmla="*/ 71412 w 559"/>
              <a:gd name="T25" fmla="*/ 71051 h 559"/>
              <a:gd name="T26" fmla="*/ 35706 w 559"/>
              <a:gd name="T27" fmla="*/ 106758 h 559"/>
              <a:gd name="T28" fmla="*/ 35706 w 559"/>
              <a:gd name="T29" fmla="*/ 163022 h 559"/>
              <a:gd name="T30" fmla="*/ 38231 w 559"/>
              <a:gd name="T31" fmla="*/ 165546 h 559"/>
              <a:gd name="T32" fmla="*/ 94134 w 559"/>
              <a:gd name="T33" fmla="*/ 165546 h 559"/>
              <a:gd name="T34" fmla="*/ 129840 w 559"/>
              <a:gd name="T35" fmla="*/ 129840 h 55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59" h="559">
                <a:moveTo>
                  <a:pt x="70" y="494"/>
                </a:moveTo>
                <a:lnTo>
                  <a:pt x="70" y="494"/>
                </a:lnTo>
                <a:cubicBezTo>
                  <a:pt x="63" y="487"/>
                  <a:pt x="63" y="487"/>
                  <a:pt x="63" y="487"/>
                </a:cubicBezTo>
                <a:cubicBezTo>
                  <a:pt x="0" y="424"/>
                  <a:pt x="0" y="318"/>
                  <a:pt x="63" y="254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318" y="0"/>
                  <a:pt x="424" y="0"/>
                  <a:pt x="487" y="63"/>
                </a:cubicBezTo>
                <a:cubicBezTo>
                  <a:pt x="494" y="70"/>
                  <a:pt x="494" y="70"/>
                  <a:pt x="494" y="70"/>
                </a:cubicBezTo>
                <a:cubicBezTo>
                  <a:pt x="558" y="134"/>
                  <a:pt x="558" y="240"/>
                  <a:pt x="494" y="303"/>
                </a:cubicBezTo>
                <a:cubicBezTo>
                  <a:pt x="304" y="494"/>
                  <a:pt x="304" y="494"/>
                  <a:pt x="304" y="494"/>
                </a:cubicBezTo>
                <a:cubicBezTo>
                  <a:pt x="240" y="558"/>
                  <a:pt x="134" y="558"/>
                  <a:pt x="70" y="494"/>
                </a:cubicBezTo>
                <a:close/>
                <a:moveTo>
                  <a:pt x="360" y="360"/>
                </a:moveTo>
                <a:lnTo>
                  <a:pt x="360" y="360"/>
                </a:lnTo>
                <a:cubicBezTo>
                  <a:pt x="198" y="197"/>
                  <a:pt x="198" y="197"/>
                  <a:pt x="198" y="197"/>
                </a:cubicBezTo>
                <a:cubicBezTo>
                  <a:pt x="99" y="296"/>
                  <a:pt x="99" y="296"/>
                  <a:pt x="99" y="296"/>
                </a:cubicBezTo>
                <a:cubicBezTo>
                  <a:pt x="56" y="339"/>
                  <a:pt x="56" y="409"/>
                  <a:pt x="99" y="452"/>
                </a:cubicBezTo>
                <a:cubicBezTo>
                  <a:pt x="106" y="459"/>
                  <a:pt x="106" y="459"/>
                  <a:pt x="106" y="459"/>
                </a:cubicBezTo>
                <a:cubicBezTo>
                  <a:pt x="148" y="501"/>
                  <a:pt x="219" y="501"/>
                  <a:pt x="261" y="459"/>
                </a:cubicBezTo>
                <a:lnTo>
                  <a:pt x="360" y="3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2" name="Freeform 56">
            <a:extLst>
              <a:ext uri="{FF2B5EF4-FFF2-40B4-BE49-F238E27FC236}">
                <a16:creationId xmlns:a16="http://schemas.microsoft.com/office/drawing/2014/main" id="{520E84DB-A949-D844-BE1A-9E943EDB8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4844" y="4097338"/>
            <a:ext cx="138118" cy="190500"/>
          </a:xfrm>
          <a:custGeom>
            <a:avLst/>
            <a:gdLst>
              <a:gd name="T0" fmla="*/ 68876 w 383"/>
              <a:gd name="T1" fmla="*/ 190141 h 531"/>
              <a:gd name="T2" fmla="*/ 68876 w 383"/>
              <a:gd name="T3" fmla="*/ 190141 h 531"/>
              <a:gd name="T4" fmla="*/ 0 w 383"/>
              <a:gd name="T5" fmla="*/ 121619 h 531"/>
              <a:gd name="T6" fmla="*/ 66352 w 383"/>
              <a:gd name="T7" fmla="*/ 0 h 531"/>
              <a:gd name="T8" fmla="*/ 137752 w 383"/>
              <a:gd name="T9" fmla="*/ 121619 h 531"/>
              <a:gd name="T10" fmla="*/ 68876 w 383"/>
              <a:gd name="T11" fmla="*/ 190141 h 53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83" h="531">
                <a:moveTo>
                  <a:pt x="191" y="530"/>
                </a:moveTo>
                <a:lnTo>
                  <a:pt x="191" y="530"/>
                </a:lnTo>
                <a:cubicBezTo>
                  <a:pt x="92" y="530"/>
                  <a:pt x="0" y="445"/>
                  <a:pt x="0" y="339"/>
                </a:cubicBezTo>
                <a:cubicBezTo>
                  <a:pt x="0" y="240"/>
                  <a:pt x="184" y="0"/>
                  <a:pt x="184" y="0"/>
                </a:cubicBezTo>
                <a:cubicBezTo>
                  <a:pt x="184" y="0"/>
                  <a:pt x="382" y="233"/>
                  <a:pt x="382" y="339"/>
                </a:cubicBezTo>
                <a:cubicBezTo>
                  <a:pt x="382" y="445"/>
                  <a:pt x="290" y="530"/>
                  <a:pt x="191" y="53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3" name="Freeform 57">
            <a:extLst>
              <a:ext uri="{FF2B5EF4-FFF2-40B4-BE49-F238E27FC236}">
                <a16:creationId xmlns:a16="http://schemas.microsoft.com/office/drawing/2014/main" id="{B61B6B7F-8DEB-414E-9B6C-284AF42D9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5729" y="4097338"/>
            <a:ext cx="217496" cy="190500"/>
          </a:xfrm>
          <a:custGeom>
            <a:avLst/>
            <a:gdLst>
              <a:gd name="T0" fmla="*/ 212069 w 602"/>
              <a:gd name="T1" fmla="*/ 103681 h 531"/>
              <a:gd name="T2" fmla="*/ 112357 w 602"/>
              <a:gd name="T3" fmla="*/ 144579 h 531"/>
              <a:gd name="T4" fmla="*/ 112357 w 602"/>
              <a:gd name="T5" fmla="*/ 144579 h 531"/>
              <a:gd name="T6" fmla="*/ 109828 w 602"/>
              <a:gd name="T7" fmla="*/ 147090 h 531"/>
              <a:gd name="T8" fmla="*/ 104770 w 602"/>
              <a:gd name="T9" fmla="*/ 144579 h 531"/>
              <a:gd name="T10" fmla="*/ 104770 w 602"/>
              <a:gd name="T11" fmla="*/ 144579 h 531"/>
              <a:gd name="T12" fmla="*/ 5419 w 602"/>
              <a:gd name="T13" fmla="*/ 103681 h 531"/>
              <a:gd name="T14" fmla="*/ 10477 w 602"/>
              <a:gd name="T15" fmla="*/ 86102 h 531"/>
              <a:gd name="T16" fmla="*/ 15535 w 602"/>
              <a:gd name="T17" fmla="*/ 86102 h 531"/>
              <a:gd name="T18" fmla="*/ 15535 w 602"/>
              <a:gd name="T19" fmla="*/ 86102 h 531"/>
              <a:gd name="T20" fmla="*/ 204482 w 602"/>
              <a:gd name="T21" fmla="*/ 86102 h 531"/>
              <a:gd name="T22" fmla="*/ 204482 w 602"/>
              <a:gd name="T23" fmla="*/ 86102 h 531"/>
              <a:gd name="T24" fmla="*/ 207011 w 602"/>
              <a:gd name="T25" fmla="*/ 86102 h 531"/>
              <a:gd name="T26" fmla="*/ 212069 w 602"/>
              <a:gd name="T27" fmla="*/ 103681 h 531"/>
              <a:gd name="T28" fmla="*/ 212069 w 602"/>
              <a:gd name="T29" fmla="*/ 60630 h 531"/>
              <a:gd name="T30" fmla="*/ 112357 w 602"/>
              <a:gd name="T31" fmla="*/ 101169 h 531"/>
              <a:gd name="T32" fmla="*/ 112357 w 602"/>
              <a:gd name="T33" fmla="*/ 101169 h 531"/>
              <a:gd name="T34" fmla="*/ 109828 w 602"/>
              <a:gd name="T35" fmla="*/ 101169 h 531"/>
              <a:gd name="T36" fmla="*/ 104770 w 602"/>
              <a:gd name="T37" fmla="*/ 101169 h 531"/>
              <a:gd name="T38" fmla="*/ 104770 w 602"/>
              <a:gd name="T39" fmla="*/ 101169 h 531"/>
              <a:gd name="T40" fmla="*/ 5419 w 602"/>
              <a:gd name="T41" fmla="*/ 60630 h 531"/>
              <a:gd name="T42" fmla="*/ 5419 w 602"/>
              <a:gd name="T43" fmla="*/ 43051 h 531"/>
              <a:gd name="T44" fmla="*/ 104770 w 602"/>
              <a:gd name="T45" fmla="*/ 2511 h 531"/>
              <a:gd name="T46" fmla="*/ 104770 w 602"/>
              <a:gd name="T47" fmla="*/ 2511 h 531"/>
              <a:gd name="T48" fmla="*/ 109828 w 602"/>
              <a:gd name="T49" fmla="*/ 0 h 531"/>
              <a:gd name="T50" fmla="*/ 112357 w 602"/>
              <a:gd name="T51" fmla="*/ 2511 h 531"/>
              <a:gd name="T52" fmla="*/ 112357 w 602"/>
              <a:gd name="T53" fmla="*/ 2511 h 531"/>
              <a:gd name="T54" fmla="*/ 212069 w 602"/>
              <a:gd name="T55" fmla="*/ 43051 h 531"/>
              <a:gd name="T56" fmla="*/ 212069 w 602"/>
              <a:gd name="T57" fmla="*/ 60630 h 531"/>
              <a:gd name="T58" fmla="*/ 10477 w 602"/>
              <a:gd name="T59" fmla="*/ 129153 h 531"/>
              <a:gd name="T60" fmla="*/ 15535 w 602"/>
              <a:gd name="T61" fmla="*/ 129153 h 531"/>
              <a:gd name="T62" fmla="*/ 15535 w 602"/>
              <a:gd name="T63" fmla="*/ 129153 h 531"/>
              <a:gd name="T64" fmla="*/ 204482 w 602"/>
              <a:gd name="T65" fmla="*/ 129153 h 531"/>
              <a:gd name="T66" fmla="*/ 204482 w 602"/>
              <a:gd name="T67" fmla="*/ 129153 h 531"/>
              <a:gd name="T68" fmla="*/ 207011 w 602"/>
              <a:gd name="T69" fmla="*/ 129153 h 531"/>
              <a:gd name="T70" fmla="*/ 212069 w 602"/>
              <a:gd name="T71" fmla="*/ 149602 h 531"/>
              <a:gd name="T72" fmla="*/ 112357 w 602"/>
              <a:gd name="T73" fmla="*/ 190141 h 531"/>
              <a:gd name="T74" fmla="*/ 112357 w 602"/>
              <a:gd name="T75" fmla="*/ 190141 h 531"/>
              <a:gd name="T76" fmla="*/ 109828 w 602"/>
              <a:gd name="T77" fmla="*/ 190141 h 531"/>
              <a:gd name="T78" fmla="*/ 104770 w 602"/>
              <a:gd name="T79" fmla="*/ 190141 h 531"/>
              <a:gd name="T80" fmla="*/ 104770 w 602"/>
              <a:gd name="T81" fmla="*/ 190141 h 531"/>
              <a:gd name="T82" fmla="*/ 5419 w 602"/>
              <a:gd name="T83" fmla="*/ 149602 h 531"/>
              <a:gd name="T84" fmla="*/ 10477 w 602"/>
              <a:gd name="T85" fmla="*/ 129153 h 5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531">
                <a:moveTo>
                  <a:pt x="587" y="289"/>
                </a:moveTo>
                <a:lnTo>
                  <a:pt x="587" y="289"/>
                </a:lnTo>
                <a:cubicBezTo>
                  <a:pt x="311" y="403"/>
                  <a:pt x="311" y="403"/>
                  <a:pt x="311" y="403"/>
                </a:cubicBezTo>
                <a:cubicBezTo>
                  <a:pt x="311" y="410"/>
                  <a:pt x="304" y="410"/>
                  <a:pt x="304" y="410"/>
                </a:cubicBezTo>
                <a:cubicBezTo>
                  <a:pt x="297" y="410"/>
                  <a:pt x="297" y="410"/>
                  <a:pt x="290" y="403"/>
                </a:cubicBezTo>
                <a:cubicBezTo>
                  <a:pt x="15" y="289"/>
                  <a:pt x="15" y="289"/>
                  <a:pt x="15" y="289"/>
                </a:cubicBezTo>
                <a:cubicBezTo>
                  <a:pt x="7" y="289"/>
                  <a:pt x="0" y="275"/>
                  <a:pt x="0" y="268"/>
                </a:cubicBezTo>
                <a:cubicBezTo>
                  <a:pt x="0" y="247"/>
                  <a:pt x="15" y="240"/>
                  <a:pt x="29" y="240"/>
                </a:cubicBezTo>
                <a:cubicBezTo>
                  <a:pt x="36" y="240"/>
                  <a:pt x="36" y="240"/>
                  <a:pt x="43" y="240"/>
                </a:cubicBezTo>
                <a:cubicBezTo>
                  <a:pt x="304" y="346"/>
                  <a:pt x="304" y="346"/>
                  <a:pt x="304" y="346"/>
                </a:cubicBezTo>
                <a:cubicBezTo>
                  <a:pt x="566" y="240"/>
                  <a:pt x="566" y="240"/>
                  <a:pt x="566" y="240"/>
                </a:cubicBezTo>
                <a:lnTo>
                  <a:pt x="573" y="240"/>
                </a:lnTo>
                <a:cubicBezTo>
                  <a:pt x="594" y="240"/>
                  <a:pt x="601" y="247"/>
                  <a:pt x="601" y="268"/>
                </a:cubicBezTo>
                <a:cubicBezTo>
                  <a:pt x="601" y="275"/>
                  <a:pt x="594" y="289"/>
                  <a:pt x="587" y="289"/>
                </a:cubicBezTo>
                <a:close/>
                <a:moveTo>
                  <a:pt x="587" y="169"/>
                </a:moveTo>
                <a:lnTo>
                  <a:pt x="587" y="169"/>
                </a:lnTo>
                <a:cubicBezTo>
                  <a:pt x="311" y="282"/>
                  <a:pt x="311" y="282"/>
                  <a:pt x="311" y="282"/>
                </a:cubicBezTo>
                <a:lnTo>
                  <a:pt x="304" y="282"/>
                </a:lnTo>
                <a:cubicBezTo>
                  <a:pt x="297" y="282"/>
                  <a:pt x="297" y="282"/>
                  <a:pt x="290" y="282"/>
                </a:cubicBezTo>
                <a:cubicBezTo>
                  <a:pt x="15" y="169"/>
                  <a:pt x="15" y="169"/>
                  <a:pt x="15" y="169"/>
                </a:cubicBezTo>
                <a:cubicBezTo>
                  <a:pt x="7" y="162"/>
                  <a:pt x="0" y="155"/>
                  <a:pt x="0" y="141"/>
                </a:cubicBezTo>
                <a:cubicBezTo>
                  <a:pt x="0" y="134"/>
                  <a:pt x="7" y="120"/>
                  <a:pt x="15" y="120"/>
                </a:cubicBezTo>
                <a:cubicBezTo>
                  <a:pt x="290" y="7"/>
                  <a:pt x="290" y="7"/>
                  <a:pt x="290" y="7"/>
                </a:cubicBezTo>
                <a:cubicBezTo>
                  <a:pt x="297" y="0"/>
                  <a:pt x="297" y="0"/>
                  <a:pt x="304" y="0"/>
                </a:cubicBezTo>
                <a:cubicBezTo>
                  <a:pt x="304" y="0"/>
                  <a:pt x="311" y="0"/>
                  <a:pt x="311" y="7"/>
                </a:cubicBezTo>
                <a:cubicBezTo>
                  <a:pt x="587" y="120"/>
                  <a:pt x="587" y="120"/>
                  <a:pt x="587" y="120"/>
                </a:cubicBezTo>
                <a:cubicBezTo>
                  <a:pt x="594" y="120"/>
                  <a:pt x="601" y="134"/>
                  <a:pt x="601" y="141"/>
                </a:cubicBezTo>
                <a:cubicBezTo>
                  <a:pt x="601" y="155"/>
                  <a:pt x="594" y="162"/>
                  <a:pt x="587" y="169"/>
                </a:cubicBezTo>
                <a:close/>
                <a:moveTo>
                  <a:pt x="29" y="360"/>
                </a:moveTo>
                <a:lnTo>
                  <a:pt x="29" y="360"/>
                </a:lnTo>
                <a:cubicBezTo>
                  <a:pt x="36" y="360"/>
                  <a:pt x="36" y="360"/>
                  <a:pt x="43" y="360"/>
                </a:cubicBezTo>
                <a:cubicBezTo>
                  <a:pt x="304" y="473"/>
                  <a:pt x="304" y="473"/>
                  <a:pt x="304" y="473"/>
                </a:cubicBezTo>
                <a:cubicBezTo>
                  <a:pt x="566" y="360"/>
                  <a:pt x="566" y="360"/>
                  <a:pt x="566" y="360"/>
                </a:cubicBezTo>
                <a:lnTo>
                  <a:pt x="573" y="360"/>
                </a:lnTo>
                <a:cubicBezTo>
                  <a:pt x="594" y="360"/>
                  <a:pt x="601" y="374"/>
                  <a:pt x="601" y="388"/>
                </a:cubicBezTo>
                <a:cubicBezTo>
                  <a:pt x="601" y="403"/>
                  <a:pt x="594" y="410"/>
                  <a:pt x="587" y="417"/>
                </a:cubicBezTo>
                <a:cubicBezTo>
                  <a:pt x="311" y="530"/>
                  <a:pt x="311" y="530"/>
                  <a:pt x="311" y="530"/>
                </a:cubicBezTo>
                <a:lnTo>
                  <a:pt x="304" y="530"/>
                </a:lnTo>
                <a:cubicBezTo>
                  <a:pt x="297" y="530"/>
                  <a:pt x="297" y="530"/>
                  <a:pt x="290" y="530"/>
                </a:cubicBezTo>
                <a:cubicBezTo>
                  <a:pt x="15" y="417"/>
                  <a:pt x="15" y="417"/>
                  <a:pt x="15" y="417"/>
                </a:cubicBezTo>
                <a:cubicBezTo>
                  <a:pt x="7" y="410"/>
                  <a:pt x="0" y="403"/>
                  <a:pt x="0" y="388"/>
                </a:cubicBezTo>
                <a:cubicBezTo>
                  <a:pt x="0" y="374"/>
                  <a:pt x="15" y="360"/>
                  <a:pt x="29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4" name="Freeform 58">
            <a:extLst>
              <a:ext uri="{FF2B5EF4-FFF2-40B4-BE49-F238E27FC236}">
                <a16:creationId xmlns:a16="http://schemas.microsoft.com/office/drawing/2014/main" id="{3CC79812-A828-5F4F-9990-2726B4872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303" y="4084638"/>
            <a:ext cx="217495" cy="217487"/>
          </a:xfrm>
          <a:custGeom>
            <a:avLst/>
            <a:gdLst>
              <a:gd name="T0" fmla="*/ 107298 w 602"/>
              <a:gd name="T1" fmla="*/ 217126 h 602"/>
              <a:gd name="T2" fmla="*/ 107298 w 602"/>
              <a:gd name="T3" fmla="*/ 217126 h 602"/>
              <a:gd name="T4" fmla="*/ 0 w 602"/>
              <a:gd name="T5" fmla="*/ 109827 h 602"/>
              <a:gd name="T6" fmla="*/ 107298 w 602"/>
              <a:gd name="T7" fmla="*/ 0 h 602"/>
              <a:gd name="T8" fmla="*/ 217126 w 602"/>
              <a:gd name="T9" fmla="*/ 109827 h 602"/>
              <a:gd name="T10" fmla="*/ 107298 w 602"/>
              <a:gd name="T11" fmla="*/ 217126 h 602"/>
              <a:gd name="T12" fmla="*/ 107298 w 602"/>
              <a:gd name="T13" fmla="*/ 20593 h 602"/>
              <a:gd name="T14" fmla="*/ 107298 w 602"/>
              <a:gd name="T15" fmla="*/ 20593 h 602"/>
              <a:gd name="T16" fmla="*/ 20593 w 602"/>
              <a:gd name="T17" fmla="*/ 109827 h 602"/>
              <a:gd name="T18" fmla="*/ 107298 w 602"/>
              <a:gd name="T19" fmla="*/ 196533 h 602"/>
              <a:gd name="T20" fmla="*/ 196533 w 602"/>
              <a:gd name="T21" fmla="*/ 109827 h 602"/>
              <a:gd name="T22" fmla="*/ 107298 w 602"/>
              <a:gd name="T23" fmla="*/ 20593 h 602"/>
              <a:gd name="T24" fmla="*/ 107298 w 602"/>
              <a:gd name="T25" fmla="*/ 173773 h 602"/>
              <a:gd name="T26" fmla="*/ 107298 w 602"/>
              <a:gd name="T27" fmla="*/ 173773 h 602"/>
              <a:gd name="T28" fmla="*/ 43353 w 602"/>
              <a:gd name="T29" fmla="*/ 109827 h 602"/>
              <a:gd name="T30" fmla="*/ 107298 w 602"/>
              <a:gd name="T31" fmla="*/ 43353 h 602"/>
              <a:gd name="T32" fmla="*/ 173773 w 602"/>
              <a:gd name="T33" fmla="*/ 109827 h 602"/>
              <a:gd name="T34" fmla="*/ 107298 w 602"/>
              <a:gd name="T35" fmla="*/ 173773 h 602"/>
              <a:gd name="T36" fmla="*/ 107298 w 602"/>
              <a:gd name="T37" fmla="*/ 63946 h 602"/>
              <a:gd name="T38" fmla="*/ 107298 w 602"/>
              <a:gd name="T39" fmla="*/ 63946 h 602"/>
              <a:gd name="T40" fmla="*/ 63946 w 602"/>
              <a:gd name="T41" fmla="*/ 109827 h 602"/>
              <a:gd name="T42" fmla="*/ 107298 w 602"/>
              <a:gd name="T43" fmla="*/ 153180 h 602"/>
              <a:gd name="T44" fmla="*/ 153180 w 602"/>
              <a:gd name="T45" fmla="*/ 109827 h 602"/>
              <a:gd name="T46" fmla="*/ 107298 w 602"/>
              <a:gd name="T47" fmla="*/ 63946 h 602"/>
              <a:gd name="T48" fmla="*/ 107298 w 602"/>
              <a:gd name="T49" fmla="*/ 130420 h 602"/>
              <a:gd name="T50" fmla="*/ 107298 w 602"/>
              <a:gd name="T51" fmla="*/ 130420 h 602"/>
              <a:gd name="T52" fmla="*/ 86706 w 602"/>
              <a:gd name="T53" fmla="*/ 109827 h 602"/>
              <a:gd name="T54" fmla="*/ 107298 w 602"/>
              <a:gd name="T55" fmla="*/ 89596 h 602"/>
              <a:gd name="T56" fmla="*/ 127891 w 602"/>
              <a:gd name="T57" fmla="*/ 109827 h 602"/>
              <a:gd name="T58" fmla="*/ 107298 w 602"/>
              <a:gd name="T59" fmla="*/ 130420 h 60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304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70"/>
                  <a:pt x="57" y="304"/>
                </a:cubicBezTo>
                <a:cubicBezTo>
                  <a:pt x="57" y="439"/>
                  <a:pt x="163" y="544"/>
                  <a:pt x="297" y="544"/>
                </a:cubicBezTo>
                <a:cubicBezTo>
                  <a:pt x="431" y="544"/>
                  <a:pt x="544" y="439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  <a:moveTo>
                  <a:pt x="297" y="481"/>
                </a:moveTo>
                <a:lnTo>
                  <a:pt x="297" y="481"/>
                </a:lnTo>
                <a:cubicBezTo>
                  <a:pt x="198" y="481"/>
                  <a:pt x="120" y="403"/>
                  <a:pt x="120" y="304"/>
                </a:cubicBezTo>
                <a:cubicBezTo>
                  <a:pt x="120" y="205"/>
                  <a:pt x="198" y="120"/>
                  <a:pt x="297" y="120"/>
                </a:cubicBezTo>
                <a:cubicBezTo>
                  <a:pt x="396" y="120"/>
                  <a:pt x="481" y="205"/>
                  <a:pt x="481" y="304"/>
                </a:cubicBezTo>
                <a:cubicBezTo>
                  <a:pt x="481" y="403"/>
                  <a:pt x="396" y="481"/>
                  <a:pt x="297" y="481"/>
                </a:cubicBezTo>
                <a:close/>
                <a:moveTo>
                  <a:pt x="297" y="177"/>
                </a:moveTo>
                <a:lnTo>
                  <a:pt x="297" y="177"/>
                </a:lnTo>
                <a:cubicBezTo>
                  <a:pt x="233" y="177"/>
                  <a:pt x="177" y="233"/>
                  <a:pt x="177" y="304"/>
                </a:cubicBezTo>
                <a:cubicBezTo>
                  <a:pt x="177" y="368"/>
                  <a:pt x="233" y="424"/>
                  <a:pt x="297" y="424"/>
                </a:cubicBezTo>
                <a:cubicBezTo>
                  <a:pt x="368" y="424"/>
                  <a:pt x="424" y="368"/>
                  <a:pt x="424" y="304"/>
                </a:cubicBezTo>
                <a:cubicBezTo>
                  <a:pt x="424" y="233"/>
                  <a:pt x="368" y="177"/>
                  <a:pt x="297" y="177"/>
                </a:cubicBezTo>
                <a:close/>
                <a:moveTo>
                  <a:pt x="297" y="361"/>
                </a:moveTo>
                <a:lnTo>
                  <a:pt x="297" y="361"/>
                </a:lnTo>
                <a:cubicBezTo>
                  <a:pt x="269" y="361"/>
                  <a:pt x="240" y="333"/>
                  <a:pt x="240" y="304"/>
                </a:cubicBezTo>
                <a:cubicBezTo>
                  <a:pt x="240" y="269"/>
                  <a:pt x="269" y="248"/>
                  <a:pt x="297" y="248"/>
                </a:cubicBezTo>
                <a:cubicBezTo>
                  <a:pt x="332" y="248"/>
                  <a:pt x="354" y="269"/>
                  <a:pt x="354" y="304"/>
                </a:cubicBezTo>
                <a:cubicBezTo>
                  <a:pt x="354" y="333"/>
                  <a:pt x="332" y="361"/>
                  <a:pt x="297" y="3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" name="Freeform 59">
            <a:extLst>
              <a:ext uri="{FF2B5EF4-FFF2-40B4-BE49-F238E27FC236}">
                <a16:creationId xmlns:a16="http://schemas.microsoft.com/office/drawing/2014/main" id="{0A2CCD71-ACC4-BF4B-A9DE-F1531BE94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90" y="4084638"/>
            <a:ext cx="219083" cy="217487"/>
          </a:xfrm>
          <a:custGeom>
            <a:avLst/>
            <a:gdLst>
              <a:gd name="T0" fmla="*/ 208643 w 609"/>
              <a:gd name="T1" fmla="*/ 120304 h 602"/>
              <a:gd name="T2" fmla="*/ 170512 w 609"/>
              <a:gd name="T3" fmla="*/ 109827 h 602"/>
              <a:gd name="T4" fmla="*/ 208643 w 609"/>
              <a:gd name="T5" fmla="*/ 99712 h 602"/>
              <a:gd name="T6" fmla="*/ 208643 w 609"/>
              <a:gd name="T7" fmla="*/ 120304 h 602"/>
              <a:gd name="T8" fmla="*/ 188138 w 609"/>
              <a:gd name="T9" fmla="*/ 43353 h 602"/>
              <a:gd name="T10" fmla="*/ 167993 w 609"/>
              <a:gd name="T11" fmla="*/ 63946 h 602"/>
              <a:gd name="T12" fmla="*/ 150007 w 609"/>
              <a:gd name="T13" fmla="*/ 58888 h 602"/>
              <a:gd name="T14" fmla="*/ 152525 w 609"/>
              <a:gd name="T15" fmla="*/ 51301 h 602"/>
              <a:gd name="T16" fmla="*/ 173030 w 609"/>
              <a:gd name="T17" fmla="*/ 30708 h 602"/>
              <a:gd name="T18" fmla="*/ 190656 w 609"/>
              <a:gd name="T19" fmla="*/ 38295 h 602"/>
              <a:gd name="T20" fmla="*/ 109358 w 609"/>
              <a:gd name="T21" fmla="*/ 217126 h 602"/>
              <a:gd name="T22" fmla="*/ 99285 w 609"/>
              <a:gd name="T23" fmla="*/ 207010 h 602"/>
              <a:gd name="T24" fmla="*/ 109358 w 609"/>
              <a:gd name="T25" fmla="*/ 171244 h 602"/>
              <a:gd name="T26" fmla="*/ 119430 w 609"/>
              <a:gd name="T27" fmla="*/ 207010 h 602"/>
              <a:gd name="T28" fmla="*/ 109358 w 609"/>
              <a:gd name="T29" fmla="*/ 48772 h 602"/>
              <a:gd name="T30" fmla="*/ 99285 w 609"/>
              <a:gd name="T31" fmla="*/ 38295 h 602"/>
              <a:gd name="T32" fmla="*/ 109358 w 609"/>
              <a:gd name="T33" fmla="*/ 0 h 602"/>
              <a:gd name="T34" fmla="*/ 119430 w 609"/>
              <a:gd name="T35" fmla="*/ 38295 h 602"/>
              <a:gd name="T36" fmla="*/ 66190 w 609"/>
              <a:gd name="T37" fmla="*/ 166186 h 602"/>
              <a:gd name="T38" fmla="*/ 45686 w 609"/>
              <a:gd name="T39" fmla="*/ 186417 h 602"/>
              <a:gd name="T40" fmla="*/ 38131 w 609"/>
              <a:gd name="T41" fmla="*/ 191475 h 602"/>
              <a:gd name="T42" fmla="*/ 30577 w 609"/>
              <a:gd name="T43" fmla="*/ 173773 h 602"/>
              <a:gd name="T44" fmla="*/ 50722 w 609"/>
              <a:gd name="T45" fmla="*/ 153180 h 602"/>
              <a:gd name="T46" fmla="*/ 58636 w 609"/>
              <a:gd name="T47" fmla="*/ 150651 h 602"/>
              <a:gd name="T48" fmla="*/ 66190 w 609"/>
              <a:gd name="T49" fmla="*/ 166186 h 602"/>
              <a:gd name="T50" fmla="*/ 58636 w 609"/>
              <a:gd name="T51" fmla="*/ 69003 h 602"/>
              <a:gd name="T52" fmla="*/ 50722 w 609"/>
              <a:gd name="T53" fmla="*/ 63946 h 602"/>
              <a:gd name="T54" fmla="*/ 30577 w 609"/>
              <a:gd name="T55" fmla="*/ 43353 h 602"/>
              <a:gd name="T56" fmla="*/ 38131 w 609"/>
              <a:gd name="T57" fmla="*/ 28179 h 602"/>
              <a:gd name="T58" fmla="*/ 45686 w 609"/>
              <a:gd name="T59" fmla="*/ 30708 h 602"/>
              <a:gd name="T60" fmla="*/ 66190 w 609"/>
              <a:gd name="T61" fmla="*/ 51301 h 602"/>
              <a:gd name="T62" fmla="*/ 58636 w 609"/>
              <a:gd name="T63" fmla="*/ 69003 h 602"/>
              <a:gd name="T64" fmla="*/ 48204 w 609"/>
              <a:gd name="T65" fmla="*/ 109827 h 602"/>
              <a:gd name="T66" fmla="*/ 10072 w 609"/>
              <a:gd name="T67" fmla="*/ 120304 h 602"/>
              <a:gd name="T68" fmla="*/ 10072 w 609"/>
              <a:gd name="T69" fmla="*/ 99712 h 602"/>
              <a:gd name="T70" fmla="*/ 48204 w 609"/>
              <a:gd name="T71" fmla="*/ 109827 h 602"/>
              <a:gd name="T72" fmla="*/ 160079 w 609"/>
              <a:gd name="T73" fmla="*/ 150651 h 602"/>
              <a:gd name="T74" fmla="*/ 167993 w 609"/>
              <a:gd name="T75" fmla="*/ 153180 h 602"/>
              <a:gd name="T76" fmla="*/ 188138 w 609"/>
              <a:gd name="T77" fmla="*/ 173773 h 602"/>
              <a:gd name="T78" fmla="*/ 180584 w 609"/>
              <a:gd name="T79" fmla="*/ 191475 h 602"/>
              <a:gd name="T80" fmla="*/ 173030 w 609"/>
              <a:gd name="T81" fmla="*/ 186417 h 602"/>
              <a:gd name="T82" fmla="*/ 152525 w 609"/>
              <a:gd name="T83" fmla="*/ 166186 h 602"/>
              <a:gd name="T84" fmla="*/ 160079 w 609"/>
              <a:gd name="T85" fmla="*/ 150651 h 60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9" h="602">
                <a:moveTo>
                  <a:pt x="580" y="333"/>
                </a:moveTo>
                <a:lnTo>
                  <a:pt x="580" y="333"/>
                </a:lnTo>
                <a:cubicBezTo>
                  <a:pt x="502" y="333"/>
                  <a:pt x="502" y="333"/>
                  <a:pt x="502" y="333"/>
                </a:cubicBezTo>
                <a:cubicBezTo>
                  <a:pt x="488" y="333"/>
                  <a:pt x="474" y="318"/>
                  <a:pt x="474" y="304"/>
                </a:cubicBezTo>
                <a:cubicBezTo>
                  <a:pt x="474" y="283"/>
                  <a:pt x="488" y="276"/>
                  <a:pt x="502" y="276"/>
                </a:cubicBezTo>
                <a:cubicBezTo>
                  <a:pt x="580" y="276"/>
                  <a:pt x="580" y="276"/>
                  <a:pt x="580" y="276"/>
                </a:cubicBezTo>
                <a:cubicBezTo>
                  <a:pt x="594" y="276"/>
                  <a:pt x="608" y="283"/>
                  <a:pt x="608" y="304"/>
                </a:cubicBezTo>
                <a:cubicBezTo>
                  <a:pt x="608" y="318"/>
                  <a:pt x="594" y="333"/>
                  <a:pt x="580" y="333"/>
                </a:cubicBezTo>
                <a:close/>
                <a:moveTo>
                  <a:pt x="523" y="120"/>
                </a:moveTo>
                <a:lnTo>
                  <a:pt x="523" y="120"/>
                </a:lnTo>
                <a:cubicBezTo>
                  <a:pt x="467" y="177"/>
                  <a:pt x="467" y="177"/>
                  <a:pt x="467" y="177"/>
                </a:cubicBezTo>
                <a:cubicBezTo>
                  <a:pt x="459" y="184"/>
                  <a:pt x="452" y="191"/>
                  <a:pt x="445" y="191"/>
                </a:cubicBezTo>
                <a:cubicBezTo>
                  <a:pt x="431" y="191"/>
                  <a:pt x="417" y="177"/>
                  <a:pt x="417" y="163"/>
                </a:cubicBezTo>
                <a:cubicBezTo>
                  <a:pt x="417" y="156"/>
                  <a:pt x="417" y="149"/>
                  <a:pt x="424" y="142"/>
                </a:cubicBezTo>
                <a:cubicBezTo>
                  <a:pt x="481" y="85"/>
                  <a:pt x="481" y="85"/>
                  <a:pt x="481" y="85"/>
                </a:cubicBezTo>
                <a:cubicBezTo>
                  <a:pt x="488" y="78"/>
                  <a:pt x="495" y="78"/>
                  <a:pt x="502" y="78"/>
                </a:cubicBezTo>
                <a:cubicBezTo>
                  <a:pt x="516" y="78"/>
                  <a:pt x="530" y="85"/>
                  <a:pt x="530" y="106"/>
                </a:cubicBezTo>
                <a:cubicBezTo>
                  <a:pt x="530" y="113"/>
                  <a:pt x="530" y="120"/>
                  <a:pt x="523" y="120"/>
                </a:cubicBezTo>
                <a:close/>
                <a:moveTo>
                  <a:pt x="304" y="601"/>
                </a:moveTo>
                <a:lnTo>
                  <a:pt x="304" y="601"/>
                </a:lnTo>
                <a:cubicBezTo>
                  <a:pt x="290" y="601"/>
                  <a:pt x="276" y="594"/>
                  <a:pt x="276" y="573"/>
                </a:cubicBezTo>
                <a:cubicBezTo>
                  <a:pt x="276" y="502"/>
                  <a:pt x="276" y="502"/>
                  <a:pt x="276" y="502"/>
                </a:cubicBezTo>
                <a:cubicBezTo>
                  <a:pt x="276" y="481"/>
                  <a:pt x="290" y="474"/>
                  <a:pt x="304" y="474"/>
                </a:cubicBezTo>
                <a:cubicBezTo>
                  <a:pt x="318" y="474"/>
                  <a:pt x="332" y="481"/>
                  <a:pt x="332" y="502"/>
                </a:cubicBezTo>
                <a:cubicBezTo>
                  <a:pt x="332" y="573"/>
                  <a:pt x="332" y="573"/>
                  <a:pt x="332" y="573"/>
                </a:cubicBezTo>
                <a:cubicBezTo>
                  <a:pt x="332" y="594"/>
                  <a:pt x="318" y="601"/>
                  <a:pt x="304" y="601"/>
                </a:cubicBezTo>
                <a:close/>
                <a:moveTo>
                  <a:pt x="304" y="135"/>
                </a:moveTo>
                <a:lnTo>
                  <a:pt x="304" y="135"/>
                </a:lnTo>
                <a:cubicBezTo>
                  <a:pt x="290" y="135"/>
                  <a:pt x="276" y="120"/>
                  <a:pt x="276" y="106"/>
                </a:cubicBezTo>
                <a:cubicBezTo>
                  <a:pt x="276" y="29"/>
                  <a:pt x="276" y="29"/>
                  <a:pt x="276" y="29"/>
                </a:cubicBezTo>
                <a:cubicBezTo>
                  <a:pt x="276" y="15"/>
                  <a:pt x="290" y="0"/>
                  <a:pt x="304" y="0"/>
                </a:cubicBezTo>
                <a:cubicBezTo>
                  <a:pt x="318" y="0"/>
                  <a:pt x="332" y="15"/>
                  <a:pt x="332" y="29"/>
                </a:cubicBezTo>
                <a:cubicBezTo>
                  <a:pt x="332" y="106"/>
                  <a:pt x="332" y="106"/>
                  <a:pt x="332" y="106"/>
                </a:cubicBezTo>
                <a:cubicBezTo>
                  <a:pt x="332" y="120"/>
                  <a:pt x="318" y="135"/>
                  <a:pt x="304" y="135"/>
                </a:cubicBezTo>
                <a:close/>
                <a:moveTo>
                  <a:pt x="184" y="460"/>
                </a:moveTo>
                <a:lnTo>
                  <a:pt x="184" y="460"/>
                </a:lnTo>
                <a:cubicBezTo>
                  <a:pt x="127" y="516"/>
                  <a:pt x="127" y="516"/>
                  <a:pt x="127" y="516"/>
                </a:cubicBezTo>
                <a:cubicBezTo>
                  <a:pt x="120" y="523"/>
                  <a:pt x="113" y="530"/>
                  <a:pt x="106" y="530"/>
                </a:cubicBezTo>
                <a:cubicBezTo>
                  <a:pt x="92" y="530"/>
                  <a:pt x="78" y="516"/>
                  <a:pt x="78" y="502"/>
                </a:cubicBezTo>
                <a:cubicBezTo>
                  <a:pt x="78" y="495"/>
                  <a:pt x="78" y="488"/>
                  <a:pt x="85" y="481"/>
                </a:cubicBezTo>
                <a:cubicBezTo>
                  <a:pt x="141" y="424"/>
                  <a:pt x="141" y="424"/>
                  <a:pt x="141" y="424"/>
                </a:cubicBezTo>
                <a:cubicBezTo>
                  <a:pt x="149" y="417"/>
                  <a:pt x="156" y="417"/>
                  <a:pt x="163" y="417"/>
                </a:cubicBezTo>
                <a:cubicBezTo>
                  <a:pt x="177" y="417"/>
                  <a:pt x="191" y="424"/>
                  <a:pt x="191" y="446"/>
                </a:cubicBezTo>
                <a:cubicBezTo>
                  <a:pt x="191" y="453"/>
                  <a:pt x="191" y="460"/>
                  <a:pt x="184" y="460"/>
                </a:cubicBezTo>
                <a:close/>
                <a:moveTo>
                  <a:pt x="163" y="191"/>
                </a:moveTo>
                <a:lnTo>
                  <a:pt x="163" y="191"/>
                </a:lnTo>
                <a:cubicBezTo>
                  <a:pt x="156" y="191"/>
                  <a:pt x="149" y="184"/>
                  <a:pt x="141" y="177"/>
                </a:cubicBezTo>
                <a:cubicBezTo>
                  <a:pt x="85" y="120"/>
                  <a:pt x="85" y="120"/>
                  <a:pt x="85" y="120"/>
                </a:cubicBezTo>
                <a:cubicBezTo>
                  <a:pt x="78" y="120"/>
                  <a:pt x="78" y="113"/>
                  <a:pt x="78" y="106"/>
                </a:cubicBezTo>
                <a:cubicBezTo>
                  <a:pt x="78" y="85"/>
                  <a:pt x="92" y="78"/>
                  <a:pt x="106" y="78"/>
                </a:cubicBezTo>
                <a:cubicBezTo>
                  <a:pt x="113" y="78"/>
                  <a:pt x="120" y="78"/>
                  <a:pt x="127" y="85"/>
                </a:cubicBezTo>
                <a:cubicBezTo>
                  <a:pt x="184" y="142"/>
                  <a:pt x="184" y="142"/>
                  <a:pt x="184" y="142"/>
                </a:cubicBezTo>
                <a:cubicBezTo>
                  <a:pt x="191" y="149"/>
                  <a:pt x="191" y="156"/>
                  <a:pt x="191" y="163"/>
                </a:cubicBezTo>
                <a:cubicBezTo>
                  <a:pt x="191" y="177"/>
                  <a:pt x="177" y="191"/>
                  <a:pt x="163" y="191"/>
                </a:cubicBezTo>
                <a:close/>
                <a:moveTo>
                  <a:pt x="134" y="304"/>
                </a:moveTo>
                <a:lnTo>
                  <a:pt x="134" y="304"/>
                </a:lnTo>
                <a:cubicBezTo>
                  <a:pt x="134" y="318"/>
                  <a:pt x="120" y="333"/>
                  <a:pt x="106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14" y="333"/>
                  <a:pt x="0" y="318"/>
                  <a:pt x="0" y="304"/>
                </a:cubicBezTo>
                <a:cubicBezTo>
                  <a:pt x="0" y="283"/>
                  <a:pt x="14" y="276"/>
                  <a:pt x="28" y="276"/>
                </a:cubicBezTo>
                <a:cubicBezTo>
                  <a:pt x="106" y="276"/>
                  <a:pt x="106" y="276"/>
                  <a:pt x="106" y="276"/>
                </a:cubicBezTo>
                <a:cubicBezTo>
                  <a:pt x="120" y="276"/>
                  <a:pt x="134" y="283"/>
                  <a:pt x="134" y="304"/>
                </a:cubicBezTo>
                <a:close/>
                <a:moveTo>
                  <a:pt x="445" y="417"/>
                </a:moveTo>
                <a:lnTo>
                  <a:pt x="445" y="417"/>
                </a:lnTo>
                <a:cubicBezTo>
                  <a:pt x="452" y="417"/>
                  <a:pt x="459" y="417"/>
                  <a:pt x="467" y="424"/>
                </a:cubicBezTo>
                <a:cubicBezTo>
                  <a:pt x="523" y="481"/>
                  <a:pt x="523" y="481"/>
                  <a:pt x="523" y="481"/>
                </a:cubicBezTo>
                <a:cubicBezTo>
                  <a:pt x="530" y="488"/>
                  <a:pt x="530" y="495"/>
                  <a:pt x="530" y="502"/>
                </a:cubicBezTo>
                <a:cubicBezTo>
                  <a:pt x="530" y="516"/>
                  <a:pt x="516" y="530"/>
                  <a:pt x="502" y="530"/>
                </a:cubicBezTo>
                <a:cubicBezTo>
                  <a:pt x="495" y="530"/>
                  <a:pt x="488" y="523"/>
                  <a:pt x="481" y="516"/>
                </a:cubicBezTo>
                <a:cubicBezTo>
                  <a:pt x="424" y="460"/>
                  <a:pt x="424" y="460"/>
                  <a:pt x="424" y="460"/>
                </a:cubicBezTo>
                <a:cubicBezTo>
                  <a:pt x="417" y="460"/>
                  <a:pt x="417" y="453"/>
                  <a:pt x="417" y="446"/>
                </a:cubicBezTo>
                <a:cubicBezTo>
                  <a:pt x="417" y="424"/>
                  <a:pt x="431" y="417"/>
                  <a:pt x="445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" name="Freeform 60">
            <a:extLst>
              <a:ext uri="{FF2B5EF4-FFF2-40B4-BE49-F238E27FC236}">
                <a16:creationId xmlns:a16="http://schemas.microsoft.com/office/drawing/2014/main" id="{763EE6E8-970B-A341-BF6D-9059CA697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4084638"/>
            <a:ext cx="217496" cy="217487"/>
          </a:xfrm>
          <a:custGeom>
            <a:avLst/>
            <a:gdLst>
              <a:gd name="T0" fmla="*/ 109828 w 602"/>
              <a:gd name="T1" fmla="*/ 217126 h 602"/>
              <a:gd name="T2" fmla="*/ 109828 w 602"/>
              <a:gd name="T3" fmla="*/ 217126 h 602"/>
              <a:gd name="T4" fmla="*/ 0 w 602"/>
              <a:gd name="T5" fmla="*/ 109827 h 602"/>
              <a:gd name="T6" fmla="*/ 109828 w 602"/>
              <a:gd name="T7" fmla="*/ 0 h 602"/>
              <a:gd name="T8" fmla="*/ 217127 w 602"/>
              <a:gd name="T9" fmla="*/ 109827 h 602"/>
              <a:gd name="T10" fmla="*/ 109828 w 602"/>
              <a:gd name="T11" fmla="*/ 217126 h 602"/>
              <a:gd name="T12" fmla="*/ 109828 w 602"/>
              <a:gd name="T13" fmla="*/ 20593 h 602"/>
              <a:gd name="T14" fmla="*/ 109828 w 602"/>
              <a:gd name="T15" fmla="*/ 20593 h 602"/>
              <a:gd name="T16" fmla="*/ 20593 w 602"/>
              <a:gd name="T17" fmla="*/ 109827 h 602"/>
              <a:gd name="T18" fmla="*/ 109828 w 602"/>
              <a:gd name="T19" fmla="*/ 196533 h 602"/>
              <a:gd name="T20" fmla="*/ 196534 w 602"/>
              <a:gd name="T21" fmla="*/ 109827 h 602"/>
              <a:gd name="T22" fmla="*/ 109828 w 602"/>
              <a:gd name="T23" fmla="*/ 20593 h 602"/>
              <a:gd name="T24" fmla="*/ 109828 w 602"/>
              <a:gd name="T25" fmla="*/ 155709 h 602"/>
              <a:gd name="T26" fmla="*/ 109828 w 602"/>
              <a:gd name="T27" fmla="*/ 155709 h 602"/>
              <a:gd name="T28" fmla="*/ 89235 w 602"/>
              <a:gd name="T29" fmla="*/ 127891 h 602"/>
              <a:gd name="T30" fmla="*/ 109828 w 602"/>
              <a:gd name="T31" fmla="*/ 53830 h 602"/>
              <a:gd name="T32" fmla="*/ 127530 w 602"/>
              <a:gd name="T33" fmla="*/ 127891 h 602"/>
              <a:gd name="T34" fmla="*/ 109828 w 602"/>
              <a:gd name="T35" fmla="*/ 155709 h 60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4"/>
                  <a:pt x="304" y="544"/>
                </a:cubicBezTo>
                <a:cubicBezTo>
                  <a:pt x="438" y="544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304" y="431"/>
                </a:moveTo>
                <a:lnTo>
                  <a:pt x="304" y="431"/>
                </a:lnTo>
                <a:cubicBezTo>
                  <a:pt x="226" y="431"/>
                  <a:pt x="247" y="354"/>
                  <a:pt x="247" y="354"/>
                </a:cubicBezTo>
                <a:cubicBezTo>
                  <a:pt x="304" y="149"/>
                  <a:pt x="304" y="149"/>
                  <a:pt x="304" y="149"/>
                </a:cubicBezTo>
                <a:cubicBezTo>
                  <a:pt x="353" y="354"/>
                  <a:pt x="353" y="354"/>
                  <a:pt x="353" y="354"/>
                </a:cubicBezTo>
                <a:cubicBezTo>
                  <a:pt x="375" y="431"/>
                  <a:pt x="304" y="431"/>
                  <a:pt x="304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5" name="Freeform 61">
            <a:extLst>
              <a:ext uri="{FF2B5EF4-FFF2-40B4-BE49-F238E27FC236}">
                <a16:creationId xmlns:a16="http://schemas.microsoft.com/office/drawing/2014/main" id="{02CF8A01-C3B8-3E43-AFC0-AF3EF5BC1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4605" y="2951162"/>
            <a:ext cx="217495" cy="217488"/>
          </a:xfrm>
          <a:custGeom>
            <a:avLst/>
            <a:gdLst>
              <a:gd name="T0" fmla="*/ 178831 w 602"/>
              <a:gd name="T1" fmla="*/ 217127 h 602"/>
              <a:gd name="T2" fmla="*/ 178831 w 602"/>
              <a:gd name="T3" fmla="*/ 217127 h 602"/>
              <a:gd name="T4" fmla="*/ 0 w 602"/>
              <a:gd name="T5" fmla="*/ 35766 h 602"/>
              <a:gd name="T6" fmla="*/ 0 w 602"/>
              <a:gd name="T7" fmla="*/ 0 h 602"/>
              <a:gd name="T8" fmla="*/ 217126 w 602"/>
              <a:gd name="T9" fmla="*/ 217127 h 602"/>
              <a:gd name="T10" fmla="*/ 178831 w 602"/>
              <a:gd name="T11" fmla="*/ 217127 h 602"/>
              <a:gd name="T12" fmla="*/ 138007 w 602"/>
              <a:gd name="T13" fmla="*/ 217127 h 602"/>
              <a:gd name="T14" fmla="*/ 138007 w 602"/>
              <a:gd name="T15" fmla="*/ 217127 h 602"/>
              <a:gd name="T16" fmla="*/ 102241 w 602"/>
              <a:gd name="T17" fmla="*/ 217127 h 602"/>
              <a:gd name="T18" fmla="*/ 0 w 602"/>
              <a:gd name="T19" fmla="*/ 114886 h 602"/>
              <a:gd name="T20" fmla="*/ 0 w 602"/>
              <a:gd name="T21" fmla="*/ 76590 h 602"/>
              <a:gd name="T22" fmla="*/ 138007 w 602"/>
              <a:gd name="T23" fmla="*/ 217127 h 602"/>
              <a:gd name="T24" fmla="*/ 25650 w 602"/>
              <a:gd name="T25" fmla="*/ 163658 h 602"/>
              <a:gd name="T26" fmla="*/ 25650 w 602"/>
              <a:gd name="T27" fmla="*/ 163658 h 602"/>
              <a:gd name="T28" fmla="*/ 53469 w 602"/>
              <a:gd name="T29" fmla="*/ 188947 h 602"/>
              <a:gd name="T30" fmla="*/ 25650 w 602"/>
              <a:gd name="T31" fmla="*/ 217127 h 602"/>
              <a:gd name="T32" fmla="*/ 0 w 602"/>
              <a:gd name="T33" fmla="*/ 188947 h 602"/>
              <a:gd name="T34" fmla="*/ 25650 w 602"/>
              <a:gd name="T35" fmla="*/ 163658 h 60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02" h="602">
                <a:moveTo>
                  <a:pt x="495" y="601"/>
                </a:moveTo>
                <a:lnTo>
                  <a:pt x="495" y="601"/>
                </a:lnTo>
                <a:cubicBezTo>
                  <a:pt x="495" y="325"/>
                  <a:pt x="276" y="99"/>
                  <a:pt x="0" y="99"/>
                </a:cubicBezTo>
                <a:cubicBezTo>
                  <a:pt x="0" y="0"/>
                  <a:pt x="0" y="0"/>
                  <a:pt x="0" y="0"/>
                </a:cubicBezTo>
                <a:cubicBezTo>
                  <a:pt x="332" y="0"/>
                  <a:pt x="601" y="269"/>
                  <a:pt x="601" y="601"/>
                </a:cubicBezTo>
                <a:lnTo>
                  <a:pt x="495" y="601"/>
                </a:lnTo>
                <a:close/>
                <a:moveTo>
                  <a:pt x="382" y="601"/>
                </a:moveTo>
                <a:lnTo>
                  <a:pt x="382" y="601"/>
                </a:lnTo>
                <a:cubicBezTo>
                  <a:pt x="283" y="601"/>
                  <a:pt x="283" y="601"/>
                  <a:pt x="283" y="601"/>
                </a:cubicBezTo>
                <a:cubicBezTo>
                  <a:pt x="283" y="446"/>
                  <a:pt x="155" y="318"/>
                  <a:pt x="0" y="318"/>
                </a:cubicBezTo>
                <a:cubicBezTo>
                  <a:pt x="0" y="212"/>
                  <a:pt x="0" y="212"/>
                  <a:pt x="0" y="212"/>
                </a:cubicBezTo>
                <a:cubicBezTo>
                  <a:pt x="212" y="212"/>
                  <a:pt x="382" y="389"/>
                  <a:pt x="382" y="601"/>
                </a:cubicBezTo>
                <a:close/>
                <a:moveTo>
                  <a:pt x="71" y="453"/>
                </a:moveTo>
                <a:lnTo>
                  <a:pt x="71" y="453"/>
                </a:lnTo>
                <a:cubicBezTo>
                  <a:pt x="113" y="453"/>
                  <a:pt x="148" y="481"/>
                  <a:pt x="148" y="523"/>
                </a:cubicBezTo>
                <a:cubicBezTo>
                  <a:pt x="148" y="566"/>
                  <a:pt x="113" y="601"/>
                  <a:pt x="71" y="601"/>
                </a:cubicBezTo>
                <a:cubicBezTo>
                  <a:pt x="28" y="601"/>
                  <a:pt x="0" y="566"/>
                  <a:pt x="0" y="523"/>
                </a:cubicBezTo>
                <a:cubicBezTo>
                  <a:pt x="0" y="481"/>
                  <a:pt x="28" y="453"/>
                  <a:pt x="71" y="4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" name="Freeform 62">
            <a:extLst>
              <a:ext uri="{FF2B5EF4-FFF2-40B4-BE49-F238E27FC236}">
                <a16:creationId xmlns:a16="http://schemas.microsoft.com/office/drawing/2014/main" id="{85C5885F-4F5E-F04C-AC30-25E78B89D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3117" y="2960687"/>
            <a:ext cx="198444" cy="196850"/>
          </a:xfrm>
          <a:custGeom>
            <a:avLst/>
            <a:gdLst>
              <a:gd name="T0" fmla="*/ 188012 w 552"/>
              <a:gd name="T1" fmla="*/ 71385 h 546"/>
              <a:gd name="T2" fmla="*/ 188012 w 552"/>
              <a:gd name="T3" fmla="*/ 71385 h 546"/>
              <a:gd name="T4" fmla="*/ 152423 w 552"/>
              <a:gd name="T5" fmla="*/ 71385 h 546"/>
              <a:gd name="T6" fmla="*/ 139841 w 552"/>
              <a:gd name="T7" fmla="*/ 125104 h 546"/>
              <a:gd name="T8" fmla="*/ 167881 w 552"/>
              <a:gd name="T9" fmla="*/ 125104 h 546"/>
              <a:gd name="T10" fmla="*/ 177946 w 552"/>
              <a:gd name="T11" fmla="*/ 135199 h 546"/>
              <a:gd name="T12" fmla="*/ 167881 w 552"/>
              <a:gd name="T13" fmla="*/ 145294 h 546"/>
              <a:gd name="T14" fmla="*/ 134808 w 552"/>
              <a:gd name="T15" fmla="*/ 145294 h 546"/>
              <a:gd name="T16" fmla="*/ 127259 w 552"/>
              <a:gd name="T17" fmla="*/ 188558 h 546"/>
              <a:gd name="T18" fmla="*/ 127259 w 552"/>
              <a:gd name="T19" fmla="*/ 188558 h 546"/>
              <a:gd name="T20" fmla="*/ 116833 w 552"/>
              <a:gd name="T21" fmla="*/ 196489 h 546"/>
              <a:gd name="T22" fmla="*/ 106768 w 552"/>
              <a:gd name="T23" fmla="*/ 186034 h 546"/>
              <a:gd name="T24" fmla="*/ 106768 w 552"/>
              <a:gd name="T25" fmla="*/ 183510 h 546"/>
              <a:gd name="T26" fmla="*/ 106768 w 552"/>
              <a:gd name="T27" fmla="*/ 183510 h 546"/>
              <a:gd name="T28" fmla="*/ 114317 w 552"/>
              <a:gd name="T29" fmla="*/ 145294 h 546"/>
              <a:gd name="T30" fmla="*/ 61113 w 552"/>
              <a:gd name="T31" fmla="*/ 145294 h 546"/>
              <a:gd name="T32" fmla="*/ 50688 w 552"/>
              <a:gd name="T33" fmla="*/ 188558 h 546"/>
              <a:gd name="T34" fmla="*/ 50688 w 552"/>
              <a:gd name="T35" fmla="*/ 188558 h 546"/>
              <a:gd name="T36" fmla="*/ 40622 w 552"/>
              <a:gd name="T37" fmla="*/ 196489 h 546"/>
              <a:gd name="T38" fmla="*/ 30556 w 552"/>
              <a:gd name="T39" fmla="*/ 186034 h 546"/>
              <a:gd name="T40" fmla="*/ 30556 w 552"/>
              <a:gd name="T41" fmla="*/ 183510 h 546"/>
              <a:gd name="T42" fmla="*/ 30556 w 552"/>
              <a:gd name="T43" fmla="*/ 183510 h 546"/>
              <a:gd name="T44" fmla="*/ 40622 w 552"/>
              <a:gd name="T45" fmla="*/ 145294 h 546"/>
              <a:gd name="T46" fmla="*/ 10066 w 552"/>
              <a:gd name="T47" fmla="*/ 145294 h 546"/>
              <a:gd name="T48" fmla="*/ 0 w 552"/>
              <a:gd name="T49" fmla="*/ 135199 h 546"/>
              <a:gd name="T50" fmla="*/ 10066 w 552"/>
              <a:gd name="T51" fmla="*/ 125104 h 546"/>
              <a:gd name="T52" fmla="*/ 45655 w 552"/>
              <a:gd name="T53" fmla="*/ 125104 h 546"/>
              <a:gd name="T54" fmla="*/ 58596 w 552"/>
              <a:gd name="T55" fmla="*/ 71385 h 546"/>
              <a:gd name="T56" fmla="*/ 30556 w 552"/>
              <a:gd name="T57" fmla="*/ 71385 h 546"/>
              <a:gd name="T58" fmla="*/ 20491 w 552"/>
              <a:gd name="T59" fmla="*/ 61290 h 546"/>
              <a:gd name="T60" fmla="*/ 30556 w 552"/>
              <a:gd name="T61" fmla="*/ 51195 h 546"/>
              <a:gd name="T62" fmla="*/ 63629 w 552"/>
              <a:gd name="T63" fmla="*/ 51195 h 546"/>
              <a:gd name="T64" fmla="*/ 71178 w 552"/>
              <a:gd name="T65" fmla="*/ 7932 h 546"/>
              <a:gd name="T66" fmla="*/ 71178 w 552"/>
              <a:gd name="T67" fmla="*/ 7932 h 546"/>
              <a:gd name="T68" fmla="*/ 81244 w 552"/>
              <a:gd name="T69" fmla="*/ 0 h 546"/>
              <a:gd name="T70" fmla="*/ 91669 w 552"/>
              <a:gd name="T71" fmla="*/ 10455 h 546"/>
              <a:gd name="T72" fmla="*/ 91669 w 552"/>
              <a:gd name="T73" fmla="*/ 12979 h 546"/>
              <a:gd name="T74" fmla="*/ 91669 w 552"/>
              <a:gd name="T75" fmla="*/ 12979 h 546"/>
              <a:gd name="T76" fmla="*/ 84120 w 552"/>
              <a:gd name="T77" fmla="*/ 51195 h 546"/>
              <a:gd name="T78" fmla="*/ 137324 w 552"/>
              <a:gd name="T79" fmla="*/ 51195 h 546"/>
              <a:gd name="T80" fmla="*/ 147390 w 552"/>
              <a:gd name="T81" fmla="*/ 7932 h 546"/>
              <a:gd name="T82" fmla="*/ 147390 w 552"/>
              <a:gd name="T83" fmla="*/ 7932 h 546"/>
              <a:gd name="T84" fmla="*/ 157455 w 552"/>
              <a:gd name="T85" fmla="*/ 0 h 546"/>
              <a:gd name="T86" fmla="*/ 167881 w 552"/>
              <a:gd name="T87" fmla="*/ 10455 h 546"/>
              <a:gd name="T88" fmla="*/ 167881 w 552"/>
              <a:gd name="T89" fmla="*/ 12979 h 546"/>
              <a:gd name="T90" fmla="*/ 167881 w 552"/>
              <a:gd name="T91" fmla="*/ 12979 h 546"/>
              <a:gd name="T92" fmla="*/ 157455 w 552"/>
              <a:gd name="T93" fmla="*/ 51195 h 546"/>
              <a:gd name="T94" fmla="*/ 188012 w 552"/>
              <a:gd name="T95" fmla="*/ 51195 h 546"/>
              <a:gd name="T96" fmla="*/ 198078 w 552"/>
              <a:gd name="T97" fmla="*/ 61290 h 546"/>
              <a:gd name="T98" fmla="*/ 188012 w 552"/>
              <a:gd name="T99" fmla="*/ 71385 h 546"/>
              <a:gd name="T100" fmla="*/ 78728 w 552"/>
              <a:gd name="T101" fmla="*/ 71385 h 546"/>
              <a:gd name="T102" fmla="*/ 78728 w 552"/>
              <a:gd name="T103" fmla="*/ 71385 h 546"/>
              <a:gd name="T104" fmla="*/ 66146 w 552"/>
              <a:gd name="T105" fmla="*/ 125104 h 546"/>
              <a:gd name="T106" fmla="*/ 119350 w 552"/>
              <a:gd name="T107" fmla="*/ 125104 h 546"/>
              <a:gd name="T108" fmla="*/ 132291 w 552"/>
              <a:gd name="T109" fmla="*/ 71385 h 546"/>
              <a:gd name="T110" fmla="*/ 78728 w 552"/>
              <a:gd name="T111" fmla="*/ 71385 h 54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52" h="546">
                <a:moveTo>
                  <a:pt x="523" y="198"/>
                </a:moveTo>
                <a:lnTo>
                  <a:pt x="523" y="198"/>
                </a:lnTo>
                <a:cubicBezTo>
                  <a:pt x="424" y="198"/>
                  <a:pt x="424" y="198"/>
                  <a:pt x="424" y="198"/>
                </a:cubicBezTo>
                <a:cubicBezTo>
                  <a:pt x="389" y="347"/>
                  <a:pt x="389" y="347"/>
                  <a:pt x="389" y="347"/>
                </a:cubicBezTo>
                <a:cubicBezTo>
                  <a:pt x="467" y="347"/>
                  <a:pt x="467" y="347"/>
                  <a:pt x="467" y="347"/>
                </a:cubicBezTo>
                <a:cubicBezTo>
                  <a:pt x="481" y="347"/>
                  <a:pt x="495" y="361"/>
                  <a:pt x="495" y="375"/>
                </a:cubicBezTo>
                <a:cubicBezTo>
                  <a:pt x="495" y="389"/>
                  <a:pt x="481" y="403"/>
                  <a:pt x="467" y="403"/>
                </a:cubicBezTo>
                <a:cubicBezTo>
                  <a:pt x="375" y="403"/>
                  <a:pt x="375" y="403"/>
                  <a:pt x="375" y="403"/>
                </a:cubicBezTo>
                <a:cubicBezTo>
                  <a:pt x="354" y="523"/>
                  <a:pt x="354" y="523"/>
                  <a:pt x="354" y="523"/>
                </a:cubicBezTo>
                <a:cubicBezTo>
                  <a:pt x="347" y="538"/>
                  <a:pt x="339" y="545"/>
                  <a:pt x="325" y="545"/>
                </a:cubicBezTo>
                <a:cubicBezTo>
                  <a:pt x="304" y="545"/>
                  <a:pt x="297" y="531"/>
                  <a:pt x="297" y="516"/>
                </a:cubicBezTo>
                <a:lnTo>
                  <a:pt x="297" y="509"/>
                </a:lnTo>
                <a:cubicBezTo>
                  <a:pt x="318" y="403"/>
                  <a:pt x="318" y="403"/>
                  <a:pt x="318" y="403"/>
                </a:cubicBezTo>
                <a:cubicBezTo>
                  <a:pt x="170" y="403"/>
                  <a:pt x="170" y="403"/>
                  <a:pt x="170" y="403"/>
                </a:cubicBezTo>
                <a:cubicBezTo>
                  <a:pt x="141" y="523"/>
                  <a:pt x="141" y="523"/>
                  <a:pt x="141" y="523"/>
                </a:cubicBezTo>
                <a:cubicBezTo>
                  <a:pt x="141" y="538"/>
                  <a:pt x="127" y="545"/>
                  <a:pt x="113" y="545"/>
                </a:cubicBezTo>
                <a:cubicBezTo>
                  <a:pt x="99" y="545"/>
                  <a:pt x="85" y="531"/>
                  <a:pt x="85" y="516"/>
                </a:cubicBezTo>
                <a:lnTo>
                  <a:pt x="85" y="509"/>
                </a:lnTo>
                <a:cubicBezTo>
                  <a:pt x="113" y="403"/>
                  <a:pt x="113" y="403"/>
                  <a:pt x="113" y="403"/>
                </a:cubicBezTo>
                <a:cubicBezTo>
                  <a:pt x="28" y="403"/>
                  <a:pt x="28" y="403"/>
                  <a:pt x="28" y="403"/>
                </a:cubicBezTo>
                <a:cubicBezTo>
                  <a:pt x="14" y="403"/>
                  <a:pt x="0" y="389"/>
                  <a:pt x="0" y="375"/>
                </a:cubicBezTo>
                <a:cubicBezTo>
                  <a:pt x="0" y="361"/>
                  <a:pt x="14" y="347"/>
                  <a:pt x="28" y="347"/>
                </a:cubicBezTo>
                <a:cubicBezTo>
                  <a:pt x="127" y="347"/>
                  <a:pt x="127" y="347"/>
                  <a:pt x="127" y="347"/>
                </a:cubicBezTo>
                <a:cubicBezTo>
                  <a:pt x="163" y="198"/>
                  <a:pt x="163" y="198"/>
                  <a:pt x="163" y="198"/>
                </a:cubicBezTo>
                <a:cubicBezTo>
                  <a:pt x="85" y="198"/>
                  <a:pt x="85" y="198"/>
                  <a:pt x="85" y="198"/>
                </a:cubicBezTo>
                <a:cubicBezTo>
                  <a:pt x="71" y="198"/>
                  <a:pt x="57" y="184"/>
                  <a:pt x="57" y="170"/>
                </a:cubicBezTo>
                <a:cubicBezTo>
                  <a:pt x="57" y="149"/>
                  <a:pt x="71" y="142"/>
                  <a:pt x="85" y="142"/>
                </a:cubicBezTo>
                <a:cubicBezTo>
                  <a:pt x="177" y="142"/>
                  <a:pt x="177" y="142"/>
                  <a:pt x="177" y="142"/>
                </a:cubicBezTo>
                <a:cubicBezTo>
                  <a:pt x="198" y="22"/>
                  <a:pt x="198" y="22"/>
                  <a:pt x="198" y="22"/>
                </a:cubicBezTo>
                <a:cubicBezTo>
                  <a:pt x="205" y="7"/>
                  <a:pt x="212" y="0"/>
                  <a:pt x="226" y="0"/>
                </a:cubicBezTo>
                <a:cubicBezTo>
                  <a:pt x="248" y="0"/>
                  <a:pt x="255" y="7"/>
                  <a:pt x="255" y="29"/>
                </a:cubicBezTo>
                <a:cubicBezTo>
                  <a:pt x="255" y="29"/>
                  <a:pt x="255" y="29"/>
                  <a:pt x="255" y="36"/>
                </a:cubicBezTo>
                <a:cubicBezTo>
                  <a:pt x="234" y="142"/>
                  <a:pt x="234" y="142"/>
                  <a:pt x="234" y="142"/>
                </a:cubicBezTo>
                <a:cubicBezTo>
                  <a:pt x="382" y="142"/>
                  <a:pt x="382" y="142"/>
                  <a:pt x="382" y="142"/>
                </a:cubicBezTo>
                <a:cubicBezTo>
                  <a:pt x="410" y="22"/>
                  <a:pt x="410" y="22"/>
                  <a:pt x="410" y="22"/>
                </a:cubicBezTo>
                <a:cubicBezTo>
                  <a:pt x="410" y="7"/>
                  <a:pt x="424" y="0"/>
                  <a:pt x="438" y="0"/>
                </a:cubicBezTo>
                <a:cubicBezTo>
                  <a:pt x="452" y="0"/>
                  <a:pt x="467" y="7"/>
                  <a:pt x="467" y="29"/>
                </a:cubicBezTo>
                <a:cubicBezTo>
                  <a:pt x="467" y="29"/>
                  <a:pt x="467" y="29"/>
                  <a:pt x="467" y="36"/>
                </a:cubicBezTo>
                <a:cubicBezTo>
                  <a:pt x="438" y="142"/>
                  <a:pt x="438" y="142"/>
                  <a:pt x="438" y="142"/>
                </a:cubicBezTo>
                <a:cubicBezTo>
                  <a:pt x="523" y="142"/>
                  <a:pt x="523" y="142"/>
                  <a:pt x="523" y="142"/>
                </a:cubicBezTo>
                <a:cubicBezTo>
                  <a:pt x="537" y="142"/>
                  <a:pt x="551" y="149"/>
                  <a:pt x="551" y="170"/>
                </a:cubicBezTo>
                <a:cubicBezTo>
                  <a:pt x="551" y="184"/>
                  <a:pt x="537" y="198"/>
                  <a:pt x="523" y="198"/>
                </a:cubicBezTo>
                <a:close/>
                <a:moveTo>
                  <a:pt x="219" y="198"/>
                </a:moveTo>
                <a:lnTo>
                  <a:pt x="219" y="198"/>
                </a:lnTo>
                <a:cubicBezTo>
                  <a:pt x="184" y="347"/>
                  <a:pt x="184" y="347"/>
                  <a:pt x="184" y="347"/>
                </a:cubicBezTo>
                <a:cubicBezTo>
                  <a:pt x="332" y="347"/>
                  <a:pt x="332" y="347"/>
                  <a:pt x="332" y="347"/>
                </a:cubicBezTo>
                <a:cubicBezTo>
                  <a:pt x="368" y="198"/>
                  <a:pt x="368" y="198"/>
                  <a:pt x="368" y="198"/>
                </a:cubicBezTo>
                <a:lnTo>
                  <a:pt x="219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" name="Freeform 63">
            <a:extLst>
              <a:ext uri="{FF2B5EF4-FFF2-40B4-BE49-F238E27FC236}">
                <a16:creationId xmlns:a16="http://schemas.microsoft.com/office/drawing/2014/main" id="{EC7055F9-99C4-A940-A4A0-7FBDEE66C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165" y="2971800"/>
            <a:ext cx="217496" cy="176212"/>
          </a:xfrm>
          <a:custGeom>
            <a:avLst/>
            <a:gdLst>
              <a:gd name="T0" fmla="*/ 206650 w 602"/>
              <a:gd name="T1" fmla="*/ 175851 h 488"/>
              <a:gd name="T2" fmla="*/ 206650 w 602"/>
              <a:gd name="T3" fmla="*/ 175851 h 488"/>
              <a:gd name="T4" fmla="*/ 10116 w 602"/>
              <a:gd name="T5" fmla="*/ 175851 h 488"/>
              <a:gd name="T6" fmla="*/ 0 w 602"/>
              <a:gd name="T7" fmla="*/ 165740 h 488"/>
              <a:gd name="T8" fmla="*/ 0 w 602"/>
              <a:gd name="T9" fmla="*/ 10111 h 488"/>
              <a:gd name="T10" fmla="*/ 10116 w 602"/>
              <a:gd name="T11" fmla="*/ 0 h 488"/>
              <a:gd name="T12" fmla="*/ 206650 w 602"/>
              <a:gd name="T13" fmla="*/ 0 h 488"/>
              <a:gd name="T14" fmla="*/ 217127 w 602"/>
              <a:gd name="T15" fmla="*/ 10111 h 488"/>
              <a:gd name="T16" fmla="*/ 217127 w 602"/>
              <a:gd name="T17" fmla="*/ 165740 h 488"/>
              <a:gd name="T18" fmla="*/ 206650 w 602"/>
              <a:gd name="T19" fmla="*/ 175851 h 488"/>
              <a:gd name="T20" fmla="*/ 71533 w 602"/>
              <a:gd name="T21" fmla="*/ 20221 h 488"/>
              <a:gd name="T22" fmla="*/ 71533 w 602"/>
              <a:gd name="T23" fmla="*/ 20221 h 488"/>
              <a:gd name="T24" fmla="*/ 20231 w 602"/>
              <a:gd name="T25" fmla="*/ 20221 h 488"/>
              <a:gd name="T26" fmla="*/ 20231 w 602"/>
              <a:gd name="T27" fmla="*/ 155630 h 488"/>
              <a:gd name="T28" fmla="*/ 71533 w 602"/>
              <a:gd name="T29" fmla="*/ 155630 h 488"/>
              <a:gd name="T30" fmla="*/ 71533 w 602"/>
              <a:gd name="T31" fmla="*/ 20221 h 488"/>
              <a:gd name="T32" fmla="*/ 81648 w 602"/>
              <a:gd name="T33" fmla="*/ 20221 h 488"/>
              <a:gd name="T34" fmla="*/ 81648 w 602"/>
              <a:gd name="T35" fmla="*/ 20221 h 488"/>
              <a:gd name="T36" fmla="*/ 81648 w 602"/>
              <a:gd name="T37" fmla="*/ 155630 h 488"/>
              <a:gd name="T38" fmla="*/ 135117 w 602"/>
              <a:gd name="T39" fmla="*/ 155630 h 488"/>
              <a:gd name="T40" fmla="*/ 135117 w 602"/>
              <a:gd name="T41" fmla="*/ 20221 h 488"/>
              <a:gd name="T42" fmla="*/ 81648 w 602"/>
              <a:gd name="T43" fmla="*/ 20221 h 488"/>
              <a:gd name="T44" fmla="*/ 196534 w 602"/>
              <a:gd name="T45" fmla="*/ 20221 h 488"/>
              <a:gd name="T46" fmla="*/ 196534 w 602"/>
              <a:gd name="T47" fmla="*/ 20221 h 488"/>
              <a:gd name="T48" fmla="*/ 145594 w 602"/>
              <a:gd name="T49" fmla="*/ 20221 h 488"/>
              <a:gd name="T50" fmla="*/ 145594 w 602"/>
              <a:gd name="T51" fmla="*/ 155630 h 488"/>
              <a:gd name="T52" fmla="*/ 196534 w 602"/>
              <a:gd name="T53" fmla="*/ 155630 h 488"/>
              <a:gd name="T54" fmla="*/ 196534 w 602"/>
              <a:gd name="T55" fmla="*/ 20221 h 48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488">
                <a:moveTo>
                  <a:pt x="572" y="487"/>
                </a:moveTo>
                <a:lnTo>
                  <a:pt x="572" y="487"/>
                </a:lnTo>
                <a:cubicBezTo>
                  <a:pt x="28" y="487"/>
                  <a:pt x="28" y="487"/>
                  <a:pt x="28" y="487"/>
                </a:cubicBezTo>
                <a:cubicBezTo>
                  <a:pt x="14" y="487"/>
                  <a:pt x="0" y="473"/>
                  <a:pt x="0" y="45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459"/>
                  <a:pt x="601" y="459"/>
                  <a:pt x="601" y="459"/>
                </a:cubicBezTo>
                <a:cubicBezTo>
                  <a:pt x="601" y="473"/>
                  <a:pt x="594" y="487"/>
                  <a:pt x="572" y="487"/>
                </a:cubicBezTo>
                <a:close/>
                <a:moveTo>
                  <a:pt x="198" y="56"/>
                </a:moveTo>
                <a:lnTo>
                  <a:pt x="198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431"/>
                  <a:pt x="56" y="431"/>
                  <a:pt x="56" y="431"/>
                </a:cubicBezTo>
                <a:cubicBezTo>
                  <a:pt x="198" y="431"/>
                  <a:pt x="198" y="431"/>
                  <a:pt x="198" y="431"/>
                </a:cubicBezTo>
                <a:lnTo>
                  <a:pt x="198" y="56"/>
                </a:lnTo>
                <a:close/>
                <a:moveTo>
                  <a:pt x="226" y="56"/>
                </a:moveTo>
                <a:lnTo>
                  <a:pt x="226" y="56"/>
                </a:lnTo>
                <a:cubicBezTo>
                  <a:pt x="226" y="431"/>
                  <a:pt x="226" y="431"/>
                  <a:pt x="226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56"/>
                  <a:pt x="374" y="56"/>
                  <a:pt x="374" y="56"/>
                </a:cubicBezTo>
                <a:lnTo>
                  <a:pt x="226" y="56"/>
                </a:lnTo>
                <a:close/>
                <a:moveTo>
                  <a:pt x="544" y="56"/>
                </a:moveTo>
                <a:lnTo>
                  <a:pt x="544" y="56"/>
                </a:lnTo>
                <a:cubicBezTo>
                  <a:pt x="403" y="56"/>
                  <a:pt x="403" y="56"/>
                  <a:pt x="403" y="56"/>
                </a:cubicBezTo>
                <a:cubicBezTo>
                  <a:pt x="403" y="431"/>
                  <a:pt x="403" y="431"/>
                  <a:pt x="403" y="431"/>
                </a:cubicBezTo>
                <a:cubicBezTo>
                  <a:pt x="544" y="431"/>
                  <a:pt x="544" y="431"/>
                  <a:pt x="544" y="431"/>
                </a:cubicBezTo>
                <a:lnTo>
                  <a:pt x="544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8" name="Freeform 64">
            <a:extLst>
              <a:ext uri="{FF2B5EF4-FFF2-40B4-BE49-F238E27FC236}">
                <a16:creationId xmlns:a16="http://schemas.microsoft.com/office/drawing/2014/main" id="{A198B0B0-F6E6-A141-A555-4157AABBFB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9501" y="2955925"/>
            <a:ext cx="209558" cy="209550"/>
          </a:xfrm>
          <a:custGeom>
            <a:avLst/>
            <a:gdLst>
              <a:gd name="T0" fmla="*/ 206660 w 580"/>
              <a:gd name="T1" fmla="*/ 33182 h 581"/>
              <a:gd name="T2" fmla="*/ 206660 w 580"/>
              <a:gd name="T3" fmla="*/ 33182 h 581"/>
              <a:gd name="T4" fmla="*/ 183898 w 580"/>
              <a:gd name="T5" fmla="*/ 53740 h 581"/>
              <a:gd name="T6" fmla="*/ 155717 w 580"/>
              <a:gd name="T7" fmla="*/ 25608 h 581"/>
              <a:gd name="T8" fmla="*/ 176311 w 580"/>
              <a:gd name="T9" fmla="*/ 2525 h 581"/>
              <a:gd name="T10" fmla="*/ 191485 w 580"/>
              <a:gd name="T11" fmla="*/ 2525 h 581"/>
              <a:gd name="T12" fmla="*/ 206660 w 580"/>
              <a:gd name="T13" fmla="*/ 18034 h 581"/>
              <a:gd name="T14" fmla="*/ 206660 w 580"/>
              <a:gd name="T15" fmla="*/ 33182 h 581"/>
              <a:gd name="T16" fmla="*/ 53471 w 580"/>
              <a:gd name="T17" fmla="*/ 125153 h 581"/>
              <a:gd name="T18" fmla="*/ 53471 w 580"/>
              <a:gd name="T19" fmla="*/ 125153 h 581"/>
              <a:gd name="T20" fmla="*/ 84181 w 580"/>
              <a:gd name="T21" fmla="*/ 152925 h 581"/>
              <a:gd name="T22" fmla="*/ 45884 w 580"/>
              <a:gd name="T23" fmla="*/ 163384 h 581"/>
              <a:gd name="T24" fmla="*/ 53471 w 580"/>
              <a:gd name="T25" fmla="*/ 125153 h 581"/>
              <a:gd name="T26" fmla="*/ 176311 w 580"/>
              <a:gd name="T27" fmla="*/ 61314 h 581"/>
              <a:gd name="T28" fmla="*/ 176311 w 580"/>
              <a:gd name="T29" fmla="*/ 61314 h 581"/>
              <a:gd name="T30" fmla="*/ 91768 w 580"/>
              <a:gd name="T31" fmla="*/ 147875 h 581"/>
              <a:gd name="T32" fmla="*/ 61059 w 580"/>
              <a:gd name="T33" fmla="*/ 117218 h 581"/>
              <a:gd name="T34" fmla="*/ 148130 w 580"/>
              <a:gd name="T35" fmla="*/ 33182 h 581"/>
              <a:gd name="T36" fmla="*/ 176311 w 580"/>
              <a:gd name="T37" fmla="*/ 61314 h 581"/>
              <a:gd name="T38" fmla="*/ 20232 w 580"/>
              <a:gd name="T39" fmla="*/ 30657 h 581"/>
              <a:gd name="T40" fmla="*/ 20232 w 580"/>
              <a:gd name="T41" fmla="*/ 30657 h 581"/>
              <a:gd name="T42" fmla="*/ 20232 w 580"/>
              <a:gd name="T43" fmla="*/ 188631 h 581"/>
              <a:gd name="T44" fmla="*/ 178840 w 580"/>
              <a:gd name="T45" fmla="*/ 188631 h 581"/>
              <a:gd name="T46" fmla="*/ 178840 w 580"/>
              <a:gd name="T47" fmla="*/ 73938 h 581"/>
              <a:gd name="T48" fmla="*/ 199073 w 580"/>
              <a:gd name="T49" fmla="*/ 53740 h 581"/>
              <a:gd name="T50" fmla="*/ 199073 w 580"/>
              <a:gd name="T51" fmla="*/ 199091 h 581"/>
              <a:gd name="T52" fmla="*/ 188956 w 580"/>
              <a:gd name="T53" fmla="*/ 209189 h 581"/>
              <a:gd name="T54" fmla="*/ 10116 w 580"/>
              <a:gd name="T55" fmla="*/ 209189 h 581"/>
              <a:gd name="T56" fmla="*/ 0 w 580"/>
              <a:gd name="T57" fmla="*/ 199091 h 581"/>
              <a:gd name="T58" fmla="*/ 0 w 580"/>
              <a:gd name="T59" fmla="*/ 20558 h 581"/>
              <a:gd name="T60" fmla="*/ 10116 w 580"/>
              <a:gd name="T61" fmla="*/ 10099 h 581"/>
              <a:gd name="T62" fmla="*/ 155717 w 580"/>
              <a:gd name="T63" fmla="*/ 10099 h 581"/>
              <a:gd name="T64" fmla="*/ 135485 w 580"/>
              <a:gd name="T65" fmla="*/ 30657 h 581"/>
              <a:gd name="T66" fmla="*/ 20232 w 580"/>
              <a:gd name="T67" fmla="*/ 30657 h 58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0" h="581">
                <a:moveTo>
                  <a:pt x="572" y="92"/>
                </a:moveTo>
                <a:lnTo>
                  <a:pt x="572" y="92"/>
                </a:lnTo>
                <a:cubicBezTo>
                  <a:pt x="509" y="149"/>
                  <a:pt x="509" y="149"/>
                  <a:pt x="509" y="149"/>
                </a:cubicBezTo>
                <a:cubicBezTo>
                  <a:pt x="431" y="71"/>
                  <a:pt x="431" y="71"/>
                  <a:pt x="431" y="71"/>
                </a:cubicBezTo>
                <a:cubicBezTo>
                  <a:pt x="488" y="7"/>
                  <a:pt x="488" y="7"/>
                  <a:pt x="488" y="7"/>
                </a:cubicBezTo>
                <a:cubicBezTo>
                  <a:pt x="502" y="0"/>
                  <a:pt x="516" y="0"/>
                  <a:pt x="530" y="7"/>
                </a:cubicBezTo>
                <a:cubicBezTo>
                  <a:pt x="572" y="50"/>
                  <a:pt x="572" y="50"/>
                  <a:pt x="572" y="50"/>
                </a:cubicBezTo>
                <a:cubicBezTo>
                  <a:pt x="579" y="64"/>
                  <a:pt x="579" y="78"/>
                  <a:pt x="572" y="92"/>
                </a:cubicBezTo>
                <a:close/>
                <a:moveTo>
                  <a:pt x="148" y="347"/>
                </a:moveTo>
                <a:lnTo>
                  <a:pt x="148" y="347"/>
                </a:lnTo>
                <a:cubicBezTo>
                  <a:pt x="233" y="424"/>
                  <a:pt x="233" y="424"/>
                  <a:pt x="233" y="424"/>
                </a:cubicBezTo>
                <a:cubicBezTo>
                  <a:pt x="127" y="453"/>
                  <a:pt x="127" y="453"/>
                  <a:pt x="127" y="453"/>
                </a:cubicBezTo>
                <a:lnTo>
                  <a:pt x="148" y="347"/>
                </a:lnTo>
                <a:close/>
                <a:moveTo>
                  <a:pt x="488" y="170"/>
                </a:moveTo>
                <a:lnTo>
                  <a:pt x="488" y="170"/>
                </a:lnTo>
                <a:cubicBezTo>
                  <a:pt x="254" y="410"/>
                  <a:pt x="254" y="410"/>
                  <a:pt x="254" y="410"/>
                </a:cubicBezTo>
                <a:cubicBezTo>
                  <a:pt x="169" y="325"/>
                  <a:pt x="169" y="325"/>
                  <a:pt x="169" y="325"/>
                </a:cubicBezTo>
                <a:cubicBezTo>
                  <a:pt x="410" y="92"/>
                  <a:pt x="410" y="92"/>
                  <a:pt x="410" y="92"/>
                </a:cubicBezTo>
                <a:lnTo>
                  <a:pt x="488" y="170"/>
                </a:lnTo>
                <a:close/>
                <a:moveTo>
                  <a:pt x="56" y="85"/>
                </a:moveTo>
                <a:lnTo>
                  <a:pt x="56" y="85"/>
                </a:lnTo>
                <a:cubicBezTo>
                  <a:pt x="56" y="523"/>
                  <a:pt x="56" y="523"/>
                  <a:pt x="56" y="523"/>
                </a:cubicBezTo>
                <a:cubicBezTo>
                  <a:pt x="495" y="523"/>
                  <a:pt x="495" y="523"/>
                  <a:pt x="495" y="523"/>
                </a:cubicBezTo>
                <a:cubicBezTo>
                  <a:pt x="495" y="205"/>
                  <a:pt x="495" y="205"/>
                  <a:pt x="495" y="205"/>
                </a:cubicBezTo>
                <a:cubicBezTo>
                  <a:pt x="551" y="149"/>
                  <a:pt x="551" y="149"/>
                  <a:pt x="551" y="149"/>
                </a:cubicBezTo>
                <a:cubicBezTo>
                  <a:pt x="551" y="552"/>
                  <a:pt x="551" y="552"/>
                  <a:pt x="551" y="552"/>
                </a:cubicBezTo>
                <a:cubicBezTo>
                  <a:pt x="551" y="566"/>
                  <a:pt x="537" y="580"/>
                  <a:pt x="523" y="580"/>
                </a:cubicBezTo>
                <a:cubicBezTo>
                  <a:pt x="28" y="580"/>
                  <a:pt x="28" y="580"/>
                  <a:pt x="28" y="580"/>
                </a:cubicBezTo>
                <a:cubicBezTo>
                  <a:pt x="14" y="580"/>
                  <a:pt x="0" y="566"/>
                  <a:pt x="0" y="552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43"/>
                  <a:pt x="14" y="28"/>
                  <a:pt x="28" y="28"/>
                </a:cubicBezTo>
                <a:cubicBezTo>
                  <a:pt x="431" y="28"/>
                  <a:pt x="431" y="28"/>
                  <a:pt x="431" y="28"/>
                </a:cubicBezTo>
                <a:cubicBezTo>
                  <a:pt x="375" y="85"/>
                  <a:pt x="375" y="85"/>
                  <a:pt x="375" y="85"/>
                </a:cubicBezTo>
                <a:lnTo>
                  <a:pt x="56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9" name="Freeform 65">
            <a:extLst>
              <a:ext uri="{FF2B5EF4-FFF2-40B4-BE49-F238E27FC236}">
                <a16:creationId xmlns:a16="http://schemas.microsoft.com/office/drawing/2014/main" id="{8F0A7C31-F3C0-CA4D-B55A-C805E35CC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137" y="2955925"/>
            <a:ext cx="219083" cy="204787"/>
          </a:xfrm>
          <a:custGeom>
            <a:avLst/>
            <a:gdLst>
              <a:gd name="T0" fmla="*/ 208626 w 608"/>
              <a:gd name="T1" fmla="*/ 204426 h 567"/>
              <a:gd name="T2" fmla="*/ 208626 w 608"/>
              <a:gd name="T3" fmla="*/ 204426 h 567"/>
              <a:gd name="T4" fmla="*/ 10089 w 608"/>
              <a:gd name="T5" fmla="*/ 204426 h 567"/>
              <a:gd name="T6" fmla="*/ 0 w 608"/>
              <a:gd name="T7" fmla="*/ 193952 h 567"/>
              <a:gd name="T8" fmla="*/ 10089 w 608"/>
              <a:gd name="T9" fmla="*/ 183839 h 567"/>
              <a:gd name="T10" fmla="*/ 208626 w 608"/>
              <a:gd name="T11" fmla="*/ 183839 h 567"/>
              <a:gd name="T12" fmla="*/ 218715 w 608"/>
              <a:gd name="T13" fmla="*/ 193952 h 567"/>
              <a:gd name="T14" fmla="*/ 208626 w 608"/>
              <a:gd name="T15" fmla="*/ 204426 h 567"/>
              <a:gd name="T16" fmla="*/ 165387 w 608"/>
              <a:gd name="T17" fmla="*/ 53815 h 567"/>
              <a:gd name="T18" fmla="*/ 165387 w 608"/>
              <a:gd name="T19" fmla="*/ 53815 h 567"/>
              <a:gd name="T20" fmla="*/ 137282 w 608"/>
              <a:gd name="T21" fmla="*/ 25644 h 567"/>
              <a:gd name="T22" fmla="*/ 160343 w 608"/>
              <a:gd name="T23" fmla="*/ 2528 h 567"/>
              <a:gd name="T24" fmla="*/ 172954 w 608"/>
              <a:gd name="T25" fmla="*/ 2528 h 567"/>
              <a:gd name="T26" fmla="*/ 188448 w 608"/>
              <a:gd name="T27" fmla="*/ 18059 h 567"/>
              <a:gd name="T28" fmla="*/ 188448 w 608"/>
              <a:gd name="T29" fmla="*/ 33228 h 567"/>
              <a:gd name="T30" fmla="*/ 165387 w 608"/>
              <a:gd name="T31" fmla="*/ 53815 h 567"/>
              <a:gd name="T32" fmla="*/ 73866 w 608"/>
              <a:gd name="T33" fmla="*/ 148082 h 567"/>
              <a:gd name="T34" fmla="*/ 73866 w 608"/>
              <a:gd name="T35" fmla="*/ 148082 h 567"/>
              <a:gd name="T36" fmla="*/ 45761 w 608"/>
              <a:gd name="T37" fmla="*/ 117382 h 567"/>
              <a:gd name="T38" fmla="*/ 129715 w 608"/>
              <a:gd name="T39" fmla="*/ 33228 h 567"/>
              <a:gd name="T40" fmla="*/ 160343 w 608"/>
              <a:gd name="T41" fmla="*/ 61400 h 567"/>
              <a:gd name="T42" fmla="*/ 73866 w 608"/>
              <a:gd name="T43" fmla="*/ 148082 h 567"/>
              <a:gd name="T44" fmla="*/ 27745 w 608"/>
              <a:gd name="T45" fmla="*/ 163613 h 567"/>
              <a:gd name="T46" fmla="*/ 27745 w 608"/>
              <a:gd name="T47" fmla="*/ 163613 h 567"/>
              <a:gd name="T48" fmla="*/ 38194 w 608"/>
              <a:gd name="T49" fmla="*/ 125328 h 567"/>
              <a:gd name="T50" fmla="*/ 65939 w 608"/>
              <a:gd name="T51" fmla="*/ 153139 h 567"/>
              <a:gd name="T52" fmla="*/ 27745 w 608"/>
              <a:gd name="T53" fmla="*/ 163613 h 567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08" h="567">
                <a:moveTo>
                  <a:pt x="579" y="566"/>
                </a:moveTo>
                <a:lnTo>
                  <a:pt x="579" y="566"/>
                </a:lnTo>
                <a:cubicBezTo>
                  <a:pt x="28" y="566"/>
                  <a:pt x="28" y="566"/>
                  <a:pt x="28" y="566"/>
                </a:cubicBezTo>
                <a:cubicBezTo>
                  <a:pt x="14" y="566"/>
                  <a:pt x="0" y="559"/>
                  <a:pt x="0" y="537"/>
                </a:cubicBezTo>
                <a:cubicBezTo>
                  <a:pt x="0" y="523"/>
                  <a:pt x="14" y="509"/>
                  <a:pt x="28" y="509"/>
                </a:cubicBezTo>
                <a:cubicBezTo>
                  <a:pt x="579" y="509"/>
                  <a:pt x="579" y="509"/>
                  <a:pt x="579" y="509"/>
                </a:cubicBezTo>
                <a:cubicBezTo>
                  <a:pt x="593" y="509"/>
                  <a:pt x="607" y="523"/>
                  <a:pt x="607" y="537"/>
                </a:cubicBezTo>
                <a:cubicBezTo>
                  <a:pt x="607" y="559"/>
                  <a:pt x="593" y="566"/>
                  <a:pt x="579" y="566"/>
                </a:cubicBezTo>
                <a:close/>
                <a:moveTo>
                  <a:pt x="459" y="149"/>
                </a:moveTo>
                <a:lnTo>
                  <a:pt x="459" y="149"/>
                </a:lnTo>
                <a:cubicBezTo>
                  <a:pt x="381" y="71"/>
                  <a:pt x="381" y="71"/>
                  <a:pt x="381" y="71"/>
                </a:cubicBezTo>
                <a:cubicBezTo>
                  <a:pt x="445" y="7"/>
                  <a:pt x="445" y="7"/>
                  <a:pt x="445" y="7"/>
                </a:cubicBezTo>
                <a:cubicBezTo>
                  <a:pt x="452" y="0"/>
                  <a:pt x="473" y="0"/>
                  <a:pt x="480" y="7"/>
                </a:cubicBezTo>
                <a:cubicBezTo>
                  <a:pt x="523" y="50"/>
                  <a:pt x="523" y="50"/>
                  <a:pt x="523" y="50"/>
                </a:cubicBezTo>
                <a:cubicBezTo>
                  <a:pt x="530" y="64"/>
                  <a:pt x="530" y="78"/>
                  <a:pt x="523" y="92"/>
                </a:cubicBezTo>
                <a:lnTo>
                  <a:pt x="459" y="149"/>
                </a:lnTo>
                <a:close/>
                <a:moveTo>
                  <a:pt x="205" y="410"/>
                </a:moveTo>
                <a:lnTo>
                  <a:pt x="205" y="410"/>
                </a:lnTo>
                <a:cubicBezTo>
                  <a:pt x="127" y="325"/>
                  <a:pt x="127" y="325"/>
                  <a:pt x="127" y="325"/>
                </a:cubicBezTo>
                <a:cubicBezTo>
                  <a:pt x="360" y="92"/>
                  <a:pt x="360" y="92"/>
                  <a:pt x="360" y="92"/>
                </a:cubicBezTo>
                <a:cubicBezTo>
                  <a:pt x="445" y="170"/>
                  <a:pt x="445" y="170"/>
                  <a:pt x="445" y="170"/>
                </a:cubicBezTo>
                <a:lnTo>
                  <a:pt x="205" y="410"/>
                </a:lnTo>
                <a:close/>
                <a:moveTo>
                  <a:pt x="77" y="453"/>
                </a:moveTo>
                <a:lnTo>
                  <a:pt x="77" y="453"/>
                </a:lnTo>
                <a:cubicBezTo>
                  <a:pt x="106" y="347"/>
                  <a:pt x="106" y="347"/>
                  <a:pt x="106" y="347"/>
                </a:cubicBezTo>
                <a:cubicBezTo>
                  <a:pt x="183" y="424"/>
                  <a:pt x="183" y="424"/>
                  <a:pt x="183" y="424"/>
                </a:cubicBezTo>
                <a:lnTo>
                  <a:pt x="77" y="4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0" name="Freeform 66">
            <a:extLst>
              <a:ext uri="{FF2B5EF4-FFF2-40B4-BE49-F238E27FC236}">
                <a16:creationId xmlns:a16="http://schemas.microsoft.com/office/drawing/2014/main" id="{7001E4B8-2FD7-114B-A7F6-18FD077A7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287" y="2976562"/>
            <a:ext cx="163518" cy="163513"/>
          </a:xfrm>
          <a:custGeom>
            <a:avLst/>
            <a:gdLst>
              <a:gd name="T0" fmla="*/ 15487 w 454"/>
              <a:gd name="T1" fmla="*/ 117311 h 453"/>
              <a:gd name="T2" fmla="*/ 15487 w 454"/>
              <a:gd name="T3" fmla="*/ 117311 h 453"/>
              <a:gd name="T4" fmla="*/ 101925 w 454"/>
              <a:gd name="T5" fmla="*/ 33208 h 453"/>
              <a:gd name="T6" fmla="*/ 130017 w 454"/>
              <a:gd name="T7" fmla="*/ 61002 h 453"/>
              <a:gd name="T8" fmla="*/ 45740 w 454"/>
              <a:gd name="T9" fmla="*/ 147992 h 453"/>
              <a:gd name="T10" fmla="*/ 15487 w 454"/>
              <a:gd name="T11" fmla="*/ 117311 h 453"/>
              <a:gd name="T12" fmla="*/ 130017 w 454"/>
              <a:gd name="T13" fmla="*/ 2527 h 453"/>
              <a:gd name="T14" fmla="*/ 130017 w 454"/>
              <a:gd name="T15" fmla="*/ 2527 h 453"/>
              <a:gd name="T16" fmla="*/ 145144 w 454"/>
              <a:gd name="T17" fmla="*/ 2527 h 453"/>
              <a:gd name="T18" fmla="*/ 160631 w 454"/>
              <a:gd name="T19" fmla="*/ 17687 h 453"/>
              <a:gd name="T20" fmla="*/ 160631 w 454"/>
              <a:gd name="T21" fmla="*/ 33208 h 453"/>
              <a:gd name="T22" fmla="*/ 137581 w 454"/>
              <a:gd name="T23" fmla="*/ 53421 h 453"/>
              <a:gd name="T24" fmla="*/ 109488 w 454"/>
              <a:gd name="T25" fmla="*/ 25628 h 453"/>
              <a:gd name="T26" fmla="*/ 130017 w 454"/>
              <a:gd name="T27" fmla="*/ 2527 h 453"/>
              <a:gd name="T28" fmla="*/ 0 w 454"/>
              <a:gd name="T29" fmla="*/ 163152 h 453"/>
              <a:gd name="T30" fmla="*/ 0 w 454"/>
              <a:gd name="T31" fmla="*/ 163152 h 453"/>
              <a:gd name="T32" fmla="*/ 7923 w 454"/>
              <a:gd name="T33" fmla="*/ 124891 h 453"/>
              <a:gd name="T34" fmla="*/ 38177 w 454"/>
              <a:gd name="T35" fmla="*/ 153045 h 453"/>
              <a:gd name="T36" fmla="*/ 0 w 454"/>
              <a:gd name="T37" fmla="*/ 163152 h 453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54" h="453">
                <a:moveTo>
                  <a:pt x="43" y="325"/>
                </a:moveTo>
                <a:lnTo>
                  <a:pt x="43" y="325"/>
                </a:lnTo>
                <a:cubicBezTo>
                  <a:pt x="283" y="92"/>
                  <a:pt x="283" y="92"/>
                  <a:pt x="283" y="92"/>
                </a:cubicBezTo>
                <a:cubicBezTo>
                  <a:pt x="361" y="169"/>
                  <a:pt x="361" y="169"/>
                  <a:pt x="361" y="169"/>
                </a:cubicBezTo>
                <a:cubicBezTo>
                  <a:pt x="127" y="410"/>
                  <a:pt x="127" y="410"/>
                  <a:pt x="127" y="410"/>
                </a:cubicBezTo>
                <a:lnTo>
                  <a:pt x="43" y="325"/>
                </a:lnTo>
                <a:close/>
                <a:moveTo>
                  <a:pt x="361" y="7"/>
                </a:moveTo>
                <a:lnTo>
                  <a:pt x="361" y="7"/>
                </a:lnTo>
                <a:cubicBezTo>
                  <a:pt x="375" y="0"/>
                  <a:pt x="389" y="0"/>
                  <a:pt x="403" y="7"/>
                </a:cubicBezTo>
                <a:cubicBezTo>
                  <a:pt x="446" y="49"/>
                  <a:pt x="446" y="49"/>
                  <a:pt x="446" y="49"/>
                </a:cubicBezTo>
                <a:cubicBezTo>
                  <a:pt x="453" y="64"/>
                  <a:pt x="453" y="78"/>
                  <a:pt x="446" y="92"/>
                </a:cubicBezTo>
                <a:cubicBezTo>
                  <a:pt x="382" y="148"/>
                  <a:pt x="382" y="148"/>
                  <a:pt x="382" y="148"/>
                </a:cubicBezTo>
                <a:cubicBezTo>
                  <a:pt x="304" y="71"/>
                  <a:pt x="304" y="71"/>
                  <a:pt x="304" y="71"/>
                </a:cubicBezTo>
                <a:lnTo>
                  <a:pt x="361" y="7"/>
                </a:lnTo>
                <a:close/>
                <a:moveTo>
                  <a:pt x="0" y="452"/>
                </a:moveTo>
                <a:lnTo>
                  <a:pt x="0" y="452"/>
                </a:lnTo>
                <a:cubicBezTo>
                  <a:pt x="22" y="346"/>
                  <a:pt x="22" y="346"/>
                  <a:pt x="22" y="346"/>
                </a:cubicBezTo>
                <a:cubicBezTo>
                  <a:pt x="106" y="424"/>
                  <a:pt x="106" y="424"/>
                  <a:pt x="106" y="424"/>
                </a:cubicBezTo>
                <a:lnTo>
                  <a:pt x="0" y="4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1" name="Freeform 67">
            <a:extLst>
              <a:ext uri="{FF2B5EF4-FFF2-40B4-BE49-F238E27FC236}">
                <a16:creationId xmlns:a16="http://schemas.microsoft.com/office/drawing/2014/main" id="{EFCA7697-6F37-FB41-89F4-93C7D86FC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6170" y="3705225"/>
            <a:ext cx="215908" cy="217488"/>
          </a:xfrm>
          <a:custGeom>
            <a:avLst/>
            <a:gdLst>
              <a:gd name="T0" fmla="*/ 213026 w 601"/>
              <a:gd name="T1" fmla="*/ 15174 h 602"/>
              <a:gd name="T2" fmla="*/ 213026 w 601"/>
              <a:gd name="T3" fmla="*/ 15174 h 602"/>
              <a:gd name="T4" fmla="*/ 179977 w 601"/>
              <a:gd name="T5" fmla="*/ 51301 h 602"/>
              <a:gd name="T6" fmla="*/ 195424 w 601"/>
              <a:gd name="T7" fmla="*/ 51301 h 602"/>
              <a:gd name="T8" fmla="*/ 205482 w 601"/>
              <a:gd name="T9" fmla="*/ 61417 h 602"/>
              <a:gd name="T10" fmla="*/ 195424 w 601"/>
              <a:gd name="T11" fmla="*/ 71533 h 602"/>
              <a:gd name="T12" fmla="*/ 154830 w 601"/>
              <a:gd name="T13" fmla="*/ 71533 h 602"/>
              <a:gd name="T14" fmla="*/ 144412 w 601"/>
              <a:gd name="T15" fmla="*/ 61417 h 602"/>
              <a:gd name="T16" fmla="*/ 144412 w 601"/>
              <a:gd name="T17" fmla="*/ 20593 h 602"/>
              <a:gd name="T18" fmla="*/ 154830 w 601"/>
              <a:gd name="T19" fmla="*/ 10116 h 602"/>
              <a:gd name="T20" fmla="*/ 164889 w 601"/>
              <a:gd name="T21" fmla="*/ 20593 h 602"/>
              <a:gd name="T22" fmla="*/ 164889 w 601"/>
              <a:gd name="T23" fmla="*/ 35766 h 602"/>
              <a:gd name="T24" fmla="*/ 197938 w 601"/>
              <a:gd name="T25" fmla="*/ 2529 h 602"/>
              <a:gd name="T26" fmla="*/ 205482 w 601"/>
              <a:gd name="T27" fmla="*/ 0 h 602"/>
              <a:gd name="T28" fmla="*/ 215541 w 601"/>
              <a:gd name="T29" fmla="*/ 10116 h 602"/>
              <a:gd name="T30" fmla="*/ 213026 w 601"/>
              <a:gd name="T31" fmla="*/ 15174 h 602"/>
              <a:gd name="T32" fmla="*/ 106333 w 601"/>
              <a:gd name="T33" fmla="*/ 138007 h 602"/>
              <a:gd name="T34" fmla="*/ 106333 w 601"/>
              <a:gd name="T35" fmla="*/ 138007 h 602"/>
              <a:gd name="T36" fmla="*/ 75799 w 601"/>
              <a:gd name="T37" fmla="*/ 107299 h 602"/>
              <a:gd name="T38" fmla="*/ 106333 w 601"/>
              <a:gd name="T39" fmla="*/ 76590 h 602"/>
              <a:gd name="T40" fmla="*/ 136868 w 601"/>
              <a:gd name="T41" fmla="*/ 107299 h 602"/>
              <a:gd name="T42" fmla="*/ 106333 w 601"/>
              <a:gd name="T43" fmla="*/ 138007 h 602"/>
              <a:gd name="T44" fmla="*/ 60711 w 601"/>
              <a:gd name="T45" fmla="*/ 207011 h 602"/>
              <a:gd name="T46" fmla="*/ 60711 w 601"/>
              <a:gd name="T47" fmla="*/ 207011 h 602"/>
              <a:gd name="T48" fmla="*/ 50652 w 601"/>
              <a:gd name="T49" fmla="*/ 196534 h 602"/>
              <a:gd name="T50" fmla="*/ 50652 w 601"/>
              <a:gd name="T51" fmla="*/ 181360 h 602"/>
              <a:gd name="T52" fmla="*/ 15088 w 601"/>
              <a:gd name="T53" fmla="*/ 214598 h 602"/>
              <a:gd name="T54" fmla="*/ 10059 w 601"/>
              <a:gd name="T55" fmla="*/ 217127 h 602"/>
              <a:gd name="T56" fmla="*/ 0 w 601"/>
              <a:gd name="T57" fmla="*/ 207011 h 602"/>
              <a:gd name="T58" fmla="*/ 2515 w 601"/>
              <a:gd name="T59" fmla="*/ 199063 h 602"/>
              <a:gd name="T60" fmla="*/ 35205 w 601"/>
              <a:gd name="T61" fmla="*/ 166187 h 602"/>
              <a:gd name="T62" fmla="*/ 20117 w 601"/>
              <a:gd name="T63" fmla="*/ 166187 h 602"/>
              <a:gd name="T64" fmla="*/ 10059 w 601"/>
              <a:gd name="T65" fmla="*/ 155710 h 602"/>
              <a:gd name="T66" fmla="*/ 20117 w 601"/>
              <a:gd name="T67" fmla="*/ 145594 h 602"/>
              <a:gd name="T68" fmla="*/ 60711 w 601"/>
              <a:gd name="T69" fmla="*/ 145594 h 602"/>
              <a:gd name="T70" fmla="*/ 70769 w 601"/>
              <a:gd name="T71" fmla="*/ 155710 h 602"/>
              <a:gd name="T72" fmla="*/ 70769 w 601"/>
              <a:gd name="T73" fmla="*/ 196534 h 602"/>
              <a:gd name="T74" fmla="*/ 60711 w 601"/>
              <a:gd name="T75" fmla="*/ 207011 h 60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1" h="602">
                <a:moveTo>
                  <a:pt x="593" y="42"/>
                </a:moveTo>
                <a:lnTo>
                  <a:pt x="593" y="42"/>
                </a:lnTo>
                <a:cubicBezTo>
                  <a:pt x="501" y="142"/>
                  <a:pt x="501" y="142"/>
                  <a:pt x="501" y="142"/>
                </a:cubicBezTo>
                <a:cubicBezTo>
                  <a:pt x="544" y="142"/>
                  <a:pt x="544" y="142"/>
                  <a:pt x="544" y="142"/>
                </a:cubicBezTo>
                <a:cubicBezTo>
                  <a:pt x="558" y="142"/>
                  <a:pt x="572" y="149"/>
                  <a:pt x="572" y="170"/>
                </a:cubicBezTo>
                <a:cubicBezTo>
                  <a:pt x="572" y="184"/>
                  <a:pt x="558" y="198"/>
                  <a:pt x="544" y="198"/>
                </a:cubicBezTo>
                <a:cubicBezTo>
                  <a:pt x="431" y="198"/>
                  <a:pt x="431" y="198"/>
                  <a:pt x="431" y="198"/>
                </a:cubicBezTo>
                <a:cubicBezTo>
                  <a:pt x="417" y="198"/>
                  <a:pt x="402" y="184"/>
                  <a:pt x="402" y="170"/>
                </a:cubicBezTo>
                <a:cubicBezTo>
                  <a:pt x="402" y="57"/>
                  <a:pt x="402" y="57"/>
                  <a:pt x="402" y="57"/>
                </a:cubicBezTo>
                <a:cubicBezTo>
                  <a:pt x="402" y="35"/>
                  <a:pt x="417" y="28"/>
                  <a:pt x="431" y="28"/>
                </a:cubicBezTo>
                <a:cubicBezTo>
                  <a:pt x="445" y="28"/>
                  <a:pt x="459" y="35"/>
                  <a:pt x="459" y="57"/>
                </a:cubicBezTo>
                <a:cubicBezTo>
                  <a:pt x="459" y="99"/>
                  <a:pt x="459" y="99"/>
                  <a:pt x="459" y="99"/>
                </a:cubicBezTo>
                <a:cubicBezTo>
                  <a:pt x="551" y="7"/>
                  <a:pt x="551" y="7"/>
                  <a:pt x="551" y="7"/>
                </a:cubicBezTo>
                <a:cubicBezTo>
                  <a:pt x="558" y="0"/>
                  <a:pt x="565" y="0"/>
                  <a:pt x="572" y="0"/>
                </a:cubicBezTo>
                <a:cubicBezTo>
                  <a:pt x="586" y="0"/>
                  <a:pt x="600" y="7"/>
                  <a:pt x="600" y="28"/>
                </a:cubicBezTo>
                <a:cubicBezTo>
                  <a:pt x="600" y="35"/>
                  <a:pt x="600" y="42"/>
                  <a:pt x="593" y="42"/>
                </a:cubicBezTo>
                <a:close/>
                <a:moveTo>
                  <a:pt x="296" y="382"/>
                </a:moveTo>
                <a:lnTo>
                  <a:pt x="296" y="382"/>
                </a:lnTo>
                <a:cubicBezTo>
                  <a:pt x="254" y="382"/>
                  <a:pt x="211" y="346"/>
                  <a:pt x="211" y="297"/>
                </a:cubicBezTo>
                <a:cubicBezTo>
                  <a:pt x="211" y="255"/>
                  <a:pt x="254" y="212"/>
                  <a:pt x="296" y="212"/>
                </a:cubicBezTo>
                <a:cubicBezTo>
                  <a:pt x="346" y="212"/>
                  <a:pt x="381" y="255"/>
                  <a:pt x="381" y="297"/>
                </a:cubicBezTo>
                <a:cubicBezTo>
                  <a:pt x="381" y="346"/>
                  <a:pt x="346" y="382"/>
                  <a:pt x="296" y="382"/>
                </a:cubicBezTo>
                <a:close/>
                <a:moveTo>
                  <a:pt x="169" y="573"/>
                </a:moveTo>
                <a:lnTo>
                  <a:pt x="169" y="573"/>
                </a:lnTo>
                <a:cubicBezTo>
                  <a:pt x="148" y="573"/>
                  <a:pt x="141" y="559"/>
                  <a:pt x="141" y="544"/>
                </a:cubicBezTo>
                <a:cubicBezTo>
                  <a:pt x="141" y="502"/>
                  <a:pt x="141" y="502"/>
                  <a:pt x="141" y="502"/>
                </a:cubicBezTo>
                <a:cubicBezTo>
                  <a:pt x="42" y="594"/>
                  <a:pt x="42" y="594"/>
                  <a:pt x="42" y="594"/>
                </a:cubicBezTo>
                <a:cubicBezTo>
                  <a:pt x="42" y="601"/>
                  <a:pt x="35" y="601"/>
                  <a:pt x="28" y="601"/>
                </a:cubicBezTo>
                <a:cubicBezTo>
                  <a:pt x="7" y="601"/>
                  <a:pt x="0" y="587"/>
                  <a:pt x="0" y="573"/>
                </a:cubicBezTo>
                <a:cubicBezTo>
                  <a:pt x="0" y="566"/>
                  <a:pt x="0" y="559"/>
                  <a:pt x="7" y="551"/>
                </a:cubicBezTo>
                <a:cubicBezTo>
                  <a:pt x="98" y="460"/>
                  <a:pt x="98" y="460"/>
                  <a:pt x="98" y="460"/>
                </a:cubicBezTo>
                <a:cubicBezTo>
                  <a:pt x="56" y="460"/>
                  <a:pt x="56" y="460"/>
                  <a:pt x="56" y="460"/>
                </a:cubicBezTo>
                <a:cubicBezTo>
                  <a:pt x="35" y="460"/>
                  <a:pt x="28" y="446"/>
                  <a:pt x="28" y="431"/>
                </a:cubicBezTo>
                <a:cubicBezTo>
                  <a:pt x="28" y="417"/>
                  <a:pt x="35" y="403"/>
                  <a:pt x="56" y="403"/>
                </a:cubicBezTo>
                <a:cubicBezTo>
                  <a:pt x="169" y="403"/>
                  <a:pt x="169" y="403"/>
                  <a:pt x="169" y="403"/>
                </a:cubicBezTo>
                <a:cubicBezTo>
                  <a:pt x="183" y="403"/>
                  <a:pt x="197" y="417"/>
                  <a:pt x="197" y="431"/>
                </a:cubicBezTo>
                <a:cubicBezTo>
                  <a:pt x="197" y="544"/>
                  <a:pt x="197" y="544"/>
                  <a:pt x="197" y="544"/>
                </a:cubicBezTo>
                <a:cubicBezTo>
                  <a:pt x="197" y="559"/>
                  <a:pt x="183" y="573"/>
                  <a:pt x="169" y="5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2" name="Freeform 68">
            <a:extLst>
              <a:ext uri="{FF2B5EF4-FFF2-40B4-BE49-F238E27FC236}">
                <a16:creationId xmlns:a16="http://schemas.microsoft.com/office/drawing/2014/main" id="{5187CC68-2035-ED45-81AD-8B5C51F10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3568" y="3705225"/>
            <a:ext cx="219083" cy="217488"/>
          </a:xfrm>
          <a:custGeom>
            <a:avLst/>
            <a:gdLst>
              <a:gd name="T0" fmla="*/ 208643 w 609"/>
              <a:gd name="T1" fmla="*/ 61417 h 602"/>
              <a:gd name="T2" fmla="*/ 208643 w 609"/>
              <a:gd name="T3" fmla="*/ 61417 h 602"/>
              <a:gd name="T4" fmla="*/ 198570 w 609"/>
              <a:gd name="T5" fmla="*/ 51301 h 602"/>
              <a:gd name="T6" fmla="*/ 198570 w 609"/>
              <a:gd name="T7" fmla="*/ 33237 h 602"/>
              <a:gd name="T8" fmla="*/ 162957 w 609"/>
              <a:gd name="T9" fmla="*/ 66475 h 602"/>
              <a:gd name="T10" fmla="*/ 157921 w 609"/>
              <a:gd name="T11" fmla="*/ 71533 h 602"/>
              <a:gd name="T12" fmla="*/ 147489 w 609"/>
              <a:gd name="T13" fmla="*/ 61417 h 602"/>
              <a:gd name="T14" fmla="*/ 150007 w 609"/>
              <a:gd name="T15" fmla="*/ 53830 h 602"/>
              <a:gd name="T16" fmla="*/ 183102 w 609"/>
              <a:gd name="T17" fmla="*/ 20593 h 602"/>
              <a:gd name="T18" fmla="*/ 167993 w 609"/>
              <a:gd name="T19" fmla="*/ 20593 h 602"/>
              <a:gd name="T20" fmla="*/ 157921 w 609"/>
              <a:gd name="T21" fmla="*/ 10116 h 602"/>
              <a:gd name="T22" fmla="*/ 167993 w 609"/>
              <a:gd name="T23" fmla="*/ 0 h 602"/>
              <a:gd name="T24" fmla="*/ 208643 w 609"/>
              <a:gd name="T25" fmla="*/ 0 h 602"/>
              <a:gd name="T26" fmla="*/ 218715 w 609"/>
              <a:gd name="T27" fmla="*/ 10116 h 602"/>
              <a:gd name="T28" fmla="*/ 218715 w 609"/>
              <a:gd name="T29" fmla="*/ 51301 h 602"/>
              <a:gd name="T30" fmla="*/ 208643 w 609"/>
              <a:gd name="T31" fmla="*/ 61417 h 602"/>
              <a:gd name="T32" fmla="*/ 109358 w 609"/>
              <a:gd name="T33" fmla="*/ 138007 h 602"/>
              <a:gd name="T34" fmla="*/ 109358 w 609"/>
              <a:gd name="T35" fmla="*/ 138007 h 602"/>
              <a:gd name="T36" fmla="*/ 78781 w 609"/>
              <a:gd name="T37" fmla="*/ 107299 h 602"/>
              <a:gd name="T38" fmla="*/ 109358 w 609"/>
              <a:gd name="T39" fmla="*/ 76590 h 602"/>
              <a:gd name="T40" fmla="*/ 139935 w 609"/>
              <a:gd name="T41" fmla="*/ 107299 h 602"/>
              <a:gd name="T42" fmla="*/ 109358 w 609"/>
              <a:gd name="T43" fmla="*/ 138007 h 602"/>
              <a:gd name="T44" fmla="*/ 35613 w 609"/>
              <a:gd name="T45" fmla="*/ 196534 h 602"/>
              <a:gd name="T46" fmla="*/ 35613 w 609"/>
              <a:gd name="T47" fmla="*/ 196534 h 602"/>
              <a:gd name="T48" fmla="*/ 51082 w 609"/>
              <a:gd name="T49" fmla="*/ 196534 h 602"/>
              <a:gd name="T50" fmla="*/ 61154 w 609"/>
              <a:gd name="T51" fmla="*/ 207011 h 602"/>
              <a:gd name="T52" fmla="*/ 51082 w 609"/>
              <a:gd name="T53" fmla="*/ 217127 h 602"/>
              <a:gd name="T54" fmla="*/ 10432 w 609"/>
              <a:gd name="T55" fmla="*/ 217127 h 602"/>
              <a:gd name="T56" fmla="*/ 0 w 609"/>
              <a:gd name="T57" fmla="*/ 207011 h 602"/>
              <a:gd name="T58" fmla="*/ 0 w 609"/>
              <a:gd name="T59" fmla="*/ 166187 h 602"/>
              <a:gd name="T60" fmla="*/ 10432 w 609"/>
              <a:gd name="T61" fmla="*/ 155710 h 602"/>
              <a:gd name="T62" fmla="*/ 20505 w 609"/>
              <a:gd name="T63" fmla="*/ 166187 h 602"/>
              <a:gd name="T64" fmla="*/ 20505 w 609"/>
              <a:gd name="T65" fmla="*/ 181360 h 602"/>
              <a:gd name="T66" fmla="*/ 56118 w 609"/>
              <a:gd name="T67" fmla="*/ 148123 h 602"/>
              <a:gd name="T68" fmla="*/ 61154 w 609"/>
              <a:gd name="T69" fmla="*/ 145594 h 602"/>
              <a:gd name="T70" fmla="*/ 71226 w 609"/>
              <a:gd name="T71" fmla="*/ 155710 h 602"/>
              <a:gd name="T72" fmla="*/ 68708 w 609"/>
              <a:gd name="T73" fmla="*/ 163658 h 602"/>
              <a:gd name="T74" fmla="*/ 35613 w 609"/>
              <a:gd name="T75" fmla="*/ 196534 h 60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9" h="602">
                <a:moveTo>
                  <a:pt x="580" y="170"/>
                </a:moveTo>
                <a:lnTo>
                  <a:pt x="580" y="170"/>
                </a:lnTo>
                <a:cubicBezTo>
                  <a:pt x="559" y="170"/>
                  <a:pt x="552" y="156"/>
                  <a:pt x="552" y="142"/>
                </a:cubicBezTo>
                <a:cubicBezTo>
                  <a:pt x="552" y="92"/>
                  <a:pt x="552" y="92"/>
                  <a:pt x="552" y="92"/>
                </a:cubicBezTo>
                <a:cubicBezTo>
                  <a:pt x="453" y="184"/>
                  <a:pt x="453" y="184"/>
                  <a:pt x="453" y="184"/>
                </a:cubicBezTo>
                <a:cubicBezTo>
                  <a:pt x="453" y="191"/>
                  <a:pt x="446" y="198"/>
                  <a:pt x="439" y="198"/>
                </a:cubicBezTo>
                <a:cubicBezTo>
                  <a:pt x="417" y="198"/>
                  <a:pt x="410" y="184"/>
                  <a:pt x="410" y="170"/>
                </a:cubicBezTo>
                <a:cubicBezTo>
                  <a:pt x="410" y="163"/>
                  <a:pt x="410" y="156"/>
                  <a:pt x="417" y="149"/>
                </a:cubicBezTo>
                <a:cubicBezTo>
                  <a:pt x="509" y="57"/>
                  <a:pt x="509" y="57"/>
                  <a:pt x="509" y="57"/>
                </a:cubicBezTo>
                <a:cubicBezTo>
                  <a:pt x="467" y="57"/>
                  <a:pt x="467" y="57"/>
                  <a:pt x="467" y="57"/>
                </a:cubicBezTo>
                <a:cubicBezTo>
                  <a:pt x="446" y="57"/>
                  <a:pt x="439" y="42"/>
                  <a:pt x="439" y="28"/>
                </a:cubicBezTo>
                <a:cubicBezTo>
                  <a:pt x="439" y="7"/>
                  <a:pt x="446" y="0"/>
                  <a:pt x="467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142"/>
                  <a:pt x="608" y="142"/>
                  <a:pt x="608" y="142"/>
                </a:cubicBezTo>
                <a:cubicBezTo>
                  <a:pt x="608" y="156"/>
                  <a:pt x="594" y="170"/>
                  <a:pt x="580" y="170"/>
                </a:cubicBezTo>
                <a:close/>
                <a:moveTo>
                  <a:pt x="304" y="382"/>
                </a:moveTo>
                <a:lnTo>
                  <a:pt x="304" y="382"/>
                </a:lnTo>
                <a:cubicBezTo>
                  <a:pt x="255" y="382"/>
                  <a:pt x="219" y="346"/>
                  <a:pt x="219" y="297"/>
                </a:cubicBezTo>
                <a:cubicBezTo>
                  <a:pt x="219" y="255"/>
                  <a:pt x="255" y="212"/>
                  <a:pt x="304" y="212"/>
                </a:cubicBezTo>
                <a:cubicBezTo>
                  <a:pt x="354" y="212"/>
                  <a:pt x="389" y="255"/>
                  <a:pt x="389" y="297"/>
                </a:cubicBezTo>
                <a:cubicBezTo>
                  <a:pt x="389" y="346"/>
                  <a:pt x="354" y="382"/>
                  <a:pt x="304" y="382"/>
                </a:cubicBezTo>
                <a:close/>
                <a:moveTo>
                  <a:pt x="99" y="544"/>
                </a:moveTo>
                <a:lnTo>
                  <a:pt x="99" y="544"/>
                </a:lnTo>
                <a:cubicBezTo>
                  <a:pt x="142" y="544"/>
                  <a:pt x="142" y="544"/>
                  <a:pt x="142" y="544"/>
                </a:cubicBezTo>
                <a:cubicBezTo>
                  <a:pt x="163" y="544"/>
                  <a:pt x="170" y="559"/>
                  <a:pt x="170" y="573"/>
                </a:cubicBezTo>
                <a:cubicBezTo>
                  <a:pt x="170" y="587"/>
                  <a:pt x="163" y="601"/>
                  <a:pt x="142" y="601"/>
                </a:cubicBez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87"/>
                  <a:pt x="0" y="573"/>
                </a:cubicBezTo>
                <a:cubicBezTo>
                  <a:pt x="0" y="460"/>
                  <a:pt x="0" y="460"/>
                  <a:pt x="0" y="460"/>
                </a:cubicBezTo>
                <a:cubicBezTo>
                  <a:pt x="0" y="446"/>
                  <a:pt x="15" y="431"/>
                  <a:pt x="29" y="431"/>
                </a:cubicBezTo>
                <a:cubicBezTo>
                  <a:pt x="50" y="431"/>
                  <a:pt x="57" y="446"/>
                  <a:pt x="57" y="460"/>
                </a:cubicBezTo>
                <a:cubicBezTo>
                  <a:pt x="57" y="502"/>
                  <a:pt x="57" y="502"/>
                  <a:pt x="57" y="502"/>
                </a:cubicBezTo>
                <a:cubicBezTo>
                  <a:pt x="156" y="410"/>
                  <a:pt x="156" y="410"/>
                  <a:pt x="156" y="410"/>
                </a:cubicBezTo>
                <a:cubicBezTo>
                  <a:pt x="156" y="403"/>
                  <a:pt x="163" y="403"/>
                  <a:pt x="170" y="403"/>
                </a:cubicBezTo>
                <a:cubicBezTo>
                  <a:pt x="191" y="403"/>
                  <a:pt x="198" y="417"/>
                  <a:pt x="198" y="431"/>
                </a:cubicBezTo>
                <a:cubicBezTo>
                  <a:pt x="198" y="438"/>
                  <a:pt x="198" y="446"/>
                  <a:pt x="191" y="453"/>
                </a:cubicBezTo>
                <a:lnTo>
                  <a:pt x="99" y="5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3" name="Freeform 69">
            <a:extLst>
              <a:ext uri="{FF2B5EF4-FFF2-40B4-BE49-F238E27FC236}">
                <a16:creationId xmlns:a16="http://schemas.microsoft.com/office/drawing/2014/main" id="{E6CA2C11-0635-1D4C-8645-784EC21F1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5255" y="3714750"/>
            <a:ext cx="196857" cy="196850"/>
          </a:xfrm>
          <a:custGeom>
            <a:avLst/>
            <a:gdLst>
              <a:gd name="T0" fmla="*/ 193960 w 545"/>
              <a:gd name="T1" fmla="*/ 15503 h 546"/>
              <a:gd name="T2" fmla="*/ 193960 w 545"/>
              <a:gd name="T3" fmla="*/ 15503 h 546"/>
              <a:gd name="T4" fmla="*/ 142671 w 545"/>
              <a:gd name="T5" fmla="*/ 66338 h 546"/>
              <a:gd name="T6" fmla="*/ 160731 w 545"/>
              <a:gd name="T7" fmla="*/ 66338 h 546"/>
              <a:gd name="T8" fmla="*/ 170844 w 545"/>
              <a:gd name="T9" fmla="*/ 76433 h 546"/>
              <a:gd name="T10" fmla="*/ 160731 w 545"/>
              <a:gd name="T11" fmla="*/ 86888 h 546"/>
              <a:gd name="T12" fmla="*/ 119916 w 545"/>
              <a:gd name="T13" fmla="*/ 86888 h 546"/>
              <a:gd name="T14" fmla="*/ 109803 w 545"/>
              <a:gd name="T15" fmla="*/ 76433 h 546"/>
              <a:gd name="T16" fmla="*/ 109803 w 545"/>
              <a:gd name="T17" fmla="*/ 35693 h 546"/>
              <a:gd name="T18" fmla="*/ 119916 w 545"/>
              <a:gd name="T19" fmla="*/ 25598 h 546"/>
              <a:gd name="T20" fmla="*/ 130029 w 545"/>
              <a:gd name="T21" fmla="*/ 35693 h 546"/>
              <a:gd name="T22" fmla="*/ 130029 w 545"/>
              <a:gd name="T23" fmla="*/ 53719 h 546"/>
              <a:gd name="T24" fmla="*/ 180958 w 545"/>
              <a:gd name="T25" fmla="*/ 2524 h 546"/>
              <a:gd name="T26" fmla="*/ 186014 w 545"/>
              <a:gd name="T27" fmla="*/ 0 h 546"/>
              <a:gd name="T28" fmla="*/ 196489 w 545"/>
              <a:gd name="T29" fmla="*/ 10455 h 546"/>
              <a:gd name="T30" fmla="*/ 193960 w 545"/>
              <a:gd name="T31" fmla="*/ 15503 h 546"/>
              <a:gd name="T32" fmla="*/ 79101 w 545"/>
              <a:gd name="T33" fmla="*/ 168368 h 546"/>
              <a:gd name="T34" fmla="*/ 79101 w 545"/>
              <a:gd name="T35" fmla="*/ 168368 h 546"/>
              <a:gd name="T36" fmla="*/ 68627 w 545"/>
              <a:gd name="T37" fmla="*/ 158273 h 546"/>
              <a:gd name="T38" fmla="*/ 68627 w 545"/>
              <a:gd name="T39" fmla="*/ 142770 h 546"/>
              <a:gd name="T40" fmla="*/ 17698 w 545"/>
              <a:gd name="T41" fmla="*/ 193966 h 546"/>
              <a:gd name="T42" fmla="*/ 10113 w 545"/>
              <a:gd name="T43" fmla="*/ 196489 h 546"/>
              <a:gd name="T44" fmla="*/ 0 w 545"/>
              <a:gd name="T45" fmla="*/ 186034 h 546"/>
              <a:gd name="T46" fmla="*/ 2528 w 545"/>
              <a:gd name="T47" fmla="*/ 178463 h 546"/>
              <a:gd name="T48" fmla="*/ 53457 w 545"/>
              <a:gd name="T49" fmla="*/ 127628 h 546"/>
              <a:gd name="T50" fmla="*/ 38286 w 545"/>
              <a:gd name="T51" fmla="*/ 127628 h 546"/>
              <a:gd name="T52" fmla="*/ 27812 w 545"/>
              <a:gd name="T53" fmla="*/ 117173 h 546"/>
              <a:gd name="T54" fmla="*/ 38286 w 545"/>
              <a:gd name="T55" fmla="*/ 107078 h 546"/>
              <a:gd name="T56" fmla="*/ 79101 w 545"/>
              <a:gd name="T57" fmla="*/ 107078 h 546"/>
              <a:gd name="T58" fmla="*/ 89215 w 545"/>
              <a:gd name="T59" fmla="*/ 117173 h 546"/>
              <a:gd name="T60" fmla="*/ 89215 w 545"/>
              <a:gd name="T61" fmla="*/ 158273 h 546"/>
              <a:gd name="T62" fmla="*/ 79101 w 545"/>
              <a:gd name="T63" fmla="*/ 168368 h 54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46">
                <a:moveTo>
                  <a:pt x="537" y="43"/>
                </a:moveTo>
                <a:lnTo>
                  <a:pt x="537" y="43"/>
                </a:lnTo>
                <a:cubicBezTo>
                  <a:pt x="395" y="184"/>
                  <a:pt x="395" y="184"/>
                  <a:pt x="395" y="184"/>
                </a:cubicBezTo>
                <a:cubicBezTo>
                  <a:pt x="445" y="184"/>
                  <a:pt x="445" y="184"/>
                  <a:pt x="445" y="184"/>
                </a:cubicBezTo>
                <a:cubicBezTo>
                  <a:pt x="459" y="184"/>
                  <a:pt x="473" y="198"/>
                  <a:pt x="473" y="212"/>
                </a:cubicBezTo>
                <a:cubicBezTo>
                  <a:pt x="473" y="234"/>
                  <a:pt x="459" y="241"/>
                  <a:pt x="445" y="241"/>
                </a:cubicBezTo>
                <a:cubicBezTo>
                  <a:pt x="332" y="241"/>
                  <a:pt x="332" y="241"/>
                  <a:pt x="332" y="241"/>
                </a:cubicBezTo>
                <a:cubicBezTo>
                  <a:pt x="311" y="241"/>
                  <a:pt x="304" y="234"/>
                  <a:pt x="304" y="212"/>
                </a:cubicBezTo>
                <a:cubicBezTo>
                  <a:pt x="304" y="99"/>
                  <a:pt x="304" y="99"/>
                  <a:pt x="304" y="99"/>
                </a:cubicBezTo>
                <a:cubicBezTo>
                  <a:pt x="304" y="85"/>
                  <a:pt x="311" y="71"/>
                  <a:pt x="332" y="71"/>
                </a:cubicBezTo>
                <a:cubicBezTo>
                  <a:pt x="346" y="71"/>
                  <a:pt x="360" y="85"/>
                  <a:pt x="360" y="99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501" y="7"/>
                  <a:pt x="501" y="7"/>
                  <a:pt x="501" y="7"/>
                </a:cubicBezTo>
                <a:cubicBezTo>
                  <a:pt x="501" y="0"/>
                  <a:pt x="508" y="0"/>
                  <a:pt x="515" y="0"/>
                </a:cubicBezTo>
                <a:cubicBezTo>
                  <a:pt x="537" y="0"/>
                  <a:pt x="544" y="7"/>
                  <a:pt x="544" y="29"/>
                </a:cubicBezTo>
                <a:cubicBezTo>
                  <a:pt x="544" y="36"/>
                  <a:pt x="544" y="43"/>
                  <a:pt x="537" y="43"/>
                </a:cubicBezTo>
                <a:close/>
                <a:moveTo>
                  <a:pt x="219" y="467"/>
                </a:moveTo>
                <a:lnTo>
                  <a:pt x="219" y="467"/>
                </a:lnTo>
                <a:cubicBezTo>
                  <a:pt x="197" y="467"/>
                  <a:pt x="190" y="460"/>
                  <a:pt x="190" y="439"/>
                </a:cubicBezTo>
                <a:cubicBezTo>
                  <a:pt x="190" y="396"/>
                  <a:pt x="190" y="396"/>
                  <a:pt x="190" y="396"/>
                </a:cubicBezTo>
                <a:cubicBezTo>
                  <a:pt x="49" y="538"/>
                  <a:pt x="49" y="538"/>
                  <a:pt x="49" y="538"/>
                </a:cubicBezTo>
                <a:cubicBezTo>
                  <a:pt x="42" y="545"/>
                  <a:pt x="35" y="545"/>
                  <a:pt x="28" y="545"/>
                </a:cubicBezTo>
                <a:cubicBezTo>
                  <a:pt x="14" y="545"/>
                  <a:pt x="0" y="531"/>
                  <a:pt x="0" y="516"/>
                </a:cubicBezTo>
                <a:cubicBezTo>
                  <a:pt x="0" y="509"/>
                  <a:pt x="0" y="502"/>
                  <a:pt x="7" y="495"/>
                </a:cubicBezTo>
                <a:cubicBezTo>
                  <a:pt x="148" y="354"/>
                  <a:pt x="148" y="354"/>
                  <a:pt x="148" y="354"/>
                </a:cubicBezTo>
                <a:cubicBezTo>
                  <a:pt x="106" y="354"/>
                  <a:pt x="106" y="354"/>
                  <a:pt x="106" y="354"/>
                </a:cubicBezTo>
                <a:cubicBezTo>
                  <a:pt x="84" y="354"/>
                  <a:pt x="77" y="347"/>
                  <a:pt x="77" y="325"/>
                </a:cubicBezTo>
                <a:cubicBezTo>
                  <a:pt x="77" y="311"/>
                  <a:pt x="84" y="297"/>
                  <a:pt x="106" y="297"/>
                </a:cubicBezTo>
                <a:cubicBezTo>
                  <a:pt x="219" y="297"/>
                  <a:pt x="219" y="297"/>
                  <a:pt x="219" y="297"/>
                </a:cubicBezTo>
                <a:cubicBezTo>
                  <a:pt x="233" y="297"/>
                  <a:pt x="247" y="311"/>
                  <a:pt x="247" y="325"/>
                </a:cubicBezTo>
                <a:cubicBezTo>
                  <a:pt x="247" y="439"/>
                  <a:pt x="247" y="439"/>
                  <a:pt x="247" y="439"/>
                </a:cubicBezTo>
                <a:cubicBezTo>
                  <a:pt x="247" y="460"/>
                  <a:pt x="233" y="467"/>
                  <a:pt x="219" y="4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4" name="Freeform 70">
            <a:extLst>
              <a:ext uri="{FF2B5EF4-FFF2-40B4-BE49-F238E27FC236}">
                <a16:creationId xmlns:a16="http://schemas.microsoft.com/office/drawing/2014/main" id="{78CE7D76-C0A7-B34B-9BAC-0AD1EF9D3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5829" y="3714750"/>
            <a:ext cx="196857" cy="196850"/>
          </a:xfrm>
          <a:custGeom>
            <a:avLst/>
            <a:gdLst>
              <a:gd name="T0" fmla="*/ 196489 w 545"/>
              <a:gd name="T1" fmla="*/ 51195 h 546"/>
              <a:gd name="T2" fmla="*/ 196489 w 545"/>
              <a:gd name="T3" fmla="*/ 51195 h 546"/>
              <a:gd name="T4" fmla="*/ 196489 w 545"/>
              <a:gd name="T5" fmla="*/ 51195 h 546"/>
              <a:gd name="T6" fmla="*/ 186014 w 545"/>
              <a:gd name="T7" fmla="*/ 61290 h 546"/>
              <a:gd name="T8" fmla="*/ 175901 w 545"/>
              <a:gd name="T9" fmla="*/ 51195 h 546"/>
              <a:gd name="T10" fmla="*/ 175901 w 545"/>
              <a:gd name="T11" fmla="*/ 51195 h 546"/>
              <a:gd name="T12" fmla="*/ 175901 w 545"/>
              <a:gd name="T13" fmla="*/ 33169 h 546"/>
              <a:gd name="T14" fmla="*/ 124973 w 545"/>
              <a:gd name="T15" fmla="*/ 84364 h 546"/>
              <a:gd name="T16" fmla="*/ 117388 w 545"/>
              <a:gd name="T17" fmla="*/ 86888 h 546"/>
              <a:gd name="T18" fmla="*/ 106913 w 545"/>
              <a:gd name="T19" fmla="*/ 76433 h 546"/>
              <a:gd name="T20" fmla="*/ 112331 w 545"/>
              <a:gd name="T21" fmla="*/ 71385 h 546"/>
              <a:gd name="T22" fmla="*/ 112331 w 545"/>
              <a:gd name="T23" fmla="*/ 71385 h 546"/>
              <a:gd name="T24" fmla="*/ 160731 w 545"/>
              <a:gd name="T25" fmla="*/ 20550 h 546"/>
              <a:gd name="T26" fmla="*/ 145199 w 545"/>
              <a:gd name="T27" fmla="*/ 20550 h 546"/>
              <a:gd name="T28" fmla="*/ 145199 w 545"/>
              <a:gd name="T29" fmla="*/ 20550 h 546"/>
              <a:gd name="T30" fmla="*/ 135086 w 545"/>
              <a:gd name="T31" fmla="*/ 10455 h 546"/>
              <a:gd name="T32" fmla="*/ 145199 w 545"/>
              <a:gd name="T33" fmla="*/ 0 h 546"/>
              <a:gd name="T34" fmla="*/ 145199 w 545"/>
              <a:gd name="T35" fmla="*/ 0 h 546"/>
              <a:gd name="T36" fmla="*/ 186014 w 545"/>
              <a:gd name="T37" fmla="*/ 0 h 546"/>
              <a:gd name="T38" fmla="*/ 186014 w 545"/>
              <a:gd name="T39" fmla="*/ 0 h 546"/>
              <a:gd name="T40" fmla="*/ 196489 w 545"/>
              <a:gd name="T41" fmla="*/ 10455 h 546"/>
              <a:gd name="T42" fmla="*/ 196489 w 545"/>
              <a:gd name="T43" fmla="*/ 10455 h 546"/>
              <a:gd name="T44" fmla="*/ 196489 w 545"/>
              <a:gd name="T45" fmla="*/ 51195 h 546"/>
              <a:gd name="T46" fmla="*/ 84158 w 545"/>
              <a:gd name="T47" fmla="*/ 125104 h 546"/>
              <a:gd name="T48" fmla="*/ 84158 w 545"/>
              <a:gd name="T49" fmla="*/ 125104 h 546"/>
              <a:gd name="T50" fmla="*/ 32869 w 545"/>
              <a:gd name="T51" fmla="*/ 175939 h 546"/>
              <a:gd name="T52" fmla="*/ 50928 w 545"/>
              <a:gd name="T53" fmla="*/ 175939 h 546"/>
              <a:gd name="T54" fmla="*/ 50928 w 545"/>
              <a:gd name="T55" fmla="*/ 175939 h 546"/>
              <a:gd name="T56" fmla="*/ 61042 w 545"/>
              <a:gd name="T57" fmla="*/ 186034 h 546"/>
              <a:gd name="T58" fmla="*/ 50928 w 545"/>
              <a:gd name="T59" fmla="*/ 196489 h 546"/>
              <a:gd name="T60" fmla="*/ 50928 w 545"/>
              <a:gd name="T61" fmla="*/ 196489 h 546"/>
              <a:gd name="T62" fmla="*/ 10113 w 545"/>
              <a:gd name="T63" fmla="*/ 196489 h 546"/>
              <a:gd name="T64" fmla="*/ 10113 w 545"/>
              <a:gd name="T65" fmla="*/ 196489 h 546"/>
              <a:gd name="T66" fmla="*/ 0 w 545"/>
              <a:gd name="T67" fmla="*/ 186034 h 546"/>
              <a:gd name="T68" fmla="*/ 0 w 545"/>
              <a:gd name="T69" fmla="*/ 186034 h 546"/>
              <a:gd name="T70" fmla="*/ 0 w 545"/>
              <a:gd name="T71" fmla="*/ 145294 h 546"/>
              <a:gd name="T72" fmla="*/ 0 w 545"/>
              <a:gd name="T73" fmla="*/ 145294 h 546"/>
              <a:gd name="T74" fmla="*/ 10113 w 545"/>
              <a:gd name="T75" fmla="*/ 135199 h 546"/>
              <a:gd name="T76" fmla="*/ 20227 w 545"/>
              <a:gd name="T77" fmla="*/ 145294 h 546"/>
              <a:gd name="T78" fmla="*/ 20227 w 545"/>
              <a:gd name="T79" fmla="*/ 145294 h 546"/>
              <a:gd name="T80" fmla="*/ 20227 w 545"/>
              <a:gd name="T81" fmla="*/ 160797 h 546"/>
              <a:gd name="T82" fmla="*/ 71155 w 545"/>
              <a:gd name="T83" fmla="*/ 112125 h 546"/>
              <a:gd name="T84" fmla="*/ 76212 w 545"/>
              <a:gd name="T85" fmla="*/ 107078 h 546"/>
              <a:gd name="T86" fmla="*/ 86686 w 545"/>
              <a:gd name="T87" fmla="*/ 117173 h 546"/>
              <a:gd name="T88" fmla="*/ 84158 w 545"/>
              <a:gd name="T89" fmla="*/ 125104 h 54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45" h="546">
                <a:moveTo>
                  <a:pt x="544" y="142"/>
                </a:moveTo>
                <a:lnTo>
                  <a:pt x="544" y="142"/>
                </a:lnTo>
                <a:cubicBezTo>
                  <a:pt x="544" y="156"/>
                  <a:pt x="530" y="170"/>
                  <a:pt x="515" y="170"/>
                </a:cubicBezTo>
                <a:cubicBezTo>
                  <a:pt x="501" y="170"/>
                  <a:pt x="487" y="156"/>
                  <a:pt x="487" y="142"/>
                </a:cubicBezTo>
                <a:cubicBezTo>
                  <a:pt x="487" y="92"/>
                  <a:pt x="487" y="92"/>
                  <a:pt x="487" y="92"/>
                </a:cubicBezTo>
                <a:cubicBezTo>
                  <a:pt x="346" y="234"/>
                  <a:pt x="346" y="234"/>
                  <a:pt x="346" y="234"/>
                </a:cubicBezTo>
                <a:cubicBezTo>
                  <a:pt x="339" y="241"/>
                  <a:pt x="332" y="241"/>
                  <a:pt x="325" y="241"/>
                </a:cubicBezTo>
                <a:cubicBezTo>
                  <a:pt x="311" y="241"/>
                  <a:pt x="296" y="234"/>
                  <a:pt x="296" y="212"/>
                </a:cubicBezTo>
                <a:cubicBezTo>
                  <a:pt x="296" y="205"/>
                  <a:pt x="303" y="198"/>
                  <a:pt x="311" y="198"/>
                </a:cubicBezTo>
                <a:cubicBezTo>
                  <a:pt x="445" y="57"/>
                  <a:pt x="445" y="57"/>
                  <a:pt x="445" y="57"/>
                </a:cubicBezTo>
                <a:cubicBezTo>
                  <a:pt x="402" y="57"/>
                  <a:pt x="402" y="57"/>
                  <a:pt x="402" y="57"/>
                </a:cubicBezTo>
                <a:cubicBezTo>
                  <a:pt x="388" y="57"/>
                  <a:pt x="374" y="43"/>
                  <a:pt x="374" y="29"/>
                </a:cubicBezTo>
                <a:cubicBezTo>
                  <a:pt x="374" y="7"/>
                  <a:pt x="388" y="0"/>
                  <a:pt x="402" y="0"/>
                </a:cubicBezTo>
                <a:cubicBezTo>
                  <a:pt x="515" y="0"/>
                  <a:pt x="515" y="0"/>
                  <a:pt x="515" y="0"/>
                </a:cubicBezTo>
                <a:cubicBezTo>
                  <a:pt x="530" y="0"/>
                  <a:pt x="544" y="7"/>
                  <a:pt x="544" y="29"/>
                </a:cubicBezTo>
                <a:lnTo>
                  <a:pt x="544" y="142"/>
                </a:lnTo>
                <a:close/>
                <a:moveTo>
                  <a:pt x="233" y="347"/>
                </a:moveTo>
                <a:lnTo>
                  <a:pt x="233" y="347"/>
                </a:lnTo>
                <a:cubicBezTo>
                  <a:pt x="91" y="488"/>
                  <a:pt x="91" y="488"/>
                  <a:pt x="91" y="488"/>
                </a:cubicBezTo>
                <a:cubicBezTo>
                  <a:pt x="141" y="488"/>
                  <a:pt x="141" y="488"/>
                  <a:pt x="141" y="488"/>
                </a:cubicBezTo>
                <a:cubicBezTo>
                  <a:pt x="155" y="488"/>
                  <a:pt x="169" y="502"/>
                  <a:pt x="169" y="516"/>
                </a:cubicBezTo>
                <a:cubicBezTo>
                  <a:pt x="169" y="531"/>
                  <a:pt x="155" y="545"/>
                  <a:pt x="141" y="545"/>
                </a:cubicBezTo>
                <a:cubicBezTo>
                  <a:pt x="28" y="545"/>
                  <a:pt x="28" y="545"/>
                  <a:pt x="28" y="545"/>
                </a:cubicBezTo>
                <a:cubicBezTo>
                  <a:pt x="7" y="545"/>
                  <a:pt x="0" y="531"/>
                  <a:pt x="0" y="516"/>
                </a:cubicBezTo>
                <a:cubicBezTo>
                  <a:pt x="0" y="403"/>
                  <a:pt x="0" y="403"/>
                  <a:pt x="0" y="403"/>
                </a:cubicBezTo>
                <a:cubicBezTo>
                  <a:pt x="0" y="389"/>
                  <a:pt x="7" y="375"/>
                  <a:pt x="28" y="375"/>
                </a:cubicBezTo>
                <a:cubicBezTo>
                  <a:pt x="42" y="375"/>
                  <a:pt x="56" y="389"/>
                  <a:pt x="56" y="403"/>
                </a:cubicBezTo>
                <a:cubicBezTo>
                  <a:pt x="56" y="446"/>
                  <a:pt x="56" y="446"/>
                  <a:pt x="56" y="446"/>
                </a:cubicBezTo>
                <a:cubicBezTo>
                  <a:pt x="197" y="311"/>
                  <a:pt x="197" y="311"/>
                  <a:pt x="197" y="311"/>
                </a:cubicBezTo>
                <a:cubicBezTo>
                  <a:pt x="197" y="304"/>
                  <a:pt x="204" y="297"/>
                  <a:pt x="211" y="297"/>
                </a:cubicBezTo>
                <a:cubicBezTo>
                  <a:pt x="233" y="297"/>
                  <a:pt x="240" y="311"/>
                  <a:pt x="240" y="325"/>
                </a:cubicBezTo>
                <a:cubicBezTo>
                  <a:pt x="240" y="333"/>
                  <a:pt x="240" y="340"/>
                  <a:pt x="233" y="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5" name="Freeform 71">
            <a:extLst>
              <a:ext uri="{FF2B5EF4-FFF2-40B4-BE49-F238E27FC236}">
                <a16:creationId xmlns:a16="http://schemas.microsoft.com/office/drawing/2014/main" id="{D8BCD5F7-0A71-4143-8131-90DB597E5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90" y="3705225"/>
            <a:ext cx="219083" cy="217488"/>
          </a:xfrm>
          <a:custGeom>
            <a:avLst/>
            <a:gdLst>
              <a:gd name="T0" fmla="*/ 188138 w 609"/>
              <a:gd name="T1" fmla="*/ 130421 h 602"/>
              <a:gd name="T2" fmla="*/ 188138 w 609"/>
              <a:gd name="T3" fmla="*/ 130421 h 602"/>
              <a:gd name="T4" fmla="*/ 180584 w 609"/>
              <a:gd name="T5" fmla="*/ 148123 h 602"/>
              <a:gd name="T6" fmla="*/ 188138 w 609"/>
              <a:gd name="T7" fmla="*/ 181360 h 602"/>
              <a:gd name="T8" fmla="*/ 183102 w 609"/>
              <a:gd name="T9" fmla="*/ 188947 h 602"/>
              <a:gd name="T10" fmla="*/ 150007 w 609"/>
              <a:gd name="T11" fmla="*/ 178831 h 602"/>
              <a:gd name="T12" fmla="*/ 129862 w 609"/>
              <a:gd name="T13" fmla="*/ 188947 h 602"/>
              <a:gd name="T14" fmla="*/ 132380 w 609"/>
              <a:gd name="T15" fmla="*/ 188947 h 602"/>
              <a:gd name="T16" fmla="*/ 111876 w 609"/>
              <a:gd name="T17" fmla="*/ 217127 h 602"/>
              <a:gd name="T18" fmla="*/ 106840 w 609"/>
              <a:gd name="T19" fmla="*/ 217127 h 602"/>
              <a:gd name="T20" fmla="*/ 86335 w 609"/>
              <a:gd name="T21" fmla="*/ 186418 h 602"/>
              <a:gd name="T22" fmla="*/ 68708 w 609"/>
              <a:gd name="T23" fmla="*/ 178831 h 602"/>
              <a:gd name="T24" fmla="*/ 68708 w 609"/>
              <a:gd name="T25" fmla="*/ 181360 h 602"/>
              <a:gd name="T26" fmla="*/ 35613 w 609"/>
              <a:gd name="T27" fmla="*/ 186418 h 602"/>
              <a:gd name="T28" fmla="*/ 30577 w 609"/>
              <a:gd name="T29" fmla="*/ 183889 h 602"/>
              <a:gd name="T30" fmla="*/ 38131 w 609"/>
              <a:gd name="T31" fmla="*/ 148123 h 602"/>
              <a:gd name="T32" fmla="*/ 30577 w 609"/>
              <a:gd name="T33" fmla="*/ 130421 h 602"/>
              <a:gd name="T34" fmla="*/ 0 w 609"/>
              <a:gd name="T35" fmla="*/ 109828 h 602"/>
              <a:gd name="T36" fmla="*/ 0 w 609"/>
              <a:gd name="T37" fmla="*/ 104770 h 602"/>
              <a:gd name="T38" fmla="*/ 30577 w 609"/>
              <a:gd name="T39" fmla="*/ 86706 h 602"/>
              <a:gd name="T40" fmla="*/ 38131 w 609"/>
              <a:gd name="T41" fmla="*/ 66475 h 602"/>
              <a:gd name="T42" fmla="*/ 30577 w 609"/>
              <a:gd name="T43" fmla="*/ 33237 h 602"/>
              <a:gd name="T44" fmla="*/ 35613 w 609"/>
              <a:gd name="T45" fmla="*/ 28180 h 602"/>
              <a:gd name="T46" fmla="*/ 68708 w 609"/>
              <a:gd name="T47" fmla="*/ 35766 h 602"/>
              <a:gd name="T48" fmla="*/ 86335 w 609"/>
              <a:gd name="T49" fmla="*/ 28180 h 602"/>
              <a:gd name="T50" fmla="*/ 106840 w 609"/>
              <a:gd name="T51" fmla="*/ 0 h 602"/>
              <a:gd name="T52" fmla="*/ 111876 w 609"/>
              <a:gd name="T53" fmla="*/ 0 h 602"/>
              <a:gd name="T54" fmla="*/ 132380 w 609"/>
              <a:gd name="T55" fmla="*/ 28180 h 602"/>
              <a:gd name="T56" fmla="*/ 150007 w 609"/>
              <a:gd name="T57" fmla="*/ 35766 h 602"/>
              <a:gd name="T58" fmla="*/ 183102 w 609"/>
              <a:gd name="T59" fmla="*/ 28180 h 602"/>
              <a:gd name="T60" fmla="*/ 188138 w 609"/>
              <a:gd name="T61" fmla="*/ 33237 h 602"/>
              <a:gd name="T62" fmla="*/ 180584 w 609"/>
              <a:gd name="T63" fmla="*/ 66475 h 602"/>
              <a:gd name="T64" fmla="*/ 188138 w 609"/>
              <a:gd name="T65" fmla="*/ 86706 h 602"/>
              <a:gd name="T66" fmla="*/ 218715 w 609"/>
              <a:gd name="T67" fmla="*/ 104770 h 602"/>
              <a:gd name="T68" fmla="*/ 218715 w 609"/>
              <a:gd name="T69" fmla="*/ 109828 h 602"/>
              <a:gd name="T70" fmla="*/ 188138 w 609"/>
              <a:gd name="T71" fmla="*/ 130421 h 602"/>
              <a:gd name="T72" fmla="*/ 109358 w 609"/>
              <a:gd name="T73" fmla="*/ 45882 h 602"/>
              <a:gd name="T74" fmla="*/ 109358 w 609"/>
              <a:gd name="T75" fmla="*/ 45882 h 602"/>
              <a:gd name="T76" fmla="*/ 48204 w 609"/>
              <a:gd name="T77" fmla="*/ 107299 h 602"/>
              <a:gd name="T78" fmla="*/ 109358 w 609"/>
              <a:gd name="T79" fmla="*/ 168716 h 602"/>
              <a:gd name="T80" fmla="*/ 170512 w 609"/>
              <a:gd name="T81" fmla="*/ 107299 h 602"/>
              <a:gd name="T82" fmla="*/ 109358 w 609"/>
              <a:gd name="T83" fmla="*/ 45882 h 602"/>
              <a:gd name="T84" fmla="*/ 109358 w 609"/>
              <a:gd name="T85" fmla="*/ 148123 h 602"/>
              <a:gd name="T86" fmla="*/ 109358 w 609"/>
              <a:gd name="T87" fmla="*/ 148123 h 602"/>
              <a:gd name="T88" fmla="*/ 68708 w 609"/>
              <a:gd name="T89" fmla="*/ 107299 h 602"/>
              <a:gd name="T90" fmla="*/ 109358 w 609"/>
              <a:gd name="T91" fmla="*/ 66475 h 602"/>
              <a:gd name="T92" fmla="*/ 150007 w 609"/>
              <a:gd name="T93" fmla="*/ 107299 h 602"/>
              <a:gd name="T94" fmla="*/ 109358 w 609"/>
              <a:gd name="T95" fmla="*/ 148123 h 602"/>
              <a:gd name="T96" fmla="*/ 109358 w 609"/>
              <a:gd name="T97" fmla="*/ 86706 h 602"/>
              <a:gd name="T98" fmla="*/ 109358 w 609"/>
              <a:gd name="T99" fmla="*/ 86706 h 602"/>
              <a:gd name="T100" fmla="*/ 88853 w 609"/>
              <a:gd name="T101" fmla="*/ 107299 h 602"/>
              <a:gd name="T102" fmla="*/ 109358 w 609"/>
              <a:gd name="T103" fmla="*/ 127530 h 602"/>
              <a:gd name="T104" fmla="*/ 129862 w 609"/>
              <a:gd name="T105" fmla="*/ 107299 h 602"/>
              <a:gd name="T106" fmla="*/ 109358 w 609"/>
              <a:gd name="T107" fmla="*/ 86706 h 60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602">
                <a:moveTo>
                  <a:pt x="523" y="361"/>
                </a:moveTo>
                <a:lnTo>
                  <a:pt x="523" y="361"/>
                </a:lnTo>
                <a:cubicBezTo>
                  <a:pt x="523" y="382"/>
                  <a:pt x="516" y="396"/>
                  <a:pt x="502" y="410"/>
                </a:cubicBezTo>
                <a:cubicBezTo>
                  <a:pt x="502" y="417"/>
                  <a:pt x="551" y="474"/>
                  <a:pt x="523" y="502"/>
                </a:cubicBezTo>
                <a:cubicBezTo>
                  <a:pt x="509" y="523"/>
                  <a:pt x="509" y="523"/>
                  <a:pt x="509" y="523"/>
                </a:cubicBezTo>
                <a:cubicBezTo>
                  <a:pt x="488" y="544"/>
                  <a:pt x="431" y="509"/>
                  <a:pt x="417" y="495"/>
                </a:cubicBezTo>
                <a:cubicBezTo>
                  <a:pt x="403" y="509"/>
                  <a:pt x="382" y="516"/>
                  <a:pt x="361" y="523"/>
                </a:cubicBezTo>
                <a:cubicBezTo>
                  <a:pt x="368" y="523"/>
                  <a:pt x="368" y="523"/>
                  <a:pt x="368" y="523"/>
                </a:cubicBezTo>
                <a:cubicBezTo>
                  <a:pt x="368" y="523"/>
                  <a:pt x="354" y="601"/>
                  <a:pt x="311" y="601"/>
                </a:cubicBezTo>
                <a:cubicBezTo>
                  <a:pt x="297" y="601"/>
                  <a:pt x="297" y="601"/>
                  <a:pt x="297" y="601"/>
                </a:cubicBezTo>
                <a:cubicBezTo>
                  <a:pt x="262" y="601"/>
                  <a:pt x="247" y="530"/>
                  <a:pt x="240" y="516"/>
                </a:cubicBezTo>
                <a:cubicBezTo>
                  <a:pt x="226" y="516"/>
                  <a:pt x="205" y="509"/>
                  <a:pt x="191" y="495"/>
                </a:cubicBezTo>
                <a:cubicBezTo>
                  <a:pt x="191" y="502"/>
                  <a:pt x="191" y="502"/>
                  <a:pt x="191" y="502"/>
                </a:cubicBezTo>
                <a:cubicBezTo>
                  <a:pt x="191" y="502"/>
                  <a:pt x="127" y="551"/>
                  <a:pt x="99" y="516"/>
                </a:cubicBezTo>
                <a:cubicBezTo>
                  <a:pt x="85" y="509"/>
                  <a:pt x="85" y="509"/>
                  <a:pt x="85" y="509"/>
                </a:cubicBezTo>
                <a:cubicBezTo>
                  <a:pt x="64" y="481"/>
                  <a:pt x="99" y="424"/>
                  <a:pt x="106" y="410"/>
                </a:cubicBezTo>
                <a:cubicBezTo>
                  <a:pt x="99" y="396"/>
                  <a:pt x="92" y="382"/>
                  <a:pt x="85" y="361"/>
                </a:cubicBezTo>
                <a:cubicBezTo>
                  <a:pt x="71" y="361"/>
                  <a:pt x="0" y="339"/>
                  <a:pt x="0" y="304"/>
                </a:cubicBezTo>
                <a:cubicBezTo>
                  <a:pt x="0" y="290"/>
                  <a:pt x="0" y="290"/>
                  <a:pt x="0" y="290"/>
                </a:cubicBezTo>
                <a:cubicBezTo>
                  <a:pt x="0" y="255"/>
                  <a:pt x="71" y="240"/>
                  <a:pt x="85" y="240"/>
                </a:cubicBezTo>
                <a:cubicBezTo>
                  <a:pt x="92" y="219"/>
                  <a:pt x="99" y="205"/>
                  <a:pt x="106" y="184"/>
                </a:cubicBezTo>
                <a:cubicBezTo>
                  <a:pt x="99" y="177"/>
                  <a:pt x="57" y="113"/>
                  <a:pt x="85" y="92"/>
                </a:cubicBezTo>
                <a:cubicBezTo>
                  <a:pt x="99" y="78"/>
                  <a:pt x="99" y="78"/>
                  <a:pt x="99" y="78"/>
                </a:cubicBezTo>
                <a:cubicBezTo>
                  <a:pt x="120" y="50"/>
                  <a:pt x="177" y="92"/>
                  <a:pt x="191" y="99"/>
                </a:cubicBezTo>
                <a:cubicBezTo>
                  <a:pt x="205" y="92"/>
                  <a:pt x="226" y="85"/>
                  <a:pt x="240" y="78"/>
                </a:cubicBezTo>
                <a:cubicBezTo>
                  <a:pt x="247" y="64"/>
                  <a:pt x="269" y="0"/>
                  <a:pt x="297" y="0"/>
                </a:cubicBezTo>
                <a:cubicBezTo>
                  <a:pt x="311" y="0"/>
                  <a:pt x="311" y="0"/>
                  <a:pt x="311" y="0"/>
                </a:cubicBezTo>
                <a:cubicBezTo>
                  <a:pt x="346" y="0"/>
                  <a:pt x="361" y="57"/>
                  <a:pt x="368" y="78"/>
                </a:cubicBezTo>
                <a:cubicBezTo>
                  <a:pt x="382" y="85"/>
                  <a:pt x="403" y="92"/>
                  <a:pt x="417" y="99"/>
                </a:cubicBezTo>
                <a:cubicBezTo>
                  <a:pt x="431" y="92"/>
                  <a:pt x="488" y="57"/>
                  <a:pt x="509" y="78"/>
                </a:cubicBezTo>
                <a:cubicBezTo>
                  <a:pt x="523" y="92"/>
                  <a:pt x="523" y="92"/>
                  <a:pt x="523" y="92"/>
                </a:cubicBezTo>
                <a:cubicBezTo>
                  <a:pt x="551" y="120"/>
                  <a:pt x="516" y="170"/>
                  <a:pt x="502" y="184"/>
                </a:cubicBezTo>
                <a:cubicBezTo>
                  <a:pt x="516" y="205"/>
                  <a:pt x="523" y="219"/>
                  <a:pt x="523" y="240"/>
                </a:cubicBezTo>
                <a:cubicBezTo>
                  <a:pt x="530" y="240"/>
                  <a:pt x="608" y="248"/>
                  <a:pt x="608" y="290"/>
                </a:cubicBezTo>
                <a:cubicBezTo>
                  <a:pt x="608" y="304"/>
                  <a:pt x="608" y="304"/>
                  <a:pt x="608" y="304"/>
                </a:cubicBezTo>
                <a:cubicBezTo>
                  <a:pt x="608" y="339"/>
                  <a:pt x="544" y="353"/>
                  <a:pt x="523" y="361"/>
                </a:cubicBezTo>
                <a:close/>
                <a:moveTo>
                  <a:pt x="304" y="127"/>
                </a:moveTo>
                <a:lnTo>
                  <a:pt x="304" y="127"/>
                </a:lnTo>
                <a:cubicBezTo>
                  <a:pt x="212" y="127"/>
                  <a:pt x="134" y="205"/>
                  <a:pt x="134" y="297"/>
                </a:cubicBezTo>
                <a:cubicBezTo>
                  <a:pt x="134" y="396"/>
                  <a:pt x="212" y="467"/>
                  <a:pt x="304" y="467"/>
                </a:cubicBezTo>
                <a:cubicBezTo>
                  <a:pt x="396" y="467"/>
                  <a:pt x="474" y="396"/>
                  <a:pt x="474" y="297"/>
                </a:cubicBezTo>
                <a:cubicBezTo>
                  <a:pt x="474" y="205"/>
                  <a:pt x="396" y="127"/>
                  <a:pt x="304" y="127"/>
                </a:cubicBezTo>
                <a:close/>
                <a:moveTo>
                  <a:pt x="304" y="410"/>
                </a:moveTo>
                <a:lnTo>
                  <a:pt x="304" y="410"/>
                </a:lnTo>
                <a:cubicBezTo>
                  <a:pt x="240" y="410"/>
                  <a:pt x="191" y="361"/>
                  <a:pt x="191" y="297"/>
                </a:cubicBezTo>
                <a:cubicBezTo>
                  <a:pt x="191" y="233"/>
                  <a:pt x="240" y="184"/>
                  <a:pt x="304" y="184"/>
                </a:cubicBezTo>
                <a:cubicBezTo>
                  <a:pt x="368" y="184"/>
                  <a:pt x="417" y="233"/>
                  <a:pt x="417" y="297"/>
                </a:cubicBezTo>
                <a:cubicBezTo>
                  <a:pt x="417" y="361"/>
                  <a:pt x="368" y="410"/>
                  <a:pt x="304" y="410"/>
                </a:cubicBezTo>
                <a:close/>
                <a:moveTo>
                  <a:pt x="304" y="240"/>
                </a:moveTo>
                <a:lnTo>
                  <a:pt x="304" y="240"/>
                </a:lnTo>
                <a:cubicBezTo>
                  <a:pt x="276" y="240"/>
                  <a:pt x="247" y="269"/>
                  <a:pt x="247" y="297"/>
                </a:cubicBezTo>
                <a:cubicBezTo>
                  <a:pt x="247" y="332"/>
                  <a:pt x="276" y="353"/>
                  <a:pt x="304" y="353"/>
                </a:cubicBezTo>
                <a:cubicBezTo>
                  <a:pt x="332" y="353"/>
                  <a:pt x="361" y="332"/>
                  <a:pt x="361" y="297"/>
                </a:cubicBezTo>
                <a:cubicBezTo>
                  <a:pt x="361" y="269"/>
                  <a:pt x="332" y="240"/>
                  <a:pt x="304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" name="Freeform 72">
            <a:extLst>
              <a:ext uri="{FF2B5EF4-FFF2-40B4-BE49-F238E27FC236}">
                <a16:creationId xmlns:a16="http://schemas.microsoft.com/office/drawing/2014/main" id="{B9C72897-5810-014F-9276-D82DE292E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3725863"/>
            <a:ext cx="217496" cy="177800"/>
          </a:xfrm>
          <a:custGeom>
            <a:avLst/>
            <a:gdLst>
              <a:gd name="T0" fmla="*/ 217127 w 602"/>
              <a:gd name="T1" fmla="*/ 167383 h 495"/>
              <a:gd name="T2" fmla="*/ 217127 w 602"/>
              <a:gd name="T3" fmla="*/ 167383 h 495"/>
              <a:gd name="T4" fmla="*/ 206650 w 602"/>
              <a:gd name="T5" fmla="*/ 177441 h 495"/>
              <a:gd name="T6" fmla="*/ 206650 w 602"/>
              <a:gd name="T7" fmla="*/ 177441 h 495"/>
              <a:gd name="T8" fmla="*/ 10116 w 602"/>
              <a:gd name="T9" fmla="*/ 177441 h 495"/>
              <a:gd name="T10" fmla="*/ 10116 w 602"/>
              <a:gd name="T11" fmla="*/ 177441 h 495"/>
              <a:gd name="T12" fmla="*/ 10116 w 602"/>
              <a:gd name="T13" fmla="*/ 177441 h 495"/>
              <a:gd name="T14" fmla="*/ 0 w 602"/>
              <a:gd name="T15" fmla="*/ 167383 h 495"/>
              <a:gd name="T16" fmla="*/ 2529 w 602"/>
              <a:gd name="T17" fmla="*/ 162355 h 495"/>
              <a:gd name="T18" fmla="*/ 2529 w 602"/>
              <a:gd name="T19" fmla="*/ 162355 h 495"/>
              <a:gd name="T20" fmla="*/ 99712 w 602"/>
              <a:gd name="T21" fmla="*/ 2514 h 495"/>
              <a:gd name="T22" fmla="*/ 99712 w 602"/>
              <a:gd name="T23" fmla="*/ 2514 h 495"/>
              <a:gd name="T24" fmla="*/ 109828 w 602"/>
              <a:gd name="T25" fmla="*/ 0 h 495"/>
              <a:gd name="T26" fmla="*/ 117415 w 602"/>
              <a:gd name="T27" fmla="*/ 5029 h 495"/>
              <a:gd name="T28" fmla="*/ 117415 w 602"/>
              <a:gd name="T29" fmla="*/ 5029 h 495"/>
              <a:gd name="T30" fmla="*/ 217127 w 602"/>
              <a:gd name="T31" fmla="*/ 162355 h 495"/>
              <a:gd name="T32" fmla="*/ 217127 w 602"/>
              <a:gd name="T33" fmla="*/ 162355 h 495"/>
              <a:gd name="T34" fmla="*/ 217127 w 602"/>
              <a:gd name="T35" fmla="*/ 167383 h 495"/>
              <a:gd name="T36" fmla="*/ 122472 w 602"/>
              <a:gd name="T37" fmla="*/ 55675 h 495"/>
              <a:gd name="T38" fmla="*/ 122472 w 602"/>
              <a:gd name="T39" fmla="*/ 55675 h 495"/>
              <a:gd name="T40" fmla="*/ 109828 w 602"/>
              <a:gd name="T41" fmla="*/ 43103 h 495"/>
              <a:gd name="T42" fmla="*/ 94293 w 602"/>
              <a:gd name="T43" fmla="*/ 55675 h 495"/>
              <a:gd name="T44" fmla="*/ 94293 w 602"/>
              <a:gd name="T45" fmla="*/ 106321 h 495"/>
              <a:gd name="T46" fmla="*/ 109828 w 602"/>
              <a:gd name="T47" fmla="*/ 121766 h 495"/>
              <a:gd name="T48" fmla="*/ 122472 w 602"/>
              <a:gd name="T49" fmla="*/ 106321 h 495"/>
              <a:gd name="T50" fmla="*/ 122472 w 602"/>
              <a:gd name="T51" fmla="*/ 55675 h 495"/>
              <a:gd name="T52" fmla="*/ 109828 w 602"/>
              <a:gd name="T53" fmla="*/ 131823 h 495"/>
              <a:gd name="T54" fmla="*/ 109828 w 602"/>
              <a:gd name="T55" fmla="*/ 131823 h 495"/>
              <a:gd name="T56" fmla="*/ 94293 w 602"/>
              <a:gd name="T57" fmla="*/ 144754 h 495"/>
              <a:gd name="T58" fmla="*/ 109828 w 602"/>
              <a:gd name="T59" fmla="*/ 157326 h 495"/>
              <a:gd name="T60" fmla="*/ 122472 w 602"/>
              <a:gd name="T61" fmla="*/ 144754 h 495"/>
              <a:gd name="T62" fmla="*/ 109828 w 602"/>
              <a:gd name="T63" fmla="*/ 131823 h 49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495">
                <a:moveTo>
                  <a:pt x="601" y="466"/>
                </a:moveTo>
                <a:lnTo>
                  <a:pt x="601" y="466"/>
                </a:lnTo>
                <a:cubicBezTo>
                  <a:pt x="601" y="487"/>
                  <a:pt x="594" y="494"/>
                  <a:pt x="572" y="494"/>
                </a:cubicBezTo>
                <a:cubicBezTo>
                  <a:pt x="28" y="494"/>
                  <a:pt x="28" y="494"/>
                  <a:pt x="28" y="494"/>
                </a:cubicBezTo>
                <a:cubicBezTo>
                  <a:pt x="14" y="494"/>
                  <a:pt x="0" y="487"/>
                  <a:pt x="0" y="466"/>
                </a:cubicBezTo>
                <a:cubicBezTo>
                  <a:pt x="0" y="466"/>
                  <a:pt x="0" y="459"/>
                  <a:pt x="7" y="452"/>
                </a:cubicBezTo>
                <a:cubicBezTo>
                  <a:pt x="276" y="7"/>
                  <a:pt x="276" y="7"/>
                  <a:pt x="276" y="7"/>
                </a:cubicBezTo>
                <a:cubicBezTo>
                  <a:pt x="283" y="0"/>
                  <a:pt x="290" y="0"/>
                  <a:pt x="304" y="0"/>
                </a:cubicBezTo>
                <a:cubicBezTo>
                  <a:pt x="311" y="0"/>
                  <a:pt x="318" y="0"/>
                  <a:pt x="325" y="14"/>
                </a:cubicBezTo>
                <a:cubicBezTo>
                  <a:pt x="601" y="452"/>
                  <a:pt x="601" y="452"/>
                  <a:pt x="601" y="452"/>
                </a:cubicBezTo>
                <a:cubicBezTo>
                  <a:pt x="601" y="459"/>
                  <a:pt x="601" y="466"/>
                  <a:pt x="601" y="466"/>
                </a:cubicBezTo>
                <a:close/>
                <a:moveTo>
                  <a:pt x="339" y="155"/>
                </a:moveTo>
                <a:lnTo>
                  <a:pt x="339" y="155"/>
                </a:lnTo>
                <a:cubicBezTo>
                  <a:pt x="339" y="134"/>
                  <a:pt x="325" y="120"/>
                  <a:pt x="304" y="120"/>
                </a:cubicBezTo>
                <a:cubicBezTo>
                  <a:pt x="283" y="120"/>
                  <a:pt x="261" y="134"/>
                  <a:pt x="261" y="155"/>
                </a:cubicBezTo>
                <a:cubicBezTo>
                  <a:pt x="261" y="296"/>
                  <a:pt x="261" y="296"/>
                  <a:pt x="261" y="296"/>
                </a:cubicBezTo>
                <a:cubicBezTo>
                  <a:pt x="261" y="318"/>
                  <a:pt x="283" y="339"/>
                  <a:pt x="304" y="339"/>
                </a:cubicBezTo>
                <a:cubicBezTo>
                  <a:pt x="325" y="339"/>
                  <a:pt x="339" y="318"/>
                  <a:pt x="339" y="296"/>
                </a:cubicBezTo>
                <a:lnTo>
                  <a:pt x="339" y="155"/>
                </a:lnTo>
                <a:close/>
                <a:moveTo>
                  <a:pt x="304" y="367"/>
                </a:moveTo>
                <a:lnTo>
                  <a:pt x="304" y="367"/>
                </a:lnTo>
                <a:cubicBezTo>
                  <a:pt x="283" y="367"/>
                  <a:pt x="261" y="381"/>
                  <a:pt x="261" y="403"/>
                </a:cubicBezTo>
                <a:cubicBezTo>
                  <a:pt x="261" y="424"/>
                  <a:pt x="283" y="438"/>
                  <a:pt x="304" y="438"/>
                </a:cubicBezTo>
                <a:cubicBezTo>
                  <a:pt x="325" y="438"/>
                  <a:pt x="339" y="424"/>
                  <a:pt x="339" y="403"/>
                </a:cubicBezTo>
                <a:cubicBezTo>
                  <a:pt x="339" y="381"/>
                  <a:pt x="325" y="367"/>
                  <a:pt x="304" y="3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" name="Freeform 73">
            <a:extLst>
              <a:ext uri="{FF2B5EF4-FFF2-40B4-BE49-F238E27FC236}">
                <a16:creationId xmlns:a16="http://schemas.microsoft.com/office/drawing/2014/main" id="{19C6E7F6-7F88-F649-A266-C1E2FEF8CF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5902" y="3322638"/>
            <a:ext cx="217495" cy="219075"/>
          </a:xfrm>
          <a:custGeom>
            <a:avLst/>
            <a:gdLst>
              <a:gd name="T0" fmla="*/ 207010 w 602"/>
              <a:gd name="T1" fmla="*/ 78781 h 609"/>
              <a:gd name="T2" fmla="*/ 207010 w 602"/>
              <a:gd name="T3" fmla="*/ 78781 h 609"/>
              <a:gd name="T4" fmla="*/ 196533 w 602"/>
              <a:gd name="T5" fmla="*/ 78781 h 609"/>
              <a:gd name="T6" fmla="*/ 191475 w 602"/>
              <a:gd name="T7" fmla="*/ 78781 h 609"/>
              <a:gd name="T8" fmla="*/ 163296 w 602"/>
              <a:gd name="T9" fmla="*/ 78781 h 609"/>
              <a:gd name="T10" fmla="*/ 153180 w 602"/>
              <a:gd name="T11" fmla="*/ 68708 h 609"/>
              <a:gd name="T12" fmla="*/ 163296 w 602"/>
              <a:gd name="T13" fmla="*/ 58276 h 609"/>
              <a:gd name="T14" fmla="*/ 181360 w 602"/>
              <a:gd name="T15" fmla="*/ 58276 h 609"/>
              <a:gd name="T16" fmla="*/ 107298 w 602"/>
              <a:gd name="T17" fmla="*/ 20145 h 609"/>
              <a:gd name="T18" fmla="*/ 20593 w 602"/>
              <a:gd name="T19" fmla="*/ 109358 h 609"/>
              <a:gd name="T20" fmla="*/ 10116 w 602"/>
              <a:gd name="T21" fmla="*/ 119430 h 609"/>
              <a:gd name="T22" fmla="*/ 0 w 602"/>
              <a:gd name="T23" fmla="*/ 109358 h 609"/>
              <a:gd name="T24" fmla="*/ 0 w 602"/>
              <a:gd name="T25" fmla="*/ 109358 h 609"/>
              <a:gd name="T26" fmla="*/ 107298 w 602"/>
              <a:gd name="T27" fmla="*/ 0 h 609"/>
              <a:gd name="T28" fmla="*/ 196533 w 602"/>
              <a:gd name="T29" fmla="*/ 45686 h 609"/>
              <a:gd name="T30" fmla="*/ 196533 w 602"/>
              <a:gd name="T31" fmla="*/ 28059 h 609"/>
              <a:gd name="T32" fmla="*/ 207010 w 602"/>
              <a:gd name="T33" fmla="*/ 17627 h 609"/>
              <a:gd name="T34" fmla="*/ 217126 w 602"/>
              <a:gd name="T35" fmla="*/ 28059 h 609"/>
              <a:gd name="T36" fmla="*/ 217126 w 602"/>
              <a:gd name="T37" fmla="*/ 68708 h 609"/>
              <a:gd name="T38" fmla="*/ 207010 w 602"/>
              <a:gd name="T39" fmla="*/ 78781 h 609"/>
              <a:gd name="T40" fmla="*/ 10116 w 602"/>
              <a:gd name="T41" fmla="*/ 139935 h 609"/>
              <a:gd name="T42" fmla="*/ 10116 w 602"/>
              <a:gd name="T43" fmla="*/ 139935 h 609"/>
              <a:gd name="T44" fmla="*/ 53469 w 602"/>
              <a:gd name="T45" fmla="*/ 139935 h 609"/>
              <a:gd name="T46" fmla="*/ 63946 w 602"/>
              <a:gd name="T47" fmla="*/ 150007 h 609"/>
              <a:gd name="T48" fmla="*/ 53469 w 602"/>
              <a:gd name="T49" fmla="*/ 160079 h 609"/>
              <a:gd name="T50" fmla="*/ 35766 w 602"/>
              <a:gd name="T51" fmla="*/ 160079 h 609"/>
              <a:gd name="T52" fmla="*/ 107298 w 602"/>
              <a:gd name="T53" fmla="*/ 198211 h 609"/>
              <a:gd name="T54" fmla="*/ 196533 w 602"/>
              <a:gd name="T55" fmla="*/ 109358 h 609"/>
              <a:gd name="T56" fmla="*/ 207010 w 602"/>
              <a:gd name="T57" fmla="*/ 99285 h 609"/>
              <a:gd name="T58" fmla="*/ 217126 w 602"/>
              <a:gd name="T59" fmla="*/ 109358 h 609"/>
              <a:gd name="T60" fmla="*/ 217126 w 602"/>
              <a:gd name="T61" fmla="*/ 109358 h 609"/>
              <a:gd name="T62" fmla="*/ 107298 w 602"/>
              <a:gd name="T63" fmla="*/ 218715 h 609"/>
              <a:gd name="T64" fmla="*/ 20593 w 602"/>
              <a:gd name="T65" fmla="*/ 172670 h 609"/>
              <a:gd name="T66" fmla="*/ 20593 w 602"/>
              <a:gd name="T67" fmla="*/ 190656 h 609"/>
              <a:gd name="T68" fmla="*/ 10116 w 602"/>
              <a:gd name="T69" fmla="*/ 200729 h 609"/>
              <a:gd name="T70" fmla="*/ 0 w 602"/>
              <a:gd name="T71" fmla="*/ 190656 h 609"/>
              <a:gd name="T72" fmla="*/ 0 w 602"/>
              <a:gd name="T73" fmla="*/ 150007 h 609"/>
              <a:gd name="T74" fmla="*/ 10116 w 602"/>
              <a:gd name="T75" fmla="*/ 139935 h 60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2" h="609">
                <a:moveTo>
                  <a:pt x="573" y="219"/>
                </a:moveTo>
                <a:lnTo>
                  <a:pt x="573" y="219"/>
                </a:lnTo>
                <a:cubicBezTo>
                  <a:pt x="544" y="219"/>
                  <a:pt x="544" y="219"/>
                  <a:pt x="544" y="219"/>
                </a:cubicBezTo>
                <a:cubicBezTo>
                  <a:pt x="530" y="219"/>
                  <a:pt x="530" y="219"/>
                  <a:pt x="530" y="219"/>
                </a:cubicBezTo>
                <a:cubicBezTo>
                  <a:pt x="452" y="219"/>
                  <a:pt x="452" y="219"/>
                  <a:pt x="452" y="219"/>
                </a:cubicBezTo>
                <a:cubicBezTo>
                  <a:pt x="431" y="219"/>
                  <a:pt x="424" y="205"/>
                  <a:pt x="424" y="191"/>
                </a:cubicBezTo>
                <a:cubicBezTo>
                  <a:pt x="424" y="177"/>
                  <a:pt x="431" y="162"/>
                  <a:pt x="452" y="162"/>
                </a:cubicBezTo>
                <a:cubicBezTo>
                  <a:pt x="502" y="162"/>
                  <a:pt x="502" y="162"/>
                  <a:pt x="502" y="162"/>
                </a:cubicBezTo>
                <a:cubicBezTo>
                  <a:pt x="452" y="99"/>
                  <a:pt x="382" y="56"/>
                  <a:pt x="297" y="56"/>
                </a:cubicBezTo>
                <a:cubicBezTo>
                  <a:pt x="163" y="56"/>
                  <a:pt x="57" y="169"/>
                  <a:pt x="57" y="304"/>
                </a:cubicBezTo>
                <a:cubicBezTo>
                  <a:pt x="57" y="318"/>
                  <a:pt x="42" y="332"/>
                  <a:pt x="28" y="332"/>
                </a:cubicBezTo>
                <a:cubicBezTo>
                  <a:pt x="7" y="332"/>
                  <a:pt x="0" y="318"/>
                  <a:pt x="0" y="304"/>
                </a:cubicBezTo>
                <a:cubicBezTo>
                  <a:pt x="0" y="134"/>
                  <a:pt x="134" y="0"/>
                  <a:pt x="297" y="0"/>
                </a:cubicBezTo>
                <a:cubicBezTo>
                  <a:pt x="403" y="0"/>
                  <a:pt x="488" y="49"/>
                  <a:pt x="544" y="127"/>
                </a:cubicBezTo>
                <a:cubicBezTo>
                  <a:pt x="544" y="78"/>
                  <a:pt x="544" y="78"/>
                  <a:pt x="544" y="78"/>
                </a:cubicBezTo>
                <a:cubicBezTo>
                  <a:pt x="544" y="64"/>
                  <a:pt x="558" y="49"/>
                  <a:pt x="573" y="49"/>
                </a:cubicBezTo>
                <a:cubicBezTo>
                  <a:pt x="587" y="49"/>
                  <a:pt x="601" y="64"/>
                  <a:pt x="601" y="78"/>
                </a:cubicBezTo>
                <a:cubicBezTo>
                  <a:pt x="601" y="191"/>
                  <a:pt x="601" y="191"/>
                  <a:pt x="601" y="191"/>
                </a:cubicBezTo>
                <a:cubicBezTo>
                  <a:pt x="601" y="205"/>
                  <a:pt x="587" y="219"/>
                  <a:pt x="573" y="219"/>
                </a:cubicBezTo>
                <a:close/>
                <a:moveTo>
                  <a:pt x="28" y="389"/>
                </a:moveTo>
                <a:lnTo>
                  <a:pt x="28" y="389"/>
                </a:lnTo>
                <a:cubicBezTo>
                  <a:pt x="148" y="389"/>
                  <a:pt x="148" y="389"/>
                  <a:pt x="148" y="389"/>
                </a:cubicBezTo>
                <a:cubicBezTo>
                  <a:pt x="163" y="389"/>
                  <a:pt x="177" y="403"/>
                  <a:pt x="177" y="417"/>
                </a:cubicBezTo>
                <a:cubicBezTo>
                  <a:pt x="177" y="431"/>
                  <a:pt x="163" y="445"/>
                  <a:pt x="148" y="445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141" y="509"/>
                  <a:pt x="219" y="551"/>
                  <a:pt x="297" y="551"/>
                </a:cubicBezTo>
                <a:cubicBezTo>
                  <a:pt x="431" y="551"/>
                  <a:pt x="544" y="438"/>
                  <a:pt x="544" y="304"/>
                </a:cubicBezTo>
                <a:cubicBezTo>
                  <a:pt x="544" y="290"/>
                  <a:pt x="558" y="276"/>
                  <a:pt x="573" y="276"/>
                </a:cubicBezTo>
                <a:cubicBezTo>
                  <a:pt x="587" y="276"/>
                  <a:pt x="601" y="290"/>
                  <a:pt x="601" y="304"/>
                </a:cubicBezTo>
                <a:cubicBezTo>
                  <a:pt x="601" y="473"/>
                  <a:pt x="466" y="608"/>
                  <a:pt x="297" y="608"/>
                </a:cubicBezTo>
                <a:cubicBezTo>
                  <a:pt x="198" y="608"/>
                  <a:pt x="106" y="558"/>
                  <a:pt x="57" y="480"/>
                </a:cubicBezTo>
                <a:cubicBezTo>
                  <a:pt x="57" y="530"/>
                  <a:pt x="57" y="530"/>
                  <a:pt x="57" y="530"/>
                </a:cubicBezTo>
                <a:cubicBezTo>
                  <a:pt x="57" y="544"/>
                  <a:pt x="42" y="558"/>
                  <a:pt x="28" y="558"/>
                </a:cubicBezTo>
                <a:cubicBezTo>
                  <a:pt x="7" y="558"/>
                  <a:pt x="0" y="544"/>
                  <a:pt x="0" y="530"/>
                </a:cubicBezTo>
                <a:cubicBezTo>
                  <a:pt x="0" y="417"/>
                  <a:pt x="0" y="417"/>
                  <a:pt x="0" y="417"/>
                </a:cubicBezTo>
                <a:cubicBezTo>
                  <a:pt x="0" y="403"/>
                  <a:pt x="7" y="389"/>
                  <a:pt x="28" y="3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8" name="Freeform 74">
            <a:extLst>
              <a:ext uri="{FF2B5EF4-FFF2-40B4-BE49-F238E27FC236}">
                <a16:creationId xmlns:a16="http://schemas.microsoft.com/office/drawing/2014/main" id="{767CD623-3423-B042-B1C6-F43E732E4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3300" y="3322638"/>
            <a:ext cx="219083" cy="219075"/>
          </a:xfrm>
          <a:custGeom>
            <a:avLst/>
            <a:gdLst>
              <a:gd name="T0" fmla="*/ 208283 w 609"/>
              <a:gd name="T1" fmla="*/ 78781 h 609"/>
              <a:gd name="T2" fmla="*/ 208283 w 609"/>
              <a:gd name="T3" fmla="*/ 78781 h 609"/>
              <a:gd name="T4" fmla="*/ 162598 w 609"/>
              <a:gd name="T5" fmla="*/ 78781 h 609"/>
              <a:gd name="T6" fmla="*/ 152525 w 609"/>
              <a:gd name="T7" fmla="*/ 68708 h 609"/>
              <a:gd name="T8" fmla="*/ 162598 w 609"/>
              <a:gd name="T9" fmla="*/ 58276 h 609"/>
              <a:gd name="T10" fmla="*/ 180584 w 609"/>
              <a:gd name="T11" fmla="*/ 58276 h 609"/>
              <a:gd name="T12" fmla="*/ 109358 w 609"/>
              <a:gd name="T13" fmla="*/ 20145 h 609"/>
              <a:gd name="T14" fmla="*/ 20145 w 609"/>
              <a:gd name="T15" fmla="*/ 109358 h 609"/>
              <a:gd name="T16" fmla="*/ 109358 w 609"/>
              <a:gd name="T17" fmla="*/ 198211 h 609"/>
              <a:gd name="T18" fmla="*/ 198211 w 609"/>
              <a:gd name="T19" fmla="*/ 109358 h 609"/>
              <a:gd name="T20" fmla="*/ 208283 w 609"/>
              <a:gd name="T21" fmla="*/ 99285 h 609"/>
              <a:gd name="T22" fmla="*/ 218715 w 609"/>
              <a:gd name="T23" fmla="*/ 109358 h 609"/>
              <a:gd name="T24" fmla="*/ 109358 w 609"/>
              <a:gd name="T25" fmla="*/ 218715 h 609"/>
              <a:gd name="T26" fmla="*/ 0 w 609"/>
              <a:gd name="T27" fmla="*/ 109358 h 609"/>
              <a:gd name="T28" fmla="*/ 109358 w 609"/>
              <a:gd name="T29" fmla="*/ 0 h 609"/>
              <a:gd name="T30" fmla="*/ 198211 w 609"/>
              <a:gd name="T31" fmla="*/ 45686 h 609"/>
              <a:gd name="T32" fmla="*/ 198211 w 609"/>
              <a:gd name="T33" fmla="*/ 28059 h 609"/>
              <a:gd name="T34" fmla="*/ 208283 w 609"/>
              <a:gd name="T35" fmla="*/ 17627 h 609"/>
              <a:gd name="T36" fmla="*/ 218715 w 609"/>
              <a:gd name="T37" fmla="*/ 28059 h 609"/>
              <a:gd name="T38" fmla="*/ 218715 w 609"/>
              <a:gd name="T39" fmla="*/ 68708 h 609"/>
              <a:gd name="T40" fmla="*/ 208283 w 609"/>
              <a:gd name="T41" fmla="*/ 78781 h 609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09" h="609">
                <a:moveTo>
                  <a:pt x="579" y="219"/>
                </a:moveTo>
                <a:lnTo>
                  <a:pt x="579" y="219"/>
                </a:lnTo>
                <a:cubicBezTo>
                  <a:pt x="452" y="219"/>
                  <a:pt x="452" y="219"/>
                  <a:pt x="452" y="219"/>
                </a:cubicBezTo>
                <a:cubicBezTo>
                  <a:pt x="438" y="219"/>
                  <a:pt x="424" y="205"/>
                  <a:pt x="424" y="191"/>
                </a:cubicBezTo>
                <a:cubicBezTo>
                  <a:pt x="424" y="177"/>
                  <a:pt x="438" y="162"/>
                  <a:pt x="452" y="162"/>
                </a:cubicBezTo>
                <a:cubicBezTo>
                  <a:pt x="502" y="162"/>
                  <a:pt x="502" y="162"/>
                  <a:pt x="502" y="162"/>
                </a:cubicBezTo>
                <a:cubicBezTo>
                  <a:pt x="459" y="99"/>
                  <a:pt x="389" y="56"/>
                  <a:pt x="304" y="56"/>
                </a:cubicBezTo>
                <a:cubicBezTo>
                  <a:pt x="169" y="56"/>
                  <a:pt x="56" y="169"/>
                  <a:pt x="56" y="304"/>
                </a:cubicBezTo>
                <a:cubicBezTo>
                  <a:pt x="56" y="438"/>
                  <a:pt x="169" y="551"/>
                  <a:pt x="304" y="551"/>
                </a:cubicBezTo>
                <a:cubicBezTo>
                  <a:pt x="438" y="551"/>
                  <a:pt x="551" y="438"/>
                  <a:pt x="551" y="304"/>
                </a:cubicBezTo>
                <a:cubicBezTo>
                  <a:pt x="551" y="290"/>
                  <a:pt x="558" y="276"/>
                  <a:pt x="579" y="276"/>
                </a:cubicBezTo>
                <a:cubicBezTo>
                  <a:pt x="594" y="276"/>
                  <a:pt x="608" y="290"/>
                  <a:pt x="608" y="304"/>
                </a:cubicBezTo>
                <a:cubicBezTo>
                  <a:pt x="608" y="473"/>
                  <a:pt x="473" y="608"/>
                  <a:pt x="304" y="608"/>
                </a:cubicBezTo>
                <a:cubicBezTo>
                  <a:pt x="134" y="608"/>
                  <a:pt x="0" y="473"/>
                  <a:pt x="0" y="304"/>
                </a:cubicBezTo>
                <a:cubicBezTo>
                  <a:pt x="0" y="134"/>
                  <a:pt x="134" y="0"/>
                  <a:pt x="304" y="0"/>
                </a:cubicBezTo>
                <a:cubicBezTo>
                  <a:pt x="403" y="0"/>
                  <a:pt x="495" y="49"/>
                  <a:pt x="551" y="127"/>
                </a:cubicBezTo>
                <a:cubicBezTo>
                  <a:pt x="551" y="78"/>
                  <a:pt x="551" y="78"/>
                  <a:pt x="551" y="78"/>
                </a:cubicBezTo>
                <a:cubicBezTo>
                  <a:pt x="551" y="64"/>
                  <a:pt x="558" y="49"/>
                  <a:pt x="579" y="49"/>
                </a:cubicBezTo>
                <a:cubicBezTo>
                  <a:pt x="594" y="49"/>
                  <a:pt x="608" y="64"/>
                  <a:pt x="608" y="78"/>
                </a:cubicBezTo>
                <a:cubicBezTo>
                  <a:pt x="608" y="191"/>
                  <a:pt x="608" y="191"/>
                  <a:pt x="608" y="191"/>
                </a:cubicBezTo>
                <a:cubicBezTo>
                  <a:pt x="608" y="205"/>
                  <a:pt x="594" y="219"/>
                  <a:pt x="579" y="21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9" name="Freeform 75">
            <a:extLst>
              <a:ext uri="{FF2B5EF4-FFF2-40B4-BE49-F238E27FC236}">
                <a16:creationId xmlns:a16="http://schemas.microsoft.com/office/drawing/2014/main" id="{C7D6B48E-F969-AD4A-9E5E-F0780E6FF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5462" y="3343275"/>
            <a:ext cx="217496" cy="152400"/>
          </a:xfrm>
          <a:custGeom>
            <a:avLst/>
            <a:gdLst>
              <a:gd name="T0" fmla="*/ 191476 w 602"/>
              <a:gd name="T1" fmla="*/ 65980 h 425"/>
              <a:gd name="T2" fmla="*/ 191476 w 602"/>
              <a:gd name="T3" fmla="*/ 65980 h 425"/>
              <a:gd name="T4" fmla="*/ 183889 w 602"/>
              <a:gd name="T5" fmla="*/ 68490 h 425"/>
              <a:gd name="T6" fmla="*/ 173412 w 602"/>
              <a:gd name="T7" fmla="*/ 58450 h 425"/>
              <a:gd name="T8" fmla="*/ 175941 w 602"/>
              <a:gd name="T9" fmla="*/ 50920 h 425"/>
              <a:gd name="T10" fmla="*/ 183889 w 602"/>
              <a:gd name="T11" fmla="*/ 45899 h 425"/>
              <a:gd name="T12" fmla="*/ 175941 w 602"/>
              <a:gd name="T13" fmla="*/ 45899 h 425"/>
              <a:gd name="T14" fmla="*/ 175941 w 602"/>
              <a:gd name="T15" fmla="*/ 45899 h 425"/>
              <a:gd name="T16" fmla="*/ 165826 w 602"/>
              <a:gd name="T17" fmla="*/ 45899 h 425"/>
              <a:gd name="T18" fmla="*/ 165826 w 602"/>
              <a:gd name="T19" fmla="*/ 45899 h 425"/>
              <a:gd name="T20" fmla="*/ 158239 w 602"/>
              <a:gd name="T21" fmla="*/ 45899 h 425"/>
              <a:gd name="T22" fmla="*/ 50940 w 602"/>
              <a:gd name="T23" fmla="*/ 149531 h 425"/>
              <a:gd name="T24" fmla="*/ 43353 w 602"/>
              <a:gd name="T25" fmla="*/ 152041 h 425"/>
              <a:gd name="T26" fmla="*/ 43353 w 602"/>
              <a:gd name="T27" fmla="*/ 152041 h 425"/>
              <a:gd name="T28" fmla="*/ 30708 w 602"/>
              <a:gd name="T29" fmla="*/ 152041 h 425"/>
              <a:gd name="T30" fmla="*/ 30708 w 602"/>
              <a:gd name="T31" fmla="*/ 152041 h 425"/>
              <a:gd name="T32" fmla="*/ 10116 w 602"/>
              <a:gd name="T33" fmla="*/ 152041 h 425"/>
              <a:gd name="T34" fmla="*/ 0 w 602"/>
              <a:gd name="T35" fmla="*/ 142001 h 425"/>
              <a:gd name="T36" fmla="*/ 10116 w 602"/>
              <a:gd name="T37" fmla="*/ 131960 h 425"/>
              <a:gd name="T38" fmla="*/ 30708 w 602"/>
              <a:gd name="T39" fmla="*/ 131960 h 425"/>
              <a:gd name="T40" fmla="*/ 30708 w 602"/>
              <a:gd name="T41" fmla="*/ 131960 h 425"/>
              <a:gd name="T42" fmla="*/ 40824 w 602"/>
              <a:gd name="T43" fmla="*/ 131960 h 425"/>
              <a:gd name="T44" fmla="*/ 145594 w 602"/>
              <a:gd name="T45" fmla="*/ 27970 h 425"/>
              <a:gd name="T46" fmla="*/ 145594 w 602"/>
              <a:gd name="T47" fmla="*/ 27970 h 425"/>
              <a:gd name="T48" fmla="*/ 153181 w 602"/>
              <a:gd name="T49" fmla="*/ 25460 h 425"/>
              <a:gd name="T50" fmla="*/ 153181 w 602"/>
              <a:gd name="T51" fmla="*/ 25460 h 425"/>
              <a:gd name="T52" fmla="*/ 170883 w 602"/>
              <a:gd name="T53" fmla="*/ 25460 h 425"/>
              <a:gd name="T54" fmla="*/ 170883 w 602"/>
              <a:gd name="T55" fmla="*/ 25460 h 425"/>
              <a:gd name="T56" fmla="*/ 183889 w 602"/>
              <a:gd name="T57" fmla="*/ 25460 h 425"/>
              <a:gd name="T58" fmla="*/ 175941 w 602"/>
              <a:gd name="T59" fmla="*/ 17929 h 425"/>
              <a:gd name="T60" fmla="*/ 173412 w 602"/>
              <a:gd name="T61" fmla="*/ 10399 h 425"/>
              <a:gd name="T62" fmla="*/ 183889 w 602"/>
              <a:gd name="T63" fmla="*/ 0 h 425"/>
              <a:gd name="T64" fmla="*/ 191476 w 602"/>
              <a:gd name="T65" fmla="*/ 5379 h 425"/>
              <a:gd name="T66" fmla="*/ 214598 w 602"/>
              <a:gd name="T67" fmla="*/ 27970 h 425"/>
              <a:gd name="T68" fmla="*/ 217127 w 602"/>
              <a:gd name="T69" fmla="*/ 35500 h 425"/>
              <a:gd name="T70" fmla="*/ 214598 w 602"/>
              <a:gd name="T71" fmla="*/ 43389 h 425"/>
              <a:gd name="T72" fmla="*/ 191476 w 602"/>
              <a:gd name="T73" fmla="*/ 65980 h 42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2" h="425">
                <a:moveTo>
                  <a:pt x="530" y="184"/>
                </a:moveTo>
                <a:lnTo>
                  <a:pt x="530" y="184"/>
                </a:lnTo>
                <a:cubicBezTo>
                  <a:pt x="523" y="191"/>
                  <a:pt x="516" y="191"/>
                  <a:pt x="509" y="191"/>
                </a:cubicBezTo>
                <a:cubicBezTo>
                  <a:pt x="495" y="191"/>
                  <a:pt x="480" y="177"/>
                  <a:pt x="480" y="163"/>
                </a:cubicBezTo>
                <a:cubicBezTo>
                  <a:pt x="480" y="156"/>
                  <a:pt x="480" y="149"/>
                  <a:pt x="487" y="142"/>
                </a:cubicBezTo>
                <a:cubicBezTo>
                  <a:pt x="509" y="128"/>
                  <a:pt x="509" y="128"/>
                  <a:pt x="509" y="128"/>
                </a:cubicBezTo>
                <a:cubicBezTo>
                  <a:pt x="487" y="128"/>
                  <a:pt x="487" y="128"/>
                  <a:pt x="487" y="128"/>
                </a:cubicBezTo>
                <a:cubicBezTo>
                  <a:pt x="459" y="128"/>
                  <a:pt x="459" y="128"/>
                  <a:pt x="459" y="128"/>
                </a:cubicBezTo>
                <a:cubicBezTo>
                  <a:pt x="438" y="128"/>
                  <a:pt x="438" y="128"/>
                  <a:pt x="438" y="128"/>
                </a:cubicBezTo>
                <a:cubicBezTo>
                  <a:pt x="141" y="417"/>
                  <a:pt x="141" y="417"/>
                  <a:pt x="141" y="417"/>
                </a:cubicBezTo>
                <a:cubicBezTo>
                  <a:pt x="134" y="424"/>
                  <a:pt x="127" y="424"/>
                  <a:pt x="120" y="424"/>
                </a:cubicBezTo>
                <a:cubicBezTo>
                  <a:pt x="85" y="424"/>
                  <a:pt x="85" y="424"/>
                  <a:pt x="85" y="424"/>
                </a:cubicBezTo>
                <a:cubicBezTo>
                  <a:pt x="28" y="424"/>
                  <a:pt x="28" y="424"/>
                  <a:pt x="28" y="424"/>
                </a:cubicBezTo>
                <a:cubicBezTo>
                  <a:pt x="14" y="424"/>
                  <a:pt x="0" y="417"/>
                  <a:pt x="0" y="396"/>
                </a:cubicBezTo>
                <a:cubicBezTo>
                  <a:pt x="0" y="382"/>
                  <a:pt x="14" y="368"/>
                  <a:pt x="28" y="368"/>
                </a:cubicBezTo>
                <a:cubicBezTo>
                  <a:pt x="85" y="368"/>
                  <a:pt x="85" y="368"/>
                  <a:pt x="85" y="368"/>
                </a:cubicBezTo>
                <a:cubicBezTo>
                  <a:pt x="113" y="368"/>
                  <a:pt x="113" y="368"/>
                  <a:pt x="113" y="368"/>
                </a:cubicBezTo>
                <a:cubicBezTo>
                  <a:pt x="403" y="78"/>
                  <a:pt x="403" y="78"/>
                  <a:pt x="403" y="78"/>
                </a:cubicBezTo>
                <a:cubicBezTo>
                  <a:pt x="410" y="71"/>
                  <a:pt x="417" y="71"/>
                  <a:pt x="424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509" y="71"/>
                  <a:pt x="509" y="71"/>
                  <a:pt x="509" y="71"/>
                </a:cubicBezTo>
                <a:cubicBezTo>
                  <a:pt x="487" y="50"/>
                  <a:pt x="487" y="50"/>
                  <a:pt x="487" y="50"/>
                </a:cubicBezTo>
                <a:cubicBezTo>
                  <a:pt x="480" y="43"/>
                  <a:pt x="480" y="36"/>
                  <a:pt x="480" y="29"/>
                </a:cubicBezTo>
                <a:cubicBezTo>
                  <a:pt x="480" y="15"/>
                  <a:pt x="495" y="0"/>
                  <a:pt x="509" y="0"/>
                </a:cubicBezTo>
                <a:cubicBezTo>
                  <a:pt x="516" y="0"/>
                  <a:pt x="523" y="8"/>
                  <a:pt x="530" y="15"/>
                </a:cubicBezTo>
                <a:cubicBezTo>
                  <a:pt x="594" y="78"/>
                  <a:pt x="594" y="78"/>
                  <a:pt x="594" y="78"/>
                </a:cubicBezTo>
                <a:cubicBezTo>
                  <a:pt x="601" y="85"/>
                  <a:pt x="601" y="92"/>
                  <a:pt x="601" y="99"/>
                </a:cubicBezTo>
                <a:cubicBezTo>
                  <a:pt x="601" y="106"/>
                  <a:pt x="601" y="113"/>
                  <a:pt x="594" y="121"/>
                </a:cubicBezTo>
                <a:lnTo>
                  <a:pt x="530" y="18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0" name="Freeform 76">
            <a:extLst>
              <a:ext uri="{FF2B5EF4-FFF2-40B4-BE49-F238E27FC236}">
                <a16:creationId xmlns:a16="http://schemas.microsoft.com/office/drawing/2014/main" id="{CACDF737-37F2-524A-AC95-590F296A8B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6036" y="3368675"/>
            <a:ext cx="215908" cy="152400"/>
          </a:xfrm>
          <a:custGeom>
            <a:avLst/>
            <a:gdLst>
              <a:gd name="T0" fmla="*/ 187880 w 601"/>
              <a:gd name="T1" fmla="*/ 86061 h 425"/>
              <a:gd name="T2" fmla="*/ 187880 w 601"/>
              <a:gd name="T3" fmla="*/ 86061 h 425"/>
              <a:gd name="T4" fmla="*/ 182850 w 601"/>
              <a:gd name="T5" fmla="*/ 83551 h 425"/>
              <a:gd name="T6" fmla="*/ 172433 w 601"/>
              <a:gd name="T7" fmla="*/ 93950 h 425"/>
              <a:gd name="T8" fmla="*/ 174947 w 601"/>
              <a:gd name="T9" fmla="*/ 101480 h 425"/>
              <a:gd name="T10" fmla="*/ 180336 w 601"/>
              <a:gd name="T11" fmla="*/ 106501 h 425"/>
              <a:gd name="T12" fmla="*/ 174947 w 601"/>
              <a:gd name="T13" fmla="*/ 106501 h 425"/>
              <a:gd name="T14" fmla="*/ 174947 w 601"/>
              <a:gd name="T15" fmla="*/ 106501 h 425"/>
              <a:gd name="T16" fmla="*/ 164889 w 601"/>
              <a:gd name="T17" fmla="*/ 106501 h 425"/>
              <a:gd name="T18" fmla="*/ 164889 w 601"/>
              <a:gd name="T19" fmla="*/ 106501 h 425"/>
              <a:gd name="T20" fmla="*/ 154830 w 601"/>
              <a:gd name="T21" fmla="*/ 106501 h 425"/>
              <a:gd name="T22" fmla="*/ 50652 w 601"/>
              <a:gd name="T23" fmla="*/ 2510 h 425"/>
              <a:gd name="T24" fmla="*/ 43108 w 601"/>
              <a:gd name="T25" fmla="*/ 0 h 425"/>
              <a:gd name="T26" fmla="*/ 43108 w 601"/>
              <a:gd name="T27" fmla="*/ 0 h 425"/>
              <a:gd name="T28" fmla="*/ 30535 w 601"/>
              <a:gd name="T29" fmla="*/ 0 h 425"/>
              <a:gd name="T30" fmla="*/ 30535 w 601"/>
              <a:gd name="T31" fmla="*/ 0 h 425"/>
              <a:gd name="T32" fmla="*/ 10059 w 601"/>
              <a:gd name="T33" fmla="*/ 0 h 425"/>
              <a:gd name="T34" fmla="*/ 0 w 601"/>
              <a:gd name="T35" fmla="*/ 10040 h 425"/>
              <a:gd name="T36" fmla="*/ 10059 w 601"/>
              <a:gd name="T37" fmla="*/ 20440 h 425"/>
              <a:gd name="T38" fmla="*/ 30535 w 601"/>
              <a:gd name="T39" fmla="*/ 20440 h 425"/>
              <a:gd name="T40" fmla="*/ 30535 w 601"/>
              <a:gd name="T41" fmla="*/ 20440 h 425"/>
              <a:gd name="T42" fmla="*/ 38079 w 601"/>
              <a:gd name="T43" fmla="*/ 20440 h 425"/>
              <a:gd name="T44" fmla="*/ 144772 w 601"/>
              <a:gd name="T45" fmla="*/ 124072 h 425"/>
              <a:gd name="T46" fmla="*/ 144772 w 601"/>
              <a:gd name="T47" fmla="*/ 124072 h 425"/>
              <a:gd name="T48" fmla="*/ 152315 w 601"/>
              <a:gd name="T49" fmla="*/ 126582 h 425"/>
              <a:gd name="T50" fmla="*/ 152315 w 601"/>
              <a:gd name="T51" fmla="*/ 126582 h 425"/>
              <a:gd name="T52" fmla="*/ 167403 w 601"/>
              <a:gd name="T53" fmla="*/ 126582 h 425"/>
              <a:gd name="T54" fmla="*/ 167403 w 601"/>
              <a:gd name="T55" fmla="*/ 126582 h 425"/>
              <a:gd name="T56" fmla="*/ 180336 w 601"/>
              <a:gd name="T57" fmla="*/ 126582 h 425"/>
              <a:gd name="T58" fmla="*/ 174947 w 601"/>
              <a:gd name="T59" fmla="*/ 134471 h 425"/>
              <a:gd name="T60" fmla="*/ 172433 w 601"/>
              <a:gd name="T61" fmla="*/ 142001 h 425"/>
              <a:gd name="T62" fmla="*/ 182850 w 601"/>
              <a:gd name="T63" fmla="*/ 152041 h 425"/>
              <a:gd name="T64" fmla="*/ 187880 w 601"/>
              <a:gd name="T65" fmla="*/ 147021 h 425"/>
              <a:gd name="T66" fmla="*/ 213026 w 601"/>
              <a:gd name="T67" fmla="*/ 124072 h 425"/>
              <a:gd name="T68" fmla="*/ 215541 w 601"/>
              <a:gd name="T69" fmla="*/ 116541 h 425"/>
              <a:gd name="T70" fmla="*/ 213026 w 601"/>
              <a:gd name="T71" fmla="*/ 111521 h 425"/>
              <a:gd name="T72" fmla="*/ 187880 w 601"/>
              <a:gd name="T73" fmla="*/ 86061 h 42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1" h="425">
                <a:moveTo>
                  <a:pt x="523" y="240"/>
                </a:moveTo>
                <a:lnTo>
                  <a:pt x="523" y="240"/>
                </a:lnTo>
                <a:cubicBezTo>
                  <a:pt x="523" y="233"/>
                  <a:pt x="516" y="233"/>
                  <a:pt x="509" y="233"/>
                </a:cubicBezTo>
                <a:cubicBezTo>
                  <a:pt x="487" y="233"/>
                  <a:pt x="480" y="248"/>
                  <a:pt x="480" y="262"/>
                </a:cubicBezTo>
                <a:cubicBezTo>
                  <a:pt x="480" y="269"/>
                  <a:pt x="480" y="276"/>
                  <a:pt x="487" y="283"/>
                </a:cubicBezTo>
                <a:cubicBezTo>
                  <a:pt x="502" y="297"/>
                  <a:pt x="502" y="297"/>
                  <a:pt x="502" y="297"/>
                </a:cubicBezTo>
                <a:cubicBezTo>
                  <a:pt x="487" y="297"/>
                  <a:pt x="487" y="297"/>
                  <a:pt x="487" y="297"/>
                </a:cubicBezTo>
                <a:cubicBezTo>
                  <a:pt x="459" y="297"/>
                  <a:pt x="459" y="297"/>
                  <a:pt x="459" y="297"/>
                </a:cubicBezTo>
                <a:cubicBezTo>
                  <a:pt x="431" y="297"/>
                  <a:pt x="431" y="297"/>
                  <a:pt x="431" y="297"/>
                </a:cubicBezTo>
                <a:cubicBezTo>
                  <a:pt x="141" y="7"/>
                  <a:pt x="141" y="7"/>
                  <a:pt x="141" y="7"/>
                </a:cubicBezTo>
                <a:cubicBezTo>
                  <a:pt x="134" y="0"/>
                  <a:pt x="127" y="0"/>
                  <a:pt x="120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7" y="0"/>
                  <a:pt x="0" y="7"/>
                  <a:pt x="0" y="28"/>
                </a:cubicBezTo>
                <a:cubicBezTo>
                  <a:pt x="0" y="42"/>
                  <a:pt x="7" y="57"/>
                  <a:pt x="28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106" y="57"/>
                  <a:pt x="106" y="57"/>
                  <a:pt x="106" y="57"/>
                </a:cubicBezTo>
                <a:cubicBezTo>
                  <a:pt x="403" y="346"/>
                  <a:pt x="403" y="346"/>
                  <a:pt x="403" y="346"/>
                </a:cubicBezTo>
                <a:cubicBezTo>
                  <a:pt x="410" y="353"/>
                  <a:pt x="417" y="353"/>
                  <a:pt x="424" y="353"/>
                </a:cubicBezTo>
                <a:cubicBezTo>
                  <a:pt x="466" y="353"/>
                  <a:pt x="466" y="353"/>
                  <a:pt x="466" y="353"/>
                </a:cubicBezTo>
                <a:cubicBezTo>
                  <a:pt x="502" y="353"/>
                  <a:pt x="502" y="353"/>
                  <a:pt x="502" y="353"/>
                </a:cubicBezTo>
                <a:cubicBezTo>
                  <a:pt x="487" y="375"/>
                  <a:pt x="487" y="375"/>
                  <a:pt x="487" y="375"/>
                </a:cubicBezTo>
                <a:cubicBezTo>
                  <a:pt x="480" y="382"/>
                  <a:pt x="480" y="389"/>
                  <a:pt x="480" y="396"/>
                </a:cubicBezTo>
                <a:cubicBezTo>
                  <a:pt x="480" y="410"/>
                  <a:pt x="487" y="424"/>
                  <a:pt x="509" y="424"/>
                </a:cubicBezTo>
                <a:cubicBezTo>
                  <a:pt x="516" y="424"/>
                  <a:pt x="523" y="417"/>
                  <a:pt x="523" y="410"/>
                </a:cubicBezTo>
                <a:cubicBezTo>
                  <a:pt x="593" y="346"/>
                  <a:pt x="593" y="346"/>
                  <a:pt x="593" y="346"/>
                </a:cubicBezTo>
                <a:cubicBezTo>
                  <a:pt x="600" y="339"/>
                  <a:pt x="600" y="332"/>
                  <a:pt x="600" y="325"/>
                </a:cubicBezTo>
                <a:cubicBezTo>
                  <a:pt x="600" y="318"/>
                  <a:pt x="600" y="311"/>
                  <a:pt x="593" y="311"/>
                </a:cubicBezTo>
                <a:lnTo>
                  <a:pt x="523" y="24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1" name="Freeform 77">
            <a:extLst>
              <a:ext uri="{FF2B5EF4-FFF2-40B4-BE49-F238E27FC236}">
                <a16:creationId xmlns:a16="http://schemas.microsoft.com/office/drawing/2014/main" id="{B52FE5D4-6FD0-D74A-86FF-981549637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3434" y="3343275"/>
            <a:ext cx="219083" cy="177800"/>
          </a:xfrm>
          <a:custGeom>
            <a:avLst/>
            <a:gdLst>
              <a:gd name="T0" fmla="*/ 190970 w 608"/>
              <a:gd name="T1" fmla="*/ 65958 h 496"/>
              <a:gd name="T2" fmla="*/ 172954 w 608"/>
              <a:gd name="T3" fmla="*/ 58430 h 496"/>
              <a:gd name="T4" fmla="*/ 183043 w 608"/>
              <a:gd name="T5" fmla="*/ 45884 h 496"/>
              <a:gd name="T6" fmla="*/ 177998 w 608"/>
              <a:gd name="T7" fmla="*/ 45884 h 496"/>
              <a:gd name="T8" fmla="*/ 167909 w 608"/>
              <a:gd name="T9" fmla="*/ 45884 h 496"/>
              <a:gd name="T10" fmla="*/ 50805 w 608"/>
              <a:gd name="T11" fmla="*/ 149481 h 496"/>
              <a:gd name="T12" fmla="*/ 45761 w 608"/>
              <a:gd name="T13" fmla="*/ 151990 h 496"/>
              <a:gd name="T14" fmla="*/ 30267 w 608"/>
              <a:gd name="T15" fmla="*/ 151990 h 496"/>
              <a:gd name="T16" fmla="*/ 0 w 608"/>
              <a:gd name="T17" fmla="*/ 141953 h 496"/>
              <a:gd name="T18" fmla="*/ 30267 w 608"/>
              <a:gd name="T19" fmla="*/ 131916 h 496"/>
              <a:gd name="T20" fmla="*/ 40716 w 608"/>
              <a:gd name="T21" fmla="*/ 131916 h 496"/>
              <a:gd name="T22" fmla="*/ 147731 w 608"/>
              <a:gd name="T23" fmla="*/ 27960 h 496"/>
              <a:gd name="T24" fmla="*/ 152776 w 608"/>
              <a:gd name="T25" fmla="*/ 25451 h 496"/>
              <a:gd name="T26" fmla="*/ 170432 w 608"/>
              <a:gd name="T27" fmla="*/ 25451 h 496"/>
              <a:gd name="T28" fmla="*/ 177998 w 608"/>
              <a:gd name="T29" fmla="*/ 17923 h 496"/>
              <a:gd name="T30" fmla="*/ 183043 w 608"/>
              <a:gd name="T31" fmla="*/ 0 h 496"/>
              <a:gd name="T32" fmla="*/ 216192 w 608"/>
              <a:gd name="T33" fmla="*/ 27960 h 496"/>
              <a:gd name="T34" fmla="*/ 216192 w 608"/>
              <a:gd name="T35" fmla="*/ 43375 h 496"/>
              <a:gd name="T36" fmla="*/ 78910 w 608"/>
              <a:gd name="T37" fmla="*/ 81372 h 496"/>
              <a:gd name="T38" fmla="*/ 40716 w 608"/>
              <a:gd name="T39" fmla="*/ 45884 h 496"/>
              <a:gd name="T40" fmla="*/ 30267 w 608"/>
              <a:gd name="T41" fmla="*/ 45884 h 496"/>
              <a:gd name="T42" fmla="*/ 0 w 608"/>
              <a:gd name="T43" fmla="*/ 35488 h 496"/>
              <a:gd name="T44" fmla="*/ 27745 w 608"/>
              <a:gd name="T45" fmla="*/ 25451 h 496"/>
              <a:gd name="T46" fmla="*/ 45761 w 608"/>
              <a:gd name="T47" fmla="*/ 25451 h 496"/>
              <a:gd name="T48" fmla="*/ 50805 w 608"/>
              <a:gd name="T49" fmla="*/ 27960 h 496"/>
              <a:gd name="T50" fmla="*/ 78910 w 608"/>
              <a:gd name="T51" fmla="*/ 81372 h 496"/>
              <a:gd name="T52" fmla="*/ 157820 w 608"/>
              <a:gd name="T53" fmla="*/ 131916 h 496"/>
              <a:gd name="T54" fmla="*/ 167909 w 608"/>
              <a:gd name="T55" fmla="*/ 131916 h 496"/>
              <a:gd name="T56" fmla="*/ 177998 w 608"/>
              <a:gd name="T57" fmla="*/ 131916 h 496"/>
              <a:gd name="T58" fmla="*/ 177998 w 608"/>
              <a:gd name="T59" fmla="*/ 126898 h 496"/>
              <a:gd name="T60" fmla="*/ 183043 w 608"/>
              <a:gd name="T61" fmla="*/ 108974 h 496"/>
              <a:gd name="T62" fmla="*/ 216192 w 608"/>
              <a:gd name="T63" fmla="*/ 134425 h 496"/>
              <a:gd name="T64" fmla="*/ 216192 w 608"/>
              <a:gd name="T65" fmla="*/ 149481 h 496"/>
              <a:gd name="T66" fmla="*/ 183043 w 608"/>
              <a:gd name="T67" fmla="*/ 177442 h 496"/>
              <a:gd name="T68" fmla="*/ 177998 w 608"/>
              <a:gd name="T69" fmla="*/ 159877 h 496"/>
              <a:gd name="T70" fmla="*/ 167909 w 608"/>
              <a:gd name="T71" fmla="*/ 151990 h 496"/>
              <a:gd name="T72" fmla="*/ 152776 w 608"/>
              <a:gd name="T73" fmla="*/ 151990 h 496"/>
              <a:gd name="T74" fmla="*/ 147731 w 608"/>
              <a:gd name="T75" fmla="*/ 149481 h 496"/>
              <a:gd name="T76" fmla="*/ 119626 w 608"/>
              <a:gd name="T77" fmla="*/ 96428 h 49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8" h="496">
                <a:moveTo>
                  <a:pt x="530" y="184"/>
                </a:moveTo>
                <a:lnTo>
                  <a:pt x="530" y="184"/>
                </a:lnTo>
                <a:cubicBezTo>
                  <a:pt x="523" y="191"/>
                  <a:pt x="516" y="191"/>
                  <a:pt x="508" y="191"/>
                </a:cubicBezTo>
                <a:cubicBezTo>
                  <a:pt x="494" y="191"/>
                  <a:pt x="480" y="177"/>
                  <a:pt x="480" y="163"/>
                </a:cubicBezTo>
                <a:cubicBezTo>
                  <a:pt x="480" y="156"/>
                  <a:pt x="487" y="149"/>
                  <a:pt x="494" y="142"/>
                </a:cubicBezTo>
                <a:cubicBezTo>
                  <a:pt x="508" y="128"/>
                  <a:pt x="508" y="128"/>
                  <a:pt x="508" y="128"/>
                </a:cubicBezTo>
                <a:cubicBezTo>
                  <a:pt x="494" y="128"/>
                  <a:pt x="494" y="128"/>
                  <a:pt x="494" y="128"/>
                </a:cubicBezTo>
                <a:cubicBezTo>
                  <a:pt x="466" y="128"/>
                  <a:pt x="466" y="128"/>
                  <a:pt x="466" y="128"/>
                </a:cubicBezTo>
                <a:cubicBezTo>
                  <a:pt x="438" y="128"/>
                  <a:pt x="438" y="128"/>
                  <a:pt x="438" y="128"/>
                </a:cubicBezTo>
                <a:cubicBezTo>
                  <a:pt x="141" y="417"/>
                  <a:pt x="141" y="417"/>
                  <a:pt x="141" y="417"/>
                </a:cubicBezTo>
                <a:cubicBezTo>
                  <a:pt x="141" y="424"/>
                  <a:pt x="134" y="424"/>
                  <a:pt x="127" y="424"/>
                </a:cubicBezTo>
                <a:cubicBezTo>
                  <a:pt x="84" y="424"/>
                  <a:pt x="84" y="424"/>
                  <a:pt x="84" y="424"/>
                </a:cubicBezTo>
                <a:cubicBezTo>
                  <a:pt x="28" y="424"/>
                  <a:pt x="28" y="424"/>
                  <a:pt x="28" y="424"/>
                </a:cubicBezTo>
                <a:cubicBezTo>
                  <a:pt x="14" y="424"/>
                  <a:pt x="0" y="417"/>
                  <a:pt x="0" y="396"/>
                </a:cubicBezTo>
                <a:cubicBezTo>
                  <a:pt x="0" y="382"/>
                  <a:pt x="14" y="368"/>
                  <a:pt x="28" y="368"/>
                </a:cubicBezTo>
                <a:cubicBezTo>
                  <a:pt x="84" y="368"/>
                  <a:pt x="84" y="368"/>
                  <a:pt x="84" y="368"/>
                </a:cubicBezTo>
                <a:cubicBezTo>
                  <a:pt x="113" y="368"/>
                  <a:pt x="113" y="368"/>
                  <a:pt x="113" y="368"/>
                </a:cubicBezTo>
                <a:cubicBezTo>
                  <a:pt x="410" y="78"/>
                  <a:pt x="410" y="78"/>
                  <a:pt x="410" y="78"/>
                </a:cubicBezTo>
                <a:cubicBezTo>
                  <a:pt x="410" y="71"/>
                  <a:pt x="417" y="71"/>
                  <a:pt x="424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508" y="71"/>
                  <a:pt x="508" y="71"/>
                  <a:pt x="508" y="71"/>
                </a:cubicBezTo>
                <a:cubicBezTo>
                  <a:pt x="494" y="50"/>
                  <a:pt x="494" y="50"/>
                  <a:pt x="494" y="50"/>
                </a:cubicBezTo>
                <a:cubicBezTo>
                  <a:pt x="487" y="43"/>
                  <a:pt x="480" y="36"/>
                  <a:pt x="480" y="29"/>
                </a:cubicBezTo>
                <a:cubicBezTo>
                  <a:pt x="480" y="15"/>
                  <a:pt x="494" y="0"/>
                  <a:pt x="508" y="0"/>
                </a:cubicBezTo>
                <a:cubicBezTo>
                  <a:pt x="516" y="0"/>
                  <a:pt x="523" y="8"/>
                  <a:pt x="530" y="15"/>
                </a:cubicBezTo>
                <a:cubicBezTo>
                  <a:pt x="600" y="78"/>
                  <a:pt x="600" y="78"/>
                  <a:pt x="600" y="78"/>
                </a:cubicBezTo>
                <a:cubicBezTo>
                  <a:pt x="600" y="85"/>
                  <a:pt x="607" y="92"/>
                  <a:pt x="607" y="99"/>
                </a:cubicBezTo>
                <a:cubicBezTo>
                  <a:pt x="607" y="106"/>
                  <a:pt x="600" y="113"/>
                  <a:pt x="600" y="121"/>
                </a:cubicBezTo>
                <a:lnTo>
                  <a:pt x="530" y="184"/>
                </a:lnTo>
                <a:close/>
                <a:moveTo>
                  <a:pt x="219" y="227"/>
                </a:moveTo>
                <a:lnTo>
                  <a:pt x="219" y="227"/>
                </a:lnTo>
                <a:cubicBezTo>
                  <a:pt x="113" y="128"/>
                  <a:pt x="113" y="128"/>
                  <a:pt x="113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14" y="128"/>
                  <a:pt x="0" y="113"/>
                  <a:pt x="0" y="99"/>
                </a:cubicBezTo>
                <a:cubicBezTo>
                  <a:pt x="0" y="78"/>
                  <a:pt x="14" y="71"/>
                  <a:pt x="28" y="71"/>
                </a:cubicBezTo>
                <a:cubicBezTo>
                  <a:pt x="77" y="71"/>
                  <a:pt x="77" y="71"/>
                  <a:pt x="77" y="71"/>
                </a:cubicBezTo>
                <a:cubicBezTo>
                  <a:pt x="127" y="71"/>
                  <a:pt x="127" y="71"/>
                  <a:pt x="127" y="71"/>
                </a:cubicBezTo>
                <a:cubicBezTo>
                  <a:pt x="134" y="71"/>
                  <a:pt x="141" y="71"/>
                  <a:pt x="141" y="78"/>
                </a:cubicBezTo>
                <a:cubicBezTo>
                  <a:pt x="254" y="191"/>
                  <a:pt x="254" y="191"/>
                  <a:pt x="254" y="191"/>
                </a:cubicBezTo>
                <a:lnTo>
                  <a:pt x="219" y="227"/>
                </a:lnTo>
                <a:close/>
                <a:moveTo>
                  <a:pt x="438" y="368"/>
                </a:moveTo>
                <a:lnTo>
                  <a:pt x="438" y="368"/>
                </a:lnTo>
                <a:cubicBezTo>
                  <a:pt x="466" y="368"/>
                  <a:pt x="466" y="368"/>
                  <a:pt x="466" y="368"/>
                </a:cubicBezTo>
                <a:cubicBezTo>
                  <a:pt x="494" y="368"/>
                  <a:pt x="494" y="368"/>
                  <a:pt x="494" y="368"/>
                </a:cubicBezTo>
                <a:cubicBezTo>
                  <a:pt x="508" y="368"/>
                  <a:pt x="508" y="368"/>
                  <a:pt x="508" y="368"/>
                </a:cubicBezTo>
                <a:cubicBezTo>
                  <a:pt x="494" y="354"/>
                  <a:pt x="494" y="354"/>
                  <a:pt x="494" y="354"/>
                </a:cubicBezTo>
                <a:cubicBezTo>
                  <a:pt x="487" y="347"/>
                  <a:pt x="480" y="340"/>
                  <a:pt x="480" y="333"/>
                </a:cubicBezTo>
                <a:cubicBezTo>
                  <a:pt x="480" y="319"/>
                  <a:pt x="494" y="304"/>
                  <a:pt x="508" y="304"/>
                </a:cubicBezTo>
                <a:cubicBezTo>
                  <a:pt x="516" y="304"/>
                  <a:pt x="523" y="304"/>
                  <a:pt x="530" y="311"/>
                </a:cubicBezTo>
                <a:cubicBezTo>
                  <a:pt x="600" y="375"/>
                  <a:pt x="600" y="375"/>
                  <a:pt x="600" y="375"/>
                </a:cubicBezTo>
                <a:cubicBezTo>
                  <a:pt x="600" y="382"/>
                  <a:pt x="607" y="389"/>
                  <a:pt x="607" y="396"/>
                </a:cubicBezTo>
                <a:cubicBezTo>
                  <a:pt x="607" y="403"/>
                  <a:pt x="600" y="410"/>
                  <a:pt x="600" y="417"/>
                </a:cubicBezTo>
                <a:cubicBezTo>
                  <a:pt x="530" y="481"/>
                  <a:pt x="530" y="481"/>
                  <a:pt x="530" y="481"/>
                </a:cubicBezTo>
                <a:cubicBezTo>
                  <a:pt x="523" y="488"/>
                  <a:pt x="516" y="495"/>
                  <a:pt x="508" y="495"/>
                </a:cubicBezTo>
                <a:cubicBezTo>
                  <a:pt x="494" y="495"/>
                  <a:pt x="480" y="481"/>
                  <a:pt x="480" y="467"/>
                </a:cubicBezTo>
                <a:cubicBezTo>
                  <a:pt x="480" y="460"/>
                  <a:pt x="487" y="453"/>
                  <a:pt x="494" y="446"/>
                </a:cubicBezTo>
                <a:cubicBezTo>
                  <a:pt x="508" y="424"/>
                  <a:pt x="508" y="424"/>
                  <a:pt x="508" y="424"/>
                </a:cubicBezTo>
                <a:cubicBezTo>
                  <a:pt x="466" y="424"/>
                  <a:pt x="466" y="424"/>
                  <a:pt x="466" y="424"/>
                </a:cubicBezTo>
                <a:cubicBezTo>
                  <a:pt x="424" y="424"/>
                  <a:pt x="424" y="424"/>
                  <a:pt x="424" y="424"/>
                </a:cubicBezTo>
                <a:cubicBezTo>
                  <a:pt x="417" y="424"/>
                  <a:pt x="410" y="424"/>
                  <a:pt x="410" y="417"/>
                </a:cubicBezTo>
                <a:cubicBezTo>
                  <a:pt x="297" y="304"/>
                  <a:pt x="297" y="304"/>
                  <a:pt x="297" y="304"/>
                </a:cubicBezTo>
                <a:cubicBezTo>
                  <a:pt x="332" y="269"/>
                  <a:pt x="332" y="269"/>
                  <a:pt x="332" y="269"/>
                </a:cubicBezTo>
                <a:lnTo>
                  <a:pt x="438" y="3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" name="Freeform 78">
            <a:extLst>
              <a:ext uri="{FF2B5EF4-FFF2-40B4-BE49-F238E27FC236}">
                <a16:creationId xmlns:a16="http://schemas.microsoft.com/office/drawing/2014/main" id="{F88388AE-18DF-1545-8C5E-1ABF60414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121" y="3333750"/>
            <a:ext cx="196857" cy="198438"/>
          </a:xfrm>
          <a:custGeom>
            <a:avLst/>
            <a:gdLst>
              <a:gd name="T0" fmla="*/ 193960 w 545"/>
              <a:gd name="T1" fmla="*/ 17942 h 553"/>
              <a:gd name="T2" fmla="*/ 160731 w 545"/>
              <a:gd name="T3" fmla="*/ 68538 h 553"/>
              <a:gd name="T4" fmla="*/ 160731 w 545"/>
              <a:gd name="T5" fmla="*/ 88992 h 553"/>
              <a:gd name="T6" fmla="*/ 109803 w 545"/>
              <a:gd name="T7" fmla="*/ 78586 h 553"/>
              <a:gd name="T8" fmla="*/ 119916 w 545"/>
              <a:gd name="T9" fmla="*/ 27989 h 553"/>
              <a:gd name="T10" fmla="*/ 130029 w 545"/>
              <a:gd name="T11" fmla="*/ 53467 h 553"/>
              <a:gd name="T12" fmla="*/ 181319 w 545"/>
              <a:gd name="T13" fmla="*/ 2512 h 553"/>
              <a:gd name="T14" fmla="*/ 196489 w 545"/>
              <a:gd name="T15" fmla="*/ 10047 h 553"/>
              <a:gd name="T16" fmla="*/ 119916 w 545"/>
              <a:gd name="T17" fmla="*/ 109087 h 553"/>
              <a:gd name="T18" fmla="*/ 160731 w 545"/>
              <a:gd name="T19" fmla="*/ 109087 h 553"/>
              <a:gd name="T20" fmla="*/ 160731 w 545"/>
              <a:gd name="T21" fmla="*/ 129541 h 553"/>
              <a:gd name="T22" fmla="*/ 193960 w 545"/>
              <a:gd name="T23" fmla="*/ 180137 h 553"/>
              <a:gd name="T24" fmla="*/ 196489 w 545"/>
              <a:gd name="T25" fmla="*/ 187673 h 553"/>
              <a:gd name="T26" fmla="*/ 181319 w 545"/>
              <a:gd name="T27" fmla="*/ 195567 h 553"/>
              <a:gd name="T28" fmla="*/ 130029 w 545"/>
              <a:gd name="T29" fmla="*/ 144612 h 553"/>
              <a:gd name="T30" fmla="*/ 119916 w 545"/>
              <a:gd name="T31" fmla="*/ 170090 h 553"/>
              <a:gd name="T32" fmla="*/ 109803 w 545"/>
              <a:gd name="T33" fmla="*/ 119135 h 553"/>
              <a:gd name="T34" fmla="*/ 79101 w 545"/>
              <a:gd name="T35" fmla="*/ 170090 h 553"/>
              <a:gd name="T36" fmla="*/ 68988 w 545"/>
              <a:gd name="T37" fmla="*/ 159683 h 553"/>
              <a:gd name="T38" fmla="*/ 17698 w 545"/>
              <a:gd name="T39" fmla="*/ 195567 h 553"/>
              <a:gd name="T40" fmla="*/ 10113 w 545"/>
              <a:gd name="T41" fmla="*/ 198079 h 553"/>
              <a:gd name="T42" fmla="*/ 2528 w 545"/>
              <a:gd name="T43" fmla="*/ 180137 h 553"/>
              <a:gd name="T44" fmla="*/ 53457 w 545"/>
              <a:gd name="T45" fmla="*/ 129541 h 553"/>
              <a:gd name="T46" fmla="*/ 28173 w 545"/>
              <a:gd name="T47" fmla="*/ 119135 h 553"/>
              <a:gd name="T48" fmla="*/ 79101 w 545"/>
              <a:gd name="T49" fmla="*/ 109087 h 553"/>
              <a:gd name="T50" fmla="*/ 89215 w 545"/>
              <a:gd name="T51" fmla="*/ 159683 h 553"/>
              <a:gd name="T52" fmla="*/ 79101 w 545"/>
              <a:gd name="T53" fmla="*/ 88992 h 553"/>
              <a:gd name="T54" fmla="*/ 38286 w 545"/>
              <a:gd name="T55" fmla="*/ 88992 h 553"/>
              <a:gd name="T56" fmla="*/ 38286 w 545"/>
              <a:gd name="T57" fmla="*/ 68538 h 553"/>
              <a:gd name="T58" fmla="*/ 2528 w 545"/>
              <a:gd name="T59" fmla="*/ 17942 h 553"/>
              <a:gd name="T60" fmla="*/ 0 w 545"/>
              <a:gd name="T61" fmla="*/ 10047 h 553"/>
              <a:gd name="T62" fmla="*/ 17698 w 545"/>
              <a:gd name="T63" fmla="*/ 2512 h 553"/>
              <a:gd name="T64" fmla="*/ 68988 w 545"/>
              <a:gd name="T65" fmla="*/ 53467 h 553"/>
              <a:gd name="T66" fmla="*/ 79101 w 545"/>
              <a:gd name="T67" fmla="*/ 27989 h 553"/>
              <a:gd name="T68" fmla="*/ 89215 w 545"/>
              <a:gd name="T69" fmla="*/ 78586 h 5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45" h="553">
                <a:moveTo>
                  <a:pt x="537" y="50"/>
                </a:moveTo>
                <a:lnTo>
                  <a:pt x="537" y="50"/>
                </a:lnTo>
                <a:cubicBezTo>
                  <a:pt x="396" y="191"/>
                  <a:pt x="396" y="191"/>
                  <a:pt x="396" y="191"/>
                </a:cubicBezTo>
                <a:cubicBezTo>
                  <a:pt x="445" y="191"/>
                  <a:pt x="445" y="191"/>
                  <a:pt x="445" y="191"/>
                </a:cubicBezTo>
                <a:cubicBezTo>
                  <a:pt x="459" y="191"/>
                  <a:pt x="473" y="205"/>
                  <a:pt x="473" y="219"/>
                </a:cubicBezTo>
                <a:cubicBezTo>
                  <a:pt x="473" y="234"/>
                  <a:pt x="459" y="248"/>
                  <a:pt x="445" y="248"/>
                </a:cubicBezTo>
                <a:cubicBezTo>
                  <a:pt x="332" y="248"/>
                  <a:pt x="332" y="248"/>
                  <a:pt x="332" y="248"/>
                </a:cubicBezTo>
                <a:cubicBezTo>
                  <a:pt x="311" y="248"/>
                  <a:pt x="304" y="234"/>
                  <a:pt x="304" y="219"/>
                </a:cubicBezTo>
                <a:cubicBezTo>
                  <a:pt x="304" y="106"/>
                  <a:pt x="304" y="106"/>
                  <a:pt x="304" y="106"/>
                </a:cubicBezTo>
                <a:cubicBezTo>
                  <a:pt x="304" y="92"/>
                  <a:pt x="311" y="78"/>
                  <a:pt x="332" y="78"/>
                </a:cubicBezTo>
                <a:cubicBezTo>
                  <a:pt x="346" y="78"/>
                  <a:pt x="360" y="92"/>
                  <a:pt x="360" y="106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502" y="7"/>
                  <a:pt x="502" y="7"/>
                  <a:pt x="502" y="7"/>
                </a:cubicBezTo>
                <a:cubicBezTo>
                  <a:pt x="502" y="7"/>
                  <a:pt x="509" y="0"/>
                  <a:pt x="516" y="0"/>
                </a:cubicBezTo>
                <a:cubicBezTo>
                  <a:pt x="537" y="0"/>
                  <a:pt x="544" y="14"/>
                  <a:pt x="544" y="28"/>
                </a:cubicBezTo>
                <a:cubicBezTo>
                  <a:pt x="544" y="36"/>
                  <a:pt x="544" y="43"/>
                  <a:pt x="537" y="50"/>
                </a:cubicBezTo>
                <a:close/>
                <a:moveTo>
                  <a:pt x="332" y="304"/>
                </a:moveTo>
                <a:lnTo>
                  <a:pt x="332" y="304"/>
                </a:lnTo>
                <a:cubicBezTo>
                  <a:pt x="445" y="304"/>
                  <a:pt x="445" y="304"/>
                  <a:pt x="445" y="304"/>
                </a:cubicBezTo>
                <a:cubicBezTo>
                  <a:pt x="459" y="304"/>
                  <a:pt x="473" y="318"/>
                  <a:pt x="473" y="332"/>
                </a:cubicBezTo>
                <a:cubicBezTo>
                  <a:pt x="473" y="347"/>
                  <a:pt x="459" y="361"/>
                  <a:pt x="445" y="361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537" y="502"/>
                  <a:pt x="537" y="502"/>
                  <a:pt x="537" y="502"/>
                </a:cubicBezTo>
                <a:cubicBezTo>
                  <a:pt x="544" y="509"/>
                  <a:pt x="544" y="516"/>
                  <a:pt x="544" y="523"/>
                </a:cubicBezTo>
                <a:cubicBezTo>
                  <a:pt x="544" y="537"/>
                  <a:pt x="537" y="552"/>
                  <a:pt x="516" y="552"/>
                </a:cubicBezTo>
                <a:cubicBezTo>
                  <a:pt x="509" y="552"/>
                  <a:pt x="502" y="545"/>
                  <a:pt x="502" y="545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0" y="445"/>
                  <a:pt x="360" y="445"/>
                  <a:pt x="360" y="445"/>
                </a:cubicBezTo>
                <a:cubicBezTo>
                  <a:pt x="360" y="460"/>
                  <a:pt x="346" y="474"/>
                  <a:pt x="332" y="474"/>
                </a:cubicBezTo>
                <a:cubicBezTo>
                  <a:pt x="311" y="474"/>
                  <a:pt x="304" y="460"/>
                  <a:pt x="304" y="445"/>
                </a:cubicBezTo>
                <a:cubicBezTo>
                  <a:pt x="304" y="332"/>
                  <a:pt x="304" y="332"/>
                  <a:pt x="304" y="332"/>
                </a:cubicBezTo>
                <a:cubicBezTo>
                  <a:pt x="304" y="318"/>
                  <a:pt x="311" y="304"/>
                  <a:pt x="332" y="304"/>
                </a:cubicBezTo>
                <a:close/>
                <a:moveTo>
                  <a:pt x="219" y="474"/>
                </a:moveTo>
                <a:lnTo>
                  <a:pt x="219" y="474"/>
                </a:lnTo>
                <a:cubicBezTo>
                  <a:pt x="198" y="474"/>
                  <a:pt x="191" y="460"/>
                  <a:pt x="191" y="445"/>
                </a:cubicBezTo>
                <a:cubicBezTo>
                  <a:pt x="191" y="403"/>
                  <a:pt x="191" y="403"/>
                  <a:pt x="191" y="403"/>
                </a:cubicBezTo>
                <a:cubicBezTo>
                  <a:pt x="49" y="545"/>
                  <a:pt x="49" y="545"/>
                  <a:pt x="49" y="545"/>
                </a:cubicBezTo>
                <a:cubicBezTo>
                  <a:pt x="42" y="545"/>
                  <a:pt x="35" y="552"/>
                  <a:pt x="28" y="552"/>
                </a:cubicBezTo>
                <a:cubicBezTo>
                  <a:pt x="14" y="552"/>
                  <a:pt x="0" y="537"/>
                  <a:pt x="0" y="523"/>
                </a:cubicBezTo>
                <a:cubicBezTo>
                  <a:pt x="0" y="516"/>
                  <a:pt x="0" y="509"/>
                  <a:pt x="7" y="502"/>
                </a:cubicBezTo>
                <a:cubicBezTo>
                  <a:pt x="148" y="361"/>
                  <a:pt x="148" y="361"/>
                  <a:pt x="148" y="361"/>
                </a:cubicBezTo>
                <a:cubicBezTo>
                  <a:pt x="106" y="361"/>
                  <a:pt x="106" y="361"/>
                  <a:pt x="106" y="361"/>
                </a:cubicBezTo>
                <a:cubicBezTo>
                  <a:pt x="85" y="361"/>
                  <a:pt x="78" y="347"/>
                  <a:pt x="78" y="332"/>
                </a:cubicBezTo>
                <a:cubicBezTo>
                  <a:pt x="78" y="318"/>
                  <a:pt x="85" y="304"/>
                  <a:pt x="106" y="304"/>
                </a:cubicBezTo>
                <a:cubicBezTo>
                  <a:pt x="219" y="304"/>
                  <a:pt x="219" y="304"/>
                  <a:pt x="219" y="304"/>
                </a:cubicBezTo>
                <a:cubicBezTo>
                  <a:pt x="233" y="304"/>
                  <a:pt x="247" y="318"/>
                  <a:pt x="247" y="332"/>
                </a:cubicBezTo>
                <a:cubicBezTo>
                  <a:pt x="247" y="445"/>
                  <a:pt x="247" y="445"/>
                  <a:pt x="247" y="445"/>
                </a:cubicBezTo>
                <a:cubicBezTo>
                  <a:pt x="247" y="460"/>
                  <a:pt x="233" y="474"/>
                  <a:pt x="219" y="474"/>
                </a:cubicBezTo>
                <a:close/>
                <a:moveTo>
                  <a:pt x="219" y="248"/>
                </a:moveTo>
                <a:lnTo>
                  <a:pt x="219" y="248"/>
                </a:lnTo>
                <a:cubicBezTo>
                  <a:pt x="106" y="248"/>
                  <a:pt x="106" y="248"/>
                  <a:pt x="106" y="248"/>
                </a:cubicBezTo>
                <a:cubicBezTo>
                  <a:pt x="85" y="248"/>
                  <a:pt x="78" y="234"/>
                  <a:pt x="78" y="219"/>
                </a:cubicBezTo>
                <a:cubicBezTo>
                  <a:pt x="78" y="205"/>
                  <a:pt x="85" y="191"/>
                  <a:pt x="106" y="191"/>
                </a:cubicBezTo>
                <a:cubicBezTo>
                  <a:pt x="148" y="191"/>
                  <a:pt x="148" y="191"/>
                  <a:pt x="148" y="191"/>
                </a:cubicBezTo>
                <a:cubicBezTo>
                  <a:pt x="7" y="50"/>
                  <a:pt x="7" y="50"/>
                  <a:pt x="7" y="50"/>
                </a:cubicBezTo>
                <a:cubicBezTo>
                  <a:pt x="0" y="43"/>
                  <a:pt x="0" y="36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2" y="7"/>
                  <a:pt x="49" y="7"/>
                </a:cubicBezTo>
                <a:cubicBezTo>
                  <a:pt x="191" y="149"/>
                  <a:pt x="191" y="149"/>
                  <a:pt x="191" y="149"/>
                </a:cubicBezTo>
                <a:cubicBezTo>
                  <a:pt x="191" y="106"/>
                  <a:pt x="191" y="106"/>
                  <a:pt x="191" y="106"/>
                </a:cubicBezTo>
                <a:cubicBezTo>
                  <a:pt x="191" y="92"/>
                  <a:pt x="198" y="78"/>
                  <a:pt x="219" y="78"/>
                </a:cubicBezTo>
                <a:cubicBezTo>
                  <a:pt x="233" y="78"/>
                  <a:pt x="247" y="92"/>
                  <a:pt x="247" y="106"/>
                </a:cubicBezTo>
                <a:cubicBezTo>
                  <a:pt x="247" y="219"/>
                  <a:pt x="247" y="219"/>
                  <a:pt x="247" y="219"/>
                </a:cubicBezTo>
                <a:cubicBezTo>
                  <a:pt x="247" y="234"/>
                  <a:pt x="233" y="248"/>
                  <a:pt x="219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3" name="Freeform 79">
            <a:extLst>
              <a:ext uri="{FF2B5EF4-FFF2-40B4-BE49-F238E27FC236}">
                <a16:creationId xmlns:a16="http://schemas.microsoft.com/office/drawing/2014/main" id="{C7179749-0412-2C48-B979-4F3D8B0F8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5695" y="3333750"/>
            <a:ext cx="196857" cy="198438"/>
          </a:xfrm>
          <a:custGeom>
            <a:avLst/>
            <a:gdLst>
              <a:gd name="T0" fmla="*/ 186375 w 545"/>
              <a:gd name="T1" fmla="*/ 198079 h 553"/>
              <a:gd name="T2" fmla="*/ 135086 w 545"/>
              <a:gd name="T3" fmla="*/ 187673 h 553"/>
              <a:gd name="T4" fmla="*/ 160731 w 545"/>
              <a:gd name="T5" fmla="*/ 177625 h 553"/>
              <a:gd name="T6" fmla="*/ 109803 w 545"/>
              <a:gd name="T7" fmla="*/ 127029 h 553"/>
              <a:gd name="T8" fmla="*/ 117388 w 545"/>
              <a:gd name="T9" fmla="*/ 109087 h 553"/>
              <a:gd name="T10" fmla="*/ 124973 w 545"/>
              <a:gd name="T11" fmla="*/ 111599 h 553"/>
              <a:gd name="T12" fmla="*/ 175901 w 545"/>
              <a:gd name="T13" fmla="*/ 147124 h 553"/>
              <a:gd name="T14" fmla="*/ 196489 w 545"/>
              <a:gd name="T15" fmla="*/ 147124 h 553"/>
              <a:gd name="T16" fmla="*/ 186375 w 545"/>
              <a:gd name="T17" fmla="*/ 198079 h 553"/>
              <a:gd name="T18" fmla="*/ 186375 w 545"/>
              <a:gd name="T19" fmla="*/ 61003 h 553"/>
              <a:gd name="T20" fmla="*/ 175901 w 545"/>
              <a:gd name="T21" fmla="*/ 35525 h 553"/>
              <a:gd name="T22" fmla="*/ 124973 w 545"/>
              <a:gd name="T23" fmla="*/ 86480 h 553"/>
              <a:gd name="T24" fmla="*/ 107274 w 545"/>
              <a:gd name="T25" fmla="*/ 78586 h 553"/>
              <a:gd name="T26" fmla="*/ 109803 w 545"/>
              <a:gd name="T27" fmla="*/ 71050 h 553"/>
              <a:gd name="T28" fmla="*/ 145561 w 545"/>
              <a:gd name="T29" fmla="*/ 20454 h 553"/>
              <a:gd name="T30" fmla="*/ 145561 w 545"/>
              <a:gd name="T31" fmla="*/ 0 h 553"/>
              <a:gd name="T32" fmla="*/ 196489 w 545"/>
              <a:gd name="T33" fmla="*/ 10047 h 553"/>
              <a:gd name="T34" fmla="*/ 186375 w 545"/>
              <a:gd name="T35" fmla="*/ 61003 h 553"/>
              <a:gd name="T36" fmla="*/ 84158 w 545"/>
              <a:gd name="T37" fmla="*/ 127029 h 553"/>
              <a:gd name="T38" fmla="*/ 50928 w 545"/>
              <a:gd name="T39" fmla="*/ 177625 h 553"/>
              <a:gd name="T40" fmla="*/ 50928 w 545"/>
              <a:gd name="T41" fmla="*/ 198079 h 553"/>
              <a:gd name="T42" fmla="*/ 0 w 545"/>
              <a:gd name="T43" fmla="*/ 187673 h 553"/>
              <a:gd name="T44" fmla="*/ 10113 w 545"/>
              <a:gd name="T45" fmla="*/ 137077 h 553"/>
              <a:gd name="T46" fmla="*/ 20227 w 545"/>
              <a:gd name="T47" fmla="*/ 162195 h 553"/>
              <a:gd name="T48" fmla="*/ 71516 w 545"/>
              <a:gd name="T49" fmla="*/ 111599 h 553"/>
              <a:gd name="T50" fmla="*/ 86686 w 545"/>
              <a:gd name="T51" fmla="*/ 119135 h 553"/>
              <a:gd name="T52" fmla="*/ 76573 w 545"/>
              <a:gd name="T53" fmla="*/ 88992 h 553"/>
              <a:gd name="T54" fmla="*/ 71516 w 545"/>
              <a:gd name="T55" fmla="*/ 86480 h 553"/>
              <a:gd name="T56" fmla="*/ 20227 w 545"/>
              <a:gd name="T57" fmla="*/ 35525 h 553"/>
              <a:gd name="T58" fmla="*/ 10113 w 545"/>
              <a:gd name="T59" fmla="*/ 61003 h 553"/>
              <a:gd name="T60" fmla="*/ 0 w 545"/>
              <a:gd name="T61" fmla="*/ 10047 h 553"/>
              <a:gd name="T62" fmla="*/ 50928 w 545"/>
              <a:gd name="T63" fmla="*/ 0 h 553"/>
              <a:gd name="T64" fmla="*/ 50928 w 545"/>
              <a:gd name="T65" fmla="*/ 20454 h 553"/>
              <a:gd name="T66" fmla="*/ 84158 w 545"/>
              <a:gd name="T67" fmla="*/ 71050 h 553"/>
              <a:gd name="T68" fmla="*/ 86686 w 545"/>
              <a:gd name="T69" fmla="*/ 78586 h 5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45" h="553">
                <a:moveTo>
                  <a:pt x="516" y="552"/>
                </a:moveTo>
                <a:lnTo>
                  <a:pt x="516" y="552"/>
                </a:lnTo>
                <a:cubicBezTo>
                  <a:pt x="403" y="552"/>
                  <a:pt x="403" y="552"/>
                  <a:pt x="403" y="552"/>
                </a:cubicBezTo>
                <a:cubicBezTo>
                  <a:pt x="389" y="552"/>
                  <a:pt x="374" y="537"/>
                  <a:pt x="374" y="523"/>
                </a:cubicBezTo>
                <a:cubicBezTo>
                  <a:pt x="374" y="502"/>
                  <a:pt x="389" y="495"/>
                  <a:pt x="403" y="495"/>
                </a:cubicBezTo>
                <a:cubicBezTo>
                  <a:pt x="445" y="495"/>
                  <a:pt x="445" y="495"/>
                  <a:pt x="445" y="495"/>
                </a:cubicBezTo>
                <a:cubicBezTo>
                  <a:pt x="304" y="354"/>
                  <a:pt x="304" y="354"/>
                  <a:pt x="304" y="354"/>
                </a:cubicBezTo>
                <a:cubicBezTo>
                  <a:pt x="304" y="347"/>
                  <a:pt x="297" y="339"/>
                  <a:pt x="297" y="332"/>
                </a:cubicBezTo>
                <a:cubicBezTo>
                  <a:pt x="297" y="318"/>
                  <a:pt x="311" y="304"/>
                  <a:pt x="325" y="304"/>
                </a:cubicBezTo>
                <a:cubicBezTo>
                  <a:pt x="332" y="304"/>
                  <a:pt x="339" y="304"/>
                  <a:pt x="346" y="311"/>
                </a:cubicBezTo>
                <a:cubicBezTo>
                  <a:pt x="487" y="452"/>
                  <a:pt x="487" y="452"/>
                  <a:pt x="487" y="452"/>
                </a:cubicBezTo>
                <a:cubicBezTo>
                  <a:pt x="487" y="410"/>
                  <a:pt x="487" y="410"/>
                  <a:pt x="487" y="410"/>
                </a:cubicBezTo>
                <a:cubicBezTo>
                  <a:pt x="487" y="389"/>
                  <a:pt x="502" y="382"/>
                  <a:pt x="516" y="382"/>
                </a:cubicBezTo>
                <a:cubicBezTo>
                  <a:pt x="530" y="382"/>
                  <a:pt x="544" y="389"/>
                  <a:pt x="544" y="410"/>
                </a:cubicBezTo>
                <a:cubicBezTo>
                  <a:pt x="544" y="523"/>
                  <a:pt x="544" y="523"/>
                  <a:pt x="544" y="523"/>
                </a:cubicBezTo>
                <a:cubicBezTo>
                  <a:pt x="544" y="537"/>
                  <a:pt x="530" y="552"/>
                  <a:pt x="516" y="552"/>
                </a:cubicBezTo>
                <a:close/>
                <a:moveTo>
                  <a:pt x="516" y="170"/>
                </a:moveTo>
                <a:lnTo>
                  <a:pt x="516" y="170"/>
                </a:lnTo>
                <a:cubicBezTo>
                  <a:pt x="502" y="170"/>
                  <a:pt x="487" y="163"/>
                  <a:pt x="487" y="141"/>
                </a:cubicBezTo>
                <a:cubicBezTo>
                  <a:pt x="487" y="99"/>
                  <a:pt x="487" y="99"/>
                  <a:pt x="487" y="99"/>
                </a:cubicBezTo>
                <a:cubicBezTo>
                  <a:pt x="346" y="241"/>
                  <a:pt x="346" y="241"/>
                  <a:pt x="346" y="241"/>
                </a:cubicBezTo>
                <a:cubicBezTo>
                  <a:pt x="339" y="248"/>
                  <a:pt x="332" y="248"/>
                  <a:pt x="325" y="248"/>
                </a:cubicBezTo>
                <a:cubicBezTo>
                  <a:pt x="311" y="248"/>
                  <a:pt x="297" y="234"/>
                  <a:pt x="297" y="219"/>
                </a:cubicBezTo>
                <a:cubicBezTo>
                  <a:pt x="297" y="212"/>
                  <a:pt x="304" y="205"/>
                  <a:pt x="304" y="198"/>
                </a:cubicBezTo>
                <a:cubicBezTo>
                  <a:pt x="445" y="57"/>
                  <a:pt x="445" y="57"/>
                  <a:pt x="445" y="57"/>
                </a:cubicBezTo>
                <a:cubicBezTo>
                  <a:pt x="403" y="57"/>
                  <a:pt x="403" y="57"/>
                  <a:pt x="403" y="57"/>
                </a:cubicBezTo>
                <a:cubicBezTo>
                  <a:pt x="389" y="57"/>
                  <a:pt x="374" y="50"/>
                  <a:pt x="374" y="28"/>
                </a:cubicBezTo>
                <a:cubicBezTo>
                  <a:pt x="374" y="14"/>
                  <a:pt x="389" y="0"/>
                  <a:pt x="403" y="0"/>
                </a:cubicBezTo>
                <a:cubicBezTo>
                  <a:pt x="516" y="0"/>
                  <a:pt x="516" y="0"/>
                  <a:pt x="516" y="0"/>
                </a:cubicBezTo>
                <a:cubicBezTo>
                  <a:pt x="530" y="0"/>
                  <a:pt x="544" y="14"/>
                  <a:pt x="544" y="28"/>
                </a:cubicBezTo>
                <a:cubicBezTo>
                  <a:pt x="544" y="141"/>
                  <a:pt x="544" y="141"/>
                  <a:pt x="544" y="141"/>
                </a:cubicBezTo>
                <a:cubicBezTo>
                  <a:pt x="544" y="163"/>
                  <a:pt x="530" y="170"/>
                  <a:pt x="516" y="170"/>
                </a:cubicBezTo>
                <a:close/>
                <a:moveTo>
                  <a:pt x="233" y="354"/>
                </a:moveTo>
                <a:lnTo>
                  <a:pt x="233" y="354"/>
                </a:lnTo>
                <a:cubicBezTo>
                  <a:pt x="92" y="495"/>
                  <a:pt x="92" y="495"/>
                  <a:pt x="92" y="495"/>
                </a:cubicBezTo>
                <a:cubicBezTo>
                  <a:pt x="141" y="495"/>
                  <a:pt x="141" y="495"/>
                  <a:pt x="141" y="495"/>
                </a:cubicBezTo>
                <a:cubicBezTo>
                  <a:pt x="155" y="495"/>
                  <a:pt x="169" y="502"/>
                  <a:pt x="169" y="523"/>
                </a:cubicBezTo>
                <a:cubicBezTo>
                  <a:pt x="169" y="537"/>
                  <a:pt x="155" y="552"/>
                  <a:pt x="141" y="552"/>
                </a:cubicBezTo>
                <a:cubicBezTo>
                  <a:pt x="28" y="552"/>
                  <a:pt x="28" y="552"/>
                  <a:pt x="28" y="552"/>
                </a:cubicBezTo>
                <a:cubicBezTo>
                  <a:pt x="7" y="552"/>
                  <a:pt x="0" y="537"/>
                  <a:pt x="0" y="523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89"/>
                  <a:pt x="7" y="382"/>
                  <a:pt x="28" y="382"/>
                </a:cubicBezTo>
                <a:cubicBezTo>
                  <a:pt x="42" y="382"/>
                  <a:pt x="56" y="389"/>
                  <a:pt x="56" y="410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198" y="311"/>
                  <a:pt x="198" y="311"/>
                  <a:pt x="198" y="311"/>
                </a:cubicBezTo>
                <a:cubicBezTo>
                  <a:pt x="198" y="304"/>
                  <a:pt x="205" y="304"/>
                  <a:pt x="212" y="304"/>
                </a:cubicBezTo>
                <a:cubicBezTo>
                  <a:pt x="233" y="304"/>
                  <a:pt x="240" y="318"/>
                  <a:pt x="240" y="332"/>
                </a:cubicBezTo>
                <a:cubicBezTo>
                  <a:pt x="240" y="339"/>
                  <a:pt x="240" y="347"/>
                  <a:pt x="233" y="354"/>
                </a:cubicBezTo>
                <a:close/>
                <a:moveTo>
                  <a:pt x="212" y="248"/>
                </a:moveTo>
                <a:lnTo>
                  <a:pt x="212" y="248"/>
                </a:lnTo>
                <a:cubicBezTo>
                  <a:pt x="205" y="248"/>
                  <a:pt x="198" y="248"/>
                  <a:pt x="198" y="241"/>
                </a:cubicBezTo>
                <a:cubicBezTo>
                  <a:pt x="56" y="99"/>
                  <a:pt x="56" y="99"/>
                  <a:pt x="56" y="99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63"/>
                  <a:pt x="42" y="170"/>
                  <a:pt x="28" y="170"/>
                </a:cubicBezTo>
                <a:cubicBezTo>
                  <a:pt x="7" y="170"/>
                  <a:pt x="0" y="163"/>
                  <a:pt x="0" y="14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4"/>
                  <a:pt x="169" y="28"/>
                </a:cubicBezTo>
                <a:cubicBezTo>
                  <a:pt x="169" y="50"/>
                  <a:pt x="155" y="57"/>
                  <a:pt x="141" y="57"/>
                </a:cubicBezTo>
                <a:cubicBezTo>
                  <a:pt x="92" y="57"/>
                  <a:pt x="92" y="57"/>
                  <a:pt x="92" y="57"/>
                </a:cubicBezTo>
                <a:cubicBezTo>
                  <a:pt x="233" y="198"/>
                  <a:pt x="233" y="198"/>
                  <a:pt x="233" y="198"/>
                </a:cubicBezTo>
                <a:cubicBezTo>
                  <a:pt x="240" y="205"/>
                  <a:pt x="240" y="212"/>
                  <a:pt x="240" y="219"/>
                </a:cubicBezTo>
                <a:cubicBezTo>
                  <a:pt x="240" y="234"/>
                  <a:pt x="233" y="248"/>
                  <a:pt x="212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4" name="Freeform 80">
            <a:extLst>
              <a:ext uri="{FF2B5EF4-FFF2-40B4-BE49-F238E27FC236}">
                <a16:creationId xmlns:a16="http://schemas.microsoft.com/office/drawing/2014/main" id="{43C4FCEF-9D48-E14A-A99E-6AFED256A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3568" y="3322638"/>
            <a:ext cx="219083" cy="219075"/>
          </a:xfrm>
          <a:custGeom>
            <a:avLst/>
            <a:gdLst>
              <a:gd name="T0" fmla="*/ 218715 w 609"/>
              <a:gd name="T1" fmla="*/ 109358 h 609"/>
              <a:gd name="T2" fmla="*/ 213679 w 609"/>
              <a:gd name="T3" fmla="*/ 116912 h 609"/>
              <a:gd name="T4" fmla="*/ 180584 w 609"/>
              <a:gd name="T5" fmla="*/ 147489 h 609"/>
              <a:gd name="T6" fmla="*/ 162957 w 609"/>
              <a:gd name="T7" fmla="*/ 139935 h 609"/>
              <a:gd name="T8" fmla="*/ 167993 w 609"/>
              <a:gd name="T9" fmla="*/ 132021 h 609"/>
              <a:gd name="T10" fmla="*/ 119790 w 609"/>
              <a:gd name="T11" fmla="*/ 119430 h 609"/>
              <a:gd name="T12" fmla="*/ 132380 w 609"/>
              <a:gd name="T13" fmla="*/ 167634 h 609"/>
              <a:gd name="T14" fmla="*/ 139935 w 609"/>
              <a:gd name="T15" fmla="*/ 162598 h 609"/>
              <a:gd name="T16" fmla="*/ 147489 w 609"/>
              <a:gd name="T17" fmla="*/ 180584 h 609"/>
              <a:gd name="T18" fmla="*/ 117272 w 609"/>
              <a:gd name="T19" fmla="*/ 213679 h 609"/>
              <a:gd name="T20" fmla="*/ 109358 w 609"/>
              <a:gd name="T21" fmla="*/ 218715 h 609"/>
              <a:gd name="T22" fmla="*/ 101803 w 609"/>
              <a:gd name="T23" fmla="*/ 213679 h 609"/>
              <a:gd name="T24" fmla="*/ 71226 w 609"/>
              <a:gd name="T25" fmla="*/ 180584 h 609"/>
              <a:gd name="T26" fmla="*/ 78781 w 609"/>
              <a:gd name="T27" fmla="*/ 162598 h 609"/>
              <a:gd name="T28" fmla="*/ 86695 w 609"/>
              <a:gd name="T29" fmla="*/ 167634 h 609"/>
              <a:gd name="T30" fmla="*/ 99285 w 609"/>
              <a:gd name="T31" fmla="*/ 119430 h 609"/>
              <a:gd name="T32" fmla="*/ 51082 w 609"/>
              <a:gd name="T33" fmla="*/ 132021 h 609"/>
              <a:gd name="T34" fmla="*/ 56118 w 609"/>
              <a:gd name="T35" fmla="*/ 139935 h 609"/>
              <a:gd name="T36" fmla="*/ 38131 w 609"/>
              <a:gd name="T37" fmla="*/ 147489 h 609"/>
              <a:gd name="T38" fmla="*/ 5396 w 609"/>
              <a:gd name="T39" fmla="*/ 116912 h 609"/>
              <a:gd name="T40" fmla="*/ 0 w 609"/>
              <a:gd name="T41" fmla="*/ 109358 h 609"/>
              <a:gd name="T42" fmla="*/ 5396 w 609"/>
              <a:gd name="T43" fmla="*/ 101803 h 609"/>
              <a:gd name="T44" fmla="*/ 38131 w 609"/>
              <a:gd name="T45" fmla="*/ 71226 h 609"/>
              <a:gd name="T46" fmla="*/ 56118 w 609"/>
              <a:gd name="T47" fmla="*/ 78781 h 609"/>
              <a:gd name="T48" fmla="*/ 51082 w 609"/>
              <a:gd name="T49" fmla="*/ 86335 h 609"/>
              <a:gd name="T50" fmla="*/ 99285 w 609"/>
              <a:gd name="T51" fmla="*/ 99285 h 609"/>
              <a:gd name="T52" fmla="*/ 86695 w 609"/>
              <a:gd name="T53" fmla="*/ 50722 h 609"/>
              <a:gd name="T54" fmla="*/ 78781 w 609"/>
              <a:gd name="T55" fmla="*/ 55758 h 609"/>
              <a:gd name="T56" fmla="*/ 71226 w 609"/>
              <a:gd name="T57" fmla="*/ 38131 h 609"/>
              <a:gd name="T58" fmla="*/ 101803 w 609"/>
              <a:gd name="T59" fmla="*/ 5036 h 609"/>
              <a:gd name="T60" fmla="*/ 109358 w 609"/>
              <a:gd name="T61" fmla="*/ 0 h 609"/>
              <a:gd name="T62" fmla="*/ 117272 w 609"/>
              <a:gd name="T63" fmla="*/ 5036 h 609"/>
              <a:gd name="T64" fmla="*/ 147489 w 609"/>
              <a:gd name="T65" fmla="*/ 38131 h 609"/>
              <a:gd name="T66" fmla="*/ 139935 w 609"/>
              <a:gd name="T67" fmla="*/ 55758 h 609"/>
              <a:gd name="T68" fmla="*/ 132380 w 609"/>
              <a:gd name="T69" fmla="*/ 50722 h 609"/>
              <a:gd name="T70" fmla="*/ 119790 w 609"/>
              <a:gd name="T71" fmla="*/ 99285 h 609"/>
              <a:gd name="T72" fmla="*/ 167993 w 609"/>
              <a:gd name="T73" fmla="*/ 86335 h 609"/>
              <a:gd name="T74" fmla="*/ 162957 w 609"/>
              <a:gd name="T75" fmla="*/ 78781 h 609"/>
              <a:gd name="T76" fmla="*/ 180584 w 609"/>
              <a:gd name="T77" fmla="*/ 71226 h 609"/>
              <a:gd name="T78" fmla="*/ 213679 w 609"/>
              <a:gd name="T79" fmla="*/ 101803 h 609"/>
              <a:gd name="T80" fmla="*/ 218715 w 609"/>
              <a:gd name="T81" fmla="*/ 109358 h 60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09" h="609">
                <a:moveTo>
                  <a:pt x="608" y="304"/>
                </a:moveTo>
                <a:lnTo>
                  <a:pt x="608" y="304"/>
                </a:lnTo>
                <a:cubicBezTo>
                  <a:pt x="608" y="311"/>
                  <a:pt x="601" y="318"/>
                  <a:pt x="594" y="325"/>
                </a:cubicBezTo>
                <a:cubicBezTo>
                  <a:pt x="502" y="410"/>
                  <a:pt x="502" y="410"/>
                  <a:pt x="502" y="410"/>
                </a:cubicBezTo>
                <a:cubicBezTo>
                  <a:pt x="495" y="417"/>
                  <a:pt x="488" y="417"/>
                  <a:pt x="481" y="417"/>
                </a:cubicBezTo>
                <a:cubicBezTo>
                  <a:pt x="467" y="417"/>
                  <a:pt x="453" y="403"/>
                  <a:pt x="453" y="389"/>
                </a:cubicBezTo>
                <a:cubicBezTo>
                  <a:pt x="453" y="382"/>
                  <a:pt x="460" y="375"/>
                  <a:pt x="467" y="367"/>
                </a:cubicBezTo>
                <a:cubicBezTo>
                  <a:pt x="502" y="332"/>
                  <a:pt x="502" y="332"/>
                  <a:pt x="502" y="332"/>
                </a:cubicBezTo>
                <a:cubicBezTo>
                  <a:pt x="333" y="332"/>
                  <a:pt x="333" y="332"/>
                  <a:pt x="333" y="332"/>
                </a:cubicBezTo>
                <a:cubicBezTo>
                  <a:pt x="333" y="502"/>
                  <a:pt x="333" y="502"/>
                  <a:pt x="333" y="502"/>
                </a:cubicBezTo>
                <a:cubicBezTo>
                  <a:pt x="368" y="466"/>
                  <a:pt x="368" y="466"/>
                  <a:pt x="368" y="466"/>
                </a:cubicBezTo>
                <a:cubicBezTo>
                  <a:pt x="375" y="459"/>
                  <a:pt x="382" y="452"/>
                  <a:pt x="389" y="452"/>
                </a:cubicBezTo>
                <a:cubicBezTo>
                  <a:pt x="403" y="452"/>
                  <a:pt x="417" y="466"/>
                  <a:pt x="417" y="480"/>
                </a:cubicBezTo>
                <a:cubicBezTo>
                  <a:pt x="417" y="488"/>
                  <a:pt x="417" y="495"/>
                  <a:pt x="410" y="502"/>
                </a:cubicBezTo>
                <a:cubicBezTo>
                  <a:pt x="326" y="594"/>
                  <a:pt x="326" y="594"/>
                  <a:pt x="326" y="594"/>
                </a:cubicBezTo>
                <a:cubicBezTo>
                  <a:pt x="318" y="601"/>
                  <a:pt x="311" y="608"/>
                  <a:pt x="304" y="608"/>
                </a:cubicBezTo>
                <a:cubicBezTo>
                  <a:pt x="297" y="608"/>
                  <a:pt x="290" y="601"/>
                  <a:pt x="283" y="594"/>
                </a:cubicBezTo>
                <a:cubicBezTo>
                  <a:pt x="198" y="502"/>
                  <a:pt x="198" y="502"/>
                  <a:pt x="198" y="502"/>
                </a:cubicBezTo>
                <a:cubicBezTo>
                  <a:pt x="191" y="495"/>
                  <a:pt x="191" y="488"/>
                  <a:pt x="191" y="480"/>
                </a:cubicBezTo>
                <a:cubicBezTo>
                  <a:pt x="191" y="466"/>
                  <a:pt x="205" y="452"/>
                  <a:pt x="219" y="452"/>
                </a:cubicBezTo>
                <a:cubicBezTo>
                  <a:pt x="226" y="452"/>
                  <a:pt x="234" y="459"/>
                  <a:pt x="241" y="466"/>
                </a:cubicBezTo>
                <a:cubicBezTo>
                  <a:pt x="276" y="502"/>
                  <a:pt x="276" y="502"/>
                  <a:pt x="276" y="502"/>
                </a:cubicBezTo>
                <a:cubicBezTo>
                  <a:pt x="276" y="332"/>
                  <a:pt x="276" y="332"/>
                  <a:pt x="276" y="332"/>
                </a:cubicBezTo>
                <a:cubicBezTo>
                  <a:pt x="106" y="332"/>
                  <a:pt x="106" y="332"/>
                  <a:pt x="106" y="332"/>
                </a:cubicBezTo>
                <a:cubicBezTo>
                  <a:pt x="142" y="367"/>
                  <a:pt x="142" y="367"/>
                  <a:pt x="142" y="367"/>
                </a:cubicBezTo>
                <a:cubicBezTo>
                  <a:pt x="149" y="375"/>
                  <a:pt x="156" y="382"/>
                  <a:pt x="156" y="389"/>
                </a:cubicBezTo>
                <a:cubicBezTo>
                  <a:pt x="156" y="403"/>
                  <a:pt x="142" y="417"/>
                  <a:pt x="128" y="417"/>
                </a:cubicBezTo>
                <a:cubicBezTo>
                  <a:pt x="121" y="417"/>
                  <a:pt x="113" y="417"/>
                  <a:pt x="106" y="410"/>
                </a:cubicBezTo>
                <a:cubicBezTo>
                  <a:pt x="15" y="325"/>
                  <a:pt x="15" y="325"/>
                  <a:pt x="15" y="325"/>
                </a:cubicBezTo>
                <a:cubicBezTo>
                  <a:pt x="8" y="318"/>
                  <a:pt x="0" y="311"/>
                  <a:pt x="0" y="304"/>
                </a:cubicBezTo>
                <a:cubicBezTo>
                  <a:pt x="0" y="297"/>
                  <a:pt x="8" y="290"/>
                  <a:pt x="15" y="283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113" y="191"/>
                  <a:pt x="121" y="191"/>
                  <a:pt x="128" y="191"/>
                </a:cubicBezTo>
                <a:cubicBezTo>
                  <a:pt x="142" y="191"/>
                  <a:pt x="156" y="205"/>
                  <a:pt x="156" y="219"/>
                </a:cubicBezTo>
                <a:cubicBezTo>
                  <a:pt x="156" y="226"/>
                  <a:pt x="149" y="233"/>
                  <a:pt x="142" y="240"/>
                </a:cubicBezTo>
                <a:cubicBezTo>
                  <a:pt x="106" y="276"/>
                  <a:pt x="106" y="276"/>
                  <a:pt x="106" y="276"/>
                </a:cubicBezTo>
                <a:cubicBezTo>
                  <a:pt x="276" y="276"/>
                  <a:pt x="276" y="276"/>
                  <a:pt x="276" y="276"/>
                </a:cubicBezTo>
                <a:cubicBezTo>
                  <a:pt x="276" y="106"/>
                  <a:pt x="276" y="106"/>
                  <a:pt x="276" y="106"/>
                </a:cubicBezTo>
                <a:cubicBezTo>
                  <a:pt x="241" y="141"/>
                  <a:pt x="241" y="141"/>
                  <a:pt x="241" y="141"/>
                </a:cubicBezTo>
                <a:cubicBezTo>
                  <a:pt x="234" y="148"/>
                  <a:pt x="226" y="155"/>
                  <a:pt x="219" y="155"/>
                </a:cubicBezTo>
                <a:cubicBezTo>
                  <a:pt x="205" y="155"/>
                  <a:pt x="191" y="141"/>
                  <a:pt x="191" y="127"/>
                </a:cubicBezTo>
                <a:cubicBezTo>
                  <a:pt x="191" y="120"/>
                  <a:pt x="191" y="113"/>
                  <a:pt x="198" y="106"/>
                </a:cubicBezTo>
                <a:cubicBezTo>
                  <a:pt x="283" y="14"/>
                  <a:pt x="283" y="14"/>
                  <a:pt x="283" y="14"/>
                </a:cubicBezTo>
                <a:cubicBezTo>
                  <a:pt x="290" y="7"/>
                  <a:pt x="297" y="0"/>
                  <a:pt x="304" y="0"/>
                </a:cubicBezTo>
                <a:cubicBezTo>
                  <a:pt x="311" y="0"/>
                  <a:pt x="318" y="7"/>
                  <a:pt x="326" y="14"/>
                </a:cubicBezTo>
                <a:cubicBezTo>
                  <a:pt x="410" y="106"/>
                  <a:pt x="410" y="106"/>
                  <a:pt x="410" y="106"/>
                </a:cubicBezTo>
                <a:cubicBezTo>
                  <a:pt x="417" y="113"/>
                  <a:pt x="417" y="120"/>
                  <a:pt x="417" y="127"/>
                </a:cubicBezTo>
                <a:cubicBezTo>
                  <a:pt x="417" y="141"/>
                  <a:pt x="403" y="155"/>
                  <a:pt x="389" y="155"/>
                </a:cubicBezTo>
                <a:cubicBezTo>
                  <a:pt x="382" y="155"/>
                  <a:pt x="375" y="148"/>
                  <a:pt x="368" y="141"/>
                </a:cubicBezTo>
                <a:cubicBezTo>
                  <a:pt x="333" y="106"/>
                  <a:pt x="333" y="106"/>
                  <a:pt x="333" y="106"/>
                </a:cubicBezTo>
                <a:cubicBezTo>
                  <a:pt x="333" y="276"/>
                  <a:pt x="333" y="276"/>
                  <a:pt x="333" y="276"/>
                </a:cubicBezTo>
                <a:cubicBezTo>
                  <a:pt x="502" y="276"/>
                  <a:pt x="502" y="276"/>
                  <a:pt x="502" y="276"/>
                </a:cubicBezTo>
                <a:cubicBezTo>
                  <a:pt x="467" y="240"/>
                  <a:pt x="467" y="240"/>
                  <a:pt x="467" y="240"/>
                </a:cubicBezTo>
                <a:cubicBezTo>
                  <a:pt x="460" y="233"/>
                  <a:pt x="453" y="226"/>
                  <a:pt x="453" y="219"/>
                </a:cubicBezTo>
                <a:cubicBezTo>
                  <a:pt x="453" y="205"/>
                  <a:pt x="467" y="191"/>
                  <a:pt x="481" y="191"/>
                </a:cubicBezTo>
                <a:cubicBezTo>
                  <a:pt x="488" y="191"/>
                  <a:pt x="495" y="191"/>
                  <a:pt x="502" y="198"/>
                </a:cubicBezTo>
                <a:cubicBezTo>
                  <a:pt x="594" y="283"/>
                  <a:pt x="594" y="283"/>
                  <a:pt x="594" y="283"/>
                </a:cubicBezTo>
                <a:cubicBezTo>
                  <a:pt x="601" y="290"/>
                  <a:pt x="608" y="297"/>
                  <a:pt x="608" y="30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5" name="Freeform 81">
            <a:extLst>
              <a:ext uri="{FF2B5EF4-FFF2-40B4-BE49-F238E27FC236}">
                <a16:creationId xmlns:a16="http://schemas.microsoft.com/office/drawing/2014/main" id="{FA986CAA-71A9-F044-89E9-25C3D64B3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5729" y="3392488"/>
            <a:ext cx="217496" cy="80962"/>
          </a:xfrm>
          <a:custGeom>
            <a:avLst/>
            <a:gdLst>
              <a:gd name="T0" fmla="*/ 217127 w 602"/>
              <a:gd name="T1" fmla="*/ 40303 h 227"/>
              <a:gd name="T2" fmla="*/ 217127 w 602"/>
              <a:gd name="T3" fmla="*/ 40303 h 227"/>
              <a:gd name="T4" fmla="*/ 214598 w 602"/>
              <a:gd name="T5" fmla="*/ 47793 h 227"/>
              <a:gd name="T6" fmla="*/ 214598 w 602"/>
              <a:gd name="T7" fmla="*/ 47793 h 227"/>
              <a:gd name="T8" fmla="*/ 181360 w 602"/>
              <a:gd name="T9" fmla="*/ 78109 h 227"/>
              <a:gd name="T10" fmla="*/ 181360 w 602"/>
              <a:gd name="T11" fmla="*/ 78109 h 227"/>
              <a:gd name="T12" fmla="*/ 173774 w 602"/>
              <a:gd name="T13" fmla="*/ 80605 h 227"/>
              <a:gd name="T14" fmla="*/ 163658 w 602"/>
              <a:gd name="T15" fmla="*/ 70619 h 227"/>
              <a:gd name="T16" fmla="*/ 166187 w 602"/>
              <a:gd name="T17" fmla="*/ 62772 h 227"/>
              <a:gd name="T18" fmla="*/ 166187 w 602"/>
              <a:gd name="T19" fmla="*/ 62772 h 227"/>
              <a:gd name="T20" fmla="*/ 181360 w 602"/>
              <a:gd name="T21" fmla="*/ 50289 h 227"/>
              <a:gd name="T22" fmla="*/ 120305 w 602"/>
              <a:gd name="T23" fmla="*/ 50289 h 227"/>
              <a:gd name="T24" fmla="*/ 120305 w 602"/>
              <a:gd name="T25" fmla="*/ 50289 h 227"/>
              <a:gd name="T26" fmla="*/ 99712 w 602"/>
              <a:gd name="T27" fmla="*/ 50289 h 227"/>
              <a:gd name="T28" fmla="*/ 99712 w 602"/>
              <a:gd name="T29" fmla="*/ 50289 h 227"/>
              <a:gd name="T30" fmla="*/ 35766 w 602"/>
              <a:gd name="T31" fmla="*/ 50289 h 227"/>
              <a:gd name="T32" fmla="*/ 51301 w 602"/>
              <a:gd name="T33" fmla="*/ 62772 h 227"/>
              <a:gd name="T34" fmla="*/ 51301 w 602"/>
              <a:gd name="T35" fmla="*/ 62772 h 227"/>
              <a:gd name="T36" fmla="*/ 53830 w 602"/>
              <a:gd name="T37" fmla="*/ 70619 h 227"/>
              <a:gd name="T38" fmla="*/ 43353 w 602"/>
              <a:gd name="T39" fmla="*/ 80605 h 227"/>
              <a:gd name="T40" fmla="*/ 38295 w 602"/>
              <a:gd name="T41" fmla="*/ 78109 h 227"/>
              <a:gd name="T42" fmla="*/ 38295 w 602"/>
              <a:gd name="T43" fmla="*/ 78109 h 227"/>
              <a:gd name="T44" fmla="*/ 2529 w 602"/>
              <a:gd name="T45" fmla="*/ 47793 h 227"/>
              <a:gd name="T46" fmla="*/ 2529 w 602"/>
              <a:gd name="T47" fmla="*/ 47793 h 227"/>
              <a:gd name="T48" fmla="*/ 0 w 602"/>
              <a:gd name="T49" fmla="*/ 40303 h 227"/>
              <a:gd name="T50" fmla="*/ 2529 w 602"/>
              <a:gd name="T51" fmla="*/ 32813 h 227"/>
              <a:gd name="T52" fmla="*/ 2529 w 602"/>
              <a:gd name="T53" fmla="*/ 32813 h 227"/>
              <a:gd name="T54" fmla="*/ 38295 w 602"/>
              <a:gd name="T55" fmla="*/ 2497 h 227"/>
              <a:gd name="T56" fmla="*/ 38295 w 602"/>
              <a:gd name="T57" fmla="*/ 2497 h 227"/>
              <a:gd name="T58" fmla="*/ 43353 w 602"/>
              <a:gd name="T59" fmla="*/ 0 h 227"/>
              <a:gd name="T60" fmla="*/ 53830 w 602"/>
              <a:gd name="T61" fmla="*/ 9987 h 227"/>
              <a:gd name="T62" fmla="*/ 51301 w 602"/>
              <a:gd name="T63" fmla="*/ 17476 h 227"/>
              <a:gd name="T64" fmla="*/ 51301 w 602"/>
              <a:gd name="T65" fmla="*/ 17476 h 227"/>
              <a:gd name="T66" fmla="*/ 35766 w 602"/>
              <a:gd name="T67" fmla="*/ 30316 h 227"/>
              <a:gd name="T68" fmla="*/ 99712 w 602"/>
              <a:gd name="T69" fmla="*/ 30316 h 227"/>
              <a:gd name="T70" fmla="*/ 99712 w 602"/>
              <a:gd name="T71" fmla="*/ 30316 h 227"/>
              <a:gd name="T72" fmla="*/ 120305 w 602"/>
              <a:gd name="T73" fmla="*/ 30316 h 227"/>
              <a:gd name="T74" fmla="*/ 120305 w 602"/>
              <a:gd name="T75" fmla="*/ 30316 h 227"/>
              <a:gd name="T76" fmla="*/ 181360 w 602"/>
              <a:gd name="T77" fmla="*/ 30316 h 227"/>
              <a:gd name="T78" fmla="*/ 166187 w 602"/>
              <a:gd name="T79" fmla="*/ 17476 h 227"/>
              <a:gd name="T80" fmla="*/ 166187 w 602"/>
              <a:gd name="T81" fmla="*/ 17476 h 227"/>
              <a:gd name="T82" fmla="*/ 163658 w 602"/>
              <a:gd name="T83" fmla="*/ 9987 h 227"/>
              <a:gd name="T84" fmla="*/ 173774 w 602"/>
              <a:gd name="T85" fmla="*/ 0 h 227"/>
              <a:gd name="T86" fmla="*/ 181360 w 602"/>
              <a:gd name="T87" fmla="*/ 2497 h 227"/>
              <a:gd name="T88" fmla="*/ 181360 w 602"/>
              <a:gd name="T89" fmla="*/ 2497 h 227"/>
              <a:gd name="T90" fmla="*/ 214598 w 602"/>
              <a:gd name="T91" fmla="*/ 32813 h 227"/>
              <a:gd name="T92" fmla="*/ 214598 w 602"/>
              <a:gd name="T93" fmla="*/ 32813 h 227"/>
              <a:gd name="T94" fmla="*/ 217127 w 602"/>
              <a:gd name="T95" fmla="*/ 40303 h 22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02" h="227">
                <a:moveTo>
                  <a:pt x="601" y="113"/>
                </a:moveTo>
                <a:lnTo>
                  <a:pt x="601" y="113"/>
                </a:lnTo>
                <a:cubicBezTo>
                  <a:pt x="601" y="120"/>
                  <a:pt x="601" y="127"/>
                  <a:pt x="594" y="134"/>
                </a:cubicBezTo>
                <a:cubicBezTo>
                  <a:pt x="502" y="219"/>
                  <a:pt x="502" y="219"/>
                  <a:pt x="502" y="219"/>
                </a:cubicBezTo>
                <a:cubicBezTo>
                  <a:pt x="495" y="226"/>
                  <a:pt x="488" y="226"/>
                  <a:pt x="481" y="226"/>
                </a:cubicBezTo>
                <a:cubicBezTo>
                  <a:pt x="467" y="226"/>
                  <a:pt x="453" y="212"/>
                  <a:pt x="453" y="198"/>
                </a:cubicBezTo>
                <a:cubicBezTo>
                  <a:pt x="453" y="191"/>
                  <a:pt x="460" y="184"/>
                  <a:pt x="460" y="176"/>
                </a:cubicBezTo>
                <a:cubicBezTo>
                  <a:pt x="502" y="141"/>
                  <a:pt x="502" y="141"/>
                  <a:pt x="502" y="141"/>
                </a:cubicBezTo>
                <a:cubicBezTo>
                  <a:pt x="333" y="141"/>
                  <a:pt x="333" y="141"/>
                  <a:pt x="333" y="141"/>
                </a:cubicBezTo>
                <a:cubicBezTo>
                  <a:pt x="276" y="141"/>
                  <a:pt x="276" y="141"/>
                  <a:pt x="276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49" y="184"/>
                  <a:pt x="149" y="191"/>
                  <a:pt x="149" y="198"/>
                </a:cubicBezTo>
                <a:cubicBezTo>
                  <a:pt x="149" y="212"/>
                  <a:pt x="142" y="226"/>
                  <a:pt x="120" y="226"/>
                </a:cubicBezTo>
                <a:cubicBezTo>
                  <a:pt x="113" y="226"/>
                  <a:pt x="106" y="226"/>
                  <a:pt x="106" y="219"/>
                </a:cubicBezTo>
                <a:cubicBezTo>
                  <a:pt x="7" y="134"/>
                  <a:pt x="7" y="134"/>
                  <a:pt x="7" y="134"/>
                </a:cubicBezTo>
                <a:cubicBezTo>
                  <a:pt x="7" y="127"/>
                  <a:pt x="0" y="120"/>
                  <a:pt x="0" y="113"/>
                </a:cubicBezTo>
                <a:cubicBezTo>
                  <a:pt x="0" y="106"/>
                  <a:pt x="7" y="99"/>
                  <a:pt x="7" y="92"/>
                </a:cubicBezTo>
                <a:cubicBezTo>
                  <a:pt x="106" y="7"/>
                  <a:pt x="106" y="7"/>
                  <a:pt x="106" y="7"/>
                </a:cubicBezTo>
                <a:cubicBezTo>
                  <a:pt x="106" y="0"/>
                  <a:pt x="113" y="0"/>
                  <a:pt x="120" y="0"/>
                </a:cubicBezTo>
                <a:cubicBezTo>
                  <a:pt x="142" y="0"/>
                  <a:pt x="149" y="14"/>
                  <a:pt x="149" y="28"/>
                </a:cubicBezTo>
                <a:cubicBezTo>
                  <a:pt x="149" y="35"/>
                  <a:pt x="149" y="42"/>
                  <a:pt x="142" y="49"/>
                </a:cubicBezTo>
                <a:cubicBezTo>
                  <a:pt x="99" y="85"/>
                  <a:pt x="99" y="85"/>
                  <a:pt x="99" y="85"/>
                </a:cubicBezTo>
                <a:cubicBezTo>
                  <a:pt x="276" y="85"/>
                  <a:pt x="276" y="85"/>
                  <a:pt x="276" y="85"/>
                </a:cubicBezTo>
                <a:cubicBezTo>
                  <a:pt x="333" y="85"/>
                  <a:pt x="333" y="85"/>
                  <a:pt x="333" y="85"/>
                </a:cubicBezTo>
                <a:cubicBezTo>
                  <a:pt x="502" y="85"/>
                  <a:pt x="502" y="85"/>
                  <a:pt x="502" y="85"/>
                </a:cubicBezTo>
                <a:cubicBezTo>
                  <a:pt x="460" y="49"/>
                  <a:pt x="460" y="49"/>
                  <a:pt x="460" y="49"/>
                </a:cubicBezTo>
                <a:cubicBezTo>
                  <a:pt x="460" y="42"/>
                  <a:pt x="453" y="35"/>
                  <a:pt x="453" y="28"/>
                </a:cubicBezTo>
                <a:cubicBezTo>
                  <a:pt x="453" y="14"/>
                  <a:pt x="467" y="0"/>
                  <a:pt x="481" y="0"/>
                </a:cubicBezTo>
                <a:cubicBezTo>
                  <a:pt x="488" y="0"/>
                  <a:pt x="495" y="0"/>
                  <a:pt x="502" y="7"/>
                </a:cubicBezTo>
                <a:cubicBezTo>
                  <a:pt x="594" y="92"/>
                  <a:pt x="594" y="92"/>
                  <a:pt x="594" y="92"/>
                </a:cubicBezTo>
                <a:cubicBezTo>
                  <a:pt x="601" y="99"/>
                  <a:pt x="601" y="106"/>
                  <a:pt x="601" y="11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" name="Freeform 82">
            <a:extLst>
              <a:ext uri="{FF2B5EF4-FFF2-40B4-BE49-F238E27FC236}">
                <a16:creationId xmlns:a16="http://schemas.microsoft.com/office/drawing/2014/main" id="{EDA5A472-13E1-4B4C-A890-64EBDE1A48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2981" y="3322638"/>
            <a:ext cx="80965" cy="219075"/>
          </a:xfrm>
          <a:custGeom>
            <a:avLst/>
            <a:gdLst>
              <a:gd name="T0" fmla="*/ 70619 w 227"/>
              <a:gd name="T1" fmla="*/ 55758 h 609"/>
              <a:gd name="T2" fmla="*/ 70619 w 227"/>
              <a:gd name="T3" fmla="*/ 55758 h 609"/>
              <a:gd name="T4" fmla="*/ 63129 w 227"/>
              <a:gd name="T5" fmla="*/ 50722 h 609"/>
              <a:gd name="T6" fmla="*/ 63129 w 227"/>
              <a:gd name="T7" fmla="*/ 50722 h 609"/>
              <a:gd name="T8" fmla="*/ 50289 w 227"/>
              <a:gd name="T9" fmla="*/ 38131 h 609"/>
              <a:gd name="T10" fmla="*/ 50289 w 227"/>
              <a:gd name="T11" fmla="*/ 99285 h 609"/>
              <a:gd name="T12" fmla="*/ 50289 w 227"/>
              <a:gd name="T13" fmla="*/ 99285 h 609"/>
              <a:gd name="T14" fmla="*/ 50289 w 227"/>
              <a:gd name="T15" fmla="*/ 119430 h 609"/>
              <a:gd name="T16" fmla="*/ 50289 w 227"/>
              <a:gd name="T17" fmla="*/ 119430 h 609"/>
              <a:gd name="T18" fmla="*/ 50289 w 227"/>
              <a:gd name="T19" fmla="*/ 180584 h 609"/>
              <a:gd name="T20" fmla="*/ 63129 w 227"/>
              <a:gd name="T21" fmla="*/ 167634 h 609"/>
              <a:gd name="T22" fmla="*/ 63129 w 227"/>
              <a:gd name="T23" fmla="*/ 167634 h 609"/>
              <a:gd name="T24" fmla="*/ 70619 w 227"/>
              <a:gd name="T25" fmla="*/ 162598 h 609"/>
              <a:gd name="T26" fmla="*/ 80605 w 227"/>
              <a:gd name="T27" fmla="*/ 172670 h 609"/>
              <a:gd name="T28" fmla="*/ 78109 w 227"/>
              <a:gd name="T29" fmla="*/ 180584 h 609"/>
              <a:gd name="T30" fmla="*/ 78109 w 227"/>
              <a:gd name="T31" fmla="*/ 180584 h 609"/>
              <a:gd name="T32" fmla="*/ 47793 w 227"/>
              <a:gd name="T33" fmla="*/ 213679 h 609"/>
              <a:gd name="T34" fmla="*/ 47793 w 227"/>
              <a:gd name="T35" fmla="*/ 213679 h 609"/>
              <a:gd name="T36" fmla="*/ 40303 w 227"/>
              <a:gd name="T37" fmla="*/ 218715 h 609"/>
              <a:gd name="T38" fmla="*/ 32813 w 227"/>
              <a:gd name="T39" fmla="*/ 213679 h 609"/>
              <a:gd name="T40" fmla="*/ 32813 w 227"/>
              <a:gd name="T41" fmla="*/ 213679 h 609"/>
              <a:gd name="T42" fmla="*/ 2497 w 227"/>
              <a:gd name="T43" fmla="*/ 180584 h 609"/>
              <a:gd name="T44" fmla="*/ 2497 w 227"/>
              <a:gd name="T45" fmla="*/ 180584 h 609"/>
              <a:gd name="T46" fmla="*/ 0 w 227"/>
              <a:gd name="T47" fmla="*/ 172670 h 609"/>
              <a:gd name="T48" fmla="*/ 9987 w 227"/>
              <a:gd name="T49" fmla="*/ 162598 h 609"/>
              <a:gd name="T50" fmla="*/ 17476 w 227"/>
              <a:gd name="T51" fmla="*/ 167634 h 609"/>
              <a:gd name="T52" fmla="*/ 17476 w 227"/>
              <a:gd name="T53" fmla="*/ 167634 h 609"/>
              <a:gd name="T54" fmla="*/ 30316 w 227"/>
              <a:gd name="T55" fmla="*/ 180584 h 609"/>
              <a:gd name="T56" fmla="*/ 30316 w 227"/>
              <a:gd name="T57" fmla="*/ 119430 h 609"/>
              <a:gd name="T58" fmla="*/ 30316 w 227"/>
              <a:gd name="T59" fmla="*/ 119430 h 609"/>
              <a:gd name="T60" fmla="*/ 30316 w 227"/>
              <a:gd name="T61" fmla="*/ 99285 h 609"/>
              <a:gd name="T62" fmla="*/ 30316 w 227"/>
              <a:gd name="T63" fmla="*/ 99285 h 609"/>
              <a:gd name="T64" fmla="*/ 30316 w 227"/>
              <a:gd name="T65" fmla="*/ 38131 h 609"/>
              <a:gd name="T66" fmla="*/ 17476 w 227"/>
              <a:gd name="T67" fmla="*/ 50722 h 609"/>
              <a:gd name="T68" fmla="*/ 17476 w 227"/>
              <a:gd name="T69" fmla="*/ 50722 h 609"/>
              <a:gd name="T70" fmla="*/ 9987 w 227"/>
              <a:gd name="T71" fmla="*/ 55758 h 609"/>
              <a:gd name="T72" fmla="*/ 0 w 227"/>
              <a:gd name="T73" fmla="*/ 45686 h 609"/>
              <a:gd name="T74" fmla="*/ 2497 w 227"/>
              <a:gd name="T75" fmla="*/ 38131 h 609"/>
              <a:gd name="T76" fmla="*/ 2497 w 227"/>
              <a:gd name="T77" fmla="*/ 38131 h 609"/>
              <a:gd name="T78" fmla="*/ 32813 w 227"/>
              <a:gd name="T79" fmla="*/ 5036 h 609"/>
              <a:gd name="T80" fmla="*/ 32813 w 227"/>
              <a:gd name="T81" fmla="*/ 5036 h 609"/>
              <a:gd name="T82" fmla="*/ 40303 w 227"/>
              <a:gd name="T83" fmla="*/ 0 h 609"/>
              <a:gd name="T84" fmla="*/ 47793 w 227"/>
              <a:gd name="T85" fmla="*/ 5036 h 609"/>
              <a:gd name="T86" fmla="*/ 47793 w 227"/>
              <a:gd name="T87" fmla="*/ 5036 h 609"/>
              <a:gd name="T88" fmla="*/ 78109 w 227"/>
              <a:gd name="T89" fmla="*/ 38131 h 609"/>
              <a:gd name="T90" fmla="*/ 78109 w 227"/>
              <a:gd name="T91" fmla="*/ 38131 h 609"/>
              <a:gd name="T92" fmla="*/ 80605 w 227"/>
              <a:gd name="T93" fmla="*/ 45686 h 609"/>
              <a:gd name="T94" fmla="*/ 70619 w 227"/>
              <a:gd name="T95" fmla="*/ 55758 h 60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27" h="609">
                <a:moveTo>
                  <a:pt x="198" y="155"/>
                </a:moveTo>
                <a:lnTo>
                  <a:pt x="198" y="155"/>
                </a:lnTo>
                <a:cubicBezTo>
                  <a:pt x="191" y="155"/>
                  <a:pt x="184" y="148"/>
                  <a:pt x="177" y="141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276"/>
                  <a:pt x="141" y="276"/>
                  <a:pt x="141" y="276"/>
                </a:cubicBezTo>
                <a:cubicBezTo>
                  <a:pt x="141" y="332"/>
                  <a:pt x="141" y="332"/>
                  <a:pt x="141" y="332"/>
                </a:cubicBezTo>
                <a:cubicBezTo>
                  <a:pt x="141" y="502"/>
                  <a:pt x="141" y="502"/>
                  <a:pt x="141" y="502"/>
                </a:cubicBezTo>
                <a:cubicBezTo>
                  <a:pt x="177" y="466"/>
                  <a:pt x="177" y="466"/>
                  <a:pt x="177" y="466"/>
                </a:cubicBezTo>
                <a:cubicBezTo>
                  <a:pt x="184" y="459"/>
                  <a:pt x="191" y="452"/>
                  <a:pt x="198" y="452"/>
                </a:cubicBezTo>
                <a:cubicBezTo>
                  <a:pt x="219" y="452"/>
                  <a:pt x="226" y="466"/>
                  <a:pt x="226" y="480"/>
                </a:cubicBezTo>
                <a:cubicBezTo>
                  <a:pt x="226" y="488"/>
                  <a:pt x="226" y="495"/>
                  <a:pt x="219" y="502"/>
                </a:cubicBezTo>
                <a:cubicBezTo>
                  <a:pt x="134" y="594"/>
                  <a:pt x="134" y="594"/>
                  <a:pt x="134" y="594"/>
                </a:cubicBezTo>
                <a:cubicBezTo>
                  <a:pt x="134" y="601"/>
                  <a:pt x="127" y="608"/>
                  <a:pt x="113" y="608"/>
                </a:cubicBezTo>
                <a:cubicBezTo>
                  <a:pt x="106" y="608"/>
                  <a:pt x="99" y="601"/>
                  <a:pt x="92" y="594"/>
                </a:cubicBezTo>
                <a:cubicBezTo>
                  <a:pt x="7" y="502"/>
                  <a:pt x="7" y="502"/>
                  <a:pt x="7" y="502"/>
                </a:cubicBezTo>
                <a:cubicBezTo>
                  <a:pt x="7" y="495"/>
                  <a:pt x="0" y="488"/>
                  <a:pt x="0" y="480"/>
                </a:cubicBezTo>
                <a:cubicBezTo>
                  <a:pt x="0" y="466"/>
                  <a:pt x="14" y="452"/>
                  <a:pt x="28" y="452"/>
                </a:cubicBezTo>
                <a:cubicBezTo>
                  <a:pt x="42" y="452"/>
                  <a:pt x="49" y="459"/>
                  <a:pt x="49" y="466"/>
                </a:cubicBezTo>
                <a:cubicBezTo>
                  <a:pt x="85" y="502"/>
                  <a:pt x="85" y="502"/>
                  <a:pt x="85" y="502"/>
                </a:cubicBezTo>
                <a:cubicBezTo>
                  <a:pt x="85" y="332"/>
                  <a:pt x="85" y="332"/>
                  <a:pt x="85" y="332"/>
                </a:cubicBezTo>
                <a:cubicBezTo>
                  <a:pt x="85" y="276"/>
                  <a:pt x="85" y="276"/>
                  <a:pt x="85" y="276"/>
                </a:cubicBezTo>
                <a:cubicBezTo>
                  <a:pt x="85" y="106"/>
                  <a:pt x="85" y="106"/>
                  <a:pt x="85" y="106"/>
                </a:cubicBezTo>
                <a:cubicBezTo>
                  <a:pt x="49" y="141"/>
                  <a:pt x="49" y="141"/>
                  <a:pt x="49" y="141"/>
                </a:cubicBezTo>
                <a:cubicBezTo>
                  <a:pt x="49" y="148"/>
                  <a:pt x="42" y="155"/>
                  <a:pt x="28" y="155"/>
                </a:cubicBezTo>
                <a:cubicBezTo>
                  <a:pt x="14" y="155"/>
                  <a:pt x="0" y="141"/>
                  <a:pt x="0" y="127"/>
                </a:cubicBezTo>
                <a:cubicBezTo>
                  <a:pt x="0" y="120"/>
                  <a:pt x="7" y="113"/>
                  <a:pt x="7" y="106"/>
                </a:cubicBezTo>
                <a:cubicBezTo>
                  <a:pt x="92" y="14"/>
                  <a:pt x="92" y="14"/>
                  <a:pt x="92" y="14"/>
                </a:cubicBezTo>
                <a:cubicBezTo>
                  <a:pt x="99" y="7"/>
                  <a:pt x="106" y="0"/>
                  <a:pt x="113" y="0"/>
                </a:cubicBezTo>
                <a:cubicBezTo>
                  <a:pt x="127" y="0"/>
                  <a:pt x="134" y="7"/>
                  <a:pt x="134" y="14"/>
                </a:cubicBezTo>
                <a:cubicBezTo>
                  <a:pt x="219" y="106"/>
                  <a:pt x="219" y="106"/>
                  <a:pt x="219" y="106"/>
                </a:cubicBezTo>
                <a:cubicBezTo>
                  <a:pt x="226" y="113"/>
                  <a:pt x="226" y="120"/>
                  <a:pt x="226" y="127"/>
                </a:cubicBezTo>
                <a:cubicBezTo>
                  <a:pt x="226" y="141"/>
                  <a:pt x="219" y="155"/>
                  <a:pt x="198" y="15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" name="Freeform 83">
            <a:extLst>
              <a:ext uri="{FF2B5EF4-FFF2-40B4-BE49-F238E27FC236}">
                <a16:creationId xmlns:a16="http://schemas.microsoft.com/office/drawing/2014/main" id="{4CC8B973-C260-0642-9346-FD9FCEED0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90691" y="3322638"/>
            <a:ext cx="168281" cy="219075"/>
          </a:xfrm>
          <a:custGeom>
            <a:avLst/>
            <a:gdLst>
              <a:gd name="T0" fmla="*/ 165392 w 467"/>
              <a:gd name="T1" fmla="*/ 180584 h 609"/>
              <a:gd name="T2" fmla="*/ 134764 w 467"/>
              <a:gd name="T3" fmla="*/ 213679 h 609"/>
              <a:gd name="T4" fmla="*/ 127197 w 467"/>
              <a:gd name="T5" fmla="*/ 218715 h 609"/>
              <a:gd name="T6" fmla="*/ 119630 w 467"/>
              <a:gd name="T7" fmla="*/ 213679 h 609"/>
              <a:gd name="T8" fmla="*/ 89002 w 467"/>
              <a:gd name="T9" fmla="*/ 180584 h 609"/>
              <a:gd name="T10" fmla="*/ 96569 w 467"/>
              <a:gd name="T11" fmla="*/ 162598 h 609"/>
              <a:gd name="T12" fmla="*/ 104496 w 467"/>
              <a:gd name="T13" fmla="*/ 167634 h 609"/>
              <a:gd name="T14" fmla="*/ 117108 w 467"/>
              <a:gd name="T15" fmla="*/ 132021 h 609"/>
              <a:gd name="T16" fmla="*/ 117108 w 467"/>
              <a:gd name="T17" fmla="*/ 88853 h 609"/>
              <a:gd name="T18" fmla="*/ 117108 w 467"/>
              <a:gd name="T19" fmla="*/ 38131 h 609"/>
              <a:gd name="T20" fmla="*/ 117108 w 467"/>
              <a:gd name="T21" fmla="*/ 10072 h 609"/>
              <a:gd name="T22" fmla="*/ 137286 w 467"/>
              <a:gd name="T23" fmla="*/ 10072 h 609"/>
              <a:gd name="T24" fmla="*/ 137286 w 467"/>
              <a:gd name="T25" fmla="*/ 99285 h 609"/>
              <a:gd name="T26" fmla="*/ 137286 w 467"/>
              <a:gd name="T27" fmla="*/ 119430 h 609"/>
              <a:gd name="T28" fmla="*/ 150258 w 467"/>
              <a:gd name="T29" fmla="*/ 167634 h 609"/>
              <a:gd name="T30" fmla="*/ 157825 w 467"/>
              <a:gd name="T31" fmla="*/ 162598 h 609"/>
              <a:gd name="T32" fmla="*/ 165392 w 467"/>
              <a:gd name="T33" fmla="*/ 180584 h 609"/>
              <a:gd name="T34" fmla="*/ 71346 w 467"/>
              <a:gd name="T35" fmla="*/ 55758 h 609"/>
              <a:gd name="T36" fmla="*/ 63418 w 467"/>
              <a:gd name="T37" fmla="*/ 50722 h 609"/>
              <a:gd name="T38" fmla="*/ 50807 w 467"/>
              <a:gd name="T39" fmla="*/ 99285 h 609"/>
              <a:gd name="T40" fmla="*/ 50807 w 467"/>
              <a:gd name="T41" fmla="*/ 119430 h 609"/>
              <a:gd name="T42" fmla="*/ 50807 w 467"/>
              <a:gd name="T43" fmla="*/ 208643 h 609"/>
              <a:gd name="T44" fmla="*/ 30628 w 467"/>
              <a:gd name="T45" fmla="*/ 208643 h 609"/>
              <a:gd name="T46" fmla="*/ 30628 w 467"/>
              <a:gd name="T47" fmla="*/ 180584 h 609"/>
              <a:gd name="T48" fmla="*/ 30628 w 467"/>
              <a:gd name="T49" fmla="*/ 129502 h 609"/>
              <a:gd name="T50" fmla="*/ 30628 w 467"/>
              <a:gd name="T51" fmla="*/ 86335 h 609"/>
              <a:gd name="T52" fmla="*/ 17656 w 467"/>
              <a:gd name="T53" fmla="*/ 50722 h 609"/>
              <a:gd name="T54" fmla="*/ 10089 w 467"/>
              <a:gd name="T55" fmla="*/ 55758 h 609"/>
              <a:gd name="T56" fmla="*/ 2522 w 467"/>
              <a:gd name="T57" fmla="*/ 38131 h 609"/>
              <a:gd name="T58" fmla="*/ 33151 w 467"/>
              <a:gd name="T59" fmla="*/ 5036 h 609"/>
              <a:gd name="T60" fmla="*/ 40718 w 467"/>
              <a:gd name="T61" fmla="*/ 0 h 609"/>
              <a:gd name="T62" fmla="*/ 48284 w 467"/>
              <a:gd name="T63" fmla="*/ 5036 h 609"/>
              <a:gd name="T64" fmla="*/ 78913 w 467"/>
              <a:gd name="T65" fmla="*/ 38131 h 609"/>
              <a:gd name="T66" fmla="*/ 71346 w 467"/>
              <a:gd name="T67" fmla="*/ 55758 h 60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7" h="609">
                <a:moveTo>
                  <a:pt x="459" y="502"/>
                </a:moveTo>
                <a:lnTo>
                  <a:pt x="459" y="502"/>
                </a:lnTo>
                <a:cubicBezTo>
                  <a:pt x="374" y="594"/>
                  <a:pt x="374" y="594"/>
                  <a:pt x="374" y="594"/>
                </a:cubicBezTo>
                <a:cubicBezTo>
                  <a:pt x="374" y="601"/>
                  <a:pt x="367" y="608"/>
                  <a:pt x="353" y="608"/>
                </a:cubicBezTo>
                <a:cubicBezTo>
                  <a:pt x="346" y="608"/>
                  <a:pt x="339" y="601"/>
                  <a:pt x="332" y="594"/>
                </a:cubicBezTo>
                <a:cubicBezTo>
                  <a:pt x="247" y="502"/>
                  <a:pt x="247" y="502"/>
                  <a:pt x="247" y="502"/>
                </a:cubicBezTo>
                <a:cubicBezTo>
                  <a:pt x="247" y="495"/>
                  <a:pt x="240" y="488"/>
                  <a:pt x="240" y="480"/>
                </a:cubicBezTo>
                <a:cubicBezTo>
                  <a:pt x="240" y="466"/>
                  <a:pt x="254" y="452"/>
                  <a:pt x="268" y="452"/>
                </a:cubicBezTo>
                <a:cubicBezTo>
                  <a:pt x="283" y="452"/>
                  <a:pt x="290" y="459"/>
                  <a:pt x="290" y="466"/>
                </a:cubicBezTo>
                <a:cubicBezTo>
                  <a:pt x="325" y="502"/>
                  <a:pt x="325" y="502"/>
                  <a:pt x="325" y="502"/>
                </a:cubicBezTo>
                <a:cubicBezTo>
                  <a:pt x="325" y="367"/>
                  <a:pt x="325" y="367"/>
                  <a:pt x="325" y="367"/>
                </a:cubicBezTo>
                <a:cubicBezTo>
                  <a:pt x="325" y="247"/>
                  <a:pt x="325" y="247"/>
                  <a:pt x="325" y="247"/>
                </a:cubicBezTo>
                <a:cubicBezTo>
                  <a:pt x="325" y="106"/>
                  <a:pt x="325" y="106"/>
                  <a:pt x="325" y="106"/>
                </a:cubicBezTo>
                <a:cubicBezTo>
                  <a:pt x="325" y="28"/>
                  <a:pt x="325" y="28"/>
                  <a:pt x="325" y="28"/>
                </a:cubicBezTo>
                <a:cubicBezTo>
                  <a:pt x="325" y="14"/>
                  <a:pt x="339" y="0"/>
                  <a:pt x="353" y="0"/>
                </a:cubicBezTo>
                <a:cubicBezTo>
                  <a:pt x="374" y="0"/>
                  <a:pt x="381" y="14"/>
                  <a:pt x="381" y="28"/>
                </a:cubicBezTo>
                <a:cubicBezTo>
                  <a:pt x="381" y="212"/>
                  <a:pt x="381" y="212"/>
                  <a:pt x="381" y="212"/>
                </a:cubicBezTo>
                <a:cubicBezTo>
                  <a:pt x="381" y="276"/>
                  <a:pt x="381" y="276"/>
                  <a:pt x="381" y="276"/>
                </a:cubicBezTo>
                <a:cubicBezTo>
                  <a:pt x="381" y="332"/>
                  <a:pt x="381" y="332"/>
                  <a:pt x="381" y="332"/>
                </a:cubicBezTo>
                <a:cubicBezTo>
                  <a:pt x="381" y="502"/>
                  <a:pt x="381" y="502"/>
                  <a:pt x="381" y="502"/>
                </a:cubicBezTo>
                <a:cubicBezTo>
                  <a:pt x="417" y="466"/>
                  <a:pt x="417" y="466"/>
                  <a:pt x="417" y="466"/>
                </a:cubicBezTo>
                <a:cubicBezTo>
                  <a:pt x="424" y="459"/>
                  <a:pt x="431" y="452"/>
                  <a:pt x="438" y="452"/>
                </a:cubicBezTo>
                <a:cubicBezTo>
                  <a:pt x="459" y="452"/>
                  <a:pt x="466" y="466"/>
                  <a:pt x="466" y="480"/>
                </a:cubicBezTo>
                <a:cubicBezTo>
                  <a:pt x="466" y="488"/>
                  <a:pt x="466" y="495"/>
                  <a:pt x="459" y="502"/>
                </a:cubicBezTo>
                <a:close/>
                <a:moveTo>
                  <a:pt x="198" y="155"/>
                </a:moveTo>
                <a:lnTo>
                  <a:pt x="198" y="155"/>
                </a:lnTo>
                <a:cubicBezTo>
                  <a:pt x="183" y="155"/>
                  <a:pt x="176" y="148"/>
                  <a:pt x="176" y="141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276"/>
                  <a:pt x="141" y="276"/>
                  <a:pt x="141" y="276"/>
                </a:cubicBezTo>
                <a:cubicBezTo>
                  <a:pt x="141" y="332"/>
                  <a:pt x="141" y="332"/>
                  <a:pt x="141" y="332"/>
                </a:cubicBezTo>
                <a:cubicBezTo>
                  <a:pt x="141" y="396"/>
                  <a:pt x="141" y="396"/>
                  <a:pt x="141" y="396"/>
                </a:cubicBezTo>
                <a:cubicBezTo>
                  <a:pt x="141" y="580"/>
                  <a:pt x="141" y="580"/>
                  <a:pt x="141" y="580"/>
                </a:cubicBezTo>
                <a:cubicBezTo>
                  <a:pt x="141" y="594"/>
                  <a:pt x="127" y="608"/>
                  <a:pt x="113" y="608"/>
                </a:cubicBezTo>
                <a:cubicBezTo>
                  <a:pt x="92" y="608"/>
                  <a:pt x="85" y="594"/>
                  <a:pt x="85" y="580"/>
                </a:cubicBezTo>
                <a:cubicBezTo>
                  <a:pt x="85" y="502"/>
                  <a:pt x="85" y="502"/>
                  <a:pt x="85" y="502"/>
                </a:cubicBezTo>
                <a:cubicBezTo>
                  <a:pt x="85" y="360"/>
                  <a:pt x="85" y="360"/>
                  <a:pt x="85" y="360"/>
                </a:cubicBezTo>
                <a:cubicBezTo>
                  <a:pt x="85" y="240"/>
                  <a:pt x="85" y="240"/>
                  <a:pt x="85" y="240"/>
                </a:cubicBezTo>
                <a:cubicBezTo>
                  <a:pt x="85" y="106"/>
                  <a:pt x="85" y="106"/>
                  <a:pt x="85" y="106"/>
                </a:cubicBezTo>
                <a:cubicBezTo>
                  <a:pt x="49" y="141"/>
                  <a:pt x="49" y="141"/>
                  <a:pt x="49" y="141"/>
                </a:cubicBezTo>
                <a:cubicBezTo>
                  <a:pt x="42" y="148"/>
                  <a:pt x="35" y="155"/>
                  <a:pt x="28" y="155"/>
                </a:cubicBezTo>
                <a:cubicBezTo>
                  <a:pt x="7" y="155"/>
                  <a:pt x="0" y="141"/>
                  <a:pt x="0" y="127"/>
                </a:cubicBezTo>
                <a:cubicBezTo>
                  <a:pt x="0" y="120"/>
                  <a:pt x="0" y="113"/>
                  <a:pt x="7" y="106"/>
                </a:cubicBezTo>
                <a:cubicBezTo>
                  <a:pt x="92" y="14"/>
                  <a:pt x="92" y="14"/>
                  <a:pt x="92" y="14"/>
                </a:cubicBezTo>
                <a:cubicBezTo>
                  <a:pt x="92" y="7"/>
                  <a:pt x="99" y="0"/>
                  <a:pt x="113" y="0"/>
                </a:cubicBezTo>
                <a:cubicBezTo>
                  <a:pt x="120" y="0"/>
                  <a:pt x="127" y="7"/>
                  <a:pt x="134" y="14"/>
                </a:cubicBezTo>
                <a:cubicBezTo>
                  <a:pt x="219" y="106"/>
                  <a:pt x="219" y="106"/>
                  <a:pt x="219" y="106"/>
                </a:cubicBezTo>
                <a:cubicBezTo>
                  <a:pt x="219" y="113"/>
                  <a:pt x="226" y="120"/>
                  <a:pt x="226" y="127"/>
                </a:cubicBezTo>
                <a:cubicBezTo>
                  <a:pt x="226" y="141"/>
                  <a:pt x="212" y="155"/>
                  <a:pt x="198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" name="Freeform 84">
            <a:extLst>
              <a:ext uri="{FF2B5EF4-FFF2-40B4-BE49-F238E27FC236}">
                <a16:creationId xmlns:a16="http://schemas.microsoft.com/office/drawing/2014/main" id="{7FC1A568-6F05-5344-981B-81975A5702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3348038"/>
            <a:ext cx="217496" cy="168275"/>
          </a:xfrm>
          <a:custGeom>
            <a:avLst/>
            <a:gdLst>
              <a:gd name="T0" fmla="*/ 214598 w 602"/>
              <a:gd name="T1" fmla="*/ 48284 h 467"/>
              <a:gd name="T2" fmla="*/ 181360 w 602"/>
              <a:gd name="T3" fmla="*/ 78913 h 467"/>
              <a:gd name="T4" fmla="*/ 173774 w 602"/>
              <a:gd name="T5" fmla="*/ 81435 h 467"/>
              <a:gd name="T6" fmla="*/ 165826 w 602"/>
              <a:gd name="T7" fmla="*/ 63418 h 467"/>
              <a:gd name="T8" fmla="*/ 181360 w 602"/>
              <a:gd name="T9" fmla="*/ 50807 h 467"/>
              <a:gd name="T10" fmla="*/ 119944 w 602"/>
              <a:gd name="T11" fmla="*/ 50807 h 467"/>
              <a:gd name="T12" fmla="*/ 99712 w 602"/>
              <a:gd name="T13" fmla="*/ 50807 h 467"/>
              <a:gd name="T14" fmla="*/ 10116 w 602"/>
              <a:gd name="T15" fmla="*/ 50807 h 467"/>
              <a:gd name="T16" fmla="*/ 10116 w 602"/>
              <a:gd name="T17" fmla="*/ 30268 h 467"/>
              <a:gd name="T18" fmla="*/ 35766 w 602"/>
              <a:gd name="T19" fmla="*/ 30268 h 467"/>
              <a:gd name="T20" fmla="*/ 89235 w 602"/>
              <a:gd name="T21" fmla="*/ 30268 h 467"/>
              <a:gd name="T22" fmla="*/ 132949 w 602"/>
              <a:gd name="T23" fmla="*/ 30268 h 467"/>
              <a:gd name="T24" fmla="*/ 165826 w 602"/>
              <a:gd name="T25" fmla="*/ 17656 h 467"/>
              <a:gd name="T26" fmla="*/ 163297 w 602"/>
              <a:gd name="T27" fmla="*/ 10089 h 467"/>
              <a:gd name="T28" fmla="*/ 181360 w 602"/>
              <a:gd name="T29" fmla="*/ 2522 h 467"/>
              <a:gd name="T30" fmla="*/ 214598 w 602"/>
              <a:gd name="T31" fmla="*/ 32790 h 467"/>
              <a:gd name="T32" fmla="*/ 217127 w 602"/>
              <a:gd name="T33" fmla="*/ 40718 h 467"/>
              <a:gd name="T34" fmla="*/ 2529 w 602"/>
              <a:gd name="T35" fmla="*/ 119630 h 467"/>
              <a:gd name="T36" fmla="*/ 2529 w 602"/>
              <a:gd name="T37" fmla="*/ 119630 h 467"/>
              <a:gd name="T38" fmla="*/ 38295 w 602"/>
              <a:gd name="T39" fmla="*/ 89002 h 467"/>
              <a:gd name="T40" fmla="*/ 53469 w 602"/>
              <a:gd name="T41" fmla="*/ 96569 h 467"/>
              <a:gd name="T42" fmla="*/ 50940 w 602"/>
              <a:gd name="T43" fmla="*/ 104136 h 467"/>
              <a:gd name="T44" fmla="*/ 84177 w 602"/>
              <a:gd name="T45" fmla="*/ 117108 h 467"/>
              <a:gd name="T46" fmla="*/ 130421 w 602"/>
              <a:gd name="T47" fmla="*/ 117108 h 467"/>
              <a:gd name="T48" fmla="*/ 181360 w 602"/>
              <a:gd name="T49" fmla="*/ 117108 h 467"/>
              <a:gd name="T50" fmla="*/ 206650 w 602"/>
              <a:gd name="T51" fmla="*/ 117108 h 467"/>
              <a:gd name="T52" fmla="*/ 206650 w 602"/>
              <a:gd name="T53" fmla="*/ 137286 h 467"/>
              <a:gd name="T54" fmla="*/ 119944 w 602"/>
              <a:gd name="T55" fmla="*/ 137286 h 467"/>
              <a:gd name="T56" fmla="*/ 99712 w 602"/>
              <a:gd name="T57" fmla="*/ 137286 h 467"/>
              <a:gd name="T58" fmla="*/ 35766 w 602"/>
              <a:gd name="T59" fmla="*/ 137286 h 467"/>
              <a:gd name="T60" fmla="*/ 50940 w 602"/>
              <a:gd name="T61" fmla="*/ 150258 h 467"/>
              <a:gd name="T62" fmla="*/ 43353 w 602"/>
              <a:gd name="T63" fmla="*/ 167915 h 467"/>
              <a:gd name="T64" fmla="*/ 38295 w 602"/>
              <a:gd name="T65" fmla="*/ 165392 h 467"/>
              <a:gd name="T66" fmla="*/ 2529 w 602"/>
              <a:gd name="T67" fmla="*/ 134764 h 467"/>
              <a:gd name="T68" fmla="*/ 2529 w 602"/>
              <a:gd name="T69" fmla="*/ 119630 h 467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2" h="467">
                <a:moveTo>
                  <a:pt x="594" y="134"/>
                </a:moveTo>
                <a:lnTo>
                  <a:pt x="594" y="134"/>
                </a:lnTo>
                <a:cubicBezTo>
                  <a:pt x="502" y="219"/>
                  <a:pt x="502" y="219"/>
                  <a:pt x="502" y="219"/>
                </a:cubicBezTo>
                <a:cubicBezTo>
                  <a:pt x="495" y="219"/>
                  <a:pt x="488" y="226"/>
                  <a:pt x="481" y="226"/>
                </a:cubicBezTo>
                <a:cubicBezTo>
                  <a:pt x="467" y="226"/>
                  <a:pt x="452" y="212"/>
                  <a:pt x="452" y="198"/>
                </a:cubicBezTo>
                <a:cubicBezTo>
                  <a:pt x="452" y="183"/>
                  <a:pt x="459" y="176"/>
                  <a:pt x="459" y="176"/>
                </a:cubicBezTo>
                <a:cubicBezTo>
                  <a:pt x="502" y="141"/>
                  <a:pt x="502" y="141"/>
                  <a:pt x="502" y="141"/>
                </a:cubicBezTo>
                <a:cubicBezTo>
                  <a:pt x="332" y="141"/>
                  <a:pt x="332" y="141"/>
                  <a:pt x="332" y="141"/>
                </a:cubicBezTo>
                <a:cubicBezTo>
                  <a:pt x="276" y="141"/>
                  <a:pt x="276" y="141"/>
                  <a:pt x="276" y="141"/>
                </a:cubicBezTo>
                <a:cubicBezTo>
                  <a:pt x="205" y="141"/>
                  <a:pt x="205" y="141"/>
                  <a:pt x="205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14" y="141"/>
                  <a:pt x="0" y="127"/>
                  <a:pt x="0" y="113"/>
                </a:cubicBezTo>
                <a:cubicBezTo>
                  <a:pt x="0" y="91"/>
                  <a:pt x="14" y="84"/>
                  <a:pt x="28" y="84"/>
                </a:cubicBezTo>
                <a:cubicBezTo>
                  <a:pt x="99" y="84"/>
                  <a:pt x="99" y="84"/>
                  <a:pt x="99" y="84"/>
                </a:cubicBezTo>
                <a:cubicBezTo>
                  <a:pt x="247" y="84"/>
                  <a:pt x="247" y="84"/>
                  <a:pt x="247" y="84"/>
                </a:cubicBezTo>
                <a:cubicBezTo>
                  <a:pt x="368" y="84"/>
                  <a:pt x="368" y="84"/>
                  <a:pt x="368" y="84"/>
                </a:cubicBezTo>
                <a:cubicBezTo>
                  <a:pt x="502" y="84"/>
                  <a:pt x="502" y="84"/>
                  <a:pt x="502" y="84"/>
                </a:cubicBezTo>
                <a:cubicBezTo>
                  <a:pt x="459" y="49"/>
                  <a:pt x="459" y="49"/>
                  <a:pt x="459" y="49"/>
                </a:cubicBezTo>
                <a:cubicBezTo>
                  <a:pt x="459" y="42"/>
                  <a:pt x="452" y="35"/>
                  <a:pt x="452" y="28"/>
                </a:cubicBezTo>
                <a:cubicBezTo>
                  <a:pt x="452" y="7"/>
                  <a:pt x="467" y="0"/>
                  <a:pt x="481" y="0"/>
                </a:cubicBezTo>
                <a:cubicBezTo>
                  <a:pt x="488" y="0"/>
                  <a:pt x="495" y="0"/>
                  <a:pt x="502" y="7"/>
                </a:cubicBezTo>
                <a:cubicBezTo>
                  <a:pt x="594" y="91"/>
                  <a:pt x="594" y="91"/>
                  <a:pt x="594" y="91"/>
                </a:cubicBezTo>
                <a:cubicBezTo>
                  <a:pt x="601" y="91"/>
                  <a:pt x="601" y="98"/>
                  <a:pt x="601" y="113"/>
                </a:cubicBezTo>
                <a:cubicBezTo>
                  <a:pt x="601" y="120"/>
                  <a:pt x="601" y="127"/>
                  <a:pt x="594" y="134"/>
                </a:cubicBezTo>
                <a:close/>
                <a:moveTo>
                  <a:pt x="7" y="332"/>
                </a:moveTo>
                <a:lnTo>
                  <a:pt x="7" y="332"/>
                </a:lnTo>
                <a:cubicBezTo>
                  <a:pt x="106" y="247"/>
                  <a:pt x="106" y="247"/>
                  <a:pt x="106" y="247"/>
                </a:cubicBezTo>
                <a:cubicBezTo>
                  <a:pt x="106" y="247"/>
                  <a:pt x="113" y="240"/>
                  <a:pt x="120" y="240"/>
                </a:cubicBezTo>
                <a:cubicBezTo>
                  <a:pt x="141" y="240"/>
                  <a:pt x="148" y="254"/>
                  <a:pt x="148" y="268"/>
                </a:cubicBezTo>
                <a:cubicBezTo>
                  <a:pt x="148" y="282"/>
                  <a:pt x="148" y="289"/>
                  <a:pt x="141" y="289"/>
                </a:cubicBezTo>
                <a:cubicBezTo>
                  <a:pt x="99" y="325"/>
                  <a:pt x="99" y="325"/>
                  <a:pt x="99" y="325"/>
                </a:cubicBezTo>
                <a:cubicBezTo>
                  <a:pt x="233" y="325"/>
                  <a:pt x="233" y="325"/>
                  <a:pt x="233" y="325"/>
                </a:cubicBezTo>
                <a:cubicBezTo>
                  <a:pt x="361" y="325"/>
                  <a:pt x="361" y="325"/>
                  <a:pt x="361" y="325"/>
                </a:cubicBezTo>
                <a:cubicBezTo>
                  <a:pt x="502" y="325"/>
                  <a:pt x="502" y="325"/>
                  <a:pt x="502" y="325"/>
                </a:cubicBezTo>
                <a:cubicBezTo>
                  <a:pt x="572" y="325"/>
                  <a:pt x="572" y="325"/>
                  <a:pt x="572" y="325"/>
                </a:cubicBezTo>
                <a:cubicBezTo>
                  <a:pt x="594" y="325"/>
                  <a:pt x="601" y="339"/>
                  <a:pt x="601" y="353"/>
                </a:cubicBezTo>
                <a:cubicBezTo>
                  <a:pt x="601" y="374"/>
                  <a:pt x="594" y="381"/>
                  <a:pt x="572" y="381"/>
                </a:cubicBezTo>
                <a:cubicBezTo>
                  <a:pt x="396" y="381"/>
                  <a:pt x="396" y="381"/>
                  <a:pt x="396" y="381"/>
                </a:cubicBezTo>
                <a:cubicBezTo>
                  <a:pt x="332" y="381"/>
                  <a:pt x="332" y="381"/>
                  <a:pt x="332" y="381"/>
                </a:cubicBezTo>
                <a:cubicBezTo>
                  <a:pt x="276" y="381"/>
                  <a:pt x="276" y="381"/>
                  <a:pt x="276" y="381"/>
                </a:cubicBezTo>
                <a:cubicBezTo>
                  <a:pt x="99" y="381"/>
                  <a:pt x="99" y="381"/>
                  <a:pt x="99" y="381"/>
                </a:cubicBezTo>
                <a:cubicBezTo>
                  <a:pt x="141" y="417"/>
                  <a:pt x="141" y="417"/>
                  <a:pt x="141" y="417"/>
                </a:cubicBezTo>
                <a:cubicBezTo>
                  <a:pt x="148" y="424"/>
                  <a:pt x="148" y="431"/>
                  <a:pt x="148" y="438"/>
                </a:cubicBezTo>
                <a:cubicBezTo>
                  <a:pt x="148" y="459"/>
                  <a:pt x="141" y="466"/>
                  <a:pt x="120" y="466"/>
                </a:cubicBezTo>
                <a:cubicBezTo>
                  <a:pt x="113" y="466"/>
                  <a:pt x="106" y="466"/>
                  <a:pt x="106" y="459"/>
                </a:cubicBezTo>
                <a:cubicBezTo>
                  <a:pt x="7" y="374"/>
                  <a:pt x="7" y="374"/>
                  <a:pt x="7" y="374"/>
                </a:cubicBezTo>
                <a:cubicBezTo>
                  <a:pt x="7" y="374"/>
                  <a:pt x="0" y="367"/>
                  <a:pt x="0" y="353"/>
                </a:cubicBezTo>
                <a:cubicBezTo>
                  <a:pt x="0" y="346"/>
                  <a:pt x="7" y="339"/>
                  <a:pt x="7" y="3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9" name="Freeform 85">
            <a:extLst>
              <a:ext uri="{FF2B5EF4-FFF2-40B4-BE49-F238E27FC236}">
                <a16:creationId xmlns:a16="http://schemas.microsoft.com/office/drawing/2014/main" id="{03127DA2-4880-5146-83A7-693E62CFF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9240" y="2944813"/>
            <a:ext cx="150818" cy="217487"/>
          </a:xfrm>
          <a:custGeom>
            <a:avLst/>
            <a:gdLst>
              <a:gd name="T0" fmla="*/ 140350 w 418"/>
              <a:gd name="T1" fmla="*/ 217126 h 602"/>
              <a:gd name="T2" fmla="*/ 140350 w 418"/>
              <a:gd name="T3" fmla="*/ 217126 h 602"/>
              <a:gd name="T4" fmla="*/ 10102 w 418"/>
              <a:gd name="T5" fmla="*/ 217126 h 602"/>
              <a:gd name="T6" fmla="*/ 0 w 418"/>
              <a:gd name="T7" fmla="*/ 206649 h 602"/>
              <a:gd name="T8" fmla="*/ 0 w 418"/>
              <a:gd name="T9" fmla="*/ 79119 h 602"/>
              <a:gd name="T10" fmla="*/ 10102 w 418"/>
              <a:gd name="T11" fmla="*/ 69003 h 602"/>
              <a:gd name="T12" fmla="*/ 50872 w 418"/>
              <a:gd name="T13" fmla="*/ 69003 h 602"/>
              <a:gd name="T14" fmla="*/ 50872 w 418"/>
              <a:gd name="T15" fmla="*/ 89235 h 602"/>
              <a:gd name="T16" fmla="*/ 20205 w 418"/>
              <a:gd name="T17" fmla="*/ 89235 h 602"/>
              <a:gd name="T18" fmla="*/ 20205 w 418"/>
              <a:gd name="T19" fmla="*/ 196533 h 602"/>
              <a:gd name="T20" fmla="*/ 129887 w 418"/>
              <a:gd name="T21" fmla="*/ 196533 h 602"/>
              <a:gd name="T22" fmla="*/ 129887 w 418"/>
              <a:gd name="T23" fmla="*/ 89235 h 602"/>
              <a:gd name="T24" fmla="*/ 94168 w 418"/>
              <a:gd name="T25" fmla="*/ 89235 h 602"/>
              <a:gd name="T26" fmla="*/ 94168 w 418"/>
              <a:gd name="T27" fmla="*/ 69003 h 602"/>
              <a:gd name="T28" fmla="*/ 140350 w 418"/>
              <a:gd name="T29" fmla="*/ 69003 h 602"/>
              <a:gd name="T30" fmla="*/ 150452 w 418"/>
              <a:gd name="T31" fmla="*/ 79119 h 602"/>
              <a:gd name="T32" fmla="*/ 150452 w 418"/>
              <a:gd name="T33" fmla="*/ 206649 h 602"/>
              <a:gd name="T34" fmla="*/ 140350 w 418"/>
              <a:gd name="T35" fmla="*/ 217126 h 602"/>
              <a:gd name="T36" fmla="*/ 104631 w 418"/>
              <a:gd name="T37" fmla="*/ 53469 h 602"/>
              <a:gd name="T38" fmla="*/ 104631 w 418"/>
              <a:gd name="T39" fmla="*/ 53469 h 602"/>
              <a:gd name="T40" fmla="*/ 97054 w 418"/>
              <a:gd name="T41" fmla="*/ 50940 h 602"/>
              <a:gd name="T42" fmla="*/ 97054 w 418"/>
              <a:gd name="T43" fmla="*/ 50940 h 602"/>
              <a:gd name="T44" fmla="*/ 84066 w 418"/>
              <a:gd name="T45" fmla="*/ 35766 h 602"/>
              <a:gd name="T46" fmla="*/ 84066 w 418"/>
              <a:gd name="T47" fmla="*/ 99350 h 602"/>
              <a:gd name="T48" fmla="*/ 84066 w 418"/>
              <a:gd name="T49" fmla="*/ 99350 h 602"/>
              <a:gd name="T50" fmla="*/ 73963 w 418"/>
              <a:gd name="T51" fmla="*/ 109827 h 602"/>
              <a:gd name="T52" fmla="*/ 63861 w 418"/>
              <a:gd name="T53" fmla="*/ 99350 h 602"/>
              <a:gd name="T54" fmla="*/ 63861 w 418"/>
              <a:gd name="T55" fmla="*/ 99350 h 602"/>
              <a:gd name="T56" fmla="*/ 63861 w 418"/>
              <a:gd name="T57" fmla="*/ 35766 h 602"/>
              <a:gd name="T58" fmla="*/ 50872 w 418"/>
              <a:gd name="T59" fmla="*/ 50940 h 602"/>
              <a:gd name="T60" fmla="*/ 50872 w 418"/>
              <a:gd name="T61" fmla="*/ 50940 h 602"/>
              <a:gd name="T62" fmla="*/ 43296 w 418"/>
              <a:gd name="T63" fmla="*/ 53469 h 602"/>
              <a:gd name="T64" fmla="*/ 33193 w 418"/>
              <a:gd name="T65" fmla="*/ 43353 h 602"/>
              <a:gd name="T66" fmla="*/ 35719 w 418"/>
              <a:gd name="T67" fmla="*/ 38295 h 602"/>
              <a:gd name="T68" fmla="*/ 35719 w 418"/>
              <a:gd name="T69" fmla="*/ 38295 h 602"/>
              <a:gd name="T70" fmla="*/ 66387 w 418"/>
              <a:gd name="T71" fmla="*/ 2529 h 602"/>
              <a:gd name="T72" fmla="*/ 66387 w 418"/>
              <a:gd name="T73" fmla="*/ 2529 h 602"/>
              <a:gd name="T74" fmla="*/ 73963 w 418"/>
              <a:gd name="T75" fmla="*/ 0 h 602"/>
              <a:gd name="T76" fmla="*/ 81540 w 418"/>
              <a:gd name="T77" fmla="*/ 2529 h 602"/>
              <a:gd name="T78" fmla="*/ 81540 w 418"/>
              <a:gd name="T79" fmla="*/ 2529 h 602"/>
              <a:gd name="T80" fmla="*/ 112208 w 418"/>
              <a:gd name="T81" fmla="*/ 38295 h 602"/>
              <a:gd name="T82" fmla="*/ 112208 w 418"/>
              <a:gd name="T83" fmla="*/ 38295 h 602"/>
              <a:gd name="T84" fmla="*/ 114733 w 418"/>
              <a:gd name="T85" fmla="*/ 43353 h 602"/>
              <a:gd name="T86" fmla="*/ 104631 w 418"/>
              <a:gd name="T87" fmla="*/ 53469 h 60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18" h="602">
                <a:moveTo>
                  <a:pt x="389" y="601"/>
                </a:moveTo>
                <a:lnTo>
                  <a:pt x="389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219"/>
                  <a:pt x="0" y="219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41" y="191"/>
                  <a:pt x="141" y="191"/>
                  <a:pt x="141" y="191"/>
                </a:cubicBezTo>
                <a:cubicBezTo>
                  <a:pt x="141" y="247"/>
                  <a:pt x="141" y="247"/>
                  <a:pt x="141" y="247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360" y="544"/>
                  <a:pt x="360" y="544"/>
                  <a:pt x="360" y="544"/>
                </a:cubicBezTo>
                <a:cubicBezTo>
                  <a:pt x="360" y="247"/>
                  <a:pt x="360" y="247"/>
                  <a:pt x="360" y="247"/>
                </a:cubicBezTo>
                <a:cubicBezTo>
                  <a:pt x="261" y="247"/>
                  <a:pt x="261" y="247"/>
                  <a:pt x="261" y="247"/>
                </a:cubicBezTo>
                <a:cubicBezTo>
                  <a:pt x="261" y="191"/>
                  <a:pt x="261" y="191"/>
                  <a:pt x="261" y="191"/>
                </a:cubicBezTo>
                <a:cubicBezTo>
                  <a:pt x="389" y="191"/>
                  <a:pt x="389" y="191"/>
                  <a:pt x="389" y="191"/>
                </a:cubicBezTo>
                <a:cubicBezTo>
                  <a:pt x="403" y="191"/>
                  <a:pt x="417" y="198"/>
                  <a:pt x="417" y="219"/>
                </a:cubicBezTo>
                <a:cubicBezTo>
                  <a:pt x="417" y="572"/>
                  <a:pt x="417" y="572"/>
                  <a:pt x="417" y="572"/>
                </a:cubicBezTo>
                <a:cubicBezTo>
                  <a:pt x="417" y="593"/>
                  <a:pt x="403" y="601"/>
                  <a:pt x="389" y="601"/>
                </a:cubicBezTo>
                <a:close/>
                <a:moveTo>
                  <a:pt x="290" y="148"/>
                </a:moveTo>
                <a:lnTo>
                  <a:pt x="290" y="148"/>
                </a:lnTo>
                <a:cubicBezTo>
                  <a:pt x="283" y="148"/>
                  <a:pt x="276" y="148"/>
                  <a:pt x="269" y="141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33" y="275"/>
                  <a:pt x="233" y="275"/>
                  <a:pt x="233" y="275"/>
                </a:cubicBezTo>
                <a:cubicBezTo>
                  <a:pt x="233" y="290"/>
                  <a:pt x="226" y="304"/>
                  <a:pt x="205" y="304"/>
                </a:cubicBezTo>
                <a:cubicBezTo>
                  <a:pt x="191" y="304"/>
                  <a:pt x="177" y="290"/>
                  <a:pt x="177" y="275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41" y="148"/>
                  <a:pt x="134" y="148"/>
                  <a:pt x="120" y="148"/>
                </a:cubicBezTo>
                <a:cubicBezTo>
                  <a:pt x="106" y="148"/>
                  <a:pt x="92" y="141"/>
                  <a:pt x="92" y="120"/>
                </a:cubicBezTo>
                <a:cubicBezTo>
                  <a:pt x="92" y="113"/>
                  <a:pt x="99" y="106"/>
                  <a:pt x="99" y="106"/>
                </a:cubicBezTo>
                <a:cubicBezTo>
                  <a:pt x="184" y="7"/>
                  <a:pt x="184" y="7"/>
                  <a:pt x="184" y="7"/>
                </a:cubicBezTo>
                <a:cubicBezTo>
                  <a:pt x="191" y="7"/>
                  <a:pt x="198" y="0"/>
                  <a:pt x="205" y="0"/>
                </a:cubicBezTo>
                <a:cubicBezTo>
                  <a:pt x="219" y="0"/>
                  <a:pt x="226" y="7"/>
                  <a:pt x="226" y="7"/>
                </a:cubicBezTo>
                <a:cubicBezTo>
                  <a:pt x="311" y="106"/>
                  <a:pt x="311" y="106"/>
                  <a:pt x="311" y="106"/>
                </a:cubicBezTo>
                <a:cubicBezTo>
                  <a:pt x="318" y="106"/>
                  <a:pt x="318" y="113"/>
                  <a:pt x="318" y="120"/>
                </a:cubicBezTo>
                <a:cubicBezTo>
                  <a:pt x="318" y="141"/>
                  <a:pt x="311" y="148"/>
                  <a:pt x="290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0" name="Freeform 86">
            <a:extLst>
              <a:ext uri="{FF2B5EF4-FFF2-40B4-BE49-F238E27FC236}">
                <a16:creationId xmlns:a16="http://schemas.microsoft.com/office/drawing/2014/main" id="{1B37672E-75FE-124D-9390-4DD482A4C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3939" y="2963863"/>
            <a:ext cx="177806" cy="176212"/>
          </a:xfrm>
          <a:custGeom>
            <a:avLst/>
            <a:gdLst>
              <a:gd name="T0" fmla="*/ 167404 w 496"/>
              <a:gd name="T1" fmla="*/ 61260 h 489"/>
              <a:gd name="T2" fmla="*/ 167404 w 496"/>
              <a:gd name="T3" fmla="*/ 61260 h 489"/>
              <a:gd name="T4" fmla="*/ 167404 w 496"/>
              <a:gd name="T5" fmla="*/ 61260 h 489"/>
              <a:gd name="T6" fmla="*/ 157367 w 496"/>
              <a:gd name="T7" fmla="*/ 51170 h 489"/>
              <a:gd name="T8" fmla="*/ 157367 w 496"/>
              <a:gd name="T9" fmla="*/ 35675 h 489"/>
              <a:gd name="T10" fmla="*/ 106465 w 496"/>
              <a:gd name="T11" fmla="*/ 86845 h 489"/>
              <a:gd name="T12" fmla="*/ 106465 w 496"/>
              <a:gd name="T13" fmla="*/ 86845 h 489"/>
              <a:gd name="T14" fmla="*/ 98937 w 496"/>
              <a:gd name="T15" fmla="*/ 89367 h 489"/>
              <a:gd name="T16" fmla="*/ 88900 w 496"/>
              <a:gd name="T17" fmla="*/ 78917 h 489"/>
              <a:gd name="T18" fmla="*/ 91409 w 496"/>
              <a:gd name="T19" fmla="*/ 71350 h 489"/>
              <a:gd name="T20" fmla="*/ 91409 w 496"/>
              <a:gd name="T21" fmla="*/ 71350 h 489"/>
              <a:gd name="T22" fmla="*/ 141953 w 496"/>
              <a:gd name="T23" fmla="*/ 20540 h 489"/>
              <a:gd name="T24" fmla="*/ 126898 w 496"/>
              <a:gd name="T25" fmla="*/ 20540 h 489"/>
              <a:gd name="T26" fmla="*/ 116860 w 496"/>
              <a:gd name="T27" fmla="*/ 10450 h 489"/>
              <a:gd name="T28" fmla="*/ 126898 w 496"/>
              <a:gd name="T29" fmla="*/ 0 h 489"/>
              <a:gd name="T30" fmla="*/ 167404 w 496"/>
              <a:gd name="T31" fmla="*/ 0 h 489"/>
              <a:gd name="T32" fmla="*/ 177442 w 496"/>
              <a:gd name="T33" fmla="*/ 10450 h 489"/>
              <a:gd name="T34" fmla="*/ 177442 w 496"/>
              <a:gd name="T35" fmla="*/ 51170 h 489"/>
              <a:gd name="T36" fmla="*/ 167404 w 496"/>
              <a:gd name="T37" fmla="*/ 61260 h 489"/>
              <a:gd name="T38" fmla="*/ 86391 w 496"/>
              <a:gd name="T39" fmla="*/ 20540 h 489"/>
              <a:gd name="T40" fmla="*/ 86391 w 496"/>
              <a:gd name="T41" fmla="*/ 20540 h 489"/>
              <a:gd name="T42" fmla="*/ 86391 w 496"/>
              <a:gd name="T43" fmla="*/ 20540 h 489"/>
              <a:gd name="T44" fmla="*/ 20433 w 496"/>
              <a:gd name="T45" fmla="*/ 20540 h 489"/>
              <a:gd name="T46" fmla="*/ 20433 w 496"/>
              <a:gd name="T47" fmla="*/ 155312 h 489"/>
              <a:gd name="T48" fmla="*/ 157367 w 496"/>
              <a:gd name="T49" fmla="*/ 155312 h 489"/>
              <a:gd name="T50" fmla="*/ 157367 w 496"/>
              <a:gd name="T51" fmla="*/ 145222 h 489"/>
              <a:gd name="T52" fmla="*/ 157367 w 496"/>
              <a:gd name="T53" fmla="*/ 91890 h 489"/>
              <a:gd name="T54" fmla="*/ 157367 w 496"/>
              <a:gd name="T55" fmla="*/ 91890 h 489"/>
              <a:gd name="T56" fmla="*/ 157367 w 496"/>
              <a:gd name="T57" fmla="*/ 68827 h 489"/>
              <a:gd name="T58" fmla="*/ 167404 w 496"/>
              <a:gd name="T59" fmla="*/ 71350 h 489"/>
              <a:gd name="T60" fmla="*/ 177442 w 496"/>
              <a:gd name="T61" fmla="*/ 68827 h 489"/>
              <a:gd name="T62" fmla="*/ 177442 w 496"/>
              <a:gd name="T63" fmla="*/ 99457 h 489"/>
              <a:gd name="T64" fmla="*/ 177442 w 496"/>
              <a:gd name="T65" fmla="*/ 99457 h 489"/>
              <a:gd name="T66" fmla="*/ 177442 w 496"/>
              <a:gd name="T67" fmla="*/ 165762 h 489"/>
              <a:gd name="T68" fmla="*/ 167404 w 496"/>
              <a:gd name="T69" fmla="*/ 175852 h 489"/>
              <a:gd name="T70" fmla="*/ 10396 w 496"/>
              <a:gd name="T71" fmla="*/ 175852 h 489"/>
              <a:gd name="T72" fmla="*/ 0 w 496"/>
              <a:gd name="T73" fmla="*/ 165762 h 489"/>
              <a:gd name="T74" fmla="*/ 0 w 496"/>
              <a:gd name="T75" fmla="*/ 10450 h 489"/>
              <a:gd name="T76" fmla="*/ 10396 w 496"/>
              <a:gd name="T77" fmla="*/ 0 h 489"/>
              <a:gd name="T78" fmla="*/ 86391 w 496"/>
              <a:gd name="T79" fmla="*/ 0 h 489"/>
              <a:gd name="T80" fmla="*/ 86391 w 496"/>
              <a:gd name="T81" fmla="*/ 0 h 489"/>
              <a:gd name="T82" fmla="*/ 108974 w 496"/>
              <a:gd name="T83" fmla="*/ 0 h 489"/>
              <a:gd name="T84" fmla="*/ 106465 w 496"/>
              <a:gd name="T85" fmla="*/ 10450 h 489"/>
              <a:gd name="T86" fmla="*/ 108974 w 496"/>
              <a:gd name="T87" fmla="*/ 20540 h 489"/>
              <a:gd name="T88" fmla="*/ 86391 w 496"/>
              <a:gd name="T89" fmla="*/ 20540 h 48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96" h="489">
                <a:moveTo>
                  <a:pt x="467" y="170"/>
                </a:moveTo>
                <a:lnTo>
                  <a:pt x="467" y="170"/>
                </a:lnTo>
                <a:cubicBezTo>
                  <a:pt x="446" y="170"/>
                  <a:pt x="439" y="156"/>
                  <a:pt x="439" y="142"/>
                </a:cubicBezTo>
                <a:cubicBezTo>
                  <a:pt x="439" y="99"/>
                  <a:pt x="439" y="99"/>
                  <a:pt x="439" y="99"/>
                </a:cubicBezTo>
                <a:cubicBezTo>
                  <a:pt x="297" y="241"/>
                  <a:pt x="297" y="241"/>
                  <a:pt x="297" y="241"/>
                </a:cubicBezTo>
                <a:cubicBezTo>
                  <a:pt x="290" y="241"/>
                  <a:pt x="283" y="248"/>
                  <a:pt x="276" y="248"/>
                </a:cubicBezTo>
                <a:cubicBezTo>
                  <a:pt x="262" y="248"/>
                  <a:pt x="248" y="234"/>
                  <a:pt x="248" y="219"/>
                </a:cubicBezTo>
                <a:cubicBezTo>
                  <a:pt x="248" y="212"/>
                  <a:pt x="248" y="205"/>
                  <a:pt x="255" y="198"/>
                </a:cubicBezTo>
                <a:cubicBezTo>
                  <a:pt x="396" y="57"/>
                  <a:pt x="396" y="57"/>
                  <a:pt x="396" y="57"/>
                </a:cubicBezTo>
                <a:cubicBezTo>
                  <a:pt x="354" y="57"/>
                  <a:pt x="354" y="57"/>
                  <a:pt x="354" y="57"/>
                </a:cubicBezTo>
                <a:cubicBezTo>
                  <a:pt x="333" y="57"/>
                  <a:pt x="326" y="43"/>
                  <a:pt x="326" y="29"/>
                </a:cubicBezTo>
                <a:cubicBezTo>
                  <a:pt x="326" y="15"/>
                  <a:pt x="333" y="0"/>
                  <a:pt x="354" y="0"/>
                </a:cubicBezTo>
                <a:cubicBezTo>
                  <a:pt x="467" y="0"/>
                  <a:pt x="467" y="0"/>
                  <a:pt x="467" y="0"/>
                </a:cubicBezTo>
                <a:cubicBezTo>
                  <a:pt x="481" y="0"/>
                  <a:pt x="495" y="15"/>
                  <a:pt x="495" y="29"/>
                </a:cubicBezTo>
                <a:cubicBezTo>
                  <a:pt x="495" y="142"/>
                  <a:pt x="495" y="142"/>
                  <a:pt x="495" y="142"/>
                </a:cubicBezTo>
                <a:cubicBezTo>
                  <a:pt x="495" y="156"/>
                  <a:pt x="481" y="170"/>
                  <a:pt x="467" y="170"/>
                </a:cubicBezTo>
                <a:close/>
                <a:moveTo>
                  <a:pt x="241" y="57"/>
                </a:moveTo>
                <a:lnTo>
                  <a:pt x="241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431"/>
                  <a:pt x="57" y="431"/>
                  <a:pt x="57" y="431"/>
                </a:cubicBezTo>
                <a:cubicBezTo>
                  <a:pt x="439" y="431"/>
                  <a:pt x="439" y="431"/>
                  <a:pt x="439" y="431"/>
                </a:cubicBezTo>
                <a:cubicBezTo>
                  <a:pt x="439" y="403"/>
                  <a:pt x="439" y="403"/>
                  <a:pt x="439" y="403"/>
                </a:cubicBezTo>
                <a:cubicBezTo>
                  <a:pt x="439" y="255"/>
                  <a:pt x="439" y="255"/>
                  <a:pt x="439" y="255"/>
                </a:cubicBezTo>
                <a:cubicBezTo>
                  <a:pt x="439" y="191"/>
                  <a:pt x="439" y="191"/>
                  <a:pt x="439" y="191"/>
                </a:cubicBezTo>
                <a:cubicBezTo>
                  <a:pt x="446" y="198"/>
                  <a:pt x="453" y="198"/>
                  <a:pt x="467" y="198"/>
                </a:cubicBezTo>
                <a:cubicBezTo>
                  <a:pt x="474" y="198"/>
                  <a:pt x="481" y="198"/>
                  <a:pt x="495" y="191"/>
                </a:cubicBezTo>
                <a:cubicBezTo>
                  <a:pt x="495" y="276"/>
                  <a:pt x="495" y="276"/>
                  <a:pt x="495" y="276"/>
                </a:cubicBezTo>
                <a:cubicBezTo>
                  <a:pt x="495" y="460"/>
                  <a:pt x="495" y="460"/>
                  <a:pt x="495" y="460"/>
                </a:cubicBezTo>
                <a:cubicBezTo>
                  <a:pt x="495" y="481"/>
                  <a:pt x="481" y="488"/>
                  <a:pt x="467" y="488"/>
                </a:cubicBezTo>
                <a:cubicBezTo>
                  <a:pt x="29" y="488"/>
                  <a:pt x="29" y="488"/>
                  <a:pt x="29" y="488"/>
                </a:cubicBezTo>
                <a:cubicBezTo>
                  <a:pt x="15" y="488"/>
                  <a:pt x="0" y="481"/>
                  <a:pt x="0" y="460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241" y="0"/>
                  <a:pt x="241" y="0"/>
                  <a:pt x="241" y="0"/>
                </a:cubicBezTo>
                <a:cubicBezTo>
                  <a:pt x="304" y="0"/>
                  <a:pt x="304" y="0"/>
                  <a:pt x="304" y="0"/>
                </a:cubicBezTo>
                <a:cubicBezTo>
                  <a:pt x="297" y="7"/>
                  <a:pt x="297" y="22"/>
                  <a:pt x="297" y="29"/>
                </a:cubicBezTo>
                <a:cubicBezTo>
                  <a:pt x="297" y="36"/>
                  <a:pt x="297" y="50"/>
                  <a:pt x="304" y="57"/>
                </a:cubicBezTo>
                <a:lnTo>
                  <a:pt x="24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1" name="Freeform 87">
            <a:extLst>
              <a:ext uri="{FF2B5EF4-FFF2-40B4-BE49-F238E27FC236}">
                <a16:creationId xmlns:a16="http://schemas.microsoft.com/office/drawing/2014/main" id="{A1590895-5625-194C-9704-C1BDB1772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5462" y="2944813"/>
            <a:ext cx="217496" cy="217487"/>
          </a:xfrm>
          <a:custGeom>
            <a:avLst/>
            <a:gdLst>
              <a:gd name="T0" fmla="*/ 206650 w 602"/>
              <a:gd name="T1" fmla="*/ 217126 h 602"/>
              <a:gd name="T2" fmla="*/ 165826 w 602"/>
              <a:gd name="T3" fmla="*/ 217126 h 602"/>
              <a:gd name="T4" fmla="*/ 165826 w 602"/>
              <a:gd name="T5" fmla="*/ 196533 h 602"/>
              <a:gd name="T6" fmla="*/ 196534 w 602"/>
              <a:gd name="T7" fmla="*/ 196533 h 602"/>
              <a:gd name="T8" fmla="*/ 196534 w 602"/>
              <a:gd name="T9" fmla="*/ 165825 h 602"/>
              <a:gd name="T10" fmla="*/ 217127 w 602"/>
              <a:gd name="T11" fmla="*/ 165825 h 602"/>
              <a:gd name="T12" fmla="*/ 217127 w 602"/>
              <a:gd name="T13" fmla="*/ 206649 h 602"/>
              <a:gd name="T14" fmla="*/ 206650 w 602"/>
              <a:gd name="T15" fmla="*/ 61055 h 602"/>
              <a:gd name="T16" fmla="*/ 196534 w 602"/>
              <a:gd name="T17" fmla="*/ 50940 h 602"/>
              <a:gd name="T18" fmla="*/ 196534 w 602"/>
              <a:gd name="T19" fmla="*/ 20231 h 602"/>
              <a:gd name="T20" fmla="*/ 165826 w 602"/>
              <a:gd name="T21" fmla="*/ 20231 h 602"/>
              <a:gd name="T22" fmla="*/ 165826 w 602"/>
              <a:gd name="T23" fmla="*/ 0 h 602"/>
              <a:gd name="T24" fmla="*/ 206650 w 602"/>
              <a:gd name="T25" fmla="*/ 0 h 602"/>
              <a:gd name="T26" fmla="*/ 217127 w 602"/>
              <a:gd name="T27" fmla="*/ 50940 h 602"/>
              <a:gd name="T28" fmla="*/ 206650 w 602"/>
              <a:gd name="T29" fmla="*/ 61055 h 602"/>
              <a:gd name="T30" fmla="*/ 50940 w 602"/>
              <a:gd name="T31" fmla="*/ 20231 h 602"/>
              <a:gd name="T32" fmla="*/ 20231 w 602"/>
              <a:gd name="T33" fmla="*/ 20231 h 602"/>
              <a:gd name="T34" fmla="*/ 20231 w 602"/>
              <a:gd name="T35" fmla="*/ 50940 h 602"/>
              <a:gd name="T36" fmla="*/ 0 w 602"/>
              <a:gd name="T37" fmla="*/ 50940 h 602"/>
              <a:gd name="T38" fmla="*/ 0 w 602"/>
              <a:gd name="T39" fmla="*/ 10116 h 602"/>
              <a:gd name="T40" fmla="*/ 50940 w 602"/>
              <a:gd name="T41" fmla="*/ 0 h 602"/>
              <a:gd name="T42" fmla="*/ 61056 w 602"/>
              <a:gd name="T43" fmla="*/ 10116 h 602"/>
              <a:gd name="T44" fmla="*/ 30708 w 602"/>
              <a:gd name="T45" fmla="*/ 30708 h 602"/>
              <a:gd name="T46" fmla="*/ 186418 w 602"/>
              <a:gd name="T47" fmla="*/ 30708 h 602"/>
              <a:gd name="T48" fmla="*/ 30708 w 602"/>
              <a:gd name="T49" fmla="*/ 186417 h 602"/>
              <a:gd name="T50" fmla="*/ 50940 w 602"/>
              <a:gd name="T51" fmla="*/ 165825 h 602"/>
              <a:gd name="T52" fmla="*/ 165826 w 602"/>
              <a:gd name="T53" fmla="*/ 165825 h 602"/>
              <a:gd name="T54" fmla="*/ 50940 w 602"/>
              <a:gd name="T55" fmla="*/ 50940 h 602"/>
              <a:gd name="T56" fmla="*/ 10116 w 602"/>
              <a:gd name="T57" fmla="*/ 155709 h 602"/>
              <a:gd name="T58" fmla="*/ 20231 w 602"/>
              <a:gd name="T59" fmla="*/ 165825 h 602"/>
              <a:gd name="T60" fmla="*/ 20231 w 602"/>
              <a:gd name="T61" fmla="*/ 196533 h 602"/>
              <a:gd name="T62" fmla="*/ 50940 w 602"/>
              <a:gd name="T63" fmla="*/ 196533 h 602"/>
              <a:gd name="T64" fmla="*/ 50940 w 602"/>
              <a:gd name="T65" fmla="*/ 217126 h 602"/>
              <a:gd name="T66" fmla="*/ 10116 w 602"/>
              <a:gd name="T67" fmla="*/ 217126 h 602"/>
              <a:gd name="T68" fmla="*/ 0 w 602"/>
              <a:gd name="T69" fmla="*/ 165825 h 602"/>
              <a:gd name="T70" fmla="*/ 10116 w 602"/>
              <a:gd name="T71" fmla="*/ 155709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2" h="602">
                <a:moveTo>
                  <a:pt x="572" y="601"/>
                </a:moveTo>
                <a:lnTo>
                  <a:pt x="572" y="601"/>
                </a:lnTo>
                <a:cubicBezTo>
                  <a:pt x="459" y="601"/>
                  <a:pt x="459" y="601"/>
                  <a:pt x="459" y="601"/>
                </a:cubicBezTo>
                <a:cubicBezTo>
                  <a:pt x="445" y="601"/>
                  <a:pt x="431" y="593"/>
                  <a:pt x="431" y="572"/>
                </a:cubicBezTo>
                <a:cubicBezTo>
                  <a:pt x="431" y="558"/>
                  <a:pt x="445" y="544"/>
                  <a:pt x="459" y="544"/>
                </a:cubicBezTo>
                <a:cubicBezTo>
                  <a:pt x="544" y="544"/>
                  <a:pt x="544" y="544"/>
                  <a:pt x="544" y="544"/>
                </a:cubicBezTo>
                <a:cubicBezTo>
                  <a:pt x="544" y="459"/>
                  <a:pt x="544" y="459"/>
                  <a:pt x="544" y="459"/>
                </a:cubicBezTo>
                <a:cubicBezTo>
                  <a:pt x="544" y="445"/>
                  <a:pt x="558" y="431"/>
                  <a:pt x="572" y="431"/>
                </a:cubicBezTo>
                <a:cubicBezTo>
                  <a:pt x="594" y="431"/>
                  <a:pt x="601" y="445"/>
                  <a:pt x="601" y="459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93"/>
                  <a:pt x="594" y="601"/>
                  <a:pt x="572" y="601"/>
                </a:cubicBezTo>
                <a:close/>
                <a:moveTo>
                  <a:pt x="572" y="169"/>
                </a:moveTo>
                <a:lnTo>
                  <a:pt x="572" y="169"/>
                </a:lnTo>
                <a:cubicBezTo>
                  <a:pt x="558" y="169"/>
                  <a:pt x="544" y="155"/>
                  <a:pt x="544" y="141"/>
                </a:cubicBezTo>
                <a:cubicBezTo>
                  <a:pt x="544" y="56"/>
                  <a:pt x="544" y="56"/>
                  <a:pt x="544" y="56"/>
                </a:cubicBezTo>
                <a:cubicBezTo>
                  <a:pt x="459" y="56"/>
                  <a:pt x="459" y="56"/>
                  <a:pt x="459" y="56"/>
                </a:cubicBezTo>
                <a:cubicBezTo>
                  <a:pt x="445" y="56"/>
                  <a:pt x="431" y="42"/>
                  <a:pt x="431" y="28"/>
                </a:cubicBezTo>
                <a:cubicBezTo>
                  <a:pt x="431" y="14"/>
                  <a:pt x="445" y="0"/>
                  <a:pt x="459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141"/>
                  <a:pt x="601" y="141"/>
                  <a:pt x="601" y="141"/>
                </a:cubicBezTo>
                <a:cubicBezTo>
                  <a:pt x="601" y="155"/>
                  <a:pt x="594" y="169"/>
                  <a:pt x="572" y="169"/>
                </a:cubicBezTo>
                <a:close/>
                <a:moveTo>
                  <a:pt x="141" y="56"/>
                </a:moveTo>
                <a:lnTo>
                  <a:pt x="141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55"/>
                  <a:pt x="42" y="169"/>
                  <a:pt x="28" y="169"/>
                </a:cubicBezTo>
                <a:cubicBezTo>
                  <a:pt x="14" y="169"/>
                  <a:pt x="0" y="155"/>
                  <a:pt x="0" y="14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4"/>
                  <a:pt x="169" y="28"/>
                </a:cubicBezTo>
                <a:cubicBezTo>
                  <a:pt x="169" y="42"/>
                  <a:pt x="155" y="56"/>
                  <a:pt x="141" y="56"/>
                </a:cubicBezTo>
                <a:close/>
                <a:moveTo>
                  <a:pt x="85" y="85"/>
                </a:moveTo>
                <a:lnTo>
                  <a:pt x="85" y="85"/>
                </a:lnTo>
                <a:cubicBezTo>
                  <a:pt x="516" y="85"/>
                  <a:pt x="516" y="85"/>
                  <a:pt x="516" y="85"/>
                </a:cubicBezTo>
                <a:cubicBezTo>
                  <a:pt x="516" y="516"/>
                  <a:pt x="516" y="516"/>
                  <a:pt x="516" y="516"/>
                </a:cubicBezTo>
                <a:cubicBezTo>
                  <a:pt x="85" y="516"/>
                  <a:pt x="85" y="516"/>
                  <a:pt x="85" y="516"/>
                </a:cubicBezTo>
                <a:lnTo>
                  <a:pt x="85" y="85"/>
                </a:lnTo>
                <a:close/>
                <a:moveTo>
                  <a:pt x="141" y="459"/>
                </a:moveTo>
                <a:lnTo>
                  <a:pt x="141" y="459"/>
                </a:lnTo>
                <a:cubicBezTo>
                  <a:pt x="459" y="459"/>
                  <a:pt x="459" y="459"/>
                  <a:pt x="459" y="459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141" y="141"/>
                  <a:pt x="141" y="141"/>
                  <a:pt x="141" y="141"/>
                </a:cubicBezTo>
                <a:lnTo>
                  <a:pt x="141" y="459"/>
                </a:lnTo>
                <a:close/>
                <a:moveTo>
                  <a:pt x="28" y="431"/>
                </a:moveTo>
                <a:lnTo>
                  <a:pt x="28" y="431"/>
                </a:lnTo>
                <a:cubicBezTo>
                  <a:pt x="42" y="431"/>
                  <a:pt x="56" y="445"/>
                  <a:pt x="56" y="459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141" y="544"/>
                  <a:pt x="141" y="544"/>
                  <a:pt x="141" y="544"/>
                </a:cubicBezTo>
                <a:cubicBezTo>
                  <a:pt x="155" y="544"/>
                  <a:pt x="169" y="558"/>
                  <a:pt x="169" y="572"/>
                </a:cubicBezTo>
                <a:cubicBezTo>
                  <a:pt x="169" y="593"/>
                  <a:pt x="155" y="601"/>
                  <a:pt x="141" y="601"/>
                </a:cubicBez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459"/>
                  <a:pt x="0" y="459"/>
                  <a:pt x="0" y="459"/>
                </a:cubicBezTo>
                <a:cubicBezTo>
                  <a:pt x="0" y="445"/>
                  <a:pt x="14" y="431"/>
                  <a:pt x="28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2" name="Freeform 88">
            <a:extLst>
              <a:ext uri="{FF2B5EF4-FFF2-40B4-BE49-F238E27FC236}">
                <a16:creationId xmlns:a16="http://schemas.microsoft.com/office/drawing/2014/main" id="{745BB815-8B44-ED47-9BB8-FD4392378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6036" y="2944813"/>
            <a:ext cx="215908" cy="217487"/>
          </a:xfrm>
          <a:custGeom>
            <a:avLst/>
            <a:gdLst>
              <a:gd name="T0" fmla="*/ 205482 w 601"/>
              <a:gd name="T1" fmla="*/ 217126 h 602"/>
              <a:gd name="T2" fmla="*/ 205482 w 601"/>
              <a:gd name="T3" fmla="*/ 217126 h 602"/>
              <a:gd name="T4" fmla="*/ 164889 w 601"/>
              <a:gd name="T5" fmla="*/ 217126 h 602"/>
              <a:gd name="T6" fmla="*/ 164889 w 601"/>
              <a:gd name="T7" fmla="*/ 217126 h 602"/>
              <a:gd name="T8" fmla="*/ 154830 w 601"/>
              <a:gd name="T9" fmla="*/ 206649 h 602"/>
              <a:gd name="T10" fmla="*/ 164889 w 601"/>
              <a:gd name="T11" fmla="*/ 196533 h 602"/>
              <a:gd name="T12" fmla="*/ 164889 w 601"/>
              <a:gd name="T13" fmla="*/ 196533 h 602"/>
              <a:gd name="T14" fmla="*/ 195424 w 601"/>
              <a:gd name="T15" fmla="*/ 196533 h 602"/>
              <a:gd name="T16" fmla="*/ 195424 w 601"/>
              <a:gd name="T17" fmla="*/ 165825 h 602"/>
              <a:gd name="T18" fmla="*/ 195424 w 601"/>
              <a:gd name="T19" fmla="*/ 165825 h 602"/>
              <a:gd name="T20" fmla="*/ 205482 w 601"/>
              <a:gd name="T21" fmla="*/ 155709 h 602"/>
              <a:gd name="T22" fmla="*/ 215541 w 601"/>
              <a:gd name="T23" fmla="*/ 165825 h 602"/>
              <a:gd name="T24" fmla="*/ 215541 w 601"/>
              <a:gd name="T25" fmla="*/ 165825 h 602"/>
              <a:gd name="T26" fmla="*/ 215541 w 601"/>
              <a:gd name="T27" fmla="*/ 206649 h 602"/>
              <a:gd name="T28" fmla="*/ 205482 w 601"/>
              <a:gd name="T29" fmla="*/ 217126 h 602"/>
              <a:gd name="T30" fmla="*/ 30535 w 601"/>
              <a:gd name="T31" fmla="*/ 30708 h 602"/>
              <a:gd name="T32" fmla="*/ 30535 w 601"/>
              <a:gd name="T33" fmla="*/ 30708 h 602"/>
              <a:gd name="T34" fmla="*/ 185365 w 601"/>
              <a:gd name="T35" fmla="*/ 30708 h 602"/>
              <a:gd name="T36" fmla="*/ 185365 w 601"/>
              <a:gd name="T37" fmla="*/ 186417 h 602"/>
              <a:gd name="T38" fmla="*/ 30535 w 601"/>
              <a:gd name="T39" fmla="*/ 186417 h 602"/>
              <a:gd name="T40" fmla="*/ 30535 w 601"/>
              <a:gd name="T41" fmla="*/ 30708 h 602"/>
              <a:gd name="T42" fmla="*/ 50652 w 601"/>
              <a:gd name="T43" fmla="*/ 165825 h 602"/>
              <a:gd name="T44" fmla="*/ 50652 w 601"/>
              <a:gd name="T45" fmla="*/ 165825 h 602"/>
              <a:gd name="T46" fmla="*/ 164889 w 601"/>
              <a:gd name="T47" fmla="*/ 165825 h 602"/>
              <a:gd name="T48" fmla="*/ 164889 w 601"/>
              <a:gd name="T49" fmla="*/ 50940 h 602"/>
              <a:gd name="T50" fmla="*/ 50652 w 601"/>
              <a:gd name="T51" fmla="*/ 50940 h 602"/>
              <a:gd name="T52" fmla="*/ 50652 w 601"/>
              <a:gd name="T53" fmla="*/ 165825 h 602"/>
              <a:gd name="T54" fmla="*/ 50652 w 601"/>
              <a:gd name="T55" fmla="*/ 20231 h 602"/>
              <a:gd name="T56" fmla="*/ 50652 w 601"/>
              <a:gd name="T57" fmla="*/ 20231 h 602"/>
              <a:gd name="T58" fmla="*/ 50652 w 601"/>
              <a:gd name="T59" fmla="*/ 20231 h 602"/>
              <a:gd name="T60" fmla="*/ 20117 w 601"/>
              <a:gd name="T61" fmla="*/ 20231 h 602"/>
              <a:gd name="T62" fmla="*/ 20117 w 601"/>
              <a:gd name="T63" fmla="*/ 50940 h 602"/>
              <a:gd name="T64" fmla="*/ 20117 w 601"/>
              <a:gd name="T65" fmla="*/ 50940 h 602"/>
              <a:gd name="T66" fmla="*/ 10059 w 601"/>
              <a:gd name="T67" fmla="*/ 61055 h 602"/>
              <a:gd name="T68" fmla="*/ 0 w 601"/>
              <a:gd name="T69" fmla="*/ 50940 h 602"/>
              <a:gd name="T70" fmla="*/ 0 w 601"/>
              <a:gd name="T71" fmla="*/ 50940 h 602"/>
              <a:gd name="T72" fmla="*/ 0 w 601"/>
              <a:gd name="T73" fmla="*/ 10116 h 602"/>
              <a:gd name="T74" fmla="*/ 10059 w 601"/>
              <a:gd name="T75" fmla="*/ 0 h 602"/>
              <a:gd name="T76" fmla="*/ 50652 w 601"/>
              <a:gd name="T77" fmla="*/ 0 h 602"/>
              <a:gd name="T78" fmla="*/ 50652 w 601"/>
              <a:gd name="T79" fmla="*/ 0 h 602"/>
              <a:gd name="T80" fmla="*/ 60711 w 601"/>
              <a:gd name="T81" fmla="*/ 10116 h 602"/>
              <a:gd name="T82" fmla="*/ 50652 w 601"/>
              <a:gd name="T83" fmla="*/ 20231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1" h="602">
                <a:moveTo>
                  <a:pt x="572" y="601"/>
                </a:moveTo>
                <a:lnTo>
                  <a:pt x="572" y="601"/>
                </a:lnTo>
                <a:cubicBezTo>
                  <a:pt x="459" y="601"/>
                  <a:pt x="459" y="601"/>
                  <a:pt x="459" y="601"/>
                </a:cubicBezTo>
                <a:cubicBezTo>
                  <a:pt x="445" y="601"/>
                  <a:pt x="431" y="593"/>
                  <a:pt x="431" y="572"/>
                </a:cubicBezTo>
                <a:cubicBezTo>
                  <a:pt x="431" y="558"/>
                  <a:pt x="445" y="544"/>
                  <a:pt x="459" y="544"/>
                </a:cubicBezTo>
                <a:cubicBezTo>
                  <a:pt x="544" y="544"/>
                  <a:pt x="544" y="544"/>
                  <a:pt x="544" y="544"/>
                </a:cubicBezTo>
                <a:cubicBezTo>
                  <a:pt x="544" y="459"/>
                  <a:pt x="544" y="459"/>
                  <a:pt x="544" y="459"/>
                </a:cubicBezTo>
                <a:cubicBezTo>
                  <a:pt x="544" y="445"/>
                  <a:pt x="558" y="431"/>
                  <a:pt x="572" y="431"/>
                </a:cubicBezTo>
                <a:cubicBezTo>
                  <a:pt x="586" y="431"/>
                  <a:pt x="600" y="445"/>
                  <a:pt x="600" y="459"/>
                </a:cubicBezTo>
                <a:cubicBezTo>
                  <a:pt x="600" y="572"/>
                  <a:pt x="600" y="572"/>
                  <a:pt x="600" y="572"/>
                </a:cubicBezTo>
                <a:cubicBezTo>
                  <a:pt x="600" y="593"/>
                  <a:pt x="586" y="601"/>
                  <a:pt x="572" y="601"/>
                </a:cubicBezTo>
                <a:close/>
                <a:moveTo>
                  <a:pt x="85" y="85"/>
                </a:moveTo>
                <a:lnTo>
                  <a:pt x="85" y="85"/>
                </a:lnTo>
                <a:cubicBezTo>
                  <a:pt x="516" y="85"/>
                  <a:pt x="516" y="85"/>
                  <a:pt x="516" y="85"/>
                </a:cubicBezTo>
                <a:cubicBezTo>
                  <a:pt x="516" y="516"/>
                  <a:pt x="516" y="516"/>
                  <a:pt x="516" y="516"/>
                </a:cubicBezTo>
                <a:cubicBezTo>
                  <a:pt x="85" y="516"/>
                  <a:pt x="85" y="516"/>
                  <a:pt x="85" y="516"/>
                </a:cubicBezTo>
                <a:lnTo>
                  <a:pt x="85" y="85"/>
                </a:lnTo>
                <a:close/>
                <a:moveTo>
                  <a:pt x="141" y="459"/>
                </a:moveTo>
                <a:lnTo>
                  <a:pt x="141" y="459"/>
                </a:lnTo>
                <a:cubicBezTo>
                  <a:pt x="459" y="459"/>
                  <a:pt x="459" y="459"/>
                  <a:pt x="459" y="459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141" y="141"/>
                  <a:pt x="141" y="141"/>
                  <a:pt x="141" y="141"/>
                </a:cubicBezTo>
                <a:lnTo>
                  <a:pt x="141" y="459"/>
                </a:lnTo>
                <a:close/>
                <a:moveTo>
                  <a:pt x="141" y="56"/>
                </a:moveTo>
                <a:lnTo>
                  <a:pt x="141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55"/>
                  <a:pt x="42" y="169"/>
                  <a:pt x="28" y="169"/>
                </a:cubicBezTo>
                <a:cubicBezTo>
                  <a:pt x="7" y="169"/>
                  <a:pt x="0" y="155"/>
                  <a:pt x="0" y="14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4"/>
                  <a:pt x="169" y="28"/>
                </a:cubicBezTo>
                <a:cubicBezTo>
                  <a:pt x="169" y="42"/>
                  <a:pt x="155" y="56"/>
                  <a:pt x="141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3" name="Freeform 89">
            <a:extLst>
              <a:ext uri="{FF2B5EF4-FFF2-40B4-BE49-F238E27FC236}">
                <a16:creationId xmlns:a16="http://schemas.microsoft.com/office/drawing/2014/main" id="{A0868EA2-290E-714B-B0D5-CFFE38313B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3434" y="2944813"/>
            <a:ext cx="219083" cy="217487"/>
          </a:xfrm>
          <a:custGeom>
            <a:avLst/>
            <a:gdLst>
              <a:gd name="T0" fmla="*/ 208626 w 608"/>
              <a:gd name="T1" fmla="*/ 61055 h 602"/>
              <a:gd name="T2" fmla="*/ 208626 w 608"/>
              <a:gd name="T3" fmla="*/ 61055 h 602"/>
              <a:gd name="T4" fmla="*/ 198537 w 608"/>
              <a:gd name="T5" fmla="*/ 50940 h 602"/>
              <a:gd name="T6" fmla="*/ 198537 w 608"/>
              <a:gd name="T7" fmla="*/ 50940 h 602"/>
              <a:gd name="T8" fmla="*/ 198537 w 608"/>
              <a:gd name="T9" fmla="*/ 20231 h 602"/>
              <a:gd name="T10" fmla="*/ 167909 w 608"/>
              <a:gd name="T11" fmla="*/ 20231 h 602"/>
              <a:gd name="T12" fmla="*/ 167909 w 608"/>
              <a:gd name="T13" fmla="*/ 20231 h 602"/>
              <a:gd name="T14" fmla="*/ 157820 w 608"/>
              <a:gd name="T15" fmla="*/ 10116 h 602"/>
              <a:gd name="T16" fmla="*/ 167909 w 608"/>
              <a:gd name="T17" fmla="*/ 0 h 602"/>
              <a:gd name="T18" fmla="*/ 167909 w 608"/>
              <a:gd name="T19" fmla="*/ 0 h 602"/>
              <a:gd name="T20" fmla="*/ 208626 w 608"/>
              <a:gd name="T21" fmla="*/ 0 h 602"/>
              <a:gd name="T22" fmla="*/ 218715 w 608"/>
              <a:gd name="T23" fmla="*/ 10116 h 602"/>
              <a:gd name="T24" fmla="*/ 218715 w 608"/>
              <a:gd name="T25" fmla="*/ 50940 h 602"/>
              <a:gd name="T26" fmla="*/ 218715 w 608"/>
              <a:gd name="T27" fmla="*/ 50940 h 602"/>
              <a:gd name="T28" fmla="*/ 208626 w 608"/>
              <a:gd name="T29" fmla="*/ 61055 h 602"/>
              <a:gd name="T30" fmla="*/ 188448 w 608"/>
              <a:gd name="T31" fmla="*/ 186417 h 602"/>
              <a:gd name="T32" fmla="*/ 188448 w 608"/>
              <a:gd name="T33" fmla="*/ 186417 h 602"/>
              <a:gd name="T34" fmla="*/ 30267 w 608"/>
              <a:gd name="T35" fmla="*/ 186417 h 602"/>
              <a:gd name="T36" fmla="*/ 30267 w 608"/>
              <a:gd name="T37" fmla="*/ 30708 h 602"/>
              <a:gd name="T38" fmla="*/ 188448 w 608"/>
              <a:gd name="T39" fmla="*/ 30708 h 602"/>
              <a:gd name="T40" fmla="*/ 188448 w 608"/>
              <a:gd name="T41" fmla="*/ 186417 h 602"/>
              <a:gd name="T42" fmla="*/ 167909 w 608"/>
              <a:gd name="T43" fmla="*/ 50940 h 602"/>
              <a:gd name="T44" fmla="*/ 167909 w 608"/>
              <a:gd name="T45" fmla="*/ 50940 h 602"/>
              <a:gd name="T46" fmla="*/ 50805 w 608"/>
              <a:gd name="T47" fmla="*/ 50940 h 602"/>
              <a:gd name="T48" fmla="*/ 50805 w 608"/>
              <a:gd name="T49" fmla="*/ 165825 h 602"/>
              <a:gd name="T50" fmla="*/ 167909 w 608"/>
              <a:gd name="T51" fmla="*/ 165825 h 602"/>
              <a:gd name="T52" fmla="*/ 167909 w 608"/>
              <a:gd name="T53" fmla="*/ 50940 h 602"/>
              <a:gd name="T54" fmla="*/ 50805 w 608"/>
              <a:gd name="T55" fmla="*/ 196533 h 602"/>
              <a:gd name="T56" fmla="*/ 50805 w 608"/>
              <a:gd name="T57" fmla="*/ 196533 h 602"/>
              <a:gd name="T58" fmla="*/ 60894 w 608"/>
              <a:gd name="T59" fmla="*/ 206649 h 602"/>
              <a:gd name="T60" fmla="*/ 50805 w 608"/>
              <a:gd name="T61" fmla="*/ 217126 h 602"/>
              <a:gd name="T62" fmla="*/ 50805 w 608"/>
              <a:gd name="T63" fmla="*/ 217126 h 602"/>
              <a:gd name="T64" fmla="*/ 10089 w 608"/>
              <a:gd name="T65" fmla="*/ 217126 h 602"/>
              <a:gd name="T66" fmla="*/ 0 w 608"/>
              <a:gd name="T67" fmla="*/ 206649 h 602"/>
              <a:gd name="T68" fmla="*/ 0 w 608"/>
              <a:gd name="T69" fmla="*/ 165825 h 602"/>
              <a:gd name="T70" fmla="*/ 0 w 608"/>
              <a:gd name="T71" fmla="*/ 165825 h 602"/>
              <a:gd name="T72" fmla="*/ 10089 w 608"/>
              <a:gd name="T73" fmla="*/ 155709 h 602"/>
              <a:gd name="T74" fmla="*/ 20178 w 608"/>
              <a:gd name="T75" fmla="*/ 165825 h 602"/>
              <a:gd name="T76" fmla="*/ 20178 w 608"/>
              <a:gd name="T77" fmla="*/ 165825 h 602"/>
              <a:gd name="T78" fmla="*/ 20178 w 608"/>
              <a:gd name="T79" fmla="*/ 196533 h 602"/>
              <a:gd name="T80" fmla="*/ 50805 w 608"/>
              <a:gd name="T81" fmla="*/ 196533 h 60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08" h="602">
                <a:moveTo>
                  <a:pt x="579" y="169"/>
                </a:moveTo>
                <a:lnTo>
                  <a:pt x="579" y="169"/>
                </a:lnTo>
                <a:cubicBezTo>
                  <a:pt x="558" y="169"/>
                  <a:pt x="551" y="155"/>
                  <a:pt x="551" y="141"/>
                </a:cubicBezTo>
                <a:cubicBezTo>
                  <a:pt x="551" y="56"/>
                  <a:pt x="551" y="56"/>
                  <a:pt x="551" y="56"/>
                </a:cubicBezTo>
                <a:cubicBezTo>
                  <a:pt x="466" y="56"/>
                  <a:pt x="466" y="56"/>
                  <a:pt x="466" y="56"/>
                </a:cubicBezTo>
                <a:cubicBezTo>
                  <a:pt x="445" y="56"/>
                  <a:pt x="438" y="42"/>
                  <a:pt x="438" y="28"/>
                </a:cubicBezTo>
                <a:cubicBezTo>
                  <a:pt x="438" y="14"/>
                  <a:pt x="445" y="0"/>
                  <a:pt x="466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4"/>
                  <a:pt x="607" y="28"/>
                </a:cubicBezTo>
                <a:cubicBezTo>
                  <a:pt x="607" y="141"/>
                  <a:pt x="607" y="141"/>
                  <a:pt x="607" y="141"/>
                </a:cubicBezTo>
                <a:cubicBezTo>
                  <a:pt x="607" y="155"/>
                  <a:pt x="593" y="169"/>
                  <a:pt x="579" y="169"/>
                </a:cubicBezTo>
                <a:close/>
                <a:moveTo>
                  <a:pt x="523" y="516"/>
                </a:moveTo>
                <a:lnTo>
                  <a:pt x="523" y="516"/>
                </a:lnTo>
                <a:cubicBezTo>
                  <a:pt x="84" y="516"/>
                  <a:pt x="84" y="516"/>
                  <a:pt x="84" y="516"/>
                </a:cubicBezTo>
                <a:cubicBezTo>
                  <a:pt x="84" y="85"/>
                  <a:pt x="84" y="85"/>
                  <a:pt x="84" y="85"/>
                </a:cubicBezTo>
                <a:cubicBezTo>
                  <a:pt x="523" y="85"/>
                  <a:pt x="523" y="85"/>
                  <a:pt x="523" y="85"/>
                </a:cubicBezTo>
                <a:lnTo>
                  <a:pt x="523" y="516"/>
                </a:lnTo>
                <a:close/>
                <a:moveTo>
                  <a:pt x="466" y="141"/>
                </a:moveTo>
                <a:lnTo>
                  <a:pt x="466" y="141"/>
                </a:lnTo>
                <a:cubicBezTo>
                  <a:pt x="141" y="141"/>
                  <a:pt x="141" y="141"/>
                  <a:pt x="141" y="141"/>
                </a:cubicBezTo>
                <a:cubicBezTo>
                  <a:pt x="141" y="459"/>
                  <a:pt x="141" y="459"/>
                  <a:pt x="141" y="459"/>
                </a:cubicBezTo>
                <a:cubicBezTo>
                  <a:pt x="466" y="459"/>
                  <a:pt x="466" y="459"/>
                  <a:pt x="466" y="459"/>
                </a:cubicBezTo>
                <a:lnTo>
                  <a:pt x="466" y="141"/>
                </a:lnTo>
                <a:close/>
                <a:moveTo>
                  <a:pt x="141" y="544"/>
                </a:moveTo>
                <a:lnTo>
                  <a:pt x="141" y="544"/>
                </a:lnTo>
                <a:cubicBezTo>
                  <a:pt x="162" y="544"/>
                  <a:pt x="169" y="558"/>
                  <a:pt x="169" y="572"/>
                </a:cubicBezTo>
                <a:cubicBezTo>
                  <a:pt x="169" y="593"/>
                  <a:pt x="162" y="601"/>
                  <a:pt x="141" y="601"/>
                </a:cubicBez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459"/>
                  <a:pt x="0" y="459"/>
                  <a:pt x="0" y="459"/>
                </a:cubicBezTo>
                <a:cubicBezTo>
                  <a:pt x="0" y="445"/>
                  <a:pt x="14" y="431"/>
                  <a:pt x="28" y="431"/>
                </a:cubicBezTo>
                <a:cubicBezTo>
                  <a:pt x="49" y="431"/>
                  <a:pt x="56" y="445"/>
                  <a:pt x="56" y="459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141" y="544"/>
                  <a:pt x="141" y="544"/>
                  <a:pt x="141" y="5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4" name="Freeform 90">
            <a:extLst>
              <a:ext uri="{FF2B5EF4-FFF2-40B4-BE49-F238E27FC236}">
                <a16:creationId xmlns:a16="http://schemas.microsoft.com/office/drawing/2014/main" id="{34F0C1AB-8877-0246-9CAC-6C882BE79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5595" y="2944813"/>
            <a:ext cx="215908" cy="217487"/>
          </a:xfrm>
          <a:custGeom>
            <a:avLst/>
            <a:gdLst>
              <a:gd name="T0" fmla="*/ 205482 w 601"/>
              <a:gd name="T1" fmla="*/ 217126 h 602"/>
              <a:gd name="T2" fmla="*/ 0 w 601"/>
              <a:gd name="T3" fmla="*/ 206649 h 602"/>
              <a:gd name="T4" fmla="*/ 10059 w 601"/>
              <a:gd name="T5" fmla="*/ 0 h 602"/>
              <a:gd name="T6" fmla="*/ 215541 w 601"/>
              <a:gd name="T7" fmla="*/ 10116 h 602"/>
              <a:gd name="T8" fmla="*/ 205482 w 601"/>
              <a:gd name="T9" fmla="*/ 217126 h 602"/>
              <a:gd name="T10" fmla="*/ 195424 w 601"/>
              <a:gd name="T11" fmla="*/ 20231 h 602"/>
              <a:gd name="T12" fmla="*/ 20117 w 601"/>
              <a:gd name="T13" fmla="*/ 196533 h 602"/>
              <a:gd name="T14" fmla="*/ 195424 w 601"/>
              <a:gd name="T15" fmla="*/ 20231 h 602"/>
              <a:gd name="T16" fmla="*/ 43108 w 601"/>
              <a:gd name="T17" fmla="*/ 30708 h 602"/>
              <a:gd name="T18" fmla="*/ 81187 w 601"/>
              <a:gd name="T19" fmla="*/ 30708 h 602"/>
              <a:gd name="T20" fmla="*/ 81187 w 601"/>
              <a:gd name="T21" fmla="*/ 50940 h 602"/>
              <a:gd name="T22" fmla="*/ 50652 w 601"/>
              <a:gd name="T23" fmla="*/ 50940 h 602"/>
              <a:gd name="T24" fmla="*/ 50652 w 601"/>
              <a:gd name="T25" fmla="*/ 81648 h 602"/>
              <a:gd name="T26" fmla="*/ 30176 w 601"/>
              <a:gd name="T27" fmla="*/ 81648 h 602"/>
              <a:gd name="T28" fmla="*/ 30176 w 601"/>
              <a:gd name="T29" fmla="*/ 43353 h 602"/>
              <a:gd name="T30" fmla="*/ 30176 w 601"/>
              <a:gd name="T31" fmla="*/ 30708 h 602"/>
              <a:gd name="T32" fmla="*/ 30176 w 601"/>
              <a:gd name="T33" fmla="*/ 135117 h 602"/>
              <a:gd name="T34" fmla="*/ 30176 w 601"/>
              <a:gd name="T35" fmla="*/ 135117 h 602"/>
              <a:gd name="T36" fmla="*/ 50652 w 601"/>
              <a:gd name="T37" fmla="*/ 135117 h 602"/>
              <a:gd name="T38" fmla="*/ 50652 w 601"/>
              <a:gd name="T39" fmla="*/ 165825 h 602"/>
              <a:gd name="T40" fmla="*/ 81187 w 601"/>
              <a:gd name="T41" fmla="*/ 165825 h 602"/>
              <a:gd name="T42" fmla="*/ 81187 w 601"/>
              <a:gd name="T43" fmla="*/ 186417 h 602"/>
              <a:gd name="T44" fmla="*/ 43108 w 601"/>
              <a:gd name="T45" fmla="*/ 186417 h 602"/>
              <a:gd name="T46" fmla="*/ 30176 w 601"/>
              <a:gd name="T47" fmla="*/ 186417 h 602"/>
              <a:gd name="T48" fmla="*/ 30176 w 601"/>
              <a:gd name="T49" fmla="*/ 173412 h 602"/>
              <a:gd name="T50" fmla="*/ 134354 w 601"/>
              <a:gd name="T51" fmla="*/ 30708 h 602"/>
              <a:gd name="T52" fmla="*/ 134354 w 601"/>
              <a:gd name="T53" fmla="*/ 30708 h 602"/>
              <a:gd name="T54" fmla="*/ 172433 w 601"/>
              <a:gd name="T55" fmla="*/ 30708 h 602"/>
              <a:gd name="T56" fmla="*/ 185006 w 601"/>
              <a:gd name="T57" fmla="*/ 43353 h 602"/>
              <a:gd name="T58" fmla="*/ 185006 w 601"/>
              <a:gd name="T59" fmla="*/ 81648 h 602"/>
              <a:gd name="T60" fmla="*/ 174947 w 601"/>
              <a:gd name="T61" fmla="*/ 91764 h 602"/>
              <a:gd name="T62" fmla="*/ 164889 w 601"/>
              <a:gd name="T63" fmla="*/ 81648 h 602"/>
              <a:gd name="T64" fmla="*/ 134354 w 601"/>
              <a:gd name="T65" fmla="*/ 50940 h 602"/>
              <a:gd name="T66" fmla="*/ 124295 w 601"/>
              <a:gd name="T67" fmla="*/ 40824 h 602"/>
              <a:gd name="T68" fmla="*/ 134354 w 601"/>
              <a:gd name="T69" fmla="*/ 165825 h 602"/>
              <a:gd name="T70" fmla="*/ 134354 w 601"/>
              <a:gd name="T71" fmla="*/ 165825 h 602"/>
              <a:gd name="T72" fmla="*/ 164889 w 601"/>
              <a:gd name="T73" fmla="*/ 135117 h 602"/>
              <a:gd name="T74" fmla="*/ 174947 w 601"/>
              <a:gd name="T75" fmla="*/ 125001 h 602"/>
              <a:gd name="T76" fmla="*/ 185006 w 601"/>
              <a:gd name="T77" fmla="*/ 135117 h 602"/>
              <a:gd name="T78" fmla="*/ 185006 w 601"/>
              <a:gd name="T79" fmla="*/ 173412 h 602"/>
              <a:gd name="T80" fmla="*/ 172433 w 601"/>
              <a:gd name="T81" fmla="*/ 186417 h 602"/>
              <a:gd name="T82" fmla="*/ 134354 w 601"/>
              <a:gd name="T83" fmla="*/ 186417 h 602"/>
              <a:gd name="T84" fmla="*/ 124295 w 601"/>
              <a:gd name="T85" fmla="*/ 175940 h 60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1" h="602">
                <a:moveTo>
                  <a:pt x="572" y="601"/>
                </a:moveTo>
                <a:lnTo>
                  <a:pt x="572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3" y="0"/>
                  <a:pt x="600" y="14"/>
                  <a:pt x="600" y="28"/>
                </a:cubicBezTo>
                <a:cubicBezTo>
                  <a:pt x="600" y="572"/>
                  <a:pt x="600" y="572"/>
                  <a:pt x="600" y="572"/>
                </a:cubicBezTo>
                <a:cubicBezTo>
                  <a:pt x="600" y="593"/>
                  <a:pt x="593" y="601"/>
                  <a:pt x="572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20" y="85"/>
                </a:moveTo>
                <a:lnTo>
                  <a:pt x="120" y="85"/>
                </a:lnTo>
                <a:cubicBezTo>
                  <a:pt x="226" y="85"/>
                  <a:pt x="226" y="85"/>
                  <a:pt x="226" y="85"/>
                </a:cubicBezTo>
                <a:cubicBezTo>
                  <a:pt x="240" y="85"/>
                  <a:pt x="254" y="99"/>
                  <a:pt x="254" y="113"/>
                </a:cubicBezTo>
                <a:cubicBezTo>
                  <a:pt x="254" y="127"/>
                  <a:pt x="240" y="141"/>
                  <a:pt x="226" y="141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41" y="226"/>
                  <a:pt x="141" y="226"/>
                  <a:pt x="141" y="226"/>
                </a:cubicBezTo>
                <a:cubicBezTo>
                  <a:pt x="141" y="240"/>
                  <a:pt x="127" y="254"/>
                  <a:pt x="113" y="254"/>
                </a:cubicBezTo>
                <a:cubicBezTo>
                  <a:pt x="99" y="254"/>
                  <a:pt x="84" y="240"/>
                  <a:pt x="84" y="226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84" y="85"/>
                  <a:pt x="84" y="85"/>
                  <a:pt x="84" y="85"/>
                </a:cubicBezTo>
                <a:cubicBezTo>
                  <a:pt x="120" y="85"/>
                  <a:pt x="120" y="85"/>
                  <a:pt x="120" y="85"/>
                </a:cubicBezTo>
                <a:close/>
                <a:moveTo>
                  <a:pt x="84" y="374"/>
                </a:moveTo>
                <a:lnTo>
                  <a:pt x="84" y="374"/>
                </a:lnTo>
                <a:cubicBezTo>
                  <a:pt x="84" y="360"/>
                  <a:pt x="99" y="346"/>
                  <a:pt x="113" y="346"/>
                </a:cubicBezTo>
                <a:cubicBezTo>
                  <a:pt x="127" y="346"/>
                  <a:pt x="141" y="360"/>
                  <a:pt x="141" y="374"/>
                </a:cubicBezTo>
                <a:cubicBezTo>
                  <a:pt x="141" y="459"/>
                  <a:pt x="141" y="459"/>
                  <a:pt x="141" y="459"/>
                </a:cubicBezTo>
                <a:cubicBezTo>
                  <a:pt x="226" y="459"/>
                  <a:pt x="226" y="459"/>
                  <a:pt x="226" y="459"/>
                </a:cubicBezTo>
                <a:cubicBezTo>
                  <a:pt x="240" y="459"/>
                  <a:pt x="254" y="473"/>
                  <a:pt x="254" y="487"/>
                </a:cubicBezTo>
                <a:cubicBezTo>
                  <a:pt x="254" y="509"/>
                  <a:pt x="240" y="516"/>
                  <a:pt x="226" y="516"/>
                </a:cubicBezTo>
                <a:cubicBezTo>
                  <a:pt x="120" y="516"/>
                  <a:pt x="120" y="516"/>
                  <a:pt x="120" y="516"/>
                </a:cubicBezTo>
                <a:cubicBezTo>
                  <a:pt x="84" y="516"/>
                  <a:pt x="84" y="516"/>
                  <a:pt x="84" y="516"/>
                </a:cubicBezTo>
                <a:cubicBezTo>
                  <a:pt x="84" y="480"/>
                  <a:pt x="84" y="480"/>
                  <a:pt x="84" y="480"/>
                </a:cubicBezTo>
                <a:lnTo>
                  <a:pt x="84" y="374"/>
                </a:lnTo>
                <a:close/>
                <a:moveTo>
                  <a:pt x="374" y="85"/>
                </a:moveTo>
                <a:lnTo>
                  <a:pt x="374" y="85"/>
                </a:lnTo>
                <a:cubicBezTo>
                  <a:pt x="480" y="85"/>
                  <a:pt x="480" y="85"/>
                  <a:pt x="480" y="85"/>
                </a:cubicBezTo>
                <a:cubicBezTo>
                  <a:pt x="515" y="85"/>
                  <a:pt x="515" y="85"/>
                  <a:pt x="515" y="85"/>
                </a:cubicBezTo>
                <a:cubicBezTo>
                  <a:pt x="515" y="120"/>
                  <a:pt x="515" y="120"/>
                  <a:pt x="515" y="120"/>
                </a:cubicBezTo>
                <a:cubicBezTo>
                  <a:pt x="515" y="226"/>
                  <a:pt x="515" y="226"/>
                  <a:pt x="515" y="226"/>
                </a:cubicBezTo>
                <a:cubicBezTo>
                  <a:pt x="515" y="240"/>
                  <a:pt x="508" y="254"/>
                  <a:pt x="487" y="254"/>
                </a:cubicBezTo>
                <a:cubicBezTo>
                  <a:pt x="473" y="254"/>
                  <a:pt x="459" y="240"/>
                  <a:pt x="459" y="226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374" y="141"/>
                  <a:pt x="374" y="141"/>
                  <a:pt x="374" y="141"/>
                </a:cubicBezTo>
                <a:cubicBezTo>
                  <a:pt x="360" y="141"/>
                  <a:pt x="346" y="127"/>
                  <a:pt x="346" y="113"/>
                </a:cubicBezTo>
                <a:cubicBezTo>
                  <a:pt x="346" y="99"/>
                  <a:pt x="360" y="85"/>
                  <a:pt x="374" y="85"/>
                </a:cubicBezTo>
                <a:close/>
                <a:moveTo>
                  <a:pt x="374" y="459"/>
                </a:moveTo>
                <a:lnTo>
                  <a:pt x="374" y="459"/>
                </a:lnTo>
                <a:cubicBezTo>
                  <a:pt x="459" y="459"/>
                  <a:pt x="459" y="459"/>
                  <a:pt x="459" y="459"/>
                </a:cubicBezTo>
                <a:cubicBezTo>
                  <a:pt x="459" y="374"/>
                  <a:pt x="459" y="374"/>
                  <a:pt x="459" y="374"/>
                </a:cubicBezTo>
                <a:cubicBezTo>
                  <a:pt x="459" y="360"/>
                  <a:pt x="473" y="346"/>
                  <a:pt x="487" y="346"/>
                </a:cubicBezTo>
                <a:cubicBezTo>
                  <a:pt x="508" y="346"/>
                  <a:pt x="515" y="360"/>
                  <a:pt x="515" y="374"/>
                </a:cubicBezTo>
                <a:cubicBezTo>
                  <a:pt x="515" y="480"/>
                  <a:pt x="515" y="480"/>
                  <a:pt x="515" y="480"/>
                </a:cubicBezTo>
                <a:cubicBezTo>
                  <a:pt x="515" y="516"/>
                  <a:pt x="515" y="516"/>
                  <a:pt x="515" y="516"/>
                </a:cubicBezTo>
                <a:cubicBezTo>
                  <a:pt x="480" y="516"/>
                  <a:pt x="480" y="516"/>
                  <a:pt x="480" y="516"/>
                </a:cubicBezTo>
                <a:cubicBezTo>
                  <a:pt x="374" y="516"/>
                  <a:pt x="374" y="516"/>
                  <a:pt x="374" y="516"/>
                </a:cubicBezTo>
                <a:cubicBezTo>
                  <a:pt x="360" y="516"/>
                  <a:pt x="346" y="509"/>
                  <a:pt x="346" y="487"/>
                </a:cubicBezTo>
                <a:cubicBezTo>
                  <a:pt x="346" y="473"/>
                  <a:pt x="360" y="459"/>
                  <a:pt x="374" y="4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5" name="Freeform 91">
            <a:extLst>
              <a:ext uri="{FF2B5EF4-FFF2-40B4-BE49-F238E27FC236}">
                <a16:creationId xmlns:a16="http://schemas.microsoft.com/office/drawing/2014/main" id="{91EE325F-C755-5E42-B467-B83D6D103D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6170" y="2944813"/>
            <a:ext cx="215908" cy="217487"/>
          </a:xfrm>
          <a:custGeom>
            <a:avLst/>
            <a:gdLst>
              <a:gd name="T0" fmla="*/ 205482 w 601"/>
              <a:gd name="T1" fmla="*/ 217126 h 602"/>
              <a:gd name="T2" fmla="*/ 205482 w 601"/>
              <a:gd name="T3" fmla="*/ 217126 h 602"/>
              <a:gd name="T4" fmla="*/ 10059 w 601"/>
              <a:gd name="T5" fmla="*/ 217126 h 602"/>
              <a:gd name="T6" fmla="*/ 0 w 601"/>
              <a:gd name="T7" fmla="*/ 206649 h 602"/>
              <a:gd name="T8" fmla="*/ 0 w 601"/>
              <a:gd name="T9" fmla="*/ 10116 h 602"/>
              <a:gd name="T10" fmla="*/ 10059 w 601"/>
              <a:gd name="T11" fmla="*/ 0 h 602"/>
              <a:gd name="T12" fmla="*/ 205482 w 601"/>
              <a:gd name="T13" fmla="*/ 0 h 602"/>
              <a:gd name="T14" fmla="*/ 215541 w 601"/>
              <a:gd name="T15" fmla="*/ 10116 h 602"/>
              <a:gd name="T16" fmla="*/ 215541 w 601"/>
              <a:gd name="T17" fmla="*/ 206649 h 602"/>
              <a:gd name="T18" fmla="*/ 205482 w 601"/>
              <a:gd name="T19" fmla="*/ 217126 h 602"/>
              <a:gd name="T20" fmla="*/ 195424 w 601"/>
              <a:gd name="T21" fmla="*/ 20231 h 602"/>
              <a:gd name="T22" fmla="*/ 195424 w 601"/>
              <a:gd name="T23" fmla="*/ 20231 h 602"/>
              <a:gd name="T24" fmla="*/ 20117 w 601"/>
              <a:gd name="T25" fmla="*/ 20231 h 602"/>
              <a:gd name="T26" fmla="*/ 20117 w 601"/>
              <a:gd name="T27" fmla="*/ 196533 h 602"/>
              <a:gd name="T28" fmla="*/ 195424 w 601"/>
              <a:gd name="T29" fmla="*/ 196533 h 602"/>
              <a:gd name="T30" fmla="*/ 195424 w 601"/>
              <a:gd name="T31" fmla="*/ 20231 h 602"/>
              <a:gd name="T32" fmla="*/ 60711 w 601"/>
              <a:gd name="T33" fmla="*/ 71532 h 602"/>
              <a:gd name="T34" fmla="*/ 60711 w 601"/>
              <a:gd name="T35" fmla="*/ 71532 h 602"/>
              <a:gd name="T36" fmla="*/ 70769 w 601"/>
              <a:gd name="T37" fmla="*/ 61055 h 602"/>
              <a:gd name="T38" fmla="*/ 75799 w 601"/>
              <a:gd name="T39" fmla="*/ 63584 h 602"/>
              <a:gd name="T40" fmla="*/ 106333 w 601"/>
              <a:gd name="T41" fmla="*/ 94293 h 602"/>
              <a:gd name="T42" fmla="*/ 136868 w 601"/>
              <a:gd name="T43" fmla="*/ 63584 h 602"/>
              <a:gd name="T44" fmla="*/ 144412 w 601"/>
              <a:gd name="T45" fmla="*/ 61055 h 602"/>
              <a:gd name="T46" fmla="*/ 154830 w 601"/>
              <a:gd name="T47" fmla="*/ 71532 h 602"/>
              <a:gd name="T48" fmla="*/ 152315 w 601"/>
              <a:gd name="T49" fmla="*/ 79119 h 602"/>
              <a:gd name="T50" fmla="*/ 121781 w 601"/>
              <a:gd name="T51" fmla="*/ 109827 h 602"/>
              <a:gd name="T52" fmla="*/ 152315 w 601"/>
              <a:gd name="T53" fmla="*/ 140536 h 602"/>
              <a:gd name="T54" fmla="*/ 154830 w 601"/>
              <a:gd name="T55" fmla="*/ 145593 h 602"/>
              <a:gd name="T56" fmla="*/ 144412 w 601"/>
              <a:gd name="T57" fmla="*/ 155709 h 602"/>
              <a:gd name="T58" fmla="*/ 136868 w 601"/>
              <a:gd name="T59" fmla="*/ 153180 h 602"/>
              <a:gd name="T60" fmla="*/ 106333 w 601"/>
              <a:gd name="T61" fmla="*/ 122472 h 602"/>
              <a:gd name="T62" fmla="*/ 75799 w 601"/>
              <a:gd name="T63" fmla="*/ 153180 h 602"/>
              <a:gd name="T64" fmla="*/ 70769 w 601"/>
              <a:gd name="T65" fmla="*/ 155709 h 602"/>
              <a:gd name="T66" fmla="*/ 60711 w 601"/>
              <a:gd name="T67" fmla="*/ 145593 h 602"/>
              <a:gd name="T68" fmla="*/ 63225 w 601"/>
              <a:gd name="T69" fmla="*/ 140536 h 602"/>
              <a:gd name="T70" fmla="*/ 93760 w 601"/>
              <a:gd name="T71" fmla="*/ 109827 h 602"/>
              <a:gd name="T72" fmla="*/ 63225 w 601"/>
              <a:gd name="T73" fmla="*/ 79119 h 602"/>
              <a:gd name="T74" fmla="*/ 60711 w 601"/>
              <a:gd name="T75" fmla="*/ 71532 h 60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1" h="602">
                <a:moveTo>
                  <a:pt x="572" y="601"/>
                </a:moveTo>
                <a:lnTo>
                  <a:pt x="572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7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14"/>
                  <a:pt x="600" y="28"/>
                </a:cubicBezTo>
                <a:cubicBezTo>
                  <a:pt x="600" y="572"/>
                  <a:pt x="600" y="572"/>
                  <a:pt x="600" y="572"/>
                </a:cubicBezTo>
                <a:cubicBezTo>
                  <a:pt x="600" y="593"/>
                  <a:pt x="586" y="601"/>
                  <a:pt x="572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69" y="198"/>
                </a:moveTo>
                <a:lnTo>
                  <a:pt x="169" y="198"/>
                </a:lnTo>
                <a:cubicBezTo>
                  <a:pt x="169" y="184"/>
                  <a:pt x="176" y="169"/>
                  <a:pt x="197" y="169"/>
                </a:cubicBezTo>
                <a:cubicBezTo>
                  <a:pt x="204" y="169"/>
                  <a:pt x="211" y="169"/>
                  <a:pt x="211" y="176"/>
                </a:cubicBezTo>
                <a:cubicBezTo>
                  <a:pt x="296" y="261"/>
                  <a:pt x="296" y="261"/>
                  <a:pt x="296" y="261"/>
                </a:cubicBezTo>
                <a:cubicBezTo>
                  <a:pt x="381" y="176"/>
                  <a:pt x="381" y="176"/>
                  <a:pt x="381" y="176"/>
                </a:cubicBezTo>
                <a:cubicBezTo>
                  <a:pt x="388" y="169"/>
                  <a:pt x="395" y="169"/>
                  <a:pt x="402" y="169"/>
                </a:cubicBezTo>
                <a:cubicBezTo>
                  <a:pt x="417" y="169"/>
                  <a:pt x="431" y="184"/>
                  <a:pt x="431" y="198"/>
                </a:cubicBezTo>
                <a:cubicBezTo>
                  <a:pt x="431" y="205"/>
                  <a:pt x="431" y="212"/>
                  <a:pt x="424" y="219"/>
                </a:cubicBezTo>
                <a:cubicBezTo>
                  <a:pt x="339" y="304"/>
                  <a:pt x="339" y="304"/>
                  <a:pt x="339" y="304"/>
                </a:cubicBezTo>
                <a:cubicBezTo>
                  <a:pt x="424" y="389"/>
                  <a:pt x="424" y="389"/>
                  <a:pt x="424" y="389"/>
                </a:cubicBezTo>
                <a:cubicBezTo>
                  <a:pt x="431" y="389"/>
                  <a:pt x="431" y="396"/>
                  <a:pt x="431" y="403"/>
                </a:cubicBezTo>
                <a:cubicBezTo>
                  <a:pt x="431" y="424"/>
                  <a:pt x="417" y="431"/>
                  <a:pt x="402" y="431"/>
                </a:cubicBezTo>
                <a:cubicBezTo>
                  <a:pt x="395" y="431"/>
                  <a:pt x="388" y="431"/>
                  <a:pt x="381" y="424"/>
                </a:cubicBezTo>
                <a:cubicBezTo>
                  <a:pt x="296" y="339"/>
                  <a:pt x="296" y="339"/>
                  <a:pt x="296" y="339"/>
                </a:cubicBezTo>
                <a:cubicBezTo>
                  <a:pt x="211" y="424"/>
                  <a:pt x="211" y="424"/>
                  <a:pt x="211" y="424"/>
                </a:cubicBezTo>
                <a:cubicBezTo>
                  <a:pt x="211" y="431"/>
                  <a:pt x="204" y="431"/>
                  <a:pt x="197" y="431"/>
                </a:cubicBezTo>
                <a:cubicBezTo>
                  <a:pt x="176" y="431"/>
                  <a:pt x="169" y="424"/>
                  <a:pt x="169" y="403"/>
                </a:cubicBezTo>
                <a:cubicBezTo>
                  <a:pt x="169" y="396"/>
                  <a:pt x="169" y="389"/>
                  <a:pt x="176" y="389"/>
                </a:cubicBezTo>
                <a:cubicBezTo>
                  <a:pt x="261" y="304"/>
                  <a:pt x="261" y="304"/>
                  <a:pt x="261" y="304"/>
                </a:cubicBezTo>
                <a:cubicBezTo>
                  <a:pt x="176" y="219"/>
                  <a:pt x="176" y="219"/>
                  <a:pt x="176" y="219"/>
                </a:cubicBezTo>
                <a:cubicBezTo>
                  <a:pt x="169" y="212"/>
                  <a:pt x="169" y="205"/>
                  <a:pt x="169" y="1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6" name="Freeform 92">
            <a:extLst>
              <a:ext uri="{FF2B5EF4-FFF2-40B4-BE49-F238E27FC236}">
                <a16:creationId xmlns:a16="http://schemas.microsoft.com/office/drawing/2014/main" id="{B7C6F3B6-409B-7F4C-87ED-FFA06BE0FA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3568" y="2944813"/>
            <a:ext cx="219083" cy="217487"/>
          </a:xfrm>
          <a:custGeom>
            <a:avLst/>
            <a:gdLst>
              <a:gd name="T0" fmla="*/ 208643 w 609"/>
              <a:gd name="T1" fmla="*/ 217126 h 602"/>
              <a:gd name="T2" fmla="*/ 208643 w 609"/>
              <a:gd name="T3" fmla="*/ 217126 h 602"/>
              <a:gd name="T4" fmla="*/ 10432 w 609"/>
              <a:gd name="T5" fmla="*/ 217126 h 602"/>
              <a:gd name="T6" fmla="*/ 0 w 609"/>
              <a:gd name="T7" fmla="*/ 206649 h 602"/>
              <a:gd name="T8" fmla="*/ 0 w 609"/>
              <a:gd name="T9" fmla="*/ 10116 h 602"/>
              <a:gd name="T10" fmla="*/ 10432 w 609"/>
              <a:gd name="T11" fmla="*/ 0 h 602"/>
              <a:gd name="T12" fmla="*/ 208643 w 609"/>
              <a:gd name="T13" fmla="*/ 0 h 602"/>
              <a:gd name="T14" fmla="*/ 218715 w 609"/>
              <a:gd name="T15" fmla="*/ 10116 h 602"/>
              <a:gd name="T16" fmla="*/ 218715 w 609"/>
              <a:gd name="T17" fmla="*/ 206649 h 602"/>
              <a:gd name="T18" fmla="*/ 208643 w 609"/>
              <a:gd name="T19" fmla="*/ 217126 h 602"/>
              <a:gd name="T20" fmla="*/ 198570 w 609"/>
              <a:gd name="T21" fmla="*/ 20231 h 602"/>
              <a:gd name="T22" fmla="*/ 198570 w 609"/>
              <a:gd name="T23" fmla="*/ 20231 h 602"/>
              <a:gd name="T24" fmla="*/ 20505 w 609"/>
              <a:gd name="T25" fmla="*/ 20231 h 602"/>
              <a:gd name="T26" fmla="*/ 20505 w 609"/>
              <a:gd name="T27" fmla="*/ 196533 h 602"/>
              <a:gd name="T28" fmla="*/ 198570 w 609"/>
              <a:gd name="T29" fmla="*/ 196533 h 602"/>
              <a:gd name="T30" fmla="*/ 198570 w 609"/>
              <a:gd name="T31" fmla="*/ 20231 h 602"/>
              <a:gd name="T32" fmla="*/ 66190 w 609"/>
              <a:gd name="T33" fmla="*/ 94293 h 602"/>
              <a:gd name="T34" fmla="*/ 66190 w 609"/>
              <a:gd name="T35" fmla="*/ 94293 h 602"/>
              <a:gd name="T36" fmla="*/ 71226 w 609"/>
              <a:gd name="T37" fmla="*/ 99350 h 602"/>
              <a:gd name="T38" fmla="*/ 96767 w 609"/>
              <a:gd name="T39" fmla="*/ 122472 h 602"/>
              <a:gd name="T40" fmla="*/ 142453 w 609"/>
              <a:gd name="T41" fmla="*/ 74061 h 602"/>
              <a:gd name="T42" fmla="*/ 150007 w 609"/>
              <a:gd name="T43" fmla="*/ 71532 h 602"/>
              <a:gd name="T44" fmla="*/ 160439 w 609"/>
              <a:gd name="T45" fmla="*/ 81648 h 602"/>
              <a:gd name="T46" fmla="*/ 157921 w 609"/>
              <a:gd name="T47" fmla="*/ 89235 h 602"/>
              <a:gd name="T48" fmla="*/ 101803 w 609"/>
              <a:gd name="T49" fmla="*/ 143065 h 602"/>
              <a:gd name="T50" fmla="*/ 96767 w 609"/>
              <a:gd name="T51" fmla="*/ 145593 h 602"/>
              <a:gd name="T52" fmla="*/ 89213 w 609"/>
              <a:gd name="T53" fmla="*/ 143065 h 602"/>
              <a:gd name="T54" fmla="*/ 58636 w 609"/>
              <a:gd name="T55" fmla="*/ 112356 h 602"/>
              <a:gd name="T56" fmla="*/ 56118 w 609"/>
              <a:gd name="T57" fmla="*/ 104769 h 602"/>
              <a:gd name="T58" fmla="*/ 66190 w 609"/>
              <a:gd name="T59" fmla="*/ 94293 h 602"/>
              <a:gd name="T60" fmla="*/ 157921 w 609"/>
              <a:gd name="T61" fmla="*/ 145593 h 602"/>
              <a:gd name="T62" fmla="*/ 157921 w 609"/>
              <a:gd name="T63" fmla="*/ 145593 h 602"/>
              <a:gd name="T64" fmla="*/ 157921 w 609"/>
              <a:gd name="T65" fmla="*/ 71532 h 602"/>
              <a:gd name="T66" fmla="*/ 157921 w 609"/>
              <a:gd name="T67" fmla="*/ 71532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9" h="602">
                <a:moveTo>
                  <a:pt x="580" y="601"/>
                </a:moveTo>
                <a:lnTo>
                  <a:pt x="580" y="601"/>
                </a:ln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572"/>
                  <a:pt x="608" y="572"/>
                  <a:pt x="608" y="572"/>
                </a:cubicBezTo>
                <a:cubicBezTo>
                  <a:pt x="608" y="593"/>
                  <a:pt x="594" y="601"/>
                  <a:pt x="580" y="601"/>
                </a:cubicBezTo>
                <a:close/>
                <a:moveTo>
                  <a:pt x="552" y="56"/>
                </a:moveTo>
                <a:lnTo>
                  <a:pt x="552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52" y="544"/>
                  <a:pt x="552" y="544"/>
                  <a:pt x="552" y="544"/>
                </a:cubicBezTo>
                <a:lnTo>
                  <a:pt x="552" y="56"/>
                </a:lnTo>
                <a:close/>
                <a:moveTo>
                  <a:pt x="184" y="261"/>
                </a:moveTo>
                <a:lnTo>
                  <a:pt x="184" y="261"/>
                </a:lnTo>
                <a:cubicBezTo>
                  <a:pt x="191" y="261"/>
                  <a:pt x="198" y="268"/>
                  <a:pt x="198" y="275"/>
                </a:cubicBezTo>
                <a:cubicBezTo>
                  <a:pt x="269" y="339"/>
                  <a:pt x="269" y="339"/>
                  <a:pt x="269" y="339"/>
                </a:cubicBezTo>
                <a:cubicBezTo>
                  <a:pt x="396" y="205"/>
                  <a:pt x="396" y="205"/>
                  <a:pt x="396" y="205"/>
                </a:cubicBezTo>
                <a:cubicBezTo>
                  <a:pt x="403" y="198"/>
                  <a:pt x="410" y="198"/>
                  <a:pt x="417" y="198"/>
                </a:cubicBezTo>
                <a:cubicBezTo>
                  <a:pt x="432" y="198"/>
                  <a:pt x="446" y="212"/>
                  <a:pt x="446" y="226"/>
                </a:cubicBezTo>
                <a:cubicBezTo>
                  <a:pt x="446" y="233"/>
                  <a:pt x="446" y="240"/>
                  <a:pt x="439" y="247"/>
                </a:cubicBezTo>
                <a:cubicBezTo>
                  <a:pt x="283" y="396"/>
                  <a:pt x="283" y="396"/>
                  <a:pt x="283" y="396"/>
                </a:cubicBezTo>
                <a:cubicBezTo>
                  <a:pt x="283" y="403"/>
                  <a:pt x="276" y="403"/>
                  <a:pt x="269" y="403"/>
                </a:cubicBezTo>
                <a:cubicBezTo>
                  <a:pt x="262" y="403"/>
                  <a:pt x="255" y="403"/>
                  <a:pt x="248" y="396"/>
                </a:cubicBezTo>
                <a:cubicBezTo>
                  <a:pt x="163" y="311"/>
                  <a:pt x="163" y="311"/>
                  <a:pt x="163" y="311"/>
                </a:cubicBezTo>
                <a:cubicBezTo>
                  <a:pt x="156" y="304"/>
                  <a:pt x="156" y="297"/>
                  <a:pt x="156" y="290"/>
                </a:cubicBezTo>
                <a:cubicBezTo>
                  <a:pt x="156" y="275"/>
                  <a:pt x="163" y="261"/>
                  <a:pt x="184" y="261"/>
                </a:cubicBezTo>
                <a:close/>
                <a:moveTo>
                  <a:pt x="439" y="403"/>
                </a:moveTo>
                <a:lnTo>
                  <a:pt x="439" y="403"/>
                </a:lnTo>
                <a:close/>
                <a:moveTo>
                  <a:pt x="439" y="198"/>
                </a:moveTo>
                <a:lnTo>
                  <a:pt x="439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7" name="Freeform 93">
            <a:extLst>
              <a:ext uri="{FF2B5EF4-FFF2-40B4-BE49-F238E27FC236}">
                <a16:creationId xmlns:a16="http://schemas.microsoft.com/office/drawing/2014/main" id="{7DF13355-CEDA-F84E-A4A4-7B1264E81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5729" y="2944813"/>
            <a:ext cx="217496" cy="217487"/>
          </a:xfrm>
          <a:custGeom>
            <a:avLst/>
            <a:gdLst>
              <a:gd name="T0" fmla="*/ 207011 w 602"/>
              <a:gd name="T1" fmla="*/ 217126 h 602"/>
              <a:gd name="T2" fmla="*/ 207011 w 602"/>
              <a:gd name="T3" fmla="*/ 217126 h 602"/>
              <a:gd name="T4" fmla="*/ 10477 w 602"/>
              <a:gd name="T5" fmla="*/ 217126 h 602"/>
              <a:gd name="T6" fmla="*/ 0 w 602"/>
              <a:gd name="T7" fmla="*/ 206649 h 602"/>
              <a:gd name="T8" fmla="*/ 0 w 602"/>
              <a:gd name="T9" fmla="*/ 10116 h 602"/>
              <a:gd name="T10" fmla="*/ 10477 w 602"/>
              <a:gd name="T11" fmla="*/ 0 h 602"/>
              <a:gd name="T12" fmla="*/ 207011 w 602"/>
              <a:gd name="T13" fmla="*/ 0 h 602"/>
              <a:gd name="T14" fmla="*/ 217127 w 602"/>
              <a:gd name="T15" fmla="*/ 10116 h 602"/>
              <a:gd name="T16" fmla="*/ 217127 w 602"/>
              <a:gd name="T17" fmla="*/ 206649 h 602"/>
              <a:gd name="T18" fmla="*/ 207011 w 602"/>
              <a:gd name="T19" fmla="*/ 217126 h 602"/>
              <a:gd name="T20" fmla="*/ 196534 w 602"/>
              <a:gd name="T21" fmla="*/ 20231 h 602"/>
              <a:gd name="T22" fmla="*/ 196534 w 602"/>
              <a:gd name="T23" fmla="*/ 20231 h 602"/>
              <a:gd name="T24" fmla="*/ 20593 w 602"/>
              <a:gd name="T25" fmla="*/ 20231 h 602"/>
              <a:gd name="T26" fmla="*/ 20593 w 602"/>
              <a:gd name="T27" fmla="*/ 196533 h 602"/>
              <a:gd name="T28" fmla="*/ 196534 w 602"/>
              <a:gd name="T29" fmla="*/ 196533 h 602"/>
              <a:gd name="T30" fmla="*/ 196534 w 602"/>
              <a:gd name="T31" fmla="*/ 20231 h 602"/>
              <a:gd name="T32" fmla="*/ 63946 w 602"/>
              <a:gd name="T33" fmla="*/ 99350 h 602"/>
              <a:gd name="T34" fmla="*/ 63946 w 602"/>
              <a:gd name="T35" fmla="*/ 99350 h 602"/>
              <a:gd name="T36" fmla="*/ 89596 w 602"/>
              <a:gd name="T37" fmla="*/ 99350 h 602"/>
              <a:gd name="T38" fmla="*/ 99712 w 602"/>
              <a:gd name="T39" fmla="*/ 99350 h 602"/>
              <a:gd name="T40" fmla="*/ 120305 w 602"/>
              <a:gd name="T41" fmla="*/ 99350 h 602"/>
              <a:gd name="T42" fmla="*/ 132949 w 602"/>
              <a:gd name="T43" fmla="*/ 99350 h 602"/>
              <a:gd name="T44" fmla="*/ 153181 w 602"/>
              <a:gd name="T45" fmla="*/ 99350 h 602"/>
              <a:gd name="T46" fmla="*/ 163658 w 602"/>
              <a:gd name="T47" fmla="*/ 109827 h 602"/>
              <a:gd name="T48" fmla="*/ 153181 w 602"/>
              <a:gd name="T49" fmla="*/ 119943 h 602"/>
              <a:gd name="T50" fmla="*/ 132949 w 602"/>
              <a:gd name="T51" fmla="*/ 119943 h 602"/>
              <a:gd name="T52" fmla="*/ 120305 w 602"/>
              <a:gd name="T53" fmla="*/ 119943 h 602"/>
              <a:gd name="T54" fmla="*/ 99712 w 602"/>
              <a:gd name="T55" fmla="*/ 119943 h 602"/>
              <a:gd name="T56" fmla="*/ 84177 w 602"/>
              <a:gd name="T57" fmla="*/ 119943 h 602"/>
              <a:gd name="T58" fmla="*/ 63946 w 602"/>
              <a:gd name="T59" fmla="*/ 119943 h 602"/>
              <a:gd name="T60" fmla="*/ 53830 w 602"/>
              <a:gd name="T61" fmla="*/ 109827 h 602"/>
              <a:gd name="T62" fmla="*/ 63946 w 602"/>
              <a:gd name="T63" fmla="*/ 99350 h 60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602">
                <a:moveTo>
                  <a:pt x="573" y="601"/>
                </a:moveTo>
                <a:lnTo>
                  <a:pt x="573" y="601"/>
                </a:ln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93"/>
                  <a:pt x="594" y="601"/>
                  <a:pt x="573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77" y="275"/>
                </a:moveTo>
                <a:lnTo>
                  <a:pt x="177" y="275"/>
                </a:lnTo>
                <a:cubicBezTo>
                  <a:pt x="248" y="275"/>
                  <a:pt x="248" y="275"/>
                  <a:pt x="248" y="275"/>
                </a:cubicBezTo>
                <a:cubicBezTo>
                  <a:pt x="276" y="275"/>
                  <a:pt x="276" y="275"/>
                  <a:pt x="276" y="275"/>
                </a:cubicBezTo>
                <a:cubicBezTo>
                  <a:pt x="333" y="275"/>
                  <a:pt x="333" y="275"/>
                  <a:pt x="333" y="275"/>
                </a:cubicBezTo>
                <a:cubicBezTo>
                  <a:pt x="368" y="275"/>
                  <a:pt x="368" y="275"/>
                  <a:pt x="368" y="275"/>
                </a:cubicBezTo>
                <a:cubicBezTo>
                  <a:pt x="424" y="275"/>
                  <a:pt x="424" y="275"/>
                  <a:pt x="424" y="275"/>
                </a:cubicBezTo>
                <a:cubicBezTo>
                  <a:pt x="439" y="275"/>
                  <a:pt x="453" y="282"/>
                  <a:pt x="453" y="304"/>
                </a:cubicBezTo>
                <a:cubicBezTo>
                  <a:pt x="453" y="318"/>
                  <a:pt x="439" y="332"/>
                  <a:pt x="424" y="332"/>
                </a:cubicBezTo>
                <a:cubicBezTo>
                  <a:pt x="368" y="332"/>
                  <a:pt x="368" y="332"/>
                  <a:pt x="368" y="332"/>
                </a:cubicBezTo>
                <a:cubicBezTo>
                  <a:pt x="333" y="332"/>
                  <a:pt x="333" y="332"/>
                  <a:pt x="333" y="332"/>
                </a:cubicBezTo>
                <a:cubicBezTo>
                  <a:pt x="276" y="332"/>
                  <a:pt x="276" y="332"/>
                  <a:pt x="276" y="332"/>
                </a:cubicBezTo>
                <a:cubicBezTo>
                  <a:pt x="233" y="332"/>
                  <a:pt x="233" y="332"/>
                  <a:pt x="233" y="332"/>
                </a:cubicBezTo>
                <a:cubicBezTo>
                  <a:pt x="177" y="332"/>
                  <a:pt x="177" y="332"/>
                  <a:pt x="177" y="332"/>
                </a:cubicBezTo>
                <a:cubicBezTo>
                  <a:pt x="163" y="332"/>
                  <a:pt x="149" y="318"/>
                  <a:pt x="149" y="304"/>
                </a:cubicBezTo>
                <a:cubicBezTo>
                  <a:pt x="149" y="282"/>
                  <a:pt x="163" y="275"/>
                  <a:pt x="177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8" name="Freeform 94">
            <a:extLst>
              <a:ext uri="{FF2B5EF4-FFF2-40B4-BE49-F238E27FC236}">
                <a16:creationId xmlns:a16="http://schemas.microsoft.com/office/drawing/2014/main" id="{DACA147F-C73C-A545-AB0A-DF74099D7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303" y="2944813"/>
            <a:ext cx="217495" cy="217487"/>
          </a:xfrm>
          <a:custGeom>
            <a:avLst/>
            <a:gdLst>
              <a:gd name="T0" fmla="*/ 207010 w 602"/>
              <a:gd name="T1" fmla="*/ 217126 h 602"/>
              <a:gd name="T2" fmla="*/ 207010 w 602"/>
              <a:gd name="T3" fmla="*/ 217126 h 602"/>
              <a:gd name="T4" fmla="*/ 10477 w 602"/>
              <a:gd name="T5" fmla="*/ 217126 h 602"/>
              <a:gd name="T6" fmla="*/ 0 w 602"/>
              <a:gd name="T7" fmla="*/ 206649 h 602"/>
              <a:gd name="T8" fmla="*/ 0 w 602"/>
              <a:gd name="T9" fmla="*/ 10116 h 602"/>
              <a:gd name="T10" fmla="*/ 10477 w 602"/>
              <a:gd name="T11" fmla="*/ 0 h 602"/>
              <a:gd name="T12" fmla="*/ 207010 w 602"/>
              <a:gd name="T13" fmla="*/ 0 h 602"/>
              <a:gd name="T14" fmla="*/ 217126 w 602"/>
              <a:gd name="T15" fmla="*/ 10116 h 602"/>
              <a:gd name="T16" fmla="*/ 217126 w 602"/>
              <a:gd name="T17" fmla="*/ 206649 h 602"/>
              <a:gd name="T18" fmla="*/ 207010 w 602"/>
              <a:gd name="T19" fmla="*/ 217126 h 602"/>
              <a:gd name="T20" fmla="*/ 196533 w 602"/>
              <a:gd name="T21" fmla="*/ 20231 h 602"/>
              <a:gd name="T22" fmla="*/ 196533 w 602"/>
              <a:gd name="T23" fmla="*/ 20231 h 602"/>
              <a:gd name="T24" fmla="*/ 20593 w 602"/>
              <a:gd name="T25" fmla="*/ 20231 h 602"/>
              <a:gd name="T26" fmla="*/ 20593 w 602"/>
              <a:gd name="T27" fmla="*/ 196533 h 602"/>
              <a:gd name="T28" fmla="*/ 196533 w 602"/>
              <a:gd name="T29" fmla="*/ 196533 h 602"/>
              <a:gd name="T30" fmla="*/ 196533 w 602"/>
              <a:gd name="T31" fmla="*/ 20231 h 602"/>
              <a:gd name="T32" fmla="*/ 63946 w 602"/>
              <a:gd name="T33" fmla="*/ 99350 h 602"/>
              <a:gd name="T34" fmla="*/ 63946 w 602"/>
              <a:gd name="T35" fmla="*/ 99350 h 602"/>
              <a:gd name="T36" fmla="*/ 97183 w 602"/>
              <a:gd name="T37" fmla="*/ 99350 h 602"/>
              <a:gd name="T38" fmla="*/ 97183 w 602"/>
              <a:gd name="T39" fmla="*/ 63584 h 602"/>
              <a:gd name="T40" fmla="*/ 107298 w 602"/>
              <a:gd name="T41" fmla="*/ 53469 h 602"/>
              <a:gd name="T42" fmla="*/ 117414 w 602"/>
              <a:gd name="T43" fmla="*/ 63584 h 602"/>
              <a:gd name="T44" fmla="*/ 117414 w 602"/>
              <a:gd name="T45" fmla="*/ 99350 h 602"/>
              <a:gd name="T46" fmla="*/ 153180 w 602"/>
              <a:gd name="T47" fmla="*/ 99350 h 602"/>
              <a:gd name="T48" fmla="*/ 163657 w 602"/>
              <a:gd name="T49" fmla="*/ 109827 h 602"/>
              <a:gd name="T50" fmla="*/ 153180 w 602"/>
              <a:gd name="T51" fmla="*/ 119943 h 602"/>
              <a:gd name="T52" fmla="*/ 117414 w 602"/>
              <a:gd name="T53" fmla="*/ 119943 h 602"/>
              <a:gd name="T54" fmla="*/ 117414 w 602"/>
              <a:gd name="T55" fmla="*/ 153180 h 602"/>
              <a:gd name="T56" fmla="*/ 107298 w 602"/>
              <a:gd name="T57" fmla="*/ 163296 h 602"/>
              <a:gd name="T58" fmla="*/ 97183 w 602"/>
              <a:gd name="T59" fmla="*/ 153180 h 602"/>
              <a:gd name="T60" fmla="*/ 97183 w 602"/>
              <a:gd name="T61" fmla="*/ 119943 h 602"/>
              <a:gd name="T62" fmla="*/ 63946 w 602"/>
              <a:gd name="T63" fmla="*/ 119943 h 602"/>
              <a:gd name="T64" fmla="*/ 53830 w 602"/>
              <a:gd name="T65" fmla="*/ 109827 h 602"/>
              <a:gd name="T66" fmla="*/ 63946 w 602"/>
              <a:gd name="T67" fmla="*/ 99350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602">
                <a:moveTo>
                  <a:pt x="573" y="601"/>
                </a:moveTo>
                <a:lnTo>
                  <a:pt x="573" y="601"/>
                </a:lnTo>
                <a:cubicBezTo>
                  <a:pt x="29" y="601"/>
                  <a:pt x="29" y="601"/>
                  <a:pt x="29" y="601"/>
                </a:cubicBezTo>
                <a:cubicBezTo>
                  <a:pt x="7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14"/>
                  <a:pt x="601" y="28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93"/>
                  <a:pt x="587" y="601"/>
                  <a:pt x="573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77" y="275"/>
                </a:moveTo>
                <a:lnTo>
                  <a:pt x="177" y="275"/>
                </a:lnTo>
                <a:cubicBezTo>
                  <a:pt x="269" y="275"/>
                  <a:pt x="269" y="275"/>
                  <a:pt x="269" y="275"/>
                </a:cubicBezTo>
                <a:cubicBezTo>
                  <a:pt x="269" y="176"/>
                  <a:pt x="269" y="176"/>
                  <a:pt x="269" y="176"/>
                </a:cubicBezTo>
                <a:cubicBezTo>
                  <a:pt x="269" y="162"/>
                  <a:pt x="283" y="148"/>
                  <a:pt x="297" y="148"/>
                </a:cubicBezTo>
                <a:cubicBezTo>
                  <a:pt x="318" y="148"/>
                  <a:pt x="325" y="162"/>
                  <a:pt x="325" y="176"/>
                </a:cubicBezTo>
                <a:cubicBezTo>
                  <a:pt x="325" y="275"/>
                  <a:pt x="325" y="275"/>
                  <a:pt x="325" y="275"/>
                </a:cubicBezTo>
                <a:cubicBezTo>
                  <a:pt x="424" y="275"/>
                  <a:pt x="424" y="275"/>
                  <a:pt x="424" y="275"/>
                </a:cubicBezTo>
                <a:cubicBezTo>
                  <a:pt x="438" y="275"/>
                  <a:pt x="453" y="282"/>
                  <a:pt x="453" y="304"/>
                </a:cubicBezTo>
                <a:cubicBezTo>
                  <a:pt x="453" y="318"/>
                  <a:pt x="438" y="332"/>
                  <a:pt x="424" y="332"/>
                </a:cubicBezTo>
                <a:cubicBezTo>
                  <a:pt x="325" y="332"/>
                  <a:pt x="325" y="332"/>
                  <a:pt x="325" y="332"/>
                </a:cubicBezTo>
                <a:cubicBezTo>
                  <a:pt x="325" y="424"/>
                  <a:pt x="325" y="424"/>
                  <a:pt x="325" y="424"/>
                </a:cubicBezTo>
                <a:cubicBezTo>
                  <a:pt x="325" y="438"/>
                  <a:pt x="318" y="452"/>
                  <a:pt x="297" y="452"/>
                </a:cubicBezTo>
                <a:cubicBezTo>
                  <a:pt x="283" y="452"/>
                  <a:pt x="269" y="438"/>
                  <a:pt x="269" y="424"/>
                </a:cubicBezTo>
                <a:cubicBezTo>
                  <a:pt x="269" y="332"/>
                  <a:pt x="269" y="332"/>
                  <a:pt x="269" y="332"/>
                </a:cubicBezTo>
                <a:cubicBezTo>
                  <a:pt x="177" y="332"/>
                  <a:pt x="177" y="332"/>
                  <a:pt x="177" y="332"/>
                </a:cubicBezTo>
                <a:cubicBezTo>
                  <a:pt x="163" y="332"/>
                  <a:pt x="149" y="318"/>
                  <a:pt x="149" y="304"/>
                </a:cubicBezTo>
                <a:cubicBezTo>
                  <a:pt x="149" y="282"/>
                  <a:pt x="163" y="275"/>
                  <a:pt x="177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9" name="Freeform 95">
            <a:extLst>
              <a:ext uri="{FF2B5EF4-FFF2-40B4-BE49-F238E27FC236}">
                <a16:creationId xmlns:a16="http://schemas.microsoft.com/office/drawing/2014/main" id="{88778814-473F-3043-BBD2-D60DFE1831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4815" y="2954338"/>
            <a:ext cx="198444" cy="196850"/>
          </a:xfrm>
          <a:custGeom>
            <a:avLst/>
            <a:gdLst>
              <a:gd name="T0" fmla="*/ 187672 w 553"/>
              <a:gd name="T1" fmla="*/ 196489 h 545"/>
              <a:gd name="T2" fmla="*/ 187672 w 553"/>
              <a:gd name="T3" fmla="*/ 196489 h 545"/>
              <a:gd name="T4" fmla="*/ 119493 w 553"/>
              <a:gd name="T5" fmla="*/ 196489 h 545"/>
              <a:gd name="T6" fmla="*/ 109087 w 553"/>
              <a:gd name="T7" fmla="*/ 186375 h 545"/>
              <a:gd name="T8" fmla="*/ 109087 w 553"/>
              <a:gd name="T9" fmla="*/ 119916 h 545"/>
              <a:gd name="T10" fmla="*/ 119493 w 553"/>
              <a:gd name="T11" fmla="*/ 109803 h 545"/>
              <a:gd name="T12" fmla="*/ 187672 w 553"/>
              <a:gd name="T13" fmla="*/ 109803 h 545"/>
              <a:gd name="T14" fmla="*/ 198078 w 553"/>
              <a:gd name="T15" fmla="*/ 119916 h 545"/>
              <a:gd name="T16" fmla="*/ 198078 w 553"/>
              <a:gd name="T17" fmla="*/ 186375 h 545"/>
              <a:gd name="T18" fmla="*/ 187672 w 553"/>
              <a:gd name="T19" fmla="*/ 196489 h 545"/>
              <a:gd name="T20" fmla="*/ 187672 w 553"/>
              <a:gd name="T21" fmla="*/ 89215 h 545"/>
              <a:gd name="T22" fmla="*/ 187672 w 553"/>
              <a:gd name="T23" fmla="*/ 89215 h 545"/>
              <a:gd name="T24" fmla="*/ 119493 w 553"/>
              <a:gd name="T25" fmla="*/ 89215 h 545"/>
              <a:gd name="T26" fmla="*/ 109087 w 553"/>
              <a:gd name="T27" fmla="*/ 79101 h 545"/>
              <a:gd name="T28" fmla="*/ 109087 w 553"/>
              <a:gd name="T29" fmla="*/ 10113 h 545"/>
              <a:gd name="T30" fmla="*/ 119493 w 553"/>
              <a:gd name="T31" fmla="*/ 0 h 545"/>
              <a:gd name="T32" fmla="*/ 187672 w 553"/>
              <a:gd name="T33" fmla="*/ 0 h 545"/>
              <a:gd name="T34" fmla="*/ 198078 w 553"/>
              <a:gd name="T35" fmla="*/ 10113 h 545"/>
              <a:gd name="T36" fmla="*/ 198078 w 553"/>
              <a:gd name="T37" fmla="*/ 79101 h 545"/>
              <a:gd name="T38" fmla="*/ 187672 w 553"/>
              <a:gd name="T39" fmla="*/ 89215 h 545"/>
              <a:gd name="T40" fmla="*/ 78585 w 553"/>
              <a:gd name="T41" fmla="*/ 196489 h 545"/>
              <a:gd name="T42" fmla="*/ 78585 w 553"/>
              <a:gd name="T43" fmla="*/ 196489 h 545"/>
              <a:gd name="T44" fmla="*/ 10406 w 553"/>
              <a:gd name="T45" fmla="*/ 196489 h 545"/>
              <a:gd name="T46" fmla="*/ 0 w 553"/>
              <a:gd name="T47" fmla="*/ 186375 h 545"/>
              <a:gd name="T48" fmla="*/ 0 w 553"/>
              <a:gd name="T49" fmla="*/ 119916 h 545"/>
              <a:gd name="T50" fmla="*/ 10406 w 553"/>
              <a:gd name="T51" fmla="*/ 109803 h 545"/>
              <a:gd name="T52" fmla="*/ 78585 w 553"/>
              <a:gd name="T53" fmla="*/ 109803 h 545"/>
              <a:gd name="T54" fmla="*/ 88992 w 553"/>
              <a:gd name="T55" fmla="*/ 119916 h 545"/>
              <a:gd name="T56" fmla="*/ 88992 w 553"/>
              <a:gd name="T57" fmla="*/ 186375 h 545"/>
              <a:gd name="T58" fmla="*/ 78585 w 553"/>
              <a:gd name="T59" fmla="*/ 196489 h 545"/>
              <a:gd name="T60" fmla="*/ 78585 w 553"/>
              <a:gd name="T61" fmla="*/ 89215 h 545"/>
              <a:gd name="T62" fmla="*/ 78585 w 553"/>
              <a:gd name="T63" fmla="*/ 89215 h 545"/>
              <a:gd name="T64" fmla="*/ 10406 w 553"/>
              <a:gd name="T65" fmla="*/ 89215 h 545"/>
              <a:gd name="T66" fmla="*/ 0 w 553"/>
              <a:gd name="T67" fmla="*/ 79101 h 545"/>
              <a:gd name="T68" fmla="*/ 0 w 553"/>
              <a:gd name="T69" fmla="*/ 10113 h 545"/>
              <a:gd name="T70" fmla="*/ 10406 w 553"/>
              <a:gd name="T71" fmla="*/ 0 h 545"/>
              <a:gd name="T72" fmla="*/ 78585 w 553"/>
              <a:gd name="T73" fmla="*/ 0 h 545"/>
              <a:gd name="T74" fmla="*/ 88992 w 553"/>
              <a:gd name="T75" fmla="*/ 10113 h 545"/>
              <a:gd name="T76" fmla="*/ 88992 w 553"/>
              <a:gd name="T77" fmla="*/ 79101 h 545"/>
              <a:gd name="T78" fmla="*/ 78585 w 553"/>
              <a:gd name="T79" fmla="*/ 89215 h 54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53" h="545">
                <a:moveTo>
                  <a:pt x="523" y="544"/>
                </a:moveTo>
                <a:lnTo>
                  <a:pt x="523" y="544"/>
                </a:lnTo>
                <a:cubicBezTo>
                  <a:pt x="333" y="544"/>
                  <a:pt x="333" y="544"/>
                  <a:pt x="333" y="544"/>
                </a:cubicBezTo>
                <a:cubicBezTo>
                  <a:pt x="318" y="544"/>
                  <a:pt x="304" y="537"/>
                  <a:pt x="304" y="516"/>
                </a:cubicBezTo>
                <a:cubicBezTo>
                  <a:pt x="304" y="332"/>
                  <a:pt x="304" y="332"/>
                  <a:pt x="304" y="332"/>
                </a:cubicBezTo>
                <a:cubicBezTo>
                  <a:pt x="304" y="311"/>
                  <a:pt x="318" y="304"/>
                  <a:pt x="333" y="304"/>
                </a:cubicBezTo>
                <a:cubicBezTo>
                  <a:pt x="523" y="304"/>
                  <a:pt x="523" y="304"/>
                  <a:pt x="523" y="304"/>
                </a:cubicBezTo>
                <a:cubicBezTo>
                  <a:pt x="537" y="304"/>
                  <a:pt x="552" y="311"/>
                  <a:pt x="552" y="332"/>
                </a:cubicBezTo>
                <a:cubicBezTo>
                  <a:pt x="552" y="516"/>
                  <a:pt x="552" y="516"/>
                  <a:pt x="552" y="516"/>
                </a:cubicBezTo>
                <a:cubicBezTo>
                  <a:pt x="552" y="537"/>
                  <a:pt x="537" y="544"/>
                  <a:pt x="523" y="544"/>
                </a:cubicBezTo>
                <a:close/>
                <a:moveTo>
                  <a:pt x="523" y="247"/>
                </a:moveTo>
                <a:lnTo>
                  <a:pt x="523" y="247"/>
                </a:lnTo>
                <a:cubicBezTo>
                  <a:pt x="333" y="247"/>
                  <a:pt x="333" y="247"/>
                  <a:pt x="333" y="247"/>
                </a:cubicBezTo>
                <a:cubicBezTo>
                  <a:pt x="318" y="247"/>
                  <a:pt x="304" y="233"/>
                  <a:pt x="304" y="219"/>
                </a:cubicBezTo>
                <a:cubicBezTo>
                  <a:pt x="304" y="28"/>
                  <a:pt x="304" y="28"/>
                  <a:pt x="304" y="28"/>
                </a:cubicBezTo>
                <a:cubicBezTo>
                  <a:pt x="304" y="14"/>
                  <a:pt x="318" y="0"/>
                  <a:pt x="333" y="0"/>
                </a:cubicBezTo>
                <a:cubicBezTo>
                  <a:pt x="523" y="0"/>
                  <a:pt x="523" y="0"/>
                  <a:pt x="523" y="0"/>
                </a:cubicBezTo>
                <a:cubicBezTo>
                  <a:pt x="537" y="0"/>
                  <a:pt x="552" y="14"/>
                  <a:pt x="552" y="28"/>
                </a:cubicBezTo>
                <a:cubicBezTo>
                  <a:pt x="552" y="219"/>
                  <a:pt x="552" y="219"/>
                  <a:pt x="552" y="219"/>
                </a:cubicBezTo>
                <a:cubicBezTo>
                  <a:pt x="552" y="233"/>
                  <a:pt x="537" y="247"/>
                  <a:pt x="523" y="247"/>
                </a:cubicBezTo>
                <a:close/>
                <a:moveTo>
                  <a:pt x="219" y="544"/>
                </a:moveTo>
                <a:lnTo>
                  <a:pt x="219" y="544"/>
                </a:ln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7"/>
                  <a:pt x="0" y="516"/>
                </a:cubicBezTo>
                <a:cubicBezTo>
                  <a:pt x="0" y="332"/>
                  <a:pt x="0" y="332"/>
                  <a:pt x="0" y="332"/>
                </a:cubicBezTo>
                <a:cubicBezTo>
                  <a:pt x="0" y="311"/>
                  <a:pt x="15" y="304"/>
                  <a:pt x="29" y="304"/>
                </a:cubicBezTo>
                <a:cubicBezTo>
                  <a:pt x="219" y="304"/>
                  <a:pt x="219" y="304"/>
                  <a:pt x="219" y="304"/>
                </a:cubicBezTo>
                <a:cubicBezTo>
                  <a:pt x="234" y="304"/>
                  <a:pt x="248" y="311"/>
                  <a:pt x="248" y="332"/>
                </a:cubicBezTo>
                <a:cubicBezTo>
                  <a:pt x="248" y="516"/>
                  <a:pt x="248" y="516"/>
                  <a:pt x="248" y="516"/>
                </a:cubicBezTo>
                <a:cubicBezTo>
                  <a:pt x="248" y="537"/>
                  <a:pt x="234" y="544"/>
                  <a:pt x="219" y="544"/>
                </a:cubicBezTo>
                <a:close/>
                <a:moveTo>
                  <a:pt x="219" y="247"/>
                </a:moveTo>
                <a:lnTo>
                  <a:pt x="219" y="247"/>
                </a:lnTo>
                <a:cubicBezTo>
                  <a:pt x="29" y="247"/>
                  <a:pt x="29" y="247"/>
                  <a:pt x="29" y="247"/>
                </a:cubicBezTo>
                <a:cubicBezTo>
                  <a:pt x="15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4" y="0"/>
                  <a:pt x="248" y="14"/>
                  <a:pt x="248" y="28"/>
                </a:cubicBezTo>
                <a:cubicBezTo>
                  <a:pt x="248" y="219"/>
                  <a:pt x="248" y="219"/>
                  <a:pt x="248" y="219"/>
                </a:cubicBezTo>
                <a:cubicBezTo>
                  <a:pt x="248" y="233"/>
                  <a:pt x="234" y="247"/>
                  <a:pt x="219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0" name="Freeform 96">
            <a:extLst>
              <a:ext uri="{FF2B5EF4-FFF2-40B4-BE49-F238E27FC236}">
                <a16:creationId xmlns:a16="http://schemas.microsoft.com/office/drawing/2014/main" id="{EE6A0238-B315-714C-8C82-E3A4950E0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5388" y="2954338"/>
            <a:ext cx="196857" cy="196850"/>
          </a:xfrm>
          <a:custGeom>
            <a:avLst/>
            <a:gdLst>
              <a:gd name="T0" fmla="*/ 186375 w 545"/>
              <a:gd name="T1" fmla="*/ 196489 h 545"/>
              <a:gd name="T2" fmla="*/ 109803 w 545"/>
              <a:gd name="T3" fmla="*/ 186375 h 545"/>
              <a:gd name="T4" fmla="*/ 120277 w 545"/>
              <a:gd name="T5" fmla="*/ 109803 h 545"/>
              <a:gd name="T6" fmla="*/ 196489 w 545"/>
              <a:gd name="T7" fmla="*/ 119916 h 545"/>
              <a:gd name="T8" fmla="*/ 186375 w 545"/>
              <a:gd name="T9" fmla="*/ 196489 h 545"/>
              <a:gd name="T10" fmla="*/ 176262 w 545"/>
              <a:gd name="T11" fmla="*/ 130391 h 545"/>
              <a:gd name="T12" fmla="*/ 130391 w 545"/>
              <a:gd name="T13" fmla="*/ 176262 h 545"/>
              <a:gd name="T14" fmla="*/ 176262 w 545"/>
              <a:gd name="T15" fmla="*/ 130391 h 545"/>
              <a:gd name="T16" fmla="*/ 186375 w 545"/>
              <a:gd name="T17" fmla="*/ 89215 h 545"/>
              <a:gd name="T18" fmla="*/ 109803 w 545"/>
              <a:gd name="T19" fmla="*/ 79101 h 545"/>
              <a:gd name="T20" fmla="*/ 120277 w 545"/>
              <a:gd name="T21" fmla="*/ 0 h 545"/>
              <a:gd name="T22" fmla="*/ 196489 w 545"/>
              <a:gd name="T23" fmla="*/ 10113 h 545"/>
              <a:gd name="T24" fmla="*/ 186375 w 545"/>
              <a:gd name="T25" fmla="*/ 89215 h 545"/>
              <a:gd name="T26" fmla="*/ 176262 w 545"/>
              <a:gd name="T27" fmla="*/ 20588 h 545"/>
              <a:gd name="T28" fmla="*/ 130391 w 545"/>
              <a:gd name="T29" fmla="*/ 68988 h 545"/>
              <a:gd name="T30" fmla="*/ 176262 w 545"/>
              <a:gd name="T31" fmla="*/ 20588 h 545"/>
              <a:gd name="T32" fmla="*/ 79101 w 545"/>
              <a:gd name="T33" fmla="*/ 196489 h 545"/>
              <a:gd name="T34" fmla="*/ 0 w 545"/>
              <a:gd name="T35" fmla="*/ 186375 h 545"/>
              <a:gd name="T36" fmla="*/ 10475 w 545"/>
              <a:gd name="T37" fmla="*/ 109803 h 545"/>
              <a:gd name="T38" fmla="*/ 89576 w 545"/>
              <a:gd name="T39" fmla="*/ 119916 h 545"/>
              <a:gd name="T40" fmla="*/ 79101 w 545"/>
              <a:gd name="T41" fmla="*/ 196489 h 545"/>
              <a:gd name="T42" fmla="*/ 68988 w 545"/>
              <a:gd name="T43" fmla="*/ 130391 h 545"/>
              <a:gd name="T44" fmla="*/ 20588 w 545"/>
              <a:gd name="T45" fmla="*/ 176262 h 545"/>
              <a:gd name="T46" fmla="*/ 68988 w 545"/>
              <a:gd name="T47" fmla="*/ 130391 h 545"/>
              <a:gd name="T48" fmla="*/ 79101 w 545"/>
              <a:gd name="T49" fmla="*/ 89215 h 545"/>
              <a:gd name="T50" fmla="*/ 0 w 545"/>
              <a:gd name="T51" fmla="*/ 79101 h 545"/>
              <a:gd name="T52" fmla="*/ 10475 w 545"/>
              <a:gd name="T53" fmla="*/ 0 h 545"/>
              <a:gd name="T54" fmla="*/ 89576 w 545"/>
              <a:gd name="T55" fmla="*/ 10113 h 545"/>
              <a:gd name="T56" fmla="*/ 79101 w 545"/>
              <a:gd name="T57" fmla="*/ 89215 h 545"/>
              <a:gd name="T58" fmla="*/ 68988 w 545"/>
              <a:gd name="T59" fmla="*/ 20588 h 545"/>
              <a:gd name="T60" fmla="*/ 20588 w 545"/>
              <a:gd name="T61" fmla="*/ 68988 h 545"/>
              <a:gd name="T62" fmla="*/ 68988 w 545"/>
              <a:gd name="T63" fmla="*/ 20588 h 5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45">
                <a:moveTo>
                  <a:pt x="516" y="544"/>
                </a:moveTo>
                <a:lnTo>
                  <a:pt x="516" y="544"/>
                </a:lnTo>
                <a:cubicBezTo>
                  <a:pt x="333" y="544"/>
                  <a:pt x="333" y="544"/>
                  <a:pt x="333" y="544"/>
                </a:cubicBezTo>
                <a:cubicBezTo>
                  <a:pt x="311" y="544"/>
                  <a:pt x="304" y="537"/>
                  <a:pt x="304" y="516"/>
                </a:cubicBezTo>
                <a:cubicBezTo>
                  <a:pt x="304" y="332"/>
                  <a:pt x="304" y="332"/>
                  <a:pt x="304" y="332"/>
                </a:cubicBezTo>
                <a:cubicBezTo>
                  <a:pt x="304" y="311"/>
                  <a:pt x="311" y="304"/>
                  <a:pt x="333" y="304"/>
                </a:cubicBezTo>
                <a:cubicBezTo>
                  <a:pt x="516" y="304"/>
                  <a:pt x="516" y="304"/>
                  <a:pt x="516" y="304"/>
                </a:cubicBezTo>
                <a:cubicBezTo>
                  <a:pt x="537" y="304"/>
                  <a:pt x="544" y="311"/>
                  <a:pt x="544" y="332"/>
                </a:cubicBezTo>
                <a:cubicBezTo>
                  <a:pt x="544" y="516"/>
                  <a:pt x="544" y="516"/>
                  <a:pt x="544" y="516"/>
                </a:cubicBezTo>
                <a:cubicBezTo>
                  <a:pt x="544" y="537"/>
                  <a:pt x="537" y="544"/>
                  <a:pt x="516" y="544"/>
                </a:cubicBezTo>
                <a:close/>
                <a:moveTo>
                  <a:pt x="488" y="361"/>
                </a:moveTo>
                <a:lnTo>
                  <a:pt x="488" y="361"/>
                </a:lnTo>
                <a:cubicBezTo>
                  <a:pt x="361" y="361"/>
                  <a:pt x="361" y="361"/>
                  <a:pt x="361" y="361"/>
                </a:cubicBezTo>
                <a:cubicBezTo>
                  <a:pt x="361" y="488"/>
                  <a:pt x="361" y="488"/>
                  <a:pt x="361" y="488"/>
                </a:cubicBezTo>
                <a:cubicBezTo>
                  <a:pt x="488" y="488"/>
                  <a:pt x="488" y="488"/>
                  <a:pt x="488" y="488"/>
                </a:cubicBezTo>
                <a:lnTo>
                  <a:pt x="488" y="361"/>
                </a:lnTo>
                <a:close/>
                <a:moveTo>
                  <a:pt x="516" y="247"/>
                </a:moveTo>
                <a:lnTo>
                  <a:pt x="516" y="247"/>
                </a:lnTo>
                <a:cubicBezTo>
                  <a:pt x="333" y="247"/>
                  <a:pt x="333" y="247"/>
                  <a:pt x="333" y="247"/>
                </a:cubicBezTo>
                <a:cubicBezTo>
                  <a:pt x="311" y="247"/>
                  <a:pt x="304" y="233"/>
                  <a:pt x="304" y="219"/>
                </a:cubicBezTo>
                <a:cubicBezTo>
                  <a:pt x="304" y="28"/>
                  <a:pt x="304" y="28"/>
                  <a:pt x="304" y="28"/>
                </a:cubicBezTo>
                <a:cubicBezTo>
                  <a:pt x="304" y="14"/>
                  <a:pt x="311" y="0"/>
                  <a:pt x="333" y="0"/>
                </a:cubicBezTo>
                <a:cubicBezTo>
                  <a:pt x="516" y="0"/>
                  <a:pt x="516" y="0"/>
                  <a:pt x="516" y="0"/>
                </a:cubicBezTo>
                <a:cubicBezTo>
                  <a:pt x="537" y="0"/>
                  <a:pt x="544" y="14"/>
                  <a:pt x="544" y="28"/>
                </a:cubicBezTo>
                <a:cubicBezTo>
                  <a:pt x="544" y="219"/>
                  <a:pt x="544" y="219"/>
                  <a:pt x="544" y="219"/>
                </a:cubicBezTo>
                <a:cubicBezTo>
                  <a:pt x="544" y="233"/>
                  <a:pt x="537" y="247"/>
                  <a:pt x="516" y="247"/>
                </a:cubicBezTo>
                <a:close/>
                <a:moveTo>
                  <a:pt x="488" y="57"/>
                </a:moveTo>
                <a:lnTo>
                  <a:pt x="488" y="57"/>
                </a:lnTo>
                <a:cubicBezTo>
                  <a:pt x="361" y="57"/>
                  <a:pt x="361" y="57"/>
                  <a:pt x="361" y="57"/>
                </a:cubicBezTo>
                <a:cubicBezTo>
                  <a:pt x="361" y="191"/>
                  <a:pt x="361" y="191"/>
                  <a:pt x="361" y="191"/>
                </a:cubicBezTo>
                <a:cubicBezTo>
                  <a:pt x="488" y="191"/>
                  <a:pt x="488" y="191"/>
                  <a:pt x="488" y="191"/>
                </a:cubicBezTo>
                <a:lnTo>
                  <a:pt x="488" y="57"/>
                </a:lnTo>
                <a:close/>
                <a:moveTo>
                  <a:pt x="219" y="544"/>
                </a:moveTo>
                <a:lnTo>
                  <a:pt x="219" y="544"/>
                </a:lnTo>
                <a:cubicBezTo>
                  <a:pt x="29" y="544"/>
                  <a:pt x="29" y="544"/>
                  <a:pt x="29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332"/>
                  <a:pt x="0" y="332"/>
                  <a:pt x="0" y="332"/>
                </a:cubicBezTo>
                <a:cubicBezTo>
                  <a:pt x="0" y="311"/>
                  <a:pt x="14" y="304"/>
                  <a:pt x="29" y="304"/>
                </a:cubicBezTo>
                <a:cubicBezTo>
                  <a:pt x="219" y="304"/>
                  <a:pt x="219" y="304"/>
                  <a:pt x="219" y="304"/>
                </a:cubicBezTo>
                <a:cubicBezTo>
                  <a:pt x="233" y="304"/>
                  <a:pt x="248" y="311"/>
                  <a:pt x="248" y="332"/>
                </a:cubicBezTo>
                <a:cubicBezTo>
                  <a:pt x="248" y="516"/>
                  <a:pt x="248" y="516"/>
                  <a:pt x="248" y="516"/>
                </a:cubicBezTo>
                <a:cubicBezTo>
                  <a:pt x="248" y="537"/>
                  <a:pt x="233" y="544"/>
                  <a:pt x="219" y="544"/>
                </a:cubicBezTo>
                <a:close/>
                <a:moveTo>
                  <a:pt x="191" y="361"/>
                </a:moveTo>
                <a:lnTo>
                  <a:pt x="191" y="361"/>
                </a:lnTo>
                <a:cubicBezTo>
                  <a:pt x="57" y="361"/>
                  <a:pt x="57" y="361"/>
                  <a:pt x="57" y="361"/>
                </a:cubicBezTo>
                <a:cubicBezTo>
                  <a:pt x="57" y="488"/>
                  <a:pt x="57" y="488"/>
                  <a:pt x="57" y="488"/>
                </a:cubicBezTo>
                <a:cubicBezTo>
                  <a:pt x="191" y="488"/>
                  <a:pt x="191" y="488"/>
                  <a:pt x="191" y="488"/>
                </a:cubicBezTo>
                <a:lnTo>
                  <a:pt x="191" y="361"/>
                </a:lnTo>
                <a:close/>
                <a:moveTo>
                  <a:pt x="219" y="247"/>
                </a:moveTo>
                <a:lnTo>
                  <a:pt x="219" y="247"/>
                </a:lnTo>
                <a:cubicBezTo>
                  <a:pt x="29" y="247"/>
                  <a:pt x="29" y="247"/>
                  <a:pt x="29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9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8" y="14"/>
                  <a:pt x="248" y="28"/>
                </a:cubicBezTo>
                <a:cubicBezTo>
                  <a:pt x="248" y="219"/>
                  <a:pt x="248" y="219"/>
                  <a:pt x="248" y="219"/>
                </a:cubicBezTo>
                <a:cubicBezTo>
                  <a:pt x="248" y="233"/>
                  <a:pt x="233" y="247"/>
                  <a:pt x="219" y="247"/>
                </a:cubicBezTo>
                <a:close/>
                <a:moveTo>
                  <a:pt x="191" y="57"/>
                </a:moveTo>
                <a:lnTo>
                  <a:pt x="191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91"/>
                  <a:pt x="57" y="191"/>
                  <a:pt x="57" y="191"/>
                </a:cubicBezTo>
                <a:cubicBezTo>
                  <a:pt x="191" y="191"/>
                  <a:pt x="191" y="191"/>
                  <a:pt x="191" y="191"/>
                </a:cubicBezTo>
                <a:lnTo>
                  <a:pt x="19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1" name="Freeform 97">
            <a:extLst>
              <a:ext uri="{FF2B5EF4-FFF2-40B4-BE49-F238E27FC236}">
                <a16:creationId xmlns:a16="http://schemas.microsoft.com/office/drawing/2014/main" id="{6249BB86-97D0-5B47-89EB-C73D5A61E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540" y="2565400"/>
            <a:ext cx="176219" cy="215900"/>
          </a:xfrm>
          <a:custGeom>
            <a:avLst/>
            <a:gdLst>
              <a:gd name="T0" fmla="*/ 165741 w 488"/>
              <a:gd name="T1" fmla="*/ 215541 h 601"/>
              <a:gd name="T2" fmla="*/ 165741 w 488"/>
              <a:gd name="T3" fmla="*/ 215541 h 601"/>
              <a:gd name="T4" fmla="*/ 10111 w 488"/>
              <a:gd name="T5" fmla="*/ 215541 h 601"/>
              <a:gd name="T6" fmla="*/ 0 w 488"/>
              <a:gd name="T7" fmla="*/ 205482 h 601"/>
              <a:gd name="T8" fmla="*/ 0 w 488"/>
              <a:gd name="T9" fmla="*/ 116751 h 601"/>
              <a:gd name="T10" fmla="*/ 10111 w 488"/>
              <a:gd name="T11" fmla="*/ 106333 h 601"/>
              <a:gd name="T12" fmla="*/ 25276 w 488"/>
              <a:gd name="T13" fmla="*/ 106333 h 601"/>
              <a:gd name="T14" fmla="*/ 25276 w 488"/>
              <a:gd name="T15" fmla="*/ 60711 h 601"/>
              <a:gd name="T16" fmla="*/ 86662 w 488"/>
              <a:gd name="T17" fmla="*/ 0 h 601"/>
              <a:gd name="T18" fmla="*/ 147687 w 488"/>
              <a:gd name="T19" fmla="*/ 60711 h 601"/>
              <a:gd name="T20" fmla="*/ 137576 w 488"/>
              <a:gd name="T21" fmla="*/ 71128 h 601"/>
              <a:gd name="T22" fmla="*/ 127466 w 488"/>
              <a:gd name="T23" fmla="*/ 60711 h 601"/>
              <a:gd name="T24" fmla="*/ 86662 w 488"/>
              <a:gd name="T25" fmla="*/ 20117 h 601"/>
              <a:gd name="T26" fmla="*/ 45859 w 488"/>
              <a:gd name="T27" fmla="*/ 60711 h 601"/>
              <a:gd name="T28" fmla="*/ 45859 w 488"/>
              <a:gd name="T29" fmla="*/ 106333 h 601"/>
              <a:gd name="T30" fmla="*/ 127466 w 488"/>
              <a:gd name="T31" fmla="*/ 106333 h 601"/>
              <a:gd name="T32" fmla="*/ 147687 w 488"/>
              <a:gd name="T33" fmla="*/ 106333 h 601"/>
              <a:gd name="T34" fmla="*/ 165741 w 488"/>
              <a:gd name="T35" fmla="*/ 106333 h 601"/>
              <a:gd name="T36" fmla="*/ 175852 w 488"/>
              <a:gd name="T37" fmla="*/ 116751 h 601"/>
              <a:gd name="T38" fmla="*/ 175852 w 488"/>
              <a:gd name="T39" fmla="*/ 205482 h 601"/>
              <a:gd name="T40" fmla="*/ 165741 w 488"/>
              <a:gd name="T41" fmla="*/ 215541 h 601"/>
              <a:gd name="T42" fmla="*/ 86662 w 488"/>
              <a:gd name="T43" fmla="*/ 126810 h 601"/>
              <a:gd name="T44" fmla="*/ 86662 w 488"/>
              <a:gd name="T45" fmla="*/ 126810 h 601"/>
              <a:gd name="T46" fmla="*/ 66080 w 488"/>
              <a:gd name="T47" fmla="*/ 147286 h 601"/>
              <a:gd name="T48" fmla="*/ 76552 w 488"/>
              <a:gd name="T49" fmla="*/ 164889 h 601"/>
              <a:gd name="T50" fmla="*/ 76552 w 488"/>
              <a:gd name="T51" fmla="*/ 185365 h 601"/>
              <a:gd name="T52" fmla="*/ 86662 w 488"/>
              <a:gd name="T53" fmla="*/ 195424 h 601"/>
              <a:gd name="T54" fmla="*/ 96773 w 488"/>
              <a:gd name="T55" fmla="*/ 185365 h 601"/>
              <a:gd name="T56" fmla="*/ 96773 w 488"/>
              <a:gd name="T57" fmla="*/ 164889 h 601"/>
              <a:gd name="T58" fmla="*/ 106883 w 488"/>
              <a:gd name="T59" fmla="*/ 147286 h 601"/>
              <a:gd name="T60" fmla="*/ 86662 w 488"/>
              <a:gd name="T61" fmla="*/ 126810 h 601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88" h="601">
                <a:moveTo>
                  <a:pt x="459" y="600"/>
                </a:moveTo>
                <a:lnTo>
                  <a:pt x="459" y="600"/>
                </a:lnTo>
                <a:cubicBezTo>
                  <a:pt x="28" y="600"/>
                  <a:pt x="28" y="600"/>
                  <a:pt x="28" y="600"/>
                </a:cubicBezTo>
                <a:cubicBezTo>
                  <a:pt x="7" y="600"/>
                  <a:pt x="0" y="586"/>
                  <a:pt x="0" y="572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311"/>
                  <a:pt x="7" y="296"/>
                  <a:pt x="28" y="296"/>
                </a:cubicBezTo>
                <a:cubicBezTo>
                  <a:pt x="70" y="296"/>
                  <a:pt x="70" y="296"/>
                  <a:pt x="70" y="296"/>
                </a:cubicBezTo>
                <a:cubicBezTo>
                  <a:pt x="70" y="169"/>
                  <a:pt x="70" y="169"/>
                  <a:pt x="70" y="169"/>
                </a:cubicBezTo>
                <a:cubicBezTo>
                  <a:pt x="70" y="70"/>
                  <a:pt x="148" y="0"/>
                  <a:pt x="240" y="0"/>
                </a:cubicBezTo>
                <a:cubicBezTo>
                  <a:pt x="339" y="0"/>
                  <a:pt x="409" y="70"/>
                  <a:pt x="409" y="169"/>
                </a:cubicBezTo>
                <a:cubicBezTo>
                  <a:pt x="409" y="183"/>
                  <a:pt x="402" y="198"/>
                  <a:pt x="381" y="198"/>
                </a:cubicBezTo>
                <a:cubicBezTo>
                  <a:pt x="367" y="198"/>
                  <a:pt x="353" y="183"/>
                  <a:pt x="353" y="169"/>
                </a:cubicBezTo>
                <a:cubicBezTo>
                  <a:pt x="353" y="106"/>
                  <a:pt x="304" y="56"/>
                  <a:pt x="240" y="56"/>
                </a:cubicBezTo>
                <a:cubicBezTo>
                  <a:pt x="176" y="56"/>
                  <a:pt x="127" y="106"/>
                  <a:pt x="127" y="169"/>
                </a:cubicBezTo>
                <a:cubicBezTo>
                  <a:pt x="127" y="296"/>
                  <a:pt x="127" y="296"/>
                  <a:pt x="127" y="296"/>
                </a:cubicBezTo>
                <a:cubicBezTo>
                  <a:pt x="353" y="296"/>
                  <a:pt x="353" y="296"/>
                  <a:pt x="353" y="296"/>
                </a:cubicBezTo>
                <a:cubicBezTo>
                  <a:pt x="409" y="296"/>
                  <a:pt x="409" y="296"/>
                  <a:pt x="409" y="296"/>
                </a:cubicBezTo>
                <a:cubicBezTo>
                  <a:pt x="459" y="296"/>
                  <a:pt x="459" y="296"/>
                  <a:pt x="459" y="296"/>
                </a:cubicBezTo>
                <a:cubicBezTo>
                  <a:pt x="473" y="296"/>
                  <a:pt x="487" y="311"/>
                  <a:pt x="487" y="325"/>
                </a:cubicBezTo>
                <a:cubicBezTo>
                  <a:pt x="487" y="572"/>
                  <a:pt x="487" y="572"/>
                  <a:pt x="487" y="572"/>
                </a:cubicBezTo>
                <a:cubicBezTo>
                  <a:pt x="487" y="586"/>
                  <a:pt x="473" y="600"/>
                  <a:pt x="459" y="600"/>
                </a:cubicBezTo>
                <a:close/>
                <a:moveTo>
                  <a:pt x="240" y="353"/>
                </a:moveTo>
                <a:lnTo>
                  <a:pt x="240" y="353"/>
                </a:lnTo>
                <a:cubicBezTo>
                  <a:pt x="212" y="353"/>
                  <a:pt x="183" y="381"/>
                  <a:pt x="183" y="410"/>
                </a:cubicBezTo>
                <a:cubicBezTo>
                  <a:pt x="183" y="431"/>
                  <a:pt x="198" y="452"/>
                  <a:pt x="212" y="459"/>
                </a:cubicBezTo>
                <a:cubicBezTo>
                  <a:pt x="212" y="516"/>
                  <a:pt x="212" y="516"/>
                  <a:pt x="212" y="516"/>
                </a:cubicBezTo>
                <a:cubicBezTo>
                  <a:pt x="212" y="530"/>
                  <a:pt x="226" y="544"/>
                  <a:pt x="240" y="544"/>
                </a:cubicBezTo>
                <a:cubicBezTo>
                  <a:pt x="261" y="544"/>
                  <a:pt x="268" y="530"/>
                  <a:pt x="268" y="516"/>
                </a:cubicBezTo>
                <a:cubicBezTo>
                  <a:pt x="268" y="459"/>
                  <a:pt x="268" y="459"/>
                  <a:pt x="268" y="459"/>
                </a:cubicBezTo>
                <a:cubicBezTo>
                  <a:pt x="289" y="452"/>
                  <a:pt x="296" y="431"/>
                  <a:pt x="296" y="410"/>
                </a:cubicBezTo>
                <a:cubicBezTo>
                  <a:pt x="296" y="381"/>
                  <a:pt x="275" y="353"/>
                  <a:pt x="240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2" name="Freeform 98">
            <a:extLst>
              <a:ext uri="{FF2B5EF4-FFF2-40B4-BE49-F238E27FC236}">
                <a16:creationId xmlns:a16="http://schemas.microsoft.com/office/drawing/2014/main" id="{091B430B-E2D4-5D42-BEA8-F0D0F42DC3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0289" y="2565400"/>
            <a:ext cx="176218" cy="215900"/>
          </a:xfrm>
          <a:custGeom>
            <a:avLst/>
            <a:gdLst>
              <a:gd name="T0" fmla="*/ 165740 w 488"/>
              <a:gd name="T1" fmla="*/ 215541 h 601"/>
              <a:gd name="T2" fmla="*/ 165740 w 488"/>
              <a:gd name="T3" fmla="*/ 215541 h 601"/>
              <a:gd name="T4" fmla="*/ 10111 w 488"/>
              <a:gd name="T5" fmla="*/ 215541 h 601"/>
              <a:gd name="T6" fmla="*/ 0 w 488"/>
              <a:gd name="T7" fmla="*/ 205482 h 601"/>
              <a:gd name="T8" fmla="*/ 0 w 488"/>
              <a:gd name="T9" fmla="*/ 116751 h 601"/>
              <a:gd name="T10" fmla="*/ 10111 w 488"/>
              <a:gd name="T11" fmla="*/ 106333 h 601"/>
              <a:gd name="T12" fmla="*/ 25276 w 488"/>
              <a:gd name="T13" fmla="*/ 106333 h 601"/>
              <a:gd name="T14" fmla="*/ 25276 w 488"/>
              <a:gd name="T15" fmla="*/ 60711 h 601"/>
              <a:gd name="T16" fmla="*/ 86662 w 488"/>
              <a:gd name="T17" fmla="*/ 0 h 601"/>
              <a:gd name="T18" fmla="*/ 147686 w 488"/>
              <a:gd name="T19" fmla="*/ 60711 h 601"/>
              <a:gd name="T20" fmla="*/ 147686 w 488"/>
              <a:gd name="T21" fmla="*/ 106333 h 601"/>
              <a:gd name="T22" fmla="*/ 165740 w 488"/>
              <a:gd name="T23" fmla="*/ 106333 h 601"/>
              <a:gd name="T24" fmla="*/ 175851 w 488"/>
              <a:gd name="T25" fmla="*/ 116751 h 601"/>
              <a:gd name="T26" fmla="*/ 175851 w 488"/>
              <a:gd name="T27" fmla="*/ 205482 h 601"/>
              <a:gd name="T28" fmla="*/ 165740 w 488"/>
              <a:gd name="T29" fmla="*/ 215541 h 601"/>
              <a:gd name="T30" fmla="*/ 76551 w 488"/>
              <a:gd name="T31" fmla="*/ 164889 h 601"/>
              <a:gd name="T32" fmla="*/ 76551 w 488"/>
              <a:gd name="T33" fmla="*/ 164889 h 601"/>
              <a:gd name="T34" fmla="*/ 76551 w 488"/>
              <a:gd name="T35" fmla="*/ 185365 h 601"/>
              <a:gd name="T36" fmla="*/ 86662 w 488"/>
              <a:gd name="T37" fmla="*/ 195424 h 601"/>
              <a:gd name="T38" fmla="*/ 96772 w 488"/>
              <a:gd name="T39" fmla="*/ 185365 h 601"/>
              <a:gd name="T40" fmla="*/ 96772 w 488"/>
              <a:gd name="T41" fmla="*/ 164889 h 601"/>
              <a:gd name="T42" fmla="*/ 106883 w 488"/>
              <a:gd name="T43" fmla="*/ 147286 h 601"/>
              <a:gd name="T44" fmla="*/ 86662 w 488"/>
              <a:gd name="T45" fmla="*/ 126810 h 601"/>
              <a:gd name="T46" fmla="*/ 66080 w 488"/>
              <a:gd name="T47" fmla="*/ 147286 h 601"/>
              <a:gd name="T48" fmla="*/ 76551 w 488"/>
              <a:gd name="T49" fmla="*/ 164889 h 601"/>
              <a:gd name="T50" fmla="*/ 127465 w 488"/>
              <a:gd name="T51" fmla="*/ 60711 h 601"/>
              <a:gd name="T52" fmla="*/ 127465 w 488"/>
              <a:gd name="T53" fmla="*/ 60711 h 601"/>
              <a:gd name="T54" fmla="*/ 86662 w 488"/>
              <a:gd name="T55" fmla="*/ 20117 h 601"/>
              <a:gd name="T56" fmla="*/ 45858 w 488"/>
              <a:gd name="T57" fmla="*/ 60711 h 601"/>
              <a:gd name="T58" fmla="*/ 45858 w 488"/>
              <a:gd name="T59" fmla="*/ 106333 h 601"/>
              <a:gd name="T60" fmla="*/ 127465 w 488"/>
              <a:gd name="T61" fmla="*/ 106333 h 601"/>
              <a:gd name="T62" fmla="*/ 127465 w 488"/>
              <a:gd name="T63" fmla="*/ 60711 h 60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88" h="601">
                <a:moveTo>
                  <a:pt x="459" y="600"/>
                </a:moveTo>
                <a:lnTo>
                  <a:pt x="459" y="600"/>
                </a:lnTo>
                <a:cubicBezTo>
                  <a:pt x="28" y="600"/>
                  <a:pt x="28" y="600"/>
                  <a:pt x="28" y="600"/>
                </a:cubicBezTo>
                <a:cubicBezTo>
                  <a:pt x="7" y="600"/>
                  <a:pt x="0" y="586"/>
                  <a:pt x="0" y="572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311"/>
                  <a:pt x="7" y="296"/>
                  <a:pt x="28" y="296"/>
                </a:cubicBezTo>
                <a:cubicBezTo>
                  <a:pt x="70" y="296"/>
                  <a:pt x="70" y="296"/>
                  <a:pt x="70" y="296"/>
                </a:cubicBezTo>
                <a:cubicBezTo>
                  <a:pt x="70" y="169"/>
                  <a:pt x="70" y="169"/>
                  <a:pt x="70" y="169"/>
                </a:cubicBezTo>
                <a:cubicBezTo>
                  <a:pt x="70" y="70"/>
                  <a:pt x="148" y="0"/>
                  <a:pt x="240" y="0"/>
                </a:cubicBezTo>
                <a:cubicBezTo>
                  <a:pt x="339" y="0"/>
                  <a:pt x="409" y="70"/>
                  <a:pt x="409" y="169"/>
                </a:cubicBezTo>
                <a:cubicBezTo>
                  <a:pt x="409" y="296"/>
                  <a:pt x="409" y="296"/>
                  <a:pt x="409" y="296"/>
                </a:cubicBezTo>
                <a:cubicBezTo>
                  <a:pt x="459" y="296"/>
                  <a:pt x="459" y="296"/>
                  <a:pt x="459" y="296"/>
                </a:cubicBezTo>
                <a:cubicBezTo>
                  <a:pt x="473" y="296"/>
                  <a:pt x="487" y="311"/>
                  <a:pt x="487" y="325"/>
                </a:cubicBezTo>
                <a:cubicBezTo>
                  <a:pt x="487" y="572"/>
                  <a:pt x="487" y="572"/>
                  <a:pt x="487" y="572"/>
                </a:cubicBezTo>
                <a:cubicBezTo>
                  <a:pt x="487" y="586"/>
                  <a:pt x="473" y="600"/>
                  <a:pt x="459" y="600"/>
                </a:cubicBezTo>
                <a:close/>
                <a:moveTo>
                  <a:pt x="212" y="459"/>
                </a:moveTo>
                <a:lnTo>
                  <a:pt x="212" y="459"/>
                </a:lnTo>
                <a:cubicBezTo>
                  <a:pt x="212" y="516"/>
                  <a:pt x="212" y="516"/>
                  <a:pt x="212" y="516"/>
                </a:cubicBezTo>
                <a:cubicBezTo>
                  <a:pt x="212" y="530"/>
                  <a:pt x="226" y="544"/>
                  <a:pt x="240" y="544"/>
                </a:cubicBezTo>
                <a:cubicBezTo>
                  <a:pt x="261" y="544"/>
                  <a:pt x="268" y="530"/>
                  <a:pt x="268" y="516"/>
                </a:cubicBezTo>
                <a:cubicBezTo>
                  <a:pt x="268" y="459"/>
                  <a:pt x="268" y="459"/>
                  <a:pt x="268" y="459"/>
                </a:cubicBezTo>
                <a:cubicBezTo>
                  <a:pt x="289" y="452"/>
                  <a:pt x="296" y="431"/>
                  <a:pt x="296" y="410"/>
                </a:cubicBezTo>
                <a:cubicBezTo>
                  <a:pt x="296" y="381"/>
                  <a:pt x="275" y="353"/>
                  <a:pt x="240" y="353"/>
                </a:cubicBezTo>
                <a:cubicBezTo>
                  <a:pt x="212" y="353"/>
                  <a:pt x="183" y="381"/>
                  <a:pt x="183" y="410"/>
                </a:cubicBezTo>
                <a:cubicBezTo>
                  <a:pt x="183" y="431"/>
                  <a:pt x="198" y="452"/>
                  <a:pt x="212" y="459"/>
                </a:cubicBezTo>
                <a:close/>
                <a:moveTo>
                  <a:pt x="353" y="169"/>
                </a:moveTo>
                <a:lnTo>
                  <a:pt x="353" y="169"/>
                </a:lnTo>
                <a:cubicBezTo>
                  <a:pt x="353" y="106"/>
                  <a:pt x="304" y="56"/>
                  <a:pt x="240" y="56"/>
                </a:cubicBezTo>
                <a:cubicBezTo>
                  <a:pt x="176" y="56"/>
                  <a:pt x="127" y="106"/>
                  <a:pt x="127" y="169"/>
                </a:cubicBezTo>
                <a:cubicBezTo>
                  <a:pt x="127" y="296"/>
                  <a:pt x="127" y="296"/>
                  <a:pt x="127" y="296"/>
                </a:cubicBezTo>
                <a:cubicBezTo>
                  <a:pt x="353" y="296"/>
                  <a:pt x="353" y="296"/>
                  <a:pt x="353" y="296"/>
                </a:cubicBezTo>
                <a:lnTo>
                  <a:pt x="353" y="1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3" name="Freeform 99">
            <a:extLst>
              <a:ext uri="{FF2B5EF4-FFF2-40B4-BE49-F238E27FC236}">
                <a16:creationId xmlns:a16="http://schemas.microsoft.com/office/drawing/2014/main" id="{AE9C4BF4-4B13-5449-BD38-D0F798BE7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5462" y="2565400"/>
            <a:ext cx="217496" cy="185738"/>
          </a:xfrm>
          <a:custGeom>
            <a:avLst/>
            <a:gdLst>
              <a:gd name="T0" fmla="*/ 206650 w 602"/>
              <a:gd name="T1" fmla="*/ 185379 h 517"/>
              <a:gd name="T2" fmla="*/ 0 w 602"/>
              <a:gd name="T3" fmla="*/ 174960 h 517"/>
              <a:gd name="T4" fmla="*/ 0 w 602"/>
              <a:gd name="T5" fmla="*/ 111730 h 517"/>
              <a:gd name="T6" fmla="*/ 28180 w 602"/>
              <a:gd name="T7" fmla="*/ 35567 h 517"/>
              <a:gd name="T8" fmla="*/ 38295 w 602"/>
              <a:gd name="T9" fmla="*/ 30537 h 517"/>
              <a:gd name="T10" fmla="*/ 53469 w 602"/>
              <a:gd name="T11" fmla="*/ 30537 h 517"/>
              <a:gd name="T12" fmla="*/ 63585 w 602"/>
              <a:gd name="T13" fmla="*/ 33052 h 517"/>
              <a:gd name="T14" fmla="*/ 53469 w 602"/>
              <a:gd name="T15" fmla="*/ 50656 h 517"/>
              <a:gd name="T16" fmla="*/ 43353 w 602"/>
              <a:gd name="T17" fmla="*/ 50656 h 517"/>
              <a:gd name="T18" fmla="*/ 50940 w 602"/>
              <a:gd name="T19" fmla="*/ 101312 h 517"/>
              <a:gd name="T20" fmla="*/ 58527 w 602"/>
              <a:gd name="T21" fmla="*/ 101312 h 517"/>
              <a:gd name="T22" fmla="*/ 69004 w 602"/>
              <a:gd name="T23" fmla="*/ 121790 h 517"/>
              <a:gd name="T24" fmla="*/ 150652 w 602"/>
              <a:gd name="T25" fmla="*/ 111730 h 517"/>
              <a:gd name="T26" fmla="*/ 170883 w 602"/>
              <a:gd name="T27" fmla="*/ 101312 h 517"/>
              <a:gd name="T28" fmla="*/ 194005 w 602"/>
              <a:gd name="T29" fmla="*/ 101312 h 517"/>
              <a:gd name="T30" fmla="*/ 163297 w 602"/>
              <a:gd name="T31" fmla="*/ 50656 h 517"/>
              <a:gd name="T32" fmla="*/ 143065 w 602"/>
              <a:gd name="T33" fmla="*/ 50656 h 517"/>
              <a:gd name="T34" fmla="*/ 153181 w 602"/>
              <a:gd name="T35" fmla="*/ 30537 h 517"/>
              <a:gd name="T36" fmla="*/ 163297 w 602"/>
              <a:gd name="T37" fmla="*/ 30537 h 517"/>
              <a:gd name="T38" fmla="*/ 181360 w 602"/>
              <a:gd name="T39" fmla="*/ 30537 h 517"/>
              <a:gd name="T40" fmla="*/ 217127 w 602"/>
              <a:gd name="T41" fmla="*/ 106341 h 517"/>
              <a:gd name="T42" fmla="*/ 217127 w 602"/>
              <a:gd name="T43" fmla="*/ 111730 h 517"/>
              <a:gd name="T44" fmla="*/ 217127 w 602"/>
              <a:gd name="T45" fmla="*/ 174960 h 517"/>
              <a:gd name="T46" fmla="*/ 132588 w 602"/>
              <a:gd name="T47" fmla="*/ 43111 h 517"/>
              <a:gd name="T48" fmla="*/ 125001 w 602"/>
              <a:gd name="T49" fmla="*/ 40597 h 517"/>
              <a:gd name="T50" fmla="*/ 119944 w 602"/>
              <a:gd name="T51" fmla="*/ 73649 h 517"/>
              <a:gd name="T52" fmla="*/ 109828 w 602"/>
              <a:gd name="T53" fmla="*/ 106341 h 517"/>
              <a:gd name="T54" fmla="*/ 99712 w 602"/>
              <a:gd name="T55" fmla="*/ 81193 h 517"/>
              <a:gd name="T56" fmla="*/ 99712 w 602"/>
              <a:gd name="T57" fmla="*/ 33052 h 517"/>
              <a:gd name="T58" fmla="*/ 84177 w 602"/>
              <a:gd name="T59" fmla="*/ 43111 h 517"/>
              <a:gd name="T60" fmla="*/ 79119 w 602"/>
              <a:gd name="T61" fmla="*/ 25148 h 517"/>
              <a:gd name="T62" fmla="*/ 109828 w 602"/>
              <a:gd name="T63" fmla="*/ 0 h 517"/>
              <a:gd name="T64" fmla="*/ 140536 w 602"/>
              <a:gd name="T65" fmla="*/ 25148 h 517"/>
              <a:gd name="T66" fmla="*/ 132588 w 602"/>
              <a:gd name="T67" fmla="*/ 43111 h 51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517">
                <a:moveTo>
                  <a:pt x="572" y="516"/>
                </a:moveTo>
                <a:lnTo>
                  <a:pt x="572" y="516"/>
                </a:lnTo>
                <a:cubicBezTo>
                  <a:pt x="28" y="516"/>
                  <a:pt x="28" y="516"/>
                  <a:pt x="28" y="516"/>
                </a:cubicBezTo>
                <a:cubicBezTo>
                  <a:pt x="14" y="516"/>
                  <a:pt x="0" y="502"/>
                  <a:pt x="0" y="487"/>
                </a:cubicBezTo>
                <a:cubicBezTo>
                  <a:pt x="0" y="311"/>
                  <a:pt x="0" y="311"/>
                  <a:pt x="0" y="311"/>
                </a:cubicBezTo>
                <a:cubicBezTo>
                  <a:pt x="0" y="304"/>
                  <a:pt x="0" y="304"/>
                  <a:pt x="0" y="296"/>
                </a:cubicBezTo>
                <a:cubicBezTo>
                  <a:pt x="78" y="99"/>
                  <a:pt x="78" y="99"/>
                  <a:pt x="78" y="99"/>
                </a:cubicBezTo>
                <a:cubicBezTo>
                  <a:pt x="78" y="92"/>
                  <a:pt x="92" y="85"/>
                  <a:pt x="106" y="85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176" y="85"/>
                  <a:pt x="176" y="85"/>
                  <a:pt x="176" y="85"/>
                </a:cubicBezTo>
                <a:lnTo>
                  <a:pt x="176" y="92"/>
                </a:lnTo>
                <a:cubicBezTo>
                  <a:pt x="176" y="113"/>
                  <a:pt x="191" y="127"/>
                  <a:pt x="205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71" y="282"/>
                  <a:pt x="71" y="282"/>
                  <a:pt x="71" y="282"/>
                </a:cubicBezTo>
                <a:cubicBezTo>
                  <a:pt x="141" y="282"/>
                  <a:pt x="141" y="282"/>
                  <a:pt x="141" y="282"/>
                </a:cubicBezTo>
                <a:cubicBezTo>
                  <a:pt x="162" y="282"/>
                  <a:pt x="162" y="282"/>
                  <a:pt x="162" y="282"/>
                </a:cubicBezTo>
                <a:cubicBezTo>
                  <a:pt x="176" y="282"/>
                  <a:pt x="191" y="289"/>
                  <a:pt x="191" y="311"/>
                </a:cubicBezTo>
                <a:cubicBezTo>
                  <a:pt x="191" y="339"/>
                  <a:pt x="191" y="339"/>
                  <a:pt x="191" y="339"/>
                </a:cubicBezTo>
                <a:cubicBezTo>
                  <a:pt x="417" y="339"/>
                  <a:pt x="417" y="339"/>
                  <a:pt x="417" y="339"/>
                </a:cubicBezTo>
                <a:cubicBezTo>
                  <a:pt x="417" y="311"/>
                  <a:pt x="417" y="311"/>
                  <a:pt x="417" y="311"/>
                </a:cubicBezTo>
                <a:cubicBezTo>
                  <a:pt x="417" y="289"/>
                  <a:pt x="424" y="282"/>
                  <a:pt x="445" y="282"/>
                </a:cubicBezTo>
                <a:cubicBezTo>
                  <a:pt x="473" y="282"/>
                  <a:pt x="473" y="282"/>
                  <a:pt x="473" y="282"/>
                </a:cubicBezTo>
                <a:cubicBezTo>
                  <a:pt x="537" y="282"/>
                  <a:pt x="537" y="282"/>
                  <a:pt x="537" y="282"/>
                </a:cubicBezTo>
                <a:cubicBezTo>
                  <a:pt x="480" y="141"/>
                  <a:pt x="480" y="141"/>
                  <a:pt x="480" y="141"/>
                </a:cubicBezTo>
                <a:cubicBezTo>
                  <a:pt x="452" y="141"/>
                  <a:pt x="452" y="141"/>
                  <a:pt x="452" y="141"/>
                </a:cubicBezTo>
                <a:cubicBezTo>
                  <a:pt x="396" y="141"/>
                  <a:pt x="396" y="141"/>
                  <a:pt x="396" y="141"/>
                </a:cubicBezTo>
                <a:cubicBezTo>
                  <a:pt x="417" y="127"/>
                  <a:pt x="424" y="113"/>
                  <a:pt x="424" y="92"/>
                </a:cubicBezTo>
                <a:lnTo>
                  <a:pt x="424" y="85"/>
                </a:lnTo>
                <a:cubicBezTo>
                  <a:pt x="452" y="85"/>
                  <a:pt x="452" y="85"/>
                  <a:pt x="452" y="85"/>
                </a:cubicBezTo>
                <a:cubicBezTo>
                  <a:pt x="502" y="85"/>
                  <a:pt x="502" y="85"/>
                  <a:pt x="502" y="85"/>
                </a:cubicBezTo>
                <a:cubicBezTo>
                  <a:pt x="509" y="85"/>
                  <a:pt x="523" y="92"/>
                  <a:pt x="523" y="99"/>
                </a:cubicBezTo>
                <a:cubicBezTo>
                  <a:pt x="601" y="296"/>
                  <a:pt x="601" y="296"/>
                  <a:pt x="601" y="296"/>
                </a:cubicBezTo>
                <a:cubicBezTo>
                  <a:pt x="601" y="304"/>
                  <a:pt x="601" y="304"/>
                  <a:pt x="601" y="311"/>
                </a:cubicBezTo>
                <a:cubicBezTo>
                  <a:pt x="601" y="487"/>
                  <a:pt x="601" y="487"/>
                  <a:pt x="601" y="487"/>
                </a:cubicBezTo>
                <a:cubicBezTo>
                  <a:pt x="601" y="502"/>
                  <a:pt x="594" y="516"/>
                  <a:pt x="572" y="516"/>
                </a:cubicBezTo>
                <a:close/>
                <a:moveTo>
                  <a:pt x="367" y="120"/>
                </a:moveTo>
                <a:lnTo>
                  <a:pt x="367" y="120"/>
                </a:lnTo>
                <a:cubicBezTo>
                  <a:pt x="360" y="120"/>
                  <a:pt x="353" y="120"/>
                  <a:pt x="346" y="113"/>
                </a:cubicBezTo>
                <a:cubicBezTo>
                  <a:pt x="332" y="92"/>
                  <a:pt x="332" y="92"/>
                  <a:pt x="332" y="92"/>
                </a:cubicBezTo>
                <a:cubicBezTo>
                  <a:pt x="332" y="205"/>
                  <a:pt x="332" y="205"/>
                  <a:pt x="332" y="205"/>
                </a:cubicBezTo>
                <a:cubicBezTo>
                  <a:pt x="332" y="268"/>
                  <a:pt x="332" y="268"/>
                  <a:pt x="332" y="268"/>
                </a:cubicBezTo>
                <a:cubicBezTo>
                  <a:pt x="332" y="289"/>
                  <a:pt x="318" y="296"/>
                  <a:pt x="304" y="296"/>
                </a:cubicBezTo>
                <a:cubicBezTo>
                  <a:pt x="283" y="296"/>
                  <a:pt x="276" y="289"/>
                  <a:pt x="276" y="268"/>
                </a:cubicBezTo>
                <a:cubicBezTo>
                  <a:pt x="276" y="226"/>
                  <a:pt x="276" y="226"/>
                  <a:pt x="276" y="226"/>
                </a:cubicBezTo>
                <a:cubicBezTo>
                  <a:pt x="276" y="92"/>
                  <a:pt x="276" y="92"/>
                  <a:pt x="276" y="92"/>
                </a:cubicBezTo>
                <a:cubicBezTo>
                  <a:pt x="254" y="113"/>
                  <a:pt x="254" y="113"/>
                  <a:pt x="254" y="113"/>
                </a:cubicBezTo>
                <a:cubicBezTo>
                  <a:pt x="247" y="120"/>
                  <a:pt x="240" y="120"/>
                  <a:pt x="233" y="120"/>
                </a:cubicBezTo>
                <a:cubicBezTo>
                  <a:pt x="219" y="120"/>
                  <a:pt x="205" y="106"/>
                  <a:pt x="205" y="92"/>
                </a:cubicBezTo>
                <a:cubicBezTo>
                  <a:pt x="205" y="85"/>
                  <a:pt x="212" y="78"/>
                  <a:pt x="219" y="70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297" y="0"/>
                  <a:pt x="304" y="0"/>
                </a:cubicBezTo>
                <a:cubicBezTo>
                  <a:pt x="311" y="0"/>
                  <a:pt x="318" y="0"/>
                  <a:pt x="318" y="7"/>
                </a:cubicBezTo>
                <a:cubicBezTo>
                  <a:pt x="389" y="70"/>
                  <a:pt x="389" y="70"/>
                  <a:pt x="389" y="70"/>
                </a:cubicBezTo>
                <a:cubicBezTo>
                  <a:pt x="396" y="78"/>
                  <a:pt x="396" y="85"/>
                  <a:pt x="396" y="92"/>
                </a:cubicBezTo>
                <a:cubicBezTo>
                  <a:pt x="396" y="106"/>
                  <a:pt x="382" y="120"/>
                  <a:pt x="367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4" name="Freeform 100">
            <a:extLst>
              <a:ext uri="{FF2B5EF4-FFF2-40B4-BE49-F238E27FC236}">
                <a16:creationId xmlns:a16="http://schemas.microsoft.com/office/drawing/2014/main" id="{EEF6E839-E20C-974D-BF33-D00269CF4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6036" y="2565400"/>
            <a:ext cx="215908" cy="185738"/>
          </a:xfrm>
          <a:custGeom>
            <a:avLst/>
            <a:gdLst>
              <a:gd name="T0" fmla="*/ 205482 w 601"/>
              <a:gd name="T1" fmla="*/ 185379 h 517"/>
              <a:gd name="T2" fmla="*/ 0 w 601"/>
              <a:gd name="T3" fmla="*/ 174960 h 517"/>
              <a:gd name="T4" fmla="*/ 0 w 601"/>
              <a:gd name="T5" fmla="*/ 111730 h 517"/>
              <a:gd name="T6" fmla="*/ 28020 w 601"/>
              <a:gd name="T7" fmla="*/ 35567 h 517"/>
              <a:gd name="T8" fmla="*/ 35564 w 601"/>
              <a:gd name="T9" fmla="*/ 30537 h 517"/>
              <a:gd name="T10" fmla="*/ 53167 w 601"/>
              <a:gd name="T11" fmla="*/ 30537 h 517"/>
              <a:gd name="T12" fmla="*/ 86216 w 601"/>
              <a:gd name="T13" fmla="*/ 35567 h 517"/>
              <a:gd name="T14" fmla="*/ 53167 w 601"/>
              <a:gd name="T15" fmla="*/ 50656 h 517"/>
              <a:gd name="T16" fmla="*/ 43108 w 601"/>
              <a:gd name="T17" fmla="*/ 50656 h 517"/>
              <a:gd name="T18" fmla="*/ 45623 w 601"/>
              <a:gd name="T19" fmla="*/ 101312 h 517"/>
              <a:gd name="T20" fmla="*/ 55681 w 601"/>
              <a:gd name="T21" fmla="*/ 101312 h 517"/>
              <a:gd name="T22" fmla="*/ 65740 w 601"/>
              <a:gd name="T23" fmla="*/ 121790 h 517"/>
              <a:gd name="T24" fmla="*/ 147286 w 601"/>
              <a:gd name="T25" fmla="*/ 111730 h 517"/>
              <a:gd name="T26" fmla="*/ 167403 w 601"/>
              <a:gd name="T27" fmla="*/ 101312 h 517"/>
              <a:gd name="T28" fmla="*/ 190394 w 601"/>
              <a:gd name="T29" fmla="*/ 101312 h 517"/>
              <a:gd name="T30" fmla="*/ 162374 w 601"/>
              <a:gd name="T31" fmla="*/ 50656 h 517"/>
              <a:gd name="T32" fmla="*/ 126810 w 601"/>
              <a:gd name="T33" fmla="*/ 50656 h 517"/>
              <a:gd name="T34" fmla="*/ 126810 w 601"/>
              <a:gd name="T35" fmla="*/ 30537 h 517"/>
              <a:gd name="T36" fmla="*/ 162374 w 601"/>
              <a:gd name="T37" fmla="*/ 30537 h 517"/>
              <a:gd name="T38" fmla="*/ 177462 w 601"/>
              <a:gd name="T39" fmla="*/ 30537 h 517"/>
              <a:gd name="T40" fmla="*/ 215541 w 601"/>
              <a:gd name="T41" fmla="*/ 106341 h 517"/>
              <a:gd name="T42" fmla="*/ 215541 w 601"/>
              <a:gd name="T43" fmla="*/ 111730 h 517"/>
              <a:gd name="T44" fmla="*/ 215541 w 601"/>
              <a:gd name="T45" fmla="*/ 174960 h 517"/>
              <a:gd name="T46" fmla="*/ 142257 w 601"/>
              <a:gd name="T47" fmla="*/ 73649 h 517"/>
              <a:gd name="T48" fmla="*/ 136868 w 601"/>
              <a:gd name="T49" fmla="*/ 81193 h 517"/>
              <a:gd name="T50" fmla="*/ 106693 w 601"/>
              <a:gd name="T51" fmla="*/ 106341 h 517"/>
              <a:gd name="T52" fmla="*/ 76158 w 601"/>
              <a:gd name="T53" fmla="*/ 81193 h 517"/>
              <a:gd name="T54" fmla="*/ 83702 w 601"/>
              <a:gd name="T55" fmla="*/ 63230 h 517"/>
              <a:gd name="T56" fmla="*/ 96275 w 601"/>
              <a:gd name="T57" fmla="*/ 73649 h 517"/>
              <a:gd name="T58" fmla="*/ 96275 w 601"/>
              <a:gd name="T59" fmla="*/ 25148 h 517"/>
              <a:gd name="T60" fmla="*/ 106693 w 601"/>
              <a:gd name="T61" fmla="*/ 0 h 517"/>
              <a:gd name="T62" fmla="*/ 116751 w 601"/>
              <a:gd name="T63" fmla="*/ 30537 h 517"/>
              <a:gd name="T64" fmla="*/ 116751 w 601"/>
              <a:gd name="T65" fmla="*/ 73649 h 517"/>
              <a:gd name="T66" fmla="*/ 131839 w 601"/>
              <a:gd name="T67" fmla="*/ 63230 h 51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1" h="517">
                <a:moveTo>
                  <a:pt x="572" y="516"/>
                </a:moveTo>
                <a:lnTo>
                  <a:pt x="572" y="516"/>
                </a:lnTo>
                <a:cubicBezTo>
                  <a:pt x="28" y="516"/>
                  <a:pt x="28" y="516"/>
                  <a:pt x="28" y="516"/>
                </a:cubicBezTo>
                <a:cubicBezTo>
                  <a:pt x="7" y="516"/>
                  <a:pt x="0" y="502"/>
                  <a:pt x="0" y="487"/>
                </a:cubicBezTo>
                <a:cubicBezTo>
                  <a:pt x="0" y="311"/>
                  <a:pt x="0" y="311"/>
                  <a:pt x="0" y="311"/>
                </a:cubicBezTo>
                <a:cubicBezTo>
                  <a:pt x="0" y="304"/>
                  <a:pt x="0" y="304"/>
                  <a:pt x="0" y="296"/>
                </a:cubicBezTo>
                <a:cubicBezTo>
                  <a:pt x="78" y="99"/>
                  <a:pt x="78" y="99"/>
                  <a:pt x="78" y="99"/>
                </a:cubicBezTo>
                <a:cubicBezTo>
                  <a:pt x="78" y="92"/>
                  <a:pt x="92" y="85"/>
                  <a:pt x="99" y="85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240" y="85"/>
                  <a:pt x="240" y="85"/>
                  <a:pt x="240" y="85"/>
                </a:cubicBezTo>
                <a:cubicBezTo>
                  <a:pt x="240" y="99"/>
                  <a:pt x="240" y="99"/>
                  <a:pt x="240" y="99"/>
                </a:cubicBezTo>
                <a:cubicBezTo>
                  <a:pt x="240" y="141"/>
                  <a:pt x="240" y="141"/>
                  <a:pt x="240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63" y="282"/>
                  <a:pt x="63" y="282"/>
                  <a:pt x="63" y="282"/>
                </a:cubicBezTo>
                <a:cubicBezTo>
                  <a:pt x="127" y="282"/>
                  <a:pt x="127" y="282"/>
                  <a:pt x="127" y="282"/>
                </a:cubicBezTo>
                <a:cubicBezTo>
                  <a:pt x="155" y="282"/>
                  <a:pt x="155" y="282"/>
                  <a:pt x="155" y="282"/>
                </a:cubicBezTo>
                <a:cubicBezTo>
                  <a:pt x="176" y="282"/>
                  <a:pt x="183" y="289"/>
                  <a:pt x="183" y="311"/>
                </a:cubicBezTo>
                <a:cubicBezTo>
                  <a:pt x="183" y="339"/>
                  <a:pt x="183" y="339"/>
                  <a:pt x="183" y="339"/>
                </a:cubicBezTo>
                <a:cubicBezTo>
                  <a:pt x="410" y="339"/>
                  <a:pt x="410" y="339"/>
                  <a:pt x="410" y="339"/>
                </a:cubicBezTo>
                <a:cubicBezTo>
                  <a:pt x="410" y="311"/>
                  <a:pt x="410" y="311"/>
                  <a:pt x="410" y="311"/>
                </a:cubicBezTo>
                <a:cubicBezTo>
                  <a:pt x="410" y="289"/>
                  <a:pt x="424" y="282"/>
                  <a:pt x="438" y="282"/>
                </a:cubicBezTo>
                <a:cubicBezTo>
                  <a:pt x="466" y="282"/>
                  <a:pt x="466" y="282"/>
                  <a:pt x="466" y="282"/>
                </a:cubicBezTo>
                <a:cubicBezTo>
                  <a:pt x="530" y="282"/>
                  <a:pt x="530" y="282"/>
                  <a:pt x="530" y="282"/>
                </a:cubicBezTo>
                <a:cubicBezTo>
                  <a:pt x="480" y="141"/>
                  <a:pt x="480" y="141"/>
                  <a:pt x="480" y="141"/>
                </a:cubicBezTo>
                <a:cubicBezTo>
                  <a:pt x="452" y="141"/>
                  <a:pt x="452" y="141"/>
                  <a:pt x="452" y="141"/>
                </a:cubicBezTo>
                <a:cubicBezTo>
                  <a:pt x="353" y="141"/>
                  <a:pt x="353" y="141"/>
                  <a:pt x="353" y="141"/>
                </a:cubicBezTo>
                <a:cubicBezTo>
                  <a:pt x="353" y="99"/>
                  <a:pt x="353" y="99"/>
                  <a:pt x="353" y="99"/>
                </a:cubicBezTo>
                <a:cubicBezTo>
                  <a:pt x="353" y="85"/>
                  <a:pt x="353" y="85"/>
                  <a:pt x="353" y="85"/>
                </a:cubicBezTo>
                <a:cubicBezTo>
                  <a:pt x="452" y="85"/>
                  <a:pt x="452" y="85"/>
                  <a:pt x="452" y="85"/>
                </a:cubicBezTo>
                <a:cubicBezTo>
                  <a:pt x="494" y="85"/>
                  <a:pt x="494" y="85"/>
                  <a:pt x="494" y="85"/>
                </a:cubicBezTo>
                <a:cubicBezTo>
                  <a:pt x="509" y="85"/>
                  <a:pt x="523" y="92"/>
                  <a:pt x="523" y="99"/>
                </a:cubicBezTo>
                <a:cubicBezTo>
                  <a:pt x="600" y="296"/>
                  <a:pt x="600" y="296"/>
                  <a:pt x="600" y="296"/>
                </a:cubicBezTo>
                <a:cubicBezTo>
                  <a:pt x="600" y="304"/>
                  <a:pt x="600" y="304"/>
                  <a:pt x="600" y="311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600" y="502"/>
                  <a:pt x="586" y="516"/>
                  <a:pt x="572" y="516"/>
                </a:cubicBezTo>
                <a:close/>
                <a:moveTo>
                  <a:pt x="396" y="205"/>
                </a:moveTo>
                <a:lnTo>
                  <a:pt x="396" y="205"/>
                </a:lnTo>
                <a:cubicBezTo>
                  <a:pt x="396" y="212"/>
                  <a:pt x="389" y="219"/>
                  <a:pt x="381" y="226"/>
                </a:cubicBezTo>
                <a:cubicBezTo>
                  <a:pt x="318" y="289"/>
                  <a:pt x="318" y="289"/>
                  <a:pt x="318" y="289"/>
                </a:cubicBezTo>
                <a:cubicBezTo>
                  <a:pt x="311" y="296"/>
                  <a:pt x="304" y="296"/>
                  <a:pt x="297" y="296"/>
                </a:cubicBezTo>
                <a:cubicBezTo>
                  <a:pt x="290" y="296"/>
                  <a:pt x="283" y="296"/>
                  <a:pt x="283" y="289"/>
                </a:cubicBezTo>
                <a:cubicBezTo>
                  <a:pt x="212" y="226"/>
                  <a:pt x="212" y="226"/>
                  <a:pt x="212" y="226"/>
                </a:cubicBezTo>
                <a:cubicBezTo>
                  <a:pt x="205" y="219"/>
                  <a:pt x="205" y="212"/>
                  <a:pt x="205" y="205"/>
                </a:cubicBezTo>
                <a:cubicBezTo>
                  <a:pt x="205" y="191"/>
                  <a:pt x="219" y="176"/>
                  <a:pt x="233" y="176"/>
                </a:cubicBezTo>
                <a:cubicBezTo>
                  <a:pt x="240" y="176"/>
                  <a:pt x="247" y="176"/>
                  <a:pt x="254" y="183"/>
                </a:cubicBezTo>
                <a:cubicBezTo>
                  <a:pt x="268" y="205"/>
                  <a:pt x="268" y="205"/>
                  <a:pt x="268" y="205"/>
                </a:cubicBezTo>
                <a:cubicBezTo>
                  <a:pt x="268" y="99"/>
                  <a:pt x="268" y="99"/>
                  <a:pt x="268" y="99"/>
                </a:cubicBezTo>
                <a:cubicBezTo>
                  <a:pt x="268" y="70"/>
                  <a:pt x="268" y="70"/>
                  <a:pt x="268" y="70"/>
                </a:cubicBezTo>
                <a:cubicBezTo>
                  <a:pt x="268" y="28"/>
                  <a:pt x="268" y="28"/>
                  <a:pt x="268" y="28"/>
                </a:cubicBezTo>
                <a:cubicBezTo>
                  <a:pt x="268" y="7"/>
                  <a:pt x="283" y="0"/>
                  <a:pt x="297" y="0"/>
                </a:cubicBezTo>
                <a:cubicBezTo>
                  <a:pt x="318" y="0"/>
                  <a:pt x="325" y="7"/>
                  <a:pt x="325" y="28"/>
                </a:cubicBezTo>
                <a:cubicBezTo>
                  <a:pt x="325" y="85"/>
                  <a:pt x="325" y="85"/>
                  <a:pt x="325" y="85"/>
                </a:cubicBezTo>
                <a:cubicBezTo>
                  <a:pt x="325" y="92"/>
                  <a:pt x="325" y="92"/>
                  <a:pt x="325" y="92"/>
                </a:cubicBezTo>
                <a:cubicBezTo>
                  <a:pt x="325" y="205"/>
                  <a:pt x="325" y="205"/>
                  <a:pt x="325" y="205"/>
                </a:cubicBezTo>
                <a:cubicBezTo>
                  <a:pt x="346" y="183"/>
                  <a:pt x="346" y="183"/>
                  <a:pt x="346" y="183"/>
                </a:cubicBezTo>
                <a:cubicBezTo>
                  <a:pt x="353" y="176"/>
                  <a:pt x="360" y="176"/>
                  <a:pt x="367" y="176"/>
                </a:cubicBezTo>
                <a:cubicBezTo>
                  <a:pt x="381" y="176"/>
                  <a:pt x="396" y="191"/>
                  <a:pt x="396" y="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5" name="Freeform 101">
            <a:extLst>
              <a:ext uri="{FF2B5EF4-FFF2-40B4-BE49-F238E27FC236}">
                <a16:creationId xmlns:a16="http://schemas.microsoft.com/office/drawing/2014/main" id="{F1BA7196-791C-BD42-AE8E-593B36A51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3434" y="2595563"/>
            <a:ext cx="219083" cy="155575"/>
          </a:xfrm>
          <a:custGeom>
            <a:avLst/>
            <a:gdLst>
              <a:gd name="T0" fmla="*/ 218715 w 608"/>
              <a:gd name="T1" fmla="*/ 144771 h 432"/>
              <a:gd name="T2" fmla="*/ 218715 w 608"/>
              <a:gd name="T3" fmla="*/ 144771 h 432"/>
              <a:gd name="T4" fmla="*/ 208626 w 608"/>
              <a:gd name="T5" fmla="*/ 155215 h 432"/>
              <a:gd name="T6" fmla="*/ 10089 w 608"/>
              <a:gd name="T7" fmla="*/ 155215 h 432"/>
              <a:gd name="T8" fmla="*/ 0 w 608"/>
              <a:gd name="T9" fmla="*/ 144771 h 432"/>
              <a:gd name="T10" fmla="*/ 0 w 608"/>
              <a:gd name="T11" fmla="*/ 144771 h 432"/>
              <a:gd name="T12" fmla="*/ 0 w 608"/>
              <a:gd name="T13" fmla="*/ 81389 h 432"/>
              <a:gd name="T14" fmla="*/ 0 w 608"/>
              <a:gd name="T15" fmla="*/ 81389 h 432"/>
              <a:gd name="T16" fmla="*/ 0 w 608"/>
              <a:gd name="T17" fmla="*/ 81389 h 432"/>
              <a:gd name="T18" fmla="*/ 2522 w 608"/>
              <a:gd name="T19" fmla="*/ 75987 h 432"/>
              <a:gd name="T20" fmla="*/ 2522 w 608"/>
              <a:gd name="T21" fmla="*/ 75987 h 432"/>
              <a:gd name="T22" fmla="*/ 27745 w 608"/>
              <a:gd name="T23" fmla="*/ 5042 h 432"/>
              <a:gd name="T24" fmla="*/ 27745 w 608"/>
              <a:gd name="T25" fmla="*/ 5042 h 432"/>
              <a:gd name="T26" fmla="*/ 38194 w 608"/>
              <a:gd name="T27" fmla="*/ 0 h 432"/>
              <a:gd name="T28" fmla="*/ 180521 w 608"/>
              <a:gd name="T29" fmla="*/ 0 h 432"/>
              <a:gd name="T30" fmla="*/ 190970 w 608"/>
              <a:gd name="T31" fmla="*/ 5042 h 432"/>
              <a:gd name="T32" fmla="*/ 190970 w 608"/>
              <a:gd name="T33" fmla="*/ 5042 h 432"/>
              <a:gd name="T34" fmla="*/ 216192 w 608"/>
              <a:gd name="T35" fmla="*/ 75987 h 432"/>
              <a:gd name="T36" fmla="*/ 216192 w 608"/>
              <a:gd name="T37" fmla="*/ 75987 h 432"/>
              <a:gd name="T38" fmla="*/ 218715 w 608"/>
              <a:gd name="T39" fmla="*/ 81389 h 432"/>
              <a:gd name="T40" fmla="*/ 218715 w 608"/>
              <a:gd name="T41" fmla="*/ 81389 h 432"/>
              <a:gd name="T42" fmla="*/ 218715 w 608"/>
              <a:gd name="T43" fmla="*/ 81389 h 432"/>
              <a:gd name="T44" fmla="*/ 218715 w 608"/>
              <a:gd name="T45" fmla="*/ 144771 h 432"/>
              <a:gd name="T46" fmla="*/ 172954 w 608"/>
              <a:gd name="T47" fmla="*/ 20167 h 432"/>
              <a:gd name="T48" fmla="*/ 172954 w 608"/>
              <a:gd name="T49" fmla="*/ 20167 h 432"/>
              <a:gd name="T50" fmla="*/ 45761 w 608"/>
              <a:gd name="T51" fmla="*/ 20167 h 432"/>
              <a:gd name="T52" fmla="*/ 25222 w 608"/>
              <a:gd name="T53" fmla="*/ 70945 h 432"/>
              <a:gd name="T54" fmla="*/ 58372 w 608"/>
              <a:gd name="T55" fmla="*/ 70945 h 432"/>
              <a:gd name="T56" fmla="*/ 68461 w 608"/>
              <a:gd name="T57" fmla="*/ 81389 h 432"/>
              <a:gd name="T58" fmla="*/ 68461 w 608"/>
              <a:gd name="T59" fmla="*/ 91472 h 432"/>
              <a:gd name="T60" fmla="*/ 150254 w 608"/>
              <a:gd name="T61" fmla="*/ 91472 h 432"/>
              <a:gd name="T62" fmla="*/ 150254 w 608"/>
              <a:gd name="T63" fmla="*/ 81389 h 432"/>
              <a:gd name="T64" fmla="*/ 160343 w 608"/>
              <a:gd name="T65" fmla="*/ 70945 h 432"/>
              <a:gd name="T66" fmla="*/ 193492 w 608"/>
              <a:gd name="T67" fmla="*/ 70945 h 432"/>
              <a:gd name="T68" fmla="*/ 172954 w 608"/>
              <a:gd name="T69" fmla="*/ 20167 h 43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8" h="432">
                <a:moveTo>
                  <a:pt x="607" y="402"/>
                </a:moveTo>
                <a:lnTo>
                  <a:pt x="607" y="402"/>
                </a:lnTo>
                <a:cubicBezTo>
                  <a:pt x="607" y="417"/>
                  <a:pt x="593" y="431"/>
                  <a:pt x="57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2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19"/>
                  <a:pt x="0" y="219"/>
                  <a:pt x="7" y="211"/>
                </a:cubicBezTo>
                <a:cubicBezTo>
                  <a:pt x="77" y="14"/>
                  <a:pt x="77" y="14"/>
                  <a:pt x="77" y="14"/>
                </a:cubicBezTo>
                <a:cubicBezTo>
                  <a:pt x="84" y="7"/>
                  <a:pt x="92" y="0"/>
                  <a:pt x="106" y="0"/>
                </a:cubicBezTo>
                <a:cubicBezTo>
                  <a:pt x="501" y="0"/>
                  <a:pt x="501" y="0"/>
                  <a:pt x="501" y="0"/>
                </a:cubicBezTo>
                <a:cubicBezTo>
                  <a:pt x="516" y="0"/>
                  <a:pt x="523" y="7"/>
                  <a:pt x="530" y="14"/>
                </a:cubicBezTo>
                <a:cubicBezTo>
                  <a:pt x="600" y="211"/>
                  <a:pt x="600" y="211"/>
                  <a:pt x="600" y="211"/>
                </a:cubicBezTo>
                <a:cubicBezTo>
                  <a:pt x="607" y="219"/>
                  <a:pt x="607" y="219"/>
                  <a:pt x="607" y="226"/>
                </a:cubicBezTo>
                <a:cubicBezTo>
                  <a:pt x="607" y="402"/>
                  <a:pt x="607" y="402"/>
                  <a:pt x="607" y="402"/>
                </a:cubicBezTo>
                <a:close/>
                <a:moveTo>
                  <a:pt x="480" y="56"/>
                </a:moveTo>
                <a:lnTo>
                  <a:pt x="480" y="56"/>
                </a:lnTo>
                <a:cubicBezTo>
                  <a:pt x="127" y="56"/>
                  <a:pt x="127" y="56"/>
                  <a:pt x="127" y="56"/>
                </a:cubicBezTo>
                <a:cubicBezTo>
                  <a:pt x="70" y="197"/>
                  <a:pt x="70" y="197"/>
                  <a:pt x="70" y="197"/>
                </a:cubicBezTo>
                <a:cubicBezTo>
                  <a:pt x="162" y="197"/>
                  <a:pt x="162" y="197"/>
                  <a:pt x="162" y="197"/>
                </a:cubicBezTo>
                <a:cubicBezTo>
                  <a:pt x="176" y="197"/>
                  <a:pt x="190" y="204"/>
                  <a:pt x="190" y="226"/>
                </a:cubicBezTo>
                <a:cubicBezTo>
                  <a:pt x="190" y="254"/>
                  <a:pt x="190" y="254"/>
                  <a:pt x="190" y="254"/>
                </a:cubicBezTo>
                <a:cubicBezTo>
                  <a:pt x="417" y="254"/>
                  <a:pt x="417" y="254"/>
                  <a:pt x="417" y="254"/>
                </a:cubicBezTo>
                <a:cubicBezTo>
                  <a:pt x="417" y="226"/>
                  <a:pt x="417" y="226"/>
                  <a:pt x="417" y="226"/>
                </a:cubicBezTo>
                <a:cubicBezTo>
                  <a:pt x="417" y="204"/>
                  <a:pt x="431" y="197"/>
                  <a:pt x="445" y="197"/>
                </a:cubicBezTo>
                <a:cubicBezTo>
                  <a:pt x="537" y="197"/>
                  <a:pt x="537" y="197"/>
                  <a:pt x="537" y="197"/>
                </a:cubicBezTo>
                <a:lnTo>
                  <a:pt x="480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6" name="Freeform 102">
            <a:extLst>
              <a:ext uri="{FF2B5EF4-FFF2-40B4-BE49-F238E27FC236}">
                <a16:creationId xmlns:a16="http://schemas.microsoft.com/office/drawing/2014/main" id="{DDD94AC4-F3BA-E047-AD00-1EDEBBE21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5595" y="2605088"/>
            <a:ext cx="215908" cy="134937"/>
          </a:xfrm>
          <a:custGeom>
            <a:avLst/>
            <a:gdLst>
              <a:gd name="T0" fmla="*/ 205482 w 601"/>
              <a:gd name="T1" fmla="*/ 134577 h 375"/>
              <a:gd name="T2" fmla="*/ 195424 w 601"/>
              <a:gd name="T3" fmla="*/ 116945 h 375"/>
              <a:gd name="T4" fmla="*/ 195424 w 601"/>
              <a:gd name="T5" fmla="*/ 76284 h 375"/>
              <a:gd name="T6" fmla="*/ 195424 w 601"/>
              <a:gd name="T7" fmla="*/ 50736 h 375"/>
              <a:gd name="T8" fmla="*/ 195424 w 601"/>
              <a:gd name="T9" fmla="*/ 10075 h 375"/>
              <a:gd name="T10" fmla="*/ 215541 w 601"/>
              <a:gd name="T11" fmla="*/ 10075 h 375"/>
              <a:gd name="T12" fmla="*/ 215541 w 601"/>
              <a:gd name="T13" fmla="*/ 50736 h 375"/>
              <a:gd name="T14" fmla="*/ 215541 w 601"/>
              <a:gd name="T15" fmla="*/ 76284 h 375"/>
              <a:gd name="T16" fmla="*/ 215541 w 601"/>
              <a:gd name="T17" fmla="*/ 116945 h 375"/>
              <a:gd name="T18" fmla="*/ 205482 w 601"/>
              <a:gd name="T19" fmla="*/ 134577 h 375"/>
              <a:gd name="T20" fmla="*/ 174947 w 601"/>
              <a:gd name="T21" fmla="*/ 114427 h 375"/>
              <a:gd name="T22" fmla="*/ 164889 w 601"/>
              <a:gd name="T23" fmla="*/ 96435 h 375"/>
              <a:gd name="T24" fmla="*/ 164889 w 601"/>
              <a:gd name="T25" fmla="*/ 30586 h 375"/>
              <a:gd name="T26" fmla="*/ 185006 w 601"/>
              <a:gd name="T27" fmla="*/ 30586 h 375"/>
              <a:gd name="T28" fmla="*/ 185006 w 601"/>
              <a:gd name="T29" fmla="*/ 96435 h 375"/>
              <a:gd name="T30" fmla="*/ 174947 w 601"/>
              <a:gd name="T31" fmla="*/ 114427 h 375"/>
              <a:gd name="T32" fmla="*/ 144412 w 601"/>
              <a:gd name="T33" fmla="*/ 114427 h 375"/>
              <a:gd name="T34" fmla="*/ 60711 w 601"/>
              <a:gd name="T35" fmla="*/ 104351 h 375"/>
              <a:gd name="T36" fmla="*/ 70769 w 601"/>
              <a:gd name="T37" fmla="*/ 20151 h 375"/>
              <a:gd name="T38" fmla="*/ 154830 w 601"/>
              <a:gd name="T39" fmla="*/ 30586 h 375"/>
              <a:gd name="T40" fmla="*/ 144412 w 601"/>
              <a:gd name="T41" fmla="*/ 114427 h 375"/>
              <a:gd name="T42" fmla="*/ 134354 w 601"/>
              <a:gd name="T43" fmla="*/ 40661 h 375"/>
              <a:gd name="T44" fmla="*/ 81187 w 601"/>
              <a:gd name="T45" fmla="*/ 93916 h 375"/>
              <a:gd name="T46" fmla="*/ 134354 w 601"/>
              <a:gd name="T47" fmla="*/ 40661 h 375"/>
              <a:gd name="T48" fmla="*/ 40594 w 601"/>
              <a:gd name="T49" fmla="*/ 114427 h 375"/>
              <a:gd name="T50" fmla="*/ 30176 w 601"/>
              <a:gd name="T51" fmla="*/ 96435 h 375"/>
              <a:gd name="T52" fmla="*/ 30176 w 601"/>
              <a:gd name="T53" fmla="*/ 30586 h 375"/>
              <a:gd name="T54" fmla="*/ 50652 w 601"/>
              <a:gd name="T55" fmla="*/ 30586 h 375"/>
              <a:gd name="T56" fmla="*/ 50652 w 601"/>
              <a:gd name="T57" fmla="*/ 96435 h 375"/>
              <a:gd name="T58" fmla="*/ 40594 w 601"/>
              <a:gd name="T59" fmla="*/ 114427 h 375"/>
              <a:gd name="T60" fmla="*/ 10059 w 601"/>
              <a:gd name="T61" fmla="*/ 134577 h 375"/>
              <a:gd name="T62" fmla="*/ 0 w 601"/>
              <a:gd name="T63" fmla="*/ 116945 h 375"/>
              <a:gd name="T64" fmla="*/ 0 w 601"/>
              <a:gd name="T65" fmla="*/ 76284 h 375"/>
              <a:gd name="T66" fmla="*/ 0 w 601"/>
              <a:gd name="T67" fmla="*/ 50736 h 375"/>
              <a:gd name="T68" fmla="*/ 0 w 601"/>
              <a:gd name="T69" fmla="*/ 10075 h 375"/>
              <a:gd name="T70" fmla="*/ 20117 w 601"/>
              <a:gd name="T71" fmla="*/ 10075 h 375"/>
              <a:gd name="T72" fmla="*/ 20117 w 601"/>
              <a:gd name="T73" fmla="*/ 50736 h 375"/>
              <a:gd name="T74" fmla="*/ 20117 w 601"/>
              <a:gd name="T75" fmla="*/ 76284 h 375"/>
              <a:gd name="T76" fmla="*/ 20117 w 601"/>
              <a:gd name="T77" fmla="*/ 116945 h 375"/>
              <a:gd name="T78" fmla="*/ 10059 w 601"/>
              <a:gd name="T79" fmla="*/ 134577 h 37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1" h="375">
                <a:moveTo>
                  <a:pt x="572" y="374"/>
                </a:moveTo>
                <a:lnTo>
                  <a:pt x="572" y="374"/>
                </a:lnTo>
                <a:cubicBezTo>
                  <a:pt x="558" y="374"/>
                  <a:pt x="544" y="360"/>
                  <a:pt x="544" y="346"/>
                </a:cubicBezTo>
                <a:cubicBezTo>
                  <a:pt x="544" y="325"/>
                  <a:pt x="544" y="325"/>
                  <a:pt x="544" y="325"/>
                </a:cubicBezTo>
                <a:cubicBezTo>
                  <a:pt x="544" y="233"/>
                  <a:pt x="544" y="233"/>
                  <a:pt x="544" y="233"/>
                </a:cubicBezTo>
                <a:cubicBezTo>
                  <a:pt x="544" y="212"/>
                  <a:pt x="544" y="212"/>
                  <a:pt x="544" y="212"/>
                </a:cubicBezTo>
                <a:cubicBezTo>
                  <a:pt x="544" y="155"/>
                  <a:pt x="544" y="155"/>
                  <a:pt x="544" y="155"/>
                </a:cubicBezTo>
                <a:cubicBezTo>
                  <a:pt x="544" y="141"/>
                  <a:pt x="544" y="141"/>
                  <a:pt x="544" y="141"/>
                </a:cubicBezTo>
                <a:cubicBezTo>
                  <a:pt x="544" y="42"/>
                  <a:pt x="544" y="42"/>
                  <a:pt x="544" y="42"/>
                </a:cubicBezTo>
                <a:cubicBezTo>
                  <a:pt x="544" y="28"/>
                  <a:pt x="544" y="28"/>
                  <a:pt x="544" y="28"/>
                </a:cubicBezTo>
                <a:cubicBezTo>
                  <a:pt x="544" y="7"/>
                  <a:pt x="558" y="0"/>
                  <a:pt x="572" y="0"/>
                </a:cubicBezTo>
                <a:cubicBezTo>
                  <a:pt x="593" y="0"/>
                  <a:pt x="600" y="7"/>
                  <a:pt x="600" y="28"/>
                </a:cubicBezTo>
                <a:cubicBezTo>
                  <a:pt x="600" y="42"/>
                  <a:pt x="600" y="42"/>
                  <a:pt x="600" y="42"/>
                </a:cubicBezTo>
                <a:cubicBezTo>
                  <a:pt x="600" y="141"/>
                  <a:pt x="600" y="141"/>
                  <a:pt x="600" y="141"/>
                </a:cubicBezTo>
                <a:cubicBezTo>
                  <a:pt x="600" y="155"/>
                  <a:pt x="600" y="155"/>
                  <a:pt x="600" y="155"/>
                </a:cubicBezTo>
                <a:cubicBezTo>
                  <a:pt x="600" y="212"/>
                  <a:pt x="600" y="212"/>
                  <a:pt x="600" y="212"/>
                </a:cubicBezTo>
                <a:cubicBezTo>
                  <a:pt x="600" y="233"/>
                  <a:pt x="600" y="233"/>
                  <a:pt x="600" y="233"/>
                </a:cubicBezTo>
                <a:cubicBezTo>
                  <a:pt x="600" y="325"/>
                  <a:pt x="600" y="325"/>
                  <a:pt x="600" y="325"/>
                </a:cubicBezTo>
                <a:cubicBezTo>
                  <a:pt x="600" y="346"/>
                  <a:pt x="600" y="346"/>
                  <a:pt x="600" y="346"/>
                </a:cubicBezTo>
                <a:cubicBezTo>
                  <a:pt x="600" y="360"/>
                  <a:pt x="593" y="374"/>
                  <a:pt x="572" y="374"/>
                </a:cubicBezTo>
                <a:close/>
                <a:moveTo>
                  <a:pt x="487" y="318"/>
                </a:moveTo>
                <a:lnTo>
                  <a:pt x="487" y="318"/>
                </a:lnTo>
                <a:cubicBezTo>
                  <a:pt x="473" y="318"/>
                  <a:pt x="459" y="304"/>
                  <a:pt x="459" y="290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459" y="99"/>
                  <a:pt x="459" y="99"/>
                  <a:pt x="459" y="99"/>
                </a:cubicBezTo>
                <a:cubicBezTo>
                  <a:pt x="459" y="85"/>
                  <a:pt x="459" y="85"/>
                  <a:pt x="459" y="85"/>
                </a:cubicBezTo>
                <a:cubicBezTo>
                  <a:pt x="459" y="63"/>
                  <a:pt x="473" y="56"/>
                  <a:pt x="487" y="56"/>
                </a:cubicBezTo>
                <a:cubicBezTo>
                  <a:pt x="508" y="56"/>
                  <a:pt x="515" y="63"/>
                  <a:pt x="515" y="85"/>
                </a:cubicBezTo>
                <a:cubicBezTo>
                  <a:pt x="515" y="99"/>
                  <a:pt x="515" y="99"/>
                  <a:pt x="515" y="99"/>
                </a:cubicBezTo>
                <a:cubicBezTo>
                  <a:pt x="515" y="268"/>
                  <a:pt x="515" y="268"/>
                  <a:pt x="515" y="268"/>
                </a:cubicBezTo>
                <a:cubicBezTo>
                  <a:pt x="515" y="290"/>
                  <a:pt x="515" y="290"/>
                  <a:pt x="515" y="290"/>
                </a:cubicBezTo>
                <a:cubicBezTo>
                  <a:pt x="515" y="304"/>
                  <a:pt x="508" y="318"/>
                  <a:pt x="487" y="318"/>
                </a:cubicBezTo>
                <a:close/>
                <a:moveTo>
                  <a:pt x="402" y="318"/>
                </a:moveTo>
                <a:lnTo>
                  <a:pt x="402" y="318"/>
                </a:lnTo>
                <a:cubicBezTo>
                  <a:pt x="197" y="318"/>
                  <a:pt x="197" y="318"/>
                  <a:pt x="197" y="318"/>
                </a:cubicBezTo>
                <a:cubicBezTo>
                  <a:pt x="183" y="318"/>
                  <a:pt x="169" y="304"/>
                  <a:pt x="169" y="290"/>
                </a:cubicBezTo>
                <a:cubicBezTo>
                  <a:pt x="169" y="85"/>
                  <a:pt x="169" y="85"/>
                  <a:pt x="169" y="85"/>
                </a:cubicBezTo>
                <a:cubicBezTo>
                  <a:pt x="169" y="63"/>
                  <a:pt x="183" y="56"/>
                  <a:pt x="197" y="56"/>
                </a:cubicBezTo>
                <a:cubicBezTo>
                  <a:pt x="402" y="56"/>
                  <a:pt x="402" y="56"/>
                  <a:pt x="402" y="56"/>
                </a:cubicBezTo>
                <a:cubicBezTo>
                  <a:pt x="424" y="56"/>
                  <a:pt x="431" y="63"/>
                  <a:pt x="431" y="85"/>
                </a:cubicBezTo>
                <a:cubicBezTo>
                  <a:pt x="431" y="290"/>
                  <a:pt x="431" y="290"/>
                  <a:pt x="431" y="290"/>
                </a:cubicBezTo>
                <a:cubicBezTo>
                  <a:pt x="431" y="304"/>
                  <a:pt x="424" y="318"/>
                  <a:pt x="402" y="318"/>
                </a:cubicBezTo>
                <a:close/>
                <a:moveTo>
                  <a:pt x="374" y="113"/>
                </a:moveTo>
                <a:lnTo>
                  <a:pt x="374" y="113"/>
                </a:lnTo>
                <a:cubicBezTo>
                  <a:pt x="226" y="113"/>
                  <a:pt x="226" y="113"/>
                  <a:pt x="226" y="113"/>
                </a:cubicBezTo>
                <a:cubicBezTo>
                  <a:pt x="226" y="261"/>
                  <a:pt x="226" y="261"/>
                  <a:pt x="226" y="261"/>
                </a:cubicBezTo>
                <a:cubicBezTo>
                  <a:pt x="374" y="261"/>
                  <a:pt x="374" y="261"/>
                  <a:pt x="374" y="261"/>
                </a:cubicBezTo>
                <a:lnTo>
                  <a:pt x="374" y="113"/>
                </a:lnTo>
                <a:close/>
                <a:moveTo>
                  <a:pt x="113" y="318"/>
                </a:moveTo>
                <a:lnTo>
                  <a:pt x="113" y="318"/>
                </a:lnTo>
                <a:cubicBezTo>
                  <a:pt x="99" y="318"/>
                  <a:pt x="84" y="304"/>
                  <a:pt x="84" y="290"/>
                </a:cubicBezTo>
                <a:cubicBezTo>
                  <a:pt x="84" y="268"/>
                  <a:pt x="84" y="268"/>
                  <a:pt x="84" y="268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85"/>
                  <a:pt x="84" y="85"/>
                  <a:pt x="84" y="85"/>
                </a:cubicBezTo>
                <a:cubicBezTo>
                  <a:pt x="84" y="63"/>
                  <a:pt x="99" y="56"/>
                  <a:pt x="113" y="56"/>
                </a:cubicBezTo>
                <a:cubicBezTo>
                  <a:pt x="127" y="56"/>
                  <a:pt x="141" y="63"/>
                  <a:pt x="141" y="85"/>
                </a:cubicBezTo>
                <a:cubicBezTo>
                  <a:pt x="141" y="99"/>
                  <a:pt x="141" y="99"/>
                  <a:pt x="141" y="99"/>
                </a:cubicBezTo>
                <a:cubicBezTo>
                  <a:pt x="141" y="268"/>
                  <a:pt x="141" y="268"/>
                  <a:pt x="141" y="268"/>
                </a:cubicBezTo>
                <a:cubicBezTo>
                  <a:pt x="141" y="290"/>
                  <a:pt x="141" y="290"/>
                  <a:pt x="141" y="290"/>
                </a:cubicBezTo>
                <a:cubicBezTo>
                  <a:pt x="141" y="304"/>
                  <a:pt x="127" y="318"/>
                  <a:pt x="113" y="318"/>
                </a:cubicBezTo>
                <a:close/>
                <a:moveTo>
                  <a:pt x="28" y="374"/>
                </a:moveTo>
                <a:lnTo>
                  <a:pt x="28" y="374"/>
                </a:lnTo>
                <a:cubicBezTo>
                  <a:pt x="14" y="374"/>
                  <a:pt x="0" y="360"/>
                  <a:pt x="0" y="346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12"/>
                  <a:pt x="0" y="212"/>
                  <a:pt x="0" y="212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42" y="0"/>
                  <a:pt x="56" y="7"/>
                  <a:pt x="56" y="28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55"/>
                  <a:pt x="56" y="155"/>
                  <a:pt x="56" y="155"/>
                </a:cubicBezTo>
                <a:cubicBezTo>
                  <a:pt x="56" y="212"/>
                  <a:pt x="56" y="212"/>
                  <a:pt x="56" y="212"/>
                </a:cubicBezTo>
                <a:cubicBezTo>
                  <a:pt x="56" y="233"/>
                  <a:pt x="56" y="233"/>
                  <a:pt x="56" y="233"/>
                </a:cubicBezTo>
                <a:cubicBezTo>
                  <a:pt x="56" y="325"/>
                  <a:pt x="56" y="325"/>
                  <a:pt x="56" y="325"/>
                </a:cubicBezTo>
                <a:cubicBezTo>
                  <a:pt x="56" y="346"/>
                  <a:pt x="56" y="346"/>
                  <a:pt x="56" y="346"/>
                </a:cubicBezTo>
                <a:cubicBezTo>
                  <a:pt x="56" y="360"/>
                  <a:pt x="42" y="374"/>
                  <a:pt x="28" y="3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" name="Freeform 103">
            <a:extLst>
              <a:ext uri="{FF2B5EF4-FFF2-40B4-BE49-F238E27FC236}">
                <a16:creationId xmlns:a16="http://schemas.microsoft.com/office/drawing/2014/main" id="{84C77004-F5AD-C04F-83FE-221438774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6170" y="2625725"/>
            <a:ext cx="215908" cy="95250"/>
          </a:xfrm>
          <a:custGeom>
            <a:avLst/>
            <a:gdLst>
              <a:gd name="T0" fmla="*/ 167403 w 601"/>
              <a:gd name="T1" fmla="*/ 94888 h 263"/>
              <a:gd name="T2" fmla="*/ 167403 w 601"/>
              <a:gd name="T3" fmla="*/ 94888 h 263"/>
              <a:gd name="T4" fmla="*/ 45623 w 601"/>
              <a:gd name="T5" fmla="*/ 94888 h 263"/>
              <a:gd name="T6" fmla="*/ 0 w 601"/>
              <a:gd name="T7" fmla="*/ 45995 h 263"/>
              <a:gd name="T8" fmla="*/ 45623 w 601"/>
              <a:gd name="T9" fmla="*/ 0 h 263"/>
              <a:gd name="T10" fmla="*/ 93760 w 601"/>
              <a:gd name="T11" fmla="*/ 45995 h 263"/>
              <a:gd name="T12" fmla="*/ 86216 w 601"/>
              <a:gd name="T13" fmla="*/ 74244 h 263"/>
              <a:gd name="T14" fmla="*/ 129324 w 601"/>
              <a:gd name="T15" fmla="*/ 74244 h 263"/>
              <a:gd name="T16" fmla="*/ 121781 w 601"/>
              <a:gd name="T17" fmla="*/ 45995 h 263"/>
              <a:gd name="T18" fmla="*/ 167403 w 601"/>
              <a:gd name="T19" fmla="*/ 0 h 263"/>
              <a:gd name="T20" fmla="*/ 215541 w 601"/>
              <a:gd name="T21" fmla="*/ 45995 h 263"/>
              <a:gd name="T22" fmla="*/ 167403 w 601"/>
              <a:gd name="T23" fmla="*/ 94888 h 263"/>
              <a:gd name="T24" fmla="*/ 73284 w 601"/>
              <a:gd name="T25" fmla="*/ 45995 h 263"/>
              <a:gd name="T26" fmla="*/ 73284 w 601"/>
              <a:gd name="T27" fmla="*/ 45995 h 263"/>
              <a:gd name="T28" fmla="*/ 45623 w 601"/>
              <a:gd name="T29" fmla="*/ 20644 h 263"/>
              <a:gd name="T30" fmla="*/ 20117 w 601"/>
              <a:gd name="T31" fmla="*/ 45995 h 263"/>
              <a:gd name="T32" fmla="*/ 45623 w 601"/>
              <a:gd name="T33" fmla="*/ 74244 h 263"/>
              <a:gd name="T34" fmla="*/ 73284 w 601"/>
              <a:gd name="T35" fmla="*/ 45995 h 263"/>
              <a:gd name="T36" fmla="*/ 167403 w 601"/>
              <a:gd name="T37" fmla="*/ 20644 h 263"/>
              <a:gd name="T38" fmla="*/ 167403 w 601"/>
              <a:gd name="T39" fmla="*/ 20644 h 263"/>
              <a:gd name="T40" fmla="*/ 141898 w 601"/>
              <a:gd name="T41" fmla="*/ 45995 h 263"/>
              <a:gd name="T42" fmla="*/ 167403 w 601"/>
              <a:gd name="T43" fmla="*/ 74244 h 263"/>
              <a:gd name="T44" fmla="*/ 195424 w 601"/>
              <a:gd name="T45" fmla="*/ 45995 h 263"/>
              <a:gd name="T46" fmla="*/ 167403 w 601"/>
              <a:gd name="T47" fmla="*/ 20644 h 26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01" h="263">
                <a:moveTo>
                  <a:pt x="466" y="262"/>
                </a:moveTo>
                <a:lnTo>
                  <a:pt x="466" y="262"/>
                </a:lnTo>
                <a:cubicBezTo>
                  <a:pt x="127" y="262"/>
                  <a:pt x="127" y="262"/>
                  <a:pt x="127" y="262"/>
                </a:cubicBezTo>
                <a:cubicBezTo>
                  <a:pt x="56" y="262"/>
                  <a:pt x="0" y="205"/>
                  <a:pt x="0" y="127"/>
                </a:cubicBezTo>
                <a:cubicBezTo>
                  <a:pt x="0" y="57"/>
                  <a:pt x="56" y="0"/>
                  <a:pt x="127" y="0"/>
                </a:cubicBezTo>
                <a:cubicBezTo>
                  <a:pt x="204" y="0"/>
                  <a:pt x="261" y="57"/>
                  <a:pt x="261" y="127"/>
                </a:cubicBezTo>
                <a:cubicBezTo>
                  <a:pt x="261" y="156"/>
                  <a:pt x="254" y="184"/>
                  <a:pt x="240" y="205"/>
                </a:cubicBezTo>
                <a:cubicBezTo>
                  <a:pt x="360" y="205"/>
                  <a:pt x="360" y="205"/>
                  <a:pt x="360" y="205"/>
                </a:cubicBezTo>
                <a:cubicBezTo>
                  <a:pt x="346" y="184"/>
                  <a:pt x="339" y="156"/>
                  <a:pt x="339" y="127"/>
                </a:cubicBezTo>
                <a:cubicBezTo>
                  <a:pt x="339" y="57"/>
                  <a:pt x="395" y="0"/>
                  <a:pt x="466" y="0"/>
                </a:cubicBezTo>
                <a:cubicBezTo>
                  <a:pt x="544" y="0"/>
                  <a:pt x="600" y="57"/>
                  <a:pt x="600" y="127"/>
                </a:cubicBezTo>
                <a:cubicBezTo>
                  <a:pt x="600" y="205"/>
                  <a:pt x="544" y="262"/>
                  <a:pt x="466" y="262"/>
                </a:cubicBezTo>
                <a:close/>
                <a:moveTo>
                  <a:pt x="204" y="127"/>
                </a:moveTo>
                <a:lnTo>
                  <a:pt x="204" y="127"/>
                </a:lnTo>
                <a:cubicBezTo>
                  <a:pt x="204" y="85"/>
                  <a:pt x="169" y="57"/>
                  <a:pt x="127" y="57"/>
                </a:cubicBezTo>
                <a:cubicBezTo>
                  <a:pt x="84" y="57"/>
                  <a:pt x="56" y="85"/>
                  <a:pt x="56" y="127"/>
                </a:cubicBezTo>
                <a:cubicBezTo>
                  <a:pt x="56" y="170"/>
                  <a:pt x="84" y="205"/>
                  <a:pt x="127" y="205"/>
                </a:cubicBezTo>
                <a:cubicBezTo>
                  <a:pt x="169" y="205"/>
                  <a:pt x="204" y="170"/>
                  <a:pt x="204" y="127"/>
                </a:cubicBezTo>
                <a:close/>
                <a:moveTo>
                  <a:pt x="466" y="57"/>
                </a:moveTo>
                <a:lnTo>
                  <a:pt x="466" y="57"/>
                </a:lnTo>
                <a:cubicBezTo>
                  <a:pt x="424" y="57"/>
                  <a:pt x="395" y="85"/>
                  <a:pt x="395" y="127"/>
                </a:cubicBezTo>
                <a:cubicBezTo>
                  <a:pt x="395" y="170"/>
                  <a:pt x="424" y="205"/>
                  <a:pt x="466" y="205"/>
                </a:cubicBezTo>
                <a:cubicBezTo>
                  <a:pt x="508" y="205"/>
                  <a:pt x="544" y="170"/>
                  <a:pt x="544" y="127"/>
                </a:cubicBezTo>
                <a:cubicBezTo>
                  <a:pt x="544" y="85"/>
                  <a:pt x="508" y="57"/>
                  <a:pt x="466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" name="Freeform 104">
            <a:extLst>
              <a:ext uri="{FF2B5EF4-FFF2-40B4-BE49-F238E27FC236}">
                <a16:creationId xmlns:a16="http://schemas.microsoft.com/office/drawing/2014/main" id="{FD46D44F-1118-8F4C-8391-FA7399464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3568" y="2598738"/>
            <a:ext cx="219083" cy="150812"/>
          </a:xfrm>
          <a:custGeom>
            <a:avLst/>
            <a:gdLst>
              <a:gd name="T0" fmla="*/ 208643 w 609"/>
              <a:gd name="T1" fmla="*/ 150451 h 418"/>
              <a:gd name="T2" fmla="*/ 208643 w 609"/>
              <a:gd name="T3" fmla="*/ 150451 h 418"/>
              <a:gd name="T4" fmla="*/ 10432 w 609"/>
              <a:gd name="T5" fmla="*/ 150451 h 418"/>
              <a:gd name="T6" fmla="*/ 0 w 609"/>
              <a:gd name="T7" fmla="*/ 139988 h 418"/>
              <a:gd name="T8" fmla="*/ 0 w 609"/>
              <a:gd name="T9" fmla="*/ 60974 h 418"/>
              <a:gd name="T10" fmla="*/ 218715 w 609"/>
              <a:gd name="T11" fmla="*/ 60974 h 418"/>
              <a:gd name="T12" fmla="*/ 218715 w 609"/>
              <a:gd name="T13" fmla="*/ 139988 h 418"/>
              <a:gd name="T14" fmla="*/ 208643 w 609"/>
              <a:gd name="T15" fmla="*/ 150451 h 418"/>
              <a:gd name="T16" fmla="*/ 20505 w 609"/>
              <a:gd name="T17" fmla="*/ 129886 h 418"/>
              <a:gd name="T18" fmla="*/ 20505 w 609"/>
              <a:gd name="T19" fmla="*/ 129886 h 418"/>
              <a:gd name="T20" fmla="*/ 61154 w 609"/>
              <a:gd name="T21" fmla="*/ 129886 h 418"/>
              <a:gd name="T22" fmla="*/ 61154 w 609"/>
              <a:gd name="T23" fmla="*/ 119784 h 418"/>
              <a:gd name="T24" fmla="*/ 20505 w 609"/>
              <a:gd name="T25" fmla="*/ 119784 h 418"/>
              <a:gd name="T26" fmla="*/ 20505 w 609"/>
              <a:gd name="T27" fmla="*/ 129886 h 418"/>
              <a:gd name="T28" fmla="*/ 122308 w 609"/>
              <a:gd name="T29" fmla="*/ 99218 h 418"/>
              <a:gd name="T30" fmla="*/ 122308 w 609"/>
              <a:gd name="T31" fmla="*/ 99218 h 418"/>
              <a:gd name="T32" fmla="*/ 20505 w 609"/>
              <a:gd name="T33" fmla="*/ 99218 h 418"/>
              <a:gd name="T34" fmla="*/ 20505 w 609"/>
              <a:gd name="T35" fmla="*/ 109681 h 418"/>
              <a:gd name="T36" fmla="*/ 122308 w 609"/>
              <a:gd name="T37" fmla="*/ 109681 h 418"/>
              <a:gd name="T38" fmla="*/ 122308 w 609"/>
              <a:gd name="T39" fmla="*/ 99218 h 418"/>
              <a:gd name="T40" fmla="*/ 0 w 609"/>
              <a:gd name="T41" fmla="*/ 10102 h 418"/>
              <a:gd name="T42" fmla="*/ 0 w 609"/>
              <a:gd name="T43" fmla="*/ 10102 h 418"/>
              <a:gd name="T44" fmla="*/ 10432 w 609"/>
              <a:gd name="T45" fmla="*/ 0 h 418"/>
              <a:gd name="T46" fmla="*/ 208643 w 609"/>
              <a:gd name="T47" fmla="*/ 0 h 418"/>
              <a:gd name="T48" fmla="*/ 218715 w 609"/>
              <a:gd name="T49" fmla="*/ 10102 h 418"/>
              <a:gd name="T50" fmla="*/ 218715 w 609"/>
              <a:gd name="T51" fmla="*/ 40770 h 418"/>
              <a:gd name="T52" fmla="*/ 0 w 609"/>
              <a:gd name="T53" fmla="*/ 40770 h 418"/>
              <a:gd name="T54" fmla="*/ 0 w 609"/>
              <a:gd name="T55" fmla="*/ 10102 h 41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9" h="418">
                <a:moveTo>
                  <a:pt x="580" y="417"/>
                </a:moveTo>
                <a:lnTo>
                  <a:pt x="580" y="417"/>
                </a:lnTo>
                <a:cubicBezTo>
                  <a:pt x="29" y="417"/>
                  <a:pt x="29" y="417"/>
                  <a:pt x="29" y="417"/>
                </a:cubicBezTo>
                <a:cubicBezTo>
                  <a:pt x="15" y="417"/>
                  <a:pt x="0" y="402"/>
                  <a:pt x="0" y="388"/>
                </a:cubicBezTo>
                <a:cubicBezTo>
                  <a:pt x="0" y="169"/>
                  <a:pt x="0" y="169"/>
                  <a:pt x="0" y="169"/>
                </a:cubicBezTo>
                <a:cubicBezTo>
                  <a:pt x="608" y="169"/>
                  <a:pt x="608" y="169"/>
                  <a:pt x="608" y="169"/>
                </a:cubicBezTo>
                <a:cubicBezTo>
                  <a:pt x="608" y="388"/>
                  <a:pt x="608" y="388"/>
                  <a:pt x="608" y="388"/>
                </a:cubicBezTo>
                <a:cubicBezTo>
                  <a:pt x="608" y="402"/>
                  <a:pt x="594" y="417"/>
                  <a:pt x="580" y="417"/>
                </a:cubicBezTo>
                <a:close/>
                <a:moveTo>
                  <a:pt x="57" y="360"/>
                </a:moveTo>
                <a:lnTo>
                  <a:pt x="57" y="360"/>
                </a:lnTo>
                <a:cubicBezTo>
                  <a:pt x="170" y="360"/>
                  <a:pt x="170" y="360"/>
                  <a:pt x="170" y="360"/>
                </a:cubicBezTo>
                <a:cubicBezTo>
                  <a:pt x="170" y="332"/>
                  <a:pt x="170" y="332"/>
                  <a:pt x="170" y="332"/>
                </a:cubicBezTo>
                <a:cubicBezTo>
                  <a:pt x="57" y="332"/>
                  <a:pt x="57" y="332"/>
                  <a:pt x="57" y="332"/>
                </a:cubicBezTo>
                <a:lnTo>
                  <a:pt x="57" y="360"/>
                </a:lnTo>
                <a:close/>
                <a:moveTo>
                  <a:pt x="340" y="275"/>
                </a:moveTo>
                <a:lnTo>
                  <a:pt x="340" y="275"/>
                </a:lnTo>
                <a:cubicBezTo>
                  <a:pt x="57" y="275"/>
                  <a:pt x="57" y="275"/>
                  <a:pt x="57" y="275"/>
                </a:cubicBezTo>
                <a:cubicBezTo>
                  <a:pt x="57" y="304"/>
                  <a:pt x="57" y="304"/>
                  <a:pt x="57" y="304"/>
                </a:cubicBezTo>
                <a:cubicBezTo>
                  <a:pt x="340" y="304"/>
                  <a:pt x="340" y="304"/>
                  <a:pt x="340" y="304"/>
                </a:cubicBezTo>
                <a:lnTo>
                  <a:pt x="340" y="275"/>
                </a:lnTo>
                <a:close/>
                <a:moveTo>
                  <a:pt x="0" y="28"/>
                </a:moveTo>
                <a:lnTo>
                  <a:pt x="0" y="28"/>
                </a:lnTo>
                <a:cubicBezTo>
                  <a:pt x="0" y="14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113"/>
                  <a:pt x="608" y="113"/>
                  <a:pt x="608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9" name="Freeform 105">
            <a:extLst>
              <a:ext uri="{FF2B5EF4-FFF2-40B4-BE49-F238E27FC236}">
                <a16:creationId xmlns:a16="http://schemas.microsoft.com/office/drawing/2014/main" id="{F73DF3A0-B6D3-2642-8A88-1EE387194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5729" y="2566988"/>
            <a:ext cx="217496" cy="206375"/>
          </a:xfrm>
          <a:custGeom>
            <a:avLst/>
            <a:gdLst>
              <a:gd name="T0" fmla="*/ 217127 w 602"/>
              <a:gd name="T1" fmla="*/ 109490 h 573"/>
              <a:gd name="T2" fmla="*/ 217127 w 602"/>
              <a:gd name="T3" fmla="*/ 109490 h 573"/>
              <a:gd name="T4" fmla="*/ 207011 w 602"/>
              <a:gd name="T5" fmla="*/ 119575 h 573"/>
              <a:gd name="T6" fmla="*/ 201953 w 602"/>
              <a:gd name="T7" fmla="*/ 117054 h 573"/>
              <a:gd name="T8" fmla="*/ 201953 w 602"/>
              <a:gd name="T9" fmla="*/ 117054 h 573"/>
              <a:gd name="T10" fmla="*/ 109828 w 602"/>
              <a:gd name="T11" fmla="*/ 25572 h 573"/>
              <a:gd name="T12" fmla="*/ 109828 w 602"/>
              <a:gd name="T13" fmla="*/ 25572 h 573"/>
              <a:gd name="T14" fmla="*/ 109828 w 602"/>
              <a:gd name="T15" fmla="*/ 25572 h 573"/>
              <a:gd name="T16" fmla="*/ 109828 w 602"/>
              <a:gd name="T17" fmla="*/ 25572 h 573"/>
              <a:gd name="T18" fmla="*/ 18064 w 602"/>
              <a:gd name="T19" fmla="*/ 117054 h 573"/>
              <a:gd name="T20" fmla="*/ 18064 w 602"/>
              <a:gd name="T21" fmla="*/ 117054 h 573"/>
              <a:gd name="T22" fmla="*/ 10477 w 602"/>
              <a:gd name="T23" fmla="*/ 119575 h 573"/>
              <a:gd name="T24" fmla="*/ 0 w 602"/>
              <a:gd name="T25" fmla="*/ 109490 h 573"/>
              <a:gd name="T26" fmla="*/ 2529 w 602"/>
              <a:gd name="T27" fmla="*/ 101567 h 573"/>
              <a:gd name="T28" fmla="*/ 102241 w 602"/>
              <a:gd name="T29" fmla="*/ 2521 h 573"/>
              <a:gd name="T30" fmla="*/ 109828 w 602"/>
              <a:gd name="T31" fmla="*/ 0 h 573"/>
              <a:gd name="T32" fmla="*/ 109828 w 602"/>
              <a:gd name="T33" fmla="*/ 0 h 573"/>
              <a:gd name="T34" fmla="*/ 109828 w 602"/>
              <a:gd name="T35" fmla="*/ 0 h 573"/>
              <a:gd name="T36" fmla="*/ 109828 w 602"/>
              <a:gd name="T37" fmla="*/ 0 h 573"/>
              <a:gd name="T38" fmla="*/ 109828 w 602"/>
              <a:gd name="T39" fmla="*/ 0 h 573"/>
              <a:gd name="T40" fmla="*/ 109828 w 602"/>
              <a:gd name="T41" fmla="*/ 0 h 573"/>
              <a:gd name="T42" fmla="*/ 109828 w 602"/>
              <a:gd name="T43" fmla="*/ 0 h 573"/>
              <a:gd name="T44" fmla="*/ 109828 w 602"/>
              <a:gd name="T45" fmla="*/ 0 h 573"/>
              <a:gd name="T46" fmla="*/ 117415 w 602"/>
              <a:gd name="T47" fmla="*/ 2521 h 573"/>
              <a:gd name="T48" fmla="*/ 117415 w 602"/>
              <a:gd name="T49" fmla="*/ 2521 h 573"/>
              <a:gd name="T50" fmla="*/ 155710 w 602"/>
              <a:gd name="T51" fmla="*/ 43220 h 573"/>
              <a:gd name="T52" fmla="*/ 155710 w 602"/>
              <a:gd name="T53" fmla="*/ 33135 h 573"/>
              <a:gd name="T54" fmla="*/ 166187 w 602"/>
              <a:gd name="T55" fmla="*/ 22690 h 573"/>
              <a:gd name="T56" fmla="*/ 176303 w 602"/>
              <a:gd name="T57" fmla="*/ 33135 h 573"/>
              <a:gd name="T58" fmla="*/ 176303 w 602"/>
              <a:gd name="T59" fmla="*/ 63389 h 573"/>
              <a:gd name="T60" fmla="*/ 214598 w 602"/>
              <a:gd name="T61" fmla="*/ 101567 h 573"/>
              <a:gd name="T62" fmla="*/ 214598 w 602"/>
              <a:gd name="T63" fmla="*/ 101567 h 573"/>
              <a:gd name="T64" fmla="*/ 217127 w 602"/>
              <a:gd name="T65" fmla="*/ 109490 h 573"/>
              <a:gd name="T66" fmla="*/ 196534 w 602"/>
              <a:gd name="T67" fmla="*/ 124617 h 573"/>
              <a:gd name="T68" fmla="*/ 196534 w 602"/>
              <a:gd name="T69" fmla="*/ 124617 h 573"/>
              <a:gd name="T70" fmla="*/ 196534 w 602"/>
              <a:gd name="T71" fmla="*/ 155231 h 573"/>
              <a:gd name="T72" fmla="*/ 196534 w 602"/>
              <a:gd name="T73" fmla="*/ 170358 h 573"/>
              <a:gd name="T74" fmla="*/ 196534 w 602"/>
              <a:gd name="T75" fmla="*/ 195930 h 573"/>
              <a:gd name="T76" fmla="*/ 186418 w 602"/>
              <a:gd name="T77" fmla="*/ 206015 h 573"/>
              <a:gd name="T78" fmla="*/ 166187 w 602"/>
              <a:gd name="T79" fmla="*/ 206015 h 573"/>
              <a:gd name="T80" fmla="*/ 166187 w 602"/>
              <a:gd name="T81" fmla="*/ 124617 h 573"/>
              <a:gd name="T82" fmla="*/ 125363 w 602"/>
              <a:gd name="T83" fmla="*/ 124617 h 573"/>
              <a:gd name="T84" fmla="*/ 125363 w 602"/>
              <a:gd name="T85" fmla="*/ 206015 h 573"/>
              <a:gd name="T86" fmla="*/ 30708 w 602"/>
              <a:gd name="T87" fmla="*/ 206015 h 573"/>
              <a:gd name="T88" fmla="*/ 20593 w 602"/>
              <a:gd name="T89" fmla="*/ 195930 h 573"/>
              <a:gd name="T90" fmla="*/ 20593 w 602"/>
              <a:gd name="T91" fmla="*/ 170358 h 573"/>
              <a:gd name="T92" fmla="*/ 20593 w 602"/>
              <a:gd name="T93" fmla="*/ 155231 h 573"/>
              <a:gd name="T94" fmla="*/ 20593 w 602"/>
              <a:gd name="T95" fmla="*/ 124617 h 573"/>
              <a:gd name="T96" fmla="*/ 109828 w 602"/>
              <a:gd name="T97" fmla="*/ 38178 h 573"/>
              <a:gd name="T98" fmla="*/ 196534 w 602"/>
              <a:gd name="T99" fmla="*/ 124617 h 573"/>
              <a:gd name="T100" fmla="*/ 92125 w 602"/>
              <a:gd name="T101" fmla="*/ 124617 h 573"/>
              <a:gd name="T102" fmla="*/ 92125 w 602"/>
              <a:gd name="T103" fmla="*/ 124617 h 573"/>
              <a:gd name="T104" fmla="*/ 51301 w 602"/>
              <a:gd name="T105" fmla="*/ 124617 h 573"/>
              <a:gd name="T106" fmla="*/ 51301 w 602"/>
              <a:gd name="T107" fmla="*/ 165316 h 573"/>
              <a:gd name="T108" fmla="*/ 92125 w 602"/>
              <a:gd name="T109" fmla="*/ 165316 h 573"/>
              <a:gd name="T110" fmla="*/ 92125 w 602"/>
              <a:gd name="T111" fmla="*/ 124617 h 57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2" h="573">
                <a:moveTo>
                  <a:pt x="601" y="304"/>
                </a:moveTo>
                <a:lnTo>
                  <a:pt x="601" y="304"/>
                </a:lnTo>
                <a:cubicBezTo>
                  <a:pt x="601" y="318"/>
                  <a:pt x="594" y="332"/>
                  <a:pt x="573" y="332"/>
                </a:cubicBezTo>
                <a:cubicBezTo>
                  <a:pt x="566" y="332"/>
                  <a:pt x="559" y="325"/>
                  <a:pt x="559" y="325"/>
                </a:cubicBezTo>
                <a:cubicBezTo>
                  <a:pt x="304" y="71"/>
                  <a:pt x="304" y="71"/>
                  <a:pt x="304" y="71"/>
                </a:cubicBezTo>
                <a:cubicBezTo>
                  <a:pt x="50" y="325"/>
                  <a:pt x="50" y="325"/>
                  <a:pt x="50" y="325"/>
                </a:cubicBezTo>
                <a:cubicBezTo>
                  <a:pt x="43" y="325"/>
                  <a:pt x="36" y="332"/>
                  <a:pt x="29" y="332"/>
                </a:cubicBezTo>
                <a:cubicBezTo>
                  <a:pt x="15" y="332"/>
                  <a:pt x="0" y="318"/>
                  <a:pt x="0" y="304"/>
                </a:cubicBezTo>
                <a:cubicBezTo>
                  <a:pt x="0" y="297"/>
                  <a:pt x="0" y="289"/>
                  <a:pt x="7" y="282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297" y="0"/>
                  <a:pt x="304" y="0"/>
                </a:cubicBezTo>
                <a:cubicBezTo>
                  <a:pt x="311" y="0"/>
                  <a:pt x="318" y="7"/>
                  <a:pt x="325" y="7"/>
                </a:cubicBezTo>
                <a:cubicBezTo>
                  <a:pt x="431" y="120"/>
                  <a:pt x="431" y="120"/>
                  <a:pt x="431" y="120"/>
                </a:cubicBezTo>
                <a:cubicBezTo>
                  <a:pt x="431" y="92"/>
                  <a:pt x="431" y="92"/>
                  <a:pt x="431" y="92"/>
                </a:cubicBezTo>
                <a:cubicBezTo>
                  <a:pt x="431" y="78"/>
                  <a:pt x="446" y="63"/>
                  <a:pt x="460" y="63"/>
                </a:cubicBezTo>
                <a:cubicBezTo>
                  <a:pt x="481" y="63"/>
                  <a:pt x="488" y="78"/>
                  <a:pt x="488" y="92"/>
                </a:cubicBezTo>
                <a:cubicBezTo>
                  <a:pt x="488" y="176"/>
                  <a:pt x="488" y="176"/>
                  <a:pt x="488" y="176"/>
                </a:cubicBezTo>
                <a:cubicBezTo>
                  <a:pt x="594" y="282"/>
                  <a:pt x="594" y="282"/>
                  <a:pt x="594" y="282"/>
                </a:cubicBezTo>
                <a:cubicBezTo>
                  <a:pt x="601" y="289"/>
                  <a:pt x="601" y="297"/>
                  <a:pt x="601" y="304"/>
                </a:cubicBezTo>
                <a:close/>
                <a:moveTo>
                  <a:pt x="544" y="346"/>
                </a:moveTo>
                <a:lnTo>
                  <a:pt x="544" y="346"/>
                </a:lnTo>
                <a:cubicBezTo>
                  <a:pt x="544" y="431"/>
                  <a:pt x="544" y="431"/>
                  <a:pt x="544" y="431"/>
                </a:cubicBezTo>
                <a:cubicBezTo>
                  <a:pt x="544" y="473"/>
                  <a:pt x="544" y="473"/>
                  <a:pt x="544" y="473"/>
                </a:cubicBezTo>
                <a:cubicBezTo>
                  <a:pt x="544" y="544"/>
                  <a:pt x="544" y="544"/>
                  <a:pt x="544" y="544"/>
                </a:cubicBezTo>
                <a:cubicBezTo>
                  <a:pt x="544" y="565"/>
                  <a:pt x="537" y="572"/>
                  <a:pt x="516" y="572"/>
                </a:cubicBezTo>
                <a:cubicBezTo>
                  <a:pt x="460" y="572"/>
                  <a:pt x="460" y="572"/>
                  <a:pt x="460" y="572"/>
                </a:cubicBezTo>
                <a:cubicBezTo>
                  <a:pt x="460" y="346"/>
                  <a:pt x="460" y="346"/>
                  <a:pt x="460" y="346"/>
                </a:cubicBezTo>
                <a:cubicBezTo>
                  <a:pt x="347" y="346"/>
                  <a:pt x="347" y="346"/>
                  <a:pt x="347" y="346"/>
                </a:cubicBezTo>
                <a:cubicBezTo>
                  <a:pt x="347" y="572"/>
                  <a:pt x="347" y="572"/>
                  <a:pt x="347" y="572"/>
                </a:cubicBezTo>
                <a:cubicBezTo>
                  <a:pt x="85" y="572"/>
                  <a:pt x="85" y="572"/>
                  <a:pt x="85" y="572"/>
                </a:cubicBezTo>
                <a:cubicBezTo>
                  <a:pt x="71" y="572"/>
                  <a:pt x="57" y="565"/>
                  <a:pt x="57" y="544"/>
                </a:cubicBezTo>
                <a:cubicBezTo>
                  <a:pt x="57" y="473"/>
                  <a:pt x="57" y="473"/>
                  <a:pt x="57" y="473"/>
                </a:cubicBezTo>
                <a:cubicBezTo>
                  <a:pt x="57" y="431"/>
                  <a:pt x="57" y="431"/>
                  <a:pt x="57" y="431"/>
                </a:cubicBezTo>
                <a:cubicBezTo>
                  <a:pt x="57" y="346"/>
                  <a:pt x="57" y="346"/>
                  <a:pt x="57" y="346"/>
                </a:cubicBezTo>
                <a:cubicBezTo>
                  <a:pt x="304" y="106"/>
                  <a:pt x="304" y="106"/>
                  <a:pt x="304" y="106"/>
                </a:cubicBezTo>
                <a:lnTo>
                  <a:pt x="544" y="346"/>
                </a:lnTo>
                <a:close/>
                <a:moveTo>
                  <a:pt x="255" y="346"/>
                </a:moveTo>
                <a:lnTo>
                  <a:pt x="255" y="346"/>
                </a:lnTo>
                <a:cubicBezTo>
                  <a:pt x="142" y="346"/>
                  <a:pt x="142" y="346"/>
                  <a:pt x="142" y="346"/>
                </a:cubicBezTo>
                <a:cubicBezTo>
                  <a:pt x="142" y="459"/>
                  <a:pt x="142" y="459"/>
                  <a:pt x="142" y="459"/>
                </a:cubicBezTo>
                <a:cubicBezTo>
                  <a:pt x="255" y="459"/>
                  <a:pt x="255" y="459"/>
                  <a:pt x="255" y="459"/>
                </a:cubicBezTo>
                <a:lnTo>
                  <a:pt x="255" y="3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0" name="Freeform 106">
            <a:extLst>
              <a:ext uri="{FF2B5EF4-FFF2-40B4-BE49-F238E27FC236}">
                <a16:creationId xmlns:a16="http://schemas.microsoft.com/office/drawing/2014/main" id="{25230152-A02B-1646-A47E-BA8892AA56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303" y="2574925"/>
            <a:ext cx="217495" cy="196850"/>
          </a:xfrm>
          <a:custGeom>
            <a:avLst/>
            <a:gdLst>
              <a:gd name="T0" fmla="*/ 207010 w 602"/>
              <a:gd name="T1" fmla="*/ 196489 h 545"/>
              <a:gd name="T2" fmla="*/ 207010 w 602"/>
              <a:gd name="T3" fmla="*/ 196489 h 545"/>
              <a:gd name="T4" fmla="*/ 188946 w 602"/>
              <a:gd name="T5" fmla="*/ 196489 h 545"/>
              <a:gd name="T6" fmla="*/ 188946 w 602"/>
              <a:gd name="T7" fmla="*/ 114859 h 545"/>
              <a:gd name="T8" fmla="*/ 188946 w 602"/>
              <a:gd name="T9" fmla="*/ 50928 h 545"/>
              <a:gd name="T10" fmla="*/ 207010 w 602"/>
              <a:gd name="T11" fmla="*/ 50928 h 545"/>
              <a:gd name="T12" fmla="*/ 217126 w 602"/>
              <a:gd name="T13" fmla="*/ 61403 h 545"/>
              <a:gd name="T14" fmla="*/ 217126 w 602"/>
              <a:gd name="T15" fmla="*/ 124973 h 545"/>
              <a:gd name="T16" fmla="*/ 217126 w 602"/>
              <a:gd name="T17" fmla="*/ 165787 h 545"/>
              <a:gd name="T18" fmla="*/ 217126 w 602"/>
              <a:gd name="T19" fmla="*/ 186375 h 545"/>
              <a:gd name="T20" fmla="*/ 207010 w 602"/>
              <a:gd name="T21" fmla="*/ 196489 h 545"/>
              <a:gd name="T22" fmla="*/ 35766 w 602"/>
              <a:gd name="T23" fmla="*/ 196489 h 545"/>
              <a:gd name="T24" fmla="*/ 35766 w 602"/>
              <a:gd name="T25" fmla="*/ 196489 h 545"/>
              <a:gd name="T26" fmla="*/ 35766 w 602"/>
              <a:gd name="T27" fmla="*/ 114859 h 545"/>
              <a:gd name="T28" fmla="*/ 35766 w 602"/>
              <a:gd name="T29" fmla="*/ 112331 h 545"/>
              <a:gd name="T30" fmla="*/ 35766 w 602"/>
              <a:gd name="T31" fmla="*/ 50928 h 545"/>
              <a:gd name="T32" fmla="*/ 56359 w 602"/>
              <a:gd name="T33" fmla="*/ 50928 h 545"/>
              <a:gd name="T34" fmla="*/ 107298 w 602"/>
              <a:gd name="T35" fmla="*/ 0 h 545"/>
              <a:gd name="T36" fmla="*/ 158238 w 602"/>
              <a:gd name="T37" fmla="*/ 50928 h 545"/>
              <a:gd name="T38" fmla="*/ 178831 w 602"/>
              <a:gd name="T39" fmla="*/ 50928 h 545"/>
              <a:gd name="T40" fmla="*/ 178831 w 602"/>
              <a:gd name="T41" fmla="*/ 114859 h 545"/>
              <a:gd name="T42" fmla="*/ 178831 w 602"/>
              <a:gd name="T43" fmla="*/ 196489 h 545"/>
              <a:gd name="T44" fmla="*/ 35766 w 602"/>
              <a:gd name="T45" fmla="*/ 196489 h 545"/>
              <a:gd name="T46" fmla="*/ 107298 w 602"/>
              <a:gd name="T47" fmla="*/ 20588 h 545"/>
              <a:gd name="T48" fmla="*/ 107298 w 602"/>
              <a:gd name="T49" fmla="*/ 20588 h 545"/>
              <a:gd name="T50" fmla="*/ 76590 w 602"/>
              <a:gd name="T51" fmla="*/ 50928 h 545"/>
              <a:gd name="T52" fmla="*/ 138007 w 602"/>
              <a:gd name="T53" fmla="*/ 50928 h 545"/>
              <a:gd name="T54" fmla="*/ 107298 w 602"/>
              <a:gd name="T55" fmla="*/ 20588 h 545"/>
              <a:gd name="T56" fmla="*/ 0 w 602"/>
              <a:gd name="T57" fmla="*/ 186375 h 545"/>
              <a:gd name="T58" fmla="*/ 0 w 602"/>
              <a:gd name="T59" fmla="*/ 186375 h 545"/>
              <a:gd name="T60" fmla="*/ 0 w 602"/>
              <a:gd name="T61" fmla="*/ 165787 h 545"/>
              <a:gd name="T62" fmla="*/ 0 w 602"/>
              <a:gd name="T63" fmla="*/ 124973 h 545"/>
              <a:gd name="T64" fmla="*/ 0 w 602"/>
              <a:gd name="T65" fmla="*/ 61403 h 545"/>
              <a:gd name="T66" fmla="*/ 10477 w 602"/>
              <a:gd name="T67" fmla="*/ 50928 h 545"/>
              <a:gd name="T68" fmla="*/ 25650 w 602"/>
              <a:gd name="T69" fmla="*/ 50928 h 545"/>
              <a:gd name="T70" fmla="*/ 25650 w 602"/>
              <a:gd name="T71" fmla="*/ 112331 h 545"/>
              <a:gd name="T72" fmla="*/ 25650 w 602"/>
              <a:gd name="T73" fmla="*/ 114859 h 545"/>
              <a:gd name="T74" fmla="*/ 25650 w 602"/>
              <a:gd name="T75" fmla="*/ 196489 h 545"/>
              <a:gd name="T76" fmla="*/ 10477 w 602"/>
              <a:gd name="T77" fmla="*/ 196489 h 545"/>
              <a:gd name="T78" fmla="*/ 0 w 602"/>
              <a:gd name="T79" fmla="*/ 186375 h 54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45">
                <a:moveTo>
                  <a:pt x="573" y="544"/>
                </a:moveTo>
                <a:lnTo>
                  <a:pt x="573" y="544"/>
                </a:lnTo>
                <a:cubicBezTo>
                  <a:pt x="523" y="544"/>
                  <a:pt x="523" y="544"/>
                  <a:pt x="523" y="544"/>
                </a:cubicBezTo>
                <a:cubicBezTo>
                  <a:pt x="523" y="318"/>
                  <a:pt x="523" y="318"/>
                  <a:pt x="523" y="318"/>
                </a:cubicBezTo>
                <a:cubicBezTo>
                  <a:pt x="523" y="141"/>
                  <a:pt x="523" y="141"/>
                  <a:pt x="523" y="141"/>
                </a:cubicBezTo>
                <a:cubicBezTo>
                  <a:pt x="573" y="141"/>
                  <a:pt x="573" y="141"/>
                  <a:pt x="573" y="141"/>
                </a:cubicBezTo>
                <a:cubicBezTo>
                  <a:pt x="587" y="141"/>
                  <a:pt x="601" y="148"/>
                  <a:pt x="601" y="170"/>
                </a:cubicBezTo>
                <a:cubicBezTo>
                  <a:pt x="601" y="346"/>
                  <a:pt x="601" y="346"/>
                  <a:pt x="601" y="346"/>
                </a:cubicBezTo>
                <a:cubicBezTo>
                  <a:pt x="601" y="459"/>
                  <a:pt x="601" y="459"/>
                  <a:pt x="601" y="459"/>
                </a:cubicBezTo>
                <a:cubicBezTo>
                  <a:pt x="601" y="516"/>
                  <a:pt x="601" y="516"/>
                  <a:pt x="601" y="516"/>
                </a:cubicBezTo>
                <a:cubicBezTo>
                  <a:pt x="601" y="530"/>
                  <a:pt x="587" y="544"/>
                  <a:pt x="573" y="544"/>
                </a:cubicBezTo>
                <a:close/>
                <a:moveTo>
                  <a:pt x="99" y="544"/>
                </a:moveTo>
                <a:lnTo>
                  <a:pt x="99" y="544"/>
                </a:lnTo>
                <a:cubicBezTo>
                  <a:pt x="99" y="318"/>
                  <a:pt x="99" y="318"/>
                  <a:pt x="99" y="318"/>
                </a:cubicBezTo>
                <a:cubicBezTo>
                  <a:pt x="99" y="311"/>
                  <a:pt x="99" y="311"/>
                  <a:pt x="99" y="31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156" y="141"/>
                  <a:pt x="156" y="141"/>
                  <a:pt x="156" y="141"/>
                </a:cubicBezTo>
                <a:cubicBezTo>
                  <a:pt x="156" y="64"/>
                  <a:pt x="219" y="0"/>
                  <a:pt x="297" y="0"/>
                </a:cubicBezTo>
                <a:cubicBezTo>
                  <a:pt x="375" y="0"/>
                  <a:pt x="438" y="64"/>
                  <a:pt x="438" y="141"/>
                </a:cubicBezTo>
                <a:cubicBezTo>
                  <a:pt x="495" y="141"/>
                  <a:pt x="495" y="141"/>
                  <a:pt x="495" y="141"/>
                </a:cubicBezTo>
                <a:cubicBezTo>
                  <a:pt x="495" y="318"/>
                  <a:pt x="495" y="318"/>
                  <a:pt x="495" y="318"/>
                </a:cubicBezTo>
                <a:cubicBezTo>
                  <a:pt x="495" y="544"/>
                  <a:pt x="495" y="544"/>
                  <a:pt x="495" y="544"/>
                </a:cubicBezTo>
                <a:lnTo>
                  <a:pt x="99" y="544"/>
                </a:lnTo>
                <a:close/>
                <a:moveTo>
                  <a:pt x="297" y="57"/>
                </a:moveTo>
                <a:lnTo>
                  <a:pt x="297" y="57"/>
                </a:lnTo>
                <a:cubicBezTo>
                  <a:pt x="255" y="57"/>
                  <a:pt x="212" y="92"/>
                  <a:pt x="212" y="141"/>
                </a:cubicBezTo>
                <a:cubicBezTo>
                  <a:pt x="382" y="141"/>
                  <a:pt x="382" y="141"/>
                  <a:pt x="382" y="141"/>
                </a:cubicBezTo>
                <a:cubicBezTo>
                  <a:pt x="382" y="92"/>
                  <a:pt x="347" y="57"/>
                  <a:pt x="297" y="57"/>
                </a:cubicBezTo>
                <a:close/>
                <a:moveTo>
                  <a:pt x="0" y="516"/>
                </a:moveTo>
                <a:lnTo>
                  <a:pt x="0" y="516"/>
                </a:lnTo>
                <a:cubicBezTo>
                  <a:pt x="0" y="459"/>
                  <a:pt x="0" y="459"/>
                  <a:pt x="0" y="459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48"/>
                  <a:pt x="7" y="141"/>
                  <a:pt x="29" y="141"/>
                </a:cubicBezTo>
                <a:cubicBezTo>
                  <a:pt x="71" y="141"/>
                  <a:pt x="71" y="141"/>
                  <a:pt x="71" y="141"/>
                </a:cubicBezTo>
                <a:cubicBezTo>
                  <a:pt x="71" y="311"/>
                  <a:pt x="71" y="311"/>
                  <a:pt x="71" y="311"/>
                </a:cubicBezTo>
                <a:cubicBezTo>
                  <a:pt x="71" y="318"/>
                  <a:pt x="71" y="318"/>
                  <a:pt x="71" y="318"/>
                </a:cubicBezTo>
                <a:cubicBezTo>
                  <a:pt x="71" y="544"/>
                  <a:pt x="71" y="544"/>
                  <a:pt x="71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7" y="544"/>
                  <a:pt x="0" y="530"/>
                  <a:pt x="0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1" name="Freeform 107">
            <a:extLst>
              <a:ext uri="{FF2B5EF4-FFF2-40B4-BE49-F238E27FC236}">
                <a16:creationId xmlns:a16="http://schemas.microsoft.com/office/drawing/2014/main" id="{D7E97E6E-4C93-7649-96E5-6852C5B86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90691" y="2579688"/>
            <a:ext cx="168281" cy="184150"/>
          </a:xfrm>
          <a:custGeom>
            <a:avLst/>
            <a:gdLst>
              <a:gd name="T0" fmla="*/ 165392 w 467"/>
              <a:gd name="T1" fmla="*/ 89186 h 510"/>
              <a:gd name="T2" fmla="*/ 165392 w 467"/>
              <a:gd name="T3" fmla="*/ 89186 h 510"/>
              <a:gd name="T4" fmla="*/ 165392 w 467"/>
              <a:gd name="T5" fmla="*/ 89186 h 510"/>
              <a:gd name="T6" fmla="*/ 165392 w 467"/>
              <a:gd name="T7" fmla="*/ 89186 h 510"/>
              <a:gd name="T8" fmla="*/ 83957 w 467"/>
              <a:gd name="T9" fmla="*/ 10110 h 510"/>
              <a:gd name="T10" fmla="*/ 22701 w 467"/>
              <a:gd name="T11" fmla="*/ 10110 h 510"/>
              <a:gd name="T12" fmla="*/ 10089 w 467"/>
              <a:gd name="T13" fmla="*/ 10110 h 510"/>
              <a:gd name="T14" fmla="*/ 20179 w 467"/>
              <a:gd name="T15" fmla="*/ 0 h 510"/>
              <a:gd name="T16" fmla="*/ 20179 w 467"/>
              <a:gd name="T17" fmla="*/ 0 h 510"/>
              <a:gd name="T18" fmla="*/ 83957 w 467"/>
              <a:gd name="T19" fmla="*/ 0 h 510"/>
              <a:gd name="T20" fmla="*/ 83957 w 467"/>
              <a:gd name="T21" fmla="*/ 0 h 510"/>
              <a:gd name="T22" fmla="*/ 83957 w 467"/>
              <a:gd name="T23" fmla="*/ 0 h 510"/>
              <a:gd name="T24" fmla="*/ 91524 w 467"/>
              <a:gd name="T25" fmla="*/ 5055 h 510"/>
              <a:gd name="T26" fmla="*/ 147736 w 467"/>
              <a:gd name="T27" fmla="*/ 58856 h 510"/>
              <a:gd name="T28" fmla="*/ 147736 w 467"/>
              <a:gd name="T29" fmla="*/ 58856 h 510"/>
              <a:gd name="T30" fmla="*/ 165392 w 467"/>
              <a:gd name="T31" fmla="*/ 74021 h 510"/>
              <a:gd name="T32" fmla="*/ 167915 w 467"/>
              <a:gd name="T33" fmla="*/ 81604 h 510"/>
              <a:gd name="T34" fmla="*/ 165392 w 467"/>
              <a:gd name="T35" fmla="*/ 89186 h 510"/>
              <a:gd name="T36" fmla="*/ 73868 w 467"/>
              <a:gd name="T37" fmla="*/ 20581 h 510"/>
              <a:gd name="T38" fmla="*/ 73868 w 467"/>
              <a:gd name="T39" fmla="*/ 20581 h 510"/>
              <a:gd name="T40" fmla="*/ 73868 w 467"/>
              <a:gd name="T41" fmla="*/ 20581 h 510"/>
              <a:gd name="T42" fmla="*/ 73868 w 467"/>
              <a:gd name="T43" fmla="*/ 20581 h 510"/>
              <a:gd name="T44" fmla="*/ 81435 w 467"/>
              <a:gd name="T45" fmla="*/ 25637 h 510"/>
              <a:gd name="T46" fmla="*/ 157825 w 467"/>
              <a:gd name="T47" fmla="*/ 99658 h 510"/>
              <a:gd name="T48" fmla="*/ 162870 w 467"/>
              <a:gd name="T49" fmla="*/ 104713 h 510"/>
              <a:gd name="T50" fmla="*/ 162870 w 467"/>
              <a:gd name="T51" fmla="*/ 104713 h 510"/>
              <a:gd name="T52" fmla="*/ 162870 w 467"/>
              <a:gd name="T53" fmla="*/ 104713 h 510"/>
              <a:gd name="T54" fmla="*/ 162870 w 467"/>
              <a:gd name="T55" fmla="*/ 104713 h 510"/>
              <a:gd name="T56" fmla="*/ 162870 w 467"/>
              <a:gd name="T57" fmla="*/ 107240 h 510"/>
              <a:gd name="T58" fmla="*/ 162870 w 467"/>
              <a:gd name="T59" fmla="*/ 107240 h 510"/>
              <a:gd name="T60" fmla="*/ 162870 w 467"/>
              <a:gd name="T61" fmla="*/ 107240 h 510"/>
              <a:gd name="T62" fmla="*/ 162870 w 467"/>
              <a:gd name="T63" fmla="*/ 107240 h 510"/>
              <a:gd name="T64" fmla="*/ 160348 w 467"/>
              <a:gd name="T65" fmla="*/ 112295 h 510"/>
              <a:gd name="T66" fmla="*/ 160348 w 467"/>
              <a:gd name="T67" fmla="*/ 112295 h 510"/>
              <a:gd name="T68" fmla="*/ 101974 w 467"/>
              <a:gd name="T69" fmla="*/ 181261 h 510"/>
              <a:gd name="T70" fmla="*/ 101974 w 467"/>
              <a:gd name="T71" fmla="*/ 181261 h 510"/>
              <a:gd name="T72" fmla="*/ 94047 w 467"/>
              <a:gd name="T73" fmla="*/ 183789 h 510"/>
              <a:gd name="T74" fmla="*/ 94047 w 467"/>
              <a:gd name="T75" fmla="*/ 183789 h 510"/>
              <a:gd name="T76" fmla="*/ 94047 w 467"/>
              <a:gd name="T77" fmla="*/ 183789 h 510"/>
              <a:gd name="T78" fmla="*/ 94047 w 467"/>
              <a:gd name="T79" fmla="*/ 183789 h 510"/>
              <a:gd name="T80" fmla="*/ 91524 w 467"/>
              <a:gd name="T81" fmla="*/ 183789 h 510"/>
              <a:gd name="T82" fmla="*/ 91524 w 467"/>
              <a:gd name="T83" fmla="*/ 183789 h 510"/>
              <a:gd name="T84" fmla="*/ 86480 w 467"/>
              <a:gd name="T85" fmla="*/ 181261 h 510"/>
              <a:gd name="T86" fmla="*/ 86480 w 467"/>
              <a:gd name="T87" fmla="*/ 181261 h 510"/>
              <a:gd name="T88" fmla="*/ 2522 w 467"/>
              <a:gd name="T89" fmla="*/ 104713 h 510"/>
              <a:gd name="T90" fmla="*/ 2522 w 467"/>
              <a:gd name="T91" fmla="*/ 104713 h 510"/>
              <a:gd name="T92" fmla="*/ 0 w 467"/>
              <a:gd name="T93" fmla="*/ 97130 h 510"/>
              <a:gd name="T94" fmla="*/ 0 w 467"/>
              <a:gd name="T95" fmla="*/ 97130 h 510"/>
              <a:gd name="T96" fmla="*/ 0 w 467"/>
              <a:gd name="T97" fmla="*/ 40802 h 510"/>
              <a:gd name="T98" fmla="*/ 0 w 467"/>
              <a:gd name="T99" fmla="*/ 30692 h 510"/>
              <a:gd name="T100" fmla="*/ 0 w 467"/>
              <a:gd name="T101" fmla="*/ 30692 h 510"/>
              <a:gd name="T102" fmla="*/ 0 w 467"/>
              <a:gd name="T103" fmla="*/ 30692 h 510"/>
              <a:gd name="T104" fmla="*/ 10089 w 467"/>
              <a:gd name="T105" fmla="*/ 20581 h 510"/>
              <a:gd name="T106" fmla="*/ 10089 w 467"/>
              <a:gd name="T107" fmla="*/ 20581 h 510"/>
              <a:gd name="T108" fmla="*/ 73868 w 467"/>
              <a:gd name="T109" fmla="*/ 20581 h 510"/>
              <a:gd name="T110" fmla="*/ 25223 w 467"/>
              <a:gd name="T111" fmla="*/ 61383 h 510"/>
              <a:gd name="T112" fmla="*/ 25223 w 467"/>
              <a:gd name="T113" fmla="*/ 61383 h 510"/>
              <a:gd name="T114" fmla="*/ 40718 w 467"/>
              <a:gd name="T115" fmla="*/ 48385 h 510"/>
              <a:gd name="T116" fmla="*/ 25223 w 467"/>
              <a:gd name="T117" fmla="*/ 35747 h 510"/>
              <a:gd name="T118" fmla="*/ 12612 w 467"/>
              <a:gd name="T119" fmla="*/ 48385 h 510"/>
              <a:gd name="T120" fmla="*/ 25223 w 467"/>
              <a:gd name="T121" fmla="*/ 61383 h 51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67" h="510">
                <a:moveTo>
                  <a:pt x="459" y="247"/>
                </a:moveTo>
                <a:lnTo>
                  <a:pt x="459" y="247"/>
                </a:lnTo>
                <a:cubicBezTo>
                  <a:pt x="233" y="28"/>
                  <a:pt x="233" y="28"/>
                  <a:pt x="233" y="28"/>
                </a:cubicBezTo>
                <a:cubicBezTo>
                  <a:pt x="63" y="28"/>
                  <a:pt x="63" y="28"/>
                  <a:pt x="63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14"/>
                  <a:pt x="35" y="0"/>
                  <a:pt x="56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40" y="0"/>
                  <a:pt x="247" y="7"/>
                  <a:pt x="254" y="14"/>
                </a:cubicBezTo>
                <a:cubicBezTo>
                  <a:pt x="410" y="163"/>
                  <a:pt x="410" y="163"/>
                  <a:pt x="410" y="163"/>
                </a:cubicBezTo>
                <a:cubicBezTo>
                  <a:pt x="459" y="205"/>
                  <a:pt x="459" y="205"/>
                  <a:pt x="459" y="205"/>
                </a:cubicBezTo>
                <a:cubicBezTo>
                  <a:pt x="466" y="212"/>
                  <a:pt x="466" y="219"/>
                  <a:pt x="466" y="226"/>
                </a:cubicBezTo>
                <a:cubicBezTo>
                  <a:pt x="466" y="233"/>
                  <a:pt x="466" y="240"/>
                  <a:pt x="459" y="247"/>
                </a:cubicBezTo>
                <a:close/>
                <a:moveTo>
                  <a:pt x="205" y="57"/>
                </a:moveTo>
                <a:lnTo>
                  <a:pt x="205" y="57"/>
                </a:lnTo>
                <a:cubicBezTo>
                  <a:pt x="212" y="57"/>
                  <a:pt x="219" y="64"/>
                  <a:pt x="226" y="71"/>
                </a:cubicBezTo>
                <a:cubicBezTo>
                  <a:pt x="438" y="276"/>
                  <a:pt x="438" y="276"/>
                  <a:pt x="438" y="276"/>
                </a:cubicBezTo>
                <a:cubicBezTo>
                  <a:pt x="445" y="276"/>
                  <a:pt x="445" y="283"/>
                  <a:pt x="452" y="290"/>
                </a:cubicBezTo>
                <a:cubicBezTo>
                  <a:pt x="452" y="290"/>
                  <a:pt x="452" y="290"/>
                  <a:pt x="452" y="297"/>
                </a:cubicBezTo>
                <a:cubicBezTo>
                  <a:pt x="452" y="304"/>
                  <a:pt x="445" y="311"/>
                  <a:pt x="445" y="311"/>
                </a:cubicBezTo>
                <a:cubicBezTo>
                  <a:pt x="283" y="502"/>
                  <a:pt x="283" y="502"/>
                  <a:pt x="283" y="502"/>
                </a:cubicBezTo>
                <a:cubicBezTo>
                  <a:pt x="275" y="509"/>
                  <a:pt x="268" y="509"/>
                  <a:pt x="261" y="509"/>
                </a:cubicBezTo>
                <a:lnTo>
                  <a:pt x="254" y="509"/>
                </a:lnTo>
                <a:cubicBezTo>
                  <a:pt x="254" y="509"/>
                  <a:pt x="247" y="509"/>
                  <a:pt x="240" y="502"/>
                </a:cubicBezTo>
                <a:cubicBezTo>
                  <a:pt x="7" y="290"/>
                  <a:pt x="7" y="290"/>
                  <a:pt x="7" y="290"/>
                </a:cubicBezTo>
                <a:cubicBezTo>
                  <a:pt x="0" y="283"/>
                  <a:pt x="0" y="276"/>
                  <a:pt x="0" y="269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7"/>
                  <a:pt x="28" y="57"/>
                </a:cubicBezTo>
                <a:lnTo>
                  <a:pt x="205" y="57"/>
                </a:lnTo>
                <a:close/>
                <a:moveTo>
                  <a:pt x="70" y="170"/>
                </a:moveTo>
                <a:lnTo>
                  <a:pt x="70" y="170"/>
                </a:lnTo>
                <a:cubicBezTo>
                  <a:pt x="92" y="170"/>
                  <a:pt x="113" y="156"/>
                  <a:pt x="113" y="134"/>
                </a:cubicBezTo>
                <a:cubicBezTo>
                  <a:pt x="113" y="113"/>
                  <a:pt x="92" y="99"/>
                  <a:pt x="70" y="99"/>
                </a:cubicBezTo>
                <a:cubicBezTo>
                  <a:pt x="49" y="99"/>
                  <a:pt x="35" y="113"/>
                  <a:pt x="35" y="134"/>
                </a:cubicBezTo>
                <a:cubicBezTo>
                  <a:pt x="35" y="156"/>
                  <a:pt x="49" y="170"/>
                  <a:pt x="70" y="1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2" name="Freeform 108">
            <a:extLst>
              <a:ext uri="{FF2B5EF4-FFF2-40B4-BE49-F238E27FC236}">
                <a16:creationId xmlns:a16="http://schemas.microsoft.com/office/drawing/2014/main" id="{39272850-5820-C54C-AAF9-FF000D41A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2852" y="2590800"/>
            <a:ext cx="163518" cy="163513"/>
          </a:xfrm>
          <a:custGeom>
            <a:avLst/>
            <a:gdLst>
              <a:gd name="T0" fmla="*/ 163151 w 453"/>
              <a:gd name="T1" fmla="*/ 84278 h 454"/>
              <a:gd name="T2" fmla="*/ 163151 w 453"/>
              <a:gd name="T3" fmla="*/ 84278 h 454"/>
              <a:gd name="T4" fmla="*/ 163151 w 453"/>
              <a:gd name="T5" fmla="*/ 84278 h 454"/>
              <a:gd name="T6" fmla="*/ 163151 w 453"/>
              <a:gd name="T7" fmla="*/ 84278 h 454"/>
              <a:gd name="T8" fmla="*/ 163151 w 453"/>
              <a:gd name="T9" fmla="*/ 84278 h 454"/>
              <a:gd name="T10" fmla="*/ 163151 w 453"/>
              <a:gd name="T11" fmla="*/ 86799 h 454"/>
              <a:gd name="T12" fmla="*/ 163151 w 453"/>
              <a:gd name="T13" fmla="*/ 86799 h 454"/>
              <a:gd name="T14" fmla="*/ 163151 w 453"/>
              <a:gd name="T15" fmla="*/ 86799 h 454"/>
              <a:gd name="T16" fmla="*/ 163151 w 453"/>
              <a:gd name="T17" fmla="*/ 86799 h 454"/>
              <a:gd name="T18" fmla="*/ 160624 w 453"/>
              <a:gd name="T19" fmla="*/ 91841 h 454"/>
              <a:gd name="T20" fmla="*/ 160624 w 453"/>
              <a:gd name="T21" fmla="*/ 91841 h 454"/>
              <a:gd name="T22" fmla="*/ 102150 w 453"/>
              <a:gd name="T23" fmla="*/ 160632 h 454"/>
              <a:gd name="T24" fmla="*/ 102150 w 453"/>
              <a:gd name="T25" fmla="*/ 160632 h 454"/>
              <a:gd name="T26" fmla="*/ 94209 w 453"/>
              <a:gd name="T27" fmla="*/ 163153 h 454"/>
              <a:gd name="T28" fmla="*/ 94209 w 453"/>
              <a:gd name="T29" fmla="*/ 163153 h 454"/>
              <a:gd name="T30" fmla="*/ 94209 w 453"/>
              <a:gd name="T31" fmla="*/ 163153 h 454"/>
              <a:gd name="T32" fmla="*/ 94209 w 453"/>
              <a:gd name="T33" fmla="*/ 163153 h 454"/>
              <a:gd name="T34" fmla="*/ 91682 w 453"/>
              <a:gd name="T35" fmla="*/ 163153 h 454"/>
              <a:gd name="T36" fmla="*/ 91682 w 453"/>
              <a:gd name="T37" fmla="*/ 163153 h 454"/>
              <a:gd name="T38" fmla="*/ 86629 w 453"/>
              <a:gd name="T39" fmla="*/ 160632 h 454"/>
              <a:gd name="T40" fmla="*/ 86629 w 453"/>
              <a:gd name="T41" fmla="*/ 160632 h 454"/>
              <a:gd name="T42" fmla="*/ 2527 w 453"/>
              <a:gd name="T43" fmla="*/ 84278 h 454"/>
              <a:gd name="T44" fmla="*/ 2527 w 453"/>
              <a:gd name="T45" fmla="*/ 84278 h 454"/>
              <a:gd name="T46" fmla="*/ 0 w 453"/>
              <a:gd name="T47" fmla="*/ 76354 h 454"/>
              <a:gd name="T48" fmla="*/ 0 w 453"/>
              <a:gd name="T49" fmla="*/ 76354 h 454"/>
              <a:gd name="T50" fmla="*/ 0 w 453"/>
              <a:gd name="T51" fmla="*/ 20529 h 454"/>
              <a:gd name="T52" fmla="*/ 0 w 453"/>
              <a:gd name="T53" fmla="*/ 10445 h 454"/>
              <a:gd name="T54" fmla="*/ 0 w 453"/>
              <a:gd name="T55" fmla="*/ 10445 h 454"/>
              <a:gd name="T56" fmla="*/ 0 w 453"/>
              <a:gd name="T57" fmla="*/ 10445 h 454"/>
              <a:gd name="T58" fmla="*/ 10107 w 453"/>
              <a:gd name="T59" fmla="*/ 0 h 454"/>
              <a:gd name="T60" fmla="*/ 10107 w 453"/>
              <a:gd name="T61" fmla="*/ 0 h 454"/>
              <a:gd name="T62" fmla="*/ 73995 w 453"/>
              <a:gd name="T63" fmla="*/ 0 h 454"/>
              <a:gd name="T64" fmla="*/ 73995 w 453"/>
              <a:gd name="T65" fmla="*/ 0 h 454"/>
              <a:gd name="T66" fmla="*/ 73995 w 453"/>
              <a:gd name="T67" fmla="*/ 0 h 454"/>
              <a:gd name="T68" fmla="*/ 81576 w 453"/>
              <a:gd name="T69" fmla="*/ 5402 h 454"/>
              <a:gd name="T70" fmla="*/ 158098 w 453"/>
              <a:gd name="T71" fmla="*/ 78875 h 454"/>
              <a:gd name="T72" fmla="*/ 163151 w 453"/>
              <a:gd name="T73" fmla="*/ 84278 h 454"/>
              <a:gd name="T74" fmla="*/ 25267 w 453"/>
              <a:gd name="T75" fmla="*/ 15487 h 454"/>
              <a:gd name="T76" fmla="*/ 25267 w 453"/>
              <a:gd name="T77" fmla="*/ 15487 h 454"/>
              <a:gd name="T78" fmla="*/ 12633 w 453"/>
              <a:gd name="T79" fmla="*/ 28093 h 454"/>
              <a:gd name="T80" fmla="*/ 25267 w 453"/>
              <a:gd name="T81" fmla="*/ 40698 h 454"/>
              <a:gd name="T82" fmla="*/ 40788 w 453"/>
              <a:gd name="T83" fmla="*/ 28093 h 454"/>
              <a:gd name="T84" fmla="*/ 25267 w 453"/>
              <a:gd name="T85" fmla="*/ 15487 h 45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53" h="454">
                <a:moveTo>
                  <a:pt x="452" y="234"/>
                </a:moveTo>
                <a:lnTo>
                  <a:pt x="452" y="234"/>
                </a:lnTo>
                <a:cubicBezTo>
                  <a:pt x="452" y="234"/>
                  <a:pt x="452" y="234"/>
                  <a:pt x="452" y="241"/>
                </a:cubicBezTo>
                <a:cubicBezTo>
                  <a:pt x="452" y="248"/>
                  <a:pt x="445" y="255"/>
                  <a:pt x="445" y="255"/>
                </a:cubicBezTo>
                <a:cubicBezTo>
                  <a:pt x="283" y="446"/>
                  <a:pt x="283" y="446"/>
                  <a:pt x="283" y="446"/>
                </a:cubicBezTo>
                <a:cubicBezTo>
                  <a:pt x="275" y="453"/>
                  <a:pt x="268" y="453"/>
                  <a:pt x="261" y="453"/>
                </a:cubicBezTo>
                <a:lnTo>
                  <a:pt x="254" y="453"/>
                </a:lnTo>
                <a:cubicBezTo>
                  <a:pt x="254" y="453"/>
                  <a:pt x="247" y="453"/>
                  <a:pt x="240" y="446"/>
                </a:cubicBezTo>
                <a:cubicBezTo>
                  <a:pt x="7" y="234"/>
                  <a:pt x="7" y="234"/>
                  <a:pt x="7" y="234"/>
                </a:cubicBezTo>
                <a:cubicBezTo>
                  <a:pt x="0" y="226"/>
                  <a:pt x="0" y="219"/>
                  <a:pt x="0" y="212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8" y="0"/>
                </a:cubicBezTo>
                <a:cubicBezTo>
                  <a:pt x="205" y="0"/>
                  <a:pt x="205" y="0"/>
                  <a:pt x="205" y="0"/>
                </a:cubicBezTo>
                <a:cubicBezTo>
                  <a:pt x="212" y="0"/>
                  <a:pt x="219" y="8"/>
                  <a:pt x="226" y="15"/>
                </a:cubicBezTo>
                <a:cubicBezTo>
                  <a:pt x="438" y="219"/>
                  <a:pt x="438" y="219"/>
                  <a:pt x="438" y="219"/>
                </a:cubicBezTo>
                <a:cubicBezTo>
                  <a:pt x="445" y="219"/>
                  <a:pt x="445" y="226"/>
                  <a:pt x="452" y="234"/>
                </a:cubicBezTo>
                <a:close/>
                <a:moveTo>
                  <a:pt x="70" y="43"/>
                </a:moveTo>
                <a:lnTo>
                  <a:pt x="70" y="43"/>
                </a:lnTo>
                <a:cubicBezTo>
                  <a:pt x="49" y="43"/>
                  <a:pt x="35" y="57"/>
                  <a:pt x="35" y="78"/>
                </a:cubicBezTo>
                <a:cubicBezTo>
                  <a:pt x="35" y="99"/>
                  <a:pt x="49" y="113"/>
                  <a:pt x="70" y="113"/>
                </a:cubicBezTo>
                <a:cubicBezTo>
                  <a:pt x="92" y="113"/>
                  <a:pt x="113" y="99"/>
                  <a:pt x="113" y="78"/>
                </a:cubicBezTo>
                <a:cubicBezTo>
                  <a:pt x="113" y="57"/>
                  <a:pt x="92" y="43"/>
                  <a:pt x="70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3" name="Freeform 109">
            <a:extLst>
              <a:ext uri="{FF2B5EF4-FFF2-40B4-BE49-F238E27FC236}">
                <a16:creationId xmlns:a16="http://schemas.microsoft.com/office/drawing/2014/main" id="{51CAC99C-C81F-9346-86C3-108CE9223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5902" y="2201863"/>
            <a:ext cx="217495" cy="184150"/>
          </a:xfrm>
          <a:custGeom>
            <a:avLst/>
            <a:gdLst>
              <a:gd name="T0" fmla="*/ 173773 w 602"/>
              <a:gd name="T1" fmla="*/ 114823 h 510"/>
              <a:gd name="T2" fmla="*/ 173773 w 602"/>
              <a:gd name="T3" fmla="*/ 28164 h 510"/>
              <a:gd name="T4" fmla="*/ 173773 w 602"/>
              <a:gd name="T5" fmla="*/ 114823 h 510"/>
              <a:gd name="T6" fmla="*/ 194004 w 602"/>
              <a:gd name="T7" fmla="*/ 79076 h 510"/>
              <a:gd name="T8" fmla="*/ 194004 w 602"/>
              <a:gd name="T9" fmla="*/ 63911 h 510"/>
              <a:gd name="T10" fmla="*/ 196533 w 602"/>
              <a:gd name="T11" fmla="*/ 58856 h 510"/>
              <a:gd name="T12" fmla="*/ 178831 w 602"/>
              <a:gd name="T13" fmla="*/ 50912 h 510"/>
              <a:gd name="T14" fmla="*/ 173773 w 602"/>
              <a:gd name="T15" fmla="*/ 56328 h 510"/>
              <a:gd name="T16" fmla="*/ 165825 w 602"/>
              <a:gd name="T17" fmla="*/ 50912 h 510"/>
              <a:gd name="T18" fmla="*/ 148122 w 602"/>
              <a:gd name="T19" fmla="*/ 58856 h 510"/>
              <a:gd name="T20" fmla="*/ 153180 w 602"/>
              <a:gd name="T21" fmla="*/ 63911 h 510"/>
              <a:gd name="T22" fmla="*/ 153180 w 602"/>
              <a:gd name="T23" fmla="*/ 79076 h 510"/>
              <a:gd name="T24" fmla="*/ 148122 w 602"/>
              <a:gd name="T25" fmla="*/ 84131 h 510"/>
              <a:gd name="T26" fmla="*/ 165825 w 602"/>
              <a:gd name="T27" fmla="*/ 91714 h 510"/>
              <a:gd name="T28" fmla="*/ 173773 w 602"/>
              <a:gd name="T29" fmla="*/ 86659 h 510"/>
              <a:gd name="T30" fmla="*/ 178831 w 602"/>
              <a:gd name="T31" fmla="*/ 91714 h 510"/>
              <a:gd name="T32" fmla="*/ 196533 w 602"/>
              <a:gd name="T33" fmla="*/ 84131 h 510"/>
              <a:gd name="T34" fmla="*/ 130420 w 602"/>
              <a:gd name="T35" fmla="*/ 35747 h 510"/>
              <a:gd name="T36" fmla="*/ 119943 w 602"/>
              <a:gd name="T37" fmla="*/ 15165 h 510"/>
              <a:gd name="T38" fmla="*/ 117414 w 602"/>
              <a:gd name="T39" fmla="*/ 10110 h 510"/>
              <a:gd name="T40" fmla="*/ 138007 w 602"/>
              <a:gd name="T41" fmla="*/ 5055 h 510"/>
              <a:gd name="T42" fmla="*/ 148122 w 602"/>
              <a:gd name="T43" fmla="*/ 22748 h 510"/>
              <a:gd name="T44" fmla="*/ 97183 w 602"/>
              <a:gd name="T45" fmla="*/ 15165 h 510"/>
              <a:gd name="T46" fmla="*/ 74061 w 602"/>
              <a:gd name="T47" fmla="*/ 58856 h 510"/>
              <a:gd name="T48" fmla="*/ 79119 w 602"/>
              <a:gd name="T49" fmla="*/ 5055 h 510"/>
              <a:gd name="T50" fmla="*/ 86706 w 602"/>
              <a:gd name="T51" fmla="*/ 0 h 510"/>
              <a:gd name="T52" fmla="*/ 97183 w 602"/>
              <a:gd name="T53" fmla="*/ 15165 h 510"/>
              <a:gd name="T54" fmla="*/ 81648 w 602"/>
              <a:gd name="T55" fmla="*/ 68966 h 510"/>
              <a:gd name="T56" fmla="*/ 117414 w 602"/>
              <a:gd name="T57" fmla="*/ 71494 h 510"/>
              <a:gd name="T58" fmla="*/ 138007 w 602"/>
              <a:gd name="T59" fmla="*/ 153097 h 510"/>
              <a:gd name="T60" fmla="*/ 158238 w 602"/>
              <a:gd name="T61" fmla="*/ 153097 h 510"/>
              <a:gd name="T62" fmla="*/ 173773 w 602"/>
              <a:gd name="T63" fmla="*/ 124933 h 510"/>
              <a:gd name="T64" fmla="*/ 176302 w 602"/>
              <a:gd name="T65" fmla="*/ 176206 h 510"/>
              <a:gd name="T66" fmla="*/ 165825 w 602"/>
              <a:gd name="T67" fmla="*/ 183789 h 510"/>
              <a:gd name="T68" fmla="*/ 163296 w 602"/>
              <a:gd name="T69" fmla="*/ 183789 h 510"/>
              <a:gd name="T70" fmla="*/ 50940 w 602"/>
              <a:gd name="T71" fmla="*/ 183789 h 510"/>
              <a:gd name="T72" fmla="*/ 50940 w 602"/>
              <a:gd name="T73" fmla="*/ 183789 h 510"/>
              <a:gd name="T74" fmla="*/ 40824 w 602"/>
              <a:gd name="T75" fmla="*/ 176206 h 510"/>
              <a:gd name="T76" fmla="*/ 18064 w 602"/>
              <a:gd name="T77" fmla="*/ 89186 h 510"/>
              <a:gd name="T78" fmla="*/ 0 w 602"/>
              <a:gd name="T79" fmla="*/ 79076 h 510"/>
              <a:gd name="T80" fmla="*/ 48411 w 602"/>
              <a:gd name="T81" fmla="*/ 68966 h 510"/>
              <a:gd name="T82" fmla="*/ 97183 w 602"/>
              <a:gd name="T83" fmla="*/ 153097 h 510"/>
              <a:gd name="T84" fmla="*/ 107298 w 602"/>
              <a:gd name="T85" fmla="*/ 163207 h 510"/>
              <a:gd name="T86" fmla="*/ 117414 w 602"/>
              <a:gd name="T87" fmla="*/ 99658 h 510"/>
              <a:gd name="T88" fmla="*/ 97183 w 602"/>
              <a:gd name="T89" fmla="*/ 99658 h 510"/>
              <a:gd name="T90" fmla="*/ 76590 w 602"/>
              <a:gd name="T91" fmla="*/ 99658 h 510"/>
              <a:gd name="T92" fmla="*/ 66474 w 602"/>
              <a:gd name="T93" fmla="*/ 89186 h 510"/>
              <a:gd name="T94" fmla="*/ 55997 w 602"/>
              <a:gd name="T95" fmla="*/ 153097 h 510"/>
              <a:gd name="T96" fmla="*/ 76590 w 602"/>
              <a:gd name="T97" fmla="*/ 153097 h 51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602" h="510">
                <a:moveTo>
                  <a:pt x="481" y="318"/>
                </a:moveTo>
                <a:lnTo>
                  <a:pt x="481" y="318"/>
                </a:lnTo>
                <a:cubicBezTo>
                  <a:pt x="410" y="318"/>
                  <a:pt x="353" y="269"/>
                  <a:pt x="353" y="198"/>
                </a:cubicBezTo>
                <a:cubicBezTo>
                  <a:pt x="353" y="127"/>
                  <a:pt x="410" y="78"/>
                  <a:pt x="481" y="78"/>
                </a:cubicBezTo>
                <a:cubicBezTo>
                  <a:pt x="544" y="78"/>
                  <a:pt x="601" y="127"/>
                  <a:pt x="601" y="198"/>
                </a:cubicBezTo>
                <a:cubicBezTo>
                  <a:pt x="601" y="269"/>
                  <a:pt x="544" y="318"/>
                  <a:pt x="481" y="318"/>
                </a:cubicBezTo>
                <a:close/>
                <a:moveTo>
                  <a:pt x="537" y="219"/>
                </a:moveTo>
                <a:lnTo>
                  <a:pt x="537" y="219"/>
                </a:lnTo>
                <a:cubicBezTo>
                  <a:pt x="516" y="198"/>
                  <a:pt x="516" y="198"/>
                  <a:pt x="516" y="198"/>
                </a:cubicBezTo>
                <a:cubicBezTo>
                  <a:pt x="537" y="177"/>
                  <a:pt x="537" y="177"/>
                  <a:pt x="537" y="177"/>
                </a:cubicBezTo>
                <a:cubicBezTo>
                  <a:pt x="544" y="177"/>
                  <a:pt x="544" y="170"/>
                  <a:pt x="544" y="163"/>
                </a:cubicBezTo>
                <a:cubicBezTo>
                  <a:pt x="544" y="141"/>
                  <a:pt x="530" y="134"/>
                  <a:pt x="516" y="134"/>
                </a:cubicBezTo>
                <a:cubicBezTo>
                  <a:pt x="509" y="134"/>
                  <a:pt x="502" y="134"/>
                  <a:pt x="495" y="141"/>
                </a:cubicBezTo>
                <a:cubicBezTo>
                  <a:pt x="481" y="156"/>
                  <a:pt x="481" y="156"/>
                  <a:pt x="481" y="156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452" y="134"/>
                  <a:pt x="445" y="134"/>
                  <a:pt x="438" y="134"/>
                </a:cubicBezTo>
                <a:cubicBezTo>
                  <a:pt x="424" y="134"/>
                  <a:pt x="410" y="141"/>
                  <a:pt x="410" y="163"/>
                </a:cubicBezTo>
                <a:cubicBezTo>
                  <a:pt x="410" y="170"/>
                  <a:pt x="417" y="177"/>
                  <a:pt x="424" y="177"/>
                </a:cubicBezTo>
                <a:cubicBezTo>
                  <a:pt x="438" y="198"/>
                  <a:pt x="438" y="198"/>
                  <a:pt x="438" y="198"/>
                </a:cubicBezTo>
                <a:cubicBezTo>
                  <a:pt x="424" y="219"/>
                  <a:pt x="424" y="219"/>
                  <a:pt x="424" y="219"/>
                </a:cubicBezTo>
                <a:cubicBezTo>
                  <a:pt x="417" y="219"/>
                  <a:pt x="410" y="226"/>
                  <a:pt x="410" y="233"/>
                </a:cubicBezTo>
                <a:cubicBezTo>
                  <a:pt x="410" y="254"/>
                  <a:pt x="424" y="261"/>
                  <a:pt x="438" y="261"/>
                </a:cubicBezTo>
                <a:cubicBezTo>
                  <a:pt x="445" y="261"/>
                  <a:pt x="452" y="261"/>
                  <a:pt x="459" y="254"/>
                </a:cubicBezTo>
                <a:cubicBezTo>
                  <a:pt x="481" y="240"/>
                  <a:pt x="481" y="240"/>
                  <a:pt x="481" y="240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02" y="261"/>
                  <a:pt x="509" y="261"/>
                  <a:pt x="516" y="261"/>
                </a:cubicBezTo>
                <a:cubicBezTo>
                  <a:pt x="530" y="261"/>
                  <a:pt x="544" y="254"/>
                  <a:pt x="544" y="233"/>
                </a:cubicBezTo>
                <a:cubicBezTo>
                  <a:pt x="544" y="226"/>
                  <a:pt x="544" y="219"/>
                  <a:pt x="537" y="219"/>
                </a:cubicBezTo>
                <a:close/>
                <a:moveTo>
                  <a:pt x="361" y="99"/>
                </a:moveTo>
                <a:lnTo>
                  <a:pt x="361" y="99"/>
                </a:lnTo>
                <a:cubicBezTo>
                  <a:pt x="332" y="42"/>
                  <a:pt x="332" y="42"/>
                  <a:pt x="332" y="42"/>
                </a:cubicBezTo>
                <a:cubicBezTo>
                  <a:pt x="332" y="35"/>
                  <a:pt x="325" y="35"/>
                  <a:pt x="325" y="28"/>
                </a:cubicBezTo>
                <a:cubicBezTo>
                  <a:pt x="325" y="14"/>
                  <a:pt x="339" y="0"/>
                  <a:pt x="353" y="0"/>
                </a:cubicBezTo>
                <a:cubicBezTo>
                  <a:pt x="368" y="0"/>
                  <a:pt x="375" y="7"/>
                  <a:pt x="382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89" y="71"/>
                  <a:pt x="375" y="85"/>
                  <a:pt x="361" y="99"/>
                </a:cubicBezTo>
                <a:close/>
                <a:moveTo>
                  <a:pt x="269" y="42"/>
                </a:moveTo>
                <a:lnTo>
                  <a:pt x="269" y="42"/>
                </a:lnTo>
                <a:cubicBezTo>
                  <a:pt x="205" y="163"/>
                  <a:pt x="205" y="163"/>
                  <a:pt x="205" y="163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19" y="7"/>
                  <a:pt x="233" y="0"/>
                  <a:pt x="240" y="0"/>
                </a:cubicBezTo>
                <a:cubicBezTo>
                  <a:pt x="262" y="0"/>
                  <a:pt x="269" y="14"/>
                  <a:pt x="269" y="28"/>
                </a:cubicBezTo>
                <a:cubicBezTo>
                  <a:pt x="269" y="35"/>
                  <a:pt x="269" y="35"/>
                  <a:pt x="269" y="42"/>
                </a:cubicBezTo>
                <a:close/>
                <a:moveTo>
                  <a:pt x="226" y="191"/>
                </a:moveTo>
                <a:lnTo>
                  <a:pt x="226" y="191"/>
                </a:lnTo>
                <a:cubicBezTo>
                  <a:pt x="325" y="191"/>
                  <a:pt x="325" y="191"/>
                  <a:pt x="325" y="191"/>
                </a:cubicBezTo>
                <a:lnTo>
                  <a:pt x="325" y="198"/>
                </a:lnTo>
                <a:cubicBezTo>
                  <a:pt x="325" y="247"/>
                  <a:pt x="346" y="290"/>
                  <a:pt x="382" y="318"/>
                </a:cubicBezTo>
                <a:cubicBezTo>
                  <a:pt x="382" y="424"/>
                  <a:pt x="382" y="424"/>
                  <a:pt x="382" y="424"/>
                </a:cubicBezTo>
                <a:cubicBezTo>
                  <a:pt x="382" y="438"/>
                  <a:pt x="396" y="452"/>
                  <a:pt x="410" y="452"/>
                </a:cubicBezTo>
                <a:cubicBezTo>
                  <a:pt x="431" y="452"/>
                  <a:pt x="438" y="438"/>
                  <a:pt x="438" y="424"/>
                </a:cubicBezTo>
                <a:cubicBezTo>
                  <a:pt x="438" y="346"/>
                  <a:pt x="438" y="346"/>
                  <a:pt x="438" y="346"/>
                </a:cubicBezTo>
                <a:cubicBezTo>
                  <a:pt x="452" y="346"/>
                  <a:pt x="466" y="346"/>
                  <a:pt x="481" y="346"/>
                </a:cubicBezTo>
                <a:cubicBezTo>
                  <a:pt x="495" y="346"/>
                  <a:pt x="509" y="346"/>
                  <a:pt x="523" y="339"/>
                </a:cubicBezTo>
                <a:cubicBezTo>
                  <a:pt x="488" y="488"/>
                  <a:pt x="488" y="488"/>
                  <a:pt x="488" y="488"/>
                </a:cubicBezTo>
                <a:cubicBezTo>
                  <a:pt x="481" y="502"/>
                  <a:pt x="474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445" y="509"/>
                  <a:pt x="445" y="509"/>
                  <a:pt x="445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13" y="502"/>
                  <a:pt x="113" y="488"/>
                </a:cubicBezTo>
                <a:cubicBezTo>
                  <a:pt x="50" y="247"/>
                  <a:pt x="50" y="247"/>
                  <a:pt x="50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7" y="247"/>
                  <a:pt x="0" y="233"/>
                  <a:pt x="0" y="219"/>
                </a:cubicBezTo>
                <a:cubicBezTo>
                  <a:pt x="0" y="198"/>
                  <a:pt x="7" y="191"/>
                  <a:pt x="28" y="191"/>
                </a:cubicBezTo>
                <a:cubicBezTo>
                  <a:pt x="134" y="191"/>
                  <a:pt x="134" y="191"/>
                  <a:pt x="134" y="191"/>
                </a:cubicBezTo>
                <a:cubicBezTo>
                  <a:pt x="226" y="191"/>
                  <a:pt x="226" y="191"/>
                  <a:pt x="226" y="191"/>
                </a:cubicBezTo>
                <a:close/>
                <a:moveTo>
                  <a:pt x="269" y="424"/>
                </a:moveTo>
                <a:lnTo>
                  <a:pt x="269" y="424"/>
                </a:lnTo>
                <a:cubicBezTo>
                  <a:pt x="269" y="438"/>
                  <a:pt x="283" y="452"/>
                  <a:pt x="297" y="452"/>
                </a:cubicBezTo>
                <a:cubicBezTo>
                  <a:pt x="318" y="452"/>
                  <a:pt x="325" y="438"/>
                  <a:pt x="325" y="424"/>
                </a:cubicBezTo>
                <a:cubicBezTo>
                  <a:pt x="325" y="276"/>
                  <a:pt x="325" y="276"/>
                  <a:pt x="325" y="276"/>
                </a:cubicBezTo>
                <a:cubicBezTo>
                  <a:pt x="325" y="254"/>
                  <a:pt x="318" y="247"/>
                  <a:pt x="297" y="247"/>
                </a:cubicBezTo>
                <a:cubicBezTo>
                  <a:pt x="283" y="247"/>
                  <a:pt x="269" y="254"/>
                  <a:pt x="269" y="276"/>
                </a:cubicBezTo>
                <a:lnTo>
                  <a:pt x="269" y="424"/>
                </a:lnTo>
                <a:close/>
                <a:moveTo>
                  <a:pt x="212" y="276"/>
                </a:moveTo>
                <a:lnTo>
                  <a:pt x="212" y="276"/>
                </a:lnTo>
                <a:cubicBezTo>
                  <a:pt x="212" y="254"/>
                  <a:pt x="205" y="247"/>
                  <a:pt x="184" y="247"/>
                </a:cubicBezTo>
                <a:cubicBezTo>
                  <a:pt x="170" y="247"/>
                  <a:pt x="155" y="254"/>
                  <a:pt x="155" y="276"/>
                </a:cubicBezTo>
                <a:cubicBezTo>
                  <a:pt x="155" y="424"/>
                  <a:pt x="155" y="424"/>
                  <a:pt x="155" y="424"/>
                </a:cubicBezTo>
                <a:cubicBezTo>
                  <a:pt x="155" y="438"/>
                  <a:pt x="170" y="452"/>
                  <a:pt x="184" y="452"/>
                </a:cubicBezTo>
                <a:cubicBezTo>
                  <a:pt x="205" y="452"/>
                  <a:pt x="212" y="438"/>
                  <a:pt x="212" y="424"/>
                </a:cubicBezTo>
                <a:lnTo>
                  <a:pt x="212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4" name="Freeform 110">
            <a:extLst>
              <a:ext uri="{FF2B5EF4-FFF2-40B4-BE49-F238E27FC236}">
                <a16:creationId xmlns:a16="http://schemas.microsoft.com/office/drawing/2014/main" id="{BF22AC1E-D06E-7342-B57D-481AEF06C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3300" y="2201863"/>
            <a:ext cx="219083" cy="184150"/>
          </a:xfrm>
          <a:custGeom>
            <a:avLst/>
            <a:gdLst>
              <a:gd name="T0" fmla="*/ 172670 w 609"/>
              <a:gd name="T1" fmla="*/ 114823 h 510"/>
              <a:gd name="T2" fmla="*/ 172670 w 609"/>
              <a:gd name="T3" fmla="*/ 28164 h 510"/>
              <a:gd name="T4" fmla="*/ 172670 w 609"/>
              <a:gd name="T5" fmla="*/ 114823 h 510"/>
              <a:gd name="T6" fmla="*/ 193175 w 609"/>
              <a:gd name="T7" fmla="*/ 50912 h 510"/>
              <a:gd name="T8" fmla="*/ 167634 w 609"/>
              <a:gd name="T9" fmla="*/ 74021 h 510"/>
              <a:gd name="T10" fmla="*/ 152525 w 609"/>
              <a:gd name="T11" fmla="*/ 63911 h 510"/>
              <a:gd name="T12" fmla="*/ 147489 w 609"/>
              <a:gd name="T13" fmla="*/ 81604 h 510"/>
              <a:gd name="T14" fmla="*/ 167634 w 609"/>
              <a:gd name="T15" fmla="*/ 99658 h 510"/>
              <a:gd name="T16" fmla="*/ 200729 w 609"/>
              <a:gd name="T17" fmla="*/ 68966 h 510"/>
              <a:gd name="T18" fmla="*/ 193175 w 609"/>
              <a:gd name="T19" fmla="*/ 50912 h 510"/>
              <a:gd name="T20" fmla="*/ 132021 w 609"/>
              <a:gd name="T21" fmla="*/ 35747 h 510"/>
              <a:gd name="T22" fmla="*/ 121948 w 609"/>
              <a:gd name="T23" fmla="*/ 15165 h 510"/>
              <a:gd name="T24" fmla="*/ 129502 w 609"/>
              <a:gd name="T25" fmla="*/ 0 h 510"/>
              <a:gd name="T26" fmla="*/ 139935 w 609"/>
              <a:gd name="T27" fmla="*/ 5055 h 510"/>
              <a:gd name="T28" fmla="*/ 132021 w 609"/>
              <a:gd name="T29" fmla="*/ 35747 h 510"/>
              <a:gd name="T30" fmla="*/ 96767 w 609"/>
              <a:gd name="T31" fmla="*/ 15165 h 510"/>
              <a:gd name="T32" fmla="*/ 53240 w 609"/>
              <a:gd name="T33" fmla="*/ 58856 h 510"/>
              <a:gd name="T34" fmla="*/ 78781 w 609"/>
              <a:gd name="T35" fmla="*/ 5055 h 510"/>
              <a:gd name="T36" fmla="*/ 99285 w 609"/>
              <a:gd name="T37" fmla="*/ 10110 h 510"/>
              <a:gd name="T38" fmla="*/ 83817 w 609"/>
              <a:gd name="T39" fmla="*/ 68966 h 510"/>
              <a:gd name="T40" fmla="*/ 119430 w 609"/>
              <a:gd name="T41" fmla="*/ 68966 h 510"/>
              <a:gd name="T42" fmla="*/ 139935 w 609"/>
              <a:gd name="T43" fmla="*/ 114823 h 510"/>
              <a:gd name="T44" fmla="*/ 150007 w 609"/>
              <a:gd name="T45" fmla="*/ 163207 h 510"/>
              <a:gd name="T46" fmla="*/ 160079 w 609"/>
              <a:gd name="T47" fmla="*/ 124933 h 510"/>
              <a:gd name="T48" fmla="*/ 190656 w 609"/>
              <a:gd name="T49" fmla="*/ 122406 h 510"/>
              <a:gd name="T50" fmla="*/ 178066 w 609"/>
              <a:gd name="T51" fmla="*/ 176206 h 510"/>
              <a:gd name="T52" fmla="*/ 167634 w 609"/>
              <a:gd name="T53" fmla="*/ 183789 h 510"/>
              <a:gd name="T54" fmla="*/ 162598 w 609"/>
              <a:gd name="T55" fmla="*/ 183789 h 510"/>
              <a:gd name="T56" fmla="*/ 50722 w 609"/>
              <a:gd name="T57" fmla="*/ 183789 h 510"/>
              <a:gd name="T58" fmla="*/ 50722 w 609"/>
              <a:gd name="T59" fmla="*/ 183789 h 510"/>
              <a:gd name="T60" fmla="*/ 40649 w 609"/>
              <a:gd name="T61" fmla="*/ 176206 h 510"/>
              <a:gd name="T62" fmla="*/ 10072 w 609"/>
              <a:gd name="T63" fmla="*/ 89186 h 510"/>
              <a:gd name="T64" fmla="*/ 10072 w 609"/>
              <a:gd name="T65" fmla="*/ 68966 h 510"/>
              <a:gd name="T66" fmla="*/ 83817 w 609"/>
              <a:gd name="T67" fmla="*/ 68966 h 510"/>
              <a:gd name="T68" fmla="*/ 99285 w 609"/>
              <a:gd name="T69" fmla="*/ 153097 h 510"/>
              <a:gd name="T70" fmla="*/ 119430 w 609"/>
              <a:gd name="T71" fmla="*/ 153097 h 510"/>
              <a:gd name="T72" fmla="*/ 109358 w 609"/>
              <a:gd name="T73" fmla="*/ 89186 h 510"/>
              <a:gd name="T74" fmla="*/ 99285 w 609"/>
              <a:gd name="T75" fmla="*/ 153097 h 510"/>
              <a:gd name="T76" fmla="*/ 78781 w 609"/>
              <a:gd name="T77" fmla="*/ 99658 h 510"/>
              <a:gd name="T78" fmla="*/ 58276 w 609"/>
              <a:gd name="T79" fmla="*/ 99658 h 510"/>
              <a:gd name="T80" fmla="*/ 68708 w 609"/>
              <a:gd name="T81" fmla="*/ 163207 h 510"/>
              <a:gd name="T82" fmla="*/ 78781 w 609"/>
              <a:gd name="T83" fmla="*/ 99658 h 51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9" h="510">
                <a:moveTo>
                  <a:pt x="480" y="318"/>
                </a:moveTo>
                <a:lnTo>
                  <a:pt x="480" y="318"/>
                </a:lnTo>
                <a:cubicBezTo>
                  <a:pt x="417" y="318"/>
                  <a:pt x="360" y="269"/>
                  <a:pt x="360" y="198"/>
                </a:cubicBezTo>
                <a:cubicBezTo>
                  <a:pt x="360" y="127"/>
                  <a:pt x="417" y="78"/>
                  <a:pt x="480" y="78"/>
                </a:cubicBezTo>
                <a:cubicBezTo>
                  <a:pt x="551" y="78"/>
                  <a:pt x="608" y="127"/>
                  <a:pt x="608" y="198"/>
                </a:cubicBezTo>
                <a:cubicBezTo>
                  <a:pt x="608" y="269"/>
                  <a:pt x="551" y="318"/>
                  <a:pt x="480" y="318"/>
                </a:cubicBezTo>
                <a:close/>
                <a:moveTo>
                  <a:pt x="537" y="141"/>
                </a:moveTo>
                <a:lnTo>
                  <a:pt x="537" y="141"/>
                </a:lnTo>
                <a:cubicBezTo>
                  <a:pt x="530" y="141"/>
                  <a:pt x="523" y="141"/>
                  <a:pt x="523" y="148"/>
                </a:cubicBezTo>
                <a:cubicBezTo>
                  <a:pt x="466" y="205"/>
                  <a:pt x="466" y="205"/>
                  <a:pt x="466" y="205"/>
                </a:cubicBezTo>
                <a:cubicBezTo>
                  <a:pt x="445" y="191"/>
                  <a:pt x="445" y="191"/>
                  <a:pt x="445" y="191"/>
                </a:cubicBezTo>
                <a:cubicBezTo>
                  <a:pt x="438" y="184"/>
                  <a:pt x="431" y="177"/>
                  <a:pt x="424" y="177"/>
                </a:cubicBezTo>
                <a:cubicBezTo>
                  <a:pt x="410" y="177"/>
                  <a:pt x="396" y="191"/>
                  <a:pt x="396" y="205"/>
                </a:cubicBezTo>
                <a:cubicBezTo>
                  <a:pt x="396" y="212"/>
                  <a:pt x="403" y="219"/>
                  <a:pt x="410" y="226"/>
                </a:cubicBezTo>
                <a:cubicBezTo>
                  <a:pt x="445" y="261"/>
                  <a:pt x="445" y="261"/>
                  <a:pt x="445" y="261"/>
                </a:cubicBezTo>
                <a:cubicBezTo>
                  <a:pt x="452" y="269"/>
                  <a:pt x="459" y="276"/>
                  <a:pt x="466" y="276"/>
                </a:cubicBezTo>
                <a:cubicBezTo>
                  <a:pt x="473" y="276"/>
                  <a:pt x="480" y="269"/>
                  <a:pt x="480" y="261"/>
                </a:cubicBezTo>
                <a:cubicBezTo>
                  <a:pt x="558" y="191"/>
                  <a:pt x="558" y="191"/>
                  <a:pt x="558" y="191"/>
                </a:cubicBezTo>
                <a:cubicBezTo>
                  <a:pt x="565" y="184"/>
                  <a:pt x="565" y="177"/>
                  <a:pt x="565" y="170"/>
                </a:cubicBezTo>
                <a:cubicBezTo>
                  <a:pt x="565" y="156"/>
                  <a:pt x="558" y="141"/>
                  <a:pt x="537" y="141"/>
                </a:cubicBezTo>
                <a:close/>
                <a:moveTo>
                  <a:pt x="367" y="99"/>
                </a:moveTo>
                <a:lnTo>
                  <a:pt x="367" y="99"/>
                </a:lnTo>
                <a:cubicBezTo>
                  <a:pt x="339" y="42"/>
                  <a:pt x="339" y="42"/>
                  <a:pt x="339" y="42"/>
                </a:cubicBezTo>
                <a:cubicBezTo>
                  <a:pt x="332" y="35"/>
                  <a:pt x="332" y="35"/>
                  <a:pt x="332" y="28"/>
                </a:cubicBezTo>
                <a:cubicBezTo>
                  <a:pt x="332" y="14"/>
                  <a:pt x="346" y="0"/>
                  <a:pt x="360" y="0"/>
                </a:cubicBezTo>
                <a:cubicBezTo>
                  <a:pt x="375" y="0"/>
                  <a:pt x="382" y="7"/>
                  <a:pt x="389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96" y="71"/>
                  <a:pt x="382" y="85"/>
                  <a:pt x="367" y="99"/>
                </a:cubicBezTo>
                <a:close/>
                <a:moveTo>
                  <a:pt x="269" y="42"/>
                </a:moveTo>
                <a:lnTo>
                  <a:pt x="269" y="42"/>
                </a:lnTo>
                <a:cubicBezTo>
                  <a:pt x="212" y="163"/>
                  <a:pt x="212" y="163"/>
                  <a:pt x="212" y="163"/>
                </a:cubicBezTo>
                <a:cubicBezTo>
                  <a:pt x="148" y="163"/>
                  <a:pt x="148" y="163"/>
                  <a:pt x="148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26" y="7"/>
                  <a:pt x="233" y="0"/>
                  <a:pt x="247" y="0"/>
                </a:cubicBezTo>
                <a:cubicBezTo>
                  <a:pt x="262" y="0"/>
                  <a:pt x="276" y="14"/>
                  <a:pt x="276" y="28"/>
                </a:cubicBezTo>
                <a:cubicBezTo>
                  <a:pt x="276" y="35"/>
                  <a:pt x="276" y="35"/>
                  <a:pt x="269" y="42"/>
                </a:cubicBezTo>
                <a:close/>
                <a:moveTo>
                  <a:pt x="233" y="191"/>
                </a:moveTo>
                <a:lnTo>
                  <a:pt x="233" y="191"/>
                </a:lnTo>
                <a:cubicBezTo>
                  <a:pt x="332" y="191"/>
                  <a:pt x="332" y="191"/>
                  <a:pt x="332" y="191"/>
                </a:cubicBezTo>
                <a:lnTo>
                  <a:pt x="332" y="198"/>
                </a:lnTo>
                <a:cubicBezTo>
                  <a:pt x="332" y="247"/>
                  <a:pt x="353" y="290"/>
                  <a:pt x="389" y="318"/>
                </a:cubicBezTo>
                <a:cubicBezTo>
                  <a:pt x="389" y="424"/>
                  <a:pt x="389" y="424"/>
                  <a:pt x="389" y="424"/>
                </a:cubicBezTo>
                <a:cubicBezTo>
                  <a:pt x="389" y="438"/>
                  <a:pt x="403" y="452"/>
                  <a:pt x="417" y="452"/>
                </a:cubicBezTo>
                <a:cubicBezTo>
                  <a:pt x="431" y="452"/>
                  <a:pt x="445" y="438"/>
                  <a:pt x="445" y="424"/>
                </a:cubicBezTo>
                <a:cubicBezTo>
                  <a:pt x="445" y="346"/>
                  <a:pt x="445" y="346"/>
                  <a:pt x="445" y="346"/>
                </a:cubicBezTo>
                <a:cubicBezTo>
                  <a:pt x="459" y="346"/>
                  <a:pt x="466" y="346"/>
                  <a:pt x="480" y="346"/>
                </a:cubicBezTo>
                <a:cubicBezTo>
                  <a:pt x="502" y="346"/>
                  <a:pt x="516" y="346"/>
                  <a:pt x="530" y="339"/>
                </a:cubicBezTo>
                <a:cubicBezTo>
                  <a:pt x="495" y="488"/>
                  <a:pt x="495" y="488"/>
                  <a:pt x="495" y="488"/>
                </a:cubicBezTo>
                <a:cubicBezTo>
                  <a:pt x="488" y="502"/>
                  <a:pt x="480" y="509"/>
                  <a:pt x="466" y="509"/>
                </a:cubicBezTo>
                <a:cubicBezTo>
                  <a:pt x="459" y="509"/>
                  <a:pt x="459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20" y="502"/>
                  <a:pt x="113" y="488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41" y="191"/>
                  <a:pt x="141" y="191"/>
                  <a:pt x="141" y="191"/>
                </a:cubicBezTo>
                <a:cubicBezTo>
                  <a:pt x="233" y="191"/>
                  <a:pt x="233" y="191"/>
                  <a:pt x="233" y="191"/>
                </a:cubicBezTo>
                <a:close/>
                <a:moveTo>
                  <a:pt x="276" y="424"/>
                </a:moveTo>
                <a:lnTo>
                  <a:pt x="276" y="424"/>
                </a:lnTo>
                <a:cubicBezTo>
                  <a:pt x="276" y="438"/>
                  <a:pt x="290" y="452"/>
                  <a:pt x="304" y="452"/>
                </a:cubicBezTo>
                <a:cubicBezTo>
                  <a:pt x="318" y="452"/>
                  <a:pt x="332" y="438"/>
                  <a:pt x="332" y="424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332" y="254"/>
                  <a:pt x="318" y="247"/>
                  <a:pt x="304" y="247"/>
                </a:cubicBezTo>
                <a:cubicBezTo>
                  <a:pt x="290" y="247"/>
                  <a:pt x="276" y="254"/>
                  <a:pt x="276" y="276"/>
                </a:cubicBezTo>
                <a:lnTo>
                  <a:pt x="276" y="424"/>
                </a:lnTo>
                <a:close/>
                <a:moveTo>
                  <a:pt x="219" y="276"/>
                </a:moveTo>
                <a:lnTo>
                  <a:pt x="219" y="276"/>
                </a:lnTo>
                <a:cubicBezTo>
                  <a:pt x="219" y="254"/>
                  <a:pt x="205" y="247"/>
                  <a:pt x="191" y="247"/>
                </a:cubicBezTo>
                <a:cubicBezTo>
                  <a:pt x="177" y="247"/>
                  <a:pt x="162" y="254"/>
                  <a:pt x="162" y="276"/>
                </a:cubicBezTo>
                <a:cubicBezTo>
                  <a:pt x="162" y="424"/>
                  <a:pt x="162" y="424"/>
                  <a:pt x="162" y="424"/>
                </a:cubicBezTo>
                <a:cubicBezTo>
                  <a:pt x="162" y="438"/>
                  <a:pt x="177" y="452"/>
                  <a:pt x="191" y="452"/>
                </a:cubicBezTo>
                <a:cubicBezTo>
                  <a:pt x="205" y="452"/>
                  <a:pt x="219" y="438"/>
                  <a:pt x="219" y="424"/>
                </a:cubicBezTo>
                <a:lnTo>
                  <a:pt x="219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5" name="Freeform 111">
            <a:extLst>
              <a:ext uri="{FF2B5EF4-FFF2-40B4-BE49-F238E27FC236}">
                <a16:creationId xmlns:a16="http://schemas.microsoft.com/office/drawing/2014/main" id="{2467ED94-1E4A-544E-9EE0-E4B4132B1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5462" y="2201863"/>
            <a:ext cx="217496" cy="184150"/>
          </a:xfrm>
          <a:custGeom>
            <a:avLst/>
            <a:gdLst>
              <a:gd name="T0" fmla="*/ 173412 w 602"/>
              <a:gd name="T1" fmla="*/ 114823 h 510"/>
              <a:gd name="T2" fmla="*/ 173412 w 602"/>
              <a:gd name="T3" fmla="*/ 28164 h 510"/>
              <a:gd name="T4" fmla="*/ 173412 w 602"/>
              <a:gd name="T5" fmla="*/ 114823 h 510"/>
              <a:gd name="T6" fmla="*/ 194005 w 602"/>
              <a:gd name="T7" fmla="*/ 61383 h 510"/>
              <a:gd name="T8" fmla="*/ 143065 w 602"/>
              <a:gd name="T9" fmla="*/ 71494 h 510"/>
              <a:gd name="T10" fmla="*/ 194005 w 602"/>
              <a:gd name="T11" fmla="*/ 81604 h 510"/>
              <a:gd name="T12" fmla="*/ 194005 w 602"/>
              <a:gd name="T13" fmla="*/ 61383 h 510"/>
              <a:gd name="T14" fmla="*/ 132588 w 602"/>
              <a:gd name="T15" fmla="*/ 35747 h 510"/>
              <a:gd name="T16" fmla="*/ 119944 w 602"/>
              <a:gd name="T17" fmla="*/ 15165 h 510"/>
              <a:gd name="T18" fmla="*/ 130059 w 602"/>
              <a:gd name="T19" fmla="*/ 0 h 510"/>
              <a:gd name="T20" fmla="*/ 138007 w 602"/>
              <a:gd name="T21" fmla="*/ 5055 h 510"/>
              <a:gd name="T22" fmla="*/ 132588 w 602"/>
              <a:gd name="T23" fmla="*/ 35747 h 510"/>
              <a:gd name="T24" fmla="*/ 97183 w 602"/>
              <a:gd name="T25" fmla="*/ 15165 h 510"/>
              <a:gd name="T26" fmla="*/ 50940 w 602"/>
              <a:gd name="T27" fmla="*/ 58856 h 510"/>
              <a:gd name="T28" fmla="*/ 79119 w 602"/>
              <a:gd name="T29" fmla="*/ 5055 h 510"/>
              <a:gd name="T30" fmla="*/ 99712 w 602"/>
              <a:gd name="T31" fmla="*/ 10110 h 510"/>
              <a:gd name="T32" fmla="*/ 84177 w 602"/>
              <a:gd name="T33" fmla="*/ 68966 h 510"/>
              <a:gd name="T34" fmla="*/ 119944 w 602"/>
              <a:gd name="T35" fmla="*/ 68966 h 510"/>
              <a:gd name="T36" fmla="*/ 140536 w 602"/>
              <a:gd name="T37" fmla="*/ 114823 h 510"/>
              <a:gd name="T38" fmla="*/ 150652 w 602"/>
              <a:gd name="T39" fmla="*/ 163207 h 510"/>
              <a:gd name="T40" fmla="*/ 160768 w 602"/>
              <a:gd name="T41" fmla="*/ 124933 h 510"/>
              <a:gd name="T42" fmla="*/ 188947 w 602"/>
              <a:gd name="T43" fmla="*/ 122406 h 510"/>
              <a:gd name="T44" fmla="*/ 175941 w 602"/>
              <a:gd name="T45" fmla="*/ 176206 h 510"/>
              <a:gd name="T46" fmla="*/ 165826 w 602"/>
              <a:gd name="T47" fmla="*/ 183789 h 510"/>
              <a:gd name="T48" fmla="*/ 163297 w 602"/>
              <a:gd name="T49" fmla="*/ 183789 h 510"/>
              <a:gd name="T50" fmla="*/ 50940 w 602"/>
              <a:gd name="T51" fmla="*/ 183789 h 510"/>
              <a:gd name="T52" fmla="*/ 50940 w 602"/>
              <a:gd name="T53" fmla="*/ 183789 h 510"/>
              <a:gd name="T54" fmla="*/ 40824 w 602"/>
              <a:gd name="T55" fmla="*/ 176206 h 510"/>
              <a:gd name="T56" fmla="*/ 10116 w 602"/>
              <a:gd name="T57" fmla="*/ 89186 h 510"/>
              <a:gd name="T58" fmla="*/ 10116 w 602"/>
              <a:gd name="T59" fmla="*/ 68966 h 510"/>
              <a:gd name="T60" fmla="*/ 84177 w 602"/>
              <a:gd name="T61" fmla="*/ 68966 h 510"/>
              <a:gd name="T62" fmla="*/ 99712 w 602"/>
              <a:gd name="T63" fmla="*/ 153097 h 510"/>
              <a:gd name="T64" fmla="*/ 119944 w 602"/>
              <a:gd name="T65" fmla="*/ 153097 h 510"/>
              <a:gd name="T66" fmla="*/ 109828 w 602"/>
              <a:gd name="T67" fmla="*/ 89186 h 510"/>
              <a:gd name="T68" fmla="*/ 99712 w 602"/>
              <a:gd name="T69" fmla="*/ 153097 h 510"/>
              <a:gd name="T70" fmla="*/ 79119 w 602"/>
              <a:gd name="T71" fmla="*/ 99658 h 510"/>
              <a:gd name="T72" fmla="*/ 58527 w 602"/>
              <a:gd name="T73" fmla="*/ 99658 h 510"/>
              <a:gd name="T74" fmla="*/ 69004 w 602"/>
              <a:gd name="T75" fmla="*/ 163207 h 510"/>
              <a:gd name="T76" fmla="*/ 79119 w 602"/>
              <a:gd name="T77" fmla="*/ 99658 h 51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510">
                <a:moveTo>
                  <a:pt x="480" y="318"/>
                </a:moveTo>
                <a:lnTo>
                  <a:pt x="480" y="318"/>
                </a:lnTo>
                <a:cubicBezTo>
                  <a:pt x="410" y="318"/>
                  <a:pt x="360" y="269"/>
                  <a:pt x="360" y="198"/>
                </a:cubicBezTo>
                <a:cubicBezTo>
                  <a:pt x="360" y="127"/>
                  <a:pt x="410" y="78"/>
                  <a:pt x="480" y="78"/>
                </a:cubicBezTo>
                <a:cubicBezTo>
                  <a:pt x="551" y="78"/>
                  <a:pt x="601" y="127"/>
                  <a:pt x="601" y="198"/>
                </a:cubicBezTo>
                <a:cubicBezTo>
                  <a:pt x="601" y="269"/>
                  <a:pt x="551" y="318"/>
                  <a:pt x="480" y="318"/>
                </a:cubicBezTo>
                <a:close/>
                <a:moveTo>
                  <a:pt x="537" y="170"/>
                </a:moveTo>
                <a:lnTo>
                  <a:pt x="537" y="170"/>
                </a:lnTo>
                <a:cubicBezTo>
                  <a:pt x="424" y="170"/>
                  <a:pt x="424" y="170"/>
                  <a:pt x="424" y="170"/>
                </a:cubicBezTo>
                <a:cubicBezTo>
                  <a:pt x="410" y="170"/>
                  <a:pt x="396" y="184"/>
                  <a:pt x="396" y="198"/>
                </a:cubicBezTo>
                <a:cubicBezTo>
                  <a:pt x="396" y="212"/>
                  <a:pt x="410" y="226"/>
                  <a:pt x="424" y="226"/>
                </a:cubicBezTo>
                <a:cubicBezTo>
                  <a:pt x="537" y="226"/>
                  <a:pt x="537" y="226"/>
                  <a:pt x="537" y="226"/>
                </a:cubicBezTo>
                <a:cubicBezTo>
                  <a:pt x="551" y="226"/>
                  <a:pt x="565" y="212"/>
                  <a:pt x="565" y="198"/>
                </a:cubicBezTo>
                <a:cubicBezTo>
                  <a:pt x="565" y="184"/>
                  <a:pt x="551" y="170"/>
                  <a:pt x="537" y="170"/>
                </a:cubicBezTo>
                <a:close/>
                <a:moveTo>
                  <a:pt x="367" y="99"/>
                </a:moveTo>
                <a:lnTo>
                  <a:pt x="367" y="99"/>
                </a:lnTo>
                <a:cubicBezTo>
                  <a:pt x="332" y="42"/>
                  <a:pt x="332" y="42"/>
                  <a:pt x="332" y="42"/>
                </a:cubicBezTo>
                <a:cubicBezTo>
                  <a:pt x="332" y="35"/>
                  <a:pt x="332" y="35"/>
                  <a:pt x="332" y="28"/>
                </a:cubicBezTo>
                <a:cubicBezTo>
                  <a:pt x="332" y="14"/>
                  <a:pt x="339" y="0"/>
                  <a:pt x="360" y="0"/>
                </a:cubicBezTo>
                <a:cubicBezTo>
                  <a:pt x="367" y="0"/>
                  <a:pt x="382" y="7"/>
                  <a:pt x="382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96" y="71"/>
                  <a:pt x="374" y="85"/>
                  <a:pt x="367" y="99"/>
                </a:cubicBezTo>
                <a:close/>
                <a:moveTo>
                  <a:pt x="269" y="42"/>
                </a:moveTo>
                <a:lnTo>
                  <a:pt x="269" y="42"/>
                </a:lnTo>
                <a:cubicBezTo>
                  <a:pt x="205" y="163"/>
                  <a:pt x="205" y="163"/>
                  <a:pt x="205" y="163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26" y="7"/>
                  <a:pt x="233" y="0"/>
                  <a:pt x="247" y="0"/>
                </a:cubicBezTo>
                <a:cubicBezTo>
                  <a:pt x="261" y="0"/>
                  <a:pt x="276" y="14"/>
                  <a:pt x="276" y="28"/>
                </a:cubicBezTo>
                <a:cubicBezTo>
                  <a:pt x="276" y="35"/>
                  <a:pt x="269" y="35"/>
                  <a:pt x="269" y="42"/>
                </a:cubicBezTo>
                <a:close/>
                <a:moveTo>
                  <a:pt x="233" y="191"/>
                </a:moveTo>
                <a:lnTo>
                  <a:pt x="233" y="191"/>
                </a:lnTo>
                <a:cubicBezTo>
                  <a:pt x="332" y="191"/>
                  <a:pt x="332" y="191"/>
                  <a:pt x="332" y="191"/>
                </a:cubicBezTo>
                <a:lnTo>
                  <a:pt x="332" y="198"/>
                </a:lnTo>
                <a:cubicBezTo>
                  <a:pt x="332" y="247"/>
                  <a:pt x="353" y="290"/>
                  <a:pt x="389" y="318"/>
                </a:cubicBezTo>
                <a:cubicBezTo>
                  <a:pt x="389" y="424"/>
                  <a:pt x="389" y="424"/>
                  <a:pt x="389" y="424"/>
                </a:cubicBezTo>
                <a:cubicBezTo>
                  <a:pt x="389" y="438"/>
                  <a:pt x="396" y="452"/>
                  <a:pt x="417" y="452"/>
                </a:cubicBezTo>
                <a:cubicBezTo>
                  <a:pt x="431" y="452"/>
                  <a:pt x="445" y="438"/>
                  <a:pt x="445" y="424"/>
                </a:cubicBezTo>
                <a:cubicBezTo>
                  <a:pt x="445" y="346"/>
                  <a:pt x="445" y="346"/>
                  <a:pt x="445" y="346"/>
                </a:cubicBezTo>
                <a:cubicBezTo>
                  <a:pt x="452" y="346"/>
                  <a:pt x="466" y="346"/>
                  <a:pt x="480" y="346"/>
                </a:cubicBezTo>
                <a:cubicBezTo>
                  <a:pt x="495" y="346"/>
                  <a:pt x="509" y="346"/>
                  <a:pt x="523" y="339"/>
                </a:cubicBezTo>
                <a:cubicBezTo>
                  <a:pt x="487" y="488"/>
                  <a:pt x="487" y="488"/>
                  <a:pt x="487" y="488"/>
                </a:cubicBezTo>
                <a:cubicBezTo>
                  <a:pt x="487" y="502"/>
                  <a:pt x="473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20" y="502"/>
                  <a:pt x="113" y="488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34" y="191"/>
                  <a:pt x="134" y="191"/>
                  <a:pt x="134" y="191"/>
                </a:cubicBezTo>
                <a:cubicBezTo>
                  <a:pt x="233" y="191"/>
                  <a:pt x="233" y="191"/>
                  <a:pt x="233" y="191"/>
                </a:cubicBezTo>
                <a:close/>
                <a:moveTo>
                  <a:pt x="276" y="424"/>
                </a:moveTo>
                <a:lnTo>
                  <a:pt x="276" y="424"/>
                </a:lnTo>
                <a:cubicBezTo>
                  <a:pt x="276" y="438"/>
                  <a:pt x="283" y="452"/>
                  <a:pt x="304" y="452"/>
                </a:cubicBezTo>
                <a:cubicBezTo>
                  <a:pt x="318" y="452"/>
                  <a:pt x="332" y="438"/>
                  <a:pt x="332" y="424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332" y="254"/>
                  <a:pt x="318" y="247"/>
                  <a:pt x="304" y="247"/>
                </a:cubicBezTo>
                <a:cubicBezTo>
                  <a:pt x="283" y="247"/>
                  <a:pt x="276" y="254"/>
                  <a:pt x="276" y="276"/>
                </a:cubicBezTo>
                <a:lnTo>
                  <a:pt x="276" y="424"/>
                </a:lnTo>
                <a:close/>
                <a:moveTo>
                  <a:pt x="219" y="276"/>
                </a:moveTo>
                <a:lnTo>
                  <a:pt x="219" y="276"/>
                </a:lnTo>
                <a:cubicBezTo>
                  <a:pt x="219" y="254"/>
                  <a:pt x="205" y="247"/>
                  <a:pt x="191" y="247"/>
                </a:cubicBezTo>
                <a:cubicBezTo>
                  <a:pt x="169" y="247"/>
                  <a:pt x="162" y="254"/>
                  <a:pt x="162" y="276"/>
                </a:cubicBezTo>
                <a:cubicBezTo>
                  <a:pt x="162" y="424"/>
                  <a:pt x="162" y="424"/>
                  <a:pt x="162" y="424"/>
                </a:cubicBezTo>
                <a:cubicBezTo>
                  <a:pt x="162" y="438"/>
                  <a:pt x="169" y="452"/>
                  <a:pt x="191" y="452"/>
                </a:cubicBezTo>
                <a:cubicBezTo>
                  <a:pt x="205" y="452"/>
                  <a:pt x="219" y="438"/>
                  <a:pt x="219" y="424"/>
                </a:cubicBezTo>
                <a:lnTo>
                  <a:pt x="219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6" name="Freeform 112">
            <a:extLst>
              <a:ext uri="{FF2B5EF4-FFF2-40B4-BE49-F238E27FC236}">
                <a16:creationId xmlns:a16="http://schemas.microsoft.com/office/drawing/2014/main" id="{C2B3089A-FC11-534E-B911-52F6B23F72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6036" y="2201863"/>
            <a:ext cx="215908" cy="184150"/>
          </a:xfrm>
          <a:custGeom>
            <a:avLst/>
            <a:gdLst>
              <a:gd name="T0" fmla="*/ 172433 w 601"/>
              <a:gd name="T1" fmla="*/ 114823 h 510"/>
              <a:gd name="T2" fmla="*/ 172433 w 601"/>
              <a:gd name="T3" fmla="*/ 28164 h 510"/>
              <a:gd name="T4" fmla="*/ 172433 w 601"/>
              <a:gd name="T5" fmla="*/ 114823 h 510"/>
              <a:gd name="T6" fmla="*/ 192909 w 601"/>
              <a:gd name="T7" fmla="*/ 61383 h 510"/>
              <a:gd name="T8" fmla="*/ 182850 w 601"/>
              <a:gd name="T9" fmla="*/ 50912 h 510"/>
              <a:gd name="T10" fmla="*/ 162374 w 601"/>
              <a:gd name="T11" fmla="*/ 50912 h 510"/>
              <a:gd name="T12" fmla="*/ 152315 w 601"/>
              <a:gd name="T13" fmla="*/ 61383 h 510"/>
              <a:gd name="T14" fmla="*/ 152315 w 601"/>
              <a:gd name="T15" fmla="*/ 81604 h 510"/>
              <a:gd name="T16" fmla="*/ 162374 w 601"/>
              <a:gd name="T17" fmla="*/ 91714 h 510"/>
              <a:gd name="T18" fmla="*/ 182850 w 601"/>
              <a:gd name="T19" fmla="*/ 91714 h 510"/>
              <a:gd name="T20" fmla="*/ 192909 w 601"/>
              <a:gd name="T21" fmla="*/ 81604 h 510"/>
              <a:gd name="T22" fmla="*/ 192909 w 601"/>
              <a:gd name="T23" fmla="*/ 61383 h 510"/>
              <a:gd name="T24" fmla="*/ 129324 w 601"/>
              <a:gd name="T25" fmla="*/ 35747 h 510"/>
              <a:gd name="T26" fmla="*/ 119266 w 601"/>
              <a:gd name="T27" fmla="*/ 15165 h 510"/>
              <a:gd name="T28" fmla="*/ 126810 w 601"/>
              <a:gd name="T29" fmla="*/ 0 h 510"/>
              <a:gd name="T30" fmla="*/ 136868 w 601"/>
              <a:gd name="T31" fmla="*/ 5055 h 510"/>
              <a:gd name="T32" fmla="*/ 129324 w 601"/>
              <a:gd name="T33" fmla="*/ 35747 h 510"/>
              <a:gd name="T34" fmla="*/ 96275 w 601"/>
              <a:gd name="T35" fmla="*/ 15165 h 510"/>
              <a:gd name="T36" fmla="*/ 50652 w 601"/>
              <a:gd name="T37" fmla="*/ 58856 h 510"/>
              <a:gd name="T38" fmla="*/ 78672 w 601"/>
              <a:gd name="T39" fmla="*/ 5055 h 510"/>
              <a:gd name="T40" fmla="*/ 96275 w 601"/>
              <a:gd name="T41" fmla="*/ 10110 h 510"/>
              <a:gd name="T42" fmla="*/ 81187 w 601"/>
              <a:gd name="T43" fmla="*/ 68966 h 510"/>
              <a:gd name="T44" fmla="*/ 116751 w 601"/>
              <a:gd name="T45" fmla="*/ 68966 h 510"/>
              <a:gd name="T46" fmla="*/ 136868 w 601"/>
              <a:gd name="T47" fmla="*/ 114823 h 510"/>
              <a:gd name="T48" fmla="*/ 147286 w 601"/>
              <a:gd name="T49" fmla="*/ 163207 h 510"/>
              <a:gd name="T50" fmla="*/ 157345 w 601"/>
              <a:gd name="T51" fmla="*/ 124933 h 510"/>
              <a:gd name="T52" fmla="*/ 187880 w 601"/>
              <a:gd name="T53" fmla="*/ 122406 h 510"/>
              <a:gd name="T54" fmla="*/ 174947 w 601"/>
              <a:gd name="T55" fmla="*/ 176206 h 510"/>
              <a:gd name="T56" fmla="*/ 164889 w 601"/>
              <a:gd name="T57" fmla="*/ 183789 h 510"/>
              <a:gd name="T58" fmla="*/ 159859 w 601"/>
              <a:gd name="T59" fmla="*/ 183789 h 510"/>
              <a:gd name="T60" fmla="*/ 50652 w 601"/>
              <a:gd name="T61" fmla="*/ 183789 h 510"/>
              <a:gd name="T62" fmla="*/ 50652 w 601"/>
              <a:gd name="T63" fmla="*/ 183789 h 510"/>
              <a:gd name="T64" fmla="*/ 40594 w 601"/>
              <a:gd name="T65" fmla="*/ 176206 h 510"/>
              <a:gd name="T66" fmla="*/ 10059 w 601"/>
              <a:gd name="T67" fmla="*/ 89186 h 510"/>
              <a:gd name="T68" fmla="*/ 10059 w 601"/>
              <a:gd name="T69" fmla="*/ 68966 h 510"/>
              <a:gd name="T70" fmla="*/ 81187 w 601"/>
              <a:gd name="T71" fmla="*/ 68966 h 510"/>
              <a:gd name="T72" fmla="*/ 96275 w 601"/>
              <a:gd name="T73" fmla="*/ 153097 h 510"/>
              <a:gd name="T74" fmla="*/ 116751 w 601"/>
              <a:gd name="T75" fmla="*/ 153097 h 510"/>
              <a:gd name="T76" fmla="*/ 106693 w 601"/>
              <a:gd name="T77" fmla="*/ 89186 h 510"/>
              <a:gd name="T78" fmla="*/ 96275 w 601"/>
              <a:gd name="T79" fmla="*/ 153097 h 510"/>
              <a:gd name="T80" fmla="*/ 76158 w 601"/>
              <a:gd name="T81" fmla="*/ 99658 h 510"/>
              <a:gd name="T82" fmla="*/ 55681 w 601"/>
              <a:gd name="T83" fmla="*/ 99658 h 510"/>
              <a:gd name="T84" fmla="*/ 65740 w 601"/>
              <a:gd name="T85" fmla="*/ 163207 h 510"/>
              <a:gd name="T86" fmla="*/ 76158 w 601"/>
              <a:gd name="T87" fmla="*/ 99658 h 51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1" h="510">
                <a:moveTo>
                  <a:pt x="480" y="318"/>
                </a:moveTo>
                <a:lnTo>
                  <a:pt x="480" y="318"/>
                </a:lnTo>
                <a:cubicBezTo>
                  <a:pt x="410" y="318"/>
                  <a:pt x="353" y="269"/>
                  <a:pt x="353" y="198"/>
                </a:cubicBezTo>
                <a:cubicBezTo>
                  <a:pt x="353" y="127"/>
                  <a:pt x="410" y="78"/>
                  <a:pt x="480" y="78"/>
                </a:cubicBezTo>
                <a:cubicBezTo>
                  <a:pt x="544" y="78"/>
                  <a:pt x="600" y="127"/>
                  <a:pt x="600" y="198"/>
                </a:cubicBezTo>
                <a:cubicBezTo>
                  <a:pt x="600" y="269"/>
                  <a:pt x="544" y="318"/>
                  <a:pt x="480" y="318"/>
                </a:cubicBezTo>
                <a:close/>
                <a:moveTo>
                  <a:pt x="537" y="170"/>
                </a:moveTo>
                <a:lnTo>
                  <a:pt x="537" y="170"/>
                </a:lnTo>
                <a:cubicBezTo>
                  <a:pt x="509" y="170"/>
                  <a:pt x="509" y="170"/>
                  <a:pt x="509" y="170"/>
                </a:cubicBezTo>
                <a:cubicBezTo>
                  <a:pt x="509" y="141"/>
                  <a:pt x="509" y="141"/>
                  <a:pt x="509" y="141"/>
                </a:cubicBezTo>
                <a:cubicBezTo>
                  <a:pt x="509" y="127"/>
                  <a:pt x="494" y="113"/>
                  <a:pt x="480" y="113"/>
                </a:cubicBezTo>
                <a:cubicBezTo>
                  <a:pt x="459" y="113"/>
                  <a:pt x="452" y="127"/>
                  <a:pt x="452" y="141"/>
                </a:cubicBezTo>
                <a:cubicBezTo>
                  <a:pt x="452" y="170"/>
                  <a:pt x="452" y="170"/>
                  <a:pt x="452" y="170"/>
                </a:cubicBezTo>
                <a:cubicBezTo>
                  <a:pt x="424" y="170"/>
                  <a:pt x="424" y="170"/>
                  <a:pt x="424" y="170"/>
                </a:cubicBezTo>
                <a:cubicBezTo>
                  <a:pt x="403" y="170"/>
                  <a:pt x="396" y="184"/>
                  <a:pt x="396" y="198"/>
                </a:cubicBezTo>
                <a:cubicBezTo>
                  <a:pt x="396" y="212"/>
                  <a:pt x="403" y="226"/>
                  <a:pt x="424" y="226"/>
                </a:cubicBezTo>
                <a:cubicBezTo>
                  <a:pt x="452" y="226"/>
                  <a:pt x="452" y="226"/>
                  <a:pt x="452" y="226"/>
                </a:cubicBezTo>
                <a:cubicBezTo>
                  <a:pt x="452" y="254"/>
                  <a:pt x="452" y="254"/>
                  <a:pt x="452" y="254"/>
                </a:cubicBezTo>
                <a:cubicBezTo>
                  <a:pt x="452" y="269"/>
                  <a:pt x="459" y="283"/>
                  <a:pt x="480" y="283"/>
                </a:cubicBezTo>
                <a:cubicBezTo>
                  <a:pt x="494" y="283"/>
                  <a:pt x="509" y="269"/>
                  <a:pt x="509" y="254"/>
                </a:cubicBezTo>
                <a:cubicBezTo>
                  <a:pt x="509" y="226"/>
                  <a:pt x="509" y="226"/>
                  <a:pt x="509" y="226"/>
                </a:cubicBezTo>
                <a:cubicBezTo>
                  <a:pt x="537" y="226"/>
                  <a:pt x="537" y="226"/>
                  <a:pt x="537" y="226"/>
                </a:cubicBezTo>
                <a:cubicBezTo>
                  <a:pt x="551" y="226"/>
                  <a:pt x="565" y="212"/>
                  <a:pt x="565" y="198"/>
                </a:cubicBezTo>
                <a:cubicBezTo>
                  <a:pt x="565" y="184"/>
                  <a:pt x="551" y="170"/>
                  <a:pt x="537" y="170"/>
                </a:cubicBezTo>
                <a:close/>
                <a:moveTo>
                  <a:pt x="360" y="99"/>
                </a:moveTo>
                <a:lnTo>
                  <a:pt x="360" y="99"/>
                </a:lnTo>
                <a:cubicBezTo>
                  <a:pt x="332" y="42"/>
                  <a:pt x="332" y="42"/>
                  <a:pt x="332" y="42"/>
                </a:cubicBezTo>
                <a:cubicBezTo>
                  <a:pt x="332" y="35"/>
                  <a:pt x="325" y="35"/>
                  <a:pt x="325" y="28"/>
                </a:cubicBezTo>
                <a:cubicBezTo>
                  <a:pt x="325" y="14"/>
                  <a:pt x="339" y="0"/>
                  <a:pt x="353" y="0"/>
                </a:cubicBezTo>
                <a:cubicBezTo>
                  <a:pt x="367" y="0"/>
                  <a:pt x="374" y="7"/>
                  <a:pt x="381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89" y="71"/>
                  <a:pt x="374" y="85"/>
                  <a:pt x="360" y="99"/>
                </a:cubicBezTo>
                <a:close/>
                <a:moveTo>
                  <a:pt x="268" y="42"/>
                </a:moveTo>
                <a:lnTo>
                  <a:pt x="268" y="42"/>
                </a:lnTo>
                <a:cubicBezTo>
                  <a:pt x="205" y="163"/>
                  <a:pt x="205" y="163"/>
                  <a:pt x="205" y="163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19" y="7"/>
                  <a:pt x="233" y="0"/>
                  <a:pt x="240" y="0"/>
                </a:cubicBezTo>
                <a:cubicBezTo>
                  <a:pt x="261" y="0"/>
                  <a:pt x="268" y="14"/>
                  <a:pt x="268" y="28"/>
                </a:cubicBezTo>
                <a:cubicBezTo>
                  <a:pt x="268" y="35"/>
                  <a:pt x="268" y="35"/>
                  <a:pt x="268" y="42"/>
                </a:cubicBezTo>
                <a:close/>
                <a:moveTo>
                  <a:pt x="226" y="191"/>
                </a:moveTo>
                <a:lnTo>
                  <a:pt x="226" y="191"/>
                </a:lnTo>
                <a:cubicBezTo>
                  <a:pt x="325" y="191"/>
                  <a:pt x="325" y="191"/>
                  <a:pt x="325" y="191"/>
                </a:cubicBezTo>
                <a:lnTo>
                  <a:pt x="325" y="198"/>
                </a:lnTo>
                <a:cubicBezTo>
                  <a:pt x="325" y="247"/>
                  <a:pt x="346" y="290"/>
                  <a:pt x="381" y="318"/>
                </a:cubicBezTo>
                <a:cubicBezTo>
                  <a:pt x="381" y="424"/>
                  <a:pt x="381" y="424"/>
                  <a:pt x="381" y="424"/>
                </a:cubicBezTo>
                <a:cubicBezTo>
                  <a:pt x="381" y="438"/>
                  <a:pt x="396" y="452"/>
                  <a:pt x="410" y="452"/>
                </a:cubicBezTo>
                <a:cubicBezTo>
                  <a:pt x="431" y="452"/>
                  <a:pt x="438" y="438"/>
                  <a:pt x="438" y="424"/>
                </a:cubicBezTo>
                <a:cubicBezTo>
                  <a:pt x="438" y="346"/>
                  <a:pt x="438" y="346"/>
                  <a:pt x="438" y="346"/>
                </a:cubicBezTo>
                <a:cubicBezTo>
                  <a:pt x="452" y="346"/>
                  <a:pt x="466" y="346"/>
                  <a:pt x="480" y="346"/>
                </a:cubicBezTo>
                <a:cubicBezTo>
                  <a:pt x="494" y="346"/>
                  <a:pt x="509" y="346"/>
                  <a:pt x="523" y="339"/>
                </a:cubicBezTo>
                <a:cubicBezTo>
                  <a:pt x="487" y="488"/>
                  <a:pt x="487" y="488"/>
                  <a:pt x="487" y="488"/>
                </a:cubicBezTo>
                <a:cubicBezTo>
                  <a:pt x="480" y="502"/>
                  <a:pt x="473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445" y="509"/>
                  <a:pt x="445" y="509"/>
                  <a:pt x="445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13" y="502"/>
                  <a:pt x="113" y="488"/>
                </a:cubicBezTo>
                <a:cubicBezTo>
                  <a:pt x="49" y="247"/>
                  <a:pt x="49" y="247"/>
                  <a:pt x="49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7" y="247"/>
                  <a:pt x="0" y="233"/>
                  <a:pt x="0" y="219"/>
                </a:cubicBezTo>
                <a:cubicBezTo>
                  <a:pt x="0" y="198"/>
                  <a:pt x="7" y="191"/>
                  <a:pt x="28" y="191"/>
                </a:cubicBezTo>
                <a:cubicBezTo>
                  <a:pt x="134" y="191"/>
                  <a:pt x="134" y="191"/>
                  <a:pt x="134" y="191"/>
                </a:cubicBezTo>
                <a:cubicBezTo>
                  <a:pt x="226" y="191"/>
                  <a:pt x="226" y="191"/>
                  <a:pt x="226" y="191"/>
                </a:cubicBezTo>
                <a:close/>
                <a:moveTo>
                  <a:pt x="268" y="424"/>
                </a:moveTo>
                <a:lnTo>
                  <a:pt x="268" y="424"/>
                </a:lnTo>
                <a:cubicBezTo>
                  <a:pt x="268" y="438"/>
                  <a:pt x="283" y="452"/>
                  <a:pt x="297" y="452"/>
                </a:cubicBezTo>
                <a:cubicBezTo>
                  <a:pt x="318" y="452"/>
                  <a:pt x="325" y="438"/>
                  <a:pt x="325" y="424"/>
                </a:cubicBezTo>
                <a:cubicBezTo>
                  <a:pt x="325" y="276"/>
                  <a:pt x="325" y="276"/>
                  <a:pt x="325" y="276"/>
                </a:cubicBezTo>
                <a:cubicBezTo>
                  <a:pt x="325" y="254"/>
                  <a:pt x="318" y="247"/>
                  <a:pt x="297" y="247"/>
                </a:cubicBezTo>
                <a:cubicBezTo>
                  <a:pt x="283" y="247"/>
                  <a:pt x="268" y="254"/>
                  <a:pt x="268" y="276"/>
                </a:cubicBezTo>
                <a:lnTo>
                  <a:pt x="268" y="424"/>
                </a:lnTo>
                <a:close/>
                <a:moveTo>
                  <a:pt x="212" y="276"/>
                </a:moveTo>
                <a:lnTo>
                  <a:pt x="212" y="276"/>
                </a:lnTo>
                <a:cubicBezTo>
                  <a:pt x="212" y="254"/>
                  <a:pt x="205" y="247"/>
                  <a:pt x="183" y="247"/>
                </a:cubicBezTo>
                <a:cubicBezTo>
                  <a:pt x="169" y="247"/>
                  <a:pt x="155" y="254"/>
                  <a:pt x="155" y="276"/>
                </a:cubicBezTo>
                <a:cubicBezTo>
                  <a:pt x="155" y="424"/>
                  <a:pt x="155" y="424"/>
                  <a:pt x="155" y="424"/>
                </a:cubicBezTo>
                <a:cubicBezTo>
                  <a:pt x="155" y="438"/>
                  <a:pt x="169" y="452"/>
                  <a:pt x="183" y="452"/>
                </a:cubicBezTo>
                <a:cubicBezTo>
                  <a:pt x="205" y="452"/>
                  <a:pt x="212" y="438"/>
                  <a:pt x="212" y="424"/>
                </a:cubicBezTo>
                <a:lnTo>
                  <a:pt x="212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" name="Freeform 113">
            <a:extLst>
              <a:ext uri="{FF2B5EF4-FFF2-40B4-BE49-F238E27FC236}">
                <a16:creationId xmlns:a16="http://schemas.microsoft.com/office/drawing/2014/main" id="{277A5580-0138-2D47-A24A-7F38E59D2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3434" y="2201863"/>
            <a:ext cx="219083" cy="184150"/>
          </a:xfrm>
          <a:custGeom>
            <a:avLst/>
            <a:gdLst>
              <a:gd name="T0" fmla="*/ 218715 w 608"/>
              <a:gd name="T1" fmla="*/ 76549 h 510"/>
              <a:gd name="T2" fmla="*/ 218715 w 608"/>
              <a:gd name="T3" fmla="*/ 79076 h 510"/>
              <a:gd name="T4" fmla="*/ 218715 w 608"/>
              <a:gd name="T5" fmla="*/ 79076 h 510"/>
              <a:gd name="T6" fmla="*/ 208626 w 608"/>
              <a:gd name="T7" fmla="*/ 89186 h 510"/>
              <a:gd name="T8" fmla="*/ 177998 w 608"/>
              <a:gd name="T9" fmla="*/ 176206 h 510"/>
              <a:gd name="T10" fmla="*/ 167909 w 608"/>
              <a:gd name="T11" fmla="*/ 183789 h 510"/>
              <a:gd name="T12" fmla="*/ 167909 w 608"/>
              <a:gd name="T13" fmla="*/ 183789 h 510"/>
              <a:gd name="T14" fmla="*/ 162865 w 608"/>
              <a:gd name="T15" fmla="*/ 183789 h 510"/>
              <a:gd name="T16" fmla="*/ 50805 w 608"/>
              <a:gd name="T17" fmla="*/ 183789 h 510"/>
              <a:gd name="T18" fmla="*/ 50805 w 608"/>
              <a:gd name="T19" fmla="*/ 183789 h 510"/>
              <a:gd name="T20" fmla="*/ 40716 w 608"/>
              <a:gd name="T21" fmla="*/ 176206 h 510"/>
              <a:gd name="T22" fmla="*/ 10089 w 608"/>
              <a:gd name="T23" fmla="*/ 89186 h 510"/>
              <a:gd name="T24" fmla="*/ 10089 w 608"/>
              <a:gd name="T25" fmla="*/ 68966 h 510"/>
              <a:gd name="T26" fmla="*/ 50805 w 608"/>
              <a:gd name="T27" fmla="*/ 68966 h 510"/>
              <a:gd name="T28" fmla="*/ 83955 w 608"/>
              <a:gd name="T29" fmla="*/ 68966 h 510"/>
              <a:gd name="T30" fmla="*/ 127193 w 608"/>
              <a:gd name="T31" fmla="*/ 68966 h 510"/>
              <a:gd name="T32" fmla="*/ 152776 w 608"/>
              <a:gd name="T33" fmla="*/ 68966 h 510"/>
              <a:gd name="T34" fmla="*/ 167909 w 608"/>
              <a:gd name="T35" fmla="*/ 68966 h 510"/>
              <a:gd name="T36" fmla="*/ 208626 w 608"/>
              <a:gd name="T37" fmla="*/ 68966 h 510"/>
              <a:gd name="T38" fmla="*/ 208626 w 608"/>
              <a:gd name="T39" fmla="*/ 68966 h 510"/>
              <a:gd name="T40" fmla="*/ 78910 w 608"/>
              <a:gd name="T41" fmla="*/ 99658 h 510"/>
              <a:gd name="T42" fmla="*/ 68461 w 608"/>
              <a:gd name="T43" fmla="*/ 89186 h 510"/>
              <a:gd name="T44" fmla="*/ 58372 w 608"/>
              <a:gd name="T45" fmla="*/ 153097 h 510"/>
              <a:gd name="T46" fmla="*/ 78910 w 608"/>
              <a:gd name="T47" fmla="*/ 153097 h 510"/>
              <a:gd name="T48" fmla="*/ 119626 w 608"/>
              <a:gd name="T49" fmla="*/ 99658 h 510"/>
              <a:gd name="T50" fmla="*/ 109538 w 608"/>
              <a:gd name="T51" fmla="*/ 89186 h 510"/>
              <a:gd name="T52" fmla="*/ 99088 w 608"/>
              <a:gd name="T53" fmla="*/ 153097 h 510"/>
              <a:gd name="T54" fmla="*/ 119626 w 608"/>
              <a:gd name="T55" fmla="*/ 153097 h 510"/>
              <a:gd name="T56" fmla="*/ 160343 w 608"/>
              <a:gd name="T57" fmla="*/ 99658 h 510"/>
              <a:gd name="T58" fmla="*/ 150254 w 608"/>
              <a:gd name="T59" fmla="*/ 89186 h 510"/>
              <a:gd name="T60" fmla="*/ 139804 w 608"/>
              <a:gd name="T61" fmla="*/ 153097 h 510"/>
              <a:gd name="T62" fmla="*/ 160343 w 608"/>
              <a:gd name="T63" fmla="*/ 153097 h 510"/>
              <a:gd name="T64" fmla="*/ 122149 w 608"/>
              <a:gd name="T65" fmla="*/ 15165 h 510"/>
              <a:gd name="T66" fmla="*/ 122149 w 608"/>
              <a:gd name="T67" fmla="*/ 15165 h 510"/>
              <a:gd name="T68" fmla="*/ 129715 w 608"/>
              <a:gd name="T69" fmla="*/ 0 h 510"/>
              <a:gd name="T70" fmla="*/ 139804 w 608"/>
              <a:gd name="T71" fmla="*/ 5055 h 510"/>
              <a:gd name="T72" fmla="*/ 142327 w 608"/>
              <a:gd name="T73" fmla="*/ 58856 h 510"/>
              <a:gd name="T74" fmla="*/ 96566 w 608"/>
              <a:gd name="T75" fmla="*/ 15165 h 510"/>
              <a:gd name="T76" fmla="*/ 76388 w 608"/>
              <a:gd name="T77" fmla="*/ 58856 h 510"/>
              <a:gd name="T78" fmla="*/ 78910 w 608"/>
              <a:gd name="T79" fmla="*/ 5055 h 510"/>
              <a:gd name="T80" fmla="*/ 88999 w 608"/>
              <a:gd name="T81" fmla="*/ 0 h 510"/>
              <a:gd name="T82" fmla="*/ 96566 w 608"/>
              <a:gd name="T83" fmla="*/ 15165 h 51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8" h="510">
                <a:moveTo>
                  <a:pt x="607" y="212"/>
                </a:moveTo>
                <a:lnTo>
                  <a:pt x="607" y="212"/>
                </a:lnTo>
                <a:lnTo>
                  <a:pt x="607" y="219"/>
                </a:lnTo>
                <a:cubicBezTo>
                  <a:pt x="607" y="233"/>
                  <a:pt x="593" y="247"/>
                  <a:pt x="579" y="247"/>
                </a:cubicBezTo>
                <a:cubicBezTo>
                  <a:pt x="551" y="247"/>
                  <a:pt x="551" y="247"/>
                  <a:pt x="551" y="247"/>
                </a:cubicBezTo>
                <a:cubicBezTo>
                  <a:pt x="494" y="488"/>
                  <a:pt x="494" y="488"/>
                  <a:pt x="494" y="488"/>
                </a:cubicBezTo>
                <a:cubicBezTo>
                  <a:pt x="487" y="502"/>
                  <a:pt x="480" y="509"/>
                  <a:pt x="466" y="509"/>
                </a:cubicBezTo>
                <a:cubicBezTo>
                  <a:pt x="459" y="509"/>
                  <a:pt x="459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20" y="502"/>
                  <a:pt x="113" y="488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41" y="191"/>
                  <a:pt x="141" y="191"/>
                  <a:pt x="141" y="191"/>
                </a:cubicBezTo>
                <a:cubicBezTo>
                  <a:pt x="233" y="191"/>
                  <a:pt x="233" y="191"/>
                  <a:pt x="233" y="191"/>
                </a:cubicBezTo>
                <a:cubicBezTo>
                  <a:pt x="353" y="191"/>
                  <a:pt x="353" y="191"/>
                  <a:pt x="353" y="191"/>
                </a:cubicBezTo>
                <a:cubicBezTo>
                  <a:pt x="424" y="191"/>
                  <a:pt x="424" y="191"/>
                  <a:pt x="424" y="191"/>
                </a:cubicBezTo>
                <a:cubicBezTo>
                  <a:pt x="466" y="191"/>
                  <a:pt x="466" y="191"/>
                  <a:pt x="466" y="191"/>
                </a:cubicBezTo>
                <a:cubicBezTo>
                  <a:pt x="579" y="191"/>
                  <a:pt x="579" y="191"/>
                  <a:pt x="579" y="191"/>
                </a:cubicBezTo>
                <a:cubicBezTo>
                  <a:pt x="593" y="191"/>
                  <a:pt x="600" y="198"/>
                  <a:pt x="607" y="212"/>
                </a:cubicBezTo>
                <a:close/>
                <a:moveTo>
                  <a:pt x="219" y="276"/>
                </a:moveTo>
                <a:lnTo>
                  <a:pt x="219" y="276"/>
                </a:lnTo>
                <a:cubicBezTo>
                  <a:pt x="219" y="254"/>
                  <a:pt x="205" y="247"/>
                  <a:pt x="190" y="247"/>
                </a:cubicBezTo>
                <a:cubicBezTo>
                  <a:pt x="176" y="247"/>
                  <a:pt x="162" y="254"/>
                  <a:pt x="162" y="276"/>
                </a:cubicBezTo>
                <a:cubicBezTo>
                  <a:pt x="162" y="424"/>
                  <a:pt x="162" y="424"/>
                  <a:pt x="162" y="424"/>
                </a:cubicBezTo>
                <a:cubicBezTo>
                  <a:pt x="162" y="438"/>
                  <a:pt x="176" y="452"/>
                  <a:pt x="190" y="452"/>
                </a:cubicBezTo>
                <a:cubicBezTo>
                  <a:pt x="205" y="452"/>
                  <a:pt x="219" y="438"/>
                  <a:pt x="219" y="424"/>
                </a:cubicBezTo>
                <a:lnTo>
                  <a:pt x="219" y="276"/>
                </a:lnTo>
                <a:close/>
                <a:moveTo>
                  <a:pt x="332" y="276"/>
                </a:moveTo>
                <a:lnTo>
                  <a:pt x="332" y="276"/>
                </a:lnTo>
                <a:cubicBezTo>
                  <a:pt x="332" y="254"/>
                  <a:pt x="318" y="247"/>
                  <a:pt x="304" y="247"/>
                </a:cubicBezTo>
                <a:cubicBezTo>
                  <a:pt x="290" y="247"/>
                  <a:pt x="275" y="254"/>
                  <a:pt x="275" y="276"/>
                </a:cubicBezTo>
                <a:cubicBezTo>
                  <a:pt x="275" y="424"/>
                  <a:pt x="275" y="424"/>
                  <a:pt x="275" y="424"/>
                </a:cubicBezTo>
                <a:cubicBezTo>
                  <a:pt x="275" y="438"/>
                  <a:pt x="290" y="452"/>
                  <a:pt x="304" y="452"/>
                </a:cubicBezTo>
                <a:cubicBezTo>
                  <a:pt x="318" y="452"/>
                  <a:pt x="332" y="438"/>
                  <a:pt x="332" y="424"/>
                </a:cubicBezTo>
                <a:lnTo>
                  <a:pt x="332" y="276"/>
                </a:lnTo>
                <a:close/>
                <a:moveTo>
                  <a:pt x="445" y="276"/>
                </a:moveTo>
                <a:lnTo>
                  <a:pt x="445" y="276"/>
                </a:lnTo>
                <a:cubicBezTo>
                  <a:pt x="445" y="254"/>
                  <a:pt x="431" y="247"/>
                  <a:pt x="417" y="247"/>
                </a:cubicBezTo>
                <a:cubicBezTo>
                  <a:pt x="403" y="247"/>
                  <a:pt x="388" y="254"/>
                  <a:pt x="388" y="276"/>
                </a:cubicBezTo>
                <a:cubicBezTo>
                  <a:pt x="388" y="424"/>
                  <a:pt x="388" y="424"/>
                  <a:pt x="388" y="424"/>
                </a:cubicBezTo>
                <a:cubicBezTo>
                  <a:pt x="388" y="438"/>
                  <a:pt x="403" y="452"/>
                  <a:pt x="417" y="452"/>
                </a:cubicBezTo>
                <a:cubicBezTo>
                  <a:pt x="431" y="452"/>
                  <a:pt x="445" y="438"/>
                  <a:pt x="445" y="424"/>
                </a:cubicBezTo>
                <a:lnTo>
                  <a:pt x="445" y="276"/>
                </a:lnTo>
                <a:close/>
                <a:moveTo>
                  <a:pt x="339" y="42"/>
                </a:moveTo>
                <a:lnTo>
                  <a:pt x="339" y="42"/>
                </a:lnTo>
                <a:cubicBezTo>
                  <a:pt x="332" y="35"/>
                  <a:pt x="332" y="35"/>
                  <a:pt x="332" y="28"/>
                </a:cubicBezTo>
                <a:cubicBezTo>
                  <a:pt x="332" y="14"/>
                  <a:pt x="346" y="0"/>
                  <a:pt x="360" y="0"/>
                </a:cubicBezTo>
                <a:cubicBezTo>
                  <a:pt x="374" y="0"/>
                  <a:pt x="381" y="7"/>
                  <a:pt x="388" y="14"/>
                </a:cubicBezTo>
                <a:cubicBezTo>
                  <a:pt x="459" y="163"/>
                  <a:pt x="459" y="163"/>
                  <a:pt x="459" y="163"/>
                </a:cubicBezTo>
                <a:cubicBezTo>
                  <a:pt x="395" y="163"/>
                  <a:pt x="395" y="163"/>
                  <a:pt x="395" y="163"/>
                </a:cubicBezTo>
                <a:lnTo>
                  <a:pt x="339" y="42"/>
                </a:lnTo>
                <a:close/>
                <a:moveTo>
                  <a:pt x="268" y="42"/>
                </a:moveTo>
                <a:lnTo>
                  <a:pt x="268" y="42"/>
                </a:lnTo>
                <a:cubicBezTo>
                  <a:pt x="212" y="163"/>
                  <a:pt x="212" y="163"/>
                  <a:pt x="212" y="163"/>
                </a:cubicBezTo>
                <a:cubicBezTo>
                  <a:pt x="148" y="163"/>
                  <a:pt x="148" y="163"/>
                  <a:pt x="148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26" y="7"/>
                  <a:pt x="233" y="0"/>
                  <a:pt x="247" y="0"/>
                </a:cubicBezTo>
                <a:cubicBezTo>
                  <a:pt x="261" y="0"/>
                  <a:pt x="275" y="14"/>
                  <a:pt x="275" y="28"/>
                </a:cubicBezTo>
                <a:cubicBezTo>
                  <a:pt x="275" y="35"/>
                  <a:pt x="275" y="35"/>
                  <a:pt x="268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" name="Freeform 114">
            <a:extLst>
              <a:ext uri="{FF2B5EF4-FFF2-40B4-BE49-F238E27FC236}">
                <a16:creationId xmlns:a16="http://schemas.microsoft.com/office/drawing/2014/main" id="{E2332370-E7B2-804B-8D96-70BE237E1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4646" y="2182813"/>
            <a:ext cx="176219" cy="219075"/>
          </a:xfrm>
          <a:custGeom>
            <a:avLst/>
            <a:gdLst>
              <a:gd name="T0" fmla="*/ 165402 w 489"/>
              <a:gd name="T1" fmla="*/ 218715 h 609"/>
              <a:gd name="T2" fmla="*/ 165402 w 489"/>
              <a:gd name="T3" fmla="*/ 218715 h 609"/>
              <a:gd name="T4" fmla="*/ 10090 w 489"/>
              <a:gd name="T5" fmla="*/ 218715 h 609"/>
              <a:gd name="T6" fmla="*/ 0 w 489"/>
              <a:gd name="T7" fmla="*/ 208643 h 609"/>
              <a:gd name="T8" fmla="*/ 0 w 489"/>
              <a:gd name="T9" fmla="*/ 198570 h 609"/>
              <a:gd name="T10" fmla="*/ 175853 w 489"/>
              <a:gd name="T11" fmla="*/ 198570 h 609"/>
              <a:gd name="T12" fmla="*/ 175853 w 489"/>
              <a:gd name="T13" fmla="*/ 208643 h 609"/>
              <a:gd name="T14" fmla="*/ 165402 w 489"/>
              <a:gd name="T15" fmla="*/ 218715 h 609"/>
              <a:gd name="T16" fmla="*/ 0 w 489"/>
              <a:gd name="T17" fmla="*/ 61154 h 609"/>
              <a:gd name="T18" fmla="*/ 0 w 489"/>
              <a:gd name="T19" fmla="*/ 61154 h 609"/>
              <a:gd name="T20" fmla="*/ 10090 w 489"/>
              <a:gd name="T21" fmla="*/ 51082 h 609"/>
              <a:gd name="T22" fmla="*/ 38198 w 489"/>
              <a:gd name="T23" fmla="*/ 51082 h 609"/>
              <a:gd name="T24" fmla="*/ 89368 w 489"/>
              <a:gd name="T25" fmla="*/ 0 h 609"/>
              <a:gd name="T26" fmla="*/ 140178 w 489"/>
              <a:gd name="T27" fmla="*/ 51082 h 609"/>
              <a:gd name="T28" fmla="*/ 165402 w 489"/>
              <a:gd name="T29" fmla="*/ 51082 h 609"/>
              <a:gd name="T30" fmla="*/ 175853 w 489"/>
              <a:gd name="T31" fmla="*/ 61154 h 609"/>
              <a:gd name="T32" fmla="*/ 175853 w 489"/>
              <a:gd name="T33" fmla="*/ 188498 h 609"/>
              <a:gd name="T34" fmla="*/ 0 w 489"/>
              <a:gd name="T35" fmla="*/ 188498 h 609"/>
              <a:gd name="T36" fmla="*/ 0 w 489"/>
              <a:gd name="T37" fmla="*/ 61154 h 609"/>
              <a:gd name="T38" fmla="*/ 119637 w 489"/>
              <a:gd name="T39" fmla="*/ 51082 h 609"/>
              <a:gd name="T40" fmla="*/ 119637 w 489"/>
              <a:gd name="T41" fmla="*/ 51082 h 609"/>
              <a:gd name="T42" fmla="*/ 89368 w 489"/>
              <a:gd name="T43" fmla="*/ 20505 h 609"/>
              <a:gd name="T44" fmla="*/ 58738 w 489"/>
              <a:gd name="T45" fmla="*/ 51082 h 609"/>
              <a:gd name="T46" fmla="*/ 119637 w 489"/>
              <a:gd name="T47" fmla="*/ 51082 h 60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89" h="609">
                <a:moveTo>
                  <a:pt x="459" y="608"/>
                </a:moveTo>
                <a:lnTo>
                  <a:pt x="459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552"/>
                  <a:pt x="0" y="552"/>
                  <a:pt x="0" y="552"/>
                </a:cubicBezTo>
                <a:cubicBezTo>
                  <a:pt x="488" y="552"/>
                  <a:pt x="488" y="552"/>
                  <a:pt x="488" y="552"/>
                </a:cubicBezTo>
                <a:cubicBezTo>
                  <a:pt x="488" y="580"/>
                  <a:pt x="488" y="580"/>
                  <a:pt x="488" y="580"/>
                </a:cubicBezTo>
                <a:cubicBezTo>
                  <a:pt x="488" y="594"/>
                  <a:pt x="481" y="608"/>
                  <a:pt x="459" y="608"/>
                </a:cubicBezTo>
                <a:close/>
                <a:moveTo>
                  <a:pt x="0" y="170"/>
                </a:moveTo>
                <a:lnTo>
                  <a:pt x="0" y="170"/>
                </a:lnTo>
                <a:cubicBezTo>
                  <a:pt x="0" y="156"/>
                  <a:pt x="14" y="142"/>
                  <a:pt x="28" y="142"/>
                </a:cubicBezTo>
                <a:cubicBezTo>
                  <a:pt x="106" y="142"/>
                  <a:pt x="106" y="142"/>
                  <a:pt x="106" y="142"/>
                </a:cubicBezTo>
                <a:cubicBezTo>
                  <a:pt x="106" y="64"/>
                  <a:pt x="170" y="0"/>
                  <a:pt x="248" y="0"/>
                </a:cubicBezTo>
                <a:cubicBezTo>
                  <a:pt x="325" y="0"/>
                  <a:pt x="389" y="64"/>
                  <a:pt x="389" y="142"/>
                </a:cubicBezTo>
                <a:cubicBezTo>
                  <a:pt x="459" y="142"/>
                  <a:pt x="459" y="142"/>
                  <a:pt x="459" y="142"/>
                </a:cubicBezTo>
                <a:cubicBezTo>
                  <a:pt x="481" y="142"/>
                  <a:pt x="488" y="156"/>
                  <a:pt x="488" y="170"/>
                </a:cubicBezTo>
                <a:cubicBezTo>
                  <a:pt x="488" y="524"/>
                  <a:pt x="488" y="524"/>
                  <a:pt x="488" y="524"/>
                </a:cubicBezTo>
                <a:cubicBezTo>
                  <a:pt x="0" y="524"/>
                  <a:pt x="0" y="524"/>
                  <a:pt x="0" y="524"/>
                </a:cubicBezTo>
                <a:lnTo>
                  <a:pt x="0" y="170"/>
                </a:lnTo>
                <a:close/>
                <a:moveTo>
                  <a:pt x="332" y="142"/>
                </a:moveTo>
                <a:lnTo>
                  <a:pt x="332" y="142"/>
                </a:lnTo>
                <a:cubicBezTo>
                  <a:pt x="332" y="99"/>
                  <a:pt x="290" y="57"/>
                  <a:pt x="248" y="57"/>
                </a:cubicBezTo>
                <a:cubicBezTo>
                  <a:pt x="198" y="57"/>
                  <a:pt x="163" y="99"/>
                  <a:pt x="163" y="142"/>
                </a:cubicBezTo>
                <a:lnTo>
                  <a:pt x="332" y="1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" name="Freeform 115">
            <a:extLst>
              <a:ext uri="{FF2B5EF4-FFF2-40B4-BE49-F238E27FC236}">
                <a16:creationId xmlns:a16="http://schemas.microsoft.com/office/drawing/2014/main" id="{FE44CB1B-663B-064C-9C82-42F85DC85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6170" y="2193925"/>
            <a:ext cx="215908" cy="198438"/>
          </a:xfrm>
          <a:custGeom>
            <a:avLst/>
            <a:gdLst>
              <a:gd name="T0" fmla="*/ 215541 w 601"/>
              <a:gd name="T1" fmla="*/ 81245 h 552"/>
              <a:gd name="T2" fmla="*/ 215541 w 601"/>
              <a:gd name="T3" fmla="*/ 81245 h 552"/>
              <a:gd name="T4" fmla="*/ 187520 w 601"/>
              <a:gd name="T5" fmla="*/ 109285 h 552"/>
              <a:gd name="T6" fmla="*/ 162374 w 601"/>
              <a:gd name="T7" fmla="*/ 81245 h 552"/>
              <a:gd name="T8" fmla="*/ 162374 w 601"/>
              <a:gd name="T9" fmla="*/ 81245 h 552"/>
              <a:gd name="T10" fmla="*/ 162374 w 601"/>
              <a:gd name="T11" fmla="*/ 81245 h 552"/>
              <a:gd name="T12" fmla="*/ 162374 w 601"/>
              <a:gd name="T13" fmla="*/ 81245 h 552"/>
              <a:gd name="T14" fmla="*/ 134354 w 601"/>
              <a:gd name="T15" fmla="*/ 109285 h 552"/>
              <a:gd name="T16" fmla="*/ 106333 w 601"/>
              <a:gd name="T17" fmla="*/ 81245 h 552"/>
              <a:gd name="T18" fmla="*/ 106333 w 601"/>
              <a:gd name="T19" fmla="*/ 81245 h 552"/>
              <a:gd name="T20" fmla="*/ 106333 w 601"/>
              <a:gd name="T21" fmla="*/ 81245 h 552"/>
              <a:gd name="T22" fmla="*/ 106333 w 601"/>
              <a:gd name="T23" fmla="*/ 81245 h 552"/>
              <a:gd name="T24" fmla="*/ 106333 w 601"/>
              <a:gd name="T25" fmla="*/ 81245 h 552"/>
              <a:gd name="T26" fmla="*/ 81187 w 601"/>
              <a:gd name="T27" fmla="*/ 109285 h 552"/>
              <a:gd name="T28" fmla="*/ 53167 w 601"/>
              <a:gd name="T29" fmla="*/ 81245 h 552"/>
              <a:gd name="T30" fmla="*/ 53167 w 601"/>
              <a:gd name="T31" fmla="*/ 81245 h 552"/>
              <a:gd name="T32" fmla="*/ 53167 w 601"/>
              <a:gd name="T33" fmla="*/ 81245 h 552"/>
              <a:gd name="T34" fmla="*/ 53167 w 601"/>
              <a:gd name="T35" fmla="*/ 81245 h 552"/>
              <a:gd name="T36" fmla="*/ 53167 w 601"/>
              <a:gd name="T37" fmla="*/ 81245 h 552"/>
              <a:gd name="T38" fmla="*/ 25146 w 601"/>
              <a:gd name="T39" fmla="*/ 109285 h 552"/>
              <a:gd name="T40" fmla="*/ 0 w 601"/>
              <a:gd name="T41" fmla="*/ 81245 h 552"/>
              <a:gd name="T42" fmla="*/ 0 w 601"/>
              <a:gd name="T43" fmla="*/ 81245 h 552"/>
              <a:gd name="T44" fmla="*/ 0 w 601"/>
              <a:gd name="T45" fmla="*/ 81245 h 552"/>
              <a:gd name="T46" fmla="*/ 0 w 601"/>
              <a:gd name="T47" fmla="*/ 81245 h 552"/>
              <a:gd name="T48" fmla="*/ 17602 w 601"/>
              <a:gd name="T49" fmla="*/ 30197 h 552"/>
              <a:gd name="T50" fmla="*/ 197938 w 601"/>
              <a:gd name="T51" fmla="*/ 30197 h 552"/>
              <a:gd name="T52" fmla="*/ 215541 w 601"/>
              <a:gd name="T53" fmla="*/ 81245 h 552"/>
              <a:gd name="T54" fmla="*/ 182491 w 601"/>
              <a:gd name="T55" fmla="*/ 20131 h 552"/>
              <a:gd name="T56" fmla="*/ 182491 w 601"/>
              <a:gd name="T57" fmla="*/ 20131 h 552"/>
              <a:gd name="T58" fmla="*/ 32690 w 601"/>
              <a:gd name="T59" fmla="*/ 20131 h 552"/>
              <a:gd name="T60" fmla="*/ 22632 w 601"/>
              <a:gd name="T61" fmla="*/ 10066 h 552"/>
              <a:gd name="T62" fmla="*/ 32690 w 601"/>
              <a:gd name="T63" fmla="*/ 0 h 552"/>
              <a:gd name="T64" fmla="*/ 182491 w 601"/>
              <a:gd name="T65" fmla="*/ 0 h 552"/>
              <a:gd name="T66" fmla="*/ 192909 w 601"/>
              <a:gd name="T67" fmla="*/ 10066 h 552"/>
              <a:gd name="T68" fmla="*/ 182491 w 601"/>
              <a:gd name="T69" fmla="*/ 20131 h 552"/>
              <a:gd name="T70" fmla="*/ 30176 w 601"/>
              <a:gd name="T71" fmla="*/ 119350 h 552"/>
              <a:gd name="T72" fmla="*/ 30176 w 601"/>
              <a:gd name="T73" fmla="*/ 119350 h 552"/>
              <a:gd name="T74" fmla="*/ 30176 w 601"/>
              <a:gd name="T75" fmla="*/ 119350 h 552"/>
              <a:gd name="T76" fmla="*/ 32690 w 601"/>
              <a:gd name="T77" fmla="*/ 119350 h 552"/>
              <a:gd name="T78" fmla="*/ 32690 w 601"/>
              <a:gd name="T79" fmla="*/ 119350 h 552"/>
              <a:gd name="T80" fmla="*/ 35205 w 601"/>
              <a:gd name="T81" fmla="*/ 119350 h 552"/>
              <a:gd name="T82" fmla="*/ 40594 w 601"/>
              <a:gd name="T83" fmla="*/ 116834 h 552"/>
              <a:gd name="T84" fmla="*/ 40594 w 601"/>
              <a:gd name="T85" fmla="*/ 116834 h 552"/>
              <a:gd name="T86" fmla="*/ 40594 w 601"/>
              <a:gd name="T87" fmla="*/ 116834 h 552"/>
              <a:gd name="T88" fmla="*/ 40594 w 601"/>
              <a:gd name="T89" fmla="*/ 167522 h 552"/>
              <a:gd name="T90" fmla="*/ 174947 w 601"/>
              <a:gd name="T91" fmla="*/ 167522 h 552"/>
              <a:gd name="T92" fmla="*/ 174947 w 601"/>
              <a:gd name="T93" fmla="*/ 116834 h 552"/>
              <a:gd name="T94" fmla="*/ 174947 w 601"/>
              <a:gd name="T95" fmla="*/ 116834 h 552"/>
              <a:gd name="T96" fmla="*/ 174947 w 601"/>
              <a:gd name="T97" fmla="*/ 116834 h 552"/>
              <a:gd name="T98" fmla="*/ 179977 w 601"/>
              <a:gd name="T99" fmla="*/ 119350 h 552"/>
              <a:gd name="T100" fmla="*/ 182491 w 601"/>
              <a:gd name="T101" fmla="*/ 119350 h 552"/>
              <a:gd name="T102" fmla="*/ 182491 w 601"/>
              <a:gd name="T103" fmla="*/ 119350 h 552"/>
              <a:gd name="T104" fmla="*/ 185006 w 601"/>
              <a:gd name="T105" fmla="*/ 119350 h 552"/>
              <a:gd name="T106" fmla="*/ 185006 w 601"/>
              <a:gd name="T107" fmla="*/ 119350 h 552"/>
              <a:gd name="T108" fmla="*/ 187520 w 601"/>
              <a:gd name="T109" fmla="*/ 119350 h 552"/>
              <a:gd name="T110" fmla="*/ 195424 w 601"/>
              <a:gd name="T111" fmla="*/ 119350 h 552"/>
              <a:gd name="T112" fmla="*/ 195424 w 601"/>
              <a:gd name="T113" fmla="*/ 188013 h 552"/>
              <a:gd name="T114" fmla="*/ 185006 w 601"/>
              <a:gd name="T115" fmla="*/ 198079 h 552"/>
              <a:gd name="T116" fmla="*/ 30176 w 601"/>
              <a:gd name="T117" fmla="*/ 198079 h 552"/>
              <a:gd name="T118" fmla="*/ 20117 w 601"/>
              <a:gd name="T119" fmla="*/ 188013 h 552"/>
              <a:gd name="T120" fmla="*/ 20117 w 601"/>
              <a:gd name="T121" fmla="*/ 119350 h 552"/>
              <a:gd name="T122" fmla="*/ 25146 w 601"/>
              <a:gd name="T123" fmla="*/ 119350 h 552"/>
              <a:gd name="T124" fmla="*/ 30176 w 601"/>
              <a:gd name="T125" fmla="*/ 119350 h 55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1" h="552">
                <a:moveTo>
                  <a:pt x="600" y="226"/>
                </a:moveTo>
                <a:lnTo>
                  <a:pt x="600" y="226"/>
                </a:lnTo>
                <a:cubicBezTo>
                  <a:pt x="600" y="268"/>
                  <a:pt x="565" y="304"/>
                  <a:pt x="522" y="304"/>
                </a:cubicBezTo>
                <a:cubicBezTo>
                  <a:pt x="480" y="304"/>
                  <a:pt x="452" y="268"/>
                  <a:pt x="452" y="226"/>
                </a:cubicBezTo>
                <a:cubicBezTo>
                  <a:pt x="452" y="268"/>
                  <a:pt x="417" y="304"/>
                  <a:pt x="374" y="304"/>
                </a:cubicBezTo>
                <a:cubicBezTo>
                  <a:pt x="332" y="304"/>
                  <a:pt x="296" y="268"/>
                  <a:pt x="296" y="226"/>
                </a:cubicBezTo>
                <a:cubicBezTo>
                  <a:pt x="296" y="268"/>
                  <a:pt x="268" y="304"/>
                  <a:pt x="226" y="304"/>
                </a:cubicBezTo>
                <a:cubicBezTo>
                  <a:pt x="183" y="304"/>
                  <a:pt x="148" y="268"/>
                  <a:pt x="148" y="226"/>
                </a:cubicBezTo>
                <a:cubicBezTo>
                  <a:pt x="148" y="268"/>
                  <a:pt x="113" y="304"/>
                  <a:pt x="70" y="304"/>
                </a:cubicBezTo>
                <a:cubicBezTo>
                  <a:pt x="28" y="304"/>
                  <a:pt x="0" y="268"/>
                  <a:pt x="0" y="226"/>
                </a:cubicBezTo>
                <a:cubicBezTo>
                  <a:pt x="49" y="84"/>
                  <a:pt x="49" y="84"/>
                  <a:pt x="49" y="84"/>
                </a:cubicBezTo>
                <a:cubicBezTo>
                  <a:pt x="551" y="84"/>
                  <a:pt x="551" y="84"/>
                  <a:pt x="551" y="84"/>
                </a:cubicBezTo>
                <a:cubicBezTo>
                  <a:pt x="600" y="226"/>
                  <a:pt x="600" y="226"/>
                  <a:pt x="600" y="226"/>
                </a:cubicBezTo>
                <a:close/>
                <a:moveTo>
                  <a:pt x="508" y="56"/>
                </a:moveTo>
                <a:lnTo>
                  <a:pt x="508" y="56"/>
                </a:lnTo>
                <a:cubicBezTo>
                  <a:pt x="91" y="56"/>
                  <a:pt x="91" y="56"/>
                  <a:pt x="91" y="56"/>
                </a:cubicBezTo>
                <a:cubicBezTo>
                  <a:pt x="77" y="56"/>
                  <a:pt x="63" y="49"/>
                  <a:pt x="63" y="28"/>
                </a:cubicBezTo>
                <a:cubicBezTo>
                  <a:pt x="63" y="14"/>
                  <a:pt x="77" y="0"/>
                  <a:pt x="91" y="0"/>
                </a:cubicBezTo>
                <a:cubicBezTo>
                  <a:pt x="508" y="0"/>
                  <a:pt x="508" y="0"/>
                  <a:pt x="508" y="0"/>
                </a:cubicBezTo>
                <a:cubicBezTo>
                  <a:pt x="522" y="0"/>
                  <a:pt x="537" y="14"/>
                  <a:pt x="537" y="28"/>
                </a:cubicBezTo>
                <a:cubicBezTo>
                  <a:pt x="537" y="49"/>
                  <a:pt x="522" y="56"/>
                  <a:pt x="508" y="56"/>
                </a:cubicBezTo>
                <a:close/>
                <a:moveTo>
                  <a:pt x="84" y="332"/>
                </a:moveTo>
                <a:lnTo>
                  <a:pt x="84" y="332"/>
                </a:lnTo>
                <a:cubicBezTo>
                  <a:pt x="84" y="332"/>
                  <a:pt x="84" y="332"/>
                  <a:pt x="91" y="332"/>
                </a:cubicBezTo>
                <a:cubicBezTo>
                  <a:pt x="91" y="332"/>
                  <a:pt x="91" y="332"/>
                  <a:pt x="98" y="332"/>
                </a:cubicBezTo>
                <a:cubicBezTo>
                  <a:pt x="98" y="325"/>
                  <a:pt x="106" y="325"/>
                  <a:pt x="113" y="325"/>
                </a:cubicBezTo>
                <a:cubicBezTo>
                  <a:pt x="113" y="466"/>
                  <a:pt x="113" y="466"/>
                  <a:pt x="113" y="466"/>
                </a:cubicBezTo>
                <a:cubicBezTo>
                  <a:pt x="487" y="466"/>
                  <a:pt x="487" y="466"/>
                  <a:pt x="487" y="466"/>
                </a:cubicBezTo>
                <a:cubicBezTo>
                  <a:pt x="487" y="325"/>
                  <a:pt x="487" y="325"/>
                  <a:pt x="487" y="325"/>
                </a:cubicBezTo>
                <a:cubicBezTo>
                  <a:pt x="494" y="325"/>
                  <a:pt x="494" y="325"/>
                  <a:pt x="501" y="332"/>
                </a:cubicBezTo>
                <a:cubicBezTo>
                  <a:pt x="501" y="332"/>
                  <a:pt x="501" y="332"/>
                  <a:pt x="508" y="332"/>
                </a:cubicBezTo>
                <a:lnTo>
                  <a:pt x="515" y="332"/>
                </a:lnTo>
                <a:lnTo>
                  <a:pt x="522" y="332"/>
                </a:lnTo>
                <a:cubicBezTo>
                  <a:pt x="530" y="332"/>
                  <a:pt x="537" y="332"/>
                  <a:pt x="544" y="332"/>
                </a:cubicBezTo>
                <a:cubicBezTo>
                  <a:pt x="544" y="523"/>
                  <a:pt x="544" y="523"/>
                  <a:pt x="544" y="523"/>
                </a:cubicBezTo>
                <a:cubicBezTo>
                  <a:pt x="544" y="537"/>
                  <a:pt x="530" y="551"/>
                  <a:pt x="515" y="551"/>
                </a:cubicBezTo>
                <a:cubicBezTo>
                  <a:pt x="84" y="551"/>
                  <a:pt x="84" y="551"/>
                  <a:pt x="84" y="551"/>
                </a:cubicBezTo>
                <a:cubicBezTo>
                  <a:pt x="63" y="551"/>
                  <a:pt x="56" y="537"/>
                  <a:pt x="56" y="523"/>
                </a:cubicBezTo>
                <a:cubicBezTo>
                  <a:pt x="56" y="332"/>
                  <a:pt x="56" y="332"/>
                  <a:pt x="56" y="332"/>
                </a:cubicBezTo>
                <a:cubicBezTo>
                  <a:pt x="63" y="332"/>
                  <a:pt x="63" y="332"/>
                  <a:pt x="70" y="332"/>
                </a:cubicBezTo>
                <a:cubicBezTo>
                  <a:pt x="77" y="332"/>
                  <a:pt x="77" y="332"/>
                  <a:pt x="84" y="3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0" name="Freeform 116">
            <a:extLst>
              <a:ext uri="{FF2B5EF4-FFF2-40B4-BE49-F238E27FC236}">
                <a16:creationId xmlns:a16="http://schemas.microsoft.com/office/drawing/2014/main" id="{092D0267-4C6C-D64F-A8B4-B8089F06D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3568" y="2189163"/>
            <a:ext cx="219083" cy="193675"/>
          </a:xfrm>
          <a:custGeom>
            <a:avLst/>
            <a:gdLst>
              <a:gd name="T0" fmla="*/ 173030 w 609"/>
              <a:gd name="T1" fmla="*/ 86398 h 538"/>
              <a:gd name="T2" fmla="*/ 173030 w 609"/>
              <a:gd name="T3" fmla="*/ 0 h 538"/>
              <a:gd name="T4" fmla="*/ 173030 w 609"/>
              <a:gd name="T5" fmla="*/ 86398 h 538"/>
              <a:gd name="T6" fmla="*/ 160439 w 609"/>
              <a:gd name="T7" fmla="*/ 20159 h 538"/>
              <a:gd name="T8" fmla="*/ 188138 w 609"/>
              <a:gd name="T9" fmla="*/ 20159 h 538"/>
              <a:gd name="T10" fmla="*/ 198570 w 609"/>
              <a:gd name="T11" fmla="*/ 30239 h 538"/>
              <a:gd name="T12" fmla="*/ 188138 w 609"/>
              <a:gd name="T13" fmla="*/ 20159 h 538"/>
              <a:gd name="T14" fmla="*/ 180584 w 609"/>
              <a:gd name="T15" fmla="*/ 22679 h 538"/>
              <a:gd name="T16" fmla="*/ 167993 w 609"/>
              <a:gd name="T17" fmla="*/ 22679 h 538"/>
              <a:gd name="T18" fmla="*/ 160439 w 609"/>
              <a:gd name="T19" fmla="*/ 20159 h 538"/>
              <a:gd name="T20" fmla="*/ 152525 w 609"/>
              <a:gd name="T21" fmla="*/ 35279 h 538"/>
              <a:gd name="T22" fmla="*/ 160439 w 609"/>
              <a:gd name="T23" fmla="*/ 43199 h 538"/>
              <a:gd name="T24" fmla="*/ 152525 w 609"/>
              <a:gd name="T25" fmla="*/ 50759 h 538"/>
              <a:gd name="T26" fmla="*/ 160439 w 609"/>
              <a:gd name="T27" fmla="*/ 65878 h 538"/>
              <a:gd name="T28" fmla="*/ 167993 w 609"/>
              <a:gd name="T29" fmla="*/ 63358 h 538"/>
              <a:gd name="T30" fmla="*/ 180584 w 609"/>
              <a:gd name="T31" fmla="*/ 63358 h 538"/>
              <a:gd name="T32" fmla="*/ 188138 w 609"/>
              <a:gd name="T33" fmla="*/ 65878 h 538"/>
              <a:gd name="T34" fmla="*/ 193175 w 609"/>
              <a:gd name="T35" fmla="*/ 50759 h 538"/>
              <a:gd name="T36" fmla="*/ 188138 w 609"/>
              <a:gd name="T37" fmla="*/ 43199 h 538"/>
              <a:gd name="T38" fmla="*/ 193175 w 609"/>
              <a:gd name="T39" fmla="*/ 35279 h 538"/>
              <a:gd name="T40" fmla="*/ 198570 w 609"/>
              <a:gd name="T41" fmla="*/ 60838 h 538"/>
              <a:gd name="T42" fmla="*/ 84177 w 609"/>
              <a:gd name="T43" fmla="*/ 116997 h 538"/>
              <a:gd name="T44" fmla="*/ 170512 w 609"/>
              <a:gd name="T45" fmla="*/ 111957 h 538"/>
              <a:gd name="T46" fmla="*/ 203607 w 609"/>
              <a:gd name="T47" fmla="*/ 88918 h 538"/>
              <a:gd name="T48" fmla="*/ 185620 w 609"/>
              <a:gd name="T49" fmla="*/ 124557 h 538"/>
              <a:gd name="T50" fmla="*/ 178066 w 609"/>
              <a:gd name="T51" fmla="*/ 132117 h 538"/>
              <a:gd name="T52" fmla="*/ 94249 w 609"/>
              <a:gd name="T53" fmla="*/ 152636 h 538"/>
              <a:gd name="T54" fmla="*/ 211161 w 609"/>
              <a:gd name="T55" fmla="*/ 172796 h 538"/>
              <a:gd name="T56" fmla="*/ 170512 w 609"/>
              <a:gd name="T57" fmla="*/ 172796 h 538"/>
              <a:gd name="T58" fmla="*/ 56118 w 609"/>
              <a:gd name="T59" fmla="*/ 193315 h 538"/>
              <a:gd name="T60" fmla="*/ 56118 w 609"/>
              <a:gd name="T61" fmla="*/ 152636 h 538"/>
              <a:gd name="T62" fmla="*/ 33095 w 609"/>
              <a:gd name="T63" fmla="*/ 40679 h 538"/>
              <a:gd name="T64" fmla="*/ 0 w 609"/>
              <a:gd name="T65" fmla="*/ 30239 h 538"/>
              <a:gd name="T66" fmla="*/ 40649 w 609"/>
              <a:gd name="T67" fmla="*/ 20159 h 538"/>
              <a:gd name="T68" fmla="*/ 51082 w 609"/>
              <a:gd name="T69" fmla="*/ 25199 h 538"/>
              <a:gd name="T70" fmla="*/ 119790 w 609"/>
              <a:gd name="T71" fmla="*/ 43199 h 538"/>
              <a:gd name="T72" fmla="*/ 63672 w 609"/>
              <a:gd name="T73" fmla="*/ 63358 h 53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538">
                <a:moveTo>
                  <a:pt x="481" y="240"/>
                </a:moveTo>
                <a:lnTo>
                  <a:pt x="481" y="240"/>
                </a:lnTo>
                <a:cubicBezTo>
                  <a:pt x="417" y="240"/>
                  <a:pt x="361" y="191"/>
                  <a:pt x="361" y="120"/>
                </a:cubicBezTo>
                <a:cubicBezTo>
                  <a:pt x="361" y="49"/>
                  <a:pt x="417" y="0"/>
                  <a:pt x="481" y="0"/>
                </a:cubicBezTo>
                <a:cubicBezTo>
                  <a:pt x="552" y="0"/>
                  <a:pt x="608" y="49"/>
                  <a:pt x="608" y="120"/>
                </a:cubicBezTo>
                <a:cubicBezTo>
                  <a:pt x="608" y="191"/>
                  <a:pt x="552" y="240"/>
                  <a:pt x="481" y="240"/>
                </a:cubicBezTo>
                <a:close/>
                <a:moveTo>
                  <a:pt x="446" y="56"/>
                </a:moveTo>
                <a:lnTo>
                  <a:pt x="446" y="56"/>
                </a:lnTo>
                <a:close/>
                <a:moveTo>
                  <a:pt x="523" y="56"/>
                </a:moveTo>
                <a:lnTo>
                  <a:pt x="523" y="56"/>
                </a:lnTo>
                <a:close/>
                <a:moveTo>
                  <a:pt x="552" y="84"/>
                </a:moveTo>
                <a:lnTo>
                  <a:pt x="552" y="84"/>
                </a:lnTo>
                <a:cubicBezTo>
                  <a:pt x="552" y="63"/>
                  <a:pt x="537" y="56"/>
                  <a:pt x="523" y="56"/>
                </a:cubicBezTo>
                <a:cubicBezTo>
                  <a:pt x="516" y="56"/>
                  <a:pt x="509" y="56"/>
                  <a:pt x="502" y="63"/>
                </a:cubicBezTo>
                <a:cubicBezTo>
                  <a:pt x="481" y="77"/>
                  <a:pt x="481" y="77"/>
                  <a:pt x="481" y="77"/>
                </a:cubicBezTo>
                <a:cubicBezTo>
                  <a:pt x="467" y="63"/>
                  <a:pt x="467" y="63"/>
                  <a:pt x="467" y="63"/>
                </a:cubicBezTo>
                <a:cubicBezTo>
                  <a:pt x="460" y="56"/>
                  <a:pt x="453" y="56"/>
                  <a:pt x="446" y="56"/>
                </a:cubicBezTo>
                <a:cubicBezTo>
                  <a:pt x="432" y="56"/>
                  <a:pt x="417" y="63"/>
                  <a:pt x="417" y="84"/>
                </a:cubicBezTo>
                <a:cubicBezTo>
                  <a:pt x="417" y="91"/>
                  <a:pt x="417" y="98"/>
                  <a:pt x="424" y="98"/>
                </a:cubicBezTo>
                <a:cubicBezTo>
                  <a:pt x="446" y="120"/>
                  <a:pt x="446" y="120"/>
                  <a:pt x="446" y="120"/>
                </a:cubicBezTo>
                <a:cubicBezTo>
                  <a:pt x="424" y="141"/>
                  <a:pt x="424" y="141"/>
                  <a:pt x="424" y="141"/>
                </a:cubicBezTo>
                <a:cubicBezTo>
                  <a:pt x="417" y="141"/>
                  <a:pt x="417" y="148"/>
                  <a:pt x="417" y="155"/>
                </a:cubicBezTo>
                <a:cubicBezTo>
                  <a:pt x="417" y="176"/>
                  <a:pt x="432" y="183"/>
                  <a:pt x="446" y="183"/>
                </a:cubicBezTo>
                <a:cubicBezTo>
                  <a:pt x="453" y="183"/>
                  <a:pt x="460" y="183"/>
                  <a:pt x="467" y="176"/>
                </a:cubicBezTo>
                <a:cubicBezTo>
                  <a:pt x="481" y="162"/>
                  <a:pt x="481" y="162"/>
                  <a:pt x="481" y="162"/>
                </a:cubicBezTo>
                <a:cubicBezTo>
                  <a:pt x="502" y="176"/>
                  <a:pt x="502" y="176"/>
                  <a:pt x="502" y="176"/>
                </a:cubicBezTo>
                <a:cubicBezTo>
                  <a:pt x="509" y="183"/>
                  <a:pt x="516" y="183"/>
                  <a:pt x="523" y="183"/>
                </a:cubicBezTo>
                <a:cubicBezTo>
                  <a:pt x="537" y="183"/>
                  <a:pt x="552" y="176"/>
                  <a:pt x="552" y="155"/>
                </a:cubicBezTo>
                <a:cubicBezTo>
                  <a:pt x="552" y="148"/>
                  <a:pt x="545" y="141"/>
                  <a:pt x="537" y="141"/>
                </a:cubicBezTo>
                <a:cubicBezTo>
                  <a:pt x="523" y="120"/>
                  <a:pt x="523" y="120"/>
                  <a:pt x="523" y="120"/>
                </a:cubicBezTo>
                <a:cubicBezTo>
                  <a:pt x="537" y="98"/>
                  <a:pt x="537" y="98"/>
                  <a:pt x="537" y="98"/>
                </a:cubicBezTo>
                <a:cubicBezTo>
                  <a:pt x="545" y="98"/>
                  <a:pt x="552" y="91"/>
                  <a:pt x="552" y="84"/>
                </a:cubicBezTo>
                <a:close/>
                <a:moveTo>
                  <a:pt x="552" y="169"/>
                </a:moveTo>
                <a:lnTo>
                  <a:pt x="552" y="169"/>
                </a:lnTo>
                <a:close/>
                <a:moveTo>
                  <a:pt x="234" y="325"/>
                </a:moveTo>
                <a:lnTo>
                  <a:pt x="234" y="325"/>
                </a:lnTo>
                <a:cubicBezTo>
                  <a:pt x="474" y="311"/>
                  <a:pt x="474" y="311"/>
                  <a:pt x="474" y="311"/>
                </a:cubicBezTo>
                <a:cubicBezTo>
                  <a:pt x="495" y="268"/>
                  <a:pt x="495" y="268"/>
                  <a:pt x="495" y="268"/>
                </a:cubicBezTo>
                <a:cubicBezTo>
                  <a:pt x="516" y="268"/>
                  <a:pt x="545" y="261"/>
                  <a:pt x="566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16" y="360"/>
                  <a:pt x="502" y="367"/>
                  <a:pt x="495" y="367"/>
                </a:cubicBezTo>
                <a:cubicBezTo>
                  <a:pt x="248" y="381"/>
                  <a:pt x="248" y="381"/>
                  <a:pt x="248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30" y="424"/>
                  <a:pt x="530" y="424"/>
                  <a:pt x="530" y="424"/>
                </a:cubicBezTo>
                <a:cubicBezTo>
                  <a:pt x="559" y="424"/>
                  <a:pt x="587" y="445"/>
                  <a:pt x="587" y="480"/>
                </a:cubicBezTo>
                <a:cubicBezTo>
                  <a:pt x="587" y="509"/>
                  <a:pt x="559" y="537"/>
                  <a:pt x="530" y="537"/>
                </a:cubicBezTo>
                <a:cubicBezTo>
                  <a:pt x="502" y="537"/>
                  <a:pt x="474" y="509"/>
                  <a:pt x="474" y="480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509"/>
                  <a:pt x="184" y="537"/>
                  <a:pt x="156" y="537"/>
                </a:cubicBezTo>
                <a:cubicBezTo>
                  <a:pt x="121" y="537"/>
                  <a:pt x="99" y="509"/>
                  <a:pt x="99" y="480"/>
                </a:cubicBezTo>
                <a:cubicBezTo>
                  <a:pt x="99" y="445"/>
                  <a:pt x="121" y="424"/>
                  <a:pt x="156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15" y="113"/>
                  <a:pt x="0" y="98"/>
                  <a:pt x="0" y="84"/>
                </a:cubicBezTo>
                <a:cubicBezTo>
                  <a:pt x="0" y="63"/>
                  <a:pt x="15" y="56"/>
                  <a:pt x="29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8" y="56"/>
                  <a:pt x="142" y="63"/>
                  <a:pt x="142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33" y="120"/>
                  <a:pt x="333" y="120"/>
                  <a:pt x="333" y="120"/>
                </a:cubicBezTo>
                <a:cubicBezTo>
                  <a:pt x="333" y="141"/>
                  <a:pt x="340" y="162"/>
                  <a:pt x="347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34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1" name="Freeform 117">
            <a:extLst>
              <a:ext uri="{FF2B5EF4-FFF2-40B4-BE49-F238E27FC236}">
                <a16:creationId xmlns:a16="http://schemas.microsoft.com/office/drawing/2014/main" id="{F18A7BB9-E538-5F4A-BD72-77EFB66F1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5729" y="2189163"/>
            <a:ext cx="217496" cy="193675"/>
          </a:xfrm>
          <a:custGeom>
            <a:avLst/>
            <a:gdLst>
              <a:gd name="T0" fmla="*/ 173774 w 602"/>
              <a:gd name="T1" fmla="*/ 86398 h 538"/>
              <a:gd name="T2" fmla="*/ 173774 w 602"/>
              <a:gd name="T3" fmla="*/ 86398 h 538"/>
              <a:gd name="T4" fmla="*/ 130421 w 602"/>
              <a:gd name="T5" fmla="*/ 43199 h 538"/>
              <a:gd name="T6" fmla="*/ 173774 w 602"/>
              <a:gd name="T7" fmla="*/ 0 h 538"/>
              <a:gd name="T8" fmla="*/ 217127 w 602"/>
              <a:gd name="T9" fmla="*/ 43199 h 538"/>
              <a:gd name="T10" fmla="*/ 173774 w 602"/>
              <a:gd name="T11" fmla="*/ 86398 h 538"/>
              <a:gd name="T12" fmla="*/ 194005 w 602"/>
              <a:gd name="T13" fmla="*/ 22679 h 538"/>
              <a:gd name="T14" fmla="*/ 194005 w 602"/>
              <a:gd name="T15" fmla="*/ 22679 h 538"/>
              <a:gd name="T16" fmla="*/ 186418 w 602"/>
              <a:gd name="T17" fmla="*/ 25199 h 538"/>
              <a:gd name="T18" fmla="*/ 166187 w 602"/>
              <a:gd name="T19" fmla="*/ 45719 h 538"/>
              <a:gd name="T20" fmla="*/ 161129 w 602"/>
              <a:gd name="T21" fmla="*/ 40679 h 538"/>
              <a:gd name="T22" fmla="*/ 153181 w 602"/>
              <a:gd name="T23" fmla="*/ 35279 h 538"/>
              <a:gd name="T24" fmla="*/ 143065 w 602"/>
              <a:gd name="T25" fmla="*/ 45719 h 538"/>
              <a:gd name="T26" fmla="*/ 145594 w 602"/>
              <a:gd name="T27" fmla="*/ 53279 h 538"/>
              <a:gd name="T28" fmla="*/ 161129 w 602"/>
              <a:gd name="T29" fmla="*/ 65878 h 538"/>
              <a:gd name="T30" fmla="*/ 166187 w 602"/>
              <a:gd name="T31" fmla="*/ 71278 h 538"/>
              <a:gd name="T32" fmla="*/ 173774 w 602"/>
              <a:gd name="T33" fmla="*/ 65878 h 538"/>
              <a:gd name="T34" fmla="*/ 201953 w 602"/>
              <a:gd name="T35" fmla="*/ 40679 h 538"/>
              <a:gd name="T36" fmla="*/ 204482 w 602"/>
              <a:gd name="T37" fmla="*/ 32759 h 538"/>
              <a:gd name="T38" fmla="*/ 194005 w 602"/>
              <a:gd name="T39" fmla="*/ 22679 h 538"/>
              <a:gd name="T40" fmla="*/ 81648 w 602"/>
              <a:gd name="T41" fmla="*/ 116997 h 538"/>
              <a:gd name="T42" fmla="*/ 81648 w 602"/>
              <a:gd name="T43" fmla="*/ 116997 h 538"/>
              <a:gd name="T44" fmla="*/ 171245 w 602"/>
              <a:gd name="T45" fmla="*/ 111957 h 538"/>
              <a:gd name="T46" fmla="*/ 176303 w 602"/>
              <a:gd name="T47" fmla="*/ 96478 h 538"/>
              <a:gd name="T48" fmla="*/ 201953 w 602"/>
              <a:gd name="T49" fmla="*/ 88918 h 538"/>
              <a:gd name="T50" fmla="*/ 186418 w 602"/>
              <a:gd name="T51" fmla="*/ 124557 h 538"/>
              <a:gd name="T52" fmla="*/ 186418 w 602"/>
              <a:gd name="T53" fmla="*/ 124557 h 538"/>
              <a:gd name="T54" fmla="*/ 178831 w 602"/>
              <a:gd name="T55" fmla="*/ 132117 h 538"/>
              <a:gd name="T56" fmla="*/ 178831 w 602"/>
              <a:gd name="T57" fmla="*/ 132117 h 538"/>
              <a:gd name="T58" fmla="*/ 89596 w 602"/>
              <a:gd name="T59" fmla="*/ 137156 h 538"/>
              <a:gd name="T60" fmla="*/ 94654 w 602"/>
              <a:gd name="T61" fmla="*/ 152636 h 538"/>
              <a:gd name="T62" fmla="*/ 191476 w 602"/>
              <a:gd name="T63" fmla="*/ 152636 h 538"/>
              <a:gd name="T64" fmla="*/ 212069 w 602"/>
              <a:gd name="T65" fmla="*/ 172796 h 538"/>
              <a:gd name="T66" fmla="*/ 191476 w 602"/>
              <a:gd name="T67" fmla="*/ 193315 h 538"/>
              <a:gd name="T68" fmla="*/ 171245 w 602"/>
              <a:gd name="T69" fmla="*/ 172796 h 538"/>
              <a:gd name="T70" fmla="*/ 74062 w 602"/>
              <a:gd name="T71" fmla="*/ 172796 h 538"/>
              <a:gd name="T72" fmla="*/ 53830 w 602"/>
              <a:gd name="T73" fmla="*/ 193315 h 538"/>
              <a:gd name="T74" fmla="*/ 33237 w 602"/>
              <a:gd name="T75" fmla="*/ 172796 h 538"/>
              <a:gd name="T76" fmla="*/ 53830 w 602"/>
              <a:gd name="T77" fmla="*/ 152636 h 538"/>
              <a:gd name="T78" fmla="*/ 74062 w 602"/>
              <a:gd name="T79" fmla="*/ 152636 h 538"/>
              <a:gd name="T80" fmla="*/ 33237 w 602"/>
              <a:gd name="T81" fmla="*/ 40679 h 538"/>
              <a:gd name="T82" fmla="*/ 10477 w 602"/>
              <a:gd name="T83" fmla="*/ 40679 h 538"/>
              <a:gd name="T84" fmla="*/ 0 w 602"/>
              <a:gd name="T85" fmla="*/ 30239 h 538"/>
              <a:gd name="T86" fmla="*/ 10477 w 602"/>
              <a:gd name="T87" fmla="*/ 20159 h 538"/>
              <a:gd name="T88" fmla="*/ 40824 w 602"/>
              <a:gd name="T89" fmla="*/ 20159 h 538"/>
              <a:gd name="T90" fmla="*/ 51301 w 602"/>
              <a:gd name="T91" fmla="*/ 25199 h 538"/>
              <a:gd name="T92" fmla="*/ 51301 w 602"/>
              <a:gd name="T93" fmla="*/ 25199 h 538"/>
              <a:gd name="T94" fmla="*/ 56359 w 602"/>
              <a:gd name="T95" fmla="*/ 43199 h 538"/>
              <a:gd name="T96" fmla="*/ 120305 w 602"/>
              <a:gd name="T97" fmla="*/ 43199 h 538"/>
              <a:gd name="T98" fmla="*/ 122834 w 602"/>
              <a:gd name="T99" fmla="*/ 63358 h 538"/>
              <a:gd name="T100" fmla="*/ 63946 w 602"/>
              <a:gd name="T101" fmla="*/ 63358 h 538"/>
              <a:gd name="T102" fmla="*/ 81648 w 602"/>
              <a:gd name="T103" fmla="*/ 116997 h 53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2" h="538">
                <a:moveTo>
                  <a:pt x="481" y="240"/>
                </a:moveTo>
                <a:lnTo>
                  <a:pt x="481" y="240"/>
                </a:lnTo>
                <a:cubicBezTo>
                  <a:pt x="410" y="240"/>
                  <a:pt x="361" y="191"/>
                  <a:pt x="361" y="120"/>
                </a:cubicBezTo>
                <a:cubicBezTo>
                  <a:pt x="361" y="49"/>
                  <a:pt x="410" y="0"/>
                  <a:pt x="481" y="0"/>
                </a:cubicBezTo>
                <a:cubicBezTo>
                  <a:pt x="552" y="0"/>
                  <a:pt x="601" y="49"/>
                  <a:pt x="601" y="120"/>
                </a:cubicBezTo>
                <a:cubicBezTo>
                  <a:pt x="601" y="191"/>
                  <a:pt x="552" y="240"/>
                  <a:pt x="481" y="240"/>
                </a:cubicBezTo>
                <a:close/>
                <a:moveTo>
                  <a:pt x="537" y="63"/>
                </a:moveTo>
                <a:lnTo>
                  <a:pt x="537" y="63"/>
                </a:lnTo>
                <a:cubicBezTo>
                  <a:pt x="530" y="63"/>
                  <a:pt x="523" y="63"/>
                  <a:pt x="516" y="70"/>
                </a:cubicBezTo>
                <a:cubicBezTo>
                  <a:pt x="460" y="127"/>
                  <a:pt x="460" y="127"/>
                  <a:pt x="460" y="127"/>
                </a:cubicBezTo>
                <a:cubicBezTo>
                  <a:pt x="446" y="113"/>
                  <a:pt x="446" y="113"/>
                  <a:pt x="446" y="113"/>
                </a:cubicBezTo>
                <a:cubicBezTo>
                  <a:pt x="439" y="106"/>
                  <a:pt x="431" y="98"/>
                  <a:pt x="424" y="98"/>
                </a:cubicBezTo>
                <a:cubicBezTo>
                  <a:pt x="410" y="98"/>
                  <a:pt x="396" y="113"/>
                  <a:pt x="396" y="127"/>
                </a:cubicBezTo>
                <a:cubicBezTo>
                  <a:pt x="396" y="134"/>
                  <a:pt x="396" y="141"/>
                  <a:pt x="403" y="148"/>
                </a:cubicBezTo>
                <a:cubicBezTo>
                  <a:pt x="446" y="183"/>
                  <a:pt x="446" y="183"/>
                  <a:pt x="446" y="183"/>
                </a:cubicBezTo>
                <a:cubicBezTo>
                  <a:pt x="446" y="191"/>
                  <a:pt x="453" y="198"/>
                  <a:pt x="460" y="198"/>
                </a:cubicBezTo>
                <a:cubicBezTo>
                  <a:pt x="467" y="198"/>
                  <a:pt x="474" y="191"/>
                  <a:pt x="481" y="183"/>
                </a:cubicBezTo>
                <a:cubicBezTo>
                  <a:pt x="559" y="113"/>
                  <a:pt x="559" y="113"/>
                  <a:pt x="559" y="113"/>
                </a:cubicBezTo>
                <a:cubicBezTo>
                  <a:pt x="566" y="106"/>
                  <a:pt x="566" y="98"/>
                  <a:pt x="566" y="91"/>
                </a:cubicBezTo>
                <a:cubicBezTo>
                  <a:pt x="566" y="77"/>
                  <a:pt x="552" y="63"/>
                  <a:pt x="537" y="63"/>
                </a:cubicBezTo>
                <a:close/>
                <a:moveTo>
                  <a:pt x="226" y="325"/>
                </a:moveTo>
                <a:lnTo>
                  <a:pt x="226" y="325"/>
                </a:lnTo>
                <a:cubicBezTo>
                  <a:pt x="474" y="311"/>
                  <a:pt x="474" y="311"/>
                  <a:pt x="474" y="311"/>
                </a:cubicBezTo>
                <a:cubicBezTo>
                  <a:pt x="488" y="268"/>
                  <a:pt x="488" y="268"/>
                  <a:pt x="488" y="268"/>
                </a:cubicBezTo>
                <a:cubicBezTo>
                  <a:pt x="516" y="268"/>
                  <a:pt x="537" y="261"/>
                  <a:pt x="559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09" y="360"/>
                  <a:pt x="502" y="367"/>
                  <a:pt x="495" y="367"/>
                </a:cubicBezTo>
                <a:cubicBezTo>
                  <a:pt x="248" y="381"/>
                  <a:pt x="248" y="381"/>
                  <a:pt x="248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30" y="424"/>
                  <a:pt x="530" y="424"/>
                  <a:pt x="530" y="424"/>
                </a:cubicBezTo>
                <a:cubicBezTo>
                  <a:pt x="559" y="424"/>
                  <a:pt x="587" y="445"/>
                  <a:pt x="587" y="480"/>
                </a:cubicBezTo>
                <a:cubicBezTo>
                  <a:pt x="587" y="509"/>
                  <a:pt x="559" y="537"/>
                  <a:pt x="530" y="537"/>
                </a:cubicBezTo>
                <a:cubicBezTo>
                  <a:pt x="495" y="537"/>
                  <a:pt x="474" y="509"/>
                  <a:pt x="474" y="480"/>
                </a:cubicBezTo>
                <a:cubicBezTo>
                  <a:pt x="205" y="480"/>
                  <a:pt x="205" y="480"/>
                  <a:pt x="205" y="480"/>
                </a:cubicBezTo>
                <a:cubicBezTo>
                  <a:pt x="205" y="509"/>
                  <a:pt x="184" y="537"/>
                  <a:pt x="149" y="537"/>
                </a:cubicBezTo>
                <a:cubicBezTo>
                  <a:pt x="120" y="537"/>
                  <a:pt x="92" y="509"/>
                  <a:pt x="92" y="480"/>
                </a:cubicBezTo>
                <a:cubicBezTo>
                  <a:pt x="92" y="445"/>
                  <a:pt x="120" y="424"/>
                  <a:pt x="149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15" y="113"/>
                  <a:pt x="0" y="98"/>
                  <a:pt x="0" y="84"/>
                </a:cubicBezTo>
                <a:cubicBezTo>
                  <a:pt x="0" y="63"/>
                  <a:pt x="15" y="56"/>
                  <a:pt x="29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8" y="56"/>
                  <a:pt x="135" y="63"/>
                  <a:pt x="142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33" y="120"/>
                  <a:pt x="333" y="120"/>
                  <a:pt x="333" y="120"/>
                </a:cubicBezTo>
                <a:cubicBezTo>
                  <a:pt x="333" y="141"/>
                  <a:pt x="333" y="162"/>
                  <a:pt x="340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26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2" name="Freeform 118">
            <a:extLst>
              <a:ext uri="{FF2B5EF4-FFF2-40B4-BE49-F238E27FC236}">
                <a16:creationId xmlns:a16="http://schemas.microsoft.com/office/drawing/2014/main" id="{72E62DDA-3018-094E-ACF0-0D0CCE572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303" y="2189163"/>
            <a:ext cx="217495" cy="193675"/>
          </a:xfrm>
          <a:custGeom>
            <a:avLst/>
            <a:gdLst>
              <a:gd name="T0" fmla="*/ 173773 w 602"/>
              <a:gd name="T1" fmla="*/ 86398 h 538"/>
              <a:gd name="T2" fmla="*/ 173773 w 602"/>
              <a:gd name="T3" fmla="*/ 86398 h 538"/>
              <a:gd name="T4" fmla="*/ 127891 w 602"/>
              <a:gd name="T5" fmla="*/ 43199 h 538"/>
              <a:gd name="T6" fmla="*/ 173773 w 602"/>
              <a:gd name="T7" fmla="*/ 0 h 538"/>
              <a:gd name="T8" fmla="*/ 217126 w 602"/>
              <a:gd name="T9" fmla="*/ 43199 h 538"/>
              <a:gd name="T10" fmla="*/ 173773 w 602"/>
              <a:gd name="T11" fmla="*/ 86398 h 538"/>
              <a:gd name="T12" fmla="*/ 194004 w 602"/>
              <a:gd name="T13" fmla="*/ 32759 h 538"/>
              <a:gd name="T14" fmla="*/ 194004 w 602"/>
              <a:gd name="T15" fmla="*/ 32759 h 538"/>
              <a:gd name="T16" fmla="*/ 153180 w 602"/>
              <a:gd name="T17" fmla="*/ 32759 h 538"/>
              <a:gd name="T18" fmla="*/ 143065 w 602"/>
              <a:gd name="T19" fmla="*/ 43199 h 538"/>
              <a:gd name="T20" fmla="*/ 153180 w 602"/>
              <a:gd name="T21" fmla="*/ 53279 h 538"/>
              <a:gd name="T22" fmla="*/ 194004 w 602"/>
              <a:gd name="T23" fmla="*/ 53279 h 538"/>
              <a:gd name="T24" fmla="*/ 204481 w 602"/>
              <a:gd name="T25" fmla="*/ 43199 h 538"/>
              <a:gd name="T26" fmla="*/ 194004 w 602"/>
              <a:gd name="T27" fmla="*/ 32759 h 538"/>
              <a:gd name="T28" fmla="*/ 81648 w 602"/>
              <a:gd name="T29" fmla="*/ 116997 h 538"/>
              <a:gd name="T30" fmla="*/ 81648 w 602"/>
              <a:gd name="T31" fmla="*/ 116997 h 538"/>
              <a:gd name="T32" fmla="*/ 168715 w 602"/>
              <a:gd name="T33" fmla="*/ 111957 h 538"/>
              <a:gd name="T34" fmla="*/ 176302 w 602"/>
              <a:gd name="T35" fmla="*/ 96478 h 538"/>
              <a:gd name="T36" fmla="*/ 201952 w 602"/>
              <a:gd name="T37" fmla="*/ 88918 h 538"/>
              <a:gd name="T38" fmla="*/ 186417 w 602"/>
              <a:gd name="T39" fmla="*/ 124557 h 538"/>
              <a:gd name="T40" fmla="*/ 186417 w 602"/>
              <a:gd name="T41" fmla="*/ 124557 h 538"/>
              <a:gd name="T42" fmla="*/ 176302 w 602"/>
              <a:gd name="T43" fmla="*/ 132117 h 538"/>
              <a:gd name="T44" fmla="*/ 176302 w 602"/>
              <a:gd name="T45" fmla="*/ 132117 h 538"/>
              <a:gd name="T46" fmla="*/ 89596 w 602"/>
              <a:gd name="T47" fmla="*/ 137156 h 538"/>
              <a:gd name="T48" fmla="*/ 94654 w 602"/>
              <a:gd name="T49" fmla="*/ 152636 h 538"/>
              <a:gd name="T50" fmla="*/ 188946 w 602"/>
              <a:gd name="T51" fmla="*/ 152636 h 538"/>
              <a:gd name="T52" fmla="*/ 209539 w 602"/>
              <a:gd name="T53" fmla="*/ 172796 h 538"/>
              <a:gd name="T54" fmla="*/ 188946 w 602"/>
              <a:gd name="T55" fmla="*/ 193315 h 538"/>
              <a:gd name="T56" fmla="*/ 168715 w 602"/>
              <a:gd name="T57" fmla="*/ 172796 h 538"/>
              <a:gd name="T58" fmla="*/ 74061 w 602"/>
              <a:gd name="T59" fmla="*/ 172796 h 538"/>
              <a:gd name="T60" fmla="*/ 53830 w 602"/>
              <a:gd name="T61" fmla="*/ 193315 h 538"/>
              <a:gd name="T62" fmla="*/ 33237 w 602"/>
              <a:gd name="T63" fmla="*/ 172796 h 538"/>
              <a:gd name="T64" fmla="*/ 53830 w 602"/>
              <a:gd name="T65" fmla="*/ 152636 h 538"/>
              <a:gd name="T66" fmla="*/ 71532 w 602"/>
              <a:gd name="T67" fmla="*/ 152636 h 538"/>
              <a:gd name="T68" fmla="*/ 33237 w 602"/>
              <a:gd name="T69" fmla="*/ 40679 h 538"/>
              <a:gd name="T70" fmla="*/ 10477 w 602"/>
              <a:gd name="T71" fmla="*/ 40679 h 538"/>
              <a:gd name="T72" fmla="*/ 0 w 602"/>
              <a:gd name="T73" fmla="*/ 30239 h 538"/>
              <a:gd name="T74" fmla="*/ 10477 w 602"/>
              <a:gd name="T75" fmla="*/ 20159 h 538"/>
              <a:gd name="T76" fmla="*/ 40824 w 602"/>
              <a:gd name="T77" fmla="*/ 20159 h 538"/>
              <a:gd name="T78" fmla="*/ 48772 w 602"/>
              <a:gd name="T79" fmla="*/ 25199 h 538"/>
              <a:gd name="T80" fmla="*/ 48772 w 602"/>
              <a:gd name="T81" fmla="*/ 25199 h 538"/>
              <a:gd name="T82" fmla="*/ 56359 w 602"/>
              <a:gd name="T83" fmla="*/ 43199 h 538"/>
              <a:gd name="T84" fmla="*/ 117414 w 602"/>
              <a:gd name="T85" fmla="*/ 43199 h 538"/>
              <a:gd name="T86" fmla="*/ 122833 w 602"/>
              <a:gd name="T87" fmla="*/ 63358 h 538"/>
              <a:gd name="T88" fmla="*/ 63946 w 602"/>
              <a:gd name="T89" fmla="*/ 63358 h 538"/>
              <a:gd name="T90" fmla="*/ 81648 w 602"/>
              <a:gd name="T91" fmla="*/ 116997 h 538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02" h="538">
                <a:moveTo>
                  <a:pt x="481" y="240"/>
                </a:moveTo>
                <a:lnTo>
                  <a:pt x="481" y="240"/>
                </a:lnTo>
                <a:cubicBezTo>
                  <a:pt x="410" y="240"/>
                  <a:pt x="354" y="191"/>
                  <a:pt x="354" y="120"/>
                </a:cubicBezTo>
                <a:cubicBezTo>
                  <a:pt x="354" y="49"/>
                  <a:pt x="410" y="0"/>
                  <a:pt x="481" y="0"/>
                </a:cubicBezTo>
                <a:cubicBezTo>
                  <a:pt x="544" y="0"/>
                  <a:pt x="601" y="49"/>
                  <a:pt x="601" y="120"/>
                </a:cubicBezTo>
                <a:cubicBezTo>
                  <a:pt x="601" y="191"/>
                  <a:pt x="544" y="240"/>
                  <a:pt x="481" y="240"/>
                </a:cubicBezTo>
                <a:close/>
                <a:moveTo>
                  <a:pt x="537" y="91"/>
                </a:moveTo>
                <a:lnTo>
                  <a:pt x="537" y="91"/>
                </a:lnTo>
                <a:cubicBezTo>
                  <a:pt x="424" y="91"/>
                  <a:pt x="424" y="91"/>
                  <a:pt x="424" y="91"/>
                </a:cubicBezTo>
                <a:cubicBezTo>
                  <a:pt x="403" y="91"/>
                  <a:pt x="396" y="106"/>
                  <a:pt x="396" y="120"/>
                </a:cubicBezTo>
                <a:cubicBezTo>
                  <a:pt x="396" y="134"/>
                  <a:pt x="403" y="148"/>
                  <a:pt x="424" y="148"/>
                </a:cubicBezTo>
                <a:cubicBezTo>
                  <a:pt x="537" y="148"/>
                  <a:pt x="537" y="148"/>
                  <a:pt x="537" y="148"/>
                </a:cubicBezTo>
                <a:cubicBezTo>
                  <a:pt x="551" y="148"/>
                  <a:pt x="566" y="134"/>
                  <a:pt x="566" y="120"/>
                </a:cubicBezTo>
                <a:cubicBezTo>
                  <a:pt x="566" y="106"/>
                  <a:pt x="551" y="91"/>
                  <a:pt x="537" y="91"/>
                </a:cubicBezTo>
                <a:close/>
                <a:moveTo>
                  <a:pt x="226" y="325"/>
                </a:moveTo>
                <a:lnTo>
                  <a:pt x="226" y="325"/>
                </a:lnTo>
                <a:cubicBezTo>
                  <a:pt x="467" y="311"/>
                  <a:pt x="467" y="311"/>
                  <a:pt x="467" y="311"/>
                </a:cubicBezTo>
                <a:cubicBezTo>
                  <a:pt x="488" y="268"/>
                  <a:pt x="488" y="268"/>
                  <a:pt x="488" y="268"/>
                </a:cubicBezTo>
                <a:cubicBezTo>
                  <a:pt x="516" y="268"/>
                  <a:pt x="537" y="261"/>
                  <a:pt x="559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09" y="360"/>
                  <a:pt x="502" y="367"/>
                  <a:pt x="488" y="367"/>
                </a:cubicBezTo>
                <a:cubicBezTo>
                  <a:pt x="248" y="381"/>
                  <a:pt x="248" y="381"/>
                  <a:pt x="248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23" y="424"/>
                  <a:pt x="523" y="424"/>
                  <a:pt x="523" y="424"/>
                </a:cubicBezTo>
                <a:cubicBezTo>
                  <a:pt x="559" y="424"/>
                  <a:pt x="580" y="445"/>
                  <a:pt x="580" y="480"/>
                </a:cubicBezTo>
                <a:cubicBezTo>
                  <a:pt x="580" y="509"/>
                  <a:pt x="559" y="537"/>
                  <a:pt x="523" y="537"/>
                </a:cubicBezTo>
                <a:cubicBezTo>
                  <a:pt x="495" y="537"/>
                  <a:pt x="467" y="509"/>
                  <a:pt x="467" y="480"/>
                </a:cubicBezTo>
                <a:cubicBezTo>
                  <a:pt x="205" y="480"/>
                  <a:pt x="205" y="480"/>
                  <a:pt x="205" y="480"/>
                </a:cubicBezTo>
                <a:cubicBezTo>
                  <a:pt x="205" y="509"/>
                  <a:pt x="177" y="537"/>
                  <a:pt x="149" y="537"/>
                </a:cubicBezTo>
                <a:cubicBezTo>
                  <a:pt x="120" y="537"/>
                  <a:pt x="92" y="509"/>
                  <a:pt x="92" y="480"/>
                </a:cubicBezTo>
                <a:cubicBezTo>
                  <a:pt x="92" y="445"/>
                  <a:pt x="120" y="424"/>
                  <a:pt x="149" y="424"/>
                </a:cubicBezTo>
                <a:cubicBezTo>
                  <a:pt x="198" y="424"/>
                  <a:pt x="198" y="424"/>
                  <a:pt x="198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7" y="113"/>
                  <a:pt x="0" y="98"/>
                  <a:pt x="0" y="84"/>
                </a:cubicBezTo>
                <a:cubicBezTo>
                  <a:pt x="0" y="63"/>
                  <a:pt x="7" y="56"/>
                  <a:pt x="29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0" y="56"/>
                  <a:pt x="135" y="63"/>
                  <a:pt x="135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25" y="120"/>
                  <a:pt x="325" y="120"/>
                  <a:pt x="325" y="120"/>
                </a:cubicBezTo>
                <a:cubicBezTo>
                  <a:pt x="325" y="141"/>
                  <a:pt x="332" y="162"/>
                  <a:pt x="340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26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3" name="Freeform 119">
            <a:extLst>
              <a:ext uri="{FF2B5EF4-FFF2-40B4-BE49-F238E27FC236}">
                <a16:creationId xmlns:a16="http://schemas.microsoft.com/office/drawing/2014/main" id="{FB8CBEDA-C894-3146-A4DE-B363AA7F2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90" y="2189163"/>
            <a:ext cx="219083" cy="193675"/>
          </a:xfrm>
          <a:custGeom>
            <a:avLst/>
            <a:gdLst>
              <a:gd name="T0" fmla="*/ 173030 w 609"/>
              <a:gd name="T1" fmla="*/ 86398 h 538"/>
              <a:gd name="T2" fmla="*/ 173030 w 609"/>
              <a:gd name="T3" fmla="*/ 86398 h 538"/>
              <a:gd name="T4" fmla="*/ 129862 w 609"/>
              <a:gd name="T5" fmla="*/ 43199 h 538"/>
              <a:gd name="T6" fmla="*/ 173030 w 609"/>
              <a:gd name="T7" fmla="*/ 0 h 538"/>
              <a:gd name="T8" fmla="*/ 218715 w 609"/>
              <a:gd name="T9" fmla="*/ 43199 h 538"/>
              <a:gd name="T10" fmla="*/ 173030 w 609"/>
              <a:gd name="T11" fmla="*/ 86398 h 538"/>
              <a:gd name="T12" fmla="*/ 193175 w 609"/>
              <a:gd name="T13" fmla="*/ 32759 h 538"/>
              <a:gd name="T14" fmla="*/ 193175 w 609"/>
              <a:gd name="T15" fmla="*/ 32759 h 538"/>
              <a:gd name="T16" fmla="*/ 183102 w 609"/>
              <a:gd name="T17" fmla="*/ 32759 h 538"/>
              <a:gd name="T18" fmla="*/ 183102 w 609"/>
              <a:gd name="T19" fmla="*/ 22679 h 538"/>
              <a:gd name="T20" fmla="*/ 173030 w 609"/>
              <a:gd name="T21" fmla="*/ 12600 h 538"/>
              <a:gd name="T22" fmla="*/ 162598 w 609"/>
              <a:gd name="T23" fmla="*/ 22679 h 538"/>
              <a:gd name="T24" fmla="*/ 162598 w 609"/>
              <a:gd name="T25" fmla="*/ 32759 h 538"/>
              <a:gd name="T26" fmla="*/ 152525 w 609"/>
              <a:gd name="T27" fmla="*/ 32759 h 538"/>
              <a:gd name="T28" fmla="*/ 142453 w 609"/>
              <a:gd name="T29" fmla="*/ 43199 h 538"/>
              <a:gd name="T30" fmla="*/ 152525 w 609"/>
              <a:gd name="T31" fmla="*/ 53279 h 538"/>
              <a:gd name="T32" fmla="*/ 162598 w 609"/>
              <a:gd name="T33" fmla="*/ 53279 h 538"/>
              <a:gd name="T34" fmla="*/ 162598 w 609"/>
              <a:gd name="T35" fmla="*/ 63358 h 538"/>
              <a:gd name="T36" fmla="*/ 173030 w 609"/>
              <a:gd name="T37" fmla="*/ 73798 h 538"/>
              <a:gd name="T38" fmla="*/ 183102 w 609"/>
              <a:gd name="T39" fmla="*/ 63358 h 538"/>
              <a:gd name="T40" fmla="*/ 183102 w 609"/>
              <a:gd name="T41" fmla="*/ 53279 h 538"/>
              <a:gd name="T42" fmla="*/ 193175 w 609"/>
              <a:gd name="T43" fmla="*/ 53279 h 538"/>
              <a:gd name="T44" fmla="*/ 203247 w 609"/>
              <a:gd name="T45" fmla="*/ 43199 h 538"/>
              <a:gd name="T46" fmla="*/ 193175 w 609"/>
              <a:gd name="T47" fmla="*/ 32759 h 538"/>
              <a:gd name="T48" fmla="*/ 83817 w 609"/>
              <a:gd name="T49" fmla="*/ 116997 h 538"/>
              <a:gd name="T50" fmla="*/ 83817 w 609"/>
              <a:gd name="T51" fmla="*/ 116997 h 538"/>
              <a:gd name="T52" fmla="*/ 170512 w 609"/>
              <a:gd name="T53" fmla="*/ 111957 h 538"/>
              <a:gd name="T54" fmla="*/ 178066 w 609"/>
              <a:gd name="T55" fmla="*/ 96478 h 538"/>
              <a:gd name="T56" fmla="*/ 203247 w 609"/>
              <a:gd name="T57" fmla="*/ 88918 h 538"/>
              <a:gd name="T58" fmla="*/ 185620 w 609"/>
              <a:gd name="T59" fmla="*/ 124557 h 538"/>
              <a:gd name="T60" fmla="*/ 185620 w 609"/>
              <a:gd name="T61" fmla="*/ 124557 h 538"/>
              <a:gd name="T62" fmla="*/ 178066 w 609"/>
              <a:gd name="T63" fmla="*/ 132117 h 538"/>
              <a:gd name="T64" fmla="*/ 178066 w 609"/>
              <a:gd name="T65" fmla="*/ 132117 h 538"/>
              <a:gd name="T66" fmla="*/ 88853 w 609"/>
              <a:gd name="T67" fmla="*/ 137156 h 538"/>
              <a:gd name="T68" fmla="*/ 94249 w 609"/>
              <a:gd name="T69" fmla="*/ 152636 h 538"/>
              <a:gd name="T70" fmla="*/ 190656 w 609"/>
              <a:gd name="T71" fmla="*/ 152636 h 538"/>
              <a:gd name="T72" fmla="*/ 211161 w 609"/>
              <a:gd name="T73" fmla="*/ 172796 h 538"/>
              <a:gd name="T74" fmla="*/ 190656 w 609"/>
              <a:gd name="T75" fmla="*/ 193315 h 538"/>
              <a:gd name="T76" fmla="*/ 170512 w 609"/>
              <a:gd name="T77" fmla="*/ 172796 h 538"/>
              <a:gd name="T78" fmla="*/ 76263 w 609"/>
              <a:gd name="T79" fmla="*/ 172796 h 538"/>
              <a:gd name="T80" fmla="*/ 56118 w 609"/>
              <a:gd name="T81" fmla="*/ 193315 h 538"/>
              <a:gd name="T82" fmla="*/ 35613 w 609"/>
              <a:gd name="T83" fmla="*/ 172796 h 538"/>
              <a:gd name="T84" fmla="*/ 56118 w 609"/>
              <a:gd name="T85" fmla="*/ 152636 h 538"/>
              <a:gd name="T86" fmla="*/ 73744 w 609"/>
              <a:gd name="T87" fmla="*/ 152636 h 538"/>
              <a:gd name="T88" fmla="*/ 33095 w 609"/>
              <a:gd name="T89" fmla="*/ 40679 h 538"/>
              <a:gd name="T90" fmla="*/ 10072 w 609"/>
              <a:gd name="T91" fmla="*/ 40679 h 538"/>
              <a:gd name="T92" fmla="*/ 0 w 609"/>
              <a:gd name="T93" fmla="*/ 30239 h 538"/>
              <a:gd name="T94" fmla="*/ 10072 w 609"/>
              <a:gd name="T95" fmla="*/ 20159 h 538"/>
              <a:gd name="T96" fmla="*/ 40649 w 609"/>
              <a:gd name="T97" fmla="*/ 20159 h 538"/>
              <a:gd name="T98" fmla="*/ 50722 w 609"/>
              <a:gd name="T99" fmla="*/ 25199 h 538"/>
              <a:gd name="T100" fmla="*/ 50722 w 609"/>
              <a:gd name="T101" fmla="*/ 25199 h 538"/>
              <a:gd name="T102" fmla="*/ 56118 w 609"/>
              <a:gd name="T103" fmla="*/ 43199 h 538"/>
              <a:gd name="T104" fmla="*/ 119430 w 609"/>
              <a:gd name="T105" fmla="*/ 43199 h 538"/>
              <a:gd name="T106" fmla="*/ 124466 w 609"/>
              <a:gd name="T107" fmla="*/ 63358 h 538"/>
              <a:gd name="T108" fmla="*/ 63672 w 609"/>
              <a:gd name="T109" fmla="*/ 63358 h 538"/>
              <a:gd name="T110" fmla="*/ 83817 w 609"/>
              <a:gd name="T111" fmla="*/ 116997 h 53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9" h="538">
                <a:moveTo>
                  <a:pt x="481" y="240"/>
                </a:moveTo>
                <a:lnTo>
                  <a:pt x="481" y="240"/>
                </a:lnTo>
                <a:cubicBezTo>
                  <a:pt x="417" y="240"/>
                  <a:pt x="361" y="191"/>
                  <a:pt x="361" y="120"/>
                </a:cubicBezTo>
                <a:cubicBezTo>
                  <a:pt x="361" y="49"/>
                  <a:pt x="417" y="0"/>
                  <a:pt x="481" y="0"/>
                </a:cubicBezTo>
                <a:cubicBezTo>
                  <a:pt x="551" y="0"/>
                  <a:pt x="608" y="49"/>
                  <a:pt x="608" y="120"/>
                </a:cubicBezTo>
                <a:cubicBezTo>
                  <a:pt x="608" y="191"/>
                  <a:pt x="551" y="240"/>
                  <a:pt x="481" y="240"/>
                </a:cubicBezTo>
                <a:close/>
                <a:moveTo>
                  <a:pt x="537" y="91"/>
                </a:moveTo>
                <a:lnTo>
                  <a:pt x="537" y="91"/>
                </a:lnTo>
                <a:cubicBezTo>
                  <a:pt x="509" y="91"/>
                  <a:pt x="509" y="91"/>
                  <a:pt x="509" y="91"/>
                </a:cubicBezTo>
                <a:cubicBezTo>
                  <a:pt x="509" y="63"/>
                  <a:pt x="509" y="63"/>
                  <a:pt x="509" y="63"/>
                </a:cubicBezTo>
                <a:cubicBezTo>
                  <a:pt x="509" y="49"/>
                  <a:pt x="502" y="35"/>
                  <a:pt x="481" y="35"/>
                </a:cubicBezTo>
                <a:cubicBezTo>
                  <a:pt x="467" y="35"/>
                  <a:pt x="452" y="49"/>
                  <a:pt x="452" y="63"/>
                </a:cubicBezTo>
                <a:cubicBezTo>
                  <a:pt x="452" y="91"/>
                  <a:pt x="452" y="91"/>
                  <a:pt x="452" y="91"/>
                </a:cubicBezTo>
                <a:cubicBezTo>
                  <a:pt x="424" y="91"/>
                  <a:pt x="424" y="91"/>
                  <a:pt x="424" y="91"/>
                </a:cubicBezTo>
                <a:cubicBezTo>
                  <a:pt x="410" y="91"/>
                  <a:pt x="396" y="106"/>
                  <a:pt x="396" y="120"/>
                </a:cubicBezTo>
                <a:cubicBezTo>
                  <a:pt x="396" y="134"/>
                  <a:pt x="410" y="148"/>
                  <a:pt x="424" y="148"/>
                </a:cubicBezTo>
                <a:cubicBezTo>
                  <a:pt x="452" y="148"/>
                  <a:pt x="452" y="148"/>
                  <a:pt x="452" y="148"/>
                </a:cubicBezTo>
                <a:cubicBezTo>
                  <a:pt x="452" y="176"/>
                  <a:pt x="452" y="176"/>
                  <a:pt x="452" y="176"/>
                </a:cubicBezTo>
                <a:cubicBezTo>
                  <a:pt x="452" y="191"/>
                  <a:pt x="467" y="205"/>
                  <a:pt x="481" y="205"/>
                </a:cubicBezTo>
                <a:cubicBezTo>
                  <a:pt x="502" y="205"/>
                  <a:pt x="509" y="191"/>
                  <a:pt x="509" y="176"/>
                </a:cubicBezTo>
                <a:cubicBezTo>
                  <a:pt x="509" y="148"/>
                  <a:pt x="509" y="148"/>
                  <a:pt x="509" y="148"/>
                </a:cubicBezTo>
                <a:cubicBezTo>
                  <a:pt x="537" y="148"/>
                  <a:pt x="537" y="148"/>
                  <a:pt x="537" y="148"/>
                </a:cubicBezTo>
                <a:cubicBezTo>
                  <a:pt x="558" y="148"/>
                  <a:pt x="565" y="134"/>
                  <a:pt x="565" y="120"/>
                </a:cubicBezTo>
                <a:cubicBezTo>
                  <a:pt x="565" y="106"/>
                  <a:pt x="558" y="91"/>
                  <a:pt x="537" y="91"/>
                </a:cubicBezTo>
                <a:close/>
                <a:moveTo>
                  <a:pt x="233" y="325"/>
                </a:moveTo>
                <a:lnTo>
                  <a:pt x="233" y="325"/>
                </a:lnTo>
                <a:cubicBezTo>
                  <a:pt x="474" y="311"/>
                  <a:pt x="474" y="311"/>
                  <a:pt x="474" y="311"/>
                </a:cubicBezTo>
                <a:cubicBezTo>
                  <a:pt x="495" y="268"/>
                  <a:pt x="495" y="268"/>
                  <a:pt x="495" y="268"/>
                </a:cubicBezTo>
                <a:cubicBezTo>
                  <a:pt x="516" y="268"/>
                  <a:pt x="544" y="261"/>
                  <a:pt x="565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16" y="360"/>
                  <a:pt x="502" y="367"/>
                  <a:pt x="495" y="367"/>
                </a:cubicBezTo>
                <a:cubicBezTo>
                  <a:pt x="247" y="381"/>
                  <a:pt x="247" y="381"/>
                  <a:pt x="247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30" y="424"/>
                  <a:pt x="530" y="424"/>
                  <a:pt x="530" y="424"/>
                </a:cubicBezTo>
                <a:cubicBezTo>
                  <a:pt x="558" y="424"/>
                  <a:pt x="587" y="445"/>
                  <a:pt x="587" y="480"/>
                </a:cubicBezTo>
                <a:cubicBezTo>
                  <a:pt x="587" y="509"/>
                  <a:pt x="558" y="537"/>
                  <a:pt x="530" y="537"/>
                </a:cubicBezTo>
                <a:cubicBezTo>
                  <a:pt x="502" y="537"/>
                  <a:pt x="474" y="509"/>
                  <a:pt x="474" y="480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509"/>
                  <a:pt x="184" y="537"/>
                  <a:pt x="156" y="537"/>
                </a:cubicBezTo>
                <a:cubicBezTo>
                  <a:pt x="120" y="537"/>
                  <a:pt x="99" y="509"/>
                  <a:pt x="99" y="480"/>
                </a:cubicBezTo>
                <a:cubicBezTo>
                  <a:pt x="99" y="445"/>
                  <a:pt x="120" y="424"/>
                  <a:pt x="156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14" y="113"/>
                  <a:pt x="0" y="98"/>
                  <a:pt x="0" y="84"/>
                </a:cubicBezTo>
                <a:cubicBezTo>
                  <a:pt x="0" y="63"/>
                  <a:pt x="14" y="56"/>
                  <a:pt x="28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7" y="56"/>
                  <a:pt x="141" y="63"/>
                  <a:pt x="141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32" y="120"/>
                  <a:pt x="332" y="120"/>
                  <a:pt x="332" y="120"/>
                </a:cubicBezTo>
                <a:cubicBezTo>
                  <a:pt x="332" y="141"/>
                  <a:pt x="339" y="162"/>
                  <a:pt x="346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33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4" name="Freeform 120">
            <a:extLst>
              <a:ext uri="{FF2B5EF4-FFF2-40B4-BE49-F238E27FC236}">
                <a16:creationId xmlns:a16="http://schemas.microsoft.com/office/drawing/2014/main" id="{6FDE9EB7-3216-1241-B53B-EEE20592D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2208213"/>
            <a:ext cx="217496" cy="173037"/>
          </a:xfrm>
          <a:custGeom>
            <a:avLst/>
            <a:gdLst>
              <a:gd name="T0" fmla="*/ 217127 w 602"/>
              <a:gd name="T1" fmla="*/ 38054 h 482"/>
              <a:gd name="T2" fmla="*/ 217127 w 602"/>
              <a:gd name="T3" fmla="*/ 38054 h 482"/>
              <a:gd name="T4" fmla="*/ 217127 w 602"/>
              <a:gd name="T5" fmla="*/ 38054 h 482"/>
              <a:gd name="T6" fmla="*/ 186418 w 602"/>
              <a:gd name="T7" fmla="*/ 104109 h 482"/>
              <a:gd name="T8" fmla="*/ 186418 w 602"/>
              <a:gd name="T9" fmla="*/ 104109 h 482"/>
              <a:gd name="T10" fmla="*/ 178831 w 602"/>
              <a:gd name="T11" fmla="*/ 111648 h 482"/>
              <a:gd name="T12" fmla="*/ 178831 w 602"/>
              <a:gd name="T13" fmla="*/ 111648 h 482"/>
              <a:gd name="T14" fmla="*/ 89235 w 602"/>
              <a:gd name="T15" fmla="*/ 116674 h 482"/>
              <a:gd name="T16" fmla="*/ 94293 w 602"/>
              <a:gd name="T17" fmla="*/ 132111 h 482"/>
              <a:gd name="T18" fmla="*/ 191476 w 602"/>
              <a:gd name="T19" fmla="*/ 132111 h 482"/>
              <a:gd name="T20" fmla="*/ 212069 w 602"/>
              <a:gd name="T21" fmla="*/ 152215 h 482"/>
              <a:gd name="T22" fmla="*/ 191476 w 602"/>
              <a:gd name="T23" fmla="*/ 172678 h 482"/>
              <a:gd name="T24" fmla="*/ 171245 w 602"/>
              <a:gd name="T25" fmla="*/ 152215 h 482"/>
              <a:gd name="T26" fmla="*/ 74062 w 602"/>
              <a:gd name="T27" fmla="*/ 152215 h 482"/>
              <a:gd name="T28" fmla="*/ 53469 w 602"/>
              <a:gd name="T29" fmla="*/ 172678 h 482"/>
              <a:gd name="T30" fmla="*/ 33237 w 602"/>
              <a:gd name="T31" fmla="*/ 152215 h 482"/>
              <a:gd name="T32" fmla="*/ 53469 w 602"/>
              <a:gd name="T33" fmla="*/ 132111 h 482"/>
              <a:gd name="T34" fmla="*/ 74062 w 602"/>
              <a:gd name="T35" fmla="*/ 132111 h 482"/>
              <a:gd name="T36" fmla="*/ 33237 w 602"/>
              <a:gd name="T37" fmla="*/ 20463 h 482"/>
              <a:gd name="T38" fmla="*/ 10116 w 602"/>
              <a:gd name="T39" fmla="*/ 20463 h 482"/>
              <a:gd name="T40" fmla="*/ 0 w 602"/>
              <a:gd name="T41" fmla="*/ 10052 h 482"/>
              <a:gd name="T42" fmla="*/ 10116 w 602"/>
              <a:gd name="T43" fmla="*/ 0 h 482"/>
              <a:gd name="T44" fmla="*/ 40824 w 602"/>
              <a:gd name="T45" fmla="*/ 0 h 482"/>
              <a:gd name="T46" fmla="*/ 50940 w 602"/>
              <a:gd name="T47" fmla="*/ 5026 h 482"/>
              <a:gd name="T48" fmla="*/ 50940 w 602"/>
              <a:gd name="T49" fmla="*/ 5026 h 482"/>
              <a:gd name="T50" fmla="*/ 56359 w 602"/>
              <a:gd name="T51" fmla="*/ 22976 h 482"/>
              <a:gd name="T52" fmla="*/ 206650 w 602"/>
              <a:gd name="T53" fmla="*/ 22976 h 482"/>
              <a:gd name="T54" fmla="*/ 217127 w 602"/>
              <a:gd name="T55" fmla="*/ 33028 h 482"/>
              <a:gd name="T56" fmla="*/ 217127 w 602"/>
              <a:gd name="T57" fmla="*/ 38054 h 482"/>
              <a:gd name="T58" fmla="*/ 63946 w 602"/>
              <a:gd name="T59" fmla="*/ 43080 h 482"/>
              <a:gd name="T60" fmla="*/ 63946 w 602"/>
              <a:gd name="T61" fmla="*/ 43080 h 482"/>
              <a:gd name="T62" fmla="*/ 81648 w 602"/>
              <a:gd name="T63" fmla="*/ 96570 h 482"/>
              <a:gd name="T64" fmla="*/ 171245 w 602"/>
              <a:gd name="T65" fmla="*/ 91544 h 482"/>
              <a:gd name="T66" fmla="*/ 191476 w 602"/>
              <a:gd name="T67" fmla="*/ 43080 h 482"/>
              <a:gd name="T68" fmla="*/ 63946 w 602"/>
              <a:gd name="T69" fmla="*/ 43080 h 48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2" h="482">
                <a:moveTo>
                  <a:pt x="601" y="106"/>
                </a:moveTo>
                <a:lnTo>
                  <a:pt x="601" y="106"/>
                </a:lnTo>
                <a:cubicBezTo>
                  <a:pt x="516" y="290"/>
                  <a:pt x="516" y="290"/>
                  <a:pt x="516" y="290"/>
                </a:cubicBezTo>
                <a:cubicBezTo>
                  <a:pt x="509" y="304"/>
                  <a:pt x="502" y="311"/>
                  <a:pt x="495" y="311"/>
                </a:cubicBezTo>
                <a:cubicBezTo>
                  <a:pt x="247" y="325"/>
                  <a:pt x="247" y="325"/>
                  <a:pt x="247" y="325"/>
                </a:cubicBezTo>
                <a:cubicBezTo>
                  <a:pt x="261" y="368"/>
                  <a:pt x="261" y="368"/>
                  <a:pt x="261" y="368"/>
                </a:cubicBezTo>
                <a:cubicBezTo>
                  <a:pt x="530" y="368"/>
                  <a:pt x="530" y="368"/>
                  <a:pt x="530" y="368"/>
                </a:cubicBezTo>
                <a:cubicBezTo>
                  <a:pt x="558" y="368"/>
                  <a:pt x="587" y="389"/>
                  <a:pt x="587" y="424"/>
                </a:cubicBezTo>
                <a:cubicBezTo>
                  <a:pt x="587" y="453"/>
                  <a:pt x="558" y="481"/>
                  <a:pt x="530" y="481"/>
                </a:cubicBezTo>
                <a:cubicBezTo>
                  <a:pt x="495" y="481"/>
                  <a:pt x="474" y="453"/>
                  <a:pt x="474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205" y="453"/>
                  <a:pt x="184" y="481"/>
                  <a:pt x="148" y="481"/>
                </a:cubicBezTo>
                <a:cubicBezTo>
                  <a:pt x="120" y="481"/>
                  <a:pt x="92" y="453"/>
                  <a:pt x="92" y="424"/>
                </a:cubicBezTo>
                <a:cubicBezTo>
                  <a:pt x="92" y="389"/>
                  <a:pt x="120" y="368"/>
                  <a:pt x="148" y="368"/>
                </a:cubicBezTo>
                <a:cubicBezTo>
                  <a:pt x="205" y="368"/>
                  <a:pt x="205" y="368"/>
                  <a:pt x="205" y="368"/>
                </a:cubicBezTo>
                <a:cubicBezTo>
                  <a:pt x="92" y="57"/>
                  <a:pt x="92" y="57"/>
                  <a:pt x="92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14" y="57"/>
                  <a:pt x="0" y="42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27" y="0"/>
                  <a:pt x="134" y="7"/>
                  <a:pt x="141" y="14"/>
                </a:cubicBezTo>
                <a:cubicBezTo>
                  <a:pt x="156" y="64"/>
                  <a:pt x="156" y="64"/>
                  <a:pt x="156" y="64"/>
                </a:cubicBezTo>
                <a:cubicBezTo>
                  <a:pt x="572" y="64"/>
                  <a:pt x="572" y="64"/>
                  <a:pt x="572" y="64"/>
                </a:cubicBezTo>
                <a:cubicBezTo>
                  <a:pt x="594" y="64"/>
                  <a:pt x="601" y="78"/>
                  <a:pt x="601" y="92"/>
                </a:cubicBezTo>
                <a:cubicBezTo>
                  <a:pt x="601" y="99"/>
                  <a:pt x="601" y="99"/>
                  <a:pt x="601" y="106"/>
                </a:cubicBezTo>
                <a:close/>
                <a:moveTo>
                  <a:pt x="177" y="120"/>
                </a:moveTo>
                <a:lnTo>
                  <a:pt x="177" y="120"/>
                </a:lnTo>
                <a:cubicBezTo>
                  <a:pt x="226" y="269"/>
                  <a:pt x="226" y="269"/>
                  <a:pt x="226" y="269"/>
                </a:cubicBezTo>
                <a:cubicBezTo>
                  <a:pt x="474" y="255"/>
                  <a:pt x="474" y="255"/>
                  <a:pt x="474" y="255"/>
                </a:cubicBezTo>
                <a:cubicBezTo>
                  <a:pt x="530" y="120"/>
                  <a:pt x="530" y="120"/>
                  <a:pt x="530" y="120"/>
                </a:cubicBezTo>
                <a:lnTo>
                  <a:pt x="177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" name="Freeform 121">
            <a:extLst>
              <a:ext uri="{FF2B5EF4-FFF2-40B4-BE49-F238E27FC236}">
                <a16:creationId xmlns:a16="http://schemas.microsoft.com/office/drawing/2014/main" id="{00FCE66A-000D-B648-9858-A1125A555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5902" y="1824038"/>
            <a:ext cx="217495" cy="176212"/>
          </a:xfrm>
          <a:custGeom>
            <a:avLst/>
            <a:gdLst>
              <a:gd name="T0" fmla="*/ 207010 w 602"/>
              <a:gd name="T1" fmla="*/ 175851 h 488"/>
              <a:gd name="T2" fmla="*/ 207010 w 602"/>
              <a:gd name="T3" fmla="*/ 175851 h 488"/>
              <a:gd name="T4" fmla="*/ 10116 w 602"/>
              <a:gd name="T5" fmla="*/ 175851 h 488"/>
              <a:gd name="T6" fmla="*/ 0 w 602"/>
              <a:gd name="T7" fmla="*/ 165740 h 488"/>
              <a:gd name="T8" fmla="*/ 0 w 602"/>
              <a:gd name="T9" fmla="*/ 30693 h 488"/>
              <a:gd name="T10" fmla="*/ 10116 w 602"/>
              <a:gd name="T11" fmla="*/ 20221 h 488"/>
              <a:gd name="T12" fmla="*/ 53469 w 602"/>
              <a:gd name="T13" fmla="*/ 20221 h 488"/>
              <a:gd name="T14" fmla="*/ 69003 w 602"/>
              <a:gd name="T15" fmla="*/ 5055 h 488"/>
              <a:gd name="T16" fmla="*/ 76590 w 602"/>
              <a:gd name="T17" fmla="*/ 0 h 488"/>
              <a:gd name="T18" fmla="*/ 138007 w 602"/>
              <a:gd name="T19" fmla="*/ 0 h 488"/>
              <a:gd name="T20" fmla="*/ 145593 w 602"/>
              <a:gd name="T21" fmla="*/ 2528 h 488"/>
              <a:gd name="T22" fmla="*/ 145593 w 602"/>
              <a:gd name="T23" fmla="*/ 2528 h 488"/>
              <a:gd name="T24" fmla="*/ 163296 w 602"/>
              <a:gd name="T25" fmla="*/ 20221 h 488"/>
              <a:gd name="T26" fmla="*/ 207010 w 602"/>
              <a:gd name="T27" fmla="*/ 20221 h 488"/>
              <a:gd name="T28" fmla="*/ 217126 w 602"/>
              <a:gd name="T29" fmla="*/ 30693 h 488"/>
              <a:gd name="T30" fmla="*/ 217126 w 602"/>
              <a:gd name="T31" fmla="*/ 165740 h 488"/>
              <a:gd name="T32" fmla="*/ 207010 w 602"/>
              <a:gd name="T33" fmla="*/ 175851 h 488"/>
              <a:gd name="T34" fmla="*/ 107298 w 602"/>
              <a:gd name="T35" fmla="*/ 33220 h 488"/>
              <a:gd name="T36" fmla="*/ 107298 w 602"/>
              <a:gd name="T37" fmla="*/ 33220 h 488"/>
              <a:gd name="T38" fmla="*/ 45882 w 602"/>
              <a:gd name="T39" fmla="*/ 94245 h 488"/>
              <a:gd name="T40" fmla="*/ 107298 w 602"/>
              <a:gd name="T41" fmla="*/ 155630 h 488"/>
              <a:gd name="T42" fmla="*/ 168354 w 602"/>
              <a:gd name="T43" fmla="*/ 94245 h 488"/>
              <a:gd name="T44" fmla="*/ 107298 w 602"/>
              <a:gd name="T45" fmla="*/ 33220 h 488"/>
              <a:gd name="T46" fmla="*/ 107298 w 602"/>
              <a:gd name="T47" fmla="*/ 135048 h 488"/>
              <a:gd name="T48" fmla="*/ 107298 w 602"/>
              <a:gd name="T49" fmla="*/ 135048 h 488"/>
              <a:gd name="T50" fmla="*/ 66474 w 602"/>
              <a:gd name="T51" fmla="*/ 94245 h 488"/>
              <a:gd name="T52" fmla="*/ 107298 w 602"/>
              <a:gd name="T53" fmla="*/ 53441 h 488"/>
              <a:gd name="T54" fmla="*/ 148122 w 602"/>
              <a:gd name="T55" fmla="*/ 94245 h 488"/>
              <a:gd name="T56" fmla="*/ 107298 w 602"/>
              <a:gd name="T57" fmla="*/ 135048 h 48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02" h="488">
                <a:moveTo>
                  <a:pt x="573" y="487"/>
                </a:moveTo>
                <a:lnTo>
                  <a:pt x="573" y="487"/>
                </a:lnTo>
                <a:cubicBezTo>
                  <a:pt x="28" y="487"/>
                  <a:pt x="28" y="487"/>
                  <a:pt x="28" y="487"/>
                </a:cubicBezTo>
                <a:cubicBezTo>
                  <a:pt x="7" y="487"/>
                  <a:pt x="0" y="480"/>
                  <a:pt x="0" y="459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6"/>
                  <a:pt x="28" y="56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91" y="14"/>
                  <a:pt x="191" y="14"/>
                  <a:pt x="191" y="14"/>
                </a:cubicBezTo>
                <a:cubicBezTo>
                  <a:pt x="198" y="7"/>
                  <a:pt x="205" y="0"/>
                  <a:pt x="212" y="0"/>
                </a:cubicBezTo>
                <a:cubicBezTo>
                  <a:pt x="382" y="0"/>
                  <a:pt x="382" y="0"/>
                  <a:pt x="382" y="0"/>
                </a:cubicBezTo>
                <a:cubicBezTo>
                  <a:pt x="389" y="0"/>
                  <a:pt x="396" y="0"/>
                  <a:pt x="403" y="7"/>
                </a:cubicBezTo>
                <a:cubicBezTo>
                  <a:pt x="452" y="56"/>
                  <a:pt x="452" y="56"/>
                  <a:pt x="452" y="56"/>
                </a:cubicBezTo>
                <a:cubicBezTo>
                  <a:pt x="573" y="56"/>
                  <a:pt x="573" y="56"/>
                  <a:pt x="573" y="56"/>
                </a:cubicBezTo>
                <a:cubicBezTo>
                  <a:pt x="587" y="56"/>
                  <a:pt x="601" y="71"/>
                  <a:pt x="601" y="85"/>
                </a:cubicBezTo>
                <a:cubicBezTo>
                  <a:pt x="601" y="459"/>
                  <a:pt x="601" y="459"/>
                  <a:pt x="601" y="459"/>
                </a:cubicBezTo>
                <a:cubicBezTo>
                  <a:pt x="601" y="480"/>
                  <a:pt x="587" y="487"/>
                  <a:pt x="573" y="487"/>
                </a:cubicBezTo>
                <a:close/>
                <a:moveTo>
                  <a:pt x="297" y="92"/>
                </a:moveTo>
                <a:lnTo>
                  <a:pt x="297" y="92"/>
                </a:lnTo>
                <a:cubicBezTo>
                  <a:pt x="205" y="92"/>
                  <a:pt x="127" y="169"/>
                  <a:pt x="127" y="261"/>
                </a:cubicBezTo>
                <a:cubicBezTo>
                  <a:pt x="127" y="360"/>
                  <a:pt x="205" y="431"/>
                  <a:pt x="297" y="431"/>
                </a:cubicBezTo>
                <a:cubicBezTo>
                  <a:pt x="396" y="431"/>
                  <a:pt x="466" y="360"/>
                  <a:pt x="466" y="261"/>
                </a:cubicBezTo>
                <a:cubicBezTo>
                  <a:pt x="466" y="169"/>
                  <a:pt x="396" y="92"/>
                  <a:pt x="297" y="92"/>
                </a:cubicBezTo>
                <a:close/>
                <a:moveTo>
                  <a:pt x="297" y="374"/>
                </a:moveTo>
                <a:lnTo>
                  <a:pt x="297" y="374"/>
                </a:lnTo>
                <a:cubicBezTo>
                  <a:pt x="233" y="374"/>
                  <a:pt x="184" y="325"/>
                  <a:pt x="184" y="261"/>
                </a:cubicBezTo>
                <a:cubicBezTo>
                  <a:pt x="184" y="198"/>
                  <a:pt x="233" y="148"/>
                  <a:pt x="297" y="148"/>
                </a:cubicBezTo>
                <a:cubicBezTo>
                  <a:pt x="361" y="148"/>
                  <a:pt x="410" y="198"/>
                  <a:pt x="410" y="261"/>
                </a:cubicBezTo>
                <a:cubicBezTo>
                  <a:pt x="410" y="325"/>
                  <a:pt x="361" y="374"/>
                  <a:pt x="297" y="3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6" name="Freeform 122">
            <a:extLst>
              <a:ext uri="{FF2B5EF4-FFF2-40B4-BE49-F238E27FC236}">
                <a16:creationId xmlns:a16="http://schemas.microsoft.com/office/drawing/2014/main" id="{7946E3D7-3FCB-9242-83FD-39F4CD015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3300" y="1803400"/>
            <a:ext cx="211146" cy="217488"/>
          </a:xfrm>
          <a:custGeom>
            <a:avLst/>
            <a:gdLst>
              <a:gd name="T0" fmla="*/ 210779 w 588"/>
              <a:gd name="T1" fmla="*/ 166187 h 602"/>
              <a:gd name="T2" fmla="*/ 210779 w 588"/>
              <a:gd name="T3" fmla="*/ 166187 h 602"/>
              <a:gd name="T4" fmla="*/ 172358 w 588"/>
              <a:gd name="T5" fmla="*/ 186418 h 602"/>
              <a:gd name="T6" fmla="*/ 137168 w 588"/>
              <a:gd name="T7" fmla="*/ 166187 h 602"/>
              <a:gd name="T8" fmla="*/ 172358 w 588"/>
              <a:gd name="T9" fmla="*/ 145594 h 602"/>
              <a:gd name="T10" fmla="*/ 190311 w 588"/>
              <a:gd name="T11" fmla="*/ 148123 h 602"/>
              <a:gd name="T12" fmla="*/ 190311 w 588"/>
              <a:gd name="T13" fmla="*/ 130421 h 602"/>
              <a:gd name="T14" fmla="*/ 190311 w 588"/>
              <a:gd name="T15" fmla="*/ 63946 h 602"/>
              <a:gd name="T16" fmla="*/ 76125 w 588"/>
              <a:gd name="T17" fmla="*/ 89596 h 602"/>
              <a:gd name="T18" fmla="*/ 76125 w 588"/>
              <a:gd name="T19" fmla="*/ 196534 h 602"/>
              <a:gd name="T20" fmla="*/ 38062 w 588"/>
              <a:gd name="T21" fmla="*/ 217127 h 602"/>
              <a:gd name="T22" fmla="*/ 0 w 588"/>
              <a:gd name="T23" fmla="*/ 196534 h 602"/>
              <a:gd name="T24" fmla="*/ 38062 w 588"/>
              <a:gd name="T25" fmla="*/ 176303 h 602"/>
              <a:gd name="T26" fmla="*/ 55657 w 588"/>
              <a:gd name="T27" fmla="*/ 178831 h 602"/>
              <a:gd name="T28" fmla="*/ 55657 w 588"/>
              <a:gd name="T29" fmla="*/ 163658 h 602"/>
              <a:gd name="T30" fmla="*/ 55657 w 588"/>
              <a:gd name="T31" fmla="*/ 40824 h 602"/>
              <a:gd name="T32" fmla="*/ 66070 w 588"/>
              <a:gd name="T33" fmla="*/ 30708 h 602"/>
              <a:gd name="T34" fmla="*/ 200366 w 588"/>
              <a:gd name="T35" fmla="*/ 0 h 602"/>
              <a:gd name="T36" fmla="*/ 210779 w 588"/>
              <a:gd name="T37" fmla="*/ 10477 h 602"/>
              <a:gd name="T38" fmla="*/ 210779 w 588"/>
              <a:gd name="T39" fmla="*/ 155710 h 602"/>
              <a:gd name="T40" fmla="*/ 210779 w 588"/>
              <a:gd name="T41" fmla="*/ 163658 h 602"/>
              <a:gd name="T42" fmla="*/ 210779 w 588"/>
              <a:gd name="T43" fmla="*/ 166187 h 60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88" h="602">
                <a:moveTo>
                  <a:pt x="587" y="460"/>
                </a:moveTo>
                <a:lnTo>
                  <a:pt x="587" y="460"/>
                </a:lnTo>
                <a:cubicBezTo>
                  <a:pt x="587" y="495"/>
                  <a:pt x="537" y="516"/>
                  <a:pt x="480" y="516"/>
                </a:cubicBezTo>
                <a:cubicBezTo>
                  <a:pt x="424" y="516"/>
                  <a:pt x="382" y="495"/>
                  <a:pt x="382" y="460"/>
                </a:cubicBezTo>
                <a:cubicBezTo>
                  <a:pt x="382" y="431"/>
                  <a:pt x="424" y="403"/>
                  <a:pt x="480" y="403"/>
                </a:cubicBezTo>
                <a:cubicBezTo>
                  <a:pt x="502" y="403"/>
                  <a:pt x="516" y="410"/>
                  <a:pt x="530" y="410"/>
                </a:cubicBezTo>
                <a:cubicBezTo>
                  <a:pt x="530" y="361"/>
                  <a:pt x="530" y="361"/>
                  <a:pt x="530" y="361"/>
                </a:cubicBezTo>
                <a:cubicBezTo>
                  <a:pt x="530" y="177"/>
                  <a:pt x="530" y="177"/>
                  <a:pt x="530" y="177"/>
                </a:cubicBezTo>
                <a:cubicBezTo>
                  <a:pt x="212" y="248"/>
                  <a:pt x="212" y="248"/>
                  <a:pt x="212" y="248"/>
                </a:cubicBezTo>
                <a:cubicBezTo>
                  <a:pt x="212" y="544"/>
                  <a:pt x="212" y="544"/>
                  <a:pt x="212" y="544"/>
                </a:cubicBezTo>
                <a:cubicBezTo>
                  <a:pt x="212" y="580"/>
                  <a:pt x="162" y="601"/>
                  <a:pt x="106" y="601"/>
                </a:cubicBezTo>
                <a:cubicBezTo>
                  <a:pt x="49" y="601"/>
                  <a:pt x="0" y="580"/>
                  <a:pt x="0" y="544"/>
                </a:cubicBezTo>
                <a:cubicBezTo>
                  <a:pt x="0" y="516"/>
                  <a:pt x="49" y="488"/>
                  <a:pt x="106" y="488"/>
                </a:cubicBezTo>
                <a:cubicBezTo>
                  <a:pt x="120" y="488"/>
                  <a:pt x="141" y="495"/>
                  <a:pt x="155" y="495"/>
                </a:cubicBezTo>
                <a:cubicBezTo>
                  <a:pt x="155" y="453"/>
                  <a:pt x="155" y="453"/>
                  <a:pt x="155" y="453"/>
                </a:cubicBezTo>
                <a:cubicBezTo>
                  <a:pt x="155" y="113"/>
                  <a:pt x="155" y="113"/>
                  <a:pt x="155" y="113"/>
                </a:cubicBezTo>
                <a:cubicBezTo>
                  <a:pt x="155" y="92"/>
                  <a:pt x="184" y="85"/>
                  <a:pt x="184" y="85"/>
                </a:cubicBezTo>
                <a:cubicBezTo>
                  <a:pt x="558" y="0"/>
                  <a:pt x="558" y="0"/>
                  <a:pt x="558" y="0"/>
                </a:cubicBezTo>
                <a:cubicBezTo>
                  <a:pt x="572" y="0"/>
                  <a:pt x="587" y="15"/>
                  <a:pt x="587" y="29"/>
                </a:cubicBezTo>
                <a:cubicBezTo>
                  <a:pt x="587" y="431"/>
                  <a:pt x="587" y="431"/>
                  <a:pt x="587" y="431"/>
                </a:cubicBezTo>
                <a:cubicBezTo>
                  <a:pt x="587" y="453"/>
                  <a:pt x="587" y="453"/>
                  <a:pt x="587" y="453"/>
                </a:cubicBezTo>
                <a:cubicBezTo>
                  <a:pt x="587" y="460"/>
                  <a:pt x="587" y="460"/>
                  <a:pt x="587" y="46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" name="Freeform 123">
            <a:extLst>
              <a:ext uri="{FF2B5EF4-FFF2-40B4-BE49-F238E27FC236}">
                <a16:creationId xmlns:a16="http://schemas.microsoft.com/office/drawing/2014/main" id="{6DE674F0-3B4D-EC49-89D2-BD84B5D17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563" y="1865313"/>
            <a:ext cx="142880" cy="130175"/>
          </a:xfrm>
          <a:custGeom>
            <a:avLst/>
            <a:gdLst>
              <a:gd name="T0" fmla="*/ 132078 w 397"/>
              <a:gd name="T1" fmla="*/ 129814 h 361"/>
              <a:gd name="T2" fmla="*/ 132078 w 397"/>
              <a:gd name="T3" fmla="*/ 129814 h 361"/>
              <a:gd name="T4" fmla="*/ 122002 w 397"/>
              <a:gd name="T5" fmla="*/ 119718 h 361"/>
              <a:gd name="T6" fmla="*/ 122002 w 397"/>
              <a:gd name="T7" fmla="*/ 10097 h 361"/>
              <a:gd name="T8" fmla="*/ 132078 w 397"/>
              <a:gd name="T9" fmla="*/ 0 h 361"/>
              <a:gd name="T10" fmla="*/ 142515 w 397"/>
              <a:gd name="T11" fmla="*/ 10097 h 361"/>
              <a:gd name="T12" fmla="*/ 142515 w 397"/>
              <a:gd name="T13" fmla="*/ 119718 h 361"/>
              <a:gd name="T14" fmla="*/ 132078 w 397"/>
              <a:gd name="T15" fmla="*/ 129814 h 361"/>
              <a:gd name="T16" fmla="*/ 91411 w 397"/>
              <a:gd name="T17" fmla="*/ 129814 h 361"/>
              <a:gd name="T18" fmla="*/ 91411 w 397"/>
              <a:gd name="T19" fmla="*/ 129814 h 361"/>
              <a:gd name="T20" fmla="*/ 81334 w 397"/>
              <a:gd name="T21" fmla="*/ 119718 h 361"/>
              <a:gd name="T22" fmla="*/ 81334 w 397"/>
              <a:gd name="T23" fmla="*/ 38223 h 361"/>
              <a:gd name="T24" fmla="*/ 91411 w 397"/>
              <a:gd name="T25" fmla="*/ 28126 h 361"/>
              <a:gd name="T26" fmla="*/ 101848 w 397"/>
              <a:gd name="T27" fmla="*/ 38223 h 361"/>
              <a:gd name="T28" fmla="*/ 101848 w 397"/>
              <a:gd name="T29" fmla="*/ 119718 h 361"/>
              <a:gd name="T30" fmla="*/ 91411 w 397"/>
              <a:gd name="T31" fmla="*/ 129814 h 361"/>
              <a:gd name="T32" fmla="*/ 50744 w 397"/>
              <a:gd name="T33" fmla="*/ 129814 h 361"/>
              <a:gd name="T34" fmla="*/ 50744 w 397"/>
              <a:gd name="T35" fmla="*/ 129814 h 361"/>
              <a:gd name="T36" fmla="*/ 40667 w 397"/>
              <a:gd name="T37" fmla="*/ 119718 h 361"/>
              <a:gd name="T38" fmla="*/ 40667 w 397"/>
              <a:gd name="T39" fmla="*/ 63825 h 361"/>
              <a:gd name="T40" fmla="*/ 50744 w 397"/>
              <a:gd name="T41" fmla="*/ 53368 h 361"/>
              <a:gd name="T42" fmla="*/ 61181 w 397"/>
              <a:gd name="T43" fmla="*/ 63825 h 361"/>
              <a:gd name="T44" fmla="*/ 61181 w 397"/>
              <a:gd name="T45" fmla="*/ 119718 h 361"/>
              <a:gd name="T46" fmla="*/ 50744 w 397"/>
              <a:gd name="T47" fmla="*/ 129814 h 361"/>
              <a:gd name="T48" fmla="*/ 10077 w 397"/>
              <a:gd name="T49" fmla="*/ 129814 h 361"/>
              <a:gd name="T50" fmla="*/ 10077 w 397"/>
              <a:gd name="T51" fmla="*/ 129814 h 361"/>
              <a:gd name="T52" fmla="*/ 0 w 397"/>
              <a:gd name="T53" fmla="*/ 119718 h 361"/>
              <a:gd name="T54" fmla="*/ 0 w 397"/>
              <a:gd name="T55" fmla="*/ 91591 h 361"/>
              <a:gd name="T56" fmla="*/ 10077 w 397"/>
              <a:gd name="T57" fmla="*/ 81495 h 361"/>
              <a:gd name="T58" fmla="*/ 20154 w 397"/>
              <a:gd name="T59" fmla="*/ 91591 h 361"/>
              <a:gd name="T60" fmla="*/ 20154 w 397"/>
              <a:gd name="T61" fmla="*/ 119718 h 361"/>
              <a:gd name="T62" fmla="*/ 10077 w 397"/>
              <a:gd name="T63" fmla="*/ 129814 h 36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97" h="361">
                <a:moveTo>
                  <a:pt x="367" y="360"/>
                </a:moveTo>
                <a:lnTo>
                  <a:pt x="367" y="360"/>
                </a:lnTo>
                <a:cubicBezTo>
                  <a:pt x="346" y="360"/>
                  <a:pt x="339" y="346"/>
                  <a:pt x="339" y="332"/>
                </a:cubicBezTo>
                <a:cubicBezTo>
                  <a:pt x="339" y="28"/>
                  <a:pt x="339" y="28"/>
                  <a:pt x="339" y="28"/>
                </a:cubicBezTo>
                <a:cubicBezTo>
                  <a:pt x="339" y="14"/>
                  <a:pt x="346" y="0"/>
                  <a:pt x="367" y="0"/>
                </a:cubicBezTo>
                <a:cubicBezTo>
                  <a:pt x="381" y="0"/>
                  <a:pt x="396" y="14"/>
                  <a:pt x="396" y="28"/>
                </a:cubicBezTo>
                <a:cubicBezTo>
                  <a:pt x="396" y="332"/>
                  <a:pt x="396" y="332"/>
                  <a:pt x="396" y="332"/>
                </a:cubicBezTo>
                <a:cubicBezTo>
                  <a:pt x="396" y="346"/>
                  <a:pt x="381" y="360"/>
                  <a:pt x="367" y="360"/>
                </a:cubicBezTo>
                <a:close/>
                <a:moveTo>
                  <a:pt x="254" y="360"/>
                </a:moveTo>
                <a:lnTo>
                  <a:pt x="254" y="360"/>
                </a:lnTo>
                <a:cubicBezTo>
                  <a:pt x="233" y="360"/>
                  <a:pt x="226" y="346"/>
                  <a:pt x="226" y="332"/>
                </a:cubicBezTo>
                <a:cubicBezTo>
                  <a:pt x="226" y="106"/>
                  <a:pt x="226" y="106"/>
                  <a:pt x="226" y="106"/>
                </a:cubicBezTo>
                <a:cubicBezTo>
                  <a:pt x="226" y="85"/>
                  <a:pt x="233" y="78"/>
                  <a:pt x="254" y="78"/>
                </a:cubicBezTo>
                <a:cubicBezTo>
                  <a:pt x="268" y="78"/>
                  <a:pt x="283" y="85"/>
                  <a:pt x="283" y="106"/>
                </a:cubicBezTo>
                <a:cubicBezTo>
                  <a:pt x="283" y="332"/>
                  <a:pt x="283" y="332"/>
                  <a:pt x="283" y="332"/>
                </a:cubicBezTo>
                <a:cubicBezTo>
                  <a:pt x="283" y="346"/>
                  <a:pt x="268" y="360"/>
                  <a:pt x="254" y="360"/>
                </a:cubicBezTo>
                <a:close/>
                <a:moveTo>
                  <a:pt x="141" y="360"/>
                </a:moveTo>
                <a:lnTo>
                  <a:pt x="141" y="360"/>
                </a:lnTo>
                <a:cubicBezTo>
                  <a:pt x="120" y="360"/>
                  <a:pt x="113" y="346"/>
                  <a:pt x="113" y="332"/>
                </a:cubicBezTo>
                <a:cubicBezTo>
                  <a:pt x="113" y="177"/>
                  <a:pt x="113" y="177"/>
                  <a:pt x="113" y="177"/>
                </a:cubicBezTo>
                <a:cubicBezTo>
                  <a:pt x="113" y="163"/>
                  <a:pt x="120" y="148"/>
                  <a:pt x="141" y="148"/>
                </a:cubicBezTo>
                <a:cubicBezTo>
                  <a:pt x="155" y="148"/>
                  <a:pt x="170" y="163"/>
                  <a:pt x="170" y="177"/>
                </a:cubicBezTo>
                <a:cubicBezTo>
                  <a:pt x="170" y="332"/>
                  <a:pt x="170" y="332"/>
                  <a:pt x="170" y="332"/>
                </a:cubicBezTo>
                <a:cubicBezTo>
                  <a:pt x="170" y="346"/>
                  <a:pt x="155" y="360"/>
                  <a:pt x="141" y="360"/>
                </a:cubicBezTo>
                <a:close/>
                <a:moveTo>
                  <a:pt x="28" y="360"/>
                </a:moveTo>
                <a:lnTo>
                  <a:pt x="28" y="360"/>
                </a:lnTo>
                <a:cubicBezTo>
                  <a:pt x="7" y="360"/>
                  <a:pt x="0" y="346"/>
                  <a:pt x="0" y="332"/>
                </a:cubicBezTo>
                <a:cubicBezTo>
                  <a:pt x="0" y="254"/>
                  <a:pt x="0" y="254"/>
                  <a:pt x="0" y="254"/>
                </a:cubicBezTo>
                <a:cubicBezTo>
                  <a:pt x="0" y="240"/>
                  <a:pt x="7" y="226"/>
                  <a:pt x="28" y="226"/>
                </a:cubicBezTo>
                <a:cubicBezTo>
                  <a:pt x="42" y="226"/>
                  <a:pt x="56" y="240"/>
                  <a:pt x="56" y="254"/>
                </a:cubicBezTo>
                <a:cubicBezTo>
                  <a:pt x="56" y="332"/>
                  <a:pt x="56" y="332"/>
                  <a:pt x="56" y="332"/>
                </a:cubicBezTo>
                <a:cubicBezTo>
                  <a:pt x="56" y="346"/>
                  <a:pt x="42" y="360"/>
                  <a:pt x="28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" name="Freeform 124">
            <a:extLst>
              <a:ext uri="{FF2B5EF4-FFF2-40B4-BE49-F238E27FC236}">
                <a16:creationId xmlns:a16="http://schemas.microsoft.com/office/drawing/2014/main" id="{762BE99C-2CDE-7E4C-9806-C1203003A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6036" y="1831975"/>
            <a:ext cx="215908" cy="163513"/>
          </a:xfrm>
          <a:custGeom>
            <a:avLst/>
            <a:gdLst>
              <a:gd name="T0" fmla="*/ 213026 w 601"/>
              <a:gd name="T1" fmla="*/ 89517 h 453"/>
              <a:gd name="T2" fmla="*/ 213026 w 601"/>
              <a:gd name="T3" fmla="*/ 89517 h 453"/>
              <a:gd name="T4" fmla="*/ 213026 w 601"/>
              <a:gd name="T5" fmla="*/ 89517 h 453"/>
              <a:gd name="T6" fmla="*/ 172433 w 601"/>
              <a:gd name="T7" fmla="*/ 130305 h 453"/>
              <a:gd name="T8" fmla="*/ 172433 w 601"/>
              <a:gd name="T9" fmla="*/ 130305 h 453"/>
              <a:gd name="T10" fmla="*/ 164889 w 601"/>
              <a:gd name="T11" fmla="*/ 132832 h 453"/>
              <a:gd name="T12" fmla="*/ 154830 w 601"/>
              <a:gd name="T13" fmla="*/ 122364 h 453"/>
              <a:gd name="T14" fmla="*/ 157345 w 601"/>
              <a:gd name="T15" fmla="*/ 114784 h 453"/>
              <a:gd name="T16" fmla="*/ 157345 w 601"/>
              <a:gd name="T17" fmla="*/ 114784 h 453"/>
              <a:gd name="T18" fmla="*/ 190394 w 601"/>
              <a:gd name="T19" fmla="*/ 81576 h 453"/>
              <a:gd name="T20" fmla="*/ 157345 w 601"/>
              <a:gd name="T21" fmla="*/ 48368 h 453"/>
              <a:gd name="T22" fmla="*/ 157345 w 601"/>
              <a:gd name="T23" fmla="*/ 48368 h 453"/>
              <a:gd name="T24" fmla="*/ 154830 w 601"/>
              <a:gd name="T25" fmla="*/ 40788 h 453"/>
              <a:gd name="T26" fmla="*/ 164889 w 601"/>
              <a:gd name="T27" fmla="*/ 30681 h 453"/>
              <a:gd name="T28" fmla="*/ 172433 w 601"/>
              <a:gd name="T29" fmla="*/ 33208 h 453"/>
              <a:gd name="T30" fmla="*/ 172433 w 601"/>
              <a:gd name="T31" fmla="*/ 33208 h 453"/>
              <a:gd name="T32" fmla="*/ 213026 w 601"/>
              <a:gd name="T33" fmla="*/ 73996 h 453"/>
              <a:gd name="T34" fmla="*/ 215541 w 601"/>
              <a:gd name="T35" fmla="*/ 81576 h 453"/>
              <a:gd name="T36" fmla="*/ 213026 w 601"/>
              <a:gd name="T37" fmla="*/ 89517 h 453"/>
              <a:gd name="T38" fmla="*/ 88731 w 601"/>
              <a:gd name="T39" fmla="*/ 155572 h 453"/>
              <a:gd name="T40" fmla="*/ 88731 w 601"/>
              <a:gd name="T41" fmla="*/ 155572 h 453"/>
              <a:gd name="T42" fmla="*/ 81187 w 601"/>
              <a:gd name="T43" fmla="*/ 163152 h 453"/>
              <a:gd name="T44" fmla="*/ 71128 w 601"/>
              <a:gd name="T45" fmla="*/ 153045 h 453"/>
              <a:gd name="T46" fmla="*/ 71128 w 601"/>
              <a:gd name="T47" fmla="*/ 147992 h 453"/>
              <a:gd name="T48" fmla="*/ 124295 w 601"/>
              <a:gd name="T49" fmla="*/ 5053 h 453"/>
              <a:gd name="T50" fmla="*/ 134354 w 601"/>
              <a:gd name="T51" fmla="*/ 0 h 453"/>
              <a:gd name="T52" fmla="*/ 144772 w 601"/>
              <a:gd name="T53" fmla="*/ 10107 h 453"/>
              <a:gd name="T54" fmla="*/ 144772 w 601"/>
              <a:gd name="T55" fmla="*/ 12633 h 453"/>
              <a:gd name="T56" fmla="*/ 88731 w 601"/>
              <a:gd name="T57" fmla="*/ 155572 h 453"/>
              <a:gd name="T58" fmla="*/ 55681 w 601"/>
              <a:gd name="T59" fmla="*/ 48368 h 453"/>
              <a:gd name="T60" fmla="*/ 55681 w 601"/>
              <a:gd name="T61" fmla="*/ 48368 h 453"/>
              <a:gd name="T62" fmla="*/ 22632 w 601"/>
              <a:gd name="T63" fmla="*/ 81576 h 453"/>
              <a:gd name="T64" fmla="*/ 58196 w 601"/>
              <a:gd name="T65" fmla="*/ 114784 h 453"/>
              <a:gd name="T66" fmla="*/ 58196 w 601"/>
              <a:gd name="T67" fmla="*/ 114784 h 453"/>
              <a:gd name="T68" fmla="*/ 60711 w 601"/>
              <a:gd name="T69" fmla="*/ 122364 h 453"/>
              <a:gd name="T70" fmla="*/ 50652 w 601"/>
              <a:gd name="T71" fmla="*/ 132832 h 453"/>
              <a:gd name="T72" fmla="*/ 43108 w 601"/>
              <a:gd name="T73" fmla="*/ 130305 h 453"/>
              <a:gd name="T74" fmla="*/ 43108 w 601"/>
              <a:gd name="T75" fmla="*/ 130305 h 453"/>
              <a:gd name="T76" fmla="*/ 2515 w 601"/>
              <a:gd name="T77" fmla="*/ 89517 h 453"/>
              <a:gd name="T78" fmla="*/ 2515 w 601"/>
              <a:gd name="T79" fmla="*/ 89517 h 453"/>
              <a:gd name="T80" fmla="*/ 0 w 601"/>
              <a:gd name="T81" fmla="*/ 81576 h 453"/>
              <a:gd name="T82" fmla="*/ 2515 w 601"/>
              <a:gd name="T83" fmla="*/ 73996 h 453"/>
              <a:gd name="T84" fmla="*/ 43108 w 601"/>
              <a:gd name="T85" fmla="*/ 33208 h 453"/>
              <a:gd name="T86" fmla="*/ 43108 w 601"/>
              <a:gd name="T87" fmla="*/ 33208 h 453"/>
              <a:gd name="T88" fmla="*/ 50652 w 601"/>
              <a:gd name="T89" fmla="*/ 30681 h 453"/>
              <a:gd name="T90" fmla="*/ 60711 w 601"/>
              <a:gd name="T91" fmla="*/ 40788 h 453"/>
              <a:gd name="T92" fmla="*/ 55681 w 601"/>
              <a:gd name="T93" fmla="*/ 48368 h 45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1" h="453">
                <a:moveTo>
                  <a:pt x="593" y="248"/>
                </a:moveTo>
                <a:lnTo>
                  <a:pt x="593" y="248"/>
                </a:lnTo>
                <a:cubicBezTo>
                  <a:pt x="480" y="361"/>
                  <a:pt x="480" y="361"/>
                  <a:pt x="480" y="361"/>
                </a:cubicBezTo>
                <a:cubicBezTo>
                  <a:pt x="473" y="361"/>
                  <a:pt x="466" y="368"/>
                  <a:pt x="459" y="368"/>
                </a:cubicBezTo>
                <a:cubicBezTo>
                  <a:pt x="445" y="368"/>
                  <a:pt x="431" y="353"/>
                  <a:pt x="431" y="339"/>
                </a:cubicBezTo>
                <a:cubicBezTo>
                  <a:pt x="431" y="332"/>
                  <a:pt x="431" y="325"/>
                  <a:pt x="438" y="318"/>
                </a:cubicBezTo>
                <a:cubicBezTo>
                  <a:pt x="530" y="226"/>
                  <a:pt x="530" y="226"/>
                  <a:pt x="530" y="226"/>
                </a:cubicBezTo>
                <a:cubicBezTo>
                  <a:pt x="438" y="134"/>
                  <a:pt x="438" y="134"/>
                  <a:pt x="438" y="134"/>
                </a:cubicBezTo>
                <a:cubicBezTo>
                  <a:pt x="431" y="127"/>
                  <a:pt x="431" y="120"/>
                  <a:pt x="431" y="113"/>
                </a:cubicBezTo>
                <a:cubicBezTo>
                  <a:pt x="431" y="92"/>
                  <a:pt x="445" y="85"/>
                  <a:pt x="459" y="85"/>
                </a:cubicBezTo>
                <a:cubicBezTo>
                  <a:pt x="466" y="85"/>
                  <a:pt x="473" y="85"/>
                  <a:pt x="480" y="92"/>
                </a:cubicBezTo>
                <a:cubicBezTo>
                  <a:pt x="593" y="205"/>
                  <a:pt x="593" y="205"/>
                  <a:pt x="593" y="205"/>
                </a:cubicBezTo>
                <a:cubicBezTo>
                  <a:pt x="593" y="205"/>
                  <a:pt x="600" y="212"/>
                  <a:pt x="600" y="226"/>
                </a:cubicBezTo>
                <a:cubicBezTo>
                  <a:pt x="600" y="233"/>
                  <a:pt x="600" y="240"/>
                  <a:pt x="593" y="248"/>
                </a:cubicBezTo>
                <a:close/>
                <a:moveTo>
                  <a:pt x="247" y="431"/>
                </a:moveTo>
                <a:lnTo>
                  <a:pt x="247" y="431"/>
                </a:lnTo>
                <a:cubicBezTo>
                  <a:pt x="247" y="445"/>
                  <a:pt x="233" y="452"/>
                  <a:pt x="226" y="452"/>
                </a:cubicBezTo>
                <a:cubicBezTo>
                  <a:pt x="205" y="452"/>
                  <a:pt x="198" y="438"/>
                  <a:pt x="198" y="424"/>
                </a:cubicBezTo>
                <a:cubicBezTo>
                  <a:pt x="198" y="417"/>
                  <a:pt x="198" y="417"/>
                  <a:pt x="198" y="410"/>
                </a:cubicBezTo>
                <a:cubicBezTo>
                  <a:pt x="346" y="14"/>
                  <a:pt x="346" y="14"/>
                  <a:pt x="346" y="14"/>
                </a:cubicBezTo>
                <a:cubicBezTo>
                  <a:pt x="353" y="7"/>
                  <a:pt x="360" y="0"/>
                  <a:pt x="374" y="0"/>
                </a:cubicBezTo>
                <a:cubicBezTo>
                  <a:pt x="389" y="0"/>
                  <a:pt x="403" y="7"/>
                  <a:pt x="403" y="28"/>
                </a:cubicBezTo>
                <a:lnTo>
                  <a:pt x="403" y="35"/>
                </a:lnTo>
                <a:lnTo>
                  <a:pt x="247" y="431"/>
                </a:lnTo>
                <a:close/>
                <a:moveTo>
                  <a:pt x="155" y="134"/>
                </a:moveTo>
                <a:lnTo>
                  <a:pt x="155" y="134"/>
                </a:lnTo>
                <a:cubicBezTo>
                  <a:pt x="63" y="226"/>
                  <a:pt x="63" y="226"/>
                  <a:pt x="63" y="226"/>
                </a:cubicBezTo>
                <a:cubicBezTo>
                  <a:pt x="162" y="318"/>
                  <a:pt x="162" y="318"/>
                  <a:pt x="162" y="318"/>
                </a:cubicBezTo>
                <a:cubicBezTo>
                  <a:pt x="162" y="325"/>
                  <a:pt x="169" y="332"/>
                  <a:pt x="169" y="339"/>
                </a:cubicBezTo>
                <a:cubicBezTo>
                  <a:pt x="169" y="353"/>
                  <a:pt x="155" y="368"/>
                  <a:pt x="141" y="368"/>
                </a:cubicBezTo>
                <a:cubicBezTo>
                  <a:pt x="134" y="368"/>
                  <a:pt x="127" y="361"/>
                  <a:pt x="120" y="361"/>
                </a:cubicBezTo>
                <a:cubicBezTo>
                  <a:pt x="7" y="248"/>
                  <a:pt x="7" y="248"/>
                  <a:pt x="7" y="248"/>
                </a:cubicBezTo>
                <a:cubicBezTo>
                  <a:pt x="0" y="240"/>
                  <a:pt x="0" y="233"/>
                  <a:pt x="0" y="226"/>
                </a:cubicBezTo>
                <a:cubicBezTo>
                  <a:pt x="0" y="212"/>
                  <a:pt x="0" y="205"/>
                  <a:pt x="7" y="205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7" y="85"/>
                  <a:pt x="134" y="85"/>
                  <a:pt x="141" y="85"/>
                </a:cubicBezTo>
                <a:cubicBezTo>
                  <a:pt x="155" y="85"/>
                  <a:pt x="169" y="92"/>
                  <a:pt x="169" y="113"/>
                </a:cubicBezTo>
                <a:cubicBezTo>
                  <a:pt x="169" y="120"/>
                  <a:pt x="162" y="127"/>
                  <a:pt x="155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" name="Freeform 125">
            <a:extLst>
              <a:ext uri="{FF2B5EF4-FFF2-40B4-BE49-F238E27FC236}">
                <a16:creationId xmlns:a16="http://schemas.microsoft.com/office/drawing/2014/main" id="{7A012C72-D8DF-6A49-9498-5E150C130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6609" y="1806575"/>
            <a:ext cx="211146" cy="211138"/>
          </a:xfrm>
          <a:custGeom>
            <a:avLst/>
            <a:gdLst>
              <a:gd name="T0" fmla="*/ 195671 w 587"/>
              <a:gd name="T1" fmla="*/ 73611 h 588"/>
              <a:gd name="T2" fmla="*/ 195671 w 587"/>
              <a:gd name="T3" fmla="*/ 73611 h 588"/>
              <a:gd name="T4" fmla="*/ 167616 w 587"/>
              <a:gd name="T5" fmla="*/ 101619 h 588"/>
              <a:gd name="T6" fmla="*/ 129488 w 587"/>
              <a:gd name="T7" fmla="*/ 111673 h 588"/>
              <a:gd name="T8" fmla="*/ 152509 w 587"/>
              <a:gd name="T9" fmla="*/ 86538 h 588"/>
              <a:gd name="T10" fmla="*/ 155026 w 587"/>
              <a:gd name="T11" fmla="*/ 86538 h 588"/>
              <a:gd name="T12" fmla="*/ 183082 w 587"/>
              <a:gd name="T13" fmla="*/ 58530 h 588"/>
              <a:gd name="T14" fmla="*/ 183082 w 587"/>
              <a:gd name="T15" fmla="*/ 30522 h 588"/>
              <a:gd name="T16" fmla="*/ 155026 w 587"/>
              <a:gd name="T17" fmla="*/ 30522 h 588"/>
              <a:gd name="T18" fmla="*/ 124453 w 587"/>
              <a:gd name="T19" fmla="*/ 58530 h 588"/>
              <a:gd name="T20" fmla="*/ 124453 w 587"/>
              <a:gd name="T21" fmla="*/ 58530 h 588"/>
              <a:gd name="T22" fmla="*/ 124453 w 587"/>
              <a:gd name="T23" fmla="*/ 58530 h 588"/>
              <a:gd name="T24" fmla="*/ 101792 w 587"/>
              <a:gd name="T25" fmla="*/ 84024 h 588"/>
              <a:gd name="T26" fmla="*/ 111864 w 587"/>
              <a:gd name="T27" fmla="*/ 43448 h 588"/>
              <a:gd name="T28" fmla="*/ 139560 w 587"/>
              <a:gd name="T29" fmla="*/ 15440 h 588"/>
              <a:gd name="T30" fmla="*/ 195671 w 587"/>
              <a:gd name="T31" fmla="*/ 15440 h 588"/>
              <a:gd name="T32" fmla="*/ 195671 w 587"/>
              <a:gd name="T33" fmla="*/ 73611 h 588"/>
              <a:gd name="T34" fmla="*/ 81290 w 587"/>
              <a:gd name="T35" fmla="*/ 147222 h 588"/>
              <a:gd name="T36" fmla="*/ 81290 w 587"/>
              <a:gd name="T37" fmla="*/ 147222 h 588"/>
              <a:gd name="T38" fmla="*/ 81290 w 587"/>
              <a:gd name="T39" fmla="*/ 147222 h 588"/>
              <a:gd name="T40" fmla="*/ 73736 w 587"/>
              <a:gd name="T41" fmla="*/ 149736 h 588"/>
              <a:gd name="T42" fmla="*/ 63305 w 587"/>
              <a:gd name="T43" fmla="*/ 139681 h 588"/>
              <a:gd name="T44" fmla="*/ 65823 w 587"/>
              <a:gd name="T45" fmla="*/ 132141 h 588"/>
              <a:gd name="T46" fmla="*/ 132006 w 587"/>
              <a:gd name="T47" fmla="*/ 66070 h 588"/>
              <a:gd name="T48" fmla="*/ 139560 w 587"/>
              <a:gd name="T49" fmla="*/ 61043 h 588"/>
              <a:gd name="T50" fmla="*/ 149991 w 587"/>
              <a:gd name="T51" fmla="*/ 71097 h 588"/>
              <a:gd name="T52" fmla="*/ 147473 w 587"/>
              <a:gd name="T53" fmla="*/ 78638 h 588"/>
              <a:gd name="T54" fmla="*/ 147473 w 587"/>
              <a:gd name="T55" fmla="*/ 78638 h 588"/>
              <a:gd name="T56" fmla="*/ 81290 w 587"/>
              <a:gd name="T57" fmla="*/ 147222 h 588"/>
              <a:gd name="T58" fmla="*/ 58270 w 587"/>
              <a:gd name="T59" fmla="*/ 124600 h 588"/>
              <a:gd name="T60" fmla="*/ 58270 w 587"/>
              <a:gd name="T61" fmla="*/ 124600 h 588"/>
              <a:gd name="T62" fmla="*/ 30574 w 587"/>
              <a:gd name="T63" fmla="*/ 152249 h 588"/>
              <a:gd name="T64" fmla="*/ 30574 w 587"/>
              <a:gd name="T65" fmla="*/ 180257 h 588"/>
              <a:gd name="T66" fmla="*/ 58270 w 587"/>
              <a:gd name="T67" fmla="*/ 180257 h 588"/>
              <a:gd name="T68" fmla="*/ 86326 w 587"/>
              <a:gd name="T69" fmla="*/ 152249 h 588"/>
              <a:gd name="T70" fmla="*/ 88843 w 587"/>
              <a:gd name="T71" fmla="*/ 152249 h 588"/>
              <a:gd name="T72" fmla="*/ 111864 w 587"/>
              <a:gd name="T73" fmla="*/ 129627 h 588"/>
              <a:gd name="T74" fmla="*/ 101792 w 587"/>
              <a:gd name="T75" fmla="*/ 167690 h 588"/>
              <a:gd name="T76" fmla="*/ 73736 w 587"/>
              <a:gd name="T77" fmla="*/ 195698 h 588"/>
              <a:gd name="T78" fmla="*/ 17625 w 587"/>
              <a:gd name="T79" fmla="*/ 195698 h 588"/>
              <a:gd name="T80" fmla="*/ 17625 w 587"/>
              <a:gd name="T81" fmla="*/ 139681 h 588"/>
              <a:gd name="T82" fmla="*/ 45681 w 587"/>
              <a:gd name="T83" fmla="*/ 111673 h 588"/>
              <a:gd name="T84" fmla="*/ 83808 w 587"/>
              <a:gd name="T85" fmla="*/ 99106 h 588"/>
              <a:gd name="T86" fmla="*/ 58270 w 587"/>
              <a:gd name="T87" fmla="*/ 124600 h 58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87" h="588">
                <a:moveTo>
                  <a:pt x="544" y="205"/>
                </a:moveTo>
                <a:lnTo>
                  <a:pt x="544" y="205"/>
                </a:lnTo>
                <a:cubicBezTo>
                  <a:pt x="466" y="283"/>
                  <a:pt x="466" y="283"/>
                  <a:pt x="466" y="283"/>
                </a:cubicBezTo>
                <a:cubicBezTo>
                  <a:pt x="438" y="311"/>
                  <a:pt x="396" y="319"/>
                  <a:pt x="360" y="311"/>
                </a:cubicBezTo>
                <a:cubicBezTo>
                  <a:pt x="424" y="241"/>
                  <a:pt x="424" y="241"/>
                  <a:pt x="424" y="241"/>
                </a:cubicBezTo>
                <a:cubicBezTo>
                  <a:pt x="424" y="241"/>
                  <a:pt x="424" y="241"/>
                  <a:pt x="431" y="241"/>
                </a:cubicBezTo>
                <a:cubicBezTo>
                  <a:pt x="509" y="163"/>
                  <a:pt x="509" y="163"/>
                  <a:pt x="509" y="163"/>
                </a:cubicBezTo>
                <a:cubicBezTo>
                  <a:pt x="530" y="142"/>
                  <a:pt x="530" y="106"/>
                  <a:pt x="509" y="85"/>
                </a:cubicBezTo>
                <a:cubicBezTo>
                  <a:pt x="487" y="64"/>
                  <a:pt x="452" y="64"/>
                  <a:pt x="431" y="85"/>
                </a:cubicBezTo>
                <a:cubicBezTo>
                  <a:pt x="346" y="163"/>
                  <a:pt x="346" y="163"/>
                  <a:pt x="346" y="163"/>
                </a:cubicBezTo>
                <a:cubicBezTo>
                  <a:pt x="283" y="234"/>
                  <a:pt x="283" y="234"/>
                  <a:pt x="283" y="234"/>
                </a:cubicBezTo>
                <a:cubicBezTo>
                  <a:pt x="268" y="191"/>
                  <a:pt x="283" y="149"/>
                  <a:pt x="311" y="121"/>
                </a:cubicBezTo>
                <a:cubicBezTo>
                  <a:pt x="388" y="43"/>
                  <a:pt x="388" y="43"/>
                  <a:pt x="388" y="43"/>
                </a:cubicBezTo>
                <a:cubicBezTo>
                  <a:pt x="431" y="0"/>
                  <a:pt x="501" y="0"/>
                  <a:pt x="544" y="43"/>
                </a:cubicBezTo>
                <a:cubicBezTo>
                  <a:pt x="586" y="85"/>
                  <a:pt x="586" y="156"/>
                  <a:pt x="544" y="205"/>
                </a:cubicBezTo>
                <a:close/>
                <a:moveTo>
                  <a:pt x="226" y="410"/>
                </a:moveTo>
                <a:lnTo>
                  <a:pt x="226" y="410"/>
                </a:lnTo>
                <a:cubicBezTo>
                  <a:pt x="219" y="417"/>
                  <a:pt x="212" y="417"/>
                  <a:pt x="205" y="417"/>
                </a:cubicBezTo>
                <a:cubicBezTo>
                  <a:pt x="183" y="417"/>
                  <a:pt x="176" y="403"/>
                  <a:pt x="176" y="389"/>
                </a:cubicBezTo>
                <a:cubicBezTo>
                  <a:pt x="176" y="382"/>
                  <a:pt x="176" y="375"/>
                  <a:pt x="183" y="368"/>
                </a:cubicBezTo>
                <a:cubicBezTo>
                  <a:pt x="367" y="184"/>
                  <a:pt x="367" y="184"/>
                  <a:pt x="367" y="184"/>
                </a:cubicBezTo>
                <a:cubicBezTo>
                  <a:pt x="374" y="177"/>
                  <a:pt x="381" y="170"/>
                  <a:pt x="388" y="170"/>
                </a:cubicBezTo>
                <a:cubicBezTo>
                  <a:pt x="410" y="170"/>
                  <a:pt x="417" y="184"/>
                  <a:pt x="417" y="198"/>
                </a:cubicBezTo>
                <a:cubicBezTo>
                  <a:pt x="417" y="205"/>
                  <a:pt x="417" y="212"/>
                  <a:pt x="410" y="219"/>
                </a:cubicBezTo>
                <a:lnTo>
                  <a:pt x="226" y="410"/>
                </a:lnTo>
                <a:close/>
                <a:moveTo>
                  <a:pt x="162" y="347"/>
                </a:moveTo>
                <a:lnTo>
                  <a:pt x="162" y="347"/>
                </a:lnTo>
                <a:cubicBezTo>
                  <a:pt x="85" y="424"/>
                  <a:pt x="85" y="424"/>
                  <a:pt x="85" y="424"/>
                </a:cubicBezTo>
                <a:cubicBezTo>
                  <a:pt x="63" y="446"/>
                  <a:pt x="63" y="481"/>
                  <a:pt x="85" y="502"/>
                </a:cubicBezTo>
                <a:cubicBezTo>
                  <a:pt x="106" y="530"/>
                  <a:pt x="141" y="530"/>
                  <a:pt x="162" y="502"/>
                </a:cubicBezTo>
                <a:cubicBezTo>
                  <a:pt x="240" y="424"/>
                  <a:pt x="240" y="424"/>
                  <a:pt x="240" y="424"/>
                </a:cubicBezTo>
                <a:lnTo>
                  <a:pt x="247" y="424"/>
                </a:lnTo>
                <a:cubicBezTo>
                  <a:pt x="311" y="361"/>
                  <a:pt x="311" y="361"/>
                  <a:pt x="311" y="361"/>
                </a:cubicBezTo>
                <a:cubicBezTo>
                  <a:pt x="318" y="396"/>
                  <a:pt x="311" y="439"/>
                  <a:pt x="283" y="467"/>
                </a:cubicBezTo>
                <a:cubicBezTo>
                  <a:pt x="205" y="545"/>
                  <a:pt x="205" y="545"/>
                  <a:pt x="205" y="545"/>
                </a:cubicBezTo>
                <a:cubicBezTo>
                  <a:pt x="162" y="587"/>
                  <a:pt x="92" y="587"/>
                  <a:pt x="49" y="545"/>
                </a:cubicBezTo>
                <a:cubicBezTo>
                  <a:pt x="0" y="502"/>
                  <a:pt x="0" y="432"/>
                  <a:pt x="49" y="389"/>
                </a:cubicBezTo>
                <a:cubicBezTo>
                  <a:pt x="127" y="311"/>
                  <a:pt x="127" y="311"/>
                  <a:pt x="127" y="311"/>
                </a:cubicBezTo>
                <a:cubicBezTo>
                  <a:pt x="155" y="276"/>
                  <a:pt x="198" y="269"/>
                  <a:pt x="233" y="276"/>
                </a:cubicBezTo>
                <a:cubicBezTo>
                  <a:pt x="162" y="347"/>
                  <a:pt x="162" y="347"/>
                  <a:pt x="162" y="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0" name="Freeform 126">
            <a:extLst>
              <a:ext uri="{FF2B5EF4-FFF2-40B4-BE49-F238E27FC236}">
                <a16:creationId xmlns:a16="http://schemas.microsoft.com/office/drawing/2014/main" id="{0DD12A78-B6D6-5448-98FC-FD5185448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2584" y="1814513"/>
            <a:ext cx="163518" cy="196850"/>
          </a:xfrm>
          <a:custGeom>
            <a:avLst/>
            <a:gdLst>
              <a:gd name="T0" fmla="*/ 0 w 454"/>
              <a:gd name="T1" fmla="*/ 30340 h 545"/>
              <a:gd name="T2" fmla="*/ 0 w 454"/>
              <a:gd name="T3" fmla="*/ 30340 h 545"/>
              <a:gd name="T4" fmla="*/ 10445 w 454"/>
              <a:gd name="T5" fmla="*/ 20227 h 545"/>
              <a:gd name="T6" fmla="*/ 61227 w 454"/>
              <a:gd name="T7" fmla="*/ 20227 h 545"/>
              <a:gd name="T8" fmla="*/ 61227 w 454"/>
              <a:gd name="T9" fmla="*/ 10113 h 545"/>
              <a:gd name="T10" fmla="*/ 71311 w 454"/>
              <a:gd name="T11" fmla="*/ 0 h 545"/>
              <a:gd name="T12" fmla="*/ 91840 w 454"/>
              <a:gd name="T13" fmla="*/ 0 h 545"/>
              <a:gd name="T14" fmla="*/ 101925 w 454"/>
              <a:gd name="T15" fmla="*/ 10113 h 545"/>
              <a:gd name="T16" fmla="*/ 101925 w 454"/>
              <a:gd name="T17" fmla="*/ 20227 h 545"/>
              <a:gd name="T18" fmla="*/ 152707 w 454"/>
              <a:gd name="T19" fmla="*/ 20227 h 545"/>
              <a:gd name="T20" fmla="*/ 163152 w 454"/>
              <a:gd name="T21" fmla="*/ 30340 h 545"/>
              <a:gd name="T22" fmla="*/ 163152 w 454"/>
              <a:gd name="T23" fmla="*/ 40815 h 545"/>
              <a:gd name="T24" fmla="*/ 0 w 454"/>
              <a:gd name="T25" fmla="*/ 40815 h 545"/>
              <a:gd name="T26" fmla="*/ 0 w 454"/>
              <a:gd name="T27" fmla="*/ 30340 h 545"/>
              <a:gd name="T28" fmla="*/ 152707 w 454"/>
              <a:gd name="T29" fmla="*/ 61042 h 545"/>
              <a:gd name="T30" fmla="*/ 152707 w 454"/>
              <a:gd name="T31" fmla="*/ 61042 h 545"/>
              <a:gd name="T32" fmla="*/ 152707 w 454"/>
              <a:gd name="T33" fmla="*/ 81630 h 545"/>
              <a:gd name="T34" fmla="*/ 152707 w 454"/>
              <a:gd name="T35" fmla="*/ 186014 h 545"/>
              <a:gd name="T36" fmla="*/ 142623 w 454"/>
              <a:gd name="T37" fmla="*/ 196489 h 545"/>
              <a:gd name="T38" fmla="*/ 20529 w 454"/>
              <a:gd name="T39" fmla="*/ 196489 h 545"/>
              <a:gd name="T40" fmla="*/ 10445 w 454"/>
              <a:gd name="T41" fmla="*/ 186014 h 545"/>
              <a:gd name="T42" fmla="*/ 10445 w 454"/>
              <a:gd name="T43" fmla="*/ 81630 h 545"/>
              <a:gd name="T44" fmla="*/ 10445 w 454"/>
              <a:gd name="T45" fmla="*/ 61042 h 545"/>
              <a:gd name="T46" fmla="*/ 10445 w 454"/>
              <a:gd name="T47" fmla="*/ 50928 h 545"/>
              <a:gd name="T48" fmla="*/ 152707 w 454"/>
              <a:gd name="T49" fmla="*/ 50928 h 545"/>
              <a:gd name="T50" fmla="*/ 152707 w 454"/>
              <a:gd name="T51" fmla="*/ 61042 h 545"/>
              <a:gd name="T52" fmla="*/ 51143 w 454"/>
              <a:gd name="T53" fmla="*/ 81630 h 545"/>
              <a:gd name="T54" fmla="*/ 51143 w 454"/>
              <a:gd name="T55" fmla="*/ 81630 h 545"/>
              <a:gd name="T56" fmla="*/ 40698 w 454"/>
              <a:gd name="T57" fmla="*/ 71155 h 545"/>
              <a:gd name="T58" fmla="*/ 30613 w 454"/>
              <a:gd name="T59" fmla="*/ 81630 h 545"/>
              <a:gd name="T60" fmla="*/ 30613 w 454"/>
              <a:gd name="T61" fmla="*/ 165787 h 545"/>
              <a:gd name="T62" fmla="*/ 40698 w 454"/>
              <a:gd name="T63" fmla="*/ 175901 h 545"/>
              <a:gd name="T64" fmla="*/ 51143 w 454"/>
              <a:gd name="T65" fmla="*/ 165787 h 545"/>
              <a:gd name="T66" fmla="*/ 51143 w 454"/>
              <a:gd name="T67" fmla="*/ 81630 h 545"/>
              <a:gd name="T68" fmla="*/ 91840 w 454"/>
              <a:gd name="T69" fmla="*/ 81630 h 545"/>
              <a:gd name="T70" fmla="*/ 91840 w 454"/>
              <a:gd name="T71" fmla="*/ 81630 h 545"/>
              <a:gd name="T72" fmla="*/ 81756 w 454"/>
              <a:gd name="T73" fmla="*/ 71155 h 545"/>
              <a:gd name="T74" fmla="*/ 71311 w 454"/>
              <a:gd name="T75" fmla="*/ 81630 h 545"/>
              <a:gd name="T76" fmla="*/ 71311 w 454"/>
              <a:gd name="T77" fmla="*/ 165787 h 545"/>
              <a:gd name="T78" fmla="*/ 81756 w 454"/>
              <a:gd name="T79" fmla="*/ 175901 h 545"/>
              <a:gd name="T80" fmla="*/ 91840 w 454"/>
              <a:gd name="T81" fmla="*/ 165787 h 545"/>
              <a:gd name="T82" fmla="*/ 91840 w 454"/>
              <a:gd name="T83" fmla="*/ 81630 h 545"/>
              <a:gd name="T84" fmla="*/ 132538 w 454"/>
              <a:gd name="T85" fmla="*/ 81630 h 545"/>
              <a:gd name="T86" fmla="*/ 132538 w 454"/>
              <a:gd name="T87" fmla="*/ 81630 h 545"/>
              <a:gd name="T88" fmla="*/ 122454 w 454"/>
              <a:gd name="T89" fmla="*/ 71155 h 545"/>
              <a:gd name="T90" fmla="*/ 112009 w 454"/>
              <a:gd name="T91" fmla="*/ 81630 h 545"/>
              <a:gd name="T92" fmla="*/ 112009 w 454"/>
              <a:gd name="T93" fmla="*/ 165787 h 545"/>
              <a:gd name="T94" fmla="*/ 122454 w 454"/>
              <a:gd name="T95" fmla="*/ 175901 h 545"/>
              <a:gd name="T96" fmla="*/ 132538 w 454"/>
              <a:gd name="T97" fmla="*/ 165787 h 545"/>
              <a:gd name="T98" fmla="*/ 132538 w 454"/>
              <a:gd name="T99" fmla="*/ 81630 h 54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54" h="545">
                <a:moveTo>
                  <a:pt x="0" y="84"/>
                </a:moveTo>
                <a:lnTo>
                  <a:pt x="0" y="84"/>
                </a:lnTo>
                <a:cubicBezTo>
                  <a:pt x="0" y="70"/>
                  <a:pt x="7" y="56"/>
                  <a:pt x="29" y="56"/>
                </a:cubicBezTo>
                <a:cubicBezTo>
                  <a:pt x="170" y="56"/>
                  <a:pt x="170" y="56"/>
                  <a:pt x="170" y="56"/>
                </a:cubicBezTo>
                <a:cubicBezTo>
                  <a:pt x="170" y="28"/>
                  <a:pt x="170" y="28"/>
                  <a:pt x="170" y="28"/>
                </a:cubicBezTo>
                <a:cubicBezTo>
                  <a:pt x="170" y="14"/>
                  <a:pt x="177" y="0"/>
                  <a:pt x="198" y="0"/>
                </a:cubicBezTo>
                <a:cubicBezTo>
                  <a:pt x="255" y="0"/>
                  <a:pt x="255" y="0"/>
                  <a:pt x="255" y="0"/>
                </a:cubicBezTo>
                <a:cubicBezTo>
                  <a:pt x="269" y="0"/>
                  <a:pt x="283" y="14"/>
                  <a:pt x="283" y="28"/>
                </a:cubicBezTo>
                <a:cubicBezTo>
                  <a:pt x="283" y="56"/>
                  <a:pt x="283" y="56"/>
                  <a:pt x="283" y="56"/>
                </a:cubicBezTo>
                <a:cubicBezTo>
                  <a:pt x="424" y="56"/>
                  <a:pt x="424" y="56"/>
                  <a:pt x="424" y="56"/>
                </a:cubicBezTo>
                <a:cubicBezTo>
                  <a:pt x="438" y="56"/>
                  <a:pt x="453" y="70"/>
                  <a:pt x="453" y="84"/>
                </a:cubicBezTo>
                <a:cubicBezTo>
                  <a:pt x="453" y="113"/>
                  <a:pt x="453" y="113"/>
                  <a:pt x="453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4"/>
                </a:lnTo>
                <a:close/>
                <a:moveTo>
                  <a:pt x="424" y="169"/>
                </a:moveTo>
                <a:lnTo>
                  <a:pt x="424" y="169"/>
                </a:lnTo>
                <a:cubicBezTo>
                  <a:pt x="424" y="226"/>
                  <a:pt x="424" y="226"/>
                  <a:pt x="424" y="226"/>
                </a:cubicBezTo>
                <a:cubicBezTo>
                  <a:pt x="424" y="515"/>
                  <a:pt x="424" y="515"/>
                  <a:pt x="424" y="515"/>
                </a:cubicBezTo>
                <a:cubicBezTo>
                  <a:pt x="424" y="537"/>
                  <a:pt x="410" y="544"/>
                  <a:pt x="396" y="544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36" y="544"/>
                  <a:pt x="29" y="537"/>
                  <a:pt x="29" y="515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29" y="169"/>
                  <a:pt x="29" y="169"/>
                  <a:pt x="29" y="169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424" y="141"/>
                  <a:pt x="424" y="141"/>
                  <a:pt x="424" y="141"/>
                </a:cubicBezTo>
                <a:lnTo>
                  <a:pt x="424" y="169"/>
                </a:lnTo>
                <a:close/>
                <a:moveTo>
                  <a:pt x="142" y="226"/>
                </a:moveTo>
                <a:lnTo>
                  <a:pt x="142" y="226"/>
                </a:lnTo>
                <a:cubicBezTo>
                  <a:pt x="142" y="212"/>
                  <a:pt x="127" y="197"/>
                  <a:pt x="113" y="197"/>
                </a:cubicBezTo>
                <a:cubicBezTo>
                  <a:pt x="92" y="197"/>
                  <a:pt x="85" y="212"/>
                  <a:pt x="85" y="226"/>
                </a:cubicBezTo>
                <a:cubicBezTo>
                  <a:pt x="85" y="459"/>
                  <a:pt x="85" y="459"/>
                  <a:pt x="85" y="459"/>
                </a:cubicBezTo>
                <a:cubicBezTo>
                  <a:pt x="85" y="480"/>
                  <a:pt x="92" y="487"/>
                  <a:pt x="113" y="487"/>
                </a:cubicBezTo>
                <a:cubicBezTo>
                  <a:pt x="127" y="487"/>
                  <a:pt x="142" y="480"/>
                  <a:pt x="142" y="459"/>
                </a:cubicBezTo>
                <a:lnTo>
                  <a:pt x="142" y="226"/>
                </a:lnTo>
                <a:close/>
                <a:moveTo>
                  <a:pt x="255" y="226"/>
                </a:moveTo>
                <a:lnTo>
                  <a:pt x="255" y="226"/>
                </a:lnTo>
                <a:cubicBezTo>
                  <a:pt x="255" y="212"/>
                  <a:pt x="241" y="197"/>
                  <a:pt x="227" y="197"/>
                </a:cubicBezTo>
                <a:cubicBezTo>
                  <a:pt x="205" y="197"/>
                  <a:pt x="198" y="212"/>
                  <a:pt x="198" y="226"/>
                </a:cubicBezTo>
                <a:cubicBezTo>
                  <a:pt x="198" y="459"/>
                  <a:pt x="198" y="459"/>
                  <a:pt x="198" y="459"/>
                </a:cubicBezTo>
                <a:cubicBezTo>
                  <a:pt x="198" y="480"/>
                  <a:pt x="205" y="487"/>
                  <a:pt x="227" y="487"/>
                </a:cubicBezTo>
                <a:cubicBezTo>
                  <a:pt x="241" y="487"/>
                  <a:pt x="255" y="480"/>
                  <a:pt x="255" y="459"/>
                </a:cubicBezTo>
                <a:lnTo>
                  <a:pt x="255" y="226"/>
                </a:lnTo>
                <a:close/>
                <a:moveTo>
                  <a:pt x="368" y="226"/>
                </a:moveTo>
                <a:lnTo>
                  <a:pt x="368" y="226"/>
                </a:lnTo>
                <a:cubicBezTo>
                  <a:pt x="368" y="212"/>
                  <a:pt x="354" y="197"/>
                  <a:pt x="340" y="197"/>
                </a:cubicBezTo>
                <a:cubicBezTo>
                  <a:pt x="318" y="197"/>
                  <a:pt x="311" y="212"/>
                  <a:pt x="311" y="226"/>
                </a:cubicBezTo>
                <a:cubicBezTo>
                  <a:pt x="311" y="459"/>
                  <a:pt x="311" y="459"/>
                  <a:pt x="311" y="459"/>
                </a:cubicBezTo>
                <a:cubicBezTo>
                  <a:pt x="311" y="480"/>
                  <a:pt x="318" y="487"/>
                  <a:pt x="340" y="487"/>
                </a:cubicBezTo>
                <a:cubicBezTo>
                  <a:pt x="354" y="487"/>
                  <a:pt x="368" y="480"/>
                  <a:pt x="368" y="459"/>
                </a:cubicBezTo>
                <a:lnTo>
                  <a:pt x="368" y="2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1" name="Freeform 127">
            <a:extLst>
              <a:ext uri="{FF2B5EF4-FFF2-40B4-BE49-F238E27FC236}">
                <a16:creationId xmlns:a16="http://schemas.microsoft.com/office/drawing/2014/main" id="{39CCA2F9-675A-BB41-9C8D-EAEFEC86B0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8870" y="1803400"/>
            <a:ext cx="190507" cy="217488"/>
          </a:xfrm>
          <a:custGeom>
            <a:avLst/>
            <a:gdLst>
              <a:gd name="T0" fmla="*/ 180096 w 531"/>
              <a:gd name="T1" fmla="*/ 112357 h 602"/>
              <a:gd name="T2" fmla="*/ 149602 w 531"/>
              <a:gd name="T3" fmla="*/ 102241 h 602"/>
              <a:gd name="T4" fmla="*/ 159647 w 531"/>
              <a:gd name="T5" fmla="*/ 51301 h 602"/>
              <a:gd name="T6" fmla="*/ 190141 w 531"/>
              <a:gd name="T7" fmla="*/ 61417 h 602"/>
              <a:gd name="T8" fmla="*/ 180096 w 531"/>
              <a:gd name="T9" fmla="*/ 112357 h 602"/>
              <a:gd name="T10" fmla="*/ 159647 w 531"/>
              <a:gd name="T11" fmla="*/ 10477 h 602"/>
              <a:gd name="T12" fmla="*/ 180096 w 531"/>
              <a:gd name="T13" fmla="*/ 10477 h 602"/>
              <a:gd name="T14" fmla="*/ 159647 w 531"/>
              <a:gd name="T15" fmla="*/ 40824 h 602"/>
              <a:gd name="T16" fmla="*/ 104040 w 531"/>
              <a:gd name="T17" fmla="*/ 166187 h 602"/>
              <a:gd name="T18" fmla="*/ 83590 w 531"/>
              <a:gd name="T19" fmla="*/ 166187 h 602"/>
              <a:gd name="T20" fmla="*/ 73545 w 531"/>
              <a:gd name="T21" fmla="*/ 114886 h 602"/>
              <a:gd name="T22" fmla="*/ 104040 w 531"/>
              <a:gd name="T23" fmla="*/ 104770 h 602"/>
              <a:gd name="T24" fmla="*/ 114085 w 531"/>
              <a:gd name="T25" fmla="*/ 155710 h 602"/>
              <a:gd name="T26" fmla="*/ 83590 w 531"/>
              <a:gd name="T27" fmla="*/ 10477 h 602"/>
              <a:gd name="T28" fmla="*/ 93636 w 531"/>
              <a:gd name="T29" fmla="*/ 0 h 602"/>
              <a:gd name="T30" fmla="*/ 104040 w 531"/>
              <a:gd name="T31" fmla="*/ 94654 h 602"/>
              <a:gd name="T32" fmla="*/ 83590 w 531"/>
              <a:gd name="T33" fmla="*/ 10477 h 602"/>
              <a:gd name="T34" fmla="*/ 30494 w 531"/>
              <a:gd name="T35" fmla="*/ 140536 h 602"/>
              <a:gd name="T36" fmla="*/ 0 w 531"/>
              <a:gd name="T37" fmla="*/ 130421 h 602"/>
              <a:gd name="T38" fmla="*/ 10045 w 531"/>
              <a:gd name="T39" fmla="*/ 79119 h 602"/>
              <a:gd name="T40" fmla="*/ 40540 w 531"/>
              <a:gd name="T41" fmla="*/ 89596 h 602"/>
              <a:gd name="T42" fmla="*/ 30494 w 531"/>
              <a:gd name="T43" fmla="*/ 140536 h 602"/>
              <a:gd name="T44" fmla="*/ 10045 w 531"/>
              <a:gd name="T45" fmla="*/ 10477 h 602"/>
              <a:gd name="T46" fmla="*/ 30494 w 531"/>
              <a:gd name="T47" fmla="*/ 10477 h 602"/>
              <a:gd name="T48" fmla="*/ 10045 w 531"/>
              <a:gd name="T49" fmla="*/ 69004 h 602"/>
              <a:gd name="T50" fmla="*/ 30494 w 531"/>
              <a:gd name="T51" fmla="*/ 207011 h 602"/>
              <a:gd name="T52" fmla="*/ 20090 w 531"/>
              <a:gd name="T53" fmla="*/ 217127 h 602"/>
              <a:gd name="T54" fmla="*/ 10045 w 531"/>
              <a:gd name="T55" fmla="*/ 150652 h 602"/>
              <a:gd name="T56" fmla="*/ 30494 w 531"/>
              <a:gd name="T57" fmla="*/ 207011 h 602"/>
              <a:gd name="T58" fmla="*/ 104040 w 531"/>
              <a:gd name="T59" fmla="*/ 207011 h 602"/>
              <a:gd name="T60" fmla="*/ 83590 w 531"/>
              <a:gd name="T61" fmla="*/ 207011 h 602"/>
              <a:gd name="T62" fmla="*/ 104040 w 531"/>
              <a:gd name="T63" fmla="*/ 176303 h 602"/>
              <a:gd name="T64" fmla="*/ 180096 w 531"/>
              <a:gd name="T65" fmla="*/ 207011 h 602"/>
              <a:gd name="T66" fmla="*/ 169692 w 531"/>
              <a:gd name="T67" fmla="*/ 217127 h 602"/>
              <a:gd name="T68" fmla="*/ 159647 w 531"/>
              <a:gd name="T69" fmla="*/ 122834 h 602"/>
              <a:gd name="T70" fmla="*/ 180096 w 531"/>
              <a:gd name="T71" fmla="*/ 207011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31" h="602">
                <a:moveTo>
                  <a:pt x="502" y="311"/>
                </a:moveTo>
                <a:lnTo>
                  <a:pt x="502" y="311"/>
                </a:lnTo>
                <a:cubicBezTo>
                  <a:pt x="445" y="311"/>
                  <a:pt x="445" y="311"/>
                  <a:pt x="445" y="311"/>
                </a:cubicBezTo>
                <a:cubicBezTo>
                  <a:pt x="424" y="311"/>
                  <a:pt x="417" y="297"/>
                  <a:pt x="417" y="283"/>
                </a:cubicBezTo>
                <a:cubicBezTo>
                  <a:pt x="417" y="170"/>
                  <a:pt x="417" y="170"/>
                  <a:pt x="417" y="170"/>
                </a:cubicBezTo>
                <a:cubicBezTo>
                  <a:pt x="417" y="156"/>
                  <a:pt x="424" y="142"/>
                  <a:pt x="445" y="142"/>
                </a:cubicBezTo>
                <a:cubicBezTo>
                  <a:pt x="502" y="142"/>
                  <a:pt x="502" y="142"/>
                  <a:pt x="502" y="142"/>
                </a:cubicBezTo>
                <a:cubicBezTo>
                  <a:pt x="516" y="142"/>
                  <a:pt x="530" y="156"/>
                  <a:pt x="530" y="170"/>
                </a:cubicBezTo>
                <a:cubicBezTo>
                  <a:pt x="530" y="283"/>
                  <a:pt x="530" y="283"/>
                  <a:pt x="530" y="283"/>
                </a:cubicBezTo>
                <a:cubicBezTo>
                  <a:pt x="530" y="297"/>
                  <a:pt x="516" y="311"/>
                  <a:pt x="502" y="311"/>
                </a:cubicBezTo>
                <a:close/>
                <a:moveTo>
                  <a:pt x="445" y="29"/>
                </a:moveTo>
                <a:lnTo>
                  <a:pt x="445" y="29"/>
                </a:lnTo>
                <a:cubicBezTo>
                  <a:pt x="445" y="15"/>
                  <a:pt x="452" y="0"/>
                  <a:pt x="473" y="0"/>
                </a:cubicBezTo>
                <a:cubicBezTo>
                  <a:pt x="487" y="0"/>
                  <a:pt x="502" y="15"/>
                  <a:pt x="502" y="29"/>
                </a:cubicBezTo>
                <a:cubicBezTo>
                  <a:pt x="502" y="113"/>
                  <a:pt x="502" y="113"/>
                  <a:pt x="502" y="113"/>
                </a:cubicBezTo>
                <a:cubicBezTo>
                  <a:pt x="445" y="113"/>
                  <a:pt x="445" y="113"/>
                  <a:pt x="445" y="113"/>
                </a:cubicBezTo>
                <a:lnTo>
                  <a:pt x="445" y="29"/>
                </a:lnTo>
                <a:close/>
                <a:moveTo>
                  <a:pt x="290" y="460"/>
                </a:moveTo>
                <a:lnTo>
                  <a:pt x="290" y="460"/>
                </a:lnTo>
                <a:cubicBezTo>
                  <a:pt x="233" y="460"/>
                  <a:pt x="233" y="460"/>
                  <a:pt x="233" y="460"/>
                </a:cubicBezTo>
                <a:cubicBezTo>
                  <a:pt x="219" y="460"/>
                  <a:pt x="205" y="453"/>
                  <a:pt x="205" y="431"/>
                </a:cubicBezTo>
                <a:cubicBezTo>
                  <a:pt x="205" y="318"/>
                  <a:pt x="205" y="318"/>
                  <a:pt x="205" y="318"/>
                </a:cubicBezTo>
                <a:cubicBezTo>
                  <a:pt x="205" y="304"/>
                  <a:pt x="219" y="290"/>
                  <a:pt x="233" y="290"/>
                </a:cubicBezTo>
                <a:cubicBezTo>
                  <a:pt x="290" y="290"/>
                  <a:pt x="290" y="290"/>
                  <a:pt x="290" y="290"/>
                </a:cubicBezTo>
                <a:cubicBezTo>
                  <a:pt x="311" y="290"/>
                  <a:pt x="318" y="304"/>
                  <a:pt x="318" y="318"/>
                </a:cubicBezTo>
                <a:cubicBezTo>
                  <a:pt x="318" y="431"/>
                  <a:pt x="318" y="431"/>
                  <a:pt x="318" y="431"/>
                </a:cubicBezTo>
                <a:cubicBezTo>
                  <a:pt x="318" y="453"/>
                  <a:pt x="311" y="460"/>
                  <a:pt x="290" y="460"/>
                </a:cubicBezTo>
                <a:close/>
                <a:moveTo>
                  <a:pt x="233" y="29"/>
                </a:moveTo>
                <a:lnTo>
                  <a:pt x="233" y="29"/>
                </a:lnTo>
                <a:cubicBezTo>
                  <a:pt x="233" y="15"/>
                  <a:pt x="247" y="0"/>
                  <a:pt x="261" y="0"/>
                </a:cubicBezTo>
                <a:cubicBezTo>
                  <a:pt x="283" y="0"/>
                  <a:pt x="290" y="15"/>
                  <a:pt x="290" y="29"/>
                </a:cubicBezTo>
                <a:cubicBezTo>
                  <a:pt x="290" y="262"/>
                  <a:pt x="290" y="262"/>
                  <a:pt x="290" y="262"/>
                </a:cubicBezTo>
                <a:cubicBezTo>
                  <a:pt x="233" y="262"/>
                  <a:pt x="233" y="262"/>
                  <a:pt x="233" y="262"/>
                </a:cubicBezTo>
                <a:lnTo>
                  <a:pt x="233" y="29"/>
                </a:lnTo>
                <a:close/>
                <a:moveTo>
                  <a:pt x="85" y="389"/>
                </a:moveTo>
                <a:lnTo>
                  <a:pt x="85" y="389"/>
                </a:lnTo>
                <a:cubicBezTo>
                  <a:pt x="28" y="389"/>
                  <a:pt x="28" y="389"/>
                  <a:pt x="28" y="389"/>
                </a:cubicBezTo>
                <a:cubicBezTo>
                  <a:pt x="14" y="389"/>
                  <a:pt x="0" y="375"/>
                  <a:pt x="0" y="361"/>
                </a:cubicBezTo>
                <a:cubicBezTo>
                  <a:pt x="0" y="248"/>
                  <a:pt x="0" y="248"/>
                  <a:pt x="0" y="248"/>
                </a:cubicBezTo>
                <a:cubicBezTo>
                  <a:pt x="0" y="226"/>
                  <a:pt x="14" y="219"/>
                  <a:pt x="28" y="219"/>
                </a:cubicBezTo>
                <a:cubicBezTo>
                  <a:pt x="85" y="219"/>
                  <a:pt x="85" y="219"/>
                  <a:pt x="85" y="219"/>
                </a:cubicBezTo>
                <a:cubicBezTo>
                  <a:pt x="99" y="219"/>
                  <a:pt x="113" y="226"/>
                  <a:pt x="113" y="248"/>
                </a:cubicBezTo>
                <a:cubicBezTo>
                  <a:pt x="113" y="361"/>
                  <a:pt x="113" y="361"/>
                  <a:pt x="113" y="361"/>
                </a:cubicBezTo>
                <a:cubicBezTo>
                  <a:pt x="113" y="375"/>
                  <a:pt x="99" y="389"/>
                  <a:pt x="85" y="389"/>
                </a:cubicBezTo>
                <a:close/>
                <a:moveTo>
                  <a:pt x="28" y="29"/>
                </a:moveTo>
                <a:lnTo>
                  <a:pt x="28" y="29"/>
                </a:lnTo>
                <a:cubicBezTo>
                  <a:pt x="28" y="15"/>
                  <a:pt x="42" y="0"/>
                  <a:pt x="56" y="0"/>
                </a:cubicBezTo>
                <a:cubicBezTo>
                  <a:pt x="71" y="0"/>
                  <a:pt x="85" y="15"/>
                  <a:pt x="85" y="29"/>
                </a:cubicBezTo>
                <a:cubicBezTo>
                  <a:pt x="85" y="191"/>
                  <a:pt x="85" y="191"/>
                  <a:pt x="85" y="191"/>
                </a:cubicBezTo>
                <a:cubicBezTo>
                  <a:pt x="28" y="191"/>
                  <a:pt x="28" y="191"/>
                  <a:pt x="28" y="191"/>
                </a:cubicBezTo>
                <a:lnTo>
                  <a:pt x="28" y="29"/>
                </a:lnTo>
                <a:close/>
                <a:moveTo>
                  <a:pt x="85" y="573"/>
                </a:moveTo>
                <a:lnTo>
                  <a:pt x="85" y="573"/>
                </a:lnTo>
                <a:cubicBezTo>
                  <a:pt x="85" y="594"/>
                  <a:pt x="71" y="601"/>
                  <a:pt x="56" y="601"/>
                </a:cubicBezTo>
                <a:cubicBezTo>
                  <a:pt x="42" y="601"/>
                  <a:pt x="28" y="594"/>
                  <a:pt x="28" y="573"/>
                </a:cubicBezTo>
                <a:cubicBezTo>
                  <a:pt x="28" y="417"/>
                  <a:pt x="28" y="417"/>
                  <a:pt x="28" y="417"/>
                </a:cubicBezTo>
                <a:cubicBezTo>
                  <a:pt x="85" y="417"/>
                  <a:pt x="85" y="417"/>
                  <a:pt x="85" y="417"/>
                </a:cubicBezTo>
                <a:lnTo>
                  <a:pt x="85" y="573"/>
                </a:lnTo>
                <a:close/>
                <a:moveTo>
                  <a:pt x="290" y="573"/>
                </a:moveTo>
                <a:lnTo>
                  <a:pt x="290" y="573"/>
                </a:lnTo>
                <a:cubicBezTo>
                  <a:pt x="290" y="594"/>
                  <a:pt x="283" y="601"/>
                  <a:pt x="261" y="601"/>
                </a:cubicBezTo>
                <a:cubicBezTo>
                  <a:pt x="247" y="601"/>
                  <a:pt x="233" y="594"/>
                  <a:pt x="233" y="573"/>
                </a:cubicBezTo>
                <a:cubicBezTo>
                  <a:pt x="233" y="488"/>
                  <a:pt x="233" y="488"/>
                  <a:pt x="233" y="488"/>
                </a:cubicBezTo>
                <a:cubicBezTo>
                  <a:pt x="290" y="488"/>
                  <a:pt x="290" y="488"/>
                  <a:pt x="290" y="488"/>
                </a:cubicBezTo>
                <a:lnTo>
                  <a:pt x="290" y="573"/>
                </a:lnTo>
                <a:close/>
                <a:moveTo>
                  <a:pt x="502" y="573"/>
                </a:moveTo>
                <a:lnTo>
                  <a:pt x="502" y="573"/>
                </a:lnTo>
                <a:cubicBezTo>
                  <a:pt x="502" y="594"/>
                  <a:pt x="487" y="601"/>
                  <a:pt x="473" y="601"/>
                </a:cubicBezTo>
                <a:cubicBezTo>
                  <a:pt x="452" y="601"/>
                  <a:pt x="445" y="594"/>
                  <a:pt x="445" y="573"/>
                </a:cubicBezTo>
                <a:cubicBezTo>
                  <a:pt x="445" y="340"/>
                  <a:pt x="445" y="340"/>
                  <a:pt x="445" y="340"/>
                </a:cubicBezTo>
                <a:cubicBezTo>
                  <a:pt x="502" y="340"/>
                  <a:pt x="502" y="340"/>
                  <a:pt x="502" y="340"/>
                </a:cubicBezTo>
                <a:lnTo>
                  <a:pt x="502" y="5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2" name="Freeform 128">
            <a:extLst>
              <a:ext uri="{FF2B5EF4-FFF2-40B4-BE49-F238E27FC236}">
                <a16:creationId xmlns:a16="http://schemas.microsoft.com/office/drawing/2014/main" id="{5DA5A10E-85AF-4843-9B0E-B27D40302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4059" y="1827213"/>
            <a:ext cx="41276" cy="169862"/>
          </a:xfrm>
          <a:custGeom>
            <a:avLst/>
            <a:gdLst>
              <a:gd name="T0" fmla="*/ 0 w 114"/>
              <a:gd name="T1" fmla="*/ 149436 h 474"/>
              <a:gd name="T2" fmla="*/ 0 w 114"/>
              <a:gd name="T3" fmla="*/ 149436 h 474"/>
              <a:gd name="T4" fmla="*/ 20275 w 114"/>
              <a:gd name="T5" fmla="*/ 129009 h 474"/>
              <a:gd name="T6" fmla="*/ 40913 w 114"/>
              <a:gd name="T7" fmla="*/ 149436 h 474"/>
              <a:gd name="T8" fmla="*/ 20275 w 114"/>
              <a:gd name="T9" fmla="*/ 169504 h 474"/>
              <a:gd name="T10" fmla="*/ 0 w 114"/>
              <a:gd name="T11" fmla="*/ 149436 h 474"/>
              <a:gd name="T12" fmla="*/ 0 w 114"/>
              <a:gd name="T13" fmla="*/ 86006 h 474"/>
              <a:gd name="T14" fmla="*/ 0 w 114"/>
              <a:gd name="T15" fmla="*/ 86006 h 474"/>
              <a:gd name="T16" fmla="*/ 20275 w 114"/>
              <a:gd name="T17" fmla="*/ 65938 h 474"/>
              <a:gd name="T18" fmla="*/ 40913 w 114"/>
              <a:gd name="T19" fmla="*/ 86006 h 474"/>
              <a:gd name="T20" fmla="*/ 20275 w 114"/>
              <a:gd name="T21" fmla="*/ 106433 h 474"/>
              <a:gd name="T22" fmla="*/ 0 w 114"/>
              <a:gd name="T23" fmla="*/ 86006 h 474"/>
              <a:gd name="T24" fmla="*/ 0 w 114"/>
              <a:gd name="T25" fmla="*/ 20068 h 474"/>
              <a:gd name="T26" fmla="*/ 0 w 114"/>
              <a:gd name="T27" fmla="*/ 20068 h 474"/>
              <a:gd name="T28" fmla="*/ 20275 w 114"/>
              <a:gd name="T29" fmla="*/ 0 h 474"/>
              <a:gd name="T30" fmla="*/ 40913 w 114"/>
              <a:gd name="T31" fmla="*/ 20068 h 474"/>
              <a:gd name="T32" fmla="*/ 20275 w 114"/>
              <a:gd name="T33" fmla="*/ 40495 h 474"/>
              <a:gd name="T34" fmla="*/ 0 w 114"/>
              <a:gd name="T35" fmla="*/ 20068 h 47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4" h="474">
                <a:moveTo>
                  <a:pt x="0" y="417"/>
                </a:moveTo>
                <a:lnTo>
                  <a:pt x="0" y="417"/>
                </a:lnTo>
                <a:cubicBezTo>
                  <a:pt x="0" y="389"/>
                  <a:pt x="28" y="360"/>
                  <a:pt x="56" y="360"/>
                </a:cubicBezTo>
                <a:cubicBezTo>
                  <a:pt x="85" y="360"/>
                  <a:pt x="113" y="389"/>
                  <a:pt x="113" y="417"/>
                </a:cubicBezTo>
                <a:cubicBezTo>
                  <a:pt x="113" y="445"/>
                  <a:pt x="85" y="473"/>
                  <a:pt x="56" y="473"/>
                </a:cubicBezTo>
                <a:cubicBezTo>
                  <a:pt x="28" y="473"/>
                  <a:pt x="0" y="445"/>
                  <a:pt x="0" y="417"/>
                </a:cubicBezTo>
                <a:close/>
                <a:moveTo>
                  <a:pt x="0" y="240"/>
                </a:moveTo>
                <a:lnTo>
                  <a:pt x="0" y="240"/>
                </a:lnTo>
                <a:cubicBezTo>
                  <a:pt x="0" y="205"/>
                  <a:pt x="28" y="184"/>
                  <a:pt x="56" y="184"/>
                </a:cubicBezTo>
                <a:cubicBezTo>
                  <a:pt x="85" y="184"/>
                  <a:pt x="113" y="205"/>
                  <a:pt x="113" y="240"/>
                </a:cubicBezTo>
                <a:cubicBezTo>
                  <a:pt x="113" y="269"/>
                  <a:pt x="85" y="297"/>
                  <a:pt x="56" y="297"/>
                </a:cubicBezTo>
                <a:cubicBezTo>
                  <a:pt x="28" y="297"/>
                  <a:pt x="0" y="269"/>
                  <a:pt x="0" y="240"/>
                </a:cubicBezTo>
                <a:close/>
                <a:moveTo>
                  <a:pt x="0" y="56"/>
                </a:moveTo>
                <a:lnTo>
                  <a:pt x="0" y="56"/>
                </a:lnTo>
                <a:cubicBezTo>
                  <a:pt x="0" y="28"/>
                  <a:pt x="28" y="0"/>
                  <a:pt x="56" y="0"/>
                </a:cubicBezTo>
                <a:cubicBezTo>
                  <a:pt x="85" y="0"/>
                  <a:pt x="113" y="28"/>
                  <a:pt x="113" y="56"/>
                </a:cubicBezTo>
                <a:cubicBezTo>
                  <a:pt x="113" y="92"/>
                  <a:pt x="85" y="113"/>
                  <a:pt x="56" y="113"/>
                </a:cubicBezTo>
                <a:cubicBezTo>
                  <a:pt x="28" y="113"/>
                  <a:pt x="0" y="92"/>
                  <a:pt x="0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3" name="Freeform 129">
            <a:extLst>
              <a:ext uri="{FF2B5EF4-FFF2-40B4-BE49-F238E27FC236}">
                <a16:creationId xmlns:a16="http://schemas.microsoft.com/office/drawing/2014/main" id="{68434281-B742-EA4D-A43E-C944A7A16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5729" y="1822450"/>
            <a:ext cx="217496" cy="184150"/>
          </a:xfrm>
          <a:custGeom>
            <a:avLst/>
            <a:gdLst>
              <a:gd name="T0" fmla="*/ 207011 w 602"/>
              <a:gd name="T1" fmla="*/ 20220 h 510"/>
              <a:gd name="T2" fmla="*/ 207011 w 602"/>
              <a:gd name="T3" fmla="*/ 20220 h 510"/>
              <a:gd name="T4" fmla="*/ 10477 w 602"/>
              <a:gd name="T5" fmla="*/ 20220 h 510"/>
              <a:gd name="T6" fmla="*/ 0 w 602"/>
              <a:gd name="T7" fmla="*/ 10110 h 510"/>
              <a:gd name="T8" fmla="*/ 10477 w 602"/>
              <a:gd name="T9" fmla="*/ 0 h 510"/>
              <a:gd name="T10" fmla="*/ 207011 w 602"/>
              <a:gd name="T11" fmla="*/ 0 h 510"/>
              <a:gd name="T12" fmla="*/ 217127 w 602"/>
              <a:gd name="T13" fmla="*/ 10110 h 510"/>
              <a:gd name="T14" fmla="*/ 207011 w 602"/>
              <a:gd name="T15" fmla="*/ 20220 h 510"/>
              <a:gd name="T16" fmla="*/ 71533 w 602"/>
              <a:gd name="T17" fmla="*/ 74021 h 510"/>
              <a:gd name="T18" fmla="*/ 71533 w 602"/>
              <a:gd name="T19" fmla="*/ 74021 h 510"/>
              <a:gd name="T20" fmla="*/ 71533 w 602"/>
              <a:gd name="T21" fmla="*/ 74021 h 510"/>
              <a:gd name="T22" fmla="*/ 51301 w 602"/>
              <a:gd name="T23" fmla="*/ 74021 h 510"/>
              <a:gd name="T24" fmla="*/ 40824 w 602"/>
              <a:gd name="T25" fmla="*/ 63550 h 510"/>
              <a:gd name="T26" fmla="*/ 51301 w 602"/>
              <a:gd name="T27" fmla="*/ 53440 h 510"/>
              <a:gd name="T28" fmla="*/ 94654 w 602"/>
              <a:gd name="T29" fmla="*/ 53440 h 510"/>
              <a:gd name="T30" fmla="*/ 94654 w 602"/>
              <a:gd name="T31" fmla="*/ 53440 h 510"/>
              <a:gd name="T32" fmla="*/ 104770 w 602"/>
              <a:gd name="T33" fmla="*/ 53440 h 510"/>
              <a:gd name="T34" fmla="*/ 150652 w 602"/>
              <a:gd name="T35" fmla="*/ 53440 h 510"/>
              <a:gd name="T36" fmla="*/ 207011 w 602"/>
              <a:gd name="T37" fmla="*/ 53440 h 510"/>
              <a:gd name="T38" fmla="*/ 217127 w 602"/>
              <a:gd name="T39" fmla="*/ 63550 h 510"/>
              <a:gd name="T40" fmla="*/ 207011 w 602"/>
              <a:gd name="T41" fmla="*/ 74021 h 510"/>
              <a:gd name="T42" fmla="*/ 150652 w 602"/>
              <a:gd name="T43" fmla="*/ 74021 h 510"/>
              <a:gd name="T44" fmla="*/ 150652 w 602"/>
              <a:gd name="T45" fmla="*/ 74021 h 510"/>
              <a:gd name="T46" fmla="*/ 71533 w 602"/>
              <a:gd name="T47" fmla="*/ 74021 h 510"/>
              <a:gd name="T48" fmla="*/ 10477 w 602"/>
              <a:gd name="T49" fmla="*/ 107240 h 510"/>
              <a:gd name="T50" fmla="*/ 10477 w 602"/>
              <a:gd name="T51" fmla="*/ 107240 h 510"/>
              <a:gd name="T52" fmla="*/ 207011 w 602"/>
              <a:gd name="T53" fmla="*/ 107240 h 510"/>
              <a:gd name="T54" fmla="*/ 217127 w 602"/>
              <a:gd name="T55" fmla="*/ 117350 h 510"/>
              <a:gd name="T56" fmla="*/ 207011 w 602"/>
              <a:gd name="T57" fmla="*/ 127461 h 510"/>
              <a:gd name="T58" fmla="*/ 10477 w 602"/>
              <a:gd name="T59" fmla="*/ 127461 h 510"/>
              <a:gd name="T60" fmla="*/ 0 w 602"/>
              <a:gd name="T61" fmla="*/ 117350 h 510"/>
              <a:gd name="T62" fmla="*/ 10477 w 602"/>
              <a:gd name="T63" fmla="*/ 107240 h 510"/>
              <a:gd name="T64" fmla="*/ 71533 w 602"/>
              <a:gd name="T65" fmla="*/ 163207 h 510"/>
              <a:gd name="T66" fmla="*/ 71533 w 602"/>
              <a:gd name="T67" fmla="*/ 163207 h 510"/>
              <a:gd name="T68" fmla="*/ 104770 w 602"/>
              <a:gd name="T69" fmla="*/ 163207 h 510"/>
              <a:gd name="T70" fmla="*/ 150652 w 602"/>
              <a:gd name="T71" fmla="*/ 163207 h 510"/>
              <a:gd name="T72" fmla="*/ 207011 w 602"/>
              <a:gd name="T73" fmla="*/ 163207 h 510"/>
              <a:gd name="T74" fmla="*/ 217127 w 602"/>
              <a:gd name="T75" fmla="*/ 173318 h 510"/>
              <a:gd name="T76" fmla="*/ 207011 w 602"/>
              <a:gd name="T77" fmla="*/ 183789 h 510"/>
              <a:gd name="T78" fmla="*/ 104770 w 602"/>
              <a:gd name="T79" fmla="*/ 183789 h 510"/>
              <a:gd name="T80" fmla="*/ 104770 w 602"/>
              <a:gd name="T81" fmla="*/ 183789 h 510"/>
              <a:gd name="T82" fmla="*/ 71533 w 602"/>
              <a:gd name="T83" fmla="*/ 183789 h 510"/>
              <a:gd name="T84" fmla="*/ 61417 w 602"/>
              <a:gd name="T85" fmla="*/ 173318 h 510"/>
              <a:gd name="T86" fmla="*/ 71533 w 602"/>
              <a:gd name="T87" fmla="*/ 163207 h 51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2" h="510">
                <a:moveTo>
                  <a:pt x="573" y="56"/>
                </a:moveTo>
                <a:lnTo>
                  <a:pt x="573" y="56"/>
                </a:lnTo>
                <a:cubicBezTo>
                  <a:pt x="29" y="56"/>
                  <a:pt x="29" y="56"/>
                  <a:pt x="29" y="56"/>
                </a:cubicBezTo>
                <a:cubicBezTo>
                  <a:pt x="15" y="56"/>
                  <a:pt x="0" y="42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42"/>
                  <a:pt x="594" y="56"/>
                  <a:pt x="573" y="56"/>
                </a:cubicBezTo>
                <a:close/>
                <a:moveTo>
                  <a:pt x="198" y="205"/>
                </a:moveTo>
                <a:lnTo>
                  <a:pt x="198" y="205"/>
                </a:lnTo>
                <a:cubicBezTo>
                  <a:pt x="142" y="205"/>
                  <a:pt x="142" y="205"/>
                  <a:pt x="142" y="205"/>
                </a:cubicBezTo>
                <a:cubicBezTo>
                  <a:pt x="128" y="205"/>
                  <a:pt x="113" y="191"/>
                  <a:pt x="113" y="176"/>
                </a:cubicBezTo>
                <a:cubicBezTo>
                  <a:pt x="113" y="162"/>
                  <a:pt x="128" y="148"/>
                  <a:pt x="142" y="148"/>
                </a:cubicBezTo>
                <a:cubicBezTo>
                  <a:pt x="262" y="148"/>
                  <a:pt x="262" y="148"/>
                  <a:pt x="262" y="148"/>
                </a:cubicBezTo>
                <a:cubicBezTo>
                  <a:pt x="290" y="148"/>
                  <a:pt x="290" y="148"/>
                  <a:pt x="290" y="148"/>
                </a:cubicBezTo>
                <a:cubicBezTo>
                  <a:pt x="417" y="148"/>
                  <a:pt x="417" y="148"/>
                  <a:pt x="417" y="148"/>
                </a:cubicBezTo>
                <a:cubicBezTo>
                  <a:pt x="573" y="148"/>
                  <a:pt x="573" y="148"/>
                  <a:pt x="573" y="148"/>
                </a:cubicBezTo>
                <a:cubicBezTo>
                  <a:pt x="594" y="148"/>
                  <a:pt x="601" y="162"/>
                  <a:pt x="601" y="176"/>
                </a:cubicBezTo>
                <a:cubicBezTo>
                  <a:pt x="601" y="191"/>
                  <a:pt x="594" y="205"/>
                  <a:pt x="573" y="205"/>
                </a:cubicBezTo>
                <a:cubicBezTo>
                  <a:pt x="417" y="205"/>
                  <a:pt x="417" y="205"/>
                  <a:pt x="417" y="205"/>
                </a:cubicBezTo>
                <a:lnTo>
                  <a:pt x="198" y="205"/>
                </a:lnTo>
                <a:close/>
                <a:moveTo>
                  <a:pt x="29" y="297"/>
                </a:moveTo>
                <a:lnTo>
                  <a:pt x="29" y="297"/>
                </a:lnTo>
                <a:cubicBezTo>
                  <a:pt x="573" y="297"/>
                  <a:pt x="573" y="297"/>
                  <a:pt x="573" y="297"/>
                </a:cubicBezTo>
                <a:cubicBezTo>
                  <a:pt x="594" y="297"/>
                  <a:pt x="601" y="311"/>
                  <a:pt x="601" y="325"/>
                </a:cubicBezTo>
                <a:cubicBezTo>
                  <a:pt x="601" y="346"/>
                  <a:pt x="594" y="353"/>
                  <a:pt x="573" y="353"/>
                </a:cubicBezTo>
                <a:cubicBezTo>
                  <a:pt x="29" y="353"/>
                  <a:pt x="29" y="353"/>
                  <a:pt x="29" y="353"/>
                </a:cubicBezTo>
                <a:cubicBezTo>
                  <a:pt x="15" y="353"/>
                  <a:pt x="0" y="346"/>
                  <a:pt x="0" y="325"/>
                </a:cubicBezTo>
                <a:cubicBezTo>
                  <a:pt x="0" y="311"/>
                  <a:pt x="15" y="297"/>
                  <a:pt x="29" y="297"/>
                </a:cubicBezTo>
                <a:close/>
                <a:moveTo>
                  <a:pt x="198" y="452"/>
                </a:moveTo>
                <a:lnTo>
                  <a:pt x="198" y="452"/>
                </a:lnTo>
                <a:cubicBezTo>
                  <a:pt x="290" y="452"/>
                  <a:pt x="290" y="452"/>
                  <a:pt x="290" y="452"/>
                </a:cubicBezTo>
                <a:cubicBezTo>
                  <a:pt x="417" y="452"/>
                  <a:pt x="417" y="452"/>
                  <a:pt x="417" y="452"/>
                </a:cubicBezTo>
                <a:cubicBezTo>
                  <a:pt x="573" y="452"/>
                  <a:pt x="573" y="452"/>
                  <a:pt x="573" y="452"/>
                </a:cubicBezTo>
                <a:cubicBezTo>
                  <a:pt x="594" y="452"/>
                  <a:pt x="601" y="459"/>
                  <a:pt x="601" y="480"/>
                </a:cubicBezTo>
                <a:cubicBezTo>
                  <a:pt x="601" y="494"/>
                  <a:pt x="594" y="509"/>
                  <a:pt x="573" y="509"/>
                </a:cubicBezTo>
                <a:cubicBezTo>
                  <a:pt x="290" y="509"/>
                  <a:pt x="290" y="509"/>
                  <a:pt x="290" y="509"/>
                </a:cubicBezTo>
                <a:cubicBezTo>
                  <a:pt x="198" y="509"/>
                  <a:pt x="198" y="509"/>
                  <a:pt x="198" y="509"/>
                </a:cubicBezTo>
                <a:cubicBezTo>
                  <a:pt x="184" y="509"/>
                  <a:pt x="170" y="494"/>
                  <a:pt x="170" y="480"/>
                </a:cubicBezTo>
                <a:cubicBezTo>
                  <a:pt x="170" y="459"/>
                  <a:pt x="184" y="452"/>
                  <a:pt x="19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4" name="Freeform 130">
            <a:extLst>
              <a:ext uri="{FF2B5EF4-FFF2-40B4-BE49-F238E27FC236}">
                <a16:creationId xmlns:a16="http://schemas.microsoft.com/office/drawing/2014/main" id="{1ACF10B9-1609-F442-99C8-30C1A43A3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303" y="1822450"/>
            <a:ext cx="217495" cy="184150"/>
          </a:xfrm>
          <a:custGeom>
            <a:avLst/>
            <a:gdLst>
              <a:gd name="T0" fmla="*/ 207010 w 602"/>
              <a:gd name="T1" fmla="*/ 20220 h 510"/>
              <a:gd name="T2" fmla="*/ 207010 w 602"/>
              <a:gd name="T3" fmla="*/ 20220 h 510"/>
              <a:gd name="T4" fmla="*/ 10477 w 602"/>
              <a:gd name="T5" fmla="*/ 20220 h 510"/>
              <a:gd name="T6" fmla="*/ 0 w 602"/>
              <a:gd name="T7" fmla="*/ 10110 h 510"/>
              <a:gd name="T8" fmla="*/ 10477 w 602"/>
              <a:gd name="T9" fmla="*/ 0 h 510"/>
              <a:gd name="T10" fmla="*/ 207010 w 602"/>
              <a:gd name="T11" fmla="*/ 0 h 510"/>
              <a:gd name="T12" fmla="*/ 217126 w 602"/>
              <a:gd name="T13" fmla="*/ 10110 h 510"/>
              <a:gd name="T14" fmla="*/ 207010 w 602"/>
              <a:gd name="T15" fmla="*/ 20220 h 510"/>
              <a:gd name="T16" fmla="*/ 145593 w 602"/>
              <a:gd name="T17" fmla="*/ 74021 h 510"/>
              <a:gd name="T18" fmla="*/ 145593 w 602"/>
              <a:gd name="T19" fmla="*/ 74021 h 510"/>
              <a:gd name="T20" fmla="*/ 145593 w 602"/>
              <a:gd name="T21" fmla="*/ 74021 h 510"/>
              <a:gd name="T22" fmla="*/ 127891 w 602"/>
              <a:gd name="T23" fmla="*/ 74021 h 510"/>
              <a:gd name="T24" fmla="*/ 86706 w 602"/>
              <a:gd name="T25" fmla="*/ 74021 h 510"/>
              <a:gd name="T26" fmla="*/ 71532 w 602"/>
              <a:gd name="T27" fmla="*/ 74021 h 510"/>
              <a:gd name="T28" fmla="*/ 71532 w 602"/>
              <a:gd name="T29" fmla="*/ 74021 h 510"/>
              <a:gd name="T30" fmla="*/ 51301 w 602"/>
              <a:gd name="T31" fmla="*/ 74021 h 510"/>
              <a:gd name="T32" fmla="*/ 40824 w 602"/>
              <a:gd name="T33" fmla="*/ 63550 h 510"/>
              <a:gd name="T34" fmla="*/ 51301 w 602"/>
              <a:gd name="T35" fmla="*/ 53440 h 510"/>
              <a:gd name="T36" fmla="*/ 166186 w 602"/>
              <a:gd name="T37" fmla="*/ 53440 h 510"/>
              <a:gd name="T38" fmla="*/ 176302 w 602"/>
              <a:gd name="T39" fmla="*/ 63550 h 510"/>
              <a:gd name="T40" fmla="*/ 166186 w 602"/>
              <a:gd name="T41" fmla="*/ 74021 h 510"/>
              <a:gd name="T42" fmla="*/ 145593 w 602"/>
              <a:gd name="T43" fmla="*/ 74021 h 510"/>
              <a:gd name="T44" fmla="*/ 10477 w 602"/>
              <a:gd name="T45" fmla="*/ 107240 h 510"/>
              <a:gd name="T46" fmla="*/ 10477 w 602"/>
              <a:gd name="T47" fmla="*/ 107240 h 510"/>
              <a:gd name="T48" fmla="*/ 207010 w 602"/>
              <a:gd name="T49" fmla="*/ 107240 h 510"/>
              <a:gd name="T50" fmla="*/ 217126 w 602"/>
              <a:gd name="T51" fmla="*/ 117350 h 510"/>
              <a:gd name="T52" fmla="*/ 207010 w 602"/>
              <a:gd name="T53" fmla="*/ 127461 h 510"/>
              <a:gd name="T54" fmla="*/ 10477 w 602"/>
              <a:gd name="T55" fmla="*/ 127461 h 510"/>
              <a:gd name="T56" fmla="*/ 0 w 602"/>
              <a:gd name="T57" fmla="*/ 117350 h 510"/>
              <a:gd name="T58" fmla="*/ 10477 w 602"/>
              <a:gd name="T59" fmla="*/ 107240 h 510"/>
              <a:gd name="T60" fmla="*/ 71532 w 602"/>
              <a:gd name="T61" fmla="*/ 163207 h 510"/>
              <a:gd name="T62" fmla="*/ 71532 w 602"/>
              <a:gd name="T63" fmla="*/ 163207 h 510"/>
              <a:gd name="T64" fmla="*/ 92125 w 602"/>
              <a:gd name="T65" fmla="*/ 163207 h 510"/>
              <a:gd name="T66" fmla="*/ 104769 w 602"/>
              <a:gd name="T67" fmla="*/ 163207 h 510"/>
              <a:gd name="T68" fmla="*/ 112356 w 602"/>
              <a:gd name="T69" fmla="*/ 163207 h 510"/>
              <a:gd name="T70" fmla="*/ 127891 w 602"/>
              <a:gd name="T71" fmla="*/ 163207 h 510"/>
              <a:gd name="T72" fmla="*/ 145593 w 602"/>
              <a:gd name="T73" fmla="*/ 163207 h 510"/>
              <a:gd name="T74" fmla="*/ 155709 w 602"/>
              <a:gd name="T75" fmla="*/ 173318 h 510"/>
              <a:gd name="T76" fmla="*/ 145593 w 602"/>
              <a:gd name="T77" fmla="*/ 183789 h 510"/>
              <a:gd name="T78" fmla="*/ 127891 w 602"/>
              <a:gd name="T79" fmla="*/ 183789 h 510"/>
              <a:gd name="T80" fmla="*/ 127891 w 602"/>
              <a:gd name="T81" fmla="*/ 183789 h 510"/>
              <a:gd name="T82" fmla="*/ 112356 w 602"/>
              <a:gd name="T83" fmla="*/ 183789 h 510"/>
              <a:gd name="T84" fmla="*/ 104769 w 602"/>
              <a:gd name="T85" fmla="*/ 183789 h 510"/>
              <a:gd name="T86" fmla="*/ 92125 w 602"/>
              <a:gd name="T87" fmla="*/ 183789 h 510"/>
              <a:gd name="T88" fmla="*/ 92125 w 602"/>
              <a:gd name="T89" fmla="*/ 183789 h 510"/>
              <a:gd name="T90" fmla="*/ 71532 w 602"/>
              <a:gd name="T91" fmla="*/ 183789 h 510"/>
              <a:gd name="T92" fmla="*/ 61417 w 602"/>
              <a:gd name="T93" fmla="*/ 173318 h 510"/>
              <a:gd name="T94" fmla="*/ 71532 w 602"/>
              <a:gd name="T95" fmla="*/ 163207 h 51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02" h="510">
                <a:moveTo>
                  <a:pt x="573" y="56"/>
                </a:moveTo>
                <a:lnTo>
                  <a:pt x="573" y="56"/>
                </a:lnTo>
                <a:cubicBezTo>
                  <a:pt x="29" y="56"/>
                  <a:pt x="29" y="56"/>
                  <a:pt x="29" y="56"/>
                </a:cubicBezTo>
                <a:cubicBezTo>
                  <a:pt x="7" y="56"/>
                  <a:pt x="0" y="42"/>
                  <a:pt x="0" y="28"/>
                </a:cubicBezTo>
                <a:cubicBezTo>
                  <a:pt x="0" y="7"/>
                  <a:pt x="7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7"/>
                  <a:pt x="601" y="28"/>
                </a:cubicBezTo>
                <a:cubicBezTo>
                  <a:pt x="601" y="42"/>
                  <a:pt x="587" y="56"/>
                  <a:pt x="573" y="56"/>
                </a:cubicBezTo>
                <a:close/>
                <a:moveTo>
                  <a:pt x="403" y="205"/>
                </a:moveTo>
                <a:lnTo>
                  <a:pt x="403" y="205"/>
                </a:lnTo>
                <a:cubicBezTo>
                  <a:pt x="354" y="205"/>
                  <a:pt x="354" y="205"/>
                  <a:pt x="354" y="205"/>
                </a:cubicBezTo>
                <a:cubicBezTo>
                  <a:pt x="240" y="205"/>
                  <a:pt x="240" y="205"/>
                  <a:pt x="240" y="205"/>
                </a:cubicBezTo>
                <a:cubicBezTo>
                  <a:pt x="198" y="205"/>
                  <a:pt x="198" y="205"/>
                  <a:pt x="198" y="205"/>
                </a:cubicBezTo>
                <a:cubicBezTo>
                  <a:pt x="142" y="205"/>
                  <a:pt x="142" y="205"/>
                  <a:pt x="142" y="205"/>
                </a:cubicBezTo>
                <a:cubicBezTo>
                  <a:pt x="120" y="205"/>
                  <a:pt x="113" y="191"/>
                  <a:pt x="113" y="176"/>
                </a:cubicBezTo>
                <a:cubicBezTo>
                  <a:pt x="113" y="162"/>
                  <a:pt x="120" y="148"/>
                  <a:pt x="142" y="148"/>
                </a:cubicBezTo>
                <a:cubicBezTo>
                  <a:pt x="460" y="148"/>
                  <a:pt x="460" y="148"/>
                  <a:pt x="460" y="148"/>
                </a:cubicBezTo>
                <a:cubicBezTo>
                  <a:pt x="474" y="148"/>
                  <a:pt x="488" y="162"/>
                  <a:pt x="488" y="176"/>
                </a:cubicBezTo>
                <a:cubicBezTo>
                  <a:pt x="488" y="191"/>
                  <a:pt x="474" y="205"/>
                  <a:pt x="460" y="205"/>
                </a:cubicBezTo>
                <a:lnTo>
                  <a:pt x="403" y="205"/>
                </a:lnTo>
                <a:close/>
                <a:moveTo>
                  <a:pt x="29" y="297"/>
                </a:moveTo>
                <a:lnTo>
                  <a:pt x="29" y="297"/>
                </a:lnTo>
                <a:cubicBezTo>
                  <a:pt x="573" y="297"/>
                  <a:pt x="573" y="297"/>
                  <a:pt x="573" y="297"/>
                </a:cubicBezTo>
                <a:cubicBezTo>
                  <a:pt x="587" y="297"/>
                  <a:pt x="601" y="311"/>
                  <a:pt x="601" y="325"/>
                </a:cubicBezTo>
                <a:cubicBezTo>
                  <a:pt x="601" y="346"/>
                  <a:pt x="587" y="353"/>
                  <a:pt x="573" y="353"/>
                </a:cubicBezTo>
                <a:cubicBezTo>
                  <a:pt x="29" y="353"/>
                  <a:pt x="29" y="353"/>
                  <a:pt x="29" y="353"/>
                </a:cubicBezTo>
                <a:cubicBezTo>
                  <a:pt x="7" y="353"/>
                  <a:pt x="0" y="346"/>
                  <a:pt x="0" y="325"/>
                </a:cubicBezTo>
                <a:cubicBezTo>
                  <a:pt x="0" y="311"/>
                  <a:pt x="7" y="297"/>
                  <a:pt x="29" y="297"/>
                </a:cubicBezTo>
                <a:close/>
                <a:moveTo>
                  <a:pt x="198" y="452"/>
                </a:moveTo>
                <a:lnTo>
                  <a:pt x="198" y="452"/>
                </a:lnTo>
                <a:cubicBezTo>
                  <a:pt x="255" y="452"/>
                  <a:pt x="255" y="452"/>
                  <a:pt x="255" y="452"/>
                </a:cubicBezTo>
                <a:cubicBezTo>
                  <a:pt x="290" y="452"/>
                  <a:pt x="290" y="452"/>
                  <a:pt x="290" y="452"/>
                </a:cubicBezTo>
                <a:cubicBezTo>
                  <a:pt x="311" y="452"/>
                  <a:pt x="311" y="452"/>
                  <a:pt x="311" y="452"/>
                </a:cubicBezTo>
                <a:cubicBezTo>
                  <a:pt x="354" y="452"/>
                  <a:pt x="354" y="452"/>
                  <a:pt x="354" y="452"/>
                </a:cubicBezTo>
                <a:cubicBezTo>
                  <a:pt x="403" y="452"/>
                  <a:pt x="403" y="452"/>
                  <a:pt x="403" y="452"/>
                </a:cubicBezTo>
                <a:cubicBezTo>
                  <a:pt x="417" y="452"/>
                  <a:pt x="431" y="459"/>
                  <a:pt x="431" y="480"/>
                </a:cubicBezTo>
                <a:cubicBezTo>
                  <a:pt x="431" y="494"/>
                  <a:pt x="417" y="509"/>
                  <a:pt x="403" y="509"/>
                </a:cubicBezTo>
                <a:cubicBezTo>
                  <a:pt x="354" y="509"/>
                  <a:pt x="354" y="509"/>
                  <a:pt x="354" y="509"/>
                </a:cubicBezTo>
                <a:cubicBezTo>
                  <a:pt x="311" y="509"/>
                  <a:pt x="311" y="509"/>
                  <a:pt x="311" y="509"/>
                </a:cubicBezTo>
                <a:cubicBezTo>
                  <a:pt x="290" y="509"/>
                  <a:pt x="290" y="509"/>
                  <a:pt x="290" y="509"/>
                </a:cubicBezTo>
                <a:cubicBezTo>
                  <a:pt x="255" y="509"/>
                  <a:pt x="255" y="509"/>
                  <a:pt x="255" y="509"/>
                </a:cubicBezTo>
                <a:cubicBezTo>
                  <a:pt x="198" y="509"/>
                  <a:pt x="198" y="509"/>
                  <a:pt x="198" y="509"/>
                </a:cubicBezTo>
                <a:cubicBezTo>
                  <a:pt x="177" y="509"/>
                  <a:pt x="170" y="494"/>
                  <a:pt x="170" y="480"/>
                </a:cubicBezTo>
                <a:cubicBezTo>
                  <a:pt x="170" y="459"/>
                  <a:pt x="177" y="452"/>
                  <a:pt x="19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5" name="Freeform 131">
            <a:extLst>
              <a:ext uri="{FF2B5EF4-FFF2-40B4-BE49-F238E27FC236}">
                <a16:creationId xmlns:a16="http://schemas.microsoft.com/office/drawing/2014/main" id="{DC1F8BD3-0E51-7B42-8FD7-78B0B61C62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90" y="1822450"/>
            <a:ext cx="219083" cy="184150"/>
          </a:xfrm>
          <a:custGeom>
            <a:avLst/>
            <a:gdLst>
              <a:gd name="T0" fmla="*/ 208643 w 609"/>
              <a:gd name="T1" fmla="*/ 20220 h 510"/>
              <a:gd name="T2" fmla="*/ 208643 w 609"/>
              <a:gd name="T3" fmla="*/ 20220 h 510"/>
              <a:gd name="T4" fmla="*/ 10072 w 609"/>
              <a:gd name="T5" fmla="*/ 20220 h 510"/>
              <a:gd name="T6" fmla="*/ 0 w 609"/>
              <a:gd name="T7" fmla="*/ 10110 h 510"/>
              <a:gd name="T8" fmla="*/ 10072 w 609"/>
              <a:gd name="T9" fmla="*/ 0 h 510"/>
              <a:gd name="T10" fmla="*/ 208643 w 609"/>
              <a:gd name="T11" fmla="*/ 0 h 510"/>
              <a:gd name="T12" fmla="*/ 218715 w 609"/>
              <a:gd name="T13" fmla="*/ 10110 h 510"/>
              <a:gd name="T14" fmla="*/ 208643 w 609"/>
              <a:gd name="T15" fmla="*/ 20220 h 510"/>
              <a:gd name="T16" fmla="*/ 10072 w 609"/>
              <a:gd name="T17" fmla="*/ 53440 h 510"/>
              <a:gd name="T18" fmla="*/ 10072 w 609"/>
              <a:gd name="T19" fmla="*/ 53440 h 510"/>
              <a:gd name="T20" fmla="*/ 68708 w 609"/>
              <a:gd name="T21" fmla="*/ 53440 h 510"/>
              <a:gd name="T22" fmla="*/ 111876 w 609"/>
              <a:gd name="T23" fmla="*/ 53440 h 510"/>
              <a:gd name="T24" fmla="*/ 121948 w 609"/>
              <a:gd name="T25" fmla="*/ 53440 h 510"/>
              <a:gd name="T26" fmla="*/ 121948 w 609"/>
              <a:gd name="T27" fmla="*/ 53440 h 510"/>
              <a:gd name="T28" fmla="*/ 167993 w 609"/>
              <a:gd name="T29" fmla="*/ 53440 h 510"/>
              <a:gd name="T30" fmla="*/ 178066 w 609"/>
              <a:gd name="T31" fmla="*/ 63550 h 510"/>
              <a:gd name="T32" fmla="*/ 167993 w 609"/>
              <a:gd name="T33" fmla="*/ 74021 h 510"/>
              <a:gd name="T34" fmla="*/ 147489 w 609"/>
              <a:gd name="T35" fmla="*/ 74021 h 510"/>
              <a:gd name="T36" fmla="*/ 147489 w 609"/>
              <a:gd name="T37" fmla="*/ 74021 h 510"/>
              <a:gd name="T38" fmla="*/ 68708 w 609"/>
              <a:gd name="T39" fmla="*/ 74021 h 510"/>
              <a:gd name="T40" fmla="*/ 68708 w 609"/>
              <a:gd name="T41" fmla="*/ 74021 h 510"/>
              <a:gd name="T42" fmla="*/ 10072 w 609"/>
              <a:gd name="T43" fmla="*/ 74021 h 510"/>
              <a:gd name="T44" fmla="*/ 0 w 609"/>
              <a:gd name="T45" fmla="*/ 63550 h 510"/>
              <a:gd name="T46" fmla="*/ 10072 w 609"/>
              <a:gd name="T47" fmla="*/ 53440 h 510"/>
              <a:gd name="T48" fmla="*/ 10072 w 609"/>
              <a:gd name="T49" fmla="*/ 107240 h 510"/>
              <a:gd name="T50" fmla="*/ 10072 w 609"/>
              <a:gd name="T51" fmla="*/ 107240 h 510"/>
              <a:gd name="T52" fmla="*/ 208643 w 609"/>
              <a:gd name="T53" fmla="*/ 107240 h 510"/>
              <a:gd name="T54" fmla="*/ 218715 w 609"/>
              <a:gd name="T55" fmla="*/ 117350 h 510"/>
              <a:gd name="T56" fmla="*/ 208643 w 609"/>
              <a:gd name="T57" fmla="*/ 127461 h 510"/>
              <a:gd name="T58" fmla="*/ 10072 w 609"/>
              <a:gd name="T59" fmla="*/ 127461 h 510"/>
              <a:gd name="T60" fmla="*/ 0 w 609"/>
              <a:gd name="T61" fmla="*/ 117350 h 510"/>
              <a:gd name="T62" fmla="*/ 10072 w 609"/>
              <a:gd name="T63" fmla="*/ 107240 h 510"/>
              <a:gd name="T64" fmla="*/ 10072 w 609"/>
              <a:gd name="T65" fmla="*/ 163207 h 510"/>
              <a:gd name="T66" fmla="*/ 10072 w 609"/>
              <a:gd name="T67" fmla="*/ 163207 h 510"/>
              <a:gd name="T68" fmla="*/ 68708 w 609"/>
              <a:gd name="T69" fmla="*/ 163207 h 510"/>
              <a:gd name="T70" fmla="*/ 111876 w 609"/>
              <a:gd name="T71" fmla="*/ 163207 h 510"/>
              <a:gd name="T72" fmla="*/ 147489 w 609"/>
              <a:gd name="T73" fmla="*/ 163207 h 510"/>
              <a:gd name="T74" fmla="*/ 157561 w 609"/>
              <a:gd name="T75" fmla="*/ 173318 h 510"/>
              <a:gd name="T76" fmla="*/ 147489 w 609"/>
              <a:gd name="T77" fmla="*/ 183789 h 510"/>
              <a:gd name="T78" fmla="*/ 111876 w 609"/>
              <a:gd name="T79" fmla="*/ 183789 h 510"/>
              <a:gd name="T80" fmla="*/ 111876 w 609"/>
              <a:gd name="T81" fmla="*/ 183789 h 510"/>
              <a:gd name="T82" fmla="*/ 10072 w 609"/>
              <a:gd name="T83" fmla="*/ 183789 h 510"/>
              <a:gd name="T84" fmla="*/ 0 w 609"/>
              <a:gd name="T85" fmla="*/ 173318 h 510"/>
              <a:gd name="T86" fmla="*/ 10072 w 609"/>
              <a:gd name="T87" fmla="*/ 163207 h 51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9" h="510">
                <a:moveTo>
                  <a:pt x="580" y="56"/>
                </a:moveTo>
                <a:lnTo>
                  <a:pt x="580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42"/>
                  <a:pt x="594" y="56"/>
                  <a:pt x="580" y="56"/>
                </a:cubicBezTo>
                <a:close/>
                <a:moveTo>
                  <a:pt x="28" y="148"/>
                </a:moveTo>
                <a:lnTo>
                  <a:pt x="28" y="148"/>
                </a:lnTo>
                <a:cubicBezTo>
                  <a:pt x="191" y="148"/>
                  <a:pt x="191" y="148"/>
                  <a:pt x="191" y="148"/>
                </a:cubicBezTo>
                <a:cubicBezTo>
                  <a:pt x="311" y="148"/>
                  <a:pt x="311" y="148"/>
                  <a:pt x="311" y="148"/>
                </a:cubicBezTo>
                <a:cubicBezTo>
                  <a:pt x="339" y="148"/>
                  <a:pt x="339" y="148"/>
                  <a:pt x="339" y="148"/>
                </a:cubicBezTo>
                <a:cubicBezTo>
                  <a:pt x="467" y="148"/>
                  <a:pt x="467" y="148"/>
                  <a:pt x="467" y="148"/>
                </a:cubicBezTo>
                <a:cubicBezTo>
                  <a:pt x="481" y="148"/>
                  <a:pt x="495" y="162"/>
                  <a:pt x="495" y="176"/>
                </a:cubicBezTo>
                <a:cubicBezTo>
                  <a:pt x="495" y="191"/>
                  <a:pt x="481" y="205"/>
                  <a:pt x="467" y="205"/>
                </a:cubicBezTo>
                <a:cubicBezTo>
                  <a:pt x="410" y="205"/>
                  <a:pt x="410" y="205"/>
                  <a:pt x="410" y="205"/>
                </a:cubicBezTo>
                <a:cubicBezTo>
                  <a:pt x="191" y="205"/>
                  <a:pt x="191" y="205"/>
                  <a:pt x="191" y="205"/>
                </a:cubicBez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1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lose/>
                <a:moveTo>
                  <a:pt x="28" y="297"/>
                </a:moveTo>
                <a:lnTo>
                  <a:pt x="28" y="297"/>
                </a:lnTo>
                <a:cubicBezTo>
                  <a:pt x="580" y="297"/>
                  <a:pt x="580" y="297"/>
                  <a:pt x="580" y="297"/>
                </a:cubicBezTo>
                <a:cubicBezTo>
                  <a:pt x="594" y="297"/>
                  <a:pt x="608" y="311"/>
                  <a:pt x="608" y="325"/>
                </a:cubicBezTo>
                <a:cubicBezTo>
                  <a:pt x="608" y="346"/>
                  <a:pt x="594" y="353"/>
                  <a:pt x="580" y="353"/>
                </a:cubicBezTo>
                <a:cubicBezTo>
                  <a:pt x="28" y="353"/>
                  <a:pt x="28" y="353"/>
                  <a:pt x="28" y="353"/>
                </a:cubicBezTo>
                <a:cubicBezTo>
                  <a:pt x="14" y="353"/>
                  <a:pt x="0" y="346"/>
                  <a:pt x="0" y="325"/>
                </a:cubicBezTo>
                <a:cubicBezTo>
                  <a:pt x="0" y="311"/>
                  <a:pt x="14" y="297"/>
                  <a:pt x="28" y="297"/>
                </a:cubicBezTo>
                <a:close/>
                <a:moveTo>
                  <a:pt x="28" y="452"/>
                </a:moveTo>
                <a:lnTo>
                  <a:pt x="28" y="452"/>
                </a:lnTo>
                <a:cubicBezTo>
                  <a:pt x="191" y="452"/>
                  <a:pt x="191" y="452"/>
                  <a:pt x="191" y="452"/>
                </a:cubicBezTo>
                <a:cubicBezTo>
                  <a:pt x="311" y="452"/>
                  <a:pt x="311" y="452"/>
                  <a:pt x="311" y="452"/>
                </a:cubicBezTo>
                <a:cubicBezTo>
                  <a:pt x="410" y="452"/>
                  <a:pt x="410" y="452"/>
                  <a:pt x="410" y="452"/>
                </a:cubicBezTo>
                <a:cubicBezTo>
                  <a:pt x="424" y="452"/>
                  <a:pt x="438" y="459"/>
                  <a:pt x="438" y="480"/>
                </a:cubicBezTo>
                <a:cubicBezTo>
                  <a:pt x="438" y="494"/>
                  <a:pt x="424" y="509"/>
                  <a:pt x="410" y="509"/>
                </a:cubicBezTo>
                <a:cubicBezTo>
                  <a:pt x="311" y="509"/>
                  <a:pt x="311" y="509"/>
                  <a:pt x="311" y="509"/>
                </a:cubicBez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494"/>
                  <a:pt x="0" y="480"/>
                </a:cubicBezTo>
                <a:cubicBezTo>
                  <a:pt x="0" y="459"/>
                  <a:pt x="14" y="452"/>
                  <a:pt x="2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6" name="Freeform 132">
            <a:extLst>
              <a:ext uri="{FF2B5EF4-FFF2-40B4-BE49-F238E27FC236}">
                <a16:creationId xmlns:a16="http://schemas.microsoft.com/office/drawing/2014/main" id="{D4D5CB57-C9DE-3743-AB50-1DE8BA94A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1822450"/>
            <a:ext cx="217496" cy="184150"/>
          </a:xfrm>
          <a:custGeom>
            <a:avLst/>
            <a:gdLst>
              <a:gd name="T0" fmla="*/ 206650 w 602"/>
              <a:gd name="T1" fmla="*/ 127461 h 510"/>
              <a:gd name="T2" fmla="*/ 206650 w 602"/>
              <a:gd name="T3" fmla="*/ 127461 h 510"/>
              <a:gd name="T4" fmla="*/ 10116 w 602"/>
              <a:gd name="T5" fmla="*/ 127461 h 510"/>
              <a:gd name="T6" fmla="*/ 0 w 602"/>
              <a:gd name="T7" fmla="*/ 117350 h 510"/>
              <a:gd name="T8" fmla="*/ 10116 w 602"/>
              <a:gd name="T9" fmla="*/ 107240 h 510"/>
              <a:gd name="T10" fmla="*/ 206650 w 602"/>
              <a:gd name="T11" fmla="*/ 107240 h 510"/>
              <a:gd name="T12" fmla="*/ 217127 w 602"/>
              <a:gd name="T13" fmla="*/ 117350 h 510"/>
              <a:gd name="T14" fmla="*/ 206650 w 602"/>
              <a:gd name="T15" fmla="*/ 127461 h 510"/>
              <a:gd name="T16" fmla="*/ 206650 w 602"/>
              <a:gd name="T17" fmla="*/ 74021 h 510"/>
              <a:gd name="T18" fmla="*/ 206650 w 602"/>
              <a:gd name="T19" fmla="*/ 74021 h 510"/>
              <a:gd name="T20" fmla="*/ 10116 w 602"/>
              <a:gd name="T21" fmla="*/ 74021 h 510"/>
              <a:gd name="T22" fmla="*/ 0 w 602"/>
              <a:gd name="T23" fmla="*/ 63550 h 510"/>
              <a:gd name="T24" fmla="*/ 10116 w 602"/>
              <a:gd name="T25" fmla="*/ 53440 h 510"/>
              <a:gd name="T26" fmla="*/ 206650 w 602"/>
              <a:gd name="T27" fmla="*/ 53440 h 510"/>
              <a:gd name="T28" fmla="*/ 217127 w 602"/>
              <a:gd name="T29" fmla="*/ 63550 h 510"/>
              <a:gd name="T30" fmla="*/ 206650 w 602"/>
              <a:gd name="T31" fmla="*/ 74021 h 510"/>
              <a:gd name="T32" fmla="*/ 206650 w 602"/>
              <a:gd name="T33" fmla="*/ 20220 h 510"/>
              <a:gd name="T34" fmla="*/ 206650 w 602"/>
              <a:gd name="T35" fmla="*/ 20220 h 510"/>
              <a:gd name="T36" fmla="*/ 10116 w 602"/>
              <a:gd name="T37" fmla="*/ 20220 h 510"/>
              <a:gd name="T38" fmla="*/ 0 w 602"/>
              <a:gd name="T39" fmla="*/ 10110 h 510"/>
              <a:gd name="T40" fmla="*/ 10116 w 602"/>
              <a:gd name="T41" fmla="*/ 0 h 510"/>
              <a:gd name="T42" fmla="*/ 206650 w 602"/>
              <a:gd name="T43" fmla="*/ 0 h 510"/>
              <a:gd name="T44" fmla="*/ 217127 w 602"/>
              <a:gd name="T45" fmla="*/ 10110 h 510"/>
              <a:gd name="T46" fmla="*/ 206650 w 602"/>
              <a:gd name="T47" fmla="*/ 20220 h 510"/>
              <a:gd name="T48" fmla="*/ 10116 w 602"/>
              <a:gd name="T49" fmla="*/ 163207 h 510"/>
              <a:gd name="T50" fmla="*/ 10116 w 602"/>
              <a:gd name="T51" fmla="*/ 163207 h 510"/>
              <a:gd name="T52" fmla="*/ 206650 w 602"/>
              <a:gd name="T53" fmla="*/ 163207 h 510"/>
              <a:gd name="T54" fmla="*/ 217127 w 602"/>
              <a:gd name="T55" fmla="*/ 173318 h 510"/>
              <a:gd name="T56" fmla="*/ 206650 w 602"/>
              <a:gd name="T57" fmla="*/ 183789 h 510"/>
              <a:gd name="T58" fmla="*/ 10116 w 602"/>
              <a:gd name="T59" fmla="*/ 183789 h 510"/>
              <a:gd name="T60" fmla="*/ 0 w 602"/>
              <a:gd name="T61" fmla="*/ 173318 h 510"/>
              <a:gd name="T62" fmla="*/ 10116 w 602"/>
              <a:gd name="T63" fmla="*/ 163207 h 51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510">
                <a:moveTo>
                  <a:pt x="572" y="353"/>
                </a:moveTo>
                <a:lnTo>
                  <a:pt x="572" y="353"/>
                </a:lnTo>
                <a:cubicBezTo>
                  <a:pt x="28" y="353"/>
                  <a:pt x="28" y="353"/>
                  <a:pt x="28" y="353"/>
                </a:cubicBezTo>
                <a:cubicBezTo>
                  <a:pt x="14" y="353"/>
                  <a:pt x="0" y="346"/>
                  <a:pt x="0" y="325"/>
                </a:cubicBezTo>
                <a:cubicBezTo>
                  <a:pt x="0" y="311"/>
                  <a:pt x="14" y="297"/>
                  <a:pt x="28" y="297"/>
                </a:cubicBezTo>
                <a:cubicBezTo>
                  <a:pt x="572" y="297"/>
                  <a:pt x="572" y="297"/>
                  <a:pt x="572" y="297"/>
                </a:cubicBezTo>
                <a:cubicBezTo>
                  <a:pt x="594" y="297"/>
                  <a:pt x="601" y="311"/>
                  <a:pt x="601" y="325"/>
                </a:cubicBezTo>
                <a:cubicBezTo>
                  <a:pt x="601" y="346"/>
                  <a:pt x="594" y="353"/>
                  <a:pt x="572" y="353"/>
                </a:cubicBezTo>
                <a:close/>
                <a:moveTo>
                  <a:pt x="572" y="205"/>
                </a:moveTo>
                <a:lnTo>
                  <a:pt x="572" y="205"/>
                </a:ln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1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ubicBezTo>
                  <a:pt x="572" y="148"/>
                  <a:pt x="572" y="148"/>
                  <a:pt x="572" y="148"/>
                </a:cubicBezTo>
                <a:cubicBezTo>
                  <a:pt x="594" y="148"/>
                  <a:pt x="601" y="162"/>
                  <a:pt x="601" y="176"/>
                </a:cubicBezTo>
                <a:cubicBezTo>
                  <a:pt x="601" y="191"/>
                  <a:pt x="594" y="205"/>
                  <a:pt x="572" y="205"/>
                </a:cubicBezTo>
                <a:close/>
                <a:moveTo>
                  <a:pt x="572" y="56"/>
                </a:moveTo>
                <a:lnTo>
                  <a:pt x="572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42"/>
                  <a:pt x="594" y="56"/>
                  <a:pt x="572" y="56"/>
                </a:cubicBezTo>
                <a:close/>
                <a:moveTo>
                  <a:pt x="28" y="452"/>
                </a:moveTo>
                <a:lnTo>
                  <a:pt x="28" y="452"/>
                </a:lnTo>
                <a:cubicBezTo>
                  <a:pt x="572" y="452"/>
                  <a:pt x="572" y="452"/>
                  <a:pt x="572" y="452"/>
                </a:cubicBezTo>
                <a:cubicBezTo>
                  <a:pt x="594" y="452"/>
                  <a:pt x="601" y="459"/>
                  <a:pt x="601" y="480"/>
                </a:cubicBezTo>
                <a:cubicBezTo>
                  <a:pt x="601" y="494"/>
                  <a:pt x="594" y="509"/>
                  <a:pt x="572" y="509"/>
                </a:cubicBez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494"/>
                  <a:pt x="0" y="480"/>
                </a:cubicBezTo>
                <a:cubicBezTo>
                  <a:pt x="0" y="459"/>
                  <a:pt x="14" y="452"/>
                  <a:pt x="2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" name="Freeform 133">
            <a:extLst>
              <a:ext uri="{FF2B5EF4-FFF2-40B4-BE49-F238E27FC236}">
                <a16:creationId xmlns:a16="http://schemas.microsoft.com/office/drawing/2014/main" id="{849E6B7E-5D6D-E04C-9B80-304C5E1CF2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5902" y="1481138"/>
            <a:ext cx="217495" cy="101600"/>
          </a:xfrm>
          <a:custGeom>
            <a:avLst/>
            <a:gdLst>
              <a:gd name="T0" fmla="*/ 207010 w 602"/>
              <a:gd name="T1" fmla="*/ 71084 h 283"/>
              <a:gd name="T2" fmla="*/ 207010 w 602"/>
              <a:gd name="T3" fmla="*/ 71084 h 283"/>
              <a:gd name="T4" fmla="*/ 207010 w 602"/>
              <a:gd name="T5" fmla="*/ 91189 h 283"/>
              <a:gd name="T6" fmla="*/ 196533 w 602"/>
              <a:gd name="T7" fmla="*/ 101241 h 283"/>
              <a:gd name="T8" fmla="*/ 10116 w 602"/>
              <a:gd name="T9" fmla="*/ 101241 h 283"/>
              <a:gd name="T10" fmla="*/ 0 w 602"/>
              <a:gd name="T11" fmla="*/ 91189 h 283"/>
              <a:gd name="T12" fmla="*/ 0 w 602"/>
              <a:gd name="T13" fmla="*/ 10052 h 283"/>
              <a:gd name="T14" fmla="*/ 10116 w 602"/>
              <a:gd name="T15" fmla="*/ 0 h 283"/>
              <a:gd name="T16" fmla="*/ 196533 w 602"/>
              <a:gd name="T17" fmla="*/ 0 h 283"/>
              <a:gd name="T18" fmla="*/ 207010 w 602"/>
              <a:gd name="T19" fmla="*/ 10052 h 283"/>
              <a:gd name="T20" fmla="*/ 207010 w 602"/>
              <a:gd name="T21" fmla="*/ 30157 h 283"/>
              <a:gd name="T22" fmla="*/ 217126 w 602"/>
              <a:gd name="T23" fmla="*/ 40568 h 283"/>
              <a:gd name="T24" fmla="*/ 217126 w 602"/>
              <a:gd name="T25" fmla="*/ 60673 h 283"/>
              <a:gd name="T26" fmla="*/ 207010 w 602"/>
              <a:gd name="T27" fmla="*/ 71084 h 283"/>
              <a:gd name="T28" fmla="*/ 186417 w 602"/>
              <a:gd name="T29" fmla="*/ 60673 h 283"/>
              <a:gd name="T30" fmla="*/ 186417 w 602"/>
              <a:gd name="T31" fmla="*/ 60673 h 283"/>
              <a:gd name="T32" fmla="*/ 186417 w 602"/>
              <a:gd name="T33" fmla="*/ 40568 h 283"/>
              <a:gd name="T34" fmla="*/ 186417 w 602"/>
              <a:gd name="T35" fmla="*/ 20105 h 283"/>
              <a:gd name="T36" fmla="*/ 20593 w 602"/>
              <a:gd name="T37" fmla="*/ 20105 h 283"/>
              <a:gd name="T38" fmla="*/ 20593 w 602"/>
              <a:gd name="T39" fmla="*/ 81136 h 283"/>
              <a:gd name="T40" fmla="*/ 186417 w 602"/>
              <a:gd name="T41" fmla="*/ 81136 h 283"/>
              <a:gd name="T42" fmla="*/ 186417 w 602"/>
              <a:gd name="T43" fmla="*/ 60673 h 283"/>
              <a:gd name="T44" fmla="*/ 176302 w 602"/>
              <a:gd name="T45" fmla="*/ 71084 h 283"/>
              <a:gd name="T46" fmla="*/ 176302 w 602"/>
              <a:gd name="T47" fmla="*/ 71084 h 283"/>
              <a:gd name="T48" fmla="*/ 30708 w 602"/>
              <a:gd name="T49" fmla="*/ 71084 h 283"/>
              <a:gd name="T50" fmla="*/ 30708 w 602"/>
              <a:gd name="T51" fmla="*/ 30157 h 283"/>
              <a:gd name="T52" fmla="*/ 176302 w 602"/>
              <a:gd name="T53" fmla="*/ 30157 h 283"/>
              <a:gd name="T54" fmla="*/ 176302 w 602"/>
              <a:gd name="T55" fmla="*/ 71084 h 283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283">
                <a:moveTo>
                  <a:pt x="573" y="198"/>
                </a:moveTo>
                <a:lnTo>
                  <a:pt x="573" y="198"/>
                </a:lnTo>
                <a:cubicBezTo>
                  <a:pt x="573" y="254"/>
                  <a:pt x="573" y="254"/>
                  <a:pt x="573" y="254"/>
                </a:cubicBezTo>
                <a:cubicBezTo>
                  <a:pt x="573" y="275"/>
                  <a:pt x="558" y="282"/>
                  <a:pt x="544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7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58" y="0"/>
                  <a:pt x="573" y="14"/>
                  <a:pt x="573" y="28"/>
                </a:cubicBezTo>
                <a:cubicBezTo>
                  <a:pt x="573" y="84"/>
                  <a:pt x="573" y="84"/>
                  <a:pt x="573" y="84"/>
                </a:cubicBezTo>
                <a:cubicBezTo>
                  <a:pt x="587" y="84"/>
                  <a:pt x="601" y="99"/>
                  <a:pt x="601" y="113"/>
                </a:cubicBezTo>
                <a:cubicBezTo>
                  <a:pt x="601" y="169"/>
                  <a:pt x="601" y="169"/>
                  <a:pt x="601" y="169"/>
                </a:cubicBezTo>
                <a:cubicBezTo>
                  <a:pt x="601" y="190"/>
                  <a:pt x="587" y="198"/>
                  <a:pt x="573" y="198"/>
                </a:cubicBezTo>
                <a:close/>
                <a:moveTo>
                  <a:pt x="516" y="169"/>
                </a:moveTo>
                <a:lnTo>
                  <a:pt x="516" y="169"/>
                </a:lnTo>
                <a:cubicBezTo>
                  <a:pt x="516" y="113"/>
                  <a:pt x="516" y="113"/>
                  <a:pt x="516" y="113"/>
                </a:cubicBezTo>
                <a:cubicBezTo>
                  <a:pt x="516" y="56"/>
                  <a:pt x="516" y="56"/>
                  <a:pt x="516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226"/>
                  <a:pt x="57" y="226"/>
                  <a:pt x="57" y="226"/>
                </a:cubicBezTo>
                <a:cubicBezTo>
                  <a:pt x="516" y="226"/>
                  <a:pt x="516" y="226"/>
                  <a:pt x="516" y="226"/>
                </a:cubicBezTo>
                <a:lnTo>
                  <a:pt x="516" y="169"/>
                </a:lnTo>
                <a:close/>
                <a:moveTo>
                  <a:pt x="488" y="198"/>
                </a:moveTo>
                <a:lnTo>
                  <a:pt x="488" y="198"/>
                </a:lnTo>
                <a:cubicBezTo>
                  <a:pt x="85" y="198"/>
                  <a:pt x="85" y="198"/>
                  <a:pt x="85" y="198"/>
                </a:cubicBezTo>
                <a:cubicBezTo>
                  <a:pt x="85" y="84"/>
                  <a:pt x="85" y="84"/>
                  <a:pt x="85" y="84"/>
                </a:cubicBezTo>
                <a:cubicBezTo>
                  <a:pt x="488" y="84"/>
                  <a:pt x="488" y="84"/>
                  <a:pt x="488" y="84"/>
                </a:cubicBezTo>
                <a:lnTo>
                  <a:pt x="488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" name="Freeform 134">
            <a:extLst>
              <a:ext uri="{FF2B5EF4-FFF2-40B4-BE49-F238E27FC236}">
                <a16:creationId xmlns:a16="http://schemas.microsoft.com/office/drawing/2014/main" id="{55B989C7-9263-3049-9CF5-4483F3094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3300" y="1481138"/>
            <a:ext cx="219083" cy="101600"/>
          </a:xfrm>
          <a:custGeom>
            <a:avLst/>
            <a:gdLst>
              <a:gd name="T0" fmla="*/ 208283 w 609"/>
              <a:gd name="T1" fmla="*/ 71084 h 283"/>
              <a:gd name="T2" fmla="*/ 208283 w 609"/>
              <a:gd name="T3" fmla="*/ 71084 h 283"/>
              <a:gd name="T4" fmla="*/ 208283 w 609"/>
              <a:gd name="T5" fmla="*/ 91189 h 283"/>
              <a:gd name="T6" fmla="*/ 198211 w 609"/>
              <a:gd name="T7" fmla="*/ 101241 h 283"/>
              <a:gd name="T8" fmla="*/ 10072 w 609"/>
              <a:gd name="T9" fmla="*/ 101241 h 283"/>
              <a:gd name="T10" fmla="*/ 0 w 609"/>
              <a:gd name="T11" fmla="*/ 91189 h 283"/>
              <a:gd name="T12" fmla="*/ 0 w 609"/>
              <a:gd name="T13" fmla="*/ 10052 h 283"/>
              <a:gd name="T14" fmla="*/ 10072 w 609"/>
              <a:gd name="T15" fmla="*/ 0 h 283"/>
              <a:gd name="T16" fmla="*/ 198211 w 609"/>
              <a:gd name="T17" fmla="*/ 0 h 283"/>
              <a:gd name="T18" fmla="*/ 208283 w 609"/>
              <a:gd name="T19" fmla="*/ 10052 h 283"/>
              <a:gd name="T20" fmla="*/ 208283 w 609"/>
              <a:gd name="T21" fmla="*/ 30157 h 283"/>
              <a:gd name="T22" fmla="*/ 218715 w 609"/>
              <a:gd name="T23" fmla="*/ 40568 h 283"/>
              <a:gd name="T24" fmla="*/ 218715 w 609"/>
              <a:gd name="T25" fmla="*/ 60673 h 283"/>
              <a:gd name="T26" fmla="*/ 208283 w 609"/>
              <a:gd name="T27" fmla="*/ 71084 h 283"/>
              <a:gd name="T28" fmla="*/ 188138 w 609"/>
              <a:gd name="T29" fmla="*/ 60673 h 283"/>
              <a:gd name="T30" fmla="*/ 188138 w 609"/>
              <a:gd name="T31" fmla="*/ 60673 h 283"/>
              <a:gd name="T32" fmla="*/ 188138 w 609"/>
              <a:gd name="T33" fmla="*/ 40568 h 283"/>
              <a:gd name="T34" fmla="*/ 188138 w 609"/>
              <a:gd name="T35" fmla="*/ 20105 h 283"/>
              <a:gd name="T36" fmla="*/ 20145 w 609"/>
              <a:gd name="T37" fmla="*/ 20105 h 283"/>
              <a:gd name="T38" fmla="*/ 20145 w 609"/>
              <a:gd name="T39" fmla="*/ 81136 h 283"/>
              <a:gd name="T40" fmla="*/ 188138 w 609"/>
              <a:gd name="T41" fmla="*/ 81136 h 283"/>
              <a:gd name="T42" fmla="*/ 188138 w 609"/>
              <a:gd name="T43" fmla="*/ 60673 h 283"/>
              <a:gd name="T44" fmla="*/ 126984 w 609"/>
              <a:gd name="T45" fmla="*/ 71084 h 283"/>
              <a:gd name="T46" fmla="*/ 126984 w 609"/>
              <a:gd name="T47" fmla="*/ 71084 h 283"/>
              <a:gd name="T48" fmla="*/ 126984 w 609"/>
              <a:gd name="T49" fmla="*/ 71084 h 283"/>
              <a:gd name="T50" fmla="*/ 30577 w 609"/>
              <a:gd name="T51" fmla="*/ 71084 h 283"/>
              <a:gd name="T52" fmla="*/ 30577 w 609"/>
              <a:gd name="T53" fmla="*/ 30157 h 283"/>
              <a:gd name="T54" fmla="*/ 126984 w 609"/>
              <a:gd name="T55" fmla="*/ 30157 h 283"/>
              <a:gd name="T56" fmla="*/ 126984 w 609"/>
              <a:gd name="T57" fmla="*/ 71084 h 283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09" h="283">
                <a:moveTo>
                  <a:pt x="579" y="198"/>
                </a:moveTo>
                <a:lnTo>
                  <a:pt x="579" y="198"/>
                </a:lnTo>
                <a:cubicBezTo>
                  <a:pt x="579" y="254"/>
                  <a:pt x="579" y="254"/>
                  <a:pt x="579" y="254"/>
                </a:cubicBezTo>
                <a:cubicBezTo>
                  <a:pt x="579" y="275"/>
                  <a:pt x="565" y="282"/>
                  <a:pt x="551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14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65" y="0"/>
                  <a:pt x="579" y="14"/>
                  <a:pt x="579" y="28"/>
                </a:cubicBezTo>
                <a:cubicBezTo>
                  <a:pt x="579" y="84"/>
                  <a:pt x="579" y="84"/>
                  <a:pt x="579" y="84"/>
                </a:cubicBezTo>
                <a:cubicBezTo>
                  <a:pt x="594" y="84"/>
                  <a:pt x="608" y="99"/>
                  <a:pt x="608" y="113"/>
                </a:cubicBezTo>
                <a:cubicBezTo>
                  <a:pt x="608" y="169"/>
                  <a:pt x="608" y="169"/>
                  <a:pt x="608" y="169"/>
                </a:cubicBezTo>
                <a:cubicBezTo>
                  <a:pt x="608" y="190"/>
                  <a:pt x="594" y="198"/>
                  <a:pt x="579" y="198"/>
                </a:cubicBezTo>
                <a:close/>
                <a:moveTo>
                  <a:pt x="523" y="169"/>
                </a:moveTo>
                <a:lnTo>
                  <a:pt x="523" y="169"/>
                </a:lnTo>
                <a:cubicBezTo>
                  <a:pt x="523" y="113"/>
                  <a:pt x="523" y="113"/>
                  <a:pt x="523" y="113"/>
                </a:cubicBezTo>
                <a:cubicBezTo>
                  <a:pt x="523" y="56"/>
                  <a:pt x="523" y="56"/>
                  <a:pt x="523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226"/>
                  <a:pt x="56" y="226"/>
                  <a:pt x="56" y="226"/>
                </a:cubicBezTo>
                <a:cubicBezTo>
                  <a:pt x="523" y="226"/>
                  <a:pt x="523" y="226"/>
                  <a:pt x="523" y="226"/>
                </a:cubicBezTo>
                <a:lnTo>
                  <a:pt x="523" y="169"/>
                </a:lnTo>
                <a:close/>
                <a:moveTo>
                  <a:pt x="353" y="198"/>
                </a:moveTo>
                <a:lnTo>
                  <a:pt x="353" y="198"/>
                </a:lnTo>
                <a:cubicBezTo>
                  <a:pt x="85" y="198"/>
                  <a:pt x="85" y="198"/>
                  <a:pt x="85" y="198"/>
                </a:cubicBezTo>
                <a:cubicBezTo>
                  <a:pt x="85" y="84"/>
                  <a:pt x="85" y="84"/>
                  <a:pt x="85" y="84"/>
                </a:cubicBezTo>
                <a:cubicBezTo>
                  <a:pt x="353" y="84"/>
                  <a:pt x="353" y="84"/>
                  <a:pt x="353" y="84"/>
                </a:cubicBezTo>
                <a:lnTo>
                  <a:pt x="353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" name="Freeform 135">
            <a:extLst>
              <a:ext uri="{FF2B5EF4-FFF2-40B4-BE49-F238E27FC236}">
                <a16:creationId xmlns:a16="http://schemas.microsoft.com/office/drawing/2014/main" id="{31A71409-30DA-964B-84C2-5E24A96DB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5462" y="1481138"/>
            <a:ext cx="217496" cy="101600"/>
          </a:xfrm>
          <a:custGeom>
            <a:avLst/>
            <a:gdLst>
              <a:gd name="T0" fmla="*/ 206650 w 602"/>
              <a:gd name="T1" fmla="*/ 71084 h 283"/>
              <a:gd name="T2" fmla="*/ 206650 w 602"/>
              <a:gd name="T3" fmla="*/ 71084 h 283"/>
              <a:gd name="T4" fmla="*/ 206650 w 602"/>
              <a:gd name="T5" fmla="*/ 91189 h 283"/>
              <a:gd name="T6" fmla="*/ 196534 w 602"/>
              <a:gd name="T7" fmla="*/ 101241 h 283"/>
              <a:gd name="T8" fmla="*/ 10116 w 602"/>
              <a:gd name="T9" fmla="*/ 101241 h 283"/>
              <a:gd name="T10" fmla="*/ 0 w 602"/>
              <a:gd name="T11" fmla="*/ 91189 h 283"/>
              <a:gd name="T12" fmla="*/ 0 w 602"/>
              <a:gd name="T13" fmla="*/ 10052 h 283"/>
              <a:gd name="T14" fmla="*/ 10116 w 602"/>
              <a:gd name="T15" fmla="*/ 0 h 283"/>
              <a:gd name="T16" fmla="*/ 196534 w 602"/>
              <a:gd name="T17" fmla="*/ 0 h 283"/>
              <a:gd name="T18" fmla="*/ 206650 w 602"/>
              <a:gd name="T19" fmla="*/ 10052 h 283"/>
              <a:gd name="T20" fmla="*/ 206650 w 602"/>
              <a:gd name="T21" fmla="*/ 30157 h 283"/>
              <a:gd name="T22" fmla="*/ 217127 w 602"/>
              <a:gd name="T23" fmla="*/ 40568 h 283"/>
              <a:gd name="T24" fmla="*/ 217127 w 602"/>
              <a:gd name="T25" fmla="*/ 60673 h 283"/>
              <a:gd name="T26" fmla="*/ 206650 w 602"/>
              <a:gd name="T27" fmla="*/ 71084 h 283"/>
              <a:gd name="T28" fmla="*/ 186418 w 602"/>
              <a:gd name="T29" fmla="*/ 60673 h 283"/>
              <a:gd name="T30" fmla="*/ 186418 w 602"/>
              <a:gd name="T31" fmla="*/ 60673 h 283"/>
              <a:gd name="T32" fmla="*/ 186418 w 602"/>
              <a:gd name="T33" fmla="*/ 40568 h 283"/>
              <a:gd name="T34" fmla="*/ 186418 w 602"/>
              <a:gd name="T35" fmla="*/ 20105 h 283"/>
              <a:gd name="T36" fmla="*/ 183889 w 602"/>
              <a:gd name="T37" fmla="*/ 20105 h 283"/>
              <a:gd name="T38" fmla="*/ 183889 w 602"/>
              <a:gd name="T39" fmla="*/ 20105 h 283"/>
              <a:gd name="T40" fmla="*/ 125001 w 602"/>
              <a:gd name="T41" fmla="*/ 20105 h 283"/>
              <a:gd name="T42" fmla="*/ 125001 w 602"/>
              <a:gd name="T43" fmla="*/ 20105 h 283"/>
              <a:gd name="T44" fmla="*/ 20231 w 602"/>
              <a:gd name="T45" fmla="*/ 20105 h 283"/>
              <a:gd name="T46" fmla="*/ 20231 w 602"/>
              <a:gd name="T47" fmla="*/ 81136 h 283"/>
              <a:gd name="T48" fmla="*/ 186418 w 602"/>
              <a:gd name="T49" fmla="*/ 81136 h 283"/>
              <a:gd name="T50" fmla="*/ 186418 w 602"/>
              <a:gd name="T51" fmla="*/ 60673 h 283"/>
              <a:gd name="T52" fmla="*/ 74062 w 602"/>
              <a:gd name="T53" fmla="*/ 71084 h 283"/>
              <a:gd name="T54" fmla="*/ 74062 w 602"/>
              <a:gd name="T55" fmla="*/ 71084 h 283"/>
              <a:gd name="T56" fmla="*/ 30708 w 602"/>
              <a:gd name="T57" fmla="*/ 71084 h 283"/>
              <a:gd name="T58" fmla="*/ 30708 w 602"/>
              <a:gd name="T59" fmla="*/ 30157 h 283"/>
              <a:gd name="T60" fmla="*/ 74062 w 602"/>
              <a:gd name="T61" fmla="*/ 30157 h 283"/>
              <a:gd name="T62" fmla="*/ 74062 w 602"/>
              <a:gd name="T63" fmla="*/ 71084 h 28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283">
                <a:moveTo>
                  <a:pt x="572" y="198"/>
                </a:moveTo>
                <a:lnTo>
                  <a:pt x="572" y="198"/>
                </a:lnTo>
                <a:cubicBezTo>
                  <a:pt x="572" y="254"/>
                  <a:pt x="572" y="254"/>
                  <a:pt x="572" y="254"/>
                </a:cubicBezTo>
                <a:cubicBezTo>
                  <a:pt x="572" y="275"/>
                  <a:pt x="565" y="282"/>
                  <a:pt x="544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14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65" y="0"/>
                  <a:pt x="572" y="14"/>
                  <a:pt x="572" y="28"/>
                </a:cubicBezTo>
                <a:cubicBezTo>
                  <a:pt x="572" y="84"/>
                  <a:pt x="572" y="84"/>
                  <a:pt x="572" y="84"/>
                </a:cubicBezTo>
                <a:cubicBezTo>
                  <a:pt x="594" y="84"/>
                  <a:pt x="601" y="99"/>
                  <a:pt x="601" y="113"/>
                </a:cubicBezTo>
                <a:cubicBezTo>
                  <a:pt x="601" y="169"/>
                  <a:pt x="601" y="169"/>
                  <a:pt x="601" y="169"/>
                </a:cubicBezTo>
                <a:cubicBezTo>
                  <a:pt x="601" y="190"/>
                  <a:pt x="594" y="198"/>
                  <a:pt x="572" y="198"/>
                </a:cubicBezTo>
                <a:close/>
                <a:moveTo>
                  <a:pt x="516" y="169"/>
                </a:moveTo>
                <a:lnTo>
                  <a:pt x="516" y="169"/>
                </a:lnTo>
                <a:cubicBezTo>
                  <a:pt x="516" y="113"/>
                  <a:pt x="516" y="113"/>
                  <a:pt x="516" y="113"/>
                </a:cubicBezTo>
                <a:cubicBezTo>
                  <a:pt x="516" y="56"/>
                  <a:pt x="516" y="56"/>
                  <a:pt x="516" y="56"/>
                </a:cubicBezTo>
                <a:cubicBezTo>
                  <a:pt x="509" y="56"/>
                  <a:pt x="509" y="56"/>
                  <a:pt x="509" y="56"/>
                </a:cubicBezTo>
                <a:cubicBezTo>
                  <a:pt x="346" y="56"/>
                  <a:pt x="346" y="56"/>
                  <a:pt x="346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226"/>
                  <a:pt x="56" y="226"/>
                  <a:pt x="56" y="226"/>
                </a:cubicBezTo>
                <a:cubicBezTo>
                  <a:pt x="516" y="226"/>
                  <a:pt x="516" y="226"/>
                  <a:pt x="516" y="226"/>
                </a:cubicBezTo>
                <a:lnTo>
                  <a:pt x="516" y="169"/>
                </a:lnTo>
                <a:close/>
                <a:moveTo>
                  <a:pt x="205" y="198"/>
                </a:moveTo>
                <a:lnTo>
                  <a:pt x="205" y="198"/>
                </a:lnTo>
                <a:cubicBezTo>
                  <a:pt x="85" y="198"/>
                  <a:pt x="85" y="198"/>
                  <a:pt x="85" y="198"/>
                </a:cubicBezTo>
                <a:cubicBezTo>
                  <a:pt x="85" y="84"/>
                  <a:pt x="85" y="84"/>
                  <a:pt x="85" y="84"/>
                </a:cubicBezTo>
                <a:cubicBezTo>
                  <a:pt x="205" y="84"/>
                  <a:pt x="205" y="84"/>
                  <a:pt x="205" y="84"/>
                </a:cubicBezTo>
                <a:lnTo>
                  <a:pt x="205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0" name="Freeform 136">
            <a:extLst>
              <a:ext uri="{FF2B5EF4-FFF2-40B4-BE49-F238E27FC236}">
                <a16:creationId xmlns:a16="http://schemas.microsoft.com/office/drawing/2014/main" id="{65C0B827-5034-9B47-B556-964429686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6036" y="1481138"/>
            <a:ext cx="215908" cy="101600"/>
          </a:xfrm>
          <a:custGeom>
            <a:avLst/>
            <a:gdLst>
              <a:gd name="T0" fmla="*/ 205482 w 601"/>
              <a:gd name="T1" fmla="*/ 71084 h 283"/>
              <a:gd name="T2" fmla="*/ 205482 w 601"/>
              <a:gd name="T3" fmla="*/ 71084 h 283"/>
              <a:gd name="T4" fmla="*/ 205482 w 601"/>
              <a:gd name="T5" fmla="*/ 91189 h 283"/>
              <a:gd name="T6" fmla="*/ 195424 w 601"/>
              <a:gd name="T7" fmla="*/ 101241 h 283"/>
              <a:gd name="T8" fmla="*/ 10059 w 601"/>
              <a:gd name="T9" fmla="*/ 101241 h 283"/>
              <a:gd name="T10" fmla="*/ 0 w 601"/>
              <a:gd name="T11" fmla="*/ 91189 h 283"/>
              <a:gd name="T12" fmla="*/ 0 w 601"/>
              <a:gd name="T13" fmla="*/ 10052 h 283"/>
              <a:gd name="T14" fmla="*/ 10059 w 601"/>
              <a:gd name="T15" fmla="*/ 0 h 283"/>
              <a:gd name="T16" fmla="*/ 195424 w 601"/>
              <a:gd name="T17" fmla="*/ 0 h 283"/>
              <a:gd name="T18" fmla="*/ 205482 w 601"/>
              <a:gd name="T19" fmla="*/ 10052 h 283"/>
              <a:gd name="T20" fmla="*/ 205482 w 601"/>
              <a:gd name="T21" fmla="*/ 30157 h 283"/>
              <a:gd name="T22" fmla="*/ 215541 w 601"/>
              <a:gd name="T23" fmla="*/ 40568 h 283"/>
              <a:gd name="T24" fmla="*/ 215541 w 601"/>
              <a:gd name="T25" fmla="*/ 60673 h 283"/>
              <a:gd name="T26" fmla="*/ 205482 w 601"/>
              <a:gd name="T27" fmla="*/ 71084 h 283"/>
              <a:gd name="T28" fmla="*/ 185365 w 601"/>
              <a:gd name="T29" fmla="*/ 20105 h 283"/>
              <a:gd name="T30" fmla="*/ 185365 w 601"/>
              <a:gd name="T31" fmla="*/ 20105 h 283"/>
              <a:gd name="T32" fmla="*/ 20117 w 601"/>
              <a:gd name="T33" fmla="*/ 20105 h 283"/>
              <a:gd name="T34" fmla="*/ 20117 w 601"/>
              <a:gd name="T35" fmla="*/ 81136 h 283"/>
              <a:gd name="T36" fmla="*/ 20117 w 601"/>
              <a:gd name="T37" fmla="*/ 81136 h 283"/>
              <a:gd name="T38" fmla="*/ 20117 w 601"/>
              <a:gd name="T39" fmla="*/ 81136 h 283"/>
              <a:gd name="T40" fmla="*/ 185365 w 601"/>
              <a:gd name="T41" fmla="*/ 81136 h 283"/>
              <a:gd name="T42" fmla="*/ 185365 w 601"/>
              <a:gd name="T43" fmla="*/ 81136 h 283"/>
              <a:gd name="T44" fmla="*/ 185365 w 601"/>
              <a:gd name="T45" fmla="*/ 81136 h 283"/>
              <a:gd name="T46" fmla="*/ 185365 w 601"/>
              <a:gd name="T47" fmla="*/ 20105 h 28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01" h="283">
                <a:moveTo>
                  <a:pt x="572" y="198"/>
                </a:moveTo>
                <a:lnTo>
                  <a:pt x="572" y="198"/>
                </a:lnTo>
                <a:cubicBezTo>
                  <a:pt x="572" y="254"/>
                  <a:pt x="572" y="254"/>
                  <a:pt x="572" y="254"/>
                </a:cubicBezTo>
                <a:cubicBezTo>
                  <a:pt x="572" y="275"/>
                  <a:pt x="558" y="282"/>
                  <a:pt x="544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7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58" y="0"/>
                  <a:pt x="572" y="14"/>
                  <a:pt x="572" y="28"/>
                </a:cubicBezTo>
                <a:cubicBezTo>
                  <a:pt x="572" y="84"/>
                  <a:pt x="572" y="84"/>
                  <a:pt x="572" y="84"/>
                </a:cubicBezTo>
                <a:cubicBezTo>
                  <a:pt x="586" y="84"/>
                  <a:pt x="600" y="99"/>
                  <a:pt x="600" y="113"/>
                </a:cubicBezTo>
                <a:cubicBezTo>
                  <a:pt x="600" y="169"/>
                  <a:pt x="600" y="169"/>
                  <a:pt x="600" y="169"/>
                </a:cubicBezTo>
                <a:cubicBezTo>
                  <a:pt x="600" y="190"/>
                  <a:pt x="586" y="198"/>
                  <a:pt x="572" y="198"/>
                </a:cubicBezTo>
                <a:close/>
                <a:moveTo>
                  <a:pt x="516" y="56"/>
                </a:moveTo>
                <a:lnTo>
                  <a:pt x="516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226"/>
                  <a:pt x="56" y="226"/>
                  <a:pt x="56" y="226"/>
                </a:cubicBezTo>
                <a:cubicBezTo>
                  <a:pt x="516" y="226"/>
                  <a:pt x="516" y="226"/>
                  <a:pt x="516" y="226"/>
                </a:cubicBezTo>
                <a:lnTo>
                  <a:pt x="516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1" name="Freeform 137">
            <a:extLst>
              <a:ext uri="{FF2B5EF4-FFF2-40B4-BE49-F238E27FC236}">
                <a16:creationId xmlns:a16="http://schemas.microsoft.com/office/drawing/2014/main" id="{257404BB-4685-C642-9FAD-93DBCA798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3434" y="1430338"/>
            <a:ext cx="219083" cy="209550"/>
          </a:xfrm>
          <a:custGeom>
            <a:avLst/>
            <a:gdLst>
              <a:gd name="T0" fmla="*/ 213670 w 608"/>
              <a:gd name="T1" fmla="*/ 91971 h 581"/>
              <a:gd name="T2" fmla="*/ 213670 w 608"/>
              <a:gd name="T3" fmla="*/ 91971 h 581"/>
              <a:gd name="T4" fmla="*/ 213670 w 608"/>
              <a:gd name="T5" fmla="*/ 91971 h 581"/>
              <a:gd name="T6" fmla="*/ 160343 w 608"/>
              <a:gd name="T7" fmla="*/ 130202 h 581"/>
              <a:gd name="T8" fmla="*/ 180521 w 608"/>
              <a:gd name="T9" fmla="*/ 193680 h 581"/>
              <a:gd name="T10" fmla="*/ 180521 w 608"/>
              <a:gd name="T11" fmla="*/ 199091 h 581"/>
              <a:gd name="T12" fmla="*/ 170432 w 608"/>
              <a:gd name="T13" fmla="*/ 209189 h 581"/>
              <a:gd name="T14" fmla="*/ 165387 w 608"/>
              <a:gd name="T15" fmla="*/ 206665 h 581"/>
              <a:gd name="T16" fmla="*/ 165387 w 608"/>
              <a:gd name="T17" fmla="*/ 206665 h 581"/>
              <a:gd name="T18" fmla="*/ 109538 w 608"/>
              <a:gd name="T19" fmla="*/ 165909 h 581"/>
              <a:gd name="T20" fmla="*/ 53327 w 608"/>
              <a:gd name="T21" fmla="*/ 206665 h 581"/>
              <a:gd name="T22" fmla="*/ 53327 w 608"/>
              <a:gd name="T23" fmla="*/ 206665 h 581"/>
              <a:gd name="T24" fmla="*/ 48283 w 608"/>
              <a:gd name="T25" fmla="*/ 209189 h 581"/>
              <a:gd name="T26" fmla="*/ 38194 w 608"/>
              <a:gd name="T27" fmla="*/ 199091 h 581"/>
              <a:gd name="T28" fmla="*/ 38194 w 608"/>
              <a:gd name="T29" fmla="*/ 193680 h 581"/>
              <a:gd name="T30" fmla="*/ 58372 w 608"/>
              <a:gd name="T31" fmla="*/ 130202 h 581"/>
              <a:gd name="T32" fmla="*/ 5044 w 608"/>
              <a:gd name="T33" fmla="*/ 91971 h 581"/>
              <a:gd name="T34" fmla="*/ 5044 w 608"/>
              <a:gd name="T35" fmla="*/ 91971 h 581"/>
              <a:gd name="T36" fmla="*/ 0 w 608"/>
              <a:gd name="T37" fmla="*/ 81512 h 581"/>
              <a:gd name="T38" fmla="*/ 10089 w 608"/>
              <a:gd name="T39" fmla="*/ 71413 h 581"/>
              <a:gd name="T40" fmla="*/ 10089 w 608"/>
              <a:gd name="T41" fmla="*/ 71413 h 581"/>
              <a:gd name="T42" fmla="*/ 78910 w 608"/>
              <a:gd name="T43" fmla="*/ 71413 h 581"/>
              <a:gd name="T44" fmla="*/ 99088 w 608"/>
              <a:gd name="T45" fmla="*/ 7935 h 581"/>
              <a:gd name="T46" fmla="*/ 109538 w 608"/>
              <a:gd name="T47" fmla="*/ 0 h 581"/>
              <a:gd name="T48" fmla="*/ 119626 w 608"/>
              <a:gd name="T49" fmla="*/ 7935 h 581"/>
              <a:gd name="T50" fmla="*/ 139804 w 608"/>
              <a:gd name="T51" fmla="*/ 71413 h 581"/>
              <a:gd name="T52" fmla="*/ 208626 w 608"/>
              <a:gd name="T53" fmla="*/ 71413 h 581"/>
              <a:gd name="T54" fmla="*/ 208626 w 608"/>
              <a:gd name="T55" fmla="*/ 71413 h 581"/>
              <a:gd name="T56" fmla="*/ 218715 w 608"/>
              <a:gd name="T57" fmla="*/ 81512 h 581"/>
              <a:gd name="T58" fmla="*/ 213670 w 608"/>
              <a:gd name="T59" fmla="*/ 91971 h 58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8" h="581">
                <a:moveTo>
                  <a:pt x="593" y="255"/>
                </a:moveTo>
                <a:lnTo>
                  <a:pt x="593" y="255"/>
                </a:lnTo>
                <a:cubicBezTo>
                  <a:pt x="445" y="361"/>
                  <a:pt x="445" y="361"/>
                  <a:pt x="445" y="361"/>
                </a:cubicBezTo>
                <a:cubicBezTo>
                  <a:pt x="501" y="537"/>
                  <a:pt x="501" y="537"/>
                  <a:pt x="501" y="537"/>
                </a:cubicBezTo>
                <a:cubicBezTo>
                  <a:pt x="501" y="545"/>
                  <a:pt x="501" y="545"/>
                  <a:pt x="501" y="552"/>
                </a:cubicBezTo>
                <a:cubicBezTo>
                  <a:pt x="501" y="566"/>
                  <a:pt x="487" y="580"/>
                  <a:pt x="473" y="580"/>
                </a:cubicBezTo>
                <a:cubicBezTo>
                  <a:pt x="466" y="580"/>
                  <a:pt x="459" y="573"/>
                  <a:pt x="459" y="573"/>
                </a:cubicBezTo>
                <a:cubicBezTo>
                  <a:pt x="304" y="460"/>
                  <a:pt x="304" y="460"/>
                  <a:pt x="304" y="460"/>
                </a:cubicBezTo>
                <a:cubicBezTo>
                  <a:pt x="148" y="573"/>
                  <a:pt x="148" y="573"/>
                  <a:pt x="148" y="573"/>
                </a:cubicBezTo>
                <a:cubicBezTo>
                  <a:pt x="148" y="573"/>
                  <a:pt x="141" y="580"/>
                  <a:pt x="134" y="580"/>
                </a:cubicBezTo>
                <a:cubicBezTo>
                  <a:pt x="120" y="580"/>
                  <a:pt x="106" y="566"/>
                  <a:pt x="106" y="552"/>
                </a:cubicBezTo>
                <a:cubicBezTo>
                  <a:pt x="106" y="545"/>
                  <a:pt x="106" y="545"/>
                  <a:pt x="106" y="537"/>
                </a:cubicBezTo>
                <a:cubicBezTo>
                  <a:pt x="162" y="361"/>
                  <a:pt x="162" y="361"/>
                  <a:pt x="162" y="361"/>
                </a:cubicBezTo>
                <a:cubicBezTo>
                  <a:pt x="14" y="255"/>
                  <a:pt x="14" y="255"/>
                  <a:pt x="14" y="255"/>
                </a:cubicBezTo>
                <a:cubicBezTo>
                  <a:pt x="7" y="248"/>
                  <a:pt x="0" y="241"/>
                  <a:pt x="0" y="226"/>
                </a:cubicBezTo>
                <a:cubicBezTo>
                  <a:pt x="0" y="212"/>
                  <a:pt x="14" y="198"/>
                  <a:pt x="28" y="198"/>
                </a:cubicBezTo>
                <a:cubicBezTo>
                  <a:pt x="219" y="198"/>
                  <a:pt x="219" y="198"/>
                  <a:pt x="219" y="198"/>
                </a:cubicBezTo>
                <a:cubicBezTo>
                  <a:pt x="275" y="22"/>
                  <a:pt x="275" y="22"/>
                  <a:pt x="275" y="22"/>
                </a:cubicBezTo>
                <a:cubicBezTo>
                  <a:pt x="282" y="14"/>
                  <a:pt x="290" y="0"/>
                  <a:pt x="304" y="0"/>
                </a:cubicBezTo>
                <a:cubicBezTo>
                  <a:pt x="318" y="0"/>
                  <a:pt x="325" y="14"/>
                  <a:pt x="332" y="22"/>
                </a:cubicBezTo>
                <a:cubicBezTo>
                  <a:pt x="388" y="198"/>
                  <a:pt x="388" y="198"/>
                  <a:pt x="388" y="198"/>
                </a:cubicBezTo>
                <a:cubicBezTo>
                  <a:pt x="579" y="198"/>
                  <a:pt x="579" y="198"/>
                  <a:pt x="579" y="198"/>
                </a:cubicBezTo>
                <a:cubicBezTo>
                  <a:pt x="593" y="198"/>
                  <a:pt x="607" y="212"/>
                  <a:pt x="607" y="226"/>
                </a:cubicBezTo>
                <a:cubicBezTo>
                  <a:pt x="607" y="241"/>
                  <a:pt x="600" y="248"/>
                  <a:pt x="593" y="25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2" name="Freeform 138">
            <a:extLst>
              <a:ext uri="{FF2B5EF4-FFF2-40B4-BE49-F238E27FC236}">
                <a16:creationId xmlns:a16="http://schemas.microsoft.com/office/drawing/2014/main" id="{C8B4EF7E-E275-664B-9EB5-33AF9E558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5595" y="1430338"/>
            <a:ext cx="214321" cy="209550"/>
          </a:xfrm>
          <a:custGeom>
            <a:avLst/>
            <a:gdLst>
              <a:gd name="T0" fmla="*/ 203850 w 594"/>
              <a:gd name="T1" fmla="*/ 122628 h 581"/>
              <a:gd name="T2" fmla="*/ 201324 w 594"/>
              <a:gd name="T3" fmla="*/ 122628 h 581"/>
              <a:gd name="T4" fmla="*/ 196273 w 594"/>
              <a:gd name="T5" fmla="*/ 140301 h 581"/>
              <a:gd name="T6" fmla="*/ 196273 w 594"/>
              <a:gd name="T7" fmla="*/ 142826 h 581"/>
              <a:gd name="T8" fmla="*/ 196273 w 594"/>
              <a:gd name="T9" fmla="*/ 145351 h 581"/>
              <a:gd name="T10" fmla="*/ 196273 w 594"/>
              <a:gd name="T11" fmla="*/ 145351 h 581"/>
              <a:gd name="T12" fmla="*/ 193748 w 594"/>
              <a:gd name="T13" fmla="*/ 147875 h 581"/>
              <a:gd name="T14" fmla="*/ 185810 w 594"/>
              <a:gd name="T15" fmla="*/ 150400 h 581"/>
              <a:gd name="T16" fmla="*/ 185810 w 594"/>
              <a:gd name="T17" fmla="*/ 150400 h 581"/>
              <a:gd name="T18" fmla="*/ 155503 w 594"/>
              <a:gd name="T19" fmla="*/ 122628 h 581"/>
              <a:gd name="T20" fmla="*/ 155503 w 594"/>
              <a:gd name="T21" fmla="*/ 122628 h 581"/>
              <a:gd name="T22" fmla="*/ 50872 w 594"/>
              <a:gd name="T23" fmla="*/ 112169 h 581"/>
              <a:gd name="T24" fmla="*/ 60975 w 594"/>
              <a:gd name="T25" fmla="*/ 0 h 581"/>
              <a:gd name="T26" fmla="*/ 213952 w 594"/>
              <a:gd name="T27" fmla="*/ 10459 h 581"/>
              <a:gd name="T28" fmla="*/ 203850 w 594"/>
              <a:gd name="T29" fmla="*/ 122628 h 581"/>
              <a:gd name="T30" fmla="*/ 150452 w 594"/>
              <a:gd name="T31" fmla="*/ 132727 h 581"/>
              <a:gd name="T32" fmla="*/ 173182 w 594"/>
              <a:gd name="T33" fmla="*/ 155810 h 581"/>
              <a:gd name="T34" fmla="*/ 185810 w 594"/>
              <a:gd name="T35" fmla="*/ 168433 h 581"/>
              <a:gd name="T36" fmla="*/ 175708 w 594"/>
              <a:gd name="T37" fmla="*/ 178532 h 581"/>
              <a:gd name="T38" fmla="*/ 104270 w 594"/>
              <a:gd name="T39" fmla="*/ 178532 h 581"/>
              <a:gd name="T40" fmla="*/ 81540 w 594"/>
              <a:gd name="T41" fmla="*/ 178532 h 581"/>
              <a:gd name="T42" fmla="*/ 71077 w 594"/>
              <a:gd name="T43" fmla="*/ 178532 h 581"/>
              <a:gd name="T44" fmla="*/ 40770 w 594"/>
              <a:gd name="T45" fmla="*/ 204140 h 581"/>
              <a:gd name="T46" fmla="*/ 32832 w 594"/>
              <a:gd name="T47" fmla="*/ 209189 h 581"/>
              <a:gd name="T48" fmla="*/ 32832 w 594"/>
              <a:gd name="T49" fmla="*/ 209189 h 581"/>
              <a:gd name="T50" fmla="*/ 25256 w 594"/>
              <a:gd name="T51" fmla="*/ 204140 h 581"/>
              <a:gd name="T52" fmla="*/ 25256 w 594"/>
              <a:gd name="T53" fmla="*/ 204140 h 581"/>
              <a:gd name="T54" fmla="*/ 25256 w 594"/>
              <a:gd name="T55" fmla="*/ 201615 h 581"/>
              <a:gd name="T56" fmla="*/ 22730 w 594"/>
              <a:gd name="T57" fmla="*/ 199091 h 581"/>
              <a:gd name="T58" fmla="*/ 22730 w 594"/>
              <a:gd name="T59" fmla="*/ 178532 h 581"/>
              <a:gd name="T60" fmla="*/ 22730 w 594"/>
              <a:gd name="T61" fmla="*/ 178532 h 581"/>
              <a:gd name="T62" fmla="*/ 0 w 594"/>
              <a:gd name="T63" fmla="*/ 168433 h 581"/>
              <a:gd name="T64" fmla="*/ 0 w 594"/>
              <a:gd name="T65" fmla="*/ 51215 h 581"/>
              <a:gd name="T66" fmla="*/ 40770 w 594"/>
              <a:gd name="T67" fmla="*/ 40756 h 581"/>
              <a:gd name="T68" fmla="*/ 60975 w 594"/>
              <a:gd name="T69" fmla="*/ 132727 h 581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94" h="581">
                <a:moveTo>
                  <a:pt x="565" y="340"/>
                </a:moveTo>
                <a:lnTo>
                  <a:pt x="565" y="340"/>
                </a:lnTo>
                <a:cubicBezTo>
                  <a:pt x="558" y="340"/>
                  <a:pt x="558" y="340"/>
                  <a:pt x="558" y="340"/>
                </a:cubicBezTo>
                <a:cubicBezTo>
                  <a:pt x="544" y="340"/>
                  <a:pt x="544" y="340"/>
                  <a:pt x="544" y="340"/>
                </a:cubicBezTo>
                <a:cubicBezTo>
                  <a:pt x="544" y="389"/>
                  <a:pt x="544" y="389"/>
                  <a:pt x="544" y="389"/>
                </a:cubicBezTo>
                <a:lnTo>
                  <a:pt x="544" y="396"/>
                </a:lnTo>
                <a:cubicBezTo>
                  <a:pt x="544" y="396"/>
                  <a:pt x="544" y="396"/>
                  <a:pt x="544" y="403"/>
                </a:cubicBezTo>
                <a:lnTo>
                  <a:pt x="537" y="410"/>
                </a:lnTo>
                <a:cubicBezTo>
                  <a:pt x="530" y="417"/>
                  <a:pt x="523" y="417"/>
                  <a:pt x="515" y="417"/>
                </a:cubicBezTo>
                <a:cubicBezTo>
                  <a:pt x="508" y="417"/>
                  <a:pt x="501" y="417"/>
                  <a:pt x="501" y="410"/>
                </a:cubicBezTo>
                <a:cubicBezTo>
                  <a:pt x="431" y="340"/>
                  <a:pt x="431" y="340"/>
                  <a:pt x="431" y="340"/>
                </a:cubicBezTo>
                <a:cubicBezTo>
                  <a:pt x="169" y="340"/>
                  <a:pt x="169" y="340"/>
                  <a:pt x="169" y="340"/>
                </a:cubicBezTo>
                <a:cubicBezTo>
                  <a:pt x="155" y="340"/>
                  <a:pt x="141" y="332"/>
                  <a:pt x="141" y="311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1" y="14"/>
                  <a:pt x="155" y="0"/>
                  <a:pt x="169" y="0"/>
                </a:cubicBezTo>
                <a:cubicBezTo>
                  <a:pt x="565" y="0"/>
                  <a:pt x="565" y="0"/>
                  <a:pt x="565" y="0"/>
                </a:cubicBezTo>
                <a:cubicBezTo>
                  <a:pt x="579" y="0"/>
                  <a:pt x="593" y="14"/>
                  <a:pt x="593" y="29"/>
                </a:cubicBezTo>
                <a:cubicBezTo>
                  <a:pt x="593" y="311"/>
                  <a:pt x="593" y="311"/>
                  <a:pt x="593" y="311"/>
                </a:cubicBezTo>
                <a:cubicBezTo>
                  <a:pt x="593" y="332"/>
                  <a:pt x="579" y="340"/>
                  <a:pt x="565" y="340"/>
                </a:cubicBezTo>
                <a:close/>
                <a:moveTo>
                  <a:pt x="417" y="368"/>
                </a:moveTo>
                <a:lnTo>
                  <a:pt x="417" y="368"/>
                </a:lnTo>
                <a:cubicBezTo>
                  <a:pt x="480" y="432"/>
                  <a:pt x="480" y="432"/>
                  <a:pt x="480" y="432"/>
                </a:cubicBezTo>
                <a:cubicBezTo>
                  <a:pt x="487" y="439"/>
                  <a:pt x="501" y="446"/>
                  <a:pt x="515" y="446"/>
                </a:cubicBezTo>
                <a:cubicBezTo>
                  <a:pt x="515" y="467"/>
                  <a:pt x="515" y="467"/>
                  <a:pt x="515" y="467"/>
                </a:cubicBezTo>
                <a:cubicBezTo>
                  <a:pt x="515" y="481"/>
                  <a:pt x="508" y="495"/>
                  <a:pt x="487" y="495"/>
                </a:cubicBezTo>
                <a:cubicBezTo>
                  <a:pt x="289" y="495"/>
                  <a:pt x="289" y="495"/>
                  <a:pt x="289" y="495"/>
                </a:cubicBezTo>
                <a:cubicBezTo>
                  <a:pt x="226" y="495"/>
                  <a:pt x="226" y="495"/>
                  <a:pt x="226" y="495"/>
                </a:cubicBezTo>
                <a:cubicBezTo>
                  <a:pt x="197" y="495"/>
                  <a:pt x="197" y="495"/>
                  <a:pt x="197" y="495"/>
                </a:cubicBezTo>
                <a:cubicBezTo>
                  <a:pt x="190" y="495"/>
                  <a:pt x="190" y="495"/>
                  <a:pt x="190" y="495"/>
                </a:cubicBezTo>
                <a:cubicBezTo>
                  <a:pt x="113" y="566"/>
                  <a:pt x="113" y="566"/>
                  <a:pt x="113" y="566"/>
                </a:cubicBezTo>
                <a:cubicBezTo>
                  <a:pt x="106" y="573"/>
                  <a:pt x="99" y="580"/>
                  <a:pt x="91" y="580"/>
                </a:cubicBezTo>
                <a:cubicBezTo>
                  <a:pt x="84" y="580"/>
                  <a:pt x="77" y="573"/>
                  <a:pt x="77" y="566"/>
                </a:cubicBezTo>
                <a:cubicBezTo>
                  <a:pt x="70" y="566"/>
                  <a:pt x="70" y="566"/>
                  <a:pt x="70" y="566"/>
                </a:cubicBezTo>
                <a:lnTo>
                  <a:pt x="70" y="559"/>
                </a:lnTo>
                <a:cubicBezTo>
                  <a:pt x="70" y="559"/>
                  <a:pt x="63" y="559"/>
                  <a:pt x="63" y="552"/>
                </a:cubicBezTo>
                <a:cubicBezTo>
                  <a:pt x="63" y="495"/>
                  <a:pt x="63" y="495"/>
                  <a:pt x="63" y="495"/>
                </a:cubicBezTo>
                <a:cubicBezTo>
                  <a:pt x="28" y="495"/>
                  <a:pt x="28" y="495"/>
                  <a:pt x="28" y="495"/>
                </a:cubicBezTo>
                <a:cubicBezTo>
                  <a:pt x="14" y="495"/>
                  <a:pt x="0" y="481"/>
                  <a:pt x="0" y="467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28"/>
                  <a:pt x="14" y="113"/>
                  <a:pt x="28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3" y="311"/>
                  <a:pt x="113" y="311"/>
                  <a:pt x="113" y="311"/>
                </a:cubicBezTo>
                <a:cubicBezTo>
                  <a:pt x="113" y="347"/>
                  <a:pt x="141" y="368"/>
                  <a:pt x="169" y="368"/>
                </a:cubicBezTo>
                <a:lnTo>
                  <a:pt x="417" y="3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3" name="Freeform 139">
            <a:extLst>
              <a:ext uri="{FF2B5EF4-FFF2-40B4-BE49-F238E27FC236}">
                <a16:creationId xmlns:a16="http://schemas.microsoft.com/office/drawing/2014/main" id="{32844112-3373-F145-8C2A-A7C9B6ACD8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6170" y="1435100"/>
            <a:ext cx="215908" cy="196850"/>
          </a:xfrm>
          <a:custGeom>
            <a:avLst/>
            <a:gdLst>
              <a:gd name="T0" fmla="*/ 205482 w 601"/>
              <a:gd name="T1" fmla="*/ 165844 h 546"/>
              <a:gd name="T2" fmla="*/ 205482 w 601"/>
              <a:gd name="T3" fmla="*/ 165844 h 546"/>
              <a:gd name="T4" fmla="*/ 157345 w 601"/>
              <a:gd name="T5" fmla="*/ 165844 h 546"/>
              <a:gd name="T6" fmla="*/ 157345 w 601"/>
              <a:gd name="T7" fmla="*/ 165844 h 546"/>
              <a:gd name="T8" fmla="*/ 81187 w 601"/>
              <a:gd name="T9" fmla="*/ 165844 h 546"/>
              <a:gd name="T10" fmla="*/ 81187 w 601"/>
              <a:gd name="T11" fmla="*/ 165844 h 546"/>
              <a:gd name="T12" fmla="*/ 70769 w 601"/>
              <a:gd name="T13" fmla="*/ 165844 h 546"/>
              <a:gd name="T14" fmla="*/ 70769 w 601"/>
              <a:gd name="T15" fmla="*/ 165844 h 546"/>
              <a:gd name="T16" fmla="*/ 68255 w 601"/>
              <a:gd name="T17" fmla="*/ 165844 h 546"/>
              <a:gd name="T18" fmla="*/ 40594 w 601"/>
              <a:gd name="T19" fmla="*/ 193966 h 546"/>
              <a:gd name="T20" fmla="*/ 32690 w 601"/>
              <a:gd name="T21" fmla="*/ 196489 h 546"/>
              <a:gd name="T22" fmla="*/ 32690 w 601"/>
              <a:gd name="T23" fmla="*/ 196489 h 546"/>
              <a:gd name="T24" fmla="*/ 32690 w 601"/>
              <a:gd name="T25" fmla="*/ 196489 h 546"/>
              <a:gd name="T26" fmla="*/ 32690 w 601"/>
              <a:gd name="T27" fmla="*/ 196489 h 546"/>
              <a:gd name="T28" fmla="*/ 25146 w 601"/>
              <a:gd name="T29" fmla="*/ 193966 h 546"/>
              <a:gd name="T30" fmla="*/ 25146 w 601"/>
              <a:gd name="T31" fmla="*/ 193966 h 546"/>
              <a:gd name="T32" fmla="*/ 25146 w 601"/>
              <a:gd name="T33" fmla="*/ 191442 h 546"/>
              <a:gd name="T34" fmla="*/ 25146 w 601"/>
              <a:gd name="T35" fmla="*/ 191442 h 546"/>
              <a:gd name="T36" fmla="*/ 22632 w 601"/>
              <a:gd name="T37" fmla="*/ 191442 h 546"/>
              <a:gd name="T38" fmla="*/ 22632 w 601"/>
              <a:gd name="T39" fmla="*/ 188558 h 546"/>
              <a:gd name="T40" fmla="*/ 22632 w 601"/>
              <a:gd name="T41" fmla="*/ 188558 h 546"/>
              <a:gd name="T42" fmla="*/ 22632 w 601"/>
              <a:gd name="T43" fmla="*/ 186034 h 546"/>
              <a:gd name="T44" fmla="*/ 22632 w 601"/>
              <a:gd name="T45" fmla="*/ 186034 h 546"/>
              <a:gd name="T46" fmla="*/ 22632 w 601"/>
              <a:gd name="T47" fmla="*/ 165844 h 546"/>
              <a:gd name="T48" fmla="*/ 20117 w 601"/>
              <a:gd name="T49" fmla="*/ 165844 h 546"/>
              <a:gd name="T50" fmla="*/ 20117 w 601"/>
              <a:gd name="T51" fmla="*/ 165844 h 546"/>
              <a:gd name="T52" fmla="*/ 10059 w 601"/>
              <a:gd name="T53" fmla="*/ 165844 h 546"/>
              <a:gd name="T54" fmla="*/ 0 w 601"/>
              <a:gd name="T55" fmla="*/ 155749 h 546"/>
              <a:gd name="T56" fmla="*/ 0 w 601"/>
              <a:gd name="T57" fmla="*/ 10455 h 546"/>
              <a:gd name="T58" fmla="*/ 10059 w 601"/>
              <a:gd name="T59" fmla="*/ 0 h 546"/>
              <a:gd name="T60" fmla="*/ 205482 w 601"/>
              <a:gd name="T61" fmla="*/ 0 h 546"/>
              <a:gd name="T62" fmla="*/ 215541 w 601"/>
              <a:gd name="T63" fmla="*/ 10455 h 546"/>
              <a:gd name="T64" fmla="*/ 215541 w 601"/>
              <a:gd name="T65" fmla="*/ 155749 h 546"/>
              <a:gd name="T66" fmla="*/ 205482 w 601"/>
              <a:gd name="T67" fmla="*/ 165844 h 546"/>
              <a:gd name="T68" fmla="*/ 55681 w 601"/>
              <a:gd name="T69" fmla="*/ 63814 h 546"/>
              <a:gd name="T70" fmla="*/ 55681 w 601"/>
              <a:gd name="T71" fmla="*/ 63814 h 546"/>
              <a:gd name="T72" fmla="*/ 35205 w 601"/>
              <a:gd name="T73" fmla="*/ 84364 h 546"/>
              <a:gd name="T74" fmla="*/ 55681 w 601"/>
              <a:gd name="T75" fmla="*/ 104554 h 546"/>
              <a:gd name="T76" fmla="*/ 75799 w 601"/>
              <a:gd name="T77" fmla="*/ 84364 h 546"/>
              <a:gd name="T78" fmla="*/ 55681 w 601"/>
              <a:gd name="T79" fmla="*/ 63814 h 546"/>
              <a:gd name="T80" fmla="*/ 106333 w 601"/>
              <a:gd name="T81" fmla="*/ 63814 h 546"/>
              <a:gd name="T82" fmla="*/ 106333 w 601"/>
              <a:gd name="T83" fmla="*/ 63814 h 546"/>
              <a:gd name="T84" fmla="*/ 86216 w 601"/>
              <a:gd name="T85" fmla="*/ 84364 h 546"/>
              <a:gd name="T86" fmla="*/ 106333 w 601"/>
              <a:gd name="T87" fmla="*/ 104554 h 546"/>
              <a:gd name="T88" fmla="*/ 126810 w 601"/>
              <a:gd name="T89" fmla="*/ 84364 h 546"/>
              <a:gd name="T90" fmla="*/ 106333 w 601"/>
              <a:gd name="T91" fmla="*/ 63814 h 546"/>
              <a:gd name="T92" fmla="*/ 157345 w 601"/>
              <a:gd name="T93" fmla="*/ 63814 h 546"/>
              <a:gd name="T94" fmla="*/ 157345 w 601"/>
              <a:gd name="T95" fmla="*/ 63814 h 546"/>
              <a:gd name="T96" fmla="*/ 136868 w 601"/>
              <a:gd name="T97" fmla="*/ 84364 h 546"/>
              <a:gd name="T98" fmla="*/ 157345 w 601"/>
              <a:gd name="T99" fmla="*/ 104554 h 546"/>
              <a:gd name="T100" fmla="*/ 177462 w 601"/>
              <a:gd name="T101" fmla="*/ 84364 h 546"/>
              <a:gd name="T102" fmla="*/ 157345 w 601"/>
              <a:gd name="T103" fmla="*/ 63814 h 54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1" h="546">
                <a:moveTo>
                  <a:pt x="572" y="460"/>
                </a:moveTo>
                <a:lnTo>
                  <a:pt x="572" y="460"/>
                </a:lnTo>
                <a:cubicBezTo>
                  <a:pt x="438" y="460"/>
                  <a:pt x="438" y="460"/>
                  <a:pt x="438" y="460"/>
                </a:cubicBezTo>
                <a:cubicBezTo>
                  <a:pt x="226" y="460"/>
                  <a:pt x="226" y="460"/>
                  <a:pt x="226" y="460"/>
                </a:cubicBezTo>
                <a:cubicBezTo>
                  <a:pt x="197" y="460"/>
                  <a:pt x="197" y="460"/>
                  <a:pt x="197" y="460"/>
                </a:cubicBezTo>
                <a:cubicBezTo>
                  <a:pt x="190" y="460"/>
                  <a:pt x="190" y="460"/>
                  <a:pt x="190" y="460"/>
                </a:cubicBezTo>
                <a:cubicBezTo>
                  <a:pt x="113" y="538"/>
                  <a:pt x="113" y="538"/>
                  <a:pt x="113" y="538"/>
                </a:cubicBezTo>
                <a:cubicBezTo>
                  <a:pt x="106" y="545"/>
                  <a:pt x="98" y="545"/>
                  <a:pt x="91" y="545"/>
                </a:cubicBezTo>
                <a:cubicBezTo>
                  <a:pt x="84" y="545"/>
                  <a:pt x="77" y="545"/>
                  <a:pt x="70" y="538"/>
                </a:cubicBezTo>
                <a:lnTo>
                  <a:pt x="70" y="531"/>
                </a:lnTo>
                <a:cubicBezTo>
                  <a:pt x="63" y="531"/>
                  <a:pt x="63" y="531"/>
                  <a:pt x="63" y="531"/>
                </a:cubicBezTo>
                <a:cubicBezTo>
                  <a:pt x="63" y="523"/>
                  <a:pt x="63" y="523"/>
                  <a:pt x="63" y="523"/>
                </a:cubicBezTo>
                <a:lnTo>
                  <a:pt x="63" y="516"/>
                </a:lnTo>
                <a:cubicBezTo>
                  <a:pt x="63" y="460"/>
                  <a:pt x="63" y="460"/>
                  <a:pt x="63" y="460"/>
                </a:cubicBezTo>
                <a:cubicBezTo>
                  <a:pt x="56" y="460"/>
                  <a:pt x="56" y="460"/>
                  <a:pt x="56" y="460"/>
                </a:cubicBezTo>
                <a:cubicBezTo>
                  <a:pt x="28" y="460"/>
                  <a:pt x="28" y="460"/>
                  <a:pt x="28" y="460"/>
                </a:cubicBezTo>
                <a:cubicBezTo>
                  <a:pt x="7" y="460"/>
                  <a:pt x="0" y="446"/>
                  <a:pt x="0" y="43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8"/>
                  <a:pt x="7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8"/>
                  <a:pt x="600" y="29"/>
                </a:cubicBezTo>
                <a:cubicBezTo>
                  <a:pt x="600" y="432"/>
                  <a:pt x="600" y="432"/>
                  <a:pt x="600" y="432"/>
                </a:cubicBezTo>
                <a:cubicBezTo>
                  <a:pt x="600" y="446"/>
                  <a:pt x="586" y="460"/>
                  <a:pt x="572" y="460"/>
                </a:cubicBezTo>
                <a:close/>
                <a:moveTo>
                  <a:pt x="155" y="177"/>
                </a:moveTo>
                <a:lnTo>
                  <a:pt x="155" y="177"/>
                </a:lnTo>
                <a:cubicBezTo>
                  <a:pt x="127" y="177"/>
                  <a:pt x="98" y="205"/>
                  <a:pt x="98" y="234"/>
                </a:cubicBezTo>
                <a:cubicBezTo>
                  <a:pt x="98" y="262"/>
                  <a:pt x="127" y="290"/>
                  <a:pt x="155" y="290"/>
                </a:cubicBezTo>
                <a:cubicBezTo>
                  <a:pt x="190" y="290"/>
                  <a:pt x="211" y="262"/>
                  <a:pt x="211" y="234"/>
                </a:cubicBezTo>
                <a:cubicBezTo>
                  <a:pt x="211" y="205"/>
                  <a:pt x="190" y="177"/>
                  <a:pt x="155" y="177"/>
                </a:cubicBezTo>
                <a:close/>
                <a:moveTo>
                  <a:pt x="296" y="177"/>
                </a:moveTo>
                <a:lnTo>
                  <a:pt x="296" y="177"/>
                </a:lnTo>
                <a:cubicBezTo>
                  <a:pt x="268" y="177"/>
                  <a:pt x="240" y="205"/>
                  <a:pt x="240" y="234"/>
                </a:cubicBezTo>
                <a:cubicBezTo>
                  <a:pt x="240" y="262"/>
                  <a:pt x="268" y="290"/>
                  <a:pt x="296" y="290"/>
                </a:cubicBezTo>
                <a:cubicBezTo>
                  <a:pt x="332" y="290"/>
                  <a:pt x="353" y="262"/>
                  <a:pt x="353" y="234"/>
                </a:cubicBezTo>
                <a:cubicBezTo>
                  <a:pt x="353" y="205"/>
                  <a:pt x="332" y="177"/>
                  <a:pt x="296" y="177"/>
                </a:cubicBezTo>
                <a:close/>
                <a:moveTo>
                  <a:pt x="438" y="177"/>
                </a:moveTo>
                <a:lnTo>
                  <a:pt x="438" y="177"/>
                </a:lnTo>
                <a:cubicBezTo>
                  <a:pt x="409" y="177"/>
                  <a:pt x="381" y="205"/>
                  <a:pt x="381" y="234"/>
                </a:cubicBezTo>
                <a:cubicBezTo>
                  <a:pt x="381" y="262"/>
                  <a:pt x="409" y="290"/>
                  <a:pt x="438" y="290"/>
                </a:cubicBezTo>
                <a:cubicBezTo>
                  <a:pt x="473" y="290"/>
                  <a:pt x="494" y="262"/>
                  <a:pt x="494" y="234"/>
                </a:cubicBezTo>
                <a:cubicBezTo>
                  <a:pt x="494" y="205"/>
                  <a:pt x="473" y="177"/>
                  <a:pt x="438" y="1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4" name="Freeform 140">
            <a:extLst>
              <a:ext uri="{FF2B5EF4-FFF2-40B4-BE49-F238E27FC236}">
                <a16:creationId xmlns:a16="http://schemas.microsoft.com/office/drawing/2014/main" id="{29B96730-E99D-A142-9F10-E4AA6FA68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3568" y="1435100"/>
            <a:ext cx="219083" cy="196850"/>
          </a:xfrm>
          <a:custGeom>
            <a:avLst/>
            <a:gdLst>
              <a:gd name="T0" fmla="*/ 208643 w 609"/>
              <a:gd name="T1" fmla="*/ 165844 h 546"/>
              <a:gd name="T2" fmla="*/ 208643 w 609"/>
              <a:gd name="T3" fmla="*/ 165844 h 546"/>
              <a:gd name="T4" fmla="*/ 122308 w 609"/>
              <a:gd name="T5" fmla="*/ 165844 h 546"/>
              <a:gd name="T6" fmla="*/ 122308 w 609"/>
              <a:gd name="T7" fmla="*/ 165844 h 546"/>
              <a:gd name="T8" fmla="*/ 81299 w 609"/>
              <a:gd name="T9" fmla="*/ 165844 h 546"/>
              <a:gd name="T10" fmla="*/ 81299 w 609"/>
              <a:gd name="T11" fmla="*/ 165844 h 546"/>
              <a:gd name="T12" fmla="*/ 71226 w 609"/>
              <a:gd name="T13" fmla="*/ 165844 h 546"/>
              <a:gd name="T14" fmla="*/ 71226 w 609"/>
              <a:gd name="T15" fmla="*/ 165844 h 546"/>
              <a:gd name="T16" fmla="*/ 68708 w 609"/>
              <a:gd name="T17" fmla="*/ 165844 h 546"/>
              <a:gd name="T18" fmla="*/ 40649 w 609"/>
              <a:gd name="T19" fmla="*/ 193966 h 546"/>
              <a:gd name="T20" fmla="*/ 35613 w 609"/>
              <a:gd name="T21" fmla="*/ 196489 h 546"/>
              <a:gd name="T22" fmla="*/ 35613 w 609"/>
              <a:gd name="T23" fmla="*/ 196489 h 546"/>
              <a:gd name="T24" fmla="*/ 35613 w 609"/>
              <a:gd name="T25" fmla="*/ 196489 h 546"/>
              <a:gd name="T26" fmla="*/ 35613 w 609"/>
              <a:gd name="T27" fmla="*/ 196489 h 546"/>
              <a:gd name="T28" fmla="*/ 28059 w 609"/>
              <a:gd name="T29" fmla="*/ 193966 h 546"/>
              <a:gd name="T30" fmla="*/ 28059 w 609"/>
              <a:gd name="T31" fmla="*/ 193966 h 546"/>
              <a:gd name="T32" fmla="*/ 25541 w 609"/>
              <a:gd name="T33" fmla="*/ 191442 h 546"/>
              <a:gd name="T34" fmla="*/ 25541 w 609"/>
              <a:gd name="T35" fmla="*/ 191442 h 546"/>
              <a:gd name="T36" fmla="*/ 25541 w 609"/>
              <a:gd name="T37" fmla="*/ 191442 h 546"/>
              <a:gd name="T38" fmla="*/ 25541 w 609"/>
              <a:gd name="T39" fmla="*/ 188558 h 546"/>
              <a:gd name="T40" fmla="*/ 25541 w 609"/>
              <a:gd name="T41" fmla="*/ 188558 h 546"/>
              <a:gd name="T42" fmla="*/ 25541 w 609"/>
              <a:gd name="T43" fmla="*/ 186034 h 546"/>
              <a:gd name="T44" fmla="*/ 25541 w 609"/>
              <a:gd name="T45" fmla="*/ 186034 h 546"/>
              <a:gd name="T46" fmla="*/ 25541 w 609"/>
              <a:gd name="T47" fmla="*/ 165844 h 546"/>
              <a:gd name="T48" fmla="*/ 23023 w 609"/>
              <a:gd name="T49" fmla="*/ 165844 h 546"/>
              <a:gd name="T50" fmla="*/ 23023 w 609"/>
              <a:gd name="T51" fmla="*/ 165844 h 546"/>
              <a:gd name="T52" fmla="*/ 10432 w 609"/>
              <a:gd name="T53" fmla="*/ 165844 h 546"/>
              <a:gd name="T54" fmla="*/ 0 w 609"/>
              <a:gd name="T55" fmla="*/ 155749 h 546"/>
              <a:gd name="T56" fmla="*/ 0 w 609"/>
              <a:gd name="T57" fmla="*/ 10455 h 546"/>
              <a:gd name="T58" fmla="*/ 10432 w 609"/>
              <a:gd name="T59" fmla="*/ 0 h 546"/>
              <a:gd name="T60" fmla="*/ 208643 w 609"/>
              <a:gd name="T61" fmla="*/ 0 h 546"/>
              <a:gd name="T62" fmla="*/ 218715 w 609"/>
              <a:gd name="T63" fmla="*/ 10455 h 546"/>
              <a:gd name="T64" fmla="*/ 218715 w 609"/>
              <a:gd name="T65" fmla="*/ 155749 h 546"/>
              <a:gd name="T66" fmla="*/ 208643 w 609"/>
              <a:gd name="T67" fmla="*/ 165844 h 54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9" h="546">
                <a:moveTo>
                  <a:pt x="580" y="460"/>
                </a:moveTo>
                <a:lnTo>
                  <a:pt x="580" y="460"/>
                </a:lnTo>
                <a:cubicBezTo>
                  <a:pt x="340" y="460"/>
                  <a:pt x="340" y="460"/>
                  <a:pt x="340" y="460"/>
                </a:cubicBezTo>
                <a:cubicBezTo>
                  <a:pt x="226" y="460"/>
                  <a:pt x="226" y="460"/>
                  <a:pt x="226" y="460"/>
                </a:cubicBezTo>
                <a:cubicBezTo>
                  <a:pt x="198" y="460"/>
                  <a:pt x="198" y="460"/>
                  <a:pt x="198" y="460"/>
                </a:cubicBezTo>
                <a:cubicBezTo>
                  <a:pt x="191" y="460"/>
                  <a:pt x="191" y="460"/>
                  <a:pt x="191" y="460"/>
                </a:cubicBezTo>
                <a:cubicBezTo>
                  <a:pt x="113" y="538"/>
                  <a:pt x="113" y="538"/>
                  <a:pt x="113" y="538"/>
                </a:cubicBezTo>
                <a:cubicBezTo>
                  <a:pt x="113" y="545"/>
                  <a:pt x="106" y="545"/>
                  <a:pt x="99" y="545"/>
                </a:cubicBezTo>
                <a:cubicBezTo>
                  <a:pt x="92" y="545"/>
                  <a:pt x="85" y="545"/>
                  <a:pt x="78" y="538"/>
                </a:cubicBezTo>
                <a:lnTo>
                  <a:pt x="71" y="531"/>
                </a:lnTo>
                <a:cubicBezTo>
                  <a:pt x="71" y="523"/>
                  <a:pt x="71" y="523"/>
                  <a:pt x="71" y="523"/>
                </a:cubicBezTo>
                <a:lnTo>
                  <a:pt x="71" y="516"/>
                </a:lnTo>
                <a:cubicBezTo>
                  <a:pt x="71" y="460"/>
                  <a:pt x="71" y="460"/>
                  <a:pt x="71" y="460"/>
                </a:cubicBezTo>
                <a:cubicBezTo>
                  <a:pt x="64" y="460"/>
                  <a:pt x="64" y="460"/>
                  <a:pt x="64" y="460"/>
                </a:cubicBezTo>
                <a:cubicBezTo>
                  <a:pt x="29" y="460"/>
                  <a:pt x="29" y="460"/>
                  <a:pt x="29" y="460"/>
                </a:cubicBezTo>
                <a:cubicBezTo>
                  <a:pt x="15" y="460"/>
                  <a:pt x="0" y="446"/>
                  <a:pt x="0" y="43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8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8"/>
                  <a:pt x="608" y="29"/>
                </a:cubicBezTo>
                <a:cubicBezTo>
                  <a:pt x="608" y="432"/>
                  <a:pt x="608" y="432"/>
                  <a:pt x="608" y="432"/>
                </a:cubicBezTo>
                <a:cubicBezTo>
                  <a:pt x="608" y="446"/>
                  <a:pt x="594" y="460"/>
                  <a:pt x="580" y="46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5" name="Freeform 141">
            <a:extLst>
              <a:ext uri="{FF2B5EF4-FFF2-40B4-BE49-F238E27FC236}">
                <a16:creationId xmlns:a16="http://schemas.microsoft.com/office/drawing/2014/main" id="{351C73BD-8B22-DD43-96BA-CF10F9712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5729" y="1435100"/>
            <a:ext cx="217496" cy="196850"/>
          </a:xfrm>
          <a:custGeom>
            <a:avLst/>
            <a:gdLst>
              <a:gd name="T0" fmla="*/ 207011 w 602"/>
              <a:gd name="T1" fmla="*/ 165844 h 546"/>
              <a:gd name="T2" fmla="*/ 207011 w 602"/>
              <a:gd name="T3" fmla="*/ 165844 h 546"/>
              <a:gd name="T4" fmla="*/ 71533 w 602"/>
              <a:gd name="T5" fmla="*/ 165844 h 546"/>
              <a:gd name="T6" fmla="*/ 71533 w 602"/>
              <a:gd name="T7" fmla="*/ 165844 h 546"/>
              <a:gd name="T8" fmla="*/ 69004 w 602"/>
              <a:gd name="T9" fmla="*/ 165844 h 546"/>
              <a:gd name="T10" fmla="*/ 40824 w 602"/>
              <a:gd name="T11" fmla="*/ 193966 h 546"/>
              <a:gd name="T12" fmla="*/ 33237 w 602"/>
              <a:gd name="T13" fmla="*/ 196489 h 546"/>
              <a:gd name="T14" fmla="*/ 33237 w 602"/>
              <a:gd name="T15" fmla="*/ 196489 h 546"/>
              <a:gd name="T16" fmla="*/ 33237 w 602"/>
              <a:gd name="T17" fmla="*/ 196489 h 546"/>
              <a:gd name="T18" fmla="*/ 33237 w 602"/>
              <a:gd name="T19" fmla="*/ 196489 h 546"/>
              <a:gd name="T20" fmla="*/ 28180 w 602"/>
              <a:gd name="T21" fmla="*/ 193966 h 546"/>
              <a:gd name="T22" fmla="*/ 25651 w 602"/>
              <a:gd name="T23" fmla="*/ 193966 h 546"/>
              <a:gd name="T24" fmla="*/ 25651 w 602"/>
              <a:gd name="T25" fmla="*/ 191442 h 546"/>
              <a:gd name="T26" fmla="*/ 25651 w 602"/>
              <a:gd name="T27" fmla="*/ 191442 h 546"/>
              <a:gd name="T28" fmla="*/ 25651 w 602"/>
              <a:gd name="T29" fmla="*/ 191442 h 546"/>
              <a:gd name="T30" fmla="*/ 25651 w 602"/>
              <a:gd name="T31" fmla="*/ 188558 h 546"/>
              <a:gd name="T32" fmla="*/ 23122 w 602"/>
              <a:gd name="T33" fmla="*/ 188558 h 546"/>
              <a:gd name="T34" fmla="*/ 23122 w 602"/>
              <a:gd name="T35" fmla="*/ 186034 h 546"/>
              <a:gd name="T36" fmla="*/ 23122 w 602"/>
              <a:gd name="T37" fmla="*/ 186034 h 546"/>
              <a:gd name="T38" fmla="*/ 23122 w 602"/>
              <a:gd name="T39" fmla="*/ 165844 h 546"/>
              <a:gd name="T40" fmla="*/ 10477 w 602"/>
              <a:gd name="T41" fmla="*/ 165844 h 546"/>
              <a:gd name="T42" fmla="*/ 0 w 602"/>
              <a:gd name="T43" fmla="*/ 155749 h 546"/>
              <a:gd name="T44" fmla="*/ 0 w 602"/>
              <a:gd name="T45" fmla="*/ 10455 h 546"/>
              <a:gd name="T46" fmla="*/ 10477 w 602"/>
              <a:gd name="T47" fmla="*/ 0 h 546"/>
              <a:gd name="T48" fmla="*/ 207011 w 602"/>
              <a:gd name="T49" fmla="*/ 0 h 546"/>
              <a:gd name="T50" fmla="*/ 217127 w 602"/>
              <a:gd name="T51" fmla="*/ 10455 h 546"/>
              <a:gd name="T52" fmla="*/ 217127 w 602"/>
              <a:gd name="T53" fmla="*/ 155749 h 546"/>
              <a:gd name="T54" fmla="*/ 207011 w 602"/>
              <a:gd name="T55" fmla="*/ 165844 h 546"/>
              <a:gd name="T56" fmla="*/ 196534 w 602"/>
              <a:gd name="T57" fmla="*/ 20550 h 546"/>
              <a:gd name="T58" fmla="*/ 196534 w 602"/>
              <a:gd name="T59" fmla="*/ 20550 h 546"/>
              <a:gd name="T60" fmla="*/ 20593 w 602"/>
              <a:gd name="T61" fmla="*/ 20550 h 546"/>
              <a:gd name="T62" fmla="*/ 20593 w 602"/>
              <a:gd name="T63" fmla="*/ 145294 h 546"/>
              <a:gd name="T64" fmla="*/ 33237 w 602"/>
              <a:gd name="T65" fmla="*/ 145294 h 546"/>
              <a:gd name="T66" fmla="*/ 33237 w 602"/>
              <a:gd name="T67" fmla="*/ 145294 h 546"/>
              <a:gd name="T68" fmla="*/ 43353 w 602"/>
              <a:gd name="T69" fmla="*/ 145294 h 546"/>
              <a:gd name="T70" fmla="*/ 43353 w 602"/>
              <a:gd name="T71" fmla="*/ 160797 h 546"/>
              <a:gd name="T72" fmla="*/ 61417 w 602"/>
              <a:gd name="T73" fmla="*/ 145294 h 546"/>
              <a:gd name="T74" fmla="*/ 89596 w 602"/>
              <a:gd name="T75" fmla="*/ 145294 h 546"/>
              <a:gd name="T76" fmla="*/ 89596 w 602"/>
              <a:gd name="T77" fmla="*/ 145294 h 546"/>
              <a:gd name="T78" fmla="*/ 196534 w 602"/>
              <a:gd name="T79" fmla="*/ 145294 h 546"/>
              <a:gd name="T80" fmla="*/ 196534 w 602"/>
              <a:gd name="T81" fmla="*/ 20550 h 54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02" h="546">
                <a:moveTo>
                  <a:pt x="573" y="460"/>
                </a:moveTo>
                <a:lnTo>
                  <a:pt x="573" y="460"/>
                </a:lnTo>
                <a:cubicBezTo>
                  <a:pt x="198" y="460"/>
                  <a:pt x="198" y="460"/>
                  <a:pt x="198" y="460"/>
                </a:cubicBezTo>
                <a:cubicBezTo>
                  <a:pt x="191" y="460"/>
                  <a:pt x="191" y="460"/>
                  <a:pt x="191" y="460"/>
                </a:cubicBezTo>
                <a:cubicBezTo>
                  <a:pt x="113" y="538"/>
                  <a:pt x="113" y="538"/>
                  <a:pt x="113" y="538"/>
                </a:cubicBezTo>
                <a:cubicBezTo>
                  <a:pt x="106" y="545"/>
                  <a:pt x="99" y="545"/>
                  <a:pt x="92" y="545"/>
                </a:cubicBezTo>
                <a:cubicBezTo>
                  <a:pt x="85" y="545"/>
                  <a:pt x="78" y="545"/>
                  <a:pt x="78" y="538"/>
                </a:cubicBezTo>
                <a:cubicBezTo>
                  <a:pt x="71" y="538"/>
                  <a:pt x="71" y="538"/>
                  <a:pt x="71" y="538"/>
                </a:cubicBezTo>
                <a:lnTo>
                  <a:pt x="71" y="531"/>
                </a:lnTo>
                <a:cubicBezTo>
                  <a:pt x="71" y="523"/>
                  <a:pt x="71" y="523"/>
                  <a:pt x="71" y="523"/>
                </a:cubicBezTo>
                <a:lnTo>
                  <a:pt x="64" y="523"/>
                </a:lnTo>
                <a:lnTo>
                  <a:pt x="64" y="516"/>
                </a:lnTo>
                <a:cubicBezTo>
                  <a:pt x="64" y="460"/>
                  <a:pt x="64" y="460"/>
                  <a:pt x="64" y="460"/>
                </a:cubicBezTo>
                <a:cubicBezTo>
                  <a:pt x="29" y="460"/>
                  <a:pt x="29" y="460"/>
                  <a:pt x="29" y="460"/>
                </a:cubicBezTo>
                <a:cubicBezTo>
                  <a:pt x="15" y="460"/>
                  <a:pt x="0" y="446"/>
                  <a:pt x="0" y="43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8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8"/>
                  <a:pt x="601" y="29"/>
                </a:cubicBezTo>
                <a:cubicBezTo>
                  <a:pt x="601" y="432"/>
                  <a:pt x="601" y="432"/>
                  <a:pt x="601" y="432"/>
                </a:cubicBezTo>
                <a:cubicBezTo>
                  <a:pt x="601" y="446"/>
                  <a:pt x="594" y="460"/>
                  <a:pt x="573" y="460"/>
                </a:cubicBezTo>
                <a:close/>
                <a:moveTo>
                  <a:pt x="544" y="57"/>
                </a:moveTo>
                <a:lnTo>
                  <a:pt x="544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403"/>
                  <a:pt x="57" y="403"/>
                  <a:pt x="57" y="403"/>
                </a:cubicBezTo>
                <a:cubicBezTo>
                  <a:pt x="92" y="403"/>
                  <a:pt x="92" y="403"/>
                  <a:pt x="92" y="403"/>
                </a:cubicBezTo>
                <a:cubicBezTo>
                  <a:pt x="120" y="403"/>
                  <a:pt x="120" y="403"/>
                  <a:pt x="120" y="403"/>
                </a:cubicBezTo>
                <a:cubicBezTo>
                  <a:pt x="120" y="446"/>
                  <a:pt x="120" y="446"/>
                  <a:pt x="120" y="446"/>
                </a:cubicBezTo>
                <a:cubicBezTo>
                  <a:pt x="170" y="403"/>
                  <a:pt x="170" y="403"/>
                  <a:pt x="170" y="403"/>
                </a:cubicBezTo>
                <a:cubicBezTo>
                  <a:pt x="248" y="403"/>
                  <a:pt x="248" y="403"/>
                  <a:pt x="248" y="403"/>
                </a:cubicBezTo>
                <a:cubicBezTo>
                  <a:pt x="544" y="403"/>
                  <a:pt x="544" y="403"/>
                  <a:pt x="544" y="403"/>
                </a:cubicBezTo>
                <a:lnTo>
                  <a:pt x="544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6" name="Freeform 142">
            <a:extLst>
              <a:ext uri="{FF2B5EF4-FFF2-40B4-BE49-F238E27FC236}">
                <a16:creationId xmlns:a16="http://schemas.microsoft.com/office/drawing/2014/main" id="{9D555794-BC20-1D48-BAC4-B19E93513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303" y="1427163"/>
            <a:ext cx="217495" cy="214312"/>
          </a:xfrm>
          <a:custGeom>
            <a:avLst/>
            <a:gdLst>
              <a:gd name="T0" fmla="*/ 191475 w 602"/>
              <a:gd name="T1" fmla="*/ 86805 h 595"/>
              <a:gd name="T2" fmla="*/ 191475 w 602"/>
              <a:gd name="T3" fmla="*/ 86805 h 595"/>
              <a:gd name="T4" fmla="*/ 207010 w 602"/>
              <a:gd name="T5" fmla="*/ 114540 h 595"/>
              <a:gd name="T6" fmla="*/ 163657 w 602"/>
              <a:gd name="T7" fmla="*/ 96891 h 595"/>
              <a:gd name="T8" fmla="*/ 148122 w 602"/>
              <a:gd name="T9" fmla="*/ 99412 h 595"/>
              <a:gd name="T10" fmla="*/ 86706 w 602"/>
              <a:gd name="T11" fmla="*/ 48625 h 595"/>
              <a:gd name="T12" fmla="*/ 148122 w 602"/>
              <a:gd name="T13" fmla="*/ 0 h 595"/>
              <a:gd name="T14" fmla="*/ 217126 w 602"/>
              <a:gd name="T15" fmla="*/ 48625 h 595"/>
              <a:gd name="T16" fmla="*/ 191475 w 602"/>
              <a:gd name="T17" fmla="*/ 86805 h 595"/>
              <a:gd name="T18" fmla="*/ 74061 w 602"/>
              <a:gd name="T19" fmla="*/ 53668 h 595"/>
              <a:gd name="T20" fmla="*/ 74061 w 602"/>
              <a:gd name="T21" fmla="*/ 53668 h 595"/>
              <a:gd name="T22" fmla="*/ 143065 w 602"/>
              <a:gd name="T23" fmla="*/ 112019 h 595"/>
              <a:gd name="T24" fmla="*/ 158238 w 602"/>
              <a:gd name="T25" fmla="*/ 109497 h 595"/>
              <a:gd name="T26" fmla="*/ 158238 w 602"/>
              <a:gd name="T27" fmla="*/ 109497 h 595"/>
              <a:gd name="T28" fmla="*/ 158238 w 602"/>
              <a:gd name="T29" fmla="*/ 109497 h 595"/>
              <a:gd name="T30" fmla="*/ 194004 w 602"/>
              <a:gd name="T31" fmla="*/ 124985 h 595"/>
              <a:gd name="T32" fmla="*/ 102241 w 602"/>
              <a:gd name="T33" fmla="*/ 183336 h 595"/>
              <a:gd name="T34" fmla="*/ 81648 w 602"/>
              <a:gd name="T35" fmla="*/ 178293 h 595"/>
              <a:gd name="T36" fmla="*/ 13006 w 602"/>
              <a:gd name="T37" fmla="*/ 206388 h 595"/>
              <a:gd name="T38" fmla="*/ 35766 w 602"/>
              <a:gd name="T39" fmla="*/ 165687 h 595"/>
              <a:gd name="T40" fmla="*/ 0 w 602"/>
              <a:gd name="T41" fmla="*/ 106976 h 595"/>
              <a:gd name="T42" fmla="*/ 79119 w 602"/>
              <a:gd name="T43" fmla="*/ 33137 h 595"/>
              <a:gd name="T44" fmla="*/ 74061 w 602"/>
              <a:gd name="T45" fmla="*/ 53668 h 59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02" h="595">
                <a:moveTo>
                  <a:pt x="530" y="241"/>
                </a:moveTo>
                <a:lnTo>
                  <a:pt x="530" y="241"/>
                </a:lnTo>
                <a:cubicBezTo>
                  <a:pt x="523" y="248"/>
                  <a:pt x="523" y="290"/>
                  <a:pt x="573" y="318"/>
                </a:cubicBezTo>
                <a:cubicBezTo>
                  <a:pt x="573" y="318"/>
                  <a:pt x="502" y="332"/>
                  <a:pt x="453" y="269"/>
                </a:cubicBezTo>
                <a:cubicBezTo>
                  <a:pt x="438" y="269"/>
                  <a:pt x="424" y="276"/>
                  <a:pt x="410" y="276"/>
                </a:cubicBezTo>
                <a:cubicBezTo>
                  <a:pt x="304" y="276"/>
                  <a:pt x="240" y="212"/>
                  <a:pt x="240" y="135"/>
                </a:cubicBezTo>
                <a:cubicBezTo>
                  <a:pt x="240" y="64"/>
                  <a:pt x="304" y="0"/>
                  <a:pt x="410" y="0"/>
                </a:cubicBezTo>
                <a:cubicBezTo>
                  <a:pt x="516" y="0"/>
                  <a:pt x="601" y="64"/>
                  <a:pt x="601" y="135"/>
                </a:cubicBezTo>
                <a:cubicBezTo>
                  <a:pt x="601" y="177"/>
                  <a:pt x="573" y="219"/>
                  <a:pt x="530" y="241"/>
                </a:cubicBezTo>
                <a:close/>
                <a:moveTo>
                  <a:pt x="205" y="149"/>
                </a:moveTo>
                <a:lnTo>
                  <a:pt x="205" y="149"/>
                </a:lnTo>
                <a:cubicBezTo>
                  <a:pt x="212" y="233"/>
                  <a:pt x="283" y="304"/>
                  <a:pt x="396" y="311"/>
                </a:cubicBezTo>
                <a:cubicBezTo>
                  <a:pt x="410" y="311"/>
                  <a:pt x="424" y="311"/>
                  <a:pt x="438" y="304"/>
                </a:cubicBezTo>
                <a:cubicBezTo>
                  <a:pt x="474" y="339"/>
                  <a:pt x="516" y="347"/>
                  <a:pt x="537" y="347"/>
                </a:cubicBezTo>
                <a:cubicBezTo>
                  <a:pt x="516" y="439"/>
                  <a:pt x="424" y="509"/>
                  <a:pt x="283" y="509"/>
                </a:cubicBezTo>
                <a:cubicBezTo>
                  <a:pt x="269" y="509"/>
                  <a:pt x="248" y="502"/>
                  <a:pt x="226" y="495"/>
                </a:cubicBezTo>
                <a:cubicBezTo>
                  <a:pt x="156" y="594"/>
                  <a:pt x="36" y="573"/>
                  <a:pt x="36" y="573"/>
                </a:cubicBezTo>
                <a:cubicBezTo>
                  <a:pt x="120" y="537"/>
                  <a:pt x="120" y="467"/>
                  <a:pt x="99" y="460"/>
                </a:cubicBezTo>
                <a:cubicBezTo>
                  <a:pt x="36" y="424"/>
                  <a:pt x="0" y="361"/>
                  <a:pt x="0" y="297"/>
                </a:cubicBezTo>
                <a:cubicBezTo>
                  <a:pt x="0" y="198"/>
                  <a:pt x="92" y="113"/>
                  <a:pt x="219" y="92"/>
                </a:cubicBezTo>
                <a:cubicBezTo>
                  <a:pt x="212" y="113"/>
                  <a:pt x="205" y="128"/>
                  <a:pt x="205" y="1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7" name="Freeform 143">
            <a:extLst>
              <a:ext uri="{FF2B5EF4-FFF2-40B4-BE49-F238E27FC236}">
                <a16:creationId xmlns:a16="http://schemas.microsoft.com/office/drawing/2014/main" id="{4147B5E7-BF91-C842-A1D3-33ABE9FC2D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90" y="1438275"/>
            <a:ext cx="219083" cy="201613"/>
          </a:xfrm>
          <a:custGeom>
            <a:avLst/>
            <a:gdLst>
              <a:gd name="T0" fmla="*/ 114394 w 609"/>
              <a:gd name="T1" fmla="*/ 165546 h 559"/>
              <a:gd name="T2" fmla="*/ 114394 w 609"/>
              <a:gd name="T3" fmla="*/ 165546 h 559"/>
              <a:gd name="T4" fmla="*/ 91371 w 609"/>
              <a:gd name="T5" fmla="*/ 163022 h 559"/>
              <a:gd name="T6" fmla="*/ 15468 w 609"/>
              <a:gd name="T7" fmla="*/ 193678 h 559"/>
              <a:gd name="T8" fmla="*/ 43167 w 609"/>
              <a:gd name="T9" fmla="*/ 147874 h 559"/>
              <a:gd name="T10" fmla="*/ 0 w 609"/>
              <a:gd name="T11" fmla="*/ 84035 h 559"/>
              <a:gd name="T12" fmla="*/ 114394 w 609"/>
              <a:gd name="T13" fmla="*/ 0 h 559"/>
              <a:gd name="T14" fmla="*/ 218715 w 609"/>
              <a:gd name="T15" fmla="*/ 84035 h 559"/>
              <a:gd name="T16" fmla="*/ 114394 w 609"/>
              <a:gd name="T17" fmla="*/ 165546 h 559"/>
              <a:gd name="T18" fmla="*/ 58636 w 609"/>
              <a:gd name="T19" fmla="*/ 63477 h 559"/>
              <a:gd name="T20" fmla="*/ 58636 w 609"/>
              <a:gd name="T21" fmla="*/ 63477 h 559"/>
              <a:gd name="T22" fmla="*/ 38131 w 609"/>
              <a:gd name="T23" fmla="*/ 84035 h 559"/>
              <a:gd name="T24" fmla="*/ 58636 w 609"/>
              <a:gd name="T25" fmla="*/ 104233 h 559"/>
              <a:gd name="T26" fmla="*/ 78781 w 609"/>
              <a:gd name="T27" fmla="*/ 84035 h 559"/>
              <a:gd name="T28" fmla="*/ 58636 w 609"/>
              <a:gd name="T29" fmla="*/ 63477 h 559"/>
              <a:gd name="T30" fmla="*/ 109358 w 609"/>
              <a:gd name="T31" fmla="*/ 63477 h 559"/>
              <a:gd name="T32" fmla="*/ 109358 w 609"/>
              <a:gd name="T33" fmla="*/ 63477 h 559"/>
              <a:gd name="T34" fmla="*/ 88853 w 609"/>
              <a:gd name="T35" fmla="*/ 84035 h 559"/>
              <a:gd name="T36" fmla="*/ 109358 w 609"/>
              <a:gd name="T37" fmla="*/ 104233 h 559"/>
              <a:gd name="T38" fmla="*/ 129862 w 609"/>
              <a:gd name="T39" fmla="*/ 84035 h 559"/>
              <a:gd name="T40" fmla="*/ 109358 w 609"/>
              <a:gd name="T41" fmla="*/ 63477 h 559"/>
              <a:gd name="T42" fmla="*/ 160079 w 609"/>
              <a:gd name="T43" fmla="*/ 63477 h 559"/>
              <a:gd name="T44" fmla="*/ 160079 w 609"/>
              <a:gd name="T45" fmla="*/ 63477 h 559"/>
              <a:gd name="T46" fmla="*/ 139935 w 609"/>
              <a:gd name="T47" fmla="*/ 84035 h 559"/>
              <a:gd name="T48" fmla="*/ 160079 w 609"/>
              <a:gd name="T49" fmla="*/ 104233 h 559"/>
              <a:gd name="T50" fmla="*/ 180584 w 609"/>
              <a:gd name="T51" fmla="*/ 84035 h 559"/>
              <a:gd name="T52" fmla="*/ 160079 w 609"/>
              <a:gd name="T53" fmla="*/ 63477 h 55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09" h="559">
                <a:moveTo>
                  <a:pt x="318" y="459"/>
                </a:moveTo>
                <a:lnTo>
                  <a:pt x="318" y="459"/>
                </a:lnTo>
                <a:cubicBezTo>
                  <a:pt x="297" y="459"/>
                  <a:pt x="276" y="452"/>
                  <a:pt x="254" y="452"/>
                </a:cubicBezTo>
                <a:cubicBezTo>
                  <a:pt x="177" y="558"/>
                  <a:pt x="43" y="537"/>
                  <a:pt x="43" y="537"/>
                </a:cubicBezTo>
                <a:cubicBezTo>
                  <a:pt x="134" y="494"/>
                  <a:pt x="134" y="417"/>
                  <a:pt x="120" y="410"/>
                </a:cubicBezTo>
                <a:cubicBezTo>
                  <a:pt x="43" y="367"/>
                  <a:pt x="0" y="303"/>
                  <a:pt x="0" y="233"/>
                </a:cubicBezTo>
                <a:cubicBezTo>
                  <a:pt x="0" y="106"/>
                  <a:pt x="141" y="0"/>
                  <a:pt x="318" y="0"/>
                </a:cubicBezTo>
                <a:cubicBezTo>
                  <a:pt x="495" y="0"/>
                  <a:pt x="608" y="106"/>
                  <a:pt x="608" y="233"/>
                </a:cubicBezTo>
                <a:cubicBezTo>
                  <a:pt x="608" y="360"/>
                  <a:pt x="495" y="459"/>
                  <a:pt x="318" y="459"/>
                </a:cubicBezTo>
                <a:close/>
                <a:moveTo>
                  <a:pt x="163" y="176"/>
                </a:moveTo>
                <a:lnTo>
                  <a:pt x="163" y="176"/>
                </a:lnTo>
                <a:cubicBezTo>
                  <a:pt x="134" y="176"/>
                  <a:pt x="106" y="204"/>
                  <a:pt x="106" y="233"/>
                </a:cubicBezTo>
                <a:cubicBezTo>
                  <a:pt x="106" y="268"/>
                  <a:pt x="134" y="289"/>
                  <a:pt x="163" y="289"/>
                </a:cubicBezTo>
                <a:cubicBezTo>
                  <a:pt x="191" y="289"/>
                  <a:pt x="219" y="268"/>
                  <a:pt x="219" y="233"/>
                </a:cubicBezTo>
                <a:cubicBezTo>
                  <a:pt x="219" y="204"/>
                  <a:pt x="191" y="176"/>
                  <a:pt x="163" y="176"/>
                </a:cubicBezTo>
                <a:close/>
                <a:moveTo>
                  <a:pt x="304" y="176"/>
                </a:moveTo>
                <a:lnTo>
                  <a:pt x="304" y="176"/>
                </a:lnTo>
                <a:cubicBezTo>
                  <a:pt x="276" y="176"/>
                  <a:pt x="247" y="204"/>
                  <a:pt x="247" y="233"/>
                </a:cubicBezTo>
                <a:cubicBezTo>
                  <a:pt x="247" y="268"/>
                  <a:pt x="276" y="289"/>
                  <a:pt x="304" y="289"/>
                </a:cubicBezTo>
                <a:cubicBezTo>
                  <a:pt x="332" y="289"/>
                  <a:pt x="361" y="268"/>
                  <a:pt x="361" y="233"/>
                </a:cubicBezTo>
                <a:cubicBezTo>
                  <a:pt x="361" y="204"/>
                  <a:pt x="332" y="176"/>
                  <a:pt x="304" y="176"/>
                </a:cubicBezTo>
                <a:close/>
                <a:moveTo>
                  <a:pt x="445" y="176"/>
                </a:moveTo>
                <a:lnTo>
                  <a:pt x="445" y="176"/>
                </a:lnTo>
                <a:cubicBezTo>
                  <a:pt x="417" y="176"/>
                  <a:pt x="389" y="204"/>
                  <a:pt x="389" y="233"/>
                </a:cubicBezTo>
                <a:cubicBezTo>
                  <a:pt x="389" y="268"/>
                  <a:pt x="417" y="289"/>
                  <a:pt x="445" y="289"/>
                </a:cubicBezTo>
                <a:cubicBezTo>
                  <a:pt x="474" y="289"/>
                  <a:pt x="502" y="268"/>
                  <a:pt x="502" y="233"/>
                </a:cubicBezTo>
                <a:cubicBezTo>
                  <a:pt x="502" y="204"/>
                  <a:pt x="474" y="176"/>
                  <a:pt x="445" y="1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" name="Freeform 144">
            <a:extLst>
              <a:ext uri="{FF2B5EF4-FFF2-40B4-BE49-F238E27FC236}">
                <a16:creationId xmlns:a16="http://schemas.microsoft.com/office/drawing/2014/main" id="{C919DC71-22D7-574D-9DFA-191C5D233B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1438275"/>
            <a:ext cx="217496" cy="201613"/>
          </a:xfrm>
          <a:custGeom>
            <a:avLst/>
            <a:gdLst>
              <a:gd name="T0" fmla="*/ 114886 w 602"/>
              <a:gd name="T1" fmla="*/ 0 h 559"/>
              <a:gd name="T2" fmla="*/ 114886 w 602"/>
              <a:gd name="T3" fmla="*/ 0 h 559"/>
              <a:gd name="T4" fmla="*/ 217127 w 602"/>
              <a:gd name="T5" fmla="*/ 84035 h 559"/>
              <a:gd name="T6" fmla="*/ 114886 w 602"/>
              <a:gd name="T7" fmla="*/ 165546 h 559"/>
              <a:gd name="T8" fmla="*/ 91764 w 602"/>
              <a:gd name="T9" fmla="*/ 163022 h 559"/>
              <a:gd name="T10" fmla="*/ 15174 w 602"/>
              <a:gd name="T11" fmla="*/ 193678 h 559"/>
              <a:gd name="T12" fmla="*/ 40824 w 602"/>
              <a:gd name="T13" fmla="*/ 147874 h 559"/>
              <a:gd name="T14" fmla="*/ 0 w 602"/>
              <a:gd name="T15" fmla="*/ 84035 h 559"/>
              <a:gd name="T16" fmla="*/ 114886 w 602"/>
              <a:gd name="T17" fmla="*/ 0 h 559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02" h="559">
                <a:moveTo>
                  <a:pt x="318" y="0"/>
                </a:moveTo>
                <a:lnTo>
                  <a:pt x="318" y="0"/>
                </a:lnTo>
                <a:cubicBezTo>
                  <a:pt x="495" y="0"/>
                  <a:pt x="601" y="106"/>
                  <a:pt x="601" y="233"/>
                </a:cubicBezTo>
                <a:cubicBezTo>
                  <a:pt x="601" y="360"/>
                  <a:pt x="495" y="459"/>
                  <a:pt x="318" y="459"/>
                </a:cubicBezTo>
                <a:cubicBezTo>
                  <a:pt x="297" y="459"/>
                  <a:pt x="276" y="452"/>
                  <a:pt x="254" y="452"/>
                </a:cubicBezTo>
                <a:cubicBezTo>
                  <a:pt x="170" y="558"/>
                  <a:pt x="42" y="537"/>
                  <a:pt x="42" y="537"/>
                </a:cubicBezTo>
                <a:cubicBezTo>
                  <a:pt x="134" y="494"/>
                  <a:pt x="134" y="417"/>
                  <a:pt x="113" y="410"/>
                </a:cubicBezTo>
                <a:cubicBezTo>
                  <a:pt x="42" y="367"/>
                  <a:pt x="0" y="303"/>
                  <a:pt x="0" y="233"/>
                </a:cubicBezTo>
                <a:cubicBezTo>
                  <a:pt x="0" y="106"/>
                  <a:pt x="141" y="0"/>
                  <a:pt x="318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" name="Freeform 145">
            <a:extLst>
              <a:ext uri="{FF2B5EF4-FFF2-40B4-BE49-F238E27FC236}">
                <a16:creationId xmlns:a16="http://schemas.microsoft.com/office/drawing/2014/main" id="{1D79B178-EB61-E64D-B887-1B43C6019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5902" y="1050925"/>
            <a:ext cx="214320" cy="193675"/>
          </a:xfrm>
          <a:custGeom>
            <a:avLst/>
            <a:gdLst>
              <a:gd name="T0" fmla="*/ 203506 w 595"/>
              <a:gd name="T1" fmla="*/ 58788 h 537"/>
              <a:gd name="T2" fmla="*/ 203506 w 595"/>
              <a:gd name="T3" fmla="*/ 58788 h 537"/>
              <a:gd name="T4" fmla="*/ 106976 w 595"/>
              <a:gd name="T5" fmla="*/ 20558 h 537"/>
              <a:gd name="T6" fmla="*/ 12607 w 595"/>
              <a:gd name="T7" fmla="*/ 58788 h 537"/>
              <a:gd name="T8" fmla="*/ 0 w 595"/>
              <a:gd name="T9" fmla="*/ 43279 h 537"/>
              <a:gd name="T10" fmla="*/ 106976 w 595"/>
              <a:gd name="T11" fmla="*/ 0 h 537"/>
              <a:gd name="T12" fmla="*/ 213952 w 595"/>
              <a:gd name="T13" fmla="*/ 43279 h 537"/>
              <a:gd name="T14" fmla="*/ 203506 w 595"/>
              <a:gd name="T15" fmla="*/ 58788 h 537"/>
              <a:gd name="T16" fmla="*/ 106976 w 595"/>
              <a:gd name="T17" fmla="*/ 51214 h 537"/>
              <a:gd name="T18" fmla="*/ 106976 w 595"/>
              <a:gd name="T19" fmla="*/ 51214 h 537"/>
              <a:gd name="T20" fmla="*/ 183336 w 595"/>
              <a:gd name="T21" fmla="*/ 84034 h 537"/>
              <a:gd name="T22" fmla="*/ 170729 w 595"/>
              <a:gd name="T23" fmla="*/ 99542 h 537"/>
              <a:gd name="T24" fmla="*/ 106976 w 595"/>
              <a:gd name="T25" fmla="*/ 71411 h 537"/>
              <a:gd name="T26" fmla="*/ 45744 w 595"/>
              <a:gd name="T27" fmla="*/ 99542 h 537"/>
              <a:gd name="T28" fmla="*/ 33137 w 595"/>
              <a:gd name="T29" fmla="*/ 84034 h 537"/>
              <a:gd name="T30" fmla="*/ 106976 w 595"/>
              <a:gd name="T31" fmla="*/ 51214 h 537"/>
              <a:gd name="T32" fmla="*/ 106976 w 595"/>
              <a:gd name="T33" fmla="*/ 102067 h 537"/>
              <a:gd name="T34" fmla="*/ 106976 w 595"/>
              <a:gd name="T35" fmla="*/ 102067 h 537"/>
              <a:gd name="T36" fmla="*/ 152720 w 595"/>
              <a:gd name="T37" fmla="*/ 124428 h 537"/>
              <a:gd name="T38" fmla="*/ 140113 w 595"/>
              <a:gd name="T39" fmla="*/ 139936 h 537"/>
              <a:gd name="T40" fmla="*/ 106976 w 595"/>
              <a:gd name="T41" fmla="*/ 121903 h 537"/>
              <a:gd name="T42" fmla="*/ 73839 w 595"/>
              <a:gd name="T43" fmla="*/ 139936 h 537"/>
              <a:gd name="T44" fmla="*/ 63753 w 595"/>
              <a:gd name="T45" fmla="*/ 124428 h 537"/>
              <a:gd name="T46" fmla="*/ 106976 w 595"/>
              <a:gd name="T47" fmla="*/ 102067 h 537"/>
              <a:gd name="T48" fmla="*/ 106976 w 595"/>
              <a:gd name="T49" fmla="*/ 152560 h 537"/>
              <a:gd name="T50" fmla="*/ 106976 w 595"/>
              <a:gd name="T51" fmla="*/ 152560 h 537"/>
              <a:gd name="T52" fmla="*/ 127146 w 595"/>
              <a:gd name="T53" fmla="*/ 173117 h 537"/>
              <a:gd name="T54" fmla="*/ 106976 w 595"/>
              <a:gd name="T55" fmla="*/ 193314 h 537"/>
              <a:gd name="T56" fmla="*/ 86445 w 595"/>
              <a:gd name="T57" fmla="*/ 173117 h 537"/>
              <a:gd name="T58" fmla="*/ 106976 w 595"/>
              <a:gd name="T59" fmla="*/ 152560 h 537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95" h="537">
                <a:moveTo>
                  <a:pt x="565" y="163"/>
                </a:moveTo>
                <a:lnTo>
                  <a:pt x="565" y="163"/>
                </a:lnTo>
                <a:cubicBezTo>
                  <a:pt x="495" y="99"/>
                  <a:pt x="403" y="57"/>
                  <a:pt x="297" y="57"/>
                </a:cubicBezTo>
                <a:cubicBezTo>
                  <a:pt x="198" y="57"/>
                  <a:pt x="106" y="99"/>
                  <a:pt x="35" y="163"/>
                </a:cubicBezTo>
                <a:cubicBezTo>
                  <a:pt x="0" y="120"/>
                  <a:pt x="0" y="120"/>
                  <a:pt x="0" y="120"/>
                </a:cubicBezTo>
                <a:cubicBezTo>
                  <a:pt x="78" y="43"/>
                  <a:pt x="184" y="0"/>
                  <a:pt x="297" y="0"/>
                </a:cubicBezTo>
                <a:cubicBezTo>
                  <a:pt x="417" y="0"/>
                  <a:pt x="523" y="43"/>
                  <a:pt x="594" y="120"/>
                </a:cubicBezTo>
                <a:lnTo>
                  <a:pt x="565" y="163"/>
                </a:lnTo>
                <a:close/>
                <a:moveTo>
                  <a:pt x="297" y="142"/>
                </a:moveTo>
                <a:lnTo>
                  <a:pt x="297" y="142"/>
                </a:lnTo>
                <a:cubicBezTo>
                  <a:pt x="382" y="142"/>
                  <a:pt x="459" y="177"/>
                  <a:pt x="509" y="233"/>
                </a:cubicBezTo>
                <a:cubicBezTo>
                  <a:pt x="474" y="276"/>
                  <a:pt x="474" y="276"/>
                  <a:pt x="474" y="276"/>
                </a:cubicBezTo>
                <a:cubicBezTo>
                  <a:pt x="431" y="226"/>
                  <a:pt x="368" y="198"/>
                  <a:pt x="297" y="198"/>
                </a:cubicBezTo>
                <a:cubicBezTo>
                  <a:pt x="226" y="198"/>
                  <a:pt x="170" y="226"/>
                  <a:pt x="127" y="276"/>
                </a:cubicBezTo>
                <a:cubicBezTo>
                  <a:pt x="92" y="233"/>
                  <a:pt x="92" y="233"/>
                  <a:pt x="92" y="233"/>
                </a:cubicBezTo>
                <a:cubicBezTo>
                  <a:pt x="141" y="177"/>
                  <a:pt x="219" y="142"/>
                  <a:pt x="297" y="142"/>
                </a:cubicBezTo>
                <a:close/>
                <a:moveTo>
                  <a:pt x="297" y="283"/>
                </a:moveTo>
                <a:lnTo>
                  <a:pt x="297" y="283"/>
                </a:lnTo>
                <a:cubicBezTo>
                  <a:pt x="346" y="283"/>
                  <a:pt x="396" y="310"/>
                  <a:pt x="424" y="345"/>
                </a:cubicBezTo>
                <a:cubicBezTo>
                  <a:pt x="389" y="388"/>
                  <a:pt x="389" y="388"/>
                  <a:pt x="389" y="388"/>
                </a:cubicBezTo>
                <a:cubicBezTo>
                  <a:pt x="368" y="360"/>
                  <a:pt x="339" y="338"/>
                  <a:pt x="297" y="338"/>
                </a:cubicBezTo>
                <a:cubicBezTo>
                  <a:pt x="262" y="338"/>
                  <a:pt x="226" y="360"/>
                  <a:pt x="205" y="388"/>
                </a:cubicBezTo>
                <a:cubicBezTo>
                  <a:pt x="177" y="345"/>
                  <a:pt x="177" y="345"/>
                  <a:pt x="177" y="345"/>
                </a:cubicBezTo>
                <a:cubicBezTo>
                  <a:pt x="205" y="310"/>
                  <a:pt x="248" y="283"/>
                  <a:pt x="297" y="283"/>
                </a:cubicBezTo>
                <a:close/>
                <a:moveTo>
                  <a:pt x="297" y="423"/>
                </a:moveTo>
                <a:lnTo>
                  <a:pt x="297" y="423"/>
                </a:lnTo>
                <a:cubicBezTo>
                  <a:pt x="332" y="423"/>
                  <a:pt x="353" y="452"/>
                  <a:pt x="353" y="480"/>
                </a:cubicBezTo>
                <a:cubicBezTo>
                  <a:pt x="353" y="508"/>
                  <a:pt x="332" y="536"/>
                  <a:pt x="297" y="536"/>
                </a:cubicBezTo>
                <a:cubicBezTo>
                  <a:pt x="269" y="536"/>
                  <a:pt x="240" y="508"/>
                  <a:pt x="240" y="480"/>
                </a:cubicBezTo>
                <a:cubicBezTo>
                  <a:pt x="240" y="452"/>
                  <a:pt x="269" y="423"/>
                  <a:pt x="297" y="4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0" name="Freeform 146">
            <a:extLst>
              <a:ext uri="{FF2B5EF4-FFF2-40B4-BE49-F238E27FC236}">
                <a16:creationId xmlns:a16="http://schemas.microsoft.com/office/drawing/2014/main" id="{AD49D62E-214A-9144-99C4-AB0616766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6639" y="1101725"/>
            <a:ext cx="152406" cy="142875"/>
          </a:xfrm>
          <a:custGeom>
            <a:avLst/>
            <a:gdLst>
              <a:gd name="T0" fmla="*/ 76021 w 425"/>
              <a:gd name="T1" fmla="*/ 0 h 395"/>
              <a:gd name="T2" fmla="*/ 76021 w 425"/>
              <a:gd name="T3" fmla="*/ 0 h 395"/>
              <a:gd name="T4" fmla="*/ 152041 w 425"/>
              <a:gd name="T5" fmla="*/ 32916 h 395"/>
              <a:gd name="T6" fmla="*/ 139132 w 425"/>
              <a:gd name="T7" fmla="*/ 48469 h 395"/>
              <a:gd name="T8" fmla="*/ 76021 w 425"/>
              <a:gd name="T9" fmla="*/ 20256 h 395"/>
              <a:gd name="T10" fmla="*/ 12551 w 425"/>
              <a:gd name="T11" fmla="*/ 48469 h 395"/>
              <a:gd name="T12" fmla="*/ 0 w 425"/>
              <a:gd name="T13" fmla="*/ 32916 h 395"/>
              <a:gd name="T14" fmla="*/ 76021 w 425"/>
              <a:gd name="T15" fmla="*/ 0 h 395"/>
              <a:gd name="T16" fmla="*/ 76021 w 425"/>
              <a:gd name="T17" fmla="*/ 51001 h 395"/>
              <a:gd name="T18" fmla="*/ 76021 w 425"/>
              <a:gd name="T19" fmla="*/ 51001 h 395"/>
              <a:gd name="T20" fmla="*/ 119051 w 425"/>
              <a:gd name="T21" fmla="*/ 73427 h 395"/>
              <a:gd name="T22" fmla="*/ 109011 w 425"/>
              <a:gd name="T23" fmla="*/ 88980 h 395"/>
              <a:gd name="T24" fmla="*/ 76021 w 425"/>
              <a:gd name="T25" fmla="*/ 70895 h 395"/>
              <a:gd name="T26" fmla="*/ 43031 w 425"/>
              <a:gd name="T27" fmla="*/ 88980 h 395"/>
              <a:gd name="T28" fmla="*/ 32990 w 425"/>
              <a:gd name="T29" fmla="*/ 73427 h 395"/>
              <a:gd name="T30" fmla="*/ 76021 w 425"/>
              <a:gd name="T31" fmla="*/ 51001 h 395"/>
              <a:gd name="T32" fmla="*/ 76021 w 425"/>
              <a:gd name="T33" fmla="*/ 101640 h 395"/>
              <a:gd name="T34" fmla="*/ 76021 w 425"/>
              <a:gd name="T35" fmla="*/ 101640 h 395"/>
              <a:gd name="T36" fmla="*/ 96102 w 425"/>
              <a:gd name="T37" fmla="*/ 122258 h 395"/>
              <a:gd name="T38" fmla="*/ 76021 w 425"/>
              <a:gd name="T39" fmla="*/ 142513 h 395"/>
              <a:gd name="T40" fmla="*/ 55581 w 425"/>
              <a:gd name="T41" fmla="*/ 122258 h 395"/>
              <a:gd name="T42" fmla="*/ 76021 w 425"/>
              <a:gd name="T43" fmla="*/ 101640 h 39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25" h="395">
                <a:moveTo>
                  <a:pt x="212" y="0"/>
                </a:moveTo>
                <a:lnTo>
                  <a:pt x="212" y="0"/>
                </a:lnTo>
                <a:cubicBezTo>
                  <a:pt x="297" y="0"/>
                  <a:pt x="367" y="35"/>
                  <a:pt x="424" y="91"/>
                </a:cubicBezTo>
                <a:cubicBezTo>
                  <a:pt x="388" y="134"/>
                  <a:pt x="388" y="134"/>
                  <a:pt x="388" y="134"/>
                </a:cubicBezTo>
                <a:cubicBezTo>
                  <a:pt x="346" y="84"/>
                  <a:pt x="283" y="56"/>
                  <a:pt x="212" y="56"/>
                </a:cubicBezTo>
                <a:cubicBezTo>
                  <a:pt x="141" y="56"/>
                  <a:pt x="77" y="84"/>
                  <a:pt x="35" y="134"/>
                </a:cubicBezTo>
                <a:cubicBezTo>
                  <a:pt x="0" y="91"/>
                  <a:pt x="0" y="91"/>
                  <a:pt x="0" y="91"/>
                </a:cubicBezTo>
                <a:cubicBezTo>
                  <a:pt x="56" y="35"/>
                  <a:pt x="127" y="0"/>
                  <a:pt x="212" y="0"/>
                </a:cubicBezTo>
                <a:close/>
                <a:moveTo>
                  <a:pt x="212" y="141"/>
                </a:moveTo>
                <a:lnTo>
                  <a:pt x="212" y="141"/>
                </a:lnTo>
                <a:cubicBezTo>
                  <a:pt x="261" y="141"/>
                  <a:pt x="304" y="168"/>
                  <a:pt x="332" y="203"/>
                </a:cubicBezTo>
                <a:cubicBezTo>
                  <a:pt x="304" y="246"/>
                  <a:pt x="304" y="246"/>
                  <a:pt x="304" y="246"/>
                </a:cubicBezTo>
                <a:cubicBezTo>
                  <a:pt x="283" y="218"/>
                  <a:pt x="247" y="196"/>
                  <a:pt x="212" y="196"/>
                </a:cubicBezTo>
                <a:cubicBezTo>
                  <a:pt x="177" y="196"/>
                  <a:pt x="141" y="218"/>
                  <a:pt x="120" y="246"/>
                </a:cubicBezTo>
                <a:cubicBezTo>
                  <a:pt x="92" y="203"/>
                  <a:pt x="92" y="203"/>
                  <a:pt x="92" y="203"/>
                </a:cubicBezTo>
                <a:cubicBezTo>
                  <a:pt x="120" y="168"/>
                  <a:pt x="162" y="141"/>
                  <a:pt x="212" y="141"/>
                </a:cubicBezTo>
                <a:close/>
                <a:moveTo>
                  <a:pt x="212" y="281"/>
                </a:moveTo>
                <a:lnTo>
                  <a:pt x="212" y="281"/>
                </a:lnTo>
                <a:cubicBezTo>
                  <a:pt x="240" y="281"/>
                  <a:pt x="268" y="310"/>
                  <a:pt x="268" y="338"/>
                </a:cubicBezTo>
                <a:cubicBezTo>
                  <a:pt x="268" y="366"/>
                  <a:pt x="240" y="394"/>
                  <a:pt x="212" y="394"/>
                </a:cubicBezTo>
                <a:cubicBezTo>
                  <a:pt x="184" y="394"/>
                  <a:pt x="155" y="366"/>
                  <a:pt x="155" y="338"/>
                </a:cubicBezTo>
                <a:cubicBezTo>
                  <a:pt x="155" y="310"/>
                  <a:pt x="184" y="281"/>
                  <a:pt x="212" y="2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1" name="Freeform 147">
            <a:extLst>
              <a:ext uri="{FF2B5EF4-FFF2-40B4-BE49-F238E27FC236}">
                <a16:creationId xmlns:a16="http://schemas.microsoft.com/office/drawing/2014/main" id="{5C8E248B-0F1A-324C-B506-191F6E3E5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8964" y="1152525"/>
            <a:ext cx="88903" cy="92075"/>
          </a:xfrm>
          <a:custGeom>
            <a:avLst/>
            <a:gdLst>
              <a:gd name="T0" fmla="*/ 45700 w 249"/>
              <a:gd name="T1" fmla="*/ 0 h 254"/>
              <a:gd name="T2" fmla="*/ 45700 w 249"/>
              <a:gd name="T3" fmla="*/ 0 h 254"/>
              <a:gd name="T4" fmla="*/ 88543 w 249"/>
              <a:gd name="T5" fmla="*/ 22475 h 254"/>
              <a:gd name="T6" fmla="*/ 78546 w 249"/>
              <a:gd name="T7" fmla="*/ 38063 h 254"/>
              <a:gd name="T8" fmla="*/ 45700 w 249"/>
              <a:gd name="T9" fmla="*/ 19938 h 254"/>
              <a:gd name="T10" fmla="*/ 12853 w 249"/>
              <a:gd name="T11" fmla="*/ 38063 h 254"/>
              <a:gd name="T12" fmla="*/ 0 w 249"/>
              <a:gd name="T13" fmla="*/ 22475 h 254"/>
              <a:gd name="T14" fmla="*/ 45700 w 249"/>
              <a:gd name="T15" fmla="*/ 0 h 254"/>
              <a:gd name="T16" fmla="*/ 45700 w 249"/>
              <a:gd name="T17" fmla="*/ 50750 h 254"/>
              <a:gd name="T18" fmla="*/ 45700 w 249"/>
              <a:gd name="T19" fmla="*/ 50750 h 254"/>
              <a:gd name="T20" fmla="*/ 65693 w 249"/>
              <a:gd name="T21" fmla="*/ 71413 h 254"/>
              <a:gd name="T22" fmla="*/ 45700 w 249"/>
              <a:gd name="T23" fmla="*/ 91713 h 254"/>
              <a:gd name="T24" fmla="*/ 25349 w 249"/>
              <a:gd name="T25" fmla="*/ 71413 h 254"/>
              <a:gd name="T26" fmla="*/ 45700 w 249"/>
              <a:gd name="T27" fmla="*/ 50750 h 25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249" h="254">
                <a:moveTo>
                  <a:pt x="128" y="0"/>
                </a:moveTo>
                <a:lnTo>
                  <a:pt x="128" y="0"/>
                </a:lnTo>
                <a:cubicBezTo>
                  <a:pt x="177" y="0"/>
                  <a:pt x="220" y="27"/>
                  <a:pt x="248" y="62"/>
                </a:cubicBezTo>
                <a:cubicBezTo>
                  <a:pt x="220" y="105"/>
                  <a:pt x="220" y="105"/>
                  <a:pt x="220" y="105"/>
                </a:cubicBezTo>
                <a:cubicBezTo>
                  <a:pt x="198" y="77"/>
                  <a:pt x="163" y="55"/>
                  <a:pt x="128" y="55"/>
                </a:cubicBezTo>
                <a:cubicBezTo>
                  <a:pt x="85" y="55"/>
                  <a:pt x="57" y="77"/>
                  <a:pt x="36" y="105"/>
                </a:cubicBezTo>
                <a:cubicBezTo>
                  <a:pt x="0" y="62"/>
                  <a:pt x="0" y="62"/>
                  <a:pt x="0" y="62"/>
                </a:cubicBezTo>
                <a:cubicBezTo>
                  <a:pt x="29" y="27"/>
                  <a:pt x="78" y="0"/>
                  <a:pt x="128" y="0"/>
                </a:cubicBezTo>
                <a:close/>
                <a:moveTo>
                  <a:pt x="128" y="140"/>
                </a:moveTo>
                <a:lnTo>
                  <a:pt x="128" y="140"/>
                </a:lnTo>
                <a:cubicBezTo>
                  <a:pt x="156" y="140"/>
                  <a:pt x="184" y="169"/>
                  <a:pt x="184" y="197"/>
                </a:cubicBezTo>
                <a:cubicBezTo>
                  <a:pt x="184" y="225"/>
                  <a:pt x="156" y="253"/>
                  <a:pt x="128" y="253"/>
                </a:cubicBezTo>
                <a:cubicBezTo>
                  <a:pt x="93" y="253"/>
                  <a:pt x="71" y="225"/>
                  <a:pt x="71" y="197"/>
                </a:cubicBezTo>
                <a:cubicBezTo>
                  <a:pt x="71" y="169"/>
                  <a:pt x="93" y="140"/>
                  <a:pt x="128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2" name="Freeform 148">
            <a:extLst>
              <a:ext uri="{FF2B5EF4-FFF2-40B4-BE49-F238E27FC236}">
                <a16:creationId xmlns:a16="http://schemas.microsoft.com/office/drawing/2014/main" id="{68EF0304-6F6A-1742-8AEE-75433F8AF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861" y="1087438"/>
            <a:ext cx="219083" cy="127000"/>
          </a:xfrm>
          <a:custGeom>
            <a:avLst/>
            <a:gdLst>
              <a:gd name="T0" fmla="*/ 218715 w 608"/>
              <a:gd name="T1" fmla="*/ 63500 h 354"/>
              <a:gd name="T2" fmla="*/ 218715 w 608"/>
              <a:gd name="T3" fmla="*/ 66011 h 354"/>
              <a:gd name="T4" fmla="*/ 218715 w 608"/>
              <a:gd name="T5" fmla="*/ 66011 h 354"/>
              <a:gd name="T6" fmla="*/ 216192 w 608"/>
              <a:gd name="T7" fmla="*/ 70675 h 354"/>
              <a:gd name="T8" fmla="*/ 162865 w 608"/>
              <a:gd name="T9" fmla="*/ 111215 h 354"/>
              <a:gd name="T10" fmla="*/ 88999 w 608"/>
              <a:gd name="T11" fmla="*/ 124130 h 354"/>
              <a:gd name="T12" fmla="*/ 58372 w 608"/>
              <a:gd name="T13" fmla="*/ 113726 h 354"/>
              <a:gd name="T14" fmla="*/ 109538 w 608"/>
              <a:gd name="T15" fmla="*/ 103681 h 354"/>
              <a:gd name="T16" fmla="*/ 150254 w 608"/>
              <a:gd name="T17" fmla="*/ 53455 h 354"/>
              <a:gd name="T18" fmla="*/ 193492 w 608"/>
              <a:gd name="T19" fmla="*/ 35517 h 354"/>
              <a:gd name="T20" fmla="*/ 218715 w 608"/>
              <a:gd name="T21" fmla="*/ 63500 h 354"/>
              <a:gd name="T22" fmla="*/ 109538 w 608"/>
              <a:gd name="T23" fmla="*/ 83232 h 354"/>
              <a:gd name="T24" fmla="*/ 129715 w 608"/>
              <a:gd name="T25" fmla="*/ 66011 h 354"/>
              <a:gd name="T26" fmla="*/ 198537 w 608"/>
              <a:gd name="T27" fmla="*/ 10404 h 354"/>
              <a:gd name="T28" fmla="*/ 22700 w 608"/>
              <a:gd name="T29" fmla="*/ 126641 h 354"/>
              <a:gd name="T30" fmla="*/ 22700 w 608"/>
              <a:gd name="T31" fmla="*/ 126641 h 354"/>
              <a:gd name="T32" fmla="*/ 15133 w 608"/>
              <a:gd name="T33" fmla="*/ 121260 h 354"/>
              <a:gd name="T34" fmla="*/ 17656 w 608"/>
              <a:gd name="T35" fmla="*/ 116237 h 354"/>
              <a:gd name="T36" fmla="*/ 193492 w 608"/>
              <a:gd name="T37" fmla="*/ 2511 h 354"/>
              <a:gd name="T38" fmla="*/ 196014 w 608"/>
              <a:gd name="T39" fmla="*/ 2511 h 354"/>
              <a:gd name="T40" fmla="*/ 198537 w 608"/>
              <a:gd name="T41" fmla="*/ 10404 h 354"/>
              <a:gd name="T42" fmla="*/ 109538 w 608"/>
              <a:gd name="T43" fmla="*/ 43051 h 354"/>
              <a:gd name="T44" fmla="*/ 88999 w 608"/>
              <a:gd name="T45" fmla="*/ 60989 h 354"/>
              <a:gd name="T46" fmla="*/ 134760 w 608"/>
              <a:gd name="T47" fmla="*/ 30494 h 354"/>
              <a:gd name="T48" fmla="*/ 109538 w 608"/>
              <a:gd name="T49" fmla="*/ 22960 h 354"/>
              <a:gd name="T50" fmla="*/ 71344 w 608"/>
              <a:gd name="T51" fmla="*/ 73186 h 354"/>
              <a:gd name="T52" fmla="*/ 33150 w 608"/>
              <a:gd name="T53" fmla="*/ 96147 h 354"/>
              <a:gd name="T54" fmla="*/ 5044 w 608"/>
              <a:gd name="T55" fmla="*/ 70675 h 354"/>
              <a:gd name="T56" fmla="*/ 10089 w 608"/>
              <a:gd name="T57" fmla="*/ 50944 h 354"/>
              <a:gd name="T58" fmla="*/ 91521 w 608"/>
              <a:gd name="T59" fmla="*/ 2511 h 354"/>
              <a:gd name="T60" fmla="*/ 160343 w 608"/>
              <a:gd name="T61" fmla="*/ 15427 h 354"/>
              <a:gd name="T62" fmla="*/ 134760 w 608"/>
              <a:gd name="T63" fmla="*/ 30494 h 35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8" h="354">
                <a:moveTo>
                  <a:pt x="607" y="177"/>
                </a:moveTo>
                <a:lnTo>
                  <a:pt x="607" y="177"/>
                </a:lnTo>
                <a:cubicBezTo>
                  <a:pt x="607" y="184"/>
                  <a:pt x="607" y="184"/>
                  <a:pt x="607" y="184"/>
                </a:cubicBezTo>
                <a:cubicBezTo>
                  <a:pt x="607" y="190"/>
                  <a:pt x="607" y="190"/>
                  <a:pt x="600" y="197"/>
                </a:cubicBezTo>
                <a:cubicBezTo>
                  <a:pt x="593" y="204"/>
                  <a:pt x="586" y="211"/>
                  <a:pt x="579" y="218"/>
                </a:cubicBezTo>
                <a:cubicBezTo>
                  <a:pt x="544" y="254"/>
                  <a:pt x="501" y="289"/>
                  <a:pt x="452" y="310"/>
                </a:cubicBezTo>
                <a:cubicBezTo>
                  <a:pt x="424" y="331"/>
                  <a:pt x="388" y="338"/>
                  <a:pt x="360" y="346"/>
                </a:cubicBezTo>
                <a:cubicBezTo>
                  <a:pt x="318" y="353"/>
                  <a:pt x="283" y="353"/>
                  <a:pt x="247" y="346"/>
                </a:cubicBezTo>
                <a:cubicBezTo>
                  <a:pt x="219" y="338"/>
                  <a:pt x="190" y="331"/>
                  <a:pt x="162" y="317"/>
                </a:cubicBezTo>
                <a:cubicBezTo>
                  <a:pt x="240" y="268"/>
                  <a:pt x="240" y="268"/>
                  <a:pt x="240" y="268"/>
                </a:cubicBezTo>
                <a:cubicBezTo>
                  <a:pt x="261" y="282"/>
                  <a:pt x="283" y="289"/>
                  <a:pt x="304" y="289"/>
                </a:cubicBezTo>
                <a:cubicBezTo>
                  <a:pt x="367" y="289"/>
                  <a:pt x="417" y="239"/>
                  <a:pt x="417" y="177"/>
                </a:cubicBezTo>
                <a:cubicBezTo>
                  <a:pt x="417" y="163"/>
                  <a:pt x="417" y="156"/>
                  <a:pt x="417" y="149"/>
                </a:cubicBezTo>
                <a:cubicBezTo>
                  <a:pt x="516" y="85"/>
                  <a:pt x="516" y="85"/>
                  <a:pt x="516" y="85"/>
                </a:cubicBezTo>
                <a:cubicBezTo>
                  <a:pt x="523" y="92"/>
                  <a:pt x="530" y="92"/>
                  <a:pt x="537" y="99"/>
                </a:cubicBezTo>
                <a:cubicBezTo>
                  <a:pt x="558" y="120"/>
                  <a:pt x="579" y="142"/>
                  <a:pt x="600" y="163"/>
                </a:cubicBezTo>
                <a:cubicBezTo>
                  <a:pt x="607" y="170"/>
                  <a:pt x="607" y="170"/>
                  <a:pt x="607" y="177"/>
                </a:cubicBezTo>
                <a:close/>
                <a:moveTo>
                  <a:pt x="304" y="232"/>
                </a:moveTo>
                <a:lnTo>
                  <a:pt x="304" y="232"/>
                </a:lnTo>
                <a:lnTo>
                  <a:pt x="297" y="232"/>
                </a:lnTo>
                <a:cubicBezTo>
                  <a:pt x="360" y="184"/>
                  <a:pt x="360" y="184"/>
                  <a:pt x="360" y="184"/>
                </a:cubicBezTo>
                <a:cubicBezTo>
                  <a:pt x="353" y="211"/>
                  <a:pt x="332" y="232"/>
                  <a:pt x="304" y="232"/>
                </a:cubicBezTo>
                <a:close/>
                <a:moveTo>
                  <a:pt x="551" y="29"/>
                </a:moveTo>
                <a:lnTo>
                  <a:pt x="551" y="29"/>
                </a:lnTo>
                <a:cubicBezTo>
                  <a:pt x="63" y="353"/>
                  <a:pt x="63" y="353"/>
                  <a:pt x="63" y="353"/>
                </a:cubicBezTo>
                <a:lnTo>
                  <a:pt x="56" y="353"/>
                </a:lnTo>
                <a:cubicBezTo>
                  <a:pt x="49" y="353"/>
                  <a:pt x="42" y="346"/>
                  <a:pt x="42" y="338"/>
                </a:cubicBezTo>
                <a:cubicBezTo>
                  <a:pt x="42" y="331"/>
                  <a:pt x="42" y="331"/>
                  <a:pt x="49" y="324"/>
                </a:cubicBezTo>
                <a:cubicBezTo>
                  <a:pt x="537" y="7"/>
                  <a:pt x="537" y="7"/>
                  <a:pt x="537" y="7"/>
                </a:cubicBezTo>
                <a:cubicBezTo>
                  <a:pt x="544" y="7"/>
                  <a:pt x="544" y="7"/>
                  <a:pt x="544" y="7"/>
                </a:cubicBezTo>
                <a:cubicBezTo>
                  <a:pt x="551" y="7"/>
                  <a:pt x="558" y="14"/>
                  <a:pt x="558" y="21"/>
                </a:cubicBezTo>
                <a:cubicBezTo>
                  <a:pt x="558" y="21"/>
                  <a:pt x="558" y="29"/>
                  <a:pt x="551" y="29"/>
                </a:cubicBezTo>
                <a:close/>
                <a:moveTo>
                  <a:pt x="304" y="120"/>
                </a:moveTo>
                <a:lnTo>
                  <a:pt x="304" y="120"/>
                </a:lnTo>
                <a:cubicBezTo>
                  <a:pt x="311" y="120"/>
                  <a:pt x="318" y="120"/>
                  <a:pt x="325" y="120"/>
                </a:cubicBezTo>
                <a:cubicBezTo>
                  <a:pt x="247" y="170"/>
                  <a:pt x="247" y="170"/>
                  <a:pt x="247" y="170"/>
                </a:cubicBezTo>
                <a:cubicBezTo>
                  <a:pt x="254" y="142"/>
                  <a:pt x="275" y="120"/>
                  <a:pt x="304" y="120"/>
                </a:cubicBezTo>
                <a:close/>
                <a:moveTo>
                  <a:pt x="374" y="85"/>
                </a:moveTo>
                <a:lnTo>
                  <a:pt x="374" y="85"/>
                </a:lnTo>
                <a:cubicBezTo>
                  <a:pt x="353" y="71"/>
                  <a:pt x="332" y="64"/>
                  <a:pt x="304" y="64"/>
                </a:cubicBezTo>
                <a:cubicBezTo>
                  <a:pt x="240" y="64"/>
                  <a:pt x="190" y="113"/>
                  <a:pt x="190" y="177"/>
                </a:cubicBezTo>
                <a:cubicBezTo>
                  <a:pt x="190" y="184"/>
                  <a:pt x="198" y="190"/>
                  <a:pt x="198" y="204"/>
                </a:cubicBezTo>
                <a:cubicBezTo>
                  <a:pt x="99" y="268"/>
                  <a:pt x="99" y="268"/>
                  <a:pt x="99" y="268"/>
                </a:cubicBezTo>
                <a:cubicBezTo>
                  <a:pt x="92" y="268"/>
                  <a:pt x="92" y="268"/>
                  <a:pt x="92" y="268"/>
                </a:cubicBezTo>
                <a:cubicBezTo>
                  <a:pt x="85" y="268"/>
                  <a:pt x="85" y="261"/>
                  <a:pt x="77" y="261"/>
                </a:cubicBezTo>
                <a:cubicBezTo>
                  <a:pt x="56" y="239"/>
                  <a:pt x="28" y="218"/>
                  <a:pt x="14" y="197"/>
                </a:cubicBezTo>
                <a:cubicBezTo>
                  <a:pt x="0" y="184"/>
                  <a:pt x="0" y="170"/>
                  <a:pt x="14" y="163"/>
                </a:cubicBezTo>
                <a:cubicBezTo>
                  <a:pt x="14" y="156"/>
                  <a:pt x="21" y="149"/>
                  <a:pt x="28" y="142"/>
                </a:cubicBezTo>
                <a:cubicBezTo>
                  <a:pt x="70" y="106"/>
                  <a:pt x="113" y="71"/>
                  <a:pt x="162" y="43"/>
                </a:cubicBezTo>
                <a:cubicBezTo>
                  <a:pt x="190" y="29"/>
                  <a:pt x="219" y="14"/>
                  <a:pt x="254" y="7"/>
                </a:cubicBezTo>
                <a:cubicBezTo>
                  <a:pt x="290" y="0"/>
                  <a:pt x="325" y="0"/>
                  <a:pt x="367" y="14"/>
                </a:cubicBezTo>
                <a:cubicBezTo>
                  <a:pt x="396" y="14"/>
                  <a:pt x="417" y="29"/>
                  <a:pt x="445" y="43"/>
                </a:cubicBezTo>
                <a:cubicBezTo>
                  <a:pt x="438" y="43"/>
                  <a:pt x="438" y="43"/>
                  <a:pt x="438" y="43"/>
                </a:cubicBezTo>
                <a:lnTo>
                  <a:pt x="374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3" name="Freeform 149">
            <a:extLst>
              <a:ext uri="{FF2B5EF4-FFF2-40B4-BE49-F238E27FC236}">
                <a16:creationId xmlns:a16="http://schemas.microsoft.com/office/drawing/2014/main" id="{8FD8E388-4D16-9C4E-8805-E33DC5D94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3434" y="1087438"/>
            <a:ext cx="219083" cy="127000"/>
          </a:xfrm>
          <a:custGeom>
            <a:avLst/>
            <a:gdLst>
              <a:gd name="T0" fmla="*/ 218715 w 608"/>
              <a:gd name="T1" fmla="*/ 63500 h 354"/>
              <a:gd name="T2" fmla="*/ 218715 w 608"/>
              <a:gd name="T3" fmla="*/ 63500 h 354"/>
              <a:gd name="T4" fmla="*/ 218715 w 608"/>
              <a:gd name="T5" fmla="*/ 66011 h 354"/>
              <a:gd name="T6" fmla="*/ 218715 w 608"/>
              <a:gd name="T7" fmla="*/ 66011 h 354"/>
              <a:gd name="T8" fmla="*/ 218715 w 608"/>
              <a:gd name="T9" fmla="*/ 66011 h 354"/>
              <a:gd name="T10" fmla="*/ 218715 w 608"/>
              <a:gd name="T11" fmla="*/ 66011 h 354"/>
              <a:gd name="T12" fmla="*/ 218715 w 608"/>
              <a:gd name="T13" fmla="*/ 66011 h 354"/>
              <a:gd name="T14" fmla="*/ 216192 w 608"/>
              <a:gd name="T15" fmla="*/ 70675 h 354"/>
              <a:gd name="T16" fmla="*/ 208626 w 608"/>
              <a:gd name="T17" fmla="*/ 78209 h 354"/>
              <a:gd name="T18" fmla="*/ 162865 w 608"/>
              <a:gd name="T19" fmla="*/ 111215 h 354"/>
              <a:gd name="T20" fmla="*/ 127193 w 608"/>
              <a:gd name="T21" fmla="*/ 124130 h 354"/>
              <a:gd name="T22" fmla="*/ 88999 w 608"/>
              <a:gd name="T23" fmla="*/ 124130 h 354"/>
              <a:gd name="T24" fmla="*/ 25222 w 608"/>
              <a:gd name="T25" fmla="*/ 93636 h 354"/>
              <a:gd name="T26" fmla="*/ 2522 w 608"/>
              <a:gd name="T27" fmla="*/ 70675 h 354"/>
              <a:gd name="T28" fmla="*/ 2522 w 608"/>
              <a:gd name="T29" fmla="*/ 58477 h 354"/>
              <a:gd name="T30" fmla="*/ 10089 w 608"/>
              <a:gd name="T31" fmla="*/ 50944 h 354"/>
              <a:gd name="T32" fmla="*/ 55850 w 608"/>
              <a:gd name="T33" fmla="*/ 15427 h 354"/>
              <a:gd name="T34" fmla="*/ 91521 w 608"/>
              <a:gd name="T35" fmla="*/ 2511 h 354"/>
              <a:gd name="T36" fmla="*/ 129715 w 608"/>
              <a:gd name="T37" fmla="*/ 5023 h 354"/>
              <a:gd name="T38" fmla="*/ 190970 w 608"/>
              <a:gd name="T39" fmla="*/ 35517 h 354"/>
              <a:gd name="T40" fmla="*/ 216192 w 608"/>
              <a:gd name="T41" fmla="*/ 58477 h 354"/>
              <a:gd name="T42" fmla="*/ 218715 w 608"/>
              <a:gd name="T43" fmla="*/ 63500 h 354"/>
              <a:gd name="T44" fmla="*/ 109538 w 608"/>
              <a:gd name="T45" fmla="*/ 22960 h 354"/>
              <a:gd name="T46" fmla="*/ 109538 w 608"/>
              <a:gd name="T47" fmla="*/ 22960 h 354"/>
              <a:gd name="T48" fmla="*/ 68461 w 608"/>
              <a:gd name="T49" fmla="*/ 63500 h 354"/>
              <a:gd name="T50" fmla="*/ 109538 w 608"/>
              <a:gd name="T51" fmla="*/ 103681 h 354"/>
              <a:gd name="T52" fmla="*/ 150254 w 608"/>
              <a:gd name="T53" fmla="*/ 63500 h 354"/>
              <a:gd name="T54" fmla="*/ 109538 w 608"/>
              <a:gd name="T55" fmla="*/ 22960 h 354"/>
              <a:gd name="T56" fmla="*/ 109538 w 608"/>
              <a:gd name="T57" fmla="*/ 83232 h 354"/>
              <a:gd name="T58" fmla="*/ 109538 w 608"/>
              <a:gd name="T59" fmla="*/ 83232 h 354"/>
              <a:gd name="T60" fmla="*/ 88999 w 608"/>
              <a:gd name="T61" fmla="*/ 63500 h 354"/>
              <a:gd name="T62" fmla="*/ 109538 w 608"/>
              <a:gd name="T63" fmla="*/ 43051 h 354"/>
              <a:gd name="T64" fmla="*/ 129715 w 608"/>
              <a:gd name="T65" fmla="*/ 63500 h 354"/>
              <a:gd name="T66" fmla="*/ 109538 w 608"/>
              <a:gd name="T67" fmla="*/ 83232 h 35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8" h="354">
                <a:moveTo>
                  <a:pt x="607" y="177"/>
                </a:moveTo>
                <a:lnTo>
                  <a:pt x="607" y="177"/>
                </a:lnTo>
                <a:cubicBezTo>
                  <a:pt x="607" y="184"/>
                  <a:pt x="607" y="184"/>
                  <a:pt x="607" y="184"/>
                </a:cubicBezTo>
                <a:cubicBezTo>
                  <a:pt x="607" y="190"/>
                  <a:pt x="600" y="190"/>
                  <a:pt x="600" y="197"/>
                </a:cubicBezTo>
                <a:cubicBezTo>
                  <a:pt x="593" y="204"/>
                  <a:pt x="586" y="211"/>
                  <a:pt x="579" y="218"/>
                </a:cubicBezTo>
                <a:cubicBezTo>
                  <a:pt x="544" y="254"/>
                  <a:pt x="494" y="289"/>
                  <a:pt x="452" y="310"/>
                </a:cubicBezTo>
                <a:cubicBezTo>
                  <a:pt x="424" y="331"/>
                  <a:pt x="388" y="338"/>
                  <a:pt x="353" y="346"/>
                </a:cubicBezTo>
                <a:cubicBezTo>
                  <a:pt x="318" y="353"/>
                  <a:pt x="282" y="353"/>
                  <a:pt x="247" y="346"/>
                </a:cubicBezTo>
                <a:cubicBezTo>
                  <a:pt x="183" y="331"/>
                  <a:pt x="127" y="296"/>
                  <a:pt x="70" y="261"/>
                </a:cubicBezTo>
                <a:cubicBezTo>
                  <a:pt x="49" y="239"/>
                  <a:pt x="28" y="218"/>
                  <a:pt x="7" y="197"/>
                </a:cubicBezTo>
                <a:cubicBezTo>
                  <a:pt x="0" y="184"/>
                  <a:pt x="0" y="170"/>
                  <a:pt x="7" y="163"/>
                </a:cubicBezTo>
                <a:cubicBezTo>
                  <a:pt x="14" y="156"/>
                  <a:pt x="21" y="149"/>
                  <a:pt x="28" y="142"/>
                </a:cubicBezTo>
                <a:cubicBezTo>
                  <a:pt x="63" y="106"/>
                  <a:pt x="113" y="71"/>
                  <a:pt x="155" y="43"/>
                </a:cubicBezTo>
                <a:cubicBezTo>
                  <a:pt x="183" y="29"/>
                  <a:pt x="219" y="14"/>
                  <a:pt x="254" y="7"/>
                </a:cubicBezTo>
                <a:cubicBezTo>
                  <a:pt x="290" y="0"/>
                  <a:pt x="325" y="0"/>
                  <a:pt x="360" y="14"/>
                </a:cubicBezTo>
                <a:cubicBezTo>
                  <a:pt x="424" y="21"/>
                  <a:pt x="480" y="57"/>
                  <a:pt x="530" y="99"/>
                </a:cubicBezTo>
                <a:cubicBezTo>
                  <a:pt x="558" y="120"/>
                  <a:pt x="579" y="142"/>
                  <a:pt x="600" y="163"/>
                </a:cubicBezTo>
                <a:cubicBezTo>
                  <a:pt x="600" y="170"/>
                  <a:pt x="607" y="170"/>
                  <a:pt x="607" y="177"/>
                </a:cubicBezTo>
                <a:close/>
                <a:moveTo>
                  <a:pt x="304" y="64"/>
                </a:moveTo>
                <a:lnTo>
                  <a:pt x="304" y="64"/>
                </a:lnTo>
                <a:cubicBezTo>
                  <a:pt x="240" y="64"/>
                  <a:pt x="190" y="113"/>
                  <a:pt x="190" y="177"/>
                </a:cubicBezTo>
                <a:cubicBezTo>
                  <a:pt x="190" y="239"/>
                  <a:pt x="240" y="289"/>
                  <a:pt x="304" y="289"/>
                </a:cubicBezTo>
                <a:cubicBezTo>
                  <a:pt x="367" y="289"/>
                  <a:pt x="417" y="239"/>
                  <a:pt x="417" y="177"/>
                </a:cubicBezTo>
                <a:cubicBezTo>
                  <a:pt x="417" y="113"/>
                  <a:pt x="367" y="64"/>
                  <a:pt x="304" y="64"/>
                </a:cubicBezTo>
                <a:close/>
                <a:moveTo>
                  <a:pt x="304" y="232"/>
                </a:moveTo>
                <a:lnTo>
                  <a:pt x="304" y="232"/>
                </a:lnTo>
                <a:cubicBezTo>
                  <a:pt x="275" y="232"/>
                  <a:pt x="247" y="204"/>
                  <a:pt x="247" y="177"/>
                </a:cubicBezTo>
                <a:cubicBezTo>
                  <a:pt x="247" y="142"/>
                  <a:pt x="275" y="120"/>
                  <a:pt x="304" y="120"/>
                </a:cubicBezTo>
                <a:cubicBezTo>
                  <a:pt x="332" y="120"/>
                  <a:pt x="360" y="142"/>
                  <a:pt x="360" y="177"/>
                </a:cubicBezTo>
                <a:cubicBezTo>
                  <a:pt x="360" y="204"/>
                  <a:pt x="332" y="232"/>
                  <a:pt x="304" y="2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4" name="Freeform 150">
            <a:extLst>
              <a:ext uri="{FF2B5EF4-FFF2-40B4-BE49-F238E27FC236}">
                <a16:creationId xmlns:a16="http://schemas.microsoft.com/office/drawing/2014/main" id="{3097654E-50FA-4546-B673-5EC5853CF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5595" y="1050925"/>
            <a:ext cx="215908" cy="203200"/>
          </a:xfrm>
          <a:custGeom>
            <a:avLst/>
            <a:gdLst>
              <a:gd name="T0" fmla="*/ 177462 w 601"/>
              <a:gd name="T1" fmla="*/ 202841 h 566"/>
              <a:gd name="T2" fmla="*/ 177462 w 601"/>
              <a:gd name="T3" fmla="*/ 202841 h 566"/>
              <a:gd name="T4" fmla="*/ 167403 w 601"/>
              <a:gd name="T5" fmla="*/ 192430 h 566"/>
              <a:gd name="T6" fmla="*/ 202968 w 601"/>
              <a:gd name="T7" fmla="*/ 101600 h 566"/>
              <a:gd name="T8" fmla="*/ 167403 w 601"/>
              <a:gd name="T9" fmla="*/ 10052 h 566"/>
              <a:gd name="T10" fmla="*/ 177462 w 601"/>
              <a:gd name="T11" fmla="*/ 0 h 566"/>
              <a:gd name="T12" fmla="*/ 215541 w 601"/>
              <a:gd name="T13" fmla="*/ 101600 h 566"/>
              <a:gd name="T14" fmla="*/ 177462 w 601"/>
              <a:gd name="T15" fmla="*/ 202841 h 566"/>
              <a:gd name="T16" fmla="*/ 152315 w 601"/>
              <a:gd name="T17" fmla="*/ 174838 h 566"/>
              <a:gd name="T18" fmla="*/ 152315 w 601"/>
              <a:gd name="T19" fmla="*/ 174838 h 566"/>
              <a:gd name="T20" fmla="*/ 141898 w 601"/>
              <a:gd name="T21" fmla="*/ 164786 h 566"/>
              <a:gd name="T22" fmla="*/ 164889 w 601"/>
              <a:gd name="T23" fmla="*/ 101600 h 566"/>
              <a:gd name="T24" fmla="*/ 141898 w 601"/>
              <a:gd name="T25" fmla="*/ 38055 h 566"/>
              <a:gd name="T26" fmla="*/ 152315 w 601"/>
              <a:gd name="T27" fmla="*/ 28003 h 566"/>
              <a:gd name="T28" fmla="*/ 179977 w 601"/>
              <a:gd name="T29" fmla="*/ 101600 h 566"/>
              <a:gd name="T30" fmla="*/ 152315 w 601"/>
              <a:gd name="T31" fmla="*/ 174838 h 566"/>
              <a:gd name="T32" fmla="*/ 124295 w 601"/>
              <a:gd name="T33" fmla="*/ 149348 h 566"/>
              <a:gd name="T34" fmla="*/ 124295 w 601"/>
              <a:gd name="T35" fmla="*/ 149348 h 566"/>
              <a:gd name="T36" fmla="*/ 114237 w 601"/>
              <a:gd name="T37" fmla="*/ 139296 h 566"/>
              <a:gd name="T38" fmla="*/ 129324 w 601"/>
              <a:gd name="T39" fmla="*/ 101600 h 566"/>
              <a:gd name="T40" fmla="*/ 114237 w 601"/>
              <a:gd name="T41" fmla="*/ 63545 h 566"/>
              <a:gd name="T42" fmla="*/ 124295 w 601"/>
              <a:gd name="T43" fmla="*/ 53493 h 566"/>
              <a:gd name="T44" fmla="*/ 141898 w 601"/>
              <a:gd name="T45" fmla="*/ 101600 h 566"/>
              <a:gd name="T46" fmla="*/ 124295 w 601"/>
              <a:gd name="T47" fmla="*/ 149348 h 566"/>
              <a:gd name="T48" fmla="*/ 83702 w 601"/>
              <a:gd name="T49" fmla="*/ 154375 h 566"/>
              <a:gd name="T50" fmla="*/ 83702 w 601"/>
              <a:gd name="T51" fmla="*/ 154375 h 566"/>
              <a:gd name="T52" fmla="*/ 78672 w 601"/>
              <a:gd name="T53" fmla="*/ 154375 h 566"/>
              <a:gd name="T54" fmla="*/ 78672 w 601"/>
              <a:gd name="T55" fmla="*/ 154375 h 566"/>
              <a:gd name="T56" fmla="*/ 43108 w 601"/>
              <a:gd name="T57" fmla="*/ 129244 h 566"/>
              <a:gd name="T58" fmla="*/ 10059 w 601"/>
              <a:gd name="T59" fmla="*/ 129244 h 566"/>
              <a:gd name="T60" fmla="*/ 0 w 601"/>
              <a:gd name="T61" fmla="*/ 118833 h 566"/>
              <a:gd name="T62" fmla="*/ 0 w 601"/>
              <a:gd name="T63" fmla="*/ 83649 h 566"/>
              <a:gd name="T64" fmla="*/ 10059 w 601"/>
              <a:gd name="T65" fmla="*/ 73597 h 566"/>
              <a:gd name="T66" fmla="*/ 10059 w 601"/>
              <a:gd name="T67" fmla="*/ 73597 h 566"/>
              <a:gd name="T68" fmla="*/ 43108 w 601"/>
              <a:gd name="T69" fmla="*/ 73597 h 566"/>
              <a:gd name="T70" fmla="*/ 78672 w 601"/>
              <a:gd name="T71" fmla="*/ 45953 h 566"/>
              <a:gd name="T72" fmla="*/ 78672 w 601"/>
              <a:gd name="T73" fmla="*/ 45953 h 566"/>
              <a:gd name="T74" fmla="*/ 83702 w 601"/>
              <a:gd name="T75" fmla="*/ 43081 h 566"/>
              <a:gd name="T76" fmla="*/ 93760 w 601"/>
              <a:gd name="T77" fmla="*/ 53493 h 566"/>
              <a:gd name="T78" fmla="*/ 93760 w 601"/>
              <a:gd name="T79" fmla="*/ 83649 h 566"/>
              <a:gd name="T80" fmla="*/ 93760 w 601"/>
              <a:gd name="T81" fmla="*/ 108780 h 566"/>
              <a:gd name="T82" fmla="*/ 93760 w 601"/>
              <a:gd name="T83" fmla="*/ 118833 h 566"/>
              <a:gd name="T84" fmla="*/ 93760 w 601"/>
              <a:gd name="T85" fmla="*/ 129244 h 566"/>
              <a:gd name="T86" fmla="*/ 93760 w 601"/>
              <a:gd name="T87" fmla="*/ 144322 h 566"/>
              <a:gd name="T88" fmla="*/ 83702 w 601"/>
              <a:gd name="T89" fmla="*/ 154375 h 56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01" h="566">
                <a:moveTo>
                  <a:pt x="494" y="565"/>
                </a:moveTo>
                <a:lnTo>
                  <a:pt x="494" y="565"/>
                </a:lnTo>
                <a:cubicBezTo>
                  <a:pt x="466" y="536"/>
                  <a:pt x="466" y="536"/>
                  <a:pt x="466" y="536"/>
                </a:cubicBezTo>
                <a:cubicBezTo>
                  <a:pt x="530" y="466"/>
                  <a:pt x="565" y="381"/>
                  <a:pt x="565" y="283"/>
                </a:cubicBezTo>
                <a:cubicBezTo>
                  <a:pt x="565" y="184"/>
                  <a:pt x="530" y="99"/>
                  <a:pt x="466" y="28"/>
                </a:cubicBezTo>
                <a:cubicBezTo>
                  <a:pt x="494" y="0"/>
                  <a:pt x="494" y="0"/>
                  <a:pt x="494" y="0"/>
                </a:cubicBezTo>
                <a:cubicBezTo>
                  <a:pt x="565" y="78"/>
                  <a:pt x="600" y="177"/>
                  <a:pt x="600" y="283"/>
                </a:cubicBezTo>
                <a:cubicBezTo>
                  <a:pt x="600" y="388"/>
                  <a:pt x="565" y="487"/>
                  <a:pt x="494" y="565"/>
                </a:cubicBezTo>
                <a:close/>
                <a:moveTo>
                  <a:pt x="424" y="487"/>
                </a:moveTo>
                <a:lnTo>
                  <a:pt x="424" y="487"/>
                </a:lnTo>
                <a:cubicBezTo>
                  <a:pt x="395" y="459"/>
                  <a:pt x="395" y="459"/>
                  <a:pt x="395" y="459"/>
                </a:cubicBezTo>
                <a:cubicBezTo>
                  <a:pt x="438" y="416"/>
                  <a:pt x="459" y="353"/>
                  <a:pt x="459" y="283"/>
                </a:cubicBezTo>
                <a:cubicBezTo>
                  <a:pt x="459" y="212"/>
                  <a:pt x="438" y="149"/>
                  <a:pt x="395" y="106"/>
                </a:cubicBezTo>
                <a:cubicBezTo>
                  <a:pt x="424" y="78"/>
                  <a:pt x="424" y="78"/>
                  <a:pt x="424" y="78"/>
                </a:cubicBezTo>
                <a:cubicBezTo>
                  <a:pt x="466" y="135"/>
                  <a:pt x="501" y="205"/>
                  <a:pt x="501" y="283"/>
                </a:cubicBezTo>
                <a:cubicBezTo>
                  <a:pt x="501" y="360"/>
                  <a:pt x="466" y="430"/>
                  <a:pt x="424" y="487"/>
                </a:cubicBezTo>
                <a:close/>
                <a:moveTo>
                  <a:pt x="346" y="416"/>
                </a:moveTo>
                <a:lnTo>
                  <a:pt x="346" y="416"/>
                </a:lnTo>
                <a:cubicBezTo>
                  <a:pt x="318" y="388"/>
                  <a:pt x="318" y="388"/>
                  <a:pt x="318" y="388"/>
                </a:cubicBezTo>
                <a:cubicBezTo>
                  <a:pt x="346" y="360"/>
                  <a:pt x="360" y="324"/>
                  <a:pt x="360" y="283"/>
                </a:cubicBezTo>
                <a:cubicBezTo>
                  <a:pt x="360" y="241"/>
                  <a:pt x="346" y="205"/>
                  <a:pt x="318" y="177"/>
                </a:cubicBezTo>
                <a:cubicBezTo>
                  <a:pt x="346" y="149"/>
                  <a:pt x="346" y="149"/>
                  <a:pt x="346" y="149"/>
                </a:cubicBezTo>
                <a:cubicBezTo>
                  <a:pt x="374" y="184"/>
                  <a:pt x="395" y="233"/>
                  <a:pt x="395" y="283"/>
                </a:cubicBezTo>
                <a:cubicBezTo>
                  <a:pt x="395" y="331"/>
                  <a:pt x="374" y="381"/>
                  <a:pt x="346" y="416"/>
                </a:cubicBezTo>
                <a:close/>
                <a:moveTo>
                  <a:pt x="233" y="430"/>
                </a:moveTo>
                <a:lnTo>
                  <a:pt x="233" y="430"/>
                </a:lnTo>
                <a:cubicBezTo>
                  <a:pt x="226" y="430"/>
                  <a:pt x="226" y="430"/>
                  <a:pt x="219" y="430"/>
                </a:cubicBezTo>
                <a:cubicBezTo>
                  <a:pt x="120" y="360"/>
                  <a:pt x="120" y="360"/>
                  <a:pt x="120" y="360"/>
                </a:cubicBezTo>
                <a:cubicBezTo>
                  <a:pt x="28" y="360"/>
                  <a:pt x="28" y="360"/>
                  <a:pt x="28" y="360"/>
                </a:cubicBezTo>
                <a:cubicBezTo>
                  <a:pt x="14" y="360"/>
                  <a:pt x="0" y="345"/>
                  <a:pt x="0" y="331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19"/>
                  <a:pt x="14" y="205"/>
                  <a:pt x="28" y="205"/>
                </a:cubicBezTo>
                <a:cubicBezTo>
                  <a:pt x="120" y="205"/>
                  <a:pt x="120" y="205"/>
                  <a:pt x="120" y="205"/>
                </a:cubicBezTo>
                <a:cubicBezTo>
                  <a:pt x="219" y="128"/>
                  <a:pt x="219" y="128"/>
                  <a:pt x="219" y="128"/>
                </a:cubicBezTo>
                <a:cubicBezTo>
                  <a:pt x="226" y="128"/>
                  <a:pt x="226" y="120"/>
                  <a:pt x="233" y="120"/>
                </a:cubicBezTo>
                <a:cubicBezTo>
                  <a:pt x="254" y="120"/>
                  <a:pt x="261" y="135"/>
                  <a:pt x="261" y="149"/>
                </a:cubicBezTo>
                <a:cubicBezTo>
                  <a:pt x="261" y="233"/>
                  <a:pt x="261" y="233"/>
                  <a:pt x="261" y="233"/>
                </a:cubicBezTo>
                <a:cubicBezTo>
                  <a:pt x="261" y="303"/>
                  <a:pt x="261" y="303"/>
                  <a:pt x="261" y="303"/>
                </a:cubicBezTo>
                <a:cubicBezTo>
                  <a:pt x="261" y="331"/>
                  <a:pt x="261" y="331"/>
                  <a:pt x="261" y="331"/>
                </a:cubicBezTo>
                <a:cubicBezTo>
                  <a:pt x="261" y="360"/>
                  <a:pt x="261" y="360"/>
                  <a:pt x="261" y="360"/>
                </a:cubicBezTo>
                <a:cubicBezTo>
                  <a:pt x="261" y="402"/>
                  <a:pt x="261" y="402"/>
                  <a:pt x="261" y="402"/>
                </a:cubicBezTo>
                <a:cubicBezTo>
                  <a:pt x="261" y="423"/>
                  <a:pt x="254" y="430"/>
                  <a:pt x="233" y="4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5" name="Freeform 151">
            <a:extLst>
              <a:ext uri="{FF2B5EF4-FFF2-40B4-BE49-F238E27FC236}">
                <a16:creationId xmlns:a16="http://schemas.microsoft.com/office/drawing/2014/main" id="{E27B034E-5104-9644-BFB6-A619E53E6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6170" y="1079500"/>
            <a:ext cx="177806" cy="147638"/>
          </a:xfrm>
          <a:custGeom>
            <a:avLst/>
            <a:gdLst>
              <a:gd name="T0" fmla="*/ 149783 w 495"/>
              <a:gd name="T1" fmla="*/ 147278 h 410"/>
              <a:gd name="T2" fmla="*/ 149783 w 495"/>
              <a:gd name="T3" fmla="*/ 147278 h 410"/>
              <a:gd name="T4" fmla="*/ 139366 w 495"/>
              <a:gd name="T5" fmla="*/ 137195 h 410"/>
              <a:gd name="T6" fmla="*/ 164869 w 495"/>
              <a:gd name="T7" fmla="*/ 73819 h 410"/>
              <a:gd name="T8" fmla="*/ 139366 w 495"/>
              <a:gd name="T9" fmla="*/ 10083 h 410"/>
              <a:gd name="T10" fmla="*/ 149783 w 495"/>
              <a:gd name="T11" fmla="*/ 0 h 410"/>
              <a:gd name="T12" fmla="*/ 177441 w 495"/>
              <a:gd name="T13" fmla="*/ 73819 h 410"/>
              <a:gd name="T14" fmla="*/ 149783 w 495"/>
              <a:gd name="T15" fmla="*/ 147278 h 410"/>
              <a:gd name="T16" fmla="*/ 124280 w 495"/>
              <a:gd name="T17" fmla="*/ 121711 h 410"/>
              <a:gd name="T18" fmla="*/ 124280 w 495"/>
              <a:gd name="T19" fmla="*/ 121711 h 410"/>
              <a:gd name="T20" fmla="*/ 114223 w 495"/>
              <a:gd name="T21" fmla="*/ 111629 h 410"/>
              <a:gd name="T22" fmla="*/ 126795 w 495"/>
              <a:gd name="T23" fmla="*/ 73819 h 410"/>
              <a:gd name="T24" fmla="*/ 114223 w 495"/>
              <a:gd name="T25" fmla="*/ 35649 h 410"/>
              <a:gd name="T26" fmla="*/ 124280 w 495"/>
              <a:gd name="T27" fmla="*/ 25567 h 410"/>
              <a:gd name="T28" fmla="*/ 141881 w 495"/>
              <a:gd name="T29" fmla="*/ 73819 h 410"/>
              <a:gd name="T30" fmla="*/ 124280 w 495"/>
              <a:gd name="T31" fmla="*/ 121711 h 410"/>
              <a:gd name="T32" fmla="*/ 83692 w 495"/>
              <a:gd name="T33" fmla="*/ 126753 h 410"/>
              <a:gd name="T34" fmla="*/ 83692 w 495"/>
              <a:gd name="T35" fmla="*/ 126753 h 410"/>
              <a:gd name="T36" fmla="*/ 78663 w 495"/>
              <a:gd name="T37" fmla="*/ 126753 h 410"/>
              <a:gd name="T38" fmla="*/ 78663 w 495"/>
              <a:gd name="T39" fmla="*/ 126753 h 410"/>
              <a:gd name="T40" fmla="*/ 43103 w 495"/>
              <a:gd name="T41" fmla="*/ 101546 h 410"/>
              <a:gd name="T42" fmla="*/ 10057 w 495"/>
              <a:gd name="T43" fmla="*/ 101546 h 410"/>
              <a:gd name="T44" fmla="*/ 0 w 495"/>
              <a:gd name="T45" fmla="*/ 91103 h 410"/>
              <a:gd name="T46" fmla="*/ 0 w 495"/>
              <a:gd name="T47" fmla="*/ 55814 h 410"/>
              <a:gd name="T48" fmla="*/ 10057 w 495"/>
              <a:gd name="T49" fmla="*/ 45732 h 410"/>
              <a:gd name="T50" fmla="*/ 10057 w 495"/>
              <a:gd name="T51" fmla="*/ 45732 h 410"/>
              <a:gd name="T52" fmla="*/ 43103 w 495"/>
              <a:gd name="T53" fmla="*/ 45732 h 410"/>
              <a:gd name="T54" fmla="*/ 75789 w 495"/>
              <a:gd name="T55" fmla="*/ 18005 h 410"/>
              <a:gd name="T56" fmla="*/ 75789 w 495"/>
              <a:gd name="T57" fmla="*/ 18005 h 410"/>
              <a:gd name="T58" fmla="*/ 83692 w 495"/>
              <a:gd name="T59" fmla="*/ 15124 h 410"/>
              <a:gd name="T60" fmla="*/ 93749 w 495"/>
              <a:gd name="T61" fmla="*/ 25567 h 410"/>
              <a:gd name="T62" fmla="*/ 93749 w 495"/>
              <a:gd name="T63" fmla="*/ 55814 h 410"/>
              <a:gd name="T64" fmla="*/ 93749 w 495"/>
              <a:gd name="T65" fmla="*/ 81021 h 410"/>
              <a:gd name="T66" fmla="*/ 93749 w 495"/>
              <a:gd name="T67" fmla="*/ 91103 h 410"/>
              <a:gd name="T68" fmla="*/ 93749 w 495"/>
              <a:gd name="T69" fmla="*/ 101546 h 410"/>
              <a:gd name="T70" fmla="*/ 93749 w 495"/>
              <a:gd name="T71" fmla="*/ 116670 h 410"/>
              <a:gd name="T72" fmla="*/ 83692 w 495"/>
              <a:gd name="T73" fmla="*/ 126753 h 41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95" h="410">
                <a:moveTo>
                  <a:pt x="417" y="409"/>
                </a:moveTo>
                <a:lnTo>
                  <a:pt x="417" y="409"/>
                </a:lnTo>
                <a:cubicBezTo>
                  <a:pt x="388" y="381"/>
                  <a:pt x="388" y="381"/>
                  <a:pt x="388" y="381"/>
                </a:cubicBezTo>
                <a:cubicBezTo>
                  <a:pt x="431" y="338"/>
                  <a:pt x="459" y="275"/>
                  <a:pt x="459" y="205"/>
                </a:cubicBezTo>
                <a:cubicBezTo>
                  <a:pt x="459" y="134"/>
                  <a:pt x="431" y="71"/>
                  <a:pt x="388" y="28"/>
                </a:cubicBezTo>
                <a:cubicBezTo>
                  <a:pt x="417" y="0"/>
                  <a:pt x="417" y="0"/>
                  <a:pt x="417" y="0"/>
                </a:cubicBezTo>
                <a:cubicBezTo>
                  <a:pt x="466" y="57"/>
                  <a:pt x="494" y="127"/>
                  <a:pt x="494" y="205"/>
                </a:cubicBezTo>
                <a:cubicBezTo>
                  <a:pt x="494" y="282"/>
                  <a:pt x="466" y="352"/>
                  <a:pt x="417" y="409"/>
                </a:cubicBezTo>
                <a:close/>
                <a:moveTo>
                  <a:pt x="346" y="338"/>
                </a:moveTo>
                <a:lnTo>
                  <a:pt x="346" y="338"/>
                </a:lnTo>
                <a:cubicBezTo>
                  <a:pt x="318" y="310"/>
                  <a:pt x="318" y="310"/>
                  <a:pt x="318" y="310"/>
                </a:cubicBezTo>
                <a:cubicBezTo>
                  <a:pt x="339" y="282"/>
                  <a:pt x="353" y="246"/>
                  <a:pt x="353" y="205"/>
                </a:cubicBezTo>
                <a:cubicBezTo>
                  <a:pt x="353" y="163"/>
                  <a:pt x="339" y="127"/>
                  <a:pt x="318" y="99"/>
                </a:cubicBezTo>
                <a:cubicBezTo>
                  <a:pt x="346" y="71"/>
                  <a:pt x="346" y="71"/>
                  <a:pt x="346" y="71"/>
                </a:cubicBezTo>
                <a:cubicBezTo>
                  <a:pt x="374" y="106"/>
                  <a:pt x="395" y="155"/>
                  <a:pt x="395" y="205"/>
                </a:cubicBezTo>
                <a:cubicBezTo>
                  <a:pt x="395" y="253"/>
                  <a:pt x="374" y="303"/>
                  <a:pt x="346" y="338"/>
                </a:cubicBezTo>
                <a:close/>
                <a:moveTo>
                  <a:pt x="233" y="352"/>
                </a:moveTo>
                <a:lnTo>
                  <a:pt x="233" y="352"/>
                </a:lnTo>
                <a:cubicBezTo>
                  <a:pt x="226" y="352"/>
                  <a:pt x="219" y="352"/>
                  <a:pt x="219" y="352"/>
                </a:cubicBezTo>
                <a:cubicBezTo>
                  <a:pt x="120" y="282"/>
                  <a:pt x="120" y="282"/>
                  <a:pt x="120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7" y="282"/>
                  <a:pt x="0" y="267"/>
                  <a:pt x="0" y="253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41"/>
                  <a:pt x="7" y="127"/>
                  <a:pt x="28" y="127"/>
                </a:cubicBezTo>
                <a:cubicBezTo>
                  <a:pt x="120" y="127"/>
                  <a:pt x="120" y="127"/>
                  <a:pt x="120" y="127"/>
                </a:cubicBezTo>
                <a:cubicBezTo>
                  <a:pt x="211" y="50"/>
                  <a:pt x="211" y="50"/>
                  <a:pt x="211" y="50"/>
                </a:cubicBezTo>
                <a:cubicBezTo>
                  <a:pt x="219" y="50"/>
                  <a:pt x="226" y="42"/>
                  <a:pt x="233" y="42"/>
                </a:cubicBezTo>
                <a:cubicBezTo>
                  <a:pt x="247" y="42"/>
                  <a:pt x="261" y="57"/>
                  <a:pt x="261" y="71"/>
                </a:cubicBezTo>
                <a:cubicBezTo>
                  <a:pt x="261" y="155"/>
                  <a:pt x="261" y="155"/>
                  <a:pt x="261" y="155"/>
                </a:cubicBezTo>
                <a:cubicBezTo>
                  <a:pt x="261" y="225"/>
                  <a:pt x="261" y="225"/>
                  <a:pt x="261" y="225"/>
                </a:cubicBezTo>
                <a:cubicBezTo>
                  <a:pt x="261" y="253"/>
                  <a:pt x="261" y="253"/>
                  <a:pt x="261" y="253"/>
                </a:cubicBezTo>
                <a:cubicBezTo>
                  <a:pt x="261" y="282"/>
                  <a:pt x="261" y="282"/>
                  <a:pt x="261" y="282"/>
                </a:cubicBezTo>
                <a:cubicBezTo>
                  <a:pt x="261" y="324"/>
                  <a:pt x="261" y="324"/>
                  <a:pt x="261" y="324"/>
                </a:cubicBezTo>
                <a:cubicBezTo>
                  <a:pt x="261" y="345"/>
                  <a:pt x="247" y="352"/>
                  <a:pt x="233" y="3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6" name="Freeform 152">
            <a:extLst>
              <a:ext uri="{FF2B5EF4-FFF2-40B4-BE49-F238E27FC236}">
                <a16:creationId xmlns:a16="http://schemas.microsoft.com/office/drawing/2014/main" id="{7213539A-669E-734A-BE47-3DB400C43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3568" y="1093788"/>
            <a:ext cx="142880" cy="112712"/>
          </a:xfrm>
          <a:custGeom>
            <a:avLst/>
            <a:gdLst>
              <a:gd name="T0" fmla="*/ 127400 w 397"/>
              <a:gd name="T1" fmla="*/ 107276 h 311"/>
              <a:gd name="T2" fmla="*/ 127400 w 397"/>
              <a:gd name="T3" fmla="*/ 107276 h 311"/>
              <a:gd name="T4" fmla="*/ 117323 w 397"/>
              <a:gd name="T5" fmla="*/ 97128 h 311"/>
              <a:gd name="T6" fmla="*/ 129919 w 397"/>
              <a:gd name="T7" fmla="*/ 59074 h 311"/>
              <a:gd name="T8" fmla="*/ 117323 w 397"/>
              <a:gd name="T9" fmla="*/ 20658 h 311"/>
              <a:gd name="T10" fmla="*/ 127400 w 397"/>
              <a:gd name="T11" fmla="*/ 10510 h 311"/>
              <a:gd name="T12" fmla="*/ 142515 w 397"/>
              <a:gd name="T13" fmla="*/ 59074 h 311"/>
              <a:gd name="T14" fmla="*/ 127400 w 397"/>
              <a:gd name="T15" fmla="*/ 107276 h 311"/>
              <a:gd name="T16" fmla="*/ 86733 w 397"/>
              <a:gd name="T17" fmla="*/ 112350 h 311"/>
              <a:gd name="T18" fmla="*/ 86733 w 397"/>
              <a:gd name="T19" fmla="*/ 112350 h 311"/>
              <a:gd name="T20" fmla="*/ 78815 w 397"/>
              <a:gd name="T21" fmla="*/ 112350 h 311"/>
              <a:gd name="T22" fmla="*/ 78815 w 397"/>
              <a:gd name="T23" fmla="*/ 112350 h 311"/>
              <a:gd name="T24" fmla="*/ 46065 w 397"/>
              <a:gd name="T25" fmla="*/ 86980 h 311"/>
              <a:gd name="T26" fmla="*/ 10437 w 397"/>
              <a:gd name="T27" fmla="*/ 86980 h 311"/>
              <a:gd name="T28" fmla="*/ 0 w 397"/>
              <a:gd name="T29" fmla="*/ 76470 h 311"/>
              <a:gd name="T30" fmla="*/ 0 w 397"/>
              <a:gd name="T31" fmla="*/ 40953 h 311"/>
              <a:gd name="T32" fmla="*/ 10437 w 397"/>
              <a:gd name="T33" fmla="*/ 30806 h 311"/>
              <a:gd name="T34" fmla="*/ 10437 w 397"/>
              <a:gd name="T35" fmla="*/ 30806 h 311"/>
              <a:gd name="T36" fmla="*/ 46065 w 397"/>
              <a:gd name="T37" fmla="*/ 30806 h 311"/>
              <a:gd name="T38" fmla="*/ 78815 w 397"/>
              <a:gd name="T39" fmla="*/ 2899 h 311"/>
              <a:gd name="T40" fmla="*/ 78815 w 397"/>
              <a:gd name="T41" fmla="*/ 2899 h 311"/>
              <a:gd name="T42" fmla="*/ 86733 w 397"/>
              <a:gd name="T43" fmla="*/ 0 h 311"/>
              <a:gd name="T44" fmla="*/ 96810 w 397"/>
              <a:gd name="T45" fmla="*/ 10510 h 311"/>
              <a:gd name="T46" fmla="*/ 96810 w 397"/>
              <a:gd name="T47" fmla="*/ 40953 h 311"/>
              <a:gd name="T48" fmla="*/ 96810 w 397"/>
              <a:gd name="T49" fmla="*/ 66322 h 311"/>
              <a:gd name="T50" fmla="*/ 96810 w 397"/>
              <a:gd name="T51" fmla="*/ 76470 h 311"/>
              <a:gd name="T52" fmla="*/ 96810 w 397"/>
              <a:gd name="T53" fmla="*/ 86980 h 311"/>
              <a:gd name="T54" fmla="*/ 96810 w 397"/>
              <a:gd name="T55" fmla="*/ 102202 h 311"/>
              <a:gd name="T56" fmla="*/ 86733 w 397"/>
              <a:gd name="T57" fmla="*/ 112350 h 3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397" h="311">
                <a:moveTo>
                  <a:pt x="354" y="296"/>
                </a:moveTo>
                <a:lnTo>
                  <a:pt x="354" y="296"/>
                </a:lnTo>
                <a:cubicBezTo>
                  <a:pt x="326" y="268"/>
                  <a:pt x="326" y="268"/>
                  <a:pt x="326" y="268"/>
                </a:cubicBezTo>
                <a:cubicBezTo>
                  <a:pt x="347" y="240"/>
                  <a:pt x="361" y="204"/>
                  <a:pt x="361" y="163"/>
                </a:cubicBezTo>
                <a:cubicBezTo>
                  <a:pt x="361" y="121"/>
                  <a:pt x="347" y="85"/>
                  <a:pt x="326" y="57"/>
                </a:cubicBezTo>
                <a:cubicBezTo>
                  <a:pt x="354" y="29"/>
                  <a:pt x="354" y="29"/>
                  <a:pt x="354" y="29"/>
                </a:cubicBezTo>
                <a:cubicBezTo>
                  <a:pt x="382" y="64"/>
                  <a:pt x="396" y="113"/>
                  <a:pt x="396" y="163"/>
                </a:cubicBezTo>
                <a:cubicBezTo>
                  <a:pt x="396" y="211"/>
                  <a:pt x="382" y="261"/>
                  <a:pt x="354" y="296"/>
                </a:cubicBezTo>
                <a:close/>
                <a:moveTo>
                  <a:pt x="241" y="310"/>
                </a:moveTo>
                <a:lnTo>
                  <a:pt x="241" y="310"/>
                </a:lnTo>
                <a:cubicBezTo>
                  <a:pt x="234" y="310"/>
                  <a:pt x="226" y="310"/>
                  <a:pt x="219" y="310"/>
                </a:cubicBezTo>
                <a:cubicBezTo>
                  <a:pt x="128" y="240"/>
                  <a:pt x="128" y="240"/>
                  <a:pt x="128" y="240"/>
                </a:cubicBezTo>
                <a:cubicBezTo>
                  <a:pt x="29" y="240"/>
                  <a:pt x="29" y="240"/>
                  <a:pt x="29" y="240"/>
                </a:cubicBezTo>
                <a:cubicBezTo>
                  <a:pt x="15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15" y="85"/>
                  <a:pt x="29" y="85"/>
                </a:cubicBezTo>
                <a:cubicBezTo>
                  <a:pt x="128" y="85"/>
                  <a:pt x="128" y="85"/>
                  <a:pt x="128" y="85"/>
                </a:cubicBezTo>
                <a:cubicBezTo>
                  <a:pt x="219" y="8"/>
                  <a:pt x="219" y="8"/>
                  <a:pt x="219" y="8"/>
                </a:cubicBezTo>
                <a:cubicBezTo>
                  <a:pt x="226" y="8"/>
                  <a:pt x="234" y="0"/>
                  <a:pt x="241" y="0"/>
                </a:cubicBezTo>
                <a:cubicBezTo>
                  <a:pt x="255" y="0"/>
                  <a:pt x="269" y="15"/>
                  <a:pt x="269" y="29"/>
                </a:cubicBezTo>
                <a:cubicBezTo>
                  <a:pt x="269" y="113"/>
                  <a:pt x="269" y="113"/>
                  <a:pt x="269" y="113"/>
                </a:cubicBezTo>
                <a:cubicBezTo>
                  <a:pt x="269" y="183"/>
                  <a:pt x="269" y="183"/>
                  <a:pt x="269" y="183"/>
                </a:cubicBezTo>
                <a:cubicBezTo>
                  <a:pt x="269" y="211"/>
                  <a:pt x="269" y="211"/>
                  <a:pt x="269" y="211"/>
                </a:cubicBezTo>
                <a:cubicBezTo>
                  <a:pt x="269" y="240"/>
                  <a:pt x="269" y="240"/>
                  <a:pt x="269" y="240"/>
                </a:cubicBezTo>
                <a:cubicBezTo>
                  <a:pt x="269" y="282"/>
                  <a:pt x="269" y="282"/>
                  <a:pt x="269" y="282"/>
                </a:cubicBezTo>
                <a:cubicBezTo>
                  <a:pt x="269" y="303"/>
                  <a:pt x="255" y="310"/>
                  <a:pt x="241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7" name="Freeform 153">
            <a:extLst>
              <a:ext uri="{FF2B5EF4-FFF2-40B4-BE49-F238E27FC236}">
                <a16:creationId xmlns:a16="http://schemas.microsoft.com/office/drawing/2014/main" id="{13D38C6F-3375-1F4E-845B-7D103E8DB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6368" y="1093788"/>
            <a:ext cx="176218" cy="112712"/>
          </a:xfrm>
          <a:custGeom>
            <a:avLst/>
            <a:gdLst>
              <a:gd name="T0" fmla="*/ 173323 w 488"/>
              <a:gd name="T1" fmla="*/ 46390 h 311"/>
              <a:gd name="T2" fmla="*/ 173323 w 488"/>
              <a:gd name="T3" fmla="*/ 46390 h 311"/>
              <a:gd name="T4" fmla="*/ 160685 w 488"/>
              <a:gd name="T5" fmla="*/ 59074 h 311"/>
              <a:gd name="T6" fmla="*/ 173323 w 488"/>
              <a:gd name="T7" fmla="*/ 71396 h 311"/>
              <a:gd name="T8" fmla="*/ 173323 w 488"/>
              <a:gd name="T9" fmla="*/ 71396 h 311"/>
              <a:gd name="T10" fmla="*/ 175851 w 488"/>
              <a:gd name="T11" fmla="*/ 79007 h 311"/>
              <a:gd name="T12" fmla="*/ 165740 w 488"/>
              <a:gd name="T13" fmla="*/ 89517 h 311"/>
              <a:gd name="T14" fmla="*/ 160685 w 488"/>
              <a:gd name="T15" fmla="*/ 86980 h 311"/>
              <a:gd name="T16" fmla="*/ 160685 w 488"/>
              <a:gd name="T17" fmla="*/ 86980 h 311"/>
              <a:gd name="T18" fmla="*/ 145519 w 488"/>
              <a:gd name="T19" fmla="*/ 73933 h 311"/>
              <a:gd name="T20" fmla="*/ 132520 w 488"/>
              <a:gd name="T21" fmla="*/ 86980 h 311"/>
              <a:gd name="T22" fmla="*/ 132520 w 488"/>
              <a:gd name="T23" fmla="*/ 86980 h 311"/>
              <a:gd name="T24" fmla="*/ 124937 w 488"/>
              <a:gd name="T25" fmla="*/ 89517 h 311"/>
              <a:gd name="T26" fmla="*/ 114827 w 488"/>
              <a:gd name="T27" fmla="*/ 79007 h 311"/>
              <a:gd name="T28" fmla="*/ 119882 w 488"/>
              <a:gd name="T29" fmla="*/ 71396 h 311"/>
              <a:gd name="T30" fmla="*/ 119882 w 488"/>
              <a:gd name="T31" fmla="*/ 71396 h 311"/>
              <a:gd name="T32" fmla="*/ 132520 w 488"/>
              <a:gd name="T33" fmla="*/ 59074 h 311"/>
              <a:gd name="T34" fmla="*/ 119882 w 488"/>
              <a:gd name="T35" fmla="*/ 46390 h 311"/>
              <a:gd name="T36" fmla="*/ 119882 w 488"/>
              <a:gd name="T37" fmla="*/ 46390 h 311"/>
              <a:gd name="T38" fmla="*/ 114827 w 488"/>
              <a:gd name="T39" fmla="*/ 38416 h 311"/>
              <a:gd name="T40" fmla="*/ 124937 w 488"/>
              <a:gd name="T41" fmla="*/ 28269 h 311"/>
              <a:gd name="T42" fmla="*/ 132520 w 488"/>
              <a:gd name="T43" fmla="*/ 30806 h 311"/>
              <a:gd name="T44" fmla="*/ 132520 w 488"/>
              <a:gd name="T45" fmla="*/ 30806 h 311"/>
              <a:gd name="T46" fmla="*/ 145519 w 488"/>
              <a:gd name="T47" fmla="*/ 43853 h 311"/>
              <a:gd name="T48" fmla="*/ 160685 w 488"/>
              <a:gd name="T49" fmla="*/ 30806 h 311"/>
              <a:gd name="T50" fmla="*/ 160685 w 488"/>
              <a:gd name="T51" fmla="*/ 30806 h 311"/>
              <a:gd name="T52" fmla="*/ 165740 w 488"/>
              <a:gd name="T53" fmla="*/ 28269 h 311"/>
              <a:gd name="T54" fmla="*/ 175851 w 488"/>
              <a:gd name="T55" fmla="*/ 38416 h 311"/>
              <a:gd name="T56" fmla="*/ 173323 w 488"/>
              <a:gd name="T57" fmla="*/ 46390 h 311"/>
              <a:gd name="T58" fmla="*/ 84134 w 488"/>
              <a:gd name="T59" fmla="*/ 112350 h 311"/>
              <a:gd name="T60" fmla="*/ 84134 w 488"/>
              <a:gd name="T61" fmla="*/ 112350 h 311"/>
              <a:gd name="T62" fmla="*/ 79079 w 488"/>
              <a:gd name="T63" fmla="*/ 112350 h 311"/>
              <a:gd name="T64" fmla="*/ 79079 w 488"/>
              <a:gd name="T65" fmla="*/ 112350 h 311"/>
              <a:gd name="T66" fmla="*/ 43331 w 488"/>
              <a:gd name="T67" fmla="*/ 86980 h 311"/>
              <a:gd name="T68" fmla="*/ 10111 w 488"/>
              <a:gd name="T69" fmla="*/ 86980 h 311"/>
              <a:gd name="T70" fmla="*/ 0 w 488"/>
              <a:gd name="T71" fmla="*/ 76470 h 311"/>
              <a:gd name="T72" fmla="*/ 0 w 488"/>
              <a:gd name="T73" fmla="*/ 40953 h 311"/>
              <a:gd name="T74" fmla="*/ 10111 w 488"/>
              <a:gd name="T75" fmla="*/ 30806 h 311"/>
              <a:gd name="T76" fmla="*/ 10111 w 488"/>
              <a:gd name="T77" fmla="*/ 30806 h 311"/>
              <a:gd name="T78" fmla="*/ 43331 w 488"/>
              <a:gd name="T79" fmla="*/ 30806 h 311"/>
              <a:gd name="T80" fmla="*/ 79079 w 488"/>
              <a:gd name="T81" fmla="*/ 2899 h 311"/>
              <a:gd name="T82" fmla="*/ 79079 w 488"/>
              <a:gd name="T83" fmla="*/ 2899 h 311"/>
              <a:gd name="T84" fmla="*/ 84134 w 488"/>
              <a:gd name="T85" fmla="*/ 0 h 311"/>
              <a:gd name="T86" fmla="*/ 94245 w 488"/>
              <a:gd name="T87" fmla="*/ 10510 h 311"/>
              <a:gd name="T88" fmla="*/ 94245 w 488"/>
              <a:gd name="T89" fmla="*/ 40953 h 311"/>
              <a:gd name="T90" fmla="*/ 94245 w 488"/>
              <a:gd name="T91" fmla="*/ 66322 h 311"/>
              <a:gd name="T92" fmla="*/ 94245 w 488"/>
              <a:gd name="T93" fmla="*/ 76470 h 311"/>
              <a:gd name="T94" fmla="*/ 94245 w 488"/>
              <a:gd name="T95" fmla="*/ 86980 h 311"/>
              <a:gd name="T96" fmla="*/ 94245 w 488"/>
              <a:gd name="T97" fmla="*/ 102202 h 311"/>
              <a:gd name="T98" fmla="*/ 84134 w 488"/>
              <a:gd name="T99" fmla="*/ 112350 h 31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88" h="311">
                <a:moveTo>
                  <a:pt x="480" y="128"/>
                </a:moveTo>
                <a:lnTo>
                  <a:pt x="480" y="128"/>
                </a:lnTo>
                <a:cubicBezTo>
                  <a:pt x="445" y="163"/>
                  <a:pt x="445" y="163"/>
                  <a:pt x="445" y="163"/>
                </a:cubicBezTo>
                <a:cubicBezTo>
                  <a:pt x="480" y="197"/>
                  <a:pt x="480" y="197"/>
                  <a:pt x="480" y="197"/>
                </a:cubicBezTo>
                <a:cubicBezTo>
                  <a:pt x="487" y="204"/>
                  <a:pt x="487" y="211"/>
                  <a:pt x="487" y="218"/>
                </a:cubicBezTo>
                <a:cubicBezTo>
                  <a:pt x="487" y="233"/>
                  <a:pt x="480" y="247"/>
                  <a:pt x="459" y="247"/>
                </a:cubicBezTo>
                <a:cubicBezTo>
                  <a:pt x="452" y="247"/>
                  <a:pt x="445" y="247"/>
                  <a:pt x="445" y="240"/>
                </a:cubicBezTo>
                <a:cubicBezTo>
                  <a:pt x="403" y="204"/>
                  <a:pt x="403" y="204"/>
                  <a:pt x="403" y="204"/>
                </a:cubicBezTo>
                <a:cubicBezTo>
                  <a:pt x="367" y="240"/>
                  <a:pt x="367" y="240"/>
                  <a:pt x="367" y="240"/>
                </a:cubicBezTo>
                <a:cubicBezTo>
                  <a:pt x="360" y="247"/>
                  <a:pt x="353" y="247"/>
                  <a:pt x="346" y="247"/>
                </a:cubicBezTo>
                <a:cubicBezTo>
                  <a:pt x="332" y="247"/>
                  <a:pt x="318" y="233"/>
                  <a:pt x="318" y="218"/>
                </a:cubicBezTo>
                <a:cubicBezTo>
                  <a:pt x="318" y="211"/>
                  <a:pt x="325" y="204"/>
                  <a:pt x="332" y="197"/>
                </a:cubicBezTo>
                <a:cubicBezTo>
                  <a:pt x="367" y="163"/>
                  <a:pt x="367" y="163"/>
                  <a:pt x="367" y="163"/>
                </a:cubicBezTo>
                <a:cubicBezTo>
                  <a:pt x="332" y="128"/>
                  <a:pt x="332" y="128"/>
                  <a:pt x="332" y="128"/>
                </a:cubicBezTo>
                <a:cubicBezTo>
                  <a:pt x="325" y="121"/>
                  <a:pt x="318" y="113"/>
                  <a:pt x="318" y="106"/>
                </a:cubicBezTo>
                <a:cubicBezTo>
                  <a:pt x="318" y="92"/>
                  <a:pt x="332" y="78"/>
                  <a:pt x="346" y="78"/>
                </a:cubicBezTo>
                <a:cubicBezTo>
                  <a:pt x="353" y="78"/>
                  <a:pt x="360" y="78"/>
                  <a:pt x="367" y="85"/>
                </a:cubicBezTo>
                <a:cubicBezTo>
                  <a:pt x="403" y="121"/>
                  <a:pt x="403" y="121"/>
                  <a:pt x="403" y="121"/>
                </a:cubicBezTo>
                <a:cubicBezTo>
                  <a:pt x="445" y="85"/>
                  <a:pt x="445" y="85"/>
                  <a:pt x="445" y="85"/>
                </a:cubicBezTo>
                <a:cubicBezTo>
                  <a:pt x="445" y="78"/>
                  <a:pt x="452" y="78"/>
                  <a:pt x="459" y="78"/>
                </a:cubicBezTo>
                <a:cubicBezTo>
                  <a:pt x="480" y="78"/>
                  <a:pt x="487" y="92"/>
                  <a:pt x="487" y="106"/>
                </a:cubicBezTo>
                <a:cubicBezTo>
                  <a:pt x="487" y="113"/>
                  <a:pt x="487" y="121"/>
                  <a:pt x="480" y="128"/>
                </a:cubicBezTo>
                <a:close/>
                <a:moveTo>
                  <a:pt x="233" y="310"/>
                </a:moveTo>
                <a:lnTo>
                  <a:pt x="233" y="310"/>
                </a:lnTo>
                <a:cubicBezTo>
                  <a:pt x="226" y="310"/>
                  <a:pt x="226" y="310"/>
                  <a:pt x="219" y="310"/>
                </a:cubicBezTo>
                <a:cubicBezTo>
                  <a:pt x="120" y="240"/>
                  <a:pt x="120" y="240"/>
                  <a:pt x="120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14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14" y="85"/>
                  <a:pt x="28" y="85"/>
                </a:cubicBezTo>
                <a:cubicBezTo>
                  <a:pt x="120" y="85"/>
                  <a:pt x="120" y="85"/>
                  <a:pt x="120" y="85"/>
                </a:cubicBezTo>
                <a:cubicBezTo>
                  <a:pt x="219" y="8"/>
                  <a:pt x="219" y="8"/>
                  <a:pt x="219" y="8"/>
                </a:cubicBezTo>
                <a:cubicBezTo>
                  <a:pt x="226" y="8"/>
                  <a:pt x="226" y="0"/>
                  <a:pt x="233" y="0"/>
                </a:cubicBezTo>
                <a:cubicBezTo>
                  <a:pt x="254" y="0"/>
                  <a:pt x="261" y="15"/>
                  <a:pt x="261" y="29"/>
                </a:cubicBezTo>
                <a:cubicBezTo>
                  <a:pt x="261" y="113"/>
                  <a:pt x="261" y="113"/>
                  <a:pt x="261" y="113"/>
                </a:cubicBezTo>
                <a:cubicBezTo>
                  <a:pt x="261" y="183"/>
                  <a:pt x="261" y="183"/>
                  <a:pt x="261" y="183"/>
                </a:cubicBezTo>
                <a:cubicBezTo>
                  <a:pt x="261" y="211"/>
                  <a:pt x="261" y="211"/>
                  <a:pt x="261" y="211"/>
                </a:cubicBezTo>
                <a:cubicBezTo>
                  <a:pt x="261" y="240"/>
                  <a:pt x="261" y="240"/>
                  <a:pt x="261" y="240"/>
                </a:cubicBezTo>
                <a:cubicBezTo>
                  <a:pt x="261" y="282"/>
                  <a:pt x="261" y="282"/>
                  <a:pt x="261" y="282"/>
                </a:cubicBezTo>
                <a:cubicBezTo>
                  <a:pt x="261" y="303"/>
                  <a:pt x="254" y="310"/>
                  <a:pt x="233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" name="Freeform 154">
            <a:extLst>
              <a:ext uri="{FF2B5EF4-FFF2-40B4-BE49-F238E27FC236}">
                <a16:creationId xmlns:a16="http://schemas.microsoft.com/office/drawing/2014/main" id="{974DEDE8-DA2B-3247-89F4-37A061F7D7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6941" y="1093788"/>
            <a:ext cx="176219" cy="112712"/>
          </a:xfrm>
          <a:custGeom>
            <a:avLst/>
            <a:gdLst>
              <a:gd name="T0" fmla="*/ 165741 w 488"/>
              <a:gd name="T1" fmla="*/ 68859 h 311"/>
              <a:gd name="T2" fmla="*/ 165741 w 488"/>
              <a:gd name="T3" fmla="*/ 68859 h 311"/>
              <a:gd name="T4" fmla="*/ 124938 w 488"/>
              <a:gd name="T5" fmla="*/ 68859 h 311"/>
              <a:gd name="T6" fmla="*/ 114827 w 488"/>
              <a:gd name="T7" fmla="*/ 59074 h 311"/>
              <a:gd name="T8" fmla="*/ 124938 w 488"/>
              <a:gd name="T9" fmla="*/ 48926 h 311"/>
              <a:gd name="T10" fmla="*/ 165741 w 488"/>
              <a:gd name="T11" fmla="*/ 48926 h 311"/>
              <a:gd name="T12" fmla="*/ 175852 w 488"/>
              <a:gd name="T13" fmla="*/ 59074 h 311"/>
              <a:gd name="T14" fmla="*/ 165741 w 488"/>
              <a:gd name="T15" fmla="*/ 68859 h 311"/>
              <a:gd name="T16" fmla="*/ 84134 w 488"/>
              <a:gd name="T17" fmla="*/ 112350 h 311"/>
              <a:gd name="T18" fmla="*/ 84134 w 488"/>
              <a:gd name="T19" fmla="*/ 112350 h 311"/>
              <a:gd name="T20" fmla="*/ 79079 w 488"/>
              <a:gd name="T21" fmla="*/ 112350 h 311"/>
              <a:gd name="T22" fmla="*/ 79079 w 488"/>
              <a:gd name="T23" fmla="*/ 112350 h 311"/>
              <a:gd name="T24" fmla="*/ 43331 w 488"/>
              <a:gd name="T25" fmla="*/ 86980 h 311"/>
              <a:gd name="T26" fmla="*/ 10111 w 488"/>
              <a:gd name="T27" fmla="*/ 86980 h 311"/>
              <a:gd name="T28" fmla="*/ 0 w 488"/>
              <a:gd name="T29" fmla="*/ 76470 h 311"/>
              <a:gd name="T30" fmla="*/ 0 w 488"/>
              <a:gd name="T31" fmla="*/ 40953 h 311"/>
              <a:gd name="T32" fmla="*/ 10111 w 488"/>
              <a:gd name="T33" fmla="*/ 30806 h 311"/>
              <a:gd name="T34" fmla="*/ 10111 w 488"/>
              <a:gd name="T35" fmla="*/ 30806 h 311"/>
              <a:gd name="T36" fmla="*/ 43331 w 488"/>
              <a:gd name="T37" fmla="*/ 30806 h 311"/>
              <a:gd name="T38" fmla="*/ 76552 w 488"/>
              <a:gd name="T39" fmla="*/ 2899 h 311"/>
              <a:gd name="T40" fmla="*/ 76552 w 488"/>
              <a:gd name="T41" fmla="*/ 2899 h 311"/>
              <a:gd name="T42" fmla="*/ 84134 w 488"/>
              <a:gd name="T43" fmla="*/ 0 h 311"/>
              <a:gd name="T44" fmla="*/ 94245 w 488"/>
              <a:gd name="T45" fmla="*/ 10510 h 311"/>
              <a:gd name="T46" fmla="*/ 94245 w 488"/>
              <a:gd name="T47" fmla="*/ 40953 h 311"/>
              <a:gd name="T48" fmla="*/ 94245 w 488"/>
              <a:gd name="T49" fmla="*/ 66322 h 311"/>
              <a:gd name="T50" fmla="*/ 94245 w 488"/>
              <a:gd name="T51" fmla="*/ 76470 h 311"/>
              <a:gd name="T52" fmla="*/ 94245 w 488"/>
              <a:gd name="T53" fmla="*/ 86980 h 311"/>
              <a:gd name="T54" fmla="*/ 94245 w 488"/>
              <a:gd name="T55" fmla="*/ 102202 h 311"/>
              <a:gd name="T56" fmla="*/ 84134 w 488"/>
              <a:gd name="T57" fmla="*/ 112350 h 3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88" h="311">
                <a:moveTo>
                  <a:pt x="459" y="190"/>
                </a:moveTo>
                <a:lnTo>
                  <a:pt x="459" y="190"/>
                </a:lnTo>
                <a:cubicBezTo>
                  <a:pt x="346" y="190"/>
                  <a:pt x="346" y="190"/>
                  <a:pt x="346" y="190"/>
                </a:cubicBezTo>
                <a:cubicBezTo>
                  <a:pt x="332" y="190"/>
                  <a:pt x="318" y="176"/>
                  <a:pt x="318" y="163"/>
                </a:cubicBezTo>
                <a:cubicBezTo>
                  <a:pt x="318" y="149"/>
                  <a:pt x="332" y="135"/>
                  <a:pt x="346" y="135"/>
                </a:cubicBezTo>
                <a:cubicBezTo>
                  <a:pt x="459" y="135"/>
                  <a:pt x="459" y="135"/>
                  <a:pt x="459" y="135"/>
                </a:cubicBezTo>
                <a:cubicBezTo>
                  <a:pt x="473" y="135"/>
                  <a:pt x="487" y="149"/>
                  <a:pt x="487" y="163"/>
                </a:cubicBezTo>
                <a:cubicBezTo>
                  <a:pt x="487" y="176"/>
                  <a:pt x="473" y="190"/>
                  <a:pt x="459" y="190"/>
                </a:cubicBezTo>
                <a:close/>
                <a:moveTo>
                  <a:pt x="233" y="310"/>
                </a:moveTo>
                <a:lnTo>
                  <a:pt x="233" y="310"/>
                </a:lnTo>
                <a:cubicBezTo>
                  <a:pt x="226" y="310"/>
                  <a:pt x="219" y="310"/>
                  <a:pt x="219" y="310"/>
                </a:cubicBezTo>
                <a:cubicBezTo>
                  <a:pt x="120" y="240"/>
                  <a:pt x="120" y="240"/>
                  <a:pt x="120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7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7" y="85"/>
                  <a:pt x="28" y="85"/>
                </a:cubicBezTo>
                <a:cubicBezTo>
                  <a:pt x="120" y="85"/>
                  <a:pt x="120" y="85"/>
                  <a:pt x="120" y="85"/>
                </a:cubicBezTo>
                <a:cubicBezTo>
                  <a:pt x="212" y="8"/>
                  <a:pt x="212" y="8"/>
                  <a:pt x="212" y="8"/>
                </a:cubicBezTo>
                <a:cubicBezTo>
                  <a:pt x="219" y="8"/>
                  <a:pt x="226" y="0"/>
                  <a:pt x="233" y="0"/>
                </a:cubicBezTo>
                <a:cubicBezTo>
                  <a:pt x="247" y="0"/>
                  <a:pt x="261" y="15"/>
                  <a:pt x="261" y="29"/>
                </a:cubicBezTo>
                <a:cubicBezTo>
                  <a:pt x="261" y="113"/>
                  <a:pt x="261" y="113"/>
                  <a:pt x="261" y="113"/>
                </a:cubicBezTo>
                <a:cubicBezTo>
                  <a:pt x="261" y="183"/>
                  <a:pt x="261" y="183"/>
                  <a:pt x="261" y="183"/>
                </a:cubicBezTo>
                <a:cubicBezTo>
                  <a:pt x="261" y="211"/>
                  <a:pt x="261" y="211"/>
                  <a:pt x="261" y="211"/>
                </a:cubicBezTo>
                <a:cubicBezTo>
                  <a:pt x="261" y="240"/>
                  <a:pt x="261" y="240"/>
                  <a:pt x="261" y="240"/>
                </a:cubicBezTo>
                <a:cubicBezTo>
                  <a:pt x="261" y="282"/>
                  <a:pt x="261" y="282"/>
                  <a:pt x="261" y="282"/>
                </a:cubicBezTo>
                <a:cubicBezTo>
                  <a:pt x="261" y="303"/>
                  <a:pt x="247" y="310"/>
                  <a:pt x="233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" name="Freeform 155">
            <a:extLst>
              <a:ext uri="{FF2B5EF4-FFF2-40B4-BE49-F238E27FC236}">
                <a16:creationId xmlns:a16="http://schemas.microsoft.com/office/drawing/2014/main" id="{5802EE78-9382-A24B-8728-5AEBC8966E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4340" y="1093788"/>
            <a:ext cx="177806" cy="112712"/>
          </a:xfrm>
          <a:custGeom>
            <a:avLst/>
            <a:gdLst>
              <a:gd name="T0" fmla="*/ 167383 w 495"/>
              <a:gd name="T1" fmla="*/ 68859 h 311"/>
              <a:gd name="T2" fmla="*/ 167383 w 495"/>
              <a:gd name="T3" fmla="*/ 68859 h 311"/>
              <a:gd name="T4" fmla="*/ 157326 w 495"/>
              <a:gd name="T5" fmla="*/ 68859 h 311"/>
              <a:gd name="T6" fmla="*/ 157326 w 495"/>
              <a:gd name="T7" fmla="*/ 79007 h 311"/>
              <a:gd name="T8" fmla="*/ 147269 w 495"/>
              <a:gd name="T9" fmla="*/ 89517 h 311"/>
              <a:gd name="T10" fmla="*/ 136852 w 495"/>
              <a:gd name="T11" fmla="*/ 79007 h 311"/>
              <a:gd name="T12" fmla="*/ 136852 w 495"/>
              <a:gd name="T13" fmla="*/ 68859 h 311"/>
              <a:gd name="T14" fmla="*/ 126795 w 495"/>
              <a:gd name="T15" fmla="*/ 68859 h 311"/>
              <a:gd name="T16" fmla="*/ 116737 w 495"/>
              <a:gd name="T17" fmla="*/ 59074 h 311"/>
              <a:gd name="T18" fmla="*/ 126795 w 495"/>
              <a:gd name="T19" fmla="*/ 48926 h 311"/>
              <a:gd name="T20" fmla="*/ 136852 w 495"/>
              <a:gd name="T21" fmla="*/ 48926 h 311"/>
              <a:gd name="T22" fmla="*/ 136852 w 495"/>
              <a:gd name="T23" fmla="*/ 38416 h 311"/>
              <a:gd name="T24" fmla="*/ 147269 w 495"/>
              <a:gd name="T25" fmla="*/ 28269 h 311"/>
              <a:gd name="T26" fmla="*/ 157326 w 495"/>
              <a:gd name="T27" fmla="*/ 38416 h 311"/>
              <a:gd name="T28" fmla="*/ 157326 w 495"/>
              <a:gd name="T29" fmla="*/ 48926 h 311"/>
              <a:gd name="T30" fmla="*/ 167383 w 495"/>
              <a:gd name="T31" fmla="*/ 48926 h 311"/>
              <a:gd name="T32" fmla="*/ 177441 w 495"/>
              <a:gd name="T33" fmla="*/ 59074 h 311"/>
              <a:gd name="T34" fmla="*/ 167383 w 495"/>
              <a:gd name="T35" fmla="*/ 68859 h 311"/>
              <a:gd name="T36" fmla="*/ 86206 w 495"/>
              <a:gd name="T37" fmla="*/ 112350 h 311"/>
              <a:gd name="T38" fmla="*/ 86206 w 495"/>
              <a:gd name="T39" fmla="*/ 112350 h 311"/>
              <a:gd name="T40" fmla="*/ 78663 w 495"/>
              <a:gd name="T41" fmla="*/ 112350 h 311"/>
              <a:gd name="T42" fmla="*/ 78663 w 495"/>
              <a:gd name="T43" fmla="*/ 112350 h 311"/>
              <a:gd name="T44" fmla="*/ 45617 w 495"/>
              <a:gd name="T45" fmla="*/ 86980 h 311"/>
              <a:gd name="T46" fmla="*/ 10057 w 495"/>
              <a:gd name="T47" fmla="*/ 86980 h 311"/>
              <a:gd name="T48" fmla="*/ 0 w 495"/>
              <a:gd name="T49" fmla="*/ 76470 h 311"/>
              <a:gd name="T50" fmla="*/ 0 w 495"/>
              <a:gd name="T51" fmla="*/ 40953 h 311"/>
              <a:gd name="T52" fmla="*/ 10057 w 495"/>
              <a:gd name="T53" fmla="*/ 30806 h 311"/>
              <a:gd name="T54" fmla="*/ 10057 w 495"/>
              <a:gd name="T55" fmla="*/ 30806 h 311"/>
              <a:gd name="T56" fmla="*/ 45617 w 495"/>
              <a:gd name="T57" fmla="*/ 30806 h 311"/>
              <a:gd name="T58" fmla="*/ 78663 w 495"/>
              <a:gd name="T59" fmla="*/ 2899 h 311"/>
              <a:gd name="T60" fmla="*/ 78663 w 495"/>
              <a:gd name="T61" fmla="*/ 2899 h 311"/>
              <a:gd name="T62" fmla="*/ 86206 w 495"/>
              <a:gd name="T63" fmla="*/ 0 h 311"/>
              <a:gd name="T64" fmla="*/ 96263 w 495"/>
              <a:gd name="T65" fmla="*/ 10510 h 311"/>
              <a:gd name="T66" fmla="*/ 96263 w 495"/>
              <a:gd name="T67" fmla="*/ 40953 h 311"/>
              <a:gd name="T68" fmla="*/ 96263 w 495"/>
              <a:gd name="T69" fmla="*/ 66322 h 311"/>
              <a:gd name="T70" fmla="*/ 96263 w 495"/>
              <a:gd name="T71" fmla="*/ 76470 h 311"/>
              <a:gd name="T72" fmla="*/ 96263 w 495"/>
              <a:gd name="T73" fmla="*/ 86980 h 311"/>
              <a:gd name="T74" fmla="*/ 96263 w 495"/>
              <a:gd name="T75" fmla="*/ 102202 h 311"/>
              <a:gd name="T76" fmla="*/ 86206 w 495"/>
              <a:gd name="T77" fmla="*/ 112350 h 31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95" h="311">
                <a:moveTo>
                  <a:pt x="466" y="190"/>
                </a:moveTo>
                <a:lnTo>
                  <a:pt x="466" y="190"/>
                </a:lnTo>
                <a:cubicBezTo>
                  <a:pt x="438" y="190"/>
                  <a:pt x="438" y="190"/>
                  <a:pt x="438" y="190"/>
                </a:cubicBezTo>
                <a:cubicBezTo>
                  <a:pt x="438" y="218"/>
                  <a:pt x="438" y="218"/>
                  <a:pt x="438" y="218"/>
                </a:cubicBezTo>
                <a:cubicBezTo>
                  <a:pt x="438" y="233"/>
                  <a:pt x="424" y="247"/>
                  <a:pt x="410" y="247"/>
                </a:cubicBezTo>
                <a:cubicBezTo>
                  <a:pt x="388" y="247"/>
                  <a:pt x="381" y="233"/>
                  <a:pt x="381" y="218"/>
                </a:cubicBezTo>
                <a:cubicBezTo>
                  <a:pt x="381" y="190"/>
                  <a:pt x="381" y="190"/>
                  <a:pt x="381" y="190"/>
                </a:cubicBezTo>
                <a:cubicBezTo>
                  <a:pt x="353" y="190"/>
                  <a:pt x="353" y="190"/>
                  <a:pt x="353" y="190"/>
                </a:cubicBezTo>
                <a:cubicBezTo>
                  <a:pt x="332" y="190"/>
                  <a:pt x="325" y="176"/>
                  <a:pt x="325" y="163"/>
                </a:cubicBezTo>
                <a:cubicBezTo>
                  <a:pt x="325" y="149"/>
                  <a:pt x="332" y="135"/>
                  <a:pt x="353" y="135"/>
                </a:cubicBezTo>
                <a:cubicBezTo>
                  <a:pt x="381" y="135"/>
                  <a:pt x="381" y="135"/>
                  <a:pt x="381" y="135"/>
                </a:cubicBezTo>
                <a:cubicBezTo>
                  <a:pt x="381" y="106"/>
                  <a:pt x="381" y="106"/>
                  <a:pt x="381" y="106"/>
                </a:cubicBezTo>
                <a:cubicBezTo>
                  <a:pt x="381" y="92"/>
                  <a:pt x="388" y="78"/>
                  <a:pt x="410" y="78"/>
                </a:cubicBezTo>
                <a:cubicBezTo>
                  <a:pt x="424" y="78"/>
                  <a:pt x="438" y="92"/>
                  <a:pt x="438" y="106"/>
                </a:cubicBezTo>
                <a:cubicBezTo>
                  <a:pt x="438" y="135"/>
                  <a:pt x="438" y="135"/>
                  <a:pt x="438" y="135"/>
                </a:cubicBezTo>
                <a:cubicBezTo>
                  <a:pt x="466" y="135"/>
                  <a:pt x="466" y="135"/>
                  <a:pt x="466" y="135"/>
                </a:cubicBezTo>
                <a:cubicBezTo>
                  <a:pt x="480" y="135"/>
                  <a:pt x="494" y="149"/>
                  <a:pt x="494" y="163"/>
                </a:cubicBezTo>
                <a:cubicBezTo>
                  <a:pt x="494" y="176"/>
                  <a:pt x="480" y="190"/>
                  <a:pt x="466" y="190"/>
                </a:cubicBezTo>
                <a:close/>
                <a:moveTo>
                  <a:pt x="240" y="310"/>
                </a:moveTo>
                <a:lnTo>
                  <a:pt x="240" y="310"/>
                </a:lnTo>
                <a:cubicBezTo>
                  <a:pt x="233" y="310"/>
                  <a:pt x="226" y="310"/>
                  <a:pt x="219" y="310"/>
                </a:cubicBezTo>
                <a:cubicBezTo>
                  <a:pt x="127" y="240"/>
                  <a:pt x="127" y="240"/>
                  <a:pt x="127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14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14" y="85"/>
                  <a:pt x="28" y="85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219" y="8"/>
                  <a:pt x="219" y="8"/>
                  <a:pt x="219" y="8"/>
                </a:cubicBezTo>
                <a:cubicBezTo>
                  <a:pt x="226" y="8"/>
                  <a:pt x="233" y="0"/>
                  <a:pt x="240" y="0"/>
                </a:cubicBezTo>
                <a:cubicBezTo>
                  <a:pt x="254" y="0"/>
                  <a:pt x="268" y="15"/>
                  <a:pt x="268" y="29"/>
                </a:cubicBezTo>
                <a:cubicBezTo>
                  <a:pt x="268" y="113"/>
                  <a:pt x="268" y="113"/>
                  <a:pt x="268" y="113"/>
                </a:cubicBezTo>
                <a:cubicBezTo>
                  <a:pt x="268" y="183"/>
                  <a:pt x="268" y="183"/>
                  <a:pt x="268" y="183"/>
                </a:cubicBezTo>
                <a:cubicBezTo>
                  <a:pt x="268" y="211"/>
                  <a:pt x="268" y="211"/>
                  <a:pt x="268" y="211"/>
                </a:cubicBezTo>
                <a:cubicBezTo>
                  <a:pt x="268" y="240"/>
                  <a:pt x="268" y="240"/>
                  <a:pt x="268" y="240"/>
                </a:cubicBezTo>
                <a:cubicBezTo>
                  <a:pt x="268" y="282"/>
                  <a:pt x="268" y="282"/>
                  <a:pt x="268" y="282"/>
                </a:cubicBezTo>
                <a:cubicBezTo>
                  <a:pt x="268" y="303"/>
                  <a:pt x="254" y="310"/>
                  <a:pt x="240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0" name="Freeform 156">
            <a:extLst>
              <a:ext uri="{FF2B5EF4-FFF2-40B4-BE49-F238E27FC236}">
                <a16:creationId xmlns:a16="http://schemas.microsoft.com/office/drawing/2014/main" id="{6BCA09D7-7856-0C4F-9631-57D8A924C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8728" y="1093788"/>
            <a:ext cx="134942" cy="112712"/>
          </a:xfrm>
          <a:custGeom>
            <a:avLst/>
            <a:gdLst>
              <a:gd name="T0" fmla="*/ 132066 w 376"/>
              <a:gd name="T1" fmla="*/ 18121 h 311"/>
              <a:gd name="T2" fmla="*/ 132066 w 376"/>
              <a:gd name="T3" fmla="*/ 18121 h 311"/>
              <a:gd name="T4" fmla="*/ 7536 w 376"/>
              <a:gd name="T5" fmla="*/ 104739 h 311"/>
              <a:gd name="T6" fmla="*/ 5024 w 376"/>
              <a:gd name="T7" fmla="*/ 104739 h 311"/>
              <a:gd name="T8" fmla="*/ 0 w 376"/>
              <a:gd name="T9" fmla="*/ 99665 h 311"/>
              <a:gd name="T10" fmla="*/ 0 w 376"/>
              <a:gd name="T11" fmla="*/ 97128 h 311"/>
              <a:gd name="T12" fmla="*/ 127042 w 376"/>
              <a:gd name="T13" fmla="*/ 10510 h 311"/>
              <a:gd name="T14" fmla="*/ 129554 w 376"/>
              <a:gd name="T15" fmla="*/ 10510 h 311"/>
              <a:gd name="T16" fmla="*/ 134578 w 376"/>
              <a:gd name="T17" fmla="*/ 15584 h 311"/>
              <a:gd name="T18" fmla="*/ 132066 w 376"/>
              <a:gd name="T19" fmla="*/ 18121 h 311"/>
              <a:gd name="T20" fmla="*/ 15432 w 376"/>
              <a:gd name="T21" fmla="*/ 40953 h 311"/>
              <a:gd name="T22" fmla="*/ 15432 w 376"/>
              <a:gd name="T23" fmla="*/ 40953 h 311"/>
              <a:gd name="T24" fmla="*/ 25480 w 376"/>
              <a:gd name="T25" fmla="*/ 30806 h 311"/>
              <a:gd name="T26" fmla="*/ 25480 w 376"/>
              <a:gd name="T27" fmla="*/ 30806 h 311"/>
              <a:gd name="T28" fmla="*/ 58497 w 376"/>
              <a:gd name="T29" fmla="*/ 30806 h 311"/>
              <a:gd name="T30" fmla="*/ 91513 w 376"/>
              <a:gd name="T31" fmla="*/ 2899 h 311"/>
              <a:gd name="T32" fmla="*/ 91513 w 376"/>
              <a:gd name="T33" fmla="*/ 2899 h 311"/>
              <a:gd name="T34" fmla="*/ 99050 w 376"/>
              <a:gd name="T35" fmla="*/ 0 h 311"/>
              <a:gd name="T36" fmla="*/ 109098 w 376"/>
              <a:gd name="T37" fmla="*/ 10510 h 311"/>
              <a:gd name="T38" fmla="*/ 15432 w 376"/>
              <a:gd name="T39" fmla="*/ 73933 h 311"/>
              <a:gd name="T40" fmla="*/ 15432 w 376"/>
              <a:gd name="T41" fmla="*/ 40953 h 311"/>
              <a:gd name="T42" fmla="*/ 109098 w 376"/>
              <a:gd name="T43" fmla="*/ 66322 h 311"/>
              <a:gd name="T44" fmla="*/ 109098 w 376"/>
              <a:gd name="T45" fmla="*/ 66322 h 311"/>
              <a:gd name="T46" fmla="*/ 109098 w 376"/>
              <a:gd name="T47" fmla="*/ 76470 h 311"/>
              <a:gd name="T48" fmla="*/ 109098 w 376"/>
              <a:gd name="T49" fmla="*/ 86980 h 311"/>
              <a:gd name="T50" fmla="*/ 109098 w 376"/>
              <a:gd name="T51" fmla="*/ 102202 h 311"/>
              <a:gd name="T52" fmla="*/ 99050 w 376"/>
              <a:gd name="T53" fmla="*/ 112350 h 311"/>
              <a:gd name="T54" fmla="*/ 94025 w 376"/>
              <a:gd name="T55" fmla="*/ 112350 h 311"/>
              <a:gd name="T56" fmla="*/ 94025 w 376"/>
              <a:gd name="T57" fmla="*/ 112350 h 311"/>
              <a:gd name="T58" fmla="*/ 58497 w 376"/>
              <a:gd name="T59" fmla="*/ 86980 h 311"/>
              <a:gd name="T60" fmla="*/ 50601 w 376"/>
              <a:gd name="T61" fmla="*/ 86980 h 311"/>
              <a:gd name="T62" fmla="*/ 109098 w 376"/>
              <a:gd name="T63" fmla="*/ 46390 h 311"/>
              <a:gd name="T64" fmla="*/ 109098 w 376"/>
              <a:gd name="T65" fmla="*/ 66322 h 31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76" h="311">
                <a:moveTo>
                  <a:pt x="368" y="50"/>
                </a:moveTo>
                <a:lnTo>
                  <a:pt x="368" y="50"/>
                </a:lnTo>
                <a:cubicBezTo>
                  <a:pt x="21" y="289"/>
                  <a:pt x="21" y="289"/>
                  <a:pt x="21" y="289"/>
                </a:cubicBezTo>
                <a:cubicBezTo>
                  <a:pt x="14" y="289"/>
                  <a:pt x="14" y="289"/>
                  <a:pt x="14" y="289"/>
                </a:cubicBezTo>
                <a:cubicBezTo>
                  <a:pt x="0" y="289"/>
                  <a:pt x="0" y="282"/>
                  <a:pt x="0" y="275"/>
                </a:cubicBezTo>
                <a:lnTo>
                  <a:pt x="0" y="268"/>
                </a:lnTo>
                <a:cubicBezTo>
                  <a:pt x="354" y="29"/>
                  <a:pt x="354" y="29"/>
                  <a:pt x="354" y="29"/>
                </a:cubicBezTo>
                <a:lnTo>
                  <a:pt x="361" y="29"/>
                </a:lnTo>
                <a:cubicBezTo>
                  <a:pt x="368" y="29"/>
                  <a:pt x="375" y="36"/>
                  <a:pt x="375" y="43"/>
                </a:cubicBezTo>
                <a:cubicBezTo>
                  <a:pt x="375" y="43"/>
                  <a:pt x="375" y="50"/>
                  <a:pt x="368" y="50"/>
                </a:cubicBezTo>
                <a:close/>
                <a:moveTo>
                  <a:pt x="43" y="113"/>
                </a:moveTo>
                <a:lnTo>
                  <a:pt x="43" y="113"/>
                </a:lnTo>
                <a:cubicBezTo>
                  <a:pt x="43" y="99"/>
                  <a:pt x="50" y="85"/>
                  <a:pt x="71" y="85"/>
                </a:cubicBezTo>
                <a:cubicBezTo>
                  <a:pt x="163" y="85"/>
                  <a:pt x="163" y="85"/>
                  <a:pt x="163" y="85"/>
                </a:cubicBezTo>
                <a:cubicBezTo>
                  <a:pt x="255" y="8"/>
                  <a:pt x="255" y="8"/>
                  <a:pt x="255" y="8"/>
                </a:cubicBezTo>
                <a:cubicBezTo>
                  <a:pt x="262" y="8"/>
                  <a:pt x="269" y="0"/>
                  <a:pt x="276" y="0"/>
                </a:cubicBezTo>
                <a:cubicBezTo>
                  <a:pt x="290" y="0"/>
                  <a:pt x="304" y="15"/>
                  <a:pt x="304" y="29"/>
                </a:cubicBezTo>
                <a:cubicBezTo>
                  <a:pt x="43" y="204"/>
                  <a:pt x="43" y="204"/>
                  <a:pt x="43" y="204"/>
                </a:cubicBezTo>
                <a:lnTo>
                  <a:pt x="43" y="113"/>
                </a:lnTo>
                <a:close/>
                <a:moveTo>
                  <a:pt x="304" y="183"/>
                </a:moveTo>
                <a:lnTo>
                  <a:pt x="304" y="183"/>
                </a:lnTo>
                <a:cubicBezTo>
                  <a:pt x="304" y="211"/>
                  <a:pt x="304" y="211"/>
                  <a:pt x="304" y="211"/>
                </a:cubicBezTo>
                <a:cubicBezTo>
                  <a:pt x="304" y="240"/>
                  <a:pt x="304" y="240"/>
                  <a:pt x="304" y="240"/>
                </a:cubicBezTo>
                <a:cubicBezTo>
                  <a:pt x="304" y="282"/>
                  <a:pt x="304" y="282"/>
                  <a:pt x="304" y="282"/>
                </a:cubicBezTo>
                <a:cubicBezTo>
                  <a:pt x="304" y="303"/>
                  <a:pt x="290" y="310"/>
                  <a:pt x="276" y="310"/>
                </a:cubicBezTo>
                <a:cubicBezTo>
                  <a:pt x="269" y="310"/>
                  <a:pt x="262" y="310"/>
                  <a:pt x="262" y="310"/>
                </a:cubicBezTo>
                <a:cubicBezTo>
                  <a:pt x="163" y="240"/>
                  <a:pt x="163" y="240"/>
                  <a:pt x="163" y="240"/>
                </a:cubicBezTo>
                <a:cubicBezTo>
                  <a:pt x="141" y="240"/>
                  <a:pt x="141" y="240"/>
                  <a:pt x="141" y="240"/>
                </a:cubicBezTo>
                <a:cubicBezTo>
                  <a:pt x="304" y="128"/>
                  <a:pt x="304" y="128"/>
                  <a:pt x="304" y="128"/>
                </a:cubicBezTo>
                <a:lnTo>
                  <a:pt x="304" y="1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1" name="Freeform 157">
            <a:extLst>
              <a:ext uri="{FF2B5EF4-FFF2-40B4-BE49-F238E27FC236}">
                <a16:creationId xmlns:a16="http://schemas.microsoft.com/office/drawing/2014/main" id="{A723D8BF-B427-8B4E-B324-6F2F817CB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5902" y="665163"/>
            <a:ext cx="217495" cy="217487"/>
          </a:xfrm>
          <a:custGeom>
            <a:avLst/>
            <a:gdLst>
              <a:gd name="T0" fmla="*/ 207010 w 602"/>
              <a:gd name="T1" fmla="*/ 165825 h 602"/>
              <a:gd name="T2" fmla="*/ 173773 w 602"/>
              <a:gd name="T3" fmla="*/ 155709 h 602"/>
              <a:gd name="T4" fmla="*/ 173773 w 602"/>
              <a:gd name="T5" fmla="*/ 135117 h 602"/>
              <a:gd name="T6" fmla="*/ 173773 w 602"/>
              <a:gd name="T7" fmla="*/ 114885 h 602"/>
              <a:gd name="T8" fmla="*/ 43353 w 602"/>
              <a:gd name="T9" fmla="*/ 125001 h 602"/>
              <a:gd name="T10" fmla="*/ 43353 w 602"/>
              <a:gd name="T11" fmla="*/ 153180 h 602"/>
              <a:gd name="T12" fmla="*/ 43353 w 602"/>
              <a:gd name="T13" fmla="*/ 165825 h 602"/>
              <a:gd name="T14" fmla="*/ 0 w 602"/>
              <a:gd name="T15" fmla="*/ 155709 h 602"/>
              <a:gd name="T16" fmla="*/ 10116 w 602"/>
              <a:gd name="T17" fmla="*/ 50940 h 602"/>
              <a:gd name="T18" fmla="*/ 217126 w 602"/>
              <a:gd name="T19" fmla="*/ 61055 h 602"/>
              <a:gd name="T20" fmla="*/ 207010 w 602"/>
              <a:gd name="T21" fmla="*/ 165825 h 602"/>
              <a:gd name="T22" fmla="*/ 30708 w 602"/>
              <a:gd name="T23" fmla="*/ 71532 h 602"/>
              <a:gd name="T24" fmla="*/ 30708 w 602"/>
              <a:gd name="T25" fmla="*/ 91764 h 602"/>
              <a:gd name="T26" fmla="*/ 30708 w 602"/>
              <a:gd name="T27" fmla="*/ 71532 h 602"/>
              <a:gd name="T28" fmla="*/ 163296 w 602"/>
              <a:gd name="T29" fmla="*/ 40824 h 602"/>
              <a:gd name="T30" fmla="*/ 53469 w 602"/>
              <a:gd name="T31" fmla="*/ 40824 h 602"/>
              <a:gd name="T32" fmla="*/ 53469 w 602"/>
              <a:gd name="T33" fmla="*/ 30708 h 602"/>
              <a:gd name="T34" fmla="*/ 53469 w 602"/>
              <a:gd name="T35" fmla="*/ 5058 h 602"/>
              <a:gd name="T36" fmla="*/ 153180 w 602"/>
              <a:gd name="T37" fmla="*/ 0 h 602"/>
              <a:gd name="T38" fmla="*/ 153180 w 602"/>
              <a:gd name="T39" fmla="*/ 0 h 602"/>
              <a:gd name="T40" fmla="*/ 158238 w 602"/>
              <a:gd name="T41" fmla="*/ 2529 h 602"/>
              <a:gd name="T42" fmla="*/ 158238 w 602"/>
              <a:gd name="T43" fmla="*/ 2529 h 602"/>
              <a:gd name="T44" fmla="*/ 158238 w 602"/>
              <a:gd name="T45" fmla="*/ 2529 h 602"/>
              <a:gd name="T46" fmla="*/ 160767 w 602"/>
              <a:gd name="T47" fmla="*/ 5058 h 602"/>
              <a:gd name="T48" fmla="*/ 163296 w 602"/>
              <a:gd name="T49" fmla="*/ 10116 h 602"/>
              <a:gd name="T50" fmla="*/ 163296 w 602"/>
              <a:gd name="T51" fmla="*/ 10116 h 602"/>
              <a:gd name="T52" fmla="*/ 163296 w 602"/>
              <a:gd name="T53" fmla="*/ 145593 h 602"/>
              <a:gd name="T54" fmla="*/ 163296 w 602"/>
              <a:gd name="T55" fmla="*/ 196533 h 602"/>
              <a:gd name="T56" fmla="*/ 163296 w 602"/>
              <a:gd name="T57" fmla="*/ 206649 h 602"/>
              <a:gd name="T58" fmla="*/ 63946 w 602"/>
              <a:gd name="T59" fmla="*/ 217126 h 602"/>
              <a:gd name="T60" fmla="*/ 53469 w 602"/>
              <a:gd name="T61" fmla="*/ 201591 h 602"/>
              <a:gd name="T62" fmla="*/ 53469 w 602"/>
              <a:gd name="T63" fmla="*/ 145593 h 602"/>
              <a:gd name="T64" fmla="*/ 163296 w 602"/>
              <a:gd name="T65" fmla="*/ 125001 h 602"/>
              <a:gd name="T66" fmla="*/ 143065 w 602"/>
              <a:gd name="T67" fmla="*/ 145593 h 602"/>
              <a:gd name="T68" fmla="*/ 74061 w 602"/>
              <a:gd name="T69" fmla="*/ 145593 h 602"/>
              <a:gd name="T70" fmla="*/ 143065 w 602"/>
              <a:gd name="T71" fmla="*/ 155709 h 602"/>
              <a:gd name="T72" fmla="*/ 143065 w 602"/>
              <a:gd name="T73" fmla="*/ 165825 h 602"/>
              <a:gd name="T74" fmla="*/ 74061 w 602"/>
              <a:gd name="T75" fmla="*/ 165825 h 602"/>
              <a:gd name="T76" fmla="*/ 143065 w 602"/>
              <a:gd name="T77" fmla="*/ 175940 h 602"/>
              <a:gd name="T78" fmla="*/ 143065 w 602"/>
              <a:gd name="T79" fmla="*/ 186417 h 602"/>
              <a:gd name="T80" fmla="*/ 74061 w 602"/>
              <a:gd name="T81" fmla="*/ 186417 h 602"/>
              <a:gd name="T82" fmla="*/ 143065 w 602"/>
              <a:gd name="T83" fmla="*/ 196533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2">
                <a:moveTo>
                  <a:pt x="573" y="459"/>
                </a:moveTo>
                <a:lnTo>
                  <a:pt x="573" y="459"/>
                </a:lnTo>
                <a:cubicBezTo>
                  <a:pt x="481" y="459"/>
                  <a:pt x="481" y="459"/>
                  <a:pt x="481" y="459"/>
                </a:cubicBezTo>
                <a:cubicBezTo>
                  <a:pt x="481" y="431"/>
                  <a:pt x="481" y="431"/>
                  <a:pt x="481" y="431"/>
                </a:cubicBezTo>
                <a:cubicBezTo>
                  <a:pt x="481" y="424"/>
                  <a:pt x="481" y="424"/>
                  <a:pt x="481" y="424"/>
                </a:cubicBezTo>
                <a:cubicBezTo>
                  <a:pt x="481" y="374"/>
                  <a:pt x="481" y="374"/>
                  <a:pt x="481" y="374"/>
                </a:cubicBezTo>
                <a:cubicBezTo>
                  <a:pt x="481" y="346"/>
                  <a:pt x="481" y="346"/>
                  <a:pt x="481" y="346"/>
                </a:cubicBezTo>
                <a:cubicBezTo>
                  <a:pt x="481" y="318"/>
                  <a:pt x="481" y="318"/>
                  <a:pt x="481" y="318"/>
                </a:cubicBezTo>
                <a:cubicBezTo>
                  <a:pt x="120" y="318"/>
                  <a:pt x="120" y="318"/>
                  <a:pt x="120" y="318"/>
                </a:cubicBezTo>
                <a:cubicBezTo>
                  <a:pt x="120" y="346"/>
                  <a:pt x="120" y="346"/>
                  <a:pt x="120" y="346"/>
                </a:cubicBezTo>
                <a:cubicBezTo>
                  <a:pt x="120" y="374"/>
                  <a:pt x="120" y="374"/>
                  <a:pt x="120" y="374"/>
                </a:cubicBezTo>
                <a:cubicBezTo>
                  <a:pt x="120" y="424"/>
                  <a:pt x="120" y="424"/>
                  <a:pt x="120" y="424"/>
                </a:cubicBezTo>
                <a:cubicBezTo>
                  <a:pt x="120" y="431"/>
                  <a:pt x="120" y="431"/>
                  <a:pt x="120" y="431"/>
                </a:cubicBezTo>
                <a:cubicBezTo>
                  <a:pt x="120" y="459"/>
                  <a:pt x="120" y="459"/>
                  <a:pt x="120" y="459"/>
                </a:cubicBezTo>
                <a:cubicBezTo>
                  <a:pt x="28" y="459"/>
                  <a:pt x="28" y="459"/>
                  <a:pt x="28" y="459"/>
                </a:cubicBezTo>
                <a:cubicBezTo>
                  <a:pt x="7" y="459"/>
                  <a:pt x="0" y="452"/>
                  <a:pt x="0" y="431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55"/>
                  <a:pt x="7" y="141"/>
                  <a:pt x="28" y="141"/>
                </a:cubicBezTo>
                <a:cubicBezTo>
                  <a:pt x="573" y="141"/>
                  <a:pt x="573" y="141"/>
                  <a:pt x="573" y="141"/>
                </a:cubicBezTo>
                <a:cubicBezTo>
                  <a:pt x="587" y="141"/>
                  <a:pt x="601" y="155"/>
                  <a:pt x="601" y="169"/>
                </a:cubicBezTo>
                <a:cubicBezTo>
                  <a:pt x="601" y="431"/>
                  <a:pt x="601" y="431"/>
                  <a:pt x="601" y="431"/>
                </a:cubicBezTo>
                <a:cubicBezTo>
                  <a:pt x="601" y="452"/>
                  <a:pt x="587" y="459"/>
                  <a:pt x="573" y="459"/>
                </a:cubicBezTo>
                <a:close/>
                <a:moveTo>
                  <a:pt x="85" y="198"/>
                </a:moveTo>
                <a:lnTo>
                  <a:pt x="85" y="198"/>
                </a:lnTo>
                <a:cubicBezTo>
                  <a:pt x="64" y="198"/>
                  <a:pt x="57" y="212"/>
                  <a:pt x="57" y="226"/>
                </a:cubicBezTo>
                <a:cubicBezTo>
                  <a:pt x="57" y="240"/>
                  <a:pt x="64" y="254"/>
                  <a:pt x="85" y="254"/>
                </a:cubicBezTo>
                <a:cubicBezTo>
                  <a:pt x="99" y="254"/>
                  <a:pt x="113" y="240"/>
                  <a:pt x="113" y="226"/>
                </a:cubicBezTo>
                <a:cubicBezTo>
                  <a:pt x="113" y="212"/>
                  <a:pt x="99" y="198"/>
                  <a:pt x="85" y="198"/>
                </a:cubicBezTo>
                <a:close/>
                <a:moveTo>
                  <a:pt x="452" y="113"/>
                </a:moveTo>
                <a:lnTo>
                  <a:pt x="452" y="113"/>
                </a:lnTo>
                <a:cubicBezTo>
                  <a:pt x="148" y="113"/>
                  <a:pt x="148" y="113"/>
                  <a:pt x="148" y="113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21"/>
                  <a:pt x="148" y="21"/>
                  <a:pt x="148" y="14"/>
                </a:cubicBezTo>
                <a:cubicBezTo>
                  <a:pt x="155" y="7"/>
                  <a:pt x="163" y="0"/>
                  <a:pt x="177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31" y="0"/>
                  <a:pt x="431" y="0"/>
                  <a:pt x="438" y="7"/>
                </a:cubicBezTo>
                <a:cubicBezTo>
                  <a:pt x="445" y="7"/>
                  <a:pt x="445" y="14"/>
                  <a:pt x="445" y="14"/>
                </a:cubicBezTo>
                <a:cubicBezTo>
                  <a:pt x="445" y="14"/>
                  <a:pt x="452" y="21"/>
                  <a:pt x="452" y="28"/>
                </a:cubicBezTo>
                <a:cubicBezTo>
                  <a:pt x="452" y="113"/>
                  <a:pt x="452" y="113"/>
                  <a:pt x="452" y="113"/>
                </a:cubicBezTo>
                <a:close/>
                <a:moveTo>
                  <a:pt x="452" y="403"/>
                </a:moveTo>
                <a:lnTo>
                  <a:pt x="452" y="403"/>
                </a:lnTo>
                <a:cubicBezTo>
                  <a:pt x="452" y="544"/>
                  <a:pt x="452" y="544"/>
                  <a:pt x="452" y="544"/>
                </a:cubicBezTo>
                <a:cubicBezTo>
                  <a:pt x="452" y="558"/>
                  <a:pt x="452" y="558"/>
                  <a:pt x="452" y="558"/>
                </a:cubicBezTo>
                <a:cubicBezTo>
                  <a:pt x="452" y="572"/>
                  <a:pt x="452" y="572"/>
                  <a:pt x="452" y="572"/>
                </a:cubicBezTo>
                <a:cubicBezTo>
                  <a:pt x="452" y="594"/>
                  <a:pt x="438" y="601"/>
                  <a:pt x="424" y="601"/>
                </a:cubicBezTo>
                <a:cubicBezTo>
                  <a:pt x="177" y="601"/>
                  <a:pt x="177" y="601"/>
                  <a:pt x="177" y="601"/>
                </a:cubicBezTo>
                <a:cubicBezTo>
                  <a:pt x="163" y="601"/>
                  <a:pt x="148" y="594"/>
                  <a:pt x="148" y="572"/>
                </a:cubicBezTo>
                <a:cubicBezTo>
                  <a:pt x="148" y="558"/>
                  <a:pt x="148" y="558"/>
                  <a:pt x="148" y="558"/>
                </a:cubicBezTo>
                <a:cubicBezTo>
                  <a:pt x="148" y="544"/>
                  <a:pt x="148" y="544"/>
                  <a:pt x="148" y="544"/>
                </a:cubicBezTo>
                <a:cubicBezTo>
                  <a:pt x="148" y="403"/>
                  <a:pt x="148" y="403"/>
                  <a:pt x="148" y="403"/>
                </a:cubicBezTo>
                <a:cubicBezTo>
                  <a:pt x="148" y="346"/>
                  <a:pt x="148" y="346"/>
                  <a:pt x="148" y="346"/>
                </a:cubicBezTo>
                <a:cubicBezTo>
                  <a:pt x="452" y="346"/>
                  <a:pt x="452" y="346"/>
                  <a:pt x="452" y="346"/>
                </a:cubicBezTo>
                <a:lnTo>
                  <a:pt x="452" y="403"/>
                </a:lnTo>
                <a:close/>
                <a:moveTo>
                  <a:pt x="396" y="403"/>
                </a:moveTo>
                <a:lnTo>
                  <a:pt x="396" y="403"/>
                </a:lnTo>
                <a:cubicBezTo>
                  <a:pt x="205" y="403"/>
                  <a:pt x="205" y="403"/>
                  <a:pt x="205" y="403"/>
                </a:cubicBezTo>
                <a:cubicBezTo>
                  <a:pt x="205" y="431"/>
                  <a:pt x="205" y="431"/>
                  <a:pt x="205" y="431"/>
                </a:cubicBezTo>
                <a:cubicBezTo>
                  <a:pt x="396" y="431"/>
                  <a:pt x="396" y="431"/>
                  <a:pt x="396" y="431"/>
                </a:cubicBezTo>
                <a:lnTo>
                  <a:pt x="396" y="403"/>
                </a:lnTo>
                <a:close/>
                <a:moveTo>
                  <a:pt x="396" y="459"/>
                </a:moveTo>
                <a:lnTo>
                  <a:pt x="396" y="459"/>
                </a:lnTo>
                <a:cubicBezTo>
                  <a:pt x="205" y="459"/>
                  <a:pt x="205" y="459"/>
                  <a:pt x="205" y="459"/>
                </a:cubicBezTo>
                <a:cubicBezTo>
                  <a:pt x="205" y="487"/>
                  <a:pt x="205" y="487"/>
                  <a:pt x="205" y="487"/>
                </a:cubicBezTo>
                <a:cubicBezTo>
                  <a:pt x="396" y="487"/>
                  <a:pt x="396" y="487"/>
                  <a:pt x="396" y="487"/>
                </a:cubicBezTo>
                <a:lnTo>
                  <a:pt x="396" y="459"/>
                </a:lnTo>
                <a:close/>
                <a:moveTo>
                  <a:pt x="396" y="516"/>
                </a:moveTo>
                <a:lnTo>
                  <a:pt x="396" y="516"/>
                </a:lnTo>
                <a:cubicBezTo>
                  <a:pt x="205" y="516"/>
                  <a:pt x="205" y="516"/>
                  <a:pt x="205" y="516"/>
                </a:cubicBezTo>
                <a:cubicBezTo>
                  <a:pt x="205" y="544"/>
                  <a:pt x="205" y="544"/>
                  <a:pt x="205" y="544"/>
                </a:cubicBezTo>
                <a:cubicBezTo>
                  <a:pt x="396" y="544"/>
                  <a:pt x="396" y="544"/>
                  <a:pt x="396" y="544"/>
                </a:cubicBezTo>
                <a:lnTo>
                  <a:pt x="396" y="5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2" name="Freeform 158">
            <a:extLst>
              <a:ext uri="{FF2B5EF4-FFF2-40B4-BE49-F238E27FC236}">
                <a16:creationId xmlns:a16="http://schemas.microsoft.com/office/drawing/2014/main" id="{FB636CD9-2AB1-2A4A-9D33-BF75CBDB0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3300" y="674688"/>
            <a:ext cx="219083" cy="196850"/>
          </a:xfrm>
          <a:custGeom>
            <a:avLst/>
            <a:gdLst>
              <a:gd name="T0" fmla="*/ 216197 w 609"/>
              <a:gd name="T1" fmla="*/ 193960 h 545"/>
              <a:gd name="T2" fmla="*/ 216197 w 609"/>
              <a:gd name="T3" fmla="*/ 193960 h 545"/>
              <a:gd name="T4" fmla="*/ 147489 w 609"/>
              <a:gd name="T5" fmla="*/ 114859 h 545"/>
              <a:gd name="T6" fmla="*/ 213679 w 609"/>
              <a:gd name="T7" fmla="*/ 50928 h 545"/>
              <a:gd name="T8" fmla="*/ 218715 w 609"/>
              <a:gd name="T9" fmla="*/ 58874 h 545"/>
              <a:gd name="T10" fmla="*/ 218715 w 609"/>
              <a:gd name="T11" fmla="*/ 186375 h 545"/>
              <a:gd name="T12" fmla="*/ 216197 w 609"/>
              <a:gd name="T13" fmla="*/ 193960 h 545"/>
              <a:gd name="T14" fmla="*/ 5036 w 609"/>
              <a:gd name="T15" fmla="*/ 50928 h 545"/>
              <a:gd name="T16" fmla="*/ 5036 w 609"/>
              <a:gd name="T17" fmla="*/ 50928 h 545"/>
              <a:gd name="T18" fmla="*/ 10072 w 609"/>
              <a:gd name="T19" fmla="*/ 48400 h 545"/>
              <a:gd name="T20" fmla="*/ 71226 w 609"/>
              <a:gd name="T21" fmla="*/ 48400 h 545"/>
              <a:gd name="T22" fmla="*/ 86335 w 609"/>
              <a:gd name="T23" fmla="*/ 53457 h 545"/>
              <a:gd name="T24" fmla="*/ 88853 w 609"/>
              <a:gd name="T25" fmla="*/ 53457 h 545"/>
              <a:gd name="T26" fmla="*/ 88853 w 609"/>
              <a:gd name="T27" fmla="*/ 81630 h 545"/>
              <a:gd name="T28" fmla="*/ 109358 w 609"/>
              <a:gd name="T29" fmla="*/ 102218 h 545"/>
              <a:gd name="T30" fmla="*/ 129502 w 609"/>
              <a:gd name="T31" fmla="*/ 81630 h 545"/>
              <a:gd name="T32" fmla="*/ 129502 w 609"/>
              <a:gd name="T33" fmla="*/ 53457 h 545"/>
              <a:gd name="T34" fmla="*/ 132021 w 609"/>
              <a:gd name="T35" fmla="*/ 53457 h 545"/>
              <a:gd name="T36" fmla="*/ 147489 w 609"/>
              <a:gd name="T37" fmla="*/ 48400 h 545"/>
              <a:gd name="T38" fmla="*/ 208283 w 609"/>
              <a:gd name="T39" fmla="*/ 48400 h 545"/>
              <a:gd name="T40" fmla="*/ 213679 w 609"/>
              <a:gd name="T41" fmla="*/ 50928 h 545"/>
              <a:gd name="T42" fmla="*/ 109358 w 609"/>
              <a:gd name="T43" fmla="*/ 132919 h 545"/>
              <a:gd name="T44" fmla="*/ 5036 w 609"/>
              <a:gd name="T45" fmla="*/ 50928 h 545"/>
              <a:gd name="T46" fmla="*/ 132021 w 609"/>
              <a:gd name="T47" fmla="*/ 43343 h 545"/>
              <a:gd name="T48" fmla="*/ 132021 w 609"/>
              <a:gd name="T49" fmla="*/ 43343 h 545"/>
              <a:gd name="T50" fmla="*/ 126984 w 609"/>
              <a:gd name="T51" fmla="*/ 40815 h 545"/>
              <a:gd name="T52" fmla="*/ 119430 w 609"/>
              <a:gd name="T53" fmla="*/ 35758 h 545"/>
              <a:gd name="T54" fmla="*/ 119430 w 609"/>
              <a:gd name="T55" fmla="*/ 81630 h 545"/>
              <a:gd name="T56" fmla="*/ 109358 w 609"/>
              <a:gd name="T57" fmla="*/ 92104 h 545"/>
              <a:gd name="T58" fmla="*/ 99285 w 609"/>
              <a:gd name="T59" fmla="*/ 81630 h 545"/>
              <a:gd name="T60" fmla="*/ 99285 w 609"/>
              <a:gd name="T61" fmla="*/ 35758 h 545"/>
              <a:gd name="T62" fmla="*/ 91371 w 609"/>
              <a:gd name="T63" fmla="*/ 40815 h 545"/>
              <a:gd name="T64" fmla="*/ 86335 w 609"/>
              <a:gd name="T65" fmla="*/ 43343 h 545"/>
              <a:gd name="T66" fmla="*/ 76263 w 609"/>
              <a:gd name="T67" fmla="*/ 33230 h 545"/>
              <a:gd name="T68" fmla="*/ 78781 w 609"/>
              <a:gd name="T69" fmla="*/ 28173 h 545"/>
              <a:gd name="T70" fmla="*/ 101803 w 609"/>
              <a:gd name="T71" fmla="*/ 2528 h 545"/>
              <a:gd name="T72" fmla="*/ 109358 w 609"/>
              <a:gd name="T73" fmla="*/ 0 h 545"/>
              <a:gd name="T74" fmla="*/ 116912 w 609"/>
              <a:gd name="T75" fmla="*/ 2528 h 545"/>
              <a:gd name="T76" fmla="*/ 139935 w 609"/>
              <a:gd name="T77" fmla="*/ 28173 h 545"/>
              <a:gd name="T78" fmla="*/ 142453 w 609"/>
              <a:gd name="T79" fmla="*/ 33230 h 545"/>
              <a:gd name="T80" fmla="*/ 132021 w 609"/>
              <a:gd name="T81" fmla="*/ 43343 h 545"/>
              <a:gd name="T82" fmla="*/ 2518 w 609"/>
              <a:gd name="T83" fmla="*/ 193960 h 545"/>
              <a:gd name="T84" fmla="*/ 2518 w 609"/>
              <a:gd name="T85" fmla="*/ 193960 h 545"/>
              <a:gd name="T86" fmla="*/ 0 w 609"/>
              <a:gd name="T87" fmla="*/ 186375 h 545"/>
              <a:gd name="T88" fmla="*/ 0 w 609"/>
              <a:gd name="T89" fmla="*/ 58874 h 545"/>
              <a:gd name="T90" fmla="*/ 5036 w 609"/>
              <a:gd name="T91" fmla="*/ 50928 h 545"/>
              <a:gd name="T92" fmla="*/ 71226 w 609"/>
              <a:gd name="T93" fmla="*/ 114859 h 545"/>
              <a:gd name="T94" fmla="*/ 2518 w 609"/>
              <a:gd name="T95" fmla="*/ 193960 h 545"/>
              <a:gd name="T96" fmla="*/ 109358 w 609"/>
              <a:gd name="T97" fmla="*/ 153146 h 545"/>
              <a:gd name="T98" fmla="*/ 109358 w 609"/>
              <a:gd name="T99" fmla="*/ 153146 h 545"/>
              <a:gd name="T100" fmla="*/ 137417 w 609"/>
              <a:gd name="T101" fmla="*/ 124973 h 545"/>
              <a:gd name="T102" fmla="*/ 213679 w 609"/>
              <a:gd name="T103" fmla="*/ 193960 h 545"/>
              <a:gd name="T104" fmla="*/ 208283 w 609"/>
              <a:gd name="T105" fmla="*/ 196489 h 545"/>
              <a:gd name="T106" fmla="*/ 10072 w 609"/>
              <a:gd name="T107" fmla="*/ 196489 h 545"/>
              <a:gd name="T108" fmla="*/ 5036 w 609"/>
              <a:gd name="T109" fmla="*/ 193960 h 545"/>
              <a:gd name="T110" fmla="*/ 81299 w 609"/>
              <a:gd name="T111" fmla="*/ 124973 h 545"/>
              <a:gd name="T112" fmla="*/ 109358 w 609"/>
              <a:gd name="T113" fmla="*/ 153146 h 545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09" h="545">
                <a:moveTo>
                  <a:pt x="601" y="537"/>
                </a:moveTo>
                <a:lnTo>
                  <a:pt x="601" y="537"/>
                </a:lnTo>
                <a:cubicBezTo>
                  <a:pt x="410" y="318"/>
                  <a:pt x="410" y="318"/>
                  <a:pt x="410" y="318"/>
                </a:cubicBezTo>
                <a:cubicBezTo>
                  <a:pt x="594" y="141"/>
                  <a:pt x="594" y="141"/>
                  <a:pt x="594" y="141"/>
                </a:cubicBezTo>
                <a:cubicBezTo>
                  <a:pt x="601" y="148"/>
                  <a:pt x="608" y="156"/>
                  <a:pt x="608" y="163"/>
                </a:cubicBezTo>
                <a:cubicBezTo>
                  <a:pt x="608" y="516"/>
                  <a:pt x="608" y="516"/>
                  <a:pt x="608" y="516"/>
                </a:cubicBezTo>
                <a:cubicBezTo>
                  <a:pt x="608" y="523"/>
                  <a:pt x="601" y="530"/>
                  <a:pt x="601" y="537"/>
                </a:cubicBezTo>
                <a:close/>
                <a:moveTo>
                  <a:pt x="14" y="141"/>
                </a:moveTo>
                <a:lnTo>
                  <a:pt x="14" y="141"/>
                </a:lnTo>
                <a:cubicBezTo>
                  <a:pt x="14" y="134"/>
                  <a:pt x="21" y="134"/>
                  <a:pt x="28" y="134"/>
                </a:cubicBezTo>
                <a:cubicBezTo>
                  <a:pt x="198" y="134"/>
                  <a:pt x="198" y="134"/>
                  <a:pt x="198" y="134"/>
                </a:cubicBezTo>
                <a:cubicBezTo>
                  <a:pt x="205" y="141"/>
                  <a:pt x="219" y="148"/>
                  <a:pt x="240" y="148"/>
                </a:cubicBezTo>
                <a:lnTo>
                  <a:pt x="247" y="148"/>
                </a:lnTo>
                <a:cubicBezTo>
                  <a:pt x="247" y="226"/>
                  <a:pt x="247" y="226"/>
                  <a:pt x="247" y="226"/>
                </a:cubicBezTo>
                <a:cubicBezTo>
                  <a:pt x="247" y="255"/>
                  <a:pt x="276" y="283"/>
                  <a:pt x="304" y="283"/>
                </a:cubicBezTo>
                <a:cubicBezTo>
                  <a:pt x="332" y="283"/>
                  <a:pt x="360" y="255"/>
                  <a:pt x="360" y="226"/>
                </a:cubicBezTo>
                <a:cubicBezTo>
                  <a:pt x="360" y="148"/>
                  <a:pt x="360" y="148"/>
                  <a:pt x="360" y="148"/>
                </a:cubicBezTo>
                <a:lnTo>
                  <a:pt x="367" y="148"/>
                </a:lnTo>
                <a:cubicBezTo>
                  <a:pt x="389" y="148"/>
                  <a:pt x="403" y="141"/>
                  <a:pt x="410" y="134"/>
                </a:cubicBezTo>
                <a:cubicBezTo>
                  <a:pt x="579" y="134"/>
                  <a:pt x="579" y="134"/>
                  <a:pt x="579" y="134"/>
                </a:cubicBezTo>
                <a:cubicBezTo>
                  <a:pt x="587" y="134"/>
                  <a:pt x="594" y="134"/>
                  <a:pt x="594" y="141"/>
                </a:cubicBezTo>
                <a:cubicBezTo>
                  <a:pt x="304" y="368"/>
                  <a:pt x="304" y="368"/>
                  <a:pt x="304" y="368"/>
                </a:cubicBezTo>
                <a:lnTo>
                  <a:pt x="14" y="141"/>
                </a:lnTo>
                <a:close/>
                <a:moveTo>
                  <a:pt x="367" y="120"/>
                </a:moveTo>
                <a:lnTo>
                  <a:pt x="367" y="120"/>
                </a:lnTo>
                <a:cubicBezTo>
                  <a:pt x="360" y="120"/>
                  <a:pt x="353" y="120"/>
                  <a:pt x="353" y="113"/>
                </a:cubicBezTo>
                <a:cubicBezTo>
                  <a:pt x="332" y="99"/>
                  <a:pt x="332" y="99"/>
                  <a:pt x="332" y="99"/>
                </a:cubicBezTo>
                <a:cubicBezTo>
                  <a:pt x="332" y="226"/>
                  <a:pt x="332" y="226"/>
                  <a:pt x="332" y="226"/>
                </a:cubicBezTo>
                <a:cubicBezTo>
                  <a:pt x="332" y="241"/>
                  <a:pt x="318" y="255"/>
                  <a:pt x="304" y="255"/>
                </a:cubicBezTo>
                <a:cubicBezTo>
                  <a:pt x="290" y="255"/>
                  <a:pt x="276" y="241"/>
                  <a:pt x="276" y="226"/>
                </a:cubicBezTo>
                <a:cubicBezTo>
                  <a:pt x="276" y="99"/>
                  <a:pt x="276" y="99"/>
                  <a:pt x="276" y="99"/>
                </a:cubicBezTo>
                <a:cubicBezTo>
                  <a:pt x="254" y="113"/>
                  <a:pt x="254" y="113"/>
                  <a:pt x="254" y="113"/>
                </a:cubicBezTo>
                <a:cubicBezTo>
                  <a:pt x="254" y="120"/>
                  <a:pt x="247" y="120"/>
                  <a:pt x="240" y="120"/>
                </a:cubicBezTo>
                <a:cubicBezTo>
                  <a:pt x="219" y="120"/>
                  <a:pt x="212" y="113"/>
                  <a:pt x="212" y="92"/>
                </a:cubicBezTo>
                <a:cubicBezTo>
                  <a:pt x="212" y="85"/>
                  <a:pt x="212" y="78"/>
                  <a:pt x="219" y="78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297" y="0"/>
                  <a:pt x="304" y="0"/>
                </a:cubicBezTo>
                <a:cubicBezTo>
                  <a:pt x="311" y="0"/>
                  <a:pt x="318" y="0"/>
                  <a:pt x="325" y="7"/>
                </a:cubicBezTo>
                <a:cubicBezTo>
                  <a:pt x="389" y="78"/>
                  <a:pt x="389" y="78"/>
                  <a:pt x="389" y="78"/>
                </a:cubicBezTo>
                <a:cubicBezTo>
                  <a:pt x="396" y="78"/>
                  <a:pt x="396" y="85"/>
                  <a:pt x="396" y="92"/>
                </a:cubicBezTo>
                <a:cubicBezTo>
                  <a:pt x="396" y="113"/>
                  <a:pt x="389" y="120"/>
                  <a:pt x="367" y="120"/>
                </a:cubicBezTo>
                <a:close/>
                <a:moveTo>
                  <a:pt x="7" y="537"/>
                </a:moveTo>
                <a:lnTo>
                  <a:pt x="7" y="537"/>
                </a:lnTo>
                <a:cubicBezTo>
                  <a:pt x="7" y="530"/>
                  <a:pt x="0" y="523"/>
                  <a:pt x="0" y="516"/>
                </a:cubicBezTo>
                <a:cubicBezTo>
                  <a:pt x="0" y="163"/>
                  <a:pt x="0" y="163"/>
                  <a:pt x="0" y="163"/>
                </a:cubicBezTo>
                <a:cubicBezTo>
                  <a:pt x="0" y="156"/>
                  <a:pt x="7" y="148"/>
                  <a:pt x="14" y="141"/>
                </a:cubicBezTo>
                <a:cubicBezTo>
                  <a:pt x="198" y="318"/>
                  <a:pt x="198" y="318"/>
                  <a:pt x="198" y="318"/>
                </a:cubicBezTo>
                <a:lnTo>
                  <a:pt x="7" y="537"/>
                </a:lnTo>
                <a:close/>
                <a:moveTo>
                  <a:pt x="304" y="424"/>
                </a:moveTo>
                <a:lnTo>
                  <a:pt x="304" y="424"/>
                </a:lnTo>
                <a:cubicBezTo>
                  <a:pt x="382" y="346"/>
                  <a:pt x="382" y="346"/>
                  <a:pt x="382" y="346"/>
                </a:cubicBezTo>
                <a:cubicBezTo>
                  <a:pt x="594" y="537"/>
                  <a:pt x="594" y="537"/>
                  <a:pt x="594" y="537"/>
                </a:cubicBezTo>
                <a:cubicBezTo>
                  <a:pt x="594" y="544"/>
                  <a:pt x="587" y="544"/>
                  <a:pt x="579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21" y="544"/>
                  <a:pt x="14" y="544"/>
                  <a:pt x="14" y="537"/>
                </a:cubicBezTo>
                <a:cubicBezTo>
                  <a:pt x="226" y="346"/>
                  <a:pt x="226" y="346"/>
                  <a:pt x="226" y="346"/>
                </a:cubicBezTo>
                <a:lnTo>
                  <a:pt x="304" y="4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3" name="Freeform 159">
            <a:extLst>
              <a:ext uri="{FF2B5EF4-FFF2-40B4-BE49-F238E27FC236}">
                <a16:creationId xmlns:a16="http://schemas.microsoft.com/office/drawing/2014/main" id="{FA0891C3-86F5-8546-A060-B9C84C9508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5462" y="674688"/>
            <a:ext cx="217496" cy="196850"/>
          </a:xfrm>
          <a:custGeom>
            <a:avLst/>
            <a:gdLst>
              <a:gd name="T0" fmla="*/ 214598 w 602"/>
              <a:gd name="T1" fmla="*/ 193960 h 545"/>
              <a:gd name="T2" fmla="*/ 214598 w 602"/>
              <a:gd name="T3" fmla="*/ 193960 h 545"/>
              <a:gd name="T4" fmla="*/ 148123 w 602"/>
              <a:gd name="T5" fmla="*/ 114859 h 545"/>
              <a:gd name="T6" fmla="*/ 214598 w 602"/>
              <a:gd name="T7" fmla="*/ 50928 h 545"/>
              <a:gd name="T8" fmla="*/ 217127 w 602"/>
              <a:gd name="T9" fmla="*/ 58874 h 545"/>
              <a:gd name="T10" fmla="*/ 217127 w 602"/>
              <a:gd name="T11" fmla="*/ 186375 h 545"/>
              <a:gd name="T12" fmla="*/ 214598 w 602"/>
              <a:gd name="T13" fmla="*/ 193960 h 545"/>
              <a:gd name="T14" fmla="*/ 2529 w 602"/>
              <a:gd name="T15" fmla="*/ 50928 h 545"/>
              <a:gd name="T16" fmla="*/ 2529 w 602"/>
              <a:gd name="T17" fmla="*/ 50928 h 545"/>
              <a:gd name="T18" fmla="*/ 10116 w 602"/>
              <a:gd name="T19" fmla="*/ 48400 h 545"/>
              <a:gd name="T20" fmla="*/ 66475 w 602"/>
              <a:gd name="T21" fmla="*/ 48400 h 545"/>
              <a:gd name="T22" fmla="*/ 63585 w 602"/>
              <a:gd name="T23" fmla="*/ 58874 h 545"/>
              <a:gd name="T24" fmla="*/ 71533 w 602"/>
              <a:gd name="T25" fmla="*/ 71516 h 545"/>
              <a:gd name="T26" fmla="*/ 71533 w 602"/>
              <a:gd name="T27" fmla="*/ 71516 h 545"/>
              <a:gd name="T28" fmla="*/ 94293 w 602"/>
              <a:gd name="T29" fmla="*/ 97161 h 545"/>
              <a:gd name="T30" fmla="*/ 94293 w 602"/>
              <a:gd name="T31" fmla="*/ 97161 h 545"/>
              <a:gd name="T32" fmla="*/ 109828 w 602"/>
              <a:gd name="T33" fmla="*/ 102218 h 545"/>
              <a:gd name="T34" fmla="*/ 122472 w 602"/>
              <a:gd name="T35" fmla="*/ 97161 h 545"/>
              <a:gd name="T36" fmla="*/ 122472 w 602"/>
              <a:gd name="T37" fmla="*/ 97161 h 545"/>
              <a:gd name="T38" fmla="*/ 148123 w 602"/>
              <a:gd name="T39" fmla="*/ 71516 h 545"/>
              <a:gd name="T40" fmla="*/ 148123 w 602"/>
              <a:gd name="T41" fmla="*/ 71516 h 545"/>
              <a:gd name="T42" fmla="*/ 153181 w 602"/>
              <a:gd name="T43" fmla="*/ 58874 h 545"/>
              <a:gd name="T44" fmla="*/ 150652 w 602"/>
              <a:gd name="T45" fmla="*/ 48400 h 545"/>
              <a:gd name="T46" fmla="*/ 206650 w 602"/>
              <a:gd name="T47" fmla="*/ 48400 h 545"/>
              <a:gd name="T48" fmla="*/ 214598 w 602"/>
              <a:gd name="T49" fmla="*/ 50928 h 545"/>
              <a:gd name="T50" fmla="*/ 109828 w 602"/>
              <a:gd name="T51" fmla="*/ 132919 h 545"/>
              <a:gd name="T52" fmla="*/ 2529 w 602"/>
              <a:gd name="T53" fmla="*/ 50928 h 545"/>
              <a:gd name="T54" fmla="*/ 114886 w 602"/>
              <a:gd name="T55" fmla="*/ 89576 h 545"/>
              <a:gd name="T56" fmla="*/ 114886 w 602"/>
              <a:gd name="T57" fmla="*/ 89576 h 545"/>
              <a:gd name="T58" fmla="*/ 109828 w 602"/>
              <a:gd name="T59" fmla="*/ 92104 h 545"/>
              <a:gd name="T60" fmla="*/ 102241 w 602"/>
              <a:gd name="T61" fmla="*/ 89576 h 545"/>
              <a:gd name="T62" fmla="*/ 79119 w 602"/>
              <a:gd name="T63" fmla="*/ 63931 h 545"/>
              <a:gd name="T64" fmla="*/ 74062 w 602"/>
              <a:gd name="T65" fmla="*/ 58874 h 545"/>
              <a:gd name="T66" fmla="*/ 84177 w 602"/>
              <a:gd name="T67" fmla="*/ 48400 h 545"/>
              <a:gd name="T68" fmla="*/ 91764 w 602"/>
              <a:gd name="T69" fmla="*/ 50928 h 545"/>
              <a:gd name="T70" fmla="*/ 99712 w 602"/>
              <a:gd name="T71" fmla="*/ 56346 h 545"/>
              <a:gd name="T72" fmla="*/ 99712 w 602"/>
              <a:gd name="T73" fmla="*/ 10113 h 545"/>
              <a:gd name="T74" fmla="*/ 109828 w 602"/>
              <a:gd name="T75" fmla="*/ 0 h 545"/>
              <a:gd name="T76" fmla="*/ 119944 w 602"/>
              <a:gd name="T77" fmla="*/ 10113 h 545"/>
              <a:gd name="T78" fmla="*/ 119944 w 602"/>
              <a:gd name="T79" fmla="*/ 56346 h 545"/>
              <a:gd name="T80" fmla="*/ 125001 w 602"/>
              <a:gd name="T81" fmla="*/ 50928 h 545"/>
              <a:gd name="T82" fmla="*/ 132588 w 602"/>
              <a:gd name="T83" fmla="*/ 48400 h 545"/>
              <a:gd name="T84" fmla="*/ 143065 w 602"/>
              <a:gd name="T85" fmla="*/ 58874 h 545"/>
              <a:gd name="T86" fmla="*/ 140536 w 602"/>
              <a:gd name="T87" fmla="*/ 63931 h 545"/>
              <a:gd name="T88" fmla="*/ 114886 w 602"/>
              <a:gd name="T89" fmla="*/ 89576 h 545"/>
              <a:gd name="T90" fmla="*/ 2529 w 602"/>
              <a:gd name="T91" fmla="*/ 193960 h 545"/>
              <a:gd name="T92" fmla="*/ 2529 w 602"/>
              <a:gd name="T93" fmla="*/ 193960 h 545"/>
              <a:gd name="T94" fmla="*/ 0 w 602"/>
              <a:gd name="T95" fmla="*/ 186375 h 545"/>
              <a:gd name="T96" fmla="*/ 0 w 602"/>
              <a:gd name="T97" fmla="*/ 58874 h 545"/>
              <a:gd name="T98" fmla="*/ 2529 w 602"/>
              <a:gd name="T99" fmla="*/ 50928 h 545"/>
              <a:gd name="T100" fmla="*/ 69004 w 602"/>
              <a:gd name="T101" fmla="*/ 114859 h 545"/>
              <a:gd name="T102" fmla="*/ 2529 w 602"/>
              <a:gd name="T103" fmla="*/ 193960 h 545"/>
              <a:gd name="T104" fmla="*/ 109828 w 602"/>
              <a:gd name="T105" fmla="*/ 153146 h 545"/>
              <a:gd name="T106" fmla="*/ 109828 w 602"/>
              <a:gd name="T107" fmla="*/ 153146 h 545"/>
              <a:gd name="T108" fmla="*/ 138007 w 602"/>
              <a:gd name="T109" fmla="*/ 124973 h 545"/>
              <a:gd name="T110" fmla="*/ 214598 w 602"/>
              <a:gd name="T111" fmla="*/ 193960 h 545"/>
              <a:gd name="T112" fmla="*/ 206650 w 602"/>
              <a:gd name="T113" fmla="*/ 196489 h 545"/>
              <a:gd name="T114" fmla="*/ 10116 w 602"/>
              <a:gd name="T115" fmla="*/ 196489 h 545"/>
              <a:gd name="T116" fmla="*/ 2529 w 602"/>
              <a:gd name="T117" fmla="*/ 193960 h 545"/>
              <a:gd name="T118" fmla="*/ 81648 w 602"/>
              <a:gd name="T119" fmla="*/ 124973 h 545"/>
              <a:gd name="T120" fmla="*/ 109828 w 602"/>
              <a:gd name="T121" fmla="*/ 153146 h 54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02" h="545">
                <a:moveTo>
                  <a:pt x="594" y="537"/>
                </a:moveTo>
                <a:lnTo>
                  <a:pt x="594" y="537"/>
                </a:lnTo>
                <a:cubicBezTo>
                  <a:pt x="410" y="318"/>
                  <a:pt x="410" y="318"/>
                  <a:pt x="410" y="318"/>
                </a:cubicBezTo>
                <a:cubicBezTo>
                  <a:pt x="594" y="141"/>
                  <a:pt x="594" y="141"/>
                  <a:pt x="594" y="141"/>
                </a:cubicBezTo>
                <a:cubicBezTo>
                  <a:pt x="601" y="148"/>
                  <a:pt x="601" y="156"/>
                  <a:pt x="601" y="163"/>
                </a:cubicBezTo>
                <a:cubicBezTo>
                  <a:pt x="601" y="516"/>
                  <a:pt x="601" y="516"/>
                  <a:pt x="601" y="516"/>
                </a:cubicBezTo>
                <a:cubicBezTo>
                  <a:pt x="601" y="523"/>
                  <a:pt x="601" y="530"/>
                  <a:pt x="594" y="537"/>
                </a:cubicBezTo>
                <a:close/>
                <a:moveTo>
                  <a:pt x="7" y="141"/>
                </a:moveTo>
                <a:lnTo>
                  <a:pt x="7" y="141"/>
                </a:lnTo>
                <a:cubicBezTo>
                  <a:pt x="14" y="134"/>
                  <a:pt x="21" y="134"/>
                  <a:pt x="28" y="134"/>
                </a:cubicBezTo>
                <a:cubicBezTo>
                  <a:pt x="184" y="134"/>
                  <a:pt x="184" y="134"/>
                  <a:pt x="184" y="134"/>
                </a:cubicBezTo>
                <a:cubicBezTo>
                  <a:pt x="184" y="141"/>
                  <a:pt x="176" y="148"/>
                  <a:pt x="176" y="163"/>
                </a:cubicBezTo>
                <a:cubicBezTo>
                  <a:pt x="176" y="177"/>
                  <a:pt x="184" y="191"/>
                  <a:pt x="198" y="198"/>
                </a:cubicBezTo>
                <a:cubicBezTo>
                  <a:pt x="261" y="269"/>
                  <a:pt x="261" y="269"/>
                  <a:pt x="261" y="269"/>
                </a:cubicBezTo>
                <a:cubicBezTo>
                  <a:pt x="269" y="276"/>
                  <a:pt x="283" y="283"/>
                  <a:pt x="304" y="283"/>
                </a:cubicBezTo>
                <a:cubicBezTo>
                  <a:pt x="318" y="283"/>
                  <a:pt x="332" y="276"/>
                  <a:pt x="339" y="269"/>
                </a:cubicBezTo>
                <a:cubicBezTo>
                  <a:pt x="410" y="198"/>
                  <a:pt x="410" y="198"/>
                  <a:pt x="410" y="198"/>
                </a:cubicBezTo>
                <a:cubicBezTo>
                  <a:pt x="417" y="191"/>
                  <a:pt x="424" y="177"/>
                  <a:pt x="424" y="163"/>
                </a:cubicBezTo>
                <a:cubicBezTo>
                  <a:pt x="424" y="148"/>
                  <a:pt x="424" y="141"/>
                  <a:pt x="417" y="134"/>
                </a:cubicBezTo>
                <a:cubicBezTo>
                  <a:pt x="572" y="134"/>
                  <a:pt x="572" y="134"/>
                  <a:pt x="572" y="134"/>
                </a:cubicBezTo>
                <a:cubicBezTo>
                  <a:pt x="579" y="134"/>
                  <a:pt x="586" y="134"/>
                  <a:pt x="594" y="141"/>
                </a:cubicBezTo>
                <a:cubicBezTo>
                  <a:pt x="304" y="368"/>
                  <a:pt x="304" y="368"/>
                  <a:pt x="304" y="368"/>
                </a:cubicBezTo>
                <a:lnTo>
                  <a:pt x="7" y="141"/>
                </a:lnTo>
                <a:close/>
                <a:moveTo>
                  <a:pt x="318" y="248"/>
                </a:moveTo>
                <a:lnTo>
                  <a:pt x="318" y="248"/>
                </a:lnTo>
                <a:cubicBezTo>
                  <a:pt x="318" y="255"/>
                  <a:pt x="311" y="255"/>
                  <a:pt x="304" y="255"/>
                </a:cubicBezTo>
                <a:cubicBezTo>
                  <a:pt x="297" y="255"/>
                  <a:pt x="290" y="255"/>
                  <a:pt x="283" y="248"/>
                </a:cubicBezTo>
                <a:cubicBezTo>
                  <a:pt x="219" y="177"/>
                  <a:pt x="219" y="177"/>
                  <a:pt x="219" y="177"/>
                </a:cubicBezTo>
                <a:cubicBezTo>
                  <a:pt x="212" y="177"/>
                  <a:pt x="205" y="170"/>
                  <a:pt x="205" y="163"/>
                </a:cubicBezTo>
                <a:cubicBezTo>
                  <a:pt x="205" y="141"/>
                  <a:pt x="219" y="134"/>
                  <a:pt x="233" y="134"/>
                </a:cubicBezTo>
                <a:cubicBezTo>
                  <a:pt x="240" y="134"/>
                  <a:pt x="247" y="134"/>
                  <a:pt x="254" y="141"/>
                </a:cubicBezTo>
                <a:cubicBezTo>
                  <a:pt x="276" y="156"/>
                  <a:pt x="276" y="156"/>
                  <a:pt x="276" y="156"/>
                </a:cubicBezTo>
                <a:cubicBezTo>
                  <a:pt x="276" y="28"/>
                  <a:pt x="276" y="28"/>
                  <a:pt x="276" y="28"/>
                </a:cubicBezTo>
                <a:cubicBezTo>
                  <a:pt x="276" y="14"/>
                  <a:pt x="283" y="0"/>
                  <a:pt x="304" y="0"/>
                </a:cubicBezTo>
                <a:cubicBezTo>
                  <a:pt x="318" y="0"/>
                  <a:pt x="332" y="14"/>
                  <a:pt x="332" y="28"/>
                </a:cubicBezTo>
                <a:cubicBezTo>
                  <a:pt x="332" y="156"/>
                  <a:pt x="332" y="156"/>
                  <a:pt x="332" y="156"/>
                </a:cubicBezTo>
                <a:cubicBezTo>
                  <a:pt x="346" y="141"/>
                  <a:pt x="346" y="141"/>
                  <a:pt x="346" y="141"/>
                </a:cubicBezTo>
                <a:cubicBezTo>
                  <a:pt x="353" y="134"/>
                  <a:pt x="360" y="134"/>
                  <a:pt x="367" y="134"/>
                </a:cubicBezTo>
                <a:cubicBezTo>
                  <a:pt x="382" y="134"/>
                  <a:pt x="396" y="141"/>
                  <a:pt x="396" y="163"/>
                </a:cubicBezTo>
                <a:cubicBezTo>
                  <a:pt x="396" y="170"/>
                  <a:pt x="396" y="177"/>
                  <a:pt x="389" y="177"/>
                </a:cubicBezTo>
                <a:lnTo>
                  <a:pt x="318" y="248"/>
                </a:lnTo>
                <a:close/>
                <a:moveTo>
                  <a:pt x="7" y="537"/>
                </a:moveTo>
                <a:lnTo>
                  <a:pt x="7" y="537"/>
                </a:lnTo>
                <a:cubicBezTo>
                  <a:pt x="0" y="530"/>
                  <a:pt x="0" y="523"/>
                  <a:pt x="0" y="516"/>
                </a:cubicBezTo>
                <a:cubicBezTo>
                  <a:pt x="0" y="163"/>
                  <a:pt x="0" y="163"/>
                  <a:pt x="0" y="163"/>
                </a:cubicBezTo>
                <a:cubicBezTo>
                  <a:pt x="0" y="156"/>
                  <a:pt x="0" y="148"/>
                  <a:pt x="7" y="141"/>
                </a:cubicBezTo>
                <a:cubicBezTo>
                  <a:pt x="191" y="318"/>
                  <a:pt x="191" y="318"/>
                  <a:pt x="191" y="318"/>
                </a:cubicBezTo>
                <a:lnTo>
                  <a:pt x="7" y="537"/>
                </a:lnTo>
                <a:close/>
                <a:moveTo>
                  <a:pt x="304" y="424"/>
                </a:moveTo>
                <a:lnTo>
                  <a:pt x="304" y="424"/>
                </a:lnTo>
                <a:cubicBezTo>
                  <a:pt x="382" y="346"/>
                  <a:pt x="382" y="346"/>
                  <a:pt x="382" y="346"/>
                </a:cubicBezTo>
                <a:cubicBezTo>
                  <a:pt x="594" y="537"/>
                  <a:pt x="594" y="537"/>
                  <a:pt x="594" y="537"/>
                </a:cubicBezTo>
                <a:cubicBezTo>
                  <a:pt x="586" y="544"/>
                  <a:pt x="579" y="544"/>
                  <a:pt x="572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21" y="544"/>
                  <a:pt x="14" y="544"/>
                  <a:pt x="7" y="537"/>
                </a:cubicBezTo>
                <a:cubicBezTo>
                  <a:pt x="226" y="346"/>
                  <a:pt x="226" y="346"/>
                  <a:pt x="226" y="346"/>
                </a:cubicBezTo>
                <a:lnTo>
                  <a:pt x="304" y="4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4" name="Freeform 160">
            <a:extLst>
              <a:ext uri="{FF2B5EF4-FFF2-40B4-BE49-F238E27FC236}">
                <a16:creationId xmlns:a16="http://schemas.microsoft.com/office/drawing/2014/main" id="{B79CDACE-7069-964D-AD80-EFFA0E72E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6036" y="698500"/>
            <a:ext cx="215908" cy="150813"/>
          </a:xfrm>
          <a:custGeom>
            <a:avLst/>
            <a:gdLst>
              <a:gd name="T0" fmla="*/ 147286 w 601"/>
              <a:gd name="T1" fmla="*/ 68912 h 418"/>
              <a:gd name="T2" fmla="*/ 147286 w 601"/>
              <a:gd name="T3" fmla="*/ 68912 h 418"/>
              <a:gd name="T4" fmla="*/ 213026 w 601"/>
              <a:gd name="T5" fmla="*/ 2526 h 418"/>
              <a:gd name="T6" fmla="*/ 215541 w 601"/>
              <a:gd name="T7" fmla="*/ 10102 h 418"/>
              <a:gd name="T8" fmla="*/ 215541 w 601"/>
              <a:gd name="T9" fmla="*/ 139989 h 418"/>
              <a:gd name="T10" fmla="*/ 213026 w 601"/>
              <a:gd name="T11" fmla="*/ 147927 h 418"/>
              <a:gd name="T12" fmla="*/ 147286 w 601"/>
              <a:gd name="T13" fmla="*/ 68912 h 418"/>
              <a:gd name="T14" fmla="*/ 2515 w 601"/>
              <a:gd name="T15" fmla="*/ 2526 h 418"/>
              <a:gd name="T16" fmla="*/ 2515 w 601"/>
              <a:gd name="T17" fmla="*/ 2526 h 418"/>
              <a:gd name="T18" fmla="*/ 10059 w 601"/>
              <a:gd name="T19" fmla="*/ 0 h 418"/>
              <a:gd name="T20" fmla="*/ 205482 w 601"/>
              <a:gd name="T21" fmla="*/ 0 h 418"/>
              <a:gd name="T22" fmla="*/ 213026 w 601"/>
              <a:gd name="T23" fmla="*/ 2526 h 418"/>
              <a:gd name="T24" fmla="*/ 106693 w 601"/>
              <a:gd name="T25" fmla="*/ 86591 h 418"/>
              <a:gd name="T26" fmla="*/ 2515 w 601"/>
              <a:gd name="T27" fmla="*/ 2526 h 418"/>
              <a:gd name="T28" fmla="*/ 2515 w 601"/>
              <a:gd name="T29" fmla="*/ 147927 h 418"/>
              <a:gd name="T30" fmla="*/ 2515 w 601"/>
              <a:gd name="T31" fmla="*/ 147927 h 418"/>
              <a:gd name="T32" fmla="*/ 0 w 601"/>
              <a:gd name="T33" fmla="*/ 139989 h 418"/>
              <a:gd name="T34" fmla="*/ 0 w 601"/>
              <a:gd name="T35" fmla="*/ 10102 h 418"/>
              <a:gd name="T36" fmla="*/ 2515 w 601"/>
              <a:gd name="T37" fmla="*/ 2526 h 418"/>
              <a:gd name="T38" fmla="*/ 68614 w 601"/>
              <a:gd name="T39" fmla="*/ 68912 h 418"/>
              <a:gd name="T40" fmla="*/ 2515 w 601"/>
              <a:gd name="T41" fmla="*/ 147927 h 418"/>
              <a:gd name="T42" fmla="*/ 106693 w 601"/>
              <a:gd name="T43" fmla="*/ 107157 h 418"/>
              <a:gd name="T44" fmla="*/ 106693 w 601"/>
              <a:gd name="T45" fmla="*/ 107157 h 418"/>
              <a:gd name="T46" fmla="*/ 134354 w 601"/>
              <a:gd name="T47" fmla="*/ 79014 h 418"/>
              <a:gd name="T48" fmla="*/ 213026 w 601"/>
              <a:gd name="T49" fmla="*/ 147927 h 418"/>
              <a:gd name="T50" fmla="*/ 205482 w 601"/>
              <a:gd name="T51" fmla="*/ 150452 h 418"/>
              <a:gd name="T52" fmla="*/ 10059 w 601"/>
              <a:gd name="T53" fmla="*/ 150452 h 418"/>
              <a:gd name="T54" fmla="*/ 2515 w 601"/>
              <a:gd name="T55" fmla="*/ 147927 h 418"/>
              <a:gd name="T56" fmla="*/ 78672 w 601"/>
              <a:gd name="T57" fmla="*/ 79014 h 418"/>
              <a:gd name="T58" fmla="*/ 106693 w 601"/>
              <a:gd name="T59" fmla="*/ 107157 h 41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1" h="418">
                <a:moveTo>
                  <a:pt x="410" y="191"/>
                </a:moveTo>
                <a:lnTo>
                  <a:pt x="410" y="191"/>
                </a:lnTo>
                <a:cubicBezTo>
                  <a:pt x="593" y="7"/>
                  <a:pt x="593" y="7"/>
                  <a:pt x="593" y="7"/>
                </a:cubicBezTo>
                <a:cubicBezTo>
                  <a:pt x="600" y="14"/>
                  <a:pt x="600" y="21"/>
                  <a:pt x="600" y="28"/>
                </a:cubicBezTo>
                <a:cubicBezTo>
                  <a:pt x="600" y="388"/>
                  <a:pt x="600" y="388"/>
                  <a:pt x="600" y="388"/>
                </a:cubicBezTo>
                <a:cubicBezTo>
                  <a:pt x="600" y="395"/>
                  <a:pt x="600" y="403"/>
                  <a:pt x="593" y="410"/>
                </a:cubicBezTo>
                <a:lnTo>
                  <a:pt x="410" y="191"/>
                </a:lnTo>
                <a:close/>
                <a:moveTo>
                  <a:pt x="7" y="7"/>
                </a:moveTo>
                <a:lnTo>
                  <a:pt x="7" y="7"/>
                </a:lnTo>
                <a:cubicBezTo>
                  <a:pt x="14" y="7"/>
                  <a:pt x="21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79" y="0"/>
                  <a:pt x="586" y="7"/>
                  <a:pt x="593" y="7"/>
                </a:cubicBezTo>
                <a:cubicBezTo>
                  <a:pt x="297" y="240"/>
                  <a:pt x="297" y="240"/>
                  <a:pt x="297" y="240"/>
                </a:cubicBezTo>
                <a:lnTo>
                  <a:pt x="7" y="7"/>
                </a:lnTo>
                <a:close/>
                <a:moveTo>
                  <a:pt x="7" y="410"/>
                </a:moveTo>
                <a:lnTo>
                  <a:pt x="7" y="410"/>
                </a:lnTo>
                <a:cubicBezTo>
                  <a:pt x="0" y="403"/>
                  <a:pt x="0" y="395"/>
                  <a:pt x="0" y="3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0" y="14"/>
                  <a:pt x="7" y="7"/>
                </a:cubicBezTo>
                <a:cubicBezTo>
                  <a:pt x="191" y="191"/>
                  <a:pt x="191" y="191"/>
                  <a:pt x="191" y="191"/>
                </a:cubicBezTo>
                <a:lnTo>
                  <a:pt x="7" y="410"/>
                </a:lnTo>
                <a:close/>
                <a:moveTo>
                  <a:pt x="297" y="297"/>
                </a:moveTo>
                <a:lnTo>
                  <a:pt x="297" y="297"/>
                </a:lnTo>
                <a:cubicBezTo>
                  <a:pt x="374" y="219"/>
                  <a:pt x="374" y="219"/>
                  <a:pt x="374" y="219"/>
                </a:cubicBezTo>
                <a:cubicBezTo>
                  <a:pt x="593" y="410"/>
                  <a:pt x="593" y="410"/>
                  <a:pt x="593" y="410"/>
                </a:cubicBezTo>
                <a:cubicBezTo>
                  <a:pt x="586" y="417"/>
                  <a:pt x="579" y="417"/>
                  <a:pt x="572" y="417"/>
                </a:cubicBezTo>
                <a:cubicBezTo>
                  <a:pt x="28" y="417"/>
                  <a:pt x="28" y="417"/>
                  <a:pt x="28" y="417"/>
                </a:cubicBezTo>
                <a:cubicBezTo>
                  <a:pt x="21" y="417"/>
                  <a:pt x="14" y="417"/>
                  <a:pt x="7" y="410"/>
                </a:cubicBezTo>
                <a:cubicBezTo>
                  <a:pt x="219" y="219"/>
                  <a:pt x="219" y="219"/>
                  <a:pt x="219" y="219"/>
                </a:cubicBezTo>
                <a:lnTo>
                  <a:pt x="297" y="2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5" name="Freeform 161">
            <a:extLst>
              <a:ext uri="{FF2B5EF4-FFF2-40B4-BE49-F238E27FC236}">
                <a16:creationId xmlns:a16="http://schemas.microsoft.com/office/drawing/2014/main" id="{C439C8E5-47DB-064F-B912-47A66B521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3434" y="677863"/>
            <a:ext cx="219083" cy="190500"/>
          </a:xfrm>
          <a:custGeom>
            <a:avLst/>
            <a:gdLst>
              <a:gd name="T0" fmla="*/ 208626 w 608"/>
              <a:gd name="T1" fmla="*/ 190141 h 531"/>
              <a:gd name="T2" fmla="*/ 208626 w 608"/>
              <a:gd name="T3" fmla="*/ 190141 h 531"/>
              <a:gd name="T4" fmla="*/ 10089 w 608"/>
              <a:gd name="T5" fmla="*/ 190141 h 531"/>
              <a:gd name="T6" fmla="*/ 0 w 608"/>
              <a:gd name="T7" fmla="*/ 180096 h 531"/>
              <a:gd name="T8" fmla="*/ 0 w 608"/>
              <a:gd name="T9" fmla="*/ 10045 h 531"/>
              <a:gd name="T10" fmla="*/ 10089 w 608"/>
              <a:gd name="T11" fmla="*/ 0 h 531"/>
              <a:gd name="T12" fmla="*/ 208626 w 608"/>
              <a:gd name="T13" fmla="*/ 0 h 531"/>
              <a:gd name="T14" fmla="*/ 218715 w 608"/>
              <a:gd name="T15" fmla="*/ 10045 h 531"/>
              <a:gd name="T16" fmla="*/ 218715 w 608"/>
              <a:gd name="T17" fmla="*/ 180096 h 531"/>
              <a:gd name="T18" fmla="*/ 208626 w 608"/>
              <a:gd name="T19" fmla="*/ 190141 h 531"/>
              <a:gd name="T20" fmla="*/ 20178 w 608"/>
              <a:gd name="T21" fmla="*/ 10045 h 531"/>
              <a:gd name="T22" fmla="*/ 20178 w 608"/>
              <a:gd name="T23" fmla="*/ 10045 h 531"/>
              <a:gd name="T24" fmla="*/ 10089 w 608"/>
              <a:gd name="T25" fmla="*/ 20449 h 531"/>
              <a:gd name="T26" fmla="*/ 20178 w 608"/>
              <a:gd name="T27" fmla="*/ 30494 h 531"/>
              <a:gd name="T28" fmla="*/ 30267 w 608"/>
              <a:gd name="T29" fmla="*/ 20449 h 531"/>
              <a:gd name="T30" fmla="*/ 20178 w 608"/>
              <a:gd name="T31" fmla="*/ 10045 h 531"/>
              <a:gd name="T32" fmla="*/ 50805 w 608"/>
              <a:gd name="T33" fmla="*/ 10045 h 531"/>
              <a:gd name="T34" fmla="*/ 50805 w 608"/>
              <a:gd name="T35" fmla="*/ 10045 h 531"/>
              <a:gd name="T36" fmla="*/ 40716 w 608"/>
              <a:gd name="T37" fmla="*/ 20449 h 531"/>
              <a:gd name="T38" fmla="*/ 50805 w 608"/>
              <a:gd name="T39" fmla="*/ 30494 h 531"/>
              <a:gd name="T40" fmla="*/ 60894 w 608"/>
              <a:gd name="T41" fmla="*/ 20449 h 531"/>
              <a:gd name="T42" fmla="*/ 50805 w 608"/>
              <a:gd name="T43" fmla="*/ 10045 h 531"/>
              <a:gd name="T44" fmla="*/ 81432 w 608"/>
              <a:gd name="T45" fmla="*/ 10045 h 531"/>
              <a:gd name="T46" fmla="*/ 81432 w 608"/>
              <a:gd name="T47" fmla="*/ 10045 h 531"/>
              <a:gd name="T48" fmla="*/ 70983 w 608"/>
              <a:gd name="T49" fmla="*/ 20449 h 531"/>
              <a:gd name="T50" fmla="*/ 81432 w 608"/>
              <a:gd name="T51" fmla="*/ 30494 h 531"/>
              <a:gd name="T52" fmla="*/ 91521 w 608"/>
              <a:gd name="T53" fmla="*/ 20449 h 531"/>
              <a:gd name="T54" fmla="*/ 81432 w 608"/>
              <a:gd name="T55" fmla="*/ 10045 h 531"/>
              <a:gd name="T56" fmla="*/ 208626 w 608"/>
              <a:gd name="T57" fmla="*/ 40540 h 531"/>
              <a:gd name="T58" fmla="*/ 208626 w 608"/>
              <a:gd name="T59" fmla="*/ 40540 h 531"/>
              <a:gd name="T60" fmla="*/ 198537 w 608"/>
              <a:gd name="T61" fmla="*/ 40540 h 531"/>
              <a:gd name="T62" fmla="*/ 20178 w 608"/>
              <a:gd name="T63" fmla="*/ 40540 h 531"/>
              <a:gd name="T64" fmla="*/ 10089 w 608"/>
              <a:gd name="T65" fmla="*/ 40540 h 531"/>
              <a:gd name="T66" fmla="*/ 10089 w 608"/>
              <a:gd name="T67" fmla="*/ 180096 h 531"/>
              <a:gd name="T68" fmla="*/ 208626 w 608"/>
              <a:gd name="T69" fmla="*/ 180096 h 531"/>
              <a:gd name="T70" fmla="*/ 208626 w 608"/>
              <a:gd name="T71" fmla="*/ 40540 h 531"/>
              <a:gd name="T72" fmla="*/ 78910 w 608"/>
              <a:gd name="T73" fmla="*/ 81079 h 531"/>
              <a:gd name="T74" fmla="*/ 78910 w 608"/>
              <a:gd name="T75" fmla="*/ 81079 h 531"/>
              <a:gd name="T76" fmla="*/ 91521 w 608"/>
              <a:gd name="T77" fmla="*/ 81079 h 531"/>
              <a:gd name="T78" fmla="*/ 109538 w 608"/>
              <a:gd name="T79" fmla="*/ 99017 h 531"/>
              <a:gd name="T80" fmla="*/ 127193 w 608"/>
              <a:gd name="T81" fmla="*/ 81079 h 531"/>
              <a:gd name="T82" fmla="*/ 139804 w 608"/>
              <a:gd name="T83" fmla="*/ 81079 h 531"/>
              <a:gd name="T84" fmla="*/ 139804 w 608"/>
              <a:gd name="T85" fmla="*/ 96506 h 531"/>
              <a:gd name="T86" fmla="*/ 124671 w 608"/>
              <a:gd name="T87" fmla="*/ 111573 h 531"/>
              <a:gd name="T88" fmla="*/ 139804 w 608"/>
              <a:gd name="T89" fmla="*/ 129511 h 531"/>
              <a:gd name="T90" fmla="*/ 139804 w 608"/>
              <a:gd name="T91" fmla="*/ 144579 h 531"/>
              <a:gd name="T92" fmla="*/ 127193 w 608"/>
              <a:gd name="T93" fmla="*/ 144579 h 531"/>
              <a:gd name="T94" fmla="*/ 109538 w 608"/>
              <a:gd name="T95" fmla="*/ 127000 h 531"/>
              <a:gd name="T96" fmla="*/ 91521 w 608"/>
              <a:gd name="T97" fmla="*/ 144579 h 531"/>
              <a:gd name="T98" fmla="*/ 78910 w 608"/>
              <a:gd name="T99" fmla="*/ 144579 h 531"/>
              <a:gd name="T100" fmla="*/ 78910 w 608"/>
              <a:gd name="T101" fmla="*/ 129511 h 531"/>
              <a:gd name="T102" fmla="*/ 94044 w 608"/>
              <a:gd name="T103" fmla="*/ 111573 h 531"/>
              <a:gd name="T104" fmla="*/ 78910 w 608"/>
              <a:gd name="T105" fmla="*/ 96506 h 531"/>
              <a:gd name="T106" fmla="*/ 78910 w 608"/>
              <a:gd name="T107" fmla="*/ 81079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8" h="531">
                <a:moveTo>
                  <a:pt x="579" y="530"/>
                </a:moveTo>
                <a:lnTo>
                  <a:pt x="579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4"/>
                  <a:pt x="607" y="28"/>
                </a:cubicBezTo>
                <a:cubicBezTo>
                  <a:pt x="607" y="502"/>
                  <a:pt x="607" y="502"/>
                  <a:pt x="607" y="502"/>
                </a:cubicBezTo>
                <a:cubicBezTo>
                  <a:pt x="607" y="516"/>
                  <a:pt x="593" y="530"/>
                  <a:pt x="579" y="530"/>
                </a:cubicBezTo>
                <a:close/>
                <a:moveTo>
                  <a:pt x="56" y="28"/>
                </a:moveTo>
                <a:lnTo>
                  <a:pt x="56" y="28"/>
                </a:lnTo>
                <a:cubicBezTo>
                  <a:pt x="42" y="28"/>
                  <a:pt x="28" y="43"/>
                  <a:pt x="28" y="57"/>
                </a:cubicBezTo>
                <a:cubicBezTo>
                  <a:pt x="28" y="78"/>
                  <a:pt x="42" y="85"/>
                  <a:pt x="56" y="85"/>
                </a:cubicBezTo>
                <a:cubicBezTo>
                  <a:pt x="77" y="85"/>
                  <a:pt x="84" y="78"/>
                  <a:pt x="84" y="57"/>
                </a:cubicBezTo>
                <a:cubicBezTo>
                  <a:pt x="84" y="43"/>
                  <a:pt x="77" y="28"/>
                  <a:pt x="56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62" y="85"/>
                  <a:pt x="169" y="78"/>
                  <a:pt x="169" y="57"/>
                </a:cubicBezTo>
                <a:cubicBezTo>
                  <a:pt x="169" y="43"/>
                  <a:pt x="162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7" y="43"/>
                  <a:pt x="197" y="57"/>
                </a:cubicBezTo>
                <a:cubicBezTo>
                  <a:pt x="197" y="78"/>
                  <a:pt x="212" y="85"/>
                  <a:pt x="226" y="85"/>
                </a:cubicBezTo>
                <a:cubicBezTo>
                  <a:pt x="247" y="85"/>
                  <a:pt x="254" y="78"/>
                  <a:pt x="254" y="57"/>
                </a:cubicBezTo>
                <a:cubicBezTo>
                  <a:pt x="254" y="43"/>
                  <a:pt x="247" y="28"/>
                  <a:pt x="226" y="28"/>
                </a:cubicBezTo>
                <a:close/>
                <a:moveTo>
                  <a:pt x="579" y="113"/>
                </a:moveTo>
                <a:lnTo>
                  <a:pt x="579" y="113"/>
                </a:lnTo>
                <a:cubicBezTo>
                  <a:pt x="551" y="113"/>
                  <a:pt x="551" y="113"/>
                  <a:pt x="551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9" y="502"/>
                  <a:pt x="579" y="502"/>
                  <a:pt x="579" y="502"/>
                </a:cubicBezTo>
                <a:lnTo>
                  <a:pt x="579" y="113"/>
                </a:lnTo>
                <a:close/>
                <a:moveTo>
                  <a:pt x="219" y="226"/>
                </a:moveTo>
                <a:lnTo>
                  <a:pt x="219" y="226"/>
                </a:lnTo>
                <a:cubicBezTo>
                  <a:pt x="226" y="219"/>
                  <a:pt x="247" y="219"/>
                  <a:pt x="254" y="226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353" y="226"/>
                  <a:pt x="353" y="226"/>
                  <a:pt x="353" y="226"/>
                </a:cubicBezTo>
                <a:cubicBezTo>
                  <a:pt x="360" y="219"/>
                  <a:pt x="381" y="219"/>
                  <a:pt x="388" y="226"/>
                </a:cubicBezTo>
                <a:cubicBezTo>
                  <a:pt x="403" y="241"/>
                  <a:pt x="403" y="255"/>
                  <a:pt x="388" y="269"/>
                </a:cubicBezTo>
                <a:cubicBezTo>
                  <a:pt x="346" y="311"/>
                  <a:pt x="346" y="311"/>
                  <a:pt x="346" y="311"/>
                </a:cubicBezTo>
                <a:cubicBezTo>
                  <a:pt x="388" y="361"/>
                  <a:pt x="388" y="361"/>
                  <a:pt x="388" y="361"/>
                </a:cubicBezTo>
                <a:cubicBezTo>
                  <a:pt x="403" y="368"/>
                  <a:pt x="403" y="389"/>
                  <a:pt x="388" y="403"/>
                </a:cubicBezTo>
                <a:cubicBezTo>
                  <a:pt x="381" y="410"/>
                  <a:pt x="360" y="410"/>
                  <a:pt x="353" y="403"/>
                </a:cubicBezTo>
                <a:cubicBezTo>
                  <a:pt x="304" y="354"/>
                  <a:pt x="304" y="354"/>
                  <a:pt x="304" y="354"/>
                </a:cubicBezTo>
                <a:cubicBezTo>
                  <a:pt x="254" y="403"/>
                  <a:pt x="254" y="403"/>
                  <a:pt x="254" y="403"/>
                </a:cubicBezTo>
                <a:cubicBezTo>
                  <a:pt x="247" y="410"/>
                  <a:pt x="226" y="410"/>
                  <a:pt x="219" y="403"/>
                </a:cubicBezTo>
                <a:cubicBezTo>
                  <a:pt x="205" y="389"/>
                  <a:pt x="205" y="368"/>
                  <a:pt x="219" y="361"/>
                </a:cubicBezTo>
                <a:cubicBezTo>
                  <a:pt x="261" y="311"/>
                  <a:pt x="261" y="311"/>
                  <a:pt x="261" y="311"/>
                </a:cubicBezTo>
                <a:cubicBezTo>
                  <a:pt x="219" y="269"/>
                  <a:pt x="219" y="269"/>
                  <a:pt x="219" y="269"/>
                </a:cubicBezTo>
                <a:cubicBezTo>
                  <a:pt x="205" y="255"/>
                  <a:pt x="205" y="241"/>
                  <a:pt x="219" y="2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6" name="Freeform 162">
            <a:extLst>
              <a:ext uri="{FF2B5EF4-FFF2-40B4-BE49-F238E27FC236}">
                <a16:creationId xmlns:a16="http://schemas.microsoft.com/office/drawing/2014/main" id="{E7A4E8C7-231B-C345-9B8F-9330C7DFB0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5595" y="677863"/>
            <a:ext cx="215908" cy="190500"/>
          </a:xfrm>
          <a:custGeom>
            <a:avLst/>
            <a:gdLst>
              <a:gd name="T0" fmla="*/ 205482 w 601"/>
              <a:gd name="T1" fmla="*/ 190141 h 531"/>
              <a:gd name="T2" fmla="*/ 205482 w 601"/>
              <a:gd name="T3" fmla="*/ 190141 h 531"/>
              <a:gd name="T4" fmla="*/ 10059 w 601"/>
              <a:gd name="T5" fmla="*/ 190141 h 531"/>
              <a:gd name="T6" fmla="*/ 0 w 601"/>
              <a:gd name="T7" fmla="*/ 180096 h 531"/>
              <a:gd name="T8" fmla="*/ 0 w 601"/>
              <a:gd name="T9" fmla="*/ 10045 h 531"/>
              <a:gd name="T10" fmla="*/ 10059 w 601"/>
              <a:gd name="T11" fmla="*/ 0 h 531"/>
              <a:gd name="T12" fmla="*/ 205482 w 601"/>
              <a:gd name="T13" fmla="*/ 0 h 531"/>
              <a:gd name="T14" fmla="*/ 215541 w 601"/>
              <a:gd name="T15" fmla="*/ 10045 h 531"/>
              <a:gd name="T16" fmla="*/ 215541 w 601"/>
              <a:gd name="T17" fmla="*/ 180096 h 531"/>
              <a:gd name="T18" fmla="*/ 205482 w 601"/>
              <a:gd name="T19" fmla="*/ 190141 h 531"/>
              <a:gd name="T20" fmla="*/ 20117 w 601"/>
              <a:gd name="T21" fmla="*/ 10045 h 531"/>
              <a:gd name="T22" fmla="*/ 20117 w 601"/>
              <a:gd name="T23" fmla="*/ 10045 h 531"/>
              <a:gd name="T24" fmla="*/ 10059 w 601"/>
              <a:gd name="T25" fmla="*/ 20449 h 531"/>
              <a:gd name="T26" fmla="*/ 20117 w 601"/>
              <a:gd name="T27" fmla="*/ 30494 h 531"/>
              <a:gd name="T28" fmla="*/ 30176 w 601"/>
              <a:gd name="T29" fmla="*/ 20449 h 531"/>
              <a:gd name="T30" fmla="*/ 20117 w 601"/>
              <a:gd name="T31" fmla="*/ 10045 h 531"/>
              <a:gd name="T32" fmla="*/ 50652 w 601"/>
              <a:gd name="T33" fmla="*/ 10045 h 531"/>
              <a:gd name="T34" fmla="*/ 50652 w 601"/>
              <a:gd name="T35" fmla="*/ 10045 h 531"/>
              <a:gd name="T36" fmla="*/ 40594 w 601"/>
              <a:gd name="T37" fmla="*/ 20449 h 531"/>
              <a:gd name="T38" fmla="*/ 50652 w 601"/>
              <a:gd name="T39" fmla="*/ 30494 h 531"/>
              <a:gd name="T40" fmla="*/ 60711 w 601"/>
              <a:gd name="T41" fmla="*/ 20449 h 531"/>
              <a:gd name="T42" fmla="*/ 50652 w 601"/>
              <a:gd name="T43" fmla="*/ 10045 h 531"/>
              <a:gd name="T44" fmla="*/ 81187 w 601"/>
              <a:gd name="T45" fmla="*/ 10045 h 531"/>
              <a:gd name="T46" fmla="*/ 81187 w 601"/>
              <a:gd name="T47" fmla="*/ 10045 h 531"/>
              <a:gd name="T48" fmla="*/ 70769 w 601"/>
              <a:gd name="T49" fmla="*/ 20449 h 531"/>
              <a:gd name="T50" fmla="*/ 81187 w 601"/>
              <a:gd name="T51" fmla="*/ 30494 h 531"/>
              <a:gd name="T52" fmla="*/ 91246 w 601"/>
              <a:gd name="T53" fmla="*/ 20449 h 531"/>
              <a:gd name="T54" fmla="*/ 81187 w 601"/>
              <a:gd name="T55" fmla="*/ 10045 h 531"/>
              <a:gd name="T56" fmla="*/ 205482 w 601"/>
              <a:gd name="T57" fmla="*/ 40540 h 531"/>
              <a:gd name="T58" fmla="*/ 205482 w 601"/>
              <a:gd name="T59" fmla="*/ 40540 h 531"/>
              <a:gd name="T60" fmla="*/ 195424 w 601"/>
              <a:gd name="T61" fmla="*/ 40540 h 531"/>
              <a:gd name="T62" fmla="*/ 20117 w 601"/>
              <a:gd name="T63" fmla="*/ 40540 h 531"/>
              <a:gd name="T64" fmla="*/ 10059 w 601"/>
              <a:gd name="T65" fmla="*/ 40540 h 531"/>
              <a:gd name="T66" fmla="*/ 10059 w 601"/>
              <a:gd name="T67" fmla="*/ 180096 h 531"/>
              <a:gd name="T68" fmla="*/ 205482 w 601"/>
              <a:gd name="T69" fmla="*/ 180096 h 531"/>
              <a:gd name="T70" fmla="*/ 205482 w 601"/>
              <a:gd name="T71" fmla="*/ 40540 h 531"/>
              <a:gd name="T72" fmla="*/ 78672 w 601"/>
              <a:gd name="T73" fmla="*/ 101528 h 531"/>
              <a:gd name="T74" fmla="*/ 78672 w 601"/>
              <a:gd name="T75" fmla="*/ 101528 h 531"/>
              <a:gd name="T76" fmla="*/ 83702 w 601"/>
              <a:gd name="T77" fmla="*/ 106551 h 531"/>
              <a:gd name="T78" fmla="*/ 83702 w 601"/>
              <a:gd name="T79" fmla="*/ 106551 h 531"/>
              <a:gd name="T80" fmla="*/ 98790 w 601"/>
              <a:gd name="T81" fmla="*/ 119107 h 531"/>
              <a:gd name="T82" fmla="*/ 131839 w 601"/>
              <a:gd name="T83" fmla="*/ 86460 h 531"/>
              <a:gd name="T84" fmla="*/ 131839 w 601"/>
              <a:gd name="T85" fmla="*/ 86460 h 531"/>
              <a:gd name="T86" fmla="*/ 139383 w 601"/>
              <a:gd name="T87" fmla="*/ 81079 h 531"/>
              <a:gd name="T88" fmla="*/ 149801 w 601"/>
              <a:gd name="T89" fmla="*/ 91483 h 531"/>
              <a:gd name="T90" fmla="*/ 144412 w 601"/>
              <a:gd name="T91" fmla="*/ 99017 h 531"/>
              <a:gd name="T92" fmla="*/ 144412 w 601"/>
              <a:gd name="T93" fmla="*/ 99017 h 531"/>
              <a:gd name="T94" fmla="*/ 103819 w 601"/>
              <a:gd name="T95" fmla="*/ 139556 h 531"/>
              <a:gd name="T96" fmla="*/ 103819 w 601"/>
              <a:gd name="T97" fmla="*/ 139556 h 531"/>
              <a:gd name="T98" fmla="*/ 98790 w 601"/>
              <a:gd name="T99" fmla="*/ 142068 h 531"/>
              <a:gd name="T100" fmla="*/ 91246 w 601"/>
              <a:gd name="T101" fmla="*/ 139556 h 531"/>
              <a:gd name="T102" fmla="*/ 91246 w 601"/>
              <a:gd name="T103" fmla="*/ 139556 h 531"/>
              <a:gd name="T104" fmla="*/ 70769 w 601"/>
              <a:gd name="T105" fmla="*/ 119107 h 531"/>
              <a:gd name="T106" fmla="*/ 70769 w 601"/>
              <a:gd name="T107" fmla="*/ 119107 h 531"/>
              <a:gd name="T108" fmla="*/ 68255 w 601"/>
              <a:gd name="T109" fmla="*/ 111573 h 531"/>
              <a:gd name="T110" fmla="*/ 78672 w 601"/>
              <a:gd name="T111" fmla="*/ 101528 h 53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1" h="531">
                <a:moveTo>
                  <a:pt x="572" y="530"/>
                </a:moveTo>
                <a:lnTo>
                  <a:pt x="572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3" y="0"/>
                  <a:pt x="600" y="14"/>
                  <a:pt x="600" y="28"/>
                </a:cubicBezTo>
                <a:cubicBezTo>
                  <a:pt x="600" y="502"/>
                  <a:pt x="600" y="502"/>
                  <a:pt x="600" y="502"/>
                </a:cubicBezTo>
                <a:cubicBezTo>
                  <a:pt x="600" y="516"/>
                  <a:pt x="593" y="530"/>
                  <a:pt x="572" y="530"/>
                </a:cubicBezTo>
                <a:close/>
                <a:moveTo>
                  <a:pt x="56" y="28"/>
                </a:moveTo>
                <a:lnTo>
                  <a:pt x="56" y="28"/>
                </a:lnTo>
                <a:cubicBezTo>
                  <a:pt x="42" y="28"/>
                  <a:pt x="28" y="43"/>
                  <a:pt x="28" y="57"/>
                </a:cubicBezTo>
                <a:cubicBezTo>
                  <a:pt x="28" y="78"/>
                  <a:pt x="42" y="85"/>
                  <a:pt x="56" y="85"/>
                </a:cubicBezTo>
                <a:cubicBezTo>
                  <a:pt x="70" y="85"/>
                  <a:pt x="84" y="78"/>
                  <a:pt x="84" y="57"/>
                </a:cubicBezTo>
                <a:cubicBezTo>
                  <a:pt x="84" y="43"/>
                  <a:pt x="70" y="28"/>
                  <a:pt x="56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55" y="85"/>
                  <a:pt x="169" y="78"/>
                  <a:pt x="169" y="57"/>
                </a:cubicBezTo>
                <a:cubicBezTo>
                  <a:pt x="169" y="43"/>
                  <a:pt x="155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7" y="43"/>
                  <a:pt x="197" y="57"/>
                </a:cubicBezTo>
                <a:cubicBezTo>
                  <a:pt x="197" y="78"/>
                  <a:pt x="212" y="85"/>
                  <a:pt x="226" y="85"/>
                </a:cubicBezTo>
                <a:cubicBezTo>
                  <a:pt x="240" y="85"/>
                  <a:pt x="254" y="78"/>
                  <a:pt x="254" y="57"/>
                </a:cubicBezTo>
                <a:cubicBezTo>
                  <a:pt x="254" y="43"/>
                  <a:pt x="240" y="28"/>
                  <a:pt x="226" y="28"/>
                </a:cubicBezTo>
                <a:close/>
                <a:moveTo>
                  <a:pt x="572" y="113"/>
                </a:moveTo>
                <a:lnTo>
                  <a:pt x="572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2" y="502"/>
                  <a:pt x="572" y="502"/>
                  <a:pt x="572" y="502"/>
                </a:cubicBezTo>
                <a:lnTo>
                  <a:pt x="572" y="113"/>
                </a:lnTo>
                <a:close/>
                <a:moveTo>
                  <a:pt x="219" y="283"/>
                </a:moveTo>
                <a:lnTo>
                  <a:pt x="219" y="283"/>
                </a:lnTo>
                <a:cubicBezTo>
                  <a:pt x="226" y="283"/>
                  <a:pt x="233" y="290"/>
                  <a:pt x="233" y="297"/>
                </a:cubicBezTo>
                <a:cubicBezTo>
                  <a:pt x="275" y="332"/>
                  <a:pt x="275" y="332"/>
                  <a:pt x="275" y="332"/>
                </a:cubicBezTo>
                <a:cubicBezTo>
                  <a:pt x="367" y="241"/>
                  <a:pt x="367" y="241"/>
                  <a:pt x="367" y="241"/>
                </a:cubicBezTo>
                <a:cubicBezTo>
                  <a:pt x="374" y="234"/>
                  <a:pt x="381" y="226"/>
                  <a:pt x="388" y="226"/>
                </a:cubicBezTo>
                <a:cubicBezTo>
                  <a:pt x="402" y="226"/>
                  <a:pt x="417" y="241"/>
                  <a:pt x="417" y="255"/>
                </a:cubicBezTo>
                <a:cubicBezTo>
                  <a:pt x="417" y="262"/>
                  <a:pt x="410" y="269"/>
                  <a:pt x="402" y="276"/>
                </a:cubicBezTo>
                <a:cubicBezTo>
                  <a:pt x="289" y="389"/>
                  <a:pt x="289" y="389"/>
                  <a:pt x="289" y="389"/>
                </a:cubicBezTo>
                <a:cubicBezTo>
                  <a:pt x="289" y="396"/>
                  <a:pt x="282" y="396"/>
                  <a:pt x="275" y="396"/>
                </a:cubicBezTo>
                <a:cubicBezTo>
                  <a:pt x="268" y="396"/>
                  <a:pt x="261" y="396"/>
                  <a:pt x="254" y="389"/>
                </a:cubicBezTo>
                <a:cubicBezTo>
                  <a:pt x="197" y="332"/>
                  <a:pt x="197" y="332"/>
                  <a:pt x="197" y="332"/>
                </a:cubicBezTo>
                <a:cubicBezTo>
                  <a:pt x="190" y="325"/>
                  <a:pt x="190" y="318"/>
                  <a:pt x="190" y="311"/>
                </a:cubicBezTo>
                <a:cubicBezTo>
                  <a:pt x="190" y="297"/>
                  <a:pt x="197" y="283"/>
                  <a:pt x="219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7" name="Freeform 163">
            <a:extLst>
              <a:ext uri="{FF2B5EF4-FFF2-40B4-BE49-F238E27FC236}">
                <a16:creationId xmlns:a16="http://schemas.microsoft.com/office/drawing/2014/main" id="{4F900FD5-4348-C049-95B3-A106A31226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6170" y="677863"/>
            <a:ext cx="215908" cy="190500"/>
          </a:xfrm>
          <a:custGeom>
            <a:avLst/>
            <a:gdLst>
              <a:gd name="T0" fmla="*/ 205482 w 601"/>
              <a:gd name="T1" fmla="*/ 190141 h 531"/>
              <a:gd name="T2" fmla="*/ 205482 w 601"/>
              <a:gd name="T3" fmla="*/ 190141 h 531"/>
              <a:gd name="T4" fmla="*/ 10059 w 601"/>
              <a:gd name="T5" fmla="*/ 190141 h 531"/>
              <a:gd name="T6" fmla="*/ 0 w 601"/>
              <a:gd name="T7" fmla="*/ 180096 h 531"/>
              <a:gd name="T8" fmla="*/ 0 w 601"/>
              <a:gd name="T9" fmla="*/ 10045 h 531"/>
              <a:gd name="T10" fmla="*/ 10059 w 601"/>
              <a:gd name="T11" fmla="*/ 0 h 531"/>
              <a:gd name="T12" fmla="*/ 205482 w 601"/>
              <a:gd name="T13" fmla="*/ 0 h 531"/>
              <a:gd name="T14" fmla="*/ 215541 w 601"/>
              <a:gd name="T15" fmla="*/ 10045 h 531"/>
              <a:gd name="T16" fmla="*/ 215541 w 601"/>
              <a:gd name="T17" fmla="*/ 180096 h 531"/>
              <a:gd name="T18" fmla="*/ 205482 w 601"/>
              <a:gd name="T19" fmla="*/ 190141 h 531"/>
              <a:gd name="T20" fmla="*/ 20117 w 601"/>
              <a:gd name="T21" fmla="*/ 10045 h 531"/>
              <a:gd name="T22" fmla="*/ 20117 w 601"/>
              <a:gd name="T23" fmla="*/ 10045 h 531"/>
              <a:gd name="T24" fmla="*/ 10059 w 601"/>
              <a:gd name="T25" fmla="*/ 20449 h 531"/>
              <a:gd name="T26" fmla="*/ 20117 w 601"/>
              <a:gd name="T27" fmla="*/ 30494 h 531"/>
              <a:gd name="T28" fmla="*/ 30176 w 601"/>
              <a:gd name="T29" fmla="*/ 20449 h 531"/>
              <a:gd name="T30" fmla="*/ 20117 w 601"/>
              <a:gd name="T31" fmla="*/ 10045 h 531"/>
              <a:gd name="T32" fmla="*/ 50652 w 601"/>
              <a:gd name="T33" fmla="*/ 10045 h 531"/>
              <a:gd name="T34" fmla="*/ 50652 w 601"/>
              <a:gd name="T35" fmla="*/ 10045 h 531"/>
              <a:gd name="T36" fmla="*/ 40594 w 601"/>
              <a:gd name="T37" fmla="*/ 20449 h 531"/>
              <a:gd name="T38" fmla="*/ 50652 w 601"/>
              <a:gd name="T39" fmla="*/ 30494 h 531"/>
              <a:gd name="T40" fmla="*/ 60711 w 601"/>
              <a:gd name="T41" fmla="*/ 20449 h 531"/>
              <a:gd name="T42" fmla="*/ 50652 w 601"/>
              <a:gd name="T43" fmla="*/ 10045 h 531"/>
              <a:gd name="T44" fmla="*/ 81187 w 601"/>
              <a:gd name="T45" fmla="*/ 10045 h 531"/>
              <a:gd name="T46" fmla="*/ 81187 w 601"/>
              <a:gd name="T47" fmla="*/ 10045 h 531"/>
              <a:gd name="T48" fmla="*/ 70769 w 601"/>
              <a:gd name="T49" fmla="*/ 20449 h 531"/>
              <a:gd name="T50" fmla="*/ 81187 w 601"/>
              <a:gd name="T51" fmla="*/ 30494 h 531"/>
              <a:gd name="T52" fmla="*/ 91246 w 601"/>
              <a:gd name="T53" fmla="*/ 20449 h 531"/>
              <a:gd name="T54" fmla="*/ 81187 w 601"/>
              <a:gd name="T55" fmla="*/ 10045 h 531"/>
              <a:gd name="T56" fmla="*/ 205482 w 601"/>
              <a:gd name="T57" fmla="*/ 40540 h 531"/>
              <a:gd name="T58" fmla="*/ 205482 w 601"/>
              <a:gd name="T59" fmla="*/ 40540 h 531"/>
              <a:gd name="T60" fmla="*/ 195424 w 601"/>
              <a:gd name="T61" fmla="*/ 40540 h 531"/>
              <a:gd name="T62" fmla="*/ 20117 w 601"/>
              <a:gd name="T63" fmla="*/ 40540 h 531"/>
              <a:gd name="T64" fmla="*/ 10059 w 601"/>
              <a:gd name="T65" fmla="*/ 40540 h 531"/>
              <a:gd name="T66" fmla="*/ 10059 w 601"/>
              <a:gd name="T67" fmla="*/ 180096 h 531"/>
              <a:gd name="T68" fmla="*/ 205482 w 601"/>
              <a:gd name="T69" fmla="*/ 180096 h 531"/>
              <a:gd name="T70" fmla="*/ 205482 w 601"/>
              <a:gd name="T71" fmla="*/ 40540 h 531"/>
              <a:gd name="T72" fmla="*/ 73284 w 601"/>
              <a:gd name="T73" fmla="*/ 101528 h 531"/>
              <a:gd name="T74" fmla="*/ 73284 w 601"/>
              <a:gd name="T75" fmla="*/ 101528 h 531"/>
              <a:gd name="T76" fmla="*/ 96275 w 601"/>
              <a:gd name="T77" fmla="*/ 101528 h 531"/>
              <a:gd name="T78" fmla="*/ 96275 w 601"/>
              <a:gd name="T79" fmla="*/ 101528 h 531"/>
              <a:gd name="T80" fmla="*/ 116751 w 601"/>
              <a:gd name="T81" fmla="*/ 101528 h 531"/>
              <a:gd name="T82" fmla="*/ 116751 w 601"/>
              <a:gd name="T83" fmla="*/ 101528 h 531"/>
              <a:gd name="T84" fmla="*/ 141898 w 601"/>
              <a:gd name="T85" fmla="*/ 101528 h 531"/>
              <a:gd name="T86" fmla="*/ 152315 w 601"/>
              <a:gd name="T87" fmla="*/ 111573 h 531"/>
              <a:gd name="T88" fmla="*/ 141898 w 601"/>
              <a:gd name="T89" fmla="*/ 121619 h 531"/>
              <a:gd name="T90" fmla="*/ 141898 w 601"/>
              <a:gd name="T91" fmla="*/ 121619 h 531"/>
              <a:gd name="T92" fmla="*/ 86216 w 601"/>
              <a:gd name="T93" fmla="*/ 121619 h 531"/>
              <a:gd name="T94" fmla="*/ 86216 w 601"/>
              <a:gd name="T95" fmla="*/ 121619 h 531"/>
              <a:gd name="T96" fmla="*/ 73284 w 601"/>
              <a:gd name="T97" fmla="*/ 121619 h 531"/>
              <a:gd name="T98" fmla="*/ 63225 w 601"/>
              <a:gd name="T99" fmla="*/ 111573 h 531"/>
              <a:gd name="T100" fmla="*/ 73284 w 601"/>
              <a:gd name="T101" fmla="*/ 101528 h 531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01" h="531">
                <a:moveTo>
                  <a:pt x="572" y="530"/>
                </a:moveTo>
                <a:lnTo>
                  <a:pt x="572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7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14"/>
                  <a:pt x="600" y="28"/>
                </a:cubicBezTo>
                <a:cubicBezTo>
                  <a:pt x="600" y="502"/>
                  <a:pt x="600" y="502"/>
                  <a:pt x="600" y="502"/>
                </a:cubicBezTo>
                <a:cubicBezTo>
                  <a:pt x="600" y="516"/>
                  <a:pt x="586" y="530"/>
                  <a:pt x="572" y="530"/>
                </a:cubicBezTo>
                <a:close/>
                <a:moveTo>
                  <a:pt x="56" y="28"/>
                </a:moveTo>
                <a:lnTo>
                  <a:pt x="56" y="28"/>
                </a:lnTo>
                <a:cubicBezTo>
                  <a:pt x="35" y="28"/>
                  <a:pt x="28" y="43"/>
                  <a:pt x="28" y="57"/>
                </a:cubicBezTo>
                <a:cubicBezTo>
                  <a:pt x="28" y="78"/>
                  <a:pt x="35" y="85"/>
                  <a:pt x="56" y="85"/>
                </a:cubicBezTo>
                <a:cubicBezTo>
                  <a:pt x="70" y="85"/>
                  <a:pt x="84" y="78"/>
                  <a:pt x="84" y="57"/>
                </a:cubicBezTo>
                <a:cubicBezTo>
                  <a:pt x="84" y="43"/>
                  <a:pt x="70" y="28"/>
                  <a:pt x="56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0" y="28"/>
                  <a:pt x="113" y="43"/>
                  <a:pt x="113" y="57"/>
                </a:cubicBezTo>
                <a:cubicBezTo>
                  <a:pt x="113" y="78"/>
                  <a:pt x="120" y="85"/>
                  <a:pt x="141" y="85"/>
                </a:cubicBezTo>
                <a:cubicBezTo>
                  <a:pt x="155" y="85"/>
                  <a:pt x="169" y="78"/>
                  <a:pt x="169" y="57"/>
                </a:cubicBezTo>
                <a:cubicBezTo>
                  <a:pt x="169" y="43"/>
                  <a:pt x="155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04" y="28"/>
                  <a:pt x="197" y="43"/>
                  <a:pt x="197" y="57"/>
                </a:cubicBezTo>
                <a:cubicBezTo>
                  <a:pt x="197" y="78"/>
                  <a:pt x="204" y="85"/>
                  <a:pt x="226" y="85"/>
                </a:cubicBezTo>
                <a:cubicBezTo>
                  <a:pt x="240" y="85"/>
                  <a:pt x="254" y="78"/>
                  <a:pt x="254" y="57"/>
                </a:cubicBezTo>
                <a:cubicBezTo>
                  <a:pt x="254" y="43"/>
                  <a:pt x="240" y="28"/>
                  <a:pt x="226" y="28"/>
                </a:cubicBezTo>
                <a:close/>
                <a:moveTo>
                  <a:pt x="572" y="113"/>
                </a:moveTo>
                <a:lnTo>
                  <a:pt x="572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2" y="502"/>
                  <a:pt x="572" y="502"/>
                  <a:pt x="572" y="502"/>
                </a:cubicBezTo>
                <a:lnTo>
                  <a:pt x="572" y="113"/>
                </a:lnTo>
                <a:close/>
                <a:moveTo>
                  <a:pt x="204" y="283"/>
                </a:moveTo>
                <a:lnTo>
                  <a:pt x="204" y="283"/>
                </a:lnTo>
                <a:cubicBezTo>
                  <a:pt x="268" y="283"/>
                  <a:pt x="268" y="283"/>
                  <a:pt x="268" y="283"/>
                </a:cubicBezTo>
                <a:cubicBezTo>
                  <a:pt x="325" y="283"/>
                  <a:pt x="325" y="283"/>
                  <a:pt x="325" y="283"/>
                </a:cubicBezTo>
                <a:cubicBezTo>
                  <a:pt x="395" y="283"/>
                  <a:pt x="395" y="283"/>
                  <a:pt x="395" y="283"/>
                </a:cubicBezTo>
                <a:cubicBezTo>
                  <a:pt x="409" y="283"/>
                  <a:pt x="424" y="297"/>
                  <a:pt x="424" y="311"/>
                </a:cubicBezTo>
                <a:cubicBezTo>
                  <a:pt x="424" y="332"/>
                  <a:pt x="409" y="339"/>
                  <a:pt x="395" y="339"/>
                </a:cubicBezTo>
                <a:cubicBezTo>
                  <a:pt x="240" y="339"/>
                  <a:pt x="240" y="339"/>
                  <a:pt x="240" y="339"/>
                </a:cubicBezTo>
                <a:cubicBezTo>
                  <a:pt x="204" y="339"/>
                  <a:pt x="204" y="339"/>
                  <a:pt x="204" y="339"/>
                </a:cubicBezTo>
                <a:cubicBezTo>
                  <a:pt x="190" y="339"/>
                  <a:pt x="176" y="332"/>
                  <a:pt x="176" y="311"/>
                </a:cubicBezTo>
                <a:cubicBezTo>
                  <a:pt x="176" y="297"/>
                  <a:pt x="190" y="283"/>
                  <a:pt x="204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8" name="Freeform 164">
            <a:extLst>
              <a:ext uri="{FF2B5EF4-FFF2-40B4-BE49-F238E27FC236}">
                <a16:creationId xmlns:a16="http://schemas.microsoft.com/office/drawing/2014/main" id="{7953F54F-FAE8-E240-BA84-A984AB720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3568" y="677863"/>
            <a:ext cx="219083" cy="190500"/>
          </a:xfrm>
          <a:custGeom>
            <a:avLst/>
            <a:gdLst>
              <a:gd name="T0" fmla="*/ 208643 w 609"/>
              <a:gd name="T1" fmla="*/ 190141 h 531"/>
              <a:gd name="T2" fmla="*/ 208643 w 609"/>
              <a:gd name="T3" fmla="*/ 190141 h 531"/>
              <a:gd name="T4" fmla="*/ 10432 w 609"/>
              <a:gd name="T5" fmla="*/ 190141 h 531"/>
              <a:gd name="T6" fmla="*/ 0 w 609"/>
              <a:gd name="T7" fmla="*/ 180096 h 531"/>
              <a:gd name="T8" fmla="*/ 0 w 609"/>
              <a:gd name="T9" fmla="*/ 10045 h 531"/>
              <a:gd name="T10" fmla="*/ 10432 w 609"/>
              <a:gd name="T11" fmla="*/ 0 h 531"/>
              <a:gd name="T12" fmla="*/ 208643 w 609"/>
              <a:gd name="T13" fmla="*/ 0 h 531"/>
              <a:gd name="T14" fmla="*/ 218715 w 609"/>
              <a:gd name="T15" fmla="*/ 10045 h 531"/>
              <a:gd name="T16" fmla="*/ 218715 w 609"/>
              <a:gd name="T17" fmla="*/ 180096 h 531"/>
              <a:gd name="T18" fmla="*/ 208643 w 609"/>
              <a:gd name="T19" fmla="*/ 190141 h 531"/>
              <a:gd name="T20" fmla="*/ 20505 w 609"/>
              <a:gd name="T21" fmla="*/ 10045 h 531"/>
              <a:gd name="T22" fmla="*/ 20505 w 609"/>
              <a:gd name="T23" fmla="*/ 10045 h 531"/>
              <a:gd name="T24" fmla="*/ 10432 w 609"/>
              <a:gd name="T25" fmla="*/ 20449 h 531"/>
              <a:gd name="T26" fmla="*/ 20505 w 609"/>
              <a:gd name="T27" fmla="*/ 30494 h 531"/>
              <a:gd name="T28" fmla="*/ 30577 w 609"/>
              <a:gd name="T29" fmla="*/ 20449 h 531"/>
              <a:gd name="T30" fmla="*/ 20505 w 609"/>
              <a:gd name="T31" fmla="*/ 10045 h 531"/>
              <a:gd name="T32" fmla="*/ 51082 w 609"/>
              <a:gd name="T33" fmla="*/ 10045 h 531"/>
              <a:gd name="T34" fmla="*/ 51082 w 609"/>
              <a:gd name="T35" fmla="*/ 10045 h 531"/>
              <a:gd name="T36" fmla="*/ 40649 w 609"/>
              <a:gd name="T37" fmla="*/ 20449 h 531"/>
              <a:gd name="T38" fmla="*/ 51082 w 609"/>
              <a:gd name="T39" fmla="*/ 30494 h 531"/>
              <a:gd name="T40" fmla="*/ 61154 w 609"/>
              <a:gd name="T41" fmla="*/ 20449 h 531"/>
              <a:gd name="T42" fmla="*/ 51082 w 609"/>
              <a:gd name="T43" fmla="*/ 10045 h 531"/>
              <a:gd name="T44" fmla="*/ 81299 w 609"/>
              <a:gd name="T45" fmla="*/ 10045 h 531"/>
              <a:gd name="T46" fmla="*/ 81299 w 609"/>
              <a:gd name="T47" fmla="*/ 10045 h 531"/>
              <a:gd name="T48" fmla="*/ 71226 w 609"/>
              <a:gd name="T49" fmla="*/ 20449 h 531"/>
              <a:gd name="T50" fmla="*/ 81299 w 609"/>
              <a:gd name="T51" fmla="*/ 30494 h 531"/>
              <a:gd name="T52" fmla="*/ 91731 w 609"/>
              <a:gd name="T53" fmla="*/ 20449 h 531"/>
              <a:gd name="T54" fmla="*/ 81299 w 609"/>
              <a:gd name="T55" fmla="*/ 10045 h 531"/>
              <a:gd name="T56" fmla="*/ 208643 w 609"/>
              <a:gd name="T57" fmla="*/ 40540 h 531"/>
              <a:gd name="T58" fmla="*/ 208643 w 609"/>
              <a:gd name="T59" fmla="*/ 40540 h 531"/>
              <a:gd name="T60" fmla="*/ 198570 w 609"/>
              <a:gd name="T61" fmla="*/ 40540 h 531"/>
              <a:gd name="T62" fmla="*/ 20505 w 609"/>
              <a:gd name="T63" fmla="*/ 40540 h 531"/>
              <a:gd name="T64" fmla="*/ 10432 w 609"/>
              <a:gd name="T65" fmla="*/ 40540 h 531"/>
              <a:gd name="T66" fmla="*/ 10432 w 609"/>
              <a:gd name="T67" fmla="*/ 180096 h 531"/>
              <a:gd name="T68" fmla="*/ 208643 w 609"/>
              <a:gd name="T69" fmla="*/ 180096 h 531"/>
              <a:gd name="T70" fmla="*/ 208643 w 609"/>
              <a:gd name="T71" fmla="*/ 40540 h 531"/>
              <a:gd name="T72" fmla="*/ 76263 w 609"/>
              <a:gd name="T73" fmla="*/ 101528 h 531"/>
              <a:gd name="T74" fmla="*/ 76263 w 609"/>
              <a:gd name="T75" fmla="*/ 101528 h 531"/>
              <a:gd name="T76" fmla="*/ 99285 w 609"/>
              <a:gd name="T77" fmla="*/ 101528 h 531"/>
              <a:gd name="T78" fmla="*/ 99285 w 609"/>
              <a:gd name="T79" fmla="*/ 78568 h 531"/>
              <a:gd name="T80" fmla="*/ 109358 w 609"/>
              <a:gd name="T81" fmla="*/ 68523 h 531"/>
              <a:gd name="T82" fmla="*/ 119790 w 609"/>
              <a:gd name="T83" fmla="*/ 78568 h 531"/>
              <a:gd name="T84" fmla="*/ 119790 w 609"/>
              <a:gd name="T85" fmla="*/ 101528 h 531"/>
              <a:gd name="T86" fmla="*/ 142453 w 609"/>
              <a:gd name="T87" fmla="*/ 101528 h 531"/>
              <a:gd name="T88" fmla="*/ 152525 w 609"/>
              <a:gd name="T89" fmla="*/ 111573 h 531"/>
              <a:gd name="T90" fmla="*/ 142453 w 609"/>
              <a:gd name="T91" fmla="*/ 121619 h 531"/>
              <a:gd name="T92" fmla="*/ 119790 w 609"/>
              <a:gd name="T93" fmla="*/ 121619 h 531"/>
              <a:gd name="T94" fmla="*/ 119790 w 609"/>
              <a:gd name="T95" fmla="*/ 147090 h 531"/>
              <a:gd name="T96" fmla="*/ 109358 w 609"/>
              <a:gd name="T97" fmla="*/ 157136 h 531"/>
              <a:gd name="T98" fmla="*/ 99285 w 609"/>
              <a:gd name="T99" fmla="*/ 147090 h 531"/>
              <a:gd name="T100" fmla="*/ 99285 w 609"/>
              <a:gd name="T101" fmla="*/ 121619 h 531"/>
              <a:gd name="T102" fmla="*/ 76263 w 609"/>
              <a:gd name="T103" fmla="*/ 121619 h 531"/>
              <a:gd name="T104" fmla="*/ 66190 w 609"/>
              <a:gd name="T105" fmla="*/ 111573 h 531"/>
              <a:gd name="T106" fmla="*/ 76263 w 609"/>
              <a:gd name="T107" fmla="*/ 101528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531">
                <a:moveTo>
                  <a:pt x="580" y="530"/>
                </a:moveTo>
                <a:lnTo>
                  <a:pt x="580" y="530"/>
                </a:lnTo>
                <a:cubicBezTo>
                  <a:pt x="29" y="530"/>
                  <a:pt x="29" y="530"/>
                  <a:pt x="29" y="530"/>
                </a:cubicBezTo>
                <a:cubicBezTo>
                  <a:pt x="15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502"/>
                  <a:pt x="608" y="502"/>
                  <a:pt x="608" y="502"/>
                </a:cubicBezTo>
                <a:cubicBezTo>
                  <a:pt x="608" y="516"/>
                  <a:pt x="594" y="530"/>
                  <a:pt x="580" y="530"/>
                </a:cubicBezTo>
                <a:close/>
                <a:moveTo>
                  <a:pt x="57" y="28"/>
                </a:moveTo>
                <a:lnTo>
                  <a:pt x="57" y="28"/>
                </a:lnTo>
                <a:cubicBezTo>
                  <a:pt x="43" y="28"/>
                  <a:pt x="29" y="43"/>
                  <a:pt x="29" y="57"/>
                </a:cubicBezTo>
                <a:cubicBezTo>
                  <a:pt x="29" y="78"/>
                  <a:pt x="43" y="85"/>
                  <a:pt x="57" y="85"/>
                </a:cubicBezTo>
                <a:cubicBezTo>
                  <a:pt x="78" y="85"/>
                  <a:pt x="85" y="78"/>
                  <a:pt x="85" y="57"/>
                </a:cubicBezTo>
                <a:cubicBezTo>
                  <a:pt x="85" y="43"/>
                  <a:pt x="78" y="28"/>
                  <a:pt x="57" y="28"/>
                </a:cubicBezTo>
                <a:close/>
                <a:moveTo>
                  <a:pt x="142" y="28"/>
                </a:moveTo>
                <a:lnTo>
                  <a:pt x="142" y="28"/>
                </a:lnTo>
                <a:cubicBezTo>
                  <a:pt x="128" y="28"/>
                  <a:pt x="113" y="43"/>
                  <a:pt x="113" y="57"/>
                </a:cubicBezTo>
                <a:cubicBezTo>
                  <a:pt x="113" y="78"/>
                  <a:pt x="128" y="85"/>
                  <a:pt x="142" y="85"/>
                </a:cubicBezTo>
                <a:cubicBezTo>
                  <a:pt x="163" y="85"/>
                  <a:pt x="170" y="78"/>
                  <a:pt x="170" y="57"/>
                </a:cubicBezTo>
                <a:cubicBezTo>
                  <a:pt x="170" y="43"/>
                  <a:pt x="163" y="28"/>
                  <a:pt x="142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8" y="85"/>
                  <a:pt x="255" y="78"/>
                  <a:pt x="255" y="57"/>
                </a:cubicBezTo>
                <a:cubicBezTo>
                  <a:pt x="255" y="43"/>
                  <a:pt x="248" y="28"/>
                  <a:pt x="226" y="28"/>
                </a:cubicBezTo>
                <a:close/>
                <a:moveTo>
                  <a:pt x="580" y="113"/>
                </a:moveTo>
                <a:lnTo>
                  <a:pt x="580" y="113"/>
                </a:lnTo>
                <a:cubicBezTo>
                  <a:pt x="552" y="113"/>
                  <a:pt x="552" y="113"/>
                  <a:pt x="552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502"/>
                  <a:pt x="29" y="502"/>
                  <a:pt x="29" y="502"/>
                </a:cubicBezTo>
                <a:cubicBezTo>
                  <a:pt x="580" y="502"/>
                  <a:pt x="580" y="502"/>
                  <a:pt x="580" y="502"/>
                </a:cubicBezTo>
                <a:lnTo>
                  <a:pt x="580" y="113"/>
                </a:lnTo>
                <a:close/>
                <a:moveTo>
                  <a:pt x="212" y="283"/>
                </a:moveTo>
                <a:lnTo>
                  <a:pt x="212" y="283"/>
                </a:lnTo>
                <a:cubicBezTo>
                  <a:pt x="276" y="283"/>
                  <a:pt x="276" y="283"/>
                  <a:pt x="276" y="283"/>
                </a:cubicBezTo>
                <a:cubicBezTo>
                  <a:pt x="276" y="219"/>
                  <a:pt x="276" y="219"/>
                  <a:pt x="276" y="219"/>
                </a:cubicBezTo>
                <a:cubicBezTo>
                  <a:pt x="276" y="205"/>
                  <a:pt x="290" y="191"/>
                  <a:pt x="304" y="191"/>
                </a:cubicBezTo>
                <a:cubicBezTo>
                  <a:pt x="318" y="191"/>
                  <a:pt x="333" y="205"/>
                  <a:pt x="333" y="219"/>
                </a:cubicBezTo>
                <a:cubicBezTo>
                  <a:pt x="333" y="283"/>
                  <a:pt x="333" y="283"/>
                  <a:pt x="333" y="283"/>
                </a:cubicBezTo>
                <a:cubicBezTo>
                  <a:pt x="396" y="283"/>
                  <a:pt x="396" y="283"/>
                  <a:pt x="396" y="283"/>
                </a:cubicBezTo>
                <a:cubicBezTo>
                  <a:pt x="417" y="283"/>
                  <a:pt x="424" y="297"/>
                  <a:pt x="424" y="311"/>
                </a:cubicBezTo>
                <a:cubicBezTo>
                  <a:pt x="424" y="332"/>
                  <a:pt x="417" y="339"/>
                  <a:pt x="396" y="339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3" y="410"/>
                  <a:pt x="333" y="410"/>
                  <a:pt x="333" y="410"/>
                </a:cubicBezTo>
                <a:cubicBezTo>
                  <a:pt x="333" y="424"/>
                  <a:pt x="318" y="438"/>
                  <a:pt x="304" y="438"/>
                </a:cubicBezTo>
                <a:cubicBezTo>
                  <a:pt x="290" y="438"/>
                  <a:pt x="276" y="424"/>
                  <a:pt x="276" y="410"/>
                </a:cubicBezTo>
                <a:cubicBezTo>
                  <a:pt x="276" y="339"/>
                  <a:pt x="276" y="339"/>
                  <a:pt x="276" y="339"/>
                </a:cubicBezTo>
                <a:cubicBezTo>
                  <a:pt x="212" y="339"/>
                  <a:pt x="212" y="339"/>
                  <a:pt x="212" y="339"/>
                </a:cubicBezTo>
                <a:cubicBezTo>
                  <a:pt x="191" y="339"/>
                  <a:pt x="184" y="332"/>
                  <a:pt x="184" y="311"/>
                </a:cubicBezTo>
                <a:cubicBezTo>
                  <a:pt x="184" y="297"/>
                  <a:pt x="191" y="283"/>
                  <a:pt x="212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9" name="Freeform 165">
            <a:extLst>
              <a:ext uri="{FF2B5EF4-FFF2-40B4-BE49-F238E27FC236}">
                <a16:creationId xmlns:a16="http://schemas.microsoft.com/office/drawing/2014/main" id="{66D5DEBE-C9E5-8147-A015-DFD839786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5729" y="677863"/>
            <a:ext cx="217496" cy="190500"/>
          </a:xfrm>
          <a:custGeom>
            <a:avLst/>
            <a:gdLst>
              <a:gd name="T0" fmla="*/ 207011 w 602"/>
              <a:gd name="T1" fmla="*/ 190141 h 531"/>
              <a:gd name="T2" fmla="*/ 207011 w 602"/>
              <a:gd name="T3" fmla="*/ 190141 h 531"/>
              <a:gd name="T4" fmla="*/ 10477 w 602"/>
              <a:gd name="T5" fmla="*/ 190141 h 531"/>
              <a:gd name="T6" fmla="*/ 0 w 602"/>
              <a:gd name="T7" fmla="*/ 180096 h 531"/>
              <a:gd name="T8" fmla="*/ 0 w 602"/>
              <a:gd name="T9" fmla="*/ 10045 h 531"/>
              <a:gd name="T10" fmla="*/ 10477 w 602"/>
              <a:gd name="T11" fmla="*/ 0 h 531"/>
              <a:gd name="T12" fmla="*/ 207011 w 602"/>
              <a:gd name="T13" fmla="*/ 0 h 531"/>
              <a:gd name="T14" fmla="*/ 217127 w 602"/>
              <a:gd name="T15" fmla="*/ 10045 h 531"/>
              <a:gd name="T16" fmla="*/ 217127 w 602"/>
              <a:gd name="T17" fmla="*/ 180096 h 531"/>
              <a:gd name="T18" fmla="*/ 207011 w 602"/>
              <a:gd name="T19" fmla="*/ 190141 h 531"/>
              <a:gd name="T20" fmla="*/ 166187 w 602"/>
              <a:gd name="T21" fmla="*/ 180096 h 531"/>
              <a:gd name="T22" fmla="*/ 166187 w 602"/>
              <a:gd name="T23" fmla="*/ 180096 h 531"/>
              <a:gd name="T24" fmla="*/ 207011 w 602"/>
              <a:gd name="T25" fmla="*/ 180096 h 531"/>
              <a:gd name="T26" fmla="*/ 207011 w 602"/>
              <a:gd name="T27" fmla="*/ 91483 h 531"/>
              <a:gd name="T28" fmla="*/ 204482 w 602"/>
              <a:gd name="T29" fmla="*/ 91483 h 531"/>
              <a:gd name="T30" fmla="*/ 204482 w 602"/>
              <a:gd name="T31" fmla="*/ 91483 h 531"/>
              <a:gd name="T32" fmla="*/ 166187 w 602"/>
              <a:gd name="T33" fmla="*/ 91483 h 531"/>
              <a:gd name="T34" fmla="*/ 166187 w 602"/>
              <a:gd name="T35" fmla="*/ 180096 h 531"/>
              <a:gd name="T36" fmla="*/ 61417 w 602"/>
              <a:gd name="T37" fmla="*/ 180096 h 531"/>
              <a:gd name="T38" fmla="*/ 61417 w 602"/>
              <a:gd name="T39" fmla="*/ 180096 h 531"/>
              <a:gd name="T40" fmla="*/ 155710 w 602"/>
              <a:gd name="T41" fmla="*/ 180096 h 531"/>
              <a:gd name="T42" fmla="*/ 155710 w 602"/>
              <a:gd name="T43" fmla="*/ 91483 h 531"/>
              <a:gd name="T44" fmla="*/ 61417 w 602"/>
              <a:gd name="T45" fmla="*/ 91483 h 531"/>
              <a:gd name="T46" fmla="*/ 61417 w 602"/>
              <a:gd name="T47" fmla="*/ 180096 h 531"/>
              <a:gd name="T48" fmla="*/ 10477 w 602"/>
              <a:gd name="T49" fmla="*/ 180096 h 531"/>
              <a:gd name="T50" fmla="*/ 10477 w 602"/>
              <a:gd name="T51" fmla="*/ 180096 h 531"/>
              <a:gd name="T52" fmla="*/ 51301 w 602"/>
              <a:gd name="T53" fmla="*/ 180096 h 531"/>
              <a:gd name="T54" fmla="*/ 51301 w 602"/>
              <a:gd name="T55" fmla="*/ 91483 h 531"/>
              <a:gd name="T56" fmla="*/ 10477 w 602"/>
              <a:gd name="T57" fmla="*/ 91483 h 531"/>
              <a:gd name="T58" fmla="*/ 10477 w 602"/>
              <a:gd name="T59" fmla="*/ 180096 h 531"/>
              <a:gd name="T60" fmla="*/ 20593 w 602"/>
              <a:gd name="T61" fmla="*/ 10045 h 531"/>
              <a:gd name="T62" fmla="*/ 20593 w 602"/>
              <a:gd name="T63" fmla="*/ 10045 h 531"/>
              <a:gd name="T64" fmla="*/ 10477 w 602"/>
              <a:gd name="T65" fmla="*/ 20449 h 531"/>
              <a:gd name="T66" fmla="*/ 20593 w 602"/>
              <a:gd name="T67" fmla="*/ 30494 h 531"/>
              <a:gd name="T68" fmla="*/ 30708 w 602"/>
              <a:gd name="T69" fmla="*/ 20449 h 531"/>
              <a:gd name="T70" fmla="*/ 20593 w 602"/>
              <a:gd name="T71" fmla="*/ 10045 h 531"/>
              <a:gd name="T72" fmla="*/ 51301 w 602"/>
              <a:gd name="T73" fmla="*/ 10045 h 531"/>
              <a:gd name="T74" fmla="*/ 51301 w 602"/>
              <a:gd name="T75" fmla="*/ 10045 h 531"/>
              <a:gd name="T76" fmla="*/ 40824 w 602"/>
              <a:gd name="T77" fmla="*/ 20449 h 531"/>
              <a:gd name="T78" fmla="*/ 51301 w 602"/>
              <a:gd name="T79" fmla="*/ 30494 h 531"/>
              <a:gd name="T80" fmla="*/ 61417 w 602"/>
              <a:gd name="T81" fmla="*/ 20449 h 531"/>
              <a:gd name="T82" fmla="*/ 51301 w 602"/>
              <a:gd name="T83" fmla="*/ 10045 h 531"/>
              <a:gd name="T84" fmla="*/ 81648 w 602"/>
              <a:gd name="T85" fmla="*/ 10045 h 531"/>
              <a:gd name="T86" fmla="*/ 81648 w 602"/>
              <a:gd name="T87" fmla="*/ 10045 h 531"/>
              <a:gd name="T88" fmla="*/ 71533 w 602"/>
              <a:gd name="T89" fmla="*/ 20449 h 531"/>
              <a:gd name="T90" fmla="*/ 81648 w 602"/>
              <a:gd name="T91" fmla="*/ 30494 h 531"/>
              <a:gd name="T92" fmla="*/ 92125 w 602"/>
              <a:gd name="T93" fmla="*/ 20449 h 531"/>
              <a:gd name="T94" fmla="*/ 81648 w 602"/>
              <a:gd name="T95" fmla="*/ 10045 h 531"/>
              <a:gd name="T96" fmla="*/ 196534 w 602"/>
              <a:gd name="T97" fmla="*/ 40540 h 531"/>
              <a:gd name="T98" fmla="*/ 196534 w 602"/>
              <a:gd name="T99" fmla="*/ 40540 h 531"/>
              <a:gd name="T100" fmla="*/ 20593 w 602"/>
              <a:gd name="T101" fmla="*/ 40540 h 531"/>
              <a:gd name="T102" fmla="*/ 10477 w 602"/>
              <a:gd name="T103" fmla="*/ 40540 h 531"/>
              <a:gd name="T104" fmla="*/ 10477 w 602"/>
              <a:gd name="T105" fmla="*/ 81079 h 531"/>
              <a:gd name="T106" fmla="*/ 51301 w 602"/>
              <a:gd name="T107" fmla="*/ 81079 h 531"/>
              <a:gd name="T108" fmla="*/ 61417 w 602"/>
              <a:gd name="T109" fmla="*/ 81079 h 531"/>
              <a:gd name="T110" fmla="*/ 155710 w 602"/>
              <a:gd name="T111" fmla="*/ 81079 h 531"/>
              <a:gd name="T112" fmla="*/ 166187 w 602"/>
              <a:gd name="T113" fmla="*/ 81079 h 531"/>
              <a:gd name="T114" fmla="*/ 204482 w 602"/>
              <a:gd name="T115" fmla="*/ 81079 h 531"/>
              <a:gd name="T116" fmla="*/ 204482 w 602"/>
              <a:gd name="T117" fmla="*/ 81079 h 531"/>
              <a:gd name="T118" fmla="*/ 207011 w 602"/>
              <a:gd name="T119" fmla="*/ 81079 h 531"/>
              <a:gd name="T120" fmla="*/ 207011 w 602"/>
              <a:gd name="T121" fmla="*/ 40540 h 531"/>
              <a:gd name="T122" fmla="*/ 196534 w 602"/>
              <a:gd name="T123" fmla="*/ 40540 h 53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02" h="531">
                <a:moveTo>
                  <a:pt x="573" y="530"/>
                </a:moveTo>
                <a:lnTo>
                  <a:pt x="573" y="530"/>
                </a:lnTo>
                <a:cubicBezTo>
                  <a:pt x="29" y="530"/>
                  <a:pt x="29" y="530"/>
                  <a:pt x="29" y="530"/>
                </a:cubicBezTo>
                <a:cubicBezTo>
                  <a:pt x="15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1" y="516"/>
                  <a:pt x="594" y="530"/>
                  <a:pt x="573" y="530"/>
                </a:cubicBezTo>
                <a:close/>
                <a:moveTo>
                  <a:pt x="460" y="502"/>
                </a:moveTo>
                <a:lnTo>
                  <a:pt x="460" y="502"/>
                </a:lnTo>
                <a:cubicBezTo>
                  <a:pt x="573" y="502"/>
                  <a:pt x="573" y="502"/>
                  <a:pt x="573" y="502"/>
                </a:cubicBezTo>
                <a:cubicBezTo>
                  <a:pt x="573" y="255"/>
                  <a:pt x="573" y="255"/>
                  <a:pt x="573" y="255"/>
                </a:cubicBezTo>
                <a:cubicBezTo>
                  <a:pt x="566" y="255"/>
                  <a:pt x="566" y="255"/>
                  <a:pt x="566" y="255"/>
                </a:cubicBezTo>
                <a:cubicBezTo>
                  <a:pt x="460" y="255"/>
                  <a:pt x="460" y="255"/>
                  <a:pt x="460" y="255"/>
                </a:cubicBezTo>
                <a:lnTo>
                  <a:pt x="460" y="502"/>
                </a:lnTo>
                <a:close/>
                <a:moveTo>
                  <a:pt x="170" y="502"/>
                </a:moveTo>
                <a:lnTo>
                  <a:pt x="170" y="502"/>
                </a:lnTo>
                <a:cubicBezTo>
                  <a:pt x="431" y="502"/>
                  <a:pt x="431" y="502"/>
                  <a:pt x="431" y="502"/>
                </a:cubicBezTo>
                <a:cubicBezTo>
                  <a:pt x="431" y="255"/>
                  <a:pt x="431" y="255"/>
                  <a:pt x="431" y="255"/>
                </a:cubicBezTo>
                <a:cubicBezTo>
                  <a:pt x="170" y="255"/>
                  <a:pt x="170" y="255"/>
                  <a:pt x="170" y="255"/>
                </a:cubicBezTo>
                <a:lnTo>
                  <a:pt x="170" y="502"/>
                </a:lnTo>
                <a:close/>
                <a:moveTo>
                  <a:pt x="29" y="502"/>
                </a:moveTo>
                <a:lnTo>
                  <a:pt x="29" y="502"/>
                </a:lnTo>
                <a:cubicBezTo>
                  <a:pt x="142" y="502"/>
                  <a:pt x="142" y="502"/>
                  <a:pt x="142" y="502"/>
                </a:cubicBezTo>
                <a:cubicBezTo>
                  <a:pt x="142" y="255"/>
                  <a:pt x="142" y="255"/>
                  <a:pt x="142" y="255"/>
                </a:cubicBezTo>
                <a:cubicBezTo>
                  <a:pt x="29" y="255"/>
                  <a:pt x="29" y="255"/>
                  <a:pt x="29" y="255"/>
                </a:cubicBezTo>
                <a:lnTo>
                  <a:pt x="29" y="502"/>
                </a:lnTo>
                <a:close/>
                <a:moveTo>
                  <a:pt x="57" y="28"/>
                </a:moveTo>
                <a:lnTo>
                  <a:pt x="57" y="28"/>
                </a:lnTo>
                <a:cubicBezTo>
                  <a:pt x="43" y="28"/>
                  <a:pt x="29" y="43"/>
                  <a:pt x="29" y="57"/>
                </a:cubicBezTo>
                <a:cubicBezTo>
                  <a:pt x="29" y="78"/>
                  <a:pt x="43" y="85"/>
                  <a:pt x="57" y="85"/>
                </a:cubicBezTo>
                <a:cubicBezTo>
                  <a:pt x="71" y="85"/>
                  <a:pt x="85" y="78"/>
                  <a:pt x="85" y="57"/>
                </a:cubicBezTo>
                <a:cubicBezTo>
                  <a:pt x="85" y="43"/>
                  <a:pt x="71" y="28"/>
                  <a:pt x="57" y="28"/>
                </a:cubicBezTo>
                <a:close/>
                <a:moveTo>
                  <a:pt x="142" y="28"/>
                </a:moveTo>
                <a:lnTo>
                  <a:pt x="142" y="28"/>
                </a:lnTo>
                <a:cubicBezTo>
                  <a:pt x="128" y="28"/>
                  <a:pt x="113" y="43"/>
                  <a:pt x="113" y="57"/>
                </a:cubicBezTo>
                <a:cubicBezTo>
                  <a:pt x="113" y="78"/>
                  <a:pt x="128" y="85"/>
                  <a:pt x="142" y="85"/>
                </a:cubicBezTo>
                <a:cubicBezTo>
                  <a:pt x="156" y="85"/>
                  <a:pt x="170" y="78"/>
                  <a:pt x="170" y="57"/>
                </a:cubicBezTo>
                <a:cubicBezTo>
                  <a:pt x="170" y="43"/>
                  <a:pt x="156" y="28"/>
                  <a:pt x="142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1" y="85"/>
                  <a:pt x="255" y="78"/>
                  <a:pt x="255" y="57"/>
                </a:cubicBezTo>
                <a:cubicBezTo>
                  <a:pt x="255" y="43"/>
                  <a:pt x="241" y="28"/>
                  <a:pt x="226" y="28"/>
                </a:cubicBezTo>
                <a:close/>
                <a:moveTo>
                  <a:pt x="544" y="113"/>
                </a:moveTo>
                <a:lnTo>
                  <a:pt x="544" y="113"/>
                </a:ln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142" y="226"/>
                  <a:pt x="142" y="226"/>
                  <a:pt x="142" y="226"/>
                </a:cubicBezTo>
                <a:cubicBezTo>
                  <a:pt x="170" y="226"/>
                  <a:pt x="170" y="226"/>
                  <a:pt x="170" y="226"/>
                </a:cubicBezTo>
                <a:cubicBezTo>
                  <a:pt x="431" y="226"/>
                  <a:pt x="431" y="226"/>
                  <a:pt x="431" y="226"/>
                </a:cubicBezTo>
                <a:cubicBezTo>
                  <a:pt x="460" y="226"/>
                  <a:pt x="460" y="226"/>
                  <a:pt x="460" y="226"/>
                </a:cubicBezTo>
                <a:cubicBezTo>
                  <a:pt x="566" y="226"/>
                  <a:pt x="566" y="226"/>
                  <a:pt x="566" y="226"/>
                </a:cubicBezTo>
                <a:cubicBezTo>
                  <a:pt x="573" y="226"/>
                  <a:pt x="573" y="226"/>
                  <a:pt x="573" y="226"/>
                </a:cubicBezTo>
                <a:cubicBezTo>
                  <a:pt x="573" y="113"/>
                  <a:pt x="573" y="113"/>
                  <a:pt x="573" y="113"/>
                </a:cubicBezTo>
                <a:lnTo>
                  <a:pt x="544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0" name="Freeform 166">
            <a:extLst>
              <a:ext uri="{FF2B5EF4-FFF2-40B4-BE49-F238E27FC236}">
                <a16:creationId xmlns:a16="http://schemas.microsoft.com/office/drawing/2014/main" id="{596C7FC7-B273-6A4B-B65F-597179FAC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303" y="677863"/>
            <a:ext cx="217495" cy="190500"/>
          </a:xfrm>
          <a:custGeom>
            <a:avLst/>
            <a:gdLst>
              <a:gd name="T0" fmla="*/ 207010 w 602"/>
              <a:gd name="T1" fmla="*/ 190141 h 531"/>
              <a:gd name="T2" fmla="*/ 207010 w 602"/>
              <a:gd name="T3" fmla="*/ 190141 h 531"/>
              <a:gd name="T4" fmla="*/ 10477 w 602"/>
              <a:gd name="T5" fmla="*/ 190141 h 531"/>
              <a:gd name="T6" fmla="*/ 0 w 602"/>
              <a:gd name="T7" fmla="*/ 180096 h 531"/>
              <a:gd name="T8" fmla="*/ 0 w 602"/>
              <a:gd name="T9" fmla="*/ 10045 h 531"/>
              <a:gd name="T10" fmla="*/ 10477 w 602"/>
              <a:gd name="T11" fmla="*/ 0 h 531"/>
              <a:gd name="T12" fmla="*/ 207010 w 602"/>
              <a:gd name="T13" fmla="*/ 0 h 531"/>
              <a:gd name="T14" fmla="*/ 217126 w 602"/>
              <a:gd name="T15" fmla="*/ 10045 h 531"/>
              <a:gd name="T16" fmla="*/ 217126 w 602"/>
              <a:gd name="T17" fmla="*/ 180096 h 531"/>
              <a:gd name="T18" fmla="*/ 207010 w 602"/>
              <a:gd name="T19" fmla="*/ 190141 h 531"/>
              <a:gd name="T20" fmla="*/ 166186 w 602"/>
              <a:gd name="T21" fmla="*/ 180096 h 531"/>
              <a:gd name="T22" fmla="*/ 166186 w 602"/>
              <a:gd name="T23" fmla="*/ 180096 h 531"/>
              <a:gd name="T24" fmla="*/ 207010 w 602"/>
              <a:gd name="T25" fmla="*/ 180096 h 531"/>
              <a:gd name="T26" fmla="*/ 207010 w 602"/>
              <a:gd name="T27" fmla="*/ 91483 h 531"/>
              <a:gd name="T28" fmla="*/ 201952 w 602"/>
              <a:gd name="T29" fmla="*/ 91483 h 531"/>
              <a:gd name="T30" fmla="*/ 201952 w 602"/>
              <a:gd name="T31" fmla="*/ 91483 h 531"/>
              <a:gd name="T32" fmla="*/ 166186 w 602"/>
              <a:gd name="T33" fmla="*/ 91483 h 531"/>
              <a:gd name="T34" fmla="*/ 166186 w 602"/>
              <a:gd name="T35" fmla="*/ 180096 h 531"/>
              <a:gd name="T36" fmla="*/ 10477 w 602"/>
              <a:gd name="T37" fmla="*/ 180096 h 531"/>
              <a:gd name="T38" fmla="*/ 10477 w 602"/>
              <a:gd name="T39" fmla="*/ 180096 h 531"/>
              <a:gd name="T40" fmla="*/ 155709 w 602"/>
              <a:gd name="T41" fmla="*/ 180096 h 531"/>
              <a:gd name="T42" fmla="*/ 155709 w 602"/>
              <a:gd name="T43" fmla="*/ 91483 h 531"/>
              <a:gd name="T44" fmla="*/ 10477 w 602"/>
              <a:gd name="T45" fmla="*/ 91483 h 531"/>
              <a:gd name="T46" fmla="*/ 10477 w 602"/>
              <a:gd name="T47" fmla="*/ 180096 h 531"/>
              <a:gd name="T48" fmla="*/ 20593 w 602"/>
              <a:gd name="T49" fmla="*/ 10045 h 531"/>
              <a:gd name="T50" fmla="*/ 20593 w 602"/>
              <a:gd name="T51" fmla="*/ 10045 h 531"/>
              <a:gd name="T52" fmla="*/ 10477 w 602"/>
              <a:gd name="T53" fmla="*/ 20449 h 531"/>
              <a:gd name="T54" fmla="*/ 20593 w 602"/>
              <a:gd name="T55" fmla="*/ 30494 h 531"/>
              <a:gd name="T56" fmla="*/ 30708 w 602"/>
              <a:gd name="T57" fmla="*/ 20449 h 531"/>
              <a:gd name="T58" fmla="*/ 20593 w 602"/>
              <a:gd name="T59" fmla="*/ 10045 h 531"/>
              <a:gd name="T60" fmla="*/ 51301 w 602"/>
              <a:gd name="T61" fmla="*/ 10045 h 531"/>
              <a:gd name="T62" fmla="*/ 51301 w 602"/>
              <a:gd name="T63" fmla="*/ 10045 h 531"/>
              <a:gd name="T64" fmla="*/ 40824 w 602"/>
              <a:gd name="T65" fmla="*/ 20449 h 531"/>
              <a:gd name="T66" fmla="*/ 51301 w 602"/>
              <a:gd name="T67" fmla="*/ 30494 h 531"/>
              <a:gd name="T68" fmla="*/ 61417 w 602"/>
              <a:gd name="T69" fmla="*/ 20449 h 531"/>
              <a:gd name="T70" fmla="*/ 51301 w 602"/>
              <a:gd name="T71" fmla="*/ 10045 h 531"/>
              <a:gd name="T72" fmla="*/ 81648 w 602"/>
              <a:gd name="T73" fmla="*/ 10045 h 531"/>
              <a:gd name="T74" fmla="*/ 81648 w 602"/>
              <a:gd name="T75" fmla="*/ 10045 h 531"/>
              <a:gd name="T76" fmla="*/ 71532 w 602"/>
              <a:gd name="T77" fmla="*/ 20449 h 531"/>
              <a:gd name="T78" fmla="*/ 81648 w 602"/>
              <a:gd name="T79" fmla="*/ 30494 h 531"/>
              <a:gd name="T80" fmla="*/ 92125 w 602"/>
              <a:gd name="T81" fmla="*/ 20449 h 531"/>
              <a:gd name="T82" fmla="*/ 81648 w 602"/>
              <a:gd name="T83" fmla="*/ 10045 h 531"/>
              <a:gd name="T84" fmla="*/ 196533 w 602"/>
              <a:gd name="T85" fmla="*/ 40540 h 531"/>
              <a:gd name="T86" fmla="*/ 196533 w 602"/>
              <a:gd name="T87" fmla="*/ 40540 h 531"/>
              <a:gd name="T88" fmla="*/ 20593 w 602"/>
              <a:gd name="T89" fmla="*/ 40540 h 531"/>
              <a:gd name="T90" fmla="*/ 10477 w 602"/>
              <a:gd name="T91" fmla="*/ 40540 h 531"/>
              <a:gd name="T92" fmla="*/ 10477 w 602"/>
              <a:gd name="T93" fmla="*/ 81079 h 531"/>
              <a:gd name="T94" fmla="*/ 155709 w 602"/>
              <a:gd name="T95" fmla="*/ 81079 h 531"/>
              <a:gd name="T96" fmla="*/ 166186 w 602"/>
              <a:gd name="T97" fmla="*/ 81079 h 531"/>
              <a:gd name="T98" fmla="*/ 201952 w 602"/>
              <a:gd name="T99" fmla="*/ 81079 h 531"/>
              <a:gd name="T100" fmla="*/ 201952 w 602"/>
              <a:gd name="T101" fmla="*/ 81079 h 531"/>
              <a:gd name="T102" fmla="*/ 207010 w 602"/>
              <a:gd name="T103" fmla="*/ 81079 h 531"/>
              <a:gd name="T104" fmla="*/ 207010 w 602"/>
              <a:gd name="T105" fmla="*/ 40540 h 531"/>
              <a:gd name="T106" fmla="*/ 196533 w 602"/>
              <a:gd name="T107" fmla="*/ 40540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2" h="531">
                <a:moveTo>
                  <a:pt x="573" y="530"/>
                </a:moveTo>
                <a:lnTo>
                  <a:pt x="573" y="530"/>
                </a:lnTo>
                <a:cubicBezTo>
                  <a:pt x="29" y="530"/>
                  <a:pt x="29" y="530"/>
                  <a:pt x="29" y="530"/>
                </a:cubicBezTo>
                <a:cubicBezTo>
                  <a:pt x="7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14"/>
                  <a:pt x="601" y="28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1" y="516"/>
                  <a:pt x="587" y="530"/>
                  <a:pt x="573" y="530"/>
                </a:cubicBezTo>
                <a:close/>
                <a:moveTo>
                  <a:pt x="460" y="502"/>
                </a:moveTo>
                <a:lnTo>
                  <a:pt x="460" y="502"/>
                </a:lnTo>
                <a:cubicBezTo>
                  <a:pt x="573" y="502"/>
                  <a:pt x="573" y="502"/>
                  <a:pt x="573" y="502"/>
                </a:cubicBezTo>
                <a:cubicBezTo>
                  <a:pt x="573" y="255"/>
                  <a:pt x="573" y="255"/>
                  <a:pt x="573" y="255"/>
                </a:cubicBezTo>
                <a:cubicBezTo>
                  <a:pt x="559" y="255"/>
                  <a:pt x="559" y="255"/>
                  <a:pt x="559" y="255"/>
                </a:cubicBezTo>
                <a:cubicBezTo>
                  <a:pt x="460" y="255"/>
                  <a:pt x="460" y="255"/>
                  <a:pt x="460" y="255"/>
                </a:cubicBezTo>
                <a:lnTo>
                  <a:pt x="460" y="502"/>
                </a:lnTo>
                <a:close/>
                <a:moveTo>
                  <a:pt x="29" y="502"/>
                </a:moveTo>
                <a:lnTo>
                  <a:pt x="29" y="502"/>
                </a:lnTo>
                <a:cubicBezTo>
                  <a:pt x="431" y="502"/>
                  <a:pt x="431" y="502"/>
                  <a:pt x="431" y="502"/>
                </a:cubicBezTo>
                <a:cubicBezTo>
                  <a:pt x="431" y="255"/>
                  <a:pt x="431" y="255"/>
                  <a:pt x="431" y="255"/>
                </a:cubicBezTo>
                <a:cubicBezTo>
                  <a:pt x="29" y="255"/>
                  <a:pt x="29" y="255"/>
                  <a:pt x="29" y="255"/>
                </a:cubicBezTo>
                <a:lnTo>
                  <a:pt x="29" y="502"/>
                </a:lnTo>
                <a:close/>
                <a:moveTo>
                  <a:pt x="57" y="28"/>
                </a:moveTo>
                <a:lnTo>
                  <a:pt x="57" y="28"/>
                </a:lnTo>
                <a:cubicBezTo>
                  <a:pt x="36" y="28"/>
                  <a:pt x="29" y="43"/>
                  <a:pt x="29" y="57"/>
                </a:cubicBezTo>
                <a:cubicBezTo>
                  <a:pt x="29" y="78"/>
                  <a:pt x="36" y="85"/>
                  <a:pt x="57" y="85"/>
                </a:cubicBezTo>
                <a:cubicBezTo>
                  <a:pt x="71" y="85"/>
                  <a:pt x="85" y="78"/>
                  <a:pt x="85" y="57"/>
                </a:cubicBezTo>
                <a:cubicBezTo>
                  <a:pt x="85" y="43"/>
                  <a:pt x="71" y="28"/>
                  <a:pt x="57" y="28"/>
                </a:cubicBezTo>
                <a:close/>
                <a:moveTo>
                  <a:pt x="142" y="28"/>
                </a:moveTo>
                <a:lnTo>
                  <a:pt x="142" y="28"/>
                </a:lnTo>
                <a:cubicBezTo>
                  <a:pt x="120" y="28"/>
                  <a:pt x="113" y="43"/>
                  <a:pt x="113" y="57"/>
                </a:cubicBezTo>
                <a:cubicBezTo>
                  <a:pt x="113" y="78"/>
                  <a:pt x="120" y="85"/>
                  <a:pt x="142" y="85"/>
                </a:cubicBezTo>
                <a:cubicBezTo>
                  <a:pt x="156" y="85"/>
                  <a:pt x="170" y="78"/>
                  <a:pt x="170" y="57"/>
                </a:cubicBezTo>
                <a:cubicBezTo>
                  <a:pt x="170" y="43"/>
                  <a:pt x="156" y="28"/>
                  <a:pt x="142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05" y="28"/>
                  <a:pt x="198" y="43"/>
                  <a:pt x="198" y="57"/>
                </a:cubicBezTo>
                <a:cubicBezTo>
                  <a:pt x="198" y="78"/>
                  <a:pt x="205" y="85"/>
                  <a:pt x="226" y="85"/>
                </a:cubicBezTo>
                <a:cubicBezTo>
                  <a:pt x="240" y="85"/>
                  <a:pt x="255" y="78"/>
                  <a:pt x="255" y="57"/>
                </a:cubicBezTo>
                <a:cubicBezTo>
                  <a:pt x="255" y="43"/>
                  <a:pt x="240" y="28"/>
                  <a:pt x="226" y="28"/>
                </a:cubicBezTo>
                <a:close/>
                <a:moveTo>
                  <a:pt x="544" y="113"/>
                </a:moveTo>
                <a:lnTo>
                  <a:pt x="544" y="113"/>
                </a:ln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431" y="226"/>
                  <a:pt x="431" y="226"/>
                  <a:pt x="431" y="226"/>
                </a:cubicBezTo>
                <a:cubicBezTo>
                  <a:pt x="460" y="226"/>
                  <a:pt x="460" y="226"/>
                  <a:pt x="460" y="226"/>
                </a:cubicBezTo>
                <a:cubicBezTo>
                  <a:pt x="559" y="226"/>
                  <a:pt x="559" y="226"/>
                  <a:pt x="559" y="226"/>
                </a:cubicBezTo>
                <a:cubicBezTo>
                  <a:pt x="573" y="226"/>
                  <a:pt x="573" y="226"/>
                  <a:pt x="573" y="226"/>
                </a:cubicBezTo>
                <a:cubicBezTo>
                  <a:pt x="573" y="113"/>
                  <a:pt x="573" y="113"/>
                  <a:pt x="573" y="113"/>
                </a:cubicBezTo>
                <a:lnTo>
                  <a:pt x="544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1" name="Freeform 167">
            <a:extLst>
              <a:ext uri="{FF2B5EF4-FFF2-40B4-BE49-F238E27FC236}">
                <a16:creationId xmlns:a16="http://schemas.microsoft.com/office/drawing/2014/main" id="{775FA1AB-5A36-1341-9DA9-BBFA090A9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5290" y="677863"/>
            <a:ext cx="219083" cy="190500"/>
          </a:xfrm>
          <a:custGeom>
            <a:avLst/>
            <a:gdLst>
              <a:gd name="T0" fmla="*/ 208643 w 609"/>
              <a:gd name="T1" fmla="*/ 190141 h 531"/>
              <a:gd name="T2" fmla="*/ 208643 w 609"/>
              <a:gd name="T3" fmla="*/ 190141 h 531"/>
              <a:gd name="T4" fmla="*/ 10072 w 609"/>
              <a:gd name="T5" fmla="*/ 190141 h 531"/>
              <a:gd name="T6" fmla="*/ 0 w 609"/>
              <a:gd name="T7" fmla="*/ 180096 h 531"/>
              <a:gd name="T8" fmla="*/ 0 w 609"/>
              <a:gd name="T9" fmla="*/ 10045 h 531"/>
              <a:gd name="T10" fmla="*/ 10072 w 609"/>
              <a:gd name="T11" fmla="*/ 0 h 531"/>
              <a:gd name="T12" fmla="*/ 208643 w 609"/>
              <a:gd name="T13" fmla="*/ 0 h 531"/>
              <a:gd name="T14" fmla="*/ 218715 w 609"/>
              <a:gd name="T15" fmla="*/ 10045 h 531"/>
              <a:gd name="T16" fmla="*/ 218715 w 609"/>
              <a:gd name="T17" fmla="*/ 180096 h 531"/>
              <a:gd name="T18" fmla="*/ 208643 w 609"/>
              <a:gd name="T19" fmla="*/ 190141 h 531"/>
              <a:gd name="T20" fmla="*/ 61154 w 609"/>
              <a:gd name="T21" fmla="*/ 180096 h 531"/>
              <a:gd name="T22" fmla="*/ 61154 w 609"/>
              <a:gd name="T23" fmla="*/ 180096 h 531"/>
              <a:gd name="T24" fmla="*/ 208643 w 609"/>
              <a:gd name="T25" fmla="*/ 180096 h 531"/>
              <a:gd name="T26" fmla="*/ 208643 w 609"/>
              <a:gd name="T27" fmla="*/ 91483 h 531"/>
              <a:gd name="T28" fmla="*/ 206125 w 609"/>
              <a:gd name="T29" fmla="*/ 91483 h 531"/>
              <a:gd name="T30" fmla="*/ 206125 w 609"/>
              <a:gd name="T31" fmla="*/ 91483 h 531"/>
              <a:gd name="T32" fmla="*/ 61154 w 609"/>
              <a:gd name="T33" fmla="*/ 91483 h 531"/>
              <a:gd name="T34" fmla="*/ 61154 w 609"/>
              <a:gd name="T35" fmla="*/ 180096 h 531"/>
              <a:gd name="T36" fmla="*/ 10072 w 609"/>
              <a:gd name="T37" fmla="*/ 180096 h 531"/>
              <a:gd name="T38" fmla="*/ 10072 w 609"/>
              <a:gd name="T39" fmla="*/ 180096 h 531"/>
              <a:gd name="T40" fmla="*/ 50722 w 609"/>
              <a:gd name="T41" fmla="*/ 180096 h 531"/>
              <a:gd name="T42" fmla="*/ 50722 w 609"/>
              <a:gd name="T43" fmla="*/ 91483 h 531"/>
              <a:gd name="T44" fmla="*/ 10072 w 609"/>
              <a:gd name="T45" fmla="*/ 91483 h 531"/>
              <a:gd name="T46" fmla="*/ 10072 w 609"/>
              <a:gd name="T47" fmla="*/ 180096 h 531"/>
              <a:gd name="T48" fmla="*/ 20505 w 609"/>
              <a:gd name="T49" fmla="*/ 10045 h 531"/>
              <a:gd name="T50" fmla="*/ 20505 w 609"/>
              <a:gd name="T51" fmla="*/ 10045 h 531"/>
              <a:gd name="T52" fmla="*/ 10072 w 609"/>
              <a:gd name="T53" fmla="*/ 20449 h 531"/>
              <a:gd name="T54" fmla="*/ 20505 w 609"/>
              <a:gd name="T55" fmla="*/ 30494 h 531"/>
              <a:gd name="T56" fmla="*/ 30577 w 609"/>
              <a:gd name="T57" fmla="*/ 20449 h 531"/>
              <a:gd name="T58" fmla="*/ 20505 w 609"/>
              <a:gd name="T59" fmla="*/ 10045 h 531"/>
              <a:gd name="T60" fmla="*/ 50722 w 609"/>
              <a:gd name="T61" fmla="*/ 10045 h 531"/>
              <a:gd name="T62" fmla="*/ 50722 w 609"/>
              <a:gd name="T63" fmla="*/ 10045 h 531"/>
              <a:gd name="T64" fmla="*/ 40649 w 609"/>
              <a:gd name="T65" fmla="*/ 20449 h 531"/>
              <a:gd name="T66" fmla="*/ 50722 w 609"/>
              <a:gd name="T67" fmla="*/ 30494 h 531"/>
              <a:gd name="T68" fmla="*/ 61154 w 609"/>
              <a:gd name="T69" fmla="*/ 20449 h 531"/>
              <a:gd name="T70" fmla="*/ 50722 w 609"/>
              <a:gd name="T71" fmla="*/ 10045 h 531"/>
              <a:gd name="T72" fmla="*/ 81299 w 609"/>
              <a:gd name="T73" fmla="*/ 10045 h 531"/>
              <a:gd name="T74" fmla="*/ 81299 w 609"/>
              <a:gd name="T75" fmla="*/ 10045 h 531"/>
              <a:gd name="T76" fmla="*/ 71226 w 609"/>
              <a:gd name="T77" fmla="*/ 20449 h 531"/>
              <a:gd name="T78" fmla="*/ 81299 w 609"/>
              <a:gd name="T79" fmla="*/ 30494 h 531"/>
              <a:gd name="T80" fmla="*/ 91371 w 609"/>
              <a:gd name="T81" fmla="*/ 20449 h 531"/>
              <a:gd name="T82" fmla="*/ 81299 w 609"/>
              <a:gd name="T83" fmla="*/ 10045 h 531"/>
              <a:gd name="T84" fmla="*/ 198211 w 609"/>
              <a:gd name="T85" fmla="*/ 40540 h 531"/>
              <a:gd name="T86" fmla="*/ 198211 w 609"/>
              <a:gd name="T87" fmla="*/ 40540 h 531"/>
              <a:gd name="T88" fmla="*/ 20505 w 609"/>
              <a:gd name="T89" fmla="*/ 40540 h 531"/>
              <a:gd name="T90" fmla="*/ 10072 w 609"/>
              <a:gd name="T91" fmla="*/ 40540 h 531"/>
              <a:gd name="T92" fmla="*/ 10072 w 609"/>
              <a:gd name="T93" fmla="*/ 81079 h 531"/>
              <a:gd name="T94" fmla="*/ 50722 w 609"/>
              <a:gd name="T95" fmla="*/ 81079 h 531"/>
              <a:gd name="T96" fmla="*/ 61154 w 609"/>
              <a:gd name="T97" fmla="*/ 81079 h 531"/>
              <a:gd name="T98" fmla="*/ 206125 w 609"/>
              <a:gd name="T99" fmla="*/ 81079 h 531"/>
              <a:gd name="T100" fmla="*/ 206125 w 609"/>
              <a:gd name="T101" fmla="*/ 81079 h 531"/>
              <a:gd name="T102" fmla="*/ 208643 w 609"/>
              <a:gd name="T103" fmla="*/ 81079 h 531"/>
              <a:gd name="T104" fmla="*/ 208643 w 609"/>
              <a:gd name="T105" fmla="*/ 40540 h 531"/>
              <a:gd name="T106" fmla="*/ 198211 w 609"/>
              <a:gd name="T107" fmla="*/ 40540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531">
                <a:moveTo>
                  <a:pt x="580" y="530"/>
                </a:moveTo>
                <a:lnTo>
                  <a:pt x="580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502"/>
                  <a:pt x="608" y="502"/>
                  <a:pt x="608" y="502"/>
                </a:cubicBezTo>
                <a:cubicBezTo>
                  <a:pt x="608" y="516"/>
                  <a:pt x="594" y="530"/>
                  <a:pt x="580" y="530"/>
                </a:cubicBezTo>
                <a:close/>
                <a:moveTo>
                  <a:pt x="170" y="502"/>
                </a:moveTo>
                <a:lnTo>
                  <a:pt x="170" y="502"/>
                </a:lnTo>
                <a:cubicBezTo>
                  <a:pt x="580" y="502"/>
                  <a:pt x="580" y="502"/>
                  <a:pt x="580" y="502"/>
                </a:cubicBezTo>
                <a:cubicBezTo>
                  <a:pt x="580" y="255"/>
                  <a:pt x="580" y="255"/>
                  <a:pt x="580" y="255"/>
                </a:cubicBezTo>
                <a:cubicBezTo>
                  <a:pt x="573" y="255"/>
                  <a:pt x="573" y="255"/>
                  <a:pt x="573" y="255"/>
                </a:cubicBezTo>
                <a:cubicBezTo>
                  <a:pt x="170" y="255"/>
                  <a:pt x="170" y="255"/>
                  <a:pt x="170" y="255"/>
                </a:cubicBezTo>
                <a:lnTo>
                  <a:pt x="170" y="502"/>
                </a:lnTo>
                <a:close/>
                <a:moveTo>
                  <a:pt x="28" y="502"/>
                </a:moveTo>
                <a:lnTo>
                  <a:pt x="28" y="502"/>
                </a:lnTo>
                <a:cubicBezTo>
                  <a:pt x="141" y="502"/>
                  <a:pt x="141" y="502"/>
                  <a:pt x="141" y="502"/>
                </a:cubicBezTo>
                <a:cubicBezTo>
                  <a:pt x="141" y="255"/>
                  <a:pt x="141" y="255"/>
                  <a:pt x="141" y="255"/>
                </a:cubicBezTo>
                <a:cubicBezTo>
                  <a:pt x="28" y="255"/>
                  <a:pt x="28" y="255"/>
                  <a:pt x="28" y="255"/>
                </a:cubicBezTo>
                <a:lnTo>
                  <a:pt x="28" y="502"/>
                </a:lnTo>
                <a:close/>
                <a:moveTo>
                  <a:pt x="57" y="28"/>
                </a:moveTo>
                <a:lnTo>
                  <a:pt x="57" y="28"/>
                </a:lnTo>
                <a:cubicBezTo>
                  <a:pt x="43" y="28"/>
                  <a:pt x="28" y="43"/>
                  <a:pt x="28" y="57"/>
                </a:cubicBezTo>
                <a:cubicBezTo>
                  <a:pt x="28" y="78"/>
                  <a:pt x="43" y="85"/>
                  <a:pt x="57" y="85"/>
                </a:cubicBezTo>
                <a:cubicBezTo>
                  <a:pt x="78" y="85"/>
                  <a:pt x="85" y="78"/>
                  <a:pt x="85" y="57"/>
                </a:cubicBezTo>
                <a:cubicBezTo>
                  <a:pt x="85" y="43"/>
                  <a:pt x="78" y="28"/>
                  <a:pt x="57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63" y="85"/>
                  <a:pt x="170" y="78"/>
                  <a:pt x="170" y="57"/>
                </a:cubicBezTo>
                <a:cubicBezTo>
                  <a:pt x="170" y="43"/>
                  <a:pt x="163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7" y="85"/>
                  <a:pt x="254" y="78"/>
                  <a:pt x="254" y="57"/>
                </a:cubicBezTo>
                <a:cubicBezTo>
                  <a:pt x="254" y="43"/>
                  <a:pt x="247" y="28"/>
                  <a:pt x="226" y="28"/>
                </a:cubicBezTo>
                <a:close/>
                <a:moveTo>
                  <a:pt x="551" y="113"/>
                </a:moveTo>
                <a:lnTo>
                  <a:pt x="551" y="113"/>
                </a:lnTo>
                <a:cubicBezTo>
                  <a:pt x="57" y="113"/>
                  <a:pt x="57" y="113"/>
                  <a:pt x="57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226"/>
                  <a:pt x="28" y="226"/>
                  <a:pt x="28" y="226"/>
                </a:cubicBezTo>
                <a:cubicBezTo>
                  <a:pt x="141" y="226"/>
                  <a:pt x="141" y="226"/>
                  <a:pt x="141" y="226"/>
                </a:cubicBezTo>
                <a:cubicBezTo>
                  <a:pt x="170" y="226"/>
                  <a:pt x="170" y="226"/>
                  <a:pt x="170" y="226"/>
                </a:cubicBezTo>
                <a:cubicBezTo>
                  <a:pt x="573" y="226"/>
                  <a:pt x="573" y="226"/>
                  <a:pt x="573" y="226"/>
                </a:cubicBezTo>
                <a:cubicBezTo>
                  <a:pt x="580" y="226"/>
                  <a:pt x="580" y="226"/>
                  <a:pt x="580" y="226"/>
                </a:cubicBezTo>
                <a:cubicBezTo>
                  <a:pt x="580" y="113"/>
                  <a:pt x="580" y="113"/>
                  <a:pt x="580" y="113"/>
                </a:cubicBezTo>
                <a:lnTo>
                  <a:pt x="551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2" name="Freeform 168">
            <a:extLst>
              <a:ext uri="{FF2B5EF4-FFF2-40B4-BE49-F238E27FC236}">
                <a16:creationId xmlns:a16="http://schemas.microsoft.com/office/drawing/2014/main" id="{BA214852-525D-E64D-AB7E-D910E993E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677863"/>
            <a:ext cx="217496" cy="190500"/>
          </a:xfrm>
          <a:custGeom>
            <a:avLst/>
            <a:gdLst>
              <a:gd name="T0" fmla="*/ 206650 w 602"/>
              <a:gd name="T1" fmla="*/ 190141 h 531"/>
              <a:gd name="T2" fmla="*/ 206650 w 602"/>
              <a:gd name="T3" fmla="*/ 190141 h 531"/>
              <a:gd name="T4" fmla="*/ 10116 w 602"/>
              <a:gd name="T5" fmla="*/ 190141 h 531"/>
              <a:gd name="T6" fmla="*/ 0 w 602"/>
              <a:gd name="T7" fmla="*/ 180096 h 531"/>
              <a:gd name="T8" fmla="*/ 0 w 602"/>
              <a:gd name="T9" fmla="*/ 10045 h 531"/>
              <a:gd name="T10" fmla="*/ 10116 w 602"/>
              <a:gd name="T11" fmla="*/ 0 h 531"/>
              <a:gd name="T12" fmla="*/ 206650 w 602"/>
              <a:gd name="T13" fmla="*/ 0 h 531"/>
              <a:gd name="T14" fmla="*/ 217127 w 602"/>
              <a:gd name="T15" fmla="*/ 10045 h 531"/>
              <a:gd name="T16" fmla="*/ 217127 w 602"/>
              <a:gd name="T17" fmla="*/ 180096 h 531"/>
              <a:gd name="T18" fmla="*/ 206650 w 602"/>
              <a:gd name="T19" fmla="*/ 190141 h 531"/>
              <a:gd name="T20" fmla="*/ 20593 w 602"/>
              <a:gd name="T21" fmla="*/ 10045 h 531"/>
              <a:gd name="T22" fmla="*/ 20593 w 602"/>
              <a:gd name="T23" fmla="*/ 10045 h 531"/>
              <a:gd name="T24" fmla="*/ 10116 w 602"/>
              <a:gd name="T25" fmla="*/ 20449 h 531"/>
              <a:gd name="T26" fmla="*/ 20593 w 602"/>
              <a:gd name="T27" fmla="*/ 30494 h 531"/>
              <a:gd name="T28" fmla="*/ 30708 w 602"/>
              <a:gd name="T29" fmla="*/ 20449 h 531"/>
              <a:gd name="T30" fmla="*/ 20593 w 602"/>
              <a:gd name="T31" fmla="*/ 10045 h 531"/>
              <a:gd name="T32" fmla="*/ 50940 w 602"/>
              <a:gd name="T33" fmla="*/ 10045 h 531"/>
              <a:gd name="T34" fmla="*/ 50940 w 602"/>
              <a:gd name="T35" fmla="*/ 10045 h 531"/>
              <a:gd name="T36" fmla="*/ 40824 w 602"/>
              <a:gd name="T37" fmla="*/ 20449 h 531"/>
              <a:gd name="T38" fmla="*/ 50940 w 602"/>
              <a:gd name="T39" fmla="*/ 30494 h 531"/>
              <a:gd name="T40" fmla="*/ 61417 w 602"/>
              <a:gd name="T41" fmla="*/ 20449 h 531"/>
              <a:gd name="T42" fmla="*/ 50940 w 602"/>
              <a:gd name="T43" fmla="*/ 10045 h 531"/>
              <a:gd name="T44" fmla="*/ 81648 w 602"/>
              <a:gd name="T45" fmla="*/ 10045 h 531"/>
              <a:gd name="T46" fmla="*/ 81648 w 602"/>
              <a:gd name="T47" fmla="*/ 10045 h 531"/>
              <a:gd name="T48" fmla="*/ 71533 w 602"/>
              <a:gd name="T49" fmla="*/ 20449 h 531"/>
              <a:gd name="T50" fmla="*/ 81648 w 602"/>
              <a:gd name="T51" fmla="*/ 30494 h 531"/>
              <a:gd name="T52" fmla="*/ 91764 w 602"/>
              <a:gd name="T53" fmla="*/ 20449 h 531"/>
              <a:gd name="T54" fmla="*/ 81648 w 602"/>
              <a:gd name="T55" fmla="*/ 10045 h 531"/>
              <a:gd name="T56" fmla="*/ 206650 w 602"/>
              <a:gd name="T57" fmla="*/ 40540 h 531"/>
              <a:gd name="T58" fmla="*/ 206650 w 602"/>
              <a:gd name="T59" fmla="*/ 40540 h 531"/>
              <a:gd name="T60" fmla="*/ 196534 w 602"/>
              <a:gd name="T61" fmla="*/ 40540 h 531"/>
              <a:gd name="T62" fmla="*/ 20593 w 602"/>
              <a:gd name="T63" fmla="*/ 40540 h 531"/>
              <a:gd name="T64" fmla="*/ 10116 w 602"/>
              <a:gd name="T65" fmla="*/ 40540 h 531"/>
              <a:gd name="T66" fmla="*/ 10116 w 602"/>
              <a:gd name="T67" fmla="*/ 180096 h 531"/>
              <a:gd name="T68" fmla="*/ 206650 w 602"/>
              <a:gd name="T69" fmla="*/ 180096 h 531"/>
              <a:gd name="T70" fmla="*/ 206650 w 602"/>
              <a:gd name="T71" fmla="*/ 40540 h 531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2" h="531">
                <a:moveTo>
                  <a:pt x="572" y="530"/>
                </a:moveTo>
                <a:lnTo>
                  <a:pt x="572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1" y="516"/>
                  <a:pt x="594" y="530"/>
                  <a:pt x="572" y="530"/>
                </a:cubicBezTo>
                <a:close/>
                <a:moveTo>
                  <a:pt x="57" y="28"/>
                </a:moveTo>
                <a:lnTo>
                  <a:pt x="57" y="28"/>
                </a:lnTo>
                <a:cubicBezTo>
                  <a:pt x="42" y="28"/>
                  <a:pt x="28" y="43"/>
                  <a:pt x="28" y="57"/>
                </a:cubicBezTo>
                <a:cubicBezTo>
                  <a:pt x="28" y="78"/>
                  <a:pt x="42" y="85"/>
                  <a:pt x="57" y="85"/>
                </a:cubicBezTo>
                <a:cubicBezTo>
                  <a:pt x="71" y="85"/>
                  <a:pt x="85" y="78"/>
                  <a:pt x="85" y="57"/>
                </a:cubicBezTo>
                <a:cubicBezTo>
                  <a:pt x="85" y="43"/>
                  <a:pt x="71" y="28"/>
                  <a:pt x="57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56" y="85"/>
                  <a:pt x="170" y="78"/>
                  <a:pt x="170" y="57"/>
                </a:cubicBezTo>
                <a:cubicBezTo>
                  <a:pt x="170" y="43"/>
                  <a:pt x="156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0" y="85"/>
                  <a:pt x="254" y="78"/>
                  <a:pt x="254" y="57"/>
                </a:cubicBezTo>
                <a:cubicBezTo>
                  <a:pt x="254" y="43"/>
                  <a:pt x="240" y="28"/>
                  <a:pt x="226" y="28"/>
                </a:cubicBezTo>
                <a:close/>
                <a:moveTo>
                  <a:pt x="572" y="113"/>
                </a:moveTo>
                <a:lnTo>
                  <a:pt x="572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2" y="502"/>
                  <a:pt x="572" y="502"/>
                  <a:pt x="572" y="502"/>
                </a:cubicBezTo>
                <a:lnTo>
                  <a:pt x="572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9" name="Freeform 7">
            <a:extLst>
              <a:ext uri="{FF2B5EF4-FFF2-40B4-BE49-F238E27FC236}">
                <a16:creationId xmlns:a16="http://schemas.microsoft.com/office/drawing/2014/main" id="{A90CB6B2-58A5-4D44-A34E-9871A6D47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2149" y="1412875"/>
            <a:ext cx="215908" cy="219075"/>
          </a:xfrm>
          <a:custGeom>
            <a:avLst/>
            <a:gdLst>
              <a:gd name="T0" fmla="*/ 149801 w 601"/>
              <a:gd name="T1" fmla="*/ 147489 h 609"/>
              <a:gd name="T2" fmla="*/ 149801 w 601"/>
              <a:gd name="T3" fmla="*/ 147489 h 609"/>
              <a:gd name="T4" fmla="*/ 131839 w 601"/>
              <a:gd name="T5" fmla="*/ 160079 h 609"/>
              <a:gd name="T6" fmla="*/ 106333 w 601"/>
              <a:gd name="T7" fmla="*/ 162598 h 609"/>
              <a:gd name="T8" fmla="*/ 78672 w 601"/>
              <a:gd name="T9" fmla="*/ 157561 h 609"/>
              <a:gd name="T10" fmla="*/ 65740 w 601"/>
              <a:gd name="T11" fmla="*/ 147489 h 609"/>
              <a:gd name="T12" fmla="*/ 60711 w 601"/>
              <a:gd name="T13" fmla="*/ 132021 h 609"/>
              <a:gd name="T14" fmla="*/ 63225 w 601"/>
              <a:gd name="T15" fmla="*/ 124466 h 609"/>
              <a:gd name="T16" fmla="*/ 70769 w 601"/>
              <a:gd name="T17" fmla="*/ 121948 h 609"/>
              <a:gd name="T18" fmla="*/ 78672 w 601"/>
              <a:gd name="T19" fmla="*/ 124466 h 609"/>
              <a:gd name="T20" fmla="*/ 83702 w 601"/>
              <a:gd name="T21" fmla="*/ 132021 h 609"/>
              <a:gd name="T22" fmla="*/ 88731 w 601"/>
              <a:gd name="T23" fmla="*/ 139935 h 609"/>
              <a:gd name="T24" fmla="*/ 93760 w 601"/>
              <a:gd name="T25" fmla="*/ 144971 h 609"/>
              <a:gd name="T26" fmla="*/ 106333 w 601"/>
              <a:gd name="T27" fmla="*/ 144971 h 609"/>
              <a:gd name="T28" fmla="*/ 124295 w 601"/>
              <a:gd name="T29" fmla="*/ 142453 h 609"/>
              <a:gd name="T30" fmla="*/ 129324 w 601"/>
              <a:gd name="T31" fmla="*/ 132021 h 609"/>
              <a:gd name="T32" fmla="*/ 126810 w 601"/>
              <a:gd name="T33" fmla="*/ 124466 h 609"/>
              <a:gd name="T34" fmla="*/ 116751 w 601"/>
              <a:gd name="T35" fmla="*/ 119430 h 609"/>
              <a:gd name="T36" fmla="*/ 101304 w 601"/>
              <a:gd name="T37" fmla="*/ 116912 h 609"/>
              <a:gd name="T38" fmla="*/ 81187 w 601"/>
              <a:gd name="T39" fmla="*/ 109358 h 609"/>
              <a:gd name="T40" fmla="*/ 68255 w 601"/>
              <a:gd name="T41" fmla="*/ 101803 h 609"/>
              <a:gd name="T42" fmla="*/ 63225 w 601"/>
              <a:gd name="T43" fmla="*/ 83817 h 609"/>
              <a:gd name="T44" fmla="*/ 68255 w 601"/>
              <a:gd name="T45" fmla="*/ 68708 h 609"/>
              <a:gd name="T46" fmla="*/ 83702 w 601"/>
              <a:gd name="T47" fmla="*/ 58276 h 609"/>
              <a:gd name="T48" fmla="*/ 106333 w 601"/>
              <a:gd name="T49" fmla="*/ 55758 h 609"/>
              <a:gd name="T50" fmla="*/ 126810 w 601"/>
              <a:gd name="T51" fmla="*/ 58276 h 609"/>
              <a:gd name="T52" fmla="*/ 139383 w 601"/>
              <a:gd name="T53" fmla="*/ 63672 h 609"/>
              <a:gd name="T54" fmla="*/ 146927 w 601"/>
              <a:gd name="T55" fmla="*/ 73744 h 609"/>
              <a:gd name="T56" fmla="*/ 149801 w 601"/>
              <a:gd name="T57" fmla="*/ 81299 h 609"/>
              <a:gd name="T58" fmla="*/ 146927 w 601"/>
              <a:gd name="T59" fmla="*/ 88853 h 609"/>
              <a:gd name="T60" fmla="*/ 136868 w 601"/>
              <a:gd name="T61" fmla="*/ 91371 h 609"/>
              <a:gd name="T62" fmla="*/ 131839 w 601"/>
              <a:gd name="T63" fmla="*/ 88853 h 609"/>
              <a:gd name="T64" fmla="*/ 126810 w 601"/>
              <a:gd name="T65" fmla="*/ 83817 h 609"/>
              <a:gd name="T66" fmla="*/ 119266 w 601"/>
              <a:gd name="T67" fmla="*/ 76263 h 609"/>
              <a:gd name="T68" fmla="*/ 106333 w 601"/>
              <a:gd name="T69" fmla="*/ 71226 h 609"/>
              <a:gd name="T70" fmla="*/ 91246 w 601"/>
              <a:gd name="T71" fmla="*/ 76263 h 609"/>
              <a:gd name="T72" fmla="*/ 86216 w 601"/>
              <a:gd name="T73" fmla="*/ 83817 h 609"/>
              <a:gd name="T74" fmla="*/ 88731 w 601"/>
              <a:gd name="T75" fmla="*/ 86335 h 609"/>
              <a:gd name="T76" fmla="*/ 93760 w 601"/>
              <a:gd name="T77" fmla="*/ 91371 h 609"/>
              <a:gd name="T78" fmla="*/ 98790 w 601"/>
              <a:gd name="T79" fmla="*/ 93889 h 609"/>
              <a:gd name="T80" fmla="*/ 111722 w 601"/>
              <a:gd name="T81" fmla="*/ 96767 h 609"/>
              <a:gd name="T82" fmla="*/ 129324 w 601"/>
              <a:gd name="T83" fmla="*/ 101803 h 609"/>
              <a:gd name="T84" fmla="*/ 141898 w 601"/>
              <a:gd name="T85" fmla="*/ 106840 h 609"/>
              <a:gd name="T86" fmla="*/ 152315 w 601"/>
              <a:gd name="T87" fmla="*/ 116912 h 609"/>
              <a:gd name="T88" fmla="*/ 154830 w 601"/>
              <a:gd name="T89" fmla="*/ 129502 h 609"/>
              <a:gd name="T90" fmla="*/ 149801 w 601"/>
              <a:gd name="T91" fmla="*/ 147489 h 609"/>
              <a:gd name="T92" fmla="*/ 215541 w 601"/>
              <a:gd name="T93" fmla="*/ 162598 h 609"/>
              <a:gd name="T94" fmla="*/ 215541 w 601"/>
              <a:gd name="T95" fmla="*/ 162598 h 609"/>
              <a:gd name="T96" fmla="*/ 162374 w 601"/>
              <a:gd name="T97" fmla="*/ 218715 h 609"/>
              <a:gd name="T98" fmla="*/ 124295 w 601"/>
              <a:gd name="T99" fmla="*/ 203247 h 609"/>
              <a:gd name="T100" fmla="*/ 106333 w 601"/>
              <a:gd name="T101" fmla="*/ 203247 h 609"/>
              <a:gd name="T102" fmla="*/ 12573 w 601"/>
              <a:gd name="T103" fmla="*/ 109358 h 609"/>
              <a:gd name="T104" fmla="*/ 15088 w 601"/>
              <a:gd name="T105" fmla="*/ 91371 h 609"/>
              <a:gd name="T106" fmla="*/ 0 w 601"/>
              <a:gd name="T107" fmla="*/ 55758 h 609"/>
              <a:gd name="T108" fmla="*/ 53167 w 601"/>
              <a:gd name="T109" fmla="*/ 0 h 609"/>
              <a:gd name="T110" fmla="*/ 91246 w 601"/>
              <a:gd name="T111" fmla="*/ 15109 h 609"/>
              <a:gd name="T112" fmla="*/ 106333 w 601"/>
              <a:gd name="T113" fmla="*/ 15109 h 609"/>
              <a:gd name="T114" fmla="*/ 202968 w 601"/>
              <a:gd name="T115" fmla="*/ 109358 h 609"/>
              <a:gd name="T116" fmla="*/ 200453 w 601"/>
              <a:gd name="T117" fmla="*/ 126984 h 609"/>
              <a:gd name="T118" fmla="*/ 215541 w 601"/>
              <a:gd name="T119" fmla="*/ 162598 h 609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601" h="609">
                <a:moveTo>
                  <a:pt x="417" y="410"/>
                </a:moveTo>
                <a:lnTo>
                  <a:pt x="417" y="410"/>
                </a:lnTo>
                <a:cubicBezTo>
                  <a:pt x="402" y="424"/>
                  <a:pt x="388" y="438"/>
                  <a:pt x="367" y="445"/>
                </a:cubicBezTo>
                <a:cubicBezTo>
                  <a:pt x="353" y="452"/>
                  <a:pt x="325" y="452"/>
                  <a:pt x="296" y="452"/>
                </a:cubicBezTo>
                <a:cubicBezTo>
                  <a:pt x="268" y="452"/>
                  <a:pt x="240" y="452"/>
                  <a:pt x="219" y="438"/>
                </a:cubicBezTo>
                <a:cubicBezTo>
                  <a:pt x="204" y="431"/>
                  <a:pt x="190" y="417"/>
                  <a:pt x="183" y="410"/>
                </a:cubicBezTo>
                <a:cubicBezTo>
                  <a:pt x="169" y="396"/>
                  <a:pt x="169" y="382"/>
                  <a:pt x="169" y="367"/>
                </a:cubicBezTo>
                <a:cubicBezTo>
                  <a:pt x="169" y="360"/>
                  <a:pt x="169" y="353"/>
                  <a:pt x="176" y="346"/>
                </a:cubicBezTo>
                <a:cubicBezTo>
                  <a:pt x="183" y="339"/>
                  <a:pt x="190" y="339"/>
                  <a:pt x="197" y="339"/>
                </a:cubicBezTo>
                <a:cubicBezTo>
                  <a:pt x="204" y="339"/>
                  <a:pt x="211" y="339"/>
                  <a:pt x="219" y="346"/>
                </a:cubicBezTo>
                <a:cubicBezTo>
                  <a:pt x="226" y="346"/>
                  <a:pt x="226" y="353"/>
                  <a:pt x="233" y="367"/>
                </a:cubicBezTo>
                <a:cubicBezTo>
                  <a:pt x="240" y="375"/>
                  <a:pt x="240" y="382"/>
                  <a:pt x="247" y="389"/>
                </a:cubicBezTo>
                <a:cubicBezTo>
                  <a:pt x="247" y="389"/>
                  <a:pt x="254" y="396"/>
                  <a:pt x="261" y="403"/>
                </a:cubicBezTo>
                <a:cubicBezTo>
                  <a:pt x="275" y="403"/>
                  <a:pt x="282" y="403"/>
                  <a:pt x="296" y="403"/>
                </a:cubicBezTo>
                <a:cubicBezTo>
                  <a:pt x="318" y="403"/>
                  <a:pt x="332" y="403"/>
                  <a:pt x="346" y="396"/>
                </a:cubicBezTo>
                <a:cubicBezTo>
                  <a:pt x="353" y="389"/>
                  <a:pt x="360" y="382"/>
                  <a:pt x="360" y="367"/>
                </a:cubicBezTo>
                <a:cubicBezTo>
                  <a:pt x="360" y="360"/>
                  <a:pt x="353" y="353"/>
                  <a:pt x="353" y="346"/>
                </a:cubicBezTo>
                <a:cubicBezTo>
                  <a:pt x="346" y="339"/>
                  <a:pt x="339" y="339"/>
                  <a:pt x="325" y="332"/>
                </a:cubicBezTo>
                <a:cubicBezTo>
                  <a:pt x="318" y="332"/>
                  <a:pt x="303" y="325"/>
                  <a:pt x="282" y="325"/>
                </a:cubicBezTo>
                <a:cubicBezTo>
                  <a:pt x="261" y="318"/>
                  <a:pt x="240" y="311"/>
                  <a:pt x="226" y="304"/>
                </a:cubicBezTo>
                <a:cubicBezTo>
                  <a:pt x="211" y="304"/>
                  <a:pt x="197" y="290"/>
                  <a:pt x="190" y="283"/>
                </a:cubicBezTo>
                <a:cubicBezTo>
                  <a:pt x="176" y="269"/>
                  <a:pt x="176" y="254"/>
                  <a:pt x="176" y="233"/>
                </a:cubicBezTo>
                <a:cubicBezTo>
                  <a:pt x="176" y="219"/>
                  <a:pt x="176" y="205"/>
                  <a:pt x="190" y="191"/>
                </a:cubicBezTo>
                <a:cubicBezTo>
                  <a:pt x="197" y="177"/>
                  <a:pt x="211" y="169"/>
                  <a:pt x="233" y="162"/>
                </a:cubicBezTo>
                <a:cubicBezTo>
                  <a:pt x="254" y="155"/>
                  <a:pt x="275" y="155"/>
                  <a:pt x="296" y="155"/>
                </a:cubicBezTo>
                <a:cubicBezTo>
                  <a:pt x="318" y="155"/>
                  <a:pt x="339" y="155"/>
                  <a:pt x="353" y="162"/>
                </a:cubicBezTo>
                <a:cubicBezTo>
                  <a:pt x="367" y="162"/>
                  <a:pt x="381" y="169"/>
                  <a:pt x="388" y="177"/>
                </a:cubicBezTo>
                <a:cubicBezTo>
                  <a:pt x="395" y="184"/>
                  <a:pt x="402" y="191"/>
                  <a:pt x="409" y="205"/>
                </a:cubicBezTo>
                <a:cubicBezTo>
                  <a:pt x="417" y="212"/>
                  <a:pt x="417" y="219"/>
                  <a:pt x="417" y="226"/>
                </a:cubicBezTo>
                <a:cubicBezTo>
                  <a:pt x="417" y="233"/>
                  <a:pt x="417" y="240"/>
                  <a:pt x="409" y="247"/>
                </a:cubicBezTo>
                <a:cubicBezTo>
                  <a:pt x="402" y="254"/>
                  <a:pt x="395" y="254"/>
                  <a:pt x="381" y="254"/>
                </a:cubicBezTo>
                <a:cubicBezTo>
                  <a:pt x="374" y="254"/>
                  <a:pt x="367" y="254"/>
                  <a:pt x="367" y="247"/>
                </a:cubicBezTo>
                <a:cubicBezTo>
                  <a:pt x="360" y="247"/>
                  <a:pt x="353" y="240"/>
                  <a:pt x="353" y="233"/>
                </a:cubicBezTo>
                <a:cubicBezTo>
                  <a:pt x="346" y="226"/>
                  <a:pt x="339" y="212"/>
                  <a:pt x="332" y="212"/>
                </a:cubicBezTo>
                <a:cubicBezTo>
                  <a:pt x="325" y="205"/>
                  <a:pt x="311" y="198"/>
                  <a:pt x="296" y="198"/>
                </a:cubicBezTo>
                <a:cubicBezTo>
                  <a:pt x="275" y="198"/>
                  <a:pt x="261" y="205"/>
                  <a:pt x="254" y="212"/>
                </a:cubicBezTo>
                <a:cubicBezTo>
                  <a:pt x="247" y="219"/>
                  <a:pt x="240" y="226"/>
                  <a:pt x="240" y="233"/>
                </a:cubicBezTo>
                <a:cubicBezTo>
                  <a:pt x="240" y="233"/>
                  <a:pt x="240" y="240"/>
                  <a:pt x="247" y="240"/>
                </a:cubicBezTo>
                <a:cubicBezTo>
                  <a:pt x="247" y="247"/>
                  <a:pt x="254" y="247"/>
                  <a:pt x="261" y="254"/>
                </a:cubicBezTo>
                <a:cubicBezTo>
                  <a:pt x="261" y="254"/>
                  <a:pt x="268" y="261"/>
                  <a:pt x="275" y="261"/>
                </a:cubicBezTo>
                <a:cubicBezTo>
                  <a:pt x="282" y="261"/>
                  <a:pt x="296" y="261"/>
                  <a:pt x="311" y="269"/>
                </a:cubicBezTo>
                <a:cubicBezTo>
                  <a:pt x="325" y="269"/>
                  <a:pt x="346" y="276"/>
                  <a:pt x="360" y="283"/>
                </a:cubicBezTo>
                <a:cubicBezTo>
                  <a:pt x="374" y="283"/>
                  <a:pt x="388" y="290"/>
                  <a:pt x="395" y="297"/>
                </a:cubicBezTo>
                <a:cubicBezTo>
                  <a:pt x="409" y="304"/>
                  <a:pt x="417" y="311"/>
                  <a:pt x="424" y="325"/>
                </a:cubicBezTo>
                <a:cubicBezTo>
                  <a:pt x="431" y="332"/>
                  <a:pt x="431" y="346"/>
                  <a:pt x="431" y="360"/>
                </a:cubicBezTo>
                <a:cubicBezTo>
                  <a:pt x="431" y="382"/>
                  <a:pt x="424" y="396"/>
                  <a:pt x="417" y="410"/>
                </a:cubicBezTo>
                <a:close/>
                <a:moveTo>
                  <a:pt x="600" y="452"/>
                </a:moveTo>
                <a:lnTo>
                  <a:pt x="600" y="452"/>
                </a:lnTo>
                <a:cubicBezTo>
                  <a:pt x="600" y="537"/>
                  <a:pt x="530" y="608"/>
                  <a:pt x="452" y="608"/>
                </a:cubicBezTo>
                <a:cubicBezTo>
                  <a:pt x="409" y="608"/>
                  <a:pt x="374" y="587"/>
                  <a:pt x="346" y="565"/>
                </a:cubicBezTo>
                <a:cubicBezTo>
                  <a:pt x="332" y="565"/>
                  <a:pt x="318" y="565"/>
                  <a:pt x="296" y="565"/>
                </a:cubicBezTo>
                <a:cubicBezTo>
                  <a:pt x="155" y="565"/>
                  <a:pt x="35" y="452"/>
                  <a:pt x="35" y="304"/>
                </a:cubicBezTo>
                <a:cubicBezTo>
                  <a:pt x="35" y="290"/>
                  <a:pt x="35" y="276"/>
                  <a:pt x="42" y="254"/>
                </a:cubicBezTo>
                <a:cubicBezTo>
                  <a:pt x="14" y="233"/>
                  <a:pt x="0" y="191"/>
                  <a:pt x="0" y="155"/>
                </a:cubicBezTo>
                <a:cubicBezTo>
                  <a:pt x="0" y="71"/>
                  <a:pt x="63" y="0"/>
                  <a:pt x="148" y="0"/>
                </a:cubicBezTo>
                <a:cubicBezTo>
                  <a:pt x="190" y="0"/>
                  <a:pt x="226" y="21"/>
                  <a:pt x="254" y="42"/>
                </a:cubicBezTo>
                <a:cubicBezTo>
                  <a:pt x="268" y="42"/>
                  <a:pt x="282" y="42"/>
                  <a:pt x="296" y="42"/>
                </a:cubicBezTo>
                <a:cubicBezTo>
                  <a:pt x="445" y="42"/>
                  <a:pt x="565" y="155"/>
                  <a:pt x="565" y="304"/>
                </a:cubicBezTo>
                <a:cubicBezTo>
                  <a:pt x="565" y="318"/>
                  <a:pt x="558" y="332"/>
                  <a:pt x="558" y="353"/>
                </a:cubicBezTo>
                <a:cubicBezTo>
                  <a:pt x="586" y="375"/>
                  <a:pt x="600" y="417"/>
                  <a:pt x="600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0" name="Freeform 8">
            <a:extLst>
              <a:ext uri="{FF2B5EF4-FFF2-40B4-BE49-F238E27FC236}">
                <a16:creationId xmlns:a16="http://schemas.microsoft.com/office/drawing/2014/main" id="{110723DB-FB9D-8F49-B0D4-041D6FDF6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9547" y="1430338"/>
            <a:ext cx="219083" cy="184150"/>
          </a:xfrm>
          <a:custGeom>
            <a:avLst/>
            <a:gdLst>
              <a:gd name="T0" fmla="*/ 142453 w 609"/>
              <a:gd name="T1" fmla="*/ 76549 h 510"/>
              <a:gd name="T2" fmla="*/ 142453 w 609"/>
              <a:gd name="T3" fmla="*/ 76549 h 510"/>
              <a:gd name="T4" fmla="*/ 114394 w 609"/>
              <a:gd name="T5" fmla="*/ 48746 h 510"/>
              <a:gd name="T6" fmla="*/ 86695 w 609"/>
              <a:gd name="T7" fmla="*/ 48746 h 510"/>
              <a:gd name="T8" fmla="*/ 78781 w 609"/>
              <a:gd name="T9" fmla="*/ 56328 h 510"/>
              <a:gd name="T10" fmla="*/ 51082 w 609"/>
              <a:gd name="T11" fmla="*/ 43329 h 510"/>
              <a:gd name="T12" fmla="*/ 0 w 609"/>
              <a:gd name="T13" fmla="*/ 94603 h 510"/>
              <a:gd name="T14" fmla="*/ 51082 w 609"/>
              <a:gd name="T15" fmla="*/ 142987 h 510"/>
              <a:gd name="T16" fmla="*/ 56118 w 609"/>
              <a:gd name="T17" fmla="*/ 140460 h 510"/>
              <a:gd name="T18" fmla="*/ 101803 w 609"/>
              <a:gd name="T19" fmla="*/ 183789 h 510"/>
              <a:gd name="T20" fmla="*/ 218715 w 609"/>
              <a:gd name="T21" fmla="*/ 79437 h 510"/>
              <a:gd name="T22" fmla="*/ 218715 w 609"/>
              <a:gd name="T23" fmla="*/ 0 h 510"/>
              <a:gd name="T24" fmla="*/ 142453 w 609"/>
              <a:gd name="T25" fmla="*/ 76549 h 510"/>
              <a:gd name="T26" fmla="*/ 51082 w 609"/>
              <a:gd name="T27" fmla="*/ 130349 h 510"/>
              <a:gd name="T28" fmla="*/ 51082 w 609"/>
              <a:gd name="T29" fmla="*/ 130349 h 510"/>
              <a:gd name="T30" fmla="*/ 51082 w 609"/>
              <a:gd name="T31" fmla="*/ 130349 h 510"/>
              <a:gd name="T32" fmla="*/ 12950 w 609"/>
              <a:gd name="T33" fmla="*/ 94603 h 510"/>
              <a:gd name="T34" fmla="*/ 51082 w 609"/>
              <a:gd name="T35" fmla="*/ 56328 h 510"/>
              <a:gd name="T36" fmla="*/ 71226 w 609"/>
              <a:gd name="T37" fmla="*/ 63911 h 510"/>
              <a:gd name="T38" fmla="*/ 86695 w 609"/>
              <a:gd name="T39" fmla="*/ 94603 h 510"/>
              <a:gd name="T40" fmla="*/ 51082 w 609"/>
              <a:gd name="T41" fmla="*/ 130349 h 510"/>
              <a:gd name="T42" fmla="*/ 203607 w 609"/>
              <a:gd name="T43" fmla="*/ 76549 h 510"/>
              <a:gd name="T44" fmla="*/ 203607 w 609"/>
              <a:gd name="T45" fmla="*/ 76549 h 510"/>
              <a:gd name="T46" fmla="*/ 165475 w 609"/>
              <a:gd name="T47" fmla="*/ 112295 h 510"/>
              <a:gd name="T48" fmla="*/ 104321 w 609"/>
              <a:gd name="T49" fmla="*/ 168624 h 510"/>
              <a:gd name="T50" fmla="*/ 71226 w 609"/>
              <a:gd name="T51" fmla="*/ 137932 h 510"/>
              <a:gd name="T52" fmla="*/ 91731 w 609"/>
              <a:gd name="T53" fmla="*/ 117712 h 510"/>
              <a:gd name="T54" fmla="*/ 104321 w 609"/>
              <a:gd name="T55" fmla="*/ 132877 h 510"/>
              <a:gd name="T56" fmla="*/ 150007 w 609"/>
              <a:gd name="T57" fmla="*/ 84492 h 510"/>
              <a:gd name="T58" fmla="*/ 203607 w 609"/>
              <a:gd name="T59" fmla="*/ 30692 h 510"/>
              <a:gd name="T60" fmla="*/ 203607 w 609"/>
              <a:gd name="T61" fmla="*/ 76549 h 51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09" h="510">
                <a:moveTo>
                  <a:pt x="396" y="212"/>
                </a:moveTo>
                <a:lnTo>
                  <a:pt x="396" y="212"/>
                </a:lnTo>
                <a:cubicBezTo>
                  <a:pt x="318" y="135"/>
                  <a:pt x="318" y="135"/>
                  <a:pt x="318" y="135"/>
                </a:cubicBezTo>
                <a:cubicBezTo>
                  <a:pt x="297" y="113"/>
                  <a:pt x="262" y="113"/>
                  <a:pt x="241" y="135"/>
                </a:cubicBezTo>
                <a:cubicBezTo>
                  <a:pt x="219" y="156"/>
                  <a:pt x="219" y="156"/>
                  <a:pt x="219" y="156"/>
                </a:cubicBezTo>
                <a:cubicBezTo>
                  <a:pt x="198" y="135"/>
                  <a:pt x="170" y="120"/>
                  <a:pt x="142" y="120"/>
                </a:cubicBezTo>
                <a:cubicBezTo>
                  <a:pt x="64" y="120"/>
                  <a:pt x="0" y="184"/>
                  <a:pt x="0" y="262"/>
                </a:cubicBezTo>
                <a:cubicBezTo>
                  <a:pt x="0" y="333"/>
                  <a:pt x="64" y="396"/>
                  <a:pt x="142" y="396"/>
                </a:cubicBezTo>
                <a:cubicBezTo>
                  <a:pt x="149" y="396"/>
                  <a:pt x="149" y="389"/>
                  <a:pt x="156" y="389"/>
                </a:cubicBezTo>
                <a:cubicBezTo>
                  <a:pt x="283" y="509"/>
                  <a:pt x="283" y="509"/>
                  <a:pt x="283" y="509"/>
                </a:cubicBezTo>
                <a:cubicBezTo>
                  <a:pt x="608" y="220"/>
                  <a:pt x="608" y="220"/>
                  <a:pt x="608" y="220"/>
                </a:cubicBezTo>
                <a:cubicBezTo>
                  <a:pt x="608" y="0"/>
                  <a:pt x="608" y="0"/>
                  <a:pt x="608" y="0"/>
                </a:cubicBezTo>
                <a:lnTo>
                  <a:pt x="396" y="212"/>
                </a:lnTo>
                <a:close/>
                <a:moveTo>
                  <a:pt x="142" y="361"/>
                </a:moveTo>
                <a:lnTo>
                  <a:pt x="142" y="361"/>
                </a:lnTo>
                <a:cubicBezTo>
                  <a:pt x="85" y="361"/>
                  <a:pt x="36" y="311"/>
                  <a:pt x="36" y="262"/>
                </a:cubicBezTo>
                <a:cubicBezTo>
                  <a:pt x="36" y="205"/>
                  <a:pt x="85" y="156"/>
                  <a:pt x="142" y="156"/>
                </a:cubicBezTo>
                <a:cubicBezTo>
                  <a:pt x="163" y="156"/>
                  <a:pt x="184" y="163"/>
                  <a:pt x="198" y="177"/>
                </a:cubicBezTo>
                <a:cubicBezTo>
                  <a:pt x="226" y="198"/>
                  <a:pt x="241" y="227"/>
                  <a:pt x="241" y="262"/>
                </a:cubicBezTo>
                <a:cubicBezTo>
                  <a:pt x="241" y="311"/>
                  <a:pt x="198" y="361"/>
                  <a:pt x="142" y="361"/>
                </a:cubicBezTo>
                <a:close/>
                <a:moveTo>
                  <a:pt x="566" y="212"/>
                </a:moveTo>
                <a:lnTo>
                  <a:pt x="566" y="212"/>
                </a:lnTo>
                <a:cubicBezTo>
                  <a:pt x="460" y="311"/>
                  <a:pt x="460" y="311"/>
                  <a:pt x="460" y="311"/>
                </a:cubicBezTo>
                <a:cubicBezTo>
                  <a:pt x="290" y="467"/>
                  <a:pt x="290" y="467"/>
                  <a:pt x="290" y="467"/>
                </a:cubicBezTo>
                <a:cubicBezTo>
                  <a:pt x="198" y="382"/>
                  <a:pt x="198" y="382"/>
                  <a:pt x="198" y="382"/>
                </a:cubicBezTo>
                <a:cubicBezTo>
                  <a:pt x="219" y="368"/>
                  <a:pt x="241" y="354"/>
                  <a:pt x="255" y="326"/>
                </a:cubicBezTo>
                <a:cubicBezTo>
                  <a:pt x="290" y="368"/>
                  <a:pt x="290" y="368"/>
                  <a:pt x="290" y="368"/>
                </a:cubicBezTo>
                <a:cubicBezTo>
                  <a:pt x="417" y="234"/>
                  <a:pt x="417" y="234"/>
                  <a:pt x="417" y="234"/>
                </a:cubicBezTo>
                <a:cubicBezTo>
                  <a:pt x="566" y="85"/>
                  <a:pt x="566" y="85"/>
                  <a:pt x="566" y="85"/>
                </a:cubicBezTo>
                <a:lnTo>
                  <a:pt x="566" y="2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1" name="Freeform 9">
            <a:extLst>
              <a:ext uri="{FF2B5EF4-FFF2-40B4-BE49-F238E27FC236}">
                <a16:creationId xmlns:a16="http://schemas.microsoft.com/office/drawing/2014/main" id="{2F4C7E5F-7CCD-674B-A1CE-C913AE528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1708" y="1422400"/>
            <a:ext cx="217496" cy="201613"/>
          </a:xfrm>
          <a:custGeom>
            <a:avLst/>
            <a:gdLst>
              <a:gd name="T0" fmla="*/ 109828 w 602"/>
              <a:gd name="T1" fmla="*/ 38162 h 560"/>
              <a:gd name="T2" fmla="*/ 153181 w 602"/>
              <a:gd name="T3" fmla="*/ 0 h 560"/>
              <a:gd name="T4" fmla="*/ 217127 w 602"/>
              <a:gd name="T5" fmla="*/ 43203 h 560"/>
              <a:gd name="T6" fmla="*/ 173774 w 602"/>
              <a:gd name="T7" fmla="*/ 76325 h 560"/>
              <a:gd name="T8" fmla="*/ 109828 w 602"/>
              <a:gd name="T9" fmla="*/ 38162 h 560"/>
              <a:gd name="T10" fmla="*/ 217127 w 602"/>
              <a:gd name="T11" fmla="*/ 111967 h 560"/>
              <a:gd name="T12" fmla="*/ 153181 w 602"/>
              <a:gd name="T13" fmla="*/ 152650 h 560"/>
              <a:gd name="T14" fmla="*/ 109828 w 602"/>
              <a:gd name="T15" fmla="*/ 117008 h 560"/>
              <a:gd name="T16" fmla="*/ 173774 w 602"/>
              <a:gd name="T17" fmla="*/ 76325 h 560"/>
              <a:gd name="T18" fmla="*/ 217127 w 602"/>
              <a:gd name="T19" fmla="*/ 111967 h 560"/>
              <a:gd name="T20" fmla="*/ 63946 w 602"/>
              <a:gd name="T21" fmla="*/ 152650 h 560"/>
              <a:gd name="T22" fmla="*/ 0 w 602"/>
              <a:gd name="T23" fmla="*/ 111967 h 560"/>
              <a:gd name="T24" fmla="*/ 43353 w 602"/>
              <a:gd name="T25" fmla="*/ 76325 h 560"/>
              <a:gd name="T26" fmla="*/ 109828 w 602"/>
              <a:gd name="T27" fmla="*/ 117008 h 560"/>
              <a:gd name="T28" fmla="*/ 63946 w 602"/>
              <a:gd name="T29" fmla="*/ 152650 h 560"/>
              <a:gd name="T30" fmla="*/ 0 w 602"/>
              <a:gd name="T31" fmla="*/ 43203 h 560"/>
              <a:gd name="T32" fmla="*/ 63946 w 602"/>
              <a:gd name="T33" fmla="*/ 0 h 560"/>
              <a:gd name="T34" fmla="*/ 109828 w 602"/>
              <a:gd name="T35" fmla="*/ 38162 h 560"/>
              <a:gd name="T36" fmla="*/ 43353 w 602"/>
              <a:gd name="T37" fmla="*/ 76325 h 560"/>
              <a:gd name="T38" fmla="*/ 0 w 602"/>
              <a:gd name="T39" fmla="*/ 43203 h 560"/>
              <a:gd name="T40" fmla="*/ 109828 w 602"/>
              <a:gd name="T41" fmla="*/ 124928 h 560"/>
              <a:gd name="T42" fmla="*/ 153181 w 602"/>
              <a:gd name="T43" fmla="*/ 160210 h 560"/>
              <a:gd name="T44" fmla="*/ 173774 w 602"/>
              <a:gd name="T45" fmla="*/ 150130 h 560"/>
              <a:gd name="T46" fmla="*/ 173774 w 602"/>
              <a:gd name="T47" fmla="*/ 162730 h 560"/>
              <a:gd name="T48" fmla="*/ 109828 w 602"/>
              <a:gd name="T49" fmla="*/ 201253 h 560"/>
              <a:gd name="T50" fmla="*/ 46243 w 602"/>
              <a:gd name="T51" fmla="*/ 162730 h 560"/>
              <a:gd name="T52" fmla="*/ 46243 w 602"/>
              <a:gd name="T53" fmla="*/ 150130 h 560"/>
              <a:gd name="T54" fmla="*/ 63946 w 602"/>
              <a:gd name="T55" fmla="*/ 160210 h 560"/>
              <a:gd name="T56" fmla="*/ 109828 w 602"/>
              <a:gd name="T57" fmla="*/ 124928 h 56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02" h="560">
                <a:moveTo>
                  <a:pt x="304" y="106"/>
                </a:moveTo>
                <a:lnTo>
                  <a:pt x="424" y="0"/>
                </a:lnTo>
                <a:lnTo>
                  <a:pt x="601" y="120"/>
                </a:lnTo>
                <a:lnTo>
                  <a:pt x="481" y="212"/>
                </a:lnTo>
                <a:lnTo>
                  <a:pt x="304" y="106"/>
                </a:lnTo>
                <a:close/>
                <a:moveTo>
                  <a:pt x="601" y="311"/>
                </a:moveTo>
                <a:lnTo>
                  <a:pt x="424" y="424"/>
                </a:lnTo>
                <a:lnTo>
                  <a:pt x="304" y="325"/>
                </a:lnTo>
                <a:lnTo>
                  <a:pt x="481" y="212"/>
                </a:lnTo>
                <a:lnTo>
                  <a:pt x="601" y="311"/>
                </a:lnTo>
                <a:close/>
                <a:moveTo>
                  <a:pt x="177" y="424"/>
                </a:moveTo>
                <a:lnTo>
                  <a:pt x="0" y="311"/>
                </a:lnTo>
                <a:lnTo>
                  <a:pt x="120" y="212"/>
                </a:lnTo>
                <a:lnTo>
                  <a:pt x="304" y="325"/>
                </a:lnTo>
                <a:lnTo>
                  <a:pt x="177" y="424"/>
                </a:lnTo>
                <a:close/>
                <a:moveTo>
                  <a:pt x="0" y="120"/>
                </a:moveTo>
                <a:lnTo>
                  <a:pt x="177" y="0"/>
                </a:lnTo>
                <a:lnTo>
                  <a:pt x="304" y="106"/>
                </a:lnTo>
                <a:lnTo>
                  <a:pt x="120" y="212"/>
                </a:lnTo>
                <a:lnTo>
                  <a:pt x="0" y="120"/>
                </a:lnTo>
                <a:close/>
                <a:moveTo>
                  <a:pt x="304" y="347"/>
                </a:moveTo>
                <a:lnTo>
                  <a:pt x="424" y="445"/>
                </a:lnTo>
                <a:lnTo>
                  <a:pt x="481" y="417"/>
                </a:lnTo>
                <a:lnTo>
                  <a:pt x="481" y="452"/>
                </a:lnTo>
                <a:lnTo>
                  <a:pt x="304" y="559"/>
                </a:lnTo>
                <a:lnTo>
                  <a:pt x="128" y="452"/>
                </a:lnTo>
                <a:lnTo>
                  <a:pt x="128" y="417"/>
                </a:lnTo>
                <a:lnTo>
                  <a:pt x="177" y="445"/>
                </a:lnTo>
                <a:lnTo>
                  <a:pt x="304" y="3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2" name="Freeform 10">
            <a:extLst>
              <a:ext uri="{FF2B5EF4-FFF2-40B4-BE49-F238E27FC236}">
                <a16:creationId xmlns:a16="http://schemas.microsoft.com/office/drawing/2014/main" id="{4649CD0C-BC57-CC41-BCE9-AB6730B5E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3559" y="1412875"/>
            <a:ext cx="134942" cy="219075"/>
          </a:xfrm>
          <a:custGeom>
            <a:avLst/>
            <a:gdLst>
              <a:gd name="T0" fmla="*/ 134578 w 376"/>
              <a:gd name="T1" fmla="*/ 205765 h 609"/>
              <a:gd name="T2" fmla="*/ 134578 w 376"/>
              <a:gd name="T3" fmla="*/ 205765 h 609"/>
              <a:gd name="T4" fmla="*/ 109098 w 376"/>
              <a:gd name="T5" fmla="*/ 216197 h 609"/>
              <a:gd name="T6" fmla="*/ 86489 w 376"/>
              <a:gd name="T7" fmla="*/ 218715 h 609"/>
              <a:gd name="T8" fmla="*/ 61009 w 376"/>
              <a:gd name="T9" fmla="*/ 213679 h 609"/>
              <a:gd name="T10" fmla="*/ 43065 w 376"/>
              <a:gd name="T11" fmla="*/ 203247 h 609"/>
              <a:gd name="T12" fmla="*/ 30504 w 376"/>
              <a:gd name="T13" fmla="*/ 188138 h 609"/>
              <a:gd name="T14" fmla="*/ 27992 w 376"/>
              <a:gd name="T15" fmla="*/ 165116 h 609"/>
              <a:gd name="T16" fmla="*/ 27992 w 376"/>
              <a:gd name="T17" fmla="*/ 88853 h 609"/>
              <a:gd name="T18" fmla="*/ 0 w 376"/>
              <a:gd name="T19" fmla="*/ 88853 h 609"/>
              <a:gd name="T20" fmla="*/ 0 w 376"/>
              <a:gd name="T21" fmla="*/ 58276 h 609"/>
              <a:gd name="T22" fmla="*/ 22968 w 376"/>
              <a:gd name="T23" fmla="*/ 48204 h 609"/>
              <a:gd name="T24" fmla="*/ 38041 w 376"/>
              <a:gd name="T25" fmla="*/ 28059 h 609"/>
              <a:gd name="T26" fmla="*/ 45577 w 376"/>
              <a:gd name="T27" fmla="*/ 0 h 609"/>
              <a:gd name="T28" fmla="*/ 76082 w 376"/>
              <a:gd name="T29" fmla="*/ 0 h 609"/>
              <a:gd name="T30" fmla="*/ 76082 w 376"/>
              <a:gd name="T31" fmla="*/ 50722 h 609"/>
              <a:gd name="T32" fmla="*/ 127042 w 376"/>
              <a:gd name="T33" fmla="*/ 50722 h 609"/>
              <a:gd name="T34" fmla="*/ 127042 w 376"/>
              <a:gd name="T35" fmla="*/ 88853 h 609"/>
              <a:gd name="T36" fmla="*/ 76082 w 376"/>
              <a:gd name="T37" fmla="*/ 88853 h 609"/>
              <a:gd name="T38" fmla="*/ 76082 w 376"/>
              <a:gd name="T39" fmla="*/ 144971 h 609"/>
              <a:gd name="T40" fmla="*/ 78594 w 376"/>
              <a:gd name="T41" fmla="*/ 167634 h 609"/>
              <a:gd name="T42" fmla="*/ 86489 w 376"/>
              <a:gd name="T43" fmla="*/ 178066 h 609"/>
              <a:gd name="T44" fmla="*/ 101562 w 376"/>
              <a:gd name="T45" fmla="*/ 183102 h 609"/>
              <a:gd name="T46" fmla="*/ 134578 w 376"/>
              <a:gd name="T47" fmla="*/ 172670 h 609"/>
              <a:gd name="T48" fmla="*/ 134578 w 376"/>
              <a:gd name="T49" fmla="*/ 205765 h 60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376" h="609">
                <a:moveTo>
                  <a:pt x="375" y="572"/>
                </a:moveTo>
                <a:lnTo>
                  <a:pt x="375" y="572"/>
                </a:lnTo>
                <a:cubicBezTo>
                  <a:pt x="347" y="587"/>
                  <a:pt x="325" y="594"/>
                  <a:pt x="304" y="601"/>
                </a:cubicBezTo>
                <a:cubicBezTo>
                  <a:pt x="283" y="601"/>
                  <a:pt x="262" y="608"/>
                  <a:pt x="241" y="608"/>
                </a:cubicBezTo>
                <a:cubicBezTo>
                  <a:pt x="212" y="608"/>
                  <a:pt x="191" y="601"/>
                  <a:pt x="170" y="594"/>
                </a:cubicBezTo>
                <a:cubicBezTo>
                  <a:pt x="156" y="587"/>
                  <a:pt x="135" y="580"/>
                  <a:pt x="120" y="565"/>
                </a:cubicBezTo>
                <a:cubicBezTo>
                  <a:pt x="106" y="551"/>
                  <a:pt x="92" y="537"/>
                  <a:pt x="85" y="523"/>
                </a:cubicBezTo>
                <a:cubicBezTo>
                  <a:pt x="85" y="509"/>
                  <a:pt x="78" y="488"/>
                  <a:pt x="78" y="459"/>
                </a:cubicBezTo>
                <a:cubicBezTo>
                  <a:pt x="78" y="247"/>
                  <a:pt x="78" y="247"/>
                  <a:pt x="78" y="247"/>
                </a:cubicBezTo>
                <a:cubicBezTo>
                  <a:pt x="0" y="247"/>
                  <a:pt x="0" y="247"/>
                  <a:pt x="0" y="247"/>
                </a:cubicBezTo>
                <a:cubicBezTo>
                  <a:pt x="0" y="162"/>
                  <a:pt x="0" y="162"/>
                  <a:pt x="0" y="162"/>
                </a:cubicBezTo>
                <a:cubicBezTo>
                  <a:pt x="22" y="155"/>
                  <a:pt x="50" y="148"/>
                  <a:pt x="64" y="134"/>
                </a:cubicBezTo>
                <a:cubicBezTo>
                  <a:pt x="85" y="113"/>
                  <a:pt x="99" y="99"/>
                  <a:pt x="106" y="78"/>
                </a:cubicBezTo>
                <a:cubicBezTo>
                  <a:pt x="113" y="56"/>
                  <a:pt x="120" y="35"/>
                  <a:pt x="127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2" y="141"/>
                  <a:pt x="212" y="141"/>
                  <a:pt x="212" y="141"/>
                </a:cubicBezTo>
                <a:cubicBezTo>
                  <a:pt x="354" y="141"/>
                  <a:pt x="354" y="141"/>
                  <a:pt x="354" y="141"/>
                </a:cubicBezTo>
                <a:cubicBezTo>
                  <a:pt x="354" y="247"/>
                  <a:pt x="354" y="247"/>
                  <a:pt x="354" y="247"/>
                </a:cubicBezTo>
                <a:cubicBezTo>
                  <a:pt x="212" y="247"/>
                  <a:pt x="212" y="247"/>
                  <a:pt x="212" y="247"/>
                </a:cubicBezTo>
                <a:cubicBezTo>
                  <a:pt x="212" y="403"/>
                  <a:pt x="212" y="403"/>
                  <a:pt x="212" y="403"/>
                </a:cubicBezTo>
                <a:cubicBezTo>
                  <a:pt x="212" y="438"/>
                  <a:pt x="212" y="459"/>
                  <a:pt x="219" y="466"/>
                </a:cubicBezTo>
                <a:cubicBezTo>
                  <a:pt x="219" y="480"/>
                  <a:pt x="227" y="488"/>
                  <a:pt x="241" y="495"/>
                </a:cubicBezTo>
                <a:cubicBezTo>
                  <a:pt x="255" y="502"/>
                  <a:pt x="269" y="509"/>
                  <a:pt x="283" y="509"/>
                </a:cubicBezTo>
                <a:cubicBezTo>
                  <a:pt x="318" y="509"/>
                  <a:pt x="347" y="495"/>
                  <a:pt x="375" y="480"/>
                </a:cubicBezTo>
                <a:lnTo>
                  <a:pt x="375" y="572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3" name="Freeform 11">
            <a:extLst>
              <a:ext uri="{FF2B5EF4-FFF2-40B4-BE49-F238E27FC236}">
                <a16:creationId xmlns:a16="http://schemas.microsoft.com/office/drawing/2014/main" id="{EC52DFE8-A83E-2A48-8728-F4A5B81B2F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1269" y="1412875"/>
            <a:ext cx="219083" cy="219075"/>
          </a:xfrm>
          <a:custGeom>
            <a:avLst/>
            <a:gdLst>
              <a:gd name="T0" fmla="*/ 190656 w 609"/>
              <a:gd name="T1" fmla="*/ 218715 h 609"/>
              <a:gd name="T2" fmla="*/ 190656 w 609"/>
              <a:gd name="T3" fmla="*/ 218715 h 609"/>
              <a:gd name="T4" fmla="*/ 28059 w 609"/>
              <a:gd name="T5" fmla="*/ 218715 h 609"/>
              <a:gd name="T6" fmla="*/ 0 w 609"/>
              <a:gd name="T7" fmla="*/ 190656 h 609"/>
              <a:gd name="T8" fmla="*/ 0 w 609"/>
              <a:gd name="T9" fmla="*/ 28059 h 609"/>
              <a:gd name="T10" fmla="*/ 28059 w 609"/>
              <a:gd name="T11" fmla="*/ 0 h 609"/>
              <a:gd name="T12" fmla="*/ 190656 w 609"/>
              <a:gd name="T13" fmla="*/ 0 h 609"/>
              <a:gd name="T14" fmla="*/ 218715 w 609"/>
              <a:gd name="T15" fmla="*/ 28059 h 609"/>
              <a:gd name="T16" fmla="*/ 218715 w 609"/>
              <a:gd name="T17" fmla="*/ 190656 h 609"/>
              <a:gd name="T18" fmla="*/ 190656 w 609"/>
              <a:gd name="T19" fmla="*/ 218715 h 609"/>
              <a:gd name="T20" fmla="*/ 109358 w 609"/>
              <a:gd name="T21" fmla="*/ 66190 h 609"/>
              <a:gd name="T22" fmla="*/ 109358 w 609"/>
              <a:gd name="T23" fmla="*/ 66190 h 609"/>
              <a:gd name="T24" fmla="*/ 71226 w 609"/>
              <a:gd name="T25" fmla="*/ 91371 h 609"/>
              <a:gd name="T26" fmla="*/ 71226 w 609"/>
              <a:gd name="T27" fmla="*/ 91371 h 609"/>
              <a:gd name="T28" fmla="*/ 71226 w 609"/>
              <a:gd name="T29" fmla="*/ 91371 h 609"/>
              <a:gd name="T30" fmla="*/ 68708 w 609"/>
              <a:gd name="T31" fmla="*/ 93889 h 609"/>
              <a:gd name="T32" fmla="*/ 68708 w 609"/>
              <a:gd name="T33" fmla="*/ 96767 h 609"/>
              <a:gd name="T34" fmla="*/ 68708 w 609"/>
              <a:gd name="T35" fmla="*/ 99285 h 609"/>
              <a:gd name="T36" fmla="*/ 68708 w 609"/>
              <a:gd name="T37" fmla="*/ 101803 h 609"/>
              <a:gd name="T38" fmla="*/ 68708 w 609"/>
              <a:gd name="T39" fmla="*/ 104321 h 609"/>
              <a:gd name="T40" fmla="*/ 68708 w 609"/>
              <a:gd name="T41" fmla="*/ 104321 h 609"/>
              <a:gd name="T42" fmla="*/ 66190 w 609"/>
              <a:gd name="T43" fmla="*/ 109358 h 609"/>
              <a:gd name="T44" fmla="*/ 109358 w 609"/>
              <a:gd name="T45" fmla="*/ 152525 h 609"/>
              <a:gd name="T46" fmla="*/ 152525 w 609"/>
              <a:gd name="T47" fmla="*/ 109358 h 609"/>
              <a:gd name="T48" fmla="*/ 150007 w 609"/>
              <a:gd name="T49" fmla="*/ 104321 h 609"/>
              <a:gd name="T50" fmla="*/ 150007 w 609"/>
              <a:gd name="T51" fmla="*/ 104321 h 609"/>
              <a:gd name="T52" fmla="*/ 150007 w 609"/>
              <a:gd name="T53" fmla="*/ 101803 h 609"/>
              <a:gd name="T54" fmla="*/ 150007 w 609"/>
              <a:gd name="T55" fmla="*/ 99285 h 609"/>
              <a:gd name="T56" fmla="*/ 150007 w 609"/>
              <a:gd name="T57" fmla="*/ 96767 h 609"/>
              <a:gd name="T58" fmla="*/ 150007 w 609"/>
              <a:gd name="T59" fmla="*/ 93889 h 609"/>
              <a:gd name="T60" fmla="*/ 147489 w 609"/>
              <a:gd name="T61" fmla="*/ 91371 h 609"/>
              <a:gd name="T62" fmla="*/ 147489 w 609"/>
              <a:gd name="T63" fmla="*/ 91371 h 609"/>
              <a:gd name="T64" fmla="*/ 147489 w 609"/>
              <a:gd name="T65" fmla="*/ 91371 h 609"/>
              <a:gd name="T66" fmla="*/ 109358 w 609"/>
              <a:gd name="T67" fmla="*/ 66190 h 609"/>
              <a:gd name="T68" fmla="*/ 193175 w 609"/>
              <a:gd name="T69" fmla="*/ 35613 h 609"/>
              <a:gd name="T70" fmla="*/ 193175 w 609"/>
              <a:gd name="T71" fmla="*/ 35613 h 609"/>
              <a:gd name="T72" fmla="*/ 183102 w 609"/>
              <a:gd name="T73" fmla="*/ 25541 h 609"/>
              <a:gd name="T74" fmla="*/ 160079 w 609"/>
              <a:gd name="T75" fmla="*/ 25541 h 609"/>
              <a:gd name="T76" fmla="*/ 150007 w 609"/>
              <a:gd name="T77" fmla="*/ 35613 h 609"/>
              <a:gd name="T78" fmla="*/ 150007 w 609"/>
              <a:gd name="T79" fmla="*/ 58276 h 609"/>
              <a:gd name="T80" fmla="*/ 160079 w 609"/>
              <a:gd name="T81" fmla="*/ 68708 h 609"/>
              <a:gd name="T82" fmla="*/ 183102 w 609"/>
              <a:gd name="T83" fmla="*/ 68708 h 609"/>
              <a:gd name="T84" fmla="*/ 193175 w 609"/>
              <a:gd name="T85" fmla="*/ 58276 h 609"/>
              <a:gd name="T86" fmla="*/ 193175 w 609"/>
              <a:gd name="T87" fmla="*/ 35613 h 609"/>
              <a:gd name="T88" fmla="*/ 193175 w 609"/>
              <a:gd name="T89" fmla="*/ 91371 h 609"/>
              <a:gd name="T90" fmla="*/ 193175 w 609"/>
              <a:gd name="T91" fmla="*/ 91371 h 609"/>
              <a:gd name="T92" fmla="*/ 173030 w 609"/>
              <a:gd name="T93" fmla="*/ 91371 h 609"/>
              <a:gd name="T94" fmla="*/ 175548 w 609"/>
              <a:gd name="T95" fmla="*/ 109358 h 609"/>
              <a:gd name="T96" fmla="*/ 109358 w 609"/>
              <a:gd name="T97" fmla="*/ 175548 h 609"/>
              <a:gd name="T98" fmla="*/ 43167 w 609"/>
              <a:gd name="T99" fmla="*/ 109358 h 609"/>
              <a:gd name="T100" fmla="*/ 45686 w 609"/>
              <a:gd name="T101" fmla="*/ 91371 h 609"/>
              <a:gd name="T102" fmla="*/ 25541 w 609"/>
              <a:gd name="T103" fmla="*/ 91371 h 609"/>
              <a:gd name="T104" fmla="*/ 25541 w 609"/>
              <a:gd name="T105" fmla="*/ 183102 h 609"/>
              <a:gd name="T106" fmla="*/ 35613 w 609"/>
              <a:gd name="T107" fmla="*/ 193175 h 609"/>
              <a:gd name="T108" fmla="*/ 183102 w 609"/>
              <a:gd name="T109" fmla="*/ 193175 h 609"/>
              <a:gd name="T110" fmla="*/ 193175 w 609"/>
              <a:gd name="T111" fmla="*/ 183102 h 609"/>
              <a:gd name="T112" fmla="*/ 193175 w 609"/>
              <a:gd name="T113" fmla="*/ 91371 h 60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09" h="609">
                <a:moveTo>
                  <a:pt x="530" y="608"/>
                </a:moveTo>
                <a:lnTo>
                  <a:pt x="530" y="608"/>
                </a:lnTo>
                <a:cubicBezTo>
                  <a:pt x="78" y="608"/>
                  <a:pt x="78" y="608"/>
                  <a:pt x="78" y="608"/>
                </a:cubicBezTo>
                <a:cubicBezTo>
                  <a:pt x="36" y="608"/>
                  <a:pt x="0" y="572"/>
                  <a:pt x="0" y="530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35"/>
                  <a:pt x="36" y="0"/>
                  <a:pt x="78" y="0"/>
                </a:cubicBezTo>
                <a:cubicBezTo>
                  <a:pt x="530" y="0"/>
                  <a:pt x="530" y="0"/>
                  <a:pt x="530" y="0"/>
                </a:cubicBezTo>
                <a:cubicBezTo>
                  <a:pt x="573" y="0"/>
                  <a:pt x="608" y="35"/>
                  <a:pt x="608" y="78"/>
                </a:cubicBezTo>
                <a:cubicBezTo>
                  <a:pt x="608" y="530"/>
                  <a:pt x="608" y="530"/>
                  <a:pt x="608" y="530"/>
                </a:cubicBezTo>
                <a:cubicBezTo>
                  <a:pt x="608" y="572"/>
                  <a:pt x="573" y="608"/>
                  <a:pt x="530" y="608"/>
                </a:cubicBezTo>
                <a:close/>
                <a:moveTo>
                  <a:pt x="304" y="184"/>
                </a:moveTo>
                <a:lnTo>
                  <a:pt x="304" y="184"/>
                </a:lnTo>
                <a:cubicBezTo>
                  <a:pt x="254" y="184"/>
                  <a:pt x="219" y="212"/>
                  <a:pt x="198" y="254"/>
                </a:cubicBezTo>
                <a:cubicBezTo>
                  <a:pt x="198" y="261"/>
                  <a:pt x="198" y="261"/>
                  <a:pt x="191" y="261"/>
                </a:cubicBezTo>
                <a:lnTo>
                  <a:pt x="191" y="269"/>
                </a:lnTo>
                <a:lnTo>
                  <a:pt x="191" y="276"/>
                </a:lnTo>
                <a:cubicBezTo>
                  <a:pt x="191" y="276"/>
                  <a:pt x="191" y="276"/>
                  <a:pt x="191" y="283"/>
                </a:cubicBezTo>
                <a:cubicBezTo>
                  <a:pt x="191" y="283"/>
                  <a:pt x="191" y="283"/>
                  <a:pt x="191" y="290"/>
                </a:cubicBezTo>
                <a:cubicBezTo>
                  <a:pt x="191" y="297"/>
                  <a:pt x="184" y="297"/>
                  <a:pt x="184" y="304"/>
                </a:cubicBezTo>
                <a:cubicBezTo>
                  <a:pt x="184" y="367"/>
                  <a:pt x="240" y="424"/>
                  <a:pt x="304" y="424"/>
                </a:cubicBezTo>
                <a:cubicBezTo>
                  <a:pt x="368" y="424"/>
                  <a:pt x="424" y="367"/>
                  <a:pt x="424" y="304"/>
                </a:cubicBezTo>
                <a:cubicBezTo>
                  <a:pt x="424" y="297"/>
                  <a:pt x="417" y="297"/>
                  <a:pt x="417" y="290"/>
                </a:cubicBezTo>
                <a:cubicBezTo>
                  <a:pt x="417" y="283"/>
                  <a:pt x="417" y="283"/>
                  <a:pt x="417" y="283"/>
                </a:cubicBezTo>
                <a:cubicBezTo>
                  <a:pt x="417" y="276"/>
                  <a:pt x="417" y="276"/>
                  <a:pt x="417" y="276"/>
                </a:cubicBezTo>
                <a:lnTo>
                  <a:pt x="417" y="269"/>
                </a:lnTo>
                <a:lnTo>
                  <a:pt x="417" y="261"/>
                </a:lnTo>
                <a:cubicBezTo>
                  <a:pt x="410" y="261"/>
                  <a:pt x="410" y="261"/>
                  <a:pt x="410" y="254"/>
                </a:cubicBezTo>
                <a:cubicBezTo>
                  <a:pt x="389" y="212"/>
                  <a:pt x="354" y="184"/>
                  <a:pt x="304" y="184"/>
                </a:cubicBezTo>
                <a:close/>
                <a:moveTo>
                  <a:pt x="537" y="99"/>
                </a:moveTo>
                <a:lnTo>
                  <a:pt x="537" y="99"/>
                </a:lnTo>
                <a:cubicBezTo>
                  <a:pt x="537" y="85"/>
                  <a:pt x="523" y="71"/>
                  <a:pt x="509" y="71"/>
                </a:cubicBezTo>
                <a:cubicBezTo>
                  <a:pt x="445" y="71"/>
                  <a:pt x="445" y="71"/>
                  <a:pt x="445" y="71"/>
                </a:cubicBezTo>
                <a:cubicBezTo>
                  <a:pt x="431" y="71"/>
                  <a:pt x="417" y="85"/>
                  <a:pt x="417" y="99"/>
                </a:cubicBezTo>
                <a:cubicBezTo>
                  <a:pt x="417" y="162"/>
                  <a:pt x="417" y="162"/>
                  <a:pt x="417" y="162"/>
                </a:cubicBezTo>
                <a:cubicBezTo>
                  <a:pt x="417" y="177"/>
                  <a:pt x="431" y="191"/>
                  <a:pt x="445" y="191"/>
                </a:cubicBezTo>
                <a:cubicBezTo>
                  <a:pt x="509" y="191"/>
                  <a:pt x="509" y="191"/>
                  <a:pt x="509" y="191"/>
                </a:cubicBezTo>
                <a:cubicBezTo>
                  <a:pt x="523" y="191"/>
                  <a:pt x="537" y="177"/>
                  <a:pt x="537" y="162"/>
                </a:cubicBezTo>
                <a:lnTo>
                  <a:pt x="537" y="99"/>
                </a:lnTo>
                <a:close/>
                <a:moveTo>
                  <a:pt x="537" y="254"/>
                </a:moveTo>
                <a:lnTo>
                  <a:pt x="537" y="254"/>
                </a:lnTo>
                <a:cubicBezTo>
                  <a:pt x="481" y="254"/>
                  <a:pt x="481" y="254"/>
                  <a:pt x="481" y="254"/>
                </a:cubicBezTo>
                <a:cubicBezTo>
                  <a:pt x="488" y="269"/>
                  <a:pt x="488" y="290"/>
                  <a:pt x="488" y="304"/>
                </a:cubicBezTo>
                <a:cubicBezTo>
                  <a:pt x="488" y="403"/>
                  <a:pt x="403" y="488"/>
                  <a:pt x="304" y="488"/>
                </a:cubicBezTo>
                <a:cubicBezTo>
                  <a:pt x="205" y="488"/>
                  <a:pt x="120" y="403"/>
                  <a:pt x="120" y="304"/>
                </a:cubicBezTo>
                <a:cubicBezTo>
                  <a:pt x="120" y="290"/>
                  <a:pt x="120" y="269"/>
                  <a:pt x="127" y="254"/>
                </a:cubicBezTo>
                <a:cubicBezTo>
                  <a:pt x="71" y="254"/>
                  <a:pt x="71" y="254"/>
                  <a:pt x="71" y="254"/>
                </a:cubicBezTo>
                <a:cubicBezTo>
                  <a:pt x="71" y="509"/>
                  <a:pt x="71" y="509"/>
                  <a:pt x="71" y="509"/>
                </a:cubicBezTo>
                <a:cubicBezTo>
                  <a:pt x="71" y="523"/>
                  <a:pt x="85" y="537"/>
                  <a:pt x="99" y="537"/>
                </a:cubicBezTo>
                <a:cubicBezTo>
                  <a:pt x="509" y="537"/>
                  <a:pt x="509" y="537"/>
                  <a:pt x="509" y="537"/>
                </a:cubicBezTo>
                <a:cubicBezTo>
                  <a:pt x="523" y="537"/>
                  <a:pt x="537" y="523"/>
                  <a:pt x="537" y="509"/>
                </a:cubicBezTo>
                <a:lnTo>
                  <a:pt x="537" y="2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4" name="Freeform 12">
            <a:extLst>
              <a:ext uri="{FF2B5EF4-FFF2-40B4-BE49-F238E27FC236}">
                <a16:creationId xmlns:a16="http://schemas.microsoft.com/office/drawing/2014/main" id="{2881CE73-E812-444D-8F27-5A2612A8B9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842" y="1431925"/>
            <a:ext cx="217496" cy="177800"/>
          </a:xfrm>
          <a:custGeom>
            <a:avLst/>
            <a:gdLst>
              <a:gd name="T0" fmla="*/ 148123 w 602"/>
              <a:gd name="T1" fmla="*/ 0 h 496"/>
              <a:gd name="T2" fmla="*/ 148123 w 602"/>
              <a:gd name="T3" fmla="*/ 0 h 496"/>
              <a:gd name="T4" fmla="*/ 183889 w 602"/>
              <a:gd name="T5" fmla="*/ 15414 h 496"/>
              <a:gd name="T6" fmla="*/ 206650 w 602"/>
              <a:gd name="T7" fmla="*/ 7886 h 496"/>
              <a:gd name="T8" fmla="*/ 212069 w 602"/>
              <a:gd name="T9" fmla="*/ 5377 h 496"/>
              <a:gd name="T10" fmla="*/ 196534 w 602"/>
              <a:gd name="T11" fmla="*/ 25451 h 496"/>
              <a:gd name="T12" fmla="*/ 191476 w 602"/>
              <a:gd name="T13" fmla="*/ 27960 h 496"/>
              <a:gd name="T14" fmla="*/ 191476 w 602"/>
              <a:gd name="T15" fmla="*/ 27960 h 496"/>
              <a:gd name="T16" fmla="*/ 217127 w 602"/>
              <a:gd name="T17" fmla="*/ 22942 h 496"/>
              <a:gd name="T18" fmla="*/ 217127 w 602"/>
              <a:gd name="T19" fmla="*/ 22942 h 496"/>
              <a:gd name="T20" fmla="*/ 201592 w 602"/>
              <a:gd name="T21" fmla="*/ 37998 h 496"/>
              <a:gd name="T22" fmla="*/ 196534 w 602"/>
              <a:gd name="T23" fmla="*/ 45884 h 496"/>
              <a:gd name="T24" fmla="*/ 194005 w 602"/>
              <a:gd name="T25" fmla="*/ 73486 h 496"/>
              <a:gd name="T26" fmla="*/ 107299 w 602"/>
              <a:gd name="T27" fmla="*/ 172423 h 496"/>
              <a:gd name="T28" fmla="*/ 43353 w 602"/>
              <a:gd name="T29" fmla="*/ 174932 h 496"/>
              <a:gd name="T30" fmla="*/ 15174 w 602"/>
              <a:gd name="T31" fmla="*/ 164895 h 496"/>
              <a:gd name="T32" fmla="*/ 5058 w 602"/>
              <a:gd name="T33" fmla="*/ 159877 h 496"/>
              <a:gd name="T34" fmla="*/ 0 w 602"/>
              <a:gd name="T35" fmla="*/ 157367 h 496"/>
              <a:gd name="T36" fmla="*/ 15174 w 602"/>
              <a:gd name="T37" fmla="*/ 157367 h 496"/>
              <a:gd name="T38" fmla="*/ 28180 w 602"/>
              <a:gd name="T39" fmla="*/ 154858 h 496"/>
              <a:gd name="T40" fmla="*/ 53469 w 602"/>
              <a:gd name="T41" fmla="*/ 146972 h 496"/>
              <a:gd name="T42" fmla="*/ 66475 w 602"/>
              <a:gd name="T43" fmla="*/ 136935 h 496"/>
              <a:gd name="T44" fmla="*/ 53469 w 602"/>
              <a:gd name="T45" fmla="*/ 136935 h 496"/>
              <a:gd name="T46" fmla="*/ 25651 w 602"/>
              <a:gd name="T47" fmla="*/ 106465 h 496"/>
              <a:gd name="T48" fmla="*/ 43353 w 602"/>
              <a:gd name="T49" fmla="*/ 106465 h 496"/>
              <a:gd name="T50" fmla="*/ 30708 w 602"/>
              <a:gd name="T51" fmla="*/ 101446 h 496"/>
              <a:gd name="T52" fmla="*/ 7587 w 602"/>
              <a:gd name="T53" fmla="*/ 63449 h 496"/>
              <a:gd name="T54" fmla="*/ 12645 w 602"/>
              <a:gd name="T55" fmla="*/ 65958 h 496"/>
              <a:gd name="T56" fmla="*/ 23122 w 602"/>
              <a:gd name="T57" fmla="*/ 68467 h 496"/>
              <a:gd name="T58" fmla="*/ 28180 w 602"/>
              <a:gd name="T59" fmla="*/ 68467 h 496"/>
              <a:gd name="T60" fmla="*/ 28180 w 602"/>
              <a:gd name="T61" fmla="*/ 68467 h 496"/>
              <a:gd name="T62" fmla="*/ 20593 w 602"/>
              <a:gd name="T63" fmla="*/ 60940 h 496"/>
              <a:gd name="T64" fmla="*/ 10116 w 602"/>
              <a:gd name="T65" fmla="*/ 20433 h 496"/>
              <a:gd name="T66" fmla="*/ 15174 w 602"/>
              <a:gd name="T67" fmla="*/ 10396 h 496"/>
              <a:gd name="T68" fmla="*/ 15174 w 602"/>
              <a:gd name="T69" fmla="*/ 10396 h 496"/>
              <a:gd name="T70" fmla="*/ 20593 w 602"/>
              <a:gd name="T71" fmla="*/ 12905 h 496"/>
              <a:gd name="T72" fmla="*/ 33237 w 602"/>
              <a:gd name="T73" fmla="*/ 25451 h 496"/>
              <a:gd name="T74" fmla="*/ 86706 w 602"/>
              <a:gd name="T75" fmla="*/ 53412 h 496"/>
              <a:gd name="T76" fmla="*/ 107299 w 602"/>
              <a:gd name="T77" fmla="*/ 55921 h 496"/>
              <a:gd name="T78" fmla="*/ 107299 w 602"/>
              <a:gd name="T79" fmla="*/ 35488 h 496"/>
              <a:gd name="T80" fmla="*/ 132949 w 602"/>
              <a:gd name="T81" fmla="*/ 5377 h 496"/>
              <a:gd name="T82" fmla="*/ 143065 w 602"/>
              <a:gd name="T83" fmla="*/ 2868 h 496"/>
              <a:gd name="T84" fmla="*/ 148123 w 602"/>
              <a:gd name="T85" fmla="*/ 0 h 49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496">
                <a:moveTo>
                  <a:pt x="410" y="0"/>
                </a:moveTo>
                <a:lnTo>
                  <a:pt x="410" y="0"/>
                </a:lnTo>
                <a:cubicBezTo>
                  <a:pt x="459" y="0"/>
                  <a:pt x="481" y="22"/>
                  <a:pt x="509" y="43"/>
                </a:cubicBezTo>
                <a:cubicBezTo>
                  <a:pt x="530" y="43"/>
                  <a:pt x="558" y="29"/>
                  <a:pt x="572" y="22"/>
                </a:cubicBezTo>
                <a:cubicBezTo>
                  <a:pt x="580" y="15"/>
                  <a:pt x="580" y="15"/>
                  <a:pt x="587" y="15"/>
                </a:cubicBezTo>
                <a:cubicBezTo>
                  <a:pt x="580" y="36"/>
                  <a:pt x="565" y="57"/>
                  <a:pt x="544" y="71"/>
                </a:cubicBezTo>
                <a:cubicBezTo>
                  <a:pt x="544" y="71"/>
                  <a:pt x="537" y="78"/>
                  <a:pt x="530" y="78"/>
                </a:cubicBezTo>
                <a:cubicBezTo>
                  <a:pt x="558" y="78"/>
                  <a:pt x="580" y="64"/>
                  <a:pt x="601" y="64"/>
                </a:cubicBezTo>
                <a:cubicBezTo>
                  <a:pt x="594" y="78"/>
                  <a:pt x="580" y="99"/>
                  <a:pt x="558" y="106"/>
                </a:cubicBezTo>
                <a:cubicBezTo>
                  <a:pt x="551" y="113"/>
                  <a:pt x="551" y="121"/>
                  <a:pt x="544" y="128"/>
                </a:cubicBezTo>
                <a:cubicBezTo>
                  <a:pt x="544" y="156"/>
                  <a:pt x="544" y="177"/>
                  <a:pt x="537" y="205"/>
                </a:cubicBezTo>
                <a:cubicBezTo>
                  <a:pt x="502" y="340"/>
                  <a:pt x="424" y="439"/>
                  <a:pt x="297" y="481"/>
                </a:cubicBezTo>
                <a:cubicBezTo>
                  <a:pt x="247" y="495"/>
                  <a:pt x="170" y="495"/>
                  <a:pt x="120" y="488"/>
                </a:cubicBezTo>
                <a:cubicBezTo>
                  <a:pt x="92" y="481"/>
                  <a:pt x="71" y="474"/>
                  <a:pt x="42" y="460"/>
                </a:cubicBezTo>
                <a:cubicBezTo>
                  <a:pt x="35" y="453"/>
                  <a:pt x="21" y="453"/>
                  <a:pt x="14" y="446"/>
                </a:cubicBezTo>
                <a:cubicBezTo>
                  <a:pt x="7" y="439"/>
                  <a:pt x="7" y="439"/>
                  <a:pt x="0" y="439"/>
                </a:cubicBezTo>
                <a:cubicBezTo>
                  <a:pt x="14" y="439"/>
                  <a:pt x="28" y="439"/>
                  <a:pt x="42" y="439"/>
                </a:cubicBezTo>
                <a:cubicBezTo>
                  <a:pt x="50" y="439"/>
                  <a:pt x="64" y="439"/>
                  <a:pt x="78" y="432"/>
                </a:cubicBezTo>
                <a:cubicBezTo>
                  <a:pt x="106" y="424"/>
                  <a:pt x="127" y="417"/>
                  <a:pt x="148" y="410"/>
                </a:cubicBezTo>
                <a:cubicBezTo>
                  <a:pt x="163" y="403"/>
                  <a:pt x="177" y="396"/>
                  <a:pt x="184" y="382"/>
                </a:cubicBezTo>
                <a:cubicBezTo>
                  <a:pt x="170" y="382"/>
                  <a:pt x="156" y="382"/>
                  <a:pt x="148" y="382"/>
                </a:cubicBezTo>
                <a:cubicBezTo>
                  <a:pt x="106" y="368"/>
                  <a:pt x="85" y="340"/>
                  <a:pt x="71" y="297"/>
                </a:cubicBezTo>
                <a:cubicBezTo>
                  <a:pt x="78" y="304"/>
                  <a:pt x="113" y="304"/>
                  <a:pt x="120" y="297"/>
                </a:cubicBezTo>
                <a:cubicBezTo>
                  <a:pt x="106" y="297"/>
                  <a:pt x="92" y="290"/>
                  <a:pt x="85" y="283"/>
                </a:cubicBezTo>
                <a:cubicBezTo>
                  <a:pt x="50" y="262"/>
                  <a:pt x="21" y="227"/>
                  <a:pt x="21" y="177"/>
                </a:cubicBezTo>
                <a:cubicBezTo>
                  <a:pt x="28" y="177"/>
                  <a:pt x="35" y="177"/>
                  <a:pt x="35" y="184"/>
                </a:cubicBezTo>
                <a:cubicBezTo>
                  <a:pt x="42" y="184"/>
                  <a:pt x="50" y="184"/>
                  <a:pt x="64" y="191"/>
                </a:cubicBezTo>
                <a:lnTo>
                  <a:pt x="78" y="191"/>
                </a:lnTo>
                <a:cubicBezTo>
                  <a:pt x="71" y="184"/>
                  <a:pt x="64" y="177"/>
                  <a:pt x="57" y="170"/>
                </a:cubicBezTo>
                <a:cubicBezTo>
                  <a:pt x="35" y="142"/>
                  <a:pt x="14" y="106"/>
                  <a:pt x="28" y="57"/>
                </a:cubicBezTo>
                <a:cubicBezTo>
                  <a:pt x="28" y="43"/>
                  <a:pt x="35" y="36"/>
                  <a:pt x="42" y="29"/>
                </a:cubicBezTo>
                <a:cubicBezTo>
                  <a:pt x="42" y="29"/>
                  <a:pt x="50" y="36"/>
                  <a:pt x="57" y="36"/>
                </a:cubicBezTo>
                <a:cubicBezTo>
                  <a:pt x="64" y="50"/>
                  <a:pt x="78" y="64"/>
                  <a:pt x="92" y="71"/>
                </a:cubicBezTo>
                <a:cubicBezTo>
                  <a:pt x="134" y="106"/>
                  <a:pt x="177" y="128"/>
                  <a:pt x="240" y="149"/>
                </a:cubicBezTo>
                <a:cubicBezTo>
                  <a:pt x="261" y="149"/>
                  <a:pt x="276" y="156"/>
                  <a:pt x="297" y="156"/>
                </a:cubicBezTo>
                <a:cubicBezTo>
                  <a:pt x="290" y="135"/>
                  <a:pt x="290" y="113"/>
                  <a:pt x="297" y="99"/>
                </a:cubicBezTo>
                <a:cubicBezTo>
                  <a:pt x="311" y="57"/>
                  <a:pt x="332" y="29"/>
                  <a:pt x="368" y="15"/>
                </a:cubicBezTo>
                <a:cubicBezTo>
                  <a:pt x="375" y="8"/>
                  <a:pt x="389" y="8"/>
                  <a:pt x="396" y="8"/>
                </a:cubicBezTo>
                <a:cubicBezTo>
                  <a:pt x="403" y="8"/>
                  <a:pt x="403" y="0"/>
                  <a:pt x="410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1" name="Freeform 19">
            <a:extLst>
              <a:ext uri="{FF2B5EF4-FFF2-40B4-BE49-F238E27FC236}">
                <a16:creationId xmlns:a16="http://schemas.microsoft.com/office/drawing/2014/main" id="{6EFB3690-06E2-D741-8970-3BFCB8B29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2149" y="1073150"/>
            <a:ext cx="219083" cy="139700"/>
          </a:xfrm>
          <a:custGeom>
            <a:avLst/>
            <a:gdLst>
              <a:gd name="T0" fmla="*/ 142327 w 608"/>
              <a:gd name="T1" fmla="*/ 12537 h 390"/>
              <a:gd name="T2" fmla="*/ 142327 w 608"/>
              <a:gd name="T3" fmla="*/ 12537 h 390"/>
              <a:gd name="T4" fmla="*/ 196014 w 608"/>
              <a:gd name="T5" fmla="*/ 12537 h 390"/>
              <a:gd name="T6" fmla="*/ 196014 w 608"/>
              <a:gd name="T7" fmla="*/ 27940 h 390"/>
              <a:gd name="T8" fmla="*/ 142327 w 608"/>
              <a:gd name="T9" fmla="*/ 27940 h 390"/>
              <a:gd name="T10" fmla="*/ 142327 w 608"/>
              <a:gd name="T11" fmla="*/ 12537 h 390"/>
              <a:gd name="T12" fmla="*/ 216192 w 608"/>
              <a:gd name="T13" fmla="*/ 93492 h 390"/>
              <a:gd name="T14" fmla="*/ 216192 w 608"/>
              <a:gd name="T15" fmla="*/ 93492 h 390"/>
              <a:gd name="T16" fmla="*/ 144849 w 608"/>
              <a:gd name="T17" fmla="*/ 93492 h 390"/>
              <a:gd name="T18" fmla="*/ 170432 w 608"/>
              <a:gd name="T19" fmla="*/ 118924 h 390"/>
              <a:gd name="T20" fmla="*/ 190970 w 608"/>
              <a:gd name="T21" fmla="*/ 108894 h 390"/>
              <a:gd name="T22" fmla="*/ 213670 w 608"/>
              <a:gd name="T23" fmla="*/ 108894 h 390"/>
              <a:gd name="T24" fmla="*/ 167909 w 608"/>
              <a:gd name="T25" fmla="*/ 139342 h 390"/>
              <a:gd name="T26" fmla="*/ 119626 w 608"/>
              <a:gd name="T27" fmla="*/ 85969 h 390"/>
              <a:gd name="T28" fmla="*/ 167909 w 608"/>
              <a:gd name="T29" fmla="*/ 35462 h 390"/>
              <a:gd name="T30" fmla="*/ 216192 w 608"/>
              <a:gd name="T31" fmla="*/ 93492 h 390"/>
              <a:gd name="T32" fmla="*/ 144849 w 608"/>
              <a:gd name="T33" fmla="*/ 75939 h 390"/>
              <a:gd name="T34" fmla="*/ 144849 w 608"/>
              <a:gd name="T35" fmla="*/ 75939 h 390"/>
              <a:gd name="T36" fmla="*/ 188087 w 608"/>
              <a:gd name="T37" fmla="*/ 75939 h 390"/>
              <a:gd name="T38" fmla="*/ 167909 w 608"/>
              <a:gd name="T39" fmla="*/ 55522 h 390"/>
              <a:gd name="T40" fmla="*/ 144849 w 608"/>
              <a:gd name="T41" fmla="*/ 75939 h 390"/>
              <a:gd name="T42" fmla="*/ 112060 w 608"/>
              <a:gd name="T43" fmla="*/ 96357 h 390"/>
              <a:gd name="T44" fmla="*/ 112060 w 608"/>
              <a:gd name="T45" fmla="*/ 96357 h 390"/>
              <a:gd name="T46" fmla="*/ 63416 w 608"/>
              <a:gd name="T47" fmla="*/ 136834 h 390"/>
              <a:gd name="T48" fmla="*/ 0 w 608"/>
              <a:gd name="T49" fmla="*/ 136834 h 390"/>
              <a:gd name="T50" fmla="*/ 0 w 608"/>
              <a:gd name="T51" fmla="*/ 0 h 390"/>
              <a:gd name="T52" fmla="*/ 63416 w 608"/>
              <a:gd name="T53" fmla="*/ 0 h 390"/>
              <a:gd name="T54" fmla="*/ 106655 w 608"/>
              <a:gd name="T55" fmla="*/ 35462 h 390"/>
              <a:gd name="T56" fmla="*/ 86477 w 608"/>
              <a:gd name="T57" fmla="*/ 63044 h 390"/>
              <a:gd name="T58" fmla="*/ 112060 w 608"/>
              <a:gd name="T59" fmla="*/ 96357 h 390"/>
              <a:gd name="T60" fmla="*/ 53327 w 608"/>
              <a:gd name="T61" fmla="*/ 22567 h 390"/>
              <a:gd name="T62" fmla="*/ 53327 w 608"/>
              <a:gd name="T63" fmla="*/ 22567 h 390"/>
              <a:gd name="T64" fmla="*/ 25222 w 608"/>
              <a:gd name="T65" fmla="*/ 22567 h 390"/>
              <a:gd name="T66" fmla="*/ 25222 w 608"/>
              <a:gd name="T67" fmla="*/ 53014 h 390"/>
              <a:gd name="T68" fmla="*/ 55850 w 608"/>
              <a:gd name="T69" fmla="*/ 53014 h 390"/>
              <a:gd name="T70" fmla="*/ 73505 w 608"/>
              <a:gd name="T71" fmla="*/ 37970 h 390"/>
              <a:gd name="T72" fmla="*/ 53327 w 608"/>
              <a:gd name="T73" fmla="*/ 22567 h 390"/>
              <a:gd name="T74" fmla="*/ 58372 w 608"/>
              <a:gd name="T75" fmla="*/ 73432 h 390"/>
              <a:gd name="T76" fmla="*/ 58372 w 608"/>
              <a:gd name="T77" fmla="*/ 73432 h 390"/>
              <a:gd name="T78" fmla="*/ 25222 w 608"/>
              <a:gd name="T79" fmla="*/ 73432 h 390"/>
              <a:gd name="T80" fmla="*/ 25222 w 608"/>
              <a:gd name="T81" fmla="*/ 111402 h 390"/>
              <a:gd name="T82" fmla="*/ 58372 w 608"/>
              <a:gd name="T83" fmla="*/ 111402 h 390"/>
              <a:gd name="T84" fmla="*/ 78910 w 608"/>
              <a:gd name="T85" fmla="*/ 93492 h 390"/>
              <a:gd name="T86" fmla="*/ 58372 w 608"/>
              <a:gd name="T87" fmla="*/ 73432 h 39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8" h="390">
                <a:moveTo>
                  <a:pt x="395" y="35"/>
                </a:moveTo>
                <a:lnTo>
                  <a:pt x="395" y="35"/>
                </a:lnTo>
                <a:cubicBezTo>
                  <a:pt x="544" y="35"/>
                  <a:pt x="544" y="35"/>
                  <a:pt x="544" y="35"/>
                </a:cubicBezTo>
                <a:cubicBezTo>
                  <a:pt x="544" y="78"/>
                  <a:pt x="544" y="78"/>
                  <a:pt x="544" y="78"/>
                </a:cubicBezTo>
                <a:cubicBezTo>
                  <a:pt x="395" y="78"/>
                  <a:pt x="395" y="78"/>
                  <a:pt x="395" y="78"/>
                </a:cubicBezTo>
                <a:lnTo>
                  <a:pt x="395" y="35"/>
                </a:lnTo>
                <a:close/>
                <a:moveTo>
                  <a:pt x="600" y="261"/>
                </a:moveTo>
                <a:lnTo>
                  <a:pt x="600" y="261"/>
                </a:lnTo>
                <a:cubicBezTo>
                  <a:pt x="402" y="261"/>
                  <a:pt x="402" y="261"/>
                  <a:pt x="402" y="261"/>
                </a:cubicBezTo>
                <a:cubicBezTo>
                  <a:pt x="409" y="311"/>
                  <a:pt x="431" y="332"/>
                  <a:pt x="473" y="332"/>
                </a:cubicBezTo>
                <a:cubicBezTo>
                  <a:pt x="501" y="332"/>
                  <a:pt x="522" y="318"/>
                  <a:pt x="530" y="304"/>
                </a:cubicBezTo>
                <a:cubicBezTo>
                  <a:pt x="593" y="304"/>
                  <a:pt x="593" y="304"/>
                  <a:pt x="593" y="304"/>
                </a:cubicBezTo>
                <a:cubicBezTo>
                  <a:pt x="572" y="367"/>
                  <a:pt x="530" y="389"/>
                  <a:pt x="466" y="389"/>
                </a:cubicBezTo>
                <a:cubicBezTo>
                  <a:pt x="381" y="389"/>
                  <a:pt x="332" y="325"/>
                  <a:pt x="332" y="240"/>
                </a:cubicBezTo>
                <a:cubicBezTo>
                  <a:pt x="332" y="162"/>
                  <a:pt x="388" y="99"/>
                  <a:pt x="466" y="99"/>
                </a:cubicBezTo>
                <a:cubicBezTo>
                  <a:pt x="558" y="99"/>
                  <a:pt x="607" y="184"/>
                  <a:pt x="600" y="261"/>
                </a:cubicBezTo>
                <a:close/>
                <a:moveTo>
                  <a:pt x="402" y="212"/>
                </a:moveTo>
                <a:lnTo>
                  <a:pt x="402" y="212"/>
                </a:lnTo>
                <a:cubicBezTo>
                  <a:pt x="522" y="212"/>
                  <a:pt x="522" y="212"/>
                  <a:pt x="522" y="212"/>
                </a:cubicBezTo>
                <a:cubicBezTo>
                  <a:pt x="522" y="169"/>
                  <a:pt x="501" y="155"/>
                  <a:pt x="466" y="155"/>
                </a:cubicBezTo>
                <a:cubicBezTo>
                  <a:pt x="417" y="155"/>
                  <a:pt x="402" y="191"/>
                  <a:pt x="402" y="212"/>
                </a:cubicBezTo>
                <a:close/>
                <a:moveTo>
                  <a:pt x="311" y="269"/>
                </a:moveTo>
                <a:lnTo>
                  <a:pt x="311" y="269"/>
                </a:lnTo>
                <a:cubicBezTo>
                  <a:pt x="311" y="346"/>
                  <a:pt x="247" y="382"/>
                  <a:pt x="176" y="382"/>
                </a:cubicBezTo>
                <a:cubicBezTo>
                  <a:pt x="0" y="382"/>
                  <a:pt x="0" y="382"/>
                  <a:pt x="0" y="382"/>
                </a:cubicBezTo>
                <a:cubicBezTo>
                  <a:pt x="0" y="0"/>
                  <a:pt x="0" y="0"/>
                  <a:pt x="0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247" y="0"/>
                  <a:pt x="296" y="28"/>
                  <a:pt x="296" y="99"/>
                </a:cubicBezTo>
                <a:cubicBezTo>
                  <a:pt x="296" y="134"/>
                  <a:pt x="275" y="155"/>
                  <a:pt x="240" y="176"/>
                </a:cubicBezTo>
                <a:cubicBezTo>
                  <a:pt x="289" y="191"/>
                  <a:pt x="311" y="226"/>
                  <a:pt x="311" y="269"/>
                </a:cubicBezTo>
                <a:close/>
                <a:moveTo>
                  <a:pt x="148" y="63"/>
                </a:moveTo>
                <a:lnTo>
                  <a:pt x="148" y="63"/>
                </a:lnTo>
                <a:cubicBezTo>
                  <a:pt x="70" y="63"/>
                  <a:pt x="70" y="63"/>
                  <a:pt x="70" y="63"/>
                </a:cubicBezTo>
                <a:cubicBezTo>
                  <a:pt x="70" y="148"/>
                  <a:pt x="70" y="148"/>
                  <a:pt x="70" y="148"/>
                </a:cubicBezTo>
                <a:cubicBezTo>
                  <a:pt x="155" y="148"/>
                  <a:pt x="155" y="148"/>
                  <a:pt x="155" y="148"/>
                </a:cubicBezTo>
                <a:cubicBezTo>
                  <a:pt x="183" y="148"/>
                  <a:pt x="204" y="141"/>
                  <a:pt x="204" y="106"/>
                </a:cubicBezTo>
                <a:cubicBezTo>
                  <a:pt x="204" y="71"/>
                  <a:pt x="176" y="63"/>
                  <a:pt x="148" y="63"/>
                </a:cubicBezTo>
                <a:close/>
                <a:moveTo>
                  <a:pt x="162" y="205"/>
                </a:moveTo>
                <a:lnTo>
                  <a:pt x="162" y="205"/>
                </a:lnTo>
                <a:cubicBezTo>
                  <a:pt x="70" y="205"/>
                  <a:pt x="70" y="205"/>
                  <a:pt x="70" y="205"/>
                </a:cubicBezTo>
                <a:cubicBezTo>
                  <a:pt x="70" y="311"/>
                  <a:pt x="70" y="311"/>
                  <a:pt x="70" y="311"/>
                </a:cubicBezTo>
                <a:cubicBezTo>
                  <a:pt x="162" y="311"/>
                  <a:pt x="162" y="311"/>
                  <a:pt x="162" y="311"/>
                </a:cubicBezTo>
                <a:cubicBezTo>
                  <a:pt x="190" y="311"/>
                  <a:pt x="219" y="304"/>
                  <a:pt x="219" y="261"/>
                </a:cubicBezTo>
                <a:cubicBezTo>
                  <a:pt x="219" y="226"/>
                  <a:pt x="197" y="205"/>
                  <a:pt x="162" y="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2" name="Freeform 20">
            <a:extLst>
              <a:ext uri="{FF2B5EF4-FFF2-40B4-BE49-F238E27FC236}">
                <a16:creationId xmlns:a16="http://schemas.microsoft.com/office/drawing/2014/main" id="{978F6F84-97FE-C948-B130-8C49B0049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9547" y="1033463"/>
            <a:ext cx="219083" cy="215900"/>
          </a:xfrm>
          <a:custGeom>
            <a:avLst/>
            <a:gdLst>
              <a:gd name="T0" fmla="*/ 0 w 609"/>
              <a:gd name="T1" fmla="*/ 185365 h 601"/>
              <a:gd name="T2" fmla="*/ 89213 w 609"/>
              <a:gd name="T3" fmla="*/ 197938 h 601"/>
              <a:gd name="T4" fmla="*/ 89213 w 609"/>
              <a:gd name="T5" fmla="*/ 114237 h 601"/>
              <a:gd name="T6" fmla="*/ 0 w 609"/>
              <a:gd name="T7" fmla="*/ 114237 h 601"/>
              <a:gd name="T8" fmla="*/ 0 w 609"/>
              <a:gd name="T9" fmla="*/ 185365 h 601"/>
              <a:gd name="T10" fmla="*/ 0 w 609"/>
              <a:gd name="T11" fmla="*/ 101304 h 601"/>
              <a:gd name="T12" fmla="*/ 89213 w 609"/>
              <a:gd name="T13" fmla="*/ 101304 h 601"/>
              <a:gd name="T14" fmla="*/ 89213 w 609"/>
              <a:gd name="T15" fmla="*/ 17602 h 601"/>
              <a:gd name="T16" fmla="*/ 0 w 609"/>
              <a:gd name="T17" fmla="*/ 30535 h 601"/>
              <a:gd name="T18" fmla="*/ 0 w 609"/>
              <a:gd name="T19" fmla="*/ 101304 h 601"/>
              <a:gd name="T20" fmla="*/ 99285 w 609"/>
              <a:gd name="T21" fmla="*/ 200453 h 601"/>
              <a:gd name="T22" fmla="*/ 218715 w 609"/>
              <a:gd name="T23" fmla="*/ 215541 h 601"/>
              <a:gd name="T24" fmla="*/ 218715 w 609"/>
              <a:gd name="T25" fmla="*/ 114237 h 601"/>
              <a:gd name="T26" fmla="*/ 99285 w 609"/>
              <a:gd name="T27" fmla="*/ 114237 h 601"/>
              <a:gd name="T28" fmla="*/ 99285 w 609"/>
              <a:gd name="T29" fmla="*/ 200453 h 601"/>
              <a:gd name="T30" fmla="*/ 99285 w 609"/>
              <a:gd name="T31" fmla="*/ 17602 h 601"/>
              <a:gd name="T32" fmla="*/ 99285 w 609"/>
              <a:gd name="T33" fmla="*/ 101304 h 601"/>
              <a:gd name="T34" fmla="*/ 218715 w 609"/>
              <a:gd name="T35" fmla="*/ 101304 h 601"/>
              <a:gd name="T36" fmla="*/ 218715 w 609"/>
              <a:gd name="T37" fmla="*/ 0 h 601"/>
              <a:gd name="T38" fmla="*/ 99285 w 609"/>
              <a:gd name="T39" fmla="*/ 17602 h 60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09" h="601">
                <a:moveTo>
                  <a:pt x="0" y="516"/>
                </a:moveTo>
                <a:lnTo>
                  <a:pt x="248" y="551"/>
                </a:lnTo>
                <a:lnTo>
                  <a:pt x="248" y="318"/>
                </a:lnTo>
                <a:lnTo>
                  <a:pt x="0" y="318"/>
                </a:lnTo>
                <a:lnTo>
                  <a:pt x="0" y="516"/>
                </a:lnTo>
                <a:close/>
                <a:moveTo>
                  <a:pt x="0" y="282"/>
                </a:moveTo>
                <a:lnTo>
                  <a:pt x="248" y="282"/>
                </a:lnTo>
                <a:lnTo>
                  <a:pt x="248" y="49"/>
                </a:lnTo>
                <a:lnTo>
                  <a:pt x="0" y="85"/>
                </a:lnTo>
                <a:lnTo>
                  <a:pt x="0" y="282"/>
                </a:lnTo>
                <a:close/>
                <a:moveTo>
                  <a:pt x="276" y="558"/>
                </a:moveTo>
                <a:lnTo>
                  <a:pt x="608" y="600"/>
                </a:lnTo>
                <a:lnTo>
                  <a:pt x="608" y="318"/>
                </a:lnTo>
                <a:lnTo>
                  <a:pt x="276" y="318"/>
                </a:lnTo>
                <a:lnTo>
                  <a:pt x="276" y="558"/>
                </a:lnTo>
                <a:close/>
                <a:moveTo>
                  <a:pt x="276" y="49"/>
                </a:moveTo>
                <a:lnTo>
                  <a:pt x="276" y="282"/>
                </a:lnTo>
                <a:lnTo>
                  <a:pt x="608" y="282"/>
                </a:lnTo>
                <a:lnTo>
                  <a:pt x="608" y="0"/>
                </a:lnTo>
                <a:lnTo>
                  <a:pt x="276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3" name="Freeform 21">
            <a:extLst>
              <a:ext uri="{FF2B5EF4-FFF2-40B4-BE49-F238E27FC236}">
                <a16:creationId xmlns:a16="http://schemas.microsoft.com/office/drawing/2014/main" id="{D9167EAF-4E21-7A45-99D4-150FA689C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1708" y="1039813"/>
            <a:ext cx="217496" cy="206375"/>
          </a:xfrm>
          <a:custGeom>
            <a:avLst/>
            <a:gdLst>
              <a:gd name="T0" fmla="*/ 196534 w 602"/>
              <a:gd name="T1" fmla="*/ 104448 h 573"/>
              <a:gd name="T2" fmla="*/ 196534 w 602"/>
              <a:gd name="T3" fmla="*/ 104448 h 573"/>
              <a:gd name="T4" fmla="*/ 196534 w 602"/>
              <a:gd name="T5" fmla="*/ 104448 h 573"/>
              <a:gd name="T6" fmla="*/ 196534 w 602"/>
              <a:gd name="T7" fmla="*/ 104448 h 573"/>
              <a:gd name="T8" fmla="*/ 158600 w 602"/>
              <a:gd name="T9" fmla="*/ 114533 h 573"/>
              <a:gd name="T10" fmla="*/ 114886 w 602"/>
              <a:gd name="T11" fmla="*/ 99406 h 573"/>
              <a:gd name="T12" fmla="*/ 114886 w 602"/>
              <a:gd name="T13" fmla="*/ 99406 h 573"/>
              <a:gd name="T14" fmla="*/ 135478 w 602"/>
              <a:gd name="T15" fmla="*/ 23051 h 573"/>
              <a:gd name="T16" fmla="*/ 178831 w 602"/>
              <a:gd name="T17" fmla="*/ 38178 h 573"/>
              <a:gd name="T18" fmla="*/ 217127 w 602"/>
              <a:gd name="T19" fmla="*/ 28093 h 573"/>
              <a:gd name="T20" fmla="*/ 196534 w 602"/>
              <a:gd name="T21" fmla="*/ 104448 h 573"/>
              <a:gd name="T22" fmla="*/ 63946 w 602"/>
              <a:gd name="T23" fmla="*/ 73834 h 573"/>
              <a:gd name="T24" fmla="*/ 63946 w 602"/>
              <a:gd name="T25" fmla="*/ 73834 h 573"/>
              <a:gd name="T26" fmla="*/ 63946 w 602"/>
              <a:gd name="T27" fmla="*/ 73834 h 573"/>
              <a:gd name="T28" fmla="*/ 25651 w 602"/>
              <a:gd name="T29" fmla="*/ 83919 h 573"/>
              <a:gd name="T30" fmla="*/ 43353 w 602"/>
              <a:gd name="T31" fmla="*/ 7563 h 573"/>
              <a:gd name="T32" fmla="*/ 81648 w 602"/>
              <a:gd name="T33" fmla="*/ 0 h 573"/>
              <a:gd name="T34" fmla="*/ 81648 w 602"/>
              <a:gd name="T35" fmla="*/ 0 h 573"/>
              <a:gd name="T36" fmla="*/ 99712 w 602"/>
              <a:gd name="T37" fmla="*/ 0 h 573"/>
              <a:gd name="T38" fmla="*/ 122834 w 602"/>
              <a:gd name="T39" fmla="*/ 12606 h 573"/>
              <a:gd name="T40" fmla="*/ 122834 w 602"/>
              <a:gd name="T41" fmla="*/ 12606 h 573"/>
              <a:gd name="T42" fmla="*/ 102241 w 602"/>
              <a:gd name="T43" fmla="*/ 88961 h 573"/>
              <a:gd name="T44" fmla="*/ 63946 w 602"/>
              <a:gd name="T45" fmla="*/ 73834 h 573"/>
              <a:gd name="T46" fmla="*/ 56359 w 602"/>
              <a:gd name="T47" fmla="*/ 91482 h 573"/>
              <a:gd name="T48" fmla="*/ 56359 w 602"/>
              <a:gd name="T49" fmla="*/ 91482 h 573"/>
              <a:gd name="T50" fmla="*/ 61417 w 602"/>
              <a:gd name="T51" fmla="*/ 91482 h 573"/>
              <a:gd name="T52" fmla="*/ 89596 w 602"/>
              <a:gd name="T53" fmla="*/ 99406 h 573"/>
              <a:gd name="T54" fmla="*/ 99712 w 602"/>
              <a:gd name="T55" fmla="*/ 106969 h 573"/>
              <a:gd name="T56" fmla="*/ 79119 w 602"/>
              <a:gd name="T57" fmla="*/ 183324 h 573"/>
              <a:gd name="T58" fmla="*/ 38295 w 602"/>
              <a:gd name="T59" fmla="*/ 167837 h 573"/>
              <a:gd name="T60" fmla="*/ 0 w 602"/>
              <a:gd name="T61" fmla="*/ 175761 h 573"/>
              <a:gd name="T62" fmla="*/ 20593 w 602"/>
              <a:gd name="T63" fmla="*/ 101927 h 573"/>
              <a:gd name="T64" fmla="*/ 28180 w 602"/>
              <a:gd name="T65" fmla="*/ 99406 h 573"/>
              <a:gd name="T66" fmla="*/ 56359 w 602"/>
              <a:gd name="T67" fmla="*/ 91482 h 573"/>
              <a:gd name="T68" fmla="*/ 153181 w 602"/>
              <a:gd name="T69" fmla="*/ 130020 h 573"/>
              <a:gd name="T70" fmla="*/ 153181 w 602"/>
              <a:gd name="T71" fmla="*/ 130020 h 573"/>
              <a:gd name="T72" fmla="*/ 191476 w 602"/>
              <a:gd name="T73" fmla="*/ 122096 h 573"/>
              <a:gd name="T74" fmla="*/ 173774 w 602"/>
              <a:gd name="T75" fmla="*/ 195930 h 573"/>
              <a:gd name="T76" fmla="*/ 132949 w 602"/>
              <a:gd name="T77" fmla="*/ 206015 h 573"/>
              <a:gd name="T78" fmla="*/ 92125 w 602"/>
              <a:gd name="T79" fmla="*/ 190888 h 573"/>
              <a:gd name="T80" fmla="*/ 109828 w 602"/>
              <a:gd name="T81" fmla="*/ 114533 h 573"/>
              <a:gd name="T82" fmla="*/ 153181 w 602"/>
              <a:gd name="T83" fmla="*/ 130020 h 57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573">
                <a:moveTo>
                  <a:pt x="544" y="290"/>
                </a:moveTo>
                <a:lnTo>
                  <a:pt x="544" y="290"/>
                </a:lnTo>
                <a:cubicBezTo>
                  <a:pt x="509" y="304"/>
                  <a:pt x="474" y="318"/>
                  <a:pt x="439" y="318"/>
                </a:cubicBezTo>
                <a:cubicBezTo>
                  <a:pt x="389" y="318"/>
                  <a:pt x="354" y="297"/>
                  <a:pt x="318" y="276"/>
                </a:cubicBezTo>
                <a:cubicBezTo>
                  <a:pt x="375" y="64"/>
                  <a:pt x="375" y="64"/>
                  <a:pt x="375" y="64"/>
                </a:cubicBezTo>
                <a:cubicBezTo>
                  <a:pt x="396" y="78"/>
                  <a:pt x="431" y="106"/>
                  <a:pt x="495" y="106"/>
                </a:cubicBezTo>
                <a:cubicBezTo>
                  <a:pt x="523" y="106"/>
                  <a:pt x="566" y="99"/>
                  <a:pt x="601" y="78"/>
                </a:cubicBezTo>
                <a:lnTo>
                  <a:pt x="544" y="290"/>
                </a:lnTo>
                <a:close/>
                <a:moveTo>
                  <a:pt x="177" y="205"/>
                </a:moveTo>
                <a:lnTo>
                  <a:pt x="177" y="205"/>
                </a:lnTo>
                <a:cubicBezTo>
                  <a:pt x="149" y="205"/>
                  <a:pt x="113" y="212"/>
                  <a:pt x="71" y="233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63" y="7"/>
                  <a:pt x="198" y="0"/>
                  <a:pt x="226" y="0"/>
                </a:cubicBezTo>
                <a:cubicBezTo>
                  <a:pt x="248" y="0"/>
                  <a:pt x="262" y="0"/>
                  <a:pt x="276" y="0"/>
                </a:cubicBezTo>
                <a:cubicBezTo>
                  <a:pt x="304" y="14"/>
                  <a:pt x="340" y="35"/>
                  <a:pt x="340" y="35"/>
                </a:cubicBezTo>
                <a:cubicBezTo>
                  <a:pt x="333" y="78"/>
                  <a:pt x="297" y="205"/>
                  <a:pt x="283" y="247"/>
                </a:cubicBezTo>
                <a:cubicBezTo>
                  <a:pt x="255" y="226"/>
                  <a:pt x="219" y="205"/>
                  <a:pt x="177" y="205"/>
                </a:cubicBezTo>
                <a:close/>
                <a:moveTo>
                  <a:pt x="156" y="254"/>
                </a:moveTo>
                <a:lnTo>
                  <a:pt x="156" y="254"/>
                </a:lnTo>
                <a:cubicBezTo>
                  <a:pt x="163" y="254"/>
                  <a:pt x="163" y="254"/>
                  <a:pt x="170" y="254"/>
                </a:cubicBezTo>
                <a:cubicBezTo>
                  <a:pt x="198" y="254"/>
                  <a:pt x="226" y="268"/>
                  <a:pt x="248" y="276"/>
                </a:cubicBezTo>
                <a:cubicBezTo>
                  <a:pt x="255" y="283"/>
                  <a:pt x="269" y="290"/>
                  <a:pt x="276" y="297"/>
                </a:cubicBezTo>
                <a:cubicBezTo>
                  <a:pt x="269" y="325"/>
                  <a:pt x="226" y="466"/>
                  <a:pt x="219" y="509"/>
                </a:cubicBezTo>
                <a:cubicBezTo>
                  <a:pt x="184" y="488"/>
                  <a:pt x="156" y="466"/>
                  <a:pt x="106" y="466"/>
                </a:cubicBezTo>
                <a:cubicBezTo>
                  <a:pt x="78" y="466"/>
                  <a:pt x="43" y="474"/>
                  <a:pt x="0" y="488"/>
                </a:cubicBezTo>
                <a:cubicBezTo>
                  <a:pt x="57" y="283"/>
                  <a:pt x="57" y="283"/>
                  <a:pt x="57" y="283"/>
                </a:cubicBezTo>
                <a:cubicBezTo>
                  <a:pt x="64" y="283"/>
                  <a:pt x="71" y="276"/>
                  <a:pt x="78" y="276"/>
                </a:cubicBezTo>
                <a:cubicBezTo>
                  <a:pt x="92" y="268"/>
                  <a:pt x="128" y="261"/>
                  <a:pt x="156" y="254"/>
                </a:cubicBezTo>
                <a:close/>
                <a:moveTo>
                  <a:pt x="424" y="361"/>
                </a:moveTo>
                <a:lnTo>
                  <a:pt x="424" y="361"/>
                </a:lnTo>
                <a:cubicBezTo>
                  <a:pt x="460" y="361"/>
                  <a:pt x="495" y="361"/>
                  <a:pt x="530" y="339"/>
                </a:cubicBezTo>
                <a:cubicBezTo>
                  <a:pt x="481" y="544"/>
                  <a:pt x="481" y="544"/>
                  <a:pt x="481" y="544"/>
                </a:cubicBezTo>
                <a:cubicBezTo>
                  <a:pt x="431" y="565"/>
                  <a:pt x="396" y="572"/>
                  <a:pt x="368" y="572"/>
                </a:cubicBezTo>
                <a:cubicBezTo>
                  <a:pt x="318" y="572"/>
                  <a:pt x="255" y="530"/>
                  <a:pt x="255" y="530"/>
                </a:cubicBezTo>
                <a:cubicBezTo>
                  <a:pt x="304" y="318"/>
                  <a:pt x="304" y="318"/>
                  <a:pt x="304" y="318"/>
                </a:cubicBezTo>
                <a:cubicBezTo>
                  <a:pt x="325" y="332"/>
                  <a:pt x="361" y="361"/>
                  <a:pt x="424" y="3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4" name="Freeform 22">
            <a:extLst>
              <a:ext uri="{FF2B5EF4-FFF2-40B4-BE49-F238E27FC236}">
                <a16:creationId xmlns:a16="http://schemas.microsoft.com/office/drawing/2014/main" id="{B32A5AE3-83EB-914B-A7C2-7A6987A60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2282" y="1038225"/>
            <a:ext cx="217495" cy="206375"/>
          </a:xfrm>
          <a:custGeom>
            <a:avLst/>
            <a:gdLst>
              <a:gd name="T0" fmla="*/ 212068 w 602"/>
              <a:gd name="T1" fmla="*/ 129660 h 573"/>
              <a:gd name="T2" fmla="*/ 186417 w 602"/>
              <a:gd name="T3" fmla="*/ 124617 h 573"/>
              <a:gd name="T4" fmla="*/ 168715 w 602"/>
              <a:gd name="T5" fmla="*/ 88961 h 573"/>
              <a:gd name="T6" fmla="*/ 217126 w 602"/>
              <a:gd name="T7" fmla="*/ 94003 h 573"/>
              <a:gd name="T8" fmla="*/ 212068 w 602"/>
              <a:gd name="T9" fmla="*/ 129660 h 573"/>
              <a:gd name="T10" fmla="*/ 168715 w 602"/>
              <a:gd name="T11" fmla="*/ 112012 h 573"/>
              <a:gd name="T12" fmla="*/ 171244 w 602"/>
              <a:gd name="T13" fmla="*/ 112012 h 573"/>
              <a:gd name="T14" fmla="*/ 178831 w 602"/>
              <a:gd name="T15" fmla="*/ 129660 h 573"/>
              <a:gd name="T16" fmla="*/ 161128 w 602"/>
              <a:gd name="T17" fmla="*/ 142626 h 573"/>
              <a:gd name="T18" fmla="*/ 102241 w 602"/>
              <a:gd name="T19" fmla="*/ 2521 h 573"/>
              <a:gd name="T20" fmla="*/ 163657 w 602"/>
              <a:gd name="T21" fmla="*/ 101927 h 573"/>
              <a:gd name="T22" fmla="*/ 166186 w 602"/>
              <a:gd name="T23" fmla="*/ 106969 h 573"/>
              <a:gd name="T24" fmla="*/ 168715 w 602"/>
              <a:gd name="T25" fmla="*/ 109490 h 573"/>
              <a:gd name="T26" fmla="*/ 168715 w 602"/>
              <a:gd name="T27" fmla="*/ 112012 h 573"/>
              <a:gd name="T28" fmla="*/ 107298 w 602"/>
              <a:gd name="T29" fmla="*/ 68792 h 573"/>
              <a:gd name="T30" fmla="*/ 71532 w 602"/>
              <a:gd name="T31" fmla="*/ 129660 h 573"/>
              <a:gd name="T32" fmla="*/ 38295 w 602"/>
              <a:gd name="T33" fmla="*/ 175761 h 573"/>
              <a:gd name="T34" fmla="*/ 25650 w 602"/>
              <a:gd name="T35" fmla="*/ 160274 h 573"/>
              <a:gd name="T36" fmla="*/ 66474 w 602"/>
              <a:gd name="T37" fmla="*/ 88961 h 573"/>
              <a:gd name="T38" fmla="*/ 92125 w 602"/>
              <a:gd name="T39" fmla="*/ 53305 h 573"/>
              <a:gd name="T40" fmla="*/ 107298 w 602"/>
              <a:gd name="T41" fmla="*/ 68792 h 573"/>
              <a:gd name="T42" fmla="*/ 2529 w 602"/>
              <a:gd name="T43" fmla="*/ 129660 h 573"/>
              <a:gd name="T44" fmla="*/ 0 w 602"/>
              <a:gd name="T45" fmla="*/ 94003 h 573"/>
              <a:gd name="T46" fmla="*/ 53830 w 602"/>
              <a:gd name="T47" fmla="*/ 88961 h 573"/>
              <a:gd name="T48" fmla="*/ 2529 w 602"/>
              <a:gd name="T49" fmla="*/ 129660 h 573"/>
              <a:gd name="T50" fmla="*/ 23122 w 602"/>
              <a:gd name="T51" fmla="*/ 173240 h 573"/>
              <a:gd name="T52" fmla="*/ 35766 w 602"/>
              <a:gd name="T53" fmla="*/ 185846 h 573"/>
              <a:gd name="T54" fmla="*/ 15535 w 602"/>
              <a:gd name="T55" fmla="*/ 195930 h 573"/>
              <a:gd name="T56" fmla="*/ 23122 w 602"/>
              <a:gd name="T57" fmla="*/ 173240 h 573"/>
              <a:gd name="T58" fmla="*/ 125362 w 602"/>
              <a:gd name="T59" fmla="*/ 88961 h 573"/>
              <a:gd name="T60" fmla="*/ 81648 w 602"/>
              <a:gd name="T61" fmla="*/ 129660 h 573"/>
              <a:gd name="T62" fmla="*/ 125362 w 602"/>
              <a:gd name="T63" fmla="*/ 88961 h 573"/>
              <a:gd name="T64" fmla="*/ 171244 w 602"/>
              <a:gd name="T65" fmla="*/ 150189 h 573"/>
              <a:gd name="T66" fmla="*/ 186417 w 602"/>
              <a:gd name="T67" fmla="*/ 147668 h 573"/>
              <a:gd name="T68" fmla="*/ 191475 w 602"/>
              <a:gd name="T69" fmla="*/ 167837 h 573"/>
              <a:gd name="T70" fmla="*/ 178831 w 602"/>
              <a:gd name="T71" fmla="*/ 170358 h 573"/>
              <a:gd name="T72" fmla="*/ 171244 w 602"/>
              <a:gd name="T73" fmla="*/ 150189 h 573"/>
              <a:gd name="T74" fmla="*/ 209539 w 602"/>
              <a:gd name="T75" fmla="*/ 206015 h 573"/>
              <a:gd name="T76" fmla="*/ 191475 w 602"/>
              <a:gd name="T77" fmla="*/ 178282 h 57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573">
                <a:moveTo>
                  <a:pt x="587" y="360"/>
                </a:moveTo>
                <a:lnTo>
                  <a:pt x="587" y="360"/>
                </a:lnTo>
                <a:cubicBezTo>
                  <a:pt x="523" y="360"/>
                  <a:pt x="523" y="360"/>
                  <a:pt x="523" y="360"/>
                </a:cubicBezTo>
                <a:cubicBezTo>
                  <a:pt x="516" y="353"/>
                  <a:pt x="516" y="353"/>
                  <a:pt x="516" y="346"/>
                </a:cubicBezTo>
                <a:cubicBezTo>
                  <a:pt x="516" y="346"/>
                  <a:pt x="509" y="332"/>
                  <a:pt x="502" y="318"/>
                </a:cubicBezTo>
                <a:cubicBezTo>
                  <a:pt x="495" y="304"/>
                  <a:pt x="481" y="275"/>
                  <a:pt x="467" y="247"/>
                </a:cubicBezTo>
                <a:cubicBezTo>
                  <a:pt x="587" y="247"/>
                  <a:pt x="587" y="247"/>
                  <a:pt x="587" y="247"/>
                </a:cubicBezTo>
                <a:cubicBezTo>
                  <a:pt x="594" y="247"/>
                  <a:pt x="601" y="254"/>
                  <a:pt x="601" y="261"/>
                </a:cubicBezTo>
                <a:cubicBezTo>
                  <a:pt x="601" y="346"/>
                  <a:pt x="601" y="346"/>
                  <a:pt x="601" y="346"/>
                </a:cubicBezTo>
                <a:cubicBezTo>
                  <a:pt x="601" y="353"/>
                  <a:pt x="594" y="360"/>
                  <a:pt x="587" y="360"/>
                </a:cubicBezTo>
                <a:close/>
                <a:moveTo>
                  <a:pt x="467" y="311"/>
                </a:moveTo>
                <a:lnTo>
                  <a:pt x="467" y="311"/>
                </a:lnTo>
                <a:cubicBezTo>
                  <a:pt x="474" y="311"/>
                  <a:pt x="474" y="311"/>
                  <a:pt x="474" y="311"/>
                </a:cubicBezTo>
                <a:cubicBezTo>
                  <a:pt x="481" y="332"/>
                  <a:pt x="488" y="353"/>
                  <a:pt x="495" y="360"/>
                </a:cubicBezTo>
                <a:cubicBezTo>
                  <a:pt x="502" y="375"/>
                  <a:pt x="488" y="389"/>
                  <a:pt x="474" y="396"/>
                </a:cubicBezTo>
                <a:cubicBezTo>
                  <a:pt x="467" y="396"/>
                  <a:pt x="460" y="403"/>
                  <a:pt x="446" y="396"/>
                </a:cubicBezTo>
                <a:cubicBezTo>
                  <a:pt x="431" y="389"/>
                  <a:pt x="361" y="219"/>
                  <a:pt x="340" y="177"/>
                </a:cubicBezTo>
                <a:cubicBezTo>
                  <a:pt x="325" y="127"/>
                  <a:pt x="269" y="14"/>
                  <a:pt x="283" y="7"/>
                </a:cubicBezTo>
                <a:cubicBezTo>
                  <a:pt x="297" y="0"/>
                  <a:pt x="347" y="92"/>
                  <a:pt x="375" y="148"/>
                </a:cubicBezTo>
                <a:cubicBezTo>
                  <a:pt x="396" y="177"/>
                  <a:pt x="431" y="233"/>
                  <a:pt x="453" y="283"/>
                </a:cubicBezTo>
                <a:lnTo>
                  <a:pt x="460" y="290"/>
                </a:lnTo>
                <a:cubicBezTo>
                  <a:pt x="460" y="290"/>
                  <a:pt x="460" y="290"/>
                  <a:pt x="460" y="297"/>
                </a:cubicBezTo>
                <a:cubicBezTo>
                  <a:pt x="460" y="297"/>
                  <a:pt x="460" y="297"/>
                  <a:pt x="467" y="304"/>
                </a:cubicBezTo>
                <a:cubicBezTo>
                  <a:pt x="467" y="304"/>
                  <a:pt x="467" y="304"/>
                  <a:pt x="467" y="311"/>
                </a:cubicBezTo>
                <a:close/>
                <a:moveTo>
                  <a:pt x="297" y="191"/>
                </a:moveTo>
                <a:lnTo>
                  <a:pt x="297" y="191"/>
                </a:lnTo>
                <a:cubicBezTo>
                  <a:pt x="248" y="275"/>
                  <a:pt x="248" y="275"/>
                  <a:pt x="248" y="275"/>
                </a:cubicBezTo>
                <a:cubicBezTo>
                  <a:pt x="198" y="360"/>
                  <a:pt x="198" y="360"/>
                  <a:pt x="198" y="360"/>
                </a:cubicBezTo>
                <a:cubicBezTo>
                  <a:pt x="127" y="481"/>
                  <a:pt x="127" y="481"/>
                  <a:pt x="127" y="481"/>
                </a:cubicBezTo>
                <a:cubicBezTo>
                  <a:pt x="127" y="488"/>
                  <a:pt x="113" y="488"/>
                  <a:pt x="106" y="488"/>
                </a:cubicBezTo>
                <a:cubicBezTo>
                  <a:pt x="71" y="466"/>
                  <a:pt x="71" y="466"/>
                  <a:pt x="71" y="466"/>
                </a:cubicBezTo>
                <a:cubicBezTo>
                  <a:pt x="64" y="459"/>
                  <a:pt x="64" y="452"/>
                  <a:pt x="71" y="445"/>
                </a:cubicBezTo>
                <a:cubicBezTo>
                  <a:pt x="120" y="360"/>
                  <a:pt x="120" y="360"/>
                  <a:pt x="120" y="360"/>
                </a:cubicBezTo>
                <a:cubicBezTo>
                  <a:pt x="184" y="247"/>
                  <a:pt x="184" y="247"/>
                  <a:pt x="184" y="247"/>
                </a:cubicBezTo>
                <a:cubicBezTo>
                  <a:pt x="233" y="155"/>
                  <a:pt x="233" y="155"/>
                  <a:pt x="233" y="155"/>
                </a:cubicBezTo>
                <a:cubicBezTo>
                  <a:pt x="240" y="148"/>
                  <a:pt x="248" y="141"/>
                  <a:pt x="255" y="148"/>
                </a:cubicBezTo>
                <a:cubicBezTo>
                  <a:pt x="290" y="170"/>
                  <a:pt x="290" y="170"/>
                  <a:pt x="290" y="170"/>
                </a:cubicBezTo>
                <a:cubicBezTo>
                  <a:pt x="297" y="170"/>
                  <a:pt x="304" y="184"/>
                  <a:pt x="297" y="191"/>
                </a:cubicBezTo>
                <a:close/>
                <a:moveTo>
                  <a:pt x="7" y="360"/>
                </a:moveTo>
                <a:lnTo>
                  <a:pt x="7" y="360"/>
                </a:lnTo>
                <a:cubicBezTo>
                  <a:pt x="0" y="360"/>
                  <a:pt x="0" y="353"/>
                  <a:pt x="0" y="346"/>
                </a:cubicBezTo>
                <a:cubicBezTo>
                  <a:pt x="0" y="261"/>
                  <a:pt x="0" y="261"/>
                  <a:pt x="0" y="261"/>
                </a:cubicBezTo>
                <a:cubicBezTo>
                  <a:pt x="0" y="254"/>
                  <a:pt x="0" y="247"/>
                  <a:pt x="7" y="247"/>
                </a:cubicBezTo>
                <a:cubicBezTo>
                  <a:pt x="149" y="247"/>
                  <a:pt x="149" y="247"/>
                  <a:pt x="149" y="247"/>
                </a:cubicBezTo>
                <a:cubicBezTo>
                  <a:pt x="92" y="360"/>
                  <a:pt x="92" y="360"/>
                  <a:pt x="92" y="360"/>
                </a:cubicBezTo>
                <a:lnTo>
                  <a:pt x="7" y="360"/>
                </a:lnTo>
                <a:close/>
                <a:moveTo>
                  <a:pt x="64" y="481"/>
                </a:moveTo>
                <a:lnTo>
                  <a:pt x="64" y="481"/>
                </a:lnTo>
                <a:cubicBezTo>
                  <a:pt x="99" y="502"/>
                  <a:pt x="99" y="502"/>
                  <a:pt x="99" y="502"/>
                </a:cubicBezTo>
                <a:cubicBezTo>
                  <a:pt x="106" y="509"/>
                  <a:pt x="106" y="516"/>
                  <a:pt x="99" y="516"/>
                </a:cubicBezTo>
                <a:cubicBezTo>
                  <a:pt x="50" y="551"/>
                  <a:pt x="50" y="551"/>
                  <a:pt x="50" y="551"/>
                </a:cubicBezTo>
                <a:cubicBezTo>
                  <a:pt x="43" y="551"/>
                  <a:pt x="43" y="551"/>
                  <a:pt x="43" y="544"/>
                </a:cubicBezTo>
                <a:cubicBezTo>
                  <a:pt x="50" y="488"/>
                  <a:pt x="50" y="488"/>
                  <a:pt x="50" y="488"/>
                </a:cubicBezTo>
                <a:cubicBezTo>
                  <a:pt x="50" y="481"/>
                  <a:pt x="57" y="481"/>
                  <a:pt x="64" y="481"/>
                </a:cubicBezTo>
                <a:close/>
                <a:moveTo>
                  <a:pt x="347" y="247"/>
                </a:moveTo>
                <a:lnTo>
                  <a:pt x="347" y="247"/>
                </a:lnTo>
                <a:cubicBezTo>
                  <a:pt x="368" y="297"/>
                  <a:pt x="382" y="332"/>
                  <a:pt x="396" y="360"/>
                </a:cubicBezTo>
                <a:cubicBezTo>
                  <a:pt x="226" y="360"/>
                  <a:pt x="226" y="360"/>
                  <a:pt x="226" y="360"/>
                </a:cubicBezTo>
                <a:cubicBezTo>
                  <a:pt x="290" y="247"/>
                  <a:pt x="290" y="247"/>
                  <a:pt x="290" y="247"/>
                </a:cubicBezTo>
                <a:lnTo>
                  <a:pt x="347" y="247"/>
                </a:lnTo>
                <a:close/>
                <a:moveTo>
                  <a:pt x="474" y="417"/>
                </a:moveTo>
                <a:lnTo>
                  <a:pt x="474" y="417"/>
                </a:lnTo>
                <a:cubicBezTo>
                  <a:pt x="495" y="403"/>
                  <a:pt x="495" y="403"/>
                  <a:pt x="495" y="403"/>
                </a:cubicBezTo>
                <a:cubicBezTo>
                  <a:pt x="502" y="403"/>
                  <a:pt x="516" y="403"/>
                  <a:pt x="516" y="410"/>
                </a:cubicBezTo>
                <a:cubicBezTo>
                  <a:pt x="537" y="445"/>
                  <a:pt x="537" y="445"/>
                  <a:pt x="537" y="445"/>
                </a:cubicBezTo>
                <a:cubicBezTo>
                  <a:pt x="537" y="452"/>
                  <a:pt x="537" y="459"/>
                  <a:pt x="530" y="466"/>
                </a:cubicBezTo>
                <a:cubicBezTo>
                  <a:pt x="516" y="473"/>
                  <a:pt x="516" y="473"/>
                  <a:pt x="516" y="473"/>
                </a:cubicBezTo>
                <a:cubicBezTo>
                  <a:pt x="509" y="481"/>
                  <a:pt x="495" y="481"/>
                  <a:pt x="495" y="473"/>
                </a:cubicBezTo>
                <a:cubicBezTo>
                  <a:pt x="474" y="438"/>
                  <a:pt x="474" y="438"/>
                  <a:pt x="474" y="438"/>
                </a:cubicBezTo>
                <a:cubicBezTo>
                  <a:pt x="467" y="431"/>
                  <a:pt x="467" y="417"/>
                  <a:pt x="474" y="417"/>
                </a:cubicBezTo>
                <a:close/>
                <a:moveTo>
                  <a:pt x="580" y="572"/>
                </a:moveTo>
                <a:lnTo>
                  <a:pt x="580" y="572"/>
                </a:lnTo>
                <a:cubicBezTo>
                  <a:pt x="580" y="558"/>
                  <a:pt x="544" y="551"/>
                  <a:pt x="530" y="530"/>
                </a:cubicBezTo>
                <a:cubicBezTo>
                  <a:pt x="509" y="509"/>
                  <a:pt x="523" y="502"/>
                  <a:pt x="530" y="495"/>
                </a:cubicBezTo>
                <a:cubicBezTo>
                  <a:pt x="594" y="459"/>
                  <a:pt x="580" y="572"/>
                  <a:pt x="580" y="5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5" name="Freeform 23">
            <a:extLst>
              <a:ext uri="{FF2B5EF4-FFF2-40B4-BE49-F238E27FC236}">
                <a16:creationId xmlns:a16="http://schemas.microsoft.com/office/drawing/2014/main" id="{6321EBD9-8AB6-884B-908F-C9AC37BFC8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2856" y="1033463"/>
            <a:ext cx="201620" cy="219075"/>
          </a:xfrm>
          <a:custGeom>
            <a:avLst/>
            <a:gdLst>
              <a:gd name="T0" fmla="*/ 170956 w 559"/>
              <a:gd name="T1" fmla="*/ 114394 h 609"/>
              <a:gd name="T2" fmla="*/ 170956 w 559"/>
              <a:gd name="T3" fmla="*/ 114394 h 609"/>
              <a:gd name="T4" fmla="*/ 201252 w 559"/>
              <a:gd name="T5" fmla="*/ 160079 h 609"/>
              <a:gd name="T6" fmla="*/ 186104 w 559"/>
              <a:gd name="T7" fmla="*/ 190656 h 609"/>
              <a:gd name="T8" fmla="*/ 150398 w 559"/>
              <a:gd name="T9" fmla="*/ 215837 h 609"/>
              <a:gd name="T10" fmla="*/ 112168 w 559"/>
              <a:gd name="T11" fmla="*/ 208283 h 609"/>
              <a:gd name="T12" fmla="*/ 73937 w 559"/>
              <a:gd name="T13" fmla="*/ 215837 h 609"/>
              <a:gd name="T14" fmla="*/ 35706 w 559"/>
              <a:gd name="T15" fmla="*/ 190656 h 609"/>
              <a:gd name="T16" fmla="*/ 23083 w 559"/>
              <a:gd name="T17" fmla="*/ 81299 h 609"/>
              <a:gd name="T18" fmla="*/ 68887 w 559"/>
              <a:gd name="T19" fmla="*/ 53240 h 609"/>
              <a:gd name="T20" fmla="*/ 109643 w 559"/>
              <a:gd name="T21" fmla="*/ 63312 h 609"/>
              <a:gd name="T22" fmla="*/ 152923 w 559"/>
              <a:gd name="T23" fmla="*/ 53240 h 609"/>
              <a:gd name="T24" fmla="*/ 196203 w 559"/>
              <a:gd name="T25" fmla="*/ 73744 h 609"/>
              <a:gd name="T26" fmla="*/ 170956 w 559"/>
              <a:gd name="T27" fmla="*/ 114394 h 609"/>
              <a:gd name="T28" fmla="*/ 107118 w 559"/>
              <a:gd name="T29" fmla="*/ 50722 h 609"/>
              <a:gd name="T30" fmla="*/ 107118 w 559"/>
              <a:gd name="T31" fmla="*/ 50722 h 609"/>
              <a:gd name="T32" fmla="*/ 119742 w 559"/>
              <a:gd name="T33" fmla="*/ 15109 h 609"/>
              <a:gd name="T34" fmla="*/ 152923 w 559"/>
              <a:gd name="T35" fmla="*/ 0 h 609"/>
              <a:gd name="T36" fmla="*/ 140300 w 559"/>
              <a:gd name="T37" fmla="*/ 35613 h 609"/>
              <a:gd name="T38" fmla="*/ 107118 w 559"/>
              <a:gd name="T39" fmla="*/ 50722 h 60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59" h="609">
                <a:moveTo>
                  <a:pt x="474" y="318"/>
                </a:moveTo>
                <a:lnTo>
                  <a:pt x="474" y="318"/>
                </a:lnTo>
                <a:cubicBezTo>
                  <a:pt x="474" y="410"/>
                  <a:pt x="558" y="445"/>
                  <a:pt x="558" y="445"/>
                </a:cubicBezTo>
                <a:cubicBezTo>
                  <a:pt x="558" y="445"/>
                  <a:pt x="544" y="487"/>
                  <a:pt x="516" y="530"/>
                </a:cubicBezTo>
                <a:cubicBezTo>
                  <a:pt x="488" y="565"/>
                  <a:pt x="460" y="600"/>
                  <a:pt x="417" y="600"/>
                </a:cubicBezTo>
                <a:cubicBezTo>
                  <a:pt x="375" y="600"/>
                  <a:pt x="361" y="579"/>
                  <a:pt x="311" y="579"/>
                </a:cubicBezTo>
                <a:cubicBezTo>
                  <a:pt x="262" y="579"/>
                  <a:pt x="247" y="600"/>
                  <a:pt x="205" y="600"/>
                </a:cubicBezTo>
                <a:cubicBezTo>
                  <a:pt x="163" y="608"/>
                  <a:pt x="127" y="565"/>
                  <a:pt x="99" y="530"/>
                </a:cubicBezTo>
                <a:cubicBezTo>
                  <a:pt x="43" y="452"/>
                  <a:pt x="0" y="318"/>
                  <a:pt x="64" y="226"/>
                </a:cubicBezTo>
                <a:cubicBezTo>
                  <a:pt x="92" y="176"/>
                  <a:pt x="142" y="148"/>
                  <a:pt x="191" y="148"/>
                </a:cubicBezTo>
                <a:cubicBezTo>
                  <a:pt x="233" y="148"/>
                  <a:pt x="276" y="176"/>
                  <a:pt x="304" y="176"/>
                </a:cubicBezTo>
                <a:cubicBezTo>
                  <a:pt x="325" y="176"/>
                  <a:pt x="375" y="141"/>
                  <a:pt x="424" y="148"/>
                </a:cubicBezTo>
                <a:cubicBezTo>
                  <a:pt x="445" y="148"/>
                  <a:pt x="509" y="155"/>
                  <a:pt x="544" y="205"/>
                </a:cubicBezTo>
                <a:cubicBezTo>
                  <a:pt x="544" y="205"/>
                  <a:pt x="474" y="247"/>
                  <a:pt x="474" y="318"/>
                </a:cubicBezTo>
                <a:close/>
                <a:moveTo>
                  <a:pt x="297" y="141"/>
                </a:moveTo>
                <a:lnTo>
                  <a:pt x="297" y="141"/>
                </a:lnTo>
                <a:cubicBezTo>
                  <a:pt x="290" y="106"/>
                  <a:pt x="311" y="71"/>
                  <a:pt x="332" y="42"/>
                </a:cubicBezTo>
                <a:cubicBezTo>
                  <a:pt x="354" y="21"/>
                  <a:pt x="396" y="0"/>
                  <a:pt x="424" y="0"/>
                </a:cubicBezTo>
                <a:cubicBezTo>
                  <a:pt x="431" y="35"/>
                  <a:pt x="417" y="71"/>
                  <a:pt x="389" y="99"/>
                </a:cubicBezTo>
                <a:cubicBezTo>
                  <a:pt x="368" y="120"/>
                  <a:pt x="332" y="141"/>
                  <a:pt x="297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6" name="Freeform 24">
            <a:extLst>
              <a:ext uri="{FF2B5EF4-FFF2-40B4-BE49-F238E27FC236}">
                <a16:creationId xmlns:a16="http://schemas.microsoft.com/office/drawing/2014/main" id="{9123704E-56DC-9C4B-A66D-0D6FBE691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4068" y="1033463"/>
            <a:ext cx="180982" cy="215900"/>
          </a:xfrm>
          <a:custGeom>
            <a:avLst/>
            <a:gdLst>
              <a:gd name="T0" fmla="*/ 167997 w 502"/>
              <a:gd name="T1" fmla="*/ 147286 h 601"/>
              <a:gd name="T2" fmla="*/ 155379 w 502"/>
              <a:gd name="T3" fmla="*/ 81187 h 601"/>
              <a:gd name="T4" fmla="*/ 180614 w 502"/>
              <a:gd name="T5" fmla="*/ 81187 h 601"/>
              <a:gd name="T6" fmla="*/ 167997 w 502"/>
              <a:gd name="T7" fmla="*/ 147286 h 601"/>
              <a:gd name="T8" fmla="*/ 134830 w 502"/>
              <a:gd name="T9" fmla="*/ 174947 h 601"/>
              <a:gd name="T10" fmla="*/ 127259 w 502"/>
              <a:gd name="T11" fmla="*/ 177821 h 601"/>
              <a:gd name="T12" fmla="*/ 127259 w 502"/>
              <a:gd name="T13" fmla="*/ 182850 h 601"/>
              <a:gd name="T14" fmla="*/ 114642 w 502"/>
              <a:gd name="T15" fmla="*/ 215541 h 601"/>
              <a:gd name="T16" fmla="*/ 101663 w 502"/>
              <a:gd name="T17" fmla="*/ 182850 h 601"/>
              <a:gd name="T18" fmla="*/ 101663 w 502"/>
              <a:gd name="T19" fmla="*/ 177821 h 601"/>
              <a:gd name="T20" fmla="*/ 78951 w 502"/>
              <a:gd name="T21" fmla="*/ 174947 h 601"/>
              <a:gd name="T22" fmla="*/ 78951 w 502"/>
              <a:gd name="T23" fmla="*/ 177821 h 601"/>
              <a:gd name="T24" fmla="*/ 78951 w 502"/>
              <a:gd name="T25" fmla="*/ 202968 h 601"/>
              <a:gd name="T26" fmla="*/ 55879 w 502"/>
              <a:gd name="T27" fmla="*/ 202968 h 601"/>
              <a:gd name="T28" fmla="*/ 55879 w 502"/>
              <a:gd name="T29" fmla="*/ 177821 h 601"/>
              <a:gd name="T30" fmla="*/ 55879 w 502"/>
              <a:gd name="T31" fmla="*/ 174947 h 601"/>
              <a:gd name="T32" fmla="*/ 33167 w 502"/>
              <a:gd name="T33" fmla="*/ 159859 h 601"/>
              <a:gd name="T34" fmla="*/ 33167 w 502"/>
              <a:gd name="T35" fmla="*/ 78672 h 601"/>
              <a:gd name="T36" fmla="*/ 35690 w 502"/>
              <a:gd name="T37" fmla="*/ 68614 h 601"/>
              <a:gd name="T38" fmla="*/ 147808 w 502"/>
              <a:gd name="T39" fmla="*/ 68614 h 601"/>
              <a:gd name="T40" fmla="*/ 147808 w 502"/>
              <a:gd name="T41" fmla="*/ 86216 h 601"/>
              <a:gd name="T42" fmla="*/ 134830 w 502"/>
              <a:gd name="T43" fmla="*/ 174947 h 601"/>
              <a:gd name="T44" fmla="*/ 63449 w 502"/>
              <a:gd name="T45" fmla="*/ 17602 h 601"/>
              <a:gd name="T46" fmla="*/ 58402 w 502"/>
              <a:gd name="T47" fmla="*/ 10059 h 601"/>
              <a:gd name="T48" fmla="*/ 53355 w 502"/>
              <a:gd name="T49" fmla="*/ 0 h 601"/>
              <a:gd name="T50" fmla="*/ 60926 w 502"/>
              <a:gd name="T51" fmla="*/ 10059 h 601"/>
              <a:gd name="T52" fmla="*/ 65973 w 502"/>
              <a:gd name="T53" fmla="*/ 15088 h 601"/>
              <a:gd name="T54" fmla="*/ 114642 w 502"/>
              <a:gd name="T55" fmla="*/ 15088 h 601"/>
              <a:gd name="T56" fmla="*/ 119689 w 502"/>
              <a:gd name="T57" fmla="*/ 10059 h 601"/>
              <a:gd name="T58" fmla="*/ 127259 w 502"/>
              <a:gd name="T59" fmla="*/ 0 h 601"/>
              <a:gd name="T60" fmla="*/ 124736 w 502"/>
              <a:gd name="T61" fmla="*/ 10059 h 601"/>
              <a:gd name="T62" fmla="*/ 119689 w 502"/>
              <a:gd name="T63" fmla="*/ 17602 h 601"/>
              <a:gd name="T64" fmla="*/ 33167 w 502"/>
              <a:gd name="T65" fmla="*/ 60711 h 601"/>
              <a:gd name="T66" fmla="*/ 114642 w 502"/>
              <a:gd name="T67" fmla="*/ 43108 h 601"/>
              <a:gd name="T68" fmla="*/ 122212 w 502"/>
              <a:gd name="T69" fmla="*/ 38079 h 601"/>
              <a:gd name="T70" fmla="*/ 109594 w 502"/>
              <a:gd name="T71" fmla="*/ 38079 h 601"/>
              <a:gd name="T72" fmla="*/ 65973 w 502"/>
              <a:gd name="T73" fmla="*/ 43108 h 601"/>
              <a:gd name="T74" fmla="*/ 71020 w 502"/>
              <a:gd name="T75" fmla="*/ 38079 h 601"/>
              <a:gd name="T76" fmla="*/ 60926 w 502"/>
              <a:gd name="T77" fmla="*/ 38079 h 601"/>
              <a:gd name="T78" fmla="*/ 12618 w 502"/>
              <a:gd name="T79" fmla="*/ 147286 h 601"/>
              <a:gd name="T80" fmla="*/ 0 w 502"/>
              <a:gd name="T81" fmla="*/ 134354 h 601"/>
              <a:gd name="T82" fmla="*/ 12618 w 502"/>
              <a:gd name="T83" fmla="*/ 68614 h 601"/>
              <a:gd name="T84" fmla="*/ 25236 w 502"/>
              <a:gd name="T85" fmla="*/ 134354 h 60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02" h="601">
                <a:moveTo>
                  <a:pt x="466" y="410"/>
                </a:moveTo>
                <a:lnTo>
                  <a:pt x="466" y="410"/>
                </a:lnTo>
                <a:cubicBezTo>
                  <a:pt x="452" y="410"/>
                  <a:pt x="431" y="396"/>
                  <a:pt x="431" y="374"/>
                </a:cubicBezTo>
                <a:cubicBezTo>
                  <a:pt x="431" y="226"/>
                  <a:pt x="431" y="226"/>
                  <a:pt x="431" y="226"/>
                </a:cubicBezTo>
                <a:cubicBezTo>
                  <a:pt x="431" y="205"/>
                  <a:pt x="452" y="191"/>
                  <a:pt x="466" y="191"/>
                </a:cubicBezTo>
                <a:cubicBezTo>
                  <a:pt x="487" y="191"/>
                  <a:pt x="501" y="205"/>
                  <a:pt x="501" y="226"/>
                </a:cubicBezTo>
                <a:cubicBezTo>
                  <a:pt x="501" y="374"/>
                  <a:pt x="501" y="374"/>
                  <a:pt x="501" y="374"/>
                </a:cubicBezTo>
                <a:cubicBezTo>
                  <a:pt x="501" y="396"/>
                  <a:pt x="487" y="410"/>
                  <a:pt x="466" y="410"/>
                </a:cubicBezTo>
                <a:close/>
                <a:moveTo>
                  <a:pt x="374" y="487"/>
                </a:moveTo>
                <a:lnTo>
                  <a:pt x="374" y="487"/>
                </a:lnTo>
                <a:cubicBezTo>
                  <a:pt x="346" y="487"/>
                  <a:pt x="346" y="487"/>
                  <a:pt x="346" y="487"/>
                </a:cubicBezTo>
                <a:cubicBezTo>
                  <a:pt x="353" y="487"/>
                  <a:pt x="353" y="487"/>
                  <a:pt x="353" y="495"/>
                </a:cubicBezTo>
                <a:cubicBezTo>
                  <a:pt x="353" y="509"/>
                  <a:pt x="353" y="509"/>
                  <a:pt x="353" y="509"/>
                </a:cubicBezTo>
                <a:cubicBezTo>
                  <a:pt x="353" y="565"/>
                  <a:pt x="353" y="565"/>
                  <a:pt x="353" y="565"/>
                </a:cubicBezTo>
                <a:cubicBezTo>
                  <a:pt x="353" y="586"/>
                  <a:pt x="332" y="600"/>
                  <a:pt x="318" y="600"/>
                </a:cubicBezTo>
                <a:cubicBezTo>
                  <a:pt x="297" y="600"/>
                  <a:pt x="282" y="586"/>
                  <a:pt x="282" y="565"/>
                </a:cubicBezTo>
                <a:cubicBezTo>
                  <a:pt x="282" y="509"/>
                  <a:pt x="282" y="509"/>
                  <a:pt x="282" y="509"/>
                </a:cubicBezTo>
                <a:cubicBezTo>
                  <a:pt x="282" y="495"/>
                  <a:pt x="282" y="495"/>
                  <a:pt x="282" y="495"/>
                </a:cubicBezTo>
                <a:cubicBezTo>
                  <a:pt x="282" y="487"/>
                  <a:pt x="282" y="487"/>
                  <a:pt x="282" y="487"/>
                </a:cubicBezTo>
                <a:cubicBezTo>
                  <a:pt x="219" y="487"/>
                  <a:pt x="219" y="487"/>
                  <a:pt x="219" y="487"/>
                </a:cubicBezTo>
                <a:cubicBezTo>
                  <a:pt x="219" y="487"/>
                  <a:pt x="219" y="487"/>
                  <a:pt x="219" y="495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219" y="565"/>
                  <a:pt x="219" y="565"/>
                  <a:pt x="219" y="565"/>
                </a:cubicBezTo>
                <a:cubicBezTo>
                  <a:pt x="219" y="586"/>
                  <a:pt x="205" y="600"/>
                  <a:pt x="190" y="600"/>
                </a:cubicBezTo>
                <a:cubicBezTo>
                  <a:pt x="169" y="600"/>
                  <a:pt x="155" y="586"/>
                  <a:pt x="155" y="565"/>
                </a:cubicBezTo>
                <a:cubicBezTo>
                  <a:pt x="155" y="509"/>
                  <a:pt x="155" y="509"/>
                  <a:pt x="155" y="509"/>
                </a:cubicBezTo>
                <a:cubicBezTo>
                  <a:pt x="155" y="495"/>
                  <a:pt x="155" y="495"/>
                  <a:pt x="155" y="495"/>
                </a:cubicBezTo>
                <a:cubicBezTo>
                  <a:pt x="155" y="487"/>
                  <a:pt x="155" y="487"/>
                  <a:pt x="155" y="487"/>
                </a:cubicBezTo>
                <a:cubicBezTo>
                  <a:pt x="127" y="487"/>
                  <a:pt x="127" y="487"/>
                  <a:pt x="127" y="487"/>
                </a:cubicBezTo>
                <a:cubicBezTo>
                  <a:pt x="106" y="487"/>
                  <a:pt x="92" y="466"/>
                  <a:pt x="92" y="445"/>
                </a:cubicBezTo>
                <a:cubicBezTo>
                  <a:pt x="92" y="240"/>
                  <a:pt x="92" y="240"/>
                  <a:pt x="92" y="240"/>
                </a:cubicBezTo>
                <a:cubicBezTo>
                  <a:pt x="92" y="219"/>
                  <a:pt x="92" y="219"/>
                  <a:pt x="92" y="219"/>
                </a:cubicBezTo>
                <a:cubicBezTo>
                  <a:pt x="92" y="191"/>
                  <a:pt x="92" y="191"/>
                  <a:pt x="92" y="191"/>
                </a:cubicBezTo>
                <a:cubicBezTo>
                  <a:pt x="99" y="191"/>
                  <a:pt x="99" y="191"/>
                  <a:pt x="99" y="191"/>
                </a:cubicBezTo>
                <a:cubicBezTo>
                  <a:pt x="410" y="191"/>
                  <a:pt x="410" y="191"/>
                  <a:pt x="410" y="191"/>
                </a:cubicBezTo>
                <a:cubicBezTo>
                  <a:pt x="410" y="219"/>
                  <a:pt x="410" y="219"/>
                  <a:pt x="410" y="219"/>
                </a:cubicBezTo>
                <a:cubicBezTo>
                  <a:pt x="410" y="240"/>
                  <a:pt x="410" y="240"/>
                  <a:pt x="410" y="240"/>
                </a:cubicBezTo>
                <a:cubicBezTo>
                  <a:pt x="410" y="445"/>
                  <a:pt x="410" y="445"/>
                  <a:pt x="410" y="445"/>
                </a:cubicBezTo>
                <a:cubicBezTo>
                  <a:pt x="410" y="466"/>
                  <a:pt x="395" y="487"/>
                  <a:pt x="374" y="487"/>
                </a:cubicBezTo>
                <a:close/>
                <a:moveTo>
                  <a:pt x="176" y="49"/>
                </a:moveTo>
                <a:lnTo>
                  <a:pt x="176" y="49"/>
                </a:lnTo>
                <a:cubicBezTo>
                  <a:pt x="169" y="42"/>
                  <a:pt x="169" y="42"/>
                  <a:pt x="169" y="42"/>
                </a:cubicBezTo>
                <a:cubicBezTo>
                  <a:pt x="162" y="28"/>
                  <a:pt x="162" y="28"/>
                  <a:pt x="162" y="28"/>
                </a:cubicBezTo>
                <a:cubicBezTo>
                  <a:pt x="148" y="7"/>
                  <a:pt x="148" y="7"/>
                  <a:pt x="148" y="7"/>
                </a:cubicBezTo>
                <a:lnTo>
                  <a:pt x="148" y="0"/>
                </a:lnTo>
                <a:lnTo>
                  <a:pt x="155" y="0"/>
                </a:lnTo>
                <a:cubicBezTo>
                  <a:pt x="169" y="28"/>
                  <a:pt x="169" y="28"/>
                  <a:pt x="169" y="28"/>
                </a:cubicBezTo>
                <a:cubicBezTo>
                  <a:pt x="176" y="35"/>
                  <a:pt x="176" y="35"/>
                  <a:pt x="176" y="35"/>
                </a:cubicBezTo>
                <a:cubicBezTo>
                  <a:pt x="183" y="42"/>
                  <a:pt x="183" y="42"/>
                  <a:pt x="183" y="42"/>
                </a:cubicBezTo>
                <a:cubicBezTo>
                  <a:pt x="205" y="35"/>
                  <a:pt x="226" y="35"/>
                  <a:pt x="254" y="35"/>
                </a:cubicBezTo>
                <a:cubicBezTo>
                  <a:pt x="275" y="35"/>
                  <a:pt x="297" y="35"/>
                  <a:pt x="318" y="42"/>
                </a:cubicBezTo>
                <a:cubicBezTo>
                  <a:pt x="325" y="35"/>
                  <a:pt x="325" y="35"/>
                  <a:pt x="325" y="35"/>
                </a:cubicBezTo>
                <a:cubicBezTo>
                  <a:pt x="332" y="28"/>
                  <a:pt x="332" y="28"/>
                  <a:pt x="332" y="28"/>
                </a:cubicBezTo>
                <a:cubicBezTo>
                  <a:pt x="346" y="0"/>
                  <a:pt x="346" y="0"/>
                  <a:pt x="346" y="0"/>
                </a:cubicBezTo>
                <a:lnTo>
                  <a:pt x="353" y="0"/>
                </a:lnTo>
                <a:cubicBezTo>
                  <a:pt x="360" y="0"/>
                  <a:pt x="360" y="7"/>
                  <a:pt x="360" y="7"/>
                </a:cubicBezTo>
                <a:cubicBezTo>
                  <a:pt x="346" y="28"/>
                  <a:pt x="346" y="28"/>
                  <a:pt x="346" y="28"/>
                </a:cubicBezTo>
                <a:cubicBezTo>
                  <a:pt x="339" y="42"/>
                  <a:pt x="339" y="42"/>
                  <a:pt x="339" y="42"/>
                </a:cubicBezTo>
                <a:cubicBezTo>
                  <a:pt x="332" y="49"/>
                  <a:pt x="332" y="49"/>
                  <a:pt x="332" y="49"/>
                </a:cubicBezTo>
                <a:cubicBezTo>
                  <a:pt x="381" y="71"/>
                  <a:pt x="410" y="120"/>
                  <a:pt x="410" y="169"/>
                </a:cubicBezTo>
                <a:cubicBezTo>
                  <a:pt x="92" y="169"/>
                  <a:pt x="92" y="169"/>
                  <a:pt x="92" y="169"/>
                </a:cubicBezTo>
                <a:cubicBezTo>
                  <a:pt x="92" y="120"/>
                  <a:pt x="127" y="71"/>
                  <a:pt x="176" y="49"/>
                </a:cubicBezTo>
                <a:close/>
                <a:moveTo>
                  <a:pt x="318" y="120"/>
                </a:moveTo>
                <a:lnTo>
                  <a:pt x="318" y="120"/>
                </a:lnTo>
                <a:cubicBezTo>
                  <a:pt x="332" y="120"/>
                  <a:pt x="339" y="113"/>
                  <a:pt x="339" y="106"/>
                </a:cubicBezTo>
                <a:cubicBezTo>
                  <a:pt x="339" y="92"/>
                  <a:pt x="332" y="85"/>
                  <a:pt x="318" y="85"/>
                </a:cubicBezTo>
                <a:cubicBezTo>
                  <a:pt x="311" y="85"/>
                  <a:pt x="304" y="92"/>
                  <a:pt x="304" y="106"/>
                </a:cubicBezTo>
                <a:cubicBezTo>
                  <a:pt x="304" y="113"/>
                  <a:pt x="311" y="120"/>
                  <a:pt x="318" y="120"/>
                </a:cubicBezTo>
                <a:close/>
                <a:moveTo>
                  <a:pt x="183" y="120"/>
                </a:moveTo>
                <a:lnTo>
                  <a:pt x="183" y="120"/>
                </a:lnTo>
                <a:cubicBezTo>
                  <a:pt x="190" y="120"/>
                  <a:pt x="197" y="113"/>
                  <a:pt x="197" y="106"/>
                </a:cubicBezTo>
                <a:cubicBezTo>
                  <a:pt x="197" y="92"/>
                  <a:pt x="190" y="85"/>
                  <a:pt x="183" y="85"/>
                </a:cubicBezTo>
                <a:cubicBezTo>
                  <a:pt x="176" y="85"/>
                  <a:pt x="169" y="92"/>
                  <a:pt x="169" y="106"/>
                </a:cubicBezTo>
                <a:cubicBezTo>
                  <a:pt x="169" y="113"/>
                  <a:pt x="176" y="120"/>
                  <a:pt x="183" y="120"/>
                </a:cubicBezTo>
                <a:close/>
                <a:moveTo>
                  <a:pt x="35" y="410"/>
                </a:moveTo>
                <a:lnTo>
                  <a:pt x="35" y="410"/>
                </a:lnTo>
                <a:cubicBezTo>
                  <a:pt x="21" y="410"/>
                  <a:pt x="0" y="396"/>
                  <a:pt x="0" y="374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05"/>
                  <a:pt x="21" y="191"/>
                  <a:pt x="35" y="191"/>
                </a:cubicBezTo>
                <a:cubicBezTo>
                  <a:pt x="56" y="191"/>
                  <a:pt x="70" y="205"/>
                  <a:pt x="70" y="226"/>
                </a:cubicBezTo>
                <a:cubicBezTo>
                  <a:pt x="70" y="374"/>
                  <a:pt x="70" y="374"/>
                  <a:pt x="70" y="374"/>
                </a:cubicBezTo>
                <a:cubicBezTo>
                  <a:pt x="70" y="396"/>
                  <a:pt x="56" y="410"/>
                  <a:pt x="35" y="4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3" name="Freeform 1">
            <a:extLst>
              <a:ext uri="{FF2B5EF4-FFF2-40B4-BE49-F238E27FC236}">
                <a16:creationId xmlns:a16="http://schemas.microsoft.com/office/drawing/2014/main" id="{9B559F6E-165E-814A-8F2B-5080E1DF7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4605" y="2562225"/>
            <a:ext cx="219083" cy="219075"/>
          </a:xfrm>
          <a:custGeom>
            <a:avLst/>
            <a:gdLst>
              <a:gd name="T0" fmla="*/ 213679 w 609"/>
              <a:gd name="T1" fmla="*/ 104321 h 609"/>
              <a:gd name="T2" fmla="*/ 114394 w 609"/>
              <a:gd name="T3" fmla="*/ 167634 h 609"/>
              <a:gd name="T4" fmla="*/ 101803 w 609"/>
              <a:gd name="T5" fmla="*/ 218715 h 609"/>
              <a:gd name="T6" fmla="*/ 43167 w 609"/>
              <a:gd name="T7" fmla="*/ 218715 h 609"/>
              <a:gd name="T8" fmla="*/ 30577 w 609"/>
              <a:gd name="T9" fmla="*/ 198211 h 609"/>
              <a:gd name="T10" fmla="*/ 17986 w 609"/>
              <a:gd name="T11" fmla="*/ 183102 h 609"/>
              <a:gd name="T12" fmla="*/ 2518 w 609"/>
              <a:gd name="T13" fmla="*/ 165116 h 609"/>
              <a:gd name="T14" fmla="*/ 40649 w 609"/>
              <a:gd name="T15" fmla="*/ 0 h 609"/>
              <a:gd name="T16" fmla="*/ 132380 w 609"/>
              <a:gd name="T17" fmla="*/ 0 h 609"/>
              <a:gd name="T18" fmla="*/ 188138 w 609"/>
              <a:gd name="T19" fmla="*/ 43167 h 609"/>
              <a:gd name="T20" fmla="*/ 213679 w 609"/>
              <a:gd name="T21" fmla="*/ 104321 h 609"/>
              <a:gd name="T22" fmla="*/ 175548 w 609"/>
              <a:gd name="T23" fmla="*/ 53240 h 609"/>
              <a:gd name="T24" fmla="*/ 132380 w 609"/>
              <a:gd name="T25" fmla="*/ 15109 h 609"/>
              <a:gd name="T26" fmla="*/ 17986 w 609"/>
              <a:gd name="T27" fmla="*/ 167634 h 609"/>
              <a:gd name="T28" fmla="*/ 53240 w 609"/>
              <a:gd name="T29" fmla="*/ 167634 h 609"/>
              <a:gd name="T30" fmla="*/ 76263 w 609"/>
              <a:gd name="T31" fmla="*/ 116912 h 609"/>
              <a:gd name="T32" fmla="*/ 109358 w 609"/>
              <a:gd name="T33" fmla="*/ 116912 h 609"/>
              <a:gd name="T34" fmla="*/ 173030 w 609"/>
              <a:gd name="T35" fmla="*/ 68708 h 609"/>
              <a:gd name="T36" fmla="*/ 190656 w 609"/>
              <a:gd name="T37" fmla="*/ 60794 h 609"/>
              <a:gd name="T38" fmla="*/ 188138 w 609"/>
              <a:gd name="T39" fmla="*/ 71226 h 609"/>
              <a:gd name="T40" fmla="*/ 86335 w 609"/>
              <a:gd name="T41" fmla="*/ 132021 h 609"/>
              <a:gd name="T42" fmla="*/ 76263 w 609"/>
              <a:gd name="T43" fmla="*/ 183102 h 609"/>
              <a:gd name="T44" fmla="*/ 48204 w 609"/>
              <a:gd name="T45" fmla="*/ 183102 h 609"/>
              <a:gd name="T46" fmla="*/ 91731 w 609"/>
              <a:gd name="T47" fmla="*/ 203247 h 609"/>
              <a:gd name="T48" fmla="*/ 134898 w 609"/>
              <a:gd name="T49" fmla="*/ 152525 h 609"/>
              <a:gd name="T50" fmla="*/ 190656 w 609"/>
              <a:gd name="T51" fmla="*/ 60794 h 609"/>
              <a:gd name="T52" fmla="*/ 121948 w 609"/>
              <a:gd name="T53" fmla="*/ 81299 h 609"/>
              <a:gd name="T54" fmla="*/ 104321 w 609"/>
              <a:gd name="T55" fmla="*/ 88853 h 609"/>
              <a:gd name="T56" fmla="*/ 91731 w 609"/>
              <a:gd name="T57" fmla="*/ 50722 h 609"/>
              <a:gd name="T58" fmla="*/ 114394 w 609"/>
              <a:gd name="T59" fmla="*/ 45686 h 609"/>
              <a:gd name="T60" fmla="*/ 129862 w 609"/>
              <a:gd name="T61" fmla="*/ 68708 h 609"/>
              <a:gd name="T62" fmla="*/ 114394 w 609"/>
              <a:gd name="T63" fmla="*/ 60794 h 609"/>
              <a:gd name="T64" fmla="*/ 114394 w 609"/>
              <a:gd name="T65" fmla="*/ 60794 h 609"/>
              <a:gd name="T66" fmla="*/ 101803 w 609"/>
              <a:gd name="T67" fmla="*/ 73744 h 609"/>
              <a:gd name="T68" fmla="*/ 114394 w 609"/>
              <a:gd name="T69" fmla="*/ 63672 h 609"/>
              <a:gd name="T70" fmla="*/ 114394 w 609"/>
              <a:gd name="T71" fmla="*/ 63672 h 60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9" h="609">
                <a:moveTo>
                  <a:pt x="594" y="290"/>
                </a:moveTo>
                <a:lnTo>
                  <a:pt x="594" y="290"/>
                </a:lnTo>
                <a:cubicBezTo>
                  <a:pt x="573" y="396"/>
                  <a:pt x="488" y="466"/>
                  <a:pt x="375" y="466"/>
                </a:cubicBezTo>
                <a:cubicBezTo>
                  <a:pt x="318" y="466"/>
                  <a:pt x="318" y="466"/>
                  <a:pt x="318" y="466"/>
                </a:cubicBezTo>
                <a:cubicBezTo>
                  <a:pt x="290" y="572"/>
                  <a:pt x="290" y="572"/>
                  <a:pt x="290" y="572"/>
                </a:cubicBezTo>
                <a:cubicBezTo>
                  <a:pt x="283" y="608"/>
                  <a:pt x="283" y="608"/>
                  <a:pt x="283" y="608"/>
                </a:cubicBezTo>
                <a:cubicBezTo>
                  <a:pt x="255" y="608"/>
                  <a:pt x="255" y="608"/>
                  <a:pt x="255" y="608"/>
                </a:cubicBezTo>
                <a:cubicBezTo>
                  <a:pt x="120" y="608"/>
                  <a:pt x="120" y="608"/>
                  <a:pt x="120" y="608"/>
                </a:cubicBezTo>
                <a:cubicBezTo>
                  <a:pt x="71" y="608"/>
                  <a:pt x="71" y="608"/>
                  <a:pt x="71" y="608"/>
                </a:cubicBezTo>
                <a:cubicBezTo>
                  <a:pt x="85" y="551"/>
                  <a:pt x="85" y="551"/>
                  <a:pt x="85" y="551"/>
                </a:cubicBezTo>
                <a:cubicBezTo>
                  <a:pt x="92" y="509"/>
                  <a:pt x="92" y="509"/>
                  <a:pt x="92" y="509"/>
                </a:cubicBezTo>
                <a:cubicBezTo>
                  <a:pt x="50" y="509"/>
                  <a:pt x="50" y="509"/>
                  <a:pt x="50" y="509"/>
                </a:cubicBezTo>
                <a:cubicBezTo>
                  <a:pt x="0" y="509"/>
                  <a:pt x="0" y="509"/>
                  <a:pt x="0" y="509"/>
                </a:cubicBezTo>
                <a:cubicBezTo>
                  <a:pt x="7" y="459"/>
                  <a:pt x="7" y="459"/>
                  <a:pt x="7" y="459"/>
                </a:cubicBezTo>
                <a:cubicBezTo>
                  <a:pt x="106" y="35"/>
                  <a:pt x="106" y="35"/>
                  <a:pt x="106" y="35"/>
                </a:cubicBezTo>
                <a:cubicBezTo>
                  <a:pt x="113" y="0"/>
                  <a:pt x="113" y="0"/>
                  <a:pt x="113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368" y="0"/>
                  <a:pt x="368" y="0"/>
                  <a:pt x="368" y="0"/>
                </a:cubicBezTo>
                <a:cubicBezTo>
                  <a:pt x="417" y="0"/>
                  <a:pt x="466" y="21"/>
                  <a:pt x="495" y="64"/>
                </a:cubicBezTo>
                <a:cubicBezTo>
                  <a:pt x="509" y="78"/>
                  <a:pt x="516" y="92"/>
                  <a:pt x="523" y="120"/>
                </a:cubicBezTo>
                <a:cubicBezTo>
                  <a:pt x="544" y="127"/>
                  <a:pt x="558" y="141"/>
                  <a:pt x="565" y="155"/>
                </a:cubicBezTo>
                <a:cubicBezTo>
                  <a:pt x="587" y="184"/>
                  <a:pt x="608" y="226"/>
                  <a:pt x="594" y="290"/>
                </a:cubicBezTo>
                <a:close/>
                <a:moveTo>
                  <a:pt x="488" y="148"/>
                </a:moveTo>
                <a:lnTo>
                  <a:pt x="488" y="148"/>
                </a:lnTo>
                <a:cubicBezTo>
                  <a:pt x="481" y="127"/>
                  <a:pt x="481" y="113"/>
                  <a:pt x="474" y="99"/>
                </a:cubicBezTo>
                <a:cubicBezTo>
                  <a:pt x="452" y="64"/>
                  <a:pt x="403" y="42"/>
                  <a:pt x="36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50" y="466"/>
                  <a:pt x="50" y="466"/>
                  <a:pt x="50" y="466"/>
                </a:cubicBezTo>
                <a:cubicBezTo>
                  <a:pt x="99" y="466"/>
                  <a:pt x="99" y="466"/>
                  <a:pt x="99" y="466"/>
                </a:cubicBezTo>
                <a:cubicBezTo>
                  <a:pt x="148" y="466"/>
                  <a:pt x="148" y="466"/>
                  <a:pt x="148" y="466"/>
                </a:cubicBezTo>
                <a:cubicBezTo>
                  <a:pt x="177" y="466"/>
                  <a:pt x="177" y="466"/>
                  <a:pt x="177" y="466"/>
                </a:cubicBezTo>
                <a:cubicBezTo>
                  <a:pt x="212" y="325"/>
                  <a:pt x="212" y="325"/>
                  <a:pt x="212" y="325"/>
                </a:cubicBezTo>
                <a:cubicBezTo>
                  <a:pt x="304" y="325"/>
                  <a:pt x="304" y="325"/>
                  <a:pt x="304" y="325"/>
                </a:cubicBezTo>
                <a:cubicBezTo>
                  <a:pt x="353" y="325"/>
                  <a:pt x="403" y="311"/>
                  <a:pt x="438" y="276"/>
                </a:cubicBezTo>
                <a:cubicBezTo>
                  <a:pt x="459" y="254"/>
                  <a:pt x="474" y="226"/>
                  <a:pt x="481" y="191"/>
                </a:cubicBezTo>
                <a:cubicBezTo>
                  <a:pt x="488" y="177"/>
                  <a:pt x="488" y="162"/>
                  <a:pt x="488" y="148"/>
                </a:cubicBezTo>
                <a:close/>
                <a:moveTo>
                  <a:pt x="530" y="169"/>
                </a:moveTo>
                <a:lnTo>
                  <a:pt x="530" y="169"/>
                </a:lnTo>
                <a:cubicBezTo>
                  <a:pt x="523" y="184"/>
                  <a:pt x="523" y="191"/>
                  <a:pt x="523" y="198"/>
                </a:cubicBezTo>
                <a:cubicBezTo>
                  <a:pt x="502" y="304"/>
                  <a:pt x="410" y="367"/>
                  <a:pt x="304" y="367"/>
                </a:cubicBezTo>
                <a:cubicBezTo>
                  <a:pt x="240" y="367"/>
                  <a:pt x="240" y="367"/>
                  <a:pt x="240" y="367"/>
                </a:cubicBezTo>
                <a:cubicBezTo>
                  <a:pt x="219" y="480"/>
                  <a:pt x="219" y="480"/>
                  <a:pt x="219" y="480"/>
                </a:cubicBezTo>
                <a:cubicBezTo>
                  <a:pt x="212" y="509"/>
                  <a:pt x="212" y="509"/>
                  <a:pt x="212" y="509"/>
                </a:cubicBezTo>
                <a:cubicBezTo>
                  <a:pt x="177" y="509"/>
                  <a:pt x="177" y="509"/>
                  <a:pt x="177" y="509"/>
                </a:cubicBezTo>
                <a:cubicBezTo>
                  <a:pt x="134" y="509"/>
                  <a:pt x="134" y="509"/>
                  <a:pt x="134" y="509"/>
                </a:cubicBezTo>
                <a:cubicBezTo>
                  <a:pt x="120" y="565"/>
                  <a:pt x="120" y="565"/>
                  <a:pt x="120" y="565"/>
                </a:cubicBezTo>
                <a:cubicBezTo>
                  <a:pt x="255" y="565"/>
                  <a:pt x="255" y="565"/>
                  <a:pt x="255" y="565"/>
                </a:cubicBezTo>
                <a:cubicBezTo>
                  <a:pt x="283" y="424"/>
                  <a:pt x="283" y="424"/>
                  <a:pt x="283" y="424"/>
                </a:cubicBezTo>
                <a:cubicBezTo>
                  <a:pt x="375" y="424"/>
                  <a:pt x="375" y="424"/>
                  <a:pt x="375" y="424"/>
                </a:cubicBezTo>
                <a:cubicBezTo>
                  <a:pt x="459" y="424"/>
                  <a:pt x="537" y="375"/>
                  <a:pt x="551" y="283"/>
                </a:cubicBezTo>
                <a:cubicBezTo>
                  <a:pt x="565" y="233"/>
                  <a:pt x="551" y="198"/>
                  <a:pt x="530" y="169"/>
                </a:cubicBezTo>
                <a:close/>
                <a:moveTo>
                  <a:pt x="339" y="226"/>
                </a:moveTo>
                <a:lnTo>
                  <a:pt x="339" y="226"/>
                </a:lnTo>
                <a:cubicBezTo>
                  <a:pt x="332" y="226"/>
                  <a:pt x="332" y="233"/>
                  <a:pt x="325" y="233"/>
                </a:cubicBezTo>
                <a:cubicBezTo>
                  <a:pt x="318" y="240"/>
                  <a:pt x="304" y="247"/>
                  <a:pt x="290" y="247"/>
                </a:cubicBezTo>
                <a:cubicBezTo>
                  <a:pt x="226" y="247"/>
                  <a:pt x="226" y="247"/>
                  <a:pt x="226" y="247"/>
                </a:cubicBezTo>
                <a:cubicBezTo>
                  <a:pt x="255" y="141"/>
                  <a:pt x="255" y="141"/>
                  <a:pt x="255" y="141"/>
                </a:cubicBezTo>
                <a:cubicBezTo>
                  <a:pt x="255" y="127"/>
                  <a:pt x="255" y="127"/>
                  <a:pt x="255" y="127"/>
                </a:cubicBezTo>
                <a:cubicBezTo>
                  <a:pt x="318" y="127"/>
                  <a:pt x="318" y="127"/>
                  <a:pt x="318" y="127"/>
                </a:cubicBezTo>
                <a:cubicBezTo>
                  <a:pt x="332" y="127"/>
                  <a:pt x="339" y="134"/>
                  <a:pt x="346" y="141"/>
                </a:cubicBezTo>
                <a:cubicBezTo>
                  <a:pt x="361" y="148"/>
                  <a:pt x="368" y="169"/>
                  <a:pt x="361" y="191"/>
                </a:cubicBezTo>
                <a:cubicBezTo>
                  <a:pt x="361" y="205"/>
                  <a:pt x="346" y="219"/>
                  <a:pt x="339" y="226"/>
                </a:cubicBezTo>
                <a:close/>
                <a:moveTo>
                  <a:pt x="318" y="169"/>
                </a:moveTo>
                <a:lnTo>
                  <a:pt x="318" y="169"/>
                </a:lnTo>
                <a:cubicBezTo>
                  <a:pt x="290" y="169"/>
                  <a:pt x="290" y="169"/>
                  <a:pt x="290" y="169"/>
                </a:cubicBezTo>
                <a:cubicBezTo>
                  <a:pt x="283" y="205"/>
                  <a:pt x="283" y="205"/>
                  <a:pt x="283" y="205"/>
                </a:cubicBezTo>
                <a:cubicBezTo>
                  <a:pt x="290" y="205"/>
                  <a:pt x="290" y="205"/>
                  <a:pt x="290" y="205"/>
                </a:cubicBezTo>
                <a:cubicBezTo>
                  <a:pt x="304" y="205"/>
                  <a:pt x="318" y="191"/>
                  <a:pt x="318" y="177"/>
                </a:cubicBezTo>
                <a:cubicBezTo>
                  <a:pt x="318" y="177"/>
                  <a:pt x="318" y="177"/>
                  <a:pt x="318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4" name="Freeform 2">
            <a:extLst>
              <a:ext uri="{FF2B5EF4-FFF2-40B4-BE49-F238E27FC236}">
                <a16:creationId xmlns:a16="http://schemas.microsoft.com/office/drawing/2014/main" id="{FD38E66F-544A-C148-B5DF-E615FEA88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03" y="2568575"/>
            <a:ext cx="219083" cy="206375"/>
          </a:xfrm>
          <a:custGeom>
            <a:avLst/>
            <a:gdLst>
              <a:gd name="T0" fmla="*/ 170152 w 609"/>
              <a:gd name="T1" fmla="*/ 206015 h 574"/>
              <a:gd name="T2" fmla="*/ 170152 w 609"/>
              <a:gd name="T3" fmla="*/ 206015 h 574"/>
              <a:gd name="T4" fmla="*/ 170152 w 609"/>
              <a:gd name="T5" fmla="*/ 132310 h 574"/>
              <a:gd name="T6" fmla="*/ 147489 w 609"/>
              <a:gd name="T7" fmla="*/ 101749 h 574"/>
              <a:gd name="T8" fmla="*/ 121948 w 609"/>
              <a:gd name="T9" fmla="*/ 132310 h 574"/>
              <a:gd name="T10" fmla="*/ 121948 w 609"/>
              <a:gd name="T11" fmla="*/ 206015 h 574"/>
              <a:gd name="T12" fmla="*/ 73744 w 609"/>
              <a:gd name="T13" fmla="*/ 206015 h 574"/>
              <a:gd name="T14" fmla="*/ 73744 w 609"/>
              <a:gd name="T15" fmla="*/ 68672 h 574"/>
              <a:gd name="T16" fmla="*/ 121948 w 609"/>
              <a:gd name="T17" fmla="*/ 68672 h 574"/>
              <a:gd name="T18" fmla="*/ 121948 w 609"/>
              <a:gd name="T19" fmla="*/ 86289 h 574"/>
              <a:gd name="T20" fmla="*/ 165116 w 609"/>
              <a:gd name="T21" fmla="*/ 63638 h 574"/>
              <a:gd name="T22" fmla="*/ 218715 w 609"/>
              <a:gd name="T23" fmla="*/ 129793 h 574"/>
              <a:gd name="T24" fmla="*/ 218715 w 609"/>
              <a:gd name="T25" fmla="*/ 206015 h 574"/>
              <a:gd name="T26" fmla="*/ 170152 w 609"/>
              <a:gd name="T27" fmla="*/ 206015 h 574"/>
              <a:gd name="T28" fmla="*/ 28059 w 609"/>
              <a:gd name="T29" fmla="*/ 48178 h 574"/>
              <a:gd name="T30" fmla="*/ 28059 w 609"/>
              <a:gd name="T31" fmla="*/ 48178 h 574"/>
              <a:gd name="T32" fmla="*/ 0 w 609"/>
              <a:gd name="T33" fmla="*/ 25527 h 574"/>
              <a:gd name="T34" fmla="*/ 28059 w 609"/>
              <a:gd name="T35" fmla="*/ 0 h 574"/>
              <a:gd name="T36" fmla="*/ 55758 w 609"/>
              <a:gd name="T37" fmla="*/ 25527 h 574"/>
              <a:gd name="T38" fmla="*/ 28059 w 609"/>
              <a:gd name="T39" fmla="*/ 48178 h 574"/>
              <a:gd name="T40" fmla="*/ 50722 w 609"/>
              <a:gd name="T41" fmla="*/ 206015 h 574"/>
              <a:gd name="T42" fmla="*/ 50722 w 609"/>
              <a:gd name="T43" fmla="*/ 206015 h 574"/>
              <a:gd name="T44" fmla="*/ 2518 w 609"/>
              <a:gd name="T45" fmla="*/ 206015 h 574"/>
              <a:gd name="T46" fmla="*/ 2518 w 609"/>
              <a:gd name="T47" fmla="*/ 68672 h 574"/>
              <a:gd name="T48" fmla="*/ 50722 w 609"/>
              <a:gd name="T49" fmla="*/ 68672 h 574"/>
              <a:gd name="T50" fmla="*/ 50722 w 609"/>
              <a:gd name="T51" fmla="*/ 206015 h 574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09" h="574">
                <a:moveTo>
                  <a:pt x="473" y="573"/>
                </a:moveTo>
                <a:lnTo>
                  <a:pt x="473" y="573"/>
                </a:lnTo>
                <a:cubicBezTo>
                  <a:pt x="473" y="368"/>
                  <a:pt x="473" y="368"/>
                  <a:pt x="473" y="368"/>
                </a:cubicBezTo>
                <a:cubicBezTo>
                  <a:pt x="473" y="325"/>
                  <a:pt x="459" y="283"/>
                  <a:pt x="410" y="283"/>
                </a:cubicBezTo>
                <a:cubicBezTo>
                  <a:pt x="360" y="283"/>
                  <a:pt x="339" y="325"/>
                  <a:pt x="339" y="368"/>
                </a:cubicBezTo>
                <a:cubicBezTo>
                  <a:pt x="339" y="573"/>
                  <a:pt x="339" y="573"/>
                  <a:pt x="339" y="573"/>
                </a:cubicBezTo>
                <a:cubicBezTo>
                  <a:pt x="205" y="573"/>
                  <a:pt x="205" y="573"/>
                  <a:pt x="205" y="573"/>
                </a:cubicBezTo>
                <a:cubicBezTo>
                  <a:pt x="205" y="191"/>
                  <a:pt x="205" y="191"/>
                  <a:pt x="205" y="191"/>
                </a:cubicBezTo>
                <a:cubicBezTo>
                  <a:pt x="339" y="191"/>
                  <a:pt x="339" y="191"/>
                  <a:pt x="339" y="191"/>
                </a:cubicBezTo>
                <a:cubicBezTo>
                  <a:pt x="339" y="240"/>
                  <a:pt x="339" y="240"/>
                  <a:pt x="339" y="240"/>
                </a:cubicBezTo>
                <a:cubicBezTo>
                  <a:pt x="375" y="198"/>
                  <a:pt x="403" y="177"/>
                  <a:pt x="459" y="177"/>
                </a:cubicBezTo>
                <a:cubicBezTo>
                  <a:pt x="516" y="177"/>
                  <a:pt x="608" y="205"/>
                  <a:pt x="608" y="361"/>
                </a:cubicBezTo>
                <a:cubicBezTo>
                  <a:pt x="608" y="573"/>
                  <a:pt x="608" y="573"/>
                  <a:pt x="608" y="573"/>
                </a:cubicBezTo>
                <a:lnTo>
                  <a:pt x="473" y="573"/>
                </a:lnTo>
                <a:close/>
                <a:moveTo>
                  <a:pt x="78" y="134"/>
                </a:moveTo>
                <a:lnTo>
                  <a:pt x="78" y="134"/>
                </a:lnTo>
                <a:cubicBezTo>
                  <a:pt x="35" y="134"/>
                  <a:pt x="0" y="106"/>
                  <a:pt x="0" y="71"/>
                </a:cubicBezTo>
                <a:cubicBezTo>
                  <a:pt x="0" y="28"/>
                  <a:pt x="35" y="0"/>
                  <a:pt x="78" y="0"/>
                </a:cubicBezTo>
                <a:cubicBezTo>
                  <a:pt x="120" y="0"/>
                  <a:pt x="155" y="28"/>
                  <a:pt x="155" y="71"/>
                </a:cubicBezTo>
                <a:cubicBezTo>
                  <a:pt x="155" y="106"/>
                  <a:pt x="120" y="134"/>
                  <a:pt x="78" y="134"/>
                </a:cubicBezTo>
                <a:close/>
                <a:moveTo>
                  <a:pt x="141" y="573"/>
                </a:moveTo>
                <a:lnTo>
                  <a:pt x="141" y="573"/>
                </a:lnTo>
                <a:cubicBezTo>
                  <a:pt x="7" y="573"/>
                  <a:pt x="7" y="573"/>
                  <a:pt x="7" y="573"/>
                </a:cubicBezTo>
                <a:cubicBezTo>
                  <a:pt x="7" y="191"/>
                  <a:pt x="7" y="191"/>
                  <a:pt x="7" y="191"/>
                </a:cubicBezTo>
                <a:cubicBezTo>
                  <a:pt x="141" y="191"/>
                  <a:pt x="141" y="191"/>
                  <a:pt x="141" y="191"/>
                </a:cubicBezTo>
                <a:lnTo>
                  <a:pt x="141" y="5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5" name="Freeform 3">
            <a:extLst>
              <a:ext uri="{FF2B5EF4-FFF2-40B4-BE49-F238E27FC236}">
                <a16:creationId xmlns:a16="http://schemas.microsoft.com/office/drawing/2014/main" id="{BE24AC4E-5DE1-064A-8853-77F93BB3F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164" y="2562225"/>
            <a:ext cx="217496" cy="219075"/>
          </a:xfrm>
          <a:custGeom>
            <a:avLst/>
            <a:gdLst>
              <a:gd name="T0" fmla="*/ 168354 w 602"/>
              <a:gd name="T1" fmla="*/ 200729 h 609"/>
              <a:gd name="T2" fmla="*/ 168354 w 602"/>
              <a:gd name="T3" fmla="*/ 200729 h 609"/>
              <a:gd name="T4" fmla="*/ 91764 w 602"/>
              <a:gd name="T5" fmla="*/ 157561 h 609"/>
              <a:gd name="T6" fmla="*/ 28180 w 602"/>
              <a:gd name="T7" fmla="*/ 183102 h 609"/>
              <a:gd name="T8" fmla="*/ 0 w 602"/>
              <a:gd name="T9" fmla="*/ 109358 h 609"/>
              <a:gd name="T10" fmla="*/ 109828 w 602"/>
              <a:gd name="T11" fmla="*/ 0 h 609"/>
              <a:gd name="T12" fmla="*/ 217127 w 602"/>
              <a:gd name="T13" fmla="*/ 109358 h 609"/>
              <a:gd name="T14" fmla="*/ 168354 w 602"/>
              <a:gd name="T15" fmla="*/ 200729 h 609"/>
              <a:gd name="T16" fmla="*/ 55998 w 602"/>
              <a:gd name="T17" fmla="*/ 139935 h 609"/>
              <a:gd name="T18" fmla="*/ 55998 w 602"/>
              <a:gd name="T19" fmla="*/ 139935 h 609"/>
              <a:gd name="T20" fmla="*/ 55998 w 602"/>
              <a:gd name="T21" fmla="*/ 139935 h 609"/>
              <a:gd name="T22" fmla="*/ 150652 w 602"/>
              <a:gd name="T23" fmla="*/ 152525 h 609"/>
              <a:gd name="T24" fmla="*/ 158239 w 602"/>
              <a:gd name="T25" fmla="*/ 152525 h 609"/>
              <a:gd name="T26" fmla="*/ 160768 w 602"/>
              <a:gd name="T27" fmla="*/ 144971 h 609"/>
              <a:gd name="T28" fmla="*/ 158239 w 602"/>
              <a:gd name="T29" fmla="*/ 139935 h 609"/>
              <a:gd name="T30" fmla="*/ 53469 w 602"/>
              <a:gd name="T31" fmla="*/ 124466 h 609"/>
              <a:gd name="T32" fmla="*/ 48411 w 602"/>
              <a:gd name="T33" fmla="*/ 132021 h 609"/>
              <a:gd name="T34" fmla="*/ 55998 w 602"/>
              <a:gd name="T35" fmla="*/ 139935 h 609"/>
              <a:gd name="T36" fmla="*/ 50940 w 602"/>
              <a:gd name="T37" fmla="*/ 109358 h 609"/>
              <a:gd name="T38" fmla="*/ 50940 w 602"/>
              <a:gd name="T39" fmla="*/ 109358 h 609"/>
              <a:gd name="T40" fmla="*/ 53469 w 602"/>
              <a:gd name="T41" fmla="*/ 106840 h 609"/>
              <a:gd name="T42" fmla="*/ 163297 w 602"/>
              <a:gd name="T43" fmla="*/ 119430 h 609"/>
              <a:gd name="T44" fmla="*/ 163297 w 602"/>
              <a:gd name="T45" fmla="*/ 119430 h 609"/>
              <a:gd name="T46" fmla="*/ 168354 w 602"/>
              <a:gd name="T47" fmla="*/ 121948 h 609"/>
              <a:gd name="T48" fmla="*/ 175941 w 602"/>
              <a:gd name="T49" fmla="*/ 111876 h 609"/>
              <a:gd name="T50" fmla="*/ 170883 w 602"/>
              <a:gd name="T51" fmla="*/ 104321 h 609"/>
              <a:gd name="T52" fmla="*/ 170883 w 602"/>
              <a:gd name="T53" fmla="*/ 104321 h 609"/>
              <a:gd name="T54" fmla="*/ 48411 w 602"/>
              <a:gd name="T55" fmla="*/ 91371 h 609"/>
              <a:gd name="T56" fmla="*/ 43353 w 602"/>
              <a:gd name="T57" fmla="*/ 99285 h 609"/>
              <a:gd name="T58" fmla="*/ 50940 w 602"/>
              <a:gd name="T59" fmla="*/ 109358 h 609"/>
              <a:gd name="T60" fmla="*/ 186418 w 602"/>
              <a:gd name="T61" fmla="*/ 71226 h 609"/>
              <a:gd name="T62" fmla="*/ 186418 w 602"/>
              <a:gd name="T63" fmla="*/ 71226 h 609"/>
              <a:gd name="T64" fmla="*/ 43353 w 602"/>
              <a:gd name="T65" fmla="*/ 53240 h 609"/>
              <a:gd name="T66" fmla="*/ 35766 w 602"/>
              <a:gd name="T67" fmla="*/ 63672 h 609"/>
              <a:gd name="T68" fmla="*/ 45882 w 602"/>
              <a:gd name="T69" fmla="*/ 73744 h 609"/>
              <a:gd name="T70" fmla="*/ 48411 w 602"/>
              <a:gd name="T71" fmla="*/ 73744 h 609"/>
              <a:gd name="T72" fmla="*/ 48411 w 602"/>
              <a:gd name="T73" fmla="*/ 73744 h 609"/>
              <a:gd name="T74" fmla="*/ 175941 w 602"/>
              <a:gd name="T75" fmla="*/ 86335 h 609"/>
              <a:gd name="T76" fmla="*/ 181360 w 602"/>
              <a:gd name="T77" fmla="*/ 88853 h 609"/>
              <a:gd name="T78" fmla="*/ 191476 w 602"/>
              <a:gd name="T79" fmla="*/ 78781 h 609"/>
              <a:gd name="T80" fmla="*/ 186418 w 602"/>
              <a:gd name="T81" fmla="*/ 71226 h 609"/>
              <a:gd name="T82" fmla="*/ 132588 w 602"/>
              <a:gd name="T83" fmla="*/ 213679 h 609"/>
              <a:gd name="T84" fmla="*/ 132588 w 602"/>
              <a:gd name="T85" fmla="*/ 213679 h 609"/>
              <a:gd name="T86" fmla="*/ 109828 w 602"/>
              <a:gd name="T87" fmla="*/ 218715 h 609"/>
              <a:gd name="T88" fmla="*/ 55998 w 602"/>
              <a:gd name="T89" fmla="*/ 203247 h 609"/>
              <a:gd name="T90" fmla="*/ 91764 w 602"/>
              <a:gd name="T91" fmla="*/ 190656 h 609"/>
              <a:gd name="T92" fmla="*/ 132588 w 602"/>
              <a:gd name="T93" fmla="*/ 213679 h 60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2" h="609">
                <a:moveTo>
                  <a:pt x="466" y="558"/>
                </a:moveTo>
                <a:lnTo>
                  <a:pt x="466" y="558"/>
                </a:lnTo>
                <a:cubicBezTo>
                  <a:pt x="424" y="488"/>
                  <a:pt x="346" y="438"/>
                  <a:pt x="254" y="438"/>
                </a:cubicBezTo>
                <a:cubicBezTo>
                  <a:pt x="184" y="438"/>
                  <a:pt x="120" y="466"/>
                  <a:pt x="78" y="509"/>
                </a:cubicBezTo>
                <a:cubicBezTo>
                  <a:pt x="28" y="452"/>
                  <a:pt x="0" y="382"/>
                  <a:pt x="0" y="304"/>
                </a:cubicBezTo>
                <a:cubicBezTo>
                  <a:pt x="0" y="134"/>
                  <a:pt x="134" y="0"/>
                  <a:pt x="304" y="0"/>
                </a:cubicBezTo>
                <a:cubicBezTo>
                  <a:pt x="466" y="0"/>
                  <a:pt x="601" y="134"/>
                  <a:pt x="601" y="304"/>
                </a:cubicBezTo>
                <a:cubicBezTo>
                  <a:pt x="601" y="410"/>
                  <a:pt x="551" y="502"/>
                  <a:pt x="466" y="558"/>
                </a:cubicBezTo>
                <a:close/>
                <a:moveTo>
                  <a:pt x="155" y="389"/>
                </a:moveTo>
                <a:lnTo>
                  <a:pt x="155" y="389"/>
                </a:lnTo>
                <a:cubicBezTo>
                  <a:pt x="155" y="389"/>
                  <a:pt x="318" y="346"/>
                  <a:pt x="417" y="424"/>
                </a:cubicBezTo>
                <a:cubicBezTo>
                  <a:pt x="417" y="424"/>
                  <a:pt x="431" y="431"/>
                  <a:pt x="438" y="424"/>
                </a:cubicBezTo>
                <a:cubicBezTo>
                  <a:pt x="445" y="417"/>
                  <a:pt x="445" y="417"/>
                  <a:pt x="445" y="403"/>
                </a:cubicBezTo>
                <a:cubicBezTo>
                  <a:pt x="445" y="403"/>
                  <a:pt x="445" y="396"/>
                  <a:pt x="438" y="389"/>
                </a:cubicBezTo>
                <a:cubicBezTo>
                  <a:pt x="325" y="311"/>
                  <a:pt x="155" y="346"/>
                  <a:pt x="148" y="346"/>
                </a:cubicBezTo>
                <a:cubicBezTo>
                  <a:pt x="134" y="353"/>
                  <a:pt x="134" y="367"/>
                  <a:pt x="134" y="367"/>
                </a:cubicBezTo>
                <a:cubicBezTo>
                  <a:pt x="134" y="375"/>
                  <a:pt x="141" y="389"/>
                  <a:pt x="155" y="389"/>
                </a:cubicBezTo>
                <a:close/>
                <a:moveTo>
                  <a:pt x="141" y="304"/>
                </a:moveTo>
                <a:lnTo>
                  <a:pt x="141" y="304"/>
                </a:lnTo>
                <a:cubicBezTo>
                  <a:pt x="148" y="297"/>
                  <a:pt x="148" y="297"/>
                  <a:pt x="148" y="297"/>
                </a:cubicBezTo>
                <a:cubicBezTo>
                  <a:pt x="169" y="297"/>
                  <a:pt x="325" y="254"/>
                  <a:pt x="452" y="332"/>
                </a:cubicBezTo>
                <a:cubicBezTo>
                  <a:pt x="459" y="339"/>
                  <a:pt x="459" y="339"/>
                  <a:pt x="466" y="339"/>
                </a:cubicBezTo>
                <a:cubicBezTo>
                  <a:pt x="480" y="339"/>
                  <a:pt x="487" y="325"/>
                  <a:pt x="487" y="311"/>
                </a:cubicBezTo>
                <a:cubicBezTo>
                  <a:pt x="487" y="304"/>
                  <a:pt x="480" y="290"/>
                  <a:pt x="473" y="290"/>
                </a:cubicBezTo>
                <a:cubicBezTo>
                  <a:pt x="318" y="198"/>
                  <a:pt x="148" y="254"/>
                  <a:pt x="134" y="254"/>
                </a:cubicBezTo>
                <a:cubicBezTo>
                  <a:pt x="127" y="254"/>
                  <a:pt x="120" y="269"/>
                  <a:pt x="120" y="276"/>
                </a:cubicBezTo>
                <a:cubicBezTo>
                  <a:pt x="120" y="290"/>
                  <a:pt x="127" y="304"/>
                  <a:pt x="141" y="304"/>
                </a:cubicBezTo>
                <a:close/>
                <a:moveTo>
                  <a:pt x="516" y="198"/>
                </a:moveTo>
                <a:lnTo>
                  <a:pt x="516" y="198"/>
                </a:lnTo>
                <a:cubicBezTo>
                  <a:pt x="353" y="92"/>
                  <a:pt x="134" y="148"/>
                  <a:pt x="120" y="148"/>
                </a:cubicBezTo>
                <a:cubicBezTo>
                  <a:pt x="106" y="148"/>
                  <a:pt x="99" y="162"/>
                  <a:pt x="99" y="177"/>
                </a:cubicBezTo>
                <a:cubicBezTo>
                  <a:pt x="99" y="191"/>
                  <a:pt x="113" y="205"/>
                  <a:pt x="127" y="205"/>
                </a:cubicBezTo>
                <a:lnTo>
                  <a:pt x="134" y="205"/>
                </a:lnTo>
                <a:cubicBezTo>
                  <a:pt x="134" y="205"/>
                  <a:pt x="339" y="148"/>
                  <a:pt x="487" y="240"/>
                </a:cubicBezTo>
                <a:cubicBezTo>
                  <a:pt x="495" y="247"/>
                  <a:pt x="502" y="247"/>
                  <a:pt x="502" y="247"/>
                </a:cubicBezTo>
                <a:cubicBezTo>
                  <a:pt x="523" y="247"/>
                  <a:pt x="530" y="233"/>
                  <a:pt x="530" y="219"/>
                </a:cubicBezTo>
                <a:cubicBezTo>
                  <a:pt x="530" y="212"/>
                  <a:pt x="530" y="198"/>
                  <a:pt x="516" y="198"/>
                </a:cubicBezTo>
                <a:close/>
                <a:moveTo>
                  <a:pt x="367" y="594"/>
                </a:moveTo>
                <a:lnTo>
                  <a:pt x="367" y="594"/>
                </a:lnTo>
                <a:cubicBezTo>
                  <a:pt x="346" y="601"/>
                  <a:pt x="332" y="608"/>
                  <a:pt x="304" y="608"/>
                </a:cubicBezTo>
                <a:cubicBezTo>
                  <a:pt x="247" y="608"/>
                  <a:pt x="198" y="594"/>
                  <a:pt x="155" y="565"/>
                </a:cubicBezTo>
                <a:cubicBezTo>
                  <a:pt x="184" y="537"/>
                  <a:pt x="212" y="530"/>
                  <a:pt x="254" y="530"/>
                </a:cubicBezTo>
                <a:cubicBezTo>
                  <a:pt x="304" y="530"/>
                  <a:pt x="346" y="551"/>
                  <a:pt x="367" y="5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6" name="Freeform 4">
            <a:extLst>
              <a:ext uri="{FF2B5EF4-FFF2-40B4-BE49-F238E27FC236}">
                <a16:creationId xmlns:a16="http://schemas.microsoft.com/office/drawing/2014/main" id="{3139476D-E469-0D4D-80AD-C9739C1D8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4739" y="2597150"/>
            <a:ext cx="215908" cy="147638"/>
          </a:xfrm>
          <a:custGeom>
            <a:avLst/>
            <a:gdLst>
              <a:gd name="T0" fmla="*/ 182850 w 601"/>
              <a:gd name="T1" fmla="*/ 0 h 411"/>
              <a:gd name="T2" fmla="*/ 182850 w 601"/>
              <a:gd name="T3" fmla="*/ 0 h 411"/>
              <a:gd name="T4" fmla="*/ 111722 w 601"/>
              <a:gd name="T5" fmla="*/ 0 h 411"/>
              <a:gd name="T6" fmla="*/ 38079 w 601"/>
              <a:gd name="T7" fmla="*/ 0 h 411"/>
              <a:gd name="T8" fmla="*/ 0 w 601"/>
              <a:gd name="T9" fmla="*/ 30533 h 411"/>
              <a:gd name="T10" fmla="*/ 0 w 601"/>
              <a:gd name="T11" fmla="*/ 119260 h 411"/>
              <a:gd name="T12" fmla="*/ 38079 w 601"/>
              <a:gd name="T13" fmla="*/ 147279 h 411"/>
              <a:gd name="T14" fmla="*/ 114237 w 601"/>
              <a:gd name="T15" fmla="*/ 147279 h 411"/>
              <a:gd name="T16" fmla="*/ 182850 w 601"/>
              <a:gd name="T17" fmla="*/ 147279 h 411"/>
              <a:gd name="T18" fmla="*/ 215541 w 601"/>
              <a:gd name="T19" fmla="*/ 119260 h 411"/>
              <a:gd name="T20" fmla="*/ 215541 w 601"/>
              <a:gd name="T21" fmla="*/ 30533 h 411"/>
              <a:gd name="T22" fmla="*/ 182850 w 601"/>
              <a:gd name="T23" fmla="*/ 0 h 411"/>
              <a:gd name="T24" fmla="*/ 93760 w 601"/>
              <a:gd name="T25" fmla="*/ 109202 h 411"/>
              <a:gd name="T26" fmla="*/ 93760 w 601"/>
              <a:gd name="T27" fmla="*/ 109202 h 411"/>
              <a:gd name="T28" fmla="*/ 93760 w 601"/>
              <a:gd name="T29" fmla="*/ 40591 h 411"/>
              <a:gd name="T30" fmla="*/ 139742 w 601"/>
              <a:gd name="T31" fmla="*/ 73639 h 411"/>
              <a:gd name="T32" fmla="*/ 93760 w 601"/>
              <a:gd name="T33" fmla="*/ 109202 h 411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01" h="411">
                <a:moveTo>
                  <a:pt x="509" y="0"/>
                </a:moveTo>
                <a:lnTo>
                  <a:pt x="509" y="0"/>
                </a:lnTo>
                <a:cubicBezTo>
                  <a:pt x="311" y="0"/>
                  <a:pt x="311" y="0"/>
                  <a:pt x="311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56" y="0"/>
                  <a:pt x="0" y="35"/>
                  <a:pt x="0" y="85"/>
                </a:cubicBezTo>
                <a:cubicBezTo>
                  <a:pt x="0" y="332"/>
                  <a:pt x="0" y="332"/>
                  <a:pt x="0" y="332"/>
                </a:cubicBezTo>
                <a:cubicBezTo>
                  <a:pt x="0" y="381"/>
                  <a:pt x="56" y="410"/>
                  <a:pt x="106" y="410"/>
                </a:cubicBezTo>
                <a:cubicBezTo>
                  <a:pt x="318" y="410"/>
                  <a:pt x="318" y="410"/>
                  <a:pt x="318" y="410"/>
                </a:cubicBezTo>
                <a:cubicBezTo>
                  <a:pt x="509" y="410"/>
                  <a:pt x="509" y="410"/>
                  <a:pt x="509" y="410"/>
                </a:cubicBezTo>
                <a:cubicBezTo>
                  <a:pt x="558" y="410"/>
                  <a:pt x="600" y="381"/>
                  <a:pt x="600" y="332"/>
                </a:cubicBezTo>
                <a:cubicBezTo>
                  <a:pt x="600" y="85"/>
                  <a:pt x="600" y="85"/>
                  <a:pt x="600" y="85"/>
                </a:cubicBezTo>
                <a:cubicBezTo>
                  <a:pt x="600" y="35"/>
                  <a:pt x="558" y="0"/>
                  <a:pt x="509" y="0"/>
                </a:cubicBezTo>
                <a:close/>
                <a:moveTo>
                  <a:pt x="261" y="304"/>
                </a:moveTo>
                <a:lnTo>
                  <a:pt x="261" y="304"/>
                </a:lnTo>
                <a:cubicBezTo>
                  <a:pt x="261" y="113"/>
                  <a:pt x="261" y="113"/>
                  <a:pt x="261" y="113"/>
                </a:cubicBezTo>
                <a:cubicBezTo>
                  <a:pt x="389" y="205"/>
                  <a:pt x="389" y="205"/>
                  <a:pt x="389" y="205"/>
                </a:cubicBezTo>
                <a:lnTo>
                  <a:pt x="261" y="3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7" name="Freeform 5">
            <a:extLst>
              <a:ext uri="{FF2B5EF4-FFF2-40B4-BE49-F238E27FC236}">
                <a16:creationId xmlns:a16="http://schemas.microsoft.com/office/drawing/2014/main" id="{4A9ADF60-8791-164B-9482-1E10719BE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5786" y="2549525"/>
            <a:ext cx="228608" cy="219075"/>
          </a:xfrm>
          <a:custGeom>
            <a:avLst/>
            <a:gdLst>
              <a:gd name="T0" fmla="*/ 195532 w 636"/>
              <a:gd name="T1" fmla="*/ 139804 h 608"/>
              <a:gd name="T2" fmla="*/ 195532 w 636"/>
              <a:gd name="T3" fmla="*/ 139804 h 608"/>
              <a:gd name="T4" fmla="*/ 149525 w 636"/>
              <a:gd name="T5" fmla="*/ 193492 h 608"/>
              <a:gd name="T6" fmla="*/ 101360 w 636"/>
              <a:gd name="T7" fmla="*/ 216192 h 608"/>
              <a:gd name="T8" fmla="*/ 37741 w 636"/>
              <a:gd name="T9" fmla="*/ 81432 h 608"/>
              <a:gd name="T10" fmla="*/ 12580 w 636"/>
              <a:gd name="T11" fmla="*/ 86477 h 608"/>
              <a:gd name="T12" fmla="*/ 32708 w 636"/>
              <a:gd name="T13" fmla="*/ 50805 h 608"/>
              <a:gd name="T14" fmla="*/ 83748 w 636"/>
              <a:gd name="T15" fmla="*/ 30267 h 608"/>
              <a:gd name="T16" fmla="*/ 126880 w 636"/>
              <a:gd name="T17" fmla="*/ 147731 h 608"/>
              <a:gd name="T18" fmla="*/ 159948 w 636"/>
              <a:gd name="T19" fmla="*/ 81432 h 608"/>
              <a:gd name="T20" fmla="*/ 131912 w 636"/>
              <a:gd name="T21" fmla="*/ 76388 h 608"/>
              <a:gd name="T22" fmla="*/ 225725 w 636"/>
              <a:gd name="T23" fmla="*/ 58372 h 608"/>
              <a:gd name="T24" fmla="*/ 195532 w 636"/>
              <a:gd name="T25" fmla="*/ 139804 h 60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36" h="608">
                <a:moveTo>
                  <a:pt x="544" y="388"/>
                </a:moveTo>
                <a:lnTo>
                  <a:pt x="544" y="388"/>
                </a:lnTo>
                <a:cubicBezTo>
                  <a:pt x="508" y="438"/>
                  <a:pt x="459" y="501"/>
                  <a:pt x="416" y="537"/>
                </a:cubicBezTo>
                <a:cubicBezTo>
                  <a:pt x="381" y="565"/>
                  <a:pt x="325" y="607"/>
                  <a:pt x="282" y="600"/>
                </a:cubicBezTo>
                <a:cubicBezTo>
                  <a:pt x="162" y="579"/>
                  <a:pt x="183" y="289"/>
                  <a:pt x="105" y="226"/>
                </a:cubicBezTo>
                <a:cubicBezTo>
                  <a:pt x="70" y="219"/>
                  <a:pt x="49" y="268"/>
                  <a:pt x="35" y="240"/>
                </a:cubicBezTo>
                <a:cubicBezTo>
                  <a:pt x="0" y="212"/>
                  <a:pt x="63" y="169"/>
                  <a:pt x="91" y="141"/>
                </a:cubicBezTo>
                <a:cubicBezTo>
                  <a:pt x="134" y="106"/>
                  <a:pt x="176" y="63"/>
                  <a:pt x="233" y="84"/>
                </a:cubicBezTo>
                <a:cubicBezTo>
                  <a:pt x="332" y="120"/>
                  <a:pt x="261" y="360"/>
                  <a:pt x="353" y="410"/>
                </a:cubicBezTo>
                <a:cubicBezTo>
                  <a:pt x="402" y="374"/>
                  <a:pt x="459" y="304"/>
                  <a:pt x="445" y="226"/>
                </a:cubicBezTo>
                <a:cubicBezTo>
                  <a:pt x="438" y="197"/>
                  <a:pt x="388" y="204"/>
                  <a:pt x="367" y="212"/>
                </a:cubicBezTo>
                <a:cubicBezTo>
                  <a:pt x="367" y="91"/>
                  <a:pt x="607" y="0"/>
                  <a:pt x="628" y="162"/>
                </a:cubicBezTo>
                <a:cubicBezTo>
                  <a:pt x="635" y="268"/>
                  <a:pt x="544" y="388"/>
                  <a:pt x="544" y="38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8" name="Freeform 6">
            <a:extLst>
              <a:ext uri="{FF2B5EF4-FFF2-40B4-BE49-F238E27FC236}">
                <a16:creationId xmlns:a16="http://schemas.microsoft.com/office/drawing/2014/main" id="{6555B26B-2D6C-FB4A-B4C9-1FB1662E2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298" y="2579688"/>
            <a:ext cx="215908" cy="185737"/>
          </a:xfrm>
          <a:custGeom>
            <a:avLst/>
            <a:gdLst>
              <a:gd name="T0" fmla="*/ 182491 w 601"/>
              <a:gd name="T1" fmla="*/ 45985 h 517"/>
              <a:gd name="T2" fmla="*/ 182491 w 601"/>
              <a:gd name="T3" fmla="*/ 45985 h 517"/>
              <a:gd name="T4" fmla="*/ 182491 w 601"/>
              <a:gd name="T5" fmla="*/ 79037 h 517"/>
              <a:gd name="T6" fmla="*/ 169918 w 601"/>
              <a:gd name="T7" fmla="*/ 79037 h 517"/>
              <a:gd name="T8" fmla="*/ 169918 w 601"/>
              <a:gd name="T9" fmla="*/ 45985 h 517"/>
              <a:gd name="T10" fmla="*/ 134354 w 601"/>
              <a:gd name="T11" fmla="*/ 45985 h 517"/>
              <a:gd name="T12" fmla="*/ 134354 w 601"/>
              <a:gd name="T13" fmla="*/ 33052 h 517"/>
              <a:gd name="T14" fmla="*/ 169918 w 601"/>
              <a:gd name="T15" fmla="*/ 33052 h 517"/>
              <a:gd name="T16" fmla="*/ 169918 w 601"/>
              <a:gd name="T17" fmla="*/ 0 h 517"/>
              <a:gd name="T18" fmla="*/ 182491 w 601"/>
              <a:gd name="T19" fmla="*/ 0 h 517"/>
              <a:gd name="T20" fmla="*/ 182491 w 601"/>
              <a:gd name="T21" fmla="*/ 33052 h 517"/>
              <a:gd name="T22" fmla="*/ 215541 w 601"/>
              <a:gd name="T23" fmla="*/ 33052 h 517"/>
              <a:gd name="T24" fmla="*/ 215541 w 601"/>
              <a:gd name="T25" fmla="*/ 45985 h 517"/>
              <a:gd name="T26" fmla="*/ 182491 w 601"/>
              <a:gd name="T27" fmla="*/ 45985 h 517"/>
              <a:gd name="T28" fmla="*/ 88731 w 601"/>
              <a:gd name="T29" fmla="*/ 12933 h 517"/>
              <a:gd name="T30" fmla="*/ 88731 w 601"/>
              <a:gd name="T31" fmla="*/ 12933 h 517"/>
              <a:gd name="T32" fmla="*/ 109207 w 601"/>
              <a:gd name="T33" fmla="*/ 45985 h 517"/>
              <a:gd name="T34" fmla="*/ 91246 w 601"/>
              <a:gd name="T35" fmla="*/ 73648 h 517"/>
              <a:gd name="T36" fmla="*/ 81187 w 601"/>
              <a:gd name="T37" fmla="*/ 89096 h 517"/>
              <a:gd name="T38" fmla="*/ 96275 w 601"/>
              <a:gd name="T39" fmla="*/ 106700 h 517"/>
              <a:gd name="T40" fmla="*/ 114237 w 601"/>
              <a:gd name="T41" fmla="*/ 142267 h 517"/>
              <a:gd name="T42" fmla="*/ 58196 w 601"/>
              <a:gd name="T43" fmla="*/ 185378 h 517"/>
              <a:gd name="T44" fmla="*/ 0 w 601"/>
              <a:gd name="T45" fmla="*/ 149811 h 517"/>
              <a:gd name="T46" fmla="*/ 55681 w 601"/>
              <a:gd name="T47" fmla="*/ 109215 h 517"/>
              <a:gd name="T48" fmla="*/ 65740 w 601"/>
              <a:gd name="T49" fmla="*/ 109215 h 517"/>
              <a:gd name="T50" fmla="*/ 58196 w 601"/>
              <a:gd name="T51" fmla="*/ 94126 h 517"/>
              <a:gd name="T52" fmla="*/ 60711 w 601"/>
              <a:gd name="T53" fmla="*/ 84067 h 517"/>
              <a:gd name="T54" fmla="*/ 55681 w 601"/>
              <a:gd name="T55" fmla="*/ 84067 h 517"/>
              <a:gd name="T56" fmla="*/ 12573 w 601"/>
              <a:gd name="T57" fmla="*/ 43111 h 517"/>
              <a:gd name="T58" fmla="*/ 63225 w 601"/>
              <a:gd name="T59" fmla="*/ 0 h 517"/>
              <a:gd name="T60" fmla="*/ 119266 w 601"/>
              <a:gd name="T61" fmla="*/ 0 h 517"/>
              <a:gd name="T62" fmla="*/ 106693 w 601"/>
              <a:gd name="T63" fmla="*/ 12933 h 517"/>
              <a:gd name="T64" fmla="*/ 88731 w 601"/>
              <a:gd name="T65" fmla="*/ 12933 h 517"/>
              <a:gd name="T66" fmla="*/ 63225 w 601"/>
              <a:gd name="T67" fmla="*/ 117118 h 517"/>
              <a:gd name="T68" fmla="*/ 63225 w 601"/>
              <a:gd name="T69" fmla="*/ 117118 h 517"/>
              <a:gd name="T70" fmla="*/ 20117 w 601"/>
              <a:gd name="T71" fmla="*/ 144781 h 517"/>
              <a:gd name="T72" fmla="*/ 58196 w 601"/>
              <a:gd name="T73" fmla="*/ 172804 h 517"/>
              <a:gd name="T74" fmla="*/ 101304 w 601"/>
              <a:gd name="T75" fmla="*/ 144781 h 517"/>
              <a:gd name="T76" fmla="*/ 98790 w 601"/>
              <a:gd name="T77" fmla="*/ 139752 h 517"/>
              <a:gd name="T78" fmla="*/ 76158 w 601"/>
              <a:gd name="T79" fmla="*/ 117118 h 517"/>
              <a:gd name="T80" fmla="*/ 63225 w 601"/>
              <a:gd name="T81" fmla="*/ 117118 h 517"/>
              <a:gd name="T82" fmla="*/ 88731 w 601"/>
              <a:gd name="T83" fmla="*/ 45985 h 517"/>
              <a:gd name="T84" fmla="*/ 88731 w 601"/>
              <a:gd name="T85" fmla="*/ 45985 h 517"/>
              <a:gd name="T86" fmla="*/ 55681 w 601"/>
              <a:gd name="T87" fmla="*/ 10419 h 517"/>
              <a:gd name="T88" fmla="*/ 32690 w 601"/>
              <a:gd name="T89" fmla="*/ 43111 h 517"/>
              <a:gd name="T90" fmla="*/ 65740 w 601"/>
              <a:gd name="T91" fmla="*/ 79037 h 517"/>
              <a:gd name="T92" fmla="*/ 88731 w 601"/>
              <a:gd name="T93" fmla="*/ 45985 h 517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1" h="517">
                <a:moveTo>
                  <a:pt x="508" y="128"/>
                </a:moveTo>
                <a:lnTo>
                  <a:pt x="508" y="128"/>
                </a:lnTo>
                <a:cubicBezTo>
                  <a:pt x="508" y="220"/>
                  <a:pt x="508" y="220"/>
                  <a:pt x="508" y="220"/>
                </a:cubicBezTo>
                <a:cubicBezTo>
                  <a:pt x="473" y="220"/>
                  <a:pt x="473" y="220"/>
                  <a:pt x="473" y="220"/>
                </a:cubicBezTo>
                <a:cubicBezTo>
                  <a:pt x="473" y="128"/>
                  <a:pt x="473" y="128"/>
                  <a:pt x="473" y="128"/>
                </a:cubicBezTo>
                <a:cubicBezTo>
                  <a:pt x="374" y="128"/>
                  <a:pt x="374" y="128"/>
                  <a:pt x="374" y="128"/>
                </a:cubicBezTo>
                <a:cubicBezTo>
                  <a:pt x="374" y="92"/>
                  <a:pt x="374" y="92"/>
                  <a:pt x="374" y="92"/>
                </a:cubicBezTo>
                <a:cubicBezTo>
                  <a:pt x="473" y="92"/>
                  <a:pt x="473" y="92"/>
                  <a:pt x="473" y="92"/>
                </a:cubicBezTo>
                <a:cubicBezTo>
                  <a:pt x="473" y="0"/>
                  <a:pt x="473" y="0"/>
                  <a:pt x="473" y="0"/>
                </a:cubicBezTo>
                <a:cubicBezTo>
                  <a:pt x="508" y="0"/>
                  <a:pt x="508" y="0"/>
                  <a:pt x="508" y="0"/>
                </a:cubicBezTo>
                <a:cubicBezTo>
                  <a:pt x="508" y="92"/>
                  <a:pt x="508" y="92"/>
                  <a:pt x="508" y="92"/>
                </a:cubicBezTo>
                <a:cubicBezTo>
                  <a:pt x="600" y="92"/>
                  <a:pt x="600" y="92"/>
                  <a:pt x="600" y="92"/>
                </a:cubicBezTo>
                <a:cubicBezTo>
                  <a:pt x="600" y="128"/>
                  <a:pt x="600" y="128"/>
                  <a:pt x="600" y="128"/>
                </a:cubicBezTo>
                <a:lnTo>
                  <a:pt x="508" y="128"/>
                </a:lnTo>
                <a:close/>
                <a:moveTo>
                  <a:pt x="247" y="36"/>
                </a:moveTo>
                <a:lnTo>
                  <a:pt x="247" y="36"/>
                </a:lnTo>
                <a:cubicBezTo>
                  <a:pt x="282" y="57"/>
                  <a:pt x="304" y="85"/>
                  <a:pt x="304" y="128"/>
                </a:cubicBezTo>
                <a:cubicBezTo>
                  <a:pt x="304" y="156"/>
                  <a:pt x="282" y="184"/>
                  <a:pt x="254" y="205"/>
                </a:cubicBezTo>
                <a:cubicBezTo>
                  <a:pt x="226" y="227"/>
                  <a:pt x="226" y="234"/>
                  <a:pt x="226" y="248"/>
                </a:cubicBezTo>
                <a:cubicBezTo>
                  <a:pt x="226" y="262"/>
                  <a:pt x="254" y="290"/>
                  <a:pt x="268" y="297"/>
                </a:cubicBezTo>
                <a:cubicBezTo>
                  <a:pt x="311" y="326"/>
                  <a:pt x="318" y="354"/>
                  <a:pt x="318" y="396"/>
                </a:cubicBezTo>
                <a:cubicBezTo>
                  <a:pt x="318" y="453"/>
                  <a:pt x="268" y="516"/>
                  <a:pt x="162" y="516"/>
                </a:cubicBezTo>
                <a:cubicBezTo>
                  <a:pt x="77" y="516"/>
                  <a:pt x="0" y="474"/>
                  <a:pt x="0" y="417"/>
                </a:cubicBezTo>
                <a:cubicBezTo>
                  <a:pt x="0" y="361"/>
                  <a:pt x="70" y="304"/>
                  <a:pt x="155" y="304"/>
                </a:cubicBezTo>
                <a:cubicBezTo>
                  <a:pt x="169" y="304"/>
                  <a:pt x="176" y="304"/>
                  <a:pt x="183" y="304"/>
                </a:cubicBezTo>
                <a:cubicBezTo>
                  <a:pt x="176" y="297"/>
                  <a:pt x="162" y="283"/>
                  <a:pt x="162" y="262"/>
                </a:cubicBezTo>
                <a:cubicBezTo>
                  <a:pt x="162" y="255"/>
                  <a:pt x="169" y="241"/>
                  <a:pt x="169" y="234"/>
                </a:cubicBezTo>
                <a:cubicBezTo>
                  <a:pt x="169" y="234"/>
                  <a:pt x="162" y="234"/>
                  <a:pt x="155" y="234"/>
                </a:cubicBezTo>
                <a:cubicBezTo>
                  <a:pt x="84" y="234"/>
                  <a:pt x="35" y="184"/>
                  <a:pt x="35" y="120"/>
                </a:cubicBezTo>
                <a:cubicBezTo>
                  <a:pt x="35" y="57"/>
                  <a:pt x="106" y="0"/>
                  <a:pt x="176" y="0"/>
                </a:cubicBezTo>
                <a:cubicBezTo>
                  <a:pt x="212" y="0"/>
                  <a:pt x="332" y="0"/>
                  <a:pt x="332" y="0"/>
                </a:cubicBezTo>
                <a:cubicBezTo>
                  <a:pt x="297" y="36"/>
                  <a:pt x="297" y="36"/>
                  <a:pt x="297" y="36"/>
                </a:cubicBezTo>
                <a:lnTo>
                  <a:pt x="247" y="36"/>
                </a:lnTo>
                <a:close/>
                <a:moveTo>
                  <a:pt x="176" y="326"/>
                </a:moveTo>
                <a:lnTo>
                  <a:pt x="176" y="326"/>
                </a:lnTo>
                <a:cubicBezTo>
                  <a:pt x="113" y="318"/>
                  <a:pt x="56" y="361"/>
                  <a:pt x="56" y="403"/>
                </a:cubicBezTo>
                <a:cubicBezTo>
                  <a:pt x="56" y="446"/>
                  <a:pt x="106" y="481"/>
                  <a:pt x="162" y="481"/>
                </a:cubicBezTo>
                <a:cubicBezTo>
                  <a:pt x="247" y="481"/>
                  <a:pt x="282" y="453"/>
                  <a:pt x="282" y="403"/>
                </a:cubicBezTo>
                <a:cubicBezTo>
                  <a:pt x="282" y="403"/>
                  <a:pt x="282" y="396"/>
                  <a:pt x="275" y="389"/>
                </a:cubicBezTo>
                <a:cubicBezTo>
                  <a:pt x="268" y="361"/>
                  <a:pt x="247" y="354"/>
                  <a:pt x="212" y="326"/>
                </a:cubicBezTo>
                <a:cubicBezTo>
                  <a:pt x="204" y="326"/>
                  <a:pt x="190" y="326"/>
                  <a:pt x="176" y="326"/>
                </a:cubicBezTo>
                <a:close/>
                <a:moveTo>
                  <a:pt x="247" y="128"/>
                </a:moveTo>
                <a:lnTo>
                  <a:pt x="247" y="128"/>
                </a:lnTo>
                <a:cubicBezTo>
                  <a:pt x="240" y="71"/>
                  <a:pt x="197" y="29"/>
                  <a:pt x="155" y="29"/>
                </a:cubicBezTo>
                <a:cubicBezTo>
                  <a:pt x="113" y="29"/>
                  <a:pt x="84" y="71"/>
                  <a:pt x="91" y="120"/>
                </a:cubicBezTo>
                <a:cubicBezTo>
                  <a:pt x="99" y="177"/>
                  <a:pt x="141" y="220"/>
                  <a:pt x="183" y="220"/>
                </a:cubicBezTo>
                <a:cubicBezTo>
                  <a:pt x="219" y="220"/>
                  <a:pt x="254" y="177"/>
                  <a:pt x="247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5" name="Freeform 13">
            <a:extLst>
              <a:ext uri="{FF2B5EF4-FFF2-40B4-BE49-F238E27FC236}">
                <a16:creationId xmlns:a16="http://schemas.microsoft.com/office/drawing/2014/main" id="{158BF584-DCEA-7141-B352-0AF34510C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4605" y="2182813"/>
            <a:ext cx="217495" cy="215900"/>
          </a:xfrm>
          <a:custGeom>
            <a:avLst/>
            <a:gdLst>
              <a:gd name="T0" fmla="*/ 199062 w 602"/>
              <a:gd name="T1" fmla="*/ 215541 h 601"/>
              <a:gd name="T2" fmla="*/ 199062 w 602"/>
              <a:gd name="T3" fmla="*/ 215541 h 601"/>
              <a:gd name="T4" fmla="*/ 15174 w 602"/>
              <a:gd name="T5" fmla="*/ 215541 h 601"/>
              <a:gd name="T6" fmla="*/ 0 w 602"/>
              <a:gd name="T7" fmla="*/ 200453 h 601"/>
              <a:gd name="T8" fmla="*/ 0 w 602"/>
              <a:gd name="T9" fmla="*/ 17602 h 601"/>
              <a:gd name="T10" fmla="*/ 15174 w 602"/>
              <a:gd name="T11" fmla="*/ 0 h 601"/>
              <a:gd name="T12" fmla="*/ 199062 w 602"/>
              <a:gd name="T13" fmla="*/ 0 h 601"/>
              <a:gd name="T14" fmla="*/ 217126 w 602"/>
              <a:gd name="T15" fmla="*/ 17602 h 601"/>
              <a:gd name="T16" fmla="*/ 217126 w 602"/>
              <a:gd name="T17" fmla="*/ 200453 h 601"/>
              <a:gd name="T18" fmla="*/ 199062 w 602"/>
              <a:gd name="T19" fmla="*/ 215541 h 601"/>
              <a:gd name="T20" fmla="*/ 92125 w 602"/>
              <a:gd name="T21" fmla="*/ 40594 h 601"/>
              <a:gd name="T22" fmla="*/ 92125 w 602"/>
              <a:gd name="T23" fmla="*/ 40594 h 601"/>
              <a:gd name="T24" fmla="*/ 66474 w 602"/>
              <a:gd name="T25" fmla="*/ 45623 h 601"/>
              <a:gd name="T26" fmla="*/ 50940 w 602"/>
              <a:gd name="T27" fmla="*/ 60711 h 601"/>
              <a:gd name="T28" fmla="*/ 48411 w 602"/>
              <a:gd name="T29" fmla="*/ 81187 h 601"/>
              <a:gd name="T30" fmla="*/ 48411 w 602"/>
              <a:gd name="T31" fmla="*/ 91246 h 601"/>
              <a:gd name="T32" fmla="*/ 33237 w 602"/>
              <a:gd name="T33" fmla="*/ 91246 h 601"/>
              <a:gd name="T34" fmla="*/ 33237 w 602"/>
              <a:gd name="T35" fmla="*/ 116751 h 601"/>
              <a:gd name="T36" fmla="*/ 48411 w 602"/>
              <a:gd name="T37" fmla="*/ 116751 h 601"/>
              <a:gd name="T38" fmla="*/ 48411 w 602"/>
              <a:gd name="T39" fmla="*/ 200453 h 601"/>
              <a:gd name="T40" fmla="*/ 84177 w 602"/>
              <a:gd name="T41" fmla="*/ 200453 h 601"/>
              <a:gd name="T42" fmla="*/ 84177 w 602"/>
              <a:gd name="T43" fmla="*/ 116751 h 601"/>
              <a:gd name="T44" fmla="*/ 104769 w 602"/>
              <a:gd name="T45" fmla="*/ 116751 h 601"/>
              <a:gd name="T46" fmla="*/ 112356 w 602"/>
              <a:gd name="T47" fmla="*/ 91246 h 601"/>
              <a:gd name="T48" fmla="*/ 84177 w 602"/>
              <a:gd name="T49" fmla="*/ 91246 h 601"/>
              <a:gd name="T50" fmla="*/ 84177 w 602"/>
              <a:gd name="T51" fmla="*/ 81187 h 601"/>
              <a:gd name="T52" fmla="*/ 86706 w 602"/>
              <a:gd name="T53" fmla="*/ 68614 h 601"/>
              <a:gd name="T54" fmla="*/ 99712 w 602"/>
              <a:gd name="T55" fmla="*/ 66099 h 601"/>
              <a:gd name="T56" fmla="*/ 112356 w 602"/>
              <a:gd name="T57" fmla="*/ 71128 h 601"/>
              <a:gd name="T58" fmla="*/ 119943 w 602"/>
              <a:gd name="T59" fmla="*/ 48137 h 601"/>
              <a:gd name="T60" fmla="*/ 92125 w 602"/>
              <a:gd name="T61" fmla="*/ 40594 h 601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02" h="601">
                <a:moveTo>
                  <a:pt x="551" y="600"/>
                </a:moveTo>
                <a:lnTo>
                  <a:pt x="551" y="600"/>
                </a:lnTo>
                <a:cubicBezTo>
                  <a:pt x="42" y="600"/>
                  <a:pt x="42" y="600"/>
                  <a:pt x="42" y="600"/>
                </a:cubicBezTo>
                <a:cubicBezTo>
                  <a:pt x="21" y="600"/>
                  <a:pt x="0" y="586"/>
                  <a:pt x="0" y="558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1"/>
                  <a:pt x="21" y="0"/>
                  <a:pt x="42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80" y="0"/>
                  <a:pt x="601" y="21"/>
                  <a:pt x="601" y="49"/>
                </a:cubicBezTo>
                <a:cubicBezTo>
                  <a:pt x="601" y="558"/>
                  <a:pt x="601" y="558"/>
                  <a:pt x="601" y="558"/>
                </a:cubicBezTo>
                <a:cubicBezTo>
                  <a:pt x="601" y="586"/>
                  <a:pt x="580" y="600"/>
                  <a:pt x="551" y="600"/>
                </a:cubicBezTo>
                <a:close/>
                <a:moveTo>
                  <a:pt x="255" y="113"/>
                </a:moveTo>
                <a:lnTo>
                  <a:pt x="255" y="113"/>
                </a:lnTo>
                <a:cubicBezTo>
                  <a:pt x="226" y="113"/>
                  <a:pt x="198" y="120"/>
                  <a:pt x="184" y="127"/>
                </a:cubicBezTo>
                <a:cubicBezTo>
                  <a:pt x="163" y="141"/>
                  <a:pt x="148" y="155"/>
                  <a:pt x="141" y="169"/>
                </a:cubicBezTo>
                <a:cubicBezTo>
                  <a:pt x="141" y="184"/>
                  <a:pt x="134" y="198"/>
                  <a:pt x="134" y="226"/>
                </a:cubicBezTo>
                <a:cubicBezTo>
                  <a:pt x="134" y="254"/>
                  <a:pt x="134" y="254"/>
                  <a:pt x="134" y="254"/>
                </a:cubicBezTo>
                <a:cubicBezTo>
                  <a:pt x="92" y="254"/>
                  <a:pt x="92" y="254"/>
                  <a:pt x="92" y="254"/>
                </a:cubicBezTo>
                <a:cubicBezTo>
                  <a:pt x="92" y="325"/>
                  <a:pt x="92" y="325"/>
                  <a:pt x="92" y="325"/>
                </a:cubicBezTo>
                <a:cubicBezTo>
                  <a:pt x="134" y="325"/>
                  <a:pt x="134" y="325"/>
                  <a:pt x="134" y="325"/>
                </a:cubicBezTo>
                <a:cubicBezTo>
                  <a:pt x="134" y="558"/>
                  <a:pt x="134" y="558"/>
                  <a:pt x="134" y="558"/>
                </a:cubicBezTo>
                <a:cubicBezTo>
                  <a:pt x="233" y="558"/>
                  <a:pt x="233" y="558"/>
                  <a:pt x="233" y="558"/>
                </a:cubicBezTo>
                <a:cubicBezTo>
                  <a:pt x="233" y="325"/>
                  <a:pt x="233" y="325"/>
                  <a:pt x="233" y="325"/>
                </a:cubicBezTo>
                <a:cubicBezTo>
                  <a:pt x="290" y="325"/>
                  <a:pt x="290" y="325"/>
                  <a:pt x="290" y="325"/>
                </a:cubicBezTo>
                <a:cubicBezTo>
                  <a:pt x="311" y="254"/>
                  <a:pt x="311" y="254"/>
                  <a:pt x="311" y="254"/>
                </a:cubicBezTo>
                <a:cubicBezTo>
                  <a:pt x="233" y="254"/>
                  <a:pt x="233" y="254"/>
                  <a:pt x="233" y="254"/>
                </a:cubicBezTo>
                <a:cubicBezTo>
                  <a:pt x="233" y="226"/>
                  <a:pt x="233" y="226"/>
                  <a:pt x="233" y="226"/>
                </a:cubicBezTo>
                <a:cubicBezTo>
                  <a:pt x="233" y="212"/>
                  <a:pt x="233" y="198"/>
                  <a:pt x="240" y="191"/>
                </a:cubicBezTo>
                <a:cubicBezTo>
                  <a:pt x="248" y="191"/>
                  <a:pt x="262" y="184"/>
                  <a:pt x="276" y="184"/>
                </a:cubicBezTo>
                <a:cubicBezTo>
                  <a:pt x="290" y="184"/>
                  <a:pt x="297" y="191"/>
                  <a:pt x="311" y="198"/>
                </a:cubicBezTo>
                <a:cubicBezTo>
                  <a:pt x="332" y="134"/>
                  <a:pt x="332" y="134"/>
                  <a:pt x="332" y="134"/>
                </a:cubicBezTo>
                <a:cubicBezTo>
                  <a:pt x="304" y="127"/>
                  <a:pt x="283" y="113"/>
                  <a:pt x="25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6" name="Freeform 14">
            <a:extLst>
              <a:ext uri="{FF2B5EF4-FFF2-40B4-BE49-F238E27FC236}">
                <a16:creationId xmlns:a16="http://schemas.microsoft.com/office/drawing/2014/main" id="{361BE0E0-0185-8847-8E6B-A9C448E2C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3918" y="2179638"/>
            <a:ext cx="101604" cy="219075"/>
          </a:xfrm>
          <a:custGeom>
            <a:avLst/>
            <a:gdLst>
              <a:gd name="T0" fmla="*/ 101242 w 284"/>
              <a:gd name="T1" fmla="*/ 2522 h 608"/>
              <a:gd name="T2" fmla="*/ 101242 w 284"/>
              <a:gd name="T3" fmla="*/ 2522 h 608"/>
              <a:gd name="T4" fmla="*/ 101242 w 284"/>
              <a:gd name="T5" fmla="*/ 38194 h 608"/>
              <a:gd name="T6" fmla="*/ 70834 w 284"/>
              <a:gd name="T7" fmla="*/ 45761 h 608"/>
              <a:gd name="T8" fmla="*/ 68330 w 284"/>
              <a:gd name="T9" fmla="*/ 76388 h 608"/>
              <a:gd name="T10" fmla="*/ 101242 w 284"/>
              <a:gd name="T11" fmla="*/ 76388 h 608"/>
              <a:gd name="T12" fmla="*/ 96234 w 284"/>
              <a:gd name="T13" fmla="*/ 112060 h 608"/>
              <a:gd name="T14" fmla="*/ 68330 w 284"/>
              <a:gd name="T15" fmla="*/ 112060 h 608"/>
              <a:gd name="T16" fmla="*/ 68330 w 284"/>
              <a:gd name="T17" fmla="*/ 218715 h 608"/>
              <a:gd name="T18" fmla="*/ 20392 w 284"/>
              <a:gd name="T19" fmla="*/ 218715 h 608"/>
              <a:gd name="T20" fmla="*/ 20392 w 284"/>
              <a:gd name="T21" fmla="*/ 112060 h 608"/>
              <a:gd name="T22" fmla="*/ 0 w 284"/>
              <a:gd name="T23" fmla="*/ 112060 h 608"/>
              <a:gd name="T24" fmla="*/ 0 w 284"/>
              <a:gd name="T25" fmla="*/ 76388 h 608"/>
              <a:gd name="T26" fmla="*/ 20392 w 284"/>
              <a:gd name="T27" fmla="*/ 76388 h 608"/>
              <a:gd name="T28" fmla="*/ 35775 w 284"/>
              <a:gd name="T29" fmla="*/ 15133 h 608"/>
              <a:gd name="T30" fmla="*/ 101242 w 284"/>
              <a:gd name="T31" fmla="*/ 2522 h 60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284" h="608">
                <a:moveTo>
                  <a:pt x="283" y="7"/>
                </a:moveTo>
                <a:lnTo>
                  <a:pt x="283" y="7"/>
                </a:lnTo>
                <a:cubicBezTo>
                  <a:pt x="283" y="42"/>
                  <a:pt x="283" y="106"/>
                  <a:pt x="283" y="106"/>
                </a:cubicBezTo>
                <a:cubicBezTo>
                  <a:pt x="283" y="106"/>
                  <a:pt x="213" y="99"/>
                  <a:pt x="198" y="127"/>
                </a:cubicBezTo>
                <a:cubicBezTo>
                  <a:pt x="184" y="141"/>
                  <a:pt x="191" y="183"/>
                  <a:pt x="191" y="212"/>
                </a:cubicBezTo>
                <a:cubicBezTo>
                  <a:pt x="220" y="212"/>
                  <a:pt x="255" y="212"/>
                  <a:pt x="283" y="212"/>
                </a:cubicBezTo>
                <a:cubicBezTo>
                  <a:pt x="276" y="254"/>
                  <a:pt x="269" y="275"/>
                  <a:pt x="269" y="311"/>
                </a:cubicBezTo>
                <a:cubicBezTo>
                  <a:pt x="241" y="311"/>
                  <a:pt x="191" y="311"/>
                  <a:pt x="191" y="311"/>
                </a:cubicBezTo>
                <a:cubicBezTo>
                  <a:pt x="191" y="607"/>
                  <a:pt x="191" y="607"/>
                  <a:pt x="191" y="607"/>
                </a:cubicBezTo>
                <a:cubicBezTo>
                  <a:pt x="191" y="607"/>
                  <a:pt x="100" y="607"/>
                  <a:pt x="57" y="607"/>
                </a:cubicBezTo>
                <a:cubicBezTo>
                  <a:pt x="57" y="516"/>
                  <a:pt x="57" y="410"/>
                  <a:pt x="57" y="311"/>
                </a:cubicBezTo>
                <a:cubicBezTo>
                  <a:pt x="36" y="311"/>
                  <a:pt x="22" y="311"/>
                  <a:pt x="0" y="311"/>
                </a:cubicBezTo>
                <a:cubicBezTo>
                  <a:pt x="0" y="275"/>
                  <a:pt x="0" y="247"/>
                  <a:pt x="0" y="212"/>
                </a:cubicBezTo>
                <a:cubicBezTo>
                  <a:pt x="22" y="212"/>
                  <a:pt x="36" y="212"/>
                  <a:pt x="57" y="212"/>
                </a:cubicBezTo>
                <a:cubicBezTo>
                  <a:pt x="64" y="148"/>
                  <a:pt x="64" y="78"/>
                  <a:pt x="100" y="42"/>
                </a:cubicBezTo>
                <a:cubicBezTo>
                  <a:pt x="135" y="0"/>
                  <a:pt x="170" y="7"/>
                  <a:pt x="283" y="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7" name="Freeform 15">
            <a:extLst>
              <a:ext uri="{FF2B5EF4-FFF2-40B4-BE49-F238E27FC236}">
                <a16:creationId xmlns:a16="http://schemas.microsoft.com/office/drawing/2014/main" id="{C1B3E69B-CB9B-1449-9660-E4FAE5BFA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164" y="2182813"/>
            <a:ext cx="217496" cy="215900"/>
          </a:xfrm>
          <a:custGeom>
            <a:avLst/>
            <a:gdLst>
              <a:gd name="T0" fmla="*/ 109828 w 602"/>
              <a:gd name="T1" fmla="*/ 0 h 601"/>
              <a:gd name="T2" fmla="*/ 109828 w 602"/>
              <a:gd name="T3" fmla="*/ 0 h 601"/>
              <a:gd name="T4" fmla="*/ 0 w 602"/>
              <a:gd name="T5" fmla="*/ 109207 h 601"/>
              <a:gd name="T6" fmla="*/ 66475 w 602"/>
              <a:gd name="T7" fmla="*/ 207997 h 601"/>
              <a:gd name="T8" fmla="*/ 69004 w 602"/>
              <a:gd name="T9" fmla="*/ 182850 h 601"/>
              <a:gd name="T10" fmla="*/ 81648 w 602"/>
              <a:gd name="T11" fmla="*/ 124295 h 601"/>
              <a:gd name="T12" fmla="*/ 79119 w 602"/>
              <a:gd name="T13" fmla="*/ 106693 h 601"/>
              <a:gd name="T14" fmla="*/ 99712 w 602"/>
              <a:gd name="T15" fmla="*/ 78672 h 601"/>
              <a:gd name="T16" fmla="*/ 114886 w 602"/>
              <a:gd name="T17" fmla="*/ 93760 h 601"/>
              <a:gd name="T18" fmla="*/ 104770 w 602"/>
              <a:gd name="T19" fmla="*/ 134354 h 601"/>
              <a:gd name="T20" fmla="*/ 122472 w 602"/>
              <a:gd name="T21" fmla="*/ 154830 h 601"/>
              <a:gd name="T22" fmla="*/ 155710 w 602"/>
              <a:gd name="T23" fmla="*/ 96275 h 601"/>
              <a:gd name="T24" fmla="*/ 109828 w 602"/>
              <a:gd name="T25" fmla="*/ 55681 h 601"/>
              <a:gd name="T26" fmla="*/ 55998 w 602"/>
              <a:gd name="T27" fmla="*/ 106693 h 601"/>
              <a:gd name="T28" fmla="*/ 63585 w 602"/>
              <a:gd name="T29" fmla="*/ 129324 h 601"/>
              <a:gd name="T30" fmla="*/ 66475 w 602"/>
              <a:gd name="T31" fmla="*/ 134354 h 601"/>
              <a:gd name="T32" fmla="*/ 63585 w 602"/>
              <a:gd name="T33" fmla="*/ 142257 h 601"/>
              <a:gd name="T34" fmla="*/ 58527 w 602"/>
              <a:gd name="T35" fmla="*/ 144772 h 601"/>
              <a:gd name="T36" fmla="*/ 35766 w 602"/>
              <a:gd name="T37" fmla="*/ 103819 h 601"/>
              <a:gd name="T38" fmla="*/ 114886 w 602"/>
              <a:gd name="T39" fmla="*/ 35564 h 601"/>
              <a:gd name="T40" fmla="*/ 183889 w 602"/>
              <a:gd name="T41" fmla="*/ 98790 h 601"/>
              <a:gd name="T42" fmla="*/ 125001 w 602"/>
              <a:gd name="T43" fmla="*/ 172433 h 601"/>
              <a:gd name="T44" fmla="*/ 97183 w 602"/>
              <a:gd name="T45" fmla="*/ 159859 h 601"/>
              <a:gd name="T46" fmla="*/ 89235 w 602"/>
              <a:gd name="T47" fmla="*/ 190394 h 601"/>
              <a:gd name="T48" fmla="*/ 79119 w 602"/>
              <a:gd name="T49" fmla="*/ 213026 h 601"/>
              <a:gd name="T50" fmla="*/ 109828 w 602"/>
              <a:gd name="T51" fmla="*/ 215541 h 601"/>
              <a:gd name="T52" fmla="*/ 217127 w 602"/>
              <a:gd name="T53" fmla="*/ 109207 h 601"/>
              <a:gd name="T54" fmla="*/ 109828 w 602"/>
              <a:gd name="T55" fmla="*/ 0 h 601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601">
                <a:moveTo>
                  <a:pt x="304" y="0"/>
                </a:moveTo>
                <a:lnTo>
                  <a:pt x="304" y="0"/>
                </a:lnTo>
                <a:cubicBezTo>
                  <a:pt x="134" y="0"/>
                  <a:pt x="0" y="134"/>
                  <a:pt x="0" y="304"/>
                </a:cubicBezTo>
                <a:cubicBezTo>
                  <a:pt x="0" y="424"/>
                  <a:pt x="78" y="530"/>
                  <a:pt x="184" y="579"/>
                </a:cubicBezTo>
                <a:cubicBezTo>
                  <a:pt x="184" y="558"/>
                  <a:pt x="184" y="530"/>
                  <a:pt x="191" y="509"/>
                </a:cubicBezTo>
                <a:cubicBezTo>
                  <a:pt x="191" y="487"/>
                  <a:pt x="226" y="346"/>
                  <a:pt x="226" y="346"/>
                </a:cubicBezTo>
                <a:cubicBezTo>
                  <a:pt x="226" y="346"/>
                  <a:pt x="219" y="325"/>
                  <a:pt x="219" y="297"/>
                </a:cubicBezTo>
                <a:cubicBezTo>
                  <a:pt x="219" y="254"/>
                  <a:pt x="240" y="219"/>
                  <a:pt x="276" y="219"/>
                </a:cubicBezTo>
                <a:cubicBezTo>
                  <a:pt x="304" y="219"/>
                  <a:pt x="318" y="240"/>
                  <a:pt x="318" y="261"/>
                </a:cubicBezTo>
                <a:cubicBezTo>
                  <a:pt x="318" y="289"/>
                  <a:pt x="297" y="332"/>
                  <a:pt x="290" y="374"/>
                </a:cubicBezTo>
                <a:cubicBezTo>
                  <a:pt x="283" y="403"/>
                  <a:pt x="304" y="431"/>
                  <a:pt x="339" y="431"/>
                </a:cubicBezTo>
                <a:cubicBezTo>
                  <a:pt x="396" y="431"/>
                  <a:pt x="431" y="353"/>
                  <a:pt x="431" y="268"/>
                </a:cubicBezTo>
                <a:cubicBezTo>
                  <a:pt x="431" y="205"/>
                  <a:pt x="389" y="155"/>
                  <a:pt x="304" y="155"/>
                </a:cubicBezTo>
                <a:cubicBezTo>
                  <a:pt x="212" y="155"/>
                  <a:pt x="155" y="219"/>
                  <a:pt x="155" y="297"/>
                </a:cubicBezTo>
                <a:cubicBezTo>
                  <a:pt x="155" y="325"/>
                  <a:pt x="162" y="346"/>
                  <a:pt x="176" y="360"/>
                </a:cubicBezTo>
                <a:cubicBezTo>
                  <a:pt x="184" y="360"/>
                  <a:pt x="184" y="367"/>
                  <a:pt x="184" y="374"/>
                </a:cubicBezTo>
                <a:cubicBezTo>
                  <a:pt x="184" y="382"/>
                  <a:pt x="176" y="396"/>
                  <a:pt x="176" y="396"/>
                </a:cubicBezTo>
                <a:cubicBezTo>
                  <a:pt x="176" y="403"/>
                  <a:pt x="169" y="410"/>
                  <a:pt x="162" y="403"/>
                </a:cubicBezTo>
                <a:cubicBezTo>
                  <a:pt x="120" y="389"/>
                  <a:pt x="99" y="339"/>
                  <a:pt x="99" y="289"/>
                </a:cubicBezTo>
                <a:cubicBezTo>
                  <a:pt x="99" y="205"/>
                  <a:pt x="169" y="99"/>
                  <a:pt x="318" y="99"/>
                </a:cubicBezTo>
                <a:cubicBezTo>
                  <a:pt x="431" y="99"/>
                  <a:pt x="509" y="184"/>
                  <a:pt x="509" y="275"/>
                </a:cubicBezTo>
                <a:cubicBezTo>
                  <a:pt x="509" y="396"/>
                  <a:pt x="438" y="480"/>
                  <a:pt x="346" y="480"/>
                </a:cubicBezTo>
                <a:cubicBezTo>
                  <a:pt x="311" y="480"/>
                  <a:pt x="283" y="466"/>
                  <a:pt x="269" y="445"/>
                </a:cubicBezTo>
                <a:cubicBezTo>
                  <a:pt x="269" y="445"/>
                  <a:pt x="254" y="516"/>
                  <a:pt x="247" y="530"/>
                </a:cubicBezTo>
                <a:cubicBezTo>
                  <a:pt x="240" y="551"/>
                  <a:pt x="233" y="572"/>
                  <a:pt x="219" y="593"/>
                </a:cubicBezTo>
                <a:cubicBezTo>
                  <a:pt x="247" y="600"/>
                  <a:pt x="276" y="600"/>
                  <a:pt x="304" y="600"/>
                </a:cubicBezTo>
                <a:cubicBezTo>
                  <a:pt x="466" y="600"/>
                  <a:pt x="601" y="466"/>
                  <a:pt x="601" y="304"/>
                </a:cubicBezTo>
                <a:cubicBezTo>
                  <a:pt x="601" y="134"/>
                  <a:pt x="466" y="0"/>
                  <a:pt x="30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8" name="Freeform 16">
            <a:extLst>
              <a:ext uri="{FF2B5EF4-FFF2-40B4-BE49-F238E27FC236}">
                <a16:creationId xmlns:a16="http://schemas.microsoft.com/office/drawing/2014/main" id="{C68D84B5-A89E-6347-A0B3-E726AB9E6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6964" y="2182813"/>
            <a:ext cx="166693" cy="219075"/>
          </a:xfrm>
          <a:custGeom>
            <a:avLst/>
            <a:gdLst>
              <a:gd name="T0" fmla="*/ 69061 w 461"/>
              <a:gd name="T1" fmla="*/ 142453 h 609"/>
              <a:gd name="T2" fmla="*/ 69061 w 461"/>
              <a:gd name="T3" fmla="*/ 142453 h 609"/>
              <a:gd name="T4" fmla="*/ 63999 w 461"/>
              <a:gd name="T5" fmla="*/ 162598 h 609"/>
              <a:gd name="T6" fmla="*/ 58937 w 461"/>
              <a:gd name="T7" fmla="*/ 183102 h 609"/>
              <a:gd name="T8" fmla="*/ 40858 w 461"/>
              <a:gd name="T9" fmla="*/ 213319 h 609"/>
              <a:gd name="T10" fmla="*/ 35796 w 461"/>
              <a:gd name="T11" fmla="*/ 215837 h 609"/>
              <a:gd name="T12" fmla="*/ 33265 w 461"/>
              <a:gd name="T13" fmla="*/ 213319 h 609"/>
              <a:gd name="T14" fmla="*/ 33265 w 461"/>
              <a:gd name="T15" fmla="*/ 185620 h 609"/>
              <a:gd name="T16" fmla="*/ 38327 w 461"/>
              <a:gd name="T17" fmla="*/ 155043 h 609"/>
              <a:gd name="T18" fmla="*/ 51344 w 461"/>
              <a:gd name="T19" fmla="*/ 103962 h 609"/>
              <a:gd name="T20" fmla="*/ 51344 w 461"/>
              <a:gd name="T21" fmla="*/ 98925 h 609"/>
              <a:gd name="T22" fmla="*/ 48813 w 461"/>
              <a:gd name="T23" fmla="*/ 86335 h 609"/>
              <a:gd name="T24" fmla="*/ 48813 w 461"/>
              <a:gd name="T25" fmla="*/ 68708 h 609"/>
              <a:gd name="T26" fmla="*/ 66530 w 461"/>
              <a:gd name="T27" fmla="*/ 48204 h 609"/>
              <a:gd name="T28" fmla="*/ 79547 w 461"/>
              <a:gd name="T29" fmla="*/ 50722 h 609"/>
              <a:gd name="T30" fmla="*/ 87140 w 461"/>
              <a:gd name="T31" fmla="*/ 60794 h 609"/>
              <a:gd name="T32" fmla="*/ 87140 w 461"/>
              <a:gd name="T33" fmla="*/ 76263 h 609"/>
              <a:gd name="T34" fmla="*/ 79547 w 461"/>
              <a:gd name="T35" fmla="*/ 103962 h 609"/>
              <a:gd name="T36" fmla="*/ 77016 w 461"/>
              <a:gd name="T37" fmla="*/ 119430 h 609"/>
              <a:gd name="T38" fmla="*/ 84609 w 461"/>
              <a:gd name="T39" fmla="*/ 132021 h 609"/>
              <a:gd name="T40" fmla="*/ 97264 w 461"/>
              <a:gd name="T41" fmla="*/ 134539 h 609"/>
              <a:gd name="T42" fmla="*/ 120405 w 461"/>
              <a:gd name="T43" fmla="*/ 121948 h 609"/>
              <a:gd name="T44" fmla="*/ 135591 w 461"/>
              <a:gd name="T45" fmla="*/ 81299 h 609"/>
              <a:gd name="T46" fmla="*/ 135591 w 461"/>
              <a:gd name="T47" fmla="*/ 66190 h 609"/>
              <a:gd name="T48" fmla="*/ 125467 w 461"/>
              <a:gd name="T49" fmla="*/ 38131 h 609"/>
              <a:gd name="T50" fmla="*/ 104857 w 461"/>
              <a:gd name="T51" fmla="*/ 22663 h 609"/>
              <a:gd name="T52" fmla="*/ 74123 w 461"/>
              <a:gd name="T53" fmla="*/ 22663 h 609"/>
              <a:gd name="T54" fmla="*/ 30734 w 461"/>
              <a:gd name="T55" fmla="*/ 50722 h 609"/>
              <a:gd name="T56" fmla="*/ 23141 w 461"/>
              <a:gd name="T57" fmla="*/ 81299 h 609"/>
              <a:gd name="T58" fmla="*/ 30734 w 461"/>
              <a:gd name="T59" fmla="*/ 101444 h 609"/>
              <a:gd name="T60" fmla="*/ 33265 w 461"/>
              <a:gd name="T61" fmla="*/ 106840 h 609"/>
              <a:gd name="T62" fmla="*/ 33265 w 461"/>
              <a:gd name="T63" fmla="*/ 116912 h 609"/>
              <a:gd name="T64" fmla="*/ 28203 w 461"/>
              <a:gd name="T65" fmla="*/ 124466 h 609"/>
              <a:gd name="T66" fmla="*/ 23141 w 461"/>
              <a:gd name="T67" fmla="*/ 124466 h 609"/>
              <a:gd name="T68" fmla="*/ 0 w 461"/>
              <a:gd name="T69" fmla="*/ 91371 h 609"/>
              <a:gd name="T70" fmla="*/ 0 w 461"/>
              <a:gd name="T71" fmla="*/ 63312 h 609"/>
              <a:gd name="T72" fmla="*/ 10486 w 461"/>
              <a:gd name="T73" fmla="*/ 43167 h 609"/>
              <a:gd name="T74" fmla="*/ 38327 w 461"/>
              <a:gd name="T75" fmla="*/ 12591 h 609"/>
              <a:gd name="T76" fmla="*/ 71592 w 461"/>
              <a:gd name="T77" fmla="*/ 0 h 609"/>
              <a:gd name="T78" fmla="*/ 87140 w 461"/>
              <a:gd name="T79" fmla="*/ 0 h 609"/>
              <a:gd name="T80" fmla="*/ 122936 w 461"/>
              <a:gd name="T81" fmla="*/ 7554 h 609"/>
              <a:gd name="T82" fmla="*/ 148247 w 461"/>
              <a:gd name="T83" fmla="*/ 25541 h 609"/>
              <a:gd name="T84" fmla="*/ 163794 w 461"/>
              <a:gd name="T85" fmla="*/ 53240 h 609"/>
              <a:gd name="T86" fmla="*/ 166325 w 461"/>
              <a:gd name="T87" fmla="*/ 73744 h 609"/>
              <a:gd name="T88" fmla="*/ 163794 w 461"/>
              <a:gd name="T89" fmla="*/ 91371 h 609"/>
              <a:gd name="T90" fmla="*/ 130529 w 461"/>
              <a:gd name="T91" fmla="*/ 147489 h 609"/>
              <a:gd name="T92" fmla="*/ 117874 w 461"/>
              <a:gd name="T93" fmla="*/ 155043 h 609"/>
              <a:gd name="T94" fmla="*/ 97264 w 461"/>
              <a:gd name="T95" fmla="*/ 157561 h 609"/>
              <a:gd name="T96" fmla="*/ 82078 w 461"/>
              <a:gd name="T97" fmla="*/ 152525 h 609"/>
              <a:gd name="T98" fmla="*/ 69061 w 461"/>
              <a:gd name="T99" fmla="*/ 142453 h 60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61" h="609">
                <a:moveTo>
                  <a:pt x="191" y="396"/>
                </a:moveTo>
                <a:lnTo>
                  <a:pt x="191" y="396"/>
                </a:lnTo>
                <a:cubicBezTo>
                  <a:pt x="184" y="410"/>
                  <a:pt x="184" y="431"/>
                  <a:pt x="177" y="452"/>
                </a:cubicBezTo>
                <a:cubicBezTo>
                  <a:pt x="170" y="473"/>
                  <a:pt x="170" y="495"/>
                  <a:pt x="163" y="509"/>
                </a:cubicBezTo>
                <a:cubicBezTo>
                  <a:pt x="149" y="544"/>
                  <a:pt x="135" y="572"/>
                  <a:pt x="113" y="593"/>
                </a:cubicBezTo>
                <a:cubicBezTo>
                  <a:pt x="99" y="608"/>
                  <a:pt x="99" y="600"/>
                  <a:pt x="99" y="600"/>
                </a:cubicBezTo>
                <a:cubicBezTo>
                  <a:pt x="92" y="600"/>
                  <a:pt x="92" y="600"/>
                  <a:pt x="92" y="593"/>
                </a:cubicBezTo>
                <a:cubicBezTo>
                  <a:pt x="92" y="572"/>
                  <a:pt x="92" y="544"/>
                  <a:pt x="92" y="516"/>
                </a:cubicBezTo>
                <a:cubicBezTo>
                  <a:pt x="92" y="487"/>
                  <a:pt x="99" y="459"/>
                  <a:pt x="106" y="431"/>
                </a:cubicBezTo>
                <a:cubicBezTo>
                  <a:pt x="120" y="389"/>
                  <a:pt x="128" y="339"/>
                  <a:pt x="142" y="289"/>
                </a:cubicBezTo>
                <a:cubicBezTo>
                  <a:pt x="142" y="282"/>
                  <a:pt x="142" y="282"/>
                  <a:pt x="142" y="275"/>
                </a:cubicBezTo>
                <a:cubicBezTo>
                  <a:pt x="142" y="261"/>
                  <a:pt x="135" y="254"/>
                  <a:pt x="135" y="240"/>
                </a:cubicBezTo>
                <a:cubicBezTo>
                  <a:pt x="135" y="219"/>
                  <a:pt x="135" y="205"/>
                  <a:pt x="135" y="191"/>
                </a:cubicBezTo>
                <a:cubicBezTo>
                  <a:pt x="142" y="169"/>
                  <a:pt x="156" y="148"/>
                  <a:pt x="184" y="134"/>
                </a:cubicBezTo>
                <a:cubicBezTo>
                  <a:pt x="198" y="134"/>
                  <a:pt x="213" y="134"/>
                  <a:pt x="220" y="141"/>
                </a:cubicBezTo>
                <a:cubicBezTo>
                  <a:pt x="234" y="148"/>
                  <a:pt x="241" y="155"/>
                  <a:pt x="241" y="169"/>
                </a:cubicBezTo>
                <a:cubicBezTo>
                  <a:pt x="248" y="184"/>
                  <a:pt x="241" y="205"/>
                  <a:pt x="241" y="212"/>
                </a:cubicBezTo>
                <a:cubicBezTo>
                  <a:pt x="234" y="240"/>
                  <a:pt x="227" y="261"/>
                  <a:pt x="220" y="289"/>
                </a:cubicBezTo>
                <a:cubicBezTo>
                  <a:pt x="213" y="304"/>
                  <a:pt x="213" y="318"/>
                  <a:pt x="213" y="332"/>
                </a:cubicBezTo>
                <a:cubicBezTo>
                  <a:pt x="220" y="346"/>
                  <a:pt x="227" y="360"/>
                  <a:pt x="234" y="367"/>
                </a:cubicBezTo>
                <a:cubicBezTo>
                  <a:pt x="248" y="374"/>
                  <a:pt x="255" y="374"/>
                  <a:pt x="269" y="374"/>
                </a:cubicBezTo>
                <a:cubicBezTo>
                  <a:pt x="304" y="374"/>
                  <a:pt x="318" y="353"/>
                  <a:pt x="333" y="339"/>
                </a:cubicBezTo>
                <a:cubicBezTo>
                  <a:pt x="354" y="311"/>
                  <a:pt x="368" y="275"/>
                  <a:pt x="375" y="226"/>
                </a:cubicBezTo>
                <a:cubicBezTo>
                  <a:pt x="375" y="212"/>
                  <a:pt x="375" y="198"/>
                  <a:pt x="375" y="184"/>
                </a:cubicBezTo>
                <a:cubicBezTo>
                  <a:pt x="375" y="148"/>
                  <a:pt x="368" y="127"/>
                  <a:pt x="347" y="106"/>
                </a:cubicBezTo>
                <a:cubicBezTo>
                  <a:pt x="333" y="92"/>
                  <a:pt x="318" y="78"/>
                  <a:pt x="290" y="63"/>
                </a:cubicBezTo>
                <a:cubicBezTo>
                  <a:pt x="269" y="56"/>
                  <a:pt x="234" y="56"/>
                  <a:pt x="205" y="63"/>
                </a:cubicBezTo>
                <a:cubicBezTo>
                  <a:pt x="149" y="71"/>
                  <a:pt x="106" y="99"/>
                  <a:pt x="85" y="141"/>
                </a:cubicBezTo>
                <a:cubicBezTo>
                  <a:pt x="71" y="169"/>
                  <a:pt x="64" y="191"/>
                  <a:pt x="64" y="226"/>
                </a:cubicBezTo>
                <a:cubicBezTo>
                  <a:pt x="64" y="247"/>
                  <a:pt x="71" y="268"/>
                  <a:pt x="85" y="282"/>
                </a:cubicBezTo>
                <a:cubicBezTo>
                  <a:pt x="85" y="289"/>
                  <a:pt x="92" y="289"/>
                  <a:pt x="92" y="297"/>
                </a:cubicBezTo>
                <a:cubicBezTo>
                  <a:pt x="99" y="304"/>
                  <a:pt x="92" y="318"/>
                  <a:pt x="92" y="325"/>
                </a:cubicBezTo>
                <a:cubicBezTo>
                  <a:pt x="85" y="332"/>
                  <a:pt x="85" y="346"/>
                  <a:pt x="78" y="346"/>
                </a:cubicBezTo>
                <a:cubicBezTo>
                  <a:pt x="71" y="346"/>
                  <a:pt x="64" y="346"/>
                  <a:pt x="64" y="346"/>
                </a:cubicBezTo>
                <a:cubicBezTo>
                  <a:pt x="29" y="325"/>
                  <a:pt x="15" y="297"/>
                  <a:pt x="0" y="254"/>
                </a:cubicBezTo>
                <a:cubicBezTo>
                  <a:pt x="0" y="233"/>
                  <a:pt x="0" y="205"/>
                  <a:pt x="0" y="176"/>
                </a:cubicBezTo>
                <a:cubicBezTo>
                  <a:pt x="7" y="155"/>
                  <a:pt x="15" y="134"/>
                  <a:pt x="29" y="120"/>
                </a:cubicBezTo>
                <a:cubicBezTo>
                  <a:pt x="43" y="85"/>
                  <a:pt x="71" y="56"/>
                  <a:pt x="106" y="35"/>
                </a:cubicBezTo>
                <a:cubicBezTo>
                  <a:pt x="135" y="21"/>
                  <a:pt x="163" y="7"/>
                  <a:pt x="198" y="0"/>
                </a:cubicBezTo>
                <a:cubicBezTo>
                  <a:pt x="213" y="0"/>
                  <a:pt x="227" y="0"/>
                  <a:pt x="241" y="0"/>
                </a:cubicBezTo>
                <a:cubicBezTo>
                  <a:pt x="276" y="0"/>
                  <a:pt x="311" y="7"/>
                  <a:pt x="340" y="21"/>
                </a:cubicBezTo>
                <a:cubicBezTo>
                  <a:pt x="368" y="35"/>
                  <a:pt x="389" y="49"/>
                  <a:pt x="410" y="71"/>
                </a:cubicBezTo>
                <a:cubicBezTo>
                  <a:pt x="431" y="92"/>
                  <a:pt x="446" y="113"/>
                  <a:pt x="453" y="148"/>
                </a:cubicBezTo>
                <a:cubicBezTo>
                  <a:pt x="460" y="162"/>
                  <a:pt x="460" y="184"/>
                  <a:pt x="460" y="205"/>
                </a:cubicBezTo>
                <a:cubicBezTo>
                  <a:pt x="460" y="219"/>
                  <a:pt x="460" y="240"/>
                  <a:pt x="453" y="254"/>
                </a:cubicBezTo>
                <a:cubicBezTo>
                  <a:pt x="446" y="325"/>
                  <a:pt x="410" y="382"/>
                  <a:pt x="361" y="410"/>
                </a:cubicBezTo>
                <a:cubicBezTo>
                  <a:pt x="354" y="417"/>
                  <a:pt x="340" y="424"/>
                  <a:pt x="326" y="431"/>
                </a:cubicBezTo>
                <a:cubicBezTo>
                  <a:pt x="304" y="431"/>
                  <a:pt x="290" y="438"/>
                  <a:pt x="269" y="438"/>
                </a:cubicBezTo>
                <a:cubicBezTo>
                  <a:pt x="255" y="431"/>
                  <a:pt x="234" y="431"/>
                  <a:pt x="227" y="424"/>
                </a:cubicBezTo>
                <a:cubicBezTo>
                  <a:pt x="213" y="417"/>
                  <a:pt x="198" y="403"/>
                  <a:pt x="191" y="39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" name="Freeform 17">
            <a:extLst>
              <a:ext uri="{FF2B5EF4-FFF2-40B4-BE49-F238E27FC236}">
                <a16:creationId xmlns:a16="http://schemas.microsoft.com/office/drawing/2014/main" id="{6F01044A-4C3F-9747-987C-1B148516B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012" y="2182813"/>
            <a:ext cx="185745" cy="215900"/>
          </a:xfrm>
          <a:custGeom>
            <a:avLst/>
            <a:gdLst>
              <a:gd name="T0" fmla="*/ 185379 w 517"/>
              <a:gd name="T1" fmla="*/ 213026 h 601"/>
              <a:gd name="T2" fmla="*/ 185379 w 517"/>
              <a:gd name="T3" fmla="*/ 213026 h 601"/>
              <a:gd name="T4" fmla="*/ 180349 w 517"/>
              <a:gd name="T5" fmla="*/ 215541 h 601"/>
              <a:gd name="T6" fmla="*/ 106701 w 517"/>
              <a:gd name="T7" fmla="*/ 215541 h 601"/>
              <a:gd name="T8" fmla="*/ 106701 w 517"/>
              <a:gd name="T9" fmla="*/ 174947 h 601"/>
              <a:gd name="T10" fmla="*/ 139753 w 517"/>
              <a:gd name="T11" fmla="*/ 154830 h 601"/>
              <a:gd name="T12" fmla="*/ 144782 w 517"/>
              <a:gd name="T13" fmla="*/ 149801 h 601"/>
              <a:gd name="T14" fmla="*/ 139753 w 517"/>
              <a:gd name="T15" fmla="*/ 142257 h 601"/>
              <a:gd name="T16" fmla="*/ 106701 w 517"/>
              <a:gd name="T17" fmla="*/ 162374 h 601"/>
              <a:gd name="T18" fmla="*/ 106701 w 517"/>
              <a:gd name="T19" fmla="*/ 139742 h 601"/>
              <a:gd name="T20" fmla="*/ 124304 w 517"/>
              <a:gd name="T21" fmla="*/ 129324 h 601"/>
              <a:gd name="T22" fmla="*/ 132208 w 517"/>
              <a:gd name="T23" fmla="*/ 121781 h 601"/>
              <a:gd name="T24" fmla="*/ 124304 w 517"/>
              <a:gd name="T25" fmla="*/ 114237 h 601"/>
              <a:gd name="T26" fmla="*/ 106701 w 517"/>
              <a:gd name="T27" fmla="*/ 124295 h 601"/>
              <a:gd name="T28" fmla="*/ 106701 w 517"/>
              <a:gd name="T29" fmla="*/ 114237 h 601"/>
              <a:gd name="T30" fmla="*/ 99156 w 517"/>
              <a:gd name="T31" fmla="*/ 109207 h 601"/>
              <a:gd name="T32" fmla="*/ 86223 w 517"/>
              <a:gd name="T33" fmla="*/ 109207 h 601"/>
              <a:gd name="T34" fmla="*/ 78678 w 517"/>
              <a:gd name="T35" fmla="*/ 114237 h 601"/>
              <a:gd name="T36" fmla="*/ 78678 w 517"/>
              <a:gd name="T37" fmla="*/ 157345 h 601"/>
              <a:gd name="T38" fmla="*/ 53171 w 517"/>
              <a:gd name="T39" fmla="*/ 149801 h 601"/>
              <a:gd name="T40" fmla="*/ 45626 w 517"/>
              <a:gd name="T41" fmla="*/ 154830 h 601"/>
              <a:gd name="T42" fmla="*/ 53171 w 517"/>
              <a:gd name="T43" fmla="*/ 162374 h 601"/>
              <a:gd name="T44" fmla="*/ 78678 w 517"/>
              <a:gd name="T45" fmla="*/ 172433 h 601"/>
              <a:gd name="T46" fmla="*/ 78678 w 517"/>
              <a:gd name="T47" fmla="*/ 215541 h 601"/>
              <a:gd name="T48" fmla="*/ 5030 w 517"/>
              <a:gd name="T49" fmla="*/ 215541 h 601"/>
              <a:gd name="T50" fmla="*/ 0 w 517"/>
              <a:gd name="T51" fmla="*/ 213026 h 601"/>
              <a:gd name="T52" fmla="*/ 0 w 517"/>
              <a:gd name="T53" fmla="*/ 210511 h 601"/>
              <a:gd name="T54" fmla="*/ 89097 w 517"/>
              <a:gd name="T55" fmla="*/ 2515 h 601"/>
              <a:gd name="T56" fmla="*/ 91612 w 517"/>
              <a:gd name="T57" fmla="*/ 0 h 601"/>
              <a:gd name="T58" fmla="*/ 96641 w 517"/>
              <a:gd name="T59" fmla="*/ 2515 h 601"/>
              <a:gd name="T60" fmla="*/ 185379 w 517"/>
              <a:gd name="T61" fmla="*/ 210511 h 601"/>
              <a:gd name="T62" fmla="*/ 185379 w 517"/>
              <a:gd name="T63" fmla="*/ 213026 h 60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17" h="601">
                <a:moveTo>
                  <a:pt x="516" y="593"/>
                </a:moveTo>
                <a:lnTo>
                  <a:pt x="516" y="593"/>
                </a:lnTo>
                <a:cubicBezTo>
                  <a:pt x="509" y="600"/>
                  <a:pt x="509" y="600"/>
                  <a:pt x="502" y="600"/>
                </a:cubicBezTo>
                <a:cubicBezTo>
                  <a:pt x="297" y="600"/>
                  <a:pt x="297" y="600"/>
                  <a:pt x="297" y="600"/>
                </a:cubicBezTo>
                <a:cubicBezTo>
                  <a:pt x="297" y="487"/>
                  <a:pt x="297" y="487"/>
                  <a:pt x="297" y="487"/>
                </a:cubicBezTo>
                <a:cubicBezTo>
                  <a:pt x="389" y="431"/>
                  <a:pt x="389" y="431"/>
                  <a:pt x="389" y="431"/>
                </a:cubicBezTo>
                <a:cubicBezTo>
                  <a:pt x="396" y="431"/>
                  <a:pt x="403" y="424"/>
                  <a:pt x="403" y="417"/>
                </a:cubicBezTo>
                <a:cubicBezTo>
                  <a:pt x="403" y="403"/>
                  <a:pt x="396" y="396"/>
                  <a:pt x="389" y="396"/>
                </a:cubicBezTo>
                <a:cubicBezTo>
                  <a:pt x="297" y="452"/>
                  <a:pt x="297" y="452"/>
                  <a:pt x="297" y="452"/>
                </a:cubicBezTo>
                <a:cubicBezTo>
                  <a:pt x="297" y="389"/>
                  <a:pt x="297" y="389"/>
                  <a:pt x="297" y="389"/>
                </a:cubicBezTo>
                <a:cubicBezTo>
                  <a:pt x="346" y="360"/>
                  <a:pt x="346" y="360"/>
                  <a:pt x="346" y="360"/>
                </a:cubicBezTo>
                <a:cubicBezTo>
                  <a:pt x="361" y="360"/>
                  <a:pt x="368" y="346"/>
                  <a:pt x="368" y="339"/>
                </a:cubicBezTo>
                <a:cubicBezTo>
                  <a:pt x="368" y="332"/>
                  <a:pt x="361" y="318"/>
                  <a:pt x="346" y="318"/>
                </a:cubicBezTo>
                <a:cubicBezTo>
                  <a:pt x="297" y="346"/>
                  <a:pt x="297" y="346"/>
                  <a:pt x="297" y="346"/>
                </a:cubicBezTo>
                <a:cubicBezTo>
                  <a:pt x="297" y="318"/>
                  <a:pt x="297" y="318"/>
                  <a:pt x="297" y="318"/>
                </a:cubicBezTo>
                <a:cubicBezTo>
                  <a:pt x="297" y="311"/>
                  <a:pt x="283" y="304"/>
                  <a:pt x="276" y="304"/>
                </a:cubicBezTo>
                <a:cubicBezTo>
                  <a:pt x="240" y="304"/>
                  <a:pt x="240" y="304"/>
                  <a:pt x="240" y="304"/>
                </a:cubicBezTo>
                <a:cubicBezTo>
                  <a:pt x="226" y="304"/>
                  <a:pt x="219" y="311"/>
                  <a:pt x="219" y="318"/>
                </a:cubicBezTo>
                <a:cubicBezTo>
                  <a:pt x="219" y="438"/>
                  <a:pt x="219" y="438"/>
                  <a:pt x="219" y="438"/>
                </a:cubicBezTo>
                <a:cubicBezTo>
                  <a:pt x="148" y="417"/>
                  <a:pt x="148" y="417"/>
                  <a:pt x="148" y="417"/>
                </a:cubicBezTo>
                <a:cubicBezTo>
                  <a:pt x="134" y="417"/>
                  <a:pt x="127" y="424"/>
                  <a:pt x="127" y="431"/>
                </a:cubicBezTo>
                <a:cubicBezTo>
                  <a:pt x="127" y="445"/>
                  <a:pt x="134" y="452"/>
                  <a:pt x="148" y="452"/>
                </a:cubicBezTo>
                <a:cubicBezTo>
                  <a:pt x="219" y="480"/>
                  <a:pt x="219" y="480"/>
                  <a:pt x="219" y="480"/>
                </a:cubicBezTo>
                <a:cubicBezTo>
                  <a:pt x="219" y="600"/>
                  <a:pt x="219" y="600"/>
                  <a:pt x="219" y="600"/>
                </a:cubicBezTo>
                <a:cubicBezTo>
                  <a:pt x="14" y="600"/>
                  <a:pt x="14" y="600"/>
                  <a:pt x="14" y="600"/>
                </a:cubicBezTo>
                <a:cubicBezTo>
                  <a:pt x="7" y="600"/>
                  <a:pt x="0" y="600"/>
                  <a:pt x="0" y="593"/>
                </a:cubicBezTo>
                <a:lnTo>
                  <a:pt x="0" y="586"/>
                </a:lnTo>
                <a:cubicBezTo>
                  <a:pt x="248" y="7"/>
                  <a:pt x="248" y="7"/>
                  <a:pt x="248" y="7"/>
                </a:cubicBezTo>
                <a:cubicBezTo>
                  <a:pt x="248" y="0"/>
                  <a:pt x="255" y="0"/>
                  <a:pt x="255" y="0"/>
                </a:cubicBezTo>
                <a:cubicBezTo>
                  <a:pt x="262" y="0"/>
                  <a:pt x="269" y="0"/>
                  <a:pt x="269" y="7"/>
                </a:cubicBezTo>
                <a:cubicBezTo>
                  <a:pt x="516" y="586"/>
                  <a:pt x="516" y="586"/>
                  <a:pt x="516" y="586"/>
                </a:cubicBezTo>
                <a:lnTo>
                  <a:pt x="516" y="59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0" name="Freeform 18">
            <a:extLst>
              <a:ext uri="{FF2B5EF4-FFF2-40B4-BE49-F238E27FC236}">
                <a16:creationId xmlns:a16="http://schemas.microsoft.com/office/drawing/2014/main" id="{A51739E9-827C-7143-9849-E13697CC7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298" y="2182813"/>
            <a:ext cx="215908" cy="215900"/>
          </a:xfrm>
          <a:custGeom>
            <a:avLst/>
            <a:gdLst>
              <a:gd name="T0" fmla="*/ 213026 w 601"/>
              <a:gd name="T1" fmla="*/ 86216 h 601"/>
              <a:gd name="T2" fmla="*/ 197938 w 601"/>
              <a:gd name="T3" fmla="*/ 48137 h 601"/>
              <a:gd name="T4" fmla="*/ 169918 w 601"/>
              <a:gd name="T5" fmla="*/ 17602 h 601"/>
              <a:gd name="T6" fmla="*/ 129324 w 601"/>
              <a:gd name="T7" fmla="*/ 2515 h 601"/>
              <a:gd name="T8" fmla="*/ 86216 w 601"/>
              <a:gd name="T9" fmla="*/ 2515 h 601"/>
              <a:gd name="T10" fmla="*/ 48137 w 601"/>
              <a:gd name="T11" fmla="*/ 17602 h 601"/>
              <a:gd name="T12" fmla="*/ 17602 w 601"/>
              <a:gd name="T13" fmla="*/ 48137 h 601"/>
              <a:gd name="T14" fmla="*/ 2515 w 601"/>
              <a:gd name="T15" fmla="*/ 86216 h 601"/>
              <a:gd name="T16" fmla="*/ 2515 w 601"/>
              <a:gd name="T17" fmla="*/ 129324 h 601"/>
              <a:gd name="T18" fmla="*/ 17602 w 601"/>
              <a:gd name="T19" fmla="*/ 169918 h 601"/>
              <a:gd name="T20" fmla="*/ 48137 w 601"/>
              <a:gd name="T21" fmla="*/ 197938 h 601"/>
              <a:gd name="T22" fmla="*/ 86216 w 601"/>
              <a:gd name="T23" fmla="*/ 213026 h 601"/>
              <a:gd name="T24" fmla="*/ 129324 w 601"/>
              <a:gd name="T25" fmla="*/ 213026 h 601"/>
              <a:gd name="T26" fmla="*/ 169918 w 601"/>
              <a:gd name="T27" fmla="*/ 197938 h 601"/>
              <a:gd name="T28" fmla="*/ 197938 w 601"/>
              <a:gd name="T29" fmla="*/ 169918 h 601"/>
              <a:gd name="T30" fmla="*/ 213026 w 601"/>
              <a:gd name="T31" fmla="*/ 129324 h 601"/>
              <a:gd name="T32" fmla="*/ 213026 w 601"/>
              <a:gd name="T33" fmla="*/ 86216 h 601"/>
              <a:gd name="T34" fmla="*/ 200453 w 601"/>
              <a:gd name="T35" fmla="*/ 106693 h 601"/>
              <a:gd name="T36" fmla="*/ 134354 w 601"/>
              <a:gd name="T37" fmla="*/ 98790 h 601"/>
              <a:gd name="T38" fmla="*/ 179977 w 601"/>
              <a:gd name="T39" fmla="*/ 50652 h 601"/>
              <a:gd name="T40" fmla="*/ 169918 w 601"/>
              <a:gd name="T41" fmla="*/ 38079 h 601"/>
              <a:gd name="T42" fmla="*/ 121781 w 601"/>
              <a:gd name="T43" fmla="*/ 73643 h 601"/>
              <a:gd name="T44" fmla="*/ 109207 w 601"/>
              <a:gd name="T45" fmla="*/ 15088 h 601"/>
              <a:gd name="T46" fmla="*/ 86216 w 601"/>
              <a:gd name="T47" fmla="*/ 17602 h 601"/>
              <a:gd name="T48" fmla="*/ 68255 w 601"/>
              <a:gd name="T49" fmla="*/ 25506 h 601"/>
              <a:gd name="T50" fmla="*/ 103819 w 601"/>
              <a:gd name="T51" fmla="*/ 78672 h 601"/>
              <a:gd name="T52" fmla="*/ 68255 w 601"/>
              <a:gd name="T53" fmla="*/ 25506 h 601"/>
              <a:gd name="T54" fmla="*/ 15088 w 601"/>
              <a:gd name="T55" fmla="*/ 109207 h 601"/>
              <a:gd name="T56" fmla="*/ 111722 w 601"/>
              <a:gd name="T57" fmla="*/ 91246 h 601"/>
              <a:gd name="T58" fmla="*/ 114237 w 601"/>
              <a:gd name="T59" fmla="*/ 109207 h 601"/>
              <a:gd name="T60" fmla="*/ 40594 w 601"/>
              <a:gd name="T61" fmla="*/ 169918 h 601"/>
              <a:gd name="T62" fmla="*/ 109207 w 601"/>
              <a:gd name="T63" fmla="*/ 200453 h 601"/>
              <a:gd name="T64" fmla="*/ 48137 w 601"/>
              <a:gd name="T65" fmla="*/ 180336 h 601"/>
              <a:gd name="T66" fmla="*/ 124295 w 601"/>
              <a:gd name="T67" fmla="*/ 124295 h 601"/>
              <a:gd name="T68" fmla="*/ 144412 w 601"/>
              <a:gd name="T69" fmla="*/ 192909 h 601"/>
              <a:gd name="T70" fmla="*/ 159859 w 601"/>
              <a:gd name="T71" fmla="*/ 185365 h 601"/>
              <a:gd name="T72" fmla="*/ 141898 w 601"/>
              <a:gd name="T73" fmla="*/ 119266 h 601"/>
              <a:gd name="T74" fmla="*/ 159859 w 601"/>
              <a:gd name="T75" fmla="*/ 185365 h 601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1" h="601">
                <a:moveTo>
                  <a:pt x="593" y="240"/>
                </a:moveTo>
                <a:lnTo>
                  <a:pt x="593" y="240"/>
                </a:lnTo>
                <a:cubicBezTo>
                  <a:pt x="593" y="219"/>
                  <a:pt x="586" y="205"/>
                  <a:pt x="579" y="184"/>
                </a:cubicBezTo>
                <a:cubicBezTo>
                  <a:pt x="572" y="169"/>
                  <a:pt x="565" y="148"/>
                  <a:pt x="551" y="134"/>
                </a:cubicBezTo>
                <a:cubicBezTo>
                  <a:pt x="544" y="120"/>
                  <a:pt x="530" y="99"/>
                  <a:pt x="515" y="85"/>
                </a:cubicBezTo>
                <a:cubicBezTo>
                  <a:pt x="501" y="78"/>
                  <a:pt x="487" y="63"/>
                  <a:pt x="473" y="49"/>
                </a:cubicBezTo>
                <a:cubicBezTo>
                  <a:pt x="452" y="42"/>
                  <a:pt x="438" y="28"/>
                  <a:pt x="417" y="21"/>
                </a:cubicBezTo>
                <a:cubicBezTo>
                  <a:pt x="402" y="14"/>
                  <a:pt x="381" y="7"/>
                  <a:pt x="360" y="7"/>
                </a:cubicBezTo>
                <a:cubicBezTo>
                  <a:pt x="339" y="0"/>
                  <a:pt x="325" y="0"/>
                  <a:pt x="304" y="0"/>
                </a:cubicBezTo>
                <a:cubicBezTo>
                  <a:pt x="282" y="0"/>
                  <a:pt x="261" y="0"/>
                  <a:pt x="240" y="7"/>
                </a:cubicBezTo>
                <a:cubicBezTo>
                  <a:pt x="219" y="7"/>
                  <a:pt x="204" y="14"/>
                  <a:pt x="183" y="21"/>
                </a:cubicBezTo>
                <a:cubicBezTo>
                  <a:pt x="169" y="28"/>
                  <a:pt x="148" y="42"/>
                  <a:pt x="134" y="49"/>
                </a:cubicBezTo>
                <a:cubicBezTo>
                  <a:pt x="120" y="63"/>
                  <a:pt x="99" y="78"/>
                  <a:pt x="84" y="85"/>
                </a:cubicBezTo>
                <a:cubicBezTo>
                  <a:pt x="77" y="99"/>
                  <a:pt x="63" y="120"/>
                  <a:pt x="49" y="134"/>
                </a:cubicBezTo>
                <a:cubicBezTo>
                  <a:pt x="42" y="148"/>
                  <a:pt x="28" y="169"/>
                  <a:pt x="21" y="184"/>
                </a:cubicBezTo>
                <a:cubicBezTo>
                  <a:pt x="14" y="205"/>
                  <a:pt x="7" y="219"/>
                  <a:pt x="7" y="240"/>
                </a:cubicBezTo>
                <a:cubicBezTo>
                  <a:pt x="0" y="261"/>
                  <a:pt x="0" y="282"/>
                  <a:pt x="0" y="304"/>
                </a:cubicBezTo>
                <a:cubicBezTo>
                  <a:pt x="0" y="325"/>
                  <a:pt x="0" y="339"/>
                  <a:pt x="7" y="360"/>
                </a:cubicBezTo>
                <a:cubicBezTo>
                  <a:pt x="7" y="382"/>
                  <a:pt x="14" y="403"/>
                  <a:pt x="21" y="417"/>
                </a:cubicBezTo>
                <a:cubicBezTo>
                  <a:pt x="28" y="438"/>
                  <a:pt x="42" y="452"/>
                  <a:pt x="49" y="473"/>
                </a:cubicBezTo>
                <a:cubicBezTo>
                  <a:pt x="63" y="487"/>
                  <a:pt x="77" y="502"/>
                  <a:pt x="84" y="516"/>
                </a:cubicBezTo>
                <a:cubicBezTo>
                  <a:pt x="99" y="530"/>
                  <a:pt x="120" y="544"/>
                  <a:pt x="134" y="551"/>
                </a:cubicBezTo>
                <a:cubicBezTo>
                  <a:pt x="148" y="565"/>
                  <a:pt x="169" y="572"/>
                  <a:pt x="183" y="579"/>
                </a:cubicBezTo>
                <a:cubicBezTo>
                  <a:pt x="204" y="586"/>
                  <a:pt x="219" y="593"/>
                  <a:pt x="240" y="593"/>
                </a:cubicBezTo>
                <a:cubicBezTo>
                  <a:pt x="261" y="600"/>
                  <a:pt x="282" y="600"/>
                  <a:pt x="304" y="600"/>
                </a:cubicBezTo>
                <a:cubicBezTo>
                  <a:pt x="325" y="600"/>
                  <a:pt x="339" y="600"/>
                  <a:pt x="360" y="593"/>
                </a:cubicBezTo>
                <a:cubicBezTo>
                  <a:pt x="381" y="593"/>
                  <a:pt x="402" y="586"/>
                  <a:pt x="417" y="579"/>
                </a:cubicBezTo>
                <a:cubicBezTo>
                  <a:pt x="438" y="572"/>
                  <a:pt x="452" y="565"/>
                  <a:pt x="473" y="551"/>
                </a:cubicBezTo>
                <a:cubicBezTo>
                  <a:pt x="487" y="544"/>
                  <a:pt x="501" y="530"/>
                  <a:pt x="515" y="516"/>
                </a:cubicBezTo>
                <a:cubicBezTo>
                  <a:pt x="530" y="502"/>
                  <a:pt x="544" y="487"/>
                  <a:pt x="551" y="473"/>
                </a:cubicBezTo>
                <a:cubicBezTo>
                  <a:pt x="565" y="452"/>
                  <a:pt x="572" y="438"/>
                  <a:pt x="579" y="417"/>
                </a:cubicBezTo>
                <a:cubicBezTo>
                  <a:pt x="586" y="403"/>
                  <a:pt x="593" y="382"/>
                  <a:pt x="593" y="360"/>
                </a:cubicBezTo>
                <a:cubicBezTo>
                  <a:pt x="600" y="339"/>
                  <a:pt x="600" y="325"/>
                  <a:pt x="600" y="304"/>
                </a:cubicBezTo>
                <a:cubicBezTo>
                  <a:pt x="600" y="282"/>
                  <a:pt x="600" y="261"/>
                  <a:pt x="593" y="240"/>
                </a:cubicBezTo>
                <a:close/>
                <a:moveTo>
                  <a:pt x="558" y="297"/>
                </a:moveTo>
                <a:lnTo>
                  <a:pt x="558" y="297"/>
                </a:lnTo>
                <a:cubicBezTo>
                  <a:pt x="558" y="297"/>
                  <a:pt x="466" y="282"/>
                  <a:pt x="381" y="289"/>
                </a:cubicBezTo>
                <a:cubicBezTo>
                  <a:pt x="374" y="282"/>
                  <a:pt x="374" y="282"/>
                  <a:pt x="374" y="275"/>
                </a:cubicBezTo>
                <a:cubicBezTo>
                  <a:pt x="367" y="261"/>
                  <a:pt x="360" y="254"/>
                  <a:pt x="360" y="240"/>
                </a:cubicBezTo>
                <a:cubicBezTo>
                  <a:pt x="459" y="198"/>
                  <a:pt x="501" y="141"/>
                  <a:pt x="501" y="141"/>
                </a:cubicBezTo>
                <a:cubicBezTo>
                  <a:pt x="537" y="184"/>
                  <a:pt x="558" y="240"/>
                  <a:pt x="558" y="297"/>
                </a:cubicBezTo>
                <a:close/>
                <a:moveTo>
                  <a:pt x="473" y="106"/>
                </a:moveTo>
                <a:lnTo>
                  <a:pt x="473" y="106"/>
                </a:lnTo>
                <a:cubicBezTo>
                  <a:pt x="473" y="106"/>
                  <a:pt x="431" y="162"/>
                  <a:pt x="339" y="205"/>
                </a:cubicBezTo>
                <a:cubicBezTo>
                  <a:pt x="289" y="120"/>
                  <a:pt x="247" y="56"/>
                  <a:pt x="240" y="49"/>
                </a:cubicBezTo>
                <a:cubicBezTo>
                  <a:pt x="261" y="49"/>
                  <a:pt x="282" y="42"/>
                  <a:pt x="304" y="42"/>
                </a:cubicBezTo>
                <a:cubicBezTo>
                  <a:pt x="367" y="42"/>
                  <a:pt x="424" y="71"/>
                  <a:pt x="473" y="106"/>
                </a:cubicBezTo>
                <a:close/>
                <a:moveTo>
                  <a:pt x="240" y="49"/>
                </a:moveTo>
                <a:lnTo>
                  <a:pt x="240" y="49"/>
                </a:lnTo>
                <a:close/>
                <a:moveTo>
                  <a:pt x="190" y="71"/>
                </a:moveTo>
                <a:lnTo>
                  <a:pt x="190" y="71"/>
                </a:lnTo>
                <a:cubicBezTo>
                  <a:pt x="197" y="71"/>
                  <a:pt x="240" y="134"/>
                  <a:pt x="289" y="219"/>
                </a:cubicBezTo>
                <a:cubicBezTo>
                  <a:pt x="162" y="247"/>
                  <a:pt x="56" y="247"/>
                  <a:pt x="49" y="247"/>
                </a:cubicBezTo>
                <a:cubicBezTo>
                  <a:pt x="63" y="169"/>
                  <a:pt x="120" y="106"/>
                  <a:pt x="190" y="71"/>
                </a:cubicBezTo>
                <a:close/>
                <a:moveTo>
                  <a:pt x="42" y="304"/>
                </a:moveTo>
                <a:lnTo>
                  <a:pt x="42" y="304"/>
                </a:lnTo>
                <a:cubicBezTo>
                  <a:pt x="42" y="297"/>
                  <a:pt x="42" y="297"/>
                  <a:pt x="42" y="297"/>
                </a:cubicBezTo>
                <a:cubicBezTo>
                  <a:pt x="49" y="297"/>
                  <a:pt x="176" y="297"/>
                  <a:pt x="311" y="254"/>
                </a:cubicBezTo>
                <a:cubicBezTo>
                  <a:pt x="318" y="268"/>
                  <a:pt x="325" y="282"/>
                  <a:pt x="332" y="304"/>
                </a:cubicBezTo>
                <a:cubicBezTo>
                  <a:pt x="325" y="304"/>
                  <a:pt x="325" y="304"/>
                  <a:pt x="318" y="304"/>
                </a:cubicBezTo>
                <a:cubicBezTo>
                  <a:pt x="183" y="346"/>
                  <a:pt x="113" y="473"/>
                  <a:pt x="113" y="473"/>
                </a:cubicBezTo>
                <a:cubicBezTo>
                  <a:pt x="70" y="431"/>
                  <a:pt x="42" y="367"/>
                  <a:pt x="42" y="304"/>
                </a:cubicBezTo>
                <a:close/>
                <a:moveTo>
                  <a:pt x="304" y="558"/>
                </a:moveTo>
                <a:lnTo>
                  <a:pt x="304" y="558"/>
                </a:lnTo>
                <a:cubicBezTo>
                  <a:pt x="240" y="558"/>
                  <a:pt x="183" y="537"/>
                  <a:pt x="134" y="502"/>
                </a:cubicBezTo>
                <a:cubicBezTo>
                  <a:pt x="141" y="502"/>
                  <a:pt x="141" y="502"/>
                  <a:pt x="141" y="502"/>
                </a:cubicBezTo>
                <a:cubicBezTo>
                  <a:pt x="141" y="502"/>
                  <a:pt x="190" y="396"/>
                  <a:pt x="346" y="346"/>
                </a:cubicBezTo>
                <a:cubicBezTo>
                  <a:pt x="381" y="438"/>
                  <a:pt x="395" y="516"/>
                  <a:pt x="402" y="537"/>
                </a:cubicBezTo>
                <a:cubicBezTo>
                  <a:pt x="374" y="551"/>
                  <a:pt x="339" y="558"/>
                  <a:pt x="304" y="558"/>
                </a:cubicBezTo>
                <a:close/>
                <a:moveTo>
                  <a:pt x="445" y="516"/>
                </a:moveTo>
                <a:lnTo>
                  <a:pt x="445" y="516"/>
                </a:lnTo>
                <a:cubicBezTo>
                  <a:pt x="445" y="502"/>
                  <a:pt x="431" y="424"/>
                  <a:pt x="395" y="332"/>
                </a:cubicBezTo>
                <a:cubicBezTo>
                  <a:pt x="480" y="318"/>
                  <a:pt x="551" y="339"/>
                  <a:pt x="558" y="339"/>
                </a:cubicBezTo>
                <a:cubicBezTo>
                  <a:pt x="544" y="417"/>
                  <a:pt x="501" y="473"/>
                  <a:pt x="445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7" name="Freeform 25">
            <a:extLst>
              <a:ext uri="{FF2B5EF4-FFF2-40B4-BE49-F238E27FC236}">
                <a16:creationId xmlns:a16="http://schemas.microsoft.com/office/drawing/2014/main" id="{5D5FA109-E690-904C-90CA-D8C5BEDB4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4605" y="1817688"/>
            <a:ext cx="217495" cy="184150"/>
          </a:xfrm>
          <a:custGeom>
            <a:avLst/>
            <a:gdLst>
              <a:gd name="T0" fmla="*/ 7587 w 602"/>
              <a:gd name="T1" fmla="*/ 183789 h 510"/>
              <a:gd name="T2" fmla="*/ 7587 w 602"/>
              <a:gd name="T3" fmla="*/ 183789 h 510"/>
              <a:gd name="T4" fmla="*/ 209539 w 602"/>
              <a:gd name="T5" fmla="*/ 183789 h 510"/>
              <a:gd name="T6" fmla="*/ 217126 w 602"/>
              <a:gd name="T7" fmla="*/ 176206 h 510"/>
              <a:gd name="T8" fmla="*/ 217126 w 602"/>
              <a:gd name="T9" fmla="*/ 173679 h 510"/>
              <a:gd name="T10" fmla="*/ 209539 w 602"/>
              <a:gd name="T11" fmla="*/ 163207 h 510"/>
              <a:gd name="T12" fmla="*/ 7587 w 602"/>
              <a:gd name="T13" fmla="*/ 163207 h 510"/>
              <a:gd name="T14" fmla="*/ 0 w 602"/>
              <a:gd name="T15" fmla="*/ 173679 h 510"/>
              <a:gd name="T16" fmla="*/ 0 w 602"/>
              <a:gd name="T17" fmla="*/ 176206 h 510"/>
              <a:gd name="T18" fmla="*/ 7587 w 602"/>
              <a:gd name="T19" fmla="*/ 183789 h 510"/>
              <a:gd name="T20" fmla="*/ 40824 w 602"/>
              <a:gd name="T21" fmla="*/ 153097 h 510"/>
              <a:gd name="T22" fmla="*/ 40824 w 602"/>
              <a:gd name="T23" fmla="*/ 153097 h 510"/>
              <a:gd name="T24" fmla="*/ 61417 w 602"/>
              <a:gd name="T25" fmla="*/ 153097 h 510"/>
              <a:gd name="T26" fmla="*/ 71532 w 602"/>
              <a:gd name="T27" fmla="*/ 142987 h 510"/>
              <a:gd name="T28" fmla="*/ 71532 w 602"/>
              <a:gd name="T29" fmla="*/ 10110 h 510"/>
              <a:gd name="T30" fmla="*/ 61417 w 602"/>
              <a:gd name="T31" fmla="*/ 0 h 510"/>
              <a:gd name="T32" fmla="*/ 40824 w 602"/>
              <a:gd name="T33" fmla="*/ 0 h 510"/>
              <a:gd name="T34" fmla="*/ 30708 w 602"/>
              <a:gd name="T35" fmla="*/ 10110 h 510"/>
              <a:gd name="T36" fmla="*/ 30708 w 602"/>
              <a:gd name="T37" fmla="*/ 142987 h 510"/>
              <a:gd name="T38" fmla="*/ 40824 w 602"/>
              <a:gd name="T39" fmla="*/ 153097 h 510"/>
              <a:gd name="T40" fmla="*/ 97183 w 602"/>
              <a:gd name="T41" fmla="*/ 153097 h 510"/>
              <a:gd name="T42" fmla="*/ 97183 w 602"/>
              <a:gd name="T43" fmla="*/ 153097 h 510"/>
              <a:gd name="T44" fmla="*/ 117414 w 602"/>
              <a:gd name="T45" fmla="*/ 153097 h 510"/>
              <a:gd name="T46" fmla="*/ 127530 w 602"/>
              <a:gd name="T47" fmla="*/ 142987 h 510"/>
              <a:gd name="T48" fmla="*/ 127530 w 602"/>
              <a:gd name="T49" fmla="*/ 58856 h 510"/>
              <a:gd name="T50" fmla="*/ 117414 w 602"/>
              <a:gd name="T51" fmla="*/ 48385 h 510"/>
              <a:gd name="T52" fmla="*/ 97183 w 602"/>
              <a:gd name="T53" fmla="*/ 48385 h 510"/>
              <a:gd name="T54" fmla="*/ 86706 w 602"/>
              <a:gd name="T55" fmla="*/ 58856 h 510"/>
              <a:gd name="T56" fmla="*/ 86706 w 602"/>
              <a:gd name="T57" fmla="*/ 142987 h 510"/>
              <a:gd name="T58" fmla="*/ 97183 w 602"/>
              <a:gd name="T59" fmla="*/ 153097 h 510"/>
              <a:gd name="T60" fmla="*/ 155709 w 602"/>
              <a:gd name="T61" fmla="*/ 153097 h 510"/>
              <a:gd name="T62" fmla="*/ 155709 w 602"/>
              <a:gd name="T63" fmla="*/ 153097 h 510"/>
              <a:gd name="T64" fmla="*/ 176302 w 602"/>
              <a:gd name="T65" fmla="*/ 153097 h 510"/>
              <a:gd name="T66" fmla="*/ 186417 w 602"/>
              <a:gd name="T67" fmla="*/ 142987 h 510"/>
              <a:gd name="T68" fmla="*/ 186417 w 602"/>
              <a:gd name="T69" fmla="*/ 107240 h 510"/>
              <a:gd name="T70" fmla="*/ 176302 w 602"/>
              <a:gd name="T71" fmla="*/ 97130 h 510"/>
              <a:gd name="T72" fmla="*/ 155709 w 602"/>
              <a:gd name="T73" fmla="*/ 97130 h 510"/>
              <a:gd name="T74" fmla="*/ 145593 w 602"/>
              <a:gd name="T75" fmla="*/ 107240 h 510"/>
              <a:gd name="T76" fmla="*/ 145593 w 602"/>
              <a:gd name="T77" fmla="*/ 142987 h 510"/>
              <a:gd name="T78" fmla="*/ 155709 w 602"/>
              <a:gd name="T79" fmla="*/ 153097 h 51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10">
                <a:moveTo>
                  <a:pt x="21" y="509"/>
                </a:moveTo>
                <a:lnTo>
                  <a:pt x="21" y="509"/>
                </a:lnTo>
                <a:cubicBezTo>
                  <a:pt x="580" y="509"/>
                  <a:pt x="580" y="509"/>
                  <a:pt x="580" y="509"/>
                </a:cubicBezTo>
                <a:cubicBezTo>
                  <a:pt x="594" y="509"/>
                  <a:pt x="601" y="502"/>
                  <a:pt x="601" y="488"/>
                </a:cubicBezTo>
                <a:cubicBezTo>
                  <a:pt x="601" y="481"/>
                  <a:pt x="601" y="481"/>
                  <a:pt x="601" y="481"/>
                </a:cubicBezTo>
                <a:cubicBezTo>
                  <a:pt x="601" y="467"/>
                  <a:pt x="594" y="452"/>
                  <a:pt x="580" y="452"/>
                </a:cubicBezTo>
                <a:cubicBezTo>
                  <a:pt x="21" y="452"/>
                  <a:pt x="21" y="452"/>
                  <a:pt x="21" y="452"/>
                </a:cubicBezTo>
                <a:cubicBezTo>
                  <a:pt x="7" y="452"/>
                  <a:pt x="0" y="467"/>
                  <a:pt x="0" y="481"/>
                </a:cubicBezTo>
                <a:cubicBezTo>
                  <a:pt x="0" y="488"/>
                  <a:pt x="0" y="488"/>
                  <a:pt x="0" y="488"/>
                </a:cubicBezTo>
                <a:cubicBezTo>
                  <a:pt x="0" y="502"/>
                  <a:pt x="7" y="509"/>
                  <a:pt x="21" y="509"/>
                </a:cubicBezTo>
                <a:close/>
                <a:moveTo>
                  <a:pt x="113" y="424"/>
                </a:moveTo>
                <a:lnTo>
                  <a:pt x="113" y="424"/>
                </a:lnTo>
                <a:cubicBezTo>
                  <a:pt x="170" y="424"/>
                  <a:pt x="170" y="424"/>
                  <a:pt x="170" y="424"/>
                </a:cubicBezTo>
                <a:cubicBezTo>
                  <a:pt x="184" y="424"/>
                  <a:pt x="198" y="417"/>
                  <a:pt x="198" y="396"/>
                </a:cubicBezTo>
                <a:cubicBezTo>
                  <a:pt x="198" y="28"/>
                  <a:pt x="198" y="28"/>
                  <a:pt x="198" y="28"/>
                </a:cubicBezTo>
                <a:cubicBezTo>
                  <a:pt x="198" y="14"/>
                  <a:pt x="184" y="0"/>
                  <a:pt x="170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92" y="0"/>
                  <a:pt x="85" y="14"/>
                  <a:pt x="85" y="28"/>
                </a:cubicBezTo>
                <a:cubicBezTo>
                  <a:pt x="85" y="396"/>
                  <a:pt x="85" y="396"/>
                  <a:pt x="85" y="396"/>
                </a:cubicBezTo>
                <a:cubicBezTo>
                  <a:pt x="85" y="417"/>
                  <a:pt x="92" y="424"/>
                  <a:pt x="113" y="424"/>
                </a:cubicBezTo>
                <a:close/>
                <a:moveTo>
                  <a:pt x="269" y="424"/>
                </a:moveTo>
                <a:lnTo>
                  <a:pt x="269" y="424"/>
                </a:lnTo>
                <a:cubicBezTo>
                  <a:pt x="325" y="424"/>
                  <a:pt x="325" y="424"/>
                  <a:pt x="325" y="424"/>
                </a:cubicBezTo>
                <a:cubicBezTo>
                  <a:pt x="346" y="424"/>
                  <a:pt x="353" y="417"/>
                  <a:pt x="353" y="396"/>
                </a:cubicBezTo>
                <a:cubicBezTo>
                  <a:pt x="353" y="163"/>
                  <a:pt x="353" y="163"/>
                  <a:pt x="353" y="163"/>
                </a:cubicBezTo>
                <a:cubicBezTo>
                  <a:pt x="353" y="149"/>
                  <a:pt x="346" y="134"/>
                  <a:pt x="325" y="134"/>
                </a:cubicBezTo>
                <a:cubicBezTo>
                  <a:pt x="269" y="134"/>
                  <a:pt x="269" y="134"/>
                  <a:pt x="269" y="134"/>
                </a:cubicBezTo>
                <a:cubicBezTo>
                  <a:pt x="255" y="134"/>
                  <a:pt x="240" y="149"/>
                  <a:pt x="240" y="163"/>
                </a:cubicBezTo>
                <a:cubicBezTo>
                  <a:pt x="240" y="396"/>
                  <a:pt x="240" y="396"/>
                  <a:pt x="240" y="396"/>
                </a:cubicBezTo>
                <a:cubicBezTo>
                  <a:pt x="240" y="417"/>
                  <a:pt x="255" y="424"/>
                  <a:pt x="269" y="424"/>
                </a:cubicBezTo>
                <a:close/>
                <a:moveTo>
                  <a:pt x="431" y="424"/>
                </a:moveTo>
                <a:lnTo>
                  <a:pt x="431" y="424"/>
                </a:lnTo>
                <a:cubicBezTo>
                  <a:pt x="488" y="424"/>
                  <a:pt x="488" y="424"/>
                  <a:pt x="488" y="424"/>
                </a:cubicBezTo>
                <a:cubicBezTo>
                  <a:pt x="502" y="424"/>
                  <a:pt x="516" y="417"/>
                  <a:pt x="516" y="396"/>
                </a:cubicBezTo>
                <a:cubicBezTo>
                  <a:pt x="516" y="297"/>
                  <a:pt x="516" y="297"/>
                  <a:pt x="516" y="297"/>
                </a:cubicBezTo>
                <a:cubicBezTo>
                  <a:pt x="516" y="276"/>
                  <a:pt x="502" y="269"/>
                  <a:pt x="488" y="269"/>
                </a:cubicBezTo>
                <a:cubicBezTo>
                  <a:pt x="431" y="269"/>
                  <a:pt x="431" y="269"/>
                  <a:pt x="431" y="269"/>
                </a:cubicBezTo>
                <a:cubicBezTo>
                  <a:pt x="417" y="269"/>
                  <a:pt x="403" y="276"/>
                  <a:pt x="403" y="297"/>
                </a:cubicBezTo>
                <a:cubicBezTo>
                  <a:pt x="403" y="396"/>
                  <a:pt x="403" y="396"/>
                  <a:pt x="403" y="396"/>
                </a:cubicBezTo>
                <a:cubicBezTo>
                  <a:pt x="403" y="417"/>
                  <a:pt x="417" y="424"/>
                  <a:pt x="431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8" name="Freeform 26">
            <a:extLst>
              <a:ext uri="{FF2B5EF4-FFF2-40B4-BE49-F238E27FC236}">
                <a16:creationId xmlns:a16="http://schemas.microsoft.com/office/drawing/2014/main" id="{8B5CC32A-0A58-1B47-A142-2F621AF4FB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03" y="1817688"/>
            <a:ext cx="219083" cy="184150"/>
          </a:xfrm>
          <a:custGeom>
            <a:avLst/>
            <a:gdLst>
              <a:gd name="T0" fmla="*/ 208283 w 609"/>
              <a:gd name="T1" fmla="*/ 183789 h 510"/>
              <a:gd name="T2" fmla="*/ 208283 w 609"/>
              <a:gd name="T3" fmla="*/ 183789 h 510"/>
              <a:gd name="T4" fmla="*/ 10072 w 609"/>
              <a:gd name="T5" fmla="*/ 183789 h 510"/>
              <a:gd name="T6" fmla="*/ 0 w 609"/>
              <a:gd name="T7" fmla="*/ 176206 h 510"/>
              <a:gd name="T8" fmla="*/ 0 w 609"/>
              <a:gd name="T9" fmla="*/ 173679 h 510"/>
              <a:gd name="T10" fmla="*/ 10072 w 609"/>
              <a:gd name="T11" fmla="*/ 163207 h 510"/>
              <a:gd name="T12" fmla="*/ 208283 w 609"/>
              <a:gd name="T13" fmla="*/ 163207 h 510"/>
              <a:gd name="T14" fmla="*/ 218715 w 609"/>
              <a:gd name="T15" fmla="*/ 173679 h 510"/>
              <a:gd name="T16" fmla="*/ 218715 w 609"/>
              <a:gd name="T17" fmla="*/ 176206 h 510"/>
              <a:gd name="T18" fmla="*/ 208283 w 609"/>
              <a:gd name="T19" fmla="*/ 183789 h 510"/>
              <a:gd name="T20" fmla="*/ 188138 w 609"/>
              <a:gd name="T21" fmla="*/ 142987 h 510"/>
              <a:gd name="T22" fmla="*/ 188138 w 609"/>
              <a:gd name="T23" fmla="*/ 142987 h 510"/>
              <a:gd name="T24" fmla="*/ 178066 w 609"/>
              <a:gd name="T25" fmla="*/ 153097 h 510"/>
              <a:gd name="T26" fmla="*/ 157561 w 609"/>
              <a:gd name="T27" fmla="*/ 153097 h 510"/>
              <a:gd name="T28" fmla="*/ 147489 w 609"/>
              <a:gd name="T29" fmla="*/ 142987 h 510"/>
              <a:gd name="T30" fmla="*/ 147489 w 609"/>
              <a:gd name="T31" fmla="*/ 71494 h 510"/>
              <a:gd name="T32" fmla="*/ 147489 w 609"/>
              <a:gd name="T33" fmla="*/ 71494 h 510"/>
              <a:gd name="T34" fmla="*/ 147489 w 609"/>
              <a:gd name="T35" fmla="*/ 50912 h 510"/>
              <a:gd name="T36" fmla="*/ 157561 w 609"/>
              <a:gd name="T37" fmla="*/ 40802 h 510"/>
              <a:gd name="T38" fmla="*/ 178066 w 609"/>
              <a:gd name="T39" fmla="*/ 40802 h 510"/>
              <a:gd name="T40" fmla="*/ 188138 w 609"/>
              <a:gd name="T41" fmla="*/ 50912 h 510"/>
              <a:gd name="T42" fmla="*/ 188138 w 609"/>
              <a:gd name="T43" fmla="*/ 122406 h 510"/>
              <a:gd name="T44" fmla="*/ 188138 w 609"/>
              <a:gd name="T45" fmla="*/ 122406 h 510"/>
              <a:gd name="T46" fmla="*/ 188138 w 609"/>
              <a:gd name="T47" fmla="*/ 142987 h 510"/>
              <a:gd name="T48" fmla="*/ 119430 w 609"/>
              <a:gd name="T49" fmla="*/ 153097 h 510"/>
              <a:gd name="T50" fmla="*/ 119430 w 609"/>
              <a:gd name="T51" fmla="*/ 153097 h 510"/>
              <a:gd name="T52" fmla="*/ 99285 w 609"/>
              <a:gd name="T53" fmla="*/ 153097 h 510"/>
              <a:gd name="T54" fmla="*/ 88853 w 609"/>
              <a:gd name="T55" fmla="*/ 142987 h 510"/>
              <a:gd name="T56" fmla="*/ 88853 w 609"/>
              <a:gd name="T57" fmla="*/ 122406 h 510"/>
              <a:gd name="T58" fmla="*/ 88853 w 609"/>
              <a:gd name="T59" fmla="*/ 30692 h 510"/>
              <a:gd name="T60" fmla="*/ 88853 w 609"/>
              <a:gd name="T61" fmla="*/ 10110 h 510"/>
              <a:gd name="T62" fmla="*/ 99285 w 609"/>
              <a:gd name="T63" fmla="*/ 0 h 510"/>
              <a:gd name="T64" fmla="*/ 119430 w 609"/>
              <a:gd name="T65" fmla="*/ 0 h 510"/>
              <a:gd name="T66" fmla="*/ 129502 w 609"/>
              <a:gd name="T67" fmla="*/ 10110 h 510"/>
              <a:gd name="T68" fmla="*/ 129502 w 609"/>
              <a:gd name="T69" fmla="*/ 30692 h 510"/>
              <a:gd name="T70" fmla="*/ 129502 w 609"/>
              <a:gd name="T71" fmla="*/ 122406 h 510"/>
              <a:gd name="T72" fmla="*/ 129502 w 609"/>
              <a:gd name="T73" fmla="*/ 142987 h 510"/>
              <a:gd name="T74" fmla="*/ 119430 w 609"/>
              <a:gd name="T75" fmla="*/ 153097 h 510"/>
              <a:gd name="T76" fmla="*/ 60794 w 609"/>
              <a:gd name="T77" fmla="*/ 153097 h 510"/>
              <a:gd name="T78" fmla="*/ 60794 w 609"/>
              <a:gd name="T79" fmla="*/ 153097 h 510"/>
              <a:gd name="T80" fmla="*/ 40649 w 609"/>
              <a:gd name="T81" fmla="*/ 153097 h 510"/>
              <a:gd name="T82" fmla="*/ 30577 w 609"/>
              <a:gd name="T83" fmla="*/ 142987 h 510"/>
              <a:gd name="T84" fmla="*/ 30577 w 609"/>
              <a:gd name="T85" fmla="*/ 122406 h 510"/>
              <a:gd name="T86" fmla="*/ 30577 w 609"/>
              <a:gd name="T87" fmla="*/ 122406 h 510"/>
              <a:gd name="T88" fmla="*/ 30577 w 609"/>
              <a:gd name="T89" fmla="*/ 102185 h 510"/>
              <a:gd name="T90" fmla="*/ 40649 w 609"/>
              <a:gd name="T91" fmla="*/ 91714 h 510"/>
              <a:gd name="T92" fmla="*/ 60794 w 609"/>
              <a:gd name="T93" fmla="*/ 91714 h 510"/>
              <a:gd name="T94" fmla="*/ 71226 w 609"/>
              <a:gd name="T95" fmla="*/ 102185 h 510"/>
              <a:gd name="T96" fmla="*/ 71226 w 609"/>
              <a:gd name="T97" fmla="*/ 122406 h 510"/>
              <a:gd name="T98" fmla="*/ 71226 w 609"/>
              <a:gd name="T99" fmla="*/ 122406 h 510"/>
              <a:gd name="T100" fmla="*/ 71226 w 609"/>
              <a:gd name="T101" fmla="*/ 142987 h 510"/>
              <a:gd name="T102" fmla="*/ 60794 w 609"/>
              <a:gd name="T103" fmla="*/ 153097 h 51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9" h="510">
                <a:moveTo>
                  <a:pt x="579" y="509"/>
                </a:moveTo>
                <a:lnTo>
                  <a:pt x="579" y="509"/>
                </a:ln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502"/>
                  <a:pt x="0" y="488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467"/>
                  <a:pt x="14" y="452"/>
                  <a:pt x="28" y="452"/>
                </a:cubicBezTo>
                <a:cubicBezTo>
                  <a:pt x="579" y="452"/>
                  <a:pt x="579" y="452"/>
                  <a:pt x="579" y="452"/>
                </a:cubicBezTo>
                <a:cubicBezTo>
                  <a:pt x="594" y="452"/>
                  <a:pt x="608" y="467"/>
                  <a:pt x="608" y="481"/>
                </a:cubicBezTo>
                <a:cubicBezTo>
                  <a:pt x="608" y="488"/>
                  <a:pt x="608" y="488"/>
                  <a:pt x="608" y="488"/>
                </a:cubicBezTo>
                <a:cubicBezTo>
                  <a:pt x="608" y="502"/>
                  <a:pt x="594" y="509"/>
                  <a:pt x="579" y="509"/>
                </a:cubicBezTo>
                <a:close/>
                <a:moveTo>
                  <a:pt x="523" y="396"/>
                </a:moveTo>
                <a:lnTo>
                  <a:pt x="523" y="396"/>
                </a:lnTo>
                <a:cubicBezTo>
                  <a:pt x="523" y="417"/>
                  <a:pt x="509" y="424"/>
                  <a:pt x="495" y="424"/>
                </a:cubicBezTo>
                <a:cubicBezTo>
                  <a:pt x="438" y="424"/>
                  <a:pt x="438" y="424"/>
                  <a:pt x="438" y="424"/>
                </a:cubicBezTo>
                <a:cubicBezTo>
                  <a:pt x="417" y="424"/>
                  <a:pt x="410" y="417"/>
                  <a:pt x="410" y="396"/>
                </a:cubicBezTo>
                <a:cubicBezTo>
                  <a:pt x="410" y="198"/>
                  <a:pt x="410" y="198"/>
                  <a:pt x="410" y="198"/>
                </a:cubicBezTo>
                <a:cubicBezTo>
                  <a:pt x="410" y="141"/>
                  <a:pt x="410" y="141"/>
                  <a:pt x="410" y="141"/>
                </a:cubicBezTo>
                <a:cubicBezTo>
                  <a:pt x="410" y="127"/>
                  <a:pt x="417" y="113"/>
                  <a:pt x="438" y="113"/>
                </a:cubicBezTo>
                <a:cubicBezTo>
                  <a:pt x="495" y="113"/>
                  <a:pt x="495" y="113"/>
                  <a:pt x="495" y="113"/>
                </a:cubicBezTo>
                <a:cubicBezTo>
                  <a:pt x="509" y="113"/>
                  <a:pt x="523" y="127"/>
                  <a:pt x="523" y="141"/>
                </a:cubicBezTo>
                <a:cubicBezTo>
                  <a:pt x="523" y="339"/>
                  <a:pt x="523" y="339"/>
                  <a:pt x="523" y="339"/>
                </a:cubicBezTo>
                <a:lnTo>
                  <a:pt x="523" y="396"/>
                </a:lnTo>
                <a:close/>
                <a:moveTo>
                  <a:pt x="332" y="424"/>
                </a:moveTo>
                <a:lnTo>
                  <a:pt x="332" y="424"/>
                </a:lnTo>
                <a:cubicBezTo>
                  <a:pt x="276" y="424"/>
                  <a:pt x="276" y="424"/>
                  <a:pt x="276" y="424"/>
                </a:cubicBezTo>
                <a:cubicBezTo>
                  <a:pt x="262" y="424"/>
                  <a:pt x="247" y="417"/>
                  <a:pt x="247" y="396"/>
                </a:cubicBezTo>
                <a:cubicBezTo>
                  <a:pt x="247" y="339"/>
                  <a:pt x="247" y="339"/>
                  <a:pt x="247" y="339"/>
                </a:cubicBezTo>
                <a:cubicBezTo>
                  <a:pt x="247" y="85"/>
                  <a:pt x="247" y="85"/>
                  <a:pt x="247" y="85"/>
                </a:cubicBezTo>
                <a:cubicBezTo>
                  <a:pt x="247" y="28"/>
                  <a:pt x="247" y="28"/>
                  <a:pt x="247" y="28"/>
                </a:cubicBezTo>
                <a:cubicBezTo>
                  <a:pt x="247" y="14"/>
                  <a:pt x="262" y="0"/>
                  <a:pt x="276" y="0"/>
                </a:cubicBezTo>
                <a:cubicBezTo>
                  <a:pt x="332" y="0"/>
                  <a:pt x="332" y="0"/>
                  <a:pt x="332" y="0"/>
                </a:cubicBezTo>
                <a:cubicBezTo>
                  <a:pt x="346" y="0"/>
                  <a:pt x="360" y="14"/>
                  <a:pt x="360" y="28"/>
                </a:cubicBezTo>
                <a:cubicBezTo>
                  <a:pt x="360" y="85"/>
                  <a:pt x="360" y="85"/>
                  <a:pt x="360" y="85"/>
                </a:cubicBezTo>
                <a:cubicBezTo>
                  <a:pt x="360" y="339"/>
                  <a:pt x="360" y="339"/>
                  <a:pt x="360" y="339"/>
                </a:cubicBezTo>
                <a:cubicBezTo>
                  <a:pt x="360" y="396"/>
                  <a:pt x="360" y="396"/>
                  <a:pt x="360" y="396"/>
                </a:cubicBezTo>
                <a:cubicBezTo>
                  <a:pt x="360" y="417"/>
                  <a:pt x="346" y="424"/>
                  <a:pt x="332" y="424"/>
                </a:cubicBezTo>
                <a:close/>
                <a:moveTo>
                  <a:pt x="169" y="424"/>
                </a:moveTo>
                <a:lnTo>
                  <a:pt x="169" y="424"/>
                </a:lnTo>
                <a:cubicBezTo>
                  <a:pt x="113" y="424"/>
                  <a:pt x="113" y="424"/>
                  <a:pt x="113" y="424"/>
                </a:cubicBezTo>
                <a:cubicBezTo>
                  <a:pt x="99" y="424"/>
                  <a:pt x="85" y="417"/>
                  <a:pt x="85" y="396"/>
                </a:cubicBezTo>
                <a:cubicBezTo>
                  <a:pt x="85" y="339"/>
                  <a:pt x="85" y="339"/>
                  <a:pt x="85" y="339"/>
                </a:cubicBezTo>
                <a:cubicBezTo>
                  <a:pt x="85" y="283"/>
                  <a:pt x="85" y="283"/>
                  <a:pt x="85" y="283"/>
                </a:cubicBezTo>
                <a:cubicBezTo>
                  <a:pt x="85" y="269"/>
                  <a:pt x="99" y="254"/>
                  <a:pt x="113" y="254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91" y="254"/>
                  <a:pt x="198" y="269"/>
                  <a:pt x="198" y="283"/>
                </a:cubicBezTo>
                <a:cubicBezTo>
                  <a:pt x="198" y="339"/>
                  <a:pt x="198" y="339"/>
                  <a:pt x="198" y="339"/>
                </a:cubicBezTo>
                <a:cubicBezTo>
                  <a:pt x="198" y="396"/>
                  <a:pt x="198" y="396"/>
                  <a:pt x="198" y="396"/>
                </a:cubicBezTo>
                <a:cubicBezTo>
                  <a:pt x="198" y="417"/>
                  <a:pt x="191" y="424"/>
                  <a:pt x="169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" name="Freeform 27">
            <a:extLst>
              <a:ext uri="{FF2B5EF4-FFF2-40B4-BE49-F238E27FC236}">
                <a16:creationId xmlns:a16="http://schemas.microsoft.com/office/drawing/2014/main" id="{31325F37-4215-2F40-997F-E361FF6BC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164" y="1817688"/>
            <a:ext cx="217496" cy="184150"/>
          </a:xfrm>
          <a:custGeom>
            <a:avLst/>
            <a:gdLst>
              <a:gd name="T0" fmla="*/ 209179 w 602"/>
              <a:gd name="T1" fmla="*/ 183789 h 510"/>
              <a:gd name="T2" fmla="*/ 209179 w 602"/>
              <a:gd name="T3" fmla="*/ 183789 h 510"/>
              <a:gd name="T4" fmla="*/ 7587 w 602"/>
              <a:gd name="T5" fmla="*/ 183789 h 510"/>
              <a:gd name="T6" fmla="*/ 0 w 602"/>
              <a:gd name="T7" fmla="*/ 176206 h 510"/>
              <a:gd name="T8" fmla="*/ 0 w 602"/>
              <a:gd name="T9" fmla="*/ 173679 h 510"/>
              <a:gd name="T10" fmla="*/ 7587 w 602"/>
              <a:gd name="T11" fmla="*/ 163207 h 510"/>
              <a:gd name="T12" fmla="*/ 209179 w 602"/>
              <a:gd name="T13" fmla="*/ 163207 h 510"/>
              <a:gd name="T14" fmla="*/ 217127 w 602"/>
              <a:gd name="T15" fmla="*/ 173679 h 510"/>
              <a:gd name="T16" fmla="*/ 217127 w 602"/>
              <a:gd name="T17" fmla="*/ 176206 h 510"/>
              <a:gd name="T18" fmla="*/ 209179 w 602"/>
              <a:gd name="T19" fmla="*/ 183789 h 510"/>
              <a:gd name="T20" fmla="*/ 175941 w 602"/>
              <a:gd name="T21" fmla="*/ 153097 h 510"/>
              <a:gd name="T22" fmla="*/ 175941 w 602"/>
              <a:gd name="T23" fmla="*/ 153097 h 510"/>
              <a:gd name="T24" fmla="*/ 155710 w 602"/>
              <a:gd name="T25" fmla="*/ 153097 h 510"/>
              <a:gd name="T26" fmla="*/ 145594 w 602"/>
              <a:gd name="T27" fmla="*/ 142987 h 510"/>
              <a:gd name="T28" fmla="*/ 145594 w 602"/>
              <a:gd name="T29" fmla="*/ 10110 h 510"/>
              <a:gd name="T30" fmla="*/ 155710 w 602"/>
              <a:gd name="T31" fmla="*/ 0 h 510"/>
              <a:gd name="T32" fmla="*/ 175941 w 602"/>
              <a:gd name="T33" fmla="*/ 0 h 510"/>
              <a:gd name="T34" fmla="*/ 186418 w 602"/>
              <a:gd name="T35" fmla="*/ 10110 h 510"/>
              <a:gd name="T36" fmla="*/ 186418 w 602"/>
              <a:gd name="T37" fmla="*/ 142987 h 510"/>
              <a:gd name="T38" fmla="*/ 175941 w 602"/>
              <a:gd name="T39" fmla="*/ 153097 h 510"/>
              <a:gd name="T40" fmla="*/ 119944 w 602"/>
              <a:gd name="T41" fmla="*/ 153097 h 510"/>
              <a:gd name="T42" fmla="*/ 119944 w 602"/>
              <a:gd name="T43" fmla="*/ 153097 h 510"/>
              <a:gd name="T44" fmla="*/ 99712 w 602"/>
              <a:gd name="T45" fmla="*/ 153097 h 510"/>
              <a:gd name="T46" fmla="*/ 89235 w 602"/>
              <a:gd name="T47" fmla="*/ 142987 h 510"/>
              <a:gd name="T48" fmla="*/ 89235 w 602"/>
              <a:gd name="T49" fmla="*/ 58856 h 510"/>
              <a:gd name="T50" fmla="*/ 99712 w 602"/>
              <a:gd name="T51" fmla="*/ 48385 h 510"/>
              <a:gd name="T52" fmla="*/ 119944 w 602"/>
              <a:gd name="T53" fmla="*/ 48385 h 510"/>
              <a:gd name="T54" fmla="*/ 130059 w 602"/>
              <a:gd name="T55" fmla="*/ 58856 h 510"/>
              <a:gd name="T56" fmla="*/ 130059 w 602"/>
              <a:gd name="T57" fmla="*/ 142987 h 510"/>
              <a:gd name="T58" fmla="*/ 119944 w 602"/>
              <a:gd name="T59" fmla="*/ 153097 h 510"/>
              <a:gd name="T60" fmla="*/ 61056 w 602"/>
              <a:gd name="T61" fmla="*/ 153097 h 510"/>
              <a:gd name="T62" fmla="*/ 61056 w 602"/>
              <a:gd name="T63" fmla="*/ 153097 h 510"/>
              <a:gd name="T64" fmla="*/ 40824 w 602"/>
              <a:gd name="T65" fmla="*/ 153097 h 510"/>
              <a:gd name="T66" fmla="*/ 30708 w 602"/>
              <a:gd name="T67" fmla="*/ 142987 h 510"/>
              <a:gd name="T68" fmla="*/ 30708 w 602"/>
              <a:gd name="T69" fmla="*/ 107240 h 510"/>
              <a:gd name="T70" fmla="*/ 40824 w 602"/>
              <a:gd name="T71" fmla="*/ 97130 h 510"/>
              <a:gd name="T72" fmla="*/ 61056 w 602"/>
              <a:gd name="T73" fmla="*/ 97130 h 510"/>
              <a:gd name="T74" fmla="*/ 71533 w 602"/>
              <a:gd name="T75" fmla="*/ 107240 h 510"/>
              <a:gd name="T76" fmla="*/ 71533 w 602"/>
              <a:gd name="T77" fmla="*/ 142987 h 510"/>
              <a:gd name="T78" fmla="*/ 61056 w 602"/>
              <a:gd name="T79" fmla="*/ 153097 h 51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10">
                <a:moveTo>
                  <a:pt x="579" y="509"/>
                </a:moveTo>
                <a:lnTo>
                  <a:pt x="579" y="509"/>
                </a:lnTo>
                <a:cubicBezTo>
                  <a:pt x="21" y="509"/>
                  <a:pt x="21" y="509"/>
                  <a:pt x="21" y="509"/>
                </a:cubicBezTo>
                <a:cubicBezTo>
                  <a:pt x="7" y="509"/>
                  <a:pt x="0" y="502"/>
                  <a:pt x="0" y="488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467"/>
                  <a:pt x="7" y="452"/>
                  <a:pt x="21" y="452"/>
                </a:cubicBezTo>
                <a:cubicBezTo>
                  <a:pt x="579" y="452"/>
                  <a:pt x="579" y="452"/>
                  <a:pt x="579" y="452"/>
                </a:cubicBezTo>
                <a:cubicBezTo>
                  <a:pt x="594" y="452"/>
                  <a:pt x="601" y="467"/>
                  <a:pt x="601" y="481"/>
                </a:cubicBezTo>
                <a:cubicBezTo>
                  <a:pt x="601" y="488"/>
                  <a:pt x="601" y="488"/>
                  <a:pt x="601" y="488"/>
                </a:cubicBezTo>
                <a:cubicBezTo>
                  <a:pt x="601" y="502"/>
                  <a:pt x="594" y="509"/>
                  <a:pt x="579" y="509"/>
                </a:cubicBezTo>
                <a:close/>
                <a:moveTo>
                  <a:pt x="487" y="424"/>
                </a:moveTo>
                <a:lnTo>
                  <a:pt x="487" y="424"/>
                </a:lnTo>
                <a:cubicBezTo>
                  <a:pt x="431" y="424"/>
                  <a:pt x="431" y="424"/>
                  <a:pt x="431" y="424"/>
                </a:cubicBezTo>
                <a:cubicBezTo>
                  <a:pt x="417" y="424"/>
                  <a:pt x="403" y="417"/>
                  <a:pt x="403" y="396"/>
                </a:cubicBezTo>
                <a:cubicBezTo>
                  <a:pt x="403" y="28"/>
                  <a:pt x="403" y="28"/>
                  <a:pt x="403" y="28"/>
                </a:cubicBezTo>
                <a:cubicBezTo>
                  <a:pt x="403" y="14"/>
                  <a:pt x="417" y="0"/>
                  <a:pt x="431" y="0"/>
                </a:cubicBezTo>
                <a:cubicBezTo>
                  <a:pt x="487" y="0"/>
                  <a:pt x="487" y="0"/>
                  <a:pt x="487" y="0"/>
                </a:cubicBezTo>
                <a:cubicBezTo>
                  <a:pt x="509" y="0"/>
                  <a:pt x="516" y="14"/>
                  <a:pt x="516" y="28"/>
                </a:cubicBezTo>
                <a:cubicBezTo>
                  <a:pt x="516" y="396"/>
                  <a:pt x="516" y="396"/>
                  <a:pt x="516" y="396"/>
                </a:cubicBezTo>
                <a:cubicBezTo>
                  <a:pt x="516" y="417"/>
                  <a:pt x="509" y="424"/>
                  <a:pt x="487" y="424"/>
                </a:cubicBezTo>
                <a:close/>
                <a:moveTo>
                  <a:pt x="332" y="424"/>
                </a:moveTo>
                <a:lnTo>
                  <a:pt x="332" y="424"/>
                </a:lnTo>
                <a:cubicBezTo>
                  <a:pt x="276" y="424"/>
                  <a:pt x="276" y="424"/>
                  <a:pt x="276" y="424"/>
                </a:cubicBezTo>
                <a:cubicBezTo>
                  <a:pt x="254" y="424"/>
                  <a:pt x="247" y="417"/>
                  <a:pt x="247" y="396"/>
                </a:cubicBezTo>
                <a:cubicBezTo>
                  <a:pt x="247" y="163"/>
                  <a:pt x="247" y="163"/>
                  <a:pt x="247" y="163"/>
                </a:cubicBezTo>
                <a:cubicBezTo>
                  <a:pt x="247" y="149"/>
                  <a:pt x="254" y="134"/>
                  <a:pt x="276" y="134"/>
                </a:cubicBezTo>
                <a:cubicBezTo>
                  <a:pt x="332" y="134"/>
                  <a:pt x="332" y="134"/>
                  <a:pt x="332" y="134"/>
                </a:cubicBezTo>
                <a:cubicBezTo>
                  <a:pt x="346" y="134"/>
                  <a:pt x="360" y="149"/>
                  <a:pt x="360" y="163"/>
                </a:cubicBezTo>
                <a:cubicBezTo>
                  <a:pt x="360" y="396"/>
                  <a:pt x="360" y="396"/>
                  <a:pt x="360" y="396"/>
                </a:cubicBezTo>
                <a:cubicBezTo>
                  <a:pt x="360" y="417"/>
                  <a:pt x="346" y="424"/>
                  <a:pt x="332" y="424"/>
                </a:cubicBezTo>
                <a:close/>
                <a:moveTo>
                  <a:pt x="169" y="424"/>
                </a:moveTo>
                <a:lnTo>
                  <a:pt x="169" y="424"/>
                </a:lnTo>
                <a:cubicBezTo>
                  <a:pt x="113" y="424"/>
                  <a:pt x="113" y="424"/>
                  <a:pt x="113" y="424"/>
                </a:cubicBezTo>
                <a:cubicBezTo>
                  <a:pt x="99" y="424"/>
                  <a:pt x="85" y="417"/>
                  <a:pt x="85" y="396"/>
                </a:cubicBezTo>
                <a:cubicBezTo>
                  <a:pt x="85" y="297"/>
                  <a:pt x="85" y="297"/>
                  <a:pt x="85" y="297"/>
                </a:cubicBezTo>
                <a:cubicBezTo>
                  <a:pt x="85" y="276"/>
                  <a:pt x="99" y="269"/>
                  <a:pt x="113" y="269"/>
                </a:cubicBezTo>
                <a:cubicBezTo>
                  <a:pt x="169" y="269"/>
                  <a:pt x="169" y="269"/>
                  <a:pt x="169" y="269"/>
                </a:cubicBezTo>
                <a:cubicBezTo>
                  <a:pt x="184" y="269"/>
                  <a:pt x="198" y="276"/>
                  <a:pt x="198" y="297"/>
                </a:cubicBezTo>
                <a:cubicBezTo>
                  <a:pt x="198" y="396"/>
                  <a:pt x="198" y="396"/>
                  <a:pt x="198" y="396"/>
                </a:cubicBezTo>
                <a:cubicBezTo>
                  <a:pt x="198" y="417"/>
                  <a:pt x="184" y="424"/>
                  <a:pt x="169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0" name="Freeform 28">
            <a:extLst>
              <a:ext uri="{FF2B5EF4-FFF2-40B4-BE49-F238E27FC236}">
                <a16:creationId xmlns:a16="http://schemas.microsoft.com/office/drawing/2014/main" id="{8BBC752F-83EF-074D-AA03-DD6EB38C2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5376" y="1838325"/>
            <a:ext cx="176219" cy="142875"/>
          </a:xfrm>
          <a:custGeom>
            <a:avLst/>
            <a:gdLst>
              <a:gd name="T0" fmla="*/ 168285 w 489"/>
              <a:gd name="T1" fmla="*/ 142515 h 397"/>
              <a:gd name="T2" fmla="*/ 168285 w 489"/>
              <a:gd name="T3" fmla="*/ 142515 h 397"/>
              <a:gd name="T4" fmla="*/ 89368 w 489"/>
              <a:gd name="T5" fmla="*/ 142515 h 397"/>
              <a:gd name="T6" fmla="*/ 81800 w 489"/>
              <a:gd name="T7" fmla="*/ 134957 h 397"/>
              <a:gd name="T8" fmla="*/ 81800 w 489"/>
              <a:gd name="T9" fmla="*/ 132438 h 397"/>
              <a:gd name="T10" fmla="*/ 89368 w 489"/>
              <a:gd name="T11" fmla="*/ 122361 h 397"/>
              <a:gd name="T12" fmla="*/ 168285 w 489"/>
              <a:gd name="T13" fmla="*/ 122361 h 397"/>
              <a:gd name="T14" fmla="*/ 175853 w 489"/>
              <a:gd name="T15" fmla="*/ 132438 h 397"/>
              <a:gd name="T16" fmla="*/ 175853 w 489"/>
              <a:gd name="T17" fmla="*/ 134957 h 397"/>
              <a:gd name="T18" fmla="*/ 168285 w 489"/>
              <a:gd name="T19" fmla="*/ 142515 h 397"/>
              <a:gd name="T20" fmla="*/ 76395 w 489"/>
              <a:gd name="T21" fmla="*/ 79175 h 397"/>
              <a:gd name="T22" fmla="*/ 76395 w 489"/>
              <a:gd name="T23" fmla="*/ 79175 h 397"/>
              <a:gd name="T24" fmla="*/ 76395 w 489"/>
              <a:gd name="T25" fmla="*/ 79175 h 397"/>
              <a:gd name="T26" fmla="*/ 15495 w 489"/>
              <a:gd name="T27" fmla="*/ 139996 h 397"/>
              <a:gd name="T28" fmla="*/ 15495 w 489"/>
              <a:gd name="T29" fmla="*/ 139996 h 397"/>
              <a:gd name="T30" fmla="*/ 10450 w 489"/>
              <a:gd name="T31" fmla="*/ 142515 h 397"/>
              <a:gd name="T32" fmla="*/ 0 w 489"/>
              <a:gd name="T33" fmla="*/ 132438 h 397"/>
              <a:gd name="T34" fmla="*/ 2522 w 489"/>
              <a:gd name="T35" fmla="*/ 127400 h 397"/>
              <a:gd name="T36" fmla="*/ 2522 w 489"/>
              <a:gd name="T37" fmla="*/ 127400 h 397"/>
              <a:gd name="T38" fmla="*/ 56215 w 489"/>
              <a:gd name="T39" fmla="*/ 71258 h 397"/>
              <a:gd name="T40" fmla="*/ 2522 w 489"/>
              <a:gd name="T41" fmla="*/ 17994 h 397"/>
              <a:gd name="T42" fmla="*/ 0 w 489"/>
              <a:gd name="T43" fmla="*/ 10437 h 397"/>
              <a:gd name="T44" fmla="*/ 10450 w 489"/>
              <a:gd name="T45" fmla="*/ 0 h 397"/>
              <a:gd name="T46" fmla="*/ 15495 w 489"/>
              <a:gd name="T47" fmla="*/ 2879 h 397"/>
              <a:gd name="T48" fmla="*/ 15495 w 489"/>
              <a:gd name="T49" fmla="*/ 2879 h 397"/>
              <a:gd name="T50" fmla="*/ 76395 w 489"/>
              <a:gd name="T51" fmla="*/ 63700 h 397"/>
              <a:gd name="T52" fmla="*/ 76395 w 489"/>
              <a:gd name="T53" fmla="*/ 63700 h 397"/>
              <a:gd name="T54" fmla="*/ 81800 w 489"/>
              <a:gd name="T55" fmla="*/ 71258 h 397"/>
              <a:gd name="T56" fmla="*/ 81800 w 489"/>
              <a:gd name="T57" fmla="*/ 71258 h 397"/>
              <a:gd name="T58" fmla="*/ 81800 w 489"/>
              <a:gd name="T59" fmla="*/ 71258 h 397"/>
              <a:gd name="T60" fmla="*/ 76395 w 489"/>
              <a:gd name="T61" fmla="*/ 79175 h 397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89" h="397">
                <a:moveTo>
                  <a:pt x="467" y="396"/>
                </a:moveTo>
                <a:lnTo>
                  <a:pt x="467" y="396"/>
                </a:lnTo>
                <a:cubicBezTo>
                  <a:pt x="248" y="396"/>
                  <a:pt x="248" y="396"/>
                  <a:pt x="248" y="396"/>
                </a:cubicBezTo>
                <a:cubicBezTo>
                  <a:pt x="234" y="396"/>
                  <a:pt x="227" y="389"/>
                  <a:pt x="227" y="375"/>
                </a:cubicBezTo>
                <a:cubicBezTo>
                  <a:pt x="227" y="368"/>
                  <a:pt x="227" y="368"/>
                  <a:pt x="227" y="368"/>
                </a:cubicBezTo>
                <a:cubicBezTo>
                  <a:pt x="227" y="354"/>
                  <a:pt x="234" y="340"/>
                  <a:pt x="248" y="340"/>
                </a:cubicBezTo>
                <a:cubicBezTo>
                  <a:pt x="467" y="340"/>
                  <a:pt x="467" y="340"/>
                  <a:pt x="467" y="340"/>
                </a:cubicBezTo>
                <a:cubicBezTo>
                  <a:pt x="481" y="340"/>
                  <a:pt x="488" y="354"/>
                  <a:pt x="488" y="368"/>
                </a:cubicBezTo>
                <a:cubicBezTo>
                  <a:pt x="488" y="375"/>
                  <a:pt x="488" y="375"/>
                  <a:pt x="488" y="375"/>
                </a:cubicBezTo>
                <a:cubicBezTo>
                  <a:pt x="488" y="389"/>
                  <a:pt x="481" y="396"/>
                  <a:pt x="467" y="396"/>
                </a:cubicBezTo>
                <a:close/>
                <a:moveTo>
                  <a:pt x="212" y="220"/>
                </a:moveTo>
                <a:lnTo>
                  <a:pt x="212" y="220"/>
                </a:lnTo>
                <a:cubicBezTo>
                  <a:pt x="43" y="389"/>
                  <a:pt x="43" y="389"/>
                  <a:pt x="43" y="389"/>
                </a:cubicBezTo>
                <a:cubicBezTo>
                  <a:pt x="43" y="396"/>
                  <a:pt x="36" y="396"/>
                  <a:pt x="29" y="396"/>
                </a:cubicBezTo>
                <a:cubicBezTo>
                  <a:pt x="7" y="396"/>
                  <a:pt x="0" y="389"/>
                  <a:pt x="0" y="368"/>
                </a:cubicBezTo>
                <a:cubicBezTo>
                  <a:pt x="0" y="361"/>
                  <a:pt x="0" y="354"/>
                  <a:pt x="7" y="354"/>
                </a:cubicBezTo>
                <a:cubicBezTo>
                  <a:pt x="156" y="198"/>
                  <a:pt x="156" y="198"/>
                  <a:pt x="156" y="198"/>
                </a:cubicBezTo>
                <a:cubicBezTo>
                  <a:pt x="7" y="50"/>
                  <a:pt x="7" y="50"/>
                  <a:pt x="7" y="50"/>
                </a:cubicBezTo>
                <a:cubicBezTo>
                  <a:pt x="0" y="50"/>
                  <a:pt x="0" y="43"/>
                  <a:pt x="0" y="29"/>
                </a:cubicBezTo>
                <a:cubicBezTo>
                  <a:pt x="0" y="15"/>
                  <a:pt x="7" y="0"/>
                  <a:pt x="29" y="0"/>
                </a:cubicBezTo>
                <a:cubicBezTo>
                  <a:pt x="36" y="0"/>
                  <a:pt x="43" y="8"/>
                  <a:pt x="43" y="8"/>
                </a:cubicBezTo>
                <a:cubicBezTo>
                  <a:pt x="212" y="177"/>
                  <a:pt x="212" y="177"/>
                  <a:pt x="212" y="177"/>
                </a:cubicBezTo>
                <a:cubicBezTo>
                  <a:pt x="220" y="184"/>
                  <a:pt x="227" y="191"/>
                  <a:pt x="227" y="198"/>
                </a:cubicBezTo>
                <a:cubicBezTo>
                  <a:pt x="227" y="206"/>
                  <a:pt x="220" y="213"/>
                  <a:pt x="212" y="2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1" name="Freeform 29">
            <a:extLst>
              <a:ext uri="{FF2B5EF4-FFF2-40B4-BE49-F238E27FC236}">
                <a16:creationId xmlns:a16="http://schemas.microsoft.com/office/drawing/2014/main" id="{FDCF4C43-9039-C54D-AA4F-07367B381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137" y="1849438"/>
            <a:ext cx="219083" cy="122237"/>
          </a:xfrm>
          <a:custGeom>
            <a:avLst/>
            <a:gdLst>
              <a:gd name="T0" fmla="*/ 208626 w 608"/>
              <a:gd name="T1" fmla="*/ 20133 h 340"/>
              <a:gd name="T2" fmla="*/ 208626 w 608"/>
              <a:gd name="T3" fmla="*/ 20133 h 340"/>
              <a:gd name="T4" fmla="*/ 107015 w 608"/>
              <a:gd name="T5" fmla="*/ 20133 h 340"/>
              <a:gd name="T6" fmla="*/ 96566 w 608"/>
              <a:gd name="T7" fmla="*/ 10067 h 340"/>
              <a:gd name="T8" fmla="*/ 107015 w 608"/>
              <a:gd name="T9" fmla="*/ 0 h 340"/>
              <a:gd name="T10" fmla="*/ 208626 w 608"/>
              <a:gd name="T11" fmla="*/ 0 h 340"/>
              <a:gd name="T12" fmla="*/ 218715 w 608"/>
              <a:gd name="T13" fmla="*/ 10067 h 340"/>
              <a:gd name="T14" fmla="*/ 208626 w 608"/>
              <a:gd name="T15" fmla="*/ 20133 h 340"/>
              <a:gd name="T16" fmla="*/ 208626 w 608"/>
              <a:gd name="T17" fmla="*/ 101385 h 340"/>
              <a:gd name="T18" fmla="*/ 208626 w 608"/>
              <a:gd name="T19" fmla="*/ 101385 h 340"/>
              <a:gd name="T20" fmla="*/ 218715 w 608"/>
              <a:gd name="T21" fmla="*/ 111811 h 340"/>
              <a:gd name="T22" fmla="*/ 208626 w 608"/>
              <a:gd name="T23" fmla="*/ 121877 h 340"/>
              <a:gd name="T24" fmla="*/ 107015 w 608"/>
              <a:gd name="T25" fmla="*/ 121877 h 340"/>
              <a:gd name="T26" fmla="*/ 96566 w 608"/>
              <a:gd name="T27" fmla="*/ 116844 h 340"/>
              <a:gd name="T28" fmla="*/ 96566 w 608"/>
              <a:gd name="T29" fmla="*/ 116844 h 340"/>
              <a:gd name="T30" fmla="*/ 35672 w 608"/>
              <a:gd name="T31" fmla="*/ 20133 h 340"/>
              <a:gd name="T32" fmla="*/ 10089 w 608"/>
              <a:gd name="T33" fmla="*/ 20133 h 340"/>
              <a:gd name="T34" fmla="*/ 0 w 608"/>
              <a:gd name="T35" fmla="*/ 10067 h 340"/>
              <a:gd name="T36" fmla="*/ 10089 w 608"/>
              <a:gd name="T37" fmla="*/ 0 h 340"/>
              <a:gd name="T38" fmla="*/ 40716 w 608"/>
              <a:gd name="T39" fmla="*/ 0 h 340"/>
              <a:gd name="T40" fmla="*/ 40716 w 608"/>
              <a:gd name="T41" fmla="*/ 0 h 340"/>
              <a:gd name="T42" fmla="*/ 50805 w 608"/>
              <a:gd name="T43" fmla="*/ 5033 h 340"/>
              <a:gd name="T44" fmla="*/ 50805 w 608"/>
              <a:gd name="T45" fmla="*/ 5033 h 340"/>
              <a:gd name="T46" fmla="*/ 112060 w 608"/>
              <a:gd name="T47" fmla="*/ 101385 h 340"/>
              <a:gd name="T48" fmla="*/ 208626 w 608"/>
              <a:gd name="T49" fmla="*/ 101385 h 34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08" h="340">
                <a:moveTo>
                  <a:pt x="579" y="56"/>
                </a:moveTo>
                <a:lnTo>
                  <a:pt x="579" y="56"/>
                </a:lnTo>
                <a:cubicBezTo>
                  <a:pt x="297" y="56"/>
                  <a:pt x="297" y="56"/>
                  <a:pt x="297" y="56"/>
                </a:cubicBezTo>
                <a:cubicBezTo>
                  <a:pt x="275" y="56"/>
                  <a:pt x="268" y="49"/>
                  <a:pt x="268" y="28"/>
                </a:cubicBezTo>
                <a:cubicBezTo>
                  <a:pt x="268" y="14"/>
                  <a:pt x="275" y="0"/>
                  <a:pt x="297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4"/>
                  <a:pt x="607" y="28"/>
                </a:cubicBezTo>
                <a:cubicBezTo>
                  <a:pt x="607" y="49"/>
                  <a:pt x="593" y="56"/>
                  <a:pt x="579" y="56"/>
                </a:cubicBezTo>
                <a:close/>
                <a:moveTo>
                  <a:pt x="579" y="282"/>
                </a:moveTo>
                <a:lnTo>
                  <a:pt x="579" y="282"/>
                </a:lnTo>
                <a:cubicBezTo>
                  <a:pt x="593" y="282"/>
                  <a:pt x="607" y="297"/>
                  <a:pt x="607" y="311"/>
                </a:cubicBezTo>
                <a:cubicBezTo>
                  <a:pt x="607" y="332"/>
                  <a:pt x="593" y="339"/>
                  <a:pt x="579" y="339"/>
                </a:cubicBezTo>
                <a:cubicBezTo>
                  <a:pt x="297" y="339"/>
                  <a:pt x="297" y="339"/>
                  <a:pt x="297" y="339"/>
                </a:cubicBezTo>
                <a:cubicBezTo>
                  <a:pt x="282" y="339"/>
                  <a:pt x="275" y="339"/>
                  <a:pt x="268" y="325"/>
                </a:cubicBezTo>
                <a:cubicBezTo>
                  <a:pt x="99" y="56"/>
                  <a:pt x="99" y="56"/>
                  <a:pt x="99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9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27" y="0"/>
                  <a:pt x="134" y="7"/>
                  <a:pt x="141" y="14"/>
                </a:cubicBezTo>
                <a:cubicBezTo>
                  <a:pt x="311" y="282"/>
                  <a:pt x="311" y="282"/>
                  <a:pt x="311" y="282"/>
                </a:cubicBezTo>
                <a:lnTo>
                  <a:pt x="579" y="2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2" name="Freeform 30">
            <a:extLst>
              <a:ext uri="{FF2B5EF4-FFF2-40B4-BE49-F238E27FC236}">
                <a16:creationId xmlns:a16="http://schemas.microsoft.com/office/drawing/2014/main" id="{8818D982-3B29-2844-A86D-B7FC51098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886" y="1806575"/>
            <a:ext cx="211145" cy="211138"/>
          </a:xfrm>
          <a:custGeom>
            <a:avLst/>
            <a:gdLst>
              <a:gd name="T0" fmla="*/ 170133 w 587"/>
              <a:gd name="T1" fmla="*/ 81290 h 587"/>
              <a:gd name="T2" fmla="*/ 170133 w 587"/>
              <a:gd name="T3" fmla="*/ 81290 h 587"/>
              <a:gd name="T4" fmla="*/ 149990 w 587"/>
              <a:gd name="T5" fmla="*/ 81290 h 587"/>
              <a:gd name="T6" fmla="*/ 149990 w 587"/>
              <a:gd name="T7" fmla="*/ 129488 h 587"/>
              <a:gd name="T8" fmla="*/ 170133 w 587"/>
              <a:gd name="T9" fmla="*/ 129488 h 587"/>
              <a:gd name="T10" fmla="*/ 210777 w 587"/>
              <a:gd name="T11" fmla="*/ 170133 h 587"/>
              <a:gd name="T12" fmla="*/ 170133 w 587"/>
              <a:gd name="T13" fmla="*/ 210778 h 587"/>
              <a:gd name="T14" fmla="*/ 129488 w 587"/>
              <a:gd name="T15" fmla="*/ 170133 h 587"/>
              <a:gd name="T16" fmla="*/ 129488 w 587"/>
              <a:gd name="T17" fmla="*/ 149991 h 587"/>
              <a:gd name="T18" fmla="*/ 81290 w 587"/>
              <a:gd name="T19" fmla="*/ 149991 h 587"/>
              <a:gd name="T20" fmla="*/ 81290 w 587"/>
              <a:gd name="T21" fmla="*/ 170133 h 587"/>
              <a:gd name="T22" fmla="*/ 40645 w 587"/>
              <a:gd name="T23" fmla="*/ 210778 h 587"/>
              <a:gd name="T24" fmla="*/ 0 w 587"/>
              <a:gd name="T25" fmla="*/ 170133 h 587"/>
              <a:gd name="T26" fmla="*/ 40645 w 587"/>
              <a:gd name="T27" fmla="*/ 129488 h 587"/>
              <a:gd name="T28" fmla="*/ 60787 w 587"/>
              <a:gd name="T29" fmla="*/ 129488 h 587"/>
              <a:gd name="T30" fmla="*/ 60787 w 587"/>
              <a:gd name="T31" fmla="*/ 81290 h 587"/>
              <a:gd name="T32" fmla="*/ 40645 w 587"/>
              <a:gd name="T33" fmla="*/ 81290 h 587"/>
              <a:gd name="T34" fmla="*/ 0 w 587"/>
              <a:gd name="T35" fmla="*/ 40645 h 587"/>
              <a:gd name="T36" fmla="*/ 40645 w 587"/>
              <a:gd name="T37" fmla="*/ 0 h 587"/>
              <a:gd name="T38" fmla="*/ 81290 w 587"/>
              <a:gd name="T39" fmla="*/ 40645 h 587"/>
              <a:gd name="T40" fmla="*/ 81290 w 587"/>
              <a:gd name="T41" fmla="*/ 60788 h 587"/>
              <a:gd name="T42" fmla="*/ 129488 w 587"/>
              <a:gd name="T43" fmla="*/ 60788 h 587"/>
              <a:gd name="T44" fmla="*/ 129488 w 587"/>
              <a:gd name="T45" fmla="*/ 40645 h 587"/>
              <a:gd name="T46" fmla="*/ 170133 w 587"/>
              <a:gd name="T47" fmla="*/ 0 h 587"/>
              <a:gd name="T48" fmla="*/ 210777 w 587"/>
              <a:gd name="T49" fmla="*/ 40645 h 587"/>
              <a:gd name="T50" fmla="*/ 170133 w 587"/>
              <a:gd name="T51" fmla="*/ 81290 h 587"/>
              <a:gd name="T52" fmla="*/ 149990 w 587"/>
              <a:gd name="T53" fmla="*/ 170133 h 587"/>
              <a:gd name="T54" fmla="*/ 149990 w 587"/>
              <a:gd name="T55" fmla="*/ 170133 h 587"/>
              <a:gd name="T56" fmla="*/ 170133 w 587"/>
              <a:gd name="T57" fmla="*/ 190636 h 587"/>
              <a:gd name="T58" fmla="*/ 190635 w 587"/>
              <a:gd name="T59" fmla="*/ 170133 h 587"/>
              <a:gd name="T60" fmla="*/ 172650 w 587"/>
              <a:gd name="T61" fmla="*/ 149991 h 587"/>
              <a:gd name="T62" fmla="*/ 172650 w 587"/>
              <a:gd name="T63" fmla="*/ 149991 h 587"/>
              <a:gd name="T64" fmla="*/ 149990 w 587"/>
              <a:gd name="T65" fmla="*/ 149991 h 587"/>
              <a:gd name="T66" fmla="*/ 149990 w 587"/>
              <a:gd name="T67" fmla="*/ 170133 h 587"/>
              <a:gd name="T68" fmla="*/ 60787 w 587"/>
              <a:gd name="T69" fmla="*/ 40645 h 587"/>
              <a:gd name="T70" fmla="*/ 60787 w 587"/>
              <a:gd name="T71" fmla="*/ 40645 h 587"/>
              <a:gd name="T72" fmla="*/ 40645 w 587"/>
              <a:gd name="T73" fmla="*/ 20143 h 587"/>
              <a:gd name="T74" fmla="*/ 20143 w 587"/>
              <a:gd name="T75" fmla="*/ 40645 h 587"/>
              <a:gd name="T76" fmla="*/ 40645 w 587"/>
              <a:gd name="T77" fmla="*/ 60788 h 587"/>
              <a:gd name="T78" fmla="*/ 60787 w 587"/>
              <a:gd name="T79" fmla="*/ 60788 h 587"/>
              <a:gd name="T80" fmla="*/ 60787 w 587"/>
              <a:gd name="T81" fmla="*/ 40645 h 587"/>
              <a:gd name="T82" fmla="*/ 20143 w 587"/>
              <a:gd name="T83" fmla="*/ 170133 h 587"/>
              <a:gd name="T84" fmla="*/ 20143 w 587"/>
              <a:gd name="T85" fmla="*/ 170133 h 587"/>
              <a:gd name="T86" fmla="*/ 40645 w 587"/>
              <a:gd name="T87" fmla="*/ 190636 h 587"/>
              <a:gd name="T88" fmla="*/ 60787 w 587"/>
              <a:gd name="T89" fmla="*/ 170133 h 587"/>
              <a:gd name="T90" fmla="*/ 60787 w 587"/>
              <a:gd name="T91" fmla="*/ 149991 h 587"/>
              <a:gd name="T92" fmla="*/ 40645 w 587"/>
              <a:gd name="T93" fmla="*/ 149991 h 587"/>
              <a:gd name="T94" fmla="*/ 20143 w 587"/>
              <a:gd name="T95" fmla="*/ 170133 h 587"/>
              <a:gd name="T96" fmla="*/ 129488 w 587"/>
              <a:gd name="T97" fmla="*/ 81290 h 587"/>
              <a:gd name="T98" fmla="*/ 129488 w 587"/>
              <a:gd name="T99" fmla="*/ 81290 h 587"/>
              <a:gd name="T100" fmla="*/ 81290 w 587"/>
              <a:gd name="T101" fmla="*/ 81290 h 587"/>
              <a:gd name="T102" fmla="*/ 81290 w 587"/>
              <a:gd name="T103" fmla="*/ 129488 h 587"/>
              <a:gd name="T104" fmla="*/ 129488 w 587"/>
              <a:gd name="T105" fmla="*/ 129488 h 587"/>
              <a:gd name="T106" fmla="*/ 129488 w 587"/>
              <a:gd name="T107" fmla="*/ 81290 h 587"/>
              <a:gd name="T108" fmla="*/ 170133 w 587"/>
              <a:gd name="T109" fmla="*/ 20143 h 587"/>
              <a:gd name="T110" fmla="*/ 170133 w 587"/>
              <a:gd name="T111" fmla="*/ 20143 h 587"/>
              <a:gd name="T112" fmla="*/ 149990 w 587"/>
              <a:gd name="T113" fmla="*/ 40645 h 587"/>
              <a:gd name="T114" fmla="*/ 149990 w 587"/>
              <a:gd name="T115" fmla="*/ 60788 h 587"/>
              <a:gd name="T116" fmla="*/ 170133 w 587"/>
              <a:gd name="T117" fmla="*/ 60788 h 587"/>
              <a:gd name="T118" fmla="*/ 190635 w 587"/>
              <a:gd name="T119" fmla="*/ 40645 h 587"/>
              <a:gd name="T120" fmla="*/ 170133 w 587"/>
              <a:gd name="T121" fmla="*/ 20143 h 587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87" h="587">
                <a:moveTo>
                  <a:pt x="473" y="226"/>
                </a:moveTo>
                <a:lnTo>
                  <a:pt x="473" y="226"/>
                </a:lnTo>
                <a:cubicBezTo>
                  <a:pt x="417" y="226"/>
                  <a:pt x="417" y="226"/>
                  <a:pt x="417" y="226"/>
                </a:cubicBezTo>
                <a:cubicBezTo>
                  <a:pt x="417" y="360"/>
                  <a:pt x="417" y="360"/>
                  <a:pt x="417" y="360"/>
                </a:cubicBezTo>
                <a:cubicBezTo>
                  <a:pt x="473" y="360"/>
                  <a:pt x="473" y="360"/>
                  <a:pt x="473" y="360"/>
                </a:cubicBezTo>
                <a:cubicBezTo>
                  <a:pt x="537" y="360"/>
                  <a:pt x="586" y="410"/>
                  <a:pt x="586" y="473"/>
                </a:cubicBezTo>
                <a:cubicBezTo>
                  <a:pt x="586" y="537"/>
                  <a:pt x="537" y="586"/>
                  <a:pt x="473" y="586"/>
                </a:cubicBezTo>
                <a:cubicBezTo>
                  <a:pt x="410" y="586"/>
                  <a:pt x="360" y="537"/>
                  <a:pt x="360" y="473"/>
                </a:cubicBezTo>
                <a:cubicBezTo>
                  <a:pt x="360" y="417"/>
                  <a:pt x="360" y="417"/>
                  <a:pt x="360" y="417"/>
                </a:cubicBezTo>
                <a:cubicBezTo>
                  <a:pt x="226" y="417"/>
                  <a:pt x="226" y="417"/>
                  <a:pt x="226" y="417"/>
                </a:cubicBezTo>
                <a:cubicBezTo>
                  <a:pt x="226" y="473"/>
                  <a:pt x="226" y="473"/>
                  <a:pt x="226" y="473"/>
                </a:cubicBezTo>
                <a:cubicBezTo>
                  <a:pt x="226" y="537"/>
                  <a:pt x="176" y="586"/>
                  <a:pt x="113" y="586"/>
                </a:cubicBezTo>
                <a:cubicBezTo>
                  <a:pt x="49" y="586"/>
                  <a:pt x="0" y="537"/>
                  <a:pt x="0" y="473"/>
                </a:cubicBezTo>
                <a:cubicBezTo>
                  <a:pt x="0" y="410"/>
                  <a:pt x="49" y="360"/>
                  <a:pt x="113" y="360"/>
                </a:cubicBezTo>
                <a:cubicBezTo>
                  <a:pt x="169" y="360"/>
                  <a:pt x="169" y="360"/>
                  <a:pt x="169" y="360"/>
                </a:cubicBezTo>
                <a:cubicBezTo>
                  <a:pt x="169" y="226"/>
                  <a:pt x="169" y="226"/>
                  <a:pt x="169" y="226"/>
                </a:cubicBezTo>
                <a:cubicBezTo>
                  <a:pt x="113" y="226"/>
                  <a:pt x="113" y="226"/>
                  <a:pt x="113" y="226"/>
                </a:cubicBezTo>
                <a:cubicBezTo>
                  <a:pt x="49" y="226"/>
                  <a:pt x="0" y="176"/>
                  <a:pt x="0" y="113"/>
                </a:cubicBezTo>
                <a:cubicBezTo>
                  <a:pt x="0" y="49"/>
                  <a:pt x="49" y="0"/>
                  <a:pt x="113" y="0"/>
                </a:cubicBezTo>
                <a:cubicBezTo>
                  <a:pt x="176" y="0"/>
                  <a:pt x="226" y="49"/>
                  <a:pt x="226" y="113"/>
                </a:cubicBezTo>
                <a:cubicBezTo>
                  <a:pt x="226" y="169"/>
                  <a:pt x="226" y="169"/>
                  <a:pt x="226" y="169"/>
                </a:cubicBezTo>
                <a:cubicBezTo>
                  <a:pt x="360" y="169"/>
                  <a:pt x="360" y="169"/>
                  <a:pt x="360" y="169"/>
                </a:cubicBezTo>
                <a:cubicBezTo>
                  <a:pt x="360" y="113"/>
                  <a:pt x="360" y="113"/>
                  <a:pt x="360" y="113"/>
                </a:cubicBezTo>
                <a:cubicBezTo>
                  <a:pt x="360" y="49"/>
                  <a:pt x="410" y="0"/>
                  <a:pt x="473" y="0"/>
                </a:cubicBezTo>
                <a:cubicBezTo>
                  <a:pt x="537" y="0"/>
                  <a:pt x="586" y="49"/>
                  <a:pt x="586" y="113"/>
                </a:cubicBezTo>
                <a:cubicBezTo>
                  <a:pt x="586" y="176"/>
                  <a:pt x="537" y="226"/>
                  <a:pt x="473" y="226"/>
                </a:cubicBezTo>
                <a:close/>
                <a:moveTo>
                  <a:pt x="417" y="473"/>
                </a:moveTo>
                <a:lnTo>
                  <a:pt x="417" y="473"/>
                </a:lnTo>
                <a:cubicBezTo>
                  <a:pt x="417" y="502"/>
                  <a:pt x="445" y="530"/>
                  <a:pt x="473" y="530"/>
                </a:cubicBezTo>
                <a:cubicBezTo>
                  <a:pt x="501" y="530"/>
                  <a:pt x="530" y="502"/>
                  <a:pt x="530" y="473"/>
                </a:cubicBezTo>
                <a:cubicBezTo>
                  <a:pt x="530" y="445"/>
                  <a:pt x="508" y="417"/>
                  <a:pt x="480" y="417"/>
                </a:cubicBezTo>
                <a:cubicBezTo>
                  <a:pt x="417" y="417"/>
                  <a:pt x="417" y="417"/>
                  <a:pt x="417" y="417"/>
                </a:cubicBezTo>
                <a:lnTo>
                  <a:pt x="417" y="473"/>
                </a:lnTo>
                <a:close/>
                <a:moveTo>
                  <a:pt x="169" y="113"/>
                </a:moveTo>
                <a:lnTo>
                  <a:pt x="169" y="113"/>
                </a:lnTo>
                <a:cubicBezTo>
                  <a:pt x="169" y="84"/>
                  <a:pt x="148" y="56"/>
                  <a:pt x="113" y="56"/>
                </a:cubicBezTo>
                <a:cubicBezTo>
                  <a:pt x="84" y="56"/>
                  <a:pt x="56" y="84"/>
                  <a:pt x="56" y="113"/>
                </a:cubicBezTo>
                <a:cubicBezTo>
                  <a:pt x="56" y="141"/>
                  <a:pt x="84" y="169"/>
                  <a:pt x="113" y="169"/>
                </a:cubicBezTo>
                <a:cubicBezTo>
                  <a:pt x="169" y="169"/>
                  <a:pt x="169" y="169"/>
                  <a:pt x="169" y="169"/>
                </a:cubicBezTo>
                <a:lnTo>
                  <a:pt x="169" y="113"/>
                </a:lnTo>
                <a:close/>
                <a:moveTo>
                  <a:pt x="56" y="473"/>
                </a:moveTo>
                <a:lnTo>
                  <a:pt x="56" y="473"/>
                </a:lnTo>
                <a:cubicBezTo>
                  <a:pt x="56" y="502"/>
                  <a:pt x="84" y="530"/>
                  <a:pt x="113" y="530"/>
                </a:cubicBezTo>
                <a:cubicBezTo>
                  <a:pt x="148" y="530"/>
                  <a:pt x="169" y="502"/>
                  <a:pt x="169" y="473"/>
                </a:cubicBezTo>
                <a:cubicBezTo>
                  <a:pt x="169" y="417"/>
                  <a:pt x="169" y="417"/>
                  <a:pt x="169" y="417"/>
                </a:cubicBezTo>
                <a:cubicBezTo>
                  <a:pt x="113" y="417"/>
                  <a:pt x="113" y="417"/>
                  <a:pt x="113" y="417"/>
                </a:cubicBezTo>
                <a:cubicBezTo>
                  <a:pt x="84" y="417"/>
                  <a:pt x="56" y="438"/>
                  <a:pt x="56" y="473"/>
                </a:cubicBezTo>
                <a:close/>
                <a:moveTo>
                  <a:pt x="360" y="226"/>
                </a:moveTo>
                <a:lnTo>
                  <a:pt x="360" y="226"/>
                </a:lnTo>
                <a:cubicBezTo>
                  <a:pt x="226" y="226"/>
                  <a:pt x="226" y="226"/>
                  <a:pt x="226" y="226"/>
                </a:cubicBezTo>
                <a:cubicBezTo>
                  <a:pt x="226" y="360"/>
                  <a:pt x="226" y="360"/>
                  <a:pt x="226" y="360"/>
                </a:cubicBezTo>
                <a:cubicBezTo>
                  <a:pt x="360" y="360"/>
                  <a:pt x="360" y="360"/>
                  <a:pt x="360" y="360"/>
                </a:cubicBezTo>
                <a:lnTo>
                  <a:pt x="360" y="226"/>
                </a:lnTo>
                <a:close/>
                <a:moveTo>
                  <a:pt x="473" y="56"/>
                </a:moveTo>
                <a:lnTo>
                  <a:pt x="473" y="56"/>
                </a:lnTo>
                <a:cubicBezTo>
                  <a:pt x="445" y="56"/>
                  <a:pt x="417" y="84"/>
                  <a:pt x="417" y="113"/>
                </a:cubicBezTo>
                <a:cubicBezTo>
                  <a:pt x="417" y="169"/>
                  <a:pt x="417" y="169"/>
                  <a:pt x="417" y="169"/>
                </a:cubicBezTo>
                <a:cubicBezTo>
                  <a:pt x="473" y="169"/>
                  <a:pt x="473" y="169"/>
                  <a:pt x="473" y="169"/>
                </a:cubicBezTo>
                <a:cubicBezTo>
                  <a:pt x="501" y="169"/>
                  <a:pt x="530" y="141"/>
                  <a:pt x="530" y="113"/>
                </a:cubicBezTo>
                <a:cubicBezTo>
                  <a:pt x="530" y="84"/>
                  <a:pt x="501" y="56"/>
                  <a:pt x="473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3" name="Freeform 31">
            <a:extLst>
              <a:ext uri="{FF2B5EF4-FFF2-40B4-BE49-F238E27FC236}">
                <a16:creationId xmlns:a16="http://schemas.microsoft.com/office/drawing/2014/main" id="{6B7D83F3-33FB-1E43-ABFC-C40BB11F8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2149" y="706438"/>
            <a:ext cx="215908" cy="109537"/>
          </a:xfrm>
          <a:custGeom>
            <a:avLst/>
            <a:gdLst>
              <a:gd name="T0" fmla="*/ 205482 w 601"/>
              <a:gd name="T1" fmla="*/ 48124 h 305"/>
              <a:gd name="T2" fmla="*/ 205482 w 601"/>
              <a:gd name="T3" fmla="*/ 48124 h 305"/>
              <a:gd name="T4" fmla="*/ 195424 w 601"/>
              <a:gd name="T5" fmla="*/ 58539 h 305"/>
              <a:gd name="T6" fmla="*/ 195424 w 601"/>
              <a:gd name="T7" fmla="*/ 73623 h 305"/>
              <a:gd name="T8" fmla="*/ 144412 w 601"/>
              <a:gd name="T9" fmla="*/ 22985 h 305"/>
              <a:gd name="T10" fmla="*/ 144412 w 601"/>
              <a:gd name="T11" fmla="*/ 22985 h 305"/>
              <a:gd name="T12" fmla="*/ 124295 w 601"/>
              <a:gd name="T13" fmla="*/ 2514 h 305"/>
              <a:gd name="T14" fmla="*/ 124295 w 601"/>
              <a:gd name="T15" fmla="*/ 2514 h 305"/>
              <a:gd name="T16" fmla="*/ 116751 w 601"/>
              <a:gd name="T17" fmla="*/ 0 h 305"/>
              <a:gd name="T18" fmla="*/ 111722 w 601"/>
              <a:gd name="T19" fmla="*/ 2514 h 305"/>
              <a:gd name="T20" fmla="*/ 111722 w 601"/>
              <a:gd name="T21" fmla="*/ 2514 h 305"/>
              <a:gd name="T22" fmla="*/ 63225 w 601"/>
              <a:gd name="T23" fmla="*/ 50638 h 305"/>
              <a:gd name="T24" fmla="*/ 15088 w 601"/>
              <a:gd name="T25" fmla="*/ 2514 h 305"/>
              <a:gd name="T26" fmla="*/ 15088 w 601"/>
              <a:gd name="T27" fmla="*/ 2514 h 305"/>
              <a:gd name="T28" fmla="*/ 10059 w 601"/>
              <a:gd name="T29" fmla="*/ 0 h 305"/>
              <a:gd name="T30" fmla="*/ 0 w 601"/>
              <a:gd name="T31" fmla="*/ 10056 h 305"/>
              <a:gd name="T32" fmla="*/ 2515 w 601"/>
              <a:gd name="T33" fmla="*/ 17957 h 305"/>
              <a:gd name="T34" fmla="*/ 2515 w 601"/>
              <a:gd name="T35" fmla="*/ 17957 h 305"/>
              <a:gd name="T36" fmla="*/ 55681 w 601"/>
              <a:gd name="T37" fmla="*/ 71109 h 305"/>
              <a:gd name="T38" fmla="*/ 55681 w 601"/>
              <a:gd name="T39" fmla="*/ 71109 h 305"/>
              <a:gd name="T40" fmla="*/ 63225 w 601"/>
              <a:gd name="T41" fmla="*/ 73623 h 305"/>
              <a:gd name="T42" fmla="*/ 70769 w 601"/>
              <a:gd name="T43" fmla="*/ 71109 h 305"/>
              <a:gd name="T44" fmla="*/ 70769 w 601"/>
              <a:gd name="T45" fmla="*/ 71109 h 305"/>
              <a:gd name="T46" fmla="*/ 116751 w 601"/>
              <a:gd name="T47" fmla="*/ 25499 h 305"/>
              <a:gd name="T48" fmla="*/ 129324 w 601"/>
              <a:gd name="T49" fmla="*/ 38069 h 305"/>
              <a:gd name="T50" fmla="*/ 129324 w 601"/>
              <a:gd name="T51" fmla="*/ 38069 h 305"/>
              <a:gd name="T52" fmla="*/ 131839 w 601"/>
              <a:gd name="T53" fmla="*/ 38069 h 305"/>
              <a:gd name="T54" fmla="*/ 136868 w 601"/>
              <a:gd name="T55" fmla="*/ 43097 h 305"/>
              <a:gd name="T56" fmla="*/ 136868 w 601"/>
              <a:gd name="T57" fmla="*/ 43097 h 305"/>
              <a:gd name="T58" fmla="*/ 179977 w 601"/>
              <a:gd name="T59" fmla="*/ 88707 h 305"/>
              <a:gd name="T60" fmla="*/ 164889 w 601"/>
              <a:gd name="T61" fmla="*/ 88707 h 305"/>
              <a:gd name="T62" fmla="*/ 154830 w 601"/>
              <a:gd name="T63" fmla="*/ 99122 h 305"/>
              <a:gd name="T64" fmla="*/ 164889 w 601"/>
              <a:gd name="T65" fmla="*/ 109178 h 305"/>
              <a:gd name="T66" fmla="*/ 205482 w 601"/>
              <a:gd name="T67" fmla="*/ 109178 h 305"/>
              <a:gd name="T68" fmla="*/ 215541 w 601"/>
              <a:gd name="T69" fmla="*/ 99122 h 305"/>
              <a:gd name="T70" fmla="*/ 215541 w 601"/>
              <a:gd name="T71" fmla="*/ 58539 h 305"/>
              <a:gd name="T72" fmla="*/ 205482 w 601"/>
              <a:gd name="T73" fmla="*/ 48124 h 30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1" h="305">
                <a:moveTo>
                  <a:pt x="572" y="134"/>
                </a:moveTo>
                <a:lnTo>
                  <a:pt x="572" y="134"/>
                </a:lnTo>
                <a:cubicBezTo>
                  <a:pt x="558" y="134"/>
                  <a:pt x="544" y="141"/>
                  <a:pt x="544" y="163"/>
                </a:cubicBezTo>
                <a:cubicBezTo>
                  <a:pt x="544" y="205"/>
                  <a:pt x="544" y="205"/>
                  <a:pt x="544" y="205"/>
                </a:cubicBezTo>
                <a:cubicBezTo>
                  <a:pt x="402" y="64"/>
                  <a:pt x="402" y="64"/>
                  <a:pt x="402" y="64"/>
                </a:cubicBezTo>
                <a:cubicBezTo>
                  <a:pt x="346" y="7"/>
                  <a:pt x="346" y="7"/>
                  <a:pt x="346" y="7"/>
                </a:cubicBezTo>
                <a:cubicBezTo>
                  <a:pt x="339" y="0"/>
                  <a:pt x="332" y="0"/>
                  <a:pt x="325" y="0"/>
                </a:cubicBezTo>
                <a:cubicBezTo>
                  <a:pt x="318" y="0"/>
                  <a:pt x="311" y="0"/>
                  <a:pt x="311" y="7"/>
                </a:cubicBezTo>
                <a:cubicBezTo>
                  <a:pt x="176" y="141"/>
                  <a:pt x="176" y="141"/>
                  <a:pt x="176" y="141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0"/>
                  <a:pt x="35" y="0"/>
                  <a:pt x="28" y="0"/>
                </a:cubicBezTo>
                <a:cubicBezTo>
                  <a:pt x="7" y="0"/>
                  <a:pt x="0" y="14"/>
                  <a:pt x="0" y="28"/>
                </a:cubicBezTo>
                <a:cubicBezTo>
                  <a:pt x="0" y="35"/>
                  <a:pt x="0" y="43"/>
                  <a:pt x="7" y="50"/>
                </a:cubicBezTo>
                <a:cubicBezTo>
                  <a:pt x="155" y="198"/>
                  <a:pt x="155" y="198"/>
                  <a:pt x="155" y="198"/>
                </a:cubicBezTo>
                <a:cubicBezTo>
                  <a:pt x="162" y="205"/>
                  <a:pt x="169" y="205"/>
                  <a:pt x="176" y="205"/>
                </a:cubicBezTo>
                <a:cubicBezTo>
                  <a:pt x="183" y="205"/>
                  <a:pt x="190" y="205"/>
                  <a:pt x="197" y="198"/>
                </a:cubicBezTo>
                <a:cubicBezTo>
                  <a:pt x="325" y="71"/>
                  <a:pt x="325" y="71"/>
                  <a:pt x="325" y="71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7" y="106"/>
                  <a:pt x="367" y="106"/>
                  <a:pt x="367" y="106"/>
                </a:cubicBezTo>
                <a:cubicBezTo>
                  <a:pt x="381" y="120"/>
                  <a:pt x="381" y="120"/>
                  <a:pt x="381" y="120"/>
                </a:cubicBezTo>
                <a:cubicBezTo>
                  <a:pt x="501" y="247"/>
                  <a:pt x="501" y="247"/>
                  <a:pt x="501" y="247"/>
                </a:cubicBezTo>
                <a:cubicBezTo>
                  <a:pt x="459" y="247"/>
                  <a:pt x="459" y="247"/>
                  <a:pt x="459" y="247"/>
                </a:cubicBezTo>
                <a:cubicBezTo>
                  <a:pt x="445" y="247"/>
                  <a:pt x="431" y="254"/>
                  <a:pt x="431" y="276"/>
                </a:cubicBezTo>
                <a:cubicBezTo>
                  <a:pt x="431" y="290"/>
                  <a:pt x="445" y="304"/>
                  <a:pt x="459" y="304"/>
                </a:cubicBezTo>
                <a:cubicBezTo>
                  <a:pt x="572" y="304"/>
                  <a:pt x="572" y="304"/>
                  <a:pt x="572" y="304"/>
                </a:cubicBezTo>
                <a:cubicBezTo>
                  <a:pt x="586" y="304"/>
                  <a:pt x="600" y="290"/>
                  <a:pt x="600" y="276"/>
                </a:cubicBezTo>
                <a:cubicBezTo>
                  <a:pt x="600" y="163"/>
                  <a:pt x="600" y="163"/>
                  <a:pt x="600" y="163"/>
                </a:cubicBezTo>
                <a:cubicBezTo>
                  <a:pt x="600" y="141"/>
                  <a:pt x="586" y="134"/>
                  <a:pt x="572" y="13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4" name="Freeform 32">
            <a:extLst>
              <a:ext uri="{FF2B5EF4-FFF2-40B4-BE49-F238E27FC236}">
                <a16:creationId xmlns:a16="http://schemas.microsoft.com/office/drawing/2014/main" id="{A3D32AEB-BB6D-F042-A6B0-4C2AA65EE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9547" y="706438"/>
            <a:ext cx="219083" cy="109537"/>
          </a:xfrm>
          <a:custGeom>
            <a:avLst/>
            <a:gdLst>
              <a:gd name="T0" fmla="*/ 208643 w 609"/>
              <a:gd name="T1" fmla="*/ 61053 h 305"/>
              <a:gd name="T2" fmla="*/ 208643 w 609"/>
              <a:gd name="T3" fmla="*/ 61053 h 305"/>
              <a:gd name="T4" fmla="*/ 198570 w 609"/>
              <a:gd name="T5" fmla="*/ 50638 h 305"/>
              <a:gd name="T6" fmla="*/ 198570 w 609"/>
              <a:gd name="T7" fmla="*/ 35555 h 305"/>
              <a:gd name="T8" fmla="*/ 147489 w 609"/>
              <a:gd name="T9" fmla="*/ 86193 h 305"/>
              <a:gd name="T10" fmla="*/ 147489 w 609"/>
              <a:gd name="T11" fmla="*/ 86193 h 305"/>
              <a:gd name="T12" fmla="*/ 127344 w 609"/>
              <a:gd name="T13" fmla="*/ 104150 h 305"/>
              <a:gd name="T14" fmla="*/ 127344 w 609"/>
              <a:gd name="T15" fmla="*/ 104150 h 305"/>
              <a:gd name="T16" fmla="*/ 119790 w 609"/>
              <a:gd name="T17" fmla="*/ 109178 h 305"/>
              <a:gd name="T18" fmla="*/ 111876 w 609"/>
              <a:gd name="T19" fmla="*/ 104150 h 305"/>
              <a:gd name="T20" fmla="*/ 111876 w 609"/>
              <a:gd name="T21" fmla="*/ 104150 h 305"/>
              <a:gd name="T22" fmla="*/ 66190 w 609"/>
              <a:gd name="T23" fmla="*/ 58539 h 305"/>
              <a:gd name="T24" fmla="*/ 17986 w 609"/>
              <a:gd name="T25" fmla="*/ 104150 h 305"/>
              <a:gd name="T26" fmla="*/ 17986 w 609"/>
              <a:gd name="T27" fmla="*/ 104150 h 305"/>
              <a:gd name="T28" fmla="*/ 10432 w 609"/>
              <a:gd name="T29" fmla="*/ 109178 h 305"/>
              <a:gd name="T30" fmla="*/ 0 w 609"/>
              <a:gd name="T31" fmla="*/ 99122 h 305"/>
              <a:gd name="T32" fmla="*/ 5396 w 609"/>
              <a:gd name="T33" fmla="*/ 91221 h 305"/>
              <a:gd name="T34" fmla="*/ 5396 w 609"/>
              <a:gd name="T35" fmla="*/ 91221 h 305"/>
              <a:gd name="T36" fmla="*/ 58636 w 609"/>
              <a:gd name="T37" fmla="*/ 38069 h 305"/>
              <a:gd name="T38" fmla="*/ 58636 w 609"/>
              <a:gd name="T39" fmla="*/ 38069 h 305"/>
              <a:gd name="T40" fmla="*/ 66190 w 609"/>
              <a:gd name="T41" fmla="*/ 33041 h 305"/>
              <a:gd name="T42" fmla="*/ 71226 w 609"/>
              <a:gd name="T43" fmla="*/ 38069 h 305"/>
              <a:gd name="T44" fmla="*/ 71226 w 609"/>
              <a:gd name="T45" fmla="*/ 38069 h 305"/>
              <a:gd name="T46" fmla="*/ 119790 w 609"/>
              <a:gd name="T47" fmla="*/ 83679 h 305"/>
              <a:gd name="T48" fmla="*/ 132380 w 609"/>
              <a:gd name="T49" fmla="*/ 71109 h 305"/>
              <a:gd name="T50" fmla="*/ 132380 w 609"/>
              <a:gd name="T51" fmla="*/ 71109 h 305"/>
              <a:gd name="T52" fmla="*/ 134898 w 609"/>
              <a:gd name="T53" fmla="*/ 68595 h 305"/>
              <a:gd name="T54" fmla="*/ 139935 w 609"/>
              <a:gd name="T55" fmla="*/ 63567 h 305"/>
              <a:gd name="T56" fmla="*/ 139935 w 609"/>
              <a:gd name="T57" fmla="*/ 63567 h 305"/>
              <a:gd name="T58" fmla="*/ 183102 w 609"/>
              <a:gd name="T59" fmla="*/ 20471 h 305"/>
              <a:gd name="T60" fmla="*/ 167993 w 609"/>
              <a:gd name="T61" fmla="*/ 20471 h 305"/>
              <a:gd name="T62" fmla="*/ 157921 w 609"/>
              <a:gd name="T63" fmla="*/ 10056 h 305"/>
              <a:gd name="T64" fmla="*/ 167993 w 609"/>
              <a:gd name="T65" fmla="*/ 0 h 305"/>
              <a:gd name="T66" fmla="*/ 208643 w 609"/>
              <a:gd name="T67" fmla="*/ 0 h 305"/>
              <a:gd name="T68" fmla="*/ 218715 w 609"/>
              <a:gd name="T69" fmla="*/ 10056 h 305"/>
              <a:gd name="T70" fmla="*/ 218715 w 609"/>
              <a:gd name="T71" fmla="*/ 50638 h 305"/>
              <a:gd name="T72" fmla="*/ 208643 w 609"/>
              <a:gd name="T73" fmla="*/ 61053 h 30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305">
                <a:moveTo>
                  <a:pt x="580" y="170"/>
                </a:moveTo>
                <a:lnTo>
                  <a:pt x="580" y="170"/>
                </a:lnTo>
                <a:cubicBezTo>
                  <a:pt x="559" y="170"/>
                  <a:pt x="552" y="156"/>
                  <a:pt x="552" y="141"/>
                </a:cubicBezTo>
                <a:cubicBezTo>
                  <a:pt x="552" y="99"/>
                  <a:pt x="552" y="99"/>
                  <a:pt x="552" y="99"/>
                </a:cubicBezTo>
                <a:cubicBezTo>
                  <a:pt x="410" y="240"/>
                  <a:pt x="410" y="240"/>
                  <a:pt x="410" y="240"/>
                </a:cubicBezTo>
                <a:cubicBezTo>
                  <a:pt x="354" y="290"/>
                  <a:pt x="354" y="290"/>
                  <a:pt x="354" y="290"/>
                </a:cubicBezTo>
                <a:cubicBezTo>
                  <a:pt x="347" y="297"/>
                  <a:pt x="340" y="304"/>
                  <a:pt x="333" y="304"/>
                </a:cubicBezTo>
                <a:cubicBezTo>
                  <a:pt x="326" y="304"/>
                  <a:pt x="318" y="297"/>
                  <a:pt x="311" y="290"/>
                </a:cubicBezTo>
                <a:cubicBezTo>
                  <a:pt x="184" y="163"/>
                  <a:pt x="184" y="163"/>
                  <a:pt x="184" y="163"/>
                </a:cubicBezTo>
                <a:cubicBezTo>
                  <a:pt x="50" y="290"/>
                  <a:pt x="50" y="290"/>
                  <a:pt x="50" y="290"/>
                </a:cubicBezTo>
                <a:cubicBezTo>
                  <a:pt x="43" y="297"/>
                  <a:pt x="36" y="304"/>
                  <a:pt x="29" y="304"/>
                </a:cubicBezTo>
                <a:cubicBezTo>
                  <a:pt x="15" y="304"/>
                  <a:pt x="0" y="290"/>
                  <a:pt x="0" y="276"/>
                </a:cubicBezTo>
                <a:cubicBezTo>
                  <a:pt x="0" y="269"/>
                  <a:pt x="8" y="261"/>
                  <a:pt x="15" y="254"/>
                </a:cubicBezTo>
                <a:cubicBezTo>
                  <a:pt x="163" y="106"/>
                  <a:pt x="163" y="106"/>
                  <a:pt x="163" y="106"/>
                </a:cubicBezTo>
                <a:cubicBezTo>
                  <a:pt x="170" y="99"/>
                  <a:pt x="177" y="92"/>
                  <a:pt x="184" y="92"/>
                </a:cubicBezTo>
                <a:cubicBezTo>
                  <a:pt x="191" y="92"/>
                  <a:pt x="198" y="99"/>
                  <a:pt x="198" y="106"/>
                </a:cubicBezTo>
                <a:cubicBezTo>
                  <a:pt x="333" y="233"/>
                  <a:pt x="333" y="233"/>
                  <a:pt x="333" y="233"/>
                </a:cubicBezTo>
                <a:cubicBezTo>
                  <a:pt x="368" y="198"/>
                  <a:pt x="368" y="198"/>
                  <a:pt x="368" y="198"/>
                </a:cubicBezTo>
                <a:cubicBezTo>
                  <a:pt x="375" y="191"/>
                  <a:pt x="375" y="191"/>
                  <a:pt x="375" y="191"/>
                </a:cubicBezTo>
                <a:cubicBezTo>
                  <a:pt x="389" y="177"/>
                  <a:pt x="389" y="177"/>
                  <a:pt x="389" y="177"/>
                </a:cubicBezTo>
                <a:cubicBezTo>
                  <a:pt x="509" y="57"/>
                  <a:pt x="509" y="57"/>
                  <a:pt x="509" y="57"/>
                </a:cubicBezTo>
                <a:cubicBezTo>
                  <a:pt x="467" y="57"/>
                  <a:pt x="467" y="57"/>
                  <a:pt x="467" y="57"/>
                </a:cubicBezTo>
                <a:cubicBezTo>
                  <a:pt x="446" y="57"/>
                  <a:pt x="439" y="43"/>
                  <a:pt x="439" y="28"/>
                </a:cubicBezTo>
                <a:cubicBezTo>
                  <a:pt x="439" y="14"/>
                  <a:pt x="446" y="0"/>
                  <a:pt x="467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141"/>
                  <a:pt x="608" y="141"/>
                  <a:pt x="608" y="141"/>
                </a:cubicBezTo>
                <a:cubicBezTo>
                  <a:pt x="608" y="156"/>
                  <a:pt x="594" y="170"/>
                  <a:pt x="580" y="17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5" name="Freeform 33">
            <a:extLst>
              <a:ext uri="{FF2B5EF4-FFF2-40B4-BE49-F238E27FC236}">
                <a16:creationId xmlns:a16="http://schemas.microsoft.com/office/drawing/2014/main" id="{D9458FF1-4796-BB4F-B699-42715385C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1708" y="676275"/>
            <a:ext cx="217496" cy="171450"/>
          </a:xfrm>
          <a:custGeom>
            <a:avLst/>
            <a:gdLst>
              <a:gd name="T0" fmla="*/ 155710 w 602"/>
              <a:gd name="T1" fmla="*/ 145462 h 475"/>
              <a:gd name="T2" fmla="*/ 155710 w 602"/>
              <a:gd name="T3" fmla="*/ 145462 h 475"/>
              <a:gd name="T4" fmla="*/ 155710 w 602"/>
              <a:gd name="T5" fmla="*/ 145462 h 475"/>
              <a:gd name="T6" fmla="*/ 92125 w 602"/>
              <a:gd name="T7" fmla="*/ 145462 h 475"/>
              <a:gd name="T8" fmla="*/ 92125 w 602"/>
              <a:gd name="T9" fmla="*/ 145462 h 475"/>
              <a:gd name="T10" fmla="*/ 84177 w 602"/>
              <a:gd name="T11" fmla="*/ 145462 h 475"/>
              <a:gd name="T12" fmla="*/ 71533 w 602"/>
              <a:gd name="T13" fmla="*/ 145462 h 475"/>
              <a:gd name="T14" fmla="*/ 79119 w 602"/>
              <a:gd name="T15" fmla="*/ 153042 h 475"/>
              <a:gd name="T16" fmla="*/ 81648 w 602"/>
              <a:gd name="T17" fmla="*/ 160983 h 475"/>
              <a:gd name="T18" fmla="*/ 71533 w 602"/>
              <a:gd name="T19" fmla="*/ 171089 h 475"/>
              <a:gd name="T20" fmla="*/ 63946 w 602"/>
              <a:gd name="T21" fmla="*/ 166036 h 475"/>
              <a:gd name="T22" fmla="*/ 40824 w 602"/>
              <a:gd name="T23" fmla="*/ 142935 h 475"/>
              <a:gd name="T24" fmla="*/ 38295 w 602"/>
              <a:gd name="T25" fmla="*/ 135355 h 475"/>
              <a:gd name="T26" fmla="*/ 40824 w 602"/>
              <a:gd name="T27" fmla="*/ 130302 h 475"/>
              <a:gd name="T28" fmla="*/ 63946 w 602"/>
              <a:gd name="T29" fmla="*/ 104675 h 475"/>
              <a:gd name="T30" fmla="*/ 71533 w 602"/>
              <a:gd name="T31" fmla="*/ 102148 h 475"/>
              <a:gd name="T32" fmla="*/ 81648 w 602"/>
              <a:gd name="T33" fmla="*/ 112255 h 475"/>
              <a:gd name="T34" fmla="*/ 79119 w 602"/>
              <a:gd name="T35" fmla="*/ 119835 h 475"/>
              <a:gd name="T36" fmla="*/ 71533 w 602"/>
              <a:gd name="T37" fmla="*/ 124888 h 475"/>
              <a:gd name="T38" fmla="*/ 79119 w 602"/>
              <a:gd name="T39" fmla="*/ 124888 h 475"/>
              <a:gd name="T40" fmla="*/ 79119 w 602"/>
              <a:gd name="T41" fmla="*/ 124888 h 475"/>
              <a:gd name="T42" fmla="*/ 89596 w 602"/>
              <a:gd name="T43" fmla="*/ 124888 h 475"/>
              <a:gd name="T44" fmla="*/ 89596 w 602"/>
              <a:gd name="T45" fmla="*/ 124888 h 475"/>
              <a:gd name="T46" fmla="*/ 155710 w 602"/>
              <a:gd name="T47" fmla="*/ 124888 h 475"/>
              <a:gd name="T48" fmla="*/ 196534 w 602"/>
              <a:gd name="T49" fmla="*/ 84101 h 475"/>
              <a:gd name="T50" fmla="*/ 196534 w 602"/>
              <a:gd name="T51" fmla="*/ 61361 h 475"/>
              <a:gd name="T52" fmla="*/ 207011 w 602"/>
              <a:gd name="T53" fmla="*/ 51255 h 475"/>
              <a:gd name="T54" fmla="*/ 217127 w 602"/>
              <a:gd name="T55" fmla="*/ 61361 h 475"/>
              <a:gd name="T56" fmla="*/ 217127 w 602"/>
              <a:gd name="T57" fmla="*/ 84101 h 475"/>
              <a:gd name="T58" fmla="*/ 155710 w 602"/>
              <a:gd name="T59" fmla="*/ 145462 h 475"/>
              <a:gd name="T60" fmla="*/ 153181 w 602"/>
              <a:gd name="T61" fmla="*/ 63888 h 475"/>
              <a:gd name="T62" fmla="*/ 153181 w 602"/>
              <a:gd name="T63" fmla="*/ 63888 h 475"/>
              <a:gd name="T64" fmla="*/ 145594 w 602"/>
              <a:gd name="T65" fmla="*/ 68941 h 475"/>
              <a:gd name="T66" fmla="*/ 135478 w 602"/>
              <a:gd name="T67" fmla="*/ 58834 h 475"/>
              <a:gd name="T68" fmla="*/ 140536 w 602"/>
              <a:gd name="T69" fmla="*/ 51255 h 475"/>
              <a:gd name="T70" fmla="*/ 145594 w 602"/>
              <a:gd name="T71" fmla="*/ 43314 h 475"/>
              <a:gd name="T72" fmla="*/ 140536 w 602"/>
              <a:gd name="T73" fmla="*/ 43314 h 475"/>
              <a:gd name="T74" fmla="*/ 140536 w 602"/>
              <a:gd name="T75" fmla="*/ 43314 h 475"/>
              <a:gd name="T76" fmla="*/ 130421 w 602"/>
              <a:gd name="T77" fmla="*/ 43314 h 475"/>
              <a:gd name="T78" fmla="*/ 130421 w 602"/>
              <a:gd name="T79" fmla="*/ 43314 h 475"/>
              <a:gd name="T80" fmla="*/ 61417 w 602"/>
              <a:gd name="T81" fmla="*/ 43314 h 475"/>
              <a:gd name="T82" fmla="*/ 20593 w 602"/>
              <a:gd name="T83" fmla="*/ 84101 h 475"/>
              <a:gd name="T84" fmla="*/ 20593 w 602"/>
              <a:gd name="T85" fmla="*/ 109728 h 475"/>
              <a:gd name="T86" fmla="*/ 10477 w 602"/>
              <a:gd name="T87" fmla="*/ 119835 h 475"/>
              <a:gd name="T88" fmla="*/ 0 w 602"/>
              <a:gd name="T89" fmla="*/ 109728 h 475"/>
              <a:gd name="T90" fmla="*/ 0 w 602"/>
              <a:gd name="T91" fmla="*/ 84101 h 475"/>
              <a:gd name="T92" fmla="*/ 61417 w 602"/>
              <a:gd name="T93" fmla="*/ 23101 h 475"/>
              <a:gd name="T94" fmla="*/ 61417 w 602"/>
              <a:gd name="T95" fmla="*/ 23101 h 475"/>
              <a:gd name="T96" fmla="*/ 125363 w 602"/>
              <a:gd name="T97" fmla="*/ 23101 h 475"/>
              <a:gd name="T98" fmla="*/ 125363 w 602"/>
              <a:gd name="T99" fmla="*/ 23101 h 475"/>
              <a:gd name="T100" fmla="*/ 132949 w 602"/>
              <a:gd name="T101" fmla="*/ 23101 h 475"/>
              <a:gd name="T102" fmla="*/ 145594 w 602"/>
              <a:gd name="T103" fmla="*/ 23101 h 475"/>
              <a:gd name="T104" fmla="*/ 140536 w 602"/>
              <a:gd name="T105" fmla="*/ 18047 h 475"/>
              <a:gd name="T106" fmla="*/ 135478 w 602"/>
              <a:gd name="T107" fmla="*/ 10107 h 475"/>
              <a:gd name="T108" fmla="*/ 145594 w 602"/>
              <a:gd name="T109" fmla="*/ 0 h 475"/>
              <a:gd name="T110" fmla="*/ 153181 w 602"/>
              <a:gd name="T111" fmla="*/ 2527 h 475"/>
              <a:gd name="T112" fmla="*/ 176303 w 602"/>
              <a:gd name="T113" fmla="*/ 28154 h 475"/>
              <a:gd name="T114" fmla="*/ 181360 w 602"/>
              <a:gd name="T115" fmla="*/ 33207 h 475"/>
              <a:gd name="T116" fmla="*/ 176303 w 602"/>
              <a:gd name="T117" fmla="*/ 40787 h 475"/>
              <a:gd name="T118" fmla="*/ 153181 w 602"/>
              <a:gd name="T119" fmla="*/ 63888 h 47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602" h="475">
                <a:moveTo>
                  <a:pt x="431" y="403"/>
                </a:moveTo>
                <a:lnTo>
                  <a:pt x="431" y="403"/>
                </a:lnTo>
                <a:cubicBezTo>
                  <a:pt x="255" y="403"/>
                  <a:pt x="255" y="403"/>
                  <a:pt x="255" y="403"/>
                </a:cubicBezTo>
                <a:cubicBezTo>
                  <a:pt x="233" y="403"/>
                  <a:pt x="233" y="403"/>
                  <a:pt x="233" y="403"/>
                </a:cubicBezTo>
                <a:cubicBezTo>
                  <a:pt x="198" y="403"/>
                  <a:pt x="198" y="403"/>
                  <a:pt x="198" y="403"/>
                </a:cubicBezTo>
                <a:cubicBezTo>
                  <a:pt x="219" y="424"/>
                  <a:pt x="219" y="424"/>
                  <a:pt x="219" y="424"/>
                </a:cubicBezTo>
                <a:cubicBezTo>
                  <a:pt x="226" y="431"/>
                  <a:pt x="226" y="439"/>
                  <a:pt x="226" y="446"/>
                </a:cubicBezTo>
                <a:cubicBezTo>
                  <a:pt x="226" y="460"/>
                  <a:pt x="212" y="474"/>
                  <a:pt x="198" y="474"/>
                </a:cubicBezTo>
                <a:cubicBezTo>
                  <a:pt x="191" y="474"/>
                  <a:pt x="184" y="467"/>
                  <a:pt x="177" y="460"/>
                </a:cubicBezTo>
                <a:cubicBezTo>
                  <a:pt x="113" y="396"/>
                  <a:pt x="113" y="396"/>
                  <a:pt x="113" y="396"/>
                </a:cubicBezTo>
                <a:cubicBezTo>
                  <a:pt x="106" y="389"/>
                  <a:pt x="106" y="382"/>
                  <a:pt x="106" y="375"/>
                </a:cubicBezTo>
                <a:cubicBezTo>
                  <a:pt x="106" y="368"/>
                  <a:pt x="106" y="361"/>
                  <a:pt x="113" y="361"/>
                </a:cubicBezTo>
                <a:cubicBezTo>
                  <a:pt x="177" y="290"/>
                  <a:pt x="177" y="290"/>
                  <a:pt x="177" y="290"/>
                </a:cubicBezTo>
                <a:cubicBezTo>
                  <a:pt x="184" y="283"/>
                  <a:pt x="191" y="283"/>
                  <a:pt x="198" y="283"/>
                </a:cubicBezTo>
                <a:cubicBezTo>
                  <a:pt x="212" y="283"/>
                  <a:pt x="226" y="297"/>
                  <a:pt x="226" y="311"/>
                </a:cubicBezTo>
                <a:cubicBezTo>
                  <a:pt x="226" y="318"/>
                  <a:pt x="226" y="325"/>
                  <a:pt x="219" y="332"/>
                </a:cubicBezTo>
                <a:cubicBezTo>
                  <a:pt x="198" y="346"/>
                  <a:pt x="198" y="346"/>
                  <a:pt x="198" y="346"/>
                </a:cubicBezTo>
                <a:cubicBezTo>
                  <a:pt x="219" y="346"/>
                  <a:pt x="219" y="346"/>
                  <a:pt x="219" y="346"/>
                </a:cubicBezTo>
                <a:cubicBezTo>
                  <a:pt x="248" y="346"/>
                  <a:pt x="248" y="346"/>
                  <a:pt x="248" y="346"/>
                </a:cubicBezTo>
                <a:cubicBezTo>
                  <a:pt x="431" y="346"/>
                  <a:pt x="431" y="346"/>
                  <a:pt x="431" y="346"/>
                </a:cubicBezTo>
                <a:cubicBezTo>
                  <a:pt x="495" y="346"/>
                  <a:pt x="544" y="297"/>
                  <a:pt x="544" y="233"/>
                </a:cubicBezTo>
                <a:cubicBezTo>
                  <a:pt x="544" y="170"/>
                  <a:pt x="544" y="170"/>
                  <a:pt x="544" y="170"/>
                </a:cubicBezTo>
                <a:cubicBezTo>
                  <a:pt x="544" y="156"/>
                  <a:pt x="559" y="142"/>
                  <a:pt x="573" y="142"/>
                </a:cubicBezTo>
                <a:cubicBezTo>
                  <a:pt x="594" y="142"/>
                  <a:pt x="601" y="156"/>
                  <a:pt x="601" y="170"/>
                </a:cubicBezTo>
                <a:cubicBezTo>
                  <a:pt x="601" y="233"/>
                  <a:pt x="601" y="233"/>
                  <a:pt x="601" y="233"/>
                </a:cubicBezTo>
                <a:cubicBezTo>
                  <a:pt x="601" y="332"/>
                  <a:pt x="530" y="403"/>
                  <a:pt x="431" y="403"/>
                </a:cubicBezTo>
                <a:close/>
                <a:moveTo>
                  <a:pt x="424" y="177"/>
                </a:moveTo>
                <a:lnTo>
                  <a:pt x="424" y="177"/>
                </a:lnTo>
                <a:cubicBezTo>
                  <a:pt x="417" y="184"/>
                  <a:pt x="410" y="191"/>
                  <a:pt x="403" y="191"/>
                </a:cubicBezTo>
                <a:cubicBezTo>
                  <a:pt x="389" y="191"/>
                  <a:pt x="375" y="177"/>
                  <a:pt x="375" y="163"/>
                </a:cubicBezTo>
                <a:cubicBezTo>
                  <a:pt x="375" y="156"/>
                  <a:pt x="382" y="149"/>
                  <a:pt x="389" y="142"/>
                </a:cubicBezTo>
                <a:cubicBezTo>
                  <a:pt x="403" y="120"/>
                  <a:pt x="403" y="120"/>
                  <a:pt x="403" y="120"/>
                </a:cubicBezTo>
                <a:cubicBezTo>
                  <a:pt x="389" y="120"/>
                  <a:pt x="389" y="120"/>
                  <a:pt x="389" y="120"/>
                </a:cubicBezTo>
                <a:cubicBezTo>
                  <a:pt x="361" y="120"/>
                  <a:pt x="361" y="120"/>
                  <a:pt x="361" y="120"/>
                </a:cubicBezTo>
                <a:cubicBezTo>
                  <a:pt x="170" y="120"/>
                  <a:pt x="170" y="120"/>
                  <a:pt x="170" y="120"/>
                </a:cubicBezTo>
                <a:cubicBezTo>
                  <a:pt x="106" y="120"/>
                  <a:pt x="57" y="170"/>
                  <a:pt x="57" y="233"/>
                </a:cubicBezTo>
                <a:cubicBezTo>
                  <a:pt x="57" y="304"/>
                  <a:pt x="57" y="304"/>
                  <a:pt x="57" y="304"/>
                </a:cubicBezTo>
                <a:cubicBezTo>
                  <a:pt x="57" y="318"/>
                  <a:pt x="43" y="332"/>
                  <a:pt x="29" y="332"/>
                </a:cubicBezTo>
                <a:cubicBezTo>
                  <a:pt x="15" y="332"/>
                  <a:pt x="0" y="318"/>
                  <a:pt x="0" y="304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142"/>
                  <a:pt x="78" y="64"/>
                  <a:pt x="170" y="64"/>
                </a:cubicBezTo>
                <a:cubicBezTo>
                  <a:pt x="347" y="64"/>
                  <a:pt x="347" y="64"/>
                  <a:pt x="347" y="64"/>
                </a:cubicBezTo>
                <a:cubicBezTo>
                  <a:pt x="368" y="64"/>
                  <a:pt x="368" y="64"/>
                  <a:pt x="368" y="64"/>
                </a:cubicBezTo>
                <a:cubicBezTo>
                  <a:pt x="403" y="64"/>
                  <a:pt x="403" y="64"/>
                  <a:pt x="403" y="64"/>
                </a:cubicBezTo>
                <a:cubicBezTo>
                  <a:pt x="389" y="50"/>
                  <a:pt x="389" y="50"/>
                  <a:pt x="389" y="50"/>
                </a:cubicBezTo>
                <a:cubicBezTo>
                  <a:pt x="382" y="43"/>
                  <a:pt x="375" y="35"/>
                  <a:pt x="375" y="28"/>
                </a:cubicBezTo>
                <a:cubicBezTo>
                  <a:pt x="375" y="14"/>
                  <a:pt x="389" y="0"/>
                  <a:pt x="403" y="0"/>
                </a:cubicBezTo>
                <a:cubicBezTo>
                  <a:pt x="410" y="0"/>
                  <a:pt x="417" y="0"/>
                  <a:pt x="424" y="7"/>
                </a:cubicBezTo>
                <a:cubicBezTo>
                  <a:pt x="488" y="78"/>
                  <a:pt x="488" y="78"/>
                  <a:pt x="488" y="78"/>
                </a:cubicBezTo>
                <a:cubicBezTo>
                  <a:pt x="495" y="78"/>
                  <a:pt x="502" y="85"/>
                  <a:pt x="502" y="92"/>
                </a:cubicBezTo>
                <a:cubicBezTo>
                  <a:pt x="502" y="99"/>
                  <a:pt x="495" y="106"/>
                  <a:pt x="488" y="113"/>
                </a:cubicBezTo>
                <a:lnTo>
                  <a:pt x="424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6" name="Freeform 34">
            <a:extLst>
              <a:ext uri="{FF2B5EF4-FFF2-40B4-BE49-F238E27FC236}">
                <a16:creationId xmlns:a16="http://schemas.microsoft.com/office/drawing/2014/main" id="{20248EAA-B62E-4249-B7FA-15BF00A41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2282" y="654050"/>
            <a:ext cx="217495" cy="215900"/>
          </a:xfrm>
          <a:custGeom>
            <a:avLst/>
            <a:gdLst>
              <a:gd name="T0" fmla="*/ 207010 w 602"/>
              <a:gd name="T1" fmla="*/ 40594 h 601"/>
              <a:gd name="T2" fmla="*/ 207010 w 602"/>
              <a:gd name="T3" fmla="*/ 40594 h 601"/>
              <a:gd name="T4" fmla="*/ 196533 w 602"/>
              <a:gd name="T5" fmla="*/ 40594 h 601"/>
              <a:gd name="T6" fmla="*/ 196533 w 602"/>
              <a:gd name="T7" fmla="*/ 96275 h 601"/>
              <a:gd name="T8" fmla="*/ 196533 w 602"/>
              <a:gd name="T9" fmla="*/ 144412 h 601"/>
              <a:gd name="T10" fmla="*/ 196533 w 602"/>
              <a:gd name="T11" fmla="*/ 154830 h 601"/>
              <a:gd name="T12" fmla="*/ 186417 w 602"/>
              <a:gd name="T13" fmla="*/ 164889 h 601"/>
              <a:gd name="T14" fmla="*/ 132949 w 602"/>
              <a:gd name="T15" fmla="*/ 164889 h 601"/>
              <a:gd name="T16" fmla="*/ 166186 w 602"/>
              <a:gd name="T17" fmla="*/ 197938 h 601"/>
              <a:gd name="T18" fmla="*/ 166186 w 602"/>
              <a:gd name="T19" fmla="*/ 197938 h 601"/>
              <a:gd name="T20" fmla="*/ 168715 w 602"/>
              <a:gd name="T21" fmla="*/ 205482 h 601"/>
              <a:gd name="T22" fmla="*/ 158238 w 602"/>
              <a:gd name="T23" fmla="*/ 215541 h 601"/>
              <a:gd name="T24" fmla="*/ 153180 w 602"/>
              <a:gd name="T25" fmla="*/ 213026 h 601"/>
              <a:gd name="T26" fmla="*/ 153180 w 602"/>
              <a:gd name="T27" fmla="*/ 213026 h 601"/>
              <a:gd name="T28" fmla="*/ 117414 w 602"/>
              <a:gd name="T29" fmla="*/ 180336 h 601"/>
              <a:gd name="T30" fmla="*/ 117414 w 602"/>
              <a:gd name="T31" fmla="*/ 205482 h 601"/>
              <a:gd name="T32" fmla="*/ 107298 w 602"/>
              <a:gd name="T33" fmla="*/ 215541 h 601"/>
              <a:gd name="T34" fmla="*/ 97183 w 602"/>
              <a:gd name="T35" fmla="*/ 205482 h 601"/>
              <a:gd name="T36" fmla="*/ 97183 w 602"/>
              <a:gd name="T37" fmla="*/ 180336 h 601"/>
              <a:gd name="T38" fmla="*/ 63946 w 602"/>
              <a:gd name="T39" fmla="*/ 213026 h 601"/>
              <a:gd name="T40" fmla="*/ 63946 w 602"/>
              <a:gd name="T41" fmla="*/ 213026 h 601"/>
              <a:gd name="T42" fmla="*/ 56359 w 602"/>
              <a:gd name="T43" fmla="*/ 215541 h 601"/>
              <a:gd name="T44" fmla="*/ 45882 w 602"/>
              <a:gd name="T45" fmla="*/ 205482 h 601"/>
              <a:gd name="T46" fmla="*/ 51301 w 602"/>
              <a:gd name="T47" fmla="*/ 197938 h 601"/>
              <a:gd name="T48" fmla="*/ 51301 w 602"/>
              <a:gd name="T49" fmla="*/ 197938 h 601"/>
              <a:gd name="T50" fmla="*/ 84177 w 602"/>
              <a:gd name="T51" fmla="*/ 164889 h 601"/>
              <a:gd name="T52" fmla="*/ 30708 w 602"/>
              <a:gd name="T53" fmla="*/ 164889 h 601"/>
              <a:gd name="T54" fmla="*/ 20593 w 602"/>
              <a:gd name="T55" fmla="*/ 154830 h 601"/>
              <a:gd name="T56" fmla="*/ 20593 w 602"/>
              <a:gd name="T57" fmla="*/ 144412 h 601"/>
              <a:gd name="T58" fmla="*/ 20593 w 602"/>
              <a:gd name="T59" fmla="*/ 96275 h 601"/>
              <a:gd name="T60" fmla="*/ 20593 w 602"/>
              <a:gd name="T61" fmla="*/ 40594 h 601"/>
              <a:gd name="T62" fmla="*/ 10477 w 602"/>
              <a:gd name="T63" fmla="*/ 40594 h 601"/>
              <a:gd name="T64" fmla="*/ 0 w 602"/>
              <a:gd name="T65" fmla="*/ 30176 h 601"/>
              <a:gd name="T66" fmla="*/ 10477 w 602"/>
              <a:gd name="T67" fmla="*/ 20117 h 601"/>
              <a:gd name="T68" fmla="*/ 97183 w 602"/>
              <a:gd name="T69" fmla="*/ 20117 h 601"/>
              <a:gd name="T70" fmla="*/ 97183 w 602"/>
              <a:gd name="T71" fmla="*/ 10059 h 601"/>
              <a:gd name="T72" fmla="*/ 107298 w 602"/>
              <a:gd name="T73" fmla="*/ 0 h 601"/>
              <a:gd name="T74" fmla="*/ 117414 w 602"/>
              <a:gd name="T75" fmla="*/ 10059 h 601"/>
              <a:gd name="T76" fmla="*/ 117414 w 602"/>
              <a:gd name="T77" fmla="*/ 20117 h 601"/>
              <a:gd name="T78" fmla="*/ 207010 w 602"/>
              <a:gd name="T79" fmla="*/ 20117 h 601"/>
              <a:gd name="T80" fmla="*/ 217126 w 602"/>
              <a:gd name="T81" fmla="*/ 30176 h 601"/>
              <a:gd name="T82" fmla="*/ 207010 w 602"/>
              <a:gd name="T83" fmla="*/ 40594 h 601"/>
              <a:gd name="T84" fmla="*/ 176302 w 602"/>
              <a:gd name="T85" fmla="*/ 86216 h 601"/>
              <a:gd name="T86" fmla="*/ 176302 w 602"/>
              <a:gd name="T87" fmla="*/ 86216 h 601"/>
              <a:gd name="T88" fmla="*/ 176302 w 602"/>
              <a:gd name="T89" fmla="*/ 76158 h 601"/>
              <a:gd name="T90" fmla="*/ 176302 w 602"/>
              <a:gd name="T91" fmla="*/ 40594 h 601"/>
              <a:gd name="T92" fmla="*/ 40824 w 602"/>
              <a:gd name="T93" fmla="*/ 40594 h 601"/>
              <a:gd name="T94" fmla="*/ 40824 w 602"/>
              <a:gd name="T95" fmla="*/ 76158 h 601"/>
              <a:gd name="T96" fmla="*/ 40824 w 602"/>
              <a:gd name="T97" fmla="*/ 86216 h 601"/>
              <a:gd name="T98" fmla="*/ 40824 w 602"/>
              <a:gd name="T99" fmla="*/ 144412 h 601"/>
              <a:gd name="T100" fmla="*/ 176302 w 602"/>
              <a:gd name="T101" fmla="*/ 144412 h 601"/>
              <a:gd name="T102" fmla="*/ 176302 w 602"/>
              <a:gd name="T103" fmla="*/ 86216 h 601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2" h="601">
                <a:moveTo>
                  <a:pt x="573" y="113"/>
                </a:moveTo>
                <a:lnTo>
                  <a:pt x="573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44" y="268"/>
                  <a:pt x="544" y="268"/>
                  <a:pt x="544" y="268"/>
                </a:cubicBezTo>
                <a:cubicBezTo>
                  <a:pt x="544" y="402"/>
                  <a:pt x="544" y="402"/>
                  <a:pt x="544" y="402"/>
                </a:cubicBezTo>
                <a:cubicBezTo>
                  <a:pt x="544" y="431"/>
                  <a:pt x="544" y="431"/>
                  <a:pt x="544" y="431"/>
                </a:cubicBezTo>
                <a:cubicBezTo>
                  <a:pt x="544" y="445"/>
                  <a:pt x="530" y="459"/>
                  <a:pt x="516" y="459"/>
                </a:cubicBezTo>
                <a:cubicBezTo>
                  <a:pt x="368" y="459"/>
                  <a:pt x="368" y="459"/>
                  <a:pt x="368" y="459"/>
                </a:cubicBezTo>
                <a:cubicBezTo>
                  <a:pt x="460" y="551"/>
                  <a:pt x="460" y="551"/>
                  <a:pt x="460" y="551"/>
                </a:cubicBezTo>
                <a:cubicBezTo>
                  <a:pt x="467" y="558"/>
                  <a:pt x="467" y="565"/>
                  <a:pt x="467" y="572"/>
                </a:cubicBezTo>
                <a:cubicBezTo>
                  <a:pt x="467" y="586"/>
                  <a:pt x="460" y="600"/>
                  <a:pt x="438" y="600"/>
                </a:cubicBezTo>
                <a:cubicBezTo>
                  <a:pt x="431" y="600"/>
                  <a:pt x="424" y="600"/>
                  <a:pt x="424" y="593"/>
                </a:cubicBezTo>
                <a:cubicBezTo>
                  <a:pt x="325" y="502"/>
                  <a:pt x="325" y="502"/>
                  <a:pt x="325" y="502"/>
                </a:cubicBezTo>
                <a:cubicBezTo>
                  <a:pt x="325" y="572"/>
                  <a:pt x="325" y="572"/>
                  <a:pt x="325" y="572"/>
                </a:cubicBezTo>
                <a:cubicBezTo>
                  <a:pt x="325" y="586"/>
                  <a:pt x="318" y="600"/>
                  <a:pt x="297" y="600"/>
                </a:cubicBezTo>
                <a:cubicBezTo>
                  <a:pt x="283" y="600"/>
                  <a:pt x="269" y="586"/>
                  <a:pt x="269" y="572"/>
                </a:cubicBezTo>
                <a:cubicBezTo>
                  <a:pt x="269" y="502"/>
                  <a:pt x="269" y="502"/>
                  <a:pt x="269" y="502"/>
                </a:cubicBezTo>
                <a:cubicBezTo>
                  <a:pt x="177" y="593"/>
                  <a:pt x="177" y="593"/>
                  <a:pt x="177" y="593"/>
                </a:cubicBezTo>
                <a:cubicBezTo>
                  <a:pt x="170" y="600"/>
                  <a:pt x="163" y="600"/>
                  <a:pt x="156" y="600"/>
                </a:cubicBezTo>
                <a:cubicBezTo>
                  <a:pt x="142" y="600"/>
                  <a:pt x="127" y="586"/>
                  <a:pt x="127" y="572"/>
                </a:cubicBezTo>
                <a:cubicBezTo>
                  <a:pt x="127" y="565"/>
                  <a:pt x="135" y="558"/>
                  <a:pt x="142" y="551"/>
                </a:cubicBezTo>
                <a:cubicBezTo>
                  <a:pt x="233" y="459"/>
                  <a:pt x="233" y="459"/>
                  <a:pt x="233" y="459"/>
                </a:cubicBezTo>
                <a:cubicBezTo>
                  <a:pt x="85" y="459"/>
                  <a:pt x="85" y="459"/>
                  <a:pt x="85" y="459"/>
                </a:cubicBezTo>
                <a:cubicBezTo>
                  <a:pt x="64" y="459"/>
                  <a:pt x="57" y="445"/>
                  <a:pt x="57" y="431"/>
                </a:cubicBezTo>
                <a:cubicBezTo>
                  <a:pt x="57" y="402"/>
                  <a:pt x="57" y="402"/>
                  <a:pt x="57" y="402"/>
                </a:cubicBezTo>
                <a:cubicBezTo>
                  <a:pt x="57" y="268"/>
                  <a:pt x="57" y="268"/>
                  <a:pt x="57" y="268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7" y="113"/>
                  <a:pt x="0" y="98"/>
                  <a:pt x="0" y="84"/>
                </a:cubicBezTo>
                <a:cubicBezTo>
                  <a:pt x="0" y="63"/>
                  <a:pt x="7" y="56"/>
                  <a:pt x="29" y="56"/>
                </a:cubicBezTo>
                <a:cubicBezTo>
                  <a:pt x="269" y="56"/>
                  <a:pt x="269" y="56"/>
                  <a:pt x="269" y="56"/>
                </a:cubicBezTo>
                <a:cubicBezTo>
                  <a:pt x="269" y="28"/>
                  <a:pt x="269" y="28"/>
                  <a:pt x="269" y="28"/>
                </a:cubicBezTo>
                <a:cubicBezTo>
                  <a:pt x="269" y="7"/>
                  <a:pt x="283" y="0"/>
                  <a:pt x="297" y="0"/>
                </a:cubicBezTo>
                <a:cubicBezTo>
                  <a:pt x="318" y="0"/>
                  <a:pt x="325" y="7"/>
                  <a:pt x="325" y="28"/>
                </a:cubicBezTo>
                <a:cubicBezTo>
                  <a:pt x="325" y="56"/>
                  <a:pt x="325" y="56"/>
                  <a:pt x="325" y="56"/>
                </a:cubicBezTo>
                <a:cubicBezTo>
                  <a:pt x="573" y="56"/>
                  <a:pt x="573" y="56"/>
                  <a:pt x="573" y="56"/>
                </a:cubicBezTo>
                <a:cubicBezTo>
                  <a:pt x="587" y="56"/>
                  <a:pt x="601" y="63"/>
                  <a:pt x="601" y="84"/>
                </a:cubicBezTo>
                <a:cubicBezTo>
                  <a:pt x="601" y="98"/>
                  <a:pt x="587" y="113"/>
                  <a:pt x="573" y="113"/>
                </a:cubicBezTo>
                <a:close/>
                <a:moveTo>
                  <a:pt x="488" y="240"/>
                </a:moveTo>
                <a:lnTo>
                  <a:pt x="488" y="240"/>
                </a:lnTo>
                <a:cubicBezTo>
                  <a:pt x="488" y="212"/>
                  <a:pt x="488" y="212"/>
                  <a:pt x="488" y="212"/>
                </a:cubicBezTo>
                <a:cubicBezTo>
                  <a:pt x="488" y="113"/>
                  <a:pt x="488" y="113"/>
                  <a:pt x="488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3" y="212"/>
                  <a:pt x="113" y="212"/>
                  <a:pt x="113" y="212"/>
                </a:cubicBezTo>
                <a:cubicBezTo>
                  <a:pt x="113" y="240"/>
                  <a:pt x="113" y="240"/>
                  <a:pt x="113" y="240"/>
                </a:cubicBezTo>
                <a:cubicBezTo>
                  <a:pt x="113" y="402"/>
                  <a:pt x="113" y="402"/>
                  <a:pt x="113" y="402"/>
                </a:cubicBezTo>
                <a:cubicBezTo>
                  <a:pt x="488" y="402"/>
                  <a:pt x="488" y="402"/>
                  <a:pt x="488" y="402"/>
                </a:cubicBezTo>
                <a:lnTo>
                  <a:pt x="488" y="2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7" name="Freeform 35">
            <a:extLst>
              <a:ext uri="{FF2B5EF4-FFF2-40B4-BE49-F238E27FC236}">
                <a16:creationId xmlns:a16="http://schemas.microsoft.com/office/drawing/2014/main" id="{CF57CFE9-2F1E-EE4E-A858-788CDBECB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1269" y="654050"/>
            <a:ext cx="219083" cy="215900"/>
          </a:xfrm>
          <a:custGeom>
            <a:avLst/>
            <a:gdLst>
              <a:gd name="T0" fmla="*/ 10072 w 609"/>
              <a:gd name="T1" fmla="*/ 65740 h 601"/>
              <a:gd name="T2" fmla="*/ 10072 w 609"/>
              <a:gd name="T3" fmla="*/ 65740 h 601"/>
              <a:gd name="T4" fmla="*/ 58636 w 609"/>
              <a:gd name="T5" fmla="*/ 65740 h 601"/>
              <a:gd name="T6" fmla="*/ 58636 w 609"/>
              <a:gd name="T7" fmla="*/ 86216 h 601"/>
              <a:gd name="T8" fmla="*/ 20505 w 609"/>
              <a:gd name="T9" fmla="*/ 86216 h 601"/>
              <a:gd name="T10" fmla="*/ 20505 w 609"/>
              <a:gd name="T11" fmla="*/ 195424 h 601"/>
              <a:gd name="T12" fmla="*/ 56118 w 609"/>
              <a:gd name="T13" fmla="*/ 195424 h 601"/>
              <a:gd name="T14" fmla="*/ 56118 w 609"/>
              <a:gd name="T15" fmla="*/ 195424 h 601"/>
              <a:gd name="T16" fmla="*/ 99285 w 609"/>
              <a:gd name="T17" fmla="*/ 195424 h 601"/>
              <a:gd name="T18" fmla="*/ 99285 w 609"/>
              <a:gd name="T19" fmla="*/ 195424 h 601"/>
              <a:gd name="T20" fmla="*/ 129862 w 609"/>
              <a:gd name="T21" fmla="*/ 195424 h 601"/>
              <a:gd name="T22" fmla="*/ 129862 w 609"/>
              <a:gd name="T23" fmla="*/ 157345 h 601"/>
              <a:gd name="T24" fmla="*/ 150007 w 609"/>
              <a:gd name="T25" fmla="*/ 157345 h 601"/>
              <a:gd name="T26" fmla="*/ 150007 w 609"/>
              <a:gd name="T27" fmla="*/ 205482 h 601"/>
              <a:gd name="T28" fmla="*/ 139935 w 609"/>
              <a:gd name="T29" fmla="*/ 215541 h 601"/>
              <a:gd name="T30" fmla="*/ 101803 w 609"/>
              <a:gd name="T31" fmla="*/ 215541 h 601"/>
              <a:gd name="T32" fmla="*/ 101803 w 609"/>
              <a:gd name="T33" fmla="*/ 215541 h 601"/>
              <a:gd name="T34" fmla="*/ 45686 w 609"/>
              <a:gd name="T35" fmla="*/ 215541 h 601"/>
              <a:gd name="T36" fmla="*/ 45686 w 609"/>
              <a:gd name="T37" fmla="*/ 215541 h 601"/>
              <a:gd name="T38" fmla="*/ 10072 w 609"/>
              <a:gd name="T39" fmla="*/ 215541 h 601"/>
              <a:gd name="T40" fmla="*/ 0 w 609"/>
              <a:gd name="T41" fmla="*/ 205482 h 601"/>
              <a:gd name="T42" fmla="*/ 0 w 609"/>
              <a:gd name="T43" fmla="*/ 76158 h 601"/>
              <a:gd name="T44" fmla="*/ 10072 w 609"/>
              <a:gd name="T45" fmla="*/ 65740 h 601"/>
              <a:gd name="T46" fmla="*/ 111876 w 609"/>
              <a:gd name="T47" fmla="*/ 146927 h 601"/>
              <a:gd name="T48" fmla="*/ 111876 w 609"/>
              <a:gd name="T49" fmla="*/ 146927 h 601"/>
              <a:gd name="T50" fmla="*/ 111876 w 609"/>
              <a:gd name="T51" fmla="*/ 146927 h 601"/>
              <a:gd name="T52" fmla="*/ 78781 w 609"/>
              <a:gd name="T53" fmla="*/ 146927 h 601"/>
              <a:gd name="T54" fmla="*/ 68708 w 609"/>
              <a:gd name="T55" fmla="*/ 136868 h 601"/>
              <a:gd name="T56" fmla="*/ 68708 w 609"/>
              <a:gd name="T57" fmla="*/ 10059 h 601"/>
              <a:gd name="T58" fmla="*/ 78781 w 609"/>
              <a:gd name="T59" fmla="*/ 0 h 601"/>
              <a:gd name="T60" fmla="*/ 208643 w 609"/>
              <a:gd name="T61" fmla="*/ 0 h 601"/>
              <a:gd name="T62" fmla="*/ 218715 w 609"/>
              <a:gd name="T63" fmla="*/ 10059 h 601"/>
              <a:gd name="T64" fmla="*/ 218715 w 609"/>
              <a:gd name="T65" fmla="*/ 136868 h 601"/>
              <a:gd name="T66" fmla="*/ 208643 w 609"/>
              <a:gd name="T67" fmla="*/ 146927 h 601"/>
              <a:gd name="T68" fmla="*/ 170512 w 609"/>
              <a:gd name="T69" fmla="*/ 146927 h 601"/>
              <a:gd name="T70" fmla="*/ 170512 w 609"/>
              <a:gd name="T71" fmla="*/ 146927 h 601"/>
              <a:gd name="T72" fmla="*/ 111876 w 609"/>
              <a:gd name="T73" fmla="*/ 146927 h 601"/>
              <a:gd name="T74" fmla="*/ 198211 w 609"/>
              <a:gd name="T75" fmla="*/ 126810 h 601"/>
              <a:gd name="T76" fmla="*/ 198211 w 609"/>
              <a:gd name="T77" fmla="*/ 126810 h 601"/>
              <a:gd name="T78" fmla="*/ 198211 w 609"/>
              <a:gd name="T79" fmla="*/ 20117 h 601"/>
              <a:gd name="T80" fmla="*/ 88853 w 609"/>
              <a:gd name="T81" fmla="*/ 20117 h 601"/>
              <a:gd name="T82" fmla="*/ 88853 w 609"/>
              <a:gd name="T83" fmla="*/ 126810 h 601"/>
              <a:gd name="T84" fmla="*/ 121948 w 609"/>
              <a:gd name="T85" fmla="*/ 126810 h 601"/>
              <a:gd name="T86" fmla="*/ 121948 w 609"/>
              <a:gd name="T87" fmla="*/ 126810 h 601"/>
              <a:gd name="T88" fmla="*/ 167993 w 609"/>
              <a:gd name="T89" fmla="*/ 126810 h 601"/>
              <a:gd name="T90" fmla="*/ 167993 w 609"/>
              <a:gd name="T91" fmla="*/ 126810 h 601"/>
              <a:gd name="T92" fmla="*/ 198211 w 609"/>
              <a:gd name="T93" fmla="*/ 126810 h 601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9" h="601">
                <a:moveTo>
                  <a:pt x="28" y="183"/>
                </a:moveTo>
                <a:lnTo>
                  <a:pt x="28" y="183"/>
                </a:lnTo>
                <a:cubicBezTo>
                  <a:pt x="163" y="183"/>
                  <a:pt x="163" y="183"/>
                  <a:pt x="163" y="183"/>
                </a:cubicBezTo>
                <a:cubicBezTo>
                  <a:pt x="163" y="240"/>
                  <a:pt x="163" y="240"/>
                  <a:pt x="163" y="240"/>
                </a:cubicBezTo>
                <a:cubicBezTo>
                  <a:pt x="57" y="240"/>
                  <a:pt x="57" y="240"/>
                  <a:pt x="57" y="240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156" y="544"/>
                  <a:pt x="156" y="544"/>
                  <a:pt x="156" y="544"/>
                </a:cubicBezTo>
                <a:cubicBezTo>
                  <a:pt x="276" y="544"/>
                  <a:pt x="276" y="544"/>
                  <a:pt x="276" y="544"/>
                </a:cubicBezTo>
                <a:cubicBezTo>
                  <a:pt x="361" y="544"/>
                  <a:pt x="361" y="544"/>
                  <a:pt x="361" y="544"/>
                </a:cubicBezTo>
                <a:cubicBezTo>
                  <a:pt x="361" y="438"/>
                  <a:pt x="361" y="438"/>
                  <a:pt x="361" y="438"/>
                </a:cubicBezTo>
                <a:cubicBezTo>
                  <a:pt x="417" y="438"/>
                  <a:pt x="417" y="438"/>
                  <a:pt x="417" y="438"/>
                </a:cubicBezTo>
                <a:cubicBezTo>
                  <a:pt x="417" y="572"/>
                  <a:pt x="417" y="572"/>
                  <a:pt x="417" y="572"/>
                </a:cubicBezTo>
                <a:cubicBezTo>
                  <a:pt x="417" y="586"/>
                  <a:pt x="403" y="600"/>
                  <a:pt x="389" y="600"/>
                </a:cubicBezTo>
                <a:cubicBezTo>
                  <a:pt x="283" y="600"/>
                  <a:pt x="283" y="600"/>
                  <a:pt x="283" y="600"/>
                </a:cubicBezTo>
                <a:cubicBezTo>
                  <a:pt x="127" y="600"/>
                  <a:pt x="127" y="600"/>
                  <a:pt x="127" y="600"/>
                </a:cubicBezTo>
                <a:cubicBezTo>
                  <a:pt x="28" y="600"/>
                  <a:pt x="28" y="600"/>
                  <a:pt x="28" y="600"/>
                </a:cubicBezTo>
                <a:cubicBezTo>
                  <a:pt x="14" y="600"/>
                  <a:pt x="0" y="586"/>
                  <a:pt x="0" y="572"/>
                </a:cubicBezTo>
                <a:cubicBezTo>
                  <a:pt x="0" y="212"/>
                  <a:pt x="0" y="212"/>
                  <a:pt x="0" y="212"/>
                </a:cubicBezTo>
                <a:cubicBezTo>
                  <a:pt x="0" y="198"/>
                  <a:pt x="14" y="183"/>
                  <a:pt x="28" y="183"/>
                </a:cubicBezTo>
                <a:close/>
                <a:moveTo>
                  <a:pt x="311" y="409"/>
                </a:moveTo>
                <a:lnTo>
                  <a:pt x="311" y="409"/>
                </a:lnTo>
                <a:cubicBezTo>
                  <a:pt x="219" y="409"/>
                  <a:pt x="219" y="409"/>
                  <a:pt x="219" y="409"/>
                </a:cubicBezTo>
                <a:cubicBezTo>
                  <a:pt x="205" y="409"/>
                  <a:pt x="191" y="402"/>
                  <a:pt x="191" y="381"/>
                </a:cubicBezTo>
                <a:cubicBezTo>
                  <a:pt x="191" y="28"/>
                  <a:pt x="191" y="28"/>
                  <a:pt x="191" y="28"/>
                </a:cubicBezTo>
                <a:cubicBezTo>
                  <a:pt x="191" y="7"/>
                  <a:pt x="205" y="0"/>
                  <a:pt x="21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381"/>
                  <a:pt x="608" y="381"/>
                  <a:pt x="608" y="381"/>
                </a:cubicBezTo>
                <a:cubicBezTo>
                  <a:pt x="608" y="402"/>
                  <a:pt x="594" y="409"/>
                  <a:pt x="580" y="409"/>
                </a:cubicBezTo>
                <a:cubicBezTo>
                  <a:pt x="474" y="409"/>
                  <a:pt x="474" y="409"/>
                  <a:pt x="474" y="409"/>
                </a:cubicBezTo>
                <a:lnTo>
                  <a:pt x="311" y="409"/>
                </a:lnTo>
                <a:close/>
                <a:moveTo>
                  <a:pt x="551" y="353"/>
                </a:moveTo>
                <a:lnTo>
                  <a:pt x="551" y="353"/>
                </a:lnTo>
                <a:cubicBezTo>
                  <a:pt x="551" y="56"/>
                  <a:pt x="551" y="56"/>
                  <a:pt x="551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353"/>
                  <a:pt x="247" y="353"/>
                  <a:pt x="247" y="353"/>
                </a:cubicBezTo>
                <a:cubicBezTo>
                  <a:pt x="339" y="353"/>
                  <a:pt x="339" y="353"/>
                  <a:pt x="339" y="353"/>
                </a:cubicBezTo>
                <a:cubicBezTo>
                  <a:pt x="467" y="353"/>
                  <a:pt x="467" y="353"/>
                  <a:pt x="467" y="353"/>
                </a:cubicBezTo>
                <a:lnTo>
                  <a:pt x="551" y="3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8" name="Freeform 36">
            <a:extLst>
              <a:ext uri="{FF2B5EF4-FFF2-40B4-BE49-F238E27FC236}">
                <a16:creationId xmlns:a16="http://schemas.microsoft.com/office/drawing/2014/main" id="{B5E34B6B-B3A6-3944-8375-D70307AD6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842" y="654050"/>
            <a:ext cx="217496" cy="215900"/>
          </a:xfrm>
          <a:custGeom>
            <a:avLst/>
            <a:gdLst>
              <a:gd name="T0" fmla="*/ 206650 w 602"/>
              <a:gd name="T1" fmla="*/ 146927 h 601"/>
              <a:gd name="T2" fmla="*/ 206650 w 602"/>
              <a:gd name="T3" fmla="*/ 146927 h 601"/>
              <a:gd name="T4" fmla="*/ 160768 w 602"/>
              <a:gd name="T5" fmla="*/ 146927 h 601"/>
              <a:gd name="T6" fmla="*/ 160768 w 602"/>
              <a:gd name="T7" fmla="*/ 126810 h 601"/>
              <a:gd name="T8" fmla="*/ 196534 w 602"/>
              <a:gd name="T9" fmla="*/ 126810 h 601"/>
              <a:gd name="T10" fmla="*/ 196534 w 602"/>
              <a:gd name="T11" fmla="*/ 20117 h 601"/>
              <a:gd name="T12" fmla="*/ 163297 w 602"/>
              <a:gd name="T13" fmla="*/ 20117 h 601"/>
              <a:gd name="T14" fmla="*/ 163297 w 602"/>
              <a:gd name="T15" fmla="*/ 20117 h 601"/>
              <a:gd name="T16" fmla="*/ 119944 w 602"/>
              <a:gd name="T17" fmla="*/ 20117 h 601"/>
              <a:gd name="T18" fmla="*/ 119944 w 602"/>
              <a:gd name="T19" fmla="*/ 20117 h 601"/>
              <a:gd name="T20" fmla="*/ 89235 w 602"/>
              <a:gd name="T21" fmla="*/ 20117 h 601"/>
              <a:gd name="T22" fmla="*/ 89235 w 602"/>
              <a:gd name="T23" fmla="*/ 55681 h 601"/>
              <a:gd name="T24" fmla="*/ 69004 w 602"/>
              <a:gd name="T25" fmla="*/ 55681 h 601"/>
              <a:gd name="T26" fmla="*/ 69004 w 602"/>
              <a:gd name="T27" fmla="*/ 10059 h 601"/>
              <a:gd name="T28" fmla="*/ 79119 w 602"/>
              <a:gd name="T29" fmla="*/ 0 h 601"/>
              <a:gd name="T30" fmla="*/ 114886 w 602"/>
              <a:gd name="T31" fmla="*/ 0 h 601"/>
              <a:gd name="T32" fmla="*/ 114886 w 602"/>
              <a:gd name="T33" fmla="*/ 0 h 601"/>
              <a:gd name="T34" fmla="*/ 173774 w 602"/>
              <a:gd name="T35" fmla="*/ 0 h 601"/>
              <a:gd name="T36" fmla="*/ 173774 w 602"/>
              <a:gd name="T37" fmla="*/ 0 h 601"/>
              <a:gd name="T38" fmla="*/ 206650 w 602"/>
              <a:gd name="T39" fmla="*/ 0 h 601"/>
              <a:gd name="T40" fmla="*/ 217127 w 602"/>
              <a:gd name="T41" fmla="*/ 10059 h 601"/>
              <a:gd name="T42" fmla="*/ 217127 w 602"/>
              <a:gd name="T43" fmla="*/ 136868 h 601"/>
              <a:gd name="T44" fmla="*/ 206650 w 602"/>
              <a:gd name="T45" fmla="*/ 146927 h 601"/>
              <a:gd name="T46" fmla="*/ 104770 w 602"/>
              <a:gd name="T47" fmla="*/ 65740 h 601"/>
              <a:gd name="T48" fmla="*/ 104770 w 602"/>
              <a:gd name="T49" fmla="*/ 65740 h 601"/>
              <a:gd name="T50" fmla="*/ 104770 w 602"/>
              <a:gd name="T51" fmla="*/ 65740 h 601"/>
              <a:gd name="T52" fmla="*/ 140536 w 602"/>
              <a:gd name="T53" fmla="*/ 65740 h 601"/>
              <a:gd name="T54" fmla="*/ 150652 w 602"/>
              <a:gd name="T55" fmla="*/ 76158 h 601"/>
              <a:gd name="T56" fmla="*/ 150652 w 602"/>
              <a:gd name="T57" fmla="*/ 205482 h 601"/>
              <a:gd name="T58" fmla="*/ 140536 w 602"/>
              <a:gd name="T59" fmla="*/ 215541 h 601"/>
              <a:gd name="T60" fmla="*/ 10116 w 602"/>
              <a:gd name="T61" fmla="*/ 215541 h 601"/>
              <a:gd name="T62" fmla="*/ 0 w 602"/>
              <a:gd name="T63" fmla="*/ 205482 h 601"/>
              <a:gd name="T64" fmla="*/ 0 w 602"/>
              <a:gd name="T65" fmla="*/ 76158 h 601"/>
              <a:gd name="T66" fmla="*/ 10116 w 602"/>
              <a:gd name="T67" fmla="*/ 65740 h 601"/>
              <a:gd name="T68" fmla="*/ 48411 w 602"/>
              <a:gd name="T69" fmla="*/ 65740 h 601"/>
              <a:gd name="T70" fmla="*/ 48411 w 602"/>
              <a:gd name="T71" fmla="*/ 65740 h 601"/>
              <a:gd name="T72" fmla="*/ 104770 w 602"/>
              <a:gd name="T73" fmla="*/ 65740 h 601"/>
              <a:gd name="T74" fmla="*/ 20593 w 602"/>
              <a:gd name="T75" fmla="*/ 86216 h 601"/>
              <a:gd name="T76" fmla="*/ 20593 w 602"/>
              <a:gd name="T77" fmla="*/ 86216 h 601"/>
              <a:gd name="T78" fmla="*/ 20593 w 602"/>
              <a:gd name="T79" fmla="*/ 195424 h 601"/>
              <a:gd name="T80" fmla="*/ 130421 w 602"/>
              <a:gd name="T81" fmla="*/ 195424 h 601"/>
              <a:gd name="T82" fmla="*/ 130421 w 602"/>
              <a:gd name="T83" fmla="*/ 86216 h 601"/>
              <a:gd name="T84" fmla="*/ 94293 w 602"/>
              <a:gd name="T85" fmla="*/ 86216 h 601"/>
              <a:gd name="T86" fmla="*/ 94293 w 602"/>
              <a:gd name="T87" fmla="*/ 86216 h 601"/>
              <a:gd name="T88" fmla="*/ 50940 w 602"/>
              <a:gd name="T89" fmla="*/ 86216 h 601"/>
              <a:gd name="T90" fmla="*/ 50940 w 602"/>
              <a:gd name="T91" fmla="*/ 86216 h 601"/>
              <a:gd name="T92" fmla="*/ 20593 w 602"/>
              <a:gd name="T93" fmla="*/ 86216 h 601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2" h="601">
                <a:moveTo>
                  <a:pt x="572" y="409"/>
                </a:moveTo>
                <a:lnTo>
                  <a:pt x="572" y="409"/>
                </a:lnTo>
                <a:cubicBezTo>
                  <a:pt x="445" y="409"/>
                  <a:pt x="445" y="409"/>
                  <a:pt x="445" y="409"/>
                </a:cubicBezTo>
                <a:cubicBezTo>
                  <a:pt x="445" y="353"/>
                  <a:pt x="445" y="353"/>
                  <a:pt x="445" y="353"/>
                </a:cubicBezTo>
                <a:cubicBezTo>
                  <a:pt x="544" y="353"/>
                  <a:pt x="544" y="353"/>
                  <a:pt x="544" y="353"/>
                </a:cubicBezTo>
                <a:cubicBezTo>
                  <a:pt x="544" y="56"/>
                  <a:pt x="544" y="56"/>
                  <a:pt x="544" y="56"/>
                </a:cubicBezTo>
                <a:cubicBezTo>
                  <a:pt x="452" y="56"/>
                  <a:pt x="452" y="56"/>
                  <a:pt x="452" y="56"/>
                </a:cubicBezTo>
                <a:cubicBezTo>
                  <a:pt x="332" y="56"/>
                  <a:pt x="332" y="56"/>
                  <a:pt x="332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155"/>
                  <a:pt x="247" y="155"/>
                  <a:pt x="247" y="155"/>
                </a:cubicBezTo>
                <a:cubicBezTo>
                  <a:pt x="191" y="155"/>
                  <a:pt x="191" y="155"/>
                  <a:pt x="191" y="155"/>
                </a:cubicBezTo>
                <a:cubicBezTo>
                  <a:pt x="191" y="28"/>
                  <a:pt x="191" y="28"/>
                  <a:pt x="191" y="28"/>
                </a:cubicBezTo>
                <a:cubicBezTo>
                  <a:pt x="191" y="7"/>
                  <a:pt x="198" y="0"/>
                  <a:pt x="219" y="0"/>
                </a:cubicBezTo>
                <a:cubicBezTo>
                  <a:pt x="318" y="0"/>
                  <a:pt x="318" y="0"/>
                  <a:pt x="318" y="0"/>
                </a:cubicBezTo>
                <a:cubicBezTo>
                  <a:pt x="481" y="0"/>
                  <a:pt x="481" y="0"/>
                  <a:pt x="481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381"/>
                  <a:pt x="601" y="381"/>
                  <a:pt x="601" y="381"/>
                </a:cubicBezTo>
                <a:cubicBezTo>
                  <a:pt x="601" y="402"/>
                  <a:pt x="594" y="409"/>
                  <a:pt x="572" y="409"/>
                </a:cubicBezTo>
                <a:close/>
                <a:moveTo>
                  <a:pt x="290" y="183"/>
                </a:moveTo>
                <a:lnTo>
                  <a:pt x="290" y="183"/>
                </a:lnTo>
                <a:cubicBezTo>
                  <a:pt x="389" y="183"/>
                  <a:pt x="389" y="183"/>
                  <a:pt x="389" y="183"/>
                </a:cubicBezTo>
                <a:cubicBezTo>
                  <a:pt x="403" y="183"/>
                  <a:pt x="417" y="198"/>
                  <a:pt x="417" y="212"/>
                </a:cubicBezTo>
                <a:cubicBezTo>
                  <a:pt x="417" y="572"/>
                  <a:pt x="417" y="572"/>
                  <a:pt x="417" y="572"/>
                </a:cubicBezTo>
                <a:cubicBezTo>
                  <a:pt x="417" y="586"/>
                  <a:pt x="403" y="600"/>
                  <a:pt x="389" y="600"/>
                </a:cubicBezTo>
                <a:cubicBezTo>
                  <a:pt x="28" y="600"/>
                  <a:pt x="28" y="600"/>
                  <a:pt x="28" y="600"/>
                </a:cubicBezTo>
                <a:cubicBezTo>
                  <a:pt x="14" y="600"/>
                  <a:pt x="0" y="586"/>
                  <a:pt x="0" y="572"/>
                </a:cubicBezTo>
                <a:cubicBezTo>
                  <a:pt x="0" y="212"/>
                  <a:pt x="0" y="212"/>
                  <a:pt x="0" y="212"/>
                </a:cubicBezTo>
                <a:cubicBezTo>
                  <a:pt x="0" y="198"/>
                  <a:pt x="14" y="183"/>
                  <a:pt x="28" y="183"/>
                </a:cubicBezTo>
                <a:cubicBezTo>
                  <a:pt x="134" y="183"/>
                  <a:pt x="134" y="183"/>
                  <a:pt x="134" y="183"/>
                </a:cubicBezTo>
                <a:lnTo>
                  <a:pt x="290" y="183"/>
                </a:lnTo>
                <a:close/>
                <a:moveTo>
                  <a:pt x="57" y="240"/>
                </a:moveTo>
                <a:lnTo>
                  <a:pt x="57" y="240"/>
                </a:lnTo>
                <a:cubicBezTo>
                  <a:pt x="57" y="544"/>
                  <a:pt x="57" y="544"/>
                  <a:pt x="57" y="544"/>
                </a:cubicBezTo>
                <a:cubicBezTo>
                  <a:pt x="361" y="544"/>
                  <a:pt x="361" y="544"/>
                  <a:pt x="361" y="544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261" y="240"/>
                  <a:pt x="261" y="240"/>
                  <a:pt x="261" y="240"/>
                </a:cubicBezTo>
                <a:cubicBezTo>
                  <a:pt x="141" y="240"/>
                  <a:pt x="141" y="240"/>
                  <a:pt x="141" y="240"/>
                </a:cubicBezTo>
                <a:lnTo>
                  <a:pt x="57" y="2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Freeform 1">
            <a:extLst>
              <a:ext uri="{FF2B5EF4-FFF2-40B4-BE49-F238E27FC236}">
                <a16:creationId xmlns:a16="http://schemas.microsoft.com/office/drawing/2014/main" id="{ACCB2444-8BA7-FF46-9599-4BF48B2D9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2000" y="1522413"/>
            <a:ext cx="200025" cy="160337"/>
          </a:xfrm>
          <a:custGeom>
            <a:avLst/>
            <a:gdLst>
              <a:gd name="T0" fmla="*/ 179575 w 444"/>
              <a:gd name="T1" fmla="*/ 16202 h 356"/>
              <a:gd name="T2" fmla="*/ 179575 w 444"/>
              <a:gd name="T3" fmla="*/ 16202 h 356"/>
              <a:gd name="T4" fmla="*/ 111616 w 444"/>
              <a:gd name="T5" fmla="*/ 16202 h 356"/>
              <a:gd name="T6" fmla="*/ 99464 w 444"/>
              <a:gd name="T7" fmla="*/ 27903 h 356"/>
              <a:gd name="T8" fmla="*/ 87762 w 444"/>
              <a:gd name="T9" fmla="*/ 16202 h 356"/>
              <a:gd name="T10" fmla="*/ 20253 w 444"/>
              <a:gd name="T11" fmla="*/ 16202 h 356"/>
              <a:gd name="T12" fmla="*/ 20253 w 444"/>
              <a:gd name="T13" fmla="*/ 83708 h 356"/>
              <a:gd name="T14" fmla="*/ 99464 w 444"/>
              <a:gd name="T15" fmla="*/ 159765 h 356"/>
              <a:gd name="T16" fmla="*/ 179575 w 444"/>
              <a:gd name="T17" fmla="*/ 83708 h 356"/>
              <a:gd name="T18" fmla="*/ 179575 w 444"/>
              <a:gd name="T19" fmla="*/ 16202 h 35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44" h="356">
                <a:moveTo>
                  <a:pt x="399" y="36"/>
                </a:moveTo>
                <a:lnTo>
                  <a:pt x="399" y="36"/>
                </a:lnTo>
                <a:cubicBezTo>
                  <a:pt x="355" y="0"/>
                  <a:pt x="293" y="0"/>
                  <a:pt x="248" y="36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195" y="36"/>
                  <a:pt x="195" y="36"/>
                  <a:pt x="195" y="36"/>
                </a:cubicBezTo>
                <a:cubicBezTo>
                  <a:pt x="151" y="0"/>
                  <a:pt x="89" y="0"/>
                  <a:pt x="45" y="36"/>
                </a:cubicBezTo>
                <a:cubicBezTo>
                  <a:pt x="0" y="80"/>
                  <a:pt x="0" y="151"/>
                  <a:pt x="45" y="186"/>
                </a:cubicBezTo>
                <a:cubicBezTo>
                  <a:pt x="221" y="355"/>
                  <a:pt x="221" y="355"/>
                  <a:pt x="221" y="355"/>
                </a:cubicBezTo>
                <a:cubicBezTo>
                  <a:pt x="399" y="186"/>
                  <a:pt x="399" y="186"/>
                  <a:pt x="399" y="186"/>
                </a:cubicBezTo>
                <a:cubicBezTo>
                  <a:pt x="443" y="151"/>
                  <a:pt x="443" y="80"/>
                  <a:pt x="399" y="3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68" name="Freeform 2">
            <a:extLst>
              <a:ext uri="{FF2B5EF4-FFF2-40B4-BE49-F238E27FC236}">
                <a16:creationId xmlns:a16="http://schemas.microsoft.com/office/drawing/2014/main" id="{3E8D1DD7-54A3-8D45-B80E-6BF5278E5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100" y="1514475"/>
            <a:ext cx="111125" cy="179388"/>
          </a:xfrm>
          <a:custGeom>
            <a:avLst/>
            <a:gdLst>
              <a:gd name="T0" fmla="*/ 55620 w 249"/>
              <a:gd name="T1" fmla="*/ 0 h 400"/>
              <a:gd name="T2" fmla="*/ 55620 w 249"/>
              <a:gd name="T3" fmla="*/ 0 h 400"/>
              <a:gd name="T4" fmla="*/ 0 w 249"/>
              <a:gd name="T5" fmla="*/ 56248 h 400"/>
              <a:gd name="T6" fmla="*/ 55620 w 249"/>
              <a:gd name="T7" fmla="*/ 179545 h 400"/>
              <a:gd name="T8" fmla="*/ 110351 w 249"/>
              <a:gd name="T9" fmla="*/ 56248 h 400"/>
              <a:gd name="T10" fmla="*/ 55620 w 249"/>
              <a:gd name="T11" fmla="*/ 0 h 400"/>
              <a:gd name="T12" fmla="*/ 55620 w 249"/>
              <a:gd name="T13" fmla="*/ 88198 h 400"/>
              <a:gd name="T14" fmla="*/ 55620 w 249"/>
              <a:gd name="T15" fmla="*/ 88198 h 400"/>
              <a:gd name="T16" fmla="*/ 23583 w 249"/>
              <a:gd name="T17" fmla="*/ 56248 h 400"/>
              <a:gd name="T18" fmla="*/ 55620 w 249"/>
              <a:gd name="T19" fmla="*/ 24299 h 400"/>
              <a:gd name="T20" fmla="*/ 86768 w 249"/>
              <a:gd name="T21" fmla="*/ 56248 h 400"/>
              <a:gd name="T22" fmla="*/ 55620 w 249"/>
              <a:gd name="T23" fmla="*/ 88198 h 40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49" h="400">
                <a:moveTo>
                  <a:pt x="125" y="0"/>
                </a:moveTo>
                <a:lnTo>
                  <a:pt x="125" y="0"/>
                </a:lnTo>
                <a:cubicBezTo>
                  <a:pt x="53" y="0"/>
                  <a:pt x="0" y="54"/>
                  <a:pt x="0" y="125"/>
                </a:cubicBezTo>
                <a:cubicBezTo>
                  <a:pt x="0" y="240"/>
                  <a:pt x="125" y="399"/>
                  <a:pt x="125" y="399"/>
                </a:cubicBezTo>
                <a:cubicBezTo>
                  <a:pt x="125" y="399"/>
                  <a:pt x="248" y="240"/>
                  <a:pt x="248" y="125"/>
                </a:cubicBezTo>
                <a:cubicBezTo>
                  <a:pt x="248" y="54"/>
                  <a:pt x="195" y="0"/>
                  <a:pt x="125" y="0"/>
                </a:cubicBezTo>
                <a:close/>
                <a:moveTo>
                  <a:pt x="125" y="196"/>
                </a:moveTo>
                <a:lnTo>
                  <a:pt x="125" y="196"/>
                </a:lnTo>
                <a:cubicBezTo>
                  <a:pt x="88" y="196"/>
                  <a:pt x="53" y="160"/>
                  <a:pt x="53" y="125"/>
                </a:cubicBezTo>
                <a:cubicBezTo>
                  <a:pt x="53" y="89"/>
                  <a:pt x="88" y="54"/>
                  <a:pt x="125" y="54"/>
                </a:cubicBezTo>
                <a:cubicBezTo>
                  <a:pt x="159" y="54"/>
                  <a:pt x="195" y="89"/>
                  <a:pt x="195" y="125"/>
                </a:cubicBezTo>
                <a:cubicBezTo>
                  <a:pt x="195" y="160"/>
                  <a:pt x="159" y="196"/>
                  <a:pt x="125" y="1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69" name="Freeform 3">
            <a:extLst>
              <a:ext uri="{FF2B5EF4-FFF2-40B4-BE49-F238E27FC236}">
                <a16:creationId xmlns:a16="http://schemas.microsoft.com/office/drawing/2014/main" id="{3FCB9FD3-43DA-374E-8414-E99E0264F3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4625" y="1514475"/>
            <a:ext cx="223838" cy="179388"/>
          </a:xfrm>
          <a:custGeom>
            <a:avLst/>
            <a:gdLst>
              <a:gd name="T0" fmla="*/ 219070 w 497"/>
              <a:gd name="T1" fmla="*/ 31949 h 400"/>
              <a:gd name="T2" fmla="*/ 219070 w 497"/>
              <a:gd name="T3" fmla="*/ 31949 h 400"/>
              <a:gd name="T4" fmla="*/ 167339 w 497"/>
              <a:gd name="T5" fmla="*/ 0 h 400"/>
              <a:gd name="T6" fmla="*/ 159242 w 497"/>
              <a:gd name="T7" fmla="*/ 0 h 400"/>
              <a:gd name="T8" fmla="*/ 111559 w 497"/>
              <a:gd name="T9" fmla="*/ 31949 h 400"/>
              <a:gd name="T10" fmla="*/ 63877 w 497"/>
              <a:gd name="T11" fmla="*/ 0 h 400"/>
              <a:gd name="T12" fmla="*/ 55330 w 497"/>
              <a:gd name="T13" fmla="*/ 0 h 400"/>
              <a:gd name="T14" fmla="*/ 3599 w 497"/>
              <a:gd name="T15" fmla="*/ 31949 h 400"/>
              <a:gd name="T16" fmla="*/ 0 w 497"/>
              <a:gd name="T17" fmla="*/ 40049 h 400"/>
              <a:gd name="T18" fmla="*/ 0 w 497"/>
              <a:gd name="T19" fmla="*/ 171895 h 400"/>
              <a:gd name="T20" fmla="*/ 3599 w 497"/>
              <a:gd name="T21" fmla="*/ 175495 h 400"/>
              <a:gd name="T22" fmla="*/ 11696 w 497"/>
              <a:gd name="T23" fmla="*/ 175495 h 400"/>
              <a:gd name="T24" fmla="*/ 59378 w 497"/>
              <a:gd name="T25" fmla="*/ 147596 h 400"/>
              <a:gd name="T26" fmla="*/ 107511 w 497"/>
              <a:gd name="T27" fmla="*/ 175495 h 400"/>
              <a:gd name="T28" fmla="*/ 115608 w 497"/>
              <a:gd name="T29" fmla="*/ 175495 h 400"/>
              <a:gd name="T30" fmla="*/ 163290 w 497"/>
              <a:gd name="T31" fmla="*/ 147596 h 400"/>
              <a:gd name="T32" fmla="*/ 211422 w 497"/>
              <a:gd name="T33" fmla="*/ 175495 h 400"/>
              <a:gd name="T34" fmla="*/ 215021 w 497"/>
              <a:gd name="T35" fmla="*/ 179545 h 400"/>
              <a:gd name="T36" fmla="*/ 219070 w 497"/>
              <a:gd name="T37" fmla="*/ 175495 h 400"/>
              <a:gd name="T38" fmla="*/ 223118 w 497"/>
              <a:gd name="T39" fmla="*/ 171895 h 400"/>
              <a:gd name="T40" fmla="*/ 223118 w 497"/>
              <a:gd name="T41" fmla="*/ 40049 h 400"/>
              <a:gd name="T42" fmla="*/ 219070 w 497"/>
              <a:gd name="T43" fmla="*/ 31949 h 400"/>
              <a:gd name="T44" fmla="*/ 51731 w 497"/>
              <a:gd name="T45" fmla="*/ 131846 h 400"/>
              <a:gd name="T46" fmla="*/ 51731 w 497"/>
              <a:gd name="T47" fmla="*/ 131846 h 400"/>
              <a:gd name="T48" fmla="*/ 15744 w 497"/>
              <a:gd name="T49" fmla="*/ 155696 h 400"/>
              <a:gd name="T50" fmla="*/ 15744 w 497"/>
              <a:gd name="T51" fmla="*/ 44099 h 400"/>
              <a:gd name="T52" fmla="*/ 51731 w 497"/>
              <a:gd name="T53" fmla="*/ 19799 h 400"/>
              <a:gd name="T54" fmla="*/ 51731 w 497"/>
              <a:gd name="T55" fmla="*/ 131846 h 400"/>
              <a:gd name="T56" fmla="*/ 103462 w 497"/>
              <a:gd name="T57" fmla="*/ 155696 h 400"/>
              <a:gd name="T58" fmla="*/ 103462 w 497"/>
              <a:gd name="T59" fmla="*/ 155696 h 400"/>
              <a:gd name="T60" fmla="*/ 67475 w 497"/>
              <a:gd name="T61" fmla="*/ 131846 h 400"/>
              <a:gd name="T62" fmla="*/ 67475 w 497"/>
              <a:gd name="T63" fmla="*/ 19799 h 400"/>
              <a:gd name="T64" fmla="*/ 103462 w 497"/>
              <a:gd name="T65" fmla="*/ 44099 h 400"/>
              <a:gd name="T66" fmla="*/ 103462 w 497"/>
              <a:gd name="T67" fmla="*/ 155696 h 400"/>
              <a:gd name="T68" fmla="*/ 155193 w 497"/>
              <a:gd name="T69" fmla="*/ 131846 h 400"/>
              <a:gd name="T70" fmla="*/ 155193 w 497"/>
              <a:gd name="T71" fmla="*/ 131846 h 400"/>
              <a:gd name="T72" fmla="*/ 119656 w 497"/>
              <a:gd name="T73" fmla="*/ 155696 h 400"/>
              <a:gd name="T74" fmla="*/ 119656 w 497"/>
              <a:gd name="T75" fmla="*/ 44099 h 400"/>
              <a:gd name="T76" fmla="*/ 155193 w 497"/>
              <a:gd name="T77" fmla="*/ 19799 h 400"/>
              <a:gd name="T78" fmla="*/ 155193 w 497"/>
              <a:gd name="T79" fmla="*/ 131846 h 400"/>
              <a:gd name="T80" fmla="*/ 207374 w 497"/>
              <a:gd name="T81" fmla="*/ 155696 h 400"/>
              <a:gd name="T82" fmla="*/ 207374 w 497"/>
              <a:gd name="T83" fmla="*/ 155696 h 400"/>
              <a:gd name="T84" fmla="*/ 170937 w 497"/>
              <a:gd name="T85" fmla="*/ 131846 h 400"/>
              <a:gd name="T86" fmla="*/ 170937 w 497"/>
              <a:gd name="T87" fmla="*/ 19799 h 400"/>
              <a:gd name="T88" fmla="*/ 207374 w 497"/>
              <a:gd name="T89" fmla="*/ 44099 h 400"/>
              <a:gd name="T90" fmla="*/ 207374 w 497"/>
              <a:gd name="T91" fmla="*/ 155696 h 400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97" h="400">
                <a:moveTo>
                  <a:pt x="487" y="71"/>
                </a:moveTo>
                <a:lnTo>
                  <a:pt x="487" y="71"/>
                </a:lnTo>
                <a:cubicBezTo>
                  <a:pt x="372" y="0"/>
                  <a:pt x="372" y="0"/>
                  <a:pt x="372" y="0"/>
                </a:cubicBezTo>
                <a:cubicBezTo>
                  <a:pt x="363" y="0"/>
                  <a:pt x="363" y="0"/>
                  <a:pt x="354" y="0"/>
                </a:cubicBezTo>
                <a:cubicBezTo>
                  <a:pt x="248" y="71"/>
                  <a:pt x="248" y="71"/>
                  <a:pt x="248" y="71"/>
                </a:cubicBezTo>
                <a:cubicBezTo>
                  <a:pt x="142" y="0"/>
                  <a:pt x="142" y="0"/>
                  <a:pt x="142" y="0"/>
                </a:cubicBezTo>
                <a:cubicBezTo>
                  <a:pt x="132" y="0"/>
                  <a:pt x="132" y="0"/>
                  <a:pt x="123" y="0"/>
                </a:cubicBezTo>
                <a:cubicBezTo>
                  <a:pt x="8" y="71"/>
                  <a:pt x="8" y="71"/>
                  <a:pt x="8" y="71"/>
                </a:cubicBezTo>
                <a:cubicBezTo>
                  <a:pt x="0" y="80"/>
                  <a:pt x="0" y="80"/>
                  <a:pt x="0" y="89"/>
                </a:cubicBezTo>
                <a:cubicBezTo>
                  <a:pt x="0" y="382"/>
                  <a:pt x="0" y="382"/>
                  <a:pt x="0" y="382"/>
                </a:cubicBezTo>
                <a:cubicBezTo>
                  <a:pt x="0" y="382"/>
                  <a:pt x="0" y="390"/>
                  <a:pt x="8" y="390"/>
                </a:cubicBezTo>
                <a:cubicBezTo>
                  <a:pt x="8" y="399"/>
                  <a:pt x="17" y="399"/>
                  <a:pt x="26" y="390"/>
                </a:cubicBezTo>
                <a:cubicBezTo>
                  <a:pt x="132" y="328"/>
                  <a:pt x="132" y="328"/>
                  <a:pt x="132" y="328"/>
                </a:cubicBezTo>
                <a:cubicBezTo>
                  <a:pt x="239" y="390"/>
                  <a:pt x="239" y="390"/>
                  <a:pt x="239" y="390"/>
                </a:cubicBezTo>
                <a:cubicBezTo>
                  <a:pt x="248" y="399"/>
                  <a:pt x="248" y="399"/>
                  <a:pt x="257" y="390"/>
                </a:cubicBezTo>
                <a:cubicBezTo>
                  <a:pt x="363" y="328"/>
                  <a:pt x="363" y="328"/>
                  <a:pt x="363" y="328"/>
                </a:cubicBezTo>
                <a:cubicBezTo>
                  <a:pt x="470" y="390"/>
                  <a:pt x="470" y="390"/>
                  <a:pt x="470" y="390"/>
                </a:cubicBezTo>
                <a:cubicBezTo>
                  <a:pt x="470" y="399"/>
                  <a:pt x="478" y="399"/>
                  <a:pt x="478" y="399"/>
                </a:cubicBezTo>
                <a:cubicBezTo>
                  <a:pt x="478" y="399"/>
                  <a:pt x="487" y="399"/>
                  <a:pt x="487" y="390"/>
                </a:cubicBezTo>
                <a:cubicBezTo>
                  <a:pt x="496" y="390"/>
                  <a:pt x="496" y="382"/>
                  <a:pt x="496" y="382"/>
                </a:cubicBezTo>
                <a:cubicBezTo>
                  <a:pt x="496" y="89"/>
                  <a:pt x="496" y="89"/>
                  <a:pt x="496" y="89"/>
                </a:cubicBezTo>
                <a:cubicBezTo>
                  <a:pt x="496" y="80"/>
                  <a:pt x="496" y="80"/>
                  <a:pt x="487" y="71"/>
                </a:cubicBezTo>
                <a:close/>
                <a:moveTo>
                  <a:pt x="115" y="293"/>
                </a:moveTo>
                <a:lnTo>
                  <a:pt x="115" y="293"/>
                </a:lnTo>
                <a:cubicBezTo>
                  <a:pt x="35" y="346"/>
                  <a:pt x="35" y="346"/>
                  <a:pt x="35" y="346"/>
                </a:cubicBezTo>
                <a:cubicBezTo>
                  <a:pt x="35" y="98"/>
                  <a:pt x="35" y="98"/>
                  <a:pt x="35" y="98"/>
                </a:cubicBezTo>
                <a:cubicBezTo>
                  <a:pt x="115" y="44"/>
                  <a:pt x="115" y="44"/>
                  <a:pt x="115" y="44"/>
                </a:cubicBezTo>
                <a:lnTo>
                  <a:pt x="115" y="293"/>
                </a:lnTo>
                <a:close/>
                <a:moveTo>
                  <a:pt x="230" y="346"/>
                </a:moveTo>
                <a:lnTo>
                  <a:pt x="230" y="346"/>
                </a:lnTo>
                <a:cubicBezTo>
                  <a:pt x="150" y="293"/>
                  <a:pt x="150" y="293"/>
                  <a:pt x="150" y="293"/>
                </a:cubicBezTo>
                <a:cubicBezTo>
                  <a:pt x="150" y="44"/>
                  <a:pt x="150" y="44"/>
                  <a:pt x="150" y="44"/>
                </a:cubicBezTo>
                <a:cubicBezTo>
                  <a:pt x="230" y="98"/>
                  <a:pt x="230" y="98"/>
                  <a:pt x="230" y="98"/>
                </a:cubicBezTo>
                <a:lnTo>
                  <a:pt x="230" y="346"/>
                </a:lnTo>
                <a:close/>
                <a:moveTo>
                  <a:pt x="345" y="293"/>
                </a:moveTo>
                <a:lnTo>
                  <a:pt x="345" y="293"/>
                </a:lnTo>
                <a:cubicBezTo>
                  <a:pt x="266" y="346"/>
                  <a:pt x="266" y="346"/>
                  <a:pt x="266" y="346"/>
                </a:cubicBezTo>
                <a:cubicBezTo>
                  <a:pt x="266" y="98"/>
                  <a:pt x="266" y="98"/>
                  <a:pt x="266" y="98"/>
                </a:cubicBezTo>
                <a:cubicBezTo>
                  <a:pt x="345" y="44"/>
                  <a:pt x="345" y="44"/>
                  <a:pt x="345" y="44"/>
                </a:cubicBezTo>
                <a:lnTo>
                  <a:pt x="345" y="293"/>
                </a:lnTo>
                <a:close/>
                <a:moveTo>
                  <a:pt x="461" y="346"/>
                </a:moveTo>
                <a:lnTo>
                  <a:pt x="461" y="346"/>
                </a:lnTo>
                <a:cubicBezTo>
                  <a:pt x="380" y="293"/>
                  <a:pt x="380" y="293"/>
                  <a:pt x="380" y="293"/>
                </a:cubicBezTo>
                <a:cubicBezTo>
                  <a:pt x="380" y="44"/>
                  <a:pt x="380" y="44"/>
                  <a:pt x="380" y="44"/>
                </a:cubicBezTo>
                <a:cubicBezTo>
                  <a:pt x="461" y="98"/>
                  <a:pt x="461" y="98"/>
                  <a:pt x="461" y="98"/>
                </a:cubicBezTo>
                <a:lnTo>
                  <a:pt x="461" y="3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0" name="Freeform 4">
            <a:extLst>
              <a:ext uri="{FF2B5EF4-FFF2-40B4-BE49-F238E27FC236}">
                <a16:creationId xmlns:a16="http://schemas.microsoft.com/office/drawing/2014/main" id="{2C6C6E21-2D6B-E04B-A591-9F1CC782F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9538" y="1514475"/>
            <a:ext cx="222250" cy="176213"/>
          </a:xfrm>
          <a:custGeom>
            <a:avLst/>
            <a:gdLst>
              <a:gd name="T0" fmla="*/ 167004 w 498"/>
              <a:gd name="T1" fmla="*/ 151727 h 391"/>
              <a:gd name="T2" fmla="*/ 167004 w 498"/>
              <a:gd name="T3" fmla="*/ 151727 h 391"/>
              <a:gd name="T4" fmla="*/ 23794 w 498"/>
              <a:gd name="T5" fmla="*/ 151727 h 391"/>
              <a:gd name="T6" fmla="*/ 23794 w 498"/>
              <a:gd name="T7" fmla="*/ 52226 h 391"/>
              <a:gd name="T8" fmla="*/ 52077 w 498"/>
              <a:gd name="T9" fmla="*/ 52226 h 391"/>
              <a:gd name="T10" fmla="*/ 75870 w 498"/>
              <a:gd name="T11" fmla="*/ 31966 h 391"/>
              <a:gd name="T12" fmla="*/ 12121 w 498"/>
              <a:gd name="T13" fmla="*/ 31966 h 391"/>
              <a:gd name="T14" fmla="*/ 0 w 498"/>
              <a:gd name="T15" fmla="*/ 40070 h 391"/>
              <a:gd name="T16" fmla="*/ 0 w 498"/>
              <a:gd name="T17" fmla="*/ 163433 h 391"/>
              <a:gd name="T18" fmla="*/ 12121 w 498"/>
              <a:gd name="T19" fmla="*/ 175589 h 391"/>
              <a:gd name="T20" fmla="*/ 179125 w 498"/>
              <a:gd name="T21" fmla="*/ 175589 h 391"/>
              <a:gd name="T22" fmla="*/ 191247 w 498"/>
              <a:gd name="T23" fmla="*/ 163433 h 391"/>
              <a:gd name="T24" fmla="*/ 191247 w 498"/>
              <a:gd name="T25" fmla="*/ 123813 h 391"/>
              <a:gd name="T26" fmla="*/ 167004 w 498"/>
              <a:gd name="T27" fmla="*/ 139571 h 391"/>
              <a:gd name="T28" fmla="*/ 167004 w 498"/>
              <a:gd name="T29" fmla="*/ 151727 h 391"/>
              <a:gd name="T30" fmla="*/ 147251 w 498"/>
              <a:gd name="T31" fmla="*/ 76088 h 391"/>
              <a:gd name="T32" fmla="*/ 147251 w 498"/>
              <a:gd name="T33" fmla="*/ 76088 h 391"/>
              <a:gd name="T34" fmla="*/ 147251 w 498"/>
              <a:gd name="T35" fmla="*/ 115708 h 391"/>
              <a:gd name="T36" fmla="*/ 223121 w 498"/>
              <a:gd name="T37" fmla="*/ 56278 h 391"/>
              <a:gd name="T38" fmla="*/ 147251 w 498"/>
              <a:gd name="T39" fmla="*/ 0 h 391"/>
              <a:gd name="T40" fmla="*/ 147251 w 498"/>
              <a:gd name="T41" fmla="*/ 36018 h 391"/>
              <a:gd name="T42" fmla="*/ 59708 w 498"/>
              <a:gd name="T43" fmla="*/ 123813 h 391"/>
              <a:gd name="T44" fmla="*/ 147251 w 498"/>
              <a:gd name="T45" fmla="*/ 76088 h 391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98" h="391">
                <a:moveTo>
                  <a:pt x="372" y="337"/>
                </a:moveTo>
                <a:lnTo>
                  <a:pt x="372" y="337"/>
                </a:lnTo>
                <a:cubicBezTo>
                  <a:pt x="53" y="337"/>
                  <a:pt x="53" y="337"/>
                  <a:pt x="53" y="337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16"/>
                  <a:pt x="133" y="98"/>
                  <a:pt x="169" y="71"/>
                </a:cubicBezTo>
                <a:cubicBezTo>
                  <a:pt x="27" y="71"/>
                  <a:pt x="27" y="71"/>
                  <a:pt x="27" y="71"/>
                </a:cubicBezTo>
                <a:cubicBezTo>
                  <a:pt x="9" y="71"/>
                  <a:pt x="0" y="80"/>
                  <a:pt x="0" y="89"/>
                </a:cubicBezTo>
                <a:cubicBezTo>
                  <a:pt x="0" y="363"/>
                  <a:pt x="0" y="363"/>
                  <a:pt x="0" y="363"/>
                </a:cubicBezTo>
                <a:cubicBezTo>
                  <a:pt x="0" y="382"/>
                  <a:pt x="9" y="390"/>
                  <a:pt x="27" y="390"/>
                </a:cubicBezTo>
                <a:cubicBezTo>
                  <a:pt x="399" y="390"/>
                  <a:pt x="399" y="390"/>
                  <a:pt x="399" y="390"/>
                </a:cubicBezTo>
                <a:cubicBezTo>
                  <a:pt x="408" y="390"/>
                  <a:pt x="426" y="382"/>
                  <a:pt x="426" y="363"/>
                </a:cubicBezTo>
                <a:cubicBezTo>
                  <a:pt x="426" y="275"/>
                  <a:pt x="426" y="275"/>
                  <a:pt x="426" y="275"/>
                </a:cubicBezTo>
                <a:cubicBezTo>
                  <a:pt x="372" y="310"/>
                  <a:pt x="372" y="310"/>
                  <a:pt x="372" y="310"/>
                </a:cubicBezTo>
                <a:lnTo>
                  <a:pt x="372" y="337"/>
                </a:lnTo>
                <a:close/>
                <a:moveTo>
                  <a:pt x="328" y="169"/>
                </a:moveTo>
                <a:lnTo>
                  <a:pt x="328" y="169"/>
                </a:lnTo>
                <a:cubicBezTo>
                  <a:pt x="328" y="257"/>
                  <a:pt x="328" y="257"/>
                  <a:pt x="328" y="257"/>
                </a:cubicBezTo>
                <a:cubicBezTo>
                  <a:pt x="497" y="125"/>
                  <a:pt x="497" y="125"/>
                  <a:pt x="497" y="125"/>
                </a:cubicBezTo>
                <a:cubicBezTo>
                  <a:pt x="328" y="0"/>
                  <a:pt x="328" y="0"/>
                  <a:pt x="328" y="0"/>
                </a:cubicBezTo>
                <a:cubicBezTo>
                  <a:pt x="328" y="80"/>
                  <a:pt x="328" y="80"/>
                  <a:pt x="328" y="80"/>
                </a:cubicBezTo>
                <a:cubicBezTo>
                  <a:pt x="133" y="80"/>
                  <a:pt x="133" y="275"/>
                  <a:pt x="133" y="275"/>
                </a:cubicBezTo>
                <a:cubicBezTo>
                  <a:pt x="186" y="187"/>
                  <a:pt x="222" y="169"/>
                  <a:pt x="328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1" name="Freeform 5">
            <a:extLst>
              <a:ext uri="{FF2B5EF4-FFF2-40B4-BE49-F238E27FC236}">
                <a16:creationId xmlns:a16="http://schemas.microsoft.com/office/drawing/2014/main" id="{90BA5B0D-0D94-D349-B0B8-1EDF150E1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3888" y="1493838"/>
            <a:ext cx="215900" cy="215900"/>
          </a:xfrm>
          <a:custGeom>
            <a:avLst/>
            <a:gdLst>
              <a:gd name="T0" fmla="*/ 107379 w 480"/>
              <a:gd name="T1" fmla="*/ 0 h 480"/>
              <a:gd name="T2" fmla="*/ 107379 w 480"/>
              <a:gd name="T3" fmla="*/ 0 h 480"/>
              <a:gd name="T4" fmla="*/ 0 w 480"/>
              <a:gd name="T5" fmla="*/ 111393 h 480"/>
              <a:gd name="T6" fmla="*/ 107379 w 480"/>
              <a:gd name="T7" fmla="*/ 215150 h 480"/>
              <a:gd name="T8" fmla="*/ 215207 w 480"/>
              <a:gd name="T9" fmla="*/ 107800 h 480"/>
              <a:gd name="T10" fmla="*/ 107379 w 480"/>
              <a:gd name="T11" fmla="*/ 0 h 480"/>
              <a:gd name="T12" fmla="*/ 107379 w 480"/>
              <a:gd name="T13" fmla="*/ 191344 h 480"/>
              <a:gd name="T14" fmla="*/ 107379 w 480"/>
              <a:gd name="T15" fmla="*/ 191344 h 480"/>
              <a:gd name="T16" fmla="*/ 23812 w 480"/>
              <a:gd name="T17" fmla="*/ 111393 h 480"/>
              <a:gd name="T18" fmla="*/ 107379 w 480"/>
              <a:gd name="T19" fmla="*/ 23806 h 480"/>
              <a:gd name="T20" fmla="*/ 191395 w 480"/>
              <a:gd name="T21" fmla="*/ 107800 h 480"/>
              <a:gd name="T22" fmla="*/ 107379 w 480"/>
              <a:gd name="T23" fmla="*/ 191344 h 480"/>
              <a:gd name="T24" fmla="*/ 55262 w 480"/>
              <a:gd name="T25" fmla="*/ 159004 h 480"/>
              <a:gd name="T26" fmla="*/ 55262 w 480"/>
              <a:gd name="T27" fmla="*/ 159004 h 480"/>
              <a:gd name="T28" fmla="*/ 127147 w 480"/>
              <a:gd name="T29" fmla="*/ 131605 h 480"/>
              <a:gd name="T30" fmla="*/ 159046 w 480"/>
              <a:gd name="T31" fmla="*/ 55696 h 480"/>
              <a:gd name="T32" fmla="*/ 83567 w 480"/>
              <a:gd name="T33" fmla="*/ 87587 h 480"/>
              <a:gd name="T34" fmla="*/ 55262 w 480"/>
              <a:gd name="T35" fmla="*/ 159004 h 480"/>
              <a:gd name="T36" fmla="*/ 95697 w 480"/>
              <a:gd name="T37" fmla="*/ 95672 h 480"/>
              <a:gd name="T38" fmla="*/ 95697 w 480"/>
              <a:gd name="T39" fmla="*/ 95672 h 480"/>
              <a:gd name="T40" fmla="*/ 139278 w 480"/>
              <a:gd name="T41" fmla="*/ 75909 h 480"/>
              <a:gd name="T42" fmla="*/ 119509 w 480"/>
              <a:gd name="T43" fmla="*/ 119478 h 480"/>
              <a:gd name="T44" fmla="*/ 95697 w 480"/>
              <a:gd name="T45" fmla="*/ 119478 h 480"/>
              <a:gd name="T46" fmla="*/ 95697 w 480"/>
              <a:gd name="T47" fmla="*/ 95672 h 48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80" h="480">
                <a:moveTo>
                  <a:pt x="239" y="0"/>
                </a:moveTo>
                <a:lnTo>
                  <a:pt x="239" y="0"/>
                </a:lnTo>
                <a:cubicBezTo>
                  <a:pt x="107" y="9"/>
                  <a:pt x="0" y="115"/>
                  <a:pt x="0" y="248"/>
                </a:cubicBezTo>
                <a:cubicBezTo>
                  <a:pt x="0" y="372"/>
                  <a:pt x="107" y="479"/>
                  <a:pt x="239" y="479"/>
                </a:cubicBezTo>
                <a:cubicBezTo>
                  <a:pt x="372" y="479"/>
                  <a:pt x="479" y="372"/>
                  <a:pt x="479" y="240"/>
                </a:cubicBezTo>
                <a:cubicBezTo>
                  <a:pt x="479" y="107"/>
                  <a:pt x="363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42" y="434"/>
                  <a:pt x="53" y="346"/>
                  <a:pt x="53" y="248"/>
                </a:cubicBezTo>
                <a:cubicBezTo>
                  <a:pt x="53" y="142"/>
                  <a:pt x="133" y="53"/>
                  <a:pt x="239" y="53"/>
                </a:cubicBezTo>
                <a:cubicBezTo>
                  <a:pt x="336" y="53"/>
                  <a:pt x="426" y="133"/>
                  <a:pt x="426" y="240"/>
                </a:cubicBezTo>
                <a:cubicBezTo>
                  <a:pt x="426" y="346"/>
                  <a:pt x="345" y="426"/>
                  <a:pt x="239" y="426"/>
                </a:cubicBezTo>
                <a:close/>
                <a:moveTo>
                  <a:pt x="123" y="354"/>
                </a:moveTo>
                <a:lnTo>
                  <a:pt x="123" y="354"/>
                </a:lnTo>
                <a:cubicBezTo>
                  <a:pt x="123" y="354"/>
                  <a:pt x="239" y="337"/>
                  <a:pt x="283" y="293"/>
                </a:cubicBezTo>
                <a:cubicBezTo>
                  <a:pt x="336" y="240"/>
                  <a:pt x="354" y="124"/>
                  <a:pt x="354" y="124"/>
                </a:cubicBezTo>
                <a:cubicBezTo>
                  <a:pt x="354" y="124"/>
                  <a:pt x="239" y="142"/>
                  <a:pt x="186" y="195"/>
                </a:cubicBezTo>
                <a:cubicBezTo>
                  <a:pt x="142" y="240"/>
                  <a:pt x="123" y="354"/>
                  <a:pt x="123" y="354"/>
                </a:cubicBezTo>
                <a:close/>
                <a:moveTo>
                  <a:pt x="213" y="213"/>
                </a:moveTo>
                <a:lnTo>
                  <a:pt x="213" y="213"/>
                </a:lnTo>
                <a:cubicBezTo>
                  <a:pt x="239" y="195"/>
                  <a:pt x="274" y="178"/>
                  <a:pt x="310" y="169"/>
                </a:cubicBezTo>
                <a:cubicBezTo>
                  <a:pt x="301" y="204"/>
                  <a:pt x="283" y="248"/>
                  <a:pt x="266" y="266"/>
                </a:cubicBezTo>
                <a:cubicBezTo>
                  <a:pt x="248" y="275"/>
                  <a:pt x="230" y="275"/>
                  <a:pt x="213" y="266"/>
                </a:cubicBezTo>
                <a:cubicBezTo>
                  <a:pt x="204" y="248"/>
                  <a:pt x="204" y="231"/>
                  <a:pt x="213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2" name="Freeform 6">
            <a:extLst>
              <a:ext uri="{FF2B5EF4-FFF2-40B4-BE49-F238E27FC236}">
                <a16:creationId xmlns:a16="http://schemas.microsoft.com/office/drawing/2014/main" id="{6D79490B-748B-C74A-818E-9629A8A0B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1088" y="1501775"/>
            <a:ext cx="198437" cy="196850"/>
          </a:xfrm>
          <a:custGeom>
            <a:avLst/>
            <a:gdLst>
              <a:gd name="T0" fmla="*/ 191276 w 444"/>
              <a:gd name="T1" fmla="*/ 7653 h 435"/>
              <a:gd name="T2" fmla="*/ 191276 w 444"/>
              <a:gd name="T3" fmla="*/ 7653 h 435"/>
              <a:gd name="T4" fmla="*/ 155271 w 444"/>
              <a:gd name="T5" fmla="*/ 15756 h 435"/>
              <a:gd name="T6" fmla="*/ 0 w 444"/>
              <a:gd name="T7" fmla="*/ 99935 h 435"/>
              <a:gd name="T8" fmla="*/ 87762 w 444"/>
              <a:gd name="T9" fmla="*/ 111639 h 435"/>
              <a:gd name="T10" fmla="*/ 99463 w 444"/>
              <a:gd name="T11" fmla="*/ 195369 h 435"/>
              <a:gd name="T12" fmla="*/ 179574 w 444"/>
              <a:gd name="T13" fmla="*/ 40064 h 435"/>
              <a:gd name="T14" fmla="*/ 191276 w 444"/>
              <a:gd name="T15" fmla="*/ 7653 h 435"/>
              <a:gd name="T16" fmla="*/ 171473 w 444"/>
              <a:gd name="T17" fmla="*/ 27910 h 435"/>
              <a:gd name="T18" fmla="*/ 171473 w 444"/>
              <a:gd name="T19" fmla="*/ 27910 h 435"/>
              <a:gd name="T20" fmla="*/ 107565 w 444"/>
              <a:gd name="T21" fmla="*/ 143601 h 435"/>
              <a:gd name="T22" fmla="*/ 103514 w 444"/>
              <a:gd name="T23" fmla="*/ 91832 h 435"/>
              <a:gd name="T24" fmla="*/ 171473 w 444"/>
              <a:gd name="T25" fmla="*/ 27910 h 435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44" h="435">
                <a:moveTo>
                  <a:pt x="425" y="17"/>
                </a:moveTo>
                <a:lnTo>
                  <a:pt x="425" y="17"/>
                </a:lnTo>
                <a:cubicBezTo>
                  <a:pt x="408" y="0"/>
                  <a:pt x="399" y="17"/>
                  <a:pt x="345" y="35"/>
                </a:cubicBezTo>
                <a:cubicBezTo>
                  <a:pt x="221" y="97"/>
                  <a:pt x="0" y="222"/>
                  <a:pt x="0" y="222"/>
                </a:cubicBezTo>
                <a:cubicBezTo>
                  <a:pt x="195" y="248"/>
                  <a:pt x="195" y="248"/>
                  <a:pt x="195" y="248"/>
                </a:cubicBezTo>
                <a:cubicBezTo>
                  <a:pt x="221" y="434"/>
                  <a:pt x="221" y="434"/>
                  <a:pt x="221" y="434"/>
                </a:cubicBezTo>
                <a:cubicBezTo>
                  <a:pt x="221" y="434"/>
                  <a:pt x="345" y="222"/>
                  <a:pt x="399" y="89"/>
                </a:cubicBezTo>
                <a:cubicBezTo>
                  <a:pt x="425" y="44"/>
                  <a:pt x="443" y="26"/>
                  <a:pt x="425" y="17"/>
                </a:cubicBezTo>
                <a:close/>
                <a:moveTo>
                  <a:pt x="381" y="62"/>
                </a:moveTo>
                <a:lnTo>
                  <a:pt x="381" y="62"/>
                </a:lnTo>
                <a:cubicBezTo>
                  <a:pt x="239" y="319"/>
                  <a:pt x="239" y="319"/>
                  <a:pt x="239" y="319"/>
                </a:cubicBezTo>
                <a:cubicBezTo>
                  <a:pt x="230" y="204"/>
                  <a:pt x="230" y="204"/>
                  <a:pt x="230" y="204"/>
                </a:cubicBezTo>
                <a:lnTo>
                  <a:pt x="381" y="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3" name="Freeform 7">
            <a:extLst>
              <a:ext uri="{FF2B5EF4-FFF2-40B4-BE49-F238E27FC236}">
                <a16:creationId xmlns:a16="http://schemas.microsoft.com/office/drawing/2014/main" id="{698E8E45-5E22-7F4B-BAC9-2BFC1D69B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4113" y="1501775"/>
            <a:ext cx="174625" cy="200025"/>
          </a:xfrm>
          <a:custGeom>
            <a:avLst/>
            <a:gdLst>
              <a:gd name="T0" fmla="*/ 142411 w 390"/>
              <a:gd name="T1" fmla="*/ 135433 h 444"/>
              <a:gd name="T2" fmla="*/ 142411 w 390"/>
              <a:gd name="T3" fmla="*/ 135433 h 444"/>
              <a:gd name="T4" fmla="*/ 122321 w 390"/>
              <a:gd name="T5" fmla="*/ 139483 h 444"/>
              <a:gd name="T6" fmla="*/ 63393 w 390"/>
              <a:gd name="T7" fmla="*/ 107537 h 444"/>
              <a:gd name="T8" fmla="*/ 63393 w 390"/>
              <a:gd name="T9" fmla="*/ 99888 h 444"/>
              <a:gd name="T10" fmla="*/ 63393 w 390"/>
              <a:gd name="T11" fmla="*/ 95838 h 444"/>
              <a:gd name="T12" fmla="*/ 122321 w 390"/>
              <a:gd name="T13" fmla="*/ 59843 h 444"/>
              <a:gd name="T14" fmla="*/ 142411 w 390"/>
              <a:gd name="T15" fmla="*/ 67941 h 444"/>
              <a:gd name="T16" fmla="*/ 173661 w 390"/>
              <a:gd name="T17" fmla="*/ 31496 h 444"/>
              <a:gd name="T18" fmla="*/ 142411 w 390"/>
              <a:gd name="T19" fmla="*/ 0 h 444"/>
              <a:gd name="T20" fmla="*/ 110714 w 390"/>
              <a:gd name="T21" fmla="*/ 31496 h 444"/>
              <a:gd name="T22" fmla="*/ 110714 w 390"/>
              <a:gd name="T23" fmla="*/ 40045 h 444"/>
              <a:gd name="T24" fmla="*/ 51339 w 390"/>
              <a:gd name="T25" fmla="*/ 76040 h 444"/>
              <a:gd name="T26" fmla="*/ 31250 w 390"/>
              <a:gd name="T27" fmla="*/ 67941 h 444"/>
              <a:gd name="T28" fmla="*/ 0 w 390"/>
              <a:gd name="T29" fmla="*/ 99888 h 444"/>
              <a:gd name="T30" fmla="*/ 31250 w 390"/>
              <a:gd name="T31" fmla="*/ 135433 h 444"/>
              <a:gd name="T32" fmla="*/ 51339 w 390"/>
              <a:gd name="T33" fmla="*/ 127334 h 444"/>
              <a:gd name="T34" fmla="*/ 110714 w 390"/>
              <a:gd name="T35" fmla="*/ 163330 h 444"/>
              <a:gd name="T36" fmla="*/ 110714 w 390"/>
              <a:gd name="T37" fmla="*/ 167379 h 444"/>
              <a:gd name="T38" fmla="*/ 142411 w 390"/>
              <a:gd name="T39" fmla="*/ 199325 h 444"/>
              <a:gd name="T40" fmla="*/ 173661 w 390"/>
              <a:gd name="T41" fmla="*/ 167379 h 444"/>
              <a:gd name="T42" fmla="*/ 142411 w 390"/>
              <a:gd name="T43" fmla="*/ 135433 h 44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390" h="444">
                <a:moveTo>
                  <a:pt x="319" y="301"/>
                </a:moveTo>
                <a:lnTo>
                  <a:pt x="319" y="301"/>
                </a:lnTo>
                <a:cubicBezTo>
                  <a:pt x="301" y="301"/>
                  <a:pt x="283" y="301"/>
                  <a:pt x="274" y="310"/>
                </a:cubicBezTo>
                <a:cubicBezTo>
                  <a:pt x="142" y="239"/>
                  <a:pt x="142" y="239"/>
                  <a:pt x="142" y="239"/>
                </a:cubicBezTo>
                <a:cubicBezTo>
                  <a:pt x="142" y="230"/>
                  <a:pt x="142" y="230"/>
                  <a:pt x="142" y="222"/>
                </a:cubicBezTo>
                <a:lnTo>
                  <a:pt x="142" y="213"/>
                </a:lnTo>
                <a:cubicBezTo>
                  <a:pt x="274" y="133"/>
                  <a:pt x="274" y="133"/>
                  <a:pt x="274" y="133"/>
                </a:cubicBezTo>
                <a:cubicBezTo>
                  <a:pt x="283" y="142"/>
                  <a:pt x="301" y="151"/>
                  <a:pt x="319" y="151"/>
                </a:cubicBezTo>
                <a:cubicBezTo>
                  <a:pt x="363" y="151"/>
                  <a:pt x="389" y="115"/>
                  <a:pt x="389" y="70"/>
                </a:cubicBezTo>
                <a:cubicBezTo>
                  <a:pt x="389" y="35"/>
                  <a:pt x="363" y="0"/>
                  <a:pt x="319" y="0"/>
                </a:cubicBezTo>
                <a:cubicBezTo>
                  <a:pt x="274" y="0"/>
                  <a:pt x="248" y="35"/>
                  <a:pt x="248" y="70"/>
                </a:cubicBezTo>
                <a:cubicBezTo>
                  <a:pt x="248" y="80"/>
                  <a:pt x="248" y="80"/>
                  <a:pt x="248" y="89"/>
                </a:cubicBezTo>
                <a:cubicBezTo>
                  <a:pt x="115" y="169"/>
                  <a:pt x="115" y="169"/>
                  <a:pt x="115" y="169"/>
                </a:cubicBezTo>
                <a:cubicBezTo>
                  <a:pt x="107" y="151"/>
                  <a:pt x="88" y="151"/>
                  <a:pt x="70" y="151"/>
                </a:cubicBezTo>
                <a:cubicBezTo>
                  <a:pt x="26" y="151"/>
                  <a:pt x="0" y="186"/>
                  <a:pt x="0" y="222"/>
                </a:cubicBezTo>
                <a:cubicBezTo>
                  <a:pt x="0" y="266"/>
                  <a:pt x="26" y="301"/>
                  <a:pt x="70" y="301"/>
                </a:cubicBezTo>
                <a:cubicBezTo>
                  <a:pt x="88" y="301"/>
                  <a:pt x="107" y="292"/>
                  <a:pt x="115" y="283"/>
                </a:cubicBezTo>
                <a:cubicBezTo>
                  <a:pt x="248" y="363"/>
                  <a:pt x="248" y="363"/>
                  <a:pt x="248" y="363"/>
                </a:cubicBezTo>
                <a:lnTo>
                  <a:pt x="248" y="372"/>
                </a:lnTo>
                <a:cubicBezTo>
                  <a:pt x="248" y="416"/>
                  <a:pt x="274" y="443"/>
                  <a:pt x="319" y="443"/>
                </a:cubicBezTo>
                <a:cubicBezTo>
                  <a:pt x="363" y="443"/>
                  <a:pt x="389" y="416"/>
                  <a:pt x="389" y="372"/>
                </a:cubicBezTo>
                <a:cubicBezTo>
                  <a:pt x="389" y="328"/>
                  <a:pt x="363" y="301"/>
                  <a:pt x="319" y="30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4" name="Freeform 8">
            <a:extLst>
              <a:ext uri="{FF2B5EF4-FFF2-40B4-BE49-F238E27FC236}">
                <a16:creationId xmlns:a16="http://schemas.microsoft.com/office/drawing/2014/main" id="{FFFAB8A6-32D1-2C47-8AE0-EA95BEF1E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950" y="1501775"/>
            <a:ext cx="223838" cy="200025"/>
          </a:xfrm>
          <a:custGeom>
            <a:avLst/>
            <a:gdLst>
              <a:gd name="T0" fmla="*/ 139450 w 497"/>
              <a:gd name="T1" fmla="*/ 151181 h 444"/>
              <a:gd name="T2" fmla="*/ 139450 w 497"/>
              <a:gd name="T3" fmla="*/ 151181 h 444"/>
              <a:gd name="T4" fmla="*/ 99414 w 497"/>
              <a:gd name="T5" fmla="*/ 115636 h 444"/>
              <a:gd name="T6" fmla="*/ 111560 w 497"/>
              <a:gd name="T7" fmla="*/ 87739 h 444"/>
              <a:gd name="T8" fmla="*/ 123256 w 497"/>
              <a:gd name="T9" fmla="*/ 67941 h 444"/>
              <a:gd name="T10" fmla="*/ 119657 w 497"/>
              <a:gd name="T11" fmla="*/ 59843 h 444"/>
              <a:gd name="T12" fmla="*/ 123256 w 497"/>
              <a:gd name="T13" fmla="*/ 40045 h 444"/>
              <a:gd name="T14" fmla="*/ 79622 w 497"/>
              <a:gd name="T15" fmla="*/ 0 h 444"/>
              <a:gd name="T16" fmla="*/ 31489 w 497"/>
              <a:gd name="T17" fmla="*/ 40045 h 444"/>
              <a:gd name="T18" fmla="*/ 35537 w 497"/>
              <a:gd name="T19" fmla="*/ 59843 h 444"/>
              <a:gd name="T20" fmla="*/ 31489 w 497"/>
              <a:gd name="T21" fmla="*/ 67941 h 444"/>
              <a:gd name="T22" fmla="*/ 43634 w 497"/>
              <a:gd name="T23" fmla="*/ 87739 h 444"/>
              <a:gd name="T24" fmla="*/ 55330 w 497"/>
              <a:gd name="T25" fmla="*/ 115636 h 444"/>
              <a:gd name="T26" fmla="*/ 15744 w 497"/>
              <a:gd name="T27" fmla="*/ 151181 h 444"/>
              <a:gd name="T28" fmla="*/ 0 w 497"/>
              <a:gd name="T29" fmla="*/ 155231 h 444"/>
              <a:gd name="T30" fmla="*/ 0 w 497"/>
              <a:gd name="T31" fmla="*/ 199325 h 444"/>
              <a:gd name="T32" fmla="*/ 179036 w 497"/>
              <a:gd name="T33" fmla="*/ 199325 h 444"/>
              <a:gd name="T34" fmla="*/ 179036 w 497"/>
              <a:gd name="T35" fmla="*/ 179528 h 444"/>
              <a:gd name="T36" fmla="*/ 139450 w 497"/>
              <a:gd name="T37" fmla="*/ 151181 h 444"/>
              <a:gd name="T38" fmla="*/ 191182 w 497"/>
              <a:gd name="T39" fmla="*/ 87739 h 444"/>
              <a:gd name="T40" fmla="*/ 191182 w 497"/>
              <a:gd name="T41" fmla="*/ 87739 h 444"/>
              <a:gd name="T42" fmla="*/ 191182 w 497"/>
              <a:gd name="T43" fmla="*/ 55793 h 444"/>
              <a:gd name="T44" fmla="*/ 167340 w 497"/>
              <a:gd name="T45" fmla="*/ 55793 h 444"/>
              <a:gd name="T46" fmla="*/ 167340 w 497"/>
              <a:gd name="T47" fmla="*/ 87739 h 444"/>
              <a:gd name="T48" fmla="*/ 135402 w 497"/>
              <a:gd name="T49" fmla="*/ 87739 h 444"/>
              <a:gd name="T50" fmla="*/ 135402 w 497"/>
              <a:gd name="T51" fmla="*/ 111586 h 444"/>
              <a:gd name="T52" fmla="*/ 167340 w 497"/>
              <a:gd name="T53" fmla="*/ 111586 h 444"/>
              <a:gd name="T54" fmla="*/ 167340 w 497"/>
              <a:gd name="T55" fmla="*/ 143532 h 444"/>
              <a:gd name="T56" fmla="*/ 191182 w 497"/>
              <a:gd name="T57" fmla="*/ 143532 h 444"/>
              <a:gd name="T58" fmla="*/ 191182 w 497"/>
              <a:gd name="T59" fmla="*/ 111586 h 444"/>
              <a:gd name="T60" fmla="*/ 223120 w 497"/>
              <a:gd name="T61" fmla="*/ 111586 h 444"/>
              <a:gd name="T62" fmla="*/ 223120 w 497"/>
              <a:gd name="T63" fmla="*/ 87739 h 444"/>
              <a:gd name="T64" fmla="*/ 191182 w 497"/>
              <a:gd name="T65" fmla="*/ 87739 h 44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97" h="444">
                <a:moveTo>
                  <a:pt x="310" y="336"/>
                </a:moveTo>
                <a:lnTo>
                  <a:pt x="310" y="336"/>
                </a:lnTo>
                <a:cubicBezTo>
                  <a:pt x="248" y="310"/>
                  <a:pt x="221" y="292"/>
                  <a:pt x="221" y="257"/>
                </a:cubicBezTo>
                <a:cubicBezTo>
                  <a:pt x="221" y="230"/>
                  <a:pt x="239" y="239"/>
                  <a:pt x="248" y="195"/>
                </a:cubicBezTo>
                <a:cubicBezTo>
                  <a:pt x="257" y="177"/>
                  <a:pt x="274" y="195"/>
                  <a:pt x="274" y="151"/>
                </a:cubicBezTo>
                <a:cubicBezTo>
                  <a:pt x="274" y="133"/>
                  <a:pt x="266" y="133"/>
                  <a:pt x="266" y="133"/>
                </a:cubicBezTo>
                <a:cubicBezTo>
                  <a:pt x="266" y="133"/>
                  <a:pt x="274" y="106"/>
                  <a:pt x="274" y="89"/>
                </a:cubicBezTo>
                <a:cubicBezTo>
                  <a:pt x="274" y="62"/>
                  <a:pt x="257" y="0"/>
                  <a:pt x="177" y="0"/>
                </a:cubicBezTo>
                <a:cubicBezTo>
                  <a:pt x="88" y="0"/>
                  <a:pt x="70" y="62"/>
                  <a:pt x="70" y="89"/>
                </a:cubicBezTo>
                <a:cubicBezTo>
                  <a:pt x="70" y="106"/>
                  <a:pt x="79" y="133"/>
                  <a:pt x="79" y="133"/>
                </a:cubicBezTo>
                <a:cubicBezTo>
                  <a:pt x="79" y="133"/>
                  <a:pt x="70" y="133"/>
                  <a:pt x="70" y="151"/>
                </a:cubicBezTo>
                <a:cubicBezTo>
                  <a:pt x="70" y="195"/>
                  <a:pt x="88" y="177"/>
                  <a:pt x="97" y="195"/>
                </a:cubicBezTo>
                <a:cubicBezTo>
                  <a:pt x="106" y="239"/>
                  <a:pt x="123" y="230"/>
                  <a:pt x="123" y="257"/>
                </a:cubicBezTo>
                <a:cubicBezTo>
                  <a:pt x="123" y="292"/>
                  <a:pt x="97" y="310"/>
                  <a:pt x="35" y="336"/>
                </a:cubicBezTo>
                <a:cubicBezTo>
                  <a:pt x="35" y="336"/>
                  <a:pt x="17" y="336"/>
                  <a:pt x="0" y="345"/>
                </a:cubicBezTo>
                <a:cubicBezTo>
                  <a:pt x="0" y="443"/>
                  <a:pt x="0" y="443"/>
                  <a:pt x="0" y="443"/>
                </a:cubicBezTo>
                <a:cubicBezTo>
                  <a:pt x="398" y="443"/>
                  <a:pt x="398" y="443"/>
                  <a:pt x="398" y="443"/>
                </a:cubicBezTo>
                <a:cubicBezTo>
                  <a:pt x="398" y="443"/>
                  <a:pt x="398" y="408"/>
                  <a:pt x="398" y="399"/>
                </a:cubicBezTo>
                <a:cubicBezTo>
                  <a:pt x="398" y="381"/>
                  <a:pt x="372" y="354"/>
                  <a:pt x="310" y="336"/>
                </a:cubicBezTo>
                <a:close/>
                <a:moveTo>
                  <a:pt x="425" y="195"/>
                </a:moveTo>
                <a:lnTo>
                  <a:pt x="425" y="195"/>
                </a:lnTo>
                <a:cubicBezTo>
                  <a:pt x="425" y="124"/>
                  <a:pt x="425" y="124"/>
                  <a:pt x="425" y="124"/>
                </a:cubicBezTo>
                <a:cubicBezTo>
                  <a:pt x="372" y="124"/>
                  <a:pt x="372" y="124"/>
                  <a:pt x="372" y="124"/>
                </a:cubicBezTo>
                <a:cubicBezTo>
                  <a:pt x="372" y="195"/>
                  <a:pt x="372" y="195"/>
                  <a:pt x="372" y="195"/>
                </a:cubicBezTo>
                <a:cubicBezTo>
                  <a:pt x="301" y="195"/>
                  <a:pt x="301" y="195"/>
                  <a:pt x="301" y="195"/>
                </a:cubicBezTo>
                <a:cubicBezTo>
                  <a:pt x="301" y="248"/>
                  <a:pt x="301" y="248"/>
                  <a:pt x="301" y="248"/>
                </a:cubicBezTo>
                <a:cubicBezTo>
                  <a:pt x="372" y="248"/>
                  <a:pt x="372" y="248"/>
                  <a:pt x="372" y="248"/>
                </a:cubicBezTo>
                <a:cubicBezTo>
                  <a:pt x="372" y="319"/>
                  <a:pt x="372" y="319"/>
                  <a:pt x="372" y="319"/>
                </a:cubicBezTo>
                <a:cubicBezTo>
                  <a:pt x="425" y="319"/>
                  <a:pt x="425" y="319"/>
                  <a:pt x="425" y="319"/>
                </a:cubicBezTo>
                <a:cubicBezTo>
                  <a:pt x="425" y="248"/>
                  <a:pt x="425" y="248"/>
                  <a:pt x="425" y="248"/>
                </a:cubicBezTo>
                <a:cubicBezTo>
                  <a:pt x="496" y="248"/>
                  <a:pt x="496" y="248"/>
                  <a:pt x="496" y="248"/>
                </a:cubicBezTo>
                <a:cubicBezTo>
                  <a:pt x="496" y="195"/>
                  <a:pt x="496" y="195"/>
                  <a:pt x="496" y="195"/>
                </a:cubicBezTo>
                <a:lnTo>
                  <a:pt x="425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5" name="Freeform 9">
            <a:extLst>
              <a:ext uri="{FF2B5EF4-FFF2-40B4-BE49-F238E27FC236}">
                <a16:creationId xmlns:a16="http://schemas.microsoft.com/office/drawing/2014/main" id="{28E4CF22-8BB8-6349-BDAA-884C5C1764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1506538"/>
            <a:ext cx="192087" cy="192087"/>
          </a:xfrm>
          <a:custGeom>
            <a:avLst/>
            <a:gdLst>
              <a:gd name="T0" fmla="*/ 95506 w 426"/>
              <a:gd name="T1" fmla="*/ 0 h 426"/>
              <a:gd name="T2" fmla="*/ 95506 w 426"/>
              <a:gd name="T3" fmla="*/ 0 h 426"/>
              <a:gd name="T4" fmla="*/ 0 w 426"/>
              <a:gd name="T5" fmla="*/ 95931 h 426"/>
              <a:gd name="T6" fmla="*/ 95506 w 426"/>
              <a:gd name="T7" fmla="*/ 191412 h 426"/>
              <a:gd name="T8" fmla="*/ 191463 w 426"/>
              <a:gd name="T9" fmla="*/ 95931 h 426"/>
              <a:gd name="T10" fmla="*/ 95506 w 426"/>
              <a:gd name="T11" fmla="*/ 0 h 426"/>
              <a:gd name="T12" fmla="*/ 103165 w 426"/>
              <a:gd name="T13" fmla="*/ 175648 h 426"/>
              <a:gd name="T14" fmla="*/ 103165 w 426"/>
              <a:gd name="T15" fmla="*/ 175648 h 426"/>
              <a:gd name="T16" fmla="*/ 103165 w 426"/>
              <a:gd name="T17" fmla="*/ 131511 h 426"/>
              <a:gd name="T18" fmla="*/ 87397 w 426"/>
              <a:gd name="T19" fmla="*/ 131511 h 426"/>
              <a:gd name="T20" fmla="*/ 87397 w 426"/>
              <a:gd name="T21" fmla="*/ 175648 h 426"/>
              <a:gd name="T22" fmla="*/ 15768 w 426"/>
              <a:gd name="T23" fmla="*/ 103587 h 426"/>
              <a:gd name="T24" fmla="*/ 59466 w 426"/>
              <a:gd name="T25" fmla="*/ 103587 h 426"/>
              <a:gd name="T26" fmla="*/ 59466 w 426"/>
              <a:gd name="T27" fmla="*/ 87824 h 426"/>
              <a:gd name="T28" fmla="*/ 15768 w 426"/>
              <a:gd name="T29" fmla="*/ 87824 h 426"/>
              <a:gd name="T30" fmla="*/ 87397 w 426"/>
              <a:gd name="T31" fmla="*/ 19817 h 426"/>
              <a:gd name="T32" fmla="*/ 87397 w 426"/>
              <a:gd name="T33" fmla="*/ 63954 h 426"/>
              <a:gd name="T34" fmla="*/ 103165 w 426"/>
              <a:gd name="T35" fmla="*/ 63954 h 426"/>
              <a:gd name="T36" fmla="*/ 103165 w 426"/>
              <a:gd name="T37" fmla="*/ 19817 h 426"/>
              <a:gd name="T38" fmla="*/ 171191 w 426"/>
              <a:gd name="T39" fmla="*/ 87824 h 426"/>
              <a:gd name="T40" fmla="*/ 131547 w 426"/>
              <a:gd name="T41" fmla="*/ 87824 h 426"/>
              <a:gd name="T42" fmla="*/ 131547 w 426"/>
              <a:gd name="T43" fmla="*/ 103587 h 426"/>
              <a:gd name="T44" fmla="*/ 171191 w 426"/>
              <a:gd name="T45" fmla="*/ 103587 h 426"/>
              <a:gd name="T46" fmla="*/ 103165 w 426"/>
              <a:gd name="T47" fmla="*/ 175648 h 42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26" h="426">
                <a:moveTo>
                  <a:pt x="212" y="0"/>
                </a:moveTo>
                <a:lnTo>
                  <a:pt x="212" y="0"/>
                </a:lnTo>
                <a:cubicBezTo>
                  <a:pt x="97" y="0"/>
                  <a:pt x="0" y="97"/>
                  <a:pt x="0" y="213"/>
                </a:cubicBezTo>
                <a:cubicBezTo>
                  <a:pt x="0" y="336"/>
                  <a:pt x="97" y="425"/>
                  <a:pt x="212" y="425"/>
                </a:cubicBezTo>
                <a:cubicBezTo>
                  <a:pt x="327" y="425"/>
                  <a:pt x="425" y="336"/>
                  <a:pt x="425" y="213"/>
                </a:cubicBezTo>
                <a:cubicBezTo>
                  <a:pt x="425" y="97"/>
                  <a:pt x="327" y="0"/>
                  <a:pt x="212" y="0"/>
                </a:cubicBezTo>
                <a:close/>
                <a:moveTo>
                  <a:pt x="229" y="390"/>
                </a:moveTo>
                <a:lnTo>
                  <a:pt x="229" y="390"/>
                </a:lnTo>
                <a:cubicBezTo>
                  <a:pt x="229" y="292"/>
                  <a:pt x="229" y="292"/>
                  <a:pt x="229" y="292"/>
                </a:cubicBezTo>
                <a:cubicBezTo>
                  <a:pt x="194" y="292"/>
                  <a:pt x="194" y="292"/>
                  <a:pt x="194" y="292"/>
                </a:cubicBezTo>
                <a:cubicBezTo>
                  <a:pt x="194" y="390"/>
                  <a:pt x="194" y="390"/>
                  <a:pt x="194" y="390"/>
                </a:cubicBezTo>
                <a:cubicBezTo>
                  <a:pt x="114" y="380"/>
                  <a:pt x="44" y="310"/>
                  <a:pt x="35" y="230"/>
                </a:cubicBezTo>
                <a:cubicBezTo>
                  <a:pt x="132" y="230"/>
                  <a:pt x="132" y="230"/>
                  <a:pt x="132" y="230"/>
                </a:cubicBezTo>
                <a:cubicBezTo>
                  <a:pt x="132" y="195"/>
                  <a:pt x="132" y="195"/>
                  <a:pt x="132" y="195"/>
                </a:cubicBezTo>
                <a:cubicBezTo>
                  <a:pt x="35" y="195"/>
                  <a:pt x="35" y="195"/>
                  <a:pt x="35" y="195"/>
                </a:cubicBezTo>
                <a:cubicBezTo>
                  <a:pt x="44" y="115"/>
                  <a:pt x="114" y="53"/>
                  <a:pt x="194" y="44"/>
                </a:cubicBezTo>
                <a:cubicBezTo>
                  <a:pt x="194" y="142"/>
                  <a:pt x="194" y="142"/>
                  <a:pt x="194" y="142"/>
                </a:cubicBezTo>
                <a:cubicBezTo>
                  <a:pt x="229" y="142"/>
                  <a:pt x="229" y="142"/>
                  <a:pt x="229" y="142"/>
                </a:cubicBezTo>
                <a:cubicBezTo>
                  <a:pt x="229" y="44"/>
                  <a:pt x="229" y="44"/>
                  <a:pt x="229" y="44"/>
                </a:cubicBezTo>
                <a:cubicBezTo>
                  <a:pt x="310" y="53"/>
                  <a:pt x="380" y="115"/>
                  <a:pt x="380" y="195"/>
                </a:cubicBezTo>
                <a:cubicBezTo>
                  <a:pt x="292" y="195"/>
                  <a:pt x="292" y="195"/>
                  <a:pt x="292" y="195"/>
                </a:cubicBezTo>
                <a:cubicBezTo>
                  <a:pt x="292" y="230"/>
                  <a:pt x="292" y="230"/>
                  <a:pt x="292" y="230"/>
                </a:cubicBezTo>
                <a:cubicBezTo>
                  <a:pt x="380" y="230"/>
                  <a:pt x="380" y="230"/>
                  <a:pt x="380" y="230"/>
                </a:cubicBezTo>
                <a:cubicBezTo>
                  <a:pt x="380" y="310"/>
                  <a:pt x="310" y="380"/>
                  <a:pt x="229" y="3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7" name="Freeform 11">
            <a:extLst>
              <a:ext uri="{FF2B5EF4-FFF2-40B4-BE49-F238E27FC236}">
                <a16:creationId xmlns:a16="http://schemas.microsoft.com/office/drawing/2014/main" id="{B74D02B4-AB3F-954E-90B0-30D4F5861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0638" y="1531938"/>
            <a:ext cx="187325" cy="188912"/>
          </a:xfrm>
          <a:custGeom>
            <a:avLst/>
            <a:gdLst>
              <a:gd name="T0" fmla="*/ 91729 w 418"/>
              <a:gd name="T1" fmla="*/ 0 h 417"/>
              <a:gd name="T2" fmla="*/ 91729 w 418"/>
              <a:gd name="T3" fmla="*/ 0 h 417"/>
              <a:gd name="T4" fmla="*/ 0 w 418"/>
              <a:gd name="T5" fmla="*/ 91926 h 417"/>
              <a:gd name="T6" fmla="*/ 91729 w 418"/>
              <a:gd name="T7" fmla="*/ 187457 h 417"/>
              <a:gd name="T8" fmla="*/ 187505 w 418"/>
              <a:gd name="T9" fmla="*/ 91926 h 417"/>
              <a:gd name="T10" fmla="*/ 91729 w 418"/>
              <a:gd name="T11" fmla="*/ 0 h 417"/>
              <a:gd name="T12" fmla="*/ 147486 w 418"/>
              <a:gd name="T13" fmla="*/ 79760 h 417"/>
              <a:gd name="T14" fmla="*/ 147486 w 418"/>
              <a:gd name="T15" fmla="*/ 79760 h 417"/>
              <a:gd name="T16" fmla="*/ 147486 w 418"/>
              <a:gd name="T17" fmla="*/ 103642 h 417"/>
              <a:gd name="T18" fmla="*/ 35972 w 418"/>
              <a:gd name="T19" fmla="*/ 103642 h 417"/>
              <a:gd name="T20" fmla="*/ 35972 w 418"/>
              <a:gd name="T21" fmla="*/ 79760 h 417"/>
              <a:gd name="T22" fmla="*/ 147486 w 418"/>
              <a:gd name="T23" fmla="*/ 79760 h 4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18" h="417">
                <a:moveTo>
                  <a:pt x="204" y="0"/>
                </a:moveTo>
                <a:lnTo>
                  <a:pt x="204" y="0"/>
                </a:lnTo>
                <a:cubicBezTo>
                  <a:pt x="89" y="0"/>
                  <a:pt x="0" y="88"/>
                  <a:pt x="0" y="204"/>
                </a:cubicBezTo>
                <a:cubicBezTo>
                  <a:pt x="0" y="319"/>
                  <a:pt x="89" y="416"/>
                  <a:pt x="204" y="416"/>
                </a:cubicBezTo>
                <a:cubicBezTo>
                  <a:pt x="319" y="416"/>
                  <a:pt x="417" y="319"/>
                  <a:pt x="417" y="204"/>
                </a:cubicBezTo>
                <a:cubicBezTo>
                  <a:pt x="417" y="88"/>
                  <a:pt x="319" y="0"/>
                  <a:pt x="204" y="0"/>
                </a:cubicBezTo>
                <a:close/>
                <a:moveTo>
                  <a:pt x="328" y="177"/>
                </a:moveTo>
                <a:lnTo>
                  <a:pt x="328" y="177"/>
                </a:lnTo>
                <a:cubicBezTo>
                  <a:pt x="328" y="230"/>
                  <a:pt x="328" y="230"/>
                  <a:pt x="328" y="230"/>
                </a:cubicBezTo>
                <a:cubicBezTo>
                  <a:pt x="80" y="230"/>
                  <a:pt x="80" y="230"/>
                  <a:pt x="80" y="230"/>
                </a:cubicBezTo>
                <a:cubicBezTo>
                  <a:pt x="80" y="177"/>
                  <a:pt x="80" y="177"/>
                  <a:pt x="80" y="177"/>
                </a:cubicBezTo>
                <a:lnTo>
                  <a:pt x="328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8" name="Freeform 12">
            <a:extLst>
              <a:ext uri="{FF2B5EF4-FFF2-40B4-BE49-F238E27FC236}">
                <a16:creationId xmlns:a16="http://schemas.microsoft.com/office/drawing/2014/main" id="{02959E47-DC2F-604F-AA75-5463080F4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9275" y="1970088"/>
            <a:ext cx="207963" cy="207962"/>
          </a:xfrm>
          <a:custGeom>
            <a:avLst/>
            <a:gdLst>
              <a:gd name="T0" fmla="*/ 103420 w 462"/>
              <a:gd name="T1" fmla="*/ 4055 h 461"/>
              <a:gd name="T2" fmla="*/ 103420 w 462"/>
              <a:gd name="T3" fmla="*/ 4055 h 461"/>
              <a:gd name="T4" fmla="*/ 0 w 462"/>
              <a:gd name="T5" fmla="*/ 107672 h 461"/>
              <a:gd name="T6" fmla="*/ 103420 w 462"/>
              <a:gd name="T7" fmla="*/ 207235 h 461"/>
              <a:gd name="T8" fmla="*/ 207290 w 462"/>
              <a:gd name="T9" fmla="*/ 103618 h 461"/>
              <a:gd name="T10" fmla="*/ 103420 w 462"/>
              <a:gd name="T11" fmla="*/ 4055 h 461"/>
              <a:gd name="T12" fmla="*/ 111514 w 462"/>
              <a:gd name="T13" fmla="*/ 35590 h 461"/>
              <a:gd name="T14" fmla="*/ 111514 w 462"/>
              <a:gd name="T15" fmla="*/ 35590 h 461"/>
              <a:gd name="T16" fmla="*/ 127252 w 462"/>
              <a:gd name="T17" fmla="*/ 47754 h 461"/>
              <a:gd name="T18" fmla="*/ 107467 w 462"/>
              <a:gd name="T19" fmla="*/ 67577 h 461"/>
              <a:gd name="T20" fmla="*/ 95776 w 462"/>
              <a:gd name="T21" fmla="*/ 51809 h 461"/>
              <a:gd name="T22" fmla="*/ 111514 w 462"/>
              <a:gd name="T23" fmla="*/ 35590 h 461"/>
              <a:gd name="T24" fmla="*/ 87682 w 462"/>
              <a:gd name="T25" fmla="*/ 167590 h 461"/>
              <a:gd name="T26" fmla="*/ 87682 w 462"/>
              <a:gd name="T27" fmla="*/ 167590 h 461"/>
              <a:gd name="T28" fmla="*/ 79589 w 462"/>
              <a:gd name="T29" fmla="*/ 147317 h 461"/>
              <a:gd name="T30" fmla="*/ 87682 w 462"/>
              <a:gd name="T31" fmla="*/ 111727 h 461"/>
              <a:gd name="T32" fmla="*/ 87682 w 462"/>
              <a:gd name="T33" fmla="*/ 103618 h 461"/>
              <a:gd name="T34" fmla="*/ 71945 w 462"/>
              <a:gd name="T35" fmla="*/ 111727 h 461"/>
              <a:gd name="T36" fmla="*/ 67898 w 462"/>
              <a:gd name="T37" fmla="*/ 107672 h 461"/>
              <a:gd name="T38" fmla="*/ 111514 w 462"/>
              <a:gd name="T39" fmla="*/ 83345 h 461"/>
              <a:gd name="T40" fmla="*/ 119608 w 462"/>
              <a:gd name="T41" fmla="*/ 103618 h 461"/>
              <a:gd name="T42" fmla="*/ 107467 w 462"/>
              <a:gd name="T43" fmla="*/ 139659 h 461"/>
              <a:gd name="T44" fmla="*/ 107467 w 462"/>
              <a:gd name="T45" fmla="*/ 147317 h 461"/>
              <a:gd name="T46" fmla="*/ 123655 w 462"/>
              <a:gd name="T47" fmla="*/ 139659 h 461"/>
              <a:gd name="T48" fmla="*/ 127252 w 462"/>
              <a:gd name="T49" fmla="*/ 147317 h 461"/>
              <a:gd name="T50" fmla="*/ 87682 w 462"/>
              <a:gd name="T51" fmla="*/ 167590 h 461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62" h="461">
                <a:moveTo>
                  <a:pt x="230" y="9"/>
                </a:moveTo>
                <a:lnTo>
                  <a:pt x="230" y="9"/>
                </a:lnTo>
                <a:cubicBezTo>
                  <a:pt x="98" y="9"/>
                  <a:pt x="0" y="106"/>
                  <a:pt x="0" y="239"/>
                </a:cubicBezTo>
                <a:cubicBezTo>
                  <a:pt x="0" y="363"/>
                  <a:pt x="107" y="460"/>
                  <a:pt x="230" y="460"/>
                </a:cubicBezTo>
                <a:cubicBezTo>
                  <a:pt x="363" y="460"/>
                  <a:pt x="461" y="354"/>
                  <a:pt x="461" y="230"/>
                </a:cubicBezTo>
                <a:cubicBezTo>
                  <a:pt x="461" y="106"/>
                  <a:pt x="355" y="0"/>
                  <a:pt x="230" y="9"/>
                </a:cubicBezTo>
                <a:close/>
                <a:moveTo>
                  <a:pt x="248" y="79"/>
                </a:moveTo>
                <a:lnTo>
                  <a:pt x="248" y="79"/>
                </a:lnTo>
                <a:cubicBezTo>
                  <a:pt x="275" y="79"/>
                  <a:pt x="283" y="97"/>
                  <a:pt x="283" y="106"/>
                </a:cubicBezTo>
                <a:cubicBezTo>
                  <a:pt x="283" y="132"/>
                  <a:pt x="266" y="150"/>
                  <a:pt x="239" y="150"/>
                </a:cubicBezTo>
                <a:cubicBezTo>
                  <a:pt x="222" y="150"/>
                  <a:pt x="213" y="132"/>
                  <a:pt x="213" y="115"/>
                </a:cubicBezTo>
                <a:cubicBezTo>
                  <a:pt x="213" y="106"/>
                  <a:pt x="222" y="79"/>
                  <a:pt x="248" y="79"/>
                </a:cubicBezTo>
                <a:close/>
                <a:moveTo>
                  <a:pt x="195" y="372"/>
                </a:moveTo>
                <a:lnTo>
                  <a:pt x="195" y="372"/>
                </a:lnTo>
                <a:cubicBezTo>
                  <a:pt x="177" y="372"/>
                  <a:pt x="169" y="363"/>
                  <a:pt x="177" y="327"/>
                </a:cubicBezTo>
                <a:cubicBezTo>
                  <a:pt x="195" y="248"/>
                  <a:pt x="195" y="248"/>
                  <a:pt x="195" y="248"/>
                </a:cubicBezTo>
                <a:cubicBezTo>
                  <a:pt x="195" y="239"/>
                  <a:pt x="195" y="230"/>
                  <a:pt x="195" y="230"/>
                </a:cubicBezTo>
                <a:cubicBezTo>
                  <a:pt x="186" y="230"/>
                  <a:pt x="169" y="239"/>
                  <a:pt x="160" y="248"/>
                </a:cubicBezTo>
                <a:cubicBezTo>
                  <a:pt x="151" y="239"/>
                  <a:pt x="151" y="239"/>
                  <a:pt x="151" y="239"/>
                </a:cubicBezTo>
                <a:cubicBezTo>
                  <a:pt x="186" y="204"/>
                  <a:pt x="230" y="185"/>
                  <a:pt x="248" y="185"/>
                </a:cubicBezTo>
                <a:cubicBezTo>
                  <a:pt x="266" y="185"/>
                  <a:pt x="266" y="204"/>
                  <a:pt x="266" y="230"/>
                </a:cubicBezTo>
                <a:cubicBezTo>
                  <a:pt x="239" y="310"/>
                  <a:pt x="239" y="310"/>
                  <a:pt x="239" y="310"/>
                </a:cubicBezTo>
                <a:cubicBezTo>
                  <a:pt x="239" y="327"/>
                  <a:pt x="239" y="327"/>
                  <a:pt x="239" y="327"/>
                </a:cubicBezTo>
                <a:cubicBezTo>
                  <a:pt x="248" y="327"/>
                  <a:pt x="266" y="327"/>
                  <a:pt x="275" y="310"/>
                </a:cubicBezTo>
                <a:cubicBezTo>
                  <a:pt x="283" y="327"/>
                  <a:pt x="283" y="327"/>
                  <a:pt x="283" y="327"/>
                </a:cubicBezTo>
                <a:cubicBezTo>
                  <a:pt x="248" y="363"/>
                  <a:pt x="213" y="372"/>
                  <a:pt x="195" y="3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9" name="Freeform 13">
            <a:extLst>
              <a:ext uri="{FF2B5EF4-FFF2-40B4-BE49-F238E27FC236}">
                <a16:creationId xmlns:a16="http://schemas.microsoft.com/office/drawing/2014/main" id="{5E6FE8F1-80CC-EA46-99B5-7145C9F72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9438" y="1465263"/>
            <a:ext cx="104775" cy="222250"/>
          </a:xfrm>
          <a:custGeom>
            <a:avLst/>
            <a:gdLst>
              <a:gd name="T0" fmla="*/ 80453 w 232"/>
              <a:gd name="T1" fmla="*/ 0 h 498"/>
              <a:gd name="T2" fmla="*/ 80453 w 232"/>
              <a:gd name="T3" fmla="*/ 0 h 498"/>
              <a:gd name="T4" fmla="*/ 100340 w 232"/>
              <a:gd name="T5" fmla="*/ 23787 h 498"/>
              <a:gd name="T6" fmla="*/ 72317 w 232"/>
              <a:gd name="T7" fmla="*/ 51614 h 498"/>
              <a:gd name="T8" fmla="*/ 48362 w 232"/>
              <a:gd name="T9" fmla="*/ 27827 h 498"/>
              <a:gd name="T10" fmla="*/ 80453 w 232"/>
              <a:gd name="T11" fmla="*/ 0 h 498"/>
              <a:gd name="T12" fmla="*/ 32543 w 232"/>
              <a:gd name="T13" fmla="*/ 223061 h 498"/>
              <a:gd name="T14" fmla="*/ 32543 w 232"/>
              <a:gd name="T15" fmla="*/ 223061 h 498"/>
              <a:gd name="T16" fmla="*/ 20339 w 232"/>
              <a:gd name="T17" fmla="*/ 182668 h 498"/>
              <a:gd name="T18" fmla="*/ 36611 w 232"/>
              <a:gd name="T19" fmla="*/ 127464 h 498"/>
              <a:gd name="T20" fmla="*/ 36611 w 232"/>
              <a:gd name="T21" fmla="*/ 115346 h 498"/>
              <a:gd name="T22" fmla="*/ 8588 w 232"/>
              <a:gd name="T23" fmla="*/ 127464 h 498"/>
              <a:gd name="T24" fmla="*/ 0 w 232"/>
              <a:gd name="T25" fmla="*/ 119385 h 498"/>
              <a:gd name="T26" fmla="*/ 76385 w 232"/>
              <a:gd name="T27" fmla="*/ 79889 h 498"/>
              <a:gd name="T28" fmla="*/ 84521 w 232"/>
              <a:gd name="T29" fmla="*/ 115346 h 498"/>
              <a:gd name="T30" fmla="*/ 68249 w 232"/>
              <a:gd name="T31" fmla="*/ 175038 h 498"/>
              <a:gd name="T32" fmla="*/ 72317 w 232"/>
              <a:gd name="T33" fmla="*/ 190746 h 498"/>
              <a:gd name="T34" fmla="*/ 96272 w 232"/>
              <a:gd name="T35" fmla="*/ 175038 h 498"/>
              <a:gd name="T36" fmla="*/ 104408 w 232"/>
              <a:gd name="T37" fmla="*/ 182668 h 498"/>
              <a:gd name="T38" fmla="*/ 32543 w 232"/>
              <a:gd name="T39" fmla="*/ 223061 h 49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32" h="498">
                <a:moveTo>
                  <a:pt x="178" y="0"/>
                </a:moveTo>
                <a:lnTo>
                  <a:pt x="178" y="0"/>
                </a:lnTo>
                <a:cubicBezTo>
                  <a:pt x="213" y="0"/>
                  <a:pt x="222" y="27"/>
                  <a:pt x="222" y="53"/>
                </a:cubicBezTo>
                <a:cubicBezTo>
                  <a:pt x="222" y="80"/>
                  <a:pt x="196" y="115"/>
                  <a:pt x="160" y="115"/>
                </a:cubicBezTo>
                <a:cubicBezTo>
                  <a:pt x="125" y="115"/>
                  <a:pt x="107" y="97"/>
                  <a:pt x="107" y="62"/>
                </a:cubicBezTo>
                <a:cubicBezTo>
                  <a:pt x="107" y="35"/>
                  <a:pt x="134" y="0"/>
                  <a:pt x="178" y="0"/>
                </a:cubicBezTo>
                <a:close/>
                <a:moveTo>
                  <a:pt x="72" y="497"/>
                </a:moveTo>
                <a:lnTo>
                  <a:pt x="72" y="497"/>
                </a:lnTo>
                <a:cubicBezTo>
                  <a:pt x="45" y="497"/>
                  <a:pt x="28" y="478"/>
                  <a:pt x="45" y="407"/>
                </a:cubicBezTo>
                <a:cubicBezTo>
                  <a:pt x="81" y="284"/>
                  <a:pt x="81" y="284"/>
                  <a:pt x="81" y="284"/>
                </a:cubicBezTo>
                <a:cubicBezTo>
                  <a:pt x="81" y="266"/>
                  <a:pt x="81" y="257"/>
                  <a:pt x="81" y="257"/>
                </a:cubicBezTo>
                <a:cubicBezTo>
                  <a:pt x="72" y="257"/>
                  <a:pt x="37" y="275"/>
                  <a:pt x="19" y="284"/>
                </a:cubicBezTo>
                <a:cubicBezTo>
                  <a:pt x="0" y="266"/>
                  <a:pt x="0" y="266"/>
                  <a:pt x="0" y="266"/>
                </a:cubicBezTo>
                <a:cubicBezTo>
                  <a:pt x="63" y="213"/>
                  <a:pt x="143" y="178"/>
                  <a:pt x="169" y="178"/>
                </a:cubicBezTo>
                <a:cubicBezTo>
                  <a:pt x="196" y="178"/>
                  <a:pt x="205" y="213"/>
                  <a:pt x="187" y="257"/>
                </a:cubicBezTo>
                <a:cubicBezTo>
                  <a:pt x="151" y="390"/>
                  <a:pt x="151" y="390"/>
                  <a:pt x="151" y="390"/>
                </a:cubicBezTo>
                <a:cubicBezTo>
                  <a:pt x="151" y="416"/>
                  <a:pt x="151" y="425"/>
                  <a:pt x="160" y="425"/>
                </a:cubicBezTo>
                <a:cubicBezTo>
                  <a:pt x="160" y="425"/>
                  <a:pt x="187" y="407"/>
                  <a:pt x="213" y="390"/>
                </a:cubicBezTo>
                <a:cubicBezTo>
                  <a:pt x="231" y="407"/>
                  <a:pt x="231" y="407"/>
                  <a:pt x="231" y="407"/>
                </a:cubicBezTo>
                <a:cubicBezTo>
                  <a:pt x="169" y="478"/>
                  <a:pt x="98" y="497"/>
                  <a:pt x="72" y="4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1" name="Freeform 15">
            <a:extLst>
              <a:ext uri="{FF2B5EF4-FFF2-40B4-BE49-F238E27FC236}">
                <a16:creationId xmlns:a16="http://schemas.microsoft.com/office/drawing/2014/main" id="{289CB27F-70BC-A942-B39C-3E00FD2348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4388" y="1970088"/>
            <a:ext cx="188912" cy="187325"/>
          </a:xfrm>
          <a:custGeom>
            <a:avLst/>
            <a:gdLst>
              <a:gd name="T0" fmla="*/ 96007 w 417"/>
              <a:gd name="T1" fmla="*/ 0 h 417"/>
              <a:gd name="T2" fmla="*/ 96007 w 417"/>
              <a:gd name="T3" fmla="*/ 0 h 417"/>
              <a:gd name="T4" fmla="*/ 0 w 417"/>
              <a:gd name="T5" fmla="*/ 91926 h 417"/>
              <a:gd name="T6" fmla="*/ 96007 w 417"/>
              <a:gd name="T7" fmla="*/ 187456 h 417"/>
              <a:gd name="T8" fmla="*/ 187506 w 417"/>
              <a:gd name="T9" fmla="*/ 91926 h 417"/>
              <a:gd name="T10" fmla="*/ 96007 w 417"/>
              <a:gd name="T11" fmla="*/ 0 h 417"/>
              <a:gd name="T12" fmla="*/ 115839 w 417"/>
              <a:gd name="T13" fmla="*/ 91926 h 417"/>
              <a:gd name="T14" fmla="*/ 115839 w 417"/>
              <a:gd name="T15" fmla="*/ 91926 h 417"/>
              <a:gd name="T16" fmla="*/ 147841 w 417"/>
              <a:gd name="T17" fmla="*/ 127975 h 417"/>
              <a:gd name="T18" fmla="*/ 128009 w 417"/>
              <a:gd name="T19" fmla="*/ 147802 h 417"/>
              <a:gd name="T20" fmla="*/ 96007 w 417"/>
              <a:gd name="T21" fmla="*/ 111753 h 417"/>
              <a:gd name="T22" fmla="*/ 59497 w 417"/>
              <a:gd name="T23" fmla="*/ 147802 h 417"/>
              <a:gd name="T24" fmla="*/ 39665 w 417"/>
              <a:gd name="T25" fmla="*/ 127975 h 417"/>
              <a:gd name="T26" fmla="*/ 75724 w 417"/>
              <a:gd name="T27" fmla="*/ 91926 h 417"/>
              <a:gd name="T28" fmla="*/ 39665 w 417"/>
              <a:gd name="T29" fmla="*/ 60383 h 417"/>
              <a:gd name="T30" fmla="*/ 59497 w 417"/>
              <a:gd name="T31" fmla="*/ 40105 h 417"/>
              <a:gd name="T32" fmla="*/ 96007 w 417"/>
              <a:gd name="T33" fmla="*/ 71648 h 417"/>
              <a:gd name="T34" fmla="*/ 128009 w 417"/>
              <a:gd name="T35" fmla="*/ 40105 h 417"/>
              <a:gd name="T36" fmla="*/ 147841 w 417"/>
              <a:gd name="T37" fmla="*/ 60383 h 417"/>
              <a:gd name="T38" fmla="*/ 115839 w 417"/>
              <a:gd name="T39" fmla="*/ 91926 h 41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17" h="417">
                <a:moveTo>
                  <a:pt x="213" y="0"/>
                </a:moveTo>
                <a:lnTo>
                  <a:pt x="213" y="0"/>
                </a:lnTo>
                <a:cubicBezTo>
                  <a:pt x="97" y="0"/>
                  <a:pt x="0" y="89"/>
                  <a:pt x="0" y="204"/>
                </a:cubicBezTo>
                <a:cubicBezTo>
                  <a:pt x="0" y="319"/>
                  <a:pt x="97" y="416"/>
                  <a:pt x="213" y="416"/>
                </a:cubicBezTo>
                <a:cubicBezTo>
                  <a:pt x="328" y="416"/>
                  <a:pt x="416" y="319"/>
                  <a:pt x="416" y="204"/>
                </a:cubicBezTo>
                <a:cubicBezTo>
                  <a:pt x="416" y="89"/>
                  <a:pt x="328" y="0"/>
                  <a:pt x="213" y="0"/>
                </a:cubicBezTo>
                <a:close/>
                <a:moveTo>
                  <a:pt x="257" y="204"/>
                </a:moveTo>
                <a:lnTo>
                  <a:pt x="257" y="204"/>
                </a:lnTo>
                <a:cubicBezTo>
                  <a:pt x="328" y="284"/>
                  <a:pt x="328" y="284"/>
                  <a:pt x="328" y="284"/>
                </a:cubicBezTo>
                <a:cubicBezTo>
                  <a:pt x="284" y="328"/>
                  <a:pt x="284" y="328"/>
                  <a:pt x="284" y="328"/>
                </a:cubicBezTo>
                <a:cubicBezTo>
                  <a:pt x="213" y="248"/>
                  <a:pt x="213" y="248"/>
                  <a:pt x="213" y="248"/>
                </a:cubicBezTo>
                <a:cubicBezTo>
                  <a:pt x="132" y="328"/>
                  <a:pt x="132" y="328"/>
                  <a:pt x="132" y="328"/>
                </a:cubicBezTo>
                <a:cubicBezTo>
                  <a:pt x="88" y="284"/>
                  <a:pt x="88" y="284"/>
                  <a:pt x="88" y="284"/>
                </a:cubicBezTo>
                <a:cubicBezTo>
                  <a:pt x="168" y="204"/>
                  <a:pt x="168" y="204"/>
                  <a:pt x="168" y="204"/>
                </a:cubicBezTo>
                <a:cubicBezTo>
                  <a:pt x="88" y="134"/>
                  <a:pt x="88" y="134"/>
                  <a:pt x="88" y="134"/>
                </a:cubicBezTo>
                <a:cubicBezTo>
                  <a:pt x="132" y="89"/>
                  <a:pt x="132" y="89"/>
                  <a:pt x="132" y="89"/>
                </a:cubicBezTo>
                <a:cubicBezTo>
                  <a:pt x="213" y="159"/>
                  <a:pt x="213" y="159"/>
                  <a:pt x="213" y="159"/>
                </a:cubicBezTo>
                <a:cubicBezTo>
                  <a:pt x="284" y="89"/>
                  <a:pt x="284" y="89"/>
                  <a:pt x="284" y="89"/>
                </a:cubicBezTo>
                <a:cubicBezTo>
                  <a:pt x="328" y="134"/>
                  <a:pt x="328" y="134"/>
                  <a:pt x="328" y="134"/>
                </a:cubicBezTo>
                <a:lnTo>
                  <a:pt x="257" y="2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3" name="Freeform 17">
            <a:extLst>
              <a:ext uri="{FF2B5EF4-FFF2-40B4-BE49-F238E27FC236}">
                <a16:creationId xmlns:a16="http://schemas.microsoft.com/office/drawing/2014/main" id="{03B112BD-8A5F-554F-9D28-EEBF06346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6325" y="1947863"/>
            <a:ext cx="207963" cy="207962"/>
          </a:xfrm>
          <a:custGeom>
            <a:avLst/>
            <a:gdLst>
              <a:gd name="T0" fmla="*/ 104095 w 461"/>
              <a:gd name="T1" fmla="*/ 4055 h 461"/>
              <a:gd name="T2" fmla="*/ 104095 w 461"/>
              <a:gd name="T3" fmla="*/ 4055 h 461"/>
              <a:gd name="T4" fmla="*/ 0 w 461"/>
              <a:gd name="T5" fmla="*/ 107672 h 461"/>
              <a:gd name="T6" fmla="*/ 104095 w 461"/>
              <a:gd name="T7" fmla="*/ 207235 h 461"/>
              <a:gd name="T8" fmla="*/ 207289 w 461"/>
              <a:gd name="T9" fmla="*/ 103618 h 461"/>
              <a:gd name="T10" fmla="*/ 104095 w 461"/>
              <a:gd name="T11" fmla="*/ 4055 h 461"/>
              <a:gd name="T12" fmla="*/ 104095 w 461"/>
              <a:gd name="T13" fmla="*/ 167590 h 461"/>
              <a:gd name="T14" fmla="*/ 104095 w 461"/>
              <a:gd name="T15" fmla="*/ 167590 h 461"/>
              <a:gd name="T16" fmla="*/ 99589 w 461"/>
              <a:gd name="T17" fmla="*/ 167590 h 461"/>
              <a:gd name="T18" fmla="*/ 87873 w 461"/>
              <a:gd name="T19" fmla="*/ 151372 h 461"/>
              <a:gd name="T20" fmla="*/ 104095 w 461"/>
              <a:gd name="T21" fmla="*/ 135604 h 461"/>
              <a:gd name="T22" fmla="*/ 104095 w 461"/>
              <a:gd name="T23" fmla="*/ 135604 h 461"/>
              <a:gd name="T24" fmla="*/ 115812 w 461"/>
              <a:gd name="T25" fmla="*/ 151372 h 461"/>
              <a:gd name="T26" fmla="*/ 104095 w 461"/>
              <a:gd name="T27" fmla="*/ 167590 h 461"/>
              <a:gd name="T28" fmla="*/ 139695 w 461"/>
              <a:gd name="T29" fmla="*/ 95959 h 461"/>
              <a:gd name="T30" fmla="*/ 139695 w 461"/>
              <a:gd name="T31" fmla="*/ 95959 h 461"/>
              <a:gd name="T32" fmla="*/ 127979 w 461"/>
              <a:gd name="T33" fmla="*/ 103618 h 461"/>
              <a:gd name="T34" fmla="*/ 119867 w 461"/>
              <a:gd name="T35" fmla="*/ 111727 h 461"/>
              <a:gd name="T36" fmla="*/ 115812 w 461"/>
              <a:gd name="T37" fmla="*/ 115782 h 461"/>
              <a:gd name="T38" fmla="*/ 111756 w 461"/>
              <a:gd name="T39" fmla="*/ 123440 h 461"/>
              <a:gd name="T40" fmla="*/ 111756 w 461"/>
              <a:gd name="T41" fmla="*/ 123440 h 461"/>
              <a:gd name="T42" fmla="*/ 87873 w 461"/>
              <a:gd name="T43" fmla="*/ 123440 h 461"/>
              <a:gd name="T44" fmla="*/ 87873 w 461"/>
              <a:gd name="T45" fmla="*/ 123440 h 461"/>
              <a:gd name="T46" fmla="*/ 91928 w 461"/>
              <a:gd name="T47" fmla="*/ 103618 h 461"/>
              <a:gd name="T48" fmla="*/ 111756 w 461"/>
              <a:gd name="T49" fmla="*/ 91904 h 461"/>
              <a:gd name="T50" fmla="*/ 115812 w 461"/>
              <a:gd name="T51" fmla="*/ 87850 h 461"/>
              <a:gd name="T52" fmla="*/ 119867 w 461"/>
              <a:gd name="T53" fmla="*/ 79290 h 461"/>
              <a:gd name="T54" fmla="*/ 115812 w 461"/>
              <a:gd name="T55" fmla="*/ 67577 h 461"/>
              <a:gd name="T56" fmla="*/ 104095 w 461"/>
              <a:gd name="T57" fmla="*/ 63522 h 461"/>
              <a:gd name="T58" fmla="*/ 91928 w 461"/>
              <a:gd name="T59" fmla="*/ 67577 h 461"/>
              <a:gd name="T60" fmla="*/ 87873 w 461"/>
              <a:gd name="T61" fmla="*/ 79290 h 461"/>
              <a:gd name="T62" fmla="*/ 87873 w 461"/>
              <a:gd name="T63" fmla="*/ 83345 h 461"/>
              <a:gd name="T64" fmla="*/ 63989 w 461"/>
              <a:gd name="T65" fmla="*/ 83345 h 461"/>
              <a:gd name="T66" fmla="*/ 63989 w 461"/>
              <a:gd name="T67" fmla="*/ 79290 h 461"/>
              <a:gd name="T68" fmla="*/ 79761 w 461"/>
              <a:gd name="T69" fmla="*/ 47754 h 461"/>
              <a:gd name="T70" fmla="*/ 104095 w 461"/>
              <a:gd name="T71" fmla="*/ 43700 h 461"/>
              <a:gd name="T72" fmla="*/ 132034 w 461"/>
              <a:gd name="T73" fmla="*/ 51809 h 461"/>
              <a:gd name="T74" fmla="*/ 143751 w 461"/>
              <a:gd name="T75" fmla="*/ 75686 h 461"/>
              <a:gd name="T76" fmla="*/ 139695 w 461"/>
              <a:gd name="T77" fmla="*/ 95959 h 46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61" h="461">
                <a:moveTo>
                  <a:pt x="231" y="9"/>
                </a:moveTo>
                <a:lnTo>
                  <a:pt x="231" y="9"/>
                </a:lnTo>
                <a:cubicBezTo>
                  <a:pt x="97" y="9"/>
                  <a:pt x="0" y="106"/>
                  <a:pt x="0" y="239"/>
                </a:cubicBezTo>
                <a:cubicBezTo>
                  <a:pt x="0" y="363"/>
                  <a:pt x="106" y="460"/>
                  <a:pt x="231" y="460"/>
                </a:cubicBezTo>
                <a:cubicBezTo>
                  <a:pt x="363" y="460"/>
                  <a:pt x="460" y="354"/>
                  <a:pt x="460" y="230"/>
                </a:cubicBezTo>
                <a:cubicBezTo>
                  <a:pt x="460" y="106"/>
                  <a:pt x="354" y="0"/>
                  <a:pt x="231" y="9"/>
                </a:cubicBezTo>
                <a:close/>
                <a:moveTo>
                  <a:pt x="231" y="372"/>
                </a:moveTo>
                <a:lnTo>
                  <a:pt x="231" y="372"/>
                </a:lnTo>
                <a:cubicBezTo>
                  <a:pt x="221" y="372"/>
                  <a:pt x="221" y="372"/>
                  <a:pt x="221" y="372"/>
                </a:cubicBezTo>
                <a:cubicBezTo>
                  <a:pt x="204" y="372"/>
                  <a:pt x="195" y="354"/>
                  <a:pt x="195" y="336"/>
                </a:cubicBezTo>
                <a:cubicBezTo>
                  <a:pt x="195" y="319"/>
                  <a:pt x="204" y="301"/>
                  <a:pt x="231" y="301"/>
                </a:cubicBezTo>
                <a:cubicBezTo>
                  <a:pt x="248" y="310"/>
                  <a:pt x="257" y="319"/>
                  <a:pt x="257" y="336"/>
                </a:cubicBezTo>
                <a:cubicBezTo>
                  <a:pt x="257" y="363"/>
                  <a:pt x="248" y="372"/>
                  <a:pt x="231" y="372"/>
                </a:cubicBezTo>
                <a:close/>
                <a:moveTo>
                  <a:pt x="310" y="213"/>
                </a:moveTo>
                <a:lnTo>
                  <a:pt x="310" y="213"/>
                </a:lnTo>
                <a:cubicBezTo>
                  <a:pt x="301" y="213"/>
                  <a:pt x="293" y="221"/>
                  <a:pt x="284" y="230"/>
                </a:cubicBezTo>
                <a:cubicBezTo>
                  <a:pt x="266" y="248"/>
                  <a:pt x="266" y="248"/>
                  <a:pt x="266" y="248"/>
                </a:cubicBezTo>
                <a:cubicBezTo>
                  <a:pt x="257" y="248"/>
                  <a:pt x="257" y="257"/>
                  <a:pt x="257" y="257"/>
                </a:cubicBezTo>
                <a:cubicBezTo>
                  <a:pt x="248" y="266"/>
                  <a:pt x="248" y="266"/>
                  <a:pt x="248" y="274"/>
                </a:cubicBezTo>
                <a:cubicBezTo>
                  <a:pt x="195" y="274"/>
                  <a:pt x="195" y="274"/>
                  <a:pt x="195" y="274"/>
                </a:cubicBezTo>
                <a:cubicBezTo>
                  <a:pt x="195" y="257"/>
                  <a:pt x="195" y="248"/>
                  <a:pt x="204" y="230"/>
                </a:cubicBezTo>
                <a:cubicBezTo>
                  <a:pt x="221" y="221"/>
                  <a:pt x="248" y="204"/>
                  <a:pt x="248" y="204"/>
                </a:cubicBezTo>
                <a:lnTo>
                  <a:pt x="257" y="195"/>
                </a:lnTo>
                <a:cubicBezTo>
                  <a:pt x="257" y="185"/>
                  <a:pt x="266" y="176"/>
                  <a:pt x="266" y="176"/>
                </a:cubicBezTo>
                <a:cubicBezTo>
                  <a:pt x="266" y="168"/>
                  <a:pt x="257" y="160"/>
                  <a:pt x="257" y="150"/>
                </a:cubicBezTo>
                <a:cubicBezTo>
                  <a:pt x="248" y="141"/>
                  <a:pt x="240" y="141"/>
                  <a:pt x="231" y="141"/>
                </a:cubicBezTo>
                <a:cubicBezTo>
                  <a:pt x="221" y="141"/>
                  <a:pt x="213" y="141"/>
                  <a:pt x="204" y="150"/>
                </a:cubicBezTo>
                <a:cubicBezTo>
                  <a:pt x="195" y="160"/>
                  <a:pt x="195" y="168"/>
                  <a:pt x="195" y="176"/>
                </a:cubicBezTo>
                <a:cubicBezTo>
                  <a:pt x="195" y="185"/>
                  <a:pt x="195" y="185"/>
                  <a:pt x="195" y="185"/>
                </a:cubicBezTo>
                <a:cubicBezTo>
                  <a:pt x="142" y="185"/>
                  <a:pt x="142" y="185"/>
                  <a:pt x="142" y="185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42" y="141"/>
                  <a:pt x="150" y="123"/>
                  <a:pt x="177" y="106"/>
                </a:cubicBezTo>
                <a:cubicBezTo>
                  <a:pt x="186" y="97"/>
                  <a:pt x="204" y="97"/>
                  <a:pt x="231" y="97"/>
                </a:cubicBezTo>
                <a:cubicBezTo>
                  <a:pt x="257" y="97"/>
                  <a:pt x="275" y="97"/>
                  <a:pt x="293" y="115"/>
                </a:cubicBezTo>
                <a:cubicBezTo>
                  <a:pt x="310" y="123"/>
                  <a:pt x="319" y="141"/>
                  <a:pt x="319" y="168"/>
                </a:cubicBezTo>
                <a:cubicBezTo>
                  <a:pt x="319" y="185"/>
                  <a:pt x="319" y="195"/>
                  <a:pt x="310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4" name="Freeform 18">
            <a:extLst>
              <a:ext uri="{FF2B5EF4-FFF2-40B4-BE49-F238E27FC236}">
                <a16:creationId xmlns:a16="http://schemas.microsoft.com/office/drawing/2014/main" id="{E5567C2A-A676-9B4B-BB43-64C6AD715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6725" y="1997075"/>
            <a:ext cx="128588" cy="133350"/>
          </a:xfrm>
          <a:custGeom>
            <a:avLst/>
            <a:gdLst>
              <a:gd name="T0" fmla="*/ 119578 w 285"/>
              <a:gd name="T1" fmla="*/ 56345 h 294"/>
              <a:gd name="T2" fmla="*/ 119578 w 285"/>
              <a:gd name="T3" fmla="*/ 56345 h 294"/>
              <a:gd name="T4" fmla="*/ 75808 w 285"/>
              <a:gd name="T5" fmla="*/ 56345 h 294"/>
              <a:gd name="T6" fmla="*/ 75808 w 285"/>
              <a:gd name="T7" fmla="*/ 8114 h 294"/>
              <a:gd name="T8" fmla="*/ 63625 w 285"/>
              <a:gd name="T9" fmla="*/ 0 h 294"/>
              <a:gd name="T10" fmla="*/ 51892 w 285"/>
              <a:gd name="T11" fmla="*/ 8114 h 294"/>
              <a:gd name="T12" fmla="*/ 51892 w 285"/>
              <a:gd name="T13" fmla="*/ 56345 h 294"/>
              <a:gd name="T14" fmla="*/ 4061 w 285"/>
              <a:gd name="T15" fmla="*/ 56345 h 294"/>
              <a:gd name="T16" fmla="*/ 0 w 285"/>
              <a:gd name="T17" fmla="*/ 64008 h 294"/>
              <a:gd name="T18" fmla="*/ 4061 w 285"/>
              <a:gd name="T19" fmla="*/ 76178 h 294"/>
              <a:gd name="T20" fmla="*/ 51892 w 285"/>
              <a:gd name="T21" fmla="*/ 76178 h 294"/>
              <a:gd name="T22" fmla="*/ 51892 w 285"/>
              <a:gd name="T23" fmla="*/ 123959 h 294"/>
              <a:gd name="T24" fmla="*/ 63625 w 285"/>
              <a:gd name="T25" fmla="*/ 132072 h 294"/>
              <a:gd name="T26" fmla="*/ 75808 w 285"/>
              <a:gd name="T27" fmla="*/ 123959 h 294"/>
              <a:gd name="T28" fmla="*/ 75808 w 285"/>
              <a:gd name="T29" fmla="*/ 76178 h 294"/>
              <a:gd name="T30" fmla="*/ 119578 w 285"/>
              <a:gd name="T31" fmla="*/ 76178 h 294"/>
              <a:gd name="T32" fmla="*/ 128152 w 285"/>
              <a:gd name="T33" fmla="*/ 64008 h 294"/>
              <a:gd name="T34" fmla="*/ 119578 w 285"/>
              <a:gd name="T35" fmla="*/ 56345 h 29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85" h="294">
                <a:moveTo>
                  <a:pt x="265" y="125"/>
                </a:moveTo>
                <a:lnTo>
                  <a:pt x="265" y="125"/>
                </a:lnTo>
                <a:cubicBezTo>
                  <a:pt x="168" y="125"/>
                  <a:pt x="168" y="125"/>
                  <a:pt x="168" y="125"/>
                </a:cubicBezTo>
                <a:cubicBezTo>
                  <a:pt x="168" y="18"/>
                  <a:pt x="168" y="18"/>
                  <a:pt x="168" y="18"/>
                </a:cubicBezTo>
                <a:cubicBezTo>
                  <a:pt x="168" y="0"/>
                  <a:pt x="150" y="0"/>
                  <a:pt x="141" y="0"/>
                </a:cubicBezTo>
                <a:cubicBezTo>
                  <a:pt x="124" y="0"/>
                  <a:pt x="115" y="0"/>
                  <a:pt x="115" y="18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9" y="125"/>
                  <a:pt x="9" y="125"/>
                  <a:pt x="9" y="125"/>
                </a:cubicBezTo>
                <a:cubicBezTo>
                  <a:pt x="0" y="125"/>
                  <a:pt x="0" y="133"/>
                  <a:pt x="0" y="142"/>
                </a:cubicBezTo>
                <a:cubicBezTo>
                  <a:pt x="0" y="160"/>
                  <a:pt x="0" y="169"/>
                  <a:pt x="9" y="169"/>
                </a:cubicBezTo>
                <a:cubicBezTo>
                  <a:pt x="115" y="169"/>
                  <a:pt x="115" y="169"/>
                  <a:pt x="115" y="169"/>
                </a:cubicBezTo>
                <a:cubicBezTo>
                  <a:pt x="115" y="275"/>
                  <a:pt x="115" y="275"/>
                  <a:pt x="115" y="275"/>
                </a:cubicBezTo>
                <a:cubicBezTo>
                  <a:pt x="115" y="284"/>
                  <a:pt x="124" y="293"/>
                  <a:pt x="141" y="293"/>
                </a:cubicBezTo>
                <a:cubicBezTo>
                  <a:pt x="150" y="293"/>
                  <a:pt x="168" y="284"/>
                  <a:pt x="168" y="275"/>
                </a:cubicBezTo>
                <a:cubicBezTo>
                  <a:pt x="168" y="169"/>
                  <a:pt x="168" y="169"/>
                  <a:pt x="168" y="169"/>
                </a:cubicBezTo>
                <a:cubicBezTo>
                  <a:pt x="265" y="169"/>
                  <a:pt x="265" y="169"/>
                  <a:pt x="265" y="169"/>
                </a:cubicBezTo>
                <a:cubicBezTo>
                  <a:pt x="284" y="169"/>
                  <a:pt x="284" y="160"/>
                  <a:pt x="284" y="142"/>
                </a:cubicBezTo>
                <a:cubicBezTo>
                  <a:pt x="284" y="133"/>
                  <a:pt x="284" y="125"/>
                  <a:pt x="265" y="12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5" name="Freeform 19">
            <a:extLst>
              <a:ext uri="{FF2B5EF4-FFF2-40B4-BE49-F238E27FC236}">
                <a16:creationId xmlns:a16="http://schemas.microsoft.com/office/drawing/2014/main" id="{A642D048-07E3-0B4C-96FE-C63F1C796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5" y="2052638"/>
            <a:ext cx="127000" cy="20637"/>
          </a:xfrm>
          <a:custGeom>
            <a:avLst/>
            <a:gdLst>
              <a:gd name="T0" fmla="*/ 118569 w 283"/>
              <a:gd name="T1" fmla="*/ 0 h 45"/>
              <a:gd name="T2" fmla="*/ 118569 w 283"/>
              <a:gd name="T3" fmla="*/ 0 h 45"/>
              <a:gd name="T4" fmla="*/ 4027 w 283"/>
              <a:gd name="T5" fmla="*/ 0 h 45"/>
              <a:gd name="T6" fmla="*/ 0 w 283"/>
              <a:gd name="T7" fmla="*/ 7472 h 45"/>
              <a:gd name="T8" fmla="*/ 4027 w 283"/>
              <a:gd name="T9" fmla="*/ 19340 h 45"/>
              <a:gd name="T10" fmla="*/ 118569 w 283"/>
              <a:gd name="T11" fmla="*/ 19340 h 45"/>
              <a:gd name="T12" fmla="*/ 126176 w 283"/>
              <a:gd name="T13" fmla="*/ 7472 h 45"/>
              <a:gd name="T14" fmla="*/ 118569 w 283"/>
              <a:gd name="T15" fmla="*/ 0 h 4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83" h="45">
                <a:moveTo>
                  <a:pt x="265" y="0"/>
                </a:moveTo>
                <a:lnTo>
                  <a:pt x="265" y="0"/>
                </a:lnTo>
                <a:cubicBezTo>
                  <a:pt x="9" y="0"/>
                  <a:pt x="9" y="0"/>
                  <a:pt x="9" y="0"/>
                </a:cubicBezTo>
                <a:cubicBezTo>
                  <a:pt x="0" y="0"/>
                  <a:pt x="0" y="8"/>
                  <a:pt x="0" y="17"/>
                </a:cubicBezTo>
                <a:cubicBezTo>
                  <a:pt x="0" y="35"/>
                  <a:pt x="0" y="44"/>
                  <a:pt x="9" y="44"/>
                </a:cubicBezTo>
                <a:cubicBezTo>
                  <a:pt x="265" y="44"/>
                  <a:pt x="265" y="44"/>
                  <a:pt x="265" y="44"/>
                </a:cubicBezTo>
                <a:cubicBezTo>
                  <a:pt x="282" y="44"/>
                  <a:pt x="282" y="35"/>
                  <a:pt x="282" y="17"/>
                </a:cubicBezTo>
                <a:cubicBezTo>
                  <a:pt x="282" y="8"/>
                  <a:pt x="282" y="0"/>
                  <a:pt x="265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6" name="Freeform 20">
            <a:extLst>
              <a:ext uri="{FF2B5EF4-FFF2-40B4-BE49-F238E27FC236}">
                <a16:creationId xmlns:a16="http://schemas.microsoft.com/office/drawing/2014/main" id="{F4250AC2-8ECF-B445-8B4C-04AE998A0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3300" y="2381250"/>
            <a:ext cx="223838" cy="227013"/>
          </a:xfrm>
          <a:custGeom>
            <a:avLst/>
            <a:gdLst>
              <a:gd name="T0" fmla="*/ 210975 w 497"/>
              <a:gd name="T1" fmla="*/ 3603 h 505"/>
              <a:gd name="T2" fmla="*/ 210975 w 497"/>
              <a:gd name="T3" fmla="*/ 3603 h 505"/>
              <a:gd name="T4" fmla="*/ 203327 w 497"/>
              <a:gd name="T5" fmla="*/ 0 h 505"/>
              <a:gd name="T6" fmla="*/ 199279 w 497"/>
              <a:gd name="T7" fmla="*/ 7657 h 505"/>
              <a:gd name="T8" fmla="*/ 171389 w 497"/>
              <a:gd name="T9" fmla="*/ 75672 h 505"/>
              <a:gd name="T10" fmla="*/ 167340 w 497"/>
              <a:gd name="T11" fmla="*/ 63510 h 505"/>
              <a:gd name="T12" fmla="*/ 155644 w 497"/>
              <a:gd name="T13" fmla="*/ 59456 h 505"/>
              <a:gd name="T14" fmla="*/ 119207 w 497"/>
              <a:gd name="T15" fmla="*/ 59456 h 505"/>
              <a:gd name="T16" fmla="*/ 107961 w 497"/>
              <a:gd name="T17" fmla="*/ 63510 h 505"/>
              <a:gd name="T18" fmla="*/ 4049 w 497"/>
              <a:gd name="T19" fmla="*/ 135128 h 505"/>
              <a:gd name="T20" fmla="*/ 4049 w 497"/>
              <a:gd name="T21" fmla="*/ 151344 h 505"/>
              <a:gd name="T22" fmla="*/ 47683 w 497"/>
              <a:gd name="T23" fmla="*/ 218908 h 505"/>
              <a:gd name="T24" fmla="*/ 63877 w 497"/>
              <a:gd name="T25" fmla="*/ 222962 h 505"/>
              <a:gd name="T26" fmla="*/ 167340 w 497"/>
              <a:gd name="T27" fmla="*/ 147290 h 505"/>
              <a:gd name="T28" fmla="*/ 175437 w 497"/>
              <a:gd name="T29" fmla="*/ 139182 h 505"/>
              <a:gd name="T30" fmla="*/ 187133 w 497"/>
              <a:gd name="T31" fmla="*/ 103148 h 505"/>
              <a:gd name="T32" fmla="*/ 183534 w 497"/>
              <a:gd name="T33" fmla="*/ 91437 h 505"/>
              <a:gd name="T34" fmla="*/ 179486 w 497"/>
              <a:gd name="T35" fmla="*/ 83329 h 505"/>
              <a:gd name="T36" fmla="*/ 210975 w 497"/>
              <a:gd name="T37" fmla="*/ 3603 h 505"/>
              <a:gd name="T38" fmla="*/ 163292 w 497"/>
              <a:gd name="T39" fmla="*/ 111256 h 505"/>
              <a:gd name="T40" fmla="*/ 163292 w 497"/>
              <a:gd name="T41" fmla="*/ 111256 h 505"/>
              <a:gd name="T42" fmla="*/ 139450 w 497"/>
              <a:gd name="T43" fmla="*/ 103148 h 505"/>
              <a:gd name="T44" fmla="*/ 143499 w 497"/>
              <a:gd name="T45" fmla="*/ 79275 h 505"/>
              <a:gd name="T46" fmla="*/ 163292 w 497"/>
              <a:gd name="T47" fmla="*/ 79275 h 505"/>
              <a:gd name="T48" fmla="*/ 159693 w 497"/>
              <a:gd name="T49" fmla="*/ 83329 h 505"/>
              <a:gd name="T50" fmla="*/ 155644 w 497"/>
              <a:gd name="T51" fmla="*/ 91437 h 505"/>
              <a:gd name="T52" fmla="*/ 159693 w 497"/>
              <a:gd name="T53" fmla="*/ 95491 h 505"/>
              <a:gd name="T54" fmla="*/ 163292 w 497"/>
              <a:gd name="T55" fmla="*/ 95491 h 505"/>
              <a:gd name="T56" fmla="*/ 171389 w 497"/>
              <a:gd name="T57" fmla="*/ 91437 h 505"/>
              <a:gd name="T58" fmla="*/ 163292 w 497"/>
              <a:gd name="T59" fmla="*/ 111256 h 505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97" h="505">
                <a:moveTo>
                  <a:pt x="469" y="8"/>
                </a:moveTo>
                <a:lnTo>
                  <a:pt x="469" y="8"/>
                </a:lnTo>
                <a:cubicBezTo>
                  <a:pt x="469" y="8"/>
                  <a:pt x="461" y="0"/>
                  <a:pt x="452" y="0"/>
                </a:cubicBezTo>
                <a:cubicBezTo>
                  <a:pt x="443" y="8"/>
                  <a:pt x="443" y="17"/>
                  <a:pt x="443" y="17"/>
                </a:cubicBezTo>
                <a:cubicBezTo>
                  <a:pt x="461" y="88"/>
                  <a:pt x="416" y="141"/>
                  <a:pt x="381" y="168"/>
                </a:cubicBezTo>
                <a:cubicBezTo>
                  <a:pt x="372" y="141"/>
                  <a:pt x="372" y="141"/>
                  <a:pt x="372" y="141"/>
                </a:cubicBezTo>
                <a:cubicBezTo>
                  <a:pt x="363" y="141"/>
                  <a:pt x="355" y="132"/>
                  <a:pt x="346" y="132"/>
                </a:cubicBezTo>
                <a:cubicBezTo>
                  <a:pt x="265" y="132"/>
                  <a:pt x="265" y="132"/>
                  <a:pt x="265" y="132"/>
                </a:cubicBezTo>
                <a:cubicBezTo>
                  <a:pt x="257" y="132"/>
                  <a:pt x="248" y="132"/>
                  <a:pt x="240" y="141"/>
                </a:cubicBezTo>
                <a:cubicBezTo>
                  <a:pt x="9" y="300"/>
                  <a:pt x="9" y="300"/>
                  <a:pt x="9" y="300"/>
                </a:cubicBezTo>
                <a:cubicBezTo>
                  <a:pt x="0" y="309"/>
                  <a:pt x="0" y="327"/>
                  <a:pt x="9" y="336"/>
                </a:cubicBezTo>
                <a:cubicBezTo>
                  <a:pt x="106" y="486"/>
                  <a:pt x="106" y="486"/>
                  <a:pt x="106" y="486"/>
                </a:cubicBezTo>
                <a:cubicBezTo>
                  <a:pt x="115" y="504"/>
                  <a:pt x="133" y="495"/>
                  <a:pt x="142" y="495"/>
                </a:cubicBezTo>
                <a:cubicBezTo>
                  <a:pt x="372" y="327"/>
                  <a:pt x="372" y="327"/>
                  <a:pt x="372" y="327"/>
                </a:cubicBezTo>
                <a:cubicBezTo>
                  <a:pt x="381" y="327"/>
                  <a:pt x="390" y="309"/>
                  <a:pt x="390" y="309"/>
                </a:cubicBezTo>
                <a:cubicBezTo>
                  <a:pt x="416" y="229"/>
                  <a:pt x="416" y="229"/>
                  <a:pt x="416" y="229"/>
                </a:cubicBezTo>
                <a:cubicBezTo>
                  <a:pt x="416" y="221"/>
                  <a:pt x="416" y="212"/>
                  <a:pt x="408" y="203"/>
                </a:cubicBezTo>
                <a:cubicBezTo>
                  <a:pt x="399" y="185"/>
                  <a:pt x="399" y="185"/>
                  <a:pt x="399" y="185"/>
                </a:cubicBezTo>
                <a:cubicBezTo>
                  <a:pt x="452" y="150"/>
                  <a:pt x="496" y="88"/>
                  <a:pt x="469" y="8"/>
                </a:cubicBezTo>
                <a:close/>
                <a:moveTo>
                  <a:pt x="363" y="247"/>
                </a:moveTo>
                <a:lnTo>
                  <a:pt x="363" y="247"/>
                </a:lnTo>
                <a:cubicBezTo>
                  <a:pt x="346" y="256"/>
                  <a:pt x="319" y="256"/>
                  <a:pt x="310" y="229"/>
                </a:cubicBezTo>
                <a:cubicBezTo>
                  <a:pt x="293" y="212"/>
                  <a:pt x="301" y="194"/>
                  <a:pt x="319" y="176"/>
                </a:cubicBezTo>
                <a:cubicBezTo>
                  <a:pt x="328" y="168"/>
                  <a:pt x="346" y="168"/>
                  <a:pt x="363" y="176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46" y="185"/>
                  <a:pt x="337" y="194"/>
                  <a:pt x="346" y="203"/>
                </a:cubicBezTo>
                <a:cubicBezTo>
                  <a:pt x="346" y="212"/>
                  <a:pt x="355" y="212"/>
                  <a:pt x="355" y="212"/>
                </a:cubicBezTo>
                <a:cubicBezTo>
                  <a:pt x="363" y="212"/>
                  <a:pt x="363" y="212"/>
                  <a:pt x="363" y="212"/>
                </a:cubicBezTo>
                <a:cubicBezTo>
                  <a:pt x="372" y="212"/>
                  <a:pt x="372" y="212"/>
                  <a:pt x="381" y="203"/>
                </a:cubicBezTo>
                <a:cubicBezTo>
                  <a:pt x="381" y="221"/>
                  <a:pt x="372" y="238"/>
                  <a:pt x="363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7" name="Freeform 21">
            <a:extLst>
              <a:ext uri="{FF2B5EF4-FFF2-40B4-BE49-F238E27FC236}">
                <a16:creationId xmlns:a16="http://schemas.microsoft.com/office/drawing/2014/main" id="{4E89F7FD-CF72-CF47-9A74-9F807C7D86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2876550"/>
            <a:ext cx="223837" cy="125413"/>
          </a:xfrm>
          <a:custGeom>
            <a:avLst/>
            <a:gdLst>
              <a:gd name="T0" fmla="*/ 112010 w 497"/>
              <a:gd name="T1" fmla="*/ 0 h 276"/>
              <a:gd name="T2" fmla="*/ 112010 w 497"/>
              <a:gd name="T3" fmla="*/ 0 h 276"/>
              <a:gd name="T4" fmla="*/ 0 w 497"/>
              <a:gd name="T5" fmla="*/ 60049 h 276"/>
              <a:gd name="T6" fmla="*/ 112010 w 497"/>
              <a:gd name="T7" fmla="*/ 124162 h 276"/>
              <a:gd name="T8" fmla="*/ 223120 w 497"/>
              <a:gd name="T9" fmla="*/ 60049 h 276"/>
              <a:gd name="T10" fmla="*/ 112010 w 497"/>
              <a:gd name="T11" fmla="*/ 0 h 276"/>
              <a:gd name="T12" fmla="*/ 112010 w 497"/>
              <a:gd name="T13" fmla="*/ 107908 h 276"/>
              <a:gd name="T14" fmla="*/ 112010 w 497"/>
              <a:gd name="T15" fmla="*/ 107908 h 276"/>
              <a:gd name="T16" fmla="*/ 63877 w 497"/>
              <a:gd name="T17" fmla="*/ 60049 h 276"/>
              <a:gd name="T18" fmla="*/ 112010 w 497"/>
              <a:gd name="T19" fmla="*/ 11739 h 276"/>
              <a:gd name="T20" fmla="*/ 159693 w 497"/>
              <a:gd name="T21" fmla="*/ 60049 h 276"/>
              <a:gd name="T22" fmla="*/ 112010 w 497"/>
              <a:gd name="T23" fmla="*/ 107908 h 276"/>
              <a:gd name="T24" fmla="*/ 112010 w 497"/>
              <a:gd name="T25" fmla="*/ 60049 h 276"/>
              <a:gd name="T26" fmla="*/ 112010 w 497"/>
              <a:gd name="T27" fmla="*/ 60049 h 276"/>
              <a:gd name="T28" fmla="*/ 112010 w 497"/>
              <a:gd name="T29" fmla="*/ 35668 h 276"/>
              <a:gd name="T30" fmla="*/ 87719 w 497"/>
              <a:gd name="T31" fmla="*/ 60049 h 276"/>
              <a:gd name="T32" fmla="*/ 112010 w 497"/>
              <a:gd name="T33" fmla="*/ 83978 h 276"/>
              <a:gd name="T34" fmla="*/ 135851 w 497"/>
              <a:gd name="T35" fmla="*/ 60049 h 276"/>
              <a:gd name="T36" fmla="*/ 112010 w 497"/>
              <a:gd name="T37" fmla="*/ 60049 h 27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97" h="276">
                <a:moveTo>
                  <a:pt x="249" y="0"/>
                </a:moveTo>
                <a:lnTo>
                  <a:pt x="249" y="0"/>
                </a:lnTo>
                <a:cubicBezTo>
                  <a:pt x="89" y="0"/>
                  <a:pt x="0" y="115"/>
                  <a:pt x="0" y="133"/>
                </a:cubicBezTo>
                <a:cubicBezTo>
                  <a:pt x="0" y="151"/>
                  <a:pt x="89" y="275"/>
                  <a:pt x="249" y="275"/>
                </a:cubicBezTo>
                <a:cubicBezTo>
                  <a:pt x="408" y="275"/>
                  <a:pt x="496" y="151"/>
                  <a:pt x="496" y="133"/>
                </a:cubicBezTo>
                <a:cubicBezTo>
                  <a:pt x="496" y="115"/>
                  <a:pt x="408" y="0"/>
                  <a:pt x="249" y="0"/>
                </a:cubicBezTo>
                <a:close/>
                <a:moveTo>
                  <a:pt x="249" y="239"/>
                </a:moveTo>
                <a:lnTo>
                  <a:pt x="249" y="239"/>
                </a:lnTo>
                <a:cubicBezTo>
                  <a:pt x="186" y="239"/>
                  <a:pt x="142" y="195"/>
                  <a:pt x="142" y="133"/>
                </a:cubicBezTo>
                <a:cubicBezTo>
                  <a:pt x="142" y="79"/>
                  <a:pt x="186" y="26"/>
                  <a:pt x="249" y="26"/>
                </a:cubicBezTo>
                <a:cubicBezTo>
                  <a:pt x="310" y="26"/>
                  <a:pt x="355" y="79"/>
                  <a:pt x="355" y="133"/>
                </a:cubicBezTo>
                <a:cubicBezTo>
                  <a:pt x="355" y="195"/>
                  <a:pt x="310" y="239"/>
                  <a:pt x="249" y="239"/>
                </a:cubicBezTo>
                <a:close/>
                <a:moveTo>
                  <a:pt x="249" y="133"/>
                </a:moveTo>
                <a:lnTo>
                  <a:pt x="249" y="133"/>
                </a:lnTo>
                <a:cubicBezTo>
                  <a:pt x="239" y="123"/>
                  <a:pt x="266" y="79"/>
                  <a:pt x="249" y="79"/>
                </a:cubicBezTo>
                <a:cubicBezTo>
                  <a:pt x="221" y="79"/>
                  <a:pt x="195" y="107"/>
                  <a:pt x="195" y="133"/>
                </a:cubicBezTo>
                <a:cubicBezTo>
                  <a:pt x="195" y="168"/>
                  <a:pt x="221" y="186"/>
                  <a:pt x="249" y="186"/>
                </a:cubicBezTo>
                <a:cubicBezTo>
                  <a:pt x="274" y="186"/>
                  <a:pt x="302" y="168"/>
                  <a:pt x="302" y="133"/>
                </a:cubicBezTo>
                <a:cubicBezTo>
                  <a:pt x="302" y="123"/>
                  <a:pt x="257" y="142"/>
                  <a:pt x="249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8" name="Freeform 22">
            <a:extLst>
              <a:ext uri="{FF2B5EF4-FFF2-40B4-BE49-F238E27FC236}">
                <a16:creationId xmlns:a16="http://schemas.microsoft.com/office/drawing/2014/main" id="{37B21DEF-6E6C-4940-8342-BD8ED11CA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1975" y="2833688"/>
            <a:ext cx="207963" cy="207962"/>
          </a:xfrm>
          <a:custGeom>
            <a:avLst/>
            <a:gdLst>
              <a:gd name="T0" fmla="*/ 103645 w 461"/>
              <a:gd name="T1" fmla="*/ 3604 h 461"/>
              <a:gd name="T2" fmla="*/ 103645 w 461"/>
              <a:gd name="T3" fmla="*/ 3604 h 461"/>
              <a:gd name="T4" fmla="*/ 0 w 461"/>
              <a:gd name="T5" fmla="*/ 107673 h 461"/>
              <a:gd name="T6" fmla="*/ 103645 w 461"/>
              <a:gd name="T7" fmla="*/ 207237 h 461"/>
              <a:gd name="T8" fmla="*/ 207289 w 461"/>
              <a:gd name="T9" fmla="*/ 103619 h 461"/>
              <a:gd name="T10" fmla="*/ 103645 w 461"/>
              <a:gd name="T11" fmla="*/ 3604 h 461"/>
              <a:gd name="T12" fmla="*/ 103645 w 461"/>
              <a:gd name="T13" fmla="*/ 15768 h 461"/>
              <a:gd name="T14" fmla="*/ 103645 w 461"/>
              <a:gd name="T15" fmla="*/ 15768 h 461"/>
              <a:gd name="T16" fmla="*/ 143751 w 461"/>
              <a:gd name="T17" fmla="*/ 23877 h 461"/>
              <a:gd name="T18" fmla="*/ 131133 w 461"/>
              <a:gd name="T19" fmla="*/ 47755 h 461"/>
              <a:gd name="T20" fmla="*/ 103645 w 461"/>
              <a:gd name="T21" fmla="*/ 43700 h 461"/>
              <a:gd name="T22" fmla="*/ 75706 w 461"/>
              <a:gd name="T23" fmla="*/ 47755 h 461"/>
              <a:gd name="T24" fmla="*/ 63539 w 461"/>
              <a:gd name="T25" fmla="*/ 23877 h 461"/>
              <a:gd name="T26" fmla="*/ 103645 w 461"/>
              <a:gd name="T27" fmla="*/ 15768 h 461"/>
              <a:gd name="T28" fmla="*/ 47767 w 461"/>
              <a:gd name="T29" fmla="*/ 131551 h 461"/>
              <a:gd name="T30" fmla="*/ 47767 w 461"/>
              <a:gd name="T31" fmla="*/ 131551 h 461"/>
              <a:gd name="T32" fmla="*/ 23883 w 461"/>
              <a:gd name="T33" fmla="*/ 147319 h 461"/>
              <a:gd name="T34" fmla="*/ 15772 w 461"/>
              <a:gd name="T35" fmla="*/ 107673 h 461"/>
              <a:gd name="T36" fmla="*/ 23883 w 461"/>
              <a:gd name="T37" fmla="*/ 63523 h 461"/>
              <a:gd name="T38" fmla="*/ 47767 w 461"/>
              <a:gd name="T39" fmla="*/ 75236 h 461"/>
              <a:gd name="T40" fmla="*/ 39655 w 461"/>
              <a:gd name="T41" fmla="*/ 103619 h 461"/>
              <a:gd name="T42" fmla="*/ 47767 w 461"/>
              <a:gd name="T43" fmla="*/ 131551 h 461"/>
              <a:gd name="T44" fmla="*/ 103645 w 461"/>
              <a:gd name="T45" fmla="*/ 195074 h 461"/>
              <a:gd name="T46" fmla="*/ 103645 w 461"/>
              <a:gd name="T47" fmla="*/ 195074 h 461"/>
              <a:gd name="T48" fmla="*/ 63539 w 461"/>
              <a:gd name="T49" fmla="*/ 183360 h 461"/>
              <a:gd name="T50" fmla="*/ 75706 w 461"/>
              <a:gd name="T51" fmla="*/ 159483 h 461"/>
              <a:gd name="T52" fmla="*/ 103645 w 461"/>
              <a:gd name="T53" fmla="*/ 167592 h 461"/>
              <a:gd name="T54" fmla="*/ 131133 w 461"/>
              <a:gd name="T55" fmla="*/ 159483 h 461"/>
              <a:gd name="T56" fmla="*/ 143751 w 461"/>
              <a:gd name="T57" fmla="*/ 183360 h 461"/>
              <a:gd name="T58" fmla="*/ 103645 w 461"/>
              <a:gd name="T59" fmla="*/ 195074 h 461"/>
              <a:gd name="T60" fmla="*/ 103645 w 461"/>
              <a:gd name="T61" fmla="*/ 155428 h 461"/>
              <a:gd name="T62" fmla="*/ 103645 w 461"/>
              <a:gd name="T63" fmla="*/ 155428 h 461"/>
              <a:gd name="T64" fmla="*/ 55878 w 461"/>
              <a:gd name="T65" fmla="*/ 103619 h 461"/>
              <a:gd name="T66" fmla="*/ 103645 w 461"/>
              <a:gd name="T67" fmla="*/ 55414 h 461"/>
              <a:gd name="T68" fmla="*/ 151411 w 461"/>
              <a:gd name="T69" fmla="*/ 103619 h 461"/>
              <a:gd name="T70" fmla="*/ 103645 w 461"/>
              <a:gd name="T71" fmla="*/ 155428 h 461"/>
              <a:gd name="T72" fmla="*/ 159523 w 461"/>
              <a:gd name="T73" fmla="*/ 131551 h 461"/>
              <a:gd name="T74" fmla="*/ 159523 w 461"/>
              <a:gd name="T75" fmla="*/ 131551 h 461"/>
              <a:gd name="T76" fmla="*/ 167634 w 461"/>
              <a:gd name="T77" fmla="*/ 103619 h 461"/>
              <a:gd name="T78" fmla="*/ 159523 w 461"/>
              <a:gd name="T79" fmla="*/ 75236 h 461"/>
              <a:gd name="T80" fmla="*/ 183406 w 461"/>
              <a:gd name="T81" fmla="*/ 63523 h 461"/>
              <a:gd name="T82" fmla="*/ 191517 w 461"/>
              <a:gd name="T83" fmla="*/ 103619 h 461"/>
              <a:gd name="T84" fmla="*/ 183406 w 461"/>
              <a:gd name="T85" fmla="*/ 147319 h 461"/>
              <a:gd name="T86" fmla="*/ 159523 w 461"/>
              <a:gd name="T87" fmla="*/ 131551 h 46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61" h="461">
                <a:moveTo>
                  <a:pt x="230" y="8"/>
                </a:moveTo>
                <a:lnTo>
                  <a:pt x="230" y="8"/>
                </a:lnTo>
                <a:cubicBezTo>
                  <a:pt x="97" y="8"/>
                  <a:pt x="0" y="106"/>
                  <a:pt x="0" y="239"/>
                </a:cubicBezTo>
                <a:cubicBezTo>
                  <a:pt x="0" y="363"/>
                  <a:pt x="106" y="460"/>
                  <a:pt x="230" y="460"/>
                </a:cubicBezTo>
                <a:cubicBezTo>
                  <a:pt x="363" y="460"/>
                  <a:pt x="460" y="354"/>
                  <a:pt x="460" y="230"/>
                </a:cubicBezTo>
                <a:cubicBezTo>
                  <a:pt x="460" y="106"/>
                  <a:pt x="354" y="0"/>
                  <a:pt x="230" y="8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56" y="35"/>
                  <a:pt x="291" y="44"/>
                  <a:pt x="319" y="53"/>
                </a:cubicBezTo>
                <a:cubicBezTo>
                  <a:pt x="291" y="106"/>
                  <a:pt x="291" y="106"/>
                  <a:pt x="291" y="106"/>
                </a:cubicBezTo>
                <a:cubicBezTo>
                  <a:pt x="275" y="97"/>
                  <a:pt x="247" y="97"/>
                  <a:pt x="230" y="97"/>
                </a:cubicBezTo>
                <a:cubicBezTo>
                  <a:pt x="203" y="97"/>
                  <a:pt x="185" y="97"/>
                  <a:pt x="168" y="106"/>
                </a:cubicBezTo>
                <a:cubicBezTo>
                  <a:pt x="141" y="53"/>
                  <a:pt x="141" y="53"/>
                  <a:pt x="141" y="53"/>
                </a:cubicBezTo>
                <a:cubicBezTo>
                  <a:pt x="168" y="44"/>
                  <a:pt x="194" y="35"/>
                  <a:pt x="230" y="35"/>
                </a:cubicBezTo>
                <a:close/>
                <a:moveTo>
                  <a:pt x="106" y="292"/>
                </a:moveTo>
                <a:lnTo>
                  <a:pt x="106" y="292"/>
                </a:lnTo>
                <a:cubicBezTo>
                  <a:pt x="53" y="327"/>
                  <a:pt x="53" y="327"/>
                  <a:pt x="53" y="327"/>
                </a:cubicBezTo>
                <a:cubicBezTo>
                  <a:pt x="35" y="301"/>
                  <a:pt x="35" y="265"/>
                  <a:pt x="35" y="239"/>
                </a:cubicBezTo>
                <a:cubicBezTo>
                  <a:pt x="26" y="204"/>
                  <a:pt x="35" y="167"/>
                  <a:pt x="53" y="141"/>
                </a:cubicBezTo>
                <a:cubicBezTo>
                  <a:pt x="106" y="167"/>
                  <a:pt x="106" y="167"/>
                  <a:pt x="106" y="167"/>
                </a:cubicBezTo>
                <a:cubicBezTo>
                  <a:pt x="97" y="185"/>
                  <a:pt x="88" y="212"/>
                  <a:pt x="88" y="230"/>
                </a:cubicBezTo>
                <a:cubicBezTo>
                  <a:pt x="88" y="257"/>
                  <a:pt x="97" y="274"/>
                  <a:pt x="106" y="292"/>
                </a:cubicBezTo>
                <a:close/>
                <a:moveTo>
                  <a:pt x="230" y="433"/>
                </a:moveTo>
                <a:lnTo>
                  <a:pt x="230" y="433"/>
                </a:lnTo>
                <a:cubicBezTo>
                  <a:pt x="194" y="433"/>
                  <a:pt x="168" y="425"/>
                  <a:pt x="141" y="407"/>
                </a:cubicBezTo>
                <a:cubicBezTo>
                  <a:pt x="168" y="354"/>
                  <a:pt x="168" y="354"/>
                  <a:pt x="168" y="354"/>
                </a:cubicBezTo>
                <a:cubicBezTo>
                  <a:pt x="185" y="363"/>
                  <a:pt x="203" y="372"/>
                  <a:pt x="230" y="372"/>
                </a:cubicBezTo>
                <a:cubicBezTo>
                  <a:pt x="247" y="372"/>
                  <a:pt x="275" y="363"/>
                  <a:pt x="291" y="354"/>
                </a:cubicBezTo>
                <a:cubicBezTo>
                  <a:pt x="319" y="407"/>
                  <a:pt x="319" y="407"/>
                  <a:pt x="319" y="407"/>
                </a:cubicBezTo>
                <a:cubicBezTo>
                  <a:pt x="291" y="425"/>
                  <a:pt x="266" y="433"/>
                  <a:pt x="230" y="433"/>
                </a:cubicBezTo>
                <a:close/>
                <a:moveTo>
                  <a:pt x="230" y="345"/>
                </a:moveTo>
                <a:lnTo>
                  <a:pt x="230" y="345"/>
                </a:lnTo>
                <a:cubicBezTo>
                  <a:pt x="168" y="345"/>
                  <a:pt x="124" y="292"/>
                  <a:pt x="124" y="230"/>
                </a:cubicBezTo>
                <a:cubicBezTo>
                  <a:pt x="124" y="167"/>
                  <a:pt x="168" y="123"/>
                  <a:pt x="230" y="123"/>
                </a:cubicBezTo>
                <a:cubicBezTo>
                  <a:pt x="291" y="123"/>
                  <a:pt x="336" y="167"/>
                  <a:pt x="336" y="230"/>
                </a:cubicBezTo>
                <a:cubicBezTo>
                  <a:pt x="336" y="292"/>
                  <a:pt x="291" y="345"/>
                  <a:pt x="230" y="345"/>
                </a:cubicBezTo>
                <a:close/>
                <a:moveTo>
                  <a:pt x="354" y="292"/>
                </a:moveTo>
                <a:lnTo>
                  <a:pt x="354" y="292"/>
                </a:lnTo>
                <a:cubicBezTo>
                  <a:pt x="363" y="274"/>
                  <a:pt x="372" y="257"/>
                  <a:pt x="372" y="230"/>
                </a:cubicBezTo>
                <a:cubicBezTo>
                  <a:pt x="372" y="212"/>
                  <a:pt x="363" y="185"/>
                  <a:pt x="354" y="167"/>
                </a:cubicBezTo>
                <a:cubicBezTo>
                  <a:pt x="407" y="141"/>
                  <a:pt x="407" y="141"/>
                  <a:pt x="407" y="141"/>
                </a:cubicBezTo>
                <a:cubicBezTo>
                  <a:pt x="416" y="167"/>
                  <a:pt x="425" y="195"/>
                  <a:pt x="425" y="230"/>
                </a:cubicBezTo>
                <a:cubicBezTo>
                  <a:pt x="425" y="265"/>
                  <a:pt x="416" y="292"/>
                  <a:pt x="407" y="327"/>
                </a:cubicBezTo>
                <a:lnTo>
                  <a:pt x="354" y="2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9" name="Freeform 23">
            <a:extLst>
              <a:ext uri="{FF2B5EF4-FFF2-40B4-BE49-F238E27FC236}">
                <a16:creationId xmlns:a16="http://schemas.microsoft.com/office/drawing/2014/main" id="{5CC8E2E0-C2DF-3D40-A056-BEF77B587B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325" y="2844800"/>
            <a:ext cx="192088" cy="188913"/>
          </a:xfrm>
          <a:custGeom>
            <a:avLst/>
            <a:gdLst>
              <a:gd name="T0" fmla="*/ 186968 w 427"/>
              <a:gd name="T1" fmla="*/ 23883 h 417"/>
              <a:gd name="T2" fmla="*/ 186968 w 427"/>
              <a:gd name="T3" fmla="*/ 23883 h 417"/>
              <a:gd name="T4" fmla="*/ 159103 w 427"/>
              <a:gd name="T5" fmla="*/ 4056 h 417"/>
              <a:gd name="T6" fmla="*/ 147417 w 427"/>
              <a:gd name="T7" fmla="*/ 0 h 417"/>
              <a:gd name="T8" fmla="*/ 40000 w 427"/>
              <a:gd name="T9" fmla="*/ 0 h 417"/>
              <a:gd name="T10" fmla="*/ 27865 w 427"/>
              <a:gd name="T11" fmla="*/ 4056 h 417"/>
              <a:gd name="T12" fmla="*/ 4045 w 427"/>
              <a:gd name="T13" fmla="*/ 23883 h 417"/>
              <a:gd name="T14" fmla="*/ 0 w 427"/>
              <a:gd name="T15" fmla="*/ 36049 h 417"/>
              <a:gd name="T16" fmla="*/ 19775 w 427"/>
              <a:gd name="T17" fmla="*/ 179797 h 417"/>
              <a:gd name="T18" fmla="*/ 32360 w 427"/>
              <a:gd name="T19" fmla="*/ 187457 h 417"/>
              <a:gd name="T20" fmla="*/ 159103 w 427"/>
              <a:gd name="T21" fmla="*/ 187457 h 417"/>
              <a:gd name="T22" fmla="*/ 171238 w 427"/>
              <a:gd name="T23" fmla="*/ 179797 h 417"/>
              <a:gd name="T24" fmla="*/ 191463 w 427"/>
              <a:gd name="T25" fmla="*/ 36049 h 417"/>
              <a:gd name="T26" fmla="*/ 186968 w 427"/>
              <a:gd name="T27" fmla="*/ 23883 h 417"/>
              <a:gd name="T28" fmla="*/ 95731 w 427"/>
              <a:gd name="T29" fmla="*/ 119865 h 417"/>
              <a:gd name="T30" fmla="*/ 95731 w 427"/>
              <a:gd name="T31" fmla="*/ 119865 h 417"/>
              <a:gd name="T32" fmla="*/ 48090 w 427"/>
              <a:gd name="T33" fmla="*/ 55877 h 417"/>
              <a:gd name="T34" fmla="*/ 71911 w 427"/>
              <a:gd name="T35" fmla="*/ 55877 h 417"/>
              <a:gd name="T36" fmla="*/ 95731 w 427"/>
              <a:gd name="T37" fmla="*/ 100037 h 417"/>
              <a:gd name="T38" fmla="*/ 119552 w 427"/>
              <a:gd name="T39" fmla="*/ 55877 h 417"/>
              <a:gd name="T40" fmla="*/ 139327 w 427"/>
              <a:gd name="T41" fmla="*/ 55877 h 417"/>
              <a:gd name="T42" fmla="*/ 95731 w 427"/>
              <a:gd name="T43" fmla="*/ 119865 h 417"/>
              <a:gd name="T44" fmla="*/ 16180 w 427"/>
              <a:gd name="T45" fmla="*/ 36049 h 417"/>
              <a:gd name="T46" fmla="*/ 16180 w 427"/>
              <a:gd name="T47" fmla="*/ 36049 h 417"/>
              <a:gd name="T48" fmla="*/ 40000 w 427"/>
              <a:gd name="T49" fmla="*/ 12167 h 417"/>
              <a:gd name="T50" fmla="*/ 147417 w 427"/>
              <a:gd name="T51" fmla="*/ 12167 h 417"/>
              <a:gd name="T52" fmla="*/ 175732 w 427"/>
              <a:gd name="T53" fmla="*/ 36049 h 417"/>
              <a:gd name="T54" fmla="*/ 16180 w 427"/>
              <a:gd name="T55" fmla="*/ 36049 h 41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27" h="417">
                <a:moveTo>
                  <a:pt x="416" y="53"/>
                </a:moveTo>
                <a:lnTo>
                  <a:pt x="416" y="53"/>
                </a:lnTo>
                <a:cubicBezTo>
                  <a:pt x="408" y="44"/>
                  <a:pt x="363" y="9"/>
                  <a:pt x="354" y="9"/>
                </a:cubicBezTo>
                <a:cubicBezTo>
                  <a:pt x="354" y="0"/>
                  <a:pt x="337" y="0"/>
                  <a:pt x="328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9" y="0"/>
                  <a:pt x="72" y="0"/>
                  <a:pt x="62" y="9"/>
                </a:cubicBezTo>
                <a:cubicBezTo>
                  <a:pt x="62" y="9"/>
                  <a:pt x="18" y="44"/>
                  <a:pt x="9" y="53"/>
                </a:cubicBezTo>
                <a:cubicBezTo>
                  <a:pt x="0" y="53"/>
                  <a:pt x="0" y="62"/>
                  <a:pt x="0" y="80"/>
                </a:cubicBezTo>
                <a:cubicBezTo>
                  <a:pt x="0" y="88"/>
                  <a:pt x="44" y="399"/>
                  <a:pt x="44" y="399"/>
                </a:cubicBezTo>
                <a:cubicBezTo>
                  <a:pt x="53" y="407"/>
                  <a:pt x="62" y="416"/>
                  <a:pt x="72" y="416"/>
                </a:cubicBezTo>
                <a:cubicBezTo>
                  <a:pt x="354" y="416"/>
                  <a:pt x="354" y="416"/>
                  <a:pt x="354" y="416"/>
                </a:cubicBezTo>
                <a:cubicBezTo>
                  <a:pt x="363" y="416"/>
                  <a:pt x="372" y="407"/>
                  <a:pt x="381" y="399"/>
                </a:cubicBezTo>
                <a:cubicBezTo>
                  <a:pt x="381" y="399"/>
                  <a:pt x="426" y="88"/>
                  <a:pt x="426" y="80"/>
                </a:cubicBezTo>
                <a:cubicBezTo>
                  <a:pt x="426" y="62"/>
                  <a:pt x="416" y="53"/>
                  <a:pt x="416" y="53"/>
                </a:cubicBezTo>
                <a:close/>
                <a:moveTo>
                  <a:pt x="213" y="266"/>
                </a:moveTo>
                <a:lnTo>
                  <a:pt x="213" y="266"/>
                </a:lnTo>
                <a:cubicBezTo>
                  <a:pt x="133" y="266"/>
                  <a:pt x="116" y="150"/>
                  <a:pt x="107" y="124"/>
                </a:cubicBezTo>
                <a:cubicBezTo>
                  <a:pt x="160" y="124"/>
                  <a:pt x="160" y="124"/>
                  <a:pt x="160" y="124"/>
                </a:cubicBezTo>
                <a:cubicBezTo>
                  <a:pt x="160" y="159"/>
                  <a:pt x="178" y="222"/>
                  <a:pt x="213" y="222"/>
                </a:cubicBezTo>
                <a:cubicBezTo>
                  <a:pt x="248" y="222"/>
                  <a:pt x="257" y="159"/>
                  <a:pt x="266" y="124"/>
                </a:cubicBezTo>
                <a:cubicBezTo>
                  <a:pt x="310" y="124"/>
                  <a:pt x="310" y="124"/>
                  <a:pt x="310" y="124"/>
                </a:cubicBezTo>
                <a:cubicBezTo>
                  <a:pt x="310" y="150"/>
                  <a:pt x="293" y="266"/>
                  <a:pt x="213" y="266"/>
                </a:cubicBezTo>
                <a:close/>
                <a:moveTo>
                  <a:pt x="36" y="80"/>
                </a:moveTo>
                <a:lnTo>
                  <a:pt x="36" y="80"/>
                </a:lnTo>
                <a:cubicBezTo>
                  <a:pt x="89" y="27"/>
                  <a:pt x="89" y="27"/>
                  <a:pt x="89" y="27"/>
                </a:cubicBezTo>
                <a:cubicBezTo>
                  <a:pt x="328" y="27"/>
                  <a:pt x="328" y="27"/>
                  <a:pt x="328" y="27"/>
                </a:cubicBezTo>
                <a:cubicBezTo>
                  <a:pt x="391" y="80"/>
                  <a:pt x="391" y="80"/>
                  <a:pt x="391" y="80"/>
                </a:cubicBezTo>
                <a:lnTo>
                  <a:pt x="36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0" name="Freeform 24">
            <a:extLst>
              <a:ext uri="{FF2B5EF4-FFF2-40B4-BE49-F238E27FC236}">
                <a16:creationId xmlns:a16="http://schemas.microsoft.com/office/drawing/2014/main" id="{79D2760F-CC6F-C049-9D24-4421F915D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4625" y="2405063"/>
            <a:ext cx="223838" cy="177800"/>
          </a:xfrm>
          <a:custGeom>
            <a:avLst/>
            <a:gdLst>
              <a:gd name="T0" fmla="*/ 111559 w 497"/>
              <a:gd name="T1" fmla="*/ 66924 h 399"/>
              <a:gd name="T2" fmla="*/ 111559 w 497"/>
              <a:gd name="T3" fmla="*/ 66924 h 399"/>
              <a:gd name="T4" fmla="*/ 79621 w 497"/>
              <a:gd name="T5" fmla="*/ 98601 h 399"/>
              <a:gd name="T6" fmla="*/ 111559 w 497"/>
              <a:gd name="T7" fmla="*/ 130279 h 399"/>
              <a:gd name="T8" fmla="*/ 143497 w 497"/>
              <a:gd name="T9" fmla="*/ 98601 h 399"/>
              <a:gd name="T10" fmla="*/ 111559 w 497"/>
              <a:gd name="T11" fmla="*/ 66924 h 399"/>
              <a:gd name="T12" fmla="*/ 198827 w 497"/>
              <a:gd name="T13" fmla="*/ 31231 h 399"/>
              <a:gd name="T14" fmla="*/ 198827 w 497"/>
              <a:gd name="T15" fmla="*/ 31231 h 399"/>
              <a:gd name="T16" fmla="*/ 174986 w 497"/>
              <a:gd name="T17" fmla="*/ 31231 h 399"/>
              <a:gd name="T18" fmla="*/ 163290 w 497"/>
              <a:gd name="T19" fmla="*/ 27216 h 399"/>
              <a:gd name="T20" fmla="*/ 159242 w 497"/>
              <a:gd name="T21" fmla="*/ 3569 h 399"/>
              <a:gd name="T22" fmla="*/ 147096 w 497"/>
              <a:gd name="T23" fmla="*/ 0 h 399"/>
              <a:gd name="T24" fmla="*/ 71524 w 497"/>
              <a:gd name="T25" fmla="*/ 0 h 399"/>
              <a:gd name="T26" fmla="*/ 63877 w 497"/>
              <a:gd name="T27" fmla="*/ 3569 h 399"/>
              <a:gd name="T28" fmla="*/ 55330 w 497"/>
              <a:gd name="T29" fmla="*/ 27216 h 399"/>
              <a:gd name="T30" fmla="*/ 47683 w 497"/>
              <a:gd name="T31" fmla="*/ 31231 h 399"/>
              <a:gd name="T32" fmla="*/ 23841 w 497"/>
              <a:gd name="T33" fmla="*/ 31231 h 399"/>
              <a:gd name="T34" fmla="*/ 0 w 497"/>
              <a:gd name="T35" fmla="*/ 54878 h 399"/>
              <a:gd name="T36" fmla="*/ 0 w 497"/>
              <a:gd name="T37" fmla="*/ 153925 h 399"/>
              <a:gd name="T38" fmla="*/ 23841 w 497"/>
              <a:gd name="T39" fmla="*/ 177572 h 399"/>
              <a:gd name="T40" fmla="*/ 198827 w 497"/>
              <a:gd name="T41" fmla="*/ 177572 h 399"/>
              <a:gd name="T42" fmla="*/ 223118 w 497"/>
              <a:gd name="T43" fmla="*/ 153925 h 399"/>
              <a:gd name="T44" fmla="*/ 223118 w 497"/>
              <a:gd name="T45" fmla="*/ 54878 h 399"/>
              <a:gd name="T46" fmla="*/ 198827 w 497"/>
              <a:gd name="T47" fmla="*/ 31231 h 399"/>
              <a:gd name="T48" fmla="*/ 111559 w 497"/>
              <a:gd name="T49" fmla="*/ 153925 h 399"/>
              <a:gd name="T50" fmla="*/ 111559 w 497"/>
              <a:gd name="T51" fmla="*/ 153925 h 399"/>
              <a:gd name="T52" fmla="*/ 55330 w 497"/>
              <a:gd name="T53" fmla="*/ 98601 h 399"/>
              <a:gd name="T54" fmla="*/ 111559 w 497"/>
              <a:gd name="T55" fmla="*/ 43278 h 399"/>
              <a:gd name="T56" fmla="*/ 167339 w 497"/>
              <a:gd name="T57" fmla="*/ 98601 h 399"/>
              <a:gd name="T58" fmla="*/ 111559 w 497"/>
              <a:gd name="T59" fmla="*/ 153925 h 399"/>
              <a:gd name="T60" fmla="*/ 191180 w 497"/>
              <a:gd name="T61" fmla="*/ 70940 h 399"/>
              <a:gd name="T62" fmla="*/ 191180 w 497"/>
              <a:gd name="T63" fmla="*/ 70940 h 399"/>
              <a:gd name="T64" fmla="*/ 183083 w 497"/>
              <a:gd name="T65" fmla="*/ 62909 h 399"/>
              <a:gd name="T66" fmla="*/ 191180 w 497"/>
              <a:gd name="T67" fmla="*/ 54878 h 399"/>
              <a:gd name="T68" fmla="*/ 198827 w 497"/>
              <a:gd name="T69" fmla="*/ 62909 h 399"/>
              <a:gd name="T70" fmla="*/ 191180 w 497"/>
              <a:gd name="T71" fmla="*/ 70940 h 39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97" h="399">
                <a:moveTo>
                  <a:pt x="248" y="150"/>
                </a:moveTo>
                <a:lnTo>
                  <a:pt x="248" y="150"/>
                </a:lnTo>
                <a:cubicBezTo>
                  <a:pt x="203" y="150"/>
                  <a:pt x="177" y="176"/>
                  <a:pt x="177" y="221"/>
                </a:cubicBezTo>
                <a:cubicBezTo>
                  <a:pt x="177" y="266"/>
                  <a:pt x="203" y="292"/>
                  <a:pt x="248" y="292"/>
                </a:cubicBezTo>
                <a:cubicBezTo>
                  <a:pt x="292" y="292"/>
                  <a:pt x="319" y="266"/>
                  <a:pt x="319" y="221"/>
                </a:cubicBezTo>
                <a:cubicBezTo>
                  <a:pt x="319" y="176"/>
                  <a:pt x="292" y="150"/>
                  <a:pt x="248" y="150"/>
                </a:cubicBezTo>
                <a:close/>
                <a:moveTo>
                  <a:pt x="442" y="70"/>
                </a:moveTo>
                <a:lnTo>
                  <a:pt x="442" y="70"/>
                </a:lnTo>
                <a:cubicBezTo>
                  <a:pt x="389" y="70"/>
                  <a:pt x="389" y="70"/>
                  <a:pt x="389" y="70"/>
                </a:cubicBezTo>
                <a:cubicBezTo>
                  <a:pt x="380" y="70"/>
                  <a:pt x="372" y="70"/>
                  <a:pt x="363" y="61"/>
                </a:cubicBezTo>
                <a:cubicBezTo>
                  <a:pt x="354" y="8"/>
                  <a:pt x="354" y="8"/>
                  <a:pt x="354" y="8"/>
                </a:cubicBezTo>
                <a:cubicBezTo>
                  <a:pt x="345" y="8"/>
                  <a:pt x="336" y="0"/>
                  <a:pt x="327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59" y="0"/>
                  <a:pt x="150" y="8"/>
                  <a:pt x="142" y="8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23" y="70"/>
                  <a:pt x="115" y="70"/>
                  <a:pt x="106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17" y="70"/>
                  <a:pt x="0" y="97"/>
                  <a:pt x="0" y="12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7" y="398"/>
                  <a:pt x="53" y="398"/>
                </a:cubicBezTo>
                <a:cubicBezTo>
                  <a:pt x="442" y="398"/>
                  <a:pt x="442" y="398"/>
                  <a:pt x="442" y="398"/>
                </a:cubicBezTo>
                <a:cubicBezTo>
                  <a:pt x="470" y="398"/>
                  <a:pt x="496" y="372"/>
                  <a:pt x="496" y="345"/>
                </a:cubicBezTo>
                <a:cubicBezTo>
                  <a:pt x="496" y="123"/>
                  <a:pt x="496" y="123"/>
                  <a:pt x="496" y="123"/>
                </a:cubicBezTo>
                <a:cubicBezTo>
                  <a:pt x="496" y="97"/>
                  <a:pt x="470" y="70"/>
                  <a:pt x="442" y="70"/>
                </a:cubicBezTo>
                <a:close/>
                <a:moveTo>
                  <a:pt x="248" y="345"/>
                </a:moveTo>
                <a:lnTo>
                  <a:pt x="248" y="345"/>
                </a:lnTo>
                <a:cubicBezTo>
                  <a:pt x="177" y="345"/>
                  <a:pt x="123" y="292"/>
                  <a:pt x="123" y="221"/>
                </a:cubicBezTo>
                <a:cubicBezTo>
                  <a:pt x="123" y="150"/>
                  <a:pt x="177" y="97"/>
                  <a:pt x="248" y="97"/>
                </a:cubicBezTo>
                <a:cubicBezTo>
                  <a:pt x="319" y="97"/>
                  <a:pt x="372" y="150"/>
                  <a:pt x="372" y="221"/>
                </a:cubicBezTo>
                <a:cubicBezTo>
                  <a:pt x="372" y="292"/>
                  <a:pt x="319" y="345"/>
                  <a:pt x="248" y="345"/>
                </a:cubicBezTo>
                <a:close/>
                <a:moveTo>
                  <a:pt x="425" y="159"/>
                </a:moveTo>
                <a:lnTo>
                  <a:pt x="425" y="159"/>
                </a:lnTo>
                <a:cubicBezTo>
                  <a:pt x="416" y="159"/>
                  <a:pt x="407" y="150"/>
                  <a:pt x="407" y="141"/>
                </a:cubicBezTo>
                <a:cubicBezTo>
                  <a:pt x="407" y="132"/>
                  <a:pt x="416" y="123"/>
                  <a:pt x="425" y="123"/>
                </a:cubicBezTo>
                <a:cubicBezTo>
                  <a:pt x="433" y="123"/>
                  <a:pt x="442" y="132"/>
                  <a:pt x="442" y="141"/>
                </a:cubicBezTo>
                <a:cubicBezTo>
                  <a:pt x="442" y="150"/>
                  <a:pt x="433" y="159"/>
                  <a:pt x="425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1" name="Freeform 25">
            <a:extLst>
              <a:ext uri="{FF2B5EF4-FFF2-40B4-BE49-F238E27FC236}">
                <a16:creationId xmlns:a16="http://schemas.microsoft.com/office/drawing/2014/main" id="{F4EBDFCF-29D8-AF4C-8901-A420202049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3163" y="2389188"/>
            <a:ext cx="155575" cy="214312"/>
          </a:xfrm>
          <a:custGeom>
            <a:avLst/>
            <a:gdLst>
              <a:gd name="T0" fmla="*/ 86973 w 346"/>
              <a:gd name="T1" fmla="*/ 0 h 479"/>
              <a:gd name="T2" fmla="*/ 86973 w 346"/>
              <a:gd name="T3" fmla="*/ 0 h 479"/>
              <a:gd name="T4" fmla="*/ 71363 w 346"/>
              <a:gd name="T5" fmla="*/ 0 h 479"/>
              <a:gd name="T6" fmla="*/ 71363 w 346"/>
              <a:gd name="T7" fmla="*/ 147634 h 479"/>
              <a:gd name="T8" fmla="*/ 35681 w 346"/>
              <a:gd name="T9" fmla="*/ 147634 h 479"/>
              <a:gd name="T10" fmla="*/ 4460 w 346"/>
              <a:gd name="T11" fmla="*/ 191293 h 479"/>
              <a:gd name="T12" fmla="*/ 55306 w 346"/>
              <a:gd name="T13" fmla="*/ 207497 h 479"/>
              <a:gd name="T14" fmla="*/ 86973 w 346"/>
              <a:gd name="T15" fmla="*/ 167438 h 479"/>
              <a:gd name="T16" fmla="*/ 86973 w 346"/>
              <a:gd name="T17" fmla="*/ 47711 h 479"/>
              <a:gd name="T18" fmla="*/ 114626 w 346"/>
              <a:gd name="T19" fmla="*/ 103524 h 479"/>
              <a:gd name="T20" fmla="*/ 122655 w 346"/>
              <a:gd name="T21" fmla="*/ 103524 h 479"/>
              <a:gd name="T22" fmla="*/ 86973 w 346"/>
              <a:gd name="T23" fmla="*/ 0 h 47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46" h="479">
                <a:moveTo>
                  <a:pt x="195" y="0"/>
                </a:moveTo>
                <a:lnTo>
                  <a:pt x="195" y="0"/>
                </a:lnTo>
                <a:cubicBezTo>
                  <a:pt x="160" y="0"/>
                  <a:pt x="160" y="0"/>
                  <a:pt x="160" y="0"/>
                </a:cubicBezTo>
                <a:cubicBezTo>
                  <a:pt x="160" y="328"/>
                  <a:pt x="160" y="328"/>
                  <a:pt x="160" y="328"/>
                </a:cubicBezTo>
                <a:cubicBezTo>
                  <a:pt x="133" y="319"/>
                  <a:pt x="107" y="319"/>
                  <a:pt x="80" y="328"/>
                </a:cubicBezTo>
                <a:cubicBezTo>
                  <a:pt x="26" y="346"/>
                  <a:pt x="0" y="390"/>
                  <a:pt x="10" y="425"/>
                </a:cubicBezTo>
                <a:cubicBezTo>
                  <a:pt x="26" y="461"/>
                  <a:pt x="71" y="478"/>
                  <a:pt x="124" y="461"/>
                </a:cubicBezTo>
                <a:cubicBezTo>
                  <a:pt x="169" y="443"/>
                  <a:pt x="195" y="408"/>
                  <a:pt x="195" y="372"/>
                </a:cubicBezTo>
                <a:cubicBezTo>
                  <a:pt x="195" y="106"/>
                  <a:pt x="195" y="106"/>
                  <a:pt x="195" y="106"/>
                </a:cubicBezTo>
                <a:cubicBezTo>
                  <a:pt x="266" y="124"/>
                  <a:pt x="266" y="212"/>
                  <a:pt x="257" y="230"/>
                </a:cubicBezTo>
                <a:cubicBezTo>
                  <a:pt x="257" y="239"/>
                  <a:pt x="266" y="248"/>
                  <a:pt x="275" y="230"/>
                </a:cubicBezTo>
                <a:cubicBezTo>
                  <a:pt x="345" y="115"/>
                  <a:pt x="195" y="62"/>
                  <a:pt x="195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2" name="Freeform 26">
            <a:extLst>
              <a:ext uri="{FF2B5EF4-FFF2-40B4-BE49-F238E27FC236}">
                <a16:creationId xmlns:a16="http://schemas.microsoft.com/office/drawing/2014/main" id="{6A4855C2-D103-CF44-A058-E148A9918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4263" y="2400300"/>
            <a:ext cx="192087" cy="195263"/>
          </a:xfrm>
          <a:custGeom>
            <a:avLst/>
            <a:gdLst>
              <a:gd name="T0" fmla="*/ 115327 w 426"/>
              <a:gd name="T1" fmla="*/ 119292 h 435"/>
              <a:gd name="T2" fmla="*/ 115327 w 426"/>
              <a:gd name="T3" fmla="*/ 119292 h 435"/>
              <a:gd name="T4" fmla="*/ 0 w 426"/>
              <a:gd name="T5" fmla="*/ 135498 h 435"/>
              <a:gd name="T6" fmla="*/ 15767 w 426"/>
              <a:gd name="T7" fmla="*/ 155305 h 435"/>
              <a:gd name="T8" fmla="*/ 155872 w 426"/>
              <a:gd name="T9" fmla="*/ 155305 h 435"/>
              <a:gd name="T10" fmla="*/ 155872 w 426"/>
              <a:gd name="T11" fmla="*/ 15756 h 435"/>
              <a:gd name="T12" fmla="*/ 131545 w 426"/>
              <a:gd name="T13" fmla="*/ 0 h 435"/>
              <a:gd name="T14" fmla="*/ 115327 w 426"/>
              <a:gd name="T15" fmla="*/ 119292 h 43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26" h="435">
                <a:moveTo>
                  <a:pt x="256" y="265"/>
                </a:moveTo>
                <a:lnTo>
                  <a:pt x="256" y="265"/>
                </a:lnTo>
                <a:cubicBezTo>
                  <a:pt x="186" y="336"/>
                  <a:pt x="80" y="345"/>
                  <a:pt x="0" y="301"/>
                </a:cubicBezTo>
                <a:cubicBezTo>
                  <a:pt x="9" y="319"/>
                  <a:pt x="17" y="328"/>
                  <a:pt x="35" y="345"/>
                </a:cubicBezTo>
                <a:cubicBezTo>
                  <a:pt x="124" y="434"/>
                  <a:pt x="256" y="434"/>
                  <a:pt x="346" y="345"/>
                </a:cubicBezTo>
                <a:cubicBezTo>
                  <a:pt x="425" y="256"/>
                  <a:pt x="425" y="124"/>
                  <a:pt x="346" y="35"/>
                </a:cubicBezTo>
                <a:cubicBezTo>
                  <a:pt x="328" y="26"/>
                  <a:pt x="310" y="9"/>
                  <a:pt x="292" y="0"/>
                </a:cubicBezTo>
                <a:cubicBezTo>
                  <a:pt x="346" y="88"/>
                  <a:pt x="328" y="194"/>
                  <a:pt x="256" y="26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3" name="Freeform 27">
            <a:extLst>
              <a:ext uri="{FF2B5EF4-FFF2-40B4-BE49-F238E27FC236}">
                <a16:creationId xmlns:a16="http://schemas.microsoft.com/office/drawing/2014/main" id="{CEA16284-70F6-D449-85E9-2286AC63E5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9713" y="2400300"/>
            <a:ext cx="227012" cy="177800"/>
          </a:xfrm>
          <a:custGeom>
            <a:avLst/>
            <a:gdLst>
              <a:gd name="T0" fmla="*/ 195151 w 506"/>
              <a:gd name="T1" fmla="*/ 31231 h 399"/>
              <a:gd name="T2" fmla="*/ 195151 w 506"/>
              <a:gd name="T3" fmla="*/ 31231 h 399"/>
              <a:gd name="T4" fmla="*/ 75542 w 506"/>
              <a:gd name="T5" fmla="*/ 15616 h 399"/>
              <a:gd name="T6" fmla="*/ 4047 w 506"/>
              <a:gd name="T7" fmla="*/ 98601 h 399"/>
              <a:gd name="T8" fmla="*/ 87683 w 506"/>
              <a:gd name="T9" fmla="*/ 177572 h 399"/>
              <a:gd name="T10" fmla="*/ 171319 w 506"/>
              <a:gd name="T11" fmla="*/ 138310 h 399"/>
              <a:gd name="T12" fmla="*/ 163225 w 506"/>
              <a:gd name="T13" fmla="*/ 94586 h 399"/>
              <a:gd name="T14" fmla="*/ 210889 w 506"/>
              <a:gd name="T15" fmla="*/ 90571 h 399"/>
              <a:gd name="T16" fmla="*/ 195151 w 506"/>
              <a:gd name="T17" fmla="*/ 31231 h 399"/>
              <a:gd name="T18" fmla="*/ 123206 w 506"/>
              <a:gd name="T19" fmla="*/ 134294 h 399"/>
              <a:gd name="T20" fmla="*/ 123206 w 506"/>
              <a:gd name="T21" fmla="*/ 134294 h 399"/>
              <a:gd name="T22" fmla="*/ 107468 w 506"/>
              <a:gd name="T23" fmla="*/ 118233 h 399"/>
              <a:gd name="T24" fmla="*/ 123206 w 506"/>
              <a:gd name="T25" fmla="*/ 102617 h 399"/>
              <a:gd name="T26" fmla="*/ 138944 w 506"/>
              <a:gd name="T27" fmla="*/ 118233 h 399"/>
              <a:gd name="T28" fmla="*/ 123206 w 506"/>
              <a:gd name="T29" fmla="*/ 134294 h 39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06" h="399">
                <a:moveTo>
                  <a:pt x="434" y="70"/>
                </a:moveTo>
                <a:lnTo>
                  <a:pt x="434" y="70"/>
                </a:lnTo>
                <a:cubicBezTo>
                  <a:pt x="354" y="17"/>
                  <a:pt x="265" y="0"/>
                  <a:pt x="168" y="35"/>
                </a:cubicBezTo>
                <a:cubicBezTo>
                  <a:pt x="89" y="53"/>
                  <a:pt x="9" y="141"/>
                  <a:pt x="9" y="221"/>
                </a:cubicBezTo>
                <a:cubicBezTo>
                  <a:pt x="0" y="319"/>
                  <a:pt x="71" y="398"/>
                  <a:pt x="195" y="398"/>
                </a:cubicBezTo>
                <a:cubicBezTo>
                  <a:pt x="337" y="398"/>
                  <a:pt x="381" y="328"/>
                  <a:pt x="381" y="310"/>
                </a:cubicBezTo>
                <a:cubicBezTo>
                  <a:pt x="390" y="292"/>
                  <a:pt x="328" y="248"/>
                  <a:pt x="363" y="212"/>
                </a:cubicBezTo>
                <a:cubicBezTo>
                  <a:pt x="408" y="168"/>
                  <a:pt x="452" y="203"/>
                  <a:pt x="469" y="203"/>
                </a:cubicBezTo>
                <a:cubicBezTo>
                  <a:pt x="496" y="194"/>
                  <a:pt x="505" y="124"/>
                  <a:pt x="434" y="70"/>
                </a:cubicBezTo>
                <a:close/>
                <a:moveTo>
                  <a:pt x="274" y="301"/>
                </a:moveTo>
                <a:lnTo>
                  <a:pt x="274" y="301"/>
                </a:lnTo>
                <a:cubicBezTo>
                  <a:pt x="248" y="301"/>
                  <a:pt x="239" y="283"/>
                  <a:pt x="239" y="265"/>
                </a:cubicBezTo>
                <a:cubicBezTo>
                  <a:pt x="239" y="248"/>
                  <a:pt x="248" y="230"/>
                  <a:pt x="274" y="230"/>
                </a:cubicBezTo>
                <a:cubicBezTo>
                  <a:pt x="293" y="230"/>
                  <a:pt x="309" y="248"/>
                  <a:pt x="309" y="265"/>
                </a:cubicBezTo>
                <a:cubicBezTo>
                  <a:pt x="309" y="283"/>
                  <a:pt x="293" y="301"/>
                  <a:pt x="274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4" name="Freeform 28">
            <a:extLst>
              <a:ext uri="{FF2B5EF4-FFF2-40B4-BE49-F238E27FC236}">
                <a16:creationId xmlns:a16="http://schemas.microsoft.com/office/drawing/2014/main" id="{618546F4-C664-CB42-97B6-B47E76CF1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8975" y="2392363"/>
            <a:ext cx="223838" cy="187325"/>
          </a:xfrm>
          <a:custGeom>
            <a:avLst/>
            <a:gdLst>
              <a:gd name="T0" fmla="*/ 55668 w 498"/>
              <a:gd name="T1" fmla="*/ 36413 h 418"/>
              <a:gd name="T2" fmla="*/ 55668 w 498"/>
              <a:gd name="T3" fmla="*/ 36413 h 418"/>
              <a:gd name="T4" fmla="*/ 16162 w 498"/>
              <a:gd name="T5" fmla="*/ 115981 h 418"/>
              <a:gd name="T6" fmla="*/ 155330 w 498"/>
              <a:gd name="T7" fmla="*/ 52146 h 418"/>
              <a:gd name="T8" fmla="*/ 4040 w 498"/>
              <a:gd name="T9" fmla="*/ 171724 h 418"/>
              <a:gd name="T10" fmla="*/ 19753 w 498"/>
              <a:gd name="T11" fmla="*/ 179815 h 418"/>
              <a:gd name="T12" fmla="*/ 43546 w 498"/>
              <a:gd name="T13" fmla="*/ 139806 h 418"/>
              <a:gd name="T14" fmla="*/ 131537 w 498"/>
              <a:gd name="T15" fmla="*/ 139806 h 418"/>
              <a:gd name="T16" fmla="*/ 210549 w 498"/>
              <a:gd name="T17" fmla="*/ 32367 h 418"/>
              <a:gd name="T18" fmla="*/ 55668 w 498"/>
              <a:gd name="T19" fmla="*/ 36413 h 41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98" h="418">
                <a:moveTo>
                  <a:pt x="124" y="81"/>
                </a:moveTo>
                <a:lnTo>
                  <a:pt x="124" y="81"/>
                </a:lnTo>
                <a:cubicBezTo>
                  <a:pt x="27" y="134"/>
                  <a:pt x="36" y="222"/>
                  <a:pt x="36" y="258"/>
                </a:cubicBezTo>
                <a:cubicBezTo>
                  <a:pt x="159" y="107"/>
                  <a:pt x="346" y="116"/>
                  <a:pt x="346" y="116"/>
                </a:cubicBezTo>
                <a:cubicBezTo>
                  <a:pt x="346" y="116"/>
                  <a:pt x="80" y="204"/>
                  <a:pt x="9" y="382"/>
                </a:cubicBezTo>
                <a:cubicBezTo>
                  <a:pt x="0" y="400"/>
                  <a:pt x="36" y="417"/>
                  <a:pt x="44" y="400"/>
                </a:cubicBezTo>
                <a:cubicBezTo>
                  <a:pt x="62" y="355"/>
                  <a:pt x="97" y="311"/>
                  <a:pt x="97" y="311"/>
                </a:cubicBezTo>
                <a:cubicBezTo>
                  <a:pt x="151" y="329"/>
                  <a:pt x="230" y="355"/>
                  <a:pt x="293" y="311"/>
                </a:cubicBezTo>
                <a:cubicBezTo>
                  <a:pt x="363" y="258"/>
                  <a:pt x="363" y="134"/>
                  <a:pt x="469" y="72"/>
                </a:cubicBezTo>
                <a:cubicBezTo>
                  <a:pt x="497" y="63"/>
                  <a:pt x="249" y="0"/>
                  <a:pt x="124" y="8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5" name="Freeform 29">
            <a:extLst>
              <a:ext uri="{FF2B5EF4-FFF2-40B4-BE49-F238E27FC236}">
                <a16:creationId xmlns:a16="http://schemas.microsoft.com/office/drawing/2014/main" id="{71D4CADF-184F-2D4D-A7EE-E4D9FCABF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5150" y="2389188"/>
            <a:ext cx="200025" cy="206375"/>
          </a:xfrm>
          <a:custGeom>
            <a:avLst/>
            <a:gdLst>
              <a:gd name="T0" fmla="*/ 111615 w 444"/>
              <a:gd name="T1" fmla="*/ 151494 h 462"/>
              <a:gd name="T2" fmla="*/ 111615 w 444"/>
              <a:gd name="T3" fmla="*/ 151494 h 462"/>
              <a:gd name="T4" fmla="*/ 144019 w 444"/>
              <a:gd name="T5" fmla="*/ 115531 h 462"/>
              <a:gd name="T6" fmla="*/ 199377 w 444"/>
              <a:gd name="T7" fmla="*/ 31917 h 462"/>
              <a:gd name="T8" fmla="*/ 191726 w 444"/>
              <a:gd name="T9" fmla="*/ 23825 h 462"/>
              <a:gd name="T10" fmla="*/ 155721 w 444"/>
              <a:gd name="T11" fmla="*/ 23825 h 462"/>
              <a:gd name="T12" fmla="*/ 99914 w 444"/>
              <a:gd name="T13" fmla="*/ 0 h 462"/>
              <a:gd name="T14" fmla="*/ 44106 w 444"/>
              <a:gd name="T15" fmla="*/ 23825 h 462"/>
              <a:gd name="T16" fmla="*/ 8101 w 444"/>
              <a:gd name="T17" fmla="*/ 23825 h 462"/>
              <a:gd name="T18" fmla="*/ 0 w 444"/>
              <a:gd name="T19" fmla="*/ 31917 h 462"/>
              <a:gd name="T20" fmla="*/ 55808 w 444"/>
              <a:gd name="T21" fmla="*/ 115531 h 462"/>
              <a:gd name="T22" fmla="*/ 87762 w 444"/>
              <a:gd name="T23" fmla="*/ 151494 h 462"/>
              <a:gd name="T24" fmla="*/ 87762 w 444"/>
              <a:gd name="T25" fmla="*/ 167228 h 462"/>
              <a:gd name="T26" fmla="*/ 48157 w 444"/>
              <a:gd name="T27" fmla="*/ 187007 h 462"/>
              <a:gd name="T28" fmla="*/ 99914 w 444"/>
              <a:gd name="T29" fmla="*/ 207236 h 462"/>
              <a:gd name="T30" fmla="*/ 147620 w 444"/>
              <a:gd name="T31" fmla="*/ 187007 h 462"/>
              <a:gd name="T32" fmla="*/ 111615 w 444"/>
              <a:gd name="T33" fmla="*/ 167228 h 462"/>
              <a:gd name="T34" fmla="*/ 111615 w 444"/>
              <a:gd name="T35" fmla="*/ 151494 h 462"/>
              <a:gd name="T36" fmla="*/ 144019 w 444"/>
              <a:gd name="T37" fmla="*/ 95302 h 462"/>
              <a:gd name="T38" fmla="*/ 144019 w 444"/>
              <a:gd name="T39" fmla="*/ 95302 h 462"/>
              <a:gd name="T40" fmla="*/ 155721 w 444"/>
              <a:gd name="T41" fmla="*/ 40009 h 462"/>
              <a:gd name="T42" fmla="*/ 183625 w 444"/>
              <a:gd name="T43" fmla="*/ 40009 h 462"/>
              <a:gd name="T44" fmla="*/ 144019 w 444"/>
              <a:gd name="T45" fmla="*/ 95302 h 462"/>
              <a:gd name="T46" fmla="*/ 99914 w 444"/>
              <a:gd name="T47" fmla="*/ 16183 h 462"/>
              <a:gd name="T48" fmla="*/ 99914 w 444"/>
              <a:gd name="T49" fmla="*/ 16183 h 462"/>
              <a:gd name="T50" fmla="*/ 144019 w 444"/>
              <a:gd name="T51" fmla="*/ 31917 h 462"/>
              <a:gd name="T52" fmla="*/ 99914 w 444"/>
              <a:gd name="T53" fmla="*/ 51697 h 462"/>
              <a:gd name="T54" fmla="*/ 55808 w 444"/>
              <a:gd name="T55" fmla="*/ 31917 h 462"/>
              <a:gd name="T56" fmla="*/ 99914 w 444"/>
              <a:gd name="T57" fmla="*/ 16183 h 462"/>
              <a:gd name="T58" fmla="*/ 16202 w 444"/>
              <a:gd name="T59" fmla="*/ 40009 h 462"/>
              <a:gd name="T60" fmla="*/ 16202 w 444"/>
              <a:gd name="T61" fmla="*/ 40009 h 462"/>
              <a:gd name="T62" fmla="*/ 44106 w 444"/>
              <a:gd name="T63" fmla="*/ 40009 h 462"/>
              <a:gd name="T64" fmla="*/ 55808 w 444"/>
              <a:gd name="T65" fmla="*/ 95302 h 462"/>
              <a:gd name="T66" fmla="*/ 16202 w 444"/>
              <a:gd name="T67" fmla="*/ 40009 h 46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44" h="462">
                <a:moveTo>
                  <a:pt x="248" y="337"/>
                </a:moveTo>
                <a:lnTo>
                  <a:pt x="248" y="337"/>
                </a:lnTo>
                <a:cubicBezTo>
                  <a:pt x="248" y="302"/>
                  <a:pt x="275" y="283"/>
                  <a:pt x="320" y="257"/>
                </a:cubicBezTo>
                <a:cubicBezTo>
                  <a:pt x="373" y="221"/>
                  <a:pt x="443" y="177"/>
                  <a:pt x="443" y="71"/>
                </a:cubicBezTo>
                <a:cubicBezTo>
                  <a:pt x="443" y="62"/>
                  <a:pt x="434" y="53"/>
                  <a:pt x="426" y="53"/>
                </a:cubicBezTo>
                <a:cubicBezTo>
                  <a:pt x="346" y="53"/>
                  <a:pt x="346" y="53"/>
                  <a:pt x="346" y="53"/>
                </a:cubicBezTo>
                <a:cubicBezTo>
                  <a:pt x="328" y="27"/>
                  <a:pt x="293" y="0"/>
                  <a:pt x="222" y="0"/>
                </a:cubicBezTo>
                <a:cubicBezTo>
                  <a:pt x="151" y="0"/>
                  <a:pt x="116" y="27"/>
                  <a:pt x="98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9" y="53"/>
                  <a:pt x="0" y="62"/>
                  <a:pt x="0" y="71"/>
                </a:cubicBezTo>
                <a:cubicBezTo>
                  <a:pt x="0" y="177"/>
                  <a:pt x="62" y="221"/>
                  <a:pt x="124" y="257"/>
                </a:cubicBezTo>
                <a:cubicBezTo>
                  <a:pt x="169" y="283"/>
                  <a:pt x="195" y="302"/>
                  <a:pt x="195" y="337"/>
                </a:cubicBezTo>
                <a:cubicBezTo>
                  <a:pt x="195" y="372"/>
                  <a:pt x="195" y="372"/>
                  <a:pt x="195" y="372"/>
                </a:cubicBezTo>
                <a:cubicBezTo>
                  <a:pt x="142" y="381"/>
                  <a:pt x="107" y="399"/>
                  <a:pt x="107" y="416"/>
                </a:cubicBezTo>
                <a:cubicBezTo>
                  <a:pt x="107" y="443"/>
                  <a:pt x="160" y="461"/>
                  <a:pt x="222" y="461"/>
                </a:cubicBezTo>
                <a:cubicBezTo>
                  <a:pt x="283" y="461"/>
                  <a:pt x="328" y="443"/>
                  <a:pt x="328" y="416"/>
                </a:cubicBezTo>
                <a:cubicBezTo>
                  <a:pt x="328" y="399"/>
                  <a:pt x="302" y="381"/>
                  <a:pt x="248" y="372"/>
                </a:cubicBezTo>
                <a:lnTo>
                  <a:pt x="248" y="337"/>
                </a:lnTo>
                <a:close/>
                <a:moveTo>
                  <a:pt x="320" y="212"/>
                </a:moveTo>
                <a:lnTo>
                  <a:pt x="320" y="212"/>
                </a:lnTo>
                <a:cubicBezTo>
                  <a:pt x="337" y="186"/>
                  <a:pt x="346" y="142"/>
                  <a:pt x="346" y="89"/>
                </a:cubicBezTo>
                <a:cubicBezTo>
                  <a:pt x="408" y="89"/>
                  <a:pt x="408" y="89"/>
                  <a:pt x="408" y="89"/>
                </a:cubicBezTo>
                <a:cubicBezTo>
                  <a:pt x="399" y="151"/>
                  <a:pt x="364" y="186"/>
                  <a:pt x="320" y="212"/>
                </a:cubicBezTo>
                <a:close/>
                <a:moveTo>
                  <a:pt x="222" y="36"/>
                </a:moveTo>
                <a:lnTo>
                  <a:pt x="222" y="36"/>
                </a:lnTo>
                <a:cubicBezTo>
                  <a:pt x="293" y="36"/>
                  <a:pt x="320" y="62"/>
                  <a:pt x="320" y="71"/>
                </a:cubicBezTo>
                <a:cubicBezTo>
                  <a:pt x="320" y="80"/>
                  <a:pt x="293" y="106"/>
                  <a:pt x="222" y="115"/>
                </a:cubicBezTo>
                <a:cubicBezTo>
                  <a:pt x="151" y="106"/>
                  <a:pt x="124" y="80"/>
                  <a:pt x="124" y="71"/>
                </a:cubicBezTo>
                <a:cubicBezTo>
                  <a:pt x="124" y="62"/>
                  <a:pt x="151" y="36"/>
                  <a:pt x="222" y="36"/>
                </a:cubicBezTo>
                <a:close/>
                <a:moveTo>
                  <a:pt x="36" y="89"/>
                </a:moveTo>
                <a:lnTo>
                  <a:pt x="36" y="89"/>
                </a:lnTo>
                <a:cubicBezTo>
                  <a:pt x="98" y="89"/>
                  <a:pt x="98" y="89"/>
                  <a:pt x="98" y="89"/>
                </a:cubicBezTo>
                <a:cubicBezTo>
                  <a:pt x="98" y="142"/>
                  <a:pt x="107" y="186"/>
                  <a:pt x="124" y="212"/>
                </a:cubicBezTo>
                <a:cubicBezTo>
                  <a:pt x="80" y="186"/>
                  <a:pt x="36" y="151"/>
                  <a:pt x="36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6" name="Freeform 30">
            <a:extLst>
              <a:ext uri="{FF2B5EF4-FFF2-40B4-BE49-F238E27FC236}">
                <a16:creationId xmlns:a16="http://schemas.microsoft.com/office/drawing/2014/main" id="{1009C130-34BC-2647-AA46-D2E9D667C9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9538" y="2833688"/>
            <a:ext cx="222250" cy="211137"/>
          </a:xfrm>
          <a:custGeom>
            <a:avLst/>
            <a:gdLst>
              <a:gd name="T0" fmla="*/ 59708 w 498"/>
              <a:gd name="T1" fmla="*/ 211194 h 470"/>
              <a:gd name="T2" fmla="*/ 59708 w 498"/>
              <a:gd name="T3" fmla="*/ 211194 h 470"/>
              <a:gd name="T4" fmla="*/ 83502 w 498"/>
              <a:gd name="T5" fmla="*/ 211194 h 470"/>
              <a:gd name="T6" fmla="*/ 131538 w 498"/>
              <a:gd name="T7" fmla="*/ 119331 h 470"/>
              <a:gd name="T8" fmla="*/ 191247 w 498"/>
              <a:gd name="T9" fmla="*/ 119331 h 470"/>
              <a:gd name="T10" fmla="*/ 223121 w 498"/>
              <a:gd name="T11" fmla="*/ 103570 h 470"/>
              <a:gd name="T12" fmla="*/ 191247 w 498"/>
              <a:gd name="T13" fmla="*/ 87810 h 470"/>
              <a:gd name="T14" fmla="*/ 131538 w 498"/>
              <a:gd name="T15" fmla="*/ 87810 h 470"/>
              <a:gd name="T16" fmla="*/ 83502 w 498"/>
              <a:gd name="T17" fmla="*/ 0 h 470"/>
              <a:gd name="T18" fmla="*/ 59708 w 498"/>
              <a:gd name="T19" fmla="*/ 0 h 470"/>
              <a:gd name="T20" fmla="*/ 87542 w 498"/>
              <a:gd name="T21" fmla="*/ 87810 h 470"/>
              <a:gd name="T22" fmla="*/ 48036 w 498"/>
              <a:gd name="T23" fmla="*/ 87810 h 470"/>
              <a:gd name="T24" fmla="*/ 23794 w 498"/>
              <a:gd name="T25" fmla="*/ 67546 h 470"/>
              <a:gd name="T26" fmla="*/ 0 w 498"/>
              <a:gd name="T27" fmla="*/ 67546 h 470"/>
              <a:gd name="T28" fmla="*/ 16162 w 498"/>
              <a:gd name="T29" fmla="*/ 103570 h 470"/>
              <a:gd name="T30" fmla="*/ 0 w 498"/>
              <a:gd name="T31" fmla="*/ 143648 h 470"/>
              <a:gd name="T32" fmla="*/ 23794 w 498"/>
              <a:gd name="T33" fmla="*/ 143648 h 470"/>
              <a:gd name="T34" fmla="*/ 48036 w 498"/>
              <a:gd name="T35" fmla="*/ 119331 h 470"/>
              <a:gd name="T36" fmla="*/ 87542 w 498"/>
              <a:gd name="T37" fmla="*/ 119331 h 470"/>
              <a:gd name="T38" fmla="*/ 59708 w 498"/>
              <a:gd name="T39" fmla="*/ 211194 h 470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98" h="470">
                <a:moveTo>
                  <a:pt x="133" y="469"/>
                </a:moveTo>
                <a:lnTo>
                  <a:pt x="133" y="469"/>
                </a:lnTo>
                <a:cubicBezTo>
                  <a:pt x="186" y="469"/>
                  <a:pt x="186" y="469"/>
                  <a:pt x="186" y="469"/>
                </a:cubicBezTo>
                <a:cubicBezTo>
                  <a:pt x="293" y="265"/>
                  <a:pt x="293" y="265"/>
                  <a:pt x="293" y="265"/>
                </a:cubicBezTo>
                <a:cubicBezTo>
                  <a:pt x="426" y="265"/>
                  <a:pt x="426" y="265"/>
                  <a:pt x="426" y="265"/>
                </a:cubicBezTo>
                <a:cubicBezTo>
                  <a:pt x="426" y="265"/>
                  <a:pt x="497" y="265"/>
                  <a:pt x="497" y="230"/>
                </a:cubicBezTo>
                <a:cubicBezTo>
                  <a:pt x="497" y="195"/>
                  <a:pt x="426" y="195"/>
                  <a:pt x="426" y="195"/>
                </a:cubicBezTo>
                <a:cubicBezTo>
                  <a:pt x="293" y="195"/>
                  <a:pt x="293" y="195"/>
                  <a:pt x="293" y="195"/>
                </a:cubicBezTo>
                <a:cubicBezTo>
                  <a:pt x="186" y="0"/>
                  <a:pt x="186" y="0"/>
                  <a:pt x="186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95" y="195"/>
                  <a:pt x="195" y="195"/>
                  <a:pt x="195" y="195"/>
                </a:cubicBezTo>
                <a:cubicBezTo>
                  <a:pt x="107" y="195"/>
                  <a:pt x="107" y="195"/>
                  <a:pt x="107" y="195"/>
                </a:cubicBezTo>
                <a:cubicBezTo>
                  <a:pt x="53" y="150"/>
                  <a:pt x="53" y="150"/>
                  <a:pt x="53" y="150"/>
                </a:cubicBezTo>
                <a:cubicBezTo>
                  <a:pt x="0" y="150"/>
                  <a:pt x="0" y="150"/>
                  <a:pt x="0" y="150"/>
                </a:cubicBezTo>
                <a:cubicBezTo>
                  <a:pt x="36" y="230"/>
                  <a:pt x="36" y="230"/>
                  <a:pt x="36" y="230"/>
                </a:cubicBezTo>
                <a:cubicBezTo>
                  <a:pt x="0" y="319"/>
                  <a:pt x="0" y="319"/>
                  <a:pt x="0" y="319"/>
                </a:cubicBezTo>
                <a:cubicBezTo>
                  <a:pt x="53" y="319"/>
                  <a:pt x="53" y="319"/>
                  <a:pt x="53" y="319"/>
                </a:cubicBezTo>
                <a:cubicBezTo>
                  <a:pt x="107" y="265"/>
                  <a:pt x="107" y="265"/>
                  <a:pt x="107" y="265"/>
                </a:cubicBezTo>
                <a:cubicBezTo>
                  <a:pt x="195" y="265"/>
                  <a:pt x="195" y="265"/>
                  <a:pt x="195" y="265"/>
                </a:cubicBezTo>
                <a:lnTo>
                  <a:pt x="133" y="46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grpSp>
        <p:nvGrpSpPr>
          <p:cNvPr id="7196" name="Group 1">
            <a:extLst>
              <a:ext uri="{FF2B5EF4-FFF2-40B4-BE49-F238E27FC236}">
                <a16:creationId xmlns:a16="http://schemas.microsoft.com/office/drawing/2014/main" id="{89FCF634-BE27-724D-A15D-C05ED52AB6AD}"/>
              </a:ext>
            </a:extLst>
          </p:cNvPr>
          <p:cNvGrpSpPr>
            <a:grpSpLocks/>
          </p:cNvGrpSpPr>
          <p:nvPr/>
        </p:nvGrpSpPr>
        <p:grpSpPr bwMode="auto">
          <a:xfrm>
            <a:off x="2722563" y="2836863"/>
            <a:ext cx="207962" cy="204787"/>
            <a:chOff x="7197121" y="8332916"/>
            <a:chExt cx="553830" cy="543285"/>
          </a:xfrm>
          <a:solidFill>
            <a:schemeClr val="tx2"/>
          </a:solidFill>
        </p:grpSpPr>
        <p:sp>
          <p:nvSpPr>
            <p:cNvPr id="197" name="Freeform 31">
              <a:extLst>
                <a:ext uri="{FF2B5EF4-FFF2-40B4-BE49-F238E27FC236}">
                  <a16:creationId xmlns:a16="http://schemas.microsoft.com/office/drawing/2014/main" id="{889D8DCC-D75D-8343-932A-DE2391EF6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7121" y="8332916"/>
              <a:ext cx="553830" cy="543285"/>
            </a:xfrm>
            <a:custGeom>
              <a:avLst/>
              <a:gdLst>
                <a:gd name="T0" fmla="*/ 276915 w 462"/>
                <a:gd name="T1" fmla="*/ 0 h 453"/>
                <a:gd name="T2" fmla="*/ 276915 w 462"/>
                <a:gd name="T3" fmla="*/ 0 h 453"/>
                <a:gd name="T4" fmla="*/ 0 w 462"/>
                <a:gd name="T5" fmla="*/ 266246 h 453"/>
                <a:gd name="T6" fmla="*/ 276915 w 462"/>
                <a:gd name="T7" fmla="*/ 542086 h 453"/>
                <a:gd name="T8" fmla="*/ 552631 w 462"/>
                <a:gd name="T9" fmla="*/ 266246 h 453"/>
                <a:gd name="T10" fmla="*/ 276915 w 462"/>
                <a:gd name="T11" fmla="*/ 0 h 453"/>
                <a:gd name="T12" fmla="*/ 276915 w 462"/>
                <a:gd name="T13" fmla="*/ 478523 h 453"/>
                <a:gd name="T14" fmla="*/ 276915 w 462"/>
                <a:gd name="T15" fmla="*/ 478523 h 453"/>
                <a:gd name="T16" fmla="*/ 63535 w 462"/>
                <a:gd name="T17" fmla="*/ 266246 h 453"/>
                <a:gd name="T18" fmla="*/ 276915 w 462"/>
                <a:gd name="T19" fmla="*/ 53969 h 453"/>
                <a:gd name="T20" fmla="*/ 489097 w 462"/>
                <a:gd name="T21" fmla="*/ 266246 h 453"/>
                <a:gd name="T22" fmla="*/ 276915 w 462"/>
                <a:gd name="T23" fmla="*/ 478523 h 4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2" h="453">
                  <a:moveTo>
                    <a:pt x="231" y="0"/>
                  </a:moveTo>
                  <a:lnTo>
                    <a:pt x="231" y="0"/>
                  </a:lnTo>
                  <a:cubicBezTo>
                    <a:pt x="106" y="0"/>
                    <a:pt x="0" y="98"/>
                    <a:pt x="0" y="222"/>
                  </a:cubicBezTo>
                  <a:cubicBezTo>
                    <a:pt x="0" y="346"/>
                    <a:pt x="106" y="452"/>
                    <a:pt x="231" y="452"/>
                  </a:cubicBezTo>
                  <a:cubicBezTo>
                    <a:pt x="355" y="452"/>
                    <a:pt x="461" y="346"/>
                    <a:pt x="461" y="222"/>
                  </a:cubicBezTo>
                  <a:cubicBezTo>
                    <a:pt x="461" y="98"/>
                    <a:pt x="355" y="0"/>
                    <a:pt x="231" y="0"/>
                  </a:cubicBezTo>
                  <a:close/>
                  <a:moveTo>
                    <a:pt x="231" y="399"/>
                  </a:moveTo>
                  <a:lnTo>
                    <a:pt x="231" y="399"/>
                  </a:lnTo>
                  <a:cubicBezTo>
                    <a:pt x="133" y="399"/>
                    <a:pt x="53" y="319"/>
                    <a:pt x="53" y="222"/>
                  </a:cubicBezTo>
                  <a:cubicBezTo>
                    <a:pt x="53" y="124"/>
                    <a:pt x="133" y="45"/>
                    <a:pt x="231" y="45"/>
                  </a:cubicBezTo>
                  <a:cubicBezTo>
                    <a:pt x="328" y="45"/>
                    <a:pt x="408" y="124"/>
                    <a:pt x="408" y="222"/>
                  </a:cubicBezTo>
                  <a:cubicBezTo>
                    <a:pt x="408" y="319"/>
                    <a:pt x="328" y="399"/>
                    <a:pt x="231" y="3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32">
              <a:extLst>
                <a:ext uri="{FF2B5EF4-FFF2-40B4-BE49-F238E27FC236}">
                  <a16:creationId xmlns:a16="http://schemas.microsoft.com/office/drawing/2014/main" id="{AECDCC27-8023-B448-976E-5E6550227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0301" y="8448956"/>
              <a:ext cx="126591" cy="263729"/>
            </a:xfrm>
            <a:custGeom>
              <a:avLst/>
              <a:gdLst>
                <a:gd name="T0" fmla="*/ 42591 w 107"/>
                <a:gd name="T1" fmla="*/ 0 h 222"/>
                <a:gd name="T2" fmla="*/ 0 w 107"/>
                <a:gd name="T3" fmla="*/ 0 h 222"/>
                <a:gd name="T4" fmla="*/ 0 w 107"/>
                <a:gd name="T5" fmla="*/ 158000 h 222"/>
                <a:gd name="T6" fmla="*/ 105295 w 107"/>
                <a:gd name="T7" fmla="*/ 262541 h 222"/>
                <a:gd name="T8" fmla="*/ 125408 w 107"/>
                <a:gd name="T9" fmla="*/ 231654 h 222"/>
                <a:gd name="T10" fmla="*/ 42591 w 107"/>
                <a:gd name="T11" fmla="*/ 135428 h 222"/>
                <a:gd name="T12" fmla="*/ 42591 w 107"/>
                <a:gd name="T13" fmla="*/ 0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222">
                  <a:moveTo>
                    <a:pt x="36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89" y="221"/>
                  </a:lnTo>
                  <a:lnTo>
                    <a:pt x="106" y="195"/>
                  </a:lnTo>
                  <a:lnTo>
                    <a:pt x="36" y="114"/>
                  </a:lnTo>
                  <a:lnTo>
                    <a:pt x="36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99" name="Freeform 33">
            <a:extLst>
              <a:ext uri="{FF2B5EF4-FFF2-40B4-BE49-F238E27FC236}">
                <a16:creationId xmlns:a16="http://schemas.microsoft.com/office/drawing/2014/main" id="{E33ABBFA-AC8D-6D4E-A51C-99B38CEC1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0638" y="3751263"/>
            <a:ext cx="152400" cy="160337"/>
          </a:xfrm>
          <a:custGeom>
            <a:avLst/>
            <a:gdLst>
              <a:gd name="T0" fmla="*/ 55889 w 338"/>
              <a:gd name="T1" fmla="*/ 159766 h 356"/>
              <a:gd name="T2" fmla="*/ 55889 w 338"/>
              <a:gd name="T3" fmla="*/ 159766 h 356"/>
              <a:gd name="T4" fmla="*/ 44170 w 338"/>
              <a:gd name="T5" fmla="*/ 151665 h 356"/>
              <a:gd name="T6" fmla="*/ 4056 w 338"/>
              <a:gd name="T7" fmla="*/ 99910 h 356"/>
              <a:gd name="T8" fmla="*/ 8113 w 338"/>
              <a:gd name="T9" fmla="*/ 80108 h 356"/>
              <a:gd name="T10" fmla="*/ 27945 w 338"/>
              <a:gd name="T11" fmla="*/ 80108 h 356"/>
              <a:gd name="T12" fmla="*/ 55889 w 338"/>
              <a:gd name="T13" fmla="*/ 116112 h 356"/>
              <a:gd name="T14" fmla="*/ 119891 w 338"/>
              <a:gd name="T15" fmla="*/ 12151 h 356"/>
              <a:gd name="T16" fmla="*/ 143779 w 338"/>
              <a:gd name="T17" fmla="*/ 4050 h 356"/>
              <a:gd name="T18" fmla="*/ 147836 w 338"/>
              <a:gd name="T19" fmla="*/ 27903 h 356"/>
              <a:gd name="T20" fmla="*/ 72115 w 338"/>
              <a:gd name="T21" fmla="*/ 151665 h 356"/>
              <a:gd name="T22" fmla="*/ 55889 w 338"/>
              <a:gd name="T23" fmla="*/ 159766 h 35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38" h="356">
                <a:moveTo>
                  <a:pt x="124" y="355"/>
                </a:moveTo>
                <a:lnTo>
                  <a:pt x="124" y="355"/>
                </a:lnTo>
                <a:cubicBezTo>
                  <a:pt x="115" y="355"/>
                  <a:pt x="107" y="346"/>
                  <a:pt x="98" y="337"/>
                </a:cubicBezTo>
                <a:cubicBezTo>
                  <a:pt x="9" y="222"/>
                  <a:pt x="9" y="222"/>
                  <a:pt x="9" y="222"/>
                </a:cubicBezTo>
                <a:cubicBezTo>
                  <a:pt x="0" y="204"/>
                  <a:pt x="0" y="187"/>
                  <a:pt x="18" y="178"/>
                </a:cubicBezTo>
                <a:cubicBezTo>
                  <a:pt x="36" y="160"/>
                  <a:pt x="53" y="168"/>
                  <a:pt x="62" y="178"/>
                </a:cubicBezTo>
                <a:cubicBezTo>
                  <a:pt x="124" y="258"/>
                  <a:pt x="124" y="258"/>
                  <a:pt x="124" y="258"/>
                </a:cubicBezTo>
                <a:cubicBezTo>
                  <a:pt x="266" y="27"/>
                  <a:pt x="266" y="27"/>
                  <a:pt x="266" y="27"/>
                </a:cubicBezTo>
                <a:cubicBezTo>
                  <a:pt x="284" y="9"/>
                  <a:pt x="301" y="0"/>
                  <a:pt x="319" y="9"/>
                </a:cubicBezTo>
                <a:cubicBezTo>
                  <a:pt x="337" y="18"/>
                  <a:pt x="337" y="45"/>
                  <a:pt x="328" y="62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51" y="346"/>
                  <a:pt x="142" y="355"/>
                  <a:pt x="124" y="35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0" name="Freeform 34">
            <a:extLst>
              <a:ext uri="{FF2B5EF4-FFF2-40B4-BE49-F238E27FC236}">
                <a16:creationId xmlns:a16="http://schemas.microsoft.com/office/drawing/2014/main" id="{157AF7F3-FA67-EE40-A725-89AAEE61B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13" y="2825750"/>
            <a:ext cx="127000" cy="223838"/>
          </a:xfrm>
          <a:custGeom>
            <a:avLst/>
            <a:gdLst>
              <a:gd name="T0" fmla="*/ 126177 w 284"/>
              <a:gd name="T1" fmla="*/ 51718 h 497"/>
              <a:gd name="T2" fmla="*/ 126177 w 284"/>
              <a:gd name="T3" fmla="*/ 51718 h 497"/>
              <a:gd name="T4" fmla="*/ 126177 w 284"/>
              <a:gd name="T5" fmla="*/ 27883 h 497"/>
              <a:gd name="T6" fmla="*/ 63312 w 284"/>
              <a:gd name="T7" fmla="*/ 0 h 497"/>
              <a:gd name="T8" fmla="*/ 0 w 284"/>
              <a:gd name="T9" fmla="*/ 27883 h 497"/>
              <a:gd name="T10" fmla="*/ 0 w 284"/>
              <a:gd name="T11" fmla="*/ 51718 h 497"/>
              <a:gd name="T12" fmla="*/ 43248 w 284"/>
              <a:gd name="T13" fmla="*/ 111531 h 497"/>
              <a:gd name="T14" fmla="*/ 0 w 284"/>
              <a:gd name="T15" fmla="*/ 171344 h 497"/>
              <a:gd name="T16" fmla="*/ 0 w 284"/>
              <a:gd name="T17" fmla="*/ 199227 h 497"/>
              <a:gd name="T18" fmla="*/ 63312 w 284"/>
              <a:gd name="T19" fmla="*/ 223062 h 497"/>
              <a:gd name="T20" fmla="*/ 126177 w 284"/>
              <a:gd name="T21" fmla="*/ 199227 h 497"/>
              <a:gd name="T22" fmla="*/ 126177 w 284"/>
              <a:gd name="T23" fmla="*/ 171344 h 497"/>
              <a:gd name="T24" fmla="*/ 82929 w 284"/>
              <a:gd name="T25" fmla="*/ 111531 h 497"/>
              <a:gd name="T26" fmla="*/ 126177 w 284"/>
              <a:gd name="T27" fmla="*/ 51718 h 497"/>
              <a:gd name="T28" fmla="*/ 19618 w 284"/>
              <a:gd name="T29" fmla="*/ 27883 h 497"/>
              <a:gd name="T30" fmla="*/ 19618 w 284"/>
              <a:gd name="T31" fmla="*/ 27883 h 497"/>
              <a:gd name="T32" fmla="*/ 63312 w 284"/>
              <a:gd name="T33" fmla="*/ 15740 h 497"/>
              <a:gd name="T34" fmla="*/ 106559 w 284"/>
              <a:gd name="T35" fmla="*/ 27883 h 497"/>
              <a:gd name="T36" fmla="*/ 110572 w 284"/>
              <a:gd name="T37" fmla="*/ 31930 h 497"/>
              <a:gd name="T38" fmla="*/ 63312 w 284"/>
              <a:gd name="T39" fmla="*/ 43623 h 497"/>
              <a:gd name="T40" fmla="*/ 15605 w 284"/>
              <a:gd name="T41" fmla="*/ 31930 h 497"/>
              <a:gd name="T42" fmla="*/ 19618 w 284"/>
              <a:gd name="T43" fmla="*/ 27883 h 497"/>
              <a:gd name="T44" fmla="*/ 67324 w 284"/>
              <a:gd name="T45" fmla="*/ 111531 h 497"/>
              <a:gd name="T46" fmla="*/ 67324 w 284"/>
              <a:gd name="T47" fmla="*/ 111531 h 497"/>
              <a:gd name="T48" fmla="*/ 90955 w 284"/>
              <a:gd name="T49" fmla="*/ 147509 h 497"/>
              <a:gd name="T50" fmla="*/ 110572 w 284"/>
              <a:gd name="T51" fmla="*/ 171344 h 497"/>
              <a:gd name="T52" fmla="*/ 110572 w 284"/>
              <a:gd name="T53" fmla="*/ 187084 h 497"/>
              <a:gd name="T54" fmla="*/ 67324 w 284"/>
              <a:gd name="T55" fmla="*/ 159202 h 497"/>
              <a:gd name="T56" fmla="*/ 59299 w 284"/>
              <a:gd name="T57" fmla="*/ 159202 h 497"/>
              <a:gd name="T58" fmla="*/ 15605 w 284"/>
              <a:gd name="T59" fmla="*/ 187084 h 497"/>
              <a:gd name="T60" fmla="*/ 15605 w 284"/>
              <a:gd name="T61" fmla="*/ 171344 h 497"/>
              <a:gd name="T62" fmla="*/ 35668 w 284"/>
              <a:gd name="T63" fmla="*/ 147509 h 497"/>
              <a:gd name="T64" fmla="*/ 59299 w 284"/>
              <a:gd name="T65" fmla="*/ 111531 h 497"/>
              <a:gd name="T66" fmla="*/ 35668 w 284"/>
              <a:gd name="T67" fmla="*/ 79601 h 497"/>
              <a:gd name="T68" fmla="*/ 15605 w 284"/>
              <a:gd name="T69" fmla="*/ 51718 h 497"/>
              <a:gd name="T70" fmla="*/ 15605 w 284"/>
              <a:gd name="T71" fmla="*/ 39576 h 497"/>
              <a:gd name="T72" fmla="*/ 63312 w 284"/>
              <a:gd name="T73" fmla="*/ 51718 h 497"/>
              <a:gd name="T74" fmla="*/ 110572 w 284"/>
              <a:gd name="T75" fmla="*/ 39576 h 497"/>
              <a:gd name="T76" fmla="*/ 110572 w 284"/>
              <a:gd name="T77" fmla="*/ 51718 h 497"/>
              <a:gd name="T78" fmla="*/ 90955 w 284"/>
              <a:gd name="T79" fmla="*/ 79601 h 497"/>
              <a:gd name="T80" fmla="*/ 67324 w 284"/>
              <a:gd name="T81" fmla="*/ 111531 h 49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84" h="497">
                <a:moveTo>
                  <a:pt x="283" y="115"/>
                </a:moveTo>
                <a:lnTo>
                  <a:pt x="283" y="115"/>
                </a:lnTo>
                <a:cubicBezTo>
                  <a:pt x="283" y="62"/>
                  <a:pt x="283" y="62"/>
                  <a:pt x="283" y="62"/>
                </a:cubicBezTo>
                <a:cubicBezTo>
                  <a:pt x="283" y="35"/>
                  <a:pt x="221" y="0"/>
                  <a:pt x="142" y="0"/>
                </a:cubicBezTo>
                <a:cubicBezTo>
                  <a:pt x="61" y="0"/>
                  <a:pt x="0" y="35"/>
                  <a:pt x="0" y="62"/>
                </a:cubicBezTo>
                <a:cubicBezTo>
                  <a:pt x="0" y="62"/>
                  <a:pt x="0" y="62"/>
                  <a:pt x="0" y="115"/>
                </a:cubicBezTo>
                <a:cubicBezTo>
                  <a:pt x="0" y="168"/>
                  <a:pt x="97" y="213"/>
                  <a:pt x="97" y="248"/>
                </a:cubicBezTo>
                <a:cubicBezTo>
                  <a:pt x="97" y="292"/>
                  <a:pt x="0" y="328"/>
                  <a:pt x="0" y="381"/>
                </a:cubicBezTo>
                <a:cubicBezTo>
                  <a:pt x="0" y="434"/>
                  <a:pt x="0" y="443"/>
                  <a:pt x="0" y="443"/>
                </a:cubicBezTo>
                <a:cubicBezTo>
                  <a:pt x="0" y="460"/>
                  <a:pt x="61" y="496"/>
                  <a:pt x="142" y="496"/>
                </a:cubicBezTo>
                <a:cubicBezTo>
                  <a:pt x="221" y="496"/>
                  <a:pt x="283" y="460"/>
                  <a:pt x="283" y="443"/>
                </a:cubicBezTo>
                <a:cubicBezTo>
                  <a:pt x="283" y="443"/>
                  <a:pt x="283" y="434"/>
                  <a:pt x="283" y="381"/>
                </a:cubicBezTo>
                <a:cubicBezTo>
                  <a:pt x="283" y="328"/>
                  <a:pt x="186" y="292"/>
                  <a:pt x="186" y="248"/>
                </a:cubicBezTo>
                <a:cubicBezTo>
                  <a:pt x="186" y="213"/>
                  <a:pt x="283" y="168"/>
                  <a:pt x="283" y="115"/>
                </a:cubicBezTo>
                <a:close/>
                <a:moveTo>
                  <a:pt x="44" y="62"/>
                </a:moveTo>
                <a:lnTo>
                  <a:pt x="44" y="62"/>
                </a:lnTo>
                <a:cubicBezTo>
                  <a:pt x="61" y="53"/>
                  <a:pt x="88" y="35"/>
                  <a:pt x="142" y="35"/>
                </a:cubicBezTo>
                <a:cubicBezTo>
                  <a:pt x="195" y="35"/>
                  <a:pt x="239" y="62"/>
                  <a:pt x="239" y="62"/>
                </a:cubicBezTo>
                <a:cubicBezTo>
                  <a:pt x="248" y="62"/>
                  <a:pt x="257" y="71"/>
                  <a:pt x="248" y="71"/>
                </a:cubicBezTo>
                <a:cubicBezTo>
                  <a:pt x="230" y="88"/>
                  <a:pt x="186" y="97"/>
                  <a:pt x="142" y="97"/>
                </a:cubicBezTo>
                <a:cubicBezTo>
                  <a:pt x="97" y="97"/>
                  <a:pt x="53" y="88"/>
                  <a:pt x="35" y="71"/>
                </a:cubicBezTo>
                <a:cubicBezTo>
                  <a:pt x="26" y="71"/>
                  <a:pt x="44" y="62"/>
                  <a:pt x="44" y="62"/>
                </a:cubicBezTo>
                <a:close/>
                <a:moveTo>
                  <a:pt x="151" y="248"/>
                </a:moveTo>
                <a:lnTo>
                  <a:pt x="151" y="248"/>
                </a:lnTo>
                <a:cubicBezTo>
                  <a:pt x="151" y="283"/>
                  <a:pt x="177" y="301"/>
                  <a:pt x="204" y="328"/>
                </a:cubicBezTo>
                <a:cubicBezTo>
                  <a:pt x="221" y="345"/>
                  <a:pt x="248" y="372"/>
                  <a:pt x="248" y="381"/>
                </a:cubicBezTo>
                <a:cubicBezTo>
                  <a:pt x="248" y="416"/>
                  <a:pt x="248" y="416"/>
                  <a:pt x="248" y="416"/>
                </a:cubicBezTo>
                <a:cubicBezTo>
                  <a:pt x="230" y="407"/>
                  <a:pt x="151" y="390"/>
                  <a:pt x="151" y="354"/>
                </a:cubicBezTo>
                <a:cubicBezTo>
                  <a:pt x="151" y="337"/>
                  <a:pt x="133" y="337"/>
                  <a:pt x="133" y="354"/>
                </a:cubicBezTo>
                <a:cubicBezTo>
                  <a:pt x="133" y="390"/>
                  <a:pt x="61" y="407"/>
                  <a:pt x="35" y="416"/>
                </a:cubicBezTo>
                <a:cubicBezTo>
                  <a:pt x="35" y="381"/>
                  <a:pt x="35" y="381"/>
                  <a:pt x="35" y="381"/>
                </a:cubicBezTo>
                <a:cubicBezTo>
                  <a:pt x="35" y="372"/>
                  <a:pt x="61" y="345"/>
                  <a:pt x="80" y="328"/>
                </a:cubicBezTo>
                <a:cubicBezTo>
                  <a:pt x="106" y="301"/>
                  <a:pt x="133" y="283"/>
                  <a:pt x="133" y="248"/>
                </a:cubicBezTo>
                <a:cubicBezTo>
                  <a:pt x="133" y="222"/>
                  <a:pt x="106" y="203"/>
                  <a:pt x="80" y="177"/>
                </a:cubicBezTo>
                <a:cubicBezTo>
                  <a:pt x="61" y="159"/>
                  <a:pt x="35" y="132"/>
                  <a:pt x="35" y="115"/>
                </a:cubicBezTo>
                <a:cubicBezTo>
                  <a:pt x="35" y="88"/>
                  <a:pt x="35" y="88"/>
                  <a:pt x="35" y="88"/>
                </a:cubicBezTo>
                <a:cubicBezTo>
                  <a:pt x="61" y="106"/>
                  <a:pt x="97" y="115"/>
                  <a:pt x="142" y="115"/>
                </a:cubicBezTo>
                <a:cubicBezTo>
                  <a:pt x="186" y="115"/>
                  <a:pt x="230" y="106"/>
                  <a:pt x="248" y="88"/>
                </a:cubicBezTo>
                <a:cubicBezTo>
                  <a:pt x="248" y="115"/>
                  <a:pt x="248" y="115"/>
                  <a:pt x="248" y="115"/>
                </a:cubicBezTo>
                <a:cubicBezTo>
                  <a:pt x="248" y="132"/>
                  <a:pt x="221" y="159"/>
                  <a:pt x="204" y="177"/>
                </a:cubicBezTo>
                <a:cubicBezTo>
                  <a:pt x="177" y="203"/>
                  <a:pt x="151" y="222"/>
                  <a:pt x="151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1" name="Freeform 35">
            <a:extLst>
              <a:ext uri="{FF2B5EF4-FFF2-40B4-BE49-F238E27FC236}">
                <a16:creationId xmlns:a16="http://schemas.microsoft.com/office/drawing/2014/main" id="{89E8C7E7-0A88-E54B-A2B9-BB5040A1F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0850" y="1525588"/>
            <a:ext cx="160338" cy="187325"/>
          </a:xfrm>
          <a:custGeom>
            <a:avLst/>
            <a:gdLst>
              <a:gd name="T0" fmla="*/ 144006 w 355"/>
              <a:gd name="T1" fmla="*/ 63537 h 417"/>
              <a:gd name="T2" fmla="*/ 144006 w 355"/>
              <a:gd name="T3" fmla="*/ 63537 h 417"/>
              <a:gd name="T4" fmla="*/ 123692 w 355"/>
              <a:gd name="T5" fmla="*/ 63537 h 417"/>
              <a:gd name="T6" fmla="*/ 123692 w 355"/>
              <a:gd name="T7" fmla="*/ 47766 h 417"/>
              <a:gd name="T8" fmla="*/ 79452 w 355"/>
              <a:gd name="T9" fmla="*/ 0 h 417"/>
              <a:gd name="T10" fmla="*/ 35663 w 355"/>
              <a:gd name="T11" fmla="*/ 47766 h 417"/>
              <a:gd name="T12" fmla="*/ 35663 w 355"/>
              <a:gd name="T13" fmla="*/ 63537 h 417"/>
              <a:gd name="T14" fmla="*/ 11286 w 355"/>
              <a:gd name="T15" fmla="*/ 63537 h 417"/>
              <a:gd name="T16" fmla="*/ 0 w 355"/>
              <a:gd name="T17" fmla="*/ 79760 h 417"/>
              <a:gd name="T18" fmla="*/ 0 w 355"/>
              <a:gd name="T19" fmla="*/ 167630 h 417"/>
              <a:gd name="T20" fmla="*/ 11286 w 355"/>
              <a:gd name="T21" fmla="*/ 179346 h 417"/>
              <a:gd name="T22" fmla="*/ 23926 w 355"/>
              <a:gd name="T23" fmla="*/ 183402 h 417"/>
              <a:gd name="T24" fmla="*/ 47852 w 355"/>
              <a:gd name="T25" fmla="*/ 187457 h 417"/>
              <a:gd name="T26" fmla="*/ 111503 w 355"/>
              <a:gd name="T27" fmla="*/ 187457 h 417"/>
              <a:gd name="T28" fmla="*/ 135429 w 355"/>
              <a:gd name="T29" fmla="*/ 183402 h 417"/>
              <a:gd name="T30" fmla="*/ 147618 w 355"/>
              <a:gd name="T31" fmla="*/ 179346 h 417"/>
              <a:gd name="T32" fmla="*/ 159807 w 355"/>
              <a:gd name="T33" fmla="*/ 167630 h 417"/>
              <a:gd name="T34" fmla="*/ 159807 w 355"/>
              <a:gd name="T35" fmla="*/ 79760 h 417"/>
              <a:gd name="T36" fmla="*/ 144006 w 355"/>
              <a:gd name="T37" fmla="*/ 63537 h 417"/>
              <a:gd name="T38" fmla="*/ 55526 w 355"/>
              <a:gd name="T39" fmla="*/ 43710 h 417"/>
              <a:gd name="T40" fmla="*/ 55526 w 355"/>
              <a:gd name="T41" fmla="*/ 43710 h 417"/>
              <a:gd name="T42" fmla="*/ 79452 w 355"/>
              <a:gd name="T43" fmla="*/ 19827 h 417"/>
              <a:gd name="T44" fmla="*/ 103378 w 355"/>
              <a:gd name="T45" fmla="*/ 43710 h 417"/>
              <a:gd name="T46" fmla="*/ 103378 w 355"/>
              <a:gd name="T47" fmla="*/ 63537 h 417"/>
              <a:gd name="T48" fmla="*/ 55526 w 355"/>
              <a:gd name="T49" fmla="*/ 63537 h 417"/>
              <a:gd name="T50" fmla="*/ 55526 w 355"/>
              <a:gd name="T51" fmla="*/ 43710 h 41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355" h="417">
                <a:moveTo>
                  <a:pt x="319" y="141"/>
                </a:moveTo>
                <a:lnTo>
                  <a:pt x="319" y="141"/>
                </a:lnTo>
                <a:cubicBezTo>
                  <a:pt x="274" y="141"/>
                  <a:pt x="274" y="141"/>
                  <a:pt x="274" y="141"/>
                </a:cubicBezTo>
                <a:cubicBezTo>
                  <a:pt x="274" y="106"/>
                  <a:pt x="274" y="106"/>
                  <a:pt x="274" y="106"/>
                </a:cubicBezTo>
                <a:cubicBezTo>
                  <a:pt x="274" y="35"/>
                  <a:pt x="238" y="0"/>
                  <a:pt x="176" y="0"/>
                </a:cubicBezTo>
                <a:cubicBezTo>
                  <a:pt x="106" y="0"/>
                  <a:pt x="79" y="35"/>
                  <a:pt x="79" y="106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25" y="141"/>
                  <a:pt x="25" y="141"/>
                  <a:pt x="25" y="141"/>
                </a:cubicBezTo>
                <a:cubicBezTo>
                  <a:pt x="17" y="141"/>
                  <a:pt x="0" y="159"/>
                  <a:pt x="0" y="177"/>
                </a:cubicBezTo>
                <a:cubicBezTo>
                  <a:pt x="0" y="372"/>
                  <a:pt x="0" y="372"/>
                  <a:pt x="0" y="372"/>
                </a:cubicBezTo>
                <a:cubicBezTo>
                  <a:pt x="0" y="381"/>
                  <a:pt x="17" y="398"/>
                  <a:pt x="25" y="398"/>
                </a:cubicBezTo>
                <a:cubicBezTo>
                  <a:pt x="53" y="407"/>
                  <a:pt x="53" y="407"/>
                  <a:pt x="53" y="407"/>
                </a:cubicBezTo>
                <a:cubicBezTo>
                  <a:pt x="70" y="416"/>
                  <a:pt x="88" y="416"/>
                  <a:pt x="106" y="416"/>
                </a:cubicBezTo>
                <a:cubicBezTo>
                  <a:pt x="247" y="416"/>
                  <a:pt x="247" y="416"/>
                  <a:pt x="247" y="416"/>
                </a:cubicBezTo>
                <a:cubicBezTo>
                  <a:pt x="265" y="416"/>
                  <a:pt x="283" y="416"/>
                  <a:pt x="300" y="407"/>
                </a:cubicBezTo>
                <a:cubicBezTo>
                  <a:pt x="327" y="398"/>
                  <a:pt x="327" y="398"/>
                  <a:pt x="327" y="398"/>
                </a:cubicBezTo>
                <a:cubicBezTo>
                  <a:pt x="336" y="398"/>
                  <a:pt x="354" y="381"/>
                  <a:pt x="354" y="372"/>
                </a:cubicBezTo>
                <a:cubicBezTo>
                  <a:pt x="354" y="177"/>
                  <a:pt x="354" y="177"/>
                  <a:pt x="354" y="177"/>
                </a:cubicBezTo>
                <a:cubicBezTo>
                  <a:pt x="354" y="159"/>
                  <a:pt x="336" y="141"/>
                  <a:pt x="319" y="141"/>
                </a:cubicBezTo>
                <a:close/>
                <a:moveTo>
                  <a:pt x="123" y="97"/>
                </a:moveTo>
                <a:lnTo>
                  <a:pt x="123" y="97"/>
                </a:lnTo>
                <a:cubicBezTo>
                  <a:pt x="123" y="62"/>
                  <a:pt x="150" y="44"/>
                  <a:pt x="176" y="44"/>
                </a:cubicBezTo>
                <a:cubicBezTo>
                  <a:pt x="203" y="44"/>
                  <a:pt x="229" y="62"/>
                  <a:pt x="229" y="97"/>
                </a:cubicBezTo>
                <a:cubicBezTo>
                  <a:pt x="229" y="141"/>
                  <a:pt x="229" y="141"/>
                  <a:pt x="229" y="141"/>
                </a:cubicBezTo>
                <a:cubicBezTo>
                  <a:pt x="123" y="141"/>
                  <a:pt x="123" y="141"/>
                  <a:pt x="123" y="141"/>
                </a:cubicBezTo>
                <a:lnTo>
                  <a:pt x="123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2" name="Freeform 36">
            <a:extLst>
              <a:ext uri="{FF2B5EF4-FFF2-40B4-BE49-F238E27FC236}">
                <a16:creationId xmlns:a16="http://schemas.microsoft.com/office/drawing/2014/main" id="{DF9DACDB-3889-7F4F-B1C7-97CFC8623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2800" y="3282950"/>
            <a:ext cx="215900" cy="195263"/>
          </a:xfrm>
          <a:custGeom>
            <a:avLst/>
            <a:gdLst>
              <a:gd name="T0" fmla="*/ 107379 w 480"/>
              <a:gd name="T1" fmla="*/ 147313 h 436"/>
              <a:gd name="T2" fmla="*/ 107379 w 480"/>
              <a:gd name="T3" fmla="*/ 147313 h 436"/>
              <a:gd name="T4" fmla="*/ 83567 w 480"/>
              <a:gd name="T5" fmla="*/ 171566 h 436"/>
              <a:gd name="T6" fmla="*/ 107379 w 480"/>
              <a:gd name="T7" fmla="*/ 195370 h 436"/>
              <a:gd name="T8" fmla="*/ 131191 w 480"/>
              <a:gd name="T9" fmla="*/ 171566 h 436"/>
              <a:gd name="T10" fmla="*/ 107379 w 480"/>
              <a:gd name="T11" fmla="*/ 147313 h 436"/>
              <a:gd name="T12" fmla="*/ 59755 w 480"/>
              <a:gd name="T13" fmla="*/ 123510 h 436"/>
              <a:gd name="T14" fmla="*/ 59755 w 480"/>
              <a:gd name="T15" fmla="*/ 123510 h 436"/>
              <a:gd name="T16" fmla="*/ 75480 w 480"/>
              <a:gd name="T17" fmla="*/ 139678 h 436"/>
              <a:gd name="T18" fmla="*/ 139278 w 480"/>
              <a:gd name="T19" fmla="*/ 139678 h 436"/>
              <a:gd name="T20" fmla="*/ 155003 w 480"/>
              <a:gd name="T21" fmla="*/ 123510 h 436"/>
              <a:gd name="T22" fmla="*/ 59755 w 480"/>
              <a:gd name="T23" fmla="*/ 123510 h 436"/>
              <a:gd name="T24" fmla="*/ 27856 w 480"/>
              <a:gd name="T25" fmla="*/ 91622 h 436"/>
              <a:gd name="T26" fmla="*/ 27856 w 480"/>
              <a:gd name="T27" fmla="*/ 91622 h 436"/>
              <a:gd name="T28" fmla="*/ 44030 w 480"/>
              <a:gd name="T29" fmla="*/ 107790 h 436"/>
              <a:gd name="T30" fmla="*/ 171177 w 480"/>
              <a:gd name="T31" fmla="*/ 107790 h 436"/>
              <a:gd name="T32" fmla="*/ 187351 w 480"/>
              <a:gd name="T33" fmla="*/ 91622 h 436"/>
              <a:gd name="T34" fmla="*/ 27856 w 480"/>
              <a:gd name="T35" fmla="*/ 91622 h 436"/>
              <a:gd name="T36" fmla="*/ 0 w 480"/>
              <a:gd name="T37" fmla="*/ 60183 h 436"/>
              <a:gd name="T38" fmla="*/ 0 w 480"/>
              <a:gd name="T39" fmla="*/ 60183 h 436"/>
              <a:gd name="T40" fmla="*/ 11681 w 480"/>
              <a:gd name="T41" fmla="*/ 75902 h 436"/>
              <a:gd name="T42" fmla="*/ 199033 w 480"/>
              <a:gd name="T43" fmla="*/ 75902 h 436"/>
              <a:gd name="T44" fmla="*/ 215207 w 480"/>
              <a:gd name="T45" fmla="*/ 60183 h 436"/>
              <a:gd name="T46" fmla="*/ 0 w 480"/>
              <a:gd name="T47" fmla="*/ 60183 h 4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80" h="436">
                <a:moveTo>
                  <a:pt x="239" y="328"/>
                </a:moveTo>
                <a:lnTo>
                  <a:pt x="239" y="328"/>
                </a:lnTo>
                <a:cubicBezTo>
                  <a:pt x="213" y="328"/>
                  <a:pt x="186" y="355"/>
                  <a:pt x="186" y="382"/>
                </a:cubicBezTo>
                <a:cubicBezTo>
                  <a:pt x="186" y="409"/>
                  <a:pt x="213" y="435"/>
                  <a:pt x="239" y="435"/>
                </a:cubicBezTo>
                <a:cubicBezTo>
                  <a:pt x="266" y="435"/>
                  <a:pt x="292" y="409"/>
                  <a:pt x="292" y="382"/>
                </a:cubicBezTo>
                <a:cubicBezTo>
                  <a:pt x="292" y="355"/>
                  <a:pt x="266" y="328"/>
                  <a:pt x="239" y="328"/>
                </a:cubicBezTo>
                <a:close/>
                <a:moveTo>
                  <a:pt x="133" y="275"/>
                </a:moveTo>
                <a:lnTo>
                  <a:pt x="133" y="275"/>
                </a:lnTo>
                <a:cubicBezTo>
                  <a:pt x="168" y="311"/>
                  <a:pt x="168" y="311"/>
                  <a:pt x="168" y="311"/>
                </a:cubicBezTo>
                <a:cubicBezTo>
                  <a:pt x="204" y="275"/>
                  <a:pt x="266" y="275"/>
                  <a:pt x="310" y="311"/>
                </a:cubicBezTo>
                <a:cubicBezTo>
                  <a:pt x="345" y="275"/>
                  <a:pt x="345" y="275"/>
                  <a:pt x="345" y="275"/>
                </a:cubicBezTo>
                <a:cubicBezTo>
                  <a:pt x="283" y="222"/>
                  <a:pt x="195" y="222"/>
                  <a:pt x="133" y="275"/>
                </a:cubicBezTo>
                <a:close/>
                <a:moveTo>
                  <a:pt x="62" y="204"/>
                </a:moveTo>
                <a:lnTo>
                  <a:pt x="62" y="204"/>
                </a:lnTo>
                <a:cubicBezTo>
                  <a:pt x="98" y="240"/>
                  <a:pt x="98" y="240"/>
                  <a:pt x="98" y="240"/>
                </a:cubicBezTo>
                <a:cubicBezTo>
                  <a:pt x="177" y="169"/>
                  <a:pt x="301" y="169"/>
                  <a:pt x="381" y="240"/>
                </a:cubicBezTo>
                <a:cubicBezTo>
                  <a:pt x="417" y="204"/>
                  <a:pt x="417" y="204"/>
                  <a:pt x="417" y="204"/>
                </a:cubicBezTo>
                <a:cubicBezTo>
                  <a:pt x="319" y="107"/>
                  <a:pt x="160" y="107"/>
                  <a:pt x="62" y="204"/>
                </a:cubicBezTo>
                <a:close/>
                <a:moveTo>
                  <a:pt x="0" y="134"/>
                </a:moveTo>
                <a:lnTo>
                  <a:pt x="0" y="134"/>
                </a:lnTo>
                <a:cubicBezTo>
                  <a:pt x="26" y="169"/>
                  <a:pt x="26" y="169"/>
                  <a:pt x="26" y="169"/>
                </a:cubicBezTo>
                <a:cubicBezTo>
                  <a:pt x="142" y="54"/>
                  <a:pt x="328" y="54"/>
                  <a:pt x="443" y="169"/>
                </a:cubicBezTo>
                <a:cubicBezTo>
                  <a:pt x="479" y="134"/>
                  <a:pt x="479" y="134"/>
                  <a:pt x="479" y="134"/>
                </a:cubicBezTo>
                <a:cubicBezTo>
                  <a:pt x="345" y="0"/>
                  <a:pt x="133" y="0"/>
                  <a:pt x="0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3" name="Freeform 37">
            <a:extLst>
              <a:ext uri="{FF2B5EF4-FFF2-40B4-BE49-F238E27FC236}">
                <a16:creationId xmlns:a16="http://schemas.microsoft.com/office/drawing/2014/main" id="{EC2BD7A5-DB18-FB4F-9BA4-12793695A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5775" y="3771900"/>
            <a:ext cx="106363" cy="120650"/>
          </a:xfrm>
          <a:custGeom>
            <a:avLst/>
            <a:gdLst>
              <a:gd name="T0" fmla="*/ 102387 w 240"/>
              <a:gd name="T1" fmla="*/ 96254 h 267"/>
              <a:gd name="T2" fmla="*/ 102387 w 240"/>
              <a:gd name="T3" fmla="*/ 96254 h 267"/>
              <a:gd name="T4" fmla="*/ 71226 w 240"/>
              <a:gd name="T5" fmla="*/ 60103 h 267"/>
              <a:gd name="T6" fmla="*/ 102387 w 240"/>
              <a:gd name="T7" fmla="*/ 23951 h 267"/>
              <a:gd name="T8" fmla="*/ 102387 w 240"/>
              <a:gd name="T9" fmla="*/ 7682 h 267"/>
              <a:gd name="T10" fmla="*/ 82355 w 240"/>
              <a:gd name="T11" fmla="*/ 7682 h 267"/>
              <a:gd name="T12" fmla="*/ 55200 w 240"/>
              <a:gd name="T13" fmla="*/ 39767 h 267"/>
              <a:gd name="T14" fmla="*/ 27600 w 240"/>
              <a:gd name="T15" fmla="*/ 7682 h 267"/>
              <a:gd name="T16" fmla="*/ 8013 w 240"/>
              <a:gd name="T17" fmla="*/ 7682 h 267"/>
              <a:gd name="T18" fmla="*/ 8013 w 240"/>
              <a:gd name="T19" fmla="*/ 23951 h 267"/>
              <a:gd name="T20" fmla="*/ 39174 w 240"/>
              <a:gd name="T21" fmla="*/ 60103 h 267"/>
              <a:gd name="T22" fmla="*/ 8013 w 240"/>
              <a:gd name="T23" fmla="*/ 96254 h 267"/>
              <a:gd name="T24" fmla="*/ 8013 w 240"/>
              <a:gd name="T25" fmla="*/ 116138 h 267"/>
              <a:gd name="T26" fmla="*/ 27600 w 240"/>
              <a:gd name="T27" fmla="*/ 116138 h 267"/>
              <a:gd name="T28" fmla="*/ 55200 w 240"/>
              <a:gd name="T29" fmla="*/ 79986 h 267"/>
              <a:gd name="T30" fmla="*/ 82355 w 240"/>
              <a:gd name="T31" fmla="*/ 116138 h 267"/>
              <a:gd name="T32" fmla="*/ 102387 w 240"/>
              <a:gd name="T33" fmla="*/ 116138 h 267"/>
              <a:gd name="T34" fmla="*/ 102387 w 240"/>
              <a:gd name="T35" fmla="*/ 96254 h 26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40" h="267">
                <a:moveTo>
                  <a:pt x="230" y="213"/>
                </a:moveTo>
                <a:lnTo>
                  <a:pt x="230" y="213"/>
                </a:lnTo>
                <a:cubicBezTo>
                  <a:pt x="160" y="133"/>
                  <a:pt x="160" y="133"/>
                  <a:pt x="160" y="133"/>
                </a:cubicBezTo>
                <a:cubicBezTo>
                  <a:pt x="230" y="53"/>
                  <a:pt x="230" y="53"/>
                  <a:pt x="230" y="53"/>
                </a:cubicBezTo>
                <a:cubicBezTo>
                  <a:pt x="239" y="44"/>
                  <a:pt x="239" y="26"/>
                  <a:pt x="230" y="17"/>
                </a:cubicBezTo>
                <a:cubicBezTo>
                  <a:pt x="222" y="0"/>
                  <a:pt x="204" y="0"/>
                  <a:pt x="185" y="17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62" y="17"/>
                  <a:pt x="62" y="17"/>
                  <a:pt x="62" y="17"/>
                </a:cubicBezTo>
                <a:cubicBezTo>
                  <a:pt x="44" y="0"/>
                  <a:pt x="26" y="0"/>
                  <a:pt x="18" y="17"/>
                </a:cubicBezTo>
                <a:cubicBezTo>
                  <a:pt x="0" y="26"/>
                  <a:pt x="0" y="44"/>
                  <a:pt x="18" y="53"/>
                </a:cubicBezTo>
                <a:cubicBezTo>
                  <a:pt x="88" y="133"/>
                  <a:pt x="88" y="133"/>
                  <a:pt x="88" y="133"/>
                </a:cubicBezTo>
                <a:cubicBezTo>
                  <a:pt x="18" y="213"/>
                  <a:pt x="18" y="213"/>
                  <a:pt x="18" y="213"/>
                </a:cubicBezTo>
                <a:cubicBezTo>
                  <a:pt x="0" y="221"/>
                  <a:pt x="0" y="248"/>
                  <a:pt x="18" y="257"/>
                </a:cubicBezTo>
                <a:cubicBezTo>
                  <a:pt x="26" y="266"/>
                  <a:pt x="44" y="266"/>
                  <a:pt x="62" y="257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85" y="257"/>
                  <a:pt x="185" y="257"/>
                  <a:pt x="185" y="257"/>
                </a:cubicBezTo>
                <a:cubicBezTo>
                  <a:pt x="204" y="266"/>
                  <a:pt x="222" y="266"/>
                  <a:pt x="230" y="257"/>
                </a:cubicBezTo>
                <a:cubicBezTo>
                  <a:pt x="239" y="248"/>
                  <a:pt x="239" y="221"/>
                  <a:pt x="230" y="21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4" name="Freeform 38">
            <a:extLst>
              <a:ext uri="{FF2B5EF4-FFF2-40B4-BE49-F238E27FC236}">
                <a16:creationId xmlns:a16="http://schemas.microsoft.com/office/drawing/2014/main" id="{B0F4334A-4676-7F44-A4A2-1A3AAB192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3213" y="2836863"/>
            <a:ext cx="90487" cy="204787"/>
          </a:xfrm>
          <a:custGeom>
            <a:avLst/>
            <a:gdLst>
              <a:gd name="T0" fmla="*/ 11543 w 205"/>
              <a:gd name="T1" fmla="*/ 199235 h 453"/>
              <a:gd name="T2" fmla="*/ 11543 w 205"/>
              <a:gd name="T3" fmla="*/ 199235 h 453"/>
              <a:gd name="T4" fmla="*/ 47059 w 205"/>
              <a:gd name="T5" fmla="*/ 119631 h 453"/>
              <a:gd name="T6" fmla="*/ 3552 w 205"/>
              <a:gd name="T7" fmla="*/ 95345 h 453"/>
              <a:gd name="T8" fmla="*/ 82575 w 205"/>
              <a:gd name="T9" fmla="*/ 0 h 453"/>
              <a:gd name="T10" fmla="*/ 47059 w 205"/>
              <a:gd name="T11" fmla="*/ 84101 h 453"/>
              <a:gd name="T12" fmla="*/ 90566 w 205"/>
              <a:gd name="T13" fmla="*/ 107937 h 453"/>
              <a:gd name="T14" fmla="*/ 11543 w 205"/>
              <a:gd name="T15" fmla="*/ 199235 h 45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05" h="453">
                <a:moveTo>
                  <a:pt x="26" y="443"/>
                </a:moveTo>
                <a:lnTo>
                  <a:pt x="26" y="443"/>
                </a:lnTo>
                <a:cubicBezTo>
                  <a:pt x="17" y="443"/>
                  <a:pt x="106" y="266"/>
                  <a:pt x="106" y="266"/>
                </a:cubicBezTo>
                <a:cubicBezTo>
                  <a:pt x="97" y="257"/>
                  <a:pt x="8" y="231"/>
                  <a:pt x="8" y="212"/>
                </a:cubicBezTo>
                <a:cubicBezTo>
                  <a:pt x="0" y="196"/>
                  <a:pt x="177" y="0"/>
                  <a:pt x="186" y="0"/>
                </a:cubicBezTo>
                <a:cubicBezTo>
                  <a:pt x="186" y="9"/>
                  <a:pt x="106" y="177"/>
                  <a:pt x="106" y="187"/>
                </a:cubicBezTo>
                <a:cubicBezTo>
                  <a:pt x="114" y="196"/>
                  <a:pt x="204" y="222"/>
                  <a:pt x="204" y="240"/>
                </a:cubicBezTo>
                <a:cubicBezTo>
                  <a:pt x="204" y="249"/>
                  <a:pt x="35" y="452"/>
                  <a:pt x="26" y="44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5" name="Freeform 39">
            <a:extLst>
              <a:ext uri="{FF2B5EF4-FFF2-40B4-BE49-F238E27FC236}">
                <a16:creationId xmlns:a16="http://schemas.microsoft.com/office/drawing/2014/main" id="{35DF0B95-3754-D944-8418-8159E3EBA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6325" y="2836863"/>
            <a:ext cx="200025" cy="200025"/>
          </a:xfrm>
          <a:custGeom>
            <a:avLst/>
            <a:gdLst>
              <a:gd name="T0" fmla="*/ 179574 w 444"/>
              <a:gd name="T1" fmla="*/ 23847 h 444"/>
              <a:gd name="T2" fmla="*/ 179574 w 444"/>
              <a:gd name="T3" fmla="*/ 23847 h 444"/>
              <a:gd name="T4" fmla="*/ 167423 w 444"/>
              <a:gd name="T5" fmla="*/ 23847 h 444"/>
              <a:gd name="T6" fmla="*/ 167423 w 444"/>
              <a:gd name="T7" fmla="*/ 44095 h 444"/>
              <a:gd name="T8" fmla="*/ 131868 w 444"/>
              <a:gd name="T9" fmla="*/ 44095 h 444"/>
              <a:gd name="T10" fmla="*/ 131868 w 444"/>
              <a:gd name="T11" fmla="*/ 23847 h 444"/>
              <a:gd name="T12" fmla="*/ 67959 w 444"/>
              <a:gd name="T13" fmla="*/ 23847 h 444"/>
              <a:gd name="T14" fmla="*/ 67959 w 444"/>
              <a:gd name="T15" fmla="*/ 44095 h 444"/>
              <a:gd name="T16" fmla="*/ 31954 w 444"/>
              <a:gd name="T17" fmla="*/ 44095 h 444"/>
              <a:gd name="T18" fmla="*/ 31954 w 444"/>
              <a:gd name="T19" fmla="*/ 23847 h 444"/>
              <a:gd name="T20" fmla="*/ 20253 w 444"/>
              <a:gd name="T21" fmla="*/ 23847 h 444"/>
              <a:gd name="T22" fmla="*/ 0 w 444"/>
              <a:gd name="T23" fmla="*/ 44095 h 444"/>
              <a:gd name="T24" fmla="*/ 0 w 444"/>
              <a:gd name="T25" fmla="*/ 179528 h 444"/>
              <a:gd name="T26" fmla="*/ 20253 w 444"/>
              <a:gd name="T27" fmla="*/ 199326 h 444"/>
              <a:gd name="T28" fmla="*/ 179574 w 444"/>
              <a:gd name="T29" fmla="*/ 199326 h 444"/>
              <a:gd name="T30" fmla="*/ 199377 w 444"/>
              <a:gd name="T31" fmla="*/ 179528 h 444"/>
              <a:gd name="T32" fmla="*/ 199377 w 444"/>
              <a:gd name="T33" fmla="*/ 44095 h 444"/>
              <a:gd name="T34" fmla="*/ 179574 w 444"/>
              <a:gd name="T35" fmla="*/ 23847 h 444"/>
              <a:gd name="T36" fmla="*/ 179574 w 444"/>
              <a:gd name="T37" fmla="*/ 179528 h 444"/>
              <a:gd name="T38" fmla="*/ 179574 w 444"/>
              <a:gd name="T39" fmla="*/ 179528 h 444"/>
              <a:gd name="T40" fmla="*/ 20253 w 444"/>
              <a:gd name="T41" fmla="*/ 179528 h 444"/>
              <a:gd name="T42" fmla="*/ 20253 w 444"/>
              <a:gd name="T43" fmla="*/ 88189 h 444"/>
              <a:gd name="T44" fmla="*/ 179574 w 444"/>
              <a:gd name="T45" fmla="*/ 88189 h 444"/>
              <a:gd name="T46" fmla="*/ 179574 w 444"/>
              <a:gd name="T47" fmla="*/ 179528 h 444"/>
              <a:gd name="T48" fmla="*/ 55808 w 444"/>
              <a:gd name="T49" fmla="*/ 0 h 444"/>
              <a:gd name="T50" fmla="*/ 55808 w 444"/>
              <a:gd name="T51" fmla="*/ 0 h 444"/>
              <a:gd name="T52" fmla="*/ 40055 w 444"/>
              <a:gd name="T53" fmla="*/ 0 h 444"/>
              <a:gd name="T54" fmla="*/ 40055 w 444"/>
              <a:gd name="T55" fmla="*/ 40045 h 444"/>
              <a:gd name="T56" fmla="*/ 55808 w 444"/>
              <a:gd name="T57" fmla="*/ 40045 h 444"/>
              <a:gd name="T58" fmla="*/ 55808 w 444"/>
              <a:gd name="T59" fmla="*/ 0 h 444"/>
              <a:gd name="T60" fmla="*/ 159322 w 444"/>
              <a:gd name="T61" fmla="*/ 0 h 444"/>
              <a:gd name="T62" fmla="*/ 159322 w 444"/>
              <a:gd name="T63" fmla="*/ 0 h 444"/>
              <a:gd name="T64" fmla="*/ 143569 w 444"/>
              <a:gd name="T65" fmla="*/ 0 h 444"/>
              <a:gd name="T66" fmla="*/ 143569 w 444"/>
              <a:gd name="T67" fmla="*/ 40045 h 444"/>
              <a:gd name="T68" fmla="*/ 159322 w 444"/>
              <a:gd name="T69" fmla="*/ 40045 h 444"/>
              <a:gd name="T70" fmla="*/ 159322 w 444"/>
              <a:gd name="T71" fmla="*/ 0 h 44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44" h="444">
                <a:moveTo>
                  <a:pt x="399" y="53"/>
                </a:moveTo>
                <a:lnTo>
                  <a:pt x="399" y="53"/>
                </a:lnTo>
                <a:cubicBezTo>
                  <a:pt x="372" y="53"/>
                  <a:pt x="372" y="53"/>
                  <a:pt x="372" y="53"/>
                </a:cubicBezTo>
                <a:cubicBezTo>
                  <a:pt x="372" y="98"/>
                  <a:pt x="372" y="98"/>
                  <a:pt x="372" y="98"/>
                </a:cubicBezTo>
                <a:cubicBezTo>
                  <a:pt x="293" y="98"/>
                  <a:pt x="293" y="98"/>
                  <a:pt x="293" y="98"/>
                </a:cubicBezTo>
                <a:cubicBezTo>
                  <a:pt x="293" y="53"/>
                  <a:pt x="293" y="53"/>
                  <a:pt x="293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98"/>
                  <a:pt x="151" y="98"/>
                  <a:pt x="151" y="98"/>
                </a:cubicBezTo>
                <a:cubicBezTo>
                  <a:pt x="71" y="98"/>
                  <a:pt x="71" y="98"/>
                  <a:pt x="71" y="98"/>
                </a:cubicBezTo>
                <a:cubicBezTo>
                  <a:pt x="71" y="53"/>
                  <a:pt x="71" y="53"/>
                  <a:pt x="71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18" y="53"/>
                  <a:pt x="0" y="71"/>
                  <a:pt x="0" y="98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8" y="443"/>
                  <a:pt x="45" y="443"/>
                </a:cubicBezTo>
                <a:cubicBezTo>
                  <a:pt x="399" y="443"/>
                  <a:pt x="399" y="443"/>
                  <a:pt x="399" y="443"/>
                </a:cubicBezTo>
                <a:cubicBezTo>
                  <a:pt x="425" y="443"/>
                  <a:pt x="443" y="425"/>
                  <a:pt x="443" y="399"/>
                </a:cubicBezTo>
                <a:cubicBezTo>
                  <a:pt x="443" y="98"/>
                  <a:pt x="443" y="98"/>
                  <a:pt x="443" y="98"/>
                </a:cubicBezTo>
                <a:cubicBezTo>
                  <a:pt x="443" y="71"/>
                  <a:pt x="425" y="53"/>
                  <a:pt x="399" y="53"/>
                </a:cubicBezTo>
                <a:close/>
                <a:moveTo>
                  <a:pt x="399" y="399"/>
                </a:moveTo>
                <a:lnTo>
                  <a:pt x="399" y="399"/>
                </a:lnTo>
                <a:cubicBezTo>
                  <a:pt x="45" y="399"/>
                  <a:pt x="45" y="399"/>
                  <a:pt x="45" y="399"/>
                </a:cubicBezTo>
                <a:cubicBezTo>
                  <a:pt x="45" y="196"/>
                  <a:pt x="45" y="196"/>
                  <a:pt x="45" y="196"/>
                </a:cubicBezTo>
                <a:cubicBezTo>
                  <a:pt x="399" y="196"/>
                  <a:pt x="399" y="196"/>
                  <a:pt x="399" y="196"/>
                </a:cubicBezTo>
                <a:lnTo>
                  <a:pt x="399" y="399"/>
                </a:lnTo>
                <a:close/>
                <a:moveTo>
                  <a:pt x="124" y="0"/>
                </a:moveTo>
                <a:lnTo>
                  <a:pt x="124" y="0"/>
                </a:lnTo>
                <a:cubicBezTo>
                  <a:pt x="89" y="0"/>
                  <a:pt x="89" y="0"/>
                  <a:pt x="89" y="0"/>
                </a:cubicBezTo>
                <a:cubicBezTo>
                  <a:pt x="89" y="89"/>
                  <a:pt x="89" y="89"/>
                  <a:pt x="89" y="89"/>
                </a:cubicBezTo>
                <a:cubicBezTo>
                  <a:pt x="124" y="89"/>
                  <a:pt x="124" y="89"/>
                  <a:pt x="124" y="89"/>
                </a:cubicBezTo>
                <a:lnTo>
                  <a:pt x="124" y="0"/>
                </a:lnTo>
                <a:close/>
                <a:moveTo>
                  <a:pt x="354" y="0"/>
                </a:moveTo>
                <a:lnTo>
                  <a:pt x="354" y="0"/>
                </a:lnTo>
                <a:cubicBezTo>
                  <a:pt x="319" y="0"/>
                  <a:pt x="319" y="0"/>
                  <a:pt x="319" y="0"/>
                </a:cubicBezTo>
                <a:cubicBezTo>
                  <a:pt x="319" y="89"/>
                  <a:pt x="319" y="89"/>
                  <a:pt x="319" y="89"/>
                </a:cubicBezTo>
                <a:cubicBezTo>
                  <a:pt x="354" y="89"/>
                  <a:pt x="354" y="89"/>
                  <a:pt x="354" y="89"/>
                </a:cubicBezTo>
                <a:lnTo>
                  <a:pt x="35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6" name="Freeform 40">
            <a:extLst>
              <a:ext uri="{FF2B5EF4-FFF2-40B4-BE49-F238E27FC236}">
                <a16:creationId xmlns:a16="http://schemas.microsoft.com/office/drawing/2014/main" id="{2C724DBE-BCB9-544C-A386-9D3CAA3AA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8813" y="2908300"/>
            <a:ext cx="144462" cy="141288"/>
          </a:xfrm>
          <a:custGeom>
            <a:avLst/>
            <a:gdLst>
              <a:gd name="T0" fmla="*/ 140368 w 320"/>
              <a:gd name="T1" fmla="*/ 0 h 312"/>
              <a:gd name="T2" fmla="*/ 140368 w 320"/>
              <a:gd name="T3" fmla="*/ 0 h 312"/>
              <a:gd name="T4" fmla="*/ 132244 w 320"/>
              <a:gd name="T5" fmla="*/ 0 h 312"/>
              <a:gd name="T6" fmla="*/ 128182 w 320"/>
              <a:gd name="T7" fmla="*/ 4051 h 312"/>
              <a:gd name="T8" fmla="*/ 128182 w 320"/>
              <a:gd name="T9" fmla="*/ 32408 h 312"/>
              <a:gd name="T10" fmla="*/ 72215 w 320"/>
              <a:gd name="T11" fmla="*/ 72018 h 312"/>
              <a:gd name="T12" fmla="*/ 16248 w 320"/>
              <a:gd name="T13" fmla="*/ 32408 h 312"/>
              <a:gd name="T14" fmla="*/ 16248 w 320"/>
              <a:gd name="T15" fmla="*/ 4051 h 312"/>
              <a:gd name="T16" fmla="*/ 12638 w 320"/>
              <a:gd name="T17" fmla="*/ 0 h 312"/>
              <a:gd name="T18" fmla="*/ 4062 w 320"/>
              <a:gd name="T19" fmla="*/ 0 h 312"/>
              <a:gd name="T20" fmla="*/ 0 w 320"/>
              <a:gd name="T21" fmla="*/ 4051 h 312"/>
              <a:gd name="T22" fmla="*/ 0 w 320"/>
              <a:gd name="T23" fmla="*/ 32408 h 312"/>
              <a:gd name="T24" fmla="*/ 60480 w 320"/>
              <a:gd name="T25" fmla="*/ 88223 h 312"/>
              <a:gd name="T26" fmla="*/ 60480 w 320"/>
              <a:gd name="T27" fmla="*/ 119731 h 312"/>
              <a:gd name="T28" fmla="*/ 32497 w 320"/>
              <a:gd name="T29" fmla="*/ 119731 h 312"/>
              <a:gd name="T30" fmla="*/ 28435 w 320"/>
              <a:gd name="T31" fmla="*/ 123782 h 312"/>
              <a:gd name="T32" fmla="*/ 28435 w 320"/>
              <a:gd name="T33" fmla="*/ 135935 h 312"/>
              <a:gd name="T34" fmla="*/ 32497 w 320"/>
              <a:gd name="T35" fmla="*/ 139986 h 312"/>
              <a:gd name="T36" fmla="*/ 112385 w 320"/>
              <a:gd name="T37" fmla="*/ 139986 h 312"/>
              <a:gd name="T38" fmla="*/ 115995 w 320"/>
              <a:gd name="T39" fmla="*/ 135935 h 312"/>
              <a:gd name="T40" fmla="*/ 115995 w 320"/>
              <a:gd name="T41" fmla="*/ 123782 h 312"/>
              <a:gd name="T42" fmla="*/ 112385 w 320"/>
              <a:gd name="T43" fmla="*/ 119731 h 312"/>
              <a:gd name="T44" fmla="*/ 84401 w 320"/>
              <a:gd name="T45" fmla="*/ 119731 h 312"/>
              <a:gd name="T46" fmla="*/ 84401 w 320"/>
              <a:gd name="T47" fmla="*/ 88223 h 312"/>
              <a:gd name="T48" fmla="*/ 143979 w 320"/>
              <a:gd name="T49" fmla="*/ 32408 h 312"/>
              <a:gd name="T50" fmla="*/ 143979 w 320"/>
              <a:gd name="T51" fmla="*/ 4051 h 312"/>
              <a:gd name="T52" fmla="*/ 140368 w 320"/>
              <a:gd name="T53" fmla="*/ 0 h 31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20" h="312">
                <a:moveTo>
                  <a:pt x="311" y="0"/>
                </a:moveTo>
                <a:lnTo>
                  <a:pt x="311" y="0"/>
                </a:lnTo>
                <a:cubicBezTo>
                  <a:pt x="293" y="0"/>
                  <a:pt x="293" y="0"/>
                  <a:pt x="293" y="0"/>
                </a:cubicBezTo>
                <a:cubicBezTo>
                  <a:pt x="284" y="0"/>
                  <a:pt x="284" y="0"/>
                  <a:pt x="284" y="9"/>
                </a:cubicBezTo>
                <a:cubicBezTo>
                  <a:pt x="284" y="72"/>
                  <a:pt x="284" y="72"/>
                  <a:pt x="284" y="72"/>
                </a:cubicBezTo>
                <a:cubicBezTo>
                  <a:pt x="284" y="107"/>
                  <a:pt x="257" y="160"/>
                  <a:pt x="160" y="160"/>
                </a:cubicBezTo>
                <a:cubicBezTo>
                  <a:pt x="63" y="160"/>
                  <a:pt x="36" y="107"/>
                  <a:pt x="36" y="72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0"/>
                  <a:pt x="28" y="0"/>
                  <a:pt x="28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0" y="0"/>
                  <a:pt x="0" y="9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134"/>
                  <a:pt x="44" y="187"/>
                  <a:pt x="134" y="196"/>
                </a:cubicBezTo>
                <a:cubicBezTo>
                  <a:pt x="134" y="266"/>
                  <a:pt x="134" y="266"/>
                  <a:pt x="134" y="266"/>
                </a:cubicBezTo>
                <a:cubicBezTo>
                  <a:pt x="72" y="266"/>
                  <a:pt x="72" y="266"/>
                  <a:pt x="72" y="266"/>
                </a:cubicBezTo>
                <a:cubicBezTo>
                  <a:pt x="63" y="266"/>
                  <a:pt x="63" y="266"/>
                  <a:pt x="63" y="275"/>
                </a:cubicBezTo>
                <a:cubicBezTo>
                  <a:pt x="63" y="302"/>
                  <a:pt x="63" y="302"/>
                  <a:pt x="63" y="302"/>
                </a:cubicBezTo>
                <a:cubicBezTo>
                  <a:pt x="63" y="311"/>
                  <a:pt x="63" y="311"/>
                  <a:pt x="72" y="311"/>
                </a:cubicBezTo>
                <a:cubicBezTo>
                  <a:pt x="249" y="311"/>
                  <a:pt x="249" y="311"/>
                  <a:pt x="249" y="311"/>
                </a:cubicBezTo>
                <a:cubicBezTo>
                  <a:pt x="257" y="311"/>
                  <a:pt x="257" y="311"/>
                  <a:pt x="257" y="302"/>
                </a:cubicBezTo>
                <a:cubicBezTo>
                  <a:pt x="257" y="275"/>
                  <a:pt x="257" y="275"/>
                  <a:pt x="257" y="275"/>
                </a:cubicBezTo>
                <a:cubicBezTo>
                  <a:pt x="257" y="266"/>
                  <a:pt x="257" y="266"/>
                  <a:pt x="249" y="266"/>
                </a:cubicBezTo>
                <a:cubicBezTo>
                  <a:pt x="187" y="266"/>
                  <a:pt x="187" y="266"/>
                  <a:pt x="187" y="266"/>
                </a:cubicBezTo>
                <a:cubicBezTo>
                  <a:pt x="187" y="196"/>
                  <a:pt x="187" y="196"/>
                  <a:pt x="187" y="196"/>
                </a:cubicBezTo>
                <a:cubicBezTo>
                  <a:pt x="275" y="187"/>
                  <a:pt x="319" y="134"/>
                  <a:pt x="319" y="72"/>
                </a:cubicBezTo>
                <a:cubicBezTo>
                  <a:pt x="319" y="9"/>
                  <a:pt x="319" y="9"/>
                  <a:pt x="319" y="9"/>
                </a:cubicBezTo>
                <a:cubicBezTo>
                  <a:pt x="319" y="0"/>
                  <a:pt x="311" y="0"/>
                  <a:pt x="311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7" name="Freeform 41">
            <a:extLst>
              <a:ext uri="{FF2B5EF4-FFF2-40B4-BE49-F238E27FC236}">
                <a16:creationId xmlns:a16="http://schemas.microsoft.com/office/drawing/2014/main" id="{EE6570CA-5BC8-2842-817F-5E9D0D575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0" y="2908300"/>
            <a:ext cx="63500" cy="53975"/>
          </a:xfrm>
          <a:custGeom>
            <a:avLst/>
            <a:gdLst>
              <a:gd name="T0" fmla="*/ 31435 w 143"/>
              <a:gd name="T1" fmla="*/ 52950 h 117"/>
              <a:gd name="T2" fmla="*/ 31435 w 143"/>
              <a:gd name="T3" fmla="*/ 52950 h 117"/>
              <a:gd name="T4" fmla="*/ 62869 w 143"/>
              <a:gd name="T5" fmla="*/ 32865 h 117"/>
              <a:gd name="T6" fmla="*/ 62869 w 143"/>
              <a:gd name="T7" fmla="*/ 0 h 117"/>
              <a:gd name="T8" fmla="*/ 0 w 143"/>
              <a:gd name="T9" fmla="*/ 0 h 117"/>
              <a:gd name="T10" fmla="*/ 0 w 143"/>
              <a:gd name="T11" fmla="*/ 32865 h 117"/>
              <a:gd name="T12" fmla="*/ 31435 w 143"/>
              <a:gd name="T13" fmla="*/ 52950 h 11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43" h="117">
                <a:moveTo>
                  <a:pt x="71" y="116"/>
                </a:moveTo>
                <a:lnTo>
                  <a:pt x="71" y="116"/>
                </a:lnTo>
                <a:cubicBezTo>
                  <a:pt x="133" y="116"/>
                  <a:pt x="142" y="90"/>
                  <a:pt x="142" y="72"/>
                </a:cubicBezTo>
                <a:cubicBezTo>
                  <a:pt x="142" y="0"/>
                  <a:pt x="142" y="0"/>
                  <a:pt x="14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90"/>
                  <a:pt x="9" y="116"/>
                  <a:pt x="71" y="11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8" name="Freeform 42">
            <a:extLst>
              <a:ext uri="{FF2B5EF4-FFF2-40B4-BE49-F238E27FC236}">
                <a16:creationId xmlns:a16="http://schemas.microsoft.com/office/drawing/2014/main" id="{B10C6FDE-2430-4C4F-B5BE-A16B368FD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0" y="2825750"/>
            <a:ext cx="63500" cy="66675"/>
          </a:xfrm>
          <a:custGeom>
            <a:avLst/>
            <a:gdLst>
              <a:gd name="T0" fmla="*/ 62869 w 143"/>
              <a:gd name="T1" fmla="*/ 19596 h 151"/>
              <a:gd name="T2" fmla="*/ 62869 w 143"/>
              <a:gd name="T3" fmla="*/ 19596 h 151"/>
              <a:gd name="T4" fmla="*/ 31435 w 143"/>
              <a:gd name="T5" fmla="*/ 0 h 151"/>
              <a:gd name="T6" fmla="*/ 0 w 143"/>
              <a:gd name="T7" fmla="*/ 19596 h 151"/>
              <a:gd name="T8" fmla="*/ 0 w 143"/>
              <a:gd name="T9" fmla="*/ 66806 h 151"/>
              <a:gd name="T10" fmla="*/ 62869 w 143"/>
              <a:gd name="T11" fmla="*/ 66806 h 151"/>
              <a:gd name="T12" fmla="*/ 62869 w 143"/>
              <a:gd name="T13" fmla="*/ 19596 h 15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43" h="151">
                <a:moveTo>
                  <a:pt x="142" y="44"/>
                </a:moveTo>
                <a:lnTo>
                  <a:pt x="142" y="44"/>
                </a:lnTo>
                <a:cubicBezTo>
                  <a:pt x="142" y="26"/>
                  <a:pt x="133" y="0"/>
                  <a:pt x="71" y="0"/>
                </a:cubicBezTo>
                <a:cubicBezTo>
                  <a:pt x="9" y="0"/>
                  <a:pt x="0" y="26"/>
                  <a:pt x="0" y="44"/>
                </a:cubicBezTo>
                <a:cubicBezTo>
                  <a:pt x="0" y="150"/>
                  <a:pt x="0" y="150"/>
                  <a:pt x="0" y="150"/>
                </a:cubicBezTo>
                <a:cubicBezTo>
                  <a:pt x="142" y="150"/>
                  <a:pt x="142" y="150"/>
                  <a:pt x="142" y="150"/>
                </a:cubicBezTo>
                <a:lnTo>
                  <a:pt x="142" y="4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0" name="Freeform 44">
            <a:extLst>
              <a:ext uri="{FF2B5EF4-FFF2-40B4-BE49-F238E27FC236}">
                <a16:creationId xmlns:a16="http://schemas.microsoft.com/office/drawing/2014/main" id="{643338DF-96BA-474A-B120-D3E5DDDCD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6938" y="1517650"/>
            <a:ext cx="160337" cy="203200"/>
          </a:xfrm>
          <a:custGeom>
            <a:avLst/>
            <a:gdLst>
              <a:gd name="T0" fmla="*/ 144006 w 355"/>
              <a:gd name="T1" fmla="*/ 79604 h 453"/>
              <a:gd name="T2" fmla="*/ 144006 w 355"/>
              <a:gd name="T3" fmla="*/ 79604 h 453"/>
              <a:gd name="T4" fmla="*/ 124143 w 355"/>
              <a:gd name="T5" fmla="*/ 79604 h 453"/>
              <a:gd name="T6" fmla="*/ 124143 w 355"/>
              <a:gd name="T7" fmla="*/ 51720 h 453"/>
              <a:gd name="T8" fmla="*/ 79903 w 355"/>
              <a:gd name="T9" fmla="*/ 0 h 453"/>
              <a:gd name="T10" fmla="*/ 35663 w 355"/>
              <a:gd name="T11" fmla="*/ 51720 h 453"/>
              <a:gd name="T12" fmla="*/ 35663 w 355"/>
              <a:gd name="T13" fmla="*/ 55768 h 453"/>
              <a:gd name="T14" fmla="*/ 55977 w 355"/>
              <a:gd name="T15" fmla="*/ 55768 h 453"/>
              <a:gd name="T16" fmla="*/ 55977 w 355"/>
              <a:gd name="T17" fmla="*/ 47672 h 453"/>
              <a:gd name="T18" fmla="*/ 79903 w 355"/>
              <a:gd name="T19" fmla="*/ 23836 h 453"/>
              <a:gd name="T20" fmla="*/ 103828 w 355"/>
              <a:gd name="T21" fmla="*/ 47672 h 453"/>
              <a:gd name="T22" fmla="*/ 103828 w 355"/>
              <a:gd name="T23" fmla="*/ 79604 h 453"/>
              <a:gd name="T24" fmla="*/ 11737 w 355"/>
              <a:gd name="T25" fmla="*/ 79604 h 453"/>
              <a:gd name="T26" fmla="*/ 0 w 355"/>
              <a:gd name="T27" fmla="*/ 91747 h 453"/>
              <a:gd name="T28" fmla="*/ 0 w 355"/>
              <a:gd name="T29" fmla="*/ 179446 h 453"/>
              <a:gd name="T30" fmla="*/ 11737 w 355"/>
              <a:gd name="T31" fmla="*/ 195187 h 453"/>
              <a:gd name="T32" fmla="*/ 23926 w 355"/>
              <a:gd name="T33" fmla="*/ 199235 h 453"/>
              <a:gd name="T34" fmla="*/ 47851 w 355"/>
              <a:gd name="T35" fmla="*/ 203282 h 453"/>
              <a:gd name="T36" fmla="*/ 111954 w 355"/>
              <a:gd name="T37" fmla="*/ 203282 h 453"/>
              <a:gd name="T38" fmla="*/ 135880 w 355"/>
              <a:gd name="T39" fmla="*/ 199235 h 453"/>
              <a:gd name="T40" fmla="*/ 148068 w 355"/>
              <a:gd name="T41" fmla="*/ 195187 h 453"/>
              <a:gd name="T42" fmla="*/ 159806 w 355"/>
              <a:gd name="T43" fmla="*/ 179446 h 453"/>
              <a:gd name="T44" fmla="*/ 159806 w 355"/>
              <a:gd name="T45" fmla="*/ 91747 h 453"/>
              <a:gd name="T46" fmla="*/ 144006 w 355"/>
              <a:gd name="T47" fmla="*/ 79604 h 45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55" h="453">
                <a:moveTo>
                  <a:pt x="319" y="177"/>
                </a:moveTo>
                <a:lnTo>
                  <a:pt x="319" y="177"/>
                </a:lnTo>
                <a:cubicBezTo>
                  <a:pt x="275" y="177"/>
                  <a:pt x="275" y="177"/>
                  <a:pt x="275" y="177"/>
                </a:cubicBezTo>
                <a:cubicBezTo>
                  <a:pt x="275" y="115"/>
                  <a:pt x="275" y="115"/>
                  <a:pt x="275" y="115"/>
                </a:cubicBezTo>
                <a:cubicBezTo>
                  <a:pt x="275" y="44"/>
                  <a:pt x="238" y="0"/>
                  <a:pt x="177" y="0"/>
                </a:cubicBezTo>
                <a:cubicBezTo>
                  <a:pt x="106" y="0"/>
                  <a:pt x="79" y="44"/>
                  <a:pt x="79" y="115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24" y="106"/>
                  <a:pt x="124" y="106"/>
                  <a:pt x="124" y="106"/>
                </a:cubicBezTo>
                <a:cubicBezTo>
                  <a:pt x="124" y="71"/>
                  <a:pt x="150" y="53"/>
                  <a:pt x="177" y="53"/>
                </a:cubicBezTo>
                <a:cubicBezTo>
                  <a:pt x="203" y="53"/>
                  <a:pt x="230" y="71"/>
                  <a:pt x="230" y="106"/>
                </a:cubicBezTo>
                <a:cubicBezTo>
                  <a:pt x="230" y="177"/>
                  <a:pt x="230" y="177"/>
                  <a:pt x="230" y="177"/>
                </a:cubicBezTo>
                <a:cubicBezTo>
                  <a:pt x="26" y="177"/>
                  <a:pt x="26" y="177"/>
                  <a:pt x="26" y="177"/>
                </a:cubicBezTo>
                <a:cubicBezTo>
                  <a:pt x="17" y="177"/>
                  <a:pt x="0" y="195"/>
                  <a:pt x="0" y="204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08"/>
                  <a:pt x="17" y="425"/>
                  <a:pt x="26" y="434"/>
                </a:cubicBezTo>
                <a:cubicBezTo>
                  <a:pt x="53" y="443"/>
                  <a:pt x="53" y="443"/>
                  <a:pt x="53" y="443"/>
                </a:cubicBezTo>
                <a:cubicBezTo>
                  <a:pt x="71" y="443"/>
                  <a:pt x="88" y="452"/>
                  <a:pt x="106" y="452"/>
                </a:cubicBezTo>
                <a:cubicBezTo>
                  <a:pt x="248" y="452"/>
                  <a:pt x="248" y="452"/>
                  <a:pt x="248" y="452"/>
                </a:cubicBezTo>
                <a:cubicBezTo>
                  <a:pt x="266" y="452"/>
                  <a:pt x="283" y="443"/>
                  <a:pt x="301" y="443"/>
                </a:cubicBezTo>
                <a:cubicBezTo>
                  <a:pt x="328" y="434"/>
                  <a:pt x="328" y="434"/>
                  <a:pt x="328" y="434"/>
                </a:cubicBezTo>
                <a:cubicBezTo>
                  <a:pt x="336" y="425"/>
                  <a:pt x="354" y="408"/>
                  <a:pt x="354" y="399"/>
                </a:cubicBezTo>
                <a:cubicBezTo>
                  <a:pt x="354" y="204"/>
                  <a:pt x="354" y="204"/>
                  <a:pt x="354" y="204"/>
                </a:cubicBezTo>
                <a:cubicBezTo>
                  <a:pt x="354" y="195"/>
                  <a:pt x="336" y="177"/>
                  <a:pt x="319" y="17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1" name="Freeform 45">
            <a:extLst>
              <a:ext uri="{FF2B5EF4-FFF2-40B4-BE49-F238E27FC236}">
                <a16:creationId xmlns:a16="http://schemas.microsoft.com/office/drawing/2014/main" id="{AFB9D447-0FBD-4147-A216-D4A1C507D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2938" y="1069975"/>
            <a:ext cx="176212" cy="174625"/>
          </a:xfrm>
          <a:custGeom>
            <a:avLst/>
            <a:gdLst>
              <a:gd name="T0" fmla="*/ 159423 w 391"/>
              <a:gd name="T1" fmla="*/ 15758 h 391"/>
              <a:gd name="T2" fmla="*/ 159423 w 391"/>
              <a:gd name="T3" fmla="*/ 15758 h 391"/>
              <a:gd name="T4" fmla="*/ 131502 w 391"/>
              <a:gd name="T5" fmla="*/ 0 h 391"/>
              <a:gd name="T6" fmla="*/ 76109 w 391"/>
              <a:gd name="T7" fmla="*/ 59881 h 391"/>
              <a:gd name="T8" fmla="*/ 11709 w 391"/>
              <a:gd name="T9" fmla="*/ 123813 h 391"/>
              <a:gd name="T10" fmla="*/ 0 w 391"/>
              <a:gd name="T11" fmla="*/ 175590 h 391"/>
              <a:gd name="T12" fmla="*/ 52240 w 391"/>
              <a:gd name="T13" fmla="*/ 163434 h 391"/>
              <a:gd name="T14" fmla="*/ 119793 w 391"/>
              <a:gd name="T15" fmla="*/ 99951 h 391"/>
              <a:gd name="T16" fmla="*/ 175636 w 391"/>
              <a:gd name="T17" fmla="*/ 43672 h 391"/>
              <a:gd name="T18" fmla="*/ 159423 w 391"/>
              <a:gd name="T19" fmla="*/ 15758 h 391"/>
              <a:gd name="T20" fmla="*/ 52240 w 391"/>
              <a:gd name="T21" fmla="*/ 159381 h 391"/>
              <a:gd name="T22" fmla="*/ 52240 w 391"/>
              <a:gd name="T23" fmla="*/ 159381 h 391"/>
              <a:gd name="T24" fmla="*/ 31975 w 391"/>
              <a:gd name="T25" fmla="*/ 163434 h 391"/>
              <a:gd name="T26" fmla="*/ 24319 w 391"/>
              <a:gd name="T27" fmla="*/ 151728 h 391"/>
              <a:gd name="T28" fmla="*/ 15762 w 391"/>
              <a:gd name="T29" fmla="*/ 143623 h 391"/>
              <a:gd name="T30" fmla="*/ 19815 w 391"/>
              <a:gd name="T31" fmla="*/ 127865 h 391"/>
              <a:gd name="T32" fmla="*/ 24319 w 391"/>
              <a:gd name="T33" fmla="*/ 119761 h 391"/>
              <a:gd name="T34" fmla="*/ 44134 w 391"/>
              <a:gd name="T35" fmla="*/ 131467 h 391"/>
              <a:gd name="T36" fmla="*/ 55843 w 391"/>
              <a:gd name="T37" fmla="*/ 151728 h 391"/>
              <a:gd name="T38" fmla="*/ 52240 w 391"/>
              <a:gd name="T39" fmla="*/ 159381 h 39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91" h="391">
                <a:moveTo>
                  <a:pt x="354" y="35"/>
                </a:moveTo>
                <a:lnTo>
                  <a:pt x="354" y="35"/>
                </a:lnTo>
                <a:cubicBezTo>
                  <a:pt x="319" y="0"/>
                  <a:pt x="292" y="0"/>
                  <a:pt x="292" y="0"/>
                </a:cubicBezTo>
                <a:cubicBezTo>
                  <a:pt x="169" y="133"/>
                  <a:pt x="169" y="133"/>
                  <a:pt x="169" y="133"/>
                </a:cubicBezTo>
                <a:cubicBezTo>
                  <a:pt x="26" y="275"/>
                  <a:pt x="26" y="275"/>
                  <a:pt x="26" y="275"/>
                </a:cubicBezTo>
                <a:cubicBezTo>
                  <a:pt x="0" y="390"/>
                  <a:pt x="0" y="390"/>
                  <a:pt x="0" y="390"/>
                </a:cubicBezTo>
                <a:cubicBezTo>
                  <a:pt x="116" y="363"/>
                  <a:pt x="116" y="363"/>
                  <a:pt x="116" y="363"/>
                </a:cubicBezTo>
                <a:cubicBezTo>
                  <a:pt x="266" y="222"/>
                  <a:pt x="266" y="222"/>
                  <a:pt x="266" y="222"/>
                </a:cubicBezTo>
                <a:cubicBezTo>
                  <a:pt x="390" y="97"/>
                  <a:pt x="390" y="97"/>
                  <a:pt x="390" y="97"/>
                </a:cubicBezTo>
                <a:cubicBezTo>
                  <a:pt x="390" y="97"/>
                  <a:pt x="390" y="71"/>
                  <a:pt x="354" y="35"/>
                </a:cubicBezTo>
                <a:close/>
                <a:moveTo>
                  <a:pt x="116" y="354"/>
                </a:moveTo>
                <a:lnTo>
                  <a:pt x="116" y="354"/>
                </a:lnTo>
                <a:cubicBezTo>
                  <a:pt x="71" y="363"/>
                  <a:pt x="71" y="363"/>
                  <a:pt x="71" y="363"/>
                </a:cubicBezTo>
                <a:cubicBezTo>
                  <a:pt x="71" y="354"/>
                  <a:pt x="63" y="346"/>
                  <a:pt x="54" y="337"/>
                </a:cubicBezTo>
                <a:cubicBezTo>
                  <a:pt x="44" y="328"/>
                  <a:pt x="35" y="328"/>
                  <a:pt x="35" y="319"/>
                </a:cubicBezTo>
                <a:cubicBezTo>
                  <a:pt x="44" y="284"/>
                  <a:pt x="44" y="284"/>
                  <a:pt x="44" y="284"/>
                </a:cubicBezTo>
                <a:cubicBezTo>
                  <a:pt x="54" y="266"/>
                  <a:pt x="54" y="266"/>
                  <a:pt x="54" y="266"/>
                </a:cubicBezTo>
                <a:cubicBezTo>
                  <a:pt x="54" y="266"/>
                  <a:pt x="71" y="266"/>
                  <a:pt x="98" y="292"/>
                </a:cubicBezTo>
                <a:cubicBezTo>
                  <a:pt x="124" y="319"/>
                  <a:pt x="124" y="337"/>
                  <a:pt x="124" y="337"/>
                </a:cubicBezTo>
                <a:lnTo>
                  <a:pt x="116" y="3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2" name="Freeform 46">
            <a:extLst>
              <a:ext uri="{FF2B5EF4-FFF2-40B4-BE49-F238E27FC236}">
                <a16:creationId xmlns:a16="http://schemas.microsoft.com/office/drawing/2014/main" id="{E3858A52-3DA8-EC4F-9DBD-D75BD0BDD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3325" y="1057275"/>
            <a:ext cx="207963" cy="198438"/>
          </a:xfrm>
          <a:custGeom>
            <a:avLst/>
            <a:gdLst>
              <a:gd name="T0" fmla="*/ 163578 w 461"/>
              <a:gd name="T1" fmla="*/ 150023 h 443"/>
              <a:gd name="T2" fmla="*/ 163578 w 461"/>
              <a:gd name="T3" fmla="*/ 150023 h 443"/>
              <a:gd name="T4" fmla="*/ 127979 w 461"/>
              <a:gd name="T5" fmla="*/ 110731 h 443"/>
              <a:gd name="T6" fmla="*/ 139695 w 461"/>
              <a:gd name="T7" fmla="*/ 87067 h 443"/>
              <a:gd name="T8" fmla="*/ 147806 w 461"/>
              <a:gd name="T9" fmla="*/ 67421 h 443"/>
              <a:gd name="T10" fmla="*/ 143751 w 461"/>
              <a:gd name="T11" fmla="*/ 58938 h 443"/>
              <a:gd name="T12" fmla="*/ 147806 w 461"/>
              <a:gd name="T13" fmla="*/ 39292 h 443"/>
              <a:gd name="T14" fmla="*/ 103645 w 461"/>
              <a:gd name="T15" fmla="*/ 0 h 443"/>
              <a:gd name="T16" fmla="*/ 59483 w 461"/>
              <a:gd name="T17" fmla="*/ 39292 h 443"/>
              <a:gd name="T18" fmla="*/ 63539 w 461"/>
              <a:gd name="T19" fmla="*/ 58938 h 443"/>
              <a:gd name="T20" fmla="*/ 59483 w 461"/>
              <a:gd name="T21" fmla="*/ 67421 h 443"/>
              <a:gd name="T22" fmla="*/ 67594 w 461"/>
              <a:gd name="T23" fmla="*/ 87067 h 443"/>
              <a:gd name="T24" fmla="*/ 79761 w 461"/>
              <a:gd name="T25" fmla="*/ 110731 h 443"/>
              <a:gd name="T26" fmla="*/ 43711 w 461"/>
              <a:gd name="T27" fmla="*/ 150023 h 443"/>
              <a:gd name="T28" fmla="*/ 0 w 461"/>
              <a:gd name="T29" fmla="*/ 177706 h 443"/>
              <a:gd name="T30" fmla="*/ 0 w 461"/>
              <a:gd name="T31" fmla="*/ 197352 h 443"/>
              <a:gd name="T32" fmla="*/ 103645 w 461"/>
              <a:gd name="T33" fmla="*/ 197352 h 443"/>
              <a:gd name="T34" fmla="*/ 207289 w 461"/>
              <a:gd name="T35" fmla="*/ 197352 h 443"/>
              <a:gd name="T36" fmla="*/ 207289 w 461"/>
              <a:gd name="T37" fmla="*/ 177706 h 443"/>
              <a:gd name="T38" fmla="*/ 163578 w 461"/>
              <a:gd name="T39" fmla="*/ 150023 h 44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61" h="443">
                <a:moveTo>
                  <a:pt x="363" y="336"/>
                </a:moveTo>
                <a:lnTo>
                  <a:pt x="363" y="336"/>
                </a:lnTo>
                <a:cubicBezTo>
                  <a:pt x="301" y="310"/>
                  <a:pt x="284" y="292"/>
                  <a:pt x="284" y="248"/>
                </a:cubicBezTo>
                <a:cubicBezTo>
                  <a:pt x="284" y="230"/>
                  <a:pt x="301" y="239"/>
                  <a:pt x="310" y="195"/>
                </a:cubicBezTo>
                <a:cubicBezTo>
                  <a:pt x="310" y="176"/>
                  <a:pt x="328" y="195"/>
                  <a:pt x="328" y="151"/>
                </a:cubicBezTo>
                <a:cubicBezTo>
                  <a:pt x="328" y="132"/>
                  <a:pt x="319" y="132"/>
                  <a:pt x="319" y="132"/>
                </a:cubicBezTo>
                <a:cubicBezTo>
                  <a:pt x="319" y="132"/>
                  <a:pt x="328" y="106"/>
                  <a:pt x="328" y="88"/>
                </a:cubicBezTo>
                <a:cubicBezTo>
                  <a:pt x="328" y="61"/>
                  <a:pt x="319" y="0"/>
                  <a:pt x="230" y="0"/>
                </a:cubicBezTo>
                <a:cubicBezTo>
                  <a:pt x="141" y="0"/>
                  <a:pt x="132" y="61"/>
                  <a:pt x="132" y="88"/>
                </a:cubicBezTo>
                <a:cubicBezTo>
                  <a:pt x="132" y="106"/>
                  <a:pt x="141" y="132"/>
                  <a:pt x="141" y="132"/>
                </a:cubicBezTo>
                <a:cubicBezTo>
                  <a:pt x="141" y="132"/>
                  <a:pt x="132" y="132"/>
                  <a:pt x="132" y="151"/>
                </a:cubicBezTo>
                <a:cubicBezTo>
                  <a:pt x="132" y="195"/>
                  <a:pt x="150" y="176"/>
                  <a:pt x="150" y="195"/>
                </a:cubicBezTo>
                <a:cubicBezTo>
                  <a:pt x="159" y="239"/>
                  <a:pt x="177" y="230"/>
                  <a:pt x="177" y="248"/>
                </a:cubicBezTo>
                <a:cubicBezTo>
                  <a:pt x="177" y="292"/>
                  <a:pt x="159" y="310"/>
                  <a:pt x="97" y="336"/>
                </a:cubicBezTo>
                <a:cubicBezTo>
                  <a:pt x="35" y="354"/>
                  <a:pt x="0" y="380"/>
                  <a:pt x="0" y="398"/>
                </a:cubicBezTo>
                <a:cubicBezTo>
                  <a:pt x="0" y="407"/>
                  <a:pt x="0" y="442"/>
                  <a:pt x="0" y="442"/>
                </a:cubicBezTo>
                <a:cubicBezTo>
                  <a:pt x="230" y="442"/>
                  <a:pt x="230" y="442"/>
                  <a:pt x="230" y="442"/>
                </a:cubicBezTo>
                <a:cubicBezTo>
                  <a:pt x="460" y="442"/>
                  <a:pt x="460" y="442"/>
                  <a:pt x="460" y="442"/>
                </a:cubicBezTo>
                <a:cubicBezTo>
                  <a:pt x="460" y="442"/>
                  <a:pt x="460" y="407"/>
                  <a:pt x="460" y="398"/>
                </a:cubicBezTo>
                <a:cubicBezTo>
                  <a:pt x="460" y="380"/>
                  <a:pt x="425" y="354"/>
                  <a:pt x="363" y="33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3" name="Freeform 47">
            <a:extLst>
              <a:ext uri="{FF2B5EF4-FFF2-40B4-BE49-F238E27FC236}">
                <a16:creationId xmlns:a16="http://schemas.microsoft.com/office/drawing/2014/main" id="{C9D4757C-F826-E346-951E-96110294D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475" y="1062038"/>
            <a:ext cx="222250" cy="195262"/>
          </a:xfrm>
          <a:custGeom>
            <a:avLst/>
            <a:gdLst>
              <a:gd name="T0" fmla="*/ 223121 w 498"/>
              <a:gd name="T1" fmla="*/ 195370 h 435"/>
              <a:gd name="T2" fmla="*/ 223121 w 498"/>
              <a:gd name="T3" fmla="*/ 195370 h 435"/>
              <a:gd name="T4" fmla="*/ 218632 w 498"/>
              <a:gd name="T5" fmla="*/ 147653 h 435"/>
              <a:gd name="T6" fmla="*/ 190798 w 498"/>
              <a:gd name="T7" fmla="*/ 131897 h 435"/>
              <a:gd name="T8" fmla="*/ 167004 w 498"/>
              <a:gd name="T9" fmla="*/ 103987 h 435"/>
              <a:gd name="T10" fmla="*/ 175085 w 498"/>
              <a:gd name="T11" fmla="*/ 88232 h 435"/>
              <a:gd name="T12" fmla="*/ 183166 w 498"/>
              <a:gd name="T13" fmla="*/ 71576 h 435"/>
              <a:gd name="T14" fmla="*/ 179125 w 498"/>
              <a:gd name="T15" fmla="*/ 67974 h 435"/>
              <a:gd name="T16" fmla="*/ 183166 w 498"/>
              <a:gd name="T17" fmla="*/ 51769 h 435"/>
              <a:gd name="T18" fmla="*/ 155332 w 498"/>
              <a:gd name="T19" fmla="*/ 27910 h 435"/>
              <a:gd name="T20" fmla="*/ 127498 w 498"/>
              <a:gd name="T21" fmla="*/ 51769 h 435"/>
              <a:gd name="T22" fmla="*/ 131538 w 498"/>
              <a:gd name="T23" fmla="*/ 67974 h 435"/>
              <a:gd name="T24" fmla="*/ 127498 w 498"/>
              <a:gd name="T25" fmla="*/ 71576 h 435"/>
              <a:gd name="T26" fmla="*/ 135579 w 498"/>
              <a:gd name="T27" fmla="*/ 88232 h 435"/>
              <a:gd name="T28" fmla="*/ 139619 w 498"/>
              <a:gd name="T29" fmla="*/ 103987 h 435"/>
              <a:gd name="T30" fmla="*/ 131538 w 498"/>
              <a:gd name="T31" fmla="*/ 123794 h 435"/>
              <a:gd name="T32" fmla="*/ 171045 w 498"/>
              <a:gd name="T33" fmla="*/ 163859 h 435"/>
              <a:gd name="T34" fmla="*/ 171045 w 498"/>
              <a:gd name="T35" fmla="*/ 195370 h 435"/>
              <a:gd name="T36" fmla="*/ 223121 w 498"/>
              <a:gd name="T37" fmla="*/ 195370 h 435"/>
              <a:gd name="T38" fmla="*/ 115825 w 498"/>
              <a:gd name="T39" fmla="*/ 135949 h 435"/>
              <a:gd name="T40" fmla="*/ 115825 w 498"/>
              <a:gd name="T41" fmla="*/ 135949 h 435"/>
              <a:gd name="T42" fmla="*/ 83951 w 498"/>
              <a:gd name="T43" fmla="*/ 103987 h 435"/>
              <a:gd name="T44" fmla="*/ 95623 w 498"/>
              <a:gd name="T45" fmla="*/ 75627 h 435"/>
              <a:gd name="T46" fmla="*/ 103704 w 498"/>
              <a:gd name="T47" fmla="*/ 59871 h 435"/>
              <a:gd name="T48" fmla="*/ 99664 w 498"/>
              <a:gd name="T49" fmla="*/ 51769 h 435"/>
              <a:gd name="T50" fmla="*/ 103704 w 498"/>
              <a:gd name="T51" fmla="*/ 31961 h 435"/>
              <a:gd name="T52" fmla="*/ 67789 w 498"/>
              <a:gd name="T53" fmla="*/ 0 h 435"/>
              <a:gd name="T54" fmla="*/ 31874 w 498"/>
              <a:gd name="T55" fmla="*/ 31961 h 435"/>
              <a:gd name="T56" fmla="*/ 31874 w 498"/>
              <a:gd name="T57" fmla="*/ 51769 h 435"/>
              <a:gd name="T58" fmla="*/ 31874 w 498"/>
              <a:gd name="T59" fmla="*/ 59871 h 435"/>
              <a:gd name="T60" fmla="*/ 39955 w 498"/>
              <a:gd name="T61" fmla="*/ 75627 h 435"/>
              <a:gd name="T62" fmla="*/ 48036 w 498"/>
              <a:gd name="T63" fmla="*/ 103987 h 435"/>
              <a:gd name="T64" fmla="*/ 20202 w 498"/>
              <a:gd name="T65" fmla="*/ 135949 h 435"/>
              <a:gd name="T66" fmla="*/ 0 w 498"/>
              <a:gd name="T67" fmla="*/ 155756 h 435"/>
              <a:gd name="T68" fmla="*/ 0 w 498"/>
              <a:gd name="T69" fmla="*/ 195370 h 435"/>
              <a:gd name="T70" fmla="*/ 155332 w 498"/>
              <a:gd name="T71" fmla="*/ 195370 h 435"/>
              <a:gd name="T72" fmla="*/ 155332 w 498"/>
              <a:gd name="T73" fmla="*/ 163859 h 435"/>
              <a:gd name="T74" fmla="*/ 115825 w 498"/>
              <a:gd name="T75" fmla="*/ 135949 h 43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8" h="435">
                <a:moveTo>
                  <a:pt x="497" y="434"/>
                </a:moveTo>
                <a:lnTo>
                  <a:pt x="497" y="434"/>
                </a:lnTo>
                <a:cubicBezTo>
                  <a:pt x="497" y="434"/>
                  <a:pt x="497" y="337"/>
                  <a:pt x="487" y="328"/>
                </a:cubicBezTo>
                <a:cubicBezTo>
                  <a:pt x="479" y="319"/>
                  <a:pt x="462" y="302"/>
                  <a:pt x="425" y="293"/>
                </a:cubicBezTo>
                <a:cubicBezTo>
                  <a:pt x="390" y="275"/>
                  <a:pt x="372" y="257"/>
                  <a:pt x="372" y="231"/>
                </a:cubicBezTo>
                <a:cubicBezTo>
                  <a:pt x="372" y="213"/>
                  <a:pt x="390" y="222"/>
                  <a:pt x="390" y="196"/>
                </a:cubicBezTo>
                <a:cubicBezTo>
                  <a:pt x="390" y="178"/>
                  <a:pt x="408" y="196"/>
                  <a:pt x="408" y="159"/>
                </a:cubicBezTo>
                <a:cubicBezTo>
                  <a:pt x="408" y="151"/>
                  <a:pt x="399" y="151"/>
                  <a:pt x="399" y="151"/>
                </a:cubicBezTo>
                <a:cubicBezTo>
                  <a:pt x="399" y="151"/>
                  <a:pt x="408" y="133"/>
                  <a:pt x="408" y="115"/>
                </a:cubicBezTo>
                <a:cubicBezTo>
                  <a:pt x="408" y="98"/>
                  <a:pt x="399" y="62"/>
                  <a:pt x="346" y="62"/>
                </a:cubicBezTo>
                <a:cubicBezTo>
                  <a:pt x="293" y="62"/>
                  <a:pt x="284" y="98"/>
                  <a:pt x="284" y="115"/>
                </a:cubicBezTo>
                <a:cubicBezTo>
                  <a:pt x="284" y="133"/>
                  <a:pt x="293" y="151"/>
                  <a:pt x="293" y="151"/>
                </a:cubicBezTo>
                <a:cubicBezTo>
                  <a:pt x="293" y="151"/>
                  <a:pt x="284" y="151"/>
                  <a:pt x="284" y="159"/>
                </a:cubicBezTo>
                <a:cubicBezTo>
                  <a:pt x="284" y="196"/>
                  <a:pt x="293" y="178"/>
                  <a:pt x="302" y="196"/>
                </a:cubicBezTo>
                <a:cubicBezTo>
                  <a:pt x="302" y="222"/>
                  <a:pt x="311" y="213"/>
                  <a:pt x="311" y="231"/>
                </a:cubicBezTo>
                <a:cubicBezTo>
                  <a:pt x="311" y="249"/>
                  <a:pt x="311" y="266"/>
                  <a:pt x="293" y="275"/>
                </a:cubicBezTo>
                <a:cubicBezTo>
                  <a:pt x="372" y="319"/>
                  <a:pt x="381" y="319"/>
                  <a:pt x="381" y="364"/>
                </a:cubicBezTo>
                <a:cubicBezTo>
                  <a:pt x="381" y="434"/>
                  <a:pt x="381" y="434"/>
                  <a:pt x="381" y="434"/>
                </a:cubicBezTo>
                <a:lnTo>
                  <a:pt x="497" y="434"/>
                </a:lnTo>
                <a:close/>
                <a:moveTo>
                  <a:pt x="258" y="302"/>
                </a:moveTo>
                <a:lnTo>
                  <a:pt x="258" y="302"/>
                </a:lnTo>
                <a:cubicBezTo>
                  <a:pt x="204" y="284"/>
                  <a:pt x="187" y="266"/>
                  <a:pt x="187" y="231"/>
                </a:cubicBezTo>
                <a:cubicBezTo>
                  <a:pt x="187" y="204"/>
                  <a:pt x="204" y="213"/>
                  <a:pt x="213" y="168"/>
                </a:cubicBezTo>
                <a:cubicBezTo>
                  <a:pt x="213" y="159"/>
                  <a:pt x="231" y="168"/>
                  <a:pt x="231" y="133"/>
                </a:cubicBezTo>
                <a:cubicBezTo>
                  <a:pt x="231" y="115"/>
                  <a:pt x="222" y="115"/>
                  <a:pt x="222" y="115"/>
                </a:cubicBezTo>
                <a:cubicBezTo>
                  <a:pt x="222" y="115"/>
                  <a:pt x="222" y="89"/>
                  <a:pt x="231" y="71"/>
                </a:cubicBezTo>
                <a:cubicBezTo>
                  <a:pt x="231" y="53"/>
                  <a:pt x="213" y="0"/>
                  <a:pt x="151" y="0"/>
                </a:cubicBezTo>
                <a:cubicBezTo>
                  <a:pt x="80" y="0"/>
                  <a:pt x="71" y="53"/>
                  <a:pt x="71" y="71"/>
                </a:cubicBezTo>
                <a:cubicBezTo>
                  <a:pt x="71" y="89"/>
                  <a:pt x="71" y="115"/>
                  <a:pt x="71" y="115"/>
                </a:cubicBezTo>
                <a:cubicBezTo>
                  <a:pt x="71" y="115"/>
                  <a:pt x="71" y="115"/>
                  <a:pt x="71" y="133"/>
                </a:cubicBezTo>
                <a:cubicBezTo>
                  <a:pt x="71" y="168"/>
                  <a:pt x="80" y="159"/>
                  <a:pt x="89" y="168"/>
                </a:cubicBezTo>
                <a:cubicBezTo>
                  <a:pt x="89" y="213"/>
                  <a:pt x="107" y="204"/>
                  <a:pt x="107" y="231"/>
                </a:cubicBezTo>
                <a:cubicBezTo>
                  <a:pt x="107" y="266"/>
                  <a:pt x="89" y="284"/>
                  <a:pt x="45" y="302"/>
                </a:cubicBezTo>
                <a:cubicBezTo>
                  <a:pt x="27" y="310"/>
                  <a:pt x="0" y="319"/>
                  <a:pt x="0" y="346"/>
                </a:cubicBezTo>
                <a:cubicBezTo>
                  <a:pt x="0" y="434"/>
                  <a:pt x="0" y="434"/>
                  <a:pt x="0" y="434"/>
                </a:cubicBezTo>
                <a:cubicBezTo>
                  <a:pt x="346" y="434"/>
                  <a:pt x="346" y="434"/>
                  <a:pt x="346" y="434"/>
                </a:cubicBezTo>
                <a:cubicBezTo>
                  <a:pt x="346" y="434"/>
                  <a:pt x="346" y="381"/>
                  <a:pt x="346" y="364"/>
                </a:cubicBezTo>
                <a:cubicBezTo>
                  <a:pt x="346" y="346"/>
                  <a:pt x="302" y="328"/>
                  <a:pt x="258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4" name="Freeform 48">
            <a:extLst>
              <a:ext uri="{FF2B5EF4-FFF2-40B4-BE49-F238E27FC236}">
                <a16:creationId xmlns:a16="http://schemas.microsoft.com/office/drawing/2014/main" id="{B3F3C2D2-313A-F34A-A28C-3BEBA7B985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1413" y="1081088"/>
            <a:ext cx="200025" cy="150812"/>
          </a:xfrm>
          <a:custGeom>
            <a:avLst/>
            <a:gdLst>
              <a:gd name="T0" fmla="*/ 199379 w 445"/>
              <a:gd name="T1" fmla="*/ 149880 h 337"/>
              <a:gd name="T2" fmla="*/ 199379 w 445"/>
              <a:gd name="T3" fmla="*/ 149880 h 337"/>
              <a:gd name="T4" fmla="*/ 79931 w 445"/>
              <a:gd name="T5" fmla="*/ 43715 h 337"/>
              <a:gd name="T6" fmla="*/ 79931 w 445"/>
              <a:gd name="T7" fmla="*/ 0 h 337"/>
              <a:gd name="T8" fmla="*/ 0 w 445"/>
              <a:gd name="T9" fmla="*/ 70925 h 337"/>
              <a:gd name="T10" fmla="*/ 79931 w 445"/>
              <a:gd name="T11" fmla="*/ 145865 h 337"/>
              <a:gd name="T12" fmla="*/ 79931 w 445"/>
              <a:gd name="T13" fmla="*/ 98582 h 337"/>
              <a:gd name="T14" fmla="*/ 199379 w 445"/>
              <a:gd name="T15" fmla="*/ 149880 h 33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45" h="337">
                <a:moveTo>
                  <a:pt x="444" y="336"/>
                </a:moveTo>
                <a:lnTo>
                  <a:pt x="444" y="336"/>
                </a:lnTo>
                <a:cubicBezTo>
                  <a:pt x="444" y="336"/>
                  <a:pt x="399" y="98"/>
                  <a:pt x="178" y="98"/>
                </a:cubicBezTo>
                <a:cubicBezTo>
                  <a:pt x="178" y="0"/>
                  <a:pt x="178" y="0"/>
                  <a:pt x="178" y="0"/>
                </a:cubicBezTo>
                <a:cubicBezTo>
                  <a:pt x="0" y="159"/>
                  <a:pt x="0" y="159"/>
                  <a:pt x="0" y="159"/>
                </a:cubicBezTo>
                <a:cubicBezTo>
                  <a:pt x="178" y="327"/>
                  <a:pt x="178" y="327"/>
                  <a:pt x="178" y="327"/>
                </a:cubicBezTo>
                <a:cubicBezTo>
                  <a:pt x="178" y="221"/>
                  <a:pt x="178" y="221"/>
                  <a:pt x="178" y="221"/>
                </a:cubicBezTo>
                <a:cubicBezTo>
                  <a:pt x="293" y="221"/>
                  <a:pt x="381" y="230"/>
                  <a:pt x="444" y="33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5" name="Freeform 49">
            <a:extLst>
              <a:ext uri="{FF2B5EF4-FFF2-40B4-BE49-F238E27FC236}">
                <a16:creationId xmlns:a16="http://schemas.microsoft.com/office/drawing/2014/main" id="{CF300CB1-1AB8-BC4E-84F1-29BBE0E863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2000" y="1081088"/>
            <a:ext cx="200025" cy="150812"/>
          </a:xfrm>
          <a:custGeom>
            <a:avLst/>
            <a:gdLst>
              <a:gd name="T0" fmla="*/ 119717 w 444"/>
              <a:gd name="T1" fmla="*/ 98582 h 337"/>
              <a:gd name="T2" fmla="*/ 119717 w 444"/>
              <a:gd name="T3" fmla="*/ 98582 h 337"/>
              <a:gd name="T4" fmla="*/ 119717 w 444"/>
              <a:gd name="T5" fmla="*/ 145865 h 337"/>
              <a:gd name="T6" fmla="*/ 199378 w 444"/>
              <a:gd name="T7" fmla="*/ 70925 h 337"/>
              <a:gd name="T8" fmla="*/ 119717 w 444"/>
              <a:gd name="T9" fmla="*/ 0 h 337"/>
              <a:gd name="T10" fmla="*/ 119717 w 444"/>
              <a:gd name="T11" fmla="*/ 43715 h 337"/>
              <a:gd name="T12" fmla="*/ 0 w 444"/>
              <a:gd name="T13" fmla="*/ 149880 h 337"/>
              <a:gd name="T14" fmla="*/ 119717 w 444"/>
              <a:gd name="T15" fmla="*/ 98582 h 33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44" h="337">
                <a:moveTo>
                  <a:pt x="266" y="221"/>
                </a:moveTo>
                <a:lnTo>
                  <a:pt x="266" y="221"/>
                </a:lnTo>
                <a:cubicBezTo>
                  <a:pt x="266" y="327"/>
                  <a:pt x="266" y="327"/>
                  <a:pt x="266" y="327"/>
                </a:cubicBezTo>
                <a:cubicBezTo>
                  <a:pt x="443" y="159"/>
                  <a:pt x="443" y="159"/>
                  <a:pt x="443" y="159"/>
                </a:cubicBezTo>
                <a:cubicBezTo>
                  <a:pt x="266" y="0"/>
                  <a:pt x="266" y="0"/>
                  <a:pt x="266" y="0"/>
                </a:cubicBezTo>
                <a:cubicBezTo>
                  <a:pt x="266" y="98"/>
                  <a:pt x="266" y="98"/>
                  <a:pt x="266" y="98"/>
                </a:cubicBezTo>
                <a:cubicBezTo>
                  <a:pt x="45" y="98"/>
                  <a:pt x="0" y="336"/>
                  <a:pt x="0" y="336"/>
                </a:cubicBezTo>
                <a:cubicBezTo>
                  <a:pt x="62" y="230"/>
                  <a:pt x="151" y="221"/>
                  <a:pt x="266" y="22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6" name="Freeform 50">
            <a:extLst>
              <a:ext uri="{FF2B5EF4-FFF2-40B4-BE49-F238E27FC236}">
                <a16:creationId xmlns:a16="http://schemas.microsoft.com/office/drawing/2014/main" id="{1B9B613B-E86F-5E41-989A-52E683D36A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888" y="1057275"/>
            <a:ext cx="200025" cy="198438"/>
          </a:xfrm>
          <a:custGeom>
            <a:avLst/>
            <a:gdLst>
              <a:gd name="T0" fmla="*/ 115666 w 444"/>
              <a:gd name="T1" fmla="*/ 114750 h 443"/>
              <a:gd name="T2" fmla="*/ 115666 w 444"/>
              <a:gd name="T3" fmla="*/ 114750 h 443"/>
              <a:gd name="T4" fmla="*/ 72010 w 444"/>
              <a:gd name="T5" fmla="*/ 138414 h 443"/>
              <a:gd name="T6" fmla="*/ 27904 w 444"/>
              <a:gd name="T7" fmla="*/ 138414 h 443"/>
              <a:gd name="T8" fmla="*/ 31954 w 444"/>
              <a:gd name="T9" fmla="*/ 181724 h 443"/>
              <a:gd name="T10" fmla="*/ 139520 w 444"/>
              <a:gd name="T11" fmla="*/ 138414 h 443"/>
              <a:gd name="T12" fmla="*/ 187226 w 444"/>
              <a:gd name="T13" fmla="*/ 27236 h 443"/>
              <a:gd name="T14" fmla="*/ 143570 w 444"/>
              <a:gd name="T15" fmla="*/ 23664 h 443"/>
              <a:gd name="T16" fmla="*/ 143570 w 444"/>
              <a:gd name="T17" fmla="*/ 67421 h 443"/>
              <a:gd name="T18" fmla="*/ 115666 w 444"/>
              <a:gd name="T19" fmla="*/ 114750 h 44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44" h="443">
                <a:moveTo>
                  <a:pt x="257" y="257"/>
                </a:moveTo>
                <a:lnTo>
                  <a:pt x="257" y="257"/>
                </a:lnTo>
                <a:cubicBezTo>
                  <a:pt x="222" y="292"/>
                  <a:pt x="177" y="327"/>
                  <a:pt x="160" y="310"/>
                </a:cubicBezTo>
                <a:cubicBezTo>
                  <a:pt x="133" y="283"/>
                  <a:pt x="115" y="265"/>
                  <a:pt x="62" y="310"/>
                </a:cubicBezTo>
                <a:cubicBezTo>
                  <a:pt x="0" y="354"/>
                  <a:pt x="44" y="389"/>
                  <a:pt x="71" y="407"/>
                </a:cubicBezTo>
                <a:cubicBezTo>
                  <a:pt x="97" y="442"/>
                  <a:pt x="204" y="416"/>
                  <a:pt x="310" y="310"/>
                </a:cubicBezTo>
                <a:cubicBezTo>
                  <a:pt x="416" y="204"/>
                  <a:pt x="443" y="97"/>
                  <a:pt x="416" y="61"/>
                </a:cubicBezTo>
                <a:cubicBezTo>
                  <a:pt x="390" y="35"/>
                  <a:pt x="363" y="0"/>
                  <a:pt x="319" y="53"/>
                </a:cubicBezTo>
                <a:cubicBezTo>
                  <a:pt x="275" y="106"/>
                  <a:pt x="293" y="123"/>
                  <a:pt x="319" y="151"/>
                </a:cubicBezTo>
                <a:cubicBezTo>
                  <a:pt x="337" y="167"/>
                  <a:pt x="302" y="212"/>
                  <a:pt x="257" y="25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7" name="Freeform 51">
            <a:extLst>
              <a:ext uri="{FF2B5EF4-FFF2-40B4-BE49-F238E27FC236}">
                <a16:creationId xmlns:a16="http://schemas.microsoft.com/office/drawing/2014/main" id="{4AFF320C-7C1F-2A44-A07B-43B49E187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6475" y="1092200"/>
            <a:ext cx="207963" cy="128588"/>
          </a:xfrm>
          <a:custGeom>
            <a:avLst/>
            <a:gdLst>
              <a:gd name="T0" fmla="*/ 8111 w 461"/>
              <a:gd name="T1" fmla="*/ 12180 h 285"/>
              <a:gd name="T2" fmla="*/ 8111 w 461"/>
              <a:gd name="T3" fmla="*/ 12180 h 285"/>
              <a:gd name="T4" fmla="*/ 91479 w 461"/>
              <a:gd name="T5" fmla="*/ 56390 h 285"/>
              <a:gd name="T6" fmla="*/ 104096 w 461"/>
              <a:gd name="T7" fmla="*/ 59999 h 285"/>
              <a:gd name="T8" fmla="*/ 111757 w 461"/>
              <a:gd name="T9" fmla="*/ 56390 h 285"/>
              <a:gd name="T10" fmla="*/ 195575 w 461"/>
              <a:gd name="T11" fmla="*/ 12180 h 285"/>
              <a:gd name="T12" fmla="*/ 199631 w 461"/>
              <a:gd name="T13" fmla="*/ 0 h 285"/>
              <a:gd name="T14" fmla="*/ 8111 w 461"/>
              <a:gd name="T15" fmla="*/ 0 h 285"/>
              <a:gd name="T16" fmla="*/ 8111 w 461"/>
              <a:gd name="T17" fmla="*/ 12180 h 285"/>
              <a:gd name="T18" fmla="*/ 199631 w 461"/>
              <a:gd name="T19" fmla="*/ 36090 h 285"/>
              <a:gd name="T20" fmla="*/ 199631 w 461"/>
              <a:gd name="T21" fmla="*/ 36090 h 285"/>
              <a:gd name="T22" fmla="*/ 111757 w 461"/>
              <a:gd name="T23" fmla="*/ 80299 h 285"/>
              <a:gd name="T24" fmla="*/ 104096 w 461"/>
              <a:gd name="T25" fmla="*/ 80299 h 285"/>
              <a:gd name="T26" fmla="*/ 91479 w 461"/>
              <a:gd name="T27" fmla="*/ 80299 h 285"/>
              <a:gd name="T28" fmla="*/ 8111 w 461"/>
              <a:gd name="T29" fmla="*/ 36090 h 285"/>
              <a:gd name="T30" fmla="*/ 4056 w 461"/>
              <a:gd name="T31" fmla="*/ 36090 h 285"/>
              <a:gd name="T32" fmla="*/ 4056 w 461"/>
              <a:gd name="T33" fmla="*/ 119998 h 285"/>
              <a:gd name="T34" fmla="*/ 15772 w 461"/>
              <a:gd name="T35" fmla="*/ 128118 h 285"/>
              <a:gd name="T36" fmla="*/ 191519 w 461"/>
              <a:gd name="T37" fmla="*/ 128118 h 285"/>
              <a:gd name="T38" fmla="*/ 203686 w 461"/>
              <a:gd name="T39" fmla="*/ 119998 h 285"/>
              <a:gd name="T40" fmla="*/ 203686 w 461"/>
              <a:gd name="T41" fmla="*/ 36090 h 285"/>
              <a:gd name="T42" fmla="*/ 199631 w 461"/>
              <a:gd name="T43" fmla="*/ 36090 h 28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1" h="285">
                <a:moveTo>
                  <a:pt x="18" y="27"/>
                </a:moveTo>
                <a:lnTo>
                  <a:pt x="18" y="27"/>
                </a:lnTo>
                <a:cubicBezTo>
                  <a:pt x="35" y="35"/>
                  <a:pt x="203" y="125"/>
                  <a:pt x="203" y="125"/>
                </a:cubicBezTo>
                <a:cubicBezTo>
                  <a:pt x="212" y="133"/>
                  <a:pt x="221" y="133"/>
                  <a:pt x="231" y="133"/>
                </a:cubicBezTo>
                <a:cubicBezTo>
                  <a:pt x="239" y="133"/>
                  <a:pt x="248" y="133"/>
                  <a:pt x="248" y="125"/>
                </a:cubicBezTo>
                <a:cubicBezTo>
                  <a:pt x="256" y="125"/>
                  <a:pt x="425" y="35"/>
                  <a:pt x="434" y="27"/>
                </a:cubicBezTo>
                <a:cubicBezTo>
                  <a:pt x="452" y="18"/>
                  <a:pt x="460" y="0"/>
                  <a:pt x="443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9" y="18"/>
                  <a:pt x="18" y="27"/>
                </a:cubicBezTo>
                <a:close/>
                <a:moveTo>
                  <a:pt x="443" y="80"/>
                </a:moveTo>
                <a:lnTo>
                  <a:pt x="443" y="80"/>
                </a:lnTo>
                <a:cubicBezTo>
                  <a:pt x="434" y="80"/>
                  <a:pt x="256" y="169"/>
                  <a:pt x="248" y="178"/>
                </a:cubicBezTo>
                <a:cubicBezTo>
                  <a:pt x="248" y="178"/>
                  <a:pt x="239" y="178"/>
                  <a:pt x="231" y="178"/>
                </a:cubicBezTo>
                <a:cubicBezTo>
                  <a:pt x="221" y="178"/>
                  <a:pt x="212" y="178"/>
                  <a:pt x="203" y="178"/>
                </a:cubicBezTo>
                <a:cubicBezTo>
                  <a:pt x="194" y="169"/>
                  <a:pt x="27" y="80"/>
                  <a:pt x="18" y="80"/>
                </a:cubicBezTo>
                <a:cubicBezTo>
                  <a:pt x="9" y="72"/>
                  <a:pt x="9" y="80"/>
                  <a:pt x="9" y="80"/>
                </a:cubicBezTo>
                <a:cubicBezTo>
                  <a:pt x="9" y="88"/>
                  <a:pt x="9" y="266"/>
                  <a:pt x="9" y="266"/>
                </a:cubicBezTo>
                <a:cubicBezTo>
                  <a:pt x="9" y="275"/>
                  <a:pt x="18" y="284"/>
                  <a:pt x="35" y="284"/>
                </a:cubicBezTo>
                <a:cubicBezTo>
                  <a:pt x="425" y="284"/>
                  <a:pt x="425" y="284"/>
                  <a:pt x="425" y="284"/>
                </a:cubicBezTo>
                <a:cubicBezTo>
                  <a:pt x="443" y="284"/>
                  <a:pt x="452" y="275"/>
                  <a:pt x="452" y="266"/>
                </a:cubicBezTo>
                <a:cubicBezTo>
                  <a:pt x="452" y="266"/>
                  <a:pt x="452" y="88"/>
                  <a:pt x="452" y="80"/>
                </a:cubicBezTo>
                <a:cubicBezTo>
                  <a:pt x="452" y="80"/>
                  <a:pt x="452" y="72"/>
                  <a:pt x="443" y="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8" name="Freeform 52">
            <a:extLst>
              <a:ext uri="{FF2B5EF4-FFF2-40B4-BE49-F238E27FC236}">
                <a16:creationId xmlns:a16="http://schemas.microsoft.com/office/drawing/2014/main" id="{DE163A90-CBCA-DB42-B4E7-0FD84004F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9713" y="1046163"/>
            <a:ext cx="215900" cy="222250"/>
          </a:xfrm>
          <a:custGeom>
            <a:avLst/>
            <a:gdLst>
              <a:gd name="T0" fmla="*/ 59879 w 479"/>
              <a:gd name="T1" fmla="*/ 223063 h 498"/>
              <a:gd name="T2" fmla="*/ 59879 w 479"/>
              <a:gd name="T3" fmla="*/ 223063 h 498"/>
              <a:gd name="T4" fmla="*/ 23862 w 479"/>
              <a:gd name="T5" fmla="*/ 206457 h 498"/>
              <a:gd name="T6" fmla="*/ 23862 w 479"/>
              <a:gd name="T7" fmla="*/ 127465 h 498"/>
              <a:gd name="T8" fmla="*/ 135517 w 479"/>
              <a:gd name="T9" fmla="*/ 15709 h 498"/>
              <a:gd name="T10" fmla="*/ 175586 w 479"/>
              <a:gd name="T11" fmla="*/ 4039 h 498"/>
              <a:gd name="T12" fmla="*/ 203500 w 479"/>
              <a:gd name="T13" fmla="*/ 31866 h 498"/>
              <a:gd name="T14" fmla="*/ 191344 w 479"/>
              <a:gd name="T15" fmla="*/ 71362 h 498"/>
              <a:gd name="T16" fmla="*/ 87793 w 479"/>
              <a:gd name="T17" fmla="*/ 175040 h 498"/>
              <a:gd name="T18" fmla="*/ 67533 w 479"/>
              <a:gd name="T19" fmla="*/ 186709 h 498"/>
              <a:gd name="T20" fmla="*/ 47723 w 479"/>
              <a:gd name="T21" fmla="*/ 179079 h 498"/>
              <a:gd name="T22" fmla="*/ 51775 w 479"/>
              <a:gd name="T23" fmla="*/ 143173 h 498"/>
              <a:gd name="T24" fmla="*/ 127863 w 479"/>
              <a:gd name="T25" fmla="*/ 67323 h 498"/>
              <a:gd name="T26" fmla="*/ 139118 w 479"/>
              <a:gd name="T27" fmla="*/ 67323 h 498"/>
              <a:gd name="T28" fmla="*/ 139118 w 479"/>
              <a:gd name="T29" fmla="*/ 79890 h 498"/>
              <a:gd name="T30" fmla="*/ 63931 w 479"/>
              <a:gd name="T31" fmla="*/ 154843 h 498"/>
              <a:gd name="T32" fmla="*/ 59879 w 479"/>
              <a:gd name="T33" fmla="*/ 171000 h 498"/>
              <a:gd name="T34" fmla="*/ 63931 w 479"/>
              <a:gd name="T35" fmla="*/ 171000 h 498"/>
              <a:gd name="T36" fmla="*/ 75637 w 479"/>
              <a:gd name="T37" fmla="*/ 166961 h 498"/>
              <a:gd name="T38" fmla="*/ 179638 w 479"/>
              <a:gd name="T39" fmla="*/ 59693 h 498"/>
              <a:gd name="T40" fmla="*/ 187292 w 479"/>
              <a:gd name="T41" fmla="*/ 35906 h 498"/>
              <a:gd name="T42" fmla="*/ 171534 w 479"/>
              <a:gd name="T43" fmla="*/ 19748 h 498"/>
              <a:gd name="T44" fmla="*/ 147673 w 479"/>
              <a:gd name="T45" fmla="*/ 27827 h 498"/>
              <a:gd name="T46" fmla="*/ 36018 w 479"/>
              <a:gd name="T47" fmla="*/ 135095 h 498"/>
              <a:gd name="T48" fmla="*/ 36018 w 479"/>
              <a:gd name="T49" fmla="*/ 194788 h 498"/>
              <a:gd name="T50" fmla="*/ 91395 w 479"/>
              <a:gd name="T51" fmla="*/ 190748 h 498"/>
              <a:gd name="T52" fmla="*/ 203500 w 479"/>
              <a:gd name="T53" fmla="*/ 83480 h 498"/>
              <a:gd name="T54" fmla="*/ 215206 w 479"/>
              <a:gd name="T55" fmla="*/ 83480 h 498"/>
              <a:gd name="T56" fmla="*/ 215206 w 479"/>
              <a:gd name="T57" fmla="*/ 91110 h 498"/>
              <a:gd name="T58" fmla="*/ 103551 w 479"/>
              <a:gd name="T59" fmla="*/ 202866 h 498"/>
              <a:gd name="T60" fmla="*/ 59879 w 479"/>
              <a:gd name="T61" fmla="*/ 223063 h 49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79" h="498">
                <a:moveTo>
                  <a:pt x="133" y="497"/>
                </a:moveTo>
                <a:lnTo>
                  <a:pt x="133" y="497"/>
                </a:lnTo>
                <a:cubicBezTo>
                  <a:pt x="106" y="497"/>
                  <a:pt x="71" y="478"/>
                  <a:pt x="53" y="460"/>
                </a:cubicBezTo>
                <a:cubicBezTo>
                  <a:pt x="9" y="416"/>
                  <a:pt x="0" y="337"/>
                  <a:pt x="53" y="284"/>
                </a:cubicBezTo>
                <a:cubicBezTo>
                  <a:pt x="89" y="248"/>
                  <a:pt x="230" y="106"/>
                  <a:pt x="301" y="35"/>
                </a:cubicBezTo>
                <a:cubicBezTo>
                  <a:pt x="328" y="9"/>
                  <a:pt x="363" y="0"/>
                  <a:pt x="390" y="9"/>
                </a:cubicBezTo>
                <a:cubicBezTo>
                  <a:pt x="416" y="18"/>
                  <a:pt x="443" y="44"/>
                  <a:pt x="452" y="71"/>
                </a:cubicBezTo>
                <a:cubicBezTo>
                  <a:pt x="461" y="97"/>
                  <a:pt x="452" y="133"/>
                  <a:pt x="425" y="159"/>
                </a:cubicBezTo>
                <a:cubicBezTo>
                  <a:pt x="195" y="390"/>
                  <a:pt x="195" y="390"/>
                  <a:pt x="195" y="390"/>
                </a:cubicBezTo>
                <a:cubicBezTo>
                  <a:pt x="177" y="407"/>
                  <a:pt x="159" y="416"/>
                  <a:pt x="150" y="416"/>
                </a:cubicBezTo>
                <a:cubicBezTo>
                  <a:pt x="133" y="416"/>
                  <a:pt x="115" y="416"/>
                  <a:pt x="106" y="399"/>
                </a:cubicBezTo>
                <a:cubicBezTo>
                  <a:pt x="89" y="381"/>
                  <a:pt x="89" y="354"/>
                  <a:pt x="115" y="319"/>
                </a:cubicBezTo>
                <a:cubicBezTo>
                  <a:pt x="284" y="150"/>
                  <a:pt x="284" y="150"/>
                  <a:pt x="284" y="150"/>
                </a:cubicBezTo>
                <a:cubicBezTo>
                  <a:pt x="293" y="150"/>
                  <a:pt x="301" y="150"/>
                  <a:pt x="309" y="150"/>
                </a:cubicBezTo>
                <a:cubicBezTo>
                  <a:pt x="309" y="159"/>
                  <a:pt x="309" y="168"/>
                  <a:pt x="309" y="178"/>
                </a:cubicBezTo>
                <a:cubicBezTo>
                  <a:pt x="142" y="345"/>
                  <a:pt x="142" y="345"/>
                  <a:pt x="142" y="345"/>
                </a:cubicBezTo>
                <a:cubicBezTo>
                  <a:pt x="124" y="354"/>
                  <a:pt x="124" y="372"/>
                  <a:pt x="133" y="381"/>
                </a:cubicBezTo>
                <a:lnTo>
                  <a:pt x="142" y="381"/>
                </a:lnTo>
                <a:cubicBezTo>
                  <a:pt x="150" y="381"/>
                  <a:pt x="159" y="372"/>
                  <a:pt x="168" y="372"/>
                </a:cubicBezTo>
                <a:cubicBezTo>
                  <a:pt x="399" y="133"/>
                  <a:pt x="399" y="133"/>
                  <a:pt x="399" y="133"/>
                </a:cubicBezTo>
                <a:cubicBezTo>
                  <a:pt x="416" y="115"/>
                  <a:pt x="425" y="97"/>
                  <a:pt x="416" y="80"/>
                </a:cubicBezTo>
                <a:cubicBezTo>
                  <a:pt x="416" y="62"/>
                  <a:pt x="399" y="44"/>
                  <a:pt x="381" y="44"/>
                </a:cubicBezTo>
                <a:cubicBezTo>
                  <a:pt x="363" y="35"/>
                  <a:pt x="346" y="44"/>
                  <a:pt x="328" y="62"/>
                </a:cubicBezTo>
                <a:cubicBezTo>
                  <a:pt x="256" y="133"/>
                  <a:pt x="115" y="275"/>
                  <a:pt x="80" y="301"/>
                </a:cubicBezTo>
                <a:cubicBezTo>
                  <a:pt x="36" y="354"/>
                  <a:pt x="44" y="407"/>
                  <a:pt x="80" y="434"/>
                </a:cubicBezTo>
                <a:cubicBezTo>
                  <a:pt x="106" y="460"/>
                  <a:pt x="159" y="478"/>
                  <a:pt x="203" y="425"/>
                </a:cubicBezTo>
                <a:cubicBezTo>
                  <a:pt x="452" y="186"/>
                  <a:pt x="452" y="186"/>
                  <a:pt x="452" y="186"/>
                </a:cubicBezTo>
                <a:cubicBezTo>
                  <a:pt x="461" y="178"/>
                  <a:pt x="469" y="178"/>
                  <a:pt x="478" y="186"/>
                </a:cubicBezTo>
                <a:lnTo>
                  <a:pt x="478" y="203"/>
                </a:lnTo>
                <a:cubicBezTo>
                  <a:pt x="230" y="452"/>
                  <a:pt x="230" y="452"/>
                  <a:pt x="230" y="452"/>
                </a:cubicBezTo>
                <a:cubicBezTo>
                  <a:pt x="203" y="478"/>
                  <a:pt x="168" y="497"/>
                  <a:pt x="133" y="49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9" name="Freeform 53">
            <a:extLst>
              <a:ext uri="{FF2B5EF4-FFF2-40B4-BE49-F238E27FC236}">
                <a16:creationId xmlns:a16="http://schemas.microsoft.com/office/drawing/2014/main" id="{2688B156-2911-EF4E-A2DD-5EB82F01C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4800" y="1081088"/>
            <a:ext cx="223838" cy="150812"/>
          </a:xfrm>
          <a:custGeom>
            <a:avLst/>
            <a:gdLst>
              <a:gd name="T0" fmla="*/ 79621 w 497"/>
              <a:gd name="T1" fmla="*/ 31225 h 337"/>
              <a:gd name="T2" fmla="*/ 79621 w 497"/>
              <a:gd name="T3" fmla="*/ 31225 h 337"/>
              <a:gd name="T4" fmla="*/ 79621 w 497"/>
              <a:gd name="T5" fmla="*/ 0 h 337"/>
              <a:gd name="T6" fmla="*/ 0 w 497"/>
              <a:gd name="T7" fmla="*/ 70925 h 337"/>
              <a:gd name="T8" fmla="*/ 79621 w 497"/>
              <a:gd name="T9" fmla="*/ 145865 h 337"/>
              <a:gd name="T10" fmla="*/ 79621 w 497"/>
              <a:gd name="T11" fmla="*/ 114640 h 337"/>
              <a:gd name="T12" fmla="*/ 31938 w 497"/>
              <a:gd name="T13" fmla="*/ 70925 h 337"/>
              <a:gd name="T14" fmla="*/ 79621 w 497"/>
              <a:gd name="T15" fmla="*/ 31225 h 337"/>
              <a:gd name="T16" fmla="*/ 135400 w 497"/>
              <a:gd name="T17" fmla="*/ 43715 h 337"/>
              <a:gd name="T18" fmla="*/ 135400 w 497"/>
              <a:gd name="T19" fmla="*/ 43715 h 337"/>
              <a:gd name="T20" fmla="*/ 135400 w 497"/>
              <a:gd name="T21" fmla="*/ 0 h 337"/>
              <a:gd name="T22" fmla="*/ 55780 w 497"/>
              <a:gd name="T23" fmla="*/ 70925 h 337"/>
              <a:gd name="T24" fmla="*/ 135400 w 497"/>
              <a:gd name="T25" fmla="*/ 145865 h 337"/>
              <a:gd name="T26" fmla="*/ 135400 w 497"/>
              <a:gd name="T27" fmla="*/ 98582 h 337"/>
              <a:gd name="T28" fmla="*/ 223118 w 497"/>
              <a:gd name="T29" fmla="*/ 149880 h 337"/>
              <a:gd name="T30" fmla="*/ 135400 w 497"/>
              <a:gd name="T31" fmla="*/ 43715 h 33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7" h="337">
                <a:moveTo>
                  <a:pt x="177" y="70"/>
                </a:moveTo>
                <a:lnTo>
                  <a:pt x="177" y="70"/>
                </a:lnTo>
                <a:cubicBezTo>
                  <a:pt x="177" y="0"/>
                  <a:pt x="177" y="0"/>
                  <a:pt x="177" y="0"/>
                </a:cubicBezTo>
                <a:cubicBezTo>
                  <a:pt x="0" y="159"/>
                  <a:pt x="0" y="159"/>
                  <a:pt x="0" y="159"/>
                </a:cubicBezTo>
                <a:cubicBezTo>
                  <a:pt x="177" y="327"/>
                  <a:pt x="177" y="327"/>
                  <a:pt x="177" y="327"/>
                </a:cubicBezTo>
                <a:cubicBezTo>
                  <a:pt x="177" y="257"/>
                  <a:pt x="177" y="257"/>
                  <a:pt x="177" y="257"/>
                </a:cubicBezTo>
                <a:cubicBezTo>
                  <a:pt x="71" y="159"/>
                  <a:pt x="71" y="159"/>
                  <a:pt x="71" y="159"/>
                </a:cubicBezTo>
                <a:lnTo>
                  <a:pt x="177" y="70"/>
                </a:lnTo>
                <a:close/>
                <a:moveTo>
                  <a:pt x="301" y="98"/>
                </a:moveTo>
                <a:lnTo>
                  <a:pt x="301" y="98"/>
                </a:lnTo>
                <a:cubicBezTo>
                  <a:pt x="301" y="0"/>
                  <a:pt x="301" y="0"/>
                  <a:pt x="301" y="0"/>
                </a:cubicBezTo>
                <a:cubicBezTo>
                  <a:pt x="124" y="159"/>
                  <a:pt x="124" y="159"/>
                  <a:pt x="124" y="159"/>
                </a:cubicBezTo>
                <a:cubicBezTo>
                  <a:pt x="301" y="327"/>
                  <a:pt x="301" y="327"/>
                  <a:pt x="301" y="327"/>
                </a:cubicBezTo>
                <a:cubicBezTo>
                  <a:pt x="301" y="221"/>
                  <a:pt x="301" y="221"/>
                  <a:pt x="301" y="221"/>
                </a:cubicBezTo>
                <a:cubicBezTo>
                  <a:pt x="381" y="221"/>
                  <a:pt x="435" y="230"/>
                  <a:pt x="496" y="336"/>
                </a:cubicBezTo>
                <a:cubicBezTo>
                  <a:pt x="496" y="336"/>
                  <a:pt x="488" y="98"/>
                  <a:pt x="301" y="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20" name="Freeform 54">
            <a:extLst>
              <a:ext uri="{FF2B5EF4-FFF2-40B4-BE49-F238E27FC236}">
                <a16:creationId xmlns:a16="http://schemas.microsoft.com/office/drawing/2014/main" id="{79EB2C80-318A-9B4F-BC0A-AE23337E1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4038" y="1057275"/>
            <a:ext cx="223837" cy="198438"/>
          </a:xfrm>
          <a:custGeom>
            <a:avLst/>
            <a:gdLst>
              <a:gd name="T0" fmla="*/ 95365 w 497"/>
              <a:gd name="T1" fmla="*/ 0 h 443"/>
              <a:gd name="T2" fmla="*/ 95365 w 497"/>
              <a:gd name="T3" fmla="*/ 0 h 443"/>
              <a:gd name="T4" fmla="*/ 83669 w 497"/>
              <a:gd name="T5" fmla="*/ 0 h 443"/>
              <a:gd name="T6" fmla="*/ 79621 w 497"/>
              <a:gd name="T7" fmla="*/ 3572 h 443"/>
              <a:gd name="T8" fmla="*/ 79621 w 497"/>
              <a:gd name="T9" fmla="*/ 47329 h 443"/>
              <a:gd name="T10" fmla="*/ 39585 w 497"/>
              <a:gd name="T11" fmla="*/ 47329 h 443"/>
              <a:gd name="T12" fmla="*/ 35987 w 497"/>
              <a:gd name="T13" fmla="*/ 47329 h 443"/>
              <a:gd name="T14" fmla="*/ 27890 w 497"/>
              <a:gd name="T15" fmla="*/ 50901 h 443"/>
              <a:gd name="T16" fmla="*/ 0 w 497"/>
              <a:gd name="T17" fmla="*/ 67421 h 443"/>
              <a:gd name="T18" fmla="*/ 0 w 497"/>
              <a:gd name="T19" fmla="*/ 70993 h 443"/>
              <a:gd name="T20" fmla="*/ 0 w 497"/>
              <a:gd name="T21" fmla="*/ 74565 h 443"/>
              <a:gd name="T22" fmla="*/ 27890 w 497"/>
              <a:gd name="T23" fmla="*/ 94657 h 443"/>
              <a:gd name="T24" fmla="*/ 35987 w 497"/>
              <a:gd name="T25" fmla="*/ 94657 h 443"/>
              <a:gd name="T26" fmla="*/ 39585 w 497"/>
              <a:gd name="T27" fmla="*/ 98676 h 443"/>
              <a:gd name="T28" fmla="*/ 79621 w 497"/>
              <a:gd name="T29" fmla="*/ 98676 h 443"/>
              <a:gd name="T30" fmla="*/ 79621 w 497"/>
              <a:gd name="T31" fmla="*/ 193333 h 443"/>
              <a:gd name="T32" fmla="*/ 83669 w 497"/>
              <a:gd name="T33" fmla="*/ 197352 h 443"/>
              <a:gd name="T34" fmla="*/ 95365 w 497"/>
              <a:gd name="T35" fmla="*/ 197352 h 443"/>
              <a:gd name="T36" fmla="*/ 99414 w 497"/>
              <a:gd name="T37" fmla="*/ 193333 h 443"/>
              <a:gd name="T38" fmla="*/ 99414 w 497"/>
              <a:gd name="T39" fmla="*/ 3572 h 443"/>
              <a:gd name="T40" fmla="*/ 95365 w 497"/>
              <a:gd name="T41" fmla="*/ 0 h 443"/>
              <a:gd name="T42" fmla="*/ 219070 w 497"/>
              <a:gd name="T43" fmla="*/ 47329 h 443"/>
              <a:gd name="T44" fmla="*/ 219070 w 497"/>
              <a:gd name="T45" fmla="*/ 47329 h 443"/>
              <a:gd name="T46" fmla="*/ 195228 w 497"/>
              <a:gd name="T47" fmla="*/ 27236 h 443"/>
              <a:gd name="T48" fmla="*/ 187131 w 497"/>
              <a:gd name="T49" fmla="*/ 23664 h 443"/>
              <a:gd name="T50" fmla="*/ 183083 w 497"/>
              <a:gd name="T51" fmla="*/ 23664 h 443"/>
              <a:gd name="T52" fmla="*/ 107511 w 497"/>
              <a:gd name="T53" fmla="*/ 23664 h 443"/>
              <a:gd name="T54" fmla="*/ 115158 w 497"/>
              <a:gd name="T55" fmla="*/ 74565 h 443"/>
              <a:gd name="T56" fmla="*/ 183083 w 497"/>
              <a:gd name="T57" fmla="*/ 74565 h 443"/>
              <a:gd name="T58" fmla="*/ 187131 w 497"/>
              <a:gd name="T59" fmla="*/ 74565 h 443"/>
              <a:gd name="T60" fmla="*/ 195228 w 497"/>
              <a:gd name="T61" fmla="*/ 70993 h 443"/>
              <a:gd name="T62" fmla="*/ 219070 w 497"/>
              <a:gd name="T63" fmla="*/ 54919 h 443"/>
              <a:gd name="T64" fmla="*/ 223118 w 497"/>
              <a:gd name="T65" fmla="*/ 50901 h 443"/>
              <a:gd name="T66" fmla="*/ 219070 w 497"/>
              <a:gd name="T67" fmla="*/ 47329 h 44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443">
                <a:moveTo>
                  <a:pt x="212" y="0"/>
                </a:moveTo>
                <a:lnTo>
                  <a:pt x="212" y="0"/>
                </a:lnTo>
                <a:cubicBezTo>
                  <a:pt x="186" y="0"/>
                  <a:pt x="186" y="0"/>
                  <a:pt x="186" y="0"/>
                </a:cubicBezTo>
                <a:lnTo>
                  <a:pt x="177" y="8"/>
                </a:lnTo>
                <a:cubicBezTo>
                  <a:pt x="177" y="106"/>
                  <a:pt x="177" y="106"/>
                  <a:pt x="177" y="106"/>
                </a:cubicBezTo>
                <a:cubicBezTo>
                  <a:pt x="88" y="106"/>
                  <a:pt x="88" y="106"/>
                  <a:pt x="88" y="106"/>
                </a:cubicBezTo>
                <a:lnTo>
                  <a:pt x="80" y="106"/>
                </a:lnTo>
                <a:cubicBezTo>
                  <a:pt x="71" y="106"/>
                  <a:pt x="71" y="106"/>
                  <a:pt x="62" y="114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67"/>
                  <a:pt x="0" y="167"/>
                  <a:pt x="0" y="167"/>
                </a:cubicBezTo>
                <a:cubicBezTo>
                  <a:pt x="62" y="212"/>
                  <a:pt x="62" y="212"/>
                  <a:pt x="62" y="212"/>
                </a:cubicBezTo>
                <a:cubicBezTo>
                  <a:pt x="71" y="212"/>
                  <a:pt x="71" y="212"/>
                  <a:pt x="80" y="212"/>
                </a:cubicBezTo>
                <a:cubicBezTo>
                  <a:pt x="80" y="221"/>
                  <a:pt x="88" y="221"/>
                  <a:pt x="88" y="221"/>
                </a:cubicBezTo>
                <a:cubicBezTo>
                  <a:pt x="177" y="221"/>
                  <a:pt x="177" y="221"/>
                  <a:pt x="177" y="221"/>
                </a:cubicBezTo>
                <a:cubicBezTo>
                  <a:pt x="177" y="433"/>
                  <a:pt x="177" y="433"/>
                  <a:pt x="177" y="433"/>
                </a:cubicBezTo>
                <a:cubicBezTo>
                  <a:pt x="177" y="442"/>
                  <a:pt x="186" y="442"/>
                  <a:pt x="186" y="442"/>
                </a:cubicBezTo>
                <a:cubicBezTo>
                  <a:pt x="212" y="442"/>
                  <a:pt x="212" y="442"/>
                  <a:pt x="212" y="442"/>
                </a:cubicBezTo>
                <a:cubicBezTo>
                  <a:pt x="212" y="442"/>
                  <a:pt x="221" y="442"/>
                  <a:pt x="221" y="433"/>
                </a:cubicBezTo>
                <a:cubicBezTo>
                  <a:pt x="221" y="8"/>
                  <a:pt x="221" y="8"/>
                  <a:pt x="221" y="8"/>
                </a:cubicBezTo>
                <a:lnTo>
                  <a:pt x="212" y="0"/>
                </a:lnTo>
                <a:close/>
                <a:moveTo>
                  <a:pt x="487" y="106"/>
                </a:moveTo>
                <a:lnTo>
                  <a:pt x="487" y="106"/>
                </a:lnTo>
                <a:cubicBezTo>
                  <a:pt x="434" y="61"/>
                  <a:pt x="434" y="61"/>
                  <a:pt x="434" y="61"/>
                </a:cubicBezTo>
                <a:cubicBezTo>
                  <a:pt x="425" y="61"/>
                  <a:pt x="425" y="61"/>
                  <a:pt x="416" y="53"/>
                </a:cubicBezTo>
                <a:lnTo>
                  <a:pt x="407" y="53"/>
                </a:lnTo>
                <a:cubicBezTo>
                  <a:pt x="239" y="53"/>
                  <a:pt x="239" y="53"/>
                  <a:pt x="239" y="53"/>
                </a:cubicBezTo>
                <a:cubicBezTo>
                  <a:pt x="256" y="167"/>
                  <a:pt x="256" y="167"/>
                  <a:pt x="256" y="167"/>
                </a:cubicBezTo>
                <a:cubicBezTo>
                  <a:pt x="407" y="167"/>
                  <a:pt x="407" y="167"/>
                  <a:pt x="407" y="167"/>
                </a:cubicBezTo>
                <a:lnTo>
                  <a:pt x="416" y="167"/>
                </a:lnTo>
                <a:cubicBezTo>
                  <a:pt x="425" y="167"/>
                  <a:pt x="425" y="159"/>
                  <a:pt x="434" y="159"/>
                </a:cubicBezTo>
                <a:cubicBezTo>
                  <a:pt x="487" y="123"/>
                  <a:pt x="487" y="123"/>
                  <a:pt x="487" y="123"/>
                </a:cubicBezTo>
                <a:cubicBezTo>
                  <a:pt x="496" y="114"/>
                  <a:pt x="496" y="114"/>
                  <a:pt x="496" y="114"/>
                </a:cubicBezTo>
                <a:cubicBezTo>
                  <a:pt x="496" y="106"/>
                  <a:pt x="496" y="106"/>
                  <a:pt x="487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21" name="Freeform 55">
            <a:extLst>
              <a:ext uri="{FF2B5EF4-FFF2-40B4-BE49-F238E27FC236}">
                <a16:creationId xmlns:a16="http://schemas.microsoft.com/office/drawing/2014/main" id="{B3840239-BBD0-FB40-8008-CC223FEEB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2400" y="1046163"/>
            <a:ext cx="136525" cy="230187"/>
          </a:xfrm>
          <a:custGeom>
            <a:avLst/>
            <a:gdLst>
              <a:gd name="T0" fmla="*/ 127956 w 303"/>
              <a:gd name="T1" fmla="*/ 163437 h 514"/>
              <a:gd name="T2" fmla="*/ 127956 w 303"/>
              <a:gd name="T3" fmla="*/ 163437 h 514"/>
              <a:gd name="T4" fmla="*/ 100022 w 303"/>
              <a:gd name="T5" fmla="*/ 75640 h 514"/>
              <a:gd name="T6" fmla="*/ 40099 w 303"/>
              <a:gd name="T7" fmla="*/ 47725 h 514"/>
              <a:gd name="T8" fmla="*/ 20275 w 303"/>
              <a:gd name="T9" fmla="*/ 4052 h 514"/>
              <a:gd name="T10" fmla="*/ 8560 w 303"/>
              <a:gd name="T11" fmla="*/ 0 h 514"/>
              <a:gd name="T12" fmla="*/ 4505 w 303"/>
              <a:gd name="T13" fmla="*/ 12156 h 514"/>
              <a:gd name="T14" fmla="*/ 28385 w 303"/>
              <a:gd name="T15" fmla="*/ 55830 h 514"/>
              <a:gd name="T16" fmla="*/ 8560 w 303"/>
              <a:gd name="T17" fmla="*/ 107607 h 514"/>
              <a:gd name="T18" fmla="*/ 32439 w 303"/>
              <a:gd name="T19" fmla="*/ 195404 h 514"/>
              <a:gd name="T20" fmla="*/ 91912 w 303"/>
              <a:gd name="T21" fmla="*/ 223769 h 514"/>
              <a:gd name="T22" fmla="*/ 127956 w 303"/>
              <a:gd name="T23" fmla="*/ 163437 h 514"/>
              <a:gd name="T24" fmla="*/ 56318 w 303"/>
              <a:gd name="T25" fmla="*/ 99953 h 514"/>
              <a:gd name="T26" fmla="*/ 56318 w 303"/>
              <a:gd name="T27" fmla="*/ 99953 h 514"/>
              <a:gd name="T28" fmla="*/ 36494 w 303"/>
              <a:gd name="T29" fmla="*/ 91399 h 514"/>
              <a:gd name="T30" fmla="*/ 44154 w 303"/>
              <a:gd name="T31" fmla="*/ 71588 h 514"/>
              <a:gd name="T32" fmla="*/ 63978 w 303"/>
              <a:gd name="T33" fmla="*/ 80143 h 514"/>
              <a:gd name="T34" fmla="*/ 56318 w 303"/>
              <a:gd name="T35" fmla="*/ 99953 h 51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03" h="514">
                <a:moveTo>
                  <a:pt x="284" y="363"/>
                </a:moveTo>
                <a:lnTo>
                  <a:pt x="284" y="363"/>
                </a:lnTo>
                <a:cubicBezTo>
                  <a:pt x="222" y="168"/>
                  <a:pt x="222" y="168"/>
                  <a:pt x="222" y="168"/>
                </a:cubicBezTo>
                <a:cubicBezTo>
                  <a:pt x="204" y="124"/>
                  <a:pt x="142" y="88"/>
                  <a:pt x="89" y="106"/>
                </a:cubicBezTo>
                <a:cubicBezTo>
                  <a:pt x="45" y="9"/>
                  <a:pt x="45" y="9"/>
                  <a:pt x="45" y="9"/>
                </a:cubicBezTo>
                <a:cubicBezTo>
                  <a:pt x="36" y="0"/>
                  <a:pt x="28" y="0"/>
                  <a:pt x="19" y="0"/>
                </a:cubicBezTo>
                <a:cubicBezTo>
                  <a:pt x="10" y="9"/>
                  <a:pt x="10" y="18"/>
                  <a:pt x="10" y="27"/>
                </a:cubicBezTo>
                <a:cubicBezTo>
                  <a:pt x="63" y="124"/>
                  <a:pt x="63" y="124"/>
                  <a:pt x="63" y="124"/>
                </a:cubicBezTo>
                <a:cubicBezTo>
                  <a:pt x="28" y="141"/>
                  <a:pt x="0" y="194"/>
                  <a:pt x="19" y="239"/>
                </a:cubicBezTo>
                <a:cubicBezTo>
                  <a:pt x="72" y="434"/>
                  <a:pt x="72" y="434"/>
                  <a:pt x="72" y="434"/>
                </a:cubicBezTo>
                <a:cubicBezTo>
                  <a:pt x="81" y="487"/>
                  <a:pt x="142" y="513"/>
                  <a:pt x="204" y="497"/>
                </a:cubicBezTo>
                <a:cubicBezTo>
                  <a:pt x="267" y="469"/>
                  <a:pt x="302" y="407"/>
                  <a:pt x="284" y="363"/>
                </a:cubicBezTo>
                <a:close/>
                <a:moveTo>
                  <a:pt x="125" y="222"/>
                </a:moveTo>
                <a:lnTo>
                  <a:pt x="125" y="222"/>
                </a:lnTo>
                <a:cubicBezTo>
                  <a:pt x="107" y="231"/>
                  <a:pt x="89" y="222"/>
                  <a:pt x="81" y="203"/>
                </a:cubicBezTo>
                <a:cubicBezTo>
                  <a:pt x="72" y="186"/>
                  <a:pt x="81" y="159"/>
                  <a:pt x="98" y="159"/>
                </a:cubicBezTo>
                <a:cubicBezTo>
                  <a:pt x="125" y="150"/>
                  <a:pt x="142" y="159"/>
                  <a:pt x="142" y="178"/>
                </a:cubicBezTo>
                <a:cubicBezTo>
                  <a:pt x="151" y="194"/>
                  <a:pt x="142" y="222"/>
                  <a:pt x="125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27" name="Freeform 61">
            <a:extLst>
              <a:ext uri="{FF2B5EF4-FFF2-40B4-BE49-F238E27FC236}">
                <a16:creationId xmlns:a16="http://schemas.microsoft.com/office/drawing/2014/main" id="{7378CAC1-BAA1-8B48-8E2E-62193E425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7675" y="2443163"/>
            <a:ext cx="168275" cy="130175"/>
          </a:xfrm>
          <a:custGeom>
            <a:avLst/>
            <a:gdLst>
              <a:gd name="T0" fmla="*/ 24282 w 374"/>
              <a:gd name="T1" fmla="*/ 98466 h 293"/>
              <a:gd name="T2" fmla="*/ 24282 w 374"/>
              <a:gd name="T3" fmla="*/ 98466 h 293"/>
              <a:gd name="T4" fmla="*/ 111515 w 374"/>
              <a:gd name="T5" fmla="*/ 98466 h 293"/>
              <a:gd name="T6" fmla="*/ 111515 w 374"/>
              <a:gd name="T7" fmla="*/ 130100 h 293"/>
              <a:gd name="T8" fmla="*/ 167722 w 374"/>
              <a:gd name="T9" fmla="*/ 82872 h 293"/>
              <a:gd name="T10" fmla="*/ 111515 w 374"/>
              <a:gd name="T11" fmla="*/ 31634 h 293"/>
              <a:gd name="T12" fmla="*/ 111515 w 374"/>
              <a:gd name="T13" fmla="*/ 66832 h 293"/>
              <a:gd name="T14" fmla="*/ 31926 w 374"/>
              <a:gd name="T15" fmla="*/ 66832 h 293"/>
              <a:gd name="T16" fmla="*/ 31926 w 374"/>
              <a:gd name="T17" fmla="*/ 0 h 293"/>
              <a:gd name="T18" fmla="*/ 0 w 374"/>
              <a:gd name="T19" fmla="*/ 0 h 293"/>
              <a:gd name="T20" fmla="*/ 0 w 374"/>
              <a:gd name="T21" fmla="*/ 74852 h 293"/>
              <a:gd name="T22" fmla="*/ 24282 w 374"/>
              <a:gd name="T23" fmla="*/ 98466 h 29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74" h="293">
                <a:moveTo>
                  <a:pt x="54" y="221"/>
                </a:moveTo>
                <a:lnTo>
                  <a:pt x="54" y="221"/>
                </a:lnTo>
                <a:cubicBezTo>
                  <a:pt x="248" y="221"/>
                  <a:pt x="248" y="221"/>
                  <a:pt x="248" y="221"/>
                </a:cubicBezTo>
                <a:cubicBezTo>
                  <a:pt x="248" y="292"/>
                  <a:pt x="248" y="292"/>
                  <a:pt x="248" y="292"/>
                </a:cubicBezTo>
                <a:cubicBezTo>
                  <a:pt x="373" y="186"/>
                  <a:pt x="373" y="186"/>
                  <a:pt x="373" y="186"/>
                </a:cubicBezTo>
                <a:cubicBezTo>
                  <a:pt x="248" y="71"/>
                  <a:pt x="248" y="71"/>
                  <a:pt x="248" y="71"/>
                </a:cubicBezTo>
                <a:cubicBezTo>
                  <a:pt x="248" y="150"/>
                  <a:pt x="248" y="150"/>
                  <a:pt x="248" y="150"/>
                </a:cubicBezTo>
                <a:cubicBezTo>
                  <a:pt x="71" y="150"/>
                  <a:pt x="71" y="150"/>
                  <a:pt x="71" y="150"/>
                </a:cubicBezTo>
                <a:cubicBezTo>
                  <a:pt x="71" y="0"/>
                  <a:pt x="71" y="0"/>
                  <a:pt x="7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95"/>
                  <a:pt x="27" y="221"/>
                  <a:pt x="54" y="22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28" name="Freeform 62">
            <a:extLst>
              <a:ext uri="{FF2B5EF4-FFF2-40B4-BE49-F238E27FC236}">
                <a16:creationId xmlns:a16="http://schemas.microsoft.com/office/drawing/2014/main" id="{01ECF027-BAE3-B241-8450-BDE73B3AE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3700" y="1955800"/>
            <a:ext cx="174625" cy="184150"/>
          </a:xfrm>
          <a:custGeom>
            <a:avLst/>
            <a:gdLst>
              <a:gd name="T0" fmla="*/ 62946 w 390"/>
              <a:gd name="T1" fmla="*/ 143474 h 409"/>
              <a:gd name="T2" fmla="*/ 62946 w 390"/>
              <a:gd name="T3" fmla="*/ 143474 h 409"/>
              <a:gd name="T4" fmla="*/ 55357 w 390"/>
              <a:gd name="T5" fmla="*/ 155167 h 409"/>
              <a:gd name="T6" fmla="*/ 27232 w 390"/>
              <a:gd name="T7" fmla="*/ 155167 h 409"/>
              <a:gd name="T8" fmla="*/ 19643 w 390"/>
              <a:gd name="T9" fmla="*/ 139875 h 409"/>
              <a:gd name="T10" fmla="*/ 27232 w 390"/>
              <a:gd name="T11" fmla="*/ 127282 h 409"/>
              <a:gd name="T12" fmla="*/ 59375 w 390"/>
              <a:gd name="T13" fmla="*/ 91751 h 409"/>
              <a:gd name="T14" fmla="*/ 87054 w 390"/>
              <a:gd name="T15" fmla="*/ 83655 h 409"/>
              <a:gd name="T16" fmla="*/ 102678 w 390"/>
              <a:gd name="T17" fmla="*/ 83655 h 409"/>
              <a:gd name="T18" fmla="*/ 102678 w 390"/>
              <a:gd name="T19" fmla="*/ 71962 h 409"/>
              <a:gd name="T20" fmla="*/ 43304 w 390"/>
              <a:gd name="T21" fmla="*/ 75560 h 409"/>
              <a:gd name="T22" fmla="*/ 11607 w 390"/>
              <a:gd name="T23" fmla="*/ 111541 h 409"/>
              <a:gd name="T24" fmla="*/ 0 w 390"/>
              <a:gd name="T25" fmla="*/ 139875 h 409"/>
              <a:gd name="T26" fmla="*/ 11607 w 390"/>
              <a:gd name="T27" fmla="*/ 171359 h 409"/>
              <a:gd name="T28" fmla="*/ 39286 w 390"/>
              <a:gd name="T29" fmla="*/ 183502 h 409"/>
              <a:gd name="T30" fmla="*/ 70982 w 390"/>
              <a:gd name="T31" fmla="*/ 171359 h 409"/>
              <a:gd name="T32" fmla="*/ 79018 w 390"/>
              <a:gd name="T33" fmla="*/ 159665 h 409"/>
              <a:gd name="T34" fmla="*/ 79018 w 390"/>
              <a:gd name="T35" fmla="*/ 143474 h 409"/>
              <a:gd name="T36" fmla="*/ 62946 w 390"/>
              <a:gd name="T37" fmla="*/ 143474 h 409"/>
              <a:gd name="T38" fmla="*/ 162053 w 390"/>
              <a:gd name="T39" fmla="*/ 16191 h 409"/>
              <a:gd name="T40" fmla="*/ 162053 w 390"/>
              <a:gd name="T41" fmla="*/ 16191 h 409"/>
              <a:gd name="T42" fmla="*/ 106696 w 390"/>
              <a:gd name="T43" fmla="*/ 16191 h 409"/>
              <a:gd name="T44" fmla="*/ 94643 w 390"/>
              <a:gd name="T45" fmla="*/ 23837 h 409"/>
              <a:gd name="T46" fmla="*/ 94643 w 390"/>
              <a:gd name="T47" fmla="*/ 40029 h 409"/>
              <a:gd name="T48" fmla="*/ 110714 w 390"/>
              <a:gd name="T49" fmla="*/ 40029 h 409"/>
              <a:gd name="T50" fmla="*/ 122321 w 390"/>
              <a:gd name="T51" fmla="*/ 31933 h 409"/>
              <a:gd name="T52" fmla="*/ 145982 w 390"/>
              <a:gd name="T53" fmla="*/ 31933 h 409"/>
              <a:gd name="T54" fmla="*/ 154018 w 390"/>
              <a:gd name="T55" fmla="*/ 48124 h 409"/>
              <a:gd name="T56" fmla="*/ 145982 w 390"/>
              <a:gd name="T57" fmla="*/ 59818 h 409"/>
              <a:gd name="T58" fmla="*/ 114732 w 390"/>
              <a:gd name="T59" fmla="*/ 95799 h 409"/>
              <a:gd name="T60" fmla="*/ 87054 w 390"/>
              <a:gd name="T61" fmla="*/ 99397 h 409"/>
              <a:gd name="T62" fmla="*/ 70982 w 390"/>
              <a:gd name="T63" fmla="*/ 99397 h 409"/>
              <a:gd name="T64" fmla="*/ 70982 w 390"/>
              <a:gd name="T65" fmla="*/ 115588 h 409"/>
              <a:gd name="T66" fmla="*/ 94643 w 390"/>
              <a:gd name="T67" fmla="*/ 127282 h 409"/>
              <a:gd name="T68" fmla="*/ 126339 w 390"/>
              <a:gd name="T69" fmla="*/ 111541 h 409"/>
              <a:gd name="T70" fmla="*/ 162053 w 390"/>
              <a:gd name="T71" fmla="*/ 75560 h 409"/>
              <a:gd name="T72" fmla="*/ 173661 w 390"/>
              <a:gd name="T73" fmla="*/ 48124 h 409"/>
              <a:gd name="T74" fmla="*/ 162053 w 390"/>
              <a:gd name="T75" fmla="*/ 16191 h 40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390" h="409">
                <a:moveTo>
                  <a:pt x="141" y="319"/>
                </a:moveTo>
                <a:lnTo>
                  <a:pt x="141" y="319"/>
                </a:lnTo>
                <a:cubicBezTo>
                  <a:pt x="124" y="345"/>
                  <a:pt x="124" y="345"/>
                  <a:pt x="124" y="345"/>
                </a:cubicBezTo>
                <a:cubicBezTo>
                  <a:pt x="106" y="364"/>
                  <a:pt x="79" y="364"/>
                  <a:pt x="61" y="345"/>
                </a:cubicBezTo>
                <a:cubicBezTo>
                  <a:pt x="53" y="336"/>
                  <a:pt x="44" y="319"/>
                  <a:pt x="44" y="311"/>
                </a:cubicBezTo>
                <a:cubicBezTo>
                  <a:pt x="44" y="301"/>
                  <a:pt x="53" y="292"/>
                  <a:pt x="61" y="283"/>
                </a:cubicBezTo>
                <a:cubicBezTo>
                  <a:pt x="133" y="204"/>
                  <a:pt x="133" y="204"/>
                  <a:pt x="133" y="204"/>
                </a:cubicBezTo>
                <a:cubicBezTo>
                  <a:pt x="150" y="195"/>
                  <a:pt x="177" y="168"/>
                  <a:pt x="195" y="186"/>
                </a:cubicBezTo>
                <a:cubicBezTo>
                  <a:pt x="204" y="204"/>
                  <a:pt x="221" y="204"/>
                  <a:pt x="230" y="186"/>
                </a:cubicBezTo>
                <a:cubicBezTo>
                  <a:pt x="239" y="177"/>
                  <a:pt x="239" y="168"/>
                  <a:pt x="230" y="160"/>
                </a:cubicBezTo>
                <a:cubicBezTo>
                  <a:pt x="195" y="124"/>
                  <a:pt x="141" y="124"/>
                  <a:pt x="97" y="168"/>
                </a:cubicBezTo>
                <a:cubicBezTo>
                  <a:pt x="26" y="248"/>
                  <a:pt x="26" y="248"/>
                  <a:pt x="26" y="248"/>
                </a:cubicBezTo>
                <a:cubicBezTo>
                  <a:pt x="8" y="266"/>
                  <a:pt x="0" y="283"/>
                  <a:pt x="0" y="311"/>
                </a:cubicBezTo>
                <a:cubicBezTo>
                  <a:pt x="0" y="336"/>
                  <a:pt x="8" y="364"/>
                  <a:pt x="26" y="381"/>
                </a:cubicBezTo>
                <a:cubicBezTo>
                  <a:pt x="44" y="399"/>
                  <a:pt x="70" y="408"/>
                  <a:pt x="88" y="408"/>
                </a:cubicBezTo>
                <a:cubicBezTo>
                  <a:pt x="114" y="408"/>
                  <a:pt x="141" y="399"/>
                  <a:pt x="159" y="381"/>
                </a:cubicBezTo>
                <a:cubicBezTo>
                  <a:pt x="177" y="355"/>
                  <a:pt x="177" y="355"/>
                  <a:pt x="177" y="355"/>
                </a:cubicBezTo>
                <a:cubicBezTo>
                  <a:pt x="186" y="345"/>
                  <a:pt x="186" y="328"/>
                  <a:pt x="177" y="319"/>
                </a:cubicBezTo>
                <a:cubicBezTo>
                  <a:pt x="168" y="311"/>
                  <a:pt x="150" y="311"/>
                  <a:pt x="141" y="319"/>
                </a:cubicBezTo>
                <a:close/>
                <a:moveTo>
                  <a:pt x="363" y="36"/>
                </a:moveTo>
                <a:lnTo>
                  <a:pt x="363" y="36"/>
                </a:lnTo>
                <a:cubicBezTo>
                  <a:pt x="327" y="0"/>
                  <a:pt x="274" y="0"/>
                  <a:pt x="239" y="36"/>
                </a:cubicBezTo>
                <a:cubicBezTo>
                  <a:pt x="212" y="53"/>
                  <a:pt x="212" y="53"/>
                  <a:pt x="212" y="53"/>
                </a:cubicBezTo>
                <a:cubicBezTo>
                  <a:pt x="204" y="71"/>
                  <a:pt x="204" y="80"/>
                  <a:pt x="212" y="89"/>
                </a:cubicBezTo>
                <a:cubicBezTo>
                  <a:pt x="221" y="98"/>
                  <a:pt x="239" y="98"/>
                  <a:pt x="248" y="89"/>
                </a:cubicBezTo>
                <a:cubicBezTo>
                  <a:pt x="274" y="71"/>
                  <a:pt x="274" y="71"/>
                  <a:pt x="274" y="71"/>
                </a:cubicBezTo>
                <a:cubicBezTo>
                  <a:pt x="292" y="53"/>
                  <a:pt x="318" y="53"/>
                  <a:pt x="327" y="71"/>
                </a:cubicBezTo>
                <a:cubicBezTo>
                  <a:pt x="336" y="80"/>
                  <a:pt x="345" y="89"/>
                  <a:pt x="345" y="107"/>
                </a:cubicBezTo>
                <a:cubicBezTo>
                  <a:pt x="345" y="115"/>
                  <a:pt x="336" y="124"/>
                  <a:pt x="327" y="133"/>
                </a:cubicBezTo>
                <a:cubicBezTo>
                  <a:pt x="257" y="213"/>
                  <a:pt x="257" y="213"/>
                  <a:pt x="257" y="213"/>
                </a:cubicBezTo>
                <a:cubicBezTo>
                  <a:pt x="212" y="248"/>
                  <a:pt x="204" y="230"/>
                  <a:pt x="195" y="221"/>
                </a:cubicBezTo>
                <a:cubicBezTo>
                  <a:pt x="186" y="213"/>
                  <a:pt x="168" y="213"/>
                  <a:pt x="159" y="221"/>
                </a:cubicBezTo>
                <a:cubicBezTo>
                  <a:pt x="150" y="230"/>
                  <a:pt x="150" y="248"/>
                  <a:pt x="159" y="257"/>
                </a:cubicBezTo>
                <a:cubicBezTo>
                  <a:pt x="177" y="275"/>
                  <a:pt x="195" y="283"/>
                  <a:pt x="212" y="283"/>
                </a:cubicBezTo>
                <a:cubicBezTo>
                  <a:pt x="239" y="283"/>
                  <a:pt x="265" y="275"/>
                  <a:pt x="283" y="248"/>
                </a:cubicBezTo>
                <a:cubicBezTo>
                  <a:pt x="363" y="168"/>
                  <a:pt x="363" y="168"/>
                  <a:pt x="363" y="168"/>
                </a:cubicBezTo>
                <a:cubicBezTo>
                  <a:pt x="380" y="151"/>
                  <a:pt x="389" y="124"/>
                  <a:pt x="389" y="107"/>
                </a:cubicBezTo>
                <a:cubicBezTo>
                  <a:pt x="389" y="80"/>
                  <a:pt x="380" y="53"/>
                  <a:pt x="363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29" name="Freeform 63">
            <a:extLst>
              <a:ext uri="{FF2B5EF4-FFF2-40B4-BE49-F238E27FC236}">
                <a16:creationId xmlns:a16="http://schemas.microsoft.com/office/drawing/2014/main" id="{B17014F7-D713-CD49-8677-0A624D440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8438" y="1971675"/>
            <a:ext cx="173037" cy="153988"/>
          </a:xfrm>
          <a:custGeom>
            <a:avLst/>
            <a:gdLst>
              <a:gd name="T0" fmla="*/ 154018 w 390"/>
              <a:gd name="T1" fmla="*/ 0 h 346"/>
              <a:gd name="T2" fmla="*/ 154018 w 390"/>
              <a:gd name="T3" fmla="*/ 0 h 346"/>
              <a:gd name="T4" fmla="*/ 19643 w 390"/>
              <a:gd name="T5" fmla="*/ 0 h 346"/>
              <a:gd name="T6" fmla="*/ 0 w 390"/>
              <a:gd name="T7" fmla="*/ 19620 h 346"/>
              <a:gd name="T8" fmla="*/ 0 w 390"/>
              <a:gd name="T9" fmla="*/ 98544 h 346"/>
              <a:gd name="T10" fmla="*/ 19643 w 390"/>
              <a:gd name="T11" fmla="*/ 118163 h 346"/>
              <a:gd name="T12" fmla="*/ 63393 w 390"/>
              <a:gd name="T13" fmla="*/ 118163 h 346"/>
              <a:gd name="T14" fmla="*/ 110714 w 390"/>
              <a:gd name="T15" fmla="*/ 153835 h 346"/>
              <a:gd name="T16" fmla="*/ 110714 w 390"/>
              <a:gd name="T17" fmla="*/ 118163 h 346"/>
              <a:gd name="T18" fmla="*/ 154018 w 390"/>
              <a:gd name="T19" fmla="*/ 118163 h 346"/>
              <a:gd name="T20" fmla="*/ 173661 w 390"/>
              <a:gd name="T21" fmla="*/ 98544 h 346"/>
              <a:gd name="T22" fmla="*/ 173661 w 390"/>
              <a:gd name="T23" fmla="*/ 19620 h 346"/>
              <a:gd name="T24" fmla="*/ 154018 w 390"/>
              <a:gd name="T25" fmla="*/ 0 h 34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90" h="346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17"/>
                  <a:pt x="0" y="44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47"/>
                  <a:pt x="17" y="265"/>
                  <a:pt x="44" y="265"/>
                </a:cubicBezTo>
                <a:cubicBezTo>
                  <a:pt x="142" y="265"/>
                  <a:pt x="142" y="265"/>
                  <a:pt x="142" y="265"/>
                </a:cubicBezTo>
                <a:cubicBezTo>
                  <a:pt x="248" y="345"/>
                  <a:pt x="248" y="345"/>
                  <a:pt x="248" y="345"/>
                </a:cubicBezTo>
                <a:cubicBezTo>
                  <a:pt x="248" y="265"/>
                  <a:pt x="248" y="265"/>
                  <a:pt x="248" y="265"/>
                </a:cubicBezTo>
                <a:cubicBezTo>
                  <a:pt x="345" y="265"/>
                  <a:pt x="345" y="265"/>
                  <a:pt x="345" y="265"/>
                </a:cubicBezTo>
                <a:cubicBezTo>
                  <a:pt x="372" y="265"/>
                  <a:pt x="389" y="247"/>
                  <a:pt x="389" y="221"/>
                </a:cubicBezTo>
                <a:cubicBezTo>
                  <a:pt x="389" y="44"/>
                  <a:pt x="389" y="44"/>
                  <a:pt x="389" y="44"/>
                </a:cubicBezTo>
                <a:cubicBezTo>
                  <a:pt x="389" y="17"/>
                  <a:pt x="372" y="0"/>
                  <a:pt x="345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30" name="Freeform 64">
            <a:extLst>
              <a:ext uri="{FF2B5EF4-FFF2-40B4-BE49-F238E27FC236}">
                <a16:creationId xmlns:a16="http://schemas.microsoft.com/office/drawing/2014/main" id="{BD421FA7-60EF-0E4C-8B06-9DB46D4D96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2588" y="1506538"/>
            <a:ext cx="200025" cy="195262"/>
          </a:xfrm>
          <a:custGeom>
            <a:avLst/>
            <a:gdLst>
              <a:gd name="T0" fmla="*/ 99914 w 444"/>
              <a:gd name="T1" fmla="*/ 0 h 435"/>
              <a:gd name="T2" fmla="*/ 127818 w 444"/>
              <a:gd name="T3" fmla="*/ 72025 h 435"/>
              <a:gd name="T4" fmla="*/ 199378 w 444"/>
              <a:gd name="T5" fmla="*/ 72025 h 435"/>
              <a:gd name="T6" fmla="*/ 139520 w 444"/>
              <a:gd name="T7" fmla="*/ 115691 h 435"/>
              <a:gd name="T8" fmla="*/ 159322 w 444"/>
              <a:gd name="T9" fmla="*/ 195369 h 435"/>
              <a:gd name="T10" fmla="*/ 99914 w 444"/>
              <a:gd name="T11" fmla="*/ 147202 h 435"/>
              <a:gd name="T12" fmla="*/ 39606 w 444"/>
              <a:gd name="T13" fmla="*/ 195369 h 435"/>
              <a:gd name="T14" fmla="*/ 59858 w 444"/>
              <a:gd name="T15" fmla="*/ 115691 h 435"/>
              <a:gd name="T16" fmla="*/ 0 w 444"/>
              <a:gd name="T17" fmla="*/ 72025 h 435"/>
              <a:gd name="T18" fmla="*/ 72010 w 444"/>
              <a:gd name="T19" fmla="*/ 72025 h 435"/>
              <a:gd name="T20" fmla="*/ 99914 w 444"/>
              <a:gd name="T21" fmla="*/ 0 h 43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44" h="435">
                <a:moveTo>
                  <a:pt x="222" y="0"/>
                </a:moveTo>
                <a:lnTo>
                  <a:pt x="284" y="160"/>
                </a:lnTo>
                <a:lnTo>
                  <a:pt x="443" y="160"/>
                </a:lnTo>
                <a:lnTo>
                  <a:pt x="310" y="257"/>
                </a:lnTo>
                <a:lnTo>
                  <a:pt x="354" y="434"/>
                </a:lnTo>
                <a:lnTo>
                  <a:pt x="222" y="327"/>
                </a:lnTo>
                <a:lnTo>
                  <a:pt x="88" y="434"/>
                </a:lnTo>
                <a:lnTo>
                  <a:pt x="133" y="257"/>
                </a:lnTo>
                <a:lnTo>
                  <a:pt x="0" y="160"/>
                </a:lnTo>
                <a:lnTo>
                  <a:pt x="160" y="160"/>
                </a:lnTo>
                <a:lnTo>
                  <a:pt x="222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31" name="Freeform 65">
            <a:extLst>
              <a:ext uri="{FF2B5EF4-FFF2-40B4-BE49-F238E27FC236}">
                <a16:creationId xmlns:a16="http://schemas.microsoft.com/office/drawing/2014/main" id="{F1CD0961-2EB4-CC42-837A-0F2AFAC12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325" y="2400300"/>
            <a:ext cx="188913" cy="187325"/>
          </a:xfrm>
          <a:custGeom>
            <a:avLst/>
            <a:gdLst>
              <a:gd name="T0" fmla="*/ 171729 w 417"/>
              <a:gd name="T1" fmla="*/ 91475 h 417"/>
              <a:gd name="T2" fmla="*/ 171729 w 417"/>
              <a:gd name="T3" fmla="*/ 91475 h 417"/>
              <a:gd name="T4" fmla="*/ 187504 w 417"/>
              <a:gd name="T5" fmla="*/ 63537 h 417"/>
              <a:gd name="T6" fmla="*/ 183898 w 417"/>
              <a:gd name="T7" fmla="*/ 47765 h 417"/>
              <a:gd name="T8" fmla="*/ 151896 w 417"/>
              <a:gd name="T9" fmla="*/ 35599 h 417"/>
              <a:gd name="T10" fmla="*/ 143783 w 417"/>
              <a:gd name="T11" fmla="*/ 7660 h 417"/>
              <a:gd name="T12" fmla="*/ 123951 w 417"/>
              <a:gd name="T13" fmla="*/ 0 h 417"/>
              <a:gd name="T14" fmla="*/ 96006 w 417"/>
              <a:gd name="T15" fmla="*/ 15772 h 417"/>
              <a:gd name="T16" fmla="*/ 68060 w 417"/>
              <a:gd name="T17" fmla="*/ 0 h 417"/>
              <a:gd name="T18" fmla="*/ 48228 w 417"/>
              <a:gd name="T19" fmla="*/ 7660 h 417"/>
              <a:gd name="T20" fmla="*/ 40115 w 417"/>
              <a:gd name="T21" fmla="*/ 35599 h 417"/>
              <a:gd name="T22" fmla="*/ 8113 w 417"/>
              <a:gd name="T23" fmla="*/ 47765 h 417"/>
              <a:gd name="T24" fmla="*/ 0 w 417"/>
              <a:gd name="T25" fmla="*/ 63537 h 417"/>
              <a:gd name="T26" fmla="*/ 19832 w 417"/>
              <a:gd name="T27" fmla="*/ 91475 h 417"/>
              <a:gd name="T28" fmla="*/ 0 w 417"/>
              <a:gd name="T29" fmla="*/ 123919 h 417"/>
              <a:gd name="T30" fmla="*/ 8113 w 417"/>
              <a:gd name="T31" fmla="*/ 139691 h 417"/>
              <a:gd name="T32" fmla="*/ 40115 w 417"/>
              <a:gd name="T33" fmla="*/ 147802 h 417"/>
              <a:gd name="T34" fmla="*/ 48228 w 417"/>
              <a:gd name="T35" fmla="*/ 179345 h 417"/>
              <a:gd name="T36" fmla="*/ 68060 w 417"/>
              <a:gd name="T37" fmla="*/ 187456 h 417"/>
              <a:gd name="T38" fmla="*/ 96006 w 417"/>
              <a:gd name="T39" fmla="*/ 167629 h 417"/>
              <a:gd name="T40" fmla="*/ 123951 w 417"/>
              <a:gd name="T41" fmla="*/ 187456 h 417"/>
              <a:gd name="T42" fmla="*/ 143783 w 417"/>
              <a:gd name="T43" fmla="*/ 179345 h 417"/>
              <a:gd name="T44" fmla="*/ 151896 w 417"/>
              <a:gd name="T45" fmla="*/ 147802 h 417"/>
              <a:gd name="T46" fmla="*/ 183898 w 417"/>
              <a:gd name="T47" fmla="*/ 139691 h 417"/>
              <a:gd name="T48" fmla="*/ 187504 w 417"/>
              <a:gd name="T49" fmla="*/ 119413 h 417"/>
              <a:gd name="T50" fmla="*/ 171729 w 417"/>
              <a:gd name="T51" fmla="*/ 91475 h 417"/>
              <a:gd name="T52" fmla="*/ 96006 w 417"/>
              <a:gd name="T53" fmla="*/ 131580 h 417"/>
              <a:gd name="T54" fmla="*/ 96006 w 417"/>
              <a:gd name="T55" fmla="*/ 131580 h 417"/>
              <a:gd name="T56" fmla="*/ 56341 w 417"/>
              <a:gd name="T57" fmla="*/ 91475 h 417"/>
              <a:gd name="T58" fmla="*/ 96006 w 417"/>
              <a:gd name="T59" fmla="*/ 51821 h 417"/>
              <a:gd name="T60" fmla="*/ 135670 w 417"/>
              <a:gd name="T61" fmla="*/ 91475 h 417"/>
              <a:gd name="T62" fmla="*/ 96006 w 417"/>
              <a:gd name="T63" fmla="*/ 131580 h 41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17" h="417">
                <a:moveTo>
                  <a:pt x="381" y="203"/>
                </a:moveTo>
                <a:lnTo>
                  <a:pt x="381" y="203"/>
                </a:lnTo>
                <a:cubicBezTo>
                  <a:pt x="381" y="177"/>
                  <a:pt x="399" y="159"/>
                  <a:pt x="416" y="141"/>
                </a:cubicBezTo>
                <a:cubicBezTo>
                  <a:pt x="416" y="132"/>
                  <a:pt x="408" y="115"/>
                  <a:pt x="408" y="106"/>
                </a:cubicBezTo>
                <a:cubicBezTo>
                  <a:pt x="372" y="115"/>
                  <a:pt x="354" y="97"/>
                  <a:pt x="337" y="79"/>
                </a:cubicBezTo>
                <a:cubicBezTo>
                  <a:pt x="319" y="62"/>
                  <a:pt x="310" y="44"/>
                  <a:pt x="319" y="17"/>
                </a:cubicBezTo>
                <a:cubicBezTo>
                  <a:pt x="310" y="9"/>
                  <a:pt x="293" y="0"/>
                  <a:pt x="275" y="0"/>
                </a:cubicBezTo>
                <a:cubicBezTo>
                  <a:pt x="266" y="17"/>
                  <a:pt x="240" y="35"/>
                  <a:pt x="213" y="35"/>
                </a:cubicBezTo>
                <a:cubicBezTo>
                  <a:pt x="187" y="35"/>
                  <a:pt x="160" y="17"/>
                  <a:pt x="151" y="0"/>
                </a:cubicBezTo>
                <a:cubicBezTo>
                  <a:pt x="133" y="0"/>
                  <a:pt x="116" y="9"/>
                  <a:pt x="107" y="17"/>
                </a:cubicBezTo>
                <a:cubicBezTo>
                  <a:pt x="116" y="44"/>
                  <a:pt x="107" y="62"/>
                  <a:pt x="89" y="79"/>
                </a:cubicBezTo>
                <a:cubicBezTo>
                  <a:pt x="72" y="97"/>
                  <a:pt x="44" y="115"/>
                  <a:pt x="18" y="106"/>
                </a:cubicBezTo>
                <a:cubicBezTo>
                  <a:pt x="18" y="115"/>
                  <a:pt x="9" y="132"/>
                  <a:pt x="0" y="141"/>
                </a:cubicBezTo>
                <a:cubicBezTo>
                  <a:pt x="27" y="159"/>
                  <a:pt x="44" y="177"/>
                  <a:pt x="44" y="203"/>
                </a:cubicBezTo>
                <a:cubicBezTo>
                  <a:pt x="44" y="230"/>
                  <a:pt x="27" y="256"/>
                  <a:pt x="0" y="275"/>
                </a:cubicBezTo>
                <a:cubicBezTo>
                  <a:pt x="9" y="283"/>
                  <a:pt x="18" y="301"/>
                  <a:pt x="18" y="310"/>
                </a:cubicBezTo>
                <a:cubicBezTo>
                  <a:pt x="44" y="310"/>
                  <a:pt x="72" y="310"/>
                  <a:pt x="89" y="328"/>
                </a:cubicBezTo>
                <a:cubicBezTo>
                  <a:pt x="107" y="345"/>
                  <a:pt x="116" y="372"/>
                  <a:pt x="107" y="398"/>
                </a:cubicBezTo>
                <a:cubicBezTo>
                  <a:pt x="116" y="407"/>
                  <a:pt x="133" y="407"/>
                  <a:pt x="151" y="416"/>
                </a:cubicBezTo>
                <a:cubicBezTo>
                  <a:pt x="160" y="389"/>
                  <a:pt x="187" y="372"/>
                  <a:pt x="213" y="372"/>
                </a:cubicBezTo>
                <a:cubicBezTo>
                  <a:pt x="240" y="372"/>
                  <a:pt x="266" y="389"/>
                  <a:pt x="275" y="416"/>
                </a:cubicBezTo>
                <a:cubicBezTo>
                  <a:pt x="293" y="407"/>
                  <a:pt x="310" y="407"/>
                  <a:pt x="319" y="398"/>
                </a:cubicBezTo>
                <a:cubicBezTo>
                  <a:pt x="310" y="372"/>
                  <a:pt x="319" y="345"/>
                  <a:pt x="337" y="328"/>
                </a:cubicBezTo>
                <a:cubicBezTo>
                  <a:pt x="354" y="310"/>
                  <a:pt x="372" y="301"/>
                  <a:pt x="408" y="310"/>
                </a:cubicBezTo>
                <a:cubicBezTo>
                  <a:pt x="408" y="292"/>
                  <a:pt x="416" y="283"/>
                  <a:pt x="416" y="265"/>
                </a:cubicBezTo>
                <a:cubicBezTo>
                  <a:pt x="399" y="256"/>
                  <a:pt x="381" y="230"/>
                  <a:pt x="381" y="203"/>
                </a:cubicBezTo>
                <a:close/>
                <a:moveTo>
                  <a:pt x="213" y="292"/>
                </a:moveTo>
                <a:lnTo>
                  <a:pt x="213" y="292"/>
                </a:lnTo>
                <a:cubicBezTo>
                  <a:pt x="160" y="292"/>
                  <a:pt x="125" y="256"/>
                  <a:pt x="125" y="203"/>
                </a:cubicBezTo>
                <a:cubicBezTo>
                  <a:pt x="125" y="159"/>
                  <a:pt x="160" y="115"/>
                  <a:pt x="213" y="115"/>
                </a:cubicBezTo>
                <a:cubicBezTo>
                  <a:pt x="266" y="115"/>
                  <a:pt x="301" y="159"/>
                  <a:pt x="301" y="203"/>
                </a:cubicBezTo>
                <a:cubicBezTo>
                  <a:pt x="301" y="256"/>
                  <a:pt x="266" y="292"/>
                  <a:pt x="213" y="2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32" name="Freeform 66">
            <a:extLst>
              <a:ext uri="{FF2B5EF4-FFF2-40B4-BE49-F238E27FC236}">
                <a16:creationId xmlns:a16="http://schemas.microsoft.com/office/drawing/2014/main" id="{38C4B436-D28C-B943-BAB9-083CF593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2738" y="1943100"/>
            <a:ext cx="207962" cy="207963"/>
          </a:xfrm>
          <a:custGeom>
            <a:avLst/>
            <a:gdLst>
              <a:gd name="T0" fmla="*/ 183459 w 462"/>
              <a:gd name="T1" fmla="*/ 24275 h 462"/>
              <a:gd name="T2" fmla="*/ 183459 w 462"/>
              <a:gd name="T3" fmla="*/ 24275 h 462"/>
              <a:gd name="T4" fmla="*/ 131299 w 462"/>
              <a:gd name="T5" fmla="*/ 8541 h 462"/>
              <a:gd name="T6" fmla="*/ 103420 w 462"/>
              <a:gd name="T7" fmla="*/ 35963 h 462"/>
              <a:gd name="T8" fmla="*/ 95776 w 462"/>
              <a:gd name="T9" fmla="*/ 71927 h 462"/>
              <a:gd name="T10" fmla="*/ 3597 w 462"/>
              <a:gd name="T11" fmla="*/ 163183 h 462"/>
              <a:gd name="T12" fmla="*/ 15738 w 462"/>
              <a:gd name="T13" fmla="*/ 191505 h 462"/>
              <a:gd name="T14" fmla="*/ 44066 w 462"/>
              <a:gd name="T15" fmla="*/ 203642 h 462"/>
              <a:gd name="T16" fmla="*/ 135346 w 462"/>
              <a:gd name="T17" fmla="*/ 111486 h 462"/>
              <a:gd name="T18" fmla="*/ 171318 w 462"/>
              <a:gd name="T19" fmla="*/ 103844 h 462"/>
              <a:gd name="T20" fmla="*/ 199197 w 462"/>
              <a:gd name="T21" fmla="*/ 75972 h 462"/>
              <a:gd name="T22" fmla="*/ 183459 w 462"/>
              <a:gd name="T23" fmla="*/ 24275 h 462"/>
              <a:gd name="T24" fmla="*/ 83636 w 462"/>
              <a:gd name="T25" fmla="*/ 115532 h 462"/>
              <a:gd name="T26" fmla="*/ 83636 w 462"/>
              <a:gd name="T27" fmla="*/ 115532 h 462"/>
              <a:gd name="T28" fmla="*/ 87682 w 462"/>
              <a:gd name="T29" fmla="*/ 99798 h 462"/>
              <a:gd name="T30" fmla="*/ 103420 w 462"/>
              <a:gd name="T31" fmla="*/ 95752 h 462"/>
              <a:gd name="T32" fmla="*/ 99373 w 462"/>
              <a:gd name="T33" fmla="*/ 111486 h 462"/>
              <a:gd name="T34" fmla="*/ 83636 w 462"/>
              <a:gd name="T35" fmla="*/ 115532 h 462"/>
              <a:gd name="T36" fmla="*/ 159177 w 462"/>
              <a:gd name="T37" fmla="*/ 52147 h 462"/>
              <a:gd name="T38" fmla="*/ 159177 w 462"/>
              <a:gd name="T39" fmla="*/ 52147 h 462"/>
              <a:gd name="T40" fmla="*/ 139393 w 462"/>
              <a:gd name="T41" fmla="*/ 16183 h 462"/>
              <a:gd name="T42" fmla="*/ 175365 w 462"/>
              <a:gd name="T43" fmla="*/ 32367 h 462"/>
              <a:gd name="T44" fmla="*/ 191103 w 462"/>
              <a:gd name="T45" fmla="*/ 67881 h 462"/>
              <a:gd name="T46" fmla="*/ 159177 w 462"/>
              <a:gd name="T47" fmla="*/ 52147 h 46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62" h="462">
                <a:moveTo>
                  <a:pt x="408" y="54"/>
                </a:moveTo>
                <a:lnTo>
                  <a:pt x="408" y="54"/>
                </a:lnTo>
                <a:cubicBezTo>
                  <a:pt x="363" y="19"/>
                  <a:pt x="310" y="0"/>
                  <a:pt x="292" y="19"/>
                </a:cubicBezTo>
                <a:cubicBezTo>
                  <a:pt x="230" y="80"/>
                  <a:pt x="230" y="80"/>
                  <a:pt x="230" y="80"/>
                </a:cubicBezTo>
                <a:cubicBezTo>
                  <a:pt x="221" y="89"/>
                  <a:pt x="213" y="125"/>
                  <a:pt x="213" y="160"/>
                </a:cubicBezTo>
                <a:cubicBezTo>
                  <a:pt x="8" y="363"/>
                  <a:pt x="8" y="363"/>
                  <a:pt x="8" y="363"/>
                </a:cubicBezTo>
                <a:cubicBezTo>
                  <a:pt x="0" y="372"/>
                  <a:pt x="8" y="408"/>
                  <a:pt x="35" y="426"/>
                </a:cubicBezTo>
                <a:cubicBezTo>
                  <a:pt x="62" y="453"/>
                  <a:pt x="89" y="461"/>
                  <a:pt x="98" y="453"/>
                </a:cubicBezTo>
                <a:cubicBezTo>
                  <a:pt x="301" y="248"/>
                  <a:pt x="301" y="248"/>
                  <a:pt x="301" y="248"/>
                </a:cubicBezTo>
                <a:cubicBezTo>
                  <a:pt x="336" y="248"/>
                  <a:pt x="372" y="240"/>
                  <a:pt x="381" y="231"/>
                </a:cubicBezTo>
                <a:cubicBezTo>
                  <a:pt x="443" y="169"/>
                  <a:pt x="443" y="169"/>
                  <a:pt x="443" y="169"/>
                </a:cubicBezTo>
                <a:cubicBezTo>
                  <a:pt x="461" y="151"/>
                  <a:pt x="452" y="98"/>
                  <a:pt x="408" y="54"/>
                </a:cubicBezTo>
                <a:close/>
                <a:moveTo>
                  <a:pt x="186" y="257"/>
                </a:moveTo>
                <a:lnTo>
                  <a:pt x="186" y="257"/>
                </a:lnTo>
                <a:cubicBezTo>
                  <a:pt x="177" y="248"/>
                  <a:pt x="177" y="231"/>
                  <a:pt x="195" y="222"/>
                </a:cubicBezTo>
                <a:cubicBezTo>
                  <a:pt x="204" y="204"/>
                  <a:pt x="221" y="204"/>
                  <a:pt x="230" y="213"/>
                </a:cubicBezTo>
                <a:cubicBezTo>
                  <a:pt x="239" y="222"/>
                  <a:pt x="239" y="240"/>
                  <a:pt x="221" y="248"/>
                </a:cubicBezTo>
                <a:cubicBezTo>
                  <a:pt x="213" y="266"/>
                  <a:pt x="195" y="266"/>
                  <a:pt x="186" y="257"/>
                </a:cubicBezTo>
                <a:close/>
                <a:moveTo>
                  <a:pt x="354" y="116"/>
                </a:moveTo>
                <a:lnTo>
                  <a:pt x="354" y="116"/>
                </a:lnTo>
                <a:cubicBezTo>
                  <a:pt x="319" y="80"/>
                  <a:pt x="310" y="36"/>
                  <a:pt x="310" y="36"/>
                </a:cubicBezTo>
                <a:cubicBezTo>
                  <a:pt x="319" y="27"/>
                  <a:pt x="354" y="44"/>
                  <a:pt x="390" y="72"/>
                </a:cubicBezTo>
                <a:cubicBezTo>
                  <a:pt x="425" y="107"/>
                  <a:pt x="434" y="142"/>
                  <a:pt x="425" y="151"/>
                </a:cubicBezTo>
                <a:cubicBezTo>
                  <a:pt x="425" y="151"/>
                  <a:pt x="381" y="142"/>
                  <a:pt x="354" y="1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33" name="Freeform 67">
            <a:extLst>
              <a:ext uri="{FF2B5EF4-FFF2-40B4-BE49-F238E27FC236}">
                <a16:creationId xmlns:a16="http://schemas.microsoft.com/office/drawing/2014/main" id="{43732ED5-D2F3-1643-9418-7672A87A7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063" y="2349500"/>
            <a:ext cx="204787" cy="238125"/>
          </a:xfrm>
          <a:custGeom>
            <a:avLst/>
            <a:gdLst>
              <a:gd name="T0" fmla="*/ 195238 w 453"/>
              <a:gd name="T1" fmla="*/ 83520 h 533"/>
              <a:gd name="T2" fmla="*/ 195238 w 453"/>
              <a:gd name="T3" fmla="*/ 83520 h 533"/>
              <a:gd name="T4" fmla="*/ 19794 w 453"/>
              <a:gd name="T5" fmla="*/ 71845 h 533"/>
              <a:gd name="T6" fmla="*/ 0 w 453"/>
              <a:gd name="T7" fmla="*/ 79928 h 533"/>
              <a:gd name="T8" fmla="*/ 39587 w 453"/>
              <a:gd name="T9" fmla="*/ 238885 h 533"/>
              <a:gd name="T10" fmla="*/ 63430 w 453"/>
              <a:gd name="T11" fmla="*/ 238885 h 533"/>
              <a:gd name="T12" fmla="*/ 43636 w 453"/>
              <a:gd name="T13" fmla="*/ 159406 h 533"/>
              <a:gd name="T14" fmla="*/ 199286 w 453"/>
              <a:gd name="T15" fmla="*/ 87561 h 533"/>
              <a:gd name="T16" fmla="*/ 195238 w 453"/>
              <a:gd name="T17" fmla="*/ 83520 h 53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453" h="533">
                <a:moveTo>
                  <a:pt x="434" y="186"/>
                </a:moveTo>
                <a:lnTo>
                  <a:pt x="434" y="186"/>
                </a:lnTo>
                <a:cubicBezTo>
                  <a:pt x="151" y="301"/>
                  <a:pt x="266" y="0"/>
                  <a:pt x="44" y="160"/>
                </a:cubicBezTo>
                <a:cubicBezTo>
                  <a:pt x="0" y="178"/>
                  <a:pt x="0" y="178"/>
                  <a:pt x="0" y="178"/>
                </a:cubicBezTo>
                <a:cubicBezTo>
                  <a:pt x="88" y="532"/>
                  <a:pt x="88" y="532"/>
                  <a:pt x="88" y="532"/>
                </a:cubicBezTo>
                <a:cubicBezTo>
                  <a:pt x="141" y="532"/>
                  <a:pt x="141" y="532"/>
                  <a:pt x="141" y="532"/>
                </a:cubicBezTo>
                <a:cubicBezTo>
                  <a:pt x="97" y="355"/>
                  <a:pt x="97" y="355"/>
                  <a:pt x="97" y="355"/>
                </a:cubicBezTo>
                <a:cubicBezTo>
                  <a:pt x="293" y="195"/>
                  <a:pt x="213" y="532"/>
                  <a:pt x="443" y="195"/>
                </a:cubicBezTo>
                <a:cubicBezTo>
                  <a:pt x="452" y="195"/>
                  <a:pt x="443" y="186"/>
                  <a:pt x="434" y="18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34" name="Freeform 68">
            <a:extLst>
              <a:ext uri="{FF2B5EF4-FFF2-40B4-BE49-F238E27FC236}">
                <a16:creationId xmlns:a16="http://schemas.microsoft.com/office/drawing/2014/main" id="{E7F94F0B-D56F-4340-A26E-84CC50146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1263" y="1947863"/>
            <a:ext cx="192087" cy="207962"/>
          </a:xfrm>
          <a:custGeom>
            <a:avLst/>
            <a:gdLst>
              <a:gd name="T0" fmla="*/ 147313 w 426"/>
              <a:gd name="T1" fmla="*/ 83615 h 462"/>
              <a:gd name="T2" fmla="*/ 147313 w 426"/>
              <a:gd name="T3" fmla="*/ 83615 h 462"/>
              <a:gd name="T4" fmla="*/ 67575 w 426"/>
              <a:gd name="T5" fmla="*/ 8092 h 462"/>
              <a:gd name="T6" fmla="*/ 43698 w 426"/>
              <a:gd name="T7" fmla="*/ 4495 h 462"/>
              <a:gd name="T8" fmla="*/ 31535 w 426"/>
              <a:gd name="T9" fmla="*/ 24275 h 462"/>
              <a:gd name="T10" fmla="*/ 15767 w 426"/>
              <a:gd name="T11" fmla="*/ 131716 h 462"/>
              <a:gd name="T12" fmla="*/ 11713 w 426"/>
              <a:gd name="T13" fmla="*/ 183413 h 462"/>
              <a:gd name="T14" fmla="*/ 111723 w 426"/>
              <a:gd name="T15" fmla="*/ 187459 h 462"/>
              <a:gd name="T16" fmla="*/ 183353 w 426"/>
              <a:gd name="T17" fmla="*/ 119578 h 462"/>
              <a:gd name="T18" fmla="*/ 147313 w 426"/>
              <a:gd name="T19" fmla="*/ 83615 h 462"/>
              <a:gd name="T20" fmla="*/ 107218 w 426"/>
              <a:gd name="T21" fmla="*/ 175771 h 462"/>
              <a:gd name="T22" fmla="*/ 107218 w 426"/>
              <a:gd name="T23" fmla="*/ 175771 h 462"/>
              <a:gd name="T24" fmla="*/ 23876 w 426"/>
              <a:gd name="T25" fmla="*/ 175771 h 462"/>
              <a:gd name="T26" fmla="*/ 87397 w 426"/>
              <a:gd name="T27" fmla="*/ 127670 h 462"/>
              <a:gd name="T28" fmla="*/ 167585 w 426"/>
              <a:gd name="T29" fmla="*/ 123624 h 462"/>
              <a:gd name="T30" fmla="*/ 107218 w 426"/>
              <a:gd name="T31" fmla="*/ 175771 h 462"/>
              <a:gd name="T32" fmla="*/ 91451 w 426"/>
              <a:gd name="T33" fmla="*/ 135312 h 462"/>
              <a:gd name="T34" fmla="*/ 91451 w 426"/>
              <a:gd name="T35" fmla="*/ 135312 h 462"/>
              <a:gd name="T36" fmla="*/ 43698 w 426"/>
              <a:gd name="T37" fmla="*/ 163183 h 462"/>
              <a:gd name="T38" fmla="*/ 75233 w 426"/>
              <a:gd name="T39" fmla="*/ 163183 h 462"/>
              <a:gd name="T40" fmla="*/ 99560 w 426"/>
              <a:gd name="T41" fmla="*/ 131716 h 462"/>
              <a:gd name="T42" fmla="*/ 99560 w 426"/>
              <a:gd name="T43" fmla="*/ 131716 h 462"/>
              <a:gd name="T44" fmla="*/ 91451 w 426"/>
              <a:gd name="T45" fmla="*/ 135312 h 46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26" h="462">
                <a:moveTo>
                  <a:pt x="327" y="186"/>
                </a:moveTo>
                <a:lnTo>
                  <a:pt x="327" y="186"/>
                </a:lnTo>
                <a:cubicBezTo>
                  <a:pt x="274" y="63"/>
                  <a:pt x="238" y="18"/>
                  <a:pt x="150" y="18"/>
                </a:cubicBezTo>
                <a:cubicBezTo>
                  <a:pt x="114" y="18"/>
                  <a:pt x="123" y="0"/>
                  <a:pt x="97" y="10"/>
                </a:cubicBezTo>
                <a:cubicBezTo>
                  <a:pt x="70" y="18"/>
                  <a:pt x="97" y="27"/>
                  <a:pt x="70" y="54"/>
                </a:cubicBezTo>
                <a:cubicBezTo>
                  <a:pt x="0" y="107"/>
                  <a:pt x="8" y="169"/>
                  <a:pt x="35" y="293"/>
                </a:cubicBezTo>
                <a:cubicBezTo>
                  <a:pt x="53" y="346"/>
                  <a:pt x="8" y="354"/>
                  <a:pt x="26" y="408"/>
                </a:cubicBezTo>
                <a:cubicBezTo>
                  <a:pt x="35" y="444"/>
                  <a:pt x="141" y="461"/>
                  <a:pt x="248" y="417"/>
                </a:cubicBezTo>
                <a:cubicBezTo>
                  <a:pt x="354" y="382"/>
                  <a:pt x="425" y="301"/>
                  <a:pt x="407" y="266"/>
                </a:cubicBezTo>
                <a:cubicBezTo>
                  <a:pt x="389" y="213"/>
                  <a:pt x="354" y="239"/>
                  <a:pt x="327" y="186"/>
                </a:cubicBezTo>
                <a:close/>
                <a:moveTo>
                  <a:pt x="238" y="391"/>
                </a:moveTo>
                <a:lnTo>
                  <a:pt x="238" y="391"/>
                </a:lnTo>
                <a:cubicBezTo>
                  <a:pt x="141" y="426"/>
                  <a:pt x="61" y="399"/>
                  <a:pt x="53" y="391"/>
                </a:cubicBezTo>
                <a:cubicBezTo>
                  <a:pt x="53" y="382"/>
                  <a:pt x="88" y="319"/>
                  <a:pt x="194" y="284"/>
                </a:cubicBezTo>
                <a:cubicBezTo>
                  <a:pt x="310" y="239"/>
                  <a:pt x="372" y="257"/>
                  <a:pt x="372" y="275"/>
                </a:cubicBezTo>
                <a:cubicBezTo>
                  <a:pt x="380" y="284"/>
                  <a:pt x="336" y="354"/>
                  <a:pt x="238" y="391"/>
                </a:cubicBezTo>
                <a:close/>
                <a:moveTo>
                  <a:pt x="203" y="301"/>
                </a:moveTo>
                <a:lnTo>
                  <a:pt x="203" y="301"/>
                </a:lnTo>
                <a:cubicBezTo>
                  <a:pt x="150" y="319"/>
                  <a:pt x="123" y="337"/>
                  <a:pt x="97" y="363"/>
                </a:cubicBezTo>
                <a:cubicBezTo>
                  <a:pt x="114" y="373"/>
                  <a:pt x="141" y="382"/>
                  <a:pt x="167" y="363"/>
                </a:cubicBezTo>
                <a:cubicBezTo>
                  <a:pt x="212" y="354"/>
                  <a:pt x="230" y="319"/>
                  <a:pt x="221" y="293"/>
                </a:cubicBezTo>
                <a:cubicBezTo>
                  <a:pt x="221" y="293"/>
                  <a:pt x="212" y="301"/>
                  <a:pt x="203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35" name="Freeform 69">
            <a:extLst>
              <a:ext uri="{FF2B5EF4-FFF2-40B4-BE49-F238E27FC236}">
                <a16:creationId xmlns:a16="http://schemas.microsoft.com/office/drawing/2014/main" id="{1234A92C-6771-0C47-845E-FA6B66929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4063" y="1951038"/>
            <a:ext cx="215900" cy="192087"/>
          </a:xfrm>
          <a:custGeom>
            <a:avLst/>
            <a:gdLst>
              <a:gd name="T0" fmla="*/ 11706 w 479"/>
              <a:gd name="T1" fmla="*/ 55397 h 426"/>
              <a:gd name="T2" fmla="*/ 11706 w 479"/>
              <a:gd name="T3" fmla="*/ 55397 h 426"/>
              <a:gd name="T4" fmla="*/ 203050 w 479"/>
              <a:gd name="T5" fmla="*/ 55397 h 426"/>
              <a:gd name="T6" fmla="*/ 203050 w 479"/>
              <a:gd name="T7" fmla="*/ 47741 h 426"/>
              <a:gd name="T8" fmla="*/ 159378 w 479"/>
              <a:gd name="T9" fmla="*/ 35580 h 426"/>
              <a:gd name="T10" fmla="*/ 151274 w 479"/>
              <a:gd name="T11" fmla="*/ 35580 h 426"/>
              <a:gd name="T12" fmla="*/ 151274 w 479"/>
              <a:gd name="T13" fmla="*/ 0 h 426"/>
              <a:gd name="T14" fmla="*/ 63481 w 479"/>
              <a:gd name="T15" fmla="*/ 0 h 426"/>
              <a:gd name="T16" fmla="*/ 63481 w 479"/>
              <a:gd name="T17" fmla="*/ 35580 h 426"/>
              <a:gd name="T18" fmla="*/ 55827 w 479"/>
              <a:gd name="T19" fmla="*/ 35580 h 426"/>
              <a:gd name="T20" fmla="*/ 11706 w 479"/>
              <a:gd name="T21" fmla="*/ 47741 h 426"/>
              <a:gd name="T22" fmla="*/ 11706 w 479"/>
              <a:gd name="T23" fmla="*/ 55397 h 426"/>
              <a:gd name="T24" fmla="*/ 203050 w 479"/>
              <a:gd name="T25" fmla="*/ 71611 h 426"/>
              <a:gd name="T26" fmla="*/ 203050 w 479"/>
              <a:gd name="T27" fmla="*/ 71611 h 426"/>
              <a:gd name="T28" fmla="*/ 11706 w 479"/>
              <a:gd name="T29" fmla="*/ 71611 h 426"/>
              <a:gd name="T30" fmla="*/ 0 w 479"/>
              <a:gd name="T31" fmla="*/ 83321 h 426"/>
              <a:gd name="T32" fmla="*/ 0 w 479"/>
              <a:gd name="T33" fmla="*/ 123405 h 426"/>
              <a:gd name="T34" fmla="*/ 11706 w 479"/>
              <a:gd name="T35" fmla="*/ 135115 h 426"/>
              <a:gd name="T36" fmla="*/ 31966 w 479"/>
              <a:gd name="T37" fmla="*/ 135115 h 426"/>
              <a:gd name="T38" fmla="*/ 23862 w 479"/>
              <a:gd name="T39" fmla="*/ 191414 h 426"/>
              <a:gd name="T40" fmla="*/ 191344 w 479"/>
              <a:gd name="T41" fmla="*/ 191414 h 426"/>
              <a:gd name="T42" fmla="*/ 183240 w 479"/>
              <a:gd name="T43" fmla="*/ 135115 h 426"/>
              <a:gd name="T44" fmla="*/ 203050 w 479"/>
              <a:gd name="T45" fmla="*/ 135115 h 426"/>
              <a:gd name="T46" fmla="*/ 215206 w 479"/>
              <a:gd name="T47" fmla="*/ 123405 h 426"/>
              <a:gd name="T48" fmla="*/ 215206 w 479"/>
              <a:gd name="T49" fmla="*/ 83321 h 426"/>
              <a:gd name="T50" fmla="*/ 203050 w 479"/>
              <a:gd name="T51" fmla="*/ 71611 h 426"/>
              <a:gd name="T52" fmla="*/ 43671 w 479"/>
              <a:gd name="T53" fmla="*/ 167543 h 426"/>
              <a:gd name="T54" fmla="*/ 43671 w 479"/>
              <a:gd name="T55" fmla="*/ 167543 h 426"/>
              <a:gd name="T56" fmla="*/ 59429 w 479"/>
              <a:gd name="T57" fmla="*/ 95482 h 426"/>
              <a:gd name="T58" fmla="*/ 155326 w 479"/>
              <a:gd name="T59" fmla="*/ 95482 h 426"/>
              <a:gd name="T60" fmla="*/ 171534 w 479"/>
              <a:gd name="T61" fmla="*/ 167543 h 426"/>
              <a:gd name="T62" fmla="*/ 43671 w 479"/>
              <a:gd name="T63" fmla="*/ 167543 h 42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79" h="426">
                <a:moveTo>
                  <a:pt x="26" y="123"/>
                </a:moveTo>
                <a:lnTo>
                  <a:pt x="26" y="123"/>
                </a:lnTo>
                <a:cubicBezTo>
                  <a:pt x="451" y="123"/>
                  <a:pt x="451" y="123"/>
                  <a:pt x="451" y="123"/>
                </a:cubicBezTo>
                <a:cubicBezTo>
                  <a:pt x="460" y="123"/>
                  <a:pt x="460" y="115"/>
                  <a:pt x="451" y="106"/>
                </a:cubicBezTo>
                <a:cubicBezTo>
                  <a:pt x="451" y="106"/>
                  <a:pt x="372" y="79"/>
                  <a:pt x="354" y="79"/>
                </a:cubicBezTo>
                <a:cubicBezTo>
                  <a:pt x="336" y="79"/>
                  <a:pt x="336" y="79"/>
                  <a:pt x="336" y="79"/>
                </a:cubicBezTo>
                <a:cubicBezTo>
                  <a:pt x="336" y="0"/>
                  <a:pt x="336" y="0"/>
                  <a:pt x="336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41" y="79"/>
                  <a:pt x="141" y="79"/>
                  <a:pt x="141" y="79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06" y="79"/>
                  <a:pt x="26" y="106"/>
                  <a:pt x="26" y="106"/>
                </a:cubicBezTo>
                <a:cubicBezTo>
                  <a:pt x="17" y="115"/>
                  <a:pt x="17" y="123"/>
                  <a:pt x="26" y="123"/>
                </a:cubicBezTo>
                <a:close/>
                <a:moveTo>
                  <a:pt x="451" y="159"/>
                </a:moveTo>
                <a:lnTo>
                  <a:pt x="451" y="159"/>
                </a:lnTo>
                <a:cubicBezTo>
                  <a:pt x="26" y="159"/>
                  <a:pt x="26" y="159"/>
                  <a:pt x="26" y="159"/>
                </a:cubicBezTo>
                <a:cubicBezTo>
                  <a:pt x="8" y="159"/>
                  <a:pt x="0" y="168"/>
                  <a:pt x="0" y="185"/>
                </a:cubicBezTo>
                <a:cubicBezTo>
                  <a:pt x="0" y="274"/>
                  <a:pt x="0" y="274"/>
                  <a:pt x="0" y="274"/>
                </a:cubicBezTo>
                <a:cubicBezTo>
                  <a:pt x="0" y="283"/>
                  <a:pt x="8" y="300"/>
                  <a:pt x="26" y="300"/>
                </a:cubicBezTo>
                <a:cubicBezTo>
                  <a:pt x="71" y="300"/>
                  <a:pt x="71" y="300"/>
                  <a:pt x="71" y="300"/>
                </a:cubicBezTo>
                <a:cubicBezTo>
                  <a:pt x="53" y="425"/>
                  <a:pt x="53" y="425"/>
                  <a:pt x="53" y="425"/>
                </a:cubicBezTo>
                <a:cubicBezTo>
                  <a:pt x="425" y="425"/>
                  <a:pt x="425" y="425"/>
                  <a:pt x="425" y="425"/>
                </a:cubicBezTo>
                <a:cubicBezTo>
                  <a:pt x="407" y="300"/>
                  <a:pt x="407" y="300"/>
                  <a:pt x="407" y="300"/>
                </a:cubicBezTo>
                <a:cubicBezTo>
                  <a:pt x="451" y="300"/>
                  <a:pt x="451" y="300"/>
                  <a:pt x="451" y="300"/>
                </a:cubicBezTo>
                <a:cubicBezTo>
                  <a:pt x="469" y="300"/>
                  <a:pt x="478" y="283"/>
                  <a:pt x="478" y="274"/>
                </a:cubicBezTo>
                <a:cubicBezTo>
                  <a:pt x="478" y="185"/>
                  <a:pt x="478" y="185"/>
                  <a:pt x="478" y="185"/>
                </a:cubicBezTo>
                <a:cubicBezTo>
                  <a:pt x="478" y="168"/>
                  <a:pt x="469" y="159"/>
                  <a:pt x="451" y="159"/>
                </a:cubicBezTo>
                <a:close/>
                <a:moveTo>
                  <a:pt x="97" y="372"/>
                </a:moveTo>
                <a:lnTo>
                  <a:pt x="97" y="372"/>
                </a:lnTo>
                <a:cubicBezTo>
                  <a:pt x="132" y="212"/>
                  <a:pt x="132" y="212"/>
                  <a:pt x="132" y="212"/>
                </a:cubicBezTo>
                <a:cubicBezTo>
                  <a:pt x="345" y="212"/>
                  <a:pt x="345" y="212"/>
                  <a:pt x="345" y="212"/>
                </a:cubicBezTo>
                <a:cubicBezTo>
                  <a:pt x="381" y="372"/>
                  <a:pt x="381" y="372"/>
                  <a:pt x="381" y="372"/>
                </a:cubicBezTo>
                <a:lnTo>
                  <a:pt x="97" y="3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36" name="Freeform 70">
            <a:extLst>
              <a:ext uri="{FF2B5EF4-FFF2-40B4-BE49-F238E27FC236}">
                <a16:creationId xmlns:a16="http://schemas.microsoft.com/office/drawing/2014/main" id="{3AB43C89-3E5F-9549-8CE5-0667363D4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1947863"/>
            <a:ext cx="223837" cy="200025"/>
          </a:xfrm>
          <a:custGeom>
            <a:avLst/>
            <a:gdLst>
              <a:gd name="T0" fmla="*/ 63877 w 497"/>
              <a:gd name="T1" fmla="*/ 123457 h 445"/>
              <a:gd name="T2" fmla="*/ 63877 w 497"/>
              <a:gd name="T3" fmla="*/ 123457 h 445"/>
              <a:gd name="T4" fmla="*/ 63877 w 497"/>
              <a:gd name="T5" fmla="*/ 56117 h 445"/>
              <a:gd name="T6" fmla="*/ 23841 w 497"/>
              <a:gd name="T7" fmla="*/ 56117 h 445"/>
              <a:gd name="T8" fmla="*/ 0 w 497"/>
              <a:gd name="T9" fmla="*/ 79910 h 445"/>
              <a:gd name="T10" fmla="*/ 0 w 497"/>
              <a:gd name="T11" fmla="*/ 143210 h 445"/>
              <a:gd name="T12" fmla="*/ 23841 w 497"/>
              <a:gd name="T13" fmla="*/ 167453 h 445"/>
              <a:gd name="T14" fmla="*/ 31939 w 497"/>
              <a:gd name="T15" fmla="*/ 167453 h 445"/>
              <a:gd name="T16" fmla="*/ 31939 w 497"/>
              <a:gd name="T17" fmla="*/ 199327 h 445"/>
              <a:gd name="T18" fmla="*/ 67926 w 497"/>
              <a:gd name="T19" fmla="*/ 167453 h 445"/>
              <a:gd name="T20" fmla="*/ 123256 w 497"/>
              <a:gd name="T21" fmla="*/ 167453 h 445"/>
              <a:gd name="T22" fmla="*/ 143499 w 497"/>
              <a:gd name="T23" fmla="*/ 143210 h 445"/>
              <a:gd name="T24" fmla="*/ 143499 w 497"/>
              <a:gd name="T25" fmla="*/ 123457 h 445"/>
              <a:gd name="T26" fmla="*/ 143499 w 497"/>
              <a:gd name="T27" fmla="*/ 123457 h 445"/>
              <a:gd name="T28" fmla="*/ 63877 w 497"/>
              <a:gd name="T29" fmla="*/ 123457 h 445"/>
              <a:gd name="T30" fmla="*/ 199279 w 497"/>
              <a:gd name="T31" fmla="*/ 0 h 445"/>
              <a:gd name="T32" fmla="*/ 199279 w 497"/>
              <a:gd name="T33" fmla="*/ 0 h 445"/>
              <a:gd name="T34" fmla="*/ 99414 w 497"/>
              <a:gd name="T35" fmla="*/ 0 h 445"/>
              <a:gd name="T36" fmla="*/ 79622 w 497"/>
              <a:gd name="T37" fmla="*/ 24242 h 445"/>
              <a:gd name="T38" fmla="*/ 79622 w 497"/>
              <a:gd name="T39" fmla="*/ 111336 h 445"/>
              <a:gd name="T40" fmla="*/ 155644 w 497"/>
              <a:gd name="T41" fmla="*/ 111336 h 445"/>
              <a:gd name="T42" fmla="*/ 191182 w 497"/>
              <a:gd name="T43" fmla="*/ 143210 h 445"/>
              <a:gd name="T44" fmla="*/ 191182 w 497"/>
              <a:gd name="T45" fmla="*/ 111336 h 445"/>
              <a:gd name="T46" fmla="*/ 199279 w 497"/>
              <a:gd name="T47" fmla="*/ 111336 h 445"/>
              <a:gd name="T48" fmla="*/ 223120 w 497"/>
              <a:gd name="T49" fmla="*/ 87542 h 445"/>
              <a:gd name="T50" fmla="*/ 223120 w 497"/>
              <a:gd name="T51" fmla="*/ 24242 h 445"/>
              <a:gd name="T52" fmla="*/ 199279 w 497"/>
              <a:gd name="T53" fmla="*/ 0 h 44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7" h="445">
                <a:moveTo>
                  <a:pt x="142" y="275"/>
                </a:moveTo>
                <a:lnTo>
                  <a:pt x="142" y="275"/>
                </a:lnTo>
                <a:cubicBezTo>
                  <a:pt x="142" y="125"/>
                  <a:pt x="142" y="125"/>
                  <a:pt x="142" y="125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18" y="125"/>
                  <a:pt x="0" y="151"/>
                  <a:pt x="0" y="178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354"/>
                  <a:pt x="18" y="373"/>
                  <a:pt x="53" y="373"/>
                </a:cubicBezTo>
                <a:cubicBezTo>
                  <a:pt x="71" y="373"/>
                  <a:pt x="71" y="373"/>
                  <a:pt x="71" y="373"/>
                </a:cubicBezTo>
                <a:cubicBezTo>
                  <a:pt x="71" y="444"/>
                  <a:pt x="71" y="444"/>
                  <a:pt x="71" y="444"/>
                </a:cubicBezTo>
                <a:cubicBezTo>
                  <a:pt x="151" y="373"/>
                  <a:pt x="151" y="373"/>
                  <a:pt x="151" y="373"/>
                </a:cubicBezTo>
                <a:cubicBezTo>
                  <a:pt x="274" y="373"/>
                  <a:pt x="274" y="373"/>
                  <a:pt x="274" y="373"/>
                </a:cubicBezTo>
                <a:cubicBezTo>
                  <a:pt x="302" y="373"/>
                  <a:pt x="319" y="354"/>
                  <a:pt x="319" y="319"/>
                </a:cubicBezTo>
                <a:cubicBezTo>
                  <a:pt x="319" y="275"/>
                  <a:pt x="319" y="275"/>
                  <a:pt x="319" y="275"/>
                </a:cubicBezTo>
                <a:lnTo>
                  <a:pt x="142" y="275"/>
                </a:lnTo>
                <a:close/>
                <a:moveTo>
                  <a:pt x="443" y="0"/>
                </a:moveTo>
                <a:lnTo>
                  <a:pt x="443" y="0"/>
                </a:lnTo>
                <a:cubicBezTo>
                  <a:pt x="221" y="0"/>
                  <a:pt x="221" y="0"/>
                  <a:pt x="221" y="0"/>
                </a:cubicBezTo>
                <a:cubicBezTo>
                  <a:pt x="195" y="0"/>
                  <a:pt x="177" y="27"/>
                  <a:pt x="177" y="54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346" y="248"/>
                  <a:pt x="346" y="248"/>
                  <a:pt x="346" y="248"/>
                </a:cubicBezTo>
                <a:cubicBezTo>
                  <a:pt x="425" y="319"/>
                  <a:pt x="425" y="319"/>
                  <a:pt x="425" y="319"/>
                </a:cubicBezTo>
                <a:cubicBezTo>
                  <a:pt x="425" y="248"/>
                  <a:pt x="425" y="248"/>
                  <a:pt x="425" y="248"/>
                </a:cubicBezTo>
                <a:cubicBezTo>
                  <a:pt x="443" y="248"/>
                  <a:pt x="443" y="248"/>
                  <a:pt x="443" y="248"/>
                </a:cubicBezTo>
                <a:cubicBezTo>
                  <a:pt x="470" y="248"/>
                  <a:pt x="496" y="231"/>
                  <a:pt x="496" y="195"/>
                </a:cubicBezTo>
                <a:cubicBezTo>
                  <a:pt x="496" y="54"/>
                  <a:pt x="496" y="54"/>
                  <a:pt x="496" y="54"/>
                </a:cubicBezTo>
                <a:cubicBezTo>
                  <a:pt x="496" y="27"/>
                  <a:pt x="470" y="0"/>
                  <a:pt x="44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37" name="Freeform 71">
            <a:extLst>
              <a:ext uri="{FF2B5EF4-FFF2-40B4-BE49-F238E27FC236}">
                <a16:creationId xmlns:a16="http://schemas.microsoft.com/office/drawing/2014/main" id="{38D06632-ECAA-9D4D-94B5-9F8231D80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7700" y="1974850"/>
            <a:ext cx="200025" cy="149225"/>
          </a:xfrm>
          <a:custGeom>
            <a:avLst/>
            <a:gdLst>
              <a:gd name="T0" fmla="*/ 31504 w 444"/>
              <a:gd name="T1" fmla="*/ 0 h 329"/>
              <a:gd name="T2" fmla="*/ 31504 w 444"/>
              <a:gd name="T3" fmla="*/ 0 h 329"/>
              <a:gd name="T4" fmla="*/ 0 w 444"/>
              <a:gd name="T5" fmla="*/ 31564 h 329"/>
              <a:gd name="T6" fmla="*/ 31504 w 444"/>
              <a:gd name="T7" fmla="*/ 67636 h 329"/>
              <a:gd name="T8" fmla="*/ 0 w 444"/>
              <a:gd name="T9" fmla="*/ 131214 h 329"/>
              <a:gd name="T10" fmla="*/ 0 w 444"/>
              <a:gd name="T11" fmla="*/ 147898 h 329"/>
              <a:gd name="T12" fmla="*/ 31504 w 444"/>
              <a:gd name="T13" fmla="*/ 0 h 329"/>
              <a:gd name="T14" fmla="*/ 123767 w 444"/>
              <a:gd name="T15" fmla="*/ 0 h 329"/>
              <a:gd name="T16" fmla="*/ 123767 w 444"/>
              <a:gd name="T17" fmla="*/ 0 h 329"/>
              <a:gd name="T18" fmla="*/ 91813 w 444"/>
              <a:gd name="T19" fmla="*/ 31564 h 329"/>
              <a:gd name="T20" fmla="*/ 123767 w 444"/>
              <a:gd name="T21" fmla="*/ 67636 h 329"/>
              <a:gd name="T22" fmla="*/ 91813 w 444"/>
              <a:gd name="T23" fmla="*/ 131214 h 329"/>
              <a:gd name="T24" fmla="*/ 91813 w 444"/>
              <a:gd name="T25" fmla="*/ 147898 h 329"/>
              <a:gd name="T26" fmla="*/ 123767 w 444"/>
              <a:gd name="T27" fmla="*/ 0 h 329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444" h="329">
                <a:moveTo>
                  <a:pt x="70" y="0"/>
                </a:moveTo>
                <a:lnTo>
                  <a:pt x="70" y="0"/>
                </a:lnTo>
                <a:cubicBezTo>
                  <a:pt x="26" y="0"/>
                  <a:pt x="0" y="35"/>
                  <a:pt x="0" y="70"/>
                </a:cubicBezTo>
                <a:cubicBezTo>
                  <a:pt x="0" y="115"/>
                  <a:pt x="26" y="150"/>
                  <a:pt x="70" y="150"/>
                </a:cubicBezTo>
                <a:cubicBezTo>
                  <a:pt x="142" y="150"/>
                  <a:pt x="98" y="291"/>
                  <a:pt x="0" y="291"/>
                </a:cubicBezTo>
                <a:cubicBezTo>
                  <a:pt x="0" y="328"/>
                  <a:pt x="0" y="328"/>
                  <a:pt x="0" y="328"/>
                </a:cubicBezTo>
                <a:cubicBezTo>
                  <a:pt x="168" y="328"/>
                  <a:pt x="239" y="0"/>
                  <a:pt x="70" y="0"/>
                </a:cubicBezTo>
                <a:close/>
                <a:moveTo>
                  <a:pt x="275" y="0"/>
                </a:moveTo>
                <a:lnTo>
                  <a:pt x="275" y="0"/>
                </a:lnTo>
                <a:cubicBezTo>
                  <a:pt x="239" y="0"/>
                  <a:pt x="204" y="35"/>
                  <a:pt x="204" y="70"/>
                </a:cubicBezTo>
                <a:cubicBezTo>
                  <a:pt x="204" y="115"/>
                  <a:pt x="239" y="150"/>
                  <a:pt x="275" y="150"/>
                </a:cubicBezTo>
                <a:cubicBezTo>
                  <a:pt x="354" y="150"/>
                  <a:pt x="301" y="291"/>
                  <a:pt x="204" y="291"/>
                </a:cubicBezTo>
                <a:cubicBezTo>
                  <a:pt x="204" y="328"/>
                  <a:pt x="204" y="328"/>
                  <a:pt x="204" y="328"/>
                </a:cubicBezTo>
                <a:cubicBezTo>
                  <a:pt x="381" y="328"/>
                  <a:pt x="443" y="0"/>
                  <a:pt x="27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38" name="Freeform 72">
            <a:extLst>
              <a:ext uri="{FF2B5EF4-FFF2-40B4-BE49-F238E27FC236}">
                <a16:creationId xmlns:a16="http://schemas.microsoft.com/office/drawing/2014/main" id="{29D0F028-8116-CE43-A2C4-C11CB80077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8025" y="1958975"/>
            <a:ext cx="176213" cy="180975"/>
          </a:xfrm>
          <a:custGeom>
            <a:avLst/>
            <a:gdLst>
              <a:gd name="T0" fmla="*/ 155819 w 391"/>
              <a:gd name="T1" fmla="*/ 0 h 400"/>
              <a:gd name="T2" fmla="*/ 155819 w 391"/>
              <a:gd name="T3" fmla="*/ 0 h 400"/>
              <a:gd name="T4" fmla="*/ 63949 w 391"/>
              <a:gd name="T5" fmla="*/ 0 h 400"/>
              <a:gd name="T6" fmla="*/ 44134 w 391"/>
              <a:gd name="T7" fmla="*/ 19800 h 400"/>
              <a:gd name="T8" fmla="*/ 44134 w 391"/>
              <a:gd name="T9" fmla="*/ 111598 h 400"/>
              <a:gd name="T10" fmla="*/ 63949 w 391"/>
              <a:gd name="T11" fmla="*/ 131397 h 400"/>
              <a:gd name="T12" fmla="*/ 155819 w 391"/>
              <a:gd name="T13" fmla="*/ 131397 h 400"/>
              <a:gd name="T14" fmla="*/ 175635 w 391"/>
              <a:gd name="T15" fmla="*/ 111598 h 400"/>
              <a:gd name="T16" fmla="*/ 175635 w 391"/>
              <a:gd name="T17" fmla="*/ 19800 h 400"/>
              <a:gd name="T18" fmla="*/ 155819 w 391"/>
              <a:gd name="T19" fmla="*/ 0 h 400"/>
              <a:gd name="T20" fmla="*/ 155819 w 391"/>
              <a:gd name="T21" fmla="*/ 111598 h 400"/>
              <a:gd name="T22" fmla="*/ 155819 w 391"/>
              <a:gd name="T23" fmla="*/ 111598 h 400"/>
              <a:gd name="T24" fmla="*/ 63949 w 391"/>
              <a:gd name="T25" fmla="*/ 111598 h 400"/>
              <a:gd name="T26" fmla="*/ 63949 w 391"/>
              <a:gd name="T27" fmla="*/ 19800 h 400"/>
              <a:gd name="T28" fmla="*/ 155819 w 391"/>
              <a:gd name="T29" fmla="*/ 19800 h 400"/>
              <a:gd name="T30" fmla="*/ 155819 w 391"/>
              <a:gd name="T31" fmla="*/ 111598 h 400"/>
              <a:gd name="T32" fmla="*/ 20266 w 391"/>
              <a:gd name="T33" fmla="*/ 87748 h 400"/>
              <a:gd name="T34" fmla="*/ 20266 w 391"/>
              <a:gd name="T35" fmla="*/ 87748 h 400"/>
              <a:gd name="T36" fmla="*/ 0 w 391"/>
              <a:gd name="T37" fmla="*/ 87748 h 400"/>
              <a:gd name="T38" fmla="*/ 0 w 391"/>
              <a:gd name="T39" fmla="*/ 155697 h 400"/>
              <a:gd name="T40" fmla="*/ 20266 w 391"/>
              <a:gd name="T41" fmla="*/ 179546 h 400"/>
              <a:gd name="T42" fmla="*/ 88268 w 391"/>
              <a:gd name="T43" fmla="*/ 179546 h 400"/>
              <a:gd name="T44" fmla="*/ 88268 w 391"/>
              <a:gd name="T45" fmla="*/ 155697 h 400"/>
              <a:gd name="T46" fmla="*/ 20266 w 391"/>
              <a:gd name="T47" fmla="*/ 155697 h 400"/>
              <a:gd name="T48" fmla="*/ 20266 w 391"/>
              <a:gd name="T49" fmla="*/ 87748 h 40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391" h="400">
                <a:moveTo>
                  <a:pt x="346" y="0"/>
                </a:moveTo>
                <a:lnTo>
                  <a:pt x="346" y="0"/>
                </a:lnTo>
                <a:cubicBezTo>
                  <a:pt x="142" y="0"/>
                  <a:pt x="142" y="0"/>
                  <a:pt x="142" y="0"/>
                </a:cubicBezTo>
                <a:cubicBezTo>
                  <a:pt x="115" y="0"/>
                  <a:pt x="98" y="18"/>
                  <a:pt x="98" y="44"/>
                </a:cubicBezTo>
                <a:cubicBezTo>
                  <a:pt x="98" y="248"/>
                  <a:pt x="98" y="248"/>
                  <a:pt x="98" y="248"/>
                </a:cubicBezTo>
                <a:cubicBezTo>
                  <a:pt x="98" y="274"/>
                  <a:pt x="115" y="292"/>
                  <a:pt x="142" y="292"/>
                </a:cubicBezTo>
                <a:cubicBezTo>
                  <a:pt x="346" y="292"/>
                  <a:pt x="346" y="292"/>
                  <a:pt x="346" y="292"/>
                </a:cubicBezTo>
                <a:cubicBezTo>
                  <a:pt x="372" y="292"/>
                  <a:pt x="390" y="274"/>
                  <a:pt x="390" y="248"/>
                </a:cubicBezTo>
                <a:cubicBezTo>
                  <a:pt x="390" y="44"/>
                  <a:pt x="390" y="44"/>
                  <a:pt x="390" y="44"/>
                </a:cubicBezTo>
                <a:cubicBezTo>
                  <a:pt x="390" y="18"/>
                  <a:pt x="372" y="0"/>
                  <a:pt x="346" y="0"/>
                </a:cubicBezTo>
                <a:close/>
                <a:moveTo>
                  <a:pt x="346" y="248"/>
                </a:moveTo>
                <a:lnTo>
                  <a:pt x="346" y="248"/>
                </a:lnTo>
                <a:cubicBezTo>
                  <a:pt x="142" y="248"/>
                  <a:pt x="142" y="248"/>
                  <a:pt x="142" y="248"/>
                </a:cubicBezTo>
                <a:cubicBezTo>
                  <a:pt x="142" y="44"/>
                  <a:pt x="142" y="44"/>
                  <a:pt x="142" y="44"/>
                </a:cubicBezTo>
                <a:cubicBezTo>
                  <a:pt x="346" y="44"/>
                  <a:pt x="346" y="44"/>
                  <a:pt x="346" y="44"/>
                </a:cubicBezTo>
                <a:lnTo>
                  <a:pt x="346" y="248"/>
                </a:lnTo>
                <a:close/>
                <a:moveTo>
                  <a:pt x="45" y="195"/>
                </a:moveTo>
                <a:lnTo>
                  <a:pt x="45" y="195"/>
                </a:lnTo>
                <a:cubicBezTo>
                  <a:pt x="0" y="195"/>
                  <a:pt x="0" y="195"/>
                  <a:pt x="0" y="195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72"/>
                  <a:pt x="18" y="399"/>
                  <a:pt x="45" y="399"/>
                </a:cubicBezTo>
                <a:cubicBezTo>
                  <a:pt x="196" y="399"/>
                  <a:pt x="196" y="399"/>
                  <a:pt x="196" y="399"/>
                </a:cubicBezTo>
                <a:cubicBezTo>
                  <a:pt x="196" y="346"/>
                  <a:pt x="196" y="346"/>
                  <a:pt x="196" y="346"/>
                </a:cubicBezTo>
                <a:cubicBezTo>
                  <a:pt x="45" y="346"/>
                  <a:pt x="45" y="346"/>
                  <a:pt x="45" y="346"/>
                </a:cubicBezTo>
                <a:lnTo>
                  <a:pt x="45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39" name="Freeform 73">
            <a:extLst>
              <a:ext uri="{FF2B5EF4-FFF2-40B4-BE49-F238E27FC236}">
                <a16:creationId xmlns:a16="http://schemas.microsoft.com/office/drawing/2014/main" id="{DE379D0A-45BD-8242-9EC7-365530FFF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0475" y="2443163"/>
            <a:ext cx="192088" cy="130175"/>
          </a:xfrm>
          <a:custGeom>
            <a:avLst/>
            <a:gdLst>
              <a:gd name="T0" fmla="*/ 167193 w 427"/>
              <a:gd name="T1" fmla="*/ 23614 h 293"/>
              <a:gd name="T2" fmla="*/ 167193 w 427"/>
              <a:gd name="T3" fmla="*/ 23614 h 293"/>
              <a:gd name="T4" fmla="*/ 48090 w 427"/>
              <a:gd name="T5" fmla="*/ 23614 h 293"/>
              <a:gd name="T6" fmla="*/ 48090 w 427"/>
              <a:gd name="T7" fmla="*/ 0 h 293"/>
              <a:gd name="T8" fmla="*/ 0 w 427"/>
              <a:gd name="T9" fmla="*/ 39654 h 293"/>
              <a:gd name="T10" fmla="*/ 48090 w 427"/>
              <a:gd name="T11" fmla="*/ 78862 h 293"/>
              <a:gd name="T12" fmla="*/ 48090 w 427"/>
              <a:gd name="T13" fmla="*/ 55248 h 293"/>
              <a:gd name="T14" fmla="*/ 159103 w 427"/>
              <a:gd name="T15" fmla="*/ 55248 h 293"/>
              <a:gd name="T16" fmla="*/ 159103 w 427"/>
              <a:gd name="T17" fmla="*/ 98466 h 293"/>
              <a:gd name="T18" fmla="*/ 12135 w 427"/>
              <a:gd name="T19" fmla="*/ 98466 h 293"/>
              <a:gd name="T20" fmla="*/ 12135 w 427"/>
              <a:gd name="T21" fmla="*/ 130100 h 293"/>
              <a:gd name="T22" fmla="*/ 167193 w 427"/>
              <a:gd name="T23" fmla="*/ 130100 h 293"/>
              <a:gd name="T24" fmla="*/ 191463 w 427"/>
              <a:gd name="T25" fmla="*/ 110496 h 293"/>
              <a:gd name="T26" fmla="*/ 191463 w 427"/>
              <a:gd name="T27" fmla="*/ 43218 h 293"/>
              <a:gd name="T28" fmla="*/ 167193 w 427"/>
              <a:gd name="T29" fmla="*/ 23614 h 293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27" h="293">
                <a:moveTo>
                  <a:pt x="372" y="53"/>
                </a:moveTo>
                <a:lnTo>
                  <a:pt x="372" y="53"/>
                </a:lnTo>
                <a:cubicBezTo>
                  <a:pt x="107" y="53"/>
                  <a:pt x="107" y="53"/>
                  <a:pt x="107" y="53"/>
                </a:cubicBezTo>
                <a:cubicBezTo>
                  <a:pt x="107" y="0"/>
                  <a:pt x="107" y="0"/>
                  <a:pt x="107" y="0"/>
                </a:cubicBezTo>
                <a:cubicBezTo>
                  <a:pt x="0" y="89"/>
                  <a:pt x="0" y="89"/>
                  <a:pt x="0" y="89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07" y="124"/>
                  <a:pt x="107" y="124"/>
                  <a:pt x="107" y="124"/>
                </a:cubicBezTo>
                <a:cubicBezTo>
                  <a:pt x="354" y="124"/>
                  <a:pt x="354" y="124"/>
                  <a:pt x="354" y="124"/>
                </a:cubicBezTo>
                <a:cubicBezTo>
                  <a:pt x="354" y="221"/>
                  <a:pt x="354" y="221"/>
                  <a:pt x="354" y="221"/>
                </a:cubicBezTo>
                <a:cubicBezTo>
                  <a:pt x="27" y="221"/>
                  <a:pt x="27" y="221"/>
                  <a:pt x="27" y="221"/>
                </a:cubicBezTo>
                <a:cubicBezTo>
                  <a:pt x="27" y="292"/>
                  <a:pt x="27" y="292"/>
                  <a:pt x="27" y="292"/>
                </a:cubicBezTo>
                <a:cubicBezTo>
                  <a:pt x="372" y="292"/>
                  <a:pt x="372" y="292"/>
                  <a:pt x="372" y="292"/>
                </a:cubicBezTo>
                <a:cubicBezTo>
                  <a:pt x="399" y="292"/>
                  <a:pt x="426" y="274"/>
                  <a:pt x="426" y="248"/>
                </a:cubicBezTo>
                <a:cubicBezTo>
                  <a:pt x="426" y="97"/>
                  <a:pt x="426" y="97"/>
                  <a:pt x="426" y="97"/>
                </a:cubicBezTo>
                <a:cubicBezTo>
                  <a:pt x="426" y="71"/>
                  <a:pt x="399" y="53"/>
                  <a:pt x="372" y="5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40" name="Freeform 74">
            <a:extLst>
              <a:ext uri="{FF2B5EF4-FFF2-40B4-BE49-F238E27FC236}">
                <a16:creationId xmlns:a16="http://schemas.microsoft.com/office/drawing/2014/main" id="{1F56BC33-A1D1-C340-A345-83CC9652F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7650" y="1955800"/>
            <a:ext cx="207963" cy="184150"/>
          </a:xfrm>
          <a:custGeom>
            <a:avLst/>
            <a:gdLst>
              <a:gd name="T0" fmla="*/ 203236 w 461"/>
              <a:gd name="T1" fmla="*/ 95799 h 409"/>
              <a:gd name="T2" fmla="*/ 203236 w 461"/>
              <a:gd name="T3" fmla="*/ 95799 h 409"/>
              <a:gd name="T4" fmla="*/ 111306 w 461"/>
              <a:gd name="T5" fmla="*/ 7646 h 409"/>
              <a:gd name="T6" fmla="*/ 95534 w 461"/>
              <a:gd name="T7" fmla="*/ 7646 h 409"/>
              <a:gd name="T8" fmla="*/ 4056 w 461"/>
              <a:gd name="T9" fmla="*/ 95799 h 409"/>
              <a:gd name="T10" fmla="*/ 8111 w 461"/>
              <a:gd name="T11" fmla="*/ 103445 h 409"/>
              <a:gd name="T12" fmla="*/ 27939 w 461"/>
              <a:gd name="T13" fmla="*/ 103445 h 409"/>
              <a:gd name="T14" fmla="*/ 27939 w 461"/>
              <a:gd name="T15" fmla="*/ 175407 h 409"/>
              <a:gd name="T16" fmla="*/ 35600 w 461"/>
              <a:gd name="T17" fmla="*/ 183502 h 409"/>
              <a:gd name="T18" fmla="*/ 79762 w 461"/>
              <a:gd name="T19" fmla="*/ 183502 h 409"/>
              <a:gd name="T20" fmla="*/ 79762 w 461"/>
              <a:gd name="T21" fmla="*/ 111541 h 409"/>
              <a:gd name="T22" fmla="*/ 127529 w 461"/>
              <a:gd name="T23" fmla="*/ 111541 h 409"/>
              <a:gd name="T24" fmla="*/ 127529 w 461"/>
              <a:gd name="T25" fmla="*/ 183502 h 409"/>
              <a:gd name="T26" fmla="*/ 171691 w 461"/>
              <a:gd name="T27" fmla="*/ 183502 h 409"/>
              <a:gd name="T28" fmla="*/ 179352 w 461"/>
              <a:gd name="T29" fmla="*/ 175407 h 409"/>
              <a:gd name="T30" fmla="*/ 179352 w 461"/>
              <a:gd name="T31" fmla="*/ 103445 h 409"/>
              <a:gd name="T32" fmla="*/ 199631 w 461"/>
              <a:gd name="T33" fmla="*/ 103445 h 409"/>
              <a:gd name="T34" fmla="*/ 203236 w 461"/>
              <a:gd name="T35" fmla="*/ 95799 h 40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61" h="409">
                <a:moveTo>
                  <a:pt x="451" y="213"/>
                </a:moveTo>
                <a:lnTo>
                  <a:pt x="451" y="213"/>
                </a:lnTo>
                <a:cubicBezTo>
                  <a:pt x="247" y="17"/>
                  <a:pt x="247" y="17"/>
                  <a:pt x="247" y="17"/>
                </a:cubicBezTo>
                <a:cubicBezTo>
                  <a:pt x="238" y="0"/>
                  <a:pt x="221" y="0"/>
                  <a:pt x="212" y="17"/>
                </a:cubicBezTo>
                <a:cubicBezTo>
                  <a:pt x="9" y="213"/>
                  <a:pt x="9" y="213"/>
                  <a:pt x="9" y="213"/>
                </a:cubicBezTo>
                <a:cubicBezTo>
                  <a:pt x="0" y="221"/>
                  <a:pt x="9" y="230"/>
                  <a:pt x="18" y="230"/>
                </a:cubicBezTo>
                <a:cubicBezTo>
                  <a:pt x="62" y="230"/>
                  <a:pt x="62" y="230"/>
                  <a:pt x="62" y="230"/>
                </a:cubicBezTo>
                <a:cubicBezTo>
                  <a:pt x="62" y="390"/>
                  <a:pt x="62" y="390"/>
                  <a:pt x="62" y="390"/>
                </a:cubicBezTo>
                <a:cubicBezTo>
                  <a:pt x="62" y="399"/>
                  <a:pt x="62" y="408"/>
                  <a:pt x="79" y="408"/>
                </a:cubicBezTo>
                <a:cubicBezTo>
                  <a:pt x="177" y="408"/>
                  <a:pt x="177" y="408"/>
                  <a:pt x="177" y="408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283" y="248"/>
                  <a:pt x="283" y="248"/>
                  <a:pt x="283" y="248"/>
                </a:cubicBezTo>
                <a:cubicBezTo>
                  <a:pt x="283" y="408"/>
                  <a:pt x="283" y="408"/>
                  <a:pt x="283" y="408"/>
                </a:cubicBezTo>
                <a:cubicBezTo>
                  <a:pt x="381" y="408"/>
                  <a:pt x="381" y="408"/>
                  <a:pt x="381" y="408"/>
                </a:cubicBezTo>
                <a:cubicBezTo>
                  <a:pt x="398" y="408"/>
                  <a:pt x="398" y="399"/>
                  <a:pt x="398" y="390"/>
                </a:cubicBezTo>
                <a:cubicBezTo>
                  <a:pt x="398" y="230"/>
                  <a:pt x="398" y="230"/>
                  <a:pt x="398" y="230"/>
                </a:cubicBezTo>
                <a:cubicBezTo>
                  <a:pt x="443" y="230"/>
                  <a:pt x="443" y="230"/>
                  <a:pt x="443" y="230"/>
                </a:cubicBezTo>
                <a:cubicBezTo>
                  <a:pt x="451" y="230"/>
                  <a:pt x="460" y="221"/>
                  <a:pt x="451" y="21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41" name="Freeform 75">
            <a:extLst>
              <a:ext uri="{FF2B5EF4-FFF2-40B4-BE49-F238E27FC236}">
                <a16:creationId xmlns:a16="http://schemas.microsoft.com/office/drawing/2014/main" id="{D3E05B59-CFA7-2D46-91F7-955C5D361D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3450" y="1514475"/>
            <a:ext cx="223838" cy="179388"/>
          </a:xfrm>
          <a:custGeom>
            <a:avLst/>
            <a:gdLst>
              <a:gd name="T0" fmla="*/ 199277 w 497"/>
              <a:gd name="T1" fmla="*/ 0 h 400"/>
              <a:gd name="T2" fmla="*/ 199277 w 497"/>
              <a:gd name="T3" fmla="*/ 0 h 400"/>
              <a:gd name="T4" fmla="*/ 23841 w 497"/>
              <a:gd name="T5" fmla="*/ 0 h 400"/>
              <a:gd name="T6" fmla="*/ 0 w 497"/>
              <a:gd name="T7" fmla="*/ 19799 h 400"/>
              <a:gd name="T8" fmla="*/ 0 w 497"/>
              <a:gd name="T9" fmla="*/ 155696 h 400"/>
              <a:gd name="T10" fmla="*/ 23841 w 497"/>
              <a:gd name="T11" fmla="*/ 179545 h 400"/>
              <a:gd name="T12" fmla="*/ 199277 w 497"/>
              <a:gd name="T13" fmla="*/ 179545 h 400"/>
              <a:gd name="T14" fmla="*/ 223118 w 497"/>
              <a:gd name="T15" fmla="*/ 155696 h 400"/>
              <a:gd name="T16" fmla="*/ 223118 w 497"/>
              <a:gd name="T17" fmla="*/ 19799 h 400"/>
              <a:gd name="T18" fmla="*/ 199277 w 497"/>
              <a:gd name="T19" fmla="*/ 0 h 400"/>
              <a:gd name="T20" fmla="*/ 199277 w 497"/>
              <a:gd name="T21" fmla="*/ 155696 h 400"/>
              <a:gd name="T22" fmla="*/ 199277 w 497"/>
              <a:gd name="T23" fmla="*/ 155696 h 400"/>
              <a:gd name="T24" fmla="*/ 23841 w 497"/>
              <a:gd name="T25" fmla="*/ 155696 h 400"/>
              <a:gd name="T26" fmla="*/ 23841 w 497"/>
              <a:gd name="T27" fmla="*/ 19799 h 400"/>
              <a:gd name="T28" fmla="*/ 199277 w 497"/>
              <a:gd name="T29" fmla="*/ 19799 h 400"/>
              <a:gd name="T30" fmla="*/ 199277 w 497"/>
              <a:gd name="T31" fmla="*/ 155696 h 400"/>
              <a:gd name="T32" fmla="*/ 99863 w 497"/>
              <a:gd name="T33" fmla="*/ 112047 h 400"/>
              <a:gd name="T34" fmla="*/ 99863 w 497"/>
              <a:gd name="T35" fmla="*/ 112047 h 400"/>
              <a:gd name="T36" fmla="*/ 43634 w 497"/>
              <a:gd name="T37" fmla="*/ 112047 h 400"/>
              <a:gd name="T38" fmla="*/ 43634 w 497"/>
              <a:gd name="T39" fmla="*/ 131846 h 400"/>
              <a:gd name="T40" fmla="*/ 99863 w 497"/>
              <a:gd name="T41" fmla="*/ 131846 h 400"/>
              <a:gd name="T42" fmla="*/ 99863 w 497"/>
              <a:gd name="T43" fmla="*/ 112047 h 400"/>
              <a:gd name="T44" fmla="*/ 99863 w 497"/>
              <a:gd name="T45" fmla="*/ 80098 h 400"/>
              <a:gd name="T46" fmla="*/ 99863 w 497"/>
              <a:gd name="T47" fmla="*/ 80098 h 400"/>
              <a:gd name="T48" fmla="*/ 43634 w 497"/>
              <a:gd name="T49" fmla="*/ 80098 h 400"/>
              <a:gd name="T50" fmla="*/ 43634 w 497"/>
              <a:gd name="T51" fmla="*/ 99897 h 400"/>
              <a:gd name="T52" fmla="*/ 99863 w 497"/>
              <a:gd name="T53" fmla="*/ 99897 h 400"/>
              <a:gd name="T54" fmla="*/ 99863 w 497"/>
              <a:gd name="T55" fmla="*/ 80098 h 400"/>
              <a:gd name="T56" fmla="*/ 99863 w 497"/>
              <a:gd name="T57" fmla="*/ 44099 h 400"/>
              <a:gd name="T58" fmla="*/ 99863 w 497"/>
              <a:gd name="T59" fmla="*/ 44099 h 400"/>
              <a:gd name="T60" fmla="*/ 43634 w 497"/>
              <a:gd name="T61" fmla="*/ 44099 h 400"/>
              <a:gd name="T62" fmla="*/ 43634 w 497"/>
              <a:gd name="T63" fmla="*/ 64348 h 400"/>
              <a:gd name="T64" fmla="*/ 99863 w 497"/>
              <a:gd name="T65" fmla="*/ 64348 h 400"/>
              <a:gd name="T66" fmla="*/ 99863 w 497"/>
              <a:gd name="T67" fmla="*/ 44099 h 400"/>
              <a:gd name="T68" fmla="*/ 174986 w 497"/>
              <a:gd name="T69" fmla="*/ 115647 h 400"/>
              <a:gd name="T70" fmla="*/ 174986 w 497"/>
              <a:gd name="T71" fmla="*/ 115647 h 400"/>
              <a:gd name="T72" fmla="*/ 159242 w 497"/>
              <a:gd name="T73" fmla="*/ 103947 h 400"/>
              <a:gd name="T74" fmla="*/ 171387 w 497"/>
              <a:gd name="T75" fmla="*/ 67948 h 400"/>
              <a:gd name="T76" fmla="*/ 151145 w 497"/>
              <a:gd name="T77" fmla="*/ 44099 h 400"/>
              <a:gd name="T78" fmla="*/ 131352 w 497"/>
              <a:gd name="T79" fmla="*/ 67948 h 400"/>
              <a:gd name="T80" fmla="*/ 143497 w 497"/>
              <a:gd name="T81" fmla="*/ 103947 h 400"/>
              <a:gd name="T82" fmla="*/ 123705 w 497"/>
              <a:gd name="T83" fmla="*/ 115647 h 400"/>
              <a:gd name="T84" fmla="*/ 123705 w 497"/>
              <a:gd name="T85" fmla="*/ 131846 h 400"/>
              <a:gd name="T86" fmla="*/ 179034 w 497"/>
              <a:gd name="T87" fmla="*/ 131846 h 400"/>
              <a:gd name="T88" fmla="*/ 174986 w 497"/>
              <a:gd name="T89" fmla="*/ 115647 h 40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97" h="400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18"/>
                  <a:pt x="0" y="44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73"/>
                  <a:pt x="17" y="399"/>
                  <a:pt x="53" y="399"/>
                </a:cubicBezTo>
                <a:cubicBezTo>
                  <a:pt x="443" y="399"/>
                  <a:pt x="443" y="399"/>
                  <a:pt x="443" y="399"/>
                </a:cubicBezTo>
                <a:cubicBezTo>
                  <a:pt x="470" y="399"/>
                  <a:pt x="496" y="373"/>
                  <a:pt x="496" y="346"/>
                </a:cubicBezTo>
                <a:cubicBezTo>
                  <a:pt x="496" y="44"/>
                  <a:pt x="496" y="44"/>
                  <a:pt x="496" y="44"/>
                </a:cubicBezTo>
                <a:cubicBezTo>
                  <a:pt x="496" y="18"/>
                  <a:pt x="470" y="0"/>
                  <a:pt x="443" y="0"/>
                </a:cubicBezTo>
                <a:close/>
                <a:moveTo>
                  <a:pt x="443" y="346"/>
                </a:moveTo>
                <a:lnTo>
                  <a:pt x="443" y="346"/>
                </a:lnTo>
                <a:cubicBezTo>
                  <a:pt x="53" y="346"/>
                  <a:pt x="53" y="346"/>
                  <a:pt x="53" y="346"/>
                </a:cubicBezTo>
                <a:cubicBezTo>
                  <a:pt x="53" y="44"/>
                  <a:pt x="53" y="44"/>
                  <a:pt x="53" y="44"/>
                </a:cubicBezTo>
                <a:cubicBezTo>
                  <a:pt x="443" y="44"/>
                  <a:pt x="443" y="44"/>
                  <a:pt x="443" y="44"/>
                </a:cubicBezTo>
                <a:lnTo>
                  <a:pt x="443" y="346"/>
                </a:lnTo>
                <a:close/>
                <a:moveTo>
                  <a:pt x="222" y="249"/>
                </a:moveTo>
                <a:lnTo>
                  <a:pt x="222" y="249"/>
                </a:lnTo>
                <a:cubicBezTo>
                  <a:pt x="97" y="249"/>
                  <a:pt x="97" y="249"/>
                  <a:pt x="97" y="249"/>
                </a:cubicBezTo>
                <a:cubicBezTo>
                  <a:pt x="97" y="293"/>
                  <a:pt x="97" y="293"/>
                  <a:pt x="97" y="293"/>
                </a:cubicBezTo>
                <a:cubicBezTo>
                  <a:pt x="222" y="293"/>
                  <a:pt x="222" y="293"/>
                  <a:pt x="222" y="293"/>
                </a:cubicBezTo>
                <a:lnTo>
                  <a:pt x="222" y="249"/>
                </a:lnTo>
                <a:close/>
                <a:moveTo>
                  <a:pt x="222" y="178"/>
                </a:moveTo>
                <a:lnTo>
                  <a:pt x="222" y="178"/>
                </a:lnTo>
                <a:cubicBezTo>
                  <a:pt x="97" y="178"/>
                  <a:pt x="97" y="178"/>
                  <a:pt x="97" y="178"/>
                </a:cubicBezTo>
                <a:cubicBezTo>
                  <a:pt x="97" y="222"/>
                  <a:pt x="97" y="222"/>
                  <a:pt x="97" y="222"/>
                </a:cubicBezTo>
                <a:cubicBezTo>
                  <a:pt x="222" y="222"/>
                  <a:pt x="222" y="222"/>
                  <a:pt x="222" y="222"/>
                </a:cubicBezTo>
                <a:lnTo>
                  <a:pt x="222" y="178"/>
                </a:lnTo>
                <a:close/>
                <a:moveTo>
                  <a:pt x="222" y="98"/>
                </a:moveTo>
                <a:lnTo>
                  <a:pt x="222" y="98"/>
                </a:lnTo>
                <a:cubicBezTo>
                  <a:pt x="97" y="98"/>
                  <a:pt x="97" y="98"/>
                  <a:pt x="97" y="98"/>
                </a:cubicBezTo>
                <a:cubicBezTo>
                  <a:pt x="97" y="143"/>
                  <a:pt x="97" y="143"/>
                  <a:pt x="97" y="143"/>
                </a:cubicBezTo>
                <a:cubicBezTo>
                  <a:pt x="222" y="143"/>
                  <a:pt x="222" y="143"/>
                  <a:pt x="222" y="143"/>
                </a:cubicBezTo>
                <a:lnTo>
                  <a:pt x="222" y="98"/>
                </a:lnTo>
                <a:close/>
                <a:moveTo>
                  <a:pt x="389" y="257"/>
                </a:moveTo>
                <a:lnTo>
                  <a:pt x="389" y="257"/>
                </a:lnTo>
                <a:cubicBezTo>
                  <a:pt x="389" y="257"/>
                  <a:pt x="354" y="249"/>
                  <a:pt x="354" y="231"/>
                </a:cubicBezTo>
                <a:cubicBezTo>
                  <a:pt x="354" y="204"/>
                  <a:pt x="381" y="196"/>
                  <a:pt x="381" y="151"/>
                </a:cubicBezTo>
                <a:cubicBezTo>
                  <a:pt x="381" y="125"/>
                  <a:pt x="372" y="98"/>
                  <a:pt x="336" y="98"/>
                </a:cubicBezTo>
                <a:cubicBezTo>
                  <a:pt x="301" y="98"/>
                  <a:pt x="292" y="125"/>
                  <a:pt x="292" y="151"/>
                </a:cubicBezTo>
                <a:cubicBezTo>
                  <a:pt x="292" y="196"/>
                  <a:pt x="319" y="204"/>
                  <a:pt x="319" y="231"/>
                </a:cubicBezTo>
                <a:cubicBezTo>
                  <a:pt x="319" y="249"/>
                  <a:pt x="275" y="257"/>
                  <a:pt x="275" y="257"/>
                </a:cubicBezTo>
                <a:lnTo>
                  <a:pt x="275" y="293"/>
                </a:lnTo>
                <a:cubicBezTo>
                  <a:pt x="398" y="293"/>
                  <a:pt x="398" y="293"/>
                  <a:pt x="398" y="293"/>
                </a:cubicBezTo>
                <a:cubicBezTo>
                  <a:pt x="398" y="293"/>
                  <a:pt x="398" y="257"/>
                  <a:pt x="389" y="2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42" name="Freeform 76">
            <a:extLst>
              <a:ext uri="{FF2B5EF4-FFF2-40B4-BE49-F238E27FC236}">
                <a16:creationId xmlns:a16="http://schemas.microsoft.com/office/drawing/2014/main" id="{D397118D-370E-9F42-8F55-92A2208C4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1075" y="1049338"/>
            <a:ext cx="127000" cy="219075"/>
          </a:xfrm>
          <a:custGeom>
            <a:avLst/>
            <a:gdLst>
              <a:gd name="T0" fmla="*/ 106489 w 283"/>
              <a:gd name="T1" fmla="*/ 0 h 489"/>
              <a:gd name="T2" fmla="*/ 106489 w 283"/>
              <a:gd name="T3" fmla="*/ 0 h 489"/>
              <a:gd name="T4" fmla="*/ 19687 w 283"/>
              <a:gd name="T5" fmla="*/ 0 h 489"/>
              <a:gd name="T6" fmla="*/ 0 w 283"/>
              <a:gd name="T7" fmla="*/ 19756 h 489"/>
              <a:gd name="T8" fmla="*/ 0 w 283"/>
              <a:gd name="T9" fmla="*/ 194862 h 489"/>
              <a:gd name="T10" fmla="*/ 19687 w 283"/>
              <a:gd name="T11" fmla="*/ 219107 h 489"/>
              <a:gd name="T12" fmla="*/ 106489 w 283"/>
              <a:gd name="T13" fmla="*/ 219107 h 489"/>
              <a:gd name="T14" fmla="*/ 126176 w 283"/>
              <a:gd name="T15" fmla="*/ 194862 h 489"/>
              <a:gd name="T16" fmla="*/ 126176 w 283"/>
              <a:gd name="T17" fmla="*/ 19756 h 489"/>
              <a:gd name="T18" fmla="*/ 106489 w 283"/>
              <a:gd name="T19" fmla="*/ 0 h 489"/>
              <a:gd name="T20" fmla="*/ 63088 w 283"/>
              <a:gd name="T21" fmla="*/ 206535 h 489"/>
              <a:gd name="T22" fmla="*/ 63088 w 283"/>
              <a:gd name="T23" fmla="*/ 206535 h 489"/>
              <a:gd name="T24" fmla="*/ 47428 w 283"/>
              <a:gd name="T25" fmla="*/ 198902 h 489"/>
              <a:gd name="T26" fmla="*/ 63088 w 283"/>
              <a:gd name="T27" fmla="*/ 186780 h 489"/>
              <a:gd name="T28" fmla="*/ 78748 w 283"/>
              <a:gd name="T29" fmla="*/ 198902 h 489"/>
              <a:gd name="T30" fmla="*/ 63088 w 283"/>
              <a:gd name="T31" fmla="*/ 206535 h 489"/>
              <a:gd name="T32" fmla="*/ 110515 w 283"/>
              <a:gd name="T33" fmla="*/ 175106 h 489"/>
              <a:gd name="T34" fmla="*/ 110515 w 283"/>
              <a:gd name="T35" fmla="*/ 175106 h 489"/>
              <a:gd name="T36" fmla="*/ 15660 w 283"/>
              <a:gd name="T37" fmla="*/ 175106 h 489"/>
              <a:gd name="T38" fmla="*/ 15660 w 283"/>
              <a:gd name="T39" fmla="*/ 27837 h 489"/>
              <a:gd name="T40" fmla="*/ 110515 w 283"/>
              <a:gd name="T41" fmla="*/ 27837 h 489"/>
              <a:gd name="T42" fmla="*/ 110515 w 283"/>
              <a:gd name="T43" fmla="*/ 175106 h 48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283" h="489">
                <a:moveTo>
                  <a:pt x="238" y="0"/>
                </a:moveTo>
                <a:lnTo>
                  <a:pt x="238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18"/>
                  <a:pt x="0" y="44"/>
                </a:cubicBezTo>
                <a:cubicBezTo>
                  <a:pt x="0" y="434"/>
                  <a:pt x="0" y="434"/>
                  <a:pt x="0" y="434"/>
                </a:cubicBezTo>
                <a:cubicBezTo>
                  <a:pt x="0" y="460"/>
                  <a:pt x="17" y="488"/>
                  <a:pt x="44" y="488"/>
                </a:cubicBezTo>
                <a:cubicBezTo>
                  <a:pt x="238" y="488"/>
                  <a:pt x="238" y="488"/>
                  <a:pt x="238" y="488"/>
                </a:cubicBezTo>
                <a:cubicBezTo>
                  <a:pt x="265" y="488"/>
                  <a:pt x="282" y="460"/>
                  <a:pt x="282" y="434"/>
                </a:cubicBezTo>
                <a:cubicBezTo>
                  <a:pt x="282" y="44"/>
                  <a:pt x="282" y="44"/>
                  <a:pt x="282" y="44"/>
                </a:cubicBezTo>
                <a:cubicBezTo>
                  <a:pt x="282" y="18"/>
                  <a:pt x="265" y="0"/>
                  <a:pt x="238" y="0"/>
                </a:cubicBezTo>
                <a:close/>
                <a:moveTo>
                  <a:pt x="141" y="460"/>
                </a:moveTo>
                <a:lnTo>
                  <a:pt x="141" y="460"/>
                </a:lnTo>
                <a:cubicBezTo>
                  <a:pt x="123" y="460"/>
                  <a:pt x="106" y="451"/>
                  <a:pt x="106" y="443"/>
                </a:cubicBezTo>
                <a:cubicBezTo>
                  <a:pt x="106" y="425"/>
                  <a:pt x="123" y="416"/>
                  <a:pt x="141" y="416"/>
                </a:cubicBezTo>
                <a:cubicBezTo>
                  <a:pt x="159" y="416"/>
                  <a:pt x="176" y="425"/>
                  <a:pt x="176" y="443"/>
                </a:cubicBezTo>
                <a:cubicBezTo>
                  <a:pt x="176" y="451"/>
                  <a:pt x="159" y="460"/>
                  <a:pt x="141" y="460"/>
                </a:cubicBezTo>
                <a:close/>
                <a:moveTo>
                  <a:pt x="247" y="390"/>
                </a:moveTo>
                <a:lnTo>
                  <a:pt x="247" y="390"/>
                </a:lnTo>
                <a:cubicBezTo>
                  <a:pt x="35" y="390"/>
                  <a:pt x="35" y="390"/>
                  <a:pt x="35" y="390"/>
                </a:cubicBezTo>
                <a:cubicBezTo>
                  <a:pt x="35" y="62"/>
                  <a:pt x="35" y="62"/>
                  <a:pt x="35" y="62"/>
                </a:cubicBezTo>
                <a:cubicBezTo>
                  <a:pt x="247" y="62"/>
                  <a:pt x="247" y="62"/>
                  <a:pt x="247" y="62"/>
                </a:cubicBezTo>
                <a:lnTo>
                  <a:pt x="247" y="3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43" name="Freeform 77">
            <a:extLst>
              <a:ext uri="{FF2B5EF4-FFF2-40B4-BE49-F238E27FC236}">
                <a16:creationId xmlns:a16="http://schemas.microsoft.com/office/drawing/2014/main" id="{ACCE2E02-3A68-EE4D-91D8-B171E79226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8513" y="2414588"/>
            <a:ext cx="223837" cy="188912"/>
          </a:xfrm>
          <a:custGeom>
            <a:avLst/>
            <a:gdLst>
              <a:gd name="T0" fmla="*/ 167340 w 497"/>
              <a:gd name="T1" fmla="*/ 55743 h 418"/>
              <a:gd name="T2" fmla="*/ 167340 w 497"/>
              <a:gd name="T3" fmla="*/ 55743 h 418"/>
              <a:gd name="T4" fmla="*/ 174987 w 497"/>
              <a:gd name="T5" fmla="*/ 55743 h 418"/>
              <a:gd name="T6" fmla="*/ 174987 w 497"/>
              <a:gd name="T7" fmla="*/ 80018 h 418"/>
              <a:gd name="T8" fmla="*/ 223120 w 497"/>
              <a:gd name="T9" fmla="*/ 40009 h 418"/>
              <a:gd name="T10" fmla="*/ 174987 w 497"/>
              <a:gd name="T11" fmla="*/ 0 h 418"/>
              <a:gd name="T12" fmla="*/ 174987 w 497"/>
              <a:gd name="T13" fmla="*/ 23826 h 418"/>
              <a:gd name="T14" fmla="*/ 167340 w 497"/>
              <a:gd name="T15" fmla="*/ 23826 h 418"/>
              <a:gd name="T16" fmla="*/ 83670 w 497"/>
              <a:gd name="T17" fmla="*/ 84064 h 418"/>
              <a:gd name="T18" fmla="*/ 23841 w 497"/>
              <a:gd name="T19" fmla="*/ 127670 h 418"/>
              <a:gd name="T20" fmla="*/ 0 w 497"/>
              <a:gd name="T21" fmla="*/ 127670 h 418"/>
              <a:gd name="T22" fmla="*/ 0 w 497"/>
              <a:gd name="T23" fmla="*/ 159587 h 418"/>
              <a:gd name="T24" fmla="*/ 23841 w 497"/>
              <a:gd name="T25" fmla="*/ 159587 h 418"/>
              <a:gd name="T26" fmla="*/ 107512 w 497"/>
              <a:gd name="T27" fmla="*/ 99798 h 418"/>
              <a:gd name="T28" fmla="*/ 167340 w 497"/>
              <a:gd name="T29" fmla="*/ 55743 h 418"/>
              <a:gd name="T30" fmla="*/ 59379 w 497"/>
              <a:gd name="T31" fmla="*/ 75972 h 418"/>
              <a:gd name="T32" fmla="*/ 59379 w 497"/>
              <a:gd name="T33" fmla="*/ 75972 h 418"/>
              <a:gd name="T34" fmla="*/ 63427 w 497"/>
              <a:gd name="T35" fmla="*/ 68330 h 418"/>
              <a:gd name="T36" fmla="*/ 79622 w 497"/>
              <a:gd name="T37" fmla="*/ 52147 h 418"/>
              <a:gd name="T38" fmla="*/ 23841 w 497"/>
              <a:gd name="T39" fmla="*/ 28321 h 418"/>
              <a:gd name="T40" fmla="*/ 0 w 497"/>
              <a:gd name="T41" fmla="*/ 28321 h 418"/>
              <a:gd name="T42" fmla="*/ 0 w 497"/>
              <a:gd name="T43" fmla="*/ 60238 h 418"/>
              <a:gd name="T44" fmla="*/ 23841 w 497"/>
              <a:gd name="T45" fmla="*/ 60238 h 418"/>
              <a:gd name="T46" fmla="*/ 59379 w 497"/>
              <a:gd name="T47" fmla="*/ 75972 h 418"/>
              <a:gd name="T48" fmla="*/ 174987 w 497"/>
              <a:gd name="T49" fmla="*/ 131715 h 418"/>
              <a:gd name="T50" fmla="*/ 174987 w 497"/>
              <a:gd name="T51" fmla="*/ 131715 h 418"/>
              <a:gd name="T52" fmla="*/ 167340 w 497"/>
              <a:gd name="T53" fmla="*/ 131715 h 418"/>
              <a:gd name="T54" fmla="*/ 127304 w 497"/>
              <a:gd name="T55" fmla="*/ 111936 h 418"/>
              <a:gd name="T56" fmla="*/ 127304 w 497"/>
              <a:gd name="T57" fmla="*/ 115981 h 418"/>
              <a:gd name="T58" fmla="*/ 111560 w 497"/>
              <a:gd name="T59" fmla="*/ 135761 h 418"/>
              <a:gd name="T60" fmla="*/ 167340 w 497"/>
              <a:gd name="T61" fmla="*/ 159587 h 418"/>
              <a:gd name="T62" fmla="*/ 174987 w 497"/>
              <a:gd name="T63" fmla="*/ 159587 h 418"/>
              <a:gd name="T64" fmla="*/ 174987 w 497"/>
              <a:gd name="T65" fmla="*/ 187458 h 418"/>
              <a:gd name="T66" fmla="*/ 223120 w 497"/>
              <a:gd name="T67" fmla="*/ 147449 h 418"/>
              <a:gd name="T68" fmla="*/ 174987 w 497"/>
              <a:gd name="T69" fmla="*/ 107890 h 418"/>
              <a:gd name="T70" fmla="*/ 174987 w 497"/>
              <a:gd name="T71" fmla="*/ 131715 h 41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97" h="418">
                <a:moveTo>
                  <a:pt x="372" y="124"/>
                </a:moveTo>
                <a:lnTo>
                  <a:pt x="372" y="124"/>
                </a:lnTo>
                <a:cubicBezTo>
                  <a:pt x="389" y="124"/>
                  <a:pt x="389" y="124"/>
                  <a:pt x="389" y="124"/>
                </a:cubicBezTo>
                <a:cubicBezTo>
                  <a:pt x="389" y="178"/>
                  <a:pt x="389" y="178"/>
                  <a:pt x="389" y="178"/>
                </a:cubicBezTo>
                <a:cubicBezTo>
                  <a:pt x="496" y="89"/>
                  <a:pt x="496" y="89"/>
                  <a:pt x="496" y="89"/>
                </a:cubicBezTo>
                <a:cubicBezTo>
                  <a:pt x="389" y="0"/>
                  <a:pt x="389" y="0"/>
                  <a:pt x="389" y="0"/>
                </a:cubicBezTo>
                <a:cubicBezTo>
                  <a:pt x="389" y="53"/>
                  <a:pt x="389" y="53"/>
                  <a:pt x="389" y="53"/>
                </a:cubicBezTo>
                <a:cubicBezTo>
                  <a:pt x="372" y="53"/>
                  <a:pt x="372" y="53"/>
                  <a:pt x="372" y="53"/>
                </a:cubicBezTo>
                <a:cubicBezTo>
                  <a:pt x="283" y="53"/>
                  <a:pt x="230" y="124"/>
                  <a:pt x="186" y="187"/>
                </a:cubicBezTo>
                <a:cubicBezTo>
                  <a:pt x="141" y="240"/>
                  <a:pt x="106" y="284"/>
                  <a:pt x="53" y="284"/>
                </a:cubicBezTo>
                <a:cubicBezTo>
                  <a:pt x="0" y="284"/>
                  <a:pt x="0" y="284"/>
                  <a:pt x="0" y="284"/>
                </a:cubicBezTo>
                <a:cubicBezTo>
                  <a:pt x="0" y="355"/>
                  <a:pt x="0" y="355"/>
                  <a:pt x="0" y="355"/>
                </a:cubicBezTo>
                <a:cubicBezTo>
                  <a:pt x="53" y="355"/>
                  <a:pt x="53" y="355"/>
                  <a:pt x="53" y="355"/>
                </a:cubicBezTo>
                <a:cubicBezTo>
                  <a:pt x="141" y="355"/>
                  <a:pt x="194" y="284"/>
                  <a:pt x="239" y="222"/>
                </a:cubicBezTo>
                <a:cubicBezTo>
                  <a:pt x="283" y="169"/>
                  <a:pt x="319" y="124"/>
                  <a:pt x="372" y="124"/>
                </a:cubicBezTo>
                <a:close/>
                <a:moveTo>
                  <a:pt x="132" y="169"/>
                </a:moveTo>
                <a:lnTo>
                  <a:pt x="132" y="169"/>
                </a:lnTo>
                <a:cubicBezTo>
                  <a:pt x="132" y="160"/>
                  <a:pt x="141" y="160"/>
                  <a:pt x="141" y="152"/>
                </a:cubicBezTo>
                <a:cubicBezTo>
                  <a:pt x="150" y="143"/>
                  <a:pt x="167" y="124"/>
                  <a:pt x="177" y="116"/>
                </a:cubicBezTo>
                <a:cubicBezTo>
                  <a:pt x="141" y="80"/>
                  <a:pt x="106" y="63"/>
                  <a:pt x="53" y="63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134"/>
                  <a:pt x="0" y="134"/>
                  <a:pt x="0" y="134"/>
                </a:cubicBezTo>
                <a:cubicBezTo>
                  <a:pt x="53" y="134"/>
                  <a:pt x="53" y="134"/>
                  <a:pt x="53" y="134"/>
                </a:cubicBezTo>
                <a:cubicBezTo>
                  <a:pt x="79" y="134"/>
                  <a:pt x="106" y="143"/>
                  <a:pt x="132" y="169"/>
                </a:cubicBezTo>
                <a:close/>
                <a:moveTo>
                  <a:pt x="389" y="293"/>
                </a:moveTo>
                <a:lnTo>
                  <a:pt x="389" y="293"/>
                </a:lnTo>
                <a:cubicBezTo>
                  <a:pt x="372" y="293"/>
                  <a:pt x="372" y="293"/>
                  <a:pt x="372" y="293"/>
                </a:cubicBezTo>
                <a:cubicBezTo>
                  <a:pt x="336" y="293"/>
                  <a:pt x="310" y="275"/>
                  <a:pt x="283" y="249"/>
                </a:cubicBezTo>
                <a:cubicBezTo>
                  <a:pt x="283" y="249"/>
                  <a:pt x="283" y="249"/>
                  <a:pt x="283" y="258"/>
                </a:cubicBezTo>
                <a:cubicBezTo>
                  <a:pt x="266" y="266"/>
                  <a:pt x="257" y="284"/>
                  <a:pt x="248" y="302"/>
                </a:cubicBezTo>
                <a:cubicBezTo>
                  <a:pt x="274" y="337"/>
                  <a:pt x="319" y="355"/>
                  <a:pt x="372" y="355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417"/>
                  <a:pt x="389" y="417"/>
                  <a:pt x="389" y="417"/>
                </a:cubicBezTo>
                <a:cubicBezTo>
                  <a:pt x="496" y="328"/>
                  <a:pt x="496" y="328"/>
                  <a:pt x="496" y="328"/>
                </a:cubicBezTo>
                <a:cubicBezTo>
                  <a:pt x="389" y="240"/>
                  <a:pt x="389" y="240"/>
                  <a:pt x="389" y="240"/>
                </a:cubicBezTo>
                <a:lnTo>
                  <a:pt x="389" y="2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44" name="Freeform 78">
            <a:extLst>
              <a:ext uri="{FF2B5EF4-FFF2-40B4-BE49-F238E27FC236}">
                <a16:creationId xmlns:a16="http://schemas.microsoft.com/office/drawing/2014/main" id="{03224DAD-11D0-6848-988A-F5F24F8DD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4113" y="1958975"/>
            <a:ext cx="177800" cy="180975"/>
          </a:xfrm>
          <a:custGeom>
            <a:avLst/>
            <a:gdLst>
              <a:gd name="T0" fmla="*/ 170031 w 399"/>
              <a:gd name="T1" fmla="*/ 151197 h 400"/>
              <a:gd name="T2" fmla="*/ 170031 w 399"/>
              <a:gd name="T3" fmla="*/ 151197 h 400"/>
              <a:gd name="T4" fmla="*/ 130313 w 399"/>
              <a:gd name="T5" fmla="*/ 107548 h 400"/>
              <a:gd name="T6" fmla="*/ 138345 w 399"/>
              <a:gd name="T7" fmla="*/ 71548 h 400"/>
              <a:gd name="T8" fmla="*/ 67388 w 399"/>
              <a:gd name="T9" fmla="*/ 0 h 400"/>
              <a:gd name="T10" fmla="*/ 0 w 399"/>
              <a:gd name="T11" fmla="*/ 67948 h 400"/>
              <a:gd name="T12" fmla="*/ 71404 w 399"/>
              <a:gd name="T13" fmla="*/ 139497 h 400"/>
              <a:gd name="T14" fmla="*/ 102643 w 399"/>
              <a:gd name="T15" fmla="*/ 131397 h 400"/>
              <a:gd name="T16" fmla="*/ 146378 w 399"/>
              <a:gd name="T17" fmla="*/ 175496 h 400"/>
              <a:gd name="T18" fmla="*/ 161998 w 399"/>
              <a:gd name="T19" fmla="*/ 175496 h 400"/>
              <a:gd name="T20" fmla="*/ 173601 w 399"/>
              <a:gd name="T21" fmla="*/ 163796 h 400"/>
              <a:gd name="T22" fmla="*/ 170031 w 399"/>
              <a:gd name="T23" fmla="*/ 151197 h 400"/>
              <a:gd name="T24" fmla="*/ 19636 w 399"/>
              <a:gd name="T25" fmla="*/ 67948 h 400"/>
              <a:gd name="T26" fmla="*/ 19636 w 399"/>
              <a:gd name="T27" fmla="*/ 67948 h 400"/>
              <a:gd name="T28" fmla="*/ 67388 w 399"/>
              <a:gd name="T29" fmla="*/ 19800 h 400"/>
              <a:gd name="T30" fmla="*/ 118709 w 399"/>
              <a:gd name="T31" fmla="*/ 71548 h 400"/>
              <a:gd name="T32" fmla="*/ 71404 w 399"/>
              <a:gd name="T33" fmla="*/ 119697 h 400"/>
              <a:gd name="T34" fmla="*/ 19636 w 399"/>
              <a:gd name="T35" fmla="*/ 67948 h 4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99" h="400">
                <a:moveTo>
                  <a:pt x="381" y="336"/>
                </a:moveTo>
                <a:lnTo>
                  <a:pt x="381" y="336"/>
                </a:lnTo>
                <a:cubicBezTo>
                  <a:pt x="292" y="239"/>
                  <a:pt x="292" y="239"/>
                  <a:pt x="292" y="239"/>
                </a:cubicBezTo>
                <a:cubicBezTo>
                  <a:pt x="301" y="212"/>
                  <a:pt x="310" y="186"/>
                  <a:pt x="310" y="159"/>
                </a:cubicBezTo>
                <a:cubicBezTo>
                  <a:pt x="310" y="71"/>
                  <a:pt x="239" y="0"/>
                  <a:pt x="151" y="0"/>
                </a:cubicBezTo>
                <a:cubicBezTo>
                  <a:pt x="70" y="0"/>
                  <a:pt x="0" y="71"/>
                  <a:pt x="0" y="151"/>
                </a:cubicBezTo>
                <a:cubicBezTo>
                  <a:pt x="0" y="239"/>
                  <a:pt x="70" y="310"/>
                  <a:pt x="160" y="310"/>
                </a:cubicBezTo>
                <a:cubicBezTo>
                  <a:pt x="186" y="310"/>
                  <a:pt x="213" y="302"/>
                  <a:pt x="230" y="292"/>
                </a:cubicBezTo>
                <a:cubicBezTo>
                  <a:pt x="328" y="390"/>
                  <a:pt x="328" y="390"/>
                  <a:pt x="328" y="390"/>
                </a:cubicBezTo>
                <a:cubicBezTo>
                  <a:pt x="336" y="399"/>
                  <a:pt x="354" y="399"/>
                  <a:pt x="363" y="390"/>
                </a:cubicBezTo>
                <a:cubicBezTo>
                  <a:pt x="389" y="364"/>
                  <a:pt x="389" y="364"/>
                  <a:pt x="389" y="364"/>
                </a:cubicBezTo>
                <a:cubicBezTo>
                  <a:pt x="398" y="355"/>
                  <a:pt x="389" y="346"/>
                  <a:pt x="381" y="336"/>
                </a:cubicBezTo>
                <a:close/>
                <a:moveTo>
                  <a:pt x="44" y="151"/>
                </a:moveTo>
                <a:lnTo>
                  <a:pt x="44" y="151"/>
                </a:lnTo>
                <a:cubicBezTo>
                  <a:pt x="44" y="98"/>
                  <a:pt x="98" y="44"/>
                  <a:pt x="151" y="44"/>
                </a:cubicBezTo>
                <a:cubicBezTo>
                  <a:pt x="213" y="44"/>
                  <a:pt x="266" y="98"/>
                  <a:pt x="266" y="159"/>
                </a:cubicBezTo>
                <a:cubicBezTo>
                  <a:pt x="266" y="221"/>
                  <a:pt x="213" y="266"/>
                  <a:pt x="160" y="266"/>
                </a:cubicBezTo>
                <a:cubicBezTo>
                  <a:pt x="98" y="266"/>
                  <a:pt x="44" y="212"/>
                  <a:pt x="44" y="1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45" name="Freeform 79">
            <a:extLst>
              <a:ext uri="{FF2B5EF4-FFF2-40B4-BE49-F238E27FC236}">
                <a16:creationId xmlns:a16="http://schemas.microsoft.com/office/drawing/2014/main" id="{80869495-FDB7-C24F-AFC1-0F4188098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5013"/>
            <a:ext cx="214313" cy="215900"/>
          </a:xfrm>
          <a:custGeom>
            <a:avLst/>
            <a:gdLst>
              <a:gd name="T0" fmla="*/ 107602 w 479"/>
              <a:gd name="T1" fmla="*/ 0 h 479"/>
              <a:gd name="T2" fmla="*/ 107602 w 479"/>
              <a:gd name="T3" fmla="*/ 0 h 479"/>
              <a:gd name="T4" fmla="*/ 0 w 479"/>
              <a:gd name="T5" fmla="*/ 107574 h 479"/>
              <a:gd name="T6" fmla="*/ 107602 w 479"/>
              <a:gd name="T7" fmla="*/ 215149 h 479"/>
              <a:gd name="T8" fmla="*/ 215205 w 479"/>
              <a:gd name="T9" fmla="*/ 107574 h 479"/>
              <a:gd name="T10" fmla="*/ 107602 w 479"/>
              <a:gd name="T11" fmla="*/ 0 h 479"/>
              <a:gd name="T12" fmla="*/ 199447 w 479"/>
              <a:gd name="T13" fmla="*/ 107574 h 479"/>
              <a:gd name="T14" fmla="*/ 199447 w 479"/>
              <a:gd name="T15" fmla="*/ 107574 h 479"/>
              <a:gd name="T16" fmla="*/ 179637 w 479"/>
              <a:gd name="T17" fmla="*/ 163387 h 479"/>
              <a:gd name="T18" fmla="*/ 175585 w 479"/>
              <a:gd name="T19" fmla="*/ 147634 h 479"/>
              <a:gd name="T20" fmla="*/ 179637 w 479"/>
              <a:gd name="T21" fmla="*/ 115676 h 479"/>
              <a:gd name="T22" fmla="*/ 167482 w 479"/>
              <a:gd name="T23" fmla="*/ 91821 h 479"/>
              <a:gd name="T24" fmla="*/ 143620 w 479"/>
              <a:gd name="T25" fmla="*/ 80118 h 479"/>
              <a:gd name="T26" fmla="*/ 155776 w 479"/>
              <a:gd name="T27" fmla="*/ 39609 h 479"/>
              <a:gd name="T28" fmla="*/ 131914 w 479"/>
              <a:gd name="T29" fmla="*/ 27906 h 479"/>
              <a:gd name="T30" fmla="*/ 135516 w 479"/>
              <a:gd name="T31" fmla="*/ 23855 h 479"/>
              <a:gd name="T32" fmla="*/ 199447 w 479"/>
              <a:gd name="T33" fmla="*/ 107574 h 479"/>
              <a:gd name="T34" fmla="*/ 95446 w 479"/>
              <a:gd name="T35" fmla="*/ 19805 h 479"/>
              <a:gd name="T36" fmla="*/ 95446 w 479"/>
              <a:gd name="T37" fmla="*/ 19805 h 479"/>
              <a:gd name="T38" fmla="*/ 83741 w 479"/>
              <a:gd name="T39" fmla="*/ 27906 h 479"/>
              <a:gd name="T40" fmla="*/ 67533 w 479"/>
              <a:gd name="T41" fmla="*/ 39609 h 479"/>
              <a:gd name="T42" fmla="*/ 51775 w 479"/>
              <a:gd name="T43" fmla="*/ 59864 h 479"/>
              <a:gd name="T44" fmla="*/ 59879 w 479"/>
              <a:gd name="T45" fmla="*/ 71566 h 479"/>
              <a:gd name="T46" fmla="*/ 79689 w 479"/>
              <a:gd name="T47" fmla="*/ 71566 h 479"/>
              <a:gd name="T48" fmla="*/ 111654 w 479"/>
              <a:gd name="T49" fmla="*/ 107574 h 479"/>
              <a:gd name="T50" fmla="*/ 83741 w 479"/>
              <a:gd name="T51" fmla="*/ 131430 h 479"/>
              <a:gd name="T52" fmla="*/ 79689 w 479"/>
              <a:gd name="T53" fmla="*/ 151684 h 479"/>
              <a:gd name="T54" fmla="*/ 79689 w 479"/>
              <a:gd name="T55" fmla="*/ 175540 h 479"/>
              <a:gd name="T56" fmla="*/ 59879 w 479"/>
              <a:gd name="T57" fmla="*/ 155285 h 479"/>
              <a:gd name="T58" fmla="*/ 55827 w 479"/>
              <a:gd name="T59" fmla="*/ 127829 h 479"/>
              <a:gd name="T60" fmla="*/ 39619 w 479"/>
              <a:gd name="T61" fmla="*/ 107574 h 479"/>
              <a:gd name="T62" fmla="*/ 47723 w 479"/>
              <a:gd name="T63" fmla="*/ 83719 h 479"/>
              <a:gd name="T64" fmla="*/ 23862 w 479"/>
              <a:gd name="T65" fmla="*/ 76067 h 479"/>
              <a:gd name="T66" fmla="*/ 95446 w 479"/>
              <a:gd name="T67" fmla="*/ 19805 h 479"/>
              <a:gd name="T68" fmla="*/ 79689 w 479"/>
              <a:gd name="T69" fmla="*/ 195344 h 479"/>
              <a:gd name="T70" fmla="*/ 79689 w 479"/>
              <a:gd name="T71" fmla="*/ 195344 h 479"/>
              <a:gd name="T72" fmla="*/ 91845 w 479"/>
              <a:gd name="T73" fmla="*/ 187243 h 479"/>
              <a:gd name="T74" fmla="*/ 107602 w 479"/>
              <a:gd name="T75" fmla="*/ 183192 h 479"/>
              <a:gd name="T76" fmla="*/ 131914 w 479"/>
              <a:gd name="T77" fmla="*/ 175540 h 479"/>
              <a:gd name="T78" fmla="*/ 159378 w 479"/>
              <a:gd name="T79" fmla="*/ 183192 h 479"/>
              <a:gd name="T80" fmla="*/ 107602 w 479"/>
              <a:gd name="T81" fmla="*/ 199395 h 479"/>
              <a:gd name="T82" fmla="*/ 79689 w 479"/>
              <a:gd name="T83" fmla="*/ 195344 h 47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79" h="479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6"/>
                  <a:pt x="0" y="239"/>
                </a:cubicBezTo>
                <a:cubicBezTo>
                  <a:pt x="0" y="372"/>
                  <a:pt x="106" y="478"/>
                  <a:pt x="239" y="478"/>
                </a:cubicBezTo>
                <a:cubicBezTo>
                  <a:pt x="372" y="478"/>
                  <a:pt x="478" y="372"/>
                  <a:pt x="478" y="239"/>
                </a:cubicBezTo>
                <a:cubicBezTo>
                  <a:pt x="478" y="106"/>
                  <a:pt x="372" y="0"/>
                  <a:pt x="239" y="0"/>
                </a:cubicBezTo>
                <a:close/>
                <a:moveTo>
                  <a:pt x="443" y="239"/>
                </a:moveTo>
                <a:lnTo>
                  <a:pt x="443" y="239"/>
                </a:lnTo>
                <a:cubicBezTo>
                  <a:pt x="443" y="292"/>
                  <a:pt x="425" y="328"/>
                  <a:pt x="399" y="363"/>
                </a:cubicBezTo>
                <a:cubicBezTo>
                  <a:pt x="390" y="363"/>
                  <a:pt x="381" y="345"/>
                  <a:pt x="390" y="328"/>
                </a:cubicBezTo>
                <a:cubicBezTo>
                  <a:pt x="399" y="310"/>
                  <a:pt x="399" y="275"/>
                  <a:pt x="399" y="257"/>
                </a:cubicBezTo>
                <a:cubicBezTo>
                  <a:pt x="399" y="239"/>
                  <a:pt x="390" y="204"/>
                  <a:pt x="372" y="204"/>
                </a:cubicBezTo>
                <a:cubicBezTo>
                  <a:pt x="346" y="204"/>
                  <a:pt x="337" y="204"/>
                  <a:pt x="319" y="178"/>
                </a:cubicBezTo>
                <a:cubicBezTo>
                  <a:pt x="301" y="124"/>
                  <a:pt x="372" y="115"/>
                  <a:pt x="346" y="88"/>
                </a:cubicBezTo>
                <a:cubicBezTo>
                  <a:pt x="337" y="80"/>
                  <a:pt x="301" y="115"/>
                  <a:pt x="293" y="62"/>
                </a:cubicBezTo>
                <a:lnTo>
                  <a:pt x="301" y="53"/>
                </a:lnTo>
                <a:cubicBezTo>
                  <a:pt x="381" y="80"/>
                  <a:pt x="443" y="150"/>
                  <a:pt x="443" y="239"/>
                </a:cubicBezTo>
                <a:close/>
                <a:moveTo>
                  <a:pt x="212" y="44"/>
                </a:moveTo>
                <a:lnTo>
                  <a:pt x="212" y="44"/>
                </a:lnTo>
                <a:cubicBezTo>
                  <a:pt x="204" y="53"/>
                  <a:pt x="194" y="53"/>
                  <a:pt x="186" y="62"/>
                </a:cubicBezTo>
                <a:cubicBezTo>
                  <a:pt x="168" y="80"/>
                  <a:pt x="159" y="71"/>
                  <a:pt x="150" y="88"/>
                </a:cubicBezTo>
                <a:cubicBezTo>
                  <a:pt x="141" y="106"/>
                  <a:pt x="115" y="124"/>
                  <a:pt x="115" y="133"/>
                </a:cubicBezTo>
                <a:cubicBezTo>
                  <a:pt x="115" y="142"/>
                  <a:pt x="133" y="159"/>
                  <a:pt x="133" y="159"/>
                </a:cubicBezTo>
                <a:cubicBezTo>
                  <a:pt x="141" y="150"/>
                  <a:pt x="159" y="150"/>
                  <a:pt x="177" y="159"/>
                </a:cubicBezTo>
                <a:cubicBezTo>
                  <a:pt x="186" y="159"/>
                  <a:pt x="275" y="169"/>
                  <a:pt x="248" y="239"/>
                </a:cubicBezTo>
                <a:cubicBezTo>
                  <a:pt x="239" y="266"/>
                  <a:pt x="194" y="257"/>
                  <a:pt x="186" y="292"/>
                </a:cubicBezTo>
                <a:cubicBezTo>
                  <a:pt x="186" y="301"/>
                  <a:pt x="186" y="328"/>
                  <a:pt x="177" y="337"/>
                </a:cubicBezTo>
                <a:cubicBezTo>
                  <a:pt x="177" y="345"/>
                  <a:pt x="186" y="390"/>
                  <a:pt x="177" y="390"/>
                </a:cubicBezTo>
                <a:cubicBezTo>
                  <a:pt x="168" y="390"/>
                  <a:pt x="133" y="345"/>
                  <a:pt x="133" y="345"/>
                </a:cubicBezTo>
                <a:cubicBezTo>
                  <a:pt x="133" y="337"/>
                  <a:pt x="124" y="310"/>
                  <a:pt x="124" y="284"/>
                </a:cubicBezTo>
                <a:cubicBezTo>
                  <a:pt x="124" y="266"/>
                  <a:pt x="88" y="266"/>
                  <a:pt x="88" y="239"/>
                </a:cubicBezTo>
                <a:cubicBezTo>
                  <a:pt x="88" y="213"/>
                  <a:pt x="106" y="195"/>
                  <a:pt x="106" y="186"/>
                </a:cubicBezTo>
                <a:cubicBezTo>
                  <a:pt x="97" y="169"/>
                  <a:pt x="62" y="169"/>
                  <a:pt x="53" y="169"/>
                </a:cubicBezTo>
                <a:cubicBezTo>
                  <a:pt x="80" y="97"/>
                  <a:pt x="141" y="53"/>
                  <a:pt x="212" y="44"/>
                </a:cubicBezTo>
                <a:close/>
                <a:moveTo>
                  <a:pt x="177" y="434"/>
                </a:moveTo>
                <a:lnTo>
                  <a:pt x="177" y="434"/>
                </a:lnTo>
                <a:cubicBezTo>
                  <a:pt x="186" y="425"/>
                  <a:pt x="186" y="416"/>
                  <a:pt x="204" y="416"/>
                </a:cubicBezTo>
                <a:cubicBezTo>
                  <a:pt x="212" y="416"/>
                  <a:pt x="221" y="416"/>
                  <a:pt x="239" y="407"/>
                </a:cubicBezTo>
                <a:cubicBezTo>
                  <a:pt x="248" y="407"/>
                  <a:pt x="275" y="398"/>
                  <a:pt x="293" y="390"/>
                </a:cubicBezTo>
                <a:cubicBezTo>
                  <a:pt x="310" y="390"/>
                  <a:pt x="346" y="398"/>
                  <a:pt x="354" y="407"/>
                </a:cubicBezTo>
                <a:cubicBezTo>
                  <a:pt x="319" y="434"/>
                  <a:pt x="284" y="443"/>
                  <a:pt x="239" y="443"/>
                </a:cubicBezTo>
                <a:cubicBezTo>
                  <a:pt x="221" y="443"/>
                  <a:pt x="194" y="443"/>
                  <a:pt x="177" y="4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46" name="Freeform 80">
            <a:extLst>
              <a:ext uri="{FF2B5EF4-FFF2-40B4-BE49-F238E27FC236}">
                <a16:creationId xmlns:a16="http://schemas.microsoft.com/office/drawing/2014/main" id="{62C2AA46-3FE9-8440-89FE-E608454E5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475" y="3314700"/>
            <a:ext cx="222250" cy="136525"/>
          </a:xfrm>
          <a:custGeom>
            <a:avLst/>
            <a:gdLst>
              <a:gd name="T0" fmla="*/ 207408 w 498"/>
              <a:gd name="T1" fmla="*/ 0 h 303"/>
              <a:gd name="T2" fmla="*/ 0 w 498"/>
              <a:gd name="T3" fmla="*/ 16215 h 303"/>
              <a:gd name="T4" fmla="*/ 16162 w 498"/>
              <a:gd name="T5" fmla="*/ 136029 h 303"/>
              <a:gd name="T6" fmla="*/ 223121 w 498"/>
              <a:gd name="T7" fmla="*/ 119813 h 303"/>
              <a:gd name="T8" fmla="*/ 207408 w 498"/>
              <a:gd name="T9" fmla="*/ 0 h 303"/>
              <a:gd name="T10" fmla="*/ 123457 w 498"/>
              <a:gd name="T11" fmla="*/ 24323 h 303"/>
              <a:gd name="T12" fmla="*/ 143211 w 498"/>
              <a:gd name="T13" fmla="*/ 48196 h 303"/>
              <a:gd name="T14" fmla="*/ 123457 w 498"/>
              <a:gd name="T15" fmla="*/ 24323 h 303"/>
              <a:gd name="T16" fmla="*/ 155332 w 498"/>
              <a:gd name="T17" fmla="*/ 56303 h 303"/>
              <a:gd name="T18" fmla="*/ 135579 w 498"/>
              <a:gd name="T19" fmla="*/ 80176 h 303"/>
              <a:gd name="T20" fmla="*/ 155332 w 498"/>
              <a:gd name="T21" fmla="*/ 56303 h 303"/>
              <a:gd name="T22" fmla="*/ 87542 w 498"/>
              <a:gd name="T23" fmla="*/ 24323 h 303"/>
              <a:gd name="T24" fmla="*/ 111785 w 498"/>
              <a:gd name="T25" fmla="*/ 48196 h 303"/>
              <a:gd name="T26" fmla="*/ 87542 w 498"/>
              <a:gd name="T27" fmla="*/ 24323 h 303"/>
              <a:gd name="T28" fmla="*/ 123457 w 498"/>
              <a:gd name="T29" fmla="*/ 56303 h 303"/>
              <a:gd name="T30" fmla="*/ 99664 w 498"/>
              <a:gd name="T31" fmla="*/ 80176 h 303"/>
              <a:gd name="T32" fmla="*/ 123457 w 498"/>
              <a:gd name="T33" fmla="*/ 56303 h 303"/>
              <a:gd name="T34" fmla="*/ 55668 w 498"/>
              <a:gd name="T35" fmla="*/ 24323 h 303"/>
              <a:gd name="T36" fmla="*/ 79911 w 498"/>
              <a:gd name="T37" fmla="*/ 48196 h 303"/>
              <a:gd name="T38" fmla="*/ 55668 w 498"/>
              <a:gd name="T39" fmla="*/ 24323 h 303"/>
              <a:gd name="T40" fmla="*/ 87542 w 498"/>
              <a:gd name="T41" fmla="*/ 56303 h 303"/>
              <a:gd name="T42" fmla="*/ 67789 w 498"/>
              <a:gd name="T43" fmla="*/ 80176 h 303"/>
              <a:gd name="T44" fmla="*/ 87542 w 498"/>
              <a:gd name="T45" fmla="*/ 56303 h 303"/>
              <a:gd name="T46" fmla="*/ 24243 w 498"/>
              <a:gd name="T47" fmla="*/ 24323 h 303"/>
              <a:gd name="T48" fmla="*/ 43996 w 498"/>
              <a:gd name="T49" fmla="*/ 48196 h 303"/>
              <a:gd name="T50" fmla="*/ 24243 w 498"/>
              <a:gd name="T51" fmla="*/ 24323 h 303"/>
              <a:gd name="T52" fmla="*/ 55668 w 498"/>
              <a:gd name="T53" fmla="*/ 56303 h 303"/>
              <a:gd name="T54" fmla="*/ 31874 w 498"/>
              <a:gd name="T55" fmla="*/ 80176 h 303"/>
              <a:gd name="T56" fmla="*/ 55668 w 498"/>
              <a:gd name="T57" fmla="*/ 56303 h 303"/>
              <a:gd name="T58" fmla="*/ 43996 w 498"/>
              <a:gd name="T59" fmla="*/ 112156 h 303"/>
              <a:gd name="T60" fmla="*/ 24243 w 498"/>
              <a:gd name="T61" fmla="*/ 91887 h 303"/>
              <a:gd name="T62" fmla="*/ 43996 w 498"/>
              <a:gd name="T63" fmla="*/ 112156 h 303"/>
              <a:gd name="T64" fmla="*/ 167004 w 498"/>
              <a:gd name="T65" fmla="*/ 112156 h 303"/>
              <a:gd name="T66" fmla="*/ 55668 w 498"/>
              <a:gd name="T67" fmla="*/ 91887 h 303"/>
              <a:gd name="T68" fmla="*/ 167004 w 498"/>
              <a:gd name="T69" fmla="*/ 112156 h 303"/>
              <a:gd name="T70" fmla="*/ 198879 w 498"/>
              <a:gd name="T71" fmla="*/ 112156 h 303"/>
              <a:gd name="T72" fmla="*/ 179125 w 498"/>
              <a:gd name="T73" fmla="*/ 91887 h 303"/>
              <a:gd name="T74" fmla="*/ 198879 w 498"/>
              <a:gd name="T75" fmla="*/ 112156 h 303"/>
              <a:gd name="T76" fmla="*/ 167004 w 498"/>
              <a:gd name="T77" fmla="*/ 80176 h 303"/>
              <a:gd name="T78" fmla="*/ 190798 w 498"/>
              <a:gd name="T79" fmla="*/ 56303 h 303"/>
              <a:gd name="T80" fmla="*/ 167004 w 498"/>
              <a:gd name="T81" fmla="*/ 80176 h 303"/>
              <a:gd name="T82" fmla="*/ 198879 w 498"/>
              <a:gd name="T83" fmla="*/ 48196 h 303"/>
              <a:gd name="T84" fmla="*/ 155332 w 498"/>
              <a:gd name="T85" fmla="*/ 24323 h 303"/>
              <a:gd name="T86" fmla="*/ 198879 w 498"/>
              <a:gd name="T87" fmla="*/ 48196 h 30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98" h="303">
                <a:moveTo>
                  <a:pt x="462" y="0"/>
                </a:moveTo>
                <a:lnTo>
                  <a:pt x="462" y="0"/>
                </a:lnTo>
                <a:cubicBezTo>
                  <a:pt x="36" y="0"/>
                  <a:pt x="36" y="0"/>
                  <a:pt x="36" y="0"/>
                </a:cubicBezTo>
                <a:cubicBezTo>
                  <a:pt x="18" y="0"/>
                  <a:pt x="0" y="18"/>
                  <a:pt x="0" y="3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284"/>
                  <a:pt x="18" y="302"/>
                  <a:pt x="36" y="302"/>
                </a:cubicBezTo>
                <a:cubicBezTo>
                  <a:pt x="462" y="302"/>
                  <a:pt x="462" y="302"/>
                  <a:pt x="462" y="302"/>
                </a:cubicBezTo>
                <a:cubicBezTo>
                  <a:pt x="479" y="302"/>
                  <a:pt x="497" y="284"/>
                  <a:pt x="497" y="266"/>
                </a:cubicBezTo>
                <a:cubicBezTo>
                  <a:pt x="497" y="36"/>
                  <a:pt x="497" y="36"/>
                  <a:pt x="497" y="36"/>
                </a:cubicBezTo>
                <a:cubicBezTo>
                  <a:pt x="497" y="18"/>
                  <a:pt x="479" y="0"/>
                  <a:pt x="462" y="0"/>
                </a:cubicBezTo>
                <a:close/>
                <a:moveTo>
                  <a:pt x="275" y="54"/>
                </a:moveTo>
                <a:lnTo>
                  <a:pt x="275" y="54"/>
                </a:lnTo>
                <a:cubicBezTo>
                  <a:pt x="319" y="54"/>
                  <a:pt x="319" y="54"/>
                  <a:pt x="319" y="54"/>
                </a:cubicBezTo>
                <a:cubicBezTo>
                  <a:pt x="319" y="107"/>
                  <a:pt x="319" y="107"/>
                  <a:pt x="319" y="107"/>
                </a:cubicBezTo>
                <a:cubicBezTo>
                  <a:pt x="275" y="107"/>
                  <a:pt x="275" y="107"/>
                  <a:pt x="275" y="107"/>
                </a:cubicBezTo>
                <a:lnTo>
                  <a:pt x="275" y="54"/>
                </a:lnTo>
                <a:close/>
                <a:moveTo>
                  <a:pt x="346" y="125"/>
                </a:moveTo>
                <a:lnTo>
                  <a:pt x="346" y="125"/>
                </a:lnTo>
                <a:cubicBezTo>
                  <a:pt x="346" y="178"/>
                  <a:pt x="346" y="178"/>
                  <a:pt x="346" y="178"/>
                </a:cubicBezTo>
                <a:cubicBezTo>
                  <a:pt x="302" y="178"/>
                  <a:pt x="302" y="178"/>
                  <a:pt x="302" y="178"/>
                </a:cubicBezTo>
                <a:cubicBezTo>
                  <a:pt x="302" y="125"/>
                  <a:pt x="302" y="125"/>
                  <a:pt x="302" y="125"/>
                </a:cubicBezTo>
                <a:lnTo>
                  <a:pt x="346" y="125"/>
                </a:lnTo>
                <a:close/>
                <a:moveTo>
                  <a:pt x="195" y="54"/>
                </a:moveTo>
                <a:lnTo>
                  <a:pt x="195" y="54"/>
                </a:lnTo>
                <a:cubicBezTo>
                  <a:pt x="249" y="54"/>
                  <a:pt x="249" y="54"/>
                  <a:pt x="249" y="54"/>
                </a:cubicBezTo>
                <a:cubicBezTo>
                  <a:pt x="249" y="107"/>
                  <a:pt x="249" y="107"/>
                  <a:pt x="249" y="107"/>
                </a:cubicBezTo>
                <a:cubicBezTo>
                  <a:pt x="195" y="107"/>
                  <a:pt x="195" y="107"/>
                  <a:pt x="195" y="107"/>
                </a:cubicBezTo>
                <a:lnTo>
                  <a:pt x="195" y="54"/>
                </a:lnTo>
                <a:close/>
                <a:moveTo>
                  <a:pt x="275" y="125"/>
                </a:moveTo>
                <a:lnTo>
                  <a:pt x="275" y="125"/>
                </a:lnTo>
                <a:cubicBezTo>
                  <a:pt x="275" y="178"/>
                  <a:pt x="275" y="178"/>
                  <a:pt x="275" y="178"/>
                </a:cubicBezTo>
                <a:cubicBezTo>
                  <a:pt x="222" y="178"/>
                  <a:pt x="222" y="178"/>
                  <a:pt x="222" y="178"/>
                </a:cubicBezTo>
                <a:cubicBezTo>
                  <a:pt x="222" y="125"/>
                  <a:pt x="222" y="125"/>
                  <a:pt x="222" y="125"/>
                </a:cubicBezTo>
                <a:lnTo>
                  <a:pt x="275" y="125"/>
                </a:lnTo>
                <a:close/>
                <a:moveTo>
                  <a:pt x="124" y="54"/>
                </a:moveTo>
                <a:lnTo>
                  <a:pt x="124" y="54"/>
                </a:lnTo>
                <a:cubicBezTo>
                  <a:pt x="178" y="54"/>
                  <a:pt x="178" y="54"/>
                  <a:pt x="178" y="54"/>
                </a:cubicBezTo>
                <a:cubicBezTo>
                  <a:pt x="178" y="107"/>
                  <a:pt x="178" y="107"/>
                  <a:pt x="178" y="107"/>
                </a:cubicBezTo>
                <a:cubicBezTo>
                  <a:pt x="124" y="107"/>
                  <a:pt x="124" y="107"/>
                  <a:pt x="124" y="107"/>
                </a:cubicBezTo>
                <a:lnTo>
                  <a:pt x="124" y="54"/>
                </a:lnTo>
                <a:close/>
                <a:moveTo>
                  <a:pt x="195" y="125"/>
                </a:moveTo>
                <a:lnTo>
                  <a:pt x="195" y="125"/>
                </a:lnTo>
                <a:cubicBezTo>
                  <a:pt x="195" y="178"/>
                  <a:pt x="195" y="178"/>
                  <a:pt x="195" y="178"/>
                </a:cubicBezTo>
                <a:cubicBezTo>
                  <a:pt x="151" y="178"/>
                  <a:pt x="151" y="178"/>
                  <a:pt x="151" y="178"/>
                </a:cubicBezTo>
                <a:cubicBezTo>
                  <a:pt x="151" y="125"/>
                  <a:pt x="151" y="125"/>
                  <a:pt x="151" y="125"/>
                </a:cubicBezTo>
                <a:lnTo>
                  <a:pt x="195" y="125"/>
                </a:lnTo>
                <a:close/>
                <a:moveTo>
                  <a:pt x="54" y="54"/>
                </a:moveTo>
                <a:lnTo>
                  <a:pt x="54" y="54"/>
                </a:lnTo>
                <a:cubicBezTo>
                  <a:pt x="98" y="54"/>
                  <a:pt x="98" y="54"/>
                  <a:pt x="98" y="54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54" y="107"/>
                  <a:pt x="54" y="107"/>
                  <a:pt x="54" y="107"/>
                </a:cubicBezTo>
                <a:lnTo>
                  <a:pt x="54" y="54"/>
                </a:lnTo>
                <a:close/>
                <a:moveTo>
                  <a:pt x="124" y="125"/>
                </a:moveTo>
                <a:lnTo>
                  <a:pt x="124" y="125"/>
                </a:lnTo>
                <a:cubicBezTo>
                  <a:pt x="124" y="178"/>
                  <a:pt x="124" y="178"/>
                  <a:pt x="124" y="178"/>
                </a:cubicBezTo>
                <a:cubicBezTo>
                  <a:pt x="71" y="178"/>
                  <a:pt x="71" y="178"/>
                  <a:pt x="71" y="178"/>
                </a:cubicBezTo>
                <a:cubicBezTo>
                  <a:pt x="71" y="125"/>
                  <a:pt x="71" y="125"/>
                  <a:pt x="71" y="125"/>
                </a:cubicBezTo>
                <a:lnTo>
                  <a:pt x="124" y="125"/>
                </a:lnTo>
                <a:close/>
                <a:moveTo>
                  <a:pt x="98" y="249"/>
                </a:moveTo>
                <a:lnTo>
                  <a:pt x="98" y="249"/>
                </a:lnTo>
                <a:cubicBezTo>
                  <a:pt x="54" y="249"/>
                  <a:pt x="54" y="249"/>
                  <a:pt x="54" y="249"/>
                </a:cubicBezTo>
                <a:cubicBezTo>
                  <a:pt x="54" y="204"/>
                  <a:pt x="54" y="204"/>
                  <a:pt x="54" y="204"/>
                </a:cubicBezTo>
                <a:cubicBezTo>
                  <a:pt x="98" y="204"/>
                  <a:pt x="98" y="204"/>
                  <a:pt x="98" y="204"/>
                </a:cubicBezTo>
                <a:lnTo>
                  <a:pt x="98" y="249"/>
                </a:lnTo>
                <a:close/>
                <a:moveTo>
                  <a:pt x="372" y="249"/>
                </a:moveTo>
                <a:lnTo>
                  <a:pt x="372" y="249"/>
                </a:lnTo>
                <a:cubicBezTo>
                  <a:pt x="124" y="249"/>
                  <a:pt x="124" y="249"/>
                  <a:pt x="124" y="249"/>
                </a:cubicBezTo>
                <a:cubicBezTo>
                  <a:pt x="124" y="204"/>
                  <a:pt x="124" y="204"/>
                  <a:pt x="124" y="204"/>
                </a:cubicBezTo>
                <a:cubicBezTo>
                  <a:pt x="372" y="204"/>
                  <a:pt x="372" y="204"/>
                  <a:pt x="372" y="204"/>
                </a:cubicBezTo>
                <a:lnTo>
                  <a:pt x="372" y="249"/>
                </a:lnTo>
                <a:close/>
                <a:moveTo>
                  <a:pt x="443" y="249"/>
                </a:moveTo>
                <a:lnTo>
                  <a:pt x="443" y="249"/>
                </a:lnTo>
                <a:cubicBezTo>
                  <a:pt x="399" y="249"/>
                  <a:pt x="399" y="249"/>
                  <a:pt x="399" y="249"/>
                </a:cubicBezTo>
                <a:cubicBezTo>
                  <a:pt x="399" y="204"/>
                  <a:pt x="399" y="204"/>
                  <a:pt x="399" y="204"/>
                </a:cubicBezTo>
                <a:cubicBezTo>
                  <a:pt x="443" y="204"/>
                  <a:pt x="443" y="204"/>
                  <a:pt x="443" y="204"/>
                </a:cubicBezTo>
                <a:lnTo>
                  <a:pt x="443" y="249"/>
                </a:lnTo>
                <a:close/>
                <a:moveTo>
                  <a:pt x="372" y="178"/>
                </a:moveTo>
                <a:lnTo>
                  <a:pt x="372" y="178"/>
                </a:lnTo>
                <a:cubicBezTo>
                  <a:pt x="372" y="125"/>
                  <a:pt x="372" y="125"/>
                  <a:pt x="372" y="125"/>
                </a:cubicBezTo>
                <a:cubicBezTo>
                  <a:pt x="425" y="125"/>
                  <a:pt x="425" y="125"/>
                  <a:pt x="425" y="125"/>
                </a:cubicBezTo>
                <a:cubicBezTo>
                  <a:pt x="425" y="178"/>
                  <a:pt x="425" y="178"/>
                  <a:pt x="425" y="178"/>
                </a:cubicBezTo>
                <a:lnTo>
                  <a:pt x="372" y="178"/>
                </a:lnTo>
                <a:close/>
                <a:moveTo>
                  <a:pt x="443" y="107"/>
                </a:moveTo>
                <a:lnTo>
                  <a:pt x="443" y="107"/>
                </a:lnTo>
                <a:cubicBezTo>
                  <a:pt x="346" y="107"/>
                  <a:pt x="346" y="107"/>
                  <a:pt x="346" y="107"/>
                </a:cubicBezTo>
                <a:cubicBezTo>
                  <a:pt x="346" y="54"/>
                  <a:pt x="346" y="54"/>
                  <a:pt x="346" y="54"/>
                </a:cubicBezTo>
                <a:cubicBezTo>
                  <a:pt x="443" y="54"/>
                  <a:pt x="443" y="54"/>
                  <a:pt x="443" y="54"/>
                </a:cubicBezTo>
                <a:lnTo>
                  <a:pt x="443" y="1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47" name="Freeform 81">
            <a:extLst>
              <a:ext uri="{FF2B5EF4-FFF2-40B4-BE49-F238E27FC236}">
                <a16:creationId xmlns:a16="http://schemas.microsoft.com/office/drawing/2014/main" id="{0273B729-1CD2-3744-8866-B0C895778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950" y="3740150"/>
            <a:ext cx="223838" cy="179388"/>
          </a:xfrm>
          <a:custGeom>
            <a:avLst/>
            <a:gdLst>
              <a:gd name="T0" fmla="*/ 198829 w 497"/>
              <a:gd name="T1" fmla="*/ 0 h 401"/>
              <a:gd name="T2" fmla="*/ 198829 w 497"/>
              <a:gd name="T3" fmla="*/ 0 h 401"/>
              <a:gd name="T4" fmla="*/ 23841 w 497"/>
              <a:gd name="T5" fmla="*/ 0 h 401"/>
              <a:gd name="T6" fmla="*/ 0 w 497"/>
              <a:gd name="T7" fmla="*/ 20199 h 401"/>
              <a:gd name="T8" fmla="*/ 0 w 497"/>
              <a:gd name="T9" fmla="*/ 155757 h 401"/>
              <a:gd name="T10" fmla="*/ 23841 w 497"/>
              <a:gd name="T11" fmla="*/ 179547 h 401"/>
              <a:gd name="T12" fmla="*/ 198829 w 497"/>
              <a:gd name="T13" fmla="*/ 179547 h 401"/>
              <a:gd name="T14" fmla="*/ 223120 w 497"/>
              <a:gd name="T15" fmla="*/ 155757 h 401"/>
              <a:gd name="T16" fmla="*/ 223120 w 497"/>
              <a:gd name="T17" fmla="*/ 20199 h 401"/>
              <a:gd name="T18" fmla="*/ 198829 w 497"/>
              <a:gd name="T19" fmla="*/ 0 h 401"/>
              <a:gd name="T20" fmla="*/ 51282 w 497"/>
              <a:gd name="T21" fmla="*/ 20199 h 401"/>
              <a:gd name="T22" fmla="*/ 51282 w 497"/>
              <a:gd name="T23" fmla="*/ 20199 h 401"/>
              <a:gd name="T24" fmla="*/ 59379 w 497"/>
              <a:gd name="T25" fmla="*/ 28279 h 401"/>
              <a:gd name="T26" fmla="*/ 51282 w 497"/>
              <a:gd name="T27" fmla="*/ 35909 h 401"/>
              <a:gd name="T28" fmla="*/ 43634 w 497"/>
              <a:gd name="T29" fmla="*/ 28279 h 401"/>
              <a:gd name="T30" fmla="*/ 51282 w 497"/>
              <a:gd name="T31" fmla="*/ 20199 h 401"/>
              <a:gd name="T32" fmla="*/ 19793 w 497"/>
              <a:gd name="T33" fmla="*/ 28279 h 401"/>
              <a:gd name="T34" fmla="*/ 19793 w 497"/>
              <a:gd name="T35" fmla="*/ 28279 h 401"/>
              <a:gd name="T36" fmla="*/ 27440 w 497"/>
              <a:gd name="T37" fmla="*/ 20199 h 401"/>
              <a:gd name="T38" fmla="*/ 35537 w 497"/>
              <a:gd name="T39" fmla="*/ 28279 h 401"/>
              <a:gd name="T40" fmla="*/ 27440 w 497"/>
              <a:gd name="T41" fmla="*/ 35909 h 401"/>
              <a:gd name="T42" fmla="*/ 19793 w 497"/>
              <a:gd name="T43" fmla="*/ 28279 h 401"/>
              <a:gd name="T44" fmla="*/ 198829 w 497"/>
              <a:gd name="T45" fmla="*/ 155757 h 401"/>
              <a:gd name="T46" fmla="*/ 198829 w 497"/>
              <a:gd name="T47" fmla="*/ 155757 h 401"/>
              <a:gd name="T48" fmla="*/ 19793 w 497"/>
              <a:gd name="T49" fmla="*/ 155757 h 401"/>
              <a:gd name="T50" fmla="*/ 19793 w 497"/>
              <a:gd name="T51" fmla="*/ 52069 h 401"/>
              <a:gd name="T52" fmla="*/ 198829 w 497"/>
              <a:gd name="T53" fmla="*/ 52069 h 401"/>
              <a:gd name="T54" fmla="*/ 198829 w 497"/>
              <a:gd name="T55" fmla="*/ 155757 h 401"/>
              <a:gd name="T56" fmla="*/ 198829 w 497"/>
              <a:gd name="T57" fmla="*/ 35909 h 401"/>
              <a:gd name="T58" fmla="*/ 198829 w 497"/>
              <a:gd name="T59" fmla="*/ 35909 h 401"/>
              <a:gd name="T60" fmla="*/ 67476 w 497"/>
              <a:gd name="T61" fmla="*/ 35909 h 401"/>
              <a:gd name="T62" fmla="*/ 67476 w 497"/>
              <a:gd name="T63" fmla="*/ 20199 h 401"/>
              <a:gd name="T64" fmla="*/ 198829 w 497"/>
              <a:gd name="T65" fmla="*/ 20199 h 401"/>
              <a:gd name="T66" fmla="*/ 198829 w 497"/>
              <a:gd name="T67" fmla="*/ 35909 h 40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401">
                <a:moveTo>
                  <a:pt x="442" y="0"/>
                </a:moveTo>
                <a:lnTo>
                  <a:pt x="442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19"/>
                  <a:pt x="0" y="45"/>
                </a:cubicBezTo>
                <a:cubicBezTo>
                  <a:pt x="0" y="347"/>
                  <a:pt x="0" y="347"/>
                  <a:pt x="0" y="347"/>
                </a:cubicBezTo>
                <a:cubicBezTo>
                  <a:pt x="0" y="373"/>
                  <a:pt x="17" y="400"/>
                  <a:pt x="53" y="400"/>
                </a:cubicBezTo>
                <a:cubicBezTo>
                  <a:pt x="442" y="400"/>
                  <a:pt x="442" y="400"/>
                  <a:pt x="442" y="400"/>
                </a:cubicBezTo>
                <a:cubicBezTo>
                  <a:pt x="469" y="400"/>
                  <a:pt x="496" y="373"/>
                  <a:pt x="496" y="347"/>
                </a:cubicBezTo>
                <a:cubicBezTo>
                  <a:pt x="496" y="45"/>
                  <a:pt x="496" y="45"/>
                  <a:pt x="496" y="45"/>
                </a:cubicBezTo>
                <a:cubicBezTo>
                  <a:pt x="496" y="19"/>
                  <a:pt x="469" y="0"/>
                  <a:pt x="442" y="0"/>
                </a:cubicBezTo>
                <a:close/>
                <a:moveTo>
                  <a:pt x="114" y="45"/>
                </a:moveTo>
                <a:lnTo>
                  <a:pt x="114" y="45"/>
                </a:lnTo>
                <a:cubicBezTo>
                  <a:pt x="123" y="45"/>
                  <a:pt x="132" y="54"/>
                  <a:pt x="132" y="63"/>
                </a:cubicBezTo>
                <a:cubicBezTo>
                  <a:pt x="132" y="72"/>
                  <a:pt x="123" y="80"/>
                  <a:pt x="114" y="80"/>
                </a:cubicBezTo>
                <a:cubicBezTo>
                  <a:pt x="106" y="80"/>
                  <a:pt x="97" y="72"/>
                  <a:pt x="97" y="63"/>
                </a:cubicBezTo>
                <a:cubicBezTo>
                  <a:pt x="97" y="54"/>
                  <a:pt x="106" y="45"/>
                  <a:pt x="114" y="45"/>
                </a:cubicBezTo>
                <a:close/>
                <a:moveTo>
                  <a:pt x="44" y="63"/>
                </a:moveTo>
                <a:lnTo>
                  <a:pt x="44" y="63"/>
                </a:lnTo>
                <a:cubicBezTo>
                  <a:pt x="44" y="54"/>
                  <a:pt x="53" y="45"/>
                  <a:pt x="61" y="45"/>
                </a:cubicBezTo>
                <a:cubicBezTo>
                  <a:pt x="70" y="45"/>
                  <a:pt x="79" y="54"/>
                  <a:pt x="79" y="63"/>
                </a:cubicBezTo>
                <a:cubicBezTo>
                  <a:pt x="79" y="72"/>
                  <a:pt x="70" y="80"/>
                  <a:pt x="61" y="80"/>
                </a:cubicBezTo>
                <a:cubicBezTo>
                  <a:pt x="53" y="80"/>
                  <a:pt x="44" y="72"/>
                  <a:pt x="44" y="63"/>
                </a:cubicBezTo>
                <a:close/>
                <a:moveTo>
                  <a:pt x="442" y="347"/>
                </a:moveTo>
                <a:lnTo>
                  <a:pt x="442" y="347"/>
                </a:lnTo>
                <a:cubicBezTo>
                  <a:pt x="44" y="347"/>
                  <a:pt x="44" y="347"/>
                  <a:pt x="44" y="347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2" y="116"/>
                  <a:pt x="442" y="116"/>
                  <a:pt x="442" y="116"/>
                </a:cubicBezTo>
                <a:lnTo>
                  <a:pt x="442" y="347"/>
                </a:lnTo>
                <a:close/>
                <a:moveTo>
                  <a:pt x="442" y="80"/>
                </a:moveTo>
                <a:lnTo>
                  <a:pt x="442" y="80"/>
                </a:lnTo>
                <a:cubicBezTo>
                  <a:pt x="150" y="80"/>
                  <a:pt x="150" y="80"/>
                  <a:pt x="150" y="80"/>
                </a:cubicBezTo>
                <a:cubicBezTo>
                  <a:pt x="150" y="45"/>
                  <a:pt x="150" y="45"/>
                  <a:pt x="150" y="45"/>
                </a:cubicBezTo>
                <a:cubicBezTo>
                  <a:pt x="442" y="45"/>
                  <a:pt x="442" y="45"/>
                  <a:pt x="442" y="45"/>
                </a:cubicBezTo>
                <a:lnTo>
                  <a:pt x="442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48" name="Freeform 82">
            <a:extLst>
              <a:ext uri="{FF2B5EF4-FFF2-40B4-BE49-F238E27FC236}">
                <a16:creationId xmlns:a16="http://schemas.microsoft.com/office/drawing/2014/main" id="{F9EE3C3C-39A9-1944-BEA7-C1EB09C91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3450" y="3727450"/>
            <a:ext cx="223838" cy="200025"/>
          </a:xfrm>
          <a:custGeom>
            <a:avLst/>
            <a:gdLst>
              <a:gd name="T0" fmla="*/ 199277 w 497"/>
              <a:gd name="T1" fmla="*/ 0 h 444"/>
              <a:gd name="T2" fmla="*/ 199277 w 497"/>
              <a:gd name="T3" fmla="*/ 0 h 444"/>
              <a:gd name="T4" fmla="*/ 23841 w 497"/>
              <a:gd name="T5" fmla="*/ 0 h 444"/>
              <a:gd name="T6" fmla="*/ 0 w 497"/>
              <a:gd name="T7" fmla="*/ 23847 h 444"/>
              <a:gd name="T8" fmla="*/ 0 w 497"/>
              <a:gd name="T9" fmla="*/ 155231 h 444"/>
              <a:gd name="T10" fmla="*/ 23841 w 497"/>
              <a:gd name="T11" fmla="*/ 179528 h 444"/>
              <a:gd name="T12" fmla="*/ 67925 w 497"/>
              <a:gd name="T13" fmla="*/ 179528 h 444"/>
              <a:gd name="T14" fmla="*/ 67925 w 497"/>
              <a:gd name="T15" fmla="*/ 155231 h 444"/>
              <a:gd name="T16" fmla="*/ 19793 w 497"/>
              <a:gd name="T17" fmla="*/ 155231 h 444"/>
              <a:gd name="T18" fmla="*/ 19793 w 497"/>
              <a:gd name="T19" fmla="*/ 55793 h 444"/>
              <a:gd name="T20" fmla="*/ 199277 w 497"/>
              <a:gd name="T21" fmla="*/ 55793 h 444"/>
              <a:gd name="T22" fmla="*/ 199277 w 497"/>
              <a:gd name="T23" fmla="*/ 155231 h 444"/>
              <a:gd name="T24" fmla="*/ 155193 w 497"/>
              <a:gd name="T25" fmla="*/ 155231 h 444"/>
              <a:gd name="T26" fmla="*/ 155193 w 497"/>
              <a:gd name="T27" fmla="*/ 179528 h 444"/>
              <a:gd name="T28" fmla="*/ 199277 w 497"/>
              <a:gd name="T29" fmla="*/ 179528 h 444"/>
              <a:gd name="T30" fmla="*/ 223118 w 497"/>
              <a:gd name="T31" fmla="*/ 155231 h 444"/>
              <a:gd name="T32" fmla="*/ 223118 w 497"/>
              <a:gd name="T33" fmla="*/ 23847 h 444"/>
              <a:gd name="T34" fmla="*/ 199277 w 497"/>
              <a:gd name="T35" fmla="*/ 0 h 444"/>
              <a:gd name="T36" fmla="*/ 27890 w 497"/>
              <a:gd name="T37" fmla="*/ 35996 h 444"/>
              <a:gd name="T38" fmla="*/ 27890 w 497"/>
              <a:gd name="T39" fmla="*/ 35996 h 444"/>
              <a:gd name="T40" fmla="*/ 19793 w 497"/>
              <a:gd name="T41" fmla="*/ 27897 h 444"/>
              <a:gd name="T42" fmla="*/ 27890 w 497"/>
              <a:gd name="T43" fmla="*/ 20248 h 444"/>
              <a:gd name="T44" fmla="*/ 35537 w 497"/>
              <a:gd name="T45" fmla="*/ 27897 h 444"/>
              <a:gd name="T46" fmla="*/ 27890 w 497"/>
              <a:gd name="T47" fmla="*/ 35996 h 444"/>
              <a:gd name="T48" fmla="*/ 52181 w 497"/>
              <a:gd name="T49" fmla="*/ 35996 h 444"/>
              <a:gd name="T50" fmla="*/ 52181 w 497"/>
              <a:gd name="T51" fmla="*/ 35996 h 444"/>
              <a:gd name="T52" fmla="*/ 43634 w 497"/>
              <a:gd name="T53" fmla="*/ 27897 h 444"/>
              <a:gd name="T54" fmla="*/ 52181 w 497"/>
              <a:gd name="T55" fmla="*/ 20248 h 444"/>
              <a:gd name="T56" fmla="*/ 59378 w 497"/>
              <a:gd name="T57" fmla="*/ 27897 h 444"/>
              <a:gd name="T58" fmla="*/ 52181 w 497"/>
              <a:gd name="T59" fmla="*/ 35996 h 444"/>
              <a:gd name="T60" fmla="*/ 199277 w 497"/>
              <a:gd name="T61" fmla="*/ 35996 h 444"/>
              <a:gd name="T62" fmla="*/ 199277 w 497"/>
              <a:gd name="T63" fmla="*/ 35996 h 444"/>
              <a:gd name="T64" fmla="*/ 67925 w 497"/>
              <a:gd name="T65" fmla="*/ 35996 h 444"/>
              <a:gd name="T66" fmla="*/ 67925 w 497"/>
              <a:gd name="T67" fmla="*/ 23847 h 444"/>
              <a:gd name="T68" fmla="*/ 199277 w 497"/>
              <a:gd name="T69" fmla="*/ 23847 h 444"/>
              <a:gd name="T70" fmla="*/ 199277 w 497"/>
              <a:gd name="T71" fmla="*/ 35996 h 444"/>
              <a:gd name="T72" fmla="*/ 111559 w 497"/>
              <a:gd name="T73" fmla="*/ 79640 h 444"/>
              <a:gd name="T74" fmla="*/ 111559 w 497"/>
              <a:gd name="T75" fmla="*/ 79640 h 444"/>
              <a:gd name="T76" fmla="*/ 55780 w 497"/>
              <a:gd name="T77" fmla="*/ 135434 h 444"/>
              <a:gd name="T78" fmla="*/ 91766 w 497"/>
              <a:gd name="T79" fmla="*/ 135434 h 444"/>
              <a:gd name="T80" fmla="*/ 91766 w 497"/>
              <a:gd name="T81" fmla="*/ 199326 h 444"/>
              <a:gd name="T82" fmla="*/ 131352 w 497"/>
              <a:gd name="T83" fmla="*/ 199326 h 444"/>
              <a:gd name="T84" fmla="*/ 131352 w 497"/>
              <a:gd name="T85" fmla="*/ 135434 h 444"/>
              <a:gd name="T86" fmla="*/ 163290 w 497"/>
              <a:gd name="T87" fmla="*/ 135434 h 444"/>
              <a:gd name="T88" fmla="*/ 111559 w 497"/>
              <a:gd name="T89" fmla="*/ 79640 h 44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97" h="444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26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3"/>
                  <a:pt x="17" y="399"/>
                  <a:pt x="53" y="399"/>
                </a:cubicBezTo>
                <a:cubicBezTo>
                  <a:pt x="151" y="399"/>
                  <a:pt x="151" y="399"/>
                  <a:pt x="151" y="399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44" y="345"/>
                  <a:pt x="44" y="345"/>
                  <a:pt x="44" y="345"/>
                </a:cubicBezTo>
                <a:cubicBezTo>
                  <a:pt x="44" y="124"/>
                  <a:pt x="44" y="124"/>
                  <a:pt x="44" y="124"/>
                </a:cubicBezTo>
                <a:cubicBezTo>
                  <a:pt x="443" y="124"/>
                  <a:pt x="443" y="124"/>
                  <a:pt x="443" y="124"/>
                </a:cubicBezTo>
                <a:cubicBezTo>
                  <a:pt x="443" y="345"/>
                  <a:pt x="443" y="345"/>
                  <a:pt x="443" y="345"/>
                </a:cubicBezTo>
                <a:cubicBezTo>
                  <a:pt x="345" y="345"/>
                  <a:pt x="345" y="345"/>
                  <a:pt x="345" y="345"/>
                </a:cubicBezTo>
                <a:cubicBezTo>
                  <a:pt x="345" y="399"/>
                  <a:pt x="345" y="399"/>
                  <a:pt x="345" y="399"/>
                </a:cubicBezTo>
                <a:cubicBezTo>
                  <a:pt x="443" y="399"/>
                  <a:pt x="443" y="399"/>
                  <a:pt x="443" y="399"/>
                </a:cubicBezTo>
                <a:cubicBezTo>
                  <a:pt x="470" y="399"/>
                  <a:pt x="496" y="373"/>
                  <a:pt x="496" y="345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70" y="0"/>
                  <a:pt x="443" y="0"/>
                </a:cubicBezTo>
                <a:close/>
                <a:moveTo>
                  <a:pt x="62" y="80"/>
                </a:moveTo>
                <a:lnTo>
                  <a:pt x="62" y="80"/>
                </a:lnTo>
                <a:cubicBezTo>
                  <a:pt x="53" y="80"/>
                  <a:pt x="44" y="71"/>
                  <a:pt x="44" y="62"/>
                </a:cubicBezTo>
                <a:cubicBezTo>
                  <a:pt x="44" y="53"/>
                  <a:pt x="53" y="45"/>
                  <a:pt x="62" y="45"/>
                </a:cubicBezTo>
                <a:cubicBezTo>
                  <a:pt x="71" y="45"/>
                  <a:pt x="79" y="53"/>
                  <a:pt x="79" y="62"/>
                </a:cubicBezTo>
                <a:cubicBezTo>
                  <a:pt x="79" y="71"/>
                  <a:pt x="71" y="80"/>
                  <a:pt x="62" y="80"/>
                </a:cubicBezTo>
                <a:close/>
                <a:moveTo>
                  <a:pt x="116" y="80"/>
                </a:moveTo>
                <a:lnTo>
                  <a:pt x="116" y="80"/>
                </a:lnTo>
                <a:cubicBezTo>
                  <a:pt x="107" y="80"/>
                  <a:pt x="97" y="71"/>
                  <a:pt x="97" y="62"/>
                </a:cubicBezTo>
                <a:cubicBezTo>
                  <a:pt x="97" y="53"/>
                  <a:pt x="107" y="45"/>
                  <a:pt x="116" y="45"/>
                </a:cubicBezTo>
                <a:cubicBezTo>
                  <a:pt x="124" y="45"/>
                  <a:pt x="132" y="53"/>
                  <a:pt x="132" y="62"/>
                </a:cubicBezTo>
                <a:cubicBezTo>
                  <a:pt x="132" y="71"/>
                  <a:pt x="124" y="80"/>
                  <a:pt x="116" y="80"/>
                </a:cubicBezTo>
                <a:close/>
                <a:moveTo>
                  <a:pt x="443" y="80"/>
                </a:moveTo>
                <a:lnTo>
                  <a:pt x="443" y="80"/>
                </a:lnTo>
                <a:cubicBezTo>
                  <a:pt x="151" y="80"/>
                  <a:pt x="151" y="80"/>
                  <a:pt x="151" y="80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443" y="53"/>
                  <a:pt x="443" y="53"/>
                  <a:pt x="443" y="53"/>
                </a:cubicBezTo>
                <a:lnTo>
                  <a:pt x="443" y="80"/>
                </a:lnTo>
                <a:close/>
                <a:moveTo>
                  <a:pt x="248" y="177"/>
                </a:moveTo>
                <a:lnTo>
                  <a:pt x="248" y="177"/>
                </a:lnTo>
                <a:cubicBezTo>
                  <a:pt x="124" y="301"/>
                  <a:pt x="124" y="301"/>
                  <a:pt x="124" y="301"/>
                </a:cubicBezTo>
                <a:cubicBezTo>
                  <a:pt x="204" y="301"/>
                  <a:pt x="204" y="301"/>
                  <a:pt x="204" y="301"/>
                </a:cubicBezTo>
                <a:cubicBezTo>
                  <a:pt x="204" y="443"/>
                  <a:pt x="204" y="443"/>
                  <a:pt x="204" y="443"/>
                </a:cubicBezTo>
                <a:cubicBezTo>
                  <a:pt x="292" y="443"/>
                  <a:pt x="292" y="443"/>
                  <a:pt x="292" y="443"/>
                </a:cubicBezTo>
                <a:cubicBezTo>
                  <a:pt x="292" y="301"/>
                  <a:pt x="292" y="301"/>
                  <a:pt x="292" y="301"/>
                </a:cubicBezTo>
                <a:cubicBezTo>
                  <a:pt x="363" y="301"/>
                  <a:pt x="363" y="301"/>
                  <a:pt x="363" y="301"/>
                </a:cubicBezTo>
                <a:lnTo>
                  <a:pt x="248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49" name="Freeform 83">
            <a:extLst>
              <a:ext uri="{FF2B5EF4-FFF2-40B4-BE49-F238E27FC236}">
                <a16:creationId xmlns:a16="http://schemas.microsoft.com/office/drawing/2014/main" id="{B61AD383-B4BB-6849-A475-5F3B500312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3751263"/>
            <a:ext cx="160338" cy="155575"/>
          </a:xfrm>
          <a:custGeom>
            <a:avLst/>
            <a:gdLst>
              <a:gd name="T0" fmla="*/ 79679 w 356"/>
              <a:gd name="T1" fmla="*/ 40078 h 347"/>
              <a:gd name="T2" fmla="*/ 79679 w 356"/>
              <a:gd name="T3" fmla="*/ 40078 h 347"/>
              <a:gd name="T4" fmla="*/ 44116 w 356"/>
              <a:gd name="T5" fmla="*/ 76104 h 347"/>
              <a:gd name="T6" fmla="*/ 79679 w 356"/>
              <a:gd name="T7" fmla="*/ 111679 h 347"/>
              <a:gd name="T8" fmla="*/ 115692 w 356"/>
              <a:gd name="T9" fmla="*/ 76104 h 347"/>
              <a:gd name="T10" fmla="*/ 79679 w 356"/>
              <a:gd name="T11" fmla="*/ 40078 h 347"/>
              <a:gd name="T12" fmla="*/ 79679 w 356"/>
              <a:gd name="T13" fmla="*/ 99970 h 347"/>
              <a:gd name="T14" fmla="*/ 79679 w 356"/>
              <a:gd name="T15" fmla="*/ 99970 h 347"/>
              <a:gd name="T16" fmla="*/ 55820 w 356"/>
              <a:gd name="T17" fmla="*/ 76104 h 347"/>
              <a:gd name="T18" fmla="*/ 79679 w 356"/>
              <a:gd name="T19" fmla="*/ 55839 h 347"/>
              <a:gd name="T20" fmla="*/ 103537 w 356"/>
              <a:gd name="T21" fmla="*/ 76104 h 347"/>
              <a:gd name="T22" fmla="*/ 79679 w 356"/>
              <a:gd name="T23" fmla="*/ 99970 h 347"/>
              <a:gd name="T24" fmla="*/ 11704 w 356"/>
              <a:gd name="T25" fmla="*/ 67998 h 347"/>
              <a:gd name="T26" fmla="*/ 11704 w 356"/>
              <a:gd name="T27" fmla="*/ 67998 h 347"/>
              <a:gd name="T28" fmla="*/ 0 w 356"/>
              <a:gd name="T29" fmla="*/ 76104 h 347"/>
              <a:gd name="T30" fmla="*/ 11704 w 356"/>
              <a:gd name="T31" fmla="*/ 87812 h 347"/>
              <a:gd name="T32" fmla="*/ 23859 w 356"/>
              <a:gd name="T33" fmla="*/ 76104 h 347"/>
              <a:gd name="T34" fmla="*/ 11704 w 356"/>
              <a:gd name="T35" fmla="*/ 67998 h 347"/>
              <a:gd name="T36" fmla="*/ 135499 w 356"/>
              <a:gd name="T37" fmla="*/ 23867 h 347"/>
              <a:gd name="T38" fmla="*/ 135499 w 356"/>
              <a:gd name="T39" fmla="*/ 23867 h 347"/>
              <a:gd name="T40" fmla="*/ 119743 w 356"/>
              <a:gd name="T41" fmla="*/ 23867 h 347"/>
              <a:gd name="T42" fmla="*/ 119743 w 356"/>
              <a:gd name="T43" fmla="*/ 40078 h 347"/>
              <a:gd name="T44" fmla="*/ 131448 w 356"/>
              <a:gd name="T45" fmla="*/ 36025 h 347"/>
              <a:gd name="T46" fmla="*/ 135499 w 356"/>
              <a:gd name="T47" fmla="*/ 23867 h 347"/>
              <a:gd name="T48" fmla="*/ 147653 w 356"/>
              <a:gd name="T49" fmla="*/ 67998 h 347"/>
              <a:gd name="T50" fmla="*/ 147653 w 356"/>
              <a:gd name="T51" fmla="*/ 67998 h 347"/>
              <a:gd name="T52" fmla="*/ 135499 w 356"/>
              <a:gd name="T53" fmla="*/ 76104 h 347"/>
              <a:gd name="T54" fmla="*/ 147653 w 356"/>
              <a:gd name="T55" fmla="*/ 87812 h 347"/>
              <a:gd name="T56" fmla="*/ 159808 w 356"/>
              <a:gd name="T57" fmla="*/ 76104 h 347"/>
              <a:gd name="T58" fmla="*/ 147653 w 356"/>
              <a:gd name="T59" fmla="*/ 67998 h 347"/>
              <a:gd name="T60" fmla="*/ 79679 w 356"/>
              <a:gd name="T61" fmla="*/ 131493 h 347"/>
              <a:gd name="T62" fmla="*/ 79679 w 356"/>
              <a:gd name="T63" fmla="*/ 131493 h 347"/>
              <a:gd name="T64" fmla="*/ 71576 w 356"/>
              <a:gd name="T65" fmla="*/ 144101 h 347"/>
              <a:gd name="T66" fmla="*/ 79679 w 356"/>
              <a:gd name="T67" fmla="*/ 155810 h 347"/>
              <a:gd name="T68" fmla="*/ 87782 w 356"/>
              <a:gd name="T69" fmla="*/ 144101 h 347"/>
              <a:gd name="T70" fmla="*/ 79679 w 356"/>
              <a:gd name="T71" fmla="*/ 131493 h 347"/>
              <a:gd name="T72" fmla="*/ 27460 w 356"/>
              <a:gd name="T73" fmla="*/ 119784 h 347"/>
              <a:gd name="T74" fmla="*/ 27460 w 356"/>
              <a:gd name="T75" fmla="*/ 119784 h 347"/>
              <a:gd name="T76" fmla="*/ 23859 w 356"/>
              <a:gd name="T77" fmla="*/ 131493 h 347"/>
              <a:gd name="T78" fmla="*/ 40065 w 356"/>
              <a:gd name="T79" fmla="*/ 131493 h 347"/>
              <a:gd name="T80" fmla="*/ 40065 w 356"/>
              <a:gd name="T81" fmla="*/ 115731 h 347"/>
              <a:gd name="T82" fmla="*/ 27460 w 356"/>
              <a:gd name="T83" fmla="*/ 119784 h 347"/>
              <a:gd name="T84" fmla="*/ 23859 w 356"/>
              <a:gd name="T85" fmla="*/ 23867 h 347"/>
              <a:gd name="T86" fmla="*/ 23859 w 356"/>
              <a:gd name="T87" fmla="*/ 23867 h 347"/>
              <a:gd name="T88" fmla="*/ 23859 w 356"/>
              <a:gd name="T89" fmla="*/ 36025 h 347"/>
              <a:gd name="T90" fmla="*/ 40065 w 356"/>
              <a:gd name="T91" fmla="*/ 40078 h 347"/>
              <a:gd name="T92" fmla="*/ 40065 w 356"/>
              <a:gd name="T93" fmla="*/ 23867 h 347"/>
              <a:gd name="T94" fmla="*/ 23859 w 356"/>
              <a:gd name="T95" fmla="*/ 23867 h 347"/>
              <a:gd name="T96" fmla="*/ 119743 w 356"/>
              <a:gd name="T97" fmla="*/ 131493 h 347"/>
              <a:gd name="T98" fmla="*/ 119743 w 356"/>
              <a:gd name="T99" fmla="*/ 131493 h 347"/>
              <a:gd name="T100" fmla="*/ 135499 w 356"/>
              <a:gd name="T101" fmla="*/ 131493 h 347"/>
              <a:gd name="T102" fmla="*/ 131448 w 356"/>
              <a:gd name="T103" fmla="*/ 119784 h 347"/>
              <a:gd name="T104" fmla="*/ 119743 w 356"/>
              <a:gd name="T105" fmla="*/ 115731 h 347"/>
              <a:gd name="T106" fmla="*/ 119743 w 356"/>
              <a:gd name="T107" fmla="*/ 131493 h 347"/>
              <a:gd name="T108" fmla="*/ 79679 w 356"/>
              <a:gd name="T109" fmla="*/ 20264 h 347"/>
              <a:gd name="T110" fmla="*/ 79679 w 356"/>
              <a:gd name="T111" fmla="*/ 20264 h 347"/>
              <a:gd name="T112" fmla="*/ 87782 w 356"/>
              <a:gd name="T113" fmla="*/ 8106 h 347"/>
              <a:gd name="T114" fmla="*/ 79679 w 356"/>
              <a:gd name="T115" fmla="*/ 0 h 347"/>
              <a:gd name="T116" fmla="*/ 71576 w 356"/>
              <a:gd name="T117" fmla="*/ 8106 h 347"/>
              <a:gd name="T118" fmla="*/ 79679 w 356"/>
              <a:gd name="T119" fmla="*/ 20264 h 347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356" h="347">
                <a:moveTo>
                  <a:pt x="177" y="89"/>
                </a:moveTo>
                <a:lnTo>
                  <a:pt x="177" y="89"/>
                </a:lnTo>
                <a:cubicBezTo>
                  <a:pt x="133" y="89"/>
                  <a:pt x="98" y="124"/>
                  <a:pt x="98" y="169"/>
                </a:cubicBezTo>
                <a:cubicBezTo>
                  <a:pt x="98" y="213"/>
                  <a:pt x="133" y="248"/>
                  <a:pt x="177" y="248"/>
                </a:cubicBezTo>
                <a:cubicBezTo>
                  <a:pt x="221" y="248"/>
                  <a:pt x="257" y="213"/>
                  <a:pt x="257" y="169"/>
                </a:cubicBezTo>
                <a:cubicBezTo>
                  <a:pt x="257" y="124"/>
                  <a:pt x="221" y="89"/>
                  <a:pt x="177" y="89"/>
                </a:cubicBezTo>
                <a:close/>
                <a:moveTo>
                  <a:pt x="177" y="222"/>
                </a:moveTo>
                <a:lnTo>
                  <a:pt x="177" y="222"/>
                </a:lnTo>
                <a:cubicBezTo>
                  <a:pt x="151" y="222"/>
                  <a:pt x="124" y="195"/>
                  <a:pt x="124" y="169"/>
                </a:cubicBezTo>
                <a:cubicBezTo>
                  <a:pt x="124" y="142"/>
                  <a:pt x="151" y="124"/>
                  <a:pt x="177" y="124"/>
                </a:cubicBezTo>
                <a:cubicBezTo>
                  <a:pt x="204" y="124"/>
                  <a:pt x="230" y="142"/>
                  <a:pt x="230" y="169"/>
                </a:cubicBezTo>
                <a:cubicBezTo>
                  <a:pt x="230" y="195"/>
                  <a:pt x="204" y="222"/>
                  <a:pt x="177" y="222"/>
                </a:cubicBezTo>
                <a:close/>
                <a:moveTo>
                  <a:pt x="26" y="151"/>
                </a:moveTo>
                <a:lnTo>
                  <a:pt x="26" y="151"/>
                </a:lnTo>
                <a:cubicBezTo>
                  <a:pt x="17" y="151"/>
                  <a:pt x="0" y="160"/>
                  <a:pt x="0" y="169"/>
                </a:cubicBezTo>
                <a:cubicBezTo>
                  <a:pt x="0" y="186"/>
                  <a:pt x="17" y="195"/>
                  <a:pt x="26" y="195"/>
                </a:cubicBezTo>
                <a:cubicBezTo>
                  <a:pt x="45" y="195"/>
                  <a:pt x="53" y="186"/>
                  <a:pt x="53" y="169"/>
                </a:cubicBezTo>
                <a:cubicBezTo>
                  <a:pt x="53" y="160"/>
                  <a:pt x="45" y="151"/>
                  <a:pt x="26" y="151"/>
                </a:cubicBezTo>
                <a:close/>
                <a:moveTo>
                  <a:pt x="301" y="53"/>
                </a:moveTo>
                <a:lnTo>
                  <a:pt x="301" y="53"/>
                </a:lnTo>
                <a:cubicBezTo>
                  <a:pt x="292" y="45"/>
                  <a:pt x="274" y="45"/>
                  <a:pt x="266" y="53"/>
                </a:cubicBezTo>
                <a:cubicBezTo>
                  <a:pt x="257" y="63"/>
                  <a:pt x="257" y="80"/>
                  <a:pt x="266" y="89"/>
                </a:cubicBezTo>
                <a:cubicBezTo>
                  <a:pt x="274" y="89"/>
                  <a:pt x="283" y="89"/>
                  <a:pt x="292" y="80"/>
                </a:cubicBezTo>
                <a:cubicBezTo>
                  <a:pt x="301" y="71"/>
                  <a:pt x="310" y="53"/>
                  <a:pt x="301" y="53"/>
                </a:cubicBezTo>
                <a:close/>
                <a:moveTo>
                  <a:pt x="328" y="151"/>
                </a:moveTo>
                <a:lnTo>
                  <a:pt x="328" y="151"/>
                </a:lnTo>
                <a:cubicBezTo>
                  <a:pt x="310" y="151"/>
                  <a:pt x="301" y="160"/>
                  <a:pt x="301" y="169"/>
                </a:cubicBezTo>
                <a:cubicBezTo>
                  <a:pt x="301" y="186"/>
                  <a:pt x="310" y="195"/>
                  <a:pt x="328" y="195"/>
                </a:cubicBezTo>
                <a:cubicBezTo>
                  <a:pt x="336" y="195"/>
                  <a:pt x="355" y="186"/>
                  <a:pt x="355" y="169"/>
                </a:cubicBezTo>
                <a:cubicBezTo>
                  <a:pt x="355" y="160"/>
                  <a:pt x="336" y="151"/>
                  <a:pt x="328" y="151"/>
                </a:cubicBezTo>
                <a:close/>
                <a:moveTo>
                  <a:pt x="177" y="292"/>
                </a:moveTo>
                <a:lnTo>
                  <a:pt x="177" y="292"/>
                </a:lnTo>
                <a:cubicBezTo>
                  <a:pt x="168" y="292"/>
                  <a:pt x="159" y="311"/>
                  <a:pt x="159" y="320"/>
                </a:cubicBezTo>
                <a:cubicBezTo>
                  <a:pt x="159" y="337"/>
                  <a:pt x="168" y="346"/>
                  <a:pt x="177" y="346"/>
                </a:cubicBezTo>
                <a:cubicBezTo>
                  <a:pt x="186" y="346"/>
                  <a:pt x="195" y="337"/>
                  <a:pt x="195" y="320"/>
                </a:cubicBezTo>
                <a:cubicBezTo>
                  <a:pt x="195" y="311"/>
                  <a:pt x="186" y="292"/>
                  <a:pt x="177" y="292"/>
                </a:cubicBezTo>
                <a:close/>
                <a:moveTo>
                  <a:pt x="61" y="266"/>
                </a:moveTo>
                <a:lnTo>
                  <a:pt x="61" y="266"/>
                </a:lnTo>
                <a:cubicBezTo>
                  <a:pt x="53" y="275"/>
                  <a:pt x="45" y="284"/>
                  <a:pt x="53" y="292"/>
                </a:cubicBezTo>
                <a:cubicBezTo>
                  <a:pt x="61" y="301"/>
                  <a:pt x="80" y="301"/>
                  <a:pt x="89" y="292"/>
                </a:cubicBezTo>
                <a:cubicBezTo>
                  <a:pt x="98" y="284"/>
                  <a:pt x="98" y="266"/>
                  <a:pt x="89" y="257"/>
                </a:cubicBezTo>
                <a:cubicBezTo>
                  <a:pt x="80" y="248"/>
                  <a:pt x="71" y="257"/>
                  <a:pt x="61" y="266"/>
                </a:cubicBezTo>
                <a:close/>
                <a:moveTo>
                  <a:pt x="53" y="53"/>
                </a:moveTo>
                <a:lnTo>
                  <a:pt x="53" y="53"/>
                </a:lnTo>
                <a:cubicBezTo>
                  <a:pt x="45" y="63"/>
                  <a:pt x="45" y="71"/>
                  <a:pt x="53" y="80"/>
                </a:cubicBezTo>
                <a:cubicBezTo>
                  <a:pt x="71" y="89"/>
                  <a:pt x="80" y="98"/>
                  <a:pt x="89" y="89"/>
                </a:cubicBezTo>
                <a:cubicBezTo>
                  <a:pt x="98" y="80"/>
                  <a:pt x="98" y="63"/>
                  <a:pt x="89" y="53"/>
                </a:cubicBezTo>
                <a:cubicBezTo>
                  <a:pt x="80" y="45"/>
                  <a:pt x="61" y="45"/>
                  <a:pt x="53" y="53"/>
                </a:cubicBezTo>
                <a:close/>
                <a:moveTo>
                  <a:pt x="266" y="292"/>
                </a:moveTo>
                <a:lnTo>
                  <a:pt x="266" y="292"/>
                </a:lnTo>
                <a:cubicBezTo>
                  <a:pt x="274" y="301"/>
                  <a:pt x="292" y="301"/>
                  <a:pt x="301" y="292"/>
                </a:cubicBezTo>
                <a:cubicBezTo>
                  <a:pt x="310" y="284"/>
                  <a:pt x="310" y="275"/>
                  <a:pt x="292" y="266"/>
                </a:cubicBezTo>
                <a:cubicBezTo>
                  <a:pt x="283" y="257"/>
                  <a:pt x="274" y="248"/>
                  <a:pt x="266" y="257"/>
                </a:cubicBezTo>
                <a:cubicBezTo>
                  <a:pt x="257" y="266"/>
                  <a:pt x="257" y="284"/>
                  <a:pt x="266" y="292"/>
                </a:cubicBezTo>
                <a:close/>
                <a:moveTo>
                  <a:pt x="177" y="45"/>
                </a:moveTo>
                <a:lnTo>
                  <a:pt x="177" y="45"/>
                </a:lnTo>
                <a:cubicBezTo>
                  <a:pt x="186" y="45"/>
                  <a:pt x="195" y="36"/>
                  <a:pt x="195" y="18"/>
                </a:cubicBezTo>
                <a:cubicBezTo>
                  <a:pt x="195" y="9"/>
                  <a:pt x="186" y="0"/>
                  <a:pt x="177" y="0"/>
                </a:cubicBezTo>
                <a:cubicBezTo>
                  <a:pt x="168" y="0"/>
                  <a:pt x="159" y="9"/>
                  <a:pt x="159" y="18"/>
                </a:cubicBezTo>
                <a:cubicBezTo>
                  <a:pt x="159" y="36"/>
                  <a:pt x="168" y="45"/>
                  <a:pt x="177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50" name="Freeform 84">
            <a:extLst>
              <a:ext uri="{FF2B5EF4-FFF2-40B4-BE49-F238E27FC236}">
                <a16:creationId xmlns:a16="http://schemas.microsoft.com/office/drawing/2014/main" id="{DA587986-32E0-904D-BCDF-86E7154BA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5213" y="3716338"/>
            <a:ext cx="222250" cy="222250"/>
          </a:xfrm>
          <a:custGeom>
            <a:avLst/>
            <a:gdLst>
              <a:gd name="T0" fmla="*/ 210973 w 497"/>
              <a:gd name="T1" fmla="*/ 103677 h 498"/>
              <a:gd name="T2" fmla="*/ 191180 w 497"/>
              <a:gd name="T3" fmla="*/ 111756 h 498"/>
              <a:gd name="T4" fmla="*/ 210973 w 497"/>
              <a:gd name="T5" fmla="*/ 123425 h 498"/>
              <a:gd name="T6" fmla="*/ 210973 w 497"/>
              <a:gd name="T7" fmla="*/ 103677 h 498"/>
              <a:gd name="T8" fmla="*/ 111109 w 497"/>
              <a:gd name="T9" fmla="*/ 52063 h 498"/>
              <a:gd name="T10" fmla="*/ 111109 w 497"/>
              <a:gd name="T11" fmla="*/ 175488 h 498"/>
              <a:gd name="T12" fmla="*/ 111109 w 497"/>
              <a:gd name="T13" fmla="*/ 52063 h 498"/>
              <a:gd name="T14" fmla="*/ 111109 w 497"/>
              <a:gd name="T15" fmla="*/ 155291 h 498"/>
              <a:gd name="T16" fmla="*/ 111109 w 497"/>
              <a:gd name="T17" fmla="*/ 67772 h 498"/>
              <a:gd name="T18" fmla="*/ 111109 w 497"/>
              <a:gd name="T19" fmla="*/ 155291 h 498"/>
              <a:gd name="T20" fmla="*/ 31938 w 497"/>
              <a:gd name="T21" fmla="*/ 111756 h 498"/>
              <a:gd name="T22" fmla="*/ 11696 w 497"/>
              <a:gd name="T23" fmla="*/ 103677 h 498"/>
              <a:gd name="T24" fmla="*/ 11696 w 497"/>
              <a:gd name="T25" fmla="*/ 123425 h 498"/>
              <a:gd name="T26" fmla="*/ 31938 w 497"/>
              <a:gd name="T27" fmla="*/ 111756 h 498"/>
              <a:gd name="T28" fmla="*/ 111109 w 497"/>
              <a:gd name="T29" fmla="*/ 35906 h 498"/>
              <a:gd name="T30" fmla="*/ 119206 w 497"/>
              <a:gd name="T31" fmla="*/ 12118 h 498"/>
              <a:gd name="T32" fmla="*/ 103462 w 497"/>
              <a:gd name="T33" fmla="*/ 12118 h 498"/>
              <a:gd name="T34" fmla="*/ 111109 w 497"/>
              <a:gd name="T35" fmla="*/ 35906 h 498"/>
              <a:gd name="T36" fmla="*/ 111109 w 497"/>
              <a:gd name="T37" fmla="*/ 191197 h 498"/>
              <a:gd name="T38" fmla="*/ 103462 w 497"/>
              <a:gd name="T39" fmla="*/ 210945 h 498"/>
              <a:gd name="T40" fmla="*/ 119206 w 497"/>
              <a:gd name="T41" fmla="*/ 210945 h 498"/>
              <a:gd name="T42" fmla="*/ 111109 w 497"/>
              <a:gd name="T43" fmla="*/ 191197 h 498"/>
              <a:gd name="T44" fmla="*/ 195228 w 497"/>
              <a:gd name="T45" fmla="*/ 43984 h 498"/>
              <a:gd name="T46" fmla="*/ 179034 w 497"/>
              <a:gd name="T47" fmla="*/ 32315 h 498"/>
              <a:gd name="T48" fmla="*/ 170937 w 497"/>
              <a:gd name="T49" fmla="*/ 52063 h 498"/>
              <a:gd name="T50" fmla="*/ 195228 w 497"/>
              <a:gd name="T51" fmla="*/ 43984 h 498"/>
              <a:gd name="T52" fmla="*/ 35537 w 497"/>
              <a:gd name="T53" fmla="*/ 175488 h 498"/>
              <a:gd name="T54" fmla="*/ 27440 w 497"/>
              <a:gd name="T55" fmla="*/ 195236 h 498"/>
              <a:gd name="T56" fmla="*/ 47683 w 497"/>
              <a:gd name="T57" fmla="*/ 187158 h 498"/>
              <a:gd name="T58" fmla="*/ 35537 w 497"/>
              <a:gd name="T59" fmla="*/ 175488 h 498"/>
              <a:gd name="T60" fmla="*/ 43634 w 497"/>
              <a:gd name="T61" fmla="*/ 32315 h 498"/>
              <a:gd name="T62" fmla="*/ 27440 w 497"/>
              <a:gd name="T63" fmla="*/ 43984 h 498"/>
              <a:gd name="T64" fmla="*/ 51731 w 497"/>
              <a:gd name="T65" fmla="*/ 52063 h 498"/>
              <a:gd name="T66" fmla="*/ 43634 w 497"/>
              <a:gd name="T67" fmla="*/ 32315 h 498"/>
              <a:gd name="T68" fmla="*/ 170937 w 497"/>
              <a:gd name="T69" fmla="*/ 187158 h 498"/>
              <a:gd name="T70" fmla="*/ 195228 w 497"/>
              <a:gd name="T71" fmla="*/ 195236 h 498"/>
              <a:gd name="T72" fmla="*/ 187131 w 497"/>
              <a:gd name="T73" fmla="*/ 175488 h 498"/>
              <a:gd name="T74" fmla="*/ 170937 w 497"/>
              <a:gd name="T75" fmla="*/ 187158 h 49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7" h="498">
                <a:moveTo>
                  <a:pt x="469" y="231"/>
                </a:moveTo>
                <a:lnTo>
                  <a:pt x="469" y="231"/>
                </a:lnTo>
                <a:cubicBezTo>
                  <a:pt x="469" y="231"/>
                  <a:pt x="451" y="231"/>
                  <a:pt x="443" y="231"/>
                </a:cubicBezTo>
                <a:cubicBezTo>
                  <a:pt x="434" y="231"/>
                  <a:pt x="425" y="240"/>
                  <a:pt x="425" y="249"/>
                </a:cubicBezTo>
                <a:cubicBezTo>
                  <a:pt x="425" y="266"/>
                  <a:pt x="434" y="275"/>
                  <a:pt x="443" y="275"/>
                </a:cubicBezTo>
                <a:cubicBezTo>
                  <a:pt x="451" y="275"/>
                  <a:pt x="469" y="275"/>
                  <a:pt x="469" y="275"/>
                </a:cubicBezTo>
                <a:cubicBezTo>
                  <a:pt x="487" y="275"/>
                  <a:pt x="496" y="266"/>
                  <a:pt x="496" y="249"/>
                </a:cubicBezTo>
                <a:cubicBezTo>
                  <a:pt x="496" y="240"/>
                  <a:pt x="487" y="231"/>
                  <a:pt x="469" y="231"/>
                </a:cubicBezTo>
                <a:close/>
                <a:moveTo>
                  <a:pt x="247" y="116"/>
                </a:moveTo>
                <a:lnTo>
                  <a:pt x="247" y="116"/>
                </a:lnTo>
                <a:cubicBezTo>
                  <a:pt x="168" y="116"/>
                  <a:pt x="115" y="178"/>
                  <a:pt x="115" y="249"/>
                </a:cubicBezTo>
                <a:cubicBezTo>
                  <a:pt x="115" y="328"/>
                  <a:pt x="168" y="391"/>
                  <a:pt x="247" y="391"/>
                </a:cubicBezTo>
                <a:cubicBezTo>
                  <a:pt x="327" y="391"/>
                  <a:pt x="380" y="328"/>
                  <a:pt x="380" y="249"/>
                </a:cubicBezTo>
                <a:cubicBezTo>
                  <a:pt x="380" y="178"/>
                  <a:pt x="327" y="116"/>
                  <a:pt x="247" y="116"/>
                </a:cubicBezTo>
                <a:close/>
                <a:moveTo>
                  <a:pt x="247" y="346"/>
                </a:moveTo>
                <a:lnTo>
                  <a:pt x="247" y="346"/>
                </a:lnTo>
                <a:cubicBezTo>
                  <a:pt x="194" y="346"/>
                  <a:pt x="150" y="302"/>
                  <a:pt x="150" y="249"/>
                </a:cubicBezTo>
                <a:cubicBezTo>
                  <a:pt x="150" y="196"/>
                  <a:pt x="194" y="151"/>
                  <a:pt x="247" y="151"/>
                </a:cubicBezTo>
                <a:cubicBezTo>
                  <a:pt x="300" y="151"/>
                  <a:pt x="345" y="196"/>
                  <a:pt x="345" y="249"/>
                </a:cubicBezTo>
                <a:cubicBezTo>
                  <a:pt x="345" y="302"/>
                  <a:pt x="300" y="346"/>
                  <a:pt x="247" y="346"/>
                </a:cubicBezTo>
                <a:close/>
                <a:moveTo>
                  <a:pt x="71" y="249"/>
                </a:moveTo>
                <a:lnTo>
                  <a:pt x="71" y="249"/>
                </a:lnTo>
                <a:cubicBezTo>
                  <a:pt x="71" y="240"/>
                  <a:pt x="61" y="231"/>
                  <a:pt x="53" y="231"/>
                </a:cubicBezTo>
                <a:cubicBezTo>
                  <a:pt x="44" y="231"/>
                  <a:pt x="26" y="231"/>
                  <a:pt x="26" y="231"/>
                </a:cubicBezTo>
                <a:cubicBezTo>
                  <a:pt x="8" y="231"/>
                  <a:pt x="0" y="240"/>
                  <a:pt x="0" y="249"/>
                </a:cubicBezTo>
                <a:cubicBezTo>
                  <a:pt x="0" y="266"/>
                  <a:pt x="8" y="275"/>
                  <a:pt x="26" y="275"/>
                </a:cubicBezTo>
                <a:cubicBezTo>
                  <a:pt x="26" y="275"/>
                  <a:pt x="44" y="275"/>
                  <a:pt x="53" y="275"/>
                </a:cubicBezTo>
                <a:cubicBezTo>
                  <a:pt x="61" y="275"/>
                  <a:pt x="71" y="266"/>
                  <a:pt x="71" y="249"/>
                </a:cubicBezTo>
                <a:close/>
                <a:moveTo>
                  <a:pt x="247" y="80"/>
                </a:moveTo>
                <a:lnTo>
                  <a:pt x="247" y="80"/>
                </a:lnTo>
                <a:cubicBezTo>
                  <a:pt x="256" y="80"/>
                  <a:pt x="265" y="62"/>
                  <a:pt x="265" y="53"/>
                </a:cubicBezTo>
                <a:cubicBezTo>
                  <a:pt x="265" y="45"/>
                  <a:pt x="265" y="36"/>
                  <a:pt x="265" y="27"/>
                </a:cubicBezTo>
                <a:cubicBezTo>
                  <a:pt x="265" y="18"/>
                  <a:pt x="256" y="0"/>
                  <a:pt x="247" y="0"/>
                </a:cubicBezTo>
                <a:cubicBezTo>
                  <a:pt x="239" y="0"/>
                  <a:pt x="230" y="18"/>
                  <a:pt x="230" y="27"/>
                </a:cubicBezTo>
                <a:cubicBezTo>
                  <a:pt x="230" y="36"/>
                  <a:pt x="230" y="45"/>
                  <a:pt x="230" y="53"/>
                </a:cubicBezTo>
                <a:cubicBezTo>
                  <a:pt x="230" y="62"/>
                  <a:pt x="239" y="80"/>
                  <a:pt x="247" y="80"/>
                </a:cubicBezTo>
                <a:close/>
                <a:moveTo>
                  <a:pt x="247" y="426"/>
                </a:moveTo>
                <a:lnTo>
                  <a:pt x="247" y="426"/>
                </a:lnTo>
                <a:cubicBezTo>
                  <a:pt x="239" y="426"/>
                  <a:pt x="230" y="435"/>
                  <a:pt x="230" y="453"/>
                </a:cubicBezTo>
                <a:lnTo>
                  <a:pt x="230" y="470"/>
                </a:lnTo>
                <a:cubicBezTo>
                  <a:pt x="230" y="488"/>
                  <a:pt x="239" y="497"/>
                  <a:pt x="247" y="497"/>
                </a:cubicBezTo>
                <a:cubicBezTo>
                  <a:pt x="256" y="497"/>
                  <a:pt x="265" y="488"/>
                  <a:pt x="265" y="470"/>
                </a:cubicBezTo>
                <a:lnTo>
                  <a:pt x="265" y="453"/>
                </a:lnTo>
                <a:cubicBezTo>
                  <a:pt x="265" y="435"/>
                  <a:pt x="256" y="426"/>
                  <a:pt x="247" y="426"/>
                </a:cubicBezTo>
                <a:close/>
                <a:moveTo>
                  <a:pt x="434" y="98"/>
                </a:moveTo>
                <a:lnTo>
                  <a:pt x="434" y="98"/>
                </a:lnTo>
                <a:cubicBezTo>
                  <a:pt x="443" y="89"/>
                  <a:pt x="443" y="72"/>
                  <a:pt x="434" y="62"/>
                </a:cubicBezTo>
                <a:cubicBezTo>
                  <a:pt x="425" y="53"/>
                  <a:pt x="416" y="62"/>
                  <a:pt x="398" y="72"/>
                </a:cubicBezTo>
                <a:cubicBezTo>
                  <a:pt x="398" y="72"/>
                  <a:pt x="390" y="80"/>
                  <a:pt x="380" y="89"/>
                </a:cubicBezTo>
                <a:cubicBezTo>
                  <a:pt x="372" y="98"/>
                  <a:pt x="372" y="107"/>
                  <a:pt x="380" y="116"/>
                </a:cubicBezTo>
                <a:cubicBezTo>
                  <a:pt x="390" y="125"/>
                  <a:pt x="407" y="125"/>
                  <a:pt x="416" y="116"/>
                </a:cubicBezTo>
                <a:cubicBezTo>
                  <a:pt x="416" y="107"/>
                  <a:pt x="425" y="98"/>
                  <a:pt x="434" y="98"/>
                </a:cubicBezTo>
                <a:close/>
                <a:moveTo>
                  <a:pt x="79" y="391"/>
                </a:moveTo>
                <a:lnTo>
                  <a:pt x="79" y="391"/>
                </a:lnTo>
                <a:cubicBezTo>
                  <a:pt x="79" y="391"/>
                  <a:pt x="71" y="400"/>
                  <a:pt x="61" y="408"/>
                </a:cubicBezTo>
                <a:cubicBezTo>
                  <a:pt x="53" y="417"/>
                  <a:pt x="53" y="426"/>
                  <a:pt x="61" y="435"/>
                </a:cubicBezTo>
                <a:cubicBezTo>
                  <a:pt x="71" y="444"/>
                  <a:pt x="79" y="444"/>
                  <a:pt x="97" y="435"/>
                </a:cubicBezTo>
                <a:lnTo>
                  <a:pt x="106" y="417"/>
                </a:lnTo>
                <a:cubicBezTo>
                  <a:pt x="124" y="408"/>
                  <a:pt x="124" y="391"/>
                  <a:pt x="115" y="381"/>
                </a:cubicBezTo>
                <a:cubicBezTo>
                  <a:pt x="106" y="381"/>
                  <a:pt x="88" y="381"/>
                  <a:pt x="79" y="391"/>
                </a:cubicBezTo>
                <a:close/>
                <a:moveTo>
                  <a:pt x="97" y="72"/>
                </a:moveTo>
                <a:lnTo>
                  <a:pt x="97" y="72"/>
                </a:lnTo>
                <a:cubicBezTo>
                  <a:pt x="79" y="62"/>
                  <a:pt x="71" y="53"/>
                  <a:pt x="61" y="62"/>
                </a:cubicBezTo>
                <a:cubicBezTo>
                  <a:pt x="53" y="72"/>
                  <a:pt x="53" y="89"/>
                  <a:pt x="61" y="98"/>
                </a:cubicBezTo>
                <a:cubicBezTo>
                  <a:pt x="71" y="98"/>
                  <a:pt x="79" y="107"/>
                  <a:pt x="79" y="116"/>
                </a:cubicBezTo>
                <a:cubicBezTo>
                  <a:pt x="88" y="125"/>
                  <a:pt x="106" y="125"/>
                  <a:pt x="115" y="116"/>
                </a:cubicBezTo>
                <a:cubicBezTo>
                  <a:pt x="124" y="107"/>
                  <a:pt x="124" y="98"/>
                  <a:pt x="106" y="89"/>
                </a:cubicBezTo>
                <a:cubicBezTo>
                  <a:pt x="106" y="80"/>
                  <a:pt x="97" y="72"/>
                  <a:pt x="97" y="72"/>
                </a:cubicBezTo>
                <a:close/>
                <a:moveTo>
                  <a:pt x="380" y="417"/>
                </a:moveTo>
                <a:lnTo>
                  <a:pt x="380" y="417"/>
                </a:lnTo>
                <a:cubicBezTo>
                  <a:pt x="390" y="417"/>
                  <a:pt x="398" y="435"/>
                  <a:pt x="398" y="435"/>
                </a:cubicBezTo>
                <a:cubicBezTo>
                  <a:pt x="416" y="444"/>
                  <a:pt x="425" y="444"/>
                  <a:pt x="434" y="435"/>
                </a:cubicBezTo>
                <a:cubicBezTo>
                  <a:pt x="443" y="426"/>
                  <a:pt x="443" y="417"/>
                  <a:pt x="434" y="408"/>
                </a:cubicBezTo>
                <a:cubicBezTo>
                  <a:pt x="425" y="400"/>
                  <a:pt x="416" y="391"/>
                  <a:pt x="416" y="391"/>
                </a:cubicBezTo>
                <a:cubicBezTo>
                  <a:pt x="407" y="381"/>
                  <a:pt x="390" y="381"/>
                  <a:pt x="380" y="381"/>
                </a:cubicBezTo>
                <a:cubicBezTo>
                  <a:pt x="372" y="391"/>
                  <a:pt x="372" y="408"/>
                  <a:pt x="380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51" name="Freeform 85">
            <a:extLst>
              <a:ext uri="{FF2B5EF4-FFF2-40B4-BE49-F238E27FC236}">
                <a16:creationId xmlns:a16="http://schemas.microsoft.com/office/drawing/2014/main" id="{00CDE64F-5F24-B24D-881A-A975435AA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063" y="1951038"/>
            <a:ext cx="200025" cy="196850"/>
          </a:xfrm>
          <a:custGeom>
            <a:avLst/>
            <a:gdLst>
              <a:gd name="T0" fmla="*/ 199378 w 444"/>
              <a:gd name="T1" fmla="*/ 71576 h 435"/>
              <a:gd name="T2" fmla="*/ 127818 w 444"/>
              <a:gd name="T3" fmla="*/ 71576 h 435"/>
              <a:gd name="T4" fmla="*/ 99914 w 444"/>
              <a:gd name="T5" fmla="*/ 0 h 435"/>
              <a:gd name="T6" fmla="*/ 72010 w 444"/>
              <a:gd name="T7" fmla="*/ 71576 h 435"/>
              <a:gd name="T8" fmla="*/ 0 w 444"/>
              <a:gd name="T9" fmla="*/ 71576 h 435"/>
              <a:gd name="T10" fmla="*/ 59858 w 444"/>
              <a:gd name="T11" fmla="*/ 115241 h 435"/>
              <a:gd name="T12" fmla="*/ 39606 w 444"/>
              <a:gd name="T13" fmla="*/ 195370 h 435"/>
              <a:gd name="T14" fmla="*/ 99914 w 444"/>
              <a:gd name="T15" fmla="*/ 147203 h 435"/>
              <a:gd name="T16" fmla="*/ 159322 w 444"/>
              <a:gd name="T17" fmla="*/ 195370 h 435"/>
              <a:gd name="T18" fmla="*/ 139520 w 444"/>
              <a:gd name="T19" fmla="*/ 115241 h 435"/>
              <a:gd name="T20" fmla="*/ 199378 w 444"/>
              <a:gd name="T21" fmla="*/ 71576 h 435"/>
              <a:gd name="T22" fmla="*/ 99914 w 444"/>
              <a:gd name="T23" fmla="*/ 127396 h 435"/>
              <a:gd name="T24" fmla="*/ 63459 w 444"/>
              <a:gd name="T25" fmla="*/ 154855 h 435"/>
              <a:gd name="T26" fmla="*/ 79661 w 444"/>
              <a:gd name="T27" fmla="*/ 115241 h 435"/>
              <a:gd name="T28" fmla="*/ 47707 w 444"/>
              <a:gd name="T29" fmla="*/ 87331 h 435"/>
              <a:gd name="T30" fmla="*/ 87762 w 444"/>
              <a:gd name="T31" fmla="*/ 91383 h 435"/>
              <a:gd name="T32" fmla="*/ 99914 w 444"/>
              <a:gd name="T33" fmla="*/ 43666 h 435"/>
              <a:gd name="T34" fmla="*/ 111616 w 444"/>
              <a:gd name="T35" fmla="*/ 91383 h 435"/>
              <a:gd name="T36" fmla="*/ 151671 w 444"/>
              <a:gd name="T37" fmla="*/ 87331 h 435"/>
              <a:gd name="T38" fmla="*/ 119717 w 444"/>
              <a:gd name="T39" fmla="*/ 115241 h 435"/>
              <a:gd name="T40" fmla="*/ 131868 w 444"/>
              <a:gd name="T41" fmla="*/ 154855 h 435"/>
              <a:gd name="T42" fmla="*/ 99914 w 444"/>
              <a:gd name="T43" fmla="*/ 127396 h 43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4" h="435">
                <a:moveTo>
                  <a:pt x="443" y="159"/>
                </a:moveTo>
                <a:lnTo>
                  <a:pt x="284" y="159"/>
                </a:lnTo>
                <a:lnTo>
                  <a:pt x="222" y="0"/>
                </a:lnTo>
                <a:lnTo>
                  <a:pt x="160" y="159"/>
                </a:lnTo>
                <a:lnTo>
                  <a:pt x="0" y="159"/>
                </a:lnTo>
                <a:lnTo>
                  <a:pt x="133" y="256"/>
                </a:lnTo>
                <a:lnTo>
                  <a:pt x="88" y="434"/>
                </a:lnTo>
                <a:lnTo>
                  <a:pt x="222" y="327"/>
                </a:lnTo>
                <a:lnTo>
                  <a:pt x="354" y="434"/>
                </a:lnTo>
                <a:lnTo>
                  <a:pt x="310" y="256"/>
                </a:lnTo>
                <a:lnTo>
                  <a:pt x="443" y="159"/>
                </a:lnTo>
                <a:close/>
                <a:moveTo>
                  <a:pt x="222" y="283"/>
                </a:moveTo>
                <a:lnTo>
                  <a:pt x="141" y="344"/>
                </a:lnTo>
                <a:lnTo>
                  <a:pt x="177" y="256"/>
                </a:lnTo>
                <a:lnTo>
                  <a:pt x="106" y="194"/>
                </a:lnTo>
                <a:lnTo>
                  <a:pt x="195" y="203"/>
                </a:lnTo>
                <a:lnTo>
                  <a:pt x="222" y="97"/>
                </a:lnTo>
                <a:lnTo>
                  <a:pt x="248" y="203"/>
                </a:lnTo>
                <a:lnTo>
                  <a:pt x="337" y="194"/>
                </a:lnTo>
                <a:lnTo>
                  <a:pt x="266" y="256"/>
                </a:lnTo>
                <a:lnTo>
                  <a:pt x="293" y="344"/>
                </a:lnTo>
                <a:lnTo>
                  <a:pt x="222" y="2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52" name="Freeform 86">
            <a:extLst>
              <a:ext uri="{FF2B5EF4-FFF2-40B4-BE49-F238E27FC236}">
                <a16:creationId xmlns:a16="http://schemas.microsoft.com/office/drawing/2014/main" id="{6D305A0D-B630-6145-8116-E1F132360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1522413"/>
            <a:ext cx="196850" cy="160337"/>
          </a:xfrm>
          <a:custGeom>
            <a:avLst/>
            <a:gdLst>
              <a:gd name="T0" fmla="*/ 177751 w 443"/>
              <a:gd name="T1" fmla="*/ 16202 h 356"/>
              <a:gd name="T2" fmla="*/ 177751 w 443"/>
              <a:gd name="T3" fmla="*/ 16202 h 356"/>
              <a:gd name="T4" fmla="*/ 110313 w 443"/>
              <a:gd name="T5" fmla="*/ 16202 h 356"/>
              <a:gd name="T6" fmla="*/ 98701 w 443"/>
              <a:gd name="T7" fmla="*/ 27903 h 356"/>
              <a:gd name="T8" fmla="*/ 86643 w 443"/>
              <a:gd name="T9" fmla="*/ 16202 h 356"/>
              <a:gd name="T10" fmla="*/ 19651 w 443"/>
              <a:gd name="T11" fmla="*/ 16202 h 356"/>
              <a:gd name="T12" fmla="*/ 19651 w 443"/>
              <a:gd name="T13" fmla="*/ 83708 h 356"/>
              <a:gd name="T14" fmla="*/ 98701 w 443"/>
              <a:gd name="T15" fmla="*/ 159765 h 356"/>
              <a:gd name="T16" fmla="*/ 177751 w 443"/>
              <a:gd name="T17" fmla="*/ 83708 h 356"/>
              <a:gd name="T18" fmla="*/ 177751 w 443"/>
              <a:gd name="T19" fmla="*/ 16202 h 356"/>
              <a:gd name="T20" fmla="*/ 166140 w 443"/>
              <a:gd name="T21" fmla="*/ 72007 h 356"/>
              <a:gd name="T22" fmla="*/ 166140 w 443"/>
              <a:gd name="T23" fmla="*/ 72007 h 356"/>
              <a:gd name="T24" fmla="*/ 98701 w 443"/>
              <a:gd name="T25" fmla="*/ 135463 h 356"/>
              <a:gd name="T26" fmla="*/ 31263 w 443"/>
              <a:gd name="T27" fmla="*/ 72007 h 356"/>
              <a:gd name="T28" fmla="*/ 19651 w 443"/>
              <a:gd name="T29" fmla="*/ 52205 h 356"/>
              <a:gd name="T30" fmla="*/ 31263 w 443"/>
              <a:gd name="T31" fmla="*/ 27903 h 356"/>
              <a:gd name="T32" fmla="*/ 51360 w 443"/>
              <a:gd name="T33" fmla="*/ 20252 h 356"/>
              <a:gd name="T34" fmla="*/ 75031 w 443"/>
              <a:gd name="T35" fmla="*/ 31953 h 356"/>
              <a:gd name="T36" fmla="*/ 98701 w 443"/>
              <a:gd name="T37" fmla="*/ 52205 h 356"/>
              <a:gd name="T38" fmla="*/ 122818 w 443"/>
              <a:gd name="T39" fmla="*/ 31953 h 356"/>
              <a:gd name="T40" fmla="*/ 146489 w 443"/>
              <a:gd name="T41" fmla="*/ 20252 h 356"/>
              <a:gd name="T42" fmla="*/ 166140 w 443"/>
              <a:gd name="T43" fmla="*/ 27903 h 356"/>
              <a:gd name="T44" fmla="*/ 177751 w 443"/>
              <a:gd name="T45" fmla="*/ 52205 h 356"/>
              <a:gd name="T46" fmla="*/ 166140 w 443"/>
              <a:gd name="T47" fmla="*/ 72007 h 35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43" h="356">
                <a:moveTo>
                  <a:pt x="398" y="36"/>
                </a:moveTo>
                <a:lnTo>
                  <a:pt x="398" y="36"/>
                </a:lnTo>
                <a:cubicBezTo>
                  <a:pt x="354" y="0"/>
                  <a:pt x="292" y="0"/>
                  <a:pt x="247" y="36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194" y="36"/>
                  <a:pt x="194" y="36"/>
                  <a:pt x="194" y="36"/>
                </a:cubicBezTo>
                <a:cubicBezTo>
                  <a:pt x="150" y="0"/>
                  <a:pt x="88" y="0"/>
                  <a:pt x="44" y="36"/>
                </a:cubicBezTo>
                <a:cubicBezTo>
                  <a:pt x="0" y="80"/>
                  <a:pt x="0" y="151"/>
                  <a:pt x="44" y="186"/>
                </a:cubicBezTo>
                <a:cubicBezTo>
                  <a:pt x="221" y="355"/>
                  <a:pt x="221" y="355"/>
                  <a:pt x="221" y="355"/>
                </a:cubicBezTo>
                <a:cubicBezTo>
                  <a:pt x="398" y="186"/>
                  <a:pt x="398" y="186"/>
                  <a:pt x="398" y="186"/>
                </a:cubicBezTo>
                <a:cubicBezTo>
                  <a:pt x="442" y="151"/>
                  <a:pt x="442" y="80"/>
                  <a:pt x="398" y="36"/>
                </a:cubicBezTo>
                <a:close/>
                <a:moveTo>
                  <a:pt x="372" y="160"/>
                </a:moveTo>
                <a:lnTo>
                  <a:pt x="372" y="160"/>
                </a:lnTo>
                <a:cubicBezTo>
                  <a:pt x="221" y="301"/>
                  <a:pt x="221" y="301"/>
                  <a:pt x="221" y="301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53" y="151"/>
                  <a:pt x="44" y="133"/>
                  <a:pt x="44" y="116"/>
                </a:cubicBezTo>
                <a:cubicBezTo>
                  <a:pt x="44" y="89"/>
                  <a:pt x="53" y="80"/>
                  <a:pt x="70" y="62"/>
                </a:cubicBezTo>
                <a:cubicBezTo>
                  <a:pt x="79" y="53"/>
                  <a:pt x="97" y="45"/>
                  <a:pt x="115" y="45"/>
                </a:cubicBezTo>
                <a:cubicBezTo>
                  <a:pt x="141" y="45"/>
                  <a:pt x="159" y="53"/>
                  <a:pt x="168" y="71"/>
                </a:cubicBezTo>
                <a:cubicBezTo>
                  <a:pt x="221" y="116"/>
                  <a:pt x="221" y="116"/>
                  <a:pt x="221" y="116"/>
                </a:cubicBezTo>
                <a:cubicBezTo>
                  <a:pt x="275" y="71"/>
                  <a:pt x="275" y="71"/>
                  <a:pt x="275" y="71"/>
                </a:cubicBezTo>
                <a:cubicBezTo>
                  <a:pt x="283" y="53"/>
                  <a:pt x="301" y="45"/>
                  <a:pt x="328" y="45"/>
                </a:cubicBezTo>
                <a:cubicBezTo>
                  <a:pt x="345" y="45"/>
                  <a:pt x="363" y="53"/>
                  <a:pt x="372" y="62"/>
                </a:cubicBezTo>
                <a:cubicBezTo>
                  <a:pt x="389" y="80"/>
                  <a:pt x="398" y="89"/>
                  <a:pt x="398" y="116"/>
                </a:cubicBezTo>
                <a:cubicBezTo>
                  <a:pt x="398" y="133"/>
                  <a:pt x="389" y="151"/>
                  <a:pt x="372" y="1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53" name="Freeform 87">
            <a:extLst>
              <a:ext uri="{FF2B5EF4-FFF2-40B4-BE49-F238E27FC236}">
                <a16:creationId xmlns:a16="http://schemas.microsoft.com/office/drawing/2014/main" id="{5F406EB3-F2FD-5044-877A-C12C1FF90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7475" y="3282950"/>
            <a:ext cx="206375" cy="203200"/>
          </a:xfrm>
          <a:custGeom>
            <a:avLst/>
            <a:gdLst>
              <a:gd name="T0" fmla="*/ 51711 w 462"/>
              <a:gd name="T1" fmla="*/ 68060 h 452"/>
              <a:gd name="T2" fmla="*/ 83636 w 462"/>
              <a:gd name="T3" fmla="*/ 43721 h 452"/>
              <a:gd name="T4" fmla="*/ 83636 w 462"/>
              <a:gd name="T5" fmla="*/ 31551 h 452"/>
              <a:gd name="T6" fmla="*/ 19785 w 462"/>
              <a:gd name="T7" fmla="*/ 39664 h 452"/>
              <a:gd name="T8" fmla="*/ 51711 w 462"/>
              <a:gd name="T9" fmla="*/ 68060 h 452"/>
              <a:gd name="T10" fmla="*/ 27879 w 462"/>
              <a:gd name="T11" fmla="*/ 87892 h 452"/>
              <a:gd name="T12" fmla="*/ 11691 w 462"/>
              <a:gd name="T13" fmla="*/ 55891 h 452"/>
              <a:gd name="T14" fmla="*/ 15738 w 462"/>
              <a:gd name="T15" fmla="*/ 151445 h 452"/>
              <a:gd name="T16" fmla="*/ 27879 w 462"/>
              <a:gd name="T17" fmla="*/ 87892 h 452"/>
              <a:gd name="T18" fmla="*/ 103421 w 462"/>
              <a:gd name="T19" fmla="*/ 15776 h 452"/>
              <a:gd name="T20" fmla="*/ 155582 w 462"/>
              <a:gd name="T21" fmla="*/ 11719 h 452"/>
              <a:gd name="T22" fmla="*/ 67898 w 462"/>
              <a:gd name="T23" fmla="*/ 3606 h 452"/>
              <a:gd name="T24" fmla="*/ 103421 w 462"/>
              <a:gd name="T25" fmla="*/ 15776 h 452"/>
              <a:gd name="T26" fmla="*/ 135347 w 462"/>
              <a:gd name="T27" fmla="*/ 119894 h 452"/>
              <a:gd name="T28" fmla="*/ 111515 w 462"/>
              <a:gd name="T29" fmla="*/ 59496 h 452"/>
              <a:gd name="T30" fmla="*/ 91730 w 462"/>
              <a:gd name="T31" fmla="*/ 55891 h 452"/>
              <a:gd name="T32" fmla="*/ 71945 w 462"/>
              <a:gd name="T33" fmla="*/ 87892 h 452"/>
              <a:gd name="T34" fmla="*/ 135347 w 462"/>
              <a:gd name="T35" fmla="*/ 119894 h 452"/>
              <a:gd name="T36" fmla="*/ 163226 w 462"/>
              <a:gd name="T37" fmla="*/ 147389 h 452"/>
              <a:gd name="T38" fmla="*/ 163226 w 462"/>
              <a:gd name="T39" fmla="*/ 183447 h 452"/>
              <a:gd name="T40" fmla="*/ 175367 w 462"/>
              <a:gd name="T41" fmla="*/ 135670 h 452"/>
              <a:gd name="T42" fmla="*/ 131300 w 462"/>
              <a:gd name="T43" fmla="*/ 135670 h 452"/>
              <a:gd name="T44" fmla="*/ 63851 w 462"/>
              <a:gd name="T45" fmla="*/ 107724 h 452"/>
              <a:gd name="T46" fmla="*/ 48113 w 462"/>
              <a:gd name="T47" fmla="*/ 107724 h 452"/>
              <a:gd name="T48" fmla="*/ 63851 w 462"/>
              <a:gd name="T49" fmla="*/ 195617 h 452"/>
              <a:gd name="T50" fmla="*/ 171320 w 462"/>
              <a:gd name="T51" fmla="*/ 23889 h 452"/>
              <a:gd name="T52" fmla="*/ 123656 w 462"/>
              <a:gd name="T53" fmla="*/ 35608 h 452"/>
              <a:gd name="T54" fmla="*/ 123656 w 462"/>
              <a:gd name="T55" fmla="*/ 47777 h 452"/>
              <a:gd name="T56" fmla="*/ 175367 w 462"/>
              <a:gd name="T57" fmla="*/ 119894 h 452"/>
              <a:gd name="T58" fmla="*/ 207292 w 462"/>
              <a:gd name="T59" fmla="*/ 99611 h 452"/>
              <a:gd name="T60" fmla="*/ 143441 w 462"/>
              <a:gd name="T61" fmla="*/ 147389 h 452"/>
              <a:gd name="T62" fmla="*/ 79589 w 462"/>
              <a:gd name="T63" fmla="*/ 199673 h 452"/>
              <a:gd name="T64" fmla="*/ 147488 w 462"/>
              <a:gd name="T65" fmla="*/ 195617 h 452"/>
              <a:gd name="T66" fmla="*/ 147488 w 462"/>
              <a:gd name="T67" fmla="*/ 151445 h 45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2" h="452">
                <a:moveTo>
                  <a:pt x="115" y="151"/>
                </a:moveTo>
                <a:lnTo>
                  <a:pt x="115" y="151"/>
                </a:lnTo>
                <a:lnTo>
                  <a:pt x="124" y="151"/>
                </a:lnTo>
                <a:cubicBezTo>
                  <a:pt x="142" y="132"/>
                  <a:pt x="160" y="115"/>
                  <a:pt x="186" y="97"/>
                </a:cubicBezTo>
                <a:lnTo>
                  <a:pt x="186" y="88"/>
                </a:lnTo>
                <a:cubicBezTo>
                  <a:pt x="186" y="79"/>
                  <a:pt x="186" y="79"/>
                  <a:pt x="186" y="70"/>
                </a:cubicBezTo>
                <a:cubicBezTo>
                  <a:pt x="160" y="53"/>
                  <a:pt x="133" y="44"/>
                  <a:pt x="107" y="26"/>
                </a:cubicBezTo>
                <a:cubicBezTo>
                  <a:pt x="89" y="44"/>
                  <a:pt x="62" y="62"/>
                  <a:pt x="44" y="88"/>
                </a:cubicBezTo>
                <a:cubicBezTo>
                  <a:pt x="62" y="115"/>
                  <a:pt x="71" y="132"/>
                  <a:pt x="89" y="151"/>
                </a:cubicBezTo>
                <a:cubicBezTo>
                  <a:pt x="98" y="151"/>
                  <a:pt x="107" y="151"/>
                  <a:pt x="115" y="151"/>
                </a:cubicBezTo>
                <a:close/>
                <a:moveTo>
                  <a:pt x="62" y="195"/>
                </a:moveTo>
                <a:lnTo>
                  <a:pt x="62" y="195"/>
                </a:lnTo>
                <a:cubicBezTo>
                  <a:pt x="62" y="186"/>
                  <a:pt x="62" y="186"/>
                  <a:pt x="71" y="177"/>
                </a:cubicBezTo>
                <a:cubicBezTo>
                  <a:pt x="54" y="160"/>
                  <a:pt x="35" y="141"/>
                  <a:pt x="26" y="124"/>
                </a:cubicBezTo>
                <a:cubicBezTo>
                  <a:pt x="9" y="151"/>
                  <a:pt x="0" y="186"/>
                  <a:pt x="0" y="221"/>
                </a:cubicBezTo>
                <a:cubicBezTo>
                  <a:pt x="0" y="266"/>
                  <a:pt x="9" y="310"/>
                  <a:pt x="35" y="336"/>
                </a:cubicBezTo>
                <a:cubicBezTo>
                  <a:pt x="44" y="301"/>
                  <a:pt x="54" y="257"/>
                  <a:pt x="71" y="221"/>
                </a:cubicBezTo>
                <a:cubicBezTo>
                  <a:pt x="71" y="221"/>
                  <a:pt x="62" y="204"/>
                  <a:pt x="62" y="195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39" y="35"/>
                  <a:pt x="257" y="44"/>
                  <a:pt x="266" y="53"/>
                </a:cubicBezTo>
                <a:cubicBezTo>
                  <a:pt x="292" y="35"/>
                  <a:pt x="319" y="35"/>
                  <a:pt x="346" y="26"/>
                </a:cubicBezTo>
                <a:cubicBezTo>
                  <a:pt x="310" y="8"/>
                  <a:pt x="275" y="0"/>
                  <a:pt x="230" y="0"/>
                </a:cubicBezTo>
                <a:cubicBezTo>
                  <a:pt x="204" y="0"/>
                  <a:pt x="177" y="0"/>
                  <a:pt x="151" y="8"/>
                </a:cubicBezTo>
                <a:cubicBezTo>
                  <a:pt x="168" y="17"/>
                  <a:pt x="186" y="35"/>
                  <a:pt x="204" y="44"/>
                </a:cubicBezTo>
                <a:cubicBezTo>
                  <a:pt x="213" y="44"/>
                  <a:pt x="221" y="35"/>
                  <a:pt x="230" y="35"/>
                </a:cubicBezTo>
                <a:close/>
                <a:moveTo>
                  <a:pt x="301" y="266"/>
                </a:moveTo>
                <a:lnTo>
                  <a:pt x="301" y="266"/>
                </a:lnTo>
                <a:cubicBezTo>
                  <a:pt x="310" y="257"/>
                  <a:pt x="310" y="257"/>
                  <a:pt x="319" y="248"/>
                </a:cubicBezTo>
                <a:cubicBezTo>
                  <a:pt x="301" y="204"/>
                  <a:pt x="275" y="168"/>
                  <a:pt x="248" y="132"/>
                </a:cubicBezTo>
                <a:cubicBezTo>
                  <a:pt x="248" y="132"/>
                  <a:pt x="239" y="132"/>
                  <a:pt x="230" y="132"/>
                </a:cubicBezTo>
                <a:cubicBezTo>
                  <a:pt x="221" y="132"/>
                  <a:pt x="213" y="132"/>
                  <a:pt x="204" y="124"/>
                </a:cubicBezTo>
                <a:cubicBezTo>
                  <a:pt x="186" y="141"/>
                  <a:pt x="168" y="151"/>
                  <a:pt x="151" y="168"/>
                </a:cubicBezTo>
                <a:cubicBezTo>
                  <a:pt x="160" y="177"/>
                  <a:pt x="160" y="186"/>
                  <a:pt x="160" y="195"/>
                </a:cubicBezTo>
                <a:cubicBezTo>
                  <a:pt x="160" y="204"/>
                  <a:pt x="160" y="204"/>
                  <a:pt x="160" y="213"/>
                </a:cubicBezTo>
                <a:cubicBezTo>
                  <a:pt x="204" y="239"/>
                  <a:pt x="248" y="257"/>
                  <a:pt x="301" y="266"/>
                </a:cubicBezTo>
                <a:close/>
                <a:moveTo>
                  <a:pt x="363" y="327"/>
                </a:moveTo>
                <a:lnTo>
                  <a:pt x="363" y="327"/>
                </a:lnTo>
                <a:cubicBezTo>
                  <a:pt x="363" y="336"/>
                  <a:pt x="363" y="354"/>
                  <a:pt x="363" y="363"/>
                </a:cubicBezTo>
                <a:cubicBezTo>
                  <a:pt x="363" y="372"/>
                  <a:pt x="363" y="389"/>
                  <a:pt x="363" y="407"/>
                </a:cubicBezTo>
                <a:cubicBezTo>
                  <a:pt x="399" y="380"/>
                  <a:pt x="434" y="336"/>
                  <a:pt x="443" y="292"/>
                </a:cubicBezTo>
                <a:cubicBezTo>
                  <a:pt x="426" y="301"/>
                  <a:pt x="408" y="301"/>
                  <a:pt x="390" y="301"/>
                </a:cubicBezTo>
                <a:cubicBezTo>
                  <a:pt x="390" y="319"/>
                  <a:pt x="381" y="327"/>
                  <a:pt x="363" y="327"/>
                </a:cubicBezTo>
                <a:close/>
                <a:moveTo>
                  <a:pt x="292" y="301"/>
                </a:moveTo>
                <a:lnTo>
                  <a:pt x="292" y="301"/>
                </a:lnTo>
                <a:cubicBezTo>
                  <a:pt x="239" y="292"/>
                  <a:pt x="186" y="266"/>
                  <a:pt x="142" y="239"/>
                </a:cubicBezTo>
                <a:cubicBezTo>
                  <a:pt x="133" y="239"/>
                  <a:pt x="124" y="248"/>
                  <a:pt x="115" y="248"/>
                </a:cubicBezTo>
                <a:cubicBezTo>
                  <a:pt x="107" y="248"/>
                  <a:pt x="107" y="248"/>
                  <a:pt x="107" y="239"/>
                </a:cubicBezTo>
                <a:cubicBezTo>
                  <a:pt x="79" y="283"/>
                  <a:pt x="71" y="327"/>
                  <a:pt x="62" y="380"/>
                </a:cubicBezTo>
                <a:cubicBezTo>
                  <a:pt x="89" y="398"/>
                  <a:pt x="115" y="425"/>
                  <a:pt x="142" y="434"/>
                </a:cubicBezTo>
                <a:cubicBezTo>
                  <a:pt x="177" y="380"/>
                  <a:pt x="230" y="327"/>
                  <a:pt x="292" y="301"/>
                </a:cubicBezTo>
                <a:close/>
                <a:moveTo>
                  <a:pt x="381" y="53"/>
                </a:moveTo>
                <a:lnTo>
                  <a:pt x="381" y="53"/>
                </a:lnTo>
                <a:cubicBezTo>
                  <a:pt x="346" y="62"/>
                  <a:pt x="310" y="70"/>
                  <a:pt x="275" y="79"/>
                </a:cubicBezTo>
                <a:lnTo>
                  <a:pt x="283" y="88"/>
                </a:lnTo>
                <a:cubicBezTo>
                  <a:pt x="283" y="97"/>
                  <a:pt x="275" y="97"/>
                  <a:pt x="275" y="106"/>
                </a:cubicBezTo>
                <a:cubicBezTo>
                  <a:pt x="310" y="141"/>
                  <a:pt x="328" y="186"/>
                  <a:pt x="346" y="239"/>
                </a:cubicBezTo>
                <a:cubicBezTo>
                  <a:pt x="363" y="239"/>
                  <a:pt x="381" y="248"/>
                  <a:pt x="390" y="266"/>
                </a:cubicBezTo>
                <a:cubicBezTo>
                  <a:pt x="417" y="266"/>
                  <a:pt x="434" y="266"/>
                  <a:pt x="452" y="257"/>
                </a:cubicBezTo>
                <a:cubicBezTo>
                  <a:pt x="461" y="248"/>
                  <a:pt x="461" y="230"/>
                  <a:pt x="461" y="221"/>
                </a:cubicBezTo>
                <a:cubicBezTo>
                  <a:pt x="461" y="160"/>
                  <a:pt x="426" y="97"/>
                  <a:pt x="381" y="53"/>
                </a:cubicBezTo>
                <a:close/>
                <a:moveTo>
                  <a:pt x="319" y="327"/>
                </a:moveTo>
                <a:lnTo>
                  <a:pt x="319" y="327"/>
                </a:lnTo>
                <a:cubicBezTo>
                  <a:pt x="257" y="354"/>
                  <a:pt x="213" y="389"/>
                  <a:pt x="177" y="443"/>
                </a:cubicBezTo>
                <a:cubicBezTo>
                  <a:pt x="195" y="451"/>
                  <a:pt x="213" y="451"/>
                  <a:pt x="230" y="451"/>
                </a:cubicBezTo>
                <a:cubicBezTo>
                  <a:pt x="266" y="451"/>
                  <a:pt x="292" y="443"/>
                  <a:pt x="328" y="434"/>
                </a:cubicBezTo>
                <a:cubicBezTo>
                  <a:pt x="328" y="407"/>
                  <a:pt x="337" y="380"/>
                  <a:pt x="337" y="363"/>
                </a:cubicBezTo>
                <a:cubicBezTo>
                  <a:pt x="337" y="354"/>
                  <a:pt x="337" y="345"/>
                  <a:pt x="328" y="336"/>
                </a:cubicBezTo>
                <a:cubicBezTo>
                  <a:pt x="328" y="327"/>
                  <a:pt x="319" y="327"/>
                  <a:pt x="319" y="3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54" name="Freeform 88">
            <a:extLst>
              <a:ext uri="{FF2B5EF4-FFF2-40B4-BE49-F238E27FC236}">
                <a16:creationId xmlns:a16="http://schemas.microsoft.com/office/drawing/2014/main" id="{73E707E9-368C-6542-BD20-2100FEF402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4213" y="3759200"/>
            <a:ext cx="223837" cy="136525"/>
          </a:xfrm>
          <a:custGeom>
            <a:avLst/>
            <a:gdLst>
              <a:gd name="T0" fmla="*/ 83501 w 498"/>
              <a:gd name="T1" fmla="*/ 4054 h 303"/>
              <a:gd name="T2" fmla="*/ 83501 w 498"/>
              <a:gd name="T3" fmla="*/ 4054 h 303"/>
              <a:gd name="T4" fmla="*/ 71829 w 498"/>
              <a:gd name="T5" fmla="*/ 4054 h 303"/>
              <a:gd name="T6" fmla="*/ 0 w 498"/>
              <a:gd name="T7" fmla="*/ 68015 h 303"/>
              <a:gd name="T8" fmla="*/ 71829 w 498"/>
              <a:gd name="T9" fmla="*/ 131977 h 303"/>
              <a:gd name="T10" fmla="*/ 83501 w 498"/>
              <a:gd name="T11" fmla="*/ 131977 h 303"/>
              <a:gd name="T12" fmla="*/ 83501 w 498"/>
              <a:gd name="T13" fmla="*/ 119815 h 303"/>
              <a:gd name="T14" fmla="*/ 27834 w 498"/>
              <a:gd name="T15" fmla="*/ 68015 h 303"/>
              <a:gd name="T16" fmla="*/ 83501 w 498"/>
              <a:gd name="T17" fmla="*/ 20269 h 303"/>
              <a:gd name="T18" fmla="*/ 83501 w 498"/>
              <a:gd name="T19" fmla="*/ 4054 h 303"/>
              <a:gd name="T20" fmla="*/ 151290 w 498"/>
              <a:gd name="T21" fmla="*/ 4054 h 303"/>
              <a:gd name="T22" fmla="*/ 151290 w 498"/>
              <a:gd name="T23" fmla="*/ 4054 h 303"/>
              <a:gd name="T24" fmla="*/ 139618 w 498"/>
              <a:gd name="T25" fmla="*/ 4054 h 303"/>
              <a:gd name="T26" fmla="*/ 139618 w 498"/>
              <a:gd name="T27" fmla="*/ 20269 h 303"/>
              <a:gd name="T28" fmla="*/ 194836 w 498"/>
              <a:gd name="T29" fmla="*/ 68015 h 303"/>
              <a:gd name="T30" fmla="*/ 139618 w 498"/>
              <a:gd name="T31" fmla="*/ 119815 h 303"/>
              <a:gd name="T32" fmla="*/ 139618 w 498"/>
              <a:gd name="T33" fmla="*/ 131977 h 303"/>
              <a:gd name="T34" fmla="*/ 151290 w 498"/>
              <a:gd name="T35" fmla="*/ 131977 h 303"/>
              <a:gd name="T36" fmla="*/ 223119 w 498"/>
              <a:gd name="T37" fmla="*/ 68015 h 303"/>
              <a:gd name="T38" fmla="*/ 151290 w 498"/>
              <a:gd name="T39" fmla="*/ 4054 h 30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98" h="303">
                <a:moveTo>
                  <a:pt x="186" y="9"/>
                </a:moveTo>
                <a:lnTo>
                  <a:pt x="186" y="9"/>
                </a:lnTo>
                <a:cubicBezTo>
                  <a:pt x="178" y="0"/>
                  <a:pt x="168" y="0"/>
                  <a:pt x="160" y="9"/>
                </a:cubicBezTo>
                <a:cubicBezTo>
                  <a:pt x="0" y="151"/>
                  <a:pt x="0" y="151"/>
                  <a:pt x="0" y="151"/>
                </a:cubicBezTo>
                <a:cubicBezTo>
                  <a:pt x="160" y="293"/>
                  <a:pt x="160" y="293"/>
                  <a:pt x="160" y="293"/>
                </a:cubicBezTo>
                <a:cubicBezTo>
                  <a:pt x="168" y="302"/>
                  <a:pt x="178" y="302"/>
                  <a:pt x="186" y="293"/>
                </a:cubicBezTo>
                <a:cubicBezTo>
                  <a:pt x="195" y="283"/>
                  <a:pt x="195" y="274"/>
                  <a:pt x="186" y="266"/>
                </a:cubicBezTo>
                <a:cubicBezTo>
                  <a:pt x="62" y="151"/>
                  <a:pt x="62" y="151"/>
                  <a:pt x="62" y="151"/>
                </a:cubicBezTo>
                <a:cubicBezTo>
                  <a:pt x="186" y="45"/>
                  <a:pt x="186" y="45"/>
                  <a:pt x="186" y="45"/>
                </a:cubicBezTo>
                <a:cubicBezTo>
                  <a:pt x="195" y="35"/>
                  <a:pt x="195" y="18"/>
                  <a:pt x="186" y="9"/>
                </a:cubicBezTo>
                <a:close/>
                <a:moveTo>
                  <a:pt x="337" y="9"/>
                </a:moveTo>
                <a:lnTo>
                  <a:pt x="337" y="9"/>
                </a:lnTo>
                <a:cubicBezTo>
                  <a:pt x="328" y="0"/>
                  <a:pt x="319" y="0"/>
                  <a:pt x="311" y="9"/>
                </a:cubicBezTo>
                <a:cubicBezTo>
                  <a:pt x="302" y="18"/>
                  <a:pt x="302" y="35"/>
                  <a:pt x="311" y="45"/>
                </a:cubicBezTo>
                <a:cubicBezTo>
                  <a:pt x="434" y="151"/>
                  <a:pt x="434" y="151"/>
                  <a:pt x="434" y="151"/>
                </a:cubicBezTo>
                <a:cubicBezTo>
                  <a:pt x="311" y="266"/>
                  <a:pt x="311" y="266"/>
                  <a:pt x="311" y="266"/>
                </a:cubicBezTo>
                <a:cubicBezTo>
                  <a:pt x="302" y="274"/>
                  <a:pt x="302" y="283"/>
                  <a:pt x="311" y="293"/>
                </a:cubicBezTo>
                <a:cubicBezTo>
                  <a:pt x="319" y="302"/>
                  <a:pt x="328" y="302"/>
                  <a:pt x="337" y="293"/>
                </a:cubicBezTo>
                <a:cubicBezTo>
                  <a:pt x="497" y="151"/>
                  <a:pt x="497" y="151"/>
                  <a:pt x="497" y="151"/>
                </a:cubicBezTo>
                <a:lnTo>
                  <a:pt x="337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55" name="Freeform 89">
            <a:extLst>
              <a:ext uri="{FF2B5EF4-FFF2-40B4-BE49-F238E27FC236}">
                <a16:creationId xmlns:a16="http://schemas.microsoft.com/office/drawing/2014/main" id="{9E36814A-EE94-2744-B6AF-0ECA3ACA4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2738" y="2836863"/>
            <a:ext cx="207962" cy="204787"/>
          </a:xfrm>
          <a:custGeom>
            <a:avLst/>
            <a:gdLst>
              <a:gd name="T0" fmla="*/ 103420 w 462"/>
              <a:gd name="T1" fmla="*/ 0 h 453"/>
              <a:gd name="T2" fmla="*/ 103420 w 462"/>
              <a:gd name="T3" fmla="*/ 0 h 453"/>
              <a:gd name="T4" fmla="*/ 0 w 462"/>
              <a:gd name="T5" fmla="*/ 99842 h 453"/>
              <a:gd name="T6" fmla="*/ 103420 w 462"/>
              <a:gd name="T7" fmla="*/ 203282 h 453"/>
              <a:gd name="T8" fmla="*/ 207290 w 462"/>
              <a:gd name="T9" fmla="*/ 99842 h 453"/>
              <a:gd name="T10" fmla="*/ 103420 w 462"/>
              <a:gd name="T11" fmla="*/ 0 h 453"/>
              <a:gd name="T12" fmla="*/ 103420 w 462"/>
              <a:gd name="T13" fmla="*/ 135821 h 453"/>
              <a:gd name="T14" fmla="*/ 103420 w 462"/>
              <a:gd name="T15" fmla="*/ 135821 h 453"/>
              <a:gd name="T16" fmla="*/ 71495 w 462"/>
              <a:gd name="T17" fmla="*/ 99842 h 453"/>
              <a:gd name="T18" fmla="*/ 103420 w 462"/>
              <a:gd name="T19" fmla="*/ 67911 h 453"/>
              <a:gd name="T20" fmla="*/ 135346 w 462"/>
              <a:gd name="T21" fmla="*/ 99842 h 453"/>
              <a:gd name="T22" fmla="*/ 103420 w 462"/>
              <a:gd name="T23" fmla="*/ 135821 h 45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62" h="453">
                <a:moveTo>
                  <a:pt x="230" y="0"/>
                </a:moveTo>
                <a:lnTo>
                  <a:pt x="230" y="0"/>
                </a:lnTo>
                <a:cubicBezTo>
                  <a:pt x="106" y="0"/>
                  <a:pt x="0" y="98"/>
                  <a:pt x="0" y="222"/>
                </a:cubicBezTo>
                <a:cubicBezTo>
                  <a:pt x="0" y="346"/>
                  <a:pt x="106" y="452"/>
                  <a:pt x="230" y="452"/>
                </a:cubicBezTo>
                <a:cubicBezTo>
                  <a:pt x="354" y="452"/>
                  <a:pt x="461" y="346"/>
                  <a:pt x="461" y="222"/>
                </a:cubicBezTo>
                <a:cubicBezTo>
                  <a:pt x="461" y="98"/>
                  <a:pt x="354" y="0"/>
                  <a:pt x="230" y="0"/>
                </a:cubicBezTo>
                <a:close/>
                <a:moveTo>
                  <a:pt x="230" y="302"/>
                </a:moveTo>
                <a:lnTo>
                  <a:pt x="230" y="302"/>
                </a:lnTo>
                <a:cubicBezTo>
                  <a:pt x="186" y="302"/>
                  <a:pt x="159" y="266"/>
                  <a:pt x="159" y="222"/>
                </a:cubicBezTo>
                <a:cubicBezTo>
                  <a:pt x="159" y="187"/>
                  <a:pt x="186" y="151"/>
                  <a:pt x="230" y="151"/>
                </a:cubicBezTo>
                <a:cubicBezTo>
                  <a:pt x="274" y="151"/>
                  <a:pt x="301" y="187"/>
                  <a:pt x="301" y="222"/>
                </a:cubicBezTo>
                <a:cubicBezTo>
                  <a:pt x="301" y="266"/>
                  <a:pt x="274" y="302"/>
                  <a:pt x="230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56" name="Freeform 90">
            <a:extLst>
              <a:ext uri="{FF2B5EF4-FFF2-40B4-BE49-F238E27FC236}">
                <a16:creationId xmlns:a16="http://schemas.microsoft.com/office/drawing/2014/main" id="{BABC4295-08EB-F94C-838A-67601293A9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9538" y="3771900"/>
            <a:ext cx="222250" cy="109538"/>
          </a:xfrm>
          <a:custGeom>
            <a:avLst/>
            <a:gdLst>
              <a:gd name="T0" fmla="*/ 199327 w 498"/>
              <a:gd name="T1" fmla="*/ 0 h 248"/>
              <a:gd name="T2" fmla="*/ 199327 w 498"/>
              <a:gd name="T3" fmla="*/ 0 h 248"/>
              <a:gd name="T4" fmla="*/ 23794 w 498"/>
              <a:gd name="T5" fmla="*/ 0 h 248"/>
              <a:gd name="T6" fmla="*/ 0 w 498"/>
              <a:gd name="T7" fmla="*/ 23672 h 248"/>
              <a:gd name="T8" fmla="*/ 0 w 498"/>
              <a:gd name="T9" fmla="*/ 90668 h 248"/>
              <a:gd name="T10" fmla="*/ 23794 w 498"/>
              <a:gd name="T11" fmla="*/ 110320 h 248"/>
              <a:gd name="T12" fmla="*/ 199327 w 498"/>
              <a:gd name="T13" fmla="*/ 110320 h 248"/>
              <a:gd name="T14" fmla="*/ 223121 w 498"/>
              <a:gd name="T15" fmla="*/ 90668 h 248"/>
              <a:gd name="T16" fmla="*/ 223121 w 498"/>
              <a:gd name="T17" fmla="*/ 23672 h 248"/>
              <a:gd name="T18" fmla="*/ 199327 w 498"/>
              <a:gd name="T19" fmla="*/ 0 h 248"/>
              <a:gd name="T20" fmla="*/ 199327 w 498"/>
              <a:gd name="T21" fmla="*/ 90668 h 248"/>
              <a:gd name="T22" fmla="*/ 199327 w 498"/>
              <a:gd name="T23" fmla="*/ 90668 h 248"/>
              <a:gd name="T24" fmla="*/ 23794 w 498"/>
              <a:gd name="T25" fmla="*/ 90668 h 248"/>
              <a:gd name="T26" fmla="*/ 23794 w 498"/>
              <a:gd name="T27" fmla="*/ 23672 h 248"/>
              <a:gd name="T28" fmla="*/ 199327 w 498"/>
              <a:gd name="T29" fmla="*/ 23672 h 248"/>
              <a:gd name="T30" fmla="*/ 199327 w 498"/>
              <a:gd name="T31" fmla="*/ 90668 h 248"/>
              <a:gd name="T32" fmla="*/ 191247 w 498"/>
              <a:gd name="T33" fmla="*/ 35285 h 248"/>
              <a:gd name="T34" fmla="*/ 191247 w 498"/>
              <a:gd name="T35" fmla="*/ 35285 h 248"/>
              <a:gd name="T36" fmla="*/ 143211 w 498"/>
              <a:gd name="T37" fmla="*/ 35285 h 248"/>
              <a:gd name="T38" fmla="*/ 143211 w 498"/>
              <a:gd name="T39" fmla="*/ 79055 h 248"/>
              <a:gd name="T40" fmla="*/ 191247 w 498"/>
              <a:gd name="T41" fmla="*/ 79055 h 248"/>
              <a:gd name="T42" fmla="*/ 191247 w 498"/>
              <a:gd name="T43" fmla="*/ 35285 h 248"/>
              <a:gd name="T44" fmla="*/ 79911 w 498"/>
              <a:gd name="T45" fmla="*/ 35285 h 248"/>
              <a:gd name="T46" fmla="*/ 79911 w 498"/>
              <a:gd name="T47" fmla="*/ 35285 h 248"/>
              <a:gd name="T48" fmla="*/ 32323 w 498"/>
              <a:gd name="T49" fmla="*/ 35285 h 248"/>
              <a:gd name="T50" fmla="*/ 32323 w 498"/>
              <a:gd name="T51" fmla="*/ 79055 h 248"/>
              <a:gd name="T52" fmla="*/ 79911 w 498"/>
              <a:gd name="T53" fmla="*/ 79055 h 248"/>
              <a:gd name="T54" fmla="*/ 79911 w 498"/>
              <a:gd name="T55" fmla="*/ 35285 h 248"/>
              <a:gd name="T56" fmla="*/ 135130 w 498"/>
              <a:gd name="T57" fmla="*/ 35285 h 248"/>
              <a:gd name="T58" fmla="*/ 135130 w 498"/>
              <a:gd name="T59" fmla="*/ 35285 h 248"/>
              <a:gd name="T60" fmla="*/ 87542 w 498"/>
              <a:gd name="T61" fmla="*/ 35285 h 248"/>
              <a:gd name="T62" fmla="*/ 87542 w 498"/>
              <a:gd name="T63" fmla="*/ 79055 h 248"/>
              <a:gd name="T64" fmla="*/ 135130 w 498"/>
              <a:gd name="T65" fmla="*/ 79055 h 248"/>
              <a:gd name="T66" fmla="*/ 135130 w 498"/>
              <a:gd name="T67" fmla="*/ 35285 h 24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8" h="248">
                <a:moveTo>
                  <a:pt x="444" y="0"/>
                </a:moveTo>
                <a:lnTo>
                  <a:pt x="444" y="0"/>
                </a:ln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8" y="247"/>
                  <a:pt x="53" y="247"/>
                </a:cubicBezTo>
                <a:cubicBezTo>
                  <a:pt x="444" y="247"/>
                  <a:pt x="444" y="247"/>
                  <a:pt x="444" y="247"/>
                </a:cubicBezTo>
                <a:cubicBezTo>
                  <a:pt x="470" y="247"/>
                  <a:pt x="497" y="230"/>
                  <a:pt x="497" y="203"/>
                </a:cubicBezTo>
                <a:cubicBezTo>
                  <a:pt x="497" y="53"/>
                  <a:pt x="497" y="53"/>
                  <a:pt x="497" y="53"/>
                </a:cubicBezTo>
                <a:cubicBezTo>
                  <a:pt x="497" y="26"/>
                  <a:pt x="470" y="0"/>
                  <a:pt x="444" y="0"/>
                </a:cubicBezTo>
                <a:close/>
                <a:moveTo>
                  <a:pt x="444" y="203"/>
                </a:moveTo>
                <a:lnTo>
                  <a:pt x="444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4" y="53"/>
                  <a:pt x="444" y="53"/>
                  <a:pt x="444" y="53"/>
                </a:cubicBezTo>
                <a:lnTo>
                  <a:pt x="444" y="203"/>
                </a:lnTo>
                <a:close/>
                <a:moveTo>
                  <a:pt x="426" y="79"/>
                </a:moveTo>
                <a:lnTo>
                  <a:pt x="426" y="79"/>
                </a:lnTo>
                <a:cubicBezTo>
                  <a:pt x="319" y="79"/>
                  <a:pt x="319" y="79"/>
                  <a:pt x="319" y="79"/>
                </a:cubicBezTo>
                <a:cubicBezTo>
                  <a:pt x="319" y="177"/>
                  <a:pt x="319" y="177"/>
                  <a:pt x="319" y="177"/>
                </a:cubicBezTo>
                <a:cubicBezTo>
                  <a:pt x="426" y="177"/>
                  <a:pt x="426" y="177"/>
                  <a:pt x="426" y="177"/>
                </a:cubicBezTo>
                <a:lnTo>
                  <a:pt x="426" y="79"/>
                </a:lnTo>
                <a:close/>
                <a:moveTo>
                  <a:pt x="178" y="79"/>
                </a:moveTo>
                <a:lnTo>
                  <a:pt x="178" y="79"/>
                </a:lnTo>
                <a:cubicBezTo>
                  <a:pt x="72" y="79"/>
                  <a:pt x="72" y="79"/>
                  <a:pt x="72" y="79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178" y="177"/>
                  <a:pt x="178" y="177"/>
                  <a:pt x="178" y="177"/>
                </a:cubicBezTo>
                <a:lnTo>
                  <a:pt x="178" y="79"/>
                </a:lnTo>
                <a:close/>
                <a:moveTo>
                  <a:pt x="301" y="79"/>
                </a:moveTo>
                <a:lnTo>
                  <a:pt x="301" y="79"/>
                </a:lnTo>
                <a:cubicBezTo>
                  <a:pt x="195" y="79"/>
                  <a:pt x="195" y="79"/>
                  <a:pt x="195" y="79"/>
                </a:cubicBezTo>
                <a:cubicBezTo>
                  <a:pt x="195" y="177"/>
                  <a:pt x="195" y="177"/>
                  <a:pt x="195" y="177"/>
                </a:cubicBezTo>
                <a:cubicBezTo>
                  <a:pt x="301" y="177"/>
                  <a:pt x="301" y="177"/>
                  <a:pt x="301" y="177"/>
                </a:cubicBezTo>
                <a:lnTo>
                  <a:pt x="301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57" name="Freeform 91">
            <a:extLst>
              <a:ext uri="{FF2B5EF4-FFF2-40B4-BE49-F238E27FC236}">
                <a16:creationId xmlns:a16="http://schemas.microsoft.com/office/drawing/2014/main" id="{BFAB4C19-4AAA-114B-8C90-86D2488C2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4038" y="3771900"/>
            <a:ext cx="223837" cy="109538"/>
          </a:xfrm>
          <a:custGeom>
            <a:avLst/>
            <a:gdLst>
              <a:gd name="T0" fmla="*/ 199277 w 497"/>
              <a:gd name="T1" fmla="*/ 0 h 248"/>
              <a:gd name="T2" fmla="*/ 199277 w 497"/>
              <a:gd name="T3" fmla="*/ 0 h 248"/>
              <a:gd name="T4" fmla="*/ 23841 w 497"/>
              <a:gd name="T5" fmla="*/ 0 h 248"/>
              <a:gd name="T6" fmla="*/ 0 w 497"/>
              <a:gd name="T7" fmla="*/ 23672 h 248"/>
              <a:gd name="T8" fmla="*/ 0 w 497"/>
              <a:gd name="T9" fmla="*/ 90668 h 248"/>
              <a:gd name="T10" fmla="*/ 23841 w 497"/>
              <a:gd name="T11" fmla="*/ 110320 h 248"/>
              <a:gd name="T12" fmla="*/ 199277 w 497"/>
              <a:gd name="T13" fmla="*/ 110320 h 248"/>
              <a:gd name="T14" fmla="*/ 223118 w 497"/>
              <a:gd name="T15" fmla="*/ 90668 h 248"/>
              <a:gd name="T16" fmla="*/ 223118 w 497"/>
              <a:gd name="T17" fmla="*/ 23672 h 248"/>
              <a:gd name="T18" fmla="*/ 199277 w 497"/>
              <a:gd name="T19" fmla="*/ 0 h 248"/>
              <a:gd name="T20" fmla="*/ 199277 w 497"/>
              <a:gd name="T21" fmla="*/ 90668 h 248"/>
              <a:gd name="T22" fmla="*/ 199277 w 497"/>
              <a:gd name="T23" fmla="*/ 90668 h 248"/>
              <a:gd name="T24" fmla="*/ 23841 w 497"/>
              <a:gd name="T25" fmla="*/ 90668 h 248"/>
              <a:gd name="T26" fmla="*/ 23841 w 497"/>
              <a:gd name="T27" fmla="*/ 23672 h 248"/>
              <a:gd name="T28" fmla="*/ 199277 w 497"/>
              <a:gd name="T29" fmla="*/ 23672 h 248"/>
              <a:gd name="T30" fmla="*/ 199277 w 497"/>
              <a:gd name="T31" fmla="*/ 90668 h 248"/>
              <a:gd name="T32" fmla="*/ 79621 w 497"/>
              <a:gd name="T33" fmla="*/ 35285 h 248"/>
              <a:gd name="T34" fmla="*/ 79621 w 497"/>
              <a:gd name="T35" fmla="*/ 35285 h 248"/>
              <a:gd name="T36" fmla="*/ 31938 w 497"/>
              <a:gd name="T37" fmla="*/ 35285 h 248"/>
              <a:gd name="T38" fmla="*/ 31938 w 497"/>
              <a:gd name="T39" fmla="*/ 79055 h 248"/>
              <a:gd name="T40" fmla="*/ 79621 w 497"/>
              <a:gd name="T41" fmla="*/ 79055 h 248"/>
              <a:gd name="T42" fmla="*/ 79621 w 497"/>
              <a:gd name="T43" fmla="*/ 35285 h 248"/>
              <a:gd name="T44" fmla="*/ 135400 w 497"/>
              <a:gd name="T45" fmla="*/ 35285 h 248"/>
              <a:gd name="T46" fmla="*/ 135400 w 497"/>
              <a:gd name="T47" fmla="*/ 35285 h 248"/>
              <a:gd name="T48" fmla="*/ 87718 w 497"/>
              <a:gd name="T49" fmla="*/ 35285 h 248"/>
              <a:gd name="T50" fmla="*/ 87718 w 497"/>
              <a:gd name="T51" fmla="*/ 79055 h 248"/>
              <a:gd name="T52" fmla="*/ 135400 w 497"/>
              <a:gd name="T53" fmla="*/ 79055 h 248"/>
              <a:gd name="T54" fmla="*/ 135400 w 497"/>
              <a:gd name="T55" fmla="*/ 35285 h 24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97" h="248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8" y="247"/>
                  <a:pt x="53" y="247"/>
                </a:cubicBezTo>
                <a:cubicBezTo>
                  <a:pt x="443" y="247"/>
                  <a:pt x="443" y="247"/>
                  <a:pt x="443" y="247"/>
                </a:cubicBezTo>
                <a:cubicBezTo>
                  <a:pt x="469" y="247"/>
                  <a:pt x="496" y="230"/>
                  <a:pt x="496" y="203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69" y="0"/>
                  <a:pt x="443" y="0"/>
                </a:cubicBezTo>
                <a:close/>
                <a:moveTo>
                  <a:pt x="443" y="203"/>
                </a:moveTo>
                <a:lnTo>
                  <a:pt x="443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3" y="53"/>
                  <a:pt x="443" y="53"/>
                  <a:pt x="443" y="53"/>
                </a:cubicBezTo>
                <a:lnTo>
                  <a:pt x="443" y="203"/>
                </a:lnTo>
                <a:close/>
                <a:moveTo>
                  <a:pt x="177" y="79"/>
                </a:moveTo>
                <a:lnTo>
                  <a:pt x="177" y="79"/>
                </a:lnTo>
                <a:cubicBezTo>
                  <a:pt x="71" y="79"/>
                  <a:pt x="71" y="79"/>
                  <a:pt x="71" y="79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177" y="177"/>
                  <a:pt x="177" y="177"/>
                  <a:pt x="177" y="177"/>
                </a:cubicBezTo>
                <a:lnTo>
                  <a:pt x="177" y="79"/>
                </a:lnTo>
                <a:close/>
                <a:moveTo>
                  <a:pt x="301" y="79"/>
                </a:moveTo>
                <a:lnTo>
                  <a:pt x="301" y="79"/>
                </a:lnTo>
                <a:cubicBezTo>
                  <a:pt x="195" y="79"/>
                  <a:pt x="195" y="79"/>
                  <a:pt x="195" y="79"/>
                </a:cubicBezTo>
                <a:cubicBezTo>
                  <a:pt x="195" y="177"/>
                  <a:pt x="195" y="177"/>
                  <a:pt x="195" y="177"/>
                </a:cubicBezTo>
                <a:cubicBezTo>
                  <a:pt x="301" y="177"/>
                  <a:pt x="301" y="177"/>
                  <a:pt x="301" y="177"/>
                </a:cubicBezTo>
                <a:lnTo>
                  <a:pt x="301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58" name="Freeform 92">
            <a:extLst>
              <a:ext uri="{FF2B5EF4-FFF2-40B4-BE49-F238E27FC236}">
                <a16:creationId xmlns:a16="http://schemas.microsoft.com/office/drawing/2014/main" id="{B9874484-C419-0242-BF22-0032C5760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3771900"/>
            <a:ext cx="223837" cy="109538"/>
          </a:xfrm>
          <a:custGeom>
            <a:avLst/>
            <a:gdLst>
              <a:gd name="T0" fmla="*/ 199279 w 497"/>
              <a:gd name="T1" fmla="*/ 0 h 248"/>
              <a:gd name="T2" fmla="*/ 199279 w 497"/>
              <a:gd name="T3" fmla="*/ 0 h 248"/>
              <a:gd name="T4" fmla="*/ 23841 w 497"/>
              <a:gd name="T5" fmla="*/ 0 h 248"/>
              <a:gd name="T6" fmla="*/ 0 w 497"/>
              <a:gd name="T7" fmla="*/ 23672 h 248"/>
              <a:gd name="T8" fmla="*/ 0 w 497"/>
              <a:gd name="T9" fmla="*/ 90668 h 248"/>
              <a:gd name="T10" fmla="*/ 23841 w 497"/>
              <a:gd name="T11" fmla="*/ 110320 h 248"/>
              <a:gd name="T12" fmla="*/ 199279 w 497"/>
              <a:gd name="T13" fmla="*/ 110320 h 248"/>
              <a:gd name="T14" fmla="*/ 223120 w 497"/>
              <a:gd name="T15" fmla="*/ 90668 h 248"/>
              <a:gd name="T16" fmla="*/ 223120 w 497"/>
              <a:gd name="T17" fmla="*/ 23672 h 248"/>
              <a:gd name="T18" fmla="*/ 199279 w 497"/>
              <a:gd name="T19" fmla="*/ 0 h 248"/>
              <a:gd name="T20" fmla="*/ 199279 w 497"/>
              <a:gd name="T21" fmla="*/ 90668 h 248"/>
              <a:gd name="T22" fmla="*/ 199279 w 497"/>
              <a:gd name="T23" fmla="*/ 90668 h 248"/>
              <a:gd name="T24" fmla="*/ 23841 w 497"/>
              <a:gd name="T25" fmla="*/ 90668 h 248"/>
              <a:gd name="T26" fmla="*/ 23841 w 497"/>
              <a:gd name="T27" fmla="*/ 23672 h 248"/>
              <a:gd name="T28" fmla="*/ 199279 w 497"/>
              <a:gd name="T29" fmla="*/ 23672 h 248"/>
              <a:gd name="T30" fmla="*/ 199279 w 497"/>
              <a:gd name="T31" fmla="*/ 90668 h 248"/>
              <a:gd name="T32" fmla="*/ 79622 w 497"/>
              <a:gd name="T33" fmla="*/ 35285 h 248"/>
              <a:gd name="T34" fmla="*/ 79622 w 497"/>
              <a:gd name="T35" fmla="*/ 35285 h 248"/>
              <a:gd name="T36" fmla="*/ 31939 w 497"/>
              <a:gd name="T37" fmla="*/ 35285 h 248"/>
              <a:gd name="T38" fmla="*/ 31939 w 497"/>
              <a:gd name="T39" fmla="*/ 79055 h 248"/>
              <a:gd name="T40" fmla="*/ 79622 w 497"/>
              <a:gd name="T41" fmla="*/ 79055 h 248"/>
              <a:gd name="T42" fmla="*/ 79622 w 497"/>
              <a:gd name="T43" fmla="*/ 35285 h 24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97" h="248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8" y="247"/>
                  <a:pt x="53" y="247"/>
                </a:cubicBezTo>
                <a:cubicBezTo>
                  <a:pt x="443" y="247"/>
                  <a:pt x="443" y="247"/>
                  <a:pt x="443" y="247"/>
                </a:cubicBezTo>
                <a:cubicBezTo>
                  <a:pt x="470" y="247"/>
                  <a:pt x="496" y="230"/>
                  <a:pt x="496" y="203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70" y="0"/>
                  <a:pt x="443" y="0"/>
                </a:cubicBezTo>
                <a:close/>
                <a:moveTo>
                  <a:pt x="443" y="203"/>
                </a:moveTo>
                <a:lnTo>
                  <a:pt x="443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3" y="53"/>
                  <a:pt x="443" y="53"/>
                  <a:pt x="443" y="53"/>
                </a:cubicBezTo>
                <a:lnTo>
                  <a:pt x="443" y="203"/>
                </a:lnTo>
                <a:close/>
                <a:moveTo>
                  <a:pt x="177" y="79"/>
                </a:moveTo>
                <a:lnTo>
                  <a:pt x="177" y="79"/>
                </a:lnTo>
                <a:cubicBezTo>
                  <a:pt x="71" y="79"/>
                  <a:pt x="71" y="79"/>
                  <a:pt x="71" y="79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177" y="177"/>
                  <a:pt x="177" y="177"/>
                  <a:pt x="177" y="177"/>
                </a:cubicBezTo>
                <a:lnTo>
                  <a:pt x="177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59" name="Freeform 93">
            <a:extLst>
              <a:ext uri="{FF2B5EF4-FFF2-40B4-BE49-F238E27FC236}">
                <a16:creationId xmlns:a16="http://schemas.microsoft.com/office/drawing/2014/main" id="{9E98E8A8-0787-9E4E-A00E-1CE9B7C44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4625" y="3771900"/>
            <a:ext cx="223838" cy="109538"/>
          </a:xfrm>
          <a:custGeom>
            <a:avLst/>
            <a:gdLst>
              <a:gd name="T0" fmla="*/ 198827 w 497"/>
              <a:gd name="T1" fmla="*/ 0 h 248"/>
              <a:gd name="T2" fmla="*/ 198827 w 497"/>
              <a:gd name="T3" fmla="*/ 0 h 248"/>
              <a:gd name="T4" fmla="*/ 23841 w 497"/>
              <a:gd name="T5" fmla="*/ 0 h 248"/>
              <a:gd name="T6" fmla="*/ 0 w 497"/>
              <a:gd name="T7" fmla="*/ 23672 h 248"/>
              <a:gd name="T8" fmla="*/ 0 w 497"/>
              <a:gd name="T9" fmla="*/ 90668 h 248"/>
              <a:gd name="T10" fmla="*/ 23841 w 497"/>
              <a:gd name="T11" fmla="*/ 110320 h 248"/>
              <a:gd name="T12" fmla="*/ 198827 w 497"/>
              <a:gd name="T13" fmla="*/ 110320 h 248"/>
              <a:gd name="T14" fmla="*/ 223118 w 497"/>
              <a:gd name="T15" fmla="*/ 90668 h 248"/>
              <a:gd name="T16" fmla="*/ 223118 w 497"/>
              <a:gd name="T17" fmla="*/ 23672 h 248"/>
              <a:gd name="T18" fmla="*/ 198827 w 497"/>
              <a:gd name="T19" fmla="*/ 0 h 248"/>
              <a:gd name="T20" fmla="*/ 198827 w 497"/>
              <a:gd name="T21" fmla="*/ 90668 h 248"/>
              <a:gd name="T22" fmla="*/ 198827 w 497"/>
              <a:gd name="T23" fmla="*/ 90668 h 248"/>
              <a:gd name="T24" fmla="*/ 23841 w 497"/>
              <a:gd name="T25" fmla="*/ 90668 h 248"/>
              <a:gd name="T26" fmla="*/ 23841 w 497"/>
              <a:gd name="T27" fmla="*/ 23672 h 248"/>
              <a:gd name="T28" fmla="*/ 198827 w 497"/>
              <a:gd name="T29" fmla="*/ 23672 h 248"/>
              <a:gd name="T30" fmla="*/ 198827 w 497"/>
              <a:gd name="T31" fmla="*/ 90668 h 2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7" h="248">
                <a:moveTo>
                  <a:pt x="442" y="0"/>
                </a:moveTo>
                <a:lnTo>
                  <a:pt x="442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7" y="247"/>
                  <a:pt x="53" y="247"/>
                </a:cubicBezTo>
                <a:cubicBezTo>
                  <a:pt x="442" y="247"/>
                  <a:pt x="442" y="247"/>
                  <a:pt x="442" y="247"/>
                </a:cubicBezTo>
                <a:cubicBezTo>
                  <a:pt x="470" y="247"/>
                  <a:pt x="496" y="230"/>
                  <a:pt x="496" y="203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70" y="0"/>
                  <a:pt x="442" y="0"/>
                </a:cubicBezTo>
                <a:close/>
                <a:moveTo>
                  <a:pt x="442" y="203"/>
                </a:moveTo>
                <a:lnTo>
                  <a:pt x="442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2" y="53"/>
                  <a:pt x="442" y="53"/>
                  <a:pt x="442" y="53"/>
                </a:cubicBezTo>
                <a:lnTo>
                  <a:pt x="442" y="2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60" name="Freeform 94">
            <a:extLst>
              <a:ext uri="{FF2B5EF4-FFF2-40B4-BE49-F238E27FC236}">
                <a16:creationId xmlns:a16="http://schemas.microsoft.com/office/drawing/2014/main" id="{B5658F34-65D3-1742-8045-125BDC8B5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4213" y="1108075"/>
            <a:ext cx="223837" cy="101600"/>
          </a:xfrm>
          <a:custGeom>
            <a:avLst/>
            <a:gdLst>
              <a:gd name="T0" fmla="*/ 214589 w 498"/>
              <a:gd name="T1" fmla="*/ 40713 h 223"/>
              <a:gd name="T2" fmla="*/ 214589 w 498"/>
              <a:gd name="T3" fmla="*/ 40713 h 223"/>
              <a:gd name="T4" fmla="*/ 179124 w 498"/>
              <a:gd name="T5" fmla="*/ 4071 h 223"/>
              <a:gd name="T6" fmla="*/ 167003 w 498"/>
              <a:gd name="T7" fmla="*/ 0 h 223"/>
              <a:gd name="T8" fmla="*/ 111784 w 498"/>
              <a:gd name="T9" fmla="*/ 0 h 223"/>
              <a:gd name="T10" fmla="*/ 55668 w 498"/>
              <a:gd name="T11" fmla="*/ 0 h 223"/>
              <a:gd name="T12" fmla="*/ 43995 w 498"/>
              <a:gd name="T13" fmla="*/ 4071 h 223"/>
              <a:gd name="T14" fmla="*/ 8081 w 498"/>
              <a:gd name="T15" fmla="*/ 40713 h 223"/>
              <a:gd name="T16" fmla="*/ 0 w 498"/>
              <a:gd name="T17" fmla="*/ 56545 h 223"/>
              <a:gd name="T18" fmla="*/ 8081 w 498"/>
              <a:gd name="T19" fmla="*/ 88663 h 223"/>
              <a:gd name="T20" fmla="*/ 20202 w 498"/>
              <a:gd name="T21" fmla="*/ 100425 h 223"/>
              <a:gd name="T22" fmla="*/ 202917 w 498"/>
              <a:gd name="T23" fmla="*/ 100425 h 223"/>
              <a:gd name="T24" fmla="*/ 214589 w 498"/>
              <a:gd name="T25" fmla="*/ 88663 h 223"/>
              <a:gd name="T26" fmla="*/ 223119 w 498"/>
              <a:gd name="T27" fmla="*/ 56545 h 223"/>
              <a:gd name="T28" fmla="*/ 214589 w 498"/>
              <a:gd name="T29" fmla="*/ 40713 h 223"/>
              <a:gd name="T30" fmla="*/ 155330 w 498"/>
              <a:gd name="T31" fmla="*/ 44332 h 223"/>
              <a:gd name="T32" fmla="*/ 155330 w 498"/>
              <a:gd name="T33" fmla="*/ 44332 h 223"/>
              <a:gd name="T34" fmla="*/ 155330 w 498"/>
              <a:gd name="T35" fmla="*/ 48403 h 223"/>
              <a:gd name="T36" fmla="*/ 143209 w 498"/>
              <a:gd name="T37" fmla="*/ 68307 h 223"/>
              <a:gd name="T38" fmla="*/ 79910 w 498"/>
              <a:gd name="T39" fmla="*/ 68307 h 223"/>
              <a:gd name="T40" fmla="*/ 67789 w 498"/>
              <a:gd name="T41" fmla="*/ 48403 h 223"/>
              <a:gd name="T42" fmla="*/ 67789 w 498"/>
              <a:gd name="T43" fmla="*/ 44332 h 223"/>
              <a:gd name="T44" fmla="*/ 27834 w 498"/>
              <a:gd name="T45" fmla="*/ 44332 h 223"/>
              <a:gd name="T46" fmla="*/ 47587 w 498"/>
              <a:gd name="T47" fmla="*/ 20356 h 223"/>
              <a:gd name="T48" fmla="*/ 175083 w 498"/>
              <a:gd name="T49" fmla="*/ 20356 h 223"/>
              <a:gd name="T50" fmla="*/ 194836 w 498"/>
              <a:gd name="T51" fmla="*/ 44332 h 223"/>
              <a:gd name="T52" fmla="*/ 155330 w 498"/>
              <a:gd name="T53" fmla="*/ 44332 h 22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8" h="223">
                <a:moveTo>
                  <a:pt x="478" y="90"/>
                </a:moveTo>
                <a:lnTo>
                  <a:pt x="478" y="90"/>
                </a:lnTo>
                <a:cubicBezTo>
                  <a:pt x="470" y="72"/>
                  <a:pt x="425" y="27"/>
                  <a:pt x="399" y="9"/>
                </a:cubicBezTo>
                <a:cubicBezTo>
                  <a:pt x="399" y="0"/>
                  <a:pt x="390" y="0"/>
                  <a:pt x="372" y="0"/>
                </a:cubicBezTo>
                <a:cubicBezTo>
                  <a:pt x="364" y="0"/>
                  <a:pt x="249" y="0"/>
                  <a:pt x="249" y="0"/>
                </a:cubicBezTo>
                <a:cubicBezTo>
                  <a:pt x="249" y="0"/>
                  <a:pt x="133" y="0"/>
                  <a:pt x="124" y="0"/>
                </a:cubicBezTo>
                <a:cubicBezTo>
                  <a:pt x="106" y="0"/>
                  <a:pt x="98" y="0"/>
                  <a:pt x="98" y="9"/>
                </a:cubicBezTo>
                <a:cubicBezTo>
                  <a:pt x="71" y="27"/>
                  <a:pt x="27" y="72"/>
                  <a:pt x="18" y="90"/>
                </a:cubicBezTo>
                <a:cubicBezTo>
                  <a:pt x="0" y="98"/>
                  <a:pt x="0" y="107"/>
                  <a:pt x="0" y="125"/>
                </a:cubicBezTo>
                <a:cubicBezTo>
                  <a:pt x="18" y="196"/>
                  <a:pt x="18" y="196"/>
                  <a:pt x="18" y="196"/>
                </a:cubicBezTo>
                <a:cubicBezTo>
                  <a:pt x="18" y="213"/>
                  <a:pt x="36" y="222"/>
                  <a:pt x="45" y="222"/>
                </a:cubicBezTo>
                <a:cubicBezTo>
                  <a:pt x="452" y="222"/>
                  <a:pt x="452" y="222"/>
                  <a:pt x="452" y="222"/>
                </a:cubicBezTo>
                <a:cubicBezTo>
                  <a:pt x="461" y="222"/>
                  <a:pt x="478" y="213"/>
                  <a:pt x="478" y="196"/>
                </a:cubicBezTo>
                <a:cubicBezTo>
                  <a:pt x="497" y="125"/>
                  <a:pt x="497" y="125"/>
                  <a:pt x="497" y="125"/>
                </a:cubicBezTo>
                <a:cubicBezTo>
                  <a:pt x="497" y="107"/>
                  <a:pt x="497" y="98"/>
                  <a:pt x="478" y="90"/>
                </a:cubicBezTo>
                <a:close/>
                <a:moveTo>
                  <a:pt x="346" y="98"/>
                </a:moveTo>
                <a:lnTo>
                  <a:pt x="346" y="98"/>
                </a:lnTo>
                <a:lnTo>
                  <a:pt x="346" y="107"/>
                </a:lnTo>
                <a:cubicBezTo>
                  <a:pt x="319" y="151"/>
                  <a:pt x="319" y="151"/>
                  <a:pt x="319" y="151"/>
                </a:cubicBezTo>
                <a:cubicBezTo>
                  <a:pt x="178" y="151"/>
                  <a:pt x="178" y="151"/>
                  <a:pt x="178" y="151"/>
                </a:cubicBezTo>
                <a:cubicBezTo>
                  <a:pt x="151" y="107"/>
                  <a:pt x="151" y="107"/>
                  <a:pt x="151" y="107"/>
                </a:cubicBezTo>
                <a:lnTo>
                  <a:pt x="151" y="98"/>
                </a:lnTo>
                <a:cubicBezTo>
                  <a:pt x="62" y="98"/>
                  <a:pt x="62" y="98"/>
                  <a:pt x="62" y="98"/>
                </a:cubicBezTo>
                <a:cubicBezTo>
                  <a:pt x="106" y="45"/>
                  <a:pt x="106" y="45"/>
                  <a:pt x="106" y="45"/>
                </a:cubicBezTo>
                <a:cubicBezTo>
                  <a:pt x="390" y="45"/>
                  <a:pt x="390" y="45"/>
                  <a:pt x="390" y="45"/>
                </a:cubicBezTo>
                <a:cubicBezTo>
                  <a:pt x="434" y="98"/>
                  <a:pt x="434" y="98"/>
                  <a:pt x="434" y="98"/>
                </a:cubicBezTo>
                <a:lnTo>
                  <a:pt x="346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62" name="Freeform 96">
            <a:extLst>
              <a:ext uri="{FF2B5EF4-FFF2-40B4-BE49-F238E27FC236}">
                <a16:creationId xmlns:a16="http://schemas.microsoft.com/office/drawing/2014/main" id="{ECA3DC1E-CD5F-E944-8AA7-E83841B94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0300" y="3732213"/>
            <a:ext cx="223838" cy="195262"/>
          </a:xfrm>
          <a:custGeom>
            <a:avLst/>
            <a:gdLst>
              <a:gd name="T0" fmla="*/ 198829 w 497"/>
              <a:gd name="T1" fmla="*/ 0 h 435"/>
              <a:gd name="T2" fmla="*/ 198829 w 497"/>
              <a:gd name="T3" fmla="*/ 0 h 435"/>
              <a:gd name="T4" fmla="*/ 23841 w 497"/>
              <a:gd name="T5" fmla="*/ 0 h 435"/>
              <a:gd name="T6" fmla="*/ 0 w 497"/>
              <a:gd name="T7" fmla="*/ 19807 h 435"/>
              <a:gd name="T8" fmla="*/ 0 w 497"/>
              <a:gd name="T9" fmla="*/ 143601 h 435"/>
              <a:gd name="T10" fmla="*/ 19793 w 497"/>
              <a:gd name="T11" fmla="*/ 171511 h 435"/>
              <a:gd name="T12" fmla="*/ 71974 w 497"/>
              <a:gd name="T13" fmla="*/ 179614 h 435"/>
              <a:gd name="T14" fmla="*/ 55330 w 497"/>
              <a:gd name="T15" fmla="*/ 195370 h 435"/>
              <a:gd name="T16" fmla="*/ 167340 w 497"/>
              <a:gd name="T17" fmla="*/ 195370 h 435"/>
              <a:gd name="T18" fmla="*/ 151146 w 497"/>
              <a:gd name="T19" fmla="*/ 179614 h 435"/>
              <a:gd name="T20" fmla="*/ 202877 w 497"/>
              <a:gd name="T21" fmla="*/ 171511 h 435"/>
              <a:gd name="T22" fmla="*/ 223120 w 497"/>
              <a:gd name="T23" fmla="*/ 143601 h 435"/>
              <a:gd name="T24" fmla="*/ 223120 w 497"/>
              <a:gd name="T25" fmla="*/ 19807 h 435"/>
              <a:gd name="T26" fmla="*/ 198829 w 497"/>
              <a:gd name="T27" fmla="*/ 0 h 435"/>
              <a:gd name="T28" fmla="*/ 198829 w 497"/>
              <a:gd name="T29" fmla="*/ 143601 h 435"/>
              <a:gd name="T30" fmla="*/ 198829 w 497"/>
              <a:gd name="T31" fmla="*/ 143601 h 435"/>
              <a:gd name="T32" fmla="*/ 23841 w 497"/>
              <a:gd name="T33" fmla="*/ 143601 h 435"/>
              <a:gd name="T34" fmla="*/ 23841 w 497"/>
              <a:gd name="T35" fmla="*/ 19807 h 435"/>
              <a:gd name="T36" fmla="*/ 198829 w 497"/>
              <a:gd name="T37" fmla="*/ 19807 h 435"/>
              <a:gd name="T38" fmla="*/ 198829 w 497"/>
              <a:gd name="T39" fmla="*/ 143601 h 43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97" h="435">
                <a:moveTo>
                  <a:pt x="442" y="0"/>
                </a:moveTo>
                <a:lnTo>
                  <a:pt x="442" y="0"/>
                </a:lnTo>
                <a:cubicBezTo>
                  <a:pt x="53" y="0"/>
                  <a:pt x="53" y="0"/>
                  <a:pt x="53" y="0"/>
                </a:cubicBezTo>
                <a:cubicBezTo>
                  <a:pt x="26" y="0"/>
                  <a:pt x="0" y="17"/>
                  <a:pt x="0" y="44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345"/>
                  <a:pt x="17" y="372"/>
                  <a:pt x="44" y="381"/>
                </a:cubicBezTo>
                <a:cubicBezTo>
                  <a:pt x="160" y="399"/>
                  <a:pt x="160" y="399"/>
                  <a:pt x="160" y="399"/>
                </a:cubicBezTo>
                <a:cubicBezTo>
                  <a:pt x="160" y="399"/>
                  <a:pt x="62" y="434"/>
                  <a:pt x="123" y="434"/>
                </a:cubicBezTo>
                <a:cubicBezTo>
                  <a:pt x="372" y="434"/>
                  <a:pt x="372" y="434"/>
                  <a:pt x="372" y="434"/>
                </a:cubicBezTo>
                <a:cubicBezTo>
                  <a:pt x="434" y="434"/>
                  <a:pt x="336" y="399"/>
                  <a:pt x="336" y="399"/>
                </a:cubicBezTo>
                <a:cubicBezTo>
                  <a:pt x="451" y="381"/>
                  <a:pt x="451" y="381"/>
                  <a:pt x="451" y="381"/>
                </a:cubicBezTo>
                <a:cubicBezTo>
                  <a:pt x="479" y="372"/>
                  <a:pt x="496" y="345"/>
                  <a:pt x="496" y="319"/>
                </a:cubicBezTo>
                <a:cubicBezTo>
                  <a:pt x="496" y="44"/>
                  <a:pt x="496" y="44"/>
                  <a:pt x="496" y="44"/>
                </a:cubicBezTo>
                <a:cubicBezTo>
                  <a:pt x="496" y="17"/>
                  <a:pt x="470" y="0"/>
                  <a:pt x="442" y="0"/>
                </a:cubicBezTo>
                <a:close/>
                <a:moveTo>
                  <a:pt x="442" y="319"/>
                </a:moveTo>
                <a:lnTo>
                  <a:pt x="442" y="319"/>
                </a:lnTo>
                <a:cubicBezTo>
                  <a:pt x="53" y="319"/>
                  <a:pt x="53" y="319"/>
                  <a:pt x="53" y="319"/>
                </a:cubicBezTo>
                <a:cubicBezTo>
                  <a:pt x="53" y="44"/>
                  <a:pt x="53" y="44"/>
                  <a:pt x="53" y="44"/>
                </a:cubicBezTo>
                <a:cubicBezTo>
                  <a:pt x="442" y="44"/>
                  <a:pt x="442" y="44"/>
                  <a:pt x="442" y="44"/>
                </a:cubicBezTo>
                <a:lnTo>
                  <a:pt x="442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63" name="Freeform 97">
            <a:extLst>
              <a:ext uri="{FF2B5EF4-FFF2-40B4-BE49-F238E27FC236}">
                <a16:creationId xmlns:a16="http://schemas.microsoft.com/office/drawing/2014/main" id="{B2C136C1-FCB7-6048-AFB0-EE7C6A785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0888" y="2841625"/>
            <a:ext cx="223837" cy="192088"/>
          </a:xfrm>
          <a:custGeom>
            <a:avLst/>
            <a:gdLst>
              <a:gd name="T0" fmla="*/ 103463 w 497"/>
              <a:gd name="T1" fmla="*/ 104039 h 426"/>
              <a:gd name="T2" fmla="*/ 103463 w 497"/>
              <a:gd name="T3" fmla="*/ 104039 h 426"/>
              <a:gd name="T4" fmla="*/ 123256 w 497"/>
              <a:gd name="T5" fmla="*/ 104039 h 426"/>
              <a:gd name="T6" fmla="*/ 123256 w 497"/>
              <a:gd name="T7" fmla="*/ 123856 h 426"/>
              <a:gd name="T8" fmla="*/ 223120 w 497"/>
              <a:gd name="T9" fmla="*/ 123856 h 426"/>
              <a:gd name="T10" fmla="*/ 219072 w 497"/>
              <a:gd name="T11" fmla="*/ 59901 h 426"/>
              <a:gd name="T12" fmla="*/ 199279 w 497"/>
              <a:gd name="T13" fmla="*/ 36031 h 426"/>
              <a:gd name="T14" fmla="*/ 163292 w 497"/>
              <a:gd name="T15" fmla="*/ 36031 h 426"/>
              <a:gd name="T16" fmla="*/ 151596 w 497"/>
              <a:gd name="T17" fmla="*/ 12160 h 426"/>
              <a:gd name="T18" fmla="*/ 134952 w 497"/>
              <a:gd name="T19" fmla="*/ 0 h 426"/>
              <a:gd name="T20" fmla="*/ 87269 w 497"/>
              <a:gd name="T21" fmla="*/ 0 h 426"/>
              <a:gd name="T22" fmla="*/ 75573 w 497"/>
              <a:gd name="T23" fmla="*/ 12160 h 426"/>
              <a:gd name="T24" fmla="*/ 59829 w 497"/>
              <a:gd name="T25" fmla="*/ 36031 h 426"/>
              <a:gd name="T26" fmla="*/ 23841 w 497"/>
              <a:gd name="T27" fmla="*/ 36031 h 426"/>
              <a:gd name="T28" fmla="*/ 4049 w 497"/>
              <a:gd name="T29" fmla="*/ 59901 h 426"/>
              <a:gd name="T30" fmla="*/ 0 w 497"/>
              <a:gd name="T31" fmla="*/ 123856 h 426"/>
              <a:gd name="T32" fmla="*/ 103463 w 497"/>
              <a:gd name="T33" fmla="*/ 123856 h 426"/>
              <a:gd name="T34" fmla="*/ 103463 w 497"/>
              <a:gd name="T35" fmla="*/ 104039 h 426"/>
              <a:gd name="T36" fmla="*/ 83670 w 497"/>
              <a:gd name="T37" fmla="*/ 23870 h 426"/>
              <a:gd name="T38" fmla="*/ 83670 w 497"/>
              <a:gd name="T39" fmla="*/ 23870 h 426"/>
              <a:gd name="T40" fmla="*/ 95366 w 497"/>
              <a:gd name="T41" fmla="*/ 16214 h 426"/>
              <a:gd name="T42" fmla="*/ 127754 w 497"/>
              <a:gd name="T43" fmla="*/ 16214 h 426"/>
              <a:gd name="T44" fmla="*/ 139000 w 497"/>
              <a:gd name="T45" fmla="*/ 23870 h 426"/>
              <a:gd name="T46" fmla="*/ 143499 w 497"/>
              <a:gd name="T47" fmla="*/ 36031 h 426"/>
              <a:gd name="T48" fmla="*/ 79622 w 497"/>
              <a:gd name="T49" fmla="*/ 36031 h 426"/>
              <a:gd name="T50" fmla="*/ 83670 w 497"/>
              <a:gd name="T51" fmla="*/ 23870 h 426"/>
              <a:gd name="T52" fmla="*/ 123256 w 497"/>
              <a:gd name="T53" fmla="*/ 159887 h 426"/>
              <a:gd name="T54" fmla="*/ 123256 w 497"/>
              <a:gd name="T55" fmla="*/ 159887 h 426"/>
              <a:gd name="T56" fmla="*/ 103463 w 497"/>
              <a:gd name="T57" fmla="*/ 159887 h 426"/>
              <a:gd name="T58" fmla="*/ 103463 w 497"/>
              <a:gd name="T59" fmla="*/ 136016 h 426"/>
              <a:gd name="T60" fmla="*/ 4049 w 497"/>
              <a:gd name="T61" fmla="*/ 136016 h 426"/>
              <a:gd name="T62" fmla="*/ 7647 w 497"/>
              <a:gd name="T63" fmla="*/ 171597 h 426"/>
              <a:gd name="T64" fmla="*/ 27890 w 497"/>
              <a:gd name="T65" fmla="*/ 191414 h 426"/>
              <a:gd name="T66" fmla="*/ 195230 w 497"/>
              <a:gd name="T67" fmla="*/ 191414 h 426"/>
              <a:gd name="T68" fmla="*/ 215023 w 497"/>
              <a:gd name="T69" fmla="*/ 171597 h 426"/>
              <a:gd name="T70" fmla="*/ 219072 w 497"/>
              <a:gd name="T71" fmla="*/ 136016 h 426"/>
              <a:gd name="T72" fmla="*/ 123256 w 497"/>
              <a:gd name="T73" fmla="*/ 136016 h 426"/>
              <a:gd name="T74" fmla="*/ 123256 w 497"/>
              <a:gd name="T75" fmla="*/ 159887 h 42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7" h="426">
                <a:moveTo>
                  <a:pt x="230" y="231"/>
                </a:moveTo>
                <a:lnTo>
                  <a:pt x="230" y="231"/>
                </a:lnTo>
                <a:cubicBezTo>
                  <a:pt x="274" y="231"/>
                  <a:pt x="274" y="231"/>
                  <a:pt x="274" y="231"/>
                </a:cubicBezTo>
                <a:cubicBezTo>
                  <a:pt x="274" y="275"/>
                  <a:pt x="274" y="275"/>
                  <a:pt x="274" y="275"/>
                </a:cubicBezTo>
                <a:cubicBezTo>
                  <a:pt x="496" y="275"/>
                  <a:pt x="496" y="275"/>
                  <a:pt x="496" y="275"/>
                </a:cubicBezTo>
                <a:cubicBezTo>
                  <a:pt x="496" y="275"/>
                  <a:pt x="496" y="168"/>
                  <a:pt x="487" y="133"/>
                </a:cubicBezTo>
                <a:cubicBezTo>
                  <a:pt x="487" y="97"/>
                  <a:pt x="478" y="80"/>
                  <a:pt x="443" y="80"/>
                </a:cubicBezTo>
                <a:cubicBezTo>
                  <a:pt x="363" y="80"/>
                  <a:pt x="363" y="80"/>
                  <a:pt x="363" y="80"/>
                </a:cubicBezTo>
                <a:cubicBezTo>
                  <a:pt x="345" y="53"/>
                  <a:pt x="337" y="27"/>
                  <a:pt x="337" y="27"/>
                </a:cubicBezTo>
                <a:cubicBezTo>
                  <a:pt x="328" y="9"/>
                  <a:pt x="319" y="0"/>
                  <a:pt x="300" y="0"/>
                </a:cubicBezTo>
                <a:cubicBezTo>
                  <a:pt x="194" y="0"/>
                  <a:pt x="194" y="0"/>
                  <a:pt x="194" y="0"/>
                </a:cubicBezTo>
                <a:cubicBezTo>
                  <a:pt x="177" y="0"/>
                  <a:pt x="168" y="9"/>
                  <a:pt x="168" y="27"/>
                </a:cubicBezTo>
                <a:cubicBezTo>
                  <a:pt x="159" y="27"/>
                  <a:pt x="150" y="53"/>
                  <a:pt x="133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17" y="80"/>
                  <a:pt x="9" y="97"/>
                  <a:pt x="9" y="133"/>
                </a:cubicBezTo>
                <a:cubicBezTo>
                  <a:pt x="0" y="168"/>
                  <a:pt x="0" y="275"/>
                  <a:pt x="0" y="275"/>
                </a:cubicBezTo>
                <a:cubicBezTo>
                  <a:pt x="230" y="275"/>
                  <a:pt x="230" y="275"/>
                  <a:pt x="230" y="275"/>
                </a:cubicBezTo>
                <a:lnTo>
                  <a:pt x="230" y="231"/>
                </a:lnTo>
                <a:close/>
                <a:moveTo>
                  <a:pt x="186" y="53"/>
                </a:moveTo>
                <a:lnTo>
                  <a:pt x="186" y="53"/>
                </a:lnTo>
                <a:cubicBezTo>
                  <a:pt x="194" y="44"/>
                  <a:pt x="194" y="36"/>
                  <a:pt x="212" y="36"/>
                </a:cubicBezTo>
                <a:cubicBezTo>
                  <a:pt x="284" y="36"/>
                  <a:pt x="284" y="36"/>
                  <a:pt x="284" y="36"/>
                </a:cubicBezTo>
                <a:cubicBezTo>
                  <a:pt x="300" y="36"/>
                  <a:pt x="300" y="44"/>
                  <a:pt x="309" y="53"/>
                </a:cubicBezTo>
                <a:cubicBezTo>
                  <a:pt x="309" y="53"/>
                  <a:pt x="319" y="71"/>
                  <a:pt x="319" y="80"/>
                </a:cubicBezTo>
                <a:cubicBezTo>
                  <a:pt x="177" y="80"/>
                  <a:pt x="177" y="80"/>
                  <a:pt x="177" y="80"/>
                </a:cubicBezTo>
                <a:cubicBezTo>
                  <a:pt x="186" y="71"/>
                  <a:pt x="186" y="53"/>
                  <a:pt x="186" y="53"/>
                </a:cubicBezTo>
                <a:close/>
                <a:moveTo>
                  <a:pt x="274" y="355"/>
                </a:moveTo>
                <a:lnTo>
                  <a:pt x="274" y="355"/>
                </a:lnTo>
                <a:cubicBezTo>
                  <a:pt x="230" y="355"/>
                  <a:pt x="230" y="355"/>
                  <a:pt x="230" y="355"/>
                </a:cubicBezTo>
                <a:cubicBezTo>
                  <a:pt x="230" y="302"/>
                  <a:pt x="230" y="302"/>
                  <a:pt x="230" y="302"/>
                </a:cubicBezTo>
                <a:cubicBezTo>
                  <a:pt x="9" y="302"/>
                  <a:pt x="9" y="302"/>
                  <a:pt x="9" y="302"/>
                </a:cubicBezTo>
                <a:cubicBezTo>
                  <a:pt x="9" y="302"/>
                  <a:pt x="17" y="346"/>
                  <a:pt x="17" y="381"/>
                </a:cubicBezTo>
                <a:cubicBezTo>
                  <a:pt x="17" y="399"/>
                  <a:pt x="26" y="425"/>
                  <a:pt x="62" y="425"/>
                </a:cubicBezTo>
                <a:cubicBezTo>
                  <a:pt x="434" y="425"/>
                  <a:pt x="434" y="425"/>
                  <a:pt x="434" y="425"/>
                </a:cubicBezTo>
                <a:cubicBezTo>
                  <a:pt x="469" y="425"/>
                  <a:pt x="478" y="399"/>
                  <a:pt x="478" y="381"/>
                </a:cubicBezTo>
                <a:cubicBezTo>
                  <a:pt x="478" y="346"/>
                  <a:pt x="487" y="302"/>
                  <a:pt x="487" y="302"/>
                </a:cubicBezTo>
                <a:cubicBezTo>
                  <a:pt x="274" y="302"/>
                  <a:pt x="274" y="302"/>
                  <a:pt x="274" y="302"/>
                </a:cubicBezTo>
                <a:lnTo>
                  <a:pt x="274" y="3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65" name="Freeform 99">
            <a:extLst>
              <a:ext uri="{FF2B5EF4-FFF2-40B4-BE49-F238E27FC236}">
                <a16:creationId xmlns:a16="http://schemas.microsoft.com/office/drawing/2014/main" id="{6EFC92F5-EA1E-B840-B830-49D007179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3314700"/>
            <a:ext cx="223837" cy="136525"/>
          </a:xfrm>
          <a:custGeom>
            <a:avLst/>
            <a:gdLst>
              <a:gd name="T0" fmla="*/ 171389 w 497"/>
              <a:gd name="T1" fmla="*/ 68014 h 303"/>
              <a:gd name="T2" fmla="*/ 171389 w 497"/>
              <a:gd name="T3" fmla="*/ 68014 h 303"/>
              <a:gd name="T4" fmla="*/ 195230 w 497"/>
              <a:gd name="T5" fmla="*/ 20269 h 303"/>
              <a:gd name="T6" fmla="*/ 211424 w 497"/>
              <a:gd name="T7" fmla="*/ 20269 h 303"/>
              <a:gd name="T8" fmla="*/ 171389 w 497"/>
              <a:gd name="T9" fmla="*/ 0 h 303"/>
              <a:gd name="T10" fmla="*/ 59829 w 497"/>
              <a:gd name="T11" fmla="*/ 0 h 303"/>
              <a:gd name="T12" fmla="*/ 0 w 497"/>
              <a:gd name="T13" fmla="*/ 68014 h 303"/>
              <a:gd name="T14" fmla="*/ 59829 w 497"/>
              <a:gd name="T15" fmla="*/ 136029 h 303"/>
              <a:gd name="T16" fmla="*/ 171389 w 497"/>
              <a:gd name="T17" fmla="*/ 136029 h 303"/>
              <a:gd name="T18" fmla="*/ 211424 w 497"/>
              <a:gd name="T19" fmla="*/ 115759 h 303"/>
              <a:gd name="T20" fmla="*/ 195230 w 497"/>
              <a:gd name="T21" fmla="*/ 115759 h 303"/>
              <a:gd name="T22" fmla="*/ 171389 w 497"/>
              <a:gd name="T23" fmla="*/ 68014 h 303"/>
              <a:gd name="T24" fmla="*/ 139450 w 497"/>
              <a:gd name="T25" fmla="*/ 88283 h 303"/>
              <a:gd name="T26" fmla="*/ 139450 w 497"/>
              <a:gd name="T27" fmla="*/ 88283 h 303"/>
              <a:gd name="T28" fmla="*/ 135851 w 497"/>
              <a:gd name="T29" fmla="*/ 88283 h 303"/>
              <a:gd name="T30" fmla="*/ 99414 w 497"/>
              <a:gd name="T31" fmla="*/ 76122 h 303"/>
              <a:gd name="T32" fmla="*/ 95366 w 497"/>
              <a:gd name="T33" fmla="*/ 88283 h 303"/>
              <a:gd name="T34" fmla="*/ 83670 w 497"/>
              <a:gd name="T35" fmla="*/ 91887 h 303"/>
              <a:gd name="T36" fmla="*/ 44084 w 497"/>
              <a:gd name="T37" fmla="*/ 56303 h 303"/>
              <a:gd name="T38" fmla="*/ 40036 w 497"/>
              <a:gd name="T39" fmla="*/ 48196 h 303"/>
              <a:gd name="T40" fmla="*/ 47683 w 497"/>
              <a:gd name="T41" fmla="*/ 48196 h 303"/>
              <a:gd name="T42" fmla="*/ 79622 w 497"/>
              <a:gd name="T43" fmla="*/ 64411 h 303"/>
              <a:gd name="T44" fmla="*/ 87719 w 497"/>
              <a:gd name="T45" fmla="*/ 52249 h 303"/>
              <a:gd name="T46" fmla="*/ 99414 w 497"/>
              <a:gd name="T47" fmla="*/ 48196 h 303"/>
              <a:gd name="T48" fmla="*/ 139450 w 497"/>
              <a:gd name="T49" fmla="*/ 84230 h 303"/>
              <a:gd name="T50" fmla="*/ 139450 w 497"/>
              <a:gd name="T51" fmla="*/ 88283 h 303"/>
              <a:gd name="T52" fmla="*/ 211424 w 497"/>
              <a:gd name="T53" fmla="*/ 44142 h 303"/>
              <a:gd name="T54" fmla="*/ 211424 w 497"/>
              <a:gd name="T55" fmla="*/ 44142 h 303"/>
              <a:gd name="T56" fmla="*/ 203327 w 497"/>
              <a:gd name="T57" fmla="*/ 44142 h 303"/>
              <a:gd name="T58" fmla="*/ 191182 w 497"/>
              <a:gd name="T59" fmla="*/ 68014 h 303"/>
              <a:gd name="T60" fmla="*/ 203327 w 497"/>
              <a:gd name="T61" fmla="*/ 91887 h 303"/>
              <a:gd name="T62" fmla="*/ 211424 w 497"/>
              <a:gd name="T63" fmla="*/ 91887 h 303"/>
              <a:gd name="T64" fmla="*/ 223120 w 497"/>
              <a:gd name="T65" fmla="*/ 68014 h 303"/>
              <a:gd name="T66" fmla="*/ 211424 w 497"/>
              <a:gd name="T67" fmla="*/ 44142 h 30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303">
                <a:moveTo>
                  <a:pt x="381" y="151"/>
                </a:moveTo>
                <a:lnTo>
                  <a:pt x="381" y="151"/>
                </a:lnTo>
                <a:cubicBezTo>
                  <a:pt x="381" y="90"/>
                  <a:pt x="417" y="45"/>
                  <a:pt x="434" y="45"/>
                </a:cubicBezTo>
                <a:cubicBezTo>
                  <a:pt x="443" y="45"/>
                  <a:pt x="470" y="45"/>
                  <a:pt x="470" y="45"/>
                </a:cubicBezTo>
                <a:cubicBezTo>
                  <a:pt x="452" y="18"/>
                  <a:pt x="443" y="0"/>
                  <a:pt x="381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36" y="0"/>
                  <a:pt x="0" y="90"/>
                  <a:pt x="0" y="151"/>
                </a:cubicBezTo>
                <a:cubicBezTo>
                  <a:pt x="0" y="213"/>
                  <a:pt x="36" y="302"/>
                  <a:pt x="133" y="302"/>
                </a:cubicBezTo>
                <a:cubicBezTo>
                  <a:pt x="381" y="302"/>
                  <a:pt x="381" y="302"/>
                  <a:pt x="381" y="302"/>
                </a:cubicBezTo>
                <a:cubicBezTo>
                  <a:pt x="443" y="302"/>
                  <a:pt x="452" y="284"/>
                  <a:pt x="470" y="257"/>
                </a:cubicBezTo>
                <a:cubicBezTo>
                  <a:pt x="470" y="257"/>
                  <a:pt x="461" y="257"/>
                  <a:pt x="434" y="257"/>
                </a:cubicBezTo>
                <a:cubicBezTo>
                  <a:pt x="417" y="257"/>
                  <a:pt x="381" y="222"/>
                  <a:pt x="381" y="151"/>
                </a:cubicBezTo>
                <a:close/>
                <a:moveTo>
                  <a:pt x="310" y="196"/>
                </a:moveTo>
                <a:lnTo>
                  <a:pt x="310" y="196"/>
                </a:lnTo>
                <a:cubicBezTo>
                  <a:pt x="310" y="204"/>
                  <a:pt x="302" y="196"/>
                  <a:pt x="302" y="196"/>
                </a:cubicBezTo>
                <a:cubicBezTo>
                  <a:pt x="221" y="169"/>
                  <a:pt x="221" y="169"/>
                  <a:pt x="221" y="169"/>
                </a:cubicBezTo>
                <a:cubicBezTo>
                  <a:pt x="221" y="169"/>
                  <a:pt x="221" y="178"/>
                  <a:pt x="212" y="196"/>
                </a:cubicBezTo>
                <a:cubicBezTo>
                  <a:pt x="204" y="204"/>
                  <a:pt x="204" y="222"/>
                  <a:pt x="186" y="204"/>
                </a:cubicBezTo>
                <a:cubicBezTo>
                  <a:pt x="159" y="187"/>
                  <a:pt x="98" y="125"/>
                  <a:pt x="98" y="125"/>
                </a:cubicBezTo>
                <a:cubicBezTo>
                  <a:pt x="98" y="125"/>
                  <a:pt x="89" y="116"/>
                  <a:pt x="89" y="107"/>
                </a:cubicBezTo>
                <a:cubicBezTo>
                  <a:pt x="98" y="107"/>
                  <a:pt x="106" y="107"/>
                  <a:pt x="106" y="107"/>
                </a:cubicBezTo>
                <a:cubicBezTo>
                  <a:pt x="177" y="143"/>
                  <a:pt x="177" y="143"/>
                  <a:pt x="177" y="143"/>
                </a:cubicBezTo>
                <a:cubicBezTo>
                  <a:pt x="177" y="143"/>
                  <a:pt x="186" y="125"/>
                  <a:pt x="195" y="116"/>
                </a:cubicBezTo>
                <a:cubicBezTo>
                  <a:pt x="195" y="98"/>
                  <a:pt x="204" y="90"/>
                  <a:pt x="221" y="107"/>
                </a:cubicBezTo>
                <a:cubicBezTo>
                  <a:pt x="239" y="116"/>
                  <a:pt x="310" y="187"/>
                  <a:pt x="310" y="187"/>
                </a:cubicBezTo>
                <a:cubicBezTo>
                  <a:pt x="310" y="187"/>
                  <a:pt x="319" y="196"/>
                  <a:pt x="310" y="196"/>
                </a:cubicBezTo>
                <a:close/>
                <a:moveTo>
                  <a:pt x="470" y="98"/>
                </a:moveTo>
                <a:lnTo>
                  <a:pt x="470" y="98"/>
                </a:lnTo>
                <a:cubicBezTo>
                  <a:pt x="452" y="98"/>
                  <a:pt x="452" y="98"/>
                  <a:pt x="452" y="98"/>
                </a:cubicBezTo>
                <a:cubicBezTo>
                  <a:pt x="434" y="98"/>
                  <a:pt x="425" y="125"/>
                  <a:pt x="425" y="151"/>
                </a:cubicBezTo>
                <a:cubicBezTo>
                  <a:pt x="425" y="178"/>
                  <a:pt x="434" y="204"/>
                  <a:pt x="452" y="204"/>
                </a:cubicBezTo>
                <a:cubicBezTo>
                  <a:pt x="470" y="204"/>
                  <a:pt x="470" y="204"/>
                  <a:pt x="470" y="204"/>
                </a:cubicBezTo>
                <a:cubicBezTo>
                  <a:pt x="478" y="204"/>
                  <a:pt x="496" y="178"/>
                  <a:pt x="496" y="151"/>
                </a:cubicBezTo>
                <a:cubicBezTo>
                  <a:pt x="496" y="125"/>
                  <a:pt x="478" y="98"/>
                  <a:pt x="470" y="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66" name="Freeform 100">
            <a:extLst>
              <a:ext uri="{FF2B5EF4-FFF2-40B4-BE49-F238E27FC236}">
                <a16:creationId xmlns:a16="http://schemas.microsoft.com/office/drawing/2014/main" id="{E3BF33D4-E36E-5942-B3E5-32198AD2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4213" y="2865438"/>
            <a:ext cx="223837" cy="144462"/>
          </a:xfrm>
          <a:custGeom>
            <a:avLst/>
            <a:gdLst>
              <a:gd name="T0" fmla="*/ 171043 w 498"/>
              <a:gd name="T1" fmla="*/ 40159 h 320"/>
              <a:gd name="T2" fmla="*/ 171043 w 498"/>
              <a:gd name="T3" fmla="*/ 40159 h 320"/>
              <a:gd name="T4" fmla="*/ 159371 w 498"/>
              <a:gd name="T5" fmla="*/ 40159 h 320"/>
              <a:gd name="T6" fmla="*/ 103703 w 498"/>
              <a:gd name="T7" fmla="*/ 0 h 320"/>
              <a:gd name="T8" fmla="*/ 43995 w 498"/>
              <a:gd name="T9" fmla="*/ 60465 h 320"/>
              <a:gd name="T10" fmla="*/ 43995 w 498"/>
              <a:gd name="T11" fmla="*/ 67684 h 320"/>
              <a:gd name="T12" fmla="*/ 39955 w 498"/>
              <a:gd name="T13" fmla="*/ 67684 h 320"/>
              <a:gd name="T14" fmla="*/ 0 w 498"/>
              <a:gd name="T15" fmla="*/ 108295 h 320"/>
              <a:gd name="T16" fmla="*/ 39955 w 498"/>
              <a:gd name="T17" fmla="*/ 143942 h 320"/>
              <a:gd name="T18" fmla="*/ 171043 w 498"/>
              <a:gd name="T19" fmla="*/ 143942 h 320"/>
              <a:gd name="T20" fmla="*/ 223119 w 498"/>
              <a:gd name="T21" fmla="*/ 92051 h 320"/>
              <a:gd name="T22" fmla="*/ 171043 w 498"/>
              <a:gd name="T23" fmla="*/ 40159 h 320"/>
              <a:gd name="T24" fmla="*/ 127497 w 498"/>
              <a:gd name="T25" fmla="*/ 87989 h 320"/>
              <a:gd name="T26" fmla="*/ 127497 w 498"/>
              <a:gd name="T27" fmla="*/ 87989 h 320"/>
              <a:gd name="T28" fmla="*/ 95622 w 498"/>
              <a:gd name="T29" fmla="*/ 124088 h 320"/>
              <a:gd name="T30" fmla="*/ 87542 w 498"/>
              <a:gd name="T31" fmla="*/ 124088 h 320"/>
              <a:gd name="T32" fmla="*/ 87542 w 498"/>
              <a:gd name="T33" fmla="*/ 120027 h 320"/>
              <a:gd name="T34" fmla="*/ 87542 w 498"/>
              <a:gd name="T35" fmla="*/ 115966 h 320"/>
              <a:gd name="T36" fmla="*/ 99663 w 498"/>
              <a:gd name="T37" fmla="*/ 92051 h 320"/>
              <a:gd name="T38" fmla="*/ 91582 w 498"/>
              <a:gd name="T39" fmla="*/ 87989 h 320"/>
              <a:gd name="T40" fmla="*/ 91582 w 498"/>
              <a:gd name="T41" fmla="*/ 87989 h 320"/>
              <a:gd name="T42" fmla="*/ 83501 w 498"/>
              <a:gd name="T43" fmla="*/ 80319 h 320"/>
              <a:gd name="T44" fmla="*/ 87542 w 498"/>
              <a:gd name="T45" fmla="*/ 72197 h 320"/>
              <a:gd name="T46" fmla="*/ 115824 w 498"/>
              <a:gd name="T47" fmla="*/ 40159 h 320"/>
              <a:gd name="T48" fmla="*/ 123456 w 498"/>
              <a:gd name="T49" fmla="*/ 36098 h 320"/>
              <a:gd name="T50" fmla="*/ 127497 w 498"/>
              <a:gd name="T51" fmla="*/ 40159 h 320"/>
              <a:gd name="T52" fmla="*/ 123456 w 498"/>
              <a:gd name="T53" fmla="*/ 47830 h 320"/>
              <a:gd name="T54" fmla="*/ 111784 w 498"/>
              <a:gd name="T55" fmla="*/ 72197 h 320"/>
              <a:gd name="T56" fmla="*/ 123456 w 498"/>
              <a:gd name="T57" fmla="*/ 76258 h 320"/>
              <a:gd name="T58" fmla="*/ 123456 w 498"/>
              <a:gd name="T59" fmla="*/ 76258 h 320"/>
              <a:gd name="T60" fmla="*/ 131537 w 498"/>
              <a:gd name="T61" fmla="*/ 84380 h 320"/>
              <a:gd name="T62" fmla="*/ 127497 w 498"/>
              <a:gd name="T63" fmla="*/ 87989 h 32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98" h="320">
                <a:moveTo>
                  <a:pt x="381" y="89"/>
                </a:moveTo>
                <a:lnTo>
                  <a:pt x="381" y="89"/>
                </a:lnTo>
                <a:cubicBezTo>
                  <a:pt x="372" y="89"/>
                  <a:pt x="364" y="89"/>
                  <a:pt x="355" y="89"/>
                </a:cubicBezTo>
                <a:cubicBezTo>
                  <a:pt x="337" y="36"/>
                  <a:pt x="293" y="0"/>
                  <a:pt x="231" y="0"/>
                </a:cubicBezTo>
                <a:cubicBezTo>
                  <a:pt x="160" y="0"/>
                  <a:pt x="98" y="62"/>
                  <a:pt x="98" y="134"/>
                </a:cubicBezTo>
                <a:cubicBezTo>
                  <a:pt x="98" y="134"/>
                  <a:pt x="98" y="142"/>
                  <a:pt x="98" y="150"/>
                </a:cubicBezTo>
                <a:cubicBezTo>
                  <a:pt x="98" y="150"/>
                  <a:pt x="98" y="150"/>
                  <a:pt x="89" y="150"/>
                </a:cubicBezTo>
                <a:cubicBezTo>
                  <a:pt x="45" y="150"/>
                  <a:pt x="0" y="187"/>
                  <a:pt x="0" y="240"/>
                </a:cubicBezTo>
                <a:cubicBezTo>
                  <a:pt x="0" y="284"/>
                  <a:pt x="45" y="319"/>
                  <a:pt x="89" y="319"/>
                </a:cubicBezTo>
                <a:cubicBezTo>
                  <a:pt x="381" y="319"/>
                  <a:pt x="381" y="319"/>
                  <a:pt x="381" y="319"/>
                </a:cubicBezTo>
                <a:cubicBezTo>
                  <a:pt x="443" y="319"/>
                  <a:pt x="497" y="275"/>
                  <a:pt x="497" y="204"/>
                </a:cubicBezTo>
                <a:cubicBezTo>
                  <a:pt x="497" y="142"/>
                  <a:pt x="443" y="89"/>
                  <a:pt x="381" y="89"/>
                </a:cubicBezTo>
                <a:close/>
                <a:moveTo>
                  <a:pt x="284" y="195"/>
                </a:moveTo>
                <a:lnTo>
                  <a:pt x="284" y="195"/>
                </a:lnTo>
                <a:cubicBezTo>
                  <a:pt x="266" y="213"/>
                  <a:pt x="222" y="266"/>
                  <a:pt x="213" y="275"/>
                </a:cubicBezTo>
                <a:cubicBezTo>
                  <a:pt x="213" y="275"/>
                  <a:pt x="204" y="284"/>
                  <a:pt x="195" y="275"/>
                </a:cubicBezTo>
                <a:cubicBezTo>
                  <a:pt x="195" y="275"/>
                  <a:pt x="195" y="275"/>
                  <a:pt x="195" y="266"/>
                </a:cubicBezTo>
                <a:lnTo>
                  <a:pt x="195" y="257"/>
                </a:lnTo>
                <a:cubicBezTo>
                  <a:pt x="222" y="204"/>
                  <a:pt x="222" y="204"/>
                  <a:pt x="222" y="204"/>
                </a:cubicBezTo>
                <a:cubicBezTo>
                  <a:pt x="222" y="195"/>
                  <a:pt x="213" y="195"/>
                  <a:pt x="204" y="195"/>
                </a:cubicBezTo>
                <a:cubicBezTo>
                  <a:pt x="195" y="187"/>
                  <a:pt x="186" y="187"/>
                  <a:pt x="186" y="178"/>
                </a:cubicBezTo>
                <a:cubicBezTo>
                  <a:pt x="186" y="169"/>
                  <a:pt x="186" y="169"/>
                  <a:pt x="195" y="160"/>
                </a:cubicBezTo>
                <a:cubicBezTo>
                  <a:pt x="204" y="142"/>
                  <a:pt x="258" y="89"/>
                  <a:pt x="258" y="89"/>
                </a:cubicBezTo>
                <a:cubicBezTo>
                  <a:pt x="266" y="80"/>
                  <a:pt x="266" y="80"/>
                  <a:pt x="275" y="80"/>
                </a:cubicBezTo>
                <a:cubicBezTo>
                  <a:pt x="275" y="89"/>
                  <a:pt x="284" y="89"/>
                  <a:pt x="284" y="89"/>
                </a:cubicBezTo>
                <a:cubicBezTo>
                  <a:pt x="284" y="97"/>
                  <a:pt x="275" y="97"/>
                  <a:pt x="275" y="106"/>
                </a:cubicBezTo>
                <a:cubicBezTo>
                  <a:pt x="249" y="160"/>
                  <a:pt x="249" y="160"/>
                  <a:pt x="249" y="160"/>
                </a:cubicBezTo>
                <a:cubicBezTo>
                  <a:pt x="258" y="160"/>
                  <a:pt x="266" y="169"/>
                  <a:pt x="275" y="169"/>
                </a:cubicBezTo>
                <a:cubicBezTo>
                  <a:pt x="284" y="169"/>
                  <a:pt x="293" y="178"/>
                  <a:pt x="293" y="187"/>
                </a:cubicBezTo>
                <a:lnTo>
                  <a:pt x="284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67" name="Freeform 101">
            <a:extLst>
              <a:ext uri="{FF2B5EF4-FFF2-40B4-BE49-F238E27FC236}">
                <a16:creationId xmlns:a16="http://schemas.microsoft.com/office/drawing/2014/main" id="{2946D667-D330-C145-B6A6-D49E9F5B7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2408238"/>
            <a:ext cx="223837" cy="171450"/>
          </a:xfrm>
          <a:custGeom>
            <a:avLst/>
            <a:gdLst>
              <a:gd name="T0" fmla="*/ 35987 w 497"/>
              <a:gd name="T1" fmla="*/ 111719 h 382"/>
              <a:gd name="T2" fmla="*/ 35987 w 497"/>
              <a:gd name="T3" fmla="*/ 111719 h 382"/>
              <a:gd name="T4" fmla="*/ 71524 w 497"/>
              <a:gd name="T5" fmla="*/ 147757 h 382"/>
              <a:gd name="T6" fmla="*/ 111559 w 497"/>
              <a:gd name="T7" fmla="*/ 171633 h 382"/>
              <a:gd name="T8" fmla="*/ 151594 w 497"/>
              <a:gd name="T9" fmla="*/ 151811 h 382"/>
              <a:gd name="T10" fmla="*/ 175436 w 497"/>
              <a:gd name="T11" fmla="*/ 116224 h 382"/>
              <a:gd name="T12" fmla="*/ 111559 w 497"/>
              <a:gd name="T13" fmla="*/ 147757 h 382"/>
              <a:gd name="T14" fmla="*/ 35987 w 497"/>
              <a:gd name="T15" fmla="*/ 111719 h 382"/>
              <a:gd name="T16" fmla="*/ 219070 w 497"/>
              <a:gd name="T17" fmla="*/ 55859 h 382"/>
              <a:gd name="T18" fmla="*/ 219070 w 497"/>
              <a:gd name="T19" fmla="*/ 55859 h 382"/>
              <a:gd name="T20" fmla="*/ 123255 w 497"/>
              <a:gd name="T21" fmla="*/ 4054 h 382"/>
              <a:gd name="T22" fmla="*/ 99414 w 497"/>
              <a:gd name="T23" fmla="*/ 4054 h 382"/>
              <a:gd name="T24" fmla="*/ 4049 w 497"/>
              <a:gd name="T25" fmla="*/ 55859 h 382"/>
              <a:gd name="T26" fmla="*/ 4049 w 497"/>
              <a:gd name="T27" fmla="*/ 72077 h 382"/>
              <a:gd name="T28" fmla="*/ 99414 w 497"/>
              <a:gd name="T29" fmla="*/ 123882 h 382"/>
              <a:gd name="T30" fmla="*/ 123255 w 497"/>
              <a:gd name="T31" fmla="*/ 123882 h 382"/>
              <a:gd name="T32" fmla="*/ 183533 w 497"/>
              <a:gd name="T33" fmla="*/ 87843 h 382"/>
              <a:gd name="T34" fmla="*/ 119656 w 497"/>
              <a:gd name="T35" fmla="*/ 72077 h 382"/>
              <a:gd name="T36" fmla="*/ 111559 w 497"/>
              <a:gd name="T37" fmla="*/ 75680 h 382"/>
              <a:gd name="T38" fmla="*/ 91317 w 497"/>
              <a:gd name="T39" fmla="*/ 59914 h 382"/>
              <a:gd name="T40" fmla="*/ 111559 w 497"/>
              <a:gd name="T41" fmla="*/ 48201 h 382"/>
              <a:gd name="T42" fmla="*/ 131802 w 497"/>
              <a:gd name="T43" fmla="*/ 55859 h 382"/>
              <a:gd name="T44" fmla="*/ 199277 w 497"/>
              <a:gd name="T45" fmla="*/ 79735 h 382"/>
              <a:gd name="T46" fmla="*/ 219070 w 497"/>
              <a:gd name="T47" fmla="*/ 72077 h 382"/>
              <a:gd name="T48" fmla="*/ 219070 w 497"/>
              <a:gd name="T49" fmla="*/ 55859 h 382"/>
              <a:gd name="T50" fmla="*/ 191180 w 497"/>
              <a:gd name="T51" fmla="*/ 155866 h 382"/>
              <a:gd name="T52" fmla="*/ 191180 w 497"/>
              <a:gd name="T53" fmla="*/ 155866 h 382"/>
              <a:gd name="T54" fmla="*/ 207374 w 497"/>
              <a:gd name="T55" fmla="*/ 151811 h 382"/>
              <a:gd name="T56" fmla="*/ 199277 w 497"/>
              <a:gd name="T57" fmla="*/ 79735 h 382"/>
              <a:gd name="T58" fmla="*/ 183533 w 497"/>
              <a:gd name="T59" fmla="*/ 87843 h 382"/>
              <a:gd name="T60" fmla="*/ 191180 w 497"/>
              <a:gd name="T61" fmla="*/ 155866 h 38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7" h="382">
                <a:moveTo>
                  <a:pt x="80" y="248"/>
                </a:moveTo>
                <a:lnTo>
                  <a:pt x="80" y="248"/>
                </a:lnTo>
                <a:cubicBezTo>
                  <a:pt x="97" y="293"/>
                  <a:pt x="106" y="311"/>
                  <a:pt x="159" y="328"/>
                </a:cubicBezTo>
                <a:cubicBezTo>
                  <a:pt x="203" y="355"/>
                  <a:pt x="230" y="381"/>
                  <a:pt x="248" y="381"/>
                </a:cubicBezTo>
                <a:cubicBezTo>
                  <a:pt x="266" y="381"/>
                  <a:pt x="293" y="355"/>
                  <a:pt x="337" y="337"/>
                </a:cubicBezTo>
                <a:cubicBezTo>
                  <a:pt x="390" y="311"/>
                  <a:pt x="372" y="311"/>
                  <a:pt x="390" y="258"/>
                </a:cubicBezTo>
                <a:cubicBezTo>
                  <a:pt x="248" y="328"/>
                  <a:pt x="248" y="328"/>
                  <a:pt x="248" y="328"/>
                </a:cubicBezTo>
                <a:lnTo>
                  <a:pt x="80" y="248"/>
                </a:lnTo>
                <a:close/>
                <a:moveTo>
                  <a:pt x="487" y="124"/>
                </a:moveTo>
                <a:lnTo>
                  <a:pt x="487" y="124"/>
                </a:lnTo>
                <a:cubicBezTo>
                  <a:pt x="274" y="9"/>
                  <a:pt x="274" y="9"/>
                  <a:pt x="274" y="9"/>
                </a:cubicBezTo>
                <a:cubicBezTo>
                  <a:pt x="266" y="0"/>
                  <a:pt x="239" y="0"/>
                  <a:pt x="221" y="9"/>
                </a:cubicBezTo>
                <a:cubicBezTo>
                  <a:pt x="9" y="124"/>
                  <a:pt x="9" y="124"/>
                  <a:pt x="9" y="124"/>
                </a:cubicBezTo>
                <a:cubicBezTo>
                  <a:pt x="0" y="133"/>
                  <a:pt x="0" y="142"/>
                  <a:pt x="9" y="160"/>
                </a:cubicBezTo>
                <a:cubicBezTo>
                  <a:pt x="221" y="275"/>
                  <a:pt x="221" y="275"/>
                  <a:pt x="221" y="275"/>
                </a:cubicBezTo>
                <a:cubicBezTo>
                  <a:pt x="239" y="284"/>
                  <a:pt x="266" y="284"/>
                  <a:pt x="274" y="275"/>
                </a:cubicBezTo>
                <a:cubicBezTo>
                  <a:pt x="408" y="195"/>
                  <a:pt x="408" y="195"/>
                  <a:pt x="408" y="195"/>
                </a:cubicBezTo>
                <a:cubicBezTo>
                  <a:pt x="266" y="160"/>
                  <a:pt x="266" y="160"/>
                  <a:pt x="266" y="160"/>
                </a:cubicBezTo>
                <a:cubicBezTo>
                  <a:pt x="257" y="160"/>
                  <a:pt x="257" y="168"/>
                  <a:pt x="248" y="168"/>
                </a:cubicBezTo>
                <a:cubicBezTo>
                  <a:pt x="221" y="168"/>
                  <a:pt x="203" y="151"/>
                  <a:pt x="203" y="133"/>
                </a:cubicBezTo>
                <a:cubicBezTo>
                  <a:pt x="203" y="124"/>
                  <a:pt x="221" y="107"/>
                  <a:pt x="248" y="107"/>
                </a:cubicBezTo>
                <a:cubicBezTo>
                  <a:pt x="266" y="107"/>
                  <a:pt x="284" y="115"/>
                  <a:pt x="293" y="124"/>
                </a:cubicBezTo>
                <a:cubicBezTo>
                  <a:pt x="443" y="177"/>
                  <a:pt x="443" y="177"/>
                  <a:pt x="443" y="177"/>
                </a:cubicBezTo>
                <a:cubicBezTo>
                  <a:pt x="487" y="160"/>
                  <a:pt x="487" y="160"/>
                  <a:pt x="487" y="160"/>
                </a:cubicBezTo>
                <a:cubicBezTo>
                  <a:pt x="496" y="142"/>
                  <a:pt x="496" y="133"/>
                  <a:pt x="487" y="124"/>
                </a:cubicBezTo>
                <a:close/>
                <a:moveTo>
                  <a:pt x="425" y="346"/>
                </a:moveTo>
                <a:lnTo>
                  <a:pt x="425" y="346"/>
                </a:lnTo>
                <a:cubicBezTo>
                  <a:pt x="416" y="355"/>
                  <a:pt x="452" y="364"/>
                  <a:pt x="461" y="337"/>
                </a:cubicBezTo>
                <a:cubicBezTo>
                  <a:pt x="469" y="213"/>
                  <a:pt x="443" y="177"/>
                  <a:pt x="443" y="177"/>
                </a:cubicBezTo>
                <a:cubicBezTo>
                  <a:pt x="408" y="195"/>
                  <a:pt x="408" y="195"/>
                  <a:pt x="408" y="195"/>
                </a:cubicBezTo>
                <a:cubicBezTo>
                  <a:pt x="408" y="195"/>
                  <a:pt x="443" y="222"/>
                  <a:pt x="425" y="3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68" name="Freeform 102">
            <a:extLst>
              <a:ext uri="{FF2B5EF4-FFF2-40B4-BE49-F238E27FC236}">
                <a16:creationId xmlns:a16="http://schemas.microsoft.com/office/drawing/2014/main" id="{36350DFC-6BF5-D342-98F8-D7E87D784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9538" y="2392363"/>
            <a:ext cx="222250" cy="200025"/>
          </a:xfrm>
          <a:custGeom>
            <a:avLst/>
            <a:gdLst>
              <a:gd name="T0" fmla="*/ 35915 w 498"/>
              <a:gd name="T1" fmla="*/ 67789 h 445"/>
              <a:gd name="T2" fmla="*/ 35915 w 498"/>
              <a:gd name="T3" fmla="*/ 67789 h 445"/>
              <a:gd name="T4" fmla="*/ 63749 w 498"/>
              <a:gd name="T5" fmla="*/ 75870 h 445"/>
              <a:gd name="T6" fmla="*/ 67789 w 498"/>
              <a:gd name="T7" fmla="*/ 75870 h 445"/>
              <a:gd name="T8" fmla="*/ 87542 w 498"/>
              <a:gd name="T9" fmla="*/ 60157 h 445"/>
              <a:gd name="T10" fmla="*/ 87542 w 498"/>
              <a:gd name="T11" fmla="*/ 56117 h 445"/>
              <a:gd name="T12" fmla="*/ 79911 w 498"/>
              <a:gd name="T13" fmla="*/ 48036 h 445"/>
              <a:gd name="T14" fmla="*/ 123457 w 498"/>
              <a:gd name="T15" fmla="*/ 4489 h 445"/>
              <a:gd name="T16" fmla="*/ 87542 w 498"/>
              <a:gd name="T17" fmla="*/ 0 h 445"/>
              <a:gd name="T18" fmla="*/ 48036 w 498"/>
              <a:gd name="T19" fmla="*/ 24242 h 445"/>
              <a:gd name="T20" fmla="*/ 32323 w 498"/>
              <a:gd name="T21" fmla="*/ 36364 h 445"/>
              <a:gd name="T22" fmla="*/ 23794 w 498"/>
              <a:gd name="T23" fmla="*/ 52076 h 445"/>
              <a:gd name="T24" fmla="*/ 8081 w 498"/>
              <a:gd name="T25" fmla="*/ 56117 h 445"/>
              <a:gd name="T26" fmla="*/ 0 w 498"/>
              <a:gd name="T27" fmla="*/ 64197 h 445"/>
              <a:gd name="T28" fmla="*/ 0 w 498"/>
              <a:gd name="T29" fmla="*/ 67789 h 445"/>
              <a:gd name="T30" fmla="*/ 16162 w 498"/>
              <a:gd name="T31" fmla="*/ 83950 h 445"/>
              <a:gd name="T32" fmla="*/ 23794 w 498"/>
              <a:gd name="T33" fmla="*/ 87991 h 445"/>
              <a:gd name="T34" fmla="*/ 32323 w 498"/>
              <a:gd name="T35" fmla="*/ 79910 h 445"/>
              <a:gd name="T36" fmla="*/ 35915 w 498"/>
              <a:gd name="T37" fmla="*/ 67789 h 445"/>
              <a:gd name="T38" fmla="*/ 99664 w 498"/>
              <a:gd name="T39" fmla="*/ 71829 h 445"/>
              <a:gd name="T40" fmla="*/ 99664 w 498"/>
              <a:gd name="T41" fmla="*/ 71829 h 445"/>
              <a:gd name="T42" fmla="*/ 95623 w 498"/>
              <a:gd name="T43" fmla="*/ 71829 h 445"/>
              <a:gd name="T44" fmla="*/ 79911 w 498"/>
              <a:gd name="T45" fmla="*/ 83950 h 445"/>
              <a:gd name="T46" fmla="*/ 75870 w 498"/>
              <a:gd name="T47" fmla="*/ 91582 h 445"/>
              <a:gd name="T48" fmla="*/ 171045 w 498"/>
              <a:gd name="T49" fmla="*/ 195286 h 445"/>
              <a:gd name="T50" fmla="*/ 179125 w 498"/>
              <a:gd name="T51" fmla="*/ 195286 h 445"/>
              <a:gd name="T52" fmla="*/ 191247 w 498"/>
              <a:gd name="T53" fmla="*/ 187205 h 445"/>
              <a:gd name="T54" fmla="*/ 191247 w 498"/>
              <a:gd name="T55" fmla="*/ 179573 h 445"/>
              <a:gd name="T56" fmla="*/ 99664 w 498"/>
              <a:gd name="T57" fmla="*/ 71829 h 445"/>
              <a:gd name="T58" fmla="*/ 223121 w 498"/>
              <a:gd name="T59" fmla="*/ 28283 h 445"/>
              <a:gd name="T60" fmla="*/ 223121 w 498"/>
              <a:gd name="T61" fmla="*/ 28283 h 445"/>
              <a:gd name="T62" fmla="*/ 215040 w 498"/>
              <a:gd name="T63" fmla="*/ 24242 h 445"/>
              <a:gd name="T64" fmla="*/ 206959 w 498"/>
              <a:gd name="T65" fmla="*/ 39955 h 445"/>
              <a:gd name="T66" fmla="*/ 183166 w 498"/>
              <a:gd name="T67" fmla="*/ 48036 h 445"/>
              <a:gd name="T68" fmla="*/ 179125 w 498"/>
              <a:gd name="T69" fmla="*/ 28283 h 445"/>
              <a:gd name="T70" fmla="*/ 187206 w 498"/>
              <a:gd name="T71" fmla="*/ 8530 h 445"/>
              <a:gd name="T72" fmla="*/ 183166 w 498"/>
              <a:gd name="T73" fmla="*/ 4489 h 445"/>
              <a:gd name="T74" fmla="*/ 151291 w 498"/>
              <a:gd name="T75" fmla="*/ 32323 h 445"/>
              <a:gd name="T76" fmla="*/ 143211 w 498"/>
              <a:gd name="T77" fmla="*/ 67789 h 445"/>
              <a:gd name="T78" fmla="*/ 127498 w 498"/>
              <a:gd name="T79" fmla="*/ 83950 h 445"/>
              <a:gd name="T80" fmla="*/ 143211 w 498"/>
              <a:gd name="T81" fmla="*/ 103703 h 445"/>
              <a:gd name="T82" fmla="*/ 163413 w 498"/>
              <a:gd name="T83" fmla="*/ 83950 h 445"/>
              <a:gd name="T84" fmla="*/ 183166 w 498"/>
              <a:gd name="T85" fmla="*/ 79910 h 445"/>
              <a:gd name="T86" fmla="*/ 219081 w 498"/>
              <a:gd name="T87" fmla="*/ 64197 h 445"/>
              <a:gd name="T88" fmla="*/ 223121 w 498"/>
              <a:gd name="T89" fmla="*/ 28283 h 445"/>
              <a:gd name="T90" fmla="*/ 32323 w 498"/>
              <a:gd name="T91" fmla="*/ 179573 h 445"/>
              <a:gd name="T92" fmla="*/ 32323 w 498"/>
              <a:gd name="T93" fmla="*/ 179573 h 445"/>
              <a:gd name="T94" fmla="*/ 32323 w 498"/>
              <a:gd name="T95" fmla="*/ 187205 h 445"/>
              <a:gd name="T96" fmla="*/ 39955 w 498"/>
              <a:gd name="T97" fmla="*/ 199326 h 445"/>
              <a:gd name="T98" fmla="*/ 48036 w 498"/>
              <a:gd name="T99" fmla="*/ 195286 h 445"/>
              <a:gd name="T100" fmla="*/ 103704 w 498"/>
              <a:gd name="T101" fmla="*/ 143658 h 445"/>
              <a:gd name="T102" fmla="*/ 87542 w 498"/>
              <a:gd name="T103" fmla="*/ 123456 h 445"/>
              <a:gd name="T104" fmla="*/ 32323 w 498"/>
              <a:gd name="T105" fmla="*/ 179573 h 445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98" h="445">
                <a:moveTo>
                  <a:pt x="80" y="151"/>
                </a:moveTo>
                <a:lnTo>
                  <a:pt x="80" y="151"/>
                </a:lnTo>
                <a:cubicBezTo>
                  <a:pt x="97" y="134"/>
                  <a:pt x="116" y="143"/>
                  <a:pt x="142" y="169"/>
                </a:cubicBezTo>
                <a:cubicBezTo>
                  <a:pt x="151" y="178"/>
                  <a:pt x="151" y="169"/>
                  <a:pt x="151" y="169"/>
                </a:cubicBezTo>
                <a:cubicBezTo>
                  <a:pt x="160" y="169"/>
                  <a:pt x="186" y="134"/>
                  <a:pt x="195" y="134"/>
                </a:cubicBezTo>
                <a:cubicBezTo>
                  <a:pt x="195" y="134"/>
                  <a:pt x="195" y="134"/>
                  <a:pt x="195" y="125"/>
                </a:cubicBezTo>
                <a:cubicBezTo>
                  <a:pt x="186" y="125"/>
                  <a:pt x="178" y="116"/>
                  <a:pt x="178" y="107"/>
                </a:cubicBezTo>
                <a:cubicBezTo>
                  <a:pt x="133" y="45"/>
                  <a:pt x="301" y="10"/>
                  <a:pt x="275" y="10"/>
                </a:cubicBezTo>
                <a:cubicBezTo>
                  <a:pt x="257" y="0"/>
                  <a:pt x="204" y="0"/>
                  <a:pt x="195" y="0"/>
                </a:cubicBezTo>
                <a:cubicBezTo>
                  <a:pt x="169" y="10"/>
                  <a:pt x="125" y="36"/>
                  <a:pt x="107" y="54"/>
                </a:cubicBezTo>
                <a:cubicBezTo>
                  <a:pt x="80" y="72"/>
                  <a:pt x="72" y="81"/>
                  <a:pt x="72" y="81"/>
                </a:cubicBezTo>
                <a:cubicBezTo>
                  <a:pt x="62" y="89"/>
                  <a:pt x="72" y="107"/>
                  <a:pt x="53" y="116"/>
                </a:cubicBezTo>
                <a:cubicBezTo>
                  <a:pt x="36" y="125"/>
                  <a:pt x="27" y="116"/>
                  <a:pt x="18" y="125"/>
                </a:cubicBezTo>
                <a:cubicBezTo>
                  <a:pt x="18" y="134"/>
                  <a:pt x="9" y="134"/>
                  <a:pt x="0" y="143"/>
                </a:cubicBezTo>
                <a:lnTo>
                  <a:pt x="0" y="151"/>
                </a:lnTo>
                <a:lnTo>
                  <a:pt x="36" y="187"/>
                </a:lnTo>
                <a:cubicBezTo>
                  <a:pt x="36" y="196"/>
                  <a:pt x="44" y="196"/>
                  <a:pt x="53" y="196"/>
                </a:cubicBezTo>
                <a:cubicBezTo>
                  <a:pt x="53" y="187"/>
                  <a:pt x="62" y="178"/>
                  <a:pt x="72" y="178"/>
                </a:cubicBezTo>
                <a:cubicBezTo>
                  <a:pt x="72" y="178"/>
                  <a:pt x="72" y="151"/>
                  <a:pt x="80" y="151"/>
                </a:cubicBezTo>
                <a:close/>
                <a:moveTo>
                  <a:pt x="222" y="160"/>
                </a:moveTo>
                <a:lnTo>
                  <a:pt x="222" y="160"/>
                </a:lnTo>
                <a:cubicBezTo>
                  <a:pt x="213" y="160"/>
                  <a:pt x="213" y="160"/>
                  <a:pt x="213" y="160"/>
                </a:cubicBezTo>
                <a:cubicBezTo>
                  <a:pt x="178" y="187"/>
                  <a:pt x="178" y="187"/>
                  <a:pt x="178" y="187"/>
                </a:cubicBezTo>
                <a:cubicBezTo>
                  <a:pt x="169" y="196"/>
                  <a:pt x="169" y="196"/>
                  <a:pt x="169" y="204"/>
                </a:cubicBezTo>
                <a:cubicBezTo>
                  <a:pt x="381" y="435"/>
                  <a:pt x="381" y="435"/>
                  <a:pt x="381" y="435"/>
                </a:cubicBezTo>
                <a:cubicBezTo>
                  <a:pt x="381" y="444"/>
                  <a:pt x="391" y="444"/>
                  <a:pt x="399" y="435"/>
                </a:cubicBezTo>
                <a:cubicBezTo>
                  <a:pt x="426" y="417"/>
                  <a:pt x="426" y="417"/>
                  <a:pt x="426" y="417"/>
                </a:cubicBezTo>
                <a:cubicBezTo>
                  <a:pt x="426" y="408"/>
                  <a:pt x="426" y="400"/>
                  <a:pt x="426" y="400"/>
                </a:cubicBezTo>
                <a:lnTo>
                  <a:pt x="222" y="160"/>
                </a:lnTo>
                <a:close/>
                <a:moveTo>
                  <a:pt x="497" y="63"/>
                </a:moveTo>
                <a:lnTo>
                  <a:pt x="497" y="63"/>
                </a:lnTo>
                <a:cubicBezTo>
                  <a:pt x="488" y="45"/>
                  <a:pt x="488" y="54"/>
                  <a:pt x="479" y="54"/>
                </a:cubicBezTo>
                <a:cubicBezTo>
                  <a:pt x="479" y="63"/>
                  <a:pt x="461" y="81"/>
                  <a:pt x="461" y="89"/>
                </a:cubicBezTo>
                <a:cubicBezTo>
                  <a:pt x="452" y="107"/>
                  <a:pt x="435" y="125"/>
                  <a:pt x="408" y="107"/>
                </a:cubicBezTo>
                <a:cubicBezTo>
                  <a:pt x="381" y="81"/>
                  <a:pt x="391" y="72"/>
                  <a:pt x="399" y="63"/>
                </a:cubicBezTo>
                <a:cubicBezTo>
                  <a:pt x="399" y="54"/>
                  <a:pt x="417" y="28"/>
                  <a:pt x="417" y="19"/>
                </a:cubicBezTo>
                <a:cubicBezTo>
                  <a:pt x="426" y="19"/>
                  <a:pt x="417" y="10"/>
                  <a:pt x="408" y="10"/>
                </a:cubicBezTo>
                <a:cubicBezTo>
                  <a:pt x="399" y="19"/>
                  <a:pt x="346" y="36"/>
                  <a:pt x="337" y="72"/>
                </a:cubicBezTo>
                <a:cubicBezTo>
                  <a:pt x="328" y="98"/>
                  <a:pt x="346" y="125"/>
                  <a:pt x="319" y="151"/>
                </a:cubicBezTo>
                <a:cubicBezTo>
                  <a:pt x="284" y="187"/>
                  <a:pt x="284" y="187"/>
                  <a:pt x="284" y="187"/>
                </a:cubicBezTo>
                <a:cubicBezTo>
                  <a:pt x="319" y="231"/>
                  <a:pt x="319" y="231"/>
                  <a:pt x="319" y="231"/>
                </a:cubicBezTo>
                <a:cubicBezTo>
                  <a:pt x="364" y="187"/>
                  <a:pt x="364" y="187"/>
                  <a:pt x="364" y="187"/>
                </a:cubicBezTo>
                <a:cubicBezTo>
                  <a:pt x="372" y="178"/>
                  <a:pt x="391" y="169"/>
                  <a:pt x="408" y="178"/>
                </a:cubicBezTo>
                <a:cubicBezTo>
                  <a:pt x="452" y="187"/>
                  <a:pt x="470" y="169"/>
                  <a:pt x="488" y="143"/>
                </a:cubicBezTo>
                <a:cubicBezTo>
                  <a:pt x="497" y="116"/>
                  <a:pt x="497" y="72"/>
                  <a:pt x="497" y="63"/>
                </a:cubicBezTo>
                <a:close/>
                <a:moveTo>
                  <a:pt x="72" y="400"/>
                </a:moveTo>
                <a:lnTo>
                  <a:pt x="72" y="400"/>
                </a:lnTo>
                <a:cubicBezTo>
                  <a:pt x="62" y="408"/>
                  <a:pt x="62" y="417"/>
                  <a:pt x="72" y="417"/>
                </a:cubicBezTo>
                <a:cubicBezTo>
                  <a:pt x="89" y="444"/>
                  <a:pt x="89" y="444"/>
                  <a:pt x="89" y="444"/>
                </a:cubicBezTo>
                <a:cubicBezTo>
                  <a:pt x="97" y="444"/>
                  <a:pt x="107" y="444"/>
                  <a:pt x="107" y="435"/>
                </a:cubicBezTo>
                <a:cubicBezTo>
                  <a:pt x="231" y="320"/>
                  <a:pt x="231" y="320"/>
                  <a:pt x="231" y="320"/>
                </a:cubicBezTo>
                <a:cubicBezTo>
                  <a:pt x="195" y="275"/>
                  <a:pt x="195" y="275"/>
                  <a:pt x="195" y="275"/>
                </a:cubicBezTo>
                <a:lnTo>
                  <a:pt x="72" y="4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69" name="Freeform 103">
            <a:extLst>
              <a:ext uri="{FF2B5EF4-FFF2-40B4-BE49-F238E27FC236}">
                <a16:creationId xmlns:a16="http://schemas.microsoft.com/office/drawing/2014/main" id="{91AFB731-D63D-CE4D-A73A-74F181E382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8613" y="2384425"/>
            <a:ext cx="173037" cy="219075"/>
          </a:xfrm>
          <a:custGeom>
            <a:avLst/>
            <a:gdLst>
              <a:gd name="T0" fmla="*/ 52132 w 383"/>
              <a:gd name="T1" fmla="*/ 27894 h 488"/>
              <a:gd name="T2" fmla="*/ 52132 w 383"/>
              <a:gd name="T3" fmla="*/ 27894 h 488"/>
              <a:gd name="T4" fmla="*/ 52132 w 383"/>
              <a:gd name="T5" fmla="*/ 159717 h 488"/>
              <a:gd name="T6" fmla="*/ 28313 w 383"/>
              <a:gd name="T7" fmla="*/ 163766 h 488"/>
              <a:gd name="T8" fmla="*/ 8090 w 383"/>
              <a:gd name="T9" fmla="*/ 199308 h 488"/>
              <a:gd name="T10" fmla="*/ 44043 w 383"/>
              <a:gd name="T11" fmla="*/ 211456 h 488"/>
              <a:gd name="T12" fmla="*/ 71907 w 383"/>
              <a:gd name="T13" fmla="*/ 179512 h 488"/>
              <a:gd name="T14" fmla="*/ 71907 w 383"/>
              <a:gd name="T15" fmla="*/ 71985 h 488"/>
              <a:gd name="T16" fmla="*/ 151454 w 383"/>
              <a:gd name="T17" fmla="*/ 51739 h 488"/>
              <a:gd name="T18" fmla="*/ 151454 w 383"/>
              <a:gd name="T19" fmla="*/ 139921 h 488"/>
              <a:gd name="T20" fmla="*/ 127635 w 383"/>
              <a:gd name="T21" fmla="*/ 139921 h 488"/>
              <a:gd name="T22" fmla="*/ 107411 w 383"/>
              <a:gd name="T23" fmla="*/ 179512 h 488"/>
              <a:gd name="T24" fmla="*/ 143364 w 383"/>
              <a:gd name="T25" fmla="*/ 191210 h 488"/>
              <a:gd name="T26" fmla="*/ 171678 w 383"/>
              <a:gd name="T27" fmla="*/ 159717 h 488"/>
              <a:gd name="T28" fmla="*/ 171678 w 383"/>
              <a:gd name="T29" fmla="*/ 0 h 488"/>
              <a:gd name="T30" fmla="*/ 52132 w 383"/>
              <a:gd name="T31" fmla="*/ 27894 h 48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83" h="488">
                <a:moveTo>
                  <a:pt x="116" y="62"/>
                </a:moveTo>
                <a:lnTo>
                  <a:pt x="116" y="62"/>
                </a:lnTo>
                <a:cubicBezTo>
                  <a:pt x="116" y="355"/>
                  <a:pt x="116" y="355"/>
                  <a:pt x="116" y="355"/>
                </a:cubicBezTo>
                <a:cubicBezTo>
                  <a:pt x="98" y="355"/>
                  <a:pt x="80" y="355"/>
                  <a:pt x="63" y="364"/>
                </a:cubicBezTo>
                <a:cubicBezTo>
                  <a:pt x="18" y="372"/>
                  <a:pt x="0" y="417"/>
                  <a:pt x="18" y="443"/>
                </a:cubicBezTo>
                <a:cubicBezTo>
                  <a:pt x="27" y="478"/>
                  <a:pt x="63" y="487"/>
                  <a:pt x="98" y="470"/>
                </a:cubicBezTo>
                <a:cubicBezTo>
                  <a:pt x="133" y="461"/>
                  <a:pt x="160" y="434"/>
                  <a:pt x="160" y="399"/>
                </a:cubicBezTo>
                <a:cubicBezTo>
                  <a:pt x="160" y="399"/>
                  <a:pt x="160" y="248"/>
                  <a:pt x="160" y="160"/>
                </a:cubicBezTo>
                <a:cubicBezTo>
                  <a:pt x="337" y="115"/>
                  <a:pt x="337" y="115"/>
                  <a:pt x="337" y="115"/>
                </a:cubicBezTo>
                <a:cubicBezTo>
                  <a:pt x="337" y="311"/>
                  <a:pt x="337" y="311"/>
                  <a:pt x="337" y="311"/>
                </a:cubicBezTo>
                <a:cubicBezTo>
                  <a:pt x="319" y="301"/>
                  <a:pt x="301" y="301"/>
                  <a:pt x="284" y="311"/>
                </a:cubicBezTo>
                <a:cubicBezTo>
                  <a:pt x="239" y="328"/>
                  <a:pt x="222" y="364"/>
                  <a:pt x="239" y="399"/>
                </a:cubicBezTo>
                <a:cubicBezTo>
                  <a:pt x="248" y="425"/>
                  <a:pt x="284" y="434"/>
                  <a:pt x="319" y="425"/>
                </a:cubicBezTo>
                <a:cubicBezTo>
                  <a:pt x="355" y="408"/>
                  <a:pt x="382" y="381"/>
                  <a:pt x="382" y="355"/>
                </a:cubicBezTo>
                <a:cubicBezTo>
                  <a:pt x="382" y="0"/>
                  <a:pt x="382" y="0"/>
                  <a:pt x="382" y="0"/>
                </a:cubicBezTo>
                <a:lnTo>
                  <a:pt x="116" y="62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70" name="Freeform 104">
            <a:extLst>
              <a:ext uri="{FF2B5EF4-FFF2-40B4-BE49-F238E27FC236}">
                <a16:creationId xmlns:a16="http://schemas.microsoft.com/office/drawing/2014/main" id="{E6CC8B34-BF3D-B746-B7A6-CFB68EA593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950" y="3306763"/>
            <a:ext cx="223838" cy="149225"/>
          </a:xfrm>
          <a:custGeom>
            <a:avLst/>
            <a:gdLst>
              <a:gd name="T0" fmla="*/ 91317 w 497"/>
              <a:gd name="T1" fmla="*/ 114640 h 337"/>
              <a:gd name="T2" fmla="*/ 91317 w 497"/>
              <a:gd name="T3" fmla="*/ 114640 h 337"/>
              <a:gd name="T4" fmla="*/ 99414 w 497"/>
              <a:gd name="T5" fmla="*/ 145865 h 337"/>
              <a:gd name="T6" fmla="*/ 127304 w 497"/>
              <a:gd name="T7" fmla="*/ 138282 h 337"/>
              <a:gd name="T8" fmla="*/ 179036 w 497"/>
              <a:gd name="T9" fmla="*/ 4015 h 337"/>
              <a:gd name="T10" fmla="*/ 91317 w 497"/>
              <a:gd name="T11" fmla="*/ 114640 h 337"/>
              <a:gd name="T12" fmla="*/ 111560 w 497"/>
              <a:gd name="T13" fmla="*/ 31671 h 337"/>
              <a:gd name="T14" fmla="*/ 111560 w 497"/>
              <a:gd name="T15" fmla="*/ 31671 h 337"/>
              <a:gd name="T16" fmla="*/ 123256 w 497"/>
              <a:gd name="T17" fmla="*/ 31671 h 337"/>
              <a:gd name="T18" fmla="*/ 139450 w 497"/>
              <a:gd name="T19" fmla="*/ 11598 h 337"/>
              <a:gd name="T20" fmla="*/ 111560 w 497"/>
              <a:gd name="T21" fmla="*/ 7583 h 337"/>
              <a:gd name="T22" fmla="*/ 0 w 497"/>
              <a:gd name="T23" fmla="*/ 126238 h 337"/>
              <a:gd name="T24" fmla="*/ 0 w 497"/>
              <a:gd name="T25" fmla="*/ 138282 h 337"/>
              <a:gd name="T26" fmla="*/ 11696 w 497"/>
              <a:gd name="T27" fmla="*/ 149880 h 337"/>
              <a:gd name="T28" fmla="*/ 23841 w 497"/>
              <a:gd name="T29" fmla="*/ 138282 h 337"/>
              <a:gd name="T30" fmla="*/ 23841 w 497"/>
              <a:gd name="T31" fmla="*/ 126238 h 337"/>
              <a:gd name="T32" fmla="*/ 111560 w 497"/>
              <a:gd name="T33" fmla="*/ 31671 h 337"/>
              <a:gd name="T34" fmla="*/ 191182 w 497"/>
              <a:gd name="T35" fmla="*/ 43715 h 337"/>
              <a:gd name="T36" fmla="*/ 191182 w 497"/>
              <a:gd name="T37" fmla="*/ 43715 h 337"/>
              <a:gd name="T38" fmla="*/ 183084 w 497"/>
              <a:gd name="T39" fmla="*/ 67357 h 337"/>
              <a:gd name="T40" fmla="*/ 198829 w 497"/>
              <a:gd name="T41" fmla="*/ 126238 h 337"/>
              <a:gd name="T42" fmla="*/ 198829 w 497"/>
              <a:gd name="T43" fmla="*/ 138282 h 337"/>
              <a:gd name="T44" fmla="*/ 210975 w 497"/>
              <a:gd name="T45" fmla="*/ 149880 h 337"/>
              <a:gd name="T46" fmla="*/ 210975 w 497"/>
              <a:gd name="T47" fmla="*/ 149880 h 337"/>
              <a:gd name="T48" fmla="*/ 223120 w 497"/>
              <a:gd name="T49" fmla="*/ 138282 h 337"/>
              <a:gd name="T50" fmla="*/ 223120 w 497"/>
              <a:gd name="T51" fmla="*/ 126238 h 337"/>
              <a:gd name="T52" fmla="*/ 191182 w 497"/>
              <a:gd name="T53" fmla="*/ 43715 h 337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7" h="337">
                <a:moveTo>
                  <a:pt x="203" y="257"/>
                </a:moveTo>
                <a:lnTo>
                  <a:pt x="203" y="257"/>
                </a:lnTo>
                <a:cubicBezTo>
                  <a:pt x="186" y="283"/>
                  <a:pt x="194" y="310"/>
                  <a:pt x="221" y="327"/>
                </a:cubicBezTo>
                <a:cubicBezTo>
                  <a:pt x="239" y="336"/>
                  <a:pt x="266" y="336"/>
                  <a:pt x="283" y="310"/>
                </a:cubicBezTo>
                <a:cubicBezTo>
                  <a:pt x="301" y="274"/>
                  <a:pt x="407" y="9"/>
                  <a:pt x="398" y="9"/>
                </a:cubicBezTo>
                <a:cubicBezTo>
                  <a:pt x="389" y="0"/>
                  <a:pt x="221" y="230"/>
                  <a:pt x="203" y="257"/>
                </a:cubicBezTo>
                <a:close/>
                <a:moveTo>
                  <a:pt x="248" y="71"/>
                </a:moveTo>
                <a:lnTo>
                  <a:pt x="248" y="71"/>
                </a:lnTo>
                <a:cubicBezTo>
                  <a:pt x="257" y="71"/>
                  <a:pt x="266" y="71"/>
                  <a:pt x="274" y="71"/>
                </a:cubicBezTo>
                <a:cubicBezTo>
                  <a:pt x="292" y="53"/>
                  <a:pt x="301" y="44"/>
                  <a:pt x="310" y="26"/>
                </a:cubicBezTo>
                <a:cubicBezTo>
                  <a:pt x="292" y="17"/>
                  <a:pt x="274" y="17"/>
                  <a:pt x="248" y="17"/>
                </a:cubicBezTo>
                <a:cubicBezTo>
                  <a:pt x="106" y="17"/>
                  <a:pt x="0" y="133"/>
                  <a:pt x="0" y="283"/>
                </a:cubicBezTo>
                <a:cubicBezTo>
                  <a:pt x="0" y="292"/>
                  <a:pt x="0" y="301"/>
                  <a:pt x="0" y="310"/>
                </a:cubicBezTo>
                <a:cubicBezTo>
                  <a:pt x="0" y="327"/>
                  <a:pt x="17" y="336"/>
                  <a:pt x="26" y="336"/>
                </a:cubicBezTo>
                <a:cubicBezTo>
                  <a:pt x="44" y="336"/>
                  <a:pt x="53" y="319"/>
                  <a:pt x="53" y="310"/>
                </a:cubicBezTo>
                <a:cubicBezTo>
                  <a:pt x="53" y="301"/>
                  <a:pt x="53" y="292"/>
                  <a:pt x="53" y="283"/>
                </a:cubicBezTo>
                <a:cubicBezTo>
                  <a:pt x="53" y="160"/>
                  <a:pt x="132" y="71"/>
                  <a:pt x="248" y="71"/>
                </a:cubicBezTo>
                <a:close/>
                <a:moveTo>
                  <a:pt x="425" y="98"/>
                </a:moveTo>
                <a:lnTo>
                  <a:pt x="425" y="98"/>
                </a:lnTo>
                <a:cubicBezTo>
                  <a:pt x="416" y="115"/>
                  <a:pt x="416" y="133"/>
                  <a:pt x="407" y="151"/>
                </a:cubicBezTo>
                <a:cubicBezTo>
                  <a:pt x="433" y="186"/>
                  <a:pt x="442" y="239"/>
                  <a:pt x="442" y="283"/>
                </a:cubicBezTo>
                <a:cubicBezTo>
                  <a:pt x="442" y="292"/>
                  <a:pt x="442" y="301"/>
                  <a:pt x="442" y="310"/>
                </a:cubicBezTo>
                <a:cubicBezTo>
                  <a:pt x="442" y="319"/>
                  <a:pt x="451" y="336"/>
                  <a:pt x="469" y="336"/>
                </a:cubicBezTo>
                <a:cubicBezTo>
                  <a:pt x="478" y="336"/>
                  <a:pt x="496" y="327"/>
                  <a:pt x="496" y="310"/>
                </a:cubicBezTo>
                <a:cubicBezTo>
                  <a:pt x="496" y="301"/>
                  <a:pt x="496" y="292"/>
                  <a:pt x="496" y="283"/>
                </a:cubicBezTo>
                <a:cubicBezTo>
                  <a:pt x="496" y="213"/>
                  <a:pt x="469" y="151"/>
                  <a:pt x="425" y="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71" name="Freeform 105">
            <a:extLst>
              <a:ext uri="{FF2B5EF4-FFF2-40B4-BE49-F238E27FC236}">
                <a16:creationId xmlns:a16="http://schemas.microsoft.com/office/drawing/2014/main" id="{752B207C-69E3-8D44-8D90-81C4B3586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3450" y="3298825"/>
            <a:ext cx="227013" cy="171450"/>
          </a:xfrm>
          <a:custGeom>
            <a:avLst/>
            <a:gdLst>
              <a:gd name="T0" fmla="*/ 219431 w 506"/>
              <a:gd name="T1" fmla="*/ 95952 h 382"/>
              <a:gd name="T2" fmla="*/ 163224 w 506"/>
              <a:gd name="T3" fmla="*/ 63968 h 382"/>
              <a:gd name="T4" fmla="*/ 202794 w 506"/>
              <a:gd name="T5" fmla="*/ 36038 h 382"/>
              <a:gd name="T6" fmla="*/ 202794 w 506"/>
              <a:gd name="T7" fmla="*/ 19821 h 382"/>
              <a:gd name="T8" fmla="*/ 163224 w 506"/>
              <a:gd name="T9" fmla="*/ 23875 h 382"/>
              <a:gd name="T10" fmla="*/ 163224 w 506"/>
              <a:gd name="T11" fmla="*/ 0 h 382"/>
              <a:gd name="T12" fmla="*/ 147487 w 506"/>
              <a:gd name="T13" fmla="*/ 0 h 382"/>
              <a:gd name="T14" fmla="*/ 115561 w 506"/>
              <a:gd name="T15" fmla="*/ 31984 h 382"/>
              <a:gd name="T16" fmla="*/ 115561 w 506"/>
              <a:gd name="T17" fmla="*/ 47751 h 382"/>
              <a:gd name="T18" fmla="*/ 151084 w 506"/>
              <a:gd name="T19" fmla="*/ 43696 h 382"/>
              <a:gd name="T20" fmla="*/ 123655 w 506"/>
              <a:gd name="T21" fmla="*/ 80185 h 382"/>
              <a:gd name="T22" fmla="*/ 139393 w 506"/>
              <a:gd name="T23" fmla="*/ 143703 h 382"/>
              <a:gd name="T24" fmla="*/ 178962 w 506"/>
              <a:gd name="T25" fmla="*/ 159470 h 382"/>
              <a:gd name="T26" fmla="*/ 183009 w 506"/>
              <a:gd name="T27" fmla="*/ 167578 h 382"/>
              <a:gd name="T28" fmla="*/ 219431 w 506"/>
              <a:gd name="T29" fmla="*/ 95952 h 382"/>
              <a:gd name="T30" fmla="*/ 139393 w 506"/>
              <a:gd name="T31" fmla="*/ 131540 h 382"/>
              <a:gd name="T32" fmla="*/ 135346 w 506"/>
              <a:gd name="T33" fmla="*/ 91898 h 382"/>
              <a:gd name="T34" fmla="*/ 151084 w 506"/>
              <a:gd name="T35" fmla="*/ 127936 h 382"/>
              <a:gd name="T36" fmla="*/ 163224 w 506"/>
              <a:gd name="T37" fmla="*/ 123882 h 382"/>
              <a:gd name="T38" fmla="*/ 163224 w 506"/>
              <a:gd name="T39" fmla="*/ 80185 h 382"/>
              <a:gd name="T40" fmla="*/ 187056 w 506"/>
              <a:gd name="T41" fmla="*/ 83789 h 382"/>
              <a:gd name="T42" fmla="*/ 63851 w 506"/>
              <a:gd name="T43" fmla="*/ 40093 h 382"/>
              <a:gd name="T44" fmla="*/ 63851 w 506"/>
              <a:gd name="T45" fmla="*/ 36038 h 382"/>
              <a:gd name="T46" fmla="*/ 39570 w 506"/>
              <a:gd name="T47" fmla="*/ 40093 h 382"/>
              <a:gd name="T48" fmla="*/ 0 w 506"/>
              <a:gd name="T49" fmla="*/ 163524 h 382"/>
              <a:gd name="T50" fmla="*/ 19785 w 506"/>
              <a:gd name="T51" fmla="*/ 163524 h 382"/>
              <a:gd name="T52" fmla="*/ 71945 w 506"/>
              <a:gd name="T53" fmla="*/ 123882 h 382"/>
              <a:gd name="T54" fmla="*/ 83636 w 506"/>
              <a:gd name="T55" fmla="*/ 163524 h 382"/>
              <a:gd name="T56" fmla="*/ 103420 w 506"/>
              <a:gd name="T57" fmla="*/ 163524 h 382"/>
              <a:gd name="T58" fmla="*/ 35523 w 506"/>
              <a:gd name="T59" fmla="*/ 107664 h 382"/>
              <a:gd name="T60" fmla="*/ 52160 w 506"/>
              <a:gd name="T61" fmla="*/ 52256 h 382"/>
              <a:gd name="T62" fmla="*/ 35523 w 506"/>
              <a:gd name="T63" fmla="*/ 107664 h 38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06" h="382">
                <a:moveTo>
                  <a:pt x="488" y="213"/>
                </a:moveTo>
                <a:lnTo>
                  <a:pt x="488" y="213"/>
                </a:lnTo>
                <a:cubicBezTo>
                  <a:pt x="470" y="169"/>
                  <a:pt x="434" y="142"/>
                  <a:pt x="372" y="142"/>
                </a:cubicBezTo>
                <a:cubicBezTo>
                  <a:pt x="372" y="142"/>
                  <a:pt x="372" y="142"/>
                  <a:pt x="363" y="142"/>
                </a:cubicBezTo>
                <a:cubicBezTo>
                  <a:pt x="363" y="89"/>
                  <a:pt x="363" y="89"/>
                  <a:pt x="363" y="89"/>
                </a:cubicBezTo>
                <a:lnTo>
                  <a:pt x="451" y="80"/>
                </a:lnTo>
                <a:cubicBezTo>
                  <a:pt x="461" y="80"/>
                  <a:pt x="461" y="71"/>
                  <a:pt x="461" y="71"/>
                </a:cubicBezTo>
                <a:cubicBezTo>
                  <a:pt x="461" y="71"/>
                  <a:pt x="451" y="53"/>
                  <a:pt x="451" y="44"/>
                </a:cubicBezTo>
                <a:cubicBezTo>
                  <a:pt x="451" y="44"/>
                  <a:pt x="451" y="44"/>
                  <a:pt x="443" y="44"/>
                </a:cubicBezTo>
                <a:lnTo>
                  <a:pt x="363" y="53"/>
                </a:lnTo>
                <a:cubicBezTo>
                  <a:pt x="363" y="53"/>
                  <a:pt x="363" y="9"/>
                  <a:pt x="363" y="0"/>
                </a:cubicBezTo>
                <a:cubicBezTo>
                  <a:pt x="354" y="0"/>
                  <a:pt x="336" y="0"/>
                  <a:pt x="336" y="0"/>
                </a:cubicBezTo>
                <a:lnTo>
                  <a:pt x="328" y="0"/>
                </a:lnTo>
                <a:cubicBezTo>
                  <a:pt x="328" y="9"/>
                  <a:pt x="336" y="62"/>
                  <a:pt x="336" y="62"/>
                </a:cubicBezTo>
                <a:lnTo>
                  <a:pt x="257" y="71"/>
                </a:lnTo>
                <a:lnTo>
                  <a:pt x="248" y="80"/>
                </a:lnTo>
                <a:lnTo>
                  <a:pt x="257" y="106"/>
                </a:lnTo>
                <a:cubicBezTo>
                  <a:pt x="266" y="106"/>
                  <a:pt x="336" y="97"/>
                  <a:pt x="336" y="97"/>
                </a:cubicBezTo>
                <a:cubicBezTo>
                  <a:pt x="336" y="151"/>
                  <a:pt x="336" y="151"/>
                  <a:pt x="336" y="151"/>
                </a:cubicBezTo>
                <a:cubicBezTo>
                  <a:pt x="310" y="151"/>
                  <a:pt x="292" y="169"/>
                  <a:pt x="275" y="178"/>
                </a:cubicBezTo>
                <a:cubicBezTo>
                  <a:pt x="257" y="204"/>
                  <a:pt x="248" y="231"/>
                  <a:pt x="248" y="257"/>
                </a:cubicBezTo>
                <a:cubicBezTo>
                  <a:pt x="248" y="292"/>
                  <a:pt x="275" y="319"/>
                  <a:pt x="310" y="319"/>
                </a:cubicBezTo>
                <a:cubicBezTo>
                  <a:pt x="381" y="328"/>
                  <a:pt x="434" y="248"/>
                  <a:pt x="451" y="204"/>
                </a:cubicBezTo>
                <a:cubicBezTo>
                  <a:pt x="479" y="239"/>
                  <a:pt x="451" y="310"/>
                  <a:pt x="398" y="354"/>
                </a:cubicBezTo>
                <a:lnTo>
                  <a:pt x="407" y="372"/>
                </a:lnTo>
                <a:cubicBezTo>
                  <a:pt x="416" y="381"/>
                  <a:pt x="416" y="381"/>
                  <a:pt x="416" y="372"/>
                </a:cubicBezTo>
                <a:cubicBezTo>
                  <a:pt x="479" y="337"/>
                  <a:pt x="505" y="266"/>
                  <a:pt x="488" y="213"/>
                </a:cubicBezTo>
                <a:close/>
                <a:moveTo>
                  <a:pt x="310" y="292"/>
                </a:moveTo>
                <a:lnTo>
                  <a:pt x="310" y="292"/>
                </a:lnTo>
                <a:cubicBezTo>
                  <a:pt x="283" y="284"/>
                  <a:pt x="283" y="266"/>
                  <a:pt x="283" y="257"/>
                </a:cubicBezTo>
                <a:cubicBezTo>
                  <a:pt x="283" y="231"/>
                  <a:pt x="292" y="213"/>
                  <a:pt x="301" y="204"/>
                </a:cubicBezTo>
                <a:cubicBezTo>
                  <a:pt x="310" y="195"/>
                  <a:pt x="319" y="186"/>
                  <a:pt x="336" y="178"/>
                </a:cubicBezTo>
                <a:cubicBezTo>
                  <a:pt x="336" y="284"/>
                  <a:pt x="336" y="284"/>
                  <a:pt x="336" y="284"/>
                </a:cubicBezTo>
                <a:cubicBezTo>
                  <a:pt x="328" y="292"/>
                  <a:pt x="319" y="292"/>
                  <a:pt x="310" y="292"/>
                </a:cubicBezTo>
                <a:close/>
                <a:moveTo>
                  <a:pt x="363" y="275"/>
                </a:moveTo>
                <a:lnTo>
                  <a:pt x="363" y="275"/>
                </a:lnTo>
                <a:cubicBezTo>
                  <a:pt x="363" y="178"/>
                  <a:pt x="363" y="178"/>
                  <a:pt x="363" y="178"/>
                </a:cubicBezTo>
                <a:cubicBezTo>
                  <a:pt x="372" y="178"/>
                  <a:pt x="372" y="178"/>
                  <a:pt x="372" y="178"/>
                </a:cubicBezTo>
                <a:cubicBezTo>
                  <a:pt x="389" y="178"/>
                  <a:pt x="407" y="178"/>
                  <a:pt x="416" y="186"/>
                </a:cubicBezTo>
                <a:cubicBezTo>
                  <a:pt x="434" y="186"/>
                  <a:pt x="398" y="248"/>
                  <a:pt x="363" y="275"/>
                </a:cubicBezTo>
                <a:close/>
                <a:moveTo>
                  <a:pt x="142" y="89"/>
                </a:moveTo>
                <a:lnTo>
                  <a:pt x="142" y="89"/>
                </a:lnTo>
                <a:cubicBezTo>
                  <a:pt x="142" y="80"/>
                  <a:pt x="142" y="80"/>
                  <a:pt x="142" y="80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80"/>
                  <a:pt x="88" y="80"/>
                  <a:pt x="88" y="89"/>
                </a:cubicBezTo>
                <a:cubicBezTo>
                  <a:pt x="79" y="116"/>
                  <a:pt x="0" y="354"/>
                  <a:pt x="0" y="363"/>
                </a:cubicBezTo>
                <a:cubicBezTo>
                  <a:pt x="44" y="363"/>
                  <a:pt x="44" y="363"/>
                  <a:pt x="44" y="363"/>
                </a:cubicBezTo>
                <a:cubicBezTo>
                  <a:pt x="44" y="354"/>
                  <a:pt x="71" y="275"/>
                  <a:pt x="71" y="275"/>
                </a:cubicBezTo>
                <a:cubicBezTo>
                  <a:pt x="160" y="275"/>
                  <a:pt x="160" y="275"/>
                  <a:pt x="160" y="275"/>
                </a:cubicBezTo>
                <a:cubicBezTo>
                  <a:pt x="160" y="275"/>
                  <a:pt x="186" y="354"/>
                  <a:pt x="186" y="363"/>
                </a:cubicBezTo>
                <a:cubicBezTo>
                  <a:pt x="230" y="363"/>
                  <a:pt x="230" y="363"/>
                  <a:pt x="230" y="363"/>
                </a:cubicBezTo>
                <a:cubicBezTo>
                  <a:pt x="230" y="354"/>
                  <a:pt x="151" y="116"/>
                  <a:pt x="142" y="89"/>
                </a:cubicBezTo>
                <a:close/>
                <a:moveTo>
                  <a:pt x="79" y="239"/>
                </a:moveTo>
                <a:lnTo>
                  <a:pt x="79" y="239"/>
                </a:lnTo>
                <a:cubicBezTo>
                  <a:pt x="116" y="116"/>
                  <a:pt x="116" y="116"/>
                  <a:pt x="116" y="116"/>
                </a:cubicBezTo>
                <a:cubicBezTo>
                  <a:pt x="151" y="239"/>
                  <a:pt x="151" y="239"/>
                  <a:pt x="151" y="239"/>
                </a:cubicBezTo>
                <a:lnTo>
                  <a:pt x="79" y="2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72" name="Freeform 106">
            <a:extLst>
              <a:ext uri="{FF2B5EF4-FFF2-40B4-BE49-F238E27FC236}">
                <a16:creationId xmlns:a16="http://schemas.microsoft.com/office/drawing/2014/main" id="{AE107D0D-EC47-D745-8075-98E0080F2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6963" y="1046163"/>
            <a:ext cx="160337" cy="227012"/>
          </a:xfrm>
          <a:custGeom>
            <a:avLst/>
            <a:gdLst>
              <a:gd name="T0" fmla="*/ 15800 w 355"/>
              <a:gd name="T1" fmla="*/ 223422 h 506"/>
              <a:gd name="T2" fmla="*/ 15800 w 355"/>
              <a:gd name="T3" fmla="*/ 223422 h 506"/>
              <a:gd name="T4" fmla="*/ 31600 w 355"/>
              <a:gd name="T5" fmla="*/ 171275 h 506"/>
              <a:gd name="T6" fmla="*/ 91640 w 355"/>
              <a:gd name="T7" fmla="*/ 139358 h 506"/>
              <a:gd name="T8" fmla="*/ 59589 w 355"/>
              <a:gd name="T9" fmla="*/ 127670 h 506"/>
              <a:gd name="T10" fmla="*/ 131817 w 355"/>
              <a:gd name="T11" fmla="*/ 87211 h 506"/>
              <a:gd name="T12" fmla="*/ 87577 w 355"/>
              <a:gd name="T13" fmla="*/ 75523 h 506"/>
              <a:gd name="T14" fmla="*/ 147617 w 355"/>
              <a:gd name="T15" fmla="*/ 59789 h 506"/>
              <a:gd name="T16" fmla="*/ 155743 w 355"/>
              <a:gd name="T17" fmla="*/ 19780 h 506"/>
              <a:gd name="T18" fmla="*/ 111954 w 355"/>
              <a:gd name="T19" fmla="*/ 0 h 506"/>
              <a:gd name="T20" fmla="*/ 71777 w 355"/>
              <a:gd name="T21" fmla="*/ 55743 h 506"/>
              <a:gd name="T22" fmla="*/ 75840 w 355"/>
              <a:gd name="T23" fmla="*/ 8092 h 506"/>
              <a:gd name="T24" fmla="*/ 31600 w 355"/>
              <a:gd name="T25" fmla="*/ 47651 h 506"/>
              <a:gd name="T26" fmla="*/ 27537 w 355"/>
              <a:gd name="T27" fmla="*/ 135312 h 506"/>
              <a:gd name="T28" fmla="*/ 3611 w 355"/>
              <a:gd name="T29" fmla="*/ 95752 h 506"/>
              <a:gd name="T30" fmla="*/ 15800 w 355"/>
              <a:gd name="T31" fmla="*/ 163184 h 506"/>
              <a:gd name="T32" fmla="*/ 3611 w 355"/>
              <a:gd name="T33" fmla="*/ 214881 h 506"/>
              <a:gd name="T34" fmla="*/ 15800 w 355"/>
              <a:gd name="T35" fmla="*/ 223422 h 50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55" h="506">
                <a:moveTo>
                  <a:pt x="35" y="497"/>
                </a:moveTo>
                <a:lnTo>
                  <a:pt x="35" y="497"/>
                </a:lnTo>
                <a:cubicBezTo>
                  <a:pt x="44" y="469"/>
                  <a:pt x="53" y="434"/>
                  <a:pt x="70" y="381"/>
                </a:cubicBezTo>
                <a:cubicBezTo>
                  <a:pt x="132" y="372"/>
                  <a:pt x="168" y="390"/>
                  <a:pt x="203" y="310"/>
                </a:cubicBezTo>
                <a:cubicBezTo>
                  <a:pt x="168" y="328"/>
                  <a:pt x="132" y="292"/>
                  <a:pt x="132" y="284"/>
                </a:cubicBezTo>
                <a:cubicBezTo>
                  <a:pt x="132" y="266"/>
                  <a:pt x="229" y="292"/>
                  <a:pt x="292" y="194"/>
                </a:cubicBezTo>
                <a:cubicBezTo>
                  <a:pt x="212" y="213"/>
                  <a:pt x="185" y="178"/>
                  <a:pt x="194" y="168"/>
                </a:cubicBezTo>
                <a:cubicBezTo>
                  <a:pt x="221" y="159"/>
                  <a:pt x="292" y="168"/>
                  <a:pt x="327" y="133"/>
                </a:cubicBezTo>
                <a:cubicBezTo>
                  <a:pt x="345" y="115"/>
                  <a:pt x="354" y="62"/>
                  <a:pt x="345" y="44"/>
                </a:cubicBezTo>
                <a:cubicBezTo>
                  <a:pt x="336" y="27"/>
                  <a:pt x="283" y="0"/>
                  <a:pt x="248" y="0"/>
                </a:cubicBezTo>
                <a:cubicBezTo>
                  <a:pt x="221" y="9"/>
                  <a:pt x="168" y="124"/>
                  <a:pt x="159" y="124"/>
                </a:cubicBezTo>
                <a:cubicBezTo>
                  <a:pt x="141" y="124"/>
                  <a:pt x="141" y="71"/>
                  <a:pt x="168" y="18"/>
                </a:cubicBezTo>
                <a:cubicBezTo>
                  <a:pt x="132" y="35"/>
                  <a:pt x="88" y="71"/>
                  <a:pt x="70" y="106"/>
                </a:cubicBezTo>
                <a:cubicBezTo>
                  <a:pt x="44" y="159"/>
                  <a:pt x="79" y="301"/>
                  <a:pt x="61" y="301"/>
                </a:cubicBezTo>
                <a:cubicBezTo>
                  <a:pt x="53" y="310"/>
                  <a:pt x="17" y="239"/>
                  <a:pt x="8" y="213"/>
                </a:cubicBezTo>
                <a:cubicBezTo>
                  <a:pt x="0" y="257"/>
                  <a:pt x="0" y="301"/>
                  <a:pt x="35" y="363"/>
                </a:cubicBezTo>
                <a:cubicBezTo>
                  <a:pt x="26" y="407"/>
                  <a:pt x="17" y="452"/>
                  <a:pt x="8" y="478"/>
                </a:cubicBezTo>
                <a:cubicBezTo>
                  <a:pt x="8" y="497"/>
                  <a:pt x="35" y="505"/>
                  <a:pt x="35" y="49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73" name="Freeform 107">
            <a:extLst>
              <a:ext uri="{FF2B5EF4-FFF2-40B4-BE49-F238E27FC236}">
                <a16:creationId xmlns:a16="http://schemas.microsoft.com/office/drawing/2014/main" id="{1A672C18-4868-684F-AC1A-5711855D76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4800" y="3779838"/>
            <a:ext cx="223838" cy="98425"/>
          </a:xfrm>
          <a:custGeom>
            <a:avLst/>
            <a:gdLst>
              <a:gd name="T0" fmla="*/ 179484 w 497"/>
              <a:gd name="T1" fmla="*/ 0 h 222"/>
              <a:gd name="T2" fmla="*/ 179484 w 497"/>
              <a:gd name="T3" fmla="*/ 0 h 222"/>
              <a:gd name="T4" fmla="*/ 111559 w 497"/>
              <a:gd name="T5" fmla="*/ 31184 h 222"/>
              <a:gd name="T6" fmla="*/ 43634 w 497"/>
              <a:gd name="T7" fmla="*/ 0 h 222"/>
              <a:gd name="T8" fmla="*/ 0 w 497"/>
              <a:gd name="T9" fmla="*/ 47222 h 222"/>
              <a:gd name="T10" fmla="*/ 43634 w 497"/>
              <a:gd name="T11" fmla="*/ 98453 h 222"/>
              <a:gd name="T12" fmla="*/ 43634 w 497"/>
              <a:gd name="T13" fmla="*/ 98453 h 222"/>
              <a:gd name="T14" fmla="*/ 111559 w 497"/>
              <a:gd name="T15" fmla="*/ 62814 h 222"/>
              <a:gd name="T16" fmla="*/ 179484 w 497"/>
              <a:gd name="T17" fmla="*/ 98453 h 222"/>
              <a:gd name="T18" fmla="*/ 223118 w 497"/>
              <a:gd name="T19" fmla="*/ 47222 h 222"/>
              <a:gd name="T20" fmla="*/ 179484 w 497"/>
              <a:gd name="T21" fmla="*/ 0 h 222"/>
              <a:gd name="T22" fmla="*/ 43634 w 497"/>
              <a:gd name="T23" fmla="*/ 78406 h 222"/>
              <a:gd name="T24" fmla="*/ 43634 w 497"/>
              <a:gd name="T25" fmla="*/ 78406 h 222"/>
              <a:gd name="T26" fmla="*/ 19793 w 497"/>
              <a:gd name="T27" fmla="*/ 47222 h 222"/>
              <a:gd name="T28" fmla="*/ 43634 w 497"/>
              <a:gd name="T29" fmla="*/ 19601 h 222"/>
              <a:gd name="T30" fmla="*/ 99863 w 497"/>
              <a:gd name="T31" fmla="*/ 47222 h 222"/>
              <a:gd name="T32" fmla="*/ 43634 w 497"/>
              <a:gd name="T33" fmla="*/ 78406 h 222"/>
              <a:gd name="T34" fmla="*/ 179484 w 497"/>
              <a:gd name="T35" fmla="*/ 78406 h 222"/>
              <a:gd name="T36" fmla="*/ 179484 w 497"/>
              <a:gd name="T37" fmla="*/ 78406 h 222"/>
              <a:gd name="T38" fmla="*/ 123705 w 497"/>
              <a:gd name="T39" fmla="*/ 47222 h 222"/>
              <a:gd name="T40" fmla="*/ 179484 w 497"/>
              <a:gd name="T41" fmla="*/ 19601 h 222"/>
              <a:gd name="T42" fmla="*/ 203325 w 497"/>
              <a:gd name="T43" fmla="*/ 47222 h 222"/>
              <a:gd name="T44" fmla="*/ 179484 w 497"/>
              <a:gd name="T45" fmla="*/ 78406 h 22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97" h="222">
                <a:moveTo>
                  <a:pt x="399" y="0"/>
                </a:moveTo>
                <a:lnTo>
                  <a:pt x="399" y="0"/>
                </a:lnTo>
                <a:cubicBezTo>
                  <a:pt x="345" y="0"/>
                  <a:pt x="284" y="26"/>
                  <a:pt x="248" y="70"/>
                </a:cubicBezTo>
                <a:cubicBezTo>
                  <a:pt x="213" y="26"/>
                  <a:pt x="151" y="0"/>
                  <a:pt x="97" y="0"/>
                </a:cubicBezTo>
                <a:cubicBezTo>
                  <a:pt x="53" y="0"/>
                  <a:pt x="0" y="26"/>
                  <a:pt x="0" y="106"/>
                </a:cubicBezTo>
                <a:cubicBezTo>
                  <a:pt x="0" y="185"/>
                  <a:pt x="53" y="221"/>
                  <a:pt x="97" y="221"/>
                </a:cubicBezTo>
                <a:cubicBezTo>
                  <a:pt x="151" y="221"/>
                  <a:pt x="213" y="185"/>
                  <a:pt x="248" y="141"/>
                </a:cubicBezTo>
                <a:cubicBezTo>
                  <a:pt x="284" y="185"/>
                  <a:pt x="345" y="221"/>
                  <a:pt x="399" y="221"/>
                </a:cubicBezTo>
                <a:cubicBezTo>
                  <a:pt x="443" y="221"/>
                  <a:pt x="496" y="185"/>
                  <a:pt x="496" y="106"/>
                </a:cubicBezTo>
                <a:cubicBezTo>
                  <a:pt x="496" y="26"/>
                  <a:pt x="443" y="0"/>
                  <a:pt x="399" y="0"/>
                </a:cubicBezTo>
                <a:close/>
                <a:moveTo>
                  <a:pt x="97" y="176"/>
                </a:moveTo>
                <a:lnTo>
                  <a:pt x="97" y="176"/>
                </a:lnTo>
                <a:cubicBezTo>
                  <a:pt x="62" y="176"/>
                  <a:pt x="44" y="150"/>
                  <a:pt x="44" y="106"/>
                </a:cubicBezTo>
                <a:cubicBezTo>
                  <a:pt x="44" y="61"/>
                  <a:pt x="62" y="44"/>
                  <a:pt x="97" y="44"/>
                </a:cubicBezTo>
                <a:cubicBezTo>
                  <a:pt x="142" y="44"/>
                  <a:pt x="195" y="70"/>
                  <a:pt x="222" y="106"/>
                </a:cubicBezTo>
                <a:cubicBezTo>
                  <a:pt x="195" y="150"/>
                  <a:pt x="142" y="176"/>
                  <a:pt x="97" y="176"/>
                </a:cubicBezTo>
                <a:close/>
                <a:moveTo>
                  <a:pt x="399" y="176"/>
                </a:moveTo>
                <a:lnTo>
                  <a:pt x="399" y="176"/>
                </a:lnTo>
                <a:cubicBezTo>
                  <a:pt x="354" y="176"/>
                  <a:pt x="301" y="150"/>
                  <a:pt x="275" y="106"/>
                </a:cubicBezTo>
                <a:cubicBezTo>
                  <a:pt x="301" y="70"/>
                  <a:pt x="354" y="44"/>
                  <a:pt x="399" y="44"/>
                </a:cubicBezTo>
                <a:cubicBezTo>
                  <a:pt x="435" y="44"/>
                  <a:pt x="452" y="61"/>
                  <a:pt x="452" y="106"/>
                </a:cubicBezTo>
                <a:cubicBezTo>
                  <a:pt x="452" y="150"/>
                  <a:pt x="435" y="176"/>
                  <a:pt x="399" y="1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74" name="Freeform 108">
            <a:extLst>
              <a:ext uri="{FF2B5EF4-FFF2-40B4-BE49-F238E27FC236}">
                <a16:creationId xmlns:a16="http://schemas.microsoft.com/office/drawing/2014/main" id="{7F74AD33-EB6B-824F-9576-48E46A69C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9713" y="3716338"/>
            <a:ext cx="223837" cy="222250"/>
          </a:xfrm>
          <a:custGeom>
            <a:avLst/>
            <a:gdLst>
              <a:gd name="T0" fmla="*/ 210975 w 497"/>
              <a:gd name="T1" fmla="*/ 103677 h 498"/>
              <a:gd name="T2" fmla="*/ 191182 w 497"/>
              <a:gd name="T3" fmla="*/ 111756 h 498"/>
              <a:gd name="T4" fmla="*/ 210975 w 497"/>
              <a:gd name="T5" fmla="*/ 123425 h 498"/>
              <a:gd name="T6" fmla="*/ 210975 w 497"/>
              <a:gd name="T7" fmla="*/ 103677 h 498"/>
              <a:gd name="T8" fmla="*/ 111560 w 497"/>
              <a:gd name="T9" fmla="*/ 52063 h 498"/>
              <a:gd name="T10" fmla="*/ 111560 w 497"/>
              <a:gd name="T11" fmla="*/ 175488 h 498"/>
              <a:gd name="T12" fmla="*/ 111560 w 497"/>
              <a:gd name="T13" fmla="*/ 52063 h 498"/>
              <a:gd name="T14" fmla="*/ 111560 w 497"/>
              <a:gd name="T15" fmla="*/ 155291 h 498"/>
              <a:gd name="T16" fmla="*/ 111560 w 497"/>
              <a:gd name="T17" fmla="*/ 67772 h 498"/>
              <a:gd name="T18" fmla="*/ 31939 w 497"/>
              <a:gd name="T19" fmla="*/ 111756 h 498"/>
              <a:gd name="T20" fmla="*/ 23841 w 497"/>
              <a:gd name="T21" fmla="*/ 103677 h 498"/>
              <a:gd name="T22" fmla="*/ 0 w 497"/>
              <a:gd name="T23" fmla="*/ 111756 h 498"/>
              <a:gd name="T24" fmla="*/ 23841 w 497"/>
              <a:gd name="T25" fmla="*/ 123425 h 498"/>
              <a:gd name="T26" fmla="*/ 111560 w 497"/>
              <a:gd name="T27" fmla="*/ 35906 h 498"/>
              <a:gd name="T28" fmla="*/ 119207 w 497"/>
              <a:gd name="T29" fmla="*/ 23787 h 498"/>
              <a:gd name="T30" fmla="*/ 111560 w 497"/>
              <a:gd name="T31" fmla="*/ 0 h 498"/>
              <a:gd name="T32" fmla="*/ 103463 w 497"/>
              <a:gd name="T33" fmla="*/ 23787 h 498"/>
              <a:gd name="T34" fmla="*/ 111560 w 497"/>
              <a:gd name="T35" fmla="*/ 191197 h 498"/>
              <a:gd name="T36" fmla="*/ 103463 w 497"/>
              <a:gd name="T37" fmla="*/ 203315 h 498"/>
              <a:gd name="T38" fmla="*/ 111560 w 497"/>
              <a:gd name="T39" fmla="*/ 223063 h 498"/>
              <a:gd name="T40" fmla="*/ 119207 w 497"/>
              <a:gd name="T41" fmla="*/ 203315 h 498"/>
              <a:gd name="T42" fmla="*/ 195230 w 497"/>
              <a:gd name="T43" fmla="*/ 43984 h 498"/>
              <a:gd name="T44" fmla="*/ 195230 w 497"/>
              <a:gd name="T45" fmla="*/ 27827 h 498"/>
              <a:gd name="T46" fmla="*/ 171389 w 497"/>
              <a:gd name="T47" fmla="*/ 39945 h 498"/>
              <a:gd name="T48" fmla="*/ 187133 w 497"/>
              <a:gd name="T49" fmla="*/ 52063 h 498"/>
              <a:gd name="T50" fmla="*/ 35987 w 497"/>
              <a:gd name="T51" fmla="*/ 175488 h 498"/>
              <a:gd name="T52" fmla="*/ 27890 w 497"/>
              <a:gd name="T53" fmla="*/ 183118 h 498"/>
              <a:gd name="T54" fmla="*/ 43634 w 497"/>
              <a:gd name="T55" fmla="*/ 195236 h 498"/>
              <a:gd name="T56" fmla="*/ 51731 w 497"/>
              <a:gd name="T57" fmla="*/ 171000 h 498"/>
              <a:gd name="T58" fmla="*/ 43634 w 497"/>
              <a:gd name="T59" fmla="*/ 32315 h 498"/>
              <a:gd name="T60" fmla="*/ 27890 w 497"/>
              <a:gd name="T61" fmla="*/ 27827 h 498"/>
              <a:gd name="T62" fmla="*/ 35987 w 497"/>
              <a:gd name="T63" fmla="*/ 52063 h 498"/>
              <a:gd name="T64" fmla="*/ 47683 w 497"/>
              <a:gd name="T65" fmla="*/ 39945 h 498"/>
              <a:gd name="T66" fmla="*/ 171389 w 497"/>
              <a:gd name="T67" fmla="*/ 187158 h 498"/>
              <a:gd name="T68" fmla="*/ 179486 w 497"/>
              <a:gd name="T69" fmla="*/ 195236 h 498"/>
              <a:gd name="T70" fmla="*/ 195230 w 497"/>
              <a:gd name="T71" fmla="*/ 183118 h 498"/>
              <a:gd name="T72" fmla="*/ 171389 w 497"/>
              <a:gd name="T73" fmla="*/ 171000 h 49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97" h="498">
                <a:moveTo>
                  <a:pt x="469" y="231"/>
                </a:moveTo>
                <a:lnTo>
                  <a:pt x="469" y="231"/>
                </a:lnTo>
                <a:cubicBezTo>
                  <a:pt x="469" y="231"/>
                  <a:pt x="452" y="231"/>
                  <a:pt x="443" y="231"/>
                </a:cubicBezTo>
                <a:cubicBezTo>
                  <a:pt x="434" y="231"/>
                  <a:pt x="425" y="240"/>
                  <a:pt x="425" y="249"/>
                </a:cubicBezTo>
                <a:cubicBezTo>
                  <a:pt x="425" y="266"/>
                  <a:pt x="434" y="275"/>
                  <a:pt x="443" y="275"/>
                </a:cubicBezTo>
                <a:cubicBezTo>
                  <a:pt x="452" y="275"/>
                  <a:pt x="469" y="275"/>
                  <a:pt x="469" y="275"/>
                </a:cubicBezTo>
                <a:cubicBezTo>
                  <a:pt x="487" y="275"/>
                  <a:pt x="496" y="266"/>
                  <a:pt x="496" y="249"/>
                </a:cubicBezTo>
                <a:cubicBezTo>
                  <a:pt x="496" y="240"/>
                  <a:pt x="487" y="231"/>
                  <a:pt x="469" y="231"/>
                </a:cubicBezTo>
                <a:close/>
                <a:moveTo>
                  <a:pt x="248" y="116"/>
                </a:moveTo>
                <a:lnTo>
                  <a:pt x="248" y="116"/>
                </a:lnTo>
                <a:cubicBezTo>
                  <a:pt x="168" y="116"/>
                  <a:pt x="115" y="178"/>
                  <a:pt x="115" y="249"/>
                </a:cubicBezTo>
                <a:cubicBezTo>
                  <a:pt x="115" y="328"/>
                  <a:pt x="168" y="391"/>
                  <a:pt x="248" y="391"/>
                </a:cubicBezTo>
                <a:cubicBezTo>
                  <a:pt x="328" y="391"/>
                  <a:pt x="381" y="328"/>
                  <a:pt x="381" y="249"/>
                </a:cubicBezTo>
                <a:cubicBezTo>
                  <a:pt x="381" y="178"/>
                  <a:pt x="328" y="116"/>
                  <a:pt x="248" y="116"/>
                </a:cubicBezTo>
                <a:close/>
                <a:moveTo>
                  <a:pt x="248" y="346"/>
                </a:moveTo>
                <a:lnTo>
                  <a:pt x="248" y="346"/>
                </a:lnTo>
                <a:cubicBezTo>
                  <a:pt x="195" y="346"/>
                  <a:pt x="150" y="302"/>
                  <a:pt x="150" y="249"/>
                </a:cubicBezTo>
                <a:cubicBezTo>
                  <a:pt x="150" y="196"/>
                  <a:pt x="195" y="151"/>
                  <a:pt x="248" y="151"/>
                </a:cubicBezTo>
                <a:lnTo>
                  <a:pt x="248" y="346"/>
                </a:lnTo>
                <a:close/>
                <a:moveTo>
                  <a:pt x="71" y="249"/>
                </a:moveTo>
                <a:lnTo>
                  <a:pt x="71" y="249"/>
                </a:lnTo>
                <a:cubicBezTo>
                  <a:pt x="71" y="240"/>
                  <a:pt x="62" y="231"/>
                  <a:pt x="53" y="231"/>
                </a:cubicBezTo>
                <a:cubicBezTo>
                  <a:pt x="44" y="231"/>
                  <a:pt x="27" y="231"/>
                  <a:pt x="27" y="231"/>
                </a:cubicBezTo>
                <a:cubicBezTo>
                  <a:pt x="9" y="231"/>
                  <a:pt x="0" y="240"/>
                  <a:pt x="0" y="249"/>
                </a:cubicBezTo>
                <a:cubicBezTo>
                  <a:pt x="0" y="266"/>
                  <a:pt x="9" y="275"/>
                  <a:pt x="27" y="275"/>
                </a:cubicBezTo>
                <a:cubicBezTo>
                  <a:pt x="27" y="275"/>
                  <a:pt x="44" y="275"/>
                  <a:pt x="53" y="275"/>
                </a:cubicBezTo>
                <a:cubicBezTo>
                  <a:pt x="62" y="275"/>
                  <a:pt x="71" y="266"/>
                  <a:pt x="71" y="249"/>
                </a:cubicBezTo>
                <a:close/>
                <a:moveTo>
                  <a:pt x="248" y="80"/>
                </a:moveTo>
                <a:lnTo>
                  <a:pt x="248" y="80"/>
                </a:lnTo>
                <a:cubicBezTo>
                  <a:pt x="256" y="80"/>
                  <a:pt x="265" y="62"/>
                  <a:pt x="265" y="53"/>
                </a:cubicBezTo>
                <a:cubicBezTo>
                  <a:pt x="265" y="45"/>
                  <a:pt x="265" y="36"/>
                  <a:pt x="265" y="27"/>
                </a:cubicBezTo>
                <a:cubicBezTo>
                  <a:pt x="265" y="18"/>
                  <a:pt x="256" y="0"/>
                  <a:pt x="248" y="0"/>
                </a:cubicBezTo>
                <a:cubicBezTo>
                  <a:pt x="239" y="0"/>
                  <a:pt x="230" y="18"/>
                  <a:pt x="230" y="27"/>
                </a:cubicBezTo>
                <a:cubicBezTo>
                  <a:pt x="230" y="36"/>
                  <a:pt x="230" y="45"/>
                  <a:pt x="230" y="53"/>
                </a:cubicBezTo>
                <a:cubicBezTo>
                  <a:pt x="230" y="62"/>
                  <a:pt x="239" y="80"/>
                  <a:pt x="248" y="80"/>
                </a:cubicBezTo>
                <a:close/>
                <a:moveTo>
                  <a:pt x="248" y="426"/>
                </a:moveTo>
                <a:lnTo>
                  <a:pt x="248" y="426"/>
                </a:lnTo>
                <a:cubicBezTo>
                  <a:pt x="239" y="426"/>
                  <a:pt x="230" y="435"/>
                  <a:pt x="230" y="453"/>
                </a:cubicBezTo>
                <a:lnTo>
                  <a:pt x="230" y="470"/>
                </a:lnTo>
                <a:cubicBezTo>
                  <a:pt x="230" y="488"/>
                  <a:pt x="239" y="497"/>
                  <a:pt x="248" y="497"/>
                </a:cubicBezTo>
                <a:cubicBezTo>
                  <a:pt x="256" y="497"/>
                  <a:pt x="265" y="488"/>
                  <a:pt x="265" y="470"/>
                </a:cubicBezTo>
                <a:lnTo>
                  <a:pt x="265" y="453"/>
                </a:lnTo>
                <a:cubicBezTo>
                  <a:pt x="265" y="435"/>
                  <a:pt x="256" y="426"/>
                  <a:pt x="248" y="426"/>
                </a:cubicBezTo>
                <a:close/>
                <a:moveTo>
                  <a:pt x="434" y="98"/>
                </a:moveTo>
                <a:lnTo>
                  <a:pt x="434" y="98"/>
                </a:lnTo>
                <a:cubicBezTo>
                  <a:pt x="443" y="89"/>
                  <a:pt x="443" y="72"/>
                  <a:pt x="434" y="62"/>
                </a:cubicBezTo>
                <a:cubicBezTo>
                  <a:pt x="425" y="53"/>
                  <a:pt x="416" y="62"/>
                  <a:pt x="399" y="72"/>
                </a:cubicBezTo>
                <a:cubicBezTo>
                  <a:pt x="399" y="72"/>
                  <a:pt x="390" y="80"/>
                  <a:pt x="381" y="89"/>
                </a:cubicBezTo>
                <a:cubicBezTo>
                  <a:pt x="372" y="98"/>
                  <a:pt x="372" y="107"/>
                  <a:pt x="381" y="116"/>
                </a:cubicBezTo>
                <a:cubicBezTo>
                  <a:pt x="390" y="125"/>
                  <a:pt x="408" y="125"/>
                  <a:pt x="416" y="116"/>
                </a:cubicBezTo>
                <a:cubicBezTo>
                  <a:pt x="416" y="107"/>
                  <a:pt x="425" y="98"/>
                  <a:pt x="434" y="98"/>
                </a:cubicBezTo>
                <a:close/>
                <a:moveTo>
                  <a:pt x="80" y="391"/>
                </a:moveTo>
                <a:lnTo>
                  <a:pt x="80" y="391"/>
                </a:lnTo>
                <a:cubicBezTo>
                  <a:pt x="80" y="391"/>
                  <a:pt x="71" y="400"/>
                  <a:pt x="62" y="408"/>
                </a:cubicBezTo>
                <a:cubicBezTo>
                  <a:pt x="53" y="417"/>
                  <a:pt x="53" y="426"/>
                  <a:pt x="62" y="435"/>
                </a:cubicBezTo>
                <a:cubicBezTo>
                  <a:pt x="71" y="444"/>
                  <a:pt x="80" y="444"/>
                  <a:pt x="97" y="435"/>
                </a:cubicBezTo>
                <a:lnTo>
                  <a:pt x="106" y="417"/>
                </a:lnTo>
                <a:cubicBezTo>
                  <a:pt x="124" y="408"/>
                  <a:pt x="124" y="391"/>
                  <a:pt x="115" y="381"/>
                </a:cubicBezTo>
                <a:cubicBezTo>
                  <a:pt x="106" y="381"/>
                  <a:pt x="89" y="381"/>
                  <a:pt x="80" y="391"/>
                </a:cubicBezTo>
                <a:close/>
                <a:moveTo>
                  <a:pt x="97" y="72"/>
                </a:moveTo>
                <a:lnTo>
                  <a:pt x="97" y="72"/>
                </a:lnTo>
                <a:cubicBezTo>
                  <a:pt x="80" y="62"/>
                  <a:pt x="71" y="53"/>
                  <a:pt x="62" y="62"/>
                </a:cubicBezTo>
                <a:cubicBezTo>
                  <a:pt x="53" y="72"/>
                  <a:pt x="53" y="89"/>
                  <a:pt x="62" y="98"/>
                </a:cubicBezTo>
                <a:cubicBezTo>
                  <a:pt x="71" y="98"/>
                  <a:pt x="80" y="107"/>
                  <a:pt x="80" y="116"/>
                </a:cubicBezTo>
                <a:cubicBezTo>
                  <a:pt x="89" y="125"/>
                  <a:pt x="106" y="125"/>
                  <a:pt x="115" y="116"/>
                </a:cubicBezTo>
                <a:cubicBezTo>
                  <a:pt x="124" y="107"/>
                  <a:pt x="124" y="98"/>
                  <a:pt x="106" y="89"/>
                </a:cubicBezTo>
                <a:cubicBezTo>
                  <a:pt x="106" y="80"/>
                  <a:pt x="97" y="72"/>
                  <a:pt x="97" y="72"/>
                </a:cubicBezTo>
                <a:close/>
                <a:moveTo>
                  <a:pt x="381" y="417"/>
                </a:moveTo>
                <a:lnTo>
                  <a:pt x="381" y="417"/>
                </a:lnTo>
                <a:cubicBezTo>
                  <a:pt x="390" y="417"/>
                  <a:pt x="399" y="435"/>
                  <a:pt x="399" y="435"/>
                </a:cubicBezTo>
                <a:cubicBezTo>
                  <a:pt x="416" y="444"/>
                  <a:pt x="425" y="444"/>
                  <a:pt x="434" y="435"/>
                </a:cubicBezTo>
                <a:cubicBezTo>
                  <a:pt x="443" y="426"/>
                  <a:pt x="443" y="417"/>
                  <a:pt x="434" y="408"/>
                </a:cubicBezTo>
                <a:cubicBezTo>
                  <a:pt x="425" y="400"/>
                  <a:pt x="416" y="391"/>
                  <a:pt x="416" y="391"/>
                </a:cubicBezTo>
                <a:cubicBezTo>
                  <a:pt x="408" y="381"/>
                  <a:pt x="390" y="381"/>
                  <a:pt x="381" y="381"/>
                </a:cubicBezTo>
                <a:cubicBezTo>
                  <a:pt x="372" y="391"/>
                  <a:pt x="372" y="408"/>
                  <a:pt x="381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75" name="Freeform 109">
            <a:extLst>
              <a:ext uri="{FF2B5EF4-FFF2-40B4-BE49-F238E27FC236}">
                <a16:creationId xmlns:a16="http://schemas.microsoft.com/office/drawing/2014/main" id="{80AB60C2-63B9-AF42-AE07-FD4AD59BB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5388" y="3751263"/>
            <a:ext cx="223837" cy="155575"/>
          </a:xfrm>
          <a:custGeom>
            <a:avLst/>
            <a:gdLst>
              <a:gd name="T0" fmla="*/ 199277 w 497"/>
              <a:gd name="T1" fmla="*/ 0 h 347"/>
              <a:gd name="T2" fmla="*/ 0 w 497"/>
              <a:gd name="T3" fmla="*/ 20264 h 347"/>
              <a:gd name="T4" fmla="*/ 23841 w 497"/>
              <a:gd name="T5" fmla="*/ 155810 h 347"/>
              <a:gd name="T6" fmla="*/ 223118 w 497"/>
              <a:gd name="T7" fmla="*/ 131493 h 347"/>
              <a:gd name="T8" fmla="*/ 199277 w 497"/>
              <a:gd name="T9" fmla="*/ 0 h 347"/>
              <a:gd name="T10" fmla="*/ 199277 w 497"/>
              <a:gd name="T11" fmla="*/ 131493 h 347"/>
              <a:gd name="T12" fmla="*/ 23841 w 497"/>
              <a:gd name="T13" fmla="*/ 63945 h 347"/>
              <a:gd name="T14" fmla="*/ 199277 w 497"/>
              <a:gd name="T15" fmla="*/ 131493 h 347"/>
              <a:gd name="T16" fmla="*/ 199277 w 497"/>
              <a:gd name="T17" fmla="*/ 31973 h 347"/>
              <a:gd name="T18" fmla="*/ 23841 w 497"/>
              <a:gd name="T19" fmla="*/ 20264 h 347"/>
              <a:gd name="T20" fmla="*/ 199277 w 497"/>
              <a:gd name="T21" fmla="*/ 31973 h 347"/>
              <a:gd name="T22" fmla="*/ 43634 w 497"/>
              <a:gd name="T23" fmla="*/ 87812 h 347"/>
              <a:gd name="T24" fmla="*/ 51731 w 497"/>
              <a:gd name="T25" fmla="*/ 95918 h 347"/>
              <a:gd name="T26" fmla="*/ 43634 w 497"/>
              <a:gd name="T27" fmla="*/ 87812 h 347"/>
              <a:gd name="T28" fmla="*/ 83669 w 497"/>
              <a:gd name="T29" fmla="*/ 104023 h 347"/>
              <a:gd name="T30" fmla="*/ 99414 w 497"/>
              <a:gd name="T31" fmla="*/ 107626 h 347"/>
              <a:gd name="T32" fmla="*/ 103462 w 497"/>
              <a:gd name="T33" fmla="*/ 104023 h 347"/>
              <a:gd name="T34" fmla="*/ 111559 w 497"/>
              <a:gd name="T35" fmla="*/ 95918 h 347"/>
              <a:gd name="T36" fmla="*/ 99414 w 497"/>
              <a:gd name="T37" fmla="*/ 87812 h 347"/>
              <a:gd name="T38" fmla="*/ 91317 w 497"/>
              <a:gd name="T39" fmla="*/ 95918 h 347"/>
              <a:gd name="T40" fmla="*/ 83669 w 497"/>
              <a:gd name="T41" fmla="*/ 104023 h 347"/>
              <a:gd name="T42" fmla="*/ 111559 w 497"/>
              <a:gd name="T43" fmla="*/ 107626 h 347"/>
              <a:gd name="T44" fmla="*/ 103462 w 497"/>
              <a:gd name="T45" fmla="*/ 104023 h 347"/>
              <a:gd name="T46" fmla="*/ 111559 w 497"/>
              <a:gd name="T47" fmla="*/ 107626 h 347"/>
              <a:gd name="T48" fmla="*/ 79621 w 497"/>
              <a:gd name="T49" fmla="*/ 107626 h 347"/>
              <a:gd name="T50" fmla="*/ 63877 w 497"/>
              <a:gd name="T51" fmla="*/ 104023 h 347"/>
              <a:gd name="T52" fmla="*/ 79621 w 497"/>
              <a:gd name="T53" fmla="*/ 107626 h 347"/>
              <a:gd name="T54" fmla="*/ 83669 w 497"/>
              <a:gd name="T55" fmla="*/ 95918 h 347"/>
              <a:gd name="T56" fmla="*/ 91317 w 497"/>
              <a:gd name="T57" fmla="*/ 87812 h 347"/>
              <a:gd name="T58" fmla="*/ 79621 w 497"/>
              <a:gd name="T59" fmla="*/ 104023 h 347"/>
              <a:gd name="T60" fmla="*/ 83669 w 497"/>
              <a:gd name="T61" fmla="*/ 95918 h 347"/>
              <a:gd name="T62" fmla="*/ 59828 w 497"/>
              <a:gd name="T63" fmla="*/ 104023 h 347"/>
              <a:gd name="T64" fmla="*/ 63877 w 497"/>
              <a:gd name="T65" fmla="*/ 95918 h 347"/>
              <a:gd name="T66" fmla="*/ 71524 w 497"/>
              <a:gd name="T67" fmla="*/ 87812 h 347"/>
              <a:gd name="T68" fmla="*/ 59828 w 497"/>
              <a:gd name="T69" fmla="*/ 95918 h 347"/>
              <a:gd name="T70" fmla="*/ 51731 w 497"/>
              <a:gd name="T71" fmla="*/ 104023 h 347"/>
              <a:gd name="T72" fmla="*/ 43634 w 497"/>
              <a:gd name="T73" fmla="*/ 107626 h 347"/>
              <a:gd name="T74" fmla="*/ 59828 w 497"/>
              <a:gd name="T75" fmla="*/ 104023 h 34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7" h="347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18"/>
                  <a:pt x="0" y="45"/>
                </a:cubicBezTo>
                <a:cubicBezTo>
                  <a:pt x="0" y="292"/>
                  <a:pt x="0" y="292"/>
                  <a:pt x="0" y="292"/>
                </a:cubicBezTo>
                <a:cubicBezTo>
                  <a:pt x="0" y="320"/>
                  <a:pt x="27" y="346"/>
                  <a:pt x="53" y="346"/>
                </a:cubicBezTo>
                <a:cubicBezTo>
                  <a:pt x="443" y="346"/>
                  <a:pt x="443" y="346"/>
                  <a:pt x="443" y="346"/>
                </a:cubicBezTo>
                <a:cubicBezTo>
                  <a:pt x="478" y="346"/>
                  <a:pt x="496" y="320"/>
                  <a:pt x="496" y="292"/>
                </a:cubicBezTo>
                <a:cubicBezTo>
                  <a:pt x="496" y="45"/>
                  <a:pt x="496" y="45"/>
                  <a:pt x="496" y="45"/>
                </a:cubicBezTo>
                <a:cubicBezTo>
                  <a:pt x="496" y="18"/>
                  <a:pt x="478" y="0"/>
                  <a:pt x="443" y="0"/>
                </a:cubicBezTo>
                <a:close/>
                <a:moveTo>
                  <a:pt x="443" y="292"/>
                </a:moveTo>
                <a:lnTo>
                  <a:pt x="443" y="292"/>
                </a:lnTo>
                <a:cubicBezTo>
                  <a:pt x="53" y="292"/>
                  <a:pt x="53" y="292"/>
                  <a:pt x="53" y="292"/>
                </a:cubicBezTo>
                <a:cubicBezTo>
                  <a:pt x="53" y="142"/>
                  <a:pt x="53" y="142"/>
                  <a:pt x="53" y="142"/>
                </a:cubicBezTo>
                <a:cubicBezTo>
                  <a:pt x="443" y="142"/>
                  <a:pt x="443" y="142"/>
                  <a:pt x="443" y="142"/>
                </a:cubicBezTo>
                <a:lnTo>
                  <a:pt x="443" y="292"/>
                </a:lnTo>
                <a:close/>
                <a:moveTo>
                  <a:pt x="443" y="71"/>
                </a:moveTo>
                <a:lnTo>
                  <a:pt x="443" y="71"/>
                </a:lnTo>
                <a:cubicBezTo>
                  <a:pt x="53" y="71"/>
                  <a:pt x="53" y="71"/>
                  <a:pt x="53" y="71"/>
                </a:cubicBezTo>
                <a:cubicBezTo>
                  <a:pt x="53" y="45"/>
                  <a:pt x="53" y="45"/>
                  <a:pt x="53" y="45"/>
                </a:cubicBezTo>
                <a:cubicBezTo>
                  <a:pt x="443" y="45"/>
                  <a:pt x="443" y="45"/>
                  <a:pt x="443" y="45"/>
                </a:cubicBezTo>
                <a:lnTo>
                  <a:pt x="443" y="71"/>
                </a:lnTo>
                <a:close/>
                <a:moveTo>
                  <a:pt x="97" y="195"/>
                </a:moveTo>
                <a:lnTo>
                  <a:pt x="97" y="195"/>
                </a:lnTo>
                <a:cubicBezTo>
                  <a:pt x="97" y="213"/>
                  <a:pt x="97" y="213"/>
                  <a:pt x="97" y="213"/>
                </a:cubicBezTo>
                <a:cubicBezTo>
                  <a:pt x="115" y="213"/>
                  <a:pt x="115" y="213"/>
                  <a:pt x="115" y="213"/>
                </a:cubicBezTo>
                <a:cubicBezTo>
                  <a:pt x="115" y="195"/>
                  <a:pt x="115" y="195"/>
                  <a:pt x="115" y="195"/>
                </a:cubicBezTo>
                <a:lnTo>
                  <a:pt x="97" y="195"/>
                </a:lnTo>
                <a:close/>
                <a:moveTo>
                  <a:pt x="186" y="231"/>
                </a:moveTo>
                <a:lnTo>
                  <a:pt x="186" y="231"/>
                </a:lnTo>
                <a:cubicBezTo>
                  <a:pt x="186" y="239"/>
                  <a:pt x="186" y="239"/>
                  <a:pt x="186" y="239"/>
                </a:cubicBezTo>
                <a:cubicBezTo>
                  <a:pt x="221" y="239"/>
                  <a:pt x="221" y="239"/>
                  <a:pt x="221" y="239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30" y="231"/>
                  <a:pt x="230" y="231"/>
                  <a:pt x="230" y="231"/>
                </a:cubicBezTo>
                <a:cubicBezTo>
                  <a:pt x="230" y="213"/>
                  <a:pt x="230" y="213"/>
                  <a:pt x="230" y="213"/>
                </a:cubicBezTo>
                <a:cubicBezTo>
                  <a:pt x="248" y="213"/>
                  <a:pt x="248" y="213"/>
                  <a:pt x="248" y="213"/>
                </a:cubicBezTo>
                <a:cubicBezTo>
                  <a:pt x="248" y="195"/>
                  <a:pt x="248" y="195"/>
                  <a:pt x="248" y="195"/>
                </a:cubicBezTo>
                <a:cubicBezTo>
                  <a:pt x="221" y="195"/>
                  <a:pt x="221" y="195"/>
                  <a:pt x="221" y="195"/>
                </a:cubicBezTo>
                <a:cubicBezTo>
                  <a:pt x="221" y="213"/>
                  <a:pt x="221" y="213"/>
                  <a:pt x="221" y="213"/>
                </a:cubicBezTo>
                <a:cubicBezTo>
                  <a:pt x="203" y="213"/>
                  <a:pt x="203" y="213"/>
                  <a:pt x="203" y="213"/>
                </a:cubicBezTo>
                <a:cubicBezTo>
                  <a:pt x="203" y="231"/>
                  <a:pt x="203" y="231"/>
                  <a:pt x="203" y="231"/>
                </a:cubicBezTo>
                <a:lnTo>
                  <a:pt x="186" y="231"/>
                </a:lnTo>
                <a:close/>
                <a:moveTo>
                  <a:pt x="248" y="239"/>
                </a:moveTo>
                <a:lnTo>
                  <a:pt x="248" y="239"/>
                </a:lnTo>
                <a:cubicBezTo>
                  <a:pt x="248" y="231"/>
                  <a:pt x="248" y="231"/>
                  <a:pt x="248" y="231"/>
                </a:cubicBezTo>
                <a:cubicBezTo>
                  <a:pt x="230" y="231"/>
                  <a:pt x="230" y="231"/>
                  <a:pt x="230" y="231"/>
                </a:cubicBezTo>
                <a:cubicBezTo>
                  <a:pt x="230" y="239"/>
                  <a:pt x="230" y="239"/>
                  <a:pt x="230" y="239"/>
                </a:cubicBezTo>
                <a:lnTo>
                  <a:pt x="248" y="239"/>
                </a:lnTo>
                <a:close/>
                <a:moveTo>
                  <a:pt x="177" y="239"/>
                </a:moveTo>
                <a:lnTo>
                  <a:pt x="177" y="239"/>
                </a:lnTo>
                <a:cubicBezTo>
                  <a:pt x="177" y="231"/>
                  <a:pt x="177" y="231"/>
                  <a:pt x="177" y="231"/>
                </a:cubicBezTo>
                <a:cubicBezTo>
                  <a:pt x="142" y="231"/>
                  <a:pt x="142" y="231"/>
                  <a:pt x="142" y="231"/>
                </a:cubicBezTo>
                <a:cubicBezTo>
                  <a:pt x="142" y="239"/>
                  <a:pt x="142" y="239"/>
                  <a:pt x="142" y="239"/>
                </a:cubicBezTo>
                <a:lnTo>
                  <a:pt x="177" y="239"/>
                </a:lnTo>
                <a:close/>
                <a:moveTo>
                  <a:pt x="186" y="213"/>
                </a:moveTo>
                <a:lnTo>
                  <a:pt x="186" y="213"/>
                </a:lnTo>
                <a:cubicBezTo>
                  <a:pt x="203" y="213"/>
                  <a:pt x="203" y="213"/>
                  <a:pt x="203" y="213"/>
                </a:cubicBezTo>
                <a:cubicBezTo>
                  <a:pt x="203" y="195"/>
                  <a:pt x="203" y="195"/>
                  <a:pt x="203" y="195"/>
                </a:cubicBezTo>
                <a:cubicBezTo>
                  <a:pt x="177" y="195"/>
                  <a:pt x="177" y="195"/>
                  <a:pt x="177" y="195"/>
                </a:cubicBezTo>
                <a:cubicBezTo>
                  <a:pt x="177" y="231"/>
                  <a:pt x="177" y="231"/>
                  <a:pt x="177" y="231"/>
                </a:cubicBezTo>
                <a:cubicBezTo>
                  <a:pt x="186" y="231"/>
                  <a:pt x="186" y="231"/>
                  <a:pt x="186" y="231"/>
                </a:cubicBezTo>
                <a:lnTo>
                  <a:pt x="186" y="213"/>
                </a:lnTo>
                <a:close/>
                <a:moveTo>
                  <a:pt x="133" y="231"/>
                </a:moveTo>
                <a:lnTo>
                  <a:pt x="133" y="231"/>
                </a:lnTo>
                <a:cubicBezTo>
                  <a:pt x="142" y="231"/>
                  <a:pt x="142" y="231"/>
                  <a:pt x="142" y="231"/>
                </a:cubicBezTo>
                <a:cubicBezTo>
                  <a:pt x="142" y="213"/>
                  <a:pt x="142" y="213"/>
                  <a:pt x="142" y="213"/>
                </a:cubicBezTo>
                <a:cubicBezTo>
                  <a:pt x="159" y="213"/>
                  <a:pt x="159" y="213"/>
                  <a:pt x="159" y="213"/>
                </a:cubicBezTo>
                <a:cubicBezTo>
                  <a:pt x="159" y="195"/>
                  <a:pt x="159" y="195"/>
                  <a:pt x="159" y="195"/>
                </a:cubicBezTo>
                <a:cubicBezTo>
                  <a:pt x="133" y="195"/>
                  <a:pt x="133" y="195"/>
                  <a:pt x="133" y="195"/>
                </a:cubicBezTo>
                <a:cubicBezTo>
                  <a:pt x="133" y="213"/>
                  <a:pt x="133" y="213"/>
                  <a:pt x="133" y="213"/>
                </a:cubicBezTo>
                <a:cubicBezTo>
                  <a:pt x="115" y="213"/>
                  <a:pt x="115" y="213"/>
                  <a:pt x="115" y="213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97" y="231"/>
                  <a:pt x="97" y="231"/>
                  <a:pt x="97" y="231"/>
                </a:cubicBezTo>
                <a:cubicBezTo>
                  <a:pt x="97" y="239"/>
                  <a:pt x="97" y="239"/>
                  <a:pt x="97" y="239"/>
                </a:cubicBezTo>
                <a:cubicBezTo>
                  <a:pt x="133" y="239"/>
                  <a:pt x="133" y="239"/>
                  <a:pt x="133" y="239"/>
                </a:cubicBezTo>
                <a:lnTo>
                  <a:pt x="133" y="2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76" name="Freeform 110">
            <a:extLst>
              <a:ext uri="{FF2B5EF4-FFF2-40B4-BE49-F238E27FC236}">
                <a16:creationId xmlns:a16="http://schemas.microsoft.com/office/drawing/2014/main" id="{D5760ECD-3AE0-9C49-9A2B-1E5A9E83A5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563" y="1073150"/>
            <a:ext cx="207962" cy="168275"/>
          </a:xfrm>
          <a:custGeom>
            <a:avLst/>
            <a:gdLst>
              <a:gd name="T0" fmla="*/ 199646 w 462"/>
              <a:gd name="T1" fmla="*/ 4057 h 373"/>
              <a:gd name="T2" fmla="*/ 199646 w 462"/>
              <a:gd name="T3" fmla="*/ 4057 h 373"/>
              <a:gd name="T4" fmla="*/ 4047 w 462"/>
              <a:gd name="T5" fmla="*/ 72119 h 373"/>
              <a:gd name="T6" fmla="*/ 4047 w 462"/>
              <a:gd name="T7" fmla="*/ 76176 h 373"/>
              <a:gd name="T8" fmla="*/ 44066 w 462"/>
              <a:gd name="T9" fmla="*/ 96009 h 373"/>
              <a:gd name="T10" fmla="*/ 44066 w 462"/>
              <a:gd name="T11" fmla="*/ 96009 h 373"/>
              <a:gd name="T12" fmla="*/ 71945 w 462"/>
              <a:gd name="T13" fmla="*/ 103671 h 373"/>
              <a:gd name="T14" fmla="*/ 195150 w 462"/>
              <a:gd name="T15" fmla="*/ 15776 h 373"/>
              <a:gd name="T16" fmla="*/ 195150 w 462"/>
              <a:gd name="T17" fmla="*/ 15776 h 373"/>
              <a:gd name="T18" fmla="*/ 107917 w 462"/>
              <a:gd name="T19" fmla="*/ 111785 h 373"/>
              <a:gd name="T20" fmla="*/ 107917 w 462"/>
              <a:gd name="T21" fmla="*/ 111785 h 373"/>
              <a:gd name="T22" fmla="*/ 103870 w 462"/>
              <a:gd name="T23" fmla="*/ 115842 h 373"/>
              <a:gd name="T24" fmla="*/ 107917 w 462"/>
              <a:gd name="T25" fmla="*/ 119898 h 373"/>
              <a:gd name="T26" fmla="*/ 107917 w 462"/>
              <a:gd name="T27" fmla="*/ 119898 h 373"/>
              <a:gd name="T28" fmla="*/ 163224 w 462"/>
              <a:gd name="T29" fmla="*/ 151901 h 373"/>
              <a:gd name="T30" fmla="*/ 175365 w 462"/>
              <a:gd name="T31" fmla="*/ 147844 h 373"/>
              <a:gd name="T32" fmla="*/ 207290 w 462"/>
              <a:gd name="T33" fmla="*/ 8113 h 373"/>
              <a:gd name="T34" fmla="*/ 199646 w 462"/>
              <a:gd name="T35" fmla="*/ 4057 h 373"/>
              <a:gd name="T36" fmla="*/ 71945 w 462"/>
              <a:gd name="T37" fmla="*/ 163621 h 373"/>
              <a:gd name="T38" fmla="*/ 71945 w 462"/>
              <a:gd name="T39" fmla="*/ 163621 h 373"/>
              <a:gd name="T40" fmla="*/ 75991 w 462"/>
              <a:gd name="T41" fmla="*/ 167677 h 373"/>
              <a:gd name="T42" fmla="*/ 107917 w 462"/>
              <a:gd name="T43" fmla="*/ 139731 h 373"/>
              <a:gd name="T44" fmla="*/ 71945 w 462"/>
              <a:gd name="T45" fmla="*/ 119898 h 373"/>
              <a:gd name="T46" fmla="*/ 71945 w 462"/>
              <a:gd name="T47" fmla="*/ 163621 h 37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62" h="373">
                <a:moveTo>
                  <a:pt x="444" y="9"/>
                </a:moveTo>
                <a:lnTo>
                  <a:pt x="444" y="9"/>
                </a:lnTo>
                <a:cubicBezTo>
                  <a:pt x="434" y="9"/>
                  <a:pt x="18" y="160"/>
                  <a:pt x="9" y="160"/>
                </a:cubicBezTo>
                <a:cubicBezTo>
                  <a:pt x="0" y="160"/>
                  <a:pt x="0" y="169"/>
                  <a:pt x="9" y="169"/>
                </a:cubicBezTo>
                <a:cubicBezTo>
                  <a:pt x="18" y="177"/>
                  <a:pt x="98" y="213"/>
                  <a:pt x="98" y="213"/>
                </a:cubicBezTo>
                <a:cubicBezTo>
                  <a:pt x="160" y="230"/>
                  <a:pt x="160" y="230"/>
                  <a:pt x="160" y="230"/>
                </a:cubicBezTo>
                <a:cubicBezTo>
                  <a:pt x="160" y="230"/>
                  <a:pt x="425" y="35"/>
                  <a:pt x="434" y="35"/>
                </a:cubicBezTo>
                <a:cubicBezTo>
                  <a:pt x="434" y="26"/>
                  <a:pt x="434" y="35"/>
                  <a:pt x="434" y="35"/>
                </a:cubicBezTo>
                <a:lnTo>
                  <a:pt x="240" y="248"/>
                </a:lnTo>
                <a:cubicBezTo>
                  <a:pt x="231" y="257"/>
                  <a:pt x="231" y="257"/>
                  <a:pt x="231" y="257"/>
                </a:cubicBezTo>
                <a:cubicBezTo>
                  <a:pt x="240" y="266"/>
                  <a:pt x="240" y="266"/>
                  <a:pt x="240" y="266"/>
                </a:cubicBezTo>
                <a:cubicBezTo>
                  <a:pt x="240" y="266"/>
                  <a:pt x="363" y="328"/>
                  <a:pt x="363" y="337"/>
                </a:cubicBezTo>
                <a:cubicBezTo>
                  <a:pt x="372" y="337"/>
                  <a:pt x="381" y="337"/>
                  <a:pt x="390" y="328"/>
                </a:cubicBezTo>
                <a:cubicBezTo>
                  <a:pt x="390" y="319"/>
                  <a:pt x="461" y="26"/>
                  <a:pt x="461" y="18"/>
                </a:cubicBezTo>
                <a:cubicBezTo>
                  <a:pt x="461" y="9"/>
                  <a:pt x="453" y="0"/>
                  <a:pt x="444" y="9"/>
                </a:cubicBezTo>
                <a:close/>
                <a:moveTo>
                  <a:pt x="160" y="363"/>
                </a:moveTo>
                <a:lnTo>
                  <a:pt x="160" y="363"/>
                </a:lnTo>
                <a:cubicBezTo>
                  <a:pt x="160" y="372"/>
                  <a:pt x="160" y="372"/>
                  <a:pt x="169" y="372"/>
                </a:cubicBezTo>
                <a:cubicBezTo>
                  <a:pt x="169" y="363"/>
                  <a:pt x="240" y="310"/>
                  <a:pt x="240" y="310"/>
                </a:cubicBezTo>
                <a:cubicBezTo>
                  <a:pt x="160" y="266"/>
                  <a:pt x="160" y="266"/>
                  <a:pt x="160" y="266"/>
                </a:cubicBezTo>
                <a:lnTo>
                  <a:pt x="160" y="3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77" name="Freeform 111">
            <a:extLst>
              <a:ext uri="{FF2B5EF4-FFF2-40B4-BE49-F238E27FC236}">
                <a16:creationId xmlns:a16="http://schemas.microsoft.com/office/drawing/2014/main" id="{7E054EDB-E1C1-8540-946C-B539C78B5C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3732213"/>
            <a:ext cx="160337" cy="195262"/>
          </a:xfrm>
          <a:custGeom>
            <a:avLst/>
            <a:gdLst>
              <a:gd name="T0" fmla="*/ 156195 w 355"/>
              <a:gd name="T1" fmla="*/ 127396 h 435"/>
              <a:gd name="T2" fmla="*/ 156195 w 355"/>
              <a:gd name="T3" fmla="*/ 127396 h 435"/>
              <a:gd name="T4" fmla="*/ 80355 w 355"/>
              <a:gd name="T5" fmla="*/ 155306 h 435"/>
              <a:gd name="T6" fmla="*/ 4063 w 355"/>
              <a:gd name="T7" fmla="*/ 127396 h 435"/>
              <a:gd name="T8" fmla="*/ 0 w 355"/>
              <a:gd name="T9" fmla="*/ 127396 h 435"/>
              <a:gd name="T10" fmla="*/ 0 w 355"/>
              <a:gd name="T11" fmla="*/ 151254 h 435"/>
              <a:gd name="T12" fmla="*/ 80355 w 355"/>
              <a:gd name="T13" fmla="*/ 195370 h 435"/>
              <a:gd name="T14" fmla="*/ 159807 w 355"/>
              <a:gd name="T15" fmla="*/ 151254 h 435"/>
              <a:gd name="T16" fmla="*/ 159807 w 355"/>
              <a:gd name="T17" fmla="*/ 127396 h 435"/>
              <a:gd name="T18" fmla="*/ 156195 w 355"/>
              <a:gd name="T19" fmla="*/ 127396 h 435"/>
              <a:gd name="T20" fmla="*/ 156195 w 355"/>
              <a:gd name="T21" fmla="*/ 72026 h 435"/>
              <a:gd name="T22" fmla="*/ 156195 w 355"/>
              <a:gd name="T23" fmla="*/ 72026 h 435"/>
              <a:gd name="T24" fmla="*/ 80355 w 355"/>
              <a:gd name="T25" fmla="*/ 95884 h 435"/>
              <a:gd name="T26" fmla="*/ 4063 w 355"/>
              <a:gd name="T27" fmla="*/ 72026 h 435"/>
              <a:gd name="T28" fmla="*/ 0 w 355"/>
              <a:gd name="T29" fmla="*/ 72026 h 435"/>
              <a:gd name="T30" fmla="*/ 0 w 355"/>
              <a:gd name="T31" fmla="*/ 99936 h 435"/>
              <a:gd name="T32" fmla="*/ 80355 w 355"/>
              <a:gd name="T33" fmla="*/ 131447 h 435"/>
              <a:gd name="T34" fmla="*/ 159807 w 355"/>
              <a:gd name="T35" fmla="*/ 99936 h 435"/>
              <a:gd name="T36" fmla="*/ 159807 w 355"/>
              <a:gd name="T37" fmla="*/ 72026 h 435"/>
              <a:gd name="T38" fmla="*/ 156195 w 355"/>
              <a:gd name="T39" fmla="*/ 72026 h 435"/>
              <a:gd name="T40" fmla="*/ 80355 w 355"/>
              <a:gd name="T41" fmla="*/ 0 h 435"/>
              <a:gd name="T42" fmla="*/ 80355 w 355"/>
              <a:gd name="T43" fmla="*/ 0 h 435"/>
              <a:gd name="T44" fmla="*/ 0 w 355"/>
              <a:gd name="T45" fmla="*/ 27910 h 435"/>
              <a:gd name="T46" fmla="*/ 0 w 355"/>
              <a:gd name="T47" fmla="*/ 43666 h 435"/>
              <a:gd name="T48" fmla="*/ 80355 w 355"/>
              <a:gd name="T49" fmla="*/ 72026 h 435"/>
              <a:gd name="T50" fmla="*/ 159807 w 355"/>
              <a:gd name="T51" fmla="*/ 43666 h 435"/>
              <a:gd name="T52" fmla="*/ 159807 w 355"/>
              <a:gd name="T53" fmla="*/ 27910 h 435"/>
              <a:gd name="T54" fmla="*/ 80355 w 355"/>
              <a:gd name="T55" fmla="*/ 0 h 435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55" h="435">
                <a:moveTo>
                  <a:pt x="346" y="283"/>
                </a:moveTo>
                <a:lnTo>
                  <a:pt x="346" y="283"/>
                </a:lnTo>
                <a:cubicBezTo>
                  <a:pt x="328" y="319"/>
                  <a:pt x="257" y="345"/>
                  <a:pt x="178" y="345"/>
                </a:cubicBezTo>
                <a:cubicBezTo>
                  <a:pt x="97" y="345"/>
                  <a:pt x="36" y="319"/>
                  <a:pt x="9" y="283"/>
                </a:cubicBezTo>
                <a:cubicBezTo>
                  <a:pt x="9" y="275"/>
                  <a:pt x="0" y="283"/>
                  <a:pt x="0" y="283"/>
                </a:cubicBezTo>
                <a:cubicBezTo>
                  <a:pt x="0" y="292"/>
                  <a:pt x="0" y="336"/>
                  <a:pt x="0" y="336"/>
                </a:cubicBezTo>
                <a:cubicBezTo>
                  <a:pt x="0" y="381"/>
                  <a:pt x="80" y="434"/>
                  <a:pt x="178" y="434"/>
                </a:cubicBezTo>
                <a:cubicBezTo>
                  <a:pt x="275" y="434"/>
                  <a:pt x="354" y="381"/>
                  <a:pt x="354" y="336"/>
                </a:cubicBezTo>
                <a:cubicBezTo>
                  <a:pt x="354" y="336"/>
                  <a:pt x="354" y="292"/>
                  <a:pt x="354" y="283"/>
                </a:cubicBezTo>
                <a:cubicBezTo>
                  <a:pt x="354" y="283"/>
                  <a:pt x="346" y="275"/>
                  <a:pt x="346" y="283"/>
                </a:cubicBezTo>
                <a:close/>
                <a:moveTo>
                  <a:pt x="346" y="160"/>
                </a:moveTo>
                <a:lnTo>
                  <a:pt x="346" y="160"/>
                </a:lnTo>
                <a:cubicBezTo>
                  <a:pt x="328" y="186"/>
                  <a:pt x="257" y="213"/>
                  <a:pt x="178" y="213"/>
                </a:cubicBezTo>
                <a:cubicBezTo>
                  <a:pt x="97" y="213"/>
                  <a:pt x="36" y="186"/>
                  <a:pt x="9" y="160"/>
                </a:cubicBezTo>
                <a:cubicBezTo>
                  <a:pt x="9" y="151"/>
                  <a:pt x="0" y="160"/>
                  <a:pt x="0" y="160"/>
                </a:cubicBezTo>
                <a:lnTo>
                  <a:pt x="0" y="222"/>
                </a:lnTo>
                <a:cubicBezTo>
                  <a:pt x="0" y="257"/>
                  <a:pt x="80" y="292"/>
                  <a:pt x="178" y="292"/>
                </a:cubicBezTo>
                <a:cubicBezTo>
                  <a:pt x="275" y="292"/>
                  <a:pt x="354" y="257"/>
                  <a:pt x="354" y="222"/>
                </a:cubicBezTo>
                <a:lnTo>
                  <a:pt x="354" y="160"/>
                </a:lnTo>
                <a:cubicBezTo>
                  <a:pt x="354" y="160"/>
                  <a:pt x="346" y="151"/>
                  <a:pt x="346" y="160"/>
                </a:cubicBezTo>
                <a:close/>
                <a:moveTo>
                  <a:pt x="178" y="0"/>
                </a:moveTo>
                <a:lnTo>
                  <a:pt x="178" y="0"/>
                </a:lnTo>
                <a:cubicBezTo>
                  <a:pt x="80" y="0"/>
                  <a:pt x="0" y="26"/>
                  <a:pt x="0" y="62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33"/>
                  <a:pt x="80" y="160"/>
                  <a:pt x="178" y="160"/>
                </a:cubicBezTo>
                <a:cubicBezTo>
                  <a:pt x="275" y="160"/>
                  <a:pt x="354" y="133"/>
                  <a:pt x="354" y="97"/>
                </a:cubicBezTo>
                <a:cubicBezTo>
                  <a:pt x="354" y="62"/>
                  <a:pt x="354" y="62"/>
                  <a:pt x="354" y="62"/>
                </a:cubicBezTo>
                <a:cubicBezTo>
                  <a:pt x="354" y="26"/>
                  <a:pt x="275" y="0"/>
                  <a:pt x="17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78" name="Freeform 112">
            <a:extLst>
              <a:ext uri="{FF2B5EF4-FFF2-40B4-BE49-F238E27FC236}">
                <a16:creationId xmlns:a16="http://schemas.microsoft.com/office/drawing/2014/main" id="{664C77B8-727C-AF4F-8455-0C91A4E0F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763" y="2836863"/>
            <a:ext cx="173037" cy="200025"/>
          </a:xfrm>
          <a:custGeom>
            <a:avLst/>
            <a:gdLst>
              <a:gd name="T0" fmla="*/ 154018 w 390"/>
              <a:gd name="T1" fmla="*/ 0 h 444"/>
              <a:gd name="T2" fmla="*/ 0 w 390"/>
              <a:gd name="T3" fmla="*/ 23847 h 444"/>
              <a:gd name="T4" fmla="*/ 19643 w 390"/>
              <a:gd name="T5" fmla="*/ 199326 h 444"/>
              <a:gd name="T6" fmla="*/ 173661 w 390"/>
              <a:gd name="T7" fmla="*/ 179528 h 444"/>
              <a:gd name="T8" fmla="*/ 154018 w 390"/>
              <a:gd name="T9" fmla="*/ 0 h 444"/>
              <a:gd name="T10" fmla="*/ 154018 w 390"/>
              <a:gd name="T11" fmla="*/ 179528 h 444"/>
              <a:gd name="T12" fmla="*/ 19643 w 390"/>
              <a:gd name="T13" fmla="*/ 23847 h 444"/>
              <a:gd name="T14" fmla="*/ 154018 w 390"/>
              <a:gd name="T15" fmla="*/ 179528 h 444"/>
              <a:gd name="T16" fmla="*/ 98661 w 390"/>
              <a:gd name="T17" fmla="*/ 123735 h 444"/>
              <a:gd name="T18" fmla="*/ 43304 w 390"/>
              <a:gd name="T19" fmla="*/ 135884 h 444"/>
              <a:gd name="T20" fmla="*/ 98661 w 390"/>
              <a:gd name="T21" fmla="*/ 123735 h 444"/>
              <a:gd name="T22" fmla="*/ 130357 w 390"/>
              <a:gd name="T23" fmla="*/ 79640 h 444"/>
              <a:gd name="T24" fmla="*/ 87054 w 390"/>
              <a:gd name="T25" fmla="*/ 88189 h 444"/>
              <a:gd name="T26" fmla="*/ 130357 w 390"/>
              <a:gd name="T27" fmla="*/ 79640 h 444"/>
              <a:gd name="T28" fmla="*/ 87054 w 390"/>
              <a:gd name="T29" fmla="*/ 67942 h 444"/>
              <a:gd name="T30" fmla="*/ 130357 w 390"/>
              <a:gd name="T31" fmla="*/ 44095 h 444"/>
              <a:gd name="T32" fmla="*/ 87054 w 390"/>
              <a:gd name="T33" fmla="*/ 67942 h 444"/>
              <a:gd name="T34" fmla="*/ 75000 w 390"/>
              <a:gd name="T35" fmla="*/ 44095 h 444"/>
              <a:gd name="T36" fmla="*/ 43304 w 390"/>
              <a:gd name="T37" fmla="*/ 88189 h 444"/>
              <a:gd name="T38" fmla="*/ 75000 w 390"/>
              <a:gd name="T39" fmla="*/ 44095 h 444"/>
              <a:gd name="T40" fmla="*/ 62946 w 390"/>
              <a:gd name="T41" fmla="*/ 99888 h 444"/>
              <a:gd name="T42" fmla="*/ 43304 w 390"/>
              <a:gd name="T43" fmla="*/ 112037 h 444"/>
              <a:gd name="T44" fmla="*/ 62946 w 390"/>
              <a:gd name="T45" fmla="*/ 99888 h 444"/>
              <a:gd name="T46" fmla="*/ 75000 w 390"/>
              <a:gd name="T47" fmla="*/ 112037 h 444"/>
              <a:gd name="T48" fmla="*/ 130357 w 390"/>
              <a:gd name="T49" fmla="*/ 99888 h 444"/>
              <a:gd name="T50" fmla="*/ 75000 w 390"/>
              <a:gd name="T51" fmla="*/ 112037 h 444"/>
              <a:gd name="T52" fmla="*/ 130357 w 390"/>
              <a:gd name="T53" fmla="*/ 143533 h 444"/>
              <a:gd name="T54" fmla="*/ 43304 w 390"/>
              <a:gd name="T55" fmla="*/ 155681 h 444"/>
              <a:gd name="T56" fmla="*/ 130357 w 390"/>
              <a:gd name="T57" fmla="*/ 143533 h 444"/>
              <a:gd name="T58" fmla="*/ 110714 w 390"/>
              <a:gd name="T59" fmla="*/ 135884 h 444"/>
              <a:gd name="T60" fmla="*/ 130357 w 390"/>
              <a:gd name="T61" fmla="*/ 123735 h 444"/>
              <a:gd name="T62" fmla="*/ 110714 w 390"/>
              <a:gd name="T63" fmla="*/ 135884 h 44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90" h="444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27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7" y="443"/>
                  <a:pt x="44" y="443"/>
                </a:cubicBezTo>
                <a:cubicBezTo>
                  <a:pt x="345" y="443"/>
                  <a:pt x="345" y="443"/>
                  <a:pt x="345" y="443"/>
                </a:cubicBezTo>
                <a:cubicBezTo>
                  <a:pt x="372" y="443"/>
                  <a:pt x="389" y="425"/>
                  <a:pt x="389" y="399"/>
                </a:cubicBezTo>
                <a:cubicBezTo>
                  <a:pt x="389" y="53"/>
                  <a:pt x="389" y="53"/>
                  <a:pt x="389" y="53"/>
                </a:cubicBezTo>
                <a:cubicBezTo>
                  <a:pt x="389" y="27"/>
                  <a:pt x="372" y="0"/>
                  <a:pt x="345" y="0"/>
                </a:cubicBezTo>
                <a:close/>
                <a:moveTo>
                  <a:pt x="345" y="399"/>
                </a:moveTo>
                <a:lnTo>
                  <a:pt x="345" y="399"/>
                </a:lnTo>
                <a:cubicBezTo>
                  <a:pt x="44" y="399"/>
                  <a:pt x="44" y="399"/>
                  <a:pt x="44" y="399"/>
                </a:cubicBezTo>
                <a:cubicBezTo>
                  <a:pt x="44" y="53"/>
                  <a:pt x="44" y="53"/>
                  <a:pt x="44" y="53"/>
                </a:cubicBezTo>
                <a:cubicBezTo>
                  <a:pt x="345" y="53"/>
                  <a:pt x="345" y="53"/>
                  <a:pt x="345" y="53"/>
                </a:cubicBezTo>
                <a:lnTo>
                  <a:pt x="345" y="399"/>
                </a:lnTo>
                <a:close/>
                <a:moveTo>
                  <a:pt x="221" y="275"/>
                </a:moveTo>
                <a:lnTo>
                  <a:pt x="221" y="275"/>
                </a:lnTo>
                <a:cubicBezTo>
                  <a:pt x="97" y="275"/>
                  <a:pt x="97" y="275"/>
                  <a:pt x="97" y="275"/>
                </a:cubicBezTo>
                <a:cubicBezTo>
                  <a:pt x="97" y="302"/>
                  <a:pt x="97" y="302"/>
                  <a:pt x="97" y="302"/>
                </a:cubicBezTo>
                <a:cubicBezTo>
                  <a:pt x="221" y="302"/>
                  <a:pt x="221" y="302"/>
                  <a:pt x="221" y="302"/>
                </a:cubicBezTo>
                <a:lnTo>
                  <a:pt x="221" y="275"/>
                </a:lnTo>
                <a:close/>
                <a:moveTo>
                  <a:pt x="292" y="177"/>
                </a:moveTo>
                <a:lnTo>
                  <a:pt x="292" y="177"/>
                </a:lnTo>
                <a:cubicBezTo>
                  <a:pt x="195" y="177"/>
                  <a:pt x="195" y="177"/>
                  <a:pt x="195" y="177"/>
                </a:cubicBezTo>
                <a:cubicBezTo>
                  <a:pt x="195" y="196"/>
                  <a:pt x="195" y="196"/>
                  <a:pt x="195" y="196"/>
                </a:cubicBezTo>
                <a:cubicBezTo>
                  <a:pt x="292" y="196"/>
                  <a:pt x="292" y="196"/>
                  <a:pt x="292" y="196"/>
                </a:cubicBezTo>
                <a:lnTo>
                  <a:pt x="292" y="177"/>
                </a:lnTo>
                <a:close/>
                <a:moveTo>
                  <a:pt x="195" y="151"/>
                </a:moveTo>
                <a:lnTo>
                  <a:pt x="195" y="151"/>
                </a:lnTo>
                <a:cubicBezTo>
                  <a:pt x="292" y="151"/>
                  <a:pt x="292" y="151"/>
                  <a:pt x="292" y="151"/>
                </a:cubicBezTo>
                <a:cubicBezTo>
                  <a:pt x="292" y="98"/>
                  <a:pt x="292" y="98"/>
                  <a:pt x="292" y="98"/>
                </a:cubicBezTo>
                <a:cubicBezTo>
                  <a:pt x="195" y="98"/>
                  <a:pt x="195" y="98"/>
                  <a:pt x="195" y="98"/>
                </a:cubicBezTo>
                <a:lnTo>
                  <a:pt x="195" y="151"/>
                </a:lnTo>
                <a:close/>
                <a:moveTo>
                  <a:pt x="168" y="98"/>
                </a:moveTo>
                <a:lnTo>
                  <a:pt x="168" y="98"/>
                </a:lnTo>
                <a:cubicBezTo>
                  <a:pt x="97" y="98"/>
                  <a:pt x="97" y="98"/>
                  <a:pt x="97" y="98"/>
                </a:cubicBezTo>
                <a:cubicBezTo>
                  <a:pt x="97" y="196"/>
                  <a:pt x="97" y="196"/>
                  <a:pt x="97" y="196"/>
                </a:cubicBezTo>
                <a:cubicBezTo>
                  <a:pt x="168" y="196"/>
                  <a:pt x="168" y="196"/>
                  <a:pt x="168" y="196"/>
                </a:cubicBezTo>
                <a:lnTo>
                  <a:pt x="168" y="98"/>
                </a:lnTo>
                <a:close/>
                <a:moveTo>
                  <a:pt x="141" y="222"/>
                </a:moveTo>
                <a:lnTo>
                  <a:pt x="141" y="222"/>
                </a:lnTo>
                <a:cubicBezTo>
                  <a:pt x="97" y="222"/>
                  <a:pt x="97" y="222"/>
                  <a:pt x="97" y="222"/>
                </a:cubicBezTo>
                <a:cubicBezTo>
                  <a:pt x="97" y="249"/>
                  <a:pt x="97" y="249"/>
                  <a:pt x="97" y="249"/>
                </a:cubicBezTo>
                <a:cubicBezTo>
                  <a:pt x="141" y="249"/>
                  <a:pt x="141" y="249"/>
                  <a:pt x="141" y="249"/>
                </a:cubicBezTo>
                <a:lnTo>
                  <a:pt x="141" y="222"/>
                </a:lnTo>
                <a:close/>
                <a:moveTo>
                  <a:pt x="168" y="249"/>
                </a:moveTo>
                <a:lnTo>
                  <a:pt x="168" y="249"/>
                </a:lnTo>
                <a:cubicBezTo>
                  <a:pt x="292" y="249"/>
                  <a:pt x="292" y="249"/>
                  <a:pt x="292" y="249"/>
                </a:cubicBezTo>
                <a:cubicBezTo>
                  <a:pt x="292" y="222"/>
                  <a:pt x="292" y="222"/>
                  <a:pt x="292" y="222"/>
                </a:cubicBezTo>
                <a:cubicBezTo>
                  <a:pt x="168" y="222"/>
                  <a:pt x="168" y="222"/>
                  <a:pt x="168" y="222"/>
                </a:cubicBezTo>
                <a:lnTo>
                  <a:pt x="168" y="249"/>
                </a:lnTo>
                <a:close/>
                <a:moveTo>
                  <a:pt x="292" y="319"/>
                </a:moveTo>
                <a:lnTo>
                  <a:pt x="292" y="319"/>
                </a:lnTo>
                <a:cubicBezTo>
                  <a:pt x="97" y="319"/>
                  <a:pt x="97" y="319"/>
                  <a:pt x="97" y="319"/>
                </a:cubicBezTo>
                <a:cubicBezTo>
                  <a:pt x="97" y="346"/>
                  <a:pt x="97" y="346"/>
                  <a:pt x="97" y="346"/>
                </a:cubicBezTo>
                <a:cubicBezTo>
                  <a:pt x="292" y="346"/>
                  <a:pt x="292" y="346"/>
                  <a:pt x="292" y="346"/>
                </a:cubicBezTo>
                <a:lnTo>
                  <a:pt x="292" y="319"/>
                </a:lnTo>
                <a:close/>
                <a:moveTo>
                  <a:pt x="248" y="302"/>
                </a:moveTo>
                <a:lnTo>
                  <a:pt x="248" y="302"/>
                </a:lnTo>
                <a:cubicBezTo>
                  <a:pt x="292" y="302"/>
                  <a:pt x="292" y="302"/>
                  <a:pt x="292" y="302"/>
                </a:cubicBezTo>
                <a:cubicBezTo>
                  <a:pt x="292" y="275"/>
                  <a:pt x="292" y="275"/>
                  <a:pt x="292" y="275"/>
                </a:cubicBezTo>
                <a:cubicBezTo>
                  <a:pt x="248" y="275"/>
                  <a:pt x="248" y="275"/>
                  <a:pt x="248" y="275"/>
                </a:cubicBezTo>
                <a:lnTo>
                  <a:pt x="248" y="3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80" name="Freeform 114">
            <a:extLst>
              <a:ext uri="{FF2B5EF4-FFF2-40B4-BE49-F238E27FC236}">
                <a16:creationId xmlns:a16="http://schemas.microsoft.com/office/drawing/2014/main" id="{DB7491E1-2F63-B840-BD10-6BEAD01DA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8825" y="2384425"/>
            <a:ext cx="207963" cy="219075"/>
          </a:xfrm>
          <a:custGeom>
            <a:avLst/>
            <a:gdLst>
              <a:gd name="T0" fmla="*/ 199198 w 462"/>
              <a:gd name="T1" fmla="*/ 135422 h 488"/>
              <a:gd name="T2" fmla="*/ 199198 w 462"/>
              <a:gd name="T3" fmla="*/ 135422 h 488"/>
              <a:gd name="T4" fmla="*/ 183460 w 462"/>
              <a:gd name="T5" fmla="*/ 119675 h 488"/>
              <a:gd name="T6" fmla="*/ 183460 w 462"/>
              <a:gd name="T7" fmla="*/ 99429 h 488"/>
              <a:gd name="T8" fmla="*/ 199198 w 462"/>
              <a:gd name="T9" fmla="*/ 83682 h 488"/>
              <a:gd name="T10" fmla="*/ 199198 w 462"/>
              <a:gd name="T11" fmla="*/ 71985 h 488"/>
              <a:gd name="T12" fmla="*/ 171320 w 462"/>
              <a:gd name="T13" fmla="*/ 67936 h 488"/>
              <a:gd name="T14" fmla="*/ 163676 w 462"/>
              <a:gd name="T15" fmla="*/ 55788 h 488"/>
              <a:gd name="T16" fmla="*/ 175367 w 462"/>
              <a:gd name="T17" fmla="*/ 16197 h 488"/>
              <a:gd name="T18" fmla="*/ 171320 w 462"/>
              <a:gd name="T19" fmla="*/ 12147 h 488"/>
              <a:gd name="T20" fmla="*/ 139844 w 462"/>
              <a:gd name="T21" fmla="*/ 31943 h 488"/>
              <a:gd name="T22" fmla="*/ 120059 w 462"/>
              <a:gd name="T23" fmla="*/ 23845 h 488"/>
              <a:gd name="T24" fmla="*/ 111515 w 462"/>
              <a:gd name="T25" fmla="*/ 7648 h 488"/>
              <a:gd name="T26" fmla="*/ 95777 w 462"/>
              <a:gd name="T27" fmla="*/ 7648 h 488"/>
              <a:gd name="T28" fmla="*/ 87683 w 462"/>
              <a:gd name="T29" fmla="*/ 23845 h 488"/>
              <a:gd name="T30" fmla="*/ 67898 w 462"/>
              <a:gd name="T31" fmla="*/ 31943 h 488"/>
              <a:gd name="T32" fmla="*/ 52160 w 462"/>
              <a:gd name="T33" fmla="*/ 23845 h 488"/>
              <a:gd name="T34" fmla="*/ 40020 w 462"/>
              <a:gd name="T35" fmla="*/ 31943 h 488"/>
              <a:gd name="T36" fmla="*/ 40020 w 462"/>
              <a:gd name="T37" fmla="*/ 47690 h 488"/>
              <a:gd name="T38" fmla="*/ 28328 w 462"/>
              <a:gd name="T39" fmla="*/ 63887 h 488"/>
              <a:gd name="T40" fmla="*/ 8094 w 462"/>
              <a:gd name="T41" fmla="*/ 71985 h 488"/>
              <a:gd name="T42" fmla="*/ 8094 w 462"/>
              <a:gd name="T43" fmla="*/ 83682 h 488"/>
              <a:gd name="T44" fmla="*/ 28328 w 462"/>
              <a:gd name="T45" fmla="*/ 99429 h 488"/>
              <a:gd name="T46" fmla="*/ 28328 w 462"/>
              <a:gd name="T47" fmla="*/ 119675 h 488"/>
              <a:gd name="T48" fmla="*/ 8094 w 462"/>
              <a:gd name="T49" fmla="*/ 135422 h 488"/>
              <a:gd name="T50" fmla="*/ 12141 w 462"/>
              <a:gd name="T51" fmla="*/ 143520 h 488"/>
              <a:gd name="T52" fmla="*/ 31926 w 462"/>
              <a:gd name="T53" fmla="*/ 147569 h 488"/>
              <a:gd name="T54" fmla="*/ 44066 w 462"/>
              <a:gd name="T55" fmla="*/ 163766 h 488"/>
              <a:gd name="T56" fmla="*/ 31926 w 462"/>
              <a:gd name="T57" fmla="*/ 199308 h 488"/>
              <a:gd name="T58" fmla="*/ 40020 w 462"/>
              <a:gd name="T59" fmla="*/ 207407 h 488"/>
              <a:gd name="T60" fmla="*/ 63851 w 462"/>
              <a:gd name="T61" fmla="*/ 191210 h 488"/>
              <a:gd name="T62" fmla="*/ 83636 w 462"/>
              <a:gd name="T63" fmla="*/ 195259 h 488"/>
              <a:gd name="T64" fmla="*/ 95777 w 462"/>
              <a:gd name="T65" fmla="*/ 211456 h 488"/>
              <a:gd name="T66" fmla="*/ 111515 w 462"/>
              <a:gd name="T67" fmla="*/ 211456 h 488"/>
              <a:gd name="T68" fmla="*/ 120059 w 462"/>
              <a:gd name="T69" fmla="*/ 191210 h 488"/>
              <a:gd name="T70" fmla="*/ 139844 w 462"/>
              <a:gd name="T71" fmla="*/ 183562 h 488"/>
              <a:gd name="T72" fmla="*/ 159629 w 462"/>
              <a:gd name="T73" fmla="*/ 195259 h 488"/>
              <a:gd name="T74" fmla="*/ 167722 w 462"/>
              <a:gd name="T75" fmla="*/ 187611 h 488"/>
              <a:gd name="T76" fmla="*/ 167722 w 462"/>
              <a:gd name="T77" fmla="*/ 167365 h 488"/>
              <a:gd name="T78" fmla="*/ 179414 w 462"/>
              <a:gd name="T79" fmla="*/ 151618 h 488"/>
              <a:gd name="T80" fmla="*/ 199198 w 462"/>
              <a:gd name="T81" fmla="*/ 147569 h 488"/>
              <a:gd name="T82" fmla="*/ 199198 w 462"/>
              <a:gd name="T83" fmla="*/ 135422 h 488"/>
              <a:gd name="T84" fmla="*/ 115562 w 462"/>
              <a:gd name="T85" fmla="*/ 155667 h 488"/>
              <a:gd name="T86" fmla="*/ 115562 w 462"/>
              <a:gd name="T87" fmla="*/ 155667 h 488"/>
              <a:gd name="T88" fmla="*/ 91730 w 462"/>
              <a:gd name="T89" fmla="*/ 155667 h 488"/>
              <a:gd name="T90" fmla="*/ 91730 w 462"/>
              <a:gd name="T91" fmla="*/ 131372 h 488"/>
              <a:gd name="T92" fmla="*/ 115562 w 462"/>
              <a:gd name="T93" fmla="*/ 131372 h 488"/>
              <a:gd name="T94" fmla="*/ 115562 w 462"/>
              <a:gd name="T95" fmla="*/ 155667 h 488"/>
              <a:gd name="T96" fmla="*/ 115562 w 462"/>
              <a:gd name="T97" fmla="*/ 119675 h 488"/>
              <a:gd name="T98" fmla="*/ 115562 w 462"/>
              <a:gd name="T99" fmla="*/ 119675 h 488"/>
              <a:gd name="T100" fmla="*/ 91730 w 462"/>
              <a:gd name="T101" fmla="*/ 119675 h 488"/>
              <a:gd name="T102" fmla="*/ 91730 w 462"/>
              <a:gd name="T103" fmla="*/ 59837 h 488"/>
              <a:gd name="T104" fmla="*/ 115562 w 462"/>
              <a:gd name="T105" fmla="*/ 59837 h 488"/>
              <a:gd name="T106" fmla="*/ 115562 w 462"/>
              <a:gd name="T107" fmla="*/ 119675 h 488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62" h="488">
                <a:moveTo>
                  <a:pt x="443" y="301"/>
                </a:moveTo>
                <a:lnTo>
                  <a:pt x="443" y="301"/>
                </a:lnTo>
                <a:cubicBezTo>
                  <a:pt x="408" y="266"/>
                  <a:pt x="408" y="266"/>
                  <a:pt x="408" y="266"/>
                </a:cubicBezTo>
                <a:cubicBezTo>
                  <a:pt x="390" y="248"/>
                  <a:pt x="390" y="230"/>
                  <a:pt x="408" y="221"/>
                </a:cubicBezTo>
                <a:cubicBezTo>
                  <a:pt x="443" y="186"/>
                  <a:pt x="443" y="186"/>
                  <a:pt x="443" y="186"/>
                </a:cubicBezTo>
                <a:cubicBezTo>
                  <a:pt x="461" y="168"/>
                  <a:pt x="452" y="160"/>
                  <a:pt x="443" y="160"/>
                </a:cubicBezTo>
                <a:cubicBezTo>
                  <a:pt x="381" y="151"/>
                  <a:pt x="381" y="151"/>
                  <a:pt x="381" y="151"/>
                </a:cubicBezTo>
                <a:cubicBezTo>
                  <a:pt x="364" y="151"/>
                  <a:pt x="355" y="142"/>
                  <a:pt x="364" y="124"/>
                </a:cubicBezTo>
                <a:cubicBezTo>
                  <a:pt x="390" y="36"/>
                  <a:pt x="390" y="36"/>
                  <a:pt x="390" y="36"/>
                </a:cubicBezTo>
                <a:cubicBezTo>
                  <a:pt x="399" y="27"/>
                  <a:pt x="390" y="17"/>
                  <a:pt x="381" y="27"/>
                </a:cubicBezTo>
                <a:cubicBezTo>
                  <a:pt x="311" y="71"/>
                  <a:pt x="311" y="71"/>
                  <a:pt x="311" y="71"/>
                </a:cubicBezTo>
                <a:cubicBezTo>
                  <a:pt x="292" y="80"/>
                  <a:pt x="275" y="71"/>
                  <a:pt x="267" y="53"/>
                </a:cubicBezTo>
                <a:cubicBezTo>
                  <a:pt x="248" y="17"/>
                  <a:pt x="248" y="17"/>
                  <a:pt x="248" y="17"/>
                </a:cubicBezTo>
                <a:cubicBezTo>
                  <a:pt x="239" y="0"/>
                  <a:pt x="222" y="0"/>
                  <a:pt x="213" y="17"/>
                </a:cubicBezTo>
                <a:cubicBezTo>
                  <a:pt x="195" y="53"/>
                  <a:pt x="195" y="53"/>
                  <a:pt x="195" y="53"/>
                </a:cubicBezTo>
                <a:cubicBezTo>
                  <a:pt x="186" y="71"/>
                  <a:pt x="169" y="71"/>
                  <a:pt x="151" y="71"/>
                </a:cubicBezTo>
                <a:cubicBezTo>
                  <a:pt x="116" y="53"/>
                  <a:pt x="116" y="53"/>
                  <a:pt x="116" y="53"/>
                </a:cubicBezTo>
                <a:cubicBezTo>
                  <a:pt x="98" y="45"/>
                  <a:pt x="80" y="53"/>
                  <a:pt x="89" y="71"/>
                </a:cubicBezTo>
                <a:cubicBezTo>
                  <a:pt x="89" y="106"/>
                  <a:pt x="89" y="106"/>
                  <a:pt x="89" y="106"/>
                </a:cubicBezTo>
                <a:cubicBezTo>
                  <a:pt x="89" y="124"/>
                  <a:pt x="80" y="142"/>
                  <a:pt x="63" y="142"/>
                </a:cubicBezTo>
                <a:cubicBezTo>
                  <a:pt x="18" y="160"/>
                  <a:pt x="18" y="160"/>
                  <a:pt x="18" y="160"/>
                </a:cubicBezTo>
                <a:cubicBezTo>
                  <a:pt x="9" y="160"/>
                  <a:pt x="0" y="168"/>
                  <a:pt x="18" y="186"/>
                </a:cubicBezTo>
                <a:cubicBezTo>
                  <a:pt x="63" y="221"/>
                  <a:pt x="63" y="221"/>
                  <a:pt x="63" y="221"/>
                </a:cubicBezTo>
                <a:cubicBezTo>
                  <a:pt x="71" y="230"/>
                  <a:pt x="71" y="248"/>
                  <a:pt x="63" y="266"/>
                </a:cubicBezTo>
                <a:cubicBezTo>
                  <a:pt x="18" y="301"/>
                  <a:pt x="18" y="301"/>
                  <a:pt x="18" y="301"/>
                </a:cubicBezTo>
                <a:cubicBezTo>
                  <a:pt x="0" y="311"/>
                  <a:pt x="9" y="319"/>
                  <a:pt x="27" y="319"/>
                </a:cubicBezTo>
                <a:cubicBezTo>
                  <a:pt x="71" y="328"/>
                  <a:pt x="71" y="328"/>
                  <a:pt x="71" y="328"/>
                </a:cubicBezTo>
                <a:cubicBezTo>
                  <a:pt x="89" y="328"/>
                  <a:pt x="98" y="346"/>
                  <a:pt x="98" y="364"/>
                </a:cubicBezTo>
                <a:cubicBezTo>
                  <a:pt x="71" y="443"/>
                  <a:pt x="71" y="443"/>
                  <a:pt x="71" y="443"/>
                </a:cubicBezTo>
                <a:cubicBezTo>
                  <a:pt x="63" y="461"/>
                  <a:pt x="71" y="461"/>
                  <a:pt x="89" y="461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60" y="417"/>
                  <a:pt x="177" y="417"/>
                  <a:pt x="186" y="434"/>
                </a:cubicBezTo>
                <a:cubicBezTo>
                  <a:pt x="213" y="470"/>
                  <a:pt x="213" y="470"/>
                  <a:pt x="213" y="470"/>
                </a:cubicBezTo>
                <a:cubicBezTo>
                  <a:pt x="222" y="487"/>
                  <a:pt x="239" y="478"/>
                  <a:pt x="248" y="470"/>
                </a:cubicBezTo>
                <a:cubicBezTo>
                  <a:pt x="267" y="425"/>
                  <a:pt x="267" y="425"/>
                  <a:pt x="267" y="425"/>
                </a:cubicBezTo>
                <a:cubicBezTo>
                  <a:pt x="275" y="408"/>
                  <a:pt x="292" y="408"/>
                  <a:pt x="311" y="408"/>
                </a:cubicBezTo>
                <a:cubicBezTo>
                  <a:pt x="355" y="434"/>
                  <a:pt x="355" y="434"/>
                  <a:pt x="355" y="434"/>
                </a:cubicBezTo>
                <a:cubicBezTo>
                  <a:pt x="364" y="443"/>
                  <a:pt x="381" y="434"/>
                  <a:pt x="373" y="417"/>
                </a:cubicBezTo>
                <a:cubicBezTo>
                  <a:pt x="373" y="372"/>
                  <a:pt x="373" y="372"/>
                  <a:pt x="373" y="372"/>
                </a:cubicBezTo>
                <a:cubicBezTo>
                  <a:pt x="373" y="364"/>
                  <a:pt x="390" y="346"/>
                  <a:pt x="399" y="337"/>
                </a:cubicBezTo>
                <a:cubicBezTo>
                  <a:pt x="443" y="328"/>
                  <a:pt x="443" y="328"/>
                  <a:pt x="443" y="328"/>
                </a:cubicBezTo>
                <a:cubicBezTo>
                  <a:pt x="452" y="319"/>
                  <a:pt x="461" y="311"/>
                  <a:pt x="443" y="301"/>
                </a:cubicBezTo>
                <a:close/>
                <a:moveTo>
                  <a:pt x="257" y="346"/>
                </a:moveTo>
                <a:lnTo>
                  <a:pt x="257" y="346"/>
                </a:lnTo>
                <a:cubicBezTo>
                  <a:pt x="204" y="346"/>
                  <a:pt x="204" y="346"/>
                  <a:pt x="204" y="346"/>
                </a:cubicBezTo>
                <a:cubicBezTo>
                  <a:pt x="204" y="292"/>
                  <a:pt x="204" y="292"/>
                  <a:pt x="204" y="292"/>
                </a:cubicBezTo>
                <a:cubicBezTo>
                  <a:pt x="257" y="292"/>
                  <a:pt x="257" y="292"/>
                  <a:pt x="257" y="292"/>
                </a:cubicBezTo>
                <a:lnTo>
                  <a:pt x="257" y="346"/>
                </a:lnTo>
                <a:close/>
                <a:moveTo>
                  <a:pt x="257" y="266"/>
                </a:moveTo>
                <a:lnTo>
                  <a:pt x="257" y="266"/>
                </a:lnTo>
                <a:cubicBezTo>
                  <a:pt x="204" y="266"/>
                  <a:pt x="204" y="266"/>
                  <a:pt x="204" y="266"/>
                </a:cubicBezTo>
                <a:cubicBezTo>
                  <a:pt x="204" y="133"/>
                  <a:pt x="204" y="133"/>
                  <a:pt x="204" y="133"/>
                </a:cubicBezTo>
                <a:cubicBezTo>
                  <a:pt x="257" y="133"/>
                  <a:pt x="257" y="133"/>
                  <a:pt x="257" y="133"/>
                </a:cubicBezTo>
                <a:lnTo>
                  <a:pt x="257" y="2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81" name="Freeform 115">
            <a:extLst>
              <a:ext uri="{FF2B5EF4-FFF2-40B4-BE49-F238E27FC236}">
                <a16:creationId xmlns:a16="http://schemas.microsoft.com/office/drawing/2014/main" id="{301A474E-D229-9E47-9857-8EDCCFB33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3270250"/>
            <a:ext cx="179388" cy="223838"/>
          </a:xfrm>
          <a:custGeom>
            <a:avLst/>
            <a:gdLst>
              <a:gd name="T0" fmla="*/ 171490 w 400"/>
              <a:gd name="T1" fmla="*/ 55653 h 498"/>
              <a:gd name="T2" fmla="*/ 171490 w 400"/>
              <a:gd name="T3" fmla="*/ 55653 h 498"/>
              <a:gd name="T4" fmla="*/ 103974 w 400"/>
              <a:gd name="T5" fmla="*/ 4039 h 498"/>
              <a:gd name="T6" fmla="*/ 51762 w 400"/>
              <a:gd name="T7" fmla="*/ 67771 h 498"/>
              <a:gd name="T8" fmla="*/ 59864 w 400"/>
              <a:gd name="T9" fmla="*/ 95598 h 498"/>
              <a:gd name="T10" fmla="*/ 4051 w 400"/>
              <a:gd name="T11" fmla="*/ 182668 h 498"/>
              <a:gd name="T12" fmla="*/ 0 w 400"/>
              <a:gd name="T13" fmla="*/ 194786 h 498"/>
              <a:gd name="T14" fmla="*/ 4051 w 400"/>
              <a:gd name="T15" fmla="*/ 214534 h 498"/>
              <a:gd name="T16" fmla="*/ 12153 w 400"/>
              <a:gd name="T17" fmla="*/ 223061 h 498"/>
              <a:gd name="T18" fmla="*/ 27907 w 400"/>
              <a:gd name="T19" fmla="*/ 218573 h 498"/>
              <a:gd name="T20" fmla="*/ 40059 w 400"/>
              <a:gd name="T21" fmla="*/ 210943 h 498"/>
              <a:gd name="T22" fmla="*/ 63915 w 400"/>
              <a:gd name="T23" fmla="*/ 175038 h 498"/>
              <a:gd name="T24" fmla="*/ 63915 w 400"/>
              <a:gd name="T25" fmla="*/ 175038 h 498"/>
              <a:gd name="T26" fmla="*/ 79669 w 400"/>
              <a:gd name="T27" fmla="*/ 170999 h 498"/>
              <a:gd name="T28" fmla="*/ 103974 w 400"/>
              <a:gd name="T29" fmla="*/ 127464 h 498"/>
              <a:gd name="T30" fmla="*/ 131881 w 400"/>
              <a:gd name="T31" fmla="*/ 127464 h 498"/>
              <a:gd name="T32" fmla="*/ 171490 w 400"/>
              <a:gd name="T33" fmla="*/ 55653 h 498"/>
              <a:gd name="T34" fmla="*/ 143583 w 400"/>
              <a:gd name="T35" fmla="*/ 71362 h 498"/>
              <a:gd name="T36" fmla="*/ 143583 w 400"/>
              <a:gd name="T37" fmla="*/ 71362 h 498"/>
              <a:gd name="T38" fmla="*/ 115227 w 400"/>
              <a:gd name="T39" fmla="*/ 63732 h 498"/>
              <a:gd name="T40" fmla="*/ 99473 w 400"/>
              <a:gd name="T41" fmla="*/ 35905 h 498"/>
              <a:gd name="T42" fmla="*/ 139533 w 400"/>
              <a:gd name="T43" fmla="*/ 31866 h 498"/>
              <a:gd name="T44" fmla="*/ 143583 w 400"/>
              <a:gd name="T45" fmla="*/ 71362 h 498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00" h="498">
                <a:moveTo>
                  <a:pt x="381" y="124"/>
                </a:moveTo>
                <a:lnTo>
                  <a:pt x="381" y="124"/>
                </a:lnTo>
                <a:cubicBezTo>
                  <a:pt x="372" y="44"/>
                  <a:pt x="301" y="0"/>
                  <a:pt x="231" y="9"/>
                </a:cubicBezTo>
                <a:cubicBezTo>
                  <a:pt x="159" y="27"/>
                  <a:pt x="106" y="80"/>
                  <a:pt x="115" y="151"/>
                </a:cubicBezTo>
                <a:cubicBezTo>
                  <a:pt x="115" y="168"/>
                  <a:pt x="124" y="195"/>
                  <a:pt x="133" y="213"/>
                </a:cubicBezTo>
                <a:cubicBezTo>
                  <a:pt x="9" y="407"/>
                  <a:pt x="9" y="407"/>
                  <a:pt x="9" y="407"/>
                </a:cubicBezTo>
                <a:cubicBezTo>
                  <a:pt x="0" y="407"/>
                  <a:pt x="0" y="425"/>
                  <a:pt x="0" y="434"/>
                </a:cubicBezTo>
                <a:cubicBezTo>
                  <a:pt x="9" y="478"/>
                  <a:pt x="9" y="478"/>
                  <a:pt x="9" y="478"/>
                </a:cubicBezTo>
                <a:cubicBezTo>
                  <a:pt x="9" y="487"/>
                  <a:pt x="18" y="497"/>
                  <a:pt x="27" y="497"/>
                </a:cubicBezTo>
                <a:cubicBezTo>
                  <a:pt x="62" y="487"/>
                  <a:pt x="62" y="487"/>
                  <a:pt x="62" y="487"/>
                </a:cubicBezTo>
                <a:cubicBezTo>
                  <a:pt x="71" y="487"/>
                  <a:pt x="80" y="478"/>
                  <a:pt x="89" y="470"/>
                </a:cubicBezTo>
                <a:cubicBezTo>
                  <a:pt x="142" y="390"/>
                  <a:pt x="142" y="390"/>
                  <a:pt x="142" y="390"/>
                </a:cubicBezTo>
                <a:cubicBezTo>
                  <a:pt x="177" y="381"/>
                  <a:pt x="177" y="381"/>
                  <a:pt x="177" y="381"/>
                </a:cubicBezTo>
                <a:cubicBezTo>
                  <a:pt x="231" y="284"/>
                  <a:pt x="231" y="284"/>
                  <a:pt x="231" y="284"/>
                </a:cubicBezTo>
                <a:cubicBezTo>
                  <a:pt x="248" y="293"/>
                  <a:pt x="284" y="284"/>
                  <a:pt x="293" y="284"/>
                </a:cubicBezTo>
                <a:cubicBezTo>
                  <a:pt x="363" y="275"/>
                  <a:pt x="399" y="195"/>
                  <a:pt x="381" y="124"/>
                </a:cubicBezTo>
                <a:close/>
                <a:moveTo>
                  <a:pt x="319" y="159"/>
                </a:moveTo>
                <a:lnTo>
                  <a:pt x="319" y="159"/>
                </a:lnTo>
                <a:cubicBezTo>
                  <a:pt x="301" y="187"/>
                  <a:pt x="284" y="168"/>
                  <a:pt x="256" y="142"/>
                </a:cubicBezTo>
                <a:cubicBezTo>
                  <a:pt x="231" y="124"/>
                  <a:pt x="203" y="115"/>
                  <a:pt x="221" y="80"/>
                </a:cubicBezTo>
                <a:cubicBezTo>
                  <a:pt x="240" y="53"/>
                  <a:pt x="284" y="44"/>
                  <a:pt x="310" y="71"/>
                </a:cubicBezTo>
                <a:cubicBezTo>
                  <a:pt x="337" y="89"/>
                  <a:pt x="346" y="133"/>
                  <a:pt x="319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82" name="Freeform 116">
            <a:extLst>
              <a:ext uri="{FF2B5EF4-FFF2-40B4-BE49-F238E27FC236}">
                <a16:creationId xmlns:a16="http://schemas.microsoft.com/office/drawing/2014/main" id="{20C73770-BE42-C34A-A97C-DBAE42A65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1825" y="2389188"/>
            <a:ext cx="200025" cy="206375"/>
          </a:xfrm>
          <a:custGeom>
            <a:avLst/>
            <a:gdLst>
              <a:gd name="T0" fmla="*/ 179621 w 445"/>
              <a:gd name="T1" fmla="*/ 71476 h 462"/>
              <a:gd name="T2" fmla="*/ 179621 w 445"/>
              <a:gd name="T3" fmla="*/ 71476 h 462"/>
              <a:gd name="T4" fmla="*/ 119448 w 445"/>
              <a:gd name="T5" fmla="*/ 3596 h 462"/>
              <a:gd name="T6" fmla="*/ 16166 w 445"/>
              <a:gd name="T7" fmla="*/ 111485 h 462"/>
              <a:gd name="T8" fmla="*/ 4041 w 445"/>
              <a:gd name="T9" fmla="*/ 143402 h 462"/>
              <a:gd name="T10" fmla="*/ 36373 w 445"/>
              <a:gd name="T11" fmla="*/ 159586 h 462"/>
              <a:gd name="T12" fmla="*/ 44007 w 445"/>
              <a:gd name="T13" fmla="*/ 155540 h 462"/>
              <a:gd name="T14" fmla="*/ 60173 w 445"/>
              <a:gd name="T15" fmla="*/ 167228 h 462"/>
              <a:gd name="T16" fmla="*/ 71848 w 445"/>
              <a:gd name="T17" fmla="*/ 195099 h 462"/>
              <a:gd name="T18" fmla="*/ 83973 w 445"/>
              <a:gd name="T19" fmla="*/ 203191 h 462"/>
              <a:gd name="T20" fmla="*/ 107772 w 445"/>
              <a:gd name="T21" fmla="*/ 195099 h 462"/>
              <a:gd name="T22" fmla="*/ 111814 w 445"/>
              <a:gd name="T23" fmla="*/ 187007 h 462"/>
              <a:gd name="T24" fmla="*/ 103731 w 445"/>
              <a:gd name="T25" fmla="*/ 175319 h 462"/>
              <a:gd name="T26" fmla="*/ 91607 w 445"/>
              <a:gd name="T27" fmla="*/ 151494 h 462"/>
              <a:gd name="T28" fmla="*/ 103731 w 445"/>
              <a:gd name="T29" fmla="*/ 139356 h 462"/>
              <a:gd name="T30" fmla="*/ 187255 w 445"/>
              <a:gd name="T31" fmla="*/ 159586 h 462"/>
              <a:gd name="T32" fmla="*/ 179621 w 445"/>
              <a:gd name="T33" fmla="*/ 71476 h 462"/>
              <a:gd name="T34" fmla="*/ 175130 w 445"/>
              <a:gd name="T35" fmla="*/ 139356 h 462"/>
              <a:gd name="T36" fmla="*/ 175130 w 445"/>
              <a:gd name="T37" fmla="*/ 139356 h 462"/>
              <a:gd name="T38" fmla="*/ 135614 w 445"/>
              <a:gd name="T39" fmla="*/ 91706 h 462"/>
              <a:gd name="T40" fmla="*/ 127531 w 445"/>
              <a:gd name="T41" fmla="*/ 27871 h 462"/>
              <a:gd name="T42" fmla="*/ 163455 w 445"/>
              <a:gd name="T43" fmla="*/ 79568 h 462"/>
              <a:gd name="T44" fmla="*/ 175130 w 445"/>
              <a:gd name="T45" fmla="*/ 139356 h 46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45" h="462">
                <a:moveTo>
                  <a:pt x="400" y="159"/>
                </a:moveTo>
                <a:lnTo>
                  <a:pt x="400" y="159"/>
                </a:lnTo>
                <a:cubicBezTo>
                  <a:pt x="364" y="71"/>
                  <a:pt x="302" y="0"/>
                  <a:pt x="266" y="8"/>
                </a:cubicBezTo>
                <a:cubicBezTo>
                  <a:pt x="213" y="36"/>
                  <a:pt x="302" y="142"/>
                  <a:pt x="36" y="248"/>
                </a:cubicBezTo>
                <a:cubicBezTo>
                  <a:pt x="9" y="257"/>
                  <a:pt x="0" y="292"/>
                  <a:pt x="9" y="319"/>
                </a:cubicBezTo>
                <a:cubicBezTo>
                  <a:pt x="18" y="337"/>
                  <a:pt x="53" y="363"/>
                  <a:pt x="81" y="355"/>
                </a:cubicBezTo>
                <a:lnTo>
                  <a:pt x="98" y="346"/>
                </a:lnTo>
                <a:cubicBezTo>
                  <a:pt x="116" y="372"/>
                  <a:pt x="134" y="355"/>
                  <a:pt x="134" y="372"/>
                </a:cubicBezTo>
                <a:cubicBezTo>
                  <a:pt x="143" y="390"/>
                  <a:pt x="160" y="425"/>
                  <a:pt x="160" y="434"/>
                </a:cubicBezTo>
                <a:cubicBezTo>
                  <a:pt x="169" y="443"/>
                  <a:pt x="178" y="461"/>
                  <a:pt x="187" y="452"/>
                </a:cubicBezTo>
                <a:cubicBezTo>
                  <a:pt x="196" y="452"/>
                  <a:pt x="231" y="443"/>
                  <a:pt x="240" y="434"/>
                </a:cubicBezTo>
                <a:cubicBezTo>
                  <a:pt x="257" y="434"/>
                  <a:pt x="257" y="425"/>
                  <a:pt x="249" y="416"/>
                </a:cubicBezTo>
                <a:cubicBezTo>
                  <a:pt x="249" y="408"/>
                  <a:pt x="231" y="399"/>
                  <a:pt x="231" y="390"/>
                </a:cubicBezTo>
                <a:cubicBezTo>
                  <a:pt x="222" y="381"/>
                  <a:pt x="213" y="346"/>
                  <a:pt x="204" y="337"/>
                </a:cubicBezTo>
                <a:cubicBezTo>
                  <a:pt x="196" y="328"/>
                  <a:pt x="213" y="310"/>
                  <a:pt x="231" y="310"/>
                </a:cubicBezTo>
                <a:cubicBezTo>
                  <a:pt x="355" y="302"/>
                  <a:pt x="373" y="372"/>
                  <a:pt x="417" y="355"/>
                </a:cubicBezTo>
                <a:cubicBezTo>
                  <a:pt x="444" y="346"/>
                  <a:pt x="444" y="248"/>
                  <a:pt x="400" y="159"/>
                </a:cubicBezTo>
                <a:close/>
                <a:moveTo>
                  <a:pt x="390" y="310"/>
                </a:moveTo>
                <a:lnTo>
                  <a:pt x="390" y="310"/>
                </a:lnTo>
                <a:cubicBezTo>
                  <a:pt x="381" y="310"/>
                  <a:pt x="328" y="275"/>
                  <a:pt x="302" y="204"/>
                </a:cubicBezTo>
                <a:cubicBezTo>
                  <a:pt x="275" y="133"/>
                  <a:pt x="275" y="62"/>
                  <a:pt x="284" y="62"/>
                </a:cubicBezTo>
                <a:cubicBezTo>
                  <a:pt x="293" y="62"/>
                  <a:pt x="337" y="106"/>
                  <a:pt x="364" y="177"/>
                </a:cubicBezTo>
                <a:cubicBezTo>
                  <a:pt x="400" y="248"/>
                  <a:pt x="390" y="302"/>
                  <a:pt x="390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83" name="Freeform 117">
            <a:extLst>
              <a:ext uri="{FF2B5EF4-FFF2-40B4-BE49-F238E27FC236}">
                <a16:creationId xmlns:a16="http://schemas.microsoft.com/office/drawing/2014/main" id="{0E009F2E-E773-7E46-AE56-2044BACBE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563" y="3286125"/>
            <a:ext cx="207962" cy="192088"/>
          </a:xfrm>
          <a:custGeom>
            <a:avLst/>
            <a:gdLst>
              <a:gd name="T0" fmla="*/ 119608 w 462"/>
              <a:gd name="T1" fmla="*/ 0 h 427"/>
              <a:gd name="T2" fmla="*/ 119608 w 462"/>
              <a:gd name="T3" fmla="*/ 0 h 427"/>
              <a:gd name="T4" fmla="*/ 119608 w 462"/>
              <a:gd name="T5" fmla="*/ 0 h 427"/>
              <a:gd name="T6" fmla="*/ 31925 w 462"/>
              <a:gd name="T7" fmla="*/ 35946 h 427"/>
              <a:gd name="T8" fmla="*/ 35972 w 462"/>
              <a:gd name="T9" fmla="*/ 64254 h 427"/>
              <a:gd name="T10" fmla="*/ 0 w 462"/>
              <a:gd name="T11" fmla="*/ 107838 h 427"/>
              <a:gd name="T12" fmla="*/ 51710 w 462"/>
              <a:gd name="T13" fmla="*/ 143335 h 427"/>
              <a:gd name="T14" fmla="*/ 103870 w 462"/>
              <a:gd name="T15" fmla="*/ 119521 h 427"/>
              <a:gd name="T16" fmla="*/ 103870 w 462"/>
              <a:gd name="T17" fmla="*/ 111882 h 427"/>
              <a:gd name="T18" fmla="*/ 119608 w 462"/>
              <a:gd name="T19" fmla="*/ 95706 h 427"/>
              <a:gd name="T20" fmla="*/ 135795 w 462"/>
              <a:gd name="T21" fmla="*/ 111882 h 427"/>
              <a:gd name="T22" fmla="*/ 119608 w 462"/>
              <a:gd name="T23" fmla="*/ 127608 h 427"/>
              <a:gd name="T24" fmla="*/ 51710 w 462"/>
              <a:gd name="T25" fmla="*/ 159511 h 427"/>
              <a:gd name="T26" fmla="*/ 51710 w 462"/>
              <a:gd name="T27" fmla="*/ 167149 h 427"/>
              <a:gd name="T28" fmla="*/ 119608 w 462"/>
              <a:gd name="T29" fmla="*/ 191413 h 427"/>
              <a:gd name="T30" fmla="*/ 119608 w 462"/>
              <a:gd name="T31" fmla="*/ 191413 h 427"/>
              <a:gd name="T32" fmla="*/ 183459 w 462"/>
              <a:gd name="T33" fmla="*/ 167149 h 427"/>
              <a:gd name="T34" fmla="*/ 203693 w 462"/>
              <a:gd name="T35" fmla="*/ 35946 h 427"/>
              <a:gd name="T36" fmla="*/ 119608 w 462"/>
              <a:gd name="T37" fmla="*/ 0 h 427"/>
              <a:gd name="T38" fmla="*/ 16188 w 462"/>
              <a:gd name="T39" fmla="*/ 103794 h 427"/>
              <a:gd name="T40" fmla="*/ 16188 w 462"/>
              <a:gd name="T41" fmla="*/ 103794 h 427"/>
              <a:gd name="T42" fmla="*/ 40019 w 462"/>
              <a:gd name="T43" fmla="*/ 79980 h 427"/>
              <a:gd name="T44" fmla="*/ 47663 w 462"/>
              <a:gd name="T45" fmla="*/ 127608 h 427"/>
              <a:gd name="T46" fmla="*/ 16188 w 462"/>
              <a:gd name="T47" fmla="*/ 103794 h 427"/>
              <a:gd name="T48" fmla="*/ 119608 w 462"/>
              <a:gd name="T49" fmla="*/ 59760 h 427"/>
              <a:gd name="T50" fmla="*/ 119608 w 462"/>
              <a:gd name="T51" fmla="*/ 59760 h 427"/>
              <a:gd name="T52" fmla="*/ 47663 w 462"/>
              <a:gd name="T53" fmla="*/ 35946 h 427"/>
              <a:gd name="T54" fmla="*/ 119608 w 462"/>
              <a:gd name="T55" fmla="*/ 16176 h 427"/>
              <a:gd name="T56" fmla="*/ 187056 w 462"/>
              <a:gd name="T57" fmla="*/ 35946 h 427"/>
              <a:gd name="T58" fmla="*/ 119608 w 462"/>
              <a:gd name="T59" fmla="*/ 59760 h 427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62" h="427">
                <a:moveTo>
                  <a:pt x="266" y="0"/>
                </a:moveTo>
                <a:lnTo>
                  <a:pt x="266" y="0"/>
                </a:lnTo>
                <a:cubicBezTo>
                  <a:pt x="142" y="0"/>
                  <a:pt x="62" y="45"/>
                  <a:pt x="71" y="80"/>
                </a:cubicBezTo>
                <a:cubicBezTo>
                  <a:pt x="71" y="89"/>
                  <a:pt x="71" y="116"/>
                  <a:pt x="80" y="143"/>
                </a:cubicBezTo>
                <a:cubicBezTo>
                  <a:pt x="18" y="169"/>
                  <a:pt x="0" y="205"/>
                  <a:pt x="0" y="240"/>
                </a:cubicBezTo>
                <a:cubicBezTo>
                  <a:pt x="9" y="275"/>
                  <a:pt x="36" y="311"/>
                  <a:pt x="115" y="319"/>
                </a:cubicBezTo>
                <a:cubicBezTo>
                  <a:pt x="151" y="319"/>
                  <a:pt x="204" y="302"/>
                  <a:pt x="231" y="266"/>
                </a:cubicBezTo>
                <a:cubicBezTo>
                  <a:pt x="231" y="258"/>
                  <a:pt x="231" y="249"/>
                  <a:pt x="231" y="249"/>
                </a:cubicBezTo>
                <a:cubicBezTo>
                  <a:pt x="231" y="222"/>
                  <a:pt x="249" y="213"/>
                  <a:pt x="266" y="213"/>
                </a:cubicBezTo>
                <a:cubicBezTo>
                  <a:pt x="284" y="213"/>
                  <a:pt x="302" y="222"/>
                  <a:pt x="302" y="249"/>
                </a:cubicBezTo>
                <a:cubicBezTo>
                  <a:pt x="302" y="266"/>
                  <a:pt x="284" y="284"/>
                  <a:pt x="266" y="284"/>
                </a:cubicBezTo>
                <a:cubicBezTo>
                  <a:pt x="222" y="328"/>
                  <a:pt x="169" y="355"/>
                  <a:pt x="115" y="355"/>
                </a:cubicBezTo>
                <a:cubicBezTo>
                  <a:pt x="115" y="364"/>
                  <a:pt x="115" y="364"/>
                  <a:pt x="115" y="372"/>
                </a:cubicBezTo>
                <a:cubicBezTo>
                  <a:pt x="115" y="381"/>
                  <a:pt x="178" y="426"/>
                  <a:pt x="266" y="426"/>
                </a:cubicBezTo>
                <a:cubicBezTo>
                  <a:pt x="355" y="426"/>
                  <a:pt x="408" y="381"/>
                  <a:pt x="408" y="372"/>
                </a:cubicBezTo>
                <a:cubicBezTo>
                  <a:pt x="416" y="355"/>
                  <a:pt x="453" y="116"/>
                  <a:pt x="453" y="80"/>
                </a:cubicBezTo>
                <a:cubicBezTo>
                  <a:pt x="461" y="45"/>
                  <a:pt x="381" y="0"/>
                  <a:pt x="266" y="0"/>
                </a:cubicBezTo>
                <a:close/>
                <a:moveTo>
                  <a:pt x="36" y="231"/>
                </a:moveTo>
                <a:lnTo>
                  <a:pt x="36" y="231"/>
                </a:lnTo>
                <a:cubicBezTo>
                  <a:pt x="36" y="222"/>
                  <a:pt x="53" y="196"/>
                  <a:pt x="89" y="178"/>
                </a:cubicBezTo>
                <a:cubicBezTo>
                  <a:pt x="89" y="213"/>
                  <a:pt x="98" y="249"/>
                  <a:pt x="106" y="284"/>
                </a:cubicBezTo>
                <a:cubicBezTo>
                  <a:pt x="62" y="275"/>
                  <a:pt x="44" y="258"/>
                  <a:pt x="36" y="231"/>
                </a:cubicBezTo>
                <a:close/>
                <a:moveTo>
                  <a:pt x="266" y="133"/>
                </a:moveTo>
                <a:lnTo>
                  <a:pt x="266" y="133"/>
                </a:lnTo>
                <a:cubicBezTo>
                  <a:pt x="178" y="133"/>
                  <a:pt x="106" y="98"/>
                  <a:pt x="106" y="80"/>
                </a:cubicBezTo>
                <a:cubicBezTo>
                  <a:pt x="106" y="71"/>
                  <a:pt x="178" y="36"/>
                  <a:pt x="266" y="36"/>
                </a:cubicBezTo>
                <a:cubicBezTo>
                  <a:pt x="355" y="36"/>
                  <a:pt x="416" y="71"/>
                  <a:pt x="416" y="80"/>
                </a:cubicBezTo>
                <a:cubicBezTo>
                  <a:pt x="416" y="98"/>
                  <a:pt x="355" y="133"/>
                  <a:pt x="266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84" name="Freeform 118">
            <a:extLst>
              <a:ext uri="{FF2B5EF4-FFF2-40B4-BE49-F238E27FC236}">
                <a16:creationId xmlns:a16="http://schemas.microsoft.com/office/drawing/2014/main" id="{952E929A-C42F-1D40-A45C-07E083CF1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9763" y="3286125"/>
            <a:ext cx="184150" cy="196850"/>
          </a:xfrm>
          <a:custGeom>
            <a:avLst/>
            <a:gdLst>
              <a:gd name="T0" fmla="*/ 115619 w 409"/>
              <a:gd name="T1" fmla="*/ 183243 h 436"/>
              <a:gd name="T2" fmla="*/ 115619 w 409"/>
              <a:gd name="T3" fmla="*/ 183243 h 436"/>
              <a:gd name="T4" fmla="*/ 123716 w 409"/>
              <a:gd name="T5" fmla="*/ 191328 h 436"/>
              <a:gd name="T6" fmla="*/ 167355 w 409"/>
              <a:gd name="T7" fmla="*/ 195370 h 436"/>
              <a:gd name="T8" fmla="*/ 175902 w 409"/>
              <a:gd name="T9" fmla="*/ 187286 h 436"/>
              <a:gd name="T10" fmla="*/ 175902 w 409"/>
              <a:gd name="T11" fmla="*/ 151356 h 436"/>
              <a:gd name="T12" fmla="*/ 119667 w 409"/>
              <a:gd name="T13" fmla="*/ 147313 h 436"/>
              <a:gd name="T14" fmla="*/ 115619 w 409"/>
              <a:gd name="T15" fmla="*/ 183243 h 436"/>
              <a:gd name="T16" fmla="*/ 8098 w 409"/>
              <a:gd name="T17" fmla="*/ 151356 h 436"/>
              <a:gd name="T18" fmla="*/ 8098 w 409"/>
              <a:gd name="T19" fmla="*/ 151356 h 436"/>
              <a:gd name="T20" fmla="*/ 8098 w 409"/>
              <a:gd name="T21" fmla="*/ 187286 h 436"/>
              <a:gd name="T22" fmla="*/ 15746 w 409"/>
              <a:gd name="T23" fmla="*/ 195370 h 436"/>
              <a:gd name="T24" fmla="*/ 59834 w 409"/>
              <a:gd name="T25" fmla="*/ 191328 h 436"/>
              <a:gd name="T26" fmla="*/ 67932 w 409"/>
              <a:gd name="T27" fmla="*/ 183243 h 436"/>
              <a:gd name="T28" fmla="*/ 63883 w 409"/>
              <a:gd name="T29" fmla="*/ 147313 h 436"/>
              <a:gd name="T30" fmla="*/ 8098 w 409"/>
              <a:gd name="T31" fmla="*/ 151356 h 436"/>
              <a:gd name="T32" fmla="*/ 0 w 409"/>
              <a:gd name="T33" fmla="*/ 92071 h 436"/>
              <a:gd name="T34" fmla="*/ 0 w 409"/>
              <a:gd name="T35" fmla="*/ 92071 h 436"/>
              <a:gd name="T36" fmla="*/ 4049 w 409"/>
              <a:gd name="T37" fmla="*/ 131594 h 436"/>
              <a:gd name="T38" fmla="*/ 59834 w 409"/>
              <a:gd name="T39" fmla="*/ 123510 h 436"/>
              <a:gd name="T40" fmla="*/ 59834 w 409"/>
              <a:gd name="T41" fmla="*/ 88029 h 436"/>
              <a:gd name="T42" fmla="*/ 59834 w 409"/>
              <a:gd name="T43" fmla="*/ 83987 h 436"/>
              <a:gd name="T44" fmla="*/ 91775 w 409"/>
              <a:gd name="T45" fmla="*/ 52099 h 436"/>
              <a:gd name="T46" fmla="*/ 123716 w 409"/>
              <a:gd name="T47" fmla="*/ 83987 h 436"/>
              <a:gd name="T48" fmla="*/ 123716 w 409"/>
              <a:gd name="T49" fmla="*/ 88029 h 436"/>
              <a:gd name="T50" fmla="*/ 119667 w 409"/>
              <a:gd name="T51" fmla="*/ 123510 h 436"/>
              <a:gd name="T52" fmla="*/ 179501 w 409"/>
              <a:gd name="T53" fmla="*/ 131594 h 436"/>
              <a:gd name="T54" fmla="*/ 183550 w 409"/>
              <a:gd name="T55" fmla="*/ 92071 h 436"/>
              <a:gd name="T56" fmla="*/ 183550 w 409"/>
              <a:gd name="T57" fmla="*/ 83987 h 436"/>
              <a:gd name="T58" fmla="*/ 91775 w 409"/>
              <a:gd name="T59" fmla="*/ 0 h 436"/>
              <a:gd name="T60" fmla="*/ 0 w 409"/>
              <a:gd name="T61" fmla="*/ 83987 h 436"/>
              <a:gd name="T62" fmla="*/ 0 w 409"/>
              <a:gd name="T63" fmla="*/ 92071 h 4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09" h="436">
                <a:moveTo>
                  <a:pt x="257" y="408"/>
                </a:moveTo>
                <a:lnTo>
                  <a:pt x="257" y="408"/>
                </a:lnTo>
                <a:cubicBezTo>
                  <a:pt x="257" y="417"/>
                  <a:pt x="266" y="426"/>
                  <a:pt x="275" y="426"/>
                </a:cubicBezTo>
                <a:cubicBezTo>
                  <a:pt x="372" y="435"/>
                  <a:pt x="372" y="435"/>
                  <a:pt x="372" y="435"/>
                </a:cubicBezTo>
                <a:cubicBezTo>
                  <a:pt x="382" y="435"/>
                  <a:pt x="382" y="426"/>
                  <a:pt x="391" y="417"/>
                </a:cubicBezTo>
                <a:cubicBezTo>
                  <a:pt x="391" y="337"/>
                  <a:pt x="391" y="337"/>
                  <a:pt x="391" y="337"/>
                </a:cubicBezTo>
                <a:cubicBezTo>
                  <a:pt x="266" y="328"/>
                  <a:pt x="266" y="328"/>
                  <a:pt x="266" y="328"/>
                </a:cubicBezTo>
                <a:lnTo>
                  <a:pt x="257" y="408"/>
                </a:lnTo>
                <a:close/>
                <a:moveTo>
                  <a:pt x="18" y="337"/>
                </a:moveTo>
                <a:lnTo>
                  <a:pt x="18" y="337"/>
                </a:lnTo>
                <a:cubicBezTo>
                  <a:pt x="18" y="417"/>
                  <a:pt x="18" y="417"/>
                  <a:pt x="18" y="417"/>
                </a:cubicBezTo>
                <a:cubicBezTo>
                  <a:pt x="18" y="426"/>
                  <a:pt x="27" y="435"/>
                  <a:pt x="35" y="435"/>
                </a:cubicBezTo>
                <a:cubicBezTo>
                  <a:pt x="133" y="426"/>
                  <a:pt x="133" y="426"/>
                  <a:pt x="133" y="426"/>
                </a:cubicBezTo>
                <a:cubicBezTo>
                  <a:pt x="142" y="426"/>
                  <a:pt x="151" y="417"/>
                  <a:pt x="151" y="408"/>
                </a:cubicBezTo>
                <a:cubicBezTo>
                  <a:pt x="142" y="328"/>
                  <a:pt x="142" y="328"/>
                  <a:pt x="142" y="328"/>
                </a:cubicBezTo>
                <a:lnTo>
                  <a:pt x="18" y="337"/>
                </a:lnTo>
                <a:close/>
                <a:moveTo>
                  <a:pt x="0" y="205"/>
                </a:moveTo>
                <a:lnTo>
                  <a:pt x="0" y="205"/>
                </a:lnTo>
                <a:cubicBezTo>
                  <a:pt x="9" y="293"/>
                  <a:pt x="9" y="293"/>
                  <a:pt x="9" y="293"/>
                </a:cubicBezTo>
                <a:cubicBezTo>
                  <a:pt x="133" y="275"/>
                  <a:pt x="133" y="275"/>
                  <a:pt x="133" y="275"/>
                </a:cubicBezTo>
                <a:cubicBezTo>
                  <a:pt x="133" y="196"/>
                  <a:pt x="133" y="196"/>
                  <a:pt x="133" y="196"/>
                </a:cubicBezTo>
                <a:lnTo>
                  <a:pt x="133" y="187"/>
                </a:lnTo>
                <a:cubicBezTo>
                  <a:pt x="133" y="152"/>
                  <a:pt x="160" y="116"/>
                  <a:pt x="204" y="116"/>
                </a:cubicBezTo>
                <a:cubicBezTo>
                  <a:pt x="248" y="116"/>
                  <a:pt x="275" y="152"/>
                  <a:pt x="275" y="187"/>
                </a:cubicBezTo>
                <a:lnTo>
                  <a:pt x="275" y="196"/>
                </a:lnTo>
                <a:cubicBezTo>
                  <a:pt x="266" y="275"/>
                  <a:pt x="266" y="275"/>
                  <a:pt x="266" y="275"/>
                </a:cubicBezTo>
                <a:cubicBezTo>
                  <a:pt x="399" y="293"/>
                  <a:pt x="399" y="293"/>
                  <a:pt x="399" y="293"/>
                </a:cubicBezTo>
                <a:cubicBezTo>
                  <a:pt x="408" y="205"/>
                  <a:pt x="408" y="205"/>
                  <a:pt x="408" y="205"/>
                </a:cubicBezTo>
                <a:cubicBezTo>
                  <a:pt x="408" y="196"/>
                  <a:pt x="408" y="196"/>
                  <a:pt x="408" y="187"/>
                </a:cubicBezTo>
                <a:cubicBezTo>
                  <a:pt x="408" y="80"/>
                  <a:pt x="319" y="0"/>
                  <a:pt x="204" y="0"/>
                </a:cubicBezTo>
                <a:cubicBezTo>
                  <a:pt x="88" y="0"/>
                  <a:pt x="0" y="80"/>
                  <a:pt x="0" y="187"/>
                </a:cubicBezTo>
                <a:cubicBezTo>
                  <a:pt x="0" y="196"/>
                  <a:pt x="0" y="196"/>
                  <a:pt x="0" y="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85" name="Freeform 119">
            <a:extLst>
              <a:ext uri="{FF2B5EF4-FFF2-40B4-BE49-F238E27FC236}">
                <a16:creationId xmlns:a16="http://schemas.microsoft.com/office/drawing/2014/main" id="{A177E8F3-86AC-664B-B7BD-149700948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4800" y="3282950"/>
            <a:ext cx="223838" cy="200025"/>
          </a:xfrm>
          <a:custGeom>
            <a:avLst/>
            <a:gdLst>
              <a:gd name="T0" fmla="*/ 199277 w 497"/>
              <a:gd name="T1" fmla="*/ 31496 h 444"/>
              <a:gd name="T2" fmla="*/ 199277 w 497"/>
              <a:gd name="T3" fmla="*/ 31496 h 444"/>
              <a:gd name="T4" fmla="*/ 191630 w 497"/>
              <a:gd name="T5" fmla="*/ 31496 h 444"/>
              <a:gd name="T6" fmla="*/ 191630 w 497"/>
              <a:gd name="T7" fmla="*/ 199325 h 444"/>
              <a:gd name="T8" fmla="*/ 199277 w 497"/>
              <a:gd name="T9" fmla="*/ 199325 h 444"/>
              <a:gd name="T10" fmla="*/ 223118 w 497"/>
              <a:gd name="T11" fmla="*/ 179078 h 444"/>
              <a:gd name="T12" fmla="*/ 223118 w 497"/>
              <a:gd name="T13" fmla="*/ 55793 h 444"/>
              <a:gd name="T14" fmla="*/ 199277 w 497"/>
              <a:gd name="T15" fmla="*/ 31496 h 444"/>
              <a:gd name="T16" fmla="*/ 0 w 497"/>
              <a:gd name="T17" fmla="*/ 55793 h 444"/>
              <a:gd name="T18" fmla="*/ 0 w 497"/>
              <a:gd name="T19" fmla="*/ 55793 h 444"/>
              <a:gd name="T20" fmla="*/ 0 w 497"/>
              <a:gd name="T21" fmla="*/ 179078 h 444"/>
              <a:gd name="T22" fmla="*/ 23841 w 497"/>
              <a:gd name="T23" fmla="*/ 199325 h 444"/>
              <a:gd name="T24" fmla="*/ 31938 w 497"/>
              <a:gd name="T25" fmla="*/ 199325 h 444"/>
              <a:gd name="T26" fmla="*/ 31938 w 497"/>
              <a:gd name="T27" fmla="*/ 31496 h 444"/>
              <a:gd name="T28" fmla="*/ 23841 w 497"/>
              <a:gd name="T29" fmla="*/ 31496 h 444"/>
              <a:gd name="T30" fmla="*/ 0 w 497"/>
              <a:gd name="T31" fmla="*/ 55793 h 444"/>
              <a:gd name="T32" fmla="*/ 151594 w 497"/>
              <a:gd name="T33" fmla="*/ 11699 h 444"/>
              <a:gd name="T34" fmla="*/ 151594 w 497"/>
              <a:gd name="T35" fmla="*/ 11699 h 444"/>
              <a:gd name="T36" fmla="*/ 111559 w 497"/>
              <a:gd name="T37" fmla="*/ 0 h 444"/>
              <a:gd name="T38" fmla="*/ 71974 w 497"/>
              <a:gd name="T39" fmla="*/ 11699 h 444"/>
              <a:gd name="T40" fmla="*/ 71974 w 497"/>
              <a:gd name="T41" fmla="*/ 31496 h 444"/>
              <a:gd name="T42" fmla="*/ 48132 w 497"/>
              <a:gd name="T43" fmla="*/ 31496 h 444"/>
              <a:gd name="T44" fmla="*/ 48132 w 497"/>
              <a:gd name="T45" fmla="*/ 199325 h 444"/>
              <a:gd name="T46" fmla="*/ 175436 w 497"/>
              <a:gd name="T47" fmla="*/ 199325 h 444"/>
              <a:gd name="T48" fmla="*/ 175436 w 497"/>
              <a:gd name="T49" fmla="*/ 31496 h 444"/>
              <a:gd name="T50" fmla="*/ 151594 w 497"/>
              <a:gd name="T51" fmla="*/ 31496 h 444"/>
              <a:gd name="T52" fmla="*/ 151594 w 497"/>
              <a:gd name="T53" fmla="*/ 11699 h 444"/>
              <a:gd name="T54" fmla="*/ 135400 w 497"/>
              <a:gd name="T55" fmla="*/ 31496 h 444"/>
              <a:gd name="T56" fmla="*/ 135400 w 497"/>
              <a:gd name="T57" fmla="*/ 31496 h 444"/>
              <a:gd name="T58" fmla="*/ 87718 w 497"/>
              <a:gd name="T59" fmla="*/ 31496 h 444"/>
              <a:gd name="T60" fmla="*/ 87718 w 497"/>
              <a:gd name="T61" fmla="*/ 19798 h 444"/>
              <a:gd name="T62" fmla="*/ 111559 w 497"/>
              <a:gd name="T63" fmla="*/ 11699 h 444"/>
              <a:gd name="T64" fmla="*/ 135400 w 497"/>
              <a:gd name="T65" fmla="*/ 19798 h 444"/>
              <a:gd name="T66" fmla="*/ 135400 w 497"/>
              <a:gd name="T67" fmla="*/ 31496 h 44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444">
                <a:moveTo>
                  <a:pt x="443" y="70"/>
                </a:moveTo>
                <a:lnTo>
                  <a:pt x="443" y="70"/>
                </a:lnTo>
                <a:cubicBezTo>
                  <a:pt x="426" y="70"/>
                  <a:pt x="426" y="70"/>
                  <a:pt x="426" y="70"/>
                </a:cubicBezTo>
                <a:cubicBezTo>
                  <a:pt x="426" y="443"/>
                  <a:pt x="426" y="443"/>
                  <a:pt x="426" y="443"/>
                </a:cubicBezTo>
                <a:cubicBezTo>
                  <a:pt x="443" y="443"/>
                  <a:pt x="443" y="443"/>
                  <a:pt x="443" y="443"/>
                </a:cubicBezTo>
                <a:cubicBezTo>
                  <a:pt x="479" y="443"/>
                  <a:pt x="496" y="425"/>
                  <a:pt x="496" y="398"/>
                </a:cubicBezTo>
                <a:cubicBezTo>
                  <a:pt x="496" y="124"/>
                  <a:pt x="496" y="124"/>
                  <a:pt x="496" y="124"/>
                </a:cubicBezTo>
                <a:cubicBezTo>
                  <a:pt x="496" y="97"/>
                  <a:pt x="479" y="70"/>
                  <a:pt x="443" y="70"/>
                </a:cubicBezTo>
                <a:close/>
                <a:moveTo>
                  <a:pt x="0" y="124"/>
                </a:moveTo>
                <a:lnTo>
                  <a:pt x="0" y="124"/>
                </a:lnTo>
                <a:cubicBezTo>
                  <a:pt x="0" y="398"/>
                  <a:pt x="0" y="398"/>
                  <a:pt x="0" y="398"/>
                </a:cubicBezTo>
                <a:cubicBezTo>
                  <a:pt x="0" y="425"/>
                  <a:pt x="26" y="443"/>
                  <a:pt x="53" y="443"/>
                </a:cubicBezTo>
                <a:cubicBezTo>
                  <a:pt x="71" y="443"/>
                  <a:pt x="71" y="443"/>
                  <a:pt x="71" y="443"/>
                </a:cubicBezTo>
                <a:cubicBezTo>
                  <a:pt x="71" y="70"/>
                  <a:pt x="71" y="70"/>
                  <a:pt x="71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26" y="70"/>
                  <a:pt x="0" y="97"/>
                  <a:pt x="0" y="124"/>
                </a:cubicBezTo>
                <a:close/>
                <a:moveTo>
                  <a:pt x="337" y="26"/>
                </a:moveTo>
                <a:lnTo>
                  <a:pt x="337" y="26"/>
                </a:lnTo>
                <a:cubicBezTo>
                  <a:pt x="319" y="17"/>
                  <a:pt x="292" y="0"/>
                  <a:pt x="248" y="0"/>
                </a:cubicBezTo>
                <a:cubicBezTo>
                  <a:pt x="204" y="0"/>
                  <a:pt x="177" y="17"/>
                  <a:pt x="160" y="26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07" y="70"/>
                  <a:pt x="107" y="70"/>
                  <a:pt x="107" y="70"/>
                </a:cubicBezTo>
                <a:cubicBezTo>
                  <a:pt x="107" y="443"/>
                  <a:pt x="107" y="443"/>
                  <a:pt x="107" y="443"/>
                </a:cubicBezTo>
                <a:cubicBezTo>
                  <a:pt x="390" y="443"/>
                  <a:pt x="390" y="443"/>
                  <a:pt x="390" y="443"/>
                </a:cubicBezTo>
                <a:cubicBezTo>
                  <a:pt x="390" y="70"/>
                  <a:pt x="390" y="70"/>
                  <a:pt x="390" y="70"/>
                </a:cubicBezTo>
                <a:cubicBezTo>
                  <a:pt x="337" y="70"/>
                  <a:pt x="337" y="70"/>
                  <a:pt x="337" y="70"/>
                </a:cubicBezTo>
                <a:lnTo>
                  <a:pt x="337" y="26"/>
                </a:lnTo>
                <a:close/>
                <a:moveTo>
                  <a:pt x="301" y="70"/>
                </a:moveTo>
                <a:lnTo>
                  <a:pt x="301" y="70"/>
                </a:lnTo>
                <a:cubicBezTo>
                  <a:pt x="195" y="70"/>
                  <a:pt x="195" y="70"/>
                  <a:pt x="195" y="70"/>
                </a:cubicBezTo>
                <a:cubicBezTo>
                  <a:pt x="195" y="44"/>
                  <a:pt x="195" y="44"/>
                  <a:pt x="195" y="44"/>
                </a:cubicBezTo>
                <a:cubicBezTo>
                  <a:pt x="204" y="35"/>
                  <a:pt x="222" y="26"/>
                  <a:pt x="248" y="26"/>
                </a:cubicBezTo>
                <a:cubicBezTo>
                  <a:pt x="275" y="26"/>
                  <a:pt x="292" y="35"/>
                  <a:pt x="301" y="44"/>
                </a:cubicBezTo>
                <a:lnTo>
                  <a:pt x="301" y="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86" name="Freeform 120">
            <a:extLst>
              <a:ext uri="{FF2B5EF4-FFF2-40B4-BE49-F238E27FC236}">
                <a16:creationId xmlns:a16="http://schemas.microsoft.com/office/drawing/2014/main" id="{F2AD3FC2-6B49-AF48-8DC6-DF2E21080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7925" y="2828925"/>
            <a:ext cx="127000" cy="215900"/>
          </a:xfrm>
          <a:custGeom>
            <a:avLst/>
            <a:gdLst>
              <a:gd name="T0" fmla="*/ 67115 w 283"/>
              <a:gd name="T1" fmla="*/ 4051 h 479"/>
              <a:gd name="T2" fmla="*/ 67115 w 283"/>
              <a:gd name="T3" fmla="*/ 4051 h 479"/>
              <a:gd name="T4" fmla="*/ 59061 w 283"/>
              <a:gd name="T5" fmla="*/ 4051 h 479"/>
              <a:gd name="T6" fmla="*/ 0 w 283"/>
              <a:gd name="T7" fmla="*/ 155286 h 479"/>
              <a:gd name="T8" fmla="*/ 63088 w 283"/>
              <a:gd name="T9" fmla="*/ 215150 h 479"/>
              <a:gd name="T10" fmla="*/ 126176 w 283"/>
              <a:gd name="T11" fmla="*/ 155286 h 479"/>
              <a:gd name="T12" fmla="*/ 67115 w 283"/>
              <a:gd name="T13" fmla="*/ 4051 h 479"/>
              <a:gd name="T14" fmla="*/ 55034 w 283"/>
              <a:gd name="T15" fmla="*/ 91821 h 479"/>
              <a:gd name="T16" fmla="*/ 55034 w 283"/>
              <a:gd name="T17" fmla="*/ 91821 h 479"/>
              <a:gd name="T18" fmla="*/ 55034 w 283"/>
              <a:gd name="T19" fmla="*/ 99473 h 479"/>
              <a:gd name="T20" fmla="*/ 43401 w 283"/>
              <a:gd name="T21" fmla="*/ 151235 h 479"/>
              <a:gd name="T22" fmla="*/ 31320 w 283"/>
              <a:gd name="T23" fmla="*/ 167439 h 479"/>
              <a:gd name="T24" fmla="*/ 19687 w 283"/>
              <a:gd name="T25" fmla="*/ 155286 h 479"/>
              <a:gd name="T26" fmla="*/ 39374 w 283"/>
              <a:gd name="T27" fmla="*/ 99473 h 479"/>
              <a:gd name="T28" fmla="*/ 51007 w 283"/>
              <a:gd name="T29" fmla="*/ 87320 h 479"/>
              <a:gd name="T30" fmla="*/ 55034 w 283"/>
              <a:gd name="T31" fmla="*/ 87320 h 479"/>
              <a:gd name="T32" fmla="*/ 55034 w 283"/>
              <a:gd name="T33" fmla="*/ 91821 h 47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83" h="479">
                <a:moveTo>
                  <a:pt x="150" y="9"/>
                </a:moveTo>
                <a:lnTo>
                  <a:pt x="150" y="9"/>
                </a:lnTo>
                <a:cubicBezTo>
                  <a:pt x="150" y="0"/>
                  <a:pt x="141" y="0"/>
                  <a:pt x="132" y="9"/>
                </a:cubicBezTo>
                <a:cubicBezTo>
                  <a:pt x="114" y="185"/>
                  <a:pt x="0" y="221"/>
                  <a:pt x="0" y="345"/>
                </a:cubicBezTo>
                <a:cubicBezTo>
                  <a:pt x="0" y="416"/>
                  <a:pt x="70" y="478"/>
                  <a:pt x="141" y="478"/>
                </a:cubicBezTo>
                <a:cubicBezTo>
                  <a:pt x="220" y="478"/>
                  <a:pt x="282" y="416"/>
                  <a:pt x="282" y="345"/>
                </a:cubicBezTo>
                <a:cubicBezTo>
                  <a:pt x="282" y="221"/>
                  <a:pt x="167" y="185"/>
                  <a:pt x="150" y="9"/>
                </a:cubicBezTo>
                <a:close/>
                <a:moveTo>
                  <a:pt x="123" y="204"/>
                </a:moveTo>
                <a:lnTo>
                  <a:pt x="123" y="204"/>
                </a:lnTo>
                <a:cubicBezTo>
                  <a:pt x="123" y="204"/>
                  <a:pt x="123" y="213"/>
                  <a:pt x="123" y="221"/>
                </a:cubicBezTo>
                <a:cubicBezTo>
                  <a:pt x="114" y="257"/>
                  <a:pt x="97" y="292"/>
                  <a:pt x="97" y="336"/>
                </a:cubicBezTo>
                <a:cubicBezTo>
                  <a:pt x="97" y="363"/>
                  <a:pt x="88" y="372"/>
                  <a:pt x="70" y="372"/>
                </a:cubicBezTo>
                <a:cubicBezTo>
                  <a:pt x="53" y="372"/>
                  <a:pt x="44" y="363"/>
                  <a:pt x="44" y="345"/>
                </a:cubicBezTo>
                <a:cubicBezTo>
                  <a:pt x="44" y="292"/>
                  <a:pt x="70" y="257"/>
                  <a:pt x="88" y="221"/>
                </a:cubicBezTo>
                <a:cubicBezTo>
                  <a:pt x="97" y="213"/>
                  <a:pt x="106" y="204"/>
                  <a:pt x="114" y="194"/>
                </a:cubicBezTo>
                <a:lnTo>
                  <a:pt x="123" y="194"/>
                </a:lnTo>
                <a:lnTo>
                  <a:pt x="123" y="2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88" name="Freeform 122">
            <a:extLst>
              <a:ext uri="{FF2B5EF4-FFF2-40B4-BE49-F238E27FC236}">
                <a16:creationId xmlns:a16="http://schemas.microsoft.com/office/drawing/2014/main" id="{B0A4673D-3527-B146-856A-BCF3AB187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6325" y="3298825"/>
            <a:ext cx="200025" cy="168275"/>
          </a:xfrm>
          <a:custGeom>
            <a:avLst/>
            <a:gdLst>
              <a:gd name="T0" fmla="*/ 195326 w 444"/>
              <a:gd name="T1" fmla="*/ 96008 h 373"/>
              <a:gd name="T2" fmla="*/ 195326 w 444"/>
              <a:gd name="T3" fmla="*/ 96008 h 373"/>
              <a:gd name="T4" fmla="*/ 159322 w 444"/>
              <a:gd name="T5" fmla="*/ 12170 h 373"/>
              <a:gd name="T6" fmla="*/ 143569 w 444"/>
              <a:gd name="T7" fmla="*/ 0 h 373"/>
              <a:gd name="T8" fmla="*/ 55808 w 444"/>
              <a:gd name="T9" fmla="*/ 0 h 373"/>
              <a:gd name="T10" fmla="*/ 36005 w 444"/>
              <a:gd name="T11" fmla="*/ 12170 h 373"/>
              <a:gd name="T12" fmla="*/ 4051 w 444"/>
              <a:gd name="T13" fmla="*/ 96008 h 373"/>
              <a:gd name="T14" fmla="*/ 0 w 444"/>
              <a:gd name="T15" fmla="*/ 115841 h 373"/>
              <a:gd name="T16" fmla="*/ 8101 w 444"/>
              <a:gd name="T17" fmla="*/ 155506 h 373"/>
              <a:gd name="T18" fmla="*/ 20253 w 444"/>
              <a:gd name="T19" fmla="*/ 167676 h 373"/>
              <a:gd name="T20" fmla="*/ 179574 w 444"/>
              <a:gd name="T21" fmla="*/ 167676 h 373"/>
              <a:gd name="T22" fmla="*/ 191276 w 444"/>
              <a:gd name="T23" fmla="*/ 155506 h 373"/>
              <a:gd name="T24" fmla="*/ 199377 w 444"/>
              <a:gd name="T25" fmla="*/ 115841 h 373"/>
              <a:gd name="T26" fmla="*/ 195326 w 444"/>
              <a:gd name="T27" fmla="*/ 96008 h 373"/>
              <a:gd name="T28" fmla="*/ 179574 w 444"/>
              <a:gd name="T29" fmla="*/ 123954 h 373"/>
              <a:gd name="T30" fmla="*/ 179574 w 444"/>
              <a:gd name="T31" fmla="*/ 123954 h 373"/>
              <a:gd name="T32" fmla="*/ 179574 w 444"/>
              <a:gd name="T33" fmla="*/ 139730 h 373"/>
              <a:gd name="T34" fmla="*/ 167423 w 444"/>
              <a:gd name="T35" fmla="*/ 151900 h 373"/>
              <a:gd name="T36" fmla="*/ 31954 w 444"/>
              <a:gd name="T37" fmla="*/ 151900 h 373"/>
              <a:gd name="T38" fmla="*/ 20253 w 444"/>
              <a:gd name="T39" fmla="*/ 139730 h 373"/>
              <a:gd name="T40" fmla="*/ 15752 w 444"/>
              <a:gd name="T41" fmla="*/ 123954 h 373"/>
              <a:gd name="T42" fmla="*/ 27904 w 444"/>
              <a:gd name="T43" fmla="*/ 111784 h 373"/>
              <a:gd name="T44" fmla="*/ 171473 w 444"/>
              <a:gd name="T45" fmla="*/ 111784 h 373"/>
              <a:gd name="T46" fmla="*/ 179574 w 444"/>
              <a:gd name="T47" fmla="*/ 123954 h 37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44" h="373">
                <a:moveTo>
                  <a:pt x="434" y="213"/>
                </a:moveTo>
                <a:lnTo>
                  <a:pt x="434" y="213"/>
                </a:lnTo>
                <a:cubicBezTo>
                  <a:pt x="354" y="27"/>
                  <a:pt x="354" y="27"/>
                  <a:pt x="354" y="27"/>
                </a:cubicBezTo>
                <a:cubicBezTo>
                  <a:pt x="354" y="9"/>
                  <a:pt x="337" y="0"/>
                  <a:pt x="319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06" y="0"/>
                  <a:pt x="89" y="9"/>
                  <a:pt x="80" y="27"/>
                </a:cubicBezTo>
                <a:cubicBezTo>
                  <a:pt x="9" y="213"/>
                  <a:pt x="9" y="213"/>
                  <a:pt x="9" y="213"/>
                </a:cubicBezTo>
                <a:cubicBezTo>
                  <a:pt x="0" y="222"/>
                  <a:pt x="0" y="248"/>
                  <a:pt x="0" y="257"/>
                </a:cubicBezTo>
                <a:cubicBezTo>
                  <a:pt x="18" y="345"/>
                  <a:pt x="18" y="345"/>
                  <a:pt x="18" y="345"/>
                </a:cubicBezTo>
                <a:cubicBezTo>
                  <a:pt x="18" y="363"/>
                  <a:pt x="35" y="372"/>
                  <a:pt x="45" y="372"/>
                </a:cubicBezTo>
                <a:cubicBezTo>
                  <a:pt x="399" y="372"/>
                  <a:pt x="399" y="372"/>
                  <a:pt x="399" y="372"/>
                </a:cubicBezTo>
                <a:cubicBezTo>
                  <a:pt x="408" y="372"/>
                  <a:pt x="425" y="363"/>
                  <a:pt x="425" y="345"/>
                </a:cubicBezTo>
                <a:cubicBezTo>
                  <a:pt x="443" y="257"/>
                  <a:pt x="443" y="257"/>
                  <a:pt x="443" y="257"/>
                </a:cubicBezTo>
                <a:cubicBezTo>
                  <a:pt x="443" y="248"/>
                  <a:pt x="443" y="222"/>
                  <a:pt x="434" y="213"/>
                </a:cubicBezTo>
                <a:close/>
                <a:moveTo>
                  <a:pt x="399" y="275"/>
                </a:moveTo>
                <a:lnTo>
                  <a:pt x="399" y="275"/>
                </a:lnTo>
                <a:cubicBezTo>
                  <a:pt x="399" y="310"/>
                  <a:pt x="399" y="310"/>
                  <a:pt x="399" y="310"/>
                </a:cubicBezTo>
                <a:cubicBezTo>
                  <a:pt x="399" y="328"/>
                  <a:pt x="381" y="337"/>
                  <a:pt x="372" y="337"/>
                </a:cubicBezTo>
                <a:cubicBezTo>
                  <a:pt x="71" y="337"/>
                  <a:pt x="71" y="337"/>
                  <a:pt x="71" y="337"/>
                </a:cubicBezTo>
                <a:cubicBezTo>
                  <a:pt x="62" y="337"/>
                  <a:pt x="45" y="328"/>
                  <a:pt x="45" y="310"/>
                </a:cubicBezTo>
                <a:cubicBezTo>
                  <a:pt x="35" y="275"/>
                  <a:pt x="35" y="275"/>
                  <a:pt x="35" y="275"/>
                </a:cubicBezTo>
                <a:cubicBezTo>
                  <a:pt x="35" y="266"/>
                  <a:pt x="45" y="248"/>
                  <a:pt x="62" y="248"/>
                </a:cubicBezTo>
                <a:cubicBezTo>
                  <a:pt x="381" y="248"/>
                  <a:pt x="381" y="248"/>
                  <a:pt x="381" y="248"/>
                </a:cubicBezTo>
                <a:cubicBezTo>
                  <a:pt x="399" y="248"/>
                  <a:pt x="408" y="266"/>
                  <a:pt x="399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89" name="Freeform 123">
            <a:extLst>
              <a:ext uri="{FF2B5EF4-FFF2-40B4-BE49-F238E27FC236}">
                <a16:creationId xmlns:a16="http://schemas.microsoft.com/office/drawing/2014/main" id="{616E39BD-4F36-6A4E-847A-B80B5296F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6913" y="3275013"/>
            <a:ext cx="203200" cy="207962"/>
          </a:xfrm>
          <a:custGeom>
            <a:avLst/>
            <a:gdLst>
              <a:gd name="T0" fmla="*/ 123983 w 452"/>
              <a:gd name="T1" fmla="*/ 135311 h 462"/>
              <a:gd name="T2" fmla="*/ 123983 w 452"/>
              <a:gd name="T3" fmla="*/ 135311 h 462"/>
              <a:gd name="T4" fmla="*/ 195668 w 452"/>
              <a:gd name="T5" fmla="*/ 11688 h 462"/>
              <a:gd name="T6" fmla="*/ 195668 w 452"/>
              <a:gd name="T7" fmla="*/ 8092 h 462"/>
              <a:gd name="T8" fmla="*/ 191610 w 452"/>
              <a:gd name="T9" fmla="*/ 8092 h 462"/>
              <a:gd name="T10" fmla="*/ 71685 w 452"/>
              <a:gd name="T11" fmla="*/ 80018 h 462"/>
              <a:gd name="T12" fmla="*/ 4058 w 452"/>
              <a:gd name="T13" fmla="*/ 135311 h 462"/>
              <a:gd name="T14" fmla="*/ 15780 w 452"/>
              <a:gd name="T15" fmla="*/ 147448 h 462"/>
              <a:gd name="T16" fmla="*/ 39675 w 452"/>
              <a:gd name="T17" fmla="*/ 139356 h 462"/>
              <a:gd name="T18" fmla="*/ 68078 w 452"/>
              <a:gd name="T19" fmla="*/ 167228 h 462"/>
              <a:gd name="T20" fmla="*/ 59963 w 452"/>
              <a:gd name="T21" fmla="*/ 191053 h 462"/>
              <a:gd name="T22" fmla="*/ 68078 w 452"/>
              <a:gd name="T23" fmla="*/ 203191 h 462"/>
              <a:gd name="T24" fmla="*/ 123983 w 452"/>
              <a:gd name="T25" fmla="*/ 135311 h 462"/>
              <a:gd name="T26" fmla="*/ 135705 w 452"/>
              <a:gd name="T27" fmla="*/ 67431 h 462"/>
              <a:gd name="T28" fmla="*/ 135705 w 452"/>
              <a:gd name="T29" fmla="*/ 67431 h 462"/>
              <a:gd name="T30" fmla="*/ 135705 w 452"/>
              <a:gd name="T31" fmla="*/ 43605 h 462"/>
              <a:gd name="T32" fmla="*/ 159600 w 452"/>
              <a:gd name="T33" fmla="*/ 43605 h 462"/>
              <a:gd name="T34" fmla="*/ 159600 w 452"/>
              <a:gd name="T35" fmla="*/ 67431 h 462"/>
              <a:gd name="T36" fmla="*/ 135705 w 452"/>
              <a:gd name="T37" fmla="*/ 67431 h 4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52" h="462">
                <a:moveTo>
                  <a:pt x="275" y="301"/>
                </a:moveTo>
                <a:lnTo>
                  <a:pt x="275" y="301"/>
                </a:lnTo>
                <a:cubicBezTo>
                  <a:pt x="275" y="301"/>
                  <a:pt x="451" y="169"/>
                  <a:pt x="434" y="26"/>
                </a:cubicBezTo>
                <a:lnTo>
                  <a:pt x="434" y="18"/>
                </a:lnTo>
                <a:cubicBezTo>
                  <a:pt x="425" y="18"/>
                  <a:pt x="425" y="18"/>
                  <a:pt x="425" y="18"/>
                </a:cubicBezTo>
                <a:cubicBezTo>
                  <a:pt x="284" y="0"/>
                  <a:pt x="159" y="178"/>
                  <a:pt x="159" y="178"/>
                </a:cubicBezTo>
                <a:cubicBezTo>
                  <a:pt x="53" y="159"/>
                  <a:pt x="62" y="186"/>
                  <a:pt x="9" y="301"/>
                </a:cubicBezTo>
                <a:cubicBezTo>
                  <a:pt x="0" y="328"/>
                  <a:pt x="18" y="328"/>
                  <a:pt x="35" y="328"/>
                </a:cubicBezTo>
                <a:cubicBezTo>
                  <a:pt x="53" y="319"/>
                  <a:pt x="88" y="310"/>
                  <a:pt x="88" y="310"/>
                </a:cubicBezTo>
                <a:cubicBezTo>
                  <a:pt x="151" y="372"/>
                  <a:pt x="151" y="372"/>
                  <a:pt x="151" y="372"/>
                </a:cubicBezTo>
                <a:cubicBezTo>
                  <a:pt x="151" y="372"/>
                  <a:pt x="141" y="407"/>
                  <a:pt x="133" y="425"/>
                </a:cubicBezTo>
                <a:cubicBezTo>
                  <a:pt x="124" y="443"/>
                  <a:pt x="133" y="461"/>
                  <a:pt x="151" y="452"/>
                </a:cubicBezTo>
                <a:cubicBezTo>
                  <a:pt x="266" y="398"/>
                  <a:pt x="292" y="407"/>
                  <a:pt x="275" y="301"/>
                </a:cubicBezTo>
                <a:close/>
                <a:moveTo>
                  <a:pt x="301" y="150"/>
                </a:moveTo>
                <a:lnTo>
                  <a:pt x="301" y="150"/>
                </a:lnTo>
                <a:cubicBezTo>
                  <a:pt x="284" y="133"/>
                  <a:pt x="284" y="115"/>
                  <a:pt x="301" y="97"/>
                </a:cubicBezTo>
                <a:cubicBezTo>
                  <a:pt x="319" y="80"/>
                  <a:pt x="345" y="80"/>
                  <a:pt x="354" y="97"/>
                </a:cubicBezTo>
                <a:cubicBezTo>
                  <a:pt x="372" y="115"/>
                  <a:pt x="372" y="133"/>
                  <a:pt x="354" y="150"/>
                </a:cubicBezTo>
                <a:cubicBezTo>
                  <a:pt x="345" y="169"/>
                  <a:pt x="319" y="169"/>
                  <a:pt x="301" y="1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90" name="Freeform 124">
            <a:extLst>
              <a:ext uri="{FF2B5EF4-FFF2-40B4-BE49-F238E27FC236}">
                <a16:creationId xmlns:a16="http://schemas.microsoft.com/office/drawing/2014/main" id="{3F803AA8-0314-9B47-B57A-CFA3737D8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5538" y="3270250"/>
            <a:ext cx="231775" cy="223838"/>
          </a:xfrm>
          <a:custGeom>
            <a:avLst/>
            <a:gdLst>
              <a:gd name="T0" fmla="*/ 35509 w 515"/>
              <a:gd name="T1" fmla="*/ 151251 h 498"/>
              <a:gd name="T2" fmla="*/ 35509 w 515"/>
              <a:gd name="T3" fmla="*/ 151251 h 498"/>
              <a:gd name="T4" fmla="*/ 8091 w 515"/>
              <a:gd name="T5" fmla="*/ 210943 h 498"/>
              <a:gd name="T6" fmla="*/ 75962 w 515"/>
              <a:gd name="T7" fmla="*/ 194786 h 498"/>
              <a:gd name="T8" fmla="*/ 71917 w 515"/>
              <a:gd name="T9" fmla="*/ 155290 h 498"/>
              <a:gd name="T10" fmla="*/ 35509 w 515"/>
              <a:gd name="T11" fmla="*/ 151251 h 498"/>
              <a:gd name="T12" fmla="*/ 222943 w 515"/>
              <a:gd name="T13" fmla="*/ 8079 h 498"/>
              <a:gd name="T14" fmla="*/ 222943 w 515"/>
              <a:gd name="T15" fmla="*/ 8079 h 498"/>
              <a:gd name="T16" fmla="*/ 87649 w 515"/>
              <a:gd name="T17" fmla="*/ 103676 h 498"/>
              <a:gd name="T18" fmla="*/ 63377 w 515"/>
              <a:gd name="T19" fmla="*/ 131503 h 498"/>
              <a:gd name="T20" fmla="*/ 67422 w 515"/>
              <a:gd name="T21" fmla="*/ 135093 h 498"/>
              <a:gd name="T22" fmla="*/ 83604 w 515"/>
              <a:gd name="T23" fmla="*/ 147211 h 498"/>
              <a:gd name="T24" fmla="*/ 91694 w 515"/>
              <a:gd name="T25" fmla="*/ 158881 h 498"/>
              <a:gd name="T26" fmla="*/ 95740 w 515"/>
              <a:gd name="T27" fmla="*/ 162920 h 498"/>
              <a:gd name="T28" fmla="*/ 123607 w 515"/>
              <a:gd name="T29" fmla="*/ 139133 h 498"/>
              <a:gd name="T30" fmla="*/ 222943 w 515"/>
              <a:gd name="T31" fmla="*/ 8079 h 49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515" h="498">
                <a:moveTo>
                  <a:pt x="79" y="337"/>
                </a:moveTo>
                <a:lnTo>
                  <a:pt x="79" y="337"/>
                </a:lnTo>
                <a:cubicBezTo>
                  <a:pt x="44" y="372"/>
                  <a:pt x="71" y="416"/>
                  <a:pt x="18" y="470"/>
                </a:cubicBezTo>
                <a:cubicBezTo>
                  <a:pt x="0" y="497"/>
                  <a:pt x="116" y="487"/>
                  <a:pt x="169" y="434"/>
                </a:cubicBezTo>
                <a:cubicBezTo>
                  <a:pt x="195" y="407"/>
                  <a:pt x="186" y="372"/>
                  <a:pt x="160" y="346"/>
                </a:cubicBezTo>
                <a:cubicBezTo>
                  <a:pt x="132" y="319"/>
                  <a:pt x="97" y="319"/>
                  <a:pt x="79" y="337"/>
                </a:cubicBezTo>
                <a:close/>
                <a:moveTo>
                  <a:pt x="496" y="18"/>
                </a:moveTo>
                <a:lnTo>
                  <a:pt x="496" y="18"/>
                </a:lnTo>
                <a:cubicBezTo>
                  <a:pt x="479" y="0"/>
                  <a:pt x="257" y="168"/>
                  <a:pt x="195" y="231"/>
                </a:cubicBezTo>
                <a:cubicBezTo>
                  <a:pt x="169" y="266"/>
                  <a:pt x="160" y="284"/>
                  <a:pt x="141" y="293"/>
                </a:cubicBezTo>
                <a:cubicBezTo>
                  <a:pt x="141" y="301"/>
                  <a:pt x="150" y="301"/>
                  <a:pt x="150" y="301"/>
                </a:cubicBezTo>
                <a:cubicBezTo>
                  <a:pt x="160" y="310"/>
                  <a:pt x="169" y="310"/>
                  <a:pt x="186" y="328"/>
                </a:cubicBezTo>
                <a:cubicBezTo>
                  <a:pt x="195" y="337"/>
                  <a:pt x="204" y="346"/>
                  <a:pt x="204" y="354"/>
                </a:cubicBezTo>
                <a:cubicBezTo>
                  <a:pt x="204" y="363"/>
                  <a:pt x="213" y="363"/>
                  <a:pt x="213" y="363"/>
                </a:cubicBezTo>
                <a:cubicBezTo>
                  <a:pt x="230" y="354"/>
                  <a:pt x="248" y="337"/>
                  <a:pt x="275" y="310"/>
                </a:cubicBezTo>
                <a:cubicBezTo>
                  <a:pt x="336" y="248"/>
                  <a:pt x="514" y="35"/>
                  <a:pt x="496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92" name="Freeform 126">
            <a:extLst>
              <a:ext uri="{FF2B5EF4-FFF2-40B4-BE49-F238E27FC236}">
                <a16:creationId xmlns:a16="http://schemas.microsoft.com/office/drawing/2014/main" id="{1D808335-6B25-564F-8B98-6F63BF7C9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0888" y="3282950"/>
            <a:ext cx="223837" cy="203200"/>
          </a:xfrm>
          <a:custGeom>
            <a:avLst/>
            <a:gdLst>
              <a:gd name="T0" fmla="*/ 111110 w 497"/>
              <a:gd name="T1" fmla="*/ 123500 h 452"/>
              <a:gd name="T2" fmla="*/ 111110 w 497"/>
              <a:gd name="T3" fmla="*/ 123500 h 452"/>
              <a:gd name="T4" fmla="*/ 163292 w 497"/>
              <a:gd name="T5" fmla="*/ 103668 h 452"/>
              <a:gd name="T6" fmla="*/ 151596 w 497"/>
              <a:gd name="T7" fmla="*/ 68060 h 452"/>
              <a:gd name="T8" fmla="*/ 111110 w 497"/>
              <a:gd name="T9" fmla="*/ 83836 h 452"/>
              <a:gd name="T10" fmla="*/ 75573 w 497"/>
              <a:gd name="T11" fmla="*/ 68060 h 452"/>
              <a:gd name="T12" fmla="*/ 59829 w 497"/>
              <a:gd name="T13" fmla="*/ 103668 h 452"/>
              <a:gd name="T14" fmla="*/ 111110 w 497"/>
              <a:gd name="T15" fmla="*/ 123500 h 452"/>
              <a:gd name="T16" fmla="*/ 111110 w 497"/>
              <a:gd name="T17" fmla="*/ 47777 h 452"/>
              <a:gd name="T18" fmla="*/ 111110 w 497"/>
              <a:gd name="T19" fmla="*/ 47777 h 452"/>
              <a:gd name="T20" fmla="*/ 139000 w 497"/>
              <a:gd name="T21" fmla="*/ 39664 h 452"/>
              <a:gd name="T22" fmla="*/ 127754 w 497"/>
              <a:gd name="T23" fmla="*/ 7662 h 452"/>
              <a:gd name="T24" fmla="*/ 111110 w 497"/>
              <a:gd name="T25" fmla="*/ 0 h 452"/>
              <a:gd name="T26" fmla="*/ 95366 w 497"/>
              <a:gd name="T27" fmla="*/ 7662 h 452"/>
              <a:gd name="T28" fmla="*/ 83670 w 497"/>
              <a:gd name="T29" fmla="*/ 39664 h 452"/>
              <a:gd name="T30" fmla="*/ 111110 w 497"/>
              <a:gd name="T31" fmla="*/ 47777 h 452"/>
              <a:gd name="T32" fmla="*/ 210975 w 497"/>
              <a:gd name="T33" fmla="*/ 135670 h 452"/>
              <a:gd name="T34" fmla="*/ 210975 w 497"/>
              <a:gd name="T35" fmla="*/ 135670 h 452"/>
              <a:gd name="T36" fmla="*/ 167340 w 497"/>
              <a:gd name="T37" fmla="*/ 119894 h 452"/>
              <a:gd name="T38" fmla="*/ 171389 w 497"/>
              <a:gd name="T39" fmla="*/ 131613 h 452"/>
              <a:gd name="T40" fmla="*/ 111110 w 497"/>
              <a:gd name="T41" fmla="*/ 155502 h 452"/>
              <a:gd name="T42" fmla="*/ 51731 w 497"/>
              <a:gd name="T43" fmla="*/ 131613 h 452"/>
              <a:gd name="T44" fmla="*/ 55780 w 497"/>
              <a:gd name="T45" fmla="*/ 119894 h 452"/>
              <a:gd name="T46" fmla="*/ 11696 w 497"/>
              <a:gd name="T47" fmla="*/ 135670 h 452"/>
              <a:gd name="T48" fmla="*/ 11696 w 497"/>
              <a:gd name="T49" fmla="*/ 155502 h 452"/>
              <a:gd name="T50" fmla="*/ 91317 w 497"/>
              <a:gd name="T51" fmla="*/ 195617 h 452"/>
              <a:gd name="T52" fmla="*/ 131353 w 497"/>
              <a:gd name="T53" fmla="*/ 195617 h 452"/>
              <a:gd name="T54" fmla="*/ 210975 w 497"/>
              <a:gd name="T55" fmla="*/ 155502 h 452"/>
              <a:gd name="T56" fmla="*/ 210975 w 497"/>
              <a:gd name="T57" fmla="*/ 135670 h 45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97" h="452">
                <a:moveTo>
                  <a:pt x="247" y="274"/>
                </a:moveTo>
                <a:lnTo>
                  <a:pt x="247" y="274"/>
                </a:lnTo>
                <a:cubicBezTo>
                  <a:pt x="309" y="274"/>
                  <a:pt x="354" y="257"/>
                  <a:pt x="363" y="230"/>
                </a:cubicBezTo>
                <a:cubicBezTo>
                  <a:pt x="354" y="204"/>
                  <a:pt x="345" y="177"/>
                  <a:pt x="337" y="151"/>
                </a:cubicBezTo>
                <a:cubicBezTo>
                  <a:pt x="328" y="168"/>
                  <a:pt x="292" y="186"/>
                  <a:pt x="247" y="186"/>
                </a:cubicBezTo>
                <a:cubicBezTo>
                  <a:pt x="203" y="186"/>
                  <a:pt x="168" y="168"/>
                  <a:pt x="168" y="151"/>
                </a:cubicBezTo>
                <a:cubicBezTo>
                  <a:pt x="150" y="177"/>
                  <a:pt x="141" y="204"/>
                  <a:pt x="133" y="230"/>
                </a:cubicBezTo>
                <a:cubicBezTo>
                  <a:pt x="141" y="257"/>
                  <a:pt x="186" y="274"/>
                  <a:pt x="247" y="274"/>
                </a:cubicBezTo>
                <a:close/>
                <a:moveTo>
                  <a:pt x="247" y="106"/>
                </a:moveTo>
                <a:lnTo>
                  <a:pt x="247" y="106"/>
                </a:lnTo>
                <a:cubicBezTo>
                  <a:pt x="274" y="106"/>
                  <a:pt x="300" y="97"/>
                  <a:pt x="309" y="88"/>
                </a:cubicBezTo>
                <a:cubicBezTo>
                  <a:pt x="300" y="62"/>
                  <a:pt x="292" y="35"/>
                  <a:pt x="284" y="17"/>
                </a:cubicBezTo>
                <a:cubicBezTo>
                  <a:pt x="284" y="8"/>
                  <a:pt x="265" y="0"/>
                  <a:pt x="247" y="0"/>
                </a:cubicBezTo>
                <a:cubicBezTo>
                  <a:pt x="230" y="0"/>
                  <a:pt x="212" y="8"/>
                  <a:pt x="212" y="17"/>
                </a:cubicBezTo>
                <a:cubicBezTo>
                  <a:pt x="203" y="35"/>
                  <a:pt x="194" y="62"/>
                  <a:pt x="186" y="88"/>
                </a:cubicBezTo>
                <a:cubicBezTo>
                  <a:pt x="194" y="97"/>
                  <a:pt x="221" y="106"/>
                  <a:pt x="247" y="106"/>
                </a:cubicBezTo>
                <a:close/>
                <a:moveTo>
                  <a:pt x="469" y="301"/>
                </a:moveTo>
                <a:lnTo>
                  <a:pt x="469" y="301"/>
                </a:lnTo>
                <a:cubicBezTo>
                  <a:pt x="372" y="266"/>
                  <a:pt x="372" y="266"/>
                  <a:pt x="372" y="266"/>
                </a:cubicBezTo>
                <a:cubicBezTo>
                  <a:pt x="381" y="292"/>
                  <a:pt x="381" y="292"/>
                  <a:pt x="381" y="292"/>
                </a:cubicBezTo>
                <a:cubicBezTo>
                  <a:pt x="381" y="327"/>
                  <a:pt x="319" y="345"/>
                  <a:pt x="247" y="345"/>
                </a:cubicBezTo>
                <a:cubicBezTo>
                  <a:pt x="177" y="345"/>
                  <a:pt x="115" y="327"/>
                  <a:pt x="115" y="292"/>
                </a:cubicBezTo>
                <a:cubicBezTo>
                  <a:pt x="124" y="266"/>
                  <a:pt x="124" y="266"/>
                  <a:pt x="124" y="266"/>
                </a:cubicBezTo>
                <a:cubicBezTo>
                  <a:pt x="26" y="301"/>
                  <a:pt x="26" y="301"/>
                  <a:pt x="26" y="301"/>
                </a:cubicBezTo>
                <a:cubicBezTo>
                  <a:pt x="0" y="310"/>
                  <a:pt x="0" y="327"/>
                  <a:pt x="26" y="345"/>
                </a:cubicBezTo>
                <a:cubicBezTo>
                  <a:pt x="203" y="434"/>
                  <a:pt x="203" y="434"/>
                  <a:pt x="203" y="434"/>
                </a:cubicBezTo>
                <a:cubicBezTo>
                  <a:pt x="230" y="451"/>
                  <a:pt x="265" y="451"/>
                  <a:pt x="292" y="434"/>
                </a:cubicBezTo>
                <a:cubicBezTo>
                  <a:pt x="469" y="345"/>
                  <a:pt x="469" y="345"/>
                  <a:pt x="469" y="345"/>
                </a:cubicBezTo>
                <a:cubicBezTo>
                  <a:pt x="496" y="327"/>
                  <a:pt x="496" y="310"/>
                  <a:pt x="469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93" name="Freeform 127">
            <a:extLst>
              <a:ext uri="{FF2B5EF4-FFF2-40B4-BE49-F238E27FC236}">
                <a16:creationId xmlns:a16="http://schemas.microsoft.com/office/drawing/2014/main" id="{ADA6E42B-F330-3A46-B446-90DD865A0F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4800" y="1514475"/>
            <a:ext cx="223838" cy="179388"/>
          </a:xfrm>
          <a:custGeom>
            <a:avLst/>
            <a:gdLst>
              <a:gd name="T0" fmla="*/ 76022 w 497"/>
              <a:gd name="T1" fmla="*/ 88198 h 400"/>
              <a:gd name="T2" fmla="*/ 76022 w 497"/>
              <a:gd name="T3" fmla="*/ 88198 h 400"/>
              <a:gd name="T4" fmla="*/ 111559 w 497"/>
              <a:gd name="T5" fmla="*/ 123747 h 400"/>
              <a:gd name="T6" fmla="*/ 147546 w 497"/>
              <a:gd name="T7" fmla="*/ 88198 h 400"/>
              <a:gd name="T8" fmla="*/ 111559 w 497"/>
              <a:gd name="T9" fmla="*/ 52199 h 400"/>
              <a:gd name="T10" fmla="*/ 76022 w 497"/>
              <a:gd name="T11" fmla="*/ 88198 h 400"/>
              <a:gd name="T12" fmla="*/ 52181 w 497"/>
              <a:gd name="T13" fmla="*/ 76048 h 400"/>
              <a:gd name="T14" fmla="*/ 52181 w 497"/>
              <a:gd name="T15" fmla="*/ 76048 h 400"/>
              <a:gd name="T16" fmla="*/ 111559 w 497"/>
              <a:gd name="T17" fmla="*/ 28349 h 400"/>
              <a:gd name="T18" fmla="*/ 155193 w 497"/>
              <a:gd name="T19" fmla="*/ 44099 h 400"/>
              <a:gd name="T20" fmla="*/ 175436 w 497"/>
              <a:gd name="T21" fmla="*/ 44099 h 400"/>
              <a:gd name="T22" fmla="*/ 175436 w 497"/>
              <a:gd name="T23" fmla="*/ 24299 h 400"/>
              <a:gd name="T24" fmla="*/ 111559 w 497"/>
              <a:gd name="T25" fmla="*/ 0 h 400"/>
              <a:gd name="T26" fmla="*/ 27890 w 497"/>
              <a:gd name="T27" fmla="*/ 64348 h 400"/>
              <a:gd name="T28" fmla="*/ 0 w 497"/>
              <a:gd name="T29" fmla="*/ 64348 h 400"/>
              <a:gd name="T30" fmla="*/ 0 w 497"/>
              <a:gd name="T31" fmla="*/ 88198 h 400"/>
              <a:gd name="T32" fmla="*/ 35987 w 497"/>
              <a:gd name="T33" fmla="*/ 88198 h 400"/>
              <a:gd name="T34" fmla="*/ 52181 w 497"/>
              <a:gd name="T35" fmla="*/ 76048 h 400"/>
              <a:gd name="T36" fmla="*/ 187131 w 497"/>
              <a:gd name="T37" fmla="*/ 88198 h 400"/>
              <a:gd name="T38" fmla="*/ 187131 w 497"/>
              <a:gd name="T39" fmla="*/ 88198 h 400"/>
              <a:gd name="T40" fmla="*/ 171387 w 497"/>
              <a:gd name="T41" fmla="*/ 103947 h 400"/>
              <a:gd name="T42" fmla="*/ 111559 w 497"/>
              <a:gd name="T43" fmla="*/ 151646 h 400"/>
              <a:gd name="T44" fmla="*/ 67925 w 497"/>
              <a:gd name="T45" fmla="*/ 131846 h 400"/>
              <a:gd name="T46" fmla="*/ 48132 w 497"/>
              <a:gd name="T47" fmla="*/ 131846 h 400"/>
              <a:gd name="T48" fmla="*/ 48132 w 497"/>
              <a:gd name="T49" fmla="*/ 151646 h 400"/>
              <a:gd name="T50" fmla="*/ 111559 w 497"/>
              <a:gd name="T51" fmla="*/ 179545 h 400"/>
              <a:gd name="T52" fmla="*/ 195678 w 497"/>
              <a:gd name="T53" fmla="*/ 115647 h 400"/>
              <a:gd name="T54" fmla="*/ 223118 w 497"/>
              <a:gd name="T55" fmla="*/ 115647 h 400"/>
              <a:gd name="T56" fmla="*/ 223118 w 497"/>
              <a:gd name="T57" fmla="*/ 88198 h 400"/>
              <a:gd name="T58" fmla="*/ 187131 w 497"/>
              <a:gd name="T59" fmla="*/ 88198 h 400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97" h="400">
                <a:moveTo>
                  <a:pt x="169" y="196"/>
                </a:moveTo>
                <a:lnTo>
                  <a:pt x="169" y="196"/>
                </a:lnTo>
                <a:cubicBezTo>
                  <a:pt x="169" y="240"/>
                  <a:pt x="204" y="275"/>
                  <a:pt x="248" y="275"/>
                </a:cubicBezTo>
                <a:cubicBezTo>
                  <a:pt x="292" y="275"/>
                  <a:pt x="328" y="240"/>
                  <a:pt x="328" y="196"/>
                </a:cubicBezTo>
                <a:cubicBezTo>
                  <a:pt x="328" y="151"/>
                  <a:pt x="292" y="116"/>
                  <a:pt x="248" y="116"/>
                </a:cubicBezTo>
                <a:cubicBezTo>
                  <a:pt x="204" y="116"/>
                  <a:pt x="169" y="151"/>
                  <a:pt x="169" y="196"/>
                </a:cubicBezTo>
                <a:close/>
                <a:moveTo>
                  <a:pt x="116" y="169"/>
                </a:moveTo>
                <a:lnTo>
                  <a:pt x="116" y="169"/>
                </a:lnTo>
                <a:cubicBezTo>
                  <a:pt x="124" y="107"/>
                  <a:pt x="186" y="63"/>
                  <a:pt x="248" y="63"/>
                </a:cubicBezTo>
                <a:cubicBezTo>
                  <a:pt x="284" y="63"/>
                  <a:pt x="319" y="71"/>
                  <a:pt x="345" y="98"/>
                </a:cubicBezTo>
                <a:cubicBezTo>
                  <a:pt x="354" y="107"/>
                  <a:pt x="381" y="107"/>
                  <a:pt x="390" y="98"/>
                </a:cubicBezTo>
                <a:cubicBezTo>
                  <a:pt x="399" y="89"/>
                  <a:pt x="399" y="71"/>
                  <a:pt x="390" y="54"/>
                </a:cubicBezTo>
                <a:cubicBezTo>
                  <a:pt x="354" y="18"/>
                  <a:pt x="301" y="0"/>
                  <a:pt x="248" y="0"/>
                </a:cubicBezTo>
                <a:cubicBezTo>
                  <a:pt x="160" y="0"/>
                  <a:pt x="80" y="54"/>
                  <a:pt x="62" y="143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96"/>
                  <a:pt x="0" y="196"/>
                  <a:pt x="0" y="196"/>
                </a:cubicBezTo>
                <a:cubicBezTo>
                  <a:pt x="80" y="196"/>
                  <a:pt x="80" y="196"/>
                  <a:pt x="80" y="196"/>
                </a:cubicBezTo>
                <a:cubicBezTo>
                  <a:pt x="107" y="196"/>
                  <a:pt x="107" y="178"/>
                  <a:pt x="116" y="169"/>
                </a:cubicBezTo>
                <a:close/>
                <a:moveTo>
                  <a:pt x="416" y="196"/>
                </a:moveTo>
                <a:lnTo>
                  <a:pt x="416" y="196"/>
                </a:lnTo>
                <a:cubicBezTo>
                  <a:pt x="390" y="196"/>
                  <a:pt x="390" y="222"/>
                  <a:pt x="381" y="231"/>
                </a:cubicBezTo>
                <a:cubicBezTo>
                  <a:pt x="372" y="293"/>
                  <a:pt x="319" y="337"/>
                  <a:pt x="248" y="337"/>
                </a:cubicBezTo>
                <a:cubicBezTo>
                  <a:pt x="213" y="337"/>
                  <a:pt x="177" y="319"/>
                  <a:pt x="151" y="293"/>
                </a:cubicBezTo>
                <a:cubicBezTo>
                  <a:pt x="142" y="284"/>
                  <a:pt x="116" y="284"/>
                  <a:pt x="107" y="293"/>
                </a:cubicBezTo>
                <a:cubicBezTo>
                  <a:pt x="97" y="310"/>
                  <a:pt x="97" y="328"/>
                  <a:pt x="107" y="337"/>
                </a:cubicBezTo>
                <a:cubicBezTo>
                  <a:pt x="142" y="373"/>
                  <a:pt x="195" y="399"/>
                  <a:pt x="248" y="399"/>
                </a:cubicBezTo>
                <a:cubicBezTo>
                  <a:pt x="337" y="399"/>
                  <a:pt x="416" y="337"/>
                  <a:pt x="435" y="257"/>
                </a:cubicBezTo>
                <a:cubicBezTo>
                  <a:pt x="496" y="257"/>
                  <a:pt x="496" y="257"/>
                  <a:pt x="496" y="257"/>
                </a:cubicBezTo>
                <a:cubicBezTo>
                  <a:pt x="496" y="196"/>
                  <a:pt x="496" y="196"/>
                  <a:pt x="496" y="196"/>
                </a:cubicBezTo>
                <a:lnTo>
                  <a:pt x="416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95" name="Freeform 129">
            <a:extLst>
              <a:ext uri="{FF2B5EF4-FFF2-40B4-BE49-F238E27FC236}">
                <a16:creationId xmlns:a16="http://schemas.microsoft.com/office/drawing/2014/main" id="{42F1F44C-AB2A-244B-94A3-A112C0C22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4638" y="3290888"/>
            <a:ext cx="150812" cy="184150"/>
          </a:xfrm>
          <a:custGeom>
            <a:avLst/>
            <a:gdLst>
              <a:gd name="T0" fmla="*/ 74959 w 337"/>
              <a:gd name="T1" fmla="*/ 0 h 409"/>
              <a:gd name="T2" fmla="*/ 74959 w 337"/>
              <a:gd name="T3" fmla="*/ 0 h 409"/>
              <a:gd name="T4" fmla="*/ 0 w 337"/>
              <a:gd name="T5" fmla="*/ 27885 h 409"/>
              <a:gd name="T6" fmla="*/ 15617 w 337"/>
              <a:gd name="T7" fmla="*/ 163262 h 409"/>
              <a:gd name="T8" fmla="*/ 74959 w 337"/>
              <a:gd name="T9" fmla="*/ 183501 h 409"/>
              <a:gd name="T10" fmla="*/ 134302 w 337"/>
              <a:gd name="T11" fmla="*/ 163262 h 409"/>
              <a:gd name="T12" fmla="*/ 149919 w 337"/>
              <a:gd name="T13" fmla="*/ 27885 h 409"/>
              <a:gd name="T14" fmla="*/ 74959 w 337"/>
              <a:gd name="T15" fmla="*/ 0 h 409"/>
              <a:gd name="T16" fmla="*/ 74959 w 337"/>
              <a:gd name="T17" fmla="*/ 48124 h 409"/>
              <a:gd name="T18" fmla="*/ 74959 w 337"/>
              <a:gd name="T19" fmla="*/ 48124 h 409"/>
              <a:gd name="T20" fmla="*/ 15617 w 337"/>
              <a:gd name="T21" fmla="*/ 31933 h 409"/>
              <a:gd name="T22" fmla="*/ 74959 w 337"/>
              <a:gd name="T23" fmla="*/ 16191 h 409"/>
              <a:gd name="T24" fmla="*/ 134302 w 337"/>
              <a:gd name="T25" fmla="*/ 31933 h 409"/>
              <a:gd name="T26" fmla="*/ 74959 w 337"/>
              <a:gd name="T27" fmla="*/ 48124 h 409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337" h="409">
                <a:moveTo>
                  <a:pt x="168" y="0"/>
                </a:moveTo>
                <a:lnTo>
                  <a:pt x="168" y="0"/>
                </a:lnTo>
                <a:cubicBezTo>
                  <a:pt x="62" y="0"/>
                  <a:pt x="0" y="36"/>
                  <a:pt x="0" y="62"/>
                </a:cubicBezTo>
                <a:cubicBezTo>
                  <a:pt x="35" y="363"/>
                  <a:pt x="35" y="363"/>
                  <a:pt x="35" y="363"/>
                </a:cubicBezTo>
                <a:cubicBezTo>
                  <a:pt x="35" y="372"/>
                  <a:pt x="88" y="408"/>
                  <a:pt x="168" y="408"/>
                </a:cubicBezTo>
                <a:cubicBezTo>
                  <a:pt x="248" y="408"/>
                  <a:pt x="301" y="372"/>
                  <a:pt x="301" y="363"/>
                </a:cubicBezTo>
                <a:cubicBezTo>
                  <a:pt x="336" y="62"/>
                  <a:pt x="336" y="62"/>
                  <a:pt x="336" y="62"/>
                </a:cubicBezTo>
                <a:cubicBezTo>
                  <a:pt x="336" y="36"/>
                  <a:pt x="274" y="0"/>
                  <a:pt x="168" y="0"/>
                </a:cubicBezTo>
                <a:close/>
                <a:moveTo>
                  <a:pt x="168" y="107"/>
                </a:moveTo>
                <a:lnTo>
                  <a:pt x="168" y="107"/>
                </a:lnTo>
                <a:cubicBezTo>
                  <a:pt x="88" y="107"/>
                  <a:pt x="35" y="80"/>
                  <a:pt x="35" y="71"/>
                </a:cubicBezTo>
                <a:cubicBezTo>
                  <a:pt x="35" y="62"/>
                  <a:pt x="88" y="36"/>
                  <a:pt x="168" y="36"/>
                </a:cubicBezTo>
                <a:cubicBezTo>
                  <a:pt x="248" y="36"/>
                  <a:pt x="301" y="62"/>
                  <a:pt x="301" y="71"/>
                </a:cubicBezTo>
                <a:cubicBezTo>
                  <a:pt x="301" y="80"/>
                  <a:pt x="248" y="107"/>
                  <a:pt x="168" y="1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99" name="Freeform 133">
            <a:extLst>
              <a:ext uri="{FF2B5EF4-FFF2-40B4-BE49-F238E27FC236}">
                <a16:creationId xmlns:a16="http://schemas.microsoft.com/office/drawing/2014/main" id="{F792D885-6718-DF4F-9A87-3ADAD8C5E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5188" y="2844800"/>
            <a:ext cx="223837" cy="214313"/>
          </a:xfrm>
          <a:custGeom>
            <a:avLst/>
            <a:gdLst>
              <a:gd name="T0" fmla="*/ 191180 w 497"/>
              <a:gd name="T1" fmla="*/ 71866 h 480"/>
              <a:gd name="T2" fmla="*/ 191180 w 497"/>
              <a:gd name="T3" fmla="*/ 71866 h 480"/>
              <a:gd name="T4" fmla="*/ 167339 w 497"/>
              <a:gd name="T5" fmla="*/ 8085 h 480"/>
              <a:gd name="T6" fmla="*/ 155643 w 497"/>
              <a:gd name="T7" fmla="*/ 4042 h 480"/>
              <a:gd name="T8" fmla="*/ 4049 w 497"/>
              <a:gd name="T9" fmla="*/ 60188 h 480"/>
              <a:gd name="T10" fmla="*/ 0 w 497"/>
              <a:gd name="T11" fmla="*/ 71866 h 480"/>
              <a:gd name="T12" fmla="*/ 23841 w 497"/>
              <a:gd name="T13" fmla="*/ 135648 h 480"/>
              <a:gd name="T14" fmla="*/ 23841 w 497"/>
              <a:gd name="T15" fmla="*/ 99715 h 480"/>
              <a:gd name="T16" fmla="*/ 51731 w 497"/>
              <a:gd name="T17" fmla="*/ 71866 h 480"/>
              <a:gd name="T18" fmla="*/ 91317 w 497"/>
              <a:gd name="T19" fmla="*/ 71866 h 480"/>
              <a:gd name="T20" fmla="*/ 138999 w 497"/>
              <a:gd name="T21" fmla="*/ 39976 h 480"/>
              <a:gd name="T22" fmla="*/ 167339 w 497"/>
              <a:gd name="T23" fmla="*/ 71866 h 480"/>
              <a:gd name="T24" fmla="*/ 191180 w 497"/>
              <a:gd name="T25" fmla="*/ 71866 h 480"/>
              <a:gd name="T26" fmla="*/ 215021 w 497"/>
              <a:gd name="T27" fmla="*/ 91630 h 480"/>
              <a:gd name="T28" fmla="*/ 215021 w 497"/>
              <a:gd name="T29" fmla="*/ 91630 h 480"/>
              <a:gd name="T30" fmla="*/ 51731 w 497"/>
              <a:gd name="T31" fmla="*/ 91630 h 480"/>
              <a:gd name="T32" fmla="*/ 43634 w 497"/>
              <a:gd name="T33" fmla="*/ 99715 h 480"/>
              <a:gd name="T34" fmla="*/ 43634 w 497"/>
              <a:gd name="T35" fmla="*/ 207514 h 480"/>
              <a:gd name="T36" fmla="*/ 51731 w 497"/>
              <a:gd name="T37" fmla="*/ 215150 h 480"/>
              <a:gd name="T38" fmla="*/ 215021 w 497"/>
              <a:gd name="T39" fmla="*/ 215150 h 480"/>
              <a:gd name="T40" fmla="*/ 223118 w 497"/>
              <a:gd name="T41" fmla="*/ 207514 h 480"/>
              <a:gd name="T42" fmla="*/ 223118 w 497"/>
              <a:gd name="T43" fmla="*/ 99715 h 480"/>
              <a:gd name="T44" fmla="*/ 215021 w 497"/>
              <a:gd name="T45" fmla="*/ 91630 h 480"/>
              <a:gd name="T46" fmla="*/ 203325 w 497"/>
              <a:gd name="T47" fmla="*/ 191344 h 480"/>
              <a:gd name="T48" fmla="*/ 203325 w 497"/>
              <a:gd name="T49" fmla="*/ 191344 h 480"/>
              <a:gd name="T50" fmla="*/ 67475 w 497"/>
              <a:gd name="T51" fmla="*/ 191344 h 480"/>
              <a:gd name="T52" fmla="*/ 67475 w 497"/>
              <a:gd name="T53" fmla="*/ 175623 h 480"/>
              <a:gd name="T54" fmla="*/ 87718 w 497"/>
              <a:gd name="T55" fmla="*/ 123520 h 480"/>
              <a:gd name="T56" fmla="*/ 119206 w 497"/>
              <a:gd name="T57" fmla="*/ 163496 h 480"/>
              <a:gd name="T58" fmla="*/ 147546 w 497"/>
              <a:gd name="T59" fmla="*/ 135648 h 480"/>
              <a:gd name="T60" fmla="*/ 187131 w 497"/>
              <a:gd name="T61" fmla="*/ 119478 h 480"/>
              <a:gd name="T62" fmla="*/ 203325 w 497"/>
              <a:gd name="T63" fmla="*/ 155860 h 480"/>
              <a:gd name="T64" fmla="*/ 203325 w 497"/>
              <a:gd name="T65" fmla="*/ 191344 h 48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97" h="480">
                <a:moveTo>
                  <a:pt x="425" y="160"/>
                </a:moveTo>
                <a:lnTo>
                  <a:pt x="425" y="160"/>
                </a:lnTo>
                <a:cubicBezTo>
                  <a:pt x="372" y="18"/>
                  <a:pt x="372" y="18"/>
                  <a:pt x="372" y="18"/>
                </a:cubicBezTo>
                <a:cubicBezTo>
                  <a:pt x="372" y="9"/>
                  <a:pt x="354" y="0"/>
                  <a:pt x="346" y="9"/>
                </a:cubicBezTo>
                <a:cubicBezTo>
                  <a:pt x="9" y="134"/>
                  <a:pt x="9" y="134"/>
                  <a:pt x="9" y="134"/>
                </a:cubicBezTo>
                <a:cubicBezTo>
                  <a:pt x="0" y="134"/>
                  <a:pt x="0" y="143"/>
                  <a:pt x="0" y="160"/>
                </a:cubicBezTo>
                <a:cubicBezTo>
                  <a:pt x="53" y="302"/>
                  <a:pt x="53" y="302"/>
                  <a:pt x="53" y="302"/>
                </a:cubicBezTo>
                <a:cubicBezTo>
                  <a:pt x="53" y="222"/>
                  <a:pt x="53" y="222"/>
                  <a:pt x="53" y="222"/>
                </a:cubicBezTo>
                <a:cubicBezTo>
                  <a:pt x="53" y="187"/>
                  <a:pt x="80" y="160"/>
                  <a:pt x="115" y="160"/>
                </a:cubicBezTo>
                <a:cubicBezTo>
                  <a:pt x="203" y="160"/>
                  <a:pt x="203" y="160"/>
                  <a:pt x="203" y="160"/>
                </a:cubicBezTo>
                <a:cubicBezTo>
                  <a:pt x="309" y="89"/>
                  <a:pt x="309" y="89"/>
                  <a:pt x="309" y="89"/>
                </a:cubicBezTo>
                <a:cubicBezTo>
                  <a:pt x="372" y="160"/>
                  <a:pt x="372" y="160"/>
                  <a:pt x="372" y="160"/>
                </a:cubicBezTo>
                <a:lnTo>
                  <a:pt x="425" y="160"/>
                </a:lnTo>
                <a:close/>
                <a:moveTo>
                  <a:pt x="478" y="204"/>
                </a:moveTo>
                <a:lnTo>
                  <a:pt x="478" y="204"/>
                </a:lnTo>
                <a:cubicBezTo>
                  <a:pt x="115" y="204"/>
                  <a:pt x="115" y="204"/>
                  <a:pt x="115" y="204"/>
                </a:cubicBezTo>
                <a:cubicBezTo>
                  <a:pt x="106" y="204"/>
                  <a:pt x="97" y="213"/>
                  <a:pt x="97" y="222"/>
                </a:cubicBezTo>
                <a:cubicBezTo>
                  <a:pt x="97" y="462"/>
                  <a:pt x="97" y="462"/>
                  <a:pt x="97" y="462"/>
                </a:cubicBezTo>
                <a:cubicBezTo>
                  <a:pt x="97" y="470"/>
                  <a:pt x="106" y="479"/>
                  <a:pt x="115" y="479"/>
                </a:cubicBezTo>
                <a:cubicBezTo>
                  <a:pt x="478" y="479"/>
                  <a:pt x="478" y="479"/>
                  <a:pt x="478" y="479"/>
                </a:cubicBezTo>
                <a:cubicBezTo>
                  <a:pt x="487" y="479"/>
                  <a:pt x="496" y="470"/>
                  <a:pt x="496" y="462"/>
                </a:cubicBezTo>
                <a:cubicBezTo>
                  <a:pt x="496" y="222"/>
                  <a:pt x="496" y="222"/>
                  <a:pt x="496" y="222"/>
                </a:cubicBezTo>
                <a:cubicBezTo>
                  <a:pt x="496" y="213"/>
                  <a:pt x="487" y="204"/>
                  <a:pt x="478" y="204"/>
                </a:cubicBezTo>
                <a:close/>
                <a:moveTo>
                  <a:pt x="452" y="426"/>
                </a:moveTo>
                <a:lnTo>
                  <a:pt x="452" y="426"/>
                </a:lnTo>
                <a:cubicBezTo>
                  <a:pt x="150" y="426"/>
                  <a:pt x="150" y="426"/>
                  <a:pt x="150" y="426"/>
                </a:cubicBezTo>
                <a:cubicBezTo>
                  <a:pt x="150" y="391"/>
                  <a:pt x="150" y="391"/>
                  <a:pt x="150" y="391"/>
                </a:cubicBezTo>
                <a:cubicBezTo>
                  <a:pt x="195" y="275"/>
                  <a:pt x="195" y="275"/>
                  <a:pt x="195" y="275"/>
                </a:cubicBezTo>
                <a:cubicBezTo>
                  <a:pt x="265" y="364"/>
                  <a:pt x="265" y="364"/>
                  <a:pt x="265" y="364"/>
                </a:cubicBezTo>
                <a:cubicBezTo>
                  <a:pt x="328" y="302"/>
                  <a:pt x="328" y="302"/>
                  <a:pt x="328" y="302"/>
                </a:cubicBezTo>
                <a:cubicBezTo>
                  <a:pt x="416" y="266"/>
                  <a:pt x="416" y="266"/>
                  <a:pt x="416" y="266"/>
                </a:cubicBezTo>
                <a:cubicBezTo>
                  <a:pt x="452" y="347"/>
                  <a:pt x="452" y="347"/>
                  <a:pt x="452" y="347"/>
                </a:cubicBezTo>
                <a:lnTo>
                  <a:pt x="452" y="4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01" name="Freeform 135">
            <a:extLst>
              <a:ext uri="{FF2B5EF4-FFF2-40B4-BE49-F238E27FC236}">
                <a16:creationId xmlns:a16="http://schemas.microsoft.com/office/drawing/2014/main" id="{AD5A19FF-3508-8941-9C23-70E092C42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0263" y="2852738"/>
            <a:ext cx="160337" cy="203200"/>
          </a:xfrm>
          <a:custGeom>
            <a:avLst/>
            <a:gdLst>
              <a:gd name="T0" fmla="*/ 135949 w 356"/>
              <a:gd name="T1" fmla="*/ 0 h 453"/>
              <a:gd name="T2" fmla="*/ 135949 w 356"/>
              <a:gd name="T3" fmla="*/ 0 h 453"/>
              <a:gd name="T4" fmla="*/ 23859 w 356"/>
              <a:gd name="T5" fmla="*/ 0 h 453"/>
              <a:gd name="T6" fmla="*/ 0 w 356"/>
              <a:gd name="T7" fmla="*/ 24286 h 453"/>
              <a:gd name="T8" fmla="*/ 0 w 356"/>
              <a:gd name="T9" fmla="*/ 179444 h 453"/>
              <a:gd name="T10" fmla="*/ 23859 w 356"/>
              <a:gd name="T11" fmla="*/ 203280 h 453"/>
              <a:gd name="T12" fmla="*/ 135949 w 356"/>
              <a:gd name="T13" fmla="*/ 203280 h 453"/>
              <a:gd name="T14" fmla="*/ 159808 w 356"/>
              <a:gd name="T15" fmla="*/ 179444 h 453"/>
              <a:gd name="T16" fmla="*/ 159808 w 356"/>
              <a:gd name="T17" fmla="*/ 24286 h 453"/>
              <a:gd name="T18" fmla="*/ 135949 w 356"/>
              <a:gd name="T19" fmla="*/ 0 h 453"/>
              <a:gd name="T20" fmla="*/ 135949 w 356"/>
              <a:gd name="T21" fmla="*/ 179444 h 453"/>
              <a:gd name="T22" fmla="*/ 135949 w 356"/>
              <a:gd name="T23" fmla="*/ 179444 h 453"/>
              <a:gd name="T24" fmla="*/ 23859 w 356"/>
              <a:gd name="T25" fmla="*/ 179444 h 453"/>
              <a:gd name="T26" fmla="*/ 23859 w 356"/>
              <a:gd name="T27" fmla="*/ 24286 h 453"/>
              <a:gd name="T28" fmla="*/ 135949 w 356"/>
              <a:gd name="T29" fmla="*/ 24286 h 453"/>
              <a:gd name="T30" fmla="*/ 135949 w 356"/>
              <a:gd name="T31" fmla="*/ 179444 h 45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56" h="453">
                <a:moveTo>
                  <a:pt x="302" y="0"/>
                </a:moveTo>
                <a:lnTo>
                  <a:pt x="302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7"/>
                  <a:pt x="0" y="54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6"/>
                  <a:pt x="27" y="452"/>
                  <a:pt x="53" y="452"/>
                </a:cubicBezTo>
                <a:cubicBezTo>
                  <a:pt x="302" y="452"/>
                  <a:pt x="302" y="452"/>
                  <a:pt x="302" y="452"/>
                </a:cubicBezTo>
                <a:cubicBezTo>
                  <a:pt x="328" y="452"/>
                  <a:pt x="355" y="426"/>
                  <a:pt x="355" y="399"/>
                </a:cubicBezTo>
                <a:cubicBezTo>
                  <a:pt x="355" y="54"/>
                  <a:pt x="355" y="54"/>
                  <a:pt x="355" y="54"/>
                </a:cubicBezTo>
                <a:cubicBezTo>
                  <a:pt x="355" y="27"/>
                  <a:pt x="328" y="0"/>
                  <a:pt x="302" y="0"/>
                </a:cubicBezTo>
                <a:close/>
                <a:moveTo>
                  <a:pt x="302" y="399"/>
                </a:moveTo>
                <a:lnTo>
                  <a:pt x="302" y="399"/>
                </a:lnTo>
                <a:cubicBezTo>
                  <a:pt x="53" y="399"/>
                  <a:pt x="53" y="399"/>
                  <a:pt x="53" y="399"/>
                </a:cubicBezTo>
                <a:cubicBezTo>
                  <a:pt x="53" y="54"/>
                  <a:pt x="53" y="54"/>
                  <a:pt x="53" y="54"/>
                </a:cubicBezTo>
                <a:cubicBezTo>
                  <a:pt x="302" y="54"/>
                  <a:pt x="302" y="54"/>
                  <a:pt x="302" y="54"/>
                </a:cubicBezTo>
                <a:lnTo>
                  <a:pt x="302" y="3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02" name="Freeform 136">
            <a:extLst>
              <a:ext uri="{FF2B5EF4-FFF2-40B4-BE49-F238E27FC236}">
                <a16:creationId xmlns:a16="http://schemas.microsoft.com/office/drawing/2014/main" id="{03A29BDA-D366-F54B-926D-3456A2260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9100" y="2876550"/>
            <a:ext cx="223838" cy="153988"/>
          </a:xfrm>
          <a:custGeom>
            <a:avLst/>
            <a:gdLst>
              <a:gd name="T0" fmla="*/ 0 w 498"/>
              <a:gd name="T1" fmla="*/ 19620 h 346"/>
              <a:gd name="T2" fmla="*/ 0 w 498"/>
              <a:gd name="T3" fmla="*/ 19620 h 346"/>
              <a:gd name="T4" fmla="*/ 0 w 498"/>
              <a:gd name="T5" fmla="*/ 130202 h 346"/>
              <a:gd name="T6" fmla="*/ 23794 w 498"/>
              <a:gd name="T7" fmla="*/ 153835 h 346"/>
              <a:gd name="T8" fmla="*/ 199327 w 498"/>
              <a:gd name="T9" fmla="*/ 153835 h 346"/>
              <a:gd name="T10" fmla="*/ 223121 w 498"/>
              <a:gd name="T11" fmla="*/ 130202 h 346"/>
              <a:gd name="T12" fmla="*/ 223121 w 498"/>
              <a:gd name="T13" fmla="*/ 19620 h 346"/>
              <a:gd name="T14" fmla="*/ 199327 w 498"/>
              <a:gd name="T15" fmla="*/ 0 h 346"/>
              <a:gd name="T16" fmla="*/ 23794 w 498"/>
              <a:gd name="T17" fmla="*/ 0 h 346"/>
              <a:gd name="T18" fmla="*/ 0 w 498"/>
              <a:gd name="T19" fmla="*/ 19620 h 346"/>
              <a:gd name="T20" fmla="*/ 199327 w 498"/>
              <a:gd name="T21" fmla="*/ 19620 h 346"/>
              <a:gd name="T22" fmla="*/ 199327 w 498"/>
              <a:gd name="T23" fmla="*/ 19620 h 346"/>
              <a:gd name="T24" fmla="*/ 199327 w 498"/>
              <a:gd name="T25" fmla="*/ 130202 h 346"/>
              <a:gd name="T26" fmla="*/ 23794 w 498"/>
              <a:gd name="T27" fmla="*/ 130202 h 346"/>
              <a:gd name="T28" fmla="*/ 23794 w 498"/>
              <a:gd name="T29" fmla="*/ 19620 h 346"/>
              <a:gd name="T30" fmla="*/ 199327 w 498"/>
              <a:gd name="T31" fmla="*/ 19620 h 34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8" h="346">
                <a:moveTo>
                  <a:pt x="0" y="44"/>
                </a:moveTo>
                <a:lnTo>
                  <a:pt x="0" y="44"/>
                </a:lnTo>
                <a:cubicBezTo>
                  <a:pt x="0" y="292"/>
                  <a:pt x="0" y="292"/>
                  <a:pt x="0" y="292"/>
                </a:cubicBezTo>
                <a:cubicBezTo>
                  <a:pt x="0" y="319"/>
                  <a:pt x="18" y="345"/>
                  <a:pt x="53" y="345"/>
                </a:cubicBezTo>
                <a:cubicBezTo>
                  <a:pt x="444" y="345"/>
                  <a:pt x="444" y="345"/>
                  <a:pt x="444" y="345"/>
                </a:cubicBezTo>
                <a:cubicBezTo>
                  <a:pt x="470" y="345"/>
                  <a:pt x="497" y="319"/>
                  <a:pt x="497" y="292"/>
                </a:cubicBezTo>
                <a:cubicBezTo>
                  <a:pt x="497" y="44"/>
                  <a:pt x="497" y="44"/>
                  <a:pt x="497" y="44"/>
                </a:cubicBezTo>
                <a:cubicBezTo>
                  <a:pt x="497" y="17"/>
                  <a:pt x="470" y="0"/>
                  <a:pt x="444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17"/>
                  <a:pt x="0" y="44"/>
                </a:cubicBezTo>
                <a:close/>
                <a:moveTo>
                  <a:pt x="444" y="44"/>
                </a:moveTo>
                <a:lnTo>
                  <a:pt x="444" y="44"/>
                </a:lnTo>
                <a:cubicBezTo>
                  <a:pt x="444" y="292"/>
                  <a:pt x="444" y="292"/>
                  <a:pt x="444" y="292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53" y="44"/>
                  <a:pt x="53" y="44"/>
                  <a:pt x="53" y="44"/>
                </a:cubicBezTo>
                <a:lnTo>
                  <a:pt x="444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07" name="Freeform 141">
            <a:extLst>
              <a:ext uri="{FF2B5EF4-FFF2-40B4-BE49-F238E27FC236}">
                <a16:creationId xmlns:a16="http://schemas.microsoft.com/office/drawing/2014/main" id="{718C1952-AEA9-E84E-8C86-022D5C77C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4600" y="2840038"/>
            <a:ext cx="223838" cy="227012"/>
          </a:xfrm>
          <a:custGeom>
            <a:avLst/>
            <a:gdLst>
              <a:gd name="T0" fmla="*/ 215471 w 497"/>
              <a:gd name="T1" fmla="*/ 83614 h 506"/>
              <a:gd name="T2" fmla="*/ 215471 w 497"/>
              <a:gd name="T3" fmla="*/ 83614 h 506"/>
              <a:gd name="T4" fmla="*/ 131352 w 497"/>
              <a:gd name="T5" fmla="*/ 63834 h 506"/>
              <a:gd name="T6" fmla="*/ 119656 w 497"/>
              <a:gd name="T7" fmla="*/ 7642 h 506"/>
              <a:gd name="T8" fmla="*/ 107511 w 497"/>
              <a:gd name="T9" fmla="*/ 0 h 506"/>
              <a:gd name="T10" fmla="*/ 7647 w 497"/>
              <a:gd name="T11" fmla="*/ 27422 h 506"/>
              <a:gd name="T12" fmla="*/ 0 w 497"/>
              <a:gd name="T13" fmla="*/ 40009 h 506"/>
              <a:gd name="T14" fmla="*/ 35537 w 497"/>
              <a:gd name="T15" fmla="*/ 175320 h 506"/>
              <a:gd name="T16" fmla="*/ 48132 w 497"/>
              <a:gd name="T17" fmla="*/ 179365 h 506"/>
              <a:gd name="T18" fmla="*/ 87718 w 497"/>
              <a:gd name="T19" fmla="*/ 167228 h 506"/>
              <a:gd name="T20" fmla="*/ 79621 w 497"/>
              <a:gd name="T21" fmla="*/ 191053 h 506"/>
              <a:gd name="T22" fmla="*/ 87718 w 497"/>
              <a:gd name="T23" fmla="*/ 199145 h 506"/>
              <a:gd name="T24" fmla="*/ 179034 w 497"/>
              <a:gd name="T25" fmla="*/ 222971 h 506"/>
              <a:gd name="T26" fmla="*/ 191630 w 497"/>
              <a:gd name="T27" fmla="*/ 218925 h 506"/>
              <a:gd name="T28" fmla="*/ 223118 w 497"/>
              <a:gd name="T29" fmla="*/ 95302 h 506"/>
              <a:gd name="T30" fmla="*/ 215471 w 497"/>
              <a:gd name="T31" fmla="*/ 83614 h 506"/>
              <a:gd name="T32" fmla="*/ 15744 w 497"/>
              <a:gd name="T33" fmla="*/ 43605 h 506"/>
              <a:gd name="T34" fmla="*/ 15744 w 497"/>
              <a:gd name="T35" fmla="*/ 43605 h 506"/>
              <a:gd name="T36" fmla="*/ 103462 w 497"/>
              <a:gd name="T37" fmla="*/ 19780 h 506"/>
              <a:gd name="T38" fmla="*/ 139449 w 497"/>
              <a:gd name="T39" fmla="*/ 139357 h 506"/>
              <a:gd name="T40" fmla="*/ 52181 w 497"/>
              <a:gd name="T41" fmla="*/ 163632 h 506"/>
              <a:gd name="T42" fmla="*/ 15744 w 497"/>
              <a:gd name="T43" fmla="*/ 43605 h 506"/>
              <a:gd name="T44" fmla="*/ 174986 w 497"/>
              <a:gd name="T45" fmla="*/ 207237 h 506"/>
              <a:gd name="T46" fmla="*/ 174986 w 497"/>
              <a:gd name="T47" fmla="*/ 207237 h 506"/>
              <a:gd name="T48" fmla="*/ 99863 w 497"/>
              <a:gd name="T49" fmla="*/ 187457 h 506"/>
              <a:gd name="T50" fmla="*/ 103462 w 497"/>
              <a:gd name="T51" fmla="*/ 163632 h 506"/>
              <a:gd name="T52" fmla="*/ 147546 w 497"/>
              <a:gd name="T53" fmla="*/ 151045 h 506"/>
              <a:gd name="T54" fmla="*/ 155193 w 497"/>
              <a:gd name="T55" fmla="*/ 143402 h 506"/>
              <a:gd name="T56" fmla="*/ 139449 w 497"/>
              <a:gd name="T57" fmla="*/ 79568 h 506"/>
              <a:gd name="T58" fmla="*/ 202876 w 497"/>
              <a:gd name="T59" fmla="*/ 95302 h 506"/>
              <a:gd name="T60" fmla="*/ 174986 w 497"/>
              <a:gd name="T61" fmla="*/ 207237 h 50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7" h="506">
                <a:moveTo>
                  <a:pt x="479" y="186"/>
                </a:moveTo>
                <a:lnTo>
                  <a:pt x="479" y="186"/>
                </a:lnTo>
                <a:cubicBezTo>
                  <a:pt x="292" y="142"/>
                  <a:pt x="292" y="142"/>
                  <a:pt x="292" y="142"/>
                </a:cubicBezTo>
                <a:cubicBezTo>
                  <a:pt x="266" y="17"/>
                  <a:pt x="266" y="17"/>
                  <a:pt x="266" y="17"/>
                </a:cubicBezTo>
                <a:cubicBezTo>
                  <a:pt x="257" y="8"/>
                  <a:pt x="248" y="0"/>
                  <a:pt x="239" y="0"/>
                </a:cubicBezTo>
                <a:cubicBezTo>
                  <a:pt x="17" y="61"/>
                  <a:pt x="17" y="61"/>
                  <a:pt x="17" y="61"/>
                </a:cubicBezTo>
                <a:cubicBezTo>
                  <a:pt x="0" y="71"/>
                  <a:pt x="0" y="80"/>
                  <a:pt x="0" y="89"/>
                </a:cubicBezTo>
                <a:cubicBezTo>
                  <a:pt x="79" y="390"/>
                  <a:pt x="79" y="390"/>
                  <a:pt x="79" y="390"/>
                </a:cubicBezTo>
                <a:cubicBezTo>
                  <a:pt x="79" y="399"/>
                  <a:pt x="97" y="399"/>
                  <a:pt x="107" y="399"/>
                </a:cubicBezTo>
                <a:cubicBezTo>
                  <a:pt x="195" y="372"/>
                  <a:pt x="195" y="372"/>
                  <a:pt x="195" y="372"/>
                </a:cubicBezTo>
                <a:cubicBezTo>
                  <a:pt x="177" y="425"/>
                  <a:pt x="177" y="425"/>
                  <a:pt x="177" y="425"/>
                </a:cubicBezTo>
                <a:cubicBezTo>
                  <a:pt x="177" y="434"/>
                  <a:pt x="186" y="443"/>
                  <a:pt x="195" y="443"/>
                </a:cubicBezTo>
                <a:cubicBezTo>
                  <a:pt x="398" y="496"/>
                  <a:pt x="398" y="496"/>
                  <a:pt x="398" y="496"/>
                </a:cubicBezTo>
                <a:cubicBezTo>
                  <a:pt x="407" y="505"/>
                  <a:pt x="416" y="496"/>
                  <a:pt x="426" y="487"/>
                </a:cubicBezTo>
                <a:cubicBezTo>
                  <a:pt x="496" y="212"/>
                  <a:pt x="496" y="212"/>
                  <a:pt x="496" y="212"/>
                </a:cubicBezTo>
                <a:cubicBezTo>
                  <a:pt x="496" y="204"/>
                  <a:pt x="488" y="186"/>
                  <a:pt x="479" y="186"/>
                </a:cubicBezTo>
                <a:close/>
                <a:moveTo>
                  <a:pt x="35" y="97"/>
                </a:moveTo>
                <a:lnTo>
                  <a:pt x="35" y="97"/>
                </a:lnTo>
                <a:cubicBezTo>
                  <a:pt x="230" y="44"/>
                  <a:pt x="230" y="44"/>
                  <a:pt x="230" y="44"/>
                </a:cubicBezTo>
                <a:cubicBezTo>
                  <a:pt x="310" y="310"/>
                  <a:pt x="310" y="310"/>
                  <a:pt x="310" y="310"/>
                </a:cubicBezTo>
                <a:cubicBezTo>
                  <a:pt x="116" y="364"/>
                  <a:pt x="116" y="364"/>
                  <a:pt x="116" y="364"/>
                </a:cubicBezTo>
                <a:lnTo>
                  <a:pt x="35" y="97"/>
                </a:lnTo>
                <a:close/>
                <a:moveTo>
                  <a:pt x="389" y="461"/>
                </a:moveTo>
                <a:lnTo>
                  <a:pt x="389" y="461"/>
                </a:lnTo>
                <a:cubicBezTo>
                  <a:pt x="222" y="417"/>
                  <a:pt x="222" y="417"/>
                  <a:pt x="222" y="417"/>
                </a:cubicBezTo>
                <a:cubicBezTo>
                  <a:pt x="230" y="364"/>
                  <a:pt x="230" y="364"/>
                  <a:pt x="230" y="364"/>
                </a:cubicBezTo>
                <a:cubicBezTo>
                  <a:pt x="328" y="336"/>
                  <a:pt x="328" y="336"/>
                  <a:pt x="328" y="336"/>
                </a:cubicBezTo>
                <a:cubicBezTo>
                  <a:pt x="336" y="336"/>
                  <a:pt x="345" y="327"/>
                  <a:pt x="345" y="319"/>
                </a:cubicBezTo>
                <a:cubicBezTo>
                  <a:pt x="310" y="177"/>
                  <a:pt x="310" y="177"/>
                  <a:pt x="310" y="177"/>
                </a:cubicBezTo>
                <a:cubicBezTo>
                  <a:pt x="451" y="212"/>
                  <a:pt x="451" y="212"/>
                  <a:pt x="451" y="212"/>
                </a:cubicBezTo>
                <a:lnTo>
                  <a:pt x="389" y="4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10" name="Freeform 144">
            <a:extLst>
              <a:ext uri="{FF2B5EF4-FFF2-40B4-BE49-F238E27FC236}">
                <a16:creationId xmlns:a16="http://schemas.microsoft.com/office/drawing/2014/main" id="{A62DE91C-474B-1E45-AE88-C82F19481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96300" y="1084263"/>
            <a:ext cx="200025" cy="177800"/>
          </a:xfrm>
          <a:custGeom>
            <a:avLst/>
            <a:gdLst>
              <a:gd name="T0" fmla="*/ 191726 w 444"/>
              <a:gd name="T1" fmla="*/ 0 h 399"/>
              <a:gd name="T2" fmla="*/ 191726 w 444"/>
              <a:gd name="T3" fmla="*/ 0 h 399"/>
              <a:gd name="T4" fmla="*/ 4051 w 444"/>
              <a:gd name="T5" fmla="*/ 0 h 399"/>
              <a:gd name="T6" fmla="*/ 0 w 444"/>
              <a:gd name="T7" fmla="*/ 7585 h 399"/>
              <a:gd name="T8" fmla="*/ 0 w 444"/>
              <a:gd name="T9" fmla="*/ 31231 h 399"/>
              <a:gd name="T10" fmla="*/ 199377 w 444"/>
              <a:gd name="T11" fmla="*/ 31231 h 399"/>
              <a:gd name="T12" fmla="*/ 199377 w 444"/>
              <a:gd name="T13" fmla="*/ 7585 h 399"/>
              <a:gd name="T14" fmla="*/ 191726 w 444"/>
              <a:gd name="T15" fmla="*/ 0 h 399"/>
              <a:gd name="T16" fmla="*/ 12152 w 444"/>
              <a:gd name="T17" fmla="*/ 161956 h 399"/>
              <a:gd name="T18" fmla="*/ 12152 w 444"/>
              <a:gd name="T19" fmla="*/ 161956 h 399"/>
              <a:gd name="T20" fmla="*/ 24303 w 444"/>
              <a:gd name="T21" fmla="*/ 177572 h 399"/>
              <a:gd name="T22" fmla="*/ 171473 w 444"/>
              <a:gd name="T23" fmla="*/ 177572 h 399"/>
              <a:gd name="T24" fmla="*/ 187675 w 444"/>
              <a:gd name="T25" fmla="*/ 161956 h 399"/>
              <a:gd name="T26" fmla="*/ 187675 w 444"/>
              <a:gd name="T27" fmla="*/ 43278 h 399"/>
              <a:gd name="T28" fmla="*/ 12152 w 444"/>
              <a:gd name="T29" fmla="*/ 43278 h 399"/>
              <a:gd name="T30" fmla="*/ 12152 w 444"/>
              <a:gd name="T31" fmla="*/ 161956 h 399"/>
              <a:gd name="T32" fmla="*/ 67959 w 444"/>
              <a:gd name="T33" fmla="*/ 66924 h 399"/>
              <a:gd name="T34" fmla="*/ 67959 w 444"/>
              <a:gd name="T35" fmla="*/ 66924 h 399"/>
              <a:gd name="T36" fmla="*/ 131868 w 444"/>
              <a:gd name="T37" fmla="*/ 66924 h 399"/>
              <a:gd name="T38" fmla="*/ 131868 w 444"/>
              <a:gd name="T39" fmla="*/ 86555 h 399"/>
              <a:gd name="T40" fmla="*/ 67959 w 444"/>
              <a:gd name="T41" fmla="*/ 86555 h 399"/>
              <a:gd name="T42" fmla="*/ 67959 w 444"/>
              <a:gd name="T43" fmla="*/ 66924 h 39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4" h="399">
                <a:moveTo>
                  <a:pt x="426" y="0"/>
                </a:moveTo>
                <a:lnTo>
                  <a:pt x="426" y="0"/>
                </a:lnTo>
                <a:cubicBezTo>
                  <a:pt x="9" y="0"/>
                  <a:pt x="9" y="0"/>
                  <a:pt x="9" y="0"/>
                </a:cubicBezTo>
                <a:cubicBezTo>
                  <a:pt x="0" y="0"/>
                  <a:pt x="0" y="8"/>
                  <a:pt x="0" y="17"/>
                </a:cubicBezTo>
                <a:cubicBezTo>
                  <a:pt x="0" y="70"/>
                  <a:pt x="0" y="70"/>
                  <a:pt x="0" y="70"/>
                </a:cubicBezTo>
                <a:cubicBezTo>
                  <a:pt x="443" y="70"/>
                  <a:pt x="443" y="70"/>
                  <a:pt x="443" y="70"/>
                </a:cubicBezTo>
                <a:cubicBezTo>
                  <a:pt x="443" y="17"/>
                  <a:pt x="443" y="17"/>
                  <a:pt x="443" y="17"/>
                </a:cubicBezTo>
                <a:cubicBezTo>
                  <a:pt x="443" y="8"/>
                  <a:pt x="434" y="0"/>
                  <a:pt x="426" y="0"/>
                </a:cubicBezTo>
                <a:close/>
                <a:moveTo>
                  <a:pt x="27" y="363"/>
                </a:moveTo>
                <a:lnTo>
                  <a:pt x="27" y="363"/>
                </a:lnTo>
                <a:cubicBezTo>
                  <a:pt x="27" y="380"/>
                  <a:pt x="36" y="398"/>
                  <a:pt x="54" y="398"/>
                </a:cubicBezTo>
                <a:cubicBezTo>
                  <a:pt x="381" y="398"/>
                  <a:pt x="381" y="398"/>
                  <a:pt x="381" y="398"/>
                </a:cubicBezTo>
                <a:cubicBezTo>
                  <a:pt x="408" y="398"/>
                  <a:pt x="417" y="380"/>
                  <a:pt x="417" y="363"/>
                </a:cubicBezTo>
                <a:cubicBezTo>
                  <a:pt x="417" y="97"/>
                  <a:pt x="417" y="97"/>
                  <a:pt x="417" y="97"/>
                </a:cubicBezTo>
                <a:cubicBezTo>
                  <a:pt x="27" y="97"/>
                  <a:pt x="27" y="97"/>
                  <a:pt x="27" y="97"/>
                </a:cubicBezTo>
                <a:lnTo>
                  <a:pt x="27" y="363"/>
                </a:lnTo>
                <a:close/>
                <a:moveTo>
                  <a:pt x="151" y="150"/>
                </a:moveTo>
                <a:lnTo>
                  <a:pt x="151" y="150"/>
                </a:lnTo>
                <a:cubicBezTo>
                  <a:pt x="293" y="150"/>
                  <a:pt x="293" y="150"/>
                  <a:pt x="293" y="150"/>
                </a:cubicBezTo>
                <a:cubicBezTo>
                  <a:pt x="293" y="194"/>
                  <a:pt x="293" y="194"/>
                  <a:pt x="293" y="194"/>
                </a:cubicBezTo>
                <a:cubicBezTo>
                  <a:pt x="151" y="194"/>
                  <a:pt x="151" y="194"/>
                  <a:pt x="151" y="194"/>
                </a:cubicBezTo>
                <a:lnTo>
                  <a:pt x="151" y="1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11" name="Freeform 145">
            <a:extLst>
              <a:ext uri="{FF2B5EF4-FFF2-40B4-BE49-F238E27FC236}">
                <a16:creationId xmlns:a16="http://schemas.microsoft.com/office/drawing/2014/main" id="{3390CC3F-D427-BD46-B54C-9D3551FD5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1071563"/>
            <a:ext cx="200025" cy="200025"/>
          </a:xfrm>
          <a:custGeom>
            <a:avLst/>
            <a:gdLst>
              <a:gd name="T0" fmla="*/ 31504 w 444"/>
              <a:gd name="T1" fmla="*/ 179573 h 445"/>
              <a:gd name="T2" fmla="*/ 31504 w 444"/>
              <a:gd name="T3" fmla="*/ 179573 h 445"/>
              <a:gd name="T4" fmla="*/ 55808 w 444"/>
              <a:gd name="T5" fmla="*/ 199326 h 445"/>
              <a:gd name="T6" fmla="*/ 75611 w 444"/>
              <a:gd name="T7" fmla="*/ 179573 h 445"/>
              <a:gd name="T8" fmla="*/ 55808 w 444"/>
              <a:gd name="T9" fmla="*/ 155331 h 445"/>
              <a:gd name="T10" fmla="*/ 31504 w 444"/>
              <a:gd name="T11" fmla="*/ 179573 h 445"/>
              <a:gd name="T12" fmla="*/ 143570 w 444"/>
              <a:gd name="T13" fmla="*/ 179573 h 445"/>
              <a:gd name="T14" fmla="*/ 143570 w 444"/>
              <a:gd name="T15" fmla="*/ 179573 h 445"/>
              <a:gd name="T16" fmla="*/ 167423 w 444"/>
              <a:gd name="T17" fmla="*/ 199326 h 445"/>
              <a:gd name="T18" fmla="*/ 187676 w 444"/>
              <a:gd name="T19" fmla="*/ 179573 h 445"/>
              <a:gd name="T20" fmla="*/ 167423 w 444"/>
              <a:gd name="T21" fmla="*/ 155331 h 445"/>
              <a:gd name="T22" fmla="*/ 143570 w 444"/>
              <a:gd name="T23" fmla="*/ 179573 h 445"/>
              <a:gd name="T24" fmla="*/ 71560 w 444"/>
              <a:gd name="T25" fmla="*/ 127497 h 445"/>
              <a:gd name="T26" fmla="*/ 71560 w 444"/>
              <a:gd name="T27" fmla="*/ 127497 h 445"/>
              <a:gd name="T28" fmla="*/ 195327 w 444"/>
              <a:gd name="T29" fmla="*/ 91582 h 445"/>
              <a:gd name="T30" fmla="*/ 199378 w 444"/>
              <a:gd name="T31" fmla="*/ 83950 h 445"/>
              <a:gd name="T32" fmla="*/ 199378 w 444"/>
              <a:gd name="T33" fmla="*/ 24242 h 445"/>
              <a:gd name="T34" fmla="*/ 44106 w 444"/>
              <a:gd name="T35" fmla="*/ 24242 h 445"/>
              <a:gd name="T36" fmla="*/ 44106 w 444"/>
              <a:gd name="T37" fmla="*/ 4489 h 445"/>
              <a:gd name="T38" fmla="*/ 40056 w 444"/>
              <a:gd name="T39" fmla="*/ 0 h 445"/>
              <a:gd name="T40" fmla="*/ 4051 w 444"/>
              <a:gd name="T41" fmla="*/ 0 h 445"/>
              <a:gd name="T42" fmla="*/ 0 w 444"/>
              <a:gd name="T43" fmla="*/ 4489 h 445"/>
              <a:gd name="T44" fmla="*/ 0 w 444"/>
              <a:gd name="T45" fmla="*/ 24242 h 445"/>
              <a:gd name="T46" fmla="*/ 20253 w 444"/>
              <a:gd name="T47" fmla="*/ 24242 h 445"/>
              <a:gd name="T48" fmla="*/ 44106 w 444"/>
              <a:gd name="T49" fmla="*/ 123456 h 445"/>
              <a:gd name="T50" fmla="*/ 44106 w 444"/>
              <a:gd name="T51" fmla="*/ 135578 h 445"/>
              <a:gd name="T52" fmla="*/ 44106 w 444"/>
              <a:gd name="T53" fmla="*/ 151739 h 445"/>
              <a:gd name="T54" fmla="*/ 47707 w 444"/>
              <a:gd name="T55" fmla="*/ 155331 h 445"/>
              <a:gd name="T56" fmla="*/ 55808 w 444"/>
              <a:gd name="T57" fmla="*/ 155331 h 445"/>
              <a:gd name="T58" fmla="*/ 167423 w 444"/>
              <a:gd name="T59" fmla="*/ 155331 h 445"/>
              <a:gd name="T60" fmla="*/ 195327 w 444"/>
              <a:gd name="T61" fmla="*/ 155331 h 445"/>
              <a:gd name="T62" fmla="*/ 199378 w 444"/>
              <a:gd name="T63" fmla="*/ 151739 h 445"/>
              <a:gd name="T64" fmla="*/ 199378 w 444"/>
              <a:gd name="T65" fmla="*/ 135578 h 445"/>
              <a:gd name="T66" fmla="*/ 75611 w 444"/>
              <a:gd name="T67" fmla="*/ 135578 h 445"/>
              <a:gd name="T68" fmla="*/ 71560 w 444"/>
              <a:gd name="T69" fmla="*/ 127497 h 44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44" h="445">
                <a:moveTo>
                  <a:pt x="70" y="400"/>
                </a:moveTo>
                <a:lnTo>
                  <a:pt x="70" y="400"/>
                </a:lnTo>
                <a:cubicBezTo>
                  <a:pt x="70" y="426"/>
                  <a:pt x="98" y="444"/>
                  <a:pt x="124" y="444"/>
                </a:cubicBezTo>
                <a:cubicBezTo>
                  <a:pt x="151" y="444"/>
                  <a:pt x="168" y="426"/>
                  <a:pt x="168" y="400"/>
                </a:cubicBezTo>
                <a:cubicBezTo>
                  <a:pt x="168" y="373"/>
                  <a:pt x="151" y="346"/>
                  <a:pt x="124" y="346"/>
                </a:cubicBezTo>
                <a:cubicBezTo>
                  <a:pt x="98" y="346"/>
                  <a:pt x="70" y="373"/>
                  <a:pt x="70" y="400"/>
                </a:cubicBezTo>
                <a:close/>
                <a:moveTo>
                  <a:pt x="319" y="400"/>
                </a:moveTo>
                <a:lnTo>
                  <a:pt x="319" y="400"/>
                </a:lnTo>
                <a:cubicBezTo>
                  <a:pt x="319" y="426"/>
                  <a:pt x="345" y="444"/>
                  <a:pt x="372" y="444"/>
                </a:cubicBezTo>
                <a:cubicBezTo>
                  <a:pt x="399" y="444"/>
                  <a:pt x="417" y="426"/>
                  <a:pt x="417" y="400"/>
                </a:cubicBezTo>
                <a:cubicBezTo>
                  <a:pt x="417" y="373"/>
                  <a:pt x="399" y="346"/>
                  <a:pt x="372" y="346"/>
                </a:cubicBezTo>
                <a:cubicBezTo>
                  <a:pt x="345" y="346"/>
                  <a:pt x="319" y="373"/>
                  <a:pt x="319" y="400"/>
                </a:cubicBezTo>
                <a:close/>
                <a:moveTo>
                  <a:pt x="159" y="284"/>
                </a:moveTo>
                <a:lnTo>
                  <a:pt x="159" y="284"/>
                </a:lnTo>
                <a:cubicBezTo>
                  <a:pt x="434" y="204"/>
                  <a:pt x="434" y="204"/>
                  <a:pt x="434" y="204"/>
                </a:cubicBezTo>
                <a:cubicBezTo>
                  <a:pt x="443" y="204"/>
                  <a:pt x="443" y="195"/>
                  <a:pt x="443" y="187"/>
                </a:cubicBezTo>
                <a:cubicBezTo>
                  <a:pt x="443" y="54"/>
                  <a:pt x="443" y="54"/>
                  <a:pt x="443" y="54"/>
                </a:cubicBezTo>
                <a:cubicBezTo>
                  <a:pt x="98" y="54"/>
                  <a:pt x="98" y="54"/>
                  <a:pt x="98" y="54"/>
                </a:cubicBezTo>
                <a:cubicBezTo>
                  <a:pt x="98" y="10"/>
                  <a:pt x="98" y="10"/>
                  <a:pt x="98" y="10"/>
                </a:cubicBezTo>
                <a:lnTo>
                  <a:pt x="89" y="0"/>
                </a:lnTo>
                <a:cubicBezTo>
                  <a:pt x="9" y="0"/>
                  <a:pt x="9" y="0"/>
                  <a:pt x="9" y="0"/>
                </a:cubicBezTo>
                <a:cubicBezTo>
                  <a:pt x="0" y="0"/>
                  <a:pt x="0" y="10"/>
                  <a:pt x="0" y="10"/>
                </a:cubicBezTo>
                <a:cubicBezTo>
                  <a:pt x="0" y="54"/>
                  <a:pt x="0" y="54"/>
                  <a:pt x="0" y="54"/>
                </a:cubicBezTo>
                <a:cubicBezTo>
                  <a:pt x="45" y="54"/>
                  <a:pt x="45" y="54"/>
                  <a:pt x="45" y="54"/>
                </a:cubicBezTo>
                <a:cubicBezTo>
                  <a:pt x="98" y="275"/>
                  <a:pt x="98" y="275"/>
                  <a:pt x="98" y="275"/>
                </a:cubicBezTo>
                <a:cubicBezTo>
                  <a:pt x="98" y="302"/>
                  <a:pt x="98" y="302"/>
                  <a:pt x="98" y="302"/>
                </a:cubicBezTo>
                <a:cubicBezTo>
                  <a:pt x="98" y="338"/>
                  <a:pt x="98" y="338"/>
                  <a:pt x="98" y="338"/>
                </a:cubicBezTo>
                <a:cubicBezTo>
                  <a:pt x="98" y="346"/>
                  <a:pt x="106" y="346"/>
                  <a:pt x="106" y="346"/>
                </a:cubicBezTo>
                <a:cubicBezTo>
                  <a:pt x="124" y="346"/>
                  <a:pt x="124" y="346"/>
                  <a:pt x="124" y="346"/>
                </a:cubicBezTo>
                <a:cubicBezTo>
                  <a:pt x="372" y="346"/>
                  <a:pt x="372" y="346"/>
                  <a:pt x="372" y="346"/>
                </a:cubicBezTo>
                <a:cubicBezTo>
                  <a:pt x="434" y="346"/>
                  <a:pt x="434" y="346"/>
                  <a:pt x="434" y="346"/>
                </a:cubicBezTo>
                <a:cubicBezTo>
                  <a:pt x="443" y="346"/>
                  <a:pt x="443" y="346"/>
                  <a:pt x="443" y="338"/>
                </a:cubicBezTo>
                <a:cubicBezTo>
                  <a:pt x="443" y="302"/>
                  <a:pt x="443" y="302"/>
                  <a:pt x="443" y="302"/>
                </a:cubicBezTo>
                <a:cubicBezTo>
                  <a:pt x="168" y="302"/>
                  <a:pt x="168" y="302"/>
                  <a:pt x="168" y="302"/>
                </a:cubicBezTo>
                <a:cubicBezTo>
                  <a:pt x="133" y="302"/>
                  <a:pt x="133" y="284"/>
                  <a:pt x="159" y="2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12" name="Freeform 146">
            <a:extLst>
              <a:ext uri="{FF2B5EF4-FFF2-40B4-BE49-F238E27FC236}">
                <a16:creationId xmlns:a16="http://schemas.microsoft.com/office/drawing/2014/main" id="{3548928B-43BB-4047-8732-1E62AA69B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6350" y="1060450"/>
            <a:ext cx="160338" cy="222250"/>
          </a:xfrm>
          <a:custGeom>
            <a:avLst/>
            <a:gdLst>
              <a:gd name="T0" fmla="*/ 143151 w 356"/>
              <a:gd name="T1" fmla="*/ 24285 h 497"/>
              <a:gd name="T2" fmla="*/ 143151 w 356"/>
              <a:gd name="T3" fmla="*/ 24285 h 497"/>
              <a:gd name="T4" fmla="*/ 127395 w 356"/>
              <a:gd name="T5" fmla="*/ 55765 h 497"/>
              <a:gd name="T6" fmla="*/ 31961 w 356"/>
              <a:gd name="T7" fmla="*/ 55765 h 497"/>
              <a:gd name="T8" fmla="*/ 16206 w 356"/>
              <a:gd name="T9" fmla="*/ 24285 h 497"/>
              <a:gd name="T10" fmla="*/ 0 w 356"/>
              <a:gd name="T11" fmla="*/ 40025 h 497"/>
              <a:gd name="T12" fmla="*/ 0 w 356"/>
              <a:gd name="T13" fmla="*/ 207320 h 497"/>
              <a:gd name="T14" fmla="*/ 16206 w 356"/>
              <a:gd name="T15" fmla="*/ 223060 h 497"/>
              <a:gd name="T16" fmla="*/ 143151 w 356"/>
              <a:gd name="T17" fmla="*/ 223060 h 497"/>
              <a:gd name="T18" fmla="*/ 159807 w 356"/>
              <a:gd name="T19" fmla="*/ 207320 h 497"/>
              <a:gd name="T20" fmla="*/ 159807 w 356"/>
              <a:gd name="T21" fmla="*/ 40025 h 497"/>
              <a:gd name="T22" fmla="*/ 143151 w 356"/>
              <a:gd name="T23" fmla="*/ 24285 h 497"/>
              <a:gd name="T24" fmla="*/ 119292 w 356"/>
              <a:gd name="T25" fmla="*/ 44072 h 497"/>
              <a:gd name="T26" fmla="*/ 119292 w 356"/>
              <a:gd name="T27" fmla="*/ 44072 h 497"/>
              <a:gd name="T28" fmla="*/ 131447 w 356"/>
              <a:gd name="T29" fmla="*/ 24285 h 497"/>
              <a:gd name="T30" fmla="*/ 103537 w 356"/>
              <a:gd name="T31" fmla="*/ 24285 h 497"/>
              <a:gd name="T32" fmla="*/ 95434 w 356"/>
              <a:gd name="T33" fmla="*/ 0 h 497"/>
              <a:gd name="T34" fmla="*/ 59871 w 356"/>
              <a:gd name="T35" fmla="*/ 0 h 497"/>
              <a:gd name="T36" fmla="*/ 51768 w 356"/>
              <a:gd name="T37" fmla="*/ 24285 h 497"/>
              <a:gd name="T38" fmla="*/ 27460 w 356"/>
              <a:gd name="T39" fmla="*/ 24285 h 497"/>
              <a:gd name="T40" fmla="*/ 40064 w 356"/>
              <a:gd name="T41" fmla="*/ 44072 h 497"/>
              <a:gd name="T42" fmla="*/ 119292 w 356"/>
              <a:gd name="T43" fmla="*/ 44072 h 497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356" h="497">
                <a:moveTo>
                  <a:pt x="318" y="54"/>
                </a:moveTo>
                <a:lnTo>
                  <a:pt x="318" y="54"/>
                </a:lnTo>
                <a:cubicBezTo>
                  <a:pt x="283" y="124"/>
                  <a:pt x="283" y="124"/>
                  <a:pt x="283" y="124"/>
                </a:cubicBezTo>
                <a:cubicBezTo>
                  <a:pt x="71" y="124"/>
                  <a:pt x="71" y="124"/>
                  <a:pt x="71" y="124"/>
                </a:cubicBezTo>
                <a:cubicBezTo>
                  <a:pt x="36" y="54"/>
                  <a:pt x="36" y="54"/>
                  <a:pt x="36" y="54"/>
                </a:cubicBezTo>
                <a:cubicBezTo>
                  <a:pt x="17" y="54"/>
                  <a:pt x="0" y="71"/>
                  <a:pt x="0" y="89"/>
                </a:cubicBezTo>
                <a:cubicBezTo>
                  <a:pt x="0" y="461"/>
                  <a:pt x="0" y="461"/>
                  <a:pt x="0" y="461"/>
                </a:cubicBezTo>
                <a:cubicBezTo>
                  <a:pt x="0" y="487"/>
                  <a:pt x="17" y="496"/>
                  <a:pt x="36" y="496"/>
                </a:cubicBezTo>
                <a:cubicBezTo>
                  <a:pt x="318" y="496"/>
                  <a:pt x="318" y="496"/>
                  <a:pt x="318" y="496"/>
                </a:cubicBezTo>
                <a:cubicBezTo>
                  <a:pt x="336" y="496"/>
                  <a:pt x="355" y="487"/>
                  <a:pt x="355" y="461"/>
                </a:cubicBezTo>
                <a:cubicBezTo>
                  <a:pt x="355" y="89"/>
                  <a:pt x="355" y="89"/>
                  <a:pt x="355" y="89"/>
                </a:cubicBezTo>
                <a:cubicBezTo>
                  <a:pt x="355" y="71"/>
                  <a:pt x="336" y="54"/>
                  <a:pt x="318" y="54"/>
                </a:cubicBezTo>
                <a:close/>
                <a:moveTo>
                  <a:pt x="265" y="98"/>
                </a:moveTo>
                <a:lnTo>
                  <a:pt x="265" y="98"/>
                </a:lnTo>
                <a:cubicBezTo>
                  <a:pt x="292" y="54"/>
                  <a:pt x="292" y="54"/>
                  <a:pt x="292" y="54"/>
                </a:cubicBezTo>
                <a:cubicBezTo>
                  <a:pt x="230" y="54"/>
                  <a:pt x="230" y="54"/>
                  <a:pt x="230" y="54"/>
                </a:cubicBezTo>
                <a:cubicBezTo>
                  <a:pt x="212" y="0"/>
                  <a:pt x="212" y="0"/>
                  <a:pt x="212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15" y="54"/>
                  <a:pt x="115" y="54"/>
                  <a:pt x="115" y="54"/>
                </a:cubicBezTo>
                <a:cubicBezTo>
                  <a:pt x="61" y="54"/>
                  <a:pt x="61" y="54"/>
                  <a:pt x="61" y="54"/>
                </a:cubicBezTo>
                <a:cubicBezTo>
                  <a:pt x="89" y="98"/>
                  <a:pt x="89" y="98"/>
                  <a:pt x="89" y="98"/>
                </a:cubicBezTo>
                <a:lnTo>
                  <a:pt x="265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15" name="Freeform 149">
            <a:extLst>
              <a:ext uri="{FF2B5EF4-FFF2-40B4-BE49-F238E27FC236}">
                <a16:creationId xmlns:a16="http://schemas.microsoft.com/office/drawing/2014/main" id="{CC38C891-03CB-F747-873C-C3DCB2C34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2638" y="3716338"/>
            <a:ext cx="163512" cy="222250"/>
          </a:xfrm>
          <a:custGeom>
            <a:avLst/>
            <a:gdLst>
              <a:gd name="T0" fmla="*/ 47821 w 364"/>
              <a:gd name="T1" fmla="*/ 214984 h 498"/>
              <a:gd name="T2" fmla="*/ 47821 w 364"/>
              <a:gd name="T3" fmla="*/ 214984 h 498"/>
              <a:gd name="T4" fmla="*/ 79401 w 364"/>
              <a:gd name="T5" fmla="*/ 223063 h 498"/>
              <a:gd name="T6" fmla="*/ 111883 w 364"/>
              <a:gd name="T7" fmla="*/ 214984 h 498"/>
              <a:gd name="T8" fmla="*/ 111883 w 364"/>
              <a:gd name="T9" fmla="*/ 191197 h 498"/>
              <a:gd name="T10" fmla="*/ 47821 w 364"/>
              <a:gd name="T11" fmla="*/ 191197 h 498"/>
              <a:gd name="T12" fmla="*/ 47821 w 364"/>
              <a:gd name="T13" fmla="*/ 214984 h 498"/>
              <a:gd name="T14" fmla="*/ 111883 w 364"/>
              <a:gd name="T15" fmla="*/ 179528 h 498"/>
              <a:gd name="T16" fmla="*/ 111883 w 364"/>
              <a:gd name="T17" fmla="*/ 179528 h 498"/>
              <a:gd name="T18" fmla="*/ 159704 w 364"/>
              <a:gd name="T19" fmla="*/ 67772 h 498"/>
              <a:gd name="T20" fmla="*/ 79401 w 364"/>
              <a:gd name="T21" fmla="*/ 0 h 498"/>
              <a:gd name="T22" fmla="*/ 0 w 364"/>
              <a:gd name="T23" fmla="*/ 67772 h 498"/>
              <a:gd name="T24" fmla="*/ 47821 w 364"/>
              <a:gd name="T25" fmla="*/ 179528 h 498"/>
              <a:gd name="T26" fmla="*/ 111883 w 364"/>
              <a:gd name="T27" fmla="*/ 179528 h 498"/>
              <a:gd name="T28" fmla="*/ 23910 w 364"/>
              <a:gd name="T29" fmla="*/ 67772 h 498"/>
              <a:gd name="T30" fmla="*/ 23910 w 364"/>
              <a:gd name="T31" fmla="*/ 67772 h 498"/>
              <a:gd name="T32" fmla="*/ 79401 w 364"/>
              <a:gd name="T33" fmla="*/ 23787 h 498"/>
              <a:gd name="T34" fmla="*/ 135793 w 364"/>
              <a:gd name="T35" fmla="*/ 67772 h 498"/>
              <a:gd name="T36" fmla="*/ 115943 w 364"/>
              <a:gd name="T37" fmla="*/ 111756 h 498"/>
              <a:gd name="T38" fmla="*/ 87521 w 364"/>
              <a:gd name="T39" fmla="*/ 159331 h 498"/>
              <a:gd name="T40" fmla="*/ 71731 w 364"/>
              <a:gd name="T41" fmla="*/ 159331 h 498"/>
              <a:gd name="T42" fmla="*/ 43761 w 364"/>
              <a:gd name="T43" fmla="*/ 111756 h 498"/>
              <a:gd name="T44" fmla="*/ 23910 w 364"/>
              <a:gd name="T45" fmla="*/ 67772 h 498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364" h="498">
                <a:moveTo>
                  <a:pt x="106" y="479"/>
                </a:moveTo>
                <a:lnTo>
                  <a:pt x="106" y="479"/>
                </a:lnTo>
                <a:cubicBezTo>
                  <a:pt x="123" y="488"/>
                  <a:pt x="150" y="497"/>
                  <a:pt x="176" y="497"/>
                </a:cubicBezTo>
                <a:cubicBezTo>
                  <a:pt x="203" y="497"/>
                  <a:pt x="229" y="488"/>
                  <a:pt x="248" y="479"/>
                </a:cubicBezTo>
                <a:cubicBezTo>
                  <a:pt x="248" y="426"/>
                  <a:pt x="248" y="426"/>
                  <a:pt x="248" y="426"/>
                </a:cubicBezTo>
                <a:cubicBezTo>
                  <a:pt x="106" y="426"/>
                  <a:pt x="106" y="426"/>
                  <a:pt x="106" y="426"/>
                </a:cubicBezTo>
                <a:lnTo>
                  <a:pt x="106" y="479"/>
                </a:lnTo>
                <a:close/>
                <a:moveTo>
                  <a:pt x="248" y="400"/>
                </a:moveTo>
                <a:lnTo>
                  <a:pt x="248" y="400"/>
                </a:lnTo>
                <a:cubicBezTo>
                  <a:pt x="248" y="293"/>
                  <a:pt x="363" y="258"/>
                  <a:pt x="354" y="151"/>
                </a:cubicBezTo>
                <a:cubicBezTo>
                  <a:pt x="345" y="80"/>
                  <a:pt x="301" y="0"/>
                  <a:pt x="176" y="0"/>
                </a:cubicBezTo>
                <a:cubicBezTo>
                  <a:pt x="53" y="0"/>
                  <a:pt x="9" y="80"/>
                  <a:pt x="0" y="151"/>
                </a:cubicBezTo>
                <a:cubicBezTo>
                  <a:pt x="0" y="258"/>
                  <a:pt x="106" y="293"/>
                  <a:pt x="106" y="400"/>
                </a:cubicBezTo>
                <a:lnTo>
                  <a:pt x="248" y="400"/>
                </a:lnTo>
                <a:close/>
                <a:moveTo>
                  <a:pt x="53" y="151"/>
                </a:moveTo>
                <a:lnTo>
                  <a:pt x="53" y="151"/>
                </a:lnTo>
                <a:cubicBezTo>
                  <a:pt x="62" y="89"/>
                  <a:pt x="106" y="53"/>
                  <a:pt x="176" y="53"/>
                </a:cubicBezTo>
                <a:cubicBezTo>
                  <a:pt x="248" y="53"/>
                  <a:pt x="292" y="89"/>
                  <a:pt x="301" y="151"/>
                </a:cubicBezTo>
                <a:cubicBezTo>
                  <a:pt x="301" y="187"/>
                  <a:pt x="283" y="213"/>
                  <a:pt x="257" y="249"/>
                </a:cubicBezTo>
                <a:cubicBezTo>
                  <a:pt x="229" y="275"/>
                  <a:pt x="213" y="311"/>
                  <a:pt x="194" y="355"/>
                </a:cubicBezTo>
                <a:cubicBezTo>
                  <a:pt x="159" y="355"/>
                  <a:pt x="159" y="355"/>
                  <a:pt x="159" y="355"/>
                </a:cubicBezTo>
                <a:cubicBezTo>
                  <a:pt x="141" y="311"/>
                  <a:pt x="123" y="275"/>
                  <a:pt x="97" y="249"/>
                </a:cubicBezTo>
                <a:cubicBezTo>
                  <a:pt x="70" y="213"/>
                  <a:pt x="53" y="187"/>
                  <a:pt x="53" y="1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17" name="Freeform 151">
            <a:extLst>
              <a:ext uri="{FF2B5EF4-FFF2-40B4-BE49-F238E27FC236}">
                <a16:creationId xmlns:a16="http://schemas.microsoft.com/office/drawing/2014/main" id="{E988FDA0-CA37-2B4C-A030-0E4A1D986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5188" y="2443163"/>
            <a:ext cx="223837" cy="130175"/>
          </a:xfrm>
          <a:custGeom>
            <a:avLst/>
            <a:gdLst>
              <a:gd name="T0" fmla="*/ 55780 w 497"/>
              <a:gd name="T1" fmla="*/ 98466 h 293"/>
              <a:gd name="T2" fmla="*/ 55780 w 497"/>
              <a:gd name="T3" fmla="*/ 98466 h 293"/>
              <a:gd name="T4" fmla="*/ 55780 w 497"/>
              <a:gd name="T5" fmla="*/ 43218 h 293"/>
              <a:gd name="T6" fmla="*/ 79621 w 497"/>
              <a:gd name="T7" fmla="*/ 43218 h 293"/>
              <a:gd name="T8" fmla="*/ 39585 w 497"/>
              <a:gd name="T9" fmla="*/ 0 h 293"/>
              <a:gd name="T10" fmla="*/ 0 w 497"/>
              <a:gd name="T11" fmla="*/ 43218 h 293"/>
              <a:gd name="T12" fmla="*/ 23841 w 497"/>
              <a:gd name="T13" fmla="*/ 43218 h 293"/>
              <a:gd name="T14" fmla="*/ 23841 w 497"/>
              <a:gd name="T15" fmla="*/ 110496 h 293"/>
              <a:gd name="T16" fmla="*/ 43634 w 497"/>
              <a:gd name="T17" fmla="*/ 130100 h 293"/>
              <a:gd name="T18" fmla="*/ 143497 w 497"/>
              <a:gd name="T19" fmla="*/ 130100 h 293"/>
              <a:gd name="T20" fmla="*/ 115158 w 497"/>
              <a:gd name="T21" fmla="*/ 98466 h 293"/>
              <a:gd name="T22" fmla="*/ 55780 w 497"/>
              <a:gd name="T23" fmla="*/ 98466 h 293"/>
              <a:gd name="T24" fmla="*/ 199277 w 497"/>
              <a:gd name="T25" fmla="*/ 86882 h 293"/>
              <a:gd name="T26" fmla="*/ 199277 w 497"/>
              <a:gd name="T27" fmla="*/ 86882 h 293"/>
              <a:gd name="T28" fmla="*/ 199277 w 497"/>
              <a:gd name="T29" fmla="*/ 19604 h 293"/>
              <a:gd name="T30" fmla="*/ 179484 w 497"/>
              <a:gd name="T31" fmla="*/ 0 h 293"/>
              <a:gd name="T32" fmla="*/ 79621 w 497"/>
              <a:gd name="T33" fmla="*/ 0 h 293"/>
              <a:gd name="T34" fmla="*/ 107511 w 497"/>
              <a:gd name="T35" fmla="*/ 27179 h 293"/>
              <a:gd name="T36" fmla="*/ 167339 w 497"/>
              <a:gd name="T37" fmla="*/ 27179 h 293"/>
              <a:gd name="T38" fmla="*/ 167339 w 497"/>
              <a:gd name="T39" fmla="*/ 86882 h 293"/>
              <a:gd name="T40" fmla="*/ 143497 w 497"/>
              <a:gd name="T41" fmla="*/ 86882 h 293"/>
              <a:gd name="T42" fmla="*/ 183083 w 497"/>
              <a:gd name="T43" fmla="*/ 130100 h 293"/>
              <a:gd name="T44" fmla="*/ 223118 w 497"/>
              <a:gd name="T45" fmla="*/ 86882 h 293"/>
              <a:gd name="T46" fmla="*/ 199277 w 497"/>
              <a:gd name="T47" fmla="*/ 86882 h 29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97" h="293">
                <a:moveTo>
                  <a:pt x="124" y="221"/>
                </a:moveTo>
                <a:lnTo>
                  <a:pt x="124" y="221"/>
                </a:lnTo>
                <a:cubicBezTo>
                  <a:pt x="124" y="97"/>
                  <a:pt x="124" y="97"/>
                  <a:pt x="124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88" y="0"/>
                  <a:pt x="88" y="0"/>
                  <a:pt x="88" y="0"/>
                </a:cubicBezTo>
                <a:cubicBezTo>
                  <a:pt x="0" y="97"/>
                  <a:pt x="0" y="97"/>
                  <a:pt x="0" y="97"/>
                </a:cubicBezTo>
                <a:cubicBezTo>
                  <a:pt x="53" y="97"/>
                  <a:pt x="53" y="97"/>
                  <a:pt x="53" y="97"/>
                </a:cubicBezTo>
                <a:cubicBezTo>
                  <a:pt x="53" y="248"/>
                  <a:pt x="53" y="248"/>
                  <a:pt x="53" y="248"/>
                </a:cubicBezTo>
                <a:cubicBezTo>
                  <a:pt x="53" y="274"/>
                  <a:pt x="71" y="292"/>
                  <a:pt x="97" y="292"/>
                </a:cubicBezTo>
                <a:cubicBezTo>
                  <a:pt x="319" y="292"/>
                  <a:pt x="319" y="292"/>
                  <a:pt x="319" y="292"/>
                </a:cubicBezTo>
                <a:cubicBezTo>
                  <a:pt x="256" y="221"/>
                  <a:pt x="256" y="221"/>
                  <a:pt x="256" y="221"/>
                </a:cubicBezTo>
                <a:lnTo>
                  <a:pt x="124" y="221"/>
                </a:lnTo>
                <a:close/>
                <a:moveTo>
                  <a:pt x="443" y="195"/>
                </a:moveTo>
                <a:lnTo>
                  <a:pt x="443" y="195"/>
                </a:lnTo>
                <a:cubicBezTo>
                  <a:pt x="443" y="44"/>
                  <a:pt x="443" y="44"/>
                  <a:pt x="443" y="44"/>
                </a:cubicBezTo>
                <a:cubicBezTo>
                  <a:pt x="443" y="17"/>
                  <a:pt x="425" y="0"/>
                  <a:pt x="399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372" y="61"/>
                  <a:pt x="372" y="61"/>
                  <a:pt x="372" y="61"/>
                </a:cubicBezTo>
                <a:cubicBezTo>
                  <a:pt x="372" y="195"/>
                  <a:pt x="372" y="195"/>
                  <a:pt x="372" y="195"/>
                </a:cubicBezTo>
                <a:cubicBezTo>
                  <a:pt x="319" y="195"/>
                  <a:pt x="319" y="195"/>
                  <a:pt x="319" y="195"/>
                </a:cubicBezTo>
                <a:cubicBezTo>
                  <a:pt x="407" y="292"/>
                  <a:pt x="407" y="292"/>
                  <a:pt x="407" y="292"/>
                </a:cubicBezTo>
                <a:cubicBezTo>
                  <a:pt x="496" y="195"/>
                  <a:pt x="496" y="195"/>
                  <a:pt x="496" y="195"/>
                </a:cubicBezTo>
                <a:lnTo>
                  <a:pt x="443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20" name="Freeform 154">
            <a:extLst>
              <a:ext uri="{FF2B5EF4-FFF2-40B4-BE49-F238E27FC236}">
                <a16:creationId xmlns:a16="http://schemas.microsoft.com/office/drawing/2014/main" id="{AFEA3B2D-B59C-1D40-817E-F9B8D354E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2381250"/>
            <a:ext cx="160337" cy="217488"/>
          </a:xfrm>
          <a:custGeom>
            <a:avLst/>
            <a:gdLst>
              <a:gd name="T0" fmla="*/ 156195 w 355"/>
              <a:gd name="T1" fmla="*/ 58974 h 487"/>
              <a:gd name="T2" fmla="*/ 156195 w 355"/>
              <a:gd name="T3" fmla="*/ 58974 h 487"/>
              <a:gd name="T4" fmla="*/ 52366 w 355"/>
              <a:gd name="T5" fmla="*/ 7595 h 487"/>
              <a:gd name="T6" fmla="*/ 4063 w 355"/>
              <a:gd name="T7" fmla="*/ 23679 h 487"/>
              <a:gd name="T8" fmla="*/ 0 w 355"/>
              <a:gd name="T9" fmla="*/ 35295 h 487"/>
              <a:gd name="T10" fmla="*/ 4063 w 355"/>
              <a:gd name="T11" fmla="*/ 154136 h 487"/>
              <a:gd name="T12" fmla="*/ 8126 w 355"/>
              <a:gd name="T13" fmla="*/ 162178 h 487"/>
              <a:gd name="T14" fmla="*/ 100218 w 355"/>
              <a:gd name="T15" fmla="*/ 217130 h 487"/>
              <a:gd name="T16" fmla="*/ 104281 w 355"/>
              <a:gd name="T17" fmla="*/ 217130 h 487"/>
              <a:gd name="T18" fmla="*/ 108343 w 355"/>
              <a:gd name="T19" fmla="*/ 217130 h 487"/>
              <a:gd name="T20" fmla="*/ 111955 w 355"/>
              <a:gd name="T21" fmla="*/ 213556 h 487"/>
              <a:gd name="T22" fmla="*/ 111955 w 355"/>
              <a:gd name="T23" fmla="*/ 90694 h 487"/>
              <a:gd name="T24" fmla="*/ 108343 w 355"/>
              <a:gd name="T25" fmla="*/ 82652 h 487"/>
              <a:gd name="T26" fmla="*/ 19863 w 355"/>
              <a:gd name="T27" fmla="*/ 31274 h 487"/>
              <a:gd name="T28" fmla="*/ 32052 w 355"/>
              <a:gd name="T29" fmla="*/ 23679 h 487"/>
              <a:gd name="T30" fmla="*/ 48303 w 355"/>
              <a:gd name="T31" fmla="*/ 19658 h 487"/>
              <a:gd name="T32" fmla="*/ 135881 w 355"/>
              <a:gd name="T33" fmla="*/ 67016 h 487"/>
              <a:gd name="T34" fmla="*/ 139944 w 355"/>
              <a:gd name="T35" fmla="*/ 71036 h 487"/>
              <a:gd name="T36" fmla="*/ 139944 w 355"/>
              <a:gd name="T37" fmla="*/ 189877 h 487"/>
              <a:gd name="T38" fmla="*/ 148069 w 355"/>
              <a:gd name="T39" fmla="*/ 197472 h 487"/>
              <a:gd name="T40" fmla="*/ 159807 w 355"/>
              <a:gd name="T41" fmla="*/ 189877 h 487"/>
              <a:gd name="T42" fmla="*/ 159807 w 355"/>
              <a:gd name="T43" fmla="*/ 62995 h 487"/>
              <a:gd name="T44" fmla="*/ 156195 w 355"/>
              <a:gd name="T45" fmla="*/ 58974 h 487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355" h="487">
                <a:moveTo>
                  <a:pt x="346" y="132"/>
                </a:moveTo>
                <a:lnTo>
                  <a:pt x="346" y="132"/>
                </a:lnTo>
                <a:cubicBezTo>
                  <a:pt x="116" y="17"/>
                  <a:pt x="116" y="17"/>
                  <a:pt x="116" y="17"/>
                </a:cubicBezTo>
                <a:cubicBezTo>
                  <a:pt x="89" y="0"/>
                  <a:pt x="27" y="25"/>
                  <a:pt x="9" y="53"/>
                </a:cubicBezTo>
                <a:cubicBezTo>
                  <a:pt x="0" y="70"/>
                  <a:pt x="0" y="79"/>
                  <a:pt x="0" y="79"/>
                </a:cubicBezTo>
                <a:cubicBezTo>
                  <a:pt x="9" y="345"/>
                  <a:pt x="9" y="345"/>
                  <a:pt x="9" y="345"/>
                </a:cubicBezTo>
                <a:cubicBezTo>
                  <a:pt x="9" y="345"/>
                  <a:pt x="18" y="354"/>
                  <a:pt x="18" y="363"/>
                </a:cubicBezTo>
                <a:cubicBezTo>
                  <a:pt x="36" y="363"/>
                  <a:pt x="222" y="486"/>
                  <a:pt x="222" y="486"/>
                </a:cubicBezTo>
                <a:cubicBezTo>
                  <a:pt x="231" y="486"/>
                  <a:pt x="231" y="486"/>
                  <a:pt x="231" y="486"/>
                </a:cubicBezTo>
                <a:cubicBezTo>
                  <a:pt x="240" y="486"/>
                  <a:pt x="240" y="486"/>
                  <a:pt x="240" y="486"/>
                </a:cubicBezTo>
                <a:cubicBezTo>
                  <a:pt x="248" y="486"/>
                  <a:pt x="248" y="478"/>
                  <a:pt x="248" y="478"/>
                </a:cubicBezTo>
                <a:cubicBezTo>
                  <a:pt x="248" y="203"/>
                  <a:pt x="248" y="203"/>
                  <a:pt x="248" y="203"/>
                </a:cubicBezTo>
                <a:cubicBezTo>
                  <a:pt x="248" y="194"/>
                  <a:pt x="248" y="194"/>
                  <a:pt x="240" y="185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53" y="61"/>
                  <a:pt x="71" y="53"/>
                </a:cubicBezTo>
                <a:cubicBezTo>
                  <a:pt x="89" y="44"/>
                  <a:pt x="97" y="44"/>
                  <a:pt x="107" y="44"/>
                </a:cubicBezTo>
                <a:cubicBezTo>
                  <a:pt x="107" y="44"/>
                  <a:pt x="293" y="150"/>
                  <a:pt x="301" y="150"/>
                </a:cubicBezTo>
                <a:cubicBezTo>
                  <a:pt x="310" y="159"/>
                  <a:pt x="310" y="159"/>
                  <a:pt x="310" y="159"/>
                </a:cubicBezTo>
                <a:cubicBezTo>
                  <a:pt x="310" y="168"/>
                  <a:pt x="310" y="425"/>
                  <a:pt x="310" y="425"/>
                </a:cubicBezTo>
                <a:cubicBezTo>
                  <a:pt x="310" y="433"/>
                  <a:pt x="319" y="442"/>
                  <a:pt x="328" y="442"/>
                </a:cubicBezTo>
                <a:cubicBezTo>
                  <a:pt x="337" y="442"/>
                  <a:pt x="354" y="433"/>
                  <a:pt x="354" y="425"/>
                </a:cubicBezTo>
                <a:cubicBezTo>
                  <a:pt x="354" y="141"/>
                  <a:pt x="354" y="141"/>
                  <a:pt x="354" y="141"/>
                </a:cubicBezTo>
                <a:lnTo>
                  <a:pt x="346" y="132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21" name="Freeform 155">
            <a:extLst>
              <a:ext uri="{FF2B5EF4-FFF2-40B4-BE49-F238E27FC236}">
                <a16:creationId xmlns:a16="http://schemas.microsoft.com/office/drawing/2014/main" id="{354CBA15-381B-0745-BCAE-C00DE280BB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8150" y="3275013"/>
            <a:ext cx="206375" cy="223837"/>
          </a:xfrm>
          <a:custGeom>
            <a:avLst/>
            <a:gdLst>
              <a:gd name="T0" fmla="*/ 35600 w 461"/>
              <a:gd name="T1" fmla="*/ 4047 h 497"/>
              <a:gd name="T2" fmla="*/ 35600 w 461"/>
              <a:gd name="T3" fmla="*/ 4047 h 497"/>
              <a:gd name="T4" fmla="*/ 31995 w 461"/>
              <a:gd name="T5" fmla="*/ 4047 h 497"/>
              <a:gd name="T6" fmla="*/ 0 w 461"/>
              <a:gd name="T7" fmla="*/ 87695 h 497"/>
              <a:gd name="T8" fmla="*/ 35600 w 461"/>
              <a:gd name="T9" fmla="*/ 123223 h 497"/>
              <a:gd name="T10" fmla="*/ 71651 w 461"/>
              <a:gd name="T11" fmla="*/ 87695 h 497"/>
              <a:gd name="T12" fmla="*/ 35600 w 461"/>
              <a:gd name="T13" fmla="*/ 4047 h 497"/>
              <a:gd name="T14" fmla="*/ 175747 w 461"/>
              <a:gd name="T15" fmla="*/ 4047 h 497"/>
              <a:gd name="T16" fmla="*/ 175747 w 461"/>
              <a:gd name="T17" fmla="*/ 4047 h 497"/>
              <a:gd name="T18" fmla="*/ 171691 w 461"/>
              <a:gd name="T19" fmla="*/ 4047 h 497"/>
              <a:gd name="T20" fmla="*/ 135641 w 461"/>
              <a:gd name="T21" fmla="*/ 87695 h 497"/>
              <a:gd name="T22" fmla="*/ 171691 w 461"/>
              <a:gd name="T23" fmla="*/ 123223 h 497"/>
              <a:gd name="T24" fmla="*/ 207291 w 461"/>
              <a:gd name="T25" fmla="*/ 87695 h 497"/>
              <a:gd name="T26" fmla="*/ 175747 w 461"/>
              <a:gd name="T27" fmla="*/ 4047 h 497"/>
              <a:gd name="T28" fmla="*/ 103646 w 461"/>
              <a:gd name="T29" fmla="*/ 99388 h 497"/>
              <a:gd name="T30" fmla="*/ 103646 w 461"/>
              <a:gd name="T31" fmla="*/ 99388 h 497"/>
              <a:gd name="T32" fmla="*/ 67595 w 461"/>
              <a:gd name="T33" fmla="*/ 187533 h 497"/>
              <a:gd name="T34" fmla="*/ 103646 w 461"/>
              <a:gd name="T35" fmla="*/ 223060 h 497"/>
              <a:gd name="T36" fmla="*/ 139696 w 461"/>
              <a:gd name="T37" fmla="*/ 187533 h 497"/>
              <a:gd name="T38" fmla="*/ 103646 w 461"/>
              <a:gd name="T39" fmla="*/ 99388 h 49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61" h="497">
                <a:moveTo>
                  <a:pt x="79" y="9"/>
                </a:moveTo>
                <a:lnTo>
                  <a:pt x="79" y="9"/>
                </a:lnTo>
                <a:cubicBezTo>
                  <a:pt x="79" y="0"/>
                  <a:pt x="71" y="0"/>
                  <a:pt x="71" y="9"/>
                </a:cubicBezTo>
                <a:cubicBezTo>
                  <a:pt x="62" y="107"/>
                  <a:pt x="0" y="124"/>
                  <a:pt x="0" y="195"/>
                </a:cubicBezTo>
                <a:cubicBezTo>
                  <a:pt x="0" y="239"/>
                  <a:pt x="35" y="274"/>
                  <a:pt x="79" y="274"/>
                </a:cubicBezTo>
                <a:cubicBezTo>
                  <a:pt x="124" y="274"/>
                  <a:pt x="159" y="239"/>
                  <a:pt x="159" y="195"/>
                </a:cubicBezTo>
                <a:cubicBezTo>
                  <a:pt x="159" y="124"/>
                  <a:pt x="88" y="107"/>
                  <a:pt x="79" y="9"/>
                </a:cubicBezTo>
                <a:close/>
                <a:moveTo>
                  <a:pt x="390" y="9"/>
                </a:moveTo>
                <a:lnTo>
                  <a:pt x="390" y="9"/>
                </a:lnTo>
                <a:cubicBezTo>
                  <a:pt x="390" y="0"/>
                  <a:pt x="381" y="0"/>
                  <a:pt x="381" y="9"/>
                </a:cubicBezTo>
                <a:cubicBezTo>
                  <a:pt x="363" y="107"/>
                  <a:pt x="301" y="124"/>
                  <a:pt x="301" y="195"/>
                </a:cubicBezTo>
                <a:cubicBezTo>
                  <a:pt x="301" y="239"/>
                  <a:pt x="336" y="274"/>
                  <a:pt x="381" y="274"/>
                </a:cubicBezTo>
                <a:cubicBezTo>
                  <a:pt x="425" y="274"/>
                  <a:pt x="460" y="239"/>
                  <a:pt x="460" y="195"/>
                </a:cubicBezTo>
                <a:cubicBezTo>
                  <a:pt x="460" y="124"/>
                  <a:pt x="398" y="107"/>
                  <a:pt x="390" y="9"/>
                </a:cubicBezTo>
                <a:close/>
                <a:moveTo>
                  <a:pt x="230" y="221"/>
                </a:moveTo>
                <a:lnTo>
                  <a:pt x="230" y="221"/>
                </a:lnTo>
                <a:cubicBezTo>
                  <a:pt x="212" y="328"/>
                  <a:pt x="150" y="345"/>
                  <a:pt x="150" y="417"/>
                </a:cubicBezTo>
                <a:cubicBezTo>
                  <a:pt x="150" y="461"/>
                  <a:pt x="185" y="496"/>
                  <a:pt x="230" y="496"/>
                </a:cubicBezTo>
                <a:cubicBezTo>
                  <a:pt x="275" y="496"/>
                  <a:pt x="310" y="461"/>
                  <a:pt x="310" y="417"/>
                </a:cubicBezTo>
                <a:cubicBezTo>
                  <a:pt x="310" y="345"/>
                  <a:pt x="247" y="328"/>
                  <a:pt x="230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22" name="Freeform 156">
            <a:extLst>
              <a:ext uri="{FF2B5EF4-FFF2-40B4-BE49-F238E27FC236}">
                <a16:creationId xmlns:a16="http://schemas.microsoft.com/office/drawing/2014/main" id="{420F1A59-91FE-6A40-9A9D-24772A743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56513" y="3275013"/>
            <a:ext cx="117475" cy="223837"/>
          </a:xfrm>
          <a:custGeom>
            <a:avLst/>
            <a:gdLst>
              <a:gd name="T0" fmla="*/ 86577 w 266"/>
              <a:gd name="T1" fmla="*/ 111530 h 497"/>
              <a:gd name="T2" fmla="*/ 86577 w 266"/>
              <a:gd name="T3" fmla="*/ 111530 h 497"/>
              <a:gd name="T4" fmla="*/ 86577 w 266"/>
              <a:gd name="T5" fmla="*/ 11693 h 497"/>
              <a:gd name="T6" fmla="*/ 74974 w 266"/>
              <a:gd name="T7" fmla="*/ 0 h 497"/>
              <a:gd name="T8" fmla="*/ 39272 w 266"/>
              <a:gd name="T9" fmla="*/ 0 h 497"/>
              <a:gd name="T10" fmla="*/ 31685 w 266"/>
              <a:gd name="T11" fmla="*/ 11693 h 497"/>
              <a:gd name="T12" fmla="*/ 31685 w 266"/>
              <a:gd name="T13" fmla="*/ 111530 h 497"/>
              <a:gd name="T14" fmla="*/ 0 w 266"/>
              <a:gd name="T15" fmla="*/ 163697 h 497"/>
              <a:gd name="T16" fmla="*/ 58908 w 266"/>
              <a:gd name="T17" fmla="*/ 223060 h 497"/>
              <a:gd name="T18" fmla="*/ 118263 w 266"/>
              <a:gd name="T19" fmla="*/ 163697 h 497"/>
              <a:gd name="T20" fmla="*/ 86577 w 266"/>
              <a:gd name="T21" fmla="*/ 111530 h 497"/>
              <a:gd name="T22" fmla="*/ 58908 w 266"/>
              <a:gd name="T23" fmla="*/ 203273 h 497"/>
              <a:gd name="T24" fmla="*/ 58908 w 266"/>
              <a:gd name="T25" fmla="*/ 203273 h 497"/>
              <a:gd name="T26" fmla="*/ 19636 w 266"/>
              <a:gd name="T27" fmla="*/ 163697 h 497"/>
              <a:gd name="T28" fmla="*/ 47305 w 266"/>
              <a:gd name="T29" fmla="*/ 127270 h 497"/>
              <a:gd name="T30" fmla="*/ 47305 w 266"/>
              <a:gd name="T31" fmla="*/ 44072 h 497"/>
              <a:gd name="T32" fmla="*/ 70958 w 266"/>
              <a:gd name="T33" fmla="*/ 44072 h 497"/>
              <a:gd name="T34" fmla="*/ 70958 w 266"/>
              <a:gd name="T35" fmla="*/ 127270 h 497"/>
              <a:gd name="T36" fmla="*/ 94610 w 266"/>
              <a:gd name="T37" fmla="*/ 163697 h 497"/>
              <a:gd name="T38" fmla="*/ 58908 w 266"/>
              <a:gd name="T39" fmla="*/ 203273 h 49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66" h="497">
                <a:moveTo>
                  <a:pt x="194" y="248"/>
                </a:moveTo>
                <a:lnTo>
                  <a:pt x="194" y="248"/>
                </a:lnTo>
                <a:cubicBezTo>
                  <a:pt x="194" y="26"/>
                  <a:pt x="194" y="26"/>
                  <a:pt x="194" y="26"/>
                </a:cubicBezTo>
                <a:cubicBezTo>
                  <a:pt x="194" y="17"/>
                  <a:pt x="185" y="0"/>
                  <a:pt x="16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71" y="0"/>
                  <a:pt x="71" y="17"/>
                  <a:pt x="71" y="26"/>
                </a:cubicBezTo>
                <a:cubicBezTo>
                  <a:pt x="71" y="248"/>
                  <a:pt x="71" y="248"/>
                  <a:pt x="71" y="248"/>
                </a:cubicBezTo>
                <a:cubicBezTo>
                  <a:pt x="26" y="266"/>
                  <a:pt x="0" y="310"/>
                  <a:pt x="0" y="364"/>
                </a:cubicBezTo>
                <a:cubicBezTo>
                  <a:pt x="0" y="443"/>
                  <a:pt x="62" y="496"/>
                  <a:pt x="132" y="496"/>
                </a:cubicBezTo>
                <a:cubicBezTo>
                  <a:pt x="204" y="496"/>
                  <a:pt x="265" y="443"/>
                  <a:pt x="265" y="364"/>
                </a:cubicBezTo>
                <a:cubicBezTo>
                  <a:pt x="265" y="310"/>
                  <a:pt x="239" y="266"/>
                  <a:pt x="194" y="248"/>
                </a:cubicBezTo>
                <a:close/>
                <a:moveTo>
                  <a:pt x="132" y="452"/>
                </a:moveTo>
                <a:lnTo>
                  <a:pt x="132" y="452"/>
                </a:lnTo>
                <a:cubicBezTo>
                  <a:pt x="88" y="452"/>
                  <a:pt x="44" y="408"/>
                  <a:pt x="44" y="364"/>
                </a:cubicBezTo>
                <a:cubicBezTo>
                  <a:pt x="44" y="328"/>
                  <a:pt x="71" y="292"/>
                  <a:pt x="106" y="283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59" y="98"/>
                  <a:pt x="159" y="98"/>
                  <a:pt x="159" y="98"/>
                </a:cubicBezTo>
                <a:cubicBezTo>
                  <a:pt x="159" y="283"/>
                  <a:pt x="159" y="283"/>
                  <a:pt x="159" y="283"/>
                </a:cubicBezTo>
                <a:cubicBezTo>
                  <a:pt x="194" y="292"/>
                  <a:pt x="212" y="328"/>
                  <a:pt x="212" y="364"/>
                </a:cubicBezTo>
                <a:cubicBezTo>
                  <a:pt x="212" y="408"/>
                  <a:pt x="177" y="452"/>
                  <a:pt x="132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24" name="Freeform 158">
            <a:extLst>
              <a:ext uri="{FF2B5EF4-FFF2-40B4-BE49-F238E27FC236}">
                <a16:creationId xmlns:a16="http://schemas.microsoft.com/office/drawing/2014/main" id="{751802A4-B7A2-F340-8355-2EA199271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8513" y="1119188"/>
            <a:ext cx="223837" cy="104775"/>
          </a:xfrm>
          <a:custGeom>
            <a:avLst/>
            <a:gdLst>
              <a:gd name="T0" fmla="*/ 170939 w 497"/>
              <a:gd name="T1" fmla="*/ 0 h 232"/>
              <a:gd name="T2" fmla="*/ 170939 w 497"/>
              <a:gd name="T3" fmla="*/ 0 h 232"/>
              <a:gd name="T4" fmla="*/ 119657 w 497"/>
              <a:gd name="T5" fmla="*/ 51964 h 232"/>
              <a:gd name="T6" fmla="*/ 127304 w 497"/>
              <a:gd name="T7" fmla="*/ 84046 h 232"/>
              <a:gd name="T8" fmla="*/ 91317 w 497"/>
              <a:gd name="T9" fmla="*/ 84046 h 232"/>
              <a:gd name="T10" fmla="*/ 103463 w 497"/>
              <a:gd name="T11" fmla="*/ 51964 h 232"/>
              <a:gd name="T12" fmla="*/ 51282 w 497"/>
              <a:gd name="T13" fmla="*/ 0 h 232"/>
              <a:gd name="T14" fmla="*/ 0 w 497"/>
              <a:gd name="T15" fmla="*/ 51964 h 232"/>
              <a:gd name="T16" fmla="*/ 51282 w 497"/>
              <a:gd name="T17" fmla="*/ 104380 h 232"/>
              <a:gd name="T18" fmla="*/ 170939 w 497"/>
              <a:gd name="T19" fmla="*/ 104380 h 232"/>
              <a:gd name="T20" fmla="*/ 223120 w 497"/>
              <a:gd name="T21" fmla="*/ 51964 h 232"/>
              <a:gd name="T22" fmla="*/ 170939 w 497"/>
              <a:gd name="T23" fmla="*/ 0 h 232"/>
              <a:gd name="T24" fmla="*/ 23841 w 497"/>
              <a:gd name="T25" fmla="*/ 51964 h 232"/>
              <a:gd name="T26" fmla="*/ 23841 w 497"/>
              <a:gd name="T27" fmla="*/ 51964 h 232"/>
              <a:gd name="T28" fmla="*/ 51282 w 497"/>
              <a:gd name="T29" fmla="*/ 23949 h 232"/>
              <a:gd name="T30" fmla="*/ 79622 w 497"/>
              <a:gd name="T31" fmla="*/ 51964 h 232"/>
              <a:gd name="T32" fmla="*/ 51282 w 497"/>
              <a:gd name="T33" fmla="*/ 84046 h 232"/>
              <a:gd name="T34" fmla="*/ 23841 w 497"/>
              <a:gd name="T35" fmla="*/ 51964 h 232"/>
              <a:gd name="T36" fmla="*/ 170939 w 497"/>
              <a:gd name="T37" fmla="*/ 84046 h 232"/>
              <a:gd name="T38" fmla="*/ 170939 w 497"/>
              <a:gd name="T39" fmla="*/ 84046 h 232"/>
              <a:gd name="T40" fmla="*/ 143499 w 497"/>
              <a:gd name="T41" fmla="*/ 51964 h 232"/>
              <a:gd name="T42" fmla="*/ 170939 w 497"/>
              <a:gd name="T43" fmla="*/ 23949 h 232"/>
              <a:gd name="T44" fmla="*/ 198829 w 497"/>
              <a:gd name="T45" fmla="*/ 51964 h 232"/>
              <a:gd name="T46" fmla="*/ 170939 w 497"/>
              <a:gd name="T47" fmla="*/ 84046 h 23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97" h="232">
                <a:moveTo>
                  <a:pt x="380" y="0"/>
                </a:moveTo>
                <a:lnTo>
                  <a:pt x="380" y="0"/>
                </a:lnTo>
                <a:cubicBezTo>
                  <a:pt x="319" y="0"/>
                  <a:pt x="266" y="53"/>
                  <a:pt x="266" y="115"/>
                </a:cubicBezTo>
                <a:cubicBezTo>
                  <a:pt x="266" y="141"/>
                  <a:pt x="274" y="168"/>
                  <a:pt x="283" y="186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221" y="168"/>
                  <a:pt x="230" y="141"/>
                  <a:pt x="230" y="115"/>
                </a:cubicBezTo>
                <a:cubicBezTo>
                  <a:pt x="230" y="53"/>
                  <a:pt x="177" y="0"/>
                  <a:pt x="114" y="0"/>
                </a:cubicBezTo>
                <a:cubicBezTo>
                  <a:pt x="53" y="0"/>
                  <a:pt x="0" y="53"/>
                  <a:pt x="0" y="115"/>
                </a:cubicBezTo>
                <a:cubicBezTo>
                  <a:pt x="0" y="177"/>
                  <a:pt x="53" y="231"/>
                  <a:pt x="114" y="231"/>
                </a:cubicBezTo>
                <a:cubicBezTo>
                  <a:pt x="380" y="231"/>
                  <a:pt x="380" y="231"/>
                  <a:pt x="380" y="231"/>
                </a:cubicBezTo>
                <a:cubicBezTo>
                  <a:pt x="442" y="231"/>
                  <a:pt x="496" y="177"/>
                  <a:pt x="496" y="115"/>
                </a:cubicBezTo>
                <a:cubicBezTo>
                  <a:pt x="496" y="53"/>
                  <a:pt x="442" y="0"/>
                  <a:pt x="380" y="0"/>
                </a:cubicBezTo>
                <a:close/>
                <a:moveTo>
                  <a:pt x="53" y="115"/>
                </a:moveTo>
                <a:lnTo>
                  <a:pt x="53" y="115"/>
                </a:lnTo>
                <a:cubicBezTo>
                  <a:pt x="53" y="80"/>
                  <a:pt x="79" y="53"/>
                  <a:pt x="114" y="53"/>
                </a:cubicBezTo>
                <a:cubicBezTo>
                  <a:pt x="150" y="53"/>
                  <a:pt x="177" y="80"/>
                  <a:pt x="177" y="115"/>
                </a:cubicBezTo>
                <a:cubicBezTo>
                  <a:pt x="177" y="150"/>
                  <a:pt x="150" y="186"/>
                  <a:pt x="114" y="186"/>
                </a:cubicBezTo>
                <a:cubicBezTo>
                  <a:pt x="79" y="186"/>
                  <a:pt x="53" y="150"/>
                  <a:pt x="53" y="115"/>
                </a:cubicBezTo>
                <a:close/>
                <a:moveTo>
                  <a:pt x="380" y="186"/>
                </a:moveTo>
                <a:lnTo>
                  <a:pt x="380" y="186"/>
                </a:lnTo>
                <a:cubicBezTo>
                  <a:pt x="345" y="186"/>
                  <a:pt x="319" y="150"/>
                  <a:pt x="319" y="115"/>
                </a:cubicBezTo>
                <a:cubicBezTo>
                  <a:pt x="319" y="80"/>
                  <a:pt x="345" y="53"/>
                  <a:pt x="380" y="53"/>
                </a:cubicBezTo>
                <a:cubicBezTo>
                  <a:pt x="416" y="53"/>
                  <a:pt x="442" y="80"/>
                  <a:pt x="442" y="115"/>
                </a:cubicBezTo>
                <a:cubicBezTo>
                  <a:pt x="442" y="150"/>
                  <a:pt x="416" y="186"/>
                  <a:pt x="380" y="1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25" name="Freeform 159">
            <a:extLst>
              <a:ext uri="{FF2B5EF4-FFF2-40B4-BE49-F238E27FC236}">
                <a16:creationId xmlns:a16="http://schemas.microsoft.com/office/drawing/2014/main" id="{1C19FB8C-E2F9-B245-8B71-08CEB8995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5188" y="1985963"/>
            <a:ext cx="223837" cy="153987"/>
          </a:xfrm>
          <a:custGeom>
            <a:avLst/>
            <a:gdLst>
              <a:gd name="T0" fmla="*/ 199277 w 497"/>
              <a:gd name="T1" fmla="*/ 0 h 346"/>
              <a:gd name="T2" fmla="*/ 199277 w 497"/>
              <a:gd name="T3" fmla="*/ 0 h 346"/>
              <a:gd name="T4" fmla="*/ 95365 w 497"/>
              <a:gd name="T5" fmla="*/ 0 h 346"/>
              <a:gd name="T6" fmla="*/ 79621 w 497"/>
              <a:gd name="T7" fmla="*/ 3567 h 346"/>
              <a:gd name="T8" fmla="*/ 4049 w 497"/>
              <a:gd name="T9" fmla="*/ 70898 h 346"/>
              <a:gd name="T10" fmla="*/ 4049 w 497"/>
              <a:gd name="T11" fmla="*/ 82937 h 346"/>
              <a:gd name="T12" fmla="*/ 79621 w 497"/>
              <a:gd name="T13" fmla="*/ 145809 h 346"/>
              <a:gd name="T14" fmla="*/ 95365 w 497"/>
              <a:gd name="T15" fmla="*/ 153835 h 346"/>
              <a:gd name="T16" fmla="*/ 199277 w 497"/>
              <a:gd name="T17" fmla="*/ 153835 h 346"/>
              <a:gd name="T18" fmla="*/ 223118 w 497"/>
              <a:gd name="T19" fmla="*/ 130202 h 346"/>
              <a:gd name="T20" fmla="*/ 223118 w 497"/>
              <a:gd name="T21" fmla="*/ 19620 h 346"/>
              <a:gd name="T22" fmla="*/ 199277 w 497"/>
              <a:gd name="T23" fmla="*/ 0 h 346"/>
              <a:gd name="T24" fmla="*/ 167339 w 497"/>
              <a:gd name="T25" fmla="*/ 122176 h 346"/>
              <a:gd name="T26" fmla="*/ 167339 w 497"/>
              <a:gd name="T27" fmla="*/ 122176 h 346"/>
              <a:gd name="T28" fmla="*/ 138999 w 497"/>
              <a:gd name="T29" fmla="*/ 90963 h 346"/>
              <a:gd name="T30" fmla="*/ 111559 w 497"/>
              <a:gd name="T31" fmla="*/ 122176 h 346"/>
              <a:gd name="T32" fmla="*/ 95365 w 497"/>
              <a:gd name="T33" fmla="*/ 102557 h 346"/>
              <a:gd name="T34" fmla="*/ 123255 w 497"/>
              <a:gd name="T35" fmla="*/ 74911 h 346"/>
              <a:gd name="T36" fmla="*/ 95365 w 497"/>
              <a:gd name="T37" fmla="*/ 47265 h 346"/>
              <a:gd name="T38" fmla="*/ 111559 w 497"/>
              <a:gd name="T39" fmla="*/ 31213 h 346"/>
              <a:gd name="T40" fmla="*/ 138999 w 497"/>
              <a:gd name="T41" fmla="*/ 59305 h 346"/>
              <a:gd name="T42" fmla="*/ 167339 w 497"/>
              <a:gd name="T43" fmla="*/ 31213 h 346"/>
              <a:gd name="T44" fmla="*/ 187131 w 497"/>
              <a:gd name="T45" fmla="*/ 47265 h 346"/>
              <a:gd name="T46" fmla="*/ 155643 w 497"/>
              <a:gd name="T47" fmla="*/ 74911 h 346"/>
              <a:gd name="T48" fmla="*/ 187131 w 497"/>
              <a:gd name="T49" fmla="*/ 102557 h 346"/>
              <a:gd name="T50" fmla="*/ 167339 w 497"/>
              <a:gd name="T51" fmla="*/ 122176 h 34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97" h="346">
                <a:moveTo>
                  <a:pt x="443" y="0"/>
                </a:moveTo>
                <a:lnTo>
                  <a:pt x="443" y="0"/>
                </a:lnTo>
                <a:cubicBezTo>
                  <a:pt x="212" y="0"/>
                  <a:pt x="212" y="0"/>
                  <a:pt x="212" y="0"/>
                </a:cubicBezTo>
                <a:cubicBezTo>
                  <a:pt x="195" y="0"/>
                  <a:pt x="186" y="0"/>
                  <a:pt x="177" y="8"/>
                </a:cubicBezTo>
                <a:cubicBezTo>
                  <a:pt x="9" y="159"/>
                  <a:pt x="9" y="159"/>
                  <a:pt x="9" y="159"/>
                </a:cubicBezTo>
                <a:cubicBezTo>
                  <a:pt x="0" y="168"/>
                  <a:pt x="0" y="177"/>
                  <a:pt x="9" y="186"/>
                </a:cubicBezTo>
                <a:cubicBezTo>
                  <a:pt x="177" y="327"/>
                  <a:pt x="177" y="327"/>
                  <a:pt x="177" y="327"/>
                </a:cubicBezTo>
                <a:cubicBezTo>
                  <a:pt x="186" y="336"/>
                  <a:pt x="195" y="345"/>
                  <a:pt x="212" y="345"/>
                </a:cubicBezTo>
                <a:cubicBezTo>
                  <a:pt x="443" y="345"/>
                  <a:pt x="443" y="345"/>
                  <a:pt x="443" y="345"/>
                </a:cubicBezTo>
                <a:cubicBezTo>
                  <a:pt x="469" y="345"/>
                  <a:pt x="496" y="319"/>
                  <a:pt x="496" y="292"/>
                </a:cubicBezTo>
                <a:cubicBezTo>
                  <a:pt x="496" y="44"/>
                  <a:pt x="496" y="44"/>
                  <a:pt x="496" y="44"/>
                </a:cubicBezTo>
                <a:cubicBezTo>
                  <a:pt x="496" y="17"/>
                  <a:pt x="469" y="0"/>
                  <a:pt x="443" y="0"/>
                </a:cubicBezTo>
                <a:close/>
                <a:moveTo>
                  <a:pt x="372" y="274"/>
                </a:moveTo>
                <a:lnTo>
                  <a:pt x="372" y="274"/>
                </a:lnTo>
                <a:cubicBezTo>
                  <a:pt x="309" y="204"/>
                  <a:pt x="309" y="204"/>
                  <a:pt x="309" y="204"/>
                </a:cubicBezTo>
                <a:cubicBezTo>
                  <a:pt x="248" y="274"/>
                  <a:pt x="248" y="274"/>
                  <a:pt x="248" y="274"/>
                </a:cubicBezTo>
                <a:cubicBezTo>
                  <a:pt x="212" y="230"/>
                  <a:pt x="212" y="230"/>
                  <a:pt x="212" y="230"/>
                </a:cubicBezTo>
                <a:cubicBezTo>
                  <a:pt x="274" y="168"/>
                  <a:pt x="274" y="168"/>
                  <a:pt x="274" y="168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48" y="70"/>
                  <a:pt x="248" y="70"/>
                  <a:pt x="248" y="70"/>
                </a:cubicBezTo>
                <a:cubicBezTo>
                  <a:pt x="309" y="133"/>
                  <a:pt x="309" y="133"/>
                  <a:pt x="309" y="133"/>
                </a:cubicBezTo>
                <a:cubicBezTo>
                  <a:pt x="372" y="70"/>
                  <a:pt x="372" y="70"/>
                  <a:pt x="372" y="70"/>
                </a:cubicBezTo>
                <a:cubicBezTo>
                  <a:pt x="416" y="106"/>
                  <a:pt x="416" y="106"/>
                  <a:pt x="416" y="106"/>
                </a:cubicBezTo>
                <a:cubicBezTo>
                  <a:pt x="346" y="168"/>
                  <a:pt x="346" y="168"/>
                  <a:pt x="346" y="168"/>
                </a:cubicBezTo>
                <a:cubicBezTo>
                  <a:pt x="416" y="230"/>
                  <a:pt x="416" y="230"/>
                  <a:pt x="416" y="230"/>
                </a:cubicBezTo>
                <a:lnTo>
                  <a:pt x="372" y="2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26" name="Freeform 160">
            <a:extLst>
              <a:ext uri="{FF2B5EF4-FFF2-40B4-BE49-F238E27FC236}">
                <a16:creationId xmlns:a16="http://schemas.microsoft.com/office/drawing/2014/main" id="{251B312E-0C66-AE49-B831-27D5D5AF8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3325" y="2841625"/>
            <a:ext cx="207963" cy="179388"/>
          </a:xfrm>
          <a:custGeom>
            <a:avLst/>
            <a:gdLst>
              <a:gd name="T0" fmla="*/ 19828 w 461"/>
              <a:gd name="T1" fmla="*/ 55799 h 400"/>
              <a:gd name="T2" fmla="*/ 19828 w 461"/>
              <a:gd name="T3" fmla="*/ 55799 h 400"/>
              <a:gd name="T4" fmla="*/ 99589 w 461"/>
              <a:gd name="T5" fmla="*/ 47699 h 400"/>
              <a:gd name="T6" fmla="*/ 147806 w 461"/>
              <a:gd name="T7" fmla="*/ 63899 h 400"/>
              <a:gd name="T8" fmla="*/ 199629 w 461"/>
              <a:gd name="T9" fmla="*/ 40049 h 400"/>
              <a:gd name="T10" fmla="*/ 203234 w 461"/>
              <a:gd name="T11" fmla="*/ 23849 h 400"/>
              <a:gd name="T12" fmla="*/ 187462 w 461"/>
              <a:gd name="T13" fmla="*/ 23849 h 400"/>
              <a:gd name="T14" fmla="*/ 107700 w 461"/>
              <a:gd name="T15" fmla="*/ 27899 h 400"/>
              <a:gd name="T16" fmla="*/ 8111 w 461"/>
              <a:gd name="T17" fmla="*/ 40049 h 400"/>
              <a:gd name="T18" fmla="*/ 4056 w 461"/>
              <a:gd name="T19" fmla="*/ 55799 h 400"/>
              <a:gd name="T20" fmla="*/ 19828 w 461"/>
              <a:gd name="T21" fmla="*/ 55799 h 400"/>
              <a:gd name="T22" fmla="*/ 187462 w 461"/>
              <a:gd name="T23" fmla="*/ 80098 h 400"/>
              <a:gd name="T24" fmla="*/ 187462 w 461"/>
              <a:gd name="T25" fmla="*/ 80098 h 400"/>
              <a:gd name="T26" fmla="*/ 107700 w 461"/>
              <a:gd name="T27" fmla="*/ 87748 h 400"/>
              <a:gd name="T28" fmla="*/ 8111 w 461"/>
              <a:gd name="T29" fmla="*/ 95848 h 400"/>
              <a:gd name="T30" fmla="*/ 4056 w 461"/>
              <a:gd name="T31" fmla="*/ 111598 h 400"/>
              <a:gd name="T32" fmla="*/ 19828 w 461"/>
              <a:gd name="T33" fmla="*/ 111598 h 400"/>
              <a:gd name="T34" fmla="*/ 99589 w 461"/>
              <a:gd name="T35" fmla="*/ 107998 h 400"/>
              <a:gd name="T36" fmla="*/ 147806 w 461"/>
              <a:gd name="T37" fmla="*/ 123747 h 400"/>
              <a:gd name="T38" fmla="*/ 199629 w 461"/>
              <a:gd name="T39" fmla="*/ 99898 h 400"/>
              <a:gd name="T40" fmla="*/ 203234 w 461"/>
              <a:gd name="T41" fmla="*/ 84148 h 400"/>
              <a:gd name="T42" fmla="*/ 187462 w 461"/>
              <a:gd name="T43" fmla="*/ 80098 h 400"/>
              <a:gd name="T44" fmla="*/ 187462 w 461"/>
              <a:gd name="T45" fmla="*/ 135897 h 400"/>
              <a:gd name="T46" fmla="*/ 187462 w 461"/>
              <a:gd name="T47" fmla="*/ 135897 h 400"/>
              <a:gd name="T48" fmla="*/ 107700 w 461"/>
              <a:gd name="T49" fmla="*/ 143547 h 400"/>
              <a:gd name="T50" fmla="*/ 8111 w 461"/>
              <a:gd name="T51" fmla="*/ 151647 h 400"/>
              <a:gd name="T52" fmla="*/ 4056 w 461"/>
              <a:gd name="T53" fmla="*/ 167396 h 400"/>
              <a:gd name="T54" fmla="*/ 19828 w 461"/>
              <a:gd name="T55" fmla="*/ 171446 h 400"/>
              <a:gd name="T56" fmla="*/ 99589 w 461"/>
              <a:gd name="T57" fmla="*/ 163346 h 400"/>
              <a:gd name="T58" fmla="*/ 147806 w 461"/>
              <a:gd name="T59" fmla="*/ 179546 h 400"/>
              <a:gd name="T60" fmla="*/ 199629 w 461"/>
              <a:gd name="T61" fmla="*/ 155697 h 400"/>
              <a:gd name="T62" fmla="*/ 203234 w 461"/>
              <a:gd name="T63" fmla="*/ 139497 h 400"/>
              <a:gd name="T64" fmla="*/ 187462 w 461"/>
              <a:gd name="T65" fmla="*/ 135897 h 40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61" h="400">
                <a:moveTo>
                  <a:pt x="44" y="124"/>
                </a:moveTo>
                <a:lnTo>
                  <a:pt x="44" y="124"/>
                </a:lnTo>
                <a:cubicBezTo>
                  <a:pt x="88" y="89"/>
                  <a:pt x="124" y="62"/>
                  <a:pt x="221" y="106"/>
                </a:cubicBezTo>
                <a:cubicBezTo>
                  <a:pt x="266" y="133"/>
                  <a:pt x="301" y="142"/>
                  <a:pt x="328" y="142"/>
                </a:cubicBezTo>
                <a:cubicBezTo>
                  <a:pt x="381" y="142"/>
                  <a:pt x="416" y="115"/>
                  <a:pt x="443" y="89"/>
                </a:cubicBezTo>
                <a:cubicBezTo>
                  <a:pt x="451" y="80"/>
                  <a:pt x="460" y="62"/>
                  <a:pt x="451" y="53"/>
                </a:cubicBezTo>
                <a:cubicBezTo>
                  <a:pt x="443" y="44"/>
                  <a:pt x="425" y="44"/>
                  <a:pt x="416" y="53"/>
                </a:cubicBezTo>
                <a:cubicBezTo>
                  <a:pt x="372" y="89"/>
                  <a:pt x="337" y="115"/>
                  <a:pt x="239" y="62"/>
                </a:cubicBezTo>
                <a:cubicBezTo>
                  <a:pt x="124" y="0"/>
                  <a:pt x="62" y="44"/>
                  <a:pt x="18" y="89"/>
                </a:cubicBezTo>
                <a:cubicBezTo>
                  <a:pt x="9" y="97"/>
                  <a:pt x="0" y="115"/>
                  <a:pt x="9" y="124"/>
                </a:cubicBezTo>
                <a:cubicBezTo>
                  <a:pt x="18" y="133"/>
                  <a:pt x="35" y="133"/>
                  <a:pt x="44" y="124"/>
                </a:cubicBezTo>
                <a:close/>
                <a:moveTo>
                  <a:pt x="416" y="178"/>
                </a:moveTo>
                <a:lnTo>
                  <a:pt x="416" y="178"/>
                </a:lnTo>
                <a:cubicBezTo>
                  <a:pt x="372" y="213"/>
                  <a:pt x="337" y="248"/>
                  <a:pt x="239" y="195"/>
                </a:cubicBezTo>
                <a:cubicBezTo>
                  <a:pt x="124" y="124"/>
                  <a:pt x="62" y="178"/>
                  <a:pt x="18" y="213"/>
                </a:cubicBezTo>
                <a:cubicBezTo>
                  <a:pt x="9" y="222"/>
                  <a:pt x="0" y="240"/>
                  <a:pt x="9" y="248"/>
                </a:cubicBezTo>
                <a:cubicBezTo>
                  <a:pt x="18" y="257"/>
                  <a:pt x="35" y="257"/>
                  <a:pt x="44" y="248"/>
                </a:cubicBezTo>
                <a:cubicBezTo>
                  <a:pt x="88" y="213"/>
                  <a:pt x="124" y="187"/>
                  <a:pt x="221" y="240"/>
                </a:cubicBezTo>
                <a:cubicBezTo>
                  <a:pt x="266" y="266"/>
                  <a:pt x="301" y="275"/>
                  <a:pt x="328" y="275"/>
                </a:cubicBezTo>
                <a:cubicBezTo>
                  <a:pt x="381" y="275"/>
                  <a:pt x="416" y="240"/>
                  <a:pt x="443" y="222"/>
                </a:cubicBezTo>
                <a:cubicBezTo>
                  <a:pt x="451" y="213"/>
                  <a:pt x="460" y="195"/>
                  <a:pt x="451" y="187"/>
                </a:cubicBezTo>
                <a:cubicBezTo>
                  <a:pt x="443" y="168"/>
                  <a:pt x="425" y="168"/>
                  <a:pt x="416" y="178"/>
                </a:cubicBezTo>
                <a:close/>
                <a:moveTo>
                  <a:pt x="416" y="302"/>
                </a:moveTo>
                <a:lnTo>
                  <a:pt x="416" y="302"/>
                </a:lnTo>
                <a:cubicBezTo>
                  <a:pt x="372" y="346"/>
                  <a:pt x="337" y="372"/>
                  <a:pt x="239" y="319"/>
                </a:cubicBezTo>
                <a:cubicBezTo>
                  <a:pt x="124" y="248"/>
                  <a:pt x="62" y="302"/>
                  <a:pt x="18" y="337"/>
                </a:cubicBezTo>
                <a:cubicBezTo>
                  <a:pt x="9" y="346"/>
                  <a:pt x="0" y="363"/>
                  <a:pt x="9" y="372"/>
                </a:cubicBezTo>
                <a:cubicBezTo>
                  <a:pt x="18" y="390"/>
                  <a:pt x="35" y="390"/>
                  <a:pt x="44" y="381"/>
                </a:cubicBezTo>
                <a:cubicBezTo>
                  <a:pt x="88" y="337"/>
                  <a:pt x="124" y="310"/>
                  <a:pt x="221" y="363"/>
                </a:cubicBezTo>
                <a:cubicBezTo>
                  <a:pt x="266" y="390"/>
                  <a:pt x="301" y="399"/>
                  <a:pt x="328" y="399"/>
                </a:cubicBezTo>
                <a:cubicBezTo>
                  <a:pt x="381" y="399"/>
                  <a:pt x="416" y="372"/>
                  <a:pt x="443" y="346"/>
                </a:cubicBezTo>
                <a:cubicBezTo>
                  <a:pt x="451" y="337"/>
                  <a:pt x="460" y="319"/>
                  <a:pt x="451" y="310"/>
                </a:cubicBezTo>
                <a:cubicBezTo>
                  <a:pt x="443" y="302"/>
                  <a:pt x="425" y="293"/>
                  <a:pt x="416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27" name="Freeform 161">
            <a:extLst>
              <a:ext uri="{FF2B5EF4-FFF2-40B4-BE49-F238E27FC236}">
                <a16:creationId xmlns:a16="http://schemas.microsoft.com/office/drawing/2014/main" id="{C791EBFF-EDB8-2046-85E6-7150393457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0250" y="1465263"/>
            <a:ext cx="215900" cy="187325"/>
          </a:xfrm>
          <a:custGeom>
            <a:avLst/>
            <a:gdLst>
              <a:gd name="T0" fmla="*/ 215206 w 479"/>
              <a:gd name="T1" fmla="*/ 175740 h 417"/>
              <a:gd name="T2" fmla="*/ 215206 w 479"/>
              <a:gd name="T3" fmla="*/ 175740 h 417"/>
              <a:gd name="T4" fmla="*/ 115707 w 479"/>
              <a:gd name="T5" fmla="*/ 0 h 417"/>
              <a:gd name="T6" fmla="*/ 107603 w 479"/>
              <a:gd name="T7" fmla="*/ 0 h 417"/>
              <a:gd name="T8" fmla="*/ 99499 w 479"/>
              <a:gd name="T9" fmla="*/ 0 h 417"/>
              <a:gd name="T10" fmla="*/ 0 w 479"/>
              <a:gd name="T11" fmla="*/ 175740 h 417"/>
              <a:gd name="T12" fmla="*/ 0 w 479"/>
              <a:gd name="T13" fmla="*/ 183851 h 417"/>
              <a:gd name="T14" fmla="*/ 7654 w 479"/>
              <a:gd name="T15" fmla="*/ 187456 h 417"/>
              <a:gd name="T16" fmla="*/ 207552 w 479"/>
              <a:gd name="T17" fmla="*/ 187456 h 417"/>
              <a:gd name="T18" fmla="*/ 215206 w 479"/>
              <a:gd name="T19" fmla="*/ 183851 h 417"/>
              <a:gd name="T20" fmla="*/ 215206 w 479"/>
              <a:gd name="T21" fmla="*/ 175740 h 417"/>
              <a:gd name="T22" fmla="*/ 119309 w 479"/>
              <a:gd name="T23" fmla="*/ 167629 h 417"/>
              <a:gd name="T24" fmla="*/ 119309 w 479"/>
              <a:gd name="T25" fmla="*/ 167629 h 417"/>
              <a:gd name="T26" fmla="*/ 95447 w 479"/>
              <a:gd name="T27" fmla="*/ 167629 h 417"/>
              <a:gd name="T28" fmla="*/ 95447 w 479"/>
              <a:gd name="T29" fmla="*/ 143747 h 417"/>
              <a:gd name="T30" fmla="*/ 119309 w 479"/>
              <a:gd name="T31" fmla="*/ 143747 h 417"/>
              <a:gd name="T32" fmla="*/ 119309 w 479"/>
              <a:gd name="T33" fmla="*/ 167629 h 417"/>
              <a:gd name="T34" fmla="*/ 119309 w 479"/>
              <a:gd name="T35" fmla="*/ 127975 h 417"/>
              <a:gd name="T36" fmla="*/ 119309 w 479"/>
              <a:gd name="T37" fmla="*/ 127975 h 417"/>
              <a:gd name="T38" fmla="*/ 95447 w 479"/>
              <a:gd name="T39" fmla="*/ 127975 h 417"/>
              <a:gd name="T40" fmla="*/ 95447 w 479"/>
              <a:gd name="T41" fmla="*/ 60383 h 417"/>
              <a:gd name="T42" fmla="*/ 119309 w 479"/>
              <a:gd name="T43" fmla="*/ 60383 h 417"/>
              <a:gd name="T44" fmla="*/ 119309 w 479"/>
              <a:gd name="T45" fmla="*/ 127975 h 417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79" h="417">
                <a:moveTo>
                  <a:pt x="478" y="390"/>
                </a:moveTo>
                <a:lnTo>
                  <a:pt x="478" y="390"/>
                </a:lnTo>
                <a:cubicBezTo>
                  <a:pt x="257" y="0"/>
                  <a:pt x="257" y="0"/>
                  <a:pt x="257" y="0"/>
                </a:cubicBezTo>
                <a:cubicBezTo>
                  <a:pt x="248" y="0"/>
                  <a:pt x="248" y="0"/>
                  <a:pt x="239" y="0"/>
                </a:cubicBezTo>
                <a:cubicBezTo>
                  <a:pt x="230" y="0"/>
                  <a:pt x="230" y="0"/>
                  <a:pt x="221" y="0"/>
                </a:cubicBezTo>
                <a:cubicBezTo>
                  <a:pt x="0" y="390"/>
                  <a:pt x="0" y="390"/>
                  <a:pt x="0" y="390"/>
                </a:cubicBezTo>
                <a:cubicBezTo>
                  <a:pt x="0" y="399"/>
                  <a:pt x="0" y="408"/>
                  <a:pt x="0" y="408"/>
                </a:cubicBezTo>
                <a:cubicBezTo>
                  <a:pt x="8" y="416"/>
                  <a:pt x="8" y="416"/>
                  <a:pt x="17" y="416"/>
                </a:cubicBezTo>
                <a:cubicBezTo>
                  <a:pt x="461" y="416"/>
                  <a:pt x="461" y="416"/>
                  <a:pt x="461" y="416"/>
                </a:cubicBezTo>
                <a:cubicBezTo>
                  <a:pt x="470" y="416"/>
                  <a:pt x="470" y="416"/>
                  <a:pt x="478" y="408"/>
                </a:cubicBezTo>
                <a:cubicBezTo>
                  <a:pt x="478" y="408"/>
                  <a:pt x="478" y="399"/>
                  <a:pt x="478" y="390"/>
                </a:cubicBezTo>
                <a:close/>
                <a:moveTo>
                  <a:pt x="265" y="372"/>
                </a:moveTo>
                <a:lnTo>
                  <a:pt x="265" y="372"/>
                </a:lnTo>
                <a:cubicBezTo>
                  <a:pt x="212" y="372"/>
                  <a:pt x="212" y="372"/>
                  <a:pt x="212" y="372"/>
                </a:cubicBezTo>
                <a:cubicBezTo>
                  <a:pt x="212" y="319"/>
                  <a:pt x="212" y="319"/>
                  <a:pt x="212" y="319"/>
                </a:cubicBezTo>
                <a:cubicBezTo>
                  <a:pt x="265" y="319"/>
                  <a:pt x="265" y="319"/>
                  <a:pt x="265" y="319"/>
                </a:cubicBezTo>
                <a:lnTo>
                  <a:pt x="265" y="372"/>
                </a:lnTo>
                <a:close/>
                <a:moveTo>
                  <a:pt x="265" y="284"/>
                </a:moveTo>
                <a:lnTo>
                  <a:pt x="265" y="284"/>
                </a:lnTo>
                <a:cubicBezTo>
                  <a:pt x="212" y="284"/>
                  <a:pt x="212" y="284"/>
                  <a:pt x="212" y="284"/>
                </a:cubicBezTo>
                <a:cubicBezTo>
                  <a:pt x="212" y="134"/>
                  <a:pt x="212" y="134"/>
                  <a:pt x="212" y="134"/>
                </a:cubicBezTo>
                <a:cubicBezTo>
                  <a:pt x="265" y="134"/>
                  <a:pt x="265" y="134"/>
                  <a:pt x="265" y="134"/>
                </a:cubicBezTo>
                <a:lnTo>
                  <a:pt x="265" y="2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32" name="Freeform 166">
            <a:extLst>
              <a:ext uri="{FF2B5EF4-FFF2-40B4-BE49-F238E27FC236}">
                <a16:creationId xmlns:a16="http://schemas.microsoft.com/office/drawing/2014/main" id="{9CF9A1A6-9A96-4D4C-91B2-2FD751F13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2650" y="3697288"/>
            <a:ext cx="174625" cy="200025"/>
          </a:xfrm>
          <a:custGeom>
            <a:avLst/>
            <a:gdLst>
              <a:gd name="T0" fmla="*/ 165625 w 390"/>
              <a:gd name="T1" fmla="*/ 0 h 445"/>
              <a:gd name="T2" fmla="*/ 165625 w 390"/>
              <a:gd name="T3" fmla="*/ 0 h 445"/>
              <a:gd name="T4" fmla="*/ 138393 w 390"/>
              <a:gd name="T5" fmla="*/ 0 h 445"/>
              <a:gd name="T6" fmla="*/ 130357 w 390"/>
              <a:gd name="T7" fmla="*/ 12570 h 445"/>
              <a:gd name="T8" fmla="*/ 130357 w 390"/>
              <a:gd name="T9" fmla="*/ 199326 h 445"/>
              <a:gd name="T10" fmla="*/ 173661 w 390"/>
              <a:gd name="T11" fmla="*/ 199326 h 445"/>
              <a:gd name="T12" fmla="*/ 173661 w 390"/>
              <a:gd name="T13" fmla="*/ 12570 h 445"/>
              <a:gd name="T14" fmla="*/ 165625 w 390"/>
              <a:gd name="T15" fmla="*/ 0 h 445"/>
              <a:gd name="T16" fmla="*/ 98661 w 390"/>
              <a:gd name="T17" fmla="*/ 67789 h 445"/>
              <a:gd name="T18" fmla="*/ 98661 w 390"/>
              <a:gd name="T19" fmla="*/ 67789 h 445"/>
              <a:gd name="T20" fmla="*/ 75000 w 390"/>
              <a:gd name="T21" fmla="*/ 67789 h 445"/>
              <a:gd name="T22" fmla="*/ 62946 w 390"/>
              <a:gd name="T23" fmla="*/ 79910 h 445"/>
              <a:gd name="T24" fmla="*/ 62946 w 390"/>
              <a:gd name="T25" fmla="*/ 199326 h 445"/>
              <a:gd name="T26" fmla="*/ 110714 w 390"/>
              <a:gd name="T27" fmla="*/ 199326 h 445"/>
              <a:gd name="T28" fmla="*/ 110714 w 390"/>
              <a:gd name="T29" fmla="*/ 79910 h 445"/>
              <a:gd name="T30" fmla="*/ 98661 w 390"/>
              <a:gd name="T31" fmla="*/ 67789 h 445"/>
              <a:gd name="T32" fmla="*/ 31250 w 390"/>
              <a:gd name="T33" fmla="*/ 135578 h 445"/>
              <a:gd name="T34" fmla="*/ 31250 w 390"/>
              <a:gd name="T35" fmla="*/ 135578 h 445"/>
              <a:gd name="T36" fmla="*/ 7589 w 390"/>
              <a:gd name="T37" fmla="*/ 135578 h 445"/>
              <a:gd name="T38" fmla="*/ 0 w 390"/>
              <a:gd name="T39" fmla="*/ 143209 h 445"/>
              <a:gd name="T40" fmla="*/ 0 w 390"/>
              <a:gd name="T41" fmla="*/ 199326 h 445"/>
              <a:gd name="T42" fmla="*/ 43304 w 390"/>
              <a:gd name="T43" fmla="*/ 199326 h 445"/>
              <a:gd name="T44" fmla="*/ 43304 w 390"/>
              <a:gd name="T45" fmla="*/ 143209 h 445"/>
              <a:gd name="T46" fmla="*/ 31250 w 390"/>
              <a:gd name="T47" fmla="*/ 135578 h 445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0" h="445">
                <a:moveTo>
                  <a:pt x="371" y="0"/>
                </a:moveTo>
                <a:lnTo>
                  <a:pt x="371" y="0"/>
                </a:lnTo>
                <a:cubicBezTo>
                  <a:pt x="310" y="0"/>
                  <a:pt x="310" y="0"/>
                  <a:pt x="310" y="0"/>
                </a:cubicBezTo>
                <a:cubicBezTo>
                  <a:pt x="301" y="0"/>
                  <a:pt x="292" y="10"/>
                  <a:pt x="292" y="28"/>
                </a:cubicBezTo>
                <a:cubicBezTo>
                  <a:pt x="292" y="444"/>
                  <a:pt x="292" y="444"/>
                  <a:pt x="292" y="444"/>
                </a:cubicBezTo>
                <a:cubicBezTo>
                  <a:pt x="389" y="444"/>
                  <a:pt x="389" y="444"/>
                  <a:pt x="389" y="444"/>
                </a:cubicBezTo>
                <a:cubicBezTo>
                  <a:pt x="389" y="28"/>
                  <a:pt x="389" y="28"/>
                  <a:pt x="389" y="28"/>
                </a:cubicBezTo>
                <a:cubicBezTo>
                  <a:pt x="389" y="10"/>
                  <a:pt x="380" y="0"/>
                  <a:pt x="371" y="0"/>
                </a:cubicBezTo>
                <a:close/>
                <a:moveTo>
                  <a:pt x="221" y="151"/>
                </a:moveTo>
                <a:lnTo>
                  <a:pt x="221" y="151"/>
                </a:lnTo>
                <a:cubicBezTo>
                  <a:pt x="168" y="151"/>
                  <a:pt x="168" y="151"/>
                  <a:pt x="168" y="151"/>
                </a:cubicBezTo>
                <a:cubicBezTo>
                  <a:pt x="150" y="151"/>
                  <a:pt x="141" y="160"/>
                  <a:pt x="141" y="178"/>
                </a:cubicBezTo>
                <a:cubicBezTo>
                  <a:pt x="141" y="444"/>
                  <a:pt x="141" y="444"/>
                  <a:pt x="141" y="444"/>
                </a:cubicBezTo>
                <a:cubicBezTo>
                  <a:pt x="248" y="444"/>
                  <a:pt x="248" y="444"/>
                  <a:pt x="248" y="444"/>
                </a:cubicBezTo>
                <a:cubicBezTo>
                  <a:pt x="248" y="178"/>
                  <a:pt x="248" y="178"/>
                  <a:pt x="248" y="178"/>
                </a:cubicBezTo>
                <a:cubicBezTo>
                  <a:pt x="248" y="160"/>
                  <a:pt x="230" y="151"/>
                  <a:pt x="221" y="151"/>
                </a:cubicBezTo>
                <a:close/>
                <a:moveTo>
                  <a:pt x="70" y="302"/>
                </a:moveTo>
                <a:lnTo>
                  <a:pt x="70" y="302"/>
                </a:lnTo>
                <a:cubicBezTo>
                  <a:pt x="17" y="302"/>
                  <a:pt x="17" y="302"/>
                  <a:pt x="17" y="302"/>
                </a:cubicBezTo>
                <a:cubicBezTo>
                  <a:pt x="0" y="302"/>
                  <a:pt x="0" y="310"/>
                  <a:pt x="0" y="319"/>
                </a:cubicBezTo>
                <a:cubicBezTo>
                  <a:pt x="0" y="444"/>
                  <a:pt x="0" y="444"/>
                  <a:pt x="0" y="444"/>
                </a:cubicBezTo>
                <a:cubicBezTo>
                  <a:pt x="97" y="444"/>
                  <a:pt x="97" y="444"/>
                  <a:pt x="97" y="444"/>
                </a:cubicBezTo>
                <a:cubicBezTo>
                  <a:pt x="97" y="319"/>
                  <a:pt x="97" y="319"/>
                  <a:pt x="97" y="319"/>
                </a:cubicBezTo>
                <a:cubicBezTo>
                  <a:pt x="97" y="310"/>
                  <a:pt x="88" y="302"/>
                  <a:pt x="70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33" name="Freeform 167">
            <a:extLst>
              <a:ext uri="{FF2B5EF4-FFF2-40B4-BE49-F238E27FC236}">
                <a16:creationId xmlns:a16="http://schemas.microsoft.com/office/drawing/2014/main" id="{C724AA07-02AF-9941-ADF4-8E43E9501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1375" y="3797300"/>
            <a:ext cx="187325" cy="188913"/>
          </a:xfrm>
          <a:custGeom>
            <a:avLst/>
            <a:gdLst>
              <a:gd name="T0" fmla="*/ 79589 w 418"/>
              <a:gd name="T1" fmla="*/ 0 h 417"/>
              <a:gd name="T2" fmla="*/ 79589 w 418"/>
              <a:gd name="T3" fmla="*/ 0 h 417"/>
              <a:gd name="T4" fmla="*/ 0 w 418"/>
              <a:gd name="T5" fmla="*/ 79308 h 417"/>
              <a:gd name="T6" fmla="*/ 79589 w 418"/>
              <a:gd name="T7" fmla="*/ 79308 h 417"/>
              <a:gd name="T8" fmla="*/ 79589 w 418"/>
              <a:gd name="T9" fmla="*/ 0 h 417"/>
              <a:gd name="T10" fmla="*/ 103420 w 418"/>
              <a:gd name="T11" fmla="*/ 0 h 417"/>
              <a:gd name="T12" fmla="*/ 103420 w 418"/>
              <a:gd name="T13" fmla="*/ 0 h 417"/>
              <a:gd name="T14" fmla="*/ 103420 w 418"/>
              <a:gd name="T15" fmla="*/ 91475 h 417"/>
              <a:gd name="T16" fmla="*/ 91729 w 418"/>
              <a:gd name="T17" fmla="*/ 103191 h 417"/>
              <a:gd name="T18" fmla="*/ 0 w 418"/>
              <a:gd name="T19" fmla="*/ 103191 h 417"/>
              <a:gd name="T20" fmla="*/ 91729 w 418"/>
              <a:gd name="T21" fmla="*/ 187456 h 417"/>
              <a:gd name="T22" fmla="*/ 187505 w 418"/>
              <a:gd name="T23" fmla="*/ 91475 h 417"/>
              <a:gd name="T24" fmla="*/ 103420 w 418"/>
              <a:gd name="T25" fmla="*/ 0 h 41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18" h="417">
                <a:moveTo>
                  <a:pt x="177" y="0"/>
                </a:moveTo>
                <a:lnTo>
                  <a:pt x="177" y="0"/>
                </a:lnTo>
                <a:cubicBezTo>
                  <a:pt x="80" y="9"/>
                  <a:pt x="9" y="88"/>
                  <a:pt x="0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177" y="0"/>
                </a:lnTo>
                <a:close/>
                <a:moveTo>
                  <a:pt x="230" y="0"/>
                </a:moveTo>
                <a:lnTo>
                  <a:pt x="230" y="0"/>
                </a:lnTo>
                <a:cubicBezTo>
                  <a:pt x="230" y="203"/>
                  <a:pt x="230" y="203"/>
                  <a:pt x="230" y="203"/>
                </a:cubicBezTo>
                <a:cubicBezTo>
                  <a:pt x="230" y="221"/>
                  <a:pt x="222" y="229"/>
                  <a:pt x="204" y="229"/>
                </a:cubicBezTo>
                <a:cubicBezTo>
                  <a:pt x="0" y="229"/>
                  <a:pt x="0" y="229"/>
                  <a:pt x="0" y="229"/>
                </a:cubicBezTo>
                <a:cubicBezTo>
                  <a:pt x="9" y="336"/>
                  <a:pt x="98" y="416"/>
                  <a:pt x="204" y="416"/>
                </a:cubicBezTo>
                <a:cubicBezTo>
                  <a:pt x="319" y="416"/>
                  <a:pt x="417" y="319"/>
                  <a:pt x="417" y="203"/>
                </a:cubicBezTo>
                <a:cubicBezTo>
                  <a:pt x="417" y="97"/>
                  <a:pt x="337" y="9"/>
                  <a:pt x="23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34" name="Freeform 168">
            <a:extLst>
              <a:ext uri="{FF2B5EF4-FFF2-40B4-BE49-F238E27FC236}">
                <a16:creationId xmlns:a16="http://schemas.microsoft.com/office/drawing/2014/main" id="{3C73159C-E4C5-264E-934B-F8978435BA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3438" y="3306763"/>
            <a:ext cx="223837" cy="192087"/>
          </a:xfrm>
          <a:custGeom>
            <a:avLst/>
            <a:gdLst>
              <a:gd name="T0" fmla="*/ 7647 w 497"/>
              <a:gd name="T1" fmla="*/ 111244 h 426"/>
              <a:gd name="T2" fmla="*/ 7647 w 497"/>
              <a:gd name="T3" fmla="*/ 111244 h 426"/>
              <a:gd name="T4" fmla="*/ 23841 w 497"/>
              <a:gd name="T5" fmla="*/ 115297 h 426"/>
              <a:gd name="T6" fmla="*/ 35987 w 497"/>
              <a:gd name="T7" fmla="*/ 95481 h 426"/>
              <a:gd name="T8" fmla="*/ 11696 w 497"/>
              <a:gd name="T9" fmla="*/ 91427 h 426"/>
              <a:gd name="T10" fmla="*/ 0 w 497"/>
              <a:gd name="T11" fmla="*/ 99534 h 426"/>
              <a:gd name="T12" fmla="*/ 7647 w 497"/>
              <a:gd name="T13" fmla="*/ 111244 h 426"/>
              <a:gd name="T14" fmla="*/ 206926 w 497"/>
              <a:gd name="T15" fmla="*/ 115297 h 426"/>
              <a:gd name="T16" fmla="*/ 206926 w 497"/>
              <a:gd name="T17" fmla="*/ 115297 h 426"/>
              <a:gd name="T18" fmla="*/ 155194 w 497"/>
              <a:gd name="T19" fmla="*/ 159435 h 426"/>
              <a:gd name="T20" fmla="*/ 99414 w 497"/>
              <a:gd name="T21" fmla="*/ 115297 h 426"/>
              <a:gd name="T22" fmla="*/ 95366 w 497"/>
              <a:gd name="T23" fmla="*/ 111244 h 426"/>
              <a:gd name="T24" fmla="*/ 87269 w 497"/>
              <a:gd name="T25" fmla="*/ 111244 h 426"/>
              <a:gd name="T26" fmla="*/ 75573 w 497"/>
              <a:gd name="T27" fmla="*/ 127458 h 426"/>
              <a:gd name="T28" fmla="*/ 87269 w 497"/>
              <a:gd name="T29" fmla="*/ 131511 h 426"/>
              <a:gd name="T30" fmla="*/ 151596 w 497"/>
              <a:gd name="T31" fmla="*/ 179251 h 426"/>
              <a:gd name="T32" fmla="*/ 155194 w 497"/>
              <a:gd name="T33" fmla="*/ 183305 h 426"/>
              <a:gd name="T34" fmla="*/ 163292 w 497"/>
              <a:gd name="T35" fmla="*/ 179251 h 426"/>
              <a:gd name="T36" fmla="*/ 219072 w 497"/>
              <a:gd name="T37" fmla="*/ 131511 h 426"/>
              <a:gd name="T38" fmla="*/ 219072 w 497"/>
              <a:gd name="T39" fmla="*/ 115297 h 426"/>
              <a:gd name="T40" fmla="*/ 206926 w 497"/>
              <a:gd name="T41" fmla="*/ 115297 h 426"/>
              <a:gd name="T42" fmla="*/ 95366 w 497"/>
              <a:gd name="T43" fmla="*/ 63504 h 426"/>
              <a:gd name="T44" fmla="*/ 95366 w 497"/>
              <a:gd name="T45" fmla="*/ 63504 h 426"/>
              <a:gd name="T46" fmla="*/ 151596 w 497"/>
              <a:gd name="T47" fmla="*/ 99534 h 426"/>
              <a:gd name="T48" fmla="*/ 167340 w 497"/>
              <a:gd name="T49" fmla="*/ 95481 h 426"/>
              <a:gd name="T50" fmla="*/ 223120 w 497"/>
              <a:gd name="T51" fmla="*/ 15763 h 426"/>
              <a:gd name="T52" fmla="*/ 219072 w 497"/>
              <a:gd name="T53" fmla="*/ 4053 h 426"/>
              <a:gd name="T54" fmla="*/ 203327 w 497"/>
              <a:gd name="T55" fmla="*/ 4053 h 426"/>
              <a:gd name="T56" fmla="*/ 155194 w 497"/>
              <a:gd name="T57" fmla="*/ 79717 h 426"/>
              <a:gd name="T58" fmla="*/ 99414 w 497"/>
              <a:gd name="T59" fmla="*/ 43687 h 426"/>
              <a:gd name="T60" fmla="*/ 91317 w 497"/>
              <a:gd name="T61" fmla="*/ 39633 h 426"/>
              <a:gd name="T62" fmla="*/ 83670 w 497"/>
              <a:gd name="T63" fmla="*/ 47740 h 426"/>
              <a:gd name="T64" fmla="*/ 0 w 497"/>
              <a:gd name="T65" fmla="*/ 175648 h 426"/>
              <a:gd name="T66" fmla="*/ 4049 w 497"/>
              <a:gd name="T67" fmla="*/ 191412 h 426"/>
              <a:gd name="T68" fmla="*/ 11696 w 497"/>
              <a:gd name="T69" fmla="*/ 191412 h 426"/>
              <a:gd name="T70" fmla="*/ 19793 w 497"/>
              <a:gd name="T71" fmla="*/ 187358 h 426"/>
              <a:gd name="T72" fmla="*/ 95366 w 497"/>
              <a:gd name="T73" fmla="*/ 63504 h 42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97" h="426">
                <a:moveTo>
                  <a:pt x="17" y="247"/>
                </a:moveTo>
                <a:lnTo>
                  <a:pt x="17" y="247"/>
                </a:lnTo>
                <a:cubicBezTo>
                  <a:pt x="53" y="256"/>
                  <a:pt x="53" y="256"/>
                  <a:pt x="53" y="256"/>
                </a:cubicBezTo>
                <a:cubicBezTo>
                  <a:pt x="80" y="212"/>
                  <a:pt x="80" y="212"/>
                  <a:pt x="80" y="212"/>
                </a:cubicBezTo>
                <a:cubicBezTo>
                  <a:pt x="26" y="203"/>
                  <a:pt x="26" y="203"/>
                  <a:pt x="26" y="203"/>
                </a:cubicBezTo>
                <a:cubicBezTo>
                  <a:pt x="17" y="203"/>
                  <a:pt x="0" y="212"/>
                  <a:pt x="0" y="221"/>
                </a:cubicBezTo>
                <a:cubicBezTo>
                  <a:pt x="0" y="230"/>
                  <a:pt x="9" y="247"/>
                  <a:pt x="17" y="247"/>
                </a:cubicBezTo>
                <a:close/>
                <a:moveTo>
                  <a:pt x="460" y="256"/>
                </a:moveTo>
                <a:lnTo>
                  <a:pt x="460" y="256"/>
                </a:lnTo>
                <a:cubicBezTo>
                  <a:pt x="345" y="354"/>
                  <a:pt x="345" y="354"/>
                  <a:pt x="345" y="354"/>
                </a:cubicBezTo>
                <a:cubicBezTo>
                  <a:pt x="221" y="256"/>
                  <a:pt x="221" y="256"/>
                  <a:pt x="221" y="256"/>
                </a:cubicBezTo>
                <a:cubicBezTo>
                  <a:pt x="212" y="247"/>
                  <a:pt x="212" y="247"/>
                  <a:pt x="212" y="247"/>
                </a:cubicBezTo>
                <a:cubicBezTo>
                  <a:pt x="194" y="247"/>
                  <a:pt x="194" y="247"/>
                  <a:pt x="194" y="247"/>
                </a:cubicBezTo>
                <a:cubicBezTo>
                  <a:pt x="168" y="283"/>
                  <a:pt x="168" y="283"/>
                  <a:pt x="168" y="283"/>
                </a:cubicBezTo>
                <a:cubicBezTo>
                  <a:pt x="194" y="292"/>
                  <a:pt x="194" y="292"/>
                  <a:pt x="194" y="292"/>
                </a:cubicBezTo>
                <a:cubicBezTo>
                  <a:pt x="337" y="398"/>
                  <a:pt x="337" y="398"/>
                  <a:pt x="337" y="398"/>
                </a:cubicBezTo>
                <a:cubicBezTo>
                  <a:pt x="337" y="407"/>
                  <a:pt x="345" y="407"/>
                  <a:pt x="345" y="407"/>
                </a:cubicBezTo>
                <a:cubicBezTo>
                  <a:pt x="354" y="407"/>
                  <a:pt x="363" y="407"/>
                  <a:pt x="363" y="398"/>
                </a:cubicBezTo>
                <a:cubicBezTo>
                  <a:pt x="487" y="292"/>
                  <a:pt x="487" y="292"/>
                  <a:pt x="487" y="292"/>
                </a:cubicBezTo>
                <a:cubicBezTo>
                  <a:pt x="496" y="283"/>
                  <a:pt x="496" y="265"/>
                  <a:pt x="487" y="256"/>
                </a:cubicBezTo>
                <a:cubicBezTo>
                  <a:pt x="478" y="247"/>
                  <a:pt x="469" y="247"/>
                  <a:pt x="460" y="256"/>
                </a:cubicBezTo>
                <a:close/>
                <a:moveTo>
                  <a:pt x="212" y="141"/>
                </a:moveTo>
                <a:lnTo>
                  <a:pt x="212" y="141"/>
                </a:lnTo>
                <a:cubicBezTo>
                  <a:pt x="337" y="221"/>
                  <a:pt x="337" y="221"/>
                  <a:pt x="337" y="221"/>
                </a:cubicBezTo>
                <a:cubicBezTo>
                  <a:pt x="345" y="230"/>
                  <a:pt x="363" y="230"/>
                  <a:pt x="372" y="212"/>
                </a:cubicBezTo>
                <a:cubicBezTo>
                  <a:pt x="496" y="35"/>
                  <a:pt x="496" y="35"/>
                  <a:pt x="496" y="35"/>
                </a:cubicBezTo>
                <a:cubicBezTo>
                  <a:pt x="496" y="26"/>
                  <a:pt x="496" y="9"/>
                  <a:pt x="487" y="9"/>
                </a:cubicBezTo>
                <a:cubicBezTo>
                  <a:pt x="478" y="0"/>
                  <a:pt x="460" y="0"/>
                  <a:pt x="452" y="9"/>
                </a:cubicBezTo>
                <a:cubicBezTo>
                  <a:pt x="345" y="177"/>
                  <a:pt x="345" y="177"/>
                  <a:pt x="345" y="177"/>
                </a:cubicBezTo>
                <a:cubicBezTo>
                  <a:pt x="221" y="97"/>
                  <a:pt x="221" y="97"/>
                  <a:pt x="221" y="97"/>
                </a:cubicBezTo>
                <a:cubicBezTo>
                  <a:pt x="212" y="88"/>
                  <a:pt x="212" y="88"/>
                  <a:pt x="203" y="88"/>
                </a:cubicBezTo>
                <a:cubicBezTo>
                  <a:pt x="194" y="97"/>
                  <a:pt x="194" y="97"/>
                  <a:pt x="186" y="106"/>
                </a:cubicBezTo>
                <a:cubicBezTo>
                  <a:pt x="0" y="390"/>
                  <a:pt x="0" y="390"/>
                  <a:pt x="0" y="390"/>
                </a:cubicBezTo>
                <a:cubicBezTo>
                  <a:pt x="0" y="407"/>
                  <a:pt x="0" y="416"/>
                  <a:pt x="9" y="425"/>
                </a:cubicBezTo>
                <a:cubicBezTo>
                  <a:pt x="17" y="425"/>
                  <a:pt x="17" y="425"/>
                  <a:pt x="26" y="425"/>
                </a:cubicBezTo>
                <a:cubicBezTo>
                  <a:pt x="26" y="425"/>
                  <a:pt x="35" y="425"/>
                  <a:pt x="44" y="416"/>
                </a:cubicBezTo>
                <a:lnTo>
                  <a:pt x="212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35" name="Freeform 169">
            <a:extLst>
              <a:ext uri="{FF2B5EF4-FFF2-40B4-BE49-F238E27FC236}">
                <a16:creationId xmlns:a16="http://schemas.microsoft.com/office/drawing/2014/main" id="{4EE005B1-8423-8F42-8819-BB5F008612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8513" y="1528763"/>
            <a:ext cx="219075" cy="174625"/>
          </a:xfrm>
          <a:custGeom>
            <a:avLst/>
            <a:gdLst>
              <a:gd name="T0" fmla="*/ 213612 w 487"/>
              <a:gd name="T1" fmla="*/ 4017 h 390"/>
              <a:gd name="T2" fmla="*/ 213612 w 487"/>
              <a:gd name="T3" fmla="*/ 4017 h 390"/>
              <a:gd name="T4" fmla="*/ 166242 w 487"/>
              <a:gd name="T5" fmla="*/ 87031 h 390"/>
              <a:gd name="T6" fmla="*/ 154176 w 487"/>
              <a:gd name="T7" fmla="*/ 87031 h 390"/>
              <a:gd name="T8" fmla="*/ 130491 w 487"/>
              <a:gd name="T9" fmla="*/ 66947 h 390"/>
              <a:gd name="T10" fmla="*/ 122447 w 487"/>
              <a:gd name="T11" fmla="*/ 66947 h 390"/>
              <a:gd name="T12" fmla="*/ 86696 w 487"/>
              <a:gd name="T13" fmla="*/ 118719 h 390"/>
              <a:gd name="T14" fmla="*/ 79099 w 487"/>
              <a:gd name="T15" fmla="*/ 118719 h 390"/>
              <a:gd name="T16" fmla="*/ 63011 w 487"/>
              <a:gd name="T17" fmla="*/ 106669 h 390"/>
              <a:gd name="T18" fmla="*/ 54967 w 487"/>
              <a:gd name="T19" fmla="*/ 106669 h 390"/>
              <a:gd name="T20" fmla="*/ 3575 w 487"/>
              <a:gd name="T21" fmla="*/ 170045 h 390"/>
              <a:gd name="T22" fmla="*/ 3575 w 487"/>
              <a:gd name="T23" fmla="*/ 173616 h 390"/>
              <a:gd name="T24" fmla="*/ 217187 w 487"/>
              <a:gd name="T25" fmla="*/ 173616 h 390"/>
              <a:gd name="T26" fmla="*/ 217187 w 487"/>
              <a:gd name="T27" fmla="*/ 4017 h 390"/>
              <a:gd name="T28" fmla="*/ 213612 w 487"/>
              <a:gd name="T29" fmla="*/ 4017 h 39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87" h="390">
                <a:moveTo>
                  <a:pt x="478" y="9"/>
                </a:moveTo>
                <a:lnTo>
                  <a:pt x="478" y="9"/>
                </a:lnTo>
                <a:cubicBezTo>
                  <a:pt x="372" y="195"/>
                  <a:pt x="372" y="195"/>
                  <a:pt x="372" y="195"/>
                </a:cubicBezTo>
                <a:cubicBezTo>
                  <a:pt x="363" y="204"/>
                  <a:pt x="354" y="204"/>
                  <a:pt x="345" y="195"/>
                </a:cubicBezTo>
                <a:cubicBezTo>
                  <a:pt x="292" y="150"/>
                  <a:pt x="292" y="150"/>
                  <a:pt x="292" y="150"/>
                </a:cubicBezTo>
                <a:cubicBezTo>
                  <a:pt x="283" y="141"/>
                  <a:pt x="283" y="141"/>
                  <a:pt x="274" y="150"/>
                </a:cubicBezTo>
                <a:cubicBezTo>
                  <a:pt x="194" y="266"/>
                  <a:pt x="194" y="266"/>
                  <a:pt x="194" y="266"/>
                </a:cubicBezTo>
                <a:cubicBezTo>
                  <a:pt x="194" y="275"/>
                  <a:pt x="186" y="275"/>
                  <a:pt x="177" y="266"/>
                </a:cubicBezTo>
                <a:cubicBezTo>
                  <a:pt x="141" y="239"/>
                  <a:pt x="141" y="239"/>
                  <a:pt x="141" y="239"/>
                </a:cubicBezTo>
                <a:cubicBezTo>
                  <a:pt x="132" y="230"/>
                  <a:pt x="123" y="230"/>
                  <a:pt x="123" y="239"/>
                </a:cubicBezTo>
                <a:cubicBezTo>
                  <a:pt x="8" y="381"/>
                  <a:pt x="8" y="381"/>
                  <a:pt x="8" y="381"/>
                </a:cubicBezTo>
                <a:cubicBezTo>
                  <a:pt x="0" y="389"/>
                  <a:pt x="0" y="389"/>
                  <a:pt x="8" y="389"/>
                </a:cubicBezTo>
                <a:cubicBezTo>
                  <a:pt x="486" y="389"/>
                  <a:pt x="486" y="389"/>
                  <a:pt x="486" y="389"/>
                </a:cubicBezTo>
                <a:cubicBezTo>
                  <a:pt x="486" y="9"/>
                  <a:pt x="486" y="9"/>
                  <a:pt x="486" y="9"/>
                </a:cubicBezTo>
                <a:cubicBezTo>
                  <a:pt x="486" y="0"/>
                  <a:pt x="486" y="0"/>
                  <a:pt x="478" y="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36" name="Freeform 170">
            <a:extLst>
              <a:ext uri="{FF2B5EF4-FFF2-40B4-BE49-F238E27FC236}">
                <a16:creationId xmlns:a16="http://schemas.microsoft.com/office/drawing/2014/main" id="{4CE02A39-EC27-AF48-B13D-E3F66161E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7263" y="1939925"/>
            <a:ext cx="176212" cy="207963"/>
          </a:xfrm>
          <a:custGeom>
            <a:avLst/>
            <a:gdLst>
              <a:gd name="T0" fmla="*/ 127448 w 391"/>
              <a:gd name="T1" fmla="*/ 79845 h 463"/>
              <a:gd name="T2" fmla="*/ 127448 w 391"/>
              <a:gd name="T3" fmla="*/ 79845 h 463"/>
              <a:gd name="T4" fmla="*/ 143660 w 391"/>
              <a:gd name="T5" fmla="*/ 8074 h 463"/>
              <a:gd name="T6" fmla="*/ 91870 w 391"/>
              <a:gd name="T7" fmla="*/ 60108 h 463"/>
              <a:gd name="T8" fmla="*/ 44134 w 391"/>
              <a:gd name="T9" fmla="*/ 103620 h 463"/>
              <a:gd name="T10" fmla="*/ 44134 w 391"/>
              <a:gd name="T11" fmla="*/ 179428 h 463"/>
              <a:gd name="T12" fmla="*/ 139607 w 391"/>
              <a:gd name="T13" fmla="*/ 207239 h 463"/>
              <a:gd name="T14" fmla="*/ 175635 w 391"/>
              <a:gd name="T15" fmla="*/ 99583 h 463"/>
              <a:gd name="T16" fmla="*/ 127448 w 391"/>
              <a:gd name="T17" fmla="*/ 79845 h 463"/>
              <a:gd name="T18" fmla="*/ 31975 w 391"/>
              <a:gd name="T19" fmla="*/ 79845 h 463"/>
              <a:gd name="T20" fmla="*/ 31975 w 391"/>
              <a:gd name="T21" fmla="*/ 79845 h 463"/>
              <a:gd name="T22" fmla="*/ 0 w 391"/>
              <a:gd name="T23" fmla="*/ 115283 h 463"/>
              <a:gd name="T24" fmla="*/ 0 w 391"/>
              <a:gd name="T25" fmla="*/ 166868 h 463"/>
              <a:gd name="T26" fmla="*/ 31975 w 391"/>
              <a:gd name="T27" fmla="*/ 203202 h 463"/>
              <a:gd name="T28" fmla="*/ 19815 w 391"/>
              <a:gd name="T29" fmla="*/ 179428 h 463"/>
              <a:gd name="T30" fmla="*/ 19815 w 391"/>
              <a:gd name="T31" fmla="*/ 107657 h 463"/>
              <a:gd name="T32" fmla="*/ 31975 w 391"/>
              <a:gd name="T33" fmla="*/ 79845 h 46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1" h="463">
                <a:moveTo>
                  <a:pt x="283" y="178"/>
                </a:moveTo>
                <a:lnTo>
                  <a:pt x="283" y="178"/>
                </a:lnTo>
                <a:cubicBezTo>
                  <a:pt x="283" y="169"/>
                  <a:pt x="373" y="89"/>
                  <a:pt x="319" y="18"/>
                </a:cubicBezTo>
                <a:cubicBezTo>
                  <a:pt x="310" y="0"/>
                  <a:pt x="266" y="98"/>
                  <a:pt x="204" y="134"/>
                </a:cubicBezTo>
                <a:cubicBezTo>
                  <a:pt x="169" y="160"/>
                  <a:pt x="98" y="204"/>
                  <a:pt x="98" y="231"/>
                </a:cubicBezTo>
                <a:cubicBezTo>
                  <a:pt x="98" y="400"/>
                  <a:pt x="98" y="400"/>
                  <a:pt x="98" y="400"/>
                </a:cubicBezTo>
                <a:cubicBezTo>
                  <a:pt x="98" y="435"/>
                  <a:pt x="213" y="462"/>
                  <a:pt x="310" y="462"/>
                </a:cubicBezTo>
                <a:cubicBezTo>
                  <a:pt x="345" y="462"/>
                  <a:pt x="390" y="249"/>
                  <a:pt x="390" y="222"/>
                </a:cubicBezTo>
                <a:cubicBezTo>
                  <a:pt x="390" y="187"/>
                  <a:pt x="292" y="187"/>
                  <a:pt x="283" y="178"/>
                </a:cubicBezTo>
                <a:close/>
                <a:moveTo>
                  <a:pt x="71" y="178"/>
                </a:moveTo>
                <a:lnTo>
                  <a:pt x="71" y="178"/>
                </a:lnTo>
                <a:cubicBezTo>
                  <a:pt x="54" y="178"/>
                  <a:pt x="0" y="187"/>
                  <a:pt x="0" y="257"/>
                </a:cubicBezTo>
                <a:cubicBezTo>
                  <a:pt x="0" y="372"/>
                  <a:pt x="0" y="372"/>
                  <a:pt x="0" y="372"/>
                </a:cubicBezTo>
                <a:cubicBezTo>
                  <a:pt x="0" y="444"/>
                  <a:pt x="54" y="453"/>
                  <a:pt x="71" y="453"/>
                </a:cubicBezTo>
                <a:cubicBezTo>
                  <a:pt x="89" y="453"/>
                  <a:pt x="44" y="435"/>
                  <a:pt x="44" y="400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44" y="196"/>
                  <a:pt x="89" y="178"/>
                  <a:pt x="71" y="1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337" name="Freeform 171">
            <a:extLst>
              <a:ext uri="{FF2B5EF4-FFF2-40B4-BE49-F238E27FC236}">
                <a16:creationId xmlns:a16="http://schemas.microsoft.com/office/drawing/2014/main" id="{12921392-18EF-2742-91C8-9440199E78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350" y="1947863"/>
            <a:ext cx="174625" cy="207962"/>
          </a:xfrm>
          <a:custGeom>
            <a:avLst/>
            <a:gdLst>
              <a:gd name="T0" fmla="*/ 48064 w 392"/>
              <a:gd name="T1" fmla="*/ 131716 h 462"/>
              <a:gd name="T2" fmla="*/ 48064 w 392"/>
              <a:gd name="T3" fmla="*/ 131716 h 462"/>
              <a:gd name="T4" fmla="*/ 32342 w 392"/>
              <a:gd name="T5" fmla="*/ 199596 h 462"/>
              <a:gd name="T6" fmla="*/ 83551 w 392"/>
              <a:gd name="T7" fmla="*/ 147899 h 462"/>
              <a:gd name="T8" fmla="*/ 131615 w 392"/>
              <a:gd name="T9" fmla="*/ 107440 h 462"/>
              <a:gd name="T10" fmla="*/ 131615 w 392"/>
              <a:gd name="T11" fmla="*/ 28321 h 462"/>
              <a:gd name="T12" fmla="*/ 35936 w 392"/>
              <a:gd name="T13" fmla="*/ 0 h 462"/>
              <a:gd name="T14" fmla="*/ 0 w 392"/>
              <a:gd name="T15" fmla="*/ 111486 h 462"/>
              <a:gd name="T16" fmla="*/ 48064 w 392"/>
              <a:gd name="T17" fmla="*/ 131716 h 462"/>
              <a:gd name="T18" fmla="*/ 143294 w 392"/>
              <a:gd name="T19" fmla="*/ 127670 h 462"/>
              <a:gd name="T20" fmla="*/ 143294 w 392"/>
              <a:gd name="T21" fmla="*/ 127670 h 462"/>
              <a:gd name="T22" fmla="*/ 175637 w 392"/>
              <a:gd name="T23" fmla="*/ 95752 h 462"/>
              <a:gd name="T24" fmla="*/ 175637 w 392"/>
              <a:gd name="T25" fmla="*/ 40009 h 462"/>
              <a:gd name="T26" fmla="*/ 143294 w 392"/>
              <a:gd name="T27" fmla="*/ 8092 h 462"/>
              <a:gd name="T28" fmla="*/ 155423 w 392"/>
              <a:gd name="T29" fmla="*/ 31917 h 462"/>
              <a:gd name="T30" fmla="*/ 155423 w 392"/>
              <a:gd name="T31" fmla="*/ 103844 h 462"/>
              <a:gd name="T32" fmla="*/ 143294 w 392"/>
              <a:gd name="T33" fmla="*/ 127670 h 46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2" h="462">
                <a:moveTo>
                  <a:pt x="107" y="293"/>
                </a:moveTo>
                <a:lnTo>
                  <a:pt x="107" y="293"/>
                </a:lnTo>
                <a:cubicBezTo>
                  <a:pt x="107" y="301"/>
                  <a:pt x="19" y="382"/>
                  <a:pt x="72" y="444"/>
                </a:cubicBezTo>
                <a:cubicBezTo>
                  <a:pt x="80" y="461"/>
                  <a:pt x="125" y="373"/>
                  <a:pt x="186" y="329"/>
                </a:cubicBezTo>
                <a:cubicBezTo>
                  <a:pt x="213" y="310"/>
                  <a:pt x="293" y="257"/>
                  <a:pt x="293" y="239"/>
                </a:cubicBezTo>
                <a:cubicBezTo>
                  <a:pt x="293" y="63"/>
                  <a:pt x="293" y="63"/>
                  <a:pt x="293" y="63"/>
                </a:cubicBezTo>
                <a:cubicBezTo>
                  <a:pt x="293" y="35"/>
                  <a:pt x="169" y="0"/>
                  <a:pt x="80" y="0"/>
                </a:cubicBezTo>
                <a:cubicBezTo>
                  <a:pt x="44" y="0"/>
                  <a:pt x="0" y="213"/>
                  <a:pt x="0" y="248"/>
                </a:cubicBezTo>
                <a:cubicBezTo>
                  <a:pt x="0" y="284"/>
                  <a:pt x="98" y="284"/>
                  <a:pt x="107" y="293"/>
                </a:cubicBezTo>
                <a:close/>
                <a:moveTo>
                  <a:pt x="319" y="284"/>
                </a:moveTo>
                <a:lnTo>
                  <a:pt x="319" y="284"/>
                </a:lnTo>
                <a:cubicBezTo>
                  <a:pt x="338" y="284"/>
                  <a:pt x="391" y="275"/>
                  <a:pt x="391" y="213"/>
                </a:cubicBezTo>
                <a:cubicBezTo>
                  <a:pt x="391" y="89"/>
                  <a:pt x="391" y="89"/>
                  <a:pt x="391" y="89"/>
                </a:cubicBezTo>
                <a:cubicBezTo>
                  <a:pt x="391" y="18"/>
                  <a:pt x="338" y="18"/>
                  <a:pt x="319" y="18"/>
                </a:cubicBezTo>
                <a:cubicBezTo>
                  <a:pt x="302" y="18"/>
                  <a:pt x="346" y="27"/>
                  <a:pt x="346" y="71"/>
                </a:cubicBezTo>
                <a:cubicBezTo>
                  <a:pt x="346" y="231"/>
                  <a:pt x="346" y="231"/>
                  <a:pt x="346" y="231"/>
                </a:cubicBezTo>
                <a:cubicBezTo>
                  <a:pt x="346" y="275"/>
                  <a:pt x="302" y="284"/>
                  <a:pt x="319" y="2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</p:spTree>
  </p:cSld>
  <p:clrMapOvr>
    <a:masterClrMapping/>
  </p:clrMapOvr>
  <p:transition advClick="0" advTm="2000"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Freeform 1">
            <a:extLst>
              <a:ext uri="{FF2B5EF4-FFF2-40B4-BE49-F238E27FC236}">
                <a16:creationId xmlns:a16="http://schemas.microsoft.com/office/drawing/2014/main" id="{CE594A2A-5E32-554C-89C3-641783C49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3963" y="1528763"/>
            <a:ext cx="165100" cy="161925"/>
          </a:xfrm>
          <a:custGeom>
            <a:avLst/>
            <a:gdLst>
              <a:gd name="T0" fmla="*/ 164803 w 373"/>
              <a:gd name="T1" fmla="*/ 78442 h 364"/>
              <a:gd name="T2" fmla="*/ 125374 w 373"/>
              <a:gd name="T3" fmla="*/ 78442 h 364"/>
              <a:gd name="T4" fmla="*/ 125374 w 373"/>
              <a:gd name="T5" fmla="*/ 0 h 364"/>
              <a:gd name="T6" fmla="*/ 39429 w 373"/>
              <a:gd name="T7" fmla="*/ 0 h 364"/>
              <a:gd name="T8" fmla="*/ 39429 w 373"/>
              <a:gd name="T9" fmla="*/ 78442 h 364"/>
              <a:gd name="T10" fmla="*/ 0 w 373"/>
              <a:gd name="T11" fmla="*/ 78442 h 364"/>
              <a:gd name="T12" fmla="*/ 82401 w 373"/>
              <a:gd name="T13" fmla="*/ 160873 h 364"/>
              <a:gd name="T14" fmla="*/ 164803 w 373"/>
              <a:gd name="T15" fmla="*/ 78442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73" h="364">
                <a:moveTo>
                  <a:pt x="372" y="177"/>
                </a:moveTo>
                <a:lnTo>
                  <a:pt x="283" y="177"/>
                </a:lnTo>
                <a:lnTo>
                  <a:pt x="283" y="0"/>
                </a:lnTo>
                <a:lnTo>
                  <a:pt x="89" y="0"/>
                </a:lnTo>
                <a:lnTo>
                  <a:pt x="89" y="177"/>
                </a:lnTo>
                <a:lnTo>
                  <a:pt x="0" y="177"/>
                </a:lnTo>
                <a:lnTo>
                  <a:pt x="186" y="363"/>
                </a:lnTo>
                <a:lnTo>
                  <a:pt x="372" y="17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42" name="Freeform 2">
            <a:extLst>
              <a:ext uri="{FF2B5EF4-FFF2-40B4-BE49-F238E27FC236}">
                <a16:creationId xmlns:a16="http://schemas.microsoft.com/office/drawing/2014/main" id="{74BC7F9D-2CBE-B14C-9874-08DBFDF0B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3438" y="1525588"/>
            <a:ext cx="157162" cy="168275"/>
          </a:xfrm>
          <a:custGeom>
            <a:avLst/>
            <a:gdLst>
              <a:gd name="T0" fmla="*/ 74521 w 355"/>
              <a:gd name="T1" fmla="*/ 0 h 382"/>
              <a:gd name="T2" fmla="*/ 74521 w 355"/>
              <a:gd name="T3" fmla="*/ 42936 h 382"/>
              <a:gd name="T4" fmla="*/ 0 w 355"/>
              <a:gd name="T5" fmla="*/ 42936 h 382"/>
              <a:gd name="T6" fmla="*/ 0 w 355"/>
              <a:gd name="T7" fmla="*/ 125268 h 382"/>
              <a:gd name="T8" fmla="*/ 74521 w 355"/>
              <a:gd name="T9" fmla="*/ 125268 h 382"/>
              <a:gd name="T10" fmla="*/ 74521 w 355"/>
              <a:gd name="T11" fmla="*/ 168647 h 382"/>
              <a:gd name="T12" fmla="*/ 157026 w 355"/>
              <a:gd name="T13" fmla="*/ 82332 h 382"/>
              <a:gd name="T14" fmla="*/ 74521 w 355"/>
              <a:gd name="T15" fmla="*/ 0 h 38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55" h="382">
                <a:moveTo>
                  <a:pt x="168" y="0"/>
                </a:moveTo>
                <a:lnTo>
                  <a:pt x="168" y="97"/>
                </a:lnTo>
                <a:lnTo>
                  <a:pt x="0" y="97"/>
                </a:lnTo>
                <a:lnTo>
                  <a:pt x="0" y="283"/>
                </a:lnTo>
                <a:lnTo>
                  <a:pt x="168" y="283"/>
                </a:lnTo>
                <a:lnTo>
                  <a:pt x="168" y="381"/>
                </a:lnTo>
                <a:lnTo>
                  <a:pt x="354" y="186"/>
                </a:lnTo>
                <a:lnTo>
                  <a:pt x="168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43" name="Freeform 3">
            <a:extLst>
              <a:ext uri="{FF2B5EF4-FFF2-40B4-BE49-F238E27FC236}">
                <a16:creationId xmlns:a16="http://schemas.microsoft.com/office/drawing/2014/main" id="{8FE65396-AA09-E548-8877-5669DB0D8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0575" y="1525588"/>
            <a:ext cx="157163" cy="168275"/>
          </a:xfrm>
          <a:custGeom>
            <a:avLst/>
            <a:gdLst>
              <a:gd name="T0" fmla="*/ 82950 w 355"/>
              <a:gd name="T1" fmla="*/ 0 h 382"/>
              <a:gd name="T2" fmla="*/ 82950 w 355"/>
              <a:gd name="T3" fmla="*/ 42936 h 382"/>
              <a:gd name="T4" fmla="*/ 157027 w 355"/>
              <a:gd name="T5" fmla="*/ 42936 h 382"/>
              <a:gd name="T6" fmla="*/ 157027 w 355"/>
              <a:gd name="T7" fmla="*/ 125268 h 382"/>
              <a:gd name="T8" fmla="*/ 82950 w 355"/>
              <a:gd name="T9" fmla="*/ 125268 h 382"/>
              <a:gd name="T10" fmla="*/ 82950 w 355"/>
              <a:gd name="T11" fmla="*/ 168647 h 382"/>
              <a:gd name="T12" fmla="*/ 0 w 355"/>
              <a:gd name="T13" fmla="*/ 82332 h 382"/>
              <a:gd name="T14" fmla="*/ 82950 w 355"/>
              <a:gd name="T15" fmla="*/ 0 h 38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55" h="382">
                <a:moveTo>
                  <a:pt x="187" y="0"/>
                </a:moveTo>
                <a:lnTo>
                  <a:pt x="187" y="97"/>
                </a:lnTo>
                <a:lnTo>
                  <a:pt x="354" y="97"/>
                </a:lnTo>
                <a:lnTo>
                  <a:pt x="354" y="283"/>
                </a:lnTo>
                <a:lnTo>
                  <a:pt x="187" y="283"/>
                </a:lnTo>
                <a:lnTo>
                  <a:pt x="187" y="381"/>
                </a:lnTo>
                <a:lnTo>
                  <a:pt x="0" y="186"/>
                </a:lnTo>
                <a:lnTo>
                  <a:pt x="187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44" name="Freeform 4">
            <a:extLst>
              <a:ext uri="{FF2B5EF4-FFF2-40B4-BE49-F238E27FC236}">
                <a16:creationId xmlns:a16="http://schemas.microsoft.com/office/drawing/2014/main" id="{093DC27D-1076-6646-AD07-C6CC31119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2113" y="1528763"/>
            <a:ext cx="165100" cy="161925"/>
          </a:xfrm>
          <a:custGeom>
            <a:avLst/>
            <a:gdLst>
              <a:gd name="T0" fmla="*/ 164805 w 374"/>
              <a:gd name="T1" fmla="*/ 82431 h 364"/>
              <a:gd name="T2" fmla="*/ 125040 w 374"/>
              <a:gd name="T3" fmla="*/ 82431 h 364"/>
              <a:gd name="T4" fmla="*/ 125040 w 374"/>
              <a:gd name="T5" fmla="*/ 160873 h 364"/>
              <a:gd name="T6" fmla="*/ 39323 w 374"/>
              <a:gd name="T7" fmla="*/ 160873 h 364"/>
              <a:gd name="T8" fmla="*/ 39323 w 374"/>
              <a:gd name="T9" fmla="*/ 82431 h 364"/>
              <a:gd name="T10" fmla="*/ 0 w 374"/>
              <a:gd name="T11" fmla="*/ 82431 h 364"/>
              <a:gd name="T12" fmla="*/ 82182 w 374"/>
              <a:gd name="T13" fmla="*/ 0 h 364"/>
              <a:gd name="T14" fmla="*/ 164805 w 374"/>
              <a:gd name="T15" fmla="*/ 82431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74" h="364">
                <a:moveTo>
                  <a:pt x="373" y="186"/>
                </a:moveTo>
                <a:lnTo>
                  <a:pt x="283" y="186"/>
                </a:lnTo>
                <a:lnTo>
                  <a:pt x="283" y="363"/>
                </a:lnTo>
                <a:lnTo>
                  <a:pt x="89" y="363"/>
                </a:lnTo>
                <a:lnTo>
                  <a:pt x="89" y="186"/>
                </a:lnTo>
                <a:lnTo>
                  <a:pt x="0" y="186"/>
                </a:lnTo>
                <a:lnTo>
                  <a:pt x="186" y="0"/>
                </a:lnTo>
                <a:lnTo>
                  <a:pt x="373" y="18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45" name="Freeform 5">
            <a:extLst>
              <a:ext uri="{FF2B5EF4-FFF2-40B4-BE49-F238E27FC236}">
                <a16:creationId xmlns:a16="http://schemas.microsoft.com/office/drawing/2014/main" id="{D4EC7E42-8D2E-0040-91C3-263CEA29C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6088" y="1528763"/>
            <a:ext cx="146050" cy="161925"/>
          </a:xfrm>
          <a:custGeom>
            <a:avLst/>
            <a:gdLst>
              <a:gd name="T0" fmla="*/ 145362 w 329"/>
              <a:gd name="T1" fmla="*/ 78442 h 364"/>
              <a:gd name="T2" fmla="*/ 101931 w 329"/>
              <a:gd name="T3" fmla="*/ 78442 h 364"/>
              <a:gd name="T4" fmla="*/ 101931 w 329"/>
              <a:gd name="T5" fmla="*/ 0 h 364"/>
              <a:gd name="T6" fmla="*/ 39443 w 329"/>
              <a:gd name="T7" fmla="*/ 0 h 364"/>
              <a:gd name="T8" fmla="*/ 39443 w 329"/>
              <a:gd name="T9" fmla="*/ 78442 h 364"/>
              <a:gd name="T10" fmla="*/ 0 w 329"/>
              <a:gd name="T11" fmla="*/ 78442 h 364"/>
              <a:gd name="T12" fmla="*/ 70908 w 329"/>
              <a:gd name="T13" fmla="*/ 160873 h 364"/>
              <a:gd name="T14" fmla="*/ 145362 w 329"/>
              <a:gd name="T15" fmla="*/ 78442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29" h="364">
                <a:moveTo>
                  <a:pt x="328" y="177"/>
                </a:moveTo>
                <a:lnTo>
                  <a:pt x="230" y="177"/>
                </a:lnTo>
                <a:lnTo>
                  <a:pt x="230" y="0"/>
                </a:lnTo>
                <a:lnTo>
                  <a:pt x="89" y="0"/>
                </a:lnTo>
                <a:lnTo>
                  <a:pt x="89" y="177"/>
                </a:lnTo>
                <a:lnTo>
                  <a:pt x="0" y="177"/>
                </a:lnTo>
                <a:lnTo>
                  <a:pt x="160" y="363"/>
                </a:lnTo>
                <a:lnTo>
                  <a:pt x="328" y="17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46" name="Freeform 6">
            <a:extLst>
              <a:ext uri="{FF2B5EF4-FFF2-40B4-BE49-F238E27FC236}">
                <a16:creationId xmlns:a16="http://schemas.microsoft.com/office/drawing/2014/main" id="{81F55823-FE21-3A49-A15D-9F64FB178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000" y="1536700"/>
            <a:ext cx="158750" cy="146050"/>
          </a:xfrm>
          <a:custGeom>
            <a:avLst/>
            <a:gdLst>
              <a:gd name="T0" fmla="*/ 82506 w 355"/>
              <a:gd name="T1" fmla="*/ 145324 h 329"/>
              <a:gd name="T2" fmla="*/ 82506 w 355"/>
              <a:gd name="T3" fmla="*/ 102347 h 329"/>
              <a:gd name="T4" fmla="*/ 157027 w 355"/>
              <a:gd name="T5" fmla="*/ 102347 h 329"/>
              <a:gd name="T6" fmla="*/ 157027 w 355"/>
              <a:gd name="T7" fmla="*/ 42977 h 329"/>
              <a:gd name="T8" fmla="*/ 82506 w 355"/>
              <a:gd name="T9" fmla="*/ 42977 h 329"/>
              <a:gd name="T10" fmla="*/ 82506 w 355"/>
              <a:gd name="T11" fmla="*/ 0 h 329"/>
              <a:gd name="T12" fmla="*/ 0 w 355"/>
              <a:gd name="T13" fmla="*/ 70890 h 329"/>
              <a:gd name="T14" fmla="*/ 82506 w 355"/>
              <a:gd name="T15" fmla="*/ 145324 h 32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55" h="329">
                <a:moveTo>
                  <a:pt x="186" y="328"/>
                </a:moveTo>
                <a:lnTo>
                  <a:pt x="186" y="231"/>
                </a:lnTo>
                <a:lnTo>
                  <a:pt x="354" y="231"/>
                </a:lnTo>
                <a:lnTo>
                  <a:pt x="354" y="97"/>
                </a:lnTo>
                <a:lnTo>
                  <a:pt x="186" y="97"/>
                </a:lnTo>
                <a:lnTo>
                  <a:pt x="186" y="0"/>
                </a:lnTo>
                <a:lnTo>
                  <a:pt x="0" y="160"/>
                </a:lnTo>
                <a:lnTo>
                  <a:pt x="186" y="328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48" name="Freeform 8">
            <a:extLst>
              <a:ext uri="{FF2B5EF4-FFF2-40B4-BE49-F238E27FC236}">
                <a16:creationId xmlns:a16="http://schemas.microsoft.com/office/drawing/2014/main" id="{8700F11C-1909-E440-AB83-F15FDD8D7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5375" y="1973263"/>
            <a:ext cx="161925" cy="144462"/>
          </a:xfrm>
          <a:custGeom>
            <a:avLst/>
            <a:gdLst>
              <a:gd name="T0" fmla="*/ 78248 w 365"/>
              <a:gd name="T1" fmla="*/ 0 h 328"/>
              <a:gd name="T2" fmla="*/ 78248 w 365"/>
              <a:gd name="T3" fmla="*/ 42972 h 328"/>
              <a:gd name="T4" fmla="*/ 0 w 365"/>
              <a:gd name="T5" fmla="*/ 42972 h 328"/>
              <a:gd name="T6" fmla="*/ 0 w 365"/>
              <a:gd name="T7" fmla="*/ 100853 h 328"/>
              <a:gd name="T8" fmla="*/ 78248 w 365"/>
              <a:gd name="T9" fmla="*/ 100853 h 328"/>
              <a:gd name="T10" fmla="*/ 78248 w 365"/>
              <a:gd name="T11" fmla="*/ 143387 h 328"/>
              <a:gd name="T12" fmla="*/ 160916 w 365"/>
              <a:gd name="T13" fmla="*/ 69720 h 328"/>
              <a:gd name="T14" fmla="*/ 78248 w 365"/>
              <a:gd name="T15" fmla="*/ 0 h 32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65" h="328">
                <a:moveTo>
                  <a:pt x="177" y="0"/>
                </a:moveTo>
                <a:lnTo>
                  <a:pt x="177" y="98"/>
                </a:lnTo>
                <a:lnTo>
                  <a:pt x="0" y="98"/>
                </a:lnTo>
                <a:lnTo>
                  <a:pt x="0" y="230"/>
                </a:lnTo>
                <a:lnTo>
                  <a:pt x="177" y="230"/>
                </a:lnTo>
                <a:lnTo>
                  <a:pt x="177" y="327"/>
                </a:lnTo>
                <a:lnTo>
                  <a:pt x="364" y="159"/>
                </a:lnTo>
                <a:lnTo>
                  <a:pt x="177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49" name="Freeform 9">
            <a:extLst>
              <a:ext uri="{FF2B5EF4-FFF2-40B4-BE49-F238E27FC236}">
                <a16:creationId xmlns:a16="http://schemas.microsoft.com/office/drawing/2014/main" id="{060160AA-0132-0841-901A-D5EE1286C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750" y="1966913"/>
            <a:ext cx="146050" cy="160337"/>
          </a:xfrm>
          <a:custGeom>
            <a:avLst/>
            <a:gdLst>
              <a:gd name="T0" fmla="*/ 145363 w 329"/>
              <a:gd name="T1" fmla="*/ 82431 h 364"/>
              <a:gd name="T2" fmla="*/ 106363 w 329"/>
              <a:gd name="T3" fmla="*/ 82431 h 364"/>
              <a:gd name="T4" fmla="*/ 106363 w 329"/>
              <a:gd name="T5" fmla="*/ 160874 h 364"/>
              <a:gd name="T6" fmla="*/ 43432 w 329"/>
              <a:gd name="T7" fmla="*/ 160874 h 364"/>
              <a:gd name="T8" fmla="*/ 43432 w 329"/>
              <a:gd name="T9" fmla="*/ 82431 h 364"/>
              <a:gd name="T10" fmla="*/ 0 w 329"/>
              <a:gd name="T11" fmla="*/ 82431 h 364"/>
              <a:gd name="T12" fmla="*/ 74897 w 329"/>
              <a:gd name="T13" fmla="*/ 0 h 364"/>
              <a:gd name="T14" fmla="*/ 145363 w 329"/>
              <a:gd name="T15" fmla="*/ 82431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29" h="364">
                <a:moveTo>
                  <a:pt x="328" y="186"/>
                </a:moveTo>
                <a:lnTo>
                  <a:pt x="240" y="186"/>
                </a:lnTo>
                <a:lnTo>
                  <a:pt x="240" y="363"/>
                </a:lnTo>
                <a:lnTo>
                  <a:pt x="98" y="363"/>
                </a:lnTo>
                <a:lnTo>
                  <a:pt x="98" y="186"/>
                </a:lnTo>
                <a:lnTo>
                  <a:pt x="0" y="186"/>
                </a:lnTo>
                <a:lnTo>
                  <a:pt x="169" y="0"/>
                </a:lnTo>
                <a:lnTo>
                  <a:pt x="328" y="18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50" name="Freeform 10">
            <a:extLst>
              <a:ext uri="{FF2B5EF4-FFF2-40B4-BE49-F238E27FC236}">
                <a16:creationId xmlns:a16="http://schemas.microsoft.com/office/drawing/2014/main" id="{B770A3AB-CE89-F64F-998E-BA796BFDE7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4475" y="1946275"/>
            <a:ext cx="203200" cy="200025"/>
          </a:xfrm>
          <a:custGeom>
            <a:avLst/>
            <a:gdLst>
              <a:gd name="T0" fmla="*/ 203687 w 462"/>
              <a:gd name="T1" fmla="*/ 97880 h 452"/>
              <a:gd name="T2" fmla="*/ 203687 w 462"/>
              <a:gd name="T3" fmla="*/ 97880 h 452"/>
              <a:gd name="T4" fmla="*/ 101623 w 462"/>
              <a:gd name="T5" fmla="*/ 0 h 452"/>
              <a:gd name="T6" fmla="*/ 0 w 462"/>
              <a:gd name="T7" fmla="*/ 97880 h 452"/>
              <a:gd name="T8" fmla="*/ 101623 w 462"/>
              <a:gd name="T9" fmla="*/ 199746 h 452"/>
              <a:gd name="T10" fmla="*/ 203687 w 462"/>
              <a:gd name="T11" fmla="*/ 97880 h 452"/>
              <a:gd name="T12" fmla="*/ 23859 w 462"/>
              <a:gd name="T13" fmla="*/ 97880 h 452"/>
              <a:gd name="T14" fmla="*/ 23859 w 462"/>
              <a:gd name="T15" fmla="*/ 97880 h 452"/>
              <a:gd name="T16" fmla="*/ 101623 w 462"/>
              <a:gd name="T17" fmla="*/ 19487 h 452"/>
              <a:gd name="T18" fmla="*/ 180270 w 462"/>
              <a:gd name="T19" fmla="*/ 97880 h 452"/>
              <a:gd name="T20" fmla="*/ 101623 w 462"/>
              <a:gd name="T21" fmla="*/ 180259 h 452"/>
              <a:gd name="T22" fmla="*/ 23859 w 462"/>
              <a:gd name="T23" fmla="*/ 97880 h 452"/>
              <a:gd name="T24" fmla="*/ 144923 w 462"/>
              <a:gd name="T25" fmla="*/ 117810 h 452"/>
              <a:gd name="T26" fmla="*/ 144923 w 462"/>
              <a:gd name="T27" fmla="*/ 117810 h 452"/>
              <a:gd name="T28" fmla="*/ 144923 w 462"/>
              <a:gd name="T29" fmla="*/ 77950 h 452"/>
              <a:gd name="T30" fmla="*/ 97646 w 462"/>
              <a:gd name="T31" fmla="*/ 77950 h 452"/>
              <a:gd name="T32" fmla="*/ 97646 w 462"/>
              <a:gd name="T33" fmla="*/ 54476 h 452"/>
              <a:gd name="T34" fmla="*/ 58764 w 462"/>
              <a:gd name="T35" fmla="*/ 97880 h 452"/>
              <a:gd name="T36" fmla="*/ 97646 w 462"/>
              <a:gd name="T37" fmla="*/ 144827 h 452"/>
              <a:gd name="T38" fmla="*/ 97646 w 462"/>
              <a:gd name="T39" fmla="*/ 117810 h 452"/>
              <a:gd name="T40" fmla="*/ 144923 w 462"/>
              <a:gd name="T41" fmla="*/ 117810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2" h="452">
                <a:moveTo>
                  <a:pt x="461" y="221"/>
                </a:moveTo>
                <a:lnTo>
                  <a:pt x="461" y="221"/>
                </a:lnTo>
                <a:cubicBezTo>
                  <a:pt x="461" y="97"/>
                  <a:pt x="354" y="0"/>
                  <a:pt x="230" y="0"/>
                </a:cubicBezTo>
                <a:cubicBezTo>
                  <a:pt x="107" y="0"/>
                  <a:pt x="0" y="97"/>
                  <a:pt x="0" y="221"/>
                </a:cubicBezTo>
                <a:cubicBezTo>
                  <a:pt x="0" y="354"/>
                  <a:pt x="107" y="451"/>
                  <a:pt x="230" y="451"/>
                </a:cubicBezTo>
                <a:cubicBezTo>
                  <a:pt x="354" y="451"/>
                  <a:pt x="461" y="354"/>
                  <a:pt x="461" y="221"/>
                </a:cubicBezTo>
                <a:close/>
                <a:moveTo>
                  <a:pt x="54" y="221"/>
                </a:moveTo>
                <a:lnTo>
                  <a:pt x="54" y="221"/>
                </a:lnTo>
                <a:cubicBezTo>
                  <a:pt x="54" y="123"/>
                  <a:pt x="133" y="44"/>
                  <a:pt x="230" y="44"/>
                </a:cubicBezTo>
                <a:cubicBezTo>
                  <a:pt x="328" y="44"/>
                  <a:pt x="408" y="123"/>
                  <a:pt x="408" y="221"/>
                </a:cubicBezTo>
                <a:cubicBezTo>
                  <a:pt x="408" y="327"/>
                  <a:pt x="328" y="407"/>
                  <a:pt x="230" y="407"/>
                </a:cubicBezTo>
                <a:cubicBezTo>
                  <a:pt x="133" y="407"/>
                  <a:pt x="54" y="327"/>
                  <a:pt x="54" y="221"/>
                </a:cubicBezTo>
                <a:close/>
                <a:moveTo>
                  <a:pt x="328" y="266"/>
                </a:moveTo>
                <a:lnTo>
                  <a:pt x="328" y="266"/>
                </a:lnTo>
                <a:cubicBezTo>
                  <a:pt x="328" y="176"/>
                  <a:pt x="328" y="176"/>
                  <a:pt x="328" y="176"/>
                </a:cubicBezTo>
                <a:cubicBezTo>
                  <a:pt x="221" y="176"/>
                  <a:pt x="221" y="176"/>
                  <a:pt x="221" y="176"/>
                </a:cubicBezTo>
                <a:cubicBezTo>
                  <a:pt x="221" y="123"/>
                  <a:pt x="221" y="123"/>
                  <a:pt x="221" y="123"/>
                </a:cubicBezTo>
                <a:cubicBezTo>
                  <a:pt x="133" y="221"/>
                  <a:pt x="133" y="221"/>
                  <a:pt x="133" y="221"/>
                </a:cubicBezTo>
                <a:cubicBezTo>
                  <a:pt x="221" y="327"/>
                  <a:pt x="221" y="327"/>
                  <a:pt x="221" y="327"/>
                </a:cubicBezTo>
                <a:cubicBezTo>
                  <a:pt x="221" y="266"/>
                  <a:pt x="221" y="266"/>
                  <a:pt x="221" y="266"/>
                </a:cubicBezTo>
                <a:lnTo>
                  <a:pt x="328" y="2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51" name="Freeform 11">
            <a:extLst>
              <a:ext uri="{FF2B5EF4-FFF2-40B4-BE49-F238E27FC236}">
                <a16:creationId xmlns:a16="http://schemas.microsoft.com/office/drawing/2014/main" id="{6CCB5675-8B43-244D-8A08-43D8B1C54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1038" y="1946275"/>
            <a:ext cx="204787" cy="200025"/>
          </a:xfrm>
          <a:custGeom>
            <a:avLst/>
            <a:gdLst>
              <a:gd name="T0" fmla="*/ 101843 w 461"/>
              <a:gd name="T1" fmla="*/ 0 h 452"/>
              <a:gd name="T2" fmla="*/ 101843 w 461"/>
              <a:gd name="T3" fmla="*/ 0 h 452"/>
              <a:gd name="T4" fmla="*/ 0 w 461"/>
              <a:gd name="T5" fmla="*/ 97880 h 452"/>
              <a:gd name="T6" fmla="*/ 101843 w 461"/>
              <a:gd name="T7" fmla="*/ 199746 h 452"/>
              <a:gd name="T8" fmla="*/ 203685 w 461"/>
              <a:gd name="T9" fmla="*/ 97880 h 452"/>
              <a:gd name="T10" fmla="*/ 101843 w 461"/>
              <a:gd name="T11" fmla="*/ 0 h 452"/>
              <a:gd name="T12" fmla="*/ 101843 w 461"/>
              <a:gd name="T13" fmla="*/ 180259 h 452"/>
              <a:gd name="T14" fmla="*/ 101843 w 461"/>
              <a:gd name="T15" fmla="*/ 180259 h 452"/>
              <a:gd name="T16" fmla="*/ 23468 w 461"/>
              <a:gd name="T17" fmla="*/ 97880 h 452"/>
              <a:gd name="T18" fmla="*/ 101843 w 461"/>
              <a:gd name="T19" fmla="*/ 19487 h 452"/>
              <a:gd name="T20" fmla="*/ 180217 w 461"/>
              <a:gd name="T21" fmla="*/ 97880 h 452"/>
              <a:gd name="T22" fmla="*/ 101843 w 461"/>
              <a:gd name="T23" fmla="*/ 180259 h 452"/>
              <a:gd name="T24" fmla="*/ 121768 w 461"/>
              <a:gd name="T25" fmla="*/ 58462 h 452"/>
              <a:gd name="T26" fmla="*/ 121768 w 461"/>
              <a:gd name="T27" fmla="*/ 58462 h 452"/>
              <a:gd name="T28" fmla="*/ 81917 w 461"/>
              <a:gd name="T29" fmla="*/ 58462 h 452"/>
              <a:gd name="T30" fmla="*/ 81917 w 461"/>
              <a:gd name="T31" fmla="*/ 101866 h 452"/>
              <a:gd name="T32" fmla="*/ 58449 w 461"/>
              <a:gd name="T33" fmla="*/ 101866 h 452"/>
              <a:gd name="T34" fmla="*/ 101843 w 461"/>
              <a:gd name="T35" fmla="*/ 144827 h 452"/>
              <a:gd name="T36" fmla="*/ 145236 w 461"/>
              <a:gd name="T37" fmla="*/ 101866 h 452"/>
              <a:gd name="T38" fmla="*/ 121768 w 461"/>
              <a:gd name="T39" fmla="*/ 101866 h 452"/>
              <a:gd name="T40" fmla="*/ 121768 w 461"/>
              <a:gd name="T41" fmla="*/ 58462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1" h="452">
                <a:moveTo>
                  <a:pt x="230" y="0"/>
                </a:moveTo>
                <a:lnTo>
                  <a:pt x="230" y="0"/>
                </a:lnTo>
                <a:cubicBezTo>
                  <a:pt x="106" y="0"/>
                  <a:pt x="0" y="97"/>
                  <a:pt x="0" y="221"/>
                </a:cubicBezTo>
                <a:cubicBezTo>
                  <a:pt x="0" y="354"/>
                  <a:pt x="106" y="451"/>
                  <a:pt x="230" y="451"/>
                </a:cubicBezTo>
                <a:cubicBezTo>
                  <a:pt x="354" y="451"/>
                  <a:pt x="460" y="354"/>
                  <a:pt x="460" y="221"/>
                </a:cubicBezTo>
                <a:cubicBezTo>
                  <a:pt x="460" y="97"/>
                  <a:pt x="354" y="0"/>
                  <a:pt x="230" y="0"/>
                </a:cubicBezTo>
                <a:close/>
                <a:moveTo>
                  <a:pt x="230" y="407"/>
                </a:moveTo>
                <a:lnTo>
                  <a:pt x="230" y="407"/>
                </a:lnTo>
                <a:cubicBezTo>
                  <a:pt x="132" y="407"/>
                  <a:pt x="53" y="327"/>
                  <a:pt x="53" y="221"/>
                </a:cubicBezTo>
                <a:cubicBezTo>
                  <a:pt x="53" y="123"/>
                  <a:pt x="132" y="44"/>
                  <a:pt x="230" y="44"/>
                </a:cubicBezTo>
                <a:cubicBezTo>
                  <a:pt x="328" y="44"/>
                  <a:pt x="407" y="123"/>
                  <a:pt x="407" y="221"/>
                </a:cubicBezTo>
                <a:cubicBezTo>
                  <a:pt x="407" y="327"/>
                  <a:pt x="328" y="407"/>
                  <a:pt x="230" y="407"/>
                </a:cubicBezTo>
                <a:close/>
                <a:moveTo>
                  <a:pt x="275" y="132"/>
                </a:moveTo>
                <a:lnTo>
                  <a:pt x="275" y="132"/>
                </a:lnTo>
                <a:cubicBezTo>
                  <a:pt x="185" y="132"/>
                  <a:pt x="185" y="132"/>
                  <a:pt x="185" y="132"/>
                </a:cubicBezTo>
                <a:cubicBezTo>
                  <a:pt x="185" y="230"/>
                  <a:pt x="185" y="230"/>
                  <a:pt x="185" y="230"/>
                </a:cubicBezTo>
                <a:cubicBezTo>
                  <a:pt x="132" y="230"/>
                  <a:pt x="132" y="230"/>
                  <a:pt x="132" y="230"/>
                </a:cubicBezTo>
                <a:cubicBezTo>
                  <a:pt x="230" y="327"/>
                  <a:pt x="230" y="327"/>
                  <a:pt x="230" y="327"/>
                </a:cubicBezTo>
                <a:cubicBezTo>
                  <a:pt x="328" y="230"/>
                  <a:pt x="328" y="230"/>
                  <a:pt x="328" y="230"/>
                </a:cubicBezTo>
                <a:cubicBezTo>
                  <a:pt x="275" y="230"/>
                  <a:pt x="275" y="230"/>
                  <a:pt x="275" y="230"/>
                </a:cubicBezTo>
                <a:lnTo>
                  <a:pt x="275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52" name="Freeform 12">
            <a:extLst>
              <a:ext uri="{FF2B5EF4-FFF2-40B4-BE49-F238E27FC236}">
                <a16:creationId xmlns:a16="http://schemas.microsoft.com/office/drawing/2014/main" id="{48F3CEA9-2F3C-5B43-99C7-026BDB038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9188" y="1946275"/>
            <a:ext cx="203200" cy="200025"/>
          </a:xfrm>
          <a:custGeom>
            <a:avLst/>
            <a:gdLst>
              <a:gd name="T0" fmla="*/ 102286 w 461"/>
              <a:gd name="T1" fmla="*/ 199746 h 452"/>
              <a:gd name="T2" fmla="*/ 102286 w 461"/>
              <a:gd name="T3" fmla="*/ 199746 h 452"/>
              <a:gd name="T4" fmla="*/ 203686 w 461"/>
              <a:gd name="T5" fmla="*/ 97880 h 452"/>
              <a:gd name="T6" fmla="*/ 102286 w 461"/>
              <a:gd name="T7" fmla="*/ 0 h 452"/>
              <a:gd name="T8" fmla="*/ 0 w 461"/>
              <a:gd name="T9" fmla="*/ 97880 h 452"/>
              <a:gd name="T10" fmla="*/ 102286 w 461"/>
              <a:gd name="T11" fmla="*/ 199746 h 452"/>
              <a:gd name="T12" fmla="*/ 102286 w 461"/>
              <a:gd name="T13" fmla="*/ 19487 h 452"/>
              <a:gd name="T14" fmla="*/ 102286 w 461"/>
              <a:gd name="T15" fmla="*/ 19487 h 452"/>
              <a:gd name="T16" fmla="*/ 180218 w 461"/>
              <a:gd name="T17" fmla="*/ 97880 h 452"/>
              <a:gd name="T18" fmla="*/ 102286 w 461"/>
              <a:gd name="T19" fmla="*/ 180259 h 452"/>
              <a:gd name="T20" fmla="*/ 23468 w 461"/>
              <a:gd name="T21" fmla="*/ 97880 h 452"/>
              <a:gd name="T22" fmla="*/ 102286 w 461"/>
              <a:gd name="T23" fmla="*/ 19487 h 452"/>
              <a:gd name="T24" fmla="*/ 82360 w 461"/>
              <a:gd name="T25" fmla="*/ 141284 h 452"/>
              <a:gd name="T26" fmla="*/ 82360 w 461"/>
              <a:gd name="T27" fmla="*/ 141284 h 452"/>
              <a:gd name="T28" fmla="*/ 121769 w 461"/>
              <a:gd name="T29" fmla="*/ 141284 h 452"/>
              <a:gd name="T30" fmla="*/ 121769 w 461"/>
              <a:gd name="T31" fmla="*/ 97880 h 452"/>
              <a:gd name="T32" fmla="*/ 145237 w 461"/>
              <a:gd name="T33" fmla="*/ 97880 h 452"/>
              <a:gd name="T34" fmla="*/ 102286 w 461"/>
              <a:gd name="T35" fmla="*/ 54476 h 452"/>
              <a:gd name="T36" fmla="*/ 58892 w 461"/>
              <a:gd name="T37" fmla="*/ 97880 h 452"/>
              <a:gd name="T38" fmla="*/ 82360 w 461"/>
              <a:gd name="T39" fmla="*/ 97880 h 452"/>
              <a:gd name="T40" fmla="*/ 82360 w 461"/>
              <a:gd name="T41" fmla="*/ 141284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1" h="452">
                <a:moveTo>
                  <a:pt x="231" y="451"/>
                </a:moveTo>
                <a:lnTo>
                  <a:pt x="231" y="451"/>
                </a:lnTo>
                <a:cubicBezTo>
                  <a:pt x="354" y="451"/>
                  <a:pt x="460" y="354"/>
                  <a:pt x="460" y="221"/>
                </a:cubicBezTo>
                <a:cubicBezTo>
                  <a:pt x="460" y="97"/>
                  <a:pt x="354" y="0"/>
                  <a:pt x="231" y="0"/>
                </a:cubicBezTo>
                <a:cubicBezTo>
                  <a:pt x="106" y="0"/>
                  <a:pt x="0" y="97"/>
                  <a:pt x="0" y="221"/>
                </a:cubicBezTo>
                <a:cubicBezTo>
                  <a:pt x="0" y="354"/>
                  <a:pt x="106" y="451"/>
                  <a:pt x="231" y="451"/>
                </a:cubicBezTo>
                <a:close/>
                <a:moveTo>
                  <a:pt x="231" y="44"/>
                </a:moveTo>
                <a:lnTo>
                  <a:pt x="231" y="44"/>
                </a:lnTo>
                <a:cubicBezTo>
                  <a:pt x="328" y="44"/>
                  <a:pt x="407" y="123"/>
                  <a:pt x="407" y="221"/>
                </a:cubicBezTo>
                <a:cubicBezTo>
                  <a:pt x="407" y="327"/>
                  <a:pt x="328" y="407"/>
                  <a:pt x="231" y="407"/>
                </a:cubicBezTo>
                <a:cubicBezTo>
                  <a:pt x="133" y="407"/>
                  <a:pt x="53" y="327"/>
                  <a:pt x="53" y="221"/>
                </a:cubicBezTo>
                <a:cubicBezTo>
                  <a:pt x="53" y="123"/>
                  <a:pt x="133" y="44"/>
                  <a:pt x="231" y="44"/>
                </a:cubicBezTo>
                <a:close/>
                <a:moveTo>
                  <a:pt x="186" y="319"/>
                </a:moveTo>
                <a:lnTo>
                  <a:pt x="186" y="319"/>
                </a:lnTo>
                <a:cubicBezTo>
                  <a:pt x="275" y="319"/>
                  <a:pt x="275" y="319"/>
                  <a:pt x="275" y="319"/>
                </a:cubicBezTo>
                <a:cubicBezTo>
                  <a:pt x="275" y="221"/>
                  <a:pt x="275" y="221"/>
                  <a:pt x="275" y="221"/>
                </a:cubicBezTo>
                <a:cubicBezTo>
                  <a:pt x="328" y="221"/>
                  <a:pt x="328" y="221"/>
                  <a:pt x="328" y="221"/>
                </a:cubicBezTo>
                <a:cubicBezTo>
                  <a:pt x="231" y="123"/>
                  <a:pt x="231" y="123"/>
                  <a:pt x="231" y="123"/>
                </a:cubicBezTo>
                <a:cubicBezTo>
                  <a:pt x="133" y="221"/>
                  <a:pt x="133" y="221"/>
                  <a:pt x="133" y="221"/>
                </a:cubicBezTo>
                <a:cubicBezTo>
                  <a:pt x="186" y="221"/>
                  <a:pt x="186" y="221"/>
                  <a:pt x="186" y="221"/>
                </a:cubicBezTo>
                <a:lnTo>
                  <a:pt x="186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53" name="Freeform 13">
            <a:extLst>
              <a:ext uri="{FF2B5EF4-FFF2-40B4-BE49-F238E27FC236}">
                <a16:creationId xmlns:a16="http://schemas.microsoft.com/office/drawing/2014/main" id="{AE495535-96C3-D743-86C2-690E1C90D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5750" y="1946275"/>
            <a:ext cx="204788" cy="200025"/>
          </a:xfrm>
          <a:custGeom>
            <a:avLst/>
            <a:gdLst>
              <a:gd name="T0" fmla="*/ 0 w 462"/>
              <a:gd name="T1" fmla="*/ 97880 h 452"/>
              <a:gd name="T2" fmla="*/ 0 w 462"/>
              <a:gd name="T3" fmla="*/ 97880 h 452"/>
              <a:gd name="T4" fmla="*/ 102064 w 462"/>
              <a:gd name="T5" fmla="*/ 199746 h 452"/>
              <a:gd name="T6" fmla="*/ 203686 w 462"/>
              <a:gd name="T7" fmla="*/ 97880 h 452"/>
              <a:gd name="T8" fmla="*/ 102064 w 462"/>
              <a:gd name="T9" fmla="*/ 0 h 452"/>
              <a:gd name="T10" fmla="*/ 0 w 462"/>
              <a:gd name="T11" fmla="*/ 97880 h 452"/>
              <a:gd name="T12" fmla="*/ 180269 w 462"/>
              <a:gd name="T13" fmla="*/ 97880 h 452"/>
              <a:gd name="T14" fmla="*/ 180269 w 462"/>
              <a:gd name="T15" fmla="*/ 97880 h 452"/>
              <a:gd name="T16" fmla="*/ 102064 w 462"/>
              <a:gd name="T17" fmla="*/ 180259 h 452"/>
              <a:gd name="T18" fmla="*/ 23417 w 462"/>
              <a:gd name="T19" fmla="*/ 97880 h 452"/>
              <a:gd name="T20" fmla="*/ 102064 w 462"/>
              <a:gd name="T21" fmla="*/ 19487 h 452"/>
              <a:gd name="T22" fmla="*/ 180269 w 462"/>
              <a:gd name="T23" fmla="*/ 97880 h 452"/>
              <a:gd name="T24" fmla="*/ 58764 w 462"/>
              <a:gd name="T25" fmla="*/ 77950 h 452"/>
              <a:gd name="T26" fmla="*/ 58764 w 462"/>
              <a:gd name="T27" fmla="*/ 77950 h 452"/>
              <a:gd name="T28" fmla="*/ 58764 w 462"/>
              <a:gd name="T29" fmla="*/ 117810 h 452"/>
              <a:gd name="T30" fmla="*/ 106041 w 462"/>
              <a:gd name="T31" fmla="*/ 117810 h 452"/>
              <a:gd name="T32" fmla="*/ 106041 w 462"/>
              <a:gd name="T33" fmla="*/ 144827 h 452"/>
              <a:gd name="T34" fmla="*/ 144922 w 462"/>
              <a:gd name="T35" fmla="*/ 97880 h 452"/>
              <a:gd name="T36" fmla="*/ 106041 w 462"/>
              <a:gd name="T37" fmla="*/ 54476 h 452"/>
              <a:gd name="T38" fmla="*/ 106041 w 462"/>
              <a:gd name="T39" fmla="*/ 77950 h 452"/>
              <a:gd name="T40" fmla="*/ 58764 w 462"/>
              <a:gd name="T41" fmla="*/ 77950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2" h="452">
                <a:moveTo>
                  <a:pt x="0" y="221"/>
                </a:moveTo>
                <a:lnTo>
                  <a:pt x="0" y="221"/>
                </a:lnTo>
                <a:cubicBezTo>
                  <a:pt x="0" y="354"/>
                  <a:pt x="106" y="451"/>
                  <a:pt x="231" y="451"/>
                </a:cubicBezTo>
                <a:cubicBezTo>
                  <a:pt x="355" y="451"/>
                  <a:pt x="461" y="354"/>
                  <a:pt x="461" y="221"/>
                </a:cubicBezTo>
                <a:cubicBezTo>
                  <a:pt x="461" y="97"/>
                  <a:pt x="355" y="0"/>
                  <a:pt x="231" y="0"/>
                </a:cubicBezTo>
                <a:cubicBezTo>
                  <a:pt x="106" y="0"/>
                  <a:pt x="0" y="97"/>
                  <a:pt x="0" y="221"/>
                </a:cubicBezTo>
                <a:close/>
                <a:moveTo>
                  <a:pt x="408" y="221"/>
                </a:moveTo>
                <a:lnTo>
                  <a:pt x="408" y="221"/>
                </a:lnTo>
                <a:cubicBezTo>
                  <a:pt x="408" y="327"/>
                  <a:pt x="328" y="407"/>
                  <a:pt x="231" y="407"/>
                </a:cubicBezTo>
                <a:cubicBezTo>
                  <a:pt x="133" y="407"/>
                  <a:pt x="53" y="327"/>
                  <a:pt x="53" y="221"/>
                </a:cubicBezTo>
                <a:cubicBezTo>
                  <a:pt x="53" y="123"/>
                  <a:pt x="133" y="44"/>
                  <a:pt x="231" y="44"/>
                </a:cubicBezTo>
                <a:cubicBezTo>
                  <a:pt x="328" y="44"/>
                  <a:pt x="408" y="123"/>
                  <a:pt x="408" y="221"/>
                </a:cubicBezTo>
                <a:close/>
                <a:moveTo>
                  <a:pt x="133" y="176"/>
                </a:moveTo>
                <a:lnTo>
                  <a:pt x="133" y="176"/>
                </a:lnTo>
                <a:cubicBezTo>
                  <a:pt x="133" y="266"/>
                  <a:pt x="133" y="266"/>
                  <a:pt x="133" y="266"/>
                </a:cubicBezTo>
                <a:cubicBezTo>
                  <a:pt x="240" y="266"/>
                  <a:pt x="240" y="266"/>
                  <a:pt x="240" y="266"/>
                </a:cubicBezTo>
                <a:cubicBezTo>
                  <a:pt x="240" y="327"/>
                  <a:pt x="240" y="327"/>
                  <a:pt x="240" y="327"/>
                </a:cubicBezTo>
                <a:cubicBezTo>
                  <a:pt x="328" y="221"/>
                  <a:pt x="328" y="221"/>
                  <a:pt x="328" y="221"/>
                </a:cubicBezTo>
                <a:cubicBezTo>
                  <a:pt x="240" y="123"/>
                  <a:pt x="240" y="123"/>
                  <a:pt x="240" y="123"/>
                </a:cubicBezTo>
                <a:cubicBezTo>
                  <a:pt x="240" y="176"/>
                  <a:pt x="240" y="176"/>
                  <a:pt x="240" y="176"/>
                </a:cubicBezTo>
                <a:lnTo>
                  <a:pt x="133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54" name="Freeform 14">
            <a:extLst>
              <a:ext uri="{FF2B5EF4-FFF2-40B4-BE49-F238E27FC236}">
                <a16:creationId xmlns:a16="http://schemas.microsoft.com/office/drawing/2014/main" id="{D80678EC-81DA-D343-B097-4AFE840C5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7775" y="2457450"/>
            <a:ext cx="203200" cy="50800"/>
          </a:xfrm>
          <a:custGeom>
            <a:avLst/>
            <a:gdLst>
              <a:gd name="T0" fmla="*/ 23468 w 461"/>
              <a:gd name="T1" fmla="*/ 0 h 116"/>
              <a:gd name="T2" fmla="*/ 23468 w 461"/>
              <a:gd name="T3" fmla="*/ 0 h 116"/>
              <a:gd name="T4" fmla="*/ 0 w 461"/>
              <a:gd name="T5" fmla="*/ 23088 h 116"/>
              <a:gd name="T6" fmla="*/ 23468 w 461"/>
              <a:gd name="T7" fmla="*/ 50097 h 116"/>
              <a:gd name="T8" fmla="*/ 50922 w 461"/>
              <a:gd name="T9" fmla="*/ 23088 h 116"/>
              <a:gd name="T10" fmla="*/ 23468 w 461"/>
              <a:gd name="T11" fmla="*/ 0 h 116"/>
              <a:gd name="T12" fmla="*/ 101843 w 461"/>
              <a:gd name="T13" fmla="*/ 0 h 116"/>
              <a:gd name="T14" fmla="*/ 101843 w 461"/>
              <a:gd name="T15" fmla="*/ 0 h 116"/>
              <a:gd name="T16" fmla="*/ 78375 w 461"/>
              <a:gd name="T17" fmla="*/ 23088 h 116"/>
              <a:gd name="T18" fmla="*/ 101843 w 461"/>
              <a:gd name="T19" fmla="*/ 50097 h 116"/>
              <a:gd name="T20" fmla="*/ 125754 w 461"/>
              <a:gd name="T21" fmla="*/ 23088 h 116"/>
              <a:gd name="T22" fmla="*/ 101843 w 461"/>
              <a:gd name="T23" fmla="*/ 0 h 116"/>
              <a:gd name="T24" fmla="*/ 180218 w 461"/>
              <a:gd name="T25" fmla="*/ 0 h 116"/>
              <a:gd name="T26" fmla="*/ 180218 w 461"/>
              <a:gd name="T27" fmla="*/ 0 h 116"/>
              <a:gd name="T28" fmla="*/ 152765 w 461"/>
              <a:gd name="T29" fmla="*/ 23088 h 116"/>
              <a:gd name="T30" fmla="*/ 180218 w 461"/>
              <a:gd name="T31" fmla="*/ 50097 h 116"/>
              <a:gd name="T32" fmla="*/ 203686 w 461"/>
              <a:gd name="T33" fmla="*/ 23088 h 116"/>
              <a:gd name="T34" fmla="*/ 180218 w 461"/>
              <a:gd name="T35" fmla="*/ 0 h 11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61" h="116">
                <a:moveTo>
                  <a:pt x="53" y="0"/>
                </a:moveTo>
                <a:lnTo>
                  <a:pt x="53" y="0"/>
                </a:lnTo>
                <a:cubicBezTo>
                  <a:pt x="26" y="0"/>
                  <a:pt x="0" y="26"/>
                  <a:pt x="0" y="53"/>
                </a:cubicBezTo>
                <a:cubicBezTo>
                  <a:pt x="0" y="88"/>
                  <a:pt x="26" y="115"/>
                  <a:pt x="53" y="115"/>
                </a:cubicBezTo>
                <a:cubicBezTo>
                  <a:pt x="88" y="115"/>
                  <a:pt x="115" y="88"/>
                  <a:pt x="115" y="53"/>
                </a:cubicBezTo>
                <a:cubicBezTo>
                  <a:pt x="115" y="26"/>
                  <a:pt x="88" y="0"/>
                  <a:pt x="53" y="0"/>
                </a:cubicBezTo>
                <a:close/>
                <a:moveTo>
                  <a:pt x="230" y="0"/>
                </a:moveTo>
                <a:lnTo>
                  <a:pt x="230" y="0"/>
                </a:lnTo>
                <a:cubicBezTo>
                  <a:pt x="203" y="0"/>
                  <a:pt x="177" y="26"/>
                  <a:pt x="177" y="53"/>
                </a:cubicBezTo>
                <a:cubicBezTo>
                  <a:pt x="177" y="88"/>
                  <a:pt x="203" y="115"/>
                  <a:pt x="230" y="115"/>
                </a:cubicBezTo>
                <a:cubicBezTo>
                  <a:pt x="256" y="115"/>
                  <a:pt x="284" y="88"/>
                  <a:pt x="284" y="53"/>
                </a:cubicBezTo>
                <a:cubicBezTo>
                  <a:pt x="284" y="26"/>
                  <a:pt x="256" y="0"/>
                  <a:pt x="230" y="0"/>
                </a:cubicBezTo>
                <a:close/>
                <a:moveTo>
                  <a:pt x="407" y="0"/>
                </a:moveTo>
                <a:lnTo>
                  <a:pt x="407" y="0"/>
                </a:lnTo>
                <a:cubicBezTo>
                  <a:pt x="372" y="0"/>
                  <a:pt x="345" y="26"/>
                  <a:pt x="345" y="53"/>
                </a:cubicBezTo>
                <a:cubicBezTo>
                  <a:pt x="345" y="88"/>
                  <a:pt x="372" y="115"/>
                  <a:pt x="407" y="115"/>
                </a:cubicBezTo>
                <a:cubicBezTo>
                  <a:pt x="434" y="115"/>
                  <a:pt x="460" y="88"/>
                  <a:pt x="460" y="53"/>
                </a:cubicBezTo>
                <a:cubicBezTo>
                  <a:pt x="460" y="26"/>
                  <a:pt x="434" y="0"/>
                  <a:pt x="407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55" name="Freeform 15">
            <a:extLst>
              <a:ext uri="{FF2B5EF4-FFF2-40B4-BE49-F238E27FC236}">
                <a16:creationId xmlns:a16="http://schemas.microsoft.com/office/drawing/2014/main" id="{833746C9-87A1-1746-81A0-4876F4902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000" y="2809875"/>
            <a:ext cx="166688" cy="219075"/>
          </a:xfrm>
          <a:custGeom>
            <a:avLst/>
            <a:gdLst>
              <a:gd name="T0" fmla="*/ 117844 w 373"/>
              <a:gd name="T1" fmla="*/ 136989 h 497"/>
              <a:gd name="T2" fmla="*/ 117844 w 373"/>
              <a:gd name="T3" fmla="*/ 136989 h 497"/>
              <a:gd name="T4" fmla="*/ 152842 w 373"/>
              <a:gd name="T5" fmla="*/ 113568 h 497"/>
              <a:gd name="T6" fmla="*/ 133349 w 373"/>
              <a:gd name="T7" fmla="*/ 58773 h 497"/>
              <a:gd name="T8" fmla="*/ 121831 w 373"/>
              <a:gd name="T9" fmla="*/ 50818 h 497"/>
              <a:gd name="T10" fmla="*/ 145311 w 373"/>
              <a:gd name="T11" fmla="*/ 7512 h 497"/>
              <a:gd name="T12" fmla="*/ 133349 w 373"/>
              <a:gd name="T13" fmla="*/ 0 h 497"/>
              <a:gd name="T14" fmla="*/ 86389 w 373"/>
              <a:gd name="T15" fmla="*/ 78216 h 497"/>
              <a:gd name="T16" fmla="*/ 66453 w 373"/>
              <a:gd name="T17" fmla="*/ 58773 h 497"/>
              <a:gd name="T18" fmla="*/ 38986 w 373"/>
              <a:gd name="T19" fmla="*/ 43306 h 497"/>
              <a:gd name="T20" fmla="*/ 0 w 373"/>
              <a:gd name="T21" fmla="*/ 113568 h 497"/>
              <a:gd name="T22" fmla="*/ 23480 w 373"/>
              <a:gd name="T23" fmla="*/ 129035 h 497"/>
              <a:gd name="T24" fmla="*/ 54935 w 373"/>
              <a:gd name="T25" fmla="*/ 136989 h 497"/>
              <a:gd name="T26" fmla="*/ 7974 w 373"/>
              <a:gd name="T27" fmla="*/ 215205 h 497"/>
              <a:gd name="T28" fmla="*/ 23480 w 373"/>
              <a:gd name="T29" fmla="*/ 219182 h 497"/>
              <a:gd name="T30" fmla="*/ 46960 w 373"/>
              <a:gd name="T31" fmla="*/ 180295 h 497"/>
              <a:gd name="T32" fmla="*/ 58479 w 373"/>
              <a:gd name="T33" fmla="*/ 188249 h 497"/>
              <a:gd name="T34" fmla="*/ 117844 w 373"/>
              <a:gd name="T35" fmla="*/ 176318 h 497"/>
              <a:gd name="T36" fmla="*/ 117844 w 373"/>
              <a:gd name="T37" fmla="*/ 136989 h 497"/>
              <a:gd name="T38" fmla="*/ 129362 w 373"/>
              <a:gd name="T39" fmla="*/ 70704 h 497"/>
              <a:gd name="T40" fmla="*/ 129362 w 373"/>
              <a:gd name="T41" fmla="*/ 70704 h 497"/>
              <a:gd name="T42" fmla="*/ 141324 w 373"/>
              <a:gd name="T43" fmla="*/ 105614 h 497"/>
              <a:gd name="T44" fmla="*/ 102338 w 373"/>
              <a:gd name="T45" fmla="*/ 117545 h 497"/>
              <a:gd name="T46" fmla="*/ 86389 w 373"/>
              <a:gd name="T47" fmla="*/ 109591 h 497"/>
              <a:gd name="T48" fmla="*/ 86389 w 373"/>
              <a:gd name="T49" fmla="*/ 109591 h 497"/>
              <a:gd name="T50" fmla="*/ 113857 w 373"/>
              <a:gd name="T51" fmla="*/ 62750 h 497"/>
              <a:gd name="T52" fmla="*/ 129362 w 373"/>
              <a:gd name="T53" fmla="*/ 70704 h 497"/>
              <a:gd name="T54" fmla="*/ 31455 w 373"/>
              <a:gd name="T55" fmla="*/ 117545 h 497"/>
              <a:gd name="T56" fmla="*/ 31455 w 373"/>
              <a:gd name="T57" fmla="*/ 117545 h 497"/>
              <a:gd name="T58" fmla="*/ 19493 w 373"/>
              <a:gd name="T59" fmla="*/ 109591 h 497"/>
              <a:gd name="T60" fmla="*/ 46960 w 373"/>
              <a:gd name="T61" fmla="*/ 62750 h 497"/>
              <a:gd name="T62" fmla="*/ 58479 w 373"/>
              <a:gd name="T63" fmla="*/ 70704 h 497"/>
              <a:gd name="T64" fmla="*/ 70440 w 373"/>
              <a:gd name="T65" fmla="*/ 109591 h 497"/>
              <a:gd name="T66" fmla="*/ 31455 w 373"/>
              <a:gd name="T67" fmla="*/ 117545 h 497"/>
              <a:gd name="T68" fmla="*/ 66453 w 373"/>
              <a:gd name="T69" fmla="*/ 176318 h 497"/>
              <a:gd name="T70" fmla="*/ 66453 w 373"/>
              <a:gd name="T71" fmla="*/ 176318 h 497"/>
              <a:gd name="T72" fmla="*/ 50947 w 373"/>
              <a:gd name="T73" fmla="*/ 168364 h 497"/>
              <a:gd name="T74" fmla="*/ 78415 w 373"/>
              <a:gd name="T75" fmla="*/ 121080 h 497"/>
              <a:gd name="T76" fmla="*/ 78415 w 373"/>
              <a:gd name="T77" fmla="*/ 121080 h 497"/>
              <a:gd name="T78" fmla="*/ 94364 w 373"/>
              <a:gd name="T79" fmla="*/ 129035 h 497"/>
              <a:gd name="T80" fmla="*/ 105882 w 373"/>
              <a:gd name="T81" fmla="*/ 168364 h 497"/>
              <a:gd name="T82" fmla="*/ 66453 w 373"/>
              <a:gd name="T83" fmla="*/ 176318 h 49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73" h="497">
                <a:moveTo>
                  <a:pt x="266" y="310"/>
                </a:moveTo>
                <a:lnTo>
                  <a:pt x="266" y="310"/>
                </a:lnTo>
                <a:cubicBezTo>
                  <a:pt x="301" y="301"/>
                  <a:pt x="328" y="292"/>
                  <a:pt x="345" y="257"/>
                </a:cubicBezTo>
                <a:cubicBezTo>
                  <a:pt x="372" y="213"/>
                  <a:pt x="354" y="160"/>
                  <a:pt x="301" y="133"/>
                </a:cubicBezTo>
                <a:cubicBezTo>
                  <a:pt x="275" y="115"/>
                  <a:pt x="275" y="115"/>
                  <a:pt x="275" y="115"/>
                </a:cubicBezTo>
                <a:cubicBezTo>
                  <a:pt x="328" y="17"/>
                  <a:pt x="328" y="17"/>
                  <a:pt x="328" y="17"/>
                </a:cubicBezTo>
                <a:cubicBezTo>
                  <a:pt x="301" y="0"/>
                  <a:pt x="301" y="0"/>
                  <a:pt x="301" y="0"/>
                </a:cubicBezTo>
                <a:cubicBezTo>
                  <a:pt x="195" y="177"/>
                  <a:pt x="195" y="177"/>
                  <a:pt x="195" y="177"/>
                </a:cubicBezTo>
                <a:cubicBezTo>
                  <a:pt x="186" y="160"/>
                  <a:pt x="168" y="142"/>
                  <a:pt x="150" y="133"/>
                </a:cubicBezTo>
                <a:cubicBezTo>
                  <a:pt x="88" y="98"/>
                  <a:pt x="88" y="98"/>
                  <a:pt x="88" y="98"/>
                </a:cubicBezTo>
                <a:cubicBezTo>
                  <a:pt x="0" y="257"/>
                  <a:pt x="0" y="257"/>
                  <a:pt x="0" y="257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79" y="301"/>
                  <a:pt x="106" y="310"/>
                  <a:pt x="124" y="310"/>
                </a:cubicBezTo>
                <a:cubicBezTo>
                  <a:pt x="18" y="487"/>
                  <a:pt x="18" y="487"/>
                  <a:pt x="18" y="487"/>
                </a:cubicBezTo>
                <a:cubicBezTo>
                  <a:pt x="53" y="496"/>
                  <a:pt x="53" y="496"/>
                  <a:pt x="53" y="496"/>
                </a:cubicBezTo>
                <a:cubicBezTo>
                  <a:pt x="106" y="408"/>
                  <a:pt x="106" y="408"/>
                  <a:pt x="106" y="408"/>
                </a:cubicBezTo>
                <a:cubicBezTo>
                  <a:pt x="132" y="426"/>
                  <a:pt x="132" y="426"/>
                  <a:pt x="132" y="426"/>
                </a:cubicBezTo>
                <a:cubicBezTo>
                  <a:pt x="186" y="452"/>
                  <a:pt x="239" y="443"/>
                  <a:pt x="266" y="399"/>
                </a:cubicBezTo>
                <a:cubicBezTo>
                  <a:pt x="284" y="364"/>
                  <a:pt x="284" y="336"/>
                  <a:pt x="266" y="310"/>
                </a:cubicBezTo>
                <a:close/>
                <a:moveTo>
                  <a:pt x="292" y="160"/>
                </a:moveTo>
                <a:lnTo>
                  <a:pt x="292" y="160"/>
                </a:lnTo>
                <a:cubicBezTo>
                  <a:pt x="328" y="177"/>
                  <a:pt x="337" y="213"/>
                  <a:pt x="319" y="239"/>
                </a:cubicBezTo>
                <a:cubicBezTo>
                  <a:pt x="292" y="274"/>
                  <a:pt x="257" y="283"/>
                  <a:pt x="231" y="266"/>
                </a:cubicBezTo>
                <a:cubicBezTo>
                  <a:pt x="195" y="248"/>
                  <a:pt x="195" y="248"/>
                  <a:pt x="195" y="248"/>
                </a:cubicBezTo>
                <a:cubicBezTo>
                  <a:pt x="257" y="142"/>
                  <a:pt x="257" y="142"/>
                  <a:pt x="257" y="142"/>
                </a:cubicBezTo>
                <a:lnTo>
                  <a:pt x="292" y="160"/>
                </a:lnTo>
                <a:close/>
                <a:moveTo>
                  <a:pt x="71" y="266"/>
                </a:moveTo>
                <a:lnTo>
                  <a:pt x="71" y="266"/>
                </a:lnTo>
                <a:cubicBezTo>
                  <a:pt x="44" y="248"/>
                  <a:pt x="44" y="248"/>
                  <a:pt x="44" y="248"/>
                </a:cubicBezTo>
                <a:cubicBezTo>
                  <a:pt x="106" y="142"/>
                  <a:pt x="106" y="142"/>
                  <a:pt x="106" y="142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68" y="177"/>
                  <a:pt x="177" y="213"/>
                  <a:pt x="159" y="248"/>
                </a:cubicBezTo>
                <a:cubicBezTo>
                  <a:pt x="142" y="274"/>
                  <a:pt x="106" y="283"/>
                  <a:pt x="71" y="266"/>
                </a:cubicBezTo>
                <a:close/>
                <a:moveTo>
                  <a:pt x="150" y="399"/>
                </a:moveTo>
                <a:lnTo>
                  <a:pt x="150" y="399"/>
                </a:lnTo>
                <a:cubicBezTo>
                  <a:pt x="115" y="381"/>
                  <a:pt x="115" y="381"/>
                  <a:pt x="115" y="381"/>
                </a:cubicBezTo>
                <a:cubicBezTo>
                  <a:pt x="177" y="274"/>
                  <a:pt x="177" y="274"/>
                  <a:pt x="177" y="274"/>
                </a:cubicBezTo>
                <a:cubicBezTo>
                  <a:pt x="213" y="292"/>
                  <a:pt x="213" y="292"/>
                  <a:pt x="213" y="292"/>
                </a:cubicBezTo>
                <a:cubicBezTo>
                  <a:pt x="248" y="310"/>
                  <a:pt x="257" y="345"/>
                  <a:pt x="239" y="381"/>
                </a:cubicBezTo>
                <a:cubicBezTo>
                  <a:pt x="222" y="408"/>
                  <a:pt x="186" y="417"/>
                  <a:pt x="150" y="3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56" name="Freeform 16">
            <a:extLst>
              <a:ext uri="{FF2B5EF4-FFF2-40B4-BE49-F238E27FC236}">
                <a16:creationId xmlns:a16="http://schemas.microsoft.com/office/drawing/2014/main" id="{961F8F33-C309-E347-AC60-36B4353DD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550" y="2895600"/>
            <a:ext cx="46038" cy="50800"/>
          </a:xfrm>
          <a:custGeom>
            <a:avLst/>
            <a:gdLst>
              <a:gd name="T0" fmla="*/ 23329 w 108"/>
              <a:gd name="T1" fmla="*/ 0 h 116"/>
              <a:gd name="T2" fmla="*/ 23329 w 108"/>
              <a:gd name="T3" fmla="*/ 0 h 116"/>
              <a:gd name="T4" fmla="*/ 0 w 108"/>
              <a:gd name="T5" fmla="*/ 23088 h 116"/>
              <a:gd name="T6" fmla="*/ 23329 w 108"/>
              <a:gd name="T7" fmla="*/ 50097 h 116"/>
              <a:gd name="T8" fmla="*/ 46226 w 108"/>
              <a:gd name="T9" fmla="*/ 23088 h 116"/>
              <a:gd name="T10" fmla="*/ 23329 w 108"/>
              <a:gd name="T11" fmla="*/ 0 h 11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8" h="116">
                <a:moveTo>
                  <a:pt x="54" y="0"/>
                </a:moveTo>
                <a:lnTo>
                  <a:pt x="54" y="0"/>
                </a:lnTo>
                <a:cubicBezTo>
                  <a:pt x="18" y="0"/>
                  <a:pt x="0" y="26"/>
                  <a:pt x="0" y="53"/>
                </a:cubicBezTo>
                <a:cubicBezTo>
                  <a:pt x="0" y="88"/>
                  <a:pt x="18" y="115"/>
                  <a:pt x="54" y="115"/>
                </a:cubicBezTo>
                <a:cubicBezTo>
                  <a:pt x="80" y="115"/>
                  <a:pt x="107" y="88"/>
                  <a:pt x="107" y="53"/>
                </a:cubicBezTo>
                <a:cubicBezTo>
                  <a:pt x="107" y="26"/>
                  <a:pt x="80" y="0"/>
                  <a:pt x="5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57" name="Freeform 17">
            <a:extLst>
              <a:ext uri="{FF2B5EF4-FFF2-40B4-BE49-F238E27FC236}">
                <a16:creationId xmlns:a16="http://schemas.microsoft.com/office/drawing/2014/main" id="{31C077D2-0092-AB4F-84AA-FB0101045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025" y="2457450"/>
            <a:ext cx="123825" cy="50800"/>
          </a:xfrm>
          <a:custGeom>
            <a:avLst/>
            <a:gdLst>
              <a:gd name="T0" fmla="*/ 23219 w 284"/>
              <a:gd name="T1" fmla="*/ 0 h 116"/>
              <a:gd name="T2" fmla="*/ 23219 w 284"/>
              <a:gd name="T3" fmla="*/ 0 h 116"/>
              <a:gd name="T4" fmla="*/ 0 w 284"/>
              <a:gd name="T5" fmla="*/ 23088 h 116"/>
              <a:gd name="T6" fmla="*/ 23219 w 284"/>
              <a:gd name="T7" fmla="*/ 50097 h 116"/>
              <a:gd name="T8" fmla="*/ 46439 w 284"/>
              <a:gd name="T9" fmla="*/ 23088 h 116"/>
              <a:gd name="T10" fmla="*/ 23219 w 284"/>
              <a:gd name="T11" fmla="*/ 0 h 116"/>
              <a:gd name="T12" fmla="*/ 100763 w 284"/>
              <a:gd name="T13" fmla="*/ 0 h 116"/>
              <a:gd name="T14" fmla="*/ 100763 w 284"/>
              <a:gd name="T15" fmla="*/ 0 h 116"/>
              <a:gd name="T16" fmla="*/ 77544 w 284"/>
              <a:gd name="T17" fmla="*/ 23088 h 116"/>
              <a:gd name="T18" fmla="*/ 100763 w 284"/>
              <a:gd name="T19" fmla="*/ 50097 h 116"/>
              <a:gd name="T20" fmla="*/ 123983 w 284"/>
              <a:gd name="T21" fmla="*/ 23088 h 116"/>
              <a:gd name="T22" fmla="*/ 100763 w 284"/>
              <a:gd name="T23" fmla="*/ 0 h 11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84" h="116">
                <a:moveTo>
                  <a:pt x="53" y="0"/>
                </a:moveTo>
                <a:lnTo>
                  <a:pt x="53" y="0"/>
                </a:lnTo>
                <a:cubicBezTo>
                  <a:pt x="26" y="0"/>
                  <a:pt x="0" y="26"/>
                  <a:pt x="0" y="53"/>
                </a:cubicBezTo>
                <a:cubicBezTo>
                  <a:pt x="0" y="88"/>
                  <a:pt x="26" y="115"/>
                  <a:pt x="53" y="115"/>
                </a:cubicBezTo>
                <a:cubicBezTo>
                  <a:pt x="88" y="115"/>
                  <a:pt x="106" y="88"/>
                  <a:pt x="106" y="53"/>
                </a:cubicBezTo>
                <a:cubicBezTo>
                  <a:pt x="106" y="26"/>
                  <a:pt x="88" y="0"/>
                  <a:pt x="53" y="0"/>
                </a:cubicBezTo>
                <a:close/>
                <a:moveTo>
                  <a:pt x="230" y="0"/>
                </a:moveTo>
                <a:lnTo>
                  <a:pt x="230" y="0"/>
                </a:lnTo>
                <a:cubicBezTo>
                  <a:pt x="195" y="0"/>
                  <a:pt x="177" y="26"/>
                  <a:pt x="177" y="53"/>
                </a:cubicBezTo>
                <a:cubicBezTo>
                  <a:pt x="177" y="88"/>
                  <a:pt x="195" y="115"/>
                  <a:pt x="230" y="115"/>
                </a:cubicBezTo>
                <a:cubicBezTo>
                  <a:pt x="257" y="115"/>
                  <a:pt x="283" y="88"/>
                  <a:pt x="283" y="53"/>
                </a:cubicBezTo>
                <a:cubicBezTo>
                  <a:pt x="283" y="26"/>
                  <a:pt x="257" y="0"/>
                  <a:pt x="23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D670A888-F837-AD41-AA76-A50F796D2E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5500" y="1993900"/>
            <a:ext cx="85725" cy="100013"/>
          </a:xfrm>
          <a:custGeom>
            <a:avLst/>
            <a:gdLst>
              <a:gd name="T0" fmla="*/ 0 w 196"/>
              <a:gd name="T1" fmla="*/ 0 h 231"/>
              <a:gd name="T2" fmla="*/ 0 w 196"/>
              <a:gd name="T3" fmla="*/ 100628 h 231"/>
              <a:gd name="T4" fmla="*/ 85104 w 196"/>
              <a:gd name="T5" fmla="*/ 50314 h 231"/>
              <a:gd name="T6" fmla="*/ 0 w 196"/>
              <a:gd name="T7" fmla="*/ 0 h 23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6" h="231">
                <a:moveTo>
                  <a:pt x="0" y="0"/>
                </a:moveTo>
                <a:lnTo>
                  <a:pt x="0" y="230"/>
                </a:lnTo>
                <a:lnTo>
                  <a:pt x="195" y="115"/>
                </a:lnTo>
                <a:lnTo>
                  <a:pt x="0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87351405-2F48-874B-A15E-BEEABC1CF0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2001838"/>
            <a:ext cx="101600" cy="88900"/>
          </a:xfrm>
          <a:custGeom>
            <a:avLst/>
            <a:gdLst>
              <a:gd name="T0" fmla="*/ 0 w 231"/>
              <a:gd name="T1" fmla="*/ 88968 h 205"/>
              <a:gd name="T2" fmla="*/ 100654 w 231"/>
              <a:gd name="T3" fmla="*/ 88968 h 205"/>
              <a:gd name="T4" fmla="*/ 50327 w 231"/>
              <a:gd name="T5" fmla="*/ 0 h 205"/>
              <a:gd name="T6" fmla="*/ 0 w 231"/>
              <a:gd name="T7" fmla="*/ 88968 h 20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31" h="205">
                <a:moveTo>
                  <a:pt x="0" y="204"/>
                </a:moveTo>
                <a:lnTo>
                  <a:pt x="230" y="204"/>
                </a:lnTo>
                <a:lnTo>
                  <a:pt x="115" y="0"/>
                </a:lnTo>
                <a:lnTo>
                  <a:pt x="0" y="20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7361A787-6DBA-3F4A-A826-252D19705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2850" y="2001838"/>
            <a:ext cx="103188" cy="88900"/>
          </a:xfrm>
          <a:custGeom>
            <a:avLst/>
            <a:gdLst>
              <a:gd name="T0" fmla="*/ 102593 w 232"/>
              <a:gd name="T1" fmla="*/ 0 h 205"/>
              <a:gd name="T2" fmla="*/ 0 w 232"/>
              <a:gd name="T3" fmla="*/ 0 h 205"/>
              <a:gd name="T4" fmla="*/ 51074 w 232"/>
              <a:gd name="T5" fmla="*/ 88968 h 205"/>
              <a:gd name="T6" fmla="*/ 102593 w 232"/>
              <a:gd name="T7" fmla="*/ 0 h 20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32" h="205">
                <a:moveTo>
                  <a:pt x="231" y="0"/>
                </a:moveTo>
                <a:lnTo>
                  <a:pt x="0" y="0"/>
                </a:lnTo>
                <a:lnTo>
                  <a:pt x="115" y="204"/>
                </a:lnTo>
                <a:lnTo>
                  <a:pt x="231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61" name="Freeform 21">
            <a:extLst>
              <a:ext uri="{FF2B5EF4-FFF2-40B4-BE49-F238E27FC236}">
                <a16:creationId xmlns:a16="http://schemas.microsoft.com/office/drawing/2014/main" id="{F69E423A-1316-284C-B40A-781E75262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4225" y="1993900"/>
            <a:ext cx="85725" cy="100013"/>
          </a:xfrm>
          <a:custGeom>
            <a:avLst/>
            <a:gdLst>
              <a:gd name="T0" fmla="*/ 85101 w 195"/>
              <a:gd name="T1" fmla="*/ 0 h 231"/>
              <a:gd name="T2" fmla="*/ 85101 w 195"/>
              <a:gd name="T3" fmla="*/ 100628 h 231"/>
              <a:gd name="T4" fmla="*/ 0 w 195"/>
              <a:gd name="T5" fmla="*/ 50314 h 231"/>
              <a:gd name="T6" fmla="*/ 85101 w 195"/>
              <a:gd name="T7" fmla="*/ 0 h 23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5" h="231">
                <a:moveTo>
                  <a:pt x="194" y="0"/>
                </a:moveTo>
                <a:lnTo>
                  <a:pt x="194" y="230"/>
                </a:lnTo>
                <a:lnTo>
                  <a:pt x="0" y="115"/>
                </a:lnTo>
                <a:lnTo>
                  <a:pt x="194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62" name="Freeform 22">
            <a:extLst>
              <a:ext uri="{FF2B5EF4-FFF2-40B4-BE49-F238E27FC236}">
                <a16:creationId xmlns:a16="http://schemas.microsoft.com/office/drawing/2014/main" id="{BC9C906A-1596-8340-9560-EA203D8F7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4550" y="2008188"/>
            <a:ext cx="133350" cy="76200"/>
          </a:xfrm>
          <a:custGeom>
            <a:avLst/>
            <a:gdLst>
              <a:gd name="T0" fmla="*/ 124318 w 302"/>
              <a:gd name="T1" fmla="*/ 51722 h 170"/>
              <a:gd name="T2" fmla="*/ 124318 w 302"/>
              <a:gd name="T3" fmla="*/ 51722 h 170"/>
              <a:gd name="T4" fmla="*/ 73540 w 302"/>
              <a:gd name="T5" fmla="*/ 4459 h 170"/>
              <a:gd name="T6" fmla="*/ 65661 w 302"/>
              <a:gd name="T7" fmla="*/ 0 h 170"/>
              <a:gd name="T8" fmla="*/ 58219 w 302"/>
              <a:gd name="T9" fmla="*/ 4459 h 170"/>
              <a:gd name="T10" fmla="*/ 7879 w 302"/>
              <a:gd name="T11" fmla="*/ 51722 h 170"/>
              <a:gd name="T12" fmla="*/ 7879 w 302"/>
              <a:gd name="T13" fmla="*/ 71341 h 170"/>
              <a:gd name="T14" fmla="*/ 23200 w 302"/>
              <a:gd name="T15" fmla="*/ 71341 h 170"/>
              <a:gd name="T16" fmla="*/ 65661 w 302"/>
              <a:gd name="T17" fmla="*/ 28091 h 170"/>
              <a:gd name="T18" fmla="*/ 108559 w 302"/>
              <a:gd name="T19" fmla="*/ 71341 h 170"/>
              <a:gd name="T20" fmla="*/ 124318 w 302"/>
              <a:gd name="T21" fmla="*/ 71341 h 170"/>
              <a:gd name="T22" fmla="*/ 124318 w 302"/>
              <a:gd name="T23" fmla="*/ 51722 h 17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02" h="170">
                <a:moveTo>
                  <a:pt x="284" y="116"/>
                </a:moveTo>
                <a:lnTo>
                  <a:pt x="284" y="116"/>
                </a:lnTo>
                <a:cubicBezTo>
                  <a:pt x="275" y="107"/>
                  <a:pt x="168" y="10"/>
                  <a:pt x="168" y="10"/>
                </a:cubicBezTo>
                <a:cubicBezTo>
                  <a:pt x="168" y="0"/>
                  <a:pt x="159" y="0"/>
                  <a:pt x="150" y="0"/>
                </a:cubicBezTo>
                <a:cubicBezTo>
                  <a:pt x="142" y="0"/>
                  <a:pt x="133" y="0"/>
                  <a:pt x="133" y="10"/>
                </a:cubicBezTo>
                <a:cubicBezTo>
                  <a:pt x="133" y="10"/>
                  <a:pt x="27" y="107"/>
                  <a:pt x="18" y="116"/>
                </a:cubicBezTo>
                <a:cubicBezTo>
                  <a:pt x="9" y="133"/>
                  <a:pt x="0" y="151"/>
                  <a:pt x="18" y="160"/>
                </a:cubicBezTo>
                <a:cubicBezTo>
                  <a:pt x="27" y="169"/>
                  <a:pt x="44" y="169"/>
                  <a:pt x="53" y="160"/>
                </a:cubicBezTo>
                <a:cubicBezTo>
                  <a:pt x="150" y="63"/>
                  <a:pt x="150" y="63"/>
                  <a:pt x="150" y="63"/>
                </a:cubicBezTo>
                <a:cubicBezTo>
                  <a:pt x="248" y="160"/>
                  <a:pt x="248" y="160"/>
                  <a:pt x="248" y="160"/>
                </a:cubicBezTo>
                <a:cubicBezTo>
                  <a:pt x="257" y="169"/>
                  <a:pt x="275" y="169"/>
                  <a:pt x="284" y="160"/>
                </a:cubicBezTo>
                <a:cubicBezTo>
                  <a:pt x="301" y="151"/>
                  <a:pt x="301" y="133"/>
                  <a:pt x="284" y="11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63" name="Freeform 23">
            <a:extLst>
              <a:ext uri="{FF2B5EF4-FFF2-40B4-BE49-F238E27FC236}">
                <a16:creationId xmlns:a16="http://schemas.microsoft.com/office/drawing/2014/main" id="{67910261-7171-584E-834B-A49810428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7988" y="2005013"/>
            <a:ext cx="133350" cy="79375"/>
          </a:xfrm>
          <a:custGeom>
            <a:avLst/>
            <a:gdLst>
              <a:gd name="T0" fmla="*/ 125730 w 303"/>
              <a:gd name="T1" fmla="*/ 24040 h 179"/>
              <a:gd name="T2" fmla="*/ 125730 w 303"/>
              <a:gd name="T3" fmla="*/ 24040 h 179"/>
              <a:gd name="T4" fmla="*/ 74818 w 303"/>
              <a:gd name="T5" fmla="*/ 75235 h 179"/>
              <a:gd name="T6" fmla="*/ 66850 w 303"/>
              <a:gd name="T7" fmla="*/ 79242 h 179"/>
              <a:gd name="T8" fmla="*/ 59324 w 303"/>
              <a:gd name="T9" fmla="*/ 75235 h 179"/>
              <a:gd name="T10" fmla="*/ 8412 w 303"/>
              <a:gd name="T11" fmla="*/ 24040 h 179"/>
              <a:gd name="T12" fmla="*/ 8412 w 303"/>
              <a:gd name="T13" fmla="*/ 8458 h 179"/>
              <a:gd name="T14" fmla="*/ 23906 w 303"/>
              <a:gd name="T15" fmla="*/ 8458 h 179"/>
              <a:gd name="T16" fmla="*/ 66850 w 303"/>
              <a:gd name="T17" fmla="*/ 47634 h 179"/>
              <a:gd name="T18" fmla="*/ 109793 w 303"/>
              <a:gd name="T19" fmla="*/ 8458 h 179"/>
              <a:gd name="T20" fmla="*/ 125730 w 303"/>
              <a:gd name="T21" fmla="*/ 8458 h 179"/>
              <a:gd name="T22" fmla="*/ 125730 w 303"/>
              <a:gd name="T23" fmla="*/ 24040 h 17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03" h="179">
                <a:moveTo>
                  <a:pt x="284" y="54"/>
                </a:moveTo>
                <a:lnTo>
                  <a:pt x="284" y="54"/>
                </a:lnTo>
                <a:cubicBezTo>
                  <a:pt x="275" y="72"/>
                  <a:pt x="169" y="169"/>
                  <a:pt x="169" y="169"/>
                </a:cubicBezTo>
                <a:cubicBezTo>
                  <a:pt x="169" y="178"/>
                  <a:pt x="160" y="178"/>
                  <a:pt x="151" y="178"/>
                </a:cubicBezTo>
                <a:cubicBezTo>
                  <a:pt x="142" y="178"/>
                  <a:pt x="134" y="178"/>
                  <a:pt x="134" y="169"/>
                </a:cubicBezTo>
                <a:cubicBezTo>
                  <a:pt x="134" y="169"/>
                  <a:pt x="27" y="72"/>
                  <a:pt x="19" y="54"/>
                </a:cubicBezTo>
                <a:cubicBezTo>
                  <a:pt x="10" y="44"/>
                  <a:pt x="0" y="28"/>
                  <a:pt x="19" y="19"/>
                </a:cubicBezTo>
                <a:cubicBezTo>
                  <a:pt x="27" y="9"/>
                  <a:pt x="45" y="0"/>
                  <a:pt x="54" y="19"/>
                </a:cubicBezTo>
                <a:cubicBezTo>
                  <a:pt x="151" y="107"/>
                  <a:pt x="151" y="107"/>
                  <a:pt x="151" y="107"/>
                </a:cubicBezTo>
                <a:cubicBezTo>
                  <a:pt x="248" y="19"/>
                  <a:pt x="248" y="19"/>
                  <a:pt x="248" y="19"/>
                </a:cubicBezTo>
                <a:cubicBezTo>
                  <a:pt x="257" y="0"/>
                  <a:pt x="275" y="9"/>
                  <a:pt x="284" y="19"/>
                </a:cubicBezTo>
                <a:cubicBezTo>
                  <a:pt x="302" y="28"/>
                  <a:pt x="302" y="44"/>
                  <a:pt x="284" y="5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64" name="Freeform 24">
            <a:extLst>
              <a:ext uri="{FF2B5EF4-FFF2-40B4-BE49-F238E27FC236}">
                <a16:creationId xmlns:a16="http://schemas.microsoft.com/office/drawing/2014/main" id="{E963E8F1-C188-8B4E-850C-B78AAB522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9688" y="1981200"/>
            <a:ext cx="79375" cy="130175"/>
          </a:xfrm>
          <a:custGeom>
            <a:avLst/>
            <a:gdLst>
              <a:gd name="T0" fmla="*/ 24046 w 179"/>
              <a:gd name="T1" fmla="*/ 3986 h 294"/>
              <a:gd name="T2" fmla="*/ 24046 w 179"/>
              <a:gd name="T3" fmla="*/ 3986 h 294"/>
              <a:gd name="T4" fmla="*/ 75255 w 179"/>
              <a:gd name="T5" fmla="*/ 55366 h 294"/>
              <a:gd name="T6" fmla="*/ 79263 w 179"/>
              <a:gd name="T7" fmla="*/ 62895 h 294"/>
              <a:gd name="T8" fmla="*/ 75255 w 179"/>
              <a:gd name="T9" fmla="*/ 74854 h 294"/>
              <a:gd name="T10" fmla="*/ 24046 w 179"/>
              <a:gd name="T11" fmla="*/ 125791 h 294"/>
              <a:gd name="T12" fmla="*/ 4008 w 179"/>
              <a:gd name="T13" fmla="*/ 125791 h 294"/>
              <a:gd name="T14" fmla="*/ 4008 w 179"/>
              <a:gd name="T15" fmla="*/ 106302 h 294"/>
              <a:gd name="T16" fmla="*/ 47647 w 179"/>
              <a:gd name="T17" fmla="*/ 62895 h 294"/>
              <a:gd name="T18" fmla="*/ 4008 w 179"/>
              <a:gd name="T19" fmla="*/ 19489 h 294"/>
              <a:gd name="T20" fmla="*/ 4008 w 179"/>
              <a:gd name="T21" fmla="*/ 3986 h 294"/>
              <a:gd name="T22" fmla="*/ 24046 w 179"/>
              <a:gd name="T23" fmla="*/ 3986 h 29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79" h="294">
                <a:moveTo>
                  <a:pt x="54" y="9"/>
                </a:moveTo>
                <a:lnTo>
                  <a:pt x="54" y="9"/>
                </a:lnTo>
                <a:cubicBezTo>
                  <a:pt x="62" y="18"/>
                  <a:pt x="169" y="125"/>
                  <a:pt x="169" y="125"/>
                </a:cubicBezTo>
                <a:cubicBezTo>
                  <a:pt x="169" y="134"/>
                  <a:pt x="178" y="142"/>
                  <a:pt x="178" y="142"/>
                </a:cubicBezTo>
                <a:cubicBezTo>
                  <a:pt x="178" y="151"/>
                  <a:pt x="169" y="160"/>
                  <a:pt x="169" y="169"/>
                </a:cubicBezTo>
                <a:cubicBezTo>
                  <a:pt x="169" y="169"/>
                  <a:pt x="62" y="275"/>
                  <a:pt x="54" y="284"/>
                </a:cubicBezTo>
                <a:cubicBezTo>
                  <a:pt x="44" y="293"/>
                  <a:pt x="27" y="293"/>
                  <a:pt x="9" y="284"/>
                </a:cubicBezTo>
                <a:cubicBezTo>
                  <a:pt x="0" y="275"/>
                  <a:pt x="0" y="257"/>
                  <a:pt x="9" y="240"/>
                </a:cubicBezTo>
                <a:cubicBezTo>
                  <a:pt x="107" y="142"/>
                  <a:pt x="107" y="142"/>
                  <a:pt x="107" y="142"/>
                </a:cubicBezTo>
                <a:cubicBezTo>
                  <a:pt x="9" y="44"/>
                  <a:pt x="9" y="44"/>
                  <a:pt x="9" y="44"/>
                </a:cubicBezTo>
                <a:cubicBezTo>
                  <a:pt x="0" y="36"/>
                  <a:pt x="0" y="18"/>
                  <a:pt x="9" y="9"/>
                </a:cubicBezTo>
                <a:cubicBezTo>
                  <a:pt x="27" y="0"/>
                  <a:pt x="44" y="0"/>
                  <a:pt x="54" y="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CCF9BBC9-C050-034B-8BFD-4A266D799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1981200"/>
            <a:ext cx="77788" cy="130175"/>
          </a:xfrm>
          <a:custGeom>
            <a:avLst/>
            <a:gdLst>
              <a:gd name="T0" fmla="*/ 54039 w 177"/>
              <a:gd name="T1" fmla="*/ 3986 h 294"/>
              <a:gd name="T2" fmla="*/ 54039 w 177"/>
              <a:gd name="T3" fmla="*/ 3986 h 294"/>
              <a:gd name="T4" fmla="*/ 3515 w 177"/>
              <a:gd name="T5" fmla="*/ 55366 h 294"/>
              <a:gd name="T6" fmla="*/ 0 w 177"/>
              <a:gd name="T7" fmla="*/ 62895 h 294"/>
              <a:gd name="T8" fmla="*/ 3515 w 177"/>
              <a:gd name="T9" fmla="*/ 74854 h 294"/>
              <a:gd name="T10" fmla="*/ 54039 w 177"/>
              <a:gd name="T11" fmla="*/ 125791 h 294"/>
              <a:gd name="T12" fmla="*/ 73370 w 177"/>
              <a:gd name="T13" fmla="*/ 125791 h 294"/>
              <a:gd name="T14" fmla="*/ 73370 w 177"/>
              <a:gd name="T15" fmla="*/ 106302 h 294"/>
              <a:gd name="T16" fmla="*/ 30754 w 177"/>
              <a:gd name="T17" fmla="*/ 62895 h 294"/>
              <a:gd name="T18" fmla="*/ 73370 w 177"/>
              <a:gd name="T19" fmla="*/ 19489 h 294"/>
              <a:gd name="T20" fmla="*/ 73370 w 177"/>
              <a:gd name="T21" fmla="*/ 3986 h 294"/>
              <a:gd name="T22" fmla="*/ 54039 w 177"/>
              <a:gd name="T23" fmla="*/ 3986 h 29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77" h="294">
                <a:moveTo>
                  <a:pt x="123" y="9"/>
                </a:moveTo>
                <a:lnTo>
                  <a:pt x="123" y="9"/>
                </a:lnTo>
                <a:cubicBezTo>
                  <a:pt x="114" y="18"/>
                  <a:pt x="8" y="125"/>
                  <a:pt x="8" y="125"/>
                </a:cubicBezTo>
                <a:cubicBezTo>
                  <a:pt x="8" y="134"/>
                  <a:pt x="0" y="142"/>
                  <a:pt x="0" y="142"/>
                </a:cubicBezTo>
                <a:cubicBezTo>
                  <a:pt x="0" y="151"/>
                  <a:pt x="8" y="160"/>
                  <a:pt x="8" y="169"/>
                </a:cubicBezTo>
                <a:cubicBezTo>
                  <a:pt x="8" y="169"/>
                  <a:pt x="114" y="275"/>
                  <a:pt x="123" y="284"/>
                </a:cubicBezTo>
                <a:cubicBezTo>
                  <a:pt x="132" y="293"/>
                  <a:pt x="150" y="293"/>
                  <a:pt x="167" y="284"/>
                </a:cubicBezTo>
                <a:cubicBezTo>
                  <a:pt x="176" y="275"/>
                  <a:pt x="176" y="257"/>
                  <a:pt x="167" y="240"/>
                </a:cubicBezTo>
                <a:cubicBezTo>
                  <a:pt x="70" y="142"/>
                  <a:pt x="70" y="142"/>
                  <a:pt x="70" y="142"/>
                </a:cubicBezTo>
                <a:cubicBezTo>
                  <a:pt x="167" y="44"/>
                  <a:pt x="167" y="44"/>
                  <a:pt x="167" y="44"/>
                </a:cubicBezTo>
                <a:cubicBezTo>
                  <a:pt x="176" y="36"/>
                  <a:pt x="176" y="18"/>
                  <a:pt x="167" y="9"/>
                </a:cubicBezTo>
                <a:cubicBezTo>
                  <a:pt x="150" y="0"/>
                  <a:pt x="132" y="0"/>
                  <a:pt x="123" y="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66" name="Freeform 26">
            <a:extLst>
              <a:ext uri="{FF2B5EF4-FFF2-40B4-BE49-F238E27FC236}">
                <a16:creationId xmlns:a16="http://schemas.microsoft.com/office/drawing/2014/main" id="{F05BC7EA-8E74-5546-B1DC-C1DCC00008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1738" y="2427288"/>
            <a:ext cx="211137" cy="107950"/>
          </a:xfrm>
          <a:custGeom>
            <a:avLst/>
            <a:gdLst>
              <a:gd name="T0" fmla="*/ 160587 w 479"/>
              <a:gd name="T1" fmla="*/ 108401 h 248"/>
              <a:gd name="T2" fmla="*/ 160587 w 479"/>
              <a:gd name="T3" fmla="*/ 73730 h 248"/>
              <a:gd name="T4" fmla="*/ 0 w 479"/>
              <a:gd name="T5" fmla="*/ 73730 h 248"/>
              <a:gd name="T6" fmla="*/ 0 w 479"/>
              <a:gd name="T7" fmla="*/ 34671 h 248"/>
              <a:gd name="T8" fmla="*/ 160587 w 479"/>
              <a:gd name="T9" fmla="*/ 34671 h 248"/>
              <a:gd name="T10" fmla="*/ 160587 w 479"/>
              <a:gd name="T11" fmla="*/ 0 h 248"/>
              <a:gd name="T12" fmla="*/ 211462 w 479"/>
              <a:gd name="T13" fmla="*/ 54420 h 248"/>
              <a:gd name="T14" fmla="*/ 160587 w 479"/>
              <a:gd name="T15" fmla="*/ 108401 h 24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79" h="248">
                <a:moveTo>
                  <a:pt x="363" y="247"/>
                </a:moveTo>
                <a:lnTo>
                  <a:pt x="363" y="168"/>
                </a:lnTo>
                <a:lnTo>
                  <a:pt x="0" y="168"/>
                </a:lnTo>
                <a:lnTo>
                  <a:pt x="0" y="79"/>
                </a:lnTo>
                <a:lnTo>
                  <a:pt x="363" y="79"/>
                </a:lnTo>
                <a:lnTo>
                  <a:pt x="363" y="0"/>
                </a:lnTo>
                <a:lnTo>
                  <a:pt x="478" y="124"/>
                </a:lnTo>
                <a:lnTo>
                  <a:pt x="363" y="24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67" name="Freeform 27">
            <a:extLst>
              <a:ext uri="{FF2B5EF4-FFF2-40B4-BE49-F238E27FC236}">
                <a16:creationId xmlns:a16="http://schemas.microsoft.com/office/drawing/2014/main" id="{5E29973F-8E2C-6146-82F5-580DC40F9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7288" y="2427288"/>
            <a:ext cx="211137" cy="107950"/>
          </a:xfrm>
          <a:custGeom>
            <a:avLst/>
            <a:gdLst>
              <a:gd name="T0" fmla="*/ 51210 w 480"/>
              <a:gd name="T1" fmla="*/ 108401 h 248"/>
              <a:gd name="T2" fmla="*/ 51210 w 480"/>
              <a:gd name="T3" fmla="*/ 73730 h 248"/>
              <a:gd name="T4" fmla="*/ 211463 w 480"/>
              <a:gd name="T5" fmla="*/ 73730 h 248"/>
              <a:gd name="T6" fmla="*/ 211463 w 480"/>
              <a:gd name="T7" fmla="*/ 34671 h 248"/>
              <a:gd name="T8" fmla="*/ 51210 w 480"/>
              <a:gd name="T9" fmla="*/ 34671 h 248"/>
              <a:gd name="T10" fmla="*/ 51210 w 480"/>
              <a:gd name="T11" fmla="*/ 0 h 248"/>
              <a:gd name="T12" fmla="*/ 0 w 480"/>
              <a:gd name="T13" fmla="*/ 54420 h 248"/>
              <a:gd name="T14" fmla="*/ 51210 w 480"/>
              <a:gd name="T15" fmla="*/ 108401 h 24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80" h="248">
                <a:moveTo>
                  <a:pt x="116" y="247"/>
                </a:moveTo>
                <a:lnTo>
                  <a:pt x="116" y="168"/>
                </a:lnTo>
                <a:lnTo>
                  <a:pt x="479" y="168"/>
                </a:lnTo>
                <a:lnTo>
                  <a:pt x="479" y="79"/>
                </a:lnTo>
                <a:lnTo>
                  <a:pt x="116" y="79"/>
                </a:lnTo>
                <a:lnTo>
                  <a:pt x="116" y="0"/>
                </a:lnTo>
                <a:lnTo>
                  <a:pt x="0" y="124"/>
                </a:lnTo>
                <a:lnTo>
                  <a:pt x="116" y="24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68" name="Freeform 28">
            <a:extLst>
              <a:ext uri="{FF2B5EF4-FFF2-40B4-BE49-F238E27FC236}">
                <a16:creationId xmlns:a16="http://schemas.microsoft.com/office/drawing/2014/main" id="{D14FB496-F127-374F-AA77-6CFC5746B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6238" y="2376488"/>
            <a:ext cx="109537" cy="215900"/>
          </a:xfrm>
          <a:custGeom>
            <a:avLst/>
            <a:gdLst>
              <a:gd name="T0" fmla="*/ 108431 w 249"/>
              <a:gd name="T1" fmla="*/ 160148 h 489"/>
              <a:gd name="T2" fmla="*/ 73890 w 249"/>
              <a:gd name="T3" fmla="*/ 160148 h 489"/>
              <a:gd name="T4" fmla="*/ 73890 w 249"/>
              <a:gd name="T5" fmla="*/ 0 h 489"/>
              <a:gd name="T6" fmla="*/ 34540 w 249"/>
              <a:gd name="T7" fmla="*/ 0 h 489"/>
              <a:gd name="T8" fmla="*/ 34540 w 249"/>
              <a:gd name="T9" fmla="*/ 160148 h 489"/>
              <a:gd name="T10" fmla="*/ 0 w 249"/>
              <a:gd name="T11" fmla="*/ 160148 h 489"/>
              <a:gd name="T12" fmla="*/ 54215 w 249"/>
              <a:gd name="T13" fmla="*/ 215295 h 489"/>
              <a:gd name="T14" fmla="*/ 108431 w 249"/>
              <a:gd name="T15" fmla="*/ 160148 h 48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49" h="489">
                <a:moveTo>
                  <a:pt x="248" y="363"/>
                </a:moveTo>
                <a:lnTo>
                  <a:pt x="169" y="363"/>
                </a:lnTo>
                <a:lnTo>
                  <a:pt x="169" y="0"/>
                </a:lnTo>
                <a:lnTo>
                  <a:pt x="79" y="0"/>
                </a:lnTo>
                <a:lnTo>
                  <a:pt x="79" y="363"/>
                </a:lnTo>
                <a:lnTo>
                  <a:pt x="0" y="363"/>
                </a:lnTo>
                <a:lnTo>
                  <a:pt x="124" y="488"/>
                </a:lnTo>
                <a:lnTo>
                  <a:pt x="248" y="36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69" name="Freeform 29">
            <a:extLst>
              <a:ext uri="{FF2B5EF4-FFF2-40B4-BE49-F238E27FC236}">
                <a16:creationId xmlns:a16="http://schemas.microsoft.com/office/drawing/2014/main" id="{5CFAC1F6-682F-8E4A-93DB-54DA490D7E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24388" y="2376488"/>
            <a:ext cx="109537" cy="215900"/>
          </a:xfrm>
          <a:custGeom>
            <a:avLst/>
            <a:gdLst>
              <a:gd name="T0" fmla="*/ 108431 w 249"/>
              <a:gd name="T1" fmla="*/ 51177 h 489"/>
              <a:gd name="T2" fmla="*/ 73890 w 249"/>
              <a:gd name="T3" fmla="*/ 51177 h 489"/>
              <a:gd name="T4" fmla="*/ 73890 w 249"/>
              <a:gd name="T5" fmla="*/ 215295 h 489"/>
              <a:gd name="T6" fmla="*/ 34978 w 249"/>
              <a:gd name="T7" fmla="*/ 215295 h 489"/>
              <a:gd name="T8" fmla="*/ 34978 w 249"/>
              <a:gd name="T9" fmla="*/ 51177 h 489"/>
              <a:gd name="T10" fmla="*/ 0 w 249"/>
              <a:gd name="T11" fmla="*/ 51177 h 489"/>
              <a:gd name="T12" fmla="*/ 54653 w 249"/>
              <a:gd name="T13" fmla="*/ 0 h 489"/>
              <a:gd name="T14" fmla="*/ 108431 w 249"/>
              <a:gd name="T15" fmla="*/ 51177 h 48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49" h="489">
                <a:moveTo>
                  <a:pt x="248" y="116"/>
                </a:moveTo>
                <a:lnTo>
                  <a:pt x="169" y="116"/>
                </a:lnTo>
                <a:lnTo>
                  <a:pt x="169" y="488"/>
                </a:lnTo>
                <a:lnTo>
                  <a:pt x="80" y="488"/>
                </a:lnTo>
                <a:lnTo>
                  <a:pt x="80" y="116"/>
                </a:lnTo>
                <a:lnTo>
                  <a:pt x="0" y="116"/>
                </a:lnTo>
                <a:lnTo>
                  <a:pt x="125" y="0"/>
                </a:lnTo>
                <a:lnTo>
                  <a:pt x="248" y="11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70" name="Freeform 30">
            <a:extLst>
              <a:ext uri="{FF2B5EF4-FFF2-40B4-BE49-F238E27FC236}">
                <a16:creationId xmlns:a16="http://schemas.microsoft.com/office/drawing/2014/main" id="{10740102-E049-9F45-B02C-EEEEF634F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9100" y="2820988"/>
            <a:ext cx="195263" cy="200025"/>
          </a:xfrm>
          <a:custGeom>
            <a:avLst/>
            <a:gdLst>
              <a:gd name="T0" fmla="*/ 98176 w 444"/>
              <a:gd name="T1" fmla="*/ 0 h 454"/>
              <a:gd name="T2" fmla="*/ 98176 w 444"/>
              <a:gd name="T3" fmla="*/ 0 h 454"/>
              <a:gd name="T4" fmla="*/ 0 w 444"/>
              <a:gd name="T5" fmla="*/ 97890 h 454"/>
              <a:gd name="T6" fmla="*/ 98176 w 444"/>
              <a:gd name="T7" fmla="*/ 199748 h 454"/>
              <a:gd name="T8" fmla="*/ 195910 w 444"/>
              <a:gd name="T9" fmla="*/ 97890 h 454"/>
              <a:gd name="T10" fmla="*/ 98176 w 444"/>
              <a:gd name="T11" fmla="*/ 0 h 45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44" h="454">
                <a:moveTo>
                  <a:pt x="222" y="0"/>
                </a:moveTo>
                <a:lnTo>
                  <a:pt x="222" y="0"/>
                </a:lnTo>
                <a:cubicBezTo>
                  <a:pt x="35" y="0"/>
                  <a:pt x="0" y="45"/>
                  <a:pt x="0" y="222"/>
                </a:cubicBezTo>
                <a:cubicBezTo>
                  <a:pt x="0" y="408"/>
                  <a:pt x="35" y="453"/>
                  <a:pt x="222" y="453"/>
                </a:cubicBezTo>
                <a:cubicBezTo>
                  <a:pt x="407" y="453"/>
                  <a:pt x="443" y="408"/>
                  <a:pt x="443" y="222"/>
                </a:cubicBezTo>
                <a:cubicBezTo>
                  <a:pt x="443" y="45"/>
                  <a:pt x="407" y="0"/>
                  <a:pt x="222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71" name="Freeform 31">
            <a:extLst>
              <a:ext uri="{FF2B5EF4-FFF2-40B4-BE49-F238E27FC236}">
                <a16:creationId xmlns:a16="http://schemas.microsoft.com/office/drawing/2014/main" id="{A3B829C2-5942-EA45-BF12-A802197F5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3863" y="2370138"/>
            <a:ext cx="100012" cy="220662"/>
          </a:xfrm>
          <a:custGeom>
            <a:avLst/>
            <a:gdLst>
              <a:gd name="T0" fmla="*/ 50327 w 231"/>
              <a:gd name="T1" fmla="*/ 0 h 498"/>
              <a:gd name="T2" fmla="*/ 0 w 231"/>
              <a:gd name="T3" fmla="*/ 82469 h 498"/>
              <a:gd name="T4" fmla="*/ 100654 w 231"/>
              <a:gd name="T5" fmla="*/ 82469 h 498"/>
              <a:gd name="T6" fmla="*/ 50327 w 231"/>
              <a:gd name="T7" fmla="*/ 0 h 498"/>
              <a:gd name="T8" fmla="*/ 50327 w 231"/>
              <a:gd name="T9" fmla="*/ 219183 h 498"/>
              <a:gd name="T10" fmla="*/ 100654 w 231"/>
              <a:gd name="T11" fmla="*/ 140683 h 498"/>
              <a:gd name="T12" fmla="*/ 0 w 231"/>
              <a:gd name="T13" fmla="*/ 140683 h 498"/>
              <a:gd name="T14" fmla="*/ 50327 w 231"/>
              <a:gd name="T15" fmla="*/ 219183 h 49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31" h="498">
                <a:moveTo>
                  <a:pt x="115" y="0"/>
                </a:moveTo>
                <a:lnTo>
                  <a:pt x="0" y="187"/>
                </a:lnTo>
                <a:lnTo>
                  <a:pt x="230" y="187"/>
                </a:lnTo>
                <a:lnTo>
                  <a:pt x="115" y="0"/>
                </a:lnTo>
                <a:close/>
                <a:moveTo>
                  <a:pt x="115" y="497"/>
                </a:moveTo>
                <a:lnTo>
                  <a:pt x="230" y="319"/>
                </a:lnTo>
                <a:lnTo>
                  <a:pt x="0" y="319"/>
                </a:lnTo>
                <a:lnTo>
                  <a:pt x="115" y="4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54AC568F-EB1E-EC49-A46D-E22F4C2A1C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5750" y="1504950"/>
            <a:ext cx="204788" cy="207963"/>
          </a:xfrm>
          <a:custGeom>
            <a:avLst/>
            <a:gdLst>
              <a:gd name="T0" fmla="*/ 187780 w 462"/>
              <a:gd name="T1" fmla="*/ 156635 h 470"/>
              <a:gd name="T2" fmla="*/ 187780 w 462"/>
              <a:gd name="T3" fmla="*/ 156635 h 470"/>
              <a:gd name="T4" fmla="*/ 187780 w 462"/>
              <a:gd name="T5" fmla="*/ 129202 h 470"/>
              <a:gd name="T6" fmla="*/ 152875 w 462"/>
              <a:gd name="T7" fmla="*/ 93804 h 470"/>
              <a:gd name="T8" fmla="*/ 129458 w 462"/>
              <a:gd name="T9" fmla="*/ 93804 h 470"/>
              <a:gd name="T10" fmla="*/ 113552 w 462"/>
              <a:gd name="T11" fmla="*/ 81857 h 470"/>
              <a:gd name="T12" fmla="*/ 113552 w 462"/>
              <a:gd name="T13" fmla="*/ 50442 h 470"/>
              <a:gd name="T14" fmla="*/ 129458 w 462"/>
              <a:gd name="T15" fmla="*/ 26991 h 470"/>
              <a:gd name="T16" fmla="*/ 102064 w 462"/>
              <a:gd name="T17" fmla="*/ 0 h 470"/>
              <a:gd name="T18" fmla="*/ 74670 w 462"/>
              <a:gd name="T19" fmla="*/ 26991 h 470"/>
              <a:gd name="T20" fmla="*/ 90134 w 462"/>
              <a:gd name="T21" fmla="*/ 50442 h 470"/>
              <a:gd name="T22" fmla="*/ 90134 w 462"/>
              <a:gd name="T23" fmla="*/ 81857 h 470"/>
              <a:gd name="T24" fmla="*/ 74670 w 462"/>
              <a:gd name="T25" fmla="*/ 93804 h 470"/>
              <a:gd name="T26" fmla="*/ 50811 w 462"/>
              <a:gd name="T27" fmla="*/ 93804 h 470"/>
              <a:gd name="T28" fmla="*/ 15906 w 462"/>
              <a:gd name="T29" fmla="*/ 129202 h 470"/>
              <a:gd name="T30" fmla="*/ 15906 w 462"/>
              <a:gd name="T31" fmla="*/ 156635 h 470"/>
              <a:gd name="T32" fmla="*/ 0 w 462"/>
              <a:gd name="T33" fmla="*/ 180086 h 470"/>
              <a:gd name="T34" fmla="*/ 23417 w 462"/>
              <a:gd name="T35" fmla="*/ 207520 h 470"/>
              <a:gd name="T36" fmla="*/ 50811 w 462"/>
              <a:gd name="T37" fmla="*/ 180086 h 470"/>
              <a:gd name="T38" fmla="*/ 35347 w 462"/>
              <a:gd name="T39" fmla="*/ 156635 h 470"/>
              <a:gd name="T40" fmla="*/ 35347 w 462"/>
              <a:gd name="T41" fmla="*/ 129202 h 470"/>
              <a:gd name="T42" fmla="*/ 50811 w 462"/>
              <a:gd name="T43" fmla="*/ 113715 h 470"/>
              <a:gd name="T44" fmla="*/ 74670 w 462"/>
              <a:gd name="T45" fmla="*/ 113715 h 470"/>
              <a:gd name="T46" fmla="*/ 90134 w 462"/>
              <a:gd name="T47" fmla="*/ 109733 h 470"/>
              <a:gd name="T48" fmla="*/ 90134 w 462"/>
              <a:gd name="T49" fmla="*/ 156635 h 470"/>
              <a:gd name="T50" fmla="*/ 74670 w 462"/>
              <a:gd name="T51" fmla="*/ 180086 h 470"/>
              <a:gd name="T52" fmla="*/ 102064 w 462"/>
              <a:gd name="T53" fmla="*/ 207520 h 470"/>
              <a:gd name="T54" fmla="*/ 129458 w 462"/>
              <a:gd name="T55" fmla="*/ 180086 h 470"/>
              <a:gd name="T56" fmla="*/ 113552 w 462"/>
              <a:gd name="T57" fmla="*/ 156635 h 470"/>
              <a:gd name="T58" fmla="*/ 113552 w 462"/>
              <a:gd name="T59" fmla="*/ 109733 h 470"/>
              <a:gd name="T60" fmla="*/ 129458 w 462"/>
              <a:gd name="T61" fmla="*/ 113715 h 470"/>
              <a:gd name="T62" fmla="*/ 152875 w 462"/>
              <a:gd name="T63" fmla="*/ 113715 h 470"/>
              <a:gd name="T64" fmla="*/ 168339 w 462"/>
              <a:gd name="T65" fmla="*/ 129202 h 470"/>
              <a:gd name="T66" fmla="*/ 168339 w 462"/>
              <a:gd name="T67" fmla="*/ 156635 h 470"/>
              <a:gd name="T68" fmla="*/ 152875 w 462"/>
              <a:gd name="T69" fmla="*/ 180086 h 470"/>
              <a:gd name="T70" fmla="*/ 180269 w 462"/>
              <a:gd name="T71" fmla="*/ 207520 h 470"/>
              <a:gd name="T72" fmla="*/ 203686 w 462"/>
              <a:gd name="T73" fmla="*/ 180086 h 470"/>
              <a:gd name="T74" fmla="*/ 187780 w 462"/>
              <a:gd name="T75" fmla="*/ 156635 h 470"/>
              <a:gd name="T76" fmla="*/ 39323 w 462"/>
              <a:gd name="T77" fmla="*/ 180086 h 470"/>
              <a:gd name="T78" fmla="*/ 39323 w 462"/>
              <a:gd name="T79" fmla="*/ 180086 h 470"/>
              <a:gd name="T80" fmla="*/ 23417 w 462"/>
              <a:gd name="T81" fmla="*/ 195573 h 470"/>
              <a:gd name="T82" fmla="*/ 7953 w 462"/>
              <a:gd name="T83" fmla="*/ 180086 h 470"/>
              <a:gd name="T84" fmla="*/ 23417 w 462"/>
              <a:gd name="T85" fmla="*/ 164600 h 470"/>
              <a:gd name="T86" fmla="*/ 39323 w 462"/>
              <a:gd name="T87" fmla="*/ 180086 h 470"/>
              <a:gd name="T88" fmla="*/ 86600 w 462"/>
              <a:gd name="T89" fmla="*/ 26991 h 470"/>
              <a:gd name="T90" fmla="*/ 86600 w 462"/>
              <a:gd name="T91" fmla="*/ 26991 h 470"/>
              <a:gd name="T92" fmla="*/ 102064 w 462"/>
              <a:gd name="T93" fmla="*/ 11504 h 470"/>
              <a:gd name="T94" fmla="*/ 117528 w 462"/>
              <a:gd name="T95" fmla="*/ 26991 h 470"/>
              <a:gd name="T96" fmla="*/ 102064 w 462"/>
              <a:gd name="T97" fmla="*/ 42920 h 470"/>
              <a:gd name="T98" fmla="*/ 86600 w 462"/>
              <a:gd name="T99" fmla="*/ 26991 h 470"/>
              <a:gd name="T100" fmla="*/ 117528 w 462"/>
              <a:gd name="T101" fmla="*/ 180086 h 470"/>
              <a:gd name="T102" fmla="*/ 117528 w 462"/>
              <a:gd name="T103" fmla="*/ 180086 h 470"/>
              <a:gd name="T104" fmla="*/ 102064 w 462"/>
              <a:gd name="T105" fmla="*/ 195573 h 470"/>
              <a:gd name="T106" fmla="*/ 86600 w 462"/>
              <a:gd name="T107" fmla="*/ 180086 h 470"/>
              <a:gd name="T108" fmla="*/ 102064 w 462"/>
              <a:gd name="T109" fmla="*/ 164600 h 470"/>
              <a:gd name="T110" fmla="*/ 117528 w 462"/>
              <a:gd name="T111" fmla="*/ 180086 h 470"/>
              <a:gd name="T112" fmla="*/ 180269 w 462"/>
              <a:gd name="T113" fmla="*/ 195573 h 470"/>
              <a:gd name="T114" fmla="*/ 180269 w 462"/>
              <a:gd name="T115" fmla="*/ 195573 h 470"/>
              <a:gd name="T116" fmla="*/ 164363 w 462"/>
              <a:gd name="T117" fmla="*/ 180086 h 470"/>
              <a:gd name="T118" fmla="*/ 180269 w 462"/>
              <a:gd name="T119" fmla="*/ 164600 h 470"/>
              <a:gd name="T120" fmla="*/ 191757 w 462"/>
              <a:gd name="T121" fmla="*/ 180086 h 470"/>
              <a:gd name="T122" fmla="*/ 180269 w 462"/>
              <a:gd name="T123" fmla="*/ 195573 h 47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62" h="470">
                <a:moveTo>
                  <a:pt x="425" y="354"/>
                </a:moveTo>
                <a:lnTo>
                  <a:pt x="425" y="354"/>
                </a:lnTo>
                <a:cubicBezTo>
                  <a:pt x="425" y="292"/>
                  <a:pt x="425" y="292"/>
                  <a:pt x="425" y="292"/>
                </a:cubicBezTo>
                <a:cubicBezTo>
                  <a:pt x="425" y="257"/>
                  <a:pt x="408" y="212"/>
                  <a:pt x="346" y="212"/>
                </a:cubicBezTo>
                <a:cubicBezTo>
                  <a:pt x="293" y="212"/>
                  <a:pt x="293" y="212"/>
                  <a:pt x="293" y="212"/>
                </a:cubicBezTo>
                <a:cubicBezTo>
                  <a:pt x="257" y="212"/>
                  <a:pt x="257" y="195"/>
                  <a:pt x="257" y="185"/>
                </a:cubicBezTo>
                <a:cubicBezTo>
                  <a:pt x="257" y="114"/>
                  <a:pt x="257" y="114"/>
                  <a:pt x="257" y="114"/>
                </a:cubicBezTo>
                <a:cubicBezTo>
                  <a:pt x="275" y="106"/>
                  <a:pt x="293" y="88"/>
                  <a:pt x="293" y="61"/>
                </a:cubicBezTo>
                <a:cubicBezTo>
                  <a:pt x="293" y="26"/>
                  <a:pt x="266" y="0"/>
                  <a:pt x="231" y="0"/>
                </a:cubicBezTo>
                <a:cubicBezTo>
                  <a:pt x="196" y="0"/>
                  <a:pt x="169" y="26"/>
                  <a:pt x="169" y="61"/>
                </a:cubicBezTo>
                <a:cubicBezTo>
                  <a:pt x="169" y="88"/>
                  <a:pt x="186" y="106"/>
                  <a:pt x="204" y="114"/>
                </a:cubicBezTo>
                <a:cubicBezTo>
                  <a:pt x="204" y="185"/>
                  <a:pt x="204" y="185"/>
                  <a:pt x="204" y="185"/>
                </a:cubicBezTo>
                <a:cubicBezTo>
                  <a:pt x="204" y="185"/>
                  <a:pt x="204" y="212"/>
                  <a:pt x="169" y="212"/>
                </a:cubicBezTo>
                <a:cubicBezTo>
                  <a:pt x="115" y="212"/>
                  <a:pt x="115" y="212"/>
                  <a:pt x="115" y="212"/>
                </a:cubicBezTo>
                <a:cubicBezTo>
                  <a:pt x="53" y="212"/>
                  <a:pt x="36" y="257"/>
                  <a:pt x="36" y="292"/>
                </a:cubicBezTo>
                <a:cubicBezTo>
                  <a:pt x="36" y="354"/>
                  <a:pt x="36" y="354"/>
                  <a:pt x="36" y="354"/>
                </a:cubicBezTo>
                <a:cubicBezTo>
                  <a:pt x="9" y="363"/>
                  <a:pt x="0" y="380"/>
                  <a:pt x="0" y="407"/>
                </a:cubicBezTo>
                <a:cubicBezTo>
                  <a:pt x="0" y="442"/>
                  <a:pt x="27" y="469"/>
                  <a:pt x="53" y="469"/>
                </a:cubicBezTo>
                <a:cubicBezTo>
                  <a:pt x="89" y="469"/>
                  <a:pt x="115" y="442"/>
                  <a:pt x="115" y="407"/>
                </a:cubicBezTo>
                <a:cubicBezTo>
                  <a:pt x="115" y="380"/>
                  <a:pt x="98" y="363"/>
                  <a:pt x="80" y="354"/>
                </a:cubicBezTo>
                <a:cubicBezTo>
                  <a:pt x="80" y="292"/>
                  <a:pt x="80" y="292"/>
                  <a:pt x="80" y="292"/>
                </a:cubicBezTo>
                <a:cubicBezTo>
                  <a:pt x="80" y="292"/>
                  <a:pt x="80" y="257"/>
                  <a:pt x="115" y="257"/>
                </a:cubicBezTo>
                <a:cubicBezTo>
                  <a:pt x="169" y="257"/>
                  <a:pt x="169" y="257"/>
                  <a:pt x="169" y="257"/>
                </a:cubicBezTo>
                <a:cubicBezTo>
                  <a:pt x="186" y="257"/>
                  <a:pt x="196" y="257"/>
                  <a:pt x="204" y="248"/>
                </a:cubicBezTo>
                <a:cubicBezTo>
                  <a:pt x="204" y="354"/>
                  <a:pt x="204" y="354"/>
                  <a:pt x="204" y="354"/>
                </a:cubicBezTo>
                <a:cubicBezTo>
                  <a:pt x="186" y="363"/>
                  <a:pt x="169" y="380"/>
                  <a:pt x="169" y="407"/>
                </a:cubicBezTo>
                <a:cubicBezTo>
                  <a:pt x="169" y="442"/>
                  <a:pt x="196" y="469"/>
                  <a:pt x="231" y="469"/>
                </a:cubicBezTo>
                <a:cubicBezTo>
                  <a:pt x="266" y="469"/>
                  <a:pt x="293" y="442"/>
                  <a:pt x="293" y="407"/>
                </a:cubicBezTo>
                <a:cubicBezTo>
                  <a:pt x="293" y="380"/>
                  <a:pt x="275" y="363"/>
                  <a:pt x="257" y="354"/>
                </a:cubicBezTo>
                <a:cubicBezTo>
                  <a:pt x="257" y="248"/>
                  <a:pt x="257" y="248"/>
                  <a:pt x="257" y="248"/>
                </a:cubicBezTo>
                <a:cubicBezTo>
                  <a:pt x="266" y="257"/>
                  <a:pt x="275" y="257"/>
                  <a:pt x="293" y="257"/>
                </a:cubicBezTo>
                <a:cubicBezTo>
                  <a:pt x="346" y="257"/>
                  <a:pt x="346" y="257"/>
                  <a:pt x="346" y="257"/>
                </a:cubicBezTo>
                <a:cubicBezTo>
                  <a:pt x="381" y="257"/>
                  <a:pt x="381" y="283"/>
                  <a:pt x="381" y="292"/>
                </a:cubicBezTo>
                <a:cubicBezTo>
                  <a:pt x="381" y="354"/>
                  <a:pt x="381" y="354"/>
                  <a:pt x="381" y="354"/>
                </a:cubicBezTo>
                <a:cubicBezTo>
                  <a:pt x="363" y="363"/>
                  <a:pt x="346" y="380"/>
                  <a:pt x="346" y="407"/>
                </a:cubicBezTo>
                <a:cubicBezTo>
                  <a:pt x="346" y="442"/>
                  <a:pt x="372" y="469"/>
                  <a:pt x="408" y="469"/>
                </a:cubicBezTo>
                <a:cubicBezTo>
                  <a:pt x="434" y="469"/>
                  <a:pt x="461" y="442"/>
                  <a:pt x="461" y="407"/>
                </a:cubicBezTo>
                <a:cubicBezTo>
                  <a:pt x="461" y="380"/>
                  <a:pt x="453" y="363"/>
                  <a:pt x="425" y="354"/>
                </a:cubicBezTo>
                <a:close/>
                <a:moveTo>
                  <a:pt x="89" y="407"/>
                </a:moveTo>
                <a:lnTo>
                  <a:pt x="89" y="407"/>
                </a:lnTo>
                <a:cubicBezTo>
                  <a:pt x="89" y="425"/>
                  <a:pt x="71" y="442"/>
                  <a:pt x="53" y="442"/>
                </a:cubicBezTo>
                <a:cubicBezTo>
                  <a:pt x="36" y="442"/>
                  <a:pt x="18" y="425"/>
                  <a:pt x="18" y="407"/>
                </a:cubicBezTo>
                <a:cubicBezTo>
                  <a:pt x="18" y="389"/>
                  <a:pt x="36" y="372"/>
                  <a:pt x="53" y="372"/>
                </a:cubicBezTo>
                <a:cubicBezTo>
                  <a:pt x="71" y="372"/>
                  <a:pt x="89" y="389"/>
                  <a:pt x="89" y="407"/>
                </a:cubicBezTo>
                <a:close/>
                <a:moveTo>
                  <a:pt x="196" y="61"/>
                </a:moveTo>
                <a:lnTo>
                  <a:pt x="196" y="61"/>
                </a:lnTo>
                <a:cubicBezTo>
                  <a:pt x="196" y="44"/>
                  <a:pt x="213" y="26"/>
                  <a:pt x="231" y="26"/>
                </a:cubicBezTo>
                <a:cubicBezTo>
                  <a:pt x="249" y="26"/>
                  <a:pt x="266" y="44"/>
                  <a:pt x="266" y="61"/>
                </a:cubicBezTo>
                <a:cubicBezTo>
                  <a:pt x="266" y="79"/>
                  <a:pt x="249" y="97"/>
                  <a:pt x="231" y="97"/>
                </a:cubicBezTo>
                <a:cubicBezTo>
                  <a:pt x="213" y="97"/>
                  <a:pt x="196" y="79"/>
                  <a:pt x="196" y="61"/>
                </a:cubicBezTo>
                <a:close/>
                <a:moveTo>
                  <a:pt x="266" y="407"/>
                </a:moveTo>
                <a:lnTo>
                  <a:pt x="266" y="407"/>
                </a:lnTo>
                <a:cubicBezTo>
                  <a:pt x="266" y="425"/>
                  <a:pt x="249" y="442"/>
                  <a:pt x="231" y="442"/>
                </a:cubicBezTo>
                <a:cubicBezTo>
                  <a:pt x="213" y="442"/>
                  <a:pt x="196" y="425"/>
                  <a:pt x="196" y="407"/>
                </a:cubicBezTo>
                <a:cubicBezTo>
                  <a:pt x="196" y="389"/>
                  <a:pt x="213" y="372"/>
                  <a:pt x="231" y="372"/>
                </a:cubicBezTo>
                <a:cubicBezTo>
                  <a:pt x="249" y="372"/>
                  <a:pt x="266" y="389"/>
                  <a:pt x="266" y="407"/>
                </a:cubicBezTo>
                <a:close/>
                <a:moveTo>
                  <a:pt x="408" y="442"/>
                </a:moveTo>
                <a:lnTo>
                  <a:pt x="408" y="442"/>
                </a:lnTo>
                <a:cubicBezTo>
                  <a:pt x="381" y="442"/>
                  <a:pt x="372" y="425"/>
                  <a:pt x="372" y="407"/>
                </a:cubicBezTo>
                <a:cubicBezTo>
                  <a:pt x="372" y="389"/>
                  <a:pt x="381" y="372"/>
                  <a:pt x="408" y="372"/>
                </a:cubicBezTo>
                <a:cubicBezTo>
                  <a:pt x="425" y="372"/>
                  <a:pt x="434" y="389"/>
                  <a:pt x="434" y="407"/>
                </a:cubicBezTo>
                <a:cubicBezTo>
                  <a:pt x="434" y="425"/>
                  <a:pt x="425" y="442"/>
                  <a:pt x="408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73" name="Freeform 33">
            <a:extLst>
              <a:ext uri="{FF2B5EF4-FFF2-40B4-BE49-F238E27FC236}">
                <a16:creationId xmlns:a16="http://schemas.microsoft.com/office/drawing/2014/main" id="{31C4D50E-CAB5-0E46-9E64-4FFA1DEC2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350" y="1517650"/>
            <a:ext cx="142875" cy="184150"/>
          </a:xfrm>
          <a:custGeom>
            <a:avLst/>
            <a:gdLst>
              <a:gd name="T0" fmla="*/ 141476 w 320"/>
              <a:gd name="T1" fmla="*/ 27452 h 417"/>
              <a:gd name="T2" fmla="*/ 141476 w 320"/>
              <a:gd name="T3" fmla="*/ 27452 h 417"/>
              <a:gd name="T4" fmla="*/ 113979 w 320"/>
              <a:gd name="T5" fmla="*/ 0 h 417"/>
              <a:gd name="T6" fmla="*/ 86038 w 320"/>
              <a:gd name="T7" fmla="*/ 27452 h 417"/>
              <a:gd name="T8" fmla="*/ 102004 w 320"/>
              <a:gd name="T9" fmla="*/ 50920 h 417"/>
              <a:gd name="T10" fmla="*/ 66525 w 320"/>
              <a:gd name="T11" fmla="*/ 82357 h 417"/>
              <a:gd name="T12" fmla="*/ 35036 w 320"/>
              <a:gd name="T13" fmla="*/ 94312 h 417"/>
              <a:gd name="T14" fmla="*/ 35036 w 320"/>
              <a:gd name="T15" fmla="*/ 50920 h 417"/>
              <a:gd name="T16" fmla="*/ 51002 w 320"/>
              <a:gd name="T17" fmla="*/ 27452 h 417"/>
              <a:gd name="T18" fmla="*/ 27497 w 320"/>
              <a:gd name="T19" fmla="*/ 0 h 417"/>
              <a:gd name="T20" fmla="*/ 0 w 320"/>
              <a:gd name="T21" fmla="*/ 27452 h 417"/>
              <a:gd name="T22" fmla="*/ 15522 w 320"/>
              <a:gd name="T23" fmla="*/ 50920 h 417"/>
              <a:gd name="T24" fmla="*/ 15522 w 320"/>
              <a:gd name="T25" fmla="*/ 133277 h 417"/>
              <a:gd name="T26" fmla="*/ 0 w 320"/>
              <a:gd name="T27" fmla="*/ 156744 h 417"/>
              <a:gd name="T28" fmla="*/ 27497 w 320"/>
              <a:gd name="T29" fmla="*/ 184196 h 417"/>
              <a:gd name="T30" fmla="*/ 51002 w 320"/>
              <a:gd name="T31" fmla="*/ 156744 h 417"/>
              <a:gd name="T32" fmla="*/ 39028 w 320"/>
              <a:gd name="T33" fmla="*/ 133277 h 417"/>
              <a:gd name="T34" fmla="*/ 74507 w 320"/>
              <a:gd name="T35" fmla="*/ 102282 h 417"/>
              <a:gd name="T36" fmla="*/ 125510 w 320"/>
              <a:gd name="T37" fmla="*/ 50920 h 417"/>
              <a:gd name="T38" fmla="*/ 141476 w 320"/>
              <a:gd name="T39" fmla="*/ 27452 h 417"/>
              <a:gd name="T40" fmla="*/ 11531 w 320"/>
              <a:gd name="T41" fmla="*/ 27452 h 417"/>
              <a:gd name="T42" fmla="*/ 11531 w 320"/>
              <a:gd name="T43" fmla="*/ 27452 h 417"/>
              <a:gd name="T44" fmla="*/ 27497 w 320"/>
              <a:gd name="T45" fmla="*/ 11955 h 417"/>
              <a:gd name="T46" fmla="*/ 43019 w 320"/>
              <a:gd name="T47" fmla="*/ 27452 h 417"/>
              <a:gd name="T48" fmla="*/ 27497 w 320"/>
              <a:gd name="T49" fmla="*/ 38965 h 417"/>
              <a:gd name="T50" fmla="*/ 11531 w 320"/>
              <a:gd name="T51" fmla="*/ 27452 h 417"/>
              <a:gd name="T52" fmla="*/ 27497 w 320"/>
              <a:gd name="T53" fmla="*/ 172684 h 417"/>
              <a:gd name="T54" fmla="*/ 27497 w 320"/>
              <a:gd name="T55" fmla="*/ 172684 h 417"/>
              <a:gd name="T56" fmla="*/ 11531 w 320"/>
              <a:gd name="T57" fmla="*/ 156744 h 417"/>
              <a:gd name="T58" fmla="*/ 27497 w 320"/>
              <a:gd name="T59" fmla="*/ 141247 h 417"/>
              <a:gd name="T60" fmla="*/ 43019 w 320"/>
              <a:gd name="T61" fmla="*/ 156744 h 417"/>
              <a:gd name="T62" fmla="*/ 27497 w 320"/>
              <a:gd name="T63" fmla="*/ 172684 h 417"/>
              <a:gd name="T64" fmla="*/ 113979 w 320"/>
              <a:gd name="T65" fmla="*/ 38965 h 417"/>
              <a:gd name="T66" fmla="*/ 113979 w 320"/>
              <a:gd name="T67" fmla="*/ 38965 h 417"/>
              <a:gd name="T68" fmla="*/ 98013 w 320"/>
              <a:gd name="T69" fmla="*/ 27452 h 417"/>
              <a:gd name="T70" fmla="*/ 113979 w 320"/>
              <a:gd name="T71" fmla="*/ 11955 h 417"/>
              <a:gd name="T72" fmla="*/ 129501 w 320"/>
              <a:gd name="T73" fmla="*/ 27452 h 417"/>
              <a:gd name="T74" fmla="*/ 113979 w 320"/>
              <a:gd name="T75" fmla="*/ 38965 h 41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320" h="417">
                <a:moveTo>
                  <a:pt x="319" y="62"/>
                </a:moveTo>
                <a:lnTo>
                  <a:pt x="319" y="62"/>
                </a:lnTo>
                <a:cubicBezTo>
                  <a:pt x="319" y="27"/>
                  <a:pt x="292" y="0"/>
                  <a:pt x="257" y="0"/>
                </a:cubicBezTo>
                <a:cubicBezTo>
                  <a:pt x="221" y="0"/>
                  <a:pt x="194" y="27"/>
                  <a:pt x="194" y="62"/>
                </a:cubicBezTo>
                <a:cubicBezTo>
                  <a:pt x="194" y="80"/>
                  <a:pt x="213" y="106"/>
                  <a:pt x="230" y="115"/>
                </a:cubicBezTo>
                <a:cubicBezTo>
                  <a:pt x="230" y="159"/>
                  <a:pt x="194" y="169"/>
                  <a:pt x="150" y="186"/>
                </a:cubicBezTo>
                <a:cubicBezTo>
                  <a:pt x="132" y="195"/>
                  <a:pt x="106" y="195"/>
                  <a:pt x="79" y="213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106" y="106"/>
                  <a:pt x="115" y="80"/>
                  <a:pt x="115" y="62"/>
                </a:cubicBezTo>
                <a:cubicBezTo>
                  <a:pt x="115" y="27"/>
                  <a:pt x="88" y="0"/>
                  <a:pt x="62" y="0"/>
                </a:cubicBezTo>
                <a:cubicBezTo>
                  <a:pt x="26" y="0"/>
                  <a:pt x="0" y="27"/>
                  <a:pt x="0" y="62"/>
                </a:cubicBezTo>
                <a:cubicBezTo>
                  <a:pt x="0" y="80"/>
                  <a:pt x="17" y="106"/>
                  <a:pt x="35" y="115"/>
                </a:cubicBezTo>
                <a:cubicBezTo>
                  <a:pt x="35" y="301"/>
                  <a:pt x="35" y="301"/>
                  <a:pt x="35" y="301"/>
                </a:cubicBezTo>
                <a:cubicBezTo>
                  <a:pt x="17" y="310"/>
                  <a:pt x="0" y="328"/>
                  <a:pt x="0" y="354"/>
                </a:cubicBezTo>
                <a:cubicBezTo>
                  <a:pt x="0" y="390"/>
                  <a:pt x="26" y="416"/>
                  <a:pt x="62" y="416"/>
                </a:cubicBezTo>
                <a:cubicBezTo>
                  <a:pt x="88" y="416"/>
                  <a:pt x="115" y="390"/>
                  <a:pt x="115" y="354"/>
                </a:cubicBezTo>
                <a:cubicBezTo>
                  <a:pt x="115" y="328"/>
                  <a:pt x="106" y="310"/>
                  <a:pt x="88" y="301"/>
                </a:cubicBezTo>
                <a:cubicBezTo>
                  <a:pt x="88" y="257"/>
                  <a:pt x="123" y="240"/>
                  <a:pt x="168" y="231"/>
                </a:cubicBezTo>
                <a:cubicBezTo>
                  <a:pt x="213" y="213"/>
                  <a:pt x="275" y="195"/>
                  <a:pt x="283" y="115"/>
                </a:cubicBezTo>
                <a:cubicBezTo>
                  <a:pt x="301" y="106"/>
                  <a:pt x="319" y="80"/>
                  <a:pt x="319" y="62"/>
                </a:cubicBezTo>
                <a:close/>
                <a:moveTo>
                  <a:pt x="26" y="62"/>
                </a:moveTo>
                <a:lnTo>
                  <a:pt x="26" y="62"/>
                </a:lnTo>
                <a:cubicBezTo>
                  <a:pt x="26" y="35"/>
                  <a:pt x="44" y="27"/>
                  <a:pt x="62" y="27"/>
                </a:cubicBezTo>
                <a:cubicBezTo>
                  <a:pt x="79" y="27"/>
                  <a:pt x="97" y="35"/>
                  <a:pt x="97" y="62"/>
                </a:cubicBezTo>
                <a:cubicBezTo>
                  <a:pt x="97" y="80"/>
                  <a:pt x="79" y="88"/>
                  <a:pt x="62" y="88"/>
                </a:cubicBezTo>
                <a:cubicBezTo>
                  <a:pt x="44" y="88"/>
                  <a:pt x="26" y="80"/>
                  <a:pt x="26" y="62"/>
                </a:cubicBezTo>
                <a:close/>
                <a:moveTo>
                  <a:pt x="62" y="390"/>
                </a:moveTo>
                <a:lnTo>
                  <a:pt x="62" y="390"/>
                </a:lnTo>
                <a:cubicBezTo>
                  <a:pt x="44" y="390"/>
                  <a:pt x="26" y="372"/>
                  <a:pt x="26" y="354"/>
                </a:cubicBezTo>
                <a:cubicBezTo>
                  <a:pt x="26" y="337"/>
                  <a:pt x="44" y="319"/>
                  <a:pt x="62" y="319"/>
                </a:cubicBezTo>
                <a:cubicBezTo>
                  <a:pt x="79" y="319"/>
                  <a:pt x="97" y="337"/>
                  <a:pt x="97" y="354"/>
                </a:cubicBezTo>
                <a:cubicBezTo>
                  <a:pt x="97" y="372"/>
                  <a:pt x="79" y="390"/>
                  <a:pt x="62" y="390"/>
                </a:cubicBezTo>
                <a:close/>
                <a:moveTo>
                  <a:pt x="257" y="88"/>
                </a:moveTo>
                <a:lnTo>
                  <a:pt x="257" y="88"/>
                </a:lnTo>
                <a:cubicBezTo>
                  <a:pt x="239" y="88"/>
                  <a:pt x="221" y="80"/>
                  <a:pt x="221" y="62"/>
                </a:cubicBezTo>
                <a:cubicBezTo>
                  <a:pt x="221" y="35"/>
                  <a:pt x="239" y="27"/>
                  <a:pt x="257" y="27"/>
                </a:cubicBezTo>
                <a:cubicBezTo>
                  <a:pt x="275" y="27"/>
                  <a:pt x="292" y="35"/>
                  <a:pt x="292" y="62"/>
                </a:cubicBezTo>
                <a:cubicBezTo>
                  <a:pt x="292" y="80"/>
                  <a:pt x="275" y="88"/>
                  <a:pt x="257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74" name="Freeform 34">
            <a:extLst>
              <a:ext uri="{FF2B5EF4-FFF2-40B4-BE49-F238E27FC236}">
                <a16:creationId xmlns:a16="http://schemas.microsoft.com/office/drawing/2014/main" id="{927812B5-3159-0C4C-AEF5-11A8E6783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2788" y="1504950"/>
            <a:ext cx="141287" cy="207963"/>
          </a:xfrm>
          <a:custGeom>
            <a:avLst/>
            <a:gdLst>
              <a:gd name="T0" fmla="*/ 114421 w 320"/>
              <a:gd name="T1" fmla="*/ 152653 h 470"/>
              <a:gd name="T2" fmla="*/ 114421 w 320"/>
              <a:gd name="T3" fmla="*/ 152653 h 470"/>
              <a:gd name="T4" fmla="*/ 90916 w 320"/>
              <a:gd name="T5" fmla="*/ 168139 h 470"/>
              <a:gd name="T6" fmla="*/ 54993 w 320"/>
              <a:gd name="T7" fmla="*/ 168139 h 470"/>
              <a:gd name="T8" fmla="*/ 35479 w 320"/>
              <a:gd name="T9" fmla="*/ 152653 h 470"/>
              <a:gd name="T10" fmla="*/ 35479 w 320"/>
              <a:gd name="T11" fmla="*/ 109733 h 470"/>
              <a:gd name="T12" fmla="*/ 54993 w 320"/>
              <a:gd name="T13" fmla="*/ 113715 h 470"/>
              <a:gd name="T14" fmla="*/ 90916 w 320"/>
              <a:gd name="T15" fmla="*/ 113715 h 470"/>
              <a:gd name="T16" fmla="*/ 114421 w 320"/>
              <a:gd name="T17" fmla="*/ 129202 h 470"/>
              <a:gd name="T18" fmla="*/ 141474 w 320"/>
              <a:gd name="T19" fmla="*/ 101769 h 470"/>
              <a:gd name="T20" fmla="*/ 114421 w 320"/>
              <a:gd name="T21" fmla="*/ 77875 h 470"/>
              <a:gd name="T22" fmla="*/ 90916 w 320"/>
              <a:gd name="T23" fmla="*/ 93804 h 470"/>
              <a:gd name="T24" fmla="*/ 54993 w 320"/>
              <a:gd name="T25" fmla="*/ 93804 h 470"/>
              <a:gd name="T26" fmla="*/ 35479 w 320"/>
              <a:gd name="T27" fmla="*/ 73893 h 470"/>
              <a:gd name="T28" fmla="*/ 35479 w 320"/>
              <a:gd name="T29" fmla="*/ 50442 h 470"/>
              <a:gd name="T30" fmla="*/ 51001 w 320"/>
              <a:gd name="T31" fmla="*/ 26991 h 470"/>
              <a:gd name="T32" fmla="*/ 27496 w 320"/>
              <a:gd name="T33" fmla="*/ 0 h 470"/>
              <a:gd name="T34" fmla="*/ 0 w 320"/>
              <a:gd name="T35" fmla="*/ 26991 h 470"/>
              <a:gd name="T36" fmla="*/ 15966 w 320"/>
              <a:gd name="T37" fmla="*/ 50442 h 470"/>
              <a:gd name="T38" fmla="*/ 15966 w 320"/>
              <a:gd name="T39" fmla="*/ 152653 h 470"/>
              <a:gd name="T40" fmla="*/ 54993 w 320"/>
              <a:gd name="T41" fmla="*/ 191591 h 470"/>
              <a:gd name="T42" fmla="*/ 90916 w 320"/>
              <a:gd name="T43" fmla="*/ 191591 h 470"/>
              <a:gd name="T44" fmla="*/ 114421 w 320"/>
              <a:gd name="T45" fmla="*/ 207520 h 470"/>
              <a:gd name="T46" fmla="*/ 141474 w 320"/>
              <a:gd name="T47" fmla="*/ 180086 h 470"/>
              <a:gd name="T48" fmla="*/ 114421 w 320"/>
              <a:gd name="T49" fmla="*/ 152653 h 470"/>
              <a:gd name="T50" fmla="*/ 114421 w 320"/>
              <a:gd name="T51" fmla="*/ 86282 h 470"/>
              <a:gd name="T52" fmla="*/ 114421 w 320"/>
              <a:gd name="T53" fmla="*/ 86282 h 470"/>
              <a:gd name="T54" fmla="*/ 129943 w 320"/>
              <a:gd name="T55" fmla="*/ 101769 h 470"/>
              <a:gd name="T56" fmla="*/ 114421 w 320"/>
              <a:gd name="T57" fmla="*/ 117698 h 470"/>
              <a:gd name="T58" fmla="*/ 98011 w 320"/>
              <a:gd name="T59" fmla="*/ 101769 h 470"/>
              <a:gd name="T60" fmla="*/ 114421 w 320"/>
              <a:gd name="T61" fmla="*/ 86282 h 470"/>
              <a:gd name="T62" fmla="*/ 11974 w 320"/>
              <a:gd name="T63" fmla="*/ 26991 h 470"/>
              <a:gd name="T64" fmla="*/ 11974 w 320"/>
              <a:gd name="T65" fmla="*/ 26991 h 470"/>
              <a:gd name="T66" fmla="*/ 27496 w 320"/>
              <a:gd name="T67" fmla="*/ 11504 h 470"/>
              <a:gd name="T68" fmla="*/ 43462 w 320"/>
              <a:gd name="T69" fmla="*/ 26991 h 470"/>
              <a:gd name="T70" fmla="*/ 27496 w 320"/>
              <a:gd name="T71" fmla="*/ 42920 h 470"/>
              <a:gd name="T72" fmla="*/ 11974 w 320"/>
              <a:gd name="T73" fmla="*/ 26991 h 470"/>
              <a:gd name="T74" fmla="*/ 114421 w 320"/>
              <a:gd name="T75" fmla="*/ 195573 h 470"/>
              <a:gd name="T76" fmla="*/ 114421 w 320"/>
              <a:gd name="T77" fmla="*/ 195573 h 470"/>
              <a:gd name="T78" fmla="*/ 98011 w 320"/>
              <a:gd name="T79" fmla="*/ 180086 h 470"/>
              <a:gd name="T80" fmla="*/ 114421 w 320"/>
              <a:gd name="T81" fmla="*/ 164600 h 470"/>
              <a:gd name="T82" fmla="*/ 129943 w 320"/>
              <a:gd name="T83" fmla="*/ 180086 h 470"/>
              <a:gd name="T84" fmla="*/ 114421 w 320"/>
              <a:gd name="T85" fmla="*/ 195573 h 47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320" h="470">
                <a:moveTo>
                  <a:pt x="258" y="345"/>
                </a:moveTo>
                <a:lnTo>
                  <a:pt x="258" y="345"/>
                </a:lnTo>
                <a:cubicBezTo>
                  <a:pt x="231" y="345"/>
                  <a:pt x="213" y="363"/>
                  <a:pt x="205" y="380"/>
                </a:cubicBezTo>
                <a:cubicBezTo>
                  <a:pt x="124" y="380"/>
                  <a:pt x="124" y="380"/>
                  <a:pt x="124" y="380"/>
                </a:cubicBezTo>
                <a:cubicBezTo>
                  <a:pt x="89" y="380"/>
                  <a:pt x="80" y="354"/>
                  <a:pt x="80" y="345"/>
                </a:cubicBezTo>
                <a:cubicBezTo>
                  <a:pt x="80" y="248"/>
                  <a:pt x="80" y="248"/>
                  <a:pt x="80" y="248"/>
                </a:cubicBezTo>
                <a:cubicBezTo>
                  <a:pt x="98" y="257"/>
                  <a:pt x="107" y="257"/>
                  <a:pt x="124" y="257"/>
                </a:cubicBezTo>
                <a:cubicBezTo>
                  <a:pt x="205" y="257"/>
                  <a:pt x="205" y="257"/>
                  <a:pt x="205" y="257"/>
                </a:cubicBezTo>
                <a:cubicBezTo>
                  <a:pt x="213" y="274"/>
                  <a:pt x="231" y="292"/>
                  <a:pt x="258" y="292"/>
                </a:cubicBezTo>
                <a:cubicBezTo>
                  <a:pt x="293" y="292"/>
                  <a:pt x="319" y="266"/>
                  <a:pt x="319" y="230"/>
                </a:cubicBezTo>
                <a:cubicBezTo>
                  <a:pt x="319" y="204"/>
                  <a:pt x="293" y="176"/>
                  <a:pt x="258" y="176"/>
                </a:cubicBezTo>
                <a:cubicBezTo>
                  <a:pt x="231" y="176"/>
                  <a:pt x="213" y="185"/>
                  <a:pt x="205" y="212"/>
                </a:cubicBezTo>
                <a:cubicBezTo>
                  <a:pt x="124" y="212"/>
                  <a:pt x="124" y="212"/>
                  <a:pt x="124" y="212"/>
                </a:cubicBezTo>
                <a:cubicBezTo>
                  <a:pt x="89" y="212"/>
                  <a:pt x="80" y="176"/>
                  <a:pt x="80" y="167"/>
                </a:cubicBezTo>
                <a:cubicBezTo>
                  <a:pt x="80" y="114"/>
                  <a:pt x="80" y="114"/>
                  <a:pt x="80" y="114"/>
                </a:cubicBezTo>
                <a:cubicBezTo>
                  <a:pt x="107" y="106"/>
                  <a:pt x="115" y="88"/>
                  <a:pt x="115" y="61"/>
                </a:cubicBezTo>
                <a:cubicBezTo>
                  <a:pt x="115" y="26"/>
                  <a:pt x="89" y="0"/>
                  <a:pt x="62" y="0"/>
                </a:cubicBezTo>
                <a:cubicBezTo>
                  <a:pt x="27" y="0"/>
                  <a:pt x="0" y="26"/>
                  <a:pt x="0" y="61"/>
                </a:cubicBezTo>
                <a:cubicBezTo>
                  <a:pt x="0" y="88"/>
                  <a:pt x="18" y="106"/>
                  <a:pt x="36" y="114"/>
                </a:cubicBezTo>
                <a:cubicBezTo>
                  <a:pt x="36" y="345"/>
                  <a:pt x="36" y="345"/>
                  <a:pt x="36" y="345"/>
                </a:cubicBezTo>
                <a:cubicBezTo>
                  <a:pt x="36" y="380"/>
                  <a:pt x="62" y="433"/>
                  <a:pt x="124" y="433"/>
                </a:cubicBezTo>
                <a:cubicBezTo>
                  <a:pt x="205" y="433"/>
                  <a:pt x="205" y="433"/>
                  <a:pt x="205" y="433"/>
                </a:cubicBezTo>
                <a:cubicBezTo>
                  <a:pt x="213" y="451"/>
                  <a:pt x="231" y="469"/>
                  <a:pt x="258" y="469"/>
                </a:cubicBezTo>
                <a:cubicBezTo>
                  <a:pt x="293" y="469"/>
                  <a:pt x="319" y="442"/>
                  <a:pt x="319" y="407"/>
                </a:cubicBezTo>
                <a:cubicBezTo>
                  <a:pt x="319" y="372"/>
                  <a:pt x="293" y="345"/>
                  <a:pt x="258" y="345"/>
                </a:cubicBezTo>
                <a:close/>
                <a:moveTo>
                  <a:pt x="258" y="195"/>
                </a:moveTo>
                <a:lnTo>
                  <a:pt x="258" y="195"/>
                </a:lnTo>
                <a:cubicBezTo>
                  <a:pt x="275" y="195"/>
                  <a:pt x="293" y="212"/>
                  <a:pt x="293" y="230"/>
                </a:cubicBezTo>
                <a:cubicBezTo>
                  <a:pt x="293" y="248"/>
                  <a:pt x="275" y="266"/>
                  <a:pt x="258" y="266"/>
                </a:cubicBezTo>
                <a:cubicBezTo>
                  <a:pt x="240" y="266"/>
                  <a:pt x="221" y="248"/>
                  <a:pt x="221" y="230"/>
                </a:cubicBezTo>
                <a:cubicBezTo>
                  <a:pt x="221" y="212"/>
                  <a:pt x="240" y="195"/>
                  <a:pt x="258" y="195"/>
                </a:cubicBezTo>
                <a:close/>
                <a:moveTo>
                  <a:pt x="27" y="61"/>
                </a:moveTo>
                <a:lnTo>
                  <a:pt x="27" y="61"/>
                </a:lnTo>
                <a:cubicBezTo>
                  <a:pt x="27" y="44"/>
                  <a:pt x="45" y="26"/>
                  <a:pt x="62" y="26"/>
                </a:cubicBezTo>
                <a:cubicBezTo>
                  <a:pt x="80" y="26"/>
                  <a:pt x="98" y="44"/>
                  <a:pt x="98" y="61"/>
                </a:cubicBezTo>
                <a:cubicBezTo>
                  <a:pt x="98" y="79"/>
                  <a:pt x="80" y="97"/>
                  <a:pt x="62" y="97"/>
                </a:cubicBezTo>
                <a:cubicBezTo>
                  <a:pt x="45" y="97"/>
                  <a:pt x="27" y="79"/>
                  <a:pt x="27" y="61"/>
                </a:cubicBezTo>
                <a:close/>
                <a:moveTo>
                  <a:pt x="258" y="442"/>
                </a:moveTo>
                <a:lnTo>
                  <a:pt x="258" y="442"/>
                </a:lnTo>
                <a:cubicBezTo>
                  <a:pt x="240" y="442"/>
                  <a:pt x="221" y="425"/>
                  <a:pt x="221" y="407"/>
                </a:cubicBezTo>
                <a:cubicBezTo>
                  <a:pt x="221" y="389"/>
                  <a:pt x="240" y="372"/>
                  <a:pt x="258" y="372"/>
                </a:cubicBezTo>
                <a:cubicBezTo>
                  <a:pt x="275" y="372"/>
                  <a:pt x="293" y="389"/>
                  <a:pt x="293" y="407"/>
                </a:cubicBezTo>
                <a:cubicBezTo>
                  <a:pt x="293" y="425"/>
                  <a:pt x="275" y="442"/>
                  <a:pt x="258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75" name="Freeform 35">
            <a:extLst>
              <a:ext uri="{FF2B5EF4-FFF2-40B4-BE49-F238E27FC236}">
                <a16:creationId xmlns:a16="http://schemas.microsoft.com/office/drawing/2014/main" id="{52EB3561-FD27-684C-A6B2-18E553A67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1517650"/>
            <a:ext cx="53975" cy="184150"/>
          </a:xfrm>
          <a:custGeom>
            <a:avLst/>
            <a:gdLst>
              <a:gd name="T0" fmla="*/ 38757 w 125"/>
              <a:gd name="T1" fmla="*/ 133277 h 417"/>
              <a:gd name="T2" fmla="*/ 38757 w 125"/>
              <a:gd name="T3" fmla="*/ 133277 h 417"/>
              <a:gd name="T4" fmla="*/ 38757 w 125"/>
              <a:gd name="T5" fmla="*/ 50920 h 417"/>
              <a:gd name="T6" fmla="*/ 53999 w 125"/>
              <a:gd name="T7" fmla="*/ 27452 h 417"/>
              <a:gd name="T8" fmla="*/ 26999 w 125"/>
              <a:gd name="T9" fmla="*/ 0 h 417"/>
              <a:gd name="T10" fmla="*/ 0 w 125"/>
              <a:gd name="T11" fmla="*/ 27452 h 417"/>
              <a:gd name="T12" fmla="*/ 15677 w 125"/>
              <a:gd name="T13" fmla="*/ 50920 h 417"/>
              <a:gd name="T14" fmla="*/ 15677 w 125"/>
              <a:gd name="T15" fmla="*/ 133277 h 417"/>
              <a:gd name="T16" fmla="*/ 0 w 125"/>
              <a:gd name="T17" fmla="*/ 156744 h 417"/>
              <a:gd name="T18" fmla="*/ 26999 w 125"/>
              <a:gd name="T19" fmla="*/ 184196 h 417"/>
              <a:gd name="T20" fmla="*/ 53999 w 125"/>
              <a:gd name="T21" fmla="*/ 156744 h 417"/>
              <a:gd name="T22" fmla="*/ 38757 w 125"/>
              <a:gd name="T23" fmla="*/ 133277 h 417"/>
              <a:gd name="T24" fmla="*/ 11758 w 125"/>
              <a:gd name="T25" fmla="*/ 27452 h 417"/>
              <a:gd name="T26" fmla="*/ 11758 w 125"/>
              <a:gd name="T27" fmla="*/ 27452 h 417"/>
              <a:gd name="T28" fmla="*/ 26999 w 125"/>
              <a:gd name="T29" fmla="*/ 11955 h 417"/>
              <a:gd name="T30" fmla="*/ 42241 w 125"/>
              <a:gd name="T31" fmla="*/ 27452 h 417"/>
              <a:gd name="T32" fmla="*/ 26999 w 125"/>
              <a:gd name="T33" fmla="*/ 38965 h 417"/>
              <a:gd name="T34" fmla="*/ 11758 w 125"/>
              <a:gd name="T35" fmla="*/ 27452 h 417"/>
              <a:gd name="T36" fmla="*/ 26999 w 125"/>
              <a:gd name="T37" fmla="*/ 172684 h 417"/>
              <a:gd name="T38" fmla="*/ 26999 w 125"/>
              <a:gd name="T39" fmla="*/ 172684 h 417"/>
              <a:gd name="T40" fmla="*/ 11758 w 125"/>
              <a:gd name="T41" fmla="*/ 156744 h 417"/>
              <a:gd name="T42" fmla="*/ 26999 w 125"/>
              <a:gd name="T43" fmla="*/ 141247 h 417"/>
              <a:gd name="T44" fmla="*/ 42241 w 125"/>
              <a:gd name="T45" fmla="*/ 156744 h 417"/>
              <a:gd name="T46" fmla="*/ 26999 w 125"/>
              <a:gd name="T47" fmla="*/ 172684 h 41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25" h="417">
                <a:moveTo>
                  <a:pt x="89" y="301"/>
                </a:moveTo>
                <a:lnTo>
                  <a:pt x="89" y="301"/>
                </a:lnTo>
                <a:cubicBezTo>
                  <a:pt x="89" y="115"/>
                  <a:pt x="89" y="115"/>
                  <a:pt x="89" y="115"/>
                </a:cubicBezTo>
                <a:cubicBezTo>
                  <a:pt x="106" y="106"/>
                  <a:pt x="124" y="80"/>
                  <a:pt x="124" y="62"/>
                </a:cubicBezTo>
                <a:cubicBezTo>
                  <a:pt x="124" y="27"/>
                  <a:pt x="97" y="0"/>
                  <a:pt x="62" y="0"/>
                </a:cubicBezTo>
                <a:cubicBezTo>
                  <a:pt x="27" y="0"/>
                  <a:pt x="0" y="27"/>
                  <a:pt x="0" y="62"/>
                </a:cubicBezTo>
                <a:cubicBezTo>
                  <a:pt x="0" y="80"/>
                  <a:pt x="18" y="106"/>
                  <a:pt x="36" y="115"/>
                </a:cubicBezTo>
                <a:cubicBezTo>
                  <a:pt x="36" y="301"/>
                  <a:pt x="36" y="301"/>
                  <a:pt x="36" y="301"/>
                </a:cubicBezTo>
                <a:cubicBezTo>
                  <a:pt x="18" y="310"/>
                  <a:pt x="0" y="328"/>
                  <a:pt x="0" y="354"/>
                </a:cubicBezTo>
                <a:cubicBezTo>
                  <a:pt x="0" y="390"/>
                  <a:pt x="27" y="416"/>
                  <a:pt x="62" y="416"/>
                </a:cubicBezTo>
                <a:cubicBezTo>
                  <a:pt x="97" y="416"/>
                  <a:pt x="124" y="390"/>
                  <a:pt x="124" y="354"/>
                </a:cubicBezTo>
                <a:cubicBezTo>
                  <a:pt x="124" y="328"/>
                  <a:pt x="106" y="310"/>
                  <a:pt x="89" y="301"/>
                </a:cubicBezTo>
                <a:close/>
                <a:moveTo>
                  <a:pt x="27" y="62"/>
                </a:moveTo>
                <a:lnTo>
                  <a:pt x="27" y="62"/>
                </a:lnTo>
                <a:cubicBezTo>
                  <a:pt x="27" y="35"/>
                  <a:pt x="44" y="27"/>
                  <a:pt x="62" y="27"/>
                </a:cubicBezTo>
                <a:cubicBezTo>
                  <a:pt x="80" y="27"/>
                  <a:pt x="97" y="35"/>
                  <a:pt x="97" y="62"/>
                </a:cubicBezTo>
                <a:cubicBezTo>
                  <a:pt x="97" y="80"/>
                  <a:pt x="80" y="88"/>
                  <a:pt x="62" y="88"/>
                </a:cubicBezTo>
                <a:cubicBezTo>
                  <a:pt x="44" y="88"/>
                  <a:pt x="27" y="80"/>
                  <a:pt x="27" y="62"/>
                </a:cubicBezTo>
                <a:close/>
                <a:moveTo>
                  <a:pt x="62" y="390"/>
                </a:moveTo>
                <a:lnTo>
                  <a:pt x="62" y="390"/>
                </a:lnTo>
                <a:cubicBezTo>
                  <a:pt x="44" y="390"/>
                  <a:pt x="27" y="372"/>
                  <a:pt x="27" y="354"/>
                </a:cubicBezTo>
                <a:cubicBezTo>
                  <a:pt x="27" y="337"/>
                  <a:pt x="44" y="319"/>
                  <a:pt x="62" y="319"/>
                </a:cubicBezTo>
                <a:cubicBezTo>
                  <a:pt x="80" y="319"/>
                  <a:pt x="97" y="337"/>
                  <a:pt x="97" y="354"/>
                </a:cubicBezTo>
                <a:cubicBezTo>
                  <a:pt x="97" y="372"/>
                  <a:pt x="80" y="390"/>
                  <a:pt x="62" y="3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76" name="Freeform 36">
            <a:extLst>
              <a:ext uri="{FF2B5EF4-FFF2-40B4-BE49-F238E27FC236}">
                <a16:creationId xmlns:a16="http://schemas.microsoft.com/office/drawing/2014/main" id="{9A2F5C1B-A09E-274D-B82B-FD22186A5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1517650"/>
            <a:ext cx="142875" cy="184150"/>
          </a:xfrm>
          <a:custGeom>
            <a:avLst/>
            <a:gdLst>
              <a:gd name="T0" fmla="*/ 51002 w 320"/>
              <a:gd name="T1" fmla="*/ 27452 h 417"/>
              <a:gd name="T2" fmla="*/ 51002 w 320"/>
              <a:gd name="T3" fmla="*/ 27452 h 417"/>
              <a:gd name="T4" fmla="*/ 27497 w 320"/>
              <a:gd name="T5" fmla="*/ 0 h 417"/>
              <a:gd name="T6" fmla="*/ 0 w 320"/>
              <a:gd name="T7" fmla="*/ 27452 h 417"/>
              <a:gd name="T8" fmla="*/ 15966 w 320"/>
              <a:gd name="T9" fmla="*/ 50920 h 417"/>
              <a:gd name="T10" fmla="*/ 15966 w 320"/>
              <a:gd name="T11" fmla="*/ 133277 h 417"/>
              <a:gd name="T12" fmla="*/ 0 w 320"/>
              <a:gd name="T13" fmla="*/ 156744 h 417"/>
              <a:gd name="T14" fmla="*/ 27497 w 320"/>
              <a:gd name="T15" fmla="*/ 184196 h 417"/>
              <a:gd name="T16" fmla="*/ 51002 w 320"/>
              <a:gd name="T17" fmla="*/ 156744 h 417"/>
              <a:gd name="T18" fmla="*/ 35480 w 320"/>
              <a:gd name="T19" fmla="*/ 133277 h 417"/>
              <a:gd name="T20" fmla="*/ 35480 w 320"/>
              <a:gd name="T21" fmla="*/ 50920 h 417"/>
              <a:gd name="T22" fmla="*/ 51002 w 320"/>
              <a:gd name="T23" fmla="*/ 27452 h 417"/>
              <a:gd name="T24" fmla="*/ 43463 w 320"/>
              <a:gd name="T25" fmla="*/ 156744 h 417"/>
              <a:gd name="T26" fmla="*/ 43463 w 320"/>
              <a:gd name="T27" fmla="*/ 156744 h 417"/>
              <a:gd name="T28" fmla="*/ 27497 w 320"/>
              <a:gd name="T29" fmla="*/ 172684 h 417"/>
              <a:gd name="T30" fmla="*/ 11974 w 320"/>
              <a:gd name="T31" fmla="*/ 156744 h 417"/>
              <a:gd name="T32" fmla="*/ 27497 w 320"/>
              <a:gd name="T33" fmla="*/ 141247 h 417"/>
              <a:gd name="T34" fmla="*/ 43463 w 320"/>
              <a:gd name="T35" fmla="*/ 156744 h 417"/>
              <a:gd name="T36" fmla="*/ 27497 w 320"/>
              <a:gd name="T37" fmla="*/ 38965 h 417"/>
              <a:gd name="T38" fmla="*/ 27497 w 320"/>
              <a:gd name="T39" fmla="*/ 38965 h 417"/>
              <a:gd name="T40" fmla="*/ 11974 w 320"/>
              <a:gd name="T41" fmla="*/ 27452 h 417"/>
              <a:gd name="T42" fmla="*/ 27497 w 320"/>
              <a:gd name="T43" fmla="*/ 11955 h 417"/>
              <a:gd name="T44" fmla="*/ 43463 w 320"/>
              <a:gd name="T45" fmla="*/ 27452 h 417"/>
              <a:gd name="T46" fmla="*/ 27497 w 320"/>
              <a:gd name="T47" fmla="*/ 38965 h 417"/>
              <a:gd name="T48" fmla="*/ 125953 w 320"/>
              <a:gd name="T49" fmla="*/ 133277 h 417"/>
              <a:gd name="T50" fmla="*/ 125953 w 320"/>
              <a:gd name="T51" fmla="*/ 133277 h 417"/>
              <a:gd name="T52" fmla="*/ 125953 w 320"/>
              <a:gd name="T53" fmla="*/ 50920 h 417"/>
              <a:gd name="T54" fmla="*/ 141476 w 320"/>
              <a:gd name="T55" fmla="*/ 27452 h 417"/>
              <a:gd name="T56" fmla="*/ 113979 w 320"/>
              <a:gd name="T57" fmla="*/ 0 h 417"/>
              <a:gd name="T58" fmla="*/ 86482 w 320"/>
              <a:gd name="T59" fmla="*/ 27452 h 417"/>
              <a:gd name="T60" fmla="*/ 105996 w 320"/>
              <a:gd name="T61" fmla="*/ 50920 h 417"/>
              <a:gd name="T62" fmla="*/ 105996 w 320"/>
              <a:gd name="T63" fmla="*/ 133277 h 417"/>
              <a:gd name="T64" fmla="*/ 86482 w 320"/>
              <a:gd name="T65" fmla="*/ 156744 h 417"/>
              <a:gd name="T66" fmla="*/ 113979 w 320"/>
              <a:gd name="T67" fmla="*/ 184196 h 417"/>
              <a:gd name="T68" fmla="*/ 141476 w 320"/>
              <a:gd name="T69" fmla="*/ 156744 h 417"/>
              <a:gd name="T70" fmla="*/ 125953 w 320"/>
              <a:gd name="T71" fmla="*/ 133277 h 417"/>
              <a:gd name="T72" fmla="*/ 98013 w 320"/>
              <a:gd name="T73" fmla="*/ 27452 h 417"/>
              <a:gd name="T74" fmla="*/ 98013 w 320"/>
              <a:gd name="T75" fmla="*/ 27452 h 417"/>
              <a:gd name="T76" fmla="*/ 113979 w 320"/>
              <a:gd name="T77" fmla="*/ 11955 h 417"/>
              <a:gd name="T78" fmla="*/ 129501 w 320"/>
              <a:gd name="T79" fmla="*/ 27452 h 417"/>
              <a:gd name="T80" fmla="*/ 113979 w 320"/>
              <a:gd name="T81" fmla="*/ 38965 h 417"/>
              <a:gd name="T82" fmla="*/ 98013 w 320"/>
              <a:gd name="T83" fmla="*/ 27452 h 417"/>
              <a:gd name="T84" fmla="*/ 113979 w 320"/>
              <a:gd name="T85" fmla="*/ 172684 h 417"/>
              <a:gd name="T86" fmla="*/ 113979 w 320"/>
              <a:gd name="T87" fmla="*/ 172684 h 417"/>
              <a:gd name="T88" fmla="*/ 98013 w 320"/>
              <a:gd name="T89" fmla="*/ 156744 h 417"/>
              <a:gd name="T90" fmla="*/ 113979 w 320"/>
              <a:gd name="T91" fmla="*/ 141247 h 417"/>
              <a:gd name="T92" fmla="*/ 129501 w 320"/>
              <a:gd name="T93" fmla="*/ 156744 h 417"/>
              <a:gd name="T94" fmla="*/ 113979 w 320"/>
              <a:gd name="T95" fmla="*/ 172684 h 41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20" h="417">
                <a:moveTo>
                  <a:pt x="115" y="62"/>
                </a:moveTo>
                <a:lnTo>
                  <a:pt x="115" y="62"/>
                </a:lnTo>
                <a:cubicBezTo>
                  <a:pt x="115" y="27"/>
                  <a:pt x="89" y="0"/>
                  <a:pt x="62" y="0"/>
                </a:cubicBezTo>
                <a:cubicBezTo>
                  <a:pt x="27" y="0"/>
                  <a:pt x="0" y="27"/>
                  <a:pt x="0" y="62"/>
                </a:cubicBezTo>
                <a:cubicBezTo>
                  <a:pt x="0" y="80"/>
                  <a:pt x="18" y="106"/>
                  <a:pt x="36" y="115"/>
                </a:cubicBezTo>
                <a:cubicBezTo>
                  <a:pt x="36" y="301"/>
                  <a:pt x="36" y="301"/>
                  <a:pt x="36" y="301"/>
                </a:cubicBezTo>
                <a:cubicBezTo>
                  <a:pt x="18" y="310"/>
                  <a:pt x="0" y="328"/>
                  <a:pt x="0" y="354"/>
                </a:cubicBezTo>
                <a:cubicBezTo>
                  <a:pt x="0" y="390"/>
                  <a:pt x="27" y="416"/>
                  <a:pt x="62" y="416"/>
                </a:cubicBezTo>
                <a:cubicBezTo>
                  <a:pt x="89" y="416"/>
                  <a:pt x="115" y="390"/>
                  <a:pt x="115" y="354"/>
                </a:cubicBezTo>
                <a:cubicBezTo>
                  <a:pt x="115" y="328"/>
                  <a:pt x="106" y="310"/>
                  <a:pt x="80" y="301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106" y="106"/>
                  <a:pt x="115" y="80"/>
                  <a:pt x="115" y="62"/>
                </a:cubicBezTo>
                <a:close/>
                <a:moveTo>
                  <a:pt x="98" y="354"/>
                </a:moveTo>
                <a:lnTo>
                  <a:pt x="98" y="354"/>
                </a:lnTo>
                <a:cubicBezTo>
                  <a:pt x="98" y="372"/>
                  <a:pt x="80" y="390"/>
                  <a:pt x="62" y="390"/>
                </a:cubicBezTo>
                <a:cubicBezTo>
                  <a:pt x="44" y="390"/>
                  <a:pt x="27" y="372"/>
                  <a:pt x="27" y="354"/>
                </a:cubicBezTo>
                <a:cubicBezTo>
                  <a:pt x="27" y="337"/>
                  <a:pt x="44" y="319"/>
                  <a:pt x="62" y="319"/>
                </a:cubicBezTo>
                <a:cubicBezTo>
                  <a:pt x="80" y="319"/>
                  <a:pt x="98" y="337"/>
                  <a:pt x="98" y="354"/>
                </a:cubicBezTo>
                <a:close/>
                <a:moveTo>
                  <a:pt x="62" y="88"/>
                </a:moveTo>
                <a:lnTo>
                  <a:pt x="62" y="88"/>
                </a:lnTo>
                <a:cubicBezTo>
                  <a:pt x="44" y="88"/>
                  <a:pt x="27" y="80"/>
                  <a:pt x="27" y="62"/>
                </a:cubicBezTo>
                <a:cubicBezTo>
                  <a:pt x="27" y="35"/>
                  <a:pt x="44" y="27"/>
                  <a:pt x="62" y="27"/>
                </a:cubicBezTo>
                <a:cubicBezTo>
                  <a:pt x="80" y="27"/>
                  <a:pt x="98" y="35"/>
                  <a:pt x="98" y="62"/>
                </a:cubicBezTo>
                <a:cubicBezTo>
                  <a:pt x="98" y="80"/>
                  <a:pt x="80" y="88"/>
                  <a:pt x="62" y="88"/>
                </a:cubicBezTo>
                <a:close/>
                <a:moveTo>
                  <a:pt x="284" y="301"/>
                </a:moveTo>
                <a:lnTo>
                  <a:pt x="284" y="301"/>
                </a:lnTo>
                <a:cubicBezTo>
                  <a:pt x="284" y="115"/>
                  <a:pt x="284" y="115"/>
                  <a:pt x="284" y="115"/>
                </a:cubicBezTo>
                <a:cubicBezTo>
                  <a:pt x="302" y="106"/>
                  <a:pt x="319" y="80"/>
                  <a:pt x="319" y="62"/>
                </a:cubicBezTo>
                <a:cubicBezTo>
                  <a:pt x="319" y="27"/>
                  <a:pt x="292" y="0"/>
                  <a:pt x="257" y="0"/>
                </a:cubicBezTo>
                <a:cubicBezTo>
                  <a:pt x="221" y="0"/>
                  <a:pt x="195" y="27"/>
                  <a:pt x="195" y="62"/>
                </a:cubicBezTo>
                <a:cubicBezTo>
                  <a:pt x="195" y="80"/>
                  <a:pt x="212" y="106"/>
                  <a:pt x="239" y="115"/>
                </a:cubicBezTo>
                <a:cubicBezTo>
                  <a:pt x="239" y="301"/>
                  <a:pt x="239" y="301"/>
                  <a:pt x="239" y="301"/>
                </a:cubicBezTo>
                <a:cubicBezTo>
                  <a:pt x="212" y="310"/>
                  <a:pt x="195" y="328"/>
                  <a:pt x="195" y="354"/>
                </a:cubicBezTo>
                <a:cubicBezTo>
                  <a:pt x="195" y="390"/>
                  <a:pt x="221" y="416"/>
                  <a:pt x="257" y="416"/>
                </a:cubicBezTo>
                <a:cubicBezTo>
                  <a:pt x="292" y="416"/>
                  <a:pt x="319" y="390"/>
                  <a:pt x="319" y="354"/>
                </a:cubicBezTo>
                <a:cubicBezTo>
                  <a:pt x="319" y="328"/>
                  <a:pt x="302" y="310"/>
                  <a:pt x="284" y="301"/>
                </a:cubicBezTo>
                <a:close/>
                <a:moveTo>
                  <a:pt x="221" y="62"/>
                </a:moveTo>
                <a:lnTo>
                  <a:pt x="221" y="62"/>
                </a:lnTo>
                <a:cubicBezTo>
                  <a:pt x="221" y="35"/>
                  <a:pt x="239" y="27"/>
                  <a:pt x="257" y="27"/>
                </a:cubicBezTo>
                <a:cubicBezTo>
                  <a:pt x="275" y="27"/>
                  <a:pt x="292" y="35"/>
                  <a:pt x="292" y="62"/>
                </a:cubicBezTo>
                <a:cubicBezTo>
                  <a:pt x="292" y="80"/>
                  <a:pt x="275" y="88"/>
                  <a:pt x="257" y="88"/>
                </a:cubicBezTo>
                <a:cubicBezTo>
                  <a:pt x="239" y="88"/>
                  <a:pt x="221" y="80"/>
                  <a:pt x="221" y="62"/>
                </a:cubicBezTo>
                <a:close/>
                <a:moveTo>
                  <a:pt x="257" y="390"/>
                </a:moveTo>
                <a:lnTo>
                  <a:pt x="257" y="390"/>
                </a:lnTo>
                <a:cubicBezTo>
                  <a:pt x="239" y="390"/>
                  <a:pt x="221" y="372"/>
                  <a:pt x="221" y="354"/>
                </a:cubicBezTo>
                <a:cubicBezTo>
                  <a:pt x="221" y="337"/>
                  <a:pt x="239" y="319"/>
                  <a:pt x="257" y="319"/>
                </a:cubicBezTo>
                <a:cubicBezTo>
                  <a:pt x="275" y="319"/>
                  <a:pt x="292" y="337"/>
                  <a:pt x="292" y="354"/>
                </a:cubicBezTo>
                <a:cubicBezTo>
                  <a:pt x="292" y="372"/>
                  <a:pt x="275" y="390"/>
                  <a:pt x="257" y="3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77" name="Freeform 37">
            <a:extLst>
              <a:ext uri="{FF2B5EF4-FFF2-40B4-BE49-F238E27FC236}">
                <a16:creationId xmlns:a16="http://schemas.microsoft.com/office/drawing/2014/main" id="{F645E08A-1721-C049-8F44-5C75098F7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838" y="2387600"/>
            <a:ext cx="101600" cy="192088"/>
          </a:xfrm>
          <a:custGeom>
            <a:avLst/>
            <a:gdLst>
              <a:gd name="T0" fmla="*/ 96716 w 231"/>
              <a:gd name="T1" fmla="*/ 176489 h 435"/>
              <a:gd name="T2" fmla="*/ 96716 w 231"/>
              <a:gd name="T3" fmla="*/ 176489 h 435"/>
              <a:gd name="T4" fmla="*/ 96716 w 231"/>
              <a:gd name="T5" fmla="*/ 188432 h 435"/>
              <a:gd name="T6" fmla="*/ 89276 w 231"/>
              <a:gd name="T7" fmla="*/ 188432 h 435"/>
              <a:gd name="T8" fmla="*/ 3939 w 231"/>
              <a:gd name="T9" fmla="*/ 101736 h 435"/>
              <a:gd name="T10" fmla="*/ 3939 w 231"/>
              <a:gd name="T11" fmla="*/ 90235 h 435"/>
              <a:gd name="T12" fmla="*/ 89276 w 231"/>
              <a:gd name="T13" fmla="*/ 3981 h 435"/>
              <a:gd name="T14" fmla="*/ 96716 w 231"/>
              <a:gd name="T15" fmla="*/ 3981 h 435"/>
              <a:gd name="T16" fmla="*/ 96716 w 231"/>
              <a:gd name="T17" fmla="*/ 15924 h 435"/>
              <a:gd name="T18" fmla="*/ 19256 w 231"/>
              <a:gd name="T19" fmla="*/ 94216 h 435"/>
              <a:gd name="T20" fmla="*/ 96716 w 231"/>
              <a:gd name="T21" fmla="*/ 176489 h 43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1" h="435">
                <a:moveTo>
                  <a:pt x="221" y="399"/>
                </a:moveTo>
                <a:lnTo>
                  <a:pt x="221" y="399"/>
                </a:lnTo>
                <a:cubicBezTo>
                  <a:pt x="230" y="408"/>
                  <a:pt x="230" y="417"/>
                  <a:pt x="221" y="426"/>
                </a:cubicBezTo>
                <a:cubicBezTo>
                  <a:pt x="213" y="434"/>
                  <a:pt x="204" y="434"/>
                  <a:pt x="204" y="426"/>
                </a:cubicBezTo>
                <a:cubicBezTo>
                  <a:pt x="9" y="230"/>
                  <a:pt x="9" y="230"/>
                  <a:pt x="9" y="230"/>
                </a:cubicBezTo>
                <a:cubicBezTo>
                  <a:pt x="0" y="222"/>
                  <a:pt x="0" y="213"/>
                  <a:pt x="9" y="204"/>
                </a:cubicBezTo>
                <a:cubicBezTo>
                  <a:pt x="204" y="9"/>
                  <a:pt x="204" y="9"/>
                  <a:pt x="204" y="9"/>
                </a:cubicBezTo>
                <a:cubicBezTo>
                  <a:pt x="204" y="0"/>
                  <a:pt x="213" y="0"/>
                  <a:pt x="221" y="9"/>
                </a:cubicBezTo>
                <a:cubicBezTo>
                  <a:pt x="230" y="17"/>
                  <a:pt x="230" y="26"/>
                  <a:pt x="221" y="36"/>
                </a:cubicBezTo>
                <a:cubicBezTo>
                  <a:pt x="44" y="213"/>
                  <a:pt x="44" y="213"/>
                  <a:pt x="44" y="213"/>
                </a:cubicBezTo>
                <a:lnTo>
                  <a:pt x="221" y="39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78" name="Freeform 38">
            <a:extLst>
              <a:ext uri="{FF2B5EF4-FFF2-40B4-BE49-F238E27FC236}">
                <a16:creationId xmlns:a16="http://schemas.microsoft.com/office/drawing/2014/main" id="{9D77BC1B-8733-AD48-A244-0735162F3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8950" y="1993900"/>
            <a:ext cx="58738" cy="100013"/>
          </a:xfrm>
          <a:custGeom>
            <a:avLst/>
            <a:gdLst>
              <a:gd name="T0" fmla="*/ 54375 w 133"/>
              <a:gd name="T1" fmla="*/ 89253 h 231"/>
              <a:gd name="T2" fmla="*/ 54375 w 133"/>
              <a:gd name="T3" fmla="*/ 89253 h 231"/>
              <a:gd name="T4" fmla="*/ 54375 w 133"/>
              <a:gd name="T5" fmla="*/ 100628 h 231"/>
              <a:gd name="T6" fmla="*/ 42536 w 133"/>
              <a:gd name="T7" fmla="*/ 100628 h 231"/>
              <a:gd name="T8" fmla="*/ 0 w 133"/>
              <a:gd name="T9" fmla="*/ 58190 h 231"/>
              <a:gd name="T10" fmla="*/ 0 w 133"/>
              <a:gd name="T11" fmla="*/ 46814 h 231"/>
              <a:gd name="T12" fmla="*/ 42536 w 133"/>
              <a:gd name="T13" fmla="*/ 3938 h 231"/>
              <a:gd name="T14" fmla="*/ 54375 w 133"/>
              <a:gd name="T15" fmla="*/ 3938 h 231"/>
              <a:gd name="T16" fmla="*/ 54375 w 133"/>
              <a:gd name="T17" fmla="*/ 15313 h 231"/>
              <a:gd name="T18" fmla="*/ 19294 w 133"/>
              <a:gd name="T19" fmla="*/ 50314 h 231"/>
              <a:gd name="T20" fmla="*/ 54375 w 133"/>
              <a:gd name="T21" fmla="*/ 89253 h 23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33" h="231">
                <a:moveTo>
                  <a:pt x="124" y="204"/>
                </a:moveTo>
                <a:lnTo>
                  <a:pt x="124" y="204"/>
                </a:lnTo>
                <a:cubicBezTo>
                  <a:pt x="132" y="213"/>
                  <a:pt x="132" y="221"/>
                  <a:pt x="124" y="230"/>
                </a:cubicBezTo>
                <a:cubicBezTo>
                  <a:pt x="115" y="230"/>
                  <a:pt x="106" y="230"/>
                  <a:pt x="97" y="230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24"/>
                  <a:pt x="0" y="115"/>
                  <a:pt x="0" y="107"/>
                </a:cubicBezTo>
                <a:cubicBezTo>
                  <a:pt x="97" y="9"/>
                  <a:pt x="97" y="9"/>
                  <a:pt x="97" y="9"/>
                </a:cubicBezTo>
                <a:cubicBezTo>
                  <a:pt x="106" y="0"/>
                  <a:pt x="115" y="0"/>
                  <a:pt x="124" y="9"/>
                </a:cubicBezTo>
                <a:cubicBezTo>
                  <a:pt x="132" y="17"/>
                  <a:pt x="132" y="26"/>
                  <a:pt x="124" y="35"/>
                </a:cubicBezTo>
                <a:cubicBezTo>
                  <a:pt x="44" y="115"/>
                  <a:pt x="44" y="115"/>
                  <a:pt x="44" y="115"/>
                </a:cubicBezTo>
                <a:lnTo>
                  <a:pt x="124" y="20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79" name="Freeform 39">
            <a:extLst>
              <a:ext uri="{FF2B5EF4-FFF2-40B4-BE49-F238E27FC236}">
                <a16:creationId xmlns:a16="http://schemas.microsoft.com/office/drawing/2014/main" id="{FE64FE43-32AE-7442-A5C3-FAFD32D7CC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975" y="2454275"/>
            <a:ext cx="103188" cy="58738"/>
          </a:xfrm>
          <a:custGeom>
            <a:avLst/>
            <a:gdLst>
              <a:gd name="T0" fmla="*/ 86604 w 232"/>
              <a:gd name="T1" fmla="*/ 3946 h 133"/>
              <a:gd name="T2" fmla="*/ 86604 w 232"/>
              <a:gd name="T3" fmla="*/ 3946 h 133"/>
              <a:gd name="T4" fmla="*/ 98596 w 232"/>
              <a:gd name="T5" fmla="*/ 3946 h 133"/>
              <a:gd name="T6" fmla="*/ 98596 w 232"/>
              <a:gd name="T7" fmla="*/ 11398 h 133"/>
              <a:gd name="T8" fmla="*/ 55516 w 232"/>
              <a:gd name="T9" fmla="*/ 54361 h 133"/>
              <a:gd name="T10" fmla="*/ 47521 w 232"/>
              <a:gd name="T11" fmla="*/ 54361 h 133"/>
              <a:gd name="T12" fmla="*/ 3997 w 232"/>
              <a:gd name="T13" fmla="*/ 11398 h 133"/>
              <a:gd name="T14" fmla="*/ 3997 w 232"/>
              <a:gd name="T15" fmla="*/ 3946 h 133"/>
              <a:gd name="T16" fmla="*/ 11991 w 232"/>
              <a:gd name="T17" fmla="*/ 3946 h 133"/>
              <a:gd name="T18" fmla="*/ 51519 w 232"/>
              <a:gd name="T19" fmla="*/ 34633 h 133"/>
              <a:gd name="T20" fmla="*/ 86604 w 232"/>
              <a:gd name="T21" fmla="*/ 3946 h 1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2" h="133">
                <a:moveTo>
                  <a:pt x="195" y="9"/>
                </a:moveTo>
                <a:lnTo>
                  <a:pt x="195" y="9"/>
                </a:lnTo>
                <a:cubicBezTo>
                  <a:pt x="204" y="0"/>
                  <a:pt x="213" y="0"/>
                  <a:pt x="222" y="9"/>
                </a:cubicBezTo>
                <a:cubicBezTo>
                  <a:pt x="231" y="9"/>
                  <a:pt x="231" y="26"/>
                  <a:pt x="222" y="26"/>
                </a:cubicBezTo>
                <a:cubicBezTo>
                  <a:pt x="125" y="124"/>
                  <a:pt x="125" y="124"/>
                  <a:pt x="125" y="124"/>
                </a:cubicBezTo>
                <a:cubicBezTo>
                  <a:pt x="125" y="132"/>
                  <a:pt x="107" y="132"/>
                  <a:pt x="107" y="124"/>
                </a:cubicBezTo>
                <a:cubicBezTo>
                  <a:pt x="9" y="26"/>
                  <a:pt x="9" y="26"/>
                  <a:pt x="9" y="26"/>
                </a:cubicBezTo>
                <a:cubicBezTo>
                  <a:pt x="0" y="26"/>
                  <a:pt x="0" y="9"/>
                  <a:pt x="9" y="9"/>
                </a:cubicBezTo>
                <a:cubicBezTo>
                  <a:pt x="9" y="0"/>
                  <a:pt x="27" y="0"/>
                  <a:pt x="27" y="9"/>
                </a:cubicBezTo>
                <a:cubicBezTo>
                  <a:pt x="116" y="79"/>
                  <a:pt x="116" y="79"/>
                  <a:pt x="116" y="79"/>
                </a:cubicBezTo>
                <a:lnTo>
                  <a:pt x="195" y="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80" name="Freeform 40">
            <a:extLst>
              <a:ext uri="{FF2B5EF4-FFF2-40B4-BE49-F238E27FC236}">
                <a16:creationId xmlns:a16="http://schemas.microsoft.com/office/drawing/2014/main" id="{89A1EE48-CAC4-2C48-9ABA-33E9011D2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7125" y="2454275"/>
            <a:ext cx="103188" cy="58738"/>
          </a:xfrm>
          <a:custGeom>
            <a:avLst/>
            <a:gdLst>
              <a:gd name="T0" fmla="*/ 12435 w 232"/>
              <a:gd name="T1" fmla="*/ 54361 h 133"/>
              <a:gd name="T2" fmla="*/ 12435 w 232"/>
              <a:gd name="T3" fmla="*/ 54361 h 133"/>
              <a:gd name="T4" fmla="*/ 4441 w 232"/>
              <a:gd name="T5" fmla="*/ 54361 h 133"/>
              <a:gd name="T6" fmla="*/ 4441 w 232"/>
              <a:gd name="T7" fmla="*/ 42525 h 133"/>
              <a:gd name="T8" fmla="*/ 47521 w 232"/>
              <a:gd name="T9" fmla="*/ 3946 h 133"/>
              <a:gd name="T10" fmla="*/ 55515 w 232"/>
              <a:gd name="T11" fmla="*/ 3946 h 133"/>
              <a:gd name="T12" fmla="*/ 98595 w 232"/>
              <a:gd name="T13" fmla="*/ 42525 h 133"/>
              <a:gd name="T14" fmla="*/ 98595 w 232"/>
              <a:gd name="T15" fmla="*/ 54361 h 133"/>
              <a:gd name="T16" fmla="*/ 87048 w 232"/>
              <a:gd name="T17" fmla="*/ 54361 h 133"/>
              <a:gd name="T18" fmla="*/ 51518 w 232"/>
              <a:gd name="T19" fmla="*/ 19290 h 133"/>
              <a:gd name="T20" fmla="*/ 12435 w 232"/>
              <a:gd name="T21" fmla="*/ 54361 h 1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2" h="133">
                <a:moveTo>
                  <a:pt x="28" y="124"/>
                </a:moveTo>
                <a:lnTo>
                  <a:pt x="28" y="124"/>
                </a:lnTo>
                <a:cubicBezTo>
                  <a:pt x="28" y="132"/>
                  <a:pt x="10" y="132"/>
                  <a:pt x="10" y="124"/>
                </a:cubicBezTo>
                <a:cubicBezTo>
                  <a:pt x="0" y="115"/>
                  <a:pt x="0" y="106"/>
                  <a:pt x="10" y="97"/>
                </a:cubicBezTo>
                <a:cubicBezTo>
                  <a:pt x="107" y="9"/>
                  <a:pt x="107" y="9"/>
                  <a:pt x="107" y="9"/>
                </a:cubicBezTo>
                <a:cubicBezTo>
                  <a:pt x="107" y="0"/>
                  <a:pt x="125" y="0"/>
                  <a:pt x="125" y="9"/>
                </a:cubicBezTo>
                <a:cubicBezTo>
                  <a:pt x="222" y="97"/>
                  <a:pt x="222" y="97"/>
                  <a:pt x="222" y="97"/>
                </a:cubicBezTo>
                <a:cubicBezTo>
                  <a:pt x="231" y="106"/>
                  <a:pt x="231" y="115"/>
                  <a:pt x="222" y="124"/>
                </a:cubicBezTo>
                <a:cubicBezTo>
                  <a:pt x="213" y="132"/>
                  <a:pt x="204" y="132"/>
                  <a:pt x="196" y="124"/>
                </a:cubicBezTo>
                <a:cubicBezTo>
                  <a:pt x="116" y="44"/>
                  <a:pt x="116" y="44"/>
                  <a:pt x="116" y="44"/>
                </a:cubicBezTo>
                <a:lnTo>
                  <a:pt x="28" y="12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81" name="Freeform 41">
            <a:extLst>
              <a:ext uri="{FF2B5EF4-FFF2-40B4-BE49-F238E27FC236}">
                <a16:creationId xmlns:a16="http://schemas.microsoft.com/office/drawing/2014/main" id="{D8114CE8-DEB8-0C44-A91C-AACB27D96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4325" y="2430463"/>
            <a:ext cx="57150" cy="103187"/>
          </a:xfrm>
          <a:custGeom>
            <a:avLst/>
            <a:gdLst>
              <a:gd name="T0" fmla="*/ 3508 w 133"/>
              <a:gd name="T1" fmla="*/ 90577 h 232"/>
              <a:gd name="T2" fmla="*/ 3508 w 133"/>
              <a:gd name="T3" fmla="*/ 90577 h 232"/>
              <a:gd name="T4" fmla="*/ 3508 w 133"/>
              <a:gd name="T5" fmla="*/ 102565 h 232"/>
              <a:gd name="T6" fmla="*/ 15348 w 133"/>
              <a:gd name="T7" fmla="*/ 102565 h 232"/>
              <a:gd name="T8" fmla="*/ 57883 w 133"/>
              <a:gd name="T9" fmla="*/ 59053 h 232"/>
              <a:gd name="T10" fmla="*/ 57883 w 133"/>
              <a:gd name="T11" fmla="*/ 47508 h 232"/>
              <a:gd name="T12" fmla="*/ 15348 w 133"/>
              <a:gd name="T13" fmla="*/ 4440 h 232"/>
              <a:gd name="T14" fmla="*/ 3508 w 133"/>
              <a:gd name="T15" fmla="*/ 4440 h 232"/>
              <a:gd name="T16" fmla="*/ 3508 w 133"/>
              <a:gd name="T17" fmla="*/ 15984 h 232"/>
              <a:gd name="T18" fmla="*/ 38589 w 133"/>
              <a:gd name="T19" fmla="*/ 51505 h 232"/>
              <a:gd name="T20" fmla="*/ 3508 w 133"/>
              <a:gd name="T21" fmla="*/ 90577 h 23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33" h="232">
                <a:moveTo>
                  <a:pt x="8" y="204"/>
                </a:moveTo>
                <a:lnTo>
                  <a:pt x="8" y="204"/>
                </a:lnTo>
                <a:cubicBezTo>
                  <a:pt x="0" y="213"/>
                  <a:pt x="0" y="222"/>
                  <a:pt x="8" y="231"/>
                </a:cubicBezTo>
                <a:cubicBezTo>
                  <a:pt x="17" y="231"/>
                  <a:pt x="26" y="231"/>
                  <a:pt x="35" y="231"/>
                </a:cubicBezTo>
                <a:cubicBezTo>
                  <a:pt x="132" y="133"/>
                  <a:pt x="132" y="133"/>
                  <a:pt x="132" y="133"/>
                </a:cubicBezTo>
                <a:cubicBezTo>
                  <a:pt x="132" y="125"/>
                  <a:pt x="132" y="116"/>
                  <a:pt x="132" y="107"/>
                </a:cubicBezTo>
                <a:cubicBezTo>
                  <a:pt x="35" y="10"/>
                  <a:pt x="35" y="10"/>
                  <a:pt x="35" y="10"/>
                </a:cubicBezTo>
                <a:cubicBezTo>
                  <a:pt x="26" y="0"/>
                  <a:pt x="17" y="0"/>
                  <a:pt x="8" y="10"/>
                </a:cubicBezTo>
                <a:cubicBezTo>
                  <a:pt x="0" y="18"/>
                  <a:pt x="0" y="27"/>
                  <a:pt x="8" y="36"/>
                </a:cubicBezTo>
                <a:cubicBezTo>
                  <a:pt x="88" y="116"/>
                  <a:pt x="88" y="116"/>
                  <a:pt x="88" y="116"/>
                </a:cubicBezTo>
                <a:lnTo>
                  <a:pt x="8" y="20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82" name="Freeform 42">
            <a:extLst>
              <a:ext uri="{FF2B5EF4-FFF2-40B4-BE49-F238E27FC236}">
                <a16:creationId xmlns:a16="http://schemas.microsoft.com/office/drawing/2014/main" id="{321BFB68-7D9C-CA4D-A220-1AC29C00B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4700" y="2387600"/>
            <a:ext cx="103188" cy="192088"/>
          </a:xfrm>
          <a:custGeom>
            <a:avLst/>
            <a:gdLst>
              <a:gd name="T0" fmla="*/ 4441 w 232"/>
              <a:gd name="T1" fmla="*/ 176489 h 435"/>
              <a:gd name="T2" fmla="*/ 4441 w 232"/>
              <a:gd name="T3" fmla="*/ 176489 h 435"/>
              <a:gd name="T4" fmla="*/ 4441 w 232"/>
              <a:gd name="T5" fmla="*/ 188432 h 435"/>
              <a:gd name="T6" fmla="*/ 12436 w 232"/>
              <a:gd name="T7" fmla="*/ 188432 h 435"/>
              <a:gd name="T8" fmla="*/ 98596 w 232"/>
              <a:gd name="T9" fmla="*/ 101736 h 435"/>
              <a:gd name="T10" fmla="*/ 98596 w 232"/>
              <a:gd name="T11" fmla="*/ 90235 h 435"/>
              <a:gd name="T12" fmla="*/ 12436 w 232"/>
              <a:gd name="T13" fmla="*/ 3981 h 435"/>
              <a:gd name="T14" fmla="*/ 4441 w 232"/>
              <a:gd name="T15" fmla="*/ 3981 h 435"/>
              <a:gd name="T16" fmla="*/ 4441 w 232"/>
              <a:gd name="T17" fmla="*/ 15924 h 435"/>
              <a:gd name="T18" fmla="*/ 83051 w 232"/>
              <a:gd name="T19" fmla="*/ 94216 h 435"/>
              <a:gd name="T20" fmla="*/ 4441 w 232"/>
              <a:gd name="T21" fmla="*/ 176489 h 43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2" h="435">
                <a:moveTo>
                  <a:pt x="10" y="399"/>
                </a:moveTo>
                <a:lnTo>
                  <a:pt x="10" y="399"/>
                </a:lnTo>
                <a:cubicBezTo>
                  <a:pt x="0" y="408"/>
                  <a:pt x="0" y="417"/>
                  <a:pt x="10" y="426"/>
                </a:cubicBezTo>
                <a:cubicBezTo>
                  <a:pt x="10" y="434"/>
                  <a:pt x="28" y="434"/>
                  <a:pt x="28" y="426"/>
                </a:cubicBezTo>
                <a:cubicBezTo>
                  <a:pt x="222" y="230"/>
                  <a:pt x="222" y="230"/>
                  <a:pt x="222" y="230"/>
                </a:cubicBezTo>
                <a:cubicBezTo>
                  <a:pt x="231" y="222"/>
                  <a:pt x="231" y="213"/>
                  <a:pt x="222" y="204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0"/>
                  <a:pt x="10" y="0"/>
                  <a:pt x="10" y="9"/>
                </a:cubicBezTo>
                <a:cubicBezTo>
                  <a:pt x="0" y="17"/>
                  <a:pt x="0" y="26"/>
                  <a:pt x="10" y="36"/>
                </a:cubicBezTo>
                <a:cubicBezTo>
                  <a:pt x="187" y="213"/>
                  <a:pt x="187" y="213"/>
                  <a:pt x="187" y="213"/>
                </a:cubicBezTo>
                <a:lnTo>
                  <a:pt x="10" y="39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83" name="Freeform 43">
            <a:extLst>
              <a:ext uri="{FF2B5EF4-FFF2-40B4-BE49-F238E27FC236}">
                <a16:creationId xmlns:a16="http://schemas.microsoft.com/office/drawing/2014/main" id="{B86894F1-CC15-2945-B348-6F172459A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3688" y="2430463"/>
            <a:ext cx="188912" cy="103187"/>
          </a:xfrm>
          <a:custGeom>
            <a:avLst/>
            <a:gdLst>
              <a:gd name="T0" fmla="*/ 175768 w 427"/>
              <a:gd name="T1" fmla="*/ 102565 h 232"/>
              <a:gd name="T2" fmla="*/ 175768 w 427"/>
              <a:gd name="T3" fmla="*/ 102565 h 232"/>
              <a:gd name="T4" fmla="*/ 183717 w 427"/>
              <a:gd name="T5" fmla="*/ 102565 h 232"/>
              <a:gd name="T6" fmla="*/ 183717 w 427"/>
              <a:gd name="T7" fmla="*/ 90577 h 232"/>
              <a:gd name="T8" fmla="*/ 98041 w 427"/>
              <a:gd name="T9" fmla="*/ 4440 h 232"/>
              <a:gd name="T10" fmla="*/ 90092 w 427"/>
              <a:gd name="T11" fmla="*/ 4440 h 232"/>
              <a:gd name="T12" fmla="*/ 0 w 427"/>
              <a:gd name="T13" fmla="*/ 90577 h 232"/>
              <a:gd name="T14" fmla="*/ 0 w 427"/>
              <a:gd name="T15" fmla="*/ 102565 h 232"/>
              <a:gd name="T16" fmla="*/ 11482 w 427"/>
              <a:gd name="T17" fmla="*/ 102565 h 232"/>
              <a:gd name="T18" fmla="*/ 94067 w 427"/>
              <a:gd name="T19" fmla="*/ 23976 h 232"/>
              <a:gd name="T20" fmla="*/ 175768 w 427"/>
              <a:gd name="T21" fmla="*/ 102565 h 23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27" h="232">
                <a:moveTo>
                  <a:pt x="398" y="231"/>
                </a:moveTo>
                <a:lnTo>
                  <a:pt x="398" y="231"/>
                </a:lnTo>
                <a:lnTo>
                  <a:pt x="416" y="231"/>
                </a:lnTo>
                <a:cubicBezTo>
                  <a:pt x="426" y="222"/>
                  <a:pt x="426" y="213"/>
                  <a:pt x="416" y="204"/>
                </a:cubicBezTo>
                <a:cubicBezTo>
                  <a:pt x="222" y="10"/>
                  <a:pt x="222" y="10"/>
                  <a:pt x="222" y="10"/>
                </a:cubicBezTo>
                <a:cubicBezTo>
                  <a:pt x="222" y="0"/>
                  <a:pt x="204" y="0"/>
                  <a:pt x="204" y="10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3"/>
                  <a:pt x="0" y="222"/>
                  <a:pt x="0" y="231"/>
                </a:cubicBezTo>
                <a:cubicBezTo>
                  <a:pt x="9" y="231"/>
                  <a:pt x="18" y="231"/>
                  <a:pt x="26" y="231"/>
                </a:cubicBezTo>
                <a:cubicBezTo>
                  <a:pt x="213" y="54"/>
                  <a:pt x="213" y="54"/>
                  <a:pt x="213" y="54"/>
                </a:cubicBezTo>
                <a:lnTo>
                  <a:pt x="398" y="231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84" name="Freeform 44">
            <a:extLst>
              <a:ext uri="{FF2B5EF4-FFF2-40B4-BE49-F238E27FC236}">
                <a16:creationId xmlns:a16="http://schemas.microsoft.com/office/drawing/2014/main" id="{7B664AA8-C1EC-A14F-B79E-4265FF676B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7125" y="2430463"/>
            <a:ext cx="187325" cy="103187"/>
          </a:xfrm>
          <a:custGeom>
            <a:avLst/>
            <a:gdLst>
              <a:gd name="T0" fmla="*/ 11509 w 426"/>
              <a:gd name="T1" fmla="*/ 4440 h 232"/>
              <a:gd name="T2" fmla="*/ 11509 w 426"/>
              <a:gd name="T3" fmla="*/ 4440 h 232"/>
              <a:gd name="T4" fmla="*/ 0 w 426"/>
              <a:gd name="T5" fmla="*/ 4440 h 232"/>
              <a:gd name="T6" fmla="*/ 0 w 426"/>
              <a:gd name="T7" fmla="*/ 15984 h 232"/>
              <a:gd name="T8" fmla="*/ 89861 w 426"/>
              <a:gd name="T9" fmla="*/ 102565 h 232"/>
              <a:gd name="T10" fmla="*/ 97829 w 426"/>
              <a:gd name="T11" fmla="*/ 102565 h 232"/>
              <a:gd name="T12" fmla="*/ 184149 w 426"/>
              <a:gd name="T13" fmla="*/ 15984 h 232"/>
              <a:gd name="T14" fmla="*/ 184149 w 426"/>
              <a:gd name="T15" fmla="*/ 4440 h 232"/>
              <a:gd name="T16" fmla="*/ 176181 w 426"/>
              <a:gd name="T17" fmla="*/ 4440 h 232"/>
              <a:gd name="T18" fmla="*/ 94288 w 426"/>
              <a:gd name="T19" fmla="*/ 82585 h 232"/>
              <a:gd name="T20" fmla="*/ 11509 w 426"/>
              <a:gd name="T21" fmla="*/ 4440 h 23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26" h="232">
                <a:moveTo>
                  <a:pt x="26" y="10"/>
                </a:moveTo>
                <a:lnTo>
                  <a:pt x="26" y="10"/>
                </a:lnTo>
                <a:cubicBezTo>
                  <a:pt x="17" y="0"/>
                  <a:pt x="9" y="0"/>
                  <a:pt x="0" y="10"/>
                </a:cubicBezTo>
                <a:cubicBezTo>
                  <a:pt x="0" y="18"/>
                  <a:pt x="0" y="27"/>
                  <a:pt x="0" y="36"/>
                </a:cubicBezTo>
                <a:cubicBezTo>
                  <a:pt x="203" y="231"/>
                  <a:pt x="203" y="231"/>
                  <a:pt x="203" y="231"/>
                </a:cubicBezTo>
                <a:lnTo>
                  <a:pt x="221" y="231"/>
                </a:lnTo>
                <a:cubicBezTo>
                  <a:pt x="416" y="36"/>
                  <a:pt x="416" y="36"/>
                  <a:pt x="416" y="36"/>
                </a:cubicBezTo>
                <a:cubicBezTo>
                  <a:pt x="425" y="27"/>
                  <a:pt x="425" y="18"/>
                  <a:pt x="416" y="10"/>
                </a:cubicBezTo>
                <a:cubicBezTo>
                  <a:pt x="416" y="0"/>
                  <a:pt x="398" y="0"/>
                  <a:pt x="398" y="10"/>
                </a:cubicBezTo>
                <a:cubicBezTo>
                  <a:pt x="213" y="186"/>
                  <a:pt x="213" y="186"/>
                  <a:pt x="213" y="186"/>
                </a:cubicBezTo>
                <a:lnTo>
                  <a:pt x="26" y="1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28" name="Freeform 88">
            <a:extLst>
              <a:ext uri="{FF2B5EF4-FFF2-40B4-BE49-F238E27FC236}">
                <a16:creationId xmlns:a16="http://schemas.microsoft.com/office/drawing/2014/main" id="{35520912-57F1-5647-A28B-D98BD2D763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6763" y="2852738"/>
            <a:ext cx="33337" cy="30162"/>
          </a:xfrm>
          <a:custGeom>
            <a:avLst/>
            <a:gdLst>
              <a:gd name="T0" fmla="*/ 16298 w 73"/>
              <a:gd name="T1" fmla="*/ 30659 h 71"/>
              <a:gd name="T2" fmla="*/ 16298 w 73"/>
              <a:gd name="T3" fmla="*/ 30659 h 71"/>
              <a:gd name="T4" fmla="*/ 32596 w 73"/>
              <a:gd name="T5" fmla="*/ 15330 h 71"/>
              <a:gd name="T6" fmla="*/ 16298 w 73"/>
              <a:gd name="T7" fmla="*/ 0 h 71"/>
              <a:gd name="T8" fmla="*/ 0 w 73"/>
              <a:gd name="T9" fmla="*/ 15330 h 71"/>
              <a:gd name="T10" fmla="*/ 16298 w 73"/>
              <a:gd name="T11" fmla="*/ 30659 h 7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3" h="71">
                <a:moveTo>
                  <a:pt x="36" y="70"/>
                </a:moveTo>
                <a:lnTo>
                  <a:pt x="36" y="70"/>
                </a:lnTo>
                <a:cubicBezTo>
                  <a:pt x="53" y="70"/>
                  <a:pt x="72" y="53"/>
                  <a:pt x="72" y="35"/>
                </a:cubicBezTo>
                <a:cubicBezTo>
                  <a:pt x="72" y="9"/>
                  <a:pt x="53" y="0"/>
                  <a:pt x="36" y="0"/>
                </a:cubicBezTo>
                <a:cubicBezTo>
                  <a:pt x="9" y="0"/>
                  <a:pt x="0" y="9"/>
                  <a:pt x="0" y="35"/>
                </a:cubicBezTo>
                <a:cubicBezTo>
                  <a:pt x="0" y="53"/>
                  <a:pt x="9" y="70"/>
                  <a:pt x="36" y="7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29" name="Freeform 89">
            <a:extLst>
              <a:ext uri="{FF2B5EF4-FFF2-40B4-BE49-F238E27FC236}">
                <a16:creationId xmlns:a16="http://schemas.microsoft.com/office/drawing/2014/main" id="{37A0FAAC-2D00-AA40-84AF-843F5EF27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5650" y="2887663"/>
            <a:ext cx="53975" cy="103187"/>
          </a:xfrm>
          <a:custGeom>
            <a:avLst/>
            <a:gdLst>
              <a:gd name="T0" fmla="*/ 46971 w 124"/>
              <a:gd name="T1" fmla="*/ 0 h 232"/>
              <a:gd name="T2" fmla="*/ 46971 w 124"/>
              <a:gd name="T3" fmla="*/ 0 h 232"/>
              <a:gd name="T4" fmla="*/ 3951 w 124"/>
              <a:gd name="T5" fmla="*/ 0 h 232"/>
              <a:gd name="T6" fmla="*/ 0 w 124"/>
              <a:gd name="T7" fmla="*/ 0 h 232"/>
              <a:gd name="T8" fmla="*/ 0 w 124"/>
              <a:gd name="T9" fmla="*/ 7992 h 232"/>
              <a:gd name="T10" fmla="*/ 0 w 124"/>
              <a:gd name="T11" fmla="*/ 51061 h 232"/>
              <a:gd name="T12" fmla="*/ 11414 w 124"/>
              <a:gd name="T13" fmla="*/ 51061 h 232"/>
              <a:gd name="T14" fmla="*/ 11414 w 124"/>
              <a:gd name="T15" fmla="*/ 102566 h 232"/>
              <a:gd name="T16" fmla="*/ 43020 w 124"/>
              <a:gd name="T17" fmla="*/ 102566 h 232"/>
              <a:gd name="T18" fmla="*/ 43020 w 124"/>
              <a:gd name="T19" fmla="*/ 51061 h 232"/>
              <a:gd name="T20" fmla="*/ 53995 w 124"/>
              <a:gd name="T21" fmla="*/ 51061 h 232"/>
              <a:gd name="T22" fmla="*/ 53995 w 124"/>
              <a:gd name="T23" fmla="*/ 7992 h 232"/>
              <a:gd name="T24" fmla="*/ 53995 w 124"/>
              <a:gd name="T25" fmla="*/ 0 h 232"/>
              <a:gd name="T26" fmla="*/ 46971 w 124"/>
              <a:gd name="T27" fmla="*/ 0 h 23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24" h="232">
                <a:moveTo>
                  <a:pt x="107" y="0"/>
                </a:moveTo>
                <a:lnTo>
                  <a:pt x="107" y="0"/>
                </a:ln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0" y="0"/>
                </a:cubicBezTo>
                <a:cubicBezTo>
                  <a:pt x="0" y="9"/>
                  <a:pt x="0" y="9"/>
                  <a:pt x="0" y="18"/>
                </a:cubicBezTo>
                <a:cubicBezTo>
                  <a:pt x="0" y="115"/>
                  <a:pt x="0" y="115"/>
                  <a:pt x="0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231"/>
                  <a:pt x="26" y="231"/>
                  <a:pt x="26" y="231"/>
                </a:cubicBezTo>
                <a:cubicBezTo>
                  <a:pt x="98" y="231"/>
                  <a:pt x="98" y="231"/>
                  <a:pt x="98" y="231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123" y="115"/>
                  <a:pt x="123" y="115"/>
                  <a:pt x="123" y="115"/>
                </a:cubicBezTo>
                <a:cubicBezTo>
                  <a:pt x="123" y="18"/>
                  <a:pt x="123" y="18"/>
                  <a:pt x="123" y="18"/>
                </a:cubicBezTo>
                <a:cubicBezTo>
                  <a:pt x="123" y="9"/>
                  <a:pt x="123" y="9"/>
                  <a:pt x="123" y="0"/>
                </a:cubicBezTo>
                <a:cubicBezTo>
                  <a:pt x="115" y="0"/>
                  <a:pt x="115" y="0"/>
                  <a:pt x="107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30" name="Freeform 90">
            <a:extLst>
              <a:ext uri="{FF2B5EF4-FFF2-40B4-BE49-F238E27FC236}">
                <a16:creationId xmlns:a16="http://schemas.microsoft.com/office/drawing/2014/main" id="{C564AF4F-F0B4-8B4A-93AA-6FBC967F3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9713" y="2813050"/>
            <a:ext cx="212725" cy="212725"/>
          </a:xfrm>
          <a:custGeom>
            <a:avLst/>
            <a:gdLst>
              <a:gd name="T0" fmla="*/ 105511 w 480"/>
              <a:gd name="T1" fmla="*/ 3538 h 479"/>
              <a:gd name="T2" fmla="*/ 105511 w 480"/>
              <a:gd name="T3" fmla="*/ 3538 h 479"/>
              <a:gd name="T4" fmla="*/ 0 w 480"/>
              <a:gd name="T5" fmla="*/ 109684 h 479"/>
              <a:gd name="T6" fmla="*/ 105511 w 480"/>
              <a:gd name="T7" fmla="*/ 211408 h 479"/>
              <a:gd name="T8" fmla="*/ 211464 w 480"/>
              <a:gd name="T9" fmla="*/ 105704 h 479"/>
              <a:gd name="T10" fmla="*/ 105511 w 480"/>
              <a:gd name="T11" fmla="*/ 3538 h 479"/>
              <a:gd name="T12" fmla="*/ 105511 w 480"/>
              <a:gd name="T13" fmla="*/ 191948 h 479"/>
              <a:gd name="T14" fmla="*/ 105511 w 480"/>
              <a:gd name="T15" fmla="*/ 191948 h 479"/>
              <a:gd name="T16" fmla="*/ 23398 w 480"/>
              <a:gd name="T17" fmla="*/ 109684 h 479"/>
              <a:gd name="T18" fmla="*/ 105511 w 480"/>
              <a:gd name="T19" fmla="*/ 23441 h 479"/>
              <a:gd name="T20" fmla="*/ 188066 w 480"/>
              <a:gd name="T21" fmla="*/ 105704 h 479"/>
              <a:gd name="T22" fmla="*/ 105511 w 480"/>
              <a:gd name="T23" fmla="*/ 191948 h 479"/>
              <a:gd name="T24" fmla="*/ 78140 w 480"/>
              <a:gd name="T25" fmla="*/ 125164 h 479"/>
              <a:gd name="T26" fmla="*/ 78140 w 480"/>
              <a:gd name="T27" fmla="*/ 125164 h 479"/>
              <a:gd name="T28" fmla="*/ 70635 w 480"/>
              <a:gd name="T29" fmla="*/ 121184 h 479"/>
              <a:gd name="T30" fmla="*/ 66662 w 480"/>
              <a:gd name="T31" fmla="*/ 105704 h 479"/>
              <a:gd name="T32" fmla="*/ 78140 w 480"/>
              <a:gd name="T33" fmla="*/ 90224 h 479"/>
              <a:gd name="T34" fmla="*/ 86086 w 480"/>
              <a:gd name="T35" fmla="*/ 90224 h 479"/>
              <a:gd name="T36" fmla="*/ 90060 w 480"/>
              <a:gd name="T37" fmla="*/ 97743 h 479"/>
              <a:gd name="T38" fmla="*/ 105511 w 480"/>
              <a:gd name="T39" fmla="*/ 90224 h 479"/>
              <a:gd name="T40" fmla="*/ 78140 w 480"/>
              <a:gd name="T41" fmla="*/ 74302 h 479"/>
              <a:gd name="T42" fmla="*/ 54742 w 480"/>
              <a:gd name="T43" fmla="*/ 86244 h 479"/>
              <a:gd name="T44" fmla="*/ 47237 w 480"/>
              <a:gd name="T45" fmla="*/ 105704 h 479"/>
              <a:gd name="T46" fmla="*/ 54742 w 480"/>
              <a:gd name="T47" fmla="*/ 129144 h 479"/>
              <a:gd name="T48" fmla="*/ 78140 w 480"/>
              <a:gd name="T49" fmla="*/ 137105 h 479"/>
              <a:gd name="T50" fmla="*/ 94033 w 480"/>
              <a:gd name="T51" fmla="*/ 133125 h 479"/>
              <a:gd name="T52" fmla="*/ 105511 w 480"/>
              <a:gd name="T53" fmla="*/ 121184 h 479"/>
              <a:gd name="T54" fmla="*/ 94033 w 480"/>
              <a:gd name="T55" fmla="*/ 117203 h 479"/>
              <a:gd name="T56" fmla="*/ 78140 w 480"/>
              <a:gd name="T57" fmla="*/ 125164 h 479"/>
              <a:gd name="T58" fmla="*/ 136855 w 480"/>
              <a:gd name="T59" fmla="*/ 125164 h 479"/>
              <a:gd name="T60" fmla="*/ 136855 w 480"/>
              <a:gd name="T61" fmla="*/ 125164 h 479"/>
              <a:gd name="T62" fmla="*/ 128909 w 480"/>
              <a:gd name="T63" fmla="*/ 121184 h 479"/>
              <a:gd name="T64" fmla="*/ 125377 w 480"/>
              <a:gd name="T65" fmla="*/ 105704 h 479"/>
              <a:gd name="T66" fmla="*/ 136855 w 480"/>
              <a:gd name="T67" fmla="*/ 90224 h 479"/>
              <a:gd name="T68" fmla="*/ 144802 w 480"/>
              <a:gd name="T69" fmla="*/ 90224 h 479"/>
              <a:gd name="T70" fmla="*/ 148775 w 480"/>
              <a:gd name="T71" fmla="*/ 97743 h 479"/>
              <a:gd name="T72" fmla="*/ 164226 w 480"/>
              <a:gd name="T73" fmla="*/ 90224 h 479"/>
              <a:gd name="T74" fmla="*/ 136855 w 480"/>
              <a:gd name="T75" fmla="*/ 74302 h 479"/>
              <a:gd name="T76" fmla="*/ 113457 w 480"/>
              <a:gd name="T77" fmla="*/ 86244 h 479"/>
              <a:gd name="T78" fmla="*/ 105511 w 480"/>
              <a:gd name="T79" fmla="*/ 105704 h 479"/>
              <a:gd name="T80" fmla="*/ 113457 w 480"/>
              <a:gd name="T81" fmla="*/ 129144 h 479"/>
              <a:gd name="T82" fmla="*/ 136855 w 480"/>
              <a:gd name="T83" fmla="*/ 137105 h 479"/>
              <a:gd name="T84" fmla="*/ 152748 w 480"/>
              <a:gd name="T85" fmla="*/ 133125 h 479"/>
              <a:gd name="T86" fmla="*/ 164226 w 480"/>
              <a:gd name="T87" fmla="*/ 121184 h 479"/>
              <a:gd name="T88" fmla="*/ 148775 w 480"/>
              <a:gd name="T89" fmla="*/ 117203 h 479"/>
              <a:gd name="T90" fmla="*/ 136855 w 480"/>
              <a:gd name="T91" fmla="*/ 125164 h 47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80" h="479">
                <a:moveTo>
                  <a:pt x="239" y="8"/>
                </a:moveTo>
                <a:lnTo>
                  <a:pt x="239" y="8"/>
                </a:lnTo>
                <a:cubicBezTo>
                  <a:pt x="107" y="8"/>
                  <a:pt x="0" y="115"/>
                  <a:pt x="0" y="248"/>
                </a:cubicBezTo>
                <a:cubicBezTo>
                  <a:pt x="0" y="381"/>
                  <a:pt x="107" y="478"/>
                  <a:pt x="239" y="478"/>
                </a:cubicBezTo>
                <a:cubicBezTo>
                  <a:pt x="372" y="478"/>
                  <a:pt x="479" y="372"/>
                  <a:pt x="479" y="239"/>
                </a:cubicBezTo>
                <a:cubicBezTo>
                  <a:pt x="479" y="106"/>
                  <a:pt x="363" y="0"/>
                  <a:pt x="239" y="8"/>
                </a:cubicBezTo>
                <a:close/>
                <a:moveTo>
                  <a:pt x="239" y="434"/>
                </a:moveTo>
                <a:lnTo>
                  <a:pt x="239" y="434"/>
                </a:lnTo>
                <a:cubicBezTo>
                  <a:pt x="133" y="434"/>
                  <a:pt x="53" y="346"/>
                  <a:pt x="53" y="248"/>
                </a:cubicBezTo>
                <a:cubicBezTo>
                  <a:pt x="53" y="142"/>
                  <a:pt x="133" y="53"/>
                  <a:pt x="239" y="53"/>
                </a:cubicBezTo>
                <a:cubicBezTo>
                  <a:pt x="337" y="53"/>
                  <a:pt x="426" y="133"/>
                  <a:pt x="426" y="239"/>
                </a:cubicBezTo>
                <a:cubicBezTo>
                  <a:pt x="426" y="346"/>
                  <a:pt x="346" y="425"/>
                  <a:pt x="239" y="434"/>
                </a:cubicBezTo>
                <a:close/>
                <a:moveTo>
                  <a:pt x="177" y="283"/>
                </a:moveTo>
                <a:lnTo>
                  <a:pt x="177" y="283"/>
                </a:lnTo>
                <a:cubicBezTo>
                  <a:pt x="169" y="283"/>
                  <a:pt x="160" y="283"/>
                  <a:pt x="160" y="274"/>
                </a:cubicBezTo>
                <a:cubicBezTo>
                  <a:pt x="151" y="265"/>
                  <a:pt x="151" y="257"/>
                  <a:pt x="151" y="239"/>
                </a:cubicBezTo>
                <a:cubicBezTo>
                  <a:pt x="151" y="212"/>
                  <a:pt x="160" y="204"/>
                  <a:pt x="177" y="204"/>
                </a:cubicBezTo>
                <a:cubicBezTo>
                  <a:pt x="186" y="204"/>
                  <a:pt x="186" y="204"/>
                  <a:pt x="195" y="204"/>
                </a:cubicBezTo>
                <a:cubicBezTo>
                  <a:pt x="195" y="212"/>
                  <a:pt x="204" y="212"/>
                  <a:pt x="204" y="221"/>
                </a:cubicBezTo>
                <a:cubicBezTo>
                  <a:pt x="239" y="204"/>
                  <a:pt x="239" y="204"/>
                  <a:pt x="239" y="204"/>
                </a:cubicBezTo>
                <a:cubicBezTo>
                  <a:pt x="222" y="186"/>
                  <a:pt x="204" y="168"/>
                  <a:pt x="177" y="168"/>
                </a:cubicBezTo>
                <a:cubicBezTo>
                  <a:pt x="160" y="168"/>
                  <a:pt x="142" y="177"/>
                  <a:pt x="124" y="195"/>
                </a:cubicBezTo>
                <a:cubicBezTo>
                  <a:pt x="116" y="204"/>
                  <a:pt x="107" y="221"/>
                  <a:pt x="107" y="239"/>
                </a:cubicBezTo>
                <a:cubicBezTo>
                  <a:pt x="107" y="265"/>
                  <a:pt x="116" y="283"/>
                  <a:pt x="124" y="292"/>
                </a:cubicBezTo>
                <a:cubicBezTo>
                  <a:pt x="142" y="310"/>
                  <a:pt x="160" y="310"/>
                  <a:pt x="177" y="310"/>
                </a:cubicBezTo>
                <a:cubicBezTo>
                  <a:pt x="186" y="310"/>
                  <a:pt x="204" y="310"/>
                  <a:pt x="213" y="301"/>
                </a:cubicBezTo>
                <a:cubicBezTo>
                  <a:pt x="222" y="301"/>
                  <a:pt x="230" y="292"/>
                  <a:pt x="239" y="274"/>
                </a:cubicBezTo>
                <a:cubicBezTo>
                  <a:pt x="213" y="265"/>
                  <a:pt x="213" y="265"/>
                  <a:pt x="213" y="265"/>
                </a:cubicBezTo>
                <a:cubicBezTo>
                  <a:pt x="204" y="274"/>
                  <a:pt x="195" y="283"/>
                  <a:pt x="177" y="283"/>
                </a:cubicBezTo>
                <a:close/>
                <a:moveTo>
                  <a:pt x="310" y="283"/>
                </a:moveTo>
                <a:lnTo>
                  <a:pt x="310" y="283"/>
                </a:lnTo>
                <a:cubicBezTo>
                  <a:pt x="301" y="283"/>
                  <a:pt x="292" y="283"/>
                  <a:pt x="292" y="274"/>
                </a:cubicBezTo>
                <a:cubicBezTo>
                  <a:pt x="284" y="265"/>
                  <a:pt x="284" y="257"/>
                  <a:pt x="284" y="239"/>
                </a:cubicBezTo>
                <a:cubicBezTo>
                  <a:pt x="284" y="212"/>
                  <a:pt x="292" y="204"/>
                  <a:pt x="310" y="204"/>
                </a:cubicBezTo>
                <a:cubicBezTo>
                  <a:pt x="319" y="204"/>
                  <a:pt x="319" y="204"/>
                  <a:pt x="328" y="204"/>
                </a:cubicBezTo>
                <a:cubicBezTo>
                  <a:pt x="328" y="212"/>
                  <a:pt x="337" y="212"/>
                  <a:pt x="337" y="221"/>
                </a:cubicBezTo>
                <a:cubicBezTo>
                  <a:pt x="372" y="204"/>
                  <a:pt x="372" y="204"/>
                  <a:pt x="372" y="204"/>
                </a:cubicBezTo>
                <a:cubicBezTo>
                  <a:pt x="355" y="186"/>
                  <a:pt x="337" y="168"/>
                  <a:pt x="310" y="168"/>
                </a:cubicBezTo>
                <a:cubicBezTo>
                  <a:pt x="292" y="168"/>
                  <a:pt x="275" y="177"/>
                  <a:pt x="257" y="195"/>
                </a:cubicBezTo>
                <a:cubicBezTo>
                  <a:pt x="248" y="204"/>
                  <a:pt x="239" y="221"/>
                  <a:pt x="239" y="239"/>
                </a:cubicBezTo>
                <a:cubicBezTo>
                  <a:pt x="239" y="265"/>
                  <a:pt x="248" y="283"/>
                  <a:pt x="257" y="292"/>
                </a:cubicBezTo>
                <a:cubicBezTo>
                  <a:pt x="275" y="310"/>
                  <a:pt x="292" y="310"/>
                  <a:pt x="310" y="310"/>
                </a:cubicBezTo>
                <a:cubicBezTo>
                  <a:pt x="319" y="310"/>
                  <a:pt x="337" y="310"/>
                  <a:pt x="346" y="301"/>
                </a:cubicBezTo>
                <a:cubicBezTo>
                  <a:pt x="355" y="301"/>
                  <a:pt x="363" y="292"/>
                  <a:pt x="372" y="274"/>
                </a:cubicBezTo>
                <a:cubicBezTo>
                  <a:pt x="337" y="265"/>
                  <a:pt x="337" y="265"/>
                  <a:pt x="337" y="265"/>
                </a:cubicBezTo>
                <a:cubicBezTo>
                  <a:pt x="337" y="274"/>
                  <a:pt x="328" y="283"/>
                  <a:pt x="310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31" name="Freeform 91">
            <a:extLst>
              <a:ext uri="{FF2B5EF4-FFF2-40B4-BE49-F238E27FC236}">
                <a16:creationId xmlns:a16="http://schemas.microsoft.com/office/drawing/2014/main" id="{F643CEC7-5BC6-E84C-BB7A-BD9B8FB1DF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675" y="1069975"/>
            <a:ext cx="77788" cy="200025"/>
          </a:xfrm>
          <a:custGeom>
            <a:avLst/>
            <a:gdLst>
              <a:gd name="T0" fmla="*/ 65967 w 178"/>
              <a:gd name="T1" fmla="*/ 0 h 454"/>
              <a:gd name="T2" fmla="*/ 65967 w 178"/>
              <a:gd name="T3" fmla="*/ 0 h 454"/>
              <a:gd name="T4" fmla="*/ 7864 w 178"/>
              <a:gd name="T5" fmla="*/ 0 h 454"/>
              <a:gd name="T6" fmla="*/ 0 w 178"/>
              <a:gd name="T7" fmla="*/ 12346 h 454"/>
              <a:gd name="T8" fmla="*/ 0 w 178"/>
              <a:gd name="T9" fmla="*/ 199746 h 454"/>
              <a:gd name="T10" fmla="*/ 38882 w 178"/>
              <a:gd name="T11" fmla="*/ 156534 h 454"/>
              <a:gd name="T12" fmla="*/ 77326 w 178"/>
              <a:gd name="T13" fmla="*/ 199746 h 454"/>
              <a:gd name="T14" fmla="*/ 77326 w 178"/>
              <a:gd name="T15" fmla="*/ 12346 h 454"/>
              <a:gd name="T16" fmla="*/ 65967 w 178"/>
              <a:gd name="T17" fmla="*/ 0 h 45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78" h="454">
                <a:moveTo>
                  <a:pt x="151" y="0"/>
                </a:moveTo>
                <a:lnTo>
                  <a:pt x="151" y="0"/>
                </a:ln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10"/>
                  <a:pt x="0" y="28"/>
                </a:cubicBezTo>
                <a:cubicBezTo>
                  <a:pt x="0" y="453"/>
                  <a:pt x="0" y="453"/>
                  <a:pt x="0" y="453"/>
                </a:cubicBezTo>
                <a:cubicBezTo>
                  <a:pt x="89" y="355"/>
                  <a:pt x="89" y="355"/>
                  <a:pt x="89" y="355"/>
                </a:cubicBezTo>
                <a:cubicBezTo>
                  <a:pt x="177" y="453"/>
                  <a:pt x="177" y="453"/>
                  <a:pt x="177" y="453"/>
                </a:cubicBezTo>
                <a:cubicBezTo>
                  <a:pt x="177" y="28"/>
                  <a:pt x="177" y="28"/>
                  <a:pt x="177" y="28"/>
                </a:cubicBezTo>
                <a:cubicBezTo>
                  <a:pt x="177" y="10"/>
                  <a:pt x="168" y="0"/>
                  <a:pt x="151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32" name="Freeform 92">
            <a:extLst>
              <a:ext uri="{FF2B5EF4-FFF2-40B4-BE49-F238E27FC236}">
                <a16:creationId xmlns:a16="http://schemas.microsoft.com/office/drawing/2014/main" id="{89C1191B-33AB-4D45-93C3-42BC3DA076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7650" y="1069975"/>
            <a:ext cx="196850" cy="200025"/>
          </a:xfrm>
          <a:custGeom>
            <a:avLst/>
            <a:gdLst>
              <a:gd name="T0" fmla="*/ 74295 w 444"/>
              <a:gd name="T1" fmla="*/ 125227 h 454"/>
              <a:gd name="T2" fmla="*/ 74295 w 444"/>
              <a:gd name="T3" fmla="*/ 125227 h 454"/>
              <a:gd name="T4" fmla="*/ 30956 w 444"/>
              <a:gd name="T5" fmla="*/ 105826 h 454"/>
              <a:gd name="T6" fmla="*/ 30956 w 444"/>
              <a:gd name="T7" fmla="*/ 121259 h 454"/>
              <a:gd name="T8" fmla="*/ 74295 w 444"/>
              <a:gd name="T9" fmla="*/ 137133 h 454"/>
              <a:gd name="T10" fmla="*/ 74295 w 444"/>
              <a:gd name="T11" fmla="*/ 125227 h 454"/>
              <a:gd name="T12" fmla="*/ 74295 w 444"/>
              <a:gd name="T13" fmla="*/ 78487 h 454"/>
              <a:gd name="T14" fmla="*/ 74295 w 444"/>
              <a:gd name="T15" fmla="*/ 78487 h 454"/>
              <a:gd name="T16" fmla="*/ 30956 w 444"/>
              <a:gd name="T17" fmla="*/ 63054 h 454"/>
              <a:gd name="T18" fmla="*/ 30956 w 444"/>
              <a:gd name="T19" fmla="*/ 74519 h 454"/>
              <a:gd name="T20" fmla="*/ 74295 w 444"/>
              <a:gd name="T21" fmla="*/ 93920 h 454"/>
              <a:gd name="T22" fmla="*/ 74295 w 444"/>
              <a:gd name="T23" fmla="*/ 78487 h 454"/>
              <a:gd name="T24" fmla="*/ 191930 w 444"/>
              <a:gd name="T25" fmla="*/ 4409 h 454"/>
              <a:gd name="T26" fmla="*/ 191930 w 444"/>
              <a:gd name="T27" fmla="*/ 4409 h 454"/>
              <a:gd name="T28" fmla="*/ 180432 w 444"/>
              <a:gd name="T29" fmla="*/ 0 h 454"/>
              <a:gd name="T30" fmla="*/ 97734 w 444"/>
              <a:gd name="T31" fmla="*/ 35716 h 454"/>
              <a:gd name="T32" fmla="*/ 15478 w 444"/>
              <a:gd name="T33" fmla="*/ 0 h 454"/>
              <a:gd name="T34" fmla="*/ 3980 w 444"/>
              <a:gd name="T35" fmla="*/ 4409 h 454"/>
              <a:gd name="T36" fmla="*/ 0 w 444"/>
              <a:gd name="T37" fmla="*/ 12346 h 454"/>
              <a:gd name="T38" fmla="*/ 0 w 444"/>
              <a:gd name="T39" fmla="*/ 153006 h 454"/>
              <a:gd name="T40" fmla="*/ 3980 w 444"/>
              <a:gd name="T41" fmla="*/ 160502 h 454"/>
              <a:gd name="T42" fmla="*/ 93754 w 444"/>
              <a:gd name="T43" fmla="*/ 195778 h 454"/>
              <a:gd name="T44" fmla="*/ 93754 w 444"/>
              <a:gd name="T45" fmla="*/ 195778 h 454"/>
              <a:gd name="T46" fmla="*/ 97734 w 444"/>
              <a:gd name="T47" fmla="*/ 199746 h 454"/>
              <a:gd name="T48" fmla="*/ 97734 w 444"/>
              <a:gd name="T49" fmla="*/ 195778 h 454"/>
              <a:gd name="T50" fmla="*/ 101714 w 444"/>
              <a:gd name="T51" fmla="*/ 195778 h 454"/>
              <a:gd name="T52" fmla="*/ 187950 w 444"/>
              <a:gd name="T53" fmla="*/ 160502 h 454"/>
              <a:gd name="T54" fmla="*/ 195910 w 444"/>
              <a:gd name="T55" fmla="*/ 153006 h 454"/>
              <a:gd name="T56" fmla="*/ 195910 w 444"/>
              <a:gd name="T57" fmla="*/ 12346 h 454"/>
              <a:gd name="T58" fmla="*/ 191930 w 444"/>
              <a:gd name="T59" fmla="*/ 4409 h 454"/>
              <a:gd name="T60" fmla="*/ 86236 w 444"/>
              <a:gd name="T61" fmla="*/ 176376 h 454"/>
              <a:gd name="T62" fmla="*/ 86236 w 444"/>
              <a:gd name="T63" fmla="*/ 176376 h 454"/>
              <a:gd name="T64" fmla="*/ 15478 w 444"/>
              <a:gd name="T65" fmla="*/ 149038 h 454"/>
              <a:gd name="T66" fmla="*/ 15478 w 444"/>
              <a:gd name="T67" fmla="*/ 23811 h 454"/>
              <a:gd name="T68" fmla="*/ 86236 w 444"/>
              <a:gd name="T69" fmla="*/ 51149 h 454"/>
              <a:gd name="T70" fmla="*/ 86236 w 444"/>
              <a:gd name="T71" fmla="*/ 176376 h 454"/>
              <a:gd name="T72" fmla="*/ 180432 w 444"/>
              <a:gd name="T73" fmla="*/ 149038 h 454"/>
              <a:gd name="T74" fmla="*/ 180432 w 444"/>
              <a:gd name="T75" fmla="*/ 149038 h 454"/>
              <a:gd name="T76" fmla="*/ 109674 w 444"/>
              <a:gd name="T77" fmla="*/ 176376 h 454"/>
              <a:gd name="T78" fmla="*/ 109674 w 444"/>
              <a:gd name="T79" fmla="*/ 51149 h 454"/>
              <a:gd name="T80" fmla="*/ 180432 w 444"/>
              <a:gd name="T81" fmla="*/ 23811 h 454"/>
              <a:gd name="T82" fmla="*/ 180432 w 444"/>
              <a:gd name="T83" fmla="*/ 149038 h 454"/>
              <a:gd name="T84" fmla="*/ 164511 w 444"/>
              <a:gd name="T85" fmla="*/ 105826 h 454"/>
              <a:gd name="T86" fmla="*/ 164511 w 444"/>
              <a:gd name="T87" fmla="*/ 105826 h 454"/>
              <a:gd name="T88" fmla="*/ 121172 w 444"/>
              <a:gd name="T89" fmla="*/ 125227 h 454"/>
              <a:gd name="T90" fmla="*/ 121172 w 444"/>
              <a:gd name="T91" fmla="*/ 137133 h 454"/>
              <a:gd name="T92" fmla="*/ 164511 w 444"/>
              <a:gd name="T93" fmla="*/ 121259 h 454"/>
              <a:gd name="T94" fmla="*/ 164511 w 444"/>
              <a:gd name="T95" fmla="*/ 105826 h 454"/>
              <a:gd name="T96" fmla="*/ 164511 w 444"/>
              <a:gd name="T97" fmla="*/ 63054 h 454"/>
              <a:gd name="T98" fmla="*/ 164511 w 444"/>
              <a:gd name="T99" fmla="*/ 63054 h 454"/>
              <a:gd name="T100" fmla="*/ 121172 w 444"/>
              <a:gd name="T101" fmla="*/ 78487 h 454"/>
              <a:gd name="T102" fmla="*/ 121172 w 444"/>
              <a:gd name="T103" fmla="*/ 93920 h 454"/>
              <a:gd name="T104" fmla="*/ 164511 w 444"/>
              <a:gd name="T105" fmla="*/ 74519 h 454"/>
              <a:gd name="T106" fmla="*/ 164511 w 444"/>
              <a:gd name="T107" fmla="*/ 63054 h 45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44" h="454">
                <a:moveTo>
                  <a:pt x="168" y="284"/>
                </a:moveTo>
                <a:lnTo>
                  <a:pt x="168" y="284"/>
                </a:lnTo>
                <a:cubicBezTo>
                  <a:pt x="70" y="240"/>
                  <a:pt x="70" y="240"/>
                  <a:pt x="70" y="240"/>
                </a:cubicBezTo>
                <a:cubicBezTo>
                  <a:pt x="70" y="275"/>
                  <a:pt x="70" y="275"/>
                  <a:pt x="70" y="275"/>
                </a:cubicBezTo>
                <a:cubicBezTo>
                  <a:pt x="168" y="311"/>
                  <a:pt x="168" y="311"/>
                  <a:pt x="168" y="311"/>
                </a:cubicBezTo>
                <a:lnTo>
                  <a:pt x="168" y="284"/>
                </a:lnTo>
                <a:close/>
                <a:moveTo>
                  <a:pt x="168" y="178"/>
                </a:moveTo>
                <a:lnTo>
                  <a:pt x="168" y="178"/>
                </a:lnTo>
                <a:cubicBezTo>
                  <a:pt x="70" y="143"/>
                  <a:pt x="70" y="143"/>
                  <a:pt x="70" y="143"/>
                </a:cubicBezTo>
                <a:cubicBezTo>
                  <a:pt x="70" y="169"/>
                  <a:pt x="70" y="169"/>
                  <a:pt x="70" y="169"/>
                </a:cubicBezTo>
                <a:cubicBezTo>
                  <a:pt x="168" y="213"/>
                  <a:pt x="168" y="213"/>
                  <a:pt x="168" y="213"/>
                </a:cubicBezTo>
                <a:lnTo>
                  <a:pt x="168" y="178"/>
                </a:lnTo>
                <a:close/>
                <a:moveTo>
                  <a:pt x="434" y="10"/>
                </a:moveTo>
                <a:lnTo>
                  <a:pt x="434" y="10"/>
                </a:lnTo>
                <a:cubicBezTo>
                  <a:pt x="425" y="0"/>
                  <a:pt x="417" y="0"/>
                  <a:pt x="408" y="0"/>
                </a:cubicBezTo>
                <a:cubicBezTo>
                  <a:pt x="221" y="81"/>
                  <a:pt x="221" y="81"/>
                  <a:pt x="221" y="81"/>
                </a:cubicBezTo>
                <a:cubicBezTo>
                  <a:pt x="35" y="0"/>
                  <a:pt x="35" y="0"/>
                  <a:pt x="35" y="0"/>
                </a:cubicBezTo>
                <a:cubicBezTo>
                  <a:pt x="26" y="0"/>
                  <a:pt x="17" y="0"/>
                  <a:pt x="9" y="10"/>
                </a:cubicBezTo>
                <a:cubicBezTo>
                  <a:pt x="0" y="10"/>
                  <a:pt x="0" y="19"/>
                  <a:pt x="0" y="28"/>
                </a:cubicBezTo>
                <a:cubicBezTo>
                  <a:pt x="0" y="347"/>
                  <a:pt x="0" y="347"/>
                  <a:pt x="0" y="347"/>
                </a:cubicBezTo>
                <a:cubicBezTo>
                  <a:pt x="0" y="355"/>
                  <a:pt x="0" y="364"/>
                  <a:pt x="9" y="364"/>
                </a:cubicBezTo>
                <a:cubicBezTo>
                  <a:pt x="212" y="444"/>
                  <a:pt x="212" y="444"/>
                  <a:pt x="212" y="444"/>
                </a:cubicBezTo>
                <a:cubicBezTo>
                  <a:pt x="221" y="453"/>
                  <a:pt x="221" y="453"/>
                  <a:pt x="221" y="453"/>
                </a:cubicBezTo>
                <a:cubicBezTo>
                  <a:pt x="221" y="453"/>
                  <a:pt x="221" y="453"/>
                  <a:pt x="221" y="444"/>
                </a:cubicBezTo>
                <a:cubicBezTo>
                  <a:pt x="230" y="444"/>
                  <a:pt x="230" y="444"/>
                  <a:pt x="230" y="444"/>
                </a:cubicBezTo>
                <a:cubicBezTo>
                  <a:pt x="425" y="364"/>
                  <a:pt x="425" y="364"/>
                  <a:pt x="425" y="364"/>
                </a:cubicBezTo>
                <a:cubicBezTo>
                  <a:pt x="434" y="364"/>
                  <a:pt x="443" y="355"/>
                  <a:pt x="443" y="347"/>
                </a:cubicBezTo>
                <a:cubicBezTo>
                  <a:pt x="443" y="28"/>
                  <a:pt x="443" y="28"/>
                  <a:pt x="443" y="28"/>
                </a:cubicBezTo>
                <a:cubicBezTo>
                  <a:pt x="443" y="19"/>
                  <a:pt x="443" y="10"/>
                  <a:pt x="434" y="10"/>
                </a:cubicBezTo>
                <a:close/>
                <a:moveTo>
                  <a:pt x="195" y="400"/>
                </a:moveTo>
                <a:lnTo>
                  <a:pt x="195" y="400"/>
                </a:lnTo>
                <a:cubicBezTo>
                  <a:pt x="35" y="338"/>
                  <a:pt x="35" y="338"/>
                  <a:pt x="35" y="338"/>
                </a:cubicBezTo>
                <a:cubicBezTo>
                  <a:pt x="35" y="54"/>
                  <a:pt x="35" y="54"/>
                  <a:pt x="35" y="54"/>
                </a:cubicBezTo>
                <a:cubicBezTo>
                  <a:pt x="195" y="116"/>
                  <a:pt x="195" y="116"/>
                  <a:pt x="195" y="116"/>
                </a:cubicBezTo>
                <a:lnTo>
                  <a:pt x="195" y="400"/>
                </a:lnTo>
                <a:close/>
                <a:moveTo>
                  <a:pt x="408" y="338"/>
                </a:moveTo>
                <a:lnTo>
                  <a:pt x="408" y="338"/>
                </a:lnTo>
                <a:cubicBezTo>
                  <a:pt x="248" y="400"/>
                  <a:pt x="248" y="400"/>
                  <a:pt x="248" y="400"/>
                </a:cubicBezTo>
                <a:cubicBezTo>
                  <a:pt x="248" y="116"/>
                  <a:pt x="248" y="116"/>
                  <a:pt x="248" y="116"/>
                </a:cubicBezTo>
                <a:cubicBezTo>
                  <a:pt x="408" y="54"/>
                  <a:pt x="408" y="54"/>
                  <a:pt x="408" y="54"/>
                </a:cubicBezTo>
                <a:lnTo>
                  <a:pt x="408" y="338"/>
                </a:lnTo>
                <a:close/>
                <a:moveTo>
                  <a:pt x="372" y="240"/>
                </a:moveTo>
                <a:lnTo>
                  <a:pt x="372" y="240"/>
                </a:lnTo>
                <a:cubicBezTo>
                  <a:pt x="274" y="284"/>
                  <a:pt x="274" y="284"/>
                  <a:pt x="274" y="284"/>
                </a:cubicBezTo>
                <a:cubicBezTo>
                  <a:pt x="274" y="311"/>
                  <a:pt x="274" y="311"/>
                  <a:pt x="274" y="311"/>
                </a:cubicBezTo>
                <a:cubicBezTo>
                  <a:pt x="372" y="275"/>
                  <a:pt x="372" y="275"/>
                  <a:pt x="372" y="275"/>
                </a:cubicBezTo>
                <a:lnTo>
                  <a:pt x="372" y="240"/>
                </a:lnTo>
                <a:close/>
                <a:moveTo>
                  <a:pt x="372" y="143"/>
                </a:moveTo>
                <a:lnTo>
                  <a:pt x="372" y="143"/>
                </a:lnTo>
                <a:cubicBezTo>
                  <a:pt x="274" y="178"/>
                  <a:pt x="274" y="178"/>
                  <a:pt x="274" y="178"/>
                </a:cubicBezTo>
                <a:cubicBezTo>
                  <a:pt x="274" y="213"/>
                  <a:pt x="274" y="213"/>
                  <a:pt x="274" y="213"/>
                </a:cubicBezTo>
                <a:cubicBezTo>
                  <a:pt x="372" y="169"/>
                  <a:pt x="372" y="169"/>
                  <a:pt x="372" y="169"/>
                </a:cubicBezTo>
                <a:lnTo>
                  <a:pt x="372" y="1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33" name="Freeform 93">
            <a:extLst>
              <a:ext uri="{FF2B5EF4-FFF2-40B4-BE49-F238E27FC236}">
                <a16:creationId xmlns:a16="http://schemas.microsoft.com/office/drawing/2014/main" id="{1DAD347F-0C51-554B-B399-40C4733D1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188" y="1060450"/>
            <a:ext cx="115887" cy="217488"/>
          </a:xfrm>
          <a:custGeom>
            <a:avLst/>
            <a:gdLst>
              <a:gd name="T0" fmla="*/ 108313 w 266"/>
              <a:gd name="T1" fmla="*/ 0 h 496"/>
              <a:gd name="T2" fmla="*/ 108313 w 266"/>
              <a:gd name="T3" fmla="*/ 0 h 496"/>
              <a:gd name="T4" fmla="*/ 61831 w 266"/>
              <a:gd name="T5" fmla="*/ 0 h 496"/>
              <a:gd name="T6" fmla="*/ 53937 w 266"/>
              <a:gd name="T7" fmla="*/ 10972 h 496"/>
              <a:gd name="T8" fmla="*/ 73232 w 266"/>
              <a:gd name="T9" fmla="*/ 10972 h 496"/>
              <a:gd name="T10" fmla="*/ 85072 w 266"/>
              <a:gd name="T11" fmla="*/ 23260 h 496"/>
              <a:gd name="T12" fmla="*/ 85072 w 266"/>
              <a:gd name="T13" fmla="*/ 159310 h 496"/>
              <a:gd name="T14" fmla="*/ 116206 w 266"/>
              <a:gd name="T15" fmla="*/ 197931 h 496"/>
              <a:gd name="T16" fmla="*/ 116206 w 266"/>
              <a:gd name="T17" fmla="*/ 10972 h 496"/>
              <a:gd name="T18" fmla="*/ 108313 w 266"/>
              <a:gd name="T19" fmla="*/ 0 h 496"/>
              <a:gd name="T20" fmla="*/ 53937 w 266"/>
              <a:gd name="T21" fmla="*/ 34671 h 496"/>
              <a:gd name="T22" fmla="*/ 53937 w 266"/>
              <a:gd name="T23" fmla="*/ 34671 h 496"/>
              <a:gd name="T24" fmla="*/ 7016 w 266"/>
              <a:gd name="T25" fmla="*/ 34671 h 496"/>
              <a:gd name="T26" fmla="*/ 0 w 266"/>
              <a:gd name="T27" fmla="*/ 46520 h 496"/>
              <a:gd name="T28" fmla="*/ 0 w 266"/>
              <a:gd name="T29" fmla="*/ 217241 h 496"/>
              <a:gd name="T30" fmla="*/ 30696 w 266"/>
              <a:gd name="T31" fmla="*/ 178620 h 496"/>
              <a:gd name="T32" fmla="*/ 61831 w 266"/>
              <a:gd name="T33" fmla="*/ 217241 h 496"/>
              <a:gd name="T34" fmla="*/ 61831 w 266"/>
              <a:gd name="T35" fmla="*/ 46520 h 496"/>
              <a:gd name="T36" fmla="*/ 53937 w 266"/>
              <a:gd name="T37" fmla="*/ 34671 h 49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66" h="496">
                <a:moveTo>
                  <a:pt x="247" y="0"/>
                </a:moveTo>
                <a:lnTo>
                  <a:pt x="247" y="0"/>
                </a:lnTo>
                <a:cubicBezTo>
                  <a:pt x="141" y="0"/>
                  <a:pt x="141" y="0"/>
                  <a:pt x="141" y="0"/>
                </a:cubicBezTo>
                <a:cubicBezTo>
                  <a:pt x="123" y="0"/>
                  <a:pt x="123" y="17"/>
                  <a:pt x="123" y="25"/>
                </a:cubicBezTo>
                <a:cubicBezTo>
                  <a:pt x="167" y="25"/>
                  <a:pt x="167" y="25"/>
                  <a:pt x="167" y="25"/>
                </a:cubicBezTo>
                <a:cubicBezTo>
                  <a:pt x="185" y="25"/>
                  <a:pt x="194" y="35"/>
                  <a:pt x="194" y="53"/>
                </a:cubicBezTo>
                <a:cubicBezTo>
                  <a:pt x="194" y="363"/>
                  <a:pt x="194" y="363"/>
                  <a:pt x="194" y="363"/>
                </a:cubicBezTo>
                <a:cubicBezTo>
                  <a:pt x="265" y="451"/>
                  <a:pt x="265" y="451"/>
                  <a:pt x="265" y="451"/>
                </a:cubicBezTo>
                <a:cubicBezTo>
                  <a:pt x="265" y="25"/>
                  <a:pt x="265" y="25"/>
                  <a:pt x="265" y="25"/>
                </a:cubicBezTo>
                <a:cubicBezTo>
                  <a:pt x="265" y="17"/>
                  <a:pt x="256" y="0"/>
                  <a:pt x="247" y="0"/>
                </a:cubicBezTo>
                <a:close/>
                <a:moveTo>
                  <a:pt x="123" y="79"/>
                </a:moveTo>
                <a:lnTo>
                  <a:pt x="123" y="79"/>
                </a:lnTo>
                <a:cubicBezTo>
                  <a:pt x="16" y="79"/>
                  <a:pt x="16" y="79"/>
                  <a:pt x="16" y="79"/>
                </a:cubicBezTo>
                <a:cubicBezTo>
                  <a:pt x="0" y="79"/>
                  <a:pt x="0" y="88"/>
                  <a:pt x="0" y="106"/>
                </a:cubicBezTo>
                <a:cubicBezTo>
                  <a:pt x="0" y="495"/>
                  <a:pt x="0" y="495"/>
                  <a:pt x="0" y="495"/>
                </a:cubicBezTo>
                <a:cubicBezTo>
                  <a:pt x="70" y="407"/>
                  <a:pt x="70" y="407"/>
                  <a:pt x="70" y="407"/>
                </a:cubicBezTo>
                <a:cubicBezTo>
                  <a:pt x="141" y="495"/>
                  <a:pt x="141" y="495"/>
                  <a:pt x="141" y="495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88"/>
                  <a:pt x="132" y="79"/>
                  <a:pt x="123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34" name="Freeform 94">
            <a:extLst>
              <a:ext uri="{FF2B5EF4-FFF2-40B4-BE49-F238E27FC236}">
                <a16:creationId xmlns:a16="http://schemas.microsoft.com/office/drawing/2014/main" id="{459F732A-D078-0146-844A-F29E2531A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1504950"/>
            <a:ext cx="231775" cy="236538"/>
          </a:xfrm>
          <a:custGeom>
            <a:avLst/>
            <a:gdLst>
              <a:gd name="T0" fmla="*/ 66667 w 524"/>
              <a:gd name="T1" fmla="*/ 50394 h 532"/>
              <a:gd name="T2" fmla="*/ 66667 w 524"/>
              <a:gd name="T3" fmla="*/ 50394 h 532"/>
              <a:gd name="T4" fmla="*/ 46799 w 524"/>
              <a:gd name="T5" fmla="*/ 187872 h 532"/>
              <a:gd name="T6" fmla="*/ 184106 w 524"/>
              <a:gd name="T7" fmla="*/ 167980 h 532"/>
              <a:gd name="T8" fmla="*/ 148786 w 524"/>
              <a:gd name="T9" fmla="*/ 86200 h 532"/>
              <a:gd name="T10" fmla="*/ 66667 w 524"/>
              <a:gd name="T11" fmla="*/ 50394 h 532"/>
              <a:gd name="T12" fmla="*/ 168212 w 524"/>
              <a:gd name="T13" fmla="*/ 156487 h 532"/>
              <a:gd name="T14" fmla="*/ 168212 w 524"/>
              <a:gd name="T15" fmla="*/ 156487 h 532"/>
              <a:gd name="T16" fmla="*/ 109492 w 524"/>
              <a:gd name="T17" fmla="*/ 125101 h 532"/>
              <a:gd name="T18" fmla="*/ 78146 w 524"/>
              <a:gd name="T19" fmla="*/ 66308 h 532"/>
              <a:gd name="T20" fmla="*/ 137307 w 524"/>
              <a:gd name="T21" fmla="*/ 97694 h 532"/>
              <a:gd name="T22" fmla="*/ 168212 w 524"/>
              <a:gd name="T23" fmla="*/ 156487 h 532"/>
              <a:gd name="T24" fmla="*/ 172185 w 524"/>
              <a:gd name="T25" fmla="*/ 70286 h 532"/>
              <a:gd name="T26" fmla="*/ 172185 w 524"/>
              <a:gd name="T27" fmla="*/ 70286 h 532"/>
              <a:gd name="T28" fmla="*/ 180132 w 524"/>
              <a:gd name="T29" fmla="*/ 66308 h 532"/>
              <a:gd name="T30" fmla="*/ 199558 w 524"/>
              <a:gd name="T31" fmla="*/ 46858 h 532"/>
              <a:gd name="T32" fmla="*/ 199558 w 524"/>
              <a:gd name="T33" fmla="*/ 30944 h 532"/>
              <a:gd name="T34" fmla="*/ 184106 w 524"/>
              <a:gd name="T35" fmla="*/ 30944 h 532"/>
              <a:gd name="T36" fmla="*/ 164238 w 524"/>
              <a:gd name="T37" fmla="*/ 50394 h 532"/>
              <a:gd name="T38" fmla="*/ 164238 w 524"/>
              <a:gd name="T39" fmla="*/ 66308 h 532"/>
              <a:gd name="T40" fmla="*/ 172185 w 524"/>
              <a:gd name="T41" fmla="*/ 70286 h 532"/>
              <a:gd name="T42" fmla="*/ 129360 w 524"/>
              <a:gd name="T43" fmla="*/ 42879 h 532"/>
              <a:gd name="T44" fmla="*/ 129360 w 524"/>
              <a:gd name="T45" fmla="*/ 42879 h 532"/>
              <a:gd name="T46" fmla="*/ 137307 w 524"/>
              <a:gd name="T47" fmla="*/ 42879 h 532"/>
              <a:gd name="T48" fmla="*/ 144812 w 524"/>
              <a:gd name="T49" fmla="*/ 38901 h 532"/>
              <a:gd name="T50" fmla="*/ 156733 w 524"/>
              <a:gd name="T51" fmla="*/ 15472 h 532"/>
              <a:gd name="T52" fmla="*/ 152759 w 524"/>
              <a:gd name="T53" fmla="*/ 3536 h 532"/>
              <a:gd name="T54" fmla="*/ 137307 w 524"/>
              <a:gd name="T55" fmla="*/ 7515 h 532"/>
              <a:gd name="T56" fmla="*/ 125386 w 524"/>
              <a:gd name="T57" fmla="*/ 26965 h 532"/>
              <a:gd name="T58" fmla="*/ 129360 w 524"/>
              <a:gd name="T59" fmla="*/ 42879 h 532"/>
              <a:gd name="T60" fmla="*/ 226931 w 524"/>
              <a:gd name="T61" fmla="*/ 73823 h 532"/>
              <a:gd name="T62" fmla="*/ 226931 w 524"/>
              <a:gd name="T63" fmla="*/ 73823 h 532"/>
              <a:gd name="T64" fmla="*/ 211037 w 524"/>
              <a:gd name="T65" fmla="*/ 70286 h 532"/>
              <a:gd name="T66" fmla="*/ 191611 w 524"/>
              <a:gd name="T67" fmla="*/ 81780 h 532"/>
              <a:gd name="T68" fmla="*/ 187638 w 524"/>
              <a:gd name="T69" fmla="*/ 97694 h 532"/>
              <a:gd name="T70" fmla="*/ 195585 w 524"/>
              <a:gd name="T71" fmla="*/ 105651 h 532"/>
              <a:gd name="T72" fmla="*/ 203532 w 524"/>
              <a:gd name="T73" fmla="*/ 101672 h 532"/>
              <a:gd name="T74" fmla="*/ 222958 w 524"/>
              <a:gd name="T75" fmla="*/ 90179 h 532"/>
              <a:gd name="T76" fmla="*/ 226931 w 524"/>
              <a:gd name="T77" fmla="*/ 73823 h 53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24" h="532">
                <a:moveTo>
                  <a:pt x="151" y="114"/>
                </a:moveTo>
                <a:lnTo>
                  <a:pt x="151" y="114"/>
                </a:lnTo>
                <a:cubicBezTo>
                  <a:pt x="124" y="141"/>
                  <a:pt x="0" y="319"/>
                  <a:pt x="106" y="425"/>
                </a:cubicBezTo>
                <a:cubicBezTo>
                  <a:pt x="212" y="531"/>
                  <a:pt x="390" y="407"/>
                  <a:pt x="417" y="380"/>
                </a:cubicBezTo>
                <a:cubicBezTo>
                  <a:pt x="443" y="354"/>
                  <a:pt x="408" y="266"/>
                  <a:pt x="337" y="195"/>
                </a:cubicBezTo>
                <a:cubicBezTo>
                  <a:pt x="266" y="123"/>
                  <a:pt x="177" y="88"/>
                  <a:pt x="151" y="114"/>
                </a:cubicBezTo>
                <a:close/>
                <a:moveTo>
                  <a:pt x="381" y="354"/>
                </a:moveTo>
                <a:lnTo>
                  <a:pt x="381" y="354"/>
                </a:lnTo>
                <a:cubicBezTo>
                  <a:pt x="372" y="363"/>
                  <a:pt x="311" y="345"/>
                  <a:pt x="248" y="283"/>
                </a:cubicBezTo>
                <a:cubicBezTo>
                  <a:pt x="186" y="221"/>
                  <a:pt x="168" y="159"/>
                  <a:pt x="177" y="150"/>
                </a:cubicBezTo>
                <a:cubicBezTo>
                  <a:pt x="186" y="141"/>
                  <a:pt x="248" y="159"/>
                  <a:pt x="311" y="221"/>
                </a:cubicBezTo>
                <a:cubicBezTo>
                  <a:pt x="372" y="283"/>
                  <a:pt x="390" y="345"/>
                  <a:pt x="381" y="354"/>
                </a:cubicBezTo>
                <a:close/>
                <a:moveTo>
                  <a:pt x="390" y="159"/>
                </a:moveTo>
                <a:lnTo>
                  <a:pt x="390" y="159"/>
                </a:lnTo>
                <a:cubicBezTo>
                  <a:pt x="390" y="159"/>
                  <a:pt x="399" y="159"/>
                  <a:pt x="408" y="150"/>
                </a:cubicBezTo>
                <a:cubicBezTo>
                  <a:pt x="452" y="106"/>
                  <a:pt x="452" y="106"/>
                  <a:pt x="452" y="106"/>
                </a:cubicBezTo>
                <a:cubicBezTo>
                  <a:pt x="461" y="97"/>
                  <a:pt x="461" y="79"/>
                  <a:pt x="452" y="70"/>
                </a:cubicBezTo>
                <a:cubicBezTo>
                  <a:pt x="443" y="61"/>
                  <a:pt x="425" y="61"/>
                  <a:pt x="417" y="70"/>
                </a:cubicBezTo>
                <a:cubicBezTo>
                  <a:pt x="372" y="114"/>
                  <a:pt x="372" y="114"/>
                  <a:pt x="372" y="114"/>
                </a:cubicBezTo>
                <a:cubicBezTo>
                  <a:pt x="355" y="123"/>
                  <a:pt x="355" y="141"/>
                  <a:pt x="372" y="150"/>
                </a:cubicBezTo>
                <a:cubicBezTo>
                  <a:pt x="372" y="159"/>
                  <a:pt x="381" y="159"/>
                  <a:pt x="390" y="159"/>
                </a:cubicBezTo>
                <a:close/>
                <a:moveTo>
                  <a:pt x="293" y="97"/>
                </a:moveTo>
                <a:lnTo>
                  <a:pt x="293" y="97"/>
                </a:lnTo>
                <a:cubicBezTo>
                  <a:pt x="302" y="97"/>
                  <a:pt x="302" y="97"/>
                  <a:pt x="311" y="97"/>
                </a:cubicBezTo>
                <a:cubicBezTo>
                  <a:pt x="319" y="97"/>
                  <a:pt x="328" y="97"/>
                  <a:pt x="328" y="88"/>
                </a:cubicBezTo>
                <a:cubicBezTo>
                  <a:pt x="355" y="35"/>
                  <a:pt x="355" y="35"/>
                  <a:pt x="355" y="35"/>
                </a:cubicBezTo>
                <a:cubicBezTo>
                  <a:pt x="364" y="26"/>
                  <a:pt x="364" y="8"/>
                  <a:pt x="346" y="8"/>
                </a:cubicBezTo>
                <a:cubicBezTo>
                  <a:pt x="337" y="0"/>
                  <a:pt x="319" y="0"/>
                  <a:pt x="311" y="17"/>
                </a:cubicBezTo>
                <a:cubicBezTo>
                  <a:pt x="284" y="61"/>
                  <a:pt x="284" y="61"/>
                  <a:pt x="284" y="61"/>
                </a:cubicBezTo>
                <a:cubicBezTo>
                  <a:pt x="284" y="70"/>
                  <a:pt x="284" y="88"/>
                  <a:pt x="293" y="97"/>
                </a:cubicBezTo>
                <a:close/>
                <a:moveTo>
                  <a:pt x="514" y="167"/>
                </a:moveTo>
                <a:lnTo>
                  <a:pt x="514" y="167"/>
                </a:lnTo>
                <a:cubicBezTo>
                  <a:pt x="505" y="159"/>
                  <a:pt x="496" y="159"/>
                  <a:pt x="478" y="159"/>
                </a:cubicBezTo>
                <a:cubicBezTo>
                  <a:pt x="434" y="185"/>
                  <a:pt x="434" y="185"/>
                  <a:pt x="434" y="185"/>
                </a:cubicBezTo>
                <a:cubicBezTo>
                  <a:pt x="417" y="195"/>
                  <a:pt x="417" y="212"/>
                  <a:pt x="425" y="221"/>
                </a:cubicBezTo>
                <a:cubicBezTo>
                  <a:pt x="425" y="230"/>
                  <a:pt x="434" y="239"/>
                  <a:pt x="443" y="239"/>
                </a:cubicBezTo>
                <a:cubicBezTo>
                  <a:pt x="452" y="239"/>
                  <a:pt x="452" y="230"/>
                  <a:pt x="461" y="230"/>
                </a:cubicBezTo>
                <a:cubicBezTo>
                  <a:pt x="505" y="204"/>
                  <a:pt x="505" y="204"/>
                  <a:pt x="505" y="204"/>
                </a:cubicBezTo>
                <a:cubicBezTo>
                  <a:pt x="514" y="195"/>
                  <a:pt x="523" y="185"/>
                  <a:pt x="514" y="1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35" name="Freeform 95">
            <a:extLst>
              <a:ext uri="{FF2B5EF4-FFF2-40B4-BE49-F238E27FC236}">
                <a16:creationId xmlns:a16="http://schemas.microsoft.com/office/drawing/2014/main" id="{60911FC7-80F7-9A48-B88A-00EA73672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1088" y="1508125"/>
            <a:ext cx="195262" cy="195263"/>
          </a:xfrm>
          <a:custGeom>
            <a:avLst/>
            <a:gdLst>
              <a:gd name="T0" fmla="*/ 191940 w 445"/>
              <a:gd name="T1" fmla="*/ 3979 h 444"/>
              <a:gd name="T2" fmla="*/ 191940 w 445"/>
              <a:gd name="T3" fmla="*/ 3979 h 444"/>
              <a:gd name="T4" fmla="*/ 176496 w 445"/>
              <a:gd name="T5" fmla="*/ 3979 h 444"/>
              <a:gd name="T6" fmla="*/ 3971 w 445"/>
              <a:gd name="T7" fmla="*/ 176406 h 444"/>
              <a:gd name="T8" fmla="*/ 3971 w 445"/>
              <a:gd name="T9" fmla="*/ 191880 h 444"/>
              <a:gd name="T10" fmla="*/ 11913 w 445"/>
              <a:gd name="T11" fmla="*/ 195859 h 444"/>
              <a:gd name="T12" fmla="*/ 19856 w 445"/>
              <a:gd name="T13" fmla="*/ 191880 h 444"/>
              <a:gd name="T14" fmla="*/ 191940 w 445"/>
              <a:gd name="T15" fmla="*/ 19895 h 444"/>
              <a:gd name="T16" fmla="*/ 191940 w 445"/>
              <a:gd name="T17" fmla="*/ 3979 h 444"/>
              <a:gd name="T18" fmla="*/ 144727 w 445"/>
              <a:gd name="T19" fmla="*/ 90192 h 444"/>
              <a:gd name="T20" fmla="*/ 144727 w 445"/>
              <a:gd name="T21" fmla="*/ 90192 h 444"/>
              <a:gd name="T22" fmla="*/ 160170 w 445"/>
              <a:gd name="T23" fmla="*/ 133520 h 444"/>
              <a:gd name="T24" fmla="*/ 117370 w 445"/>
              <a:gd name="T25" fmla="*/ 114067 h 444"/>
              <a:gd name="T26" fmla="*/ 59126 w 445"/>
              <a:gd name="T27" fmla="*/ 176406 h 444"/>
              <a:gd name="T28" fmla="*/ 176496 w 445"/>
              <a:gd name="T29" fmla="*/ 141036 h 444"/>
              <a:gd name="T30" fmla="*/ 152669 w 445"/>
              <a:gd name="T31" fmla="*/ 78255 h 444"/>
              <a:gd name="T32" fmla="*/ 144727 w 445"/>
              <a:gd name="T33" fmla="*/ 90192 h 444"/>
              <a:gd name="T34" fmla="*/ 82512 w 445"/>
              <a:gd name="T35" fmla="*/ 78255 h 444"/>
              <a:gd name="T36" fmla="*/ 82512 w 445"/>
              <a:gd name="T37" fmla="*/ 78255 h 444"/>
              <a:gd name="T38" fmla="*/ 70598 w 445"/>
              <a:gd name="T39" fmla="*/ 39349 h 444"/>
              <a:gd name="T40" fmla="*/ 105898 w 445"/>
              <a:gd name="T41" fmla="*/ 54823 h 444"/>
              <a:gd name="T42" fmla="*/ 117370 w 445"/>
              <a:gd name="T43" fmla="*/ 43328 h 444"/>
              <a:gd name="T44" fmla="*/ 59126 w 445"/>
              <a:gd name="T45" fmla="*/ 27411 h 444"/>
              <a:gd name="T46" fmla="*/ 23386 w 445"/>
              <a:gd name="T47" fmla="*/ 137499 h 444"/>
              <a:gd name="T48" fmla="*/ 82512 w 445"/>
              <a:gd name="T49" fmla="*/ 78255 h 444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445" h="444">
                <a:moveTo>
                  <a:pt x="435" y="9"/>
                </a:moveTo>
                <a:lnTo>
                  <a:pt x="435" y="9"/>
                </a:lnTo>
                <a:cubicBezTo>
                  <a:pt x="425" y="0"/>
                  <a:pt x="408" y="0"/>
                  <a:pt x="400" y="9"/>
                </a:cubicBezTo>
                <a:cubicBezTo>
                  <a:pt x="9" y="399"/>
                  <a:pt x="9" y="399"/>
                  <a:pt x="9" y="399"/>
                </a:cubicBezTo>
                <a:cubicBezTo>
                  <a:pt x="0" y="408"/>
                  <a:pt x="0" y="425"/>
                  <a:pt x="9" y="434"/>
                </a:cubicBezTo>
                <a:cubicBezTo>
                  <a:pt x="18" y="443"/>
                  <a:pt x="18" y="443"/>
                  <a:pt x="27" y="443"/>
                </a:cubicBezTo>
                <a:cubicBezTo>
                  <a:pt x="36" y="443"/>
                  <a:pt x="36" y="443"/>
                  <a:pt x="45" y="434"/>
                </a:cubicBezTo>
                <a:cubicBezTo>
                  <a:pt x="435" y="45"/>
                  <a:pt x="435" y="45"/>
                  <a:pt x="435" y="45"/>
                </a:cubicBezTo>
                <a:cubicBezTo>
                  <a:pt x="444" y="36"/>
                  <a:pt x="444" y="27"/>
                  <a:pt x="435" y="9"/>
                </a:cubicBezTo>
                <a:close/>
                <a:moveTo>
                  <a:pt x="328" y="204"/>
                </a:moveTo>
                <a:lnTo>
                  <a:pt x="328" y="204"/>
                </a:lnTo>
                <a:cubicBezTo>
                  <a:pt x="363" y="249"/>
                  <a:pt x="372" y="293"/>
                  <a:pt x="363" y="302"/>
                </a:cubicBezTo>
                <a:cubicBezTo>
                  <a:pt x="355" y="302"/>
                  <a:pt x="319" y="293"/>
                  <a:pt x="266" y="258"/>
                </a:cubicBezTo>
                <a:cubicBezTo>
                  <a:pt x="134" y="399"/>
                  <a:pt x="134" y="399"/>
                  <a:pt x="134" y="399"/>
                </a:cubicBezTo>
                <a:cubicBezTo>
                  <a:pt x="240" y="443"/>
                  <a:pt x="372" y="346"/>
                  <a:pt x="400" y="319"/>
                </a:cubicBezTo>
                <a:cubicBezTo>
                  <a:pt x="417" y="302"/>
                  <a:pt x="400" y="240"/>
                  <a:pt x="346" y="177"/>
                </a:cubicBezTo>
                <a:lnTo>
                  <a:pt x="328" y="204"/>
                </a:lnTo>
                <a:close/>
                <a:moveTo>
                  <a:pt x="187" y="177"/>
                </a:moveTo>
                <a:lnTo>
                  <a:pt x="187" y="177"/>
                </a:lnTo>
                <a:cubicBezTo>
                  <a:pt x="160" y="133"/>
                  <a:pt x="151" y="98"/>
                  <a:pt x="160" y="89"/>
                </a:cubicBezTo>
                <a:cubicBezTo>
                  <a:pt x="160" y="89"/>
                  <a:pt x="196" y="98"/>
                  <a:pt x="240" y="124"/>
                </a:cubicBezTo>
                <a:cubicBezTo>
                  <a:pt x="266" y="98"/>
                  <a:pt x="266" y="98"/>
                  <a:pt x="266" y="98"/>
                </a:cubicBezTo>
                <a:cubicBezTo>
                  <a:pt x="204" y="53"/>
                  <a:pt x="160" y="36"/>
                  <a:pt x="134" y="62"/>
                </a:cubicBezTo>
                <a:cubicBezTo>
                  <a:pt x="106" y="80"/>
                  <a:pt x="27" y="204"/>
                  <a:pt x="53" y="311"/>
                </a:cubicBezTo>
                <a:lnTo>
                  <a:pt x="187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36" name="Freeform 96">
            <a:extLst>
              <a:ext uri="{FF2B5EF4-FFF2-40B4-BE49-F238E27FC236}">
                <a16:creationId xmlns:a16="http://schemas.microsoft.com/office/drawing/2014/main" id="{5628D1B0-1854-4044-840D-1000A11E4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112838"/>
            <a:ext cx="200025" cy="111125"/>
          </a:xfrm>
          <a:custGeom>
            <a:avLst/>
            <a:gdLst>
              <a:gd name="T0" fmla="*/ 199798 w 453"/>
              <a:gd name="T1" fmla="*/ 94387 h 250"/>
              <a:gd name="T2" fmla="*/ 199798 w 453"/>
              <a:gd name="T3" fmla="*/ 94387 h 250"/>
              <a:gd name="T4" fmla="*/ 183885 w 453"/>
              <a:gd name="T5" fmla="*/ 110340 h 250"/>
              <a:gd name="T6" fmla="*/ 11935 w 453"/>
              <a:gd name="T7" fmla="*/ 110340 h 250"/>
              <a:gd name="T8" fmla="*/ 7957 w 453"/>
              <a:gd name="T9" fmla="*/ 102363 h 250"/>
              <a:gd name="T10" fmla="*/ 183885 w 453"/>
              <a:gd name="T11" fmla="*/ 3988 h 250"/>
              <a:gd name="T12" fmla="*/ 199798 w 453"/>
              <a:gd name="T13" fmla="*/ 11965 h 250"/>
              <a:gd name="T14" fmla="*/ 199798 w 453"/>
              <a:gd name="T15" fmla="*/ 94387 h 25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53" h="250">
                <a:moveTo>
                  <a:pt x="452" y="213"/>
                </a:moveTo>
                <a:lnTo>
                  <a:pt x="452" y="213"/>
                </a:lnTo>
                <a:cubicBezTo>
                  <a:pt x="452" y="231"/>
                  <a:pt x="434" y="249"/>
                  <a:pt x="416" y="249"/>
                </a:cubicBezTo>
                <a:cubicBezTo>
                  <a:pt x="27" y="249"/>
                  <a:pt x="27" y="249"/>
                  <a:pt x="27" y="249"/>
                </a:cubicBezTo>
                <a:cubicBezTo>
                  <a:pt x="9" y="249"/>
                  <a:pt x="0" y="240"/>
                  <a:pt x="18" y="231"/>
                </a:cubicBezTo>
                <a:cubicBezTo>
                  <a:pt x="416" y="9"/>
                  <a:pt x="416" y="9"/>
                  <a:pt x="416" y="9"/>
                </a:cubicBezTo>
                <a:cubicBezTo>
                  <a:pt x="434" y="0"/>
                  <a:pt x="452" y="9"/>
                  <a:pt x="452" y="27"/>
                </a:cubicBezTo>
                <a:lnTo>
                  <a:pt x="452" y="21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37" name="Freeform 97">
            <a:extLst>
              <a:ext uri="{FF2B5EF4-FFF2-40B4-BE49-F238E27FC236}">
                <a16:creationId xmlns:a16="http://schemas.microsoft.com/office/drawing/2014/main" id="{DDFD8CFF-09A5-BD41-9419-8BE6F3691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5225" y="1103313"/>
            <a:ext cx="109538" cy="138112"/>
          </a:xfrm>
          <a:custGeom>
            <a:avLst/>
            <a:gdLst>
              <a:gd name="T0" fmla="*/ 104933 w 249"/>
              <a:gd name="T1" fmla="*/ 62563 h 311"/>
              <a:gd name="T2" fmla="*/ 104933 w 249"/>
              <a:gd name="T3" fmla="*/ 62563 h 311"/>
              <a:gd name="T4" fmla="*/ 11805 w 249"/>
              <a:gd name="T5" fmla="*/ 3993 h 311"/>
              <a:gd name="T6" fmla="*/ 0 w 249"/>
              <a:gd name="T7" fmla="*/ 11536 h 311"/>
              <a:gd name="T8" fmla="*/ 0 w 249"/>
              <a:gd name="T9" fmla="*/ 125570 h 311"/>
              <a:gd name="T10" fmla="*/ 11805 w 249"/>
              <a:gd name="T11" fmla="*/ 133557 h 311"/>
              <a:gd name="T12" fmla="*/ 104933 w 249"/>
              <a:gd name="T13" fmla="*/ 74543 h 311"/>
              <a:gd name="T14" fmla="*/ 108431 w 249"/>
              <a:gd name="T15" fmla="*/ 66557 h 311"/>
              <a:gd name="T16" fmla="*/ 104933 w 249"/>
              <a:gd name="T17" fmla="*/ 62563 h 31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49" h="311">
                <a:moveTo>
                  <a:pt x="240" y="141"/>
                </a:moveTo>
                <a:lnTo>
                  <a:pt x="240" y="141"/>
                </a:lnTo>
                <a:cubicBezTo>
                  <a:pt x="27" y="9"/>
                  <a:pt x="27" y="9"/>
                  <a:pt x="27" y="9"/>
                </a:cubicBezTo>
                <a:cubicBezTo>
                  <a:pt x="9" y="0"/>
                  <a:pt x="0" y="9"/>
                  <a:pt x="0" y="26"/>
                </a:cubicBezTo>
                <a:cubicBezTo>
                  <a:pt x="0" y="283"/>
                  <a:pt x="0" y="283"/>
                  <a:pt x="0" y="283"/>
                </a:cubicBezTo>
                <a:cubicBezTo>
                  <a:pt x="0" y="301"/>
                  <a:pt x="9" y="310"/>
                  <a:pt x="27" y="301"/>
                </a:cubicBezTo>
                <a:cubicBezTo>
                  <a:pt x="240" y="168"/>
                  <a:pt x="240" y="168"/>
                  <a:pt x="240" y="168"/>
                </a:cubicBezTo>
                <a:cubicBezTo>
                  <a:pt x="240" y="168"/>
                  <a:pt x="248" y="159"/>
                  <a:pt x="248" y="150"/>
                </a:cubicBezTo>
                <a:lnTo>
                  <a:pt x="240" y="141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38" name="Freeform 98">
            <a:extLst>
              <a:ext uri="{FF2B5EF4-FFF2-40B4-BE49-F238E27FC236}">
                <a16:creationId xmlns:a16="http://schemas.microsoft.com/office/drawing/2014/main" id="{4BD65FA1-434C-904A-AC07-0F28D2072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7988" y="1095375"/>
            <a:ext cx="39687" cy="153988"/>
          </a:xfrm>
          <a:custGeom>
            <a:avLst/>
            <a:gdLst>
              <a:gd name="T0" fmla="*/ 19223 w 89"/>
              <a:gd name="T1" fmla="*/ 0 h 347"/>
              <a:gd name="T2" fmla="*/ 19223 w 89"/>
              <a:gd name="T3" fmla="*/ 0 h 347"/>
              <a:gd name="T4" fmla="*/ 0 w 89"/>
              <a:gd name="T5" fmla="*/ 11947 h 347"/>
              <a:gd name="T6" fmla="*/ 0 w 89"/>
              <a:gd name="T7" fmla="*/ 137171 h 347"/>
              <a:gd name="T8" fmla="*/ 19223 w 89"/>
              <a:gd name="T9" fmla="*/ 153101 h 347"/>
              <a:gd name="T10" fmla="*/ 38445 w 89"/>
              <a:gd name="T11" fmla="*/ 137171 h 347"/>
              <a:gd name="T12" fmla="*/ 38445 w 89"/>
              <a:gd name="T13" fmla="*/ 11947 h 347"/>
              <a:gd name="T14" fmla="*/ 19223 w 89"/>
              <a:gd name="T15" fmla="*/ 0 h 34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89" h="347">
                <a:moveTo>
                  <a:pt x="44" y="0"/>
                </a:moveTo>
                <a:lnTo>
                  <a:pt x="44" y="0"/>
                </a:lnTo>
                <a:cubicBezTo>
                  <a:pt x="18" y="0"/>
                  <a:pt x="0" y="9"/>
                  <a:pt x="0" y="27"/>
                </a:cubicBezTo>
                <a:cubicBezTo>
                  <a:pt x="0" y="310"/>
                  <a:pt x="0" y="310"/>
                  <a:pt x="0" y="310"/>
                </a:cubicBezTo>
                <a:cubicBezTo>
                  <a:pt x="0" y="337"/>
                  <a:pt x="18" y="346"/>
                  <a:pt x="44" y="346"/>
                </a:cubicBezTo>
                <a:cubicBezTo>
                  <a:pt x="71" y="346"/>
                  <a:pt x="88" y="337"/>
                  <a:pt x="88" y="310"/>
                </a:cubicBezTo>
                <a:cubicBezTo>
                  <a:pt x="88" y="27"/>
                  <a:pt x="88" y="27"/>
                  <a:pt x="88" y="27"/>
                </a:cubicBezTo>
                <a:cubicBezTo>
                  <a:pt x="88" y="9"/>
                  <a:pt x="71" y="0"/>
                  <a:pt x="4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39" name="Freeform 99">
            <a:extLst>
              <a:ext uri="{FF2B5EF4-FFF2-40B4-BE49-F238E27FC236}">
                <a16:creationId xmlns:a16="http://schemas.microsoft.com/office/drawing/2014/main" id="{B645EF95-ADED-CD40-8EFF-129C0C5EF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0200" y="1095375"/>
            <a:ext cx="39688" cy="153988"/>
          </a:xfrm>
          <a:custGeom>
            <a:avLst/>
            <a:gdLst>
              <a:gd name="T0" fmla="*/ 19223 w 89"/>
              <a:gd name="T1" fmla="*/ 0 h 347"/>
              <a:gd name="T2" fmla="*/ 19223 w 89"/>
              <a:gd name="T3" fmla="*/ 0 h 347"/>
              <a:gd name="T4" fmla="*/ 0 w 89"/>
              <a:gd name="T5" fmla="*/ 11947 h 347"/>
              <a:gd name="T6" fmla="*/ 0 w 89"/>
              <a:gd name="T7" fmla="*/ 137171 h 347"/>
              <a:gd name="T8" fmla="*/ 19223 w 89"/>
              <a:gd name="T9" fmla="*/ 153101 h 347"/>
              <a:gd name="T10" fmla="*/ 38445 w 89"/>
              <a:gd name="T11" fmla="*/ 137171 h 347"/>
              <a:gd name="T12" fmla="*/ 38445 w 89"/>
              <a:gd name="T13" fmla="*/ 11947 h 347"/>
              <a:gd name="T14" fmla="*/ 19223 w 89"/>
              <a:gd name="T15" fmla="*/ 0 h 34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89" h="347">
                <a:moveTo>
                  <a:pt x="44" y="0"/>
                </a:moveTo>
                <a:lnTo>
                  <a:pt x="44" y="0"/>
                </a:lnTo>
                <a:cubicBezTo>
                  <a:pt x="17" y="0"/>
                  <a:pt x="0" y="9"/>
                  <a:pt x="0" y="27"/>
                </a:cubicBezTo>
                <a:cubicBezTo>
                  <a:pt x="0" y="310"/>
                  <a:pt x="0" y="310"/>
                  <a:pt x="0" y="310"/>
                </a:cubicBezTo>
                <a:cubicBezTo>
                  <a:pt x="0" y="337"/>
                  <a:pt x="17" y="346"/>
                  <a:pt x="44" y="346"/>
                </a:cubicBezTo>
                <a:cubicBezTo>
                  <a:pt x="71" y="346"/>
                  <a:pt x="88" y="337"/>
                  <a:pt x="88" y="310"/>
                </a:cubicBezTo>
                <a:cubicBezTo>
                  <a:pt x="88" y="27"/>
                  <a:pt x="88" y="27"/>
                  <a:pt x="88" y="27"/>
                </a:cubicBezTo>
                <a:cubicBezTo>
                  <a:pt x="88" y="9"/>
                  <a:pt x="71" y="0"/>
                  <a:pt x="4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40" name="Freeform 100">
            <a:extLst>
              <a:ext uri="{FF2B5EF4-FFF2-40B4-BE49-F238E27FC236}">
                <a16:creationId xmlns:a16="http://schemas.microsoft.com/office/drawing/2014/main" id="{F27474C7-CE38-AE42-A318-36EB5640A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6125" y="1095375"/>
            <a:ext cx="158750" cy="153988"/>
          </a:xfrm>
          <a:custGeom>
            <a:avLst/>
            <a:gdLst>
              <a:gd name="T0" fmla="*/ 78293 w 356"/>
              <a:gd name="T1" fmla="*/ 0 h 347"/>
              <a:gd name="T2" fmla="*/ 78293 w 356"/>
              <a:gd name="T3" fmla="*/ 0 h 347"/>
              <a:gd name="T4" fmla="*/ 0 w 356"/>
              <a:gd name="T5" fmla="*/ 74338 h 347"/>
              <a:gd name="T6" fmla="*/ 78293 w 356"/>
              <a:gd name="T7" fmla="*/ 153101 h 347"/>
              <a:gd name="T8" fmla="*/ 157029 w 356"/>
              <a:gd name="T9" fmla="*/ 74338 h 347"/>
              <a:gd name="T10" fmla="*/ 78293 w 356"/>
              <a:gd name="T11" fmla="*/ 0 h 34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56" h="347">
                <a:moveTo>
                  <a:pt x="177" y="0"/>
                </a:moveTo>
                <a:lnTo>
                  <a:pt x="177" y="0"/>
                </a:lnTo>
                <a:cubicBezTo>
                  <a:pt x="80" y="0"/>
                  <a:pt x="0" y="80"/>
                  <a:pt x="0" y="168"/>
                </a:cubicBezTo>
                <a:cubicBezTo>
                  <a:pt x="0" y="266"/>
                  <a:pt x="80" y="346"/>
                  <a:pt x="177" y="346"/>
                </a:cubicBezTo>
                <a:cubicBezTo>
                  <a:pt x="274" y="346"/>
                  <a:pt x="355" y="266"/>
                  <a:pt x="355" y="168"/>
                </a:cubicBezTo>
                <a:cubicBezTo>
                  <a:pt x="355" y="80"/>
                  <a:pt x="274" y="0"/>
                  <a:pt x="177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41" name="Freeform 101">
            <a:extLst>
              <a:ext uri="{FF2B5EF4-FFF2-40B4-BE49-F238E27FC236}">
                <a16:creationId xmlns:a16="http://schemas.microsoft.com/office/drawing/2014/main" id="{AF439640-0941-964B-B8D0-2E8F3D57F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1106488"/>
            <a:ext cx="131762" cy="128587"/>
          </a:xfrm>
          <a:custGeom>
            <a:avLst/>
            <a:gdLst>
              <a:gd name="T0" fmla="*/ 116438 w 302"/>
              <a:gd name="T1" fmla="*/ 0 h 293"/>
              <a:gd name="T2" fmla="*/ 116438 w 302"/>
              <a:gd name="T3" fmla="*/ 0 h 293"/>
              <a:gd name="T4" fmla="*/ 15321 w 302"/>
              <a:gd name="T5" fmla="*/ 0 h 293"/>
              <a:gd name="T6" fmla="*/ 0 w 302"/>
              <a:gd name="T7" fmla="*/ 11383 h 293"/>
              <a:gd name="T8" fmla="*/ 0 w 302"/>
              <a:gd name="T9" fmla="*/ 116455 h 293"/>
              <a:gd name="T10" fmla="*/ 15321 w 302"/>
              <a:gd name="T11" fmla="*/ 127838 h 293"/>
              <a:gd name="T12" fmla="*/ 116438 w 302"/>
              <a:gd name="T13" fmla="*/ 127838 h 293"/>
              <a:gd name="T14" fmla="*/ 131759 w 302"/>
              <a:gd name="T15" fmla="*/ 116455 h 293"/>
              <a:gd name="T16" fmla="*/ 131759 w 302"/>
              <a:gd name="T17" fmla="*/ 11383 h 293"/>
              <a:gd name="T18" fmla="*/ 116438 w 302"/>
              <a:gd name="T19" fmla="*/ 0 h 29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02" h="293">
                <a:moveTo>
                  <a:pt x="266" y="0"/>
                </a:moveTo>
                <a:lnTo>
                  <a:pt x="266" y="0"/>
                </a:lnTo>
                <a:cubicBezTo>
                  <a:pt x="35" y="0"/>
                  <a:pt x="35" y="0"/>
                  <a:pt x="35" y="0"/>
                </a:cubicBezTo>
                <a:cubicBezTo>
                  <a:pt x="18" y="0"/>
                  <a:pt x="0" y="0"/>
                  <a:pt x="0" y="2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283"/>
                  <a:pt x="18" y="292"/>
                  <a:pt x="35" y="292"/>
                </a:cubicBezTo>
                <a:cubicBezTo>
                  <a:pt x="266" y="292"/>
                  <a:pt x="266" y="292"/>
                  <a:pt x="266" y="292"/>
                </a:cubicBezTo>
                <a:cubicBezTo>
                  <a:pt x="283" y="292"/>
                  <a:pt x="301" y="283"/>
                  <a:pt x="301" y="266"/>
                </a:cubicBezTo>
                <a:cubicBezTo>
                  <a:pt x="301" y="26"/>
                  <a:pt x="301" y="26"/>
                  <a:pt x="301" y="26"/>
                </a:cubicBezTo>
                <a:cubicBezTo>
                  <a:pt x="301" y="0"/>
                  <a:pt x="283" y="0"/>
                  <a:pt x="266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42" name="Freeform 102">
            <a:extLst>
              <a:ext uri="{FF2B5EF4-FFF2-40B4-BE49-F238E27FC236}">
                <a16:creationId xmlns:a16="http://schemas.microsoft.com/office/drawing/2014/main" id="{0B1F92DC-189D-B74B-A88F-D72064C11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4963" y="1106488"/>
            <a:ext cx="193675" cy="128587"/>
          </a:xfrm>
          <a:custGeom>
            <a:avLst/>
            <a:gdLst>
              <a:gd name="T0" fmla="*/ 190458 w 443"/>
              <a:gd name="T1" fmla="*/ 57790 h 293"/>
              <a:gd name="T2" fmla="*/ 190458 w 443"/>
              <a:gd name="T3" fmla="*/ 57790 h 293"/>
              <a:gd name="T4" fmla="*/ 108395 w 443"/>
              <a:gd name="T5" fmla="*/ 3940 h 293"/>
              <a:gd name="T6" fmla="*/ 96985 w 443"/>
              <a:gd name="T7" fmla="*/ 11383 h 293"/>
              <a:gd name="T8" fmla="*/ 96985 w 443"/>
              <a:gd name="T9" fmla="*/ 116455 h 293"/>
              <a:gd name="T10" fmla="*/ 108395 w 443"/>
              <a:gd name="T11" fmla="*/ 123898 h 293"/>
              <a:gd name="T12" fmla="*/ 190458 w 443"/>
              <a:gd name="T13" fmla="*/ 69611 h 293"/>
              <a:gd name="T14" fmla="*/ 193969 w 443"/>
              <a:gd name="T15" fmla="*/ 61730 h 293"/>
              <a:gd name="T16" fmla="*/ 190458 w 443"/>
              <a:gd name="T17" fmla="*/ 57790 h 293"/>
              <a:gd name="T18" fmla="*/ 89085 w 443"/>
              <a:gd name="T19" fmla="*/ 57790 h 293"/>
              <a:gd name="T20" fmla="*/ 89085 w 443"/>
              <a:gd name="T21" fmla="*/ 57790 h 293"/>
              <a:gd name="T22" fmla="*/ 11410 w 443"/>
              <a:gd name="T23" fmla="*/ 3940 h 293"/>
              <a:gd name="T24" fmla="*/ 0 w 443"/>
              <a:gd name="T25" fmla="*/ 11383 h 293"/>
              <a:gd name="T26" fmla="*/ 0 w 443"/>
              <a:gd name="T27" fmla="*/ 116455 h 293"/>
              <a:gd name="T28" fmla="*/ 11410 w 443"/>
              <a:gd name="T29" fmla="*/ 123898 h 293"/>
              <a:gd name="T30" fmla="*/ 89085 w 443"/>
              <a:gd name="T31" fmla="*/ 69611 h 293"/>
              <a:gd name="T32" fmla="*/ 93035 w 443"/>
              <a:gd name="T33" fmla="*/ 61730 h 293"/>
              <a:gd name="T34" fmla="*/ 89085 w 443"/>
              <a:gd name="T35" fmla="*/ 57790 h 29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43" h="293">
                <a:moveTo>
                  <a:pt x="434" y="132"/>
                </a:moveTo>
                <a:lnTo>
                  <a:pt x="434" y="132"/>
                </a:lnTo>
                <a:cubicBezTo>
                  <a:pt x="247" y="9"/>
                  <a:pt x="247" y="9"/>
                  <a:pt x="247" y="9"/>
                </a:cubicBezTo>
                <a:cubicBezTo>
                  <a:pt x="229" y="0"/>
                  <a:pt x="221" y="9"/>
                  <a:pt x="221" y="26"/>
                </a:cubicBezTo>
                <a:cubicBezTo>
                  <a:pt x="221" y="266"/>
                  <a:pt x="221" y="266"/>
                  <a:pt x="221" y="266"/>
                </a:cubicBezTo>
                <a:cubicBezTo>
                  <a:pt x="221" y="283"/>
                  <a:pt x="229" y="292"/>
                  <a:pt x="247" y="283"/>
                </a:cubicBezTo>
                <a:cubicBezTo>
                  <a:pt x="434" y="159"/>
                  <a:pt x="434" y="159"/>
                  <a:pt x="434" y="159"/>
                </a:cubicBezTo>
                <a:cubicBezTo>
                  <a:pt x="434" y="159"/>
                  <a:pt x="442" y="150"/>
                  <a:pt x="442" y="141"/>
                </a:cubicBezTo>
                <a:lnTo>
                  <a:pt x="434" y="132"/>
                </a:lnTo>
                <a:close/>
                <a:moveTo>
                  <a:pt x="203" y="132"/>
                </a:moveTo>
                <a:lnTo>
                  <a:pt x="203" y="132"/>
                </a:lnTo>
                <a:cubicBezTo>
                  <a:pt x="26" y="9"/>
                  <a:pt x="26" y="9"/>
                  <a:pt x="26" y="9"/>
                </a:cubicBezTo>
                <a:cubicBezTo>
                  <a:pt x="17" y="0"/>
                  <a:pt x="0" y="9"/>
                  <a:pt x="0" y="2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283"/>
                  <a:pt x="17" y="292"/>
                  <a:pt x="26" y="283"/>
                </a:cubicBezTo>
                <a:cubicBezTo>
                  <a:pt x="203" y="159"/>
                  <a:pt x="203" y="159"/>
                  <a:pt x="203" y="159"/>
                </a:cubicBezTo>
                <a:cubicBezTo>
                  <a:pt x="203" y="159"/>
                  <a:pt x="212" y="150"/>
                  <a:pt x="212" y="141"/>
                </a:cubicBezTo>
                <a:lnTo>
                  <a:pt x="203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43" name="Freeform 103">
            <a:extLst>
              <a:ext uri="{FF2B5EF4-FFF2-40B4-BE49-F238E27FC236}">
                <a16:creationId xmlns:a16="http://schemas.microsoft.com/office/drawing/2014/main" id="{725C5BD1-3896-EB44-A5EA-0BC9F78BF5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1525" y="1106488"/>
            <a:ext cx="196850" cy="128587"/>
          </a:xfrm>
          <a:custGeom>
            <a:avLst/>
            <a:gdLst>
              <a:gd name="T0" fmla="*/ 0 w 444"/>
              <a:gd name="T1" fmla="*/ 61730 h 293"/>
              <a:gd name="T2" fmla="*/ 0 w 444"/>
              <a:gd name="T3" fmla="*/ 61730 h 293"/>
              <a:gd name="T4" fmla="*/ 3980 w 444"/>
              <a:gd name="T5" fmla="*/ 69611 h 293"/>
              <a:gd name="T6" fmla="*/ 86236 w 444"/>
              <a:gd name="T7" fmla="*/ 123898 h 293"/>
              <a:gd name="T8" fmla="*/ 98176 w 444"/>
              <a:gd name="T9" fmla="*/ 116455 h 293"/>
              <a:gd name="T10" fmla="*/ 98176 w 444"/>
              <a:gd name="T11" fmla="*/ 11383 h 293"/>
              <a:gd name="T12" fmla="*/ 86236 w 444"/>
              <a:gd name="T13" fmla="*/ 3940 h 293"/>
              <a:gd name="T14" fmla="*/ 3980 w 444"/>
              <a:gd name="T15" fmla="*/ 57790 h 293"/>
              <a:gd name="T16" fmla="*/ 0 w 444"/>
              <a:gd name="T17" fmla="*/ 61730 h 293"/>
              <a:gd name="T18" fmla="*/ 102156 w 444"/>
              <a:gd name="T19" fmla="*/ 61730 h 293"/>
              <a:gd name="T20" fmla="*/ 102156 w 444"/>
              <a:gd name="T21" fmla="*/ 61730 h 293"/>
              <a:gd name="T22" fmla="*/ 105694 w 444"/>
              <a:gd name="T23" fmla="*/ 69611 h 293"/>
              <a:gd name="T24" fmla="*/ 183969 w 444"/>
              <a:gd name="T25" fmla="*/ 123898 h 293"/>
              <a:gd name="T26" fmla="*/ 195910 w 444"/>
              <a:gd name="T27" fmla="*/ 116455 h 293"/>
              <a:gd name="T28" fmla="*/ 195910 w 444"/>
              <a:gd name="T29" fmla="*/ 11383 h 293"/>
              <a:gd name="T30" fmla="*/ 183969 w 444"/>
              <a:gd name="T31" fmla="*/ 3940 h 293"/>
              <a:gd name="T32" fmla="*/ 105694 w 444"/>
              <a:gd name="T33" fmla="*/ 57790 h 293"/>
              <a:gd name="T34" fmla="*/ 102156 w 444"/>
              <a:gd name="T35" fmla="*/ 61730 h 29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44" h="293">
                <a:moveTo>
                  <a:pt x="0" y="141"/>
                </a:moveTo>
                <a:lnTo>
                  <a:pt x="0" y="141"/>
                </a:lnTo>
                <a:cubicBezTo>
                  <a:pt x="0" y="150"/>
                  <a:pt x="9" y="159"/>
                  <a:pt x="9" y="159"/>
                </a:cubicBezTo>
                <a:cubicBezTo>
                  <a:pt x="195" y="283"/>
                  <a:pt x="195" y="283"/>
                  <a:pt x="195" y="283"/>
                </a:cubicBezTo>
                <a:cubicBezTo>
                  <a:pt x="212" y="292"/>
                  <a:pt x="222" y="283"/>
                  <a:pt x="222" y="266"/>
                </a:cubicBezTo>
                <a:cubicBezTo>
                  <a:pt x="222" y="26"/>
                  <a:pt x="222" y="26"/>
                  <a:pt x="222" y="26"/>
                </a:cubicBezTo>
                <a:cubicBezTo>
                  <a:pt x="222" y="9"/>
                  <a:pt x="212" y="0"/>
                  <a:pt x="195" y="9"/>
                </a:cubicBezTo>
                <a:cubicBezTo>
                  <a:pt x="9" y="132"/>
                  <a:pt x="9" y="132"/>
                  <a:pt x="9" y="132"/>
                </a:cubicBezTo>
                <a:lnTo>
                  <a:pt x="0" y="141"/>
                </a:lnTo>
                <a:close/>
                <a:moveTo>
                  <a:pt x="231" y="141"/>
                </a:moveTo>
                <a:lnTo>
                  <a:pt x="231" y="141"/>
                </a:lnTo>
                <a:cubicBezTo>
                  <a:pt x="231" y="150"/>
                  <a:pt x="239" y="159"/>
                  <a:pt x="239" y="159"/>
                </a:cubicBezTo>
                <a:cubicBezTo>
                  <a:pt x="416" y="283"/>
                  <a:pt x="416" y="283"/>
                  <a:pt x="416" y="283"/>
                </a:cubicBezTo>
                <a:cubicBezTo>
                  <a:pt x="425" y="292"/>
                  <a:pt x="443" y="283"/>
                  <a:pt x="443" y="266"/>
                </a:cubicBezTo>
                <a:cubicBezTo>
                  <a:pt x="443" y="26"/>
                  <a:pt x="443" y="26"/>
                  <a:pt x="443" y="26"/>
                </a:cubicBezTo>
                <a:cubicBezTo>
                  <a:pt x="443" y="9"/>
                  <a:pt x="425" y="0"/>
                  <a:pt x="416" y="9"/>
                </a:cubicBezTo>
                <a:cubicBezTo>
                  <a:pt x="239" y="132"/>
                  <a:pt x="239" y="132"/>
                  <a:pt x="239" y="132"/>
                </a:cubicBezTo>
                <a:lnTo>
                  <a:pt x="231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44" name="Freeform 104">
            <a:extLst>
              <a:ext uri="{FF2B5EF4-FFF2-40B4-BE49-F238E27FC236}">
                <a16:creationId xmlns:a16="http://schemas.microsoft.com/office/drawing/2014/main" id="{463410F3-909A-7B41-8CE4-43B5299DC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9838" y="1106488"/>
            <a:ext cx="131762" cy="128587"/>
          </a:xfrm>
          <a:custGeom>
            <a:avLst/>
            <a:gdLst>
              <a:gd name="T0" fmla="*/ 38959 w 302"/>
              <a:gd name="T1" fmla="*/ 61730 h 293"/>
              <a:gd name="T2" fmla="*/ 38959 w 302"/>
              <a:gd name="T3" fmla="*/ 61730 h 293"/>
              <a:gd name="T4" fmla="*/ 42898 w 302"/>
              <a:gd name="T5" fmla="*/ 69611 h 293"/>
              <a:gd name="T6" fmla="*/ 120378 w 302"/>
              <a:gd name="T7" fmla="*/ 116455 h 293"/>
              <a:gd name="T8" fmla="*/ 131759 w 302"/>
              <a:gd name="T9" fmla="*/ 112515 h 293"/>
              <a:gd name="T10" fmla="*/ 131759 w 302"/>
              <a:gd name="T11" fmla="*/ 15323 h 293"/>
              <a:gd name="T12" fmla="*/ 120378 w 302"/>
              <a:gd name="T13" fmla="*/ 7443 h 293"/>
              <a:gd name="T14" fmla="*/ 42898 w 302"/>
              <a:gd name="T15" fmla="*/ 57790 h 293"/>
              <a:gd name="T16" fmla="*/ 38959 w 302"/>
              <a:gd name="T17" fmla="*/ 61730 h 293"/>
              <a:gd name="T18" fmla="*/ 0 w 302"/>
              <a:gd name="T19" fmla="*/ 11383 h 293"/>
              <a:gd name="T20" fmla="*/ 0 w 302"/>
              <a:gd name="T21" fmla="*/ 11383 h 293"/>
              <a:gd name="T22" fmla="*/ 0 w 302"/>
              <a:gd name="T23" fmla="*/ 112515 h 293"/>
              <a:gd name="T24" fmla="*/ 15321 w 302"/>
              <a:gd name="T25" fmla="*/ 127838 h 293"/>
              <a:gd name="T26" fmla="*/ 35019 w 302"/>
              <a:gd name="T27" fmla="*/ 112515 h 293"/>
              <a:gd name="T28" fmla="*/ 35019 w 302"/>
              <a:gd name="T29" fmla="*/ 11383 h 293"/>
              <a:gd name="T30" fmla="*/ 15321 w 302"/>
              <a:gd name="T31" fmla="*/ 0 h 293"/>
              <a:gd name="T32" fmla="*/ 0 w 302"/>
              <a:gd name="T33" fmla="*/ 11383 h 29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02" h="293">
                <a:moveTo>
                  <a:pt x="89" y="141"/>
                </a:moveTo>
                <a:lnTo>
                  <a:pt x="89" y="141"/>
                </a:lnTo>
                <a:cubicBezTo>
                  <a:pt x="89" y="150"/>
                  <a:pt x="98" y="159"/>
                  <a:pt x="98" y="159"/>
                </a:cubicBezTo>
                <a:cubicBezTo>
                  <a:pt x="275" y="266"/>
                  <a:pt x="275" y="266"/>
                  <a:pt x="275" y="266"/>
                </a:cubicBezTo>
                <a:cubicBezTo>
                  <a:pt x="292" y="274"/>
                  <a:pt x="301" y="274"/>
                  <a:pt x="301" y="257"/>
                </a:cubicBezTo>
                <a:cubicBezTo>
                  <a:pt x="301" y="35"/>
                  <a:pt x="301" y="35"/>
                  <a:pt x="301" y="35"/>
                </a:cubicBezTo>
                <a:cubicBezTo>
                  <a:pt x="301" y="17"/>
                  <a:pt x="292" y="9"/>
                  <a:pt x="275" y="17"/>
                </a:cubicBezTo>
                <a:cubicBezTo>
                  <a:pt x="98" y="132"/>
                  <a:pt x="98" y="132"/>
                  <a:pt x="98" y="132"/>
                </a:cubicBezTo>
                <a:lnTo>
                  <a:pt x="89" y="141"/>
                </a:lnTo>
                <a:close/>
                <a:moveTo>
                  <a:pt x="0" y="26"/>
                </a:moveTo>
                <a:lnTo>
                  <a:pt x="0" y="26"/>
                </a:lnTo>
                <a:cubicBezTo>
                  <a:pt x="0" y="257"/>
                  <a:pt x="0" y="257"/>
                  <a:pt x="0" y="257"/>
                </a:cubicBezTo>
                <a:cubicBezTo>
                  <a:pt x="0" y="283"/>
                  <a:pt x="18" y="292"/>
                  <a:pt x="35" y="292"/>
                </a:cubicBezTo>
                <a:cubicBezTo>
                  <a:pt x="63" y="292"/>
                  <a:pt x="80" y="283"/>
                  <a:pt x="80" y="257"/>
                </a:cubicBezTo>
                <a:cubicBezTo>
                  <a:pt x="80" y="26"/>
                  <a:pt x="80" y="26"/>
                  <a:pt x="80" y="26"/>
                </a:cubicBezTo>
                <a:cubicBezTo>
                  <a:pt x="80" y="9"/>
                  <a:pt x="63" y="0"/>
                  <a:pt x="35" y="0"/>
                </a:cubicBezTo>
                <a:cubicBezTo>
                  <a:pt x="18" y="0"/>
                  <a:pt x="0" y="9"/>
                  <a:pt x="0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45" name="Freeform 105">
            <a:extLst>
              <a:ext uri="{FF2B5EF4-FFF2-40B4-BE49-F238E27FC236}">
                <a16:creationId xmlns:a16="http://schemas.microsoft.com/office/drawing/2014/main" id="{75F9849E-9763-854D-9EA3-9FC3EC1E6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7988" y="1106488"/>
            <a:ext cx="133350" cy="128587"/>
          </a:xfrm>
          <a:custGeom>
            <a:avLst/>
            <a:gdLst>
              <a:gd name="T0" fmla="*/ 90313 w 303"/>
              <a:gd name="T1" fmla="*/ 57790 h 293"/>
              <a:gd name="T2" fmla="*/ 90313 w 303"/>
              <a:gd name="T3" fmla="*/ 57790 h 293"/>
              <a:gd name="T4" fmla="*/ 11953 w 303"/>
              <a:gd name="T5" fmla="*/ 7443 h 293"/>
              <a:gd name="T6" fmla="*/ 0 w 303"/>
              <a:gd name="T7" fmla="*/ 15323 h 293"/>
              <a:gd name="T8" fmla="*/ 0 w 303"/>
              <a:gd name="T9" fmla="*/ 112515 h 293"/>
              <a:gd name="T10" fmla="*/ 11953 w 303"/>
              <a:gd name="T11" fmla="*/ 116455 h 293"/>
              <a:gd name="T12" fmla="*/ 90313 w 303"/>
              <a:gd name="T13" fmla="*/ 69611 h 293"/>
              <a:gd name="T14" fmla="*/ 94298 w 303"/>
              <a:gd name="T15" fmla="*/ 61730 h 293"/>
              <a:gd name="T16" fmla="*/ 90313 w 303"/>
              <a:gd name="T17" fmla="*/ 57790 h 293"/>
              <a:gd name="T18" fmla="*/ 117762 w 303"/>
              <a:gd name="T19" fmla="*/ 0 h 293"/>
              <a:gd name="T20" fmla="*/ 117762 w 303"/>
              <a:gd name="T21" fmla="*/ 0 h 293"/>
              <a:gd name="T22" fmla="*/ 98282 w 303"/>
              <a:gd name="T23" fmla="*/ 11383 h 293"/>
              <a:gd name="T24" fmla="*/ 98282 w 303"/>
              <a:gd name="T25" fmla="*/ 112515 h 293"/>
              <a:gd name="T26" fmla="*/ 117762 w 303"/>
              <a:gd name="T27" fmla="*/ 127838 h 293"/>
              <a:gd name="T28" fmla="*/ 133699 w 303"/>
              <a:gd name="T29" fmla="*/ 112515 h 293"/>
              <a:gd name="T30" fmla="*/ 133699 w 303"/>
              <a:gd name="T31" fmla="*/ 11383 h 293"/>
              <a:gd name="T32" fmla="*/ 117762 w 303"/>
              <a:gd name="T33" fmla="*/ 0 h 29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03" h="293">
                <a:moveTo>
                  <a:pt x="204" y="132"/>
                </a:moveTo>
                <a:lnTo>
                  <a:pt x="204" y="132"/>
                </a:lnTo>
                <a:cubicBezTo>
                  <a:pt x="27" y="17"/>
                  <a:pt x="27" y="17"/>
                  <a:pt x="27" y="17"/>
                </a:cubicBezTo>
                <a:cubicBezTo>
                  <a:pt x="10" y="9"/>
                  <a:pt x="0" y="17"/>
                  <a:pt x="0" y="35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74"/>
                  <a:pt x="10" y="274"/>
                  <a:pt x="27" y="266"/>
                </a:cubicBezTo>
                <a:cubicBezTo>
                  <a:pt x="204" y="159"/>
                  <a:pt x="204" y="159"/>
                  <a:pt x="204" y="159"/>
                </a:cubicBezTo>
                <a:cubicBezTo>
                  <a:pt x="204" y="159"/>
                  <a:pt x="213" y="150"/>
                  <a:pt x="213" y="141"/>
                </a:cubicBezTo>
                <a:lnTo>
                  <a:pt x="204" y="132"/>
                </a:lnTo>
                <a:close/>
                <a:moveTo>
                  <a:pt x="266" y="0"/>
                </a:moveTo>
                <a:lnTo>
                  <a:pt x="266" y="0"/>
                </a:lnTo>
                <a:cubicBezTo>
                  <a:pt x="240" y="0"/>
                  <a:pt x="222" y="9"/>
                  <a:pt x="222" y="26"/>
                </a:cubicBezTo>
                <a:cubicBezTo>
                  <a:pt x="222" y="257"/>
                  <a:pt x="222" y="257"/>
                  <a:pt x="222" y="257"/>
                </a:cubicBezTo>
                <a:cubicBezTo>
                  <a:pt x="222" y="283"/>
                  <a:pt x="240" y="292"/>
                  <a:pt x="266" y="292"/>
                </a:cubicBezTo>
                <a:cubicBezTo>
                  <a:pt x="284" y="292"/>
                  <a:pt x="302" y="283"/>
                  <a:pt x="302" y="257"/>
                </a:cubicBezTo>
                <a:cubicBezTo>
                  <a:pt x="302" y="26"/>
                  <a:pt x="302" y="26"/>
                  <a:pt x="302" y="26"/>
                </a:cubicBezTo>
                <a:cubicBezTo>
                  <a:pt x="302" y="9"/>
                  <a:pt x="284" y="0"/>
                  <a:pt x="266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47" name="Freeform 107">
            <a:extLst>
              <a:ext uri="{FF2B5EF4-FFF2-40B4-BE49-F238E27FC236}">
                <a16:creationId xmlns:a16="http://schemas.microsoft.com/office/drawing/2014/main" id="{B84B5E82-B88D-A542-B8C9-D6FE2FA267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5500" y="1084263"/>
            <a:ext cx="173038" cy="169862"/>
          </a:xfrm>
          <a:custGeom>
            <a:avLst/>
            <a:gdLst>
              <a:gd name="T0" fmla="*/ 105760 w 391"/>
              <a:gd name="T1" fmla="*/ 0 h 390"/>
              <a:gd name="T2" fmla="*/ 129213 w 391"/>
              <a:gd name="T3" fmla="*/ 23243 h 390"/>
              <a:gd name="T4" fmla="*/ 97795 w 391"/>
              <a:gd name="T5" fmla="*/ 53941 h 390"/>
              <a:gd name="T6" fmla="*/ 117708 w 391"/>
              <a:gd name="T7" fmla="*/ 77185 h 390"/>
              <a:gd name="T8" fmla="*/ 152666 w 391"/>
              <a:gd name="T9" fmla="*/ 42539 h 390"/>
              <a:gd name="T10" fmla="*/ 172579 w 391"/>
              <a:gd name="T11" fmla="*/ 69729 h 390"/>
              <a:gd name="T12" fmla="*/ 172579 w 391"/>
              <a:gd name="T13" fmla="*/ 0 h 390"/>
              <a:gd name="T14" fmla="*/ 105760 w 391"/>
              <a:gd name="T15" fmla="*/ 0 h 390"/>
              <a:gd name="T16" fmla="*/ 54871 w 391"/>
              <a:gd name="T17" fmla="*/ 96919 h 390"/>
              <a:gd name="T18" fmla="*/ 19471 w 391"/>
              <a:gd name="T19" fmla="*/ 132003 h 390"/>
              <a:gd name="T20" fmla="*/ 0 w 391"/>
              <a:gd name="T21" fmla="*/ 104813 h 390"/>
              <a:gd name="T22" fmla="*/ 0 w 391"/>
              <a:gd name="T23" fmla="*/ 170595 h 390"/>
              <a:gd name="T24" fmla="*/ 70359 w 391"/>
              <a:gd name="T25" fmla="*/ 170595 h 390"/>
              <a:gd name="T26" fmla="*/ 42924 w 391"/>
              <a:gd name="T27" fmla="*/ 151299 h 390"/>
              <a:gd name="T28" fmla="*/ 74342 w 391"/>
              <a:gd name="T29" fmla="*/ 120162 h 390"/>
              <a:gd name="T30" fmla="*/ 54871 w 391"/>
              <a:gd name="T31" fmla="*/ 96919 h 390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91" h="390">
                <a:moveTo>
                  <a:pt x="239" y="0"/>
                </a:moveTo>
                <a:lnTo>
                  <a:pt x="292" y="53"/>
                </a:lnTo>
                <a:lnTo>
                  <a:pt x="221" y="123"/>
                </a:lnTo>
                <a:lnTo>
                  <a:pt x="266" y="176"/>
                </a:lnTo>
                <a:lnTo>
                  <a:pt x="345" y="97"/>
                </a:lnTo>
                <a:lnTo>
                  <a:pt x="390" y="159"/>
                </a:lnTo>
                <a:lnTo>
                  <a:pt x="390" y="0"/>
                </a:lnTo>
                <a:lnTo>
                  <a:pt x="239" y="0"/>
                </a:lnTo>
                <a:close/>
                <a:moveTo>
                  <a:pt x="124" y="221"/>
                </a:moveTo>
                <a:lnTo>
                  <a:pt x="44" y="301"/>
                </a:lnTo>
                <a:lnTo>
                  <a:pt x="0" y="239"/>
                </a:lnTo>
                <a:lnTo>
                  <a:pt x="0" y="389"/>
                </a:lnTo>
                <a:lnTo>
                  <a:pt x="159" y="389"/>
                </a:lnTo>
                <a:lnTo>
                  <a:pt x="97" y="345"/>
                </a:lnTo>
                <a:lnTo>
                  <a:pt x="168" y="274"/>
                </a:lnTo>
                <a:lnTo>
                  <a:pt x="124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48" name="Freeform 108">
            <a:extLst>
              <a:ext uri="{FF2B5EF4-FFF2-40B4-BE49-F238E27FC236}">
                <a16:creationId xmlns:a16="http://schemas.microsoft.com/office/drawing/2014/main" id="{BE7EDAC7-A702-CD4E-8E61-073B79BDD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0950" y="1069975"/>
            <a:ext cx="195263" cy="200025"/>
          </a:xfrm>
          <a:custGeom>
            <a:avLst/>
            <a:gdLst>
              <a:gd name="T0" fmla="*/ 34669 w 443"/>
              <a:gd name="T1" fmla="*/ 145069 h 454"/>
              <a:gd name="T2" fmla="*/ 0 w 443"/>
              <a:gd name="T3" fmla="*/ 176376 h 454"/>
              <a:gd name="T4" fmla="*/ 19309 w 443"/>
              <a:gd name="T5" fmla="*/ 199746 h 454"/>
              <a:gd name="T6" fmla="*/ 53978 w 443"/>
              <a:gd name="T7" fmla="*/ 164471 h 454"/>
              <a:gd name="T8" fmla="*/ 73726 w 443"/>
              <a:gd name="T9" fmla="*/ 187841 h 454"/>
              <a:gd name="T10" fmla="*/ 73726 w 443"/>
              <a:gd name="T11" fmla="*/ 121259 h 454"/>
              <a:gd name="T12" fmla="*/ 11410 w 443"/>
              <a:gd name="T13" fmla="*/ 121259 h 454"/>
              <a:gd name="T14" fmla="*/ 34669 w 443"/>
              <a:gd name="T15" fmla="*/ 145069 h 454"/>
              <a:gd name="T16" fmla="*/ 193969 w 443"/>
              <a:gd name="T17" fmla="*/ 23811 h 454"/>
              <a:gd name="T18" fmla="*/ 174660 w 443"/>
              <a:gd name="T19" fmla="*/ 0 h 454"/>
              <a:gd name="T20" fmla="*/ 143941 w 443"/>
              <a:gd name="T21" fmla="*/ 35716 h 454"/>
              <a:gd name="T22" fmla="*/ 120682 w 443"/>
              <a:gd name="T23" fmla="*/ 12346 h 454"/>
              <a:gd name="T24" fmla="*/ 120682 w 443"/>
              <a:gd name="T25" fmla="*/ 74519 h 454"/>
              <a:gd name="T26" fmla="*/ 182559 w 443"/>
              <a:gd name="T27" fmla="*/ 74519 h 454"/>
              <a:gd name="T28" fmla="*/ 163250 w 443"/>
              <a:gd name="T29" fmla="*/ 55118 h 454"/>
              <a:gd name="T30" fmla="*/ 193969 w 443"/>
              <a:gd name="T31" fmla="*/ 23811 h 45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43" h="454">
                <a:moveTo>
                  <a:pt x="79" y="329"/>
                </a:moveTo>
                <a:lnTo>
                  <a:pt x="0" y="400"/>
                </a:lnTo>
                <a:lnTo>
                  <a:pt x="44" y="453"/>
                </a:lnTo>
                <a:lnTo>
                  <a:pt x="123" y="373"/>
                </a:lnTo>
                <a:lnTo>
                  <a:pt x="168" y="426"/>
                </a:lnTo>
                <a:lnTo>
                  <a:pt x="168" y="275"/>
                </a:lnTo>
                <a:lnTo>
                  <a:pt x="26" y="275"/>
                </a:lnTo>
                <a:lnTo>
                  <a:pt x="79" y="329"/>
                </a:lnTo>
                <a:close/>
                <a:moveTo>
                  <a:pt x="442" y="54"/>
                </a:moveTo>
                <a:lnTo>
                  <a:pt x="398" y="0"/>
                </a:lnTo>
                <a:lnTo>
                  <a:pt x="328" y="81"/>
                </a:lnTo>
                <a:lnTo>
                  <a:pt x="275" y="28"/>
                </a:lnTo>
                <a:lnTo>
                  <a:pt x="275" y="169"/>
                </a:lnTo>
                <a:lnTo>
                  <a:pt x="416" y="169"/>
                </a:lnTo>
                <a:lnTo>
                  <a:pt x="372" y="125"/>
                </a:lnTo>
                <a:lnTo>
                  <a:pt x="442" y="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49" name="Freeform 109">
            <a:extLst>
              <a:ext uri="{FF2B5EF4-FFF2-40B4-BE49-F238E27FC236}">
                <a16:creationId xmlns:a16="http://schemas.microsoft.com/office/drawing/2014/main" id="{FA8F2882-050B-5A42-BEC6-634DB22FA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7863" y="2817813"/>
            <a:ext cx="211137" cy="207962"/>
          </a:xfrm>
          <a:custGeom>
            <a:avLst/>
            <a:gdLst>
              <a:gd name="T0" fmla="*/ 105731 w 479"/>
              <a:gd name="T1" fmla="*/ 0 h 471"/>
              <a:gd name="T2" fmla="*/ 105731 w 479"/>
              <a:gd name="T3" fmla="*/ 0 h 471"/>
              <a:gd name="T4" fmla="*/ 0 w 479"/>
              <a:gd name="T5" fmla="*/ 101995 h 471"/>
              <a:gd name="T6" fmla="*/ 105731 w 479"/>
              <a:gd name="T7" fmla="*/ 207521 h 471"/>
              <a:gd name="T8" fmla="*/ 211462 w 479"/>
              <a:gd name="T9" fmla="*/ 101995 h 471"/>
              <a:gd name="T10" fmla="*/ 105731 w 479"/>
              <a:gd name="T11" fmla="*/ 0 h 471"/>
              <a:gd name="T12" fmla="*/ 105731 w 479"/>
              <a:gd name="T13" fmla="*/ 188094 h 471"/>
              <a:gd name="T14" fmla="*/ 105731 w 479"/>
              <a:gd name="T15" fmla="*/ 188094 h 471"/>
              <a:gd name="T16" fmla="*/ 19465 w 479"/>
              <a:gd name="T17" fmla="*/ 101995 h 471"/>
              <a:gd name="T18" fmla="*/ 105731 w 479"/>
              <a:gd name="T19" fmla="*/ 16337 h 471"/>
              <a:gd name="T20" fmla="*/ 191997 w 479"/>
              <a:gd name="T21" fmla="*/ 101995 h 471"/>
              <a:gd name="T22" fmla="*/ 105731 w 479"/>
              <a:gd name="T23" fmla="*/ 188094 h 47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79" h="471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9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4" y="347"/>
                  <a:pt x="44" y="231"/>
                </a:cubicBezTo>
                <a:cubicBezTo>
                  <a:pt x="44" y="125"/>
                  <a:pt x="133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50" name="Freeform 110">
            <a:extLst>
              <a:ext uri="{FF2B5EF4-FFF2-40B4-BE49-F238E27FC236}">
                <a16:creationId xmlns:a16="http://schemas.microsoft.com/office/drawing/2014/main" id="{E6D5320A-241D-9E43-B4C3-46B3D229F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4425" y="2817813"/>
            <a:ext cx="212725" cy="207962"/>
          </a:xfrm>
          <a:custGeom>
            <a:avLst/>
            <a:gdLst>
              <a:gd name="T0" fmla="*/ 106174 w 479"/>
              <a:gd name="T1" fmla="*/ 0 h 471"/>
              <a:gd name="T2" fmla="*/ 106174 w 479"/>
              <a:gd name="T3" fmla="*/ 0 h 471"/>
              <a:gd name="T4" fmla="*/ 0 w 479"/>
              <a:gd name="T5" fmla="*/ 101995 h 471"/>
              <a:gd name="T6" fmla="*/ 106174 w 479"/>
              <a:gd name="T7" fmla="*/ 207521 h 471"/>
              <a:gd name="T8" fmla="*/ 211463 w 479"/>
              <a:gd name="T9" fmla="*/ 101995 h 471"/>
              <a:gd name="T10" fmla="*/ 106174 w 479"/>
              <a:gd name="T11" fmla="*/ 0 h 471"/>
              <a:gd name="T12" fmla="*/ 23447 w 479"/>
              <a:gd name="T13" fmla="*/ 74619 h 471"/>
              <a:gd name="T14" fmla="*/ 23447 w 479"/>
              <a:gd name="T15" fmla="*/ 74619 h 471"/>
              <a:gd name="T16" fmla="*/ 78303 w 479"/>
              <a:gd name="T17" fmla="*/ 98021 h 471"/>
              <a:gd name="T18" fmla="*/ 93787 w 479"/>
              <a:gd name="T19" fmla="*/ 105968 h 471"/>
              <a:gd name="T20" fmla="*/ 106174 w 479"/>
              <a:gd name="T21" fmla="*/ 113475 h 471"/>
              <a:gd name="T22" fmla="*/ 117233 w 479"/>
              <a:gd name="T23" fmla="*/ 117448 h 471"/>
              <a:gd name="T24" fmla="*/ 121215 w 479"/>
              <a:gd name="T25" fmla="*/ 121422 h 471"/>
              <a:gd name="T26" fmla="*/ 117233 w 479"/>
              <a:gd name="T27" fmla="*/ 129370 h 471"/>
              <a:gd name="T28" fmla="*/ 106174 w 479"/>
              <a:gd name="T29" fmla="*/ 133344 h 471"/>
              <a:gd name="T30" fmla="*/ 82285 w 479"/>
              <a:gd name="T31" fmla="*/ 125396 h 471"/>
              <a:gd name="T32" fmla="*/ 70340 w 479"/>
              <a:gd name="T33" fmla="*/ 137317 h 471"/>
              <a:gd name="T34" fmla="*/ 101750 w 479"/>
              <a:gd name="T35" fmla="*/ 153213 h 471"/>
              <a:gd name="T36" fmla="*/ 101750 w 479"/>
              <a:gd name="T37" fmla="*/ 168666 h 471"/>
              <a:gd name="T38" fmla="*/ 113694 w 479"/>
              <a:gd name="T39" fmla="*/ 168666 h 471"/>
              <a:gd name="T40" fmla="*/ 113694 w 479"/>
              <a:gd name="T41" fmla="*/ 153213 h 471"/>
              <a:gd name="T42" fmla="*/ 133160 w 479"/>
              <a:gd name="T43" fmla="*/ 144823 h 471"/>
              <a:gd name="T44" fmla="*/ 141123 w 479"/>
              <a:gd name="T45" fmla="*/ 129370 h 471"/>
              <a:gd name="T46" fmla="*/ 180495 w 479"/>
              <a:gd name="T47" fmla="*/ 144823 h 471"/>
              <a:gd name="T48" fmla="*/ 106174 w 479"/>
              <a:gd name="T49" fmla="*/ 188094 h 471"/>
              <a:gd name="T50" fmla="*/ 19465 w 479"/>
              <a:gd name="T51" fmla="*/ 101995 h 471"/>
              <a:gd name="T52" fmla="*/ 23447 w 479"/>
              <a:gd name="T53" fmla="*/ 74619 h 471"/>
              <a:gd name="T54" fmla="*/ 137141 w 479"/>
              <a:gd name="T55" fmla="*/ 101995 h 471"/>
              <a:gd name="T56" fmla="*/ 137141 w 479"/>
              <a:gd name="T57" fmla="*/ 101995 h 471"/>
              <a:gd name="T58" fmla="*/ 117233 w 479"/>
              <a:gd name="T59" fmla="*/ 94047 h 471"/>
              <a:gd name="T60" fmla="*/ 109713 w 479"/>
              <a:gd name="T61" fmla="*/ 90073 h 471"/>
              <a:gd name="T62" fmla="*/ 93787 w 479"/>
              <a:gd name="T63" fmla="*/ 82567 h 471"/>
              <a:gd name="T64" fmla="*/ 93787 w 479"/>
              <a:gd name="T65" fmla="*/ 82567 h 471"/>
              <a:gd name="T66" fmla="*/ 97768 w 479"/>
              <a:gd name="T67" fmla="*/ 74619 h 471"/>
              <a:gd name="T68" fmla="*/ 106174 w 479"/>
              <a:gd name="T69" fmla="*/ 74619 h 471"/>
              <a:gd name="T70" fmla="*/ 125639 w 479"/>
              <a:gd name="T71" fmla="*/ 78593 h 471"/>
              <a:gd name="T72" fmla="*/ 141123 w 479"/>
              <a:gd name="T73" fmla="*/ 66672 h 471"/>
              <a:gd name="T74" fmla="*/ 113694 w 479"/>
              <a:gd name="T75" fmla="*/ 55192 h 471"/>
              <a:gd name="T76" fmla="*/ 113694 w 479"/>
              <a:gd name="T77" fmla="*/ 39738 h 471"/>
              <a:gd name="T78" fmla="*/ 101750 w 479"/>
              <a:gd name="T79" fmla="*/ 39738 h 471"/>
              <a:gd name="T80" fmla="*/ 101750 w 479"/>
              <a:gd name="T81" fmla="*/ 55192 h 471"/>
              <a:gd name="T82" fmla="*/ 82285 w 479"/>
              <a:gd name="T83" fmla="*/ 63140 h 471"/>
              <a:gd name="T84" fmla="*/ 74322 w 479"/>
              <a:gd name="T85" fmla="*/ 74619 h 471"/>
              <a:gd name="T86" fmla="*/ 35391 w 479"/>
              <a:gd name="T87" fmla="*/ 55192 h 471"/>
              <a:gd name="T88" fmla="*/ 106174 w 479"/>
              <a:gd name="T89" fmla="*/ 16337 h 471"/>
              <a:gd name="T90" fmla="*/ 191997 w 479"/>
              <a:gd name="T91" fmla="*/ 101995 h 471"/>
              <a:gd name="T92" fmla="*/ 188016 w 479"/>
              <a:gd name="T93" fmla="*/ 125396 h 471"/>
              <a:gd name="T94" fmla="*/ 137141 w 479"/>
              <a:gd name="T95" fmla="*/ 101995 h 47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40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53" y="169"/>
                </a:moveTo>
                <a:lnTo>
                  <a:pt x="53" y="169"/>
                </a:lnTo>
                <a:cubicBezTo>
                  <a:pt x="177" y="222"/>
                  <a:pt x="177" y="222"/>
                  <a:pt x="177" y="222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40" y="257"/>
                  <a:pt x="240" y="257"/>
                  <a:pt x="240" y="257"/>
                </a:cubicBezTo>
                <a:cubicBezTo>
                  <a:pt x="265" y="266"/>
                  <a:pt x="265" y="266"/>
                  <a:pt x="265" y="266"/>
                </a:cubicBezTo>
                <a:lnTo>
                  <a:pt x="274" y="275"/>
                </a:lnTo>
                <a:cubicBezTo>
                  <a:pt x="274" y="284"/>
                  <a:pt x="265" y="293"/>
                  <a:pt x="265" y="293"/>
                </a:cubicBezTo>
                <a:cubicBezTo>
                  <a:pt x="257" y="302"/>
                  <a:pt x="248" y="302"/>
                  <a:pt x="240" y="302"/>
                </a:cubicBezTo>
                <a:cubicBezTo>
                  <a:pt x="221" y="302"/>
                  <a:pt x="203" y="293"/>
                  <a:pt x="186" y="284"/>
                </a:cubicBezTo>
                <a:cubicBezTo>
                  <a:pt x="159" y="311"/>
                  <a:pt x="159" y="311"/>
                  <a:pt x="159" y="311"/>
                </a:cubicBezTo>
                <a:cubicBezTo>
                  <a:pt x="177" y="328"/>
                  <a:pt x="203" y="347"/>
                  <a:pt x="230" y="347"/>
                </a:cubicBezTo>
                <a:cubicBezTo>
                  <a:pt x="230" y="382"/>
                  <a:pt x="230" y="382"/>
                  <a:pt x="230" y="382"/>
                </a:cubicBezTo>
                <a:cubicBezTo>
                  <a:pt x="257" y="382"/>
                  <a:pt x="257" y="382"/>
                  <a:pt x="257" y="382"/>
                </a:cubicBezTo>
                <a:cubicBezTo>
                  <a:pt x="257" y="347"/>
                  <a:pt x="257" y="347"/>
                  <a:pt x="257" y="347"/>
                </a:cubicBezTo>
                <a:cubicBezTo>
                  <a:pt x="274" y="338"/>
                  <a:pt x="284" y="338"/>
                  <a:pt x="301" y="328"/>
                </a:cubicBezTo>
                <a:cubicBezTo>
                  <a:pt x="310" y="319"/>
                  <a:pt x="319" y="302"/>
                  <a:pt x="319" y="293"/>
                </a:cubicBezTo>
                <a:cubicBezTo>
                  <a:pt x="408" y="328"/>
                  <a:pt x="408" y="328"/>
                  <a:pt x="408" y="328"/>
                </a:cubicBezTo>
                <a:cubicBezTo>
                  <a:pt x="372" y="391"/>
                  <a:pt x="310" y="426"/>
                  <a:pt x="240" y="426"/>
                </a:cubicBezTo>
                <a:cubicBezTo>
                  <a:pt x="133" y="426"/>
                  <a:pt x="44" y="347"/>
                  <a:pt x="44" y="231"/>
                </a:cubicBezTo>
                <a:cubicBezTo>
                  <a:pt x="44" y="213"/>
                  <a:pt x="44" y="187"/>
                  <a:pt x="53" y="169"/>
                </a:cubicBezTo>
                <a:close/>
                <a:moveTo>
                  <a:pt x="310" y="231"/>
                </a:moveTo>
                <a:lnTo>
                  <a:pt x="310" y="231"/>
                </a:lnTo>
                <a:cubicBezTo>
                  <a:pt x="265" y="213"/>
                  <a:pt x="265" y="213"/>
                  <a:pt x="265" y="213"/>
                </a:cubicBezTo>
                <a:cubicBezTo>
                  <a:pt x="248" y="204"/>
                  <a:pt x="248" y="204"/>
                  <a:pt x="248" y="204"/>
                </a:cubicBezTo>
                <a:cubicBezTo>
                  <a:pt x="212" y="187"/>
                  <a:pt x="212" y="187"/>
                  <a:pt x="212" y="187"/>
                </a:cubicBezTo>
                <a:cubicBezTo>
                  <a:pt x="212" y="178"/>
                  <a:pt x="221" y="178"/>
                  <a:pt x="221" y="169"/>
                </a:cubicBezTo>
                <a:cubicBezTo>
                  <a:pt x="230" y="169"/>
                  <a:pt x="240" y="169"/>
                  <a:pt x="240" y="169"/>
                </a:cubicBezTo>
                <a:cubicBezTo>
                  <a:pt x="257" y="169"/>
                  <a:pt x="274" y="169"/>
                  <a:pt x="284" y="178"/>
                </a:cubicBezTo>
                <a:cubicBezTo>
                  <a:pt x="319" y="151"/>
                  <a:pt x="319" y="151"/>
                  <a:pt x="319" y="151"/>
                </a:cubicBezTo>
                <a:cubicBezTo>
                  <a:pt x="301" y="134"/>
                  <a:pt x="274" y="125"/>
                  <a:pt x="257" y="125"/>
                </a:cubicBezTo>
                <a:cubicBezTo>
                  <a:pt x="257" y="90"/>
                  <a:pt x="257" y="90"/>
                  <a:pt x="257" y="90"/>
                </a:cubicBezTo>
                <a:cubicBezTo>
                  <a:pt x="230" y="90"/>
                  <a:pt x="230" y="90"/>
                  <a:pt x="230" y="90"/>
                </a:cubicBezTo>
                <a:cubicBezTo>
                  <a:pt x="230" y="125"/>
                  <a:pt x="230" y="125"/>
                  <a:pt x="230" y="125"/>
                </a:cubicBezTo>
                <a:cubicBezTo>
                  <a:pt x="212" y="125"/>
                  <a:pt x="203" y="134"/>
                  <a:pt x="186" y="143"/>
                </a:cubicBezTo>
                <a:cubicBezTo>
                  <a:pt x="177" y="143"/>
                  <a:pt x="168" y="160"/>
                  <a:pt x="168" y="169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106" y="72"/>
                  <a:pt x="168" y="37"/>
                  <a:pt x="240" y="37"/>
                </a:cubicBezTo>
                <a:cubicBezTo>
                  <a:pt x="346" y="37"/>
                  <a:pt x="434" y="125"/>
                  <a:pt x="434" y="231"/>
                </a:cubicBezTo>
                <a:cubicBezTo>
                  <a:pt x="434" y="249"/>
                  <a:pt x="434" y="266"/>
                  <a:pt x="425" y="284"/>
                </a:cubicBezTo>
                <a:lnTo>
                  <a:pt x="310" y="2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51" name="Freeform 111">
            <a:extLst>
              <a:ext uri="{FF2B5EF4-FFF2-40B4-BE49-F238E27FC236}">
                <a16:creationId xmlns:a16="http://schemas.microsoft.com/office/drawing/2014/main" id="{F2C55CD5-41EB-2B4F-949B-B1509C8D5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2575" y="2817813"/>
            <a:ext cx="211138" cy="207962"/>
          </a:xfrm>
          <a:custGeom>
            <a:avLst/>
            <a:gdLst>
              <a:gd name="T0" fmla="*/ 105952 w 480"/>
              <a:gd name="T1" fmla="*/ 0 h 471"/>
              <a:gd name="T2" fmla="*/ 105952 w 480"/>
              <a:gd name="T3" fmla="*/ 0 h 471"/>
              <a:gd name="T4" fmla="*/ 0 w 480"/>
              <a:gd name="T5" fmla="*/ 101995 h 471"/>
              <a:gd name="T6" fmla="*/ 105952 w 480"/>
              <a:gd name="T7" fmla="*/ 207521 h 471"/>
              <a:gd name="T8" fmla="*/ 211463 w 480"/>
              <a:gd name="T9" fmla="*/ 101995 h 471"/>
              <a:gd name="T10" fmla="*/ 105952 w 480"/>
              <a:gd name="T11" fmla="*/ 0 h 471"/>
              <a:gd name="T12" fmla="*/ 23398 w 480"/>
              <a:gd name="T13" fmla="*/ 74619 h 471"/>
              <a:gd name="T14" fmla="*/ 23398 w 480"/>
              <a:gd name="T15" fmla="*/ 74619 h 471"/>
              <a:gd name="T16" fmla="*/ 50769 w 480"/>
              <a:gd name="T17" fmla="*/ 86541 h 471"/>
              <a:gd name="T18" fmla="*/ 50769 w 480"/>
              <a:gd name="T19" fmla="*/ 86541 h 471"/>
              <a:gd name="T20" fmla="*/ 50769 w 480"/>
              <a:gd name="T21" fmla="*/ 101995 h 471"/>
              <a:gd name="T22" fmla="*/ 59157 w 480"/>
              <a:gd name="T23" fmla="*/ 101995 h 471"/>
              <a:gd name="T24" fmla="*/ 59157 w 480"/>
              <a:gd name="T25" fmla="*/ 105968 h 471"/>
              <a:gd name="T26" fmla="*/ 59157 w 480"/>
              <a:gd name="T27" fmla="*/ 109942 h 471"/>
              <a:gd name="T28" fmla="*/ 50769 w 480"/>
              <a:gd name="T29" fmla="*/ 109942 h 471"/>
              <a:gd name="T30" fmla="*/ 50769 w 480"/>
              <a:gd name="T31" fmla="*/ 121422 h 471"/>
              <a:gd name="T32" fmla="*/ 62688 w 480"/>
              <a:gd name="T33" fmla="*/ 121422 h 471"/>
              <a:gd name="T34" fmla="*/ 70635 w 480"/>
              <a:gd name="T35" fmla="*/ 144823 h 471"/>
              <a:gd name="T36" fmla="*/ 113898 w 480"/>
              <a:gd name="T37" fmla="*/ 164693 h 471"/>
              <a:gd name="T38" fmla="*/ 140828 w 480"/>
              <a:gd name="T39" fmla="*/ 156745 h 471"/>
              <a:gd name="T40" fmla="*/ 137296 w 480"/>
              <a:gd name="T41" fmla="*/ 137317 h 471"/>
              <a:gd name="T42" fmla="*/ 117430 w 480"/>
              <a:gd name="T43" fmla="*/ 140850 h 471"/>
              <a:gd name="T44" fmla="*/ 94032 w 480"/>
              <a:gd name="T45" fmla="*/ 133344 h 471"/>
              <a:gd name="T46" fmla="*/ 90501 w 480"/>
              <a:gd name="T47" fmla="*/ 121422 h 471"/>
              <a:gd name="T48" fmla="*/ 125377 w 480"/>
              <a:gd name="T49" fmla="*/ 121422 h 471"/>
              <a:gd name="T50" fmla="*/ 180118 w 480"/>
              <a:gd name="T51" fmla="*/ 144823 h 471"/>
              <a:gd name="T52" fmla="*/ 105952 w 480"/>
              <a:gd name="T53" fmla="*/ 188094 h 471"/>
              <a:gd name="T54" fmla="*/ 19866 w 480"/>
              <a:gd name="T55" fmla="*/ 101995 h 471"/>
              <a:gd name="T56" fmla="*/ 23398 w 480"/>
              <a:gd name="T57" fmla="*/ 74619 h 471"/>
              <a:gd name="T58" fmla="*/ 133323 w 480"/>
              <a:gd name="T59" fmla="*/ 101995 h 471"/>
              <a:gd name="T60" fmla="*/ 133323 w 480"/>
              <a:gd name="T61" fmla="*/ 101995 h 471"/>
              <a:gd name="T62" fmla="*/ 133323 w 480"/>
              <a:gd name="T63" fmla="*/ 101995 h 471"/>
              <a:gd name="T64" fmla="*/ 133323 w 480"/>
              <a:gd name="T65" fmla="*/ 86541 h 471"/>
              <a:gd name="T66" fmla="*/ 101979 w 480"/>
              <a:gd name="T67" fmla="*/ 86541 h 471"/>
              <a:gd name="T68" fmla="*/ 90501 w 480"/>
              <a:gd name="T69" fmla="*/ 82567 h 471"/>
              <a:gd name="T70" fmla="*/ 94032 w 480"/>
              <a:gd name="T71" fmla="*/ 74619 h 471"/>
              <a:gd name="T72" fmla="*/ 117430 w 480"/>
              <a:gd name="T73" fmla="*/ 66672 h 471"/>
              <a:gd name="T74" fmla="*/ 137296 w 480"/>
              <a:gd name="T75" fmla="*/ 70646 h 471"/>
              <a:gd name="T76" fmla="*/ 140828 w 480"/>
              <a:gd name="T77" fmla="*/ 51218 h 471"/>
              <a:gd name="T78" fmla="*/ 113898 w 480"/>
              <a:gd name="T79" fmla="*/ 47244 h 471"/>
              <a:gd name="T80" fmla="*/ 74608 w 480"/>
              <a:gd name="T81" fmla="*/ 63140 h 471"/>
              <a:gd name="T82" fmla="*/ 66661 w 480"/>
              <a:gd name="T83" fmla="*/ 70646 h 471"/>
              <a:gd name="T84" fmla="*/ 35317 w 480"/>
              <a:gd name="T85" fmla="*/ 55192 h 471"/>
              <a:gd name="T86" fmla="*/ 105952 w 480"/>
              <a:gd name="T87" fmla="*/ 16337 h 471"/>
              <a:gd name="T88" fmla="*/ 191597 w 480"/>
              <a:gd name="T89" fmla="*/ 101995 h 471"/>
              <a:gd name="T90" fmla="*/ 187623 w 480"/>
              <a:gd name="T91" fmla="*/ 125396 h 471"/>
              <a:gd name="T92" fmla="*/ 133323 w 480"/>
              <a:gd name="T93" fmla="*/ 101995 h 471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80" h="471"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40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40" y="0"/>
                </a:cubicBezTo>
                <a:close/>
                <a:moveTo>
                  <a:pt x="53" y="169"/>
                </a:moveTo>
                <a:lnTo>
                  <a:pt x="53" y="169"/>
                </a:lnTo>
                <a:cubicBezTo>
                  <a:pt x="115" y="196"/>
                  <a:pt x="115" y="196"/>
                  <a:pt x="115" y="196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134" y="231"/>
                  <a:pt x="134" y="231"/>
                  <a:pt x="134" y="231"/>
                </a:cubicBezTo>
                <a:cubicBezTo>
                  <a:pt x="134" y="231"/>
                  <a:pt x="134" y="231"/>
                  <a:pt x="134" y="240"/>
                </a:cubicBezTo>
                <a:cubicBezTo>
                  <a:pt x="134" y="249"/>
                  <a:pt x="134" y="249"/>
                  <a:pt x="134" y="249"/>
                </a:cubicBezTo>
                <a:cubicBezTo>
                  <a:pt x="115" y="249"/>
                  <a:pt x="115" y="249"/>
                  <a:pt x="115" y="249"/>
                </a:cubicBezTo>
                <a:cubicBezTo>
                  <a:pt x="115" y="275"/>
                  <a:pt x="115" y="275"/>
                  <a:pt x="115" y="275"/>
                </a:cubicBezTo>
                <a:cubicBezTo>
                  <a:pt x="142" y="275"/>
                  <a:pt x="142" y="275"/>
                  <a:pt x="142" y="275"/>
                </a:cubicBezTo>
                <a:cubicBezTo>
                  <a:pt x="142" y="293"/>
                  <a:pt x="151" y="311"/>
                  <a:pt x="160" y="328"/>
                </a:cubicBezTo>
                <a:cubicBezTo>
                  <a:pt x="187" y="355"/>
                  <a:pt x="222" y="373"/>
                  <a:pt x="258" y="373"/>
                </a:cubicBezTo>
                <a:cubicBezTo>
                  <a:pt x="284" y="373"/>
                  <a:pt x="311" y="364"/>
                  <a:pt x="319" y="355"/>
                </a:cubicBezTo>
                <a:cubicBezTo>
                  <a:pt x="311" y="311"/>
                  <a:pt x="311" y="311"/>
                  <a:pt x="311" y="311"/>
                </a:cubicBezTo>
                <a:cubicBezTo>
                  <a:pt x="302" y="319"/>
                  <a:pt x="284" y="319"/>
                  <a:pt x="266" y="319"/>
                </a:cubicBezTo>
                <a:cubicBezTo>
                  <a:pt x="249" y="319"/>
                  <a:pt x="231" y="319"/>
                  <a:pt x="213" y="302"/>
                </a:cubicBezTo>
                <a:cubicBezTo>
                  <a:pt x="205" y="293"/>
                  <a:pt x="205" y="284"/>
                  <a:pt x="205" y="275"/>
                </a:cubicBezTo>
                <a:cubicBezTo>
                  <a:pt x="284" y="275"/>
                  <a:pt x="284" y="275"/>
                  <a:pt x="284" y="275"/>
                </a:cubicBezTo>
                <a:cubicBezTo>
                  <a:pt x="408" y="328"/>
                  <a:pt x="408" y="328"/>
                  <a:pt x="408" y="328"/>
                </a:cubicBezTo>
                <a:cubicBezTo>
                  <a:pt x="372" y="391"/>
                  <a:pt x="311" y="426"/>
                  <a:pt x="240" y="426"/>
                </a:cubicBezTo>
                <a:cubicBezTo>
                  <a:pt x="134" y="426"/>
                  <a:pt x="45" y="347"/>
                  <a:pt x="45" y="231"/>
                </a:cubicBezTo>
                <a:cubicBezTo>
                  <a:pt x="45" y="213"/>
                  <a:pt x="45" y="196"/>
                  <a:pt x="53" y="169"/>
                </a:cubicBezTo>
                <a:close/>
                <a:moveTo>
                  <a:pt x="302" y="231"/>
                </a:moveTo>
                <a:lnTo>
                  <a:pt x="302" y="231"/>
                </a:lnTo>
                <a:cubicBezTo>
                  <a:pt x="302" y="196"/>
                  <a:pt x="302" y="196"/>
                  <a:pt x="302" y="196"/>
                </a:cubicBezTo>
                <a:cubicBezTo>
                  <a:pt x="231" y="196"/>
                  <a:pt x="231" y="196"/>
                  <a:pt x="231" y="196"/>
                </a:cubicBezTo>
                <a:cubicBezTo>
                  <a:pt x="205" y="187"/>
                  <a:pt x="205" y="187"/>
                  <a:pt x="205" y="187"/>
                </a:cubicBezTo>
                <a:cubicBezTo>
                  <a:pt x="213" y="178"/>
                  <a:pt x="213" y="178"/>
                  <a:pt x="213" y="169"/>
                </a:cubicBezTo>
                <a:cubicBezTo>
                  <a:pt x="231" y="160"/>
                  <a:pt x="249" y="151"/>
                  <a:pt x="266" y="151"/>
                </a:cubicBezTo>
                <a:cubicBezTo>
                  <a:pt x="284" y="151"/>
                  <a:pt x="302" y="160"/>
                  <a:pt x="311" y="160"/>
                </a:cubicBezTo>
                <a:cubicBezTo>
                  <a:pt x="319" y="116"/>
                  <a:pt x="319" y="116"/>
                  <a:pt x="319" y="116"/>
                </a:cubicBezTo>
                <a:cubicBezTo>
                  <a:pt x="302" y="107"/>
                  <a:pt x="284" y="107"/>
                  <a:pt x="258" y="107"/>
                </a:cubicBezTo>
                <a:cubicBezTo>
                  <a:pt x="222" y="107"/>
                  <a:pt x="187" y="116"/>
                  <a:pt x="169" y="143"/>
                </a:cubicBezTo>
                <a:cubicBezTo>
                  <a:pt x="160" y="151"/>
                  <a:pt x="160" y="160"/>
                  <a:pt x="151" y="160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107" y="72"/>
                  <a:pt x="169" y="37"/>
                  <a:pt x="240" y="37"/>
                </a:cubicBezTo>
                <a:cubicBezTo>
                  <a:pt x="346" y="37"/>
                  <a:pt x="434" y="125"/>
                  <a:pt x="434" y="231"/>
                </a:cubicBezTo>
                <a:cubicBezTo>
                  <a:pt x="434" y="249"/>
                  <a:pt x="434" y="266"/>
                  <a:pt x="425" y="284"/>
                </a:cubicBezTo>
                <a:lnTo>
                  <a:pt x="302" y="2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52" name="Freeform 112">
            <a:extLst>
              <a:ext uri="{FF2B5EF4-FFF2-40B4-BE49-F238E27FC236}">
                <a16:creationId xmlns:a16="http://schemas.microsoft.com/office/drawing/2014/main" id="{D03C9719-D751-A04A-97F5-EF7220285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9138" y="2817813"/>
            <a:ext cx="212725" cy="207962"/>
          </a:xfrm>
          <a:custGeom>
            <a:avLst/>
            <a:gdLst>
              <a:gd name="T0" fmla="*/ 105511 w 480"/>
              <a:gd name="T1" fmla="*/ 0 h 471"/>
              <a:gd name="T2" fmla="*/ 105511 w 480"/>
              <a:gd name="T3" fmla="*/ 0 h 471"/>
              <a:gd name="T4" fmla="*/ 0 w 480"/>
              <a:gd name="T5" fmla="*/ 101995 h 471"/>
              <a:gd name="T6" fmla="*/ 105511 w 480"/>
              <a:gd name="T7" fmla="*/ 207521 h 471"/>
              <a:gd name="T8" fmla="*/ 211464 w 480"/>
              <a:gd name="T9" fmla="*/ 101995 h 471"/>
              <a:gd name="T10" fmla="*/ 105511 w 480"/>
              <a:gd name="T11" fmla="*/ 0 h 471"/>
              <a:gd name="T12" fmla="*/ 23398 w 480"/>
              <a:gd name="T13" fmla="*/ 78593 h 471"/>
              <a:gd name="T14" fmla="*/ 23398 w 480"/>
              <a:gd name="T15" fmla="*/ 78593 h 471"/>
              <a:gd name="T16" fmla="*/ 78140 w 480"/>
              <a:gd name="T17" fmla="*/ 101995 h 471"/>
              <a:gd name="T18" fmla="*/ 66662 w 480"/>
              <a:gd name="T19" fmla="*/ 101995 h 471"/>
              <a:gd name="T20" fmla="*/ 66662 w 480"/>
              <a:gd name="T21" fmla="*/ 117448 h 471"/>
              <a:gd name="T22" fmla="*/ 90060 w 480"/>
              <a:gd name="T23" fmla="*/ 117448 h 471"/>
              <a:gd name="T24" fmla="*/ 94033 w 480"/>
              <a:gd name="T25" fmla="*/ 121422 h 471"/>
              <a:gd name="T26" fmla="*/ 94033 w 480"/>
              <a:gd name="T27" fmla="*/ 129370 h 471"/>
              <a:gd name="T28" fmla="*/ 66662 w 480"/>
              <a:gd name="T29" fmla="*/ 129370 h 471"/>
              <a:gd name="T30" fmla="*/ 66662 w 480"/>
              <a:gd name="T31" fmla="*/ 149239 h 471"/>
              <a:gd name="T32" fmla="*/ 94033 w 480"/>
              <a:gd name="T33" fmla="*/ 149239 h 471"/>
              <a:gd name="T34" fmla="*/ 94033 w 480"/>
              <a:gd name="T35" fmla="*/ 172640 h 471"/>
              <a:gd name="T36" fmla="*/ 117431 w 480"/>
              <a:gd name="T37" fmla="*/ 172640 h 471"/>
              <a:gd name="T38" fmla="*/ 117431 w 480"/>
              <a:gd name="T39" fmla="*/ 149239 h 471"/>
              <a:gd name="T40" fmla="*/ 144802 w 480"/>
              <a:gd name="T41" fmla="*/ 149239 h 471"/>
              <a:gd name="T42" fmla="*/ 144802 w 480"/>
              <a:gd name="T43" fmla="*/ 133344 h 471"/>
              <a:gd name="T44" fmla="*/ 179678 w 480"/>
              <a:gd name="T45" fmla="*/ 149239 h 471"/>
              <a:gd name="T46" fmla="*/ 105511 w 480"/>
              <a:gd name="T47" fmla="*/ 188094 h 471"/>
              <a:gd name="T48" fmla="*/ 19425 w 480"/>
              <a:gd name="T49" fmla="*/ 101995 h 471"/>
              <a:gd name="T50" fmla="*/ 23398 w 480"/>
              <a:gd name="T51" fmla="*/ 78593 h 471"/>
              <a:gd name="T52" fmla="*/ 117431 w 480"/>
              <a:gd name="T53" fmla="*/ 129370 h 471"/>
              <a:gd name="T54" fmla="*/ 117431 w 480"/>
              <a:gd name="T55" fmla="*/ 129370 h 471"/>
              <a:gd name="T56" fmla="*/ 117431 w 480"/>
              <a:gd name="T57" fmla="*/ 121422 h 471"/>
              <a:gd name="T58" fmla="*/ 120962 w 480"/>
              <a:gd name="T59" fmla="*/ 121422 h 471"/>
              <a:gd name="T60" fmla="*/ 140829 w 480"/>
              <a:gd name="T61" fmla="*/ 129370 h 471"/>
              <a:gd name="T62" fmla="*/ 117431 w 480"/>
              <a:gd name="T63" fmla="*/ 129370 h 471"/>
              <a:gd name="T64" fmla="*/ 144802 w 480"/>
              <a:gd name="T65" fmla="*/ 109942 h 471"/>
              <a:gd name="T66" fmla="*/ 144802 w 480"/>
              <a:gd name="T67" fmla="*/ 109942 h 471"/>
              <a:gd name="T68" fmla="*/ 144802 w 480"/>
              <a:gd name="T69" fmla="*/ 101995 h 471"/>
              <a:gd name="T70" fmla="*/ 128909 w 480"/>
              <a:gd name="T71" fmla="*/ 101995 h 471"/>
              <a:gd name="T72" fmla="*/ 156280 w 480"/>
              <a:gd name="T73" fmla="*/ 51218 h 471"/>
              <a:gd name="T74" fmla="*/ 128909 w 480"/>
              <a:gd name="T75" fmla="*/ 51218 h 471"/>
              <a:gd name="T76" fmla="*/ 109484 w 480"/>
              <a:gd name="T77" fmla="*/ 94047 h 471"/>
              <a:gd name="T78" fmla="*/ 101538 w 480"/>
              <a:gd name="T79" fmla="*/ 90073 h 471"/>
              <a:gd name="T80" fmla="*/ 82113 w 480"/>
              <a:gd name="T81" fmla="*/ 51218 h 471"/>
              <a:gd name="T82" fmla="*/ 54301 w 480"/>
              <a:gd name="T83" fmla="*/ 51218 h 471"/>
              <a:gd name="T84" fmla="*/ 66662 w 480"/>
              <a:gd name="T85" fmla="*/ 74619 h 471"/>
              <a:gd name="T86" fmla="*/ 30903 w 480"/>
              <a:gd name="T87" fmla="*/ 59166 h 471"/>
              <a:gd name="T88" fmla="*/ 105511 w 480"/>
              <a:gd name="T89" fmla="*/ 16337 h 471"/>
              <a:gd name="T90" fmla="*/ 191597 w 480"/>
              <a:gd name="T91" fmla="*/ 101995 h 471"/>
              <a:gd name="T92" fmla="*/ 188066 w 480"/>
              <a:gd name="T93" fmla="*/ 129370 h 471"/>
              <a:gd name="T94" fmla="*/ 144802 w 480"/>
              <a:gd name="T95" fmla="*/ 109942 h 47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53" y="178"/>
                </a:moveTo>
                <a:lnTo>
                  <a:pt x="53" y="178"/>
                </a:lnTo>
                <a:cubicBezTo>
                  <a:pt x="177" y="231"/>
                  <a:pt x="177" y="231"/>
                  <a:pt x="177" y="231"/>
                </a:cubicBezTo>
                <a:cubicBezTo>
                  <a:pt x="151" y="231"/>
                  <a:pt x="151" y="231"/>
                  <a:pt x="151" y="231"/>
                </a:cubicBezTo>
                <a:cubicBezTo>
                  <a:pt x="151" y="266"/>
                  <a:pt x="151" y="266"/>
                  <a:pt x="151" y="266"/>
                </a:cubicBezTo>
                <a:cubicBezTo>
                  <a:pt x="204" y="266"/>
                  <a:pt x="204" y="266"/>
                  <a:pt x="204" y="266"/>
                </a:cubicBezTo>
                <a:cubicBezTo>
                  <a:pt x="213" y="275"/>
                  <a:pt x="213" y="275"/>
                  <a:pt x="213" y="275"/>
                </a:cubicBezTo>
                <a:cubicBezTo>
                  <a:pt x="213" y="293"/>
                  <a:pt x="213" y="293"/>
                  <a:pt x="213" y="293"/>
                </a:cubicBezTo>
                <a:cubicBezTo>
                  <a:pt x="151" y="293"/>
                  <a:pt x="151" y="293"/>
                  <a:pt x="151" y="293"/>
                </a:cubicBezTo>
                <a:cubicBezTo>
                  <a:pt x="151" y="338"/>
                  <a:pt x="151" y="338"/>
                  <a:pt x="151" y="338"/>
                </a:cubicBezTo>
                <a:cubicBezTo>
                  <a:pt x="213" y="338"/>
                  <a:pt x="213" y="338"/>
                  <a:pt x="213" y="338"/>
                </a:cubicBezTo>
                <a:cubicBezTo>
                  <a:pt x="213" y="391"/>
                  <a:pt x="213" y="391"/>
                  <a:pt x="213" y="391"/>
                </a:cubicBezTo>
                <a:cubicBezTo>
                  <a:pt x="266" y="391"/>
                  <a:pt x="266" y="391"/>
                  <a:pt x="266" y="391"/>
                </a:cubicBezTo>
                <a:cubicBezTo>
                  <a:pt x="266" y="338"/>
                  <a:pt x="266" y="338"/>
                  <a:pt x="266" y="338"/>
                </a:cubicBezTo>
                <a:cubicBezTo>
                  <a:pt x="328" y="338"/>
                  <a:pt x="328" y="338"/>
                  <a:pt x="328" y="338"/>
                </a:cubicBezTo>
                <a:cubicBezTo>
                  <a:pt x="328" y="302"/>
                  <a:pt x="328" y="302"/>
                  <a:pt x="328" y="302"/>
                </a:cubicBezTo>
                <a:cubicBezTo>
                  <a:pt x="407" y="338"/>
                  <a:pt x="407" y="338"/>
                  <a:pt x="407" y="338"/>
                </a:cubicBezTo>
                <a:cubicBezTo>
                  <a:pt x="372" y="391"/>
                  <a:pt x="310" y="426"/>
                  <a:pt x="239" y="426"/>
                </a:cubicBezTo>
                <a:cubicBezTo>
                  <a:pt x="133" y="426"/>
                  <a:pt x="44" y="347"/>
                  <a:pt x="44" y="231"/>
                </a:cubicBezTo>
                <a:cubicBezTo>
                  <a:pt x="44" y="213"/>
                  <a:pt x="44" y="196"/>
                  <a:pt x="53" y="178"/>
                </a:cubicBezTo>
                <a:close/>
                <a:moveTo>
                  <a:pt x="266" y="293"/>
                </a:moveTo>
                <a:lnTo>
                  <a:pt x="266" y="293"/>
                </a:lnTo>
                <a:cubicBezTo>
                  <a:pt x="266" y="275"/>
                  <a:pt x="266" y="275"/>
                  <a:pt x="266" y="275"/>
                </a:cubicBezTo>
                <a:cubicBezTo>
                  <a:pt x="274" y="275"/>
                  <a:pt x="274" y="275"/>
                  <a:pt x="274" y="275"/>
                </a:cubicBezTo>
                <a:cubicBezTo>
                  <a:pt x="319" y="293"/>
                  <a:pt x="319" y="293"/>
                  <a:pt x="319" y="293"/>
                </a:cubicBezTo>
                <a:lnTo>
                  <a:pt x="266" y="293"/>
                </a:lnTo>
                <a:close/>
                <a:moveTo>
                  <a:pt x="328" y="249"/>
                </a:moveTo>
                <a:lnTo>
                  <a:pt x="328" y="249"/>
                </a:lnTo>
                <a:cubicBezTo>
                  <a:pt x="328" y="231"/>
                  <a:pt x="328" y="231"/>
                  <a:pt x="328" y="231"/>
                </a:cubicBezTo>
                <a:cubicBezTo>
                  <a:pt x="292" y="231"/>
                  <a:pt x="292" y="231"/>
                  <a:pt x="292" y="231"/>
                </a:cubicBezTo>
                <a:cubicBezTo>
                  <a:pt x="354" y="116"/>
                  <a:pt x="354" y="116"/>
                  <a:pt x="354" y="116"/>
                </a:cubicBezTo>
                <a:cubicBezTo>
                  <a:pt x="292" y="116"/>
                  <a:pt x="292" y="116"/>
                  <a:pt x="292" y="116"/>
                </a:cubicBezTo>
                <a:cubicBezTo>
                  <a:pt x="248" y="213"/>
                  <a:pt x="248" y="213"/>
                  <a:pt x="248" y="213"/>
                </a:cubicBezTo>
                <a:cubicBezTo>
                  <a:pt x="230" y="204"/>
                  <a:pt x="230" y="204"/>
                  <a:pt x="230" y="204"/>
                </a:cubicBezTo>
                <a:cubicBezTo>
                  <a:pt x="186" y="116"/>
                  <a:pt x="186" y="116"/>
                  <a:pt x="186" y="116"/>
                </a:cubicBezTo>
                <a:cubicBezTo>
                  <a:pt x="123" y="116"/>
                  <a:pt x="123" y="116"/>
                  <a:pt x="123" y="116"/>
                </a:cubicBezTo>
                <a:cubicBezTo>
                  <a:pt x="151" y="169"/>
                  <a:pt x="151" y="169"/>
                  <a:pt x="151" y="169"/>
                </a:cubicBezTo>
                <a:cubicBezTo>
                  <a:pt x="70" y="134"/>
                  <a:pt x="70" y="134"/>
                  <a:pt x="70" y="134"/>
                </a:cubicBezTo>
                <a:cubicBezTo>
                  <a:pt x="107" y="81"/>
                  <a:pt x="168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257"/>
                  <a:pt x="434" y="275"/>
                  <a:pt x="426" y="293"/>
                </a:cubicBezTo>
                <a:lnTo>
                  <a:pt x="328" y="2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53" name="Freeform 113">
            <a:extLst>
              <a:ext uri="{FF2B5EF4-FFF2-40B4-BE49-F238E27FC236}">
                <a16:creationId xmlns:a16="http://schemas.microsoft.com/office/drawing/2014/main" id="{3D5CBE70-CDC6-8847-B755-175DC6E77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7288" y="2817813"/>
            <a:ext cx="211137" cy="207962"/>
          </a:xfrm>
          <a:custGeom>
            <a:avLst/>
            <a:gdLst>
              <a:gd name="T0" fmla="*/ 105511 w 480"/>
              <a:gd name="T1" fmla="*/ 47244 h 471"/>
              <a:gd name="T2" fmla="*/ 105511 w 480"/>
              <a:gd name="T3" fmla="*/ 47244 h 471"/>
              <a:gd name="T4" fmla="*/ 74608 w 480"/>
              <a:gd name="T5" fmla="*/ 59166 h 471"/>
              <a:gd name="T6" fmla="*/ 58715 w 480"/>
              <a:gd name="T7" fmla="*/ 90073 h 471"/>
              <a:gd name="T8" fmla="*/ 51210 w 480"/>
              <a:gd name="T9" fmla="*/ 90073 h 471"/>
              <a:gd name="T10" fmla="*/ 70635 w 480"/>
              <a:gd name="T11" fmla="*/ 109942 h 471"/>
              <a:gd name="T12" fmla="*/ 94032 w 480"/>
              <a:gd name="T13" fmla="*/ 90073 h 471"/>
              <a:gd name="T14" fmla="*/ 86086 w 480"/>
              <a:gd name="T15" fmla="*/ 90073 h 471"/>
              <a:gd name="T16" fmla="*/ 109484 w 480"/>
              <a:gd name="T17" fmla="*/ 70646 h 471"/>
              <a:gd name="T18" fmla="*/ 125377 w 480"/>
              <a:gd name="T19" fmla="*/ 78593 h 471"/>
              <a:gd name="T20" fmla="*/ 132881 w 480"/>
              <a:gd name="T21" fmla="*/ 105968 h 471"/>
              <a:gd name="T22" fmla="*/ 125377 w 480"/>
              <a:gd name="T23" fmla="*/ 129370 h 471"/>
              <a:gd name="T24" fmla="*/ 109484 w 480"/>
              <a:gd name="T25" fmla="*/ 140850 h 471"/>
              <a:gd name="T26" fmla="*/ 86086 w 480"/>
              <a:gd name="T27" fmla="*/ 121422 h 471"/>
              <a:gd name="T28" fmla="*/ 58715 w 480"/>
              <a:gd name="T29" fmla="*/ 121422 h 471"/>
              <a:gd name="T30" fmla="*/ 74608 w 480"/>
              <a:gd name="T31" fmla="*/ 149239 h 471"/>
              <a:gd name="T32" fmla="*/ 105511 w 480"/>
              <a:gd name="T33" fmla="*/ 160719 h 471"/>
              <a:gd name="T34" fmla="*/ 144801 w 480"/>
              <a:gd name="T35" fmla="*/ 144823 h 471"/>
              <a:gd name="T36" fmla="*/ 160694 w 480"/>
              <a:gd name="T37" fmla="*/ 105968 h 471"/>
              <a:gd name="T38" fmla="*/ 144801 w 480"/>
              <a:gd name="T39" fmla="*/ 63140 h 471"/>
              <a:gd name="T40" fmla="*/ 105511 w 480"/>
              <a:gd name="T41" fmla="*/ 47244 h 471"/>
              <a:gd name="T42" fmla="*/ 105511 w 480"/>
              <a:gd name="T43" fmla="*/ 0 h 471"/>
              <a:gd name="T44" fmla="*/ 105511 w 480"/>
              <a:gd name="T45" fmla="*/ 0 h 471"/>
              <a:gd name="T46" fmla="*/ 0 w 480"/>
              <a:gd name="T47" fmla="*/ 101995 h 471"/>
              <a:gd name="T48" fmla="*/ 105511 w 480"/>
              <a:gd name="T49" fmla="*/ 207521 h 471"/>
              <a:gd name="T50" fmla="*/ 211463 w 480"/>
              <a:gd name="T51" fmla="*/ 101995 h 471"/>
              <a:gd name="T52" fmla="*/ 105511 w 480"/>
              <a:gd name="T53" fmla="*/ 0 h 471"/>
              <a:gd name="T54" fmla="*/ 105511 w 480"/>
              <a:gd name="T55" fmla="*/ 188094 h 471"/>
              <a:gd name="T56" fmla="*/ 105511 w 480"/>
              <a:gd name="T57" fmla="*/ 188094 h 471"/>
              <a:gd name="T58" fmla="*/ 19866 w 480"/>
              <a:gd name="T59" fmla="*/ 101995 h 471"/>
              <a:gd name="T60" fmla="*/ 105511 w 480"/>
              <a:gd name="T61" fmla="*/ 16337 h 471"/>
              <a:gd name="T62" fmla="*/ 192038 w 480"/>
              <a:gd name="T63" fmla="*/ 101995 h 471"/>
              <a:gd name="T64" fmla="*/ 105511 w 480"/>
              <a:gd name="T65" fmla="*/ 188094 h 47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80" h="471">
                <a:moveTo>
                  <a:pt x="239" y="107"/>
                </a:moveTo>
                <a:lnTo>
                  <a:pt x="239" y="107"/>
                </a:lnTo>
                <a:cubicBezTo>
                  <a:pt x="213" y="107"/>
                  <a:pt x="186" y="116"/>
                  <a:pt x="169" y="134"/>
                </a:cubicBezTo>
                <a:cubicBezTo>
                  <a:pt x="151" y="151"/>
                  <a:pt x="142" y="169"/>
                  <a:pt x="133" y="204"/>
                </a:cubicBezTo>
                <a:cubicBezTo>
                  <a:pt x="116" y="204"/>
                  <a:pt x="116" y="204"/>
                  <a:pt x="116" y="204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213" y="204"/>
                  <a:pt x="213" y="204"/>
                  <a:pt x="213" y="204"/>
                </a:cubicBezTo>
                <a:cubicBezTo>
                  <a:pt x="195" y="204"/>
                  <a:pt x="195" y="204"/>
                  <a:pt x="195" y="204"/>
                </a:cubicBezTo>
                <a:cubicBezTo>
                  <a:pt x="195" y="169"/>
                  <a:pt x="213" y="160"/>
                  <a:pt x="248" y="160"/>
                </a:cubicBezTo>
                <a:cubicBezTo>
                  <a:pt x="266" y="160"/>
                  <a:pt x="275" y="169"/>
                  <a:pt x="284" y="178"/>
                </a:cubicBezTo>
                <a:cubicBezTo>
                  <a:pt x="292" y="196"/>
                  <a:pt x="301" y="213"/>
                  <a:pt x="301" y="240"/>
                </a:cubicBezTo>
                <a:cubicBezTo>
                  <a:pt x="301" y="257"/>
                  <a:pt x="292" y="275"/>
                  <a:pt x="284" y="293"/>
                </a:cubicBezTo>
                <a:cubicBezTo>
                  <a:pt x="275" y="311"/>
                  <a:pt x="257" y="319"/>
                  <a:pt x="248" y="319"/>
                </a:cubicBezTo>
                <a:cubicBezTo>
                  <a:pt x="213" y="319"/>
                  <a:pt x="195" y="302"/>
                  <a:pt x="195" y="275"/>
                </a:cubicBezTo>
                <a:cubicBezTo>
                  <a:pt x="133" y="275"/>
                  <a:pt x="133" y="275"/>
                  <a:pt x="133" y="275"/>
                </a:cubicBezTo>
                <a:cubicBezTo>
                  <a:pt x="133" y="302"/>
                  <a:pt x="151" y="328"/>
                  <a:pt x="169" y="338"/>
                </a:cubicBezTo>
                <a:cubicBezTo>
                  <a:pt x="186" y="355"/>
                  <a:pt x="213" y="364"/>
                  <a:pt x="239" y="364"/>
                </a:cubicBezTo>
                <a:cubicBezTo>
                  <a:pt x="275" y="364"/>
                  <a:pt x="301" y="355"/>
                  <a:pt x="328" y="328"/>
                </a:cubicBezTo>
                <a:cubicBezTo>
                  <a:pt x="346" y="302"/>
                  <a:pt x="364" y="275"/>
                  <a:pt x="364" y="240"/>
                </a:cubicBezTo>
                <a:cubicBezTo>
                  <a:pt x="364" y="204"/>
                  <a:pt x="346" y="169"/>
                  <a:pt x="328" y="143"/>
                </a:cubicBezTo>
                <a:cubicBezTo>
                  <a:pt x="301" y="125"/>
                  <a:pt x="275" y="107"/>
                  <a:pt x="239" y="107"/>
                </a:cubicBezTo>
                <a:close/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5" y="347"/>
                  <a:pt x="45" y="231"/>
                </a:cubicBezTo>
                <a:cubicBezTo>
                  <a:pt x="45" y="125"/>
                  <a:pt x="133" y="37"/>
                  <a:pt x="239" y="37"/>
                </a:cubicBezTo>
                <a:cubicBezTo>
                  <a:pt x="346" y="37"/>
                  <a:pt x="435" y="125"/>
                  <a:pt x="435" y="231"/>
                </a:cubicBezTo>
                <a:cubicBezTo>
                  <a:pt x="435" y="347"/>
                  <a:pt x="346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67" name="Freeform 114">
            <a:extLst>
              <a:ext uri="{FF2B5EF4-FFF2-40B4-BE49-F238E27FC236}">
                <a16:creationId xmlns:a16="http://schemas.microsoft.com/office/drawing/2014/main" id="{46256260-1186-AA45-B3F2-D1F5FCB1A2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7025" y="2817813"/>
            <a:ext cx="211138" cy="207962"/>
          </a:xfrm>
          <a:custGeom>
            <a:avLst/>
            <a:gdLst>
              <a:gd name="T0" fmla="*/ 66358 w 479"/>
              <a:gd name="T1" fmla="*/ 98021 h 471"/>
              <a:gd name="T2" fmla="*/ 66358 w 479"/>
              <a:gd name="T3" fmla="*/ 98021 h 471"/>
              <a:gd name="T4" fmla="*/ 145103 w 479"/>
              <a:gd name="T5" fmla="*/ 98021 h 471"/>
              <a:gd name="T6" fmla="*/ 145103 w 479"/>
              <a:gd name="T7" fmla="*/ 78593 h 471"/>
              <a:gd name="T8" fmla="*/ 66358 w 479"/>
              <a:gd name="T9" fmla="*/ 78593 h 471"/>
              <a:gd name="T10" fmla="*/ 66358 w 479"/>
              <a:gd name="T11" fmla="*/ 98021 h 471"/>
              <a:gd name="T12" fmla="*/ 66358 w 479"/>
              <a:gd name="T13" fmla="*/ 129370 h 471"/>
              <a:gd name="T14" fmla="*/ 66358 w 479"/>
              <a:gd name="T15" fmla="*/ 129370 h 471"/>
              <a:gd name="T16" fmla="*/ 145103 w 479"/>
              <a:gd name="T17" fmla="*/ 129370 h 471"/>
              <a:gd name="T18" fmla="*/ 145103 w 479"/>
              <a:gd name="T19" fmla="*/ 113475 h 471"/>
              <a:gd name="T20" fmla="*/ 66358 w 479"/>
              <a:gd name="T21" fmla="*/ 113475 h 471"/>
              <a:gd name="T22" fmla="*/ 66358 w 479"/>
              <a:gd name="T23" fmla="*/ 129370 h 471"/>
              <a:gd name="T24" fmla="*/ 105731 w 479"/>
              <a:gd name="T25" fmla="*/ 0 h 471"/>
              <a:gd name="T26" fmla="*/ 105731 w 479"/>
              <a:gd name="T27" fmla="*/ 0 h 471"/>
              <a:gd name="T28" fmla="*/ 0 w 479"/>
              <a:gd name="T29" fmla="*/ 101995 h 471"/>
              <a:gd name="T30" fmla="*/ 105731 w 479"/>
              <a:gd name="T31" fmla="*/ 207521 h 471"/>
              <a:gd name="T32" fmla="*/ 211462 w 479"/>
              <a:gd name="T33" fmla="*/ 101995 h 471"/>
              <a:gd name="T34" fmla="*/ 105731 w 479"/>
              <a:gd name="T35" fmla="*/ 0 h 471"/>
              <a:gd name="T36" fmla="*/ 105731 w 479"/>
              <a:gd name="T37" fmla="*/ 188094 h 471"/>
              <a:gd name="T38" fmla="*/ 105731 w 479"/>
              <a:gd name="T39" fmla="*/ 188094 h 471"/>
              <a:gd name="T40" fmla="*/ 19465 w 479"/>
              <a:gd name="T41" fmla="*/ 101995 h 471"/>
              <a:gd name="T42" fmla="*/ 105731 w 479"/>
              <a:gd name="T43" fmla="*/ 16337 h 471"/>
              <a:gd name="T44" fmla="*/ 191997 w 479"/>
              <a:gd name="T45" fmla="*/ 101995 h 471"/>
              <a:gd name="T46" fmla="*/ 105731 w 479"/>
              <a:gd name="T47" fmla="*/ 188094 h 47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79" h="471">
                <a:moveTo>
                  <a:pt x="150" y="222"/>
                </a:moveTo>
                <a:lnTo>
                  <a:pt x="150" y="222"/>
                </a:lnTo>
                <a:cubicBezTo>
                  <a:pt x="328" y="222"/>
                  <a:pt x="328" y="222"/>
                  <a:pt x="328" y="222"/>
                </a:cubicBezTo>
                <a:cubicBezTo>
                  <a:pt x="328" y="178"/>
                  <a:pt x="328" y="178"/>
                  <a:pt x="328" y="178"/>
                </a:cubicBezTo>
                <a:cubicBezTo>
                  <a:pt x="150" y="178"/>
                  <a:pt x="150" y="178"/>
                  <a:pt x="150" y="178"/>
                </a:cubicBezTo>
                <a:lnTo>
                  <a:pt x="150" y="222"/>
                </a:lnTo>
                <a:close/>
                <a:moveTo>
                  <a:pt x="150" y="293"/>
                </a:moveTo>
                <a:lnTo>
                  <a:pt x="150" y="293"/>
                </a:lnTo>
                <a:cubicBezTo>
                  <a:pt x="328" y="293"/>
                  <a:pt x="328" y="293"/>
                  <a:pt x="328" y="293"/>
                </a:cubicBezTo>
                <a:cubicBezTo>
                  <a:pt x="328" y="257"/>
                  <a:pt x="328" y="257"/>
                  <a:pt x="328" y="257"/>
                </a:cubicBezTo>
                <a:cubicBezTo>
                  <a:pt x="150" y="257"/>
                  <a:pt x="150" y="257"/>
                  <a:pt x="150" y="257"/>
                </a:cubicBezTo>
                <a:lnTo>
                  <a:pt x="150" y="293"/>
                </a:lnTo>
                <a:close/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9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4" y="347"/>
                  <a:pt x="44" y="231"/>
                </a:cubicBezTo>
                <a:cubicBezTo>
                  <a:pt x="44" y="125"/>
                  <a:pt x="133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68" name="Freeform 115">
            <a:extLst>
              <a:ext uri="{FF2B5EF4-FFF2-40B4-BE49-F238E27FC236}">
                <a16:creationId xmlns:a16="http://schemas.microsoft.com/office/drawing/2014/main" id="{5A690747-0DB5-284A-8265-EDE8CFAD3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3588" y="2817813"/>
            <a:ext cx="212725" cy="207962"/>
          </a:xfrm>
          <a:custGeom>
            <a:avLst/>
            <a:gdLst>
              <a:gd name="T0" fmla="*/ 106174 w 479"/>
              <a:gd name="T1" fmla="*/ 0 h 471"/>
              <a:gd name="T2" fmla="*/ 106174 w 479"/>
              <a:gd name="T3" fmla="*/ 0 h 471"/>
              <a:gd name="T4" fmla="*/ 0 w 479"/>
              <a:gd name="T5" fmla="*/ 101995 h 471"/>
              <a:gd name="T6" fmla="*/ 106174 w 479"/>
              <a:gd name="T7" fmla="*/ 207521 h 471"/>
              <a:gd name="T8" fmla="*/ 211463 w 479"/>
              <a:gd name="T9" fmla="*/ 101995 h 471"/>
              <a:gd name="T10" fmla="*/ 106174 w 479"/>
              <a:gd name="T11" fmla="*/ 0 h 471"/>
              <a:gd name="T12" fmla="*/ 23447 w 479"/>
              <a:gd name="T13" fmla="*/ 74619 h 471"/>
              <a:gd name="T14" fmla="*/ 23447 w 479"/>
              <a:gd name="T15" fmla="*/ 74619 h 471"/>
              <a:gd name="T16" fmla="*/ 58838 w 479"/>
              <a:gd name="T17" fmla="*/ 90073 h 471"/>
              <a:gd name="T18" fmla="*/ 58838 w 479"/>
              <a:gd name="T19" fmla="*/ 105968 h 471"/>
              <a:gd name="T20" fmla="*/ 110155 w 479"/>
              <a:gd name="T21" fmla="*/ 156745 h 471"/>
              <a:gd name="T22" fmla="*/ 137141 w 479"/>
              <a:gd name="T23" fmla="*/ 149239 h 471"/>
              <a:gd name="T24" fmla="*/ 141123 w 479"/>
              <a:gd name="T25" fmla="*/ 144823 h 471"/>
              <a:gd name="T26" fmla="*/ 125639 w 479"/>
              <a:gd name="T27" fmla="*/ 125396 h 471"/>
              <a:gd name="T28" fmla="*/ 125639 w 479"/>
              <a:gd name="T29" fmla="*/ 129370 h 471"/>
              <a:gd name="T30" fmla="*/ 110155 w 479"/>
              <a:gd name="T31" fmla="*/ 133344 h 471"/>
              <a:gd name="T32" fmla="*/ 90248 w 479"/>
              <a:gd name="T33" fmla="*/ 101995 h 471"/>
              <a:gd name="T34" fmla="*/ 180495 w 479"/>
              <a:gd name="T35" fmla="*/ 144823 h 471"/>
              <a:gd name="T36" fmla="*/ 106174 w 479"/>
              <a:gd name="T37" fmla="*/ 188094 h 471"/>
              <a:gd name="T38" fmla="*/ 19465 w 479"/>
              <a:gd name="T39" fmla="*/ 101995 h 471"/>
              <a:gd name="T40" fmla="*/ 23447 w 479"/>
              <a:gd name="T41" fmla="*/ 74619 h 471"/>
              <a:gd name="T42" fmla="*/ 94229 w 479"/>
              <a:gd name="T43" fmla="*/ 82567 h 471"/>
              <a:gd name="T44" fmla="*/ 94229 w 479"/>
              <a:gd name="T45" fmla="*/ 82567 h 471"/>
              <a:gd name="T46" fmla="*/ 110155 w 479"/>
              <a:gd name="T47" fmla="*/ 70646 h 471"/>
              <a:gd name="T48" fmla="*/ 121657 w 479"/>
              <a:gd name="T49" fmla="*/ 74619 h 471"/>
              <a:gd name="T50" fmla="*/ 125639 w 479"/>
              <a:gd name="T51" fmla="*/ 78593 h 471"/>
              <a:gd name="T52" fmla="*/ 141123 w 479"/>
              <a:gd name="T53" fmla="*/ 59166 h 471"/>
              <a:gd name="T54" fmla="*/ 110155 w 479"/>
              <a:gd name="T55" fmla="*/ 47244 h 471"/>
              <a:gd name="T56" fmla="*/ 66801 w 479"/>
              <a:gd name="T57" fmla="*/ 70646 h 471"/>
              <a:gd name="T58" fmla="*/ 35391 w 479"/>
              <a:gd name="T59" fmla="*/ 55192 h 471"/>
              <a:gd name="T60" fmla="*/ 106174 w 479"/>
              <a:gd name="T61" fmla="*/ 16337 h 471"/>
              <a:gd name="T62" fmla="*/ 191997 w 479"/>
              <a:gd name="T63" fmla="*/ 101995 h 471"/>
              <a:gd name="T64" fmla="*/ 188016 w 479"/>
              <a:gd name="T65" fmla="*/ 125396 h 471"/>
              <a:gd name="T66" fmla="*/ 94229 w 479"/>
              <a:gd name="T67" fmla="*/ 82567 h 47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40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53" y="169"/>
                </a:moveTo>
                <a:lnTo>
                  <a:pt x="53" y="169"/>
                </a:lnTo>
                <a:cubicBezTo>
                  <a:pt x="133" y="204"/>
                  <a:pt x="133" y="204"/>
                  <a:pt x="133" y="204"/>
                </a:cubicBezTo>
                <a:cubicBezTo>
                  <a:pt x="133" y="213"/>
                  <a:pt x="133" y="222"/>
                  <a:pt x="133" y="240"/>
                </a:cubicBezTo>
                <a:cubicBezTo>
                  <a:pt x="133" y="328"/>
                  <a:pt x="204" y="355"/>
                  <a:pt x="249" y="355"/>
                </a:cubicBezTo>
                <a:cubicBezTo>
                  <a:pt x="275" y="355"/>
                  <a:pt x="293" y="347"/>
                  <a:pt x="310" y="338"/>
                </a:cubicBezTo>
                <a:cubicBezTo>
                  <a:pt x="319" y="338"/>
                  <a:pt x="319" y="328"/>
                  <a:pt x="319" y="328"/>
                </a:cubicBezTo>
                <a:cubicBezTo>
                  <a:pt x="284" y="284"/>
                  <a:pt x="284" y="284"/>
                  <a:pt x="284" y="284"/>
                </a:cubicBezTo>
                <a:lnTo>
                  <a:pt x="284" y="293"/>
                </a:lnTo>
                <a:cubicBezTo>
                  <a:pt x="266" y="302"/>
                  <a:pt x="257" y="302"/>
                  <a:pt x="249" y="302"/>
                </a:cubicBezTo>
                <a:cubicBezTo>
                  <a:pt x="213" y="302"/>
                  <a:pt x="204" y="266"/>
                  <a:pt x="204" y="231"/>
                </a:cubicBezTo>
                <a:cubicBezTo>
                  <a:pt x="408" y="328"/>
                  <a:pt x="408" y="328"/>
                  <a:pt x="408" y="328"/>
                </a:cubicBezTo>
                <a:cubicBezTo>
                  <a:pt x="372" y="391"/>
                  <a:pt x="310" y="426"/>
                  <a:pt x="240" y="426"/>
                </a:cubicBezTo>
                <a:cubicBezTo>
                  <a:pt x="133" y="426"/>
                  <a:pt x="44" y="347"/>
                  <a:pt x="44" y="231"/>
                </a:cubicBezTo>
                <a:cubicBezTo>
                  <a:pt x="44" y="213"/>
                  <a:pt x="44" y="196"/>
                  <a:pt x="53" y="169"/>
                </a:cubicBezTo>
                <a:close/>
                <a:moveTo>
                  <a:pt x="213" y="187"/>
                </a:moveTo>
                <a:lnTo>
                  <a:pt x="213" y="187"/>
                </a:lnTo>
                <a:cubicBezTo>
                  <a:pt x="222" y="178"/>
                  <a:pt x="230" y="160"/>
                  <a:pt x="249" y="160"/>
                </a:cubicBezTo>
                <a:cubicBezTo>
                  <a:pt x="257" y="160"/>
                  <a:pt x="266" y="169"/>
                  <a:pt x="275" y="169"/>
                </a:cubicBezTo>
                <a:lnTo>
                  <a:pt x="284" y="178"/>
                </a:lnTo>
                <a:cubicBezTo>
                  <a:pt x="319" y="134"/>
                  <a:pt x="319" y="134"/>
                  <a:pt x="319" y="134"/>
                </a:cubicBezTo>
                <a:cubicBezTo>
                  <a:pt x="293" y="116"/>
                  <a:pt x="266" y="107"/>
                  <a:pt x="249" y="107"/>
                </a:cubicBezTo>
                <a:cubicBezTo>
                  <a:pt x="204" y="107"/>
                  <a:pt x="169" y="134"/>
                  <a:pt x="151" y="160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106" y="72"/>
                  <a:pt x="169" y="37"/>
                  <a:pt x="240" y="37"/>
                </a:cubicBezTo>
                <a:cubicBezTo>
                  <a:pt x="346" y="37"/>
                  <a:pt x="434" y="125"/>
                  <a:pt x="434" y="231"/>
                </a:cubicBezTo>
                <a:cubicBezTo>
                  <a:pt x="434" y="249"/>
                  <a:pt x="434" y="266"/>
                  <a:pt x="425" y="284"/>
                </a:cubicBezTo>
                <a:lnTo>
                  <a:pt x="213" y="1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69" name="Freeform 116">
            <a:extLst>
              <a:ext uri="{FF2B5EF4-FFF2-40B4-BE49-F238E27FC236}">
                <a16:creationId xmlns:a16="http://schemas.microsoft.com/office/drawing/2014/main" id="{264C35EE-6277-4C47-BAAA-0283D5BC0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1738" y="2817813"/>
            <a:ext cx="211137" cy="207962"/>
          </a:xfrm>
          <a:custGeom>
            <a:avLst/>
            <a:gdLst>
              <a:gd name="T0" fmla="*/ 105731 w 479"/>
              <a:gd name="T1" fmla="*/ 43270 h 471"/>
              <a:gd name="T2" fmla="*/ 105731 w 479"/>
              <a:gd name="T3" fmla="*/ 43270 h 471"/>
              <a:gd name="T4" fmla="*/ 62819 w 479"/>
              <a:gd name="T5" fmla="*/ 101995 h 471"/>
              <a:gd name="T6" fmla="*/ 105731 w 479"/>
              <a:gd name="T7" fmla="*/ 164693 h 471"/>
              <a:gd name="T8" fmla="*/ 148642 w 479"/>
              <a:gd name="T9" fmla="*/ 101995 h 471"/>
              <a:gd name="T10" fmla="*/ 105731 w 479"/>
              <a:gd name="T11" fmla="*/ 43270 h 471"/>
              <a:gd name="T12" fmla="*/ 86266 w 479"/>
              <a:gd name="T13" fmla="*/ 101995 h 471"/>
              <a:gd name="T14" fmla="*/ 86266 w 479"/>
              <a:gd name="T15" fmla="*/ 101995 h 471"/>
              <a:gd name="T16" fmla="*/ 105731 w 479"/>
              <a:gd name="T17" fmla="*/ 66672 h 471"/>
              <a:gd name="T18" fmla="*/ 109712 w 479"/>
              <a:gd name="T19" fmla="*/ 66672 h 471"/>
              <a:gd name="T20" fmla="*/ 109712 w 479"/>
              <a:gd name="T21" fmla="*/ 74619 h 471"/>
              <a:gd name="T22" fmla="*/ 86266 w 479"/>
              <a:gd name="T23" fmla="*/ 117448 h 471"/>
              <a:gd name="T24" fmla="*/ 86266 w 479"/>
              <a:gd name="T25" fmla="*/ 101995 h 471"/>
              <a:gd name="T26" fmla="*/ 105731 w 479"/>
              <a:gd name="T27" fmla="*/ 140850 h 471"/>
              <a:gd name="T28" fmla="*/ 105731 w 479"/>
              <a:gd name="T29" fmla="*/ 140850 h 471"/>
              <a:gd name="T30" fmla="*/ 101749 w 479"/>
              <a:gd name="T31" fmla="*/ 140850 h 471"/>
              <a:gd name="T32" fmla="*/ 101749 w 479"/>
              <a:gd name="T33" fmla="*/ 140850 h 471"/>
              <a:gd name="T34" fmla="*/ 101749 w 479"/>
              <a:gd name="T35" fmla="*/ 140850 h 471"/>
              <a:gd name="T36" fmla="*/ 97768 w 479"/>
              <a:gd name="T37" fmla="*/ 129370 h 471"/>
              <a:gd name="T38" fmla="*/ 121214 w 479"/>
              <a:gd name="T39" fmla="*/ 86541 h 471"/>
              <a:gd name="T40" fmla="*/ 125196 w 479"/>
              <a:gd name="T41" fmla="*/ 101995 h 471"/>
              <a:gd name="T42" fmla="*/ 105731 w 479"/>
              <a:gd name="T43" fmla="*/ 140850 h 471"/>
              <a:gd name="T44" fmla="*/ 105731 w 479"/>
              <a:gd name="T45" fmla="*/ 0 h 471"/>
              <a:gd name="T46" fmla="*/ 105731 w 479"/>
              <a:gd name="T47" fmla="*/ 0 h 471"/>
              <a:gd name="T48" fmla="*/ 0 w 479"/>
              <a:gd name="T49" fmla="*/ 101995 h 471"/>
              <a:gd name="T50" fmla="*/ 105731 w 479"/>
              <a:gd name="T51" fmla="*/ 207521 h 471"/>
              <a:gd name="T52" fmla="*/ 211462 w 479"/>
              <a:gd name="T53" fmla="*/ 101995 h 471"/>
              <a:gd name="T54" fmla="*/ 105731 w 479"/>
              <a:gd name="T55" fmla="*/ 0 h 471"/>
              <a:gd name="T56" fmla="*/ 105731 w 479"/>
              <a:gd name="T57" fmla="*/ 188094 h 471"/>
              <a:gd name="T58" fmla="*/ 105731 w 479"/>
              <a:gd name="T59" fmla="*/ 188094 h 471"/>
              <a:gd name="T60" fmla="*/ 19465 w 479"/>
              <a:gd name="T61" fmla="*/ 101995 h 471"/>
              <a:gd name="T62" fmla="*/ 105731 w 479"/>
              <a:gd name="T63" fmla="*/ 16337 h 471"/>
              <a:gd name="T64" fmla="*/ 191554 w 479"/>
              <a:gd name="T65" fmla="*/ 101995 h 471"/>
              <a:gd name="T66" fmla="*/ 105731 w 479"/>
              <a:gd name="T67" fmla="*/ 188094 h 47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79" h="471">
                <a:moveTo>
                  <a:pt x="239" y="98"/>
                </a:moveTo>
                <a:lnTo>
                  <a:pt x="239" y="98"/>
                </a:lnTo>
                <a:cubicBezTo>
                  <a:pt x="159" y="98"/>
                  <a:pt x="142" y="169"/>
                  <a:pt x="142" y="231"/>
                </a:cubicBezTo>
                <a:cubicBezTo>
                  <a:pt x="142" y="293"/>
                  <a:pt x="159" y="373"/>
                  <a:pt x="239" y="373"/>
                </a:cubicBezTo>
                <a:cubicBezTo>
                  <a:pt x="318" y="373"/>
                  <a:pt x="336" y="293"/>
                  <a:pt x="336" y="231"/>
                </a:cubicBezTo>
                <a:cubicBezTo>
                  <a:pt x="336" y="169"/>
                  <a:pt x="318" y="98"/>
                  <a:pt x="239" y="98"/>
                </a:cubicBezTo>
                <a:close/>
                <a:moveTo>
                  <a:pt x="195" y="231"/>
                </a:moveTo>
                <a:lnTo>
                  <a:pt x="195" y="231"/>
                </a:lnTo>
                <a:cubicBezTo>
                  <a:pt x="195" y="204"/>
                  <a:pt x="195" y="151"/>
                  <a:pt x="239" y="151"/>
                </a:cubicBezTo>
                <a:lnTo>
                  <a:pt x="248" y="151"/>
                </a:lnTo>
                <a:cubicBezTo>
                  <a:pt x="257" y="151"/>
                  <a:pt x="257" y="160"/>
                  <a:pt x="248" y="169"/>
                </a:cubicBezTo>
                <a:cubicBezTo>
                  <a:pt x="195" y="266"/>
                  <a:pt x="195" y="266"/>
                  <a:pt x="195" y="266"/>
                </a:cubicBezTo>
                <a:cubicBezTo>
                  <a:pt x="195" y="257"/>
                  <a:pt x="195" y="240"/>
                  <a:pt x="195" y="231"/>
                </a:cubicBezTo>
                <a:close/>
                <a:moveTo>
                  <a:pt x="239" y="319"/>
                </a:moveTo>
                <a:lnTo>
                  <a:pt x="239" y="319"/>
                </a:lnTo>
                <a:lnTo>
                  <a:pt x="230" y="319"/>
                </a:lnTo>
                <a:cubicBezTo>
                  <a:pt x="221" y="311"/>
                  <a:pt x="212" y="311"/>
                  <a:pt x="221" y="293"/>
                </a:cubicBezTo>
                <a:cubicBezTo>
                  <a:pt x="274" y="196"/>
                  <a:pt x="274" y="196"/>
                  <a:pt x="274" y="196"/>
                </a:cubicBezTo>
                <a:cubicBezTo>
                  <a:pt x="283" y="204"/>
                  <a:pt x="283" y="222"/>
                  <a:pt x="283" y="231"/>
                </a:cubicBezTo>
                <a:cubicBezTo>
                  <a:pt x="283" y="266"/>
                  <a:pt x="283" y="319"/>
                  <a:pt x="239" y="319"/>
                </a:cubicBezTo>
                <a:close/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9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2" y="426"/>
                  <a:pt x="44" y="347"/>
                  <a:pt x="44" y="231"/>
                </a:cubicBezTo>
                <a:cubicBezTo>
                  <a:pt x="44" y="125"/>
                  <a:pt x="132" y="37"/>
                  <a:pt x="239" y="37"/>
                </a:cubicBezTo>
                <a:cubicBezTo>
                  <a:pt x="345" y="37"/>
                  <a:pt x="433" y="125"/>
                  <a:pt x="433" y="231"/>
                </a:cubicBezTo>
                <a:cubicBezTo>
                  <a:pt x="433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0" name="Freeform 117">
            <a:extLst>
              <a:ext uri="{FF2B5EF4-FFF2-40B4-BE49-F238E27FC236}">
                <a16:creationId xmlns:a16="http://schemas.microsoft.com/office/drawing/2014/main" id="{88328FF8-0072-DD42-8427-1531BCAF7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8300" y="2817813"/>
            <a:ext cx="212725" cy="207962"/>
          </a:xfrm>
          <a:custGeom>
            <a:avLst/>
            <a:gdLst>
              <a:gd name="T0" fmla="*/ 148334 w 480"/>
              <a:gd name="T1" fmla="*/ 74619 h 471"/>
              <a:gd name="T2" fmla="*/ 148334 w 480"/>
              <a:gd name="T3" fmla="*/ 74619 h 471"/>
              <a:gd name="T4" fmla="*/ 124936 w 480"/>
              <a:gd name="T5" fmla="*/ 74619 h 471"/>
              <a:gd name="T6" fmla="*/ 124936 w 480"/>
              <a:gd name="T7" fmla="*/ 51218 h 471"/>
              <a:gd name="T8" fmla="*/ 124936 w 480"/>
              <a:gd name="T9" fmla="*/ 47244 h 471"/>
              <a:gd name="T10" fmla="*/ 121404 w 480"/>
              <a:gd name="T11" fmla="*/ 43270 h 471"/>
              <a:gd name="T12" fmla="*/ 62689 w 480"/>
              <a:gd name="T13" fmla="*/ 43270 h 471"/>
              <a:gd name="T14" fmla="*/ 58715 w 480"/>
              <a:gd name="T15" fmla="*/ 47244 h 471"/>
              <a:gd name="T16" fmla="*/ 58715 w 480"/>
              <a:gd name="T17" fmla="*/ 51218 h 471"/>
              <a:gd name="T18" fmla="*/ 58715 w 480"/>
              <a:gd name="T19" fmla="*/ 129370 h 471"/>
              <a:gd name="T20" fmla="*/ 58715 w 480"/>
              <a:gd name="T21" fmla="*/ 133344 h 471"/>
              <a:gd name="T22" fmla="*/ 62689 w 480"/>
              <a:gd name="T23" fmla="*/ 133344 h 471"/>
              <a:gd name="T24" fmla="*/ 86086 w 480"/>
              <a:gd name="T25" fmla="*/ 133344 h 471"/>
              <a:gd name="T26" fmla="*/ 86086 w 480"/>
              <a:gd name="T27" fmla="*/ 156745 h 471"/>
              <a:gd name="T28" fmla="*/ 86086 w 480"/>
              <a:gd name="T29" fmla="*/ 160719 h 471"/>
              <a:gd name="T30" fmla="*/ 90060 w 480"/>
              <a:gd name="T31" fmla="*/ 160719 h 471"/>
              <a:gd name="T32" fmla="*/ 148334 w 480"/>
              <a:gd name="T33" fmla="*/ 160719 h 471"/>
              <a:gd name="T34" fmla="*/ 152307 w 480"/>
              <a:gd name="T35" fmla="*/ 160719 h 471"/>
              <a:gd name="T36" fmla="*/ 152307 w 480"/>
              <a:gd name="T37" fmla="*/ 156745 h 471"/>
              <a:gd name="T38" fmla="*/ 152307 w 480"/>
              <a:gd name="T39" fmla="*/ 78593 h 471"/>
              <a:gd name="T40" fmla="*/ 152307 w 480"/>
              <a:gd name="T41" fmla="*/ 74619 h 471"/>
              <a:gd name="T42" fmla="*/ 148334 w 480"/>
              <a:gd name="T43" fmla="*/ 74619 h 471"/>
              <a:gd name="T44" fmla="*/ 90060 w 480"/>
              <a:gd name="T45" fmla="*/ 74619 h 471"/>
              <a:gd name="T46" fmla="*/ 90060 w 480"/>
              <a:gd name="T47" fmla="*/ 74619 h 471"/>
              <a:gd name="T48" fmla="*/ 86086 w 480"/>
              <a:gd name="T49" fmla="*/ 74619 h 471"/>
              <a:gd name="T50" fmla="*/ 86086 w 480"/>
              <a:gd name="T51" fmla="*/ 78593 h 471"/>
              <a:gd name="T52" fmla="*/ 86086 w 480"/>
              <a:gd name="T53" fmla="*/ 121422 h 471"/>
              <a:gd name="T54" fmla="*/ 66662 w 480"/>
              <a:gd name="T55" fmla="*/ 121422 h 471"/>
              <a:gd name="T56" fmla="*/ 66662 w 480"/>
              <a:gd name="T57" fmla="*/ 55192 h 471"/>
              <a:gd name="T58" fmla="*/ 113457 w 480"/>
              <a:gd name="T59" fmla="*/ 55192 h 471"/>
              <a:gd name="T60" fmla="*/ 113457 w 480"/>
              <a:gd name="T61" fmla="*/ 74619 h 471"/>
              <a:gd name="T62" fmla="*/ 90060 w 480"/>
              <a:gd name="T63" fmla="*/ 74619 h 471"/>
              <a:gd name="T64" fmla="*/ 144802 w 480"/>
              <a:gd name="T65" fmla="*/ 149239 h 471"/>
              <a:gd name="T66" fmla="*/ 144802 w 480"/>
              <a:gd name="T67" fmla="*/ 149239 h 471"/>
              <a:gd name="T68" fmla="*/ 98006 w 480"/>
              <a:gd name="T69" fmla="*/ 149239 h 471"/>
              <a:gd name="T70" fmla="*/ 98006 w 480"/>
              <a:gd name="T71" fmla="*/ 86541 h 471"/>
              <a:gd name="T72" fmla="*/ 144802 w 480"/>
              <a:gd name="T73" fmla="*/ 86541 h 471"/>
              <a:gd name="T74" fmla="*/ 144802 w 480"/>
              <a:gd name="T75" fmla="*/ 149239 h 471"/>
              <a:gd name="T76" fmla="*/ 105511 w 480"/>
              <a:gd name="T77" fmla="*/ 0 h 471"/>
              <a:gd name="T78" fmla="*/ 105511 w 480"/>
              <a:gd name="T79" fmla="*/ 0 h 471"/>
              <a:gd name="T80" fmla="*/ 0 w 480"/>
              <a:gd name="T81" fmla="*/ 101995 h 471"/>
              <a:gd name="T82" fmla="*/ 105511 w 480"/>
              <a:gd name="T83" fmla="*/ 207521 h 471"/>
              <a:gd name="T84" fmla="*/ 211464 w 480"/>
              <a:gd name="T85" fmla="*/ 101995 h 471"/>
              <a:gd name="T86" fmla="*/ 105511 w 480"/>
              <a:gd name="T87" fmla="*/ 0 h 471"/>
              <a:gd name="T88" fmla="*/ 105511 w 480"/>
              <a:gd name="T89" fmla="*/ 188094 h 471"/>
              <a:gd name="T90" fmla="*/ 105511 w 480"/>
              <a:gd name="T91" fmla="*/ 188094 h 471"/>
              <a:gd name="T92" fmla="*/ 19425 w 480"/>
              <a:gd name="T93" fmla="*/ 101995 h 471"/>
              <a:gd name="T94" fmla="*/ 105511 w 480"/>
              <a:gd name="T95" fmla="*/ 16337 h 471"/>
              <a:gd name="T96" fmla="*/ 191597 w 480"/>
              <a:gd name="T97" fmla="*/ 101995 h 471"/>
              <a:gd name="T98" fmla="*/ 105511 w 480"/>
              <a:gd name="T99" fmla="*/ 188094 h 47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80" h="471">
                <a:moveTo>
                  <a:pt x="336" y="169"/>
                </a:moveTo>
                <a:lnTo>
                  <a:pt x="336" y="169"/>
                </a:lnTo>
                <a:cubicBezTo>
                  <a:pt x="283" y="169"/>
                  <a:pt x="283" y="169"/>
                  <a:pt x="283" y="169"/>
                </a:cubicBezTo>
                <a:cubicBezTo>
                  <a:pt x="283" y="116"/>
                  <a:pt x="283" y="116"/>
                  <a:pt x="283" y="116"/>
                </a:cubicBezTo>
                <a:cubicBezTo>
                  <a:pt x="283" y="107"/>
                  <a:pt x="283" y="107"/>
                  <a:pt x="283" y="107"/>
                </a:cubicBezTo>
                <a:cubicBezTo>
                  <a:pt x="275" y="107"/>
                  <a:pt x="275" y="98"/>
                  <a:pt x="275" y="98"/>
                </a:cubicBezTo>
                <a:cubicBezTo>
                  <a:pt x="142" y="98"/>
                  <a:pt x="142" y="98"/>
                  <a:pt x="142" y="98"/>
                </a:cubicBezTo>
                <a:cubicBezTo>
                  <a:pt x="133" y="98"/>
                  <a:pt x="133" y="107"/>
                  <a:pt x="133" y="107"/>
                </a:cubicBezTo>
                <a:cubicBezTo>
                  <a:pt x="133" y="107"/>
                  <a:pt x="133" y="107"/>
                  <a:pt x="133" y="116"/>
                </a:cubicBezTo>
                <a:cubicBezTo>
                  <a:pt x="133" y="293"/>
                  <a:pt x="133" y="293"/>
                  <a:pt x="133" y="293"/>
                </a:cubicBezTo>
                <a:cubicBezTo>
                  <a:pt x="133" y="293"/>
                  <a:pt x="133" y="293"/>
                  <a:pt x="133" y="302"/>
                </a:cubicBezTo>
                <a:lnTo>
                  <a:pt x="142" y="302"/>
                </a:lnTo>
                <a:cubicBezTo>
                  <a:pt x="195" y="302"/>
                  <a:pt x="195" y="302"/>
                  <a:pt x="195" y="302"/>
                </a:cubicBezTo>
                <a:cubicBezTo>
                  <a:pt x="195" y="355"/>
                  <a:pt x="195" y="355"/>
                  <a:pt x="195" y="355"/>
                </a:cubicBezTo>
                <a:lnTo>
                  <a:pt x="195" y="364"/>
                </a:lnTo>
                <a:cubicBezTo>
                  <a:pt x="204" y="364"/>
                  <a:pt x="204" y="364"/>
                  <a:pt x="204" y="364"/>
                </a:cubicBezTo>
                <a:cubicBezTo>
                  <a:pt x="336" y="364"/>
                  <a:pt x="336" y="364"/>
                  <a:pt x="336" y="364"/>
                </a:cubicBezTo>
                <a:lnTo>
                  <a:pt x="345" y="364"/>
                </a:lnTo>
                <a:lnTo>
                  <a:pt x="345" y="355"/>
                </a:lnTo>
                <a:cubicBezTo>
                  <a:pt x="345" y="178"/>
                  <a:pt x="345" y="178"/>
                  <a:pt x="345" y="178"/>
                </a:cubicBezTo>
                <a:lnTo>
                  <a:pt x="345" y="169"/>
                </a:lnTo>
                <a:lnTo>
                  <a:pt x="336" y="169"/>
                </a:lnTo>
                <a:close/>
                <a:moveTo>
                  <a:pt x="204" y="169"/>
                </a:moveTo>
                <a:lnTo>
                  <a:pt x="204" y="169"/>
                </a:lnTo>
                <a:cubicBezTo>
                  <a:pt x="204" y="169"/>
                  <a:pt x="204" y="169"/>
                  <a:pt x="195" y="169"/>
                </a:cubicBezTo>
                <a:lnTo>
                  <a:pt x="195" y="178"/>
                </a:lnTo>
                <a:cubicBezTo>
                  <a:pt x="195" y="275"/>
                  <a:pt x="195" y="275"/>
                  <a:pt x="195" y="275"/>
                </a:cubicBezTo>
                <a:cubicBezTo>
                  <a:pt x="151" y="275"/>
                  <a:pt x="151" y="275"/>
                  <a:pt x="151" y="275"/>
                </a:cubicBezTo>
                <a:cubicBezTo>
                  <a:pt x="151" y="125"/>
                  <a:pt x="151" y="125"/>
                  <a:pt x="151" y="125"/>
                </a:cubicBezTo>
                <a:cubicBezTo>
                  <a:pt x="257" y="125"/>
                  <a:pt x="257" y="125"/>
                  <a:pt x="257" y="125"/>
                </a:cubicBezTo>
                <a:cubicBezTo>
                  <a:pt x="257" y="169"/>
                  <a:pt x="257" y="169"/>
                  <a:pt x="257" y="169"/>
                </a:cubicBezTo>
                <a:lnTo>
                  <a:pt x="204" y="169"/>
                </a:lnTo>
                <a:close/>
                <a:moveTo>
                  <a:pt x="328" y="338"/>
                </a:moveTo>
                <a:lnTo>
                  <a:pt x="328" y="338"/>
                </a:lnTo>
                <a:cubicBezTo>
                  <a:pt x="222" y="338"/>
                  <a:pt x="222" y="338"/>
                  <a:pt x="222" y="338"/>
                </a:cubicBezTo>
                <a:cubicBezTo>
                  <a:pt x="222" y="196"/>
                  <a:pt x="222" y="196"/>
                  <a:pt x="222" y="196"/>
                </a:cubicBezTo>
                <a:cubicBezTo>
                  <a:pt x="328" y="196"/>
                  <a:pt x="328" y="196"/>
                  <a:pt x="328" y="196"/>
                </a:cubicBezTo>
                <a:lnTo>
                  <a:pt x="328" y="338"/>
                </a:lnTo>
                <a:close/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4" y="347"/>
                  <a:pt x="44" y="231"/>
                </a:cubicBezTo>
                <a:cubicBezTo>
                  <a:pt x="44" y="125"/>
                  <a:pt x="133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1" name="Freeform 118">
            <a:extLst>
              <a:ext uri="{FF2B5EF4-FFF2-40B4-BE49-F238E27FC236}">
                <a16:creationId xmlns:a16="http://schemas.microsoft.com/office/drawing/2014/main" id="{0639EEAA-858C-464B-9BD3-0339B02E4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450" y="2817813"/>
            <a:ext cx="211138" cy="207962"/>
          </a:xfrm>
          <a:custGeom>
            <a:avLst/>
            <a:gdLst>
              <a:gd name="T0" fmla="*/ 176071 w 479"/>
              <a:gd name="T1" fmla="*/ 105968 h 471"/>
              <a:gd name="T2" fmla="*/ 176071 w 479"/>
              <a:gd name="T3" fmla="*/ 105968 h 471"/>
              <a:gd name="T4" fmla="*/ 152624 w 479"/>
              <a:gd name="T5" fmla="*/ 98021 h 471"/>
              <a:gd name="T6" fmla="*/ 152624 w 479"/>
              <a:gd name="T7" fmla="*/ 70646 h 471"/>
              <a:gd name="T8" fmla="*/ 89805 w 479"/>
              <a:gd name="T9" fmla="*/ 43270 h 471"/>
              <a:gd name="T10" fmla="*/ 62377 w 479"/>
              <a:gd name="T11" fmla="*/ 55192 h 471"/>
              <a:gd name="T12" fmla="*/ 62377 w 479"/>
              <a:gd name="T13" fmla="*/ 86541 h 471"/>
              <a:gd name="T14" fmla="*/ 62377 w 479"/>
              <a:gd name="T15" fmla="*/ 86541 h 471"/>
              <a:gd name="T16" fmla="*/ 34949 w 479"/>
              <a:gd name="T17" fmla="*/ 98021 h 471"/>
              <a:gd name="T18" fmla="*/ 34949 w 479"/>
              <a:gd name="T19" fmla="*/ 125396 h 471"/>
              <a:gd name="T20" fmla="*/ 62377 w 479"/>
              <a:gd name="T21" fmla="*/ 137317 h 471"/>
              <a:gd name="T22" fmla="*/ 89805 w 479"/>
              <a:gd name="T23" fmla="*/ 125396 h 471"/>
              <a:gd name="T24" fmla="*/ 89805 w 479"/>
              <a:gd name="T25" fmla="*/ 125396 h 471"/>
              <a:gd name="T26" fmla="*/ 145103 w 479"/>
              <a:gd name="T27" fmla="*/ 149239 h 471"/>
              <a:gd name="T28" fmla="*/ 148642 w 479"/>
              <a:gd name="T29" fmla="*/ 149239 h 471"/>
              <a:gd name="T30" fmla="*/ 148642 w 479"/>
              <a:gd name="T31" fmla="*/ 149239 h 471"/>
              <a:gd name="T32" fmla="*/ 176071 w 479"/>
              <a:gd name="T33" fmla="*/ 137317 h 471"/>
              <a:gd name="T34" fmla="*/ 176071 w 479"/>
              <a:gd name="T35" fmla="*/ 137317 h 471"/>
              <a:gd name="T36" fmla="*/ 176071 w 479"/>
              <a:gd name="T37" fmla="*/ 105968 h 471"/>
              <a:gd name="T38" fmla="*/ 145103 w 479"/>
              <a:gd name="T39" fmla="*/ 140850 h 471"/>
              <a:gd name="T40" fmla="*/ 145103 w 479"/>
              <a:gd name="T41" fmla="*/ 140850 h 471"/>
              <a:gd name="T42" fmla="*/ 145103 w 479"/>
              <a:gd name="T43" fmla="*/ 140850 h 471"/>
              <a:gd name="T44" fmla="*/ 145103 w 479"/>
              <a:gd name="T45" fmla="*/ 140850 h 471"/>
              <a:gd name="T46" fmla="*/ 97768 w 479"/>
              <a:gd name="T47" fmla="*/ 121422 h 471"/>
              <a:gd name="T48" fmla="*/ 97768 w 479"/>
              <a:gd name="T49" fmla="*/ 101995 h 471"/>
              <a:gd name="T50" fmla="*/ 145103 w 479"/>
              <a:gd name="T51" fmla="*/ 121422 h 471"/>
              <a:gd name="T52" fmla="*/ 145103 w 479"/>
              <a:gd name="T53" fmla="*/ 121422 h 471"/>
              <a:gd name="T54" fmla="*/ 145103 w 479"/>
              <a:gd name="T55" fmla="*/ 121422 h 471"/>
              <a:gd name="T56" fmla="*/ 145103 w 479"/>
              <a:gd name="T57" fmla="*/ 140850 h 471"/>
              <a:gd name="T58" fmla="*/ 148642 w 479"/>
              <a:gd name="T59" fmla="*/ 113475 h 471"/>
              <a:gd name="T60" fmla="*/ 148642 w 479"/>
              <a:gd name="T61" fmla="*/ 113475 h 471"/>
              <a:gd name="T62" fmla="*/ 132716 w 479"/>
              <a:gd name="T63" fmla="*/ 109942 h 471"/>
              <a:gd name="T64" fmla="*/ 148642 w 479"/>
              <a:gd name="T65" fmla="*/ 101995 h 471"/>
              <a:gd name="T66" fmla="*/ 164568 w 479"/>
              <a:gd name="T67" fmla="*/ 109942 h 471"/>
              <a:gd name="T68" fmla="*/ 148642 w 479"/>
              <a:gd name="T69" fmla="*/ 113475 h 471"/>
              <a:gd name="T70" fmla="*/ 168550 w 479"/>
              <a:gd name="T71" fmla="*/ 133344 h 471"/>
              <a:gd name="T72" fmla="*/ 168550 w 479"/>
              <a:gd name="T73" fmla="*/ 133344 h 471"/>
              <a:gd name="T74" fmla="*/ 152624 w 479"/>
              <a:gd name="T75" fmla="*/ 140850 h 471"/>
              <a:gd name="T76" fmla="*/ 152624 w 479"/>
              <a:gd name="T77" fmla="*/ 121422 h 471"/>
              <a:gd name="T78" fmla="*/ 168550 w 479"/>
              <a:gd name="T79" fmla="*/ 113475 h 471"/>
              <a:gd name="T80" fmla="*/ 168550 w 479"/>
              <a:gd name="T81" fmla="*/ 133344 h 471"/>
              <a:gd name="T82" fmla="*/ 105288 w 479"/>
              <a:gd name="T83" fmla="*/ 0 h 471"/>
              <a:gd name="T84" fmla="*/ 105288 w 479"/>
              <a:gd name="T85" fmla="*/ 0 h 471"/>
              <a:gd name="T86" fmla="*/ 0 w 479"/>
              <a:gd name="T87" fmla="*/ 101995 h 471"/>
              <a:gd name="T88" fmla="*/ 105288 w 479"/>
              <a:gd name="T89" fmla="*/ 207521 h 471"/>
              <a:gd name="T90" fmla="*/ 211462 w 479"/>
              <a:gd name="T91" fmla="*/ 101995 h 471"/>
              <a:gd name="T92" fmla="*/ 105288 w 479"/>
              <a:gd name="T93" fmla="*/ 0 h 471"/>
              <a:gd name="T94" fmla="*/ 105288 w 479"/>
              <a:gd name="T95" fmla="*/ 188094 h 471"/>
              <a:gd name="T96" fmla="*/ 105288 w 479"/>
              <a:gd name="T97" fmla="*/ 188094 h 471"/>
              <a:gd name="T98" fmla="*/ 19465 w 479"/>
              <a:gd name="T99" fmla="*/ 101995 h 471"/>
              <a:gd name="T100" fmla="*/ 105288 w 479"/>
              <a:gd name="T101" fmla="*/ 16337 h 471"/>
              <a:gd name="T102" fmla="*/ 191997 w 479"/>
              <a:gd name="T103" fmla="*/ 101995 h 471"/>
              <a:gd name="T104" fmla="*/ 105288 w 479"/>
              <a:gd name="T105" fmla="*/ 188094 h 47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79" h="471">
                <a:moveTo>
                  <a:pt x="398" y="240"/>
                </a:moveTo>
                <a:lnTo>
                  <a:pt x="398" y="240"/>
                </a:lnTo>
                <a:cubicBezTo>
                  <a:pt x="345" y="222"/>
                  <a:pt x="345" y="222"/>
                  <a:pt x="345" y="222"/>
                </a:cubicBezTo>
                <a:cubicBezTo>
                  <a:pt x="345" y="160"/>
                  <a:pt x="345" y="160"/>
                  <a:pt x="345" y="160"/>
                </a:cubicBezTo>
                <a:cubicBezTo>
                  <a:pt x="203" y="98"/>
                  <a:pt x="203" y="98"/>
                  <a:pt x="203" y="98"/>
                </a:cubicBezTo>
                <a:cubicBezTo>
                  <a:pt x="141" y="125"/>
                  <a:pt x="141" y="125"/>
                  <a:pt x="141" y="125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79" y="222"/>
                  <a:pt x="79" y="222"/>
                  <a:pt x="79" y="222"/>
                </a:cubicBezTo>
                <a:cubicBezTo>
                  <a:pt x="79" y="284"/>
                  <a:pt x="79" y="284"/>
                  <a:pt x="79" y="284"/>
                </a:cubicBezTo>
                <a:cubicBezTo>
                  <a:pt x="141" y="311"/>
                  <a:pt x="141" y="311"/>
                  <a:pt x="141" y="311"/>
                </a:cubicBezTo>
                <a:cubicBezTo>
                  <a:pt x="203" y="284"/>
                  <a:pt x="203" y="284"/>
                  <a:pt x="203" y="284"/>
                </a:cubicBezTo>
                <a:cubicBezTo>
                  <a:pt x="328" y="338"/>
                  <a:pt x="328" y="338"/>
                  <a:pt x="328" y="338"/>
                </a:cubicBezTo>
                <a:cubicBezTo>
                  <a:pt x="336" y="338"/>
                  <a:pt x="336" y="338"/>
                  <a:pt x="336" y="338"/>
                </a:cubicBezTo>
                <a:cubicBezTo>
                  <a:pt x="398" y="311"/>
                  <a:pt x="398" y="311"/>
                  <a:pt x="398" y="311"/>
                </a:cubicBezTo>
                <a:cubicBezTo>
                  <a:pt x="398" y="240"/>
                  <a:pt x="398" y="240"/>
                  <a:pt x="398" y="240"/>
                </a:cubicBezTo>
                <a:close/>
                <a:moveTo>
                  <a:pt x="328" y="319"/>
                </a:moveTo>
                <a:lnTo>
                  <a:pt x="328" y="319"/>
                </a:lnTo>
                <a:cubicBezTo>
                  <a:pt x="221" y="275"/>
                  <a:pt x="221" y="275"/>
                  <a:pt x="221" y="275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328" y="275"/>
                  <a:pt x="328" y="275"/>
                  <a:pt x="328" y="275"/>
                </a:cubicBezTo>
                <a:lnTo>
                  <a:pt x="328" y="319"/>
                </a:lnTo>
                <a:close/>
                <a:moveTo>
                  <a:pt x="336" y="257"/>
                </a:moveTo>
                <a:lnTo>
                  <a:pt x="336" y="257"/>
                </a:lnTo>
                <a:cubicBezTo>
                  <a:pt x="300" y="249"/>
                  <a:pt x="300" y="249"/>
                  <a:pt x="300" y="249"/>
                </a:cubicBezTo>
                <a:cubicBezTo>
                  <a:pt x="336" y="231"/>
                  <a:pt x="336" y="231"/>
                  <a:pt x="336" y="231"/>
                </a:cubicBezTo>
                <a:cubicBezTo>
                  <a:pt x="372" y="249"/>
                  <a:pt x="372" y="249"/>
                  <a:pt x="372" y="249"/>
                </a:cubicBezTo>
                <a:lnTo>
                  <a:pt x="336" y="257"/>
                </a:lnTo>
                <a:close/>
                <a:moveTo>
                  <a:pt x="381" y="302"/>
                </a:moveTo>
                <a:lnTo>
                  <a:pt x="381" y="302"/>
                </a:lnTo>
                <a:cubicBezTo>
                  <a:pt x="345" y="319"/>
                  <a:pt x="345" y="319"/>
                  <a:pt x="345" y="319"/>
                </a:cubicBezTo>
                <a:cubicBezTo>
                  <a:pt x="345" y="275"/>
                  <a:pt x="345" y="275"/>
                  <a:pt x="345" y="275"/>
                </a:cubicBezTo>
                <a:cubicBezTo>
                  <a:pt x="381" y="257"/>
                  <a:pt x="381" y="257"/>
                  <a:pt x="381" y="257"/>
                </a:cubicBezTo>
                <a:lnTo>
                  <a:pt x="381" y="302"/>
                </a:lnTo>
                <a:close/>
                <a:moveTo>
                  <a:pt x="238" y="0"/>
                </a:moveTo>
                <a:lnTo>
                  <a:pt x="238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8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8" y="0"/>
                </a:cubicBezTo>
                <a:close/>
                <a:moveTo>
                  <a:pt x="238" y="426"/>
                </a:moveTo>
                <a:lnTo>
                  <a:pt x="238" y="426"/>
                </a:lnTo>
                <a:cubicBezTo>
                  <a:pt x="132" y="426"/>
                  <a:pt x="44" y="347"/>
                  <a:pt x="44" y="231"/>
                </a:cubicBezTo>
                <a:cubicBezTo>
                  <a:pt x="44" y="125"/>
                  <a:pt x="132" y="37"/>
                  <a:pt x="238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8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6" name="Freeform 16">
            <a:extLst>
              <a:ext uri="{FF2B5EF4-FFF2-40B4-BE49-F238E27FC236}">
                <a16:creationId xmlns:a16="http://schemas.microsoft.com/office/drawing/2014/main" id="{D1C2D7D2-96F6-2947-8E3E-825F562111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8188" y="1095375"/>
            <a:ext cx="123825" cy="195263"/>
          </a:xfrm>
          <a:custGeom>
            <a:avLst/>
            <a:gdLst>
              <a:gd name="T0" fmla="*/ 103603 w 285"/>
              <a:gd name="T1" fmla="*/ 15092 h 452"/>
              <a:gd name="T2" fmla="*/ 103603 w 285"/>
              <a:gd name="T3" fmla="*/ 15092 h 452"/>
              <a:gd name="T4" fmla="*/ 57414 w 285"/>
              <a:gd name="T5" fmla="*/ 0 h 452"/>
              <a:gd name="T6" fmla="*/ 22879 w 285"/>
              <a:gd name="T7" fmla="*/ 11211 h 452"/>
              <a:gd name="T8" fmla="*/ 0 w 285"/>
              <a:gd name="T9" fmla="*/ 56918 h 452"/>
              <a:gd name="T10" fmla="*/ 34534 w 285"/>
              <a:gd name="T11" fmla="*/ 56918 h 452"/>
              <a:gd name="T12" fmla="*/ 41873 w 285"/>
              <a:gd name="T13" fmla="*/ 37945 h 452"/>
              <a:gd name="T14" fmla="*/ 61299 w 285"/>
              <a:gd name="T15" fmla="*/ 30184 h 452"/>
              <a:gd name="T16" fmla="*/ 80724 w 285"/>
              <a:gd name="T17" fmla="*/ 37945 h 452"/>
              <a:gd name="T18" fmla="*/ 84178 w 285"/>
              <a:gd name="T19" fmla="*/ 53037 h 452"/>
              <a:gd name="T20" fmla="*/ 80724 w 285"/>
              <a:gd name="T21" fmla="*/ 68560 h 452"/>
              <a:gd name="T22" fmla="*/ 72522 w 285"/>
              <a:gd name="T23" fmla="*/ 75890 h 452"/>
              <a:gd name="T24" fmla="*/ 45758 w 285"/>
              <a:gd name="T25" fmla="*/ 99175 h 452"/>
              <a:gd name="T26" fmla="*/ 38420 w 285"/>
              <a:gd name="T27" fmla="*/ 125909 h 452"/>
              <a:gd name="T28" fmla="*/ 41873 w 285"/>
              <a:gd name="T29" fmla="*/ 129790 h 452"/>
              <a:gd name="T30" fmla="*/ 68637 w 285"/>
              <a:gd name="T31" fmla="*/ 129790 h 452"/>
              <a:gd name="T32" fmla="*/ 72522 w 285"/>
              <a:gd name="T33" fmla="*/ 125909 h 452"/>
              <a:gd name="T34" fmla="*/ 76839 w 285"/>
              <a:gd name="T35" fmla="*/ 114267 h 452"/>
              <a:gd name="T36" fmla="*/ 84178 w 285"/>
              <a:gd name="T37" fmla="*/ 103056 h 452"/>
              <a:gd name="T38" fmla="*/ 95833 w 285"/>
              <a:gd name="T39" fmla="*/ 95294 h 452"/>
              <a:gd name="T40" fmla="*/ 114827 w 285"/>
              <a:gd name="T41" fmla="*/ 80202 h 452"/>
              <a:gd name="T42" fmla="*/ 122597 w 285"/>
              <a:gd name="T43" fmla="*/ 53037 h 452"/>
              <a:gd name="T44" fmla="*/ 103603 w 285"/>
              <a:gd name="T45" fmla="*/ 15092 h 452"/>
              <a:gd name="T46" fmla="*/ 57414 w 285"/>
              <a:gd name="T47" fmla="*/ 148762 h 452"/>
              <a:gd name="T48" fmla="*/ 57414 w 285"/>
              <a:gd name="T49" fmla="*/ 148762 h 452"/>
              <a:gd name="T50" fmla="*/ 34534 w 285"/>
              <a:gd name="T51" fmla="*/ 171615 h 452"/>
              <a:gd name="T52" fmla="*/ 57414 w 285"/>
              <a:gd name="T53" fmla="*/ 194469 h 452"/>
              <a:gd name="T54" fmla="*/ 80724 w 285"/>
              <a:gd name="T55" fmla="*/ 171615 h 452"/>
              <a:gd name="T56" fmla="*/ 57414 w 285"/>
              <a:gd name="T57" fmla="*/ 148762 h 45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85" h="452">
                <a:moveTo>
                  <a:pt x="240" y="35"/>
                </a:moveTo>
                <a:lnTo>
                  <a:pt x="240" y="35"/>
                </a:lnTo>
                <a:cubicBezTo>
                  <a:pt x="213" y="8"/>
                  <a:pt x="178" y="0"/>
                  <a:pt x="133" y="0"/>
                </a:cubicBezTo>
                <a:cubicBezTo>
                  <a:pt x="106" y="0"/>
                  <a:pt x="80" y="8"/>
                  <a:pt x="53" y="26"/>
                </a:cubicBezTo>
                <a:cubicBezTo>
                  <a:pt x="18" y="44"/>
                  <a:pt x="0" y="79"/>
                  <a:pt x="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23"/>
                  <a:pt x="89" y="106"/>
                  <a:pt x="97" y="88"/>
                </a:cubicBezTo>
                <a:cubicBezTo>
                  <a:pt x="106" y="79"/>
                  <a:pt x="115" y="70"/>
                  <a:pt x="142" y="70"/>
                </a:cubicBezTo>
                <a:cubicBezTo>
                  <a:pt x="159" y="70"/>
                  <a:pt x="178" y="79"/>
                  <a:pt x="187" y="88"/>
                </a:cubicBezTo>
                <a:cubicBezTo>
                  <a:pt x="195" y="97"/>
                  <a:pt x="195" y="114"/>
                  <a:pt x="195" y="123"/>
                </a:cubicBezTo>
                <a:cubicBezTo>
                  <a:pt x="195" y="141"/>
                  <a:pt x="195" y="151"/>
                  <a:pt x="187" y="159"/>
                </a:cubicBezTo>
                <a:cubicBezTo>
                  <a:pt x="178" y="167"/>
                  <a:pt x="178" y="167"/>
                  <a:pt x="168" y="176"/>
                </a:cubicBezTo>
                <a:cubicBezTo>
                  <a:pt x="168" y="176"/>
                  <a:pt x="124" y="204"/>
                  <a:pt x="106" y="230"/>
                </a:cubicBezTo>
                <a:cubicBezTo>
                  <a:pt x="97" y="239"/>
                  <a:pt x="89" y="265"/>
                  <a:pt x="89" y="292"/>
                </a:cubicBezTo>
                <a:cubicBezTo>
                  <a:pt x="89" y="292"/>
                  <a:pt x="89" y="301"/>
                  <a:pt x="97" y="301"/>
                </a:cubicBezTo>
                <a:cubicBezTo>
                  <a:pt x="106" y="301"/>
                  <a:pt x="159" y="301"/>
                  <a:pt x="159" y="301"/>
                </a:cubicBezTo>
                <a:cubicBezTo>
                  <a:pt x="168" y="301"/>
                  <a:pt x="168" y="292"/>
                  <a:pt x="168" y="292"/>
                </a:cubicBezTo>
                <a:cubicBezTo>
                  <a:pt x="168" y="283"/>
                  <a:pt x="168" y="274"/>
                  <a:pt x="178" y="265"/>
                </a:cubicBezTo>
                <a:cubicBezTo>
                  <a:pt x="178" y="257"/>
                  <a:pt x="187" y="248"/>
                  <a:pt x="195" y="239"/>
                </a:cubicBezTo>
                <a:cubicBezTo>
                  <a:pt x="222" y="221"/>
                  <a:pt x="222" y="221"/>
                  <a:pt x="222" y="221"/>
                </a:cubicBezTo>
                <a:cubicBezTo>
                  <a:pt x="240" y="204"/>
                  <a:pt x="257" y="195"/>
                  <a:pt x="266" y="186"/>
                </a:cubicBezTo>
                <a:cubicBezTo>
                  <a:pt x="275" y="167"/>
                  <a:pt x="284" y="151"/>
                  <a:pt x="284" y="123"/>
                </a:cubicBezTo>
                <a:cubicBezTo>
                  <a:pt x="284" y="79"/>
                  <a:pt x="275" y="53"/>
                  <a:pt x="240" y="35"/>
                </a:cubicBezTo>
                <a:close/>
                <a:moveTo>
                  <a:pt x="133" y="345"/>
                </a:moveTo>
                <a:lnTo>
                  <a:pt x="133" y="345"/>
                </a:lnTo>
                <a:cubicBezTo>
                  <a:pt x="106" y="345"/>
                  <a:pt x="80" y="363"/>
                  <a:pt x="80" y="398"/>
                </a:cubicBezTo>
                <a:cubicBezTo>
                  <a:pt x="80" y="425"/>
                  <a:pt x="106" y="442"/>
                  <a:pt x="133" y="451"/>
                </a:cubicBezTo>
                <a:cubicBezTo>
                  <a:pt x="159" y="451"/>
                  <a:pt x="187" y="425"/>
                  <a:pt x="187" y="398"/>
                </a:cubicBezTo>
                <a:cubicBezTo>
                  <a:pt x="187" y="372"/>
                  <a:pt x="168" y="345"/>
                  <a:pt x="133" y="3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7" name="Freeform 56">
            <a:extLst>
              <a:ext uri="{FF2B5EF4-FFF2-40B4-BE49-F238E27FC236}">
                <a16:creationId xmlns:a16="http://schemas.microsoft.com/office/drawing/2014/main" id="{006DD630-76EE-0049-B413-D7E558DD6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31200" y="2005013"/>
            <a:ext cx="198438" cy="174625"/>
          </a:xfrm>
          <a:custGeom>
            <a:avLst/>
            <a:gdLst>
              <a:gd name="T0" fmla="*/ 110553 w 462"/>
              <a:gd name="T1" fmla="*/ 0 h 408"/>
              <a:gd name="T2" fmla="*/ 110553 w 462"/>
              <a:gd name="T3" fmla="*/ 0 h 408"/>
              <a:gd name="T4" fmla="*/ 26670 w 462"/>
              <a:gd name="T5" fmla="*/ 84107 h 408"/>
              <a:gd name="T6" fmla="*/ 0 w 462"/>
              <a:gd name="T7" fmla="*/ 84107 h 408"/>
              <a:gd name="T8" fmla="*/ 38285 w 462"/>
              <a:gd name="T9" fmla="*/ 129827 h 408"/>
              <a:gd name="T10" fmla="*/ 76140 w 462"/>
              <a:gd name="T11" fmla="*/ 84107 h 408"/>
              <a:gd name="T12" fmla="*/ 45598 w 462"/>
              <a:gd name="T13" fmla="*/ 84107 h 408"/>
              <a:gd name="T14" fmla="*/ 110553 w 462"/>
              <a:gd name="T15" fmla="*/ 18978 h 408"/>
              <a:gd name="T16" fmla="*/ 178950 w 462"/>
              <a:gd name="T17" fmla="*/ 87989 h 408"/>
              <a:gd name="T18" fmla="*/ 110553 w 462"/>
              <a:gd name="T19" fmla="*/ 152687 h 408"/>
              <a:gd name="T20" fmla="*/ 72699 w 462"/>
              <a:gd name="T21" fmla="*/ 141473 h 408"/>
              <a:gd name="T22" fmla="*/ 57212 w 462"/>
              <a:gd name="T23" fmla="*/ 156569 h 408"/>
              <a:gd name="T24" fmla="*/ 110553 w 462"/>
              <a:gd name="T25" fmla="*/ 175547 h 408"/>
              <a:gd name="T26" fmla="*/ 198308 w 462"/>
              <a:gd name="T27" fmla="*/ 87989 h 408"/>
              <a:gd name="T28" fmla="*/ 110553 w 462"/>
              <a:gd name="T29" fmla="*/ 0 h 40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62" h="408">
                <a:moveTo>
                  <a:pt x="257" y="0"/>
                </a:moveTo>
                <a:lnTo>
                  <a:pt x="257" y="0"/>
                </a:lnTo>
                <a:cubicBezTo>
                  <a:pt x="150" y="0"/>
                  <a:pt x="62" y="88"/>
                  <a:pt x="62" y="195"/>
                </a:cubicBezTo>
                <a:cubicBezTo>
                  <a:pt x="0" y="195"/>
                  <a:pt x="0" y="195"/>
                  <a:pt x="0" y="195"/>
                </a:cubicBezTo>
                <a:cubicBezTo>
                  <a:pt x="89" y="301"/>
                  <a:pt x="89" y="301"/>
                  <a:pt x="89" y="301"/>
                </a:cubicBezTo>
                <a:cubicBezTo>
                  <a:pt x="177" y="195"/>
                  <a:pt x="177" y="195"/>
                  <a:pt x="177" y="195"/>
                </a:cubicBezTo>
                <a:cubicBezTo>
                  <a:pt x="106" y="195"/>
                  <a:pt x="106" y="195"/>
                  <a:pt x="106" y="195"/>
                </a:cubicBezTo>
                <a:cubicBezTo>
                  <a:pt x="115" y="116"/>
                  <a:pt x="177" y="44"/>
                  <a:pt x="257" y="44"/>
                </a:cubicBezTo>
                <a:cubicBezTo>
                  <a:pt x="346" y="44"/>
                  <a:pt x="416" y="116"/>
                  <a:pt x="416" y="204"/>
                </a:cubicBezTo>
                <a:cubicBezTo>
                  <a:pt x="416" y="283"/>
                  <a:pt x="346" y="354"/>
                  <a:pt x="257" y="354"/>
                </a:cubicBezTo>
                <a:cubicBezTo>
                  <a:pt x="231" y="354"/>
                  <a:pt x="195" y="345"/>
                  <a:pt x="169" y="328"/>
                </a:cubicBezTo>
                <a:cubicBezTo>
                  <a:pt x="133" y="363"/>
                  <a:pt x="133" y="363"/>
                  <a:pt x="133" y="363"/>
                </a:cubicBezTo>
                <a:cubicBezTo>
                  <a:pt x="169" y="390"/>
                  <a:pt x="213" y="407"/>
                  <a:pt x="257" y="407"/>
                </a:cubicBezTo>
                <a:cubicBezTo>
                  <a:pt x="372" y="407"/>
                  <a:pt x="461" y="310"/>
                  <a:pt x="461" y="204"/>
                </a:cubicBezTo>
                <a:cubicBezTo>
                  <a:pt x="461" y="88"/>
                  <a:pt x="372" y="0"/>
                  <a:pt x="257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8" name="Freeform 57">
            <a:extLst>
              <a:ext uri="{FF2B5EF4-FFF2-40B4-BE49-F238E27FC236}">
                <a16:creationId xmlns:a16="http://schemas.microsoft.com/office/drawing/2014/main" id="{2FB9B231-EE5A-AF48-AC45-5919D6A47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5750" y="1997075"/>
            <a:ext cx="198438" cy="176213"/>
          </a:xfrm>
          <a:custGeom>
            <a:avLst/>
            <a:gdLst>
              <a:gd name="T0" fmla="*/ 87513 w 461"/>
              <a:gd name="T1" fmla="*/ 0 h 409"/>
              <a:gd name="T2" fmla="*/ 87513 w 461"/>
              <a:gd name="T3" fmla="*/ 0 h 409"/>
              <a:gd name="T4" fmla="*/ 171577 w 461"/>
              <a:gd name="T5" fmla="*/ 87774 h 409"/>
              <a:gd name="T6" fmla="*/ 198305 w 461"/>
              <a:gd name="T7" fmla="*/ 87774 h 409"/>
              <a:gd name="T8" fmla="*/ 160368 w 461"/>
              <a:gd name="T9" fmla="*/ 129509 h 409"/>
              <a:gd name="T10" fmla="*/ 122432 w 461"/>
              <a:gd name="T11" fmla="*/ 87774 h 409"/>
              <a:gd name="T12" fmla="*/ 152609 w 461"/>
              <a:gd name="T13" fmla="*/ 87774 h 409"/>
              <a:gd name="T14" fmla="*/ 87513 w 461"/>
              <a:gd name="T15" fmla="*/ 22804 h 409"/>
              <a:gd name="T16" fmla="*/ 18968 w 461"/>
              <a:gd name="T17" fmla="*/ 87774 h 409"/>
              <a:gd name="T18" fmla="*/ 87513 w 461"/>
              <a:gd name="T19" fmla="*/ 156186 h 409"/>
              <a:gd name="T20" fmla="*/ 125881 w 461"/>
              <a:gd name="T21" fmla="*/ 141127 h 409"/>
              <a:gd name="T22" fmla="*/ 141400 w 461"/>
              <a:gd name="T23" fmla="*/ 156186 h 409"/>
              <a:gd name="T24" fmla="*/ 87513 w 461"/>
              <a:gd name="T25" fmla="*/ 175548 h 409"/>
              <a:gd name="T26" fmla="*/ 0 w 461"/>
              <a:gd name="T27" fmla="*/ 87774 h 409"/>
              <a:gd name="T28" fmla="*/ 87513 w 461"/>
              <a:gd name="T29" fmla="*/ 0 h 40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61" h="409">
                <a:moveTo>
                  <a:pt x="203" y="0"/>
                </a:moveTo>
                <a:lnTo>
                  <a:pt x="203" y="0"/>
                </a:lnTo>
                <a:cubicBezTo>
                  <a:pt x="310" y="0"/>
                  <a:pt x="398" y="89"/>
                  <a:pt x="398" y="204"/>
                </a:cubicBezTo>
                <a:cubicBezTo>
                  <a:pt x="460" y="204"/>
                  <a:pt x="460" y="204"/>
                  <a:pt x="460" y="204"/>
                </a:cubicBezTo>
                <a:cubicBezTo>
                  <a:pt x="372" y="301"/>
                  <a:pt x="372" y="301"/>
                  <a:pt x="372" y="301"/>
                </a:cubicBezTo>
                <a:cubicBezTo>
                  <a:pt x="284" y="204"/>
                  <a:pt x="284" y="204"/>
                  <a:pt x="284" y="204"/>
                </a:cubicBezTo>
                <a:cubicBezTo>
                  <a:pt x="354" y="204"/>
                  <a:pt x="354" y="204"/>
                  <a:pt x="354" y="204"/>
                </a:cubicBezTo>
                <a:cubicBezTo>
                  <a:pt x="345" y="115"/>
                  <a:pt x="284" y="53"/>
                  <a:pt x="203" y="53"/>
                </a:cubicBezTo>
                <a:cubicBezTo>
                  <a:pt x="115" y="53"/>
                  <a:pt x="44" y="124"/>
                  <a:pt x="44" y="204"/>
                </a:cubicBezTo>
                <a:cubicBezTo>
                  <a:pt x="44" y="293"/>
                  <a:pt x="115" y="363"/>
                  <a:pt x="203" y="363"/>
                </a:cubicBezTo>
                <a:cubicBezTo>
                  <a:pt x="230" y="363"/>
                  <a:pt x="266" y="346"/>
                  <a:pt x="292" y="328"/>
                </a:cubicBezTo>
                <a:cubicBezTo>
                  <a:pt x="328" y="363"/>
                  <a:pt x="328" y="363"/>
                  <a:pt x="328" y="363"/>
                </a:cubicBezTo>
                <a:cubicBezTo>
                  <a:pt x="292" y="390"/>
                  <a:pt x="248" y="408"/>
                  <a:pt x="203" y="408"/>
                </a:cubicBezTo>
                <a:cubicBezTo>
                  <a:pt x="88" y="408"/>
                  <a:pt x="0" y="319"/>
                  <a:pt x="0" y="204"/>
                </a:cubicBezTo>
                <a:cubicBezTo>
                  <a:pt x="0" y="97"/>
                  <a:pt x="88" y="0"/>
                  <a:pt x="203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9" name="Freeform 58">
            <a:extLst>
              <a:ext uri="{FF2B5EF4-FFF2-40B4-BE49-F238E27FC236}">
                <a16:creationId xmlns:a16="http://schemas.microsoft.com/office/drawing/2014/main" id="{102C404D-2D8E-5D4B-AAF9-B67C3FE14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3425" y="3259138"/>
            <a:ext cx="153988" cy="106362"/>
          </a:xfrm>
          <a:custGeom>
            <a:avLst/>
            <a:gdLst>
              <a:gd name="T0" fmla="*/ 141220 w 355"/>
              <a:gd name="T1" fmla="*/ 45536 h 249"/>
              <a:gd name="T2" fmla="*/ 141220 w 355"/>
              <a:gd name="T3" fmla="*/ 45536 h 249"/>
              <a:gd name="T4" fmla="*/ 11228 w 355"/>
              <a:gd name="T5" fmla="*/ 45536 h 249"/>
              <a:gd name="T6" fmla="*/ 0 w 355"/>
              <a:gd name="T7" fmla="*/ 53196 h 249"/>
              <a:gd name="T8" fmla="*/ 11228 w 355"/>
              <a:gd name="T9" fmla="*/ 64261 h 249"/>
              <a:gd name="T10" fmla="*/ 141220 w 355"/>
              <a:gd name="T11" fmla="*/ 64261 h 249"/>
              <a:gd name="T12" fmla="*/ 152880 w 355"/>
              <a:gd name="T13" fmla="*/ 53196 h 249"/>
              <a:gd name="T14" fmla="*/ 141220 w 355"/>
              <a:gd name="T15" fmla="*/ 45536 h 249"/>
              <a:gd name="T16" fmla="*/ 11228 w 355"/>
              <a:gd name="T17" fmla="*/ 22981 h 249"/>
              <a:gd name="T18" fmla="*/ 11228 w 355"/>
              <a:gd name="T19" fmla="*/ 22981 h 249"/>
              <a:gd name="T20" fmla="*/ 141220 w 355"/>
              <a:gd name="T21" fmla="*/ 22981 h 249"/>
              <a:gd name="T22" fmla="*/ 152880 w 355"/>
              <a:gd name="T23" fmla="*/ 11490 h 249"/>
              <a:gd name="T24" fmla="*/ 141220 w 355"/>
              <a:gd name="T25" fmla="*/ 0 h 249"/>
              <a:gd name="T26" fmla="*/ 11228 w 355"/>
              <a:gd name="T27" fmla="*/ 0 h 249"/>
              <a:gd name="T28" fmla="*/ 0 w 355"/>
              <a:gd name="T29" fmla="*/ 11490 h 249"/>
              <a:gd name="T30" fmla="*/ 11228 w 355"/>
              <a:gd name="T31" fmla="*/ 22981 h 249"/>
              <a:gd name="T32" fmla="*/ 141220 w 355"/>
              <a:gd name="T33" fmla="*/ 86816 h 249"/>
              <a:gd name="T34" fmla="*/ 141220 w 355"/>
              <a:gd name="T35" fmla="*/ 86816 h 249"/>
              <a:gd name="T36" fmla="*/ 11228 w 355"/>
              <a:gd name="T37" fmla="*/ 86816 h 249"/>
              <a:gd name="T38" fmla="*/ 0 w 355"/>
              <a:gd name="T39" fmla="*/ 98306 h 249"/>
              <a:gd name="T40" fmla="*/ 11228 w 355"/>
              <a:gd name="T41" fmla="*/ 105540 h 249"/>
              <a:gd name="T42" fmla="*/ 141220 w 355"/>
              <a:gd name="T43" fmla="*/ 105540 h 249"/>
              <a:gd name="T44" fmla="*/ 152880 w 355"/>
              <a:gd name="T45" fmla="*/ 98306 h 249"/>
              <a:gd name="T46" fmla="*/ 141220 w 355"/>
              <a:gd name="T47" fmla="*/ 86816 h 24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55" h="249">
                <a:moveTo>
                  <a:pt x="327" y="107"/>
                </a:moveTo>
                <a:lnTo>
                  <a:pt x="327" y="107"/>
                </a:lnTo>
                <a:cubicBezTo>
                  <a:pt x="26" y="107"/>
                  <a:pt x="26" y="107"/>
                  <a:pt x="26" y="107"/>
                </a:cubicBezTo>
                <a:cubicBezTo>
                  <a:pt x="17" y="107"/>
                  <a:pt x="0" y="116"/>
                  <a:pt x="0" y="125"/>
                </a:cubicBezTo>
                <a:cubicBezTo>
                  <a:pt x="0" y="142"/>
                  <a:pt x="17" y="151"/>
                  <a:pt x="26" y="151"/>
                </a:cubicBezTo>
                <a:cubicBezTo>
                  <a:pt x="327" y="151"/>
                  <a:pt x="327" y="151"/>
                  <a:pt x="327" y="151"/>
                </a:cubicBezTo>
                <a:cubicBezTo>
                  <a:pt x="336" y="151"/>
                  <a:pt x="354" y="142"/>
                  <a:pt x="354" y="125"/>
                </a:cubicBezTo>
                <a:cubicBezTo>
                  <a:pt x="354" y="116"/>
                  <a:pt x="336" y="107"/>
                  <a:pt x="327" y="107"/>
                </a:cubicBezTo>
                <a:close/>
                <a:moveTo>
                  <a:pt x="26" y="54"/>
                </a:moveTo>
                <a:lnTo>
                  <a:pt x="26" y="54"/>
                </a:lnTo>
                <a:cubicBezTo>
                  <a:pt x="327" y="54"/>
                  <a:pt x="327" y="54"/>
                  <a:pt x="327" y="54"/>
                </a:cubicBezTo>
                <a:cubicBezTo>
                  <a:pt x="336" y="54"/>
                  <a:pt x="354" y="44"/>
                  <a:pt x="354" y="27"/>
                </a:cubicBezTo>
                <a:cubicBezTo>
                  <a:pt x="354" y="18"/>
                  <a:pt x="336" y="0"/>
                  <a:pt x="327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7" y="0"/>
                  <a:pt x="0" y="18"/>
                  <a:pt x="0" y="27"/>
                </a:cubicBezTo>
                <a:cubicBezTo>
                  <a:pt x="0" y="44"/>
                  <a:pt x="17" y="54"/>
                  <a:pt x="26" y="54"/>
                </a:cubicBezTo>
                <a:close/>
                <a:moveTo>
                  <a:pt x="327" y="204"/>
                </a:moveTo>
                <a:lnTo>
                  <a:pt x="327" y="204"/>
                </a:lnTo>
                <a:cubicBezTo>
                  <a:pt x="26" y="204"/>
                  <a:pt x="26" y="204"/>
                  <a:pt x="26" y="204"/>
                </a:cubicBezTo>
                <a:cubicBezTo>
                  <a:pt x="17" y="204"/>
                  <a:pt x="0" y="213"/>
                  <a:pt x="0" y="231"/>
                </a:cubicBezTo>
                <a:cubicBezTo>
                  <a:pt x="0" y="239"/>
                  <a:pt x="17" y="248"/>
                  <a:pt x="26" y="248"/>
                </a:cubicBezTo>
                <a:cubicBezTo>
                  <a:pt x="327" y="248"/>
                  <a:pt x="327" y="248"/>
                  <a:pt x="327" y="248"/>
                </a:cubicBezTo>
                <a:cubicBezTo>
                  <a:pt x="336" y="248"/>
                  <a:pt x="354" y="239"/>
                  <a:pt x="354" y="231"/>
                </a:cubicBezTo>
                <a:cubicBezTo>
                  <a:pt x="354" y="213"/>
                  <a:pt x="336" y="204"/>
                  <a:pt x="327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0" name="Freeform 59">
            <a:extLst>
              <a:ext uri="{FF2B5EF4-FFF2-40B4-BE49-F238E27FC236}">
                <a16:creationId xmlns:a16="http://schemas.microsoft.com/office/drawing/2014/main" id="{8A547055-0299-0C4D-8E17-55744BB198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0775" y="3259138"/>
            <a:ext cx="214313" cy="106362"/>
          </a:xfrm>
          <a:custGeom>
            <a:avLst/>
            <a:gdLst>
              <a:gd name="T0" fmla="*/ 76171 w 497"/>
              <a:gd name="T1" fmla="*/ 45536 h 249"/>
              <a:gd name="T2" fmla="*/ 76171 w 497"/>
              <a:gd name="T3" fmla="*/ 45536 h 249"/>
              <a:gd name="T4" fmla="*/ 11189 w 497"/>
              <a:gd name="T5" fmla="*/ 45536 h 249"/>
              <a:gd name="T6" fmla="*/ 0 w 497"/>
              <a:gd name="T7" fmla="*/ 53196 h 249"/>
              <a:gd name="T8" fmla="*/ 11189 w 497"/>
              <a:gd name="T9" fmla="*/ 64261 h 249"/>
              <a:gd name="T10" fmla="*/ 76171 w 497"/>
              <a:gd name="T11" fmla="*/ 64261 h 249"/>
              <a:gd name="T12" fmla="*/ 83917 w 497"/>
              <a:gd name="T13" fmla="*/ 53196 h 249"/>
              <a:gd name="T14" fmla="*/ 76171 w 497"/>
              <a:gd name="T15" fmla="*/ 45536 h 249"/>
              <a:gd name="T16" fmla="*/ 76171 w 497"/>
              <a:gd name="T17" fmla="*/ 86816 h 249"/>
              <a:gd name="T18" fmla="*/ 76171 w 497"/>
              <a:gd name="T19" fmla="*/ 86816 h 249"/>
              <a:gd name="T20" fmla="*/ 11189 w 497"/>
              <a:gd name="T21" fmla="*/ 86816 h 249"/>
              <a:gd name="T22" fmla="*/ 0 w 497"/>
              <a:gd name="T23" fmla="*/ 98306 h 249"/>
              <a:gd name="T24" fmla="*/ 11189 w 497"/>
              <a:gd name="T25" fmla="*/ 105540 h 249"/>
              <a:gd name="T26" fmla="*/ 76171 w 497"/>
              <a:gd name="T27" fmla="*/ 105540 h 249"/>
              <a:gd name="T28" fmla="*/ 83917 w 497"/>
              <a:gd name="T29" fmla="*/ 98306 h 249"/>
              <a:gd name="T30" fmla="*/ 76171 w 497"/>
              <a:gd name="T31" fmla="*/ 86816 h 249"/>
              <a:gd name="T32" fmla="*/ 206134 w 497"/>
              <a:gd name="T33" fmla="*/ 45536 h 249"/>
              <a:gd name="T34" fmla="*/ 206134 w 497"/>
              <a:gd name="T35" fmla="*/ 45536 h 249"/>
              <a:gd name="T36" fmla="*/ 171276 w 497"/>
              <a:gd name="T37" fmla="*/ 45536 h 249"/>
              <a:gd name="T38" fmla="*/ 171276 w 497"/>
              <a:gd name="T39" fmla="*/ 7660 h 249"/>
              <a:gd name="T40" fmla="*/ 160087 w 497"/>
              <a:gd name="T41" fmla="*/ 0 h 249"/>
              <a:gd name="T42" fmla="*/ 148468 w 497"/>
              <a:gd name="T43" fmla="*/ 7660 h 249"/>
              <a:gd name="T44" fmla="*/ 148468 w 497"/>
              <a:gd name="T45" fmla="*/ 45536 h 249"/>
              <a:gd name="T46" fmla="*/ 114471 w 497"/>
              <a:gd name="T47" fmla="*/ 45536 h 249"/>
              <a:gd name="T48" fmla="*/ 106725 w 497"/>
              <a:gd name="T49" fmla="*/ 53196 h 249"/>
              <a:gd name="T50" fmla="*/ 114471 w 497"/>
              <a:gd name="T51" fmla="*/ 64261 h 249"/>
              <a:gd name="T52" fmla="*/ 148468 w 497"/>
              <a:gd name="T53" fmla="*/ 64261 h 249"/>
              <a:gd name="T54" fmla="*/ 148468 w 497"/>
              <a:gd name="T55" fmla="*/ 101710 h 249"/>
              <a:gd name="T56" fmla="*/ 160087 w 497"/>
              <a:gd name="T57" fmla="*/ 105540 h 249"/>
              <a:gd name="T58" fmla="*/ 171276 w 497"/>
              <a:gd name="T59" fmla="*/ 101710 h 249"/>
              <a:gd name="T60" fmla="*/ 171276 w 497"/>
              <a:gd name="T61" fmla="*/ 64261 h 249"/>
              <a:gd name="T62" fmla="*/ 206134 w 497"/>
              <a:gd name="T63" fmla="*/ 64261 h 249"/>
              <a:gd name="T64" fmla="*/ 213450 w 497"/>
              <a:gd name="T65" fmla="*/ 53196 h 249"/>
              <a:gd name="T66" fmla="*/ 206134 w 497"/>
              <a:gd name="T67" fmla="*/ 45536 h 249"/>
              <a:gd name="T68" fmla="*/ 76171 w 497"/>
              <a:gd name="T69" fmla="*/ 0 h 249"/>
              <a:gd name="T70" fmla="*/ 76171 w 497"/>
              <a:gd name="T71" fmla="*/ 0 h 249"/>
              <a:gd name="T72" fmla="*/ 11189 w 497"/>
              <a:gd name="T73" fmla="*/ 0 h 249"/>
              <a:gd name="T74" fmla="*/ 0 w 497"/>
              <a:gd name="T75" fmla="*/ 11490 h 249"/>
              <a:gd name="T76" fmla="*/ 11189 w 497"/>
              <a:gd name="T77" fmla="*/ 22981 h 249"/>
              <a:gd name="T78" fmla="*/ 76171 w 497"/>
              <a:gd name="T79" fmla="*/ 22981 h 249"/>
              <a:gd name="T80" fmla="*/ 83917 w 497"/>
              <a:gd name="T81" fmla="*/ 11490 h 249"/>
              <a:gd name="T82" fmla="*/ 76171 w 497"/>
              <a:gd name="T83" fmla="*/ 0 h 24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97" h="249">
                <a:moveTo>
                  <a:pt x="177" y="107"/>
                </a:moveTo>
                <a:lnTo>
                  <a:pt x="177" y="107"/>
                </a:lnTo>
                <a:cubicBezTo>
                  <a:pt x="26" y="107"/>
                  <a:pt x="26" y="107"/>
                  <a:pt x="26" y="107"/>
                </a:cubicBezTo>
                <a:cubicBezTo>
                  <a:pt x="9" y="107"/>
                  <a:pt x="0" y="116"/>
                  <a:pt x="0" y="125"/>
                </a:cubicBezTo>
                <a:cubicBezTo>
                  <a:pt x="0" y="142"/>
                  <a:pt x="9" y="151"/>
                  <a:pt x="26" y="151"/>
                </a:cubicBezTo>
                <a:cubicBezTo>
                  <a:pt x="177" y="151"/>
                  <a:pt x="177" y="151"/>
                  <a:pt x="177" y="151"/>
                </a:cubicBezTo>
                <a:cubicBezTo>
                  <a:pt x="186" y="151"/>
                  <a:pt x="195" y="142"/>
                  <a:pt x="195" y="125"/>
                </a:cubicBezTo>
                <a:cubicBezTo>
                  <a:pt x="195" y="116"/>
                  <a:pt x="186" y="107"/>
                  <a:pt x="177" y="107"/>
                </a:cubicBezTo>
                <a:close/>
                <a:moveTo>
                  <a:pt x="177" y="204"/>
                </a:moveTo>
                <a:lnTo>
                  <a:pt x="177" y="204"/>
                </a:lnTo>
                <a:cubicBezTo>
                  <a:pt x="26" y="204"/>
                  <a:pt x="26" y="204"/>
                  <a:pt x="26" y="204"/>
                </a:cubicBezTo>
                <a:cubicBezTo>
                  <a:pt x="9" y="204"/>
                  <a:pt x="0" y="213"/>
                  <a:pt x="0" y="231"/>
                </a:cubicBezTo>
                <a:cubicBezTo>
                  <a:pt x="0" y="239"/>
                  <a:pt x="9" y="248"/>
                  <a:pt x="26" y="248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186" y="248"/>
                  <a:pt x="195" y="239"/>
                  <a:pt x="195" y="231"/>
                </a:cubicBezTo>
                <a:cubicBezTo>
                  <a:pt x="195" y="213"/>
                  <a:pt x="186" y="204"/>
                  <a:pt x="177" y="204"/>
                </a:cubicBezTo>
                <a:close/>
                <a:moveTo>
                  <a:pt x="479" y="107"/>
                </a:moveTo>
                <a:lnTo>
                  <a:pt x="479" y="107"/>
                </a:lnTo>
                <a:cubicBezTo>
                  <a:pt x="398" y="107"/>
                  <a:pt x="398" y="107"/>
                  <a:pt x="398" y="107"/>
                </a:cubicBezTo>
                <a:cubicBezTo>
                  <a:pt x="398" y="18"/>
                  <a:pt x="398" y="18"/>
                  <a:pt x="398" y="18"/>
                </a:cubicBezTo>
                <a:cubicBezTo>
                  <a:pt x="398" y="0"/>
                  <a:pt x="389" y="0"/>
                  <a:pt x="372" y="0"/>
                </a:cubicBezTo>
                <a:cubicBezTo>
                  <a:pt x="354" y="0"/>
                  <a:pt x="345" y="0"/>
                  <a:pt x="345" y="18"/>
                </a:cubicBezTo>
                <a:cubicBezTo>
                  <a:pt x="345" y="107"/>
                  <a:pt x="345" y="107"/>
                  <a:pt x="345" y="107"/>
                </a:cubicBezTo>
                <a:cubicBezTo>
                  <a:pt x="266" y="107"/>
                  <a:pt x="266" y="107"/>
                  <a:pt x="266" y="107"/>
                </a:cubicBezTo>
                <a:cubicBezTo>
                  <a:pt x="248" y="107"/>
                  <a:pt x="248" y="116"/>
                  <a:pt x="248" y="125"/>
                </a:cubicBezTo>
                <a:cubicBezTo>
                  <a:pt x="248" y="142"/>
                  <a:pt x="248" y="151"/>
                  <a:pt x="266" y="151"/>
                </a:cubicBezTo>
                <a:cubicBezTo>
                  <a:pt x="345" y="151"/>
                  <a:pt x="345" y="151"/>
                  <a:pt x="345" y="151"/>
                </a:cubicBezTo>
                <a:cubicBezTo>
                  <a:pt x="345" y="239"/>
                  <a:pt x="345" y="239"/>
                  <a:pt x="345" y="239"/>
                </a:cubicBezTo>
                <a:cubicBezTo>
                  <a:pt x="345" y="248"/>
                  <a:pt x="354" y="248"/>
                  <a:pt x="372" y="248"/>
                </a:cubicBezTo>
                <a:cubicBezTo>
                  <a:pt x="389" y="248"/>
                  <a:pt x="398" y="248"/>
                  <a:pt x="398" y="239"/>
                </a:cubicBezTo>
                <a:cubicBezTo>
                  <a:pt x="398" y="151"/>
                  <a:pt x="398" y="151"/>
                  <a:pt x="398" y="151"/>
                </a:cubicBezTo>
                <a:cubicBezTo>
                  <a:pt x="479" y="151"/>
                  <a:pt x="479" y="151"/>
                  <a:pt x="479" y="151"/>
                </a:cubicBezTo>
                <a:cubicBezTo>
                  <a:pt x="496" y="151"/>
                  <a:pt x="496" y="142"/>
                  <a:pt x="496" y="125"/>
                </a:cubicBezTo>
                <a:cubicBezTo>
                  <a:pt x="496" y="116"/>
                  <a:pt x="496" y="107"/>
                  <a:pt x="479" y="107"/>
                </a:cubicBezTo>
                <a:close/>
                <a:moveTo>
                  <a:pt x="177" y="0"/>
                </a:moveTo>
                <a:lnTo>
                  <a:pt x="177" y="0"/>
                </a:lnTo>
                <a:cubicBezTo>
                  <a:pt x="26" y="0"/>
                  <a:pt x="26" y="0"/>
                  <a:pt x="26" y="0"/>
                </a:cubicBezTo>
                <a:cubicBezTo>
                  <a:pt x="9" y="0"/>
                  <a:pt x="0" y="18"/>
                  <a:pt x="0" y="27"/>
                </a:cubicBezTo>
                <a:cubicBezTo>
                  <a:pt x="0" y="44"/>
                  <a:pt x="9" y="54"/>
                  <a:pt x="26" y="54"/>
                </a:cubicBezTo>
                <a:cubicBezTo>
                  <a:pt x="177" y="54"/>
                  <a:pt x="177" y="54"/>
                  <a:pt x="177" y="54"/>
                </a:cubicBezTo>
                <a:cubicBezTo>
                  <a:pt x="186" y="54"/>
                  <a:pt x="195" y="44"/>
                  <a:pt x="195" y="27"/>
                </a:cubicBezTo>
                <a:cubicBezTo>
                  <a:pt x="195" y="18"/>
                  <a:pt x="186" y="0"/>
                  <a:pt x="177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1" name="Freeform 60">
            <a:extLst>
              <a:ext uri="{FF2B5EF4-FFF2-40B4-BE49-F238E27FC236}">
                <a16:creationId xmlns:a16="http://schemas.microsoft.com/office/drawing/2014/main" id="{9D1DC896-BF22-5E41-957A-54F452587A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9088" y="3251200"/>
            <a:ext cx="130175" cy="125413"/>
          </a:xfrm>
          <a:custGeom>
            <a:avLst/>
            <a:gdLst>
              <a:gd name="T0" fmla="*/ 38360 w 303"/>
              <a:gd name="T1" fmla="*/ 0 h 293"/>
              <a:gd name="T2" fmla="*/ 38360 w 303"/>
              <a:gd name="T3" fmla="*/ 0 h 293"/>
              <a:gd name="T4" fmla="*/ 19396 w 303"/>
              <a:gd name="T5" fmla="*/ 0 h 293"/>
              <a:gd name="T6" fmla="*/ 0 w 303"/>
              <a:gd name="T7" fmla="*/ 14918 h 293"/>
              <a:gd name="T8" fmla="*/ 0 w 303"/>
              <a:gd name="T9" fmla="*/ 34099 h 293"/>
              <a:gd name="T10" fmla="*/ 19396 w 303"/>
              <a:gd name="T11" fmla="*/ 52854 h 293"/>
              <a:gd name="T12" fmla="*/ 38360 w 303"/>
              <a:gd name="T13" fmla="*/ 52854 h 293"/>
              <a:gd name="T14" fmla="*/ 53877 w 303"/>
              <a:gd name="T15" fmla="*/ 34099 h 293"/>
              <a:gd name="T16" fmla="*/ 53877 w 303"/>
              <a:gd name="T17" fmla="*/ 14918 h 293"/>
              <a:gd name="T18" fmla="*/ 38360 w 303"/>
              <a:gd name="T19" fmla="*/ 0 h 293"/>
              <a:gd name="T20" fmla="*/ 110771 w 303"/>
              <a:gd name="T21" fmla="*/ 0 h 293"/>
              <a:gd name="T22" fmla="*/ 110771 w 303"/>
              <a:gd name="T23" fmla="*/ 0 h 293"/>
              <a:gd name="T24" fmla="*/ 91807 w 303"/>
              <a:gd name="T25" fmla="*/ 0 h 293"/>
              <a:gd name="T26" fmla="*/ 76721 w 303"/>
              <a:gd name="T27" fmla="*/ 14918 h 293"/>
              <a:gd name="T28" fmla="*/ 76721 w 303"/>
              <a:gd name="T29" fmla="*/ 34099 h 293"/>
              <a:gd name="T30" fmla="*/ 91807 w 303"/>
              <a:gd name="T31" fmla="*/ 52854 h 293"/>
              <a:gd name="T32" fmla="*/ 110771 w 303"/>
              <a:gd name="T33" fmla="*/ 52854 h 293"/>
              <a:gd name="T34" fmla="*/ 130167 w 303"/>
              <a:gd name="T35" fmla="*/ 34099 h 293"/>
              <a:gd name="T36" fmla="*/ 130167 w 303"/>
              <a:gd name="T37" fmla="*/ 14918 h 293"/>
              <a:gd name="T38" fmla="*/ 110771 w 303"/>
              <a:gd name="T39" fmla="*/ 0 h 293"/>
              <a:gd name="T40" fmla="*/ 38360 w 303"/>
              <a:gd name="T41" fmla="*/ 71608 h 293"/>
              <a:gd name="T42" fmla="*/ 38360 w 303"/>
              <a:gd name="T43" fmla="*/ 71608 h 293"/>
              <a:gd name="T44" fmla="*/ 19396 w 303"/>
              <a:gd name="T45" fmla="*/ 71608 h 293"/>
              <a:gd name="T46" fmla="*/ 0 w 303"/>
              <a:gd name="T47" fmla="*/ 90363 h 293"/>
              <a:gd name="T48" fmla="*/ 0 w 303"/>
              <a:gd name="T49" fmla="*/ 109117 h 293"/>
              <a:gd name="T50" fmla="*/ 19396 w 303"/>
              <a:gd name="T51" fmla="*/ 124462 h 293"/>
              <a:gd name="T52" fmla="*/ 38360 w 303"/>
              <a:gd name="T53" fmla="*/ 124462 h 293"/>
              <a:gd name="T54" fmla="*/ 53877 w 303"/>
              <a:gd name="T55" fmla="*/ 109117 h 293"/>
              <a:gd name="T56" fmla="*/ 53877 w 303"/>
              <a:gd name="T57" fmla="*/ 90363 h 293"/>
              <a:gd name="T58" fmla="*/ 38360 w 303"/>
              <a:gd name="T59" fmla="*/ 71608 h 293"/>
              <a:gd name="T60" fmla="*/ 110771 w 303"/>
              <a:gd name="T61" fmla="*/ 71608 h 293"/>
              <a:gd name="T62" fmla="*/ 110771 w 303"/>
              <a:gd name="T63" fmla="*/ 71608 h 293"/>
              <a:gd name="T64" fmla="*/ 91807 w 303"/>
              <a:gd name="T65" fmla="*/ 71608 h 293"/>
              <a:gd name="T66" fmla="*/ 76721 w 303"/>
              <a:gd name="T67" fmla="*/ 90363 h 293"/>
              <a:gd name="T68" fmla="*/ 76721 w 303"/>
              <a:gd name="T69" fmla="*/ 109117 h 293"/>
              <a:gd name="T70" fmla="*/ 91807 w 303"/>
              <a:gd name="T71" fmla="*/ 124462 h 293"/>
              <a:gd name="T72" fmla="*/ 110771 w 303"/>
              <a:gd name="T73" fmla="*/ 124462 h 293"/>
              <a:gd name="T74" fmla="*/ 130167 w 303"/>
              <a:gd name="T75" fmla="*/ 109117 h 293"/>
              <a:gd name="T76" fmla="*/ 130167 w 303"/>
              <a:gd name="T77" fmla="*/ 90363 h 293"/>
              <a:gd name="T78" fmla="*/ 110771 w 303"/>
              <a:gd name="T79" fmla="*/ 71608 h 29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03" h="293">
                <a:moveTo>
                  <a:pt x="89" y="0"/>
                </a:moveTo>
                <a:lnTo>
                  <a:pt x="89" y="0"/>
                </a:lnTo>
                <a:cubicBezTo>
                  <a:pt x="45" y="0"/>
                  <a:pt x="45" y="0"/>
                  <a:pt x="45" y="0"/>
                </a:cubicBezTo>
                <a:cubicBezTo>
                  <a:pt x="19" y="0"/>
                  <a:pt x="0" y="8"/>
                  <a:pt x="0" y="35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106"/>
                  <a:pt x="19" y="124"/>
                  <a:pt x="45" y="124"/>
                </a:cubicBezTo>
                <a:cubicBezTo>
                  <a:pt x="89" y="124"/>
                  <a:pt x="89" y="124"/>
                  <a:pt x="89" y="124"/>
                </a:cubicBezTo>
                <a:cubicBezTo>
                  <a:pt x="116" y="124"/>
                  <a:pt x="125" y="106"/>
                  <a:pt x="125" y="80"/>
                </a:cubicBezTo>
                <a:cubicBezTo>
                  <a:pt x="125" y="35"/>
                  <a:pt x="125" y="35"/>
                  <a:pt x="125" y="35"/>
                </a:cubicBezTo>
                <a:cubicBezTo>
                  <a:pt x="125" y="8"/>
                  <a:pt x="116" y="0"/>
                  <a:pt x="89" y="0"/>
                </a:cubicBezTo>
                <a:close/>
                <a:moveTo>
                  <a:pt x="257" y="0"/>
                </a:moveTo>
                <a:lnTo>
                  <a:pt x="257" y="0"/>
                </a:lnTo>
                <a:cubicBezTo>
                  <a:pt x="213" y="0"/>
                  <a:pt x="213" y="0"/>
                  <a:pt x="213" y="0"/>
                </a:cubicBezTo>
                <a:cubicBezTo>
                  <a:pt x="187" y="0"/>
                  <a:pt x="178" y="8"/>
                  <a:pt x="178" y="35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8" y="106"/>
                  <a:pt x="187" y="124"/>
                  <a:pt x="213" y="124"/>
                </a:cubicBezTo>
                <a:cubicBezTo>
                  <a:pt x="257" y="124"/>
                  <a:pt x="257" y="124"/>
                  <a:pt x="257" y="124"/>
                </a:cubicBezTo>
                <a:cubicBezTo>
                  <a:pt x="284" y="124"/>
                  <a:pt x="302" y="106"/>
                  <a:pt x="302" y="80"/>
                </a:cubicBezTo>
                <a:cubicBezTo>
                  <a:pt x="302" y="35"/>
                  <a:pt x="302" y="35"/>
                  <a:pt x="302" y="35"/>
                </a:cubicBezTo>
                <a:cubicBezTo>
                  <a:pt x="302" y="8"/>
                  <a:pt x="284" y="0"/>
                  <a:pt x="257" y="0"/>
                </a:cubicBezTo>
                <a:close/>
                <a:moveTo>
                  <a:pt x="89" y="168"/>
                </a:moveTo>
                <a:lnTo>
                  <a:pt x="89" y="168"/>
                </a:lnTo>
                <a:cubicBezTo>
                  <a:pt x="45" y="168"/>
                  <a:pt x="45" y="168"/>
                  <a:pt x="45" y="168"/>
                </a:cubicBezTo>
                <a:cubicBezTo>
                  <a:pt x="19" y="168"/>
                  <a:pt x="0" y="186"/>
                  <a:pt x="0" y="21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83"/>
                  <a:pt x="19" y="292"/>
                  <a:pt x="45" y="292"/>
                </a:cubicBezTo>
                <a:cubicBezTo>
                  <a:pt x="89" y="292"/>
                  <a:pt x="89" y="292"/>
                  <a:pt x="89" y="292"/>
                </a:cubicBezTo>
                <a:cubicBezTo>
                  <a:pt x="116" y="292"/>
                  <a:pt x="125" y="283"/>
                  <a:pt x="125" y="256"/>
                </a:cubicBezTo>
                <a:cubicBezTo>
                  <a:pt x="125" y="212"/>
                  <a:pt x="125" y="212"/>
                  <a:pt x="125" y="212"/>
                </a:cubicBezTo>
                <a:cubicBezTo>
                  <a:pt x="125" y="186"/>
                  <a:pt x="116" y="168"/>
                  <a:pt x="89" y="168"/>
                </a:cubicBezTo>
                <a:close/>
                <a:moveTo>
                  <a:pt x="257" y="168"/>
                </a:moveTo>
                <a:lnTo>
                  <a:pt x="257" y="168"/>
                </a:lnTo>
                <a:cubicBezTo>
                  <a:pt x="213" y="168"/>
                  <a:pt x="213" y="168"/>
                  <a:pt x="213" y="168"/>
                </a:cubicBezTo>
                <a:cubicBezTo>
                  <a:pt x="187" y="168"/>
                  <a:pt x="178" y="186"/>
                  <a:pt x="178" y="212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78" y="283"/>
                  <a:pt x="187" y="292"/>
                  <a:pt x="213" y="292"/>
                </a:cubicBezTo>
                <a:cubicBezTo>
                  <a:pt x="257" y="292"/>
                  <a:pt x="257" y="292"/>
                  <a:pt x="257" y="292"/>
                </a:cubicBezTo>
                <a:cubicBezTo>
                  <a:pt x="284" y="292"/>
                  <a:pt x="302" y="283"/>
                  <a:pt x="302" y="256"/>
                </a:cubicBezTo>
                <a:cubicBezTo>
                  <a:pt x="302" y="212"/>
                  <a:pt x="302" y="212"/>
                  <a:pt x="302" y="212"/>
                </a:cubicBezTo>
                <a:cubicBezTo>
                  <a:pt x="302" y="186"/>
                  <a:pt x="284" y="168"/>
                  <a:pt x="257" y="1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3" name="Freeform 98">
            <a:extLst>
              <a:ext uri="{FF2B5EF4-FFF2-40B4-BE49-F238E27FC236}">
                <a16:creationId xmlns:a16="http://schemas.microsoft.com/office/drawing/2014/main" id="{24BE53C1-3648-184C-80DA-19A0C3996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2363" y="3243263"/>
            <a:ext cx="182562" cy="103187"/>
          </a:xfrm>
          <a:custGeom>
            <a:avLst/>
            <a:gdLst>
              <a:gd name="T0" fmla="*/ 41707 w 427"/>
              <a:gd name="T1" fmla="*/ 49387 h 240"/>
              <a:gd name="T2" fmla="*/ 41707 w 427"/>
              <a:gd name="T3" fmla="*/ 49387 h 240"/>
              <a:gd name="T4" fmla="*/ 152638 w 427"/>
              <a:gd name="T5" fmla="*/ 49387 h 240"/>
              <a:gd name="T6" fmla="*/ 152638 w 427"/>
              <a:gd name="T7" fmla="*/ 101755 h 240"/>
              <a:gd name="T8" fmla="*/ 183166 w 427"/>
              <a:gd name="T9" fmla="*/ 101755 h 240"/>
              <a:gd name="T10" fmla="*/ 183166 w 427"/>
              <a:gd name="T11" fmla="*/ 41724 h 240"/>
              <a:gd name="T12" fmla="*/ 159948 w 427"/>
              <a:gd name="T13" fmla="*/ 19159 h 240"/>
              <a:gd name="T14" fmla="*/ 41707 w 427"/>
              <a:gd name="T15" fmla="*/ 19159 h 240"/>
              <a:gd name="T16" fmla="*/ 41707 w 427"/>
              <a:gd name="T17" fmla="*/ 0 h 240"/>
              <a:gd name="T18" fmla="*/ 0 w 427"/>
              <a:gd name="T19" fmla="*/ 34060 h 240"/>
              <a:gd name="T20" fmla="*/ 41707 w 427"/>
              <a:gd name="T21" fmla="*/ 68121 h 240"/>
              <a:gd name="T22" fmla="*/ 41707 w 427"/>
              <a:gd name="T23" fmla="*/ 49387 h 24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27" h="240">
                <a:moveTo>
                  <a:pt x="97" y="116"/>
                </a:moveTo>
                <a:lnTo>
                  <a:pt x="97" y="116"/>
                </a:lnTo>
                <a:cubicBezTo>
                  <a:pt x="355" y="116"/>
                  <a:pt x="355" y="116"/>
                  <a:pt x="355" y="116"/>
                </a:cubicBezTo>
                <a:cubicBezTo>
                  <a:pt x="355" y="239"/>
                  <a:pt x="355" y="239"/>
                  <a:pt x="355" y="239"/>
                </a:cubicBezTo>
                <a:cubicBezTo>
                  <a:pt x="426" y="239"/>
                  <a:pt x="426" y="239"/>
                  <a:pt x="426" y="239"/>
                </a:cubicBezTo>
                <a:cubicBezTo>
                  <a:pt x="426" y="98"/>
                  <a:pt x="426" y="98"/>
                  <a:pt x="426" y="98"/>
                </a:cubicBezTo>
                <a:cubicBezTo>
                  <a:pt x="426" y="71"/>
                  <a:pt x="400" y="45"/>
                  <a:pt x="372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0"/>
                  <a:pt x="97" y="0"/>
                  <a:pt x="97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97" y="160"/>
                  <a:pt x="97" y="160"/>
                  <a:pt x="97" y="160"/>
                </a:cubicBezTo>
                <a:lnTo>
                  <a:pt x="97" y="11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4" name="Freeform 113">
            <a:extLst>
              <a:ext uri="{FF2B5EF4-FFF2-40B4-BE49-F238E27FC236}">
                <a16:creationId xmlns:a16="http://schemas.microsoft.com/office/drawing/2014/main" id="{A8EB143D-05FA-0A4C-A565-055F10FCF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488" y="3259138"/>
            <a:ext cx="153987" cy="106362"/>
          </a:xfrm>
          <a:custGeom>
            <a:avLst/>
            <a:gdLst>
              <a:gd name="T0" fmla="*/ 22889 w 355"/>
              <a:gd name="T1" fmla="*/ 86816 h 249"/>
              <a:gd name="T2" fmla="*/ 22889 w 355"/>
              <a:gd name="T3" fmla="*/ 86816 h 249"/>
              <a:gd name="T4" fmla="*/ 11660 w 355"/>
              <a:gd name="T5" fmla="*/ 86816 h 249"/>
              <a:gd name="T6" fmla="*/ 0 w 355"/>
              <a:gd name="T7" fmla="*/ 98306 h 249"/>
              <a:gd name="T8" fmla="*/ 11660 w 355"/>
              <a:gd name="T9" fmla="*/ 105540 h 249"/>
              <a:gd name="T10" fmla="*/ 22889 w 355"/>
              <a:gd name="T11" fmla="*/ 105540 h 249"/>
              <a:gd name="T12" fmla="*/ 34549 w 355"/>
              <a:gd name="T13" fmla="*/ 98306 h 249"/>
              <a:gd name="T14" fmla="*/ 22889 w 355"/>
              <a:gd name="T15" fmla="*/ 86816 h 249"/>
              <a:gd name="T16" fmla="*/ 22889 w 355"/>
              <a:gd name="T17" fmla="*/ 45536 h 249"/>
              <a:gd name="T18" fmla="*/ 22889 w 355"/>
              <a:gd name="T19" fmla="*/ 45536 h 249"/>
              <a:gd name="T20" fmla="*/ 11660 w 355"/>
              <a:gd name="T21" fmla="*/ 45536 h 249"/>
              <a:gd name="T22" fmla="*/ 0 w 355"/>
              <a:gd name="T23" fmla="*/ 53196 h 249"/>
              <a:gd name="T24" fmla="*/ 11660 w 355"/>
              <a:gd name="T25" fmla="*/ 64261 h 249"/>
              <a:gd name="T26" fmla="*/ 22889 w 355"/>
              <a:gd name="T27" fmla="*/ 64261 h 249"/>
              <a:gd name="T28" fmla="*/ 34549 w 355"/>
              <a:gd name="T29" fmla="*/ 53196 h 249"/>
              <a:gd name="T30" fmla="*/ 22889 w 355"/>
              <a:gd name="T31" fmla="*/ 45536 h 249"/>
              <a:gd name="T32" fmla="*/ 22889 w 355"/>
              <a:gd name="T33" fmla="*/ 0 h 249"/>
              <a:gd name="T34" fmla="*/ 22889 w 355"/>
              <a:gd name="T35" fmla="*/ 0 h 249"/>
              <a:gd name="T36" fmla="*/ 11660 w 355"/>
              <a:gd name="T37" fmla="*/ 0 h 249"/>
              <a:gd name="T38" fmla="*/ 0 w 355"/>
              <a:gd name="T39" fmla="*/ 11490 h 249"/>
              <a:gd name="T40" fmla="*/ 11660 w 355"/>
              <a:gd name="T41" fmla="*/ 22981 h 249"/>
              <a:gd name="T42" fmla="*/ 22889 w 355"/>
              <a:gd name="T43" fmla="*/ 22981 h 249"/>
              <a:gd name="T44" fmla="*/ 34549 w 355"/>
              <a:gd name="T45" fmla="*/ 11490 h 249"/>
              <a:gd name="T46" fmla="*/ 22889 w 355"/>
              <a:gd name="T47" fmla="*/ 0 h 249"/>
              <a:gd name="T48" fmla="*/ 65211 w 355"/>
              <a:gd name="T49" fmla="*/ 22981 h 249"/>
              <a:gd name="T50" fmla="*/ 65211 w 355"/>
              <a:gd name="T51" fmla="*/ 22981 h 249"/>
              <a:gd name="T52" fmla="*/ 141651 w 355"/>
              <a:gd name="T53" fmla="*/ 22981 h 249"/>
              <a:gd name="T54" fmla="*/ 152879 w 355"/>
              <a:gd name="T55" fmla="*/ 11490 h 249"/>
              <a:gd name="T56" fmla="*/ 141651 w 355"/>
              <a:gd name="T57" fmla="*/ 0 h 249"/>
              <a:gd name="T58" fmla="*/ 65211 w 355"/>
              <a:gd name="T59" fmla="*/ 0 h 249"/>
              <a:gd name="T60" fmla="*/ 53551 w 355"/>
              <a:gd name="T61" fmla="*/ 11490 h 249"/>
              <a:gd name="T62" fmla="*/ 65211 w 355"/>
              <a:gd name="T63" fmla="*/ 22981 h 249"/>
              <a:gd name="T64" fmla="*/ 141651 w 355"/>
              <a:gd name="T65" fmla="*/ 45536 h 249"/>
              <a:gd name="T66" fmla="*/ 141651 w 355"/>
              <a:gd name="T67" fmla="*/ 45536 h 249"/>
              <a:gd name="T68" fmla="*/ 65211 w 355"/>
              <a:gd name="T69" fmla="*/ 45536 h 249"/>
              <a:gd name="T70" fmla="*/ 53551 w 355"/>
              <a:gd name="T71" fmla="*/ 53196 h 249"/>
              <a:gd name="T72" fmla="*/ 65211 w 355"/>
              <a:gd name="T73" fmla="*/ 64261 h 249"/>
              <a:gd name="T74" fmla="*/ 141651 w 355"/>
              <a:gd name="T75" fmla="*/ 64261 h 249"/>
              <a:gd name="T76" fmla="*/ 152879 w 355"/>
              <a:gd name="T77" fmla="*/ 53196 h 249"/>
              <a:gd name="T78" fmla="*/ 141651 w 355"/>
              <a:gd name="T79" fmla="*/ 45536 h 249"/>
              <a:gd name="T80" fmla="*/ 141651 w 355"/>
              <a:gd name="T81" fmla="*/ 86816 h 249"/>
              <a:gd name="T82" fmla="*/ 141651 w 355"/>
              <a:gd name="T83" fmla="*/ 86816 h 249"/>
              <a:gd name="T84" fmla="*/ 65211 w 355"/>
              <a:gd name="T85" fmla="*/ 86816 h 249"/>
              <a:gd name="T86" fmla="*/ 53551 w 355"/>
              <a:gd name="T87" fmla="*/ 98306 h 249"/>
              <a:gd name="T88" fmla="*/ 65211 w 355"/>
              <a:gd name="T89" fmla="*/ 105540 h 249"/>
              <a:gd name="T90" fmla="*/ 141651 w 355"/>
              <a:gd name="T91" fmla="*/ 105540 h 249"/>
              <a:gd name="T92" fmla="*/ 152879 w 355"/>
              <a:gd name="T93" fmla="*/ 98306 h 249"/>
              <a:gd name="T94" fmla="*/ 141651 w 355"/>
              <a:gd name="T95" fmla="*/ 86816 h 24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55" h="249">
                <a:moveTo>
                  <a:pt x="53" y="204"/>
                </a:moveTo>
                <a:lnTo>
                  <a:pt x="53" y="204"/>
                </a:lnTo>
                <a:cubicBezTo>
                  <a:pt x="27" y="204"/>
                  <a:pt x="27" y="204"/>
                  <a:pt x="27" y="204"/>
                </a:cubicBezTo>
                <a:cubicBezTo>
                  <a:pt x="18" y="204"/>
                  <a:pt x="0" y="213"/>
                  <a:pt x="0" y="231"/>
                </a:cubicBezTo>
                <a:cubicBezTo>
                  <a:pt x="0" y="239"/>
                  <a:pt x="18" y="248"/>
                  <a:pt x="27" y="248"/>
                </a:cubicBezTo>
                <a:cubicBezTo>
                  <a:pt x="53" y="248"/>
                  <a:pt x="53" y="248"/>
                  <a:pt x="53" y="248"/>
                </a:cubicBezTo>
                <a:cubicBezTo>
                  <a:pt x="71" y="248"/>
                  <a:pt x="80" y="239"/>
                  <a:pt x="80" y="231"/>
                </a:cubicBezTo>
                <a:cubicBezTo>
                  <a:pt x="80" y="213"/>
                  <a:pt x="71" y="204"/>
                  <a:pt x="53" y="204"/>
                </a:cubicBezTo>
                <a:close/>
                <a:moveTo>
                  <a:pt x="53" y="107"/>
                </a:moveTo>
                <a:lnTo>
                  <a:pt x="53" y="107"/>
                </a:lnTo>
                <a:cubicBezTo>
                  <a:pt x="27" y="107"/>
                  <a:pt x="27" y="107"/>
                  <a:pt x="27" y="107"/>
                </a:cubicBezTo>
                <a:cubicBezTo>
                  <a:pt x="18" y="107"/>
                  <a:pt x="0" y="116"/>
                  <a:pt x="0" y="125"/>
                </a:cubicBezTo>
                <a:cubicBezTo>
                  <a:pt x="0" y="142"/>
                  <a:pt x="18" y="151"/>
                  <a:pt x="27" y="151"/>
                </a:cubicBezTo>
                <a:cubicBezTo>
                  <a:pt x="53" y="151"/>
                  <a:pt x="53" y="151"/>
                  <a:pt x="53" y="151"/>
                </a:cubicBezTo>
                <a:cubicBezTo>
                  <a:pt x="71" y="151"/>
                  <a:pt x="80" y="142"/>
                  <a:pt x="80" y="125"/>
                </a:cubicBezTo>
                <a:cubicBezTo>
                  <a:pt x="80" y="116"/>
                  <a:pt x="71" y="107"/>
                  <a:pt x="53" y="107"/>
                </a:cubicBezTo>
                <a:close/>
                <a:moveTo>
                  <a:pt x="53" y="0"/>
                </a:moveTo>
                <a:lnTo>
                  <a:pt x="53" y="0"/>
                </a:lnTo>
                <a:cubicBezTo>
                  <a:pt x="27" y="0"/>
                  <a:pt x="27" y="0"/>
                  <a:pt x="27" y="0"/>
                </a:cubicBezTo>
                <a:cubicBezTo>
                  <a:pt x="18" y="0"/>
                  <a:pt x="0" y="18"/>
                  <a:pt x="0" y="27"/>
                </a:cubicBezTo>
                <a:cubicBezTo>
                  <a:pt x="0" y="44"/>
                  <a:pt x="18" y="54"/>
                  <a:pt x="27" y="54"/>
                </a:cubicBezTo>
                <a:cubicBezTo>
                  <a:pt x="53" y="54"/>
                  <a:pt x="53" y="54"/>
                  <a:pt x="53" y="54"/>
                </a:cubicBezTo>
                <a:cubicBezTo>
                  <a:pt x="71" y="54"/>
                  <a:pt x="80" y="44"/>
                  <a:pt x="80" y="27"/>
                </a:cubicBezTo>
                <a:cubicBezTo>
                  <a:pt x="80" y="18"/>
                  <a:pt x="71" y="0"/>
                  <a:pt x="53" y="0"/>
                </a:cubicBezTo>
                <a:close/>
                <a:moveTo>
                  <a:pt x="151" y="54"/>
                </a:moveTo>
                <a:lnTo>
                  <a:pt x="151" y="54"/>
                </a:lnTo>
                <a:cubicBezTo>
                  <a:pt x="328" y="54"/>
                  <a:pt x="328" y="54"/>
                  <a:pt x="328" y="54"/>
                </a:cubicBezTo>
                <a:cubicBezTo>
                  <a:pt x="337" y="54"/>
                  <a:pt x="354" y="44"/>
                  <a:pt x="354" y="27"/>
                </a:cubicBezTo>
                <a:cubicBezTo>
                  <a:pt x="354" y="18"/>
                  <a:pt x="337" y="0"/>
                  <a:pt x="328" y="0"/>
                </a:cubicBezTo>
                <a:cubicBezTo>
                  <a:pt x="151" y="0"/>
                  <a:pt x="151" y="0"/>
                  <a:pt x="151" y="0"/>
                </a:cubicBezTo>
                <a:cubicBezTo>
                  <a:pt x="142" y="0"/>
                  <a:pt x="124" y="18"/>
                  <a:pt x="124" y="27"/>
                </a:cubicBezTo>
                <a:cubicBezTo>
                  <a:pt x="124" y="44"/>
                  <a:pt x="142" y="54"/>
                  <a:pt x="151" y="54"/>
                </a:cubicBezTo>
                <a:close/>
                <a:moveTo>
                  <a:pt x="328" y="107"/>
                </a:moveTo>
                <a:lnTo>
                  <a:pt x="328" y="107"/>
                </a:lnTo>
                <a:cubicBezTo>
                  <a:pt x="151" y="107"/>
                  <a:pt x="151" y="107"/>
                  <a:pt x="151" y="107"/>
                </a:cubicBezTo>
                <a:cubicBezTo>
                  <a:pt x="142" y="107"/>
                  <a:pt x="124" y="116"/>
                  <a:pt x="124" y="125"/>
                </a:cubicBezTo>
                <a:cubicBezTo>
                  <a:pt x="124" y="142"/>
                  <a:pt x="142" y="151"/>
                  <a:pt x="151" y="151"/>
                </a:cubicBezTo>
                <a:cubicBezTo>
                  <a:pt x="328" y="151"/>
                  <a:pt x="328" y="151"/>
                  <a:pt x="328" y="151"/>
                </a:cubicBezTo>
                <a:cubicBezTo>
                  <a:pt x="337" y="151"/>
                  <a:pt x="354" y="142"/>
                  <a:pt x="354" y="125"/>
                </a:cubicBezTo>
                <a:cubicBezTo>
                  <a:pt x="354" y="116"/>
                  <a:pt x="337" y="107"/>
                  <a:pt x="328" y="107"/>
                </a:cubicBezTo>
                <a:close/>
                <a:moveTo>
                  <a:pt x="328" y="204"/>
                </a:moveTo>
                <a:lnTo>
                  <a:pt x="328" y="204"/>
                </a:lnTo>
                <a:cubicBezTo>
                  <a:pt x="151" y="204"/>
                  <a:pt x="151" y="204"/>
                  <a:pt x="151" y="204"/>
                </a:cubicBezTo>
                <a:cubicBezTo>
                  <a:pt x="142" y="204"/>
                  <a:pt x="124" y="213"/>
                  <a:pt x="124" y="231"/>
                </a:cubicBezTo>
                <a:cubicBezTo>
                  <a:pt x="124" y="239"/>
                  <a:pt x="142" y="248"/>
                  <a:pt x="151" y="248"/>
                </a:cubicBezTo>
                <a:cubicBezTo>
                  <a:pt x="328" y="248"/>
                  <a:pt x="328" y="248"/>
                  <a:pt x="328" y="248"/>
                </a:cubicBezTo>
                <a:cubicBezTo>
                  <a:pt x="337" y="248"/>
                  <a:pt x="354" y="239"/>
                  <a:pt x="354" y="231"/>
                </a:cubicBezTo>
                <a:cubicBezTo>
                  <a:pt x="354" y="213"/>
                  <a:pt x="337" y="204"/>
                  <a:pt x="328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5" name="Freeform 121">
            <a:extLst>
              <a:ext uri="{FF2B5EF4-FFF2-40B4-BE49-F238E27FC236}">
                <a16:creationId xmlns:a16="http://schemas.microsoft.com/office/drawing/2014/main" id="{218308E2-C405-994E-A61D-1920CA135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0100" y="2386013"/>
            <a:ext cx="190500" cy="174625"/>
          </a:xfrm>
          <a:custGeom>
            <a:avLst/>
            <a:gdLst>
              <a:gd name="T0" fmla="*/ 46070 w 444"/>
              <a:gd name="T1" fmla="*/ 133382 h 409"/>
              <a:gd name="T2" fmla="*/ 46070 w 444"/>
              <a:gd name="T3" fmla="*/ 133382 h 409"/>
              <a:gd name="T4" fmla="*/ 49514 w 444"/>
              <a:gd name="T5" fmla="*/ 41736 h 409"/>
              <a:gd name="T6" fmla="*/ 83958 w 444"/>
              <a:gd name="T7" fmla="*/ 22804 h 409"/>
              <a:gd name="T8" fmla="*/ 83958 w 444"/>
              <a:gd name="T9" fmla="*/ 0 h 409"/>
              <a:gd name="T10" fmla="*/ 34445 w 444"/>
              <a:gd name="T11" fmla="*/ 26676 h 409"/>
              <a:gd name="T12" fmla="*/ 30569 w 444"/>
              <a:gd name="T13" fmla="*/ 148871 h 409"/>
              <a:gd name="T14" fmla="*/ 15500 w 444"/>
              <a:gd name="T15" fmla="*/ 167803 h 409"/>
              <a:gd name="T16" fmla="*/ 72333 w 444"/>
              <a:gd name="T17" fmla="*/ 171675 h 409"/>
              <a:gd name="T18" fmla="*/ 72333 w 444"/>
              <a:gd name="T19" fmla="*/ 110578 h 409"/>
              <a:gd name="T20" fmla="*/ 46070 w 444"/>
              <a:gd name="T21" fmla="*/ 133382 h 409"/>
              <a:gd name="T22" fmla="*/ 117972 w 444"/>
              <a:gd name="T23" fmla="*/ 7745 h 409"/>
              <a:gd name="T24" fmla="*/ 117972 w 444"/>
              <a:gd name="T25" fmla="*/ 7745 h 409"/>
              <a:gd name="T26" fmla="*/ 117972 w 444"/>
              <a:gd name="T27" fmla="*/ 68412 h 409"/>
              <a:gd name="T28" fmla="*/ 145097 w 444"/>
              <a:gd name="T29" fmla="*/ 41736 h 409"/>
              <a:gd name="T30" fmla="*/ 141222 w 444"/>
              <a:gd name="T31" fmla="*/ 137254 h 409"/>
              <a:gd name="T32" fmla="*/ 106778 w 444"/>
              <a:gd name="T33" fmla="*/ 152744 h 409"/>
              <a:gd name="T34" fmla="*/ 106778 w 444"/>
              <a:gd name="T35" fmla="*/ 175548 h 409"/>
              <a:gd name="T36" fmla="*/ 156722 w 444"/>
              <a:gd name="T37" fmla="*/ 152744 h 409"/>
              <a:gd name="T38" fmla="*/ 160167 w 444"/>
              <a:gd name="T39" fmla="*/ 26676 h 409"/>
              <a:gd name="T40" fmla="*/ 179542 w 444"/>
              <a:gd name="T41" fmla="*/ 7745 h 409"/>
              <a:gd name="T42" fmla="*/ 117972 w 444"/>
              <a:gd name="T43" fmla="*/ 7745 h 40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4" h="409">
                <a:moveTo>
                  <a:pt x="107" y="310"/>
                </a:moveTo>
                <a:lnTo>
                  <a:pt x="107" y="310"/>
                </a:lnTo>
                <a:cubicBezTo>
                  <a:pt x="54" y="248"/>
                  <a:pt x="54" y="159"/>
                  <a:pt x="115" y="97"/>
                </a:cubicBezTo>
                <a:cubicBezTo>
                  <a:pt x="142" y="71"/>
                  <a:pt x="168" y="62"/>
                  <a:pt x="195" y="53"/>
                </a:cubicBezTo>
                <a:cubicBezTo>
                  <a:pt x="195" y="0"/>
                  <a:pt x="195" y="0"/>
                  <a:pt x="195" y="0"/>
                </a:cubicBezTo>
                <a:cubicBezTo>
                  <a:pt x="151" y="9"/>
                  <a:pt x="115" y="27"/>
                  <a:pt x="80" y="62"/>
                </a:cubicBezTo>
                <a:cubicBezTo>
                  <a:pt x="0" y="142"/>
                  <a:pt x="0" y="266"/>
                  <a:pt x="71" y="346"/>
                </a:cubicBezTo>
                <a:cubicBezTo>
                  <a:pt x="36" y="390"/>
                  <a:pt x="36" y="390"/>
                  <a:pt x="36" y="390"/>
                </a:cubicBezTo>
                <a:cubicBezTo>
                  <a:pt x="168" y="399"/>
                  <a:pt x="168" y="399"/>
                  <a:pt x="168" y="399"/>
                </a:cubicBezTo>
                <a:cubicBezTo>
                  <a:pt x="168" y="257"/>
                  <a:pt x="168" y="257"/>
                  <a:pt x="168" y="257"/>
                </a:cubicBezTo>
                <a:lnTo>
                  <a:pt x="107" y="310"/>
                </a:lnTo>
                <a:close/>
                <a:moveTo>
                  <a:pt x="274" y="18"/>
                </a:moveTo>
                <a:lnTo>
                  <a:pt x="274" y="18"/>
                </a:lnTo>
                <a:cubicBezTo>
                  <a:pt x="274" y="159"/>
                  <a:pt x="274" y="159"/>
                  <a:pt x="274" y="159"/>
                </a:cubicBezTo>
                <a:cubicBezTo>
                  <a:pt x="337" y="97"/>
                  <a:pt x="337" y="97"/>
                  <a:pt x="337" y="97"/>
                </a:cubicBezTo>
                <a:cubicBezTo>
                  <a:pt x="390" y="159"/>
                  <a:pt x="390" y="257"/>
                  <a:pt x="328" y="319"/>
                </a:cubicBezTo>
                <a:cubicBezTo>
                  <a:pt x="311" y="337"/>
                  <a:pt x="274" y="355"/>
                  <a:pt x="248" y="355"/>
                </a:cubicBezTo>
                <a:cubicBezTo>
                  <a:pt x="248" y="408"/>
                  <a:pt x="248" y="408"/>
                  <a:pt x="248" y="408"/>
                </a:cubicBezTo>
                <a:cubicBezTo>
                  <a:pt x="293" y="408"/>
                  <a:pt x="337" y="381"/>
                  <a:pt x="364" y="355"/>
                </a:cubicBezTo>
                <a:cubicBezTo>
                  <a:pt x="443" y="275"/>
                  <a:pt x="443" y="142"/>
                  <a:pt x="372" y="62"/>
                </a:cubicBezTo>
                <a:cubicBezTo>
                  <a:pt x="417" y="18"/>
                  <a:pt x="417" y="18"/>
                  <a:pt x="417" y="18"/>
                </a:cubicBezTo>
                <a:lnTo>
                  <a:pt x="274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6" name="Freeform 131">
            <a:extLst>
              <a:ext uri="{FF2B5EF4-FFF2-40B4-BE49-F238E27FC236}">
                <a16:creationId xmlns:a16="http://schemas.microsoft.com/office/drawing/2014/main" id="{7355B2E9-0639-0641-914F-9DAAF86FB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7813" y="2867025"/>
            <a:ext cx="214312" cy="141288"/>
          </a:xfrm>
          <a:custGeom>
            <a:avLst/>
            <a:gdLst>
              <a:gd name="T0" fmla="*/ 163960 w 497"/>
              <a:gd name="T1" fmla="*/ 37960 h 329"/>
              <a:gd name="T2" fmla="*/ 163960 w 497"/>
              <a:gd name="T3" fmla="*/ 37960 h 329"/>
              <a:gd name="T4" fmla="*/ 152771 w 497"/>
              <a:gd name="T5" fmla="*/ 41842 h 329"/>
              <a:gd name="T6" fmla="*/ 98978 w 497"/>
              <a:gd name="T7" fmla="*/ 0 h 329"/>
              <a:gd name="T8" fmla="*/ 41743 w 497"/>
              <a:gd name="T9" fmla="*/ 56940 h 329"/>
              <a:gd name="T10" fmla="*/ 41743 w 497"/>
              <a:gd name="T11" fmla="*/ 64704 h 329"/>
              <a:gd name="T12" fmla="*/ 38300 w 497"/>
              <a:gd name="T13" fmla="*/ 64704 h 329"/>
              <a:gd name="T14" fmla="*/ 0 w 497"/>
              <a:gd name="T15" fmla="*/ 102664 h 329"/>
              <a:gd name="T16" fmla="*/ 38300 w 497"/>
              <a:gd name="T17" fmla="*/ 141487 h 329"/>
              <a:gd name="T18" fmla="*/ 163960 w 497"/>
              <a:gd name="T19" fmla="*/ 141487 h 329"/>
              <a:gd name="T20" fmla="*/ 213449 w 497"/>
              <a:gd name="T21" fmla="*/ 87566 h 329"/>
              <a:gd name="T22" fmla="*/ 163960 w 497"/>
              <a:gd name="T23" fmla="*/ 37960 h 32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97" h="329">
                <a:moveTo>
                  <a:pt x="381" y="88"/>
                </a:moveTo>
                <a:lnTo>
                  <a:pt x="381" y="88"/>
                </a:lnTo>
                <a:cubicBezTo>
                  <a:pt x="372" y="88"/>
                  <a:pt x="363" y="88"/>
                  <a:pt x="355" y="97"/>
                </a:cubicBezTo>
                <a:cubicBezTo>
                  <a:pt x="346" y="44"/>
                  <a:pt x="293" y="0"/>
                  <a:pt x="230" y="0"/>
                </a:cubicBezTo>
                <a:cubicBezTo>
                  <a:pt x="159" y="0"/>
                  <a:pt x="97" y="62"/>
                  <a:pt x="97" y="132"/>
                </a:cubicBezTo>
                <a:cubicBezTo>
                  <a:pt x="97" y="132"/>
                  <a:pt x="97" y="141"/>
                  <a:pt x="97" y="150"/>
                </a:cubicBezTo>
                <a:cubicBezTo>
                  <a:pt x="97" y="150"/>
                  <a:pt x="97" y="150"/>
                  <a:pt x="89" y="150"/>
                </a:cubicBezTo>
                <a:cubicBezTo>
                  <a:pt x="44" y="150"/>
                  <a:pt x="0" y="185"/>
                  <a:pt x="0" y="238"/>
                </a:cubicBezTo>
                <a:cubicBezTo>
                  <a:pt x="0" y="283"/>
                  <a:pt x="44" y="328"/>
                  <a:pt x="89" y="328"/>
                </a:cubicBezTo>
                <a:cubicBezTo>
                  <a:pt x="381" y="328"/>
                  <a:pt x="381" y="328"/>
                  <a:pt x="381" y="328"/>
                </a:cubicBezTo>
                <a:cubicBezTo>
                  <a:pt x="443" y="328"/>
                  <a:pt x="496" y="275"/>
                  <a:pt x="496" y="203"/>
                </a:cubicBezTo>
                <a:cubicBezTo>
                  <a:pt x="496" y="141"/>
                  <a:pt x="443" y="88"/>
                  <a:pt x="381" y="8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7" name="Freeform 132">
            <a:extLst>
              <a:ext uri="{FF2B5EF4-FFF2-40B4-BE49-F238E27FC236}">
                <a16:creationId xmlns:a16="http://schemas.microsoft.com/office/drawing/2014/main" id="{717DC94D-C35D-0D4B-8E8B-0B83C7ECB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3263" y="2867025"/>
            <a:ext cx="214312" cy="141288"/>
          </a:xfrm>
          <a:custGeom>
            <a:avLst/>
            <a:gdLst>
              <a:gd name="T0" fmla="*/ 163631 w 498"/>
              <a:gd name="T1" fmla="*/ 37960 h 329"/>
              <a:gd name="T2" fmla="*/ 163631 w 498"/>
              <a:gd name="T3" fmla="*/ 37960 h 329"/>
              <a:gd name="T4" fmla="*/ 152465 w 498"/>
              <a:gd name="T5" fmla="*/ 41842 h 329"/>
              <a:gd name="T6" fmla="*/ 99209 w 498"/>
              <a:gd name="T7" fmla="*/ 0 h 329"/>
              <a:gd name="T8" fmla="*/ 42089 w 498"/>
              <a:gd name="T9" fmla="*/ 56940 h 329"/>
              <a:gd name="T10" fmla="*/ 42089 w 498"/>
              <a:gd name="T11" fmla="*/ 64704 h 329"/>
              <a:gd name="T12" fmla="*/ 38224 w 498"/>
              <a:gd name="T13" fmla="*/ 64704 h 329"/>
              <a:gd name="T14" fmla="*/ 0 w 498"/>
              <a:gd name="T15" fmla="*/ 102664 h 329"/>
              <a:gd name="T16" fmla="*/ 38224 w 498"/>
              <a:gd name="T17" fmla="*/ 141487 h 329"/>
              <a:gd name="T18" fmla="*/ 91479 w 498"/>
              <a:gd name="T19" fmla="*/ 141487 h 329"/>
              <a:gd name="T20" fmla="*/ 91479 w 498"/>
              <a:gd name="T21" fmla="*/ 99213 h 329"/>
              <a:gd name="T22" fmla="*/ 68716 w 498"/>
              <a:gd name="T23" fmla="*/ 99213 h 329"/>
              <a:gd name="T24" fmla="*/ 106940 w 498"/>
              <a:gd name="T25" fmla="*/ 49607 h 329"/>
              <a:gd name="T26" fmla="*/ 144734 w 498"/>
              <a:gd name="T27" fmla="*/ 99213 h 329"/>
              <a:gd name="T28" fmla="*/ 121972 w 498"/>
              <a:gd name="T29" fmla="*/ 99213 h 329"/>
              <a:gd name="T30" fmla="*/ 121972 w 498"/>
              <a:gd name="T31" fmla="*/ 141487 h 329"/>
              <a:gd name="T32" fmla="*/ 163631 w 498"/>
              <a:gd name="T33" fmla="*/ 141487 h 329"/>
              <a:gd name="T34" fmla="*/ 213451 w 498"/>
              <a:gd name="T35" fmla="*/ 87566 h 329"/>
              <a:gd name="T36" fmla="*/ 163631 w 498"/>
              <a:gd name="T37" fmla="*/ 37960 h 32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98" h="329">
                <a:moveTo>
                  <a:pt x="381" y="88"/>
                </a:moveTo>
                <a:lnTo>
                  <a:pt x="381" y="88"/>
                </a:lnTo>
                <a:cubicBezTo>
                  <a:pt x="372" y="88"/>
                  <a:pt x="364" y="88"/>
                  <a:pt x="355" y="97"/>
                </a:cubicBezTo>
                <a:cubicBezTo>
                  <a:pt x="346" y="44"/>
                  <a:pt x="293" y="0"/>
                  <a:pt x="231" y="0"/>
                </a:cubicBezTo>
                <a:cubicBezTo>
                  <a:pt x="160" y="0"/>
                  <a:pt x="98" y="62"/>
                  <a:pt x="98" y="132"/>
                </a:cubicBezTo>
                <a:cubicBezTo>
                  <a:pt x="98" y="132"/>
                  <a:pt x="98" y="141"/>
                  <a:pt x="98" y="150"/>
                </a:cubicBezTo>
                <a:cubicBezTo>
                  <a:pt x="98" y="150"/>
                  <a:pt x="98" y="150"/>
                  <a:pt x="89" y="150"/>
                </a:cubicBezTo>
                <a:cubicBezTo>
                  <a:pt x="45" y="150"/>
                  <a:pt x="0" y="185"/>
                  <a:pt x="0" y="238"/>
                </a:cubicBezTo>
                <a:cubicBezTo>
                  <a:pt x="0" y="283"/>
                  <a:pt x="45" y="328"/>
                  <a:pt x="89" y="328"/>
                </a:cubicBezTo>
                <a:cubicBezTo>
                  <a:pt x="213" y="328"/>
                  <a:pt x="213" y="328"/>
                  <a:pt x="213" y="328"/>
                </a:cubicBezTo>
                <a:cubicBezTo>
                  <a:pt x="213" y="230"/>
                  <a:pt x="213" y="230"/>
                  <a:pt x="213" y="230"/>
                </a:cubicBezTo>
                <a:cubicBezTo>
                  <a:pt x="160" y="230"/>
                  <a:pt x="160" y="230"/>
                  <a:pt x="160" y="230"/>
                </a:cubicBezTo>
                <a:cubicBezTo>
                  <a:pt x="249" y="115"/>
                  <a:pt x="249" y="115"/>
                  <a:pt x="249" y="115"/>
                </a:cubicBezTo>
                <a:cubicBezTo>
                  <a:pt x="337" y="230"/>
                  <a:pt x="337" y="230"/>
                  <a:pt x="337" y="230"/>
                </a:cubicBezTo>
                <a:cubicBezTo>
                  <a:pt x="284" y="230"/>
                  <a:pt x="284" y="230"/>
                  <a:pt x="284" y="230"/>
                </a:cubicBezTo>
                <a:cubicBezTo>
                  <a:pt x="284" y="328"/>
                  <a:pt x="284" y="328"/>
                  <a:pt x="284" y="328"/>
                </a:cubicBezTo>
                <a:cubicBezTo>
                  <a:pt x="381" y="328"/>
                  <a:pt x="381" y="328"/>
                  <a:pt x="381" y="328"/>
                </a:cubicBezTo>
                <a:cubicBezTo>
                  <a:pt x="443" y="328"/>
                  <a:pt x="497" y="275"/>
                  <a:pt x="497" y="203"/>
                </a:cubicBezTo>
                <a:cubicBezTo>
                  <a:pt x="497" y="141"/>
                  <a:pt x="443" y="88"/>
                  <a:pt x="381" y="8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8" name="Freeform 134">
            <a:extLst>
              <a:ext uri="{FF2B5EF4-FFF2-40B4-BE49-F238E27FC236}">
                <a16:creationId xmlns:a16="http://schemas.microsoft.com/office/drawing/2014/main" id="{70879ED1-4C16-8745-B35A-B6E260443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7975" y="2414588"/>
            <a:ext cx="153988" cy="195262"/>
          </a:xfrm>
          <a:custGeom>
            <a:avLst/>
            <a:gdLst>
              <a:gd name="T0" fmla="*/ 45777 w 355"/>
              <a:gd name="T1" fmla="*/ 106701 h 453"/>
              <a:gd name="T2" fmla="*/ 45777 w 355"/>
              <a:gd name="T3" fmla="*/ 106701 h 453"/>
              <a:gd name="T4" fmla="*/ 107102 w 355"/>
              <a:gd name="T5" fmla="*/ 106701 h 453"/>
              <a:gd name="T6" fmla="*/ 107102 w 355"/>
              <a:gd name="T7" fmla="*/ 87770 h 453"/>
              <a:gd name="T8" fmla="*/ 45777 w 355"/>
              <a:gd name="T9" fmla="*/ 87770 h 453"/>
              <a:gd name="T10" fmla="*/ 45777 w 355"/>
              <a:gd name="T11" fmla="*/ 106701 h 453"/>
              <a:gd name="T12" fmla="*/ 129990 w 355"/>
              <a:gd name="T13" fmla="*/ 0 h 453"/>
              <a:gd name="T14" fmla="*/ 129990 w 355"/>
              <a:gd name="T15" fmla="*/ 0 h 453"/>
              <a:gd name="T16" fmla="*/ 22889 w 355"/>
              <a:gd name="T17" fmla="*/ 0 h 453"/>
              <a:gd name="T18" fmla="*/ 0 w 355"/>
              <a:gd name="T19" fmla="*/ 22803 h 453"/>
              <a:gd name="T20" fmla="*/ 0 w 355"/>
              <a:gd name="T21" fmla="*/ 171669 h 453"/>
              <a:gd name="T22" fmla="*/ 22889 w 355"/>
              <a:gd name="T23" fmla="*/ 194472 h 453"/>
              <a:gd name="T24" fmla="*/ 129990 w 355"/>
              <a:gd name="T25" fmla="*/ 194472 h 453"/>
              <a:gd name="T26" fmla="*/ 152879 w 355"/>
              <a:gd name="T27" fmla="*/ 171669 h 453"/>
              <a:gd name="T28" fmla="*/ 152879 w 355"/>
              <a:gd name="T29" fmla="*/ 22803 h 453"/>
              <a:gd name="T30" fmla="*/ 129990 w 355"/>
              <a:gd name="T31" fmla="*/ 0 h 453"/>
              <a:gd name="T32" fmla="*/ 129990 w 355"/>
              <a:gd name="T33" fmla="*/ 171669 h 453"/>
              <a:gd name="T34" fmla="*/ 129990 w 355"/>
              <a:gd name="T35" fmla="*/ 171669 h 453"/>
              <a:gd name="T36" fmla="*/ 22889 w 355"/>
              <a:gd name="T37" fmla="*/ 171669 h 453"/>
              <a:gd name="T38" fmla="*/ 22889 w 355"/>
              <a:gd name="T39" fmla="*/ 22803 h 453"/>
              <a:gd name="T40" fmla="*/ 129990 w 355"/>
              <a:gd name="T41" fmla="*/ 22803 h 453"/>
              <a:gd name="T42" fmla="*/ 129990 w 355"/>
              <a:gd name="T43" fmla="*/ 171669 h 453"/>
              <a:gd name="T44" fmla="*/ 107102 w 355"/>
              <a:gd name="T45" fmla="*/ 45606 h 453"/>
              <a:gd name="T46" fmla="*/ 107102 w 355"/>
              <a:gd name="T47" fmla="*/ 45606 h 453"/>
              <a:gd name="T48" fmla="*/ 45777 w 355"/>
              <a:gd name="T49" fmla="*/ 45606 h 453"/>
              <a:gd name="T50" fmla="*/ 45777 w 355"/>
              <a:gd name="T51" fmla="*/ 64967 h 453"/>
              <a:gd name="T52" fmla="*/ 107102 w 355"/>
              <a:gd name="T53" fmla="*/ 64967 h 453"/>
              <a:gd name="T54" fmla="*/ 107102 w 355"/>
              <a:gd name="T55" fmla="*/ 45606 h 453"/>
              <a:gd name="T56" fmla="*/ 107102 w 355"/>
              <a:gd name="T57" fmla="*/ 129504 h 453"/>
              <a:gd name="T58" fmla="*/ 107102 w 355"/>
              <a:gd name="T59" fmla="*/ 129504 h 453"/>
              <a:gd name="T60" fmla="*/ 45777 w 355"/>
              <a:gd name="T61" fmla="*/ 129504 h 453"/>
              <a:gd name="T62" fmla="*/ 45777 w 355"/>
              <a:gd name="T63" fmla="*/ 148435 h 453"/>
              <a:gd name="T64" fmla="*/ 107102 w 355"/>
              <a:gd name="T65" fmla="*/ 148435 h 453"/>
              <a:gd name="T66" fmla="*/ 107102 w 355"/>
              <a:gd name="T67" fmla="*/ 129504 h 45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55" h="453">
                <a:moveTo>
                  <a:pt x="106" y="248"/>
                </a:moveTo>
                <a:lnTo>
                  <a:pt x="106" y="248"/>
                </a:lnTo>
                <a:cubicBezTo>
                  <a:pt x="248" y="248"/>
                  <a:pt x="248" y="248"/>
                  <a:pt x="248" y="248"/>
                </a:cubicBezTo>
                <a:cubicBezTo>
                  <a:pt x="248" y="204"/>
                  <a:pt x="248" y="204"/>
                  <a:pt x="248" y="204"/>
                </a:cubicBezTo>
                <a:cubicBezTo>
                  <a:pt x="106" y="204"/>
                  <a:pt x="106" y="204"/>
                  <a:pt x="106" y="204"/>
                </a:cubicBezTo>
                <a:lnTo>
                  <a:pt x="106" y="248"/>
                </a:lnTo>
                <a:close/>
                <a:moveTo>
                  <a:pt x="301" y="0"/>
                </a:moveTo>
                <a:lnTo>
                  <a:pt x="301" y="0"/>
                </a:lnTo>
                <a:cubicBezTo>
                  <a:pt x="53" y="0"/>
                  <a:pt x="53" y="0"/>
                  <a:pt x="53" y="0"/>
                </a:cubicBezTo>
                <a:cubicBezTo>
                  <a:pt x="26" y="0"/>
                  <a:pt x="0" y="26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26" y="452"/>
                  <a:pt x="53" y="452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28" y="452"/>
                  <a:pt x="354" y="425"/>
                  <a:pt x="354" y="399"/>
                </a:cubicBezTo>
                <a:cubicBezTo>
                  <a:pt x="354" y="53"/>
                  <a:pt x="354" y="53"/>
                  <a:pt x="354" y="53"/>
                </a:cubicBezTo>
                <a:cubicBezTo>
                  <a:pt x="354" y="26"/>
                  <a:pt x="328" y="0"/>
                  <a:pt x="301" y="0"/>
                </a:cubicBezTo>
                <a:close/>
                <a:moveTo>
                  <a:pt x="301" y="399"/>
                </a:moveTo>
                <a:lnTo>
                  <a:pt x="301" y="399"/>
                </a:lnTo>
                <a:cubicBezTo>
                  <a:pt x="53" y="399"/>
                  <a:pt x="53" y="399"/>
                  <a:pt x="53" y="399"/>
                </a:cubicBezTo>
                <a:cubicBezTo>
                  <a:pt x="53" y="53"/>
                  <a:pt x="53" y="53"/>
                  <a:pt x="53" y="53"/>
                </a:cubicBezTo>
                <a:cubicBezTo>
                  <a:pt x="301" y="53"/>
                  <a:pt x="301" y="53"/>
                  <a:pt x="301" y="53"/>
                </a:cubicBezTo>
                <a:lnTo>
                  <a:pt x="301" y="399"/>
                </a:lnTo>
                <a:close/>
                <a:moveTo>
                  <a:pt x="248" y="106"/>
                </a:moveTo>
                <a:lnTo>
                  <a:pt x="248" y="106"/>
                </a:lnTo>
                <a:cubicBezTo>
                  <a:pt x="106" y="106"/>
                  <a:pt x="106" y="106"/>
                  <a:pt x="106" y="106"/>
                </a:cubicBezTo>
                <a:cubicBezTo>
                  <a:pt x="106" y="151"/>
                  <a:pt x="106" y="151"/>
                  <a:pt x="106" y="151"/>
                </a:cubicBezTo>
                <a:cubicBezTo>
                  <a:pt x="248" y="151"/>
                  <a:pt x="248" y="151"/>
                  <a:pt x="248" y="151"/>
                </a:cubicBezTo>
                <a:lnTo>
                  <a:pt x="248" y="106"/>
                </a:lnTo>
                <a:close/>
                <a:moveTo>
                  <a:pt x="248" y="301"/>
                </a:moveTo>
                <a:lnTo>
                  <a:pt x="248" y="301"/>
                </a:lnTo>
                <a:cubicBezTo>
                  <a:pt x="106" y="301"/>
                  <a:pt x="106" y="301"/>
                  <a:pt x="106" y="301"/>
                </a:cubicBezTo>
                <a:cubicBezTo>
                  <a:pt x="106" y="345"/>
                  <a:pt x="106" y="345"/>
                  <a:pt x="106" y="345"/>
                </a:cubicBezTo>
                <a:cubicBezTo>
                  <a:pt x="248" y="345"/>
                  <a:pt x="248" y="345"/>
                  <a:pt x="248" y="345"/>
                </a:cubicBezTo>
                <a:lnTo>
                  <a:pt x="248" y="3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9" name="Freeform 137">
            <a:extLst>
              <a:ext uri="{FF2B5EF4-FFF2-40B4-BE49-F238E27FC236}">
                <a16:creationId xmlns:a16="http://schemas.microsoft.com/office/drawing/2014/main" id="{F6C6AA28-0B18-5F43-98E8-AB202146ED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5113" y="1543050"/>
            <a:ext cx="214312" cy="171450"/>
          </a:xfrm>
          <a:custGeom>
            <a:avLst/>
            <a:gdLst>
              <a:gd name="T0" fmla="*/ 202261 w 497"/>
              <a:gd name="T1" fmla="*/ 53380 h 400"/>
              <a:gd name="T2" fmla="*/ 202261 w 497"/>
              <a:gd name="T3" fmla="*/ 53380 h 400"/>
              <a:gd name="T4" fmla="*/ 11189 w 497"/>
              <a:gd name="T5" fmla="*/ 53380 h 400"/>
              <a:gd name="T6" fmla="*/ 0 w 497"/>
              <a:gd name="T7" fmla="*/ 65003 h 400"/>
              <a:gd name="T8" fmla="*/ 7746 w 497"/>
              <a:gd name="T9" fmla="*/ 160139 h 400"/>
              <a:gd name="T10" fmla="*/ 18935 w 497"/>
              <a:gd name="T11" fmla="*/ 171763 h 400"/>
              <a:gd name="T12" fmla="*/ 194515 w 497"/>
              <a:gd name="T13" fmla="*/ 171763 h 400"/>
              <a:gd name="T14" fmla="*/ 206134 w 497"/>
              <a:gd name="T15" fmla="*/ 160139 h 400"/>
              <a:gd name="T16" fmla="*/ 213450 w 497"/>
              <a:gd name="T17" fmla="*/ 65003 h 400"/>
              <a:gd name="T18" fmla="*/ 202261 w 497"/>
              <a:gd name="T19" fmla="*/ 53380 h 400"/>
              <a:gd name="T20" fmla="*/ 198388 w 497"/>
              <a:gd name="T21" fmla="*/ 30564 h 400"/>
              <a:gd name="T22" fmla="*/ 198388 w 497"/>
              <a:gd name="T23" fmla="*/ 30564 h 400"/>
              <a:gd name="T24" fmla="*/ 183326 w 497"/>
              <a:gd name="T25" fmla="*/ 22816 h 400"/>
              <a:gd name="T26" fmla="*/ 110598 w 497"/>
              <a:gd name="T27" fmla="*/ 22816 h 400"/>
              <a:gd name="T28" fmla="*/ 91663 w 497"/>
              <a:gd name="T29" fmla="*/ 15497 h 400"/>
              <a:gd name="T30" fmla="*/ 87790 w 497"/>
              <a:gd name="T31" fmla="*/ 7749 h 400"/>
              <a:gd name="T32" fmla="*/ 68855 w 497"/>
              <a:gd name="T33" fmla="*/ 0 h 400"/>
              <a:gd name="T34" fmla="*/ 33997 w 497"/>
              <a:gd name="T35" fmla="*/ 0 h 400"/>
              <a:gd name="T36" fmla="*/ 18935 w 497"/>
              <a:gd name="T37" fmla="*/ 11623 h 400"/>
              <a:gd name="T38" fmla="*/ 18935 w 497"/>
              <a:gd name="T39" fmla="*/ 38313 h 400"/>
              <a:gd name="T40" fmla="*/ 198388 w 497"/>
              <a:gd name="T41" fmla="*/ 38313 h 400"/>
              <a:gd name="T42" fmla="*/ 198388 w 497"/>
              <a:gd name="T43" fmla="*/ 30564 h 40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97" h="400">
                <a:moveTo>
                  <a:pt x="470" y="124"/>
                </a:moveTo>
                <a:lnTo>
                  <a:pt x="470" y="124"/>
                </a:lnTo>
                <a:cubicBezTo>
                  <a:pt x="26" y="124"/>
                  <a:pt x="26" y="124"/>
                  <a:pt x="26" y="124"/>
                </a:cubicBezTo>
                <a:cubicBezTo>
                  <a:pt x="0" y="124"/>
                  <a:pt x="0" y="133"/>
                  <a:pt x="0" y="151"/>
                </a:cubicBezTo>
                <a:cubicBezTo>
                  <a:pt x="18" y="372"/>
                  <a:pt x="18" y="372"/>
                  <a:pt x="18" y="372"/>
                </a:cubicBezTo>
                <a:cubicBezTo>
                  <a:pt x="18" y="381"/>
                  <a:pt x="26" y="399"/>
                  <a:pt x="44" y="399"/>
                </a:cubicBezTo>
                <a:cubicBezTo>
                  <a:pt x="452" y="399"/>
                  <a:pt x="452" y="399"/>
                  <a:pt x="452" y="399"/>
                </a:cubicBezTo>
                <a:cubicBezTo>
                  <a:pt x="470" y="399"/>
                  <a:pt x="470" y="381"/>
                  <a:pt x="479" y="372"/>
                </a:cubicBezTo>
                <a:cubicBezTo>
                  <a:pt x="496" y="151"/>
                  <a:pt x="496" y="151"/>
                  <a:pt x="496" y="151"/>
                </a:cubicBezTo>
                <a:cubicBezTo>
                  <a:pt x="496" y="133"/>
                  <a:pt x="496" y="124"/>
                  <a:pt x="470" y="124"/>
                </a:cubicBezTo>
                <a:close/>
                <a:moveTo>
                  <a:pt x="461" y="71"/>
                </a:moveTo>
                <a:lnTo>
                  <a:pt x="461" y="71"/>
                </a:lnTo>
                <a:cubicBezTo>
                  <a:pt x="452" y="62"/>
                  <a:pt x="443" y="53"/>
                  <a:pt x="426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39" y="53"/>
                  <a:pt x="222" y="44"/>
                  <a:pt x="213" y="36"/>
                </a:cubicBezTo>
                <a:cubicBezTo>
                  <a:pt x="204" y="18"/>
                  <a:pt x="204" y="18"/>
                  <a:pt x="204" y="18"/>
                </a:cubicBezTo>
                <a:cubicBezTo>
                  <a:pt x="186" y="8"/>
                  <a:pt x="169" y="0"/>
                  <a:pt x="160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62" y="0"/>
                  <a:pt x="53" y="8"/>
                  <a:pt x="44" y="27"/>
                </a:cubicBezTo>
                <a:cubicBezTo>
                  <a:pt x="44" y="89"/>
                  <a:pt x="44" y="89"/>
                  <a:pt x="44" y="89"/>
                </a:cubicBezTo>
                <a:cubicBezTo>
                  <a:pt x="461" y="89"/>
                  <a:pt x="461" y="89"/>
                  <a:pt x="461" y="89"/>
                </a:cubicBezTo>
                <a:lnTo>
                  <a:pt x="461" y="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0" name="Freeform 139">
            <a:extLst>
              <a:ext uri="{FF2B5EF4-FFF2-40B4-BE49-F238E27FC236}">
                <a16:creationId xmlns:a16="http://schemas.microsoft.com/office/drawing/2014/main" id="{6B4BFCC4-40DC-9243-AB2E-C87845693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650" y="1519238"/>
            <a:ext cx="214313" cy="171450"/>
          </a:xfrm>
          <a:custGeom>
            <a:avLst/>
            <a:gdLst>
              <a:gd name="T0" fmla="*/ 179021 w 497"/>
              <a:gd name="T1" fmla="*/ 30564 h 400"/>
              <a:gd name="T2" fmla="*/ 179021 w 497"/>
              <a:gd name="T3" fmla="*/ 30564 h 400"/>
              <a:gd name="T4" fmla="*/ 171275 w 497"/>
              <a:gd name="T5" fmla="*/ 22816 h 400"/>
              <a:gd name="T6" fmla="*/ 41743 w 497"/>
              <a:gd name="T7" fmla="*/ 22816 h 400"/>
              <a:gd name="T8" fmla="*/ 30554 w 497"/>
              <a:gd name="T9" fmla="*/ 30564 h 400"/>
              <a:gd name="T10" fmla="*/ 30554 w 497"/>
              <a:gd name="T11" fmla="*/ 42187 h 400"/>
              <a:gd name="T12" fmla="*/ 179021 w 497"/>
              <a:gd name="T13" fmla="*/ 42187 h 400"/>
              <a:gd name="T14" fmla="*/ 179021 w 497"/>
              <a:gd name="T15" fmla="*/ 30564 h 400"/>
              <a:gd name="T16" fmla="*/ 148467 w 497"/>
              <a:gd name="T17" fmla="*/ 0 h 400"/>
              <a:gd name="T18" fmla="*/ 148467 w 497"/>
              <a:gd name="T19" fmla="*/ 0 h 400"/>
              <a:gd name="T20" fmla="*/ 64551 w 497"/>
              <a:gd name="T21" fmla="*/ 0 h 400"/>
              <a:gd name="T22" fmla="*/ 53362 w 497"/>
              <a:gd name="T23" fmla="*/ 11623 h 400"/>
              <a:gd name="T24" fmla="*/ 160086 w 497"/>
              <a:gd name="T25" fmla="*/ 11623 h 400"/>
              <a:gd name="T26" fmla="*/ 148467 w 497"/>
              <a:gd name="T27" fmla="*/ 0 h 400"/>
              <a:gd name="T28" fmla="*/ 201829 w 497"/>
              <a:gd name="T29" fmla="*/ 42187 h 400"/>
              <a:gd name="T30" fmla="*/ 201829 w 497"/>
              <a:gd name="T31" fmla="*/ 42187 h 400"/>
              <a:gd name="T32" fmla="*/ 194083 w 497"/>
              <a:gd name="T33" fmla="*/ 34439 h 400"/>
              <a:gd name="T34" fmla="*/ 194083 w 497"/>
              <a:gd name="T35" fmla="*/ 53380 h 400"/>
              <a:gd name="T36" fmla="*/ 18935 w 497"/>
              <a:gd name="T37" fmla="*/ 53380 h 400"/>
              <a:gd name="T38" fmla="*/ 18935 w 497"/>
              <a:gd name="T39" fmla="*/ 34439 h 400"/>
              <a:gd name="T40" fmla="*/ 11189 w 497"/>
              <a:gd name="T41" fmla="*/ 42187 h 400"/>
              <a:gd name="T42" fmla="*/ 3443 w 497"/>
              <a:gd name="T43" fmla="*/ 65003 h 400"/>
              <a:gd name="T44" fmla="*/ 18935 w 497"/>
              <a:gd name="T45" fmla="*/ 160139 h 400"/>
              <a:gd name="T46" fmla="*/ 30554 w 497"/>
              <a:gd name="T47" fmla="*/ 171763 h 400"/>
              <a:gd name="T48" fmla="*/ 179021 w 497"/>
              <a:gd name="T49" fmla="*/ 171763 h 400"/>
              <a:gd name="T50" fmla="*/ 194083 w 497"/>
              <a:gd name="T51" fmla="*/ 160139 h 400"/>
              <a:gd name="T52" fmla="*/ 209576 w 497"/>
              <a:gd name="T53" fmla="*/ 65003 h 400"/>
              <a:gd name="T54" fmla="*/ 201829 w 497"/>
              <a:gd name="T55" fmla="*/ 42187 h 400"/>
              <a:gd name="T56" fmla="*/ 148467 w 497"/>
              <a:gd name="T57" fmla="*/ 99011 h 400"/>
              <a:gd name="T58" fmla="*/ 148467 w 497"/>
              <a:gd name="T59" fmla="*/ 99011 h 400"/>
              <a:gd name="T60" fmla="*/ 137278 w 497"/>
              <a:gd name="T61" fmla="*/ 110634 h 400"/>
              <a:gd name="T62" fmla="*/ 76170 w 497"/>
              <a:gd name="T63" fmla="*/ 110634 h 400"/>
              <a:gd name="T64" fmla="*/ 64551 w 497"/>
              <a:gd name="T65" fmla="*/ 99011 h 400"/>
              <a:gd name="T66" fmla="*/ 64551 w 497"/>
              <a:gd name="T67" fmla="*/ 80070 h 400"/>
              <a:gd name="T68" fmla="*/ 80043 w 497"/>
              <a:gd name="T69" fmla="*/ 80070 h 400"/>
              <a:gd name="T70" fmla="*/ 80043 w 497"/>
              <a:gd name="T71" fmla="*/ 95137 h 400"/>
              <a:gd name="T72" fmla="*/ 132975 w 497"/>
              <a:gd name="T73" fmla="*/ 95137 h 400"/>
              <a:gd name="T74" fmla="*/ 132975 w 497"/>
              <a:gd name="T75" fmla="*/ 80070 h 400"/>
              <a:gd name="T76" fmla="*/ 148467 w 497"/>
              <a:gd name="T77" fmla="*/ 80070 h 400"/>
              <a:gd name="T78" fmla="*/ 148467 w 497"/>
              <a:gd name="T79" fmla="*/ 99011 h 40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97" h="400">
                <a:moveTo>
                  <a:pt x="416" y="71"/>
                </a:moveTo>
                <a:lnTo>
                  <a:pt x="416" y="71"/>
                </a:lnTo>
                <a:cubicBezTo>
                  <a:pt x="416" y="53"/>
                  <a:pt x="398" y="53"/>
                  <a:pt x="398" y="53"/>
                </a:cubicBezTo>
                <a:cubicBezTo>
                  <a:pt x="97" y="53"/>
                  <a:pt x="97" y="53"/>
                  <a:pt x="97" y="53"/>
                </a:cubicBezTo>
                <a:cubicBezTo>
                  <a:pt x="97" y="53"/>
                  <a:pt x="71" y="53"/>
                  <a:pt x="71" y="71"/>
                </a:cubicBezTo>
                <a:cubicBezTo>
                  <a:pt x="71" y="98"/>
                  <a:pt x="71" y="98"/>
                  <a:pt x="71" y="98"/>
                </a:cubicBezTo>
                <a:cubicBezTo>
                  <a:pt x="416" y="98"/>
                  <a:pt x="416" y="98"/>
                  <a:pt x="416" y="98"/>
                </a:cubicBezTo>
                <a:lnTo>
                  <a:pt x="416" y="71"/>
                </a:lnTo>
                <a:close/>
                <a:moveTo>
                  <a:pt x="345" y="0"/>
                </a:moveTo>
                <a:lnTo>
                  <a:pt x="345" y="0"/>
                </a:lnTo>
                <a:cubicBezTo>
                  <a:pt x="150" y="0"/>
                  <a:pt x="150" y="0"/>
                  <a:pt x="150" y="0"/>
                </a:cubicBezTo>
                <a:cubicBezTo>
                  <a:pt x="150" y="0"/>
                  <a:pt x="124" y="0"/>
                  <a:pt x="124" y="27"/>
                </a:cubicBezTo>
                <a:cubicBezTo>
                  <a:pt x="372" y="27"/>
                  <a:pt x="372" y="27"/>
                  <a:pt x="372" y="27"/>
                </a:cubicBezTo>
                <a:cubicBezTo>
                  <a:pt x="372" y="0"/>
                  <a:pt x="345" y="0"/>
                  <a:pt x="345" y="0"/>
                </a:cubicBezTo>
                <a:close/>
                <a:moveTo>
                  <a:pt x="469" y="98"/>
                </a:moveTo>
                <a:lnTo>
                  <a:pt x="469" y="98"/>
                </a:lnTo>
                <a:cubicBezTo>
                  <a:pt x="451" y="80"/>
                  <a:pt x="451" y="80"/>
                  <a:pt x="451" y="80"/>
                </a:cubicBezTo>
                <a:cubicBezTo>
                  <a:pt x="451" y="124"/>
                  <a:pt x="451" y="124"/>
                  <a:pt x="451" y="124"/>
                </a:cubicBezTo>
                <a:cubicBezTo>
                  <a:pt x="44" y="124"/>
                  <a:pt x="44" y="124"/>
                  <a:pt x="44" y="124"/>
                </a:cubicBezTo>
                <a:cubicBezTo>
                  <a:pt x="44" y="80"/>
                  <a:pt x="44" y="80"/>
                  <a:pt x="44" y="80"/>
                </a:cubicBezTo>
                <a:cubicBezTo>
                  <a:pt x="44" y="80"/>
                  <a:pt x="44" y="80"/>
                  <a:pt x="26" y="98"/>
                </a:cubicBezTo>
                <a:cubicBezTo>
                  <a:pt x="8" y="115"/>
                  <a:pt x="0" y="115"/>
                  <a:pt x="8" y="151"/>
                </a:cubicBezTo>
                <a:cubicBezTo>
                  <a:pt x="8" y="177"/>
                  <a:pt x="44" y="346"/>
                  <a:pt x="44" y="372"/>
                </a:cubicBezTo>
                <a:cubicBezTo>
                  <a:pt x="53" y="399"/>
                  <a:pt x="71" y="399"/>
                  <a:pt x="71" y="399"/>
                </a:cubicBezTo>
                <a:cubicBezTo>
                  <a:pt x="416" y="399"/>
                  <a:pt x="416" y="399"/>
                  <a:pt x="416" y="399"/>
                </a:cubicBezTo>
                <a:cubicBezTo>
                  <a:pt x="416" y="399"/>
                  <a:pt x="443" y="399"/>
                  <a:pt x="451" y="372"/>
                </a:cubicBezTo>
                <a:cubicBezTo>
                  <a:pt x="451" y="346"/>
                  <a:pt x="487" y="177"/>
                  <a:pt x="487" y="151"/>
                </a:cubicBezTo>
                <a:cubicBezTo>
                  <a:pt x="496" y="115"/>
                  <a:pt x="487" y="115"/>
                  <a:pt x="469" y="98"/>
                </a:cubicBezTo>
                <a:close/>
                <a:moveTo>
                  <a:pt x="345" y="230"/>
                </a:moveTo>
                <a:lnTo>
                  <a:pt x="345" y="230"/>
                </a:lnTo>
                <a:cubicBezTo>
                  <a:pt x="345" y="230"/>
                  <a:pt x="345" y="257"/>
                  <a:pt x="319" y="257"/>
                </a:cubicBezTo>
                <a:cubicBezTo>
                  <a:pt x="177" y="257"/>
                  <a:pt x="177" y="257"/>
                  <a:pt x="177" y="257"/>
                </a:cubicBezTo>
                <a:cubicBezTo>
                  <a:pt x="150" y="257"/>
                  <a:pt x="150" y="230"/>
                  <a:pt x="150" y="230"/>
                </a:cubicBezTo>
                <a:cubicBezTo>
                  <a:pt x="150" y="186"/>
                  <a:pt x="150" y="186"/>
                  <a:pt x="150" y="186"/>
                </a:cubicBezTo>
                <a:cubicBezTo>
                  <a:pt x="186" y="186"/>
                  <a:pt x="186" y="186"/>
                  <a:pt x="186" y="186"/>
                </a:cubicBezTo>
                <a:cubicBezTo>
                  <a:pt x="186" y="221"/>
                  <a:pt x="186" y="221"/>
                  <a:pt x="186" y="221"/>
                </a:cubicBezTo>
                <a:cubicBezTo>
                  <a:pt x="309" y="221"/>
                  <a:pt x="309" y="221"/>
                  <a:pt x="309" y="221"/>
                </a:cubicBezTo>
                <a:cubicBezTo>
                  <a:pt x="309" y="186"/>
                  <a:pt x="309" y="186"/>
                  <a:pt x="309" y="186"/>
                </a:cubicBezTo>
                <a:cubicBezTo>
                  <a:pt x="345" y="186"/>
                  <a:pt x="345" y="186"/>
                  <a:pt x="345" y="186"/>
                </a:cubicBezTo>
                <a:lnTo>
                  <a:pt x="345" y="2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1" name="Freeform 142">
            <a:extLst>
              <a:ext uri="{FF2B5EF4-FFF2-40B4-BE49-F238E27FC236}">
                <a16:creationId xmlns:a16="http://schemas.microsoft.com/office/drawing/2014/main" id="{55295457-91CE-C640-A34D-E1C14CBCE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2038" y="2779713"/>
            <a:ext cx="160337" cy="206375"/>
          </a:xfrm>
          <a:custGeom>
            <a:avLst/>
            <a:gdLst>
              <a:gd name="T0" fmla="*/ 7764 w 373"/>
              <a:gd name="T1" fmla="*/ 80353 h 480"/>
              <a:gd name="T2" fmla="*/ 7764 w 373"/>
              <a:gd name="T3" fmla="*/ 80353 h 480"/>
              <a:gd name="T4" fmla="*/ 22860 w 373"/>
              <a:gd name="T5" fmla="*/ 186918 h 480"/>
              <a:gd name="T6" fmla="*/ 80226 w 373"/>
              <a:gd name="T7" fmla="*/ 205824 h 480"/>
              <a:gd name="T8" fmla="*/ 137592 w 373"/>
              <a:gd name="T9" fmla="*/ 186918 h 480"/>
              <a:gd name="T10" fmla="*/ 152688 w 373"/>
              <a:gd name="T11" fmla="*/ 80353 h 480"/>
              <a:gd name="T12" fmla="*/ 80226 w 373"/>
              <a:gd name="T13" fmla="*/ 95392 h 480"/>
              <a:gd name="T14" fmla="*/ 7764 w 373"/>
              <a:gd name="T15" fmla="*/ 80353 h 480"/>
              <a:gd name="T16" fmla="*/ 114732 w 373"/>
              <a:gd name="T17" fmla="*/ 19336 h 480"/>
              <a:gd name="T18" fmla="*/ 114732 w 373"/>
              <a:gd name="T19" fmla="*/ 19336 h 480"/>
              <a:gd name="T20" fmla="*/ 103086 w 373"/>
              <a:gd name="T21" fmla="*/ 7735 h 480"/>
              <a:gd name="T22" fmla="*/ 91440 w 373"/>
              <a:gd name="T23" fmla="*/ 0 h 480"/>
              <a:gd name="T24" fmla="*/ 68580 w 373"/>
              <a:gd name="T25" fmla="*/ 0 h 480"/>
              <a:gd name="T26" fmla="*/ 57366 w 373"/>
              <a:gd name="T27" fmla="*/ 7735 h 480"/>
              <a:gd name="T28" fmla="*/ 45720 w 373"/>
              <a:gd name="T29" fmla="*/ 19336 h 480"/>
              <a:gd name="T30" fmla="*/ 0 w 373"/>
              <a:gd name="T31" fmla="*/ 45977 h 480"/>
              <a:gd name="T32" fmla="*/ 0 w 373"/>
              <a:gd name="T33" fmla="*/ 45977 h 480"/>
              <a:gd name="T34" fmla="*/ 80226 w 373"/>
              <a:gd name="T35" fmla="*/ 76486 h 480"/>
              <a:gd name="T36" fmla="*/ 160452 w 373"/>
              <a:gd name="T37" fmla="*/ 45977 h 480"/>
              <a:gd name="T38" fmla="*/ 160452 w 373"/>
              <a:gd name="T39" fmla="*/ 45977 h 480"/>
              <a:gd name="T40" fmla="*/ 114732 w 373"/>
              <a:gd name="T41" fmla="*/ 19336 h 480"/>
              <a:gd name="T42" fmla="*/ 103086 w 373"/>
              <a:gd name="T43" fmla="*/ 42110 h 480"/>
              <a:gd name="T44" fmla="*/ 103086 w 373"/>
              <a:gd name="T45" fmla="*/ 42110 h 480"/>
              <a:gd name="T46" fmla="*/ 87558 w 373"/>
              <a:gd name="T47" fmla="*/ 27071 h 480"/>
              <a:gd name="T48" fmla="*/ 72462 w 373"/>
              <a:gd name="T49" fmla="*/ 27071 h 480"/>
              <a:gd name="T50" fmla="*/ 57366 w 373"/>
              <a:gd name="T51" fmla="*/ 42110 h 480"/>
              <a:gd name="T52" fmla="*/ 37956 w 373"/>
              <a:gd name="T53" fmla="*/ 42110 h 480"/>
              <a:gd name="T54" fmla="*/ 60816 w 373"/>
              <a:gd name="T55" fmla="*/ 15469 h 480"/>
              <a:gd name="T56" fmla="*/ 68580 w 373"/>
              <a:gd name="T57" fmla="*/ 12031 h 480"/>
              <a:gd name="T58" fmla="*/ 91440 w 373"/>
              <a:gd name="T59" fmla="*/ 12031 h 480"/>
              <a:gd name="T60" fmla="*/ 99635 w 373"/>
              <a:gd name="T61" fmla="*/ 15469 h 480"/>
              <a:gd name="T62" fmla="*/ 122495 w 373"/>
              <a:gd name="T63" fmla="*/ 42110 h 480"/>
              <a:gd name="T64" fmla="*/ 103086 w 373"/>
              <a:gd name="T65" fmla="*/ 42110 h 48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73" h="480">
                <a:moveTo>
                  <a:pt x="18" y="187"/>
                </a:moveTo>
                <a:lnTo>
                  <a:pt x="18" y="187"/>
                </a:lnTo>
                <a:cubicBezTo>
                  <a:pt x="53" y="435"/>
                  <a:pt x="53" y="435"/>
                  <a:pt x="53" y="435"/>
                </a:cubicBezTo>
                <a:cubicBezTo>
                  <a:pt x="53" y="444"/>
                  <a:pt x="106" y="479"/>
                  <a:pt x="186" y="479"/>
                </a:cubicBezTo>
                <a:cubicBezTo>
                  <a:pt x="266" y="479"/>
                  <a:pt x="319" y="444"/>
                  <a:pt x="319" y="435"/>
                </a:cubicBezTo>
                <a:cubicBezTo>
                  <a:pt x="354" y="187"/>
                  <a:pt x="354" y="187"/>
                  <a:pt x="354" y="187"/>
                </a:cubicBezTo>
                <a:cubicBezTo>
                  <a:pt x="310" y="213"/>
                  <a:pt x="247" y="222"/>
                  <a:pt x="186" y="222"/>
                </a:cubicBezTo>
                <a:cubicBezTo>
                  <a:pt x="124" y="222"/>
                  <a:pt x="62" y="213"/>
                  <a:pt x="18" y="187"/>
                </a:cubicBezTo>
                <a:close/>
                <a:moveTo>
                  <a:pt x="266" y="45"/>
                </a:moveTo>
                <a:lnTo>
                  <a:pt x="266" y="45"/>
                </a:lnTo>
                <a:cubicBezTo>
                  <a:pt x="239" y="18"/>
                  <a:pt x="239" y="18"/>
                  <a:pt x="239" y="18"/>
                </a:cubicBezTo>
                <a:cubicBezTo>
                  <a:pt x="239" y="9"/>
                  <a:pt x="231" y="0"/>
                  <a:pt x="212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41" y="0"/>
                  <a:pt x="133" y="9"/>
                  <a:pt x="133" y="18"/>
                </a:cubicBezTo>
                <a:cubicBezTo>
                  <a:pt x="106" y="45"/>
                  <a:pt x="106" y="45"/>
                  <a:pt x="106" y="45"/>
                </a:cubicBezTo>
                <a:cubicBezTo>
                  <a:pt x="44" y="53"/>
                  <a:pt x="0" y="81"/>
                  <a:pt x="0" y="107"/>
                </a:cubicBezTo>
                <a:cubicBezTo>
                  <a:pt x="0" y="151"/>
                  <a:pt x="80" y="178"/>
                  <a:pt x="186" y="178"/>
                </a:cubicBezTo>
                <a:cubicBezTo>
                  <a:pt x="292" y="178"/>
                  <a:pt x="372" y="151"/>
                  <a:pt x="372" y="107"/>
                </a:cubicBezTo>
                <a:cubicBezTo>
                  <a:pt x="372" y="81"/>
                  <a:pt x="328" y="53"/>
                  <a:pt x="266" y="45"/>
                </a:cubicBezTo>
                <a:close/>
                <a:moveTo>
                  <a:pt x="239" y="98"/>
                </a:moveTo>
                <a:lnTo>
                  <a:pt x="239" y="98"/>
                </a:lnTo>
                <a:cubicBezTo>
                  <a:pt x="203" y="63"/>
                  <a:pt x="203" y="63"/>
                  <a:pt x="203" y="63"/>
                </a:cubicBezTo>
                <a:cubicBezTo>
                  <a:pt x="168" y="63"/>
                  <a:pt x="168" y="63"/>
                  <a:pt x="168" y="63"/>
                </a:cubicBezTo>
                <a:cubicBezTo>
                  <a:pt x="133" y="98"/>
                  <a:pt x="133" y="98"/>
                  <a:pt x="133" y="98"/>
                </a:cubicBezTo>
                <a:cubicBezTo>
                  <a:pt x="88" y="98"/>
                  <a:pt x="88" y="98"/>
                  <a:pt x="88" y="98"/>
                </a:cubicBezTo>
                <a:cubicBezTo>
                  <a:pt x="88" y="98"/>
                  <a:pt x="141" y="45"/>
                  <a:pt x="141" y="36"/>
                </a:cubicBezTo>
                <a:cubicBezTo>
                  <a:pt x="150" y="28"/>
                  <a:pt x="150" y="28"/>
                  <a:pt x="159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22" y="28"/>
                  <a:pt x="222" y="28"/>
                  <a:pt x="231" y="36"/>
                </a:cubicBezTo>
                <a:cubicBezTo>
                  <a:pt x="231" y="45"/>
                  <a:pt x="284" y="98"/>
                  <a:pt x="284" y="98"/>
                </a:cubicBezTo>
                <a:lnTo>
                  <a:pt x="239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2" name="Freeform 143">
            <a:extLst>
              <a:ext uri="{FF2B5EF4-FFF2-40B4-BE49-F238E27FC236}">
                <a16:creationId xmlns:a16="http://schemas.microsoft.com/office/drawing/2014/main" id="{7D6D08B9-503D-DD49-916D-EA59D9D6C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0038" y="3654425"/>
            <a:ext cx="168275" cy="173038"/>
          </a:xfrm>
          <a:custGeom>
            <a:avLst/>
            <a:gdLst>
              <a:gd name="T0" fmla="*/ 141311 w 391"/>
              <a:gd name="T1" fmla="*/ 0 h 400"/>
              <a:gd name="T2" fmla="*/ 141311 w 391"/>
              <a:gd name="T3" fmla="*/ 0 h 400"/>
              <a:gd name="T4" fmla="*/ 18956 w 391"/>
              <a:gd name="T5" fmla="*/ 0 h 400"/>
              <a:gd name="T6" fmla="*/ 0 w 391"/>
              <a:gd name="T7" fmla="*/ 22816 h 400"/>
              <a:gd name="T8" fmla="*/ 0 w 391"/>
              <a:gd name="T9" fmla="*/ 148947 h 400"/>
              <a:gd name="T10" fmla="*/ 18956 w 391"/>
              <a:gd name="T11" fmla="*/ 171763 h 400"/>
              <a:gd name="T12" fmla="*/ 149066 w 391"/>
              <a:gd name="T13" fmla="*/ 171763 h 400"/>
              <a:gd name="T14" fmla="*/ 168022 w 391"/>
              <a:gd name="T15" fmla="*/ 148947 h 400"/>
              <a:gd name="T16" fmla="*/ 168022 w 391"/>
              <a:gd name="T17" fmla="*/ 34439 h 400"/>
              <a:gd name="T18" fmla="*/ 141311 w 391"/>
              <a:gd name="T19" fmla="*/ 0 h 400"/>
              <a:gd name="T20" fmla="*/ 125801 w 391"/>
              <a:gd name="T21" fmla="*/ 65003 h 400"/>
              <a:gd name="T22" fmla="*/ 125801 w 391"/>
              <a:gd name="T23" fmla="*/ 65003 h 400"/>
              <a:gd name="T24" fmla="*/ 114600 w 391"/>
              <a:gd name="T25" fmla="*/ 76195 h 400"/>
              <a:gd name="T26" fmla="*/ 53422 w 391"/>
              <a:gd name="T27" fmla="*/ 76195 h 400"/>
              <a:gd name="T28" fmla="*/ 42221 w 391"/>
              <a:gd name="T29" fmla="*/ 65003 h 400"/>
              <a:gd name="T30" fmla="*/ 42221 w 391"/>
              <a:gd name="T31" fmla="*/ 11623 h 400"/>
              <a:gd name="T32" fmla="*/ 125801 w 391"/>
              <a:gd name="T33" fmla="*/ 11623 h 400"/>
              <a:gd name="T34" fmla="*/ 125801 w 391"/>
              <a:gd name="T35" fmla="*/ 65003 h 400"/>
              <a:gd name="T36" fmla="*/ 114600 w 391"/>
              <a:gd name="T37" fmla="*/ 22816 h 400"/>
              <a:gd name="T38" fmla="*/ 114600 w 391"/>
              <a:gd name="T39" fmla="*/ 22816 h 400"/>
              <a:gd name="T40" fmla="*/ 95643 w 391"/>
              <a:gd name="T41" fmla="*/ 22816 h 400"/>
              <a:gd name="T42" fmla="*/ 95643 w 391"/>
              <a:gd name="T43" fmla="*/ 65003 h 400"/>
              <a:gd name="T44" fmla="*/ 114600 w 391"/>
              <a:gd name="T45" fmla="*/ 65003 h 400"/>
              <a:gd name="T46" fmla="*/ 114600 w 391"/>
              <a:gd name="T47" fmla="*/ 22816 h 40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1" h="400">
                <a:moveTo>
                  <a:pt x="328" y="0"/>
                </a:moveTo>
                <a:lnTo>
                  <a:pt x="328" y="0"/>
                </a:ln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18"/>
                  <a:pt x="0" y="53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72"/>
                  <a:pt x="18" y="399"/>
                  <a:pt x="44" y="399"/>
                </a:cubicBezTo>
                <a:cubicBezTo>
                  <a:pt x="346" y="399"/>
                  <a:pt x="346" y="399"/>
                  <a:pt x="346" y="399"/>
                </a:cubicBezTo>
                <a:cubicBezTo>
                  <a:pt x="373" y="399"/>
                  <a:pt x="390" y="372"/>
                  <a:pt x="390" y="346"/>
                </a:cubicBezTo>
                <a:cubicBezTo>
                  <a:pt x="390" y="80"/>
                  <a:pt x="390" y="80"/>
                  <a:pt x="390" y="80"/>
                </a:cubicBezTo>
                <a:lnTo>
                  <a:pt x="328" y="0"/>
                </a:lnTo>
                <a:close/>
                <a:moveTo>
                  <a:pt x="292" y="151"/>
                </a:moveTo>
                <a:lnTo>
                  <a:pt x="292" y="151"/>
                </a:lnTo>
                <a:cubicBezTo>
                  <a:pt x="292" y="159"/>
                  <a:pt x="284" y="177"/>
                  <a:pt x="266" y="177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07" y="177"/>
                  <a:pt x="98" y="159"/>
                  <a:pt x="98" y="151"/>
                </a:cubicBezTo>
                <a:cubicBezTo>
                  <a:pt x="98" y="27"/>
                  <a:pt x="98" y="27"/>
                  <a:pt x="98" y="27"/>
                </a:cubicBezTo>
                <a:cubicBezTo>
                  <a:pt x="292" y="27"/>
                  <a:pt x="292" y="27"/>
                  <a:pt x="292" y="27"/>
                </a:cubicBezTo>
                <a:lnTo>
                  <a:pt x="292" y="151"/>
                </a:lnTo>
                <a:close/>
                <a:moveTo>
                  <a:pt x="266" y="53"/>
                </a:moveTo>
                <a:lnTo>
                  <a:pt x="266" y="53"/>
                </a:lnTo>
                <a:cubicBezTo>
                  <a:pt x="222" y="53"/>
                  <a:pt x="222" y="53"/>
                  <a:pt x="222" y="53"/>
                </a:cubicBezTo>
                <a:cubicBezTo>
                  <a:pt x="222" y="151"/>
                  <a:pt x="222" y="151"/>
                  <a:pt x="222" y="151"/>
                </a:cubicBezTo>
                <a:cubicBezTo>
                  <a:pt x="266" y="151"/>
                  <a:pt x="266" y="151"/>
                  <a:pt x="266" y="151"/>
                </a:cubicBezTo>
                <a:lnTo>
                  <a:pt x="26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3" name="Freeform 147">
            <a:extLst>
              <a:ext uri="{FF2B5EF4-FFF2-40B4-BE49-F238E27FC236}">
                <a16:creationId xmlns:a16="http://schemas.microsoft.com/office/drawing/2014/main" id="{E469D073-D0A9-9646-BF79-9AD60E197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" y="3651250"/>
            <a:ext cx="214313" cy="179388"/>
          </a:xfrm>
          <a:custGeom>
            <a:avLst/>
            <a:gdLst>
              <a:gd name="T0" fmla="*/ 106940 w 498"/>
              <a:gd name="T1" fmla="*/ 0 h 418"/>
              <a:gd name="T2" fmla="*/ 106940 w 498"/>
              <a:gd name="T3" fmla="*/ 0 h 418"/>
              <a:gd name="T4" fmla="*/ 49390 w 498"/>
              <a:gd name="T5" fmla="*/ 49456 h 418"/>
              <a:gd name="T6" fmla="*/ 87613 w 498"/>
              <a:gd name="T7" fmla="*/ 49456 h 418"/>
              <a:gd name="T8" fmla="*/ 87613 w 498"/>
              <a:gd name="T9" fmla="*/ 106654 h 418"/>
              <a:gd name="T10" fmla="*/ 125836 w 498"/>
              <a:gd name="T11" fmla="*/ 106654 h 418"/>
              <a:gd name="T12" fmla="*/ 125836 w 498"/>
              <a:gd name="T13" fmla="*/ 49456 h 418"/>
              <a:gd name="T14" fmla="*/ 163630 w 498"/>
              <a:gd name="T15" fmla="*/ 49456 h 418"/>
              <a:gd name="T16" fmla="*/ 106940 w 498"/>
              <a:gd name="T17" fmla="*/ 0 h 418"/>
              <a:gd name="T18" fmla="*/ 205289 w 498"/>
              <a:gd name="T19" fmla="*/ 121706 h 418"/>
              <a:gd name="T20" fmla="*/ 205289 w 498"/>
              <a:gd name="T21" fmla="*/ 121706 h 418"/>
              <a:gd name="T22" fmla="*/ 171361 w 498"/>
              <a:gd name="T23" fmla="*/ 98913 h 418"/>
              <a:gd name="T24" fmla="*/ 152464 w 498"/>
              <a:gd name="T25" fmla="*/ 98913 h 418"/>
              <a:gd name="T26" fmla="*/ 186393 w 498"/>
              <a:gd name="T27" fmla="*/ 125576 h 418"/>
              <a:gd name="T28" fmla="*/ 148599 w 498"/>
              <a:gd name="T29" fmla="*/ 125576 h 418"/>
              <a:gd name="T30" fmla="*/ 148599 w 498"/>
              <a:gd name="T31" fmla="*/ 129447 h 418"/>
              <a:gd name="T32" fmla="*/ 137003 w 498"/>
              <a:gd name="T33" fmla="*/ 152670 h 418"/>
              <a:gd name="T34" fmla="*/ 76447 w 498"/>
              <a:gd name="T35" fmla="*/ 152670 h 418"/>
              <a:gd name="T36" fmla="*/ 64851 w 498"/>
              <a:gd name="T37" fmla="*/ 129447 h 418"/>
              <a:gd name="T38" fmla="*/ 64851 w 498"/>
              <a:gd name="T39" fmla="*/ 125576 h 418"/>
              <a:gd name="T40" fmla="*/ 26628 w 498"/>
              <a:gd name="T41" fmla="*/ 125576 h 418"/>
              <a:gd name="T42" fmla="*/ 60986 w 498"/>
              <a:gd name="T43" fmla="*/ 98913 h 418"/>
              <a:gd name="T44" fmla="*/ 42089 w 498"/>
              <a:gd name="T45" fmla="*/ 98913 h 418"/>
              <a:gd name="T46" fmla="*/ 7731 w 498"/>
              <a:gd name="T47" fmla="*/ 121706 h 418"/>
              <a:gd name="T48" fmla="*/ 0 w 498"/>
              <a:gd name="T49" fmla="*/ 137618 h 418"/>
              <a:gd name="T50" fmla="*/ 7731 w 498"/>
              <a:gd name="T51" fmla="*/ 171592 h 418"/>
              <a:gd name="T52" fmla="*/ 19326 w 498"/>
              <a:gd name="T53" fmla="*/ 179333 h 418"/>
              <a:gd name="T54" fmla="*/ 194123 w 498"/>
              <a:gd name="T55" fmla="*/ 179333 h 418"/>
              <a:gd name="T56" fmla="*/ 205289 w 498"/>
              <a:gd name="T57" fmla="*/ 171592 h 418"/>
              <a:gd name="T58" fmla="*/ 213450 w 498"/>
              <a:gd name="T59" fmla="*/ 137618 h 418"/>
              <a:gd name="T60" fmla="*/ 205289 w 498"/>
              <a:gd name="T61" fmla="*/ 121706 h 41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8" h="418">
                <a:moveTo>
                  <a:pt x="249" y="0"/>
                </a:moveTo>
                <a:lnTo>
                  <a:pt x="249" y="0"/>
                </a:lnTo>
                <a:cubicBezTo>
                  <a:pt x="115" y="115"/>
                  <a:pt x="115" y="115"/>
                  <a:pt x="115" y="115"/>
                </a:cubicBezTo>
                <a:cubicBezTo>
                  <a:pt x="204" y="115"/>
                  <a:pt x="204" y="115"/>
                  <a:pt x="204" y="115"/>
                </a:cubicBezTo>
                <a:cubicBezTo>
                  <a:pt x="204" y="248"/>
                  <a:pt x="204" y="248"/>
                  <a:pt x="204" y="248"/>
                </a:cubicBezTo>
                <a:cubicBezTo>
                  <a:pt x="293" y="248"/>
                  <a:pt x="293" y="248"/>
                  <a:pt x="293" y="248"/>
                </a:cubicBezTo>
                <a:cubicBezTo>
                  <a:pt x="293" y="115"/>
                  <a:pt x="293" y="115"/>
                  <a:pt x="293" y="115"/>
                </a:cubicBezTo>
                <a:cubicBezTo>
                  <a:pt x="381" y="115"/>
                  <a:pt x="381" y="115"/>
                  <a:pt x="381" y="115"/>
                </a:cubicBezTo>
                <a:lnTo>
                  <a:pt x="249" y="0"/>
                </a:lnTo>
                <a:close/>
                <a:moveTo>
                  <a:pt x="478" y="283"/>
                </a:moveTo>
                <a:lnTo>
                  <a:pt x="478" y="283"/>
                </a:lnTo>
                <a:cubicBezTo>
                  <a:pt x="399" y="230"/>
                  <a:pt x="399" y="230"/>
                  <a:pt x="399" y="230"/>
                </a:cubicBezTo>
                <a:cubicBezTo>
                  <a:pt x="355" y="230"/>
                  <a:pt x="355" y="230"/>
                  <a:pt x="355" y="230"/>
                </a:cubicBezTo>
                <a:cubicBezTo>
                  <a:pt x="434" y="292"/>
                  <a:pt x="434" y="292"/>
                  <a:pt x="434" y="292"/>
                </a:cubicBezTo>
                <a:cubicBezTo>
                  <a:pt x="346" y="292"/>
                  <a:pt x="346" y="292"/>
                  <a:pt x="346" y="292"/>
                </a:cubicBezTo>
                <a:cubicBezTo>
                  <a:pt x="346" y="292"/>
                  <a:pt x="346" y="292"/>
                  <a:pt x="346" y="301"/>
                </a:cubicBezTo>
                <a:cubicBezTo>
                  <a:pt x="319" y="355"/>
                  <a:pt x="319" y="355"/>
                  <a:pt x="319" y="355"/>
                </a:cubicBezTo>
                <a:cubicBezTo>
                  <a:pt x="178" y="355"/>
                  <a:pt x="178" y="355"/>
                  <a:pt x="178" y="355"/>
                </a:cubicBezTo>
                <a:cubicBezTo>
                  <a:pt x="151" y="301"/>
                  <a:pt x="151" y="301"/>
                  <a:pt x="151" y="301"/>
                </a:cubicBezTo>
                <a:cubicBezTo>
                  <a:pt x="151" y="292"/>
                  <a:pt x="151" y="292"/>
                  <a:pt x="151" y="292"/>
                </a:cubicBezTo>
                <a:cubicBezTo>
                  <a:pt x="62" y="292"/>
                  <a:pt x="62" y="292"/>
                  <a:pt x="62" y="292"/>
                </a:cubicBezTo>
                <a:cubicBezTo>
                  <a:pt x="142" y="230"/>
                  <a:pt x="142" y="230"/>
                  <a:pt x="142" y="230"/>
                </a:cubicBezTo>
                <a:cubicBezTo>
                  <a:pt x="98" y="230"/>
                  <a:pt x="98" y="230"/>
                  <a:pt x="98" y="230"/>
                </a:cubicBezTo>
                <a:cubicBezTo>
                  <a:pt x="18" y="283"/>
                  <a:pt x="18" y="283"/>
                  <a:pt x="18" y="283"/>
                </a:cubicBezTo>
                <a:cubicBezTo>
                  <a:pt x="9" y="292"/>
                  <a:pt x="0" y="301"/>
                  <a:pt x="0" y="320"/>
                </a:cubicBezTo>
                <a:cubicBezTo>
                  <a:pt x="18" y="399"/>
                  <a:pt x="18" y="399"/>
                  <a:pt x="18" y="399"/>
                </a:cubicBezTo>
                <a:cubicBezTo>
                  <a:pt x="18" y="408"/>
                  <a:pt x="36" y="417"/>
                  <a:pt x="45" y="417"/>
                </a:cubicBezTo>
                <a:cubicBezTo>
                  <a:pt x="452" y="417"/>
                  <a:pt x="452" y="417"/>
                  <a:pt x="452" y="417"/>
                </a:cubicBezTo>
                <a:cubicBezTo>
                  <a:pt x="461" y="417"/>
                  <a:pt x="478" y="408"/>
                  <a:pt x="478" y="399"/>
                </a:cubicBezTo>
                <a:cubicBezTo>
                  <a:pt x="497" y="320"/>
                  <a:pt x="497" y="320"/>
                  <a:pt x="497" y="320"/>
                </a:cubicBezTo>
                <a:cubicBezTo>
                  <a:pt x="497" y="301"/>
                  <a:pt x="487" y="292"/>
                  <a:pt x="478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4" name="Freeform 148">
            <a:extLst>
              <a:ext uri="{FF2B5EF4-FFF2-40B4-BE49-F238E27FC236}">
                <a16:creationId xmlns:a16="http://schemas.microsoft.com/office/drawing/2014/main" id="{4448E2B7-FE38-514B-A6DA-80B28B6BEF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0775" y="3651250"/>
            <a:ext cx="214313" cy="179388"/>
          </a:xfrm>
          <a:custGeom>
            <a:avLst/>
            <a:gdLst>
              <a:gd name="T0" fmla="*/ 206134 w 497"/>
              <a:gd name="T1" fmla="*/ 121706 h 418"/>
              <a:gd name="T2" fmla="*/ 206134 w 497"/>
              <a:gd name="T3" fmla="*/ 121706 h 418"/>
              <a:gd name="T4" fmla="*/ 171276 w 497"/>
              <a:gd name="T5" fmla="*/ 98913 h 418"/>
              <a:gd name="T6" fmla="*/ 152341 w 497"/>
              <a:gd name="T7" fmla="*/ 98913 h 418"/>
              <a:gd name="T8" fmla="*/ 186768 w 497"/>
              <a:gd name="T9" fmla="*/ 125576 h 418"/>
              <a:gd name="T10" fmla="*/ 148468 w 497"/>
              <a:gd name="T11" fmla="*/ 125576 h 418"/>
              <a:gd name="T12" fmla="*/ 148468 w 497"/>
              <a:gd name="T13" fmla="*/ 129447 h 418"/>
              <a:gd name="T14" fmla="*/ 137279 w 497"/>
              <a:gd name="T15" fmla="*/ 152670 h 418"/>
              <a:gd name="T16" fmla="*/ 76171 w 497"/>
              <a:gd name="T17" fmla="*/ 152670 h 418"/>
              <a:gd name="T18" fmla="*/ 64982 w 497"/>
              <a:gd name="T19" fmla="*/ 129447 h 418"/>
              <a:gd name="T20" fmla="*/ 64982 w 497"/>
              <a:gd name="T21" fmla="*/ 125576 h 418"/>
              <a:gd name="T22" fmla="*/ 26681 w 497"/>
              <a:gd name="T23" fmla="*/ 125576 h 418"/>
              <a:gd name="T24" fmla="*/ 60678 w 497"/>
              <a:gd name="T25" fmla="*/ 98913 h 418"/>
              <a:gd name="T26" fmla="*/ 41743 w 497"/>
              <a:gd name="T27" fmla="*/ 98913 h 418"/>
              <a:gd name="T28" fmla="*/ 7316 w 497"/>
              <a:gd name="T29" fmla="*/ 121706 h 418"/>
              <a:gd name="T30" fmla="*/ 0 w 497"/>
              <a:gd name="T31" fmla="*/ 137618 h 418"/>
              <a:gd name="T32" fmla="*/ 7316 w 497"/>
              <a:gd name="T33" fmla="*/ 171592 h 418"/>
              <a:gd name="T34" fmla="*/ 18935 w 497"/>
              <a:gd name="T35" fmla="*/ 179333 h 418"/>
              <a:gd name="T36" fmla="*/ 194084 w 497"/>
              <a:gd name="T37" fmla="*/ 179333 h 418"/>
              <a:gd name="T38" fmla="*/ 206134 w 497"/>
              <a:gd name="T39" fmla="*/ 171592 h 418"/>
              <a:gd name="T40" fmla="*/ 213450 w 497"/>
              <a:gd name="T41" fmla="*/ 137618 h 418"/>
              <a:gd name="T42" fmla="*/ 206134 w 497"/>
              <a:gd name="T43" fmla="*/ 121706 h 418"/>
              <a:gd name="T44" fmla="*/ 163960 w 497"/>
              <a:gd name="T45" fmla="*/ 53327 h 418"/>
              <a:gd name="T46" fmla="*/ 163960 w 497"/>
              <a:gd name="T47" fmla="*/ 53327 h 418"/>
              <a:gd name="T48" fmla="*/ 125660 w 497"/>
              <a:gd name="T49" fmla="*/ 53327 h 418"/>
              <a:gd name="T50" fmla="*/ 125660 w 497"/>
              <a:gd name="T51" fmla="*/ 0 h 418"/>
              <a:gd name="T52" fmla="*/ 87790 w 497"/>
              <a:gd name="T53" fmla="*/ 0 h 418"/>
              <a:gd name="T54" fmla="*/ 87790 w 497"/>
              <a:gd name="T55" fmla="*/ 53327 h 418"/>
              <a:gd name="T56" fmla="*/ 49489 w 497"/>
              <a:gd name="T57" fmla="*/ 53327 h 418"/>
              <a:gd name="T58" fmla="*/ 106725 w 497"/>
              <a:gd name="T59" fmla="*/ 106654 h 418"/>
              <a:gd name="T60" fmla="*/ 163960 w 497"/>
              <a:gd name="T61" fmla="*/ 53327 h 41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7" h="418">
                <a:moveTo>
                  <a:pt x="479" y="283"/>
                </a:moveTo>
                <a:lnTo>
                  <a:pt x="479" y="283"/>
                </a:lnTo>
                <a:cubicBezTo>
                  <a:pt x="398" y="230"/>
                  <a:pt x="398" y="230"/>
                  <a:pt x="398" y="230"/>
                </a:cubicBezTo>
                <a:cubicBezTo>
                  <a:pt x="354" y="230"/>
                  <a:pt x="354" y="230"/>
                  <a:pt x="354" y="230"/>
                </a:cubicBezTo>
                <a:cubicBezTo>
                  <a:pt x="434" y="292"/>
                  <a:pt x="434" y="292"/>
                  <a:pt x="434" y="292"/>
                </a:cubicBezTo>
                <a:cubicBezTo>
                  <a:pt x="345" y="292"/>
                  <a:pt x="345" y="292"/>
                  <a:pt x="345" y="292"/>
                </a:cubicBezTo>
                <a:cubicBezTo>
                  <a:pt x="345" y="292"/>
                  <a:pt x="345" y="292"/>
                  <a:pt x="345" y="301"/>
                </a:cubicBezTo>
                <a:cubicBezTo>
                  <a:pt x="319" y="355"/>
                  <a:pt x="319" y="355"/>
                  <a:pt x="319" y="355"/>
                </a:cubicBezTo>
                <a:cubicBezTo>
                  <a:pt x="177" y="355"/>
                  <a:pt x="177" y="355"/>
                  <a:pt x="177" y="355"/>
                </a:cubicBezTo>
                <a:cubicBezTo>
                  <a:pt x="151" y="301"/>
                  <a:pt x="151" y="301"/>
                  <a:pt x="151" y="301"/>
                </a:cubicBezTo>
                <a:cubicBezTo>
                  <a:pt x="151" y="292"/>
                  <a:pt x="151" y="292"/>
                  <a:pt x="151" y="292"/>
                </a:cubicBezTo>
                <a:cubicBezTo>
                  <a:pt x="62" y="292"/>
                  <a:pt x="62" y="292"/>
                  <a:pt x="62" y="292"/>
                </a:cubicBezTo>
                <a:cubicBezTo>
                  <a:pt x="141" y="230"/>
                  <a:pt x="141" y="230"/>
                  <a:pt x="141" y="230"/>
                </a:cubicBezTo>
                <a:cubicBezTo>
                  <a:pt x="97" y="230"/>
                  <a:pt x="97" y="230"/>
                  <a:pt x="97" y="230"/>
                </a:cubicBezTo>
                <a:cubicBezTo>
                  <a:pt x="17" y="283"/>
                  <a:pt x="17" y="283"/>
                  <a:pt x="17" y="283"/>
                </a:cubicBezTo>
                <a:cubicBezTo>
                  <a:pt x="9" y="292"/>
                  <a:pt x="0" y="301"/>
                  <a:pt x="0" y="320"/>
                </a:cubicBezTo>
                <a:cubicBezTo>
                  <a:pt x="17" y="399"/>
                  <a:pt x="17" y="399"/>
                  <a:pt x="17" y="399"/>
                </a:cubicBezTo>
                <a:cubicBezTo>
                  <a:pt x="17" y="408"/>
                  <a:pt x="35" y="417"/>
                  <a:pt x="44" y="417"/>
                </a:cubicBezTo>
                <a:cubicBezTo>
                  <a:pt x="451" y="417"/>
                  <a:pt x="451" y="417"/>
                  <a:pt x="451" y="417"/>
                </a:cubicBezTo>
                <a:cubicBezTo>
                  <a:pt x="460" y="417"/>
                  <a:pt x="479" y="408"/>
                  <a:pt x="479" y="399"/>
                </a:cubicBezTo>
                <a:cubicBezTo>
                  <a:pt x="496" y="320"/>
                  <a:pt x="496" y="320"/>
                  <a:pt x="496" y="320"/>
                </a:cubicBezTo>
                <a:cubicBezTo>
                  <a:pt x="496" y="301"/>
                  <a:pt x="487" y="292"/>
                  <a:pt x="479" y="283"/>
                </a:cubicBezTo>
                <a:close/>
                <a:moveTo>
                  <a:pt x="381" y="124"/>
                </a:moveTo>
                <a:lnTo>
                  <a:pt x="381" y="124"/>
                </a:lnTo>
                <a:cubicBezTo>
                  <a:pt x="292" y="124"/>
                  <a:pt x="292" y="124"/>
                  <a:pt x="292" y="124"/>
                </a:cubicBezTo>
                <a:cubicBezTo>
                  <a:pt x="292" y="0"/>
                  <a:pt x="292" y="0"/>
                  <a:pt x="292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4" y="124"/>
                  <a:pt x="204" y="124"/>
                  <a:pt x="204" y="124"/>
                </a:cubicBezTo>
                <a:cubicBezTo>
                  <a:pt x="115" y="124"/>
                  <a:pt x="115" y="124"/>
                  <a:pt x="115" y="124"/>
                </a:cubicBezTo>
                <a:cubicBezTo>
                  <a:pt x="248" y="248"/>
                  <a:pt x="248" y="248"/>
                  <a:pt x="248" y="248"/>
                </a:cubicBezTo>
                <a:lnTo>
                  <a:pt x="381" y="1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5" name="Freeform 152">
            <a:extLst>
              <a:ext uri="{FF2B5EF4-FFF2-40B4-BE49-F238E27FC236}">
                <a16:creationId xmlns:a16="http://schemas.microsoft.com/office/drawing/2014/main" id="{DCAAE0DA-631F-C24E-A53A-B7D39B5A9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3425" y="2414588"/>
            <a:ext cx="153988" cy="195262"/>
          </a:xfrm>
          <a:custGeom>
            <a:avLst/>
            <a:gdLst>
              <a:gd name="T0" fmla="*/ 129991 w 355"/>
              <a:gd name="T1" fmla="*/ 0 h 453"/>
              <a:gd name="T2" fmla="*/ 129991 w 355"/>
              <a:gd name="T3" fmla="*/ 0 h 453"/>
              <a:gd name="T4" fmla="*/ 22889 w 355"/>
              <a:gd name="T5" fmla="*/ 0 h 453"/>
              <a:gd name="T6" fmla="*/ 0 w 355"/>
              <a:gd name="T7" fmla="*/ 22803 h 453"/>
              <a:gd name="T8" fmla="*/ 0 w 355"/>
              <a:gd name="T9" fmla="*/ 171669 h 453"/>
              <a:gd name="T10" fmla="*/ 22889 w 355"/>
              <a:gd name="T11" fmla="*/ 194472 h 453"/>
              <a:gd name="T12" fmla="*/ 129991 w 355"/>
              <a:gd name="T13" fmla="*/ 194472 h 453"/>
              <a:gd name="T14" fmla="*/ 152880 w 355"/>
              <a:gd name="T15" fmla="*/ 171669 h 453"/>
              <a:gd name="T16" fmla="*/ 152880 w 355"/>
              <a:gd name="T17" fmla="*/ 22803 h 453"/>
              <a:gd name="T18" fmla="*/ 129991 w 355"/>
              <a:gd name="T19" fmla="*/ 0 h 453"/>
              <a:gd name="T20" fmla="*/ 30662 w 355"/>
              <a:gd name="T21" fmla="*/ 45606 h 453"/>
              <a:gd name="T22" fmla="*/ 30662 w 355"/>
              <a:gd name="T23" fmla="*/ 45606 h 453"/>
              <a:gd name="T24" fmla="*/ 122650 w 355"/>
              <a:gd name="T25" fmla="*/ 45606 h 453"/>
              <a:gd name="T26" fmla="*/ 122650 w 355"/>
              <a:gd name="T27" fmla="*/ 64967 h 453"/>
              <a:gd name="T28" fmla="*/ 30662 w 355"/>
              <a:gd name="T29" fmla="*/ 64967 h 453"/>
              <a:gd name="T30" fmla="*/ 30662 w 355"/>
              <a:gd name="T31" fmla="*/ 45606 h 453"/>
              <a:gd name="T32" fmla="*/ 122650 w 355"/>
              <a:gd name="T33" fmla="*/ 148435 h 453"/>
              <a:gd name="T34" fmla="*/ 122650 w 355"/>
              <a:gd name="T35" fmla="*/ 148435 h 453"/>
              <a:gd name="T36" fmla="*/ 30662 w 355"/>
              <a:gd name="T37" fmla="*/ 148435 h 453"/>
              <a:gd name="T38" fmla="*/ 30662 w 355"/>
              <a:gd name="T39" fmla="*/ 129504 h 453"/>
              <a:gd name="T40" fmla="*/ 122650 w 355"/>
              <a:gd name="T41" fmla="*/ 129504 h 453"/>
              <a:gd name="T42" fmla="*/ 122650 w 355"/>
              <a:gd name="T43" fmla="*/ 148435 h 453"/>
              <a:gd name="T44" fmla="*/ 122650 w 355"/>
              <a:gd name="T45" fmla="*/ 106701 h 453"/>
              <a:gd name="T46" fmla="*/ 122650 w 355"/>
              <a:gd name="T47" fmla="*/ 106701 h 453"/>
              <a:gd name="T48" fmla="*/ 30662 w 355"/>
              <a:gd name="T49" fmla="*/ 106701 h 453"/>
              <a:gd name="T50" fmla="*/ 30662 w 355"/>
              <a:gd name="T51" fmla="*/ 87770 h 453"/>
              <a:gd name="T52" fmla="*/ 122650 w 355"/>
              <a:gd name="T53" fmla="*/ 87770 h 453"/>
              <a:gd name="T54" fmla="*/ 122650 w 355"/>
              <a:gd name="T55" fmla="*/ 106701 h 453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55" h="453">
                <a:moveTo>
                  <a:pt x="301" y="0"/>
                </a:moveTo>
                <a:lnTo>
                  <a:pt x="301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6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27" y="452"/>
                  <a:pt x="53" y="452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28" y="452"/>
                  <a:pt x="354" y="425"/>
                  <a:pt x="354" y="399"/>
                </a:cubicBezTo>
                <a:cubicBezTo>
                  <a:pt x="354" y="53"/>
                  <a:pt x="354" y="53"/>
                  <a:pt x="354" y="53"/>
                </a:cubicBezTo>
                <a:cubicBezTo>
                  <a:pt x="354" y="26"/>
                  <a:pt x="328" y="0"/>
                  <a:pt x="301" y="0"/>
                </a:cubicBezTo>
                <a:close/>
                <a:moveTo>
                  <a:pt x="71" y="106"/>
                </a:moveTo>
                <a:lnTo>
                  <a:pt x="71" y="106"/>
                </a:lnTo>
                <a:cubicBezTo>
                  <a:pt x="284" y="106"/>
                  <a:pt x="284" y="106"/>
                  <a:pt x="284" y="106"/>
                </a:cubicBezTo>
                <a:cubicBezTo>
                  <a:pt x="284" y="151"/>
                  <a:pt x="284" y="151"/>
                  <a:pt x="284" y="151"/>
                </a:cubicBezTo>
                <a:cubicBezTo>
                  <a:pt x="71" y="151"/>
                  <a:pt x="71" y="151"/>
                  <a:pt x="71" y="151"/>
                </a:cubicBezTo>
                <a:lnTo>
                  <a:pt x="71" y="106"/>
                </a:lnTo>
                <a:close/>
                <a:moveTo>
                  <a:pt x="284" y="345"/>
                </a:moveTo>
                <a:lnTo>
                  <a:pt x="284" y="345"/>
                </a:lnTo>
                <a:cubicBezTo>
                  <a:pt x="71" y="345"/>
                  <a:pt x="71" y="345"/>
                  <a:pt x="71" y="345"/>
                </a:cubicBezTo>
                <a:cubicBezTo>
                  <a:pt x="71" y="301"/>
                  <a:pt x="71" y="301"/>
                  <a:pt x="71" y="301"/>
                </a:cubicBezTo>
                <a:cubicBezTo>
                  <a:pt x="284" y="301"/>
                  <a:pt x="284" y="301"/>
                  <a:pt x="284" y="301"/>
                </a:cubicBezTo>
                <a:lnTo>
                  <a:pt x="284" y="345"/>
                </a:lnTo>
                <a:close/>
                <a:moveTo>
                  <a:pt x="284" y="248"/>
                </a:moveTo>
                <a:lnTo>
                  <a:pt x="284" y="248"/>
                </a:lnTo>
                <a:cubicBezTo>
                  <a:pt x="71" y="248"/>
                  <a:pt x="71" y="248"/>
                  <a:pt x="71" y="248"/>
                </a:cubicBezTo>
                <a:cubicBezTo>
                  <a:pt x="71" y="204"/>
                  <a:pt x="71" y="204"/>
                  <a:pt x="71" y="204"/>
                </a:cubicBezTo>
                <a:cubicBezTo>
                  <a:pt x="284" y="204"/>
                  <a:pt x="284" y="204"/>
                  <a:pt x="284" y="204"/>
                </a:cubicBezTo>
                <a:lnTo>
                  <a:pt x="284" y="2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6" name="Freeform 153">
            <a:extLst>
              <a:ext uri="{FF2B5EF4-FFF2-40B4-BE49-F238E27FC236}">
                <a16:creationId xmlns:a16="http://schemas.microsoft.com/office/drawing/2014/main" id="{37DB8054-18AF-014E-834E-D744EFE8A2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4375" y="3657600"/>
            <a:ext cx="190500" cy="161925"/>
          </a:xfrm>
          <a:custGeom>
            <a:avLst/>
            <a:gdLst>
              <a:gd name="T0" fmla="*/ 186861 w 444"/>
              <a:gd name="T1" fmla="*/ 91601 h 374"/>
              <a:gd name="T2" fmla="*/ 186861 w 444"/>
              <a:gd name="T3" fmla="*/ 91601 h 374"/>
              <a:gd name="T4" fmla="*/ 156722 w 444"/>
              <a:gd name="T5" fmla="*/ 12041 h 374"/>
              <a:gd name="T6" fmla="*/ 137347 w 444"/>
              <a:gd name="T7" fmla="*/ 0 h 374"/>
              <a:gd name="T8" fmla="*/ 117972 w 444"/>
              <a:gd name="T9" fmla="*/ 0 h 374"/>
              <a:gd name="T10" fmla="*/ 121847 w 444"/>
              <a:gd name="T11" fmla="*/ 46016 h 374"/>
              <a:gd name="T12" fmla="*/ 148972 w 444"/>
              <a:gd name="T13" fmla="*/ 46016 h 374"/>
              <a:gd name="T14" fmla="*/ 95153 w 444"/>
              <a:gd name="T15" fmla="*/ 91601 h 374"/>
              <a:gd name="T16" fmla="*/ 42195 w 444"/>
              <a:gd name="T17" fmla="*/ 46016 h 374"/>
              <a:gd name="T18" fmla="*/ 68889 w 444"/>
              <a:gd name="T19" fmla="*/ 46016 h 374"/>
              <a:gd name="T20" fmla="*/ 72333 w 444"/>
              <a:gd name="T21" fmla="*/ 0 h 374"/>
              <a:gd name="T22" fmla="*/ 53389 w 444"/>
              <a:gd name="T23" fmla="*/ 0 h 374"/>
              <a:gd name="T24" fmla="*/ 38320 w 444"/>
              <a:gd name="T25" fmla="*/ 12041 h 374"/>
              <a:gd name="T26" fmla="*/ 3875 w 444"/>
              <a:gd name="T27" fmla="*/ 91601 h 374"/>
              <a:gd name="T28" fmla="*/ 0 w 444"/>
              <a:gd name="T29" fmla="*/ 110954 h 374"/>
              <a:gd name="T30" fmla="*/ 7750 w 444"/>
              <a:gd name="T31" fmla="*/ 153099 h 374"/>
              <a:gd name="T32" fmla="*/ 19375 w 444"/>
              <a:gd name="T33" fmla="*/ 160410 h 374"/>
              <a:gd name="T34" fmla="*/ 171792 w 444"/>
              <a:gd name="T35" fmla="*/ 160410 h 374"/>
              <a:gd name="T36" fmla="*/ 183417 w 444"/>
              <a:gd name="T37" fmla="*/ 153099 h 374"/>
              <a:gd name="T38" fmla="*/ 190736 w 444"/>
              <a:gd name="T39" fmla="*/ 110954 h 374"/>
              <a:gd name="T40" fmla="*/ 186861 w 444"/>
              <a:gd name="T41" fmla="*/ 91601 h 374"/>
              <a:gd name="T42" fmla="*/ 175667 w 444"/>
              <a:gd name="T43" fmla="*/ 118265 h 374"/>
              <a:gd name="T44" fmla="*/ 175667 w 444"/>
              <a:gd name="T45" fmla="*/ 118265 h 374"/>
              <a:gd name="T46" fmla="*/ 171792 w 444"/>
              <a:gd name="T47" fmla="*/ 133747 h 374"/>
              <a:gd name="T48" fmla="*/ 160167 w 444"/>
              <a:gd name="T49" fmla="*/ 145358 h 374"/>
              <a:gd name="T50" fmla="*/ 30569 w 444"/>
              <a:gd name="T51" fmla="*/ 145358 h 374"/>
              <a:gd name="T52" fmla="*/ 19375 w 444"/>
              <a:gd name="T53" fmla="*/ 133747 h 374"/>
              <a:gd name="T54" fmla="*/ 19375 w 444"/>
              <a:gd name="T55" fmla="*/ 118265 h 374"/>
              <a:gd name="T56" fmla="*/ 26694 w 444"/>
              <a:gd name="T57" fmla="*/ 107083 h 374"/>
              <a:gd name="T58" fmla="*/ 164042 w 444"/>
              <a:gd name="T59" fmla="*/ 107083 h 374"/>
              <a:gd name="T60" fmla="*/ 175667 w 444"/>
              <a:gd name="T61" fmla="*/ 118265 h 37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44" h="374">
                <a:moveTo>
                  <a:pt x="434" y="213"/>
                </a:moveTo>
                <a:lnTo>
                  <a:pt x="434" y="213"/>
                </a:lnTo>
                <a:cubicBezTo>
                  <a:pt x="364" y="28"/>
                  <a:pt x="364" y="28"/>
                  <a:pt x="364" y="28"/>
                </a:cubicBezTo>
                <a:cubicBezTo>
                  <a:pt x="355" y="10"/>
                  <a:pt x="337" y="0"/>
                  <a:pt x="319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3" y="107"/>
                  <a:pt x="283" y="107"/>
                  <a:pt x="283" y="107"/>
                </a:cubicBezTo>
                <a:cubicBezTo>
                  <a:pt x="346" y="107"/>
                  <a:pt x="346" y="107"/>
                  <a:pt x="346" y="107"/>
                </a:cubicBezTo>
                <a:cubicBezTo>
                  <a:pt x="221" y="213"/>
                  <a:pt x="221" y="213"/>
                  <a:pt x="221" y="213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8" y="0"/>
                  <a:pt x="168" y="0"/>
                  <a:pt x="168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07" y="0"/>
                  <a:pt x="89" y="10"/>
                  <a:pt x="89" y="28"/>
                </a:cubicBezTo>
                <a:cubicBezTo>
                  <a:pt x="9" y="213"/>
                  <a:pt x="9" y="213"/>
                  <a:pt x="9" y="213"/>
                </a:cubicBezTo>
                <a:cubicBezTo>
                  <a:pt x="0" y="222"/>
                  <a:pt x="0" y="249"/>
                  <a:pt x="0" y="258"/>
                </a:cubicBezTo>
                <a:cubicBezTo>
                  <a:pt x="18" y="356"/>
                  <a:pt x="18" y="356"/>
                  <a:pt x="18" y="356"/>
                </a:cubicBezTo>
                <a:cubicBezTo>
                  <a:pt x="18" y="364"/>
                  <a:pt x="36" y="373"/>
                  <a:pt x="45" y="373"/>
                </a:cubicBezTo>
                <a:cubicBezTo>
                  <a:pt x="399" y="373"/>
                  <a:pt x="399" y="373"/>
                  <a:pt x="399" y="373"/>
                </a:cubicBezTo>
                <a:cubicBezTo>
                  <a:pt x="408" y="373"/>
                  <a:pt x="426" y="364"/>
                  <a:pt x="426" y="356"/>
                </a:cubicBezTo>
                <a:cubicBezTo>
                  <a:pt x="443" y="258"/>
                  <a:pt x="443" y="258"/>
                  <a:pt x="443" y="258"/>
                </a:cubicBezTo>
                <a:cubicBezTo>
                  <a:pt x="443" y="249"/>
                  <a:pt x="443" y="222"/>
                  <a:pt x="434" y="213"/>
                </a:cubicBezTo>
                <a:close/>
                <a:moveTo>
                  <a:pt x="408" y="275"/>
                </a:moveTo>
                <a:lnTo>
                  <a:pt x="408" y="275"/>
                </a:lnTo>
                <a:cubicBezTo>
                  <a:pt x="399" y="311"/>
                  <a:pt x="399" y="311"/>
                  <a:pt x="399" y="311"/>
                </a:cubicBezTo>
                <a:cubicBezTo>
                  <a:pt x="399" y="329"/>
                  <a:pt x="381" y="338"/>
                  <a:pt x="372" y="338"/>
                </a:cubicBezTo>
                <a:cubicBezTo>
                  <a:pt x="71" y="338"/>
                  <a:pt x="71" y="338"/>
                  <a:pt x="71" y="338"/>
                </a:cubicBezTo>
                <a:cubicBezTo>
                  <a:pt x="62" y="338"/>
                  <a:pt x="45" y="329"/>
                  <a:pt x="45" y="311"/>
                </a:cubicBezTo>
                <a:cubicBezTo>
                  <a:pt x="45" y="275"/>
                  <a:pt x="45" y="275"/>
                  <a:pt x="45" y="275"/>
                </a:cubicBezTo>
                <a:cubicBezTo>
                  <a:pt x="36" y="266"/>
                  <a:pt x="45" y="249"/>
                  <a:pt x="62" y="249"/>
                </a:cubicBezTo>
                <a:cubicBezTo>
                  <a:pt x="381" y="249"/>
                  <a:pt x="381" y="249"/>
                  <a:pt x="381" y="249"/>
                </a:cubicBezTo>
                <a:cubicBezTo>
                  <a:pt x="399" y="249"/>
                  <a:pt x="408" y="266"/>
                  <a:pt x="408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7" name="Freeform 165">
            <a:extLst>
              <a:ext uri="{FF2B5EF4-FFF2-40B4-BE49-F238E27FC236}">
                <a16:creationId xmlns:a16="http://schemas.microsoft.com/office/drawing/2014/main" id="{BFB02BEE-AD69-C94D-ACC6-C30DB41CD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3525" y="3221038"/>
            <a:ext cx="212725" cy="144462"/>
          </a:xfrm>
          <a:custGeom>
            <a:avLst/>
            <a:gdLst>
              <a:gd name="T0" fmla="*/ 148467 w 497"/>
              <a:gd name="T1" fmla="*/ 22617 h 337"/>
              <a:gd name="T2" fmla="*/ 41743 w 497"/>
              <a:gd name="T3" fmla="*/ 22617 h 337"/>
              <a:gd name="T4" fmla="*/ 41743 w 497"/>
              <a:gd name="T5" fmla="*/ 0 h 337"/>
              <a:gd name="T6" fmla="*/ 0 w 497"/>
              <a:gd name="T7" fmla="*/ 37553 h 337"/>
              <a:gd name="T8" fmla="*/ 41743 w 497"/>
              <a:gd name="T9" fmla="*/ 72118 h 337"/>
              <a:gd name="T10" fmla="*/ 41743 w 497"/>
              <a:gd name="T11" fmla="*/ 52915 h 337"/>
              <a:gd name="T12" fmla="*/ 148467 w 497"/>
              <a:gd name="T13" fmla="*/ 52915 h 337"/>
              <a:gd name="T14" fmla="*/ 148467 w 497"/>
              <a:gd name="T15" fmla="*/ 22617 h 337"/>
              <a:gd name="T16" fmla="*/ 213449 w 497"/>
              <a:gd name="T17" fmla="*/ 109671 h 337"/>
              <a:gd name="T18" fmla="*/ 171275 w 497"/>
              <a:gd name="T19" fmla="*/ 75532 h 337"/>
              <a:gd name="T20" fmla="*/ 171275 w 497"/>
              <a:gd name="T21" fmla="*/ 94735 h 337"/>
              <a:gd name="T22" fmla="*/ 64551 w 497"/>
              <a:gd name="T23" fmla="*/ 94735 h 337"/>
              <a:gd name="T24" fmla="*/ 64551 w 497"/>
              <a:gd name="T25" fmla="*/ 124607 h 337"/>
              <a:gd name="T26" fmla="*/ 171275 w 497"/>
              <a:gd name="T27" fmla="*/ 124607 h 337"/>
              <a:gd name="T28" fmla="*/ 171275 w 497"/>
              <a:gd name="T29" fmla="*/ 143383 h 337"/>
              <a:gd name="T30" fmla="*/ 213449 w 497"/>
              <a:gd name="T31" fmla="*/ 109671 h 33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7" h="337">
                <a:moveTo>
                  <a:pt x="345" y="53"/>
                </a:moveTo>
                <a:lnTo>
                  <a:pt x="97" y="53"/>
                </a:lnTo>
                <a:lnTo>
                  <a:pt x="97" y="0"/>
                </a:lnTo>
                <a:lnTo>
                  <a:pt x="0" y="88"/>
                </a:lnTo>
                <a:lnTo>
                  <a:pt x="97" y="169"/>
                </a:lnTo>
                <a:lnTo>
                  <a:pt x="97" y="124"/>
                </a:lnTo>
                <a:lnTo>
                  <a:pt x="345" y="124"/>
                </a:lnTo>
                <a:lnTo>
                  <a:pt x="345" y="53"/>
                </a:lnTo>
                <a:close/>
                <a:moveTo>
                  <a:pt x="496" y="257"/>
                </a:moveTo>
                <a:lnTo>
                  <a:pt x="398" y="177"/>
                </a:lnTo>
                <a:lnTo>
                  <a:pt x="398" y="222"/>
                </a:lnTo>
                <a:lnTo>
                  <a:pt x="150" y="222"/>
                </a:lnTo>
                <a:lnTo>
                  <a:pt x="150" y="292"/>
                </a:lnTo>
                <a:lnTo>
                  <a:pt x="398" y="292"/>
                </a:lnTo>
                <a:lnTo>
                  <a:pt x="398" y="336"/>
                </a:lnTo>
                <a:lnTo>
                  <a:pt x="496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9" name="Freeform 10">
            <a:extLst>
              <a:ext uri="{FF2B5EF4-FFF2-40B4-BE49-F238E27FC236}">
                <a16:creationId xmlns:a16="http://schemas.microsoft.com/office/drawing/2014/main" id="{412B0E86-7DF1-E147-9867-C2E233595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5388" y="1935163"/>
            <a:ext cx="212725" cy="212725"/>
          </a:xfrm>
          <a:custGeom>
            <a:avLst/>
            <a:gdLst>
              <a:gd name="T0" fmla="*/ 106412 w 480"/>
              <a:gd name="T1" fmla="*/ 0 h 479"/>
              <a:gd name="T2" fmla="*/ 106412 w 480"/>
              <a:gd name="T3" fmla="*/ 0 h 479"/>
              <a:gd name="T4" fmla="*/ 0 w 480"/>
              <a:gd name="T5" fmla="*/ 106162 h 479"/>
              <a:gd name="T6" fmla="*/ 106412 w 480"/>
              <a:gd name="T7" fmla="*/ 212324 h 479"/>
              <a:gd name="T8" fmla="*/ 212380 w 480"/>
              <a:gd name="T9" fmla="*/ 106162 h 479"/>
              <a:gd name="T10" fmla="*/ 106412 w 480"/>
              <a:gd name="T11" fmla="*/ 0 h 479"/>
              <a:gd name="T12" fmla="*/ 161391 w 480"/>
              <a:gd name="T13" fmla="*/ 51082 h 479"/>
              <a:gd name="T14" fmla="*/ 161391 w 480"/>
              <a:gd name="T15" fmla="*/ 51082 h 479"/>
              <a:gd name="T16" fmla="*/ 27490 w 480"/>
              <a:gd name="T17" fmla="*/ 106162 h 479"/>
              <a:gd name="T18" fmla="*/ 27490 w 480"/>
              <a:gd name="T19" fmla="*/ 106162 h 479"/>
              <a:gd name="T20" fmla="*/ 106412 w 480"/>
              <a:gd name="T21" fmla="*/ 27540 h 479"/>
              <a:gd name="T22" fmla="*/ 157400 w 480"/>
              <a:gd name="T23" fmla="*/ 43087 h 479"/>
              <a:gd name="T24" fmla="*/ 43451 w 480"/>
              <a:gd name="T25" fmla="*/ 157244 h 479"/>
              <a:gd name="T26" fmla="*/ 27490 w 480"/>
              <a:gd name="T27" fmla="*/ 106162 h 479"/>
              <a:gd name="T28" fmla="*/ 47442 w 480"/>
              <a:gd name="T29" fmla="*/ 165239 h 479"/>
              <a:gd name="T30" fmla="*/ 47442 w 480"/>
              <a:gd name="T31" fmla="*/ 165239 h 479"/>
              <a:gd name="T32" fmla="*/ 106412 w 480"/>
              <a:gd name="T33" fmla="*/ 188782 h 479"/>
              <a:gd name="T34" fmla="*/ 106412 w 480"/>
              <a:gd name="T35" fmla="*/ 188782 h 479"/>
              <a:gd name="T36" fmla="*/ 54979 w 480"/>
              <a:gd name="T37" fmla="*/ 169237 h 479"/>
              <a:gd name="T38" fmla="*/ 168928 w 480"/>
              <a:gd name="T39" fmla="*/ 55080 h 479"/>
              <a:gd name="T40" fmla="*/ 184890 w 480"/>
              <a:gd name="T41" fmla="*/ 106162 h 479"/>
              <a:gd name="T42" fmla="*/ 106412 w 480"/>
              <a:gd name="T43" fmla="*/ 188782 h 47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80" h="479"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6"/>
                  <a:pt x="0" y="239"/>
                </a:cubicBezTo>
                <a:cubicBezTo>
                  <a:pt x="0" y="372"/>
                  <a:pt x="107" y="478"/>
                  <a:pt x="240" y="478"/>
                </a:cubicBezTo>
                <a:cubicBezTo>
                  <a:pt x="372" y="478"/>
                  <a:pt x="479" y="372"/>
                  <a:pt x="479" y="239"/>
                </a:cubicBezTo>
                <a:cubicBezTo>
                  <a:pt x="479" y="106"/>
                  <a:pt x="372" y="0"/>
                  <a:pt x="240" y="0"/>
                </a:cubicBezTo>
                <a:close/>
                <a:moveTo>
                  <a:pt x="364" y="115"/>
                </a:moveTo>
                <a:lnTo>
                  <a:pt x="364" y="115"/>
                </a:lnTo>
                <a:close/>
                <a:moveTo>
                  <a:pt x="62" y="239"/>
                </a:moveTo>
                <a:lnTo>
                  <a:pt x="62" y="239"/>
                </a:lnTo>
                <a:cubicBezTo>
                  <a:pt x="62" y="141"/>
                  <a:pt x="142" y="62"/>
                  <a:pt x="240" y="62"/>
                </a:cubicBezTo>
                <a:cubicBezTo>
                  <a:pt x="284" y="62"/>
                  <a:pt x="319" y="79"/>
                  <a:pt x="355" y="97"/>
                </a:cubicBezTo>
                <a:cubicBezTo>
                  <a:pt x="98" y="354"/>
                  <a:pt x="98" y="354"/>
                  <a:pt x="98" y="354"/>
                </a:cubicBezTo>
                <a:cubicBezTo>
                  <a:pt x="71" y="328"/>
                  <a:pt x="62" y="283"/>
                  <a:pt x="62" y="239"/>
                </a:cubicBezTo>
                <a:close/>
                <a:moveTo>
                  <a:pt x="107" y="372"/>
                </a:moveTo>
                <a:lnTo>
                  <a:pt x="107" y="372"/>
                </a:lnTo>
                <a:close/>
                <a:moveTo>
                  <a:pt x="240" y="425"/>
                </a:moveTo>
                <a:lnTo>
                  <a:pt x="240" y="425"/>
                </a:lnTo>
                <a:cubicBezTo>
                  <a:pt x="195" y="425"/>
                  <a:pt x="160" y="407"/>
                  <a:pt x="124" y="381"/>
                </a:cubicBezTo>
                <a:cubicBezTo>
                  <a:pt x="381" y="124"/>
                  <a:pt x="381" y="124"/>
                  <a:pt x="381" y="124"/>
                </a:cubicBezTo>
                <a:cubicBezTo>
                  <a:pt x="408" y="159"/>
                  <a:pt x="417" y="194"/>
                  <a:pt x="417" y="239"/>
                </a:cubicBezTo>
                <a:cubicBezTo>
                  <a:pt x="417" y="345"/>
                  <a:pt x="337" y="425"/>
                  <a:pt x="240" y="4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0" name="Freeform 14">
            <a:extLst>
              <a:ext uri="{FF2B5EF4-FFF2-40B4-BE49-F238E27FC236}">
                <a16:creationId xmlns:a16="http://schemas.microsoft.com/office/drawing/2014/main" id="{4A7E2840-04DE-3E40-A81D-87CD520F8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5325" y="1039813"/>
            <a:ext cx="185738" cy="185737"/>
          </a:xfrm>
          <a:custGeom>
            <a:avLst/>
            <a:gdLst>
              <a:gd name="T0" fmla="*/ 90526 w 418"/>
              <a:gd name="T1" fmla="*/ 0 h 417"/>
              <a:gd name="T2" fmla="*/ 90526 w 418"/>
              <a:gd name="T3" fmla="*/ 0 h 417"/>
              <a:gd name="T4" fmla="*/ 0 w 418"/>
              <a:gd name="T5" fmla="*/ 90719 h 417"/>
              <a:gd name="T6" fmla="*/ 90526 w 418"/>
              <a:gd name="T7" fmla="*/ 184996 h 417"/>
              <a:gd name="T8" fmla="*/ 185045 w 418"/>
              <a:gd name="T9" fmla="*/ 90719 h 417"/>
              <a:gd name="T10" fmla="*/ 90526 w 418"/>
              <a:gd name="T11" fmla="*/ 0 h 417"/>
              <a:gd name="T12" fmla="*/ 102063 w 418"/>
              <a:gd name="T13" fmla="*/ 102282 h 417"/>
              <a:gd name="T14" fmla="*/ 102063 w 418"/>
              <a:gd name="T15" fmla="*/ 102282 h 417"/>
              <a:gd name="T16" fmla="*/ 102063 w 418"/>
              <a:gd name="T17" fmla="*/ 145862 h 417"/>
              <a:gd name="T18" fmla="*/ 78544 w 418"/>
              <a:gd name="T19" fmla="*/ 145862 h 417"/>
              <a:gd name="T20" fmla="*/ 78544 w 418"/>
              <a:gd name="T21" fmla="*/ 102282 h 417"/>
              <a:gd name="T22" fmla="*/ 35057 w 418"/>
              <a:gd name="T23" fmla="*/ 102282 h 417"/>
              <a:gd name="T24" fmla="*/ 35057 w 418"/>
              <a:gd name="T25" fmla="*/ 78712 h 417"/>
              <a:gd name="T26" fmla="*/ 78544 w 418"/>
              <a:gd name="T27" fmla="*/ 78712 h 417"/>
              <a:gd name="T28" fmla="*/ 78544 w 418"/>
              <a:gd name="T29" fmla="*/ 35132 h 417"/>
              <a:gd name="T30" fmla="*/ 102063 w 418"/>
              <a:gd name="T31" fmla="*/ 35132 h 417"/>
              <a:gd name="T32" fmla="*/ 102063 w 418"/>
              <a:gd name="T33" fmla="*/ 78712 h 417"/>
              <a:gd name="T34" fmla="*/ 145107 w 418"/>
              <a:gd name="T35" fmla="*/ 78712 h 417"/>
              <a:gd name="T36" fmla="*/ 145107 w 418"/>
              <a:gd name="T37" fmla="*/ 102282 h 417"/>
              <a:gd name="T38" fmla="*/ 102063 w 418"/>
              <a:gd name="T39" fmla="*/ 102282 h 41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18" h="417">
                <a:moveTo>
                  <a:pt x="204" y="0"/>
                </a:moveTo>
                <a:lnTo>
                  <a:pt x="204" y="0"/>
                </a:lnTo>
                <a:cubicBezTo>
                  <a:pt x="88" y="0"/>
                  <a:pt x="0" y="88"/>
                  <a:pt x="0" y="204"/>
                </a:cubicBezTo>
                <a:cubicBezTo>
                  <a:pt x="0" y="319"/>
                  <a:pt x="88" y="416"/>
                  <a:pt x="204" y="416"/>
                </a:cubicBezTo>
                <a:cubicBezTo>
                  <a:pt x="319" y="416"/>
                  <a:pt x="417" y="319"/>
                  <a:pt x="417" y="204"/>
                </a:cubicBezTo>
                <a:cubicBezTo>
                  <a:pt x="417" y="88"/>
                  <a:pt x="319" y="0"/>
                  <a:pt x="204" y="0"/>
                </a:cubicBezTo>
                <a:close/>
                <a:moveTo>
                  <a:pt x="230" y="230"/>
                </a:moveTo>
                <a:lnTo>
                  <a:pt x="230" y="230"/>
                </a:lnTo>
                <a:cubicBezTo>
                  <a:pt x="230" y="328"/>
                  <a:pt x="230" y="328"/>
                  <a:pt x="230" y="328"/>
                </a:cubicBezTo>
                <a:cubicBezTo>
                  <a:pt x="177" y="328"/>
                  <a:pt x="177" y="328"/>
                  <a:pt x="177" y="328"/>
                </a:cubicBezTo>
                <a:cubicBezTo>
                  <a:pt x="177" y="230"/>
                  <a:pt x="177" y="230"/>
                  <a:pt x="177" y="230"/>
                </a:cubicBezTo>
                <a:cubicBezTo>
                  <a:pt x="79" y="230"/>
                  <a:pt x="79" y="230"/>
                  <a:pt x="79" y="230"/>
                </a:cubicBezTo>
                <a:cubicBezTo>
                  <a:pt x="79" y="177"/>
                  <a:pt x="79" y="177"/>
                  <a:pt x="79" y="177"/>
                </a:cubicBezTo>
                <a:cubicBezTo>
                  <a:pt x="177" y="177"/>
                  <a:pt x="177" y="177"/>
                  <a:pt x="177" y="177"/>
                </a:cubicBezTo>
                <a:cubicBezTo>
                  <a:pt x="177" y="79"/>
                  <a:pt x="177" y="79"/>
                  <a:pt x="177" y="79"/>
                </a:cubicBezTo>
                <a:cubicBezTo>
                  <a:pt x="230" y="79"/>
                  <a:pt x="230" y="79"/>
                  <a:pt x="230" y="79"/>
                </a:cubicBezTo>
                <a:cubicBezTo>
                  <a:pt x="230" y="177"/>
                  <a:pt x="230" y="177"/>
                  <a:pt x="230" y="177"/>
                </a:cubicBezTo>
                <a:cubicBezTo>
                  <a:pt x="327" y="177"/>
                  <a:pt x="327" y="177"/>
                  <a:pt x="327" y="177"/>
                </a:cubicBezTo>
                <a:cubicBezTo>
                  <a:pt x="327" y="230"/>
                  <a:pt x="327" y="230"/>
                  <a:pt x="327" y="230"/>
                </a:cubicBezTo>
                <a:lnTo>
                  <a:pt x="230" y="2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1" name="Freeform 43">
            <a:extLst>
              <a:ext uri="{FF2B5EF4-FFF2-40B4-BE49-F238E27FC236}">
                <a16:creationId xmlns:a16="http://schemas.microsoft.com/office/drawing/2014/main" id="{F9FFF780-62FE-F441-8A52-5856DD748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9200" y="1079500"/>
            <a:ext cx="165100" cy="169863"/>
          </a:xfrm>
          <a:custGeom>
            <a:avLst/>
            <a:gdLst>
              <a:gd name="T0" fmla="*/ 0 w 373"/>
              <a:gd name="T1" fmla="*/ 0 h 382"/>
              <a:gd name="T2" fmla="*/ 0 w 373"/>
              <a:gd name="T3" fmla="*/ 0 h 382"/>
              <a:gd name="T4" fmla="*/ 0 w 373"/>
              <a:gd name="T5" fmla="*/ 27563 h 382"/>
              <a:gd name="T6" fmla="*/ 141936 w 373"/>
              <a:gd name="T7" fmla="*/ 169378 h 382"/>
              <a:gd name="T8" fmla="*/ 165518 w 373"/>
              <a:gd name="T9" fmla="*/ 169378 h 382"/>
              <a:gd name="T10" fmla="*/ 0 w 373"/>
              <a:gd name="T11" fmla="*/ 0 h 382"/>
              <a:gd name="T12" fmla="*/ 0 w 373"/>
              <a:gd name="T13" fmla="*/ 51125 h 382"/>
              <a:gd name="T14" fmla="*/ 0 w 373"/>
              <a:gd name="T15" fmla="*/ 51125 h 382"/>
              <a:gd name="T16" fmla="*/ 0 w 373"/>
              <a:gd name="T17" fmla="*/ 78688 h 382"/>
              <a:gd name="T18" fmla="*/ 87208 w 373"/>
              <a:gd name="T19" fmla="*/ 169378 h 382"/>
              <a:gd name="T20" fmla="*/ 114795 w 373"/>
              <a:gd name="T21" fmla="*/ 169378 h 382"/>
              <a:gd name="T22" fmla="*/ 0 w 373"/>
              <a:gd name="T23" fmla="*/ 51125 h 382"/>
              <a:gd name="T24" fmla="*/ 24027 w 373"/>
              <a:gd name="T25" fmla="*/ 118254 h 382"/>
              <a:gd name="T26" fmla="*/ 24027 w 373"/>
              <a:gd name="T27" fmla="*/ 118254 h 382"/>
              <a:gd name="T28" fmla="*/ 0 w 373"/>
              <a:gd name="T29" fmla="*/ 141816 h 382"/>
              <a:gd name="T30" fmla="*/ 24027 w 373"/>
              <a:gd name="T31" fmla="*/ 169378 h 382"/>
              <a:gd name="T32" fmla="*/ 47609 w 373"/>
              <a:gd name="T33" fmla="*/ 141816 h 382"/>
              <a:gd name="T34" fmla="*/ 24027 w 373"/>
              <a:gd name="T35" fmla="*/ 118254 h 38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73" h="382">
                <a:moveTo>
                  <a:pt x="0" y="0"/>
                </a:moveTo>
                <a:lnTo>
                  <a:pt x="0" y="0"/>
                </a:lnTo>
                <a:cubicBezTo>
                  <a:pt x="0" y="62"/>
                  <a:pt x="0" y="62"/>
                  <a:pt x="0" y="62"/>
                </a:cubicBezTo>
                <a:cubicBezTo>
                  <a:pt x="178" y="62"/>
                  <a:pt x="319" y="204"/>
                  <a:pt x="319" y="381"/>
                </a:cubicBezTo>
                <a:cubicBezTo>
                  <a:pt x="372" y="381"/>
                  <a:pt x="372" y="381"/>
                  <a:pt x="372" y="381"/>
                </a:cubicBezTo>
                <a:cubicBezTo>
                  <a:pt x="372" y="168"/>
                  <a:pt x="205" y="0"/>
                  <a:pt x="0" y="0"/>
                </a:cubicBezTo>
                <a:close/>
                <a:moveTo>
                  <a:pt x="0" y="115"/>
                </a:moveTo>
                <a:lnTo>
                  <a:pt x="0" y="115"/>
                </a:lnTo>
                <a:cubicBezTo>
                  <a:pt x="0" y="177"/>
                  <a:pt x="0" y="177"/>
                  <a:pt x="0" y="177"/>
                </a:cubicBezTo>
                <a:cubicBezTo>
                  <a:pt x="107" y="177"/>
                  <a:pt x="196" y="266"/>
                  <a:pt x="196" y="381"/>
                </a:cubicBezTo>
                <a:cubicBezTo>
                  <a:pt x="258" y="381"/>
                  <a:pt x="258" y="381"/>
                  <a:pt x="258" y="381"/>
                </a:cubicBezTo>
                <a:cubicBezTo>
                  <a:pt x="258" y="230"/>
                  <a:pt x="142" y="115"/>
                  <a:pt x="0" y="115"/>
                </a:cubicBezTo>
                <a:close/>
                <a:moveTo>
                  <a:pt x="54" y="266"/>
                </a:moveTo>
                <a:lnTo>
                  <a:pt x="54" y="266"/>
                </a:lnTo>
                <a:cubicBezTo>
                  <a:pt x="27" y="266"/>
                  <a:pt x="0" y="293"/>
                  <a:pt x="0" y="319"/>
                </a:cubicBezTo>
                <a:cubicBezTo>
                  <a:pt x="0" y="355"/>
                  <a:pt x="27" y="381"/>
                  <a:pt x="54" y="381"/>
                </a:cubicBezTo>
                <a:cubicBezTo>
                  <a:pt x="89" y="381"/>
                  <a:pt x="107" y="355"/>
                  <a:pt x="107" y="319"/>
                </a:cubicBezTo>
                <a:cubicBezTo>
                  <a:pt x="107" y="293"/>
                  <a:pt x="89" y="266"/>
                  <a:pt x="54" y="2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2" name="Freeform 95">
            <a:extLst>
              <a:ext uri="{FF2B5EF4-FFF2-40B4-BE49-F238E27FC236}">
                <a16:creationId xmlns:a16="http://schemas.microsoft.com/office/drawing/2014/main" id="{FFDAB1EC-E9F6-4740-BCB9-369055A7C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8563" y="2389188"/>
            <a:ext cx="206375" cy="182562"/>
          </a:xfrm>
          <a:custGeom>
            <a:avLst/>
            <a:gdLst>
              <a:gd name="T0" fmla="*/ 114044 w 462"/>
              <a:gd name="T1" fmla="*/ 0 h 409"/>
              <a:gd name="T2" fmla="*/ 114044 w 462"/>
              <a:gd name="T3" fmla="*/ 0 h 409"/>
              <a:gd name="T4" fmla="*/ 27513 w 462"/>
              <a:gd name="T5" fmla="*/ 90990 h 409"/>
              <a:gd name="T6" fmla="*/ 0 w 462"/>
              <a:gd name="T7" fmla="*/ 90990 h 409"/>
              <a:gd name="T8" fmla="*/ 39494 w 462"/>
              <a:gd name="T9" fmla="*/ 134044 h 409"/>
              <a:gd name="T10" fmla="*/ 78988 w 462"/>
              <a:gd name="T11" fmla="*/ 90990 h 409"/>
              <a:gd name="T12" fmla="*/ 47038 w 462"/>
              <a:gd name="T13" fmla="*/ 90990 h 409"/>
              <a:gd name="T14" fmla="*/ 114044 w 462"/>
              <a:gd name="T15" fmla="*/ 23524 h 409"/>
              <a:gd name="T16" fmla="*/ 184600 w 462"/>
              <a:gd name="T17" fmla="*/ 90990 h 409"/>
              <a:gd name="T18" fmla="*/ 114044 w 462"/>
              <a:gd name="T19" fmla="*/ 161563 h 409"/>
              <a:gd name="T20" fmla="*/ 74994 w 462"/>
              <a:gd name="T21" fmla="*/ 145585 h 409"/>
              <a:gd name="T22" fmla="*/ 59019 w 462"/>
              <a:gd name="T23" fmla="*/ 161563 h 409"/>
              <a:gd name="T24" fmla="*/ 114044 w 462"/>
              <a:gd name="T25" fmla="*/ 181093 h 409"/>
              <a:gd name="T26" fmla="*/ 204569 w 462"/>
              <a:gd name="T27" fmla="*/ 90990 h 409"/>
              <a:gd name="T28" fmla="*/ 114044 w 462"/>
              <a:gd name="T29" fmla="*/ 0 h 409"/>
              <a:gd name="T30" fmla="*/ 106500 w 462"/>
              <a:gd name="T31" fmla="*/ 43498 h 409"/>
              <a:gd name="T32" fmla="*/ 106500 w 462"/>
              <a:gd name="T33" fmla="*/ 43498 h 409"/>
              <a:gd name="T34" fmla="*/ 106500 w 462"/>
              <a:gd name="T35" fmla="*/ 94541 h 409"/>
              <a:gd name="T36" fmla="*/ 141557 w 462"/>
              <a:gd name="T37" fmla="*/ 130050 h 409"/>
              <a:gd name="T38" fmla="*/ 153538 w 462"/>
              <a:gd name="T39" fmla="*/ 118066 h 409"/>
              <a:gd name="T40" fmla="*/ 122032 w 462"/>
              <a:gd name="T41" fmla="*/ 90990 h 409"/>
              <a:gd name="T42" fmla="*/ 122032 w 462"/>
              <a:gd name="T43" fmla="*/ 43498 h 409"/>
              <a:gd name="T44" fmla="*/ 106500 w 462"/>
              <a:gd name="T45" fmla="*/ 43498 h 40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62" h="409">
                <a:moveTo>
                  <a:pt x="257" y="0"/>
                </a:moveTo>
                <a:lnTo>
                  <a:pt x="257" y="0"/>
                </a:lnTo>
                <a:cubicBezTo>
                  <a:pt x="151" y="0"/>
                  <a:pt x="62" y="89"/>
                  <a:pt x="62" y="205"/>
                </a:cubicBezTo>
                <a:cubicBezTo>
                  <a:pt x="0" y="205"/>
                  <a:pt x="0" y="205"/>
                  <a:pt x="0" y="205"/>
                </a:cubicBezTo>
                <a:cubicBezTo>
                  <a:pt x="89" y="302"/>
                  <a:pt x="89" y="302"/>
                  <a:pt x="89" y="302"/>
                </a:cubicBezTo>
                <a:cubicBezTo>
                  <a:pt x="178" y="205"/>
                  <a:pt x="178" y="205"/>
                  <a:pt x="178" y="205"/>
                </a:cubicBezTo>
                <a:cubicBezTo>
                  <a:pt x="106" y="205"/>
                  <a:pt x="106" y="205"/>
                  <a:pt x="106" y="205"/>
                </a:cubicBezTo>
                <a:cubicBezTo>
                  <a:pt x="115" y="124"/>
                  <a:pt x="178" y="53"/>
                  <a:pt x="257" y="53"/>
                </a:cubicBezTo>
                <a:cubicBezTo>
                  <a:pt x="346" y="53"/>
                  <a:pt x="416" y="124"/>
                  <a:pt x="416" y="205"/>
                </a:cubicBezTo>
                <a:cubicBezTo>
                  <a:pt x="416" y="293"/>
                  <a:pt x="346" y="364"/>
                  <a:pt x="257" y="364"/>
                </a:cubicBezTo>
                <a:cubicBezTo>
                  <a:pt x="231" y="364"/>
                  <a:pt x="196" y="346"/>
                  <a:pt x="169" y="328"/>
                </a:cubicBezTo>
                <a:cubicBezTo>
                  <a:pt x="133" y="364"/>
                  <a:pt x="133" y="364"/>
                  <a:pt x="133" y="364"/>
                </a:cubicBezTo>
                <a:cubicBezTo>
                  <a:pt x="169" y="391"/>
                  <a:pt x="213" y="408"/>
                  <a:pt x="257" y="408"/>
                </a:cubicBezTo>
                <a:cubicBezTo>
                  <a:pt x="372" y="408"/>
                  <a:pt x="461" y="319"/>
                  <a:pt x="461" y="205"/>
                </a:cubicBezTo>
                <a:cubicBezTo>
                  <a:pt x="461" y="98"/>
                  <a:pt x="372" y="0"/>
                  <a:pt x="257" y="0"/>
                </a:cubicBezTo>
                <a:close/>
                <a:moveTo>
                  <a:pt x="240" y="98"/>
                </a:moveTo>
                <a:lnTo>
                  <a:pt x="240" y="98"/>
                </a:lnTo>
                <a:cubicBezTo>
                  <a:pt x="240" y="213"/>
                  <a:pt x="240" y="213"/>
                  <a:pt x="240" y="213"/>
                </a:cubicBezTo>
                <a:cubicBezTo>
                  <a:pt x="319" y="293"/>
                  <a:pt x="319" y="293"/>
                  <a:pt x="319" y="293"/>
                </a:cubicBezTo>
                <a:cubicBezTo>
                  <a:pt x="346" y="266"/>
                  <a:pt x="346" y="266"/>
                  <a:pt x="346" y="266"/>
                </a:cubicBezTo>
                <a:cubicBezTo>
                  <a:pt x="275" y="205"/>
                  <a:pt x="275" y="205"/>
                  <a:pt x="275" y="205"/>
                </a:cubicBezTo>
                <a:cubicBezTo>
                  <a:pt x="275" y="98"/>
                  <a:pt x="275" y="98"/>
                  <a:pt x="275" y="98"/>
                </a:cubicBezTo>
                <a:lnTo>
                  <a:pt x="240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3" name="Freeform 125">
            <a:extLst>
              <a:ext uri="{FF2B5EF4-FFF2-40B4-BE49-F238E27FC236}">
                <a16:creationId xmlns:a16="http://schemas.microsoft.com/office/drawing/2014/main" id="{E6546F1C-A412-8F42-A95C-0F5AEF899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3325" y="1503363"/>
            <a:ext cx="196850" cy="201612"/>
          </a:xfrm>
          <a:custGeom>
            <a:avLst/>
            <a:gdLst>
              <a:gd name="T0" fmla="*/ 176818 w 445"/>
              <a:gd name="T1" fmla="*/ 0 h 453"/>
              <a:gd name="T2" fmla="*/ 176818 w 445"/>
              <a:gd name="T3" fmla="*/ 0 h 453"/>
              <a:gd name="T4" fmla="*/ 74893 w 445"/>
              <a:gd name="T5" fmla="*/ 0 h 453"/>
              <a:gd name="T6" fmla="*/ 54951 w 445"/>
              <a:gd name="T7" fmla="*/ 23523 h 453"/>
              <a:gd name="T8" fmla="*/ 54951 w 445"/>
              <a:gd name="T9" fmla="*/ 55035 h 453"/>
              <a:gd name="T10" fmla="*/ 74893 w 445"/>
              <a:gd name="T11" fmla="*/ 55035 h 453"/>
              <a:gd name="T12" fmla="*/ 74893 w 445"/>
              <a:gd name="T13" fmla="*/ 23523 h 453"/>
              <a:gd name="T14" fmla="*/ 176818 w 445"/>
              <a:gd name="T15" fmla="*/ 23523 h 453"/>
              <a:gd name="T16" fmla="*/ 176818 w 445"/>
              <a:gd name="T17" fmla="*/ 177090 h 453"/>
              <a:gd name="T18" fmla="*/ 74893 w 445"/>
              <a:gd name="T19" fmla="*/ 177090 h 453"/>
              <a:gd name="T20" fmla="*/ 74893 w 445"/>
              <a:gd name="T21" fmla="*/ 153567 h 453"/>
              <a:gd name="T22" fmla="*/ 54951 w 445"/>
              <a:gd name="T23" fmla="*/ 153567 h 453"/>
              <a:gd name="T24" fmla="*/ 54951 w 445"/>
              <a:gd name="T25" fmla="*/ 177090 h 453"/>
              <a:gd name="T26" fmla="*/ 74893 w 445"/>
              <a:gd name="T27" fmla="*/ 200613 h 453"/>
              <a:gd name="T28" fmla="*/ 176818 w 445"/>
              <a:gd name="T29" fmla="*/ 200613 h 453"/>
              <a:gd name="T30" fmla="*/ 196760 w 445"/>
              <a:gd name="T31" fmla="*/ 177090 h 453"/>
              <a:gd name="T32" fmla="*/ 196760 w 445"/>
              <a:gd name="T33" fmla="*/ 23523 h 453"/>
              <a:gd name="T34" fmla="*/ 176818 w 445"/>
              <a:gd name="T35" fmla="*/ 0 h 453"/>
              <a:gd name="T36" fmla="*/ 98380 w 445"/>
              <a:gd name="T37" fmla="*/ 149572 h 453"/>
              <a:gd name="T38" fmla="*/ 98380 w 445"/>
              <a:gd name="T39" fmla="*/ 149572 h 453"/>
              <a:gd name="T40" fmla="*/ 141366 w 445"/>
              <a:gd name="T41" fmla="*/ 106076 h 453"/>
              <a:gd name="T42" fmla="*/ 98380 w 445"/>
              <a:gd name="T43" fmla="*/ 63024 h 453"/>
              <a:gd name="T44" fmla="*/ 98380 w 445"/>
              <a:gd name="T45" fmla="*/ 90542 h 453"/>
              <a:gd name="T46" fmla="*/ 0 w 445"/>
              <a:gd name="T47" fmla="*/ 90542 h 453"/>
              <a:gd name="T48" fmla="*/ 0 w 445"/>
              <a:gd name="T49" fmla="*/ 122054 h 453"/>
              <a:gd name="T50" fmla="*/ 98380 w 445"/>
              <a:gd name="T51" fmla="*/ 122054 h 453"/>
              <a:gd name="T52" fmla="*/ 98380 w 445"/>
              <a:gd name="T53" fmla="*/ 149572 h 4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45" h="453">
                <a:moveTo>
                  <a:pt x="399" y="0"/>
                </a:moveTo>
                <a:lnTo>
                  <a:pt x="399" y="0"/>
                </a:lnTo>
                <a:cubicBezTo>
                  <a:pt x="169" y="0"/>
                  <a:pt x="169" y="0"/>
                  <a:pt x="169" y="0"/>
                </a:cubicBezTo>
                <a:cubicBezTo>
                  <a:pt x="142" y="0"/>
                  <a:pt x="124" y="27"/>
                  <a:pt x="124" y="53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69" y="124"/>
                  <a:pt x="169" y="124"/>
                  <a:pt x="169" y="124"/>
                </a:cubicBezTo>
                <a:cubicBezTo>
                  <a:pt x="169" y="53"/>
                  <a:pt x="169" y="53"/>
                  <a:pt x="169" y="53"/>
                </a:cubicBezTo>
                <a:cubicBezTo>
                  <a:pt x="399" y="53"/>
                  <a:pt x="399" y="53"/>
                  <a:pt x="399" y="53"/>
                </a:cubicBezTo>
                <a:cubicBezTo>
                  <a:pt x="399" y="399"/>
                  <a:pt x="399" y="399"/>
                  <a:pt x="399" y="399"/>
                </a:cubicBezTo>
                <a:cubicBezTo>
                  <a:pt x="169" y="399"/>
                  <a:pt x="169" y="399"/>
                  <a:pt x="169" y="399"/>
                </a:cubicBezTo>
                <a:cubicBezTo>
                  <a:pt x="169" y="346"/>
                  <a:pt x="169" y="346"/>
                  <a:pt x="169" y="346"/>
                </a:cubicBezTo>
                <a:cubicBezTo>
                  <a:pt x="124" y="346"/>
                  <a:pt x="124" y="346"/>
                  <a:pt x="124" y="346"/>
                </a:cubicBezTo>
                <a:cubicBezTo>
                  <a:pt x="124" y="399"/>
                  <a:pt x="124" y="399"/>
                  <a:pt x="124" y="399"/>
                </a:cubicBezTo>
                <a:cubicBezTo>
                  <a:pt x="124" y="425"/>
                  <a:pt x="142" y="452"/>
                  <a:pt x="169" y="452"/>
                </a:cubicBezTo>
                <a:cubicBezTo>
                  <a:pt x="399" y="452"/>
                  <a:pt x="399" y="452"/>
                  <a:pt x="399" y="452"/>
                </a:cubicBezTo>
                <a:cubicBezTo>
                  <a:pt x="425" y="452"/>
                  <a:pt x="444" y="425"/>
                  <a:pt x="444" y="399"/>
                </a:cubicBezTo>
                <a:cubicBezTo>
                  <a:pt x="444" y="53"/>
                  <a:pt x="444" y="53"/>
                  <a:pt x="444" y="53"/>
                </a:cubicBezTo>
                <a:cubicBezTo>
                  <a:pt x="444" y="27"/>
                  <a:pt x="425" y="0"/>
                  <a:pt x="399" y="0"/>
                </a:cubicBezTo>
                <a:close/>
                <a:moveTo>
                  <a:pt x="222" y="337"/>
                </a:moveTo>
                <a:lnTo>
                  <a:pt x="222" y="337"/>
                </a:lnTo>
                <a:cubicBezTo>
                  <a:pt x="319" y="239"/>
                  <a:pt x="319" y="239"/>
                  <a:pt x="319" y="239"/>
                </a:cubicBezTo>
                <a:cubicBezTo>
                  <a:pt x="222" y="142"/>
                  <a:pt x="222" y="142"/>
                  <a:pt x="222" y="142"/>
                </a:cubicBezTo>
                <a:cubicBezTo>
                  <a:pt x="222" y="204"/>
                  <a:pt x="222" y="204"/>
                  <a:pt x="222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75"/>
                  <a:pt x="0" y="275"/>
                  <a:pt x="0" y="275"/>
                </a:cubicBezTo>
                <a:cubicBezTo>
                  <a:pt x="222" y="275"/>
                  <a:pt x="222" y="275"/>
                  <a:pt x="222" y="275"/>
                </a:cubicBezTo>
                <a:lnTo>
                  <a:pt x="222" y="3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4" name="Freeform 128">
            <a:extLst>
              <a:ext uri="{FF2B5EF4-FFF2-40B4-BE49-F238E27FC236}">
                <a16:creationId xmlns:a16="http://schemas.microsoft.com/office/drawing/2014/main" id="{B719D067-1713-D64E-843A-0AD2263E9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5650" y="1060450"/>
            <a:ext cx="212725" cy="209550"/>
          </a:xfrm>
          <a:custGeom>
            <a:avLst/>
            <a:gdLst>
              <a:gd name="T0" fmla="*/ 51096 w 479"/>
              <a:gd name="T1" fmla="*/ 121948 h 471"/>
              <a:gd name="T2" fmla="*/ 51096 w 479"/>
              <a:gd name="T3" fmla="*/ 121948 h 471"/>
              <a:gd name="T4" fmla="*/ 90195 w 479"/>
              <a:gd name="T5" fmla="*/ 161414 h 471"/>
              <a:gd name="T6" fmla="*/ 161284 w 479"/>
              <a:gd name="T7" fmla="*/ 86915 h 471"/>
              <a:gd name="T8" fmla="*/ 121741 w 479"/>
              <a:gd name="T9" fmla="*/ 47449 h 471"/>
              <a:gd name="T10" fmla="*/ 51096 w 479"/>
              <a:gd name="T11" fmla="*/ 121948 h 471"/>
              <a:gd name="T12" fmla="*/ 204826 w 479"/>
              <a:gd name="T13" fmla="*/ 66960 h 471"/>
              <a:gd name="T14" fmla="*/ 204826 w 479"/>
              <a:gd name="T15" fmla="*/ 66960 h 471"/>
              <a:gd name="T16" fmla="*/ 188831 w 479"/>
              <a:gd name="T17" fmla="*/ 51440 h 471"/>
              <a:gd name="T18" fmla="*/ 177279 w 479"/>
              <a:gd name="T19" fmla="*/ 51440 h 471"/>
              <a:gd name="T20" fmla="*/ 157730 w 479"/>
              <a:gd name="T21" fmla="*/ 31928 h 471"/>
              <a:gd name="T22" fmla="*/ 161284 w 479"/>
              <a:gd name="T23" fmla="*/ 19955 h 471"/>
              <a:gd name="T24" fmla="*/ 141735 w 479"/>
              <a:gd name="T25" fmla="*/ 3991 h 471"/>
              <a:gd name="T26" fmla="*/ 126184 w 479"/>
              <a:gd name="T27" fmla="*/ 3991 h 471"/>
              <a:gd name="T28" fmla="*/ 3999 w 479"/>
              <a:gd name="T29" fmla="*/ 125939 h 471"/>
              <a:gd name="T30" fmla="*/ 3999 w 479"/>
              <a:gd name="T31" fmla="*/ 141459 h 471"/>
              <a:gd name="T32" fmla="*/ 23548 w 479"/>
              <a:gd name="T33" fmla="*/ 157423 h 471"/>
              <a:gd name="T34" fmla="*/ 31546 w 479"/>
              <a:gd name="T35" fmla="*/ 153876 h 471"/>
              <a:gd name="T36" fmla="*/ 55094 w 479"/>
              <a:gd name="T37" fmla="*/ 177378 h 471"/>
              <a:gd name="T38" fmla="*/ 51096 w 479"/>
              <a:gd name="T39" fmla="*/ 188908 h 471"/>
              <a:gd name="T40" fmla="*/ 70645 w 479"/>
              <a:gd name="T41" fmla="*/ 204872 h 471"/>
              <a:gd name="T42" fmla="*/ 86640 w 479"/>
              <a:gd name="T43" fmla="*/ 204872 h 471"/>
              <a:gd name="T44" fmla="*/ 204826 w 479"/>
              <a:gd name="T45" fmla="*/ 82924 h 471"/>
              <a:gd name="T46" fmla="*/ 204826 w 479"/>
              <a:gd name="T47" fmla="*/ 66960 h 471"/>
              <a:gd name="T48" fmla="*/ 90195 w 479"/>
              <a:gd name="T49" fmla="*/ 177378 h 471"/>
              <a:gd name="T50" fmla="*/ 90195 w 479"/>
              <a:gd name="T51" fmla="*/ 177378 h 471"/>
              <a:gd name="T52" fmla="*/ 31546 w 479"/>
              <a:gd name="T53" fmla="*/ 121948 h 471"/>
              <a:gd name="T54" fmla="*/ 121741 w 479"/>
              <a:gd name="T55" fmla="*/ 31928 h 471"/>
              <a:gd name="T56" fmla="*/ 177279 w 479"/>
              <a:gd name="T57" fmla="*/ 86915 h 471"/>
              <a:gd name="T58" fmla="*/ 90195 w 479"/>
              <a:gd name="T59" fmla="*/ 177378 h 47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79" h="471">
                <a:moveTo>
                  <a:pt x="115" y="275"/>
                </a:moveTo>
                <a:lnTo>
                  <a:pt x="115" y="275"/>
                </a:lnTo>
                <a:cubicBezTo>
                  <a:pt x="203" y="364"/>
                  <a:pt x="203" y="364"/>
                  <a:pt x="203" y="364"/>
                </a:cubicBezTo>
                <a:cubicBezTo>
                  <a:pt x="363" y="196"/>
                  <a:pt x="363" y="196"/>
                  <a:pt x="363" y="196"/>
                </a:cubicBezTo>
                <a:cubicBezTo>
                  <a:pt x="274" y="107"/>
                  <a:pt x="274" y="107"/>
                  <a:pt x="274" y="107"/>
                </a:cubicBezTo>
                <a:lnTo>
                  <a:pt x="115" y="275"/>
                </a:lnTo>
                <a:close/>
                <a:moveTo>
                  <a:pt x="461" y="151"/>
                </a:moveTo>
                <a:lnTo>
                  <a:pt x="461" y="151"/>
                </a:lnTo>
                <a:cubicBezTo>
                  <a:pt x="425" y="116"/>
                  <a:pt x="425" y="116"/>
                  <a:pt x="425" y="116"/>
                </a:cubicBezTo>
                <a:cubicBezTo>
                  <a:pt x="416" y="116"/>
                  <a:pt x="408" y="116"/>
                  <a:pt x="399" y="116"/>
                </a:cubicBezTo>
                <a:cubicBezTo>
                  <a:pt x="372" y="116"/>
                  <a:pt x="355" y="98"/>
                  <a:pt x="355" y="72"/>
                </a:cubicBezTo>
                <a:cubicBezTo>
                  <a:pt x="355" y="63"/>
                  <a:pt x="355" y="54"/>
                  <a:pt x="363" y="45"/>
                </a:cubicBezTo>
                <a:cubicBezTo>
                  <a:pt x="319" y="9"/>
                  <a:pt x="319" y="9"/>
                  <a:pt x="319" y="9"/>
                </a:cubicBezTo>
                <a:cubicBezTo>
                  <a:pt x="310" y="0"/>
                  <a:pt x="293" y="0"/>
                  <a:pt x="284" y="9"/>
                </a:cubicBezTo>
                <a:cubicBezTo>
                  <a:pt x="9" y="284"/>
                  <a:pt x="9" y="284"/>
                  <a:pt x="9" y="284"/>
                </a:cubicBezTo>
                <a:cubicBezTo>
                  <a:pt x="0" y="293"/>
                  <a:pt x="0" y="311"/>
                  <a:pt x="9" y="319"/>
                </a:cubicBezTo>
                <a:cubicBezTo>
                  <a:pt x="53" y="355"/>
                  <a:pt x="53" y="355"/>
                  <a:pt x="53" y="355"/>
                </a:cubicBezTo>
                <a:cubicBezTo>
                  <a:pt x="53" y="347"/>
                  <a:pt x="62" y="347"/>
                  <a:pt x="71" y="347"/>
                </a:cubicBezTo>
                <a:cubicBezTo>
                  <a:pt x="106" y="347"/>
                  <a:pt x="124" y="373"/>
                  <a:pt x="124" y="400"/>
                </a:cubicBezTo>
                <a:cubicBezTo>
                  <a:pt x="124" y="409"/>
                  <a:pt x="124" y="417"/>
                  <a:pt x="115" y="426"/>
                </a:cubicBezTo>
                <a:cubicBezTo>
                  <a:pt x="159" y="462"/>
                  <a:pt x="159" y="462"/>
                  <a:pt x="159" y="462"/>
                </a:cubicBezTo>
                <a:cubicBezTo>
                  <a:pt x="168" y="470"/>
                  <a:pt x="186" y="470"/>
                  <a:pt x="195" y="462"/>
                </a:cubicBezTo>
                <a:cubicBezTo>
                  <a:pt x="461" y="187"/>
                  <a:pt x="461" y="187"/>
                  <a:pt x="461" y="187"/>
                </a:cubicBezTo>
                <a:cubicBezTo>
                  <a:pt x="478" y="178"/>
                  <a:pt x="478" y="160"/>
                  <a:pt x="461" y="151"/>
                </a:cubicBezTo>
                <a:close/>
                <a:moveTo>
                  <a:pt x="203" y="400"/>
                </a:moveTo>
                <a:lnTo>
                  <a:pt x="203" y="400"/>
                </a:lnTo>
                <a:cubicBezTo>
                  <a:pt x="71" y="275"/>
                  <a:pt x="71" y="275"/>
                  <a:pt x="71" y="275"/>
                </a:cubicBezTo>
                <a:cubicBezTo>
                  <a:pt x="274" y="72"/>
                  <a:pt x="274" y="72"/>
                  <a:pt x="274" y="72"/>
                </a:cubicBezTo>
                <a:cubicBezTo>
                  <a:pt x="399" y="196"/>
                  <a:pt x="399" y="196"/>
                  <a:pt x="399" y="196"/>
                </a:cubicBezTo>
                <a:lnTo>
                  <a:pt x="203" y="4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5" name="Freeform 130">
            <a:extLst>
              <a:ext uri="{FF2B5EF4-FFF2-40B4-BE49-F238E27FC236}">
                <a16:creationId xmlns:a16="http://schemas.microsoft.com/office/drawing/2014/main" id="{1FE623AE-41E0-FC43-A4D6-0E1ADF56E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3050" y="1100138"/>
            <a:ext cx="198438" cy="131762"/>
          </a:xfrm>
          <a:custGeom>
            <a:avLst/>
            <a:gdLst>
              <a:gd name="T0" fmla="*/ 184353 w 445"/>
              <a:gd name="T1" fmla="*/ 0 h 302"/>
              <a:gd name="T2" fmla="*/ 184353 w 445"/>
              <a:gd name="T3" fmla="*/ 0 h 302"/>
              <a:gd name="T4" fmla="*/ 86416 w 445"/>
              <a:gd name="T5" fmla="*/ 0 h 302"/>
              <a:gd name="T6" fmla="*/ 86416 w 445"/>
              <a:gd name="T7" fmla="*/ 54062 h 302"/>
              <a:gd name="T8" fmla="*/ 196762 w 445"/>
              <a:gd name="T9" fmla="*/ 54062 h 302"/>
              <a:gd name="T10" fmla="*/ 196762 w 445"/>
              <a:gd name="T11" fmla="*/ 11428 h 302"/>
              <a:gd name="T12" fmla="*/ 184353 w 445"/>
              <a:gd name="T13" fmla="*/ 0 h 302"/>
              <a:gd name="T14" fmla="*/ 0 w 445"/>
              <a:gd name="T15" fmla="*/ 120430 h 302"/>
              <a:gd name="T16" fmla="*/ 0 w 445"/>
              <a:gd name="T17" fmla="*/ 120430 h 302"/>
              <a:gd name="T18" fmla="*/ 7977 w 445"/>
              <a:gd name="T19" fmla="*/ 132297 h 302"/>
              <a:gd name="T20" fmla="*/ 66917 w 445"/>
              <a:gd name="T21" fmla="*/ 132297 h 302"/>
              <a:gd name="T22" fmla="*/ 66917 w 445"/>
              <a:gd name="T23" fmla="*/ 77357 h 302"/>
              <a:gd name="T24" fmla="*/ 0 w 445"/>
              <a:gd name="T25" fmla="*/ 77357 h 302"/>
              <a:gd name="T26" fmla="*/ 0 w 445"/>
              <a:gd name="T27" fmla="*/ 120430 h 302"/>
              <a:gd name="T28" fmla="*/ 86416 w 445"/>
              <a:gd name="T29" fmla="*/ 132297 h 302"/>
              <a:gd name="T30" fmla="*/ 86416 w 445"/>
              <a:gd name="T31" fmla="*/ 132297 h 302"/>
              <a:gd name="T32" fmla="*/ 184353 w 445"/>
              <a:gd name="T33" fmla="*/ 132297 h 302"/>
              <a:gd name="T34" fmla="*/ 196762 w 445"/>
              <a:gd name="T35" fmla="*/ 120430 h 302"/>
              <a:gd name="T36" fmla="*/ 196762 w 445"/>
              <a:gd name="T37" fmla="*/ 77357 h 302"/>
              <a:gd name="T38" fmla="*/ 86416 w 445"/>
              <a:gd name="T39" fmla="*/ 77357 h 302"/>
              <a:gd name="T40" fmla="*/ 86416 w 445"/>
              <a:gd name="T41" fmla="*/ 132297 h 302"/>
              <a:gd name="T42" fmla="*/ 0 w 445"/>
              <a:gd name="T43" fmla="*/ 11428 h 302"/>
              <a:gd name="T44" fmla="*/ 0 w 445"/>
              <a:gd name="T45" fmla="*/ 11428 h 302"/>
              <a:gd name="T46" fmla="*/ 0 w 445"/>
              <a:gd name="T47" fmla="*/ 54062 h 302"/>
              <a:gd name="T48" fmla="*/ 66917 w 445"/>
              <a:gd name="T49" fmla="*/ 54062 h 302"/>
              <a:gd name="T50" fmla="*/ 66917 w 445"/>
              <a:gd name="T51" fmla="*/ 0 h 302"/>
              <a:gd name="T52" fmla="*/ 7977 w 445"/>
              <a:gd name="T53" fmla="*/ 0 h 302"/>
              <a:gd name="T54" fmla="*/ 0 w 445"/>
              <a:gd name="T55" fmla="*/ 11428 h 30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45" h="302">
                <a:moveTo>
                  <a:pt x="416" y="0"/>
                </a:moveTo>
                <a:lnTo>
                  <a:pt x="416" y="0"/>
                </a:lnTo>
                <a:cubicBezTo>
                  <a:pt x="195" y="0"/>
                  <a:pt x="195" y="0"/>
                  <a:pt x="195" y="0"/>
                </a:cubicBezTo>
                <a:cubicBezTo>
                  <a:pt x="195" y="123"/>
                  <a:pt x="195" y="123"/>
                  <a:pt x="195" y="123"/>
                </a:cubicBezTo>
                <a:cubicBezTo>
                  <a:pt x="444" y="123"/>
                  <a:pt x="444" y="123"/>
                  <a:pt x="444" y="123"/>
                </a:cubicBezTo>
                <a:cubicBezTo>
                  <a:pt x="444" y="26"/>
                  <a:pt x="444" y="26"/>
                  <a:pt x="444" y="26"/>
                </a:cubicBezTo>
                <a:cubicBezTo>
                  <a:pt x="444" y="17"/>
                  <a:pt x="434" y="0"/>
                  <a:pt x="416" y="0"/>
                </a:cubicBezTo>
                <a:close/>
                <a:moveTo>
                  <a:pt x="0" y="274"/>
                </a:moveTo>
                <a:lnTo>
                  <a:pt x="0" y="274"/>
                </a:lnTo>
                <a:cubicBezTo>
                  <a:pt x="0" y="292"/>
                  <a:pt x="0" y="301"/>
                  <a:pt x="18" y="301"/>
                </a:cubicBezTo>
                <a:cubicBezTo>
                  <a:pt x="151" y="301"/>
                  <a:pt x="151" y="301"/>
                  <a:pt x="151" y="301"/>
                </a:cubicBezTo>
                <a:cubicBezTo>
                  <a:pt x="151" y="176"/>
                  <a:pt x="151" y="176"/>
                  <a:pt x="151" y="176"/>
                </a:cubicBezTo>
                <a:cubicBezTo>
                  <a:pt x="0" y="176"/>
                  <a:pt x="0" y="176"/>
                  <a:pt x="0" y="176"/>
                </a:cubicBezTo>
                <a:lnTo>
                  <a:pt x="0" y="274"/>
                </a:lnTo>
                <a:close/>
                <a:moveTo>
                  <a:pt x="195" y="301"/>
                </a:moveTo>
                <a:lnTo>
                  <a:pt x="195" y="301"/>
                </a:lnTo>
                <a:cubicBezTo>
                  <a:pt x="416" y="301"/>
                  <a:pt x="416" y="301"/>
                  <a:pt x="416" y="301"/>
                </a:cubicBezTo>
                <a:cubicBezTo>
                  <a:pt x="434" y="301"/>
                  <a:pt x="444" y="292"/>
                  <a:pt x="444" y="274"/>
                </a:cubicBezTo>
                <a:cubicBezTo>
                  <a:pt x="444" y="176"/>
                  <a:pt x="444" y="176"/>
                  <a:pt x="444" y="176"/>
                </a:cubicBezTo>
                <a:cubicBezTo>
                  <a:pt x="195" y="176"/>
                  <a:pt x="195" y="176"/>
                  <a:pt x="195" y="176"/>
                </a:cubicBezTo>
                <a:lnTo>
                  <a:pt x="195" y="301"/>
                </a:lnTo>
                <a:close/>
                <a:moveTo>
                  <a:pt x="0" y="26"/>
                </a:moveTo>
                <a:lnTo>
                  <a:pt x="0" y="26"/>
                </a:lnTo>
                <a:cubicBezTo>
                  <a:pt x="0" y="123"/>
                  <a:pt x="0" y="123"/>
                  <a:pt x="0" y="123"/>
                </a:cubicBezTo>
                <a:cubicBezTo>
                  <a:pt x="151" y="123"/>
                  <a:pt x="151" y="123"/>
                  <a:pt x="151" y="123"/>
                </a:cubicBezTo>
                <a:cubicBezTo>
                  <a:pt x="151" y="0"/>
                  <a:pt x="151" y="0"/>
                  <a:pt x="151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0" y="17"/>
                  <a:pt x="0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6" name="Freeform 138">
            <a:extLst>
              <a:ext uri="{FF2B5EF4-FFF2-40B4-BE49-F238E27FC236}">
                <a16:creationId xmlns:a16="http://schemas.microsoft.com/office/drawing/2014/main" id="{EC714807-846A-484D-B354-981CD58DE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5650" y="2844800"/>
            <a:ext cx="212725" cy="152400"/>
          </a:xfrm>
          <a:custGeom>
            <a:avLst/>
            <a:gdLst>
              <a:gd name="T0" fmla="*/ 212380 w 479"/>
              <a:gd name="T1" fmla="*/ 19362 h 346"/>
              <a:gd name="T2" fmla="*/ 212380 w 479"/>
              <a:gd name="T3" fmla="*/ 19362 h 346"/>
              <a:gd name="T4" fmla="*/ 212380 w 479"/>
              <a:gd name="T5" fmla="*/ 7481 h 346"/>
              <a:gd name="T6" fmla="*/ 204826 w 479"/>
              <a:gd name="T7" fmla="*/ 0 h 346"/>
              <a:gd name="T8" fmla="*/ 7998 w 479"/>
              <a:gd name="T9" fmla="*/ 0 h 346"/>
              <a:gd name="T10" fmla="*/ 0 w 479"/>
              <a:gd name="T11" fmla="*/ 7481 h 346"/>
              <a:gd name="T12" fmla="*/ 0 w 479"/>
              <a:gd name="T13" fmla="*/ 19362 h 346"/>
              <a:gd name="T14" fmla="*/ 19550 w 479"/>
              <a:gd name="T15" fmla="*/ 19362 h 346"/>
              <a:gd name="T16" fmla="*/ 19550 w 479"/>
              <a:gd name="T17" fmla="*/ 42684 h 346"/>
              <a:gd name="T18" fmla="*/ 0 w 479"/>
              <a:gd name="T19" fmla="*/ 42684 h 346"/>
              <a:gd name="T20" fmla="*/ 0 w 479"/>
              <a:gd name="T21" fmla="*/ 66007 h 346"/>
              <a:gd name="T22" fmla="*/ 19550 w 479"/>
              <a:gd name="T23" fmla="*/ 66007 h 346"/>
              <a:gd name="T24" fmla="*/ 19550 w 479"/>
              <a:gd name="T25" fmla="*/ 85369 h 346"/>
              <a:gd name="T26" fmla="*/ 0 w 479"/>
              <a:gd name="T27" fmla="*/ 85369 h 346"/>
              <a:gd name="T28" fmla="*/ 0 w 479"/>
              <a:gd name="T29" fmla="*/ 108691 h 346"/>
              <a:gd name="T30" fmla="*/ 19550 w 479"/>
              <a:gd name="T31" fmla="*/ 108691 h 346"/>
              <a:gd name="T32" fmla="*/ 19550 w 479"/>
              <a:gd name="T33" fmla="*/ 128494 h 346"/>
              <a:gd name="T34" fmla="*/ 0 w 479"/>
              <a:gd name="T35" fmla="*/ 128494 h 346"/>
              <a:gd name="T36" fmla="*/ 0 w 479"/>
              <a:gd name="T37" fmla="*/ 144335 h 346"/>
              <a:gd name="T38" fmla="*/ 7998 w 479"/>
              <a:gd name="T39" fmla="*/ 151816 h 346"/>
              <a:gd name="T40" fmla="*/ 204826 w 479"/>
              <a:gd name="T41" fmla="*/ 151816 h 346"/>
              <a:gd name="T42" fmla="*/ 212380 w 479"/>
              <a:gd name="T43" fmla="*/ 144335 h 346"/>
              <a:gd name="T44" fmla="*/ 212380 w 479"/>
              <a:gd name="T45" fmla="*/ 128494 h 346"/>
              <a:gd name="T46" fmla="*/ 192830 w 479"/>
              <a:gd name="T47" fmla="*/ 128494 h 346"/>
              <a:gd name="T48" fmla="*/ 192830 w 479"/>
              <a:gd name="T49" fmla="*/ 108691 h 346"/>
              <a:gd name="T50" fmla="*/ 212380 w 479"/>
              <a:gd name="T51" fmla="*/ 108691 h 346"/>
              <a:gd name="T52" fmla="*/ 212380 w 479"/>
              <a:gd name="T53" fmla="*/ 85369 h 346"/>
              <a:gd name="T54" fmla="*/ 192830 w 479"/>
              <a:gd name="T55" fmla="*/ 85369 h 346"/>
              <a:gd name="T56" fmla="*/ 192830 w 479"/>
              <a:gd name="T57" fmla="*/ 66007 h 346"/>
              <a:gd name="T58" fmla="*/ 212380 w 479"/>
              <a:gd name="T59" fmla="*/ 66007 h 346"/>
              <a:gd name="T60" fmla="*/ 212380 w 479"/>
              <a:gd name="T61" fmla="*/ 42684 h 346"/>
              <a:gd name="T62" fmla="*/ 192830 w 479"/>
              <a:gd name="T63" fmla="*/ 42684 h 346"/>
              <a:gd name="T64" fmla="*/ 192830 w 479"/>
              <a:gd name="T65" fmla="*/ 19362 h 346"/>
              <a:gd name="T66" fmla="*/ 212380 w 479"/>
              <a:gd name="T67" fmla="*/ 19362 h 346"/>
              <a:gd name="T68" fmla="*/ 82641 w 479"/>
              <a:gd name="T69" fmla="*/ 108691 h 346"/>
              <a:gd name="T70" fmla="*/ 82641 w 479"/>
              <a:gd name="T71" fmla="*/ 108691 h 346"/>
              <a:gd name="T72" fmla="*/ 82641 w 479"/>
              <a:gd name="T73" fmla="*/ 42684 h 346"/>
              <a:gd name="T74" fmla="*/ 137736 w 479"/>
              <a:gd name="T75" fmla="*/ 73928 h 346"/>
              <a:gd name="T76" fmla="*/ 82641 w 479"/>
              <a:gd name="T77" fmla="*/ 108691 h 34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79" h="346">
                <a:moveTo>
                  <a:pt x="478" y="44"/>
                </a:moveTo>
                <a:lnTo>
                  <a:pt x="478" y="44"/>
                </a:lnTo>
                <a:cubicBezTo>
                  <a:pt x="478" y="17"/>
                  <a:pt x="478" y="17"/>
                  <a:pt x="478" y="17"/>
                </a:cubicBezTo>
                <a:cubicBezTo>
                  <a:pt x="478" y="9"/>
                  <a:pt x="469" y="0"/>
                  <a:pt x="461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9" y="0"/>
                  <a:pt x="0" y="9"/>
                  <a:pt x="0" y="17"/>
                </a:cubicBezTo>
                <a:cubicBezTo>
                  <a:pt x="0" y="44"/>
                  <a:pt x="0" y="44"/>
                  <a:pt x="0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97"/>
                  <a:pt x="44" y="97"/>
                  <a:pt x="44" y="97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50"/>
                  <a:pt x="0" y="150"/>
                  <a:pt x="0" y="150"/>
                </a:cubicBezTo>
                <a:cubicBezTo>
                  <a:pt x="44" y="150"/>
                  <a:pt x="44" y="150"/>
                  <a:pt x="44" y="150"/>
                </a:cubicBezTo>
                <a:cubicBezTo>
                  <a:pt x="44" y="194"/>
                  <a:pt x="44" y="194"/>
                  <a:pt x="44" y="194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247"/>
                  <a:pt x="0" y="247"/>
                  <a:pt x="0" y="247"/>
                </a:cubicBezTo>
                <a:cubicBezTo>
                  <a:pt x="44" y="247"/>
                  <a:pt x="44" y="247"/>
                  <a:pt x="44" y="247"/>
                </a:cubicBezTo>
                <a:cubicBezTo>
                  <a:pt x="44" y="292"/>
                  <a:pt x="44" y="292"/>
                  <a:pt x="44" y="292"/>
                </a:cubicBezTo>
                <a:cubicBezTo>
                  <a:pt x="0" y="292"/>
                  <a:pt x="0" y="292"/>
                  <a:pt x="0" y="292"/>
                </a:cubicBezTo>
                <a:cubicBezTo>
                  <a:pt x="0" y="328"/>
                  <a:pt x="0" y="328"/>
                  <a:pt x="0" y="328"/>
                </a:cubicBezTo>
                <a:cubicBezTo>
                  <a:pt x="0" y="337"/>
                  <a:pt x="9" y="345"/>
                  <a:pt x="18" y="345"/>
                </a:cubicBezTo>
                <a:cubicBezTo>
                  <a:pt x="461" y="345"/>
                  <a:pt x="461" y="345"/>
                  <a:pt x="461" y="345"/>
                </a:cubicBezTo>
                <a:cubicBezTo>
                  <a:pt x="469" y="345"/>
                  <a:pt x="478" y="337"/>
                  <a:pt x="478" y="328"/>
                </a:cubicBezTo>
                <a:cubicBezTo>
                  <a:pt x="478" y="292"/>
                  <a:pt x="478" y="292"/>
                  <a:pt x="478" y="292"/>
                </a:cubicBezTo>
                <a:cubicBezTo>
                  <a:pt x="434" y="292"/>
                  <a:pt x="434" y="292"/>
                  <a:pt x="434" y="292"/>
                </a:cubicBezTo>
                <a:cubicBezTo>
                  <a:pt x="434" y="247"/>
                  <a:pt x="434" y="247"/>
                  <a:pt x="434" y="247"/>
                </a:cubicBezTo>
                <a:cubicBezTo>
                  <a:pt x="478" y="247"/>
                  <a:pt x="478" y="247"/>
                  <a:pt x="478" y="247"/>
                </a:cubicBezTo>
                <a:cubicBezTo>
                  <a:pt x="478" y="194"/>
                  <a:pt x="478" y="194"/>
                  <a:pt x="478" y="194"/>
                </a:cubicBezTo>
                <a:cubicBezTo>
                  <a:pt x="434" y="194"/>
                  <a:pt x="434" y="194"/>
                  <a:pt x="434" y="194"/>
                </a:cubicBezTo>
                <a:cubicBezTo>
                  <a:pt x="434" y="150"/>
                  <a:pt x="434" y="150"/>
                  <a:pt x="434" y="150"/>
                </a:cubicBezTo>
                <a:cubicBezTo>
                  <a:pt x="478" y="150"/>
                  <a:pt x="478" y="150"/>
                  <a:pt x="478" y="150"/>
                </a:cubicBezTo>
                <a:cubicBezTo>
                  <a:pt x="478" y="97"/>
                  <a:pt x="478" y="97"/>
                  <a:pt x="478" y="97"/>
                </a:cubicBezTo>
                <a:cubicBezTo>
                  <a:pt x="434" y="97"/>
                  <a:pt x="434" y="97"/>
                  <a:pt x="434" y="97"/>
                </a:cubicBezTo>
                <a:cubicBezTo>
                  <a:pt x="434" y="44"/>
                  <a:pt x="434" y="44"/>
                  <a:pt x="434" y="44"/>
                </a:cubicBezTo>
                <a:lnTo>
                  <a:pt x="478" y="44"/>
                </a:lnTo>
                <a:close/>
                <a:moveTo>
                  <a:pt x="186" y="247"/>
                </a:moveTo>
                <a:lnTo>
                  <a:pt x="186" y="247"/>
                </a:lnTo>
                <a:cubicBezTo>
                  <a:pt x="186" y="97"/>
                  <a:pt x="186" y="97"/>
                  <a:pt x="186" y="97"/>
                </a:cubicBezTo>
                <a:cubicBezTo>
                  <a:pt x="310" y="168"/>
                  <a:pt x="310" y="168"/>
                  <a:pt x="310" y="168"/>
                </a:cubicBezTo>
                <a:lnTo>
                  <a:pt x="186" y="2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7" name="Freeform 140">
            <a:extLst>
              <a:ext uri="{FF2B5EF4-FFF2-40B4-BE49-F238E27FC236}">
                <a16:creationId xmlns:a16="http://schemas.microsoft.com/office/drawing/2014/main" id="{5A188ECA-3D5D-674A-A4B3-1460FA2803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2375" y="2820988"/>
            <a:ext cx="158750" cy="201612"/>
          </a:xfrm>
          <a:custGeom>
            <a:avLst/>
            <a:gdLst>
              <a:gd name="T0" fmla="*/ 134164 w 356"/>
              <a:gd name="T1" fmla="*/ 0 h 453"/>
              <a:gd name="T2" fmla="*/ 134164 w 356"/>
              <a:gd name="T3" fmla="*/ 0 h 453"/>
              <a:gd name="T4" fmla="*/ 23545 w 356"/>
              <a:gd name="T5" fmla="*/ 0 h 453"/>
              <a:gd name="T6" fmla="*/ 0 w 356"/>
              <a:gd name="T7" fmla="*/ 23967 h 453"/>
              <a:gd name="T8" fmla="*/ 0 w 356"/>
              <a:gd name="T9" fmla="*/ 177089 h 453"/>
              <a:gd name="T10" fmla="*/ 23545 w 356"/>
              <a:gd name="T11" fmla="*/ 200612 h 453"/>
              <a:gd name="T12" fmla="*/ 134164 w 356"/>
              <a:gd name="T13" fmla="*/ 200612 h 453"/>
              <a:gd name="T14" fmla="*/ 157709 w 356"/>
              <a:gd name="T15" fmla="*/ 177089 h 453"/>
              <a:gd name="T16" fmla="*/ 157709 w 356"/>
              <a:gd name="T17" fmla="*/ 23967 h 453"/>
              <a:gd name="T18" fmla="*/ 134164 w 356"/>
              <a:gd name="T19" fmla="*/ 0 h 453"/>
              <a:gd name="T20" fmla="*/ 110618 w 356"/>
              <a:gd name="T21" fmla="*/ 106076 h 453"/>
              <a:gd name="T22" fmla="*/ 110618 w 356"/>
              <a:gd name="T23" fmla="*/ 106076 h 453"/>
              <a:gd name="T24" fmla="*/ 106620 w 356"/>
              <a:gd name="T25" fmla="*/ 106076 h 453"/>
              <a:gd name="T26" fmla="*/ 90627 w 356"/>
              <a:gd name="T27" fmla="*/ 79002 h 453"/>
              <a:gd name="T28" fmla="*/ 90627 w 356"/>
              <a:gd name="T29" fmla="*/ 133594 h 453"/>
              <a:gd name="T30" fmla="*/ 71080 w 356"/>
              <a:gd name="T31" fmla="*/ 157117 h 453"/>
              <a:gd name="T32" fmla="*/ 39538 w 356"/>
              <a:gd name="T33" fmla="*/ 150015 h 453"/>
              <a:gd name="T34" fmla="*/ 59085 w 356"/>
              <a:gd name="T35" fmla="*/ 122054 h 453"/>
              <a:gd name="T36" fmla="*/ 79077 w 356"/>
              <a:gd name="T37" fmla="*/ 122054 h 453"/>
              <a:gd name="T38" fmla="*/ 79077 w 356"/>
              <a:gd name="T39" fmla="*/ 43496 h 453"/>
              <a:gd name="T40" fmla="*/ 90627 w 356"/>
              <a:gd name="T41" fmla="*/ 43496 h 453"/>
              <a:gd name="T42" fmla="*/ 110618 w 356"/>
              <a:gd name="T43" fmla="*/ 106076 h 453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356" h="453">
                <a:moveTo>
                  <a:pt x="302" y="0"/>
                </a:moveTo>
                <a:lnTo>
                  <a:pt x="302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7"/>
                  <a:pt x="0" y="54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6"/>
                  <a:pt x="27" y="452"/>
                  <a:pt x="53" y="452"/>
                </a:cubicBezTo>
                <a:cubicBezTo>
                  <a:pt x="302" y="452"/>
                  <a:pt x="302" y="452"/>
                  <a:pt x="302" y="452"/>
                </a:cubicBezTo>
                <a:cubicBezTo>
                  <a:pt x="328" y="452"/>
                  <a:pt x="355" y="426"/>
                  <a:pt x="355" y="399"/>
                </a:cubicBezTo>
                <a:cubicBezTo>
                  <a:pt x="355" y="54"/>
                  <a:pt x="355" y="54"/>
                  <a:pt x="355" y="54"/>
                </a:cubicBezTo>
                <a:cubicBezTo>
                  <a:pt x="355" y="27"/>
                  <a:pt x="328" y="0"/>
                  <a:pt x="302" y="0"/>
                </a:cubicBezTo>
                <a:close/>
                <a:moveTo>
                  <a:pt x="249" y="239"/>
                </a:moveTo>
                <a:lnTo>
                  <a:pt x="249" y="239"/>
                </a:lnTo>
                <a:cubicBezTo>
                  <a:pt x="240" y="248"/>
                  <a:pt x="240" y="239"/>
                  <a:pt x="240" y="239"/>
                </a:cubicBezTo>
                <a:cubicBezTo>
                  <a:pt x="240" y="222"/>
                  <a:pt x="240" y="186"/>
                  <a:pt x="204" y="178"/>
                </a:cubicBezTo>
                <a:cubicBezTo>
                  <a:pt x="204" y="301"/>
                  <a:pt x="204" y="301"/>
                  <a:pt x="204" y="301"/>
                </a:cubicBezTo>
                <a:cubicBezTo>
                  <a:pt x="204" y="329"/>
                  <a:pt x="196" y="346"/>
                  <a:pt x="160" y="354"/>
                </a:cubicBezTo>
                <a:cubicBezTo>
                  <a:pt x="133" y="364"/>
                  <a:pt x="98" y="354"/>
                  <a:pt x="89" y="338"/>
                </a:cubicBezTo>
                <a:cubicBezTo>
                  <a:pt x="89" y="310"/>
                  <a:pt x="107" y="284"/>
                  <a:pt x="133" y="275"/>
                </a:cubicBezTo>
                <a:cubicBezTo>
                  <a:pt x="143" y="275"/>
                  <a:pt x="160" y="275"/>
                  <a:pt x="178" y="275"/>
                </a:cubicBezTo>
                <a:cubicBezTo>
                  <a:pt x="178" y="98"/>
                  <a:pt x="178" y="98"/>
                  <a:pt x="178" y="98"/>
                </a:cubicBezTo>
                <a:cubicBezTo>
                  <a:pt x="204" y="98"/>
                  <a:pt x="204" y="98"/>
                  <a:pt x="204" y="98"/>
                </a:cubicBezTo>
                <a:cubicBezTo>
                  <a:pt x="204" y="125"/>
                  <a:pt x="293" y="169"/>
                  <a:pt x="249" y="2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8" name="Freeform 150">
            <a:extLst>
              <a:ext uri="{FF2B5EF4-FFF2-40B4-BE49-F238E27FC236}">
                <a16:creationId xmlns:a16="http://schemas.microsoft.com/office/drawing/2014/main" id="{7BEE9E0A-4613-4945-BDFF-93FB33708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3588" y="1503363"/>
            <a:ext cx="196850" cy="201612"/>
          </a:xfrm>
          <a:custGeom>
            <a:avLst/>
            <a:gdLst>
              <a:gd name="T0" fmla="*/ 109706 w 444"/>
              <a:gd name="T1" fmla="*/ 177090 h 453"/>
              <a:gd name="T2" fmla="*/ 109706 w 444"/>
              <a:gd name="T3" fmla="*/ 177090 h 453"/>
              <a:gd name="T4" fmla="*/ 19543 w 444"/>
              <a:gd name="T5" fmla="*/ 177090 h 453"/>
              <a:gd name="T6" fmla="*/ 19543 w 444"/>
              <a:gd name="T7" fmla="*/ 23523 h 453"/>
              <a:gd name="T8" fmla="*/ 109706 w 444"/>
              <a:gd name="T9" fmla="*/ 23523 h 453"/>
              <a:gd name="T10" fmla="*/ 109706 w 444"/>
              <a:gd name="T11" fmla="*/ 55035 h 453"/>
              <a:gd name="T12" fmla="*/ 129693 w 444"/>
              <a:gd name="T13" fmla="*/ 55035 h 453"/>
              <a:gd name="T14" fmla="*/ 129693 w 444"/>
              <a:gd name="T15" fmla="*/ 23523 h 453"/>
              <a:gd name="T16" fmla="*/ 109706 w 444"/>
              <a:gd name="T17" fmla="*/ 0 h 453"/>
              <a:gd name="T18" fmla="*/ 19543 w 444"/>
              <a:gd name="T19" fmla="*/ 0 h 453"/>
              <a:gd name="T20" fmla="*/ 0 w 444"/>
              <a:gd name="T21" fmla="*/ 23523 h 453"/>
              <a:gd name="T22" fmla="*/ 0 w 444"/>
              <a:gd name="T23" fmla="*/ 177090 h 453"/>
              <a:gd name="T24" fmla="*/ 19543 w 444"/>
              <a:gd name="T25" fmla="*/ 200613 h 453"/>
              <a:gd name="T26" fmla="*/ 109706 w 444"/>
              <a:gd name="T27" fmla="*/ 200613 h 453"/>
              <a:gd name="T28" fmla="*/ 129693 w 444"/>
              <a:gd name="T29" fmla="*/ 177090 h 453"/>
              <a:gd name="T30" fmla="*/ 129693 w 444"/>
              <a:gd name="T31" fmla="*/ 153567 h 453"/>
              <a:gd name="T32" fmla="*/ 109706 w 444"/>
              <a:gd name="T33" fmla="*/ 153567 h 453"/>
              <a:gd name="T34" fmla="*/ 109706 w 444"/>
              <a:gd name="T35" fmla="*/ 177090 h 453"/>
              <a:gd name="T36" fmla="*/ 196761 w 444"/>
              <a:gd name="T37" fmla="*/ 106076 h 453"/>
              <a:gd name="T38" fmla="*/ 196761 w 444"/>
              <a:gd name="T39" fmla="*/ 106076 h 453"/>
              <a:gd name="T40" fmla="*/ 153234 w 444"/>
              <a:gd name="T41" fmla="*/ 63024 h 453"/>
              <a:gd name="T42" fmla="*/ 153234 w 444"/>
              <a:gd name="T43" fmla="*/ 90542 h 453"/>
              <a:gd name="T44" fmla="*/ 55075 w 444"/>
              <a:gd name="T45" fmla="*/ 90542 h 453"/>
              <a:gd name="T46" fmla="*/ 55075 w 444"/>
              <a:gd name="T47" fmla="*/ 122054 h 453"/>
              <a:gd name="T48" fmla="*/ 153234 w 444"/>
              <a:gd name="T49" fmla="*/ 122054 h 453"/>
              <a:gd name="T50" fmla="*/ 153234 w 444"/>
              <a:gd name="T51" fmla="*/ 149572 h 453"/>
              <a:gd name="T52" fmla="*/ 196761 w 444"/>
              <a:gd name="T53" fmla="*/ 106076 h 4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44" h="453">
                <a:moveTo>
                  <a:pt x="247" y="399"/>
                </a:moveTo>
                <a:lnTo>
                  <a:pt x="247" y="399"/>
                </a:lnTo>
                <a:cubicBezTo>
                  <a:pt x="44" y="399"/>
                  <a:pt x="44" y="399"/>
                  <a:pt x="44" y="399"/>
                </a:cubicBezTo>
                <a:cubicBezTo>
                  <a:pt x="44" y="53"/>
                  <a:pt x="44" y="53"/>
                  <a:pt x="44" y="53"/>
                </a:cubicBezTo>
                <a:cubicBezTo>
                  <a:pt x="247" y="53"/>
                  <a:pt x="247" y="53"/>
                  <a:pt x="247" y="53"/>
                </a:cubicBezTo>
                <a:cubicBezTo>
                  <a:pt x="247" y="124"/>
                  <a:pt x="247" y="124"/>
                  <a:pt x="247" y="124"/>
                </a:cubicBezTo>
                <a:cubicBezTo>
                  <a:pt x="292" y="124"/>
                  <a:pt x="292" y="124"/>
                  <a:pt x="292" y="124"/>
                </a:cubicBezTo>
                <a:cubicBezTo>
                  <a:pt x="292" y="53"/>
                  <a:pt x="292" y="53"/>
                  <a:pt x="292" y="53"/>
                </a:cubicBezTo>
                <a:cubicBezTo>
                  <a:pt x="292" y="27"/>
                  <a:pt x="275" y="0"/>
                  <a:pt x="247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27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8" y="452"/>
                  <a:pt x="44" y="452"/>
                </a:cubicBezTo>
                <a:cubicBezTo>
                  <a:pt x="247" y="452"/>
                  <a:pt x="247" y="452"/>
                  <a:pt x="247" y="452"/>
                </a:cubicBezTo>
                <a:cubicBezTo>
                  <a:pt x="275" y="452"/>
                  <a:pt x="292" y="425"/>
                  <a:pt x="292" y="399"/>
                </a:cubicBezTo>
                <a:cubicBezTo>
                  <a:pt x="292" y="346"/>
                  <a:pt x="292" y="346"/>
                  <a:pt x="292" y="346"/>
                </a:cubicBezTo>
                <a:cubicBezTo>
                  <a:pt x="247" y="346"/>
                  <a:pt x="247" y="346"/>
                  <a:pt x="247" y="346"/>
                </a:cubicBezTo>
                <a:lnTo>
                  <a:pt x="247" y="399"/>
                </a:lnTo>
                <a:close/>
                <a:moveTo>
                  <a:pt x="443" y="239"/>
                </a:moveTo>
                <a:lnTo>
                  <a:pt x="443" y="239"/>
                </a:lnTo>
                <a:cubicBezTo>
                  <a:pt x="345" y="142"/>
                  <a:pt x="345" y="142"/>
                  <a:pt x="345" y="142"/>
                </a:cubicBezTo>
                <a:cubicBezTo>
                  <a:pt x="345" y="204"/>
                  <a:pt x="345" y="204"/>
                  <a:pt x="345" y="204"/>
                </a:cubicBezTo>
                <a:cubicBezTo>
                  <a:pt x="124" y="204"/>
                  <a:pt x="124" y="204"/>
                  <a:pt x="124" y="204"/>
                </a:cubicBezTo>
                <a:cubicBezTo>
                  <a:pt x="124" y="275"/>
                  <a:pt x="124" y="275"/>
                  <a:pt x="124" y="275"/>
                </a:cubicBezTo>
                <a:cubicBezTo>
                  <a:pt x="345" y="275"/>
                  <a:pt x="345" y="275"/>
                  <a:pt x="345" y="275"/>
                </a:cubicBezTo>
                <a:cubicBezTo>
                  <a:pt x="345" y="337"/>
                  <a:pt x="345" y="337"/>
                  <a:pt x="345" y="337"/>
                </a:cubicBezTo>
                <a:lnTo>
                  <a:pt x="443" y="2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9" name="Freeform 157">
            <a:extLst>
              <a:ext uri="{FF2B5EF4-FFF2-40B4-BE49-F238E27FC236}">
                <a16:creationId xmlns:a16="http://schemas.microsoft.com/office/drawing/2014/main" id="{34B36D47-C360-4E4A-A0B2-F7C464284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3588" y="2417763"/>
            <a:ext cx="196850" cy="128587"/>
          </a:xfrm>
          <a:custGeom>
            <a:avLst/>
            <a:gdLst>
              <a:gd name="T0" fmla="*/ 176774 w 444"/>
              <a:gd name="T1" fmla="*/ 23304 h 293"/>
              <a:gd name="T2" fmla="*/ 176774 w 444"/>
              <a:gd name="T3" fmla="*/ 23304 h 293"/>
              <a:gd name="T4" fmla="*/ 133691 w 444"/>
              <a:gd name="T5" fmla="*/ 23304 h 293"/>
              <a:gd name="T6" fmla="*/ 133691 w 444"/>
              <a:gd name="T7" fmla="*/ 54523 h 293"/>
              <a:gd name="T8" fmla="*/ 165226 w 444"/>
              <a:gd name="T9" fmla="*/ 54523 h 293"/>
              <a:gd name="T10" fmla="*/ 165226 w 444"/>
              <a:gd name="T11" fmla="*/ 97174 h 293"/>
              <a:gd name="T12" fmla="*/ 31535 w 444"/>
              <a:gd name="T13" fmla="*/ 97174 h 293"/>
              <a:gd name="T14" fmla="*/ 31535 w 444"/>
              <a:gd name="T15" fmla="*/ 54523 h 293"/>
              <a:gd name="T16" fmla="*/ 74618 w 444"/>
              <a:gd name="T17" fmla="*/ 54523 h 293"/>
              <a:gd name="T18" fmla="*/ 74618 w 444"/>
              <a:gd name="T19" fmla="*/ 77827 h 293"/>
              <a:gd name="T20" fmla="*/ 122143 w 444"/>
              <a:gd name="T21" fmla="*/ 39133 h 293"/>
              <a:gd name="T22" fmla="*/ 74618 w 444"/>
              <a:gd name="T23" fmla="*/ 0 h 293"/>
              <a:gd name="T24" fmla="*/ 74618 w 444"/>
              <a:gd name="T25" fmla="*/ 23304 h 293"/>
              <a:gd name="T26" fmla="*/ 19543 w 444"/>
              <a:gd name="T27" fmla="*/ 23304 h 293"/>
              <a:gd name="T28" fmla="*/ 0 w 444"/>
              <a:gd name="T29" fmla="*/ 42651 h 293"/>
              <a:gd name="T30" fmla="*/ 0 w 444"/>
              <a:gd name="T31" fmla="*/ 109046 h 293"/>
              <a:gd name="T32" fmla="*/ 19543 w 444"/>
              <a:gd name="T33" fmla="*/ 128392 h 293"/>
              <a:gd name="T34" fmla="*/ 176774 w 444"/>
              <a:gd name="T35" fmla="*/ 128392 h 293"/>
              <a:gd name="T36" fmla="*/ 196761 w 444"/>
              <a:gd name="T37" fmla="*/ 109046 h 293"/>
              <a:gd name="T38" fmla="*/ 196761 w 444"/>
              <a:gd name="T39" fmla="*/ 42651 h 293"/>
              <a:gd name="T40" fmla="*/ 176774 w 444"/>
              <a:gd name="T41" fmla="*/ 23304 h 293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44" h="293">
                <a:moveTo>
                  <a:pt x="398" y="53"/>
                </a:moveTo>
                <a:lnTo>
                  <a:pt x="398" y="53"/>
                </a:lnTo>
                <a:cubicBezTo>
                  <a:pt x="301" y="53"/>
                  <a:pt x="301" y="53"/>
                  <a:pt x="301" y="53"/>
                </a:cubicBezTo>
                <a:cubicBezTo>
                  <a:pt x="301" y="124"/>
                  <a:pt x="301" y="124"/>
                  <a:pt x="301" y="124"/>
                </a:cubicBezTo>
                <a:cubicBezTo>
                  <a:pt x="372" y="124"/>
                  <a:pt x="372" y="124"/>
                  <a:pt x="372" y="124"/>
                </a:cubicBezTo>
                <a:cubicBezTo>
                  <a:pt x="372" y="221"/>
                  <a:pt x="372" y="221"/>
                  <a:pt x="372" y="221"/>
                </a:cubicBezTo>
                <a:cubicBezTo>
                  <a:pt x="71" y="221"/>
                  <a:pt x="71" y="221"/>
                  <a:pt x="71" y="221"/>
                </a:cubicBezTo>
                <a:cubicBezTo>
                  <a:pt x="71" y="124"/>
                  <a:pt x="71" y="124"/>
                  <a:pt x="71" y="124"/>
                </a:cubicBezTo>
                <a:cubicBezTo>
                  <a:pt x="168" y="124"/>
                  <a:pt x="168" y="124"/>
                  <a:pt x="168" y="124"/>
                </a:cubicBezTo>
                <a:cubicBezTo>
                  <a:pt x="168" y="177"/>
                  <a:pt x="168" y="177"/>
                  <a:pt x="168" y="177"/>
                </a:cubicBezTo>
                <a:cubicBezTo>
                  <a:pt x="275" y="89"/>
                  <a:pt x="275" y="89"/>
                  <a:pt x="275" y="89"/>
                </a:cubicBezTo>
                <a:cubicBezTo>
                  <a:pt x="168" y="0"/>
                  <a:pt x="168" y="0"/>
                  <a:pt x="168" y="0"/>
                </a:cubicBezTo>
                <a:cubicBezTo>
                  <a:pt x="168" y="53"/>
                  <a:pt x="168" y="53"/>
                  <a:pt x="168" y="53"/>
                </a:cubicBezTo>
                <a:cubicBezTo>
                  <a:pt x="44" y="53"/>
                  <a:pt x="44" y="53"/>
                  <a:pt x="44" y="53"/>
                </a:cubicBezTo>
                <a:cubicBezTo>
                  <a:pt x="18" y="53"/>
                  <a:pt x="0" y="71"/>
                  <a:pt x="0" y="97"/>
                </a:cubicBezTo>
                <a:cubicBezTo>
                  <a:pt x="0" y="248"/>
                  <a:pt x="0" y="248"/>
                  <a:pt x="0" y="248"/>
                </a:cubicBezTo>
                <a:cubicBezTo>
                  <a:pt x="0" y="274"/>
                  <a:pt x="18" y="292"/>
                  <a:pt x="44" y="292"/>
                </a:cubicBezTo>
                <a:cubicBezTo>
                  <a:pt x="398" y="292"/>
                  <a:pt x="398" y="292"/>
                  <a:pt x="398" y="292"/>
                </a:cubicBezTo>
                <a:cubicBezTo>
                  <a:pt x="425" y="292"/>
                  <a:pt x="443" y="274"/>
                  <a:pt x="443" y="248"/>
                </a:cubicBezTo>
                <a:cubicBezTo>
                  <a:pt x="443" y="97"/>
                  <a:pt x="443" y="97"/>
                  <a:pt x="443" y="97"/>
                </a:cubicBezTo>
                <a:cubicBezTo>
                  <a:pt x="443" y="71"/>
                  <a:pt x="425" y="53"/>
                  <a:pt x="398" y="5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0" name="Freeform 162">
            <a:extLst>
              <a:ext uri="{FF2B5EF4-FFF2-40B4-BE49-F238E27FC236}">
                <a16:creationId xmlns:a16="http://schemas.microsoft.com/office/drawing/2014/main" id="{85776E1B-1973-014D-AB78-B4618A0AC7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5488" y="1519238"/>
            <a:ext cx="173037" cy="176212"/>
          </a:xfrm>
          <a:custGeom>
            <a:avLst/>
            <a:gdLst>
              <a:gd name="T0" fmla="*/ 153774 w 391"/>
              <a:gd name="T1" fmla="*/ 0 h 399"/>
              <a:gd name="T2" fmla="*/ 153774 w 391"/>
              <a:gd name="T3" fmla="*/ 0 h 399"/>
              <a:gd name="T4" fmla="*/ 19555 w 391"/>
              <a:gd name="T5" fmla="*/ 0 h 399"/>
              <a:gd name="T6" fmla="*/ 0 w 391"/>
              <a:gd name="T7" fmla="*/ 23336 h 399"/>
              <a:gd name="T8" fmla="*/ 0 w 391"/>
              <a:gd name="T9" fmla="*/ 151905 h 399"/>
              <a:gd name="T10" fmla="*/ 19555 w 391"/>
              <a:gd name="T11" fmla="*/ 175241 h 399"/>
              <a:gd name="T12" fmla="*/ 153774 w 391"/>
              <a:gd name="T13" fmla="*/ 175241 h 399"/>
              <a:gd name="T14" fmla="*/ 173329 w 391"/>
              <a:gd name="T15" fmla="*/ 151905 h 399"/>
              <a:gd name="T16" fmla="*/ 173329 w 391"/>
              <a:gd name="T17" fmla="*/ 23336 h 399"/>
              <a:gd name="T18" fmla="*/ 153774 w 391"/>
              <a:gd name="T19" fmla="*/ 0 h 399"/>
              <a:gd name="T20" fmla="*/ 141774 w 391"/>
              <a:gd name="T21" fmla="*/ 97307 h 399"/>
              <a:gd name="T22" fmla="*/ 141774 w 391"/>
              <a:gd name="T23" fmla="*/ 97307 h 399"/>
              <a:gd name="T24" fmla="*/ 98664 w 391"/>
              <a:gd name="T25" fmla="*/ 97307 h 399"/>
              <a:gd name="T26" fmla="*/ 98664 w 391"/>
              <a:gd name="T27" fmla="*/ 140457 h 399"/>
              <a:gd name="T28" fmla="*/ 75109 w 391"/>
              <a:gd name="T29" fmla="*/ 140457 h 399"/>
              <a:gd name="T30" fmla="*/ 75109 w 391"/>
              <a:gd name="T31" fmla="*/ 97307 h 399"/>
              <a:gd name="T32" fmla="*/ 31555 w 391"/>
              <a:gd name="T33" fmla="*/ 97307 h 399"/>
              <a:gd name="T34" fmla="*/ 31555 w 391"/>
              <a:gd name="T35" fmla="*/ 77934 h 399"/>
              <a:gd name="T36" fmla="*/ 75109 w 391"/>
              <a:gd name="T37" fmla="*/ 77934 h 399"/>
              <a:gd name="T38" fmla="*/ 75109 w 391"/>
              <a:gd name="T39" fmla="*/ 30821 h 399"/>
              <a:gd name="T40" fmla="*/ 98664 w 391"/>
              <a:gd name="T41" fmla="*/ 30821 h 399"/>
              <a:gd name="T42" fmla="*/ 98664 w 391"/>
              <a:gd name="T43" fmla="*/ 77934 h 399"/>
              <a:gd name="T44" fmla="*/ 141774 w 391"/>
              <a:gd name="T45" fmla="*/ 77934 h 399"/>
              <a:gd name="T46" fmla="*/ 141774 w 391"/>
              <a:gd name="T47" fmla="*/ 97307 h 39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1" h="399">
                <a:moveTo>
                  <a:pt x="346" y="0"/>
                </a:moveTo>
                <a:lnTo>
                  <a:pt x="346" y="0"/>
                </a:ln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17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8" y="398"/>
                  <a:pt x="44" y="398"/>
                </a:cubicBezTo>
                <a:cubicBezTo>
                  <a:pt x="346" y="398"/>
                  <a:pt x="346" y="398"/>
                  <a:pt x="346" y="398"/>
                </a:cubicBezTo>
                <a:cubicBezTo>
                  <a:pt x="373" y="398"/>
                  <a:pt x="390" y="372"/>
                  <a:pt x="390" y="345"/>
                </a:cubicBezTo>
                <a:cubicBezTo>
                  <a:pt x="390" y="53"/>
                  <a:pt x="390" y="53"/>
                  <a:pt x="390" y="53"/>
                </a:cubicBezTo>
                <a:cubicBezTo>
                  <a:pt x="390" y="17"/>
                  <a:pt x="373" y="0"/>
                  <a:pt x="346" y="0"/>
                </a:cubicBezTo>
                <a:close/>
                <a:moveTo>
                  <a:pt x="319" y="221"/>
                </a:moveTo>
                <a:lnTo>
                  <a:pt x="319" y="221"/>
                </a:lnTo>
                <a:cubicBezTo>
                  <a:pt x="222" y="221"/>
                  <a:pt x="222" y="221"/>
                  <a:pt x="222" y="221"/>
                </a:cubicBezTo>
                <a:cubicBezTo>
                  <a:pt x="222" y="319"/>
                  <a:pt x="222" y="319"/>
                  <a:pt x="222" y="319"/>
                </a:cubicBezTo>
                <a:cubicBezTo>
                  <a:pt x="169" y="319"/>
                  <a:pt x="169" y="319"/>
                  <a:pt x="169" y="319"/>
                </a:cubicBezTo>
                <a:cubicBezTo>
                  <a:pt x="169" y="221"/>
                  <a:pt x="169" y="221"/>
                  <a:pt x="169" y="221"/>
                </a:cubicBezTo>
                <a:cubicBezTo>
                  <a:pt x="71" y="221"/>
                  <a:pt x="71" y="221"/>
                  <a:pt x="71" y="221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169" y="177"/>
                  <a:pt x="169" y="177"/>
                  <a:pt x="169" y="177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222" y="70"/>
                  <a:pt x="222" y="70"/>
                  <a:pt x="222" y="70"/>
                </a:cubicBezTo>
                <a:cubicBezTo>
                  <a:pt x="222" y="177"/>
                  <a:pt x="222" y="177"/>
                  <a:pt x="222" y="177"/>
                </a:cubicBezTo>
                <a:cubicBezTo>
                  <a:pt x="319" y="177"/>
                  <a:pt x="319" y="177"/>
                  <a:pt x="319" y="177"/>
                </a:cubicBezTo>
                <a:lnTo>
                  <a:pt x="319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1" name="Freeform 163">
            <a:extLst>
              <a:ext uri="{FF2B5EF4-FFF2-40B4-BE49-F238E27FC236}">
                <a16:creationId xmlns:a16="http://schemas.microsoft.com/office/drawing/2014/main" id="{2780CBF6-A05F-C648-9C3F-4A63DCC4C1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5750" y="1519238"/>
            <a:ext cx="171450" cy="176212"/>
          </a:xfrm>
          <a:custGeom>
            <a:avLst/>
            <a:gdLst>
              <a:gd name="T0" fmla="*/ 151996 w 390"/>
              <a:gd name="T1" fmla="*/ 0 h 399"/>
              <a:gd name="T2" fmla="*/ 151996 w 390"/>
              <a:gd name="T3" fmla="*/ 0 h 399"/>
              <a:gd name="T4" fmla="*/ 19385 w 390"/>
              <a:gd name="T5" fmla="*/ 0 h 399"/>
              <a:gd name="T6" fmla="*/ 0 w 390"/>
              <a:gd name="T7" fmla="*/ 23336 h 399"/>
              <a:gd name="T8" fmla="*/ 0 w 390"/>
              <a:gd name="T9" fmla="*/ 151905 h 399"/>
              <a:gd name="T10" fmla="*/ 19385 w 390"/>
              <a:gd name="T11" fmla="*/ 175241 h 399"/>
              <a:gd name="T12" fmla="*/ 151996 w 390"/>
              <a:gd name="T13" fmla="*/ 175241 h 399"/>
              <a:gd name="T14" fmla="*/ 171380 w 390"/>
              <a:gd name="T15" fmla="*/ 151905 h 399"/>
              <a:gd name="T16" fmla="*/ 171380 w 390"/>
              <a:gd name="T17" fmla="*/ 23336 h 399"/>
              <a:gd name="T18" fmla="*/ 151996 w 390"/>
              <a:gd name="T19" fmla="*/ 0 h 399"/>
              <a:gd name="T20" fmla="*/ 140541 w 390"/>
              <a:gd name="T21" fmla="*/ 97307 h 399"/>
              <a:gd name="T22" fmla="*/ 140541 w 390"/>
              <a:gd name="T23" fmla="*/ 97307 h 399"/>
              <a:gd name="T24" fmla="*/ 30840 w 390"/>
              <a:gd name="T25" fmla="*/ 97307 h 399"/>
              <a:gd name="T26" fmla="*/ 30840 w 390"/>
              <a:gd name="T27" fmla="*/ 77934 h 399"/>
              <a:gd name="T28" fmla="*/ 140541 w 390"/>
              <a:gd name="T29" fmla="*/ 77934 h 399"/>
              <a:gd name="T30" fmla="*/ 140541 w 390"/>
              <a:gd name="T31" fmla="*/ 97307 h 39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90" h="399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17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7" y="398"/>
                  <a:pt x="44" y="398"/>
                </a:cubicBezTo>
                <a:cubicBezTo>
                  <a:pt x="345" y="398"/>
                  <a:pt x="345" y="398"/>
                  <a:pt x="345" y="398"/>
                </a:cubicBezTo>
                <a:cubicBezTo>
                  <a:pt x="372" y="398"/>
                  <a:pt x="389" y="372"/>
                  <a:pt x="389" y="345"/>
                </a:cubicBezTo>
                <a:cubicBezTo>
                  <a:pt x="389" y="53"/>
                  <a:pt x="389" y="53"/>
                  <a:pt x="389" y="53"/>
                </a:cubicBezTo>
                <a:cubicBezTo>
                  <a:pt x="389" y="17"/>
                  <a:pt x="372" y="0"/>
                  <a:pt x="345" y="0"/>
                </a:cubicBezTo>
                <a:close/>
                <a:moveTo>
                  <a:pt x="319" y="221"/>
                </a:moveTo>
                <a:lnTo>
                  <a:pt x="319" y="221"/>
                </a:lnTo>
                <a:cubicBezTo>
                  <a:pt x="70" y="221"/>
                  <a:pt x="70" y="221"/>
                  <a:pt x="70" y="221"/>
                </a:cubicBezTo>
                <a:cubicBezTo>
                  <a:pt x="70" y="177"/>
                  <a:pt x="70" y="177"/>
                  <a:pt x="70" y="177"/>
                </a:cubicBezTo>
                <a:cubicBezTo>
                  <a:pt x="319" y="177"/>
                  <a:pt x="319" y="177"/>
                  <a:pt x="319" y="177"/>
                </a:cubicBezTo>
                <a:lnTo>
                  <a:pt x="319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2" name="Freeform 164">
            <a:extLst>
              <a:ext uri="{FF2B5EF4-FFF2-40B4-BE49-F238E27FC236}">
                <a16:creationId xmlns:a16="http://schemas.microsoft.com/office/drawing/2014/main" id="{833A0F65-814D-4049-9D27-7420A075A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400" y="1971675"/>
            <a:ext cx="173038" cy="176213"/>
          </a:xfrm>
          <a:custGeom>
            <a:avLst/>
            <a:gdLst>
              <a:gd name="T0" fmla="*/ 153330 w 391"/>
              <a:gd name="T1" fmla="*/ 0 h 399"/>
              <a:gd name="T2" fmla="*/ 153330 w 391"/>
              <a:gd name="T3" fmla="*/ 0 h 399"/>
              <a:gd name="T4" fmla="*/ 19555 w 391"/>
              <a:gd name="T5" fmla="*/ 0 h 399"/>
              <a:gd name="T6" fmla="*/ 0 w 391"/>
              <a:gd name="T7" fmla="*/ 23336 h 399"/>
              <a:gd name="T8" fmla="*/ 0 w 391"/>
              <a:gd name="T9" fmla="*/ 151905 h 399"/>
              <a:gd name="T10" fmla="*/ 19555 w 391"/>
              <a:gd name="T11" fmla="*/ 175241 h 399"/>
              <a:gd name="T12" fmla="*/ 153330 w 391"/>
              <a:gd name="T13" fmla="*/ 175241 h 399"/>
              <a:gd name="T14" fmla="*/ 173330 w 391"/>
              <a:gd name="T15" fmla="*/ 151905 h 399"/>
              <a:gd name="T16" fmla="*/ 173330 w 391"/>
              <a:gd name="T17" fmla="*/ 23336 h 399"/>
              <a:gd name="T18" fmla="*/ 153330 w 391"/>
              <a:gd name="T19" fmla="*/ 0 h 399"/>
              <a:gd name="T20" fmla="*/ 122220 w 391"/>
              <a:gd name="T21" fmla="*/ 140457 h 399"/>
              <a:gd name="T22" fmla="*/ 122220 w 391"/>
              <a:gd name="T23" fmla="*/ 140457 h 399"/>
              <a:gd name="T24" fmla="*/ 86220 w 391"/>
              <a:gd name="T25" fmla="*/ 105232 h 399"/>
              <a:gd name="T26" fmla="*/ 51110 w 391"/>
              <a:gd name="T27" fmla="*/ 140457 h 399"/>
              <a:gd name="T28" fmla="*/ 35555 w 391"/>
              <a:gd name="T29" fmla="*/ 121083 h 399"/>
              <a:gd name="T30" fmla="*/ 66665 w 391"/>
              <a:gd name="T31" fmla="*/ 85859 h 399"/>
              <a:gd name="T32" fmla="*/ 35555 w 391"/>
              <a:gd name="T33" fmla="*/ 54598 h 399"/>
              <a:gd name="T34" fmla="*/ 51110 w 391"/>
              <a:gd name="T35" fmla="*/ 34784 h 399"/>
              <a:gd name="T36" fmla="*/ 86220 w 391"/>
              <a:gd name="T37" fmla="*/ 66045 h 399"/>
              <a:gd name="T38" fmla="*/ 122220 w 391"/>
              <a:gd name="T39" fmla="*/ 34784 h 399"/>
              <a:gd name="T40" fmla="*/ 137775 w 391"/>
              <a:gd name="T41" fmla="*/ 54598 h 399"/>
              <a:gd name="T42" fmla="*/ 106220 w 391"/>
              <a:gd name="T43" fmla="*/ 85859 h 399"/>
              <a:gd name="T44" fmla="*/ 137775 w 391"/>
              <a:gd name="T45" fmla="*/ 121083 h 399"/>
              <a:gd name="T46" fmla="*/ 122220 w 391"/>
              <a:gd name="T47" fmla="*/ 140457 h 39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1" h="399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17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8" y="398"/>
                  <a:pt x="44" y="398"/>
                </a:cubicBezTo>
                <a:cubicBezTo>
                  <a:pt x="345" y="398"/>
                  <a:pt x="345" y="398"/>
                  <a:pt x="345" y="398"/>
                </a:cubicBezTo>
                <a:cubicBezTo>
                  <a:pt x="372" y="398"/>
                  <a:pt x="390" y="372"/>
                  <a:pt x="390" y="345"/>
                </a:cubicBezTo>
                <a:cubicBezTo>
                  <a:pt x="390" y="53"/>
                  <a:pt x="390" y="53"/>
                  <a:pt x="390" y="53"/>
                </a:cubicBezTo>
                <a:cubicBezTo>
                  <a:pt x="390" y="17"/>
                  <a:pt x="372" y="0"/>
                  <a:pt x="345" y="0"/>
                </a:cubicBezTo>
                <a:close/>
                <a:moveTo>
                  <a:pt x="275" y="319"/>
                </a:moveTo>
                <a:lnTo>
                  <a:pt x="275" y="319"/>
                </a:lnTo>
                <a:cubicBezTo>
                  <a:pt x="194" y="239"/>
                  <a:pt x="194" y="239"/>
                  <a:pt x="194" y="239"/>
                </a:cubicBezTo>
                <a:cubicBezTo>
                  <a:pt x="115" y="319"/>
                  <a:pt x="115" y="319"/>
                  <a:pt x="115" y="319"/>
                </a:cubicBezTo>
                <a:cubicBezTo>
                  <a:pt x="80" y="275"/>
                  <a:pt x="80" y="275"/>
                  <a:pt x="80" y="275"/>
                </a:cubicBezTo>
                <a:cubicBezTo>
                  <a:pt x="150" y="195"/>
                  <a:pt x="150" y="195"/>
                  <a:pt x="150" y="195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94" y="150"/>
                  <a:pt x="194" y="150"/>
                  <a:pt x="194" y="150"/>
                </a:cubicBezTo>
                <a:cubicBezTo>
                  <a:pt x="275" y="79"/>
                  <a:pt x="275" y="79"/>
                  <a:pt x="275" y="79"/>
                </a:cubicBezTo>
                <a:cubicBezTo>
                  <a:pt x="310" y="124"/>
                  <a:pt x="310" y="124"/>
                  <a:pt x="310" y="124"/>
                </a:cubicBezTo>
                <a:cubicBezTo>
                  <a:pt x="239" y="195"/>
                  <a:pt x="239" y="195"/>
                  <a:pt x="239" y="195"/>
                </a:cubicBezTo>
                <a:cubicBezTo>
                  <a:pt x="310" y="275"/>
                  <a:pt x="310" y="275"/>
                  <a:pt x="310" y="275"/>
                </a:cubicBezTo>
                <a:lnTo>
                  <a:pt x="275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</p:spTree>
  </p:cSld>
  <p:clrMapOvr>
    <a:masterClrMapping/>
  </p:clrMapOvr>
  <p:transition advClick="0" advTm="2000"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Freeform 7">
            <a:extLst>
              <a:ext uri="{FF2B5EF4-FFF2-40B4-BE49-F238E27FC236}">
                <a16:creationId xmlns:a16="http://schemas.microsoft.com/office/drawing/2014/main" id="{9A45EE74-3BF3-D343-88A2-9C5EF59615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088" y="2716213"/>
            <a:ext cx="250825" cy="246062"/>
          </a:xfrm>
          <a:custGeom>
            <a:avLst/>
            <a:gdLst>
              <a:gd name="T0" fmla="*/ 149723 w 461"/>
              <a:gd name="T1" fmla="*/ 0 h 453"/>
              <a:gd name="T2" fmla="*/ 149723 w 461"/>
              <a:gd name="T3" fmla="*/ 0 h 453"/>
              <a:gd name="T4" fmla="*/ 52812 w 461"/>
              <a:gd name="T5" fmla="*/ 86395 h 453"/>
              <a:gd name="T6" fmla="*/ 0 w 461"/>
              <a:gd name="T7" fmla="*/ 164096 h 453"/>
              <a:gd name="T8" fmla="*/ 81667 w 461"/>
              <a:gd name="T9" fmla="*/ 245601 h 453"/>
              <a:gd name="T10" fmla="*/ 158979 w 461"/>
              <a:gd name="T11" fmla="*/ 192894 h 453"/>
              <a:gd name="T12" fmla="*/ 250447 w 461"/>
              <a:gd name="T13" fmla="*/ 96175 h 453"/>
              <a:gd name="T14" fmla="*/ 149723 w 461"/>
              <a:gd name="T15" fmla="*/ 0 h 453"/>
              <a:gd name="T16" fmla="*/ 81667 w 461"/>
              <a:gd name="T17" fmla="*/ 221693 h 453"/>
              <a:gd name="T18" fmla="*/ 81667 w 461"/>
              <a:gd name="T19" fmla="*/ 221693 h 453"/>
              <a:gd name="T20" fmla="*/ 28856 w 461"/>
              <a:gd name="T21" fmla="*/ 164096 h 453"/>
              <a:gd name="T22" fmla="*/ 57712 w 461"/>
              <a:gd name="T23" fmla="*/ 115193 h 453"/>
              <a:gd name="T24" fmla="*/ 130123 w 461"/>
              <a:gd name="T25" fmla="*/ 192894 h 453"/>
              <a:gd name="T26" fmla="*/ 81667 w 461"/>
              <a:gd name="T27" fmla="*/ 221693 h 453"/>
              <a:gd name="T28" fmla="*/ 81667 w 461"/>
              <a:gd name="T29" fmla="*/ 110846 h 453"/>
              <a:gd name="T30" fmla="*/ 81667 w 461"/>
              <a:gd name="T31" fmla="*/ 110846 h 453"/>
              <a:gd name="T32" fmla="*/ 139379 w 461"/>
              <a:gd name="T33" fmla="*/ 164096 h 453"/>
              <a:gd name="T34" fmla="*/ 81667 w 461"/>
              <a:gd name="T35" fmla="*/ 110846 h 453"/>
              <a:gd name="T36" fmla="*/ 163879 w 461"/>
              <a:gd name="T37" fmla="*/ 164096 h 453"/>
              <a:gd name="T38" fmla="*/ 163879 w 461"/>
              <a:gd name="T39" fmla="*/ 164096 h 453"/>
              <a:gd name="T40" fmla="*/ 81667 w 461"/>
              <a:gd name="T41" fmla="*/ 82048 h 453"/>
              <a:gd name="T42" fmla="*/ 149723 w 461"/>
              <a:gd name="T43" fmla="*/ 28798 h 453"/>
              <a:gd name="T44" fmla="*/ 221591 w 461"/>
              <a:gd name="T45" fmla="*/ 96175 h 453"/>
              <a:gd name="T46" fmla="*/ 163879 w 461"/>
              <a:gd name="T47" fmla="*/ 164096 h 453"/>
              <a:gd name="T48" fmla="*/ 28856 w 461"/>
              <a:gd name="T49" fmla="*/ 57597 h 453"/>
              <a:gd name="T50" fmla="*/ 28856 w 461"/>
              <a:gd name="T51" fmla="*/ 57597 h 453"/>
              <a:gd name="T52" fmla="*/ 57712 w 461"/>
              <a:gd name="T53" fmla="*/ 28798 h 453"/>
              <a:gd name="T54" fmla="*/ 28856 w 461"/>
              <a:gd name="T55" fmla="*/ 0 h 453"/>
              <a:gd name="T56" fmla="*/ 0 w 461"/>
              <a:gd name="T57" fmla="*/ 28798 h 453"/>
              <a:gd name="T58" fmla="*/ 28856 w 461"/>
              <a:gd name="T59" fmla="*/ 57597 h 453"/>
              <a:gd name="T60" fmla="*/ 28856 w 461"/>
              <a:gd name="T61" fmla="*/ 14671 h 453"/>
              <a:gd name="T62" fmla="*/ 28856 w 461"/>
              <a:gd name="T63" fmla="*/ 14671 h 453"/>
              <a:gd name="T64" fmla="*/ 43011 w 461"/>
              <a:gd name="T65" fmla="*/ 28798 h 453"/>
              <a:gd name="T66" fmla="*/ 28856 w 461"/>
              <a:gd name="T67" fmla="*/ 43469 h 453"/>
              <a:gd name="T68" fmla="*/ 14156 w 461"/>
              <a:gd name="T69" fmla="*/ 28798 h 453"/>
              <a:gd name="T70" fmla="*/ 28856 w 461"/>
              <a:gd name="T71" fmla="*/ 14671 h 4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61" h="453">
                <a:moveTo>
                  <a:pt x="275" y="0"/>
                </a:moveTo>
                <a:lnTo>
                  <a:pt x="275" y="0"/>
                </a:lnTo>
                <a:cubicBezTo>
                  <a:pt x="185" y="0"/>
                  <a:pt x="106" y="71"/>
                  <a:pt x="97" y="159"/>
                </a:cubicBezTo>
                <a:cubicBezTo>
                  <a:pt x="44" y="187"/>
                  <a:pt x="0" y="240"/>
                  <a:pt x="0" y="302"/>
                </a:cubicBezTo>
                <a:cubicBezTo>
                  <a:pt x="0" y="390"/>
                  <a:pt x="71" y="452"/>
                  <a:pt x="150" y="452"/>
                </a:cubicBezTo>
                <a:cubicBezTo>
                  <a:pt x="212" y="452"/>
                  <a:pt x="275" y="417"/>
                  <a:pt x="292" y="355"/>
                </a:cubicBezTo>
                <a:cubicBezTo>
                  <a:pt x="390" y="346"/>
                  <a:pt x="460" y="275"/>
                  <a:pt x="460" y="177"/>
                </a:cubicBezTo>
                <a:cubicBezTo>
                  <a:pt x="460" y="80"/>
                  <a:pt x="381" y="0"/>
                  <a:pt x="275" y="0"/>
                </a:cubicBezTo>
                <a:close/>
                <a:moveTo>
                  <a:pt x="150" y="408"/>
                </a:moveTo>
                <a:lnTo>
                  <a:pt x="150" y="408"/>
                </a:lnTo>
                <a:cubicBezTo>
                  <a:pt x="97" y="408"/>
                  <a:pt x="53" y="355"/>
                  <a:pt x="53" y="302"/>
                </a:cubicBezTo>
                <a:cubicBezTo>
                  <a:pt x="53" y="266"/>
                  <a:pt x="71" y="231"/>
                  <a:pt x="106" y="212"/>
                </a:cubicBezTo>
                <a:cubicBezTo>
                  <a:pt x="115" y="284"/>
                  <a:pt x="168" y="337"/>
                  <a:pt x="239" y="355"/>
                </a:cubicBezTo>
                <a:cubicBezTo>
                  <a:pt x="221" y="381"/>
                  <a:pt x="185" y="408"/>
                  <a:pt x="150" y="408"/>
                </a:cubicBezTo>
                <a:close/>
                <a:moveTo>
                  <a:pt x="150" y="204"/>
                </a:moveTo>
                <a:lnTo>
                  <a:pt x="150" y="204"/>
                </a:lnTo>
                <a:cubicBezTo>
                  <a:pt x="212" y="204"/>
                  <a:pt x="248" y="248"/>
                  <a:pt x="256" y="302"/>
                </a:cubicBezTo>
                <a:cubicBezTo>
                  <a:pt x="203" y="293"/>
                  <a:pt x="168" y="248"/>
                  <a:pt x="150" y="204"/>
                </a:cubicBezTo>
                <a:close/>
                <a:moveTo>
                  <a:pt x="301" y="302"/>
                </a:moveTo>
                <a:lnTo>
                  <a:pt x="301" y="302"/>
                </a:lnTo>
                <a:cubicBezTo>
                  <a:pt x="301" y="222"/>
                  <a:pt x="239" y="151"/>
                  <a:pt x="150" y="151"/>
                </a:cubicBezTo>
                <a:cubicBezTo>
                  <a:pt x="168" y="98"/>
                  <a:pt x="221" y="53"/>
                  <a:pt x="275" y="53"/>
                </a:cubicBezTo>
                <a:cubicBezTo>
                  <a:pt x="345" y="53"/>
                  <a:pt x="407" y="106"/>
                  <a:pt x="407" y="177"/>
                </a:cubicBezTo>
                <a:cubicBezTo>
                  <a:pt x="407" y="240"/>
                  <a:pt x="363" y="293"/>
                  <a:pt x="301" y="302"/>
                </a:cubicBezTo>
                <a:close/>
                <a:moveTo>
                  <a:pt x="53" y="106"/>
                </a:moveTo>
                <a:lnTo>
                  <a:pt x="53" y="106"/>
                </a:lnTo>
                <a:cubicBezTo>
                  <a:pt x="79" y="106"/>
                  <a:pt x="106" y="80"/>
                  <a:pt x="106" y="53"/>
                </a:cubicBezTo>
                <a:cubicBezTo>
                  <a:pt x="106" y="27"/>
                  <a:pt x="79" y="0"/>
                  <a:pt x="53" y="0"/>
                </a:cubicBezTo>
                <a:cubicBezTo>
                  <a:pt x="26" y="0"/>
                  <a:pt x="0" y="27"/>
                  <a:pt x="0" y="53"/>
                </a:cubicBezTo>
                <a:cubicBezTo>
                  <a:pt x="0" y="80"/>
                  <a:pt x="26" y="106"/>
                  <a:pt x="53" y="106"/>
                </a:cubicBezTo>
                <a:close/>
                <a:moveTo>
                  <a:pt x="53" y="27"/>
                </a:moveTo>
                <a:lnTo>
                  <a:pt x="53" y="27"/>
                </a:lnTo>
                <a:cubicBezTo>
                  <a:pt x="71" y="27"/>
                  <a:pt x="79" y="36"/>
                  <a:pt x="79" y="53"/>
                </a:cubicBezTo>
                <a:cubicBezTo>
                  <a:pt x="79" y="71"/>
                  <a:pt x="71" y="80"/>
                  <a:pt x="53" y="80"/>
                </a:cubicBezTo>
                <a:cubicBezTo>
                  <a:pt x="35" y="80"/>
                  <a:pt x="26" y="71"/>
                  <a:pt x="26" y="53"/>
                </a:cubicBezTo>
                <a:cubicBezTo>
                  <a:pt x="26" y="36"/>
                  <a:pt x="35" y="27"/>
                  <a:pt x="53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55" name="Freeform 45">
            <a:extLst>
              <a:ext uri="{FF2B5EF4-FFF2-40B4-BE49-F238E27FC236}">
                <a16:creationId xmlns:a16="http://schemas.microsoft.com/office/drawing/2014/main" id="{D7385E50-930A-3A45-BD94-A4B3BE744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1630363"/>
            <a:ext cx="255587" cy="252412"/>
          </a:xfrm>
          <a:custGeom>
            <a:avLst/>
            <a:gdLst>
              <a:gd name="T0" fmla="*/ 241079 w 470"/>
              <a:gd name="T1" fmla="*/ 77499 h 463"/>
              <a:gd name="T2" fmla="*/ 241079 w 470"/>
              <a:gd name="T3" fmla="*/ 77499 h 463"/>
              <a:gd name="T4" fmla="*/ 130063 w 470"/>
              <a:gd name="T5" fmla="*/ 235749 h 463"/>
              <a:gd name="T6" fmla="*/ 76732 w 470"/>
              <a:gd name="T7" fmla="*/ 211903 h 463"/>
              <a:gd name="T8" fmla="*/ 33740 w 470"/>
              <a:gd name="T9" fmla="*/ 86712 h 463"/>
              <a:gd name="T10" fmla="*/ 9796 w 470"/>
              <a:gd name="T11" fmla="*/ 96468 h 463"/>
              <a:gd name="T12" fmla="*/ 0 w 470"/>
              <a:gd name="T13" fmla="*/ 81835 h 463"/>
              <a:gd name="T14" fmla="*/ 71834 w 470"/>
              <a:gd name="T15" fmla="*/ 24388 h 463"/>
              <a:gd name="T16" fmla="*/ 110472 w 470"/>
              <a:gd name="T17" fmla="*/ 110558 h 463"/>
              <a:gd name="T18" fmla="*/ 134416 w 470"/>
              <a:gd name="T19" fmla="*/ 158792 h 463"/>
              <a:gd name="T20" fmla="*/ 168701 w 470"/>
              <a:gd name="T21" fmla="*/ 115436 h 463"/>
              <a:gd name="T22" fmla="*/ 139314 w 470"/>
              <a:gd name="T23" fmla="*/ 81835 h 463"/>
              <a:gd name="T24" fmla="*/ 241079 w 470"/>
              <a:gd name="T25" fmla="*/ 77499 h 46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0" h="463">
                <a:moveTo>
                  <a:pt x="443" y="143"/>
                </a:moveTo>
                <a:lnTo>
                  <a:pt x="443" y="143"/>
                </a:lnTo>
                <a:cubicBezTo>
                  <a:pt x="416" y="284"/>
                  <a:pt x="275" y="408"/>
                  <a:pt x="239" y="435"/>
                </a:cubicBezTo>
                <a:cubicBezTo>
                  <a:pt x="194" y="462"/>
                  <a:pt x="159" y="417"/>
                  <a:pt x="141" y="391"/>
                </a:cubicBezTo>
                <a:cubicBezTo>
                  <a:pt x="124" y="355"/>
                  <a:pt x="79" y="178"/>
                  <a:pt x="62" y="160"/>
                </a:cubicBezTo>
                <a:cubicBezTo>
                  <a:pt x="53" y="151"/>
                  <a:pt x="18" y="178"/>
                  <a:pt x="18" y="178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1"/>
                  <a:pt x="71" y="63"/>
                  <a:pt x="132" y="45"/>
                </a:cubicBezTo>
                <a:cubicBezTo>
                  <a:pt x="194" y="36"/>
                  <a:pt x="194" y="143"/>
                  <a:pt x="203" y="204"/>
                </a:cubicBezTo>
                <a:cubicBezTo>
                  <a:pt x="222" y="266"/>
                  <a:pt x="230" y="293"/>
                  <a:pt x="247" y="293"/>
                </a:cubicBezTo>
                <a:cubicBezTo>
                  <a:pt x="256" y="293"/>
                  <a:pt x="283" y="266"/>
                  <a:pt x="310" y="213"/>
                </a:cubicBezTo>
                <a:cubicBezTo>
                  <a:pt x="328" y="160"/>
                  <a:pt x="301" y="125"/>
                  <a:pt x="256" y="151"/>
                </a:cubicBezTo>
                <a:cubicBezTo>
                  <a:pt x="275" y="27"/>
                  <a:pt x="469" y="0"/>
                  <a:pt x="443" y="14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56" name="Freeform 46">
            <a:extLst>
              <a:ext uri="{FF2B5EF4-FFF2-40B4-BE49-F238E27FC236}">
                <a16:creationId xmlns:a16="http://schemas.microsoft.com/office/drawing/2014/main" id="{E9737063-E877-9048-88E6-9437DCABC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1650" y="1709738"/>
            <a:ext cx="241300" cy="109537"/>
          </a:xfrm>
          <a:custGeom>
            <a:avLst/>
            <a:gdLst>
              <a:gd name="T0" fmla="*/ 53288 w 444"/>
              <a:gd name="T1" fmla="*/ 109393 h 205"/>
              <a:gd name="T2" fmla="*/ 53288 w 444"/>
              <a:gd name="T3" fmla="*/ 109393 h 205"/>
              <a:gd name="T4" fmla="*/ 0 w 444"/>
              <a:gd name="T5" fmla="*/ 52015 h 205"/>
              <a:gd name="T6" fmla="*/ 53288 w 444"/>
              <a:gd name="T7" fmla="*/ 0 h 205"/>
              <a:gd name="T8" fmla="*/ 106033 w 444"/>
              <a:gd name="T9" fmla="*/ 52015 h 205"/>
              <a:gd name="T10" fmla="*/ 53288 w 444"/>
              <a:gd name="T11" fmla="*/ 109393 h 205"/>
              <a:gd name="T12" fmla="*/ 187597 w 444"/>
              <a:gd name="T13" fmla="*/ 109393 h 205"/>
              <a:gd name="T14" fmla="*/ 187597 w 444"/>
              <a:gd name="T15" fmla="*/ 109393 h 205"/>
              <a:gd name="T16" fmla="*/ 134852 w 444"/>
              <a:gd name="T17" fmla="*/ 52015 h 205"/>
              <a:gd name="T18" fmla="*/ 187597 w 444"/>
              <a:gd name="T19" fmla="*/ 0 h 205"/>
              <a:gd name="T20" fmla="*/ 240885 w 444"/>
              <a:gd name="T21" fmla="*/ 52015 h 205"/>
              <a:gd name="T22" fmla="*/ 187597 w 444"/>
              <a:gd name="T23" fmla="*/ 109393 h 20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44" h="205">
                <a:moveTo>
                  <a:pt x="98" y="204"/>
                </a:moveTo>
                <a:lnTo>
                  <a:pt x="98" y="204"/>
                </a:lnTo>
                <a:cubicBezTo>
                  <a:pt x="45" y="204"/>
                  <a:pt x="0" y="159"/>
                  <a:pt x="0" y="97"/>
                </a:cubicBezTo>
                <a:cubicBezTo>
                  <a:pt x="0" y="44"/>
                  <a:pt x="45" y="0"/>
                  <a:pt x="98" y="0"/>
                </a:cubicBezTo>
                <a:cubicBezTo>
                  <a:pt x="151" y="0"/>
                  <a:pt x="195" y="44"/>
                  <a:pt x="195" y="97"/>
                </a:cubicBezTo>
                <a:cubicBezTo>
                  <a:pt x="195" y="159"/>
                  <a:pt x="151" y="204"/>
                  <a:pt x="98" y="204"/>
                </a:cubicBezTo>
                <a:close/>
                <a:moveTo>
                  <a:pt x="345" y="204"/>
                </a:moveTo>
                <a:lnTo>
                  <a:pt x="345" y="204"/>
                </a:lnTo>
                <a:cubicBezTo>
                  <a:pt x="292" y="204"/>
                  <a:pt x="248" y="159"/>
                  <a:pt x="248" y="97"/>
                </a:cubicBezTo>
                <a:cubicBezTo>
                  <a:pt x="248" y="44"/>
                  <a:pt x="292" y="0"/>
                  <a:pt x="345" y="0"/>
                </a:cubicBezTo>
                <a:cubicBezTo>
                  <a:pt x="399" y="0"/>
                  <a:pt x="443" y="44"/>
                  <a:pt x="443" y="97"/>
                </a:cubicBezTo>
                <a:cubicBezTo>
                  <a:pt x="443" y="159"/>
                  <a:pt x="399" y="204"/>
                  <a:pt x="345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57" name="Freeform 47">
            <a:extLst>
              <a:ext uri="{FF2B5EF4-FFF2-40B4-BE49-F238E27FC236}">
                <a16:creationId xmlns:a16="http://schemas.microsoft.com/office/drawing/2014/main" id="{93041296-81EB-D241-B022-3C560C2CDA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1650" y="2182813"/>
            <a:ext cx="52388" cy="236537"/>
          </a:xfrm>
          <a:custGeom>
            <a:avLst/>
            <a:gdLst>
              <a:gd name="T0" fmla="*/ 52058 w 99"/>
              <a:gd name="T1" fmla="*/ 23931 h 435"/>
              <a:gd name="T2" fmla="*/ 52058 w 99"/>
              <a:gd name="T3" fmla="*/ 23931 h 435"/>
              <a:gd name="T4" fmla="*/ 23904 w 99"/>
              <a:gd name="T5" fmla="*/ 47861 h 435"/>
              <a:gd name="T6" fmla="*/ 0 w 99"/>
              <a:gd name="T7" fmla="*/ 23931 h 435"/>
              <a:gd name="T8" fmla="*/ 23904 w 99"/>
              <a:gd name="T9" fmla="*/ 0 h 435"/>
              <a:gd name="T10" fmla="*/ 52058 w 99"/>
              <a:gd name="T11" fmla="*/ 23931 h 435"/>
              <a:gd name="T12" fmla="*/ 0 w 99"/>
              <a:gd name="T13" fmla="*/ 236044 h 435"/>
              <a:gd name="T14" fmla="*/ 0 w 99"/>
              <a:gd name="T15" fmla="*/ 236044 h 435"/>
              <a:gd name="T16" fmla="*/ 0 w 99"/>
              <a:gd name="T17" fmla="*/ 71792 h 435"/>
              <a:gd name="T18" fmla="*/ 52058 w 99"/>
              <a:gd name="T19" fmla="*/ 71792 h 435"/>
              <a:gd name="T20" fmla="*/ 52058 w 99"/>
              <a:gd name="T21" fmla="*/ 236044 h 435"/>
              <a:gd name="T22" fmla="*/ 0 w 99"/>
              <a:gd name="T23" fmla="*/ 236044 h 43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99" h="435">
                <a:moveTo>
                  <a:pt x="98" y="44"/>
                </a:moveTo>
                <a:lnTo>
                  <a:pt x="98" y="44"/>
                </a:lnTo>
                <a:cubicBezTo>
                  <a:pt x="98" y="71"/>
                  <a:pt x="80" y="88"/>
                  <a:pt x="45" y="88"/>
                </a:cubicBezTo>
                <a:cubicBezTo>
                  <a:pt x="17" y="88"/>
                  <a:pt x="0" y="71"/>
                  <a:pt x="0" y="44"/>
                </a:cubicBezTo>
                <a:cubicBezTo>
                  <a:pt x="0" y="18"/>
                  <a:pt x="17" y="0"/>
                  <a:pt x="45" y="0"/>
                </a:cubicBezTo>
                <a:cubicBezTo>
                  <a:pt x="80" y="0"/>
                  <a:pt x="98" y="18"/>
                  <a:pt x="98" y="44"/>
                </a:cubicBezTo>
                <a:close/>
                <a:moveTo>
                  <a:pt x="0" y="434"/>
                </a:moveTo>
                <a:lnTo>
                  <a:pt x="0" y="434"/>
                </a:lnTo>
                <a:cubicBezTo>
                  <a:pt x="0" y="132"/>
                  <a:pt x="0" y="132"/>
                  <a:pt x="0" y="132"/>
                </a:cubicBezTo>
                <a:cubicBezTo>
                  <a:pt x="98" y="132"/>
                  <a:pt x="98" y="132"/>
                  <a:pt x="98" y="132"/>
                </a:cubicBezTo>
                <a:cubicBezTo>
                  <a:pt x="98" y="434"/>
                  <a:pt x="98" y="434"/>
                  <a:pt x="98" y="434"/>
                </a:cubicBezTo>
                <a:lnTo>
                  <a:pt x="0" y="4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58" name="Freeform 48">
            <a:extLst>
              <a:ext uri="{FF2B5EF4-FFF2-40B4-BE49-F238E27FC236}">
                <a16:creationId xmlns:a16="http://schemas.microsoft.com/office/drawing/2014/main" id="{6B0F2263-0036-EB42-88C4-15DF00F48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2613" y="2252663"/>
            <a:ext cx="157162" cy="169862"/>
          </a:xfrm>
          <a:custGeom>
            <a:avLst/>
            <a:gdLst>
              <a:gd name="T0" fmla="*/ 0 w 293"/>
              <a:gd name="T1" fmla="*/ 57831 h 311"/>
              <a:gd name="T2" fmla="*/ 0 w 293"/>
              <a:gd name="T3" fmla="*/ 57831 h 311"/>
              <a:gd name="T4" fmla="*/ 0 w 293"/>
              <a:gd name="T5" fmla="*/ 4365 h 311"/>
              <a:gd name="T6" fmla="*/ 42538 w 293"/>
              <a:gd name="T7" fmla="*/ 4365 h 311"/>
              <a:gd name="T8" fmla="*/ 47384 w 293"/>
              <a:gd name="T9" fmla="*/ 24005 h 311"/>
              <a:gd name="T10" fmla="*/ 47384 w 293"/>
              <a:gd name="T11" fmla="*/ 24005 h 311"/>
              <a:gd name="T12" fmla="*/ 100152 w 293"/>
              <a:gd name="T13" fmla="*/ 0 h 311"/>
              <a:gd name="T14" fmla="*/ 157228 w 293"/>
              <a:gd name="T15" fmla="*/ 72016 h 311"/>
              <a:gd name="T16" fmla="*/ 157228 w 293"/>
              <a:gd name="T17" fmla="*/ 169127 h 311"/>
              <a:gd name="T18" fmla="*/ 104459 w 293"/>
              <a:gd name="T19" fmla="*/ 169127 h 311"/>
              <a:gd name="T20" fmla="*/ 104459 w 293"/>
              <a:gd name="T21" fmla="*/ 76926 h 311"/>
              <a:gd name="T22" fmla="*/ 80768 w 293"/>
              <a:gd name="T23" fmla="*/ 43100 h 311"/>
              <a:gd name="T24" fmla="*/ 52230 w 293"/>
              <a:gd name="T25" fmla="*/ 62741 h 311"/>
              <a:gd name="T26" fmla="*/ 52230 w 293"/>
              <a:gd name="T27" fmla="*/ 72016 h 311"/>
              <a:gd name="T28" fmla="*/ 52230 w 293"/>
              <a:gd name="T29" fmla="*/ 169127 h 311"/>
              <a:gd name="T30" fmla="*/ 0 w 293"/>
              <a:gd name="T31" fmla="*/ 169127 h 311"/>
              <a:gd name="T32" fmla="*/ 0 w 293"/>
              <a:gd name="T33" fmla="*/ 57831 h 311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93" h="311">
                <a:moveTo>
                  <a:pt x="0" y="106"/>
                </a:moveTo>
                <a:lnTo>
                  <a:pt x="0" y="106"/>
                </a:lnTo>
                <a:cubicBezTo>
                  <a:pt x="0" y="62"/>
                  <a:pt x="0" y="35"/>
                  <a:pt x="0" y="8"/>
                </a:cubicBezTo>
                <a:cubicBezTo>
                  <a:pt x="79" y="8"/>
                  <a:pt x="79" y="8"/>
                  <a:pt x="79" y="8"/>
                </a:cubicBezTo>
                <a:cubicBezTo>
                  <a:pt x="88" y="44"/>
                  <a:pt x="88" y="44"/>
                  <a:pt x="88" y="44"/>
                </a:cubicBezTo>
                <a:cubicBezTo>
                  <a:pt x="97" y="26"/>
                  <a:pt x="132" y="0"/>
                  <a:pt x="186" y="0"/>
                </a:cubicBezTo>
                <a:cubicBezTo>
                  <a:pt x="248" y="0"/>
                  <a:pt x="292" y="44"/>
                  <a:pt x="292" y="132"/>
                </a:cubicBezTo>
                <a:cubicBezTo>
                  <a:pt x="292" y="310"/>
                  <a:pt x="292" y="310"/>
                  <a:pt x="292" y="310"/>
                </a:cubicBezTo>
                <a:cubicBezTo>
                  <a:pt x="194" y="310"/>
                  <a:pt x="194" y="310"/>
                  <a:pt x="194" y="310"/>
                </a:cubicBezTo>
                <a:cubicBezTo>
                  <a:pt x="194" y="141"/>
                  <a:pt x="194" y="141"/>
                  <a:pt x="194" y="141"/>
                </a:cubicBezTo>
                <a:cubicBezTo>
                  <a:pt x="194" y="106"/>
                  <a:pt x="186" y="79"/>
                  <a:pt x="150" y="79"/>
                </a:cubicBezTo>
                <a:cubicBezTo>
                  <a:pt x="123" y="79"/>
                  <a:pt x="106" y="97"/>
                  <a:pt x="97" y="115"/>
                </a:cubicBezTo>
                <a:cubicBezTo>
                  <a:pt x="97" y="115"/>
                  <a:pt x="97" y="124"/>
                  <a:pt x="97" y="132"/>
                </a:cubicBezTo>
                <a:cubicBezTo>
                  <a:pt x="97" y="310"/>
                  <a:pt x="97" y="310"/>
                  <a:pt x="97" y="310"/>
                </a:cubicBezTo>
                <a:cubicBezTo>
                  <a:pt x="0" y="310"/>
                  <a:pt x="0" y="310"/>
                  <a:pt x="0" y="310"/>
                </a:cubicBezTo>
                <a:lnTo>
                  <a:pt x="0" y="10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59" name="Freeform 49">
            <a:extLst>
              <a:ext uri="{FF2B5EF4-FFF2-40B4-BE49-F238E27FC236}">
                <a16:creationId xmlns:a16="http://schemas.microsoft.com/office/drawing/2014/main" id="{956470E0-EEF0-234C-8E86-D05C0E20B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8700" y="2173288"/>
            <a:ext cx="260350" cy="255587"/>
          </a:xfrm>
          <a:custGeom>
            <a:avLst/>
            <a:gdLst>
              <a:gd name="T0" fmla="*/ 130004 w 479"/>
              <a:gd name="T1" fmla="*/ 0 h 471"/>
              <a:gd name="T2" fmla="*/ 130004 w 479"/>
              <a:gd name="T3" fmla="*/ 0 h 471"/>
              <a:gd name="T4" fmla="*/ 0 w 479"/>
              <a:gd name="T5" fmla="*/ 125409 h 471"/>
              <a:gd name="T6" fmla="*/ 130004 w 479"/>
              <a:gd name="T7" fmla="*/ 255162 h 471"/>
              <a:gd name="T8" fmla="*/ 260007 w 479"/>
              <a:gd name="T9" fmla="*/ 125409 h 471"/>
              <a:gd name="T10" fmla="*/ 130004 w 479"/>
              <a:gd name="T11" fmla="*/ 0 h 471"/>
              <a:gd name="T12" fmla="*/ 96279 w 479"/>
              <a:gd name="T13" fmla="*/ 183500 h 471"/>
              <a:gd name="T14" fmla="*/ 96279 w 479"/>
              <a:gd name="T15" fmla="*/ 183500 h 471"/>
              <a:gd name="T16" fmla="*/ 72345 w 479"/>
              <a:gd name="T17" fmla="*/ 183500 h 471"/>
              <a:gd name="T18" fmla="*/ 72345 w 479"/>
              <a:gd name="T19" fmla="*/ 96636 h 471"/>
              <a:gd name="T20" fmla="*/ 96279 w 479"/>
              <a:gd name="T21" fmla="*/ 96636 h 471"/>
              <a:gd name="T22" fmla="*/ 96279 w 479"/>
              <a:gd name="T23" fmla="*/ 183500 h 471"/>
              <a:gd name="T24" fmla="*/ 86488 w 479"/>
              <a:gd name="T25" fmla="*/ 86864 h 471"/>
              <a:gd name="T26" fmla="*/ 86488 w 479"/>
              <a:gd name="T27" fmla="*/ 86864 h 471"/>
              <a:gd name="T28" fmla="*/ 72345 w 479"/>
              <a:gd name="T29" fmla="*/ 72748 h 471"/>
              <a:gd name="T30" fmla="*/ 86488 w 479"/>
              <a:gd name="T31" fmla="*/ 58090 h 471"/>
              <a:gd name="T32" fmla="*/ 101174 w 479"/>
              <a:gd name="T33" fmla="*/ 72748 h 471"/>
              <a:gd name="T34" fmla="*/ 86488 w 479"/>
              <a:gd name="T35" fmla="*/ 86864 h 471"/>
              <a:gd name="T36" fmla="*/ 192558 w 479"/>
              <a:gd name="T37" fmla="*/ 183500 h 471"/>
              <a:gd name="T38" fmla="*/ 192558 w 479"/>
              <a:gd name="T39" fmla="*/ 183500 h 471"/>
              <a:gd name="T40" fmla="*/ 168624 w 479"/>
              <a:gd name="T41" fmla="*/ 183500 h 471"/>
              <a:gd name="T42" fmla="*/ 168624 w 479"/>
              <a:gd name="T43" fmla="*/ 135182 h 471"/>
              <a:gd name="T44" fmla="*/ 154481 w 479"/>
              <a:gd name="T45" fmla="*/ 115637 h 471"/>
              <a:gd name="T46" fmla="*/ 139251 w 479"/>
              <a:gd name="T47" fmla="*/ 125409 h 471"/>
              <a:gd name="T48" fmla="*/ 139251 w 479"/>
              <a:gd name="T49" fmla="*/ 130296 h 471"/>
              <a:gd name="T50" fmla="*/ 139251 w 479"/>
              <a:gd name="T51" fmla="*/ 183500 h 471"/>
              <a:gd name="T52" fmla="*/ 115317 w 479"/>
              <a:gd name="T53" fmla="*/ 183500 h 471"/>
              <a:gd name="T54" fmla="*/ 115317 w 479"/>
              <a:gd name="T55" fmla="*/ 125409 h 471"/>
              <a:gd name="T56" fmla="*/ 110421 w 479"/>
              <a:gd name="T57" fmla="*/ 96636 h 471"/>
              <a:gd name="T58" fmla="*/ 134355 w 479"/>
              <a:gd name="T59" fmla="*/ 96636 h 471"/>
              <a:gd name="T60" fmla="*/ 134355 w 479"/>
              <a:gd name="T61" fmla="*/ 106408 h 471"/>
              <a:gd name="T62" fmla="*/ 139251 w 479"/>
              <a:gd name="T63" fmla="*/ 106408 h 471"/>
              <a:gd name="T64" fmla="*/ 163184 w 479"/>
              <a:gd name="T65" fmla="*/ 96636 h 471"/>
              <a:gd name="T66" fmla="*/ 192558 w 479"/>
              <a:gd name="T67" fmla="*/ 130296 h 471"/>
              <a:gd name="T68" fmla="*/ 192558 w 479"/>
              <a:gd name="T69" fmla="*/ 183500 h 471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79" h="471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9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177" y="338"/>
                </a:moveTo>
                <a:lnTo>
                  <a:pt x="177" y="338"/>
                </a:lnTo>
                <a:cubicBezTo>
                  <a:pt x="133" y="338"/>
                  <a:pt x="133" y="338"/>
                  <a:pt x="133" y="338"/>
                </a:cubicBezTo>
                <a:cubicBezTo>
                  <a:pt x="133" y="178"/>
                  <a:pt x="133" y="178"/>
                  <a:pt x="133" y="178"/>
                </a:cubicBezTo>
                <a:cubicBezTo>
                  <a:pt x="177" y="178"/>
                  <a:pt x="177" y="178"/>
                  <a:pt x="177" y="178"/>
                </a:cubicBezTo>
                <a:lnTo>
                  <a:pt x="177" y="338"/>
                </a:lnTo>
                <a:close/>
                <a:moveTo>
                  <a:pt x="159" y="160"/>
                </a:moveTo>
                <a:lnTo>
                  <a:pt x="159" y="160"/>
                </a:lnTo>
                <a:cubicBezTo>
                  <a:pt x="141" y="160"/>
                  <a:pt x="133" y="151"/>
                  <a:pt x="133" y="134"/>
                </a:cubicBezTo>
                <a:cubicBezTo>
                  <a:pt x="133" y="125"/>
                  <a:pt x="141" y="107"/>
                  <a:pt x="159" y="107"/>
                </a:cubicBezTo>
                <a:cubicBezTo>
                  <a:pt x="168" y="107"/>
                  <a:pt x="177" y="125"/>
                  <a:pt x="186" y="134"/>
                </a:cubicBezTo>
                <a:cubicBezTo>
                  <a:pt x="186" y="151"/>
                  <a:pt x="168" y="160"/>
                  <a:pt x="159" y="160"/>
                </a:cubicBezTo>
                <a:close/>
                <a:moveTo>
                  <a:pt x="354" y="338"/>
                </a:moveTo>
                <a:lnTo>
                  <a:pt x="354" y="338"/>
                </a:lnTo>
                <a:cubicBezTo>
                  <a:pt x="310" y="338"/>
                  <a:pt x="310" y="338"/>
                  <a:pt x="310" y="338"/>
                </a:cubicBezTo>
                <a:cubicBezTo>
                  <a:pt x="310" y="249"/>
                  <a:pt x="310" y="249"/>
                  <a:pt x="310" y="249"/>
                </a:cubicBezTo>
                <a:cubicBezTo>
                  <a:pt x="310" y="231"/>
                  <a:pt x="300" y="213"/>
                  <a:pt x="284" y="213"/>
                </a:cubicBezTo>
                <a:cubicBezTo>
                  <a:pt x="275" y="213"/>
                  <a:pt x="265" y="222"/>
                  <a:pt x="256" y="231"/>
                </a:cubicBezTo>
                <a:lnTo>
                  <a:pt x="256" y="240"/>
                </a:lnTo>
                <a:cubicBezTo>
                  <a:pt x="256" y="338"/>
                  <a:pt x="256" y="338"/>
                  <a:pt x="256" y="338"/>
                </a:cubicBezTo>
                <a:cubicBezTo>
                  <a:pt x="212" y="338"/>
                  <a:pt x="212" y="338"/>
                  <a:pt x="212" y="338"/>
                </a:cubicBezTo>
                <a:cubicBezTo>
                  <a:pt x="212" y="231"/>
                  <a:pt x="212" y="231"/>
                  <a:pt x="212" y="231"/>
                </a:cubicBezTo>
                <a:cubicBezTo>
                  <a:pt x="212" y="205"/>
                  <a:pt x="212" y="196"/>
                  <a:pt x="203" y="178"/>
                </a:cubicBezTo>
                <a:cubicBezTo>
                  <a:pt x="247" y="178"/>
                  <a:pt x="247" y="178"/>
                  <a:pt x="247" y="178"/>
                </a:cubicBezTo>
                <a:cubicBezTo>
                  <a:pt x="247" y="196"/>
                  <a:pt x="247" y="196"/>
                  <a:pt x="247" y="19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187"/>
                  <a:pt x="275" y="178"/>
                  <a:pt x="300" y="178"/>
                </a:cubicBezTo>
                <a:cubicBezTo>
                  <a:pt x="337" y="178"/>
                  <a:pt x="354" y="196"/>
                  <a:pt x="354" y="240"/>
                </a:cubicBezTo>
                <a:lnTo>
                  <a:pt x="354" y="3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60" name="Freeform 50">
            <a:extLst>
              <a:ext uri="{FF2B5EF4-FFF2-40B4-BE49-F238E27FC236}">
                <a16:creationId xmlns:a16="http://schemas.microsoft.com/office/drawing/2014/main" id="{3003560D-09CE-094E-BC78-71AB7176A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3963" y="2716213"/>
            <a:ext cx="260350" cy="246062"/>
          </a:xfrm>
          <a:custGeom>
            <a:avLst/>
            <a:gdLst>
              <a:gd name="T0" fmla="*/ 77080 w 480"/>
              <a:gd name="T1" fmla="*/ 0 h 453"/>
              <a:gd name="T2" fmla="*/ 77080 w 480"/>
              <a:gd name="T3" fmla="*/ 0 h 453"/>
              <a:gd name="T4" fmla="*/ 0 w 480"/>
              <a:gd name="T5" fmla="*/ 48359 h 453"/>
              <a:gd name="T6" fmla="*/ 53196 w 480"/>
              <a:gd name="T7" fmla="*/ 91285 h 453"/>
              <a:gd name="T8" fmla="*/ 129733 w 480"/>
              <a:gd name="T9" fmla="*/ 43469 h 453"/>
              <a:gd name="T10" fmla="*/ 77080 w 480"/>
              <a:gd name="T11" fmla="*/ 0 h 453"/>
              <a:gd name="T12" fmla="*/ 177500 w 480"/>
              <a:gd name="T13" fmla="*/ 202131 h 453"/>
              <a:gd name="T14" fmla="*/ 177500 w 480"/>
              <a:gd name="T15" fmla="*/ 202131 h 453"/>
              <a:gd name="T16" fmla="*/ 173158 w 480"/>
              <a:gd name="T17" fmla="*/ 202131 h 453"/>
              <a:gd name="T18" fmla="*/ 129733 w 480"/>
              <a:gd name="T19" fmla="*/ 168443 h 453"/>
              <a:gd name="T20" fmla="*/ 86308 w 480"/>
              <a:gd name="T21" fmla="*/ 202131 h 453"/>
              <a:gd name="T22" fmla="*/ 81965 w 480"/>
              <a:gd name="T23" fmla="*/ 202131 h 453"/>
              <a:gd name="T24" fmla="*/ 81965 w 480"/>
              <a:gd name="T25" fmla="*/ 202131 h 453"/>
              <a:gd name="T26" fmla="*/ 47768 w 480"/>
              <a:gd name="T27" fmla="*/ 183114 h 453"/>
              <a:gd name="T28" fmla="*/ 47768 w 480"/>
              <a:gd name="T29" fmla="*/ 192894 h 453"/>
              <a:gd name="T30" fmla="*/ 129733 w 480"/>
              <a:gd name="T31" fmla="*/ 245601 h 453"/>
              <a:gd name="T32" fmla="*/ 211155 w 480"/>
              <a:gd name="T33" fmla="*/ 192894 h 453"/>
              <a:gd name="T34" fmla="*/ 211155 w 480"/>
              <a:gd name="T35" fmla="*/ 183114 h 453"/>
              <a:gd name="T36" fmla="*/ 177500 w 480"/>
              <a:gd name="T37" fmla="*/ 202131 h 453"/>
              <a:gd name="T38" fmla="*/ 260008 w 480"/>
              <a:gd name="T39" fmla="*/ 48359 h 453"/>
              <a:gd name="T40" fmla="*/ 260008 w 480"/>
              <a:gd name="T41" fmla="*/ 48359 h 453"/>
              <a:gd name="T42" fmla="*/ 182386 w 480"/>
              <a:gd name="T43" fmla="*/ 0 h 453"/>
              <a:gd name="T44" fmla="*/ 129733 w 480"/>
              <a:gd name="T45" fmla="*/ 43469 h 453"/>
              <a:gd name="T46" fmla="*/ 206270 w 480"/>
              <a:gd name="T47" fmla="*/ 91285 h 453"/>
              <a:gd name="T48" fmla="*/ 260008 w 480"/>
              <a:gd name="T49" fmla="*/ 48359 h 453"/>
              <a:gd name="T50" fmla="*/ 129733 w 480"/>
              <a:gd name="T51" fmla="*/ 139645 h 453"/>
              <a:gd name="T52" fmla="*/ 129733 w 480"/>
              <a:gd name="T53" fmla="*/ 139645 h 453"/>
              <a:gd name="T54" fmla="*/ 177500 w 480"/>
              <a:gd name="T55" fmla="*/ 178223 h 453"/>
              <a:gd name="T56" fmla="*/ 255123 w 480"/>
              <a:gd name="T57" fmla="*/ 130407 h 453"/>
              <a:gd name="T58" fmla="*/ 206270 w 480"/>
              <a:gd name="T59" fmla="*/ 91285 h 453"/>
              <a:gd name="T60" fmla="*/ 129733 w 480"/>
              <a:gd name="T61" fmla="*/ 139645 h 453"/>
              <a:gd name="T62" fmla="*/ 81965 w 480"/>
              <a:gd name="T63" fmla="*/ 178223 h 453"/>
              <a:gd name="T64" fmla="*/ 81965 w 480"/>
              <a:gd name="T65" fmla="*/ 178223 h 453"/>
              <a:gd name="T66" fmla="*/ 129733 w 480"/>
              <a:gd name="T67" fmla="*/ 139645 h 453"/>
              <a:gd name="T68" fmla="*/ 53196 w 480"/>
              <a:gd name="T69" fmla="*/ 91285 h 453"/>
              <a:gd name="T70" fmla="*/ 4343 w 480"/>
              <a:gd name="T71" fmla="*/ 130407 h 453"/>
              <a:gd name="T72" fmla="*/ 81965 w 480"/>
              <a:gd name="T73" fmla="*/ 178223 h 453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80" h="453">
                <a:moveTo>
                  <a:pt x="142" y="0"/>
                </a:moveTo>
                <a:lnTo>
                  <a:pt x="142" y="0"/>
                </a:lnTo>
                <a:cubicBezTo>
                  <a:pt x="0" y="89"/>
                  <a:pt x="0" y="89"/>
                  <a:pt x="0" y="89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239" y="80"/>
                  <a:pt x="239" y="80"/>
                  <a:pt x="239" y="80"/>
                </a:cubicBezTo>
                <a:lnTo>
                  <a:pt x="142" y="0"/>
                </a:lnTo>
                <a:close/>
                <a:moveTo>
                  <a:pt x="327" y="372"/>
                </a:moveTo>
                <a:lnTo>
                  <a:pt x="327" y="372"/>
                </a:lnTo>
                <a:cubicBezTo>
                  <a:pt x="319" y="372"/>
                  <a:pt x="319" y="372"/>
                  <a:pt x="319" y="372"/>
                </a:cubicBezTo>
                <a:cubicBezTo>
                  <a:pt x="239" y="310"/>
                  <a:pt x="239" y="310"/>
                  <a:pt x="239" y="310"/>
                </a:cubicBezTo>
                <a:cubicBezTo>
                  <a:pt x="159" y="372"/>
                  <a:pt x="159" y="372"/>
                  <a:pt x="159" y="372"/>
                </a:cubicBezTo>
                <a:cubicBezTo>
                  <a:pt x="159" y="372"/>
                  <a:pt x="159" y="372"/>
                  <a:pt x="151" y="372"/>
                </a:cubicBezTo>
                <a:cubicBezTo>
                  <a:pt x="88" y="337"/>
                  <a:pt x="88" y="337"/>
                  <a:pt x="88" y="337"/>
                </a:cubicBezTo>
                <a:cubicBezTo>
                  <a:pt x="88" y="355"/>
                  <a:pt x="88" y="355"/>
                  <a:pt x="88" y="355"/>
                </a:cubicBezTo>
                <a:cubicBezTo>
                  <a:pt x="239" y="452"/>
                  <a:pt x="239" y="452"/>
                  <a:pt x="239" y="452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337"/>
                  <a:pt x="389" y="337"/>
                  <a:pt x="389" y="337"/>
                </a:cubicBezTo>
                <a:cubicBezTo>
                  <a:pt x="327" y="372"/>
                  <a:pt x="327" y="372"/>
                  <a:pt x="327" y="372"/>
                </a:cubicBezTo>
                <a:close/>
                <a:moveTo>
                  <a:pt x="479" y="89"/>
                </a:moveTo>
                <a:lnTo>
                  <a:pt x="479" y="89"/>
                </a:lnTo>
                <a:cubicBezTo>
                  <a:pt x="336" y="0"/>
                  <a:pt x="336" y="0"/>
                  <a:pt x="336" y="0"/>
                </a:cubicBezTo>
                <a:cubicBezTo>
                  <a:pt x="239" y="80"/>
                  <a:pt x="239" y="80"/>
                  <a:pt x="239" y="80"/>
                </a:cubicBezTo>
                <a:cubicBezTo>
                  <a:pt x="380" y="168"/>
                  <a:pt x="380" y="168"/>
                  <a:pt x="380" y="168"/>
                </a:cubicBezTo>
                <a:lnTo>
                  <a:pt x="479" y="89"/>
                </a:lnTo>
                <a:close/>
                <a:moveTo>
                  <a:pt x="239" y="257"/>
                </a:moveTo>
                <a:lnTo>
                  <a:pt x="239" y="257"/>
                </a:lnTo>
                <a:cubicBezTo>
                  <a:pt x="327" y="328"/>
                  <a:pt x="327" y="328"/>
                  <a:pt x="327" y="328"/>
                </a:cubicBezTo>
                <a:cubicBezTo>
                  <a:pt x="470" y="240"/>
                  <a:pt x="470" y="240"/>
                  <a:pt x="470" y="240"/>
                </a:cubicBezTo>
                <a:cubicBezTo>
                  <a:pt x="380" y="168"/>
                  <a:pt x="380" y="168"/>
                  <a:pt x="380" y="168"/>
                </a:cubicBezTo>
                <a:lnTo>
                  <a:pt x="239" y="257"/>
                </a:lnTo>
                <a:close/>
                <a:moveTo>
                  <a:pt x="151" y="328"/>
                </a:moveTo>
                <a:lnTo>
                  <a:pt x="151" y="328"/>
                </a:lnTo>
                <a:cubicBezTo>
                  <a:pt x="239" y="257"/>
                  <a:pt x="239" y="257"/>
                  <a:pt x="239" y="257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8" y="240"/>
                  <a:pt x="8" y="240"/>
                  <a:pt x="8" y="240"/>
                </a:cubicBezTo>
                <a:lnTo>
                  <a:pt x="151" y="3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61" name="Freeform 51">
            <a:extLst>
              <a:ext uri="{FF2B5EF4-FFF2-40B4-BE49-F238E27FC236}">
                <a16:creationId xmlns:a16="http://schemas.microsoft.com/office/drawing/2014/main" id="{8432933F-3A2D-2240-A44A-65583E07BA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4138" y="1620838"/>
            <a:ext cx="217487" cy="276225"/>
          </a:xfrm>
          <a:custGeom>
            <a:avLst/>
            <a:gdLst>
              <a:gd name="T0" fmla="*/ 87010 w 400"/>
              <a:gd name="T1" fmla="*/ 182490 h 506"/>
              <a:gd name="T2" fmla="*/ 87010 w 400"/>
              <a:gd name="T3" fmla="*/ 182490 h 506"/>
              <a:gd name="T4" fmla="*/ 48400 w 400"/>
              <a:gd name="T5" fmla="*/ 274278 h 506"/>
              <a:gd name="T6" fmla="*/ 67433 w 400"/>
              <a:gd name="T7" fmla="*/ 134695 h 506"/>
              <a:gd name="T8" fmla="*/ 101150 w 400"/>
              <a:gd name="T9" fmla="*/ 67347 h 506"/>
              <a:gd name="T10" fmla="*/ 115833 w 400"/>
              <a:gd name="T11" fmla="*/ 173257 h 506"/>
              <a:gd name="T12" fmla="*/ 159338 w 400"/>
              <a:gd name="T13" fmla="*/ 52683 h 506"/>
              <a:gd name="T14" fmla="*/ 33717 w 400"/>
              <a:gd name="T15" fmla="*/ 115686 h 506"/>
              <a:gd name="T16" fmla="*/ 38611 w 400"/>
              <a:gd name="T17" fmla="*/ 163480 h 506"/>
              <a:gd name="T18" fmla="*/ 0 w 400"/>
              <a:gd name="T19" fmla="*/ 101021 h 506"/>
              <a:gd name="T20" fmla="*/ 91361 w 400"/>
              <a:gd name="T21" fmla="*/ 9233 h 506"/>
              <a:gd name="T22" fmla="*/ 212088 w 400"/>
              <a:gd name="T23" fmla="*/ 82012 h 506"/>
              <a:gd name="T24" fmla="*/ 125621 w 400"/>
              <a:gd name="T25" fmla="*/ 202042 h 506"/>
              <a:gd name="T26" fmla="*/ 87010 w 400"/>
              <a:gd name="T27" fmla="*/ 182490 h 50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400" h="506">
                <a:moveTo>
                  <a:pt x="160" y="336"/>
                </a:moveTo>
                <a:lnTo>
                  <a:pt x="160" y="336"/>
                </a:lnTo>
                <a:cubicBezTo>
                  <a:pt x="150" y="408"/>
                  <a:pt x="133" y="479"/>
                  <a:pt x="89" y="505"/>
                </a:cubicBezTo>
                <a:cubicBezTo>
                  <a:pt x="71" y="408"/>
                  <a:pt x="106" y="327"/>
                  <a:pt x="124" y="248"/>
                </a:cubicBezTo>
                <a:cubicBezTo>
                  <a:pt x="97" y="195"/>
                  <a:pt x="124" y="97"/>
                  <a:pt x="186" y="124"/>
                </a:cubicBezTo>
                <a:cubicBezTo>
                  <a:pt x="257" y="151"/>
                  <a:pt x="124" y="301"/>
                  <a:pt x="213" y="319"/>
                </a:cubicBezTo>
                <a:cubicBezTo>
                  <a:pt x="310" y="336"/>
                  <a:pt x="355" y="151"/>
                  <a:pt x="293" y="97"/>
                </a:cubicBezTo>
                <a:cubicBezTo>
                  <a:pt x="204" y="8"/>
                  <a:pt x="36" y="89"/>
                  <a:pt x="62" y="213"/>
                </a:cubicBezTo>
                <a:cubicBezTo>
                  <a:pt x="62" y="248"/>
                  <a:pt x="97" y="257"/>
                  <a:pt x="71" y="301"/>
                </a:cubicBezTo>
                <a:cubicBezTo>
                  <a:pt x="18" y="283"/>
                  <a:pt x="0" y="239"/>
                  <a:pt x="0" y="186"/>
                </a:cubicBezTo>
                <a:cubicBezTo>
                  <a:pt x="9" y="89"/>
                  <a:pt x="89" y="26"/>
                  <a:pt x="168" y="17"/>
                </a:cubicBezTo>
                <a:cubicBezTo>
                  <a:pt x="275" y="0"/>
                  <a:pt x="372" y="53"/>
                  <a:pt x="390" y="151"/>
                </a:cubicBezTo>
                <a:cubicBezTo>
                  <a:pt x="399" y="257"/>
                  <a:pt x="337" y="380"/>
                  <a:pt x="231" y="372"/>
                </a:cubicBezTo>
                <a:cubicBezTo>
                  <a:pt x="195" y="372"/>
                  <a:pt x="186" y="354"/>
                  <a:pt x="160" y="33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62" name="Freeform 52">
            <a:extLst>
              <a:ext uri="{FF2B5EF4-FFF2-40B4-BE49-F238E27FC236}">
                <a16:creationId xmlns:a16="http://schemas.microsoft.com/office/drawing/2014/main" id="{8DC0F6D4-8EFB-A044-BBCE-DA8341756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8488" y="1635125"/>
            <a:ext cx="260350" cy="257175"/>
          </a:xfrm>
          <a:custGeom>
            <a:avLst/>
            <a:gdLst>
              <a:gd name="T0" fmla="*/ 130547 w 479"/>
              <a:gd name="T1" fmla="*/ 0 h 471"/>
              <a:gd name="T2" fmla="*/ 130547 w 479"/>
              <a:gd name="T3" fmla="*/ 0 h 471"/>
              <a:gd name="T4" fmla="*/ 0 w 479"/>
              <a:gd name="T5" fmla="*/ 125409 h 471"/>
              <a:gd name="T6" fmla="*/ 130547 w 479"/>
              <a:gd name="T7" fmla="*/ 255161 h 471"/>
              <a:gd name="T8" fmla="*/ 260007 w 479"/>
              <a:gd name="T9" fmla="*/ 125409 h 471"/>
              <a:gd name="T10" fmla="*/ 130547 w 479"/>
              <a:gd name="T11" fmla="*/ 0 h 471"/>
              <a:gd name="T12" fmla="*/ 139795 w 479"/>
              <a:gd name="T13" fmla="*/ 159069 h 471"/>
              <a:gd name="T14" fmla="*/ 139795 w 479"/>
              <a:gd name="T15" fmla="*/ 159069 h 471"/>
              <a:gd name="T16" fmla="*/ 120756 w 479"/>
              <a:gd name="T17" fmla="*/ 149296 h 471"/>
              <a:gd name="T18" fmla="*/ 101174 w 479"/>
              <a:gd name="T19" fmla="*/ 197071 h 471"/>
              <a:gd name="T20" fmla="*/ 110965 w 479"/>
              <a:gd name="T21" fmla="*/ 125409 h 471"/>
              <a:gd name="T22" fmla="*/ 130547 w 479"/>
              <a:gd name="T23" fmla="*/ 91749 h 471"/>
              <a:gd name="T24" fmla="*/ 135443 w 479"/>
              <a:gd name="T25" fmla="*/ 144410 h 471"/>
              <a:gd name="T26" fmla="*/ 154481 w 479"/>
              <a:gd name="T27" fmla="*/ 81977 h 471"/>
              <a:gd name="T28" fmla="*/ 91927 w 479"/>
              <a:gd name="T29" fmla="*/ 115637 h 471"/>
              <a:gd name="T30" fmla="*/ 96823 w 479"/>
              <a:gd name="T31" fmla="*/ 139524 h 471"/>
              <a:gd name="T32" fmla="*/ 77241 w 479"/>
              <a:gd name="T33" fmla="*/ 105865 h 471"/>
              <a:gd name="T34" fmla="*/ 125652 w 479"/>
              <a:gd name="T35" fmla="*/ 58090 h 471"/>
              <a:gd name="T36" fmla="*/ 183310 w 479"/>
              <a:gd name="T37" fmla="*/ 96635 h 471"/>
              <a:gd name="T38" fmla="*/ 139795 w 479"/>
              <a:gd name="T39" fmla="*/ 159069 h 47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3"/>
                  <a:pt x="106" y="470"/>
                  <a:pt x="240" y="470"/>
                </a:cubicBezTo>
                <a:cubicBezTo>
                  <a:pt x="372" y="470"/>
                  <a:pt x="478" y="363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257" y="293"/>
                </a:moveTo>
                <a:lnTo>
                  <a:pt x="257" y="293"/>
                </a:lnTo>
                <a:cubicBezTo>
                  <a:pt x="240" y="293"/>
                  <a:pt x="231" y="284"/>
                  <a:pt x="222" y="275"/>
                </a:cubicBezTo>
                <a:cubicBezTo>
                  <a:pt x="213" y="310"/>
                  <a:pt x="204" y="346"/>
                  <a:pt x="186" y="363"/>
                </a:cubicBezTo>
                <a:cubicBezTo>
                  <a:pt x="178" y="310"/>
                  <a:pt x="195" y="266"/>
                  <a:pt x="204" y="231"/>
                </a:cubicBezTo>
                <a:cubicBezTo>
                  <a:pt x="186" y="204"/>
                  <a:pt x="204" y="151"/>
                  <a:pt x="240" y="169"/>
                </a:cubicBezTo>
                <a:cubicBezTo>
                  <a:pt x="275" y="178"/>
                  <a:pt x="204" y="257"/>
                  <a:pt x="249" y="266"/>
                </a:cubicBezTo>
                <a:cubicBezTo>
                  <a:pt x="302" y="275"/>
                  <a:pt x="319" y="178"/>
                  <a:pt x="284" y="151"/>
                </a:cubicBezTo>
                <a:cubicBezTo>
                  <a:pt x="249" y="107"/>
                  <a:pt x="159" y="151"/>
                  <a:pt x="169" y="213"/>
                </a:cubicBezTo>
                <a:cubicBezTo>
                  <a:pt x="178" y="231"/>
                  <a:pt x="186" y="231"/>
                  <a:pt x="178" y="257"/>
                </a:cubicBezTo>
                <a:cubicBezTo>
                  <a:pt x="151" y="248"/>
                  <a:pt x="142" y="222"/>
                  <a:pt x="142" y="195"/>
                </a:cubicBezTo>
                <a:cubicBezTo>
                  <a:pt x="142" y="151"/>
                  <a:pt x="186" y="116"/>
                  <a:pt x="231" y="107"/>
                </a:cubicBezTo>
                <a:cubicBezTo>
                  <a:pt x="284" y="107"/>
                  <a:pt x="328" y="134"/>
                  <a:pt x="337" y="178"/>
                </a:cubicBezTo>
                <a:cubicBezTo>
                  <a:pt x="346" y="231"/>
                  <a:pt x="310" y="293"/>
                  <a:pt x="257" y="29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63" name="Freeform 53">
            <a:extLst>
              <a:ext uri="{FF2B5EF4-FFF2-40B4-BE49-F238E27FC236}">
                <a16:creationId xmlns:a16="http://schemas.microsoft.com/office/drawing/2014/main" id="{A07453C6-8123-134C-A4F7-0FA823162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7950" y="2716213"/>
            <a:ext cx="250825" cy="246062"/>
          </a:xfrm>
          <a:custGeom>
            <a:avLst/>
            <a:gdLst>
              <a:gd name="T0" fmla="*/ 105938 w 462"/>
              <a:gd name="T1" fmla="*/ 0 h 453"/>
              <a:gd name="T2" fmla="*/ 105938 w 462"/>
              <a:gd name="T3" fmla="*/ 0 h 453"/>
              <a:gd name="T4" fmla="*/ 0 w 462"/>
              <a:gd name="T5" fmla="*/ 120627 h 453"/>
              <a:gd name="T6" fmla="*/ 28793 w 462"/>
              <a:gd name="T7" fmla="*/ 202131 h 453"/>
              <a:gd name="T8" fmla="*/ 105938 w 462"/>
              <a:gd name="T9" fmla="*/ 77158 h 453"/>
              <a:gd name="T10" fmla="*/ 105938 w 462"/>
              <a:gd name="T11" fmla="*/ 0 h 453"/>
              <a:gd name="T12" fmla="*/ 124952 w 462"/>
              <a:gd name="T13" fmla="*/ 154315 h 453"/>
              <a:gd name="T14" fmla="*/ 124952 w 462"/>
              <a:gd name="T15" fmla="*/ 154315 h 453"/>
              <a:gd name="T16" fmla="*/ 67366 w 462"/>
              <a:gd name="T17" fmla="*/ 230930 h 453"/>
              <a:gd name="T18" fmla="*/ 124952 w 462"/>
              <a:gd name="T19" fmla="*/ 245601 h 453"/>
              <a:gd name="T20" fmla="*/ 182539 w 462"/>
              <a:gd name="T21" fmla="*/ 230930 h 453"/>
              <a:gd name="T22" fmla="*/ 124952 w 462"/>
              <a:gd name="T23" fmla="*/ 154315 h 453"/>
              <a:gd name="T24" fmla="*/ 143967 w 462"/>
              <a:gd name="T25" fmla="*/ 77158 h 453"/>
              <a:gd name="T26" fmla="*/ 143967 w 462"/>
              <a:gd name="T27" fmla="*/ 77158 h 453"/>
              <a:gd name="T28" fmla="*/ 221654 w 462"/>
              <a:gd name="T29" fmla="*/ 202131 h 453"/>
              <a:gd name="T30" fmla="*/ 250448 w 462"/>
              <a:gd name="T31" fmla="*/ 120627 h 453"/>
              <a:gd name="T32" fmla="*/ 143967 w 462"/>
              <a:gd name="T33" fmla="*/ 0 h 453"/>
              <a:gd name="T34" fmla="*/ 143967 w 462"/>
              <a:gd name="T35" fmla="*/ 77158 h 45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62" h="453">
                <a:moveTo>
                  <a:pt x="195" y="0"/>
                </a:moveTo>
                <a:lnTo>
                  <a:pt x="195" y="0"/>
                </a:lnTo>
                <a:cubicBezTo>
                  <a:pt x="79" y="18"/>
                  <a:pt x="0" y="106"/>
                  <a:pt x="0" y="222"/>
                </a:cubicBezTo>
                <a:cubicBezTo>
                  <a:pt x="0" y="284"/>
                  <a:pt x="26" y="328"/>
                  <a:pt x="53" y="372"/>
                </a:cubicBezTo>
                <a:cubicBezTo>
                  <a:pt x="133" y="337"/>
                  <a:pt x="195" y="248"/>
                  <a:pt x="195" y="142"/>
                </a:cubicBezTo>
                <a:lnTo>
                  <a:pt x="195" y="0"/>
                </a:lnTo>
                <a:close/>
                <a:moveTo>
                  <a:pt x="230" y="284"/>
                </a:moveTo>
                <a:lnTo>
                  <a:pt x="230" y="284"/>
                </a:lnTo>
                <a:cubicBezTo>
                  <a:pt x="212" y="337"/>
                  <a:pt x="177" y="390"/>
                  <a:pt x="124" y="425"/>
                </a:cubicBezTo>
                <a:cubicBezTo>
                  <a:pt x="151" y="443"/>
                  <a:pt x="186" y="452"/>
                  <a:pt x="230" y="452"/>
                </a:cubicBezTo>
                <a:cubicBezTo>
                  <a:pt x="265" y="452"/>
                  <a:pt x="310" y="443"/>
                  <a:pt x="336" y="425"/>
                </a:cubicBezTo>
                <a:cubicBezTo>
                  <a:pt x="283" y="390"/>
                  <a:pt x="248" y="337"/>
                  <a:pt x="230" y="284"/>
                </a:cubicBezTo>
                <a:close/>
                <a:moveTo>
                  <a:pt x="265" y="142"/>
                </a:moveTo>
                <a:lnTo>
                  <a:pt x="265" y="142"/>
                </a:lnTo>
                <a:cubicBezTo>
                  <a:pt x="265" y="248"/>
                  <a:pt x="327" y="328"/>
                  <a:pt x="408" y="372"/>
                </a:cubicBezTo>
                <a:cubicBezTo>
                  <a:pt x="434" y="328"/>
                  <a:pt x="461" y="284"/>
                  <a:pt x="461" y="222"/>
                </a:cubicBezTo>
                <a:cubicBezTo>
                  <a:pt x="461" y="106"/>
                  <a:pt x="372" y="18"/>
                  <a:pt x="265" y="0"/>
                </a:cubicBezTo>
                <a:lnTo>
                  <a:pt x="265" y="1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66" name="Freeform 54">
            <a:extLst>
              <a:ext uri="{FF2B5EF4-FFF2-40B4-BE49-F238E27FC236}">
                <a16:creationId xmlns:a16="http://schemas.microsoft.com/office/drawing/2014/main" id="{FE1B5B9D-7A8D-3241-BABB-76409FC7F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2197100"/>
            <a:ext cx="260350" cy="207963"/>
          </a:xfrm>
          <a:custGeom>
            <a:avLst/>
            <a:gdLst>
              <a:gd name="T0" fmla="*/ 206812 w 480"/>
              <a:gd name="T1" fmla="*/ 91437 h 382"/>
              <a:gd name="T2" fmla="*/ 206812 w 480"/>
              <a:gd name="T3" fmla="*/ 91437 h 382"/>
              <a:gd name="T4" fmla="*/ 245895 w 480"/>
              <a:gd name="T5" fmla="*/ 43541 h 382"/>
              <a:gd name="T6" fmla="*/ 163930 w 480"/>
              <a:gd name="T7" fmla="*/ 14695 h 382"/>
              <a:gd name="T8" fmla="*/ 154159 w 480"/>
              <a:gd name="T9" fmla="*/ 9797 h 382"/>
              <a:gd name="T10" fmla="*/ 154159 w 480"/>
              <a:gd name="T11" fmla="*/ 87083 h 382"/>
              <a:gd name="T12" fmla="*/ 120505 w 480"/>
              <a:gd name="T13" fmla="*/ 144775 h 382"/>
              <a:gd name="T14" fmla="*/ 57538 w 480"/>
              <a:gd name="T15" fmla="*/ 125181 h 382"/>
              <a:gd name="T16" fmla="*/ 86850 w 480"/>
              <a:gd name="T17" fmla="*/ 62591 h 382"/>
              <a:gd name="T18" fmla="*/ 130276 w 480"/>
              <a:gd name="T19" fmla="*/ 62591 h 382"/>
              <a:gd name="T20" fmla="*/ 130276 w 480"/>
              <a:gd name="T21" fmla="*/ 0 h 382"/>
              <a:gd name="T22" fmla="*/ 106392 w 480"/>
              <a:gd name="T23" fmla="*/ 0 h 382"/>
              <a:gd name="T24" fmla="*/ 0 w 480"/>
              <a:gd name="T25" fmla="*/ 101234 h 382"/>
              <a:gd name="T26" fmla="*/ 106392 w 480"/>
              <a:gd name="T27" fmla="*/ 207366 h 382"/>
              <a:gd name="T28" fmla="*/ 206812 w 480"/>
              <a:gd name="T29" fmla="*/ 101234 h 382"/>
              <a:gd name="T30" fmla="*/ 206812 w 480"/>
              <a:gd name="T31" fmla="*/ 91437 h 38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80" h="382">
                <a:moveTo>
                  <a:pt x="381" y="168"/>
                </a:moveTo>
                <a:lnTo>
                  <a:pt x="381" y="168"/>
                </a:lnTo>
                <a:cubicBezTo>
                  <a:pt x="443" y="151"/>
                  <a:pt x="479" y="89"/>
                  <a:pt x="453" y="80"/>
                </a:cubicBezTo>
                <a:cubicBezTo>
                  <a:pt x="390" y="80"/>
                  <a:pt x="337" y="53"/>
                  <a:pt x="302" y="27"/>
                </a:cubicBezTo>
                <a:cubicBezTo>
                  <a:pt x="293" y="27"/>
                  <a:pt x="293" y="27"/>
                  <a:pt x="284" y="18"/>
                </a:cubicBezTo>
                <a:cubicBezTo>
                  <a:pt x="284" y="160"/>
                  <a:pt x="284" y="160"/>
                  <a:pt x="284" y="160"/>
                </a:cubicBezTo>
                <a:cubicBezTo>
                  <a:pt x="284" y="213"/>
                  <a:pt x="257" y="248"/>
                  <a:pt x="222" y="266"/>
                </a:cubicBezTo>
                <a:cubicBezTo>
                  <a:pt x="178" y="283"/>
                  <a:pt x="124" y="275"/>
                  <a:pt x="106" y="230"/>
                </a:cubicBezTo>
                <a:cubicBezTo>
                  <a:pt x="90" y="195"/>
                  <a:pt x="115" y="142"/>
                  <a:pt x="160" y="115"/>
                </a:cubicBezTo>
                <a:cubicBezTo>
                  <a:pt x="187" y="106"/>
                  <a:pt x="213" y="106"/>
                  <a:pt x="240" y="115"/>
                </a:cubicBezTo>
                <a:cubicBezTo>
                  <a:pt x="240" y="0"/>
                  <a:pt x="240" y="0"/>
                  <a:pt x="240" y="0"/>
                </a:cubicBezTo>
                <a:cubicBezTo>
                  <a:pt x="222" y="0"/>
                  <a:pt x="213" y="0"/>
                  <a:pt x="196" y="0"/>
                </a:cubicBezTo>
                <a:cubicBezTo>
                  <a:pt x="90" y="0"/>
                  <a:pt x="0" y="80"/>
                  <a:pt x="0" y="186"/>
                </a:cubicBezTo>
                <a:cubicBezTo>
                  <a:pt x="0" y="293"/>
                  <a:pt x="90" y="381"/>
                  <a:pt x="196" y="381"/>
                </a:cubicBezTo>
                <a:cubicBezTo>
                  <a:pt x="302" y="381"/>
                  <a:pt x="381" y="293"/>
                  <a:pt x="381" y="186"/>
                </a:cubicBezTo>
                <a:cubicBezTo>
                  <a:pt x="381" y="177"/>
                  <a:pt x="381" y="168"/>
                  <a:pt x="381" y="16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6" name="Freeform 55">
            <a:extLst>
              <a:ext uri="{FF2B5EF4-FFF2-40B4-BE49-F238E27FC236}">
                <a16:creationId xmlns:a16="http://schemas.microsoft.com/office/drawing/2014/main" id="{016D3A31-84B0-2A43-9CE1-DCD58AF678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173288"/>
            <a:ext cx="260350" cy="255587"/>
          </a:xfrm>
          <a:custGeom>
            <a:avLst/>
            <a:gdLst>
              <a:gd name="T0" fmla="*/ 129733 w 480"/>
              <a:gd name="T1" fmla="*/ 0 h 471"/>
              <a:gd name="T2" fmla="*/ 129733 w 480"/>
              <a:gd name="T3" fmla="*/ 0 h 471"/>
              <a:gd name="T4" fmla="*/ 0 w 480"/>
              <a:gd name="T5" fmla="*/ 125409 h 471"/>
              <a:gd name="T6" fmla="*/ 129733 w 480"/>
              <a:gd name="T7" fmla="*/ 255162 h 471"/>
              <a:gd name="T8" fmla="*/ 260009 w 480"/>
              <a:gd name="T9" fmla="*/ 125409 h 471"/>
              <a:gd name="T10" fmla="*/ 129733 w 480"/>
              <a:gd name="T11" fmla="*/ 0 h 471"/>
              <a:gd name="T12" fmla="*/ 178044 w 480"/>
              <a:gd name="T13" fmla="*/ 120523 h 471"/>
              <a:gd name="T14" fmla="*/ 178044 w 480"/>
              <a:gd name="T15" fmla="*/ 120523 h 471"/>
              <a:gd name="T16" fmla="*/ 178044 w 480"/>
              <a:gd name="T17" fmla="*/ 125409 h 471"/>
              <a:gd name="T18" fmla="*/ 124848 w 480"/>
              <a:gd name="T19" fmla="*/ 178071 h 471"/>
              <a:gd name="T20" fmla="*/ 72195 w 480"/>
              <a:gd name="T21" fmla="*/ 125409 h 471"/>
              <a:gd name="T22" fmla="*/ 124848 w 480"/>
              <a:gd name="T23" fmla="*/ 72748 h 471"/>
              <a:gd name="T24" fmla="*/ 134619 w 480"/>
              <a:gd name="T25" fmla="*/ 77634 h 471"/>
              <a:gd name="T26" fmla="*/ 134619 w 480"/>
              <a:gd name="T27" fmla="*/ 106408 h 471"/>
              <a:gd name="T28" fmla="*/ 115620 w 480"/>
              <a:gd name="T29" fmla="*/ 106408 h 471"/>
              <a:gd name="T30" fmla="*/ 100964 w 480"/>
              <a:gd name="T31" fmla="*/ 140068 h 471"/>
              <a:gd name="T32" fmla="*/ 134619 w 480"/>
              <a:gd name="T33" fmla="*/ 149297 h 471"/>
              <a:gd name="T34" fmla="*/ 149275 w 480"/>
              <a:gd name="T35" fmla="*/ 120523 h 471"/>
              <a:gd name="T36" fmla="*/ 149275 w 480"/>
              <a:gd name="T37" fmla="*/ 81978 h 471"/>
              <a:gd name="T38" fmla="*/ 153617 w 480"/>
              <a:gd name="T39" fmla="*/ 81978 h 471"/>
              <a:gd name="T40" fmla="*/ 192157 w 480"/>
              <a:gd name="T41" fmla="*/ 96636 h 471"/>
              <a:gd name="T42" fmla="*/ 178044 w 480"/>
              <a:gd name="T43" fmla="*/ 120523 h 47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328" y="222"/>
                </a:moveTo>
                <a:lnTo>
                  <a:pt x="328" y="222"/>
                </a:lnTo>
                <a:lnTo>
                  <a:pt x="328" y="231"/>
                </a:lnTo>
                <a:cubicBezTo>
                  <a:pt x="328" y="293"/>
                  <a:pt x="283" y="328"/>
                  <a:pt x="230" y="328"/>
                </a:cubicBezTo>
                <a:cubicBezTo>
                  <a:pt x="177" y="328"/>
                  <a:pt x="133" y="293"/>
                  <a:pt x="133" y="231"/>
                </a:cubicBezTo>
                <a:cubicBezTo>
                  <a:pt x="133" y="178"/>
                  <a:pt x="177" y="134"/>
                  <a:pt x="230" y="134"/>
                </a:cubicBezTo>
                <a:cubicBezTo>
                  <a:pt x="239" y="134"/>
                  <a:pt x="248" y="134"/>
                  <a:pt x="248" y="143"/>
                </a:cubicBezTo>
                <a:cubicBezTo>
                  <a:pt x="248" y="196"/>
                  <a:pt x="248" y="196"/>
                  <a:pt x="248" y="196"/>
                </a:cubicBezTo>
                <a:cubicBezTo>
                  <a:pt x="239" y="187"/>
                  <a:pt x="222" y="196"/>
                  <a:pt x="213" y="196"/>
                </a:cubicBezTo>
                <a:cubicBezTo>
                  <a:pt x="186" y="213"/>
                  <a:pt x="177" y="231"/>
                  <a:pt x="186" y="258"/>
                </a:cubicBezTo>
                <a:cubicBezTo>
                  <a:pt x="195" y="275"/>
                  <a:pt x="222" y="284"/>
                  <a:pt x="248" y="275"/>
                </a:cubicBezTo>
                <a:cubicBezTo>
                  <a:pt x="257" y="267"/>
                  <a:pt x="275" y="249"/>
                  <a:pt x="275" y="222"/>
                </a:cubicBezTo>
                <a:cubicBezTo>
                  <a:pt x="275" y="151"/>
                  <a:pt x="275" y="151"/>
                  <a:pt x="275" y="151"/>
                </a:cubicBezTo>
                <a:lnTo>
                  <a:pt x="283" y="151"/>
                </a:lnTo>
                <a:cubicBezTo>
                  <a:pt x="301" y="160"/>
                  <a:pt x="328" y="178"/>
                  <a:pt x="354" y="178"/>
                </a:cubicBezTo>
                <a:cubicBezTo>
                  <a:pt x="372" y="178"/>
                  <a:pt x="354" y="213"/>
                  <a:pt x="328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7" name="Freeform 56">
            <a:extLst>
              <a:ext uri="{FF2B5EF4-FFF2-40B4-BE49-F238E27FC236}">
                <a16:creationId xmlns:a16="http://schemas.microsoft.com/office/drawing/2014/main" id="{7F08F346-6D14-4849-89F9-E5ECFC936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0700" y="2716213"/>
            <a:ext cx="222250" cy="246062"/>
          </a:xfrm>
          <a:custGeom>
            <a:avLst/>
            <a:gdLst>
              <a:gd name="T0" fmla="*/ 197848 w 409"/>
              <a:gd name="T1" fmla="*/ 43469 h 453"/>
              <a:gd name="T2" fmla="*/ 197848 w 409"/>
              <a:gd name="T3" fmla="*/ 43469 h 453"/>
              <a:gd name="T4" fmla="*/ 178824 w 409"/>
              <a:gd name="T5" fmla="*/ 28798 h 453"/>
              <a:gd name="T6" fmla="*/ 120665 w 409"/>
              <a:gd name="T7" fmla="*/ 24451 h 453"/>
              <a:gd name="T8" fmla="*/ 110882 w 409"/>
              <a:gd name="T9" fmla="*/ 4890 h 453"/>
              <a:gd name="T10" fmla="*/ 77182 w 409"/>
              <a:gd name="T11" fmla="*/ 0 h 453"/>
              <a:gd name="T12" fmla="*/ 67399 w 409"/>
              <a:gd name="T13" fmla="*/ 24451 h 453"/>
              <a:gd name="T14" fmla="*/ 67399 w 409"/>
              <a:gd name="T15" fmla="*/ 53250 h 453"/>
              <a:gd name="T16" fmla="*/ 43483 w 409"/>
              <a:gd name="T17" fmla="*/ 72267 h 453"/>
              <a:gd name="T18" fmla="*/ 14676 w 409"/>
              <a:gd name="T19" fmla="*/ 72267 h 453"/>
              <a:gd name="T20" fmla="*/ 0 w 409"/>
              <a:gd name="T21" fmla="*/ 82048 h 453"/>
              <a:gd name="T22" fmla="*/ 24459 w 409"/>
              <a:gd name="T23" fmla="*/ 164096 h 453"/>
              <a:gd name="T24" fmla="*/ 91858 w 409"/>
              <a:gd name="T25" fmla="*/ 173333 h 453"/>
              <a:gd name="T26" fmla="*/ 101098 w 409"/>
              <a:gd name="T27" fmla="*/ 144535 h 453"/>
              <a:gd name="T28" fmla="*/ 125557 w 409"/>
              <a:gd name="T29" fmla="*/ 168443 h 453"/>
              <a:gd name="T30" fmla="*/ 164148 w 409"/>
              <a:gd name="T31" fmla="*/ 183114 h 453"/>
              <a:gd name="T32" fmla="*/ 159257 w 409"/>
              <a:gd name="T33" fmla="*/ 216802 h 453"/>
              <a:gd name="T34" fmla="*/ 134797 w 409"/>
              <a:gd name="T35" fmla="*/ 221693 h 453"/>
              <a:gd name="T36" fmla="*/ 129906 w 409"/>
              <a:gd name="T37" fmla="*/ 202131 h 453"/>
              <a:gd name="T38" fmla="*/ 139689 w 409"/>
              <a:gd name="T39" fmla="*/ 202131 h 453"/>
              <a:gd name="T40" fmla="*/ 139689 w 409"/>
              <a:gd name="T41" fmla="*/ 183114 h 453"/>
              <a:gd name="T42" fmla="*/ 101098 w 409"/>
              <a:gd name="T43" fmla="*/ 202131 h 453"/>
              <a:gd name="T44" fmla="*/ 105990 w 409"/>
              <a:gd name="T45" fmla="*/ 235820 h 453"/>
              <a:gd name="T46" fmla="*/ 159257 w 409"/>
              <a:gd name="T47" fmla="*/ 245601 h 453"/>
              <a:gd name="T48" fmla="*/ 197848 w 409"/>
              <a:gd name="T49" fmla="*/ 43469 h 453"/>
              <a:gd name="T50" fmla="*/ 173389 w 409"/>
              <a:gd name="T51" fmla="*/ 125517 h 453"/>
              <a:gd name="T52" fmla="*/ 173389 w 409"/>
              <a:gd name="T53" fmla="*/ 125517 h 453"/>
              <a:gd name="T54" fmla="*/ 154365 w 409"/>
              <a:gd name="T55" fmla="*/ 120627 h 453"/>
              <a:gd name="T56" fmla="*/ 134797 w 409"/>
              <a:gd name="T57" fmla="*/ 125517 h 453"/>
              <a:gd name="T58" fmla="*/ 154365 w 409"/>
              <a:gd name="T59" fmla="*/ 96175 h 453"/>
              <a:gd name="T60" fmla="*/ 173389 w 409"/>
              <a:gd name="T61" fmla="*/ 125517 h 453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09" h="453">
                <a:moveTo>
                  <a:pt x="364" y="80"/>
                </a:moveTo>
                <a:lnTo>
                  <a:pt x="364" y="80"/>
                </a:lnTo>
                <a:cubicBezTo>
                  <a:pt x="364" y="53"/>
                  <a:pt x="329" y="53"/>
                  <a:pt x="329" y="53"/>
                </a:cubicBezTo>
                <a:cubicBezTo>
                  <a:pt x="222" y="45"/>
                  <a:pt x="222" y="45"/>
                  <a:pt x="222" y="45"/>
                </a:cubicBezTo>
                <a:cubicBezTo>
                  <a:pt x="222" y="45"/>
                  <a:pt x="222" y="18"/>
                  <a:pt x="204" y="9"/>
                </a:cubicBezTo>
                <a:cubicBezTo>
                  <a:pt x="177" y="0"/>
                  <a:pt x="160" y="0"/>
                  <a:pt x="142" y="0"/>
                </a:cubicBezTo>
                <a:cubicBezTo>
                  <a:pt x="124" y="0"/>
                  <a:pt x="124" y="27"/>
                  <a:pt x="124" y="45"/>
                </a:cubicBezTo>
                <a:cubicBezTo>
                  <a:pt x="124" y="62"/>
                  <a:pt x="124" y="89"/>
                  <a:pt x="124" y="98"/>
                </a:cubicBezTo>
                <a:cubicBezTo>
                  <a:pt x="124" y="124"/>
                  <a:pt x="116" y="133"/>
                  <a:pt x="80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10" y="133"/>
                  <a:pt x="0" y="133"/>
                  <a:pt x="0" y="151"/>
                </a:cubicBezTo>
                <a:cubicBezTo>
                  <a:pt x="0" y="159"/>
                  <a:pt x="18" y="275"/>
                  <a:pt x="45" y="302"/>
                </a:cubicBezTo>
                <a:cubicBezTo>
                  <a:pt x="63" y="310"/>
                  <a:pt x="151" y="319"/>
                  <a:pt x="169" y="319"/>
                </a:cubicBezTo>
                <a:cubicBezTo>
                  <a:pt x="186" y="319"/>
                  <a:pt x="177" y="266"/>
                  <a:pt x="186" y="266"/>
                </a:cubicBezTo>
                <a:cubicBezTo>
                  <a:pt x="195" y="266"/>
                  <a:pt x="195" y="302"/>
                  <a:pt x="231" y="310"/>
                </a:cubicBezTo>
                <a:cubicBezTo>
                  <a:pt x="257" y="310"/>
                  <a:pt x="302" y="310"/>
                  <a:pt x="302" y="337"/>
                </a:cubicBezTo>
                <a:cubicBezTo>
                  <a:pt x="302" y="363"/>
                  <a:pt x="310" y="399"/>
                  <a:pt x="293" y="399"/>
                </a:cubicBezTo>
                <a:cubicBezTo>
                  <a:pt x="248" y="408"/>
                  <a:pt x="248" y="408"/>
                  <a:pt x="248" y="408"/>
                </a:cubicBezTo>
                <a:cubicBezTo>
                  <a:pt x="213" y="399"/>
                  <a:pt x="222" y="372"/>
                  <a:pt x="239" y="372"/>
                </a:cubicBezTo>
                <a:cubicBezTo>
                  <a:pt x="248" y="372"/>
                  <a:pt x="257" y="372"/>
                  <a:pt x="257" y="372"/>
                </a:cubicBezTo>
                <a:cubicBezTo>
                  <a:pt x="257" y="337"/>
                  <a:pt x="257" y="337"/>
                  <a:pt x="257" y="337"/>
                </a:cubicBezTo>
                <a:cubicBezTo>
                  <a:pt x="257" y="337"/>
                  <a:pt x="195" y="328"/>
                  <a:pt x="186" y="372"/>
                </a:cubicBezTo>
                <a:cubicBezTo>
                  <a:pt x="186" y="417"/>
                  <a:pt x="195" y="434"/>
                  <a:pt x="195" y="434"/>
                </a:cubicBezTo>
                <a:cubicBezTo>
                  <a:pt x="204" y="443"/>
                  <a:pt x="213" y="452"/>
                  <a:pt x="293" y="452"/>
                </a:cubicBezTo>
                <a:cubicBezTo>
                  <a:pt x="408" y="452"/>
                  <a:pt x="364" y="115"/>
                  <a:pt x="364" y="80"/>
                </a:cubicBezTo>
                <a:close/>
                <a:moveTo>
                  <a:pt x="319" y="231"/>
                </a:moveTo>
                <a:lnTo>
                  <a:pt x="319" y="231"/>
                </a:lnTo>
                <a:cubicBezTo>
                  <a:pt x="319" y="240"/>
                  <a:pt x="302" y="222"/>
                  <a:pt x="284" y="222"/>
                </a:cubicBezTo>
                <a:cubicBezTo>
                  <a:pt x="266" y="222"/>
                  <a:pt x="248" y="231"/>
                  <a:pt x="248" y="231"/>
                </a:cubicBezTo>
                <a:cubicBezTo>
                  <a:pt x="239" y="222"/>
                  <a:pt x="248" y="177"/>
                  <a:pt x="284" y="177"/>
                </a:cubicBezTo>
                <a:cubicBezTo>
                  <a:pt x="310" y="177"/>
                  <a:pt x="329" y="231"/>
                  <a:pt x="319" y="2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8" name="Freeform 57">
            <a:extLst>
              <a:ext uri="{FF2B5EF4-FFF2-40B4-BE49-F238E27FC236}">
                <a16:creationId xmlns:a16="http://schemas.microsoft.com/office/drawing/2014/main" id="{9F1B9E0D-8CE3-6543-838B-CB98FA847C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0700" y="2720975"/>
            <a:ext cx="42863" cy="42863"/>
          </a:xfrm>
          <a:custGeom>
            <a:avLst/>
            <a:gdLst>
              <a:gd name="T0" fmla="*/ 42496 w 81"/>
              <a:gd name="T1" fmla="*/ 37705 h 81"/>
              <a:gd name="T2" fmla="*/ 42496 w 81"/>
              <a:gd name="T3" fmla="*/ 37705 h 81"/>
              <a:gd name="T4" fmla="*/ 42496 w 81"/>
              <a:gd name="T5" fmla="*/ 0 h 81"/>
              <a:gd name="T6" fmla="*/ 0 w 81"/>
              <a:gd name="T7" fmla="*/ 42485 h 81"/>
              <a:gd name="T8" fmla="*/ 37715 w 81"/>
              <a:gd name="T9" fmla="*/ 42485 h 81"/>
              <a:gd name="T10" fmla="*/ 42496 w 81"/>
              <a:gd name="T11" fmla="*/ 37705 h 8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81" h="81">
                <a:moveTo>
                  <a:pt x="80" y="71"/>
                </a:moveTo>
                <a:lnTo>
                  <a:pt x="80" y="71"/>
                </a:lnTo>
                <a:cubicBezTo>
                  <a:pt x="80" y="62"/>
                  <a:pt x="80" y="0"/>
                  <a:pt x="80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0"/>
                  <a:pt x="54" y="80"/>
                  <a:pt x="71" y="80"/>
                </a:cubicBezTo>
                <a:cubicBezTo>
                  <a:pt x="80" y="80"/>
                  <a:pt x="80" y="80"/>
                  <a:pt x="80" y="7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79" name="Freeform 58">
            <a:extLst>
              <a:ext uri="{FF2B5EF4-FFF2-40B4-BE49-F238E27FC236}">
                <a16:creationId xmlns:a16="http://schemas.microsoft.com/office/drawing/2014/main" id="{EE4A15DB-656A-B14B-9AC9-9F54B552F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5025" y="1635125"/>
            <a:ext cx="260350" cy="257175"/>
          </a:xfrm>
          <a:custGeom>
            <a:avLst/>
            <a:gdLst>
              <a:gd name="T0" fmla="*/ 130276 w 480"/>
              <a:gd name="T1" fmla="*/ 0 h 471"/>
              <a:gd name="T2" fmla="*/ 130276 w 480"/>
              <a:gd name="T3" fmla="*/ 0 h 471"/>
              <a:gd name="T4" fmla="*/ 0 w 480"/>
              <a:gd name="T5" fmla="*/ 125409 h 471"/>
              <a:gd name="T6" fmla="*/ 130276 w 480"/>
              <a:gd name="T7" fmla="*/ 255161 h 471"/>
              <a:gd name="T8" fmla="*/ 260008 w 480"/>
              <a:gd name="T9" fmla="*/ 125409 h 471"/>
              <a:gd name="T10" fmla="*/ 130276 w 480"/>
              <a:gd name="T11" fmla="*/ 0 h 471"/>
              <a:gd name="T12" fmla="*/ 187814 w 480"/>
              <a:gd name="T13" fmla="*/ 101522 h 471"/>
              <a:gd name="T14" fmla="*/ 187814 w 480"/>
              <a:gd name="T15" fmla="*/ 101522 h 471"/>
              <a:gd name="T16" fmla="*/ 135161 w 480"/>
              <a:gd name="T17" fmla="*/ 183499 h 471"/>
              <a:gd name="T18" fmla="*/ 105849 w 480"/>
              <a:gd name="T19" fmla="*/ 173184 h 471"/>
              <a:gd name="T20" fmla="*/ 86850 w 480"/>
              <a:gd name="T21" fmla="*/ 105865 h 471"/>
              <a:gd name="T22" fmla="*/ 72737 w 480"/>
              <a:gd name="T23" fmla="*/ 110751 h 471"/>
              <a:gd name="T24" fmla="*/ 67309 w 480"/>
              <a:gd name="T25" fmla="*/ 105865 h 471"/>
              <a:gd name="T26" fmla="*/ 105849 w 480"/>
              <a:gd name="T27" fmla="*/ 77091 h 471"/>
              <a:gd name="T28" fmla="*/ 125390 w 480"/>
              <a:gd name="T29" fmla="*/ 120523 h 471"/>
              <a:gd name="T30" fmla="*/ 135161 w 480"/>
              <a:gd name="T31" fmla="*/ 144410 h 471"/>
              <a:gd name="T32" fmla="*/ 154159 w 480"/>
              <a:gd name="T33" fmla="*/ 120523 h 471"/>
              <a:gd name="T34" fmla="*/ 140046 w 480"/>
              <a:gd name="T35" fmla="*/ 105865 h 471"/>
              <a:gd name="T36" fmla="*/ 187814 w 480"/>
              <a:gd name="T37" fmla="*/ 101522 h 471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80" h="471"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3"/>
                  <a:pt x="107" y="470"/>
                  <a:pt x="240" y="470"/>
                </a:cubicBezTo>
                <a:cubicBezTo>
                  <a:pt x="372" y="470"/>
                  <a:pt x="479" y="363"/>
                  <a:pt x="479" y="231"/>
                </a:cubicBezTo>
                <a:cubicBezTo>
                  <a:pt x="479" y="107"/>
                  <a:pt x="372" y="0"/>
                  <a:pt x="240" y="0"/>
                </a:cubicBezTo>
                <a:close/>
                <a:moveTo>
                  <a:pt x="346" y="187"/>
                </a:moveTo>
                <a:lnTo>
                  <a:pt x="346" y="187"/>
                </a:lnTo>
                <a:cubicBezTo>
                  <a:pt x="337" y="257"/>
                  <a:pt x="266" y="319"/>
                  <a:pt x="249" y="338"/>
                </a:cubicBezTo>
                <a:cubicBezTo>
                  <a:pt x="222" y="346"/>
                  <a:pt x="205" y="328"/>
                  <a:pt x="195" y="319"/>
                </a:cubicBezTo>
                <a:cubicBezTo>
                  <a:pt x="187" y="301"/>
                  <a:pt x="169" y="204"/>
                  <a:pt x="160" y="195"/>
                </a:cubicBezTo>
                <a:cubicBezTo>
                  <a:pt x="151" y="195"/>
                  <a:pt x="134" y="204"/>
                  <a:pt x="134" y="204"/>
                </a:cubicBezTo>
                <a:cubicBezTo>
                  <a:pt x="124" y="195"/>
                  <a:pt x="124" y="195"/>
                  <a:pt x="124" y="195"/>
                </a:cubicBezTo>
                <a:cubicBezTo>
                  <a:pt x="124" y="195"/>
                  <a:pt x="160" y="151"/>
                  <a:pt x="195" y="142"/>
                </a:cubicBezTo>
                <a:cubicBezTo>
                  <a:pt x="222" y="134"/>
                  <a:pt x="222" y="187"/>
                  <a:pt x="231" y="222"/>
                </a:cubicBezTo>
                <a:cubicBezTo>
                  <a:pt x="240" y="248"/>
                  <a:pt x="240" y="266"/>
                  <a:pt x="249" y="266"/>
                </a:cubicBezTo>
                <a:cubicBezTo>
                  <a:pt x="258" y="266"/>
                  <a:pt x="266" y="248"/>
                  <a:pt x="284" y="222"/>
                </a:cubicBezTo>
                <a:cubicBezTo>
                  <a:pt x="293" y="204"/>
                  <a:pt x="275" y="178"/>
                  <a:pt x="258" y="195"/>
                </a:cubicBezTo>
                <a:cubicBezTo>
                  <a:pt x="266" y="134"/>
                  <a:pt x="364" y="116"/>
                  <a:pt x="346" y="1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0" name="Freeform 59">
            <a:extLst>
              <a:ext uri="{FF2B5EF4-FFF2-40B4-BE49-F238E27FC236}">
                <a16:creationId xmlns:a16="http://schemas.microsoft.com/office/drawing/2014/main" id="{9EA07FAB-F8C6-A644-B43E-C1B25DB8F2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8700" y="1635125"/>
            <a:ext cx="260350" cy="257175"/>
          </a:xfrm>
          <a:custGeom>
            <a:avLst/>
            <a:gdLst>
              <a:gd name="T0" fmla="*/ 130004 w 479"/>
              <a:gd name="T1" fmla="*/ 0 h 471"/>
              <a:gd name="T2" fmla="*/ 130004 w 479"/>
              <a:gd name="T3" fmla="*/ 0 h 471"/>
              <a:gd name="T4" fmla="*/ 0 w 479"/>
              <a:gd name="T5" fmla="*/ 125409 h 471"/>
              <a:gd name="T6" fmla="*/ 130004 w 479"/>
              <a:gd name="T7" fmla="*/ 255161 h 471"/>
              <a:gd name="T8" fmla="*/ 260007 w 479"/>
              <a:gd name="T9" fmla="*/ 125409 h 471"/>
              <a:gd name="T10" fmla="*/ 130004 w 479"/>
              <a:gd name="T11" fmla="*/ 0 h 471"/>
              <a:gd name="T12" fmla="*/ 96279 w 479"/>
              <a:gd name="T13" fmla="*/ 154182 h 471"/>
              <a:gd name="T14" fmla="*/ 96279 w 479"/>
              <a:gd name="T15" fmla="*/ 154182 h 471"/>
              <a:gd name="T16" fmla="*/ 67450 w 479"/>
              <a:gd name="T17" fmla="*/ 125409 h 471"/>
              <a:gd name="T18" fmla="*/ 96279 w 479"/>
              <a:gd name="T19" fmla="*/ 101522 h 471"/>
              <a:gd name="T20" fmla="*/ 120212 w 479"/>
              <a:gd name="T21" fmla="*/ 125409 h 471"/>
              <a:gd name="T22" fmla="*/ 96279 w 479"/>
              <a:gd name="T23" fmla="*/ 154182 h 471"/>
              <a:gd name="T24" fmla="*/ 163184 w 479"/>
              <a:gd name="T25" fmla="*/ 154182 h 471"/>
              <a:gd name="T26" fmla="*/ 163184 w 479"/>
              <a:gd name="T27" fmla="*/ 154182 h 471"/>
              <a:gd name="T28" fmla="*/ 139251 w 479"/>
              <a:gd name="T29" fmla="*/ 125409 h 471"/>
              <a:gd name="T30" fmla="*/ 163184 w 479"/>
              <a:gd name="T31" fmla="*/ 101522 h 471"/>
              <a:gd name="T32" fmla="*/ 192558 w 479"/>
              <a:gd name="T33" fmla="*/ 125409 h 471"/>
              <a:gd name="T34" fmla="*/ 163184 w 479"/>
              <a:gd name="T35" fmla="*/ 154182 h 471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79" h="471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3"/>
                  <a:pt x="106" y="470"/>
                  <a:pt x="239" y="470"/>
                </a:cubicBezTo>
                <a:cubicBezTo>
                  <a:pt x="372" y="470"/>
                  <a:pt x="478" y="363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177" y="284"/>
                </a:moveTo>
                <a:lnTo>
                  <a:pt x="177" y="284"/>
                </a:lnTo>
                <a:cubicBezTo>
                  <a:pt x="150" y="284"/>
                  <a:pt x="124" y="266"/>
                  <a:pt x="124" y="231"/>
                </a:cubicBezTo>
                <a:cubicBezTo>
                  <a:pt x="124" y="204"/>
                  <a:pt x="150" y="187"/>
                  <a:pt x="177" y="187"/>
                </a:cubicBezTo>
                <a:cubicBezTo>
                  <a:pt x="203" y="187"/>
                  <a:pt x="221" y="204"/>
                  <a:pt x="221" y="231"/>
                </a:cubicBezTo>
                <a:cubicBezTo>
                  <a:pt x="221" y="266"/>
                  <a:pt x="203" y="284"/>
                  <a:pt x="177" y="284"/>
                </a:cubicBezTo>
                <a:close/>
                <a:moveTo>
                  <a:pt x="300" y="284"/>
                </a:moveTo>
                <a:lnTo>
                  <a:pt x="300" y="284"/>
                </a:lnTo>
                <a:cubicBezTo>
                  <a:pt x="275" y="284"/>
                  <a:pt x="256" y="266"/>
                  <a:pt x="256" y="231"/>
                </a:cubicBezTo>
                <a:cubicBezTo>
                  <a:pt x="256" y="204"/>
                  <a:pt x="275" y="187"/>
                  <a:pt x="300" y="187"/>
                </a:cubicBezTo>
                <a:cubicBezTo>
                  <a:pt x="328" y="187"/>
                  <a:pt x="354" y="204"/>
                  <a:pt x="354" y="231"/>
                </a:cubicBezTo>
                <a:cubicBezTo>
                  <a:pt x="354" y="266"/>
                  <a:pt x="328" y="284"/>
                  <a:pt x="300" y="2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1" name="Freeform 60">
            <a:extLst>
              <a:ext uri="{FF2B5EF4-FFF2-40B4-BE49-F238E27FC236}">
                <a16:creationId xmlns:a16="http://schemas.microsoft.com/office/drawing/2014/main" id="{DA43C7D6-5265-4745-8CDC-0A7B1C17B8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513" y="2730500"/>
            <a:ext cx="212725" cy="214313"/>
          </a:xfrm>
          <a:custGeom>
            <a:avLst/>
            <a:gdLst>
              <a:gd name="T0" fmla="*/ 48425 w 391"/>
              <a:gd name="T1" fmla="*/ 86247 h 399"/>
              <a:gd name="T2" fmla="*/ 48425 w 391"/>
              <a:gd name="T3" fmla="*/ 86247 h 399"/>
              <a:gd name="T4" fmla="*/ 72365 w 391"/>
              <a:gd name="T5" fmla="*/ 47436 h 399"/>
              <a:gd name="T6" fmla="*/ 101203 w 391"/>
              <a:gd name="T7" fmla="*/ 47436 h 399"/>
              <a:gd name="T8" fmla="*/ 101203 w 391"/>
              <a:gd name="T9" fmla="*/ 80857 h 399"/>
              <a:gd name="T10" fmla="*/ 101203 w 391"/>
              <a:gd name="T11" fmla="*/ 80857 h 399"/>
              <a:gd name="T12" fmla="*/ 106099 w 391"/>
              <a:gd name="T13" fmla="*/ 86247 h 399"/>
              <a:gd name="T14" fmla="*/ 106099 w 391"/>
              <a:gd name="T15" fmla="*/ 80857 h 399"/>
              <a:gd name="T16" fmla="*/ 192611 w 391"/>
              <a:gd name="T17" fmla="*/ 0 h 399"/>
              <a:gd name="T18" fmla="*/ 134937 w 391"/>
              <a:gd name="T19" fmla="*/ 0 h 399"/>
              <a:gd name="T20" fmla="*/ 72365 w 391"/>
              <a:gd name="T21" fmla="*/ 0 h 399"/>
              <a:gd name="T22" fmla="*/ 0 w 391"/>
              <a:gd name="T23" fmla="*/ 80857 h 399"/>
              <a:gd name="T24" fmla="*/ 0 w 391"/>
              <a:gd name="T25" fmla="*/ 190822 h 399"/>
              <a:gd name="T26" fmla="*/ 48425 w 391"/>
              <a:gd name="T27" fmla="*/ 143386 h 399"/>
              <a:gd name="T28" fmla="*/ 48425 w 391"/>
              <a:gd name="T29" fmla="*/ 86247 h 399"/>
              <a:gd name="T30" fmla="*/ 163774 w 391"/>
              <a:gd name="T31" fmla="*/ 71154 h 399"/>
              <a:gd name="T32" fmla="*/ 163774 w 391"/>
              <a:gd name="T33" fmla="*/ 71154 h 399"/>
              <a:gd name="T34" fmla="*/ 163774 w 391"/>
              <a:gd name="T35" fmla="*/ 128832 h 399"/>
              <a:gd name="T36" fmla="*/ 139290 w 391"/>
              <a:gd name="T37" fmla="*/ 167104 h 399"/>
              <a:gd name="T38" fmla="*/ 110452 w 391"/>
              <a:gd name="T39" fmla="*/ 167104 h 399"/>
              <a:gd name="T40" fmla="*/ 110452 w 391"/>
              <a:gd name="T41" fmla="*/ 133683 h 399"/>
              <a:gd name="T42" fmla="*/ 110452 w 391"/>
              <a:gd name="T43" fmla="*/ 133683 h 399"/>
              <a:gd name="T44" fmla="*/ 106099 w 391"/>
              <a:gd name="T45" fmla="*/ 128832 h 399"/>
              <a:gd name="T46" fmla="*/ 106099 w 391"/>
              <a:gd name="T47" fmla="*/ 128832 h 399"/>
              <a:gd name="T48" fmla="*/ 19043 w 391"/>
              <a:gd name="T49" fmla="*/ 214540 h 399"/>
              <a:gd name="T50" fmla="*/ 77262 w 391"/>
              <a:gd name="T51" fmla="*/ 214540 h 399"/>
              <a:gd name="T52" fmla="*/ 139290 w 391"/>
              <a:gd name="T53" fmla="*/ 214540 h 399"/>
              <a:gd name="T54" fmla="*/ 212199 w 391"/>
              <a:gd name="T55" fmla="*/ 133683 h 399"/>
              <a:gd name="T56" fmla="*/ 212199 w 391"/>
              <a:gd name="T57" fmla="*/ 23718 h 399"/>
              <a:gd name="T58" fmla="*/ 163774 w 391"/>
              <a:gd name="T59" fmla="*/ 71154 h 39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391" h="399">
                <a:moveTo>
                  <a:pt x="89" y="160"/>
                </a:moveTo>
                <a:lnTo>
                  <a:pt x="89" y="160"/>
                </a:lnTo>
                <a:cubicBezTo>
                  <a:pt x="89" y="124"/>
                  <a:pt x="97" y="97"/>
                  <a:pt x="133" y="88"/>
                </a:cubicBezTo>
                <a:cubicBezTo>
                  <a:pt x="142" y="88"/>
                  <a:pt x="168" y="88"/>
                  <a:pt x="186" y="88"/>
                </a:cubicBezTo>
                <a:cubicBezTo>
                  <a:pt x="186" y="150"/>
                  <a:pt x="186" y="150"/>
                  <a:pt x="186" y="150"/>
                </a:cubicBezTo>
                <a:cubicBezTo>
                  <a:pt x="186" y="160"/>
                  <a:pt x="195" y="160"/>
                  <a:pt x="195" y="160"/>
                </a:cubicBezTo>
                <a:cubicBezTo>
                  <a:pt x="195" y="160"/>
                  <a:pt x="195" y="160"/>
                  <a:pt x="195" y="150"/>
                </a:cubicBezTo>
                <a:cubicBezTo>
                  <a:pt x="354" y="0"/>
                  <a:pt x="354" y="0"/>
                  <a:pt x="354" y="0"/>
                </a:cubicBezTo>
                <a:cubicBezTo>
                  <a:pt x="248" y="0"/>
                  <a:pt x="248" y="0"/>
                  <a:pt x="248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44" y="0"/>
                  <a:pt x="0" y="53"/>
                  <a:pt x="0" y="150"/>
                </a:cubicBezTo>
                <a:cubicBezTo>
                  <a:pt x="0" y="354"/>
                  <a:pt x="0" y="354"/>
                  <a:pt x="0" y="354"/>
                </a:cubicBezTo>
                <a:cubicBezTo>
                  <a:pt x="89" y="266"/>
                  <a:pt x="89" y="266"/>
                  <a:pt x="89" y="266"/>
                </a:cubicBezTo>
                <a:lnTo>
                  <a:pt x="89" y="160"/>
                </a:lnTo>
                <a:close/>
                <a:moveTo>
                  <a:pt x="301" y="132"/>
                </a:moveTo>
                <a:lnTo>
                  <a:pt x="301" y="132"/>
                </a:lnTo>
                <a:cubicBezTo>
                  <a:pt x="301" y="239"/>
                  <a:pt x="301" y="239"/>
                  <a:pt x="301" y="239"/>
                </a:cubicBezTo>
                <a:cubicBezTo>
                  <a:pt x="301" y="275"/>
                  <a:pt x="293" y="301"/>
                  <a:pt x="256" y="310"/>
                </a:cubicBezTo>
                <a:cubicBezTo>
                  <a:pt x="248" y="310"/>
                  <a:pt x="221" y="310"/>
                  <a:pt x="203" y="310"/>
                </a:cubicBezTo>
                <a:cubicBezTo>
                  <a:pt x="203" y="248"/>
                  <a:pt x="203" y="248"/>
                  <a:pt x="203" y="248"/>
                </a:cubicBezTo>
                <a:cubicBezTo>
                  <a:pt x="203" y="239"/>
                  <a:pt x="195" y="239"/>
                  <a:pt x="195" y="239"/>
                </a:cubicBezTo>
                <a:cubicBezTo>
                  <a:pt x="35" y="398"/>
                  <a:pt x="35" y="398"/>
                  <a:pt x="35" y="398"/>
                </a:cubicBezTo>
                <a:cubicBezTo>
                  <a:pt x="142" y="398"/>
                  <a:pt x="142" y="398"/>
                  <a:pt x="142" y="398"/>
                </a:cubicBezTo>
                <a:cubicBezTo>
                  <a:pt x="256" y="398"/>
                  <a:pt x="256" y="398"/>
                  <a:pt x="256" y="398"/>
                </a:cubicBezTo>
                <a:cubicBezTo>
                  <a:pt x="346" y="398"/>
                  <a:pt x="390" y="345"/>
                  <a:pt x="390" y="248"/>
                </a:cubicBezTo>
                <a:cubicBezTo>
                  <a:pt x="390" y="44"/>
                  <a:pt x="390" y="44"/>
                  <a:pt x="390" y="44"/>
                </a:cubicBezTo>
                <a:lnTo>
                  <a:pt x="301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2" name="Freeform 61">
            <a:extLst>
              <a:ext uri="{FF2B5EF4-FFF2-40B4-BE49-F238E27FC236}">
                <a16:creationId xmlns:a16="http://schemas.microsoft.com/office/drawing/2014/main" id="{66A49288-80C2-E74F-8740-2D40C438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8963" y="2173288"/>
            <a:ext cx="266700" cy="269875"/>
          </a:xfrm>
          <a:custGeom>
            <a:avLst/>
            <a:gdLst>
              <a:gd name="T0" fmla="*/ 233718 w 496"/>
              <a:gd name="T1" fmla="*/ 168642 h 498"/>
              <a:gd name="T2" fmla="*/ 233718 w 496"/>
              <a:gd name="T3" fmla="*/ 168642 h 498"/>
              <a:gd name="T4" fmla="*/ 200792 w 496"/>
              <a:gd name="T5" fmla="*/ 173522 h 498"/>
              <a:gd name="T6" fmla="*/ 57215 w 496"/>
              <a:gd name="T7" fmla="*/ 221783 h 498"/>
              <a:gd name="T8" fmla="*/ 66391 w 496"/>
              <a:gd name="T9" fmla="*/ 226121 h 498"/>
              <a:gd name="T10" fmla="*/ 238576 w 496"/>
              <a:gd name="T11" fmla="*/ 197382 h 498"/>
              <a:gd name="T12" fmla="*/ 233718 w 496"/>
              <a:gd name="T13" fmla="*/ 168642 h 498"/>
              <a:gd name="T14" fmla="*/ 71249 w 496"/>
              <a:gd name="T15" fmla="*/ 158881 h 498"/>
              <a:gd name="T16" fmla="*/ 71249 w 496"/>
              <a:gd name="T17" fmla="*/ 158881 h 498"/>
              <a:gd name="T18" fmla="*/ 100396 w 496"/>
              <a:gd name="T19" fmla="*/ 10303 h 498"/>
              <a:gd name="T20" fmla="*/ 85822 w 496"/>
              <a:gd name="T21" fmla="*/ 15183 h 498"/>
              <a:gd name="T22" fmla="*/ 28607 w 496"/>
              <a:gd name="T23" fmla="*/ 177860 h 498"/>
              <a:gd name="T24" fmla="*/ 57215 w 496"/>
              <a:gd name="T25" fmla="*/ 188163 h 498"/>
              <a:gd name="T26" fmla="*/ 71249 w 496"/>
              <a:gd name="T27" fmla="*/ 158881 h 498"/>
              <a:gd name="T28" fmla="*/ 147895 w 496"/>
              <a:gd name="T29" fmla="*/ 4880 h 498"/>
              <a:gd name="T30" fmla="*/ 147895 w 496"/>
              <a:gd name="T31" fmla="*/ 4880 h 498"/>
              <a:gd name="T32" fmla="*/ 129004 w 496"/>
              <a:gd name="T33" fmla="*/ 24402 h 498"/>
              <a:gd name="T34" fmla="*/ 147895 w 496"/>
              <a:gd name="T35" fmla="*/ 48803 h 498"/>
              <a:gd name="T36" fmla="*/ 258007 w 496"/>
              <a:gd name="T37" fmla="*/ 149121 h 498"/>
              <a:gd name="T38" fmla="*/ 262865 w 496"/>
              <a:gd name="T39" fmla="*/ 139902 h 498"/>
              <a:gd name="T40" fmla="*/ 147895 w 496"/>
              <a:gd name="T41" fmla="*/ 4880 h 498"/>
              <a:gd name="T42" fmla="*/ 94998 w 496"/>
              <a:gd name="T43" fmla="*/ 135022 h 498"/>
              <a:gd name="T44" fmla="*/ 94998 w 496"/>
              <a:gd name="T45" fmla="*/ 135022 h 498"/>
              <a:gd name="T46" fmla="*/ 94998 w 496"/>
              <a:gd name="T47" fmla="*/ 154001 h 498"/>
              <a:gd name="T48" fmla="*/ 105254 w 496"/>
              <a:gd name="T49" fmla="*/ 144783 h 498"/>
              <a:gd name="T50" fmla="*/ 109572 w 496"/>
              <a:gd name="T51" fmla="*/ 158881 h 498"/>
              <a:gd name="T52" fmla="*/ 105254 w 496"/>
              <a:gd name="T53" fmla="*/ 164304 h 498"/>
              <a:gd name="T54" fmla="*/ 119288 w 496"/>
              <a:gd name="T55" fmla="*/ 173522 h 498"/>
              <a:gd name="T56" fmla="*/ 138719 w 496"/>
              <a:gd name="T57" fmla="*/ 168642 h 498"/>
              <a:gd name="T58" fmla="*/ 138719 w 496"/>
              <a:gd name="T59" fmla="*/ 168642 h 498"/>
              <a:gd name="T60" fmla="*/ 157611 w 496"/>
              <a:gd name="T61" fmla="*/ 173522 h 498"/>
              <a:gd name="T62" fmla="*/ 172185 w 496"/>
              <a:gd name="T63" fmla="*/ 164304 h 498"/>
              <a:gd name="T64" fmla="*/ 167327 w 496"/>
              <a:gd name="T65" fmla="*/ 158881 h 498"/>
              <a:gd name="T66" fmla="*/ 172185 w 496"/>
              <a:gd name="T67" fmla="*/ 144783 h 498"/>
              <a:gd name="T68" fmla="*/ 181361 w 496"/>
              <a:gd name="T69" fmla="*/ 154001 h 498"/>
              <a:gd name="T70" fmla="*/ 181361 w 496"/>
              <a:gd name="T71" fmla="*/ 135022 h 498"/>
              <a:gd name="T72" fmla="*/ 172185 w 496"/>
              <a:gd name="T73" fmla="*/ 120381 h 498"/>
              <a:gd name="T74" fmla="*/ 172185 w 496"/>
              <a:gd name="T75" fmla="*/ 120381 h 498"/>
              <a:gd name="T76" fmla="*/ 167327 w 496"/>
              <a:gd name="T77" fmla="*/ 115501 h 498"/>
              <a:gd name="T78" fmla="*/ 167327 w 496"/>
              <a:gd name="T79" fmla="*/ 115501 h 498"/>
              <a:gd name="T80" fmla="*/ 167327 w 496"/>
              <a:gd name="T81" fmla="*/ 111163 h 498"/>
              <a:gd name="T82" fmla="*/ 138719 w 496"/>
              <a:gd name="T83" fmla="*/ 81881 h 498"/>
              <a:gd name="T84" fmla="*/ 109572 w 496"/>
              <a:gd name="T85" fmla="*/ 111163 h 498"/>
              <a:gd name="T86" fmla="*/ 109572 w 496"/>
              <a:gd name="T87" fmla="*/ 115501 h 498"/>
              <a:gd name="T88" fmla="*/ 109572 w 496"/>
              <a:gd name="T89" fmla="*/ 115501 h 498"/>
              <a:gd name="T90" fmla="*/ 105254 w 496"/>
              <a:gd name="T91" fmla="*/ 120381 h 498"/>
              <a:gd name="T92" fmla="*/ 105254 w 496"/>
              <a:gd name="T93" fmla="*/ 120381 h 498"/>
              <a:gd name="T94" fmla="*/ 94998 w 496"/>
              <a:gd name="T95" fmla="*/ 135022 h 49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96" h="498">
                <a:moveTo>
                  <a:pt x="433" y="311"/>
                </a:moveTo>
                <a:lnTo>
                  <a:pt x="433" y="311"/>
                </a:lnTo>
                <a:cubicBezTo>
                  <a:pt x="416" y="293"/>
                  <a:pt x="389" y="293"/>
                  <a:pt x="372" y="320"/>
                </a:cubicBezTo>
                <a:cubicBezTo>
                  <a:pt x="363" y="338"/>
                  <a:pt x="266" y="453"/>
                  <a:pt x="106" y="409"/>
                </a:cubicBezTo>
                <a:cubicBezTo>
                  <a:pt x="115" y="409"/>
                  <a:pt x="123" y="417"/>
                  <a:pt x="123" y="417"/>
                </a:cubicBezTo>
                <a:cubicBezTo>
                  <a:pt x="230" y="497"/>
                  <a:pt x="372" y="470"/>
                  <a:pt x="442" y="364"/>
                </a:cubicBezTo>
                <a:cubicBezTo>
                  <a:pt x="460" y="347"/>
                  <a:pt x="451" y="320"/>
                  <a:pt x="433" y="311"/>
                </a:cubicBezTo>
                <a:close/>
                <a:moveTo>
                  <a:pt x="132" y="293"/>
                </a:moveTo>
                <a:lnTo>
                  <a:pt x="132" y="293"/>
                </a:lnTo>
                <a:cubicBezTo>
                  <a:pt x="115" y="275"/>
                  <a:pt x="62" y="134"/>
                  <a:pt x="186" y="19"/>
                </a:cubicBezTo>
                <a:cubicBezTo>
                  <a:pt x="176" y="19"/>
                  <a:pt x="168" y="28"/>
                  <a:pt x="159" y="28"/>
                </a:cubicBezTo>
                <a:cubicBezTo>
                  <a:pt x="44" y="81"/>
                  <a:pt x="0" y="213"/>
                  <a:pt x="53" y="328"/>
                </a:cubicBezTo>
                <a:cubicBezTo>
                  <a:pt x="62" y="356"/>
                  <a:pt x="88" y="356"/>
                  <a:pt x="106" y="347"/>
                </a:cubicBezTo>
                <a:cubicBezTo>
                  <a:pt x="123" y="338"/>
                  <a:pt x="141" y="320"/>
                  <a:pt x="132" y="293"/>
                </a:cubicBezTo>
                <a:close/>
                <a:moveTo>
                  <a:pt x="274" y="9"/>
                </a:moveTo>
                <a:lnTo>
                  <a:pt x="274" y="9"/>
                </a:lnTo>
                <a:cubicBezTo>
                  <a:pt x="257" y="0"/>
                  <a:pt x="239" y="19"/>
                  <a:pt x="239" y="45"/>
                </a:cubicBezTo>
                <a:cubicBezTo>
                  <a:pt x="230" y="72"/>
                  <a:pt x="248" y="90"/>
                  <a:pt x="274" y="90"/>
                </a:cubicBezTo>
                <a:cubicBezTo>
                  <a:pt x="292" y="98"/>
                  <a:pt x="442" y="116"/>
                  <a:pt x="478" y="275"/>
                </a:cubicBezTo>
                <a:cubicBezTo>
                  <a:pt x="487" y="267"/>
                  <a:pt x="487" y="267"/>
                  <a:pt x="487" y="258"/>
                </a:cubicBezTo>
                <a:cubicBezTo>
                  <a:pt x="495" y="134"/>
                  <a:pt x="407" y="19"/>
                  <a:pt x="274" y="9"/>
                </a:cubicBezTo>
                <a:close/>
                <a:moveTo>
                  <a:pt x="176" y="249"/>
                </a:moveTo>
                <a:lnTo>
                  <a:pt x="176" y="249"/>
                </a:lnTo>
                <a:cubicBezTo>
                  <a:pt x="176" y="267"/>
                  <a:pt x="176" y="275"/>
                  <a:pt x="176" y="284"/>
                </a:cubicBezTo>
                <a:cubicBezTo>
                  <a:pt x="186" y="284"/>
                  <a:pt x="186" y="275"/>
                  <a:pt x="195" y="267"/>
                </a:cubicBezTo>
                <a:cubicBezTo>
                  <a:pt x="195" y="275"/>
                  <a:pt x="203" y="284"/>
                  <a:pt x="203" y="293"/>
                </a:cubicBezTo>
                <a:lnTo>
                  <a:pt x="195" y="303"/>
                </a:lnTo>
                <a:cubicBezTo>
                  <a:pt x="195" y="311"/>
                  <a:pt x="212" y="320"/>
                  <a:pt x="221" y="320"/>
                </a:cubicBezTo>
                <a:cubicBezTo>
                  <a:pt x="239" y="320"/>
                  <a:pt x="257" y="320"/>
                  <a:pt x="257" y="311"/>
                </a:cubicBezTo>
                <a:cubicBezTo>
                  <a:pt x="266" y="320"/>
                  <a:pt x="274" y="320"/>
                  <a:pt x="292" y="320"/>
                </a:cubicBezTo>
                <a:cubicBezTo>
                  <a:pt x="310" y="320"/>
                  <a:pt x="319" y="311"/>
                  <a:pt x="319" y="303"/>
                </a:cubicBezTo>
                <a:cubicBezTo>
                  <a:pt x="319" y="303"/>
                  <a:pt x="319" y="293"/>
                  <a:pt x="310" y="293"/>
                </a:cubicBezTo>
                <a:cubicBezTo>
                  <a:pt x="319" y="284"/>
                  <a:pt x="319" y="275"/>
                  <a:pt x="319" y="267"/>
                </a:cubicBezTo>
                <a:cubicBezTo>
                  <a:pt x="327" y="275"/>
                  <a:pt x="336" y="284"/>
                  <a:pt x="336" y="284"/>
                </a:cubicBezTo>
                <a:cubicBezTo>
                  <a:pt x="345" y="275"/>
                  <a:pt x="345" y="267"/>
                  <a:pt x="336" y="249"/>
                </a:cubicBezTo>
                <a:cubicBezTo>
                  <a:pt x="327" y="240"/>
                  <a:pt x="319" y="231"/>
                  <a:pt x="319" y="222"/>
                </a:cubicBezTo>
                <a:cubicBezTo>
                  <a:pt x="319" y="222"/>
                  <a:pt x="319" y="213"/>
                  <a:pt x="310" y="213"/>
                </a:cubicBezTo>
                <a:cubicBezTo>
                  <a:pt x="310" y="205"/>
                  <a:pt x="310" y="205"/>
                  <a:pt x="310" y="205"/>
                </a:cubicBezTo>
                <a:cubicBezTo>
                  <a:pt x="310" y="169"/>
                  <a:pt x="292" y="151"/>
                  <a:pt x="257" y="151"/>
                </a:cubicBezTo>
                <a:cubicBezTo>
                  <a:pt x="221" y="151"/>
                  <a:pt x="203" y="169"/>
                  <a:pt x="203" y="205"/>
                </a:cubicBezTo>
                <a:cubicBezTo>
                  <a:pt x="203" y="205"/>
                  <a:pt x="203" y="205"/>
                  <a:pt x="203" y="213"/>
                </a:cubicBezTo>
                <a:lnTo>
                  <a:pt x="195" y="222"/>
                </a:lnTo>
                <a:cubicBezTo>
                  <a:pt x="195" y="231"/>
                  <a:pt x="186" y="240"/>
                  <a:pt x="176" y="2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3" name="Freeform 62">
            <a:extLst>
              <a:ext uri="{FF2B5EF4-FFF2-40B4-BE49-F238E27FC236}">
                <a16:creationId xmlns:a16="http://schemas.microsoft.com/office/drawing/2014/main" id="{296AAF5A-6185-1640-B715-4F141ECE7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4475" y="2701925"/>
            <a:ext cx="279400" cy="265113"/>
          </a:xfrm>
          <a:custGeom>
            <a:avLst/>
            <a:gdLst>
              <a:gd name="T0" fmla="*/ 134678 w 515"/>
              <a:gd name="T1" fmla="*/ 235910 h 488"/>
              <a:gd name="T2" fmla="*/ 134678 w 515"/>
              <a:gd name="T3" fmla="*/ 235910 h 488"/>
              <a:gd name="T4" fmla="*/ 144453 w 515"/>
              <a:gd name="T5" fmla="*/ 235910 h 488"/>
              <a:gd name="T6" fmla="*/ 144453 w 515"/>
              <a:gd name="T7" fmla="*/ 264719 h 488"/>
              <a:gd name="T8" fmla="*/ 274244 w 515"/>
              <a:gd name="T9" fmla="*/ 105453 h 488"/>
              <a:gd name="T10" fmla="*/ 125446 w 515"/>
              <a:gd name="T11" fmla="*/ 9241 h 488"/>
              <a:gd name="T12" fmla="*/ 4888 w 515"/>
              <a:gd name="T13" fmla="*/ 139698 h 488"/>
              <a:gd name="T14" fmla="*/ 134678 w 515"/>
              <a:gd name="T15" fmla="*/ 235910 h 488"/>
              <a:gd name="T16" fmla="*/ 216680 w 515"/>
              <a:gd name="T17" fmla="*/ 173399 h 488"/>
              <a:gd name="T18" fmla="*/ 216680 w 515"/>
              <a:gd name="T19" fmla="*/ 173399 h 488"/>
              <a:gd name="T20" fmla="*/ 192243 w 515"/>
              <a:gd name="T21" fmla="*/ 173399 h 488"/>
              <a:gd name="T22" fmla="*/ 192243 w 515"/>
              <a:gd name="T23" fmla="*/ 110345 h 488"/>
              <a:gd name="T24" fmla="*/ 192243 w 515"/>
              <a:gd name="T25" fmla="*/ 100561 h 488"/>
              <a:gd name="T26" fmla="*/ 187898 w 515"/>
              <a:gd name="T27" fmla="*/ 96212 h 488"/>
              <a:gd name="T28" fmla="*/ 183011 w 515"/>
              <a:gd name="T29" fmla="*/ 91320 h 488"/>
              <a:gd name="T30" fmla="*/ 178123 w 515"/>
              <a:gd name="T31" fmla="*/ 91320 h 488"/>
              <a:gd name="T32" fmla="*/ 159116 w 515"/>
              <a:gd name="T33" fmla="*/ 96212 h 488"/>
              <a:gd name="T34" fmla="*/ 154229 w 515"/>
              <a:gd name="T35" fmla="*/ 110345 h 488"/>
              <a:gd name="T36" fmla="*/ 154229 w 515"/>
              <a:gd name="T37" fmla="*/ 173399 h 488"/>
              <a:gd name="T38" fmla="*/ 130334 w 515"/>
              <a:gd name="T39" fmla="*/ 173399 h 488"/>
              <a:gd name="T40" fmla="*/ 130334 w 515"/>
              <a:gd name="T41" fmla="*/ 110345 h 488"/>
              <a:gd name="T42" fmla="*/ 130334 w 515"/>
              <a:gd name="T43" fmla="*/ 100561 h 488"/>
              <a:gd name="T44" fmla="*/ 125446 w 515"/>
              <a:gd name="T45" fmla="*/ 96212 h 488"/>
              <a:gd name="T46" fmla="*/ 120559 w 515"/>
              <a:gd name="T47" fmla="*/ 91320 h 488"/>
              <a:gd name="T48" fmla="*/ 115671 w 515"/>
              <a:gd name="T49" fmla="*/ 91320 h 488"/>
              <a:gd name="T50" fmla="*/ 101009 w 515"/>
              <a:gd name="T51" fmla="*/ 91320 h 488"/>
              <a:gd name="T52" fmla="*/ 96664 w 515"/>
              <a:gd name="T53" fmla="*/ 100561 h 488"/>
              <a:gd name="T54" fmla="*/ 91777 w 515"/>
              <a:gd name="T55" fmla="*/ 105453 h 488"/>
              <a:gd name="T56" fmla="*/ 91777 w 515"/>
              <a:gd name="T57" fmla="*/ 110345 h 488"/>
              <a:gd name="T58" fmla="*/ 91777 w 515"/>
              <a:gd name="T59" fmla="*/ 173399 h 488"/>
              <a:gd name="T60" fmla="*/ 67882 w 515"/>
              <a:gd name="T61" fmla="*/ 173399 h 488"/>
              <a:gd name="T62" fmla="*/ 67882 w 515"/>
              <a:gd name="T63" fmla="*/ 71751 h 488"/>
              <a:gd name="T64" fmla="*/ 91777 w 515"/>
              <a:gd name="T65" fmla="*/ 71751 h 488"/>
              <a:gd name="T66" fmla="*/ 91777 w 515"/>
              <a:gd name="T67" fmla="*/ 81536 h 488"/>
              <a:gd name="T68" fmla="*/ 120559 w 515"/>
              <a:gd name="T69" fmla="*/ 67403 h 488"/>
              <a:gd name="T70" fmla="*/ 139566 w 515"/>
              <a:gd name="T71" fmla="*/ 71751 h 488"/>
              <a:gd name="T72" fmla="*/ 149341 w 515"/>
              <a:gd name="T73" fmla="*/ 81536 h 488"/>
              <a:gd name="T74" fmla="*/ 159116 w 515"/>
              <a:gd name="T75" fmla="*/ 71751 h 488"/>
              <a:gd name="T76" fmla="*/ 178123 w 515"/>
              <a:gd name="T77" fmla="*/ 67403 h 488"/>
              <a:gd name="T78" fmla="*/ 192243 w 515"/>
              <a:gd name="T79" fmla="*/ 71751 h 488"/>
              <a:gd name="T80" fmla="*/ 206905 w 515"/>
              <a:gd name="T81" fmla="*/ 76644 h 488"/>
              <a:gd name="T82" fmla="*/ 211793 w 515"/>
              <a:gd name="T83" fmla="*/ 86428 h 488"/>
              <a:gd name="T84" fmla="*/ 216680 w 515"/>
              <a:gd name="T85" fmla="*/ 100561 h 488"/>
              <a:gd name="T86" fmla="*/ 216680 w 515"/>
              <a:gd name="T87" fmla="*/ 173399 h 48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15" h="488">
                <a:moveTo>
                  <a:pt x="248" y="434"/>
                </a:moveTo>
                <a:lnTo>
                  <a:pt x="248" y="434"/>
                </a:lnTo>
                <a:cubicBezTo>
                  <a:pt x="266" y="434"/>
                  <a:pt x="266" y="434"/>
                  <a:pt x="266" y="434"/>
                </a:cubicBezTo>
                <a:cubicBezTo>
                  <a:pt x="266" y="487"/>
                  <a:pt x="266" y="487"/>
                  <a:pt x="266" y="487"/>
                </a:cubicBezTo>
                <a:cubicBezTo>
                  <a:pt x="435" y="469"/>
                  <a:pt x="514" y="310"/>
                  <a:pt x="505" y="194"/>
                </a:cubicBezTo>
                <a:cubicBezTo>
                  <a:pt x="488" y="79"/>
                  <a:pt x="372" y="0"/>
                  <a:pt x="231" y="17"/>
                </a:cubicBezTo>
                <a:cubicBezTo>
                  <a:pt x="97" y="35"/>
                  <a:pt x="0" y="141"/>
                  <a:pt x="9" y="257"/>
                </a:cubicBezTo>
                <a:cubicBezTo>
                  <a:pt x="27" y="354"/>
                  <a:pt x="125" y="434"/>
                  <a:pt x="248" y="434"/>
                </a:cubicBezTo>
                <a:close/>
                <a:moveTo>
                  <a:pt x="399" y="319"/>
                </a:moveTo>
                <a:lnTo>
                  <a:pt x="399" y="319"/>
                </a:lnTo>
                <a:cubicBezTo>
                  <a:pt x="354" y="319"/>
                  <a:pt x="354" y="319"/>
                  <a:pt x="354" y="319"/>
                </a:cubicBezTo>
                <a:cubicBezTo>
                  <a:pt x="354" y="203"/>
                  <a:pt x="354" y="203"/>
                  <a:pt x="354" y="203"/>
                </a:cubicBezTo>
                <a:cubicBezTo>
                  <a:pt x="354" y="194"/>
                  <a:pt x="354" y="185"/>
                  <a:pt x="354" y="185"/>
                </a:cubicBezTo>
                <a:lnTo>
                  <a:pt x="346" y="177"/>
                </a:lnTo>
                <a:cubicBezTo>
                  <a:pt x="346" y="177"/>
                  <a:pt x="346" y="168"/>
                  <a:pt x="337" y="168"/>
                </a:cubicBezTo>
                <a:lnTo>
                  <a:pt x="328" y="168"/>
                </a:lnTo>
                <a:cubicBezTo>
                  <a:pt x="310" y="168"/>
                  <a:pt x="301" y="168"/>
                  <a:pt x="293" y="177"/>
                </a:cubicBezTo>
                <a:cubicBezTo>
                  <a:pt x="284" y="185"/>
                  <a:pt x="284" y="194"/>
                  <a:pt x="284" y="203"/>
                </a:cubicBezTo>
                <a:cubicBezTo>
                  <a:pt x="284" y="319"/>
                  <a:pt x="284" y="319"/>
                  <a:pt x="284" y="319"/>
                </a:cubicBezTo>
                <a:cubicBezTo>
                  <a:pt x="240" y="319"/>
                  <a:pt x="240" y="319"/>
                  <a:pt x="240" y="319"/>
                </a:cubicBezTo>
                <a:cubicBezTo>
                  <a:pt x="240" y="203"/>
                  <a:pt x="240" y="203"/>
                  <a:pt x="240" y="203"/>
                </a:cubicBezTo>
                <a:cubicBezTo>
                  <a:pt x="240" y="194"/>
                  <a:pt x="240" y="185"/>
                  <a:pt x="240" y="185"/>
                </a:cubicBezTo>
                <a:cubicBezTo>
                  <a:pt x="231" y="185"/>
                  <a:pt x="231" y="177"/>
                  <a:pt x="231" y="177"/>
                </a:cubicBezTo>
                <a:cubicBezTo>
                  <a:pt x="231" y="177"/>
                  <a:pt x="231" y="168"/>
                  <a:pt x="222" y="168"/>
                </a:cubicBezTo>
                <a:lnTo>
                  <a:pt x="213" y="168"/>
                </a:lnTo>
                <a:cubicBezTo>
                  <a:pt x="204" y="168"/>
                  <a:pt x="195" y="168"/>
                  <a:pt x="186" y="168"/>
                </a:cubicBezTo>
                <a:cubicBezTo>
                  <a:pt x="186" y="177"/>
                  <a:pt x="178" y="177"/>
                  <a:pt x="178" y="185"/>
                </a:cubicBezTo>
                <a:cubicBezTo>
                  <a:pt x="169" y="185"/>
                  <a:pt x="169" y="194"/>
                  <a:pt x="169" y="194"/>
                </a:cubicBezTo>
                <a:cubicBezTo>
                  <a:pt x="169" y="203"/>
                  <a:pt x="169" y="203"/>
                  <a:pt x="169" y="203"/>
                </a:cubicBezTo>
                <a:cubicBezTo>
                  <a:pt x="169" y="319"/>
                  <a:pt x="169" y="319"/>
                  <a:pt x="169" y="319"/>
                </a:cubicBezTo>
                <a:cubicBezTo>
                  <a:pt x="125" y="319"/>
                  <a:pt x="125" y="319"/>
                  <a:pt x="125" y="319"/>
                </a:cubicBezTo>
                <a:cubicBezTo>
                  <a:pt x="125" y="132"/>
                  <a:pt x="125" y="132"/>
                  <a:pt x="125" y="132"/>
                </a:cubicBezTo>
                <a:cubicBezTo>
                  <a:pt x="169" y="132"/>
                  <a:pt x="169" y="132"/>
                  <a:pt x="169" y="132"/>
                </a:cubicBezTo>
                <a:cubicBezTo>
                  <a:pt x="169" y="150"/>
                  <a:pt x="169" y="150"/>
                  <a:pt x="169" y="150"/>
                </a:cubicBezTo>
                <a:cubicBezTo>
                  <a:pt x="178" y="132"/>
                  <a:pt x="195" y="124"/>
                  <a:pt x="222" y="124"/>
                </a:cubicBezTo>
                <a:cubicBezTo>
                  <a:pt x="231" y="124"/>
                  <a:pt x="240" y="132"/>
                  <a:pt x="257" y="132"/>
                </a:cubicBezTo>
                <a:cubicBezTo>
                  <a:pt x="257" y="141"/>
                  <a:pt x="266" y="141"/>
                  <a:pt x="275" y="150"/>
                </a:cubicBezTo>
                <a:cubicBezTo>
                  <a:pt x="275" y="141"/>
                  <a:pt x="284" y="141"/>
                  <a:pt x="293" y="132"/>
                </a:cubicBezTo>
                <a:cubicBezTo>
                  <a:pt x="301" y="132"/>
                  <a:pt x="319" y="124"/>
                  <a:pt x="328" y="124"/>
                </a:cubicBezTo>
                <a:cubicBezTo>
                  <a:pt x="337" y="124"/>
                  <a:pt x="346" y="132"/>
                  <a:pt x="354" y="132"/>
                </a:cubicBezTo>
                <a:cubicBezTo>
                  <a:pt x="363" y="132"/>
                  <a:pt x="372" y="132"/>
                  <a:pt x="381" y="141"/>
                </a:cubicBezTo>
                <a:cubicBezTo>
                  <a:pt x="381" y="141"/>
                  <a:pt x="390" y="150"/>
                  <a:pt x="390" y="159"/>
                </a:cubicBezTo>
                <a:cubicBezTo>
                  <a:pt x="399" y="168"/>
                  <a:pt x="399" y="177"/>
                  <a:pt x="399" y="185"/>
                </a:cubicBezTo>
                <a:lnTo>
                  <a:pt x="399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4" name="Freeform 63">
            <a:extLst>
              <a:ext uri="{FF2B5EF4-FFF2-40B4-BE49-F238E27FC236}">
                <a16:creationId xmlns:a16="http://schemas.microsoft.com/office/drawing/2014/main" id="{AE254A80-12D2-3A49-8B79-A9CCA216E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5" y="2711450"/>
            <a:ext cx="250825" cy="255588"/>
          </a:xfrm>
          <a:custGeom>
            <a:avLst/>
            <a:gdLst>
              <a:gd name="T0" fmla="*/ 241191 w 461"/>
              <a:gd name="T1" fmla="*/ 154182 h 471"/>
              <a:gd name="T2" fmla="*/ 241191 w 461"/>
              <a:gd name="T3" fmla="*/ 154182 h 471"/>
              <a:gd name="T4" fmla="*/ 246091 w 461"/>
              <a:gd name="T5" fmla="*/ 130295 h 471"/>
              <a:gd name="T6" fmla="*/ 125768 w 461"/>
              <a:gd name="T7" fmla="*/ 4886 h 471"/>
              <a:gd name="T8" fmla="*/ 105623 w 461"/>
              <a:gd name="T9" fmla="*/ 9772 h 471"/>
              <a:gd name="T10" fmla="*/ 67512 w 461"/>
              <a:gd name="T11" fmla="*/ 0 h 471"/>
              <a:gd name="T12" fmla="*/ 0 w 461"/>
              <a:gd name="T13" fmla="*/ 67319 h 471"/>
              <a:gd name="T14" fmla="*/ 9800 w 461"/>
              <a:gd name="T15" fmla="*/ 106408 h 471"/>
              <a:gd name="T16" fmla="*/ 9800 w 461"/>
              <a:gd name="T17" fmla="*/ 130295 h 471"/>
              <a:gd name="T18" fmla="*/ 125768 w 461"/>
              <a:gd name="T19" fmla="*/ 250275 h 471"/>
              <a:gd name="T20" fmla="*/ 149723 w 461"/>
              <a:gd name="T21" fmla="*/ 250275 h 471"/>
              <a:gd name="T22" fmla="*/ 178579 w 461"/>
              <a:gd name="T23" fmla="*/ 255161 h 471"/>
              <a:gd name="T24" fmla="*/ 250447 w 461"/>
              <a:gd name="T25" fmla="*/ 187842 h 471"/>
              <a:gd name="T26" fmla="*/ 241191 w 461"/>
              <a:gd name="T27" fmla="*/ 154182 h 471"/>
              <a:gd name="T28" fmla="*/ 188379 w 461"/>
              <a:gd name="T29" fmla="*/ 187842 h 471"/>
              <a:gd name="T30" fmla="*/ 188379 w 461"/>
              <a:gd name="T31" fmla="*/ 187842 h 471"/>
              <a:gd name="T32" fmla="*/ 163879 w 461"/>
              <a:gd name="T33" fmla="*/ 206843 h 471"/>
              <a:gd name="T34" fmla="*/ 125768 w 461"/>
              <a:gd name="T35" fmla="*/ 211729 h 471"/>
              <a:gd name="T36" fmla="*/ 81667 w 461"/>
              <a:gd name="T37" fmla="*/ 201957 h 471"/>
              <a:gd name="T38" fmla="*/ 62612 w 461"/>
              <a:gd name="T39" fmla="*/ 182956 h 471"/>
              <a:gd name="T40" fmla="*/ 57712 w 461"/>
              <a:gd name="T41" fmla="*/ 163955 h 471"/>
              <a:gd name="T42" fmla="*/ 62612 w 461"/>
              <a:gd name="T43" fmla="*/ 154182 h 471"/>
              <a:gd name="T44" fmla="*/ 72412 w 461"/>
              <a:gd name="T45" fmla="*/ 149296 h 471"/>
              <a:gd name="T46" fmla="*/ 81667 w 461"/>
              <a:gd name="T47" fmla="*/ 149296 h 471"/>
              <a:gd name="T48" fmla="*/ 91467 w 461"/>
              <a:gd name="T49" fmla="*/ 159069 h 471"/>
              <a:gd name="T50" fmla="*/ 96367 w 461"/>
              <a:gd name="T51" fmla="*/ 173184 h 471"/>
              <a:gd name="T52" fmla="*/ 105623 w 461"/>
              <a:gd name="T53" fmla="*/ 182956 h 471"/>
              <a:gd name="T54" fmla="*/ 125768 w 461"/>
              <a:gd name="T55" fmla="*/ 182956 h 471"/>
              <a:gd name="T56" fmla="*/ 149723 w 461"/>
              <a:gd name="T57" fmla="*/ 178070 h 471"/>
              <a:gd name="T58" fmla="*/ 158979 w 461"/>
              <a:gd name="T59" fmla="*/ 163955 h 471"/>
              <a:gd name="T60" fmla="*/ 154624 w 461"/>
              <a:gd name="T61" fmla="*/ 149296 h 471"/>
              <a:gd name="T62" fmla="*/ 139379 w 461"/>
              <a:gd name="T63" fmla="*/ 144410 h 471"/>
              <a:gd name="T64" fmla="*/ 120323 w 461"/>
              <a:gd name="T65" fmla="*/ 139524 h 471"/>
              <a:gd name="T66" fmla="*/ 86567 w 461"/>
              <a:gd name="T67" fmla="*/ 130295 h 471"/>
              <a:gd name="T68" fmla="*/ 67512 w 461"/>
              <a:gd name="T69" fmla="*/ 115637 h 471"/>
              <a:gd name="T70" fmla="*/ 57712 w 461"/>
              <a:gd name="T71" fmla="*/ 91207 h 471"/>
              <a:gd name="T72" fmla="*/ 67512 w 461"/>
              <a:gd name="T73" fmla="*/ 62433 h 471"/>
              <a:gd name="T74" fmla="*/ 91467 w 461"/>
              <a:gd name="T75" fmla="*/ 48318 h 471"/>
              <a:gd name="T76" fmla="*/ 125768 w 461"/>
              <a:gd name="T77" fmla="*/ 43432 h 471"/>
              <a:gd name="T78" fmla="*/ 154624 w 461"/>
              <a:gd name="T79" fmla="*/ 48318 h 471"/>
              <a:gd name="T80" fmla="*/ 173679 w 461"/>
              <a:gd name="T81" fmla="*/ 58090 h 471"/>
              <a:gd name="T82" fmla="*/ 183479 w 461"/>
              <a:gd name="T83" fmla="*/ 72205 h 471"/>
              <a:gd name="T84" fmla="*/ 188379 w 461"/>
              <a:gd name="T85" fmla="*/ 81977 h 471"/>
              <a:gd name="T86" fmla="*/ 183479 w 461"/>
              <a:gd name="T87" fmla="*/ 96093 h 471"/>
              <a:gd name="T88" fmla="*/ 168779 w 461"/>
              <a:gd name="T89" fmla="*/ 100979 h 471"/>
              <a:gd name="T90" fmla="*/ 158979 w 461"/>
              <a:gd name="T91" fmla="*/ 96093 h 471"/>
              <a:gd name="T92" fmla="*/ 154624 w 461"/>
              <a:gd name="T93" fmla="*/ 86863 h 471"/>
              <a:gd name="T94" fmla="*/ 144279 w 461"/>
              <a:gd name="T95" fmla="*/ 72205 h 471"/>
              <a:gd name="T96" fmla="*/ 125768 w 461"/>
              <a:gd name="T97" fmla="*/ 67319 h 471"/>
              <a:gd name="T98" fmla="*/ 101268 w 461"/>
              <a:gd name="T99" fmla="*/ 77091 h 471"/>
              <a:gd name="T100" fmla="*/ 96367 w 461"/>
              <a:gd name="T101" fmla="*/ 86863 h 471"/>
              <a:gd name="T102" fmla="*/ 96367 w 461"/>
              <a:gd name="T103" fmla="*/ 91207 h 471"/>
              <a:gd name="T104" fmla="*/ 105623 w 461"/>
              <a:gd name="T105" fmla="*/ 100979 h 471"/>
              <a:gd name="T106" fmla="*/ 115423 w 461"/>
              <a:gd name="T107" fmla="*/ 100979 h 471"/>
              <a:gd name="T108" fmla="*/ 130123 w 461"/>
              <a:gd name="T109" fmla="*/ 106408 h 471"/>
              <a:gd name="T110" fmla="*/ 158979 w 461"/>
              <a:gd name="T111" fmla="*/ 115637 h 471"/>
              <a:gd name="T112" fmla="*/ 178579 w 461"/>
              <a:gd name="T113" fmla="*/ 125409 h 471"/>
              <a:gd name="T114" fmla="*/ 192735 w 461"/>
              <a:gd name="T115" fmla="*/ 139524 h 471"/>
              <a:gd name="T116" fmla="*/ 197635 w 461"/>
              <a:gd name="T117" fmla="*/ 159069 h 471"/>
              <a:gd name="T118" fmla="*/ 188379 w 461"/>
              <a:gd name="T119" fmla="*/ 187842 h 47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461" h="471">
                <a:moveTo>
                  <a:pt x="443" y="284"/>
                </a:moveTo>
                <a:lnTo>
                  <a:pt x="443" y="284"/>
                </a:lnTo>
                <a:cubicBezTo>
                  <a:pt x="452" y="266"/>
                  <a:pt x="452" y="257"/>
                  <a:pt x="452" y="240"/>
                </a:cubicBezTo>
                <a:cubicBezTo>
                  <a:pt x="452" y="115"/>
                  <a:pt x="354" y="9"/>
                  <a:pt x="231" y="9"/>
                </a:cubicBezTo>
                <a:cubicBezTo>
                  <a:pt x="221" y="9"/>
                  <a:pt x="203" y="18"/>
                  <a:pt x="194" y="18"/>
                </a:cubicBezTo>
                <a:cubicBezTo>
                  <a:pt x="177" y="0"/>
                  <a:pt x="150" y="0"/>
                  <a:pt x="124" y="0"/>
                </a:cubicBezTo>
                <a:cubicBezTo>
                  <a:pt x="62" y="0"/>
                  <a:pt x="0" y="54"/>
                  <a:pt x="0" y="124"/>
                </a:cubicBezTo>
                <a:cubicBezTo>
                  <a:pt x="0" y="151"/>
                  <a:pt x="9" y="168"/>
                  <a:pt x="18" y="196"/>
                </a:cubicBezTo>
                <a:cubicBezTo>
                  <a:pt x="18" y="204"/>
                  <a:pt x="18" y="221"/>
                  <a:pt x="18" y="240"/>
                </a:cubicBezTo>
                <a:cubicBezTo>
                  <a:pt x="18" y="364"/>
                  <a:pt x="115" y="461"/>
                  <a:pt x="231" y="461"/>
                </a:cubicBezTo>
                <a:cubicBezTo>
                  <a:pt x="248" y="461"/>
                  <a:pt x="256" y="461"/>
                  <a:pt x="275" y="461"/>
                </a:cubicBezTo>
                <a:cubicBezTo>
                  <a:pt x="292" y="470"/>
                  <a:pt x="310" y="470"/>
                  <a:pt x="328" y="470"/>
                </a:cubicBezTo>
                <a:cubicBezTo>
                  <a:pt x="399" y="470"/>
                  <a:pt x="460" y="417"/>
                  <a:pt x="460" y="346"/>
                </a:cubicBezTo>
                <a:cubicBezTo>
                  <a:pt x="460" y="319"/>
                  <a:pt x="452" y="302"/>
                  <a:pt x="443" y="284"/>
                </a:cubicBezTo>
                <a:close/>
                <a:moveTo>
                  <a:pt x="346" y="346"/>
                </a:moveTo>
                <a:lnTo>
                  <a:pt x="346" y="346"/>
                </a:lnTo>
                <a:cubicBezTo>
                  <a:pt x="337" y="355"/>
                  <a:pt x="319" y="372"/>
                  <a:pt x="301" y="381"/>
                </a:cubicBezTo>
                <a:cubicBezTo>
                  <a:pt x="284" y="390"/>
                  <a:pt x="256" y="390"/>
                  <a:pt x="231" y="390"/>
                </a:cubicBezTo>
                <a:cubicBezTo>
                  <a:pt x="203" y="390"/>
                  <a:pt x="177" y="381"/>
                  <a:pt x="150" y="372"/>
                </a:cubicBezTo>
                <a:cubicBezTo>
                  <a:pt x="141" y="364"/>
                  <a:pt x="124" y="355"/>
                  <a:pt x="115" y="337"/>
                </a:cubicBezTo>
                <a:cubicBezTo>
                  <a:pt x="106" y="328"/>
                  <a:pt x="106" y="311"/>
                  <a:pt x="106" y="302"/>
                </a:cubicBezTo>
                <a:cubicBezTo>
                  <a:pt x="106" y="293"/>
                  <a:pt x="106" y="284"/>
                  <a:pt x="115" y="284"/>
                </a:cubicBezTo>
                <a:cubicBezTo>
                  <a:pt x="115" y="275"/>
                  <a:pt x="124" y="275"/>
                  <a:pt x="133" y="275"/>
                </a:cubicBezTo>
                <a:cubicBezTo>
                  <a:pt x="141" y="275"/>
                  <a:pt x="150" y="275"/>
                  <a:pt x="150" y="275"/>
                </a:cubicBezTo>
                <a:cubicBezTo>
                  <a:pt x="159" y="284"/>
                  <a:pt x="168" y="293"/>
                  <a:pt x="168" y="293"/>
                </a:cubicBezTo>
                <a:cubicBezTo>
                  <a:pt x="168" y="311"/>
                  <a:pt x="177" y="311"/>
                  <a:pt x="177" y="319"/>
                </a:cubicBezTo>
                <a:cubicBezTo>
                  <a:pt x="186" y="328"/>
                  <a:pt x="194" y="328"/>
                  <a:pt x="194" y="337"/>
                </a:cubicBezTo>
                <a:cubicBezTo>
                  <a:pt x="203" y="337"/>
                  <a:pt x="212" y="337"/>
                  <a:pt x="231" y="337"/>
                </a:cubicBezTo>
                <a:cubicBezTo>
                  <a:pt x="248" y="337"/>
                  <a:pt x="265" y="337"/>
                  <a:pt x="275" y="328"/>
                </a:cubicBezTo>
                <a:cubicBezTo>
                  <a:pt x="284" y="319"/>
                  <a:pt x="292" y="311"/>
                  <a:pt x="292" y="302"/>
                </a:cubicBezTo>
                <a:cubicBezTo>
                  <a:pt x="292" y="293"/>
                  <a:pt x="284" y="284"/>
                  <a:pt x="284" y="275"/>
                </a:cubicBezTo>
                <a:cubicBezTo>
                  <a:pt x="275" y="275"/>
                  <a:pt x="265" y="266"/>
                  <a:pt x="256" y="266"/>
                </a:cubicBezTo>
                <a:cubicBezTo>
                  <a:pt x="248" y="266"/>
                  <a:pt x="239" y="257"/>
                  <a:pt x="221" y="257"/>
                </a:cubicBezTo>
                <a:cubicBezTo>
                  <a:pt x="194" y="249"/>
                  <a:pt x="177" y="249"/>
                  <a:pt x="159" y="240"/>
                </a:cubicBezTo>
                <a:cubicBezTo>
                  <a:pt x="141" y="231"/>
                  <a:pt x="133" y="221"/>
                  <a:pt x="124" y="213"/>
                </a:cubicBezTo>
                <a:cubicBezTo>
                  <a:pt x="115" y="196"/>
                  <a:pt x="106" y="186"/>
                  <a:pt x="106" y="168"/>
                </a:cubicBezTo>
                <a:cubicBezTo>
                  <a:pt x="106" y="151"/>
                  <a:pt x="115" y="133"/>
                  <a:pt x="124" y="115"/>
                </a:cubicBezTo>
                <a:cubicBezTo>
                  <a:pt x="133" y="107"/>
                  <a:pt x="150" y="98"/>
                  <a:pt x="168" y="89"/>
                </a:cubicBezTo>
                <a:cubicBezTo>
                  <a:pt x="186" y="80"/>
                  <a:pt x="203" y="80"/>
                  <a:pt x="231" y="80"/>
                </a:cubicBezTo>
                <a:cubicBezTo>
                  <a:pt x="248" y="80"/>
                  <a:pt x="265" y="80"/>
                  <a:pt x="284" y="89"/>
                </a:cubicBezTo>
                <a:cubicBezTo>
                  <a:pt x="292" y="89"/>
                  <a:pt x="310" y="98"/>
                  <a:pt x="319" y="107"/>
                </a:cubicBezTo>
                <a:cubicBezTo>
                  <a:pt x="328" y="115"/>
                  <a:pt x="337" y="124"/>
                  <a:pt x="337" y="133"/>
                </a:cubicBezTo>
                <a:cubicBezTo>
                  <a:pt x="346" y="142"/>
                  <a:pt x="346" y="142"/>
                  <a:pt x="346" y="151"/>
                </a:cubicBezTo>
                <a:cubicBezTo>
                  <a:pt x="346" y="160"/>
                  <a:pt x="346" y="168"/>
                  <a:pt x="337" y="177"/>
                </a:cubicBezTo>
                <a:cubicBezTo>
                  <a:pt x="328" y="186"/>
                  <a:pt x="319" y="186"/>
                  <a:pt x="310" y="186"/>
                </a:cubicBezTo>
                <a:cubicBezTo>
                  <a:pt x="310" y="186"/>
                  <a:pt x="301" y="186"/>
                  <a:pt x="292" y="177"/>
                </a:cubicBezTo>
                <a:cubicBezTo>
                  <a:pt x="292" y="177"/>
                  <a:pt x="284" y="168"/>
                  <a:pt x="284" y="160"/>
                </a:cubicBezTo>
                <a:cubicBezTo>
                  <a:pt x="275" y="151"/>
                  <a:pt x="275" y="142"/>
                  <a:pt x="265" y="133"/>
                </a:cubicBezTo>
                <a:cubicBezTo>
                  <a:pt x="256" y="133"/>
                  <a:pt x="239" y="124"/>
                  <a:pt x="231" y="124"/>
                </a:cubicBezTo>
                <a:cubicBezTo>
                  <a:pt x="212" y="124"/>
                  <a:pt x="194" y="133"/>
                  <a:pt x="186" y="142"/>
                </a:cubicBezTo>
                <a:cubicBezTo>
                  <a:pt x="177" y="142"/>
                  <a:pt x="177" y="151"/>
                  <a:pt x="177" y="160"/>
                </a:cubicBezTo>
                <a:cubicBezTo>
                  <a:pt x="177" y="168"/>
                  <a:pt x="177" y="168"/>
                  <a:pt x="177" y="168"/>
                </a:cubicBezTo>
                <a:cubicBezTo>
                  <a:pt x="186" y="177"/>
                  <a:pt x="186" y="177"/>
                  <a:pt x="194" y="186"/>
                </a:cubicBezTo>
                <a:cubicBezTo>
                  <a:pt x="194" y="186"/>
                  <a:pt x="203" y="186"/>
                  <a:pt x="212" y="186"/>
                </a:cubicBezTo>
                <a:cubicBezTo>
                  <a:pt x="212" y="196"/>
                  <a:pt x="231" y="196"/>
                  <a:pt x="239" y="196"/>
                </a:cubicBezTo>
                <a:cubicBezTo>
                  <a:pt x="256" y="204"/>
                  <a:pt x="275" y="204"/>
                  <a:pt x="292" y="213"/>
                </a:cubicBezTo>
                <a:cubicBezTo>
                  <a:pt x="301" y="213"/>
                  <a:pt x="319" y="221"/>
                  <a:pt x="328" y="231"/>
                </a:cubicBezTo>
                <a:cubicBezTo>
                  <a:pt x="337" y="231"/>
                  <a:pt x="346" y="240"/>
                  <a:pt x="354" y="257"/>
                </a:cubicBezTo>
                <a:cubicBezTo>
                  <a:pt x="354" y="266"/>
                  <a:pt x="363" y="275"/>
                  <a:pt x="363" y="293"/>
                </a:cubicBezTo>
                <a:cubicBezTo>
                  <a:pt x="363" y="311"/>
                  <a:pt x="354" y="328"/>
                  <a:pt x="346" y="3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5" name="Freeform 64">
            <a:extLst>
              <a:ext uri="{FF2B5EF4-FFF2-40B4-BE49-F238E27FC236}">
                <a16:creationId xmlns:a16="http://schemas.microsoft.com/office/drawing/2014/main" id="{35E0B384-90C4-6340-A705-85A5D9E54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4025" y="2716213"/>
            <a:ext cx="250825" cy="246062"/>
          </a:xfrm>
          <a:custGeom>
            <a:avLst/>
            <a:gdLst>
              <a:gd name="T0" fmla="*/ 67512 w 461"/>
              <a:gd name="T1" fmla="*/ 14671 h 453"/>
              <a:gd name="T2" fmla="*/ 67512 w 461"/>
              <a:gd name="T3" fmla="*/ 14671 h 453"/>
              <a:gd name="T4" fmla="*/ 0 w 461"/>
              <a:gd name="T5" fmla="*/ 120627 h 453"/>
              <a:gd name="T6" fmla="*/ 4900 w 461"/>
              <a:gd name="T7" fmla="*/ 149425 h 453"/>
              <a:gd name="T8" fmla="*/ 111068 w 461"/>
              <a:gd name="T9" fmla="*/ 53250 h 453"/>
              <a:gd name="T10" fmla="*/ 67512 w 461"/>
              <a:gd name="T11" fmla="*/ 14671 h 453"/>
              <a:gd name="T12" fmla="*/ 178579 w 461"/>
              <a:gd name="T13" fmla="*/ 9781 h 453"/>
              <a:gd name="T14" fmla="*/ 178579 w 461"/>
              <a:gd name="T15" fmla="*/ 9781 h 453"/>
              <a:gd name="T16" fmla="*/ 125768 w 461"/>
              <a:gd name="T17" fmla="*/ 0 h 453"/>
              <a:gd name="T18" fmla="*/ 87112 w 461"/>
              <a:gd name="T19" fmla="*/ 4890 h 453"/>
              <a:gd name="T20" fmla="*/ 178579 w 461"/>
              <a:gd name="T21" fmla="*/ 86395 h 453"/>
              <a:gd name="T22" fmla="*/ 178579 w 461"/>
              <a:gd name="T23" fmla="*/ 9781 h 453"/>
              <a:gd name="T24" fmla="*/ 197635 w 461"/>
              <a:gd name="T25" fmla="*/ 19561 h 453"/>
              <a:gd name="T26" fmla="*/ 197635 w 461"/>
              <a:gd name="T27" fmla="*/ 19561 h 453"/>
              <a:gd name="T28" fmla="*/ 197635 w 461"/>
              <a:gd name="T29" fmla="*/ 164096 h 453"/>
              <a:gd name="T30" fmla="*/ 241191 w 461"/>
              <a:gd name="T31" fmla="*/ 164096 h 453"/>
              <a:gd name="T32" fmla="*/ 250447 w 461"/>
              <a:gd name="T33" fmla="*/ 120627 h 453"/>
              <a:gd name="T34" fmla="*/ 197635 w 461"/>
              <a:gd name="T35" fmla="*/ 19561 h 453"/>
              <a:gd name="T36" fmla="*/ 9800 w 461"/>
              <a:gd name="T37" fmla="*/ 168443 h 453"/>
              <a:gd name="T38" fmla="*/ 9800 w 461"/>
              <a:gd name="T39" fmla="*/ 168443 h 453"/>
              <a:gd name="T40" fmla="*/ 57712 w 461"/>
              <a:gd name="T41" fmla="*/ 226583 h 453"/>
              <a:gd name="T42" fmla="*/ 57712 w 461"/>
              <a:gd name="T43" fmla="*/ 125517 h 453"/>
              <a:gd name="T44" fmla="*/ 28856 w 461"/>
              <a:gd name="T45" fmla="*/ 154315 h 453"/>
              <a:gd name="T46" fmla="*/ 9800 w 461"/>
              <a:gd name="T47" fmla="*/ 168443 h 453"/>
              <a:gd name="T48" fmla="*/ 72412 w 461"/>
              <a:gd name="T49" fmla="*/ 235820 h 453"/>
              <a:gd name="T50" fmla="*/ 72412 w 461"/>
              <a:gd name="T51" fmla="*/ 235820 h 453"/>
              <a:gd name="T52" fmla="*/ 115968 w 461"/>
              <a:gd name="T53" fmla="*/ 245601 h 453"/>
              <a:gd name="T54" fmla="*/ 135023 w 461"/>
              <a:gd name="T55" fmla="*/ 245601 h 453"/>
              <a:gd name="T56" fmla="*/ 236291 w 461"/>
              <a:gd name="T57" fmla="*/ 183114 h 453"/>
              <a:gd name="T58" fmla="*/ 72412 w 461"/>
              <a:gd name="T59" fmla="*/ 183114 h 453"/>
              <a:gd name="T60" fmla="*/ 72412 w 461"/>
              <a:gd name="T61" fmla="*/ 235820 h 453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61" h="453">
                <a:moveTo>
                  <a:pt x="124" y="27"/>
                </a:moveTo>
                <a:lnTo>
                  <a:pt x="124" y="27"/>
                </a:lnTo>
                <a:cubicBezTo>
                  <a:pt x="53" y="62"/>
                  <a:pt x="0" y="142"/>
                  <a:pt x="0" y="222"/>
                </a:cubicBezTo>
                <a:cubicBezTo>
                  <a:pt x="0" y="240"/>
                  <a:pt x="0" y="257"/>
                  <a:pt x="9" y="275"/>
                </a:cubicBezTo>
                <a:cubicBezTo>
                  <a:pt x="204" y="98"/>
                  <a:pt x="204" y="98"/>
                  <a:pt x="204" y="98"/>
                </a:cubicBezTo>
                <a:cubicBezTo>
                  <a:pt x="186" y="71"/>
                  <a:pt x="124" y="27"/>
                  <a:pt x="124" y="27"/>
                </a:cubicBezTo>
                <a:close/>
                <a:moveTo>
                  <a:pt x="328" y="18"/>
                </a:moveTo>
                <a:lnTo>
                  <a:pt x="328" y="18"/>
                </a:lnTo>
                <a:cubicBezTo>
                  <a:pt x="293" y="0"/>
                  <a:pt x="266" y="0"/>
                  <a:pt x="231" y="0"/>
                </a:cubicBezTo>
                <a:cubicBezTo>
                  <a:pt x="204" y="0"/>
                  <a:pt x="186" y="0"/>
                  <a:pt x="160" y="9"/>
                </a:cubicBezTo>
                <a:cubicBezTo>
                  <a:pt x="328" y="159"/>
                  <a:pt x="328" y="159"/>
                  <a:pt x="328" y="159"/>
                </a:cubicBezTo>
                <a:lnTo>
                  <a:pt x="328" y="18"/>
                </a:lnTo>
                <a:close/>
                <a:moveTo>
                  <a:pt x="363" y="36"/>
                </a:moveTo>
                <a:lnTo>
                  <a:pt x="363" y="36"/>
                </a:lnTo>
                <a:cubicBezTo>
                  <a:pt x="363" y="302"/>
                  <a:pt x="363" y="302"/>
                  <a:pt x="363" y="302"/>
                </a:cubicBezTo>
                <a:cubicBezTo>
                  <a:pt x="443" y="302"/>
                  <a:pt x="443" y="302"/>
                  <a:pt x="443" y="302"/>
                </a:cubicBezTo>
                <a:cubicBezTo>
                  <a:pt x="452" y="275"/>
                  <a:pt x="460" y="248"/>
                  <a:pt x="460" y="222"/>
                </a:cubicBezTo>
                <a:cubicBezTo>
                  <a:pt x="460" y="151"/>
                  <a:pt x="416" y="80"/>
                  <a:pt x="363" y="36"/>
                </a:cubicBezTo>
                <a:close/>
                <a:moveTo>
                  <a:pt x="18" y="310"/>
                </a:moveTo>
                <a:lnTo>
                  <a:pt x="18" y="310"/>
                </a:lnTo>
                <a:cubicBezTo>
                  <a:pt x="35" y="355"/>
                  <a:pt x="62" y="390"/>
                  <a:pt x="106" y="417"/>
                </a:cubicBezTo>
                <a:cubicBezTo>
                  <a:pt x="106" y="231"/>
                  <a:pt x="106" y="231"/>
                  <a:pt x="106" y="231"/>
                </a:cubicBezTo>
                <a:cubicBezTo>
                  <a:pt x="53" y="284"/>
                  <a:pt x="53" y="284"/>
                  <a:pt x="53" y="284"/>
                </a:cubicBezTo>
                <a:cubicBezTo>
                  <a:pt x="35" y="293"/>
                  <a:pt x="18" y="310"/>
                  <a:pt x="18" y="310"/>
                </a:cubicBezTo>
                <a:close/>
                <a:moveTo>
                  <a:pt x="133" y="434"/>
                </a:moveTo>
                <a:lnTo>
                  <a:pt x="133" y="434"/>
                </a:lnTo>
                <a:cubicBezTo>
                  <a:pt x="160" y="443"/>
                  <a:pt x="186" y="452"/>
                  <a:pt x="213" y="452"/>
                </a:cubicBezTo>
                <a:cubicBezTo>
                  <a:pt x="248" y="452"/>
                  <a:pt x="248" y="452"/>
                  <a:pt x="248" y="452"/>
                </a:cubicBezTo>
                <a:cubicBezTo>
                  <a:pt x="328" y="443"/>
                  <a:pt x="390" y="399"/>
                  <a:pt x="434" y="337"/>
                </a:cubicBezTo>
                <a:cubicBezTo>
                  <a:pt x="133" y="337"/>
                  <a:pt x="133" y="337"/>
                  <a:pt x="133" y="337"/>
                </a:cubicBezTo>
                <a:lnTo>
                  <a:pt x="133" y="4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6" name="Freeform 65">
            <a:extLst>
              <a:ext uri="{FF2B5EF4-FFF2-40B4-BE49-F238E27FC236}">
                <a16:creationId xmlns:a16="http://schemas.microsoft.com/office/drawing/2014/main" id="{E83EF7BD-35A9-324D-84D3-A8C8AC0E5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6338" y="2225675"/>
            <a:ext cx="269875" cy="150813"/>
          </a:xfrm>
          <a:custGeom>
            <a:avLst/>
            <a:gdLst>
              <a:gd name="T0" fmla="*/ 105980 w 497"/>
              <a:gd name="T1" fmla="*/ 111826 h 276"/>
              <a:gd name="T2" fmla="*/ 105980 w 497"/>
              <a:gd name="T3" fmla="*/ 111826 h 276"/>
              <a:gd name="T4" fmla="*/ 72284 w 497"/>
              <a:gd name="T5" fmla="*/ 125463 h 276"/>
              <a:gd name="T6" fmla="*/ 28805 w 497"/>
              <a:gd name="T7" fmla="*/ 77460 h 276"/>
              <a:gd name="T8" fmla="*/ 72284 w 497"/>
              <a:gd name="T9" fmla="*/ 24547 h 276"/>
              <a:gd name="T10" fmla="*/ 115219 w 497"/>
              <a:gd name="T11" fmla="*/ 62732 h 276"/>
              <a:gd name="T12" fmla="*/ 125002 w 497"/>
              <a:gd name="T13" fmla="*/ 96552 h 276"/>
              <a:gd name="T14" fmla="*/ 207069 w 497"/>
              <a:gd name="T15" fmla="*/ 150011 h 276"/>
              <a:gd name="T16" fmla="*/ 269570 w 497"/>
              <a:gd name="T17" fmla="*/ 106371 h 276"/>
              <a:gd name="T18" fmla="*/ 230982 w 497"/>
              <a:gd name="T19" fmla="*/ 62732 h 276"/>
              <a:gd name="T20" fmla="*/ 207069 w 497"/>
              <a:gd name="T21" fmla="*/ 58368 h 276"/>
              <a:gd name="T22" fmla="*/ 192394 w 497"/>
              <a:gd name="T23" fmla="*/ 38730 h 276"/>
              <a:gd name="T24" fmla="*/ 211960 w 497"/>
              <a:gd name="T25" fmla="*/ 24547 h 276"/>
              <a:gd name="T26" fmla="*/ 235873 w 497"/>
              <a:gd name="T27" fmla="*/ 43639 h 276"/>
              <a:gd name="T28" fmla="*/ 269570 w 497"/>
              <a:gd name="T29" fmla="*/ 38730 h 276"/>
              <a:gd name="T30" fmla="*/ 216851 w 497"/>
              <a:gd name="T31" fmla="*/ 0 h 276"/>
              <a:gd name="T32" fmla="*/ 159242 w 497"/>
              <a:gd name="T33" fmla="*/ 43639 h 276"/>
              <a:gd name="T34" fmla="*/ 197286 w 497"/>
              <a:gd name="T35" fmla="*/ 82369 h 276"/>
              <a:gd name="T36" fmla="*/ 216851 w 497"/>
              <a:gd name="T37" fmla="*/ 87279 h 276"/>
              <a:gd name="T38" fmla="*/ 235873 w 497"/>
              <a:gd name="T39" fmla="*/ 106371 h 276"/>
              <a:gd name="T40" fmla="*/ 207069 w 497"/>
              <a:gd name="T41" fmla="*/ 125463 h 276"/>
              <a:gd name="T42" fmla="*/ 154350 w 497"/>
              <a:gd name="T43" fmla="*/ 87279 h 276"/>
              <a:gd name="T44" fmla="*/ 139133 w 497"/>
              <a:gd name="T45" fmla="*/ 53458 h 276"/>
              <a:gd name="T46" fmla="*/ 72284 w 497"/>
              <a:gd name="T47" fmla="*/ 0 h 276"/>
              <a:gd name="T48" fmla="*/ 0 w 497"/>
              <a:gd name="T49" fmla="*/ 77460 h 276"/>
              <a:gd name="T50" fmla="*/ 72284 w 497"/>
              <a:gd name="T51" fmla="*/ 150011 h 276"/>
              <a:gd name="T52" fmla="*/ 115219 w 497"/>
              <a:gd name="T53" fmla="*/ 135828 h 276"/>
              <a:gd name="T54" fmla="*/ 105980 w 497"/>
              <a:gd name="T55" fmla="*/ 111826 h 27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97" h="276">
                <a:moveTo>
                  <a:pt x="195" y="205"/>
                </a:moveTo>
                <a:lnTo>
                  <a:pt x="195" y="205"/>
                </a:lnTo>
                <a:cubicBezTo>
                  <a:pt x="186" y="213"/>
                  <a:pt x="168" y="230"/>
                  <a:pt x="133" y="230"/>
                </a:cubicBezTo>
                <a:cubicBezTo>
                  <a:pt x="89" y="230"/>
                  <a:pt x="53" y="195"/>
                  <a:pt x="53" y="142"/>
                </a:cubicBezTo>
                <a:cubicBezTo>
                  <a:pt x="53" y="71"/>
                  <a:pt x="97" y="45"/>
                  <a:pt x="133" y="45"/>
                </a:cubicBezTo>
                <a:cubicBezTo>
                  <a:pt x="186" y="45"/>
                  <a:pt x="195" y="80"/>
                  <a:pt x="212" y="115"/>
                </a:cubicBezTo>
                <a:cubicBezTo>
                  <a:pt x="230" y="177"/>
                  <a:pt x="230" y="177"/>
                  <a:pt x="230" y="177"/>
                </a:cubicBezTo>
                <a:cubicBezTo>
                  <a:pt x="248" y="230"/>
                  <a:pt x="284" y="275"/>
                  <a:pt x="381" y="275"/>
                </a:cubicBezTo>
                <a:cubicBezTo>
                  <a:pt x="452" y="275"/>
                  <a:pt x="496" y="258"/>
                  <a:pt x="496" y="195"/>
                </a:cubicBezTo>
                <a:cubicBezTo>
                  <a:pt x="496" y="151"/>
                  <a:pt x="469" y="124"/>
                  <a:pt x="425" y="115"/>
                </a:cubicBezTo>
                <a:cubicBezTo>
                  <a:pt x="381" y="107"/>
                  <a:pt x="381" y="107"/>
                  <a:pt x="381" y="107"/>
                </a:cubicBezTo>
                <a:cubicBezTo>
                  <a:pt x="363" y="98"/>
                  <a:pt x="354" y="89"/>
                  <a:pt x="354" y="71"/>
                </a:cubicBezTo>
                <a:cubicBezTo>
                  <a:pt x="354" y="53"/>
                  <a:pt x="363" y="45"/>
                  <a:pt x="390" y="45"/>
                </a:cubicBezTo>
                <a:cubicBezTo>
                  <a:pt x="416" y="45"/>
                  <a:pt x="434" y="53"/>
                  <a:pt x="434" y="80"/>
                </a:cubicBezTo>
                <a:cubicBezTo>
                  <a:pt x="496" y="71"/>
                  <a:pt x="496" y="71"/>
                  <a:pt x="496" y="71"/>
                </a:cubicBezTo>
                <a:cubicBezTo>
                  <a:pt x="487" y="18"/>
                  <a:pt x="452" y="0"/>
                  <a:pt x="399" y="0"/>
                </a:cubicBezTo>
                <a:cubicBezTo>
                  <a:pt x="346" y="0"/>
                  <a:pt x="293" y="18"/>
                  <a:pt x="293" y="80"/>
                </a:cubicBezTo>
                <a:cubicBezTo>
                  <a:pt x="293" y="115"/>
                  <a:pt x="309" y="142"/>
                  <a:pt x="363" y="151"/>
                </a:cubicBezTo>
                <a:cubicBezTo>
                  <a:pt x="399" y="160"/>
                  <a:pt x="399" y="160"/>
                  <a:pt x="399" y="160"/>
                </a:cubicBezTo>
                <a:cubicBezTo>
                  <a:pt x="425" y="169"/>
                  <a:pt x="434" y="186"/>
                  <a:pt x="434" y="195"/>
                </a:cubicBezTo>
                <a:cubicBezTo>
                  <a:pt x="434" y="222"/>
                  <a:pt x="416" y="230"/>
                  <a:pt x="381" y="230"/>
                </a:cubicBezTo>
                <a:cubicBezTo>
                  <a:pt x="319" y="230"/>
                  <a:pt x="293" y="195"/>
                  <a:pt x="284" y="160"/>
                </a:cubicBezTo>
                <a:cubicBezTo>
                  <a:pt x="256" y="98"/>
                  <a:pt x="256" y="98"/>
                  <a:pt x="256" y="98"/>
                </a:cubicBezTo>
                <a:cubicBezTo>
                  <a:pt x="239" y="27"/>
                  <a:pt x="212" y="0"/>
                  <a:pt x="133" y="0"/>
                </a:cubicBezTo>
                <a:cubicBezTo>
                  <a:pt x="62" y="0"/>
                  <a:pt x="0" y="53"/>
                  <a:pt x="0" y="142"/>
                </a:cubicBezTo>
                <a:cubicBezTo>
                  <a:pt x="0" y="230"/>
                  <a:pt x="62" y="275"/>
                  <a:pt x="133" y="275"/>
                </a:cubicBezTo>
                <a:cubicBezTo>
                  <a:pt x="177" y="275"/>
                  <a:pt x="203" y="258"/>
                  <a:pt x="212" y="249"/>
                </a:cubicBezTo>
                <a:lnTo>
                  <a:pt x="195" y="205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7" name="Freeform 66">
            <a:extLst>
              <a:ext uri="{FF2B5EF4-FFF2-40B4-BE49-F238E27FC236}">
                <a16:creationId xmlns:a16="http://schemas.microsoft.com/office/drawing/2014/main" id="{DACD6D27-1D8F-D14F-B468-6F789C7D8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9263" y="2173288"/>
            <a:ext cx="260350" cy="255587"/>
          </a:xfrm>
          <a:custGeom>
            <a:avLst/>
            <a:gdLst>
              <a:gd name="T0" fmla="*/ 130548 w 479"/>
              <a:gd name="T1" fmla="*/ 0 h 471"/>
              <a:gd name="T2" fmla="*/ 130548 w 479"/>
              <a:gd name="T3" fmla="*/ 0 h 471"/>
              <a:gd name="T4" fmla="*/ 0 w 479"/>
              <a:gd name="T5" fmla="*/ 125409 h 471"/>
              <a:gd name="T6" fmla="*/ 130548 w 479"/>
              <a:gd name="T7" fmla="*/ 255162 h 471"/>
              <a:gd name="T8" fmla="*/ 260008 w 479"/>
              <a:gd name="T9" fmla="*/ 125409 h 471"/>
              <a:gd name="T10" fmla="*/ 130548 w 479"/>
              <a:gd name="T11" fmla="*/ 0 h 471"/>
              <a:gd name="T12" fmla="*/ 164273 w 479"/>
              <a:gd name="T13" fmla="*/ 164498 h 471"/>
              <a:gd name="T14" fmla="*/ 164273 w 479"/>
              <a:gd name="T15" fmla="*/ 164498 h 471"/>
              <a:gd name="T16" fmla="*/ 125108 w 479"/>
              <a:gd name="T17" fmla="*/ 140068 h 471"/>
              <a:gd name="T18" fmla="*/ 120757 w 479"/>
              <a:gd name="T19" fmla="*/ 120523 h 471"/>
              <a:gd name="T20" fmla="*/ 101175 w 479"/>
              <a:gd name="T21" fmla="*/ 101522 h 471"/>
              <a:gd name="T22" fmla="*/ 77241 w 479"/>
              <a:gd name="T23" fmla="*/ 130296 h 471"/>
              <a:gd name="T24" fmla="*/ 96279 w 479"/>
              <a:gd name="T25" fmla="*/ 154183 h 471"/>
              <a:gd name="T26" fmla="*/ 115861 w 479"/>
              <a:gd name="T27" fmla="*/ 144954 h 471"/>
              <a:gd name="T28" fmla="*/ 120757 w 479"/>
              <a:gd name="T29" fmla="*/ 159069 h 471"/>
              <a:gd name="T30" fmla="*/ 96279 w 479"/>
              <a:gd name="T31" fmla="*/ 164498 h 471"/>
              <a:gd name="T32" fmla="*/ 62554 w 479"/>
              <a:gd name="T33" fmla="*/ 130296 h 471"/>
              <a:gd name="T34" fmla="*/ 96279 w 479"/>
              <a:gd name="T35" fmla="*/ 86864 h 471"/>
              <a:gd name="T36" fmla="*/ 135444 w 479"/>
              <a:gd name="T37" fmla="*/ 115637 h 471"/>
              <a:gd name="T38" fmla="*/ 139795 w 479"/>
              <a:gd name="T39" fmla="*/ 135182 h 471"/>
              <a:gd name="T40" fmla="*/ 168624 w 479"/>
              <a:gd name="T41" fmla="*/ 154183 h 471"/>
              <a:gd name="T42" fmla="*/ 183311 w 479"/>
              <a:gd name="T43" fmla="*/ 144954 h 471"/>
              <a:gd name="T44" fmla="*/ 173520 w 479"/>
              <a:gd name="T45" fmla="*/ 135182 h 471"/>
              <a:gd name="T46" fmla="*/ 159377 w 479"/>
              <a:gd name="T47" fmla="*/ 130296 h 471"/>
              <a:gd name="T48" fmla="*/ 144691 w 479"/>
              <a:gd name="T49" fmla="*/ 111294 h 471"/>
              <a:gd name="T50" fmla="*/ 173520 w 479"/>
              <a:gd name="T51" fmla="*/ 86864 h 471"/>
              <a:gd name="T52" fmla="*/ 197454 w 479"/>
              <a:gd name="T53" fmla="*/ 111294 h 471"/>
              <a:gd name="T54" fmla="*/ 183311 w 479"/>
              <a:gd name="T55" fmla="*/ 111294 h 471"/>
              <a:gd name="T56" fmla="*/ 168624 w 479"/>
              <a:gd name="T57" fmla="*/ 101522 h 471"/>
              <a:gd name="T58" fmla="*/ 159377 w 479"/>
              <a:gd name="T59" fmla="*/ 111294 h 471"/>
              <a:gd name="T60" fmla="*/ 168624 w 479"/>
              <a:gd name="T61" fmla="*/ 120523 h 471"/>
              <a:gd name="T62" fmla="*/ 178416 w 479"/>
              <a:gd name="T63" fmla="*/ 120523 h 471"/>
              <a:gd name="T64" fmla="*/ 197454 w 479"/>
              <a:gd name="T65" fmla="*/ 144954 h 471"/>
              <a:gd name="T66" fmla="*/ 164273 w 479"/>
              <a:gd name="T67" fmla="*/ 164498 h 47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40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302" y="303"/>
                </a:moveTo>
                <a:lnTo>
                  <a:pt x="302" y="303"/>
                </a:lnTo>
                <a:cubicBezTo>
                  <a:pt x="257" y="303"/>
                  <a:pt x="240" y="284"/>
                  <a:pt x="230" y="258"/>
                </a:cubicBezTo>
                <a:cubicBezTo>
                  <a:pt x="222" y="222"/>
                  <a:pt x="222" y="222"/>
                  <a:pt x="222" y="222"/>
                </a:cubicBezTo>
                <a:cubicBezTo>
                  <a:pt x="213" y="205"/>
                  <a:pt x="204" y="187"/>
                  <a:pt x="186" y="187"/>
                </a:cubicBezTo>
                <a:cubicBezTo>
                  <a:pt x="169" y="187"/>
                  <a:pt x="142" y="205"/>
                  <a:pt x="142" y="240"/>
                </a:cubicBezTo>
                <a:cubicBezTo>
                  <a:pt x="142" y="267"/>
                  <a:pt x="159" y="284"/>
                  <a:pt x="177" y="284"/>
                </a:cubicBezTo>
                <a:cubicBezTo>
                  <a:pt x="195" y="284"/>
                  <a:pt x="204" y="275"/>
                  <a:pt x="213" y="267"/>
                </a:cubicBezTo>
                <a:cubicBezTo>
                  <a:pt x="222" y="293"/>
                  <a:pt x="222" y="293"/>
                  <a:pt x="222" y="293"/>
                </a:cubicBezTo>
                <a:cubicBezTo>
                  <a:pt x="213" y="293"/>
                  <a:pt x="204" y="303"/>
                  <a:pt x="177" y="303"/>
                </a:cubicBezTo>
                <a:cubicBezTo>
                  <a:pt x="151" y="303"/>
                  <a:pt x="115" y="284"/>
                  <a:pt x="115" y="240"/>
                </a:cubicBezTo>
                <a:cubicBezTo>
                  <a:pt x="115" y="196"/>
                  <a:pt x="151" y="160"/>
                  <a:pt x="177" y="160"/>
                </a:cubicBezTo>
                <a:cubicBezTo>
                  <a:pt x="222" y="160"/>
                  <a:pt x="230" y="178"/>
                  <a:pt x="249" y="213"/>
                </a:cubicBezTo>
                <a:cubicBezTo>
                  <a:pt x="257" y="249"/>
                  <a:pt x="257" y="249"/>
                  <a:pt x="257" y="249"/>
                </a:cubicBezTo>
                <a:cubicBezTo>
                  <a:pt x="266" y="267"/>
                  <a:pt x="275" y="284"/>
                  <a:pt x="310" y="284"/>
                </a:cubicBezTo>
                <a:cubicBezTo>
                  <a:pt x="328" y="284"/>
                  <a:pt x="337" y="275"/>
                  <a:pt x="337" y="267"/>
                </a:cubicBezTo>
                <a:cubicBezTo>
                  <a:pt x="337" y="258"/>
                  <a:pt x="328" y="249"/>
                  <a:pt x="319" y="249"/>
                </a:cubicBezTo>
                <a:cubicBezTo>
                  <a:pt x="293" y="240"/>
                  <a:pt x="293" y="240"/>
                  <a:pt x="293" y="240"/>
                </a:cubicBezTo>
                <a:cubicBezTo>
                  <a:pt x="275" y="240"/>
                  <a:pt x="266" y="222"/>
                  <a:pt x="266" y="205"/>
                </a:cubicBezTo>
                <a:cubicBezTo>
                  <a:pt x="266" y="178"/>
                  <a:pt x="293" y="160"/>
                  <a:pt x="319" y="160"/>
                </a:cubicBezTo>
                <a:cubicBezTo>
                  <a:pt x="346" y="160"/>
                  <a:pt x="363" y="178"/>
                  <a:pt x="363" y="205"/>
                </a:cubicBezTo>
                <a:cubicBezTo>
                  <a:pt x="337" y="205"/>
                  <a:pt x="337" y="205"/>
                  <a:pt x="337" y="205"/>
                </a:cubicBezTo>
                <a:cubicBezTo>
                  <a:pt x="337" y="196"/>
                  <a:pt x="328" y="187"/>
                  <a:pt x="310" y="187"/>
                </a:cubicBezTo>
                <a:cubicBezTo>
                  <a:pt x="302" y="187"/>
                  <a:pt x="293" y="196"/>
                  <a:pt x="293" y="205"/>
                </a:cubicBezTo>
                <a:cubicBezTo>
                  <a:pt x="293" y="213"/>
                  <a:pt x="293" y="213"/>
                  <a:pt x="310" y="222"/>
                </a:cubicBezTo>
                <a:cubicBezTo>
                  <a:pt x="328" y="222"/>
                  <a:pt x="328" y="222"/>
                  <a:pt x="328" y="222"/>
                </a:cubicBezTo>
                <a:cubicBezTo>
                  <a:pt x="355" y="231"/>
                  <a:pt x="363" y="240"/>
                  <a:pt x="363" y="267"/>
                </a:cubicBezTo>
                <a:cubicBezTo>
                  <a:pt x="363" y="293"/>
                  <a:pt x="337" y="303"/>
                  <a:pt x="302" y="3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8" name="Freeform 67">
            <a:extLst>
              <a:ext uri="{FF2B5EF4-FFF2-40B4-BE49-F238E27FC236}">
                <a16:creationId xmlns:a16="http://schemas.microsoft.com/office/drawing/2014/main" id="{37E50114-2F4A-434C-8ADC-16425CD0B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8425" y="2197100"/>
            <a:ext cx="269875" cy="207963"/>
          </a:xfrm>
          <a:custGeom>
            <a:avLst/>
            <a:gdLst>
              <a:gd name="T0" fmla="*/ 149459 w 497"/>
              <a:gd name="T1" fmla="*/ 77286 h 382"/>
              <a:gd name="T2" fmla="*/ 149459 w 497"/>
              <a:gd name="T3" fmla="*/ 77286 h 382"/>
              <a:gd name="T4" fmla="*/ 168482 w 497"/>
              <a:gd name="T5" fmla="*/ 87083 h 382"/>
              <a:gd name="T6" fmla="*/ 192395 w 497"/>
              <a:gd name="T7" fmla="*/ 77286 h 382"/>
              <a:gd name="T8" fmla="*/ 192395 w 497"/>
              <a:gd name="T9" fmla="*/ 62591 h 382"/>
              <a:gd name="T10" fmla="*/ 134785 w 497"/>
              <a:gd name="T11" fmla="*/ 0 h 382"/>
              <a:gd name="T12" fmla="*/ 71741 w 497"/>
              <a:gd name="T13" fmla="*/ 62591 h 382"/>
              <a:gd name="T14" fmla="*/ 71741 w 497"/>
              <a:gd name="T15" fmla="*/ 144775 h 382"/>
              <a:gd name="T16" fmla="*/ 58153 w 497"/>
              <a:gd name="T17" fmla="*/ 159470 h 382"/>
              <a:gd name="T18" fmla="*/ 47827 w 497"/>
              <a:gd name="T19" fmla="*/ 144775 h 382"/>
              <a:gd name="T20" fmla="*/ 47827 w 497"/>
              <a:gd name="T21" fmla="*/ 111030 h 382"/>
              <a:gd name="T22" fmla="*/ 0 w 497"/>
              <a:gd name="T23" fmla="*/ 111030 h 382"/>
              <a:gd name="T24" fmla="*/ 0 w 497"/>
              <a:gd name="T25" fmla="*/ 144775 h 382"/>
              <a:gd name="T26" fmla="*/ 58153 w 497"/>
              <a:gd name="T27" fmla="*/ 207366 h 382"/>
              <a:gd name="T28" fmla="*/ 120655 w 497"/>
              <a:gd name="T29" fmla="*/ 144775 h 382"/>
              <a:gd name="T30" fmla="*/ 120655 w 497"/>
              <a:gd name="T31" fmla="*/ 62591 h 382"/>
              <a:gd name="T32" fmla="*/ 134785 w 497"/>
              <a:gd name="T33" fmla="*/ 48440 h 382"/>
              <a:gd name="T34" fmla="*/ 149459 w 497"/>
              <a:gd name="T35" fmla="*/ 62591 h 382"/>
              <a:gd name="T36" fmla="*/ 149459 w 497"/>
              <a:gd name="T37" fmla="*/ 77286 h 382"/>
              <a:gd name="T38" fmla="*/ 221200 w 497"/>
              <a:gd name="T39" fmla="*/ 111030 h 382"/>
              <a:gd name="T40" fmla="*/ 221200 w 497"/>
              <a:gd name="T41" fmla="*/ 111030 h 382"/>
              <a:gd name="T42" fmla="*/ 221200 w 497"/>
              <a:gd name="T43" fmla="*/ 144775 h 382"/>
              <a:gd name="T44" fmla="*/ 207069 w 497"/>
              <a:gd name="T45" fmla="*/ 159470 h 382"/>
              <a:gd name="T46" fmla="*/ 192395 w 497"/>
              <a:gd name="T47" fmla="*/ 144775 h 382"/>
              <a:gd name="T48" fmla="*/ 192395 w 497"/>
              <a:gd name="T49" fmla="*/ 111030 h 382"/>
              <a:gd name="T50" fmla="*/ 168482 w 497"/>
              <a:gd name="T51" fmla="*/ 120827 h 382"/>
              <a:gd name="T52" fmla="*/ 149459 w 497"/>
              <a:gd name="T53" fmla="*/ 111030 h 382"/>
              <a:gd name="T54" fmla="*/ 149459 w 497"/>
              <a:gd name="T55" fmla="*/ 144775 h 382"/>
              <a:gd name="T56" fmla="*/ 207069 w 497"/>
              <a:gd name="T57" fmla="*/ 207366 h 382"/>
              <a:gd name="T58" fmla="*/ 269571 w 497"/>
              <a:gd name="T59" fmla="*/ 144775 h 382"/>
              <a:gd name="T60" fmla="*/ 269571 w 497"/>
              <a:gd name="T61" fmla="*/ 111030 h 382"/>
              <a:gd name="T62" fmla="*/ 221200 w 497"/>
              <a:gd name="T63" fmla="*/ 111030 h 38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97" h="382">
                <a:moveTo>
                  <a:pt x="275" y="142"/>
                </a:moveTo>
                <a:lnTo>
                  <a:pt x="275" y="142"/>
                </a:lnTo>
                <a:cubicBezTo>
                  <a:pt x="310" y="160"/>
                  <a:pt x="310" y="160"/>
                  <a:pt x="310" y="160"/>
                </a:cubicBezTo>
                <a:cubicBezTo>
                  <a:pt x="354" y="142"/>
                  <a:pt x="354" y="142"/>
                  <a:pt x="354" y="142"/>
                </a:cubicBezTo>
                <a:cubicBezTo>
                  <a:pt x="354" y="115"/>
                  <a:pt x="354" y="115"/>
                  <a:pt x="354" y="115"/>
                </a:cubicBezTo>
                <a:cubicBezTo>
                  <a:pt x="354" y="53"/>
                  <a:pt x="310" y="0"/>
                  <a:pt x="248" y="0"/>
                </a:cubicBezTo>
                <a:cubicBezTo>
                  <a:pt x="186" y="0"/>
                  <a:pt x="132" y="53"/>
                  <a:pt x="132" y="115"/>
                </a:cubicBezTo>
                <a:cubicBezTo>
                  <a:pt x="132" y="266"/>
                  <a:pt x="132" y="266"/>
                  <a:pt x="132" y="266"/>
                </a:cubicBezTo>
                <a:cubicBezTo>
                  <a:pt x="132" y="283"/>
                  <a:pt x="124" y="293"/>
                  <a:pt x="107" y="293"/>
                </a:cubicBezTo>
                <a:cubicBezTo>
                  <a:pt x="97" y="293"/>
                  <a:pt x="88" y="283"/>
                  <a:pt x="88" y="266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328"/>
                  <a:pt x="53" y="381"/>
                  <a:pt x="107" y="381"/>
                </a:cubicBezTo>
                <a:cubicBezTo>
                  <a:pt x="169" y="381"/>
                  <a:pt x="222" y="328"/>
                  <a:pt x="222" y="266"/>
                </a:cubicBezTo>
                <a:cubicBezTo>
                  <a:pt x="222" y="115"/>
                  <a:pt x="222" y="115"/>
                  <a:pt x="222" y="115"/>
                </a:cubicBezTo>
                <a:cubicBezTo>
                  <a:pt x="222" y="98"/>
                  <a:pt x="230" y="89"/>
                  <a:pt x="248" y="89"/>
                </a:cubicBezTo>
                <a:cubicBezTo>
                  <a:pt x="266" y="89"/>
                  <a:pt x="275" y="98"/>
                  <a:pt x="275" y="115"/>
                </a:cubicBezTo>
                <a:lnTo>
                  <a:pt x="275" y="142"/>
                </a:lnTo>
                <a:close/>
                <a:moveTo>
                  <a:pt x="407" y="204"/>
                </a:moveTo>
                <a:lnTo>
                  <a:pt x="407" y="204"/>
                </a:lnTo>
                <a:cubicBezTo>
                  <a:pt x="407" y="266"/>
                  <a:pt x="407" y="266"/>
                  <a:pt x="407" y="266"/>
                </a:cubicBezTo>
                <a:cubicBezTo>
                  <a:pt x="407" y="283"/>
                  <a:pt x="399" y="293"/>
                  <a:pt x="381" y="293"/>
                </a:cubicBezTo>
                <a:cubicBezTo>
                  <a:pt x="372" y="293"/>
                  <a:pt x="354" y="283"/>
                  <a:pt x="354" y="266"/>
                </a:cubicBezTo>
                <a:cubicBezTo>
                  <a:pt x="354" y="204"/>
                  <a:pt x="354" y="204"/>
                  <a:pt x="354" y="204"/>
                </a:cubicBezTo>
                <a:cubicBezTo>
                  <a:pt x="310" y="222"/>
                  <a:pt x="310" y="222"/>
                  <a:pt x="310" y="222"/>
                </a:cubicBezTo>
                <a:cubicBezTo>
                  <a:pt x="275" y="204"/>
                  <a:pt x="275" y="204"/>
                  <a:pt x="275" y="204"/>
                </a:cubicBezTo>
                <a:cubicBezTo>
                  <a:pt x="275" y="266"/>
                  <a:pt x="275" y="266"/>
                  <a:pt x="275" y="266"/>
                </a:cubicBezTo>
                <a:cubicBezTo>
                  <a:pt x="275" y="328"/>
                  <a:pt x="328" y="381"/>
                  <a:pt x="381" y="381"/>
                </a:cubicBezTo>
                <a:cubicBezTo>
                  <a:pt x="443" y="381"/>
                  <a:pt x="496" y="328"/>
                  <a:pt x="496" y="266"/>
                </a:cubicBezTo>
                <a:cubicBezTo>
                  <a:pt x="496" y="204"/>
                  <a:pt x="496" y="204"/>
                  <a:pt x="496" y="204"/>
                </a:cubicBezTo>
                <a:lnTo>
                  <a:pt x="407" y="2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89" name="Freeform 68">
            <a:extLst>
              <a:ext uri="{FF2B5EF4-FFF2-40B4-BE49-F238E27FC236}">
                <a16:creationId xmlns:a16="http://schemas.microsoft.com/office/drawing/2014/main" id="{BAAADFD8-8CFD-1F40-8326-11C400E15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5" y="2178050"/>
            <a:ext cx="250825" cy="246063"/>
          </a:xfrm>
          <a:custGeom>
            <a:avLst/>
            <a:gdLst>
              <a:gd name="T0" fmla="*/ 120323 w 461"/>
              <a:gd name="T1" fmla="*/ 86747 h 454"/>
              <a:gd name="T2" fmla="*/ 120323 w 461"/>
              <a:gd name="T3" fmla="*/ 86747 h 454"/>
              <a:gd name="T4" fmla="*/ 81667 w 461"/>
              <a:gd name="T5" fmla="*/ 29277 h 454"/>
              <a:gd name="T6" fmla="*/ 19056 w 461"/>
              <a:gd name="T7" fmla="*/ 101386 h 454"/>
              <a:gd name="T8" fmla="*/ 120323 w 461"/>
              <a:gd name="T9" fmla="*/ 86747 h 454"/>
              <a:gd name="T10" fmla="*/ 130123 w 461"/>
              <a:gd name="T11" fmla="*/ 125242 h 454"/>
              <a:gd name="T12" fmla="*/ 130123 w 461"/>
              <a:gd name="T13" fmla="*/ 125242 h 454"/>
              <a:gd name="T14" fmla="*/ 135023 w 461"/>
              <a:gd name="T15" fmla="*/ 120362 h 454"/>
              <a:gd name="T16" fmla="*/ 130123 w 461"/>
              <a:gd name="T17" fmla="*/ 106266 h 454"/>
              <a:gd name="T18" fmla="*/ 19056 w 461"/>
              <a:gd name="T19" fmla="*/ 120362 h 454"/>
              <a:gd name="T20" fmla="*/ 19056 w 461"/>
              <a:gd name="T21" fmla="*/ 120362 h 454"/>
              <a:gd name="T22" fmla="*/ 47912 w 461"/>
              <a:gd name="T23" fmla="*/ 192471 h 454"/>
              <a:gd name="T24" fmla="*/ 47912 w 461"/>
              <a:gd name="T25" fmla="*/ 192471 h 454"/>
              <a:gd name="T26" fmla="*/ 130123 w 461"/>
              <a:gd name="T27" fmla="*/ 125242 h 454"/>
              <a:gd name="T28" fmla="*/ 57712 w 461"/>
              <a:gd name="T29" fmla="*/ 207110 h 454"/>
              <a:gd name="T30" fmla="*/ 57712 w 461"/>
              <a:gd name="T31" fmla="*/ 207110 h 454"/>
              <a:gd name="T32" fmla="*/ 57712 w 461"/>
              <a:gd name="T33" fmla="*/ 207110 h 454"/>
              <a:gd name="T34" fmla="*/ 57712 w 461"/>
              <a:gd name="T35" fmla="*/ 202230 h 454"/>
              <a:gd name="T36" fmla="*/ 57712 w 461"/>
              <a:gd name="T37" fmla="*/ 207110 h 454"/>
              <a:gd name="T38" fmla="*/ 101268 w 461"/>
              <a:gd name="T39" fmla="*/ 19518 h 454"/>
              <a:gd name="T40" fmla="*/ 101268 w 461"/>
              <a:gd name="T41" fmla="*/ 19518 h 454"/>
              <a:gd name="T42" fmla="*/ 192735 w 461"/>
              <a:gd name="T43" fmla="*/ 43916 h 454"/>
              <a:gd name="T44" fmla="*/ 192735 w 461"/>
              <a:gd name="T45" fmla="*/ 43916 h 454"/>
              <a:gd name="T46" fmla="*/ 125768 w 461"/>
              <a:gd name="T47" fmla="*/ 15181 h 454"/>
              <a:gd name="T48" fmla="*/ 101268 w 461"/>
              <a:gd name="T49" fmla="*/ 19518 h 454"/>
              <a:gd name="T50" fmla="*/ 139379 w 461"/>
              <a:gd name="T51" fmla="*/ 81868 h 454"/>
              <a:gd name="T52" fmla="*/ 192735 w 461"/>
              <a:gd name="T53" fmla="*/ 43916 h 454"/>
              <a:gd name="T54" fmla="*/ 125768 w 461"/>
              <a:gd name="T55" fmla="*/ 245604 h 454"/>
              <a:gd name="T56" fmla="*/ 125768 w 461"/>
              <a:gd name="T57" fmla="*/ 245604 h 454"/>
              <a:gd name="T58" fmla="*/ 0 w 461"/>
              <a:gd name="T59" fmla="*/ 120362 h 454"/>
              <a:gd name="T60" fmla="*/ 125768 w 461"/>
              <a:gd name="T61" fmla="*/ 0 h 454"/>
              <a:gd name="T62" fmla="*/ 250447 w 461"/>
              <a:gd name="T63" fmla="*/ 120362 h 454"/>
              <a:gd name="T64" fmla="*/ 125768 w 461"/>
              <a:gd name="T65" fmla="*/ 245604 h 454"/>
              <a:gd name="T66" fmla="*/ 144279 w 461"/>
              <a:gd name="T67" fmla="*/ 139880 h 454"/>
              <a:gd name="T68" fmla="*/ 144279 w 461"/>
              <a:gd name="T69" fmla="*/ 139880 h 454"/>
              <a:gd name="T70" fmla="*/ 57712 w 461"/>
              <a:gd name="T71" fmla="*/ 207110 h 454"/>
              <a:gd name="T72" fmla="*/ 125768 w 461"/>
              <a:gd name="T73" fmla="*/ 226086 h 454"/>
              <a:gd name="T74" fmla="*/ 168779 w 461"/>
              <a:gd name="T75" fmla="*/ 221206 h 454"/>
              <a:gd name="T76" fmla="*/ 144279 w 461"/>
              <a:gd name="T77" fmla="*/ 139880 h 454"/>
              <a:gd name="T78" fmla="*/ 149723 w 461"/>
              <a:gd name="T79" fmla="*/ 96507 h 454"/>
              <a:gd name="T80" fmla="*/ 149723 w 461"/>
              <a:gd name="T81" fmla="*/ 96507 h 454"/>
              <a:gd name="T82" fmla="*/ 154624 w 461"/>
              <a:gd name="T83" fmla="*/ 110603 h 454"/>
              <a:gd name="T84" fmla="*/ 158979 w 461"/>
              <a:gd name="T85" fmla="*/ 115483 h 454"/>
              <a:gd name="T86" fmla="*/ 231391 w 461"/>
              <a:gd name="T87" fmla="*/ 120362 h 454"/>
              <a:gd name="T88" fmla="*/ 207435 w 461"/>
              <a:gd name="T89" fmla="*/ 53133 h 454"/>
              <a:gd name="T90" fmla="*/ 149723 w 461"/>
              <a:gd name="T91" fmla="*/ 96507 h 454"/>
              <a:gd name="T92" fmla="*/ 163879 w 461"/>
              <a:gd name="T93" fmla="*/ 135001 h 454"/>
              <a:gd name="T94" fmla="*/ 163879 w 461"/>
              <a:gd name="T95" fmla="*/ 135001 h 454"/>
              <a:gd name="T96" fmla="*/ 183479 w 461"/>
              <a:gd name="T97" fmla="*/ 211989 h 454"/>
              <a:gd name="T98" fmla="*/ 231391 w 461"/>
              <a:gd name="T99" fmla="*/ 139880 h 454"/>
              <a:gd name="T100" fmla="*/ 163879 w 461"/>
              <a:gd name="T101" fmla="*/ 135001 h 45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61" h="454">
                <a:moveTo>
                  <a:pt x="221" y="160"/>
                </a:moveTo>
                <a:lnTo>
                  <a:pt x="221" y="160"/>
                </a:lnTo>
                <a:cubicBezTo>
                  <a:pt x="186" y="98"/>
                  <a:pt x="150" y="54"/>
                  <a:pt x="150" y="54"/>
                </a:cubicBezTo>
                <a:cubicBezTo>
                  <a:pt x="88" y="72"/>
                  <a:pt x="53" y="125"/>
                  <a:pt x="35" y="187"/>
                </a:cubicBezTo>
                <a:cubicBezTo>
                  <a:pt x="44" y="187"/>
                  <a:pt x="124" y="187"/>
                  <a:pt x="221" y="160"/>
                </a:cubicBezTo>
                <a:close/>
                <a:moveTo>
                  <a:pt x="239" y="231"/>
                </a:moveTo>
                <a:lnTo>
                  <a:pt x="239" y="231"/>
                </a:lnTo>
                <a:cubicBezTo>
                  <a:pt x="248" y="222"/>
                  <a:pt x="248" y="222"/>
                  <a:pt x="248" y="222"/>
                </a:cubicBezTo>
                <a:cubicBezTo>
                  <a:pt x="248" y="213"/>
                  <a:pt x="239" y="204"/>
                  <a:pt x="239" y="196"/>
                </a:cubicBezTo>
                <a:cubicBezTo>
                  <a:pt x="133" y="222"/>
                  <a:pt x="35" y="222"/>
                  <a:pt x="35" y="222"/>
                </a:cubicBezTo>
                <a:cubicBezTo>
                  <a:pt x="35" y="275"/>
                  <a:pt x="53" y="319"/>
                  <a:pt x="88" y="355"/>
                </a:cubicBezTo>
                <a:cubicBezTo>
                  <a:pt x="88" y="355"/>
                  <a:pt x="141" y="258"/>
                  <a:pt x="239" y="231"/>
                </a:cubicBezTo>
                <a:close/>
                <a:moveTo>
                  <a:pt x="106" y="382"/>
                </a:moveTo>
                <a:lnTo>
                  <a:pt x="106" y="382"/>
                </a:lnTo>
                <a:cubicBezTo>
                  <a:pt x="106" y="382"/>
                  <a:pt x="106" y="382"/>
                  <a:pt x="106" y="373"/>
                </a:cubicBezTo>
                <a:cubicBezTo>
                  <a:pt x="106" y="382"/>
                  <a:pt x="106" y="382"/>
                  <a:pt x="106" y="382"/>
                </a:cubicBezTo>
                <a:close/>
                <a:moveTo>
                  <a:pt x="186" y="36"/>
                </a:moveTo>
                <a:lnTo>
                  <a:pt x="186" y="36"/>
                </a:lnTo>
                <a:close/>
                <a:moveTo>
                  <a:pt x="354" y="81"/>
                </a:moveTo>
                <a:lnTo>
                  <a:pt x="354" y="81"/>
                </a:lnTo>
                <a:cubicBezTo>
                  <a:pt x="328" y="45"/>
                  <a:pt x="284" y="28"/>
                  <a:pt x="231" y="28"/>
                </a:cubicBezTo>
                <a:cubicBezTo>
                  <a:pt x="212" y="28"/>
                  <a:pt x="194" y="36"/>
                  <a:pt x="186" y="36"/>
                </a:cubicBezTo>
                <a:cubicBezTo>
                  <a:pt x="186" y="36"/>
                  <a:pt x="221" y="89"/>
                  <a:pt x="256" y="151"/>
                </a:cubicBezTo>
                <a:cubicBezTo>
                  <a:pt x="328" y="125"/>
                  <a:pt x="354" y="81"/>
                  <a:pt x="354" y="81"/>
                </a:cubicBezTo>
                <a:close/>
                <a:moveTo>
                  <a:pt x="231" y="453"/>
                </a:moveTo>
                <a:lnTo>
                  <a:pt x="231" y="453"/>
                </a:lnTo>
                <a:cubicBezTo>
                  <a:pt x="106" y="453"/>
                  <a:pt x="0" y="355"/>
                  <a:pt x="0" y="222"/>
                </a:cubicBezTo>
                <a:cubicBezTo>
                  <a:pt x="0" y="98"/>
                  <a:pt x="106" y="0"/>
                  <a:pt x="231" y="0"/>
                </a:cubicBezTo>
                <a:cubicBezTo>
                  <a:pt x="354" y="0"/>
                  <a:pt x="460" y="98"/>
                  <a:pt x="460" y="222"/>
                </a:cubicBezTo>
                <a:cubicBezTo>
                  <a:pt x="460" y="355"/>
                  <a:pt x="354" y="453"/>
                  <a:pt x="231" y="453"/>
                </a:cubicBezTo>
                <a:close/>
                <a:moveTo>
                  <a:pt x="265" y="258"/>
                </a:moveTo>
                <a:lnTo>
                  <a:pt x="265" y="258"/>
                </a:lnTo>
                <a:cubicBezTo>
                  <a:pt x="150" y="302"/>
                  <a:pt x="115" y="382"/>
                  <a:pt x="106" y="382"/>
                </a:cubicBezTo>
                <a:cubicBezTo>
                  <a:pt x="141" y="408"/>
                  <a:pt x="186" y="417"/>
                  <a:pt x="231" y="417"/>
                </a:cubicBezTo>
                <a:cubicBezTo>
                  <a:pt x="256" y="417"/>
                  <a:pt x="284" y="417"/>
                  <a:pt x="310" y="408"/>
                </a:cubicBezTo>
                <a:cubicBezTo>
                  <a:pt x="301" y="391"/>
                  <a:pt x="292" y="329"/>
                  <a:pt x="265" y="258"/>
                </a:cubicBezTo>
                <a:close/>
                <a:moveTo>
                  <a:pt x="275" y="178"/>
                </a:moveTo>
                <a:lnTo>
                  <a:pt x="275" y="178"/>
                </a:lnTo>
                <a:cubicBezTo>
                  <a:pt x="275" y="187"/>
                  <a:pt x="284" y="196"/>
                  <a:pt x="284" y="204"/>
                </a:cubicBezTo>
                <a:cubicBezTo>
                  <a:pt x="284" y="213"/>
                  <a:pt x="284" y="213"/>
                  <a:pt x="292" y="213"/>
                </a:cubicBezTo>
                <a:cubicBezTo>
                  <a:pt x="354" y="213"/>
                  <a:pt x="425" y="222"/>
                  <a:pt x="425" y="222"/>
                </a:cubicBezTo>
                <a:cubicBezTo>
                  <a:pt x="425" y="178"/>
                  <a:pt x="407" y="134"/>
                  <a:pt x="381" y="98"/>
                </a:cubicBezTo>
                <a:cubicBezTo>
                  <a:pt x="381" y="107"/>
                  <a:pt x="346" y="151"/>
                  <a:pt x="275" y="178"/>
                </a:cubicBezTo>
                <a:close/>
                <a:moveTo>
                  <a:pt x="301" y="249"/>
                </a:moveTo>
                <a:lnTo>
                  <a:pt x="301" y="249"/>
                </a:lnTo>
                <a:cubicBezTo>
                  <a:pt x="328" y="319"/>
                  <a:pt x="337" y="373"/>
                  <a:pt x="337" y="391"/>
                </a:cubicBezTo>
                <a:cubicBezTo>
                  <a:pt x="381" y="355"/>
                  <a:pt x="416" y="311"/>
                  <a:pt x="425" y="258"/>
                </a:cubicBezTo>
                <a:cubicBezTo>
                  <a:pt x="416" y="258"/>
                  <a:pt x="363" y="240"/>
                  <a:pt x="301" y="2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0" name="Freeform 69">
            <a:extLst>
              <a:ext uri="{FF2B5EF4-FFF2-40B4-BE49-F238E27FC236}">
                <a16:creationId xmlns:a16="http://schemas.microsoft.com/office/drawing/2014/main" id="{70FF886F-EAC9-5842-9F99-1B3CD2EC1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400" y="2749550"/>
            <a:ext cx="279400" cy="184150"/>
          </a:xfrm>
          <a:custGeom>
            <a:avLst/>
            <a:gdLst>
              <a:gd name="T0" fmla="*/ 110455 w 514"/>
              <a:gd name="T1" fmla="*/ 77306 h 338"/>
              <a:gd name="T2" fmla="*/ 110455 w 514"/>
              <a:gd name="T3" fmla="*/ 77306 h 338"/>
              <a:gd name="T4" fmla="*/ 134396 w 514"/>
              <a:gd name="T5" fmla="*/ 48453 h 338"/>
              <a:gd name="T6" fmla="*/ 86514 w 514"/>
              <a:gd name="T7" fmla="*/ 0 h 338"/>
              <a:gd name="T8" fmla="*/ 0 w 514"/>
              <a:gd name="T9" fmla="*/ 0 h 338"/>
              <a:gd name="T10" fmla="*/ 0 w 514"/>
              <a:gd name="T11" fmla="*/ 173667 h 338"/>
              <a:gd name="T12" fmla="*/ 86514 w 514"/>
              <a:gd name="T13" fmla="*/ 173667 h 338"/>
              <a:gd name="T14" fmla="*/ 139293 w 514"/>
              <a:gd name="T15" fmla="*/ 120859 h 338"/>
              <a:gd name="T16" fmla="*/ 110455 w 514"/>
              <a:gd name="T17" fmla="*/ 77306 h 338"/>
              <a:gd name="T18" fmla="*/ 38632 w 514"/>
              <a:gd name="T19" fmla="*/ 28854 h 338"/>
              <a:gd name="T20" fmla="*/ 38632 w 514"/>
              <a:gd name="T21" fmla="*/ 28854 h 338"/>
              <a:gd name="T22" fmla="*/ 86514 w 514"/>
              <a:gd name="T23" fmla="*/ 28854 h 338"/>
              <a:gd name="T24" fmla="*/ 101205 w 514"/>
              <a:gd name="T25" fmla="*/ 48453 h 338"/>
              <a:gd name="T26" fmla="*/ 81617 w 514"/>
              <a:gd name="T27" fmla="*/ 68051 h 338"/>
              <a:gd name="T28" fmla="*/ 38632 w 514"/>
              <a:gd name="T29" fmla="*/ 68051 h 338"/>
              <a:gd name="T30" fmla="*/ 38632 w 514"/>
              <a:gd name="T31" fmla="*/ 28854 h 338"/>
              <a:gd name="T32" fmla="*/ 86514 w 514"/>
              <a:gd name="T33" fmla="*/ 144813 h 338"/>
              <a:gd name="T34" fmla="*/ 86514 w 514"/>
              <a:gd name="T35" fmla="*/ 144813 h 338"/>
              <a:gd name="T36" fmla="*/ 38632 w 514"/>
              <a:gd name="T37" fmla="*/ 144813 h 338"/>
              <a:gd name="T38" fmla="*/ 38632 w 514"/>
              <a:gd name="T39" fmla="*/ 96905 h 338"/>
              <a:gd name="T40" fmla="*/ 86514 w 514"/>
              <a:gd name="T41" fmla="*/ 96905 h 338"/>
              <a:gd name="T42" fmla="*/ 105558 w 514"/>
              <a:gd name="T43" fmla="*/ 120859 h 338"/>
              <a:gd name="T44" fmla="*/ 86514 w 514"/>
              <a:gd name="T45" fmla="*/ 144813 h 338"/>
              <a:gd name="T46" fmla="*/ 212204 w 514"/>
              <a:gd name="T47" fmla="*/ 43553 h 338"/>
              <a:gd name="T48" fmla="*/ 212204 w 514"/>
              <a:gd name="T49" fmla="*/ 43553 h 338"/>
              <a:gd name="T50" fmla="*/ 144190 w 514"/>
              <a:gd name="T51" fmla="*/ 111060 h 338"/>
              <a:gd name="T52" fmla="*/ 212204 w 514"/>
              <a:gd name="T53" fmla="*/ 178567 h 338"/>
              <a:gd name="T54" fmla="*/ 269880 w 514"/>
              <a:gd name="T55" fmla="*/ 130659 h 338"/>
              <a:gd name="T56" fmla="*/ 241042 w 514"/>
              <a:gd name="T57" fmla="*/ 130659 h 338"/>
              <a:gd name="T58" fmla="*/ 212204 w 514"/>
              <a:gd name="T59" fmla="*/ 149713 h 338"/>
              <a:gd name="T60" fmla="*/ 183366 w 514"/>
              <a:gd name="T61" fmla="*/ 120859 h 338"/>
              <a:gd name="T62" fmla="*/ 269880 w 514"/>
              <a:gd name="T63" fmla="*/ 120859 h 338"/>
              <a:gd name="T64" fmla="*/ 212204 w 514"/>
              <a:gd name="T65" fmla="*/ 43553 h 338"/>
              <a:gd name="T66" fmla="*/ 236145 w 514"/>
              <a:gd name="T67" fmla="*/ 96905 h 338"/>
              <a:gd name="T68" fmla="*/ 236145 w 514"/>
              <a:gd name="T69" fmla="*/ 96905 h 338"/>
              <a:gd name="T70" fmla="*/ 183366 w 514"/>
              <a:gd name="T71" fmla="*/ 96905 h 338"/>
              <a:gd name="T72" fmla="*/ 212204 w 514"/>
              <a:gd name="T73" fmla="*/ 68051 h 338"/>
              <a:gd name="T74" fmla="*/ 236145 w 514"/>
              <a:gd name="T75" fmla="*/ 96905 h 338"/>
              <a:gd name="T76" fmla="*/ 245939 w 514"/>
              <a:gd name="T77" fmla="*/ 9799 h 338"/>
              <a:gd name="T78" fmla="*/ 245939 w 514"/>
              <a:gd name="T79" fmla="*/ 9799 h 338"/>
              <a:gd name="T80" fmla="*/ 173572 w 514"/>
              <a:gd name="T81" fmla="*/ 9799 h 338"/>
              <a:gd name="T82" fmla="*/ 173572 w 514"/>
              <a:gd name="T83" fmla="*/ 33753 h 338"/>
              <a:gd name="T84" fmla="*/ 245939 w 514"/>
              <a:gd name="T85" fmla="*/ 33753 h 338"/>
              <a:gd name="T86" fmla="*/ 245939 w 514"/>
              <a:gd name="T87" fmla="*/ 9799 h 33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14" h="338">
                <a:moveTo>
                  <a:pt x="203" y="142"/>
                </a:moveTo>
                <a:lnTo>
                  <a:pt x="203" y="142"/>
                </a:lnTo>
                <a:cubicBezTo>
                  <a:pt x="203" y="142"/>
                  <a:pt x="247" y="142"/>
                  <a:pt x="247" y="89"/>
                </a:cubicBezTo>
                <a:cubicBezTo>
                  <a:pt x="247" y="27"/>
                  <a:pt x="212" y="0"/>
                  <a:pt x="15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19"/>
                  <a:pt x="0" y="319"/>
                  <a:pt x="0" y="319"/>
                </a:cubicBezTo>
                <a:cubicBezTo>
                  <a:pt x="159" y="319"/>
                  <a:pt x="159" y="319"/>
                  <a:pt x="159" y="319"/>
                </a:cubicBezTo>
                <a:cubicBezTo>
                  <a:pt x="159" y="319"/>
                  <a:pt x="256" y="328"/>
                  <a:pt x="256" y="222"/>
                </a:cubicBezTo>
                <a:cubicBezTo>
                  <a:pt x="256" y="222"/>
                  <a:pt x="265" y="142"/>
                  <a:pt x="203" y="142"/>
                </a:cubicBezTo>
                <a:close/>
                <a:moveTo>
                  <a:pt x="71" y="53"/>
                </a:moveTo>
                <a:lnTo>
                  <a:pt x="71" y="53"/>
                </a:lnTo>
                <a:cubicBezTo>
                  <a:pt x="159" y="53"/>
                  <a:pt x="159" y="53"/>
                  <a:pt x="159" y="53"/>
                </a:cubicBezTo>
                <a:cubicBezTo>
                  <a:pt x="159" y="53"/>
                  <a:pt x="186" y="53"/>
                  <a:pt x="186" y="89"/>
                </a:cubicBezTo>
                <a:cubicBezTo>
                  <a:pt x="186" y="125"/>
                  <a:pt x="168" y="125"/>
                  <a:pt x="150" y="125"/>
                </a:cubicBezTo>
                <a:cubicBezTo>
                  <a:pt x="71" y="125"/>
                  <a:pt x="71" y="125"/>
                  <a:pt x="71" y="125"/>
                </a:cubicBezTo>
                <a:lnTo>
                  <a:pt x="71" y="53"/>
                </a:lnTo>
                <a:close/>
                <a:moveTo>
                  <a:pt x="159" y="266"/>
                </a:moveTo>
                <a:lnTo>
                  <a:pt x="159" y="266"/>
                </a:lnTo>
                <a:cubicBezTo>
                  <a:pt x="71" y="266"/>
                  <a:pt x="71" y="266"/>
                  <a:pt x="71" y="266"/>
                </a:cubicBezTo>
                <a:cubicBezTo>
                  <a:pt x="71" y="178"/>
                  <a:pt x="71" y="178"/>
                  <a:pt x="71" y="178"/>
                </a:cubicBezTo>
                <a:cubicBezTo>
                  <a:pt x="159" y="178"/>
                  <a:pt x="159" y="178"/>
                  <a:pt x="159" y="178"/>
                </a:cubicBezTo>
                <a:cubicBezTo>
                  <a:pt x="159" y="178"/>
                  <a:pt x="194" y="178"/>
                  <a:pt x="194" y="222"/>
                </a:cubicBezTo>
                <a:cubicBezTo>
                  <a:pt x="194" y="257"/>
                  <a:pt x="168" y="266"/>
                  <a:pt x="159" y="266"/>
                </a:cubicBezTo>
                <a:close/>
                <a:moveTo>
                  <a:pt x="390" y="80"/>
                </a:moveTo>
                <a:lnTo>
                  <a:pt x="390" y="80"/>
                </a:lnTo>
                <a:cubicBezTo>
                  <a:pt x="265" y="80"/>
                  <a:pt x="265" y="204"/>
                  <a:pt x="265" y="204"/>
                </a:cubicBezTo>
                <a:cubicBezTo>
                  <a:pt x="265" y="204"/>
                  <a:pt x="265" y="328"/>
                  <a:pt x="390" y="328"/>
                </a:cubicBezTo>
                <a:cubicBezTo>
                  <a:pt x="390" y="328"/>
                  <a:pt x="496" y="337"/>
                  <a:pt x="496" y="240"/>
                </a:cubicBezTo>
                <a:cubicBezTo>
                  <a:pt x="443" y="240"/>
                  <a:pt x="443" y="240"/>
                  <a:pt x="443" y="240"/>
                </a:cubicBezTo>
                <a:cubicBezTo>
                  <a:pt x="443" y="240"/>
                  <a:pt x="443" y="275"/>
                  <a:pt x="390" y="275"/>
                </a:cubicBezTo>
                <a:cubicBezTo>
                  <a:pt x="390" y="275"/>
                  <a:pt x="337" y="284"/>
                  <a:pt x="337" y="222"/>
                </a:cubicBezTo>
                <a:cubicBezTo>
                  <a:pt x="496" y="222"/>
                  <a:pt x="496" y="222"/>
                  <a:pt x="496" y="222"/>
                </a:cubicBezTo>
                <a:cubicBezTo>
                  <a:pt x="496" y="222"/>
                  <a:pt x="513" y="80"/>
                  <a:pt x="390" y="80"/>
                </a:cubicBezTo>
                <a:close/>
                <a:moveTo>
                  <a:pt x="434" y="178"/>
                </a:moveTo>
                <a:lnTo>
                  <a:pt x="434" y="178"/>
                </a:lnTo>
                <a:cubicBezTo>
                  <a:pt x="337" y="178"/>
                  <a:pt x="337" y="178"/>
                  <a:pt x="337" y="178"/>
                </a:cubicBezTo>
                <a:cubicBezTo>
                  <a:pt x="337" y="178"/>
                  <a:pt x="345" y="125"/>
                  <a:pt x="390" y="125"/>
                </a:cubicBezTo>
                <a:cubicBezTo>
                  <a:pt x="434" y="125"/>
                  <a:pt x="434" y="178"/>
                  <a:pt x="434" y="178"/>
                </a:cubicBezTo>
                <a:close/>
                <a:moveTo>
                  <a:pt x="452" y="18"/>
                </a:moveTo>
                <a:lnTo>
                  <a:pt x="452" y="18"/>
                </a:lnTo>
                <a:cubicBezTo>
                  <a:pt x="319" y="18"/>
                  <a:pt x="319" y="18"/>
                  <a:pt x="319" y="18"/>
                </a:cubicBezTo>
                <a:cubicBezTo>
                  <a:pt x="319" y="62"/>
                  <a:pt x="319" y="62"/>
                  <a:pt x="319" y="62"/>
                </a:cubicBezTo>
                <a:cubicBezTo>
                  <a:pt x="452" y="62"/>
                  <a:pt x="452" y="62"/>
                  <a:pt x="452" y="62"/>
                </a:cubicBezTo>
                <a:lnTo>
                  <a:pt x="452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1" name="Freeform 70">
            <a:extLst>
              <a:ext uri="{FF2B5EF4-FFF2-40B4-BE49-F238E27FC236}">
                <a16:creationId xmlns:a16="http://schemas.microsoft.com/office/drawing/2014/main" id="{77AB41FE-2DB4-8546-B719-1667591D8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188" y="2178050"/>
            <a:ext cx="152400" cy="246063"/>
          </a:xfrm>
          <a:custGeom>
            <a:avLst/>
            <a:gdLst>
              <a:gd name="T0" fmla="*/ 152445 w 284"/>
              <a:gd name="T1" fmla="*/ 230965 h 454"/>
              <a:gd name="T2" fmla="*/ 152445 w 284"/>
              <a:gd name="T3" fmla="*/ 230965 h 454"/>
              <a:gd name="T4" fmla="*/ 123895 w 284"/>
              <a:gd name="T5" fmla="*/ 245604 h 454"/>
              <a:gd name="T6" fmla="*/ 95346 w 284"/>
              <a:gd name="T7" fmla="*/ 245604 h 454"/>
              <a:gd name="T8" fmla="*/ 66796 w 284"/>
              <a:gd name="T9" fmla="*/ 240724 h 454"/>
              <a:gd name="T10" fmla="*/ 43094 w 284"/>
              <a:gd name="T11" fmla="*/ 230965 h 454"/>
              <a:gd name="T12" fmla="*/ 32859 w 284"/>
              <a:gd name="T13" fmla="*/ 211989 h 454"/>
              <a:gd name="T14" fmla="*/ 28550 w 284"/>
              <a:gd name="T15" fmla="*/ 188134 h 454"/>
              <a:gd name="T16" fmla="*/ 28550 w 284"/>
              <a:gd name="T17" fmla="*/ 101386 h 454"/>
              <a:gd name="T18" fmla="*/ 0 w 284"/>
              <a:gd name="T19" fmla="*/ 101386 h 454"/>
              <a:gd name="T20" fmla="*/ 0 w 284"/>
              <a:gd name="T21" fmla="*/ 62892 h 454"/>
              <a:gd name="T22" fmla="*/ 23702 w 284"/>
              <a:gd name="T23" fmla="*/ 53133 h 454"/>
              <a:gd name="T24" fmla="*/ 43094 w 284"/>
              <a:gd name="T25" fmla="*/ 29277 h 454"/>
              <a:gd name="T26" fmla="*/ 52252 w 284"/>
              <a:gd name="T27" fmla="*/ 0 h 454"/>
              <a:gd name="T28" fmla="*/ 86188 w 284"/>
              <a:gd name="T29" fmla="*/ 0 h 454"/>
              <a:gd name="T30" fmla="*/ 86188 w 284"/>
              <a:gd name="T31" fmla="*/ 62892 h 454"/>
              <a:gd name="T32" fmla="*/ 143288 w 284"/>
              <a:gd name="T33" fmla="*/ 62892 h 454"/>
              <a:gd name="T34" fmla="*/ 143288 w 284"/>
              <a:gd name="T35" fmla="*/ 101386 h 454"/>
              <a:gd name="T36" fmla="*/ 86188 w 284"/>
              <a:gd name="T37" fmla="*/ 101386 h 454"/>
              <a:gd name="T38" fmla="*/ 86188 w 284"/>
              <a:gd name="T39" fmla="*/ 163736 h 454"/>
              <a:gd name="T40" fmla="*/ 86188 w 284"/>
              <a:gd name="T41" fmla="*/ 192471 h 454"/>
              <a:gd name="T42" fmla="*/ 95346 w 284"/>
              <a:gd name="T43" fmla="*/ 202230 h 454"/>
              <a:gd name="T44" fmla="*/ 114738 w 284"/>
              <a:gd name="T45" fmla="*/ 207110 h 454"/>
              <a:gd name="T46" fmla="*/ 152445 w 284"/>
              <a:gd name="T47" fmla="*/ 192471 h 454"/>
              <a:gd name="T48" fmla="*/ 152445 w 284"/>
              <a:gd name="T49" fmla="*/ 230965 h 454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84" h="454">
                <a:moveTo>
                  <a:pt x="283" y="426"/>
                </a:moveTo>
                <a:lnTo>
                  <a:pt x="283" y="426"/>
                </a:lnTo>
                <a:cubicBezTo>
                  <a:pt x="257" y="435"/>
                  <a:pt x="239" y="444"/>
                  <a:pt x="230" y="453"/>
                </a:cubicBezTo>
                <a:cubicBezTo>
                  <a:pt x="213" y="453"/>
                  <a:pt x="195" y="453"/>
                  <a:pt x="177" y="453"/>
                </a:cubicBezTo>
                <a:cubicBezTo>
                  <a:pt x="160" y="453"/>
                  <a:pt x="142" y="453"/>
                  <a:pt x="124" y="444"/>
                </a:cubicBezTo>
                <a:cubicBezTo>
                  <a:pt x="106" y="444"/>
                  <a:pt x="88" y="435"/>
                  <a:pt x="80" y="426"/>
                </a:cubicBezTo>
                <a:cubicBezTo>
                  <a:pt x="71" y="417"/>
                  <a:pt x="61" y="400"/>
                  <a:pt x="61" y="391"/>
                </a:cubicBezTo>
                <a:cubicBezTo>
                  <a:pt x="53" y="382"/>
                  <a:pt x="53" y="364"/>
                  <a:pt x="53" y="347"/>
                </a:cubicBezTo>
                <a:cubicBezTo>
                  <a:pt x="53" y="187"/>
                  <a:pt x="53" y="187"/>
                  <a:pt x="53" y="187"/>
                </a:cubicBezTo>
                <a:cubicBezTo>
                  <a:pt x="0" y="187"/>
                  <a:pt x="0" y="187"/>
                  <a:pt x="0" y="187"/>
                </a:cubicBezTo>
                <a:cubicBezTo>
                  <a:pt x="0" y="116"/>
                  <a:pt x="0" y="116"/>
                  <a:pt x="0" y="116"/>
                </a:cubicBezTo>
                <a:cubicBezTo>
                  <a:pt x="17" y="116"/>
                  <a:pt x="35" y="107"/>
                  <a:pt x="44" y="98"/>
                </a:cubicBezTo>
                <a:cubicBezTo>
                  <a:pt x="61" y="81"/>
                  <a:pt x="71" y="72"/>
                  <a:pt x="80" y="54"/>
                </a:cubicBezTo>
                <a:cubicBezTo>
                  <a:pt x="88" y="36"/>
                  <a:pt x="88" y="19"/>
                  <a:pt x="97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0" y="116"/>
                  <a:pt x="160" y="116"/>
                  <a:pt x="160" y="116"/>
                </a:cubicBezTo>
                <a:cubicBezTo>
                  <a:pt x="266" y="116"/>
                  <a:pt x="266" y="116"/>
                  <a:pt x="266" y="116"/>
                </a:cubicBezTo>
                <a:cubicBezTo>
                  <a:pt x="266" y="187"/>
                  <a:pt x="266" y="187"/>
                  <a:pt x="266" y="187"/>
                </a:cubicBezTo>
                <a:cubicBezTo>
                  <a:pt x="160" y="187"/>
                  <a:pt x="160" y="187"/>
                  <a:pt x="160" y="187"/>
                </a:cubicBezTo>
                <a:cubicBezTo>
                  <a:pt x="160" y="302"/>
                  <a:pt x="160" y="302"/>
                  <a:pt x="160" y="302"/>
                </a:cubicBezTo>
                <a:cubicBezTo>
                  <a:pt x="160" y="329"/>
                  <a:pt x="160" y="347"/>
                  <a:pt x="160" y="355"/>
                </a:cubicBezTo>
                <a:cubicBezTo>
                  <a:pt x="168" y="364"/>
                  <a:pt x="168" y="364"/>
                  <a:pt x="177" y="373"/>
                </a:cubicBezTo>
                <a:cubicBezTo>
                  <a:pt x="186" y="373"/>
                  <a:pt x="195" y="382"/>
                  <a:pt x="213" y="382"/>
                </a:cubicBezTo>
                <a:cubicBezTo>
                  <a:pt x="230" y="382"/>
                  <a:pt x="257" y="373"/>
                  <a:pt x="283" y="355"/>
                </a:cubicBezTo>
                <a:lnTo>
                  <a:pt x="283" y="42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2" name="Freeform 71">
            <a:extLst>
              <a:ext uri="{FF2B5EF4-FFF2-40B4-BE49-F238E27FC236}">
                <a16:creationId xmlns:a16="http://schemas.microsoft.com/office/drawing/2014/main" id="{4D36E18C-91B6-D240-BC80-16F145965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3963" y="2173288"/>
            <a:ext cx="260350" cy="255587"/>
          </a:xfrm>
          <a:custGeom>
            <a:avLst/>
            <a:gdLst>
              <a:gd name="T0" fmla="*/ 129733 w 480"/>
              <a:gd name="T1" fmla="*/ 0 h 471"/>
              <a:gd name="T2" fmla="*/ 129733 w 480"/>
              <a:gd name="T3" fmla="*/ 0 h 471"/>
              <a:gd name="T4" fmla="*/ 0 w 480"/>
              <a:gd name="T5" fmla="*/ 125409 h 471"/>
              <a:gd name="T6" fmla="*/ 129733 w 480"/>
              <a:gd name="T7" fmla="*/ 255162 h 471"/>
              <a:gd name="T8" fmla="*/ 260008 w 480"/>
              <a:gd name="T9" fmla="*/ 125409 h 471"/>
              <a:gd name="T10" fmla="*/ 129733 w 480"/>
              <a:gd name="T11" fmla="*/ 0 h 471"/>
              <a:gd name="T12" fmla="*/ 163387 w 480"/>
              <a:gd name="T13" fmla="*/ 183500 h 471"/>
              <a:gd name="T14" fmla="*/ 163387 w 480"/>
              <a:gd name="T15" fmla="*/ 183500 h 471"/>
              <a:gd name="T16" fmla="*/ 148731 w 480"/>
              <a:gd name="T17" fmla="*/ 188386 h 471"/>
              <a:gd name="T18" fmla="*/ 134618 w 480"/>
              <a:gd name="T19" fmla="*/ 188386 h 471"/>
              <a:gd name="T20" fmla="*/ 119962 w 480"/>
              <a:gd name="T21" fmla="*/ 188386 h 471"/>
              <a:gd name="T22" fmla="*/ 110734 w 480"/>
              <a:gd name="T23" fmla="*/ 183500 h 471"/>
              <a:gd name="T24" fmla="*/ 100964 w 480"/>
              <a:gd name="T25" fmla="*/ 173727 h 471"/>
              <a:gd name="T26" fmla="*/ 100964 w 480"/>
              <a:gd name="T27" fmla="*/ 159069 h 471"/>
              <a:gd name="T28" fmla="*/ 100964 w 480"/>
              <a:gd name="T29" fmla="*/ 115637 h 471"/>
              <a:gd name="T30" fmla="*/ 86308 w 480"/>
              <a:gd name="T31" fmla="*/ 115637 h 471"/>
              <a:gd name="T32" fmla="*/ 86308 w 480"/>
              <a:gd name="T33" fmla="*/ 96636 h 471"/>
              <a:gd name="T34" fmla="*/ 100964 w 480"/>
              <a:gd name="T35" fmla="*/ 91750 h 471"/>
              <a:gd name="T36" fmla="*/ 110734 w 480"/>
              <a:gd name="T37" fmla="*/ 81978 h 471"/>
              <a:gd name="T38" fmla="*/ 115620 w 480"/>
              <a:gd name="T39" fmla="*/ 62976 h 471"/>
              <a:gd name="T40" fmla="*/ 129733 w 480"/>
              <a:gd name="T41" fmla="*/ 62976 h 471"/>
              <a:gd name="T42" fmla="*/ 129733 w 480"/>
              <a:gd name="T43" fmla="*/ 96636 h 471"/>
              <a:gd name="T44" fmla="*/ 158502 w 480"/>
              <a:gd name="T45" fmla="*/ 96636 h 471"/>
              <a:gd name="T46" fmla="*/ 158502 w 480"/>
              <a:gd name="T47" fmla="*/ 115637 h 471"/>
              <a:gd name="T48" fmla="*/ 129733 w 480"/>
              <a:gd name="T49" fmla="*/ 115637 h 471"/>
              <a:gd name="T50" fmla="*/ 129733 w 480"/>
              <a:gd name="T51" fmla="*/ 149297 h 471"/>
              <a:gd name="T52" fmla="*/ 129733 w 480"/>
              <a:gd name="T53" fmla="*/ 164498 h 471"/>
              <a:gd name="T54" fmla="*/ 134618 w 480"/>
              <a:gd name="T55" fmla="*/ 168841 h 471"/>
              <a:gd name="T56" fmla="*/ 144389 w 480"/>
              <a:gd name="T57" fmla="*/ 168841 h 471"/>
              <a:gd name="T58" fmla="*/ 163387 w 480"/>
              <a:gd name="T59" fmla="*/ 164498 h 471"/>
              <a:gd name="T60" fmla="*/ 163387 w 480"/>
              <a:gd name="T61" fmla="*/ 183500 h 471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301" y="338"/>
                </a:moveTo>
                <a:lnTo>
                  <a:pt x="301" y="338"/>
                </a:lnTo>
                <a:cubicBezTo>
                  <a:pt x="292" y="347"/>
                  <a:pt x="283" y="347"/>
                  <a:pt x="274" y="347"/>
                </a:cubicBezTo>
                <a:cubicBezTo>
                  <a:pt x="266" y="347"/>
                  <a:pt x="257" y="347"/>
                  <a:pt x="248" y="347"/>
                </a:cubicBezTo>
                <a:cubicBezTo>
                  <a:pt x="239" y="347"/>
                  <a:pt x="230" y="347"/>
                  <a:pt x="221" y="347"/>
                </a:cubicBezTo>
                <a:cubicBezTo>
                  <a:pt x="213" y="347"/>
                  <a:pt x="204" y="338"/>
                  <a:pt x="204" y="338"/>
                </a:cubicBezTo>
                <a:cubicBezTo>
                  <a:pt x="195" y="328"/>
                  <a:pt x="195" y="328"/>
                  <a:pt x="186" y="320"/>
                </a:cubicBezTo>
                <a:cubicBezTo>
                  <a:pt x="186" y="311"/>
                  <a:pt x="186" y="303"/>
                  <a:pt x="186" y="293"/>
                </a:cubicBezTo>
                <a:cubicBezTo>
                  <a:pt x="186" y="213"/>
                  <a:pt x="186" y="213"/>
                  <a:pt x="186" y="213"/>
                </a:cubicBezTo>
                <a:cubicBezTo>
                  <a:pt x="159" y="213"/>
                  <a:pt x="159" y="213"/>
                  <a:pt x="159" y="213"/>
                </a:cubicBezTo>
                <a:cubicBezTo>
                  <a:pt x="159" y="178"/>
                  <a:pt x="159" y="178"/>
                  <a:pt x="159" y="178"/>
                </a:cubicBezTo>
                <a:cubicBezTo>
                  <a:pt x="168" y="178"/>
                  <a:pt x="177" y="178"/>
                  <a:pt x="186" y="169"/>
                </a:cubicBezTo>
                <a:cubicBezTo>
                  <a:pt x="195" y="160"/>
                  <a:pt x="195" y="160"/>
                  <a:pt x="204" y="151"/>
                </a:cubicBezTo>
                <a:cubicBezTo>
                  <a:pt x="204" y="143"/>
                  <a:pt x="204" y="134"/>
                  <a:pt x="213" y="116"/>
                </a:cubicBezTo>
                <a:cubicBezTo>
                  <a:pt x="239" y="116"/>
                  <a:pt x="239" y="116"/>
                  <a:pt x="239" y="116"/>
                </a:cubicBezTo>
                <a:cubicBezTo>
                  <a:pt x="239" y="178"/>
                  <a:pt x="239" y="178"/>
                  <a:pt x="239" y="178"/>
                </a:cubicBezTo>
                <a:cubicBezTo>
                  <a:pt x="292" y="178"/>
                  <a:pt x="292" y="178"/>
                  <a:pt x="292" y="178"/>
                </a:cubicBezTo>
                <a:cubicBezTo>
                  <a:pt x="292" y="213"/>
                  <a:pt x="292" y="213"/>
                  <a:pt x="292" y="213"/>
                </a:cubicBezTo>
                <a:cubicBezTo>
                  <a:pt x="239" y="213"/>
                  <a:pt x="239" y="213"/>
                  <a:pt x="239" y="213"/>
                </a:cubicBezTo>
                <a:cubicBezTo>
                  <a:pt x="239" y="275"/>
                  <a:pt x="239" y="275"/>
                  <a:pt x="239" y="275"/>
                </a:cubicBezTo>
                <a:cubicBezTo>
                  <a:pt x="239" y="284"/>
                  <a:pt x="239" y="293"/>
                  <a:pt x="239" y="303"/>
                </a:cubicBezTo>
                <a:cubicBezTo>
                  <a:pt x="248" y="303"/>
                  <a:pt x="248" y="303"/>
                  <a:pt x="248" y="311"/>
                </a:cubicBezTo>
                <a:cubicBezTo>
                  <a:pt x="257" y="311"/>
                  <a:pt x="266" y="311"/>
                  <a:pt x="266" y="311"/>
                </a:cubicBezTo>
                <a:cubicBezTo>
                  <a:pt x="283" y="311"/>
                  <a:pt x="292" y="311"/>
                  <a:pt x="301" y="303"/>
                </a:cubicBezTo>
                <a:lnTo>
                  <a:pt x="301" y="3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3" name="Freeform 72">
            <a:extLst>
              <a:ext uri="{FF2B5EF4-FFF2-40B4-BE49-F238E27FC236}">
                <a16:creationId xmlns:a16="http://schemas.microsoft.com/office/drawing/2014/main" id="{2C03DDE6-9233-2742-9A49-63AC8B433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563" y="1660525"/>
            <a:ext cx="250825" cy="206375"/>
          </a:xfrm>
          <a:custGeom>
            <a:avLst/>
            <a:gdLst>
              <a:gd name="T0" fmla="*/ 168414 w 462"/>
              <a:gd name="T1" fmla="*/ 120511 h 383"/>
              <a:gd name="T2" fmla="*/ 168414 w 462"/>
              <a:gd name="T3" fmla="*/ 120511 h 383"/>
              <a:gd name="T4" fmla="*/ 149399 w 462"/>
              <a:gd name="T5" fmla="*/ 144396 h 383"/>
              <a:gd name="T6" fmla="*/ 168414 w 462"/>
              <a:gd name="T7" fmla="*/ 168281 h 383"/>
              <a:gd name="T8" fmla="*/ 183082 w 462"/>
              <a:gd name="T9" fmla="*/ 144396 h 383"/>
              <a:gd name="T10" fmla="*/ 168414 w 462"/>
              <a:gd name="T11" fmla="*/ 120511 h 383"/>
              <a:gd name="T12" fmla="*/ 226001 w 462"/>
              <a:gd name="T13" fmla="*/ 58084 h 383"/>
              <a:gd name="T14" fmla="*/ 226001 w 462"/>
              <a:gd name="T15" fmla="*/ 58084 h 383"/>
              <a:gd name="T16" fmla="*/ 221654 w 462"/>
              <a:gd name="T17" fmla="*/ 0 h 383"/>
              <a:gd name="T18" fmla="*/ 159178 w 462"/>
              <a:gd name="T19" fmla="*/ 24428 h 383"/>
              <a:gd name="T20" fmla="*/ 125495 w 462"/>
              <a:gd name="T21" fmla="*/ 24428 h 383"/>
              <a:gd name="T22" fmla="*/ 91813 w 462"/>
              <a:gd name="T23" fmla="*/ 24428 h 383"/>
              <a:gd name="T24" fmla="*/ 28793 w 462"/>
              <a:gd name="T25" fmla="*/ 0 h 383"/>
              <a:gd name="T26" fmla="*/ 19558 w 462"/>
              <a:gd name="T27" fmla="*/ 58084 h 383"/>
              <a:gd name="T28" fmla="*/ 0 w 462"/>
              <a:gd name="T29" fmla="*/ 110740 h 383"/>
              <a:gd name="T30" fmla="*/ 101048 w 462"/>
              <a:gd name="T31" fmla="*/ 207366 h 383"/>
              <a:gd name="T32" fmla="*/ 125495 w 462"/>
              <a:gd name="T33" fmla="*/ 207366 h 383"/>
              <a:gd name="T34" fmla="*/ 149399 w 462"/>
              <a:gd name="T35" fmla="*/ 207366 h 383"/>
              <a:gd name="T36" fmla="*/ 250448 w 462"/>
              <a:gd name="T37" fmla="*/ 110740 h 383"/>
              <a:gd name="T38" fmla="*/ 226001 w 462"/>
              <a:gd name="T39" fmla="*/ 58084 h 383"/>
              <a:gd name="T40" fmla="*/ 125495 w 462"/>
              <a:gd name="T41" fmla="*/ 197595 h 383"/>
              <a:gd name="T42" fmla="*/ 125495 w 462"/>
              <a:gd name="T43" fmla="*/ 197595 h 383"/>
              <a:gd name="T44" fmla="*/ 125495 w 462"/>
              <a:gd name="T45" fmla="*/ 197595 h 383"/>
              <a:gd name="T46" fmla="*/ 33683 w 462"/>
              <a:gd name="T47" fmla="*/ 139511 h 383"/>
              <a:gd name="T48" fmla="*/ 48351 w 462"/>
              <a:gd name="T49" fmla="*/ 110740 h 383"/>
              <a:gd name="T50" fmla="*/ 125495 w 462"/>
              <a:gd name="T51" fmla="*/ 101512 h 383"/>
              <a:gd name="T52" fmla="*/ 125495 w 462"/>
              <a:gd name="T53" fmla="*/ 101512 h 383"/>
              <a:gd name="T54" fmla="*/ 125495 w 462"/>
              <a:gd name="T55" fmla="*/ 101512 h 383"/>
              <a:gd name="T56" fmla="*/ 202097 w 462"/>
              <a:gd name="T57" fmla="*/ 110740 h 383"/>
              <a:gd name="T58" fmla="*/ 216765 w 462"/>
              <a:gd name="T59" fmla="*/ 139511 h 383"/>
              <a:gd name="T60" fmla="*/ 125495 w 462"/>
              <a:gd name="T61" fmla="*/ 197595 h 383"/>
              <a:gd name="T62" fmla="*/ 81491 w 462"/>
              <a:gd name="T63" fmla="*/ 120511 h 383"/>
              <a:gd name="T64" fmla="*/ 81491 w 462"/>
              <a:gd name="T65" fmla="*/ 120511 h 383"/>
              <a:gd name="T66" fmla="*/ 62476 w 462"/>
              <a:gd name="T67" fmla="*/ 144396 h 383"/>
              <a:gd name="T68" fmla="*/ 81491 w 462"/>
              <a:gd name="T69" fmla="*/ 168281 h 383"/>
              <a:gd name="T70" fmla="*/ 101048 w 462"/>
              <a:gd name="T71" fmla="*/ 144396 h 383"/>
              <a:gd name="T72" fmla="*/ 81491 w 462"/>
              <a:gd name="T73" fmla="*/ 120511 h 383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62" h="383">
                <a:moveTo>
                  <a:pt x="310" y="222"/>
                </a:moveTo>
                <a:lnTo>
                  <a:pt x="310" y="222"/>
                </a:lnTo>
                <a:cubicBezTo>
                  <a:pt x="293" y="222"/>
                  <a:pt x="275" y="240"/>
                  <a:pt x="275" y="266"/>
                </a:cubicBezTo>
                <a:cubicBezTo>
                  <a:pt x="275" y="294"/>
                  <a:pt x="293" y="310"/>
                  <a:pt x="310" y="310"/>
                </a:cubicBezTo>
                <a:cubicBezTo>
                  <a:pt x="328" y="310"/>
                  <a:pt x="337" y="294"/>
                  <a:pt x="337" y="266"/>
                </a:cubicBezTo>
                <a:cubicBezTo>
                  <a:pt x="337" y="240"/>
                  <a:pt x="328" y="222"/>
                  <a:pt x="310" y="222"/>
                </a:cubicBezTo>
                <a:close/>
                <a:moveTo>
                  <a:pt x="416" y="107"/>
                </a:moveTo>
                <a:lnTo>
                  <a:pt x="416" y="107"/>
                </a:lnTo>
                <a:cubicBezTo>
                  <a:pt x="425" y="98"/>
                  <a:pt x="425" y="45"/>
                  <a:pt x="408" y="0"/>
                </a:cubicBezTo>
                <a:cubicBezTo>
                  <a:pt x="408" y="0"/>
                  <a:pt x="363" y="0"/>
                  <a:pt x="293" y="45"/>
                </a:cubicBezTo>
                <a:cubicBezTo>
                  <a:pt x="275" y="45"/>
                  <a:pt x="257" y="45"/>
                  <a:pt x="231" y="45"/>
                </a:cubicBezTo>
                <a:cubicBezTo>
                  <a:pt x="204" y="45"/>
                  <a:pt x="177" y="45"/>
                  <a:pt x="169" y="45"/>
                </a:cubicBezTo>
                <a:cubicBezTo>
                  <a:pt x="97" y="0"/>
                  <a:pt x="53" y="0"/>
                  <a:pt x="53" y="0"/>
                </a:cubicBezTo>
                <a:cubicBezTo>
                  <a:pt x="36" y="45"/>
                  <a:pt x="36" y="98"/>
                  <a:pt x="36" y="107"/>
                </a:cubicBezTo>
                <a:cubicBezTo>
                  <a:pt x="18" y="134"/>
                  <a:pt x="0" y="160"/>
                  <a:pt x="0" y="204"/>
                </a:cubicBezTo>
                <a:cubicBezTo>
                  <a:pt x="0" y="382"/>
                  <a:pt x="150" y="382"/>
                  <a:pt x="186" y="382"/>
                </a:cubicBezTo>
                <a:cubicBezTo>
                  <a:pt x="195" y="382"/>
                  <a:pt x="213" y="382"/>
                  <a:pt x="231" y="382"/>
                </a:cubicBezTo>
                <a:cubicBezTo>
                  <a:pt x="249" y="382"/>
                  <a:pt x="266" y="382"/>
                  <a:pt x="275" y="382"/>
                </a:cubicBezTo>
                <a:cubicBezTo>
                  <a:pt x="310" y="382"/>
                  <a:pt x="461" y="382"/>
                  <a:pt x="461" y="204"/>
                </a:cubicBezTo>
                <a:cubicBezTo>
                  <a:pt x="461" y="160"/>
                  <a:pt x="443" y="134"/>
                  <a:pt x="416" y="107"/>
                </a:cubicBezTo>
                <a:close/>
                <a:moveTo>
                  <a:pt x="231" y="364"/>
                </a:moveTo>
                <a:lnTo>
                  <a:pt x="231" y="364"/>
                </a:lnTo>
                <a:cubicBezTo>
                  <a:pt x="133" y="364"/>
                  <a:pt x="62" y="355"/>
                  <a:pt x="62" y="257"/>
                </a:cubicBezTo>
                <a:cubicBezTo>
                  <a:pt x="62" y="240"/>
                  <a:pt x="71" y="213"/>
                  <a:pt x="89" y="204"/>
                </a:cubicBezTo>
                <a:cubicBezTo>
                  <a:pt x="115" y="169"/>
                  <a:pt x="169" y="187"/>
                  <a:pt x="231" y="187"/>
                </a:cubicBezTo>
                <a:cubicBezTo>
                  <a:pt x="293" y="187"/>
                  <a:pt x="337" y="169"/>
                  <a:pt x="372" y="204"/>
                </a:cubicBezTo>
                <a:cubicBezTo>
                  <a:pt x="390" y="213"/>
                  <a:pt x="399" y="240"/>
                  <a:pt x="399" y="257"/>
                </a:cubicBezTo>
                <a:cubicBezTo>
                  <a:pt x="399" y="355"/>
                  <a:pt x="328" y="364"/>
                  <a:pt x="231" y="364"/>
                </a:cubicBezTo>
                <a:close/>
                <a:moveTo>
                  <a:pt x="150" y="222"/>
                </a:moveTo>
                <a:lnTo>
                  <a:pt x="150" y="222"/>
                </a:lnTo>
                <a:cubicBezTo>
                  <a:pt x="133" y="222"/>
                  <a:pt x="115" y="240"/>
                  <a:pt x="115" y="266"/>
                </a:cubicBezTo>
                <a:cubicBezTo>
                  <a:pt x="115" y="294"/>
                  <a:pt x="133" y="310"/>
                  <a:pt x="150" y="310"/>
                </a:cubicBezTo>
                <a:cubicBezTo>
                  <a:pt x="169" y="310"/>
                  <a:pt x="186" y="294"/>
                  <a:pt x="186" y="266"/>
                </a:cubicBezTo>
                <a:cubicBezTo>
                  <a:pt x="186" y="240"/>
                  <a:pt x="169" y="222"/>
                  <a:pt x="150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4" name="Freeform 73">
            <a:extLst>
              <a:ext uri="{FF2B5EF4-FFF2-40B4-BE49-F238E27FC236}">
                <a16:creationId xmlns:a16="http://schemas.microsoft.com/office/drawing/2014/main" id="{387D373C-B669-874D-A9D8-F7D531F51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3963" y="1635125"/>
            <a:ext cx="260350" cy="257175"/>
          </a:xfrm>
          <a:custGeom>
            <a:avLst/>
            <a:gdLst>
              <a:gd name="T0" fmla="*/ 129733 w 480"/>
              <a:gd name="T1" fmla="*/ 125409 h 471"/>
              <a:gd name="T2" fmla="*/ 129733 w 480"/>
              <a:gd name="T3" fmla="*/ 125409 h 471"/>
              <a:gd name="T4" fmla="*/ 129733 w 480"/>
              <a:gd name="T5" fmla="*/ 125409 h 471"/>
              <a:gd name="T6" fmla="*/ 129733 w 480"/>
              <a:gd name="T7" fmla="*/ 125409 h 471"/>
              <a:gd name="T8" fmla="*/ 91193 w 480"/>
              <a:gd name="T9" fmla="*/ 130295 h 471"/>
              <a:gd name="T10" fmla="*/ 81965 w 480"/>
              <a:gd name="T11" fmla="*/ 144410 h 471"/>
              <a:gd name="T12" fmla="*/ 129733 w 480"/>
              <a:gd name="T13" fmla="*/ 173184 h 471"/>
              <a:gd name="T14" fmla="*/ 129733 w 480"/>
              <a:gd name="T15" fmla="*/ 173184 h 471"/>
              <a:gd name="T16" fmla="*/ 173158 w 480"/>
              <a:gd name="T17" fmla="*/ 144410 h 471"/>
              <a:gd name="T18" fmla="*/ 168273 w 480"/>
              <a:gd name="T19" fmla="*/ 130295 h 471"/>
              <a:gd name="T20" fmla="*/ 129733 w 480"/>
              <a:gd name="T21" fmla="*/ 125409 h 471"/>
              <a:gd name="T22" fmla="*/ 105849 w 480"/>
              <a:gd name="T23" fmla="*/ 159069 h 471"/>
              <a:gd name="T24" fmla="*/ 105849 w 480"/>
              <a:gd name="T25" fmla="*/ 159069 h 471"/>
              <a:gd name="T26" fmla="*/ 100964 w 480"/>
              <a:gd name="T27" fmla="*/ 149296 h 471"/>
              <a:gd name="T28" fmla="*/ 105849 w 480"/>
              <a:gd name="T29" fmla="*/ 134638 h 471"/>
              <a:gd name="T30" fmla="*/ 115620 w 480"/>
              <a:gd name="T31" fmla="*/ 149296 h 471"/>
              <a:gd name="T32" fmla="*/ 105849 w 480"/>
              <a:gd name="T33" fmla="*/ 159069 h 471"/>
              <a:gd name="T34" fmla="*/ 148731 w 480"/>
              <a:gd name="T35" fmla="*/ 159069 h 471"/>
              <a:gd name="T36" fmla="*/ 148731 w 480"/>
              <a:gd name="T37" fmla="*/ 159069 h 471"/>
              <a:gd name="T38" fmla="*/ 144389 w 480"/>
              <a:gd name="T39" fmla="*/ 149296 h 471"/>
              <a:gd name="T40" fmla="*/ 148731 w 480"/>
              <a:gd name="T41" fmla="*/ 134638 h 471"/>
              <a:gd name="T42" fmla="*/ 158502 w 480"/>
              <a:gd name="T43" fmla="*/ 149296 h 471"/>
              <a:gd name="T44" fmla="*/ 148731 w 480"/>
              <a:gd name="T45" fmla="*/ 159069 h 471"/>
              <a:gd name="T46" fmla="*/ 129733 w 480"/>
              <a:gd name="T47" fmla="*/ 0 h 471"/>
              <a:gd name="T48" fmla="*/ 129733 w 480"/>
              <a:gd name="T49" fmla="*/ 0 h 471"/>
              <a:gd name="T50" fmla="*/ 0 w 480"/>
              <a:gd name="T51" fmla="*/ 125409 h 471"/>
              <a:gd name="T52" fmla="*/ 129733 w 480"/>
              <a:gd name="T53" fmla="*/ 255161 h 471"/>
              <a:gd name="T54" fmla="*/ 260008 w 480"/>
              <a:gd name="T55" fmla="*/ 125409 h 471"/>
              <a:gd name="T56" fmla="*/ 129733 w 480"/>
              <a:gd name="T57" fmla="*/ 0 h 471"/>
              <a:gd name="T58" fmla="*/ 139503 w 480"/>
              <a:gd name="T59" fmla="*/ 178070 h 471"/>
              <a:gd name="T60" fmla="*/ 139503 w 480"/>
              <a:gd name="T61" fmla="*/ 178070 h 471"/>
              <a:gd name="T62" fmla="*/ 129733 w 480"/>
              <a:gd name="T63" fmla="*/ 178070 h 471"/>
              <a:gd name="T64" fmla="*/ 115620 w 480"/>
              <a:gd name="T65" fmla="*/ 178070 h 471"/>
              <a:gd name="T66" fmla="*/ 66766 w 480"/>
              <a:gd name="T67" fmla="*/ 130295 h 471"/>
              <a:gd name="T68" fmla="*/ 77080 w 480"/>
              <a:gd name="T69" fmla="*/ 105865 h 471"/>
              <a:gd name="T70" fmla="*/ 81965 w 480"/>
              <a:gd name="T71" fmla="*/ 72748 h 471"/>
              <a:gd name="T72" fmla="*/ 110734 w 480"/>
              <a:gd name="T73" fmla="*/ 86863 h 471"/>
              <a:gd name="T74" fmla="*/ 129733 w 480"/>
              <a:gd name="T75" fmla="*/ 86863 h 471"/>
              <a:gd name="T76" fmla="*/ 144389 w 480"/>
              <a:gd name="T77" fmla="*/ 86863 h 471"/>
              <a:gd name="T78" fmla="*/ 177500 w 480"/>
              <a:gd name="T79" fmla="*/ 72748 h 471"/>
              <a:gd name="T80" fmla="*/ 182386 w 480"/>
              <a:gd name="T81" fmla="*/ 105865 h 471"/>
              <a:gd name="T82" fmla="*/ 192156 w 480"/>
              <a:gd name="T83" fmla="*/ 130295 h 471"/>
              <a:gd name="T84" fmla="*/ 139503 w 480"/>
              <a:gd name="T85" fmla="*/ 178070 h 47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80" h="471">
                <a:moveTo>
                  <a:pt x="239" y="231"/>
                </a:moveTo>
                <a:lnTo>
                  <a:pt x="239" y="231"/>
                </a:lnTo>
                <a:cubicBezTo>
                  <a:pt x="213" y="231"/>
                  <a:pt x="186" y="222"/>
                  <a:pt x="168" y="240"/>
                </a:cubicBezTo>
                <a:cubicBezTo>
                  <a:pt x="159" y="248"/>
                  <a:pt x="151" y="257"/>
                  <a:pt x="151" y="266"/>
                </a:cubicBezTo>
                <a:cubicBezTo>
                  <a:pt x="151" y="319"/>
                  <a:pt x="195" y="319"/>
                  <a:pt x="239" y="319"/>
                </a:cubicBezTo>
                <a:cubicBezTo>
                  <a:pt x="283" y="319"/>
                  <a:pt x="319" y="319"/>
                  <a:pt x="319" y="266"/>
                </a:cubicBezTo>
                <a:cubicBezTo>
                  <a:pt x="319" y="257"/>
                  <a:pt x="319" y="248"/>
                  <a:pt x="310" y="240"/>
                </a:cubicBezTo>
                <a:cubicBezTo>
                  <a:pt x="292" y="222"/>
                  <a:pt x="266" y="231"/>
                  <a:pt x="239" y="231"/>
                </a:cubicBezTo>
                <a:close/>
                <a:moveTo>
                  <a:pt x="195" y="293"/>
                </a:moveTo>
                <a:lnTo>
                  <a:pt x="195" y="293"/>
                </a:lnTo>
                <a:cubicBezTo>
                  <a:pt x="186" y="293"/>
                  <a:pt x="186" y="284"/>
                  <a:pt x="186" y="275"/>
                </a:cubicBezTo>
                <a:cubicBezTo>
                  <a:pt x="186" y="257"/>
                  <a:pt x="186" y="248"/>
                  <a:pt x="195" y="248"/>
                </a:cubicBezTo>
                <a:cubicBezTo>
                  <a:pt x="204" y="248"/>
                  <a:pt x="213" y="257"/>
                  <a:pt x="213" y="275"/>
                </a:cubicBezTo>
                <a:cubicBezTo>
                  <a:pt x="213" y="284"/>
                  <a:pt x="204" y="293"/>
                  <a:pt x="195" y="293"/>
                </a:cubicBezTo>
                <a:close/>
                <a:moveTo>
                  <a:pt x="274" y="293"/>
                </a:moveTo>
                <a:lnTo>
                  <a:pt x="274" y="293"/>
                </a:lnTo>
                <a:cubicBezTo>
                  <a:pt x="266" y="293"/>
                  <a:pt x="266" y="284"/>
                  <a:pt x="266" y="275"/>
                </a:cubicBezTo>
                <a:cubicBezTo>
                  <a:pt x="266" y="257"/>
                  <a:pt x="266" y="248"/>
                  <a:pt x="274" y="248"/>
                </a:cubicBezTo>
                <a:cubicBezTo>
                  <a:pt x="283" y="248"/>
                  <a:pt x="292" y="257"/>
                  <a:pt x="292" y="275"/>
                </a:cubicBezTo>
                <a:cubicBezTo>
                  <a:pt x="292" y="284"/>
                  <a:pt x="283" y="293"/>
                  <a:pt x="274" y="293"/>
                </a:cubicBezTo>
                <a:close/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3"/>
                  <a:pt x="107" y="470"/>
                  <a:pt x="239" y="470"/>
                </a:cubicBezTo>
                <a:cubicBezTo>
                  <a:pt x="372" y="470"/>
                  <a:pt x="479" y="363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257" y="328"/>
                </a:moveTo>
                <a:lnTo>
                  <a:pt x="257" y="328"/>
                </a:lnTo>
                <a:cubicBezTo>
                  <a:pt x="257" y="328"/>
                  <a:pt x="248" y="328"/>
                  <a:pt x="239" y="328"/>
                </a:cubicBezTo>
                <a:cubicBezTo>
                  <a:pt x="230" y="328"/>
                  <a:pt x="221" y="328"/>
                  <a:pt x="213" y="328"/>
                </a:cubicBezTo>
                <a:cubicBezTo>
                  <a:pt x="195" y="328"/>
                  <a:pt x="123" y="328"/>
                  <a:pt x="123" y="240"/>
                </a:cubicBezTo>
                <a:cubicBezTo>
                  <a:pt x="123" y="222"/>
                  <a:pt x="133" y="204"/>
                  <a:pt x="142" y="195"/>
                </a:cubicBezTo>
                <a:cubicBezTo>
                  <a:pt x="142" y="187"/>
                  <a:pt x="142" y="160"/>
                  <a:pt x="151" y="134"/>
                </a:cubicBezTo>
                <a:cubicBezTo>
                  <a:pt x="151" y="134"/>
                  <a:pt x="168" y="142"/>
                  <a:pt x="204" y="160"/>
                </a:cubicBezTo>
                <a:cubicBezTo>
                  <a:pt x="213" y="160"/>
                  <a:pt x="230" y="160"/>
                  <a:pt x="239" y="160"/>
                </a:cubicBezTo>
                <a:cubicBezTo>
                  <a:pt x="248" y="160"/>
                  <a:pt x="266" y="160"/>
                  <a:pt x="266" y="160"/>
                </a:cubicBezTo>
                <a:cubicBezTo>
                  <a:pt x="301" y="142"/>
                  <a:pt x="327" y="134"/>
                  <a:pt x="327" y="134"/>
                </a:cubicBezTo>
                <a:cubicBezTo>
                  <a:pt x="336" y="160"/>
                  <a:pt x="336" y="187"/>
                  <a:pt x="336" y="195"/>
                </a:cubicBezTo>
                <a:cubicBezTo>
                  <a:pt x="345" y="204"/>
                  <a:pt x="354" y="222"/>
                  <a:pt x="354" y="240"/>
                </a:cubicBezTo>
                <a:cubicBezTo>
                  <a:pt x="354" y="328"/>
                  <a:pt x="274" y="328"/>
                  <a:pt x="257" y="3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5" name="Freeform 74">
            <a:extLst>
              <a:ext uri="{FF2B5EF4-FFF2-40B4-BE49-F238E27FC236}">
                <a16:creationId xmlns:a16="http://schemas.microsoft.com/office/drawing/2014/main" id="{CFC8A4F7-AE25-394D-BB8D-D714F4F72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3525" y="1644650"/>
            <a:ext cx="241300" cy="238125"/>
          </a:xfrm>
          <a:custGeom>
            <a:avLst/>
            <a:gdLst>
              <a:gd name="T0" fmla="*/ 14649 w 445"/>
              <a:gd name="T1" fmla="*/ 58061 h 436"/>
              <a:gd name="T2" fmla="*/ 14649 w 445"/>
              <a:gd name="T3" fmla="*/ 58061 h 436"/>
              <a:gd name="T4" fmla="*/ 33637 w 445"/>
              <a:gd name="T5" fmla="*/ 100929 h 436"/>
              <a:gd name="T6" fmla="*/ 62934 w 445"/>
              <a:gd name="T7" fmla="*/ 110696 h 436"/>
              <a:gd name="T8" fmla="*/ 67817 w 445"/>
              <a:gd name="T9" fmla="*/ 110696 h 436"/>
              <a:gd name="T10" fmla="*/ 72700 w 445"/>
              <a:gd name="T11" fmla="*/ 134572 h 436"/>
              <a:gd name="T12" fmla="*/ 72700 w 445"/>
              <a:gd name="T13" fmla="*/ 134572 h 436"/>
              <a:gd name="T14" fmla="*/ 0 w 445"/>
              <a:gd name="T15" fmla="*/ 187207 h 436"/>
              <a:gd name="T16" fmla="*/ 62934 w 445"/>
              <a:gd name="T17" fmla="*/ 236043 h 436"/>
              <a:gd name="T18" fmla="*/ 62934 w 445"/>
              <a:gd name="T19" fmla="*/ 236043 h 436"/>
              <a:gd name="T20" fmla="*/ 67817 w 445"/>
              <a:gd name="T21" fmla="*/ 236043 h 436"/>
              <a:gd name="T22" fmla="*/ 106337 w 445"/>
              <a:gd name="T23" fmla="*/ 226276 h 436"/>
              <a:gd name="T24" fmla="*/ 135092 w 445"/>
              <a:gd name="T25" fmla="*/ 173641 h 436"/>
              <a:gd name="T26" fmla="*/ 111220 w 445"/>
              <a:gd name="T27" fmla="*/ 124805 h 436"/>
              <a:gd name="T28" fmla="*/ 96572 w 445"/>
              <a:gd name="T29" fmla="*/ 110696 h 436"/>
              <a:gd name="T30" fmla="*/ 106337 w 445"/>
              <a:gd name="T31" fmla="*/ 96045 h 436"/>
              <a:gd name="T32" fmla="*/ 125326 w 445"/>
              <a:gd name="T33" fmla="*/ 53178 h 436"/>
              <a:gd name="T34" fmla="*/ 106337 w 445"/>
              <a:gd name="T35" fmla="*/ 9767 h 436"/>
              <a:gd name="T36" fmla="*/ 115560 w 445"/>
              <a:gd name="T37" fmla="*/ 9767 h 436"/>
              <a:gd name="T38" fmla="*/ 135092 w 445"/>
              <a:gd name="T39" fmla="*/ 0 h 436"/>
              <a:gd name="T40" fmla="*/ 135092 w 445"/>
              <a:gd name="T41" fmla="*/ 0 h 436"/>
              <a:gd name="T42" fmla="*/ 77583 w 445"/>
              <a:gd name="T43" fmla="*/ 0 h 436"/>
              <a:gd name="T44" fmla="*/ 14649 w 445"/>
              <a:gd name="T45" fmla="*/ 58061 h 436"/>
              <a:gd name="T46" fmla="*/ 111220 w 445"/>
              <a:gd name="T47" fmla="*/ 177982 h 436"/>
              <a:gd name="T48" fmla="*/ 111220 w 445"/>
              <a:gd name="T49" fmla="*/ 177982 h 436"/>
              <a:gd name="T50" fmla="*/ 72700 w 445"/>
              <a:gd name="T51" fmla="*/ 211625 h 436"/>
              <a:gd name="T52" fmla="*/ 29297 w 445"/>
              <a:gd name="T53" fmla="*/ 187207 h 436"/>
              <a:gd name="T54" fmla="*/ 38520 w 445"/>
              <a:gd name="T55" fmla="*/ 158448 h 436"/>
              <a:gd name="T56" fmla="*/ 67817 w 445"/>
              <a:gd name="T57" fmla="*/ 149223 h 436"/>
              <a:gd name="T58" fmla="*/ 72700 w 445"/>
              <a:gd name="T59" fmla="*/ 149223 h 436"/>
              <a:gd name="T60" fmla="*/ 111220 w 445"/>
              <a:gd name="T61" fmla="*/ 177982 h 436"/>
              <a:gd name="T62" fmla="*/ 96572 w 445"/>
              <a:gd name="T63" fmla="*/ 43410 h 436"/>
              <a:gd name="T64" fmla="*/ 96572 w 445"/>
              <a:gd name="T65" fmla="*/ 43410 h 436"/>
              <a:gd name="T66" fmla="*/ 77583 w 445"/>
              <a:gd name="T67" fmla="*/ 91704 h 436"/>
              <a:gd name="T68" fmla="*/ 72700 w 445"/>
              <a:gd name="T69" fmla="*/ 91704 h 436"/>
              <a:gd name="T70" fmla="*/ 43946 w 445"/>
              <a:gd name="T71" fmla="*/ 62945 h 436"/>
              <a:gd name="T72" fmla="*/ 43946 w 445"/>
              <a:gd name="T73" fmla="*/ 33643 h 436"/>
              <a:gd name="T74" fmla="*/ 58051 w 445"/>
              <a:gd name="T75" fmla="*/ 14108 h 436"/>
              <a:gd name="T76" fmla="*/ 62934 w 445"/>
              <a:gd name="T77" fmla="*/ 14108 h 436"/>
              <a:gd name="T78" fmla="*/ 96572 w 445"/>
              <a:gd name="T79" fmla="*/ 43410 h 436"/>
              <a:gd name="T80" fmla="*/ 202366 w 445"/>
              <a:gd name="T81" fmla="*/ 91704 h 436"/>
              <a:gd name="T82" fmla="*/ 202366 w 445"/>
              <a:gd name="T83" fmla="*/ 91704 h 436"/>
              <a:gd name="T84" fmla="*/ 202366 w 445"/>
              <a:gd name="T85" fmla="*/ 53178 h 436"/>
              <a:gd name="T86" fmla="*/ 173069 w 445"/>
              <a:gd name="T87" fmla="*/ 53178 h 436"/>
              <a:gd name="T88" fmla="*/ 173069 w 445"/>
              <a:gd name="T89" fmla="*/ 91704 h 436"/>
              <a:gd name="T90" fmla="*/ 135092 w 445"/>
              <a:gd name="T91" fmla="*/ 91704 h 436"/>
              <a:gd name="T92" fmla="*/ 135092 w 445"/>
              <a:gd name="T93" fmla="*/ 115580 h 436"/>
              <a:gd name="T94" fmla="*/ 173069 w 445"/>
              <a:gd name="T95" fmla="*/ 115580 h 436"/>
              <a:gd name="T96" fmla="*/ 173069 w 445"/>
              <a:gd name="T97" fmla="*/ 158448 h 436"/>
              <a:gd name="T98" fmla="*/ 202366 w 445"/>
              <a:gd name="T99" fmla="*/ 158448 h 436"/>
              <a:gd name="T100" fmla="*/ 202366 w 445"/>
              <a:gd name="T101" fmla="*/ 115580 h 436"/>
              <a:gd name="T102" fmla="*/ 240886 w 445"/>
              <a:gd name="T103" fmla="*/ 115580 h 436"/>
              <a:gd name="T104" fmla="*/ 240886 w 445"/>
              <a:gd name="T105" fmla="*/ 91704 h 436"/>
              <a:gd name="T106" fmla="*/ 202366 w 445"/>
              <a:gd name="T107" fmla="*/ 91704 h 4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45" h="436">
                <a:moveTo>
                  <a:pt x="27" y="107"/>
                </a:moveTo>
                <a:lnTo>
                  <a:pt x="27" y="107"/>
                </a:lnTo>
                <a:cubicBezTo>
                  <a:pt x="27" y="142"/>
                  <a:pt x="36" y="169"/>
                  <a:pt x="62" y="186"/>
                </a:cubicBezTo>
                <a:cubicBezTo>
                  <a:pt x="81" y="195"/>
                  <a:pt x="107" y="204"/>
                  <a:pt x="116" y="204"/>
                </a:cubicBezTo>
                <a:lnTo>
                  <a:pt x="125" y="204"/>
                </a:lnTo>
                <a:cubicBezTo>
                  <a:pt x="125" y="204"/>
                  <a:pt x="116" y="222"/>
                  <a:pt x="134" y="248"/>
                </a:cubicBezTo>
                <a:cubicBezTo>
                  <a:pt x="107" y="248"/>
                  <a:pt x="0" y="257"/>
                  <a:pt x="0" y="345"/>
                </a:cubicBezTo>
                <a:cubicBezTo>
                  <a:pt x="0" y="435"/>
                  <a:pt x="98" y="435"/>
                  <a:pt x="116" y="435"/>
                </a:cubicBezTo>
                <a:cubicBezTo>
                  <a:pt x="116" y="435"/>
                  <a:pt x="116" y="435"/>
                  <a:pt x="125" y="435"/>
                </a:cubicBezTo>
                <a:cubicBezTo>
                  <a:pt x="134" y="435"/>
                  <a:pt x="169" y="435"/>
                  <a:pt x="196" y="417"/>
                </a:cubicBezTo>
                <a:cubicBezTo>
                  <a:pt x="231" y="399"/>
                  <a:pt x="249" y="364"/>
                  <a:pt x="249" y="320"/>
                </a:cubicBezTo>
                <a:cubicBezTo>
                  <a:pt x="249" y="275"/>
                  <a:pt x="222" y="248"/>
                  <a:pt x="205" y="230"/>
                </a:cubicBezTo>
                <a:cubicBezTo>
                  <a:pt x="187" y="222"/>
                  <a:pt x="178" y="213"/>
                  <a:pt x="178" y="204"/>
                </a:cubicBezTo>
                <a:cubicBezTo>
                  <a:pt x="178" y="195"/>
                  <a:pt x="187" y="186"/>
                  <a:pt x="196" y="177"/>
                </a:cubicBezTo>
                <a:cubicBezTo>
                  <a:pt x="213" y="160"/>
                  <a:pt x="231" y="142"/>
                  <a:pt x="231" y="98"/>
                </a:cubicBezTo>
                <a:cubicBezTo>
                  <a:pt x="231" y="62"/>
                  <a:pt x="222" y="36"/>
                  <a:pt x="196" y="18"/>
                </a:cubicBezTo>
                <a:lnTo>
                  <a:pt x="213" y="18"/>
                </a:lnTo>
                <a:cubicBezTo>
                  <a:pt x="231" y="18"/>
                  <a:pt x="249" y="9"/>
                  <a:pt x="249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34" y="0"/>
                  <a:pt x="27" y="0"/>
                  <a:pt x="27" y="107"/>
                </a:cubicBezTo>
                <a:close/>
                <a:moveTo>
                  <a:pt x="205" y="328"/>
                </a:moveTo>
                <a:lnTo>
                  <a:pt x="205" y="328"/>
                </a:lnTo>
                <a:cubicBezTo>
                  <a:pt x="213" y="364"/>
                  <a:pt x="178" y="390"/>
                  <a:pt x="134" y="390"/>
                </a:cubicBezTo>
                <a:cubicBezTo>
                  <a:pt x="90" y="399"/>
                  <a:pt x="54" y="381"/>
                  <a:pt x="54" y="345"/>
                </a:cubicBezTo>
                <a:cubicBezTo>
                  <a:pt x="45" y="328"/>
                  <a:pt x="54" y="310"/>
                  <a:pt x="71" y="292"/>
                </a:cubicBezTo>
                <a:cubicBezTo>
                  <a:pt x="90" y="283"/>
                  <a:pt x="107" y="275"/>
                  <a:pt x="125" y="275"/>
                </a:cubicBezTo>
                <a:cubicBezTo>
                  <a:pt x="134" y="275"/>
                  <a:pt x="134" y="275"/>
                  <a:pt x="134" y="275"/>
                </a:cubicBezTo>
                <a:cubicBezTo>
                  <a:pt x="178" y="275"/>
                  <a:pt x="205" y="301"/>
                  <a:pt x="205" y="328"/>
                </a:cubicBezTo>
                <a:close/>
                <a:moveTo>
                  <a:pt x="178" y="80"/>
                </a:moveTo>
                <a:lnTo>
                  <a:pt x="178" y="80"/>
                </a:lnTo>
                <a:cubicBezTo>
                  <a:pt x="187" y="124"/>
                  <a:pt x="169" y="160"/>
                  <a:pt x="143" y="169"/>
                </a:cubicBezTo>
                <a:cubicBezTo>
                  <a:pt x="143" y="169"/>
                  <a:pt x="143" y="169"/>
                  <a:pt x="134" y="169"/>
                </a:cubicBezTo>
                <a:cubicBezTo>
                  <a:pt x="107" y="169"/>
                  <a:pt x="90" y="151"/>
                  <a:pt x="81" y="116"/>
                </a:cubicBezTo>
                <a:cubicBezTo>
                  <a:pt x="71" y="98"/>
                  <a:pt x="71" y="80"/>
                  <a:pt x="81" y="62"/>
                </a:cubicBezTo>
                <a:cubicBezTo>
                  <a:pt x="81" y="45"/>
                  <a:pt x="98" y="36"/>
                  <a:pt x="107" y="26"/>
                </a:cubicBezTo>
                <a:lnTo>
                  <a:pt x="116" y="26"/>
                </a:lnTo>
                <a:cubicBezTo>
                  <a:pt x="151" y="26"/>
                  <a:pt x="169" y="45"/>
                  <a:pt x="178" y="80"/>
                </a:cubicBezTo>
                <a:close/>
                <a:moveTo>
                  <a:pt x="373" y="169"/>
                </a:moveTo>
                <a:lnTo>
                  <a:pt x="373" y="169"/>
                </a:lnTo>
                <a:cubicBezTo>
                  <a:pt x="373" y="98"/>
                  <a:pt x="373" y="98"/>
                  <a:pt x="373" y="98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19" y="169"/>
                  <a:pt x="319" y="169"/>
                  <a:pt x="319" y="169"/>
                </a:cubicBezTo>
                <a:cubicBezTo>
                  <a:pt x="249" y="169"/>
                  <a:pt x="249" y="169"/>
                  <a:pt x="249" y="169"/>
                </a:cubicBezTo>
                <a:cubicBezTo>
                  <a:pt x="249" y="213"/>
                  <a:pt x="249" y="213"/>
                  <a:pt x="249" y="213"/>
                </a:cubicBezTo>
                <a:cubicBezTo>
                  <a:pt x="319" y="213"/>
                  <a:pt x="319" y="213"/>
                  <a:pt x="319" y="213"/>
                </a:cubicBezTo>
                <a:cubicBezTo>
                  <a:pt x="319" y="292"/>
                  <a:pt x="319" y="292"/>
                  <a:pt x="319" y="292"/>
                </a:cubicBezTo>
                <a:cubicBezTo>
                  <a:pt x="373" y="292"/>
                  <a:pt x="373" y="292"/>
                  <a:pt x="373" y="292"/>
                </a:cubicBezTo>
                <a:cubicBezTo>
                  <a:pt x="373" y="213"/>
                  <a:pt x="373" y="213"/>
                  <a:pt x="373" y="213"/>
                </a:cubicBezTo>
                <a:cubicBezTo>
                  <a:pt x="444" y="213"/>
                  <a:pt x="444" y="213"/>
                  <a:pt x="444" y="213"/>
                </a:cubicBezTo>
                <a:cubicBezTo>
                  <a:pt x="444" y="169"/>
                  <a:pt x="444" y="169"/>
                  <a:pt x="444" y="169"/>
                </a:cubicBezTo>
                <a:lnTo>
                  <a:pt x="373" y="1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6" name="Freeform 75">
            <a:extLst>
              <a:ext uri="{FF2B5EF4-FFF2-40B4-BE49-F238E27FC236}">
                <a16:creationId xmlns:a16="http://schemas.microsoft.com/office/drawing/2014/main" id="{CDB97A72-9013-0A40-B7B5-AFCA0A562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3013" y="1639888"/>
            <a:ext cx="133350" cy="247650"/>
          </a:xfrm>
          <a:custGeom>
            <a:avLst/>
            <a:gdLst>
              <a:gd name="T0" fmla="*/ 133323 w 249"/>
              <a:gd name="T1" fmla="*/ 43469 h 453"/>
              <a:gd name="T2" fmla="*/ 133323 w 249"/>
              <a:gd name="T3" fmla="*/ 43469 h 453"/>
              <a:gd name="T4" fmla="*/ 95154 w 249"/>
              <a:gd name="T5" fmla="*/ 43469 h 453"/>
              <a:gd name="T6" fmla="*/ 86015 w 249"/>
              <a:gd name="T7" fmla="*/ 58140 h 453"/>
              <a:gd name="T8" fmla="*/ 86015 w 249"/>
              <a:gd name="T9" fmla="*/ 86938 h 453"/>
              <a:gd name="T10" fmla="*/ 133323 w 249"/>
              <a:gd name="T11" fmla="*/ 86938 h 453"/>
              <a:gd name="T12" fmla="*/ 133323 w 249"/>
              <a:gd name="T13" fmla="*/ 125517 h 453"/>
              <a:gd name="T14" fmla="*/ 86015 w 249"/>
              <a:gd name="T15" fmla="*/ 125517 h 453"/>
              <a:gd name="T16" fmla="*/ 86015 w 249"/>
              <a:gd name="T17" fmla="*/ 245601 h 453"/>
              <a:gd name="T18" fmla="*/ 42470 w 249"/>
              <a:gd name="T19" fmla="*/ 245601 h 453"/>
              <a:gd name="T20" fmla="*/ 42470 w 249"/>
              <a:gd name="T21" fmla="*/ 125517 h 453"/>
              <a:gd name="T22" fmla="*/ 0 w 249"/>
              <a:gd name="T23" fmla="*/ 125517 h 453"/>
              <a:gd name="T24" fmla="*/ 0 w 249"/>
              <a:gd name="T25" fmla="*/ 86938 h 453"/>
              <a:gd name="T26" fmla="*/ 42470 w 249"/>
              <a:gd name="T27" fmla="*/ 86938 h 453"/>
              <a:gd name="T28" fmla="*/ 42470 w 249"/>
              <a:gd name="T29" fmla="*/ 63030 h 453"/>
              <a:gd name="T30" fmla="*/ 95154 w 249"/>
              <a:gd name="T31" fmla="*/ 0 h 453"/>
              <a:gd name="T32" fmla="*/ 133323 w 249"/>
              <a:gd name="T33" fmla="*/ 0 h 453"/>
              <a:gd name="T34" fmla="*/ 133323 w 249"/>
              <a:gd name="T35" fmla="*/ 43469 h 45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49" h="453">
                <a:moveTo>
                  <a:pt x="248" y="80"/>
                </a:moveTo>
                <a:lnTo>
                  <a:pt x="248" y="80"/>
                </a:lnTo>
                <a:cubicBezTo>
                  <a:pt x="177" y="80"/>
                  <a:pt x="177" y="80"/>
                  <a:pt x="177" y="80"/>
                </a:cubicBezTo>
                <a:cubicBezTo>
                  <a:pt x="169" y="80"/>
                  <a:pt x="160" y="89"/>
                  <a:pt x="160" y="107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248" y="160"/>
                  <a:pt x="248" y="160"/>
                  <a:pt x="248" y="160"/>
                </a:cubicBezTo>
                <a:cubicBezTo>
                  <a:pt x="248" y="231"/>
                  <a:pt x="248" y="231"/>
                  <a:pt x="248" y="231"/>
                </a:cubicBezTo>
                <a:cubicBezTo>
                  <a:pt x="160" y="231"/>
                  <a:pt x="160" y="231"/>
                  <a:pt x="160" y="231"/>
                </a:cubicBezTo>
                <a:cubicBezTo>
                  <a:pt x="160" y="452"/>
                  <a:pt x="160" y="452"/>
                  <a:pt x="160" y="452"/>
                </a:cubicBezTo>
                <a:cubicBezTo>
                  <a:pt x="79" y="452"/>
                  <a:pt x="79" y="452"/>
                  <a:pt x="79" y="452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0" y="231"/>
                  <a:pt x="0" y="231"/>
                  <a:pt x="0" y="231"/>
                </a:cubicBezTo>
                <a:cubicBezTo>
                  <a:pt x="0" y="160"/>
                  <a:pt x="0" y="160"/>
                  <a:pt x="0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79" y="116"/>
                  <a:pt x="79" y="116"/>
                  <a:pt x="79" y="116"/>
                </a:cubicBezTo>
                <a:cubicBezTo>
                  <a:pt x="79" y="54"/>
                  <a:pt x="115" y="0"/>
                  <a:pt x="177" y="0"/>
                </a:cubicBezTo>
                <a:cubicBezTo>
                  <a:pt x="248" y="0"/>
                  <a:pt x="248" y="0"/>
                  <a:pt x="248" y="0"/>
                </a:cubicBezTo>
                <a:lnTo>
                  <a:pt x="248" y="8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7" name="Freeform 76">
            <a:extLst>
              <a:ext uri="{FF2B5EF4-FFF2-40B4-BE49-F238E27FC236}">
                <a16:creationId xmlns:a16="http://schemas.microsoft.com/office/drawing/2014/main" id="{43642F37-2878-3548-ACD8-A27F12273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9763" y="2173288"/>
            <a:ext cx="261937" cy="255587"/>
          </a:xfrm>
          <a:custGeom>
            <a:avLst/>
            <a:gdLst>
              <a:gd name="T0" fmla="*/ 129733 w 480"/>
              <a:gd name="T1" fmla="*/ 0 h 471"/>
              <a:gd name="T2" fmla="*/ 129733 w 480"/>
              <a:gd name="T3" fmla="*/ 0 h 471"/>
              <a:gd name="T4" fmla="*/ 0 w 480"/>
              <a:gd name="T5" fmla="*/ 125409 h 471"/>
              <a:gd name="T6" fmla="*/ 129733 w 480"/>
              <a:gd name="T7" fmla="*/ 255162 h 471"/>
              <a:gd name="T8" fmla="*/ 260008 w 480"/>
              <a:gd name="T9" fmla="*/ 125409 h 471"/>
              <a:gd name="T10" fmla="*/ 129733 w 480"/>
              <a:gd name="T11" fmla="*/ 0 h 471"/>
              <a:gd name="T12" fmla="*/ 129733 w 480"/>
              <a:gd name="T13" fmla="*/ 96636 h 471"/>
              <a:gd name="T14" fmla="*/ 129733 w 480"/>
              <a:gd name="T15" fmla="*/ 96636 h 471"/>
              <a:gd name="T16" fmla="*/ 125390 w 480"/>
              <a:gd name="T17" fmla="*/ 106408 h 471"/>
              <a:gd name="T18" fmla="*/ 125390 w 480"/>
              <a:gd name="T19" fmla="*/ 149297 h 471"/>
              <a:gd name="T20" fmla="*/ 91736 w 480"/>
              <a:gd name="T21" fmla="*/ 178071 h 471"/>
              <a:gd name="T22" fmla="*/ 62966 w 480"/>
              <a:gd name="T23" fmla="*/ 149297 h 471"/>
              <a:gd name="T24" fmla="*/ 62966 w 480"/>
              <a:gd name="T25" fmla="*/ 130296 h 471"/>
              <a:gd name="T26" fmla="*/ 86850 w 480"/>
              <a:gd name="T27" fmla="*/ 130296 h 471"/>
              <a:gd name="T28" fmla="*/ 86850 w 480"/>
              <a:gd name="T29" fmla="*/ 149297 h 471"/>
              <a:gd name="T30" fmla="*/ 91736 w 480"/>
              <a:gd name="T31" fmla="*/ 154183 h 471"/>
              <a:gd name="T32" fmla="*/ 100964 w 480"/>
              <a:gd name="T33" fmla="*/ 149297 h 471"/>
              <a:gd name="T34" fmla="*/ 100964 w 480"/>
              <a:gd name="T35" fmla="*/ 106408 h 471"/>
              <a:gd name="T36" fmla="*/ 129733 w 480"/>
              <a:gd name="T37" fmla="*/ 72748 h 471"/>
              <a:gd name="T38" fmla="*/ 158502 w 480"/>
              <a:gd name="T39" fmla="*/ 106408 h 471"/>
              <a:gd name="T40" fmla="*/ 158502 w 480"/>
              <a:gd name="T41" fmla="*/ 111294 h 471"/>
              <a:gd name="T42" fmla="*/ 144389 w 480"/>
              <a:gd name="T43" fmla="*/ 115637 h 471"/>
              <a:gd name="T44" fmla="*/ 139503 w 480"/>
              <a:gd name="T45" fmla="*/ 111294 h 471"/>
              <a:gd name="T46" fmla="*/ 139503 w 480"/>
              <a:gd name="T47" fmla="*/ 106408 h 471"/>
              <a:gd name="T48" fmla="*/ 129733 w 480"/>
              <a:gd name="T49" fmla="*/ 96636 h 471"/>
              <a:gd name="T50" fmla="*/ 197585 w 480"/>
              <a:gd name="T51" fmla="*/ 149297 h 471"/>
              <a:gd name="T52" fmla="*/ 197585 w 480"/>
              <a:gd name="T53" fmla="*/ 149297 h 471"/>
              <a:gd name="T54" fmla="*/ 168815 w 480"/>
              <a:gd name="T55" fmla="*/ 178071 h 471"/>
              <a:gd name="T56" fmla="*/ 139503 w 480"/>
              <a:gd name="T57" fmla="*/ 149297 h 471"/>
              <a:gd name="T58" fmla="*/ 139503 w 480"/>
              <a:gd name="T59" fmla="*/ 130296 h 471"/>
              <a:gd name="T60" fmla="*/ 144389 w 480"/>
              <a:gd name="T61" fmla="*/ 135182 h 471"/>
              <a:gd name="T62" fmla="*/ 158502 w 480"/>
              <a:gd name="T63" fmla="*/ 130296 h 471"/>
              <a:gd name="T64" fmla="*/ 158502 w 480"/>
              <a:gd name="T65" fmla="*/ 149297 h 471"/>
              <a:gd name="T66" fmla="*/ 168815 w 480"/>
              <a:gd name="T67" fmla="*/ 154183 h 471"/>
              <a:gd name="T68" fmla="*/ 173158 w 480"/>
              <a:gd name="T69" fmla="*/ 149297 h 471"/>
              <a:gd name="T70" fmla="*/ 173158 w 480"/>
              <a:gd name="T71" fmla="*/ 130296 h 471"/>
              <a:gd name="T72" fmla="*/ 197585 w 480"/>
              <a:gd name="T73" fmla="*/ 130296 h 471"/>
              <a:gd name="T74" fmla="*/ 197585 w 480"/>
              <a:gd name="T75" fmla="*/ 149297 h 471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239" y="178"/>
                </a:moveTo>
                <a:lnTo>
                  <a:pt x="239" y="178"/>
                </a:lnTo>
                <a:cubicBezTo>
                  <a:pt x="231" y="178"/>
                  <a:pt x="231" y="187"/>
                  <a:pt x="231" y="196"/>
                </a:cubicBezTo>
                <a:cubicBezTo>
                  <a:pt x="231" y="275"/>
                  <a:pt x="231" y="275"/>
                  <a:pt x="231" y="275"/>
                </a:cubicBezTo>
                <a:cubicBezTo>
                  <a:pt x="231" y="303"/>
                  <a:pt x="204" y="328"/>
                  <a:pt x="169" y="328"/>
                </a:cubicBezTo>
                <a:cubicBezTo>
                  <a:pt x="142" y="328"/>
                  <a:pt x="116" y="303"/>
                  <a:pt x="116" y="275"/>
                </a:cubicBezTo>
                <a:cubicBezTo>
                  <a:pt x="116" y="240"/>
                  <a:pt x="116" y="240"/>
                  <a:pt x="116" y="240"/>
                </a:cubicBezTo>
                <a:cubicBezTo>
                  <a:pt x="160" y="240"/>
                  <a:pt x="160" y="240"/>
                  <a:pt x="160" y="240"/>
                </a:cubicBezTo>
                <a:cubicBezTo>
                  <a:pt x="160" y="275"/>
                  <a:pt x="160" y="275"/>
                  <a:pt x="160" y="275"/>
                </a:cubicBezTo>
                <a:cubicBezTo>
                  <a:pt x="160" y="275"/>
                  <a:pt x="160" y="284"/>
                  <a:pt x="169" y="284"/>
                </a:cubicBezTo>
                <a:cubicBezTo>
                  <a:pt x="178" y="284"/>
                  <a:pt x="186" y="275"/>
                  <a:pt x="186" y="275"/>
                </a:cubicBezTo>
                <a:cubicBezTo>
                  <a:pt x="186" y="196"/>
                  <a:pt x="186" y="196"/>
                  <a:pt x="186" y="196"/>
                </a:cubicBezTo>
                <a:cubicBezTo>
                  <a:pt x="186" y="160"/>
                  <a:pt x="213" y="134"/>
                  <a:pt x="239" y="134"/>
                </a:cubicBezTo>
                <a:cubicBezTo>
                  <a:pt x="275" y="134"/>
                  <a:pt x="292" y="160"/>
                  <a:pt x="292" y="196"/>
                </a:cubicBezTo>
                <a:cubicBezTo>
                  <a:pt x="292" y="205"/>
                  <a:pt x="292" y="205"/>
                  <a:pt x="292" y="205"/>
                </a:cubicBezTo>
                <a:cubicBezTo>
                  <a:pt x="266" y="213"/>
                  <a:pt x="266" y="213"/>
                  <a:pt x="266" y="213"/>
                </a:cubicBezTo>
                <a:cubicBezTo>
                  <a:pt x="257" y="205"/>
                  <a:pt x="257" y="205"/>
                  <a:pt x="257" y="205"/>
                </a:cubicBezTo>
                <a:cubicBezTo>
                  <a:pt x="257" y="196"/>
                  <a:pt x="257" y="196"/>
                  <a:pt x="257" y="196"/>
                </a:cubicBezTo>
                <a:cubicBezTo>
                  <a:pt x="257" y="187"/>
                  <a:pt x="248" y="178"/>
                  <a:pt x="239" y="178"/>
                </a:cubicBezTo>
                <a:close/>
                <a:moveTo>
                  <a:pt x="364" y="275"/>
                </a:moveTo>
                <a:lnTo>
                  <a:pt x="364" y="275"/>
                </a:lnTo>
                <a:cubicBezTo>
                  <a:pt x="364" y="303"/>
                  <a:pt x="337" y="328"/>
                  <a:pt x="311" y="328"/>
                </a:cubicBezTo>
                <a:cubicBezTo>
                  <a:pt x="275" y="328"/>
                  <a:pt x="257" y="303"/>
                  <a:pt x="257" y="275"/>
                </a:cubicBezTo>
                <a:cubicBezTo>
                  <a:pt x="257" y="240"/>
                  <a:pt x="257" y="240"/>
                  <a:pt x="257" y="240"/>
                </a:cubicBezTo>
                <a:cubicBezTo>
                  <a:pt x="266" y="249"/>
                  <a:pt x="266" y="249"/>
                  <a:pt x="266" y="249"/>
                </a:cubicBezTo>
                <a:cubicBezTo>
                  <a:pt x="292" y="240"/>
                  <a:pt x="292" y="240"/>
                  <a:pt x="292" y="240"/>
                </a:cubicBezTo>
                <a:cubicBezTo>
                  <a:pt x="292" y="275"/>
                  <a:pt x="292" y="275"/>
                  <a:pt x="292" y="275"/>
                </a:cubicBezTo>
                <a:cubicBezTo>
                  <a:pt x="292" y="275"/>
                  <a:pt x="301" y="284"/>
                  <a:pt x="311" y="284"/>
                </a:cubicBezTo>
                <a:cubicBezTo>
                  <a:pt x="319" y="284"/>
                  <a:pt x="319" y="275"/>
                  <a:pt x="319" y="275"/>
                </a:cubicBezTo>
                <a:cubicBezTo>
                  <a:pt x="319" y="240"/>
                  <a:pt x="319" y="240"/>
                  <a:pt x="319" y="240"/>
                </a:cubicBezTo>
                <a:cubicBezTo>
                  <a:pt x="364" y="240"/>
                  <a:pt x="364" y="240"/>
                  <a:pt x="364" y="240"/>
                </a:cubicBezTo>
                <a:lnTo>
                  <a:pt x="364" y="2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8" name="Freeform 77">
            <a:extLst>
              <a:ext uri="{FF2B5EF4-FFF2-40B4-BE49-F238E27FC236}">
                <a16:creationId xmlns:a16="http://schemas.microsoft.com/office/drawing/2014/main" id="{18864329-1E00-9847-8393-343D9871D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5025" y="2173288"/>
            <a:ext cx="260350" cy="255587"/>
          </a:xfrm>
          <a:custGeom>
            <a:avLst/>
            <a:gdLst>
              <a:gd name="T0" fmla="*/ 135161 w 480"/>
              <a:gd name="T1" fmla="*/ 125409 h 471"/>
              <a:gd name="T2" fmla="*/ 135161 w 480"/>
              <a:gd name="T3" fmla="*/ 125409 h 471"/>
              <a:gd name="T4" fmla="*/ 135161 w 480"/>
              <a:gd name="T5" fmla="*/ 125409 h 471"/>
              <a:gd name="T6" fmla="*/ 130276 w 480"/>
              <a:gd name="T7" fmla="*/ 120523 h 471"/>
              <a:gd name="T8" fmla="*/ 77080 w 480"/>
              <a:gd name="T9" fmla="*/ 125409 h 471"/>
              <a:gd name="T10" fmla="*/ 77080 w 480"/>
              <a:gd name="T11" fmla="*/ 125409 h 471"/>
              <a:gd name="T12" fmla="*/ 91736 w 480"/>
              <a:gd name="T13" fmla="*/ 164498 h 471"/>
              <a:gd name="T14" fmla="*/ 135161 w 480"/>
              <a:gd name="T15" fmla="*/ 125409 h 471"/>
              <a:gd name="T16" fmla="*/ 163930 w 480"/>
              <a:gd name="T17" fmla="*/ 86864 h 471"/>
              <a:gd name="T18" fmla="*/ 163930 w 480"/>
              <a:gd name="T19" fmla="*/ 86864 h 471"/>
              <a:gd name="T20" fmla="*/ 130276 w 480"/>
              <a:gd name="T21" fmla="*/ 72748 h 471"/>
              <a:gd name="T22" fmla="*/ 120505 w 480"/>
              <a:gd name="T23" fmla="*/ 77634 h 471"/>
              <a:gd name="T24" fmla="*/ 140046 w 480"/>
              <a:gd name="T25" fmla="*/ 106408 h 471"/>
              <a:gd name="T26" fmla="*/ 163930 w 480"/>
              <a:gd name="T27" fmla="*/ 86864 h 471"/>
              <a:gd name="T28" fmla="*/ 96621 w 480"/>
              <a:gd name="T29" fmla="*/ 168841 h 471"/>
              <a:gd name="T30" fmla="*/ 96621 w 480"/>
              <a:gd name="T31" fmla="*/ 168841 h 471"/>
              <a:gd name="T32" fmla="*/ 130276 w 480"/>
              <a:gd name="T33" fmla="*/ 178071 h 471"/>
              <a:gd name="T34" fmla="*/ 149274 w 480"/>
              <a:gd name="T35" fmla="*/ 178071 h 471"/>
              <a:gd name="T36" fmla="*/ 140046 w 480"/>
              <a:gd name="T37" fmla="*/ 135182 h 471"/>
              <a:gd name="T38" fmla="*/ 96621 w 480"/>
              <a:gd name="T39" fmla="*/ 168841 h 471"/>
              <a:gd name="T40" fmla="*/ 125390 w 480"/>
              <a:gd name="T41" fmla="*/ 111294 h 471"/>
              <a:gd name="T42" fmla="*/ 125390 w 480"/>
              <a:gd name="T43" fmla="*/ 111294 h 471"/>
              <a:gd name="T44" fmla="*/ 105849 w 480"/>
              <a:gd name="T45" fmla="*/ 81978 h 471"/>
              <a:gd name="T46" fmla="*/ 77080 w 480"/>
              <a:gd name="T47" fmla="*/ 115637 h 471"/>
              <a:gd name="T48" fmla="*/ 77080 w 480"/>
              <a:gd name="T49" fmla="*/ 115637 h 471"/>
              <a:gd name="T50" fmla="*/ 125390 w 480"/>
              <a:gd name="T51" fmla="*/ 111294 h 471"/>
              <a:gd name="T52" fmla="*/ 149274 w 480"/>
              <a:gd name="T53" fmla="*/ 135182 h 471"/>
              <a:gd name="T54" fmla="*/ 149274 w 480"/>
              <a:gd name="T55" fmla="*/ 135182 h 471"/>
              <a:gd name="T56" fmla="*/ 159045 w 480"/>
              <a:gd name="T57" fmla="*/ 168841 h 471"/>
              <a:gd name="T58" fmla="*/ 182929 w 480"/>
              <a:gd name="T59" fmla="*/ 135182 h 471"/>
              <a:gd name="T60" fmla="*/ 159045 w 480"/>
              <a:gd name="T61" fmla="*/ 135182 h 471"/>
              <a:gd name="T62" fmla="*/ 149274 w 480"/>
              <a:gd name="T63" fmla="*/ 135182 h 471"/>
              <a:gd name="T64" fmla="*/ 130276 w 480"/>
              <a:gd name="T65" fmla="*/ 0 h 471"/>
              <a:gd name="T66" fmla="*/ 130276 w 480"/>
              <a:gd name="T67" fmla="*/ 0 h 471"/>
              <a:gd name="T68" fmla="*/ 0 w 480"/>
              <a:gd name="T69" fmla="*/ 125409 h 471"/>
              <a:gd name="T70" fmla="*/ 130276 w 480"/>
              <a:gd name="T71" fmla="*/ 255162 h 471"/>
              <a:gd name="T72" fmla="*/ 260008 w 480"/>
              <a:gd name="T73" fmla="*/ 125409 h 471"/>
              <a:gd name="T74" fmla="*/ 130276 w 480"/>
              <a:gd name="T75" fmla="*/ 0 h 471"/>
              <a:gd name="T76" fmla="*/ 130276 w 480"/>
              <a:gd name="T77" fmla="*/ 193272 h 471"/>
              <a:gd name="T78" fmla="*/ 130276 w 480"/>
              <a:gd name="T79" fmla="*/ 193272 h 471"/>
              <a:gd name="T80" fmla="*/ 67309 w 480"/>
              <a:gd name="T81" fmla="*/ 125409 h 471"/>
              <a:gd name="T82" fmla="*/ 130276 w 480"/>
              <a:gd name="T83" fmla="*/ 62976 h 471"/>
              <a:gd name="T84" fmla="*/ 192699 w 480"/>
              <a:gd name="T85" fmla="*/ 125409 h 471"/>
              <a:gd name="T86" fmla="*/ 130276 w 480"/>
              <a:gd name="T87" fmla="*/ 193272 h 471"/>
              <a:gd name="T88" fmla="*/ 144389 w 480"/>
              <a:gd name="T89" fmla="*/ 115637 h 471"/>
              <a:gd name="T90" fmla="*/ 144389 w 480"/>
              <a:gd name="T91" fmla="*/ 115637 h 471"/>
              <a:gd name="T92" fmla="*/ 144389 w 480"/>
              <a:gd name="T93" fmla="*/ 120523 h 471"/>
              <a:gd name="T94" fmla="*/ 144389 w 480"/>
              <a:gd name="T95" fmla="*/ 125409 h 471"/>
              <a:gd name="T96" fmla="*/ 159045 w 480"/>
              <a:gd name="T97" fmla="*/ 125409 h 471"/>
              <a:gd name="T98" fmla="*/ 182929 w 480"/>
              <a:gd name="T99" fmla="*/ 125409 h 471"/>
              <a:gd name="T100" fmla="*/ 173158 w 480"/>
              <a:gd name="T101" fmla="*/ 96636 h 471"/>
              <a:gd name="T102" fmla="*/ 144389 w 480"/>
              <a:gd name="T103" fmla="*/ 115637 h 471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480" h="471">
                <a:moveTo>
                  <a:pt x="249" y="231"/>
                </a:moveTo>
                <a:lnTo>
                  <a:pt x="249" y="231"/>
                </a:lnTo>
                <a:lnTo>
                  <a:pt x="240" y="222"/>
                </a:lnTo>
                <a:cubicBezTo>
                  <a:pt x="195" y="231"/>
                  <a:pt x="151" y="231"/>
                  <a:pt x="142" y="231"/>
                </a:cubicBezTo>
                <a:cubicBezTo>
                  <a:pt x="142" y="258"/>
                  <a:pt x="151" y="284"/>
                  <a:pt x="169" y="303"/>
                </a:cubicBezTo>
                <a:cubicBezTo>
                  <a:pt x="169" y="293"/>
                  <a:pt x="195" y="249"/>
                  <a:pt x="249" y="231"/>
                </a:cubicBezTo>
                <a:close/>
                <a:moveTo>
                  <a:pt x="302" y="160"/>
                </a:moveTo>
                <a:lnTo>
                  <a:pt x="302" y="160"/>
                </a:lnTo>
                <a:cubicBezTo>
                  <a:pt x="284" y="143"/>
                  <a:pt x="266" y="134"/>
                  <a:pt x="240" y="134"/>
                </a:cubicBezTo>
                <a:cubicBezTo>
                  <a:pt x="231" y="134"/>
                  <a:pt x="222" y="143"/>
                  <a:pt x="222" y="143"/>
                </a:cubicBezTo>
                <a:cubicBezTo>
                  <a:pt x="222" y="143"/>
                  <a:pt x="240" y="169"/>
                  <a:pt x="258" y="196"/>
                </a:cubicBezTo>
                <a:cubicBezTo>
                  <a:pt x="284" y="187"/>
                  <a:pt x="302" y="169"/>
                  <a:pt x="302" y="160"/>
                </a:cubicBezTo>
                <a:close/>
                <a:moveTo>
                  <a:pt x="178" y="311"/>
                </a:moveTo>
                <a:lnTo>
                  <a:pt x="178" y="311"/>
                </a:lnTo>
                <a:cubicBezTo>
                  <a:pt x="195" y="328"/>
                  <a:pt x="222" y="328"/>
                  <a:pt x="240" y="328"/>
                </a:cubicBezTo>
                <a:cubicBezTo>
                  <a:pt x="249" y="328"/>
                  <a:pt x="266" y="328"/>
                  <a:pt x="275" y="328"/>
                </a:cubicBezTo>
                <a:cubicBezTo>
                  <a:pt x="275" y="311"/>
                  <a:pt x="266" y="284"/>
                  <a:pt x="258" y="249"/>
                </a:cubicBezTo>
                <a:cubicBezTo>
                  <a:pt x="205" y="267"/>
                  <a:pt x="187" y="303"/>
                  <a:pt x="178" y="311"/>
                </a:cubicBezTo>
                <a:close/>
                <a:moveTo>
                  <a:pt x="231" y="205"/>
                </a:moveTo>
                <a:lnTo>
                  <a:pt x="231" y="205"/>
                </a:lnTo>
                <a:cubicBezTo>
                  <a:pt x="213" y="178"/>
                  <a:pt x="205" y="151"/>
                  <a:pt x="195" y="151"/>
                </a:cubicBezTo>
                <a:cubicBezTo>
                  <a:pt x="169" y="160"/>
                  <a:pt x="151" y="187"/>
                  <a:pt x="142" y="213"/>
                </a:cubicBezTo>
                <a:cubicBezTo>
                  <a:pt x="151" y="213"/>
                  <a:pt x="187" y="213"/>
                  <a:pt x="231" y="205"/>
                </a:cubicBezTo>
                <a:close/>
                <a:moveTo>
                  <a:pt x="275" y="249"/>
                </a:moveTo>
                <a:lnTo>
                  <a:pt x="275" y="249"/>
                </a:lnTo>
                <a:cubicBezTo>
                  <a:pt x="284" y="275"/>
                  <a:pt x="293" y="303"/>
                  <a:pt x="293" y="311"/>
                </a:cubicBezTo>
                <a:cubicBezTo>
                  <a:pt x="319" y="303"/>
                  <a:pt x="328" y="275"/>
                  <a:pt x="337" y="249"/>
                </a:cubicBezTo>
                <a:cubicBezTo>
                  <a:pt x="328" y="249"/>
                  <a:pt x="319" y="249"/>
                  <a:pt x="293" y="249"/>
                </a:cubicBezTo>
                <a:cubicBezTo>
                  <a:pt x="293" y="249"/>
                  <a:pt x="284" y="249"/>
                  <a:pt x="275" y="249"/>
                </a:cubicBezTo>
                <a:close/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40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40" y="0"/>
                </a:cubicBezTo>
                <a:close/>
                <a:moveTo>
                  <a:pt x="240" y="356"/>
                </a:moveTo>
                <a:lnTo>
                  <a:pt x="240" y="356"/>
                </a:lnTo>
                <a:cubicBezTo>
                  <a:pt x="178" y="356"/>
                  <a:pt x="124" y="303"/>
                  <a:pt x="124" y="231"/>
                </a:cubicBezTo>
                <a:cubicBezTo>
                  <a:pt x="124" y="169"/>
                  <a:pt x="178" y="116"/>
                  <a:pt x="240" y="116"/>
                </a:cubicBezTo>
                <a:cubicBezTo>
                  <a:pt x="302" y="116"/>
                  <a:pt x="355" y="169"/>
                  <a:pt x="355" y="231"/>
                </a:cubicBezTo>
                <a:cubicBezTo>
                  <a:pt x="355" y="303"/>
                  <a:pt x="302" y="356"/>
                  <a:pt x="240" y="356"/>
                </a:cubicBezTo>
                <a:close/>
                <a:moveTo>
                  <a:pt x="266" y="213"/>
                </a:moveTo>
                <a:lnTo>
                  <a:pt x="266" y="213"/>
                </a:lnTo>
                <a:lnTo>
                  <a:pt x="266" y="222"/>
                </a:lnTo>
                <a:lnTo>
                  <a:pt x="266" y="231"/>
                </a:lnTo>
                <a:cubicBezTo>
                  <a:pt x="275" y="231"/>
                  <a:pt x="284" y="231"/>
                  <a:pt x="293" y="231"/>
                </a:cubicBezTo>
                <a:cubicBezTo>
                  <a:pt x="311" y="231"/>
                  <a:pt x="328" y="231"/>
                  <a:pt x="337" y="231"/>
                </a:cubicBezTo>
                <a:cubicBezTo>
                  <a:pt x="337" y="213"/>
                  <a:pt x="328" y="187"/>
                  <a:pt x="319" y="178"/>
                </a:cubicBezTo>
                <a:cubicBezTo>
                  <a:pt x="311" y="178"/>
                  <a:pt x="293" y="196"/>
                  <a:pt x="266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199" name="Freeform 78">
            <a:extLst>
              <a:ext uri="{FF2B5EF4-FFF2-40B4-BE49-F238E27FC236}">
                <a16:creationId xmlns:a16="http://schemas.microsoft.com/office/drawing/2014/main" id="{0BBBB957-BC67-9E40-A6B6-41FA14428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2163" y="1635125"/>
            <a:ext cx="260350" cy="257175"/>
          </a:xfrm>
          <a:custGeom>
            <a:avLst/>
            <a:gdLst>
              <a:gd name="T0" fmla="*/ 115317 w 479"/>
              <a:gd name="T1" fmla="*/ 91749 h 471"/>
              <a:gd name="T2" fmla="*/ 115317 w 479"/>
              <a:gd name="T3" fmla="*/ 91749 h 471"/>
              <a:gd name="T4" fmla="*/ 100630 w 479"/>
              <a:gd name="T5" fmla="*/ 77091 h 471"/>
              <a:gd name="T6" fmla="*/ 96279 w 479"/>
              <a:gd name="T7" fmla="*/ 77091 h 471"/>
              <a:gd name="T8" fmla="*/ 91383 w 479"/>
              <a:gd name="T9" fmla="*/ 86863 h 471"/>
              <a:gd name="T10" fmla="*/ 91383 w 479"/>
              <a:gd name="T11" fmla="*/ 101522 h 471"/>
              <a:gd name="T12" fmla="*/ 105526 w 479"/>
              <a:gd name="T13" fmla="*/ 115637 h 471"/>
              <a:gd name="T14" fmla="*/ 110421 w 479"/>
              <a:gd name="T15" fmla="*/ 115637 h 471"/>
              <a:gd name="T16" fmla="*/ 115317 w 479"/>
              <a:gd name="T17" fmla="*/ 91749 h 471"/>
              <a:gd name="T18" fmla="*/ 129460 w 479"/>
              <a:gd name="T19" fmla="*/ 0 h 471"/>
              <a:gd name="T20" fmla="*/ 129460 w 479"/>
              <a:gd name="T21" fmla="*/ 0 h 471"/>
              <a:gd name="T22" fmla="*/ 0 w 479"/>
              <a:gd name="T23" fmla="*/ 125409 h 471"/>
              <a:gd name="T24" fmla="*/ 129460 w 479"/>
              <a:gd name="T25" fmla="*/ 255161 h 471"/>
              <a:gd name="T26" fmla="*/ 260007 w 479"/>
              <a:gd name="T27" fmla="*/ 125409 h 471"/>
              <a:gd name="T28" fmla="*/ 129460 w 479"/>
              <a:gd name="T29" fmla="*/ 0 h 471"/>
              <a:gd name="T30" fmla="*/ 120212 w 479"/>
              <a:gd name="T31" fmla="*/ 183499 h 471"/>
              <a:gd name="T32" fmla="*/ 120212 w 479"/>
              <a:gd name="T33" fmla="*/ 183499 h 471"/>
              <a:gd name="T34" fmla="*/ 100630 w 479"/>
              <a:gd name="T35" fmla="*/ 187842 h 471"/>
              <a:gd name="T36" fmla="*/ 100630 w 479"/>
              <a:gd name="T37" fmla="*/ 187842 h 471"/>
              <a:gd name="T38" fmla="*/ 100630 w 479"/>
              <a:gd name="T39" fmla="*/ 187842 h 471"/>
              <a:gd name="T40" fmla="*/ 67450 w 479"/>
              <a:gd name="T41" fmla="*/ 163412 h 471"/>
              <a:gd name="T42" fmla="*/ 105526 w 479"/>
              <a:gd name="T43" fmla="*/ 134638 h 471"/>
              <a:gd name="T44" fmla="*/ 105526 w 479"/>
              <a:gd name="T45" fmla="*/ 134638 h 471"/>
              <a:gd name="T46" fmla="*/ 100630 w 479"/>
              <a:gd name="T47" fmla="*/ 125409 h 471"/>
              <a:gd name="T48" fmla="*/ 100630 w 479"/>
              <a:gd name="T49" fmla="*/ 125409 h 471"/>
              <a:gd name="T50" fmla="*/ 86488 w 479"/>
              <a:gd name="T51" fmla="*/ 120523 h 471"/>
              <a:gd name="T52" fmla="*/ 76697 w 479"/>
              <a:gd name="T53" fmla="*/ 96635 h 471"/>
              <a:gd name="T54" fmla="*/ 105526 w 479"/>
              <a:gd name="T55" fmla="*/ 67862 h 471"/>
              <a:gd name="T56" fmla="*/ 139251 w 479"/>
              <a:gd name="T57" fmla="*/ 67862 h 471"/>
              <a:gd name="T58" fmla="*/ 139251 w 479"/>
              <a:gd name="T59" fmla="*/ 67862 h 471"/>
              <a:gd name="T60" fmla="*/ 129460 w 479"/>
              <a:gd name="T61" fmla="*/ 72748 h 471"/>
              <a:gd name="T62" fmla="*/ 120212 w 479"/>
              <a:gd name="T63" fmla="*/ 72748 h 471"/>
              <a:gd name="T64" fmla="*/ 129460 w 479"/>
              <a:gd name="T65" fmla="*/ 96635 h 471"/>
              <a:gd name="T66" fmla="*/ 125108 w 479"/>
              <a:gd name="T67" fmla="*/ 115637 h 471"/>
              <a:gd name="T68" fmla="*/ 115317 w 479"/>
              <a:gd name="T69" fmla="*/ 125409 h 471"/>
              <a:gd name="T70" fmla="*/ 125108 w 479"/>
              <a:gd name="T71" fmla="*/ 130295 h 471"/>
              <a:gd name="T72" fmla="*/ 139251 w 479"/>
              <a:gd name="T73" fmla="*/ 154182 h 471"/>
              <a:gd name="T74" fmla="*/ 120212 w 479"/>
              <a:gd name="T75" fmla="*/ 183499 h 471"/>
              <a:gd name="T76" fmla="*/ 192558 w 479"/>
              <a:gd name="T77" fmla="*/ 125409 h 471"/>
              <a:gd name="T78" fmla="*/ 192558 w 479"/>
              <a:gd name="T79" fmla="*/ 125409 h 471"/>
              <a:gd name="T80" fmla="*/ 168624 w 479"/>
              <a:gd name="T81" fmla="*/ 125409 h 471"/>
              <a:gd name="T82" fmla="*/ 168624 w 479"/>
              <a:gd name="T83" fmla="*/ 149296 h 471"/>
              <a:gd name="T84" fmla="*/ 158289 w 479"/>
              <a:gd name="T85" fmla="*/ 149296 h 471"/>
              <a:gd name="T86" fmla="*/ 158289 w 479"/>
              <a:gd name="T87" fmla="*/ 125409 h 471"/>
              <a:gd name="T88" fmla="*/ 139251 w 479"/>
              <a:gd name="T89" fmla="*/ 125409 h 471"/>
              <a:gd name="T90" fmla="*/ 139251 w 479"/>
              <a:gd name="T91" fmla="*/ 115637 h 471"/>
              <a:gd name="T92" fmla="*/ 158289 w 479"/>
              <a:gd name="T93" fmla="*/ 115637 h 471"/>
              <a:gd name="T94" fmla="*/ 158289 w 479"/>
              <a:gd name="T95" fmla="*/ 91749 h 471"/>
              <a:gd name="T96" fmla="*/ 168624 w 479"/>
              <a:gd name="T97" fmla="*/ 91749 h 471"/>
              <a:gd name="T98" fmla="*/ 168624 w 479"/>
              <a:gd name="T99" fmla="*/ 115637 h 471"/>
              <a:gd name="T100" fmla="*/ 192558 w 479"/>
              <a:gd name="T101" fmla="*/ 115637 h 471"/>
              <a:gd name="T102" fmla="*/ 192558 w 479"/>
              <a:gd name="T103" fmla="*/ 125409 h 471"/>
              <a:gd name="T104" fmla="*/ 105526 w 479"/>
              <a:gd name="T105" fmla="*/ 144410 h 471"/>
              <a:gd name="T106" fmla="*/ 105526 w 479"/>
              <a:gd name="T107" fmla="*/ 144410 h 471"/>
              <a:gd name="T108" fmla="*/ 105526 w 479"/>
              <a:gd name="T109" fmla="*/ 144410 h 471"/>
              <a:gd name="T110" fmla="*/ 86488 w 479"/>
              <a:gd name="T111" fmla="*/ 149296 h 471"/>
              <a:gd name="T112" fmla="*/ 81592 w 479"/>
              <a:gd name="T113" fmla="*/ 163412 h 471"/>
              <a:gd name="T114" fmla="*/ 105526 w 479"/>
              <a:gd name="T115" fmla="*/ 178070 h 471"/>
              <a:gd name="T116" fmla="*/ 125108 w 479"/>
              <a:gd name="T117" fmla="*/ 159069 h 471"/>
              <a:gd name="T118" fmla="*/ 105526 w 479"/>
              <a:gd name="T119" fmla="*/ 144410 h 47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479" h="471">
                <a:moveTo>
                  <a:pt x="212" y="169"/>
                </a:moveTo>
                <a:lnTo>
                  <a:pt x="212" y="169"/>
                </a:lnTo>
                <a:cubicBezTo>
                  <a:pt x="212" y="142"/>
                  <a:pt x="203" y="142"/>
                  <a:pt x="185" y="142"/>
                </a:cubicBezTo>
                <a:cubicBezTo>
                  <a:pt x="185" y="142"/>
                  <a:pt x="185" y="142"/>
                  <a:pt x="177" y="142"/>
                </a:cubicBezTo>
                <a:cubicBezTo>
                  <a:pt x="177" y="142"/>
                  <a:pt x="168" y="151"/>
                  <a:pt x="168" y="160"/>
                </a:cubicBezTo>
                <a:cubicBezTo>
                  <a:pt x="159" y="160"/>
                  <a:pt x="159" y="169"/>
                  <a:pt x="168" y="187"/>
                </a:cubicBezTo>
                <a:cubicBezTo>
                  <a:pt x="168" y="195"/>
                  <a:pt x="185" y="213"/>
                  <a:pt x="194" y="213"/>
                </a:cubicBezTo>
                <a:cubicBezTo>
                  <a:pt x="194" y="213"/>
                  <a:pt x="194" y="213"/>
                  <a:pt x="203" y="213"/>
                </a:cubicBezTo>
                <a:cubicBezTo>
                  <a:pt x="212" y="204"/>
                  <a:pt x="221" y="187"/>
                  <a:pt x="212" y="169"/>
                </a:cubicBezTo>
                <a:close/>
                <a:moveTo>
                  <a:pt x="238" y="0"/>
                </a:moveTo>
                <a:lnTo>
                  <a:pt x="238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3"/>
                  <a:pt x="106" y="470"/>
                  <a:pt x="238" y="470"/>
                </a:cubicBezTo>
                <a:cubicBezTo>
                  <a:pt x="372" y="470"/>
                  <a:pt x="478" y="363"/>
                  <a:pt x="478" y="231"/>
                </a:cubicBezTo>
                <a:cubicBezTo>
                  <a:pt x="478" y="107"/>
                  <a:pt x="372" y="0"/>
                  <a:pt x="238" y="0"/>
                </a:cubicBezTo>
                <a:close/>
                <a:moveTo>
                  <a:pt x="221" y="338"/>
                </a:moveTo>
                <a:lnTo>
                  <a:pt x="221" y="338"/>
                </a:lnTo>
                <a:cubicBezTo>
                  <a:pt x="212" y="346"/>
                  <a:pt x="194" y="346"/>
                  <a:pt x="185" y="346"/>
                </a:cubicBezTo>
                <a:cubicBezTo>
                  <a:pt x="177" y="346"/>
                  <a:pt x="124" y="346"/>
                  <a:pt x="124" y="301"/>
                </a:cubicBezTo>
                <a:cubicBezTo>
                  <a:pt x="124" y="257"/>
                  <a:pt x="177" y="248"/>
                  <a:pt x="194" y="248"/>
                </a:cubicBezTo>
                <a:cubicBezTo>
                  <a:pt x="185" y="240"/>
                  <a:pt x="185" y="231"/>
                  <a:pt x="185" y="231"/>
                </a:cubicBezTo>
                <a:cubicBezTo>
                  <a:pt x="177" y="231"/>
                  <a:pt x="168" y="222"/>
                  <a:pt x="159" y="222"/>
                </a:cubicBezTo>
                <a:cubicBezTo>
                  <a:pt x="141" y="213"/>
                  <a:pt x="141" y="195"/>
                  <a:pt x="141" y="178"/>
                </a:cubicBezTo>
                <a:cubicBezTo>
                  <a:pt x="141" y="125"/>
                  <a:pt x="194" y="125"/>
                  <a:pt x="194" y="125"/>
                </a:cubicBezTo>
                <a:cubicBezTo>
                  <a:pt x="256" y="125"/>
                  <a:pt x="256" y="125"/>
                  <a:pt x="256" y="125"/>
                </a:cubicBezTo>
                <a:cubicBezTo>
                  <a:pt x="256" y="134"/>
                  <a:pt x="238" y="134"/>
                  <a:pt x="238" y="134"/>
                </a:cubicBezTo>
                <a:cubicBezTo>
                  <a:pt x="230" y="134"/>
                  <a:pt x="230" y="134"/>
                  <a:pt x="221" y="134"/>
                </a:cubicBezTo>
                <a:cubicBezTo>
                  <a:pt x="238" y="142"/>
                  <a:pt x="238" y="160"/>
                  <a:pt x="238" y="178"/>
                </a:cubicBezTo>
                <a:cubicBezTo>
                  <a:pt x="238" y="195"/>
                  <a:pt x="230" y="204"/>
                  <a:pt x="230" y="213"/>
                </a:cubicBezTo>
                <a:cubicBezTo>
                  <a:pt x="221" y="222"/>
                  <a:pt x="212" y="222"/>
                  <a:pt x="212" y="231"/>
                </a:cubicBezTo>
                <a:cubicBezTo>
                  <a:pt x="212" y="231"/>
                  <a:pt x="221" y="240"/>
                  <a:pt x="230" y="240"/>
                </a:cubicBezTo>
                <a:cubicBezTo>
                  <a:pt x="238" y="248"/>
                  <a:pt x="256" y="266"/>
                  <a:pt x="256" y="284"/>
                </a:cubicBezTo>
                <a:cubicBezTo>
                  <a:pt x="256" y="310"/>
                  <a:pt x="247" y="328"/>
                  <a:pt x="221" y="338"/>
                </a:cubicBezTo>
                <a:close/>
                <a:moveTo>
                  <a:pt x="354" y="231"/>
                </a:moveTo>
                <a:lnTo>
                  <a:pt x="354" y="231"/>
                </a:lnTo>
                <a:cubicBezTo>
                  <a:pt x="310" y="231"/>
                  <a:pt x="310" y="231"/>
                  <a:pt x="310" y="231"/>
                </a:cubicBezTo>
                <a:cubicBezTo>
                  <a:pt x="310" y="275"/>
                  <a:pt x="310" y="275"/>
                  <a:pt x="310" y="275"/>
                </a:cubicBezTo>
                <a:cubicBezTo>
                  <a:pt x="291" y="275"/>
                  <a:pt x="291" y="275"/>
                  <a:pt x="291" y="275"/>
                </a:cubicBezTo>
                <a:cubicBezTo>
                  <a:pt x="291" y="231"/>
                  <a:pt x="291" y="231"/>
                  <a:pt x="291" y="231"/>
                </a:cubicBezTo>
                <a:cubicBezTo>
                  <a:pt x="256" y="231"/>
                  <a:pt x="256" y="231"/>
                  <a:pt x="256" y="231"/>
                </a:cubicBezTo>
                <a:cubicBezTo>
                  <a:pt x="256" y="213"/>
                  <a:pt x="256" y="213"/>
                  <a:pt x="256" y="213"/>
                </a:cubicBezTo>
                <a:cubicBezTo>
                  <a:pt x="291" y="213"/>
                  <a:pt x="291" y="213"/>
                  <a:pt x="291" y="213"/>
                </a:cubicBezTo>
                <a:cubicBezTo>
                  <a:pt x="291" y="169"/>
                  <a:pt x="291" y="169"/>
                  <a:pt x="291" y="169"/>
                </a:cubicBezTo>
                <a:cubicBezTo>
                  <a:pt x="310" y="169"/>
                  <a:pt x="310" y="169"/>
                  <a:pt x="310" y="169"/>
                </a:cubicBezTo>
                <a:cubicBezTo>
                  <a:pt x="310" y="213"/>
                  <a:pt x="310" y="213"/>
                  <a:pt x="310" y="213"/>
                </a:cubicBezTo>
                <a:cubicBezTo>
                  <a:pt x="354" y="213"/>
                  <a:pt x="354" y="213"/>
                  <a:pt x="354" y="213"/>
                </a:cubicBezTo>
                <a:lnTo>
                  <a:pt x="354" y="231"/>
                </a:lnTo>
                <a:close/>
                <a:moveTo>
                  <a:pt x="194" y="266"/>
                </a:moveTo>
                <a:lnTo>
                  <a:pt x="194" y="266"/>
                </a:lnTo>
                <a:cubicBezTo>
                  <a:pt x="177" y="266"/>
                  <a:pt x="168" y="266"/>
                  <a:pt x="159" y="275"/>
                </a:cubicBezTo>
                <a:cubicBezTo>
                  <a:pt x="159" y="284"/>
                  <a:pt x="150" y="293"/>
                  <a:pt x="150" y="301"/>
                </a:cubicBezTo>
                <a:cubicBezTo>
                  <a:pt x="150" y="319"/>
                  <a:pt x="168" y="328"/>
                  <a:pt x="194" y="328"/>
                </a:cubicBezTo>
                <a:cubicBezTo>
                  <a:pt x="221" y="319"/>
                  <a:pt x="230" y="310"/>
                  <a:pt x="230" y="293"/>
                </a:cubicBezTo>
                <a:cubicBezTo>
                  <a:pt x="230" y="275"/>
                  <a:pt x="212" y="266"/>
                  <a:pt x="194" y="2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0" name="Freeform 79">
            <a:extLst>
              <a:ext uri="{FF2B5EF4-FFF2-40B4-BE49-F238E27FC236}">
                <a16:creationId xmlns:a16="http://schemas.microsoft.com/office/drawing/2014/main" id="{FD799784-DCFC-B948-BAF2-7B93DB4B9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9263" y="1635125"/>
            <a:ext cx="260350" cy="257175"/>
          </a:xfrm>
          <a:custGeom>
            <a:avLst/>
            <a:gdLst>
              <a:gd name="T0" fmla="*/ 130548 w 479"/>
              <a:gd name="T1" fmla="*/ 0 h 471"/>
              <a:gd name="T2" fmla="*/ 130548 w 479"/>
              <a:gd name="T3" fmla="*/ 0 h 471"/>
              <a:gd name="T4" fmla="*/ 0 w 479"/>
              <a:gd name="T5" fmla="*/ 125409 h 471"/>
              <a:gd name="T6" fmla="*/ 130548 w 479"/>
              <a:gd name="T7" fmla="*/ 255161 h 471"/>
              <a:gd name="T8" fmla="*/ 260008 w 479"/>
              <a:gd name="T9" fmla="*/ 125409 h 471"/>
              <a:gd name="T10" fmla="*/ 130548 w 479"/>
              <a:gd name="T11" fmla="*/ 0 h 471"/>
              <a:gd name="T12" fmla="*/ 159377 w 479"/>
              <a:gd name="T13" fmla="*/ 86863 h 471"/>
              <a:gd name="T14" fmla="*/ 159377 w 479"/>
              <a:gd name="T15" fmla="*/ 86863 h 471"/>
              <a:gd name="T16" fmla="*/ 139795 w 479"/>
              <a:gd name="T17" fmla="*/ 86863 h 471"/>
              <a:gd name="T18" fmla="*/ 135444 w 479"/>
              <a:gd name="T19" fmla="*/ 96635 h 471"/>
              <a:gd name="T20" fmla="*/ 135444 w 479"/>
              <a:gd name="T21" fmla="*/ 105865 h 471"/>
              <a:gd name="T22" fmla="*/ 159377 w 479"/>
              <a:gd name="T23" fmla="*/ 105865 h 471"/>
              <a:gd name="T24" fmla="*/ 159377 w 479"/>
              <a:gd name="T25" fmla="*/ 130295 h 471"/>
              <a:gd name="T26" fmla="*/ 135444 w 479"/>
              <a:gd name="T27" fmla="*/ 130295 h 471"/>
              <a:gd name="T28" fmla="*/ 135444 w 479"/>
              <a:gd name="T29" fmla="*/ 187842 h 471"/>
              <a:gd name="T30" fmla="*/ 115861 w 479"/>
              <a:gd name="T31" fmla="*/ 187842 h 471"/>
              <a:gd name="T32" fmla="*/ 115861 w 479"/>
              <a:gd name="T33" fmla="*/ 130295 h 471"/>
              <a:gd name="T34" fmla="*/ 91928 w 479"/>
              <a:gd name="T35" fmla="*/ 130295 h 471"/>
              <a:gd name="T36" fmla="*/ 91928 w 479"/>
              <a:gd name="T37" fmla="*/ 105865 h 471"/>
              <a:gd name="T38" fmla="*/ 115861 w 479"/>
              <a:gd name="T39" fmla="*/ 105865 h 471"/>
              <a:gd name="T40" fmla="*/ 115861 w 479"/>
              <a:gd name="T41" fmla="*/ 96635 h 471"/>
              <a:gd name="T42" fmla="*/ 139795 w 479"/>
              <a:gd name="T43" fmla="*/ 67862 h 471"/>
              <a:gd name="T44" fmla="*/ 159377 w 479"/>
              <a:gd name="T45" fmla="*/ 67862 h 471"/>
              <a:gd name="T46" fmla="*/ 159377 w 479"/>
              <a:gd name="T47" fmla="*/ 86863 h 47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3"/>
                  <a:pt x="106" y="470"/>
                  <a:pt x="240" y="470"/>
                </a:cubicBezTo>
                <a:cubicBezTo>
                  <a:pt x="372" y="470"/>
                  <a:pt x="478" y="363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293" y="160"/>
                </a:moveTo>
                <a:lnTo>
                  <a:pt x="293" y="160"/>
                </a:lnTo>
                <a:cubicBezTo>
                  <a:pt x="257" y="160"/>
                  <a:pt x="257" y="160"/>
                  <a:pt x="257" y="160"/>
                </a:cubicBezTo>
                <a:cubicBezTo>
                  <a:pt x="257" y="160"/>
                  <a:pt x="249" y="169"/>
                  <a:pt x="249" y="178"/>
                </a:cubicBezTo>
                <a:cubicBezTo>
                  <a:pt x="249" y="195"/>
                  <a:pt x="249" y="195"/>
                  <a:pt x="249" y="195"/>
                </a:cubicBezTo>
                <a:cubicBezTo>
                  <a:pt x="293" y="195"/>
                  <a:pt x="293" y="195"/>
                  <a:pt x="293" y="195"/>
                </a:cubicBezTo>
                <a:cubicBezTo>
                  <a:pt x="293" y="240"/>
                  <a:pt x="293" y="240"/>
                  <a:pt x="293" y="240"/>
                </a:cubicBezTo>
                <a:cubicBezTo>
                  <a:pt x="249" y="240"/>
                  <a:pt x="249" y="240"/>
                  <a:pt x="249" y="240"/>
                </a:cubicBezTo>
                <a:cubicBezTo>
                  <a:pt x="249" y="346"/>
                  <a:pt x="249" y="346"/>
                  <a:pt x="249" y="346"/>
                </a:cubicBezTo>
                <a:cubicBezTo>
                  <a:pt x="213" y="346"/>
                  <a:pt x="213" y="346"/>
                  <a:pt x="213" y="346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169" y="240"/>
                  <a:pt x="169" y="240"/>
                  <a:pt x="169" y="240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213" y="195"/>
                  <a:pt x="213" y="195"/>
                  <a:pt x="213" y="195"/>
                </a:cubicBezTo>
                <a:cubicBezTo>
                  <a:pt x="213" y="178"/>
                  <a:pt x="213" y="178"/>
                  <a:pt x="213" y="178"/>
                </a:cubicBezTo>
                <a:cubicBezTo>
                  <a:pt x="213" y="151"/>
                  <a:pt x="230" y="125"/>
                  <a:pt x="257" y="125"/>
                </a:cubicBezTo>
                <a:cubicBezTo>
                  <a:pt x="293" y="125"/>
                  <a:pt x="293" y="125"/>
                  <a:pt x="293" y="125"/>
                </a:cubicBezTo>
                <a:lnTo>
                  <a:pt x="293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1" name="Freeform 80">
            <a:extLst>
              <a:ext uri="{FF2B5EF4-FFF2-40B4-BE49-F238E27FC236}">
                <a16:creationId xmlns:a16="http://schemas.microsoft.com/office/drawing/2014/main" id="{2BB31553-CB8E-7740-B9BD-7D53DE37D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1688" y="2182813"/>
            <a:ext cx="241300" cy="236537"/>
          </a:xfrm>
          <a:custGeom>
            <a:avLst/>
            <a:gdLst>
              <a:gd name="T0" fmla="*/ 120170 w 444"/>
              <a:gd name="T1" fmla="*/ 0 h 435"/>
              <a:gd name="T2" fmla="*/ 120170 w 444"/>
              <a:gd name="T3" fmla="*/ 0 h 435"/>
              <a:gd name="T4" fmla="*/ 0 w 444"/>
              <a:gd name="T5" fmla="*/ 115303 h 435"/>
              <a:gd name="T6" fmla="*/ 33713 w 444"/>
              <a:gd name="T7" fmla="*/ 197429 h 435"/>
              <a:gd name="T8" fmla="*/ 106033 w 444"/>
              <a:gd name="T9" fmla="*/ 168059 h 435"/>
              <a:gd name="T10" fmla="*/ 188140 w 444"/>
              <a:gd name="T11" fmla="*/ 216464 h 435"/>
              <a:gd name="T12" fmla="*/ 240884 w 444"/>
              <a:gd name="T13" fmla="*/ 115303 h 435"/>
              <a:gd name="T14" fmla="*/ 120170 w 444"/>
              <a:gd name="T15" fmla="*/ 0 h 435"/>
              <a:gd name="T16" fmla="*/ 178352 w 444"/>
              <a:gd name="T17" fmla="*/ 158813 h 435"/>
              <a:gd name="T18" fmla="*/ 178352 w 444"/>
              <a:gd name="T19" fmla="*/ 158813 h 435"/>
              <a:gd name="T20" fmla="*/ 169108 w 444"/>
              <a:gd name="T21" fmla="*/ 163708 h 435"/>
              <a:gd name="T22" fmla="*/ 67426 w 444"/>
              <a:gd name="T23" fmla="*/ 149023 h 435"/>
              <a:gd name="T24" fmla="*/ 58182 w 444"/>
              <a:gd name="T25" fmla="*/ 144128 h 435"/>
              <a:gd name="T26" fmla="*/ 62532 w 444"/>
              <a:gd name="T27" fmla="*/ 134882 h 435"/>
              <a:gd name="T28" fmla="*/ 178352 w 444"/>
              <a:gd name="T29" fmla="*/ 149023 h 435"/>
              <a:gd name="T30" fmla="*/ 178352 w 444"/>
              <a:gd name="T31" fmla="*/ 158813 h 435"/>
              <a:gd name="T32" fmla="*/ 193034 w 444"/>
              <a:gd name="T33" fmla="*/ 125093 h 435"/>
              <a:gd name="T34" fmla="*/ 193034 w 444"/>
              <a:gd name="T35" fmla="*/ 125093 h 435"/>
              <a:gd name="T36" fmla="*/ 183246 w 444"/>
              <a:gd name="T37" fmla="*/ 129987 h 435"/>
              <a:gd name="T38" fmla="*/ 62532 w 444"/>
              <a:gd name="T39" fmla="*/ 115303 h 435"/>
              <a:gd name="T40" fmla="*/ 53288 w 444"/>
              <a:gd name="T41" fmla="*/ 110408 h 435"/>
              <a:gd name="T42" fmla="*/ 58182 w 444"/>
              <a:gd name="T43" fmla="*/ 96267 h 435"/>
              <a:gd name="T44" fmla="*/ 188140 w 444"/>
              <a:gd name="T45" fmla="*/ 115303 h 435"/>
              <a:gd name="T46" fmla="*/ 193034 w 444"/>
              <a:gd name="T47" fmla="*/ 125093 h 435"/>
              <a:gd name="T48" fmla="*/ 193034 w 444"/>
              <a:gd name="T49" fmla="*/ 91372 h 435"/>
              <a:gd name="T50" fmla="*/ 193034 w 444"/>
              <a:gd name="T51" fmla="*/ 91372 h 435"/>
              <a:gd name="T52" fmla="*/ 58182 w 444"/>
              <a:gd name="T53" fmla="*/ 76687 h 435"/>
              <a:gd name="T54" fmla="*/ 43501 w 444"/>
              <a:gd name="T55" fmla="*/ 71792 h 435"/>
              <a:gd name="T56" fmla="*/ 53288 w 444"/>
              <a:gd name="T57" fmla="*/ 57651 h 435"/>
              <a:gd name="T58" fmla="*/ 207171 w 444"/>
              <a:gd name="T59" fmla="*/ 71792 h 435"/>
              <a:gd name="T60" fmla="*/ 207171 w 444"/>
              <a:gd name="T61" fmla="*/ 86477 h 435"/>
              <a:gd name="T62" fmla="*/ 193034 w 444"/>
              <a:gd name="T63" fmla="*/ 91372 h 435"/>
              <a:gd name="T64" fmla="*/ 106033 w 444"/>
              <a:gd name="T65" fmla="*/ 202324 h 435"/>
              <a:gd name="T66" fmla="*/ 106033 w 444"/>
              <a:gd name="T67" fmla="*/ 202324 h 435"/>
              <a:gd name="T68" fmla="*/ 62532 w 444"/>
              <a:gd name="T69" fmla="*/ 221359 h 435"/>
              <a:gd name="T70" fmla="*/ 120170 w 444"/>
              <a:gd name="T71" fmla="*/ 236044 h 435"/>
              <a:gd name="T72" fmla="*/ 148989 w 444"/>
              <a:gd name="T73" fmla="*/ 231149 h 435"/>
              <a:gd name="T74" fmla="*/ 106033 w 444"/>
              <a:gd name="T75" fmla="*/ 202324 h 43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44" h="435">
                <a:moveTo>
                  <a:pt x="221" y="0"/>
                </a:moveTo>
                <a:lnTo>
                  <a:pt x="221" y="0"/>
                </a:lnTo>
                <a:cubicBezTo>
                  <a:pt x="98" y="0"/>
                  <a:pt x="0" y="97"/>
                  <a:pt x="0" y="212"/>
                </a:cubicBezTo>
                <a:cubicBezTo>
                  <a:pt x="0" y="274"/>
                  <a:pt x="27" y="319"/>
                  <a:pt x="62" y="363"/>
                </a:cubicBezTo>
                <a:cubicBezTo>
                  <a:pt x="89" y="328"/>
                  <a:pt x="142" y="309"/>
                  <a:pt x="195" y="309"/>
                </a:cubicBezTo>
                <a:cubicBezTo>
                  <a:pt x="258" y="309"/>
                  <a:pt x="319" y="345"/>
                  <a:pt x="346" y="398"/>
                </a:cubicBezTo>
                <a:cubicBezTo>
                  <a:pt x="408" y="354"/>
                  <a:pt x="443" y="292"/>
                  <a:pt x="443" y="212"/>
                </a:cubicBezTo>
                <a:cubicBezTo>
                  <a:pt x="443" y="97"/>
                  <a:pt x="346" y="0"/>
                  <a:pt x="221" y="0"/>
                </a:cubicBezTo>
                <a:close/>
                <a:moveTo>
                  <a:pt x="328" y="292"/>
                </a:moveTo>
                <a:lnTo>
                  <a:pt x="328" y="292"/>
                </a:lnTo>
                <a:cubicBezTo>
                  <a:pt x="328" y="301"/>
                  <a:pt x="319" y="301"/>
                  <a:pt x="311" y="301"/>
                </a:cubicBezTo>
                <a:cubicBezTo>
                  <a:pt x="258" y="265"/>
                  <a:pt x="195" y="256"/>
                  <a:pt x="124" y="274"/>
                </a:cubicBezTo>
                <a:cubicBezTo>
                  <a:pt x="115" y="284"/>
                  <a:pt x="107" y="274"/>
                  <a:pt x="107" y="265"/>
                </a:cubicBezTo>
                <a:cubicBezTo>
                  <a:pt x="107" y="256"/>
                  <a:pt x="107" y="256"/>
                  <a:pt x="115" y="248"/>
                </a:cubicBezTo>
                <a:cubicBezTo>
                  <a:pt x="195" y="230"/>
                  <a:pt x="266" y="239"/>
                  <a:pt x="328" y="274"/>
                </a:cubicBezTo>
                <a:cubicBezTo>
                  <a:pt x="328" y="284"/>
                  <a:pt x="337" y="284"/>
                  <a:pt x="328" y="292"/>
                </a:cubicBezTo>
                <a:close/>
                <a:moveTo>
                  <a:pt x="355" y="230"/>
                </a:moveTo>
                <a:lnTo>
                  <a:pt x="355" y="230"/>
                </a:lnTo>
                <a:cubicBezTo>
                  <a:pt x="355" y="239"/>
                  <a:pt x="337" y="239"/>
                  <a:pt x="337" y="239"/>
                </a:cubicBezTo>
                <a:cubicBezTo>
                  <a:pt x="274" y="203"/>
                  <a:pt x="186" y="194"/>
                  <a:pt x="115" y="212"/>
                </a:cubicBezTo>
                <a:cubicBezTo>
                  <a:pt x="107" y="212"/>
                  <a:pt x="98" y="212"/>
                  <a:pt x="98" y="203"/>
                </a:cubicBezTo>
                <a:cubicBezTo>
                  <a:pt x="98" y="194"/>
                  <a:pt x="98" y="186"/>
                  <a:pt x="107" y="177"/>
                </a:cubicBezTo>
                <a:cubicBezTo>
                  <a:pt x="186" y="159"/>
                  <a:pt x="283" y="168"/>
                  <a:pt x="346" y="212"/>
                </a:cubicBezTo>
                <a:cubicBezTo>
                  <a:pt x="355" y="212"/>
                  <a:pt x="364" y="221"/>
                  <a:pt x="355" y="230"/>
                </a:cubicBezTo>
                <a:close/>
                <a:moveTo>
                  <a:pt x="355" y="168"/>
                </a:moveTo>
                <a:lnTo>
                  <a:pt x="355" y="168"/>
                </a:lnTo>
                <a:cubicBezTo>
                  <a:pt x="293" y="124"/>
                  <a:pt x="177" y="124"/>
                  <a:pt x="107" y="141"/>
                </a:cubicBezTo>
                <a:cubicBezTo>
                  <a:pt x="98" y="150"/>
                  <a:pt x="89" y="141"/>
                  <a:pt x="80" y="132"/>
                </a:cubicBezTo>
                <a:cubicBezTo>
                  <a:pt x="80" y="115"/>
                  <a:pt x="89" y="106"/>
                  <a:pt x="98" y="106"/>
                </a:cubicBezTo>
                <a:cubicBezTo>
                  <a:pt x="168" y="79"/>
                  <a:pt x="302" y="88"/>
                  <a:pt x="381" y="132"/>
                </a:cubicBezTo>
                <a:cubicBezTo>
                  <a:pt x="390" y="141"/>
                  <a:pt x="390" y="150"/>
                  <a:pt x="381" y="159"/>
                </a:cubicBezTo>
                <a:cubicBezTo>
                  <a:pt x="381" y="168"/>
                  <a:pt x="364" y="177"/>
                  <a:pt x="355" y="168"/>
                </a:cubicBezTo>
                <a:close/>
                <a:moveTo>
                  <a:pt x="195" y="372"/>
                </a:moveTo>
                <a:lnTo>
                  <a:pt x="195" y="372"/>
                </a:lnTo>
                <a:cubicBezTo>
                  <a:pt x="160" y="372"/>
                  <a:pt x="133" y="381"/>
                  <a:pt x="115" y="407"/>
                </a:cubicBezTo>
                <a:cubicBezTo>
                  <a:pt x="151" y="425"/>
                  <a:pt x="186" y="434"/>
                  <a:pt x="221" y="434"/>
                </a:cubicBezTo>
                <a:cubicBezTo>
                  <a:pt x="239" y="434"/>
                  <a:pt x="258" y="434"/>
                  <a:pt x="274" y="425"/>
                </a:cubicBezTo>
                <a:cubicBezTo>
                  <a:pt x="258" y="390"/>
                  <a:pt x="230" y="372"/>
                  <a:pt x="195" y="3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2" name="Freeform 81">
            <a:extLst>
              <a:ext uri="{FF2B5EF4-FFF2-40B4-BE49-F238E27FC236}">
                <a16:creationId xmlns:a16="http://schemas.microsoft.com/office/drawing/2014/main" id="{344DD2EC-B910-F94E-AFCD-B6D13BE91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0325" y="2173288"/>
            <a:ext cx="260350" cy="255587"/>
          </a:xfrm>
          <a:custGeom>
            <a:avLst/>
            <a:gdLst>
              <a:gd name="T0" fmla="*/ 130004 w 479"/>
              <a:gd name="T1" fmla="*/ 0 h 471"/>
              <a:gd name="T2" fmla="*/ 130004 w 479"/>
              <a:gd name="T3" fmla="*/ 0 h 471"/>
              <a:gd name="T4" fmla="*/ 0 w 479"/>
              <a:gd name="T5" fmla="*/ 125409 h 471"/>
              <a:gd name="T6" fmla="*/ 33725 w 479"/>
              <a:gd name="T7" fmla="*/ 212273 h 471"/>
              <a:gd name="T8" fmla="*/ 110966 w 479"/>
              <a:gd name="T9" fmla="*/ 183500 h 471"/>
              <a:gd name="T10" fmla="*/ 202349 w 479"/>
              <a:gd name="T11" fmla="*/ 236161 h 471"/>
              <a:gd name="T12" fmla="*/ 260008 w 479"/>
              <a:gd name="T13" fmla="*/ 125409 h 471"/>
              <a:gd name="T14" fmla="*/ 130004 w 479"/>
              <a:gd name="T15" fmla="*/ 0 h 471"/>
              <a:gd name="T16" fmla="*/ 192558 w 479"/>
              <a:gd name="T17" fmla="*/ 173727 h 471"/>
              <a:gd name="T18" fmla="*/ 192558 w 479"/>
              <a:gd name="T19" fmla="*/ 173727 h 471"/>
              <a:gd name="T20" fmla="*/ 183311 w 479"/>
              <a:gd name="T21" fmla="*/ 178071 h 471"/>
              <a:gd name="T22" fmla="*/ 72345 w 479"/>
              <a:gd name="T23" fmla="*/ 164498 h 471"/>
              <a:gd name="T24" fmla="*/ 62554 w 479"/>
              <a:gd name="T25" fmla="*/ 159069 h 471"/>
              <a:gd name="T26" fmla="*/ 67450 w 479"/>
              <a:gd name="T27" fmla="*/ 149297 h 471"/>
              <a:gd name="T28" fmla="*/ 192558 w 479"/>
              <a:gd name="T29" fmla="*/ 164498 h 471"/>
              <a:gd name="T30" fmla="*/ 192558 w 479"/>
              <a:gd name="T31" fmla="*/ 173727 h 471"/>
              <a:gd name="T32" fmla="*/ 207245 w 479"/>
              <a:gd name="T33" fmla="*/ 135182 h 471"/>
              <a:gd name="T34" fmla="*/ 207245 w 479"/>
              <a:gd name="T35" fmla="*/ 135182 h 471"/>
              <a:gd name="T36" fmla="*/ 197454 w 479"/>
              <a:gd name="T37" fmla="*/ 140068 h 471"/>
              <a:gd name="T38" fmla="*/ 67450 w 479"/>
              <a:gd name="T39" fmla="*/ 125409 h 471"/>
              <a:gd name="T40" fmla="*/ 57659 w 479"/>
              <a:gd name="T41" fmla="*/ 120523 h 471"/>
              <a:gd name="T42" fmla="*/ 62554 w 479"/>
              <a:gd name="T43" fmla="*/ 106408 h 471"/>
              <a:gd name="T44" fmla="*/ 207245 w 479"/>
              <a:gd name="T45" fmla="*/ 125409 h 471"/>
              <a:gd name="T46" fmla="*/ 207245 w 479"/>
              <a:gd name="T47" fmla="*/ 135182 h 471"/>
              <a:gd name="T48" fmla="*/ 212140 w 479"/>
              <a:gd name="T49" fmla="*/ 96636 h 471"/>
              <a:gd name="T50" fmla="*/ 212140 w 479"/>
              <a:gd name="T51" fmla="*/ 96636 h 471"/>
              <a:gd name="T52" fmla="*/ 62554 w 479"/>
              <a:gd name="T53" fmla="*/ 81978 h 471"/>
              <a:gd name="T54" fmla="*/ 47868 w 479"/>
              <a:gd name="T55" fmla="*/ 77634 h 471"/>
              <a:gd name="T56" fmla="*/ 57659 w 479"/>
              <a:gd name="T57" fmla="*/ 62976 h 471"/>
              <a:gd name="T58" fmla="*/ 221388 w 479"/>
              <a:gd name="T59" fmla="*/ 77634 h 471"/>
              <a:gd name="T60" fmla="*/ 226283 w 479"/>
              <a:gd name="T61" fmla="*/ 96636 h 471"/>
              <a:gd name="T62" fmla="*/ 212140 w 479"/>
              <a:gd name="T63" fmla="*/ 96636 h 471"/>
              <a:gd name="T64" fmla="*/ 110966 w 479"/>
              <a:gd name="T65" fmla="*/ 222045 h 471"/>
              <a:gd name="T66" fmla="*/ 110966 w 479"/>
              <a:gd name="T67" fmla="*/ 222045 h 471"/>
              <a:gd name="T68" fmla="*/ 67450 w 479"/>
              <a:gd name="T69" fmla="*/ 241047 h 471"/>
              <a:gd name="T70" fmla="*/ 130004 w 479"/>
              <a:gd name="T71" fmla="*/ 255162 h 471"/>
              <a:gd name="T72" fmla="*/ 163729 w 479"/>
              <a:gd name="T73" fmla="*/ 250819 h 471"/>
              <a:gd name="T74" fmla="*/ 110966 w 479"/>
              <a:gd name="T75" fmla="*/ 222045 h 471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79" h="471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293"/>
                  <a:pt x="27" y="347"/>
                  <a:pt x="62" y="391"/>
                </a:cubicBezTo>
                <a:cubicBezTo>
                  <a:pt x="97" y="356"/>
                  <a:pt x="150" y="338"/>
                  <a:pt x="204" y="338"/>
                </a:cubicBezTo>
                <a:cubicBezTo>
                  <a:pt x="284" y="338"/>
                  <a:pt x="346" y="373"/>
                  <a:pt x="372" y="435"/>
                </a:cubicBezTo>
                <a:cubicBezTo>
                  <a:pt x="434" y="391"/>
                  <a:pt x="478" y="320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354" y="320"/>
                </a:moveTo>
                <a:lnTo>
                  <a:pt x="354" y="320"/>
                </a:lnTo>
                <a:cubicBezTo>
                  <a:pt x="354" y="328"/>
                  <a:pt x="346" y="328"/>
                  <a:pt x="337" y="328"/>
                </a:cubicBezTo>
                <a:cubicBezTo>
                  <a:pt x="284" y="293"/>
                  <a:pt x="212" y="284"/>
                  <a:pt x="133" y="303"/>
                </a:cubicBezTo>
                <a:cubicBezTo>
                  <a:pt x="124" y="303"/>
                  <a:pt x="115" y="303"/>
                  <a:pt x="115" y="293"/>
                </a:cubicBezTo>
                <a:cubicBezTo>
                  <a:pt x="115" y="284"/>
                  <a:pt x="115" y="275"/>
                  <a:pt x="124" y="275"/>
                </a:cubicBezTo>
                <a:cubicBezTo>
                  <a:pt x="212" y="249"/>
                  <a:pt x="293" y="258"/>
                  <a:pt x="354" y="303"/>
                </a:cubicBezTo>
                <a:cubicBezTo>
                  <a:pt x="354" y="303"/>
                  <a:pt x="363" y="311"/>
                  <a:pt x="354" y="320"/>
                </a:cubicBezTo>
                <a:close/>
                <a:moveTo>
                  <a:pt x="381" y="249"/>
                </a:moveTo>
                <a:lnTo>
                  <a:pt x="381" y="249"/>
                </a:lnTo>
                <a:cubicBezTo>
                  <a:pt x="381" y="258"/>
                  <a:pt x="372" y="267"/>
                  <a:pt x="363" y="258"/>
                </a:cubicBezTo>
                <a:cubicBezTo>
                  <a:pt x="301" y="222"/>
                  <a:pt x="204" y="205"/>
                  <a:pt x="124" y="231"/>
                </a:cubicBezTo>
                <a:cubicBezTo>
                  <a:pt x="115" y="231"/>
                  <a:pt x="106" y="231"/>
                  <a:pt x="106" y="222"/>
                </a:cubicBezTo>
                <a:cubicBezTo>
                  <a:pt x="97" y="205"/>
                  <a:pt x="106" y="196"/>
                  <a:pt x="115" y="196"/>
                </a:cubicBezTo>
                <a:cubicBezTo>
                  <a:pt x="204" y="169"/>
                  <a:pt x="310" y="187"/>
                  <a:pt x="381" y="231"/>
                </a:cubicBezTo>
                <a:cubicBezTo>
                  <a:pt x="390" y="231"/>
                  <a:pt x="390" y="240"/>
                  <a:pt x="381" y="249"/>
                </a:cubicBezTo>
                <a:close/>
                <a:moveTo>
                  <a:pt x="390" y="178"/>
                </a:moveTo>
                <a:lnTo>
                  <a:pt x="390" y="178"/>
                </a:lnTo>
                <a:cubicBezTo>
                  <a:pt x="310" y="134"/>
                  <a:pt x="186" y="134"/>
                  <a:pt x="115" y="151"/>
                </a:cubicBezTo>
                <a:cubicBezTo>
                  <a:pt x="106" y="160"/>
                  <a:pt x="88" y="151"/>
                  <a:pt x="88" y="143"/>
                </a:cubicBezTo>
                <a:cubicBezTo>
                  <a:pt x="80" y="125"/>
                  <a:pt x="88" y="116"/>
                  <a:pt x="106" y="116"/>
                </a:cubicBezTo>
                <a:cubicBezTo>
                  <a:pt x="186" y="90"/>
                  <a:pt x="319" y="90"/>
                  <a:pt x="407" y="143"/>
                </a:cubicBezTo>
                <a:cubicBezTo>
                  <a:pt x="416" y="151"/>
                  <a:pt x="425" y="160"/>
                  <a:pt x="416" y="178"/>
                </a:cubicBezTo>
                <a:cubicBezTo>
                  <a:pt x="407" y="187"/>
                  <a:pt x="399" y="187"/>
                  <a:pt x="390" y="178"/>
                </a:cubicBezTo>
                <a:close/>
                <a:moveTo>
                  <a:pt x="204" y="409"/>
                </a:moveTo>
                <a:lnTo>
                  <a:pt x="204" y="409"/>
                </a:lnTo>
                <a:cubicBezTo>
                  <a:pt x="177" y="409"/>
                  <a:pt x="141" y="417"/>
                  <a:pt x="124" y="444"/>
                </a:cubicBezTo>
                <a:cubicBezTo>
                  <a:pt x="159" y="462"/>
                  <a:pt x="194" y="470"/>
                  <a:pt x="239" y="470"/>
                </a:cubicBezTo>
                <a:cubicBezTo>
                  <a:pt x="257" y="470"/>
                  <a:pt x="284" y="470"/>
                  <a:pt x="301" y="462"/>
                </a:cubicBezTo>
                <a:cubicBezTo>
                  <a:pt x="284" y="426"/>
                  <a:pt x="248" y="409"/>
                  <a:pt x="204" y="4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3" name="Freeform 82">
            <a:extLst>
              <a:ext uri="{FF2B5EF4-FFF2-40B4-BE49-F238E27FC236}">
                <a16:creationId xmlns:a16="http://schemas.microsoft.com/office/drawing/2014/main" id="{5C19A7C2-327F-334B-9F84-DA75CB2F1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5388" y="2720975"/>
            <a:ext cx="231775" cy="236538"/>
          </a:xfrm>
          <a:custGeom>
            <a:avLst/>
            <a:gdLst>
              <a:gd name="T0" fmla="*/ 206830 w 426"/>
              <a:gd name="T1" fmla="*/ 48405 h 435"/>
              <a:gd name="T2" fmla="*/ 206830 w 426"/>
              <a:gd name="T3" fmla="*/ 48405 h 435"/>
              <a:gd name="T4" fmla="*/ 211728 w 426"/>
              <a:gd name="T5" fmla="*/ 72335 h 435"/>
              <a:gd name="T6" fmla="*/ 182881 w 426"/>
              <a:gd name="T7" fmla="*/ 129986 h 435"/>
              <a:gd name="T8" fmla="*/ 100693 w 426"/>
              <a:gd name="T9" fmla="*/ 154461 h 435"/>
              <a:gd name="T10" fmla="*/ 90896 w 426"/>
              <a:gd name="T11" fmla="*/ 154461 h 435"/>
              <a:gd name="T12" fmla="*/ 76745 w 426"/>
              <a:gd name="T13" fmla="*/ 163707 h 435"/>
              <a:gd name="T14" fmla="*/ 66948 w 426"/>
              <a:gd name="T15" fmla="*/ 207217 h 435"/>
              <a:gd name="T16" fmla="*/ 57695 w 426"/>
              <a:gd name="T17" fmla="*/ 217006 h 435"/>
              <a:gd name="T18" fmla="*/ 38100 w 426"/>
              <a:gd name="T19" fmla="*/ 217006 h 435"/>
              <a:gd name="T20" fmla="*/ 33202 w 426"/>
              <a:gd name="T21" fmla="*/ 221901 h 435"/>
              <a:gd name="T22" fmla="*/ 42999 w 426"/>
              <a:gd name="T23" fmla="*/ 236042 h 435"/>
              <a:gd name="T24" fmla="*/ 71846 w 426"/>
              <a:gd name="T25" fmla="*/ 236042 h 435"/>
              <a:gd name="T26" fmla="*/ 86542 w 426"/>
              <a:gd name="T27" fmla="*/ 221901 h 435"/>
              <a:gd name="T28" fmla="*/ 95795 w 426"/>
              <a:gd name="T29" fmla="*/ 178391 h 435"/>
              <a:gd name="T30" fmla="*/ 110491 w 426"/>
              <a:gd name="T31" fmla="*/ 168602 h 435"/>
              <a:gd name="T32" fmla="*/ 119744 w 426"/>
              <a:gd name="T33" fmla="*/ 168602 h 435"/>
              <a:gd name="T34" fmla="*/ 202475 w 426"/>
              <a:gd name="T35" fmla="*/ 149566 h 435"/>
              <a:gd name="T36" fmla="*/ 231323 w 426"/>
              <a:gd name="T37" fmla="*/ 91371 h 435"/>
              <a:gd name="T38" fmla="*/ 226424 w 426"/>
              <a:gd name="T39" fmla="*/ 67441 h 435"/>
              <a:gd name="T40" fmla="*/ 211728 w 426"/>
              <a:gd name="T41" fmla="*/ 48405 h 435"/>
              <a:gd name="T42" fmla="*/ 206830 w 426"/>
              <a:gd name="T43" fmla="*/ 48405 h 435"/>
              <a:gd name="T44" fmla="*/ 52796 w 426"/>
              <a:gd name="T45" fmla="*/ 188181 h 435"/>
              <a:gd name="T46" fmla="*/ 52796 w 426"/>
              <a:gd name="T47" fmla="*/ 188181 h 435"/>
              <a:gd name="T48" fmla="*/ 62049 w 426"/>
              <a:gd name="T49" fmla="*/ 144671 h 435"/>
              <a:gd name="T50" fmla="*/ 76745 w 426"/>
              <a:gd name="T51" fmla="*/ 134881 h 435"/>
              <a:gd name="T52" fmla="*/ 81643 w 426"/>
              <a:gd name="T53" fmla="*/ 134881 h 435"/>
              <a:gd name="T54" fmla="*/ 163831 w 426"/>
              <a:gd name="T55" fmla="*/ 110407 h 435"/>
              <a:gd name="T56" fmla="*/ 197577 w 426"/>
              <a:gd name="T57" fmla="*/ 57651 h 435"/>
              <a:gd name="T58" fmla="*/ 187780 w 426"/>
              <a:gd name="T59" fmla="*/ 28825 h 435"/>
              <a:gd name="T60" fmla="*/ 173084 w 426"/>
              <a:gd name="T61" fmla="*/ 14685 h 435"/>
              <a:gd name="T62" fmla="*/ 148591 w 426"/>
              <a:gd name="T63" fmla="*/ 4895 h 435"/>
              <a:gd name="T64" fmla="*/ 115389 w 426"/>
              <a:gd name="T65" fmla="*/ 0 h 435"/>
              <a:gd name="T66" fmla="*/ 52796 w 426"/>
              <a:gd name="T67" fmla="*/ 0 h 435"/>
              <a:gd name="T68" fmla="*/ 38100 w 426"/>
              <a:gd name="T69" fmla="*/ 14685 h 435"/>
              <a:gd name="T70" fmla="*/ 0 w 426"/>
              <a:gd name="T71" fmla="*/ 188181 h 435"/>
              <a:gd name="T72" fmla="*/ 9253 w 426"/>
              <a:gd name="T73" fmla="*/ 197427 h 435"/>
              <a:gd name="T74" fmla="*/ 38100 w 426"/>
              <a:gd name="T75" fmla="*/ 197427 h 435"/>
              <a:gd name="T76" fmla="*/ 52796 w 426"/>
              <a:gd name="T77" fmla="*/ 188181 h 435"/>
              <a:gd name="T78" fmla="*/ 76745 w 426"/>
              <a:gd name="T79" fmla="*/ 86476 h 435"/>
              <a:gd name="T80" fmla="*/ 76745 w 426"/>
              <a:gd name="T81" fmla="*/ 86476 h 435"/>
              <a:gd name="T82" fmla="*/ 81643 w 426"/>
              <a:gd name="T83" fmla="*/ 48405 h 435"/>
              <a:gd name="T84" fmla="*/ 95795 w 426"/>
              <a:gd name="T85" fmla="*/ 38615 h 435"/>
              <a:gd name="T86" fmla="*/ 105592 w 426"/>
              <a:gd name="T87" fmla="*/ 38615 h 435"/>
              <a:gd name="T88" fmla="*/ 129541 w 426"/>
              <a:gd name="T89" fmla="*/ 43510 h 435"/>
              <a:gd name="T90" fmla="*/ 139882 w 426"/>
              <a:gd name="T91" fmla="*/ 62546 h 435"/>
              <a:gd name="T92" fmla="*/ 124642 w 426"/>
              <a:gd name="T93" fmla="*/ 86476 h 435"/>
              <a:gd name="T94" fmla="*/ 90896 w 426"/>
              <a:gd name="T95" fmla="*/ 96810 h 435"/>
              <a:gd name="T96" fmla="*/ 81643 w 426"/>
              <a:gd name="T97" fmla="*/ 96810 h 435"/>
              <a:gd name="T98" fmla="*/ 76745 w 426"/>
              <a:gd name="T99" fmla="*/ 86476 h 43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26" h="435">
                <a:moveTo>
                  <a:pt x="380" y="89"/>
                </a:moveTo>
                <a:lnTo>
                  <a:pt x="380" y="89"/>
                </a:lnTo>
                <a:cubicBezTo>
                  <a:pt x="389" y="97"/>
                  <a:pt x="389" y="115"/>
                  <a:pt x="389" y="133"/>
                </a:cubicBezTo>
                <a:cubicBezTo>
                  <a:pt x="389" y="178"/>
                  <a:pt x="372" y="213"/>
                  <a:pt x="336" y="239"/>
                </a:cubicBezTo>
                <a:cubicBezTo>
                  <a:pt x="301" y="266"/>
                  <a:pt x="248" y="284"/>
                  <a:pt x="185" y="284"/>
                </a:cubicBezTo>
                <a:cubicBezTo>
                  <a:pt x="167" y="284"/>
                  <a:pt x="167" y="284"/>
                  <a:pt x="167" y="284"/>
                </a:cubicBezTo>
                <a:cubicBezTo>
                  <a:pt x="159" y="284"/>
                  <a:pt x="150" y="293"/>
                  <a:pt x="141" y="301"/>
                </a:cubicBezTo>
                <a:cubicBezTo>
                  <a:pt x="123" y="381"/>
                  <a:pt x="123" y="381"/>
                  <a:pt x="123" y="381"/>
                </a:cubicBezTo>
                <a:cubicBezTo>
                  <a:pt x="123" y="390"/>
                  <a:pt x="114" y="399"/>
                  <a:pt x="106" y="399"/>
                </a:cubicBezTo>
                <a:cubicBezTo>
                  <a:pt x="70" y="399"/>
                  <a:pt x="70" y="399"/>
                  <a:pt x="70" y="399"/>
                </a:cubicBezTo>
                <a:cubicBezTo>
                  <a:pt x="61" y="408"/>
                  <a:pt x="61" y="408"/>
                  <a:pt x="61" y="408"/>
                </a:cubicBezTo>
                <a:cubicBezTo>
                  <a:pt x="61" y="416"/>
                  <a:pt x="70" y="434"/>
                  <a:pt x="79" y="434"/>
                </a:cubicBezTo>
                <a:cubicBezTo>
                  <a:pt x="132" y="434"/>
                  <a:pt x="132" y="434"/>
                  <a:pt x="132" y="434"/>
                </a:cubicBezTo>
                <a:cubicBezTo>
                  <a:pt x="150" y="434"/>
                  <a:pt x="159" y="416"/>
                  <a:pt x="159" y="408"/>
                </a:cubicBezTo>
                <a:cubicBezTo>
                  <a:pt x="176" y="328"/>
                  <a:pt x="176" y="328"/>
                  <a:pt x="176" y="328"/>
                </a:cubicBezTo>
                <a:cubicBezTo>
                  <a:pt x="185" y="319"/>
                  <a:pt x="194" y="310"/>
                  <a:pt x="203" y="310"/>
                </a:cubicBezTo>
                <a:cubicBezTo>
                  <a:pt x="220" y="310"/>
                  <a:pt x="220" y="310"/>
                  <a:pt x="220" y="310"/>
                </a:cubicBezTo>
                <a:cubicBezTo>
                  <a:pt x="283" y="310"/>
                  <a:pt x="336" y="301"/>
                  <a:pt x="372" y="275"/>
                </a:cubicBezTo>
                <a:cubicBezTo>
                  <a:pt x="407" y="248"/>
                  <a:pt x="425" y="213"/>
                  <a:pt x="425" y="168"/>
                </a:cubicBezTo>
                <a:cubicBezTo>
                  <a:pt x="425" y="150"/>
                  <a:pt x="425" y="133"/>
                  <a:pt x="416" y="124"/>
                </a:cubicBezTo>
                <a:cubicBezTo>
                  <a:pt x="407" y="106"/>
                  <a:pt x="398" y="97"/>
                  <a:pt x="389" y="89"/>
                </a:cubicBezTo>
                <a:cubicBezTo>
                  <a:pt x="380" y="89"/>
                  <a:pt x="380" y="89"/>
                  <a:pt x="380" y="89"/>
                </a:cubicBezTo>
                <a:close/>
                <a:moveTo>
                  <a:pt x="97" y="346"/>
                </a:moveTo>
                <a:lnTo>
                  <a:pt x="97" y="346"/>
                </a:lnTo>
                <a:cubicBezTo>
                  <a:pt x="114" y="266"/>
                  <a:pt x="114" y="266"/>
                  <a:pt x="114" y="266"/>
                </a:cubicBezTo>
                <a:cubicBezTo>
                  <a:pt x="114" y="257"/>
                  <a:pt x="123" y="248"/>
                  <a:pt x="141" y="248"/>
                </a:cubicBezTo>
                <a:cubicBezTo>
                  <a:pt x="150" y="248"/>
                  <a:pt x="150" y="248"/>
                  <a:pt x="150" y="248"/>
                </a:cubicBezTo>
                <a:cubicBezTo>
                  <a:pt x="220" y="248"/>
                  <a:pt x="265" y="231"/>
                  <a:pt x="301" y="203"/>
                </a:cubicBezTo>
                <a:cubicBezTo>
                  <a:pt x="345" y="178"/>
                  <a:pt x="363" y="142"/>
                  <a:pt x="363" y="106"/>
                </a:cubicBezTo>
                <a:cubicBezTo>
                  <a:pt x="363" y="80"/>
                  <a:pt x="354" y="71"/>
                  <a:pt x="345" y="53"/>
                </a:cubicBezTo>
                <a:cubicBezTo>
                  <a:pt x="345" y="44"/>
                  <a:pt x="336" y="36"/>
                  <a:pt x="318" y="27"/>
                </a:cubicBezTo>
                <a:cubicBezTo>
                  <a:pt x="310" y="18"/>
                  <a:pt x="292" y="9"/>
                  <a:pt x="273" y="9"/>
                </a:cubicBezTo>
                <a:cubicBezTo>
                  <a:pt x="257" y="9"/>
                  <a:pt x="238" y="0"/>
                  <a:pt x="212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88" y="0"/>
                  <a:pt x="79" y="9"/>
                  <a:pt x="70" y="27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4"/>
                  <a:pt x="0" y="363"/>
                  <a:pt x="17" y="363"/>
                </a:cubicBezTo>
                <a:cubicBezTo>
                  <a:pt x="70" y="363"/>
                  <a:pt x="70" y="363"/>
                  <a:pt x="70" y="363"/>
                </a:cubicBezTo>
                <a:cubicBezTo>
                  <a:pt x="79" y="363"/>
                  <a:pt x="88" y="354"/>
                  <a:pt x="97" y="346"/>
                </a:cubicBezTo>
                <a:close/>
                <a:moveTo>
                  <a:pt x="141" y="159"/>
                </a:moveTo>
                <a:lnTo>
                  <a:pt x="141" y="159"/>
                </a:lnTo>
                <a:cubicBezTo>
                  <a:pt x="150" y="89"/>
                  <a:pt x="150" y="89"/>
                  <a:pt x="150" y="89"/>
                </a:cubicBezTo>
                <a:cubicBezTo>
                  <a:pt x="159" y="80"/>
                  <a:pt x="167" y="71"/>
                  <a:pt x="176" y="71"/>
                </a:cubicBezTo>
                <a:cubicBezTo>
                  <a:pt x="194" y="71"/>
                  <a:pt x="194" y="71"/>
                  <a:pt x="194" y="71"/>
                </a:cubicBezTo>
                <a:cubicBezTo>
                  <a:pt x="220" y="71"/>
                  <a:pt x="229" y="71"/>
                  <a:pt x="238" y="80"/>
                </a:cubicBezTo>
                <a:cubicBezTo>
                  <a:pt x="257" y="89"/>
                  <a:pt x="257" y="97"/>
                  <a:pt x="257" y="115"/>
                </a:cubicBezTo>
                <a:cubicBezTo>
                  <a:pt x="257" y="133"/>
                  <a:pt x="248" y="150"/>
                  <a:pt x="229" y="159"/>
                </a:cubicBezTo>
                <a:cubicBezTo>
                  <a:pt x="220" y="168"/>
                  <a:pt x="194" y="178"/>
                  <a:pt x="167" y="178"/>
                </a:cubicBezTo>
                <a:cubicBezTo>
                  <a:pt x="150" y="178"/>
                  <a:pt x="150" y="178"/>
                  <a:pt x="150" y="178"/>
                </a:cubicBezTo>
                <a:cubicBezTo>
                  <a:pt x="141" y="178"/>
                  <a:pt x="132" y="168"/>
                  <a:pt x="141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4" name="Freeform 83">
            <a:extLst>
              <a:ext uri="{FF2B5EF4-FFF2-40B4-BE49-F238E27FC236}">
                <a16:creationId xmlns:a16="http://schemas.microsoft.com/office/drawing/2014/main" id="{2ECFBAE7-CCA6-FA45-8922-D0780F169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1075" y="2778125"/>
            <a:ext cx="269875" cy="122238"/>
          </a:xfrm>
          <a:custGeom>
            <a:avLst/>
            <a:gdLst>
              <a:gd name="T0" fmla="*/ 9239 w 497"/>
              <a:gd name="T1" fmla="*/ 106574 h 223"/>
              <a:gd name="T2" fmla="*/ 9239 w 497"/>
              <a:gd name="T3" fmla="*/ 106574 h 223"/>
              <a:gd name="T4" fmla="*/ 14131 w 497"/>
              <a:gd name="T5" fmla="*/ 87445 h 223"/>
              <a:gd name="T6" fmla="*/ 9239 w 497"/>
              <a:gd name="T7" fmla="*/ 68317 h 223"/>
              <a:gd name="T8" fmla="*/ 4891 w 497"/>
              <a:gd name="T9" fmla="*/ 68317 h 223"/>
              <a:gd name="T10" fmla="*/ 4891 w 497"/>
              <a:gd name="T11" fmla="*/ 68317 h 223"/>
              <a:gd name="T12" fmla="*/ 0 w 497"/>
              <a:gd name="T13" fmla="*/ 87445 h 223"/>
              <a:gd name="T14" fmla="*/ 4891 w 497"/>
              <a:gd name="T15" fmla="*/ 106574 h 223"/>
              <a:gd name="T16" fmla="*/ 4891 w 497"/>
              <a:gd name="T17" fmla="*/ 106574 h 223"/>
              <a:gd name="T18" fmla="*/ 9239 w 497"/>
              <a:gd name="T19" fmla="*/ 106574 h 223"/>
              <a:gd name="T20" fmla="*/ 38044 w 497"/>
              <a:gd name="T21" fmla="*/ 116412 h 223"/>
              <a:gd name="T22" fmla="*/ 38044 w 497"/>
              <a:gd name="T23" fmla="*/ 116412 h 223"/>
              <a:gd name="T24" fmla="*/ 38044 w 497"/>
              <a:gd name="T25" fmla="*/ 87445 h 223"/>
              <a:gd name="T26" fmla="*/ 38044 w 497"/>
              <a:gd name="T27" fmla="*/ 43723 h 223"/>
              <a:gd name="T28" fmla="*/ 33696 w 497"/>
              <a:gd name="T29" fmla="*/ 39350 h 223"/>
              <a:gd name="T30" fmla="*/ 28805 w 497"/>
              <a:gd name="T31" fmla="*/ 43723 h 223"/>
              <a:gd name="T32" fmla="*/ 28805 w 497"/>
              <a:gd name="T33" fmla="*/ 87445 h 223"/>
              <a:gd name="T34" fmla="*/ 28805 w 497"/>
              <a:gd name="T35" fmla="*/ 116412 h 223"/>
              <a:gd name="T36" fmla="*/ 33696 w 497"/>
              <a:gd name="T37" fmla="*/ 121330 h 223"/>
              <a:gd name="T38" fmla="*/ 38044 w 497"/>
              <a:gd name="T39" fmla="*/ 116412 h 223"/>
              <a:gd name="T40" fmla="*/ 62501 w 497"/>
              <a:gd name="T41" fmla="*/ 116412 h 223"/>
              <a:gd name="T42" fmla="*/ 62501 w 497"/>
              <a:gd name="T43" fmla="*/ 116412 h 223"/>
              <a:gd name="T44" fmla="*/ 66849 w 497"/>
              <a:gd name="T45" fmla="*/ 87445 h 223"/>
              <a:gd name="T46" fmla="*/ 62501 w 497"/>
              <a:gd name="T47" fmla="*/ 28966 h 223"/>
              <a:gd name="T48" fmla="*/ 62501 w 497"/>
              <a:gd name="T49" fmla="*/ 24047 h 223"/>
              <a:gd name="T50" fmla="*/ 58153 w 497"/>
              <a:gd name="T51" fmla="*/ 28966 h 223"/>
              <a:gd name="T52" fmla="*/ 52718 w 497"/>
              <a:gd name="T53" fmla="*/ 87445 h 223"/>
              <a:gd name="T54" fmla="*/ 58153 w 497"/>
              <a:gd name="T55" fmla="*/ 116412 h 223"/>
              <a:gd name="T56" fmla="*/ 62501 w 497"/>
              <a:gd name="T57" fmla="*/ 121330 h 223"/>
              <a:gd name="T58" fmla="*/ 62501 w 497"/>
              <a:gd name="T59" fmla="*/ 116412 h 223"/>
              <a:gd name="T60" fmla="*/ 91306 w 497"/>
              <a:gd name="T61" fmla="*/ 116412 h 223"/>
              <a:gd name="T62" fmla="*/ 91306 w 497"/>
              <a:gd name="T63" fmla="*/ 116412 h 223"/>
              <a:gd name="T64" fmla="*/ 96197 w 497"/>
              <a:gd name="T65" fmla="*/ 87445 h 223"/>
              <a:gd name="T66" fmla="*/ 91306 w 497"/>
              <a:gd name="T67" fmla="*/ 28966 h 223"/>
              <a:gd name="T68" fmla="*/ 86958 w 497"/>
              <a:gd name="T69" fmla="*/ 24047 h 223"/>
              <a:gd name="T70" fmla="*/ 82067 w 497"/>
              <a:gd name="T71" fmla="*/ 28966 h 223"/>
              <a:gd name="T72" fmla="*/ 82067 w 497"/>
              <a:gd name="T73" fmla="*/ 87445 h 223"/>
              <a:gd name="T74" fmla="*/ 82067 w 497"/>
              <a:gd name="T75" fmla="*/ 116412 h 223"/>
              <a:gd name="T76" fmla="*/ 86958 w 497"/>
              <a:gd name="T77" fmla="*/ 121330 h 223"/>
              <a:gd name="T78" fmla="*/ 91306 w 497"/>
              <a:gd name="T79" fmla="*/ 116412 h 223"/>
              <a:gd name="T80" fmla="*/ 120111 w 497"/>
              <a:gd name="T81" fmla="*/ 116412 h 223"/>
              <a:gd name="T82" fmla="*/ 120111 w 497"/>
              <a:gd name="T83" fmla="*/ 116412 h 223"/>
              <a:gd name="T84" fmla="*/ 120111 w 497"/>
              <a:gd name="T85" fmla="*/ 87445 h 223"/>
              <a:gd name="T86" fmla="*/ 120111 w 497"/>
              <a:gd name="T87" fmla="*/ 19675 h 223"/>
              <a:gd name="T88" fmla="*/ 115763 w 497"/>
              <a:gd name="T89" fmla="*/ 14756 h 223"/>
              <a:gd name="T90" fmla="*/ 110871 w 497"/>
              <a:gd name="T91" fmla="*/ 19675 h 223"/>
              <a:gd name="T92" fmla="*/ 105980 w 497"/>
              <a:gd name="T93" fmla="*/ 87445 h 223"/>
              <a:gd name="T94" fmla="*/ 110871 w 497"/>
              <a:gd name="T95" fmla="*/ 116412 h 223"/>
              <a:gd name="T96" fmla="*/ 115763 w 497"/>
              <a:gd name="T97" fmla="*/ 121330 h 223"/>
              <a:gd name="T98" fmla="*/ 120111 w 497"/>
              <a:gd name="T99" fmla="*/ 116412 h 223"/>
              <a:gd name="T100" fmla="*/ 139676 w 497"/>
              <a:gd name="T101" fmla="*/ 121330 h 223"/>
              <a:gd name="T102" fmla="*/ 139676 w 497"/>
              <a:gd name="T103" fmla="*/ 121330 h 223"/>
              <a:gd name="T104" fmla="*/ 235873 w 497"/>
              <a:gd name="T105" fmla="*/ 121330 h 223"/>
              <a:gd name="T106" fmla="*/ 269570 w 497"/>
              <a:gd name="T107" fmla="*/ 87445 h 223"/>
              <a:gd name="T108" fmla="*/ 235873 w 497"/>
              <a:gd name="T109" fmla="*/ 53014 h 223"/>
              <a:gd name="T110" fmla="*/ 221199 w 497"/>
              <a:gd name="T111" fmla="*/ 53014 h 223"/>
              <a:gd name="T112" fmla="*/ 158698 w 497"/>
              <a:gd name="T113" fmla="*/ 0 h 223"/>
              <a:gd name="T114" fmla="*/ 139676 w 497"/>
              <a:gd name="T115" fmla="*/ 4919 h 223"/>
              <a:gd name="T116" fmla="*/ 134785 w 497"/>
              <a:gd name="T117" fmla="*/ 9838 h 223"/>
              <a:gd name="T118" fmla="*/ 134785 w 497"/>
              <a:gd name="T119" fmla="*/ 116412 h 223"/>
              <a:gd name="T120" fmla="*/ 139676 w 497"/>
              <a:gd name="T121" fmla="*/ 121330 h 22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97" h="223">
                <a:moveTo>
                  <a:pt x="17" y="195"/>
                </a:moveTo>
                <a:lnTo>
                  <a:pt x="17" y="195"/>
                </a:lnTo>
                <a:cubicBezTo>
                  <a:pt x="26" y="160"/>
                  <a:pt x="26" y="160"/>
                  <a:pt x="26" y="160"/>
                </a:cubicBezTo>
                <a:cubicBezTo>
                  <a:pt x="17" y="125"/>
                  <a:pt x="17" y="125"/>
                  <a:pt x="17" y="125"/>
                </a:cubicBezTo>
                <a:cubicBezTo>
                  <a:pt x="17" y="125"/>
                  <a:pt x="17" y="125"/>
                  <a:pt x="9" y="125"/>
                </a:cubicBezTo>
                <a:cubicBezTo>
                  <a:pt x="0" y="160"/>
                  <a:pt x="0" y="160"/>
                  <a:pt x="0" y="160"/>
                </a:cubicBezTo>
                <a:cubicBezTo>
                  <a:pt x="9" y="195"/>
                  <a:pt x="9" y="195"/>
                  <a:pt x="9" y="195"/>
                </a:cubicBezTo>
                <a:cubicBezTo>
                  <a:pt x="17" y="195"/>
                  <a:pt x="17" y="195"/>
                  <a:pt x="17" y="195"/>
                </a:cubicBezTo>
                <a:close/>
                <a:moveTo>
                  <a:pt x="70" y="213"/>
                </a:moveTo>
                <a:lnTo>
                  <a:pt x="70" y="213"/>
                </a:lnTo>
                <a:cubicBezTo>
                  <a:pt x="70" y="160"/>
                  <a:pt x="70" y="160"/>
                  <a:pt x="70" y="160"/>
                </a:cubicBezTo>
                <a:cubicBezTo>
                  <a:pt x="70" y="80"/>
                  <a:pt x="70" y="80"/>
                  <a:pt x="70" y="80"/>
                </a:cubicBezTo>
                <a:lnTo>
                  <a:pt x="62" y="72"/>
                </a:lnTo>
                <a:lnTo>
                  <a:pt x="53" y="80"/>
                </a:lnTo>
                <a:cubicBezTo>
                  <a:pt x="53" y="160"/>
                  <a:pt x="53" y="160"/>
                  <a:pt x="53" y="160"/>
                </a:cubicBezTo>
                <a:cubicBezTo>
                  <a:pt x="53" y="213"/>
                  <a:pt x="53" y="213"/>
                  <a:pt x="53" y="213"/>
                </a:cubicBezTo>
                <a:cubicBezTo>
                  <a:pt x="53" y="222"/>
                  <a:pt x="62" y="222"/>
                  <a:pt x="62" y="222"/>
                </a:cubicBezTo>
                <a:cubicBezTo>
                  <a:pt x="62" y="222"/>
                  <a:pt x="70" y="222"/>
                  <a:pt x="70" y="213"/>
                </a:cubicBezTo>
                <a:close/>
                <a:moveTo>
                  <a:pt x="115" y="213"/>
                </a:moveTo>
                <a:lnTo>
                  <a:pt x="115" y="213"/>
                </a:lnTo>
                <a:cubicBezTo>
                  <a:pt x="123" y="160"/>
                  <a:pt x="123" y="160"/>
                  <a:pt x="123" y="160"/>
                </a:cubicBezTo>
                <a:cubicBezTo>
                  <a:pt x="115" y="53"/>
                  <a:pt x="115" y="53"/>
                  <a:pt x="115" y="53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107" y="44"/>
                  <a:pt x="107" y="44"/>
                  <a:pt x="107" y="53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07" y="213"/>
                  <a:pt x="107" y="213"/>
                  <a:pt x="107" y="213"/>
                </a:cubicBezTo>
                <a:cubicBezTo>
                  <a:pt x="107" y="213"/>
                  <a:pt x="107" y="222"/>
                  <a:pt x="115" y="222"/>
                </a:cubicBezTo>
                <a:lnTo>
                  <a:pt x="115" y="213"/>
                </a:lnTo>
                <a:close/>
                <a:moveTo>
                  <a:pt x="168" y="213"/>
                </a:moveTo>
                <a:lnTo>
                  <a:pt x="168" y="213"/>
                </a:lnTo>
                <a:cubicBezTo>
                  <a:pt x="177" y="160"/>
                  <a:pt x="177" y="160"/>
                  <a:pt x="177" y="160"/>
                </a:cubicBezTo>
                <a:cubicBezTo>
                  <a:pt x="168" y="53"/>
                  <a:pt x="168" y="53"/>
                  <a:pt x="168" y="53"/>
                </a:cubicBezTo>
                <a:cubicBezTo>
                  <a:pt x="168" y="44"/>
                  <a:pt x="168" y="44"/>
                  <a:pt x="160" y="44"/>
                </a:cubicBezTo>
                <a:cubicBezTo>
                  <a:pt x="160" y="44"/>
                  <a:pt x="151" y="44"/>
                  <a:pt x="151" y="53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151" y="213"/>
                  <a:pt x="151" y="213"/>
                  <a:pt x="151" y="213"/>
                </a:cubicBezTo>
                <a:lnTo>
                  <a:pt x="160" y="222"/>
                </a:lnTo>
                <a:cubicBezTo>
                  <a:pt x="168" y="222"/>
                  <a:pt x="168" y="213"/>
                  <a:pt x="168" y="213"/>
                </a:cubicBezTo>
                <a:close/>
                <a:moveTo>
                  <a:pt x="221" y="213"/>
                </a:moveTo>
                <a:lnTo>
                  <a:pt x="221" y="213"/>
                </a:lnTo>
                <a:cubicBezTo>
                  <a:pt x="221" y="160"/>
                  <a:pt x="221" y="160"/>
                  <a:pt x="221" y="160"/>
                </a:cubicBezTo>
                <a:cubicBezTo>
                  <a:pt x="221" y="36"/>
                  <a:pt x="221" y="36"/>
                  <a:pt x="221" y="36"/>
                </a:cubicBezTo>
                <a:cubicBezTo>
                  <a:pt x="221" y="27"/>
                  <a:pt x="213" y="27"/>
                  <a:pt x="213" y="27"/>
                </a:cubicBezTo>
                <a:cubicBezTo>
                  <a:pt x="204" y="27"/>
                  <a:pt x="204" y="27"/>
                  <a:pt x="204" y="36"/>
                </a:cubicBezTo>
                <a:cubicBezTo>
                  <a:pt x="195" y="160"/>
                  <a:pt x="195" y="160"/>
                  <a:pt x="195" y="160"/>
                </a:cubicBezTo>
                <a:lnTo>
                  <a:pt x="204" y="213"/>
                </a:lnTo>
                <a:cubicBezTo>
                  <a:pt x="204" y="213"/>
                  <a:pt x="204" y="222"/>
                  <a:pt x="213" y="222"/>
                </a:cubicBezTo>
                <a:lnTo>
                  <a:pt x="221" y="213"/>
                </a:lnTo>
                <a:close/>
                <a:moveTo>
                  <a:pt x="257" y="222"/>
                </a:moveTo>
                <a:lnTo>
                  <a:pt x="257" y="222"/>
                </a:lnTo>
                <a:lnTo>
                  <a:pt x="434" y="222"/>
                </a:lnTo>
                <a:cubicBezTo>
                  <a:pt x="470" y="222"/>
                  <a:pt x="496" y="195"/>
                  <a:pt x="496" y="160"/>
                </a:cubicBezTo>
                <a:cubicBezTo>
                  <a:pt x="496" y="125"/>
                  <a:pt x="470" y="97"/>
                  <a:pt x="434" y="97"/>
                </a:cubicBezTo>
                <a:cubicBezTo>
                  <a:pt x="425" y="97"/>
                  <a:pt x="416" y="97"/>
                  <a:pt x="407" y="97"/>
                </a:cubicBezTo>
                <a:cubicBezTo>
                  <a:pt x="398" y="44"/>
                  <a:pt x="354" y="0"/>
                  <a:pt x="292" y="0"/>
                </a:cubicBezTo>
                <a:cubicBezTo>
                  <a:pt x="283" y="0"/>
                  <a:pt x="266" y="0"/>
                  <a:pt x="257" y="9"/>
                </a:cubicBezTo>
                <a:cubicBezTo>
                  <a:pt x="248" y="9"/>
                  <a:pt x="248" y="9"/>
                  <a:pt x="248" y="18"/>
                </a:cubicBezTo>
                <a:cubicBezTo>
                  <a:pt x="248" y="213"/>
                  <a:pt x="248" y="213"/>
                  <a:pt x="248" y="213"/>
                </a:cubicBezTo>
                <a:cubicBezTo>
                  <a:pt x="248" y="213"/>
                  <a:pt x="248" y="222"/>
                  <a:pt x="257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5" name="Freeform 84">
            <a:extLst>
              <a:ext uri="{FF2B5EF4-FFF2-40B4-BE49-F238E27FC236}">
                <a16:creationId xmlns:a16="http://schemas.microsoft.com/office/drawing/2014/main" id="{4336D9B9-32D7-8548-816A-9FB29431F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8488" y="2711450"/>
            <a:ext cx="260350" cy="255588"/>
          </a:xfrm>
          <a:custGeom>
            <a:avLst/>
            <a:gdLst>
              <a:gd name="T0" fmla="*/ 144690 w 479"/>
              <a:gd name="T1" fmla="*/ 139524 h 471"/>
              <a:gd name="T2" fmla="*/ 144690 w 479"/>
              <a:gd name="T3" fmla="*/ 139524 h 471"/>
              <a:gd name="T4" fmla="*/ 130547 w 479"/>
              <a:gd name="T5" fmla="*/ 139524 h 471"/>
              <a:gd name="T6" fmla="*/ 115861 w 479"/>
              <a:gd name="T7" fmla="*/ 139524 h 471"/>
              <a:gd name="T8" fmla="*/ 115861 w 479"/>
              <a:gd name="T9" fmla="*/ 168841 h 471"/>
              <a:gd name="T10" fmla="*/ 130547 w 479"/>
              <a:gd name="T11" fmla="*/ 168841 h 471"/>
              <a:gd name="T12" fmla="*/ 144690 w 479"/>
              <a:gd name="T13" fmla="*/ 168841 h 471"/>
              <a:gd name="T14" fmla="*/ 149586 w 479"/>
              <a:gd name="T15" fmla="*/ 154182 h 471"/>
              <a:gd name="T16" fmla="*/ 144690 w 479"/>
              <a:gd name="T17" fmla="*/ 139524 h 471"/>
              <a:gd name="T18" fmla="*/ 139795 w 479"/>
              <a:gd name="T19" fmla="*/ 115637 h 471"/>
              <a:gd name="T20" fmla="*/ 139795 w 479"/>
              <a:gd name="T21" fmla="*/ 115637 h 471"/>
              <a:gd name="T22" fmla="*/ 144690 w 479"/>
              <a:gd name="T23" fmla="*/ 100979 h 471"/>
              <a:gd name="T24" fmla="*/ 139795 w 479"/>
              <a:gd name="T25" fmla="*/ 91207 h 471"/>
              <a:gd name="T26" fmla="*/ 120756 w 479"/>
              <a:gd name="T27" fmla="*/ 86863 h 471"/>
              <a:gd name="T28" fmla="*/ 115861 w 479"/>
              <a:gd name="T29" fmla="*/ 86863 h 471"/>
              <a:gd name="T30" fmla="*/ 115861 w 479"/>
              <a:gd name="T31" fmla="*/ 115637 h 471"/>
              <a:gd name="T32" fmla="*/ 125652 w 479"/>
              <a:gd name="T33" fmla="*/ 115637 h 471"/>
              <a:gd name="T34" fmla="*/ 139795 w 479"/>
              <a:gd name="T35" fmla="*/ 115637 h 471"/>
              <a:gd name="T36" fmla="*/ 212140 w 479"/>
              <a:gd name="T37" fmla="*/ 0 h 471"/>
              <a:gd name="T38" fmla="*/ 212140 w 479"/>
              <a:gd name="T39" fmla="*/ 0 h 471"/>
              <a:gd name="T40" fmla="*/ 48411 w 479"/>
              <a:gd name="T41" fmla="*/ 0 h 471"/>
              <a:gd name="T42" fmla="*/ 0 w 479"/>
              <a:gd name="T43" fmla="*/ 43432 h 471"/>
              <a:gd name="T44" fmla="*/ 0 w 479"/>
              <a:gd name="T45" fmla="*/ 211729 h 471"/>
              <a:gd name="T46" fmla="*/ 48411 w 479"/>
              <a:gd name="T47" fmla="*/ 255161 h 471"/>
              <a:gd name="T48" fmla="*/ 212140 w 479"/>
              <a:gd name="T49" fmla="*/ 255161 h 471"/>
              <a:gd name="T50" fmla="*/ 260007 w 479"/>
              <a:gd name="T51" fmla="*/ 211729 h 471"/>
              <a:gd name="T52" fmla="*/ 260007 w 479"/>
              <a:gd name="T53" fmla="*/ 43432 h 471"/>
              <a:gd name="T54" fmla="*/ 212140 w 479"/>
              <a:gd name="T55" fmla="*/ 0 h 471"/>
              <a:gd name="T56" fmla="*/ 135443 w 479"/>
              <a:gd name="T57" fmla="*/ 192728 h 471"/>
              <a:gd name="T58" fmla="*/ 135443 w 479"/>
              <a:gd name="T59" fmla="*/ 192728 h 471"/>
              <a:gd name="T60" fmla="*/ 86488 w 479"/>
              <a:gd name="T61" fmla="*/ 192728 h 471"/>
              <a:gd name="T62" fmla="*/ 86488 w 479"/>
              <a:gd name="T63" fmla="*/ 67319 h 471"/>
              <a:gd name="T64" fmla="*/ 144690 w 479"/>
              <a:gd name="T65" fmla="*/ 67319 h 471"/>
              <a:gd name="T66" fmla="*/ 173519 w 479"/>
              <a:gd name="T67" fmla="*/ 96093 h 471"/>
              <a:gd name="T68" fmla="*/ 154481 w 479"/>
              <a:gd name="T69" fmla="*/ 119980 h 471"/>
              <a:gd name="T70" fmla="*/ 154481 w 479"/>
              <a:gd name="T71" fmla="*/ 125409 h 471"/>
              <a:gd name="T72" fmla="*/ 183310 w 479"/>
              <a:gd name="T73" fmla="*/ 154182 h 471"/>
              <a:gd name="T74" fmla="*/ 135443 w 479"/>
              <a:gd name="T75" fmla="*/ 192728 h 471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79" h="471">
                <a:moveTo>
                  <a:pt x="266" y="257"/>
                </a:moveTo>
                <a:lnTo>
                  <a:pt x="266" y="257"/>
                </a:lnTo>
                <a:cubicBezTo>
                  <a:pt x="257" y="257"/>
                  <a:pt x="249" y="257"/>
                  <a:pt x="240" y="257"/>
                </a:cubicBezTo>
                <a:cubicBezTo>
                  <a:pt x="213" y="257"/>
                  <a:pt x="213" y="257"/>
                  <a:pt x="213" y="257"/>
                </a:cubicBezTo>
                <a:cubicBezTo>
                  <a:pt x="213" y="311"/>
                  <a:pt x="213" y="311"/>
                  <a:pt x="213" y="311"/>
                </a:cubicBezTo>
                <a:cubicBezTo>
                  <a:pt x="240" y="311"/>
                  <a:pt x="240" y="311"/>
                  <a:pt x="240" y="311"/>
                </a:cubicBezTo>
                <a:cubicBezTo>
                  <a:pt x="249" y="311"/>
                  <a:pt x="257" y="311"/>
                  <a:pt x="266" y="311"/>
                </a:cubicBezTo>
                <a:cubicBezTo>
                  <a:pt x="275" y="302"/>
                  <a:pt x="275" y="293"/>
                  <a:pt x="275" y="284"/>
                </a:cubicBezTo>
                <a:cubicBezTo>
                  <a:pt x="275" y="275"/>
                  <a:pt x="275" y="266"/>
                  <a:pt x="266" y="257"/>
                </a:cubicBezTo>
                <a:close/>
                <a:moveTo>
                  <a:pt x="257" y="213"/>
                </a:moveTo>
                <a:lnTo>
                  <a:pt x="257" y="213"/>
                </a:lnTo>
                <a:cubicBezTo>
                  <a:pt x="257" y="204"/>
                  <a:pt x="266" y="196"/>
                  <a:pt x="266" y="186"/>
                </a:cubicBezTo>
                <a:cubicBezTo>
                  <a:pt x="266" y="177"/>
                  <a:pt x="257" y="168"/>
                  <a:pt x="257" y="168"/>
                </a:cubicBezTo>
                <a:cubicBezTo>
                  <a:pt x="249" y="160"/>
                  <a:pt x="231" y="160"/>
                  <a:pt x="222" y="160"/>
                </a:cubicBezTo>
                <a:cubicBezTo>
                  <a:pt x="213" y="160"/>
                  <a:pt x="213" y="160"/>
                  <a:pt x="213" y="160"/>
                </a:cubicBezTo>
                <a:cubicBezTo>
                  <a:pt x="213" y="213"/>
                  <a:pt x="213" y="213"/>
                  <a:pt x="213" y="213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40" y="213"/>
                  <a:pt x="249" y="213"/>
                  <a:pt x="257" y="213"/>
                </a:cubicBezTo>
                <a:close/>
                <a:moveTo>
                  <a:pt x="390" y="0"/>
                </a:moveTo>
                <a:lnTo>
                  <a:pt x="390" y="0"/>
                </a:lnTo>
                <a:cubicBezTo>
                  <a:pt x="89" y="0"/>
                  <a:pt x="89" y="0"/>
                  <a:pt x="89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390"/>
                  <a:pt x="0" y="390"/>
                  <a:pt x="0" y="390"/>
                </a:cubicBezTo>
                <a:cubicBezTo>
                  <a:pt x="0" y="434"/>
                  <a:pt x="36" y="470"/>
                  <a:pt x="89" y="470"/>
                </a:cubicBezTo>
                <a:cubicBezTo>
                  <a:pt x="390" y="470"/>
                  <a:pt x="390" y="470"/>
                  <a:pt x="390" y="470"/>
                </a:cubicBezTo>
                <a:cubicBezTo>
                  <a:pt x="443" y="470"/>
                  <a:pt x="478" y="434"/>
                  <a:pt x="478" y="390"/>
                </a:cubicBezTo>
                <a:cubicBezTo>
                  <a:pt x="478" y="80"/>
                  <a:pt x="478" y="80"/>
                  <a:pt x="478" y="80"/>
                </a:cubicBezTo>
                <a:cubicBezTo>
                  <a:pt x="478" y="36"/>
                  <a:pt x="443" y="0"/>
                  <a:pt x="390" y="0"/>
                </a:cubicBezTo>
                <a:close/>
                <a:moveTo>
                  <a:pt x="249" y="355"/>
                </a:moveTo>
                <a:lnTo>
                  <a:pt x="249" y="355"/>
                </a:lnTo>
                <a:cubicBezTo>
                  <a:pt x="159" y="355"/>
                  <a:pt x="159" y="355"/>
                  <a:pt x="159" y="355"/>
                </a:cubicBezTo>
                <a:cubicBezTo>
                  <a:pt x="159" y="124"/>
                  <a:pt x="159" y="124"/>
                  <a:pt x="159" y="124"/>
                </a:cubicBezTo>
                <a:cubicBezTo>
                  <a:pt x="266" y="124"/>
                  <a:pt x="266" y="124"/>
                  <a:pt x="266" y="124"/>
                </a:cubicBezTo>
                <a:cubicBezTo>
                  <a:pt x="293" y="124"/>
                  <a:pt x="319" y="142"/>
                  <a:pt x="319" y="177"/>
                </a:cubicBezTo>
                <a:cubicBezTo>
                  <a:pt x="319" y="204"/>
                  <a:pt x="310" y="221"/>
                  <a:pt x="284" y="221"/>
                </a:cubicBezTo>
                <a:cubicBezTo>
                  <a:pt x="284" y="231"/>
                  <a:pt x="284" y="231"/>
                  <a:pt x="284" y="231"/>
                </a:cubicBezTo>
                <a:cubicBezTo>
                  <a:pt x="319" y="231"/>
                  <a:pt x="337" y="249"/>
                  <a:pt x="337" y="284"/>
                </a:cubicBezTo>
                <a:cubicBezTo>
                  <a:pt x="337" y="319"/>
                  <a:pt x="310" y="355"/>
                  <a:pt x="249" y="3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6" name="Freeform 85">
            <a:extLst>
              <a:ext uri="{FF2B5EF4-FFF2-40B4-BE49-F238E27FC236}">
                <a16:creationId xmlns:a16="http://schemas.microsoft.com/office/drawing/2014/main" id="{58701B55-8842-E248-B978-E149BF596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7950" y="1660525"/>
            <a:ext cx="250825" cy="201613"/>
          </a:xfrm>
          <a:custGeom>
            <a:avLst/>
            <a:gdLst>
              <a:gd name="T0" fmla="*/ 250448 w 462"/>
              <a:gd name="T1" fmla="*/ 24441 h 374"/>
              <a:gd name="T2" fmla="*/ 250448 w 462"/>
              <a:gd name="T3" fmla="*/ 24441 h 374"/>
              <a:gd name="T4" fmla="*/ 221654 w 462"/>
              <a:gd name="T5" fmla="*/ 34217 h 374"/>
              <a:gd name="T6" fmla="*/ 240669 w 462"/>
              <a:gd name="T7" fmla="*/ 5431 h 374"/>
              <a:gd name="T8" fmla="*/ 211332 w 462"/>
              <a:gd name="T9" fmla="*/ 19553 h 374"/>
              <a:gd name="T10" fmla="*/ 173303 w 462"/>
              <a:gd name="T11" fmla="*/ 0 h 374"/>
              <a:gd name="T12" fmla="*/ 120063 w 462"/>
              <a:gd name="T13" fmla="*/ 53226 h 374"/>
              <a:gd name="T14" fmla="*/ 124952 w 462"/>
              <a:gd name="T15" fmla="*/ 63003 h 374"/>
              <a:gd name="T16" fmla="*/ 19014 w 462"/>
              <a:gd name="T17" fmla="*/ 10319 h 374"/>
              <a:gd name="T18" fmla="*/ 9236 w 462"/>
              <a:gd name="T19" fmla="*/ 39105 h 374"/>
              <a:gd name="T20" fmla="*/ 33140 w 462"/>
              <a:gd name="T21" fmla="*/ 82012 h 374"/>
              <a:gd name="T22" fmla="*/ 9236 w 462"/>
              <a:gd name="T23" fmla="*/ 72779 h 374"/>
              <a:gd name="T24" fmla="*/ 9236 w 462"/>
              <a:gd name="T25" fmla="*/ 72779 h 374"/>
              <a:gd name="T26" fmla="*/ 53241 w 462"/>
              <a:gd name="T27" fmla="*/ 125462 h 374"/>
              <a:gd name="T28" fmla="*/ 38029 w 462"/>
              <a:gd name="T29" fmla="*/ 125462 h 374"/>
              <a:gd name="T30" fmla="*/ 28793 w 462"/>
              <a:gd name="T31" fmla="*/ 125462 h 374"/>
              <a:gd name="T32" fmla="*/ 77144 w 462"/>
              <a:gd name="T33" fmla="*/ 159679 h 374"/>
              <a:gd name="T34" fmla="*/ 14125 w 462"/>
              <a:gd name="T35" fmla="*/ 183576 h 374"/>
              <a:gd name="T36" fmla="*/ 0 w 462"/>
              <a:gd name="T37" fmla="*/ 183576 h 374"/>
              <a:gd name="T38" fmla="*/ 77144 w 462"/>
              <a:gd name="T39" fmla="*/ 202586 h 374"/>
              <a:gd name="T40" fmla="*/ 221654 w 462"/>
              <a:gd name="T41" fmla="*/ 58114 h 374"/>
              <a:gd name="T42" fmla="*/ 221654 w 462"/>
              <a:gd name="T43" fmla="*/ 53226 h 374"/>
              <a:gd name="T44" fmla="*/ 250448 w 462"/>
              <a:gd name="T45" fmla="*/ 24441 h 37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62" h="374">
                <a:moveTo>
                  <a:pt x="461" y="45"/>
                </a:moveTo>
                <a:lnTo>
                  <a:pt x="461" y="45"/>
                </a:lnTo>
                <a:cubicBezTo>
                  <a:pt x="443" y="54"/>
                  <a:pt x="425" y="63"/>
                  <a:pt x="408" y="63"/>
                </a:cubicBezTo>
                <a:cubicBezTo>
                  <a:pt x="425" y="54"/>
                  <a:pt x="443" y="36"/>
                  <a:pt x="443" y="10"/>
                </a:cubicBezTo>
                <a:cubicBezTo>
                  <a:pt x="425" y="19"/>
                  <a:pt x="408" y="27"/>
                  <a:pt x="389" y="36"/>
                </a:cubicBezTo>
                <a:cubicBezTo>
                  <a:pt x="372" y="19"/>
                  <a:pt x="345" y="0"/>
                  <a:pt x="319" y="0"/>
                </a:cubicBezTo>
                <a:cubicBezTo>
                  <a:pt x="265" y="0"/>
                  <a:pt x="221" y="45"/>
                  <a:pt x="221" y="98"/>
                </a:cubicBezTo>
                <a:cubicBezTo>
                  <a:pt x="221" y="107"/>
                  <a:pt x="221" y="116"/>
                  <a:pt x="230" y="116"/>
                </a:cubicBezTo>
                <a:cubicBezTo>
                  <a:pt x="151" y="116"/>
                  <a:pt x="79" y="81"/>
                  <a:pt x="35" y="19"/>
                </a:cubicBezTo>
                <a:cubicBezTo>
                  <a:pt x="26" y="36"/>
                  <a:pt x="17" y="54"/>
                  <a:pt x="17" y="72"/>
                </a:cubicBezTo>
                <a:cubicBezTo>
                  <a:pt x="17" y="98"/>
                  <a:pt x="35" y="134"/>
                  <a:pt x="61" y="151"/>
                </a:cubicBezTo>
                <a:cubicBezTo>
                  <a:pt x="44" y="143"/>
                  <a:pt x="35" y="143"/>
                  <a:pt x="17" y="134"/>
                </a:cubicBezTo>
                <a:cubicBezTo>
                  <a:pt x="17" y="178"/>
                  <a:pt x="53" y="222"/>
                  <a:pt x="98" y="231"/>
                </a:cubicBezTo>
                <a:cubicBezTo>
                  <a:pt x="89" y="231"/>
                  <a:pt x="79" y="231"/>
                  <a:pt x="70" y="231"/>
                </a:cubicBezTo>
                <a:cubicBezTo>
                  <a:pt x="61" y="231"/>
                  <a:pt x="61" y="231"/>
                  <a:pt x="53" y="231"/>
                </a:cubicBezTo>
                <a:cubicBezTo>
                  <a:pt x="61" y="266"/>
                  <a:pt x="98" y="294"/>
                  <a:pt x="142" y="294"/>
                </a:cubicBezTo>
                <a:cubicBezTo>
                  <a:pt x="106" y="319"/>
                  <a:pt x="70" y="338"/>
                  <a:pt x="26" y="338"/>
                </a:cubicBezTo>
                <a:cubicBezTo>
                  <a:pt x="17" y="338"/>
                  <a:pt x="8" y="338"/>
                  <a:pt x="0" y="338"/>
                </a:cubicBezTo>
                <a:cubicBezTo>
                  <a:pt x="44" y="364"/>
                  <a:pt x="89" y="373"/>
                  <a:pt x="142" y="373"/>
                </a:cubicBezTo>
                <a:cubicBezTo>
                  <a:pt x="319" y="373"/>
                  <a:pt x="408" y="231"/>
                  <a:pt x="408" y="107"/>
                </a:cubicBezTo>
                <a:lnTo>
                  <a:pt x="408" y="98"/>
                </a:lnTo>
                <a:cubicBezTo>
                  <a:pt x="434" y="81"/>
                  <a:pt x="443" y="72"/>
                  <a:pt x="461" y="4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7" name="Freeform 86">
            <a:extLst>
              <a:ext uri="{FF2B5EF4-FFF2-40B4-BE49-F238E27FC236}">
                <a16:creationId xmlns:a16="http://schemas.microsoft.com/office/drawing/2014/main" id="{0171D717-D3F9-214E-9776-0C4C0F4047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9763" y="1635125"/>
            <a:ext cx="261937" cy="257175"/>
          </a:xfrm>
          <a:custGeom>
            <a:avLst/>
            <a:gdLst>
              <a:gd name="T0" fmla="*/ 129733 w 480"/>
              <a:gd name="T1" fmla="*/ 0 h 471"/>
              <a:gd name="T2" fmla="*/ 129733 w 480"/>
              <a:gd name="T3" fmla="*/ 0 h 471"/>
              <a:gd name="T4" fmla="*/ 0 w 480"/>
              <a:gd name="T5" fmla="*/ 125409 h 471"/>
              <a:gd name="T6" fmla="*/ 129733 w 480"/>
              <a:gd name="T7" fmla="*/ 255161 h 471"/>
              <a:gd name="T8" fmla="*/ 260008 w 480"/>
              <a:gd name="T9" fmla="*/ 125409 h 471"/>
              <a:gd name="T10" fmla="*/ 129733 w 480"/>
              <a:gd name="T11" fmla="*/ 0 h 471"/>
              <a:gd name="T12" fmla="*/ 182929 w 480"/>
              <a:gd name="T13" fmla="*/ 105865 h 471"/>
              <a:gd name="T14" fmla="*/ 182929 w 480"/>
              <a:gd name="T15" fmla="*/ 105865 h 471"/>
              <a:gd name="T16" fmla="*/ 182929 w 480"/>
              <a:gd name="T17" fmla="*/ 105865 h 471"/>
              <a:gd name="T18" fmla="*/ 110734 w 480"/>
              <a:gd name="T19" fmla="*/ 178070 h 471"/>
              <a:gd name="T20" fmla="*/ 72194 w 480"/>
              <a:gd name="T21" fmla="*/ 168298 h 471"/>
              <a:gd name="T22" fmla="*/ 77080 w 480"/>
              <a:gd name="T23" fmla="*/ 168298 h 471"/>
              <a:gd name="T24" fmla="*/ 110734 w 480"/>
              <a:gd name="T25" fmla="*/ 159069 h 471"/>
              <a:gd name="T26" fmla="*/ 86850 w 480"/>
              <a:gd name="T27" fmla="*/ 139524 h 471"/>
              <a:gd name="T28" fmla="*/ 91736 w 480"/>
              <a:gd name="T29" fmla="*/ 139524 h 471"/>
              <a:gd name="T30" fmla="*/ 96621 w 480"/>
              <a:gd name="T31" fmla="*/ 139524 h 471"/>
              <a:gd name="T32" fmla="*/ 77080 w 480"/>
              <a:gd name="T33" fmla="*/ 115637 h 471"/>
              <a:gd name="T34" fmla="*/ 77080 w 480"/>
              <a:gd name="T35" fmla="*/ 115637 h 471"/>
              <a:gd name="T36" fmla="*/ 86850 w 480"/>
              <a:gd name="T37" fmla="*/ 115637 h 471"/>
              <a:gd name="T38" fmla="*/ 77080 w 480"/>
              <a:gd name="T39" fmla="*/ 96635 h 471"/>
              <a:gd name="T40" fmla="*/ 81965 w 480"/>
              <a:gd name="T41" fmla="*/ 81977 h 471"/>
              <a:gd name="T42" fmla="*/ 129733 w 480"/>
              <a:gd name="T43" fmla="*/ 110751 h 471"/>
              <a:gd name="T44" fmla="*/ 129733 w 480"/>
              <a:gd name="T45" fmla="*/ 105865 h 471"/>
              <a:gd name="T46" fmla="*/ 158502 w 480"/>
              <a:gd name="T47" fmla="*/ 77091 h 471"/>
              <a:gd name="T48" fmla="*/ 173158 w 480"/>
              <a:gd name="T49" fmla="*/ 86863 h 471"/>
              <a:gd name="T50" fmla="*/ 192699 w 480"/>
              <a:gd name="T51" fmla="*/ 81977 h 471"/>
              <a:gd name="T52" fmla="*/ 182929 w 480"/>
              <a:gd name="T53" fmla="*/ 96635 h 471"/>
              <a:gd name="T54" fmla="*/ 197585 w 480"/>
              <a:gd name="T55" fmla="*/ 91749 h 471"/>
              <a:gd name="T56" fmla="*/ 182929 w 480"/>
              <a:gd name="T57" fmla="*/ 105865 h 47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3"/>
                  <a:pt x="107" y="470"/>
                  <a:pt x="239" y="470"/>
                </a:cubicBezTo>
                <a:cubicBezTo>
                  <a:pt x="372" y="470"/>
                  <a:pt x="479" y="363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337" y="195"/>
                </a:moveTo>
                <a:lnTo>
                  <a:pt x="337" y="195"/>
                </a:lnTo>
                <a:cubicBezTo>
                  <a:pt x="337" y="257"/>
                  <a:pt x="292" y="328"/>
                  <a:pt x="204" y="328"/>
                </a:cubicBezTo>
                <a:cubicBezTo>
                  <a:pt x="178" y="328"/>
                  <a:pt x="151" y="319"/>
                  <a:pt x="133" y="310"/>
                </a:cubicBezTo>
                <a:lnTo>
                  <a:pt x="142" y="310"/>
                </a:lnTo>
                <a:cubicBezTo>
                  <a:pt x="160" y="310"/>
                  <a:pt x="186" y="301"/>
                  <a:pt x="204" y="293"/>
                </a:cubicBezTo>
                <a:cubicBezTo>
                  <a:pt x="178" y="293"/>
                  <a:pt x="160" y="275"/>
                  <a:pt x="160" y="257"/>
                </a:cubicBezTo>
                <a:cubicBezTo>
                  <a:pt x="160" y="257"/>
                  <a:pt x="160" y="257"/>
                  <a:pt x="169" y="257"/>
                </a:cubicBezTo>
                <a:lnTo>
                  <a:pt x="178" y="257"/>
                </a:lnTo>
                <a:cubicBezTo>
                  <a:pt x="160" y="248"/>
                  <a:pt x="142" y="231"/>
                  <a:pt x="142" y="213"/>
                </a:cubicBezTo>
                <a:cubicBezTo>
                  <a:pt x="142" y="213"/>
                  <a:pt x="151" y="213"/>
                  <a:pt x="160" y="213"/>
                </a:cubicBezTo>
                <a:cubicBezTo>
                  <a:pt x="151" y="204"/>
                  <a:pt x="142" y="195"/>
                  <a:pt x="142" y="178"/>
                </a:cubicBezTo>
                <a:cubicBezTo>
                  <a:pt x="142" y="169"/>
                  <a:pt x="142" y="160"/>
                  <a:pt x="151" y="151"/>
                </a:cubicBezTo>
                <a:cubicBezTo>
                  <a:pt x="169" y="178"/>
                  <a:pt x="204" y="204"/>
                  <a:pt x="239" y="204"/>
                </a:cubicBezTo>
                <a:cubicBezTo>
                  <a:pt x="239" y="195"/>
                  <a:pt x="239" y="195"/>
                  <a:pt x="239" y="195"/>
                </a:cubicBezTo>
                <a:cubicBezTo>
                  <a:pt x="239" y="169"/>
                  <a:pt x="266" y="142"/>
                  <a:pt x="292" y="142"/>
                </a:cubicBezTo>
                <a:cubicBezTo>
                  <a:pt x="301" y="142"/>
                  <a:pt x="319" y="151"/>
                  <a:pt x="319" y="160"/>
                </a:cubicBezTo>
                <a:cubicBezTo>
                  <a:pt x="337" y="160"/>
                  <a:pt x="346" y="151"/>
                  <a:pt x="355" y="151"/>
                </a:cubicBezTo>
                <a:cubicBezTo>
                  <a:pt x="346" y="160"/>
                  <a:pt x="346" y="169"/>
                  <a:pt x="337" y="178"/>
                </a:cubicBezTo>
                <a:cubicBezTo>
                  <a:pt x="346" y="178"/>
                  <a:pt x="355" y="169"/>
                  <a:pt x="364" y="169"/>
                </a:cubicBezTo>
                <a:cubicBezTo>
                  <a:pt x="355" y="178"/>
                  <a:pt x="346" y="187"/>
                  <a:pt x="337" y="1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8" name="Freeform 87">
            <a:extLst>
              <a:ext uri="{FF2B5EF4-FFF2-40B4-BE49-F238E27FC236}">
                <a16:creationId xmlns:a16="http://schemas.microsoft.com/office/drawing/2014/main" id="{F337F6AB-9CBB-3342-80A9-EC4AC6586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088" y="2720975"/>
            <a:ext cx="231775" cy="236538"/>
          </a:xfrm>
          <a:custGeom>
            <a:avLst/>
            <a:gdLst>
              <a:gd name="T0" fmla="*/ 187780 w 426"/>
              <a:gd name="T1" fmla="*/ 115846 h 435"/>
              <a:gd name="T2" fmla="*/ 187780 w 426"/>
              <a:gd name="T3" fmla="*/ 115846 h 435"/>
              <a:gd name="T4" fmla="*/ 115934 w 426"/>
              <a:gd name="T5" fmla="*/ 188181 h 435"/>
              <a:gd name="T6" fmla="*/ 42999 w 426"/>
              <a:gd name="T7" fmla="*/ 115846 h 435"/>
              <a:gd name="T8" fmla="*/ 47898 w 426"/>
              <a:gd name="T9" fmla="*/ 106056 h 435"/>
              <a:gd name="T10" fmla="*/ 0 w 426"/>
              <a:gd name="T11" fmla="*/ 106056 h 435"/>
              <a:gd name="T12" fmla="*/ 0 w 426"/>
              <a:gd name="T13" fmla="*/ 197427 h 435"/>
              <a:gd name="T14" fmla="*/ 33746 w 426"/>
              <a:gd name="T15" fmla="*/ 236042 h 435"/>
              <a:gd name="T16" fmla="*/ 197578 w 426"/>
              <a:gd name="T17" fmla="*/ 236042 h 435"/>
              <a:gd name="T18" fmla="*/ 231324 w 426"/>
              <a:gd name="T19" fmla="*/ 197427 h 435"/>
              <a:gd name="T20" fmla="*/ 231324 w 426"/>
              <a:gd name="T21" fmla="*/ 106056 h 435"/>
              <a:gd name="T22" fmla="*/ 183426 w 426"/>
              <a:gd name="T23" fmla="*/ 106056 h 435"/>
              <a:gd name="T24" fmla="*/ 187780 w 426"/>
              <a:gd name="T25" fmla="*/ 115846 h 435"/>
              <a:gd name="T26" fmla="*/ 197578 w 426"/>
              <a:gd name="T27" fmla="*/ 0 h 435"/>
              <a:gd name="T28" fmla="*/ 197578 w 426"/>
              <a:gd name="T29" fmla="*/ 0 h 435"/>
              <a:gd name="T30" fmla="*/ 33746 w 426"/>
              <a:gd name="T31" fmla="*/ 0 h 435"/>
              <a:gd name="T32" fmla="*/ 0 w 426"/>
              <a:gd name="T33" fmla="*/ 38615 h 435"/>
              <a:gd name="T34" fmla="*/ 0 w 426"/>
              <a:gd name="T35" fmla="*/ 77230 h 435"/>
              <a:gd name="T36" fmla="*/ 57695 w 426"/>
              <a:gd name="T37" fmla="*/ 77230 h 435"/>
              <a:gd name="T38" fmla="*/ 115934 w 426"/>
              <a:gd name="T39" fmla="*/ 48405 h 435"/>
              <a:gd name="T40" fmla="*/ 173629 w 426"/>
              <a:gd name="T41" fmla="*/ 77230 h 435"/>
              <a:gd name="T42" fmla="*/ 231324 w 426"/>
              <a:gd name="T43" fmla="*/ 77230 h 435"/>
              <a:gd name="T44" fmla="*/ 231324 w 426"/>
              <a:gd name="T45" fmla="*/ 38615 h 435"/>
              <a:gd name="T46" fmla="*/ 197578 w 426"/>
              <a:gd name="T47" fmla="*/ 0 h 435"/>
              <a:gd name="T48" fmla="*/ 212274 w 426"/>
              <a:gd name="T49" fmla="*/ 48405 h 435"/>
              <a:gd name="T50" fmla="*/ 212274 w 426"/>
              <a:gd name="T51" fmla="*/ 48405 h 435"/>
              <a:gd name="T52" fmla="*/ 207375 w 426"/>
              <a:gd name="T53" fmla="*/ 52756 h 435"/>
              <a:gd name="T54" fmla="*/ 187780 w 426"/>
              <a:gd name="T55" fmla="*/ 52756 h 435"/>
              <a:gd name="T56" fmla="*/ 178527 w 426"/>
              <a:gd name="T57" fmla="*/ 48405 h 435"/>
              <a:gd name="T58" fmla="*/ 178527 w 426"/>
              <a:gd name="T59" fmla="*/ 28825 h 435"/>
              <a:gd name="T60" fmla="*/ 187780 w 426"/>
              <a:gd name="T61" fmla="*/ 19580 h 435"/>
              <a:gd name="T62" fmla="*/ 207375 w 426"/>
              <a:gd name="T63" fmla="*/ 19580 h 435"/>
              <a:gd name="T64" fmla="*/ 212274 w 426"/>
              <a:gd name="T65" fmla="*/ 28825 h 435"/>
              <a:gd name="T66" fmla="*/ 212274 w 426"/>
              <a:gd name="T67" fmla="*/ 48405 h 435"/>
              <a:gd name="T68" fmla="*/ 158933 w 426"/>
              <a:gd name="T69" fmla="*/ 115846 h 435"/>
              <a:gd name="T70" fmla="*/ 158933 w 426"/>
              <a:gd name="T71" fmla="*/ 115846 h 435"/>
              <a:gd name="T72" fmla="*/ 115934 w 426"/>
              <a:gd name="T73" fmla="*/ 72335 h 435"/>
              <a:gd name="T74" fmla="*/ 71846 w 426"/>
              <a:gd name="T75" fmla="*/ 115846 h 435"/>
              <a:gd name="T76" fmla="*/ 115934 w 426"/>
              <a:gd name="T77" fmla="*/ 159356 h 435"/>
              <a:gd name="T78" fmla="*/ 158933 w 426"/>
              <a:gd name="T79" fmla="*/ 115846 h 43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26" h="435">
                <a:moveTo>
                  <a:pt x="345" y="213"/>
                </a:moveTo>
                <a:lnTo>
                  <a:pt x="345" y="213"/>
                </a:lnTo>
                <a:cubicBezTo>
                  <a:pt x="345" y="284"/>
                  <a:pt x="284" y="346"/>
                  <a:pt x="213" y="346"/>
                </a:cubicBezTo>
                <a:cubicBezTo>
                  <a:pt x="142" y="346"/>
                  <a:pt x="79" y="284"/>
                  <a:pt x="79" y="213"/>
                </a:cubicBezTo>
                <a:cubicBezTo>
                  <a:pt x="79" y="203"/>
                  <a:pt x="88" y="203"/>
                  <a:pt x="88" y="195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363"/>
                  <a:pt x="0" y="363"/>
                  <a:pt x="0" y="363"/>
                </a:cubicBezTo>
                <a:cubicBezTo>
                  <a:pt x="0" y="399"/>
                  <a:pt x="26" y="434"/>
                  <a:pt x="62" y="434"/>
                </a:cubicBezTo>
                <a:cubicBezTo>
                  <a:pt x="363" y="434"/>
                  <a:pt x="363" y="434"/>
                  <a:pt x="363" y="434"/>
                </a:cubicBezTo>
                <a:cubicBezTo>
                  <a:pt x="398" y="434"/>
                  <a:pt x="425" y="399"/>
                  <a:pt x="425" y="363"/>
                </a:cubicBezTo>
                <a:cubicBezTo>
                  <a:pt x="425" y="195"/>
                  <a:pt x="425" y="195"/>
                  <a:pt x="425" y="195"/>
                </a:cubicBezTo>
                <a:cubicBezTo>
                  <a:pt x="337" y="195"/>
                  <a:pt x="337" y="195"/>
                  <a:pt x="337" y="195"/>
                </a:cubicBezTo>
                <a:cubicBezTo>
                  <a:pt x="337" y="203"/>
                  <a:pt x="345" y="203"/>
                  <a:pt x="345" y="213"/>
                </a:cubicBezTo>
                <a:close/>
                <a:moveTo>
                  <a:pt x="363" y="0"/>
                </a:moveTo>
                <a:lnTo>
                  <a:pt x="363" y="0"/>
                </a:lnTo>
                <a:cubicBezTo>
                  <a:pt x="62" y="0"/>
                  <a:pt x="62" y="0"/>
                  <a:pt x="62" y="0"/>
                </a:cubicBezTo>
                <a:cubicBezTo>
                  <a:pt x="26" y="0"/>
                  <a:pt x="0" y="36"/>
                  <a:pt x="0" y="71"/>
                </a:cubicBezTo>
                <a:cubicBezTo>
                  <a:pt x="0" y="142"/>
                  <a:pt x="0" y="142"/>
                  <a:pt x="0" y="142"/>
                </a:cubicBezTo>
                <a:cubicBezTo>
                  <a:pt x="106" y="142"/>
                  <a:pt x="106" y="142"/>
                  <a:pt x="106" y="142"/>
                </a:cubicBezTo>
                <a:cubicBezTo>
                  <a:pt x="132" y="106"/>
                  <a:pt x="168" y="89"/>
                  <a:pt x="213" y="89"/>
                </a:cubicBezTo>
                <a:cubicBezTo>
                  <a:pt x="257" y="89"/>
                  <a:pt x="292" y="106"/>
                  <a:pt x="319" y="142"/>
                </a:cubicBezTo>
                <a:cubicBezTo>
                  <a:pt x="425" y="142"/>
                  <a:pt x="425" y="142"/>
                  <a:pt x="425" y="142"/>
                </a:cubicBezTo>
                <a:cubicBezTo>
                  <a:pt x="425" y="71"/>
                  <a:pt x="425" y="71"/>
                  <a:pt x="425" y="71"/>
                </a:cubicBezTo>
                <a:cubicBezTo>
                  <a:pt x="425" y="36"/>
                  <a:pt x="398" y="0"/>
                  <a:pt x="363" y="0"/>
                </a:cubicBezTo>
                <a:close/>
                <a:moveTo>
                  <a:pt x="390" y="89"/>
                </a:moveTo>
                <a:lnTo>
                  <a:pt x="390" y="89"/>
                </a:lnTo>
                <a:cubicBezTo>
                  <a:pt x="390" y="89"/>
                  <a:pt x="390" y="97"/>
                  <a:pt x="381" y="97"/>
                </a:cubicBezTo>
                <a:cubicBezTo>
                  <a:pt x="345" y="97"/>
                  <a:pt x="345" y="97"/>
                  <a:pt x="345" y="97"/>
                </a:cubicBezTo>
                <a:cubicBezTo>
                  <a:pt x="337" y="97"/>
                  <a:pt x="328" y="89"/>
                  <a:pt x="328" y="89"/>
                </a:cubicBezTo>
                <a:cubicBezTo>
                  <a:pt x="328" y="53"/>
                  <a:pt x="328" y="53"/>
                  <a:pt x="328" y="53"/>
                </a:cubicBezTo>
                <a:cubicBezTo>
                  <a:pt x="328" y="44"/>
                  <a:pt x="337" y="36"/>
                  <a:pt x="345" y="36"/>
                </a:cubicBezTo>
                <a:cubicBezTo>
                  <a:pt x="381" y="36"/>
                  <a:pt x="381" y="36"/>
                  <a:pt x="381" y="36"/>
                </a:cubicBezTo>
                <a:cubicBezTo>
                  <a:pt x="390" y="36"/>
                  <a:pt x="390" y="44"/>
                  <a:pt x="390" y="53"/>
                </a:cubicBezTo>
                <a:lnTo>
                  <a:pt x="390" y="89"/>
                </a:lnTo>
                <a:close/>
                <a:moveTo>
                  <a:pt x="292" y="213"/>
                </a:moveTo>
                <a:lnTo>
                  <a:pt x="292" y="213"/>
                </a:lnTo>
                <a:cubicBezTo>
                  <a:pt x="292" y="168"/>
                  <a:pt x="257" y="133"/>
                  <a:pt x="213" y="133"/>
                </a:cubicBezTo>
                <a:cubicBezTo>
                  <a:pt x="168" y="133"/>
                  <a:pt x="132" y="168"/>
                  <a:pt x="132" y="213"/>
                </a:cubicBezTo>
                <a:cubicBezTo>
                  <a:pt x="132" y="257"/>
                  <a:pt x="168" y="293"/>
                  <a:pt x="213" y="293"/>
                </a:cubicBezTo>
                <a:cubicBezTo>
                  <a:pt x="257" y="293"/>
                  <a:pt x="292" y="257"/>
                  <a:pt x="292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09" name="Freeform 106">
            <a:extLst>
              <a:ext uri="{FF2B5EF4-FFF2-40B4-BE49-F238E27FC236}">
                <a16:creationId xmlns:a16="http://schemas.microsoft.com/office/drawing/2014/main" id="{104413A1-A41A-2A4E-8BFB-B5C999A2C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0125" y="1649413"/>
            <a:ext cx="231775" cy="233362"/>
          </a:xfrm>
          <a:custGeom>
            <a:avLst/>
            <a:gdLst>
              <a:gd name="T0" fmla="*/ 202475 w 426"/>
              <a:gd name="T1" fmla="*/ 0 h 427"/>
              <a:gd name="T2" fmla="*/ 202475 w 426"/>
              <a:gd name="T3" fmla="*/ 0 h 427"/>
              <a:gd name="T4" fmla="*/ 28847 w 426"/>
              <a:gd name="T5" fmla="*/ 0 h 427"/>
              <a:gd name="T6" fmla="*/ 0 w 426"/>
              <a:gd name="T7" fmla="*/ 28772 h 427"/>
              <a:gd name="T8" fmla="*/ 0 w 426"/>
              <a:gd name="T9" fmla="*/ 201948 h 427"/>
              <a:gd name="T10" fmla="*/ 28847 w 426"/>
              <a:gd name="T11" fmla="*/ 231263 h 427"/>
              <a:gd name="T12" fmla="*/ 115934 w 426"/>
              <a:gd name="T13" fmla="*/ 231263 h 427"/>
              <a:gd name="T14" fmla="*/ 115934 w 426"/>
              <a:gd name="T15" fmla="*/ 148747 h 427"/>
              <a:gd name="T16" fmla="*/ 87086 w 426"/>
              <a:gd name="T17" fmla="*/ 148747 h 427"/>
              <a:gd name="T18" fmla="*/ 87086 w 426"/>
              <a:gd name="T19" fmla="*/ 110746 h 427"/>
              <a:gd name="T20" fmla="*/ 115934 w 426"/>
              <a:gd name="T21" fmla="*/ 110746 h 427"/>
              <a:gd name="T22" fmla="*/ 115934 w 426"/>
              <a:gd name="T23" fmla="*/ 91202 h 427"/>
              <a:gd name="T24" fmla="*/ 163831 w 426"/>
              <a:gd name="T25" fmla="*/ 43430 h 427"/>
              <a:gd name="T26" fmla="*/ 188324 w 426"/>
              <a:gd name="T27" fmla="*/ 43430 h 427"/>
              <a:gd name="T28" fmla="*/ 188324 w 426"/>
              <a:gd name="T29" fmla="*/ 86859 h 427"/>
              <a:gd name="T30" fmla="*/ 168730 w 426"/>
              <a:gd name="T31" fmla="*/ 86859 h 427"/>
              <a:gd name="T32" fmla="*/ 158932 w 426"/>
              <a:gd name="T33" fmla="*/ 91202 h 427"/>
              <a:gd name="T34" fmla="*/ 158932 w 426"/>
              <a:gd name="T35" fmla="*/ 110746 h 427"/>
              <a:gd name="T36" fmla="*/ 188324 w 426"/>
              <a:gd name="T37" fmla="*/ 110746 h 427"/>
              <a:gd name="T38" fmla="*/ 188324 w 426"/>
              <a:gd name="T39" fmla="*/ 148747 h 427"/>
              <a:gd name="T40" fmla="*/ 158932 w 426"/>
              <a:gd name="T41" fmla="*/ 148747 h 427"/>
              <a:gd name="T42" fmla="*/ 158932 w 426"/>
              <a:gd name="T43" fmla="*/ 231263 h 427"/>
              <a:gd name="T44" fmla="*/ 202475 w 426"/>
              <a:gd name="T45" fmla="*/ 231263 h 427"/>
              <a:gd name="T46" fmla="*/ 231323 w 426"/>
              <a:gd name="T47" fmla="*/ 201948 h 427"/>
              <a:gd name="T48" fmla="*/ 231323 w 426"/>
              <a:gd name="T49" fmla="*/ 28772 h 427"/>
              <a:gd name="T50" fmla="*/ 202475 w 426"/>
              <a:gd name="T51" fmla="*/ 0 h 42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26" h="427">
                <a:moveTo>
                  <a:pt x="372" y="0"/>
                </a:moveTo>
                <a:lnTo>
                  <a:pt x="372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7"/>
                  <a:pt x="0" y="53"/>
                </a:cubicBezTo>
                <a:cubicBezTo>
                  <a:pt x="0" y="372"/>
                  <a:pt x="0" y="372"/>
                  <a:pt x="0" y="372"/>
                </a:cubicBezTo>
                <a:cubicBezTo>
                  <a:pt x="0" y="399"/>
                  <a:pt x="27" y="426"/>
                  <a:pt x="53" y="426"/>
                </a:cubicBezTo>
                <a:cubicBezTo>
                  <a:pt x="213" y="426"/>
                  <a:pt x="213" y="426"/>
                  <a:pt x="213" y="426"/>
                </a:cubicBezTo>
                <a:cubicBezTo>
                  <a:pt x="213" y="274"/>
                  <a:pt x="213" y="274"/>
                  <a:pt x="213" y="274"/>
                </a:cubicBezTo>
                <a:cubicBezTo>
                  <a:pt x="160" y="274"/>
                  <a:pt x="160" y="274"/>
                  <a:pt x="160" y="27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213" y="204"/>
                  <a:pt x="213" y="204"/>
                  <a:pt x="213" y="204"/>
                </a:cubicBezTo>
                <a:cubicBezTo>
                  <a:pt x="213" y="168"/>
                  <a:pt x="213" y="168"/>
                  <a:pt x="213" y="168"/>
                </a:cubicBezTo>
                <a:cubicBezTo>
                  <a:pt x="213" y="124"/>
                  <a:pt x="257" y="80"/>
                  <a:pt x="301" y="80"/>
                </a:cubicBezTo>
                <a:cubicBezTo>
                  <a:pt x="346" y="80"/>
                  <a:pt x="346" y="80"/>
                  <a:pt x="346" y="80"/>
                </a:cubicBezTo>
                <a:cubicBezTo>
                  <a:pt x="346" y="160"/>
                  <a:pt x="346" y="160"/>
                  <a:pt x="346" y="160"/>
                </a:cubicBezTo>
                <a:cubicBezTo>
                  <a:pt x="310" y="160"/>
                  <a:pt x="310" y="160"/>
                  <a:pt x="310" y="160"/>
                </a:cubicBezTo>
                <a:cubicBezTo>
                  <a:pt x="292" y="160"/>
                  <a:pt x="292" y="160"/>
                  <a:pt x="292" y="168"/>
                </a:cubicBezTo>
                <a:cubicBezTo>
                  <a:pt x="292" y="204"/>
                  <a:pt x="292" y="204"/>
                  <a:pt x="292" y="204"/>
                </a:cubicBezTo>
                <a:cubicBezTo>
                  <a:pt x="346" y="204"/>
                  <a:pt x="346" y="204"/>
                  <a:pt x="346" y="204"/>
                </a:cubicBezTo>
                <a:cubicBezTo>
                  <a:pt x="346" y="274"/>
                  <a:pt x="346" y="274"/>
                  <a:pt x="346" y="274"/>
                </a:cubicBezTo>
                <a:cubicBezTo>
                  <a:pt x="292" y="274"/>
                  <a:pt x="292" y="274"/>
                  <a:pt x="292" y="274"/>
                </a:cubicBezTo>
                <a:cubicBezTo>
                  <a:pt x="292" y="426"/>
                  <a:pt x="292" y="426"/>
                  <a:pt x="292" y="426"/>
                </a:cubicBezTo>
                <a:cubicBezTo>
                  <a:pt x="372" y="426"/>
                  <a:pt x="372" y="426"/>
                  <a:pt x="372" y="426"/>
                </a:cubicBezTo>
                <a:cubicBezTo>
                  <a:pt x="399" y="426"/>
                  <a:pt x="425" y="399"/>
                  <a:pt x="425" y="372"/>
                </a:cubicBezTo>
                <a:cubicBezTo>
                  <a:pt x="425" y="53"/>
                  <a:pt x="425" y="53"/>
                  <a:pt x="425" y="53"/>
                </a:cubicBezTo>
                <a:cubicBezTo>
                  <a:pt x="425" y="27"/>
                  <a:pt x="399" y="0"/>
                  <a:pt x="372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0" name="Freeform 119">
            <a:extLst>
              <a:ext uri="{FF2B5EF4-FFF2-40B4-BE49-F238E27FC236}">
                <a16:creationId xmlns:a16="http://schemas.microsoft.com/office/drawing/2014/main" id="{29D63931-FA17-6945-AC91-2CA13ACF70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5025" y="2711450"/>
            <a:ext cx="260350" cy="255588"/>
          </a:xfrm>
          <a:custGeom>
            <a:avLst/>
            <a:gdLst>
              <a:gd name="T0" fmla="*/ 159045 w 480"/>
              <a:gd name="T1" fmla="*/ 125409 h 471"/>
              <a:gd name="T2" fmla="*/ 135161 w 480"/>
              <a:gd name="T3" fmla="*/ 115637 h 471"/>
              <a:gd name="T4" fmla="*/ 120505 w 480"/>
              <a:gd name="T5" fmla="*/ 110751 h 471"/>
              <a:gd name="T6" fmla="*/ 115620 w 480"/>
              <a:gd name="T7" fmla="*/ 106408 h 471"/>
              <a:gd name="T8" fmla="*/ 130276 w 480"/>
              <a:gd name="T9" fmla="*/ 96093 h 471"/>
              <a:gd name="T10" fmla="*/ 144389 w 480"/>
              <a:gd name="T11" fmla="*/ 106408 h 471"/>
              <a:gd name="T12" fmla="*/ 154159 w 480"/>
              <a:gd name="T13" fmla="*/ 110751 h 471"/>
              <a:gd name="T14" fmla="*/ 163930 w 480"/>
              <a:gd name="T15" fmla="*/ 100979 h 471"/>
              <a:gd name="T16" fmla="*/ 159045 w 480"/>
              <a:gd name="T17" fmla="*/ 86863 h 471"/>
              <a:gd name="T18" fmla="*/ 130276 w 480"/>
              <a:gd name="T19" fmla="*/ 81977 h 471"/>
              <a:gd name="T20" fmla="*/ 96621 w 480"/>
              <a:gd name="T21" fmla="*/ 91207 h 471"/>
              <a:gd name="T22" fmla="*/ 96621 w 480"/>
              <a:gd name="T23" fmla="*/ 119980 h 471"/>
              <a:gd name="T24" fmla="*/ 125390 w 480"/>
              <a:gd name="T25" fmla="*/ 135181 h 471"/>
              <a:gd name="T26" fmla="*/ 144389 w 480"/>
              <a:gd name="T27" fmla="*/ 139524 h 471"/>
              <a:gd name="T28" fmla="*/ 144389 w 480"/>
              <a:gd name="T29" fmla="*/ 154182 h 471"/>
              <a:gd name="T30" fmla="*/ 120505 w 480"/>
              <a:gd name="T31" fmla="*/ 159069 h 471"/>
              <a:gd name="T32" fmla="*/ 111277 w 480"/>
              <a:gd name="T33" fmla="*/ 144410 h 471"/>
              <a:gd name="T34" fmla="*/ 101506 w 480"/>
              <a:gd name="T35" fmla="*/ 139524 h 471"/>
              <a:gd name="T36" fmla="*/ 91736 w 480"/>
              <a:gd name="T37" fmla="*/ 149296 h 471"/>
              <a:gd name="T38" fmla="*/ 105849 w 480"/>
              <a:gd name="T39" fmla="*/ 168841 h 471"/>
              <a:gd name="T40" fmla="*/ 149274 w 480"/>
              <a:gd name="T41" fmla="*/ 173184 h 471"/>
              <a:gd name="T42" fmla="*/ 168815 w 480"/>
              <a:gd name="T43" fmla="*/ 144410 h 471"/>
              <a:gd name="T44" fmla="*/ 159045 w 480"/>
              <a:gd name="T45" fmla="*/ 125409 h 471"/>
              <a:gd name="T46" fmla="*/ 130276 w 480"/>
              <a:gd name="T47" fmla="*/ 0 h 471"/>
              <a:gd name="T48" fmla="*/ 130276 w 480"/>
              <a:gd name="T49" fmla="*/ 255161 h 471"/>
              <a:gd name="T50" fmla="*/ 130276 w 480"/>
              <a:gd name="T51" fmla="*/ 0 h 471"/>
              <a:gd name="T52" fmla="*/ 159045 w 480"/>
              <a:gd name="T53" fmla="*/ 197614 h 471"/>
              <a:gd name="T54" fmla="*/ 130276 w 480"/>
              <a:gd name="T55" fmla="*/ 197614 h 471"/>
              <a:gd name="T56" fmla="*/ 67309 w 480"/>
              <a:gd name="T57" fmla="*/ 115637 h 471"/>
              <a:gd name="T58" fmla="*/ 101506 w 480"/>
              <a:gd name="T59" fmla="*/ 53204 h 471"/>
              <a:gd name="T60" fmla="*/ 130276 w 480"/>
              <a:gd name="T61" fmla="*/ 58090 h 471"/>
              <a:gd name="T62" fmla="*/ 197585 w 480"/>
              <a:gd name="T63" fmla="*/ 144410 h 471"/>
              <a:gd name="T64" fmla="*/ 159045 w 480"/>
              <a:gd name="T65" fmla="*/ 197614 h 47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80" h="471">
                <a:moveTo>
                  <a:pt x="293" y="231"/>
                </a:moveTo>
                <a:lnTo>
                  <a:pt x="293" y="231"/>
                </a:lnTo>
                <a:cubicBezTo>
                  <a:pt x="284" y="231"/>
                  <a:pt x="284" y="221"/>
                  <a:pt x="275" y="221"/>
                </a:cubicBezTo>
                <a:cubicBezTo>
                  <a:pt x="266" y="221"/>
                  <a:pt x="258" y="213"/>
                  <a:pt x="249" y="213"/>
                </a:cubicBezTo>
                <a:cubicBezTo>
                  <a:pt x="240" y="213"/>
                  <a:pt x="231" y="213"/>
                  <a:pt x="231" y="213"/>
                </a:cubicBezTo>
                <a:cubicBezTo>
                  <a:pt x="222" y="204"/>
                  <a:pt x="222" y="204"/>
                  <a:pt x="222" y="204"/>
                </a:cubicBezTo>
                <a:cubicBezTo>
                  <a:pt x="213" y="204"/>
                  <a:pt x="213" y="204"/>
                  <a:pt x="213" y="204"/>
                </a:cubicBezTo>
                <a:cubicBezTo>
                  <a:pt x="213" y="196"/>
                  <a:pt x="213" y="196"/>
                  <a:pt x="213" y="196"/>
                </a:cubicBezTo>
                <a:cubicBezTo>
                  <a:pt x="213" y="186"/>
                  <a:pt x="213" y="186"/>
                  <a:pt x="213" y="177"/>
                </a:cubicBezTo>
                <a:cubicBezTo>
                  <a:pt x="222" y="177"/>
                  <a:pt x="231" y="177"/>
                  <a:pt x="240" y="177"/>
                </a:cubicBezTo>
                <a:cubicBezTo>
                  <a:pt x="249" y="177"/>
                  <a:pt x="258" y="177"/>
                  <a:pt x="258" y="177"/>
                </a:cubicBezTo>
                <a:cubicBezTo>
                  <a:pt x="266" y="186"/>
                  <a:pt x="266" y="186"/>
                  <a:pt x="266" y="196"/>
                </a:cubicBezTo>
                <a:cubicBezTo>
                  <a:pt x="275" y="196"/>
                  <a:pt x="275" y="204"/>
                  <a:pt x="275" y="204"/>
                </a:cubicBezTo>
                <a:lnTo>
                  <a:pt x="284" y="204"/>
                </a:lnTo>
                <a:cubicBezTo>
                  <a:pt x="293" y="204"/>
                  <a:pt x="293" y="204"/>
                  <a:pt x="302" y="204"/>
                </a:cubicBezTo>
                <a:cubicBezTo>
                  <a:pt x="302" y="196"/>
                  <a:pt x="302" y="196"/>
                  <a:pt x="302" y="186"/>
                </a:cubicBezTo>
                <a:lnTo>
                  <a:pt x="302" y="177"/>
                </a:lnTo>
                <a:cubicBezTo>
                  <a:pt x="302" y="168"/>
                  <a:pt x="293" y="168"/>
                  <a:pt x="293" y="160"/>
                </a:cubicBezTo>
                <a:cubicBezTo>
                  <a:pt x="284" y="160"/>
                  <a:pt x="275" y="151"/>
                  <a:pt x="266" y="151"/>
                </a:cubicBezTo>
                <a:cubicBezTo>
                  <a:pt x="258" y="151"/>
                  <a:pt x="249" y="151"/>
                  <a:pt x="240" y="151"/>
                </a:cubicBezTo>
                <a:cubicBezTo>
                  <a:pt x="222" y="151"/>
                  <a:pt x="213" y="151"/>
                  <a:pt x="205" y="151"/>
                </a:cubicBezTo>
                <a:cubicBezTo>
                  <a:pt x="195" y="160"/>
                  <a:pt x="187" y="160"/>
                  <a:pt x="178" y="168"/>
                </a:cubicBezTo>
                <a:cubicBezTo>
                  <a:pt x="178" y="177"/>
                  <a:pt x="169" y="186"/>
                  <a:pt x="169" y="196"/>
                </a:cubicBezTo>
                <a:cubicBezTo>
                  <a:pt x="169" y="204"/>
                  <a:pt x="178" y="213"/>
                  <a:pt x="178" y="221"/>
                </a:cubicBezTo>
                <a:cubicBezTo>
                  <a:pt x="187" y="231"/>
                  <a:pt x="195" y="231"/>
                  <a:pt x="205" y="240"/>
                </a:cubicBezTo>
                <a:cubicBezTo>
                  <a:pt x="213" y="240"/>
                  <a:pt x="222" y="240"/>
                  <a:pt x="231" y="249"/>
                </a:cubicBezTo>
                <a:cubicBezTo>
                  <a:pt x="240" y="249"/>
                  <a:pt x="249" y="249"/>
                  <a:pt x="258" y="249"/>
                </a:cubicBezTo>
                <a:cubicBezTo>
                  <a:pt x="258" y="257"/>
                  <a:pt x="266" y="257"/>
                  <a:pt x="266" y="257"/>
                </a:cubicBezTo>
                <a:cubicBezTo>
                  <a:pt x="275" y="266"/>
                  <a:pt x="275" y="266"/>
                  <a:pt x="275" y="275"/>
                </a:cubicBezTo>
                <a:lnTo>
                  <a:pt x="266" y="284"/>
                </a:lnTo>
                <a:cubicBezTo>
                  <a:pt x="258" y="293"/>
                  <a:pt x="249" y="293"/>
                  <a:pt x="240" y="293"/>
                </a:cubicBezTo>
                <a:cubicBezTo>
                  <a:pt x="231" y="293"/>
                  <a:pt x="222" y="293"/>
                  <a:pt x="222" y="293"/>
                </a:cubicBezTo>
                <a:cubicBezTo>
                  <a:pt x="213" y="284"/>
                  <a:pt x="213" y="284"/>
                  <a:pt x="213" y="284"/>
                </a:cubicBezTo>
                <a:cubicBezTo>
                  <a:pt x="213" y="275"/>
                  <a:pt x="205" y="275"/>
                  <a:pt x="205" y="266"/>
                </a:cubicBezTo>
                <a:cubicBezTo>
                  <a:pt x="205" y="266"/>
                  <a:pt x="205" y="257"/>
                  <a:pt x="195" y="257"/>
                </a:cubicBezTo>
                <a:lnTo>
                  <a:pt x="187" y="257"/>
                </a:lnTo>
                <a:cubicBezTo>
                  <a:pt x="178" y="257"/>
                  <a:pt x="178" y="257"/>
                  <a:pt x="178" y="257"/>
                </a:cubicBezTo>
                <a:cubicBezTo>
                  <a:pt x="169" y="266"/>
                  <a:pt x="169" y="266"/>
                  <a:pt x="169" y="275"/>
                </a:cubicBezTo>
                <a:cubicBezTo>
                  <a:pt x="169" y="275"/>
                  <a:pt x="169" y="284"/>
                  <a:pt x="178" y="293"/>
                </a:cubicBezTo>
                <a:cubicBezTo>
                  <a:pt x="178" y="302"/>
                  <a:pt x="187" y="311"/>
                  <a:pt x="195" y="311"/>
                </a:cubicBezTo>
                <a:cubicBezTo>
                  <a:pt x="205" y="319"/>
                  <a:pt x="222" y="319"/>
                  <a:pt x="240" y="319"/>
                </a:cubicBezTo>
                <a:cubicBezTo>
                  <a:pt x="258" y="319"/>
                  <a:pt x="266" y="319"/>
                  <a:pt x="275" y="319"/>
                </a:cubicBezTo>
                <a:cubicBezTo>
                  <a:pt x="293" y="311"/>
                  <a:pt x="302" y="302"/>
                  <a:pt x="302" y="293"/>
                </a:cubicBezTo>
                <a:cubicBezTo>
                  <a:pt x="311" y="284"/>
                  <a:pt x="311" y="275"/>
                  <a:pt x="311" y="266"/>
                </a:cubicBezTo>
                <a:cubicBezTo>
                  <a:pt x="311" y="257"/>
                  <a:pt x="311" y="249"/>
                  <a:pt x="311" y="249"/>
                </a:cubicBezTo>
                <a:cubicBezTo>
                  <a:pt x="302" y="240"/>
                  <a:pt x="302" y="231"/>
                  <a:pt x="293" y="231"/>
                </a:cubicBezTo>
                <a:close/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40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40" y="0"/>
                </a:cubicBezTo>
                <a:close/>
                <a:moveTo>
                  <a:pt x="293" y="364"/>
                </a:moveTo>
                <a:lnTo>
                  <a:pt x="293" y="364"/>
                </a:lnTo>
                <a:cubicBezTo>
                  <a:pt x="284" y="364"/>
                  <a:pt x="275" y="364"/>
                  <a:pt x="266" y="364"/>
                </a:cubicBezTo>
                <a:cubicBezTo>
                  <a:pt x="258" y="364"/>
                  <a:pt x="249" y="364"/>
                  <a:pt x="240" y="364"/>
                </a:cubicBezTo>
                <a:cubicBezTo>
                  <a:pt x="178" y="364"/>
                  <a:pt x="115" y="302"/>
                  <a:pt x="115" y="240"/>
                </a:cubicBezTo>
                <a:cubicBezTo>
                  <a:pt x="115" y="231"/>
                  <a:pt x="115" y="221"/>
                  <a:pt x="124" y="213"/>
                </a:cubicBezTo>
                <a:cubicBezTo>
                  <a:pt x="115" y="204"/>
                  <a:pt x="115" y="186"/>
                  <a:pt x="115" y="177"/>
                </a:cubicBezTo>
                <a:cubicBezTo>
                  <a:pt x="115" y="133"/>
                  <a:pt x="142" y="98"/>
                  <a:pt x="187" y="98"/>
                </a:cubicBezTo>
                <a:cubicBezTo>
                  <a:pt x="195" y="98"/>
                  <a:pt x="213" y="107"/>
                  <a:pt x="222" y="115"/>
                </a:cubicBezTo>
                <a:cubicBezTo>
                  <a:pt x="231" y="107"/>
                  <a:pt x="231" y="107"/>
                  <a:pt x="240" y="107"/>
                </a:cubicBezTo>
                <a:cubicBezTo>
                  <a:pt x="311" y="107"/>
                  <a:pt x="364" y="168"/>
                  <a:pt x="364" y="240"/>
                </a:cubicBezTo>
                <a:cubicBezTo>
                  <a:pt x="364" y="249"/>
                  <a:pt x="364" y="257"/>
                  <a:pt x="364" y="266"/>
                </a:cubicBezTo>
                <a:cubicBezTo>
                  <a:pt x="364" y="275"/>
                  <a:pt x="364" y="284"/>
                  <a:pt x="364" y="293"/>
                </a:cubicBezTo>
                <a:cubicBezTo>
                  <a:pt x="364" y="337"/>
                  <a:pt x="337" y="364"/>
                  <a:pt x="293" y="3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1" name="Freeform 120">
            <a:extLst>
              <a:ext uri="{FF2B5EF4-FFF2-40B4-BE49-F238E27FC236}">
                <a16:creationId xmlns:a16="http://schemas.microsoft.com/office/drawing/2014/main" id="{F922D189-64CD-F246-874A-C1808ACB6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8175" y="2720975"/>
            <a:ext cx="269875" cy="236538"/>
          </a:xfrm>
          <a:custGeom>
            <a:avLst/>
            <a:gdLst>
              <a:gd name="T0" fmla="*/ 197286 w 497"/>
              <a:gd name="T1" fmla="*/ 120740 h 435"/>
              <a:gd name="T2" fmla="*/ 197286 w 497"/>
              <a:gd name="T3" fmla="*/ 120740 h 435"/>
              <a:gd name="T4" fmla="*/ 192395 w 497"/>
              <a:gd name="T5" fmla="*/ 110407 h 435"/>
              <a:gd name="T6" fmla="*/ 192395 w 497"/>
              <a:gd name="T7" fmla="*/ 86476 h 435"/>
              <a:gd name="T8" fmla="*/ 134242 w 497"/>
              <a:gd name="T9" fmla="*/ 86476 h 435"/>
              <a:gd name="T10" fmla="*/ 129894 w 497"/>
              <a:gd name="T11" fmla="*/ 81581 h 435"/>
              <a:gd name="T12" fmla="*/ 125002 w 497"/>
              <a:gd name="T13" fmla="*/ 48405 h 435"/>
              <a:gd name="T14" fmla="*/ 38588 w 497"/>
              <a:gd name="T15" fmla="*/ 86476 h 435"/>
              <a:gd name="T16" fmla="*/ 0 w 497"/>
              <a:gd name="T17" fmla="*/ 159356 h 435"/>
              <a:gd name="T18" fmla="*/ 110328 w 497"/>
              <a:gd name="T19" fmla="*/ 236042 h 435"/>
              <a:gd name="T20" fmla="*/ 230983 w 497"/>
              <a:gd name="T21" fmla="*/ 154461 h 435"/>
              <a:gd name="T22" fmla="*/ 197286 w 497"/>
              <a:gd name="T23" fmla="*/ 120740 h 435"/>
              <a:gd name="T24" fmla="*/ 110328 w 497"/>
              <a:gd name="T25" fmla="*/ 212112 h 435"/>
              <a:gd name="T26" fmla="*/ 110328 w 497"/>
              <a:gd name="T27" fmla="*/ 212112 h 435"/>
              <a:gd name="T28" fmla="*/ 28805 w 497"/>
              <a:gd name="T29" fmla="*/ 168602 h 435"/>
              <a:gd name="T30" fmla="*/ 101089 w 497"/>
              <a:gd name="T31" fmla="*/ 110407 h 435"/>
              <a:gd name="T32" fmla="*/ 182612 w 497"/>
              <a:gd name="T33" fmla="*/ 154461 h 435"/>
              <a:gd name="T34" fmla="*/ 110328 w 497"/>
              <a:gd name="T35" fmla="*/ 212112 h 435"/>
              <a:gd name="T36" fmla="*/ 269571 w 497"/>
              <a:gd name="T37" fmla="*/ 81581 h 435"/>
              <a:gd name="T38" fmla="*/ 269571 w 497"/>
              <a:gd name="T39" fmla="*/ 81581 h 435"/>
              <a:gd name="T40" fmla="*/ 187504 w 497"/>
              <a:gd name="T41" fmla="*/ 0 h 435"/>
              <a:gd name="T42" fmla="*/ 177721 w 497"/>
              <a:gd name="T43" fmla="*/ 9790 h 435"/>
              <a:gd name="T44" fmla="*/ 187504 w 497"/>
              <a:gd name="T45" fmla="*/ 19580 h 435"/>
              <a:gd name="T46" fmla="*/ 250005 w 497"/>
              <a:gd name="T47" fmla="*/ 81581 h 435"/>
              <a:gd name="T48" fmla="*/ 259788 w 497"/>
              <a:gd name="T49" fmla="*/ 91371 h 435"/>
              <a:gd name="T50" fmla="*/ 269571 w 497"/>
              <a:gd name="T51" fmla="*/ 81581 h 435"/>
              <a:gd name="T52" fmla="*/ 230983 w 497"/>
              <a:gd name="T53" fmla="*/ 81581 h 435"/>
              <a:gd name="T54" fmla="*/ 230983 w 497"/>
              <a:gd name="T55" fmla="*/ 81581 h 435"/>
              <a:gd name="T56" fmla="*/ 187504 w 497"/>
              <a:gd name="T57" fmla="*/ 38615 h 435"/>
              <a:gd name="T58" fmla="*/ 177721 w 497"/>
              <a:gd name="T59" fmla="*/ 48405 h 435"/>
              <a:gd name="T60" fmla="*/ 187504 w 497"/>
              <a:gd name="T61" fmla="*/ 57651 h 435"/>
              <a:gd name="T62" fmla="*/ 211961 w 497"/>
              <a:gd name="T63" fmla="*/ 86476 h 435"/>
              <a:gd name="T64" fmla="*/ 226091 w 497"/>
              <a:gd name="T65" fmla="*/ 91371 h 435"/>
              <a:gd name="T66" fmla="*/ 230983 w 497"/>
              <a:gd name="T67" fmla="*/ 81581 h 435"/>
              <a:gd name="T68" fmla="*/ 86415 w 497"/>
              <a:gd name="T69" fmla="*/ 139776 h 435"/>
              <a:gd name="T70" fmla="*/ 86415 w 497"/>
              <a:gd name="T71" fmla="*/ 139776 h 435"/>
              <a:gd name="T72" fmla="*/ 62501 w 497"/>
              <a:gd name="T73" fmla="*/ 168602 h 435"/>
              <a:gd name="T74" fmla="*/ 101089 w 497"/>
              <a:gd name="T75" fmla="*/ 192532 h 435"/>
              <a:gd name="T76" fmla="*/ 125002 w 497"/>
              <a:gd name="T77" fmla="*/ 159356 h 435"/>
              <a:gd name="T78" fmla="*/ 86415 w 497"/>
              <a:gd name="T79" fmla="*/ 139776 h 43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97" h="435">
                <a:moveTo>
                  <a:pt x="363" y="222"/>
                </a:moveTo>
                <a:lnTo>
                  <a:pt x="363" y="222"/>
                </a:lnTo>
                <a:cubicBezTo>
                  <a:pt x="354" y="213"/>
                  <a:pt x="354" y="213"/>
                  <a:pt x="354" y="203"/>
                </a:cubicBezTo>
                <a:cubicBezTo>
                  <a:pt x="363" y="186"/>
                  <a:pt x="363" y="168"/>
                  <a:pt x="354" y="159"/>
                </a:cubicBezTo>
                <a:cubicBezTo>
                  <a:pt x="336" y="133"/>
                  <a:pt x="300" y="133"/>
                  <a:pt x="247" y="159"/>
                </a:cubicBezTo>
                <a:cubicBezTo>
                  <a:pt x="247" y="159"/>
                  <a:pt x="230" y="159"/>
                  <a:pt x="239" y="150"/>
                </a:cubicBezTo>
                <a:cubicBezTo>
                  <a:pt x="247" y="124"/>
                  <a:pt x="239" y="106"/>
                  <a:pt x="230" y="89"/>
                </a:cubicBezTo>
                <a:cubicBezTo>
                  <a:pt x="203" y="62"/>
                  <a:pt x="132" y="97"/>
                  <a:pt x="71" y="159"/>
                </a:cubicBezTo>
                <a:cubicBezTo>
                  <a:pt x="26" y="203"/>
                  <a:pt x="0" y="248"/>
                  <a:pt x="0" y="293"/>
                </a:cubicBezTo>
                <a:cubicBezTo>
                  <a:pt x="0" y="372"/>
                  <a:pt x="106" y="434"/>
                  <a:pt x="203" y="434"/>
                </a:cubicBezTo>
                <a:cubicBezTo>
                  <a:pt x="336" y="434"/>
                  <a:pt x="425" y="346"/>
                  <a:pt x="425" y="284"/>
                </a:cubicBezTo>
                <a:cubicBezTo>
                  <a:pt x="425" y="248"/>
                  <a:pt x="390" y="231"/>
                  <a:pt x="363" y="222"/>
                </a:cubicBezTo>
                <a:close/>
                <a:moveTo>
                  <a:pt x="203" y="390"/>
                </a:moveTo>
                <a:lnTo>
                  <a:pt x="203" y="390"/>
                </a:lnTo>
                <a:cubicBezTo>
                  <a:pt x="124" y="399"/>
                  <a:pt x="53" y="363"/>
                  <a:pt x="53" y="310"/>
                </a:cubicBezTo>
                <a:cubicBezTo>
                  <a:pt x="44" y="257"/>
                  <a:pt x="106" y="213"/>
                  <a:pt x="186" y="203"/>
                </a:cubicBezTo>
                <a:cubicBezTo>
                  <a:pt x="265" y="195"/>
                  <a:pt x="336" y="231"/>
                  <a:pt x="336" y="284"/>
                </a:cubicBezTo>
                <a:cubicBezTo>
                  <a:pt x="345" y="337"/>
                  <a:pt x="283" y="381"/>
                  <a:pt x="203" y="390"/>
                </a:cubicBezTo>
                <a:close/>
                <a:moveTo>
                  <a:pt x="496" y="150"/>
                </a:moveTo>
                <a:lnTo>
                  <a:pt x="496" y="150"/>
                </a:lnTo>
                <a:cubicBezTo>
                  <a:pt x="496" y="71"/>
                  <a:pt x="425" y="0"/>
                  <a:pt x="345" y="0"/>
                </a:cubicBezTo>
                <a:cubicBezTo>
                  <a:pt x="336" y="0"/>
                  <a:pt x="327" y="9"/>
                  <a:pt x="327" y="18"/>
                </a:cubicBezTo>
                <a:cubicBezTo>
                  <a:pt x="327" y="27"/>
                  <a:pt x="336" y="36"/>
                  <a:pt x="345" y="36"/>
                </a:cubicBezTo>
                <a:cubicBezTo>
                  <a:pt x="407" y="36"/>
                  <a:pt x="460" y="89"/>
                  <a:pt x="460" y="150"/>
                </a:cubicBezTo>
                <a:cubicBezTo>
                  <a:pt x="460" y="159"/>
                  <a:pt x="469" y="168"/>
                  <a:pt x="478" y="168"/>
                </a:cubicBezTo>
                <a:cubicBezTo>
                  <a:pt x="487" y="168"/>
                  <a:pt x="496" y="159"/>
                  <a:pt x="496" y="150"/>
                </a:cubicBezTo>
                <a:close/>
                <a:moveTo>
                  <a:pt x="425" y="150"/>
                </a:moveTo>
                <a:lnTo>
                  <a:pt x="425" y="150"/>
                </a:lnTo>
                <a:cubicBezTo>
                  <a:pt x="416" y="106"/>
                  <a:pt x="390" y="80"/>
                  <a:pt x="345" y="71"/>
                </a:cubicBezTo>
                <a:cubicBezTo>
                  <a:pt x="336" y="71"/>
                  <a:pt x="327" y="80"/>
                  <a:pt x="327" y="89"/>
                </a:cubicBezTo>
                <a:cubicBezTo>
                  <a:pt x="327" y="97"/>
                  <a:pt x="327" y="106"/>
                  <a:pt x="345" y="106"/>
                </a:cubicBezTo>
                <a:cubicBezTo>
                  <a:pt x="363" y="115"/>
                  <a:pt x="390" y="133"/>
                  <a:pt x="390" y="159"/>
                </a:cubicBezTo>
                <a:cubicBezTo>
                  <a:pt x="390" y="168"/>
                  <a:pt x="398" y="168"/>
                  <a:pt x="416" y="168"/>
                </a:cubicBezTo>
                <a:cubicBezTo>
                  <a:pt x="425" y="168"/>
                  <a:pt x="425" y="159"/>
                  <a:pt x="425" y="150"/>
                </a:cubicBezTo>
                <a:close/>
                <a:moveTo>
                  <a:pt x="159" y="257"/>
                </a:moveTo>
                <a:lnTo>
                  <a:pt x="159" y="257"/>
                </a:lnTo>
                <a:cubicBezTo>
                  <a:pt x="132" y="257"/>
                  <a:pt x="106" y="284"/>
                  <a:pt x="115" y="310"/>
                </a:cubicBezTo>
                <a:cubicBezTo>
                  <a:pt x="124" y="337"/>
                  <a:pt x="150" y="354"/>
                  <a:pt x="186" y="354"/>
                </a:cubicBezTo>
                <a:cubicBezTo>
                  <a:pt x="212" y="346"/>
                  <a:pt x="239" y="319"/>
                  <a:pt x="230" y="293"/>
                </a:cubicBezTo>
                <a:cubicBezTo>
                  <a:pt x="221" y="266"/>
                  <a:pt x="194" y="248"/>
                  <a:pt x="159" y="2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2" name="Freeform 121">
            <a:extLst>
              <a:ext uri="{FF2B5EF4-FFF2-40B4-BE49-F238E27FC236}">
                <a16:creationId xmlns:a16="http://schemas.microsoft.com/office/drawing/2014/main" id="{C1A54742-BD5E-6C41-9BEA-88C0E2827D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3284538"/>
            <a:ext cx="179388" cy="227012"/>
          </a:xfrm>
          <a:custGeom>
            <a:avLst/>
            <a:gdLst>
              <a:gd name="T0" fmla="*/ 116068 w 329"/>
              <a:gd name="T1" fmla="*/ 115686 h 418"/>
              <a:gd name="T2" fmla="*/ 116068 w 329"/>
              <a:gd name="T3" fmla="*/ 115686 h 418"/>
              <a:gd name="T4" fmla="*/ 53402 w 329"/>
              <a:gd name="T5" fmla="*/ 47795 h 418"/>
              <a:gd name="T6" fmla="*/ 67570 w 329"/>
              <a:gd name="T7" fmla="*/ 0 h 418"/>
              <a:gd name="T8" fmla="*/ 19617 w 329"/>
              <a:gd name="T9" fmla="*/ 14121 h 418"/>
              <a:gd name="T10" fmla="*/ 4904 w 329"/>
              <a:gd name="T11" fmla="*/ 33131 h 418"/>
              <a:gd name="T12" fmla="*/ 43594 w 329"/>
              <a:gd name="T13" fmla="*/ 211276 h 418"/>
              <a:gd name="T14" fmla="*/ 67570 w 329"/>
              <a:gd name="T15" fmla="*/ 221053 h 418"/>
              <a:gd name="T16" fmla="*/ 92092 w 329"/>
              <a:gd name="T17" fmla="*/ 216164 h 418"/>
              <a:gd name="T18" fmla="*/ 53402 w 329"/>
              <a:gd name="T19" fmla="*/ 202043 h 418"/>
              <a:gd name="T20" fmla="*/ 72474 w 329"/>
              <a:gd name="T21" fmla="*/ 158593 h 418"/>
              <a:gd name="T22" fmla="*/ 130781 w 329"/>
              <a:gd name="T23" fmla="*/ 177602 h 418"/>
              <a:gd name="T24" fmla="*/ 116068 w 329"/>
              <a:gd name="T25" fmla="*/ 115686 h 41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29" h="418">
                <a:moveTo>
                  <a:pt x="213" y="213"/>
                </a:moveTo>
                <a:lnTo>
                  <a:pt x="213" y="213"/>
                </a:lnTo>
                <a:cubicBezTo>
                  <a:pt x="151" y="186"/>
                  <a:pt x="98" y="151"/>
                  <a:pt x="98" y="88"/>
                </a:cubicBezTo>
                <a:cubicBezTo>
                  <a:pt x="98" y="61"/>
                  <a:pt x="98" y="26"/>
                  <a:pt x="124" y="0"/>
                </a:cubicBezTo>
                <a:cubicBezTo>
                  <a:pt x="36" y="26"/>
                  <a:pt x="36" y="26"/>
                  <a:pt x="36" y="26"/>
                </a:cubicBezTo>
                <a:cubicBezTo>
                  <a:pt x="18" y="26"/>
                  <a:pt x="0" y="44"/>
                  <a:pt x="9" y="61"/>
                </a:cubicBezTo>
                <a:cubicBezTo>
                  <a:pt x="80" y="389"/>
                  <a:pt x="80" y="389"/>
                  <a:pt x="80" y="389"/>
                </a:cubicBezTo>
                <a:cubicBezTo>
                  <a:pt x="89" y="407"/>
                  <a:pt x="106" y="417"/>
                  <a:pt x="124" y="407"/>
                </a:cubicBezTo>
                <a:cubicBezTo>
                  <a:pt x="169" y="398"/>
                  <a:pt x="169" y="398"/>
                  <a:pt x="169" y="398"/>
                </a:cubicBezTo>
                <a:cubicBezTo>
                  <a:pt x="151" y="398"/>
                  <a:pt x="124" y="389"/>
                  <a:pt x="98" y="372"/>
                </a:cubicBezTo>
                <a:cubicBezTo>
                  <a:pt x="133" y="292"/>
                  <a:pt x="133" y="292"/>
                  <a:pt x="133" y="292"/>
                </a:cubicBezTo>
                <a:cubicBezTo>
                  <a:pt x="133" y="292"/>
                  <a:pt x="178" y="327"/>
                  <a:pt x="240" y="327"/>
                </a:cubicBezTo>
                <a:cubicBezTo>
                  <a:pt x="302" y="327"/>
                  <a:pt x="328" y="257"/>
                  <a:pt x="213" y="21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  <p:sp>
        <p:nvSpPr>
          <p:cNvPr id="213" name="Freeform 122">
            <a:extLst>
              <a:ext uri="{FF2B5EF4-FFF2-40B4-BE49-F238E27FC236}">
                <a16:creationId xmlns:a16="http://schemas.microsoft.com/office/drawing/2014/main" id="{D77A50A5-AC8C-D24D-A5E6-17A1AD4EB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" y="3255963"/>
            <a:ext cx="174625" cy="222250"/>
          </a:xfrm>
          <a:custGeom>
            <a:avLst/>
            <a:gdLst>
              <a:gd name="T0" fmla="*/ 169591 w 320"/>
              <a:gd name="T1" fmla="*/ 187929 h 408"/>
              <a:gd name="T2" fmla="*/ 169591 w 320"/>
              <a:gd name="T3" fmla="*/ 187929 h 408"/>
              <a:gd name="T4" fmla="*/ 130874 w 320"/>
              <a:gd name="T5" fmla="*/ 14163 h 408"/>
              <a:gd name="T6" fmla="*/ 106881 w 320"/>
              <a:gd name="T7" fmla="*/ 0 h 408"/>
              <a:gd name="T8" fmla="*/ 68164 w 320"/>
              <a:gd name="T9" fmla="*/ 9260 h 408"/>
              <a:gd name="T10" fmla="*/ 116151 w 320"/>
              <a:gd name="T11" fmla="*/ 23968 h 408"/>
              <a:gd name="T12" fmla="*/ 101973 w 320"/>
              <a:gd name="T13" fmla="*/ 67001 h 408"/>
              <a:gd name="T14" fmla="*/ 53986 w 320"/>
              <a:gd name="T15" fmla="*/ 52838 h 408"/>
              <a:gd name="T16" fmla="*/ 68164 w 320"/>
              <a:gd name="T17" fmla="*/ 106221 h 408"/>
              <a:gd name="T18" fmla="*/ 130874 w 320"/>
              <a:gd name="T19" fmla="*/ 183027 h 408"/>
              <a:gd name="T20" fmla="*/ 121059 w 320"/>
              <a:gd name="T21" fmla="*/ 221702 h 408"/>
              <a:gd name="T22" fmla="*/ 154868 w 320"/>
              <a:gd name="T23" fmla="*/ 211897 h 408"/>
              <a:gd name="T24" fmla="*/ 169591 w 320"/>
              <a:gd name="T25" fmla="*/ 187929 h 40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20" h="408">
                <a:moveTo>
                  <a:pt x="311" y="345"/>
                </a:moveTo>
                <a:lnTo>
                  <a:pt x="311" y="345"/>
                </a:lnTo>
                <a:cubicBezTo>
                  <a:pt x="240" y="26"/>
                  <a:pt x="240" y="26"/>
                  <a:pt x="240" y="26"/>
                </a:cubicBezTo>
                <a:cubicBezTo>
                  <a:pt x="231" y="8"/>
                  <a:pt x="213" y="0"/>
                  <a:pt x="196" y="0"/>
                </a:cubicBezTo>
                <a:cubicBezTo>
                  <a:pt x="125" y="17"/>
                  <a:pt x="125" y="17"/>
                  <a:pt x="125" y="17"/>
                </a:cubicBezTo>
                <a:cubicBezTo>
                  <a:pt x="143" y="17"/>
                  <a:pt x="178" y="26"/>
                  <a:pt x="213" y="44"/>
                </a:cubicBezTo>
                <a:cubicBezTo>
                  <a:pt x="187" y="123"/>
                  <a:pt x="187" y="123"/>
                  <a:pt x="187" y="123"/>
                </a:cubicBezTo>
                <a:cubicBezTo>
                  <a:pt x="187" y="123"/>
                  <a:pt x="160" y="97"/>
                  <a:pt x="99" y="97"/>
                </a:cubicBezTo>
                <a:cubicBezTo>
                  <a:pt x="36" y="88"/>
                  <a:pt x="0" y="159"/>
                  <a:pt x="125" y="195"/>
                </a:cubicBezTo>
                <a:cubicBezTo>
                  <a:pt x="213" y="230"/>
                  <a:pt x="240" y="283"/>
                  <a:pt x="240" y="336"/>
                </a:cubicBezTo>
                <a:cubicBezTo>
                  <a:pt x="240" y="363"/>
                  <a:pt x="231" y="389"/>
                  <a:pt x="222" y="407"/>
                </a:cubicBezTo>
                <a:cubicBezTo>
                  <a:pt x="284" y="389"/>
                  <a:pt x="284" y="389"/>
                  <a:pt x="284" y="389"/>
                </a:cubicBezTo>
                <a:cubicBezTo>
                  <a:pt x="302" y="380"/>
                  <a:pt x="319" y="363"/>
                  <a:pt x="311" y="34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/>
          </a:p>
        </p:txBody>
      </p:sp>
    </p:spTree>
  </p:cSld>
  <p:clrMapOvr>
    <a:masterClrMapping/>
  </p:clrMapOvr>
  <p:transition advClick="0" advTm="2000"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C821CD8B-DA87-9848-ABB1-7AE280454738}"/>
              </a:ext>
            </a:extLst>
          </p:cNvPr>
          <p:cNvGrpSpPr/>
          <p:nvPr/>
        </p:nvGrpSpPr>
        <p:grpSpPr>
          <a:xfrm>
            <a:off x="424753" y="963612"/>
            <a:ext cx="405003" cy="401466"/>
            <a:chOff x="-6350" y="1208088"/>
            <a:chExt cx="363538" cy="360363"/>
          </a:xfrm>
          <a:solidFill>
            <a:schemeClr val="tx2"/>
          </a:solidFill>
        </p:grpSpPr>
        <p:sp>
          <p:nvSpPr>
            <p:cNvPr id="1029" name="Freeform 5">
              <a:extLst>
                <a:ext uri="{FF2B5EF4-FFF2-40B4-BE49-F238E27FC236}">
                  <a16:creationId xmlns:a16="http://schemas.microsoft.com/office/drawing/2014/main" id="{6C55CB22-EDDD-6847-904D-FFA839FB7F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6350" y="1208088"/>
              <a:ext cx="363538" cy="360363"/>
            </a:xfrm>
            <a:custGeom>
              <a:avLst/>
              <a:gdLst/>
              <a:ahLst/>
              <a:cxnLst>
                <a:cxn ang="0">
                  <a:pos x="121" y="41"/>
                </a:cxn>
                <a:cxn ang="0">
                  <a:pos x="83" y="2"/>
                </a:cxn>
                <a:cxn ang="0">
                  <a:pos x="76" y="0"/>
                </a:cxn>
                <a:cxn ang="0">
                  <a:pos x="72" y="2"/>
                </a:cxn>
                <a:cxn ang="0">
                  <a:pos x="70" y="6"/>
                </a:cxn>
                <a:cxn ang="0">
                  <a:pos x="61" y="21"/>
                </a:cxn>
                <a:cxn ang="0">
                  <a:pos x="39" y="36"/>
                </a:cxn>
                <a:cxn ang="0">
                  <a:pos x="14" y="53"/>
                </a:cxn>
                <a:cxn ang="0">
                  <a:pos x="1" y="75"/>
                </a:cxn>
                <a:cxn ang="0">
                  <a:pos x="3" y="82"/>
                </a:cxn>
                <a:cxn ang="0">
                  <a:pos x="42" y="121"/>
                </a:cxn>
                <a:cxn ang="0">
                  <a:pos x="49" y="123"/>
                </a:cxn>
                <a:cxn ang="0">
                  <a:pos x="52" y="121"/>
                </a:cxn>
                <a:cxn ang="0">
                  <a:pos x="54" y="117"/>
                </a:cxn>
                <a:cxn ang="0">
                  <a:pos x="63" y="103"/>
                </a:cxn>
                <a:cxn ang="0">
                  <a:pos x="85" y="87"/>
                </a:cxn>
                <a:cxn ang="0">
                  <a:pos x="110" y="70"/>
                </a:cxn>
                <a:cxn ang="0">
                  <a:pos x="123" y="48"/>
                </a:cxn>
                <a:cxn ang="0">
                  <a:pos x="121" y="41"/>
                </a:cxn>
                <a:cxn ang="0">
                  <a:pos x="47" y="115"/>
                </a:cxn>
                <a:cxn ang="0">
                  <a:pos x="9" y="77"/>
                </a:cxn>
                <a:cxn ang="0">
                  <a:pos x="78" y="8"/>
                </a:cxn>
                <a:cxn ang="0">
                  <a:pos x="116" y="46"/>
                </a:cxn>
                <a:cxn ang="0">
                  <a:pos x="47" y="115"/>
                </a:cxn>
                <a:cxn ang="0">
                  <a:pos x="47" y="115"/>
                </a:cxn>
                <a:cxn ang="0">
                  <a:pos x="47" y="115"/>
                </a:cxn>
              </a:cxnLst>
              <a:rect l="0" t="0" r="r" b="b"/>
              <a:pathLst>
                <a:path w="124" h="123">
                  <a:moveTo>
                    <a:pt x="121" y="41"/>
                  </a:moveTo>
                  <a:cubicBezTo>
                    <a:pt x="83" y="2"/>
                    <a:pt x="83" y="2"/>
                    <a:pt x="83" y="2"/>
                  </a:cubicBezTo>
                  <a:cubicBezTo>
                    <a:pt x="81" y="0"/>
                    <a:pt x="78" y="0"/>
                    <a:pt x="76" y="0"/>
                  </a:cubicBezTo>
                  <a:cubicBezTo>
                    <a:pt x="74" y="1"/>
                    <a:pt x="73" y="1"/>
                    <a:pt x="72" y="2"/>
                  </a:cubicBezTo>
                  <a:cubicBezTo>
                    <a:pt x="71" y="3"/>
                    <a:pt x="71" y="4"/>
                    <a:pt x="70" y="6"/>
                  </a:cubicBezTo>
                  <a:cubicBezTo>
                    <a:pt x="69" y="11"/>
                    <a:pt x="66" y="16"/>
                    <a:pt x="61" y="21"/>
                  </a:cubicBezTo>
                  <a:cubicBezTo>
                    <a:pt x="55" y="26"/>
                    <a:pt x="47" y="31"/>
                    <a:pt x="39" y="36"/>
                  </a:cubicBezTo>
                  <a:cubicBezTo>
                    <a:pt x="31" y="41"/>
                    <a:pt x="22" y="46"/>
                    <a:pt x="14" y="53"/>
                  </a:cubicBezTo>
                  <a:cubicBezTo>
                    <a:pt x="8" y="60"/>
                    <a:pt x="4" y="67"/>
                    <a:pt x="1" y="75"/>
                  </a:cubicBezTo>
                  <a:cubicBezTo>
                    <a:pt x="0" y="77"/>
                    <a:pt x="1" y="80"/>
                    <a:pt x="3" y="82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3" y="123"/>
                    <a:pt x="46" y="123"/>
                    <a:pt x="49" y="123"/>
                  </a:cubicBezTo>
                  <a:cubicBezTo>
                    <a:pt x="50" y="122"/>
                    <a:pt x="51" y="122"/>
                    <a:pt x="52" y="121"/>
                  </a:cubicBezTo>
                  <a:cubicBezTo>
                    <a:pt x="53" y="120"/>
                    <a:pt x="54" y="119"/>
                    <a:pt x="54" y="117"/>
                  </a:cubicBezTo>
                  <a:cubicBezTo>
                    <a:pt x="56" y="112"/>
                    <a:pt x="59" y="107"/>
                    <a:pt x="63" y="103"/>
                  </a:cubicBezTo>
                  <a:cubicBezTo>
                    <a:pt x="69" y="97"/>
                    <a:pt x="77" y="92"/>
                    <a:pt x="85" y="87"/>
                  </a:cubicBezTo>
                  <a:cubicBezTo>
                    <a:pt x="94" y="82"/>
                    <a:pt x="103" y="77"/>
                    <a:pt x="110" y="70"/>
                  </a:cubicBezTo>
                  <a:cubicBezTo>
                    <a:pt x="117" y="63"/>
                    <a:pt x="121" y="57"/>
                    <a:pt x="123" y="48"/>
                  </a:cubicBezTo>
                  <a:cubicBezTo>
                    <a:pt x="124" y="46"/>
                    <a:pt x="123" y="43"/>
                    <a:pt x="121" y="41"/>
                  </a:cubicBezTo>
                  <a:close/>
                  <a:moveTo>
                    <a:pt x="47" y="115"/>
                  </a:moveTo>
                  <a:cubicBezTo>
                    <a:pt x="34" y="103"/>
                    <a:pt x="21" y="90"/>
                    <a:pt x="9" y="77"/>
                  </a:cubicBezTo>
                  <a:cubicBezTo>
                    <a:pt x="20" y="42"/>
                    <a:pt x="67" y="43"/>
                    <a:pt x="78" y="8"/>
                  </a:cubicBezTo>
                  <a:cubicBezTo>
                    <a:pt x="90" y="21"/>
                    <a:pt x="103" y="33"/>
                    <a:pt x="116" y="46"/>
                  </a:cubicBezTo>
                  <a:cubicBezTo>
                    <a:pt x="105" y="81"/>
                    <a:pt x="58" y="80"/>
                    <a:pt x="47" y="115"/>
                  </a:cubicBezTo>
                  <a:close/>
                  <a:moveTo>
                    <a:pt x="47" y="115"/>
                  </a:moveTo>
                  <a:cubicBezTo>
                    <a:pt x="47" y="115"/>
                    <a:pt x="47" y="115"/>
                    <a:pt x="47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30" name="Freeform 6">
              <a:extLst>
                <a:ext uri="{FF2B5EF4-FFF2-40B4-BE49-F238E27FC236}">
                  <a16:creationId xmlns:a16="http://schemas.microsoft.com/office/drawing/2014/main" id="{E045E09F-0984-5D47-BFA0-7D09B55FE3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13" y="1336676"/>
              <a:ext cx="100013" cy="1000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20" y="12"/>
                </a:cxn>
                <a:cxn ang="0">
                  <a:pos x="9" y="6"/>
                </a:cxn>
                <a:cxn ang="0">
                  <a:pos x="15" y="5"/>
                </a:cxn>
                <a:cxn ang="0">
                  <a:pos x="19" y="5"/>
                </a:cxn>
                <a:cxn ang="0">
                  <a:pos x="19" y="1"/>
                </a:cxn>
                <a:cxn ang="0">
                  <a:pos x="12" y="0"/>
                </a:cxn>
                <a:cxn ang="0">
                  <a:pos x="6" y="3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4" y="5"/>
                </a:cxn>
                <a:cxn ang="0">
                  <a:pos x="1" y="13"/>
                </a:cxn>
                <a:cxn ang="0">
                  <a:pos x="3" y="20"/>
                </a:cxn>
                <a:cxn ang="0">
                  <a:pos x="18" y="20"/>
                </a:cxn>
                <a:cxn ang="0">
                  <a:pos x="22" y="29"/>
                </a:cxn>
                <a:cxn ang="0">
                  <a:pos x="18" y="28"/>
                </a:cxn>
                <a:cxn ang="0">
                  <a:pos x="15" y="26"/>
                </a:cxn>
                <a:cxn ang="0">
                  <a:pos x="13" y="29"/>
                </a:cxn>
                <a:cxn ang="0">
                  <a:pos x="16" y="33"/>
                </a:cxn>
                <a:cxn ang="0">
                  <a:pos x="24" y="33"/>
                </a:cxn>
                <a:cxn ang="0">
                  <a:pos x="30" y="32"/>
                </a:cxn>
                <a:cxn ang="0">
                  <a:pos x="32" y="32"/>
                </a:cxn>
                <a:cxn ang="0">
                  <a:pos x="32" y="30"/>
                </a:cxn>
                <a:cxn ang="0">
                  <a:pos x="32" y="24"/>
                </a:cxn>
                <a:cxn ang="0">
                  <a:pos x="33" y="16"/>
                </a:cxn>
                <a:cxn ang="0">
                  <a:pos x="10" y="16"/>
                </a:cxn>
                <a:cxn ang="0">
                  <a:pos x="6" y="14"/>
                </a:cxn>
                <a:cxn ang="0">
                  <a:pos x="6" y="10"/>
                </a:cxn>
                <a:cxn ang="0">
                  <a:pos x="13" y="15"/>
                </a:cxn>
                <a:cxn ang="0">
                  <a:pos x="28" y="24"/>
                </a:cxn>
                <a:cxn ang="0">
                  <a:pos x="20" y="18"/>
                </a:cxn>
                <a:cxn ang="0">
                  <a:pos x="24" y="17"/>
                </a:cxn>
                <a:cxn ang="0">
                  <a:pos x="27" y="18"/>
                </a:cxn>
                <a:cxn ang="0">
                  <a:pos x="28" y="22"/>
                </a:cxn>
                <a:cxn ang="0">
                  <a:pos x="28" y="24"/>
                </a:cxn>
              </a:cxnLst>
              <a:rect l="0" t="0" r="r" b="b"/>
              <a:pathLst>
                <a:path w="34" h="34">
                  <a:moveTo>
                    <a:pt x="31" y="13"/>
                  </a:moveTo>
                  <a:cubicBezTo>
                    <a:pt x="30" y="12"/>
                    <a:pt x="28" y="12"/>
                    <a:pt x="27" y="11"/>
                  </a:cubicBezTo>
                  <a:cubicBezTo>
                    <a:pt x="26" y="11"/>
                    <a:pt x="25" y="11"/>
                    <a:pt x="23" y="11"/>
                  </a:cubicBezTo>
                  <a:cubicBezTo>
                    <a:pt x="22" y="11"/>
                    <a:pt x="21" y="11"/>
                    <a:pt x="20" y="12"/>
                  </a:cubicBezTo>
                  <a:cubicBezTo>
                    <a:pt x="18" y="12"/>
                    <a:pt x="17" y="13"/>
                    <a:pt x="16" y="13"/>
                  </a:cubicBezTo>
                  <a:cubicBezTo>
                    <a:pt x="14" y="11"/>
                    <a:pt x="12" y="9"/>
                    <a:pt x="9" y="6"/>
                  </a:cubicBezTo>
                  <a:cubicBezTo>
                    <a:pt x="10" y="6"/>
                    <a:pt x="11" y="5"/>
                    <a:pt x="12" y="5"/>
                  </a:cubicBezTo>
                  <a:cubicBezTo>
                    <a:pt x="13" y="5"/>
                    <a:pt x="14" y="5"/>
                    <a:pt x="15" y="5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8" y="6"/>
                    <a:pt x="18" y="6"/>
                    <a:pt x="19" y="5"/>
                  </a:cubicBezTo>
                  <a:cubicBezTo>
                    <a:pt x="19" y="5"/>
                    <a:pt x="20" y="4"/>
                    <a:pt x="20" y="4"/>
                  </a:cubicBezTo>
                  <a:cubicBezTo>
                    <a:pt x="20" y="3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  <a:cubicBezTo>
                    <a:pt x="11" y="0"/>
                    <a:pt x="10" y="1"/>
                    <a:pt x="9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8"/>
                    <a:pt x="2" y="9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5"/>
                    <a:pt x="1" y="16"/>
                    <a:pt x="1" y="17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5" y="21"/>
                    <a:pt x="7" y="22"/>
                    <a:pt x="10" y="22"/>
                  </a:cubicBezTo>
                  <a:cubicBezTo>
                    <a:pt x="12" y="22"/>
                    <a:pt x="15" y="21"/>
                    <a:pt x="18" y="20"/>
                  </a:cubicBezTo>
                  <a:cubicBezTo>
                    <a:pt x="20" y="22"/>
                    <a:pt x="22" y="25"/>
                    <a:pt x="24" y="27"/>
                  </a:cubicBezTo>
                  <a:cubicBezTo>
                    <a:pt x="24" y="28"/>
                    <a:pt x="23" y="28"/>
                    <a:pt x="22" y="29"/>
                  </a:cubicBezTo>
                  <a:cubicBezTo>
                    <a:pt x="21" y="29"/>
                    <a:pt x="21" y="29"/>
                    <a:pt x="20" y="29"/>
                  </a:cubicBezTo>
                  <a:cubicBezTo>
                    <a:pt x="19" y="28"/>
                    <a:pt x="19" y="28"/>
                    <a:pt x="18" y="28"/>
                  </a:cubicBezTo>
                  <a:cubicBezTo>
                    <a:pt x="18" y="27"/>
                    <a:pt x="17" y="27"/>
                    <a:pt x="17" y="27"/>
                  </a:cubicBezTo>
                  <a:cubicBezTo>
                    <a:pt x="16" y="27"/>
                    <a:pt x="16" y="26"/>
                    <a:pt x="15" y="26"/>
                  </a:cubicBezTo>
                  <a:cubicBezTo>
                    <a:pt x="15" y="26"/>
                    <a:pt x="14" y="27"/>
                    <a:pt x="14" y="27"/>
                  </a:cubicBezTo>
                  <a:cubicBezTo>
                    <a:pt x="13" y="28"/>
                    <a:pt x="13" y="28"/>
                    <a:pt x="13" y="29"/>
                  </a:cubicBezTo>
                  <a:cubicBezTo>
                    <a:pt x="13" y="30"/>
                    <a:pt x="13" y="31"/>
                    <a:pt x="14" y="31"/>
                  </a:cubicBezTo>
                  <a:cubicBezTo>
                    <a:pt x="14" y="32"/>
                    <a:pt x="15" y="33"/>
                    <a:pt x="16" y="33"/>
                  </a:cubicBezTo>
                  <a:cubicBezTo>
                    <a:pt x="17" y="34"/>
                    <a:pt x="18" y="34"/>
                    <a:pt x="20" y="34"/>
                  </a:cubicBezTo>
                  <a:cubicBezTo>
                    <a:pt x="21" y="34"/>
                    <a:pt x="22" y="34"/>
                    <a:pt x="24" y="33"/>
                  </a:cubicBezTo>
                  <a:cubicBezTo>
                    <a:pt x="25" y="33"/>
                    <a:pt x="26" y="32"/>
                    <a:pt x="28" y="31"/>
                  </a:cubicBezTo>
                  <a:cubicBezTo>
                    <a:pt x="28" y="31"/>
                    <a:pt x="29" y="32"/>
                    <a:pt x="30" y="32"/>
                  </a:cubicBezTo>
                  <a:cubicBezTo>
                    <a:pt x="30" y="33"/>
                    <a:pt x="30" y="33"/>
                    <a:pt x="31" y="33"/>
                  </a:cubicBezTo>
                  <a:cubicBezTo>
                    <a:pt x="31" y="33"/>
                    <a:pt x="32" y="33"/>
                    <a:pt x="32" y="32"/>
                  </a:cubicBezTo>
                  <a:cubicBezTo>
                    <a:pt x="32" y="32"/>
                    <a:pt x="32" y="31"/>
                    <a:pt x="32" y="31"/>
                  </a:cubicBezTo>
                  <a:cubicBezTo>
                    <a:pt x="32" y="31"/>
                    <a:pt x="32" y="30"/>
                    <a:pt x="32" y="30"/>
                  </a:cubicBezTo>
                  <a:cubicBezTo>
                    <a:pt x="31" y="30"/>
                    <a:pt x="30" y="29"/>
                    <a:pt x="30" y="28"/>
                  </a:cubicBezTo>
                  <a:cubicBezTo>
                    <a:pt x="31" y="27"/>
                    <a:pt x="32" y="26"/>
                    <a:pt x="32" y="24"/>
                  </a:cubicBezTo>
                  <a:cubicBezTo>
                    <a:pt x="33" y="23"/>
                    <a:pt x="34" y="21"/>
                    <a:pt x="34" y="20"/>
                  </a:cubicBezTo>
                  <a:cubicBezTo>
                    <a:pt x="34" y="19"/>
                    <a:pt x="34" y="17"/>
                    <a:pt x="33" y="16"/>
                  </a:cubicBezTo>
                  <a:cubicBezTo>
                    <a:pt x="33" y="15"/>
                    <a:pt x="32" y="14"/>
                    <a:pt x="31" y="13"/>
                  </a:cubicBezTo>
                  <a:close/>
                  <a:moveTo>
                    <a:pt x="10" y="16"/>
                  </a:moveTo>
                  <a:cubicBezTo>
                    <a:pt x="8" y="16"/>
                    <a:pt x="7" y="16"/>
                    <a:pt x="7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3"/>
                    <a:pt x="6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7" y="10"/>
                    <a:pt x="7" y="9"/>
                    <a:pt x="8" y="8"/>
                  </a:cubicBezTo>
                  <a:cubicBezTo>
                    <a:pt x="9" y="10"/>
                    <a:pt x="11" y="12"/>
                    <a:pt x="13" y="15"/>
                  </a:cubicBezTo>
                  <a:cubicBezTo>
                    <a:pt x="12" y="15"/>
                    <a:pt x="11" y="16"/>
                    <a:pt x="10" y="16"/>
                  </a:cubicBezTo>
                  <a:close/>
                  <a:moveTo>
                    <a:pt x="28" y="24"/>
                  </a:moveTo>
                  <a:cubicBezTo>
                    <a:pt x="27" y="24"/>
                    <a:pt x="27" y="25"/>
                    <a:pt x="26" y="25"/>
                  </a:cubicBezTo>
                  <a:cubicBezTo>
                    <a:pt x="24" y="23"/>
                    <a:pt x="22" y="21"/>
                    <a:pt x="20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1"/>
                    <a:pt x="28" y="22"/>
                  </a:cubicBezTo>
                  <a:cubicBezTo>
                    <a:pt x="28" y="22"/>
                    <a:pt x="28" y="23"/>
                    <a:pt x="28" y="24"/>
                  </a:cubicBezTo>
                  <a:close/>
                  <a:moveTo>
                    <a:pt x="28" y="24"/>
                  </a:moveTo>
                  <a:cubicBezTo>
                    <a:pt x="28" y="24"/>
                    <a:pt x="28" y="24"/>
                    <a:pt x="28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31" name="Freeform 7">
              <a:extLst>
                <a:ext uri="{FF2B5EF4-FFF2-40B4-BE49-F238E27FC236}">
                  <a16:creationId xmlns:a16="http://schemas.microsoft.com/office/drawing/2014/main" id="{C88DC549-C642-144F-A170-9D722BC266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475" y="1457326"/>
              <a:ext cx="55563" cy="555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8" y="6"/>
                </a:cxn>
                <a:cxn ang="0">
                  <a:pos x="3" y="13"/>
                </a:cxn>
                <a:cxn ang="0">
                  <a:pos x="0" y="16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4" y="18"/>
                </a:cxn>
                <a:cxn ang="0">
                  <a:pos x="6" y="15"/>
                </a:cxn>
                <a:cxn ang="0">
                  <a:pos x="11" y="9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9" h="1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2"/>
                    <a:pt x="11" y="4"/>
                    <a:pt x="8" y="6"/>
                  </a:cubicBezTo>
                  <a:cubicBezTo>
                    <a:pt x="6" y="8"/>
                    <a:pt x="4" y="10"/>
                    <a:pt x="3" y="1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3" y="19"/>
                    <a:pt x="3" y="18"/>
                    <a:pt x="4" y="18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3"/>
                    <a:pt x="9" y="11"/>
                    <a:pt x="11" y="9"/>
                  </a:cubicBezTo>
                  <a:cubicBezTo>
                    <a:pt x="13" y="7"/>
                    <a:pt x="15" y="5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2"/>
                    <a:pt x="19" y="1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32" name="Freeform 8">
              <a:extLst>
                <a:ext uri="{FF2B5EF4-FFF2-40B4-BE49-F238E27FC236}">
                  <a16:creationId xmlns:a16="http://schemas.microsoft.com/office/drawing/2014/main" id="{6256F427-2C8B-DC4E-8DAE-C4D016A111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975" y="1263651"/>
              <a:ext cx="55563" cy="58738"/>
            </a:xfrm>
            <a:custGeom>
              <a:avLst/>
              <a:gdLst/>
              <a:ahLst/>
              <a:cxnLst>
                <a:cxn ang="0">
                  <a:pos x="7" y="11"/>
                </a:cxn>
                <a:cxn ang="0">
                  <a:pos x="1" y="16"/>
                </a:cxn>
                <a:cxn ang="0">
                  <a:pos x="1" y="17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0" y="13"/>
                </a:cxn>
                <a:cxn ang="0">
                  <a:pos x="16" y="7"/>
                </a:cxn>
                <a:cxn ang="0">
                  <a:pos x="18" y="3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3" y="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9" h="20">
                  <a:moveTo>
                    <a:pt x="7" y="11"/>
                  </a:moveTo>
                  <a:cubicBezTo>
                    <a:pt x="5" y="13"/>
                    <a:pt x="3" y="15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7"/>
                    <a:pt x="0" y="19"/>
                    <a:pt x="1" y="19"/>
                  </a:cubicBezTo>
                  <a:cubicBezTo>
                    <a:pt x="1" y="20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6" y="18"/>
                    <a:pt x="8" y="16"/>
                    <a:pt x="10" y="13"/>
                  </a:cubicBezTo>
                  <a:cubicBezTo>
                    <a:pt x="12" y="11"/>
                    <a:pt x="14" y="9"/>
                    <a:pt x="16" y="7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1"/>
                    <a:pt x="18" y="1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7"/>
                    <a:pt x="9" y="9"/>
                    <a:pt x="7" y="11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B3C38958-1029-364D-AA9F-A1EB60644C37}"/>
              </a:ext>
            </a:extLst>
          </p:cNvPr>
          <p:cNvGrpSpPr/>
          <p:nvPr/>
        </p:nvGrpSpPr>
        <p:grpSpPr>
          <a:xfrm>
            <a:off x="1198584" y="967149"/>
            <a:ext cx="300657" cy="401466"/>
            <a:chOff x="754063" y="1211263"/>
            <a:chExt cx="269875" cy="360363"/>
          </a:xfrm>
          <a:solidFill>
            <a:schemeClr val="tx2"/>
          </a:solidFill>
        </p:grpSpPr>
        <p:sp>
          <p:nvSpPr>
            <p:cNvPr id="1033" name="Freeform 9">
              <a:extLst>
                <a:ext uri="{FF2B5EF4-FFF2-40B4-BE49-F238E27FC236}">
                  <a16:creationId xmlns:a16="http://schemas.microsoft.com/office/drawing/2014/main" id="{3C9F3042-815D-2946-A1BD-2F2E0C91BF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4063" y="1211263"/>
              <a:ext cx="269875" cy="360363"/>
            </a:xfrm>
            <a:custGeom>
              <a:avLst/>
              <a:gdLst/>
              <a:ahLst/>
              <a:cxnLst>
                <a:cxn ang="0">
                  <a:pos x="80" y="50"/>
                </a:cxn>
                <a:cxn ang="0">
                  <a:pos x="80" y="35"/>
                </a:cxn>
                <a:cxn ang="0">
                  <a:pos x="46" y="0"/>
                </a:cxn>
                <a:cxn ang="0">
                  <a:pos x="11" y="35"/>
                </a:cxn>
                <a:cxn ang="0">
                  <a:pos x="11" y="50"/>
                </a:cxn>
                <a:cxn ang="0">
                  <a:pos x="0" y="61"/>
                </a:cxn>
                <a:cxn ang="0">
                  <a:pos x="0" y="88"/>
                </a:cxn>
                <a:cxn ang="0">
                  <a:pos x="34" y="123"/>
                </a:cxn>
                <a:cxn ang="0">
                  <a:pos x="57" y="123"/>
                </a:cxn>
                <a:cxn ang="0">
                  <a:pos x="92" y="88"/>
                </a:cxn>
                <a:cxn ang="0">
                  <a:pos x="92" y="61"/>
                </a:cxn>
                <a:cxn ang="0">
                  <a:pos x="80" y="50"/>
                </a:cxn>
                <a:cxn ang="0">
                  <a:pos x="19" y="35"/>
                </a:cxn>
                <a:cxn ang="0">
                  <a:pos x="46" y="8"/>
                </a:cxn>
                <a:cxn ang="0">
                  <a:pos x="73" y="35"/>
                </a:cxn>
                <a:cxn ang="0">
                  <a:pos x="73" y="50"/>
                </a:cxn>
                <a:cxn ang="0">
                  <a:pos x="65" y="50"/>
                </a:cxn>
                <a:cxn ang="0">
                  <a:pos x="65" y="35"/>
                </a:cxn>
                <a:cxn ang="0">
                  <a:pos x="46" y="15"/>
                </a:cxn>
                <a:cxn ang="0">
                  <a:pos x="27" y="35"/>
                </a:cxn>
                <a:cxn ang="0">
                  <a:pos x="27" y="50"/>
                </a:cxn>
                <a:cxn ang="0">
                  <a:pos x="19" y="50"/>
                </a:cxn>
                <a:cxn ang="0">
                  <a:pos x="19" y="35"/>
                </a:cxn>
                <a:cxn ang="0">
                  <a:pos x="61" y="35"/>
                </a:cxn>
                <a:cxn ang="0">
                  <a:pos x="61" y="50"/>
                </a:cxn>
                <a:cxn ang="0">
                  <a:pos x="31" y="50"/>
                </a:cxn>
                <a:cxn ang="0">
                  <a:pos x="31" y="35"/>
                </a:cxn>
                <a:cxn ang="0">
                  <a:pos x="46" y="19"/>
                </a:cxn>
                <a:cxn ang="0">
                  <a:pos x="61" y="35"/>
                </a:cxn>
                <a:cxn ang="0">
                  <a:pos x="84" y="73"/>
                </a:cxn>
                <a:cxn ang="0">
                  <a:pos x="84" y="88"/>
                </a:cxn>
                <a:cxn ang="0">
                  <a:pos x="57" y="115"/>
                </a:cxn>
                <a:cxn ang="0">
                  <a:pos x="34" y="115"/>
                </a:cxn>
                <a:cxn ang="0">
                  <a:pos x="8" y="88"/>
                </a:cxn>
                <a:cxn ang="0">
                  <a:pos x="8" y="61"/>
                </a:cxn>
                <a:cxn ang="0">
                  <a:pos x="11" y="58"/>
                </a:cxn>
                <a:cxn ang="0">
                  <a:pos x="80" y="58"/>
                </a:cxn>
                <a:cxn ang="0">
                  <a:pos x="84" y="61"/>
                </a:cxn>
                <a:cxn ang="0">
                  <a:pos x="84" y="73"/>
                </a:cxn>
                <a:cxn ang="0">
                  <a:pos x="84" y="73"/>
                </a:cxn>
                <a:cxn ang="0">
                  <a:pos x="84" y="73"/>
                </a:cxn>
              </a:cxnLst>
              <a:rect l="0" t="0" r="r" b="b"/>
              <a:pathLst>
                <a:path w="92" h="123">
                  <a:moveTo>
                    <a:pt x="80" y="50"/>
                  </a:moveTo>
                  <a:cubicBezTo>
                    <a:pt x="80" y="35"/>
                    <a:pt x="80" y="35"/>
                    <a:pt x="80" y="35"/>
                  </a:cubicBezTo>
                  <a:cubicBezTo>
                    <a:pt x="80" y="16"/>
                    <a:pt x="65" y="0"/>
                    <a:pt x="46" y="0"/>
                  </a:cubicBezTo>
                  <a:cubicBezTo>
                    <a:pt x="27" y="0"/>
                    <a:pt x="11" y="16"/>
                    <a:pt x="11" y="3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5" y="50"/>
                    <a:pt x="0" y="55"/>
                    <a:pt x="0" y="6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7"/>
                    <a:pt x="15" y="123"/>
                    <a:pt x="34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76" y="123"/>
                    <a:pt x="92" y="107"/>
                    <a:pt x="92" y="88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2" y="55"/>
                    <a:pt x="87" y="50"/>
                    <a:pt x="80" y="50"/>
                  </a:cubicBezTo>
                  <a:close/>
                  <a:moveTo>
                    <a:pt x="19" y="35"/>
                  </a:moveTo>
                  <a:cubicBezTo>
                    <a:pt x="19" y="20"/>
                    <a:pt x="31" y="8"/>
                    <a:pt x="46" y="8"/>
                  </a:cubicBezTo>
                  <a:cubicBezTo>
                    <a:pt x="61" y="8"/>
                    <a:pt x="73" y="20"/>
                    <a:pt x="73" y="3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24"/>
                    <a:pt x="56" y="15"/>
                    <a:pt x="46" y="15"/>
                  </a:cubicBezTo>
                  <a:cubicBezTo>
                    <a:pt x="35" y="15"/>
                    <a:pt x="27" y="24"/>
                    <a:pt x="27" y="35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19" y="50"/>
                    <a:pt x="19" y="50"/>
                    <a:pt x="19" y="50"/>
                  </a:cubicBezTo>
                  <a:lnTo>
                    <a:pt x="19" y="35"/>
                  </a:lnTo>
                  <a:close/>
                  <a:moveTo>
                    <a:pt x="61" y="35"/>
                  </a:moveTo>
                  <a:cubicBezTo>
                    <a:pt x="61" y="50"/>
                    <a:pt x="61" y="50"/>
                    <a:pt x="6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26"/>
                    <a:pt x="37" y="19"/>
                    <a:pt x="46" y="19"/>
                  </a:cubicBezTo>
                  <a:cubicBezTo>
                    <a:pt x="54" y="19"/>
                    <a:pt x="61" y="26"/>
                    <a:pt x="61" y="35"/>
                  </a:cubicBezTo>
                  <a:close/>
                  <a:moveTo>
                    <a:pt x="84" y="73"/>
                  </a:moveTo>
                  <a:cubicBezTo>
                    <a:pt x="84" y="88"/>
                    <a:pt x="84" y="88"/>
                    <a:pt x="84" y="88"/>
                  </a:cubicBezTo>
                  <a:cubicBezTo>
                    <a:pt x="84" y="103"/>
                    <a:pt x="72" y="115"/>
                    <a:pt x="57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20" y="115"/>
                    <a:pt x="8" y="103"/>
                    <a:pt x="8" y="8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59"/>
                    <a:pt x="9" y="58"/>
                    <a:pt x="11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4" y="59"/>
                    <a:pt x="84" y="61"/>
                  </a:cubicBezTo>
                  <a:lnTo>
                    <a:pt x="84" y="73"/>
                  </a:lnTo>
                  <a:close/>
                  <a:moveTo>
                    <a:pt x="84" y="73"/>
                  </a:moveTo>
                  <a:cubicBezTo>
                    <a:pt x="84" y="73"/>
                    <a:pt x="84" y="73"/>
                    <a:pt x="84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34" name="Freeform 10">
              <a:extLst>
                <a:ext uri="{FF2B5EF4-FFF2-40B4-BE49-F238E27FC236}">
                  <a16:creationId xmlns:a16="http://schemas.microsoft.com/office/drawing/2014/main" id="{C1B6F856-95A7-7342-A730-A2B6354100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5188" y="1425576"/>
              <a:ext cx="47625" cy="666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8"/>
                </a:cxn>
                <a:cxn ang="0">
                  <a:pos x="3" y="18"/>
                </a:cxn>
                <a:cxn ang="0">
                  <a:pos x="8" y="23"/>
                </a:cxn>
                <a:cxn ang="0">
                  <a:pos x="13" y="18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6" h="23">
                  <a:moveTo>
                    <a:pt x="8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10"/>
                    <a:pt x="1" y="14"/>
                    <a:pt x="3" y="18"/>
                  </a:cubicBezTo>
                  <a:cubicBezTo>
                    <a:pt x="4" y="21"/>
                    <a:pt x="5" y="23"/>
                    <a:pt x="8" y="23"/>
                  </a:cubicBezTo>
                  <a:cubicBezTo>
                    <a:pt x="11" y="23"/>
                    <a:pt x="12" y="21"/>
                    <a:pt x="13" y="18"/>
                  </a:cubicBezTo>
                  <a:cubicBezTo>
                    <a:pt x="14" y="14"/>
                    <a:pt x="16" y="10"/>
                    <a:pt x="16" y="8"/>
                  </a:cubicBezTo>
                  <a:cubicBezTo>
                    <a:pt x="16" y="3"/>
                    <a:pt x="12" y="0"/>
                    <a:pt x="8" y="0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0243" name="Freeform 11">
            <a:extLst>
              <a:ext uri="{FF2B5EF4-FFF2-40B4-BE49-F238E27FC236}">
                <a16:creationId xmlns:a16="http://schemas.microsoft.com/office/drawing/2014/main" id="{FB826BEB-81D1-D948-A8FE-7D6A4ACBA0D4}"/>
              </a:ext>
            </a:extLst>
          </p:cNvPr>
          <p:cNvSpPr>
            <a:spLocks noEditPoints="1"/>
          </p:cNvSpPr>
          <p:nvPr/>
        </p:nvSpPr>
        <p:spPr bwMode="auto">
          <a:xfrm>
            <a:off x="3433763" y="2674938"/>
            <a:ext cx="350837" cy="401637"/>
          </a:xfrm>
          <a:custGeom>
            <a:avLst/>
            <a:gdLst>
              <a:gd name="T0" fmla="*/ 101 w 108"/>
              <a:gd name="T1" fmla="*/ 19 h 123"/>
              <a:gd name="T2" fmla="*/ 96 w 108"/>
              <a:gd name="T3" fmla="*/ 5 h 123"/>
              <a:gd name="T4" fmla="*/ 89 w 108"/>
              <a:gd name="T5" fmla="*/ 0 h 123"/>
              <a:gd name="T6" fmla="*/ 20 w 108"/>
              <a:gd name="T7" fmla="*/ 0 h 123"/>
              <a:gd name="T8" fmla="*/ 12 w 108"/>
              <a:gd name="T9" fmla="*/ 5 h 123"/>
              <a:gd name="T10" fmla="*/ 8 w 108"/>
              <a:gd name="T11" fmla="*/ 19 h 123"/>
              <a:gd name="T12" fmla="*/ 0 w 108"/>
              <a:gd name="T13" fmla="*/ 27 h 123"/>
              <a:gd name="T14" fmla="*/ 0 w 108"/>
              <a:gd name="T15" fmla="*/ 39 h 123"/>
              <a:gd name="T16" fmla="*/ 8 w 108"/>
              <a:gd name="T17" fmla="*/ 46 h 123"/>
              <a:gd name="T18" fmla="*/ 12 w 108"/>
              <a:gd name="T19" fmla="*/ 46 h 123"/>
              <a:gd name="T20" fmla="*/ 12 w 108"/>
              <a:gd name="T21" fmla="*/ 47 h 123"/>
              <a:gd name="T22" fmla="*/ 20 w 108"/>
              <a:gd name="T23" fmla="*/ 116 h 123"/>
              <a:gd name="T24" fmla="*/ 27 w 108"/>
              <a:gd name="T25" fmla="*/ 123 h 123"/>
              <a:gd name="T26" fmla="*/ 81 w 108"/>
              <a:gd name="T27" fmla="*/ 123 h 123"/>
              <a:gd name="T28" fmla="*/ 89 w 108"/>
              <a:gd name="T29" fmla="*/ 116 h 123"/>
              <a:gd name="T30" fmla="*/ 96 w 108"/>
              <a:gd name="T31" fmla="*/ 47 h 123"/>
              <a:gd name="T32" fmla="*/ 96 w 108"/>
              <a:gd name="T33" fmla="*/ 46 h 123"/>
              <a:gd name="T34" fmla="*/ 100 w 108"/>
              <a:gd name="T35" fmla="*/ 46 h 123"/>
              <a:gd name="T36" fmla="*/ 108 w 108"/>
              <a:gd name="T37" fmla="*/ 39 h 123"/>
              <a:gd name="T38" fmla="*/ 108 w 108"/>
              <a:gd name="T39" fmla="*/ 27 h 123"/>
              <a:gd name="T40" fmla="*/ 101 w 108"/>
              <a:gd name="T41" fmla="*/ 19 h 123"/>
              <a:gd name="T42" fmla="*/ 20 w 108"/>
              <a:gd name="T43" fmla="*/ 8 h 123"/>
              <a:gd name="T44" fmla="*/ 89 w 108"/>
              <a:gd name="T45" fmla="*/ 8 h 123"/>
              <a:gd name="T46" fmla="*/ 92 w 108"/>
              <a:gd name="T47" fmla="*/ 19 h 123"/>
              <a:gd name="T48" fmla="*/ 16 w 108"/>
              <a:gd name="T49" fmla="*/ 19 h 123"/>
              <a:gd name="T50" fmla="*/ 20 w 108"/>
              <a:gd name="T51" fmla="*/ 8 h 123"/>
              <a:gd name="T52" fmla="*/ 81 w 108"/>
              <a:gd name="T53" fmla="*/ 115 h 123"/>
              <a:gd name="T54" fmla="*/ 27 w 108"/>
              <a:gd name="T55" fmla="*/ 115 h 123"/>
              <a:gd name="T56" fmla="*/ 26 w 108"/>
              <a:gd name="T57" fmla="*/ 104 h 123"/>
              <a:gd name="T58" fmla="*/ 82 w 108"/>
              <a:gd name="T59" fmla="*/ 104 h 123"/>
              <a:gd name="T60" fmla="*/ 81 w 108"/>
              <a:gd name="T61" fmla="*/ 115 h 123"/>
              <a:gd name="T62" fmla="*/ 83 w 108"/>
              <a:gd name="T63" fmla="*/ 100 h 123"/>
              <a:gd name="T64" fmla="*/ 26 w 108"/>
              <a:gd name="T65" fmla="*/ 100 h 123"/>
              <a:gd name="T66" fmla="*/ 21 w 108"/>
              <a:gd name="T67" fmla="*/ 62 h 123"/>
              <a:gd name="T68" fmla="*/ 87 w 108"/>
              <a:gd name="T69" fmla="*/ 62 h 123"/>
              <a:gd name="T70" fmla="*/ 83 w 108"/>
              <a:gd name="T71" fmla="*/ 100 h 123"/>
              <a:gd name="T72" fmla="*/ 87 w 108"/>
              <a:gd name="T73" fmla="*/ 58 h 123"/>
              <a:gd name="T74" fmla="*/ 21 w 108"/>
              <a:gd name="T75" fmla="*/ 58 h 123"/>
              <a:gd name="T76" fmla="*/ 20 w 108"/>
              <a:gd name="T77" fmla="*/ 46 h 123"/>
              <a:gd name="T78" fmla="*/ 89 w 108"/>
              <a:gd name="T79" fmla="*/ 46 h 123"/>
              <a:gd name="T80" fmla="*/ 87 w 108"/>
              <a:gd name="T81" fmla="*/ 58 h 123"/>
              <a:gd name="T82" fmla="*/ 100 w 108"/>
              <a:gd name="T83" fmla="*/ 39 h 123"/>
              <a:gd name="T84" fmla="*/ 8 w 108"/>
              <a:gd name="T85" fmla="*/ 39 h 123"/>
              <a:gd name="T86" fmla="*/ 8 w 108"/>
              <a:gd name="T87" fmla="*/ 27 h 123"/>
              <a:gd name="T88" fmla="*/ 100 w 108"/>
              <a:gd name="T89" fmla="*/ 27 h 123"/>
              <a:gd name="T90" fmla="*/ 100 w 108"/>
              <a:gd name="T91" fmla="*/ 39 h 123"/>
              <a:gd name="T92" fmla="*/ 100 w 108"/>
              <a:gd name="T93" fmla="*/ 39 h 123"/>
              <a:gd name="T94" fmla="*/ 100 w 108"/>
              <a:gd name="T95" fmla="*/ 39 h 123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108" h="123">
                <a:moveTo>
                  <a:pt x="101" y="19"/>
                </a:moveTo>
                <a:cubicBezTo>
                  <a:pt x="96" y="5"/>
                  <a:pt x="96" y="5"/>
                  <a:pt x="96" y="5"/>
                </a:cubicBezTo>
                <a:cubicBezTo>
                  <a:pt x="95" y="2"/>
                  <a:pt x="92" y="0"/>
                  <a:pt x="89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3" y="2"/>
                  <a:pt x="12" y="5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20"/>
                  <a:pt x="0" y="23"/>
                  <a:pt x="0" y="27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43"/>
                  <a:pt x="4" y="46"/>
                  <a:pt x="8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2" y="47"/>
                  <a:pt x="12" y="47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20"/>
                  <a:pt x="23" y="123"/>
                  <a:pt x="27" y="123"/>
                </a:cubicBezTo>
                <a:cubicBezTo>
                  <a:pt x="81" y="123"/>
                  <a:pt x="81" y="123"/>
                  <a:pt x="81" y="123"/>
                </a:cubicBezTo>
                <a:cubicBezTo>
                  <a:pt x="85" y="123"/>
                  <a:pt x="88" y="120"/>
                  <a:pt x="89" y="116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104" y="46"/>
                  <a:pt x="108" y="43"/>
                  <a:pt x="108" y="39"/>
                </a:cubicBezTo>
                <a:cubicBezTo>
                  <a:pt x="108" y="27"/>
                  <a:pt x="108" y="27"/>
                  <a:pt x="108" y="27"/>
                </a:cubicBezTo>
                <a:cubicBezTo>
                  <a:pt x="108" y="23"/>
                  <a:pt x="105" y="20"/>
                  <a:pt x="101" y="19"/>
                </a:cubicBezTo>
                <a:close/>
                <a:moveTo>
                  <a:pt x="20" y="8"/>
                </a:moveTo>
                <a:cubicBezTo>
                  <a:pt x="89" y="8"/>
                  <a:pt x="89" y="8"/>
                  <a:pt x="89" y="8"/>
                </a:cubicBezTo>
                <a:cubicBezTo>
                  <a:pt x="92" y="19"/>
                  <a:pt x="92" y="19"/>
                  <a:pt x="92" y="19"/>
                </a:cubicBezTo>
                <a:cubicBezTo>
                  <a:pt x="16" y="19"/>
                  <a:pt x="16" y="19"/>
                  <a:pt x="16" y="19"/>
                </a:cubicBezTo>
                <a:lnTo>
                  <a:pt x="20" y="8"/>
                </a:lnTo>
                <a:close/>
                <a:moveTo>
                  <a:pt x="81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82" y="104"/>
                  <a:pt x="82" y="104"/>
                  <a:pt x="82" y="104"/>
                </a:cubicBezTo>
                <a:lnTo>
                  <a:pt x="81" y="115"/>
                </a:lnTo>
                <a:close/>
                <a:moveTo>
                  <a:pt x="83" y="100"/>
                </a:moveTo>
                <a:cubicBezTo>
                  <a:pt x="26" y="100"/>
                  <a:pt x="26" y="100"/>
                  <a:pt x="26" y="100"/>
                </a:cubicBezTo>
                <a:cubicBezTo>
                  <a:pt x="21" y="62"/>
                  <a:pt x="21" y="62"/>
                  <a:pt x="21" y="62"/>
                </a:cubicBezTo>
                <a:cubicBezTo>
                  <a:pt x="87" y="62"/>
                  <a:pt x="87" y="62"/>
                  <a:pt x="87" y="62"/>
                </a:cubicBezTo>
                <a:lnTo>
                  <a:pt x="83" y="100"/>
                </a:lnTo>
                <a:close/>
                <a:moveTo>
                  <a:pt x="87" y="58"/>
                </a:moveTo>
                <a:cubicBezTo>
                  <a:pt x="21" y="58"/>
                  <a:pt x="21" y="58"/>
                  <a:pt x="21" y="58"/>
                </a:cubicBezTo>
                <a:cubicBezTo>
                  <a:pt x="20" y="46"/>
                  <a:pt x="20" y="46"/>
                  <a:pt x="20" y="46"/>
                </a:cubicBezTo>
                <a:cubicBezTo>
                  <a:pt x="89" y="46"/>
                  <a:pt x="89" y="46"/>
                  <a:pt x="89" y="46"/>
                </a:cubicBezTo>
                <a:lnTo>
                  <a:pt x="87" y="58"/>
                </a:lnTo>
                <a:close/>
                <a:moveTo>
                  <a:pt x="100" y="39"/>
                </a:moveTo>
                <a:cubicBezTo>
                  <a:pt x="8" y="39"/>
                  <a:pt x="8" y="39"/>
                  <a:pt x="8" y="39"/>
                </a:cubicBezTo>
                <a:cubicBezTo>
                  <a:pt x="8" y="27"/>
                  <a:pt x="8" y="27"/>
                  <a:pt x="8" y="27"/>
                </a:cubicBezTo>
                <a:cubicBezTo>
                  <a:pt x="100" y="27"/>
                  <a:pt x="100" y="27"/>
                  <a:pt x="100" y="27"/>
                </a:cubicBezTo>
                <a:lnTo>
                  <a:pt x="100" y="39"/>
                </a:lnTo>
                <a:close/>
                <a:moveTo>
                  <a:pt x="100" y="39"/>
                </a:moveTo>
                <a:cubicBezTo>
                  <a:pt x="100" y="39"/>
                  <a:pt x="100" y="39"/>
                  <a:pt x="100" y="3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12C007EB-209B-A846-93DA-4481BCB75357}"/>
              </a:ext>
            </a:extLst>
          </p:cNvPr>
          <p:cNvGrpSpPr/>
          <p:nvPr/>
        </p:nvGrpSpPr>
        <p:grpSpPr>
          <a:xfrm>
            <a:off x="1868068" y="963612"/>
            <a:ext cx="286508" cy="401466"/>
            <a:chOff x="1597025" y="1208088"/>
            <a:chExt cx="257175" cy="360363"/>
          </a:xfrm>
          <a:solidFill>
            <a:schemeClr val="tx2"/>
          </a:solidFill>
        </p:grpSpPr>
        <p:sp>
          <p:nvSpPr>
            <p:cNvPr id="1036" name="Freeform 12">
              <a:extLst>
                <a:ext uri="{FF2B5EF4-FFF2-40B4-BE49-F238E27FC236}">
                  <a16:creationId xmlns:a16="http://schemas.microsoft.com/office/drawing/2014/main" id="{4EC6882A-9CF8-734C-AA5E-EAF5003FD3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7025" y="1208088"/>
              <a:ext cx="257175" cy="360363"/>
            </a:xfrm>
            <a:custGeom>
              <a:avLst/>
              <a:gdLst/>
              <a:ahLst/>
              <a:cxnLst>
                <a:cxn ang="0">
                  <a:pos x="65" y="35"/>
                </a:cxn>
                <a:cxn ang="0">
                  <a:pos x="57" y="54"/>
                </a:cxn>
                <a:cxn ang="0">
                  <a:pos x="42" y="19"/>
                </a:cxn>
                <a:cxn ang="0">
                  <a:pos x="34" y="42"/>
                </a:cxn>
                <a:cxn ang="0">
                  <a:pos x="4" y="0"/>
                </a:cxn>
                <a:cxn ang="0">
                  <a:pos x="0" y="88"/>
                </a:cxn>
                <a:cxn ang="0">
                  <a:pos x="38" y="123"/>
                </a:cxn>
                <a:cxn ang="0">
                  <a:pos x="83" y="96"/>
                </a:cxn>
                <a:cxn ang="0">
                  <a:pos x="65" y="35"/>
                </a:cxn>
                <a:cxn ang="0">
                  <a:pos x="75" y="94"/>
                </a:cxn>
                <a:cxn ang="0">
                  <a:pos x="38" y="115"/>
                </a:cxn>
                <a:cxn ang="0">
                  <a:pos x="7" y="88"/>
                </a:cxn>
                <a:cxn ang="0">
                  <a:pos x="11" y="60"/>
                </a:cxn>
                <a:cxn ang="0">
                  <a:pos x="15" y="22"/>
                </a:cxn>
                <a:cxn ang="0">
                  <a:pos x="31" y="60"/>
                </a:cxn>
                <a:cxn ang="0">
                  <a:pos x="45" y="38"/>
                </a:cxn>
                <a:cxn ang="0">
                  <a:pos x="50" y="73"/>
                </a:cxn>
                <a:cxn ang="0">
                  <a:pos x="67" y="52"/>
                </a:cxn>
                <a:cxn ang="0">
                  <a:pos x="75" y="94"/>
                </a:cxn>
                <a:cxn ang="0">
                  <a:pos x="75" y="94"/>
                </a:cxn>
                <a:cxn ang="0">
                  <a:pos x="75" y="94"/>
                </a:cxn>
              </a:cxnLst>
              <a:rect l="0" t="0" r="r" b="b"/>
              <a:pathLst>
                <a:path w="88" h="123">
                  <a:moveTo>
                    <a:pt x="65" y="35"/>
                  </a:moveTo>
                  <a:cubicBezTo>
                    <a:pt x="65" y="45"/>
                    <a:pt x="57" y="54"/>
                    <a:pt x="57" y="54"/>
                  </a:cubicBezTo>
                  <a:cubicBezTo>
                    <a:pt x="57" y="35"/>
                    <a:pt x="42" y="19"/>
                    <a:pt x="42" y="19"/>
                  </a:cubicBezTo>
                  <a:cubicBezTo>
                    <a:pt x="42" y="19"/>
                    <a:pt x="42" y="31"/>
                    <a:pt x="34" y="42"/>
                  </a:cubicBezTo>
                  <a:cubicBezTo>
                    <a:pt x="27" y="15"/>
                    <a:pt x="4" y="0"/>
                    <a:pt x="4" y="0"/>
                  </a:cubicBezTo>
                  <a:cubicBezTo>
                    <a:pt x="15" y="42"/>
                    <a:pt x="0" y="57"/>
                    <a:pt x="0" y="88"/>
                  </a:cubicBezTo>
                  <a:cubicBezTo>
                    <a:pt x="0" y="106"/>
                    <a:pt x="15" y="123"/>
                    <a:pt x="38" y="123"/>
                  </a:cubicBezTo>
                  <a:cubicBezTo>
                    <a:pt x="73" y="123"/>
                    <a:pt x="79" y="110"/>
                    <a:pt x="83" y="96"/>
                  </a:cubicBezTo>
                  <a:cubicBezTo>
                    <a:pt x="88" y="77"/>
                    <a:pt x="80" y="54"/>
                    <a:pt x="65" y="35"/>
                  </a:cubicBezTo>
                  <a:close/>
                  <a:moveTo>
                    <a:pt x="75" y="94"/>
                  </a:moveTo>
                  <a:cubicBezTo>
                    <a:pt x="73" y="104"/>
                    <a:pt x="70" y="115"/>
                    <a:pt x="38" y="115"/>
                  </a:cubicBezTo>
                  <a:cubicBezTo>
                    <a:pt x="19" y="115"/>
                    <a:pt x="7" y="101"/>
                    <a:pt x="7" y="88"/>
                  </a:cubicBezTo>
                  <a:cubicBezTo>
                    <a:pt x="7" y="78"/>
                    <a:pt x="9" y="69"/>
                    <a:pt x="11" y="60"/>
                  </a:cubicBezTo>
                  <a:cubicBezTo>
                    <a:pt x="14" y="49"/>
                    <a:pt x="16" y="37"/>
                    <a:pt x="15" y="22"/>
                  </a:cubicBezTo>
                  <a:cubicBezTo>
                    <a:pt x="27" y="39"/>
                    <a:pt x="31" y="60"/>
                    <a:pt x="31" y="60"/>
                  </a:cubicBezTo>
                  <a:cubicBezTo>
                    <a:pt x="31" y="60"/>
                    <a:pt x="42" y="45"/>
                    <a:pt x="45" y="38"/>
                  </a:cubicBezTo>
                  <a:cubicBezTo>
                    <a:pt x="48" y="42"/>
                    <a:pt x="50" y="58"/>
                    <a:pt x="50" y="73"/>
                  </a:cubicBezTo>
                  <a:cubicBezTo>
                    <a:pt x="50" y="73"/>
                    <a:pt x="60" y="65"/>
                    <a:pt x="67" y="52"/>
                  </a:cubicBezTo>
                  <a:cubicBezTo>
                    <a:pt x="76" y="66"/>
                    <a:pt x="78" y="82"/>
                    <a:pt x="75" y="94"/>
                  </a:cubicBezTo>
                  <a:close/>
                  <a:moveTo>
                    <a:pt x="75" y="94"/>
                  </a:moveTo>
                  <a:cubicBezTo>
                    <a:pt x="75" y="94"/>
                    <a:pt x="75" y="94"/>
                    <a:pt x="75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37" name="Freeform 13">
              <a:extLst>
                <a:ext uri="{FF2B5EF4-FFF2-40B4-BE49-F238E27FC236}">
                  <a16:creationId xmlns:a16="http://schemas.microsoft.com/office/drawing/2014/main" id="{74BE9C69-A932-924D-923B-CD3167814F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8300" y="1363663"/>
              <a:ext cx="160338" cy="128588"/>
            </a:xfrm>
            <a:custGeom>
              <a:avLst/>
              <a:gdLst/>
              <a:ahLst/>
              <a:cxnLst>
                <a:cxn ang="0">
                  <a:pos x="53" y="12"/>
                </a:cxn>
                <a:cxn ang="0">
                  <a:pos x="49" y="15"/>
                </a:cxn>
                <a:cxn ang="0">
                  <a:pos x="31" y="30"/>
                </a:cxn>
                <a:cxn ang="0">
                  <a:pos x="29" y="13"/>
                </a:cxn>
                <a:cxn ang="0">
                  <a:pos x="29" y="7"/>
                </a:cxn>
                <a:cxn ang="0">
                  <a:pos x="23" y="16"/>
                </a:cxn>
                <a:cxn ang="0">
                  <a:pos x="17" y="25"/>
                </a:cxn>
                <a:cxn ang="0">
                  <a:pos x="8" y="5"/>
                </a:cxn>
                <a:cxn ang="0">
                  <a:pos x="7" y="0"/>
                </a:cxn>
                <a:cxn ang="0">
                  <a:pos x="5" y="5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4" y="38"/>
                </a:cxn>
                <a:cxn ang="0">
                  <a:pos x="7" y="11"/>
                </a:cxn>
                <a:cxn ang="0">
                  <a:pos x="15" y="29"/>
                </a:cxn>
                <a:cxn ang="0">
                  <a:pos x="16" y="32"/>
                </a:cxn>
                <a:cxn ang="0">
                  <a:pos x="18" y="30"/>
                </a:cxn>
                <a:cxn ang="0">
                  <a:pos x="25" y="19"/>
                </a:cxn>
                <a:cxn ang="0">
                  <a:pos x="28" y="33"/>
                </a:cxn>
                <a:cxn ang="0">
                  <a:pos x="29" y="35"/>
                </a:cxn>
                <a:cxn ang="0">
                  <a:pos x="31" y="34"/>
                </a:cxn>
                <a:cxn ang="0">
                  <a:pos x="50" y="20"/>
                </a:cxn>
                <a:cxn ang="0">
                  <a:pos x="48" y="41"/>
                </a:cxn>
                <a:cxn ang="0">
                  <a:pos x="49" y="43"/>
                </a:cxn>
                <a:cxn ang="0">
                  <a:pos x="49" y="44"/>
                </a:cxn>
                <a:cxn ang="0">
                  <a:pos x="51" y="42"/>
                </a:cxn>
                <a:cxn ang="0">
                  <a:pos x="53" y="16"/>
                </a:cxn>
                <a:cxn ang="0">
                  <a:pos x="53" y="12"/>
                </a:cxn>
                <a:cxn ang="0">
                  <a:pos x="53" y="12"/>
                </a:cxn>
                <a:cxn ang="0">
                  <a:pos x="53" y="12"/>
                </a:cxn>
              </a:cxnLst>
              <a:rect l="0" t="0" r="r" b="b"/>
              <a:pathLst>
                <a:path w="55" h="44">
                  <a:moveTo>
                    <a:pt x="53" y="12"/>
                  </a:moveTo>
                  <a:cubicBezTo>
                    <a:pt x="49" y="15"/>
                    <a:pt x="49" y="15"/>
                    <a:pt x="49" y="15"/>
                  </a:cubicBezTo>
                  <a:cubicBezTo>
                    <a:pt x="45" y="20"/>
                    <a:pt x="42" y="25"/>
                    <a:pt x="31" y="30"/>
                  </a:cubicBezTo>
                  <a:cubicBezTo>
                    <a:pt x="30" y="25"/>
                    <a:pt x="29" y="20"/>
                    <a:pt x="29" y="13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1" y="19"/>
                    <a:pt x="19" y="21"/>
                    <a:pt x="17" y="25"/>
                  </a:cubicBezTo>
                  <a:cubicBezTo>
                    <a:pt x="13" y="16"/>
                    <a:pt x="10" y="10"/>
                    <a:pt x="8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13"/>
                    <a:pt x="0" y="20"/>
                    <a:pt x="0" y="38"/>
                  </a:cubicBezTo>
                  <a:cubicBezTo>
                    <a:pt x="0" y="39"/>
                    <a:pt x="1" y="40"/>
                    <a:pt x="2" y="40"/>
                  </a:cubicBezTo>
                  <a:cubicBezTo>
                    <a:pt x="3" y="40"/>
                    <a:pt x="4" y="39"/>
                    <a:pt x="4" y="38"/>
                  </a:cubicBezTo>
                  <a:cubicBezTo>
                    <a:pt x="4" y="24"/>
                    <a:pt x="5" y="17"/>
                    <a:pt x="7" y="11"/>
                  </a:cubicBezTo>
                  <a:cubicBezTo>
                    <a:pt x="9" y="16"/>
                    <a:pt x="11" y="22"/>
                    <a:pt x="15" y="29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21" y="25"/>
                    <a:pt x="23" y="22"/>
                    <a:pt x="25" y="19"/>
                  </a:cubicBezTo>
                  <a:cubicBezTo>
                    <a:pt x="26" y="25"/>
                    <a:pt x="27" y="29"/>
                    <a:pt x="28" y="33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41" y="29"/>
                    <a:pt x="46" y="25"/>
                    <a:pt x="50" y="20"/>
                  </a:cubicBezTo>
                  <a:cubicBezTo>
                    <a:pt x="51" y="28"/>
                    <a:pt x="50" y="35"/>
                    <a:pt x="48" y="41"/>
                  </a:cubicBezTo>
                  <a:cubicBezTo>
                    <a:pt x="47" y="42"/>
                    <a:pt x="48" y="43"/>
                    <a:pt x="49" y="43"/>
                  </a:cubicBezTo>
                  <a:cubicBezTo>
                    <a:pt x="49" y="43"/>
                    <a:pt x="49" y="44"/>
                    <a:pt x="49" y="44"/>
                  </a:cubicBezTo>
                  <a:cubicBezTo>
                    <a:pt x="50" y="44"/>
                    <a:pt x="51" y="43"/>
                    <a:pt x="51" y="42"/>
                  </a:cubicBezTo>
                  <a:cubicBezTo>
                    <a:pt x="54" y="35"/>
                    <a:pt x="55" y="24"/>
                    <a:pt x="53" y="16"/>
                  </a:cubicBezTo>
                  <a:lnTo>
                    <a:pt x="53" y="12"/>
                  </a:lnTo>
                  <a:close/>
                  <a:moveTo>
                    <a:pt x="53" y="12"/>
                  </a:moveTo>
                  <a:cubicBezTo>
                    <a:pt x="53" y="12"/>
                    <a:pt x="53" y="12"/>
                    <a:pt x="5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855A4C67-6AA3-294C-89A6-ADD19EF6A352}"/>
              </a:ext>
            </a:extLst>
          </p:cNvPr>
          <p:cNvGrpSpPr/>
          <p:nvPr/>
        </p:nvGrpSpPr>
        <p:grpSpPr>
          <a:xfrm>
            <a:off x="2523404" y="979530"/>
            <a:ext cx="401466" cy="376706"/>
            <a:chOff x="2270125" y="1222376"/>
            <a:chExt cx="360363" cy="338138"/>
          </a:xfrm>
          <a:solidFill>
            <a:schemeClr val="tx2"/>
          </a:solidFill>
        </p:grpSpPr>
        <p:sp>
          <p:nvSpPr>
            <p:cNvPr id="1038" name="Freeform 14">
              <a:extLst>
                <a:ext uri="{FF2B5EF4-FFF2-40B4-BE49-F238E27FC236}">
                  <a16:creationId xmlns:a16="http://schemas.microsoft.com/office/drawing/2014/main" id="{78F9AF63-ADC5-404B-864E-832A9B176B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1222376"/>
              <a:ext cx="360363" cy="338138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0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1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4"/>
                </a:cxn>
                <a:cxn ang="0">
                  <a:pos x="115" y="34"/>
                </a:cxn>
                <a:cxn ang="0">
                  <a:pos x="115" y="104"/>
                </a:cxn>
                <a:cxn ang="0">
                  <a:pos x="103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3" y="31"/>
                </a:cxn>
                <a:cxn ang="0">
                  <a:pos x="103" y="31"/>
                </a:cxn>
                <a:cxn ang="0">
                  <a:pos x="103" y="31"/>
                </a:cxn>
              </a:cxnLst>
              <a:rect l="0" t="0" r="r" b="b"/>
              <a:pathLst>
                <a:path w="123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0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100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4"/>
                  </a:lnTo>
                  <a:close/>
                  <a:moveTo>
                    <a:pt x="103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5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3" y="31"/>
                  </a:lnTo>
                  <a:close/>
                  <a:moveTo>
                    <a:pt x="103" y="31"/>
                  </a:moveTo>
                  <a:cubicBezTo>
                    <a:pt x="103" y="31"/>
                    <a:pt x="103" y="31"/>
                    <a:pt x="10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39" name="Freeform 15">
              <a:extLst>
                <a:ext uri="{FF2B5EF4-FFF2-40B4-BE49-F238E27FC236}">
                  <a16:creationId xmlns:a16="http://schemas.microsoft.com/office/drawing/2014/main" id="{08E9188A-3A2E-C84E-AA4B-F8CEA20885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2906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40" name="Freeform 16">
              <a:extLst>
                <a:ext uri="{FF2B5EF4-FFF2-40B4-BE49-F238E27FC236}">
                  <a16:creationId xmlns:a16="http://schemas.microsoft.com/office/drawing/2014/main" id="{FA1B002F-C5FA-644E-BA5B-898E7F35BF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22388"/>
              <a:ext cx="66675" cy="1270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41" name="Freeform 17">
              <a:extLst>
                <a:ext uri="{FF2B5EF4-FFF2-40B4-BE49-F238E27FC236}">
                  <a16:creationId xmlns:a16="http://schemas.microsoft.com/office/drawing/2014/main" id="{61BC264D-C6C7-9D4A-8999-DFDBAB8808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57313"/>
              <a:ext cx="146050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42" name="Freeform 18">
              <a:extLst>
                <a:ext uri="{FF2B5EF4-FFF2-40B4-BE49-F238E27FC236}">
                  <a16:creationId xmlns:a16="http://schemas.microsoft.com/office/drawing/2014/main" id="{FE617BD4-AD0D-1440-A0A3-742EFC7BD8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2557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43" name="Freeform 19">
              <a:extLst>
                <a:ext uri="{FF2B5EF4-FFF2-40B4-BE49-F238E27FC236}">
                  <a16:creationId xmlns:a16="http://schemas.microsoft.com/office/drawing/2014/main" id="{796D6BA8-76C2-4A49-9F6F-66B52DE06A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60501"/>
              <a:ext cx="268288" cy="9525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0" y="3"/>
                </a:cxn>
                <a:cxn ang="0">
                  <a:pos x="92" y="1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3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2" y="2"/>
                    <a:pt x="92" y="1"/>
                  </a:cubicBezTo>
                  <a:cubicBezTo>
                    <a:pt x="92" y="0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44" name="Freeform 20">
              <a:extLst>
                <a:ext uri="{FF2B5EF4-FFF2-40B4-BE49-F238E27FC236}">
                  <a16:creationId xmlns:a16="http://schemas.microsoft.com/office/drawing/2014/main" id="{798C756B-BB5E-9C41-A344-2D0C4A1391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92251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45" name="Freeform 21">
              <a:extLst>
                <a:ext uri="{FF2B5EF4-FFF2-40B4-BE49-F238E27FC236}">
                  <a16:creationId xmlns:a16="http://schemas.microsoft.com/office/drawing/2014/main" id="{BF4D5A07-E93F-3F4D-A14D-F3E720F9F0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3906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46" name="Freeform 22">
              <a:extLst>
                <a:ext uri="{FF2B5EF4-FFF2-40B4-BE49-F238E27FC236}">
                  <a16:creationId xmlns:a16="http://schemas.microsoft.com/office/drawing/2014/main" id="{A523857D-2102-BC49-812E-D16E2A800D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277938"/>
              <a:ext cx="101600" cy="92075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8B603604-812C-F14B-B8C4-2E5E23044BAE}"/>
              </a:ext>
            </a:extLst>
          </p:cNvPr>
          <p:cNvGrpSpPr/>
          <p:nvPr/>
        </p:nvGrpSpPr>
        <p:grpSpPr>
          <a:xfrm>
            <a:off x="3293698" y="967149"/>
            <a:ext cx="396160" cy="401466"/>
            <a:chOff x="3036888" y="1211263"/>
            <a:chExt cx="355600" cy="360363"/>
          </a:xfrm>
          <a:solidFill>
            <a:schemeClr val="tx2"/>
          </a:solidFill>
        </p:grpSpPr>
        <p:sp>
          <p:nvSpPr>
            <p:cNvPr id="1047" name="Freeform 23">
              <a:extLst>
                <a:ext uri="{FF2B5EF4-FFF2-40B4-BE49-F238E27FC236}">
                  <a16:creationId xmlns:a16="http://schemas.microsoft.com/office/drawing/2014/main" id="{69FED196-AB88-4D48-9B14-3F31E06C91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211263"/>
              <a:ext cx="355600" cy="360363"/>
            </a:xfrm>
            <a:custGeom>
              <a:avLst/>
              <a:gdLst/>
              <a:ahLst/>
              <a:cxnLst>
                <a:cxn ang="0">
                  <a:pos x="111" y="0"/>
                </a:cxn>
                <a:cxn ang="0">
                  <a:pos x="27" y="0"/>
                </a:cxn>
                <a:cxn ang="0">
                  <a:pos x="15" y="12"/>
                </a:cxn>
                <a:cxn ang="0">
                  <a:pos x="15" y="19"/>
                </a:cxn>
                <a:cxn ang="0">
                  <a:pos x="11" y="19"/>
                </a:cxn>
                <a:cxn ang="0">
                  <a:pos x="0" y="31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107" y="123"/>
                </a:cxn>
                <a:cxn ang="0">
                  <a:pos x="122" y="107"/>
                </a:cxn>
                <a:cxn ang="0">
                  <a:pos x="122" y="12"/>
                </a:cxn>
                <a:cxn ang="0">
                  <a:pos x="111" y="0"/>
                </a:cxn>
                <a:cxn ang="0">
                  <a:pos x="115" y="107"/>
                </a:cxn>
                <a:cxn ang="0">
                  <a:pos x="107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31"/>
                </a:cxn>
                <a:cxn ang="0">
                  <a:pos x="11" y="27"/>
                </a:cxn>
                <a:cxn ang="0">
                  <a:pos x="15" y="27"/>
                </a:cxn>
                <a:cxn ang="0">
                  <a:pos x="15" y="104"/>
                </a:cxn>
                <a:cxn ang="0">
                  <a:pos x="19" y="107"/>
                </a:cxn>
                <a:cxn ang="0">
                  <a:pos x="23" y="104"/>
                </a:cxn>
                <a:cxn ang="0">
                  <a:pos x="23" y="12"/>
                </a:cxn>
                <a:cxn ang="0">
                  <a:pos x="27" y="8"/>
                </a:cxn>
                <a:cxn ang="0">
                  <a:pos x="111" y="8"/>
                </a:cxn>
                <a:cxn ang="0">
                  <a:pos x="115" y="12"/>
                </a:cxn>
                <a:cxn ang="0">
                  <a:pos x="115" y="107"/>
                </a:cxn>
                <a:cxn ang="0">
                  <a:pos x="115" y="107"/>
                </a:cxn>
                <a:cxn ang="0">
                  <a:pos x="115" y="107"/>
                </a:cxn>
              </a:cxnLst>
              <a:rect l="0" t="0" r="r" b="b"/>
              <a:pathLst>
                <a:path w="122" h="123">
                  <a:moveTo>
                    <a:pt x="111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5" y="5"/>
                    <a:pt x="15" y="12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5" y="19"/>
                    <a:pt x="0" y="24"/>
                    <a:pt x="0" y="31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107" y="123"/>
                    <a:pt x="107" y="123"/>
                    <a:pt x="107" y="123"/>
                  </a:cubicBezTo>
                  <a:cubicBezTo>
                    <a:pt x="116" y="123"/>
                    <a:pt x="122" y="116"/>
                    <a:pt x="122" y="107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5"/>
                    <a:pt x="117" y="0"/>
                    <a:pt x="111" y="0"/>
                  </a:cubicBezTo>
                  <a:close/>
                  <a:moveTo>
                    <a:pt x="115" y="107"/>
                  </a:moveTo>
                  <a:cubicBezTo>
                    <a:pt x="115" y="112"/>
                    <a:pt x="111" y="115"/>
                    <a:pt x="107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2"/>
                    <a:pt x="7" y="10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29"/>
                    <a:pt x="9" y="27"/>
                    <a:pt x="1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5" y="106"/>
                    <a:pt x="17" y="107"/>
                    <a:pt x="19" y="107"/>
                  </a:cubicBezTo>
                  <a:cubicBezTo>
                    <a:pt x="21" y="107"/>
                    <a:pt x="23" y="106"/>
                    <a:pt x="23" y="104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4" y="8"/>
                    <a:pt x="27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3" y="8"/>
                    <a:pt x="115" y="9"/>
                    <a:pt x="115" y="12"/>
                  </a:cubicBezTo>
                  <a:lnTo>
                    <a:pt x="115" y="107"/>
                  </a:lnTo>
                  <a:close/>
                  <a:moveTo>
                    <a:pt x="115" y="107"/>
                  </a:moveTo>
                  <a:cubicBezTo>
                    <a:pt x="115" y="107"/>
                    <a:pt x="115" y="107"/>
                    <a:pt x="115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48" name="Freeform 24">
              <a:extLst>
                <a:ext uri="{FF2B5EF4-FFF2-40B4-BE49-F238E27FC236}">
                  <a16:creationId xmlns:a16="http://schemas.microsoft.com/office/drawing/2014/main" id="{AF15A431-C365-374F-94C7-58895FCF8E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46201"/>
              <a:ext cx="100013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49" name="Freeform 25">
              <a:extLst>
                <a:ext uri="{FF2B5EF4-FFF2-40B4-BE49-F238E27FC236}">
                  <a16:creationId xmlns:a16="http://schemas.microsoft.com/office/drawing/2014/main" id="{453D4877-03EB-DA4F-9AF0-88409B36D9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14451"/>
              <a:ext cx="100013" cy="7938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32" y="3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4" h="3">
                  <a:moveTo>
                    <a:pt x="1" y="3"/>
                  </a:moveTo>
                  <a:cubicBezTo>
                    <a:pt x="32" y="3"/>
                    <a:pt x="32" y="3"/>
                    <a:pt x="32" y="3"/>
                  </a:cubicBezTo>
                  <a:cubicBezTo>
                    <a:pt x="33" y="3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50" name="Freeform 26">
              <a:extLst>
                <a:ext uri="{FF2B5EF4-FFF2-40B4-BE49-F238E27FC236}">
                  <a16:creationId xmlns:a16="http://schemas.microsoft.com/office/drawing/2014/main" id="{8FDA50AB-887F-1547-95C1-82B1536587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277938"/>
              <a:ext cx="100013" cy="12700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51" name="Freeform 27">
              <a:extLst>
                <a:ext uri="{FF2B5EF4-FFF2-40B4-BE49-F238E27FC236}">
                  <a16:creationId xmlns:a16="http://schemas.microsoft.com/office/drawing/2014/main" id="{0A1F1FB3-A9E4-524C-A6B6-A187680BEC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516063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52" name="Freeform 28">
              <a:extLst>
                <a:ext uri="{FF2B5EF4-FFF2-40B4-BE49-F238E27FC236}">
                  <a16:creationId xmlns:a16="http://schemas.microsoft.com/office/drawing/2014/main" id="{362916FB-A5BC-F242-A898-BF5100A56A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8113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53" name="Freeform 29">
              <a:extLst>
                <a:ext uri="{FF2B5EF4-FFF2-40B4-BE49-F238E27FC236}">
                  <a16:creationId xmlns:a16="http://schemas.microsoft.com/office/drawing/2014/main" id="{14D8A3E7-8D7C-FE4F-96C9-855415648D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4938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54" name="Freeform 30">
              <a:extLst>
                <a:ext uri="{FF2B5EF4-FFF2-40B4-BE49-F238E27FC236}">
                  <a16:creationId xmlns:a16="http://schemas.microsoft.com/office/drawing/2014/main" id="{6B412FA5-11D6-7C4A-BD20-DC47241762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516063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55" name="Freeform 31">
              <a:extLst>
                <a:ext uri="{FF2B5EF4-FFF2-40B4-BE49-F238E27FC236}">
                  <a16:creationId xmlns:a16="http://schemas.microsoft.com/office/drawing/2014/main" id="{58FDC965-FB59-AE48-B548-9129036C57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8113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56" name="Freeform 32">
              <a:extLst>
                <a:ext uri="{FF2B5EF4-FFF2-40B4-BE49-F238E27FC236}">
                  <a16:creationId xmlns:a16="http://schemas.microsoft.com/office/drawing/2014/main" id="{48653B4F-35ED-0640-B2FD-210E7B5029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4938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57" name="Freeform 33">
              <a:extLst>
                <a:ext uri="{FF2B5EF4-FFF2-40B4-BE49-F238E27FC236}">
                  <a16:creationId xmlns:a16="http://schemas.microsoft.com/office/drawing/2014/main" id="{F209352E-DD57-2E41-A352-8B30D15839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38112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58" name="Freeform 34">
              <a:extLst>
                <a:ext uri="{FF2B5EF4-FFF2-40B4-BE49-F238E27FC236}">
                  <a16:creationId xmlns:a16="http://schemas.microsoft.com/office/drawing/2014/main" id="{812EDE20-7CF0-2B4F-826A-622408D58A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1287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59" name="Freeform 35">
              <a:extLst>
                <a:ext uri="{FF2B5EF4-FFF2-40B4-BE49-F238E27FC236}">
                  <a16:creationId xmlns:a16="http://schemas.microsoft.com/office/drawing/2014/main" id="{1B4AF4E8-38BD-DF47-9F16-E19DF050E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255713"/>
              <a:ext cx="101600" cy="101600"/>
            </a:xfrm>
            <a:custGeom>
              <a:avLst/>
              <a:gdLst/>
              <a:ahLst/>
              <a:cxnLst>
                <a:cxn ang="0">
                  <a:pos x="4" y="35"/>
                </a:cxn>
                <a:cxn ang="0">
                  <a:pos x="31" y="35"/>
                </a:cxn>
                <a:cxn ang="0">
                  <a:pos x="35" y="31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31"/>
                </a:cxn>
                <a:cxn ang="0">
                  <a:pos x="4" y="35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7"/>
                </a:cxn>
                <a:cxn ang="0">
                  <a:pos x="8" y="27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5">
                  <a:moveTo>
                    <a:pt x="4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33" y="35"/>
                    <a:pt x="35" y="33"/>
                    <a:pt x="35" y="31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2" y="35"/>
                    <a:pt x="4" y="35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8" y="27"/>
                    <a:pt x="8" y="27"/>
                    <a:pt x="8" y="27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0247" name="Freeform 36">
            <a:extLst>
              <a:ext uri="{FF2B5EF4-FFF2-40B4-BE49-F238E27FC236}">
                <a16:creationId xmlns:a16="http://schemas.microsoft.com/office/drawing/2014/main" id="{E4DBC520-D7EB-F34A-8B3F-207BE3D4ECA0}"/>
              </a:ext>
            </a:extLst>
          </p:cNvPr>
          <p:cNvSpPr>
            <a:spLocks noEditPoints="1"/>
          </p:cNvSpPr>
          <p:nvPr/>
        </p:nvSpPr>
        <p:spPr bwMode="auto">
          <a:xfrm>
            <a:off x="3232150" y="3694113"/>
            <a:ext cx="420688" cy="385762"/>
          </a:xfrm>
          <a:custGeom>
            <a:avLst/>
            <a:gdLst>
              <a:gd name="T0" fmla="*/ 116 w 129"/>
              <a:gd name="T1" fmla="*/ 14 h 118"/>
              <a:gd name="T2" fmla="*/ 67 w 129"/>
              <a:gd name="T3" fmla="*/ 14 h 118"/>
              <a:gd name="T4" fmla="*/ 11 w 129"/>
              <a:gd name="T5" fmla="*/ 69 h 118"/>
              <a:gd name="T6" fmla="*/ 11 w 129"/>
              <a:gd name="T7" fmla="*/ 107 h 118"/>
              <a:gd name="T8" fmla="*/ 49 w 129"/>
              <a:gd name="T9" fmla="*/ 107 h 118"/>
              <a:gd name="T10" fmla="*/ 105 w 129"/>
              <a:gd name="T11" fmla="*/ 52 h 118"/>
              <a:gd name="T12" fmla="*/ 105 w 129"/>
              <a:gd name="T13" fmla="*/ 25 h 118"/>
              <a:gd name="T14" fmla="*/ 78 w 129"/>
              <a:gd name="T15" fmla="*/ 25 h 118"/>
              <a:gd name="T16" fmla="*/ 36 w 129"/>
              <a:gd name="T17" fmla="*/ 67 h 118"/>
              <a:gd name="T18" fmla="*/ 36 w 129"/>
              <a:gd name="T19" fmla="*/ 72 h 118"/>
              <a:gd name="T20" fmla="*/ 41 w 129"/>
              <a:gd name="T21" fmla="*/ 72 h 118"/>
              <a:gd name="T22" fmla="*/ 83 w 129"/>
              <a:gd name="T23" fmla="*/ 30 h 118"/>
              <a:gd name="T24" fmla="*/ 99 w 129"/>
              <a:gd name="T25" fmla="*/ 30 h 118"/>
              <a:gd name="T26" fmla="*/ 99 w 129"/>
              <a:gd name="T27" fmla="*/ 46 h 118"/>
              <a:gd name="T28" fmla="*/ 43 w 129"/>
              <a:gd name="T29" fmla="*/ 102 h 118"/>
              <a:gd name="T30" fmla="*/ 16 w 129"/>
              <a:gd name="T31" fmla="*/ 102 h 118"/>
              <a:gd name="T32" fmla="*/ 16 w 129"/>
              <a:gd name="T33" fmla="*/ 75 h 118"/>
              <a:gd name="T34" fmla="*/ 72 w 129"/>
              <a:gd name="T35" fmla="*/ 20 h 118"/>
              <a:gd name="T36" fmla="*/ 110 w 129"/>
              <a:gd name="T37" fmla="*/ 20 h 118"/>
              <a:gd name="T38" fmla="*/ 110 w 129"/>
              <a:gd name="T39" fmla="*/ 58 h 118"/>
              <a:gd name="T40" fmla="*/ 68 w 129"/>
              <a:gd name="T41" fmla="*/ 99 h 118"/>
              <a:gd name="T42" fmla="*/ 68 w 129"/>
              <a:gd name="T43" fmla="*/ 105 h 118"/>
              <a:gd name="T44" fmla="*/ 73 w 129"/>
              <a:gd name="T45" fmla="*/ 105 h 118"/>
              <a:gd name="T46" fmla="*/ 116 w 129"/>
              <a:gd name="T47" fmla="*/ 63 h 118"/>
              <a:gd name="T48" fmla="*/ 116 w 129"/>
              <a:gd name="T49" fmla="*/ 14 h 118"/>
              <a:gd name="T50" fmla="*/ 116 w 129"/>
              <a:gd name="T51" fmla="*/ 14 h 118"/>
              <a:gd name="T52" fmla="*/ 116 w 129"/>
              <a:gd name="T53" fmla="*/ 14 h 11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29" h="118">
                <a:moveTo>
                  <a:pt x="116" y="14"/>
                </a:moveTo>
                <a:cubicBezTo>
                  <a:pt x="102" y="0"/>
                  <a:pt x="80" y="0"/>
                  <a:pt x="67" y="14"/>
                </a:cubicBezTo>
                <a:cubicBezTo>
                  <a:pt x="11" y="69"/>
                  <a:pt x="11" y="69"/>
                  <a:pt x="11" y="69"/>
                </a:cubicBezTo>
                <a:cubicBezTo>
                  <a:pt x="0" y="80"/>
                  <a:pt x="0" y="97"/>
                  <a:pt x="11" y="107"/>
                </a:cubicBezTo>
                <a:cubicBezTo>
                  <a:pt x="21" y="118"/>
                  <a:pt x="38" y="118"/>
                  <a:pt x="49" y="107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12" y="44"/>
                  <a:pt x="112" y="32"/>
                  <a:pt x="105" y="25"/>
                </a:cubicBezTo>
                <a:cubicBezTo>
                  <a:pt x="97" y="17"/>
                  <a:pt x="85" y="17"/>
                  <a:pt x="78" y="25"/>
                </a:cubicBezTo>
                <a:cubicBezTo>
                  <a:pt x="36" y="67"/>
                  <a:pt x="36" y="67"/>
                  <a:pt x="36" y="67"/>
                </a:cubicBezTo>
                <a:cubicBezTo>
                  <a:pt x="34" y="68"/>
                  <a:pt x="34" y="71"/>
                  <a:pt x="36" y="72"/>
                </a:cubicBezTo>
                <a:cubicBezTo>
                  <a:pt x="37" y="74"/>
                  <a:pt x="39" y="74"/>
                  <a:pt x="41" y="72"/>
                </a:cubicBezTo>
                <a:cubicBezTo>
                  <a:pt x="83" y="30"/>
                  <a:pt x="83" y="30"/>
                  <a:pt x="83" y="30"/>
                </a:cubicBezTo>
                <a:cubicBezTo>
                  <a:pt x="88" y="26"/>
                  <a:pt x="95" y="26"/>
                  <a:pt x="99" y="30"/>
                </a:cubicBezTo>
                <a:cubicBezTo>
                  <a:pt x="104" y="35"/>
                  <a:pt x="104" y="42"/>
                  <a:pt x="99" y="46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36" y="109"/>
                  <a:pt x="24" y="109"/>
                  <a:pt x="16" y="102"/>
                </a:cubicBezTo>
                <a:cubicBezTo>
                  <a:pt x="9" y="94"/>
                  <a:pt x="9" y="82"/>
                  <a:pt x="16" y="75"/>
                </a:cubicBezTo>
                <a:cubicBezTo>
                  <a:pt x="72" y="20"/>
                  <a:pt x="72" y="20"/>
                  <a:pt x="72" y="20"/>
                </a:cubicBezTo>
                <a:cubicBezTo>
                  <a:pt x="82" y="9"/>
                  <a:pt x="99" y="9"/>
                  <a:pt x="110" y="20"/>
                </a:cubicBezTo>
                <a:cubicBezTo>
                  <a:pt x="120" y="30"/>
                  <a:pt x="120" y="47"/>
                  <a:pt x="110" y="58"/>
                </a:cubicBezTo>
                <a:cubicBezTo>
                  <a:pt x="68" y="99"/>
                  <a:pt x="68" y="99"/>
                  <a:pt x="68" y="99"/>
                </a:cubicBezTo>
                <a:cubicBezTo>
                  <a:pt x="67" y="101"/>
                  <a:pt x="67" y="103"/>
                  <a:pt x="68" y="105"/>
                </a:cubicBezTo>
                <a:cubicBezTo>
                  <a:pt x="70" y="106"/>
                  <a:pt x="72" y="106"/>
                  <a:pt x="73" y="105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129" y="49"/>
                  <a:pt x="129" y="27"/>
                  <a:pt x="116" y="14"/>
                </a:cubicBezTo>
                <a:close/>
                <a:moveTo>
                  <a:pt x="116" y="14"/>
                </a:moveTo>
                <a:cubicBezTo>
                  <a:pt x="116" y="14"/>
                  <a:pt x="116" y="14"/>
                  <a:pt x="116" y="1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248" name="Freeform 37">
            <a:extLst>
              <a:ext uri="{FF2B5EF4-FFF2-40B4-BE49-F238E27FC236}">
                <a16:creationId xmlns:a16="http://schemas.microsoft.com/office/drawing/2014/main" id="{96F34737-656F-1641-B137-85FCEE6556AF}"/>
              </a:ext>
            </a:extLst>
          </p:cNvPr>
          <p:cNvSpPr>
            <a:spLocks noEditPoints="1"/>
          </p:cNvSpPr>
          <p:nvPr/>
        </p:nvSpPr>
        <p:spPr bwMode="auto">
          <a:xfrm>
            <a:off x="4059238" y="966788"/>
            <a:ext cx="274637" cy="401637"/>
          </a:xfrm>
          <a:custGeom>
            <a:avLst/>
            <a:gdLst>
              <a:gd name="T0" fmla="*/ 38 w 85"/>
              <a:gd name="T1" fmla="*/ 109 h 123"/>
              <a:gd name="T2" fmla="*/ 40 w 85"/>
              <a:gd name="T3" fmla="*/ 107 h 123"/>
              <a:gd name="T4" fmla="*/ 44 w 85"/>
              <a:gd name="T5" fmla="*/ 107 h 123"/>
              <a:gd name="T6" fmla="*/ 46 w 85"/>
              <a:gd name="T7" fmla="*/ 109 h 123"/>
              <a:gd name="T8" fmla="*/ 44 w 85"/>
              <a:gd name="T9" fmla="*/ 111 h 123"/>
              <a:gd name="T10" fmla="*/ 40 w 85"/>
              <a:gd name="T11" fmla="*/ 111 h 123"/>
              <a:gd name="T12" fmla="*/ 38 w 85"/>
              <a:gd name="T13" fmla="*/ 109 h 123"/>
              <a:gd name="T14" fmla="*/ 48 w 85"/>
              <a:gd name="T15" fmla="*/ 12 h 123"/>
              <a:gd name="T16" fmla="*/ 37 w 85"/>
              <a:gd name="T17" fmla="*/ 12 h 123"/>
              <a:gd name="T18" fmla="*/ 35 w 85"/>
              <a:gd name="T19" fmla="*/ 14 h 123"/>
              <a:gd name="T20" fmla="*/ 37 w 85"/>
              <a:gd name="T21" fmla="*/ 15 h 123"/>
              <a:gd name="T22" fmla="*/ 48 w 85"/>
              <a:gd name="T23" fmla="*/ 15 h 123"/>
              <a:gd name="T24" fmla="*/ 50 w 85"/>
              <a:gd name="T25" fmla="*/ 14 h 123"/>
              <a:gd name="T26" fmla="*/ 48 w 85"/>
              <a:gd name="T27" fmla="*/ 12 h 123"/>
              <a:gd name="T28" fmla="*/ 85 w 85"/>
              <a:gd name="T29" fmla="*/ 12 h 123"/>
              <a:gd name="T30" fmla="*/ 85 w 85"/>
              <a:gd name="T31" fmla="*/ 111 h 123"/>
              <a:gd name="T32" fmla="*/ 73 w 85"/>
              <a:gd name="T33" fmla="*/ 123 h 123"/>
              <a:gd name="T34" fmla="*/ 12 w 85"/>
              <a:gd name="T35" fmla="*/ 123 h 123"/>
              <a:gd name="T36" fmla="*/ 0 w 85"/>
              <a:gd name="T37" fmla="*/ 111 h 123"/>
              <a:gd name="T38" fmla="*/ 0 w 85"/>
              <a:gd name="T39" fmla="*/ 12 h 123"/>
              <a:gd name="T40" fmla="*/ 12 w 85"/>
              <a:gd name="T41" fmla="*/ 0 h 123"/>
              <a:gd name="T42" fmla="*/ 73 w 85"/>
              <a:gd name="T43" fmla="*/ 0 h 123"/>
              <a:gd name="T44" fmla="*/ 85 w 85"/>
              <a:gd name="T45" fmla="*/ 12 h 123"/>
              <a:gd name="T46" fmla="*/ 77 w 85"/>
              <a:gd name="T47" fmla="*/ 104 h 123"/>
              <a:gd name="T48" fmla="*/ 8 w 85"/>
              <a:gd name="T49" fmla="*/ 104 h 123"/>
              <a:gd name="T50" fmla="*/ 8 w 85"/>
              <a:gd name="T51" fmla="*/ 111 h 123"/>
              <a:gd name="T52" fmla="*/ 12 w 85"/>
              <a:gd name="T53" fmla="*/ 115 h 123"/>
              <a:gd name="T54" fmla="*/ 73 w 85"/>
              <a:gd name="T55" fmla="*/ 115 h 123"/>
              <a:gd name="T56" fmla="*/ 77 w 85"/>
              <a:gd name="T57" fmla="*/ 111 h 123"/>
              <a:gd name="T58" fmla="*/ 77 w 85"/>
              <a:gd name="T59" fmla="*/ 104 h 123"/>
              <a:gd name="T60" fmla="*/ 77 w 85"/>
              <a:gd name="T61" fmla="*/ 23 h 123"/>
              <a:gd name="T62" fmla="*/ 8 w 85"/>
              <a:gd name="T63" fmla="*/ 23 h 123"/>
              <a:gd name="T64" fmla="*/ 8 w 85"/>
              <a:gd name="T65" fmla="*/ 100 h 123"/>
              <a:gd name="T66" fmla="*/ 77 w 85"/>
              <a:gd name="T67" fmla="*/ 100 h 123"/>
              <a:gd name="T68" fmla="*/ 77 w 85"/>
              <a:gd name="T69" fmla="*/ 23 h 123"/>
              <a:gd name="T70" fmla="*/ 77 w 85"/>
              <a:gd name="T71" fmla="*/ 12 h 123"/>
              <a:gd name="T72" fmla="*/ 73 w 85"/>
              <a:gd name="T73" fmla="*/ 8 h 123"/>
              <a:gd name="T74" fmla="*/ 12 w 85"/>
              <a:gd name="T75" fmla="*/ 8 h 123"/>
              <a:gd name="T76" fmla="*/ 8 w 85"/>
              <a:gd name="T77" fmla="*/ 12 h 123"/>
              <a:gd name="T78" fmla="*/ 8 w 85"/>
              <a:gd name="T79" fmla="*/ 19 h 123"/>
              <a:gd name="T80" fmla="*/ 77 w 85"/>
              <a:gd name="T81" fmla="*/ 19 h 123"/>
              <a:gd name="T82" fmla="*/ 77 w 85"/>
              <a:gd name="T83" fmla="*/ 12 h 123"/>
              <a:gd name="T84" fmla="*/ 77 w 85"/>
              <a:gd name="T85" fmla="*/ 12 h 123"/>
              <a:gd name="T86" fmla="*/ 77 w 85"/>
              <a:gd name="T87" fmla="*/ 12 h 12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85" h="123">
                <a:moveTo>
                  <a:pt x="38" y="109"/>
                </a:moveTo>
                <a:cubicBezTo>
                  <a:pt x="38" y="108"/>
                  <a:pt x="39" y="107"/>
                  <a:pt x="40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5" y="107"/>
                  <a:pt x="46" y="108"/>
                  <a:pt x="46" y="109"/>
                </a:cubicBezTo>
                <a:cubicBezTo>
                  <a:pt x="46" y="110"/>
                  <a:pt x="45" y="111"/>
                  <a:pt x="44" y="111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39" y="111"/>
                  <a:pt x="38" y="110"/>
                  <a:pt x="38" y="109"/>
                </a:cubicBezTo>
                <a:close/>
                <a:moveTo>
                  <a:pt x="48" y="12"/>
                </a:moveTo>
                <a:cubicBezTo>
                  <a:pt x="37" y="12"/>
                  <a:pt x="37" y="12"/>
                  <a:pt x="37" y="12"/>
                </a:cubicBezTo>
                <a:cubicBezTo>
                  <a:pt x="36" y="12"/>
                  <a:pt x="35" y="12"/>
                  <a:pt x="35" y="14"/>
                </a:cubicBezTo>
                <a:cubicBezTo>
                  <a:pt x="35" y="15"/>
                  <a:pt x="36" y="15"/>
                  <a:pt x="37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9" y="15"/>
                  <a:pt x="50" y="15"/>
                  <a:pt x="50" y="14"/>
                </a:cubicBezTo>
                <a:cubicBezTo>
                  <a:pt x="50" y="12"/>
                  <a:pt x="49" y="12"/>
                  <a:pt x="48" y="12"/>
                </a:cubicBezTo>
                <a:close/>
                <a:moveTo>
                  <a:pt x="85" y="12"/>
                </a:moveTo>
                <a:cubicBezTo>
                  <a:pt x="85" y="111"/>
                  <a:pt x="85" y="111"/>
                  <a:pt x="85" y="111"/>
                </a:cubicBezTo>
                <a:cubicBezTo>
                  <a:pt x="85" y="118"/>
                  <a:pt x="79" y="123"/>
                  <a:pt x="73" y="123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5" y="123"/>
                  <a:pt x="0" y="118"/>
                  <a:pt x="0" y="11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9" y="0"/>
                  <a:pt x="85" y="5"/>
                  <a:pt x="85" y="12"/>
                </a:cubicBezTo>
                <a:close/>
                <a:moveTo>
                  <a:pt x="77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11"/>
                  <a:pt x="8" y="111"/>
                  <a:pt x="8" y="111"/>
                </a:cubicBezTo>
                <a:cubicBezTo>
                  <a:pt x="8" y="113"/>
                  <a:pt x="10" y="115"/>
                  <a:pt x="12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5" y="115"/>
                  <a:pt x="77" y="113"/>
                  <a:pt x="77" y="111"/>
                </a:cubicBezTo>
                <a:lnTo>
                  <a:pt x="77" y="104"/>
                </a:lnTo>
                <a:close/>
                <a:moveTo>
                  <a:pt x="77" y="23"/>
                </a:moveTo>
                <a:cubicBezTo>
                  <a:pt x="8" y="23"/>
                  <a:pt x="8" y="23"/>
                  <a:pt x="8" y="23"/>
                </a:cubicBezTo>
                <a:cubicBezTo>
                  <a:pt x="8" y="100"/>
                  <a:pt x="8" y="100"/>
                  <a:pt x="8" y="100"/>
                </a:cubicBezTo>
                <a:cubicBezTo>
                  <a:pt x="77" y="100"/>
                  <a:pt x="77" y="100"/>
                  <a:pt x="77" y="100"/>
                </a:cubicBezTo>
                <a:lnTo>
                  <a:pt x="77" y="23"/>
                </a:lnTo>
                <a:close/>
                <a:moveTo>
                  <a:pt x="77" y="12"/>
                </a:moveTo>
                <a:cubicBezTo>
                  <a:pt x="77" y="9"/>
                  <a:pt x="75" y="8"/>
                  <a:pt x="73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8"/>
                  <a:pt x="8" y="9"/>
                  <a:pt x="8" y="12"/>
                </a:cubicBezTo>
                <a:cubicBezTo>
                  <a:pt x="8" y="19"/>
                  <a:pt x="8" y="19"/>
                  <a:pt x="8" y="19"/>
                </a:cubicBezTo>
                <a:cubicBezTo>
                  <a:pt x="77" y="19"/>
                  <a:pt x="77" y="19"/>
                  <a:pt x="77" y="19"/>
                </a:cubicBezTo>
                <a:lnTo>
                  <a:pt x="77" y="12"/>
                </a:lnTo>
                <a:close/>
                <a:moveTo>
                  <a:pt x="77" y="12"/>
                </a:moveTo>
                <a:cubicBezTo>
                  <a:pt x="77" y="12"/>
                  <a:pt x="77" y="12"/>
                  <a:pt x="77" y="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851878D4-CF69-4F4F-8407-98AFFFC0C7E3}"/>
              </a:ext>
            </a:extLst>
          </p:cNvPr>
          <p:cNvGrpSpPr/>
          <p:nvPr/>
        </p:nvGrpSpPr>
        <p:grpSpPr>
          <a:xfrm>
            <a:off x="4703410" y="967149"/>
            <a:ext cx="272360" cy="401466"/>
            <a:chOff x="4914900" y="1211263"/>
            <a:chExt cx="244475" cy="360363"/>
          </a:xfrm>
          <a:solidFill>
            <a:schemeClr val="tx2"/>
          </a:solidFill>
        </p:grpSpPr>
        <p:sp>
          <p:nvSpPr>
            <p:cNvPr id="1062" name="Freeform 38">
              <a:extLst>
                <a:ext uri="{FF2B5EF4-FFF2-40B4-BE49-F238E27FC236}">
                  <a16:creationId xmlns:a16="http://schemas.microsoft.com/office/drawing/2014/main" id="{61F02A77-8A36-CD45-9FA0-0CF4689272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14451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63" name="Freeform 39">
              <a:extLst>
                <a:ext uri="{FF2B5EF4-FFF2-40B4-BE49-F238E27FC236}">
                  <a16:creationId xmlns:a16="http://schemas.microsoft.com/office/drawing/2014/main" id="{E2D33239-17DA-B14F-857B-DAE03F2A71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449388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64" name="Freeform 40">
              <a:extLst>
                <a:ext uri="{FF2B5EF4-FFF2-40B4-BE49-F238E27FC236}">
                  <a16:creationId xmlns:a16="http://schemas.microsoft.com/office/drawing/2014/main" id="{161246F4-D0C6-694D-A0F5-319AC751CC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1381126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65" name="Freeform 41">
              <a:extLst>
                <a:ext uri="{FF2B5EF4-FFF2-40B4-BE49-F238E27FC236}">
                  <a16:creationId xmlns:a16="http://schemas.microsoft.com/office/drawing/2014/main" id="{75F434B3-725A-4F46-A7D0-2750594498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1588" y="1381126"/>
              <a:ext cx="22225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66" name="Freeform 42">
              <a:extLst>
                <a:ext uri="{FF2B5EF4-FFF2-40B4-BE49-F238E27FC236}">
                  <a16:creationId xmlns:a16="http://schemas.microsoft.com/office/drawing/2014/main" id="{CB535B18-11E3-9343-85F7-2D87345490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428751"/>
              <a:ext cx="20638" cy="22225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67" name="Freeform 43">
              <a:extLst>
                <a:ext uri="{FF2B5EF4-FFF2-40B4-BE49-F238E27FC236}">
                  <a16:creationId xmlns:a16="http://schemas.microsoft.com/office/drawing/2014/main" id="{CDE049A0-849C-554C-9F73-E4A186AF30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331913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68" name="Freeform 44">
              <a:extLst>
                <a:ext uri="{FF2B5EF4-FFF2-40B4-BE49-F238E27FC236}">
                  <a16:creationId xmlns:a16="http://schemas.microsoft.com/office/drawing/2014/main" id="{CFC3B600-952B-794C-85AD-1FD6832A73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60950" y="1428751"/>
              <a:ext cx="22225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69" name="Freeform 45">
              <a:extLst>
                <a:ext uri="{FF2B5EF4-FFF2-40B4-BE49-F238E27FC236}">
                  <a16:creationId xmlns:a16="http://schemas.microsoft.com/office/drawing/2014/main" id="{09406143-658A-6D4B-BDA0-5AFD07C59F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4900" y="1211263"/>
              <a:ext cx="244475" cy="360363"/>
            </a:xfrm>
            <a:custGeom>
              <a:avLst/>
              <a:gdLst/>
              <a:ahLst/>
              <a:cxnLst>
                <a:cxn ang="0">
                  <a:pos x="76" y="54"/>
                </a:cxn>
                <a:cxn ang="0">
                  <a:pos x="76" y="54"/>
                </a:cxn>
                <a:cxn ang="0">
                  <a:pos x="67" y="36"/>
                </a:cxn>
                <a:cxn ang="0">
                  <a:pos x="61" y="6"/>
                </a:cxn>
                <a:cxn ang="0">
                  <a:pos x="54" y="0"/>
                </a:cxn>
                <a:cxn ang="0">
                  <a:pos x="23" y="0"/>
                </a:cxn>
                <a:cxn ang="0">
                  <a:pos x="15" y="6"/>
                </a:cxn>
                <a:cxn ang="0">
                  <a:pos x="10" y="35"/>
                </a:cxn>
                <a:cxn ang="0">
                  <a:pos x="0" y="61"/>
                </a:cxn>
                <a:cxn ang="0">
                  <a:pos x="10" y="87"/>
                </a:cxn>
                <a:cxn ang="0">
                  <a:pos x="15" y="117"/>
                </a:cxn>
                <a:cxn ang="0">
                  <a:pos x="23" y="123"/>
                </a:cxn>
                <a:cxn ang="0">
                  <a:pos x="53" y="123"/>
                </a:cxn>
                <a:cxn ang="0">
                  <a:pos x="61" y="117"/>
                </a:cxn>
                <a:cxn ang="0">
                  <a:pos x="66" y="87"/>
                </a:cxn>
                <a:cxn ang="0">
                  <a:pos x="76" y="69"/>
                </a:cxn>
                <a:cxn ang="0">
                  <a:pos x="76" y="69"/>
                </a:cxn>
                <a:cxn ang="0">
                  <a:pos x="84" y="61"/>
                </a:cxn>
                <a:cxn ang="0">
                  <a:pos x="76" y="54"/>
                </a:cxn>
                <a:cxn ang="0">
                  <a:pos x="23" y="8"/>
                </a:cxn>
                <a:cxn ang="0">
                  <a:pos x="54" y="8"/>
                </a:cxn>
                <a:cxn ang="0">
                  <a:pos x="58" y="28"/>
                </a:cxn>
                <a:cxn ang="0">
                  <a:pos x="38" y="23"/>
                </a:cxn>
                <a:cxn ang="0">
                  <a:pos x="19" y="28"/>
                </a:cxn>
                <a:cxn ang="0">
                  <a:pos x="23" y="8"/>
                </a:cxn>
                <a:cxn ang="0">
                  <a:pos x="53" y="115"/>
                </a:cxn>
                <a:cxn ang="0">
                  <a:pos x="23" y="115"/>
                </a:cxn>
                <a:cxn ang="0">
                  <a:pos x="19" y="95"/>
                </a:cxn>
                <a:cxn ang="0">
                  <a:pos x="38" y="100"/>
                </a:cxn>
                <a:cxn ang="0">
                  <a:pos x="57" y="95"/>
                </a:cxn>
                <a:cxn ang="0">
                  <a:pos x="53" y="115"/>
                </a:cxn>
                <a:cxn ang="0">
                  <a:pos x="38" y="92"/>
                </a:cxn>
                <a:cxn ang="0">
                  <a:pos x="7" y="61"/>
                </a:cxn>
                <a:cxn ang="0">
                  <a:pos x="38" y="31"/>
                </a:cxn>
                <a:cxn ang="0">
                  <a:pos x="69" y="61"/>
                </a:cxn>
                <a:cxn ang="0">
                  <a:pos x="38" y="92"/>
                </a:cxn>
                <a:cxn ang="0">
                  <a:pos x="38" y="92"/>
                </a:cxn>
                <a:cxn ang="0">
                  <a:pos x="38" y="92"/>
                </a:cxn>
              </a:cxnLst>
              <a:rect l="0" t="0" r="r" b="b"/>
              <a:pathLst>
                <a:path w="84" h="123">
                  <a:moveTo>
                    <a:pt x="76" y="54"/>
                  </a:moveTo>
                  <a:cubicBezTo>
                    <a:pt x="76" y="54"/>
                    <a:pt x="76" y="54"/>
                    <a:pt x="76" y="54"/>
                  </a:cubicBezTo>
                  <a:cubicBezTo>
                    <a:pt x="74" y="47"/>
                    <a:pt x="71" y="41"/>
                    <a:pt x="67" y="36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3"/>
                    <a:pt x="57" y="0"/>
                    <a:pt x="5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3"/>
                    <a:pt x="15" y="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4" y="42"/>
                    <a:pt x="0" y="51"/>
                    <a:pt x="0" y="61"/>
                  </a:cubicBezTo>
                  <a:cubicBezTo>
                    <a:pt x="0" y="71"/>
                    <a:pt x="3" y="80"/>
                    <a:pt x="10" y="87"/>
                  </a:cubicBezTo>
                  <a:cubicBezTo>
                    <a:pt x="15" y="117"/>
                    <a:pt x="15" y="117"/>
                    <a:pt x="15" y="117"/>
                  </a:cubicBezTo>
                  <a:cubicBezTo>
                    <a:pt x="16" y="120"/>
                    <a:pt x="19" y="123"/>
                    <a:pt x="2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7" y="123"/>
                    <a:pt x="60" y="120"/>
                    <a:pt x="61" y="11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82"/>
                    <a:pt x="74" y="76"/>
                    <a:pt x="76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81" y="69"/>
                    <a:pt x="84" y="66"/>
                    <a:pt x="84" y="61"/>
                  </a:cubicBezTo>
                  <a:cubicBezTo>
                    <a:pt x="84" y="57"/>
                    <a:pt x="81" y="54"/>
                    <a:pt x="76" y="54"/>
                  </a:cubicBezTo>
                  <a:close/>
                  <a:moveTo>
                    <a:pt x="23" y="8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2" y="25"/>
                    <a:pt x="45" y="23"/>
                    <a:pt x="38" y="23"/>
                  </a:cubicBezTo>
                  <a:cubicBezTo>
                    <a:pt x="31" y="23"/>
                    <a:pt x="25" y="25"/>
                    <a:pt x="19" y="28"/>
                  </a:cubicBezTo>
                  <a:lnTo>
                    <a:pt x="23" y="8"/>
                  </a:lnTo>
                  <a:close/>
                  <a:moveTo>
                    <a:pt x="5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4" y="98"/>
                    <a:pt x="31" y="100"/>
                    <a:pt x="38" y="100"/>
                  </a:cubicBezTo>
                  <a:cubicBezTo>
                    <a:pt x="45" y="100"/>
                    <a:pt x="51" y="98"/>
                    <a:pt x="57" y="95"/>
                  </a:cubicBezTo>
                  <a:lnTo>
                    <a:pt x="53" y="115"/>
                  </a:lnTo>
                  <a:close/>
                  <a:moveTo>
                    <a:pt x="38" y="92"/>
                  </a:moveTo>
                  <a:cubicBezTo>
                    <a:pt x="21" y="92"/>
                    <a:pt x="7" y="78"/>
                    <a:pt x="7" y="61"/>
                  </a:cubicBezTo>
                  <a:cubicBezTo>
                    <a:pt x="7" y="45"/>
                    <a:pt x="21" y="31"/>
                    <a:pt x="38" y="31"/>
                  </a:cubicBezTo>
                  <a:cubicBezTo>
                    <a:pt x="55" y="31"/>
                    <a:pt x="69" y="45"/>
                    <a:pt x="69" y="61"/>
                  </a:cubicBezTo>
                  <a:cubicBezTo>
                    <a:pt x="69" y="78"/>
                    <a:pt x="55" y="92"/>
                    <a:pt x="38" y="92"/>
                  </a:cubicBezTo>
                  <a:close/>
                  <a:moveTo>
                    <a:pt x="38" y="92"/>
                  </a:moveTo>
                  <a:cubicBezTo>
                    <a:pt x="38" y="92"/>
                    <a:pt x="38" y="92"/>
                    <a:pt x="3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70" name="Freeform 46">
              <a:extLst>
                <a:ext uri="{FF2B5EF4-FFF2-40B4-BE49-F238E27FC236}">
                  <a16:creationId xmlns:a16="http://schemas.microsoft.com/office/drawing/2014/main" id="{2E69DE1A-3E80-344E-A23F-0FE5B9C20C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35088"/>
              <a:ext cx="68263" cy="6667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1" y="0"/>
                </a:cxn>
                <a:cxn ang="0">
                  <a:pos x="1" y="17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4" y="23"/>
                </a:cxn>
                <a:cxn ang="0">
                  <a:pos x="7" y="22"/>
                </a:cxn>
                <a:cxn ang="0">
                  <a:pos x="14" y="14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3" h="23">
                  <a:moveTo>
                    <a:pt x="23" y="0"/>
                  </a:moveTo>
                  <a:cubicBezTo>
                    <a:pt x="22" y="0"/>
                    <a:pt x="22" y="0"/>
                    <a:pt x="21" y="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0" y="18"/>
                    <a:pt x="0" y="20"/>
                  </a:cubicBezTo>
                  <a:cubicBezTo>
                    <a:pt x="0" y="21"/>
                    <a:pt x="0" y="21"/>
                    <a:pt x="1" y="22"/>
                  </a:cubicBezTo>
                  <a:cubicBezTo>
                    <a:pt x="2" y="23"/>
                    <a:pt x="3" y="23"/>
                    <a:pt x="4" y="23"/>
                  </a:cubicBezTo>
                  <a:cubicBezTo>
                    <a:pt x="5" y="23"/>
                    <a:pt x="6" y="23"/>
                    <a:pt x="7" y="2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0250" name="Freeform 47">
            <a:extLst>
              <a:ext uri="{FF2B5EF4-FFF2-40B4-BE49-F238E27FC236}">
                <a16:creationId xmlns:a16="http://schemas.microsoft.com/office/drawing/2014/main" id="{7E33D49C-EE84-C242-ADE5-BB0DC24985C5}"/>
              </a:ext>
            </a:extLst>
          </p:cNvPr>
          <p:cNvSpPr>
            <a:spLocks noEditPoints="1"/>
          </p:cNvSpPr>
          <p:nvPr/>
        </p:nvSpPr>
        <p:spPr bwMode="auto">
          <a:xfrm>
            <a:off x="5345113" y="1022350"/>
            <a:ext cx="401637" cy="292100"/>
          </a:xfrm>
          <a:custGeom>
            <a:avLst/>
            <a:gdLst>
              <a:gd name="T0" fmla="*/ 100 w 123"/>
              <a:gd name="T1" fmla="*/ 32 h 89"/>
              <a:gd name="T2" fmla="*/ 65 w 123"/>
              <a:gd name="T3" fmla="*/ 0 h 89"/>
              <a:gd name="T4" fmla="*/ 34 w 123"/>
              <a:gd name="T5" fmla="*/ 20 h 89"/>
              <a:gd name="T6" fmla="*/ 29 w 123"/>
              <a:gd name="T7" fmla="*/ 20 h 89"/>
              <a:gd name="T8" fmla="*/ 12 w 123"/>
              <a:gd name="T9" fmla="*/ 37 h 89"/>
              <a:gd name="T10" fmla="*/ 13 w 123"/>
              <a:gd name="T11" fmla="*/ 42 h 89"/>
              <a:gd name="T12" fmla="*/ 0 w 123"/>
              <a:gd name="T13" fmla="*/ 64 h 89"/>
              <a:gd name="T14" fmla="*/ 25 w 123"/>
              <a:gd name="T15" fmla="*/ 89 h 89"/>
              <a:gd name="T16" fmla="*/ 94 w 123"/>
              <a:gd name="T17" fmla="*/ 89 h 89"/>
              <a:gd name="T18" fmla="*/ 123 w 123"/>
              <a:gd name="T19" fmla="*/ 60 h 89"/>
              <a:gd name="T20" fmla="*/ 100 w 123"/>
              <a:gd name="T21" fmla="*/ 32 h 89"/>
              <a:gd name="T22" fmla="*/ 94 w 123"/>
              <a:gd name="T23" fmla="*/ 81 h 89"/>
              <a:gd name="T24" fmla="*/ 94 w 123"/>
              <a:gd name="T25" fmla="*/ 81 h 89"/>
              <a:gd name="T26" fmla="*/ 25 w 123"/>
              <a:gd name="T27" fmla="*/ 81 h 89"/>
              <a:gd name="T28" fmla="*/ 8 w 123"/>
              <a:gd name="T29" fmla="*/ 64 h 89"/>
              <a:gd name="T30" fmla="*/ 16 w 123"/>
              <a:gd name="T31" fmla="*/ 49 h 89"/>
              <a:gd name="T32" fmla="*/ 20 w 123"/>
              <a:gd name="T33" fmla="*/ 40 h 89"/>
              <a:gd name="T34" fmla="*/ 19 w 123"/>
              <a:gd name="T35" fmla="*/ 37 h 89"/>
              <a:gd name="T36" fmla="*/ 29 w 123"/>
              <a:gd name="T37" fmla="*/ 27 h 89"/>
              <a:gd name="T38" fmla="*/ 34 w 123"/>
              <a:gd name="T39" fmla="*/ 28 h 89"/>
              <a:gd name="T40" fmla="*/ 41 w 123"/>
              <a:gd name="T41" fmla="*/ 24 h 89"/>
              <a:gd name="T42" fmla="*/ 65 w 123"/>
              <a:gd name="T43" fmla="*/ 8 h 89"/>
              <a:gd name="T44" fmla="*/ 92 w 123"/>
              <a:gd name="T45" fmla="*/ 32 h 89"/>
              <a:gd name="T46" fmla="*/ 98 w 123"/>
              <a:gd name="T47" fmla="*/ 39 h 89"/>
              <a:gd name="T48" fmla="*/ 115 w 123"/>
              <a:gd name="T49" fmla="*/ 60 h 89"/>
              <a:gd name="T50" fmla="*/ 94 w 123"/>
              <a:gd name="T51" fmla="*/ 81 h 89"/>
              <a:gd name="T52" fmla="*/ 94 w 123"/>
              <a:gd name="T53" fmla="*/ 81 h 89"/>
              <a:gd name="T54" fmla="*/ 94 w 123"/>
              <a:gd name="T55" fmla="*/ 81 h 8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123" h="89">
                <a:moveTo>
                  <a:pt x="100" y="32"/>
                </a:moveTo>
                <a:cubicBezTo>
                  <a:pt x="98" y="14"/>
                  <a:pt x="83" y="0"/>
                  <a:pt x="65" y="0"/>
                </a:cubicBezTo>
                <a:cubicBezTo>
                  <a:pt x="51" y="0"/>
                  <a:pt x="40" y="9"/>
                  <a:pt x="34" y="20"/>
                </a:cubicBezTo>
                <a:cubicBezTo>
                  <a:pt x="32" y="20"/>
                  <a:pt x="31" y="20"/>
                  <a:pt x="29" y="20"/>
                </a:cubicBezTo>
                <a:cubicBezTo>
                  <a:pt x="19" y="20"/>
                  <a:pt x="12" y="27"/>
                  <a:pt x="12" y="37"/>
                </a:cubicBezTo>
                <a:cubicBezTo>
                  <a:pt x="12" y="39"/>
                  <a:pt x="12" y="40"/>
                  <a:pt x="13" y="42"/>
                </a:cubicBezTo>
                <a:cubicBezTo>
                  <a:pt x="5" y="47"/>
                  <a:pt x="0" y="54"/>
                  <a:pt x="0" y="64"/>
                </a:cubicBezTo>
                <a:cubicBezTo>
                  <a:pt x="0" y="77"/>
                  <a:pt x="11" y="89"/>
                  <a:pt x="25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110" y="89"/>
                  <a:pt x="123" y="76"/>
                  <a:pt x="123" y="60"/>
                </a:cubicBezTo>
                <a:cubicBezTo>
                  <a:pt x="123" y="46"/>
                  <a:pt x="113" y="34"/>
                  <a:pt x="100" y="32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  <a:cubicBezTo>
                  <a:pt x="25" y="81"/>
                  <a:pt x="25" y="81"/>
                  <a:pt x="25" y="81"/>
                </a:cubicBezTo>
                <a:cubicBezTo>
                  <a:pt x="16" y="81"/>
                  <a:pt x="8" y="73"/>
                  <a:pt x="8" y="64"/>
                </a:cubicBezTo>
                <a:cubicBezTo>
                  <a:pt x="8" y="58"/>
                  <a:pt x="11" y="52"/>
                  <a:pt x="16" y="49"/>
                </a:cubicBezTo>
                <a:cubicBezTo>
                  <a:pt x="22" y="46"/>
                  <a:pt x="22" y="45"/>
                  <a:pt x="20" y="40"/>
                </a:cubicBezTo>
                <a:cubicBezTo>
                  <a:pt x="20" y="39"/>
                  <a:pt x="19" y="38"/>
                  <a:pt x="19" y="37"/>
                </a:cubicBezTo>
                <a:cubicBezTo>
                  <a:pt x="19" y="32"/>
                  <a:pt x="24" y="27"/>
                  <a:pt x="29" y="27"/>
                </a:cubicBezTo>
                <a:cubicBezTo>
                  <a:pt x="29" y="27"/>
                  <a:pt x="31" y="27"/>
                  <a:pt x="34" y="28"/>
                </a:cubicBezTo>
                <a:cubicBezTo>
                  <a:pt x="39" y="30"/>
                  <a:pt x="39" y="28"/>
                  <a:pt x="41" y="24"/>
                </a:cubicBezTo>
                <a:cubicBezTo>
                  <a:pt x="46" y="14"/>
                  <a:pt x="55" y="8"/>
                  <a:pt x="65" y="8"/>
                </a:cubicBezTo>
                <a:cubicBezTo>
                  <a:pt x="79" y="8"/>
                  <a:pt x="91" y="18"/>
                  <a:pt x="92" y="32"/>
                </a:cubicBezTo>
                <a:cubicBezTo>
                  <a:pt x="92" y="38"/>
                  <a:pt x="92" y="38"/>
                  <a:pt x="98" y="39"/>
                </a:cubicBezTo>
                <a:cubicBezTo>
                  <a:pt x="108" y="41"/>
                  <a:pt x="115" y="50"/>
                  <a:pt x="115" y="60"/>
                </a:cubicBezTo>
                <a:cubicBezTo>
                  <a:pt x="115" y="71"/>
                  <a:pt x="106" y="81"/>
                  <a:pt x="94" y="81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251" name="Freeform 48">
            <a:extLst>
              <a:ext uri="{FF2B5EF4-FFF2-40B4-BE49-F238E27FC236}">
                <a16:creationId xmlns:a16="http://schemas.microsoft.com/office/drawing/2014/main" id="{EBA17704-B5C0-494E-9F49-0F6D80066FE0}"/>
              </a:ext>
            </a:extLst>
          </p:cNvPr>
          <p:cNvSpPr>
            <a:spLocks noEditPoints="1"/>
          </p:cNvSpPr>
          <p:nvPr/>
        </p:nvSpPr>
        <p:spPr bwMode="auto">
          <a:xfrm>
            <a:off x="6115050" y="993775"/>
            <a:ext cx="401638" cy="347663"/>
          </a:xfrm>
          <a:custGeom>
            <a:avLst/>
            <a:gdLst>
              <a:gd name="T0" fmla="*/ 123 w 123"/>
              <a:gd name="T1" fmla="*/ 100 h 107"/>
              <a:gd name="T2" fmla="*/ 115 w 123"/>
              <a:gd name="T3" fmla="*/ 107 h 107"/>
              <a:gd name="T4" fmla="*/ 107 w 123"/>
              <a:gd name="T5" fmla="*/ 100 h 107"/>
              <a:gd name="T6" fmla="*/ 115 w 123"/>
              <a:gd name="T7" fmla="*/ 84 h 107"/>
              <a:gd name="T8" fmla="*/ 123 w 123"/>
              <a:gd name="T9" fmla="*/ 100 h 107"/>
              <a:gd name="T10" fmla="*/ 111 w 123"/>
              <a:gd name="T11" fmla="*/ 42 h 107"/>
              <a:gd name="T12" fmla="*/ 111 w 123"/>
              <a:gd name="T13" fmla="*/ 77 h 107"/>
              <a:gd name="T14" fmla="*/ 115 w 123"/>
              <a:gd name="T15" fmla="*/ 80 h 107"/>
              <a:gd name="T16" fmla="*/ 119 w 123"/>
              <a:gd name="T17" fmla="*/ 77 h 107"/>
              <a:gd name="T18" fmla="*/ 119 w 123"/>
              <a:gd name="T19" fmla="*/ 42 h 107"/>
              <a:gd name="T20" fmla="*/ 115 w 123"/>
              <a:gd name="T21" fmla="*/ 38 h 107"/>
              <a:gd name="T22" fmla="*/ 111 w 123"/>
              <a:gd name="T23" fmla="*/ 42 h 107"/>
              <a:gd name="T24" fmla="*/ 114 w 123"/>
              <a:gd name="T25" fmla="*/ 34 h 107"/>
              <a:gd name="T26" fmla="*/ 104 w 123"/>
              <a:gd name="T27" fmla="*/ 36 h 107"/>
              <a:gd name="T28" fmla="*/ 104 w 123"/>
              <a:gd name="T29" fmla="*/ 69 h 107"/>
              <a:gd name="T30" fmla="*/ 61 w 123"/>
              <a:gd name="T31" fmla="*/ 88 h 107"/>
              <a:gd name="T32" fmla="*/ 19 w 123"/>
              <a:gd name="T33" fmla="*/ 69 h 107"/>
              <a:gd name="T34" fmla="*/ 19 w 123"/>
              <a:gd name="T35" fmla="*/ 36 h 107"/>
              <a:gd name="T36" fmla="*/ 9 w 123"/>
              <a:gd name="T37" fmla="*/ 34 h 107"/>
              <a:gd name="T38" fmla="*/ 0 w 123"/>
              <a:gd name="T39" fmla="*/ 23 h 107"/>
              <a:gd name="T40" fmla="*/ 9 w 123"/>
              <a:gd name="T41" fmla="*/ 12 h 107"/>
              <a:gd name="T42" fmla="*/ 59 w 123"/>
              <a:gd name="T43" fmla="*/ 0 h 107"/>
              <a:gd name="T44" fmla="*/ 61 w 123"/>
              <a:gd name="T45" fmla="*/ 0 h 107"/>
              <a:gd name="T46" fmla="*/ 64 w 123"/>
              <a:gd name="T47" fmla="*/ 0 h 107"/>
              <a:gd name="T48" fmla="*/ 114 w 123"/>
              <a:gd name="T49" fmla="*/ 12 h 107"/>
              <a:gd name="T50" fmla="*/ 123 w 123"/>
              <a:gd name="T51" fmla="*/ 23 h 107"/>
              <a:gd name="T52" fmla="*/ 114 w 123"/>
              <a:gd name="T53" fmla="*/ 34 h 107"/>
              <a:gd name="T54" fmla="*/ 96 w 123"/>
              <a:gd name="T55" fmla="*/ 38 h 107"/>
              <a:gd name="T56" fmla="*/ 64 w 123"/>
              <a:gd name="T57" fmla="*/ 46 h 107"/>
              <a:gd name="T58" fmla="*/ 61 w 123"/>
              <a:gd name="T59" fmla="*/ 46 h 107"/>
              <a:gd name="T60" fmla="*/ 59 w 123"/>
              <a:gd name="T61" fmla="*/ 46 h 107"/>
              <a:gd name="T62" fmla="*/ 27 w 123"/>
              <a:gd name="T63" fmla="*/ 38 h 107"/>
              <a:gd name="T64" fmla="*/ 27 w 123"/>
              <a:gd name="T65" fmla="*/ 69 h 107"/>
              <a:gd name="T66" fmla="*/ 61 w 123"/>
              <a:gd name="T67" fmla="*/ 80 h 107"/>
              <a:gd name="T68" fmla="*/ 96 w 123"/>
              <a:gd name="T69" fmla="*/ 69 h 107"/>
              <a:gd name="T70" fmla="*/ 96 w 123"/>
              <a:gd name="T71" fmla="*/ 38 h 107"/>
              <a:gd name="T72" fmla="*/ 112 w 123"/>
              <a:gd name="T73" fmla="*/ 27 h 107"/>
              <a:gd name="T74" fmla="*/ 115 w 123"/>
              <a:gd name="T75" fmla="*/ 23 h 107"/>
              <a:gd name="T76" fmla="*/ 112 w 123"/>
              <a:gd name="T77" fmla="*/ 19 h 107"/>
              <a:gd name="T78" fmla="*/ 62 w 123"/>
              <a:gd name="T79" fmla="*/ 8 h 107"/>
              <a:gd name="T80" fmla="*/ 61 w 123"/>
              <a:gd name="T81" fmla="*/ 7 h 107"/>
              <a:gd name="T82" fmla="*/ 61 w 123"/>
              <a:gd name="T83" fmla="*/ 8 h 107"/>
              <a:gd name="T84" fmla="*/ 11 w 123"/>
              <a:gd name="T85" fmla="*/ 19 h 107"/>
              <a:gd name="T86" fmla="*/ 8 w 123"/>
              <a:gd name="T87" fmla="*/ 23 h 107"/>
              <a:gd name="T88" fmla="*/ 11 w 123"/>
              <a:gd name="T89" fmla="*/ 27 h 107"/>
              <a:gd name="T90" fmla="*/ 61 w 123"/>
              <a:gd name="T91" fmla="*/ 38 h 107"/>
              <a:gd name="T92" fmla="*/ 61 w 123"/>
              <a:gd name="T93" fmla="*/ 38 h 107"/>
              <a:gd name="T94" fmla="*/ 62 w 123"/>
              <a:gd name="T95" fmla="*/ 38 h 107"/>
              <a:gd name="T96" fmla="*/ 112 w 123"/>
              <a:gd name="T97" fmla="*/ 27 h 107"/>
              <a:gd name="T98" fmla="*/ 112 w 123"/>
              <a:gd name="T99" fmla="*/ 27 h 107"/>
              <a:gd name="T100" fmla="*/ 112 w 123"/>
              <a:gd name="T101" fmla="*/ 27 h 107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123" h="107">
                <a:moveTo>
                  <a:pt x="123" y="100"/>
                </a:moveTo>
                <a:cubicBezTo>
                  <a:pt x="123" y="104"/>
                  <a:pt x="119" y="107"/>
                  <a:pt x="115" y="107"/>
                </a:cubicBezTo>
                <a:cubicBezTo>
                  <a:pt x="111" y="107"/>
                  <a:pt x="107" y="104"/>
                  <a:pt x="107" y="100"/>
                </a:cubicBezTo>
                <a:cubicBezTo>
                  <a:pt x="107" y="95"/>
                  <a:pt x="111" y="84"/>
                  <a:pt x="115" y="84"/>
                </a:cubicBezTo>
                <a:cubicBezTo>
                  <a:pt x="119" y="84"/>
                  <a:pt x="123" y="95"/>
                  <a:pt x="123" y="100"/>
                </a:cubicBezTo>
                <a:close/>
                <a:moveTo>
                  <a:pt x="111" y="42"/>
                </a:moveTo>
                <a:cubicBezTo>
                  <a:pt x="111" y="77"/>
                  <a:pt x="111" y="77"/>
                  <a:pt x="111" y="77"/>
                </a:cubicBezTo>
                <a:cubicBezTo>
                  <a:pt x="111" y="79"/>
                  <a:pt x="113" y="80"/>
                  <a:pt x="115" y="80"/>
                </a:cubicBezTo>
                <a:cubicBezTo>
                  <a:pt x="117" y="80"/>
                  <a:pt x="119" y="79"/>
                  <a:pt x="119" y="77"/>
                </a:cubicBezTo>
                <a:cubicBezTo>
                  <a:pt x="119" y="42"/>
                  <a:pt x="119" y="42"/>
                  <a:pt x="119" y="42"/>
                </a:cubicBezTo>
                <a:cubicBezTo>
                  <a:pt x="119" y="40"/>
                  <a:pt x="117" y="38"/>
                  <a:pt x="115" y="38"/>
                </a:cubicBezTo>
                <a:cubicBezTo>
                  <a:pt x="113" y="38"/>
                  <a:pt x="111" y="40"/>
                  <a:pt x="111" y="42"/>
                </a:cubicBezTo>
                <a:close/>
                <a:moveTo>
                  <a:pt x="114" y="34"/>
                </a:moveTo>
                <a:cubicBezTo>
                  <a:pt x="104" y="36"/>
                  <a:pt x="104" y="36"/>
                  <a:pt x="104" y="36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4" y="79"/>
                  <a:pt x="92" y="88"/>
                  <a:pt x="61" y="88"/>
                </a:cubicBezTo>
                <a:cubicBezTo>
                  <a:pt x="31" y="88"/>
                  <a:pt x="19" y="79"/>
                  <a:pt x="19" y="69"/>
                </a:cubicBezTo>
                <a:cubicBezTo>
                  <a:pt x="19" y="36"/>
                  <a:pt x="19" y="36"/>
                  <a:pt x="19" y="36"/>
                </a:cubicBezTo>
                <a:cubicBezTo>
                  <a:pt x="9" y="34"/>
                  <a:pt x="9" y="34"/>
                  <a:pt x="9" y="34"/>
                </a:cubicBezTo>
                <a:cubicBezTo>
                  <a:pt x="4" y="33"/>
                  <a:pt x="0" y="28"/>
                  <a:pt x="0" y="23"/>
                </a:cubicBezTo>
                <a:cubicBezTo>
                  <a:pt x="0" y="17"/>
                  <a:pt x="4" y="13"/>
                  <a:pt x="9" y="12"/>
                </a:cubicBezTo>
                <a:cubicBezTo>
                  <a:pt x="59" y="0"/>
                  <a:pt x="59" y="0"/>
                  <a:pt x="59" y="0"/>
                </a:cubicBezTo>
                <a:cubicBezTo>
                  <a:pt x="60" y="0"/>
                  <a:pt x="61" y="0"/>
                  <a:pt x="61" y="0"/>
                </a:cubicBezTo>
                <a:cubicBezTo>
                  <a:pt x="62" y="0"/>
                  <a:pt x="63" y="0"/>
                  <a:pt x="64" y="0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9" y="13"/>
                  <a:pt x="123" y="17"/>
                  <a:pt x="123" y="23"/>
                </a:cubicBezTo>
                <a:cubicBezTo>
                  <a:pt x="123" y="28"/>
                  <a:pt x="119" y="33"/>
                  <a:pt x="114" y="34"/>
                </a:cubicBezTo>
                <a:close/>
                <a:moveTo>
                  <a:pt x="96" y="38"/>
                </a:moveTo>
                <a:cubicBezTo>
                  <a:pt x="64" y="46"/>
                  <a:pt x="64" y="46"/>
                  <a:pt x="64" y="46"/>
                </a:cubicBezTo>
                <a:cubicBezTo>
                  <a:pt x="63" y="46"/>
                  <a:pt x="62" y="46"/>
                  <a:pt x="61" y="46"/>
                </a:cubicBezTo>
                <a:cubicBezTo>
                  <a:pt x="61" y="46"/>
                  <a:pt x="60" y="46"/>
                  <a:pt x="59" y="46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69"/>
                  <a:pt x="27" y="69"/>
                  <a:pt x="27" y="69"/>
                </a:cubicBezTo>
                <a:cubicBezTo>
                  <a:pt x="27" y="73"/>
                  <a:pt x="38" y="80"/>
                  <a:pt x="61" y="80"/>
                </a:cubicBezTo>
                <a:cubicBezTo>
                  <a:pt x="84" y="80"/>
                  <a:pt x="96" y="73"/>
                  <a:pt x="96" y="69"/>
                </a:cubicBezTo>
                <a:lnTo>
                  <a:pt x="96" y="38"/>
                </a:lnTo>
                <a:close/>
                <a:moveTo>
                  <a:pt x="112" y="27"/>
                </a:moveTo>
                <a:cubicBezTo>
                  <a:pt x="114" y="26"/>
                  <a:pt x="115" y="25"/>
                  <a:pt x="115" y="23"/>
                </a:cubicBezTo>
                <a:cubicBezTo>
                  <a:pt x="115" y="21"/>
                  <a:pt x="114" y="19"/>
                  <a:pt x="112" y="19"/>
                </a:cubicBezTo>
                <a:cubicBezTo>
                  <a:pt x="62" y="8"/>
                  <a:pt x="62" y="8"/>
                  <a:pt x="62" y="8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8"/>
                  <a:pt x="61" y="8"/>
                  <a:pt x="61" y="8"/>
                </a:cubicBezTo>
                <a:cubicBezTo>
                  <a:pt x="11" y="19"/>
                  <a:pt x="11" y="19"/>
                  <a:pt x="11" y="19"/>
                </a:cubicBezTo>
                <a:cubicBezTo>
                  <a:pt x="9" y="19"/>
                  <a:pt x="8" y="21"/>
                  <a:pt x="8" y="23"/>
                </a:cubicBezTo>
                <a:cubicBezTo>
                  <a:pt x="8" y="25"/>
                  <a:pt x="9" y="26"/>
                  <a:pt x="11" y="27"/>
                </a:cubicBezTo>
                <a:cubicBezTo>
                  <a:pt x="61" y="38"/>
                  <a:pt x="61" y="38"/>
                  <a:pt x="61" y="38"/>
                </a:cubicBezTo>
                <a:cubicBezTo>
                  <a:pt x="61" y="38"/>
                  <a:pt x="61" y="38"/>
                  <a:pt x="61" y="38"/>
                </a:cubicBezTo>
                <a:cubicBezTo>
                  <a:pt x="62" y="38"/>
                  <a:pt x="62" y="38"/>
                  <a:pt x="62" y="38"/>
                </a:cubicBezTo>
                <a:lnTo>
                  <a:pt x="112" y="27"/>
                </a:lnTo>
                <a:close/>
                <a:moveTo>
                  <a:pt x="112" y="27"/>
                </a:moveTo>
                <a:cubicBezTo>
                  <a:pt x="112" y="27"/>
                  <a:pt x="112" y="27"/>
                  <a:pt x="112" y="2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252" name="Freeform 49">
            <a:extLst>
              <a:ext uri="{FF2B5EF4-FFF2-40B4-BE49-F238E27FC236}">
                <a16:creationId xmlns:a16="http://schemas.microsoft.com/office/drawing/2014/main" id="{D589CFC2-CF2D-3E4E-881B-998E9B8FB30A}"/>
              </a:ext>
            </a:extLst>
          </p:cNvPr>
          <p:cNvSpPr>
            <a:spLocks noEditPoints="1"/>
          </p:cNvSpPr>
          <p:nvPr/>
        </p:nvSpPr>
        <p:spPr bwMode="auto">
          <a:xfrm>
            <a:off x="6884988" y="979488"/>
            <a:ext cx="374650" cy="373062"/>
          </a:xfrm>
          <a:custGeom>
            <a:avLst/>
            <a:gdLst>
              <a:gd name="T0" fmla="*/ 111 w 115"/>
              <a:gd name="T1" fmla="*/ 101 h 114"/>
              <a:gd name="T2" fmla="*/ 78 w 115"/>
              <a:gd name="T3" fmla="*/ 88 h 114"/>
              <a:gd name="T4" fmla="*/ 92 w 115"/>
              <a:gd name="T5" fmla="*/ 59 h 114"/>
              <a:gd name="T6" fmla="*/ 83 w 115"/>
              <a:gd name="T7" fmla="*/ 12 h 114"/>
              <a:gd name="T8" fmla="*/ 57 w 115"/>
              <a:gd name="T9" fmla="*/ 0 h 114"/>
              <a:gd name="T10" fmla="*/ 32 w 115"/>
              <a:gd name="T11" fmla="*/ 12 h 114"/>
              <a:gd name="T12" fmla="*/ 23 w 115"/>
              <a:gd name="T13" fmla="*/ 59 h 114"/>
              <a:gd name="T14" fmla="*/ 36 w 115"/>
              <a:gd name="T15" fmla="*/ 88 h 114"/>
              <a:gd name="T16" fmla="*/ 3 w 115"/>
              <a:gd name="T17" fmla="*/ 101 h 114"/>
              <a:gd name="T18" fmla="*/ 1 w 115"/>
              <a:gd name="T19" fmla="*/ 109 h 114"/>
              <a:gd name="T20" fmla="*/ 7 w 115"/>
              <a:gd name="T21" fmla="*/ 114 h 114"/>
              <a:gd name="T22" fmla="*/ 107 w 115"/>
              <a:gd name="T23" fmla="*/ 114 h 114"/>
              <a:gd name="T24" fmla="*/ 114 w 115"/>
              <a:gd name="T25" fmla="*/ 109 h 114"/>
              <a:gd name="T26" fmla="*/ 111 w 115"/>
              <a:gd name="T27" fmla="*/ 101 h 114"/>
              <a:gd name="T28" fmla="*/ 29 w 115"/>
              <a:gd name="T29" fmla="*/ 38 h 114"/>
              <a:gd name="T30" fmla="*/ 57 w 115"/>
              <a:gd name="T31" fmla="*/ 7 h 114"/>
              <a:gd name="T32" fmla="*/ 85 w 115"/>
              <a:gd name="T33" fmla="*/ 38 h 114"/>
              <a:gd name="T34" fmla="*/ 72 w 115"/>
              <a:gd name="T35" fmla="*/ 83 h 114"/>
              <a:gd name="T36" fmla="*/ 71 w 115"/>
              <a:gd name="T37" fmla="*/ 85 h 114"/>
              <a:gd name="T38" fmla="*/ 43 w 115"/>
              <a:gd name="T39" fmla="*/ 85 h 114"/>
              <a:gd name="T40" fmla="*/ 42 w 115"/>
              <a:gd name="T41" fmla="*/ 83 h 114"/>
              <a:gd name="T42" fmla="*/ 29 w 115"/>
              <a:gd name="T43" fmla="*/ 38 h 114"/>
              <a:gd name="T44" fmla="*/ 7 w 115"/>
              <a:gd name="T45" fmla="*/ 107 h 114"/>
              <a:gd name="T46" fmla="*/ 38 w 115"/>
              <a:gd name="T47" fmla="*/ 95 h 114"/>
              <a:gd name="T48" fmla="*/ 47 w 115"/>
              <a:gd name="T49" fmla="*/ 93 h 114"/>
              <a:gd name="T50" fmla="*/ 57 w 115"/>
              <a:gd name="T51" fmla="*/ 96 h 114"/>
              <a:gd name="T52" fmla="*/ 68 w 115"/>
              <a:gd name="T53" fmla="*/ 93 h 114"/>
              <a:gd name="T54" fmla="*/ 77 w 115"/>
              <a:gd name="T55" fmla="*/ 95 h 114"/>
              <a:gd name="T56" fmla="*/ 107 w 115"/>
              <a:gd name="T57" fmla="*/ 107 h 114"/>
              <a:gd name="T58" fmla="*/ 7 w 115"/>
              <a:gd name="T59" fmla="*/ 107 h 114"/>
              <a:gd name="T60" fmla="*/ 7 w 115"/>
              <a:gd name="T61" fmla="*/ 107 h 114"/>
              <a:gd name="T62" fmla="*/ 7 w 115"/>
              <a:gd name="T63" fmla="*/ 107 h 11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15" h="114">
                <a:moveTo>
                  <a:pt x="111" y="101"/>
                </a:moveTo>
                <a:cubicBezTo>
                  <a:pt x="110" y="101"/>
                  <a:pt x="97" y="92"/>
                  <a:pt x="78" y="88"/>
                </a:cubicBezTo>
                <a:cubicBezTo>
                  <a:pt x="85" y="79"/>
                  <a:pt x="90" y="67"/>
                  <a:pt x="92" y="59"/>
                </a:cubicBezTo>
                <a:cubicBezTo>
                  <a:pt x="94" y="48"/>
                  <a:pt x="93" y="26"/>
                  <a:pt x="83" y="12"/>
                </a:cubicBezTo>
                <a:cubicBezTo>
                  <a:pt x="76" y="4"/>
                  <a:pt x="68" y="0"/>
                  <a:pt x="57" y="0"/>
                </a:cubicBezTo>
                <a:cubicBezTo>
                  <a:pt x="47" y="0"/>
                  <a:pt x="38" y="4"/>
                  <a:pt x="32" y="12"/>
                </a:cubicBezTo>
                <a:cubicBezTo>
                  <a:pt x="21" y="26"/>
                  <a:pt x="20" y="48"/>
                  <a:pt x="23" y="59"/>
                </a:cubicBezTo>
                <a:cubicBezTo>
                  <a:pt x="25" y="67"/>
                  <a:pt x="29" y="79"/>
                  <a:pt x="36" y="88"/>
                </a:cubicBezTo>
                <a:cubicBezTo>
                  <a:pt x="17" y="92"/>
                  <a:pt x="4" y="101"/>
                  <a:pt x="3" y="101"/>
                </a:cubicBezTo>
                <a:cubicBezTo>
                  <a:pt x="1" y="103"/>
                  <a:pt x="0" y="106"/>
                  <a:pt x="1" y="109"/>
                </a:cubicBezTo>
                <a:cubicBezTo>
                  <a:pt x="1" y="112"/>
                  <a:pt x="4" y="114"/>
                  <a:pt x="7" y="114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10" y="114"/>
                  <a:pt x="113" y="112"/>
                  <a:pt x="114" y="109"/>
                </a:cubicBezTo>
                <a:cubicBezTo>
                  <a:pt x="115" y="106"/>
                  <a:pt x="114" y="103"/>
                  <a:pt x="111" y="101"/>
                </a:cubicBezTo>
                <a:close/>
                <a:moveTo>
                  <a:pt x="29" y="38"/>
                </a:moveTo>
                <a:cubicBezTo>
                  <a:pt x="31" y="23"/>
                  <a:pt x="40" y="7"/>
                  <a:pt x="57" y="7"/>
                </a:cubicBezTo>
                <a:cubicBezTo>
                  <a:pt x="75" y="7"/>
                  <a:pt x="83" y="23"/>
                  <a:pt x="85" y="38"/>
                </a:cubicBezTo>
                <a:cubicBezTo>
                  <a:pt x="87" y="54"/>
                  <a:pt x="82" y="71"/>
                  <a:pt x="72" y="83"/>
                </a:cubicBezTo>
                <a:cubicBezTo>
                  <a:pt x="71" y="85"/>
                  <a:pt x="71" y="85"/>
                  <a:pt x="71" y="85"/>
                </a:cubicBezTo>
                <a:cubicBezTo>
                  <a:pt x="63" y="95"/>
                  <a:pt x="52" y="95"/>
                  <a:pt x="43" y="85"/>
                </a:cubicBezTo>
                <a:cubicBezTo>
                  <a:pt x="42" y="83"/>
                  <a:pt x="42" y="83"/>
                  <a:pt x="42" y="83"/>
                </a:cubicBezTo>
                <a:cubicBezTo>
                  <a:pt x="32" y="71"/>
                  <a:pt x="27" y="54"/>
                  <a:pt x="29" y="38"/>
                </a:cubicBezTo>
                <a:close/>
                <a:moveTo>
                  <a:pt x="7" y="107"/>
                </a:moveTo>
                <a:cubicBezTo>
                  <a:pt x="8" y="107"/>
                  <a:pt x="20" y="99"/>
                  <a:pt x="38" y="95"/>
                </a:cubicBezTo>
                <a:cubicBezTo>
                  <a:pt x="47" y="93"/>
                  <a:pt x="47" y="93"/>
                  <a:pt x="47" y="93"/>
                </a:cubicBezTo>
                <a:cubicBezTo>
                  <a:pt x="50" y="95"/>
                  <a:pt x="53" y="96"/>
                  <a:pt x="57" y="96"/>
                </a:cubicBezTo>
                <a:cubicBezTo>
                  <a:pt x="61" y="96"/>
                  <a:pt x="65" y="95"/>
                  <a:pt x="68" y="93"/>
                </a:cubicBezTo>
                <a:cubicBezTo>
                  <a:pt x="77" y="95"/>
                  <a:pt x="77" y="95"/>
                  <a:pt x="77" y="95"/>
                </a:cubicBezTo>
                <a:cubicBezTo>
                  <a:pt x="94" y="99"/>
                  <a:pt x="107" y="106"/>
                  <a:pt x="107" y="107"/>
                </a:cubicBezTo>
                <a:lnTo>
                  <a:pt x="7" y="107"/>
                </a:lnTo>
                <a:close/>
                <a:moveTo>
                  <a:pt x="7" y="107"/>
                </a:moveTo>
                <a:cubicBezTo>
                  <a:pt x="7" y="107"/>
                  <a:pt x="7" y="107"/>
                  <a:pt x="7" y="10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253" name="Freeform 50">
            <a:extLst>
              <a:ext uri="{FF2B5EF4-FFF2-40B4-BE49-F238E27FC236}">
                <a16:creationId xmlns:a16="http://schemas.microsoft.com/office/drawing/2014/main" id="{4A90BFA2-E765-1A40-B076-CCF738DA7CF2}"/>
              </a:ext>
            </a:extLst>
          </p:cNvPr>
          <p:cNvSpPr>
            <a:spLocks noEditPoints="1"/>
          </p:cNvSpPr>
          <p:nvPr/>
        </p:nvSpPr>
        <p:spPr bwMode="auto">
          <a:xfrm>
            <a:off x="7629525" y="974725"/>
            <a:ext cx="403225" cy="385763"/>
          </a:xfrm>
          <a:custGeom>
            <a:avLst/>
            <a:gdLst>
              <a:gd name="T0" fmla="*/ 122 w 124"/>
              <a:gd name="T1" fmla="*/ 44 h 118"/>
              <a:gd name="T2" fmla="*/ 115 w 124"/>
              <a:gd name="T3" fmla="*/ 38 h 118"/>
              <a:gd name="T4" fmla="*/ 83 w 124"/>
              <a:gd name="T5" fmla="*/ 33 h 118"/>
              <a:gd name="T6" fmla="*/ 70 w 124"/>
              <a:gd name="T7" fmla="*/ 5 h 118"/>
              <a:gd name="T8" fmla="*/ 62 w 124"/>
              <a:gd name="T9" fmla="*/ 0 h 118"/>
              <a:gd name="T10" fmla="*/ 54 w 124"/>
              <a:gd name="T11" fmla="*/ 5 h 118"/>
              <a:gd name="T12" fmla="*/ 40 w 124"/>
              <a:gd name="T13" fmla="*/ 33 h 118"/>
              <a:gd name="T14" fmla="*/ 8 w 124"/>
              <a:gd name="T15" fmla="*/ 38 h 118"/>
              <a:gd name="T16" fmla="*/ 1 w 124"/>
              <a:gd name="T17" fmla="*/ 44 h 118"/>
              <a:gd name="T18" fmla="*/ 3 w 124"/>
              <a:gd name="T19" fmla="*/ 53 h 118"/>
              <a:gd name="T20" fmla="*/ 26 w 124"/>
              <a:gd name="T21" fmla="*/ 76 h 118"/>
              <a:gd name="T22" fmla="*/ 21 w 124"/>
              <a:gd name="T23" fmla="*/ 108 h 118"/>
              <a:gd name="T24" fmla="*/ 24 w 124"/>
              <a:gd name="T25" fmla="*/ 117 h 118"/>
              <a:gd name="T26" fmla="*/ 29 w 124"/>
              <a:gd name="T27" fmla="*/ 118 h 118"/>
              <a:gd name="T28" fmla="*/ 34 w 124"/>
              <a:gd name="T29" fmla="*/ 117 h 118"/>
              <a:gd name="T30" fmla="*/ 62 w 124"/>
              <a:gd name="T31" fmla="*/ 102 h 118"/>
              <a:gd name="T32" fmla="*/ 89 w 124"/>
              <a:gd name="T33" fmla="*/ 117 h 118"/>
              <a:gd name="T34" fmla="*/ 94 w 124"/>
              <a:gd name="T35" fmla="*/ 118 h 118"/>
              <a:gd name="T36" fmla="*/ 99 w 124"/>
              <a:gd name="T37" fmla="*/ 117 h 118"/>
              <a:gd name="T38" fmla="*/ 102 w 124"/>
              <a:gd name="T39" fmla="*/ 108 h 118"/>
              <a:gd name="T40" fmla="*/ 97 w 124"/>
              <a:gd name="T41" fmla="*/ 76 h 118"/>
              <a:gd name="T42" fmla="*/ 120 w 124"/>
              <a:gd name="T43" fmla="*/ 53 h 118"/>
              <a:gd name="T44" fmla="*/ 122 w 124"/>
              <a:gd name="T45" fmla="*/ 44 h 118"/>
              <a:gd name="T46" fmla="*/ 91 w 124"/>
              <a:gd name="T47" fmla="*/ 70 h 118"/>
              <a:gd name="T48" fmla="*/ 88 w 124"/>
              <a:gd name="T49" fmla="*/ 77 h 118"/>
              <a:gd name="T50" fmla="*/ 94 w 124"/>
              <a:gd name="T51" fmla="*/ 110 h 118"/>
              <a:gd name="T52" fmla="*/ 66 w 124"/>
              <a:gd name="T53" fmla="*/ 95 h 118"/>
              <a:gd name="T54" fmla="*/ 62 w 124"/>
              <a:gd name="T55" fmla="*/ 94 h 118"/>
              <a:gd name="T56" fmla="*/ 57 w 124"/>
              <a:gd name="T57" fmla="*/ 95 h 118"/>
              <a:gd name="T58" fmla="*/ 29 w 124"/>
              <a:gd name="T59" fmla="*/ 110 h 118"/>
              <a:gd name="T60" fmla="*/ 35 w 124"/>
              <a:gd name="T61" fmla="*/ 77 h 118"/>
              <a:gd name="T62" fmla="*/ 32 w 124"/>
              <a:gd name="T63" fmla="*/ 70 h 118"/>
              <a:gd name="T64" fmla="*/ 9 w 124"/>
              <a:gd name="T65" fmla="*/ 47 h 118"/>
              <a:gd name="T66" fmla="*/ 41 w 124"/>
              <a:gd name="T67" fmla="*/ 42 h 118"/>
              <a:gd name="T68" fmla="*/ 48 w 124"/>
              <a:gd name="T69" fmla="*/ 37 h 118"/>
              <a:gd name="T70" fmla="*/ 62 w 124"/>
              <a:gd name="T71" fmla="*/ 8 h 118"/>
              <a:gd name="T72" fmla="*/ 75 w 124"/>
              <a:gd name="T73" fmla="*/ 37 h 118"/>
              <a:gd name="T74" fmla="*/ 82 w 124"/>
              <a:gd name="T75" fmla="*/ 42 h 118"/>
              <a:gd name="T76" fmla="*/ 114 w 124"/>
              <a:gd name="T77" fmla="*/ 47 h 118"/>
              <a:gd name="T78" fmla="*/ 91 w 124"/>
              <a:gd name="T79" fmla="*/ 70 h 118"/>
              <a:gd name="T80" fmla="*/ 91 w 124"/>
              <a:gd name="T81" fmla="*/ 70 h 118"/>
              <a:gd name="T82" fmla="*/ 91 w 124"/>
              <a:gd name="T83" fmla="*/ 70 h 11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124" h="118">
                <a:moveTo>
                  <a:pt x="122" y="44"/>
                </a:moveTo>
                <a:cubicBezTo>
                  <a:pt x="121" y="41"/>
                  <a:pt x="119" y="39"/>
                  <a:pt x="115" y="38"/>
                </a:cubicBezTo>
                <a:cubicBezTo>
                  <a:pt x="83" y="33"/>
                  <a:pt x="83" y="33"/>
                  <a:pt x="83" y="33"/>
                </a:cubicBezTo>
                <a:cubicBezTo>
                  <a:pt x="70" y="5"/>
                  <a:pt x="70" y="5"/>
                  <a:pt x="70" y="5"/>
                </a:cubicBezTo>
                <a:cubicBezTo>
                  <a:pt x="68" y="1"/>
                  <a:pt x="65" y="0"/>
                  <a:pt x="62" y="0"/>
                </a:cubicBezTo>
                <a:cubicBezTo>
                  <a:pt x="58" y="0"/>
                  <a:pt x="55" y="1"/>
                  <a:pt x="54" y="5"/>
                </a:cubicBezTo>
                <a:cubicBezTo>
                  <a:pt x="40" y="33"/>
                  <a:pt x="40" y="33"/>
                  <a:pt x="40" y="33"/>
                </a:cubicBezTo>
                <a:cubicBezTo>
                  <a:pt x="8" y="38"/>
                  <a:pt x="8" y="38"/>
                  <a:pt x="8" y="38"/>
                </a:cubicBezTo>
                <a:cubicBezTo>
                  <a:pt x="4" y="39"/>
                  <a:pt x="2" y="41"/>
                  <a:pt x="1" y="44"/>
                </a:cubicBezTo>
                <a:cubicBezTo>
                  <a:pt x="0" y="47"/>
                  <a:pt x="0" y="50"/>
                  <a:pt x="3" y="53"/>
                </a:cubicBezTo>
                <a:cubicBezTo>
                  <a:pt x="26" y="76"/>
                  <a:pt x="26" y="76"/>
                  <a:pt x="26" y="76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20" y="112"/>
                  <a:pt x="22" y="115"/>
                  <a:pt x="24" y="117"/>
                </a:cubicBezTo>
                <a:cubicBezTo>
                  <a:pt x="26" y="118"/>
                  <a:pt x="28" y="118"/>
                  <a:pt x="29" y="118"/>
                </a:cubicBezTo>
                <a:cubicBezTo>
                  <a:pt x="31" y="118"/>
                  <a:pt x="32" y="118"/>
                  <a:pt x="34" y="117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91" y="118"/>
                  <a:pt x="92" y="118"/>
                  <a:pt x="94" y="118"/>
                </a:cubicBezTo>
                <a:cubicBezTo>
                  <a:pt x="96" y="118"/>
                  <a:pt x="97" y="118"/>
                  <a:pt x="99" y="117"/>
                </a:cubicBezTo>
                <a:cubicBezTo>
                  <a:pt x="102" y="115"/>
                  <a:pt x="103" y="112"/>
                  <a:pt x="102" y="108"/>
                </a:cubicBezTo>
                <a:cubicBezTo>
                  <a:pt x="97" y="76"/>
                  <a:pt x="97" y="76"/>
                  <a:pt x="97" y="76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3" y="50"/>
                  <a:pt x="124" y="47"/>
                  <a:pt x="122" y="44"/>
                </a:cubicBezTo>
                <a:close/>
                <a:moveTo>
                  <a:pt x="91" y="70"/>
                </a:moveTo>
                <a:cubicBezTo>
                  <a:pt x="89" y="72"/>
                  <a:pt x="88" y="75"/>
                  <a:pt x="88" y="77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66" y="95"/>
                  <a:pt x="66" y="95"/>
                  <a:pt x="66" y="95"/>
                </a:cubicBezTo>
                <a:cubicBezTo>
                  <a:pt x="65" y="94"/>
                  <a:pt x="63" y="94"/>
                  <a:pt x="62" y="94"/>
                </a:cubicBezTo>
                <a:cubicBezTo>
                  <a:pt x="60" y="94"/>
                  <a:pt x="59" y="94"/>
                  <a:pt x="57" y="95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35" y="77"/>
                  <a:pt x="35" y="77"/>
                  <a:pt x="35" y="77"/>
                </a:cubicBezTo>
                <a:cubicBezTo>
                  <a:pt x="35" y="75"/>
                  <a:pt x="34" y="72"/>
                  <a:pt x="32" y="70"/>
                </a:cubicBezTo>
                <a:cubicBezTo>
                  <a:pt x="9" y="47"/>
                  <a:pt x="9" y="47"/>
                  <a:pt x="9" y="47"/>
                </a:cubicBezTo>
                <a:cubicBezTo>
                  <a:pt x="41" y="42"/>
                  <a:pt x="41" y="42"/>
                  <a:pt x="41" y="42"/>
                </a:cubicBezTo>
                <a:cubicBezTo>
                  <a:pt x="44" y="41"/>
                  <a:pt x="46" y="40"/>
                  <a:pt x="48" y="37"/>
                </a:cubicBezTo>
                <a:cubicBezTo>
                  <a:pt x="62" y="8"/>
                  <a:pt x="62" y="8"/>
                  <a:pt x="62" y="8"/>
                </a:cubicBezTo>
                <a:cubicBezTo>
                  <a:pt x="75" y="37"/>
                  <a:pt x="75" y="37"/>
                  <a:pt x="75" y="37"/>
                </a:cubicBezTo>
                <a:cubicBezTo>
                  <a:pt x="77" y="40"/>
                  <a:pt x="79" y="41"/>
                  <a:pt x="82" y="42"/>
                </a:cubicBezTo>
                <a:cubicBezTo>
                  <a:pt x="114" y="47"/>
                  <a:pt x="114" y="47"/>
                  <a:pt x="114" y="47"/>
                </a:cubicBezTo>
                <a:lnTo>
                  <a:pt x="91" y="70"/>
                </a:lnTo>
                <a:close/>
                <a:moveTo>
                  <a:pt x="91" y="70"/>
                </a:moveTo>
                <a:cubicBezTo>
                  <a:pt x="91" y="70"/>
                  <a:pt x="91" y="70"/>
                  <a:pt x="91" y="7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D220B760-34C4-A047-9F54-E93DDCFEEC85}"/>
              </a:ext>
            </a:extLst>
          </p:cNvPr>
          <p:cNvGrpSpPr/>
          <p:nvPr/>
        </p:nvGrpSpPr>
        <p:grpSpPr>
          <a:xfrm>
            <a:off x="8401011" y="993678"/>
            <a:ext cx="401466" cy="348409"/>
            <a:chOff x="8783638" y="1235076"/>
            <a:chExt cx="360363" cy="312738"/>
          </a:xfrm>
          <a:solidFill>
            <a:schemeClr val="tx2"/>
          </a:solidFill>
        </p:grpSpPr>
        <p:sp>
          <p:nvSpPr>
            <p:cNvPr id="1075" name="Freeform 51">
              <a:extLst>
                <a:ext uri="{FF2B5EF4-FFF2-40B4-BE49-F238E27FC236}">
                  <a16:creationId xmlns:a16="http://schemas.microsoft.com/office/drawing/2014/main" id="{F79D58CC-B197-4E4B-9BF4-F62DED4FFB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42375" y="1290638"/>
              <a:ext cx="128588" cy="84138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27"/>
                </a:cxn>
                <a:cxn ang="0">
                  <a:pos x="1" y="29"/>
                </a:cxn>
                <a:cxn ang="0">
                  <a:pos x="3" y="27"/>
                </a:cxn>
                <a:cxn ang="0">
                  <a:pos x="42" y="4"/>
                </a:cxn>
                <a:cxn ang="0">
                  <a:pos x="44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</a:cxnLst>
              <a:rect l="0" t="0" r="r" b="b"/>
              <a:pathLst>
                <a:path w="44" h="29">
                  <a:moveTo>
                    <a:pt x="42" y="0"/>
                  </a:moveTo>
                  <a:cubicBezTo>
                    <a:pt x="19" y="0"/>
                    <a:pt x="0" y="12"/>
                    <a:pt x="0" y="27"/>
                  </a:cubicBezTo>
                  <a:cubicBezTo>
                    <a:pt x="0" y="28"/>
                    <a:pt x="0" y="29"/>
                    <a:pt x="1" y="29"/>
                  </a:cubicBezTo>
                  <a:cubicBezTo>
                    <a:pt x="3" y="29"/>
                    <a:pt x="3" y="28"/>
                    <a:pt x="3" y="27"/>
                  </a:cubicBezTo>
                  <a:cubicBezTo>
                    <a:pt x="3" y="15"/>
                    <a:pt x="21" y="4"/>
                    <a:pt x="42" y="4"/>
                  </a:cubicBezTo>
                  <a:cubicBezTo>
                    <a:pt x="43" y="4"/>
                    <a:pt x="44" y="3"/>
                    <a:pt x="44" y="2"/>
                  </a:cubicBezTo>
                  <a:cubicBezTo>
                    <a:pt x="44" y="1"/>
                    <a:pt x="43" y="0"/>
                    <a:pt x="42" y="0"/>
                  </a:cubicBezTo>
                  <a:close/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76" name="Freeform 52">
              <a:extLst>
                <a:ext uri="{FF2B5EF4-FFF2-40B4-BE49-F238E27FC236}">
                  <a16:creationId xmlns:a16="http://schemas.microsoft.com/office/drawing/2014/main" id="{9C70C7E1-A786-FD4D-A0E2-07D01D75CD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1235076"/>
              <a:ext cx="360363" cy="312738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0" y="46"/>
                </a:cxn>
                <a:cxn ang="0">
                  <a:pos x="27" y="84"/>
                </a:cxn>
                <a:cxn ang="0">
                  <a:pos x="27" y="84"/>
                </a:cxn>
                <a:cxn ang="0">
                  <a:pos x="20" y="102"/>
                </a:cxn>
                <a:cxn ang="0">
                  <a:pos x="20" y="104"/>
                </a:cxn>
                <a:cxn ang="0">
                  <a:pos x="23" y="107"/>
                </a:cxn>
                <a:cxn ang="0">
                  <a:pos x="24" y="107"/>
                </a:cxn>
                <a:cxn ang="0">
                  <a:pos x="50" y="91"/>
                </a:cxn>
                <a:cxn ang="0">
                  <a:pos x="62" y="92"/>
                </a:cxn>
                <a:cxn ang="0">
                  <a:pos x="123" y="46"/>
                </a:cxn>
                <a:cxn ang="0">
                  <a:pos x="62" y="0"/>
                </a:cxn>
                <a:cxn ang="0">
                  <a:pos x="62" y="84"/>
                </a:cxn>
                <a:cxn ang="0">
                  <a:pos x="51" y="83"/>
                </a:cxn>
                <a:cxn ang="0">
                  <a:pos x="50" y="83"/>
                </a:cxn>
                <a:cxn ang="0">
                  <a:pos x="44" y="86"/>
                </a:cxn>
                <a:cxn ang="0">
                  <a:pos x="32" y="96"/>
                </a:cxn>
                <a:cxn ang="0">
                  <a:pos x="35" y="85"/>
                </a:cxn>
                <a:cxn ang="0">
                  <a:pos x="35" y="84"/>
                </a:cxn>
                <a:cxn ang="0">
                  <a:pos x="31" y="77"/>
                </a:cxn>
                <a:cxn ang="0">
                  <a:pos x="8" y="46"/>
                </a:cxn>
                <a:cxn ang="0">
                  <a:pos x="62" y="7"/>
                </a:cxn>
                <a:cxn ang="0">
                  <a:pos x="115" y="46"/>
                </a:cxn>
                <a:cxn ang="0">
                  <a:pos x="62" y="84"/>
                </a:cxn>
                <a:cxn ang="0">
                  <a:pos x="62" y="84"/>
                </a:cxn>
                <a:cxn ang="0">
                  <a:pos x="62" y="84"/>
                </a:cxn>
              </a:cxnLst>
              <a:rect l="0" t="0" r="r" b="b"/>
              <a:pathLst>
                <a:path w="123" h="107">
                  <a:moveTo>
                    <a:pt x="62" y="0"/>
                  </a:moveTo>
                  <a:cubicBezTo>
                    <a:pt x="28" y="0"/>
                    <a:pt x="0" y="20"/>
                    <a:pt x="0" y="46"/>
                  </a:cubicBezTo>
                  <a:cubicBezTo>
                    <a:pt x="0" y="62"/>
                    <a:pt x="11" y="76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7" y="91"/>
                    <a:pt x="22" y="98"/>
                    <a:pt x="20" y="102"/>
                  </a:cubicBezTo>
                  <a:cubicBezTo>
                    <a:pt x="20" y="103"/>
                    <a:pt x="20" y="103"/>
                    <a:pt x="20" y="104"/>
                  </a:cubicBezTo>
                  <a:cubicBezTo>
                    <a:pt x="20" y="106"/>
                    <a:pt x="21" y="107"/>
                    <a:pt x="23" y="107"/>
                  </a:cubicBezTo>
                  <a:cubicBezTo>
                    <a:pt x="23" y="107"/>
                    <a:pt x="24" y="107"/>
                    <a:pt x="24" y="107"/>
                  </a:cubicBezTo>
                  <a:cubicBezTo>
                    <a:pt x="36" y="105"/>
                    <a:pt x="47" y="94"/>
                    <a:pt x="50" y="91"/>
                  </a:cubicBezTo>
                  <a:cubicBezTo>
                    <a:pt x="54" y="92"/>
                    <a:pt x="58" y="92"/>
                    <a:pt x="62" y="92"/>
                  </a:cubicBezTo>
                  <a:cubicBezTo>
                    <a:pt x="96" y="92"/>
                    <a:pt x="123" y="71"/>
                    <a:pt x="123" y="46"/>
                  </a:cubicBezTo>
                  <a:cubicBezTo>
                    <a:pt x="123" y="20"/>
                    <a:pt x="96" y="0"/>
                    <a:pt x="62" y="0"/>
                  </a:cubicBezTo>
                  <a:close/>
                  <a:moveTo>
                    <a:pt x="62" y="84"/>
                  </a:moveTo>
                  <a:cubicBezTo>
                    <a:pt x="58" y="84"/>
                    <a:pt x="55" y="84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48" y="83"/>
                    <a:pt x="45" y="84"/>
                    <a:pt x="44" y="86"/>
                  </a:cubicBezTo>
                  <a:cubicBezTo>
                    <a:pt x="42" y="88"/>
                    <a:pt x="38" y="93"/>
                    <a:pt x="32" y="96"/>
                  </a:cubicBezTo>
                  <a:cubicBezTo>
                    <a:pt x="34" y="92"/>
                    <a:pt x="35" y="89"/>
                    <a:pt x="35" y="85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5" y="81"/>
                    <a:pt x="33" y="78"/>
                    <a:pt x="31" y="77"/>
                  </a:cubicBezTo>
                  <a:cubicBezTo>
                    <a:pt x="17" y="70"/>
                    <a:pt x="8" y="58"/>
                    <a:pt x="8" y="46"/>
                  </a:cubicBezTo>
                  <a:cubicBezTo>
                    <a:pt x="8" y="25"/>
                    <a:pt x="32" y="7"/>
                    <a:pt x="62" y="7"/>
                  </a:cubicBezTo>
                  <a:cubicBezTo>
                    <a:pt x="91" y="7"/>
                    <a:pt x="115" y="25"/>
                    <a:pt x="115" y="46"/>
                  </a:cubicBezTo>
                  <a:cubicBezTo>
                    <a:pt x="115" y="67"/>
                    <a:pt x="91" y="84"/>
                    <a:pt x="62" y="84"/>
                  </a:cubicBezTo>
                  <a:close/>
                  <a:moveTo>
                    <a:pt x="62" y="84"/>
                  </a:moveTo>
                  <a:cubicBezTo>
                    <a:pt x="62" y="84"/>
                    <a:pt x="62" y="84"/>
                    <a:pt x="62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0255" name="Freeform 53">
            <a:extLst>
              <a:ext uri="{FF2B5EF4-FFF2-40B4-BE49-F238E27FC236}">
                <a16:creationId xmlns:a16="http://schemas.microsoft.com/office/drawing/2014/main" id="{B4286BC9-5D70-DB48-A9BE-D5EA013E50C8}"/>
              </a:ext>
            </a:extLst>
          </p:cNvPr>
          <p:cNvSpPr>
            <a:spLocks noEditPoints="1"/>
          </p:cNvSpPr>
          <p:nvPr/>
        </p:nvSpPr>
        <p:spPr bwMode="auto">
          <a:xfrm>
            <a:off x="7758113" y="3694113"/>
            <a:ext cx="349250" cy="401637"/>
          </a:xfrm>
          <a:custGeom>
            <a:avLst/>
            <a:gdLst>
              <a:gd name="T0" fmla="*/ 53 w 107"/>
              <a:gd name="T1" fmla="*/ 0 h 123"/>
              <a:gd name="T2" fmla="*/ 0 w 107"/>
              <a:gd name="T3" fmla="*/ 25 h 123"/>
              <a:gd name="T4" fmla="*/ 0 w 107"/>
              <a:gd name="T5" fmla="*/ 98 h 123"/>
              <a:gd name="T6" fmla="*/ 53 w 107"/>
              <a:gd name="T7" fmla="*/ 123 h 123"/>
              <a:gd name="T8" fmla="*/ 107 w 107"/>
              <a:gd name="T9" fmla="*/ 98 h 123"/>
              <a:gd name="T10" fmla="*/ 107 w 107"/>
              <a:gd name="T11" fmla="*/ 25 h 123"/>
              <a:gd name="T12" fmla="*/ 53 w 107"/>
              <a:gd name="T13" fmla="*/ 0 h 123"/>
              <a:gd name="T14" fmla="*/ 99 w 107"/>
              <a:gd name="T15" fmla="*/ 98 h 123"/>
              <a:gd name="T16" fmla="*/ 53 w 107"/>
              <a:gd name="T17" fmla="*/ 115 h 123"/>
              <a:gd name="T18" fmla="*/ 7 w 107"/>
              <a:gd name="T19" fmla="*/ 98 h 123"/>
              <a:gd name="T20" fmla="*/ 7 w 107"/>
              <a:gd name="T21" fmla="*/ 83 h 123"/>
              <a:gd name="T22" fmla="*/ 53 w 107"/>
              <a:gd name="T23" fmla="*/ 96 h 123"/>
              <a:gd name="T24" fmla="*/ 99 w 107"/>
              <a:gd name="T25" fmla="*/ 83 h 123"/>
              <a:gd name="T26" fmla="*/ 99 w 107"/>
              <a:gd name="T27" fmla="*/ 98 h 123"/>
              <a:gd name="T28" fmla="*/ 99 w 107"/>
              <a:gd name="T29" fmla="*/ 75 h 123"/>
              <a:gd name="T30" fmla="*/ 99 w 107"/>
              <a:gd name="T31" fmla="*/ 75 h 123"/>
              <a:gd name="T32" fmla="*/ 99 w 107"/>
              <a:gd name="T33" fmla="*/ 75 h 123"/>
              <a:gd name="T34" fmla="*/ 53 w 107"/>
              <a:gd name="T35" fmla="*/ 92 h 123"/>
              <a:gd name="T36" fmla="*/ 7 w 107"/>
              <a:gd name="T37" fmla="*/ 75 h 123"/>
              <a:gd name="T38" fmla="*/ 7 w 107"/>
              <a:gd name="T39" fmla="*/ 75 h 123"/>
              <a:gd name="T40" fmla="*/ 7 w 107"/>
              <a:gd name="T41" fmla="*/ 60 h 123"/>
              <a:gd name="T42" fmla="*/ 53 w 107"/>
              <a:gd name="T43" fmla="*/ 73 h 123"/>
              <a:gd name="T44" fmla="*/ 99 w 107"/>
              <a:gd name="T45" fmla="*/ 60 h 123"/>
              <a:gd name="T46" fmla="*/ 99 w 107"/>
              <a:gd name="T47" fmla="*/ 75 h 123"/>
              <a:gd name="T48" fmla="*/ 99 w 107"/>
              <a:gd name="T49" fmla="*/ 52 h 123"/>
              <a:gd name="T50" fmla="*/ 99 w 107"/>
              <a:gd name="T51" fmla="*/ 52 h 123"/>
              <a:gd name="T52" fmla="*/ 99 w 107"/>
              <a:gd name="T53" fmla="*/ 52 h 123"/>
              <a:gd name="T54" fmla="*/ 53 w 107"/>
              <a:gd name="T55" fmla="*/ 69 h 123"/>
              <a:gd name="T56" fmla="*/ 7 w 107"/>
              <a:gd name="T57" fmla="*/ 52 h 123"/>
              <a:gd name="T58" fmla="*/ 7 w 107"/>
              <a:gd name="T59" fmla="*/ 52 h 123"/>
              <a:gd name="T60" fmla="*/ 7 w 107"/>
              <a:gd name="T61" fmla="*/ 39 h 123"/>
              <a:gd name="T62" fmla="*/ 53 w 107"/>
              <a:gd name="T63" fmla="*/ 50 h 123"/>
              <a:gd name="T64" fmla="*/ 99 w 107"/>
              <a:gd name="T65" fmla="*/ 39 h 123"/>
              <a:gd name="T66" fmla="*/ 99 w 107"/>
              <a:gd name="T67" fmla="*/ 52 h 123"/>
              <a:gd name="T68" fmla="*/ 53 w 107"/>
              <a:gd name="T69" fmla="*/ 42 h 123"/>
              <a:gd name="T70" fmla="*/ 7 w 107"/>
              <a:gd name="T71" fmla="*/ 25 h 123"/>
              <a:gd name="T72" fmla="*/ 53 w 107"/>
              <a:gd name="T73" fmla="*/ 8 h 123"/>
              <a:gd name="T74" fmla="*/ 99 w 107"/>
              <a:gd name="T75" fmla="*/ 25 h 123"/>
              <a:gd name="T76" fmla="*/ 53 w 107"/>
              <a:gd name="T77" fmla="*/ 42 h 123"/>
              <a:gd name="T78" fmla="*/ 53 w 107"/>
              <a:gd name="T79" fmla="*/ 42 h 123"/>
              <a:gd name="T80" fmla="*/ 53 w 107"/>
              <a:gd name="T81" fmla="*/ 42 h 12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07" h="123">
                <a:moveTo>
                  <a:pt x="53" y="0"/>
                </a:moveTo>
                <a:cubicBezTo>
                  <a:pt x="27" y="0"/>
                  <a:pt x="0" y="8"/>
                  <a:pt x="0" y="25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15"/>
                  <a:pt x="27" y="123"/>
                  <a:pt x="53" y="123"/>
                </a:cubicBezTo>
                <a:cubicBezTo>
                  <a:pt x="79" y="123"/>
                  <a:pt x="107" y="115"/>
                  <a:pt x="107" y="98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7" y="8"/>
                  <a:pt x="79" y="0"/>
                  <a:pt x="53" y="0"/>
                </a:cubicBezTo>
                <a:close/>
                <a:moveTo>
                  <a:pt x="99" y="98"/>
                </a:moveTo>
                <a:cubicBezTo>
                  <a:pt x="99" y="107"/>
                  <a:pt x="79" y="115"/>
                  <a:pt x="53" y="115"/>
                </a:cubicBezTo>
                <a:cubicBezTo>
                  <a:pt x="28" y="115"/>
                  <a:pt x="7" y="107"/>
                  <a:pt x="7" y="98"/>
                </a:cubicBezTo>
                <a:cubicBezTo>
                  <a:pt x="7" y="83"/>
                  <a:pt x="7" y="83"/>
                  <a:pt x="7" y="83"/>
                </a:cubicBezTo>
                <a:cubicBezTo>
                  <a:pt x="15" y="92"/>
                  <a:pt x="34" y="96"/>
                  <a:pt x="53" y="96"/>
                </a:cubicBezTo>
                <a:cubicBezTo>
                  <a:pt x="72" y="96"/>
                  <a:pt x="91" y="92"/>
                  <a:pt x="99" y="83"/>
                </a:cubicBezTo>
                <a:lnTo>
                  <a:pt x="99" y="98"/>
                </a:lnTo>
                <a:close/>
                <a:moveTo>
                  <a:pt x="99" y="75"/>
                </a:moveTo>
                <a:cubicBezTo>
                  <a:pt x="99" y="75"/>
                  <a:pt x="99" y="75"/>
                  <a:pt x="99" y="75"/>
                </a:cubicBezTo>
                <a:cubicBezTo>
                  <a:pt x="99" y="75"/>
                  <a:pt x="99" y="75"/>
                  <a:pt x="99" y="75"/>
                </a:cubicBezTo>
                <a:cubicBezTo>
                  <a:pt x="99" y="84"/>
                  <a:pt x="79" y="92"/>
                  <a:pt x="53" y="92"/>
                </a:cubicBezTo>
                <a:cubicBezTo>
                  <a:pt x="28" y="92"/>
                  <a:pt x="7" y="84"/>
                  <a:pt x="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7" y="60"/>
                  <a:pt x="7" y="60"/>
                  <a:pt x="7" y="60"/>
                </a:cubicBezTo>
                <a:cubicBezTo>
                  <a:pt x="15" y="69"/>
                  <a:pt x="34" y="73"/>
                  <a:pt x="53" y="73"/>
                </a:cubicBezTo>
                <a:cubicBezTo>
                  <a:pt x="72" y="73"/>
                  <a:pt x="91" y="69"/>
                  <a:pt x="99" y="60"/>
                </a:cubicBezTo>
                <a:lnTo>
                  <a:pt x="99" y="75"/>
                </a:lnTo>
                <a:close/>
                <a:moveTo>
                  <a:pt x="99" y="52"/>
                </a:moveTo>
                <a:cubicBezTo>
                  <a:pt x="99" y="52"/>
                  <a:pt x="99" y="52"/>
                  <a:pt x="99" y="52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61"/>
                  <a:pt x="79" y="69"/>
                  <a:pt x="53" y="69"/>
                </a:cubicBezTo>
                <a:cubicBezTo>
                  <a:pt x="28" y="69"/>
                  <a:pt x="7" y="61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39"/>
                  <a:pt x="7" y="39"/>
                  <a:pt x="7" y="39"/>
                </a:cubicBezTo>
                <a:cubicBezTo>
                  <a:pt x="17" y="46"/>
                  <a:pt x="36" y="50"/>
                  <a:pt x="53" y="50"/>
                </a:cubicBezTo>
                <a:cubicBezTo>
                  <a:pt x="71" y="50"/>
                  <a:pt x="89" y="46"/>
                  <a:pt x="99" y="39"/>
                </a:cubicBezTo>
                <a:lnTo>
                  <a:pt x="99" y="52"/>
                </a:lnTo>
                <a:close/>
                <a:moveTo>
                  <a:pt x="53" y="42"/>
                </a:moveTo>
                <a:cubicBezTo>
                  <a:pt x="28" y="42"/>
                  <a:pt x="7" y="34"/>
                  <a:pt x="7" y="25"/>
                </a:cubicBezTo>
                <a:cubicBezTo>
                  <a:pt x="7" y="15"/>
                  <a:pt x="28" y="8"/>
                  <a:pt x="53" y="8"/>
                </a:cubicBezTo>
                <a:cubicBezTo>
                  <a:pt x="79" y="8"/>
                  <a:pt x="99" y="15"/>
                  <a:pt x="99" y="25"/>
                </a:cubicBezTo>
                <a:cubicBezTo>
                  <a:pt x="99" y="34"/>
                  <a:pt x="79" y="42"/>
                  <a:pt x="53" y="42"/>
                </a:cubicBezTo>
                <a:close/>
                <a:moveTo>
                  <a:pt x="53" y="42"/>
                </a:moveTo>
                <a:cubicBezTo>
                  <a:pt x="53" y="42"/>
                  <a:pt x="53" y="42"/>
                  <a:pt x="53" y="4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B50D11D9-5B83-0348-B1D4-757169552021}"/>
              </a:ext>
            </a:extLst>
          </p:cNvPr>
          <p:cNvGrpSpPr/>
          <p:nvPr/>
        </p:nvGrpSpPr>
        <p:grpSpPr>
          <a:xfrm>
            <a:off x="7438313" y="3858760"/>
            <a:ext cx="26529" cy="175089"/>
            <a:chOff x="8175625" y="3716338"/>
            <a:chExt cx="23813" cy="157163"/>
          </a:xfrm>
          <a:solidFill>
            <a:schemeClr val="tx2"/>
          </a:solidFill>
        </p:grpSpPr>
        <p:sp>
          <p:nvSpPr>
            <p:cNvPr id="1078" name="Freeform 54">
              <a:extLst>
                <a:ext uri="{FF2B5EF4-FFF2-40B4-BE49-F238E27FC236}">
                  <a16:creationId xmlns:a16="http://schemas.microsoft.com/office/drawing/2014/main" id="{073A49E9-F77F-FD42-8FDC-8A260DB0A5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849688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79" name="Freeform 55">
              <a:extLst>
                <a:ext uri="{FF2B5EF4-FFF2-40B4-BE49-F238E27FC236}">
                  <a16:creationId xmlns:a16="http://schemas.microsoft.com/office/drawing/2014/main" id="{2AF2D39C-28D4-5F46-ACC0-5DD7BDB53F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83013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80" name="Freeform 56">
              <a:extLst>
                <a:ext uri="{FF2B5EF4-FFF2-40B4-BE49-F238E27FC236}">
                  <a16:creationId xmlns:a16="http://schemas.microsoft.com/office/drawing/2014/main" id="{60DBE693-C9E1-4D4F-B873-2886649330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16338"/>
              <a:ext cx="23813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E7968B58-1993-E14D-8920-FB2DAF96915F}"/>
              </a:ext>
            </a:extLst>
          </p:cNvPr>
          <p:cNvGrpSpPr/>
          <p:nvPr/>
        </p:nvGrpSpPr>
        <p:grpSpPr>
          <a:xfrm>
            <a:off x="6029941" y="3704895"/>
            <a:ext cx="422689" cy="366095"/>
            <a:chOff x="6362700" y="3578226"/>
            <a:chExt cx="379413" cy="328613"/>
          </a:xfrm>
          <a:solidFill>
            <a:schemeClr val="tx2"/>
          </a:solidFill>
        </p:grpSpPr>
        <p:sp>
          <p:nvSpPr>
            <p:cNvPr id="1081" name="Freeform 57">
              <a:extLst>
                <a:ext uri="{FF2B5EF4-FFF2-40B4-BE49-F238E27FC236}">
                  <a16:creationId xmlns:a16="http://schemas.microsoft.com/office/drawing/2014/main" id="{01EC8A37-12BA-3F4B-B66A-D91F824D91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0" y="3578226"/>
              <a:ext cx="379413" cy="328613"/>
            </a:xfrm>
            <a:custGeom>
              <a:avLst/>
              <a:gdLst/>
              <a:ahLst/>
              <a:cxnLst>
                <a:cxn ang="0">
                  <a:pos x="115" y="14"/>
                </a:cxn>
                <a:cxn ang="0">
                  <a:pos x="65" y="13"/>
                </a:cxn>
                <a:cxn ang="0">
                  <a:pos x="14" y="14"/>
                </a:cxn>
                <a:cxn ang="0">
                  <a:pos x="14" y="65"/>
                </a:cxn>
                <a:cxn ang="0">
                  <a:pos x="56" y="107"/>
                </a:cxn>
                <a:cxn ang="0">
                  <a:pos x="73" y="107"/>
                </a:cxn>
                <a:cxn ang="0">
                  <a:pos x="115" y="65"/>
                </a:cxn>
                <a:cxn ang="0">
                  <a:pos x="115" y="14"/>
                </a:cxn>
                <a:cxn ang="0">
                  <a:pos x="110" y="60"/>
                </a:cxn>
                <a:cxn ang="0">
                  <a:pos x="67" y="102"/>
                </a:cxn>
                <a:cxn ang="0">
                  <a:pos x="62" y="102"/>
                </a:cxn>
                <a:cxn ang="0">
                  <a:pos x="20" y="60"/>
                </a:cxn>
                <a:cxn ang="0">
                  <a:pos x="20" y="19"/>
                </a:cxn>
                <a:cxn ang="0">
                  <a:pos x="59" y="18"/>
                </a:cxn>
                <a:cxn ang="0">
                  <a:pos x="65" y="23"/>
                </a:cxn>
                <a:cxn ang="0">
                  <a:pos x="70" y="18"/>
                </a:cxn>
                <a:cxn ang="0">
                  <a:pos x="110" y="19"/>
                </a:cxn>
                <a:cxn ang="0">
                  <a:pos x="110" y="60"/>
                </a:cxn>
                <a:cxn ang="0">
                  <a:pos x="110" y="60"/>
                </a:cxn>
                <a:cxn ang="0">
                  <a:pos x="110" y="60"/>
                </a:cxn>
              </a:cxnLst>
              <a:rect l="0" t="0" r="r" b="b"/>
              <a:pathLst>
                <a:path w="130" h="112">
                  <a:moveTo>
                    <a:pt x="115" y="14"/>
                  </a:moveTo>
                  <a:cubicBezTo>
                    <a:pt x="101" y="0"/>
                    <a:pt x="79" y="0"/>
                    <a:pt x="65" y="13"/>
                  </a:cubicBezTo>
                  <a:cubicBezTo>
                    <a:pt x="50" y="0"/>
                    <a:pt x="28" y="0"/>
                    <a:pt x="14" y="14"/>
                  </a:cubicBezTo>
                  <a:cubicBezTo>
                    <a:pt x="0" y="28"/>
                    <a:pt x="0" y="51"/>
                    <a:pt x="14" y="65"/>
                  </a:cubicBezTo>
                  <a:cubicBezTo>
                    <a:pt x="18" y="69"/>
                    <a:pt x="56" y="107"/>
                    <a:pt x="56" y="107"/>
                  </a:cubicBezTo>
                  <a:cubicBezTo>
                    <a:pt x="61" y="112"/>
                    <a:pt x="68" y="112"/>
                    <a:pt x="73" y="107"/>
                  </a:cubicBezTo>
                  <a:cubicBezTo>
                    <a:pt x="73" y="107"/>
                    <a:pt x="115" y="66"/>
                    <a:pt x="115" y="65"/>
                  </a:cubicBezTo>
                  <a:cubicBezTo>
                    <a:pt x="130" y="51"/>
                    <a:pt x="130" y="28"/>
                    <a:pt x="115" y="14"/>
                  </a:cubicBezTo>
                  <a:close/>
                  <a:moveTo>
                    <a:pt x="110" y="60"/>
                  </a:moveTo>
                  <a:cubicBezTo>
                    <a:pt x="67" y="102"/>
                    <a:pt x="67" y="102"/>
                    <a:pt x="67" y="102"/>
                  </a:cubicBezTo>
                  <a:cubicBezTo>
                    <a:pt x="66" y="103"/>
                    <a:pt x="63" y="103"/>
                    <a:pt x="62" y="102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8" y="49"/>
                    <a:pt x="8" y="30"/>
                    <a:pt x="20" y="19"/>
                  </a:cubicBezTo>
                  <a:cubicBezTo>
                    <a:pt x="30" y="8"/>
                    <a:pt x="48" y="8"/>
                    <a:pt x="59" y="18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81" y="8"/>
                    <a:pt x="99" y="8"/>
                    <a:pt x="110" y="19"/>
                  </a:cubicBezTo>
                  <a:cubicBezTo>
                    <a:pt x="121" y="30"/>
                    <a:pt x="121" y="49"/>
                    <a:pt x="110" y="60"/>
                  </a:cubicBezTo>
                  <a:close/>
                  <a:moveTo>
                    <a:pt x="110" y="60"/>
                  </a:moveTo>
                  <a:cubicBezTo>
                    <a:pt x="110" y="60"/>
                    <a:pt x="110" y="60"/>
                    <a:pt x="110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82" name="Freeform 58">
              <a:extLst>
                <a:ext uri="{FF2B5EF4-FFF2-40B4-BE49-F238E27FC236}">
                  <a16:creationId xmlns:a16="http://schemas.microsoft.com/office/drawing/2014/main" id="{8867A267-2C3D-244D-A903-A127786FA2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6200" y="3641726"/>
              <a:ext cx="55563" cy="5556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2" y="19"/>
                </a:cxn>
                <a:cxn ang="0">
                  <a:pos x="4" y="17"/>
                </a:cxn>
                <a:cxn ang="0">
                  <a:pos x="17" y="4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19" h="19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3" y="19"/>
                    <a:pt x="4" y="18"/>
                    <a:pt x="4" y="17"/>
                  </a:cubicBezTo>
                  <a:cubicBezTo>
                    <a:pt x="4" y="10"/>
                    <a:pt x="10" y="4"/>
                    <a:pt x="17" y="4"/>
                  </a:cubicBezTo>
                  <a:cubicBezTo>
                    <a:pt x="18" y="4"/>
                    <a:pt x="19" y="3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lose/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5F7ACCCA-232F-E741-9EDB-8577F5E90967}"/>
              </a:ext>
            </a:extLst>
          </p:cNvPr>
          <p:cNvGrpSpPr/>
          <p:nvPr/>
        </p:nvGrpSpPr>
        <p:grpSpPr>
          <a:xfrm>
            <a:off x="463662" y="1757701"/>
            <a:ext cx="397929" cy="374937"/>
            <a:chOff x="0" y="1920876"/>
            <a:chExt cx="357188" cy="336550"/>
          </a:xfrm>
          <a:solidFill>
            <a:schemeClr val="tx2"/>
          </a:solidFill>
        </p:grpSpPr>
        <p:sp>
          <p:nvSpPr>
            <p:cNvPr id="1083" name="Freeform 59">
              <a:extLst>
                <a:ext uri="{FF2B5EF4-FFF2-40B4-BE49-F238E27FC236}">
                  <a16:creationId xmlns:a16="http://schemas.microsoft.com/office/drawing/2014/main" id="{22121981-C9B9-ED4E-B8FE-0D6744C37C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1920876"/>
              <a:ext cx="357188" cy="336550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3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2" y="103"/>
                </a:cxn>
                <a:cxn ang="0">
                  <a:pos x="122" y="30"/>
                </a:cxn>
                <a:cxn ang="0">
                  <a:pos x="120" y="25"/>
                </a:cxn>
                <a:cxn ang="0">
                  <a:pos x="115" y="103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7" y="103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88" y="7"/>
                </a:cxn>
                <a:cxn ang="0">
                  <a:pos x="88" y="23"/>
                </a:cxn>
                <a:cxn ang="0">
                  <a:pos x="99" y="34"/>
                </a:cxn>
                <a:cxn ang="0">
                  <a:pos x="115" y="34"/>
                </a:cxn>
                <a:cxn ang="0">
                  <a:pos x="115" y="103"/>
                </a:cxn>
                <a:cxn ang="0">
                  <a:pos x="103" y="30"/>
                </a:cxn>
                <a:cxn ang="0">
                  <a:pos x="99" y="30"/>
                </a:cxn>
                <a:cxn ang="0">
                  <a:pos x="92" y="23"/>
                </a:cxn>
                <a:cxn ang="0">
                  <a:pos x="92" y="7"/>
                </a:cxn>
                <a:cxn ang="0">
                  <a:pos x="115" y="30"/>
                </a:cxn>
                <a:cxn ang="0">
                  <a:pos x="103" y="30"/>
                </a:cxn>
                <a:cxn ang="0">
                  <a:pos x="103" y="30"/>
                </a:cxn>
                <a:cxn ang="0">
                  <a:pos x="103" y="30"/>
                </a:cxn>
              </a:cxnLst>
              <a:rect l="0" t="0" r="r" b="b"/>
              <a:pathLst>
                <a:path w="122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0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7" y="115"/>
                    <a:pt x="122" y="110"/>
                    <a:pt x="122" y="103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22" y="28"/>
                    <a:pt x="122" y="26"/>
                    <a:pt x="120" y="25"/>
                  </a:cubicBezTo>
                  <a:close/>
                  <a:moveTo>
                    <a:pt x="115" y="103"/>
                  </a:moveTo>
                  <a:cubicBezTo>
                    <a:pt x="115" y="105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7" y="105"/>
                    <a:pt x="7" y="103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99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3"/>
                  </a:lnTo>
                  <a:close/>
                  <a:moveTo>
                    <a:pt x="103" y="30"/>
                  </a:moveTo>
                  <a:cubicBezTo>
                    <a:pt x="99" y="30"/>
                    <a:pt x="99" y="30"/>
                    <a:pt x="99" y="30"/>
                  </a:cubicBezTo>
                  <a:cubicBezTo>
                    <a:pt x="95" y="30"/>
                    <a:pt x="92" y="27"/>
                    <a:pt x="92" y="23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115" y="30"/>
                    <a:pt x="115" y="30"/>
                    <a:pt x="115" y="30"/>
                  </a:cubicBezTo>
                  <a:lnTo>
                    <a:pt x="103" y="30"/>
                  </a:lnTo>
                  <a:close/>
                  <a:moveTo>
                    <a:pt x="103" y="30"/>
                  </a:moveTo>
                  <a:cubicBezTo>
                    <a:pt x="103" y="30"/>
                    <a:pt x="103" y="30"/>
                    <a:pt x="103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84" name="Freeform 60">
              <a:extLst>
                <a:ext uri="{FF2B5EF4-FFF2-40B4-BE49-F238E27FC236}">
                  <a16:creationId xmlns:a16="http://schemas.microsoft.com/office/drawing/2014/main" id="{CA4D029B-9E24-7F47-8FC8-EDA0B881B9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19891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85" name="Freeform 61">
              <a:extLst>
                <a:ext uri="{FF2B5EF4-FFF2-40B4-BE49-F238E27FC236}">
                  <a16:creationId xmlns:a16="http://schemas.microsoft.com/office/drawing/2014/main" id="{41F9756D-BDB9-A14A-8878-08DCECC468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2088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86" name="Freeform 62">
              <a:extLst>
                <a:ext uri="{FF2B5EF4-FFF2-40B4-BE49-F238E27FC236}">
                  <a16:creationId xmlns:a16="http://schemas.microsoft.com/office/drawing/2014/main" id="{0768BF26-3F5C-BE43-8C0B-74856DB02B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55813"/>
              <a:ext cx="146050" cy="111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87" name="Freeform 63">
              <a:extLst>
                <a:ext uri="{FF2B5EF4-FFF2-40B4-BE49-F238E27FC236}">
                  <a16:creationId xmlns:a16="http://schemas.microsoft.com/office/drawing/2014/main" id="{99E40D4D-DABD-9E4E-8A9A-6C0F07520A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22488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88" name="Freeform 64">
              <a:extLst>
                <a:ext uri="{FF2B5EF4-FFF2-40B4-BE49-F238E27FC236}">
                  <a16:creationId xmlns:a16="http://schemas.microsoft.com/office/drawing/2014/main" id="{B8C91032-E122-8446-BC34-7581FE2B19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5582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89" name="Freeform 65">
              <a:extLst>
                <a:ext uri="{FF2B5EF4-FFF2-40B4-BE49-F238E27FC236}">
                  <a16:creationId xmlns:a16="http://schemas.microsoft.com/office/drawing/2014/main" id="{DC7A1C92-A129-F946-BDD1-B58F7140F7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907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90" name="Freeform 66">
              <a:extLst>
                <a:ext uri="{FF2B5EF4-FFF2-40B4-BE49-F238E27FC236}">
                  <a16:creationId xmlns:a16="http://schemas.microsoft.com/office/drawing/2014/main" id="{A8C0E4D9-79EF-CE4D-811B-E57D19F8B9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087563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91" name="Freeform 67">
              <a:extLst>
                <a:ext uri="{FF2B5EF4-FFF2-40B4-BE49-F238E27FC236}">
                  <a16:creationId xmlns:a16="http://schemas.microsoft.com/office/drawing/2014/main" id="{D24A7981-E7F3-F445-B4DD-514E50C63C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1976438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FFFC685F-5152-C34A-925A-DB8EF6CCBB40}"/>
              </a:ext>
            </a:extLst>
          </p:cNvPr>
          <p:cNvGrpSpPr/>
          <p:nvPr/>
        </p:nvGrpSpPr>
        <p:grpSpPr>
          <a:xfrm>
            <a:off x="1191509" y="1745320"/>
            <a:ext cx="399697" cy="401466"/>
            <a:chOff x="711200" y="1909763"/>
            <a:chExt cx="358775" cy="360363"/>
          </a:xfrm>
          <a:solidFill>
            <a:schemeClr val="tx2"/>
          </a:solidFill>
        </p:grpSpPr>
        <p:sp>
          <p:nvSpPr>
            <p:cNvPr id="1092" name="Freeform 68">
              <a:extLst>
                <a:ext uri="{FF2B5EF4-FFF2-40B4-BE49-F238E27FC236}">
                  <a16:creationId xmlns:a16="http://schemas.microsoft.com/office/drawing/2014/main" id="{D01DBA07-F0B1-194C-8639-E88EE1DE04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200" y="2044701"/>
              <a:ext cx="358775" cy="225425"/>
            </a:xfrm>
            <a:custGeom>
              <a:avLst/>
              <a:gdLst/>
              <a:ahLst/>
              <a:cxnLst>
                <a:cxn ang="0">
                  <a:pos x="102" y="34"/>
                </a:cxn>
                <a:cxn ang="0">
                  <a:pos x="120" y="22"/>
                </a:cxn>
                <a:cxn ang="0">
                  <a:pos x="117" y="16"/>
                </a:cxn>
                <a:cxn ang="0">
                  <a:pos x="61" y="0"/>
                </a:cxn>
                <a:cxn ang="0">
                  <a:pos x="9" y="34"/>
                </a:cxn>
                <a:cxn ang="0">
                  <a:pos x="1" y="49"/>
                </a:cxn>
                <a:cxn ang="0">
                  <a:pos x="15" y="67"/>
                </a:cxn>
                <a:cxn ang="0">
                  <a:pos x="97" y="77"/>
                </a:cxn>
                <a:cxn ang="0">
                  <a:pos x="107" y="64"/>
                </a:cxn>
                <a:cxn ang="0">
                  <a:pos x="122" y="44"/>
                </a:cxn>
                <a:cxn ang="0">
                  <a:pos x="98" y="34"/>
                </a:cxn>
                <a:cxn ang="0">
                  <a:pos x="98" y="33"/>
                </a:cxn>
                <a:cxn ang="0">
                  <a:pos x="61" y="4"/>
                </a:cxn>
                <a:cxn ang="0">
                  <a:pos x="92" y="28"/>
                </a:cxn>
                <a:cxn ang="0">
                  <a:pos x="27" y="34"/>
                </a:cxn>
                <a:cxn ang="0">
                  <a:pos x="61" y="4"/>
                </a:cxn>
                <a:cxn ang="0">
                  <a:pos x="61" y="23"/>
                </a:cxn>
                <a:cxn ang="0">
                  <a:pos x="39" y="34"/>
                </a:cxn>
                <a:cxn ang="0">
                  <a:pos x="82" y="33"/>
                </a:cxn>
                <a:cxn ang="0">
                  <a:pos x="78" y="34"/>
                </a:cxn>
                <a:cxn ang="0">
                  <a:pos x="52" y="34"/>
                </a:cxn>
                <a:cxn ang="0">
                  <a:pos x="61" y="27"/>
                </a:cxn>
                <a:cxn ang="0">
                  <a:pos x="69" y="34"/>
                </a:cxn>
                <a:cxn ang="0">
                  <a:pos x="61" y="15"/>
                </a:cxn>
                <a:cxn ang="0">
                  <a:pos x="31" y="34"/>
                </a:cxn>
                <a:cxn ang="0">
                  <a:pos x="89" y="30"/>
                </a:cxn>
                <a:cxn ang="0">
                  <a:pos x="61" y="15"/>
                </a:cxn>
                <a:cxn ang="0">
                  <a:pos x="99" y="67"/>
                </a:cxn>
                <a:cxn ang="0">
                  <a:pos x="24" y="69"/>
                </a:cxn>
                <a:cxn ang="0">
                  <a:pos x="23" y="61"/>
                </a:cxn>
                <a:cxn ang="0">
                  <a:pos x="9" y="42"/>
                </a:cxn>
                <a:cxn ang="0">
                  <a:pos x="115" y="44"/>
                </a:cxn>
                <a:cxn ang="0">
                  <a:pos x="99" y="61"/>
                </a:cxn>
              </a:cxnLst>
              <a:rect l="0" t="0" r="r" b="b"/>
              <a:pathLst>
                <a:path w="123" h="77">
                  <a:moveTo>
                    <a:pt x="113" y="34"/>
                  </a:moveTo>
                  <a:cubicBezTo>
                    <a:pt x="102" y="34"/>
                    <a:pt x="102" y="34"/>
                    <a:pt x="102" y="34"/>
                  </a:cubicBezTo>
                  <a:cubicBezTo>
                    <a:pt x="102" y="33"/>
                    <a:pt x="102" y="33"/>
                    <a:pt x="102" y="3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2" y="22"/>
                    <a:pt x="123" y="19"/>
                    <a:pt x="122" y="17"/>
                  </a:cubicBezTo>
                  <a:cubicBezTo>
                    <a:pt x="121" y="15"/>
                    <a:pt x="119" y="15"/>
                    <a:pt x="117" y="16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2" y="10"/>
                    <a:pt x="78" y="0"/>
                    <a:pt x="61" y="0"/>
                  </a:cubicBezTo>
                  <a:cubicBezTo>
                    <a:pt x="40" y="0"/>
                    <a:pt x="23" y="15"/>
                    <a:pt x="1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4" y="34"/>
                    <a:pt x="0" y="39"/>
                    <a:pt x="0" y="44"/>
                  </a:cubicBezTo>
                  <a:cubicBezTo>
                    <a:pt x="0" y="46"/>
                    <a:pt x="0" y="48"/>
                    <a:pt x="1" y="49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72"/>
                    <a:pt x="19" y="77"/>
                    <a:pt x="24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103" y="77"/>
                    <a:pt x="107" y="72"/>
                    <a:pt x="107" y="67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2" y="48"/>
                    <a:pt x="122" y="46"/>
                    <a:pt x="122" y="44"/>
                  </a:cubicBezTo>
                  <a:cubicBezTo>
                    <a:pt x="122" y="39"/>
                    <a:pt x="118" y="34"/>
                    <a:pt x="113" y="34"/>
                  </a:cubicBezTo>
                  <a:close/>
                  <a:moveTo>
                    <a:pt x="98" y="34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4"/>
                    <a:pt x="98" y="34"/>
                    <a:pt x="98" y="34"/>
                  </a:cubicBezTo>
                  <a:close/>
                  <a:moveTo>
                    <a:pt x="61" y="4"/>
                  </a:moveTo>
                  <a:cubicBezTo>
                    <a:pt x="76" y="4"/>
                    <a:pt x="90" y="13"/>
                    <a:pt x="96" y="26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87" y="16"/>
                    <a:pt x="75" y="8"/>
                    <a:pt x="61" y="8"/>
                  </a:cubicBezTo>
                  <a:cubicBezTo>
                    <a:pt x="44" y="8"/>
                    <a:pt x="31" y="19"/>
                    <a:pt x="27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7" y="17"/>
                    <a:pt x="42" y="4"/>
                    <a:pt x="61" y="4"/>
                  </a:cubicBezTo>
                  <a:close/>
                  <a:moveTo>
                    <a:pt x="78" y="34"/>
                  </a:moveTo>
                  <a:cubicBezTo>
                    <a:pt x="75" y="28"/>
                    <a:pt x="69" y="23"/>
                    <a:pt x="61" y="23"/>
                  </a:cubicBezTo>
                  <a:cubicBezTo>
                    <a:pt x="53" y="23"/>
                    <a:pt x="46" y="28"/>
                    <a:pt x="43" y="3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2" y="25"/>
                    <a:pt x="51" y="19"/>
                    <a:pt x="61" y="19"/>
                  </a:cubicBezTo>
                  <a:cubicBezTo>
                    <a:pt x="70" y="19"/>
                    <a:pt x="78" y="25"/>
                    <a:pt x="82" y="33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8" y="34"/>
                  </a:lnTo>
                  <a:close/>
                  <a:moveTo>
                    <a:pt x="61" y="31"/>
                  </a:moveTo>
                  <a:cubicBezTo>
                    <a:pt x="57" y="31"/>
                    <a:pt x="54" y="32"/>
                    <a:pt x="52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50" y="30"/>
                    <a:pt x="55" y="27"/>
                    <a:pt x="61" y="27"/>
                  </a:cubicBezTo>
                  <a:cubicBezTo>
                    <a:pt x="67" y="27"/>
                    <a:pt x="71" y="30"/>
                    <a:pt x="74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7" y="32"/>
                    <a:pt x="64" y="31"/>
                    <a:pt x="61" y="31"/>
                  </a:cubicBezTo>
                  <a:close/>
                  <a:moveTo>
                    <a:pt x="61" y="15"/>
                  </a:moveTo>
                  <a:cubicBezTo>
                    <a:pt x="49" y="15"/>
                    <a:pt x="38" y="23"/>
                    <a:pt x="35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5" y="21"/>
                    <a:pt x="47" y="11"/>
                    <a:pt x="61" y="11"/>
                  </a:cubicBezTo>
                  <a:cubicBezTo>
                    <a:pt x="73" y="11"/>
                    <a:pt x="84" y="19"/>
                    <a:pt x="89" y="30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1" y="22"/>
                    <a:pt x="72" y="15"/>
                    <a:pt x="61" y="15"/>
                  </a:cubicBezTo>
                  <a:close/>
                  <a:moveTo>
                    <a:pt x="99" y="61"/>
                  </a:moveTo>
                  <a:cubicBezTo>
                    <a:pt x="99" y="67"/>
                    <a:pt x="99" y="67"/>
                    <a:pt x="99" y="67"/>
                  </a:cubicBezTo>
                  <a:cubicBezTo>
                    <a:pt x="99" y="68"/>
                    <a:pt x="98" y="69"/>
                    <a:pt x="97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3" y="69"/>
                    <a:pt x="23" y="68"/>
                    <a:pt x="23" y="67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3"/>
                    <a:pt x="8" y="42"/>
                    <a:pt x="9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4" y="42"/>
                    <a:pt x="115" y="43"/>
                    <a:pt x="115" y="44"/>
                  </a:cubicBezTo>
                  <a:lnTo>
                    <a:pt x="99" y="61"/>
                  </a:lnTo>
                  <a:close/>
                  <a:moveTo>
                    <a:pt x="99" y="61"/>
                  </a:moveTo>
                  <a:cubicBezTo>
                    <a:pt x="99" y="61"/>
                    <a:pt x="99" y="61"/>
                    <a:pt x="99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93" name="Freeform 69">
              <a:extLst>
                <a:ext uri="{FF2B5EF4-FFF2-40B4-BE49-F238E27FC236}">
                  <a16:creationId xmlns:a16="http://schemas.microsoft.com/office/drawing/2014/main" id="{A3269877-AA52-CC4A-B4E3-5A213BBB60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3" y="1958976"/>
              <a:ext cx="33338" cy="85725"/>
            </a:xfrm>
            <a:custGeom>
              <a:avLst/>
              <a:gdLst/>
              <a:ahLst/>
              <a:cxnLst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4" y="14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</a:cxnLst>
              <a:rect l="0" t="0" r="r" b="b"/>
              <a:pathLst>
                <a:path w="11" h="29"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7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lose/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94" name="Freeform 70">
              <a:extLst>
                <a:ext uri="{FF2B5EF4-FFF2-40B4-BE49-F238E27FC236}">
                  <a16:creationId xmlns:a16="http://schemas.microsoft.com/office/drawing/2014/main" id="{6BF67607-1984-0547-A002-358B7E5F08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275" y="1958976"/>
              <a:ext cx="31750" cy="82550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4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8"/>
                    <a:pt x="3" y="28"/>
                    <a:pt x="4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22"/>
                    <a:pt x="5" y="19"/>
                    <a:pt x="7" y="15"/>
                  </a:cubicBezTo>
                  <a:cubicBezTo>
                    <a:pt x="9" y="10"/>
                    <a:pt x="11" y="6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5" y="9"/>
                    <a:pt x="4" y="13"/>
                  </a:cubicBezTo>
                  <a:cubicBezTo>
                    <a:pt x="2" y="18"/>
                    <a:pt x="0" y="22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95" name="Freeform 71">
              <a:extLst>
                <a:ext uri="{FF2B5EF4-FFF2-40B4-BE49-F238E27FC236}">
                  <a16:creationId xmlns:a16="http://schemas.microsoft.com/office/drawing/2014/main" id="{A99350AE-EB5E-7F43-9036-31D19F8D18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1909763"/>
              <a:ext cx="31750" cy="84138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4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9">
                  <a:moveTo>
                    <a:pt x="2" y="27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0260" name="Freeform 72">
            <a:extLst>
              <a:ext uri="{FF2B5EF4-FFF2-40B4-BE49-F238E27FC236}">
                <a16:creationId xmlns:a16="http://schemas.microsoft.com/office/drawing/2014/main" id="{A1D5EE1A-8DAC-D04C-9AB0-011E3186374A}"/>
              </a:ext>
            </a:extLst>
          </p:cNvPr>
          <p:cNvSpPr>
            <a:spLocks noEditPoints="1"/>
          </p:cNvSpPr>
          <p:nvPr/>
        </p:nvSpPr>
        <p:spPr bwMode="auto">
          <a:xfrm>
            <a:off x="1920875" y="1741488"/>
            <a:ext cx="401638" cy="401637"/>
          </a:xfrm>
          <a:custGeom>
            <a:avLst/>
            <a:gdLst>
              <a:gd name="T0" fmla="*/ 121 w 123"/>
              <a:gd name="T1" fmla="*/ 1 h 123"/>
              <a:gd name="T2" fmla="*/ 119 w 123"/>
              <a:gd name="T3" fmla="*/ 0 h 123"/>
              <a:gd name="T4" fmla="*/ 117 w 123"/>
              <a:gd name="T5" fmla="*/ 1 h 123"/>
              <a:gd name="T6" fmla="*/ 2 w 123"/>
              <a:gd name="T7" fmla="*/ 77 h 123"/>
              <a:gd name="T8" fmla="*/ 0 w 123"/>
              <a:gd name="T9" fmla="*/ 81 h 123"/>
              <a:gd name="T10" fmla="*/ 2 w 123"/>
              <a:gd name="T11" fmla="*/ 84 h 123"/>
              <a:gd name="T12" fmla="*/ 32 w 123"/>
              <a:gd name="T13" fmla="*/ 96 h 123"/>
              <a:gd name="T14" fmla="*/ 46 w 123"/>
              <a:gd name="T15" fmla="*/ 121 h 123"/>
              <a:gd name="T16" fmla="*/ 50 w 123"/>
              <a:gd name="T17" fmla="*/ 123 h 123"/>
              <a:gd name="T18" fmla="*/ 50 w 123"/>
              <a:gd name="T19" fmla="*/ 123 h 123"/>
              <a:gd name="T20" fmla="*/ 53 w 123"/>
              <a:gd name="T21" fmla="*/ 121 h 123"/>
              <a:gd name="T22" fmla="*/ 61 w 123"/>
              <a:gd name="T23" fmla="*/ 107 h 123"/>
              <a:gd name="T24" fmla="*/ 98 w 123"/>
              <a:gd name="T25" fmla="*/ 122 h 123"/>
              <a:gd name="T26" fmla="*/ 100 w 123"/>
              <a:gd name="T27" fmla="*/ 123 h 123"/>
              <a:gd name="T28" fmla="*/ 101 w 123"/>
              <a:gd name="T29" fmla="*/ 122 h 123"/>
              <a:gd name="T30" fmla="*/ 103 w 123"/>
              <a:gd name="T31" fmla="*/ 119 h 123"/>
              <a:gd name="T32" fmla="*/ 123 w 123"/>
              <a:gd name="T33" fmla="*/ 4 h 123"/>
              <a:gd name="T34" fmla="*/ 121 w 123"/>
              <a:gd name="T35" fmla="*/ 1 h 123"/>
              <a:gd name="T36" fmla="*/ 12 w 123"/>
              <a:gd name="T37" fmla="*/ 80 h 123"/>
              <a:gd name="T38" fmla="*/ 101 w 123"/>
              <a:gd name="T39" fmla="*/ 20 h 123"/>
              <a:gd name="T40" fmla="*/ 36 w 123"/>
              <a:gd name="T41" fmla="*/ 89 h 123"/>
              <a:gd name="T42" fmla="*/ 35 w 123"/>
              <a:gd name="T43" fmla="*/ 89 h 123"/>
              <a:gd name="T44" fmla="*/ 12 w 123"/>
              <a:gd name="T45" fmla="*/ 80 h 123"/>
              <a:gd name="T46" fmla="*/ 39 w 123"/>
              <a:gd name="T47" fmla="*/ 92 h 123"/>
              <a:gd name="T48" fmla="*/ 39 w 123"/>
              <a:gd name="T49" fmla="*/ 92 h 123"/>
              <a:gd name="T50" fmla="*/ 112 w 123"/>
              <a:gd name="T51" fmla="*/ 14 h 123"/>
              <a:gd name="T52" fmla="*/ 50 w 123"/>
              <a:gd name="T53" fmla="*/ 111 h 123"/>
              <a:gd name="T54" fmla="*/ 39 w 123"/>
              <a:gd name="T55" fmla="*/ 92 h 123"/>
              <a:gd name="T56" fmla="*/ 97 w 123"/>
              <a:gd name="T57" fmla="*/ 113 h 123"/>
              <a:gd name="T58" fmla="*/ 64 w 123"/>
              <a:gd name="T59" fmla="*/ 100 h 123"/>
              <a:gd name="T60" fmla="*/ 61 w 123"/>
              <a:gd name="T61" fmla="*/ 100 h 123"/>
              <a:gd name="T62" fmla="*/ 112 w 123"/>
              <a:gd name="T63" fmla="*/ 22 h 123"/>
              <a:gd name="T64" fmla="*/ 97 w 123"/>
              <a:gd name="T65" fmla="*/ 113 h 123"/>
              <a:gd name="T66" fmla="*/ 97 w 123"/>
              <a:gd name="T67" fmla="*/ 113 h 123"/>
              <a:gd name="T68" fmla="*/ 97 w 123"/>
              <a:gd name="T69" fmla="*/ 113 h 12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23" h="123">
                <a:moveTo>
                  <a:pt x="121" y="1"/>
                </a:moveTo>
                <a:cubicBezTo>
                  <a:pt x="120" y="0"/>
                  <a:pt x="119" y="0"/>
                  <a:pt x="119" y="0"/>
                </a:cubicBezTo>
                <a:cubicBezTo>
                  <a:pt x="118" y="0"/>
                  <a:pt x="117" y="0"/>
                  <a:pt x="117" y="1"/>
                </a:cubicBezTo>
                <a:cubicBezTo>
                  <a:pt x="2" y="77"/>
                  <a:pt x="2" y="77"/>
                  <a:pt x="2" y="77"/>
                </a:cubicBezTo>
                <a:cubicBezTo>
                  <a:pt x="0" y="78"/>
                  <a:pt x="0" y="79"/>
                  <a:pt x="0" y="81"/>
                </a:cubicBezTo>
                <a:cubicBezTo>
                  <a:pt x="0" y="82"/>
                  <a:pt x="1" y="83"/>
                  <a:pt x="2" y="84"/>
                </a:cubicBezTo>
                <a:cubicBezTo>
                  <a:pt x="32" y="96"/>
                  <a:pt x="32" y="96"/>
                  <a:pt x="32" y="96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2"/>
                  <a:pt x="48" y="123"/>
                  <a:pt x="50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1" y="123"/>
                  <a:pt x="52" y="122"/>
                  <a:pt x="53" y="121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9" y="123"/>
                  <a:pt x="99" y="123"/>
                  <a:pt x="100" y="123"/>
                </a:cubicBezTo>
                <a:cubicBezTo>
                  <a:pt x="100" y="123"/>
                  <a:pt x="101" y="122"/>
                  <a:pt x="101" y="122"/>
                </a:cubicBezTo>
                <a:cubicBezTo>
                  <a:pt x="102" y="122"/>
                  <a:pt x="103" y="121"/>
                  <a:pt x="103" y="119"/>
                </a:cubicBezTo>
                <a:cubicBezTo>
                  <a:pt x="123" y="4"/>
                  <a:pt x="123" y="4"/>
                  <a:pt x="123" y="4"/>
                </a:cubicBezTo>
                <a:cubicBezTo>
                  <a:pt x="123" y="3"/>
                  <a:pt x="122" y="1"/>
                  <a:pt x="121" y="1"/>
                </a:cubicBezTo>
                <a:close/>
                <a:moveTo>
                  <a:pt x="12" y="80"/>
                </a:moveTo>
                <a:cubicBezTo>
                  <a:pt x="101" y="20"/>
                  <a:pt x="101" y="20"/>
                  <a:pt x="101" y="20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5" y="89"/>
                  <a:pt x="35" y="89"/>
                </a:cubicBezTo>
                <a:lnTo>
                  <a:pt x="12" y="80"/>
                </a:lnTo>
                <a:close/>
                <a:moveTo>
                  <a:pt x="39" y="92"/>
                </a:moveTo>
                <a:cubicBezTo>
                  <a:pt x="39" y="92"/>
                  <a:pt x="39" y="92"/>
                  <a:pt x="39" y="92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50" y="111"/>
                  <a:pt x="50" y="111"/>
                  <a:pt x="50" y="111"/>
                </a:cubicBezTo>
                <a:lnTo>
                  <a:pt x="39" y="92"/>
                </a:lnTo>
                <a:close/>
                <a:moveTo>
                  <a:pt x="97" y="113"/>
                </a:moveTo>
                <a:cubicBezTo>
                  <a:pt x="64" y="100"/>
                  <a:pt x="64" y="100"/>
                  <a:pt x="64" y="100"/>
                </a:cubicBezTo>
                <a:cubicBezTo>
                  <a:pt x="63" y="100"/>
                  <a:pt x="62" y="100"/>
                  <a:pt x="61" y="100"/>
                </a:cubicBezTo>
                <a:cubicBezTo>
                  <a:pt x="112" y="22"/>
                  <a:pt x="112" y="22"/>
                  <a:pt x="112" y="22"/>
                </a:cubicBezTo>
                <a:lnTo>
                  <a:pt x="97" y="113"/>
                </a:lnTo>
                <a:close/>
                <a:moveTo>
                  <a:pt x="97" y="113"/>
                </a:moveTo>
                <a:cubicBezTo>
                  <a:pt x="97" y="113"/>
                  <a:pt x="97" y="113"/>
                  <a:pt x="97" y="11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A1842A5-21E3-9F4D-A393-7365ED302087}"/>
              </a:ext>
            </a:extLst>
          </p:cNvPr>
          <p:cNvGrpSpPr/>
          <p:nvPr/>
        </p:nvGrpSpPr>
        <p:grpSpPr>
          <a:xfrm>
            <a:off x="2652510" y="1745320"/>
            <a:ext cx="374937" cy="401466"/>
            <a:chOff x="2281238" y="1909763"/>
            <a:chExt cx="336550" cy="360363"/>
          </a:xfrm>
          <a:solidFill>
            <a:schemeClr val="tx2"/>
          </a:solidFill>
        </p:grpSpPr>
        <p:sp>
          <p:nvSpPr>
            <p:cNvPr id="1097" name="Freeform 73">
              <a:extLst>
                <a:ext uri="{FF2B5EF4-FFF2-40B4-BE49-F238E27FC236}">
                  <a16:creationId xmlns:a16="http://schemas.microsoft.com/office/drawing/2014/main" id="{F9A337FA-F12D-9442-9E5A-F5860DD02C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238" y="1909763"/>
              <a:ext cx="336550" cy="360363"/>
            </a:xfrm>
            <a:custGeom>
              <a:avLst/>
              <a:gdLst/>
              <a:ahLst/>
              <a:cxnLst>
                <a:cxn ang="0">
                  <a:pos x="99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99" y="123"/>
                </a:cxn>
                <a:cxn ang="0">
                  <a:pos x="115" y="107"/>
                </a:cxn>
                <a:cxn ang="0">
                  <a:pos x="115" y="15"/>
                </a:cxn>
                <a:cxn ang="0">
                  <a:pos x="99" y="0"/>
                </a:cxn>
                <a:cxn ang="0">
                  <a:pos x="107" y="107"/>
                </a:cxn>
                <a:cxn ang="0">
                  <a:pos x="99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15"/>
                </a:cxn>
                <a:cxn ang="0">
                  <a:pos x="15" y="8"/>
                </a:cxn>
                <a:cxn ang="0">
                  <a:pos x="99" y="8"/>
                </a:cxn>
                <a:cxn ang="0">
                  <a:pos x="107" y="15"/>
                </a:cxn>
                <a:cxn ang="0">
                  <a:pos x="107" y="107"/>
                </a:cxn>
                <a:cxn ang="0">
                  <a:pos x="107" y="107"/>
                </a:cxn>
                <a:cxn ang="0">
                  <a:pos x="107" y="107"/>
                </a:cxn>
              </a:cxnLst>
              <a:rect l="0" t="0" r="r" b="b"/>
              <a:pathLst>
                <a:path w="115" h="123">
                  <a:moveTo>
                    <a:pt x="99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108" y="123"/>
                    <a:pt x="115" y="116"/>
                    <a:pt x="115" y="107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7"/>
                    <a:pt x="108" y="0"/>
                    <a:pt x="99" y="0"/>
                  </a:cubicBezTo>
                  <a:close/>
                  <a:moveTo>
                    <a:pt x="107" y="107"/>
                  </a:moveTo>
                  <a:cubicBezTo>
                    <a:pt x="107" y="111"/>
                    <a:pt x="104" y="115"/>
                    <a:pt x="99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1"/>
                    <a:pt x="7" y="10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8"/>
                    <a:pt x="1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4" y="8"/>
                    <a:pt x="107" y="11"/>
                    <a:pt x="107" y="15"/>
                  </a:cubicBezTo>
                  <a:lnTo>
                    <a:pt x="107" y="107"/>
                  </a:lnTo>
                  <a:close/>
                  <a:moveTo>
                    <a:pt x="107" y="107"/>
                  </a:moveTo>
                  <a:cubicBezTo>
                    <a:pt x="107" y="107"/>
                    <a:pt x="107" y="107"/>
                    <a:pt x="107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98" name="Freeform 74">
              <a:extLst>
                <a:ext uri="{FF2B5EF4-FFF2-40B4-BE49-F238E27FC236}">
                  <a16:creationId xmlns:a16="http://schemas.microsoft.com/office/drawing/2014/main" id="{CA574B2B-5128-CD46-836F-3E7E8F5B8E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5688" y="1952626"/>
              <a:ext cx="246063" cy="227013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3"/>
                </a:cxn>
                <a:cxn ang="0">
                  <a:pos x="4" y="77"/>
                </a:cxn>
                <a:cxn ang="0">
                  <a:pos x="81" y="77"/>
                </a:cxn>
                <a:cxn ang="0">
                  <a:pos x="84" y="73"/>
                </a:cxn>
                <a:cxn ang="0">
                  <a:pos x="84" y="4"/>
                </a:cxn>
                <a:cxn ang="0">
                  <a:pos x="81" y="0"/>
                </a:cxn>
                <a:cxn ang="0">
                  <a:pos x="81" y="4"/>
                </a:cxn>
                <a:cxn ang="0">
                  <a:pos x="81" y="57"/>
                </a:cxn>
                <a:cxn ang="0">
                  <a:pos x="68" y="44"/>
                </a:cxn>
                <a:cxn ang="0">
                  <a:pos x="65" y="42"/>
                </a:cxn>
                <a:cxn ang="0">
                  <a:pos x="62" y="44"/>
                </a:cxn>
                <a:cxn ang="0">
                  <a:pos x="52" y="55"/>
                </a:cxn>
                <a:cxn ang="0">
                  <a:pos x="22" y="21"/>
                </a:cxn>
                <a:cxn ang="0">
                  <a:pos x="19" y="19"/>
                </a:cxn>
                <a:cxn ang="0">
                  <a:pos x="16" y="21"/>
                </a:cxn>
                <a:cxn ang="0">
                  <a:pos x="4" y="35"/>
                </a:cxn>
                <a:cxn ang="0">
                  <a:pos x="4" y="4"/>
                </a:cxn>
                <a:cxn ang="0">
                  <a:pos x="81" y="4"/>
                </a:cxn>
                <a:cxn ang="0">
                  <a:pos x="4" y="41"/>
                </a:cxn>
                <a:cxn ang="0">
                  <a:pos x="19" y="23"/>
                </a:cxn>
                <a:cxn ang="0">
                  <a:pos x="50" y="58"/>
                </a:cxn>
                <a:cxn ang="0">
                  <a:pos x="52" y="61"/>
                </a:cxn>
                <a:cxn ang="0">
                  <a:pos x="63" y="73"/>
                </a:cxn>
                <a:cxn ang="0">
                  <a:pos x="4" y="73"/>
                </a:cxn>
                <a:cxn ang="0">
                  <a:pos x="4" y="41"/>
                </a:cxn>
                <a:cxn ang="0">
                  <a:pos x="68" y="73"/>
                </a:cxn>
                <a:cxn ang="0">
                  <a:pos x="55" y="58"/>
                </a:cxn>
                <a:cxn ang="0">
                  <a:pos x="65" y="46"/>
                </a:cxn>
                <a:cxn ang="0">
                  <a:pos x="81" y="63"/>
                </a:cxn>
                <a:cxn ang="0">
                  <a:pos x="81" y="73"/>
                </a:cxn>
                <a:cxn ang="0">
                  <a:pos x="68" y="73"/>
                </a:cxn>
                <a:cxn ang="0">
                  <a:pos x="68" y="73"/>
                </a:cxn>
                <a:cxn ang="0">
                  <a:pos x="68" y="73"/>
                </a:cxn>
              </a:cxnLst>
              <a:rect l="0" t="0" r="r" b="b"/>
              <a:pathLst>
                <a:path w="84" h="77">
                  <a:moveTo>
                    <a:pt x="8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2" y="77"/>
                    <a:pt x="4" y="77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3" y="77"/>
                    <a:pt x="84" y="75"/>
                    <a:pt x="84" y="7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2"/>
                    <a:pt x="83" y="0"/>
                    <a:pt x="81" y="0"/>
                  </a:cubicBezTo>
                  <a:close/>
                  <a:moveTo>
                    <a:pt x="81" y="4"/>
                  </a:moveTo>
                  <a:cubicBezTo>
                    <a:pt x="81" y="57"/>
                    <a:pt x="81" y="57"/>
                    <a:pt x="81" y="57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3"/>
                    <a:pt x="66" y="42"/>
                    <a:pt x="65" y="42"/>
                  </a:cubicBezTo>
                  <a:cubicBezTo>
                    <a:pt x="64" y="42"/>
                    <a:pt x="63" y="43"/>
                    <a:pt x="62" y="44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0"/>
                    <a:pt x="20" y="19"/>
                    <a:pt x="19" y="19"/>
                  </a:cubicBezTo>
                  <a:cubicBezTo>
                    <a:pt x="18" y="19"/>
                    <a:pt x="17" y="20"/>
                    <a:pt x="16" y="21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81" y="4"/>
                  </a:lnTo>
                  <a:close/>
                  <a:moveTo>
                    <a:pt x="4" y="41"/>
                  </a:moveTo>
                  <a:cubicBezTo>
                    <a:pt x="19" y="23"/>
                    <a:pt x="19" y="23"/>
                    <a:pt x="19" y="23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4" y="73"/>
                    <a:pt x="4" y="73"/>
                    <a:pt x="4" y="73"/>
                  </a:cubicBezTo>
                  <a:lnTo>
                    <a:pt x="4" y="41"/>
                  </a:lnTo>
                  <a:close/>
                  <a:moveTo>
                    <a:pt x="68" y="73"/>
                  </a:moveTo>
                  <a:cubicBezTo>
                    <a:pt x="55" y="58"/>
                    <a:pt x="55" y="58"/>
                    <a:pt x="55" y="58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1" y="73"/>
                    <a:pt x="81" y="73"/>
                    <a:pt x="81" y="73"/>
                  </a:cubicBezTo>
                  <a:lnTo>
                    <a:pt x="68" y="73"/>
                  </a:lnTo>
                  <a:close/>
                  <a:moveTo>
                    <a:pt x="68" y="73"/>
                  </a:moveTo>
                  <a:cubicBezTo>
                    <a:pt x="68" y="73"/>
                    <a:pt x="68" y="73"/>
                    <a:pt x="68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99" name="Freeform 75">
              <a:extLst>
                <a:ext uri="{FF2B5EF4-FFF2-40B4-BE49-F238E27FC236}">
                  <a16:creationId xmlns:a16="http://schemas.microsoft.com/office/drawing/2014/main" id="{4F91A2E1-F3D5-3448-B66F-73323C6A97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0625" y="1989138"/>
              <a:ext cx="66675" cy="66675"/>
            </a:xfrm>
            <a:custGeom>
              <a:avLst/>
              <a:gdLst/>
              <a:ahLst/>
              <a:cxnLst>
                <a:cxn ang="0">
                  <a:pos x="12" y="23"/>
                </a:cxn>
                <a:cxn ang="0">
                  <a:pos x="23" y="11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12" y="23"/>
                </a:cxn>
                <a:cxn ang="0">
                  <a:pos x="12" y="4"/>
                </a:cxn>
                <a:cxn ang="0">
                  <a:pos x="19" y="11"/>
                </a:cxn>
                <a:cxn ang="0">
                  <a:pos x="12" y="19"/>
                </a:cxn>
                <a:cxn ang="0">
                  <a:pos x="4" y="11"/>
                </a:cxn>
                <a:cxn ang="0">
                  <a:pos x="12" y="4"/>
                </a:cxn>
                <a:cxn ang="0">
                  <a:pos x="12" y="4"/>
                </a:cxn>
                <a:cxn ang="0">
                  <a:pos x="12" y="4"/>
                </a:cxn>
              </a:cxnLst>
              <a:rect l="0" t="0" r="r" b="b"/>
              <a:pathLst>
                <a:path w="23" h="23">
                  <a:moveTo>
                    <a:pt x="12" y="23"/>
                  </a:moveTo>
                  <a:cubicBezTo>
                    <a:pt x="18" y="23"/>
                    <a:pt x="23" y="18"/>
                    <a:pt x="23" y="11"/>
                  </a:cubicBezTo>
                  <a:cubicBezTo>
                    <a:pt x="23" y="5"/>
                    <a:pt x="18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8"/>
                    <a:pt x="5" y="23"/>
                    <a:pt x="12" y="23"/>
                  </a:cubicBezTo>
                  <a:close/>
                  <a:moveTo>
                    <a:pt x="12" y="4"/>
                  </a:moveTo>
                  <a:cubicBezTo>
                    <a:pt x="16" y="4"/>
                    <a:pt x="19" y="7"/>
                    <a:pt x="19" y="11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7" y="19"/>
                    <a:pt x="4" y="15"/>
                    <a:pt x="4" y="11"/>
                  </a:cubicBezTo>
                  <a:cubicBezTo>
                    <a:pt x="4" y="7"/>
                    <a:pt x="7" y="4"/>
                    <a:pt x="12" y="4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E78578C3-2242-C845-A771-A552893BC518}"/>
              </a:ext>
            </a:extLst>
          </p:cNvPr>
          <p:cNvGrpSpPr/>
          <p:nvPr/>
        </p:nvGrpSpPr>
        <p:grpSpPr>
          <a:xfrm>
            <a:off x="3357366" y="1745320"/>
            <a:ext cx="396160" cy="401466"/>
            <a:chOff x="3036888" y="1909763"/>
            <a:chExt cx="355600" cy="360363"/>
          </a:xfrm>
          <a:solidFill>
            <a:schemeClr val="tx2"/>
          </a:solidFill>
        </p:grpSpPr>
        <p:sp>
          <p:nvSpPr>
            <p:cNvPr id="1100" name="Freeform 76">
              <a:extLst>
                <a:ext uri="{FF2B5EF4-FFF2-40B4-BE49-F238E27FC236}">
                  <a16:creationId xmlns:a16="http://schemas.microsoft.com/office/drawing/2014/main" id="{293ACEAA-0F83-B44D-80C0-B6F263FA5B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909763"/>
              <a:ext cx="355600" cy="360363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46" y="38"/>
                </a:cxn>
                <a:cxn ang="0">
                  <a:pos x="48" y="52"/>
                </a:cxn>
                <a:cxn ang="0">
                  <a:pos x="2" y="99"/>
                </a:cxn>
                <a:cxn ang="0">
                  <a:pos x="0" y="103"/>
                </a:cxn>
                <a:cxn ang="0">
                  <a:pos x="0" y="115"/>
                </a:cxn>
                <a:cxn ang="0">
                  <a:pos x="7" y="123"/>
                </a:cxn>
                <a:cxn ang="0">
                  <a:pos x="19" y="123"/>
                </a:cxn>
                <a:cxn ang="0">
                  <a:pos x="24" y="120"/>
                </a:cxn>
                <a:cxn ang="0">
                  <a:pos x="29" y="115"/>
                </a:cxn>
                <a:cxn ang="0">
                  <a:pos x="38" y="115"/>
                </a:cxn>
                <a:cxn ang="0">
                  <a:pos x="46" y="107"/>
                </a:cxn>
                <a:cxn ang="0">
                  <a:pos x="46" y="100"/>
                </a:cxn>
                <a:cxn ang="0">
                  <a:pos x="53" y="100"/>
                </a:cxn>
                <a:cxn ang="0">
                  <a:pos x="61" y="92"/>
                </a:cxn>
                <a:cxn ang="0">
                  <a:pos x="61" y="83"/>
                </a:cxn>
                <a:cxn ang="0">
                  <a:pos x="70" y="74"/>
                </a:cxn>
                <a:cxn ang="0">
                  <a:pos x="84" y="77"/>
                </a:cxn>
                <a:cxn ang="0">
                  <a:pos x="122" y="38"/>
                </a:cxn>
                <a:cxn ang="0">
                  <a:pos x="84" y="0"/>
                </a:cxn>
                <a:cxn ang="0">
                  <a:pos x="84" y="69"/>
                </a:cxn>
                <a:cxn ang="0">
                  <a:pos x="69" y="65"/>
                </a:cxn>
                <a:cxn ang="0">
                  <a:pos x="67" y="66"/>
                </a:cxn>
                <a:cxn ang="0">
                  <a:pos x="63" y="70"/>
                </a:cxn>
                <a:cxn ang="0">
                  <a:pos x="56" y="77"/>
                </a:cxn>
                <a:cxn ang="0">
                  <a:pos x="53" y="83"/>
                </a:cxn>
                <a:cxn ang="0">
                  <a:pos x="53" y="92"/>
                </a:cxn>
                <a:cxn ang="0">
                  <a:pos x="46" y="92"/>
                </a:cxn>
                <a:cxn ang="0">
                  <a:pos x="38" y="100"/>
                </a:cxn>
                <a:cxn ang="0">
                  <a:pos x="38" y="107"/>
                </a:cxn>
                <a:cxn ang="0">
                  <a:pos x="29" y="107"/>
                </a:cxn>
                <a:cxn ang="0">
                  <a:pos x="24" y="109"/>
                </a:cxn>
                <a:cxn ang="0">
                  <a:pos x="18" y="115"/>
                </a:cxn>
                <a:cxn ang="0">
                  <a:pos x="7" y="115"/>
                </a:cxn>
                <a:cxn ang="0">
                  <a:pos x="7" y="104"/>
                </a:cxn>
                <a:cxn ang="0">
                  <a:pos x="52" y="59"/>
                </a:cxn>
                <a:cxn ang="0">
                  <a:pos x="52" y="59"/>
                </a:cxn>
                <a:cxn ang="0">
                  <a:pos x="58" y="54"/>
                </a:cxn>
                <a:cxn ang="0">
                  <a:pos x="53" y="38"/>
                </a:cxn>
                <a:cxn ang="0">
                  <a:pos x="84" y="7"/>
                </a:cxn>
                <a:cxn ang="0">
                  <a:pos x="115" y="38"/>
                </a:cxn>
                <a:cxn ang="0">
                  <a:pos x="84" y="69"/>
                </a:cxn>
                <a:cxn ang="0">
                  <a:pos x="84" y="69"/>
                </a:cxn>
                <a:cxn ang="0">
                  <a:pos x="84" y="69"/>
                </a:cxn>
              </a:cxnLst>
              <a:rect l="0" t="0" r="r" b="b"/>
              <a:pathLst>
                <a:path w="122" h="123">
                  <a:moveTo>
                    <a:pt x="84" y="0"/>
                  </a:moveTo>
                  <a:cubicBezTo>
                    <a:pt x="63" y="0"/>
                    <a:pt x="46" y="17"/>
                    <a:pt x="46" y="38"/>
                  </a:cubicBezTo>
                  <a:cubicBezTo>
                    <a:pt x="46" y="43"/>
                    <a:pt x="47" y="48"/>
                    <a:pt x="48" y="52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1" y="100"/>
                    <a:pt x="0" y="101"/>
                    <a:pt x="0" y="103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9"/>
                    <a:pt x="3" y="123"/>
                    <a:pt x="7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21" y="123"/>
                    <a:pt x="22" y="122"/>
                    <a:pt x="24" y="120"/>
                  </a:cubicBezTo>
                  <a:cubicBezTo>
                    <a:pt x="29" y="115"/>
                    <a:pt x="29" y="115"/>
                    <a:pt x="29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2" y="115"/>
                    <a:pt x="46" y="111"/>
                    <a:pt x="46" y="107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8" y="100"/>
                    <a:pt x="61" y="96"/>
                    <a:pt x="61" y="92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4" y="76"/>
                    <a:pt x="79" y="77"/>
                    <a:pt x="84" y="77"/>
                  </a:cubicBezTo>
                  <a:cubicBezTo>
                    <a:pt x="105" y="77"/>
                    <a:pt x="122" y="59"/>
                    <a:pt x="122" y="38"/>
                  </a:cubicBezTo>
                  <a:cubicBezTo>
                    <a:pt x="122" y="17"/>
                    <a:pt x="105" y="0"/>
                    <a:pt x="84" y="0"/>
                  </a:cubicBezTo>
                  <a:close/>
                  <a:moveTo>
                    <a:pt x="84" y="69"/>
                  </a:moveTo>
                  <a:cubicBezTo>
                    <a:pt x="78" y="69"/>
                    <a:pt x="73" y="67"/>
                    <a:pt x="69" y="65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4" y="79"/>
                    <a:pt x="53" y="81"/>
                    <a:pt x="53" y="83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41" y="92"/>
                    <a:pt x="38" y="95"/>
                    <a:pt x="38" y="100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7" y="107"/>
                    <a:pt x="25" y="108"/>
                    <a:pt x="24" y="10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55" y="49"/>
                    <a:pt x="53" y="44"/>
                    <a:pt x="53" y="38"/>
                  </a:cubicBezTo>
                  <a:cubicBezTo>
                    <a:pt x="53" y="21"/>
                    <a:pt x="67" y="7"/>
                    <a:pt x="84" y="7"/>
                  </a:cubicBezTo>
                  <a:cubicBezTo>
                    <a:pt x="101" y="7"/>
                    <a:pt x="115" y="21"/>
                    <a:pt x="115" y="38"/>
                  </a:cubicBezTo>
                  <a:cubicBezTo>
                    <a:pt x="115" y="55"/>
                    <a:pt x="101" y="69"/>
                    <a:pt x="84" y="69"/>
                  </a:cubicBezTo>
                  <a:close/>
                  <a:moveTo>
                    <a:pt x="84" y="69"/>
                  </a:moveTo>
                  <a:cubicBezTo>
                    <a:pt x="84" y="69"/>
                    <a:pt x="84" y="69"/>
                    <a:pt x="84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01" name="Freeform 77">
              <a:extLst>
                <a:ext uri="{FF2B5EF4-FFF2-40B4-BE49-F238E27FC236}">
                  <a16:creationId xmlns:a16="http://schemas.microsoft.com/office/drawing/2014/main" id="{BD873ACD-DA04-7943-9830-D33E788BDA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1952626"/>
              <a:ext cx="90488" cy="92075"/>
            </a:xfrm>
            <a:custGeom>
              <a:avLst/>
              <a:gdLst/>
              <a:ahLst/>
              <a:cxnLst>
                <a:cxn ang="0">
                  <a:pos x="30" y="16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0" y="12"/>
                </a:cxn>
                <a:cxn ang="0">
                  <a:pos x="1" y="15"/>
                </a:cxn>
                <a:cxn ang="0">
                  <a:pos x="17" y="30"/>
                </a:cxn>
                <a:cxn ang="0">
                  <a:pos x="20" y="31"/>
                </a:cxn>
                <a:cxn ang="0">
                  <a:pos x="31" y="20"/>
                </a:cxn>
                <a:cxn ang="0">
                  <a:pos x="31" y="19"/>
                </a:cxn>
                <a:cxn ang="0">
                  <a:pos x="30" y="16"/>
                </a:cxn>
                <a:cxn ang="0">
                  <a:pos x="19" y="27"/>
                </a:cxn>
                <a:cxn ang="0">
                  <a:pos x="4" y="13"/>
                </a:cxn>
                <a:cxn ang="0">
                  <a:pos x="13" y="4"/>
                </a:cxn>
                <a:cxn ang="0">
                  <a:pos x="27" y="19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31" h="31">
                  <a:moveTo>
                    <a:pt x="30" y="16"/>
                  </a:moveTo>
                  <a:cubicBezTo>
                    <a:pt x="26" y="10"/>
                    <a:pt x="21" y="5"/>
                    <a:pt x="15" y="1"/>
                  </a:cubicBezTo>
                  <a:cubicBezTo>
                    <a:pt x="14" y="0"/>
                    <a:pt x="13" y="0"/>
                    <a:pt x="11" y="0"/>
                  </a:cubicBezTo>
                  <a:cubicBezTo>
                    <a:pt x="6" y="2"/>
                    <a:pt x="2" y="6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4"/>
                    <a:pt x="1" y="15"/>
                  </a:cubicBezTo>
                  <a:cubicBezTo>
                    <a:pt x="5" y="21"/>
                    <a:pt x="11" y="26"/>
                    <a:pt x="17" y="30"/>
                  </a:cubicBezTo>
                  <a:cubicBezTo>
                    <a:pt x="18" y="31"/>
                    <a:pt x="19" y="31"/>
                    <a:pt x="20" y="31"/>
                  </a:cubicBezTo>
                  <a:cubicBezTo>
                    <a:pt x="25" y="29"/>
                    <a:pt x="29" y="25"/>
                    <a:pt x="31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lose/>
                  <a:moveTo>
                    <a:pt x="19" y="27"/>
                  </a:moveTo>
                  <a:cubicBezTo>
                    <a:pt x="13" y="23"/>
                    <a:pt x="8" y="18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8" y="8"/>
                    <a:pt x="23" y="13"/>
                    <a:pt x="27" y="19"/>
                  </a:cubicBezTo>
                  <a:cubicBezTo>
                    <a:pt x="26" y="23"/>
                    <a:pt x="23" y="26"/>
                    <a:pt x="19" y="27"/>
                  </a:cubicBez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8FE6B45F-CAF2-9449-9D4D-2BBF67AD9A9F}"/>
              </a:ext>
            </a:extLst>
          </p:cNvPr>
          <p:cNvGrpSpPr/>
          <p:nvPr/>
        </p:nvGrpSpPr>
        <p:grpSpPr>
          <a:xfrm>
            <a:off x="4083445" y="1745320"/>
            <a:ext cx="275897" cy="401466"/>
            <a:chOff x="4075113" y="1909763"/>
            <a:chExt cx="247650" cy="360363"/>
          </a:xfrm>
          <a:solidFill>
            <a:schemeClr val="tx2"/>
          </a:solidFill>
        </p:grpSpPr>
        <p:sp>
          <p:nvSpPr>
            <p:cNvPr id="1102" name="Freeform 78">
              <a:extLst>
                <a:ext uri="{FF2B5EF4-FFF2-40B4-BE49-F238E27FC236}">
                  <a16:creationId xmlns:a16="http://schemas.microsoft.com/office/drawing/2014/main" id="{2D4C4843-AA50-E34B-9D31-6A4114A694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5113" y="1909763"/>
              <a:ext cx="247650" cy="360363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42"/>
                </a:cxn>
                <a:cxn ang="0">
                  <a:pos x="19" y="88"/>
                </a:cxn>
                <a:cxn ang="0">
                  <a:pos x="42" y="123"/>
                </a:cxn>
                <a:cxn ang="0">
                  <a:pos x="65" y="8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52" y="104"/>
                </a:cxn>
                <a:cxn ang="0">
                  <a:pos x="33" y="106"/>
                </a:cxn>
                <a:cxn ang="0">
                  <a:pos x="31" y="99"/>
                </a:cxn>
                <a:cxn ang="0">
                  <a:pos x="31" y="99"/>
                </a:cxn>
                <a:cxn ang="0">
                  <a:pos x="55" y="96"/>
                </a:cxn>
                <a:cxn ang="0">
                  <a:pos x="54" y="99"/>
                </a:cxn>
                <a:cxn ang="0">
                  <a:pos x="52" y="104"/>
                </a:cxn>
                <a:cxn ang="0">
                  <a:pos x="30" y="95"/>
                </a:cxn>
                <a:cxn ang="0">
                  <a:pos x="27" y="88"/>
                </a:cxn>
                <a:cxn ang="0">
                  <a:pos x="57" y="88"/>
                </a:cxn>
                <a:cxn ang="0">
                  <a:pos x="56" y="92"/>
                </a:cxn>
                <a:cxn ang="0">
                  <a:pos x="30" y="95"/>
                </a:cxn>
                <a:cxn ang="0">
                  <a:pos x="42" y="115"/>
                </a:cxn>
                <a:cxn ang="0">
                  <a:pos x="35" y="110"/>
                </a:cxn>
                <a:cxn ang="0">
                  <a:pos x="51" y="108"/>
                </a:cxn>
                <a:cxn ang="0">
                  <a:pos x="42" y="115"/>
                </a:cxn>
                <a:cxn ang="0">
                  <a:pos x="60" y="80"/>
                </a:cxn>
                <a:cxn ang="0">
                  <a:pos x="24" y="80"/>
                </a:cxn>
                <a:cxn ang="0">
                  <a:pos x="18" y="68"/>
                </a:cxn>
                <a:cxn ang="0">
                  <a:pos x="8" y="42"/>
                </a:cxn>
                <a:cxn ang="0">
                  <a:pos x="42" y="8"/>
                </a:cxn>
                <a:cxn ang="0">
                  <a:pos x="77" y="42"/>
                </a:cxn>
                <a:cxn ang="0">
                  <a:pos x="67" y="68"/>
                </a:cxn>
                <a:cxn ang="0">
                  <a:pos x="60" y="80"/>
                </a:cxn>
                <a:cxn ang="0">
                  <a:pos x="60" y="80"/>
                </a:cxn>
                <a:cxn ang="0">
                  <a:pos x="60" y="80"/>
                </a:cxn>
              </a:cxnLst>
              <a:rect l="0" t="0" r="r" b="b"/>
              <a:pathLst>
                <a:path w="85" h="123">
                  <a:moveTo>
                    <a:pt x="42" y="0"/>
                  </a:moveTo>
                  <a:cubicBezTo>
                    <a:pt x="19" y="0"/>
                    <a:pt x="0" y="19"/>
                    <a:pt x="0" y="42"/>
                  </a:cubicBezTo>
                  <a:cubicBezTo>
                    <a:pt x="0" y="57"/>
                    <a:pt x="14" y="74"/>
                    <a:pt x="19" y="88"/>
                  </a:cubicBezTo>
                  <a:cubicBezTo>
                    <a:pt x="27" y="110"/>
                    <a:pt x="26" y="123"/>
                    <a:pt x="42" y="123"/>
                  </a:cubicBezTo>
                  <a:cubicBezTo>
                    <a:pt x="59" y="123"/>
                    <a:pt x="58" y="110"/>
                    <a:pt x="65" y="88"/>
                  </a:cubicBezTo>
                  <a:cubicBezTo>
                    <a:pt x="70" y="74"/>
                    <a:pt x="85" y="57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lose/>
                  <a:moveTo>
                    <a:pt x="52" y="104"/>
                  </a:moveTo>
                  <a:cubicBezTo>
                    <a:pt x="33" y="106"/>
                    <a:pt x="33" y="106"/>
                    <a:pt x="33" y="106"/>
                  </a:cubicBezTo>
                  <a:cubicBezTo>
                    <a:pt x="33" y="104"/>
                    <a:pt x="32" y="102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7"/>
                    <a:pt x="54" y="98"/>
                    <a:pt x="54" y="99"/>
                  </a:cubicBezTo>
                  <a:cubicBezTo>
                    <a:pt x="53" y="101"/>
                    <a:pt x="53" y="103"/>
                    <a:pt x="52" y="104"/>
                  </a:cubicBezTo>
                  <a:close/>
                  <a:moveTo>
                    <a:pt x="30" y="95"/>
                  </a:moveTo>
                  <a:cubicBezTo>
                    <a:pt x="29" y="93"/>
                    <a:pt x="28" y="91"/>
                    <a:pt x="27" y="88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9"/>
                    <a:pt x="56" y="91"/>
                    <a:pt x="56" y="92"/>
                  </a:cubicBezTo>
                  <a:lnTo>
                    <a:pt x="30" y="95"/>
                  </a:lnTo>
                  <a:close/>
                  <a:moveTo>
                    <a:pt x="42" y="115"/>
                  </a:moveTo>
                  <a:cubicBezTo>
                    <a:pt x="38" y="115"/>
                    <a:pt x="37" y="114"/>
                    <a:pt x="35" y="110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9" y="114"/>
                    <a:pt x="47" y="115"/>
                    <a:pt x="42" y="115"/>
                  </a:cubicBezTo>
                  <a:close/>
                  <a:moveTo>
                    <a:pt x="60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3" y="76"/>
                    <a:pt x="20" y="72"/>
                    <a:pt x="18" y="68"/>
                  </a:cubicBezTo>
                  <a:cubicBezTo>
                    <a:pt x="13" y="59"/>
                    <a:pt x="8" y="50"/>
                    <a:pt x="8" y="42"/>
                  </a:cubicBezTo>
                  <a:cubicBezTo>
                    <a:pt x="8" y="23"/>
                    <a:pt x="23" y="8"/>
                    <a:pt x="42" y="8"/>
                  </a:cubicBezTo>
                  <a:cubicBezTo>
                    <a:pt x="61" y="8"/>
                    <a:pt x="77" y="23"/>
                    <a:pt x="77" y="42"/>
                  </a:cubicBezTo>
                  <a:cubicBezTo>
                    <a:pt x="77" y="50"/>
                    <a:pt x="72" y="59"/>
                    <a:pt x="67" y="68"/>
                  </a:cubicBezTo>
                  <a:cubicBezTo>
                    <a:pt x="64" y="72"/>
                    <a:pt x="62" y="76"/>
                    <a:pt x="60" y="80"/>
                  </a:cubicBezTo>
                  <a:close/>
                  <a:moveTo>
                    <a:pt x="60" y="80"/>
                  </a:moveTo>
                  <a:cubicBezTo>
                    <a:pt x="60" y="80"/>
                    <a:pt x="60" y="80"/>
                    <a:pt x="60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03" name="Freeform 79">
              <a:extLst>
                <a:ext uri="{FF2B5EF4-FFF2-40B4-BE49-F238E27FC236}">
                  <a16:creationId xmlns:a16="http://schemas.microsoft.com/office/drawing/2014/main" id="{C4E9276E-E0A5-2449-97F1-A433AC0ED5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0675" y="1965326"/>
              <a:ext cx="73025" cy="7302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0" y="23"/>
                </a:cxn>
                <a:cxn ang="0">
                  <a:pos x="2" y="25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5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5" h="25">
                  <a:moveTo>
                    <a:pt x="23" y="0"/>
                  </a:moveTo>
                  <a:cubicBezTo>
                    <a:pt x="11" y="0"/>
                    <a:pt x="0" y="10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5"/>
                    <a:pt x="4" y="24"/>
                    <a:pt x="4" y="23"/>
                  </a:cubicBezTo>
                  <a:cubicBezTo>
                    <a:pt x="4" y="12"/>
                    <a:pt x="13" y="4"/>
                    <a:pt x="23" y="4"/>
                  </a:cubicBezTo>
                  <a:cubicBezTo>
                    <a:pt x="24" y="4"/>
                    <a:pt x="25" y="3"/>
                    <a:pt x="25" y="2"/>
                  </a:cubicBezTo>
                  <a:cubicBezTo>
                    <a:pt x="25" y="1"/>
                    <a:pt x="24" y="0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0264" name="Freeform 80">
            <a:extLst>
              <a:ext uri="{FF2B5EF4-FFF2-40B4-BE49-F238E27FC236}">
                <a16:creationId xmlns:a16="http://schemas.microsoft.com/office/drawing/2014/main" id="{B94CC1A2-D422-614A-99E5-FE5BAA59B876}"/>
              </a:ext>
            </a:extLst>
          </p:cNvPr>
          <p:cNvSpPr>
            <a:spLocks noEditPoints="1"/>
          </p:cNvSpPr>
          <p:nvPr/>
        </p:nvSpPr>
        <p:spPr bwMode="auto">
          <a:xfrm>
            <a:off x="4689475" y="1765300"/>
            <a:ext cx="403225" cy="347663"/>
          </a:xfrm>
          <a:custGeom>
            <a:avLst/>
            <a:gdLst>
              <a:gd name="T0" fmla="*/ 120 w 124"/>
              <a:gd name="T1" fmla="*/ 17 h 107"/>
              <a:gd name="T2" fmla="*/ 101 w 124"/>
              <a:gd name="T3" fmla="*/ 2 h 107"/>
              <a:gd name="T4" fmla="*/ 97 w 124"/>
              <a:gd name="T5" fmla="*/ 0 h 107"/>
              <a:gd name="T6" fmla="*/ 27 w 124"/>
              <a:gd name="T7" fmla="*/ 0 h 107"/>
              <a:gd name="T8" fmla="*/ 23 w 124"/>
              <a:gd name="T9" fmla="*/ 2 h 107"/>
              <a:gd name="T10" fmla="*/ 4 w 124"/>
              <a:gd name="T11" fmla="*/ 17 h 107"/>
              <a:gd name="T12" fmla="*/ 1 w 124"/>
              <a:gd name="T13" fmla="*/ 26 h 107"/>
              <a:gd name="T14" fmla="*/ 9 w 124"/>
              <a:gd name="T15" fmla="*/ 49 h 107"/>
              <a:gd name="T16" fmla="*/ 13 w 124"/>
              <a:gd name="T17" fmla="*/ 53 h 107"/>
              <a:gd name="T18" fmla="*/ 16 w 124"/>
              <a:gd name="T19" fmla="*/ 54 h 107"/>
              <a:gd name="T20" fmla="*/ 20 w 124"/>
              <a:gd name="T21" fmla="*/ 53 h 107"/>
              <a:gd name="T22" fmla="*/ 20 w 124"/>
              <a:gd name="T23" fmla="*/ 100 h 107"/>
              <a:gd name="T24" fmla="*/ 27 w 124"/>
              <a:gd name="T25" fmla="*/ 107 h 107"/>
              <a:gd name="T26" fmla="*/ 97 w 124"/>
              <a:gd name="T27" fmla="*/ 107 h 107"/>
              <a:gd name="T28" fmla="*/ 104 w 124"/>
              <a:gd name="T29" fmla="*/ 100 h 107"/>
              <a:gd name="T30" fmla="*/ 104 w 124"/>
              <a:gd name="T31" fmla="*/ 53 h 107"/>
              <a:gd name="T32" fmla="*/ 108 w 124"/>
              <a:gd name="T33" fmla="*/ 54 h 107"/>
              <a:gd name="T34" fmla="*/ 111 w 124"/>
              <a:gd name="T35" fmla="*/ 53 h 107"/>
              <a:gd name="T36" fmla="*/ 115 w 124"/>
              <a:gd name="T37" fmla="*/ 49 h 107"/>
              <a:gd name="T38" fmla="*/ 123 w 124"/>
              <a:gd name="T39" fmla="*/ 26 h 107"/>
              <a:gd name="T40" fmla="*/ 120 w 124"/>
              <a:gd name="T41" fmla="*/ 17 h 107"/>
              <a:gd name="T42" fmla="*/ 76 w 124"/>
              <a:gd name="T43" fmla="*/ 8 h 107"/>
              <a:gd name="T44" fmla="*/ 62 w 124"/>
              <a:gd name="T45" fmla="*/ 15 h 107"/>
              <a:gd name="T46" fmla="*/ 48 w 124"/>
              <a:gd name="T47" fmla="*/ 8 h 107"/>
              <a:gd name="T48" fmla="*/ 76 w 124"/>
              <a:gd name="T49" fmla="*/ 8 h 107"/>
              <a:gd name="T50" fmla="*/ 108 w 124"/>
              <a:gd name="T51" fmla="*/ 46 h 107"/>
              <a:gd name="T52" fmla="*/ 97 w 124"/>
              <a:gd name="T53" fmla="*/ 38 h 107"/>
              <a:gd name="T54" fmla="*/ 97 w 124"/>
              <a:gd name="T55" fmla="*/ 100 h 107"/>
              <a:gd name="T56" fmla="*/ 27 w 124"/>
              <a:gd name="T57" fmla="*/ 100 h 107"/>
              <a:gd name="T58" fmla="*/ 27 w 124"/>
              <a:gd name="T59" fmla="*/ 38 h 107"/>
              <a:gd name="T60" fmla="*/ 16 w 124"/>
              <a:gd name="T61" fmla="*/ 46 h 107"/>
              <a:gd name="T62" fmla="*/ 8 w 124"/>
              <a:gd name="T63" fmla="*/ 23 h 107"/>
              <a:gd name="T64" fmla="*/ 27 w 124"/>
              <a:gd name="T65" fmla="*/ 8 h 107"/>
              <a:gd name="T66" fmla="*/ 44 w 124"/>
              <a:gd name="T67" fmla="*/ 8 h 107"/>
              <a:gd name="T68" fmla="*/ 62 w 124"/>
              <a:gd name="T69" fmla="*/ 19 h 107"/>
              <a:gd name="T70" fmla="*/ 80 w 124"/>
              <a:gd name="T71" fmla="*/ 8 h 107"/>
              <a:gd name="T72" fmla="*/ 97 w 124"/>
              <a:gd name="T73" fmla="*/ 8 h 107"/>
              <a:gd name="T74" fmla="*/ 116 w 124"/>
              <a:gd name="T75" fmla="*/ 23 h 107"/>
              <a:gd name="T76" fmla="*/ 108 w 124"/>
              <a:gd name="T77" fmla="*/ 46 h 107"/>
              <a:gd name="T78" fmla="*/ 108 w 124"/>
              <a:gd name="T79" fmla="*/ 46 h 107"/>
              <a:gd name="T80" fmla="*/ 108 w 124"/>
              <a:gd name="T81" fmla="*/ 46 h 10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24" h="107">
                <a:moveTo>
                  <a:pt x="120" y="17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6" y="0"/>
                  <a:pt x="24" y="1"/>
                  <a:pt x="23" y="2"/>
                </a:cubicBezTo>
                <a:cubicBezTo>
                  <a:pt x="4" y="17"/>
                  <a:pt x="4" y="17"/>
                  <a:pt x="4" y="17"/>
                </a:cubicBezTo>
                <a:cubicBezTo>
                  <a:pt x="1" y="19"/>
                  <a:pt x="0" y="22"/>
                  <a:pt x="1" y="26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51"/>
                  <a:pt x="11" y="53"/>
                  <a:pt x="13" y="53"/>
                </a:cubicBezTo>
                <a:cubicBezTo>
                  <a:pt x="14" y="54"/>
                  <a:pt x="15" y="54"/>
                  <a:pt x="16" y="54"/>
                </a:cubicBezTo>
                <a:cubicBezTo>
                  <a:pt x="17" y="54"/>
                  <a:pt x="19" y="53"/>
                  <a:pt x="20" y="53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0" y="104"/>
                  <a:pt x="23" y="107"/>
                  <a:pt x="2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101" y="107"/>
                  <a:pt x="104" y="104"/>
                  <a:pt x="104" y="100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53"/>
                  <a:pt x="107" y="54"/>
                  <a:pt x="108" y="54"/>
                </a:cubicBezTo>
                <a:cubicBezTo>
                  <a:pt x="109" y="54"/>
                  <a:pt x="110" y="54"/>
                  <a:pt x="111" y="53"/>
                </a:cubicBezTo>
                <a:cubicBezTo>
                  <a:pt x="113" y="53"/>
                  <a:pt x="115" y="51"/>
                  <a:pt x="115" y="49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4" y="22"/>
                  <a:pt x="123" y="19"/>
                  <a:pt x="120" y="17"/>
                </a:cubicBezTo>
                <a:close/>
                <a:moveTo>
                  <a:pt x="76" y="8"/>
                </a:moveTo>
                <a:cubicBezTo>
                  <a:pt x="74" y="12"/>
                  <a:pt x="69" y="15"/>
                  <a:pt x="62" y="15"/>
                </a:cubicBezTo>
                <a:cubicBezTo>
                  <a:pt x="55" y="15"/>
                  <a:pt x="50" y="12"/>
                  <a:pt x="48" y="8"/>
                </a:cubicBezTo>
                <a:lnTo>
                  <a:pt x="76" y="8"/>
                </a:lnTo>
                <a:close/>
                <a:moveTo>
                  <a:pt x="108" y="46"/>
                </a:moveTo>
                <a:cubicBezTo>
                  <a:pt x="97" y="38"/>
                  <a:pt x="97" y="38"/>
                  <a:pt x="97" y="38"/>
                </a:cubicBezTo>
                <a:cubicBezTo>
                  <a:pt x="97" y="100"/>
                  <a:pt x="97" y="100"/>
                  <a:pt x="97" y="100"/>
                </a:cubicBezTo>
                <a:cubicBezTo>
                  <a:pt x="27" y="100"/>
                  <a:pt x="27" y="100"/>
                  <a:pt x="27" y="100"/>
                </a:cubicBezTo>
                <a:cubicBezTo>
                  <a:pt x="27" y="38"/>
                  <a:pt x="27" y="38"/>
                  <a:pt x="27" y="38"/>
                </a:cubicBezTo>
                <a:cubicBezTo>
                  <a:pt x="16" y="46"/>
                  <a:pt x="16" y="46"/>
                  <a:pt x="16" y="46"/>
                </a:cubicBezTo>
                <a:cubicBezTo>
                  <a:pt x="8" y="23"/>
                  <a:pt x="8" y="23"/>
                  <a:pt x="8" y="23"/>
                </a:cubicBezTo>
                <a:cubicBezTo>
                  <a:pt x="27" y="8"/>
                  <a:pt x="27" y="8"/>
                  <a:pt x="27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6" y="14"/>
                  <a:pt x="53" y="19"/>
                  <a:pt x="62" y="19"/>
                </a:cubicBezTo>
                <a:cubicBezTo>
                  <a:pt x="71" y="19"/>
                  <a:pt x="78" y="14"/>
                  <a:pt x="80" y="8"/>
                </a:cubicBezTo>
                <a:cubicBezTo>
                  <a:pt x="97" y="8"/>
                  <a:pt x="97" y="8"/>
                  <a:pt x="97" y="8"/>
                </a:cubicBezTo>
                <a:cubicBezTo>
                  <a:pt x="116" y="23"/>
                  <a:pt x="116" y="23"/>
                  <a:pt x="116" y="23"/>
                </a:cubicBezTo>
                <a:lnTo>
                  <a:pt x="108" y="46"/>
                </a:lnTo>
                <a:close/>
                <a:moveTo>
                  <a:pt x="108" y="46"/>
                </a:moveTo>
                <a:cubicBezTo>
                  <a:pt x="108" y="46"/>
                  <a:pt x="108" y="46"/>
                  <a:pt x="108" y="4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4E4EE071-86A2-BE42-BA31-94DE4116B063}"/>
              </a:ext>
            </a:extLst>
          </p:cNvPr>
          <p:cNvGrpSpPr/>
          <p:nvPr/>
        </p:nvGrpSpPr>
        <p:grpSpPr>
          <a:xfrm>
            <a:off x="5422414" y="1715255"/>
            <a:ext cx="452754" cy="454523"/>
            <a:chOff x="5530850" y="1882776"/>
            <a:chExt cx="406400" cy="407988"/>
          </a:xfrm>
          <a:solidFill>
            <a:schemeClr val="tx2"/>
          </a:solidFill>
        </p:grpSpPr>
        <p:sp>
          <p:nvSpPr>
            <p:cNvPr id="1105" name="Freeform 81">
              <a:extLst>
                <a:ext uri="{FF2B5EF4-FFF2-40B4-BE49-F238E27FC236}">
                  <a16:creationId xmlns:a16="http://schemas.microsoft.com/office/drawing/2014/main" id="{688CA248-1C8D-6A4B-AED5-7FFD962EB5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0" y="1882776"/>
              <a:ext cx="406400" cy="407988"/>
            </a:xfrm>
            <a:custGeom>
              <a:avLst/>
              <a:gdLst/>
              <a:ahLst/>
              <a:cxnLst>
                <a:cxn ang="0">
                  <a:pos x="93" y="12"/>
                </a:cxn>
                <a:cxn ang="0">
                  <a:pos x="13" y="46"/>
                </a:cxn>
                <a:cxn ang="0">
                  <a:pos x="47" y="126"/>
                </a:cxn>
                <a:cxn ang="0">
                  <a:pos x="127" y="92"/>
                </a:cxn>
                <a:cxn ang="0">
                  <a:pos x="93" y="12"/>
                </a:cxn>
                <a:cxn ang="0">
                  <a:pos x="50" y="119"/>
                </a:cxn>
                <a:cxn ang="0">
                  <a:pos x="20" y="49"/>
                </a:cxn>
                <a:cxn ang="0">
                  <a:pos x="90" y="19"/>
                </a:cxn>
                <a:cxn ang="0">
                  <a:pos x="120" y="89"/>
                </a:cxn>
                <a:cxn ang="0">
                  <a:pos x="50" y="119"/>
                </a:cxn>
                <a:cxn ang="0">
                  <a:pos x="50" y="119"/>
                </a:cxn>
                <a:cxn ang="0">
                  <a:pos x="50" y="119"/>
                </a:cxn>
              </a:cxnLst>
              <a:rect l="0" t="0" r="r" b="b"/>
              <a:pathLst>
                <a:path w="139" h="139">
                  <a:moveTo>
                    <a:pt x="93" y="12"/>
                  </a:moveTo>
                  <a:cubicBezTo>
                    <a:pt x="61" y="0"/>
                    <a:pt x="25" y="15"/>
                    <a:pt x="13" y="46"/>
                  </a:cubicBezTo>
                  <a:cubicBezTo>
                    <a:pt x="0" y="78"/>
                    <a:pt x="16" y="114"/>
                    <a:pt x="47" y="126"/>
                  </a:cubicBezTo>
                  <a:cubicBezTo>
                    <a:pt x="78" y="139"/>
                    <a:pt x="114" y="124"/>
                    <a:pt x="127" y="92"/>
                  </a:cubicBezTo>
                  <a:cubicBezTo>
                    <a:pt x="139" y="61"/>
                    <a:pt x="124" y="25"/>
                    <a:pt x="93" y="12"/>
                  </a:cubicBezTo>
                  <a:close/>
                  <a:moveTo>
                    <a:pt x="50" y="119"/>
                  </a:moveTo>
                  <a:cubicBezTo>
                    <a:pt x="22" y="108"/>
                    <a:pt x="9" y="77"/>
                    <a:pt x="20" y="49"/>
                  </a:cubicBezTo>
                  <a:cubicBezTo>
                    <a:pt x="31" y="22"/>
                    <a:pt x="62" y="8"/>
                    <a:pt x="90" y="19"/>
                  </a:cubicBezTo>
                  <a:cubicBezTo>
                    <a:pt x="117" y="30"/>
                    <a:pt x="131" y="62"/>
                    <a:pt x="120" y="89"/>
                  </a:cubicBezTo>
                  <a:cubicBezTo>
                    <a:pt x="109" y="117"/>
                    <a:pt x="77" y="130"/>
                    <a:pt x="50" y="119"/>
                  </a:cubicBezTo>
                  <a:close/>
                  <a:moveTo>
                    <a:pt x="50" y="119"/>
                  </a:moveTo>
                  <a:cubicBezTo>
                    <a:pt x="50" y="119"/>
                    <a:pt x="50" y="119"/>
                    <a:pt x="50" y="1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06" name="Freeform 82">
              <a:extLst>
                <a:ext uri="{FF2B5EF4-FFF2-40B4-BE49-F238E27FC236}">
                  <a16:creationId xmlns:a16="http://schemas.microsoft.com/office/drawing/2014/main" id="{7DAAA1D4-9EDF-484A-B9F1-6498EF0FDB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0238" y="2062163"/>
              <a:ext cx="49213" cy="49213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2" y="5"/>
                </a:cxn>
                <a:cxn ang="0">
                  <a:pos x="6" y="15"/>
                </a:cxn>
                <a:cxn ang="0">
                  <a:pos x="16" y="11"/>
                </a:cxn>
                <a:cxn ang="0">
                  <a:pos x="12" y="1"/>
                </a:cxn>
                <a:cxn ang="0">
                  <a:pos x="7" y="12"/>
                </a:cxn>
                <a:cxn ang="0">
                  <a:pos x="5" y="7"/>
                </a:cxn>
                <a:cxn ang="0">
                  <a:pos x="10" y="5"/>
                </a:cxn>
                <a:cxn ang="0">
                  <a:pos x="12" y="10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7" y="12"/>
                </a:cxn>
              </a:cxnLst>
              <a:rect l="0" t="0" r="r" b="b"/>
              <a:pathLst>
                <a:path w="17" h="17">
                  <a:moveTo>
                    <a:pt x="12" y="1"/>
                  </a:moveTo>
                  <a:cubicBezTo>
                    <a:pt x="8" y="0"/>
                    <a:pt x="3" y="1"/>
                    <a:pt x="2" y="5"/>
                  </a:cubicBezTo>
                  <a:cubicBezTo>
                    <a:pt x="0" y="9"/>
                    <a:pt x="2" y="14"/>
                    <a:pt x="6" y="15"/>
                  </a:cubicBezTo>
                  <a:cubicBezTo>
                    <a:pt x="10" y="17"/>
                    <a:pt x="14" y="15"/>
                    <a:pt x="16" y="11"/>
                  </a:cubicBezTo>
                  <a:cubicBezTo>
                    <a:pt x="17" y="7"/>
                    <a:pt x="16" y="3"/>
                    <a:pt x="12" y="1"/>
                  </a:cubicBezTo>
                  <a:close/>
                  <a:moveTo>
                    <a:pt x="7" y="12"/>
                  </a:moveTo>
                  <a:cubicBezTo>
                    <a:pt x="5" y="11"/>
                    <a:pt x="4" y="9"/>
                    <a:pt x="5" y="7"/>
                  </a:cubicBezTo>
                  <a:cubicBezTo>
                    <a:pt x="6" y="5"/>
                    <a:pt x="8" y="4"/>
                    <a:pt x="10" y="5"/>
                  </a:cubicBezTo>
                  <a:cubicBezTo>
                    <a:pt x="12" y="5"/>
                    <a:pt x="13" y="8"/>
                    <a:pt x="12" y="10"/>
                  </a:cubicBezTo>
                  <a:cubicBezTo>
                    <a:pt x="12" y="12"/>
                    <a:pt x="9" y="13"/>
                    <a:pt x="7" y="12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07" name="Freeform 83">
              <a:extLst>
                <a:ext uri="{FF2B5EF4-FFF2-40B4-BE49-F238E27FC236}">
                  <a16:creationId xmlns:a16="http://schemas.microsoft.com/office/drawing/2014/main" id="{2D22736F-1582-4D42-B3D7-596F753F34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9438" y="2008188"/>
              <a:ext cx="152400" cy="15240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4" y="18"/>
                </a:cxn>
                <a:cxn ang="0">
                  <a:pos x="17" y="48"/>
                </a:cxn>
                <a:cxn ang="0">
                  <a:pos x="47" y="35"/>
                </a:cxn>
                <a:cxn ang="0">
                  <a:pos x="34" y="5"/>
                </a:cxn>
                <a:cxn ang="0">
                  <a:pos x="20" y="41"/>
                </a:cxn>
                <a:cxn ang="0">
                  <a:pos x="12" y="21"/>
                </a:cxn>
                <a:cxn ang="0">
                  <a:pos x="31" y="12"/>
                </a:cxn>
                <a:cxn ang="0">
                  <a:pos x="40" y="32"/>
                </a:cxn>
                <a:cxn ang="0">
                  <a:pos x="20" y="41"/>
                </a:cxn>
                <a:cxn ang="0">
                  <a:pos x="20" y="41"/>
                </a:cxn>
                <a:cxn ang="0">
                  <a:pos x="20" y="41"/>
                </a:cxn>
              </a:cxnLst>
              <a:rect l="0" t="0" r="r" b="b"/>
              <a:pathLst>
                <a:path w="52" h="52">
                  <a:moveTo>
                    <a:pt x="34" y="5"/>
                  </a:moveTo>
                  <a:cubicBezTo>
                    <a:pt x="23" y="0"/>
                    <a:pt x="9" y="6"/>
                    <a:pt x="4" y="18"/>
                  </a:cubicBezTo>
                  <a:cubicBezTo>
                    <a:pt x="0" y="30"/>
                    <a:pt x="5" y="43"/>
                    <a:pt x="17" y="48"/>
                  </a:cubicBezTo>
                  <a:cubicBezTo>
                    <a:pt x="29" y="52"/>
                    <a:pt x="42" y="47"/>
                    <a:pt x="47" y="35"/>
                  </a:cubicBezTo>
                  <a:cubicBezTo>
                    <a:pt x="52" y="23"/>
                    <a:pt x="46" y="10"/>
                    <a:pt x="34" y="5"/>
                  </a:cubicBezTo>
                  <a:close/>
                  <a:moveTo>
                    <a:pt x="20" y="41"/>
                  </a:moveTo>
                  <a:cubicBezTo>
                    <a:pt x="12" y="37"/>
                    <a:pt x="8" y="28"/>
                    <a:pt x="12" y="21"/>
                  </a:cubicBezTo>
                  <a:cubicBezTo>
                    <a:pt x="15" y="13"/>
                    <a:pt x="24" y="9"/>
                    <a:pt x="31" y="12"/>
                  </a:cubicBezTo>
                  <a:cubicBezTo>
                    <a:pt x="39" y="15"/>
                    <a:pt x="43" y="24"/>
                    <a:pt x="40" y="32"/>
                  </a:cubicBezTo>
                  <a:cubicBezTo>
                    <a:pt x="37" y="40"/>
                    <a:pt x="28" y="44"/>
                    <a:pt x="20" y="41"/>
                  </a:cubicBezTo>
                  <a:close/>
                  <a:moveTo>
                    <a:pt x="20" y="41"/>
                  </a:moveTo>
                  <a:cubicBezTo>
                    <a:pt x="20" y="41"/>
                    <a:pt x="20" y="41"/>
                    <a:pt x="2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08" name="Freeform 84">
              <a:extLst>
                <a:ext uri="{FF2B5EF4-FFF2-40B4-BE49-F238E27FC236}">
                  <a16:creationId xmlns:a16="http://schemas.microsoft.com/office/drawing/2014/main" id="{70F9A3F1-7FAF-5E42-B166-553F2CDB5A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625" y="2111376"/>
              <a:ext cx="58738" cy="587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0" h="20">
                  <a:moveTo>
                    <a:pt x="19" y="3"/>
                  </a:moveTo>
                  <a:cubicBezTo>
                    <a:pt x="20" y="2"/>
                    <a:pt x="19" y="1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3" y="8"/>
                    <a:pt x="8" y="13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1" y="19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0" y="16"/>
                    <a:pt x="16" y="10"/>
                    <a:pt x="19" y="3"/>
                  </a:cubicBezTo>
                  <a:close/>
                  <a:moveTo>
                    <a:pt x="19" y="3"/>
                  </a:moveTo>
                  <a:cubicBezTo>
                    <a:pt x="19" y="3"/>
                    <a:pt x="19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09" name="Freeform 85">
              <a:extLst>
                <a:ext uri="{FF2B5EF4-FFF2-40B4-BE49-F238E27FC236}">
                  <a16:creationId xmlns:a16="http://schemas.microsoft.com/office/drawing/2014/main" id="{1D5196EA-CA45-A443-BEF9-99C2D92421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0088" y="2125663"/>
              <a:ext cx="82550" cy="85725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4" y="2"/>
                </a:cxn>
                <a:cxn ang="0">
                  <a:pos x="1" y="25"/>
                </a:cxn>
                <a:cxn ang="0">
                  <a:pos x="0" y="28"/>
                </a:cxn>
                <a:cxn ang="0">
                  <a:pos x="3" y="29"/>
                </a:cxn>
                <a:cxn ang="0">
                  <a:pos x="3" y="28"/>
                </a:cxn>
                <a:cxn ang="0">
                  <a:pos x="28" y="3"/>
                </a:cxn>
                <a:cxn ang="0">
                  <a:pos x="26" y="1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28" h="29">
                  <a:moveTo>
                    <a:pt x="26" y="1"/>
                  </a:moveTo>
                  <a:cubicBezTo>
                    <a:pt x="25" y="0"/>
                    <a:pt x="24" y="1"/>
                    <a:pt x="24" y="2"/>
                  </a:cubicBezTo>
                  <a:cubicBezTo>
                    <a:pt x="20" y="13"/>
                    <a:pt x="11" y="21"/>
                    <a:pt x="1" y="25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14" y="24"/>
                    <a:pt x="23" y="15"/>
                    <a:pt x="28" y="3"/>
                  </a:cubicBezTo>
                  <a:cubicBezTo>
                    <a:pt x="28" y="2"/>
                    <a:pt x="27" y="1"/>
                    <a:pt x="26" y="1"/>
                  </a:cubicBezTo>
                  <a:close/>
                  <a:moveTo>
                    <a:pt x="26" y="1"/>
                  </a:moveTo>
                  <a:cubicBezTo>
                    <a:pt x="26" y="1"/>
                    <a:pt x="26" y="1"/>
                    <a:pt x="2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10" name="Freeform 86">
              <a:extLst>
                <a:ext uri="{FF2B5EF4-FFF2-40B4-BE49-F238E27FC236}">
                  <a16:creationId xmlns:a16="http://schemas.microsoft.com/office/drawing/2014/main" id="{7FF2307A-72B1-584E-B50D-01DBF768A6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0563" y="2120901"/>
              <a:ext cx="71438" cy="698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0" y="1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0" y="23"/>
                </a:cxn>
                <a:cxn ang="0">
                  <a:pos x="3" y="24"/>
                </a:cxn>
                <a:cxn ang="0">
                  <a:pos x="3" y="23"/>
                </a:cxn>
                <a:cxn ang="0">
                  <a:pos x="23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24" h="24">
                  <a:moveTo>
                    <a:pt x="22" y="0"/>
                  </a:moveTo>
                  <a:cubicBezTo>
                    <a:pt x="21" y="0"/>
                    <a:pt x="20" y="0"/>
                    <a:pt x="20" y="1"/>
                  </a:cubicBezTo>
                  <a:cubicBezTo>
                    <a:pt x="16" y="10"/>
                    <a:pt x="10" y="17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4"/>
                    <a:pt x="2" y="24"/>
                    <a:pt x="3" y="24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12" y="20"/>
                    <a:pt x="19" y="12"/>
                    <a:pt x="23" y="3"/>
                  </a:cubicBezTo>
                  <a:cubicBezTo>
                    <a:pt x="24" y="2"/>
                    <a:pt x="23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11" name="Freeform 87">
              <a:extLst>
                <a:ext uri="{FF2B5EF4-FFF2-40B4-BE49-F238E27FC236}">
                  <a16:creationId xmlns:a16="http://schemas.microsoft.com/office/drawing/2014/main" id="{29E48952-9F57-4F4D-8BBC-873BE65B61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1500" y="2003426"/>
              <a:ext cx="58738" cy="58738"/>
            </a:xfrm>
            <a:custGeom>
              <a:avLst/>
              <a:gdLst/>
              <a:ahLst/>
              <a:cxnLst>
                <a:cxn ang="0">
                  <a:pos x="19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1" y="19"/>
                </a:cxn>
                <a:cxn ang="0">
                  <a:pos x="4" y="18"/>
                </a:cxn>
                <a:cxn ang="0">
                  <a:pos x="18" y="4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1"/>
                </a:cxn>
              </a:cxnLst>
              <a:rect l="0" t="0" r="r" b="b"/>
              <a:pathLst>
                <a:path w="20" h="20">
                  <a:moveTo>
                    <a:pt x="19" y="1"/>
                  </a:moveTo>
                  <a:cubicBezTo>
                    <a:pt x="19" y="0"/>
                    <a:pt x="18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9" y="3"/>
                    <a:pt x="3" y="9"/>
                    <a:pt x="0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7" y="11"/>
                    <a:pt x="12" y="6"/>
                    <a:pt x="18" y="4"/>
                  </a:cubicBezTo>
                  <a:cubicBezTo>
                    <a:pt x="19" y="3"/>
                    <a:pt x="20" y="2"/>
                    <a:pt x="19" y="1"/>
                  </a:cubicBezTo>
                  <a:close/>
                  <a:moveTo>
                    <a:pt x="19" y="1"/>
                  </a:moveTo>
                  <a:cubicBezTo>
                    <a:pt x="19" y="1"/>
                    <a:pt x="19" y="1"/>
                    <a:pt x="19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12" name="Freeform 88">
              <a:extLst>
                <a:ext uri="{FF2B5EF4-FFF2-40B4-BE49-F238E27FC236}">
                  <a16:creationId xmlns:a16="http://schemas.microsoft.com/office/drawing/2014/main" id="{B5DF11E3-6471-C340-BFAA-145E68368D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0225" y="1962151"/>
              <a:ext cx="82550" cy="82550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1" y="28"/>
                </a:cxn>
                <a:cxn ang="0">
                  <a:pos x="4" y="27"/>
                </a:cxn>
                <a:cxn ang="0">
                  <a:pos x="26" y="3"/>
                </a:cxn>
                <a:cxn ang="0">
                  <a:pos x="27" y="1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28" h="28">
                  <a:moveTo>
                    <a:pt x="27" y="1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4" y="5"/>
                    <a:pt x="5" y="13"/>
                    <a:pt x="0" y="25"/>
                  </a:cubicBezTo>
                  <a:cubicBezTo>
                    <a:pt x="0" y="26"/>
                    <a:pt x="0" y="27"/>
                    <a:pt x="1" y="28"/>
                  </a:cubicBezTo>
                  <a:cubicBezTo>
                    <a:pt x="2" y="28"/>
                    <a:pt x="3" y="28"/>
                    <a:pt x="4" y="27"/>
                  </a:cubicBezTo>
                  <a:cubicBezTo>
                    <a:pt x="8" y="16"/>
                    <a:pt x="16" y="8"/>
                    <a:pt x="26" y="3"/>
                  </a:cubicBezTo>
                  <a:cubicBezTo>
                    <a:pt x="27" y="3"/>
                    <a:pt x="28" y="2"/>
                    <a:pt x="27" y="1"/>
                  </a:cubicBezTo>
                  <a:close/>
                  <a:moveTo>
                    <a:pt x="27" y="1"/>
                  </a:moveTo>
                  <a:cubicBezTo>
                    <a:pt x="27" y="1"/>
                    <a:pt x="27" y="1"/>
                    <a:pt x="27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13" name="Freeform 89">
              <a:extLst>
                <a:ext uri="{FF2B5EF4-FFF2-40B4-BE49-F238E27FC236}">
                  <a16:creationId xmlns:a16="http://schemas.microsoft.com/office/drawing/2014/main" id="{B7A8B82E-FF22-4A41-B8FB-F6D4393408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0863" y="1982788"/>
              <a:ext cx="69850" cy="6985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1" y="24"/>
                </a:cxn>
                <a:cxn ang="0">
                  <a:pos x="4" y="22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24" h="24">
                  <a:moveTo>
                    <a:pt x="22" y="4"/>
                  </a:moveTo>
                  <a:cubicBezTo>
                    <a:pt x="23" y="3"/>
                    <a:pt x="24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2" y="4"/>
                    <a:pt x="4" y="11"/>
                    <a:pt x="0" y="21"/>
                  </a:cubicBezTo>
                  <a:cubicBezTo>
                    <a:pt x="0" y="22"/>
                    <a:pt x="0" y="23"/>
                    <a:pt x="1" y="24"/>
                  </a:cubicBezTo>
                  <a:cubicBezTo>
                    <a:pt x="2" y="24"/>
                    <a:pt x="3" y="23"/>
                    <a:pt x="4" y="22"/>
                  </a:cubicBezTo>
                  <a:cubicBezTo>
                    <a:pt x="7" y="14"/>
                    <a:pt x="14" y="7"/>
                    <a:pt x="22" y="4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0266" name="Freeform 90">
            <a:extLst>
              <a:ext uri="{FF2B5EF4-FFF2-40B4-BE49-F238E27FC236}">
                <a16:creationId xmlns:a16="http://schemas.microsoft.com/office/drawing/2014/main" id="{3FB40679-9C06-ED49-8752-945701E080B5}"/>
              </a:ext>
            </a:extLst>
          </p:cNvPr>
          <p:cNvSpPr>
            <a:spLocks noEditPoints="1"/>
          </p:cNvSpPr>
          <p:nvPr/>
        </p:nvSpPr>
        <p:spPr bwMode="auto">
          <a:xfrm>
            <a:off x="6205538" y="1744663"/>
            <a:ext cx="401637" cy="401637"/>
          </a:xfrm>
          <a:custGeom>
            <a:avLst/>
            <a:gdLst>
              <a:gd name="T0" fmla="*/ 77 w 123"/>
              <a:gd name="T1" fmla="*/ 14 h 123"/>
              <a:gd name="T2" fmla="*/ 51 w 123"/>
              <a:gd name="T3" fmla="*/ 34 h 123"/>
              <a:gd name="T4" fmla="*/ 0 w 123"/>
              <a:gd name="T5" fmla="*/ 54 h 123"/>
              <a:gd name="T6" fmla="*/ 23 w 123"/>
              <a:gd name="T7" fmla="*/ 80 h 123"/>
              <a:gd name="T8" fmla="*/ 31 w 123"/>
              <a:gd name="T9" fmla="*/ 123 h 123"/>
              <a:gd name="T10" fmla="*/ 54 w 123"/>
              <a:gd name="T11" fmla="*/ 115 h 123"/>
              <a:gd name="T12" fmla="*/ 50 w 123"/>
              <a:gd name="T13" fmla="*/ 103 h 123"/>
              <a:gd name="T14" fmla="*/ 50 w 123"/>
              <a:gd name="T15" fmla="*/ 76 h 123"/>
              <a:gd name="T16" fmla="*/ 51 w 123"/>
              <a:gd name="T17" fmla="*/ 74 h 123"/>
              <a:gd name="T18" fmla="*/ 52 w 123"/>
              <a:gd name="T19" fmla="*/ 73 h 123"/>
              <a:gd name="T20" fmla="*/ 53 w 123"/>
              <a:gd name="T21" fmla="*/ 73 h 123"/>
              <a:gd name="T22" fmla="*/ 77 w 123"/>
              <a:gd name="T23" fmla="*/ 94 h 123"/>
              <a:gd name="T24" fmla="*/ 123 w 123"/>
              <a:gd name="T25" fmla="*/ 54 h 123"/>
              <a:gd name="T26" fmla="*/ 77 w 123"/>
              <a:gd name="T27" fmla="*/ 54 h 123"/>
              <a:gd name="T28" fmla="*/ 88 w 123"/>
              <a:gd name="T29" fmla="*/ 42 h 123"/>
              <a:gd name="T30" fmla="*/ 88 w 123"/>
              <a:gd name="T31" fmla="*/ 65 h 123"/>
              <a:gd name="T32" fmla="*/ 77 w 123"/>
              <a:gd name="T33" fmla="*/ 54 h 123"/>
              <a:gd name="T34" fmla="*/ 15 w 123"/>
              <a:gd name="T35" fmla="*/ 42 h 123"/>
              <a:gd name="T36" fmla="*/ 38 w 123"/>
              <a:gd name="T37" fmla="*/ 54 h 123"/>
              <a:gd name="T38" fmla="*/ 15 w 123"/>
              <a:gd name="T39" fmla="*/ 65 h 123"/>
              <a:gd name="T40" fmla="*/ 46 w 123"/>
              <a:gd name="T41" fmla="*/ 115 h 123"/>
              <a:gd name="T42" fmla="*/ 31 w 123"/>
              <a:gd name="T43" fmla="*/ 80 h 123"/>
              <a:gd name="T44" fmla="*/ 31 w 123"/>
              <a:gd name="T45" fmla="*/ 73 h 123"/>
              <a:gd name="T46" fmla="*/ 43 w 123"/>
              <a:gd name="T47" fmla="*/ 73 h 123"/>
              <a:gd name="T48" fmla="*/ 42 w 123"/>
              <a:gd name="T49" fmla="*/ 103 h 123"/>
              <a:gd name="T50" fmla="*/ 46 w 123"/>
              <a:gd name="T51" fmla="*/ 112 h 123"/>
              <a:gd name="T52" fmla="*/ 51 w 123"/>
              <a:gd name="T53" fmla="*/ 65 h 123"/>
              <a:gd name="T54" fmla="*/ 50 w 123"/>
              <a:gd name="T55" fmla="*/ 65 h 123"/>
              <a:gd name="T56" fmla="*/ 50 w 123"/>
              <a:gd name="T57" fmla="*/ 42 h 123"/>
              <a:gd name="T58" fmla="*/ 71 w 123"/>
              <a:gd name="T59" fmla="*/ 34 h 123"/>
              <a:gd name="T60" fmla="*/ 71 w 123"/>
              <a:gd name="T61" fmla="*/ 73 h 123"/>
              <a:gd name="T62" fmla="*/ 96 w 123"/>
              <a:gd name="T63" fmla="*/ 100 h 123"/>
              <a:gd name="T64" fmla="*/ 88 w 123"/>
              <a:gd name="T65" fmla="*/ 73 h 123"/>
              <a:gd name="T66" fmla="*/ 88 w 123"/>
              <a:gd name="T67" fmla="*/ 34 h 123"/>
              <a:gd name="T68" fmla="*/ 96 w 123"/>
              <a:gd name="T69" fmla="*/ 8 h 123"/>
              <a:gd name="T70" fmla="*/ 96 w 123"/>
              <a:gd name="T71" fmla="*/ 100 h 123"/>
              <a:gd name="T72" fmla="*/ 96 w 123"/>
              <a:gd name="T73" fmla="*/ 100 h 123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23" h="123">
                <a:moveTo>
                  <a:pt x="96" y="0"/>
                </a:moveTo>
                <a:cubicBezTo>
                  <a:pt x="88" y="0"/>
                  <a:pt x="82" y="5"/>
                  <a:pt x="77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1" y="26"/>
                  <a:pt x="61" y="34"/>
                  <a:pt x="51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7" y="34"/>
                  <a:pt x="0" y="43"/>
                  <a:pt x="0" y="54"/>
                </a:cubicBezTo>
                <a:cubicBezTo>
                  <a:pt x="0" y="64"/>
                  <a:pt x="7" y="73"/>
                  <a:pt x="15" y="73"/>
                </a:cubicBezTo>
                <a:cubicBezTo>
                  <a:pt x="20" y="73"/>
                  <a:pt x="23" y="76"/>
                  <a:pt x="23" y="80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9"/>
                  <a:pt x="26" y="123"/>
                  <a:pt x="31" y="123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50" y="123"/>
                  <a:pt x="54" y="119"/>
                  <a:pt x="54" y="115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4" y="107"/>
                  <a:pt x="50" y="106"/>
                  <a:pt x="50" y="103"/>
                </a:cubicBezTo>
                <a:cubicBezTo>
                  <a:pt x="50" y="77"/>
                  <a:pt x="50" y="77"/>
                  <a:pt x="50" y="77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5"/>
                  <a:pt x="50" y="75"/>
                </a:cubicBezTo>
                <a:cubicBezTo>
                  <a:pt x="50" y="75"/>
                  <a:pt x="51" y="75"/>
                  <a:pt x="51" y="74"/>
                </a:cubicBezTo>
                <a:cubicBezTo>
                  <a:pt x="51" y="74"/>
                  <a:pt x="51" y="74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3" y="73"/>
                  <a:pt x="53" y="73"/>
                </a:cubicBezTo>
                <a:cubicBezTo>
                  <a:pt x="63" y="74"/>
                  <a:pt x="71" y="82"/>
                  <a:pt x="77" y="94"/>
                </a:cubicBezTo>
                <a:cubicBezTo>
                  <a:pt x="77" y="94"/>
                  <a:pt x="77" y="94"/>
                  <a:pt x="77" y="94"/>
                </a:cubicBezTo>
                <a:cubicBezTo>
                  <a:pt x="82" y="102"/>
                  <a:pt x="88" y="107"/>
                  <a:pt x="96" y="107"/>
                </a:cubicBezTo>
                <a:cubicBezTo>
                  <a:pt x="114" y="107"/>
                  <a:pt x="123" y="80"/>
                  <a:pt x="123" y="54"/>
                </a:cubicBezTo>
                <a:cubicBezTo>
                  <a:pt x="123" y="27"/>
                  <a:pt x="114" y="0"/>
                  <a:pt x="96" y="0"/>
                </a:cubicBezTo>
                <a:close/>
                <a:moveTo>
                  <a:pt x="77" y="54"/>
                </a:moveTo>
                <a:cubicBezTo>
                  <a:pt x="77" y="50"/>
                  <a:pt x="77" y="46"/>
                  <a:pt x="77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92" y="42"/>
                  <a:pt x="96" y="47"/>
                  <a:pt x="96" y="54"/>
                </a:cubicBezTo>
                <a:cubicBezTo>
                  <a:pt x="96" y="60"/>
                  <a:pt x="92" y="65"/>
                  <a:pt x="88" y="65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61"/>
                  <a:pt x="77" y="58"/>
                  <a:pt x="77" y="54"/>
                </a:cubicBezTo>
                <a:close/>
                <a:moveTo>
                  <a:pt x="8" y="54"/>
                </a:moveTo>
                <a:cubicBezTo>
                  <a:pt x="8" y="47"/>
                  <a:pt x="11" y="42"/>
                  <a:pt x="15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0" y="45"/>
                  <a:pt x="38" y="49"/>
                  <a:pt x="38" y="54"/>
                </a:cubicBezTo>
                <a:cubicBezTo>
                  <a:pt x="38" y="58"/>
                  <a:pt x="40" y="62"/>
                  <a:pt x="42" y="65"/>
                </a:cubicBezTo>
                <a:cubicBezTo>
                  <a:pt x="15" y="65"/>
                  <a:pt x="15" y="65"/>
                  <a:pt x="15" y="65"/>
                </a:cubicBezTo>
                <a:cubicBezTo>
                  <a:pt x="11" y="65"/>
                  <a:pt x="8" y="60"/>
                  <a:pt x="8" y="54"/>
                </a:cubicBezTo>
                <a:close/>
                <a:moveTo>
                  <a:pt x="46" y="115"/>
                </a:moveTo>
                <a:cubicBezTo>
                  <a:pt x="31" y="115"/>
                  <a:pt x="31" y="115"/>
                  <a:pt x="31" y="115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78"/>
                  <a:pt x="30" y="75"/>
                  <a:pt x="29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43" y="73"/>
                  <a:pt x="43" y="73"/>
                  <a:pt x="43" y="73"/>
                </a:cubicBezTo>
                <a:cubicBezTo>
                  <a:pt x="42" y="74"/>
                  <a:pt x="42" y="75"/>
                  <a:pt x="42" y="77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7"/>
                  <a:pt x="44" y="110"/>
                  <a:pt x="46" y="111"/>
                </a:cubicBezTo>
                <a:cubicBezTo>
                  <a:pt x="46" y="111"/>
                  <a:pt x="46" y="111"/>
                  <a:pt x="46" y="112"/>
                </a:cubicBezTo>
                <a:lnTo>
                  <a:pt x="46" y="115"/>
                </a:lnTo>
                <a:close/>
                <a:moveTo>
                  <a:pt x="51" y="65"/>
                </a:moveTo>
                <a:cubicBezTo>
                  <a:pt x="50" y="65"/>
                  <a:pt x="50" y="65"/>
                  <a:pt x="50" y="65"/>
                </a:cubicBezTo>
                <a:cubicBezTo>
                  <a:pt x="50" y="65"/>
                  <a:pt x="50" y="65"/>
                  <a:pt x="50" y="65"/>
                </a:cubicBezTo>
                <a:cubicBezTo>
                  <a:pt x="46" y="65"/>
                  <a:pt x="42" y="60"/>
                  <a:pt x="42" y="54"/>
                </a:cubicBezTo>
                <a:cubicBezTo>
                  <a:pt x="42" y="47"/>
                  <a:pt x="46" y="42"/>
                  <a:pt x="50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8" y="42"/>
                  <a:pt x="65" y="39"/>
                  <a:pt x="71" y="34"/>
                </a:cubicBezTo>
                <a:cubicBezTo>
                  <a:pt x="70" y="40"/>
                  <a:pt x="69" y="47"/>
                  <a:pt x="69" y="54"/>
                </a:cubicBezTo>
                <a:cubicBezTo>
                  <a:pt x="69" y="60"/>
                  <a:pt x="70" y="67"/>
                  <a:pt x="71" y="73"/>
                </a:cubicBezTo>
                <a:cubicBezTo>
                  <a:pt x="65" y="68"/>
                  <a:pt x="58" y="65"/>
                  <a:pt x="51" y="65"/>
                </a:cubicBezTo>
                <a:close/>
                <a:moveTo>
                  <a:pt x="96" y="100"/>
                </a:moveTo>
                <a:cubicBezTo>
                  <a:pt x="88" y="100"/>
                  <a:pt x="82" y="89"/>
                  <a:pt x="79" y="73"/>
                </a:cubicBezTo>
                <a:cubicBezTo>
                  <a:pt x="88" y="73"/>
                  <a:pt x="88" y="73"/>
                  <a:pt x="88" y="73"/>
                </a:cubicBezTo>
                <a:cubicBezTo>
                  <a:pt x="97" y="73"/>
                  <a:pt x="104" y="64"/>
                  <a:pt x="104" y="54"/>
                </a:cubicBezTo>
                <a:cubicBezTo>
                  <a:pt x="104" y="43"/>
                  <a:pt x="97" y="34"/>
                  <a:pt x="88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82" y="19"/>
                  <a:pt x="88" y="8"/>
                  <a:pt x="96" y="8"/>
                </a:cubicBezTo>
                <a:cubicBezTo>
                  <a:pt x="107" y="8"/>
                  <a:pt x="115" y="28"/>
                  <a:pt x="115" y="54"/>
                </a:cubicBezTo>
                <a:cubicBezTo>
                  <a:pt x="115" y="79"/>
                  <a:pt x="107" y="100"/>
                  <a:pt x="96" y="100"/>
                </a:cubicBezTo>
                <a:close/>
                <a:moveTo>
                  <a:pt x="96" y="100"/>
                </a:moveTo>
                <a:cubicBezTo>
                  <a:pt x="96" y="100"/>
                  <a:pt x="96" y="100"/>
                  <a:pt x="96" y="10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267" name="Freeform 91">
            <a:extLst>
              <a:ext uri="{FF2B5EF4-FFF2-40B4-BE49-F238E27FC236}">
                <a16:creationId xmlns:a16="http://schemas.microsoft.com/office/drawing/2014/main" id="{0A136A6D-57CB-CD40-9CEF-283746C0814D}"/>
              </a:ext>
            </a:extLst>
          </p:cNvPr>
          <p:cNvSpPr>
            <a:spLocks noEditPoints="1"/>
          </p:cNvSpPr>
          <p:nvPr/>
        </p:nvSpPr>
        <p:spPr bwMode="auto">
          <a:xfrm>
            <a:off x="6935788" y="1806575"/>
            <a:ext cx="401637" cy="274638"/>
          </a:xfrm>
          <a:custGeom>
            <a:avLst/>
            <a:gdLst>
              <a:gd name="T0" fmla="*/ 115 w 123"/>
              <a:gd name="T1" fmla="*/ 4 h 84"/>
              <a:gd name="T2" fmla="*/ 112 w 123"/>
              <a:gd name="T3" fmla="*/ 4 h 84"/>
              <a:gd name="T4" fmla="*/ 107 w 123"/>
              <a:gd name="T5" fmla="*/ 6 h 84"/>
              <a:gd name="T6" fmla="*/ 96 w 123"/>
              <a:gd name="T7" fmla="*/ 16 h 84"/>
              <a:gd name="T8" fmla="*/ 96 w 123"/>
              <a:gd name="T9" fmla="*/ 12 h 84"/>
              <a:gd name="T10" fmla="*/ 85 w 123"/>
              <a:gd name="T11" fmla="*/ 0 h 84"/>
              <a:gd name="T12" fmla="*/ 12 w 123"/>
              <a:gd name="T13" fmla="*/ 0 h 84"/>
              <a:gd name="T14" fmla="*/ 0 w 123"/>
              <a:gd name="T15" fmla="*/ 12 h 84"/>
              <a:gd name="T16" fmla="*/ 0 w 123"/>
              <a:gd name="T17" fmla="*/ 73 h 84"/>
              <a:gd name="T18" fmla="*/ 12 w 123"/>
              <a:gd name="T19" fmla="*/ 84 h 84"/>
              <a:gd name="T20" fmla="*/ 85 w 123"/>
              <a:gd name="T21" fmla="*/ 84 h 84"/>
              <a:gd name="T22" fmla="*/ 96 w 123"/>
              <a:gd name="T23" fmla="*/ 73 h 84"/>
              <a:gd name="T24" fmla="*/ 96 w 123"/>
              <a:gd name="T25" fmla="*/ 68 h 84"/>
              <a:gd name="T26" fmla="*/ 107 w 123"/>
              <a:gd name="T27" fmla="*/ 78 h 84"/>
              <a:gd name="T28" fmla="*/ 112 w 123"/>
              <a:gd name="T29" fmla="*/ 81 h 84"/>
              <a:gd name="T30" fmla="*/ 115 w 123"/>
              <a:gd name="T31" fmla="*/ 81 h 84"/>
              <a:gd name="T32" fmla="*/ 123 w 123"/>
              <a:gd name="T33" fmla="*/ 73 h 84"/>
              <a:gd name="T34" fmla="*/ 123 w 123"/>
              <a:gd name="T35" fmla="*/ 12 h 84"/>
              <a:gd name="T36" fmla="*/ 115 w 123"/>
              <a:gd name="T37" fmla="*/ 4 h 84"/>
              <a:gd name="T38" fmla="*/ 12 w 123"/>
              <a:gd name="T39" fmla="*/ 77 h 84"/>
              <a:gd name="T40" fmla="*/ 8 w 123"/>
              <a:gd name="T41" fmla="*/ 73 h 84"/>
              <a:gd name="T42" fmla="*/ 8 w 123"/>
              <a:gd name="T43" fmla="*/ 12 h 84"/>
              <a:gd name="T44" fmla="*/ 12 w 123"/>
              <a:gd name="T45" fmla="*/ 8 h 84"/>
              <a:gd name="T46" fmla="*/ 85 w 123"/>
              <a:gd name="T47" fmla="*/ 8 h 84"/>
              <a:gd name="T48" fmla="*/ 89 w 123"/>
              <a:gd name="T49" fmla="*/ 12 h 84"/>
              <a:gd name="T50" fmla="*/ 89 w 123"/>
              <a:gd name="T51" fmla="*/ 73 h 84"/>
              <a:gd name="T52" fmla="*/ 85 w 123"/>
              <a:gd name="T53" fmla="*/ 77 h 84"/>
              <a:gd name="T54" fmla="*/ 12 w 123"/>
              <a:gd name="T55" fmla="*/ 77 h 84"/>
              <a:gd name="T56" fmla="*/ 115 w 123"/>
              <a:gd name="T57" fmla="*/ 73 h 84"/>
              <a:gd name="T58" fmla="*/ 112 w 123"/>
              <a:gd name="T59" fmla="*/ 73 h 84"/>
              <a:gd name="T60" fmla="*/ 96 w 123"/>
              <a:gd name="T61" fmla="*/ 58 h 84"/>
              <a:gd name="T62" fmla="*/ 96 w 123"/>
              <a:gd name="T63" fmla="*/ 58 h 84"/>
              <a:gd name="T64" fmla="*/ 92 w 123"/>
              <a:gd name="T65" fmla="*/ 54 h 84"/>
              <a:gd name="T66" fmla="*/ 92 w 123"/>
              <a:gd name="T67" fmla="*/ 31 h 84"/>
              <a:gd name="T68" fmla="*/ 112 w 123"/>
              <a:gd name="T69" fmla="*/ 12 h 84"/>
              <a:gd name="T70" fmla="*/ 115 w 123"/>
              <a:gd name="T71" fmla="*/ 12 h 84"/>
              <a:gd name="T72" fmla="*/ 115 w 123"/>
              <a:gd name="T73" fmla="*/ 73 h 84"/>
              <a:gd name="T74" fmla="*/ 115 w 123"/>
              <a:gd name="T75" fmla="*/ 73 h 84"/>
              <a:gd name="T76" fmla="*/ 115 w 123"/>
              <a:gd name="T77" fmla="*/ 73 h 8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123" h="84">
                <a:moveTo>
                  <a:pt x="115" y="4"/>
                </a:moveTo>
                <a:cubicBezTo>
                  <a:pt x="112" y="4"/>
                  <a:pt x="112" y="4"/>
                  <a:pt x="112" y="4"/>
                </a:cubicBezTo>
                <a:cubicBezTo>
                  <a:pt x="110" y="4"/>
                  <a:pt x="108" y="5"/>
                  <a:pt x="107" y="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5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9"/>
                  <a:pt x="6" y="84"/>
                  <a:pt x="12" y="84"/>
                </a:cubicBezTo>
                <a:cubicBezTo>
                  <a:pt x="85" y="84"/>
                  <a:pt x="85" y="84"/>
                  <a:pt x="85" y="84"/>
                </a:cubicBezTo>
                <a:cubicBezTo>
                  <a:pt x="91" y="84"/>
                  <a:pt x="96" y="79"/>
                  <a:pt x="96" y="73"/>
                </a:cubicBezTo>
                <a:cubicBezTo>
                  <a:pt x="96" y="68"/>
                  <a:pt x="96" y="68"/>
                  <a:pt x="96" y="68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08" y="80"/>
                  <a:pt x="110" y="81"/>
                  <a:pt x="112" y="81"/>
                </a:cubicBezTo>
                <a:cubicBezTo>
                  <a:pt x="115" y="81"/>
                  <a:pt x="115" y="81"/>
                  <a:pt x="115" y="81"/>
                </a:cubicBezTo>
                <a:cubicBezTo>
                  <a:pt x="120" y="81"/>
                  <a:pt x="123" y="77"/>
                  <a:pt x="123" y="73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7"/>
                  <a:pt x="120" y="4"/>
                  <a:pt x="115" y="4"/>
                </a:cubicBezTo>
                <a:close/>
                <a:moveTo>
                  <a:pt x="12" y="77"/>
                </a:moveTo>
                <a:cubicBezTo>
                  <a:pt x="10" y="77"/>
                  <a:pt x="8" y="75"/>
                  <a:pt x="8" y="73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85" y="8"/>
                  <a:pt x="85" y="8"/>
                  <a:pt x="85" y="8"/>
                </a:cubicBezTo>
                <a:cubicBezTo>
                  <a:pt x="87" y="8"/>
                  <a:pt x="89" y="9"/>
                  <a:pt x="89" y="12"/>
                </a:cubicBezTo>
                <a:cubicBezTo>
                  <a:pt x="89" y="73"/>
                  <a:pt x="89" y="73"/>
                  <a:pt x="89" y="73"/>
                </a:cubicBezTo>
                <a:cubicBezTo>
                  <a:pt x="89" y="75"/>
                  <a:pt x="87" y="77"/>
                  <a:pt x="85" y="77"/>
                </a:cubicBezTo>
                <a:lnTo>
                  <a:pt x="12" y="77"/>
                </a:lnTo>
                <a:close/>
                <a:moveTo>
                  <a:pt x="115" y="73"/>
                </a:moveTo>
                <a:cubicBezTo>
                  <a:pt x="112" y="73"/>
                  <a:pt x="112" y="73"/>
                  <a:pt x="112" y="73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8"/>
                  <a:pt x="96" y="58"/>
                  <a:pt x="96" y="58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31"/>
                  <a:pt x="92" y="31"/>
                  <a:pt x="92" y="3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5" y="12"/>
                  <a:pt x="115" y="12"/>
                  <a:pt x="115" y="12"/>
                </a:cubicBezTo>
                <a:lnTo>
                  <a:pt x="115" y="73"/>
                </a:lnTo>
                <a:close/>
                <a:moveTo>
                  <a:pt x="115" y="73"/>
                </a:moveTo>
                <a:cubicBezTo>
                  <a:pt x="115" y="73"/>
                  <a:pt x="115" y="73"/>
                  <a:pt x="115" y="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268" name="Freeform 92">
            <a:extLst>
              <a:ext uri="{FF2B5EF4-FFF2-40B4-BE49-F238E27FC236}">
                <a16:creationId xmlns:a16="http://schemas.microsoft.com/office/drawing/2014/main" id="{20797247-5A10-8043-B75B-E18D87F3F68F}"/>
              </a:ext>
            </a:extLst>
          </p:cNvPr>
          <p:cNvSpPr>
            <a:spLocks noEditPoints="1"/>
          </p:cNvSpPr>
          <p:nvPr/>
        </p:nvSpPr>
        <p:spPr bwMode="auto">
          <a:xfrm>
            <a:off x="7667625" y="1792288"/>
            <a:ext cx="400050" cy="301625"/>
          </a:xfrm>
          <a:custGeom>
            <a:avLst/>
            <a:gdLst>
              <a:gd name="T0" fmla="*/ 101 w 123"/>
              <a:gd name="T1" fmla="*/ 2 h 92"/>
              <a:gd name="T2" fmla="*/ 27 w 123"/>
              <a:gd name="T3" fmla="*/ 0 h 92"/>
              <a:gd name="T4" fmla="*/ 2 w 123"/>
              <a:gd name="T5" fmla="*/ 22 h 92"/>
              <a:gd name="T6" fmla="*/ 2 w 123"/>
              <a:gd name="T7" fmla="*/ 32 h 92"/>
              <a:gd name="T8" fmla="*/ 61 w 123"/>
              <a:gd name="T9" fmla="*/ 92 h 92"/>
              <a:gd name="T10" fmla="*/ 121 w 123"/>
              <a:gd name="T11" fmla="*/ 32 h 92"/>
              <a:gd name="T12" fmla="*/ 120 w 123"/>
              <a:gd name="T13" fmla="*/ 22 h 92"/>
              <a:gd name="T14" fmla="*/ 86 w 123"/>
              <a:gd name="T15" fmla="*/ 14 h 92"/>
              <a:gd name="T16" fmla="*/ 93 w 123"/>
              <a:gd name="T17" fmla="*/ 8 h 92"/>
              <a:gd name="T18" fmla="*/ 76 w 123"/>
              <a:gd name="T19" fmla="*/ 27 h 92"/>
              <a:gd name="T20" fmla="*/ 93 w 123"/>
              <a:gd name="T21" fmla="*/ 27 h 92"/>
              <a:gd name="T22" fmla="*/ 73 w 123"/>
              <a:gd name="T23" fmla="*/ 25 h 92"/>
              <a:gd name="T24" fmla="*/ 75 w 123"/>
              <a:gd name="T25" fmla="*/ 9 h 92"/>
              <a:gd name="T26" fmla="*/ 70 w 123"/>
              <a:gd name="T27" fmla="*/ 27 h 92"/>
              <a:gd name="T28" fmla="*/ 61 w 123"/>
              <a:gd name="T29" fmla="*/ 20 h 92"/>
              <a:gd name="T30" fmla="*/ 70 w 123"/>
              <a:gd name="T31" fmla="*/ 8 h 92"/>
              <a:gd name="T32" fmla="*/ 53 w 123"/>
              <a:gd name="T33" fmla="*/ 8 h 92"/>
              <a:gd name="T34" fmla="*/ 58 w 123"/>
              <a:gd name="T35" fmla="*/ 17 h 92"/>
              <a:gd name="T36" fmla="*/ 40 w 123"/>
              <a:gd name="T37" fmla="*/ 16 h 92"/>
              <a:gd name="T38" fmla="*/ 58 w 123"/>
              <a:gd name="T39" fmla="*/ 17 h 92"/>
              <a:gd name="T40" fmla="*/ 30 w 123"/>
              <a:gd name="T41" fmla="*/ 27 h 92"/>
              <a:gd name="T42" fmla="*/ 47 w 123"/>
              <a:gd name="T43" fmla="*/ 27 h 92"/>
              <a:gd name="T44" fmla="*/ 37 w 123"/>
              <a:gd name="T45" fmla="*/ 14 h 92"/>
              <a:gd name="T46" fmla="*/ 43 w 123"/>
              <a:gd name="T47" fmla="*/ 8 h 92"/>
              <a:gd name="T48" fmla="*/ 34 w 123"/>
              <a:gd name="T49" fmla="*/ 17 h 92"/>
              <a:gd name="T50" fmla="*/ 8 w 123"/>
              <a:gd name="T51" fmla="*/ 27 h 92"/>
              <a:gd name="T52" fmla="*/ 11 w 123"/>
              <a:gd name="T53" fmla="*/ 31 h 92"/>
              <a:gd name="T54" fmla="*/ 49 w 123"/>
              <a:gd name="T55" fmla="*/ 71 h 92"/>
              <a:gd name="T56" fmla="*/ 29 w 123"/>
              <a:gd name="T57" fmla="*/ 31 h 92"/>
              <a:gd name="T58" fmla="*/ 57 w 123"/>
              <a:gd name="T59" fmla="*/ 78 h 92"/>
              <a:gd name="T60" fmla="*/ 52 w 123"/>
              <a:gd name="T61" fmla="*/ 31 h 92"/>
              <a:gd name="T62" fmla="*/ 61 w 123"/>
              <a:gd name="T63" fmla="*/ 79 h 92"/>
              <a:gd name="T64" fmla="*/ 65 w 123"/>
              <a:gd name="T65" fmla="*/ 78 h 92"/>
              <a:gd name="T66" fmla="*/ 94 w 123"/>
              <a:gd name="T67" fmla="*/ 31 h 92"/>
              <a:gd name="T68" fmla="*/ 74 w 123"/>
              <a:gd name="T69" fmla="*/ 71 h 92"/>
              <a:gd name="T70" fmla="*/ 112 w 123"/>
              <a:gd name="T71" fmla="*/ 31 h 92"/>
              <a:gd name="T72" fmla="*/ 99 w 123"/>
              <a:gd name="T73" fmla="*/ 27 h 92"/>
              <a:gd name="T74" fmla="*/ 97 w 123"/>
              <a:gd name="T75" fmla="*/ 9 h 92"/>
              <a:gd name="T76" fmla="*/ 99 w 123"/>
              <a:gd name="T77" fmla="*/ 27 h 92"/>
              <a:gd name="T78" fmla="*/ 99 w 123"/>
              <a:gd name="T79" fmla="*/ 27 h 9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123" h="92">
                <a:moveTo>
                  <a:pt x="120" y="22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3" y="1"/>
                  <a:pt x="22" y="2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3"/>
                  <a:pt x="0" y="25"/>
                  <a:pt x="0" y="27"/>
                </a:cubicBezTo>
                <a:cubicBezTo>
                  <a:pt x="0" y="29"/>
                  <a:pt x="1" y="31"/>
                  <a:pt x="2" y="32"/>
                </a:cubicBezTo>
                <a:cubicBezTo>
                  <a:pt x="56" y="90"/>
                  <a:pt x="56" y="90"/>
                  <a:pt x="56" y="90"/>
                </a:cubicBezTo>
                <a:cubicBezTo>
                  <a:pt x="57" y="91"/>
                  <a:pt x="59" y="92"/>
                  <a:pt x="61" y="92"/>
                </a:cubicBezTo>
                <a:cubicBezTo>
                  <a:pt x="64" y="92"/>
                  <a:pt x="66" y="91"/>
                  <a:pt x="67" y="90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2" y="31"/>
                  <a:pt x="123" y="29"/>
                  <a:pt x="123" y="27"/>
                </a:cubicBezTo>
                <a:cubicBezTo>
                  <a:pt x="123" y="25"/>
                  <a:pt x="122" y="23"/>
                  <a:pt x="120" y="22"/>
                </a:cubicBezTo>
                <a:close/>
                <a:moveTo>
                  <a:pt x="93" y="8"/>
                </a:moveTo>
                <a:cubicBezTo>
                  <a:pt x="86" y="14"/>
                  <a:pt x="86" y="14"/>
                  <a:pt x="86" y="14"/>
                </a:cubicBezTo>
                <a:cubicBezTo>
                  <a:pt x="79" y="8"/>
                  <a:pt x="79" y="8"/>
                  <a:pt x="79" y="8"/>
                </a:cubicBezTo>
                <a:lnTo>
                  <a:pt x="93" y="8"/>
                </a:lnTo>
                <a:close/>
                <a:moveTo>
                  <a:pt x="93" y="27"/>
                </a:moveTo>
                <a:cubicBezTo>
                  <a:pt x="76" y="27"/>
                  <a:pt x="76" y="27"/>
                  <a:pt x="76" y="27"/>
                </a:cubicBezTo>
                <a:cubicBezTo>
                  <a:pt x="85" y="19"/>
                  <a:pt x="85" y="19"/>
                  <a:pt x="85" y="19"/>
                </a:cubicBezTo>
                <a:lnTo>
                  <a:pt x="93" y="27"/>
                </a:lnTo>
                <a:close/>
                <a:moveTo>
                  <a:pt x="83" y="16"/>
                </a:moveTo>
                <a:cubicBezTo>
                  <a:pt x="73" y="25"/>
                  <a:pt x="73" y="25"/>
                  <a:pt x="73" y="25"/>
                </a:cubicBezTo>
                <a:cubicBezTo>
                  <a:pt x="64" y="17"/>
                  <a:pt x="64" y="17"/>
                  <a:pt x="64" y="17"/>
                </a:cubicBezTo>
                <a:cubicBezTo>
                  <a:pt x="75" y="9"/>
                  <a:pt x="75" y="9"/>
                  <a:pt x="75" y="9"/>
                </a:cubicBezTo>
                <a:lnTo>
                  <a:pt x="83" y="16"/>
                </a:lnTo>
                <a:close/>
                <a:moveTo>
                  <a:pt x="70" y="27"/>
                </a:moveTo>
                <a:cubicBezTo>
                  <a:pt x="53" y="27"/>
                  <a:pt x="53" y="27"/>
                  <a:pt x="53" y="27"/>
                </a:cubicBezTo>
                <a:cubicBezTo>
                  <a:pt x="61" y="20"/>
                  <a:pt x="61" y="20"/>
                  <a:pt x="61" y="20"/>
                </a:cubicBezTo>
                <a:lnTo>
                  <a:pt x="70" y="27"/>
                </a:lnTo>
                <a:close/>
                <a:moveTo>
                  <a:pt x="70" y="8"/>
                </a:moveTo>
                <a:cubicBezTo>
                  <a:pt x="61" y="15"/>
                  <a:pt x="61" y="15"/>
                  <a:pt x="61" y="15"/>
                </a:cubicBezTo>
                <a:cubicBezTo>
                  <a:pt x="53" y="8"/>
                  <a:pt x="53" y="8"/>
                  <a:pt x="53" y="8"/>
                </a:cubicBezTo>
                <a:lnTo>
                  <a:pt x="70" y="8"/>
                </a:lnTo>
                <a:close/>
                <a:moveTo>
                  <a:pt x="58" y="17"/>
                </a:moveTo>
                <a:cubicBezTo>
                  <a:pt x="50" y="25"/>
                  <a:pt x="50" y="25"/>
                  <a:pt x="50" y="25"/>
                </a:cubicBezTo>
                <a:cubicBezTo>
                  <a:pt x="40" y="16"/>
                  <a:pt x="40" y="16"/>
                  <a:pt x="40" y="16"/>
                </a:cubicBezTo>
                <a:cubicBezTo>
                  <a:pt x="48" y="9"/>
                  <a:pt x="48" y="9"/>
                  <a:pt x="48" y="9"/>
                </a:cubicBezTo>
                <a:lnTo>
                  <a:pt x="58" y="17"/>
                </a:lnTo>
                <a:close/>
                <a:moveTo>
                  <a:pt x="47" y="27"/>
                </a:moveTo>
                <a:cubicBezTo>
                  <a:pt x="30" y="27"/>
                  <a:pt x="30" y="27"/>
                  <a:pt x="30" y="27"/>
                </a:cubicBezTo>
                <a:cubicBezTo>
                  <a:pt x="37" y="19"/>
                  <a:pt x="37" y="19"/>
                  <a:pt x="37" y="19"/>
                </a:cubicBezTo>
                <a:lnTo>
                  <a:pt x="47" y="27"/>
                </a:lnTo>
                <a:close/>
                <a:moveTo>
                  <a:pt x="43" y="8"/>
                </a:moveTo>
                <a:cubicBezTo>
                  <a:pt x="37" y="14"/>
                  <a:pt x="37" y="14"/>
                  <a:pt x="37" y="14"/>
                </a:cubicBezTo>
                <a:cubicBezTo>
                  <a:pt x="30" y="8"/>
                  <a:pt x="30" y="8"/>
                  <a:pt x="30" y="8"/>
                </a:cubicBezTo>
                <a:lnTo>
                  <a:pt x="43" y="8"/>
                </a:lnTo>
                <a:close/>
                <a:moveTo>
                  <a:pt x="26" y="9"/>
                </a:moveTo>
                <a:cubicBezTo>
                  <a:pt x="34" y="17"/>
                  <a:pt x="34" y="17"/>
                  <a:pt x="34" y="17"/>
                </a:cubicBezTo>
                <a:cubicBezTo>
                  <a:pt x="24" y="27"/>
                  <a:pt x="24" y="27"/>
                  <a:pt x="24" y="27"/>
                </a:cubicBezTo>
                <a:cubicBezTo>
                  <a:pt x="8" y="27"/>
                  <a:pt x="8" y="27"/>
                  <a:pt x="8" y="27"/>
                </a:cubicBezTo>
                <a:lnTo>
                  <a:pt x="26" y="9"/>
                </a:lnTo>
                <a:close/>
                <a:moveTo>
                  <a:pt x="11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49" y="71"/>
                  <a:pt x="49" y="71"/>
                  <a:pt x="49" y="71"/>
                </a:cubicBezTo>
                <a:lnTo>
                  <a:pt x="11" y="31"/>
                </a:lnTo>
                <a:close/>
                <a:moveTo>
                  <a:pt x="29" y="31"/>
                </a:moveTo>
                <a:cubicBezTo>
                  <a:pt x="48" y="31"/>
                  <a:pt x="48" y="31"/>
                  <a:pt x="48" y="31"/>
                </a:cubicBezTo>
                <a:cubicBezTo>
                  <a:pt x="57" y="78"/>
                  <a:pt x="57" y="78"/>
                  <a:pt x="57" y="78"/>
                </a:cubicBezTo>
                <a:lnTo>
                  <a:pt x="29" y="31"/>
                </a:lnTo>
                <a:close/>
                <a:moveTo>
                  <a:pt x="52" y="31"/>
                </a:moveTo>
                <a:cubicBezTo>
                  <a:pt x="71" y="31"/>
                  <a:pt x="71" y="31"/>
                  <a:pt x="71" y="31"/>
                </a:cubicBezTo>
                <a:cubicBezTo>
                  <a:pt x="61" y="79"/>
                  <a:pt x="61" y="79"/>
                  <a:pt x="61" y="79"/>
                </a:cubicBezTo>
                <a:lnTo>
                  <a:pt x="52" y="31"/>
                </a:lnTo>
                <a:close/>
                <a:moveTo>
                  <a:pt x="65" y="78"/>
                </a:moveTo>
                <a:cubicBezTo>
                  <a:pt x="75" y="31"/>
                  <a:pt x="75" y="31"/>
                  <a:pt x="75" y="31"/>
                </a:cubicBezTo>
                <a:cubicBezTo>
                  <a:pt x="94" y="31"/>
                  <a:pt x="94" y="31"/>
                  <a:pt x="94" y="31"/>
                </a:cubicBezTo>
                <a:lnTo>
                  <a:pt x="65" y="78"/>
                </a:lnTo>
                <a:close/>
                <a:moveTo>
                  <a:pt x="74" y="71"/>
                </a:moveTo>
                <a:cubicBezTo>
                  <a:pt x="98" y="31"/>
                  <a:pt x="98" y="31"/>
                  <a:pt x="98" y="31"/>
                </a:cubicBezTo>
                <a:cubicBezTo>
                  <a:pt x="112" y="31"/>
                  <a:pt x="112" y="31"/>
                  <a:pt x="112" y="31"/>
                </a:cubicBezTo>
                <a:lnTo>
                  <a:pt x="74" y="71"/>
                </a:lnTo>
                <a:close/>
                <a:moveTo>
                  <a:pt x="99" y="27"/>
                </a:moveTo>
                <a:cubicBezTo>
                  <a:pt x="88" y="17"/>
                  <a:pt x="88" y="17"/>
                  <a:pt x="88" y="17"/>
                </a:cubicBezTo>
                <a:cubicBezTo>
                  <a:pt x="97" y="9"/>
                  <a:pt x="97" y="9"/>
                  <a:pt x="97" y="9"/>
                </a:cubicBezTo>
                <a:cubicBezTo>
                  <a:pt x="115" y="27"/>
                  <a:pt x="115" y="27"/>
                  <a:pt x="115" y="27"/>
                </a:cubicBezTo>
                <a:lnTo>
                  <a:pt x="99" y="27"/>
                </a:lnTo>
                <a:close/>
                <a:moveTo>
                  <a:pt x="99" y="27"/>
                </a:moveTo>
                <a:cubicBezTo>
                  <a:pt x="99" y="27"/>
                  <a:pt x="99" y="27"/>
                  <a:pt x="99" y="2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7908BC5E-DC94-304C-BB5E-009B3EC98AB2}"/>
              </a:ext>
            </a:extLst>
          </p:cNvPr>
          <p:cNvGrpSpPr/>
          <p:nvPr/>
        </p:nvGrpSpPr>
        <p:grpSpPr>
          <a:xfrm>
            <a:off x="8397473" y="1741783"/>
            <a:ext cx="401466" cy="401466"/>
            <a:chOff x="8780463" y="1906588"/>
            <a:chExt cx="360363" cy="360363"/>
          </a:xfrm>
          <a:solidFill>
            <a:schemeClr val="tx2"/>
          </a:solidFill>
        </p:grpSpPr>
        <p:sp>
          <p:nvSpPr>
            <p:cNvPr id="1117" name="Freeform 93">
              <a:extLst>
                <a:ext uri="{FF2B5EF4-FFF2-40B4-BE49-F238E27FC236}">
                  <a16:creationId xmlns:a16="http://schemas.microsoft.com/office/drawing/2014/main" id="{0842BD00-A2B3-9641-B433-DD86F01781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0463" y="1938338"/>
              <a:ext cx="328613" cy="328613"/>
            </a:xfrm>
            <a:custGeom>
              <a:avLst/>
              <a:gdLst/>
              <a:ahLst/>
              <a:cxnLst>
                <a:cxn ang="0">
                  <a:pos x="80" y="3"/>
                </a:cxn>
                <a:cxn ang="0">
                  <a:pos x="73" y="0"/>
                </a:cxn>
                <a:cxn ang="0">
                  <a:pos x="66" y="3"/>
                </a:cxn>
                <a:cxn ang="0">
                  <a:pos x="61" y="9"/>
                </a:cxn>
                <a:cxn ang="0">
                  <a:pos x="58" y="15"/>
                </a:cxn>
                <a:cxn ang="0">
                  <a:pos x="60" y="20"/>
                </a:cxn>
                <a:cxn ang="0">
                  <a:pos x="8" y="41"/>
                </a:cxn>
                <a:cxn ang="0">
                  <a:pos x="1" y="50"/>
                </a:cxn>
                <a:cxn ang="0">
                  <a:pos x="4" y="60"/>
                </a:cxn>
                <a:cxn ang="0">
                  <a:pos x="53" y="108"/>
                </a:cxn>
                <a:cxn ang="0">
                  <a:pos x="61" y="112"/>
                </a:cxn>
                <a:cxn ang="0">
                  <a:pos x="61" y="112"/>
                </a:cxn>
                <a:cxn ang="0">
                  <a:pos x="63" y="111"/>
                </a:cxn>
                <a:cxn ang="0">
                  <a:pos x="72" y="104"/>
                </a:cxn>
                <a:cxn ang="0">
                  <a:pos x="92" y="53"/>
                </a:cxn>
                <a:cxn ang="0">
                  <a:pos x="97" y="55"/>
                </a:cxn>
                <a:cxn ang="0">
                  <a:pos x="104" y="52"/>
                </a:cxn>
                <a:cxn ang="0">
                  <a:pos x="110" y="46"/>
                </a:cxn>
                <a:cxn ang="0">
                  <a:pos x="112" y="40"/>
                </a:cxn>
                <a:cxn ang="0">
                  <a:pos x="110" y="33"/>
                </a:cxn>
                <a:cxn ang="0">
                  <a:pos x="80" y="3"/>
                </a:cxn>
                <a:cxn ang="0">
                  <a:pos x="65" y="102"/>
                </a:cxn>
                <a:cxn ang="0">
                  <a:pos x="62" y="104"/>
                </a:cxn>
                <a:cxn ang="0">
                  <a:pos x="61" y="104"/>
                </a:cxn>
                <a:cxn ang="0">
                  <a:pos x="58" y="103"/>
                </a:cxn>
                <a:cxn ang="0">
                  <a:pos x="9" y="55"/>
                </a:cxn>
                <a:cxn ang="0">
                  <a:pos x="8" y="51"/>
                </a:cxn>
                <a:cxn ang="0">
                  <a:pos x="11" y="48"/>
                </a:cxn>
                <a:cxn ang="0">
                  <a:pos x="34" y="39"/>
                </a:cxn>
                <a:cxn ang="0">
                  <a:pos x="83" y="56"/>
                </a:cxn>
                <a:cxn ang="0">
                  <a:pos x="65" y="102"/>
                </a:cxn>
                <a:cxn ang="0">
                  <a:pos x="104" y="41"/>
                </a:cxn>
                <a:cxn ang="0">
                  <a:pos x="99" y="46"/>
                </a:cxn>
                <a:cxn ang="0">
                  <a:pos x="96" y="46"/>
                </a:cxn>
                <a:cxn ang="0">
                  <a:pos x="89" y="40"/>
                </a:cxn>
                <a:cxn ang="0">
                  <a:pos x="84" y="53"/>
                </a:cxn>
                <a:cxn ang="0">
                  <a:pos x="84" y="52"/>
                </a:cxn>
                <a:cxn ang="0">
                  <a:pos x="50" y="38"/>
                </a:cxn>
                <a:cxn ang="0">
                  <a:pos x="40" y="36"/>
                </a:cxn>
                <a:cxn ang="0">
                  <a:pos x="73" y="23"/>
                </a:cxn>
                <a:cxn ang="0">
                  <a:pos x="66" y="17"/>
                </a:cxn>
                <a:cxn ang="0">
                  <a:pos x="66" y="14"/>
                </a:cxn>
                <a:cxn ang="0">
                  <a:pos x="72" y="9"/>
                </a:cxn>
                <a:cxn ang="0">
                  <a:pos x="75" y="9"/>
                </a:cxn>
                <a:cxn ang="0">
                  <a:pos x="104" y="38"/>
                </a:cxn>
                <a:cxn ang="0">
                  <a:pos x="104" y="41"/>
                </a:cxn>
                <a:cxn ang="0">
                  <a:pos x="104" y="41"/>
                </a:cxn>
                <a:cxn ang="0">
                  <a:pos x="104" y="41"/>
                </a:cxn>
              </a:cxnLst>
              <a:rect l="0" t="0" r="r" b="b"/>
              <a:pathLst>
                <a:path w="112" h="112">
                  <a:moveTo>
                    <a:pt x="80" y="3"/>
                  </a:moveTo>
                  <a:cubicBezTo>
                    <a:pt x="78" y="1"/>
                    <a:pt x="76" y="0"/>
                    <a:pt x="73" y="0"/>
                  </a:cubicBezTo>
                  <a:cubicBezTo>
                    <a:pt x="71" y="0"/>
                    <a:pt x="68" y="1"/>
                    <a:pt x="66" y="3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59" y="10"/>
                    <a:pt x="58" y="13"/>
                    <a:pt x="58" y="15"/>
                  </a:cubicBezTo>
                  <a:cubicBezTo>
                    <a:pt x="58" y="17"/>
                    <a:pt x="59" y="19"/>
                    <a:pt x="60" y="2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4" y="43"/>
                    <a:pt x="2" y="46"/>
                    <a:pt x="1" y="50"/>
                  </a:cubicBezTo>
                  <a:cubicBezTo>
                    <a:pt x="0" y="53"/>
                    <a:pt x="1" y="57"/>
                    <a:pt x="4" y="6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5" y="110"/>
                    <a:pt x="58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2" y="112"/>
                    <a:pt x="63" y="112"/>
                    <a:pt x="63" y="111"/>
                  </a:cubicBezTo>
                  <a:cubicBezTo>
                    <a:pt x="67" y="111"/>
                    <a:pt x="70" y="108"/>
                    <a:pt x="72" y="10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4" y="54"/>
                    <a:pt x="95" y="55"/>
                    <a:pt x="97" y="55"/>
                  </a:cubicBezTo>
                  <a:cubicBezTo>
                    <a:pt x="100" y="55"/>
                    <a:pt x="102" y="54"/>
                    <a:pt x="104" y="52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5"/>
                    <a:pt x="112" y="42"/>
                    <a:pt x="112" y="40"/>
                  </a:cubicBezTo>
                  <a:cubicBezTo>
                    <a:pt x="112" y="37"/>
                    <a:pt x="111" y="35"/>
                    <a:pt x="110" y="33"/>
                  </a:cubicBezTo>
                  <a:lnTo>
                    <a:pt x="80" y="3"/>
                  </a:lnTo>
                  <a:close/>
                  <a:moveTo>
                    <a:pt x="65" y="102"/>
                  </a:moveTo>
                  <a:cubicBezTo>
                    <a:pt x="64" y="103"/>
                    <a:pt x="63" y="104"/>
                    <a:pt x="62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0" y="104"/>
                    <a:pt x="59" y="104"/>
                    <a:pt x="58" y="103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4"/>
                    <a:pt x="8" y="52"/>
                    <a:pt x="8" y="51"/>
                  </a:cubicBezTo>
                  <a:cubicBezTo>
                    <a:pt x="9" y="50"/>
                    <a:pt x="9" y="49"/>
                    <a:pt x="11" y="4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51" y="44"/>
                    <a:pt x="67" y="39"/>
                    <a:pt x="83" y="56"/>
                  </a:cubicBezTo>
                  <a:lnTo>
                    <a:pt x="65" y="102"/>
                  </a:lnTo>
                  <a:close/>
                  <a:moveTo>
                    <a:pt x="104" y="41"/>
                  </a:moveTo>
                  <a:cubicBezTo>
                    <a:pt x="99" y="46"/>
                    <a:pt x="99" y="46"/>
                    <a:pt x="99" y="46"/>
                  </a:cubicBezTo>
                  <a:cubicBezTo>
                    <a:pt x="98" y="47"/>
                    <a:pt x="97" y="47"/>
                    <a:pt x="96" y="46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73" y="41"/>
                    <a:pt x="61" y="39"/>
                    <a:pt x="50" y="38"/>
                  </a:cubicBezTo>
                  <a:cubicBezTo>
                    <a:pt x="47" y="38"/>
                    <a:pt x="44" y="37"/>
                    <a:pt x="40" y="36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6"/>
                    <a:pt x="66" y="15"/>
                    <a:pt x="66" y="14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3" y="8"/>
                    <a:pt x="74" y="8"/>
                    <a:pt x="75" y="9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5" y="39"/>
                    <a:pt x="105" y="40"/>
                    <a:pt x="104" y="41"/>
                  </a:cubicBezTo>
                  <a:close/>
                  <a:moveTo>
                    <a:pt x="104" y="41"/>
                  </a:moveTo>
                  <a:cubicBezTo>
                    <a:pt x="104" y="41"/>
                    <a:pt x="104" y="41"/>
                    <a:pt x="104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18" name="Freeform 94">
              <a:extLst>
                <a:ext uri="{FF2B5EF4-FFF2-40B4-BE49-F238E27FC236}">
                  <a16:creationId xmlns:a16="http://schemas.microsoft.com/office/drawing/2014/main" id="{C44ABBE0-7173-F747-BD98-92B59342A8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39213" y="2084388"/>
              <a:ext cx="55563" cy="57150"/>
            </a:xfrm>
            <a:custGeom>
              <a:avLst/>
              <a:gdLst/>
              <a:ahLst/>
              <a:cxnLst>
                <a:cxn ang="0">
                  <a:pos x="10" y="19"/>
                </a:cxn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10" y="19"/>
                </a:cxn>
                <a:cxn ang="0">
                  <a:pos x="10" y="4"/>
                </a:cxn>
                <a:cxn ang="0">
                  <a:pos x="16" y="10"/>
                </a:cxn>
                <a:cxn ang="0">
                  <a:pos x="10" y="16"/>
                </a:cxn>
                <a:cxn ang="0">
                  <a:pos x="4" y="10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15" y="19"/>
                    <a:pt x="19" y="15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  <a:moveTo>
                    <a:pt x="10" y="4"/>
                  </a:moveTo>
                  <a:cubicBezTo>
                    <a:pt x="13" y="4"/>
                    <a:pt x="16" y="7"/>
                    <a:pt x="16" y="10"/>
                  </a:cubicBezTo>
                  <a:cubicBezTo>
                    <a:pt x="16" y="13"/>
                    <a:pt x="13" y="16"/>
                    <a:pt x="10" y="16"/>
                  </a:cubicBezTo>
                  <a:cubicBezTo>
                    <a:pt x="7" y="16"/>
                    <a:pt x="4" y="13"/>
                    <a:pt x="4" y="10"/>
                  </a:cubicBezTo>
                  <a:cubicBezTo>
                    <a:pt x="4" y="7"/>
                    <a:pt x="7" y="4"/>
                    <a:pt x="10" y="4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19" name="Freeform 95">
              <a:extLst>
                <a:ext uri="{FF2B5EF4-FFF2-40B4-BE49-F238E27FC236}">
                  <a16:creationId xmlns:a16="http://schemas.microsoft.com/office/drawing/2014/main" id="{574D02DD-9D09-3F40-B114-163EA84B06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85263" y="1906588"/>
              <a:ext cx="55563" cy="55563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9"/>
                </a:cxn>
                <a:cxn ang="0">
                  <a:pos x="10" y="19"/>
                </a:cxn>
                <a:cxn ang="0">
                  <a:pos x="19" y="9"/>
                </a:cxn>
                <a:cxn ang="0">
                  <a:pos x="10" y="0"/>
                </a:cxn>
                <a:cxn ang="0">
                  <a:pos x="10" y="15"/>
                </a:cxn>
                <a:cxn ang="0">
                  <a:pos x="4" y="9"/>
                </a:cxn>
                <a:cxn ang="0">
                  <a:pos x="10" y="4"/>
                </a:cxn>
                <a:cxn ang="0">
                  <a:pos x="16" y="9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10" y="15"/>
                </a:cxn>
              </a:cxnLst>
              <a:rect l="0" t="0" r="r" b="b"/>
              <a:pathLst>
                <a:path w="19" h="19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5" y="19"/>
                    <a:pt x="19" y="15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lose/>
                  <a:moveTo>
                    <a:pt x="10" y="15"/>
                  </a:moveTo>
                  <a:cubicBezTo>
                    <a:pt x="7" y="15"/>
                    <a:pt x="4" y="13"/>
                    <a:pt x="4" y="9"/>
                  </a:cubicBezTo>
                  <a:cubicBezTo>
                    <a:pt x="4" y="6"/>
                    <a:pt x="7" y="4"/>
                    <a:pt x="10" y="4"/>
                  </a:cubicBezTo>
                  <a:cubicBezTo>
                    <a:pt x="13" y="4"/>
                    <a:pt x="16" y="6"/>
                    <a:pt x="16" y="9"/>
                  </a:cubicBezTo>
                  <a:cubicBezTo>
                    <a:pt x="16" y="13"/>
                    <a:pt x="13" y="15"/>
                    <a:pt x="10" y="15"/>
                  </a:cubicBezTo>
                  <a:close/>
                  <a:moveTo>
                    <a:pt x="10" y="15"/>
                  </a:moveTo>
                  <a:cubicBezTo>
                    <a:pt x="10" y="15"/>
                    <a:pt x="10" y="15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20" name="Freeform 96">
              <a:extLst>
                <a:ext uri="{FF2B5EF4-FFF2-40B4-BE49-F238E27FC236}">
                  <a16:creationId xmlns:a16="http://schemas.microsoft.com/office/drawing/2014/main" id="{D1A6C9FF-E174-E64F-858B-748C29B8BC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2538" y="2073276"/>
              <a:ext cx="46038" cy="476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8" y="16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0" y="8"/>
                </a:cxn>
                <a:cxn ang="0">
                  <a:pos x="8" y="4"/>
                </a:cxn>
                <a:cxn ang="0">
                  <a:pos x="12" y="8"/>
                </a:cxn>
                <a:cxn ang="0">
                  <a:pos x="8" y="12"/>
                </a:cxn>
                <a:cxn ang="0">
                  <a:pos x="4" y="8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12" y="16"/>
                    <a:pt x="16" y="12"/>
                    <a:pt x="16" y="8"/>
                  </a:cubicBez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lose/>
                  <a:moveTo>
                    <a:pt x="8" y="4"/>
                  </a:moveTo>
                  <a:cubicBezTo>
                    <a:pt x="10" y="4"/>
                    <a:pt x="12" y="6"/>
                    <a:pt x="12" y="8"/>
                  </a:cubicBezTo>
                  <a:cubicBezTo>
                    <a:pt x="12" y="10"/>
                    <a:pt x="10" y="12"/>
                    <a:pt x="8" y="12"/>
                  </a:cubicBezTo>
                  <a:cubicBezTo>
                    <a:pt x="6" y="12"/>
                    <a:pt x="4" y="10"/>
                    <a:pt x="4" y="8"/>
                  </a:cubicBezTo>
                  <a:cubicBezTo>
                    <a:pt x="4" y="6"/>
                    <a:pt x="6" y="4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21" name="Freeform 97">
              <a:extLst>
                <a:ext uri="{FF2B5EF4-FFF2-40B4-BE49-F238E27FC236}">
                  <a16:creationId xmlns:a16="http://schemas.microsoft.com/office/drawing/2014/main" id="{5E83538D-25AC-3643-BBBC-F2074B427F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8575" y="2152651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3" y="8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22" name="Freeform 98">
              <a:extLst>
                <a:ext uri="{FF2B5EF4-FFF2-40B4-BE49-F238E27FC236}">
                  <a16:creationId xmlns:a16="http://schemas.microsoft.com/office/drawing/2014/main" id="{0E915149-FBF1-114F-A24B-F9A40B7D2C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96375" y="1985963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AC52C2ED-769A-6C42-85DA-88609DA47808}"/>
              </a:ext>
            </a:extLst>
          </p:cNvPr>
          <p:cNvGrpSpPr/>
          <p:nvPr/>
        </p:nvGrpSpPr>
        <p:grpSpPr>
          <a:xfrm>
            <a:off x="8401011" y="3694284"/>
            <a:ext cx="401466" cy="401466"/>
            <a:chOff x="8783638" y="3568701"/>
            <a:chExt cx="360363" cy="360363"/>
          </a:xfrm>
          <a:solidFill>
            <a:schemeClr val="tx2"/>
          </a:solidFill>
        </p:grpSpPr>
        <p:sp>
          <p:nvSpPr>
            <p:cNvPr id="1123" name="Freeform 99">
              <a:extLst>
                <a:ext uri="{FF2B5EF4-FFF2-40B4-BE49-F238E27FC236}">
                  <a16:creationId xmlns:a16="http://schemas.microsoft.com/office/drawing/2014/main" id="{0FC27ED1-C993-2F4C-A1BA-B8DD47F17F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3568701"/>
              <a:ext cx="360363" cy="360363"/>
            </a:xfrm>
            <a:custGeom>
              <a:avLst/>
              <a:gdLst/>
              <a:ahLst/>
              <a:cxnLst>
                <a:cxn ang="0">
                  <a:pos x="80" y="38"/>
                </a:cxn>
                <a:cxn ang="0">
                  <a:pos x="62" y="0"/>
                </a:cxn>
                <a:cxn ang="0">
                  <a:pos x="35" y="39"/>
                </a:cxn>
                <a:cxn ang="0">
                  <a:pos x="31" y="41"/>
                </a:cxn>
                <a:cxn ang="0">
                  <a:pos x="12" y="38"/>
                </a:cxn>
                <a:cxn ang="0">
                  <a:pos x="0" y="111"/>
                </a:cxn>
                <a:cxn ang="0">
                  <a:pos x="23" y="123"/>
                </a:cxn>
                <a:cxn ang="0">
                  <a:pos x="34" y="116"/>
                </a:cxn>
                <a:cxn ang="0">
                  <a:pos x="35" y="116"/>
                </a:cxn>
                <a:cxn ang="0">
                  <a:pos x="73" y="123"/>
                </a:cxn>
                <a:cxn ang="0">
                  <a:pos x="108" y="115"/>
                </a:cxn>
                <a:cxn ang="0">
                  <a:pos x="110" y="104"/>
                </a:cxn>
                <a:cxn ang="0">
                  <a:pos x="116" y="84"/>
                </a:cxn>
                <a:cxn ang="0">
                  <a:pos x="120" y="64"/>
                </a:cxn>
                <a:cxn ang="0">
                  <a:pos x="123" y="55"/>
                </a:cxn>
                <a:cxn ang="0">
                  <a:pos x="112" y="40"/>
                </a:cxn>
                <a:cxn ang="0">
                  <a:pos x="23" y="115"/>
                </a:cxn>
                <a:cxn ang="0">
                  <a:pos x="8" y="111"/>
                </a:cxn>
                <a:cxn ang="0">
                  <a:pos x="12" y="46"/>
                </a:cxn>
                <a:cxn ang="0">
                  <a:pos x="27" y="50"/>
                </a:cxn>
                <a:cxn ang="0">
                  <a:pos x="115" y="56"/>
                </a:cxn>
                <a:cxn ang="0">
                  <a:pos x="100" y="61"/>
                </a:cxn>
                <a:cxn ang="0">
                  <a:pos x="100" y="65"/>
                </a:cxn>
                <a:cxn ang="0">
                  <a:pos x="114" y="72"/>
                </a:cxn>
                <a:cxn ang="0">
                  <a:pos x="96" y="81"/>
                </a:cxn>
                <a:cxn ang="0">
                  <a:pos x="96" y="84"/>
                </a:cxn>
                <a:cxn ang="0">
                  <a:pos x="109" y="92"/>
                </a:cxn>
                <a:cxn ang="0">
                  <a:pos x="92" y="100"/>
                </a:cxn>
                <a:cxn ang="0">
                  <a:pos x="92" y="104"/>
                </a:cxn>
                <a:cxn ang="0">
                  <a:pos x="102" y="109"/>
                </a:cxn>
                <a:cxn ang="0">
                  <a:pos x="94" y="115"/>
                </a:cxn>
                <a:cxn ang="0">
                  <a:pos x="52" y="113"/>
                </a:cxn>
                <a:cxn ang="0">
                  <a:pos x="31" y="105"/>
                </a:cxn>
                <a:cxn ang="0">
                  <a:pos x="34" y="48"/>
                </a:cxn>
                <a:cxn ang="0">
                  <a:pos x="58" y="11"/>
                </a:cxn>
                <a:cxn ang="0">
                  <a:pos x="73" y="26"/>
                </a:cxn>
                <a:cxn ang="0">
                  <a:pos x="111" y="47"/>
                </a:cxn>
                <a:cxn ang="0">
                  <a:pos x="115" y="56"/>
                </a:cxn>
                <a:cxn ang="0">
                  <a:pos x="115" y="56"/>
                </a:cxn>
              </a:cxnLst>
              <a:rect l="0" t="0" r="r" b="b"/>
              <a:pathLst>
                <a:path w="123" h="123">
                  <a:moveTo>
                    <a:pt x="112" y="40"/>
                  </a:moveTo>
                  <a:cubicBezTo>
                    <a:pt x="107" y="39"/>
                    <a:pt x="96" y="39"/>
                    <a:pt x="80" y="38"/>
                  </a:cubicBezTo>
                  <a:cubicBezTo>
                    <a:pt x="80" y="35"/>
                    <a:pt x="81" y="32"/>
                    <a:pt x="81" y="26"/>
                  </a:cubicBezTo>
                  <a:cubicBezTo>
                    <a:pt x="81" y="12"/>
                    <a:pt x="71" y="0"/>
                    <a:pt x="62" y="0"/>
                  </a:cubicBezTo>
                  <a:cubicBezTo>
                    <a:pt x="55" y="0"/>
                    <a:pt x="50" y="5"/>
                    <a:pt x="50" y="11"/>
                  </a:cubicBezTo>
                  <a:cubicBezTo>
                    <a:pt x="50" y="19"/>
                    <a:pt x="48" y="32"/>
                    <a:pt x="35" y="39"/>
                  </a:cubicBezTo>
                  <a:cubicBezTo>
                    <a:pt x="34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9" y="40"/>
                    <a:pt x="26" y="38"/>
                    <a:pt x="23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6" y="38"/>
                    <a:pt x="0" y="43"/>
                    <a:pt x="0" y="5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8"/>
                    <a:pt x="6" y="123"/>
                    <a:pt x="12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8" y="123"/>
                    <a:pt x="32" y="120"/>
                    <a:pt x="34" y="116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4" y="116"/>
                    <a:pt x="35" y="116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7" y="117"/>
                    <a:pt x="41" y="118"/>
                    <a:pt x="50" y="120"/>
                  </a:cubicBezTo>
                  <a:cubicBezTo>
                    <a:pt x="52" y="121"/>
                    <a:pt x="63" y="123"/>
                    <a:pt x="73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101" y="123"/>
                    <a:pt x="105" y="120"/>
                    <a:pt x="108" y="115"/>
                  </a:cubicBezTo>
                  <a:cubicBezTo>
                    <a:pt x="108" y="115"/>
                    <a:pt x="109" y="114"/>
                    <a:pt x="110" y="111"/>
                  </a:cubicBezTo>
                  <a:cubicBezTo>
                    <a:pt x="110" y="109"/>
                    <a:pt x="110" y="107"/>
                    <a:pt x="110" y="104"/>
                  </a:cubicBezTo>
                  <a:cubicBezTo>
                    <a:pt x="114" y="102"/>
                    <a:pt x="115" y="97"/>
                    <a:pt x="116" y="95"/>
                  </a:cubicBezTo>
                  <a:cubicBezTo>
                    <a:pt x="118" y="90"/>
                    <a:pt x="117" y="87"/>
                    <a:pt x="116" y="84"/>
                  </a:cubicBezTo>
                  <a:cubicBezTo>
                    <a:pt x="118" y="82"/>
                    <a:pt x="120" y="79"/>
                    <a:pt x="121" y="73"/>
                  </a:cubicBezTo>
                  <a:cubicBezTo>
                    <a:pt x="122" y="70"/>
                    <a:pt x="121" y="67"/>
                    <a:pt x="120" y="64"/>
                  </a:cubicBezTo>
                  <a:cubicBezTo>
                    <a:pt x="122" y="62"/>
                    <a:pt x="123" y="59"/>
                    <a:pt x="123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3" y="55"/>
                    <a:pt x="123" y="54"/>
                    <a:pt x="123" y="53"/>
                  </a:cubicBezTo>
                  <a:cubicBezTo>
                    <a:pt x="123" y="48"/>
                    <a:pt x="120" y="42"/>
                    <a:pt x="112" y="40"/>
                  </a:cubicBezTo>
                  <a:close/>
                  <a:moveTo>
                    <a:pt x="27" y="111"/>
                  </a:moveTo>
                  <a:cubicBezTo>
                    <a:pt x="27" y="113"/>
                    <a:pt x="26" y="115"/>
                    <a:pt x="23" y="115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0" y="115"/>
                    <a:pt x="8" y="113"/>
                    <a:pt x="8" y="11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48"/>
                    <a:pt x="10" y="46"/>
                    <a:pt x="12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6" y="46"/>
                    <a:pt x="27" y="48"/>
                    <a:pt x="27" y="50"/>
                  </a:cubicBezTo>
                  <a:lnTo>
                    <a:pt x="27" y="111"/>
                  </a:lnTo>
                  <a:close/>
                  <a:moveTo>
                    <a:pt x="115" y="56"/>
                  </a:moveTo>
                  <a:cubicBezTo>
                    <a:pt x="115" y="58"/>
                    <a:pt x="114" y="61"/>
                    <a:pt x="108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1"/>
                    <a:pt x="98" y="62"/>
                    <a:pt x="98" y="63"/>
                  </a:cubicBezTo>
                  <a:cubicBezTo>
                    <a:pt x="98" y="64"/>
                    <a:pt x="99" y="65"/>
                    <a:pt x="100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13" y="65"/>
                    <a:pt x="114" y="70"/>
                    <a:pt x="114" y="72"/>
                  </a:cubicBezTo>
                  <a:cubicBezTo>
                    <a:pt x="113" y="75"/>
                    <a:pt x="112" y="81"/>
                    <a:pt x="105" y="81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5" y="81"/>
                    <a:pt x="94" y="81"/>
                    <a:pt x="94" y="82"/>
                  </a:cubicBezTo>
                  <a:cubicBezTo>
                    <a:pt x="94" y="83"/>
                    <a:pt x="95" y="84"/>
                    <a:pt x="96" y="84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10" y="84"/>
                    <a:pt x="110" y="89"/>
                    <a:pt x="109" y="92"/>
                  </a:cubicBezTo>
                  <a:cubicBezTo>
                    <a:pt x="108" y="96"/>
                    <a:pt x="107" y="100"/>
                    <a:pt x="99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0"/>
                    <a:pt x="90" y="101"/>
                    <a:pt x="90" y="102"/>
                  </a:cubicBezTo>
                  <a:cubicBezTo>
                    <a:pt x="90" y="103"/>
                    <a:pt x="91" y="104"/>
                    <a:pt x="92" y="104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103" y="104"/>
                    <a:pt x="103" y="108"/>
                    <a:pt x="102" y="109"/>
                  </a:cubicBezTo>
                  <a:cubicBezTo>
                    <a:pt x="102" y="110"/>
                    <a:pt x="101" y="112"/>
                    <a:pt x="101" y="112"/>
                  </a:cubicBezTo>
                  <a:cubicBezTo>
                    <a:pt x="100" y="114"/>
                    <a:pt x="98" y="115"/>
                    <a:pt x="94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63" y="115"/>
                    <a:pt x="52" y="113"/>
                    <a:pt x="52" y="113"/>
                  </a:cubicBezTo>
                  <a:cubicBezTo>
                    <a:pt x="36" y="109"/>
                    <a:pt x="35" y="109"/>
                    <a:pt x="34" y="108"/>
                  </a:cubicBezTo>
                  <a:cubicBezTo>
                    <a:pt x="34" y="108"/>
                    <a:pt x="31" y="108"/>
                    <a:pt x="31" y="105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0"/>
                    <a:pt x="32" y="49"/>
                    <a:pt x="34" y="48"/>
                  </a:cubicBezTo>
                  <a:cubicBezTo>
                    <a:pt x="34" y="48"/>
                    <a:pt x="35" y="48"/>
                    <a:pt x="35" y="48"/>
                  </a:cubicBezTo>
                  <a:cubicBezTo>
                    <a:pt x="52" y="40"/>
                    <a:pt x="58" y="25"/>
                    <a:pt x="58" y="11"/>
                  </a:cubicBezTo>
                  <a:cubicBezTo>
                    <a:pt x="58" y="10"/>
                    <a:pt x="59" y="8"/>
                    <a:pt x="62" y="8"/>
                  </a:cubicBezTo>
                  <a:cubicBezTo>
                    <a:pt x="66" y="8"/>
                    <a:pt x="73" y="16"/>
                    <a:pt x="73" y="26"/>
                  </a:cubicBezTo>
                  <a:cubicBezTo>
                    <a:pt x="73" y="35"/>
                    <a:pt x="73" y="37"/>
                    <a:pt x="69" y="46"/>
                  </a:cubicBezTo>
                  <a:cubicBezTo>
                    <a:pt x="108" y="46"/>
                    <a:pt x="107" y="47"/>
                    <a:pt x="111" y="47"/>
                  </a:cubicBezTo>
                  <a:cubicBezTo>
                    <a:pt x="115" y="49"/>
                    <a:pt x="115" y="52"/>
                    <a:pt x="115" y="53"/>
                  </a:cubicBezTo>
                  <a:cubicBezTo>
                    <a:pt x="115" y="55"/>
                    <a:pt x="115" y="54"/>
                    <a:pt x="115" y="56"/>
                  </a:cubicBezTo>
                  <a:close/>
                  <a:moveTo>
                    <a:pt x="115" y="56"/>
                  </a:moveTo>
                  <a:cubicBezTo>
                    <a:pt x="115" y="56"/>
                    <a:pt x="115" y="56"/>
                    <a:pt x="11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24" name="Freeform 100">
              <a:extLst>
                <a:ext uri="{FF2B5EF4-FFF2-40B4-BE49-F238E27FC236}">
                  <a16:creationId xmlns:a16="http://schemas.microsoft.com/office/drawing/2014/main" id="{D4A6907C-E790-CB44-9F5A-3A985B6013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18563" y="3862388"/>
              <a:ext cx="33338" cy="3175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0" y="5"/>
                </a:cxn>
                <a:cxn ang="0">
                  <a:pos x="6" y="11"/>
                </a:cxn>
                <a:cxn ang="0">
                  <a:pos x="11" y="5"/>
                </a:cxn>
                <a:cxn ang="0">
                  <a:pos x="6" y="0"/>
                </a:cxn>
                <a:cxn ang="0">
                  <a:pos x="6" y="7"/>
                </a:cxn>
                <a:cxn ang="0">
                  <a:pos x="4" y="5"/>
                </a:cxn>
                <a:cxn ang="0">
                  <a:pos x="6" y="4"/>
                </a:cxn>
                <a:cxn ang="0">
                  <a:pos x="8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9"/>
                    <a:pt x="2" y="11"/>
                    <a:pt x="6" y="11"/>
                  </a:cubicBezTo>
                  <a:cubicBezTo>
                    <a:pt x="9" y="11"/>
                    <a:pt x="11" y="9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lose/>
                  <a:moveTo>
                    <a:pt x="6" y="7"/>
                  </a:moveTo>
                  <a:cubicBezTo>
                    <a:pt x="5" y="7"/>
                    <a:pt x="4" y="6"/>
                    <a:pt x="4" y="5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8" y="6"/>
                    <a:pt x="7" y="7"/>
                    <a:pt x="6" y="7"/>
                  </a:cubicBezTo>
                  <a:close/>
                  <a:moveTo>
                    <a:pt x="6" y="7"/>
                  </a:moveTo>
                  <a:cubicBezTo>
                    <a:pt x="6" y="7"/>
                    <a:pt x="6" y="7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0271" name="Freeform 101">
            <a:extLst>
              <a:ext uri="{FF2B5EF4-FFF2-40B4-BE49-F238E27FC236}">
                <a16:creationId xmlns:a16="http://schemas.microsoft.com/office/drawing/2014/main" id="{EE7CD880-423C-494A-816D-5AD9D70BB944}"/>
              </a:ext>
            </a:extLst>
          </p:cNvPr>
          <p:cNvSpPr>
            <a:spLocks noEditPoints="1"/>
          </p:cNvSpPr>
          <p:nvPr/>
        </p:nvSpPr>
        <p:spPr bwMode="auto">
          <a:xfrm>
            <a:off x="5334000" y="3690938"/>
            <a:ext cx="401638" cy="403225"/>
          </a:xfrm>
          <a:custGeom>
            <a:avLst/>
            <a:gdLst>
              <a:gd name="T0" fmla="*/ 120 w 123"/>
              <a:gd name="T1" fmla="*/ 2 h 123"/>
              <a:gd name="T2" fmla="*/ 115 w 123"/>
              <a:gd name="T3" fmla="*/ 0 h 123"/>
              <a:gd name="T4" fmla="*/ 114 w 123"/>
              <a:gd name="T5" fmla="*/ 0 h 123"/>
              <a:gd name="T6" fmla="*/ 49 w 123"/>
              <a:gd name="T7" fmla="*/ 12 h 123"/>
              <a:gd name="T8" fmla="*/ 43 w 123"/>
              <a:gd name="T9" fmla="*/ 19 h 123"/>
              <a:gd name="T10" fmla="*/ 43 w 123"/>
              <a:gd name="T11" fmla="*/ 85 h 123"/>
              <a:gd name="T12" fmla="*/ 28 w 123"/>
              <a:gd name="T13" fmla="*/ 81 h 123"/>
              <a:gd name="T14" fmla="*/ 18 w 123"/>
              <a:gd name="T15" fmla="*/ 82 h 123"/>
              <a:gd name="T16" fmla="*/ 2 w 123"/>
              <a:gd name="T17" fmla="*/ 96 h 123"/>
              <a:gd name="T18" fmla="*/ 2 w 123"/>
              <a:gd name="T19" fmla="*/ 110 h 123"/>
              <a:gd name="T20" fmla="*/ 23 w 123"/>
              <a:gd name="T21" fmla="*/ 123 h 123"/>
              <a:gd name="T22" fmla="*/ 32 w 123"/>
              <a:gd name="T23" fmla="*/ 121 h 123"/>
              <a:gd name="T24" fmla="*/ 48 w 123"/>
              <a:gd name="T25" fmla="*/ 108 h 123"/>
              <a:gd name="T26" fmla="*/ 50 w 123"/>
              <a:gd name="T27" fmla="*/ 100 h 123"/>
              <a:gd name="T28" fmla="*/ 50 w 123"/>
              <a:gd name="T29" fmla="*/ 100 h 123"/>
              <a:gd name="T30" fmla="*/ 50 w 123"/>
              <a:gd name="T31" fmla="*/ 38 h 123"/>
              <a:gd name="T32" fmla="*/ 52 w 123"/>
              <a:gd name="T33" fmla="*/ 38 h 123"/>
              <a:gd name="T34" fmla="*/ 115 w 123"/>
              <a:gd name="T35" fmla="*/ 27 h 123"/>
              <a:gd name="T36" fmla="*/ 115 w 123"/>
              <a:gd name="T37" fmla="*/ 74 h 123"/>
              <a:gd name="T38" fmla="*/ 101 w 123"/>
              <a:gd name="T39" fmla="*/ 69 h 123"/>
              <a:gd name="T40" fmla="*/ 91 w 123"/>
              <a:gd name="T41" fmla="*/ 71 h 123"/>
              <a:gd name="T42" fmla="*/ 75 w 123"/>
              <a:gd name="T43" fmla="*/ 84 h 123"/>
              <a:gd name="T44" fmla="*/ 74 w 123"/>
              <a:gd name="T45" fmla="*/ 98 h 123"/>
              <a:gd name="T46" fmla="*/ 96 w 123"/>
              <a:gd name="T47" fmla="*/ 111 h 123"/>
              <a:gd name="T48" fmla="*/ 105 w 123"/>
              <a:gd name="T49" fmla="*/ 110 h 123"/>
              <a:gd name="T50" fmla="*/ 121 w 123"/>
              <a:gd name="T51" fmla="*/ 96 h 123"/>
              <a:gd name="T52" fmla="*/ 123 w 123"/>
              <a:gd name="T53" fmla="*/ 88 h 123"/>
              <a:gd name="T54" fmla="*/ 123 w 123"/>
              <a:gd name="T55" fmla="*/ 88 h 123"/>
              <a:gd name="T56" fmla="*/ 123 w 123"/>
              <a:gd name="T57" fmla="*/ 8 h 123"/>
              <a:gd name="T58" fmla="*/ 120 w 123"/>
              <a:gd name="T59" fmla="*/ 2 h 123"/>
              <a:gd name="T60" fmla="*/ 30 w 123"/>
              <a:gd name="T61" fmla="*/ 114 h 123"/>
              <a:gd name="T62" fmla="*/ 9 w 123"/>
              <a:gd name="T63" fmla="*/ 107 h 123"/>
              <a:gd name="T64" fmla="*/ 21 w 123"/>
              <a:gd name="T65" fmla="*/ 89 h 123"/>
              <a:gd name="T66" fmla="*/ 42 w 123"/>
              <a:gd name="T67" fmla="*/ 96 h 123"/>
              <a:gd name="T68" fmla="*/ 30 w 123"/>
              <a:gd name="T69" fmla="*/ 114 h 123"/>
              <a:gd name="T70" fmla="*/ 115 w 123"/>
              <a:gd name="T71" fmla="*/ 19 h 123"/>
              <a:gd name="T72" fmla="*/ 50 w 123"/>
              <a:gd name="T73" fmla="*/ 31 h 123"/>
              <a:gd name="T74" fmla="*/ 50 w 123"/>
              <a:gd name="T75" fmla="*/ 19 h 123"/>
              <a:gd name="T76" fmla="*/ 115 w 123"/>
              <a:gd name="T77" fmla="*/ 8 h 123"/>
              <a:gd name="T78" fmla="*/ 115 w 123"/>
              <a:gd name="T79" fmla="*/ 19 h 123"/>
              <a:gd name="T80" fmla="*/ 103 w 123"/>
              <a:gd name="T81" fmla="*/ 102 h 123"/>
              <a:gd name="T82" fmla="*/ 81 w 123"/>
              <a:gd name="T83" fmla="*/ 96 h 123"/>
              <a:gd name="T84" fmla="*/ 93 w 123"/>
              <a:gd name="T85" fmla="*/ 78 h 123"/>
              <a:gd name="T86" fmla="*/ 115 w 123"/>
              <a:gd name="T87" fmla="*/ 85 h 123"/>
              <a:gd name="T88" fmla="*/ 103 w 123"/>
              <a:gd name="T89" fmla="*/ 102 h 123"/>
              <a:gd name="T90" fmla="*/ 103 w 123"/>
              <a:gd name="T91" fmla="*/ 102 h 123"/>
              <a:gd name="T92" fmla="*/ 103 w 123"/>
              <a:gd name="T93" fmla="*/ 102 h 12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23" h="123">
                <a:moveTo>
                  <a:pt x="120" y="2"/>
                </a:moveTo>
                <a:cubicBezTo>
                  <a:pt x="119" y="1"/>
                  <a:pt x="117" y="0"/>
                  <a:pt x="115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49" y="12"/>
                  <a:pt x="49" y="12"/>
                  <a:pt x="49" y="12"/>
                </a:cubicBezTo>
                <a:cubicBezTo>
                  <a:pt x="45" y="12"/>
                  <a:pt x="43" y="15"/>
                  <a:pt x="43" y="19"/>
                </a:cubicBezTo>
                <a:cubicBezTo>
                  <a:pt x="43" y="85"/>
                  <a:pt x="43" y="85"/>
                  <a:pt x="43" y="85"/>
                </a:cubicBezTo>
                <a:cubicBezTo>
                  <a:pt x="39" y="82"/>
                  <a:pt x="34" y="81"/>
                  <a:pt x="28" y="81"/>
                </a:cubicBezTo>
                <a:cubicBezTo>
                  <a:pt x="25" y="81"/>
                  <a:pt x="22" y="81"/>
                  <a:pt x="18" y="82"/>
                </a:cubicBezTo>
                <a:cubicBezTo>
                  <a:pt x="11" y="85"/>
                  <a:pt x="5" y="89"/>
                  <a:pt x="2" y="96"/>
                </a:cubicBezTo>
                <a:cubicBezTo>
                  <a:pt x="0" y="100"/>
                  <a:pt x="0" y="105"/>
                  <a:pt x="2" y="110"/>
                </a:cubicBezTo>
                <a:cubicBezTo>
                  <a:pt x="4" y="118"/>
                  <a:pt x="13" y="123"/>
                  <a:pt x="23" y="123"/>
                </a:cubicBezTo>
                <a:cubicBezTo>
                  <a:pt x="26" y="123"/>
                  <a:pt x="29" y="122"/>
                  <a:pt x="32" y="121"/>
                </a:cubicBezTo>
                <a:cubicBezTo>
                  <a:pt x="40" y="119"/>
                  <a:pt x="45" y="114"/>
                  <a:pt x="48" y="108"/>
                </a:cubicBezTo>
                <a:cubicBezTo>
                  <a:pt x="50" y="105"/>
                  <a:pt x="50" y="102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38"/>
                  <a:pt x="50" y="38"/>
                  <a:pt x="50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5" y="74"/>
                  <a:pt x="115" y="74"/>
                  <a:pt x="115" y="74"/>
                </a:cubicBezTo>
                <a:cubicBezTo>
                  <a:pt x="112" y="71"/>
                  <a:pt x="107" y="69"/>
                  <a:pt x="101" y="69"/>
                </a:cubicBezTo>
                <a:cubicBezTo>
                  <a:pt x="98" y="69"/>
                  <a:pt x="94" y="70"/>
                  <a:pt x="91" y="71"/>
                </a:cubicBezTo>
                <a:cubicBezTo>
                  <a:pt x="84" y="73"/>
                  <a:pt x="78" y="78"/>
                  <a:pt x="75" y="84"/>
                </a:cubicBezTo>
                <a:cubicBezTo>
                  <a:pt x="73" y="89"/>
                  <a:pt x="73" y="94"/>
                  <a:pt x="74" y="98"/>
                </a:cubicBezTo>
                <a:cubicBezTo>
                  <a:pt x="77" y="106"/>
                  <a:pt x="86" y="111"/>
                  <a:pt x="96" y="111"/>
                </a:cubicBezTo>
                <a:cubicBezTo>
                  <a:pt x="99" y="111"/>
                  <a:pt x="102" y="111"/>
                  <a:pt x="105" y="110"/>
                </a:cubicBezTo>
                <a:cubicBezTo>
                  <a:pt x="112" y="107"/>
                  <a:pt x="118" y="102"/>
                  <a:pt x="121" y="96"/>
                </a:cubicBezTo>
                <a:cubicBezTo>
                  <a:pt x="122" y="94"/>
                  <a:pt x="123" y="91"/>
                  <a:pt x="123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5"/>
                  <a:pt x="122" y="3"/>
                  <a:pt x="120" y="2"/>
                </a:cubicBezTo>
                <a:close/>
                <a:moveTo>
                  <a:pt x="30" y="114"/>
                </a:moveTo>
                <a:cubicBezTo>
                  <a:pt x="21" y="117"/>
                  <a:pt x="11" y="114"/>
                  <a:pt x="9" y="107"/>
                </a:cubicBezTo>
                <a:cubicBezTo>
                  <a:pt x="6" y="100"/>
                  <a:pt x="12" y="93"/>
                  <a:pt x="21" y="89"/>
                </a:cubicBezTo>
                <a:cubicBezTo>
                  <a:pt x="30" y="86"/>
                  <a:pt x="39" y="89"/>
                  <a:pt x="42" y="96"/>
                </a:cubicBezTo>
                <a:cubicBezTo>
                  <a:pt x="44" y="103"/>
                  <a:pt x="39" y="111"/>
                  <a:pt x="30" y="114"/>
                </a:cubicBezTo>
                <a:close/>
                <a:moveTo>
                  <a:pt x="115" y="19"/>
                </a:moveTo>
                <a:cubicBezTo>
                  <a:pt x="50" y="31"/>
                  <a:pt x="50" y="31"/>
                  <a:pt x="50" y="31"/>
                </a:cubicBezTo>
                <a:cubicBezTo>
                  <a:pt x="50" y="19"/>
                  <a:pt x="50" y="19"/>
                  <a:pt x="50" y="19"/>
                </a:cubicBezTo>
                <a:cubicBezTo>
                  <a:pt x="115" y="8"/>
                  <a:pt x="115" y="8"/>
                  <a:pt x="115" y="8"/>
                </a:cubicBezTo>
                <a:lnTo>
                  <a:pt x="115" y="19"/>
                </a:lnTo>
                <a:close/>
                <a:moveTo>
                  <a:pt x="103" y="102"/>
                </a:moveTo>
                <a:cubicBezTo>
                  <a:pt x="93" y="105"/>
                  <a:pt x="84" y="102"/>
                  <a:pt x="81" y="96"/>
                </a:cubicBezTo>
                <a:cubicBezTo>
                  <a:pt x="79" y="89"/>
                  <a:pt x="84" y="81"/>
                  <a:pt x="93" y="78"/>
                </a:cubicBezTo>
                <a:cubicBezTo>
                  <a:pt x="103" y="75"/>
                  <a:pt x="112" y="78"/>
                  <a:pt x="115" y="85"/>
                </a:cubicBezTo>
                <a:cubicBezTo>
                  <a:pt x="117" y="91"/>
                  <a:pt x="112" y="99"/>
                  <a:pt x="103" y="102"/>
                </a:cubicBezTo>
                <a:close/>
                <a:moveTo>
                  <a:pt x="103" y="102"/>
                </a:moveTo>
                <a:cubicBezTo>
                  <a:pt x="103" y="102"/>
                  <a:pt x="103" y="102"/>
                  <a:pt x="103" y="10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C5198CC2-F207-E743-8171-96FAFEF14591}"/>
              </a:ext>
            </a:extLst>
          </p:cNvPr>
          <p:cNvGrpSpPr/>
          <p:nvPr/>
        </p:nvGrpSpPr>
        <p:grpSpPr>
          <a:xfrm>
            <a:off x="2537311" y="3694284"/>
            <a:ext cx="401466" cy="401466"/>
            <a:chOff x="2270125" y="3568701"/>
            <a:chExt cx="360363" cy="360363"/>
          </a:xfrm>
          <a:solidFill>
            <a:schemeClr val="tx2"/>
          </a:solidFill>
        </p:grpSpPr>
        <p:sp>
          <p:nvSpPr>
            <p:cNvPr id="1126" name="Freeform 102">
              <a:extLst>
                <a:ext uri="{FF2B5EF4-FFF2-40B4-BE49-F238E27FC236}">
                  <a16:creationId xmlns:a16="http://schemas.microsoft.com/office/drawing/2014/main" id="{6B607291-F263-2D4C-A643-10169193C4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3568701"/>
              <a:ext cx="111125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8" y="38"/>
                </a:cxn>
                <a:cxn ang="0">
                  <a:pos x="31" y="23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5" y="20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8" y="45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5" y="49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8" y="38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2" y="29"/>
                </a:cxn>
                <a:cxn ang="0">
                  <a:pos x="12" y="29"/>
                </a:cxn>
                <a:cxn ang="0">
                  <a:pos x="15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8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5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5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5" y="50"/>
                    <a:pt x="38" y="45"/>
                    <a:pt x="38" y="38"/>
                  </a:cubicBezTo>
                  <a:cubicBezTo>
                    <a:pt x="38" y="32"/>
                    <a:pt x="35" y="27"/>
                    <a:pt x="31" y="23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0" y="19"/>
                    <a:pt x="19" y="19"/>
                  </a:cubicBezTo>
                  <a:cubicBezTo>
                    <a:pt x="18" y="19"/>
                    <a:pt x="17" y="19"/>
                    <a:pt x="15" y="20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0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0" y="50"/>
                    <a:pt x="19" y="50"/>
                  </a:cubicBezTo>
                  <a:cubicBezTo>
                    <a:pt x="18" y="50"/>
                    <a:pt x="16" y="50"/>
                    <a:pt x="15" y="49"/>
                  </a:cubicBezTo>
                  <a:cubicBezTo>
                    <a:pt x="14" y="49"/>
                    <a:pt x="13" y="48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47"/>
                    <a:pt x="10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9" y="44"/>
                    <a:pt x="9" y="43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1" y="30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8"/>
                    <a:pt x="14" y="28"/>
                    <a:pt x="15" y="28"/>
                  </a:cubicBezTo>
                  <a:cubicBezTo>
                    <a:pt x="16" y="27"/>
                    <a:pt x="18" y="27"/>
                    <a:pt x="19" y="27"/>
                  </a:cubicBezTo>
                  <a:cubicBezTo>
                    <a:pt x="20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6"/>
                    <a:pt x="31" y="37"/>
                    <a:pt x="31" y="38"/>
                  </a:cubicBezTo>
                  <a:cubicBezTo>
                    <a:pt x="31" y="39"/>
                    <a:pt x="30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27" name="Freeform 103">
              <a:extLst>
                <a:ext uri="{FF2B5EF4-FFF2-40B4-BE49-F238E27FC236}">
                  <a16:creationId xmlns:a16="http://schemas.microsoft.com/office/drawing/2014/main" id="{609D8BBB-5217-6F41-BB12-9849270B8D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6188" y="3568701"/>
              <a:ext cx="114300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9" y="38"/>
                </a:cxn>
                <a:cxn ang="0">
                  <a:pos x="31" y="23"/>
                </a:cxn>
                <a:cxn ang="0">
                  <a:pos x="16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6" y="20"/>
                </a:cxn>
                <a:cxn ang="0">
                  <a:pos x="16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6" y="111"/>
                </a:cxn>
                <a:cxn ang="0">
                  <a:pos x="16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9" y="45"/>
                </a:cxn>
                <a:cxn ang="0">
                  <a:pos x="29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6" y="49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8" y="38"/>
                </a:cxn>
                <a:cxn ang="0">
                  <a:pos x="9" y="35"/>
                </a:cxn>
                <a:cxn ang="0">
                  <a:pos x="9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6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9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6" y="50"/>
                    <a:pt x="39" y="45"/>
                    <a:pt x="39" y="38"/>
                  </a:cubicBezTo>
                  <a:cubicBezTo>
                    <a:pt x="39" y="32"/>
                    <a:pt x="36" y="27"/>
                    <a:pt x="31" y="23"/>
                  </a:cubicBezTo>
                  <a:close/>
                  <a:moveTo>
                    <a:pt x="16" y="11"/>
                  </a:moveTo>
                  <a:cubicBezTo>
                    <a:pt x="16" y="9"/>
                    <a:pt x="17" y="8"/>
                    <a:pt x="19" y="8"/>
                  </a:cubicBezTo>
                  <a:cubicBezTo>
                    <a:pt x="22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8" y="19"/>
                    <a:pt x="17" y="19"/>
                    <a:pt x="16" y="20"/>
                  </a:cubicBezTo>
                  <a:lnTo>
                    <a:pt x="16" y="11"/>
                  </a:lnTo>
                  <a:close/>
                  <a:moveTo>
                    <a:pt x="23" y="111"/>
                  </a:moveTo>
                  <a:cubicBezTo>
                    <a:pt x="23" y="113"/>
                    <a:pt x="22" y="115"/>
                    <a:pt x="19" y="115"/>
                  </a:cubicBezTo>
                  <a:cubicBezTo>
                    <a:pt x="17" y="115"/>
                    <a:pt x="16" y="113"/>
                    <a:pt x="16" y="11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1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1" y="50"/>
                    <a:pt x="19" y="50"/>
                  </a:cubicBezTo>
                  <a:cubicBezTo>
                    <a:pt x="18" y="50"/>
                    <a:pt x="17" y="50"/>
                    <a:pt x="16" y="49"/>
                  </a:cubicBezTo>
                  <a:cubicBezTo>
                    <a:pt x="15" y="49"/>
                    <a:pt x="14" y="48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2" y="47"/>
                    <a:pt x="11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1" y="31"/>
                    <a:pt x="12" y="30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8"/>
                    <a:pt x="15" y="28"/>
                    <a:pt x="16" y="28"/>
                  </a:cubicBezTo>
                  <a:cubicBezTo>
                    <a:pt x="17" y="27"/>
                    <a:pt x="18" y="27"/>
                    <a:pt x="19" y="27"/>
                  </a:cubicBezTo>
                  <a:cubicBezTo>
                    <a:pt x="21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6"/>
                    <a:pt x="31" y="37"/>
                    <a:pt x="31" y="38"/>
                  </a:cubicBezTo>
                  <a:cubicBezTo>
                    <a:pt x="31" y="39"/>
                    <a:pt x="31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28" name="Freeform 104">
              <a:extLst>
                <a:ext uri="{FF2B5EF4-FFF2-40B4-BE49-F238E27FC236}">
                  <a16:creationId xmlns:a16="http://schemas.microsoft.com/office/drawing/2014/main" id="{7E50347A-633A-B04E-9AEB-9C74A690E4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2363" y="3568701"/>
              <a:ext cx="111125" cy="360363"/>
            </a:xfrm>
            <a:custGeom>
              <a:avLst/>
              <a:gdLst/>
              <a:ahLst/>
              <a:cxnLst>
                <a:cxn ang="0">
                  <a:pos x="31" y="69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69"/>
                </a:cxn>
                <a:cxn ang="0">
                  <a:pos x="0" y="84"/>
                </a:cxn>
                <a:cxn ang="0">
                  <a:pos x="8" y="100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100"/>
                </a:cxn>
                <a:cxn ang="0">
                  <a:pos x="38" y="84"/>
                </a:cxn>
                <a:cxn ang="0">
                  <a:pos x="31" y="69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66"/>
                </a:cxn>
                <a:cxn ang="0">
                  <a:pos x="19" y="65"/>
                </a:cxn>
                <a:cxn ang="0">
                  <a:pos x="15" y="66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103"/>
                </a:cxn>
                <a:cxn ang="0">
                  <a:pos x="19" y="104"/>
                </a:cxn>
                <a:cxn ang="0">
                  <a:pos x="23" y="103"/>
                </a:cxn>
                <a:cxn ang="0">
                  <a:pos x="23" y="111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29" y="91"/>
                </a:cxn>
                <a:cxn ang="0">
                  <a:pos x="29" y="91"/>
                </a:cxn>
                <a:cxn ang="0">
                  <a:pos x="26" y="93"/>
                </a:cxn>
                <a:cxn ang="0">
                  <a:pos x="26" y="93"/>
                </a:cxn>
                <a:cxn ang="0">
                  <a:pos x="23" y="95"/>
                </a:cxn>
                <a:cxn ang="0">
                  <a:pos x="19" y="96"/>
                </a:cxn>
                <a:cxn ang="0">
                  <a:pos x="15" y="95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8" y="84"/>
                </a:cxn>
                <a:cxn ang="0">
                  <a:pos x="8" y="81"/>
                </a:cxn>
                <a:cxn ang="0">
                  <a:pos x="8" y="81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74"/>
                </a:cxn>
                <a:cxn ang="0">
                  <a:pos x="19" y="73"/>
                </a:cxn>
                <a:cxn ang="0">
                  <a:pos x="23" y="74"/>
                </a:cxn>
                <a:cxn ang="0">
                  <a:pos x="26" y="75"/>
                </a:cxn>
                <a:cxn ang="0">
                  <a:pos x="26" y="75"/>
                </a:cxn>
                <a:cxn ang="0">
                  <a:pos x="29" y="78"/>
                </a:cxn>
                <a:cxn ang="0">
                  <a:pos x="29" y="78"/>
                </a:cxn>
                <a:cxn ang="0">
                  <a:pos x="30" y="81"/>
                </a:cxn>
                <a:cxn ang="0">
                  <a:pos x="30" y="81"/>
                </a:cxn>
                <a:cxn ang="0">
                  <a:pos x="31" y="84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30" y="88"/>
                </a:cxn>
              </a:cxnLst>
              <a:rect l="0" t="0" r="r" b="b"/>
              <a:pathLst>
                <a:path w="38" h="123">
                  <a:moveTo>
                    <a:pt x="31" y="69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3" y="73"/>
                    <a:pt x="0" y="78"/>
                    <a:pt x="0" y="84"/>
                  </a:cubicBezTo>
                  <a:cubicBezTo>
                    <a:pt x="0" y="91"/>
                    <a:pt x="3" y="96"/>
                    <a:pt x="8" y="100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96"/>
                    <a:pt x="38" y="91"/>
                    <a:pt x="38" y="84"/>
                  </a:cubicBezTo>
                  <a:cubicBezTo>
                    <a:pt x="38" y="78"/>
                    <a:pt x="35" y="73"/>
                    <a:pt x="31" y="69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5"/>
                    <a:pt x="21" y="65"/>
                    <a:pt x="19" y="65"/>
                  </a:cubicBezTo>
                  <a:cubicBezTo>
                    <a:pt x="18" y="65"/>
                    <a:pt x="17" y="65"/>
                    <a:pt x="15" y="66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7" y="103"/>
                    <a:pt x="18" y="104"/>
                    <a:pt x="19" y="104"/>
                  </a:cubicBezTo>
                  <a:cubicBezTo>
                    <a:pt x="21" y="104"/>
                    <a:pt x="22" y="103"/>
                    <a:pt x="23" y="103"/>
                  </a:cubicBezTo>
                  <a:lnTo>
                    <a:pt x="23" y="111"/>
                  </a:ln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28" y="92"/>
                    <a:pt x="27" y="93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5" y="94"/>
                    <a:pt x="24" y="95"/>
                    <a:pt x="23" y="95"/>
                  </a:cubicBezTo>
                  <a:cubicBezTo>
                    <a:pt x="22" y="96"/>
                    <a:pt x="21" y="96"/>
                    <a:pt x="19" y="96"/>
                  </a:cubicBezTo>
                  <a:cubicBezTo>
                    <a:pt x="18" y="96"/>
                    <a:pt x="17" y="96"/>
                    <a:pt x="15" y="95"/>
                  </a:cubicBezTo>
                  <a:cubicBezTo>
                    <a:pt x="14" y="95"/>
                    <a:pt x="13" y="94"/>
                    <a:pt x="12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1" y="93"/>
                    <a:pt x="11" y="92"/>
                    <a:pt x="10" y="91"/>
                  </a:cubicBezTo>
                  <a:cubicBezTo>
                    <a:pt x="10" y="91"/>
                    <a:pt x="10" y="91"/>
                    <a:pt x="10" y="91"/>
                  </a:cubicBezTo>
                  <a:cubicBezTo>
                    <a:pt x="9" y="90"/>
                    <a:pt x="9" y="89"/>
                    <a:pt x="8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7"/>
                    <a:pt x="8" y="85"/>
                    <a:pt x="8" y="84"/>
                  </a:cubicBezTo>
                  <a:cubicBezTo>
                    <a:pt x="8" y="83"/>
                    <a:pt x="8" y="82"/>
                    <a:pt x="8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80"/>
                    <a:pt x="9" y="79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1" y="77"/>
                    <a:pt x="11" y="76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5"/>
                    <a:pt x="14" y="74"/>
                    <a:pt x="15" y="74"/>
                  </a:cubicBezTo>
                  <a:cubicBezTo>
                    <a:pt x="17" y="73"/>
                    <a:pt x="18" y="73"/>
                    <a:pt x="19" y="73"/>
                  </a:cubicBezTo>
                  <a:cubicBezTo>
                    <a:pt x="21" y="73"/>
                    <a:pt x="22" y="73"/>
                    <a:pt x="23" y="74"/>
                  </a:cubicBezTo>
                  <a:cubicBezTo>
                    <a:pt x="24" y="74"/>
                    <a:pt x="25" y="75"/>
                    <a:pt x="26" y="75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7" y="76"/>
                    <a:pt x="28" y="77"/>
                    <a:pt x="29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9"/>
                    <a:pt x="30" y="80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2"/>
                    <a:pt x="31" y="83"/>
                    <a:pt x="31" y="84"/>
                  </a:cubicBezTo>
                  <a:cubicBezTo>
                    <a:pt x="31" y="85"/>
                    <a:pt x="31" y="87"/>
                    <a:pt x="30" y="88"/>
                  </a:cubicBez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36ECBDFE-4280-B449-97B4-DECB44ACE2B5}"/>
              </a:ext>
            </a:extLst>
          </p:cNvPr>
          <p:cNvGrpSpPr/>
          <p:nvPr/>
        </p:nvGrpSpPr>
        <p:grpSpPr>
          <a:xfrm>
            <a:off x="3947451" y="3694284"/>
            <a:ext cx="399697" cy="401466"/>
            <a:chOff x="4019550" y="3568701"/>
            <a:chExt cx="358775" cy="360363"/>
          </a:xfrm>
          <a:solidFill>
            <a:schemeClr val="tx2"/>
          </a:solidFill>
        </p:grpSpPr>
        <p:sp>
          <p:nvSpPr>
            <p:cNvPr id="1129" name="Freeform 105">
              <a:extLst>
                <a:ext uri="{FF2B5EF4-FFF2-40B4-BE49-F238E27FC236}">
                  <a16:creationId xmlns:a16="http://schemas.microsoft.com/office/drawing/2014/main" id="{5CF638D9-3A02-6742-8C05-BF4B801424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19550" y="3568701"/>
              <a:ext cx="358775" cy="36036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31" y="46"/>
                </a:cxn>
                <a:cxn ang="0">
                  <a:pos x="36" y="68"/>
                </a:cxn>
                <a:cxn ang="0">
                  <a:pos x="4" y="100"/>
                </a:cxn>
                <a:cxn ang="0">
                  <a:pos x="4" y="100"/>
                </a:cxn>
                <a:cxn ang="0">
                  <a:pos x="0" y="109"/>
                </a:cxn>
                <a:cxn ang="0">
                  <a:pos x="13" y="123"/>
                </a:cxn>
                <a:cxn ang="0">
                  <a:pos x="23" y="119"/>
                </a:cxn>
                <a:cxn ang="0">
                  <a:pos x="23" y="119"/>
                </a:cxn>
                <a:cxn ang="0">
                  <a:pos x="55" y="87"/>
                </a:cxn>
                <a:cxn ang="0">
                  <a:pos x="77" y="92"/>
                </a:cxn>
                <a:cxn ang="0">
                  <a:pos x="123" y="46"/>
                </a:cxn>
                <a:cxn ang="0">
                  <a:pos x="77" y="0"/>
                </a:cxn>
                <a:cxn ang="0">
                  <a:pos x="18" y="114"/>
                </a:cxn>
                <a:cxn ang="0">
                  <a:pos x="13" y="116"/>
                </a:cxn>
                <a:cxn ang="0">
                  <a:pos x="7" y="109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40" y="73"/>
                </a:cxn>
                <a:cxn ang="0">
                  <a:pos x="49" y="83"/>
                </a:cxn>
                <a:cxn ang="0">
                  <a:pos x="18" y="114"/>
                </a:cxn>
                <a:cxn ang="0">
                  <a:pos x="77" y="84"/>
                </a:cxn>
                <a:cxn ang="0">
                  <a:pos x="38" y="46"/>
                </a:cxn>
                <a:cxn ang="0">
                  <a:pos x="77" y="8"/>
                </a:cxn>
                <a:cxn ang="0">
                  <a:pos x="115" y="46"/>
                </a:cxn>
                <a:cxn ang="0">
                  <a:pos x="77" y="84"/>
                </a:cxn>
                <a:cxn ang="0">
                  <a:pos x="77" y="84"/>
                </a:cxn>
                <a:cxn ang="0">
                  <a:pos x="77" y="84"/>
                </a:cxn>
              </a:cxnLst>
              <a:rect l="0" t="0" r="r" b="b"/>
              <a:pathLst>
                <a:path w="123" h="123">
                  <a:moveTo>
                    <a:pt x="77" y="0"/>
                  </a:moveTo>
                  <a:cubicBezTo>
                    <a:pt x="51" y="0"/>
                    <a:pt x="31" y="21"/>
                    <a:pt x="31" y="46"/>
                  </a:cubicBezTo>
                  <a:cubicBezTo>
                    <a:pt x="31" y="54"/>
                    <a:pt x="33" y="61"/>
                    <a:pt x="36" y="68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2" y="102"/>
                    <a:pt x="0" y="105"/>
                    <a:pt x="0" y="109"/>
                  </a:cubicBezTo>
                  <a:cubicBezTo>
                    <a:pt x="0" y="117"/>
                    <a:pt x="6" y="123"/>
                    <a:pt x="13" y="123"/>
                  </a:cubicBezTo>
                  <a:cubicBezTo>
                    <a:pt x="17" y="123"/>
                    <a:pt x="21" y="121"/>
                    <a:pt x="23" y="119"/>
                  </a:cubicBezTo>
                  <a:cubicBezTo>
                    <a:pt x="23" y="119"/>
                    <a:pt x="23" y="119"/>
                    <a:pt x="23" y="119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2" y="90"/>
                    <a:pt x="69" y="92"/>
                    <a:pt x="77" y="92"/>
                  </a:cubicBezTo>
                  <a:cubicBezTo>
                    <a:pt x="102" y="92"/>
                    <a:pt x="123" y="71"/>
                    <a:pt x="123" y="46"/>
                  </a:cubicBezTo>
                  <a:cubicBezTo>
                    <a:pt x="123" y="21"/>
                    <a:pt x="102" y="0"/>
                    <a:pt x="77" y="0"/>
                  </a:cubicBezTo>
                  <a:close/>
                  <a:moveTo>
                    <a:pt x="18" y="114"/>
                  </a:moveTo>
                  <a:cubicBezTo>
                    <a:pt x="17" y="115"/>
                    <a:pt x="15" y="116"/>
                    <a:pt x="13" y="116"/>
                  </a:cubicBezTo>
                  <a:cubicBezTo>
                    <a:pt x="10" y="116"/>
                    <a:pt x="7" y="113"/>
                    <a:pt x="7" y="109"/>
                  </a:cubicBezTo>
                  <a:cubicBezTo>
                    <a:pt x="7" y="107"/>
                    <a:pt x="8" y="106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2" y="77"/>
                    <a:pt x="46" y="80"/>
                    <a:pt x="49" y="83"/>
                  </a:cubicBezTo>
                  <a:lnTo>
                    <a:pt x="18" y="114"/>
                  </a:lnTo>
                  <a:close/>
                  <a:moveTo>
                    <a:pt x="77" y="84"/>
                  </a:moveTo>
                  <a:cubicBezTo>
                    <a:pt x="55" y="84"/>
                    <a:pt x="38" y="67"/>
                    <a:pt x="38" y="46"/>
                  </a:cubicBezTo>
                  <a:cubicBezTo>
                    <a:pt x="38" y="25"/>
                    <a:pt x="55" y="8"/>
                    <a:pt x="77" y="8"/>
                  </a:cubicBezTo>
                  <a:cubicBezTo>
                    <a:pt x="98" y="8"/>
                    <a:pt x="115" y="25"/>
                    <a:pt x="115" y="46"/>
                  </a:cubicBezTo>
                  <a:cubicBezTo>
                    <a:pt x="115" y="67"/>
                    <a:pt x="98" y="84"/>
                    <a:pt x="77" y="84"/>
                  </a:cubicBezTo>
                  <a:close/>
                  <a:moveTo>
                    <a:pt x="77" y="84"/>
                  </a:moveTo>
                  <a:cubicBezTo>
                    <a:pt x="77" y="84"/>
                    <a:pt x="77" y="84"/>
                    <a:pt x="77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30" name="Freeform 106">
              <a:extLst>
                <a:ext uri="{FF2B5EF4-FFF2-40B4-BE49-F238E27FC236}">
                  <a16:creationId xmlns:a16="http://schemas.microsoft.com/office/drawing/2014/main" id="{74436111-7AC5-2E41-929C-3C79CFBEB4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5600" y="3624263"/>
              <a:ext cx="84138" cy="857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" y="29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29" h="29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3" y="29"/>
                    <a:pt x="4" y="28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28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  <a:close/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5C99D35E-6E75-6744-B9E7-952E37390D9A}"/>
              </a:ext>
            </a:extLst>
          </p:cNvPr>
          <p:cNvGrpSpPr/>
          <p:nvPr/>
        </p:nvGrpSpPr>
        <p:grpSpPr>
          <a:xfrm>
            <a:off x="463662" y="2675587"/>
            <a:ext cx="397929" cy="401466"/>
            <a:chOff x="0" y="2706688"/>
            <a:chExt cx="357188" cy="360363"/>
          </a:xfrm>
          <a:solidFill>
            <a:schemeClr val="tx2"/>
          </a:solidFill>
        </p:grpSpPr>
        <p:sp>
          <p:nvSpPr>
            <p:cNvPr id="1131" name="Freeform 107">
              <a:extLst>
                <a:ext uri="{FF2B5EF4-FFF2-40B4-BE49-F238E27FC236}">
                  <a16:creationId xmlns:a16="http://schemas.microsoft.com/office/drawing/2014/main" id="{AB1C85AF-47F2-A144-905B-4398641ABD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2706688"/>
              <a:ext cx="357188" cy="360363"/>
            </a:xfrm>
            <a:custGeom>
              <a:avLst/>
              <a:gdLst/>
              <a:ahLst/>
              <a:cxnLst>
                <a:cxn ang="0">
                  <a:pos x="112" y="12"/>
                </a:cxn>
                <a:cxn ang="0">
                  <a:pos x="96" y="12"/>
                </a:cxn>
                <a:cxn ang="0">
                  <a:pos x="96" y="4"/>
                </a:cxn>
                <a:cxn ang="0">
                  <a:pos x="92" y="0"/>
                </a:cxn>
                <a:cxn ang="0">
                  <a:pos x="88" y="4"/>
                </a:cxn>
                <a:cxn ang="0">
                  <a:pos x="88" y="12"/>
                </a:cxn>
                <a:cxn ang="0">
                  <a:pos x="65" y="12"/>
                </a:cxn>
                <a:cxn ang="0">
                  <a:pos x="65" y="4"/>
                </a:cxn>
                <a:cxn ang="0">
                  <a:pos x="61" y="0"/>
                </a:cxn>
                <a:cxn ang="0">
                  <a:pos x="57" y="4"/>
                </a:cxn>
                <a:cxn ang="0">
                  <a:pos x="57" y="12"/>
                </a:cxn>
                <a:cxn ang="0">
                  <a:pos x="34" y="12"/>
                </a:cxn>
                <a:cxn ang="0">
                  <a:pos x="34" y="4"/>
                </a:cxn>
                <a:cxn ang="0">
                  <a:pos x="30" y="0"/>
                </a:cxn>
                <a:cxn ang="0">
                  <a:pos x="27" y="4"/>
                </a:cxn>
                <a:cxn ang="0">
                  <a:pos x="27" y="12"/>
                </a:cxn>
                <a:cxn ang="0">
                  <a:pos x="10" y="12"/>
                </a:cxn>
                <a:cxn ang="0">
                  <a:pos x="0" y="22"/>
                </a:cxn>
                <a:cxn ang="0">
                  <a:pos x="0" y="113"/>
                </a:cxn>
                <a:cxn ang="0">
                  <a:pos x="10" y="123"/>
                </a:cxn>
                <a:cxn ang="0">
                  <a:pos x="112" y="123"/>
                </a:cxn>
                <a:cxn ang="0">
                  <a:pos x="122" y="113"/>
                </a:cxn>
                <a:cxn ang="0">
                  <a:pos x="122" y="22"/>
                </a:cxn>
                <a:cxn ang="0">
                  <a:pos x="112" y="12"/>
                </a:cxn>
                <a:cxn ang="0">
                  <a:pos x="115" y="113"/>
                </a:cxn>
                <a:cxn ang="0">
                  <a:pos x="112" y="115"/>
                </a:cxn>
                <a:cxn ang="0">
                  <a:pos x="10" y="115"/>
                </a:cxn>
                <a:cxn ang="0">
                  <a:pos x="7" y="113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27" y="19"/>
                </a:cxn>
                <a:cxn ang="0">
                  <a:pos x="27" y="27"/>
                </a:cxn>
                <a:cxn ang="0">
                  <a:pos x="30" y="31"/>
                </a:cxn>
                <a:cxn ang="0">
                  <a:pos x="34" y="27"/>
                </a:cxn>
                <a:cxn ang="0">
                  <a:pos x="34" y="19"/>
                </a:cxn>
                <a:cxn ang="0">
                  <a:pos x="57" y="19"/>
                </a:cxn>
                <a:cxn ang="0">
                  <a:pos x="57" y="27"/>
                </a:cxn>
                <a:cxn ang="0">
                  <a:pos x="61" y="31"/>
                </a:cxn>
                <a:cxn ang="0">
                  <a:pos x="65" y="27"/>
                </a:cxn>
                <a:cxn ang="0">
                  <a:pos x="65" y="19"/>
                </a:cxn>
                <a:cxn ang="0">
                  <a:pos x="88" y="19"/>
                </a:cxn>
                <a:cxn ang="0">
                  <a:pos x="88" y="27"/>
                </a:cxn>
                <a:cxn ang="0">
                  <a:pos x="92" y="31"/>
                </a:cxn>
                <a:cxn ang="0">
                  <a:pos x="96" y="27"/>
                </a:cxn>
                <a:cxn ang="0">
                  <a:pos x="96" y="19"/>
                </a:cxn>
                <a:cxn ang="0">
                  <a:pos x="112" y="19"/>
                </a:cxn>
                <a:cxn ang="0">
                  <a:pos x="115" y="22"/>
                </a:cxn>
                <a:cxn ang="0">
                  <a:pos x="115" y="113"/>
                </a:cxn>
                <a:cxn ang="0">
                  <a:pos x="115" y="113"/>
                </a:cxn>
                <a:cxn ang="0">
                  <a:pos x="115" y="113"/>
                </a:cxn>
              </a:cxnLst>
              <a:rect l="0" t="0" r="r" b="b"/>
              <a:pathLst>
                <a:path w="122" h="123">
                  <a:moveTo>
                    <a:pt x="112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2"/>
                    <a:pt x="94" y="0"/>
                    <a:pt x="92" y="0"/>
                  </a:cubicBezTo>
                  <a:cubicBezTo>
                    <a:pt x="90" y="0"/>
                    <a:pt x="88" y="2"/>
                    <a:pt x="88" y="4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2"/>
                    <a:pt x="63" y="0"/>
                    <a:pt x="61" y="0"/>
                  </a:cubicBezTo>
                  <a:cubicBezTo>
                    <a:pt x="59" y="0"/>
                    <a:pt x="57" y="2"/>
                    <a:pt x="57" y="4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2"/>
                    <a:pt x="32" y="0"/>
                    <a:pt x="30" y="0"/>
                  </a:cubicBezTo>
                  <a:cubicBezTo>
                    <a:pt x="28" y="0"/>
                    <a:pt x="27" y="2"/>
                    <a:pt x="27" y="4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4" y="12"/>
                    <a:pt x="0" y="16"/>
                    <a:pt x="0" y="22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8"/>
                    <a:pt x="4" y="123"/>
                    <a:pt x="10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8" y="123"/>
                    <a:pt x="122" y="118"/>
                    <a:pt x="122" y="113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16"/>
                    <a:pt x="118" y="12"/>
                    <a:pt x="112" y="12"/>
                  </a:cubicBezTo>
                  <a:close/>
                  <a:moveTo>
                    <a:pt x="115" y="113"/>
                  </a:moveTo>
                  <a:cubicBezTo>
                    <a:pt x="115" y="114"/>
                    <a:pt x="114" y="115"/>
                    <a:pt x="112" y="115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9" y="115"/>
                    <a:pt x="7" y="114"/>
                    <a:pt x="7" y="11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0"/>
                    <a:pt x="9" y="19"/>
                    <a:pt x="10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9"/>
                    <a:pt x="28" y="31"/>
                    <a:pt x="30" y="31"/>
                  </a:cubicBezTo>
                  <a:cubicBezTo>
                    <a:pt x="32" y="31"/>
                    <a:pt x="34" y="29"/>
                    <a:pt x="34" y="27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9"/>
                    <a:pt x="59" y="31"/>
                    <a:pt x="61" y="31"/>
                  </a:cubicBezTo>
                  <a:cubicBezTo>
                    <a:pt x="63" y="31"/>
                    <a:pt x="65" y="29"/>
                    <a:pt x="65" y="27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9"/>
                    <a:pt x="90" y="31"/>
                    <a:pt x="92" y="31"/>
                  </a:cubicBezTo>
                  <a:cubicBezTo>
                    <a:pt x="94" y="31"/>
                    <a:pt x="96" y="29"/>
                    <a:pt x="96" y="27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4" y="19"/>
                    <a:pt x="115" y="20"/>
                    <a:pt x="115" y="22"/>
                  </a:cubicBezTo>
                  <a:lnTo>
                    <a:pt x="115" y="113"/>
                  </a:lnTo>
                  <a:close/>
                  <a:moveTo>
                    <a:pt x="115" y="113"/>
                  </a:moveTo>
                  <a:cubicBezTo>
                    <a:pt x="115" y="113"/>
                    <a:pt x="115" y="113"/>
                    <a:pt x="115" y="1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32" name="Rectangle 108">
              <a:extLst>
                <a:ext uri="{FF2B5EF4-FFF2-40B4-BE49-F238E27FC236}">
                  <a16:creationId xmlns:a16="http://schemas.microsoft.com/office/drawing/2014/main" id="{252D15F8-6ACB-F54B-BAAE-A46A188B6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41626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33" name="Rectangle 109">
              <a:extLst>
                <a:ext uri="{FF2B5EF4-FFF2-40B4-BE49-F238E27FC236}">
                  <a16:creationId xmlns:a16="http://schemas.microsoft.com/office/drawing/2014/main" id="{5C496299-A15E-D64E-8EA5-F905EE851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97188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34" name="Rectangle 110">
              <a:extLst>
                <a:ext uri="{FF2B5EF4-FFF2-40B4-BE49-F238E27FC236}">
                  <a16:creationId xmlns:a16="http://schemas.microsoft.com/office/drawing/2014/main" id="{F5C88DEB-C3D8-1A40-AA59-5E1F32C06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955926"/>
              <a:ext cx="428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35" name="Rectangle 111">
              <a:extLst>
                <a:ext uri="{FF2B5EF4-FFF2-40B4-BE49-F238E27FC236}">
                  <a16:creationId xmlns:a16="http://schemas.microsoft.com/office/drawing/2014/main" id="{5EB74BE5-F291-7745-B076-28D05CA68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955926"/>
              <a:ext cx="460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36" name="Rectangle 112">
              <a:extLst>
                <a:ext uri="{FF2B5EF4-FFF2-40B4-BE49-F238E27FC236}">
                  <a16:creationId xmlns:a16="http://schemas.microsoft.com/office/drawing/2014/main" id="{D7C7FCF6-47C7-7848-B461-4CB4EB9F4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97188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37" name="Rectangle 113">
              <a:extLst>
                <a:ext uri="{FF2B5EF4-FFF2-40B4-BE49-F238E27FC236}">
                  <a16:creationId xmlns:a16="http://schemas.microsoft.com/office/drawing/2014/main" id="{03F52026-70DC-634E-81F5-53DC8C446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41626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38" name="Rectangle 114">
              <a:extLst>
                <a:ext uri="{FF2B5EF4-FFF2-40B4-BE49-F238E27FC236}">
                  <a16:creationId xmlns:a16="http://schemas.microsoft.com/office/drawing/2014/main" id="{C6E29D61-25A3-2040-BD5D-E0441C669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955926"/>
              <a:ext cx="47625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39" name="Rectangle 115">
              <a:extLst>
                <a:ext uri="{FF2B5EF4-FFF2-40B4-BE49-F238E27FC236}">
                  <a16:creationId xmlns:a16="http://schemas.microsoft.com/office/drawing/2014/main" id="{CC5B9C91-5F20-D74B-954D-CF36FDD90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97188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40" name="Rectangle 116">
              <a:extLst>
                <a:ext uri="{FF2B5EF4-FFF2-40B4-BE49-F238E27FC236}">
                  <a16:creationId xmlns:a16="http://schemas.microsoft.com/office/drawing/2014/main" id="{5335E3E0-A3CE-304B-917B-089169243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41626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A27096BF-8BCC-E948-B66B-B189F65DA27F}"/>
              </a:ext>
            </a:extLst>
          </p:cNvPr>
          <p:cNvGrpSpPr/>
          <p:nvPr/>
        </p:nvGrpSpPr>
        <p:grpSpPr>
          <a:xfrm>
            <a:off x="1199387" y="2672050"/>
            <a:ext cx="405003" cy="401466"/>
            <a:chOff x="704850" y="2703513"/>
            <a:chExt cx="363538" cy="360363"/>
          </a:xfrm>
          <a:solidFill>
            <a:schemeClr val="tx2"/>
          </a:solidFill>
        </p:grpSpPr>
        <p:sp>
          <p:nvSpPr>
            <p:cNvPr id="1141" name="Freeform 117">
              <a:extLst>
                <a:ext uri="{FF2B5EF4-FFF2-40B4-BE49-F238E27FC236}">
                  <a16:creationId xmlns:a16="http://schemas.microsoft.com/office/drawing/2014/main" id="{2781FB7E-80ED-AB42-AA60-40D8669B82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3288" y="2751138"/>
              <a:ext cx="117475" cy="117475"/>
            </a:xfrm>
            <a:custGeom>
              <a:avLst/>
              <a:gdLst/>
              <a:ahLst/>
              <a:cxnLst>
                <a:cxn ang="0">
                  <a:pos x="36" y="38"/>
                </a:cxn>
                <a:cxn ang="0">
                  <a:pos x="36" y="38"/>
                </a:cxn>
                <a:cxn ang="0">
                  <a:pos x="38" y="40"/>
                </a:cxn>
                <a:cxn ang="0">
                  <a:pos x="40" y="38"/>
                </a:cxn>
                <a:cxn ang="0">
                  <a:pos x="40" y="38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36" y="38"/>
                </a:cxn>
                <a:cxn ang="0">
                  <a:pos x="36" y="38"/>
                </a:cxn>
                <a:cxn ang="0">
                  <a:pos x="36" y="38"/>
                </a:cxn>
              </a:cxnLst>
              <a:rect l="0" t="0" r="r" b="b"/>
              <a:pathLst>
                <a:path w="40" h="40"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  <a:cubicBezTo>
                    <a:pt x="36" y="39"/>
                    <a:pt x="37" y="40"/>
                    <a:pt x="38" y="40"/>
                  </a:cubicBezTo>
                  <a:cubicBezTo>
                    <a:pt x="39" y="40"/>
                    <a:pt x="40" y="39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17"/>
                    <a:pt x="2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1" y="3"/>
                    <a:pt x="36" y="19"/>
                    <a:pt x="36" y="38"/>
                  </a:cubicBezTo>
                  <a:close/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42" name="Freeform 118">
              <a:extLst>
                <a:ext uri="{FF2B5EF4-FFF2-40B4-BE49-F238E27FC236}">
                  <a16:creationId xmlns:a16="http://schemas.microsoft.com/office/drawing/2014/main" id="{48632095-81D9-134B-B1B5-41A1D42542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850" y="2703513"/>
              <a:ext cx="363538" cy="360363"/>
            </a:xfrm>
            <a:custGeom>
              <a:avLst/>
              <a:gdLst/>
              <a:ahLst/>
              <a:cxnLst>
                <a:cxn ang="0">
                  <a:pos x="36" y="4"/>
                </a:cxn>
                <a:cxn ang="0">
                  <a:pos x="28" y="0"/>
                </a:cxn>
                <a:cxn ang="0">
                  <a:pos x="23" y="1"/>
                </a:cxn>
                <a:cxn ang="0">
                  <a:pos x="16" y="12"/>
                </a:cxn>
                <a:cxn ang="0">
                  <a:pos x="16" y="64"/>
                </a:cxn>
                <a:cxn ang="0">
                  <a:pos x="4" y="76"/>
                </a:cxn>
                <a:cxn ang="0">
                  <a:pos x="4" y="93"/>
                </a:cxn>
                <a:cxn ang="0">
                  <a:pos x="31" y="120"/>
                </a:cxn>
                <a:cxn ang="0">
                  <a:pos x="39" y="123"/>
                </a:cxn>
                <a:cxn ang="0">
                  <a:pos x="47" y="120"/>
                </a:cxn>
                <a:cxn ang="0">
                  <a:pos x="59" y="108"/>
                </a:cxn>
                <a:cxn ang="0">
                  <a:pos x="112" y="108"/>
                </a:cxn>
                <a:cxn ang="0">
                  <a:pos x="123" y="100"/>
                </a:cxn>
                <a:cxn ang="0">
                  <a:pos x="120" y="88"/>
                </a:cxn>
                <a:cxn ang="0">
                  <a:pos x="36" y="4"/>
                </a:cxn>
                <a:cxn ang="0">
                  <a:pos x="54" y="102"/>
                </a:cxn>
                <a:cxn ang="0">
                  <a:pos x="42" y="114"/>
                </a:cxn>
                <a:cxn ang="0">
                  <a:pos x="39" y="115"/>
                </a:cxn>
                <a:cxn ang="0">
                  <a:pos x="36" y="114"/>
                </a:cxn>
                <a:cxn ang="0">
                  <a:pos x="10" y="87"/>
                </a:cxn>
                <a:cxn ang="0">
                  <a:pos x="8" y="85"/>
                </a:cxn>
                <a:cxn ang="0">
                  <a:pos x="10" y="82"/>
                </a:cxn>
                <a:cxn ang="0">
                  <a:pos x="22" y="70"/>
                </a:cxn>
                <a:cxn ang="0">
                  <a:pos x="22" y="70"/>
                </a:cxn>
                <a:cxn ang="0">
                  <a:pos x="54" y="102"/>
                </a:cxn>
                <a:cxn ang="0">
                  <a:pos x="54" y="102"/>
                </a:cxn>
                <a:cxn ang="0">
                  <a:pos x="59" y="100"/>
                </a:cxn>
                <a:cxn ang="0">
                  <a:pos x="57" y="100"/>
                </a:cxn>
                <a:cxn ang="0">
                  <a:pos x="23" y="66"/>
                </a:cxn>
                <a:cxn ang="0">
                  <a:pos x="24" y="64"/>
                </a:cxn>
                <a:cxn ang="0">
                  <a:pos x="24" y="18"/>
                </a:cxn>
                <a:cxn ang="0">
                  <a:pos x="105" y="100"/>
                </a:cxn>
                <a:cxn ang="0">
                  <a:pos x="59" y="100"/>
                </a:cxn>
                <a:cxn ang="0">
                  <a:pos x="116" y="98"/>
                </a:cxn>
                <a:cxn ang="0">
                  <a:pos x="112" y="100"/>
                </a:cxn>
                <a:cxn ang="0">
                  <a:pos x="111" y="100"/>
                </a:cxn>
                <a:cxn ang="0">
                  <a:pos x="24" y="13"/>
                </a:cxn>
                <a:cxn ang="0">
                  <a:pos x="24" y="12"/>
                </a:cxn>
                <a:cxn ang="0">
                  <a:pos x="26" y="8"/>
                </a:cxn>
                <a:cxn ang="0">
                  <a:pos x="28" y="8"/>
                </a:cxn>
                <a:cxn ang="0">
                  <a:pos x="30" y="9"/>
                </a:cxn>
                <a:cxn ang="0">
                  <a:pos x="115" y="93"/>
                </a:cxn>
                <a:cxn ang="0">
                  <a:pos x="116" y="98"/>
                </a:cxn>
                <a:cxn ang="0">
                  <a:pos x="116" y="98"/>
                </a:cxn>
                <a:cxn ang="0">
                  <a:pos x="116" y="98"/>
                </a:cxn>
              </a:cxnLst>
              <a:rect l="0" t="0" r="r" b="b"/>
              <a:pathLst>
                <a:path w="124" h="123">
                  <a:moveTo>
                    <a:pt x="36" y="4"/>
                  </a:moveTo>
                  <a:cubicBezTo>
                    <a:pt x="34" y="1"/>
                    <a:pt x="31" y="0"/>
                    <a:pt x="28" y="0"/>
                  </a:cubicBezTo>
                  <a:cubicBezTo>
                    <a:pt x="26" y="0"/>
                    <a:pt x="25" y="0"/>
                    <a:pt x="23" y="1"/>
                  </a:cubicBezTo>
                  <a:cubicBezTo>
                    <a:pt x="19" y="3"/>
                    <a:pt x="16" y="7"/>
                    <a:pt x="16" y="12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0" y="81"/>
                    <a:pt x="0" y="88"/>
                    <a:pt x="4" y="93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3" y="122"/>
                    <a:pt x="36" y="123"/>
                    <a:pt x="39" y="123"/>
                  </a:cubicBezTo>
                  <a:cubicBezTo>
                    <a:pt x="42" y="123"/>
                    <a:pt x="45" y="122"/>
                    <a:pt x="47" y="120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7" y="108"/>
                    <a:pt x="121" y="105"/>
                    <a:pt x="123" y="100"/>
                  </a:cubicBezTo>
                  <a:cubicBezTo>
                    <a:pt x="124" y="96"/>
                    <a:pt x="123" y="91"/>
                    <a:pt x="120" y="88"/>
                  </a:cubicBezTo>
                  <a:lnTo>
                    <a:pt x="36" y="4"/>
                  </a:lnTo>
                  <a:close/>
                  <a:moveTo>
                    <a:pt x="54" y="102"/>
                  </a:moveTo>
                  <a:cubicBezTo>
                    <a:pt x="42" y="114"/>
                    <a:pt x="42" y="114"/>
                    <a:pt x="42" y="114"/>
                  </a:cubicBezTo>
                  <a:cubicBezTo>
                    <a:pt x="41" y="115"/>
                    <a:pt x="40" y="115"/>
                    <a:pt x="39" y="115"/>
                  </a:cubicBezTo>
                  <a:cubicBezTo>
                    <a:pt x="39" y="115"/>
                    <a:pt x="37" y="115"/>
                    <a:pt x="36" y="114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9" y="86"/>
                    <a:pt x="8" y="85"/>
                    <a:pt x="8" y="85"/>
                  </a:cubicBezTo>
                  <a:cubicBezTo>
                    <a:pt x="8" y="84"/>
                    <a:pt x="9" y="83"/>
                    <a:pt x="10" y="82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2"/>
                    <a:pt x="54" y="102"/>
                    <a:pt x="54" y="102"/>
                  </a:cubicBezTo>
                  <a:close/>
                  <a:moveTo>
                    <a:pt x="59" y="100"/>
                  </a:moveTo>
                  <a:cubicBezTo>
                    <a:pt x="59" y="100"/>
                    <a:pt x="58" y="100"/>
                    <a:pt x="57" y="100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6"/>
                    <a:pt x="24" y="65"/>
                    <a:pt x="24" y="6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105" y="100"/>
                    <a:pt x="105" y="100"/>
                    <a:pt x="105" y="100"/>
                  </a:cubicBezTo>
                  <a:lnTo>
                    <a:pt x="59" y="100"/>
                  </a:lnTo>
                  <a:close/>
                  <a:moveTo>
                    <a:pt x="116" y="98"/>
                  </a:moveTo>
                  <a:cubicBezTo>
                    <a:pt x="115" y="99"/>
                    <a:pt x="114" y="100"/>
                    <a:pt x="112" y="100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0"/>
                    <a:pt x="25" y="9"/>
                    <a:pt x="26" y="8"/>
                  </a:cubicBezTo>
                  <a:cubicBezTo>
                    <a:pt x="27" y="8"/>
                    <a:pt x="27" y="8"/>
                    <a:pt x="28" y="8"/>
                  </a:cubicBezTo>
                  <a:cubicBezTo>
                    <a:pt x="29" y="8"/>
                    <a:pt x="30" y="8"/>
                    <a:pt x="30" y="9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6" y="94"/>
                    <a:pt x="116" y="96"/>
                    <a:pt x="116" y="98"/>
                  </a:cubicBezTo>
                  <a:close/>
                  <a:moveTo>
                    <a:pt x="116" y="98"/>
                  </a:moveTo>
                  <a:cubicBezTo>
                    <a:pt x="116" y="98"/>
                    <a:pt x="116" y="98"/>
                    <a:pt x="116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43" name="Freeform 119">
              <a:extLst>
                <a:ext uri="{FF2B5EF4-FFF2-40B4-BE49-F238E27FC236}">
                  <a16:creationId xmlns:a16="http://schemas.microsoft.com/office/drawing/2014/main" id="{19A3288E-05A8-FA40-B82A-A08DC677F5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8525" y="2703513"/>
              <a:ext cx="166688" cy="169863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" y="8"/>
                </a:cxn>
                <a:cxn ang="0">
                  <a:pos x="50" y="54"/>
                </a:cxn>
                <a:cxn ang="0">
                  <a:pos x="54" y="58"/>
                </a:cxn>
                <a:cxn ang="0">
                  <a:pos x="57" y="54"/>
                </a:cxn>
                <a:cxn ang="0">
                  <a:pos x="57" y="54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8"/>
                </a:cxn>
              </a:cxnLst>
              <a:rect l="0" t="0" r="r" b="b"/>
              <a:pathLst>
                <a:path w="57" h="58"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9" y="8"/>
                    <a:pt x="50" y="29"/>
                    <a:pt x="50" y="54"/>
                  </a:cubicBezTo>
                  <a:cubicBezTo>
                    <a:pt x="50" y="56"/>
                    <a:pt x="52" y="58"/>
                    <a:pt x="54" y="58"/>
                  </a:cubicBezTo>
                  <a:cubicBezTo>
                    <a:pt x="56" y="58"/>
                    <a:pt x="57" y="56"/>
                    <a:pt x="57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24"/>
                    <a:pt x="3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2CFF8F5F-60FF-E547-AFAB-3C246E5EE473}"/>
              </a:ext>
            </a:extLst>
          </p:cNvPr>
          <p:cNvGrpSpPr/>
          <p:nvPr/>
        </p:nvGrpSpPr>
        <p:grpSpPr>
          <a:xfrm>
            <a:off x="1942187" y="2728644"/>
            <a:ext cx="401466" cy="300657"/>
            <a:chOff x="1544638" y="2754313"/>
            <a:chExt cx="360363" cy="269875"/>
          </a:xfrm>
          <a:solidFill>
            <a:schemeClr val="tx2"/>
          </a:solidFill>
        </p:grpSpPr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DD5F4B74-5BB7-084D-B989-B7B0663D2B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4638" y="2754313"/>
              <a:ext cx="360363" cy="269875"/>
            </a:xfrm>
            <a:custGeom>
              <a:avLst/>
              <a:gdLst/>
              <a:ahLst/>
              <a:cxnLst>
                <a:cxn ang="0">
                  <a:pos x="120" y="37"/>
                </a:cxn>
                <a:cxn ang="0">
                  <a:pos x="101" y="7"/>
                </a:cxn>
                <a:cxn ang="0">
                  <a:pos x="88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76"/>
                </a:cxn>
                <a:cxn ang="0">
                  <a:pos x="15" y="92"/>
                </a:cxn>
                <a:cxn ang="0">
                  <a:pos x="88" y="92"/>
                </a:cxn>
                <a:cxn ang="0">
                  <a:pos x="101" y="84"/>
                </a:cxn>
                <a:cxn ang="0">
                  <a:pos x="120" y="54"/>
                </a:cxn>
                <a:cxn ang="0">
                  <a:pos x="120" y="37"/>
                </a:cxn>
                <a:cxn ang="0">
                  <a:pos x="113" y="50"/>
                </a:cxn>
                <a:cxn ang="0">
                  <a:pos x="94" y="80"/>
                </a:cxn>
                <a:cxn ang="0">
                  <a:pos x="88" y="84"/>
                </a:cxn>
                <a:cxn ang="0">
                  <a:pos x="15" y="84"/>
                </a:cxn>
                <a:cxn ang="0">
                  <a:pos x="7" y="76"/>
                </a:cxn>
                <a:cxn ang="0">
                  <a:pos x="7" y="15"/>
                </a:cxn>
                <a:cxn ang="0">
                  <a:pos x="15" y="7"/>
                </a:cxn>
                <a:cxn ang="0">
                  <a:pos x="88" y="7"/>
                </a:cxn>
                <a:cxn ang="0">
                  <a:pos x="94" y="11"/>
                </a:cxn>
                <a:cxn ang="0">
                  <a:pos x="113" y="41"/>
                </a:cxn>
                <a:cxn ang="0">
                  <a:pos x="113" y="50"/>
                </a:cxn>
                <a:cxn ang="0">
                  <a:pos x="113" y="50"/>
                </a:cxn>
                <a:cxn ang="0">
                  <a:pos x="113" y="50"/>
                </a:cxn>
              </a:cxnLst>
              <a:rect l="0" t="0" r="r" b="b"/>
              <a:pathLst>
                <a:path w="123" h="92">
                  <a:moveTo>
                    <a:pt x="120" y="37"/>
                  </a:moveTo>
                  <a:cubicBezTo>
                    <a:pt x="101" y="7"/>
                    <a:pt x="101" y="7"/>
                    <a:pt x="101" y="7"/>
                  </a:cubicBezTo>
                  <a:cubicBezTo>
                    <a:pt x="98" y="2"/>
                    <a:pt x="93" y="0"/>
                    <a:pt x="8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85"/>
                    <a:pt x="6" y="92"/>
                    <a:pt x="15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93" y="92"/>
                    <a:pt x="98" y="89"/>
                    <a:pt x="101" y="84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123" y="49"/>
                    <a:pt x="123" y="42"/>
                    <a:pt x="120" y="37"/>
                  </a:cubicBezTo>
                  <a:close/>
                  <a:moveTo>
                    <a:pt x="113" y="50"/>
                  </a:moveTo>
                  <a:cubicBezTo>
                    <a:pt x="94" y="80"/>
                    <a:pt x="94" y="80"/>
                    <a:pt x="94" y="80"/>
                  </a:cubicBezTo>
                  <a:cubicBezTo>
                    <a:pt x="93" y="83"/>
                    <a:pt x="90" y="84"/>
                    <a:pt x="88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1" y="84"/>
                    <a:pt x="7" y="80"/>
                    <a:pt x="7" y="7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7"/>
                    <a:pt x="15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90" y="7"/>
                    <a:pt x="93" y="9"/>
                    <a:pt x="94" y="11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5" y="44"/>
                    <a:pt x="115" y="47"/>
                    <a:pt x="113" y="50"/>
                  </a:cubicBezTo>
                  <a:close/>
                  <a:moveTo>
                    <a:pt x="113" y="50"/>
                  </a:moveTo>
                  <a:cubicBezTo>
                    <a:pt x="113" y="50"/>
                    <a:pt x="113" y="50"/>
                    <a:pt x="113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45" name="Freeform 121">
              <a:extLst>
                <a:ext uri="{FF2B5EF4-FFF2-40B4-BE49-F238E27FC236}">
                  <a16:creationId xmlns:a16="http://schemas.microsoft.com/office/drawing/2014/main" id="{84FAFC1A-6424-6445-9530-9D1C556E0A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6888" y="2852738"/>
              <a:ext cx="66675" cy="68263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0" y="12"/>
                </a:cxn>
                <a:cxn ang="0">
                  <a:pos x="12" y="23"/>
                </a:cxn>
                <a:cxn ang="0">
                  <a:pos x="23" y="12"/>
                </a:cxn>
                <a:cxn ang="0">
                  <a:pos x="12" y="0"/>
                </a:cxn>
                <a:cxn ang="0">
                  <a:pos x="12" y="19"/>
                </a:cxn>
                <a:cxn ang="0">
                  <a:pos x="4" y="12"/>
                </a:cxn>
                <a:cxn ang="0">
                  <a:pos x="12" y="4"/>
                </a:cxn>
                <a:cxn ang="0">
                  <a:pos x="19" y="12"/>
                </a:cxn>
                <a:cxn ang="0">
                  <a:pos x="12" y="19"/>
                </a:cxn>
                <a:cxn ang="0">
                  <a:pos x="12" y="19"/>
                </a:cxn>
                <a:cxn ang="0">
                  <a:pos x="12" y="19"/>
                </a:cxn>
              </a:cxnLst>
              <a:rect l="0" t="0" r="r" b="b"/>
              <a:pathLst>
                <a:path w="23" h="23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3"/>
                    <a:pt x="12" y="23"/>
                  </a:cubicBezTo>
                  <a:cubicBezTo>
                    <a:pt x="18" y="2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  <a:close/>
                  <a:moveTo>
                    <a:pt x="12" y="19"/>
                  </a:moveTo>
                  <a:cubicBezTo>
                    <a:pt x="8" y="19"/>
                    <a:pt x="4" y="16"/>
                    <a:pt x="4" y="12"/>
                  </a:cubicBezTo>
                  <a:cubicBezTo>
                    <a:pt x="4" y="7"/>
                    <a:pt x="8" y="4"/>
                    <a:pt x="12" y="4"/>
                  </a:cubicBezTo>
                  <a:cubicBezTo>
                    <a:pt x="16" y="4"/>
                    <a:pt x="19" y="7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lose/>
                  <a:moveTo>
                    <a:pt x="12" y="19"/>
                  </a:moveTo>
                  <a:cubicBezTo>
                    <a:pt x="12" y="19"/>
                    <a:pt x="12" y="19"/>
                    <a:pt x="12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DB5A30EB-9E01-5443-917C-C81242905779}"/>
              </a:ext>
            </a:extLst>
          </p:cNvPr>
          <p:cNvGrpSpPr/>
          <p:nvPr/>
        </p:nvGrpSpPr>
        <p:grpSpPr>
          <a:xfrm>
            <a:off x="2681449" y="2682662"/>
            <a:ext cx="413846" cy="389086"/>
            <a:chOff x="2266950" y="2713038"/>
            <a:chExt cx="371475" cy="349250"/>
          </a:xfrm>
          <a:solidFill>
            <a:schemeClr val="tx2"/>
          </a:solidFill>
        </p:grpSpPr>
        <p:sp>
          <p:nvSpPr>
            <p:cNvPr id="1146" name="Freeform 122">
              <a:extLst>
                <a:ext uri="{FF2B5EF4-FFF2-40B4-BE49-F238E27FC236}">
                  <a16:creationId xmlns:a16="http://schemas.microsoft.com/office/drawing/2014/main" id="{F01CCCBB-26AE-514C-8AF7-3B331E656E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7925" y="2903538"/>
              <a:ext cx="44450" cy="44450"/>
            </a:xfrm>
            <a:custGeom>
              <a:avLst/>
              <a:gdLst/>
              <a:ahLst/>
              <a:cxnLst>
                <a:cxn ang="0">
                  <a:pos x="15" y="7"/>
                </a:cxn>
                <a:cxn ang="0">
                  <a:pos x="7" y="15"/>
                </a:cxn>
                <a:cxn ang="0">
                  <a:pos x="0" y="7"/>
                </a:cxn>
                <a:cxn ang="0">
                  <a:pos x="7" y="0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5" y="3"/>
                    <a:pt x="15" y="7"/>
                  </a:cubicBezTo>
                  <a:close/>
                  <a:moveTo>
                    <a:pt x="15" y="7"/>
                  </a:moveTo>
                  <a:cubicBezTo>
                    <a:pt x="15" y="7"/>
                    <a:pt x="15" y="7"/>
                    <a:pt x="15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47" name="Freeform 123">
              <a:extLst>
                <a:ext uri="{FF2B5EF4-FFF2-40B4-BE49-F238E27FC236}">
                  <a16:creationId xmlns:a16="http://schemas.microsoft.com/office/drawing/2014/main" id="{4311B4F4-28BB-C543-9EF9-3E0FA1F326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6950" y="2713038"/>
              <a:ext cx="371475" cy="349250"/>
            </a:xfrm>
            <a:custGeom>
              <a:avLst/>
              <a:gdLst/>
              <a:ahLst/>
              <a:cxnLst>
                <a:cxn ang="0">
                  <a:pos x="111" y="46"/>
                </a:cxn>
                <a:cxn ang="0">
                  <a:pos x="100" y="0"/>
                </a:cxn>
                <a:cxn ang="0">
                  <a:pos x="0" y="21"/>
                </a:cxn>
                <a:cxn ang="0">
                  <a:pos x="21" y="119"/>
                </a:cxn>
                <a:cxn ang="0">
                  <a:pos x="111" y="97"/>
                </a:cxn>
                <a:cxn ang="0">
                  <a:pos x="111" y="46"/>
                </a:cxn>
                <a:cxn ang="0">
                  <a:pos x="100" y="7"/>
                </a:cxn>
                <a:cxn ang="0">
                  <a:pos x="104" y="35"/>
                </a:cxn>
                <a:cxn ang="0">
                  <a:pos x="100" y="15"/>
                </a:cxn>
                <a:cxn ang="0">
                  <a:pos x="16" y="11"/>
                </a:cxn>
                <a:cxn ang="0">
                  <a:pos x="12" y="30"/>
                </a:cxn>
                <a:cxn ang="0">
                  <a:pos x="21" y="7"/>
                </a:cxn>
                <a:cxn ang="0">
                  <a:pos x="16" y="19"/>
                </a:cxn>
                <a:cxn ang="0">
                  <a:pos x="96" y="15"/>
                </a:cxn>
                <a:cxn ang="0">
                  <a:pos x="96" y="23"/>
                </a:cxn>
                <a:cxn ang="0">
                  <a:pos x="16" y="26"/>
                </a:cxn>
                <a:cxn ang="0">
                  <a:pos x="96" y="23"/>
                </a:cxn>
                <a:cxn ang="0">
                  <a:pos x="96" y="34"/>
                </a:cxn>
                <a:cxn ang="0">
                  <a:pos x="16" y="33"/>
                </a:cxn>
                <a:cxn ang="0">
                  <a:pos x="96" y="30"/>
                </a:cxn>
                <a:cxn ang="0">
                  <a:pos x="90" y="111"/>
                </a:cxn>
                <a:cxn ang="0">
                  <a:pos x="8" y="97"/>
                </a:cxn>
                <a:cxn ang="0">
                  <a:pos x="21" y="42"/>
                </a:cxn>
                <a:cxn ang="0">
                  <a:pos x="104" y="46"/>
                </a:cxn>
                <a:cxn ang="0">
                  <a:pos x="69" y="53"/>
                </a:cxn>
                <a:cxn ang="0">
                  <a:pos x="69" y="92"/>
                </a:cxn>
                <a:cxn ang="0">
                  <a:pos x="104" y="97"/>
                </a:cxn>
                <a:cxn ang="0">
                  <a:pos x="69" y="84"/>
                </a:cxn>
                <a:cxn ang="0">
                  <a:pos x="69" y="61"/>
                </a:cxn>
                <a:cxn ang="0">
                  <a:pos x="110" y="58"/>
                </a:cxn>
                <a:cxn ang="0">
                  <a:pos x="111" y="56"/>
                </a:cxn>
                <a:cxn ang="0">
                  <a:pos x="109" y="84"/>
                </a:cxn>
                <a:cxn ang="0">
                  <a:pos x="109" y="84"/>
                </a:cxn>
              </a:cxnLst>
              <a:rect l="0" t="0" r="r" b="b"/>
              <a:pathLst>
                <a:path w="127" h="119">
                  <a:moveTo>
                    <a:pt x="111" y="46"/>
                  </a:moveTo>
                  <a:cubicBezTo>
                    <a:pt x="111" y="46"/>
                    <a:pt x="111" y="46"/>
                    <a:pt x="111" y="46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5"/>
                    <a:pt x="106" y="0"/>
                    <a:pt x="10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09"/>
                    <a:pt x="10" y="119"/>
                    <a:pt x="21" y="119"/>
                  </a:cubicBezTo>
                  <a:cubicBezTo>
                    <a:pt x="90" y="119"/>
                    <a:pt x="90" y="119"/>
                    <a:pt x="90" y="119"/>
                  </a:cubicBezTo>
                  <a:cubicBezTo>
                    <a:pt x="102" y="119"/>
                    <a:pt x="111" y="109"/>
                    <a:pt x="111" y="97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27" y="80"/>
                    <a:pt x="127" y="57"/>
                    <a:pt x="111" y="46"/>
                  </a:cubicBezTo>
                  <a:close/>
                  <a:moveTo>
                    <a:pt x="21" y="7"/>
                  </a:moveTo>
                  <a:cubicBezTo>
                    <a:pt x="100" y="7"/>
                    <a:pt x="100" y="7"/>
                    <a:pt x="100" y="7"/>
                  </a:cubicBezTo>
                  <a:cubicBezTo>
                    <a:pt x="102" y="7"/>
                    <a:pt x="104" y="9"/>
                    <a:pt x="104" y="11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3" y="34"/>
                    <a:pt x="101" y="34"/>
                    <a:pt x="100" y="34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0" y="13"/>
                    <a:pt x="98" y="11"/>
                    <a:pt x="9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11"/>
                    <a:pt x="12" y="13"/>
                    <a:pt x="12" y="15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9" y="28"/>
                    <a:pt x="8" y="24"/>
                    <a:pt x="8" y="21"/>
                  </a:cubicBezTo>
                  <a:cubicBezTo>
                    <a:pt x="8" y="13"/>
                    <a:pt x="14" y="7"/>
                    <a:pt x="21" y="7"/>
                  </a:cubicBezTo>
                  <a:close/>
                  <a:moveTo>
                    <a:pt x="9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96" y="15"/>
                    <a:pt x="96" y="15"/>
                    <a:pt x="96" y="15"/>
                  </a:cubicBezTo>
                  <a:lnTo>
                    <a:pt x="96" y="19"/>
                  </a:lnTo>
                  <a:close/>
                  <a:moveTo>
                    <a:pt x="96" y="23"/>
                  </a:moveTo>
                  <a:cubicBezTo>
                    <a:pt x="96" y="26"/>
                    <a:pt x="96" y="26"/>
                    <a:pt x="9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96" y="23"/>
                  </a:lnTo>
                  <a:close/>
                  <a:moveTo>
                    <a:pt x="96" y="30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19" y="34"/>
                    <a:pt x="17" y="34"/>
                    <a:pt x="16" y="33"/>
                  </a:cubicBezTo>
                  <a:cubicBezTo>
                    <a:pt x="16" y="30"/>
                    <a:pt x="16" y="30"/>
                    <a:pt x="16" y="30"/>
                  </a:cubicBezTo>
                  <a:lnTo>
                    <a:pt x="96" y="30"/>
                  </a:lnTo>
                  <a:close/>
                  <a:moveTo>
                    <a:pt x="104" y="97"/>
                  </a:moveTo>
                  <a:cubicBezTo>
                    <a:pt x="104" y="105"/>
                    <a:pt x="98" y="111"/>
                    <a:pt x="90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14" y="111"/>
                    <a:pt x="8" y="105"/>
                    <a:pt x="8" y="9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40"/>
                    <a:pt x="16" y="42"/>
                    <a:pt x="21" y="42"/>
                  </a:cubicBezTo>
                  <a:cubicBezTo>
                    <a:pt x="100" y="42"/>
                    <a:pt x="100" y="42"/>
                    <a:pt x="100" y="42"/>
                  </a:cubicBezTo>
                  <a:cubicBezTo>
                    <a:pt x="102" y="42"/>
                    <a:pt x="104" y="44"/>
                    <a:pt x="104" y="4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59" y="53"/>
                    <a:pt x="50" y="62"/>
                    <a:pt x="50" y="72"/>
                  </a:cubicBezTo>
                  <a:cubicBezTo>
                    <a:pt x="50" y="83"/>
                    <a:pt x="59" y="92"/>
                    <a:pt x="69" y="92"/>
                  </a:cubicBezTo>
                  <a:cubicBezTo>
                    <a:pt x="104" y="92"/>
                    <a:pt x="104" y="92"/>
                    <a:pt x="104" y="92"/>
                  </a:cubicBezTo>
                  <a:lnTo>
                    <a:pt x="104" y="97"/>
                  </a:lnTo>
                  <a:close/>
                  <a:moveTo>
                    <a:pt x="109" y="84"/>
                  </a:moveTo>
                  <a:cubicBezTo>
                    <a:pt x="69" y="84"/>
                    <a:pt x="69" y="84"/>
                    <a:pt x="69" y="84"/>
                  </a:cubicBezTo>
                  <a:cubicBezTo>
                    <a:pt x="63" y="84"/>
                    <a:pt x="58" y="79"/>
                    <a:pt x="58" y="72"/>
                  </a:cubicBezTo>
                  <a:cubicBezTo>
                    <a:pt x="58" y="66"/>
                    <a:pt x="63" y="61"/>
                    <a:pt x="69" y="61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6" y="61"/>
                    <a:pt x="108" y="60"/>
                    <a:pt x="110" y="58"/>
                  </a:cubicBezTo>
                  <a:cubicBezTo>
                    <a:pt x="110" y="57"/>
                    <a:pt x="111" y="57"/>
                    <a:pt x="111" y="56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4" y="59"/>
                    <a:pt x="115" y="64"/>
                    <a:pt x="115" y="69"/>
                  </a:cubicBezTo>
                  <a:cubicBezTo>
                    <a:pt x="115" y="75"/>
                    <a:pt x="113" y="80"/>
                    <a:pt x="109" y="84"/>
                  </a:cubicBezTo>
                  <a:close/>
                  <a:moveTo>
                    <a:pt x="109" y="84"/>
                  </a:moveTo>
                  <a:cubicBezTo>
                    <a:pt x="109" y="84"/>
                    <a:pt x="109" y="84"/>
                    <a:pt x="109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9DB23F1-D360-2149-86CF-56F3A20E7D0A}"/>
              </a:ext>
            </a:extLst>
          </p:cNvPr>
          <p:cNvGrpSpPr/>
          <p:nvPr/>
        </p:nvGrpSpPr>
        <p:grpSpPr>
          <a:xfrm>
            <a:off x="4122834" y="2675587"/>
            <a:ext cx="350177" cy="401466"/>
            <a:chOff x="4041775" y="2706688"/>
            <a:chExt cx="314325" cy="360363"/>
          </a:xfrm>
          <a:solidFill>
            <a:schemeClr val="tx2"/>
          </a:solidFill>
        </p:grpSpPr>
        <p:sp>
          <p:nvSpPr>
            <p:cNvPr id="1148" name="Freeform 124">
              <a:extLst>
                <a:ext uri="{FF2B5EF4-FFF2-40B4-BE49-F238E27FC236}">
                  <a16:creationId xmlns:a16="http://schemas.microsoft.com/office/drawing/2014/main" id="{AC653C49-43CA-5D4E-949D-D25A82C4A2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1775" y="2706688"/>
              <a:ext cx="314325" cy="360363"/>
            </a:xfrm>
            <a:custGeom>
              <a:avLst/>
              <a:gdLst/>
              <a:ahLst/>
              <a:cxnLst>
                <a:cxn ang="0">
                  <a:pos x="107" y="26"/>
                </a:cxn>
                <a:cxn ang="0">
                  <a:pos x="96" y="16"/>
                </a:cxn>
                <a:cxn ang="0">
                  <a:pos x="84" y="16"/>
                </a:cxn>
                <a:cxn ang="0">
                  <a:pos x="84" y="12"/>
                </a:cxn>
                <a:cxn ang="0">
                  <a:pos x="73" y="0"/>
                </a:cxn>
                <a:cxn ang="0">
                  <a:pos x="34" y="0"/>
                </a:cxn>
                <a:cxn ang="0">
                  <a:pos x="23" y="12"/>
                </a:cxn>
                <a:cxn ang="0">
                  <a:pos x="23" y="15"/>
                </a:cxn>
                <a:cxn ang="0">
                  <a:pos x="11" y="15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35"/>
                </a:cxn>
                <a:cxn ang="0">
                  <a:pos x="7" y="42"/>
                </a:cxn>
                <a:cxn ang="0">
                  <a:pos x="7" y="108"/>
                </a:cxn>
                <a:cxn ang="0">
                  <a:pos x="23" y="123"/>
                </a:cxn>
                <a:cxn ang="0">
                  <a:pos x="84" y="123"/>
                </a:cxn>
                <a:cxn ang="0">
                  <a:pos x="99" y="108"/>
                </a:cxn>
                <a:cxn ang="0">
                  <a:pos x="99" y="42"/>
                </a:cxn>
                <a:cxn ang="0">
                  <a:pos x="107" y="35"/>
                </a:cxn>
                <a:cxn ang="0">
                  <a:pos x="107" y="26"/>
                </a:cxn>
                <a:cxn ang="0">
                  <a:pos x="30" y="12"/>
                </a:cxn>
                <a:cxn ang="0">
                  <a:pos x="34" y="8"/>
                </a:cxn>
                <a:cxn ang="0">
                  <a:pos x="73" y="8"/>
                </a:cxn>
                <a:cxn ang="0">
                  <a:pos x="76" y="12"/>
                </a:cxn>
                <a:cxn ang="0">
                  <a:pos x="76" y="15"/>
                </a:cxn>
                <a:cxn ang="0">
                  <a:pos x="30" y="15"/>
                </a:cxn>
                <a:cxn ang="0">
                  <a:pos x="30" y="12"/>
                </a:cxn>
                <a:cxn ang="0">
                  <a:pos x="92" y="108"/>
                </a:cxn>
                <a:cxn ang="0">
                  <a:pos x="84" y="115"/>
                </a:cxn>
                <a:cxn ang="0">
                  <a:pos x="23" y="115"/>
                </a:cxn>
                <a:cxn ang="0">
                  <a:pos x="15" y="108"/>
                </a:cxn>
                <a:cxn ang="0">
                  <a:pos x="15" y="42"/>
                </a:cxn>
                <a:cxn ang="0">
                  <a:pos x="92" y="42"/>
                </a:cxn>
                <a:cxn ang="0">
                  <a:pos x="92" y="108"/>
                </a:cxn>
                <a:cxn ang="0">
                  <a:pos x="99" y="31"/>
                </a:cxn>
                <a:cxn ang="0">
                  <a:pos x="99" y="35"/>
                </a:cxn>
                <a:cxn ang="0">
                  <a:pos x="7" y="35"/>
                </a:cxn>
                <a:cxn ang="0">
                  <a:pos x="7" y="27"/>
                </a:cxn>
                <a:cxn ang="0">
                  <a:pos x="11" y="23"/>
                </a:cxn>
                <a:cxn ang="0">
                  <a:pos x="96" y="23"/>
                </a:cxn>
                <a:cxn ang="0">
                  <a:pos x="99" y="27"/>
                </a:cxn>
                <a:cxn ang="0">
                  <a:pos x="99" y="31"/>
                </a:cxn>
                <a:cxn ang="0">
                  <a:pos x="99" y="31"/>
                </a:cxn>
                <a:cxn ang="0">
                  <a:pos x="99" y="31"/>
                </a:cxn>
              </a:cxnLst>
              <a:rect l="0" t="0" r="r" b="b"/>
              <a:pathLst>
                <a:path w="107" h="123">
                  <a:moveTo>
                    <a:pt x="107" y="26"/>
                  </a:moveTo>
                  <a:cubicBezTo>
                    <a:pt x="107" y="20"/>
                    <a:pt x="102" y="16"/>
                    <a:pt x="96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5"/>
                    <a:pt x="79" y="0"/>
                    <a:pt x="73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3" y="5"/>
                    <a:pt x="23" y="12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5" y="15"/>
                    <a:pt x="0" y="2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3" y="42"/>
                    <a:pt x="7" y="42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16"/>
                    <a:pt x="14" y="123"/>
                    <a:pt x="23" y="123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92" y="123"/>
                    <a:pt x="99" y="116"/>
                    <a:pt x="99" y="108"/>
                  </a:cubicBezTo>
                  <a:cubicBezTo>
                    <a:pt x="99" y="42"/>
                    <a:pt x="99" y="42"/>
                    <a:pt x="99" y="42"/>
                  </a:cubicBezTo>
                  <a:cubicBezTo>
                    <a:pt x="104" y="42"/>
                    <a:pt x="107" y="39"/>
                    <a:pt x="107" y="35"/>
                  </a:cubicBezTo>
                  <a:cubicBezTo>
                    <a:pt x="107" y="26"/>
                    <a:pt x="107" y="26"/>
                    <a:pt x="107" y="26"/>
                  </a:cubicBezTo>
                  <a:close/>
                  <a:moveTo>
                    <a:pt x="30" y="12"/>
                  </a:moveTo>
                  <a:cubicBezTo>
                    <a:pt x="30" y="10"/>
                    <a:pt x="32" y="8"/>
                    <a:pt x="34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5" y="8"/>
                    <a:pt x="76" y="10"/>
                    <a:pt x="76" y="12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0" y="12"/>
                  </a:lnTo>
                  <a:close/>
                  <a:moveTo>
                    <a:pt x="92" y="108"/>
                  </a:moveTo>
                  <a:cubicBezTo>
                    <a:pt x="92" y="112"/>
                    <a:pt x="88" y="115"/>
                    <a:pt x="84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18" y="115"/>
                    <a:pt x="15" y="112"/>
                    <a:pt x="15" y="108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92" y="42"/>
                    <a:pt x="92" y="42"/>
                    <a:pt x="92" y="42"/>
                  </a:cubicBezTo>
                  <a:lnTo>
                    <a:pt x="92" y="108"/>
                  </a:lnTo>
                  <a:close/>
                  <a:moveTo>
                    <a:pt x="99" y="31"/>
                  </a:moveTo>
                  <a:cubicBezTo>
                    <a:pt x="99" y="35"/>
                    <a:pt x="99" y="35"/>
                    <a:pt x="99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5"/>
                    <a:pt x="9" y="23"/>
                    <a:pt x="11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8" y="23"/>
                    <a:pt x="99" y="25"/>
                    <a:pt x="99" y="27"/>
                  </a:cubicBezTo>
                  <a:lnTo>
                    <a:pt x="99" y="31"/>
                  </a:lnTo>
                  <a:close/>
                  <a:moveTo>
                    <a:pt x="99" y="31"/>
                  </a:moveTo>
                  <a:cubicBezTo>
                    <a:pt x="99" y="31"/>
                    <a:pt x="99" y="31"/>
                    <a:pt x="99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49" name="Freeform 125">
              <a:extLst>
                <a:ext uri="{FF2B5EF4-FFF2-40B4-BE49-F238E27FC236}">
                  <a16:creationId xmlns:a16="http://schemas.microsoft.com/office/drawing/2014/main" id="{02437414-F338-8D40-B595-51EFFD90FF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0038" y="2852738"/>
              <a:ext cx="42863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50" name="Freeform 126">
              <a:extLst>
                <a:ext uri="{FF2B5EF4-FFF2-40B4-BE49-F238E27FC236}">
                  <a16:creationId xmlns:a16="http://schemas.microsoft.com/office/drawing/2014/main" id="{F2E99294-A9B3-E34D-B251-F56D4A3389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6713" y="2852738"/>
              <a:ext cx="44450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51" name="Freeform 127">
              <a:extLst>
                <a:ext uri="{FF2B5EF4-FFF2-40B4-BE49-F238E27FC236}">
                  <a16:creationId xmlns:a16="http://schemas.microsoft.com/office/drawing/2014/main" id="{CFE39641-975E-AB4F-A0E8-C239833319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4975" y="2852738"/>
              <a:ext cx="42863" cy="171450"/>
            </a:xfrm>
            <a:custGeom>
              <a:avLst/>
              <a:gdLst/>
              <a:ahLst/>
              <a:cxnLst>
                <a:cxn ang="0">
                  <a:pos x="4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4" y="58"/>
                </a:cxn>
                <a:cxn ang="0">
                  <a:pos x="4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4" y="5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5" h="58">
                  <a:moveTo>
                    <a:pt x="4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4" y="58"/>
                  </a:cubicBezTo>
                  <a:close/>
                  <a:moveTo>
                    <a:pt x="4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4" y="54"/>
                    <a:pt x="4" y="54"/>
                    <a:pt x="4" y="54"/>
                  </a:cubicBezTo>
                  <a:lnTo>
                    <a:pt x="4" y="4"/>
                  </a:ln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3CB1B166-E102-8448-81ED-CC57A3E77D82}"/>
              </a:ext>
            </a:extLst>
          </p:cNvPr>
          <p:cNvGrpSpPr/>
          <p:nvPr/>
        </p:nvGrpSpPr>
        <p:grpSpPr>
          <a:xfrm>
            <a:off x="4810807" y="2709191"/>
            <a:ext cx="399697" cy="336028"/>
            <a:chOff x="4856163" y="2736851"/>
            <a:chExt cx="358775" cy="301625"/>
          </a:xfrm>
          <a:solidFill>
            <a:schemeClr val="tx2"/>
          </a:solidFill>
        </p:grpSpPr>
        <p:sp>
          <p:nvSpPr>
            <p:cNvPr id="1152" name="Freeform 128">
              <a:extLst>
                <a:ext uri="{FF2B5EF4-FFF2-40B4-BE49-F238E27FC236}">
                  <a16:creationId xmlns:a16="http://schemas.microsoft.com/office/drawing/2014/main" id="{A9259E9C-A045-0E41-BEB2-7BD3972A9F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2814638"/>
              <a:ext cx="177800" cy="179388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0" y="30"/>
                </a:cxn>
                <a:cxn ang="0">
                  <a:pos x="31" y="61"/>
                </a:cxn>
                <a:cxn ang="0">
                  <a:pos x="61" y="30"/>
                </a:cxn>
                <a:cxn ang="0">
                  <a:pos x="31" y="0"/>
                </a:cxn>
                <a:cxn ang="0">
                  <a:pos x="48" y="45"/>
                </a:cxn>
                <a:cxn ang="0">
                  <a:pos x="16" y="48"/>
                </a:cxn>
                <a:cxn ang="0">
                  <a:pos x="13" y="15"/>
                </a:cxn>
                <a:cxn ang="0">
                  <a:pos x="46" y="13"/>
                </a:cxn>
                <a:cxn ang="0">
                  <a:pos x="48" y="45"/>
                </a:cxn>
                <a:cxn ang="0">
                  <a:pos x="48" y="45"/>
                </a:cxn>
                <a:cxn ang="0">
                  <a:pos x="48" y="45"/>
                </a:cxn>
              </a:cxnLst>
              <a:rect l="0" t="0" r="r" b="b"/>
              <a:pathLst>
                <a:path w="61" h="61">
                  <a:moveTo>
                    <a:pt x="31" y="0"/>
                  </a:moveTo>
                  <a:cubicBezTo>
                    <a:pt x="14" y="0"/>
                    <a:pt x="0" y="13"/>
                    <a:pt x="0" y="30"/>
                  </a:cubicBezTo>
                  <a:cubicBezTo>
                    <a:pt x="0" y="47"/>
                    <a:pt x="14" y="61"/>
                    <a:pt x="31" y="61"/>
                  </a:cubicBezTo>
                  <a:cubicBezTo>
                    <a:pt x="48" y="61"/>
                    <a:pt x="61" y="47"/>
                    <a:pt x="61" y="30"/>
                  </a:cubicBezTo>
                  <a:cubicBezTo>
                    <a:pt x="61" y="13"/>
                    <a:pt x="48" y="0"/>
                    <a:pt x="31" y="0"/>
                  </a:cubicBezTo>
                  <a:close/>
                  <a:moveTo>
                    <a:pt x="48" y="45"/>
                  </a:moveTo>
                  <a:cubicBezTo>
                    <a:pt x="40" y="55"/>
                    <a:pt x="25" y="56"/>
                    <a:pt x="16" y="48"/>
                  </a:cubicBezTo>
                  <a:cubicBezTo>
                    <a:pt x="6" y="39"/>
                    <a:pt x="5" y="25"/>
                    <a:pt x="13" y="15"/>
                  </a:cubicBezTo>
                  <a:cubicBezTo>
                    <a:pt x="22" y="6"/>
                    <a:pt x="36" y="5"/>
                    <a:pt x="46" y="13"/>
                  </a:cubicBezTo>
                  <a:cubicBezTo>
                    <a:pt x="55" y="21"/>
                    <a:pt x="57" y="36"/>
                    <a:pt x="48" y="45"/>
                  </a:cubicBezTo>
                  <a:close/>
                  <a:moveTo>
                    <a:pt x="48" y="45"/>
                  </a:moveTo>
                  <a:cubicBezTo>
                    <a:pt x="48" y="45"/>
                    <a:pt x="48" y="45"/>
                    <a:pt x="48" y="4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53" name="Freeform 129">
              <a:extLst>
                <a:ext uri="{FF2B5EF4-FFF2-40B4-BE49-F238E27FC236}">
                  <a16:creationId xmlns:a16="http://schemas.microsoft.com/office/drawing/2014/main" id="{53CEB9ED-1D4C-AC43-9E27-C390239503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9513" y="2859088"/>
              <a:ext cx="53975" cy="508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4" y="15"/>
                </a:cxn>
                <a:cxn ang="0">
                  <a:pos x="16" y="4"/>
                </a:cxn>
                <a:cxn ang="0">
                  <a:pos x="18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0"/>
                </a:cxn>
              </a:cxnLst>
              <a:rect l="0" t="0" r="r" b="b"/>
              <a:pathLst>
                <a:path w="18" h="17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17" y="4"/>
                    <a:pt x="18" y="3"/>
                    <a:pt x="18" y="2"/>
                  </a:cubicBezTo>
                  <a:cubicBezTo>
                    <a:pt x="18" y="1"/>
                    <a:pt x="17" y="0"/>
                    <a:pt x="16" y="0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54" name="Freeform 130">
              <a:extLst>
                <a:ext uri="{FF2B5EF4-FFF2-40B4-BE49-F238E27FC236}">
                  <a16:creationId xmlns:a16="http://schemas.microsoft.com/office/drawing/2014/main" id="{0B7B7A85-B5C8-3C43-82D0-781C621B9D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2736851"/>
              <a:ext cx="358775" cy="301625"/>
            </a:xfrm>
            <a:custGeom>
              <a:avLst/>
              <a:gdLst/>
              <a:ahLst/>
              <a:cxnLst>
                <a:cxn ang="0">
                  <a:pos x="114" y="23"/>
                </a:cxn>
                <a:cxn ang="0">
                  <a:pos x="97" y="20"/>
                </a:cxn>
                <a:cxn ang="0">
                  <a:pos x="92" y="7"/>
                </a:cxn>
                <a:cxn ang="0">
                  <a:pos x="81" y="0"/>
                </a:cxn>
                <a:cxn ang="0">
                  <a:pos x="43" y="0"/>
                </a:cxn>
                <a:cxn ang="0">
                  <a:pos x="32" y="7"/>
                </a:cxn>
                <a:cxn ang="0">
                  <a:pos x="27" y="20"/>
                </a:cxn>
                <a:cxn ang="0">
                  <a:pos x="10" y="23"/>
                </a:cxn>
                <a:cxn ang="0">
                  <a:pos x="0" y="34"/>
                </a:cxn>
                <a:cxn ang="0">
                  <a:pos x="0" y="92"/>
                </a:cxn>
                <a:cxn ang="0">
                  <a:pos x="12" y="103"/>
                </a:cxn>
                <a:cxn ang="0">
                  <a:pos x="112" y="103"/>
                </a:cxn>
                <a:cxn ang="0">
                  <a:pos x="123" y="92"/>
                </a:cxn>
                <a:cxn ang="0">
                  <a:pos x="123" y="34"/>
                </a:cxn>
                <a:cxn ang="0">
                  <a:pos x="114" y="23"/>
                </a:cxn>
                <a:cxn ang="0">
                  <a:pos x="115" y="92"/>
                </a:cxn>
                <a:cxn ang="0">
                  <a:pos x="112" y="96"/>
                </a:cxn>
                <a:cxn ang="0">
                  <a:pos x="12" y="96"/>
                </a:cxn>
                <a:cxn ang="0">
                  <a:pos x="8" y="92"/>
                </a:cxn>
                <a:cxn ang="0">
                  <a:pos x="8" y="34"/>
                </a:cxn>
                <a:cxn ang="0">
                  <a:pos x="11" y="30"/>
                </a:cxn>
                <a:cxn ang="0">
                  <a:pos x="32" y="27"/>
                </a:cxn>
                <a:cxn ang="0">
                  <a:pos x="39" y="10"/>
                </a:cxn>
                <a:cxn ang="0">
                  <a:pos x="43" y="7"/>
                </a:cxn>
                <a:cxn ang="0">
                  <a:pos x="81" y="7"/>
                </a:cxn>
                <a:cxn ang="0">
                  <a:pos x="85" y="10"/>
                </a:cxn>
                <a:cxn ang="0">
                  <a:pos x="91" y="27"/>
                </a:cxn>
                <a:cxn ang="0">
                  <a:pos x="112" y="30"/>
                </a:cxn>
                <a:cxn ang="0">
                  <a:pos x="115" y="34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3" h="103">
                  <a:moveTo>
                    <a:pt x="114" y="23"/>
                  </a:moveTo>
                  <a:cubicBezTo>
                    <a:pt x="97" y="20"/>
                    <a:pt x="97" y="20"/>
                    <a:pt x="97" y="20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0" y="3"/>
                    <a:pt x="86" y="0"/>
                    <a:pt x="81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0"/>
                    <a:pt x="34" y="3"/>
                    <a:pt x="32" y="7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4" y="24"/>
                    <a:pt x="0" y="29"/>
                    <a:pt x="0" y="3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8"/>
                    <a:pt x="6" y="103"/>
                    <a:pt x="12" y="103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8" y="103"/>
                    <a:pt x="123" y="98"/>
                    <a:pt x="123" y="92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29"/>
                    <a:pt x="119" y="24"/>
                    <a:pt x="114" y="23"/>
                  </a:cubicBezTo>
                  <a:close/>
                  <a:moveTo>
                    <a:pt x="115" y="92"/>
                  </a:moveTo>
                  <a:cubicBezTo>
                    <a:pt x="115" y="94"/>
                    <a:pt x="114" y="96"/>
                    <a:pt x="112" y="96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0" y="96"/>
                    <a:pt x="8" y="94"/>
                    <a:pt x="8" y="92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2"/>
                    <a:pt x="9" y="31"/>
                    <a:pt x="11" y="30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8"/>
                    <a:pt x="41" y="7"/>
                    <a:pt x="43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3" y="7"/>
                    <a:pt x="84" y="8"/>
                    <a:pt x="85" y="10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112" y="30"/>
                    <a:pt x="112" y="30"/>
                    <a:pt x="112" y="30"/>
                  </a:cubicBezTo>
                  <a:cubicBezTo>
                    <a:pt x="114" y="31"/>
                    <a:pt x="115" y="32"/>
                    <a:pt x="115" y="34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0280" name="Freeform 131">
            <a:extLst>
              <a:ext uri="{FF2B5EF4-FFF2-40B4-BE49-F238E27FC236}">
                <a16:creationId xmlns:a16="http://schemas.microsoft.com/office/drawing/2014/main" id="{A02ED5CD-7ADF-7742-85A3-627E9082C558}"/>
              </a:ext>
            </a:extLst>
          </p:cNvPr>
          <p:cNvSpPr>
            <a:spLocks noEditPoints="1"/>
          </p:cNvSpPr>
          <p:nvPr/>
        </p:nvSpPr>
        <p:spPr bwMode="auto">
          <a:xfrm>
            <a:off x="5548313" y="2687638"/>
            <a:ext cx="401637" cy="377825"/>
          </a:xfrm>
          <a:custGeom>
            <a:avLst/>
            <a:gdLst>
              <a:gd name="T0" fmla="*/ 111 w 123"/>
              <a:gd name="T1" fmla="*/ 0 h 115"/>
              <a:gd name="T2" fmla="*/ 12 w 123"/>
              <a:gd name="T3" fmla="*/ 0 h 115"/>
              <a:gd name="T4" fmla="*/ 0 w 123"/>
              <a:gd name="T5" fmla="*/ 12 h 115"/>
              <a:gd name="T6" fmla="*/ 0 w 123"/>
              <a:gd name="T7" fmla="*/ 88 h 115"/>
              <a:gd name="T8" fmla="*/ 12 w 123"/>
              <a:gd name="T9" fmla="*/ 100 h 115"/>
              <a:gd name="T10" fmla="*/ 50 w 123"/>
              <a:gd name="T11" fmla="*/ 100 h 115"/>
              <a:gd name="T12" fmla="*/ 50 w 123"/>
              <a:gd name="T13" fmla="*/ 104 h 115"/>
              <a:gd name="T14" fmla="*/ 26 w 123"/>
              <a:gd name="T15" fmla="*/ 108 h 115"/>
              <a:gd name="T16" fmla="*/ 23 w 123"/>
              <a:gd name="T17" fmla="*/ 111 h 115"/>
              <a:gd name="T18" fmla="*/ 27 w 123"/>
              <a:gd name="T19" fmla="*/ 115 h 115"/>
              <a:gd name="T20" fmla="*/ 96 w 123"/>
              <a:gd name="T21" fmla="*/ 115 h 115"/>
              <a:gd name="T22" fmla="*/ 100 w 123"/>
              <a:gd name="T23" fmla="*/ 111 h 115"/>
              <a:gd name="T24" fmla="*/ 97 w 123"/>
              <a:gd name="T25" fmla="*/ 108 h 115"/>
              <a:gd name="T26" fmla="*/ 73 w 123"/>
              <a:gd name="T27" fmla="*/ 104 h 115"/>
              <a:gd name="T28" fmla="*/ 73 w 123"/>
              <a:gd name="T29" fmla="*/ 100 h 115"/>
              <a:gd name="T30" fmla="*/ 111 w 123"/>
              <a:gd name="T31" fmla="*/ 100 h 115"/>
              <a:gd name="T32" fmla="*/ 123 w 123"/>
              <a:gd name="T33" fmla="*/ 88 h 115"/>
              <a:gd name="T34" fmla="*/ 123 w 123"/>
              <a:gd name="T35" fmla="*/ 12 h 115"/>
              <a:gd name="T36" fmla="*/ 111 w 123"/>
              <a:gd name="T37" fmla="*/ 0 h 115"/>
              <a:gd name="T38" fmla="*/ 115 w 123"/>
              <a:gd name="T39" fmla="*/ 88 h 115"/>
              <a:gd name="T40" fmla="*/ 111 w 123"/>
              <a:gd name="T41" fmla="*/ 92 h 115"/>
              <a:gd name="T42" fmla="*/ 12 w 123"/>
              <a:gd name="T43" fmla="*/ 92 h 115"/>
              <a:gd name="T44" fmla="*/ 8 w 123"/>
              <a:gd name="T45" fmla="*/ 88 h 115"/>
              <a:gd name="T46" fmla="*/ 8 w 123"/>
              <a:gd name="T47" fmla="*/ 12 h 115"/>
              <a:gd name="T48" fmla="*/ 12 w 123"/>
              <a:gd name="T49" fmla="*/ 8 h 115"/>
              <a:gd name="T50" fmla="*/ 111 w 123"/>
              <a:gd name="T51" fmla="*/ 8 h 115"/>
              <a:gd name="T52" fmla="*/ 115 w 123"/>
              <a:gd name="T53" fmla="*/ 12 h 115"/>
              <a:gd name="T54" fmla="*/ 115 w 123"/>
              <a:gd name="T55" fmla="*/ 88 h 115"/>
              <a:gd name="T56" fmla="*/ 104 w 123"/>
              <a:gd name="T57" fmla="*/ 15 h 115"/>
              <a:gd name="T58" fmla="*/ 19 w 123"/>
              <a:gd name="T59" fmla="*/ 15 h 115"/>
              <a:gd name="T60" fmla="*/ 16 w 123"/>
              <a:gd name="T61" fmla="*/ 19 h 115"/>
              <a:gd name="T62" fmla="*/ 16 w 123"/>
              <a:gd name="T63" fmla="*/ 73 h 115"/>
              <a:gd name="T64" fmla="*/ 19 w 123"/>
              <a:gd name="T65" fmla="*/ 77 h 115"/>
              <a:gd name="T66" fmla="*/ 104 w 123"/>
              <a:gd name="T67" fmla="*/ 77 h 115"/>
              <a:gd name="T68" fmla="*/ 108 w 123"/>
              <a:gd name="T69" fmla="*/ 73 h 115"/>
              <a:gd name="T70" fmla="*/ 108 w 123"/>
              <a:gd name="T71" fmla="*/ 19 h 115"/>
              <a:gd name="T72" fmla="*/ 104 w 123"/>
              <a:gd name="T73" fmla="*/ 15 h 115"/>
              <a:gd name="T74" fmla="*/ 104 w 123"/>
              <a:gd name="T75" fmla="*/ 73 h 115"/>
              <a:gd name="T76" fmla="*/ 19 w 123"/>
              <a:gd name="T77" fmla="*/ 73 h 115"/>
              <a:gd name="T78" fmla="*/ 19 w 123"/>
              <a:gd name="T79" fmla="*/ 19 h 115"/>
              <a:gd name="T80" fmla="*/ 104 w 123"/>
              <a:gd name="T81" fmla="*/ 19 h 115"/>
              <a:gd name="T82" fmla="*/ 104 w 123"/>
              <a:gd name="T83" fmla="*/ 73 h 115"/>
              <a:gd name="T84" fmla="*/ 104 w 123"/>
              <a:gd name="T85" fmla="*/ 73 h 115"/>
              <a:gd name="T86" fmla="*/ 104 w 123"/>
              <a:gd name="T87" fmla="*/ 73 h 11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23" h="115">
                <a:moveTo>
                  <a:pt x="111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5"/>
                  <a:pt x="5" y="100"/>
                  <a:pt x="12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4" y="108"/>
                  <a:pt x="23" y="109"/>
                  <a:pt x="23" y="111"/>
                </a:cubicBezTo>
                <a:cubicBezTo>
                  <a:pt x="23" y="113"/>
                  <a:pt x="25" y="115"/>
                  <a:pt x="27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8" y="115"/>
                  <a:pt x="100" y="113"/>
                  <a:pt x="100" y="111"/>
                </a:cubicBezTo>
                <a:cubicBezTo>
                  <a:pt x="100" y="109"/>
                  <a:pt x="99" y="108"/>
                  <a:pt x="97" y="108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8" y="100"/>
                  <a:pt x="123" y="95"/>
                  <a:pt x="123" y="88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5"/>
                  <a:pt x="118" y="0"/>
                  <a:pt x="111" y="0"/>
                </a:cubicBezTo>
                <a:close/>
                <a:moveTo>
                  <a:pt x="115" y="88"/>
                </a:moveTo>
                <a:cubicBezTo>
                  <a:pt x="115" y="90"/>
                  <a:pt x="114" y="92"/>
                  <a:pt x="111" y="92"/>
                </a:cubicBezTo>
                <a:cubicBezTo>
                  <a:pt x="12" y="92"/>
                  <a:pt x="12" y="92"/>
                  <a:pt x="12" y="92"/>
                </a:cubicBezTo>
                <a:cubicBezTo>
                  <a:pt x="10" y="92"/>
                  <a:pt x="8" y="90"/>
                  <a:pt x="8" y="88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111" y="8"/>
                  <a:pt x="111" y="8"/>
                  <a:pt x="111" y="8"/>
                </a:cubicBezTo>
                <a:cubicBezTo>
                  <a:pt x="114" y="8"/>
                  <a:pt x="115" y="9"/>
                  <a:pt x="115" y="12"/>
                </a:cubicBezTo>
                <a:lnTo>
                  <a:pt x="115" y="88"/>
                </a:lnTo>
                <a:close/>
                <a:moveTo>
                  <a:pt x="104" y="15"/>
                </a:moveTo>
                <a:cubicBezTo>
                  <a:pt x="19" y="15"/>
                  <a:pt x="19" y="15"/>
                  <a:pt x="19" y="15"/>
                </a:cubicBezTo>
                <a:cubicBezTo>
                  <a:pt x="17" y="15"/>
                  <a:pt x="16" y="17"/>
                  <a:pt x="16" y="19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5"/>
                  <a:pt x="17" y="77"/>
                  <a:pt x="19" y="77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106" y="77"/>
                  <a:pt x="108" y="75"/>
                  <a:pt x="108" y="73"/>
                </a:cubicBezTo>
                <a:cubicBezTo>
                  <a:pt x="108" y="19"/>
                  <a:pt x="108" y="19"/>
                  <a:pt x="108" y="19"/>
                </a:cubicBezTo>
                <a:cubicBezTo>
                  <a:pt x="108" y="17"/>
                  <a:pt x="106" y="15"/>
                  <a:pt x="104" y="15"/>
                </a:cubicBezTo>
                <a:close/>
                <a:moveTo>
                  <a:pt x="104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9" y="19"/>
                  <a:pt x="19" y="19"/>
                  <a:pt x="19" y="19"/>
                </a:cubicBezTo>
                <a:cubicBezTo>
                  <a:pt x="104" y="19"/>
                  <a:pt x="104" y="19"/>
                  <a:pt x="104" y="19"/>
                </a:cubicBezTo>
                <a:lnTo>
                  <a:pt x="104" y="73"/>
                </a:lnTo>
                <a:close/>
                <a:moveTo>
                  <a:pt x="104" y="73"/>
                </a:moveTo>
                <a:cubicBezTo>
                  <a:pt x="104" y="73"/>
                  <a:pt x="104" y="73"/>
                  <a:pt x="104" y="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B77FE01B-B7A2-E347-9467-50404EA8104C}"/>
              </a:ext>
            </a:extLst>
          </p:cNvPr>
          <p:cNvGrpSpPr/>
          <p:nvPr/>
        </p:nvGrpSpPr>
        <p:grpSpPr>
          <a:xfrm>
            <a:off x="6287563" y="2687968"/>
            <a:ext cx="401466" cy="376706"/>
            <a:chOff x="6373813" y="2717801"/>
            <a:chExt cx="360363" cy="338138"/>
          </a:xfrm>
          <a:solidFill>
            <a:schemeClr val="tx2"/>
          </a:solidFill>
        </p:grpSpPr>
        <p:sp>
          <p:nvSpPr>
            <p:cNvPr id="1156" name="Freeform 132">
              <a:extLst>
                <a:ext uri="{FF2B5EF4-FFF2-40B4-BE49-F238E27FC236}">
                  <a16:creationId xmlns:a16="http://schemas.microsoft.com/office/drawing/2014/main" id="{15424A9C-7A37-DD43-8DDC-B6311E44C0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3813" y="2717801"/>
              <a:ext cx="360363" cy="338138"/>
            </a:xfrm>
            <a:custGeom>
              <a:avLst/>
              <a:gdLst/>
              <a:ahLst/>
              <a:cxnLst>
                <a:cxn ang="0">
                  <a:pos x="121" y="25"/>
                </a:cxn>
                <a:cxn ang="0">
                  <a:pos x="98" y="2"/>
                </a:cxn>
                <a:cxn ang="0">
                  <a:pos x="92" y="0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2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1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2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2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5"/>
                </a:cxn>
                <a:cxn ang="0">
                  <a:pos x="115" y="35"/>
                </a:cxn>
                <a:cxn ang="0">
                  <a:pos x="115" y="104"/>
                </a:cxn>
                <a:cxn ang="0">
                  <a:pos x="104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4" y="31"/>
                </a:cxn>
                <a:cxn ang="0">
                  <a:pos x="104" y="31"/>
                </a:cxn>
                <a:cxn ang="0">
                  <a:pos x="104" y="31"/>
                </a:cxn>
              </a:cxnLst>
              <a:rect l="0" t="0" r="r" b="b"/>
              <a:pathLst>
                <a:path w="123" h="115">
                  <a:moveTo>
                    <a:pt x="121" y="25"/>
                  </a:moveTo>
                  <a:cubicBezTo>
                    <a:pt x="98" y="2"/>
                    <a:pt x="98" y="2"/>
                    <a:pt x="98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2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1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5"/>
                    <a:pt x="100" y="35"/>
                  </a:cubicBezTo>
                  <a:cubicBezTo>
                    <a:pt x="115" y="35"/>
                    <a:pt x="115" y="35"/>
                    <a:pt x="115" y="35"/>
                  </a:cubicBezTo>
                  <a:lnTo>
                    <a:pt x="115" y="104"/>
                  </a:lnTo>
                  <a:close/>
                  <a:moveTo>
                    <a:pt x="104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6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4" y="31"/>
                  </a:lnTo>
                  <a:close/>
                  <a:moveTo>
                    <a:pt x="104" y="31"/>
                  </a:moveTo>
                  <a:cubicBezTo>
                    <a:pt x="104" y="31"/>
                    <a:pt x="104" y="31"/>
                    <a:pt x="104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57" name="Freeform 133">
              <a:extLst>
                <a:ext uri="{FF2B5EF4-FFF2-40B4-BE49-F238E27FC236}">
                  <a16:creationId xmlns:a16="http://schemas.microsoft.com/office/drawing/2014/main" id="{383218A0-2D2E-4E4A-9BE8-5237DC0B50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786063"/>
              <a:ext cx="66675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23" h="4">
                  <a:moveTo>
                    <a:pt x="1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58" name="Freeform 134">
              <a:extLst>
                <a:ext uri="{FF2B5EF4-FFF2-40B4-BE49-F238E27FC236}">
                  <a16:creationId xmlns:a16="http://schemas.microsoft.com/office/drawing/2014/main" id="{36689864-B620-B847-9360-1C0DCEA1AB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20988"/>
              <a:ext cx="66675" cy="9525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21" y="3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23" h="3">
                  <a:moveTo>
                    <a:pt x="1" y="3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2" y="3"/>
                    <a:pt x="23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59" name="Freeform 135">
              <a:extLst>
                <a:ext uri="{FF2B5EF4-FFF2-40B4-BE49-F238E27FC236}">
                  <a16:creationId xmlns:a16="http://schemas.microsoft.com/office/drawing/2014/main" id="{556A2C85-2DB5-7F45-810C-3A7FC2CC5F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52738"/>
              <a:ext cx="142875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" y="4"/>
                </a:cxn>
                <a:cxn ang="0">
                  <a:pos x="48" y="4"/>
                </a:cxn>
                <a:cxn ang="0">
                  <a:pos x="49" y="2"/>
                </a:cxn>
                <a:cxn ang="0">
                  <a:pos x="48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9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3"/>
                    <a:pt x="49" y="2"/>
                  </a:cubicBezTo>
                  <a:cubicBezTo>
                    <a:pt x="49" y="1"/>
                    <a:pt x="49" y="0"/>
                    <a:pt x="4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60" name="Freeform 136">
              <a:extLst>
                <a:ext uri="{FF2B5EF4-FFF2-40B4-BE49-F238E27FC236}">
                  <a16:creationId xmlns:a16="http://schemas.microsoft.com/office/drawing/2014/main" id="{2F12F07E-F771-2C44-BE55-5CF12571A7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21001"/>
              <a:ext cx="268288" cy="11113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61" name="Freeform 137">
              <a:extLst>
                <a:ext uri="{FF2B5EF4-FFF2-40B4-BE49-F238E27FC236}">
                  <a16:creationId xmlns:a16="http://schemas.microsoft.com/office/drawing/2014/main" id="{0276226F-36AF-8B49-AC53-63A11F1C48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55926"/>
              <a:ext cx="268288" cy="9525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62" name="Freeform 138">
              <a:extLst>
                <a:ext uri="{FF2B5EF4-FFF2-40B4-BE49-F238E27FC236}">
                  <a16:creationId xmlns:a16="http://schemas.microsoft.com/office/drawing/2014/main" id="{1081E766-4BBB-8948-ADB4-FFBAE42213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87676"/>
              <a:ext cx="268288" cy="12700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63" name="Freeform 139">
              <a:extLst>
                <a:ext uri="{FF2B5EF4-FFF2-40B4-BE49-F238E27FC236}">
                  <a16:creationId xmlns:a16="http://schemas.microsoft.com/office/drawing/2014/main" id="{39C0C40E-CBA2-174B-B861-E848641EA4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889251"/>
              <a:ext cx="268288" cy="7938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64" name="Freeform 140">
              <a:extLst>
                <a:ext uri="{FF2B5EF4-FFF2-40B4-BE49-F238E27FC236}">
                  <a16:creationId xmlns:a16="http://schemas.microsoft.com/office/drawing/2014/main" id="{E9794B7D-5807-3046-AE70-236E1F0A19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774951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8106127B-8F43-184B-85B5-5F3ECEE3609B}"/>
              </a:ext>
            </a:extLst>
          </p:cNvPr>
          <p:cNvGrpSpPr/>
          <p:nvPr/>
        </p:nvGrpSpPr>
        <p:grpSpPr>
          <a:xfrm>
            <a:off x="7026826" y="2675587"/>
            <a:ext cx="298889" cy="401466"/>
            <a:chOff x="7192963" y="2706688"/>
            <a:chExt cx="268288" cy="360363"/>
          </a:xfrm>
          <a:solidFill>
            <a:schemeClr val="tx2"/>
          </a:solidFill>
        </p:grpSpPr>
        <p:sp>
          <p:nvSpPr>
            <p:cNvPr id="1165" name="Freeform 141">
              <a:extLst>
                <a:ext uri="{FF2B5EF4-FFF2-40B4-BE49-F238E27FC236}">
                  <a16:creationId xmlns:a16="http://schemas.microsoft.com/office/drawing/2014/main" id="{92FF2F06-DA43-814F-81FC-62E8652735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59638" y="2771776"/>
              <a:ext cx="134938" cy="134938"/>
            </a:xfrm>
            <a:custGeom>
              <a:avLst/>
              <a:gdLst/>
              <a:ahLst/>
              <a:cxnLst>
                <a:cxn ang="0">
                  <a:pos x="23" y="46"/>
                </a:cxn>
                <a:cxn ang="0">
                  <a:pos x="46" y="23"/>
                </a:cxn>
                <a:cxn ang="0">
                  <a:pos x="23" y="0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23" y="4"/>
                </a:cxn>
                <a:cxn ang="0">
                  <a:pos x="42" y="23"/>
                </a:cxn>
                <a:cxn ang="0">
                  <a:pos x="23" y="42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46" h="46">
                  <a:moveTo>
                    <a:pt x="23" y="46"/>
                  </a:moveTo>
                  <a:cubicBezTo>
                    <a:pt x="35" y="46"/>
                    <a:pt x="46" y="36"/>
                    <a:pt x="46" y="23"/>
                  </a:cubicBezTo>
                  <a:cubicBezTo>
                    <a:pt x="46" y="11"/>
                    <a:pt x="35" y="0"/>
                    <a:pt x="23" y="0"/>
                  </a:cubicBezTo>
                  <a:cubicBezTo>
                    <a:pt x="10" y="0"/>
                    <a:pt x="0" y="11"/>
                    <a:pt x="0" y="23"/>
                  </a:cubicBezTo>
                  <a:cubicBezTo>
                    <a:pt x="0" y="36"/>
                    <a:pt x="10" y="46"/>
                    <a:pt x="23" y="46"/>
                  </a:cubicBezTo>
                  <a:close/>
                  <a:moveTo>
                    <a:pt x="23" y="4"/>
                  </a:moveTo>
                  <a:cubicBezTo>
                    <a:pt x="33" y="4"/>
                    <a:pt x="42" y="13"/>
                    <a:pt x="42" y="23"/>
                  </a:cubicBezTo>
                  <a:cubicBezTo>
                    <a:pt x="42" y="34"/>
                    <a:pt x="33" y="42"/>
                    <a:pt x="23" y="42"/>
                  </a:cubicBezTo>
                  <a:cubicBezTo>
                    <a:pt x="12" y="42"/>
                    <a:pt x="4" y="34"/>
                    <a:pt x="4" y="23"/>
                  </a:cubicBezTo>
                  <a:cubicBezTo>
                    <a:pt x="4" y="13"/>
                    <a:pt x="12" y="4"/>
                    <a:pt x="23" y="4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66" name="Freeform 142">
              <a:extLst>
                <a:ext uri="{FF2B5EF4-FFF2-40B4-BE49-F238E27FC236}">
                  <a16:creationId xmlns:a16="http://schemas.microsoft.com/office/drawing/2014/main" id="{CF54B2FB-BE02-F44D-96A7-845D140166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92963" y="2706688"/>
              <a:ext cx="268288" cy="3603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0" y="46"/>
                </a:cxn>
                <a:cxn ang="0">
                  <a:pos x="40" y="120"/>
                </a:cxn>
                <a:cxn ang="0">
                  <a:pos x="46" y="123"/>
                </a:cxn>
                <a:cxn ang="0">
                  <a:pos x="46" y="123"/>
                </a:cxn>
                <a:cxn ang="0">
                  <a:pos x="52" y="120"/>
                </a:cxn>
                <a:cxn ang="0">
                  <a:pos x="92" y="46"/>
                </a:cxn>
                <a:cxn ang="0">
                  <a:pos x="46" y="0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5" y="115"/>
                </a:cxn>
                <a:cxn ang="0">
                  <a:pos x="7" y="46"/>
                </a:cxn>
                <a:cxn ang="0">
                  <a:pos x="46" y="8"/>
                </a:cxn>
                <a:cxn ang="0">
                  <a:pos x="84" y="46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6" y="115"/>
                </a:cxn>
              </a:cxnLst>
              <a:rect l="0" t="0" r="r" b="b"/>
              <a:pathLst>
                <a:path w="92" h="123">
                  <a:moveTo>
                    <a:pt x="46" y="0"/>
                  </a:moveTo>
                  <a:cubicBezTo>
                    <a:pt x="20" y="0"/>
                    <a:pt x="0" y="21"/>
                    <a:pt x="0" y="46"/>
                  </a:cubicBezTo>
                  <a:cubicBezTo>
                    <a:pt x="0" y="73"/>
                    <a:pt x="23" y="101"/>
                    <a:pt x="40" y="120"/>
                  </a:cubicBezTo>
                  <a:cubicBezTo>
                    <a:pt x="40" y="120"/>
                    <a:pt x="42" y="123"/>
                    <a:pt x="46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9" y="123"/>
                    <a:pt x="52" y="120"/>
                    <a:pt x="52" y="120"/>
                  </a:cubicBezTo>
                  <a:cubicBezTo>
                    <a:pt x="69" y="101"/>
                    <a:pt x="92" y="73"/>
                    <a:pt x="92" y="46"/>
                  </a:cubicBezTo>
                  <a:cubicBezTo>
                    <a:pt x="92" y="21"/>
                    <a:pt x="71" y="0"/>
                    <a:pt x="46" y="0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  <a:cubicBezTo>
                    <a:pt x="46" y="115"/>
                    <a:pt x="45" y="115"/>
                    <a:pt x="45" y="115"/>
                  </a:cubicBezTo>
                  <a:cubicBezTo>
                    <a:pt x="31" y="98"/>
                    <a:pt x="7" y="71"/>
                    <a:pt x="7" y="46"/>
                  </a:cubicBezTo>
                  <a:cubicBezTo>
                    <a:pt x="7" y="25"/>
                    <a:pt x="25" y="8"/>
                    <a:pt x="46" y="8"/>
                  </a:cubicBezTo>
                  <a:cubicBezTo>
                    <a:pt x="67" y="8"/>
                    <a:pt x="84" y="25"/>
                    <a:pt x="84" y="46"/>
                  </a:cubicBezTo>
                  <a:cubicBezTo>
                    <a:pt x="84" y="71"/>
                    <a:pt x="60" y="98"/>
                    <a:pt x="46" y="115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0283" name="Freeform 143">
            <a:extLst>
              <a:ext uri="{FF2B5EF4-FFF2-40B4-BE49-F238E27FC236}">
                <a16:creationId xmlns:a16="http://schemas.microsoft.com/office/drawing/2014/main" id="{25E447BB-6890-1D46-8BEF-8ACB708015DB}"/>
              </a:ext>
            </a:extLst>
          </p:cNvPr>
          <p:cNvSpPr>
            <a:spLocks noEditPoints="1"/>
          </p:cNvSpPr>
          <p:nvPr/>
        </p:nvSpPr>
        <p:spPr bwMode="auto">
          <a:xfrm>
            <a:off x="7662863" y="2744788"/>
            <a:ext cx="400050" cy="263525"/>
          </a:xfrm>
          <a:custGeom>
            <a:avLst/>
            <a:gdLst>
              <a:gd name="T0" fmla="*/ 107 w 123"/>
              <a:gd name="T1" fmla="*/ 0 h 81"/>
              <a:gd name="T2" fmla="*/ 15 w 123"/>
              <a:gd name="T3" fmla="*/ 0 h 81"/>
              <a:gd name="T4" fmla="*/ 0 w 123"/>
              <a:gd name="T5" fmla="*/ 16 h 81"/>
              <a:gd name="T6" fmla="*/ 0 w 123"/>
              <a:gd name="T7" fmla="*/ 65 h 81"/>
              <a:gd name="T8" fmla="*/ 15 w 123"/>
              <a:gd name="T9" fmla="*/ 81 h 81"/>
              <a:gd name="T10" fmla="*/ 107 w 123"/>
              <a:gd name="T11" fmla="*/ 81 h 81"/>
              <a:gd name="T12" fmla="*/ 123 w 123"/>
              <a:gd name="T13" fmla="*/ 65 h 81"/>
              <a:gd name="T14" fmla="*/ 123 w 123"/>
              <a:gd name="T15" fmla="*/ 16 h 81"/>
              <a:gd name="T16" fmla="*/ 107 w 123"/>
              <a:gd name="T17" fmla="*/ 0 h 81"/>
              <a:gd name="T18" fmla="*/ 8 w 123"/>
              <a:gd name="T19" fmla="*/ 20 h 81"/>
              <a:gd name="T20" fmla="*/ 34 w 123"/>
              <a:gd name="T21" fmla="*/ 41 h 81"/>
              <a:gd name="T22" fmla="*/ 8 w 123"/>
              <a:gd name="T23" fmla="*/ 61 h 81"/>
              <a:gd name="T24" fmla="*/ 8 w 123"/>
              <a:gd name="T25" fmla="*/ 20 h 81"/>
              <a:gd name="T26" fmla="*/ 115 w 123"/>
              <a:gd name="T27" fmla="*/ 65 h 81"/>
              <a:gd name="T28" fmla="*/ 107 w 123"/>
              <a:gd name="T29" fmla="*/ 73 h 81"/>
              <a:gd name="T30" fmla="*/ 15 w 123"/>
              <a:gd name="T31" fmla="*/ 73 h 81"/>
              <a:gd name="T32" fmla="*/ 8 w 123"/>
              <a:gd name="T33" fmla="*/ 65 h 81"/>
              <a:gd name="T34" fmla="*/ 38 w 123"/>
              <a:gd name="T35" fmla="*/ 43 h 81"/>
              <a:gd name="T36" fmla="*/ 54 w 123"/>
              <a:gd name="T37" fmla="*/ 56 h 81"/>
              <a:gd name="T38" fmla="*/ 61 w 123"/>
              <a:gd name="T39" fmla="*/ 58 h 81"/>
              <a:gd name="T40" fmla="*/ 68 w 123"/>
              <a:gd name="T41" fmla="*/ 56 h 81"/>
              <a:gd name="T42" fmla="*/ 85 w 123"/>
              <a:gd name="T43" fmla="*/ 43 h 81"/>
              <a:gd name="T44" fmla="*/ 115 w 123"/>
              <a:gd name="T45" fmla="*/ 65 h 81"/>
              <a:gd name="T46" fmla="*/ 115 w 123"/>
              <a:gd name="T47" fmla="*/ 61 h 81"/>
              <a:gd name="T48" fmla="*/ 88 w 123"/>
              <a:gd name="T49" fmla="*/ 41 h 81"/>
              <a:gd name="T50" fmla="*/ 115 w 123"/>
              <a:gd name="T51" fmla="*/ 20 h 81"/>
              <a:gd name="T52" fmla="*/ 115 w 123"/>
              <a:gd name="T53" fmla="*/ 61 h 81"/>
              <a:gd name="T54" fmla="*/ 66 w 123"/>
              <a:gd name="T55" fmla="*/ 52 h 81"/>
              <a:gd name="T56" fmla="*/ 61 w 123"/>
              <a:gd name="T57" fmla="*/ 54 h 81"/>
              <a:gd name="T58" fmla="*/ 57 w 123"/>
              <a:gd name="T59" fmla="*/ 52 h 81"/>
              <a:gd name="T60" fmla="*/ 41 w 123"/>
              <a:gd name="T61" fmla="*/ 41 h 81"/>
              <a:gd name="T62" fmla="*/ 38 w 123"/>
              <a:gd name="T63" fmla="*/ 38 h 81"/>
              <a:gd name="T64" fmla="*/ 8 w 123"/>
              <a:gd name="T65" fmla="*/ 16 h 81"/>
              <a:gd name="T66" fmla="*/ 15 w 123"/>
              <a:gd name="T67" fmla="*/ 8 h 81"/>
              <a:gd name="T68" fmla="*/ 107 w 123"/>
              <a:gd name="T69" fmla="*/ 8 h 81"/>
              <a:gd name="T70" fmla="*/ 115 w 123"/>
              <a:gd name="T71" fmla="*/ 16 h 81"/>
              <a:gd name="T72" fmla="*/ 66 w 123"/>
              <a:gd name="T73" fmla="*/ 52 h 81"/>
              <a:gd name="T74" fmla="*/ 66 w 123"/>
              <a:gd name="T75" fmla="*/ 52 h 81"/>
              <a:gd name="T76" fmla="*/ 66 w 123"/>
              <a:gd name="T77" fmla="*/ 52 h 8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123" h="81">
                <a:moveTo>
                  <a:pt x="10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4"/>
                  <a:pt x="7" y="81"/>
                  <a:pt x="15" y="81"/>
                </a:cubicBezTo>
                <a:cubicBezTo>
                  <a:pt x="107" y="81"/>
                  <a:pt x="107" y="81"/>
                  <a:pt x="107" y="81"/>
                </a:cubicBezTo>
                <a:cubicBezTo>
                  <a:pt x="116" y="81"/>
                  <a:pt x="123" y="74"/>
                  <a:pt x="123" y="65"/>
                </a:cubicBezTo>
                <a:cubicBezTo>
                  <a:pt x="123" y="16"/>
                  <a:pt x="123" y="16"/>
                  <a:pt x="123" y="16"/>
                </a:cubicBezTo>
                <a:cubicBezTo>
                  <a:pt x="123" y="7"/>
                  <a:pt x="116" y="0"/>
                  <a:pt x="107" y="0"/>
                </a:cubicBezTo>
                <a:close/>
                <a:moveTo>
                  <a:pt x="8" y="20"/>
                </a:moveTo>
                <a:cubicBezTo>
                  <a:pt x="34" y="41"/>
                  <a:pt x="34" y="41"/>
                  <a:pt x="34" y="41"/>
                </a:cubicBezTo>
                <a:cubicBezTo>
                  <a:pt x="8" y="61"/>
                  <a:pt x="8" y="61"/>
                  <a:pt x="8" y="61"/>
                </a:cubicBezTo>
                <a:lnTo>
                  <a:pt x="8" y="20"/>
                </a:lnTo>
                <a:close/>
                <a:moveTo>
                  <a:pt x="115" y="65"/>
                </a:moveTo>
                <a:cubicBezTo>
                  <a:pt x="115" y="70"/>
                  <a:pt x="112" y="73"/>
                  <a:pt x="107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1" y="73"/>
                  <a:pt x="8" y="70"/>
                  <a:pt x="8" y="65"/>
                </a:cubicBezTo>
                <a:cubicBezTo>
                  <a:pt x="38" y="43"/>
                  <a:pt x="38" y="43"/>
                  <a:pt x="38" y="43"/>
                </a:cubicBezTo>
                <a:cubicBezTo>
                  <a:pt x="54" y="56"/>
                  <a:pt x="54" y="56"/>
                  <a:pt x="54" y="56"/>
                </a:cubicBezTo>
                <a:cubicBezTo>
                  <a:pt x="56" y="57"/>
                  <a:pt x="59" y="58"/>
                  <a:pt x="61" y="58"/>
                </a:cubicBezTo>
                <a:cubicBezTo>
                  <a:pt x="64" y="58"/>
                  <a:pt x="66" y="57"/>
                  <a:pt x="68" y="56"/>
                </a:cubicBezTo>
                <a:cubicBezTo>
                  <a:pt x="85" y="43"/>
                  <a:pt x="85" y="43"/>
                  <a:pt x="85" y="43"/>
                </a:cubicBezTo>
                <a:lnTo>
                  <a:pt x="115" y="65"/>
                </a:lnTo>
                <a:close/>
                <a:moveTo>
                  <a:pt x="115" y="61"/>
                </a:moveTo>
                <a:cubicBezTo>
                  <a:pt x="88" y="41"/>
                  <a:pt x="88" y="41"/>
                  <a:pt x="88" y="41"/>
                </a:cubicBezTo>
                <a:cubicBezTo>
                  <a:pt x="115" y="20"/>
                  <a:pt x="115" y="20"/>
                  <a:pt x="115" y="20"/>
                </a:cubicBezTo>
                <a:lnTo>
                  <a:pt x="115" y="61"/>
                </a:lnTo>
                <a:close/>
                <a:moveTo>
                  <a:pt x="66" y="52"/>
                </a:moveTo>
                <a:cubicBezTo>
                  <a:pt x="65" y="53"/>
                  <a:pt x="63" y="54"/>
                  <a:pt x="61" y="54"/>
                </a:cubicBezTo>
                <a:cubicBezTo>
                  <a:pt x="60" y="54"/>
                  <a:pt x="58" y="53"/>
                  <a:pt x="57" y="52"/>
                </a:cubicBezTo>
                <a:cubicBezTo>
                  <a:pt x="41" y="41"/>
                  <a:pt x="41" y="41"/>
                  <a:pt x="41" y="41"/>
                </a:cubicBezTo>
                <a:cubicBezTo>
                  <a:pt x="38" y="38"/>
                  <a:pt x="38" y="38"/>
                  <a:pt x="38" y="38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1"/>
                  <a:pt x="11" y="8"/>
                  <a:pt x="15" y="8"/>
                </a:cubicBezTo>
                <a:cubicBezTo>
                  <a:pt x="107" y="8"/>
                  <a:pt x="107" y="8"/>
                  <a:pt x="107" y="8"/>
                </a:cubicBezTo>
                <a:cubicBezTo>
                  <a:pt x="112" y="8"/>
                  <a:pt x="115" y="11"/>
                  <a:pt x="115" y="16"/>
                </a:cubicBezTo>
                <a:lnTo>
                  <a:pt x="66" y="52"/>
                </a:lnTo>
                <a:close/>
                <a:moveTo>
                  <a:pt x="66" y="52"/>
                </a:moveTo>
                <a:cubicBezTo>
                  <a:pt x="66" y="52"/>
                  <a:pt x="66" y="52"/>
                  <a:pt x="66" y="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284" name="Freeform 144">
            <a:extLst>
              <a:ext uri="{FF2B5EF4-FFF2-40B4-BE49-F238E27FC236}">
                <a16:creationId xmlns:a16="http://schemas.microsoft.com/office/drawing/2014/main" id="{175A0176-C2AD-D441-A8AA-128AA672CCA7}"/>
              </a:ext>
            </a:extLst>
          </p:cNvPr>
          <p:cNvSpPr>
            <a:spLocks noEditPoints="1"/>
          </p:cNvSpPr>
          <p:nvPr/>
        </p:nvSpPr>
        <p:spPr bwMode="auto">
          <a:xfrm>
            <a:off x="8401050" y="2671763"/>
            <a:ext cx="409575" cy="401637"/>
          </a:xfrm>
          <a:custGeom>
            <a:avLst/>
            <a:gdLst>
              <a:gd name="T0" fmla="*/ 90 w 126"/>
              <a:gd name="T1" fmla="*/ 0 h 123"/>
              <a:gd name="T2" fmla="*/ 53 w 126"/>
              <a:gd name="T3" fmla="*/ 26 h 123"/>
              <a:gd name="T4" fmla="*/ 53 w 126"/>
              <a:gd name="T5" fmla="*/ 26 h 123"/>
              <a:gd name="T6" fmla="*/ 13 w 126"/>
              <a:gd name="T7" fmla="*/ 66 h 123"/>
              <a:gd name="T8" fmla="*/ 0 w 126"/>
              <a:gd name="T9" fmla="*/ 106 h 123"/>
              <a:gd name="T10" fmla="*/ 13 w 126"/>
              <a:gd name="T11" fmla="*/ 123 h 123"/>
              <a:gd name="T12" fmla="*/ 50 w 126"/>
              <a:gd name="T13" fmla="*/ 114 h 123"/>
              <a:gd name="T14" fmla="*/ 115 w 126"/>
              <a:gd name="T15" fmla="*/ 51 h 123"/>
              <a:gd name="T16" fmla="*/ 61 w 126"/>
              <a:gd name="T17" fmla="*/ 91 h 123"/>
              <a:gd name="T18" fmla="*/ 95 w 126"/>
              <a:gd name="T19" fmla="*/ 45 h 123"/>
              <a:gd name="T20" fmla="*/ 91 w 126"/>
              <a:gd name="T21" fmla="*/ 64 h 123"/>
              <a:gd name="T22" fmla="*/ 61 w 126"/>
              <a:gd name="T23" fmla="*/ 94 h 123"/>
              <a:gd name="T24" fmla="*/ 56 w 126"/>
              <a:gd name="T25" fmla="*/ 78 h 123"/>
              <a:gd name="T26" fmla="*/ 43 w 126"/>
              <a:gd name="T27" fmla="*/ 66 h 123"/>
              <a:gd name="T28" fmla="*/ 88 w 126"/>
              <a:gd name="T29" fmla="*/ 34 h 123"/>
              <a:gd name="T30" fmla="*/ 56 w 126"/>
              <a:gd name="T31" fmla="*/ 78 h 123"/>
              <a:gd name="T32" fmla="*/ 29 w 126"/>
              <a:gd name="T33" fmla="*/ 61 h 123"/>
              <a:gd name="T34" fmla="*/ 76 w 126"/>
              <a:gd name="T35" fmla="*/ 28 h 123"/>
              <a:gd name="T36" fmla="*/ 16 w 126"/>
              <a:gd name="T37" fmla="*/ 115 h 123"/>
              <a:gd name="T38" fmla="*/ 7 w 126"/>
              <a:gd name="T39" fmla="*/ 110 h 123"/>
              <a:gd name="T40" fmla="*/ 12 w 126"/>
              <a:gd name="T41" fmla="*/ 93 h 123"/>
              <a:gd name="T42" fmla="*/ 30 w 126"/>
              <a:gd name="T43" fmla="*/ 111 h 123"/>
              <a:gd name="T44" fmla="*/ 34 w 126"/>
              <a:gd name="T45" fmla="*/ 110 h 123"/>
              <a:gd name="T46" fmla="*/ 13 w 126"/>
              <a:gd name="T47" fmla="*/ 89 h 123"/>
              <a:gd name="T48" fmla="*/ 18 w 126"/>
              <a:gd name="T49" fmla="*/ 72 h 123"/>
              <a:gd name="T50" fmla="*/ 49 w 126"/>
              <a:gd name="T51" fmla="*/ 106 h 123"/>
              <a:gd name="T52" fmla="*/ 34 w 126"/>
              <a:gd name="T53" fmla="*/ 110 h 123"/>
              <a:gd name="T54" fmla="*/ 103 w 126"/>
              <a:gd name="T55" fmla="*/ 52 h 123"/>
              <a:gd name="T56" fmla="*/ 93 w 126"/>
              <a:gd name="T57" fmla="*/ 29 h 123"/>
              <a:gd name="T58" fmla="*/ 77 w 126"/>
              <a:gd name="T59" fmla="*/ 13 h 123"/>
              <a:gd name="T60" fmla="*/ 107 w 126"/>
              <a:gd name="T61" fmla="*/ 16 h 123"/>
              <a:gd name="T62" fmla="*/ 110 w 126"/>
              <a:gd name="T63" fmla="*/ 45 h 123"/>
              <a:gd name="T64" fmla="*/ 110 w 126"/>
              <a:gd name="T65" fmla="*/ 45 h 123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26" h="123">
                <a:moveTo>
                  <a:pt x="112" y="10"/>
                </a:moveTo>
                <a:cubicBezTo>
                  <a:pt x="106" y="4"/>
                  <a:pt x="98" y="0"/>
                  <a:pt x="90" y="0"/>
                </a:cubicBezTo>
                <a:cubicBezTo>
                  <a:pt x="83" y="0"/>
                  <a:pt x="76" y="3"/>
                  <a:pt x="72" y="7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13" y="66"/>
                  <a:pt x="13" y="66"/>
                  <a:pt x="13" y="66"/>
                </a:cubicBezTo>
                <a:cubicBezTo>
                  <a:pt x="11" y="68"/>
                  <a:pt x="10" y="70"/>
                  <a:pt x="9" y="73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8"/>
                  <a:pt x="0" y="110"/>
                </a:cubicBezTo>
                <a:cubicBezTo>
                  <a:pt x="0" y="117"/>
                  <a:pt x="6" y="123"/>
                  <a:pt x="13" y="123"/>
                </a:cubicBezTo>
                <a:cubicBezTo>
                  <a:pt x="15" y="123"/>
                  <a:pt x="17" y="122"/>
                  <a:pt x="18" y="122"/>
                </a:cubicBezTo>
                <a:cubicBezTo>
                  <a:pt x="50" y="114"/>
                  <a:pt x="50" y="114"/>
                  <a:pt x="50" y="114"/>
                </a:cubicBezTo>
                <a:cubicBezTo>
                  <a:pt x="52" y="113"/>
                  <a:pt x="55" y="112"/>
                  <a:pt x="57" y="110"/>
                </a:cubicBezTo>
                <a:cubicBezTo>
                  <a:pt x="115" y="51"/>
                  <a:pt x="115" y="51"/>
                  <a:pt x="115" y="51"/>
                </a:cubicBezTo>
                <a:cubicBezTo>
                  <a:pt x="126" y="40"/>
                  <a:pt x="125" y="22"/>
                  <a:pt x="112" y="10"/>
                </a:cubicBezTo>
                <a:close/>
                <a:moveTo>
                  <a:pt x="61" y="91"/>
                </a:moveTo>
                <a:cubicBezTo>
                  <a:pt x="61" y="88"/>
                  <a:pt x="60" y="85"/>
                  <a:pt x="58" y="81"/>
                </a:cubicBezTo>
                <a:cubicBezTo>
                  <a:pt x="95" y="45"/>
                  <a:pt x="95" y="45"/>
                  <a:pt x="95" y="45"/>
                </a:cubicBezTo>
                <a:cubicBezTo>
                  <a:pt x="97" y="52"/>
                  <a:pt x="96" y="59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61" y="94"/>
                  <a:pt x="61" y="94"/>
                  <a:pt x="61" y="94"/>
                </a:cubicBezTo>
                <a:cubicBezTo>
                  <a:pt x="61" y="93"/>
                  <a:pt x="61" y="92"/>
                  <a:pt x="61" y="91"/>
                </a:cubicBezTo>
                <a:close/>
                <a:moveTo>
                  <a:pt x="56" y="78"/>
                </a:moveTo>
                <a:cubicBezTo>
                  <a:pt x="55" y="76"/>
                  <a:pt x="53" y="73"/>
                  <a:pt x="51" y="71"/>
                </a:cubicBezTo>
                <a:cubicBezTo>
                  <a:pt x="49" y="69"/>
                  <a:pt x="46" y="67"/>
                  <a:pt x="43" y="66"/>
                </a:cubicBezTo>
                <a:cubicBezTo>
                  <a:pt x="80" y="29"/>
                  <a:pt x="80" y="29"/>
                  <a:pt x="80" y="29"/>
                </a:cubicBezTo>
                <a:cubicBezTo>
                  <a:pt x="83" y="30"/>
                  <a:pt x="86" y="32"/>
                  <a:pt x="88" y="34"/>
                </a:cubicBezTo>
                <a:cubicBezTo>
                  <a:pt x="90" y="37"/>
                  <a:pt x="92" y="39"/>
                  <a:pt x="93" y="41"/>
                </a:cubicBezTo>
                <a:lnTo>
                  <a:pt x="56" y="78"/>
                </a:lnTo>
                <a:close/>
                <a:moveTo>
                  <a:pt x="40" y="64"/>
                </a:moveTo>
                <a:cubicBezTo>
                  <a:pt x="36" y="62"/>
                  <a:pt x="33" y="61"/>
                  <a:pt x="29" y="61"/>
                </a:cubicBezTo>
                <a:cubicBezTo>
                  <a:pt x="58" y="32"/>
                  <a:pt x="58" y="32"/>
                  <a:pt x="58" y="32"/>
                </a:cubicBezTo>
                <a:cubicBezTo>
                  <a:pt x="63" y="27"/>
                  <a:pt x="69" y="26"/>
                  <a:pt x="76" y="28"/>
                </a:cubicBezTo>
                <a:lnTo>
                  <a:pt x="40" y="64"/>
                </a:lnTo>
                <a:close/>
                <a:moveTo>
                  <a:pt x="16" y="115"/>
                </a:moveTo>
                <a:cubicBezTo>
                  <a:pt x="15" y="115"/>
                  <a:pt x="14" y="115"/>
                  <a:pt x="13" y="115"/>
                </a:cubicBezTo>
                <a:cubicBezTo>
                  <a:pt x="10" y="115"/>
                  <a:pt x="7" y="113"/>
                  <a:pt x="7" y="110"/>
                </a:cubicBezTo>
                <a:cubicBezTo>
                  <a:pt x="7" y="109"/>
                  <a:pt x="8" y="108"/>
                  <a:pt x="8" y="107"/>
                </a:cubicBezTo>
                <a:cubicBezTo>
                  <a:pt x="12" y="93"/>
                  <a:pt x="12" y="93"/>
                  <a:pt x="12" y="93"/>
                </a:cubicBezTo>
                <a:cubicBezTo>
                  <a:pt x="16" y="93"/>
                  <a:pt x="21" y="94"/>
                  <a:pt x="25" y="98"/>
                </a:cubicBezTo>
                <a:cubicBezTo>
                  <a:pt x="28" y="102"/>
                  <a:pt x="30" y="107"/>
                  <a:pt x="30" y="111"/>
                </a:cubicBezTo>
                <a:lnTo>
                  <a:pt x="16" y="115"/>
                </a:lnTo>
                <a:close/>
                <a:moveTo>
                  <a:pt x="34" y="110"/>
                </a:moveTo>
                <a:cubicBezTo>
                  <a:pt x="34" y="105"/>
                  <a:pt x="31" y="100"/>
                  <a:pt x="27" y="95"/>
                </a:cubicBezTo>
                <a:cubicBezTo>
                  <a:pt x="23" y="91"/>
                  <a:pt x="18" y="89"/>
                  <a:pt x="13" y="89"/>
                </a:cubicBezTo>
                <a:cubicBezTo>
                  <a:pt x="17" y="75"/>
                  <a:pt x="17" y="75"/>
                  <a:pt x="17" y="75"/>
                </a:cubicBezTo>
                <a:cubicBezTo>
                  <a:pt x="17" y="74"/>
                  <a:pt x="17" y="73"/>
                  <a:pt x="18" y="72"/>
                </a:cubicBezTo>
                <a:cubicBezTo>
                  <a:pt x="26" y="67"/>
                  <a:pt x="38" y="68"/>
                  <a:pt x="46" y="77"/>
                </a:cubicBezTo>
                <a:cubicBezTo>
                  <a:pt x="55" y="85"/>
                  <a:pt x="56" y="98"/>
                  <a:pt x="49" y="106"/>
                </a:cubicBezTo>
                <a:cubicBezTo>
                  <a:pt x="49" y="106"/>
                  <a:pt x="48" y="106"/>
                  <a:pt x="48" y="106"/>
                </a:cubicBezTo>
                <a:lnTo>
                  <a:pt x="34" y="110"/>
                </a:lnTo>
                <a:close/>
                <a:moveTo>
                  <a:pt x="110" y="45"/>
                </a:moveTo>
                <a:cubicBezTo>
                  <a:pt x="103" y="52"/>
                  <a:pt x="103" y="52"/>
                  <a:pt x="103" y="52"/>
                </a:cubicBezTo>
                <a:cubicBezTo>
                  <a:pt x="103" y="51"/>
                  <a:pt x="103" y="50"/>
                  <a:pt x="103" y="49"/>
                </a:cubicBezTo>
                <a:cubicBezTo>
                  <a:pt x="103" y="42"/>
                  <a:pt x="99" y="35"/>
                  <a:pt x="93" y="29"/>
                </a:cubicBezTo>
                <a:cubicBezTo>
                  <a:pt x="87" y="23"/>
                  <a:pt x="79" y="19"/>
                  <a:pt x="71" y="19"/>
                </a:cubicBezTo>
                <a:cubicBezTo>
                  <a:pt x="77" y="13"/>
                  <a:pt x="77" y="13"/>
                  <a:pt x="77" y="13"/>
                </a:cubicBezTo>
                <a:cubicBezTo>
                  <a:pt x="80" y="10"/>
                  <a:pt x="85" y="8"/>
                  <a:pt x="90" y="8"/>
                </a:cubicBezTo>
                <a:cubicBezTo>
                  <a:pt x="96" y="8"/>
                  <a:pt x="102" y="11"/>
                  <a:pt x="107" y="16"/>
                </a:cubicBezTo>
                <a:cubicBezTo>
                  <a:pt x="112" y="20"/>
                  <a:pt x="114" y="26"/>
                  <a:pt x="115" y="32"/>
                </a:cubicBezTo>
                <a:cubicBezTo>
                  <a:pt x="115" y="37"/>
                  <a:pt x="113" y="42"/>
                  <a:pt x="110" y="45"/>
                </a:cubicBezTo>
                <a:close/>
                <a:moveTo>
                  <a:pt x="110" y="45"/>
                </a:moveTo>
                <a:cubicBezTo>
                  <a:pt x="110" y="45"/>
                  <a:pt x="110" y="45"/>
                  <a:pt x="110" y="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36B5E6C0-F0A9-A64C-AC95-47054FBA4C21}"/>
              </a:ext>
            </a:extLst>
          </p:cNvPr>
          <p:cNvGrpSpPr/>
          <p:nvPr/>
        </p:nvGrpSpPr>
        <p:grpSpPr>
          <a:xfrm>
            <a:off x="6746507" y="3770332"/>
            <a:ext cx="397929" cy="247600"/>
            <a:chOff x="7145338" y="3636963"/>
            <a:chExt cx="357188" cy="222250"/>
          </a:xfrm>
          <a:solidFill>
            <a:schemeClr val="tx2"/>
          </a:solidFill>
        </p:grpSpPr>
        <p:sp>
          <p:nvSpPr>
            <p:cNvPr id="1169" name="Freeform 145">
              <a:extLst>
                <a:ext uri="{FF2B5EF4-FFF2-40B4-BE49-F238E27FC236}">
                  <a16:creationId xmlns:a16="http://schemas.microsoft.com/office/drawing/2014/main" id="{7E50BF56-8198-3C47-83D8-39EAE54CC1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45338" y="3636963"/>
              <a:ext cx="357188" cy="222250"/>
            </a:xfrm>
            <a:custGeom>
              <a:avLst/>
              <a:gdLst/>
              <a:ahLst/>
              <a:cxnLst>
                <a:cxn ang="0">
                  <a:pos x="122" y="37"/>
                </a:cxn>
                <a:cxn ang="0">
                  <a:pos x="122" y="37"/>
                </a:cxn>
                <a:cxn ang="0">
                  <a:pos x="122" y="36"/>
                </a:cxn>
                <a:cxn ang="0">
                  <a:pos x="122" y="36"/>
                </a:cxn>
                <a:cxn ang="0">
                  <a:pos x="61" y="0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0"/>
                </a:cxn>
                <a:cxn ang="0">
                  <a:pos x="61" y="76"/>
                </a:cxn>
                <a:cxn ang="0">
                  <a:pos x="122" y="40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8"/>
                </a:cxn>
                <a:cxn ang="0">
                  <a:pos x="122" y="37"/>
                </a:cxn>
                <a:cxn ang="0">
                  <a:pos x="61" y="69"/>
                </a:cxn>
                <a:cxn ang="0">
                  <a:pos x="8" y="38"/>
                </a:cxn>
                <a:cxn ang="0">
                  <a:pos x="61" y="7"/>
                </a:cxn>
                <a:cxn ang="0">
                  <a:pos x="114" y="38"/>
                </a:cxn>
                <a:cxn ang="0">
                  <a:pos x="61" y="69"/>
                </a:cxn>
                <a:cxn ang="0">
                  <a:pos x="61" y="69"/>
                </a:cxn>
                <a:cxn ang="0">
                  <a:pos x="61" y="69"/>
                </a:cxn>
              </a:cxnLst>
              <a:rect l="0" t="0" r="r" b="b"/>
              <a:pathLst>
                <a:path w="122" h="76">
                  <a:moveTo>
                    <a:pt x="122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2" y="37"/>
                    <a:pt x="122" y="37"/>
                    <a:pt x="122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11" y="15"/>
                    <a:pt x="86" y="0"/>
                    <a:pt x="61" y="0"/>
                  </a:cubicBezTo>
                  <a:cubicBezTo>
                    <a:pt x="35" y="0"/>
                    <a:pt x="11" y="15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8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1" y="61"/>
                    <a:pt x="35" y="76"/>
                    <a:pt x="61" y="76"/>
                  </a:cubicBezTo>
                  <a:cubicBezTo>
                    <a:pt x="86" y="76"/>
                    <a:pt x="111" y="61"/>
                    <a:pt x="122" y="40"/>
                  </a:cubicBezTo>
                  <a:cubicBezTo>
                    <a:pt x="122" y="40"/>
                    <a:pt x="122" y="40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8"/>
                    <a:pt x="122" y="38"/>
                  </a:cubicBezTo>
                  <a:cubicBezTo>
                    <a:pt x="122" y="38"/>
                    <a:pt x="122" y="37"/>
                    <a:pt x="122" y="37"/>
                  </a:cubicBezTo>
                  <a:close/>
                  <a:moveTo>
                    <a:pt x="61" y="69"/>
                  </a:moveTo>
                  <a:cubicBezTo>
                    <a:pt x="39" y="69"/>
                    <a:pt x="18" y="56"/>
                    <a:pt x="8" y="38"/>
                  </a:cubicBezTo>
                  <a:cubicBezTo>
                    <a:pt x="18" y="20"/>
                    <a:pt x="39" y="7"/>
                    <a:pt x="61" y="7"/>
                  </a:cubicBezTo>
                  <a:cubicBezTo>
                    <a:pt x="82" y="7"/>
                    <a:pt x="104" y="20"/>
                    <a:pt x="114" y="38"/>
                  </a:cubicBezTo>
                  <a:cubicBezTo>
                    <a:pt x="103" y="56"/>
                    <a:pt x="82" y="69"/>
                    <a:pt x="61" y="69"/>
                  </a:cubicBezTo>
                  <a:close/>
                  <a:moveTo>
                    <a:pt x="61" y="69"/>
                  </a:moveTo>
                  <a:cubicBezTo>
                    <a:pt x="61" y="69"/>
                    <a:pt x="61" y="69"/>
                    <a:pt x="6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70" name="Freeform 146">
              <a:extLst>
                <a:ext uri="{FF2B5EF4-FFF2-40B4-BE49-F238E27FC236}">
                  <a16:creationId xmlns:a16="http://schemas.microsoft.com/office/drawing/2014/main" id="{8A4C10D4-0F1C-4642-8D32-49E6DC1959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80275" y="3703638"/>
              <a:ext cx="50800" cy="50800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15" y="3"/>
                </a:cxn>
                <a:cxn ang="0">
                  <a:pos x="15" y="3"/>
                </a:cxn>
                <a:cxn ang="0">
                  <a:pos x="17" y="2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7" h="1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3" y="9"/>
                    <a:pt x="9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7" y="3"/>
                    <a:pt x="17" y="2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71" name="Freeform 147">
              <a:extLst>
                <a:ext uri="{FF2B5EF4-FFF2-40B4-BE49-F238E27FC236}">
                  <a16:creationId xmlns:a16="http://schemas.microsoft.com/office/drawing/2014/main" id="{EA3F2CC7-EFA6-DC4C-801B-7ACD9F82C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5350" y="3668713"/>
              <a:ext cx="158750" cy="158750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7" y="54"/>
                </a:cxn>
                <a:cxn ang="0">
                  <a:pos x="54" y="27"/>
                </a:cxn>
                <a:cxn ang="0">
                  <a:pos x="27" y="0"/>
                </a:cxn>
                <a:cxn ang="0">
                  <a:pos x="27" y="50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50" y="27"/>
                </a:cxn>
                <a:cxn ang="0">
                  <a:pos x="27" y="50"/>
                </a:cxn>
                <a:cxn ang="0">
                  <a:pos x="27" y="50"/>
                </a:cxn>
                <a:cxn ang="0">
                  <a:pos x="27" y="50"/>
                </a:cxn>
              </a:cxnLst>
              <a:rect l="0" t="0" r="r" b="b"/>
              <a:pathLst>
                <a:path w="54" h="54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lose/>
                  <a:moveTo>
                    <a:pt x="27" y="50"/>
                  </a:moveTo>
                  <a:cubicBezTo>
                    <a:pt x="14" y="50"/>
                    <a:pt x="4" y="40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40" y="4"/>
                    <a:pt x="50" y="14"/>
                    <a:pt x="50" y="27"/>
                  </a:cubicBezTo>
                  <a:cubicBezTo>
                    <a:pt x="50" y="40"/>
                    <a:pt x="40" y="50"/>
                    <a:pt x="27" y="50"/>
                  </a:cubicBezTo>
                  <a:close/>
                  <a:moveTo>
                    <a:pt x="27" y="50"/>
                  </a:moveTo>
                  <a:cubicBezTo>
                    <a:pt x="27" y="50"/>
                    <a:pt x="27" y="50"/>
                    <a:pt x="27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29A3B523-CAC0-2648-AE25-BB6C0C0FF956}"/>
              </a:ext>
            </a:extLst>
          </p:cNvPr>
          <p:cNvGrpSpPr/>
          <p:nvPr/>
        </p:nvGrpSpPr>
        <p:grpSpPr>
          <a:xfrm>
            <a:off x="4641025" y="3729655"/>
            <a:ext cx="399697" cy="327186"/>
            <a:chOff x="4856163" y="3600451"/>
            <a:chExt cx="358775" cy="293688"/>
          </a:xfrm>
          <a:solidFill>
            <a:schemeClr val="tx2"/>
          </a:solidFill>
        </p:grpSpPr>
        <p:sp>
          <p:nvSpPr>
            <p:cNvPr id="1172" name="Freeform 148">
              <a:extLst>
                <a:ext uri="{FF2B5EF4-FFF2-40B4-BE49-F238E27FC236}">
                  <a16:creationId xmlns:a16="http://schemas.microsoft.com/office/drawing/2014/main" id="{2BD071F4-67C6-1849-BFE4-9F94B02FB8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03813" y="3692526"/>
              <a:ext cx="68263" cy="904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19" y="31"/>
                </a:cxn>
                <a:cxn ang="0">
                  <a:pos x="23" y="27"/>
                </a:cxn>
                <a:cxn ang="0">
                  <a:pos x="23" y="21"/>
                </a:cxn>
                <a:cxn ang="0">
                  <a:pos x="22" y="19"/>
                </a:cxn>
                <a:cxn ang="0">
                  <a:pos x="11" y="2"/>
                </a:cxn>
                <a:cxn ang="0">
                  <a:pos x="19" y="27"/>
                </a:cxn>
                <a:cxn ang="0">
                  <a:pos x="4" y="27"/>
                </a:cxn>
                <a:cxn ang="0">
                  <a:pos x="4" y="4"/>
                </a:cxn>
                <a:cxn ang="0">
                  <a:pos x="7" y="4"/>
                </a:cxn>
                <a:cxn ang="0">
                  <a:pos x="19" y="21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23" h="31">
                  <a:moveTo>
                    <a:pt x="11" y="2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1"/>
                    <a:pt x="4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1" y="31"/>
                    <a:pt x="23" y="29"/>
                    <a:pt x="23" y="27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0"/>
                    <a:pt x="23" y="20"/>
                    <a:pt x="22" y="19"/>
                  </a:cubicBezTo>
                  <a:lnTo>
                    <a:pt x="11" y="2"/>
                  </a:lnTo>
                  <a:close/>
                  <a:moveTo>
                    <a:pt x="19" y="27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19" y="21"/>
                    <a:pt x="19" y="21"/>
                    <a:pt x="19" y="21"/>
                  </a:cubicBezTo>
                  <a:lnTo>
                    <a:pt x="19" y="27"/>
                  </a:ln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73" name="Freeform 149">
              <a:extLst>
                <a:ext uri="{FF2B5EF4-FFF2-40B4-BE49-F238E27FC236}">
                  <a16:creationId xmlns:a16="http://schemas.microsoft.com/office/drawing/2014/main" id="{73487B76-0911-164D-88AA-1E1DB3CE31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3600451"/>
              <a:ext cx="358775" cy="293688"/>
            </a:xfrm>
            <a:custGeom>
              <a:avLst/>
              <a:gdLst/>
              <a:ahLst/>
              <a:cxnLst>
                <a:cxn ang="0">
                  <a:pos x="121" y="48"/>
                </a:cxn>
                <a:cxn ang="0">
                  <a:pos x="106" y="25"/>
                </a:cxn>
                <a:cxn ang="0">
                  <a:pos x="96" y="20"/>
                </a:cxn>
                <a:cxn ang="0">
                  <a:pos x="81" y="20"/>
                </a:cxn>
                <a:cxn ang="0">
                  <a:pos x="81" y="12"/>
                </a:cxn>
                <a:cxn ang="0">
                  <a:pos x="69" y="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0" y="54"/>
                </a:cxn>
                <a:cxn ang="0">
                  <a:pos x="12" y="66"/>
                </a:cxn>
                <a:cxn ang="0">
                  <a:pos x="12" y="77"/>
                </a:cxn>
                <a:cxn ang="0">
                  <a:pos x="23" y="89"/>
                </a:cxn>
                <a:cxn ang="0">
                  <a:pos x="28" y="89"/>
                </a:cxn>
                <a:cxn ang="0">
                  <a:pos x="43" y="100"/>
                </a:cxn>
                <a:cxn ang="0">
                  <a:pos x="57" y="89"/>
                </a:cxn>
                <a:cxn ang="0">
                  <a:pos x="78" y="89"/>
                </a:cxn>
                <a:cxn ang="0">
                  <a:pos x="92" y="100"/>
                </a:cxn>
                <a:cxn ang="0">
                  <a:pos x="107" y="89"/>
                </a:cxn>
                <a:cxn ang="0">
                  <a:pos x="112" y="89"/>
                </a:cxn>
                <a:cxn ang="0">
                  <a:pos x="123" y="77"/>
                </a:cxn>
                <a:cxn ang="0">
                  <a:pos x="123" y="54"/>
                </a:cxn>
                <a:cxn ang="0">
                  <a:pos x="121" y="48"/>
                </a:cxn>
                <a:cxn ang="0">
                  <a:pos x="12" y="58"/>
                </a:cxn>
                <a:cxn ang="0">
                  <a:pos x="8" y="54"/>
                </a:cxn>
                <a:cxn ang="0">
                  <a:pos x="8" y="12"/>
                </a:cxn>
                <a:cxn ang="0">
                  <a:pos x="12" y="8"/>
                </a:cxn>
                <a:cxn ang="0">
                  <a:pos x="69" y="8"/>
                </a:cxn>
                <a:cxn ang="0">
                  <a:pos x="73" y="12"/>
                </a:cxn>
                <a:cxn ang="0">
                  <a:pos x="73" y="54"/>
                </a:cxn>
                <a:cxn ang="0">
                  <a:pos x="69" y="58"/>
                </a:cxn>
                <a:cxn ang="0">
                  <a:pos x="12" y="58"/>
                </a:cxn>
                <a:cxn ang="0">
                  <a:pos x="43" y="93"/>
                </a:cxn>
                <a:cxn ang="0">
                  <a:pos x="35" y="85"/>
                </a:cxn>
                <a:cxn ang="0">
                  <a:pos x="43" y="77"/>
                </a:cxn>
                <a:cxn ang="0">
                  <a:pos x="50" y="85"/>
                </a:cxn>
                <a:cxn ang="0">
                  <a:pos x="43" y="93"/>
                </a:cxn>
                <a:cxn ang="0">
                  <a:pos x="92" y="93"/>
                </a:cxn>
                <a:cxn ang="0">
                  <a:pos x="85" y="85"/>
                </a:cxn>
                <a:cxn ang="0">
                  <a:pos x="92" y="77"/>
                </a:cxn>
                <a:cxn ang="0">
                  <a:pos x="100" y="85"/>
                </a:cxn>
                <a:cxn ang="0">
                  <a:pos x="92" y="93"/>
                </a:cxn>
                <a:cxn ang="0">
                  <a:pos x="115" y="77"/>
                </a:cxn>
                <a:cxn ang="0">
                  <a:pos x="112" y="81"/>
                </a:cxn>
                <a:cxn ang="0">
                  <a:pos x="107" y="81"/>
                </a:cxn>
                <a:cxn ang="0">
                  <a:pos x="92" y="70"/>
                </a:cxn>
                <a:cxn ang="0">
                  <a:pos x="78" y="81"/>
                </a:cxn>
                <a:cxn ang="0">
                  <a:pos x="57" y="81"/>
                </a:cxn>
                <a:cxn ang="0">
                  <a:pos x="43" y="70"/>
                </a:cxn>
                <a:cxn ang="0">
                  <a:pos x="28" y="81"/>
                </a:cxn>
                <a:cxn ang="0">
                  <a:pos x="23" y="81"/>
                </a:cxn>
                <a:cxn ang="0">
                  <a:pos x="20" y="77"/>
                </a:cxn>
                <a:cxn ang="0">
                  <a:pos x="20" y="66"/>
                </a:cxn>
                <a:cxn ang="0">
                  <a:pos x="69" y="66"/>
                </a:cxn>
                <a:cxn ang="0">
                  <a:pos x="81" y="54"/>
                </a:cxn>
                <a:cxn ang="0">
                  <a:pos x="81" y="27"/>
                </a:cxn>
                <a:cxn ang="0">
                  <a:pos x="96" y="27"/>
                </a:cxn>
                <a:cxn ang="0">
                  <a:pos x="99" y="29"/>
                </a:cxn>
                <a:cxn ang="0">
                  <a:pos x="115" y="52"/>
                </a:cxn>
                <a:cxn ang="0">
                  <a:pos x="115" y="54"/>
                </a:cxn>
                <a:cxn ang="0">
                  <a:pos x="115" y="77"/>
                </a:cxn>
                <a:cxn ang="0">
                  <a:pos x="115" y="77"/>
                </a:cxn>
                <a:cxn ang="0">
                  <a:pos x="115" y="77"/>
                </a:cxn>
              </a:cxnLst>
              <a:rect l="0" t="0" r="r" b="b"/>
              <a:pathLst>
                <a:path w="123" h="100">
                  <a:moveTo>
                    <a:pt x="121" y="48"/>
                  </a:moveTo>
                  <a:cubicBezTo>
                    <a:pt x="106" y="25"/>
                    <a:pt x="106" y="25"/>
                    <a:pt x="106" y="25"/>
                  </a:cubicBezTo>
                  <a:cubicBezTo>
                    <a:pt x="104" y="22"/>
                    <a:pt x="100" y="20"/>
                    <a:pt x="96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6"/>
                    <a:pt x="76" y="0"/>
                    <a:pt x="6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1"/>
                    <a:pt x="6" y="66"/>
                    <a:pt x="12" y="6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84"/>
                    <a:pt x="17" y="89"/>
                    <a:pt x="23" y="89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0" y="95"/>
                    <a:pt x="35" y="100"/>
                    <a:pt x="43" y="100"/>
                  </a:cubicBezTo>
                  <a:cubicBezTo>
                    <a:pt x="50" y="100"/>
                    <a:pt x="56" y="95"/>
                    <a:pt x="57" y="89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9" y="95"/>
                    <a:pt x="85" y="100"/>
                    <a:pt x="92" y="100"/>
                  </a:cubicBezTo>
                  <a:cubicBezTo>
                    <a:pt x="100" y="100"/>
                    <a:pt x="106" y="95"/>
                    <a:pt x="107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8" y="89"/>
                    <a:pt x="123" y="84"/>
                    <a:pt x="123" y="77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3" y="52"/>
                    <a:pt x="122" y="50"/>
                    <a:pt x="121" y="48"/>
                  </a:cubicBezTo>
                  <a:close/>
                  <a:moveTo>
                    <a:pt x="12" y="58"/>
                  </a:moveTo>
                  <a:cubicBezTo>
                    <a:pt x="10" y="58"/>
                    <a:pt x="8" y="56"/>
                    <a:pt x="8" y="5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2" y="8"/>
                    <a:pt x="73" y="10"/>
                    <a:pt x="73" y="12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6"/>
                    <a:pt x="72" y="58"/>
                    <a:pt x="69" y="58"/>
                  </a:cubicBezTo>
                  <a:lnTo>
                    <a:pt x="12" y="58"/>
                  </a:lnTo>
                  <a:close/>
                  <a:moveTo>
                    <a:pt x="43" y="93"/>
                  </a:moveTo>
                  <a:cubicBezTo>
                    <a:pt x="38" y="93"/>
                    <a:pt x="35" y="89"/>
                    <a:pt x="35" y="85"/>
                  </a:cubicBezTo>
                  <a:cubicBezTo>
                    <a:pt x="35" y="81"/>
                    <a:pt x="38" y="77"/>
                    <a:pt x="43" y="77"/>
                  </a:cubicBezTo>
                  <a:cubicBezTo>
                    <a:pt x="47" y="77"/>
                    <a:pt x="50" y="81"/>
                    <a:pt x="50" y="85"/>
                  </a:cubicBezTo>
                  <a:cubicBezTo>
                    <a:pt x="50" y="89"/>
                    <a:pt x="47" y="93"/>
                    <a:pt x="43" y="93"/>
                  </a:cubicBezTo>
                  <a:close/>
                  <a:moveTo>
                    <a:pt x="92" y="93"/>
                  </a:moveTo>
                  <a:cubicBezTo>
                    <a:pt x="88" y="93"/>
                    <a:pt x="85" y="89"/>
                    <a:pt x="85" y="85"/>
                  </a:cubicBezTo>
                  <a:cubicBezTo>
                    <a:pt x="85" y="81"/>
                    <a:pt x="88" y="77"/>
                    <a:pt x="92" y="77"/>
                  </a:cubicBezTo>
                  <a:cubicBezTo>
                    <a:pt x="97" y="77"/>
                    <a:pt x="100" y="81"/>
                    <a:pt x="100" y="85"/>
                  </a:cubicBezTo>
                  <a:cubicBezTo>
                    <a:pt x="100" y="89"/>
                    <a:pt x="97" y="93"/>
                    <a:pt x="92" y="93"/>
                  </a:cubicBezTo>
                  <a:close/>
                  <a:moveTo>
                    <a:pt x="115" y="77"/>
                  </a:moveTo>
                  <a:cubicBezTo>
                    <a:pt x="115" y="79"/>
                    <a:pt x="114" y="81"/>
                    <a:pt x="112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6" y="74"/>
                    <a:pt x="100" y="70"/>
                    <a:pt x="92" y="70"/>
                  </a:cubicBezTo>
                  <a:cubicBezTo>
                    <a:pt x="85" y="70"/>
                    <a:pt x="79" y="74"/>
                    <a:pt x="78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6" y="74"/>
                    <a:pt x="50" y="70"/>
                    <a:pt x="43" y="70"/>
                  </a:cubicBezTo>
                  <a:cubicBezTo>
                    <a:pt x="35" y="70"/>
                    <a:pt x="30" y="74"/>
                    <a:pt x="28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1" y="81"/>
                    <a:pt x="20" y="79"/>
                    <a:pt x="20" y="77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6" y="66"/>
                    <a:pt x="81" y="61"/>
                    <a:pt x="81" y="54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8" y="27"/>
                    <a:pt x="99" y="28"/>
                    <a:pt x="99" y="29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3"/>
                    <a:pt x="115" y="53"/>
                    <a:pt x="115" y="54"/>
                  </a:cubicBezTo>
                  <a:lnTo>
                    <a:pt x="115" y="77"/>
                  </a:lnTo>
                  <a:close/>
                  <a:moveTo>
                    <a:pt x="115" y="77"/>
                  </a:moveTo>
                  <a:cubicBezTo>
                    <a:pt x="115" y="77"/>
                    <a:pt x="115" y="77"/>
                    <a:pt x="115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0DD03852-CE09-E148-A041-755F74F04F1F}"/>
              </a:ext>
            </a:extLst>
          </p:cNvPr>
          <p:cNvGrpSpPr/>
          <p:nvPr/>
        </p:nvGrpSpPr>
        <p:grpSpPr>
          <a:xfrm>
            <a:off x="463662" y="3720812"/>
            <a:ext cx="397929" cy="350177"/>
            <a:chOff x="0" y="3592513"/>
            <a:chExt cx="357188" cy="314325"/>
          </a:xfrm>
          <a:solidFill>
            <a:schemeClr val="tx2"/>
          </a:solidFill>
        </p:grpSpPr>
        <p:sp>
          <p:nvSpPr>
            <p:cNvPr id="1174" name="Freeform 150">
              <a:extLst>
                <a:ext uri="{FF2B5EF4-FFF2-40B4-BE49-F238E27FC236}">
                  <a16:creationId xmlns:a16="http://schemas.microsoft.com/office/drawing/2014/main" id="{6BC3F53E-219E-FF4B-9BD1-10A9EA9D77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3592513"/>
              <a:ext cx="357188" cy="314325"/>
            </a:xfrm>
            <a:custGeom>
              <a:avLst/>
              <a:gdLst/>
              <a:ahLst/>
              <a:cxnLst>
                <a:cxn ang="0">
                  <a:pos x="122" y="63"/>
                </a:cxn>
                <a:cxn ang="0">
                  <a:pos x="107" y="5"/>
                </a:cxn>
                <a:cxn ang="0">
                  <a:pos x="99" y="0"/>
                </a:cxn>
                <a:cxn ang="0">
                  <a:pos x="23" y="0"/>
                </a:cxn>
                <a:cxn ang="0">
                  <a:pos x="15" y="5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0" y="92"/>
                </a:cxn>
                <a:cxn ang="0">
                  <a:pos x="15" y="107"/>
                </a:cxn>
                <a:cxn ang="0">
                  <a:pos x="107" y="107"/>
                </a:cxn>
                <a:cxn ang="0">
                  <a:pos x="122" y="92"/>
                </a:cxn>
                <a:cxn ang="0">
                  <a:pos x="122" y="65"/>
                </a:cxn>
                <a:cxn ang="0">
                  <a:pos x="122" y="63"/>
                </a:cxn>
                <a:cxn ang="0">
                  <a:pos x="115" y="92"/>
                </a:cxn>
                <a:cxn ang="0">
                  <a:pos x="107" y="99"/>
                </a:cxn>
                <a:cxn ang="0">
                  <a:pos x="15" y="99"/>
                </a:cxn>
                <a:cxn ang="0">
                  <a:pos x="7" y="92"/>
                </a:cxn>
                <a:cxn ang="0">
                  <a:pos x="7" y="65"/>
                </a:cxn>
                <a:cxn ang="0">
                  <a:pos x="23" y="7"/>
                </a:cxn>
                <a:cxn ang="0">
                  <a:pos x="99" y="7"/>
                </a:cxn>
                <a:cxn ang="0">
                  <a:pos x="115" y="65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2" h="107">
                  <a:moveTo>
                    <a:pt x="122" y="63"/>
                  </a:moveTo>
                  <a:cubicBezTo>
                    <a:pt x="107" y="5"/>
                    <a:pt x="107" y="5"/>
                    <a:pt x="107" y="5"/>
                  </a:cubicBezTo>
                  <a:cubicBezTo>
                    <a:pt x="106" y="2"/>
                    <a:pt x="103" y="0"/>
                    <a:pt x="99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2"/>
                    <a:pt x="15" y="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7" y="107"/>
                    <a:pt x="15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6" y="107"/>
                    <a:pt x="122" y="100"/>
                    <a:pt x="122" y="92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4"/>
                    <a:pt x="122" y="63"/>
                    <a:pt x="122" y="63"/>
                  </a:cubicBezTo>
                  <a:close/>
                  <a:moveTo>
                    <a:pt x="115" y="92"/>
                  </a:moveTo>
                  <a:cubicBezTo>
                    <a:pt x="115" y="96"/>
                    <a:pt x="111" y="99"/>
                    <a:pt x="107" y="99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1" y="99"/>
                    <a:pt x="7" y="96"/>
                    <a:pt x="7" y="92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115" y="65"/>
                    <a:pt x="115" y="65"/>
                    <a:pt x="115" y="65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75" name="Freeform 151">
              <a:extLst>
                <a:ext uri="{FF2B5EF4-FFF2-40B4-BE49-F238E27FC236}">
                  <a16:creationId xmlns:a16="http://schemas.microsoft.com/office/drawing/2014/main" id="{279612E9-E86D-8147-9D92-8DDBD37117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75" y="3636963"/>
              <a:ext cx="274638" cy="20161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17" y="0"/>
                </a:cxn>
                <a:cxn ang="0">
                  <a:pos x="14" y="3"/>
                </a:cxn>
                <a:cxn ang="0">
                  <a:pos x="0" y="49"/>
                </a:cxn>
                <a:cxn ang="0">
                  <a:pos x="1" y="52"/>
                </a:cxn>
                <a:cxn ang="0">
                  <a:pos x="4" y="54"/>
                </a:cxn>
                <a:cxn ang="0">
                  <a:pos x="22" y="54"/>
                </a:cxn>
                <a:cxn ang="0">
                  <a:pos x="27" y="65"/>
                </a:cxn>
                <a:cxn ang="0">
                  <a:pos x="34" y="69"/>
                </a:cxn>
                <a:cxn ang="0">
                  <a:pos x="60" y="69"/>
                </a:cxn>
                <a:cxn ang="0">
                  <a:pos x="67" y="65"/>
                </a:cxn>
                <a:cxn ang="0">
                  <a:pos x="72" y="54"/>
                </a:cxn>
                <a:cxn ang="0">
                  <a:pos x="90" y="54"/>
                </a:cxn>
                <a:cxn ang="0">
                  <a:pos x="93" y="52"/>
                </a:cxn>
                <a:cxn ang="0">
                  <a:pos x="94" y="49"/>
                </a:cxn>
                <a:cxn ang="0">
                  <a:pos x="80" y="3"/>
                </a:cxn>
                <a:cxn ang="0">
                  <a:pos x="77" y="0"/>
                </a:cxn>
                <a:cxn ang="0">
                  <a:pos x="79" y="46"/>
                </a:cxn>
                <a:cxn ang="0">
                  <a:pos x="72" y="46"/>
                </a:cxn>
                <a:cxn ang="0">
                  <a:pos x="66" y="50"/>
                </a:cxn>
                <a:cxn ang="0">
                  <a:pos x="60" y="61"/>
                </a:cxn>
                <a:cxn ang="0">
                  <a:pos x="34" y="61"/>
                </a:cxn>
                <a:cxn ang="0">
                  <a:pos x="29" y="50"/>
                </a:cxn>
                <a:cxn ang="0">
                  <a:pos x="22" y="46"/>
                </a:cxn>
                <a:cxn ang="0">
                  <a:pos x="6" y="46"/>
                </a:cxn>
                <a:cxn ang="0">
                  <a:pos x="17" y="4"/>
                </a:cxn>
                <a:cxn ang="0">
                  <a:pos x="77" y="4"/>
                </a:cxn>
                <a:cxn ang="0">
                  <a:pos x="88" y="46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9" y="46"/>
                </a:cxn>
              </a:cxnLst>
              <a:rect l="0" t="0" r="r" b="b"/>
              <a:pathLst>
                <a:path w="94" h="69">
                  <a:moveTo>
                    <a:pt x="7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4" y="1"/>
                    <a:pt x="14" y="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1"/>
                    <a:pt x="1" y="52"/>
                  </a:cubicBezTo>
                  <a:cubicBezTo>
                    <a:pt x="2" y="53"/>
                    <a:pt x="3" y="54"/>
                    <a:pt x="4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9" y="67"/>
                    <a:pt x="31" y="69"/>
                    <a:pt x="34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3" y="69"/>
                    <a:pt x="66" y="67"/>
                    <a:pt x="67" y="6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91" y="54"/>
                    <a:pt x="92" y="53"/>
                    <a:pt x="93" y="52"/>
                  </a:cubicBezTo>
                  <a:cubicBezTo>
                    <a:pt x="94" y="51"/>
                    <a:pt x="94" y="50"/>
                    <a:pt x="94" y="49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1"/>
                    <a:pt x="78" y="0"/>
                    <a:pt x="77" y="0"/>
                  </a:cubicBezTo>
                  <a:close/>
                  <a:moveTo>
                    <a:pt x="79" y="46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0" y="46"/>
                    <a:pt x="67" y="48"/>
                    <a:pt x="66" y="5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7" y="48"/>
                    <a:pt x="25" y="46"/>
                    <a:pt x="22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88" y="46"/>
                    <a:pt x="88" y="46"/>
                    <a:pt x="88" y="46"/>
                  </a:cubicBezTo>
                  <a:lnTo>
                    <a:pt x="79" y="46"/>
                  </a:lnTo>
                  <a:close/>
                  <a:moveTo>
                    <a:pt x="79" y="46"/>
                  </a:moveTo>
                  <a:cubicBezTo>
                    <a:pt x="79" y="46"/>
                    <a:pt x="79" y="46"/>
                    <a:pt x="79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0288" name="Freeform 152">
            <a:extLst>
              <a:ext uri="{FF2B5EF4-FFF2-40B4-BE49-F238E27FC236}">
                <a16:creationId xmlns:a16="http://schemas.microsoft.com/office/drawing/2014/main" id="{FA6BB358-6BB4-0E42-9408-3A59F9757B38}"/>
              </a:ext>
            </a:extLst>
          </p:cNvPr>
          <p:cNvSpPr>
            <a:spLocks noEditPoints="1"/>
          </p:cNvSpPr>
          <p:nvPr/>
        </p:nvSpPr>
        <p:spPr bwMode="auto">
          <a:xfrm>
            <a:off x="1155700" y="3736975"/>
            <a:ext cx="409575" cy="314325"/>
          </a:xfrm>
          <a:custGeom>
            <a:avLst/>
            <a:gdLst>
              <a:gd name="T0" fmla="*/ 113 w 126"/>
              <a:gd name="T1" fmla="*/ 3 h 96"/>
              <a:gd name="T2" fmla="*/ 12 w 126"/>
              <a:gd name="T3" fmla="*/ 3 h 96"/>
              <a:gd name="T4" fmla="*/ 6 w 126"/>
              <a:gd name="T5" fmla="*/ 84 h 96"/>
              <a:gd name="T6" fmla="*/ 37 w 126"/>
              <a:gd name="T7" fmla="*/ 92 h 96"/>
              <a:gd name="T8" fmla="*/ 63 w 126"/>
              <a:gd name="T9" fmla="*/ 96 h 96"/>
              <a:gd name="T10" fmla="*/ 89 w 126"/>
              <a:gd name="T11" fmla="*/ 92 h 96"/>
              <a:gd name="T12" fmla="*/ 120 w 126"/>
              <a:gd name="T13" fmla="*/ 84 h 96"/>
              <a:gd name="T14" fmla="*/ 112 w 126"/>
              <a:gd name="T15" fmla="*/ 82 h 96"/>
              <a:gd name="T16" fmla="*/ 13 w 126"/>
              <a:gd name="T17" fmla="*/ 11 h 96"/>
              <a:gd name="T18" fmla="*/ 112 w 126"/>
              <a:gd name="T19" fmla="*/ 82 h 96"/>
              <a:gd name="T20" fmla="*/ 53 w 126"/>
              <a:gd name="T21" fmla="*/ 34 h 96"/>
              <a:gd name="T22" fmla="*/ 37 w 126"/>
              <a:gd name="T23" fmla="*/ 37 h 96"/>
              <a:gd name="T24" fmla="*/ 34 w 126"/>
              <a:gd name="T25" fmla="*/ 46 h 96"/>
              <a:gd name="T26" fmla="*/ 34 w 126"/>
              <a:gd name="T27" fmla="*/ 34 h 96"/>
              <a:gd name="T28" fmla="*/ 53 w 126"/>
              <a:gd name="T29" fmla="*/ 30 h 96"/>
              <a:gd name="T30" fmla="*/ 103 w 126"/>
              <a:gd name="T31" fmla="*/ 31 h 96"/>
              <a:gd name="T32" fmla="*/ 103 w 126"/>
              <a:gd name="T33" fmla="*/ 20 h 96"/>
              <a:gd name="T34" fmla="*/ 103 w 126"/>
              <a:gd name="T35" fmla="*/ 31 h 96"/>
              <a:gd name="T36" fmla="*/ 105 w 126"/>
              <a:gd name="T37" fmla="*/ 25 h 96"/>
              <a:gd name="T38" fmla="*/ 101 w 126"/>
              <a:gd name="T39" fmla="*/ 25 h 96"/>
              <a:gd name="T40" fmla="*/ 113 w 126"/>
              <a:gd name="T41" fmla="*/ 60 h 96"/>
              <a:gd name="T42" fmla="*/ 99 w 126"/>
              <a:gd name="T43" fmla="*/ 62 h 96"/>
              <a:gd name="T44" fmla="*/ 99 w 126"/>
              <a:gd name="T45" fmla="*/ 58 h 96"/>
              <a:gd name="T46" fmla="*/ 113 w 126"/>
              <a:gd name="T47" fmla="*/ 60 h 96"/>
              <a:gd name="T48" fmla="*/ 111 w 126"/>
              <a:gd name="T49" fmla="*/ 50 h 96"/>
              <a:gd name="T50" fmla="*/ 97 w 126"/>
              <a:gd name="T51" fmla="*/ 48 h 96"/>
              <a:gd name="T52" fmla="*/ 111 w 126"/>
              <a:gd name="T53" fmla="*/ 46 h 96"/>
              <a:gd name="T54" fmla="*/ 109 w 126"/>
              <a:gd name="T55" fmla="*/ 71 h 96"/>
              <a:gd name="T56" fmla="*/ 96 w 126"/>
              <a:gd name="T57" fmla="*/ 73 h 96"/>
              <a:gd name="T58" fmla="*/ 96 w 126"/>
              <a:gd name="T59" fmla="*/ 69 h 96"/>
              <a:gd name="T60" fmla="*/ 109 w 126"/>
              <a:gd name="T61" fmla="*/ 71 h 96"/>
              <a:gd name="T62" fmla="*/ 55 w 126"/>
              <a:gd name="T63" fmla="*/ 15 h 96"/>
              <a:gd name="T64" fmla="*/ 21 w 126"/>
              <a:gd name="T65" fmla="*/ 21 h 96"/>
              <a:gd name="T66" fmla="*/ 24 w 126"/>
              <a:gd name="T67" fmla="*/ 74 h 96"/>
              <a:gd name="T68" fmla="*/ 87 w 126"/>
              <a:gd name="T69" fmla="*/ 74 h 96"/>
              <a:gd name="T70" fmla="*/ 89 w 126"/>
              <a:gd name="T71" fmla="*/ 21 h 96"/>
              <a:gd name="T72" fmla="*/ 86 w 126"/>
              <a:gd name="T73" fmla="*/ 70 h 96"/>
              <a:gd name="T74" fmla="*/ 25 w 126"/>
              <a:gd name="T75" fmla="*/ 22 h 96"/>
              <a:gd name="T76" fmla="*/ 86 w 126"/>
              <a:gd name="T77" fmla="*/ 70 h 96"/>
              <a:gd name="T78" fmla="*/ 86 w 126"/>
              <a:gd name="T79" fmla="*/ 70 h 9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126" h="96">
                <a:moveTo>
                  <a:pt x="120" y="9"/>
                </a:moveTo>
                <a:cubicBezTo>
                  <a:pt x="119" y="6"/>
                  <a:pt x="116" y="4"/>
                  <a:pt x="113" y="3"/>
                </a:cubicBezTo>
                <a:cubicBezTo>
                  <a:pt x="97" y="1"/>
                  <a:pt x="80" y="0"/>
                  <a:pt x="63" y="0"/>
                </a:cubicBezTo>
                <a:cubicBezTo>
                  <a:pt x="46" y="0"/>
                  <a:pt x="29" y="1"/>
                  <a:pt x="12" y="3"/>
                </a:cubicBezTo>
                <a:cubicBezTo>
                  <a:pt x="9" y="4"/>
                  <a:pt x="7" y="6"/>
                  <a:pt x="6" y="9"/>
                </a:cubicBezTo>
                <a:cubicBezTo>
                  <a:pt x="0" y="34"/>
                  <a:pt x="0" y="59"/>
                  <a:pt x="6" y="84"/>
                </a:cubicBezTo>
                <a:cubicBezTo>
                  <a:pt x="7" y="87"/>
                  <a:pt x="9" y="89"/>
                  <a:pt x="12" y="89"/>
                </a:cubicBezTo>
                <a:cubicBezTo>
                  <a:pt x="21" y="90"/>
                  <a:pt x="29" y="91"/>
                  <a:pt x="37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5"/>
                  <a:pt x="48" y="96"/>
                  <a:pt x="63" y="96"/>
                </a:cubicBezTo>
                <a:cubicBezTo>
                  <a:pt x="78" y="96"/>
                  <a:pt x="90" y="95"/>
                  <a:pt x="90" y="92"/>
                </a:cubicBezTo>
                <a:cubicBezTo>
                  <a:pt x="90" y="92"/>
                  <a:pt x="89" y="92"/>
                  <a:pt x="89" y="92"/>
                </a:cubicBezTo>
                <a:cubicBezTo>
                  <a:pt x="97" y="91"/>
                  <a:pt x="105" y="90"/>
                  <a:pt x="113" y="89"/>
                </a:cubicBezTo>
                <a:cubicBezTo>
                  <a:pt x="116" y="89"/>
                  <a:pt x="119" y="87"/>
                  <a:pt x="120" y="84"/>
                </a:cubicBezTo>
                <a:cubicBezTo>
                  <a:pt x="126" y="59"/>
                  <a:pt x="126" y="34"/>
                  <a:pt x="120" y="9"/>
                </a:cubicBezTo>
                <a:close/>
                <a:moveTo>
                  <a:pt x="112" y="82"/>
                </a:moveTo>
                <a:cubicBezTo>
                  <a:pt x="79" y="86"/>
                  <a:pt x="46" y="86"/>
                  <a:pt x="13" y="82"/>
                </a:cubicBezTo>
                <a:cubicBezTo>
                  <a:pt x="8" y="58"/>
                  <a:pt x="8" y="35"/>
                  <a:pt x="13" y="11"/>
                </a:cubicBezTo>
                <a:cubicBezTo>
                  <a:pt x="46" y="7"/>
                  <a:pt x="79" y="7"/>
                  <a:pt x="112" y="11"/>
                </a:cubicBezTo>
                <a:cubicBezTo>
                  <a:pt x="118" y="35"/>
                  <a:pt x="118" y="58"/>
                  <a:pt x="112" y="82"/>
                </a:cubicBezTo>
                <a:close/>
                <a:moveTo>
                  <a:pt x="55" y="32"/>
                </a:moveTo>
                <a:cubicBezTo>
                  <a:pt x="55" y="33"/>
                  <a:pt x="54" y="34"/>
                  <a:pt x="53" y="34"/>
                </a:cubicBezTo>
                <a:cubicBezTo>
                  <a:pt x="39" y="35"/>
                  <a:pt x="39" y="35"/>
                  <a:pt x="39" y="35"/>
                </a:cubicBezTo>
                <a:cubicBezTo>
                  <a:pt x="38" y="35"/>
                  <a:pt x="37" y="36"/>
                  <a:pt x="37" y="37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6"/>
                  <a:pt x="35" y="46"/>
                  <a:pt x="34" y="46"/>
                </a:cubicBezTo>
                <a:cubicBezTo>
                  <a:pt x="33" y="46"/>
                  <a:pt x="32" y="46"/>
                  <a:pt x="32" y="45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3"/>
                  <a:pt x="35" y="32"/>
                  <a:pt x="36" y="32"/>
                </a:cubicBezTo>
                <a:cubicBezTo>
                  <a:pt x="53" y="30"/>
                  <a:pt x="53" y="30"/>
                  <a:pt x="53" y="30"/>
                </a:cubicBezTo>
                <a:cubicBezTo>
                  <a:pt x="54" y="30"/>
                  <a:pt x="55" y="31"/>
                  <a:pt x="55" y="32"/>
                </a:cubicBezTo>
                <a:close/>
                <a:moveTo>
                  <a:pt x="103" y="31"/>
                </a:moveTo>
                <a:cubicBezTo>
                  <a:pt x="106" y="31"/>
                  <a:pt x="109" y="29"/>
                  <a:pt x="109" y="25"/>
                </a:cubicBezTo>
                <a:cubicBezTo>
                  <a:pt x="109" y="22"/>
                  <a:pt x="106" y="20"/>
                  <a:pt x="103" y="20"/>
                </a:cubicBezTo>
                <a:cubicBezTo>
                  <a:pt x="100" y="20"/>
                  <a:pt x="97" y="22"/>
                  <a:pt x="97" y="25"/>
                </a:cubicBezTo>
                <a:cubicBezTo>
                  <a:pt x="97" y="29"/>
                  <a:pt x="100" y="31"/>
                  <a:pt x="103" y="31"/>
                </a:cubicBezTo>
                <a:close/>
                <a:moveTo>
                  <a:pt x="103" y="23"/>
                </a:moveTo>
                <a:cubicBezTo>
                  <a:pt x="104" y="23"/>
                  <a:pt x="105" y="24"/>
                  <a:pt x="105" y="25"/>
                </a:cubicBezTo>
                <a:cubicBezTo>
                  <a:pt x="105" y="26"/>
                  <a:pt x="104" y="27"/>
                  <a:pt x="103" y="27"/>
                </a:cubicBezTo>
                <a:cubicBezTo>
                  <a:pt x="102" y="27"/>
                  <a:pt x="101" y="26"/>
                  <a:pt x="101" y="25"/>
                </a:cubicBezTo>
                <a:cubicBezTo>
                  <a:pt x="101" y="24"/>
                  <a:pt x="102" y="23"/>
                  <a:pt x="103" y="23"/>
                </a:cubicBezTo>
                <a:close/>
                <a:moveTo>
                  <a:pt x="113" y="60"/>
                </a:moveTo>
                <a:cubicBezTo>
                  <a:pt x="113" y="61"/>
                  <a:pt x="112" y="62"/>
                  <a:pt x="111" y="62"/>
                </a:cubicBezTo>
                <a:cubicBezTo>
                  <a:pt x="99" y="62"/>
                  <a:pt x="99" y="62"/>
                  <a:pt x="99" y="62"/>
                </a:cubicBezTo>
                <a:cubicBezTo>
                  <a:pt x="98" y="62"/>
                  <a:pt x="97" y="61"/>
                  <a:pt x="97" y="60"/>
                </a:cubicBezTo>
                <a:cubicBezTo>
                  <a:pt x="97" y="59"/>
                  <a:pt x="98" y="58"/>
                  <a:pt x="99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2" y="58"/>
                  <a:pt x="113" y="59"/>
                  <a:pt x="113" y="60"/>
                </a:cubicBezTo>
                <a:close/>
                <a:moveTo>
                  <a:pt x="113" y="48"/>
                </a:moveTo>
                <a:cubicBezTo>
                  <a:pt x="113" y="49"/>
                  <a:pt x="112" y="50"/>
                  <a:pt x="111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8" y="50"/>
                  <a:pt x="97" y="49"/>
                  <a:pt x="97" y="48"/>
                </a:cubicBezTo>
                <a:cubicBezTo>
                  <a:pt x="97" y="47"/>
                  <a:pt x="98" y="46"/>
                  <a:pt x="99" y="46"/>
                </a:cubicBezTo>
                <a:cubicBezTo>
                  <a:pt x="111" y="46"/>
                  <a:pt x="111" y="46"/>
                  <a:pt x="111" y="46"/>
                </a:cubicBezTo>
                <a:cubicBezTo>
                  <a:pt x="112" y="46"/>
                  <a:pt x="113" y="47"/>
                  <a:pt x="113" y="48"/>
                </a:cubicBezTo>
                <a:close/>
                <a:moveTo>
                  <a:pt x="109" y="71"/>
                </a:moveTo>
                <a:cubicBezTo>
                  <a:pt x="109" y="72"/>
                  <a:pt x="108" y="73"/>
                  <a:pt x="107" y="73"/>
                </a:cubicBezTo>
                <a:cubicBezTo>
                  <a:pt x="96" y="73"/>
                  <a:pt x="96" y="73"/>
                  <a:pt x="96" y="73"/>
                </a:cubicBezTo>
                <a:cubicBezTo>
                  <a:pt x="94" y="73"/>
                  <a:pt x="94" y="72"/>
                  <a:pt x="94" y="71"/>
                </a:cubicBezTo>
                <a:cubicBezTo>
                  <a:pt x="94" y="70"/>
                  <a:pt x="94" y="69"/>
                  <a:pt x="96" y="69"/>
                </a:cubicBezTo>
                <a:cubicBezTo>
                  <a:pt x="107" y="69"/>
                  <a:pt x="107" y="69"/>
                  <a:pt x="107" y="69"/>
                </a:cubicBezTo>
                <a:cubicBezTo>
                  <a:pt x="108" y="69"/>
                  <a:pt x="109" y="70"/>
                  <a:pt x="109" y="71"/>
                </a:cubicBezTo>
                <a:close/>
                <a:moveTo>
                  <a:pt x="87" y="18"/>
                </a:moveTo>
                <a:cubicBezTo>
                  <a:pt x="76" y="16"/>
                  <a:pt x="66" y="15"/>
                  <a:pt x="55" y="15"/>
                </a:cubicBezTo>
                <a:cubicBezTo>
                  <a:pt x="45" y="15"/>
                  <a:pt x="34" y="16"/>
                  <a:pt x="24" y="18"/>
                </a:cubicBezTo>
                <a:cubicBezTo>
                  <a:pt x="23" y="18"/>
                  <a:pt x="21" y="19"/>
                  <a:pt x="21" y="21"/>
                </a:cubicBezTo>
                <a:cubicBezTo>
                  <a:pt x="16" y="37"/>
                  <a:pt x="16" y="55"/>
                  <a:pt x="21" y="71"/>
                </a:cubicBezTo>
                <a:cubicBezTo>
                  <a:pt x="21" y="73"/>
                  <a:pt x="23" y="74"/>
                  <a:pt x="24" y="74"/>
                </a:cubicBezTo>
                <a:cubicBezTo>
                  <a:pt x="34" y="76"/>
                  <a:pt x="45" y="77"/>
                  <a:pt x="55" y="77"/>
                </a:cubicBezTo>
                <a:cubicBezTo>
                  <a:pt x="66" y="77"/>
                  <a:pt x="76" y="76"/>
                  <a:pt x="87" y="74"/>
                </a:cubicBezTo>
                <a:cubicBezTo>
                  <a:pt x="88" y="74"/>
                  <a:pt x="89" y="73"/>
                  <a:pt x="89" y="71"/>
                </a:cubicBezTo>
                <a:cubicBezTo>
                  <a:pt x="95" y="55"/>
                  <a:pt x="95" y="37"/>
                  <a:pt x="89" y="21"/>
                </a:cubicBezTo>
                <a:cubicBezTo>
                  <a:pt x="89" y="19"/>
                  <a:pt x="88" y="18"/>
                  <a:pt x="87" y="18"/>
                </a:cubicBezTo>
                <a:close/>
                <a:moveTo>
                  <a:pt x="86" y="70"/>
                </a:moveTo>
                <a:cubicBezTo>
                  <a:pt x="65" y="74"/>
                  <a:pt x="45" y="74"/>
                  <a:pt x="25" y="70"/>
                </a:cubicBezTo>
                <a:cubicBezTo>
                  <a:pt x="19" y="54"/>
                  <a:pt x="19" y="38"/>
                  <a:pt x="25" y="22"/>
                </a:cubicBezTo>
                <a:cubicBezTo>
                  <a:pt x="45" y="18"/>
                  <a:pt x="65" y="18"/>
                  <a:pt x="86" y="22"/>
                </a:cubicBezTo>
                <a:cubicBezTo>
                  <a:pt x="91" y="38"/>
                  <a:pt x="91" y="54"/>
                  <a:pt x="86" y="70"/>
                </a:cubicBezTo>
                <a:close/>
                <a:moveTo>
                  <a:pt x="86" y="70"/>
                </a:moveTo>
                <a:cubicBezTo>
                  <a:pt x="86" y="70"/>
                  <a:pt x="86" y="70"/>
                  <a:pt x="86" y="7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289" name="Freeform 153">
            <a:extLst>
              <a:ext uri="{FF2B5EF4-FFF2-40B4-BE49-F238E27FC236}">
                <a16:creationId xmlns:a16="http://schemas.microsoft.com/office/drawing/2014/main" id="{7CA30152-74E7-FC44-A6C9-DC0CB48F71E9}"/>
              </a:ext>
            </a:extLst>
          </p:cNvPr>
          <p:cNvSpPr>
            <a:spLocks noEditPoints="1"/>
          </p:cNvSpPr>
          <p:nvPr/>
        </p:nvSpPr>
        <p:spPr bwMode="auto">
          <a:xfrm>
            <a:off x="1858963" y="3702050"/>
            <a:ext cx="384175" cy="388938"/>
          </a:xfrm>
          <a:custGeom>
            <a:avLst/>
            <a:gdLst>
              <a:gd name="T0" fmla="*/ 0 w 118"/>
              <a:gd name="T1" fmla="*/ 59 h 119"/>
              <a:gd name="T2" fmla="*/ 118 w 118"/>
              <a:gd name="T3" fmla="*/ 59 h 119"/>
              <a:gd name="T4" fmla="*/ 111 w 118"/>
              <a:gd name="T5" fmla="*/ 57 h 119"/>
              <a:gd name="T6" fmla="*/ 83 w 118"/>
              <a:gd name="T7" fmla="*/ 33 h 119"/>
              <a:gd name="T8" fmla="*/ 111 w 118"/>
              <a:gd name="T9" fmla="*/ 57 h 119"/>
              <a:gd name="T10" fmla="*/ 41 w 118"/>
              <a:gd name="T11" fmla="*/ 91 h 119"/>
              <a:gd name="T12" fmla="*/ 57 w 118"/>
              <a:gd name="T13" fmla="*/ 111 h 119"/>
              <a:gd name="T14" fmla="*/ 61 w 118"/>
              <a:gd name="T15" fmla="*/ 8 h 119"/>
              <a:gd name="T16" fmla="*/ 61 w 118"/>
              <a:gd name="T17" fmla="*/ 34 h 119"/>
              <a:gd name="T18" fmla="*/ 61 w 118"/>
              <a:gd name="T19" fmla="*/ 8 h 119"/>
              <a:gd name="T20" fmla="*/ 95 w 118"/>
              <a:gd name="T21" fmla="*/ 22 h 119"/>
              <a:gd name="T22" fmla="*/ 67 w 118"/>
              <a:gd name="T23" fmla="*/ 8 h 119"/>
              <a:gd name="T24" fmla="*/ 57 w 118"/>
              <a:gd name="T25" fmla="*/ 34 h 119"/>
              <a:gd name="T26" fmla="*/ 57 w 118"/>
              <a:gd name="T27" fmla="*/ 8 h 119"/>
              <a:gd name="T28" fmla="*/ 36 w 118"/>
              <a:gd name="T29" fmla="*/ 30 h 119"/>
              <a:gd name="T30" fmla="*/ 50 w 118"/>
              <a:gd name="T31" fmla="*/ 8 h 119"/>
              <a:gd name="T32" fmla="*/ 38 w 118"/>
              <a:gd name="T33" fmla="*/ 35 h 119"/>
              <a:gd name="T34" fmla="*/ 57 w 118"/>
              <a:gd name="T35" fmla="*/ 57 h 119"/>
              <a:gd name="T36" fmla="*/ 38 w 118"/>
              <a:gd name="T37" fmla="*/ 35 h 119"/>
              <a:gd name="T38" fmla="*/ 57 w 118"/>
              <a:gd name="T39" fmla="*/ 84 h 119"/>
              <a:gd name="T40" fmla="*/ 34 w 118"/>
              <a:gd name="T41" fmla="*/ 61 h 119"/>
              <a:gd name="T42" fmla="*/ 50 w 118"/>
              <a:gd name="T43" fmla="*/ 110 h 119"/>
              <a:gd name="T44" fmla="*/ 38 w 118"/>
              <a:gd name="T45" fmla="*/ 92 h 119"/>
              <a:gd name="T46" fmla="*/ 61 w 118"/>
              <a:gd name="T47" fmla="*/ 111 h 119"/>
              <a:gd name="T48" fmla="*/ 77 w 118"/>
              <a:gd name="T49" fmla="*/ 91 h 119"/>
              <a:gd name="T50" fmla="*/ 61 w 118"/>
              <a:gd name="T51" fmla="*/ 111 h 119"/>
              <a:gd name="T52" fmla="*/ 93 w 118"/>
              <a:gd name="T53" fmla="*/ 99 h 119"/>
              <a:gd name="T54" fmla="*/ 80 w 118"/>
              <a:gd name="T55" fmla="*/ 92 h 119"/>
              <a:gd name="T56" fmla="*/ 61 w 118"/>
              <a:gd name="T57" fmla="*/ 84 h 119"/>
              <a:gd name="T58" fmla="*/ 84 w 118"/>
              <a:gd name="T59" fmla="*/ 61 h 119"/>
              <a:gd name="T60" fmla="*/ 61 w 118"/>
              <a:gd name="T61" fmla="*/ 57 h 119"/>
              <a:gd name="T62" fmla="*/ 80 w 118"/>
              <a:gd name="T63" fmla="*/ 35 h 119"/>
              <a:gd name="T64" fmla="*/ 61 w 118"/>
              <a:gd name="T65" fmla="*/ 57 h 119"/>
              <a:gd name="T66" fmla="*/ 35 w 118"/>
              <a:gd name="T67" fmla="*/ 33 h 119"/>
              <a:gd name="T68" fmla="*/ 7 w 118"/>
              <a:gd name="T69" fmla="*/ 57 h 119"/>
              <a:gd name="T70" fmla="*/ 7 w 118"/>
              <a:gd name="T71" fmla="*/ 61 h 119"/>
              <a:gd name="T72" fmla="*/ 36 w 118"/>
              <a:gd name="T73" fmla="*/ 89 h 119"/>
              <a:gd name="T74" fmla="*/ 7 w 118"/>
              <a:gd name="T75" fmla="*/ 61 h 119"/>
              <a:gd name="T76" fmla="*/ 82 w 118"/>
              <a:gd name="T77" fmla="*/ 89 h 119"/>
              <a:gd name="T78" fmla="*/ 111 w 118"/>
              <a:gd name="T79" fmla="*/ 61 h 119"/>
              <a:gd name="T80" fmla="*/ 95 w 118"/>
              <a:gd name="T81" fmla="*/ 96 h 11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18" h="119">
                <a:moveTo>
                  <a:pt x="59" y="0"/>
                </a:moveTo>
                <a:cubicBezTo>
                  <a:pt x="26" y="0"/>
                  <a:pt x="0" y="27"/>
                  <a:pt x="0" y="59"/>
                </a:cubicBezTo>
                <a:cubicBezTo>
                  <a:pt x="0" y="92"/>
                  <a:pt x="26" y="119"/>
                  <a:pt x="59" y="119"/>
                </a:cubicBezTo>
                <a:cubicBezTo>
                  <a:pt x="92" y="119"/>
                  <a:pt x="118" y="92"/>
                  <a:pt x="118" y="59"/>
                </a:cubicBezTo>
                <a:cubicBezTo>
                  <a:pt x="118" y="27"/>
                  <a:pt x="92" y="0"/>
                  <a:pt x="59" y="0"/>
                </a:cubicBezTo>
                <a:close/>
                <a:moveTo>
                  <a:pt x="111" y="57"/>
                </a:moveTo>
                <a:cubicBezTo>
                  <a:pt x="88" y="57"/>
                  <a:pt x="88" y="57"/>
                  <a:pt x="88" y="57"/>
                </a:cubicBezTo>
                <a:cubicBezTo>
                  <a:pt x="87" y="49"/>
                  <a:pt x="86" y="41"/>
                  <a:pt x="83" y="33"/>
                </a:cubicBezTo>
                <a:cubicBezTo>
                  <a:pt x="88" y="31"/>
                  <a:pt x="93" y="28"/>
                  <a:pt x="98" y="25"/>
                </a:cubicBezTo>
                <a:cubicBezTo>
                  <a:pt x="105" y="34"/>
                  <a:pt x="110" y="45"/>
                  <a:pt x="111" y="57"/>
                </a:cubicBezTo>
                <a:close/>
                <a:moveTo>
                  <a:pt x="57" y="111"/>
                </a:moveTo>
                <a:cubicBezTo>
                  <a:pt x="50" y="106"/>
                  <a:pt x="45" y="99"/>
                  <a:pt x="41" y="91"/>
                </a:cubicBezTo>
                <a:cubicBezTo>
                  <a:pt x="46" y="89"/>
                  <a:pt x="52" y="88"/>
                  <a:pt x="57" y="88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7" y="111"/>
                  <a:pt x="57" y="111"/>
                  <a:pt x="57" y="111"/>
                </a:cubicBezTo>
                <a:close/>
                <a:moveTo>
                  <a:pt x="61" y="8"/>
                </a:moveTo>
                <a:cubicBezTo>
                  <a:pt x="68" y="14"/>
                  <a:pt x="74" y="22"/>
                  <a:pt x="78" y="31"/>
                </a:cubicBezTo>
                <a:cubicBezTo>
                  <a:pt x="73" y="33"/>
                  <a:pt x="67" y="34"/>
                  <a:pt x="61" y="34"/>
                </a:cubicBezTo>
                <a:cubicBezTo>
                  <a:pt x="61" y="8"/>
                  <a:pt x="61" y="8"/>
                  <a:pt x="61" y="8"/>
                </a:cubicBezTo>
                <a:cubicBezTo>
                  <a:pt x="61" y="8"/>
                  <a:pt x="61" y="8"/>
                  <a:pt x="61" y="8"/>
                </a:cubicBezTo>
                <a:close/>
                <a:moveTo>
                  <a:pt x="67" y="8"/>
                </a:moveTo>
                <a:cubicBezTo>
                  <a:pt x="78" y="10"/>
                  <a:pt x="88" y="15"/>
                  <a:pt x="95" y="22"/>
                </a:cubicBezTo>
                <a:cubicBezTo>
                  <a:pt x="91" y="25"/>
                  <a:pt x="87" y="28"/>
                  <a:pt x="82" y="30"/>
                </a:cubicBezTo>
                <a:cubicBezTo>
                  <a:pt x="78" y="22"/>
                  <a:pt x="73" y="14"/>
                  <a:pt x="67" y="8"/>
                </a:cubicBezTo>
                <a:close/>
                <a:moveTo>
                  <a:pt x="57" y="8"/>
                </a:moveTo>
                <a:cubicBezTo>
                  <a:pt x="57" y="34"/>
                  <a:pt x="57" y="34"/>
                  <a:pt x="57" y="34"/>
                </a:cubicBezTo>
                <a:cubicBezTo>
                  <a:pt x="51" y="34"/>
                  <a:pt x="45" y="33"/>
                  <a:pt x="40" y="31"/>
                </a:cubicBezTo>
                <a:cubicBezTo>
                  <a:pt x="44" y="22"/>
                  <a:pt x="50" y="14"/>
                  <a:pt x="57" y="8"/>
                </a:cubicBezTo>
                <a:cubicBezTo>
                  <a:pt x="57" y="8"/>
                  <a:pt x="57" y="8"/>
                  <a:pt x="57" y="8"/>
                </a:cubicBezTo>
                <a:close/>
                <a:moveTo>
                  <a:pt x="36" y="30"/>
                </a:moveTo>
                <a:cubicBezTo>
                  <a:pt x="31" y="28"/>
                  <a:pt x="27" y="25"/>
                  <a:pt x="23" y="22"/>
                </a:cubicBezTo>
                <a:cubicBezTo>
                  <a:pt x="30" y="15"/>
                  <a:pt x="40" y="10"/>
                  <a:pt x="50" y="8"/>
                </a:cubicBezTo>
                <a:cubicBezTo>
                  <a:pt x="45" y="14"/>
                  <a:pt x="40" y="22"/>
                  <a:pt x="36" y="30"/>
                </a:cubicBezTo>
                <a:close/>
                <a:moveTo>
                  <a:pt x="38" y="35"/>
                </a:moveTo>
                <a:cubicBezTo>
                  <a:pt x="44" y="37"/>
                  <a:pt x="50" y="38"/>
                  <a:pt x="57" y="38"/>
                </a:cubicBezTo>
                <a:cubicBezTo>
                  <a:pt x="57" y="57"/>
                  <a:pt x="57" y="57"/>
                  <a:pt x="57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49"/>
                  <a:pt x="36" y="42"/>
                  <a:pt x="38" y="35"/>
                </a:cubicBezTo>
                <a:close/>
                <a:moveTo>
                  <a:pt x="57" y="61"/>
                </a:moveTo>
                <a:cubicBezTo>
                  <a:pt x="57" y="84"/>
                  <a:pt x="57" y="84"/>
                  <a:pt x="57" y="84"/>
                </a:cubicBezTo>
                <a:cubicBezTo>
                  <a:pt x="51" y="85"/>
                  <a:pt x="45" y="86"/>
                  <a:pt x="40" y="87"/>
                </a:cubicBezTo>
                <a:cubicBezTo>
                  <a:pt x="36" y="79"/>
                  <a:pt x="34" y="71"/>
                  <a:pt x="34" y="61"/>
                </a:cubicBezTo>
                <a:lnTo>
                  <a:pt x="57" y="61"/>
                </a:lnTo>
                <a:close/>
                <a:moveTo>
                  <a:pt x="50" y="110"/>
                </a:moveTo>
                <a:cubicBezTo>
                  <a:pt x="41" y="109"/>
                  <a:pt x="32" y="105"/>
                  <a:pt x="25" y="99"/>
                </a:cubicBezTo>
                <a:cubicBezTo>
                  <a:pt x="29" y="96"/>
                  <a:pt x="33" y="94"/>
                  <a:pt x="38" y="92"/>
                </a:cubicBezTo>
                <a:cubicBezTo>
                  <a:pt x="41" y="99"/>
                  <a:pt x="45" y="105"/>
                  <a:pt x="50" y="110"/>
                </a:cubicBezTo>
                <a:close/>
                <a:moveTo>
                  <a:pt x="61" y="111"/>
                </a:moveTo>
                <a:cubicBezTo>
                  <a:pt x="61" y="88"/>
                  <a:pt x="61" y="88"/>
                  <a:pt x="61" y="88"/>
                </a:cubicBezTo>
                <a:cubicBezTo>
                  <a:pt x="66" y="88"/>
                  <a:pt x="72" y="89"/>
                  <a:pt x="77" y="91"/>
                </a:cubicBezTo>
                <a:cubicBezTo>
                  <a:pt x="73" y="99"/>
                  <a:pt x="67" y="106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lose/>
                <a:moveTo>
                  <a:pt x="80" y="92"/>
                </a:moveTo>
                <a:cubicBezTo>
                  <a:pt x="85" y="94"/>
                  <a:pt x="89" y="96"/>
                  <a:pt x="93" y="99"/>
                </a:cubicBezTo>
                <a:cubicBezTo>
                  <a:pt x="86" y="105"/>
                  <a:pt x="77" y="109"/>
                  <a:pt x="67" y="110"/>
                </a:cubicBezTo>
                <a:cubicBezTo>
                  <a:pt x="73" y="105"/>
                  <a:pt x="77" y="99"/>
                  <a:pt x="80" y="92"/>
                </a:cubicBezTo>
                <a:close/>
                <a:moveTo>
                  <a:pt x="78" y="87"/>
                </a:moveTo>
                <a:cubicBezTo>
                  <a:pt x="73" y="86"/>
                  <a:pt x="67" y="85"/>
                  <a:pt x="61" y="84"/>
                </a:cubicBezTo>
                <a:cubicBezTo>
                  <a:pt x="61" y="61"/>
                  <a:pt x="61" y="61"/>
                  <a:pt x="61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71"/>
                  <a:pt x="82" y="79"/>
                  <a:pt x="78" y="87"/>
                </a:cubicBezTo>
                <a:close/>
                <a:moveTo>
                  <a:pt x="61" y="57"/>
                </a:moveTo>
                <a:cubicBezTo>
                  <a:pt x="61" y="38"/>
                  <a:pt x="61" y="38"/>
                  <a:pt x="61" y="38"/>
                </a:cubicBezTo>
                <a:cubicBezTo>
                  <a:pt x="67" y="38"/>
                  <a:pt x="74" y="37"/>
                  <a:pt x="80" y="35"/>
                </a:cubicBezTo>
                <a:cubicBezTo>
                  <a:pt x="82" y="42"/>
                  <a:pt x="84" y="49"/>
                  <a:pt x="84" y="57"/>
                </a:cubicBezTo>
                <a:lnTo>
                  <a:pt x="61" y="57"/>
                </a:lnTo>
                <a:close/>
                <a:moveTo>
                  <a:pt x="20" y="25"/>
                </a:moveTo>
                <a:cubicBezTo>
                  <a:pt x="25" y="28"/>
                  <a:pt x="30" y="31"/>
                  <a:pt x="35" y="33"/>
                </a:cubicBezTo>
                <a:cubicBezTo>
                  <a:pt x="32" y="41"/>
                  <a:pt x="30" y="49"/>
                  <a:pt x="30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8" y="45"/>
                  <a:pt x="13" y="34"/>
                  <a:pt x="20" y="25"/>
                </a:cubicBezTo>
                <a:close/>
                <a:moveTo>
                  <a:pt x="7" y="61"/>
                </a:moveTo>
                <a:cubicBezTo>
                  <a:pt x="30" y="61"/>
                  <a:pt x="30" y="61"/>
                  <a:pt x="30" y="61"/>
                </a:cubicBezTo>
                <a:cubicBezTo>
                  <a:pt x="31" y="71"/>
                  <a:pt x="33" y="80"/>
                  <a:pt x="36" y="89"/>
                </a:cubicBezTo>
                <a:cubicBezTo>
                  <a:pt x="31" y="91"/>
                  <a:pt x="27" y="93"/>
                  <a:pt x="22" y="96"/>
                </a:cubicBezTo>
                <a:cubicBezTo>
                  <a:pt x="13" y="87"/>
                  <a:pt x="8" y="75"/>
                  <a:pt x="7" y="61"/>
                </a:cubicBezTo>
                <a:close/>
                <a:moveTo>
                  <a:pt x="95" y="96"/>
                </a:moveTo>
                <a:cubicBezTo>
                  <a:pt x="91" y="93"/>
                  <a:pt x="87" y="91"/>
                  <a:pt x="82" y="89"/>
                </a:cubicBezTo>
                <a:cubicBezTo>
                  <a:pt x="85" y="80"/>
                  <a:pt x="87" y="71"/>
                  <a:pt x="88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0" y="75"/>
                  <a:pt x="104" y="87"/>
                  <a:pt x="95" y="96"/>
                </a:cubicBezTo>
                <a:close/>
                <a:moveTo>
                  <a:pt x="95" y="96"/>
                </a:moveTo>
                <a:cubicBezTo>
                  <a:pt x="95" y="96"/>
                  <a:pt x="95" y="96"/>
                  <a:pt x="95" y="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Freeform 5">
            <a:extLst>
              <a:ext uri="{FF2B5EF4-FFF2-40B4-BE49-F238E27FC236}">
                <a16:creationId xmlns:a16="http://schemas.microsoft.com/office/drawing/2014/main" id="{A8EB2E10-9B65-0140-A071-52B87A99DEE7}"/>
              </a:ext>
            </a:extLst>
          </p:cNvPr>
          <p:cNvSpPr>
            <a:spLocks noEditPoints="1"/>
          </p:cNvSpPr>
          <p:nvPr/>
        </p:nvSpPr>
        <p:spPr bwMode="auto">
          <a:xfrm>
            <a:off x="76200" y="455613"/>
            <a:ext cx="188913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7 h 55"/>
              <a:gd name="T4" fmla="*/ 27 w 55"/>
              <a:gd name="T5" fmla="*/ 0 h 55"/>
              <a:gd name="T6" fmla="*/ 55 w 55"/>
              <a:gd name="T7" fmla="*/ 27 h 55"/>
              <a:gd name="T8" fmla="*/ 27 w 55"/>
              <a:gd name="T9" fmla="*/ 55 h 55"/>
              <a:gd name="T10" fmla="*/ 27 w 55"/>
              <a:gd name="T11" fmla="*/ 8 h 55"/>
              <a:gd name="T12" fmla="*/ 8 w 55"/>
              <a:gd name="T13" fmla="*/ 27 h 55"/>
              <a:gd name="T14" fmla="*/ 27 w 55"/>
              <a:gd name="T15" fmla="*/ 47 h 55"/>
              <a:gd name="T16" fmla="*/ 27 w 55"/>
              <a:gd name="T17" fmla="*/ 8 h 5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27" y="8"/>
                </a:moveTo>
                <a:cubicBezTo>
                  <a:pt x="16" y="8"/>
                  <a:pt x="8" y="16"/>
                  <a:pt x="8" y="27"/>
                </a:cubicBezTo>
                <a:cubicBezTo>
                  <a:pt x="8" y="38"/>
                  <a:pt x="16" y="47"/>
                  <a:pt x="27" y="47"/>
                </a:cubicBezTo>
                <a:lnTo>
                  <a:pt x="27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66" name="Freeform 6">
            <a:extLst>
              <a:ext uri="{FF2B5EF4-FFF2-40B4-BE49-F238E27FC236}">
                <a16:creationId xmlns:a16="http://schemas.microsoft.com/office/drawing/2014/main" id="{A8C6EB86-D570-7F4D-B695-02FAD75E2752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455613"/>
            <a:ext cx="219075" cy="171450"/>
          </a:xfrm>
          <a:custGeom>
            <a:avLst/>
            <a:gdLst>
              <a:gd name="T0" fmla="*/ 64 w 64"/>
              <a:gd name="T1" fmla="*/ 48 h 50"/>
              <a:gd name="T2" fmla="*/ 61 w 64"/>
              <a:gd name="T3" fmla="*/ 50 h 50"/>
              <a:gd name="T4" fmla="*/ 2 w 64"/>
              <a:gd name="T5" fmla="*/ 50 h 50"/>
              <a:gd name="T6" fmla="*/ 0 w 64"/>
              <a:gd name="T7" fmla="*/ 48 h 50"/>
              <a:gd name="T8" fmla="*/ 0 w 64"/>
              <a:gd name="T9" fmla="*/ 43 h 50"/>
              <a:gd name="T10" fmla="*/ 2 w 64"/>
              <a:gd name="T11" fmla="*/ 41 h 50"/>
              <a:gd name="T12" fmla="*/ 61 w 64"/>
              <a:gd name="T13" fmla="*/ 41 h 50"/>
              <a:gd name="T14" fmla="*/ 64 w 64"/>
              <a:gd name="T15" fmla="*/ 43 h 50"/>
              <a:gd name="T16" fmla="*/ 64 w 64"/>
              <a:gd name="T17" fmla="*/ 48 h 50"/>
              <a:gd name="T18" fmla="*/ 59 w 64"/>
              <a:gd name="T19" fmla="*/ 20 h 50"/>
              <a:gd name="T20" fmla="*/ 57 w 64"/>
              <a:gd name="T21" fmla="*/ 23 h 50"/>
              <a:gd name="T22" fmla="*/ 7 w 64"/>
              <a:gd name="T23" fmla="*/ 23 h 50"/>
              <a:gd name="T24" fmla="*/ 4 w 64"/>
              <a:gd name="T25" fmla="*/ 20 h 50"/>
              <a:gd name="T26" fmla="*/ 4 w 64"/>
              <a:gd name="T27" fmla="*/ 16 h 50"/>
              <a:gd name="T28" fmla="*/ 7 w 64"/>
              <a:gd name="T29" fmla="*/ 13 h 50"/>
              <a:gd name="T30" fmla="*/ 57 w 64"/>
              <a:gd name="T31" fmla="*/ 13 h 50"/>
              <a:gd name="T32" fmla="*/ 59 w 64"/>
              <a:gd name="T33" fmla="*/ 16 h 50"/>
              <a:gd name="T34" fmla="*/ 59 w 64"/>
              <a:gd name="T35" fmla="*/ 20 h 50"/>
              <a:gd name="T36" fmla="*/ 50 w 64"/>
              <a:gd name="T37" fmla="*/ 34 h 50"/>
              <a:gd name="T38" fmla="*/ 48 w 64"/>
              <a:gd name="T39" fmla="*/ 36 h 50"/>
              <a:gd name="T40" fmla="*/ 16 w 64"/>
              <a:gd name="T41" fmla="*/ 36 h 50"/>
              <a:gd name="T42" fmla="*/ 13 w 64"/>
              <a:gd name="T43" fmla="*/ 34 h 50"/>
              <a:gd name="T44" fmla="*/ 13 w 64"/>
              <a:gd name="T45" fmla="*/ 29 h 50"/>
              <a:gd name="T46" fmla="*/ 16 w 64"/>
              <a:gd name="T47" fmla="*/ 27 h 50"/>
              <a:gd name="T48" fmla="*/ 48 w 64"/>
              <a:gd name="T49" fmla="*/ 27 h 50"/>
              <a:gd name="T50" fmla="*/ 50 w 64"/>
              <a:gd name="T51" fmla="*/ 29 h 50"/>
              <a:gd name="T52" fmla="*/ 50 w 64"/>
              <a:gd name="T53" fmla="*/ 34 h 50"/>
              <a:gd name="T54" fmla="*/ 45 w 64"/>
              <a:gd name="T55" fmla="*/ 7 h 50"/>
              <a:gd name="T56" fmla="*/ 43 w 64"/>
              <a:gd name="T57" fmla="*/ 9 h 50"/>
              <a:gd name="T58" fmla="*/ 20 w 64"/>
              <a:gd name="T59" fmla="*/ 9 h 50"/>
              <a:gd name="T60" fmla="*/ 18 w 64"/>
              <a:gd name="T61" fmla="*/ 7 h 50"/>
              <a:gd name="T62" fmla="*/ 18 w 64"/>
              <a:gd name="T63" fmla="*/ 2 h 50"/>
              <a:gd name="T64" fmla="*/ 20 w 64"/>
              <a:gd name="T65" fmla="*/ 0 h 50"/>
              <a:gd name="T66" fmla="*/ 43 w 64"/>
              <a:gd name="T67" fmla="*/ 0 h 50"/>
              <a:gd name="T68" fmla="*/ 45 w 64"/>
              <a:gd name="T69" fmla="*/ 2 h 50"/>
              <a:gd name="T70" fmla="*/ 45 w 64"/>
              <a:gd name="T71" fmla="*/ 7 h 5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0">
                <a:moveTo>
                  <a:pt x="64" y="48"/>
                </a:moveTo>
                <a:cubicBezTo>
                  <a:pt x="64" y="49"/>
                  <a:pt x="63" y="50"/>
                  <a:pt x="61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61" y="41"/>
                  <a:pt x="61" y="41"/>
                  <a:pt x="61" y="41"/>
                </a:cubicBezTo>
                <a:cubicBezTo>
                  <a:pt x="63" y="41"/>
                  <a:pt x="64" y="42"/>
                  <a:pt x="64" y="43"/>
                </a:cubicBezTo>
                <a:lnTo>
                  <a:pt x="64" y="48"/>
                </a:lnTo>
                <a:close/>
                <a:moveTo>
                  <a:pt x="59" y="20"/>
                </a:moveTo>
                <a:cubicBezTo>
                  <a:pt x="59" y="22"/>
                  <a:pt x="58" y="23"/>
                  <a:pt x="5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5" y="23"/>
                  <a:pt x="4" y="22"/>
                  <a:pt x="4" y="20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4"/>
                  <a:pt x="5" y="13"/>
                  <a:pt x="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8" y="13"/>
                  <a:pt x="59" y="14"/>
                  <a:pt x="59" y="16"/>
                </a:cubicBezTo>
                <a:lnTo>
                  <a:pt x="59" y="20"/>
                </a:lnTo>
                <a:close/>
                <a:moveTo>
                  <a:pt x="50" y="34"/>
                </a:moveTo>
                <a:cubicBezTo>
                  <a:pt x="50" y="35"/>
                  <a:pt x="49" y="36"/>
                  <a:pt x="48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5" y="36"/>
                  <a:pt x="13" y="35"/>
                  <a:pt x="13" y="34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8"/>
                  <a:pt x="15" y="27"/>
                  <a:pt x="16" y="27"/>
                </a:cubicBezTo>
                <a:cubicBezTo>
                  <a:pt x="48" y="27"/>
                  <a:pt x="48" y="27"/>
                  <a:pt x="48" y="27"/>
                </a:cubicBezTo>
                <a:cubicBezTo>
                  <a:pt x="49" y="27"/>
                  <a:pt x="50" y="28"/>
                  <a:pt x="50" y="29"/>
                </a:cubicBezTo>
                <a:lnTo>
                  <a:pt x="50" y="34"/>
                </a:lnTo>
                <a:close/>
                <a:moveTo>
                  <a:pt x="45" y="7"/>
                </a:moveTo>
                <a:cubicBezTo>
                  <a:pt x="45" y="8"/>
                  <a:pt x="44" y="9"/>
                  <a:pt x="43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8" y="8"/>
                  <a:pt x="18" y="7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1"/>
                  <a:pt x="45" y="2"/>
                </a:cubicBezTo>
                <a:lnTo>
                  <a:pt x="45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67" name="Freeform 7">
            <a:extLst>
              <a:ext uri="{FF2B5EF4-FFF2-40B4-BE49-F238E27FC236}">
                <a16:creationId xmlns:a16="http://schemas.microsoft.com/office/drawing/2014/main" id="{81056073-F835-BB49-BB49-BA24B44B236F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455613"/>
            <a:ext cx="220662" cy="171450"/>
          </a:xfrm>
          <a:custGeom>
            <a:avLst/>
            <a:gdLst>
              <a:gd name="T0" fmla="*/ 45 w 64"/>
              <a:gd name="T1" fmla="*/ 7 h 50"/>
              <a:gd name="T2" fmla="*/ 43 w 64"/>
              <a:gd name="T3" fmla="*/ 9 h 50"/>
              <a:gd name="T4" fmla="*/ 2 w 64"/>
              <a:gd name="T5" fmla="*/ 9 h 50"/>
              <a:gd name="T6" fmla="*/ 0 w 64"/>
              <a:gd name="T7" fmla="*/ 7 h 50"/>
              <a:gd name="T8" fmla="*/ 0 w 64"/>
              <a:gd name="T9" fmla="*/ 2 h 50"/>
              <a:gd name="T10" fmla="*/ 2 w 64"/>
              <a:gd name="T11" fmla="*/ 0 h 50"/>
              <a:gd name="T12" fmla="*/ 43 w 64"/>
              <a:gd name="T13" fmla="*/ 0 h 50"/>
              <a:gd name="T14" fmla="*/ 45 w 64"/>
              <a:gd name="T15" fmla="*/ 2 h 50"/>
              <a:gd name="T16" fmla="*/ 45 w 64"/>
              <a:gd name="T17" fmla="*/ 7 h 50"/>
              <a:gd name="T18" fmla="*/ 59 w 64"/>
              <a:gd name="T19" fmla="*/ 20 h 50"/>
              <a:gd name="T20" fmla="*/ 57 w 64"/>
              <a:gd name="T21" fmla="*/ 23 h 50"/>
              <a:gd name="T22" fmla="*/ 2 w 64"/>
              <a:gd name="T23" fmla="*/ 23 h 50"/>
              <a:gd name="T24" fmla="*/ 0 w 64"/>
              <a:gd name="T25" fmla="*/ 20 h 50"/>
              <a:gd name="T26" fmla="*/ 0 w 64"/>
              <a:gd name="T27" fmla="*/ 16 h 50"/>
              <a:gd name="T28" fmla="*/ 2 w 64"/>
              <a:gd name="T29" fmla="*/ 13 h 50"/>
              <a:gd name="T30" fmla="*/ 57 w 64"/>
              <a:gd name="T31" fmla="*/ 13 h 50"/>
              <a:gd name="T32" fmla="*/ 59 w 64"/>
              <a:gd name="T33" fmla="*/ 16 h 50"/>
              <a:gd name="T34" fmla="*/ 59 w 64"/>
              <a:gd name="T35" fmla="*/ 20 h 50"/>
              <a:gd name="T36" fmla="*/ 50 w 64"/>
              <a:gd name="T37" fmla="*/ 34 h 50"/>
              <a:gd name="T38" fmla="*/ 48 w 64"/>
              <a:gd name="T39" fmla="*/ 36 h 50"/>
              <a:gd name="T40" fmla="*/ 2 w 64"/>
              <a:gd name="T41" fmla="*/ 36 h 50"/>
              <a:gd name="T42" fmla="*/ 0 w 64"/>
              <a:gd name="T43" fmla="*/ 34 h 50"/>
              <a:gd name="T44" fmla="*/ 0 w 64"/>
              <a:gd name="T45" fmla="*/ 29 h 50"/>
              <a:gd name="T46" fmla="*/ 2 w 64"/>
              <a:gd name="T47" fmla="*/ 27 h 50"/>
              <a:gd name="T48" fmla="*/ 48 w 64"/>
              <a:gd name="T49" fmla="*/ 27 h 50"/>
              <a:gd name="T50" fmla="*/ 50 w 64"/>
              <a:gd name="T51" fmla="*/ 29 h 50"/>
              <a:gd name="T52" fmla="*/ 50 w 64"/>
              <a:gd name="T53" fmla="*/ 34 h 50"/>
              <a:gd name="T54" fmla="*/ 64 w 64"/>
              <a:gd name="T55" fmla="*/ 48 h 50"/>
              <a:gd name="T56" fmla="*/ 61 w 64"/>
              <a:gd name="T57" fmla="*/ 50 h 50"/>
              <a:gd name="T58" fmla="*/ 2 w 64"/>
              <a:gd name="T59" fmla="*/ 50 h 50"/>
              <a:gd name="T60" fmla="*/ 0 w 64"/>
              <a:gd name="T61" fmla="*/ 48 h 50"/>
              <a:gd name="T62" fmla="*/ 0 w 64"/>
              <a:gd name="T63" fmla="*/ 43 h 50"/>
              <a:gd name="T64" fmla="*/ 2 w 64"/>
              <a:gd name="T65" fmla="*/ 41 h 50"/>
              <a:gd name="T66" fmla="*/ 61 w 64"/>
              <a:gd name="T67" fmla="*/ 41 h 50"/>
              <a:gd name="T68" fmla="*/ 64 w 64"/>
              <a:gd name="T69" fmla="*/ 43 h 50"/>
              <a:gd name="T70" fmla="*/ 64 w 64"/>
              <a:gd name="T71" fmla="*/ 48 h 5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0">
                <a:moveTo>
                  <a:pt x="45" y="7"/>
                </a:moveTo>
                <a:cubicBezTo>
                  <a:pt x="45" y="8"/>
                  <a:pt x="44" y="9"/>
                  <a:pt x="43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1"/>
                  <a:pt x="45" y="2"/>
                </a:cubicBezTo>
                <a:lnTo>
                  <a:pt x="45" y="7"/>
                </a:lnTo>
                <a:close/>
                <a:moveTo>
                  <a:pt x="59" y="20"/>
                </a:moveTo>
                <a:cubicBezTo>
                  <a:pt x="59" y="22"/>
                  <a:pt x="58" y="23"/>
                  <a:pt x="57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3"/>
                  <a:pt x="0" y="22"/>
                  <a:pt x="0" y="20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"/>
                  <a:pt x="1" y="13"/>
                  <a:pt x="2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8" y="13"/>
                  <a:pt x="59" y="14"/>
                  <a:pt x="59" y="16"/>
                </a:cubicBezTo>
                <a:lnTo>
                  <a:pt x="59" y="20"/>
                </a:lnTo>
                <a:close/>
                <a:moveTo>
                  <a:pt x="50" y="34"/>
                </a:moveTo>
                <a:cubicBezTo>
                  <a:pt x="50" y="35"/>
                  <a:pt x="49" y="36"/>
                  <a:pt x="48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5"/>
                  <a:pt x="0" y="34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8"/>
                  <a:pt x="1" y="27"/>
                  <a:pt x="2" y="27"/>
                </a:cubicBezTo>
                <a:cubicBezTo>
                  <a:pt x="48" y="27"/>
                  <a:pt x="48" y="27"/>
                  <a:pt x="48" y="27"/>
                </a:cubicBezTo>
                <a:cubicBezTo>
                  <a:pt x="49" y="27"/>
                  <a:pt x="50" y="28"/>
                  <a:pt x="50" y="29"/>
                </a:cubicBezTo>
                <a:lnTo>
                  <a:pt x="50" y="34"/>
                </a:lnTo>
                <a:close/>
                <a:moveTo>
                  <a:pt x="64" y="48"/>
                </a:moveTo>
                <a:cubicBezTo>
                  <a:pt x="64" y="49"/>
                  <a:pt x="63" y="50"/>
                  <a:pt x="61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61" y="41"/>
                  <a:pt x="61" y="41"/>
                  <a:pt x="61" y="41"/>
                </a:cubicBezTo>
                <a:cubicBezTo>
                  <a:pt x="63" y="41"/>
                  <a:pt x="64" y="42"/>
                  <a:pt x="64" y="43"/>
                </a:cubicBezTo>
                <a:lnTo>
                  <a:pt x="6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68" name="Freeform 8">
            <a:extLst>
              <a:ext uri="{FF2B5EF4-FFF2-40B4-BE49-F238E27FC236}">
                <a16:creationId xmlns:a16="http://schemas.microsoft.com/office/drawing/2014/main" id="{CCCC12AE-374C-0545-9A6E-7F5F4D39DD5C}"/>
              </a:ext>
            </a:extLst>
          </p:cNvPr>
          <p:cNvSpPr>
            <a:spLocks noEditPoints="1"/>
          </p:cNvSpPr>
          <p:nvPr/>
        </p:nvSpPr>
        <p:spPr bwMode="auto">
          <a:xfrm>
            <a:off x="1490663" y="455613"/>
            <a:ext cx="227012" cy="188912"/>
          </a:xfrm>
          <a:custGeom>
            <a:avLst/>
            <a:gdLst>
              <a:gd name="T0" fmla="*/ 66 w 66"/>
              <a:gd name="T1" fmla="*/ 43 h 55"/>
              <a:gd name="T2" fmla="*/ 64 w 66"/>
              <a:gd name="T3" fmla="*/ 45 h 55"/>
              <a:gd name="T4" fmla="*/ 57 w 66"/>
              <a:gd name="T5" fmla="*/ 45 h 55"/>
              <a:gd name="T6" fmla="*/ 48 w 66"/>
              <a:gd name="T7" fmla="*/ 55 h 55"/>
              <a:gd name="T8" fmla="*/ 39 w 66"/>
              <a:gd name="T9" fmla="*/ 45 h 55"/>
              <a:gd name="T10" fmla="*/ 25 w 66"/>
              <a:gd name="T11" fmla="*/ 45 h 55"/>
              <a:gd name="T12" fmla="*/ 16 w 66"/>
              <a:gd name="T13" fmla="*/ 55 h 55"/>
              <a:gd name="T14" fmla="*/ 7 w 66"/>
              <a:gd name="T15" fmla="*/ 45 h 55"/>
              <a:gd name="T16" fmla="*/ 2 w 66"/>
              <a:gd name="T17" fmla="*/ 45 h 55"/>
              <a:gd name="T18" fmla="*/ 0 w 66"/>
              <a:gd name="T19" fmla="*/ 43 h 55"/>
              <a:gd name="T20" fmla="*/ 2 w 66"/>
              <a:gd name="T21" fmla="*/ 41 h 55"/>
              <a:gd name="T22" fmla="*/ 2 w 66"/>
              <a:gd name="T23" fmla="*/ 26 h 55"/>
              <a:gd name="T24" fmla="*/ 4 w 66"/>
              <a:gd name="T25" fmla="*/ 22 h 55"/>
              <a:gd name="T26" fmla="*/ 11 w 66"/>
              <a:gd name="T27" fmla="*/ 15 h 55"/>
              <a:gd name="T28" fmla="*/ 15 w 66"/>
              <a:gd name="T29" fmla="*/ 13 h 55"/>
              <a:gd name="T30" fmla="*/ 21 w 66"/>
              <a:gd name="T31" fmla="*/ 13 h 55"/>
              <a:gd name="T32" fmla="*/ 21 w 66"/>
              <a:gd name="T33" fmla="*/ 2 h 55"/>
              <a:gd name="T34" fmla="*/ 23 w 66"/>
              <a:gd name="T35" fmla="*/ 0 h 55"/>
              <a:gd name="T36" fmla="*/ 64 w 66"/>
              <a:gd name="T37" fmla="*/ 0 h 55"/>
              <a:gd name="T38" fmla="*/ 66 w 66"/>
              <a:gd name="T39" fmla="*/ 2 h 55"/>
              <a:gd name="T40" fmla="*/ 66 w 66"/>
              <a:gd name="T41" fmla="*/ 43 h 55"/>
              <a:gd name="T42" fmla="*/ 21 w 66"/>
              <a:gd name="T43" fmla="*/ 27 h 55"/>
              <a:gd name="T44" fmla="*/ 21 w 66"/>
              <a:gd name="T45" fmla="*/ 18 h 55"/>
              <a:gd name="T46" fmla="*/ 15 w 66"/>
              <a:gd name="T47" fmla="*/ 18 h 55"/>
              <a:gd name="T48" fmla="*/ 14 w 66"/>
              <a:gd name="T49" fmla="*/ 18 h 55"/>
              <a:gd name="T50" fmla="*/ 7 w 66"/>
              <a:gd name="T51" fmla="*/ 25 h 55"/>
              <a:gd name="T52" fmla="*/ 7 w 66"/>
              <a:gd name="T53" fmla="*/ 26 h 55"/>
              <a:gd name="T54" fmla="*/ 7 w 66"/>
              <a:gd name="T55" fmla="*/ 27 h 55"/>
              <a:gd name="T56" fmla="*/ 21 w 66"/>
              <a:gd name="T57" fmla="*/ 27 h 55"/>
              <a:gd name="T58" fmla="*/ 16 w 66"/>
              <a:gd name="T59" fmla="*/ 41 h 55"/>
              <a:gd name="T60" fmla="*/ 11 w 66"/>
              <a:gd name="T61" fmla="*/ 45 h 55"/>
              <a:gd name="T62" fmla="*/ 16 w 66"/>
              <a:gd name="T63" fmla="*/ 50 h 55"/>
              <a:gd name="T64" fmla="*/ 21 w 66"/>
              <a:gd name="T65" fmla="*/ 45 h 55"/>
              <a:gd name="T66" fmla="*/ 16 w 66"/>
              <a:gd name="T67" fmla="*/ 41 h 55"/>
              <a:gd name="T68" fmla="*/ 57 w 66"/>
              <a:gd name="T69" fmla="*/ 15 h 55"/>
              <a:gd name="T70" fmla="*/ 56 w 66"/>
              <a:gd name="T71" fmla="*/ 13 h 55"/>
              <a:gd name="T72" fmla="*/ 48 w 66"/>
              <a:gd name="T73" fmla="*/ 13 h 55"/>
              <a:gd name="T74" fmla="*/ 48 w 66"/>
              <a:gd name="T75" fmla="*/ 5 h 55"/>
              <a:gd name="T76" fmla="*/ 47 w 66"/>
              <a:gd name="T77" fmla="*/ 4 h 55"/>
              <a:gd name="T78" fmla="*/ 40 w 66"/>
              <a:gd name="T79" fmla="*/ 4 h 55"/>
              <a:gd name="T80" fmla="*/ 39 w 66"/>
              <a:gd name="T81" fmla="*/ 5 h 55"/>
              <a:gd name="T82" fmla="*/ 39 w 66"/>
              <a:gd name="T83" fmla="*/ 13 h 55"/>
              <a:gd name="T84" fmla="*/ 31 w 66"/>
              <a:gd name="T85" fmla="*/ 13 h 55"/>
              <a:gd name="T86" fmla="*/ 30 w 66"/>
              <a:gd name="T87" fmla="*/ 15 h 55"/>
              <a:gd name="T88" fmla="*/ 30 w 66"/>
              <a:gd name="T89" fmla="*/ 21 h 55"/>
              <a:gd name="T90" fmla="*/ 31 w 66"/>
              <a:gd name="T91" fmla="*/ 23 h 55"/>
              <a:gd name="T92" fmla="*/ 39 w 66"/>
              <a:gd name="T93" fmla="*/ 23 h 55"/>
              <a:gd name="T94" fmla="*/ 39 w 66"/>
              <a:gd name="T95" fmla="*/ 31 h 55"/>
              <a:gd name="T96" fmla="*/ 40 w 66"/>
              <a:gd name="T97" fmla="*/ 32 h 55"/>
              <a:gd name="T98" fmla="*/ 47 w 66"/>
              <a:gd name="T99" fmla="*/ 32 h 55"/>
              <a:gd name="T100" fmla="*/ 48 w 66"/>
              <a:gd name="T101" fmla="*/ 31 h 55"/>
              <a:gd name="T102" fmla="*/ 48 w 66"/>
              <a:gd name="T103" fmla="*/ 23 h 55"/>
              <a:gd name="T104" fmla="*/ 56 w 66"/>
              <a:gd name="T105" fmla="*/ 23 h 55"/>
              <a:gd name="T106" fmla="*/ 57 w 66"/>
              <a:gd name="T107" fmla="*/ 21 h 55"/>
              <a:gd name="T108" fmla="*/ 57 w 66"/>
              <a:gd name="T109" fmla="*/ 15 h 55"/>
              <a:gd name="T110" fmla="*/ 48 w 66"/>
              <a:gd name="T111" fmla="*/ 41 h 55"/>
              <a:gd name="T112" fmla="*/ 43 w 66"/>
              <a:gd name="T113" fmla="*/ 45 h 55"/>
              <a:gd name="T114" fmla="*/ 48 w 66"/>
              <a:gd name="T115" fmla="*/ 50 h 55"/>
              <a:gd name="T116" fmla="*/ 53 w 66"/>
              <a:gd name="T117" fmla="*/ 45 h 55"/>
              <a:gd name="T118" fmla="*/ 48 w 66"/>
              <a:gd name="T119" fmla="*/ 41 h 5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66" h="55">
                <a:moveTo>
                  <a:pt x="66" y="43"/>
                </a:moveTo>
                <a:cubicBezTo>
                  <a:pt x="66" y="44"/>
                  <a:pt x="65" y="45"/>
                  <a:pt x="64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50"/>
                  <a:pt x="53" y="55"/>
                  <a:pt x="48" y="55"/>
                </a:cubicBezTo>
                <a:cubicBezTo>
                  <a:pt x="43" y="55"/>
                  <a:pt x="39" y="50"/>
                  <a:pt x="39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50"/>
                  <a:pt x="21" y="55"/>
                  <a:pt x="16" y="55"/>
                </a:cubicBezTo>
                <a:cubicBezTo>
                  <a:pt x="11" y="55"/>
                  <a:pt x="7" y="50"/>
                  <a:pt x="7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5"/>
                  <a:pt x="3" y="23"/>
                  <a:pt x="4" y="22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4"/>
                  <a:pt x="14" y="13"/>
                  <a:pt x="15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2" y="0"/>
                  <a:pt x="23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1"/>
                  <a:pt x="66" y="2"/>
                </a:cubicBezTo>
                <a:lnTo>
                  <a:pt x="66" y="43"/>
                </a:lnTo>
                <a:close/>
                <a:moveTo>
                  <a:pt x="21" y="27"/>
                </a:moveTo>
                <a:cubicBezTo>
                  <a:pt x="21" y="18"/>
                  <a:pt x="21" y="18"/>
                  <a:pt x="21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6"/>
                  <a:pt x="7" y="26"/>
                </a:cubicBezTo>
                <a:cubicBezTo>
                  <a:pt x="7" y="27"/>
                  <a:pt x="7" y="27"/>
                  <a:pt x="7" y="27"/>
                </a:cubicBezTo>
                <a:lnTo>
                  <a:pt x="21" y="27"/>
                </a:lnTo>
                <a:close/>
                <a:moveTo>
                  <a:pt x="16" y="41"/>
                </a:moveTo>
                <a:cubicBezTo>
                  <a:pt x="14" y="41"/>
                  <a:pt x="11" y="43"/>
                  <a:pt x="11" y="45"/>
                </a:cubicBezTo>
                <a:cubicBezTo>
                  <a:pt x="11" y="48"/>
                  <a:pt x="14" y="50"/>
                  <a:pt x="16" y="50"/>
                </a:cubicBezTo>
                <a:cubicBezTo>
                  <a:pt x="19" y="50"/>
                  <a:pt x="21" y="48"/>
                  <a:pt x="21" y="45"/>
                </a:cubicBezTo>
                <a:cubicBezTo>
                  <a:pt x="21" y="43"/>
                  <a:pt x="19" y="41"/>
                  <a:pt x="16" y="41"/>
                </a:cubicBezTo>
                <a:close/>
                <a:moveTo>
                  <a:pt x="57" y="15"/>
                </a:moveTo>
                <a:cubicBezTo>
                  <a:pt x="57" y="14"/>
                  <a:pt x="57" y="13"/>
                  <a:pt x="56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4"/>
                  <a:pt x="47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39" y="4"/>
                  <a:pt x="39" y="5"/>
                  <a:pt x="39" y="5"/>
                </a:cubicBezTo>
                <a:cubicBezTo>
                  <a:pt x="39" y="13"/>
                  <a:pt x="39" y="13"/>
                  <a:pt x="39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30" y="14"/>
                  <a:pt x="30" y="15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3"/>
                  <a:pt x="31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2"/>
                  <a:pt x="40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8" y="32"/>
                  <a:pt x="48" y="31"/>
                  <a:pt x="48" y="31"/>
                </a:cubicBezTo>
                <a:cubicBezTo>
                  <a:pt x="48" y="23"/>
                  <a:pt x="48" y="23"/>
                  <a:pt x="48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7" y="23"/>
                  <a:pt x="57" y="22"/>
                  <a:pt x="57" y="21"/>
                </a:cubicBezTo>
                <a:lnTo>
                  <a:pt x="57" y="15"/>
                </a:lnTo>
                <a:close/>
                <a:moveTo>
                  <a:pt x="48" y="41"/>
                </a:moveTo>
                <a:cubicBezTo>
                  <a:pt x="45" y="41"/>
                  <a:pt x="43" y="43"/>
                  <a:pt x="43" y="45"/>
                </a:cubicBezTo>
                <a:cubicBezTo>
                  <a:pt x="43" y="48"/>
                  <a:pt x="45" y="50"/>
                  <a:pt x="48" y="50"/>
                </a:cubicBezTo>
                <a:cubicBezTo>
                  <a:pt x="51" y="50"/>
                  <a:pt x="53" y="48"/>
                  <a:pt x="53" y="45"/>
                </a:cubicBezTo>
                <a:cubicBezTo>
                  <a:pt x="53" y="43"/>
                  <a:pt x="51" y="41"/>
                  <a:pt x="48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69" name="Freeform 9">
            <a:extLst>
              <a:ext uri="{FF2B5EF4-FFF2-40B4-BE49-F238E27FC236}">
                <a16:creationId xmlns:a16="http://schemas.microsoft.com/office/drawing/2014/main" id="{25C37A03-0E9E-0A44-B751-9556C2B26529}"/>
              </a:ext>
            </a:extLst>
          </p:cNvPr>
          <p:cNvSpPr>
            <a:spLocks noEditPoints="1"/>
          </p:cNvSpPr>
          <p:nvPr/>
        </p:nvSpPr>
        <p:spPr bwMode="auto">
          <a:xfrm>
            <a:off x="1989138" y="487363"/>
            <a:ext cx="120650" cy="119062"/>
          </a:xfrm>
          <a:custGeom>
            <a:avLst/>
            <a:gdLst>
              <a:gd name="T0" fmla="*/ 35 w 35"/>
              <a:gd name="T1" fmla="*/ 4 h 35"/>
              <a:gd name="T2" fmla="*/ 18 w 35"/>
              <a:gd name="T3" fmla="*/ 21 h 35"/>
              <a:gd name="T4" fmla="*/ 17 w 35"/>
              <a:gd name="T5" fmla="*/ 21 h 35"/>
              <a:gd name="T6" fmla="*/ 17 w 35"/>
              <a:gd name="T7" fmla="*/ 21 h 35"/>
              <a:gd name="T8" fmla="*/ 0 w 35"/>
              <a:gd name="T9" fmla="*/ 4 h 35"/>
              <a:gd name="T10" fmla="*/ 0 w 35"/>
              <a:gd name="T11" fmla="*/ 3 h 35"/>
              <a:gd name="T12" fmla="*/ 0 w 35"/>
              <a:gd name="T13" fmla="*/ 2 h 35"/>
              <a:gd name="T14" fmla="*/ 2 w 35"/>
              <a:gd name="T15" fmla="*/ 1 h 35"/>
              <a:gd name="T16" fmla="*/ 2 w 35"/>
              <a:gd name="T17" fmla="*/ 0 h 35"/>
              <a:gd name="T18" fmla="*/ 3 w 35"/>
              <a:gd name="T19" fmla="*/ 1 h 35"/>
              <a:gd name="T20" fmla="*/ 17 w 35"/>
              <a:gd name="T21" fmla="*/ 15 h 35"/>
              <a:gd name="T22" fmla="*/ 31 w 35"/>
              <a:gd name="T23" fmla="*/ 1 h 35"/>
              <a:gd name="T24" fmla="*/ 32 w 35"/>
              <a:gd name="T25" fmla="*/ 0 h 35"/>
              <a:gd name="T26" fmla="*/ 33 w 35"/>
              <a:gd name="T27" fmla="*/ 1 h 35"/>
              <a:gd name="T28" fmla="*/ 35 w 35"/>
              <a:gd name="T29" fmla="*/ 2 h 35"/>
              <a:gd name="T30" fmla="*/ 35 w 35"/>
              <a:gd name="T31" fmla="*/ 3 h 35"/>
              <a:gd name="T32" fmla="*/ 35 w 35"/>
              <a:gd name="T33" fmla="*/ 4 h 35"/>
              <a:gd name="T34" fmla="*/ 35 w 35"/>
              <a:gd name="T35" fmla="*/ 18 h 35"/>
              <a:gd name="T36" fmla="*/ 18 w 35"/>
              <a:gd name="T37" fmla="*/ 34 h 35"/>
              <a:gd name="T38" fmla="*/ 17 w 35"/>
              <a:gd name="T39" fmla="*/ 35 h 35"/>
              <a:gd name="T40" fmla="*/ 17 w 35"/>
              <a:gd name="T41" fmla="*/ 34 h 35"/>
              <a:gd name="T42" fmla="*/ 0 w 35"/>
              <a:gd name="T43" fmla="*/ 18 h 35"/>
              <a:gd name="T44" fmla="*/ 0 w 35"/>
              <a:gd name="T45" fmla="*/ 17 h 35"/>
              <a:gd name="T46" fmla="*/ 0 w 35"/>
              <a:gd name="T47" fmla="*/ 16 h 35"/>
              <a:gd name="T48" fmla="*/ 2 w 35"/>
              <a:gd name="T49" fmla="*/ 14 h 35"/>
              <a:gd name="T50" fmla="*/ 2 w 35"/>
              <a:gd name="T51" fmla="*/ 14 h 35"/>
              <a:gd name="T52" fmla="*/ 3 w 35"/>
              <a:gd name="T53" fmla="*/ 14 h 35"/>
              <a:gd name="T54" fmla="*/ 17 w 35"/>
              <a:gd name="T55" fmla="*/ 28 h 35"/>
              <a:gd name="T56" fmla="*/ 31 w 35"/>
              <a:gd name="T57" fmla="*/ 14 h 35"/>
              <a:gd name="T58" fmla="*/ 32 w 35"/>
              <a:gd name="T59" fmla="*/ 14 h 35"/>
              <a:gd name="T60" fmla="*/ 33 w 35"/>
              <a:gd name="T61" fmla="*/ 14 h 35"/>
              <a:gd name="T62" fmla="*/ 35 w 35"/>
              <a:gd name="T63" fmla="*/ 16 h 35"/>
              <a:gd name="T64" fmla="*/ 35 w 35"/>
              <a:gd name="T65" fmla="*/ 17 h 35"/>
              <a:gd name="T66" fmla="*/ 35 w 35"/>
              <a:gd name="T67" fmla="*/ 18 h 3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5" h="35">
                <a:moveTo>
                  <a:pt x="35" y="4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3"/>
                </a:cubicBezTo>
                <a:cubicBezTo>
                  <a:pt x="0" y="3"/>
                  <a:pt x="0" y="3"/>
                  <a:pt x="0" y="2"/>
                </a:cubicBezTo>
                <a:cubicBezTo>
                  <a:pt x="2" y="1"/>
                  <a:pt x="2" y="1"/>
                  <a:pt x="2" y="1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0"/>
                  <a:pt x="3" y="1"/>
                </a:cubicBezTo>
                <a:cubicBezTo>
                  <a:pt x="17" y="15"/>
                  <a:pt x="17" y="15"/>
                  <a:pt x="17" y="15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3" y="0"/>
                  <a:pt x="33" y="1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4"/>
                  <a:pt x="35" y="4"/>
                  <a:pt x="35" y="4"/>
                </a:cubicBezTo>
                <a:close/>
                <a:moveTo>
                  <a:pt x="35" y="18"/>
                </a:moveTo>
                <a:cubicBezTo>
                  <a:pt x="18" y="34"/>
                  <a:pt x="18" y="34"/>
                  <a:pt x="18" y="34"/>
                </a:cubicBezTo>
                <a:cubicBezTo>
                  <a:pt x="18" y="35"/>
                  <a:pt x="18" y="35"/>
                  <a:pt x="17" y="35"/>
                </a:cubicBezTo>
                <a:cubicBezTo>
                  <a:pt x="17" y="35"/>
                  <a:pt x="17" y="35"/>
                  <a:pt x="17" y="34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7"/>
                  <a:pt x="0" y="17"/>
                </a:cubicBezTo>
                <a:cubicBezTo>
                  <a:pt x="0" y="17"/>
                  <a:pt x="0" y="16"/>
                  <a:pt x="0" y="16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7" y="28"/>
                  <a:pt x="17" y="28"/>
                  <a:pt x="17" y="28"/>
                </a:cubicBezTo>
                <a:cubicBezTo>
                  <a:pt x="31" y="14"/>
                  <a:pt x="31" y="14"/>
                  <a:pt x="31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14"/>
                  <a:pt x="33" y="14"/>
                  <a:pt x="33" y="14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7"/>
                  <a:pt x="35" y="17"/>
                </a:cubicBezTo>
                <a:cubicBezTo>
                  <a:pt x="35" y="17"/>
                  <a:pt x="35" y="18"/>
                  <a:pt x="35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70" name="Freeform 10">
            <a:extLst>
              <a:ext uri="{FF2B5EF4-FFF2-40B4-BE49-F238E27FC236}">
                <a16:creationId xmlns:a16="http://schemas.microsoft.com/office/drawing/2014/main" id="{4085E55E-E7F2-CE4E-9221-5448229D481C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496888"/>
            <a:ext cx="119062" cy="120650"/>
          </a:xfrm>
          <a:custGeom>
            <a:avLst/>
            <a:gdLst>
              <a:gd name="T0" fmla="*/ 21 w 35"/>
              <a:gd name="T1" fmla="*/ 18 h 35"/>
              <a:gd name="T2" fmla="*/ 4 w 35"/>
              <a:gd name="T3" fmla="*/ 35 h 35"/>
              <a:gd name="T4" fmla="*/ 3 w 35"/>
              <a:gd name="T5" fmla="*/ 35 h 35"/>
              <a:gd name="T6" fmla="*/ 2 w 35"/>
              <a:gd name="T7" fmla="*/ 35 h 35"/>
              <a:gd name="T8" fmla="*/ 1 w 35"/>
              <a:gd name="T9" fmla="*/ 33 h 35"/>
              <a:gd name="T10" fmla="*/ 0 w 35"/>
              <a:gd name="T11" fmla="*/ 32 h 35"/>
              <a:gd name="T12" fmla="*/ 1 w 35"/>
              <a:gd name="T13" fmla="*/ 31 h 35"/>
              <a:gd name="T14" fmla="*/ 15 w 35"/>
              <a:gd name="T15" fmla="*/ 17 h 35"/>
              <a:gd name="T16" fmla="*/ 1 w 35"/>
              <a:gd name="T17" fmla="*/ 3 h 35"/>
              <a:gd name="T18" fmla="*/ 0 w 35"/>
              <a:gd name="T19" fmla="*/ 3 h 35"/>
              <a:gd name="T20" fmla="*/ 1 w 35"/>
              <a:gd name="T21" fmla="*/ 2 h 35"/>
              <a:gd name="T22" fmla="*/ 2 w 35"/>
              <a:gd name="T23" fmla="*/ 0 h 35"/>
              <a:gd name="T24" fmla="*/ 3 w 35"/>
              <a:gd name="T25" fmla="*/ 0 h 35"/>
              <a:gd name="T26" fmla="*/ 4 w 35"/>
              <a:gd name="T27" fmla="*/ 0 h 35"/>
              <a:gd name="T28" fmla="*/ 21 w 35"/>
              <a:gd name="T29" fmla="*/ 17 h 35"/>
              <a:gd name="T30" fmla="*/ 21 w 35"/>
              <a:gd name="T31" fmla="*/ 17 h 35"/>
              <a:gd name="T32" fmla="*/ 21 w 35"/>
              <a:gd name="T33" fmla="*/ 18 h 35"/>
              <a:gd name="T34" fmla="*/ 34 w 35"/>
              <a:gd name="T35" fmla="*/ 18 h 35"/>
              <a:gd name="T36" fmla="*/ 18 w 35"/>
              <a:gd name="T37" fmla="*/ 35 h 35"/>
              <a:gd name="T38" fmla="*/ 17 w 35"/>
              <a:gd name="T39" fmla="*/ 35 h 35"/>
              <a:gd name="T40" fmla="*/ 16 w 35"/>
              <a:gd name="T41" fmla="*/ 35 h 35"/>
              <a:gd name="T42" fmla="*/ 14 w 35"/>
              <a:gd name="T43" fmla="*/ 33 h 35"/>
              <a:gd name="T44" fmla="*/ 14 w 35"/>
              <a:gd name="T45" fmla="*/ 32 h 35"/>
              <a:gd name="T46" fmla="*/ 14 w 35"/>
              <a:gd name="T47" fmla="*/ 31 h 35"/>
              <a:gd name="T48" fmla="*/ 28 w 35"/>
              <a:gd name="T49" fmla="*/ 17 h 35"/>
              <a:gd name="T50" fmla="*/ 14 w 35"/>
              <a:gd name="T51" fmla="*/ 3 h 35"/>
              <a:gd name="T52" fmla="*/ 14 w 35"/>
              <a:gd name="T53" fmla="*/ 3 h 35"/>
              <a:gd name="T54" fmla="*/ 14 w 35"/>
              <a:gd name="T55" fmla="*/ 2 h 35"/>
              <a:gd name="T56" fmla="*/ 16 w 35"/>
              <a:gd name="T57" fmla="*/ 0 h 35"/>
              <a:gd name="T58" fmla="*/ 17 w 35"/>
              <a:gd name="T59" fmla="*/ 0 h 35"/>
              <a:gd name="T60" fmla="*/ 18 w 35"/>
              <a:gd name="T61" fmla="*/ 0 h 35"/>
              <a:gd name="T62" fmla="*/ 34 w 35"/>
              <a:gd name="T63" fmla="*/ 17 h 35"/>
              <a:gd name="T64" fmla="*/ 35 w 35"/>
              <a:gd name="T65" fmla="*/ 17 h 35"/>
              <a:gd name="T66" fmla="*/ 34 w 35"/>
              <a:gd name="T67" fmla="*/ 18 h 3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5" h="35">
                <a:moveTo>
                  <a:pt x="21" y="18"/>
                </a:moveTo>
                <a:cubicBezTo>
                  <a:pt x="4" y="35"/>
                  <a:pt x="4" y="35"/>
                  <a:pt x="4" y="35"/>
                </a:cubicBezTo>
                <a:cubicBezTo>
                  <a:pt x="4" y="35"/>
                  <a:pt x="3" y="35"/>
                  <a:pt x="3" y="35"/>
                </a:cubicBezTo>
                <a:cubicBezTo>
                  <a:pt x="3" y="35"/>
                  <a:pt x="3" y="35"/>
                  <a:pt x="2" y="35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3"/>
                  <a:pt x="0" y="32"/>
                </a:cubicBezTo>
                <a:cubicBezTo>
                  <a:pt x="0" y="32"/>
                  <a:pt x="0" y="32"/>
                  <a:pt x="1" y="31"/>
                </a:cubicBezTo>
                <a:cubicBezTo>
                  <a:pt x="15" y="17"/>
                  <a:pt x="15" y="17"/>
                  <a:pt x="15" y="17"/>
                </a:cubicBezTo>
                <a:cubicBezTo>
                  <a:pt x="1" y="3"/>
                  <a:pt x="1" y="3"/>
                  <a:pt x="1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2"/>
                  <a:pt x="1" y="2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0"/>
                  <a:pt x="4" y="0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34" y="18"/>
                </a:move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7" y="35"/>
                  <a:pt x="17" y="35"/>
                </a:cubicBezTo>
                <a:cubicBezTo>
                  <a:pt x="17" y="35"/>
                  <a:pt x="16" y="35"/>
                  <a:pt x="16" y="35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3"/>
                  <a:pt x="14" y="33"/>
                  <a:pt x="14" y="32"/>
                </a:cubicBezTo>
                <a:cubicBezTo>
                  <a:pt x="14" y="32"/>
                  <a:pt x="14" y="32"/>
                  <a:pt x="14" y="31"/>
                </a:cubicBezTo>
                <a:cubicBezTo>
                  <a:pt x="28" y="17"/>
                  <a:pt x="28" y="17"/>
                  <a:pt x="28" y="17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2"/>
                  <a:pt x="14" y="2"/>
                  <a:pt x="14" y="2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7" y="0"/>
                  <a:pt x="17" y="0"/>
                </a:cubicBezTo>
                <a:cubicBezTo>
                  <a:pt x="17" y="0"/>
                  <a:pt x="18" y="0"/>
                  <a:pt x="18" y="0"/>
                </a:cubicBezTo>
                <a:cubicBezTo>
                  <a:pt x="34" y="17"/>
                  <a:pt x="34" y="17"/>
                  <a:pt x="34" y="17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8"/>
                  <a:pt x="35" y="18"/>
                  <a:pt x="3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71" name="Freeform 11">
            <a:extLst>
              <a:ext uri="{FF2B5EF4-FFF2-40B4-BE49-F238E27FC236}">
                <a16:creationId xmlns:a16="http://schemas.microsoft.com/office/drawing/2014/main" id="{71ED2C10-9FC5-7E4B-9CF2-CE73E5780B48}"/>
              </a:ext>
            </a:extLst>
          </p:cNvPr>
          <p:cNvSpPr>
            <a:spLocks/>
          </p:cNvSpPr>
          <p:nvPr/>
        </p:nvSpPr>
        <p:spPr bwMode="auto">
          <a:xfrm>
            <a:off x="2979738" y="517525"/>
            <a:ext cx="119062" cy="73025"/>
          </a:xfrm>
          <a:custGeom>
            <a:avLst/>
            <a:gdLst>
              <a:gd name="T0" fmla="*/ 35 w 35"/>
              <a:gd name="T1" fmla="*/ 4 h 21"/>
              <a:gd name="T2" fmla="*/ 18 w 35"/>
              <a:gd name="T3" fmla="*/ 21 h 21"/>
              <a:gd name="T4" fmla="*/ 17 w 35"/>
              <a:gd name="T5" fmla="*/ 21 h 21"/>
              <a:gd name="T6" fmla="*/ 17 w 35"/>
              <a:gd name="T7" fmla="*/ 21 h 21"/>
              <a:gd name="T8" fmla="*/ 0 w 35"/>
              <a:gd name="T9" fmla="*/ 4 h 21"/>
              <a:gd name="T10" fmla="*/ 0 w 35"/>
              <a:gd name="T11" fmla="*/ 3 h 21"/>
              <a:gd name="T12" fmla="*/ 0 w 35"/>
              <a:gd name="T13" fmla="*/ 3 h 21"/>
              <a:gd name="T14" fmla="*/ 2 w 35"/>
              <a:gd name="T15" fmla="*/ 1 h 21"/>
              <a:gd name="T16" fmla="*/ 2 w 35"/>
              <a:gd name="T17" fmla="*/ 0 h 21"/>
              <a:gd name="T18" fmla="*/ 3 w 35"/>
              <a:gd name="T19" fmla="*/ 1 h 21"/>
              <a:gd name="T20" fmla="*/ 17 w 35"/>
              <a:gd name="T21" fmla="*/ 15 h 21"/>
              <a:gd name="T22" fmla="*/ 31 w 35"/>
              <a:gd name="T23" fmla="*/ 1 h 21"/>
              <a:gd name="T24" fmla="*/ 32 w 35"/>
              <a:gd name="T25" fmla="*/ 0 h 21"/>
              <a:gd name="T26" fmla="*/ 33 w 35"/>
              <a:gd name="T27" fmla="*/ 1 h 21"/>
              <a:gd name="T28" fmla="*/ 35 w 35"/>
              <a:gd name="T29" fmla="*/ 3 h 21"/>
              <a:gd name="T30" fmla="*/ 35 w 35"/>
              <a:gd name="T31" fmla="*/ 3 h 21"/>
              <a:gd name="T32" fmla="*/ 35 w 35"/>
              <a:gd name="T33" fmla="*/ 4 h 21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5" h="21">
                <a:moveTo>
                  <a:pt x="35" y="4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  <a:cubicBezTo>
                  <a:pt x="3" y="0"/>
                  <a:pt x="3" y="1"/>
                  <a:pt x="3" y="1"/>
                </a:cubicBezTo>
                <a:cubicBezTo>
                  <a:pt x="17" y="15"/>
                  <a:pt x="17" y="15"/>
                  <a:pt x="17" y="15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1"/>
                  <a:pt x="32" y="0"/>
                  <a:pt x="32" y="0"/>
                </a:cubicBezTo>
                <a:cubicBezTo>
                  <a:pt x="32" y="0"/>
                  <a:pt x="33" y="1"/>
                  <a:pt x="33" y="1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4"/>
                  <a:pt x="35" y="4"/>
                  <a:pt x="35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72" name="Freeform 12">
            <a:extLst>
              <a:ext uri="{FF2B5EF4-FFF2-40B4-BE49-F238E27FC236}">
                <a16:creationId xmlns:a16="http://schemas.microsoft.com/office/drawing/2014/main" id="{6AE37BE3-A1CD-A947-8227-7CEF4D1EC371}"/>
              </a:ext>
            </a:extLst>
          </p:cNvPr>
          <p:cNvSpPr>
            <a:spLocks/>
          </p:cNvSpPr>
          <p:nvPr/>
        </p:nvSpPr>
        <p:spPr bwMode="auto">
          <a:xfrm>
            <a:off x="3463925" y="496888"/>
            <a:ext cx="71438" cy="120650"/>
          </a:xfrm>
          <a:custGeom>
            <a:avLst/>
            <a:gdLst>
              <a:gd name="T0" fmla="*/ 21 w 21"/>
              <a:gd name="T1" fmla="*/ 18 h 35"/>
              <a:gd name="T2" fmla="*/ 4 w 21"/>
              <a:gd name="T3" fmla="*/ 35 h 35"/>
              <a:gd name="T4" fmla="*/ 3 w 21"/>
              <a:gd name="T5" fmla="*/ 35 h 35"/>
              <a:gd name="T6" fmla="*/ 2 w 21"/>
              <a:gd name="T7" fmla="*/ 35 h 35"/>
              <a:gd name="T8" fmla="*/ 1 w 21"/>
              <a:gd name="T9" fmla="*/ 33 h 35"/>
              <a:gd name="T10" fmla="*/ 0 w 21"/>
              <a:gd name="T11" fmla="*/ 32 h 35"/>
              <a:gd name="T12" fmla="*/ 1 w 21"/>
              <a:gd name="T13" fmla="*/ 31 h 35"/>
              <a:gd name="T14" fmla="*/ 15 w 21"/>
              <a:gd name="T15" fmla="*/ 17 h 35"/>
              <a:gd name="T16" fmla="*/ 1 w 21"/>
              <a:gd name="T17" fmla="*/ 3 h 35"/>
              <a:gd name="T18" fmla="*/ 0 w 21"/>
              <a:gd name="T19" fmla="*/ 3 h 35"/>
              <a:gd name="T20" fmla="*/ 1 w 21"/>
              <a:gd name="T21" fmla="*/ 2 h 35"/>
              <a:gd name="T22" fmla="*/ 2 w 21"/>
              <a:gd name="T23" fmla="*/ 0 h 35"/>
              <a:gd name="T24" fmla="*/ 3 w 21"/>
              <a:gd name="T25" fmla="*/ 0 h 35"/>
              <a:gd name="T26" fmla="*/ 4 w 21"/>
              <a:gd name="T27" fmla="*/ 0 h 35"/>
              <a:gd name="T28" fmla="*/ 21 w 21"/>
              <a:gd name="T29" fmla="*/ 17 h 35"/>
              <a:gd name="T30" fmla="*/ 21 w 21"/>
              <a:gd name="T31" fmla="*/ 17 h 35"/>
              <a:gd name="T32" fmla="*/ 21 w 21"/>
              <a:gd name="T33" fmla="*/ 18 h 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1" h="35">
                <a:moveTo>
                  <a:pt x="21" y="18"/>
                </a:moveTo>
                <a:cubicBezTo>
                  <a:pt x="4" y="35"/>
                  <a:pt x="4" y="35"/>
                  <a:pt x="4" y="35"/>
                </a:cubicBezTo>
                <a:cubicBezTo>
                  <a:pt x="4" y="35"/>
                  <a:pt x="3" y="35"/>
                  <a:pt x="3" y="35"/>
                </a:cubicBezTo>
                <a:cubicBezTo>
                  <a:pt x="3" y="35"/>
                  <a:pt x="3" y="35"/>
                  <a:pt x="2" y="35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3"/>
                  <a:pt x="0" y="32"/>
                </a:cubicBezTo>
                <a:cubicBezTo>
                  <a:pt x="0" y="32"/>
                  <a:pt x="0" y="32"/>
                  <a:pt x="1" y="31"/>
                </a:cubicBezTo>
                <a:cubicBezTo>
                  <a:pt x="15" y="17"/>
                  <a:pt x="15" y="17"/>
                  <a:pt x="15" y="17"/>
                </a:cubicBezTo>
                <a:cubicBezTo>
                  <a:pt x="1" y="3"/>
                  <a:pt x="1" y="3"/>
                  <a:pt x="1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2"/>
                  <a:pt x="1" y="2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0"/>
                  <a:pt x="4" y="0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8"/>
                  <a:pt x="21" y="18"/>
                  <a:pt x="21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73" name="Freeform 13">
            <a:extLst>
              <a:ext uri="{FF2B5EF4-FFF2-40B4-BE49-F238E27FC236}">
                <a16:creationId xmlns:a16="http://schemas.microsoft.com/office/drawing/2014/main" id="{E02BB28C-34D7-964B-9B9B-77A54DA470FD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455613"/>
            <a:ext cx="250825" cy="188912"/>
          </a:xfrm>
          <a:custGeom>
            <a:avLst/>
            <a:gdLst>
              <a:gd name="T0" fmla="*/ 158 w 158"/>
              <a:gd name="T1" fmla="*/ 119 h 119"/>
              <a:gd name="T2" fmla="*/ 0 w 158"/>
              <a:gd name="T3" fmla="*/ 119 h 119"/>
              <a:gd name="T4" fmla="*/ 0 w 158"/>
              <a:gd name="T5" fmla="*/ 0 h 119"/>
              <a:gd name="T6" fmla="*/ 8 w 158"/>
              <a:gd name="T7" fmla="*/ 0 h 119"/>
              <a:gd name="T8" fmla="*/ 8 w 158"/>
              <a:gd name="T9" fmla="*/ 108 h 119"/>
              <a:gd name="T10" fmla="*/ 158 w 158"/>
              <a:gd name="T11" fmla="*/ 108 h 119"/>
              <a:gd name="T12" fmla="*/ 158 w 158"/>
              <a:gd name="T13" fmla="*/ 119 h 119"/>
              <a:gd name="T14" fmla="*/ 147 w 158"/>
              <a:gd name="T15" fmla="*/ 98 h 119"/>
              <a:gd name="T16" fmla="*/ 19 w 158"/>
              <a:gd name="T17" fmla="*/ 98 h 119"/>
              <a:gd name="T18" fmla="*/ 19 w 158"/>
              <a:gd name="T19" fmla="*/ 54 h 119"/>
              <a:gd name="T20" fmla="*/ 54 w 158"/>
              <a:gd name="T21" fmla="*/ 9 h 119"/>
              <a:gd name="T22" fmla="*/ 97 w 158"/>
              <a:gd name="T23" fmla="*/ 54 h 119"/>
              <a:gd name="T24" fmla="*/ 127 w 158"/>
              <a:gd name="T25" fmla="*/ 28 h 119"/>
              <a:gd name="T26" fmla="*/ 147 w 158"/>
              <a:gd name="T27" fmla="*/ 98 h 119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58" h="119">
                <a:moveTo>
                  <a:pt x="158" y="119"/>
                </a:moveTo>
                <a:lnTo>
                  <a:pt x="0" y="119"/>
                </a:lnTo>
                <a:lnTo>
                  <a:pt x="0" y="0"/>
                </a:lnTo>
                <a:lnTo>
                  <a:pt x="8" y="0"/>
                </a:lnTo>
                <a:lnTo>
                  <a:pt x="8" y="108"/>
                </a:lnTo>
                <a:lnTo>
                  <a:pt x="158" y="108"/>
                </a:lnTo>
                <a:lnTo>
                  <a:pt x="158" y="119"/>
                </a:lnTo>
                <a:close/>
                <a:moveTo>
                  <a:pt x="147" y="98"/>
                </a:moveTo>
                <a:lnTo>
                  <a:pt x="19" y="98"/>
                </a:lnTo>
                <a:lnTo>
                  <a:pt x="19" y="54"/>
                </a:lnTo>
                <a:lnTo>
                  <a:pt x="54" y="9"/>
                </a:lnTo>
                <a:lnTo>
                  <a:pt x="97" y="54"/>
                </a:lnTo>
                <a:lnTo>
                  <a:pt x="127" y="28"/>
                </a:lnTo>
                <a:lnTo>
                  <a:pt x="147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74" name="Freeform 14">
            <a:extLst>
              <a:ext uri="{FF2B5EF4-FFF2-40B4-BE49-F238E27FC236}">
                <a16:creationId xmlns:a16="http://schemas.microsoft.com/office/drawing/2014/main" id="{EBCF5DC1-CB72-9749-AC0E-40AB91F18F71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455613"/>
            <a:ext cx="188912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7 h 55"/>
              <a:gd name="T4" fmla="*/ 27 w 55"/>
              <a:gd name="T5" fmla="*/ 0 h 55"/>
              <a:gd name="T6" fmla="*/ 55 w 55"/>
              <a:gd name="T7" fmla="*/ 27 h 55"/>
              <a:gd name="T8" fmla="*/ 27 w 55"/>
              <a:gd name="T9" fmla="*/ 55 h 55"/>
              <a:gd name="T10" fmla="*/ 45 w 55"/>
              <a:gd name="T11" fmla="*/ 25 h 55"/>
              <a:gd name="T12" fmla="*/ 43 w 55"/>
              <a:gd name="T13" fmla="*/ 23 h 55"/>
              <a:gd name="T14" fmla="*/ 25 w 55"/>
              <a:gd name="T15" fmla="*/ 23 h 55"/>
              <a:gd name="T16" fmla="*/ 32 w 55"/>
              <a:gd name="T17" fmla="*/ 16 h 55"/>
              <a:gd name="T18" fmla="*/ 33 w 55"/>
              <a:gd name="T19" fmla="*/ 14 h 55"/>
              <a:gd name="T20" fmla="*/ 32 w 55"/>
              <a:gd name="T21" fmla="*/ 13 h 55"/>
              <a:gd name="T22" fmla="*/ 29 w 55"/>
              <a:gd name="T23" fmla="*/ 9 h 55"/>
              <a:gd name="T24" fmla="*/ 27 w 55"/>
              <a:gd name="T25" fmla="*/ 9 h 55"/>
              <a:gd name="T26" fmla="*/ 26 w 55"/>
              <a:gd name="T27" fmla="*/ 9 h 55"/>
              <a:gd name="T28" fmla="*/ 13 w 55"/>
              <a:gd name="T29" fmla="*/ 22 h 55"/>
              <a:gd name="T30" fmla="*/ 9 w 55"/>
              <a:gd name="T31" fmla="*/ 26 h 55"/>
              <a:gd name="T32" fmla="*/ 9 w 55"/>
              <a:gd name="T33" fmla="*/ 27 h 55"/>
              <a:gd name="T34" fmla="*/ 9 w 55"/>
              <a:gd name="T35" fmla="*/ 29 h 55"/>
              <a:gd name="T36" fmla="*/ 13 w 55"/>
              <a:gd name="T37" fmla="*/ 32 h 55"/>
              <a:gd name="T38" fmla="*/ 26 w 55"/>
              <a:gd name="T39" fmla="*/ 45 h 55"/>
              <a:gd name="T40" fmla="*/ 27 w 55"/>
              <a:gd name="T41" fmla="*/ 46 h 55"/>
              <a:gd name="T42" fmla="*/ 29 w 55"/>
              <a:gd name="T43" fmla="*/ 45 h 55"/>
              <a:gd name="T44" fmla="*/ 32 w 55"/>
              <a:gd name="T45" fmla="*/ 42 h 55"/>
              <a:gd name="T46" fmla="*/ 33 w 55"/>
              <a:gd name="T47" fmla="*/ 40 h 55"/>
              <a:gd name="T48" fmla="*/ 32 w 55"/>
              <a:gd name="T49" fmla="*/ 38 h 55"/>
              <a:gd name="T50" fmla="*/ 25 w 55"/>
              <a:gd name="T51" fmla="*/ 32 h 55"/>
              <a:gd name="T52" fmla="*/ 43 w 55"/>
              <a:gd name="T53" fmla="*/ 32 h 55"/>
              <a:gd name="T54" fmla="*/ 45 w 55"/>
              <a:gd name="T55" fmla="*/ 29 h 55"/>
              <a:gd name="T56" fmla="*/ 45 w 55"/>
              <a:gd name="T57" fmla="*/ 25 h 5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5"/>
                </a:moveTo>
                <a:cubicBezTo>
                  <a:pt x="45" y="24"/>
                  <a:pt x="44" y="23"/>
                  <a:pt x="43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5"/>
                  <a:pt x="33" y="15"/>
                  <a:pt x="33" y="14"/>
                </a:cubicBezTo>
                <a:cubicBezTo>
                  <a:pt x="33" y="14"/>
                  <a:pt x="32" y="13"/>
                  <a:pt x="32" y="13"/>
                </a:cubicBezTo>
                <a:cubicBezTo>
                  <a:pt x="29" y="9"/>
                  <a:pt x="29" y="9"/>
                  <a:pt x="29" y="9"/>
                </a:cubicBezTo>
                <a:cubicBezTo>
                  <a:pt x="28" y="9"/>
                  <a:pt x="28" y="9"/>
                  <a:pt x="27" y="9"/>
                </a:cubicBezTo>
                <a:cubicBezTo>
                  <a:pt x="27" y="9"/>
                  <a:pt x="26" y="9"/>
                  <a:pt x="26" y="9"/>
                </a:cubicBezTo>
                <a:cubicBezTo>
                  <a:pt x="13" y="22"/>
                  <a:pt x="13" y="22"/>
                  <a:pt x="13" y="22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7"/>
                  <a:pt x="9" y="27"/>
                </a:cubicBezTo>
                <a:cubicBezTo>
                  <a:pt x="9" y="28"/>
                  <a:pt x="9" y="28"/>
                  <a:pt x="9" y="29"/>
                </a:cubicBezTo>
                <a:cubicBezTo>
                  <a:pt x="13" y="32"/>
                  <a:pt x="13" y="32"/>
                  <a:pt x="13" y="32"/>
                </a:cubicBezTo>
                <a:cubicBezTo>
                  <a:pt x="26" y="45"/>
                  <a:pt x="26" y="45"/>
                  <a:pt x="26" y="45"/>
                </a:cubicBezTo>
                <a:cubicBezTo>
                  <a:pt x="26" y="45"/>
                  <a:pt x="27" y="46"/>
                  <a:pt x="27" y="46"/>
                </a:cubicBezTo>
                <a:cubicBezTo>
                  <a:pt x="28" y="46"/>
                  <a:pt x="28" y="45"/>
                  <a:pt x="29" y="45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1"/>
                  <a:pt x="33" y="41"/>
                  <a:pt x="33" y="40"/>
                </a:cubicBezTo>
                <a:cubicBezTo>
                  <a:pt x="33" y="39"/>
                  <a:pt x="32" y="39"/>
                  <a:pt x="32" y="38"/>
                </a:cubicBezTo>
                <a:cubicBezTo>
                  <a:pt x="25" y="32"/>
                  <a:pt x="25" y="32"/>
                  <a:pt x="25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4" y="32"/>
                  <a:pt x="45" y="31"/>
                  <a:pt x="45" y="29"/>
                </a:cubicBezTo>
                <a:lnTo>
                  <a:pt x="45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75" name="Freeform 15">
            <a:extLst>
              <a:ext uri="{FF2B5EF4-FFF2-40B4-BE49-F238E27FC236}">
                <a16:creationId xmlns:a16="http://schemas.microsoft.com/office/drawing/2014/main" id="{784F2ECC-52BA-9C4D-B091-135433D51E29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455613"/>
            <a:ext cx="188912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7 h 55"/>
              <a:gd name="T4" fmla="*/ 27 w 55"/>
              <a:gd name="T5" fmla="*/ 0 h 55"/>
              <a:gd name="T6" fmla="*/ 55 w 55"/>
              <a:gd name="T7" fmla="*/ 27 h 55"/>
              <a:gd name="T8" fmla="*/ 27 w 55"/>
              <a:gd name="T9" fmla="*/ 55 h 55"/>
              <a:gd name="T10" fmla="*/ 27 w 55"/>
              <a:gd name="T11" fmla="*/ 8 h 55"/>
              <a:gd name="T12" fmla="*/ 8 w 55"/>
              <a:gd name="T13" fmla="*/ 27 h 55"/>
              <a:gd name="T14" fmla="*/ 27 w 55"/>
              <a:gd name="T15" fmla="*/ 47 h 55"/>
              <a:gd name="T16" fmla="*/ 47 w 55"/>
              <a:gd name="T17" fmla="*/ 27 h 55"/>
              <a:gd name="T18" fmla="*/ 27 w 55"/>
              <a:gd name="T19" fmla="*/ 8 h 55"/>
              <a:gd name="T20" fmla="*/ 41 w 55"/>
              <a:gd name="T21" fmla="*/ 31 h 55"/>
              <a:gd name="T22" fmla="*/ 40 w 55"/>
              <a:gd name="T23" fmla="*/ 32 h 55"/>
              <a:gd name="T24" fmla="*/ 27 w 55"/>
              <a:gd name="T25" fmla="*/ 32 h 55"/>
              <a:gd name="T26" fmla="*/ 27 w 55"/>
              <a:gd name="T27" fmla="*/ 39 h 55"/>
              <a:gd name="T28" fmla="*/ 26 w 55"/>
              <a:gd name="T29" fmla="*/ 40 h 55"/>
              <a:gd name="T30" fmla="*/ 25 w 55"/>
              <a:gd name="T31" fmla="*/ 39 h 55"/>
              <a:gd name="T32" fmla="*/ 14 w 55"/>
              <a:gd name="T33" fmla="*/ 28 h 55"/>
              <a:gd name="T34" fmla="*/ 13 w 55"/>
              <a:gd name="T35" fmla="*/ 27 h 55"/>
              <a:gd name="T36" fmla="*/ 14 w 55"/>
              <a:gd name="T37" fmla="*/ 26 h 55"/>
              <a:gd name="T38" fmla="*/ 25 w 55"/>
              <a:gd name="T39" fmla="*/ 15 h 55"/>
              <a:gd name="T40" fmla="*/ 26 w 55"/>
              <a:gd name="T41" fmla="*/ 15 h 55"/>
              <a:gd name="T42" fmla="*/ 27 w 55"/>
              <a:gd name="T43" fmla="*/ 16 h 55"/>
              <a:gd name="T44" fmla="*/ 27 w 55"/>
              <a:gd name="T45" fmla="*/ 23 h 55"/>
              <a:gd name="T46" fmla="*/ 40 w 55"/>
              <a:gd name="T47" fmla="*/ 23 h 55"/>
              <a:gd name="T48" fmla="*/ 41 w 55"/>
              <a:gd name="T49" fmla="*/ 24 h 55"/>
              <a:gd name="T50" fmla="*/ 41 w 55"/>
              <a:gd name="T51" fmla="*/ 31 h 5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27" y="8"/>
                </a:moveTo>
                <a:cubicBezTo>
                  <a:pt x="16" y="8"/>
                  <a:pt x="8" y="16"/>
                  <a:pt x="8" y="27"/>
                </a:cubicBezTo>
                <a:cubicBezTo>
                  <a:pt x="8" y="38"/>
                  <a:pt x="16" y="47"/>
                  <a:pt x="27" y="47"/>
                </a:cubicBezTo>
                <a:cubicBezTo>
                  <a:pt x="38" y="47"/>
                  <a:pt x="47" y="38"/>
                  <a:pt x="47" y="27"/>
                </a:cubicBezTo>
                <a:cubicBezTo>
                  <a:pt x="47" y="16"/>
                  <a:pt x="38" y="8"/>
                  <a:pt x="27" y="8"/>
                </a:cubicBezTo>
                <a:close/>
                <a:moveTo>
                  <a:pt x="41" y="31"/>
                </a:moveTo>
                <a:cubicBezTo>
                  <a:pt x="41" y="31"/>
                  <a:pt x="40" y="32"/>
                  <a:pt x="40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40"/>
                  <a:pt x="26" y="40"/>
                </a:cubicBezTo>
                <a:cubicBezTo>
                  <a:pt x="26" y="40"/>
                  <a:pt x="25" y="40"/>
                  <a:pt x="25" y="39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3" y="27"/>
                  <a:pt x="13" y="27"/>
                </a:cubicBezTo>
                <a:cubicBezTo>
                  <a:pt x="13" y="27"/>
                  <a:pt x="14" y="27"/>
                  <a:pt x="14" y="26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6" y="15"/>
                  <a:pt x="26" y="15"/>
                </a:cubicBezTo>
                <a:cubicBezTo>
                  <a:pt x="27" y="15"/>
                  <a:pt x="27" y="15"/>
                  <a:pt x="27" y="16"/>
                </a:cubicBezTo>
                <a:cubicBezTo>
                  <a:pt x="27" y="23"/>
                  <a:pt x="27" y="23"/>
                  <a:pt x="27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1" y="23"/>
                  <a:pt x="41" y="24"/>
                </a:cubicBezTo>
                <a:lnTo>
                  <a:pt x="41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76" name="Freeform 16">
            <a:extLst>
              <a:ext uri="{FF2B5EF4-FFF2-40B4-BE49-F238E27FC236}">
                <a16:creationId xmlns:a16="http://schemas.microsoft.com/office/drawing/2014/main" id="{26EAAD95-DD6A-2541-8280-5B6980AC171C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455613"/>
            <a:ext cx="188912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7 h 55"/>
              <a:gd name="T4" fmla="*/ 27 w 55"/>
              <a:gd name="T5" fmla="*/ 0 h 55"/>
              <a:gd name="T6" fmla="*/ 55 w 55"/>
              <a:gd name="T7" fmla="*/ 27 h 55"/>
              <a:gd name="T8" fmla="*/ 27 w 55"/>
              <a:gd name="T9" fmla="*/ 55 h 55"/>
              <a:gd name="T10" fmla="*/ 8 w 55"/>
              <a:gd name="T11" fmla="*/ 27 h 55"/>
              <a:gd name="T12" fmla="*/ 27 w 55"/>
              <a:gd name="T13" fmla="*/ 47 h 55"/>
              <a:gd name="T14" fmla="*/ 47 w 55"/>
              <a:gd name="T15" fmla="*/ 27 h 55"/>
              <a:gd name="T16" fmla="*/ 27 w 55"/>
              <a:gd name="T17" fmla="*/ 8 h 55"/>
              <a:gd name="T18" fmla="*/ 8 w 55"/>
              <a:gd name="T19" fmla="*/ 27 h 55"/>
              <a:gd name="T20" fmla="*/ 39 w 55"/>
              <a:gd name="T21" fmla="*/ 27 h 55"/>
              <a:gd name="T22" fmla="*/ 32 w 55"/>
              <a:gd name="T23" fmla="*/ 27 h 55"/>
              <a:gd name="T24" fmla="*/ 32 w 55"/>
              <a:gd name="T25" fmla="*/ 40 h 55"/>
              <a:gd name="T26" fmla="*/ 31 w 55"/>
              <a:gd name="T27" fmla="*/ 41 h 55"/>
              <a:gd name="T28" fmla="*/ 24 w 55"/>
              <a:gd name="T29" fmla="*/ 41 h 55"/>
              <a:gd name="T30" fmla="*/ 23 w 55"/>
              <a:gd name="T31" fmla="*/ 40 h 55"/>
              <a:gd name="T32" fmla="*/ 23 w 55"/>
              <a:gd name="T33" fmla="*/ 27 h 55"/>
              <a:gd name="T34" fmla="*/ 16 w 55"/>
              <a:gd name="T35" fmla="*/ 27 h 55"/>
              <a:gd name="T36" fmla="*/ 15 w 55"/>
              <a:gd name="T37" fmla="*/ 26 h 55"/>
              <a:gd name="T38" fmla="*/ 15 w 55"/>
              <a:gd name="T39" fmla="*/ 25 h 55"/>
              <a:gd name="T40" fmla="*/ 26 w 55"/>
              <a:gd name="T41" fmla="*/ 14 h 55"/>
              <a:gd name="T42" fmla="*/ 27 w 55"/>
              <a:gd name="T43" fmla="*/ 13 h 55"/>
              <a:gd name="T44" fmla="*/ 28 w 55"/>
              <a:gd name="T45" fmla="*/ 14 h 55"/>
              <a:gd name="T46" fmla="*/ 39 w 55"/>
              <a:gd name="T47" fmla="*/ 25 h 55"/>
              <a:gd name="T48" fmla="*/ 40 w 55"/>
              <a:gd name="T49" fmla="*/ 26 h 55"/>
              <a:gd name="T50" fmla="*/ 39 w 55"/>
              <a:gd name="T51" fmla="*/ 27 h 5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8" y="27"/>
                </a:moveTo>
                <a:cubicBezTo>
                  <a:pt x="8" y="38"/>
                  <a:pt x="16" y="47"/>
                  <a:pt x="27" y="47"/>
                </a:cubicBezTo>
                <a:cubicBezTo>
                  <a:pt x="38" y="47"/>
                  <a:pt x="47" y="38"/>
                  <a:pt x="47" y="27"/>
                </a:cubicBezTo>
                <a:cubicBezTo>
                  <a:pt x="47" y="16"/>
                  <a:pt x="38" y="8"/>
                  <a:pt x="27" y="8"/>
                </a:cubicBezTo>
                <a:cubicBezTo>
                  <a:pt x="16" y="8"/>
                  <a:pt x="8" y="16"/>
                  <a:pt x="8" y="27"/>
                </a:cubicBezTo>
                <a:close/>
                <a:moveTo>
                  <a:pt x="39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40"/>
                  <a:pt x="32" y="40"/>
                  <a:pt x="32" y="40"/>
                </a:cubicBezTo>
                <a:cubicBezTo>
                  <a:pt x="32" y="40"/>
                  <a:pt x="31" y="41"/>
                  <a:pt x="31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3" y="41"/>
                  <a:pt x="23" y="40"/>
                  <a:pt x="23" y="40"/>
                </a:cubicBezTo>
                <a:cubicBezTo>
                  <a:pt x="23" y="27"/>
                  <a:pt x="23" y="27"/>
                  <a:pt x="23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15" y="27"/>
                  <a:pt x="15" y="27"/>
                  <a:pt x="15" y="26"/>
                </a:cubicBezTo>
                <a:cubicBezTo>
                  <a:pt x="15" y="26"/>
                  <a:pt x="15" y="25"/>
                  <a:pt x="15" y="25"/>
                </a:cubicBezTo>
                <a:cubicBezTo>
                  <a:pt x="26" y="14"/>
                  <a:pt x="26" y="14"/>
                  <a:pt x="26" y="14"/>
                </a:cubicBezTo>
                <a:cubicBezTo>
                  <a:pt x="27" y="14"/>
                  <a:pt x="27" y="13"/>
                  <a:pt x="27" y="13"/>
                </a:cubicBezTo>
                <a:cubicBezTo>
                  <a:pt x="27" y="13"/>
                  <a:pt x="28" y="14"/>
                  <a:pt x="28" y="14"/>
                </a:cubicBezTo>
                <a:cubicBezTo>
                  <a:pt x="39" y="25"/>
                  <a:pt x="39" y="25"/>
                  <a:pt x="39" y="25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7"/>
                  <a:pt x="39" y="27"/>
                  <a:pt x="39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77" name="Freeform 17">
            <a:extLst>
              <a:ext uri="{FF2B5EF4-FFF2-40B4-BE49-F238E27FC236}">
                <a16:creationId xmlns:a16="http://schemas.microsoft.com/office/drawing/2014/main" id="{66614A16-709E-D041-9E07-99FE6AF920E9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455613"/>
            <a:ext cx="188913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7 h 55"/>
              <a:gd name="T4" fmla="*/ 27 w 55"/>
              <a:gd name="T5" fmla="*/ 0 h 55"/>
              <a:gd name="T6" fmla="*/ 55 w 55"/>
              <a:gd name="T7" fmla="*/ 27 h 55"/>
              <a:gd name="T8" fmla="*/ 27 w 55"/>
              <a:gd name="T9" fmla="*/ 55 h 55"/>
              <a:gd name="T10" fmla="*/ 45 w 55"/>
              <a:gd name="T11" fmla="*/ 26 h 55"/>
              <a:gd name="T12" fmla="*/ 32 w 55"/>
              <a:gd name="T13" fmla="*/ 13 h 55"/>
              <a:gd name="T14" fmla="*/ 29 w 55"/>
              <a:gd name="T15" fmla="*/ 9 h 55"/>
              <a:gd name="T16" fmla="*/ 27 w 55"/>
              <a:gd name="T17" fmla="*/ 9 h 55"/>
              <a:gd name="T18" fmla="*/ 26 w 55"/>
              <a:gd name="T19" fmla="*/ 9 h 55"/>
              <a:gd name="T20" fmla="*/ 22 w 55"/>
              <a:gd name="T21" fmla="*/ 13 h 55"/>
              <a:gd name="T22" fmla="*/ 9 w 55"/>
              <a:gd name="T23" fmla="*/ 26 h 55"/>
              <a:gd name="T24" fmla="*/ 9 w 55"/>
              <a:gd name="T25" fmla="*/ 27 h 55"/>
              <a:gd name="T26" fmla="*/ 9 w 55"/>
              <a:gd name="T27" fmla="*/ 29 h 55"/>
              <a:gd name="T28" fmla="*/ 13 w 55"/>
              <a:gd name="T29" fmla="*/ 32 h 55"/>
              <a:gd name="T30" fmla="*/ 14 w 55"/>
              <a:gd name="T31" fmla="*/ 33 h 55"/>
              <a:gd name="T32" fmla="*/ 16 w 55"/>
              <a:gd name="T33" fmla="*/ 32 h 55"/>
              <a:gd name="T34" fmla="*/ 23 w 55"/>
              <a:gd name="T35" fmla="*/ 25 h 55"/>
              <a:gd name="T36" fmla="*/ 23 w 55"/>
              <a:gd name="T37" fmla="*/ 43 h 55"/>
              <a:gd name="T38" fmla="*/ 25 w 55"/>
              <a:gd name="T39" fmla="*/ 45 h 55"/>
              <a:gd name="T40" fmla="*/ 29 w 55"/>
              <a:gd name="T41" fmla="*/ 45 h 55"/>
              <a:gd name="T42" fmla="*/ 32 w 55"/>
              <a:gd name="T43" fmla="*/ 43 h 55"/>
              <a:gd name="T44" fmla="*/ 32 w 55"/>
              <a:gd name="T45" fmla="*/ 25 h 55"/>
              <a:gd name="T46" fmla="*/ 39 w 55"/>
              <a:gd name="T47" fmla="*/ 32 h 55"/>
              <a:gd name="T48" fmla="*/ 40 w 55"/>
              <a:gd name="T49" fmla="*/ 33 h 55"/>
              <a:gd name="T50" fmla="*/ 42 w 55"/>
              <a:gd name="T51" fmla="*/ 32 h 55"/>
              <a:gd name="T52" fmla="*/ 45 w 55"/>
              <a:gd name="T53" fmla="*/ 29 h 55"/>
              <a:gd name="T54" fmla="*/ 46 w 55"/>
              <a:gd name="T55" fmla="*/ 27 h 55"/>
              <a:gd name="T56" fmla="*/ 45 w 55"/>
              <a:gd name="T57" fmla="*/ 26 h 5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6"/>
                </a:moveTo>
                <a:cubicBezTo>
                  <a:pt x="32" y="13"/>
                  <a:pt x="32" y="13"/>
                  <a:pt x="32" y="13"/>
                </a:cubicBezTo>
                <a:cubicBezTo>
                  <a:pt x="29" y="9"/>
                  <a:pt x="29" y="9"/>
                  <a:pt x="29" y="9"/>
                </a:cubicBezTo>
                <a:cubicBezTo>
                  <a:pt x="28" y="9"/>
                  <a:pt x="28" y="9"/>
                  <a:pt x="27" y="9"/>
                </a:cubicBezTo>
                <a:cubicBezTo>
                  <a:pt x="27" y="9"/>
                  <a:pt x="26" y="9"/>
                  <a:pt x="26" y="9"/>
                </a:cubicBezTo>
                <a:cubicBezTo>
                  <a:pt x="22" y="13"/>
                  <a:pt x="22" y="13"/>
                  <a:pt x="22" y="1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7"/>
                  <a:pt x="9" y="27"/>
                </a:cubicBezTo>
                <a:cubicBezTo>
                  <a:pt x="9" y="28"/>
                  <a:pt x="9" y="28"/>
                  <a:pt x="9" y="29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2"/>
                  <a:pt x="14" y="33"/>
                  <a:pt x="14" y="33"/>
                </a:cubicBezTo>
                <a:cubicBezTo>
                  <a:pt x="15" y="33"/>
                  <a:pt x="15" y="32"/>
                  <a:pt x="16" y="32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4"/>
                  <a:pt x="24" y="45"/>
                  <a:pt x="25" y="45"/>
                </a:cubicBezTo>
                <a:cubicBezTo>
                  <a:pt x="29" y="45"/>
                  <a:pt x="29" y="45"/>
                  <a:pt x="29" y="45"/>
                </a:cubicBezTo>
                <a:cubicBezTo>
                  <a:pt x="31" y="45"/>
                  <a:pt x="32" y="44"/>
                  <a:pt x="32" y="43"/>
                </a:cubicBezTo>
                <a:cubicBezTo>
                  <a:pt x="32" y="25"/>
                  <a:pt x="32" y="25"/>
                  <a:pt x="32" y="25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40" y="33"/>
                  <a:pt x="40" y="33"/>
                </a:cubicBezTo>
                <a:cubicBezTo>
                  <a:pt x="41" y="33"/>
                  <a:pt x="41" y="32"/>
                  <a:pt x="42" y="32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8"/>
                  <a:pt x="46" y="28"/>
                  <a:pt x="46" y="27"/>
                </a:cubicBezTo>
                <a:cubicBezTo>
                  <a:pt x="46" y="27"/>
                  <a:pt x="45" y="26"/>
                  <a:pt x="45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78" name="Freeform 18">
            <a:extLst>
              <a:ext uri="{FF2B5EF4-FFF2-40B4-BE49-F238E27FC236}">
                <a16:creationId xmlns:a16="http://schemas.microsoft.com/office/drawing/2014/main" id="{5071BBA5-2900-4F4E-9095-BCA654FF0CF5}"/>
              </a:ext>
            </a:extLst>
          </p:cNvPr>
          <p:cNvSpPr>
            <a:spLocks/>
          </p:cNvSpPr>
          <p:nvPr/>
        </p:nvSpPr>
        <p:spPr bwMode="auto">
          <a:xfrm>
            <a:off x="6438900" y="461963"/>
            <a:ext cx="182563" cy="190500"/>
          </a:xfrm>
          <a:custGeom>
            <a:avLst/>
            <a:gdLst>
              <a:gd name="T0" fmla="*/ 53 w 53"/>
              <a:gd name="T1" fmla="*/ 30 h 55"/>
              <a:gd name="T2" fmla="*/ 48 w 53"/>
              <a:gd name="T3" fmla="*/ 34 h 55"/>
              <a:gd name="T4" fmla="*/ 23 w 53"/>
              <a:gd name="T5" fmla="*/ 34 h 55"/>
              <a:gd name="T6" fmla="*/ 34 w 53"/>
              <a:gd name="T7" fmla="*/ 45 h 55"/>
              <a:gd name="T8" fmla="*/ 35 w 53"/>
              <a:gd name="T9" fmla="*/ 48 h 55"/>
              <a:gd name="T10" fmla="*/ 34 w 53"/>
              <a:gd name="T11" fmla="*/ 51 h 55"/>
              <a:gd name="T12" fmla="*/ 31 w 53"/>
              <a:gd name="T13" fmla="*/ 54 h 55"/>
              <a:gd name="T14" fmla="*/ 28 w 53"/>
              <a:gd name="T15" fmla="*/ 55 h 55"/>
              <a:gd name="T16" fmla="*/ 25 w 53"/>
              <a:gd name="T17" fmla="*/ 54 h 55"/>
              <a:gd name="T18" fmla="*/ 1 w 53"/>
              <a:gd name="T19" fmla="*/ 31 h 55"/>
              <a:gd name="T20" fmla="*/ 0 w 53"/>
              <a:gd name="T21" fmla="*/ 27 h 55"/>
              <a:gd name="T22" fmla="*/ 1 w 53"/>
              <a:gd name="T23" fmla="*/ 24 h 55"/>
              <a:gd name="T24" fmla="*/ 25 w 53"/>
              <a:gd name="T25" fmla="*/ 1 h 55"/>
              <a:gd name="T26" fmla="*/ 28 w 53"/>
              <a:gd name="T27" fmla="*/ 0 h 55"/>
              <a:gd name="T28" fmla="*/ 31 w 53"/>
              <a:gd name="T29" fmla="*/ 1 h 55"/>
              <a:gd name="T30" fmla="*/ 34 w 53"/>
              <a:gd name="T31" fmla="*/ 4 h 55"/>
              <a:gd name="T32" fmla="*/ 35 w 53"/>
              <a:gd name="T33" fmla="*/ 7 h 55"/>
              <a:gd name="T34" fmla="*/ 34 w 53"/>
              <a:gd name="T35" fmla="*/ 10 h 55"/>
              <a:gd name="T36" fmla="*/ 23 w 53"/>
              <a:gd name="T37" fmla="*/ 21 h 55"/>
              <a:gd name="T38" fmla="*/ 48 w 53"/>
              <a:gd name="T39" fmla="*/ 21 h 55"/>
              <a:gd name="T40" fmla="*/ 53 w 53"/>
              <a:gd name="T41" fmla="*/ 25 h 55"/>
              <a:gd name="T42" fmla="*/ 53 w 53"/>
              <a:gd name="T43" fmla="*/ 30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3" h="55">
                <a:moveTo>
                  <a:pt x="53" y="30"/>
                </a:moveTo>
                <a:cubicBezTo>
                  <a:pt x="53" y="32"/>
                  <a:pt x="51" y="34"/>
                  <a:pt x="48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34" y="45"/>
                  <a:pt x="34" y="45"/>
                  <a:pt x="34" y="45"/>
                </a:cubicBezTo>
                <a:cubicBezTo>
                  <a:pt x="35" y="46"/>
                  <a:pt x="35" y="47"/>
                  <a:pt x="35" y="48"/>
                </a:cubicBezTo>
                <a:cubicBezTo>
                  <a:pt x="35" y="49"/>
                  <a:pt x="35" y="50"/>
                  <a:pt x="34" y="51"/>
                </a:cubicBezTo>
                <a:cubicBezTo>
                  <a:pt x="31" y="54"/>
                  <a:pt x="31" y="54"/>
                  <a:pt x="31" y="54"/>
                </a:cubicBezTo>
                <a:cubicBezTo>
                  <a:pt x="30" y="55"/>
                  <a:pt x="29" y="55"/>
                  <a:pt x="28" y="55"/>
                </a:cubicBezTo>
                <a:cubicBezTo>
                  <a:pt x="27" y="55"/>
                  <a:pt x="25" y="55"/>
                  <a:pt x="25" y="54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0"/>
                  <a:pt x="0" y="29"/>
                  <a:pt x="0" y="27"/>
                </a:cubicBezTo>
                <a:cubicBezTo>
                  <a:pt x="0" y="26"/>
                  <a:pt x="1" y="25"/>
                  <a:pt x="1" y="24"/>
                </a:cubicBezTo>
                <a:cubicBezTo>
                  <a:pt x="25" y="1"/>
                  <a:pt x="25" y="1"/>
                  <a:pt x="25" y="1"/>
                </a:cubicBezTo>
                <a:cubicBezTo>
                  <a:pt x="25" y="0"/>
                  <a:pt x="27" y="0"/>
                  <a:pt x="28" y="0"/>
                </a:cubicBezTo>
                <a:cubicBezTo>
                  <a:pt x="29" y="0"/>
                  <a:pt x="30" y="0"/>
                  <a:pt x="31" y="1"/>
                </a:cubicBezTo>
                <a:cubicBezTo>
                  <a:pt x="34" y="4"/>
                  <a:pt x="34" y="4"/>
                  <a:pt x="34" y="4"/>
                </a:cubicBezTo>
                <a:cubicBezTo>
                  <a:pt x="35" y="4"/>
                  <a:pt x="35" y="6"/>
                  <a:pt x="35" y="7"/>
                </a:cubicBezTo>
                <a:cubicBezTo>
                  <a:pt x="35" y="8"/>
                  <a:pt x="35" y="9"/>
                  <a:pt x="34" y="10"/>
                </a:cubicBezTo>
                <a:cubicBezTo>
                  <a:pt x="23" y="21"/>
                  <a:pt x="23" y="21"/>
                  <a:pt x="23" y="21"/>
                </a:cubicBezTo>
                <a:cubicBezTo>
                  <a:pt x="48" y="21"/>
                  <a:pt x="48" y="21"/>
                  <a:pt x="48" y="21"/>
                </a:cubicBezTo>
                <a:cubicBezTo>
                  <a:pt x="51" y="21"/>
                  <a:pt x="53" y="23"/>
                  <a:pt x="53" y="25"/>
                </a:cubicBezTo>
                <a:lnTo>
                  <a:pt x="53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79" name="Freeform 19">
            <a:extLst>
              <a:ext uri="{FF2B5EF4-FFF2-40B4-BE49-F238E27FC236}">
                <a16:creationId xmlns:a16="http://schemas.microsoft.com/office/drawing/2014/main" id="{6B48F801-0484-FD4C-8C69-A282D458D0CB}"/>
              </a:ext>
            </a:extLst>
          </p:cNvPr>
          <p:cNvSpPr>
            <a:spLocks/>
          </p:cNvSpPr>
          <p:nvPr/>
        </p:nvSpPr>
        <p:spPr bwMode="auto">
          <a:xfrm>
            <a:off x="6934200" y="461963"/>
            <a:ext cx="188913" cy="182562"/>
          </a:xfrm>
          <a:custGeom>
            <a:avLst/>
            <a:gdLst>
              <a:gd name="T0" fmla="*/ 54 w 55"/>
              <a:gd name="T1" fmla="*/ 31 h 53"/>
              <a:gd name="T2" fmla="*/ 51 w 55"/>
              <a:gd name="T3" fmla="*/ 34 h 53"/>
              <a:gd name="T4" fmla="*/ 48 w 55"/>
              <a:gd name="T5" fmla="*/ 35 h 53"/>
              <a:gd name="T6" fmla="*/ 45 w 55"/>
              <a:gd name="T7" fmla="*/ 34 h 53"/>
              <a:gd name="T8" fmla="*/ 34 w 55"/>
              <a:gd name="T9" fmla="*/ 23 h 53"/>
              <a:gd name="T10" fmla="*/ 34 w 55"/>
              <a:gd name="T11" fmla="*/ 48 h 53"/>
              <a:gd name="T12" fmla="*/ 30 w 55"/>
              <a:gd name="T13" fmla="*/ 53 h 53"/>
              <a:gd name="T14" fmla="*/ 25 w 55"/>
              <a:gd name="T15" fmla="*/ 53 h 53"/>
              <a:gd name="T16" fmla="*/ 21 w 55"/>
              <a:gd name="T17" fmla="*/ 48 h 53"/>
              <a:gd name="T18" fmla="*/ 21 w 55"/>
              <a:gd name="T19" fmla="*/ 23 h 53"/>
              <a:gd name="T20" fmla="*/ 10 w 55"/>
              <a:gd name="T21" fmla="*/ 34 h 53"/>
              <a:gd name="T22" fmla="*/ 7 w 55"/>
              <a:gd name="T23" fmla="*/ 35 h 53"/>
              <a:gd name="T24" fmla="*/ 4 w 55"/>
              <a:gd name="T25" fmla="*/ 34 h 53"/>
              <a:gd name="T26" fmla="*/ 1 w 55"/>
              <a:gd name="T27" fmla="*/ 31 h 53"/>
              <a:gd name="T28" fmla="*/ 0 w 55"/>
              <a:gd name="T29" fmla="*/ 28 h 53"/>
              <a:gd name="T30" fmla="*/ 1 w 55"/>
              <a:gd name="T31" fmla="*/ 25 h 53"/>
              <a:gd name="T32" fmla="*/ 24 w 55"/>
              <a:gd name="T33" fmla="*/ 1 h 53"/>
              <a:gd name="T34" fmla="*/ 27 w 55"/>
              <a:gd name="T35" fmla="*/ 0 h 53"/>
              <a:gd name="T36" fmla="*/ 31 w 55"/>
              <a:gd name="T37" fmla="*/ 1 h 53"/>
              <a:gd name="T38" fmla="*/ 54 w 55"/>
              <a:gd name="T39" fmla="*/ 25 h 53"/>
              <a:gd name="T40" fmla="*/ 55 w 55"/>
              <a:gd name="T41" fmla="*/ 28 h 53"/>
              <a:gd name="T42" fmla="*/ 54 w 55"/>
              <a:gd name="T43" fmla="*/ 31 h 53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3">
                <a:moveTo>
                  <a:pt x="54" y="31"/>
                </a:moveTo>
                <a:cubicBezTo>
                  <a:pt x="51" y="34"/>
                  <a:pt x="51" y="34"/>
                  <a:pt x="51" y="34"/>
                </a:cubicBezTo>
                <a:cubicBezTo>
                  <a:pt x="50" y="35"/>
                  <a:pt x="49" y="35"/>
                  <a:pt x="48" y="35"/>
                </a:cubicBezTo>
                <a:cubicBezTo>
                  <a:pt x="47" y="35"/>
                  <a:pt x="46" y="35"/>
                  <a:pt x="45" y="34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48"/>
                  <a:pt x="34" y="48"/>
                  <a:pt x="34" y="48"/>
                </a:cubicBezTo>
                <a:cubicBezTo>
                  <a:pt x="34" y="51"/>
                  <a:pt x="32" y="53"/>
                  <a:pt x="30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3" y="53"/>
                  <a:pt x="21" y="51"/>
                  <a:pt x="21" y="48"/>
                </a:cubicBezTo>
                <a:cubicBezTo>
                  <a:pt x="21" y="23"/>
                  <a:pt x="21" y="23"/>
                  <a:pt x="21" y="23"/>
                </a:cubicBezTo>
                <a:cubicBezTo>
                  <a:pt x="10" y="34"/>
                  <a:pt x="10" y="34"/>
                  <a:pt x="10" y="34"/>
                </a:cubicBezTo>
                <a:cubicBezTo>
                  <a:pt x="9" y="35"/>
                  <a:pt x="8" y="35"/>
                  <a:pt x="7" y="35"/>
                </a:cubicBezTo>
                <a:cubicBezTo>
                  <a:pt x="6" y="35"/>
                  <a:pt x="5" y="35"/>
                  <a:pt x="4" y="34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30"/>
                  <a:pt x="0" y="29"/>
                  <a:pt x="0" y="28"/>
                </a:cubicBezTo>
                <a:cubicBezTo>
                  <a:pt x="0" y="27"/>
                  <a:pt x="0" y="25"/>
                  <a:pt x="1" y="25"/>
                </a:cubicBezTo>
                <a:cubicBezTo>
                  <a:pt x="24" y="1"/>
                  <a:pt x="24" y="1"/>
                  <a:pt x="24" y="1"/>
                </a:cubicBezTo>
                <a:cubicBezTo>
                  <a:pt x="25" y="0"/>
                  <a:pt x="26" y="0"/>
                  <a:pt x="27" y="0"/>
                </a:cubicBezTo>
                <a:cubicBezTo>
                  <a:pt x="29" y="0"/>
                  <a:pt x="30" y="0"/>
                  <a:pt x="31" y="1"/>
                </a:cubicBezTo>
                <a:cubicBezTo>
                  <a:pt x="54" y="25"/>
                  <a:pt x="54" y="25"/>
                  <a:pt x="54" y="25"/>
                </a:cubicBezTo>
                <a:cubicBezTo>
                  <a:pt x="55" y="25"/>
                  <a:pt x="55" y="27"/>
                  <a:pt x="55" y="28"/>
                </a:cubicBezTo>
                <a:cubicBezTo>
                  <a:pt x="55" y="29"/>
                  <a:pt x="55" y="30"/>
                  <a:pt x="54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80" name="Freeform 20">
            <a:extLst>
              <a:ext uri="{FF2B5EF4-FFF2-40B4-BE49-F238E27FC236}">
                <a16:creationId xmlns:a16="http://schemas.microsoft.com/office/drawing/2014/main" id="{66B94A66-F248-514B-92EB-DA3BF4688B9A}"/>
              </a:ext>
            </a:extLst>
          </p:cNvPr>
          <p:cNvSpPr>
            <a:spLocks/>
          </p:cNvSpPr>
          <p:nvPr/>
        </p:nvSpPr>
        <p:spPr bwMode="auto">
          <a:xfrm>
            <a:off x="7423150" y="455613"/>
            <a:ext cx="188913" cy="188912"/>
          </a:xfrm>
          <a:custGeom>
            <a:avLst/>
            <a:gdLst>
              <a:gd name="T0" fmla="*/ 33 w 55"/>
              <a:gd name="T1" fmla="*/ 27 h 55"/>
              <a:gd name="T2" fmla="*/ 46 w 55"/>
              <a:gd name="T3" fmla="*/ 40 h 55"/>
              <a:gd name="T4" fmla="*/ 51 w 55"/>
              <a:gd name="T5" fmla="*/ 35 h 55"/>
              <a:gd name="T6" fmla="*/ 53 w 55"/>
              <a:gd name="T7" fmla="*/ 34 h 55"/>
              <a:gd name="T8" fmla="*/ 55 w 55"/>
              <a:gd name="T9" fmla="*/ 36 h 55"/>
              <a:gd name="T10" fmla="*/ 55 w 55"/>
              <a:gd name="T11" fmla="*/ 52 h 55"/>
              <a:gd name="T12" fmla="*/ 52 w 55"/>
              <a:gd name="T13" fmla="*/ 55 h 55"/>
              <a:gd name="T14" fmla="*/ 36 w 55"/>
              <a:gd name="T15" fmla="*/ 55 h 55"/>
              <a:gd name="T16" fmla="*/ 34 w 55"/>
              <a:gd name="T17" fmla="*/ 53 h 55"/>
              <a:gd name="T18" fmla="*/ 35 w 55"/>
              <a:gd name="T19" fmla="*/ 51 h 55"/>
              <a:gd name="T20" fmla="*/ 40 w 55"/>
              <a:gd name="T21" fmla="*/ 46 h 55"/>
              <a:gd name="T22" fmla="*/ 27 w 55"/>
              <a:gd name="T23" fmla="*/ 33 h 55"/>
              <a:gd name="T24" fmla="*/ 15 w 55"/>
              <a:gd name="T25" fmla="*/ 46 h 55"/>
              <a:gd name="T26" fmla="*/ 20 w 55"/>
              <a:gd name="T27" fmla="*/ 51 h 55"/>
              <a:gd name="T28" fmla="*/ 20 w 55"/>
              <a:gd name="T29" fmla="*/ 53 h 55"/>
              <a:gd name="T30" fmla="*/ 18 w 55"/>
              <a:gd name="T31" fmla="*/ 55 h 55"/>
              <a:gd name="T32" fmla="*/ 2 w 55"/>
              <a:gd name="T33" fmla="*/ 55 h 55"/>
              <a:gd name="T34" fmla="*/ 0 w 55"/>
              <a:gd name="T35" fmla="*/ 52 h 55"/>
              <a:gd name="T36" fmla="*/ 0 w 55"/>
              <a:gd name="T37" fmla="*/ 36 h 55"/>
              <a:gd name="T38" fmla="*/ 1 w 55"/>
              <a:gd name="T39" fmla="*/ 34 h 55"/>
              <a:gd name="T40" fmla="*/ 4 w 55"/>
              <a:gd name="T41" fmla="*/ 35 h 55"/>
              <a:gd name="T42" fmla="*/ 9 w 55"/>
              <a:gd name="T43" fmla="*/ 40 h 55"/>
              <a:gd name="T44" fmla="*/ 21 w 55"/>
              <a:gd name="T45" fmla="*/ 27 h 55"/>
              <a:gd name="T46" fmla="*/ 9 w 55"/>
              <a:gd name="T47" fmla="*/ 14 h 55"/>
              <a:gd name="T48" fmla="*/ 4 w 55"/>
              <a:gd name="T49" fmla="*/ 20 h 55"/>
              <a:gd name="T50" fmla="*/ 2 w 55"/>
              <a:gd name="T51" fmla="*/ 20 h 55"/>
              <a:gd name="T52" fmla="*/ 1 w 55"/>
              <a:gd name="T53" fmla="*/ 20 h 55"/>
              <a:gd name="T54" fmla="*/ 0 w 55"/>
              <a:gd name="T55" fmla="*/ 18 h 55"/>
              <a:gd name="T56" fmla="*/ 0 w 55"/>
              <a:gd name="T57" fmla="*/ 2 h 55"/>
              <a:gd name="T58" fmla="*/ 2 w 55"/>
              <a:gd name="T59" fmla="*/ 0 h 55"/>
              <a:gd name="T60" fmla="*/ 18 w 55"/>
              <a:gd name="T61" fmla="*/ 0 h 55"/>
              <a:gd name="T62" fmla="*/ 20 w 55"/>
              <a:gd name="T63" fmla="*/ 1 h 55"/>
              <a:gd name="T64" fmla="*/ 20 w 55"/>
              <a:gd name="T65" fmla="*/ 4 h 55"/>
              <a:gd name="T66" fmla="*/ 15 w 55"/>
              <a:gd name="T67" fmla="*/ 9 h 55"/>
              <a:gd name="T68" fmla="*/ 27 w 55"/>
              <a:gd name="T69" fmla="*/ 21 h 55"/>
              <a:gd name="T70" fmla="*/ 40 w 55"/>
              <a:gd name="T71" fmla="*/ 9 h 55"/>
              <a:gd name="T72" fmla="*/ 35 w 55"/>
              <a:gd name="T73" fmla="*/ 4 h 55"/>
              <a:gd name="T74" fmla="*/ 34 w 55"/>
              <a:gd name="T75" fmla="*/ 1 h 55"/>
              <a:gd name="T76" fmla="*/ 36 w 55"/>
              <a:gd name="T77" fmla="*/ 0 h 55"/>
              <a:gd name="T78" fmla="*/ 52 w 55"/>
              <a:gd name="T79" fmla="*/ 0 h 55"/>
              <a:gd name="T80" fmla="*/ 55 w 55"/>
              <a:gd name="T81" fmla="*/ 2 h 55"/>
              <a:gd name="T82" fmla="*/ 55 w 55"/>
              <a:gd name="T83" fmla="*/ 18 h 55"/>
              <a:gd name="T84" fmla="*/ 53 w 55"/>
              <a:gd name="T85" fmla="*/ 20 h 55"/>
              <a:gd name="T86" fmla="*/ 52 w 55"/>
              <a:gd name="T87" fmla="*/ 20 h 55"/>
              <a:gd name="T88" fmla="*/ 51 w 55"/>
              <a:gd name="T89" fmla="*/ 20 h 55"/>
              <a:gd name="T90" fmla="*/ 46 w 55"/>
              <a:gd name="T91" fmla="*/ 14 h 55"/>
              <a:gd name="T92" fmla="*/ 33 w 55"/>
              <a:gd name="T93" fmla="*/ 27 h 5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5" h="55">
                <a:moveTo>
                  <a:pt x="33" y="27"/>
                </a:moveTo>
                <a:cubicBezTo>
                  <a:pt x="46" y="40"/>
                  <a:pt x="46" y="40"/>
                  <a:pt x="46" y="40"/>
                </a:cubicBezTo>
                <a:cubicBezTo>
                  <a:pt x="51" y="35"/>
                  <a:pt x="51" y="35"/>
                  <a:pt x="51" y="35"/>
                </a:cubicBezTo>
                <a:cubicBezTo>
                  <a:pt x="51" y="34"/>
                  <a:pt x="52" y="34"/>
                  <a:pt x="53" y="34"/>
                </a:cubicBezTo>
                <a:cubicBezTo>
                  <a:pt x="54" y="35"/>
                  <a:pt x="55" y="35"/>
                  <a:pt x="55" y="36"/>
                </a:cubicBezTo>
                <a:cubicBezTo>
                  <a:pt x="55" y="52"/>
                  <a:pt x="55" y="52"/>
                  <a:pt x="55" y="52"/>
                </a:cubicBezTo>
                <a:cubicBezTo>
                  <a:pt x="55" y="54"/>
                  <a:pt x="54" y="55"/>
                  <a:pt x="52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4"/>
                  <a:pt x="34" y="53"/>
                </a:cubicBezTo>
                <a:cubicBezTo>
                  <a:pt x="34" y="52"/>
                  <a:pt x="34" y="51"/>
                  <a:pt x="35" y="51"/>
                </a:cubicBezTo>
                <a:cubicBezTo>
                  <a:pt x="40" y="46"/>
                  <a:pt x="40" y="46"/>
                  <a:pt x="40" y="46"/>
                </a:cubicBezTo>
                <a:cubicBezTo>
                  <a:pt x="27" y="33"/>
                  <a:pt x="27" y="33"/>
                  <a:pt x="27" y="33"/>
                </a:cubicBezTo>
                <a:cubicBezTo>
                  <a:pt x="15" y="46"/>
                  <a:pt x="15" y="46"/>
                  <a:pt x="15" y="46"/>
                </a:cubicBezTo>
                <a:cubicBezTo>
                  <a:pt x="20" y="51"/>
                  <a:pt x="20" y="51"/>
                  <a:pt x="20" y="51"/>
                </a:cubicBezTo>
                <a:cubicBezTo>
                  <a:pt x="20" y="51"/>
                  <a:pt x="21" y="52"/>
                  <a:pt x="20" y="53"/>
                </a:cubicBezTo>
                <a:cubicBezTo>
                  <a:pt x="20" y="54"/>
                  <a:pt x="19" y="55"/>
                  <a:pt x="18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4"/>
                  <a:pt x="0" y="5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5"/>
                  <a:pt x="0" y="35"/>
                  <a:pt x="1" y="34"/>
                </a:cubicBezTo>
                <a:cubicBezTo>
                  <a:pt x="2" y="34"/>
                  <a:pt x="3" y="34"/>
                  <a:pt x="4" y="35"/>
                </a:cubicBezTo>
                <a:cubicBezTo>
                  <a:pt x="9" y="40"/>
                  <a:pt x="9" y="40"/>
                  <a:pt x="9" y="40"/>
                </a:cubicBezTo>
                <a:cubicBezTo>
                  <a:pt x="21" y="27"/>
                  <a:pt x="21" y="27"/>
                  <a:pt x="21" y="27"/>
                </a:cubicBezTo>
                <a:cubicBezTo>
                  <a:pt x="9" y="14"/>
                  <a:pt x="9" y="14"/>
                  <a:pt x="9" y="14"/>
                </a:cubicBezTo>
                <a:cubicBezTo>
                  <a:pt x="4" y="20"/>
                  <a:pt x="4" y="20"/>
                  <a:pt x="4" y="20"/>
                </a:cubicBezTo>
                <a:cubicBezTo>
                  <a:pt x="3" y="20"/>
                  <a:pt x="3" y="20"/>
                  <a:pt x="2" y="20"/>
                </a:cubicBezTo>
                <a:cubicBezTo>
                  <a:pt x="2" y="20"/>
                  <a:pt x="1" y="20"/>
                  <a:pt x="1" y="20"/>
                </a:cubicBezTo>
                <a:cubicBezTo>
                  <a:pt x="0" y="20"/>
                  <a:pt x="0" y="19"/>
                  <a:pt x="0" y="1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20" y="0"/>
                  <a:pt x="20" y="1"/>
                </a:cubicBezTo>
                <a:cubicBezTo>
                  <a:pt x="21" y="2"/>
                  <a:pt x="20" y="3"/>
                  <a:pt x="20" y="4"/>
                </a:cubicBezTo>
                <a:cubicBezTo>
                  <a:pt x="15" y="9"/>
                  <a:pt x="15" y="9"/>
                  <a:pt x="15" y="9"/>
                </a:cubicBezTo>
                <a:cubicBezTo>
                  <a:pt x="27" y="21"/>
                  <a:pt x="27" y="21"/>
                  <a:pt x="27" y="21"/>
                </a:cubicBezTo>
                <a:cubicBezTo>
                  <a:pt x="40" y="9"/>
                  <a:pt x="40" y="9"/>
                  <a:pt x="40" y="9"/>
                </a:cubicBezTo>
                <a:cubicBezTo>
                  <a:pt x="35" y="4"/>
                  <a:pt x="35" y="4"/>
                  <a:pt x="35" y="4"/>
                </a:cubicBezTo>
                <a:cubicBezTo>
                  <a:pt x="34" y="3"/>
                  <a:pt x="34" y="2"/>
                  <a:pt x="34" y="1"/>
                </a:cubicBezTo>
                <a:cubicBezTo>
                  <a:pt x="35" y="0"/>
                  <a:pt x="35" y="0"/>
                  <a:pt x="36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cubicBezTo>
                  <a:pt x="55" y="18"/>
                  <a:pt x="55" y="18"/>
                  <a:pt x="55" y="18"/>
                </a:cubicBezTo>
                <a:cubicBezTo>
                  <a:pt x="55" y="19"/>
                  <a:pt x="54" y="20"/>
                  <a:pt x="53" y="20"/>
                </a:cubicBezTo>
                <a:cubicBezTo>
                  <a:pt x="53" y="20"/>
                  <a:pt x="53" y="20"/>
                  <a:pt x="52" y="20"/>
                </a:cubicBezTo>
                <a:cubicBezTo>
                  <a:pt x="52" y="20"/>
                  <a:pt x="51" y="20"/>
                  <a:pt x="51" y="20"/>
                </a:cubicBezTo>
                <a:cubicBezTo>
                  <a:pt x="46" y="14"/>
                  <a:pt x="46" y="14"/>
                  <a:pt x="46" y="14"/>
                </a:cubicBezTo>
                <a:lnTo>
                  <a:pt x="33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81" name="Freeform 21">
            <a:extLst>
              <a:ext uri="{FF2B5EF4-FFF2-40B4-BE49-F238E27FC236}">
                <a16:creationId xmlns:a16="http://schemas.microsoft.com/office/drawing/2014/main" id="{3529CB68-0801-A14B-8FD2-7A5AB6E865CD}"/>
              </a:ext>
            </a:extLst>
          </p:cNvPr>
          <p:cNvSpPr>
            <a:spLocks/>
          </p:cNvSpPr>
          <p:nvPr/>
        </p:nvSpPr>
        <p:spPr bwMode="auto">
          <a:xfrm>
            <a:off x="7924800" y="438150"/>
            <a:ext cx="77788" cy="220663"/>
          </a:xfrm>
          <a:custGeom>
            <a:avLst/>
            <a:gdLst>
              <a:gd name="T0" fmla="*/ 21 w 23"/>
              <a:gd name="T1" fmla="*/ 14 h 64"/>
              <a:gd name="T2" fmla="*/ 16 w 23"/>
              <a:gd name="T3" fmla="*/ 14 h 64"/>
              <a:gd name="T4" fmla="*/ 16 w 23"/>
              <a:gd name="T5" fmla="*/ 50 h 64"/>
              <a:gd name="T6" fmla="*/ 21 w 23"/>
              <a:gd name="T7" fmla="*/ 50 h 64"/>
              <a:gd name="T8" fmla="*/ 23 w 23"/>
              <a:gd name="T9" fmla="*/ 53 h 64"/>
              <a:gd name="T10" fmla="*/ 22 w 23"/>
              <a:gd name="T11" fmla="*/ 54 h 64"/>
              <a:gd name="T12" fmla="*/ 13 w 23"/>
              <a:gd name="T13" fmla="*/ 63 h 64"/>
              <a:gd name="T14" fmla="*/ 11 w 23"/>
              <a:gd name="T15" fmla="*/ 64 h 64"/>
              <a:gd name="T16" fmla="*/ 10 w 23"/>
              <a:gd name="T17" fmla="*/ 63 h 64"/>
              <a:gd name="T18" fmla="*/ 1 w 23"/>
              <a:gd name="T19" fmla="*/ 54 h 64"/>
              <a:gd name="T20" fmla="*/ 0 w 23"/>
              <a:gd name="T21" fmla="*/ 53 h 64"/>
              <a:gd name="T22" fmla="*/ 2 w 23"/>
              <a:gd name="T23" fmla="*/ 50 h 64"/>
              <a:gd name="T24" fmla="*/ 7 w 23"/>
              <a:gd name="T25" fmla="*/ 50 h 64"/>
              <a:gd name="T26" fmla="*/ 7 w 23"/>
              <a:gd name="T27" fmla="*/ 14 h 64"/>
              <a:gd name="T28" fmla="*/ 2 w 23"/>
              <a:gd name="T29" fmla="*/ 14 h 64"/>
              <a:gd name="T30" fmla="*/ 0 w 23"/>
              <a:gd name="T31" fmla="*/ 12 h 64"/>
              <a:gd name="T32" fmla="*/ 1 w 23"/>
              <a:gd name="T33" fmla="*/ 10 h 64"/>
              <a:gd name="T34" fmla="*/ 10 w 23"/>
              <a:gd name="T35" fmla="*/ 1 h 64"/>
              <a:gd name="T36" fmla="*/ 11 w 23"/>
              <a:gd name="T37" fmla="*/ 0 h 64"/>
              <a:gd name="T38" fmla="*/ 13 w 23"/>
              <a:gd name="T39" fmla="*/ 1 h 64"/>
              <a:gd name="T40" fmla="*/ 22 w 23"/>
              <a:gd name="T41" fmla="*/ 10 h 64"/>
              <a:gd name="T42" fmla="*/ 23 w 23"/>
              <a:gd name="T43" fmla="*/ 12 h 64"/>
              <a:gd name="T44" fmla="*/ 21 w 23"/>
              <a:gd name="T45" fmla="*/ 14 h 6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3" h="64">
                <a:moveTo>
                  <a:pt x="21" y="14"/>
                </a:moveTo>
                <a:cubicBezTo>
                  <a:pt x="16" y="14"/>
                  <a:pt x="16" y="14"/>
                  <a:pt x="16" y="14"/>
                </a:cubicBezTo>
                <a:cubicBezTo>
                  <a:pt x="16" y="50"/>
                  <a:pt x="16" y="50"/>
                  <a:pt x="16" y="50"/>
                </a:cubicBezTo>
                <a:cubicBezTo>
                  <a:pt x="21" y="50"/>
                  <a:pt x="21" y="50"/>
                  <a:pt x="21" y="50"/>
                </a:cubicBezTo>
                <a:cubicBezTo>
                  <a:pt x="22" y="50"/>
                  <a:pt x="23" y="51"/>
                  <a:pt x="23" y="53"/>
                </a:cubicBezTo>
                <a:cubicBezTo>
                  <a:pt x="23" y="53"/>
                  <a:pt x="23" y="54"/>
                  <a:pt x="22" y="54"/>
                </a:cubicBezTo>
                <a:cubicBezTo>
                  <a:pt x="13" y="63"/>
                  <a:pt x="13" y="63"/>
                  <a:pt x="13" y="63"/>
                </a:cubicBezTo>
                <a:cubicBezTo>
                  <a:pt x="13" y="64"/>
                  <a:pt x="12" y="64"/>
                  <a:pt x="11" y="64"/>
                </a:cubicBezTo>
                <a:cubicBezTo>
                  <a:pt x="11" y="64"/>
                  <a:pt x="10" y="64"/>
                  <a:pt x="10" y="63"/>
                </a:cubicBezTo>
                <a:cubicBezTo>
                  <a:pt x="1" y="54"/>
                  <a:pt x="1" y="54"/>
                  <a:pt x="1" y="54"/>
                </a:cubicBezTo>
                <a:cubicBezTo>
                  <a:pt x="0" y="54"/>
                  <a:pt x="0" y="53"/>
                  <a:pt x="0" y="53"/>
                </a:cubicBezTo>
                <a:cubicBezTo>
                  <a:pt x="0" y="51"/>
                  <a:pt x="1" y="50"/>
                  <a:pt x="2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14"/>
                  <a:pt x="7" y="14"/>
                  <a:pt x="7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1" y="14"/>
                  <a:pt x="0" y="13"/>
                  <a:pt x="0" y="12"/>
                </a:cubicBezTo>
                <a:cubicBezTo>
                  <a:pt x="0" y="11"/>
                  <a:pt x="0" y="10"/>
                  <a:pt x="1" y="10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0"/>
                  <a:pt x="11" y="0"/>
                  <a:pt x="11" y="0"/>
                </a:cubicBezTo>
                <a:cubicBezTo>
                  <a:pt x="12" y="0"/>
                  <a:pt x="13" y="0"/>
                  <a:pt x="13" y="1"/>
                </a:cubicBezTo>
                <a:cubicBezTo>
                  <a:pt x="22" y="10"/>
                  <a:pt x="22" y="10"/>
                  <a:pt x="22" y="10"/>
                </a:cubicBezTo>
                <a:cubicBezTo>
                  <a:pt x="23" y="10"/>
                  <a:pt x="23" y="11"/>
                  <a:pt x="23" y="12"/>
                </a:cubicBezTo>
                <a:cubicBezTo>
                  <a:pt x="23" y="13"/>
                  <a:pt x="22" y="14"/>
                  <a:pt x="21" y="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82" name="Freeform 22">
            <a:extLst>
              <a:ext uri="{FF2B5EF4-FFF2-40B4-BE49-F238E27FC236}">
                <a16:creationId xmlns:a16="http://schemas.microsoft.com/office/drawing/2014/main" id="{9DEB01F3-01CE-174C-B538-90A42E7D45DE}"/>
              </a:ext>
            </a:extLst>
          </p:cNvPr>
          <p:cNvSpPr>
            <a:spLocks/>
          </p:cNvSpPr>
          <p:nvPr/>
        </p:nvSpPr>
        <p:spPr bwMode="auto">
          <a:xfrm>
            <a:off x="8426450" y="452438"/>
            <a:ext cx="188913" cy="192087"/>
          </a:xfrm>
          <a:custGeom>
            <a:avLst/>
            <a:gdLst>
              <a:gd name="T0" fmla="*/ 55 w 55"/>
              <a:gd name="T1" fmla="*/ 2 h 56"/>
              <a:gd name="T2" fmla="*/ 55 w 55"/>
              <a:gd name="T3" fmla="*/ 54 h 56"/>
              <a:gd name="T4" fmla="*/ 54 w 55"/>
              <a:gd name="T5" fmla="*/ 55 h 56"/>
              <a:gd name="T6" fmla="*/ 28 w 55"/>
              <a:gd name="T7" fmla="*/ 30 h 56"/>
              <a:gd name="T8" fmla="*/ 28 w 55"/>
              <a:gd name="T9" fmla="*/ 29 h 56"/>
              <a:gd name="T10" fmla="*/ 28 w 55"/>
              <a:gd name="T11" fmla="*/ 54 h 56"/>
              <a:gd name="T12" fmla="*/ 26 w 55"/>
              <a:gd name="T13" fmla="*/ 55 h 56"/>
              <a:gd name="T14" fmla="*/ 1 w 55"/>
              <a:gd name="T15" fmla="*/ 30 h 56"/>
              <a:gd name="T16" fmla="*/ 1 w 55"/>
              <a:gd name="T17" fmla="*/ 27 h 56"/>
              <a:gd name="T18" fmla="*/ 26 w 55"/>
              <a:gd name="T19" fmla="*/ 1 h 56"/>
              <a:gd name="T20" fmla="*/ 28 w 55"/>
              <a:gd name="T21" fmla="*/ 2 h 56"/>
              <a:gd name="T22" fmla="*/ 28 w 55"/>
              <a:gd name="T23" fmla="*/ 27 h 56"/>
              <a:gd name="T24" fmla="*/ 28 w 55"/>
              <a:gd name="T25" fmla="*/ 27 h 56"/>
              <a:gd name="T26" fmla="*/ 54 w 55"/>
              <a:gd name="T27" fmla="*/ 1 h 56"/>
              <a:gd name="T28" fmla="*/ 55 w 55"/>
              <a:gd name="T29" fmla="*/ 2 h 5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5" h="56">
                <a:moveTo>
                  <a:pt x="55" y="2"/>
                </a:moveTo>
                <a:cubicBezTo>
                  <a:pt x="55" y="54"/>
                  <a:pt x="55" y="54"/>
                  <a:pt x="55" y="54"/>
                </a:cubicBezTo>
                <a:cubicBezTo>
                  <a:pt x="55" y="56"/>
                  <a:pt x="54" y="56"/>
                  <a:pt x="54" y="55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29"/>
                  <a:pt x="28" y="29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6"/>
                  <a:pt x="27" y="56"/>
                  <a:pt x="26" y="55"/>
                </a:cubicBezTo>
                <a:cubicBezTo>
                  <a:pt x="1" y="30"/>
                  <a:pt x="1" y="30"/>
                  <a:pt x="1" y="30"/>
                </a:cubicBezTo>
                <a:cubicBezTo>
                  <a:pt x="0" y="29"/>
                  <a:pt x="0" y="27"/>
                  <a:pt x="1" y="27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28" y="1"/>
                  <a:pt x="28" y="2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0"/>
                  <a:pt x="55" y="1"/>
                  <a:pt x="55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83" name="Freeform 23">
            <a:extLst>
              <a:ext uri="{FF2B5EF4-FFF2-40B4-BE49-F238E27FC236}">
                <a16:creationId xmlns:a16="http://schemas.microsoft.com/office/drawing/2014/main" id="{0C686745-E5F5-1544-B584-72BC19872C82}"/>
              </a:ext>
            </a:extLst>
          </p:cNvPr>
          <p:cNvSpPr>
            <a:spLocks noEditPoints="1"/>
          </p:cNvSpPr>
          <p:nvPr/>
        </p:nvSpPr>
        <p:spPr bwMode="auto">
          <a:xfrm>
            <a:off x="8866188" y="438150"/>
            <a:ext cx="233362" cy="220663"/>
          </a:xfrm>
          <a:custGeom>
            <a:avLst/>
            <a:gdLst>
              <a:gd name="T0" fmla="*/ 68 w 68"/>
              <a:gd name="T1" fmla="*/ 14 h 64"/>
              <a:gd name="T2" fmla="*/ 68 w 68"/>
              <a:gd name="T3" fmla="*/ 18 h 64"/>
              <a:gd name="T4" fmla="*/ 64 w 68"/>
              <a:gd name="T5" fmla="*/ 18 h 64"/>
              <a:gd name="T6" fmla="*/ 61 w 68"/>
              <a:gd name="T7" fmla="*/ 21 h 64"/>
              <a:gd name="T8" fmla="*/ 7 w 68"/>
              <a:gd name="T9" fmla="*/ 21 h 64"/>
              <a:gd name="T10" fmla="*/ 4 w 68"/>
              <a:gd name="T11" fmla="*/ 18 h 64"/>
              <a:gd name="T12" fmla="*/ 0 w 68"/>
              <a:gd name="T13" fmla="*/ 18 h 64"/>
              <a:gd name="T14" fmla="*/ 0 w 68"/>
              <a:gd name="T15" fmla="*/ 14 h 64"/>
              <a:gd name="T16" fmla="*/ 34 w 68"/>
              <a:gd name="T17" fmla="*/ 0 h 64"/>
              <a:gd name="T18" fmla="*/ 68 w 68"/>
              <a:gd name="T19" fmla="*/ 14 h 64"/>
              <a:gd name="T20" fmla="*/ 68 w 68"/>
              <a:gd name="T21" fmla="*/ 60 h 64"/>
              <a:gd name="T22" fmla="*/ 68 w 68"/>
              <a:gd name="T23" fmla="*/ 64 h 64"/>
              <a:gd name="T24" fmla="*/ 0 w 68"/>
              <a:gd name="T25" fmla="*/ 64 h 64"/>
              <a:gd name="T26" fmla="*/ 0 w 68"/>
              <a:gd name="T27" fmla="*/ 60 h 64"/>
              <a:gd name="T28" fmla="*/ 2 w 68"/>
              <a:gd name="T29" fmla="*/ 57 h 64"/>
              <a:gd name="T30" fmla="*/ 66 w 68"/>
              <a:gd name="T31" fmla="*/ 57 h 64"/>
              <a:gd name="T32" fmla="*/ 68 w 68"/>
              <a:gd name="T33" fmla="*/ 60 h 64"/>
              <a:gd name="T34" fmla="*/ 18 w 68"/>
              <a:gd name="T35" fmla="*/ 23 h 64"/>
              <a:gd name="T36" fmla="*/ 18 w 68"/>
              <a:gd name="T37" fmla="*/ 50 h 64"/>
              <a:gd name="T38" fmla="*/ 23 w 68"/>
              <a:gd name="T39" fmla="*/ 50 h 64"/>
              <a:gd name="T40" fmla="*/ 23 w 68"/>
              <a:gd name="T41" fmla="*/ 23 h 64"/>
              <a:gd name="T42" fmla="*/ 32 w 68"/>
              <a:gd name="T43" fmla="*/ 23 h 64"/>
              <a:gd name="T44" fmla="*/ 32 w 68"/>
              <a:gd name="T45" fmla="*/ 50 h 64"/>
              <a:gd name="T46" fmla="*/ 36 w 68"/>
              <a:gd name="T47" fmla="*/ 50 h 64"/>
              <a:gd name="T48" fmla="*/ 36 w 68"/>
              <a:gd name="T49" fmla="*/ 23 h 64"/>
              <a:gd name="T50" fmla="*/ 45 w 68"/>
              <a:gd name="T51" fmla="*/ 23 h 64"/>
              <a:gd name="T52" fmla="*/ 45 w 68"/>
              <a:gd name="T53" fmla="*/ 50 h 64"/>
              <a:gd name="T54" fmla="*/ 50 w 68"/>
              <a:gd name="T55" fmla="*/ 50 h 64"/>
              <a:gd name="T56" fmla="*/ 50 w 68"/>
              <a:gd name="T57" fmla="*/ 23 h 64"/>
              <a:gd name="T58" fmla="*/ 59 w 68"/>
              <a:gd name="T59" fmla="*/ 23 h 64"/>
              <a:gd name="T60" fmla="*/ 59 w 68"/>
              <a:gd name="T61" fmla="*/ 50 h 64"/>
              <a:gd name="T62" fmla="*/ 61 w 68"/>
              <a:gd name="T63" fmla="*/ 50 h 64"/>
              <a:gd name="T64" fmla="*/ 64 w 68"/>
              <a:gd name="T65" fmla="*/ 53 h 64"/>
              <a:gd name="T66" fmla="*/ 64 w 68"/>
              <a:gd name="T67" fmla="*/ 55 h 64"/>
              <a:gd name="T68" fmla="*/ 4 w 68"/>
              <a:gd name="T69" fmla="*/ 55 h 64"/>
              <a:gd name="T70" fmla="*/ 4 w 68"/>
              <a:gd name="T71" fmla="*/ 53 h 64"/>
              <a:gd name="T72" fmla="*/ 7 w 68"/>
              <a:gd name="T73" fmla="*/ 50 h 64"/>
              <a:gd name="T74" fmla="*/ 9 w 68"/>
              <a:gd name="T75" fmla="*/ 50 h 64"/>
              <a:gd name="T76" fmla="*/ 9 w 68"/>
              <a:gd name="T77" fmla="*/ 23 h 64"/>
              <a:gd name="T78" fmla="*/ 18 w 68"/>
              <a:gd name="T79" fmla="*/ 23 h 6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64">
                <a:moveTo>
                  <a:pt x="68" y="14"/>
                </a:moveTo>
                <a:cubicBezTo>
                  <a:pt x="68" y="18"/>
                  <a:pt x="68" y="18"/>
                  <a:pt x="68" y="18"/>
                </a:cubicBezTo>
                <a:cubicBezTo>
                  <a:pt x="64" y="18"/>
                  <a:pt x="64" y="18"/>
                  <a:pt x="64" y="18"/>
                </a:cubicBezTo>
                <a:cubicBezTo>
                  <a:pt x="64" y="20"/>
                  <a:pt x="63" y="21"/>
                  <a:pt x="61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5" y="21"/>
                  <a:pt x="4" y="20"/>
                  <a:pt x="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4"/>
                  <a:pt x="0" y="14"/>
                  <a:pt x="0" y="14"/>
                </a:cubicBezTo>
                <a:cubicBezTo>
                  <a:pt x="34" y="0"/>
                  <a:pt x="34" y="0"/>
                  <a:pt x="34" y="0"/>
                </a:cubicBezTo>
                <a:lnTo>
                  <a:pt x="68" y="14"/>
                </a:lnTo>
                <a:close/>
                <a:moveTo>
                  <a:pt x="68" y="60"/>
                </a:moveTo>
                <a:cubicBezTo>
                  <a:pt x="68" y="64"/>
                  <a:pt x="68" y="64"/>
                  <a:pt x="68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8"/>
                  <a:pt x="1" y="57"/>
                  <a:pt x="2" y="57"/>
                </a:cubicBezTo>
                <a:cubicBezTo>
                  <a:pt x="66" y="57"/>
                  <a:pt x="66" y="57"/>
                  <a:pt x="66" y="57"/>
                </a:cubicBezTo>
                <a:cubicBezTo>
                  <a:pt x="67" y="57"/>
                  <a:pt x="68" y="58"/>
                  <a:pt x="68" y="60"/>
                </a:cubicBezTo>
                <a:close/>
                <a:moveTo>
                  <a:pt x="18" y="23"/>
                </a:moveTo>
                <a:cubicBezTo>
                  <a:pt x="18" y="50"/>
                  <a:pt x="18" y="50"/>
                  <a:pt x="18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23"/>
                  <a:pt x="23" y="23"/>
                  <a:pt x="23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50"/>
                  <a:pt x="32" y="50"/>
                  <a:pt x="32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36" y="23"/>
                  <a:pt x="36" y="23"/>
                  <a:pt x="36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50"/>
                  <a:pt x="45" y="50"/>
                  <a:pt x="45" y="50"/>
                </a:cubicBezTo>
                <a:cubicBezTo>
                  <a:pt x="50" y="50"/>
                  <a:pt x="50" y="50"/>
                  <a:pt x="50" y="50"/>
                </a:cubicBezTo>
                <a:cubicBezTo>
                  <a:pt x="50" y="23"/>
                  <a:pt x="50" y="23"/>
                  <a:pt x="50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59" y="50"/>
                  <a:pt x="59" y="50"/>
                  <a:pt x="59" y="50"/>
                </a:cubicBezTo>
                <a:cubicBezTo>
                  <a:pt x="61" y="50"/>
                  <a:pt x="61" y="50"/>
                  <a:pt x="61" y="50"/>
                </a:cubicBezTo>
                <a:cubicBezTo>
                  <a:pt x="63" y="50"/>
                  <a:pt x="64" y="51"/>
                  <a:pt x="64" y="53"/>
                </a:cubicBezTo>
                <a:cubicBezTo>
                  <a:pt x="64" y="55"/>
                  <a:pt x="64" y="55"/>
                  <a:pt x="64" y="55"/>
                </a:cubicBezTo>
                <a:cubicBezTo>
                  <a:pt x="4" y="55"/>
                  <a:pt x="4" y="55"/>
                  <a:pt x="4" y="55"/>
                </a:cubicBezTo>
                <a:cubicBezTo>
                  <a:pt x="4" y="53"/>
                  <a:pt x="4" y="53"/>
                  <a:pt x="4" y="53"/>
                </a:cubicBezTo>
                <a:cubicBezTo>
                  <a:pt x="4" y="51"/>
                  <a:pt x="5" y="50"/>
                  <a:pt x="7" y="50"/>
                </a:cubicBezTo>
                <a:cubicBezTo>
                  <a:pt x="9" y="50"/>
                  <a:pt x="9" y="50"/>
                  <a:pt x="9" y="50"/>
                </a:cubicBezTo>
                <a:cubicBezTo>
                  <a:pt x="9" y="23"/>
                  <a:pt x="9" y="23"/>
                  <a:pt x="9" y="23"/>
                </a:cubicBezTo>
                <a:lnTo>
                  <a:pt x="18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84" name="Freeform 24">
            <a:extLst>
              <a:ext uri="{FF2B5EF4-FFF2-40B4-BE49-F238E27FC236}">
                <a16:creationId xmlns:a16="http://schemas.microsoft.com/office/drawing/2014/main" id="{01AD4008-AA63-1648-9BC1-F54E60A67150}"/>
              </a:ext>
            </a:extLst>
          </p:cNvPr>
          <p:cNvSpPr>
            <a:spLocks noEditPoints="1"/>
          </p:cNvSpPr>
          <p:nvPr/>
        </p:nvSpPr>
        <p:spPr bwMode="auto">
          <a:xfrm>
            <a:off x="82550" y="825500"/>
            <a:ext cx="203200" cy="220663"/>
          </a:xfrm>
          <a:custGeom>
            <a:avLst/>
            <a:gdLst>
              <a:gd name="T0" fmla="*/ 55 w 59"/>
              <a:gd name="T1" fmla="*/ 55 h 64"/>
              <a:gd name="T2" fmla="*/ 39 w 59"/>
              <a:gd name="T3" fmla="*/ 55 h 64"/>
              <a:gd name="T4" fmla="*/ 30 w 59"/>
              <a:gd name="T5" fmla="*/ 64 h 64"/>
              <a:gd name="T6" fmla="*/ 21 w 59"/>
              <a:gd name="T7" fmla="*/ 55 h 64"/>
              <a:gd name="T8" fmla="*/ 5 w 59"/>
              <a:gd name="T9" fmla="*/ 55 h 64"/>
              <a:gd name="T10" fmla="*/ 0 w 59"/>
              <a:gd name="T11" fmla="*/ 50 h 64"/>
              <a:gd name="T12" fmla="*/ 11 w 59"/>
              <a:gd name="T13" fmla="*/ 20 h 64"/>
              <a:gd name="T14" fmla="*/ 27 w 59"/>
              <a:gd name="T15" fmla="*/ 5 h 64"/>
              <a:gd name="T16" fmla="*/ 26 w 59"/>
              <a:gd name="T17" fmla="*/ 3 h 64"/>
              <a:gd name="T18" fmla="*/ 30 w 59"/>
              <a:gd name="T19" fmla="*/ 0 h 64"/>
              <a:gd name="T20" fmla="*/ 33 w 59"/>
              <a:gd name="T21" fmla="*/ 3 h 64"/>
              <a:gd name="T22" fmla="*/ 33 w 59"/>
              <a:gd name="T23" fmla="*/ 5 h 64"/>
              <a:gd name="T24" fmla="*/ 48 w 59"/>
              <a:gd name="T25" fmla="*/ 20 h 64"/>
              <a:gd name="T26" fmla="*/ 59 w 59"/>
              <a:gd name="T27" fmla="*/ 50 h 64"/>
              <a:gd name="T28" fmla="*/ 55 w 59"/>
              <a:gd name="T29" fmla="*/ 55 h 64"/>
              <a:gd name="T30" fmla="*/ 30 w 59"/>
              <a:gd name="T31" fmla="*/ 60 h 64"/>
              <a:gd name="T32" fmla="*/ 25 w 59"/>
              <a:gd name="T33" fmla="*/ 55 h 64"/>
              <a:gd name="T34" fmla="*/ 24 w 59"/>
              <a:gd name="T35" fmla="*/ 54 h 64"/>
              <a:gd name="T36" fmla="*/ 23 w 59"/>
              <a:gd name="T37" fmla="*/ 55 h 64"/>
              <a:gd name="T38" fmla="*/ 30 w 59"/>
              <a:gd name="T39" fmla="*/ 61 h 64"/>
              <a:gd name="T40" fmla="*/ 30 w 59"/>
              <a:gd name="T41" fmla="*/ 60 h 64"/>
              <a:gd name="T42" fmla="*/ 30 w 59"/>
              <a:gd name="T43" fmla="*/ 60 h 6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64">
                <a:moveTo>
                  <a:pt x="55" y="55"/>
                </a:moveTo>
                <a:cubicBezTo>
                  <a:pt x="39" y="55"/>
                  <a:pt x="39" y="55"/>
                  <a:pt x="39" y="55"/>
                </a:cubicBezTo>
                <a:cubicBezTo>
                  <a:pt x="39" y="60"/>
                  <a:pt x="35" y="64"/>
                  <a:pt x="30" y="64"/>
                </a:cubicBezTo>
                <a:cubicBezTo>
                  <a:pt x="25" y="64"/>
                  <a:pt x="21" y="60"/>
                  <a:pt x="21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3"/>
                  <a:pt x="0" y="50"/>
                </a:cubicBezTo>
                <a:cubicBezTo>
                  <a:pt x="5" y="46"/>
                  <a:pt x="11" y="38"/>
                  <a:pt x="11" y="20"/>
                </a:cubicBezTo>
                <a:cubicBezTo>
                  <a:pt x="11" y="13"/>
                  <a:pt x="17" y="6"/>
                  <a:pt x="27" y="5"/>
                </a:cubicBezTo>
                <a:cubicBezTo>
                  <a:pt x="26" y="4"/>
                  <a:pt x="26" y="4"/>
                  <a:pt x="26" y="3"/>
                </a:cubicBezTo>
                <a:cubicBezTo>
                  <a:pt x="26" y="1"/>
                  <a:pt x="28" y="0"/>
                  <a:pt x="30" y="0"/>
                </a:cubicBezTo>
                <a:cubicBezTo>
                  <a:pt x="32" y="0"/>
                  <a:pt x="33" y="1"/>
                  <a:pt x="33" y="3"/>
                </a:cubicBezTo>
                <a:cubicBezTo>
                  <a:pt x="33" y="4"/>
                  <a:pt x="33" y="4"/>
                  <a:pt x="33" y="5"/>
                </a:cubicBezTo>
                <a:cubicBezTo>
                  <a:pt x="42" y="6"/>
                  <a:pt x="48" y="13"/>
                  <a:pt x="48" y="20"/>
                </a:cubicBezTo>
                <a:cubicBezTo>
                  <a:pt x="48" y="38"/>
                  <a:pt x="54" y="46"/>
                  <a:pt x="59" y="50"/>
                </a:cubicBezTo>
                <a:cubicBezTo>
                  <a:pt x="59" y="53"/>
                  <a:pt x="57" y="55"/>
                  <a:pt x="55" y="55"/>
                </a:cubicBezTo>
                <a:close/>
                <a:moveTo>
                  <a:pt x="30" y="60"/>
                </a:moveTo>
                <a:cubicBezTo>
                  <a:pt x="27" y="60"/>
                  <a:pt x="25" y="57"/>
                  <a:pt x="25" y="55"/>
                </a:cubicBezTo>
                <a:cubicBezTo>
                  <a:pt x="25" y="54"/>
                  <a:pt x="24" y="54"/>
                  <a:pt x="24" y="54"/>
                </a:cubicBezTo>
                <a:cubicBezTo>
                  <a:pt x="24" y="54"/>
                  <a:pt x="23" y="54"/>
                  <a:pt x="23" y="55"/>
                </a:cubicBezTo>
                <a:cubicBezTo>
                  <a:pt x="23" y="58"/>
                  <a:pt x="26" y="61"/>
                  <a:pt x="30" y="61"/>
                </a:cubicBezTo>
                <a:cubicBezTo>
                  <a:pt x="30" y="61"/>
                  <a:pt x="30" y="61"/>
                  <a:pt x="30" y="60"/>
                </a:cubicBezTo>
                <a:cubicBezTo>
                  <a:pt x="30" y="60"/>
                  <a:pt x="30" y="60"/>
                  <a:pt x="30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85" name="Freeform 25">
            <a:extLst>
              <a:ext uri="{FF2B5EF4-FFF2-40B4-BE49-F238E27FC236}">
                <a16:creationId xmlns:a16="http://schemas.microsoft.com/office/drawing/2014/main" id="{18BC368A-C104-1842-8D7F-97A66A88F021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825500"/>
            <a:ext cx="247650" cy="220663"/>
          </a:xfrm>
          <a:custGeom>
            <a:avLst/>
            <a:gdLst>
              <a:gd name="T0" fmla="*/ 72 w 72"/>
              <a:gd name="T1" fmla="*/ 5 h 64"/>
              <a:gd name="T2" fmla="*/ 5 w 72"/>
              <a:gd name="T3" fmla="*/ 63 h 64"/>
              <a:gd name="T4" fmla="*/ 4 w 72"/>
              <a:gd name="T5" fmla="*/ 63 h 64"/>
              <a:gd name="T6" fmla="*/ 1 w 72"/>
              <a:gd name="T7" fmla="*/ 60 h 64"/>
              <a:gd name="T8" fmla="*/ 1 w 72"/>
              <a:gd name="T9" fmla="*/ 58 h 64"/>
              <a:gd name="T10" fmla="*/ 7 w 72"/>
              <a:gd name="T11" fmla="*/ 52 h 64"/>
              <a:gd name="T12" fmla="*/ 7 w 72"/>
              <a:gd name="T13" fmla="*/ 50 h 64"/>
              <a:gd name="T14" fmla="*/ 18 w 72"/>
              <a:gd name="T15" fmla="*/ 20 h 64"/>
              <a:gd name="T16" fmla="*/ 33 w 72"/>
              <a:gd name="T17" fmla="*/ 5 h 64"/>
              <a:gd name="T18" fmla="*/ 33 w 72"/>
              <a:gd name="T19" fmla="*/ 3 h 64"/>
              <a:gd name="T20" fmla="*/ 36 w 72"/>
              <a:gd name="T21" fmla="*/ 0 h 64"/>
              <a:gd name="T22" fmla="*/ 40 w 72"/>
              <a:gd name="T23" fmla="*/ 3 h 64"/>
              <a:gd name="T24" fmla="*/ 39 w 72"/>
              <a:gd name="T25" fmla="*/ 5 h 64"/>
              <a:gd name="T26" fmla="*/ 53 w 72"/>
              <a:gd name="T27" fmla="*/ 13 h 64"/>
              <a:gd name="T28" fmla="*/ 67 w 72"/>
              <a:gd name="T29" fmla="*/ 0 h 64"/>
              <a:gd name="T30" fmla="*/ 69 w 72"/>
              <a:gd name="T31" fmla="*/ 0 h 64"/>
              <a:gd name="T32" fmla="*/ 72 w 72"/>
              <a:gd name="T33" fmla="*/ 4 h 64"/>
              <a:gd name="T34" fmla="*/ 72 w 72"/>
              <a:gd name="T35" fmla="*/ 5 h 64"/>
              <a:gd name="T36" fmla="*/ 66 w 72"/>
              <a:gd name="T37" fmla="*/ 50 h 64"/>
              <a:gd name="T38" fmla="*/ 61 w 72"/>
              <a:gd name="T39" fmla="*/ 55 h 64"/>
              <a:gd name="T40" fmla="*/ 45 w 72"/>
              <a:gd name="T41" fmla="*/ 55 h 64"/>
              <a:gd name="T42" fmla="*/ 36 w 72"/>
              <a:gd name="T43" fmla="*/ 64 h 64"/>
              <a:gd name="T44" fmla="*/ 27 w 72"/>
              <a:gd name="T45" fmla="*/ 55 h 64"/>
              <a:gd name="T46" fmla="*/ 55 w 72"/>
              <a:gd name="T47" fmla="*/ 30 h 64"/>
              <a:gd name="T48" fmla="*/ 66 w 72"/>
              <a:gd name="T49" fmla="*/ 50 h 64"/>
              <a:gd name="T50" fmla="*/ 37 w 72"/>
              <a:gd name="T51" fmla="*/ 60 h 64"/>
              <a:gd name="T52" fmla="*/ 36 w 72"/>
              <a:gd name="T53" fmla="*/ 60 h 64"/>
              <a:gd name="T54" fmla="*/ 31 w 72"/>
              <a:gd name="T55" fmla="*/ 55 h 64"/>
              <a:gd name="T56" fmla="*/ 31 w 72"/>
              <a:gd name="T57" fmla="*/ 54 h 64"/>
              <a:gd name="T58" fmla="*/ 30 w 72"/>
              <a:gd name="T59" fmla="*/ 55 h 64"/>
              <a:gd name="T60" fmla="*/ 36 w 72"/>
              <a:gd name="T61" fmla="*/ 61 h 64"/>
              <a:gd name="T62" fmla="*/ 37 w 72"/>
              <a:gd name="T63" fmla="*/ 60 h 6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2" h="64">
                <a:moveTo>
                  <a:pt x="72" y="5"/>
                </a:moveTo>
                <a:cubicBezTo>
                  <a:pt x="5" y="63"/>
                  <a:pt x="5" y="63"/>
                  <a:pt x="5" y="63"/>
                </a:cubicBezTo>
                <a:cubicBezTo>
                  <a:pt x="5" y="64"/>
                  <a:pt x="4" y="64"/>
                  <a:pt x="4" y="63"/>
                </a:cubicBezTo>
                <a:cubicBezTo>
                  <a:pt x="1" y="60"/>
                  <a:pt x="1" y="60"/>
                  <a:pt x="1" y="60"/>
                </a:cubicBezTo>
                <a:cubicBezTo>
                  <a:pt x="0" y="59"/>
                  <a:pt x="0" y="59"/>
                  <a:pt x="1" y="58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1"/>
                  <a:pt x="7" y="50"/>
                </a:cubicBezTo>
                <a:cubicBezTo>
                  <a:pt x="12" y="46"/>
                  <a:pt x="18" y="38"/>
                  <a:pt x="18" y="20"/>
                </a:cubicBezTo>
                <a:cubicBezTo>
                  <a:pt x="18" y="13"/>
                  <a:pt x="24" y="6"/>
                  <a:pt x="33" y="5"/>
                </a:cubicBezTo>
                <a:cubicBezTo>
                  <a:pt x="33" y="4"/>
                  <a:pt x="33" y="4"/>
                  <a:pt x="33" y="3"/>
                </a:cubicBezTo>
                <a:cubicBezTo>
                  <a:pt x="33" y="1"/>
                  <a:pt x="34" y="0"/>
                  <a:pt x="36" y="0"/>
                </a:cubicBezTo>
                <a:cubicBezTo>
                  <a:pt x="38" y="0"/>
                  <a:pt x="40" y="1"/>
                  <a:pt x="40" y="3"/>
                </a:cubicBezTo>
                <a:cubicBezTo>
                  <a:pt x="40" y="4"/>
                  <a:pt x="40" y="4"/>
                  <a:pt x="39" y="5"/>
                </a:cubicBezTo>
                <a:cubicBezTo>
                  <a:pt x="46" y="5"/>
                  <a:pt x="50" y="9"/>
                  <a:pt x="53" y="13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9" y="0"/>
                  <a:pt x="69" y="0"/>
                </a:cubicBezTo>
                <a:cubicBezTo>
                  <a:pt x="72" y="4"/>
                  <a:pt x="72" y="4"/>
                  <a:pt x="72" y="4"/>
                </a:cubicBezTo>
                <a:cubicBezTo>
                  <a:pt x="72" y="4"/>
                  <a:pt x="72" y="5"/>
                  <a:pt x="72" y="5"/>
                </a:cubicBezTo>
                <a:close/>
                <a:moveTo>
                  <a:pt x="66" y="50"/>
                </a:moveTo>
                <a:cubicBezTo>
                  <a:pt x="66" y="53"/>
                  <a:pt x="64" y="55"/>
                  <a:pt x="61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60"/>
                  <a:pt x="41" y="64"/>
                  <a:pt x="36" y="64"/>
                </a:cubicBezTo>
                <a:cubicBezTo>
                  <a:pt x="31" y="64"/>
                  <a:pt x="27" y="60"/>
                  <a:pt x="27" y="55"/>
                </a:cubicBezTo>
                <a:cubicBezTo>
                  <a:pt x="55" y="30"/>
                  <a:pt x="55" y="30"/>
                  <a:pt x="55" y="30"/>
                </a:cubicBezTo>
                <a:cubicBezTo>
                  <a:pt x="57" y="41"/>
                  <a:pt x="62" y="47"/>
                  <a:pt x="66" y="50"/>
                </a:cubicBezTo>
                <a:close/>
                <a:moveTo>
                  <a:pt x="37" y="60"/>
                </a:moveTo>
                <a:cubicBezTo>
                  <a:pt x="37" y="60"/>
                  <a:pt x="37" y="60"/>
                  <a:pt x="36" y="60"/>
                </a:cubicBezTo>
                <a:cubicBezTo>
                  <a:pt x="34" y="60"/>
                  <a:pt x="31" y="57"/>
                  <a:pt x="31" y="55"/>
                </a:cubicBezTo>
                <a:cubicBezTo>
                  <a:pt x="31" y="54"/>
                  <a:pt x="31" y="54"/>
                  <a:pt x="31" y="54"/>
                </a:cubicBezTo>
                <a:cubicBezTo>
                  <a:pt x="30" y="54"/>
                  <a:pt x="30" y="54"/>
                  <a:pt x="30" y="55"/>
                </a:cubicBezTo>
                <a:cubicBezTo>
                  <a:pt x="30" y="58"/>
                  <a:pt x="33" y="61"/>
                  <a:pt x="36" y="61"/>
                </a:cubicBezTo>
                <a:cubicBezTo>
                  <a:pt x="37" y="61"/>
                  <a:pt x="37" y="61"/>
                  <a:pt x="37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86" name="Freeform 26">
            <a:extLst>
              <a:ext uri="{FF2B5EF4-FFF2-40B4-BE49-F238E27FC236}">
                <a16:creationId xmlns:a16="http://schemas.microsoft.com/office/drawing/2014/main" id="{1A183CDA-6C53-D946-87EF-4550B6D97168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855663"/>
            <a:ext cx="282575" cy="158750"/>
          </a:xfrm>
          <a:custGeom>
            <a:avLst/>
            <a:gdLst>
              <a:gd name="T0" fmla="*/ 66 w 82"/>
              <a:gd name="T1" fmla="*/ 46 h 46"/>
              <a:gd name="T2" fmla="*/ 50 w 82"/>
              <a:gd name="T3" fmla="*/ 30 h 46"/>
              <a:gd name="T4" fmla="*/ 55 w 82"/>
              <a:gd name="T5" fmla="*/ 18 h 46"/>
              <a:gd name="T6" fmla="*/ 53 w 82"/>
              <a:gd name="T7" fmla="*/ 14 h 46"/>
              <a:gd name="T8" fmla="*/ 40 w 82"/>
              <a:gd name="T9" fmla="*/ 31 h 46"/>
              <a:gd name="T10" fmla="*/ 39 w 82"/>
              <a:gd name="T11" fmla="*/ 32 h 46"/>
              <a:gd name="T12" fmla="*/ 32 w 82"/>
              <a:gd name="T13" fmla="*/ 32 h 46"/>
              <a:gd name="T14" fmla="*/ 16 w 82"/>
              <a:gd name="T15" fmla="*/ 46 h 46"/>
              <a:gd name="T16" fmla="*/ 0 w 82"/>
              <a:gd name="T17" fmla="*/ 30 h 46"/>
              <a:gd name="T18" fmla="*/ 16 w 82"/>
              <a:gd name="T19" fmla="*/ 14 h 46"/>
              <a:gd name="T20" fmla="*/ 23 w 82"/>
              <a:gd name="T21" fmla="*/ 16 h 46"/>
              <a:gd name="T22" fmla="*/ 28 w 82"/>
              <a:gd name="T23" fmla="*/ 9 h 46"/>
              <a:gd name="T24" fmla="*/ 20 w 82"/>
              <a:gd name="T25" fmla="*/ 9 h 46"/>
              <a:gd name="T26" fmla="*/ 18 w 82"/>
              <a:gd name="T27" fmla="*/ 7 h 46"/>
              <a:gd name="T28" fmla="*/ 20 w 82"/>
              <a:gd name="T29" fmla="*/ 4 h 46"/>
              <a:gd name="T30" fmla="*/ 34 w 82"/>
              <a:gd name="T31" fmla="*/ 4 h 46"/>
              <a:gd name="T32" fmla="*/ 34 w 82"/>
              <a:gd name="T33" fmla="*/ 9 h 46"/>
              <a:gd name="T34" fmla="*/ 50 w 82"/>
              <a:gd name="T35" fmla="*/ 9 h 46"/>
              <a:gd name="T36" fmla="*/ 47 w 82"/>
              <a:gd name="T37" fmla="*/ 4 h 46"/>
              <a:gd name="T38" fmla="*/ 39 w 82"/>
              <a:gd name="T39" fmla="*/ 4 h 46"/>
              <a:gd name="T40" fmla="*/ 36 w 82"/>
              <a:gd name="T41" fmla="*/ 2 h 46"/>
              <a:gd name="T42" fmla="*/ 39 w 82"/>
              <a:gd name="T43" fmla="*/ 0 h 46"/>
              <a:gd name="T44" fmla="*/ 48 w 82"/>
              <a:gd name="T45" fmla="*/ 0 h 46"/>
              <a:gd name="T46" fmla="*/ 50 w 82"/>
              <a:gd name="T47" fmla="*/ 1 h 46"/>
              <a:gd name="T48" fmla="*/ 59 w 82"/>
              <a:gd name="T49" fmla="*/ 15 h 46"/>
              <a:gd name="T50" fmla="*/ 66 w 82"/>
              <a:gd name="T51" fmla="*/ 14 h 46"/>
              <a:gd name="T52" fmla="*/ 82 w 82"/>
              <a:gd name="T53" fmla="*/ 30 h 46"/>
              <a:gd name="T54" fmla="*/ 66 w 82"/>
              <a:gd name="T55" fmla="*/ 46 h 46"/>
              <a:gd name="T56" fmla="*/ 16 w 82"/>
              <a:gd name="T57" fmla="*/ 32 h 46"/>
              <a:gd name="T58" fmla="*/ 14 w 82"/>
              <a:gd name="T59" fmla="*/ 28 h 46"/>
              <a:gd name="T60" fmla="*/ 21 w 82"/>
              <a:gd name="T61" fmla="*/ 19 h 46"/>
              <a:gd name="T62" fmla="*/ 16 w 82"/>
              <a:gd name="T63" fmla="*/ 18 h 46"/>
              <a:gd name="T64" fmla="*/ 4 w 82"/>
              <a:gd name="T65" fmla="*/ 30 h 46"/>
              <a:gd name="T66" fmla="*/ 16 w 82"/>
              <a:gd name="T67" fmla="*/ 41 h 46"/>
              <a:gd name="T68" fmla="*/ 27 w 82"/>
              <a:gd name="T69" fmla="*/ 32 h 46"/>
              <a:gd name="T70" fmla="*/ 16 w 82"/>
              <a:gd name="T71" fmla="*/ 32 h 46"/>
              <a:gd name="T72" fmla="*/ 27 w 82"/>
              <a:gd name="T73" fmla="*/ 27 h 46"/>
              <a:gd name="T74" fmla="*/ 24 w 82"/>
              <a:gd name="T75" fmla="*/ 22 h 46"/>
              <a:gd name="T76" fmla="*/ 20 w 82"/>
              <a:gd name="T77" fmla="*/ 27 h 46"/>
              <a:gd name="T78" fmla="*/ 27 w 82"/>
              <a:gd name="T79" fmla="*/ 27 h 46"/>
              <a:gd name="T80" fmla="*/ 48 w 82"/>
              <a:gd name="T81" fmla="*/ 14 h 46"/>
              <a:gd name="T82" fmla="*/ 31 w 82"/>
              <a:gd name="T83" fmla="*/ 14 h 46"/>
              <a:gd name="T84" fmla="*/ 27 w 82"/>
              <a:gd name="T85" fmla="*/ 18 h 46"/>
              <a:gd name="T86" fmla="*/ 32 w 82"/>
              <a:gd name="T87" fmla="*/ 27 h 46"/>
              <a:gd name="T88" fmla="*/ 37 w 82"/>
              <a:gd name="T89" fmla="*/ 27 h 46"/>
              <a:gd name="T90" fmla="*/ 48 w 82"/>
              <a:gd name="T91" fmla="*/ 14 h 46"/>
              <a:gd name="T92" fmla="*/ 66 w 82"/>
              <a:gd name="T93" fmla="*/ 18 h 46"/>
              <a:gd name="T94" fmla="*/ 62 w 82"/>
              <a:gd name="T95" fmla="*/ 19 h 46"/>
              <a:gd name="T96" fmla="*/ 68 w 82"/>
              <a:gd name="T97" fmla="*/ 28 h 46"/>
              <a:gd name="T98" fmla="*/ 67 w 82"/>
              <a:gd name="T99" fmla="*/ 31 h 46"/>
              <a:gd name="T100" fmla="*/ 66 w 82"/>
              <a:gd name="T101" fmla="*/ 32 h 46"/>
              <a:gd name="T102" fmla="*/ 64 w 82"/>
              <a:gd name="T103" fmla="*/ 31 h 46"/>
              <a:gd name="T104" fmla="*/ 58 w 82"/>
              <a:gd name="T105" fmla="*/ 22 h 46"/>
              <a:gd name="T106" fmla="*/ 55 w 82"/>
              <a:gd name="T107" fmla="*/ 30 h 46"/>
              <a:gd name="T108" fmla="*/ 66 w 82"/>
              <a:gd name="T109" fmla="*/ 41 h 46"/>
              <a:gd name="T110" fmla="*/ 77 w 82"/>
              <a:gd name="T111" fmla="*/ 30 h 46"/>
              <a:gd name="T112" fmla="*/ 66 w 82"/>
              <a:gd name="T113" fmla="*/ 18 h 4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82" h="46">
                <a:moveTo>
                  <a:pt x="66" y="46"/>
                </a:moveTo>
                <a:cubicBezTo>
                  <a:pt x="57" y="46"/>
                  <a:pt x="50" y="38"/>
                  <a:pt x="50" y="30"/>
                </a:cubicBezTo>
                <a:cubicBezTo>
                  <a:pt x="50" y="25"/>
                  <a:pt x="52" y="21"/>
                  <a:pt x="55" y="18"/>
                </a:cubicBezTo>
                <a:cubicBezTo>
                  <a:pt x="53" y="14"/>
                  <a:pt x="53" y="14"/>
                  <a:pt x="53" y="14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2"/>
                  <a:pt x="39" y="32"/>
                  <a:pt x="39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0" y="40"/>
                  <a:pt x="24" y="46"/>
                  <a:pt x="16" y="46"/>
                </a:cubicBezTo>
                <a:cubicBezTo>
                  <a:pt x="7" y="46"/>
                  <a:pt x="0" y="38"/>
                  <a:pt x="0" y="30"/>
                </a:cubicBezTo>
                <a:cubicBezTo>
                  <a:pt x="0" y="21"/>
                  <a:pt x="7" y="14"/>
                  <a:pt x="16" y="14"/>
                </a:cubicBezTo>
                <a:cubicBezTo>
                  <a:pt x="19" y="14"/>
                  <a:pt x="21" y="14"/>
                  <a:pt x="23" y="16"/>
                </a:cubicBezTo>
                <a:cubicBezTo>
                  <a:pt x="28" y="9"/>
                  <a:pt x="28" y="9"/>
                  <a:pt x="28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8" y="8"/>
                  <a:pt x="18" y="7"/>
                </a:cubicBezTo>
                <a:cubicBezTo>
                  <a:pt x="18" y="6"/>
                  <a:pt x="19" y="4"/>
                  <a:pt x="20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9"/>
                  <a:pt x="34" y="9"/>
                  <a:pt x="34" y="9"/>
                </a:cubicBezTo>
                <a:cubicBezTo>
                  <a:pt x="50" y="9"/>
                  <a:pt x="50" y="9"/>
                  <a:pt x="50" y="9"/>
                </a:cubicBezTo>
                <a:cubicBezTo>
                  <a:pt x="47" y="4"/>
                  <a:pt x="47" y="4"/>
                  <a:pt x="47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37" y="4"/>
                  <a:pt x="36" y="3"/>
                  <a:pt x="36" y="2"/>
                </a:cubicBezTo>
                <a:cubicBezTo>
                  <a:pt x="36" y="1"/>
                  <a:pt x="37" y="0"/>
                  <a:pt x="39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9" y="0"/>
                  <a:pt x="50" y="1"/>
                </a:cubicBezTo>
                <a:cubicBezTo>
                  <a:pt x="59" y="15"/>
                  <a:pt x="59" y="15"/>
                  <a:pt x="59" y="15"/>
                </a:cubicBezTo>
                <a:cubicBezTo>
                  <a:pt x="61" y="14"/>
                  <a:pt x="64" y="14"/>
                  <a:pt x="66" y="14"/>
                </a:cubicBezTo>
                <a:cubicBezTo>
                  <a:pt x="75" y="14"/>
                  <a:pt x="82" y="21"/>
                  <a:pt x="82" y="30"/>
                </a:cubicBezTo>
                <a:cubicBezTo>
                  <a:pt x="82" y="38"/>
                  <a:pt x="75" y="46"/>
                  <a:pt x="66" y="46"/>
                </a:cubicBezTo>
                <a:close/>
                <a:moveTo>
                  <a:pt x="16" y="32"/>
                </a:moveTo>
                <a:cubicBezTo>
                  <a:pt x="14" y="32"/>
                  <a:pt x="13" y="30"/>
                  <a:pt x="14" y="28"/>
                </a:cubicBezTo>
                <a:cubicBezTo>
                  <a:pt x="21" y="19"/>
                  <a:pt x="21" y="19"/>
                  <a:pt x="21" y="19"/>
                </a:cubicBezTo>
                <a:cubicBezTo>
                  <a:pt x="19" y="19"/>
                  <a:pt x="18" y="18"/>
                  <a:pt x="16" y="18"/>
                </a:cubicBezTo>
                <a:cubicBezTo>
                  <a:pt x="9" y="18"/>
                  <a:pt x="4" y="23"/>
                  <a:pt x="4" y="30"/>
                </a:cubicBezTo>
                <a:cubicBezTo>
                  <a:pt x="4" y="36"/>
                  <a:pt x="9" y="41"/>
                  <a:pt x="16" y="41"/>
                </a:cubicBezTo>
                <a:cubicBezTo>
                  <a:pt x="21" y="41"/>
                  <a:pt x="26" y="37"/>
                  <a:pt x="27" y="32"/>
                </a:cubicBezTo>
                <a:lnTo>
                  <a:pt x="16" y="32"/>
                </a:lnTo>
                <a:close/>
                <a:moveTo>
                  <a:pt x="27" y="27"/>
                </a:moveTo>
                <a:cubicBezTo>
                  <a:pt x="27" y="25"/>
                  <a:pt x="26" y="23"/>
                  <a:pt x="24" y="22"/>
                </a:cubicBezTo>
                <a:cubicBezTo>
                  <a:pt x="20" y="27"/>
                  <a:pt x="20" y="27"/>
                  <a:pt x="20" y="27"/>
                </a:cubicBezTo>
                <a:lnTo>
                  <a:pt x="27" y="27"/>
                </a:lnTo>
                <a:close/>
                <a:moveTo>
                  <a:pt x="48" y="14"/>
                </a:moveTo>
                <a:cubicBezTo>
                  <a:pt x="31" y="14"/>
                  <a:pt x="31" y="14"/>
                  <a:pt x="31" y="14"/>
                </a:cubicBezTo>
                <a:cubicBezTo>
                  <a:pt x="27" y="18"/>
                  <a:pt x="27" y="18"/>
                  <a:pt x="27" y="18"/>
                </a:cubicBezTo>
                <a:cubicBezTo>
                  <a:pt x="29" y="21"/>
                  <a:pt x="31" y="24"/>
                  <a:pt x="32" y="27"/>
                </a:cubicBezTo>
                <a:cubicBezTo>
                  <a:pt x="37" y="27"/>
                  <a:pt x="37" y="27"/>
                  <a:pt x="37" y="27"/>
                </a:cubicBezTo>
                <a:lnTo>
                  <a:pt x="48" y="14"/>
                </a:lnTo>
                <a:close/>
                <a:moveTo>
                  <a:pt x="66" y="18"/>
                </a:moveTo>
                <a:cubicBezTo>
                  <a:pt x="64" y="18"/>
                  <a:pt x="63" y="19"/>
                  <a:pt x="62" y="19"/>
                </a:cubicBezTo>
                <a:cubicBezTo>
                  <a:pt x="68" y="28"/>
                  <a:pt x="68" y="28"/>
                  <a:pt x="68" y="28"/>
                </a:cubicBezTo>
                <a:cubicBezTo>
                  <a:pt x="69" y="29"/>
                  <a:pt x="68" y="31"/>
                  <a:pt x="67" y="31"/>
                </a:cubicBezTo>
                <a:cubicBezTo>
                  <a:pt x="67" y="32"/>
                  <a:pt x="66" y="32"/>
                  <a:pt x="66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58" y="22"/>
                  <a:pt x="58" y="22"/>
                  <a:pt x="58" y="22"/>
                </a:cubicBezTo>
                <a:cubicBezTo>
                  <a:pt x="56" y="24"/>
                  <a:pt x="55" y="26"/>
                  <a:pt x="55" y="30"/>
                </a:cubicBezTo>
                <a:cubicBezTo>
                  <a:pt x="55" y="36"/>
                  <a:pt x="60" y="41"/>
                  <a:pt x="66" y="41"/>
                </a:cubicBezTo>
                <a:cubicBezTo>
                  <a:pt x="72" y="41"/>
                  <a:pt x="77" y="36"/>
                  <a:pt x="77" y="30"/>
                </a:cubicBezTo>
                <a:cubicBezTo>
                  <a:pt x="77" y="23"/>
                  <a:pt x="72" y="18"/>
                  <a:pt x="66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87" name="Freeform 27">
            <a:extLst>
              <a:ext uri="{FF2B5EF4-FFF2-40B4-BE49-F238E27FC236}">
                <a16:creationId xmlns:a16="http://schemas.microsoft.com/office/drawing/2014/main" id="{4C43FE4D-B350-9F43-8194-1CFB425F6D0E}"/>
              </a:ext>
            </a:extLst>
          </p:cNvPr>
          <p:cNvSpPr>
            <a:spLocks noEditPoints="1"/>
          </p:cNvSpPr>
          <p:nvPr/>
        </p:nvSpPr>
        <p:spPr bwMode="auto">
          <a:xfrm>
            <a:off x="1484313" y="825500"/>
            <a:ext cx="220662" cy="220663"/>
          </a:xfrm>
          <a:custGeom>
            <a:avLst/>
            <a:gdLst>
              <a:gd name="T0" fmla="*/ 64 w 64"/>
              <a:gd name="T1" fmla="*/ 45 h 64"/>
              <a:gd name="T2" fmla="*/ 60 w 64"/>
              <a:gd name="T3" fmla="*/ 44 h 64"/>
              <a:gd name="T4" fmla="*/ 53 w 64"/>
              <a:gd name="T5" fmla="*/ 41 h 64"/>
              <a:gd name="T6" fmla="*/ 46 w 64"/>
              <a:gd name="T7" fmla="*/ 44 h 64"/>
              <a:gd name="T8" fmla="*/ 42 w 64"/>
              <a:gd name="T9" fmla="*/ 45 h 64"/>
              <a:gd name="T10" fmla="*/ 39 w 64"/>
              <a:gd name="T11" fmla="*/ 44 h 64"/>
              <a:gd name="T12" fmla="*/ 32 w 64"/>
              <a:gd name="T13" fmla="*/ 41 h 64"/>
              <a:gd name="T14" fmla="*/ 25 w 64"/>
              <a:gd name="T15" fmla="*/ 44 h 64"/>
              <a:gd name="T16" fmla="*/ 21 w 64"/>
              <a:gd name="T17" fmla="*/ 45 h 64"/>
              <a:gd name="T18" fmla="*/ 17 w 64"/>
              <a:gd name="T19" fmla="*/ 44 h 64"/>
              <a:gd name="T20" fmla="*/ 10 w 64"/>
              <a:gd name="T21" fmla="*/ 41 h 64"/>
              <a:gd name="T22" fmla="*/ 4 w 64"/>
              <a:gd name="T23" fmla="*/ 44 h 64"/>
              <a:gd name="T24" fmla="*/ 0 w 64"/>
              <a:gd name="T25" fmla="*/ 45 h 64"/>
              <a:gd name="T26" fmla="*/ 0 w 64"/>
              <a:gd name="T27" fmla="*/ 39 h 64"/>
              <a:gd name="T28" fmla="*/ 7 w 64"/>
              <a:gd name="T29" fmla="*/ 32 h 64"/>
              <a:gd name="T30" fmla="*/ 9 w 64"/>
              <a:gd name="T31" fmla="*/ 32 h 64"/>
              <a:gd name="T32" fmla="*/ 9 w 64"/>
              <a:gd name="T33" fmla="*/ 16 h 64"/>
              <a:gd name="T34" fmla="*/ 18 w 64"/>
              <a:gd name="T35" fmla="*/ 16 h 64"/>
              <a:gd name="T36" fmla="*/ 18 w 64"/>
              <a:gd name="T37" fmla="*/ 32 h 64"/>
              <a:gd name="T38" fmla="*/ 27 w 64"/>
              <a:gd name="T39" fmla="*/ 32 h 64"/>
              <a:gd name="T40" fmla="*/ 27 w 64"/>
              <a:gd name="T41" fmla="*/ 16 h 64"/>
              <a:gd name="T42" fmla="*/ 36 w 64"/>
              <a:gd name="T43" fmla="*/ 16 h 64"/>
              <a:gd name="T44" fmla="*/ 36 w 64"/>
              <a:gd name="T45" fmla="*/ 32 h 64"/>
              <a:gd name="T46" fmla="*/ 45 w 64"/>
              <a:gd name="T47" fmla="*/ 32 h 64"/>
              <a:gd name="T48" fmla="*/ 45 w 64"/>
              <a:gd name="T49" fmla="*/ 16 h 64"/>
              <a:gd name="T50" fmla="*/ 55 w 64"/>
              <a:gd name="T51" fmla="*/ 16 h 64"/>
              <a:gd name="T52" fmla="*/ 55 w 64"/>
              <a:gd name="T53" fmla="*/ 32 h 64"/>
              <a:gd name="T54" fmla="*/ 57 w 64"/>
              <a:gd name="T55" fmla="*/ 32 h 64"/>
              <a:gd name="T56" fmla="*/ 64 w 64"/>
              <a:gd name="T57" fmla="*/ 39 h 64"/>
              <a:gd name="T58" fmla="*/ 64 w 64"/>
              <a:gd name="T59" fmla="*/ 45 h 64"/>
              <a:gd name="T60" fmla="*/ 64 w 64"/>
              <a:gd name="T61" fmla="*/ 64 h 64"/>
              <a:gd name="T62" fmla="*/ 0 w 64"/>
              <a:gd name="T63" fmla="*/ 64 h 64"/>
              <a:gd name="T64" fmla="*/ 0 w 64"/>
              <a:gd name="T65" fmla="*/ 50 h 64"/>
              <a:gd name="T66" fmla="*/ 7 w 64"/>
              <a:gd name="T67" fmla="*/ 47 h 64"/>
              <a:gd name="T68" fmla="*/ 10 w 64"/>
              <a:gd name="T69" fmla="*/ 45 h 64"/>
              <a:gd name="T70" fmla="*/ 14 w 64"/>
              <a:gd name="T71" fmla="*/ 47 h 64"/>
              <a:gd name="T72" fmla="*/ 21 w 64"/>
              <a:gd name="T73" fmla="*/ 50 h 64"/>
              <a:gd name="T74" fmla="*/ 28 w 64"/>
              <a:gd name="T75" fmla="*/ 47 h 64"/>
              <a:gd name="T76" fmla="*/ 32 w 64"/>
              <a:gd name="T77" fmla="*/ 45 h 64"/>
              <a:gd name="T78" fmla="*/ 36 w 64"/>
              <a:gd name="T79" fmla="*/ 47 h 64"/>
              <a:gd name="T80" fmla="*/ 42 w 64"/>
              <a:gd name="T81" fmla="*/ 50 h 64"/>
              <a:gd name="T82" fmla="*/ 49 w 64"/>
              <a:gd name="T83" fmla="*/ 47 h 64"/>
              <a:gd name="T84" fmla="*/ 53 w 64"/>
              <a:gd name="T85" fmla="*/ 45 h 64"/>
              <a:gd name="T86" fmla="*/ 57 w 64"/>
              <a:gd name="T87" fmla="*/ 47 h 64"/>
              <a:gd name="T88" fmla="*/ 64 w 64"/>
              <a:gd name="T89" fmla="*/ 50 h 64"/>
              <a:gd name="T90" fmla="*/ 64 w 64"/>
              <a:gd name="T91" fmla="*/ 64 h 64"/>
              <a:gd name="T92" fmla="*/ 13 w 64"/>
              <a:gd name="T93" fmla="*/ 13 h 64"/>
              <a:gd name="T94" fmla="*/ 9 w 64"/>
              <a:gd name="T95" fmla="*/ 9 h 64"/>
              <a:gd name="T96" fmla="*/ 13 w 64"/>
              <a:gd name="T97" fmla="*/ 0 h 64"/>
              <a:gd name="T98" fmla="*/ 18 w 64"/>
              <a:gd name="T99" fmla="*/ 8 h 64"/>
              <a:gd name="T100" fmla="*/ 13 w 64"/>
              <a:gd name="T101" fmla="*/ 13 h 64"/>
              <a:gd name="T102" fmla="*/ 32 w 64"/>
              <a:gd name="T103" fmla="*/ 13 h 64"/>
              <a:gd name="T104" fmla="*/ 27 w 64"/>
              <a:gd name="T105" fmla="*/ 9 h 64"/>
              <a:gd name="T106" fmla="*/ 32 w 64"/>
              <a:gd name="T107" fmla="*/ 0 h 64"/>
              <a:gd name="T108" fmla="*/ 36 w 64"/>
              <a:gd name="T109" fmla="*/ 8 h 64"/>
              <a:gd name="T110" fmla="*/ 32 w 64"/>
              <a:gd name="T111" fmla="*/ 13 h 64"/>
              <a:gd name="T112" fmla="*/ 50 w 64"/>
              <a:gd name="T113" fmla="*/ 13 h 64"/>
              <a:gd name="T114" fmla="*/ 45 w 64"/>
              <a:gd name="T115" fmla="*/ 9 h 64"/>
              <a:gd name="T116" fmla="*/ 50 w 64"/>
              <a:gd name="T117" fmla="*/ 0 h 64"/>
              <a:gd name="T118" fmla="*/ 55 w 64"/>
              <a:gd name="T119" fmla="*/ 8 h 64"/>
              <a:gd name="T120" fmla="*/ 50 w 64"/>
              <a:gd name="T121" fmla="*/ 13 h 6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4" h="64">
                <a:moveTo>
                  <a:pt x="64" y="45"/>
                </a:moveTo>
                <a:cubicBezTo>
                  <a:pt x="62" y="45"/>
                  <a:pt x="61" y="45"/>
                  <a:pt x="60" y="44"/>
                </a:cubicBezTo>
                <a:cubicBezTo>
                  <a:pt x="58" y="42"/>
                  <a:pt x="57" y="41"/>
                  <a:pt x="53" y="41"/>
                </a:cubicBezTo>
                <a:cubicBezTo>
                  <a:pt x="50" y="41"/>
                  <a:pt x="48" y="42"/>
                  <a:pt x="46" y="44"/>
                </a:cubicBezTo>
                <a:cubicBezTo>
                  <a:pt x="45" y="45"/>
                  <a:pt x="44" y="45"/>
                  <a:pt x="42" y="45"/>
                </a:cubicBezTo>
                <a:cubicBezTo>
                  <a:pt x="41" y="45"/>
                  <a:pt x="40" y="45"/>
                  <a:pt x="39" y="44"/>
                </a:cubicBezTo>
                <a:cubicBezTo>
                  <a:pt x="37" y="42"/>
                  <a:pt x="35" y="41"/>
                  <a:pt x="32" y="41"/>
                </a:cubicBezTo>
                <a:cubicBezTo>
                  <a:pt x="28" y="41"/>
                  <a:pt x="26" y="42"/>
                  <a:pt x="25" y="44"/>
                </a:cubicBezTo>
                <a:cubicBezTo>
                  <a:pt x="24" y="45"/>
                  <a:pt x="23" y="45"/>
                  <a:pt x="21" y="45"/>
                </a:cubicBezTo>
                <a:cubicBezTo>
                  <a:pt x="19" y="45"/>
                  <a:pt x="18" y="45"/>
                  <a:pt x="17" y="44"/>
                </a:cubicBezTo>
                <a:cubicBezTo>
                  <a:pt x="16" y="42"/>
                  <a:pt x="14" y="41"/>
                  <a:pt x="10" y="41"/>
                </a:cubicBezTo>
                <a:cubicBezTo>
                  <a:pt x="7" y="41"/>
                  <a:pt x="5" y="42"/>
                  <a:pt x="4" y="44"/>
                </a:cubicBezTo>
                <a:cubicBezTo>
                  <a:pt x="2" y="45"/>
                  <a:pt x="2" y="45"/>
                  <a:pt x="0" y="45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5"/>
                  <a:pt x="3" y="32"/>
                  <a:pt x="7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16"/>
                  <a:pt x="9" y="16"/>
                  <a:pt x="9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32"/>
                  <a:pt x="18" y="32"/>
                  <a:pt x="18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16"/>
                  <a:pt x="27" y="16"/>
                  <a:pt x="27" y="16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32"/>
                  <a:pt x="36" y="32"/>
                  <a:pt x="36" y="32"/>
                </a:cubicBezTo>
                <a:cubicBezTo>
                  <a:pt x="45" y="32"/>
                  <a:pt x="45" y="32"/>
                  <a:pt x="45" y="32"/>
                </a:cubicBezTo>
                <a:cubicBezTo>
                  <a:pt x="45" y="16"/>
                  <a:pt x="45" y="16"/>
                  <a:pt x="45" y="16"/>
                </a:cubicBezTo>
                <a:cubicBezTo>
                  <a:pt x="55" y="16"/>
                  <a:pt x="55" y="16"/>
                  <a:pt x="55" y="16"/>
                </a:cubicBezTo>
                <a:cubicBezTo>
                  <a:pt x="55" y="32"/>
                  <a:pt x="55" y="32"/>
                  <a:pt x="55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61" y="32"/>
                  <a:pt x="64" y="35"/>
                  <a:pt x="64" y="39"/>
                </a:cubicBezTo>
                <a:lnTo>
                  <a:pt x="64" y="45"/>
                </a:lnTo>
                <a:close/>
                <a:moveTo>
                  <a:pt x="64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50"/>
                  <a:pt x="0" y="50"/>
                  <a:pt x="0" y="50"/>
                </a:cubicBezTo>
                <a:cubicBezTo>
                  <a:pt x="3" y="50"/>
                  <a:pt x="5" y="48"/>
                  <a:pt x="7" y="47"/>
                </a:cubicBezTo>
                <a:cubicBezTo>
                  <a:pt x="8" y="46"/>
                  <a:pt x="9" y="45"/>
                  <a:pt x="10" y="45"/>
                </a:cubicBezTo>
                <a:cubicBezTo>
                  <a:pt x="12" y="45"/>
                  <a:pt x="13" y="46"/>
                  <a:pt x="14" y="47"/>
                </a:cubicBezTo>
                <a:cubicBezTo>
                  <a:pt x="16" y="48"/>
                  <a:pt x="18" y="50"/>
                  <a:pt x="21" y="50"/>
                </a:cubicBezTo>
                <a:cubicBezTo>
                  <a:pt x="25" y="50"/>
                  <a:pt x="26" y="48"/>
                  <a:pt x="28" y="47"/>
                </a:cubicBezTo>
                <a:cubicBezTo>
                  <a:pt x="29" y="46"/>
                  <a:pt x="30" y="45"/>
                  <a:pt x="32" y="45"/>
                </a:cubicBezTo>
                <a:cubicBezTo>
                  <a:pt x="34" y="45"/>
                  <a:pt x="34" y="46"/>
                  <a:pt x="36" y="47"/>
                </a:cubicBezTo>
                <a:cubicBezTo>
                  <a:pt x="37" y="48"/>
                  <a:pt x="39" y="50"/>
                  <a:pt x="42" y="50"/>
                </a:cubicBezTo>
                <a:cubicBezTo>
                  <a:pt x="46" y="50"/>
                  <a:pt x="48" y="48"/>
                  <a:pt x="49" y="47"/>
                </a:cubicBezTo>
                <a:cubicBezTo>
                  <a:pt x="50" y="46"/>
                  <a:pt x="51" y="45"/>
                  <a:pt x="53" y="45"/>
                </a:cubicBezTo>
                <a:cubicBezTo>
                  <a:pt x="55" y="45"/>
                  <a:pt x="56" y="46"/>
                  <a:pt x="57" y="47"/>
                </a:cubicBezTo>
                <a:cubicBezTo>
                  <a:pt x="58" y="48"/>
                  <a:pt x="60" y="50"/>
                  <a:pt x="64" y="50"/>
                </a:cubicBezTo>
                <a:lnTo>
                  <a:pt x="64" y="64"/>
                </a:lnTo>
                <a:close/>
                <a:moveTo>
                  <a:pt x="13" y="13"/>
                </a:moveTo>
                <a:cubicBezTo>
                  <a:pt x="11" y="13"/>
                  <a:pt x="9" y="11"/>
                  <a:pt x="9" y="9"/>
                </a:cubicBezTo>
                <a:cubicBezTo>
                  <a:pt x="9" y="4"/>
                  <a:pt x="13" y="6"/>
                  <a:pt x="13" y="0"/>
                </a:cubicBezTo>
                <a:cubicBezTo>
                  <a:pt x="15" y="0"/>
                  <a:pt x="18" y="4"/>
                  <a:pt x="18" y="8"/>
                </a:cubicBezTo>
                <a:cubicBezTo>
                  <a:pt x="18" y="12"/>
                  <a:pt x="16" y="13"/>
                  <a:pt x="13" y="13"/>
                </a:cubicBezTo>
                <a:close/>
                <a:moveTo>
                  <a:pt x="32" y="13"/>
                </a:moveTo>
                <a:cubicBezTo>
                  <a:pt x="29" y="13"/>
                  <a:pt x="27" y="11"/>
                  <a:pt x="27" y="9"/>
                </a:cubicBezTo>
                <a:cubicBezTo>
                  <a:pt x="27" y="4"/>
                  <a:pt x="32" y="6"/>
                  <a:pt x="32" y="0"/>
                </a:cubicBezTo>
                <a:cubicBezTo>
                  <a:pt x="33" y="0"/>
                  <a:pt x="36" y="4"/>
                  <a:pt x="36" y="8"/>
                </a:cubicBezTo>
                <a:cubicBezTo>
                  <a:pt x="36" y="12"/>
                  <a:pt x="34" y="13"/>
                  <a:pt x="32" y="13"/>
                </a:cubicBezTo>
                <a:close/>
                <a:moveTo>
                  <a:pt x="50" y="13"/>
                </a:moveTo>
                <a:cubicBezTo>
                  <a:pt x="47" y="13"/>
                  <a:pt x="45" y="11"/>
                  <a:pt x="45" y="9"/>
                </a:cubicBezTo>
                <a:cubicBezTo>
                  <a:pt x="45" y="4"/>
                  <a:pt x="50" y="6"/>
                  <a:pt x="50" y="0"/>
                </a:cubicBezTo>
                <a:cubicBezTo>
                  <a:pt x="52" y="0"/>
                  <a:pt x="55" y="4"/>
                  <a:pt x="55" y="8"/>
                </a:cubicBezTo>
                <a:cubicBezTo>
                  <a:pt x="55" y="12"/>
                  <a:pt x="53" y="13"/>
                  <a:pt x="50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88" name="Freeform 28">
            <a:extLst>
              <a:ext uri="{FF2B5EF4-FFF2-40B4-BE49-F238E27FC236}">
                <a16:creationId xmlns:a16="http://schemas.microsoft.com/office/drawing/2014/main" id="{92CADC06-3174-1B47-805F-8D975DEF58D5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839788"/>
            <a:ext cx="188912" cy="188912"/>
          </a:xfrm>
          <a:custGeom>
            <a:avLst/>
            <a:gdLst>
              <a:gd name="T0" fmla="*/ 55 w 55"/>
              <a:gd name="T1" fmla="*/ 45 h 55"/>
              <a:gd name="T2" fmla="*/ 44 w 55"/>
              <a:gd name="T3" fmla="*/ 55 h 55"/>
              <a:gd name="T4" fmla="*/ 10 w 55"/>
              <a:gd name="T5" fmla="*/ 55 h 55"/>
              <a:gd name="T6" fmla="*/ 0 w 55"/>
              <a:gd name="T7" fmla="*/ 45 h 55"/>
              <a:gd name="T8" fmla="*/ 0 w 55"/>
              <a:gd name="T9" fmla="*/ 11 h 55"/>
              <a:gd name="T10" fmla="*/ 10 w 55"/>
              <a:gd name="T11" fmla="*/ 0 h 55"/>
              <a:gd name="T12" fmla="*/ 44 w 55"/>
              <a:gd name="T13" fmla="*/ 0 h 55"/>
              <a:gd name="T14" fmla="*/ 55 w 55"/>
              <a:gd name="T15" fmla="*/ 11 h 55"/>
              <a:gd name="T16" fmla="*/ 55 w 55"/>
              <a:gd name="T17" fmla="*/ 45 h 55"/>
              <a:gd name="T18" fmla="*/ 45 w 55"/>
              <a:gd name="T19" fmla="*/ 12 h 55"/>
              <a:gd name="T20" fmla="*/ 39 w 55"/>
              <a:gd name="T21" fmla="*/ 8 h 55"/>
              <a:gd name="T22" fmla="*/ 22 w 55"/>
              <a:gd name="T23" fmla="*/ 7 h 55"/>
              <a:gd name="T24" fmla="*/ 14 w 55"/>
              <a:gd name="T25" fmla="*/ 9 h 55"/>
              <a:gd name="T26" fmla="*/ 9 w 55"/>
              <a:gd name="T27" fmla="*/ 13 h 55"/>
              <a:gd name="T28" fmla="*/ 12 w 55"/>
              <a:gd name="T29" fmla="*/ 29 h 55"/>
              <a:gd name="T30" fmla="*/ 13 w 55"/>
              <a:gd name="T31" fmla="*/ 33 h 55"/>
              <a:gd name="T32" fmla="*/ 23 w 55"/>
              <a:gd name="T33" fmla="*/ 37 h 55"/>
              <a:gd name="T34" fmla="*/ 39 w 55"/>
              <a:gd name="T35" fmla="*/ 34 h 55"/>
              <a:gd name="T36" fmla="*/ 42 w 55"/>
              <a:gd name="T37" fmla="*/ 31 h 55"/>
              <a:gd name="T38" fmla="*/ 45 w 55"/>
              <a:gd name="T39" fmla="*/ 14 h 55"/>
              <a:gd name="T40" fmla="*/ 45 w 55"/>
              <a:gd name="T41" fmla="*/ 12 h 55"/>
              <a:gd name="T42" fmla="*/ 40 w 55"/>
              <a:gd name="T43" fmla="*/ 36 h 55"/>
              <a:gd name="T44" fmla="*/ 14 w 55"/>
              <a:gd name="T45" fmla="*/ 36 h 55"/>
              <a:gd name="T46" fmla="*/ 14 w 55"/>
              <a:gd name="T47" fmla="*/ 36 h 55"/>
              <a:gd name="T48" fmla="*/ 14 w 55"/>
              <a:gd name="T49" fmla="*/ 37 h 55"/>
              <a:gd name="T50" fmla="*/ 15 w 55"/>
              <a:gd name="T51" fmla="*/ 44 h 55"/>
              <a:gd name="T52" fmla="*/ 22 w 55"/>
              <a:gd name="T53" fmla="*/ 48 h 55"/>
              <a:gd name="T54" fmla="*/ 38 w 55"/>
              <a:gd name="T55" fmla="*/ 46 h 55"/>
              <a:gd name="T56" fmla="*/ 41 w 55"/>
              <a:gd name="T57" fmla="*/ 39 h 55"/>
              <a:gd name="T58" fmla="*/ 40 w 55"/>
              <a:gd name="T59" fmla="*/ 36 h 55"/>
              <a:gd name="T60" fmla="*/ 33 w 55"/>
              <a:gd name="T61" fmla="*/ 14 h 55"/>
              <a:gd name="T62" fmla="*/ 21 w 55"/>
              <a:gd name="T63" fmla="*/ 14 h 55"/>
              <a:gd name="T64" fmla="*/ 15 w 55"/>
              <a:gd name="T65" fmla="*/ 12 h 55"/>
              <a:gd name="T66" fmla="*/ 20 w 55"/>
              <a:gd name="T67" fmla="*/ 10 h 55"/>
              <a:gd name="T68" fmla="*/ 34 w 55"/>
              <a:gd name="T69" fmla="*/ 10 h 55"/>
              <a:gd name="T70" fmla="*/ 39 w 55"/>
              <a:gd name="T71" fmla="*/ 12 h 55"/>
              <a:gd name="T72" fmla="*/ 33 w 55"/>
              <a:gd name="T73" fmla="*/ 14 h 55"/>
              <a:gd name="T74" fmla="*/ 28 w 55"/>
              <a:gd name="T75" fmla="*/ 33 h 55"/>
              <a:gd name="T76" fmla="*/ 21 w 55"/>
              <a:gd name="T77" fmla="*/ 27 h 55"/>
              <a:gd name="T78" fmla="*/ 25 w 55"/>
              <a:gd name="T79" fmla="*/ 22 h 55"/>
              <a:gd name="T80" fmla="*/ 33 w 55"/>
              <a:gd name="T81" fmla="*/ 26 h 55"/>
              <a:gd name="T82" fmla="*/ 28 w 55"/>
              <a:gd name="T83" fmla="*/ 33 h 55"/>
              <a:gd name="T84" fmla="*/ 26 w 55"/>
              <a:gd name="T85" fmla="*/ 24 h 55"/>
              <a:gd name="T86" fmla="*/ 26 w 55"/>
              <a:gd name="T87" fmla="*/ 30 h 55"/>
              <a:gd name="T88" fmla="*/ 30 w 55"/>
              <a:gd name="T89" fmla="*/ 27 h 55"/>
              <a:gd name="T90" fmla="*/ 26 w 55"/>
              <a:gd name="T91" fmla="*/ 24 h 5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12"/>
                </a:moveTo>
                <a:cubicBezTo>
                  <a:pt x="44" y="10"/>
                  <a:pt x="41" y="9"/>
                  <a:pt x="39" y="8"/>
                </a:cubicBezTo>
                <a:cubicBezTo>
                  <a:pt x="34" y="7"/>
                  <a:pt x="28" y="7"/>
                  <a:pt x="22" y="7"/>
                </a:cubicBezTo>
                <a:cubicBezTo>
                  <a:pt x="19" y="7"/>
                  <a:pt x="16" y="8"/>
                  <a:pt x="14" y="9"/>
                </a:cubicBezTo>
                <a:cubicBezTo>
                  <a:pt x="12" y="9"/>
                  <a:pt x="9" y="10"/>
                  <a:pt x="9" y="13"/>
                </a:cubicBezTo>
                <a:cubicBezTo>
                  <a:pt x="10" y="18"/>
                  <a:pt x="11" y="23"/>
                  <a:pt x="12" y="29"/>
                </a:cubicBezTo>
                <a:cubicBezTo>
                  <a:pt x="12" y="30"/>
                  <a:pt x="12" y="32"/>
                  <a:pt x="13" y="33"/>
                </a:cubicBezTo>
                <a:cubicBezTo>
                  <a:pt x="16" y="35"/>
                  <a:pt x="20" y="36"/>
                  <a:pt x="23" y="37"/>
                </a:cubicBezTo>
                <a:cubicBezTo>
                  <a:pt x="29" y="37"/>
                  <a:pt x="34" y="37"/>
                  <a:pt x="39" y="34"/>
                </a:cubicBezTo>
                <a:cubicBezTo>
                  <a:pt x="40" y="34"/>
                  <a:pt x="42" y="33"/>
                  <a:pt x="42" y="31"/>
                </a:cubicBezTo>
                <a:cubicBezTo>
                  <a:pt x="43" y="25"/>
                  <a:pt x="44" y="20"/>
                  <a:pt x="45" y="14"/>
                </a:cubicBezTo>
                <a:cubicBezTo>
                  <a:pt x="45" y="13"/>
                  <a:pt x="45" y="12"/>
                  <a:pt x="45" y="12"/>
                </a:cubicBezTo>
                <a:close/>
                <a:moveTo>
                  <a:pt x="40" y="36"/>
                </a:moveTo>
                <a:cubicBezTo>
                  <a:pt x="33" y="41"/>
                  <a:pt x="22" y="41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9"/>
                  <a:pt x="14" y="42"/>
                  <a:pt x="15" y="44"/>
                </a:cubicBezTo>
                <a:cubicBezTo>
                  <a:pt x="16" y="47"/>
                  <a:pt x="20" y="48"/>
                  <a:pt x="22" y="48"/>
                </a:cubicBezTo>
                <a:cubicBezTo>
                  <a:pt x="27" y="49"/>
                  <a:pt x="33" y="49"/>
                  <a:pt x="38" y="46"/>
                </a:cubicBezTo>
                <a:cubicBezTo>
                  <a:pt x="40" y="45"/>
                  <a:pt x="40" y="41"/>
                  <a:pt x="41" y="39"/>
                </a:cubicBezTo>
                <a:cubicBezTo>
                  <a:pt x="41" y="38"/>
                  <a:pt x="41" y="37"/>
                  <a:pt x="40" y="36"/>
                </a:cubicBezTo>
                <a:close/>
                <a:moveTo>
                  <a:pt x="33" y="14"/>
                </a:moveTo>
                <a:cubicBezTo>
                  <a:pt x="29" y="15"/>
                  <a:pt x="25" y="15"/>
                  <a:pt x="21" y="14"/>
                </a:cubicBezTo>
                <a:cubicBezTo>
                  <a:pt x="19" y="14"/>
                  <a:pt x="17" y="14"/>
                  <a:pt x="15" y="12"/>
                </a:cubicBezTo>
                <a:cubicBezTo>
                  <a:pt x="16" y="11"/>
                  <a:pt x="18" y="11"/>
                  <a:pt x="20" y="10"/>
                </a:cubicBezTo>
                <a:cubicBezTo>
                  <a:pt x="25" y="9"/>
                  <a:pt x="29" y="10"/>
                  <a:pt x="34" y="10"/>
                </a:cubicBezTo>
                <a:cubicBezTo>
                  <a:pt x="36" y="11"/>
                  <a:pt x="38" y="11"/>
                  <a:pt x="39" y="12"/>
                </a:cubicBezTo>
                <a:cubicBezTo>
                  <a:pt x="37" y="14"/>
                  <a:pt x="35" y="14"/>
                  <a:pt x="33" y="14"/>
                </a:cubicBezTo>
                <a:close/>
                <a:moveTo>
                  <a:pt x="28" y="33"/>
                </a:moveTo>
                <a:cubicBezTo>
                  <a:pt x="25" y="33"/>
                  <a:pt x="22" y="30"/>
                  <a:pt x="21" y="27"/>
                </a:cubicBezTo>
                <a:cubicBezTo>
                  <a:pt x="21" y="25"/>
                  <a:pt x="23" y="23"/>
                  <a:pt x="25" y="22"/>
                </a:cubicBezTo>
                <a:cubicBezTo>
                  <a:pt x="28" y="20"/>
                  <a:pt x="32" y="23"/>
                  <a:pt x="33" y="26"/>
                </a:cubicBezTo>
                <a:cubicBezTo>
                  <a:pt x="33" y="29"/>
                  <a:pt x="31" y="32"/>
                  <a:pt x="28" y="33"/>
                </a:cubicBezTo>
                <a:close/>
                <a:moveTo>
                  <a:pt x="26" y="24"/>
                </a:moveTo>
                <a:cubicBezTo>
                  <a:pt x="24" y="25"/>
                  <a:pt x="24" y="29"/>
                  <a:pt x="26" y="30"/>
                </a:cubicBezTo>
                <a:cubicBezTo>
                  <a:pt x="28" y="31"/>
                  <a:pt x="30" y="29"/>
                  <a:pt x="30" y="27"/>
                </a:cubicBezTo>
                <a:cubicBezTo>
                  <a:pt x="30" y="25"/>
                  <a:pt x="28" y="23"/>
                  <a:pt x="26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89" name="Freeform 29">
            <a:extLst>
              <a:ext uri="{FF2B5EF4-FFF2-40B4-BE49-F238E27FC236}">
                <a16:creationId xmlns:a16="http://schemas.microsoft.com/office/drawing/2014/main" id="{78A81140-BFE2-B744-B279-A3CD2DBFC6EA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825500"/>
            <a:ext cx="219075" cy="220663"/>
          </a:xfrm>
          <a:custGeom>
            <a:avLst/>
            <a:gdLst>
              <a:gd name="T0" fmla="*/ 55 w 64"/>
              <a:gd name="T1" fmla="*/ 10 h 64"/>
              <a:gd name="T2" fmla="*/ 47 w 64"/>
              <a:gd name="T3" fmla="*/ 18 h 64"/>
              <a:gd name="T4" fmla="*/ 49 w 64"/>
              <a:gd name="T5" fmla="*/ 21 h 64"/>
              <a:gd name="T6" fmla="*/ 49 w 64"/>
              <a:gd name="T7" fmla="*/ 24 h 64"/>
              <a:gd name="T8" fmla="*/ 47 w 64"/>
              <a:gd name="T9" fmla="*/ 26 h 64"/>
              <a:gd name="T10" fmla="*/ 50 w 64"/>
              <a:gd name="T11" fmla="*/ 39 h 64"/>
              <a:gd name="T12" fmla="*/ 25 w 64"/>
              <a:gd name="T13" fmla="*/ 64 h 64"/>
              <a:gd name="T14" fmla="*/ 0 w 64"/>
              <a:gd name="T15" fmla="*/ 39 h 64"/>
              <a:gd name="T16" fmla="*/ 25 w 64"/>
              <a:gd name="T17" fmla="*/ 13 h 64"/>
              <a:gd name="T18" fmla="*/ 37 w 64"/>
              <a:gd name="T19" fmla="*/ 17 h 64"/>
              <a:gd name="T20" fmla="*/ 39 w 64"/>
              <a:gd name="T21" fmla="*/ 14 h 64"/>
              <a:gd name="T22" fmla="*/ 43 w 64"/>
              <a:gd name="T23" fmla="*/ 14 h 64"/>
              <a:gd name="T24" fmla="*/ 45 w 64"/>
              <a:gd name="T25" fmla="*/ 17 h 64"/>
              <a:gd name="T26" fmla="*/ 54 w 64"/>
              <a:gd name="T27" fmla="*/ 8 h 64"/>
              <a:gd name="T28" fmla="*/ 55 w 64"/>
              <a:gd name="T29" fmla="*/ 10 h 64"/>
              <a:gd name="T30" fmla="*/ 17 w 64"/>
              <a:gd name="T31" fmla="*/ 20 h 64"/>
              <a:gd name="T32" fmla="*/ 6 w 64"/>
              <a:gd name="T33" fmla="*/ 31 h 64"/>
              <a:gd name="T34" fmla="*/ 7 w 64"/>
              <a:gd name="T35" fmla="*/ 34 h 64"/>
              <a:gd name="T36" fmla="*/ 8 w 64"/>
              <a:gd name="T37" fmla="*/ 34 h 64"/>
              <a:gd name="T38" fmla="*/ 10 w 64"/>
              <a:gd name="T39" fmla="*/ 33 h 64"/>
              <a:gd name="T40" fmla="*/ 19 w 64"/>
              <a:gd name="T41" fmla="*/ 24 h 64"/>
              <a:gd name="T42" fmla="*/ 20 w 64"/>
              <a:gd name="T43" fmla="*/ 21 h 64"/>
              <a:gd name="T44" fmla="*/ 17 w 64"/>
              <a:gd name="T45" fmla="*/ 20 h 64"/>
              <a:gd name="T46" fmla="*/ 53 w 64"/>
              <a:gd name="T47" fmla="*/ 6 h 64"/>
              <a:gd name="T48" fmla="*/ 52 w 64"/>
              <a:gd name="T49" fmla="*/ 6 h 64"/>
              <a:gd name="T50" fmla="*/ 49 w 64"/>
              <a:gd name="T51" fmla="*/ 3 h 64"/>
              <a:gd name="T52" fmla="*/ 49 w 64"/>
              <a:gd name="T53" fmla="*/ 1 h 64"/>
              <a:gd name="T54" fmla="*/ 51 w 64"/>
              <a:gd name="T55" fmla="*/ 1 h 64"/>
              <a:gd name="T56" fmla="*/ 54 w 64"/>
              <a:gd name="T57" fmla="*/ 4 h 64"/>
              <a:gd name="T58" fmla="*/ 54 w 64"/>
              <a:gd name="T59" fmla="*/ 6 h 64"/>
              <a:gd name="T60" fmla="*/ 53 w 64"/>
              <a:gd name="T61" fmla="*/ 6 h 64"/>
              <a:gd name="T62" fmla="*/ 57 w 64"/>
              <a:gd name="T63" fmla="*/ 4 h 64"/>
              <a:gd name="T64" fmla="*/ 56 w 64"/>
              <a:gd name="T65" fmla="*/ 5 h 64"/>
              <a:gd name="T66" fmla="*/ 55 w 64"/>
              <a:gd name="T67" fmla="*/ 4 h 64"/>
              <a:gd name="T68" fmla="*/ 55 w 64"/>
              <a:gd name="T69" fmla="*/ 1 h 64"/>
              <a:gd name="T70" fmla="*/ 56 w 64"/>
              <a:gd name="T71" fmla="*/ 0 h 64"/>
              <a:gd name="T72" fmla="*/ 57 w 64"/>
              <a:gd name="T73" fmla="*/ 1 h 64"/>
              <a:gd name="T74" fmla="*/ 57 w 64"/>
              <a:gd name="T75" fmla="*/ 4 h 64"/>
              <a:gd name="T76" fmla="*/ 59 w 64"/>
              <a:gd name="T77" fmla="*/ 6 h 64"/>
              <a:gd name="T78" fmla="*/ 58 w 64"/>
              <a:gd name="T79" fmla="*/ 6 h 64"/>
              <a:gd name="T80" fmla="*/ 57 w 64"/>
              <a:gd name="T81" fmla="*/ 6 h 64"/>
              <a:gd name="T82" fmla="*/ 57 w 64"/>
              <a:gd name="T83" fmla="*/ 4 h 64"/>
              <a:gd name="T84" fmla="*/ 61 w 64"/>
              <a:gd name="T85" fmla="*/ 1 h 64"/>
              <a:gd name="T86" fmla="*/ 62 w 64"/>
              <a:gd name="T87" fmla="*/ 1 h 64"/>
              <a:gd name="T88" fmla="*/ 62 w 64"/>
              <a:gd name="T89" fmla="*/ 3 h 64"/>
              <a:gd name="T90" fmla="*/ 59 w 64"/>
              <a:gd name="T91" fmla="*/ 6 h 64"/>
              <a:gd name="T92" fmla="*/ 61 w 64"/>
              <a:gd name="T93" fmla="*/ 15 h 64"/>
              <a:gd name="T94" fmla="*/ 61 w 64"/>
              <a:gd name="T95" fmla="*/ 14 h 64"/>
              <a:gd name="T96" fmla="*/ 57 w 64"/>
              <a:gd name="T97" fmla="*/ 11 h 64"/>
              <a:gd name="T98" fmla="*/ 57 w 64"/>
              <a:gd name="T99" fmla="*/ 9 h 64"/>
              <a:gd name="T100" fmla="*/ 59 w 64"/>
              <a:gd name="T101" fmla="*/ 9 h 64"/>
              <a:gd name="T102" fmla="*/ 62 w 64"/>
              <a:gd name="T103" fmla="*/ 13 h 64"/>
              <a:gd name="T104" fmla="*/ 62 w 64"/>
              <a:gd name="T105" fmla="*/ 14 h 64"/>
              <a:gd name="T106" fmla="*/ 61 w 64"/>
              <a:gd name="T107" fmla="*/ 15 h 64"/>
              <a:gd name="T108" fmla="*/ 63 w 64"/>
              <a:gd name="T109" fmla="*/ 9 h 64"/>
              <a:gd name="T110" fmla="*/ 59 w 64"/>
              <a:gd name="T111" fmla="*/ 9 h 64"/>
              <a:gd name="T112" fmla="*/ 58 w 64"/>
              <a:gd name="T113" fmla="*/ 8 h 64"/>
              <a:gd name="T114" fmla="*/ 59 w 64"/>
              <a:gd name="T115" fmla="*/ 7 h 64"/>
              <a:gd name="T116" fmla="*/ 63 w 64"/>
              <a:gd name="T117" fmla="*/ 7 h 64"/>
              <a:gd name="T118" fmla="*/ 64 w 64"/>
              <a:gd name="T119" fmla="*/ 8 h 64"/>
              <a:gd name="T120" fmla="*/ 63 w 64"/>
              <a:gd name="T121" fmla="*/ 9 h 6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4" h="64">
                <a:moveTo>
                  <a:pt x="55" y="10"/>
                </a:moveTo>
                <a:cubicBezTo>
                  <a:pt x="47" y="18"/>
                  <a:pt x="47" y="18"/>
                  <a:pt x="47" y="18"/>
                </a:cubicBezTo>
                <a:cubicBezTo>
                  <a:pt x="49" y="21"/>
                  <a:pt x="49" y="21"/>
                  <a:pt x="49" y="21"/>
                </a:cubicBezTo>
                <a:cubicBezTo>
                  <a:pt x="50" y="22"/>
                  <a:pt x="50" y="23"/>
                  <a:pt x="49" y="24"/>
                </a:cubicBezTo>
                <a:cubicBezTo>
                  <a:pt x="47" y="26"/>
                  <a:pt x="47" y="26"/>
                  <a:pt x="47" y="26"/>
                </a:cubicBezTo>
                <a:cubicBezTo>
                  <a:pt x="49" y="30"/>
                  <a:pt x="50" y="34"/>
                  <a:pt x="50" y="39"/>
                </a:cubicBezTo>
                <a:cubicBezTo>
                  <a:pt x="50" y="52"/>
                  <a:pt x="39" y="64"/>
                  <a:pt x="25" y="64"/>
                </a:cubicBezTo>
                <a:cubicBezTo>
                  <a:pt x="11" y="64"/>
                  <a:pt x="0" y="52"/>
                  <a:pt x="0" y="39"/>
                </a:cubicBezTo>
                <a:cubicBezTo>
                  <a:pt x="0" y="25"/>
                  <a:pt x="11" y="13"/>
                  <a:pt x="25" y="13"/>
                </a:cubicBezTo>
                <a:cubicBezTo>
                  <a:pt x="29" y="13"/>
                  <a:pt x="34" y="15"/>
                  <a:pt x="37" y="17"/>
                </a:cubicBezTo>
                <a:cubicBezTo>
                  <a:pt x="39" y="14"/>
                  <a:pt x="39" y="14"/>
                  <a:pt x="39" y="14"/>
                </a:cubicBezTo>
                <a:cubicBezTo>
                  <a:pt x="40" y="13"/>
                  <a:pt x="42" y="13"/>
                  <a:pt x="43" y="14"/>
                </a:cubicBezTo>
                <a:cubicBezTo>
                  <a:pt x="45" y="17"/>
                  <a:pt x="45" y="17"/>
                  <a:pt x="45" y="17"/>
                </a:cubicBezTo>
                <a:cubicBezTo>
                  <a:pt x="54" y="8"/>
                  <a:pt x="54" y="8"/>
                  <a:pt x="54" y="8"/>
                </a:cubicBezTo>
                <a:lnTo>
                  <a:pt x="55" y="10"/>
                </a:lnTo>
                <a:close/>
                <a:moveTo>
                  <a:pt x="17" y="20"/>
                </a:moveTo>
                <a:cubicBezTo>
                  <a:pt x="12" y="22"/>
                  <a:pt x="8" y="26"/>
                  <a:pt x="6" y="31"/>
                </a:cubicBezTo>
                <a:cubicBezTo>
                  <a:pt x="5" y="32"/>
                  <a:pt x="6" y="33"/>
                  <a:pt x="7" y="34"/>
                </a:cubicBezTo>
                <a:cubicBezTo>
                  <a:pt x="7" y="34"/>
                  <a:pt x="8" y="34"/>
                  <a:pt x="8" y="34"/>
                </a:cubicBezTo>
                <a:cubicBezTo>
                  <a:pt x="9" y="34"/>
                  <a:pt x="10" y="33"/>
                  <a:pt x="10" y="33"/>
                </a:cubicBezTo>
                <a:cubicBezTo>
                  <a:pt x="12" y="29"/>
                  <a:pt x="15" y="25"/>
                  <a:pt x="19" y="24"/>
                </a:cubicBezTo>
                <a:cubicBezTo>
                  <a:pt x="20" y="23"/>
                  <a:pt x="21" y="22"/>
                  <a:pt x="20" y="21"/>
                </a:cubicBezTo>
                <a:cubicBezTo>
                  <a:pt x="20" y="20"/>
                  <a:pt x="18" y="19"/>
                  <a:pt x="17" y="20"/>
                </a:cubicBezTo>
                <a:close/>
                <a:moveTo>
                  <a:pt x="53" y="6"/>
                </a:moveTo>
                <a:cubicBezTo>
                  <a:pt x="53" y="6"/>
                  <a:pt x="53" y="6"/>
                  <a:pt x="52" y="6"/>
                </a:cubicBezTo>
                <a:cubicBezTo>
                  <a:pt x="49" y="3"/>
                  <a:pt x="49" y="3"/>
                  <a:pt x="49" y="3"/>
                </a:cubicBezTo>
                <a:cubicBezTo>
                  <a:pt x="49" y="2"/>
                  <a:pt x="49" y="2"/>
                  <a:pt x="49" y="1"/>
                </a:cubicBezTo>
                <a:cubicBezTo>
                  <a:pt x="50" y="1"/>
                  <a:pt x="50" y="1"/>
                  <a:pt x="51" y="1"/>
                </a:cubicBezTo>
                <a:cubicBezTo>
                  <a:pt x="54" y="4"/>
                  <a:pt x="54" y="4"/>
                  <a:pt x="54" y="4"/>
                </a:cubicBezTo>
                <a:cubicBezTo>
                  <a:pt x="55" y="5"/>
                  <a:pt x="55" y="6"/>
                  <a:pt x="54" y="6"/>
                </a:cubicBezTo>
                <a:cubicBezTo>
                  <a:pt x="54" y="6"/>
                  <a:pt x="54" y="6"/>
                  <a:pt x="53" y="6"/>
                </a:cubicBezTo>
                <a:close/>
                <a:moveTo>
                  <a:pt x="57" y="4"/>
                </a:moveTo>
                <a:cubicBezTo>
                  <a:pt x="57" y="5"/>
                  <a:pt x="56" y="5"/>
                  <a:pt x="56" y="5"/>
                </a:cubicBezTo>
                <a:cubicBezTo>
                  <a:pt x="55" y="5"/>
                  <a:pt x="55" y="5"/>
                  <a:pt x="55" y="4"/>
                </a:cubicBezTo>
                <a:cubicBezTo>
                  <a:pt x="55" y="1"/>
                  <a:pt x="55" y="1"/>
                  <a:pt x="55" y="1"/>
                </a:cubicBezTo>
                <a:cubicBezTo>
                  <a:pt x="55" y="0"/>
                  <a:pt x="55" y="0"/>
                  <a:pt x="56" y="0"/>
                </a:cubicBezTo>
                <a:cubicBezTo>
                  <a:pt x="56" y="0"/>
                  <a:pt x="57" y="0"/>
                  <a:pt x="57" y="1"/>
                </a:cubicBezTo>
                <a:lnTo>
                  <a:pt x="57" y="4"/>
                </a:lnTo>
                <a:close/>
                <a:moveTo>
                  <a:pt x="59" y="6"/>
                </a:moveTo>
                <a:cubicBezTo>
                  <a:pt x="59" y="6"/>
                  <a:pt x="59" y="6"/>
                  <a:pt x="58" y="6"/>
                </a:cubicBezTo>
                <a:cubicBezTo>
                  <a:pt x="58" y="6"/>
                  <a:pt x="58" y="6"/>
                  <a:pt x="57" y="6"/>
                </a:cubicBezTo>
                <a:cubicBezTo>
                  <a:pt x="57" y="6"/>
                  <a:pt x="57" y="5"/>
                  <a:pt x="57" y="4"/>
                </a:cubicBezTo>
                <a:cubicBezTo>
                  <a:pt x="61" y="1"/>
                  <a:pt x="61" y="1"/>
                  <a:pt x="61" y="1"/>
                </a:cubicBezTo>
                <a:cubicBezTo>
                  <a:pt x="61" y="1"/>
                  <a:pt x="62" y="1"/>
                  <a:pt x="62" y="1"/>
                </a:cubicBezTo>
                <a:cubicBezTo>
                  <a:pt x="63" y="2"/>
                  <a:pt x="63" y="2"/>
                  <a:pt x="62" y="3"/>
                </a:cubicBezTo>
                <a:lnTo>
                  <a:pt x="59" y="6"/>
                </a:lnTo>
                <a:close/>
                <a:moveTo>
                  <a:pt x="61" y="15"/>
                </a:moveTo>
                <a:cubicBezTo>
                  <a:pt x="61" y="15"/>
                  <a:pt x="61" y="15"/>
                  <a:pt x="61" y="14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11"/>
                  <a:pt x="57" y="10"/>
                  <a:pt x="57" y="9"/>
                </a:cubicBezTo>
                <a:cubicBezTo>
                  <a:pt x="58" y="9"/>
                  <a:pt x="59" y="9"/>
                  <a:pt x="59" y="9"/>
                </a:cubicBezTo>
                <a:cubicBezTo>
                  <a:pt x="62" y="13"/>
                  <a:pt x="62" y="13"/>
                  <a:pt x="62" y="13"/>
                </a:cubicBezTo>
                <a:cubicBezTo>
                  <a:pt x="63" y="13"/>
                  <a:pt x="63" y="14"/>
                  <a:pt x="62" y="14"/>
                </a:cubicBezTo>
                <a:cubicBezTo>
                  <a:pt x="62" y="15"/>
                  <a:pt x="62" y="15"/>
                  <a:pt x="61" y="15"/>
                </a:cubicBezTo>
                <a:close/>
                <a:moveTo>
                  <a:pt x="63" y="9"/>
                </a:moveTo>
                <a:cubicBezTo>
                  <a:pt x="59" y="9"/>
                  <a:pt x="59" y="9"/>
                  <a:pt x="59" y="9"/>
                </a:cubicBezTo>
                <a:cubicBezTo>
                  <a:pt x="59" y="9"/>
                  <a:pt x="58" y="8"/>
                  <a:pt x="58" y="8"/>
                </a:cubicBezTo>
                <a:cubicBezTo>
                  <a:pt x="58" y="7"/>
                  <a:pt x="59" y="7"/>
                  <a:pt x="59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4" y="7"/>
                  <a:pt x="64" y="8"/>
                </a:cubicBezTo>
                <a:cubicBezTo>
                  <a:pt x="64" y="8"/>
                  <a:pt x="63" y="9"/>
                  <a:pt x="63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90" name="Freeform 30">
            <a:extLst>
              <a:ext uri="{FF2B5EF4-FFF2-40B4-BE49-F238E27FC236}">
                <a16:creationId xmlns:a16="http://schemas.microsoft.com/office/drawing/2014/main" id="{5EDA0F4E-9ECD-604B-BDDD-63C3F5D89DFC}"/>
              </a:ext>
            </a:extLst>
          </p:cNvPr>
          <p:cNvSpPr>
            <a:spLocks/>
          </p:cNvSpPr>
          <p:nvPr/>
        </p:nvSpPr>
        <p:spPr bwMode="auto">
          <a:xfrm>
            <a:off x="2968625" y="839788"/>
            <a:ext cx="155575" cy="185737"/>
          </a:xfrm>
          <a:custGeom>
            <a:avLst/>
            <a:gdLst>
              <a:gd name="T0" fmla="*/ 43 w 45"/>
              <a:gd name="T1" fmla="*/ 1 h 54"/>
              <a:gd name="T2" fmla="*/ 45 w 45"/>
              <a:gd name="T3" fmla="*/ 4 h 54"/>
              <a:gd name="T4" fmla="*/ 45 w 45"/>
              <a:gd name="T5" fmla="*/ 50 h 54"/>
              <a:gd name="T6" fmla="*/ 43 w 45"/>
              <a:gd name="T7" fmla="*/ 54 h 54"/>
              <a:gd name="T8" fmla="*/ 41 w 45"/>
              <a:gd name="T9" fmla="*/ 54 h 54"/>
              <a:gd name="T10" fmla="*/ 38 w 45"/>
              <a:gd name="T11" fmla="*/ 53 h 54"/>
              <a:gd name="T12" fmla="*/ 23 w 45"/>
              <a:gd name="T13" fmla="*/ 38 h 54"/>
              <a:gd name="T14" fmla="*/ 7 w 45"/>
              <a:gd name="T15" fmla="*/ 53 h 54"/>
              <a:gd name="T16" fmla="*/ 4 w 45"/>
              <a:gd name="T17" fmla="*/ 54 h 54"/>
              <a:gd name="T18" fmla="*/ 2 w 45"/>
              <a:gd name="T19" fmla="*/ 54 h 54"/>
              <a:gd name="T20" fmla="*/ 0 w 45"/>
              <a:gd name="T21" fmla="*/ 50 h 54"/>
              <a:gd name="T22" fmla="*/ 0 w 45"/>
              <a:gd name="T23" fmla="*/ 4 h 54"/>
              <a:gd name="T24" fmla="*/ 2 w 45"/>
              <a:gd name="T25" fmla="*/ 1 h 54"/>
              <a:gd name="T26" fmla="*/ 4 w 45"/>
              <a:gd name="T27" fmla="*/ 0 h 54"/>
              <a:gd name="T28" fmla="*/ 41 w 45"/>
              <a:gd name="T29" fmla="*/ 0 h 54"/>
              <a:gd name="T30" fmla="*/ 43 w 45"/>
              <a:gd name="T31" fmla="*/ 1 h 5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5" h="54">
                <a:moveTo>
                  <a:pt x="43" y="1"/>
                </a:moveTo>
                <a:cubicBezTo>
                  <a:pt x="44" y="1"/>
                  <a:pt x="45" y="3"/>
                  <a:pt x="45" y="4"/>
                </a:cubicBezTo>
                <a:cubicBezTo>
                  <a:pt x="45" y="50"/>
                  <a:pt x="45" y="50"/>
                  <a:pt x="45" y="50"/>
                </a:cubicBezTo>
                <a:cubicBezTo>
                  <a:pt x="45" y="52"/>
                  <a:pt x="44" y="53"/>
                  <a:pt x="43" y="54"/>
                </a:cubicBezTo>
                <a:cubicBezTo>
                  <a:pt x="42" y="54"/>
                  <a:pt x="42" y="54"/>
                  <a:pt x="41" y="54"/>
                </a:cubicBezTo>
                <a:cubicBezTo>
                  <a:pt x="40" y="54"/>
                  <a:pt x="39" y="54"/>
                  <a:pt x="38" y="53"/>
                </a:cubicBezTo>
                <a:cubicBezTo>
                  <a:pt x="23" y="38"/>
                  <a:pt x="23" y="38"/>
                  <a:pt x="23" y="38"/>
                </a:cubicBezTo>
                <a:cubicBezTo>
                  <a:pt x="7" y="53"/>
                  <a:pt x="7" y="53"/>
                  <a:pt x="7" y="53"/>
                </a:cubicBezTo>
                <a:cubicBezTo>
                  <a:pt x="6" y="54"/>
                  <a:pt x="5" y="54"/>
                  <a:pt x="4" y="54"/>
                </a:cubicBezTo>
                <a:cubicBezTo>
                  <a:pt x="3" y="54"/>
                  <a:pt x="3" y="54"/>
                  <a:pt x="2" y="54"/>
                </a:cubicBezTo>
                <a:cubicBezTo>
                  <a:pt x="1" y="53"/>
                  <a:pt x="0" y="52"/>
                  <a:pt x="0" y="50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1" y="1"/>
                  <a:pt x="2" y="1"/>
                </a:cubicBezTo>
                <a:cubicBezTo>
                  <a:pt x="3" y="0"/>
                  <a:pt x="3" y="0"/>
                  <a:pt x="4" y="0"/>
                </a:cubicBezTo>
                <a:cubicBezTo>
                  <a:pt x="5" y="0"/>
                  <a:pt x="40" y="0"/>
                  <a:pt x="41" y="0"/>
                </a:cubicBezTo>
                <a:cubicBezTo>
                  <a:pt x="42" y="0"/>
                  <a:pt x="42" y="0"/>
                  <a:pt x="43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91" name="Freeform 31">
            <a:extLst>
              <a:ext uri="{FF2B5EF4-FFF2-40B4-BE49-F238E27FC236}">
                <a16:creationId xmlns:a16="http://schemas.microsoft.com/office/drawing/2014/main" id="{0CE57D2C-21D3-4140-AA79-4D271ABF0FEE}"/>
              </a:ext>
            </a:extLst>
          </p:cNvPr>
          <p:cNvSpPr>
            <a:spLocks noEditPoints="1"/>
          </p:cNvSpPr>
          <p:nvPr/>
        </p:nvSpPr>
        <p:spPr bwMode="auto">
          <a:xfrm>
            <a:off x="3463925" y="825500"/>
            <a:ext cx="219075" cy="188913"/>
          </a:xfrm>
          <a:custGeom>
            <a:avLst/>
            <a:gdLst>
              <a:gd name="T0" fmla="*/ 64 w 64"/>
              <a:gd name="T1" fmla="*/ 28 h 55"/>
              <a:gd name="T2" fmla="*/ 0 w 64"/>
              <a:gd name="T3" fmla="*/ 28 h 55"/>
              <a:gd name="T4" fmla="*/ 0 w 64"/>
              <a:gd name="T5" fmla="*/ 15 h 55"/>
              <a:gd name="T6" fmla="*/ 5 w 64"/>
              <a:gd name="T7" fmla="*/ 9 h 55"/>
              <a:gd name="T8" fmla="*/ 18 w 64"/>
              <a:gd name="T9" fmla="*/ 9 h 55"/>
              <a:gd name="T10" fmla="*/ 18 w 64"/>
              <a:gd name="T11" fmla="*/ 3 h 55"/>
              <a:gd name="T12" fmla="*/ 21 w 64"/>
              <a:gd name="T13" fmla="*/ 0 h 55"/>
              <a:gd name="T14" fmla="*/ 42 w 64"/>
              <a:gd name="T15" fmla="*/ 0 h 55"/>
              <a:gd name="T16" fmla="*/ 45 w 64"/>
              <a:gd name="T17" fmla="*/ 3 h 55"/>
              <a:gd name="T18" fmla="*/ 45 w 64"/>
              <a:gd name="T19" fmla="*/ 9 h 55"/>
              <a:gd name="T20" fmla="*/ 58 w 64"/>
              <a:gd name="T21" fmla="*/ 9 h 55"/>
              <a:gd name="T22" fmla="*/ 64 w 64"/>
              <a:gd name="T23" fmla="*/ 15 h 55"/>
              <a:gd name="T24" fmla="*/ 64 w 64"/>
              <a:gd name="T25" fmla="*/ 28 h 55"/>
              <a:gd name="T26" fmla="*/ 64 w 64"/>
              <a:gd name="T27" fmla="*/ 49 h 55"/>
              <a:gd name="T28" fmla="*/ 58 w 64"/>
              <a:gd name="T29" fmla="*/ 55 h 55"/>
              <a:gd name="T30" fmla="*/ 5 w 64"/>
              <a:gd name="T31" fmla="*/ 55 h 55"/>
              <a:gd name="T32" fmla="*/ 0 w 64"/>
              <a:gd name="T33" fmla="*/ 49 h 55"/>
              <a:gd name="T34" fmla="*/ 0 w 64"/>
              <a:gd name="T35" fmla="*/ 32 h 55"/>
              <a:gd name="T36" fmla="*/ 24 w 64"/>
              <a:gd name="T37" fmla="*/ 32 h 55"/>
              <a:gd name="T38" fmla="*/ 24 w 64"/>
              <a:gd name="T39" fmla="*/ 37 h 55"/>
              <a:gd name="T40" fmla="*/ 26 w 64"/>
              <a:gd name="T41" fmla="*/ 40 h 55"/>
              <a:gd name="T42" fmla="*/ 37 w 64"/>
              <a:gd name="T43" fmla="*/ 40 h 55"/>
              <a:gd name="T44" fmla="*/ 40 w 64"/>
              <a:gd name="T45" fmla="*/ 37 h 55"/>
              <a:gd name="T46" fmla="*/ 40 w 64"/>
              <a:gd name="T47" fmla="*/ 32 h 55"/>
              <a:gd name="T48" fmla="*/ 64 w 64"/>
              <a:gd name="T49" fmla="*/ 32 h 55"/>
              <a:gd name="T50" fmla="*/ 64 w 64"/>
              <a:gd name="T51" fmla="*/ 49 h 55"/>
              <a:gd name="T52" fmla="*/ 41 w 64"/>
              <a:gd name="T53" fmla="*/ 9 h 55"/>
              <a:gd name="T54" fmla="*/ 41 w 64"/>
              <a:gd name="T55" fmla="*/ 4 h 55"/>
              <a:gd name="T56" fmla="*/ 23 w 64"/>
              <a:gd name="T57" fmla="*/ 4 h 55"/>
              <a:gd name="T58" fmla="*/ 23 w 64"/>
              <a:gd name="T59" fmla="*/ 9 h 55"/>
              <a:gd name="T60" fmla="*/ 41 w 64"/>
              <a:gd name="T61" fmla="*/ 9 h 55"/>
              <a:gd name="T62" fmla="*/ 36 w 64"/>
              <a:gd name="T63" fmla="*/ 36 h 55"/>
              <a:gd name="T64" fmla="*/ 27 w 64"/>
              <a:gd name="T65" fmla="*/ 36 h 55"/>
              <a:gd name="T66" fmla="*/ 27 w 64"/>
              <a:gd name="T67" fmla="*/ 32 h 55"/>
              <a:gd name="T68" fmla="*/ 36 w 64"/>
              <a:gd name="T69" fmla="*/ 32 h 55"/>
              <a:gd name="T70" fmla="*/ 36 w 64"/>
              <a:gd name="T71" fmla="*/ 36 h 5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5">
                <a:moveTo>
                  <a:pt x="64" y="28"/>
                </a:moveTo>
                <a:cubicBezTo>
                  <a:pt x="0" y="28"/>
                  <a:pt x="0" y="28"/>
                  <a:pt x="0" y="2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9"/>
                  <a:pt x="5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1"/>
                  <a:pt x="20" y="0"/>
                  <a:pt x="21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5" y="1"/>
                  <a:pt x="45" y="3"/>
                </a:cubicBezTo>
                <a:cubicBezTo>
                  <a:pt x="45" y="9"/>
                  <a:pt x="45" y="9"/>
                  <a:pt x="45" y="9"/>
                </a:cubicBezTo>
                <a:cubicBezTo>
                  <a:pt x="58" y="9"/>
                  <a:pt x="58" y="9"/>
                  <a:pt x="58" y="9"/>
                </a:cubicBezTo>
                <a:cubicBezTo>
                  <a:pt x="61" y="9"/>
                  <a:pt x="64" y="11"/>
                  <a:pt x="64" y="15"/>
                </a:cubicBezTo>
                <a:lnTo>
                  <a:pt x="64" y="28"/>
                </a:lnTo>
                <a:close/>
                <a:moveTo>
                  <a:pt x="64" y="49"/>
                </a:moveTo>
                <a:cubicBezTo>
                  <a:pt x="64" y="52"/>
                  <a:pt x="61" y="55"/>
                  <a:pt x="58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2"/>
                  <a:pt x="0" y="49"/>
                </a:cubicBezTo>
                <a:cubicBezTo>
                  <a:pt x="0" y="32"/>
                  <a:pt x="0" y="32"/>
                  <a:pt x="0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9"/>
                  <a:pt x="25" y="40"/>
                  <a:pt x="26" y="40"/>
                </a:cubicBezTo>
                <a:cubicBezTo>
                  <a:pt x="37" y="40"/>
                  <a:pt x="37" y="40"/>
                  <a:pt x="37" y="40"/>
                </a:cubicBezTo>
                <a:cubicBezTo>
                  <a:pt x="39" y="40"/>
                  <a:pt x="40" y="39"/>
                  <a:pt x="40" y="37"/>
                </a:cubicBezTo>
                <a:cubicBezTo>
                  <a:pt x="40" y="32"/>
                  <a:pt x="40" y="32"/>
                  <a:pt x="40" y="32"/>
                </a:cubicBezTo>
                <a:cubicBezTo>
                  <a:pt x="64" y="32"/>
                  <a:pt x="64" y="32"/>
                  <a:pt x="64" y="32"/>
                </a:cubicBezTo>
                <a:lnTo>
                  <a:pt x="64" y="49"/>
                </a:lnTo>
                <a:close/>
                <a:moveTo>
                  <a:pt x="41" y="9"/>
                </a:moveTo>
                <a:cubicBezTo>
                  <a:pt x="41" y="4"/>
                  <a:pt x="41" y="4"/>
                  <a:pt x="41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9"/>
                  <a:pt x="23" y="9"/>
                  <a:pt x="23" y="9"/>
                </a:cubicBezTo>
                <a:lnTo>
                  <a:pt x="41" y="9"/>
                </a:lnTo>
                <a:close/>
                <a:moveTo>
                  <a:pt x="36" y="36"/>
                </a:moveTo>
                <a:cubicBezTo>
                  <a:pt x="27" y="36"/>
                  <a:pt x="27" y="36"/>
                  <a:pt x="27" y="36"/>
                </a:cubicBezTo>
                <a:cubicBezTo>
                  <a:pt x="27" y="32"/>
                  <a:pt x="27" y="32"/>
                  <a:pt x="27" y="32"/>
                </a:cubicBezTo>
                <a:cubicBezTo>
                  <a:pt x="36" y="32"/>
                  <a:pt x="36" y="32"/>
                  <a:pt x="36" y="32"/>
                </a:cubicBezTo>
                <a:lnTo>
                  <a:pt x="36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92" name="Freeform 32">
            <a:extLst>
              <a:ext uri="{FF2B5EF4-FFF2-40B4-BE49-F238E27FC236}">
                <a16:creationId xmlns:a16="http://schemas.microsoft.com/office/drawing/2014/main" id="{129C12DF-A7A4-1841-845F-8E309ED3B516}"/>
              </a:ext>
            </a:extLst>
          </p:cNvPr>
          <p:cNvSpPr>
            <a:spLocks noEditPoints="1"/>
          </p:cNvSpPr>
          <p:nvPr/>
        </p:nvSpPr>
        <p:spPr bwMode="auto">
          <a:xfrm>
            <a:off x="3962400" y="831850"/>
            <a:ext cx="195263" cy="193675"/>
          </a:xfrm>
          <a:custGeom>
            <a:avLst/>
            <a:gdLst>
              <a:gd name="T0" fmla="*/ 55 w 57"/>
              <a:gd name="T1" fmla="*/ 34 h 56"/>
              <a:gd name="T2" fmla="*/ 47 w 57"/>
              <a:gd name="T3" fmla="*/ 34 h 56"/>
              <a:gd name="T4" fmla="*/ 44 w 57"/>
              <a:gd name="T5" fmla="*/ 45 h 56"/>
              <a:gd name="T6" fmla="*/ 52 w 57"/>
              <a:gd name="T7" fmla="*/ 52 h 56"/>
              <a:gd name="T8" fmla="*/ 52 w 57"/>
              <a:gd name="T9" fmla="*/ 55 h 56"/>
              <a:gd name="T10" fmla="*/ 50 w 57"/>
              <a:gd name="T11" fmla="*/ 56 h 56"/>
              <a:gd name="T12" fmla="*/ 49 w 57"/>
              <a:gd name="T13" fmla="*/ 55 h 56"/>
              <a:gd name="T14" fmla="*/ 41 w 57"/>
              <a:gd name="T15" fmla="*/ 48 h 56"/>
              <a:gd name="T16" fmla="*/ 31 w 57"/>
              <a:gd name="T17" fmla="*/ 53 h 56"/>
              <a:gd name="T18" fmla="*/ 31 w 57"/>
              <a:gd name="T19" fmla="*/ 21 h 56"/>
              <a:gd name="T20" fmla="*/ 26 w 57"/>
              <a:gd name="T21" fmla="*/ 21 h 56"/>
              <a:gd name="T22" fmla="*/ 26 w 57"/>
              <a:gd name="T23" fmla="*/ 53 h 56"/>
              <a:gd name="T24" fmla="*/ 15 w 57"/>
              <a:gd name="T25" fmla="*/ 48 h 56"/>
              <a:gd name="T26" fmla="*/ 8 w 57"/>
              <a:gd name="T27" fmla="*/ 55 h 56"/>
              <a:gd name="T28" fmla="*/ 7 w 57"/>
              <a:gd name="T29" fmla="*/ 56 h 56"/>
              <a:gd name="T30" fmla="*/ 5 w 57"/>
              <a:gd name="T31" fmla="*/ 55 h 56"/>
              <a:gd name="T32" fmla="*/ 5 w 57"/>
              <a:gd name="T33" fmla="*/ 52 h 56"/>
              <a:gd name="T34" fmla="*/ 12 w 57"/>
              <a:gd name="T35" fmla="*/ 44 h 56"/>
              <a:gd name="T36" fmla="*/ 10 w 57"/>
              <a:gd name="T37" fmla="*/ 34 h 56"/>
              <a:gd name="T38" fmla="*/ 2 w 57"/>
              <a:gd name="T39" fmla="*/ 34 h 56"/>
              <a:gd name="T40" fmla="*/ 0 w 57"/>
              <a:gd name="T41" fmla="*/ 32 h 56"/>
              <a:gd name="T42" fmla="*/ 2 w 57"/>
              <a:gd name="T43" fmla="*/ 30 h 56"/>
              <a:gd name="T44" fmla="*/ 10 w 57"/>
              <a:gd name="T45" fmla="*/ 30 h 56"/>
              <a:gd name="T46" fmla="*/ 10 w 57"/>
              <a:gd name="T47" fmla="*/ 19 h 56"/>
              <a:gd name="T48" fmla="*/ 4 w 57"/>
              <a:gd name="T49" fmla="*/ 13 h 56"/>
              <a:gd name="T50" fmla="*/ 4 w 57"/>
              <a:gd name="T51" fmla="*/ 10 h 56"/>
              <a:gd name="T52" fmla="*/ 7 w 57"/>
              <a:gd name="T53" fmla="*/ 10 h 56"/>
              <a:gd name="T54" fmla="*/ 13 w 57"/>
              <a:gd name="T55" fmla="*/ 16 h 56"/>
              <a:gd name="T56" fmla="*/ 44 w 57"/>
              <a:gd name="T57" fmla="*/ 16 h 56"/>
              <a:gd name="T58" fmla="*/ 50 w 57"/>
              <a:gd name="T59" fmla="*/ 10 h 56"/>
              <a:gd name="T60" fmla="*/ 53 w 57"/>
              <a:gd name="T61" fmla="*/ 10 h 56"/>
              <a:gd name="T62" fmla="*/ 53 w 57"/>
              <a:gd name="T63" fmla="*/ 13 h 56"/>
              <a:gd name="T64" fmla="*/ 47 w 57"/>
              <a:gd name="T65" fmla="*/ 19 h 56"/>
              <a:gd name="T66" fmla="*/ 47 w 57"/>
              <a:gd name="T67" fmla="*/ 30 h 56"/>
              <a:gd name="T68" fmla="*/ 55 w 57"/>
              <a:gd name="T69" fmla="*/ 30 h 56"/>
              <a:gd name="T70" fmla="*/ 57 w 57"/>
              <a:gd name="T71" fmla="*/ 32 h 56"/>
              <a:gd name="T72" fmla="*/ 55 w 57"/>
              <a:gd name="T73" fmla="*/ 34 h 56"/>
              <a:gd name="T74" fmla="*/ 17 w 57"/>
              <a:gd name="T75" fmla="*/ 11 h 56"/>
              <a:gd name="T76" fmla="*/ 28 w 57"/>
              <a:gd name="T77" fmla="*/ 0 h 56"/>
              <a:gd name="T78" fmla="*/ 40 w 57"/>
              <a:gd name="T79" fmla="*/ 11 h 56"/>
              <a:gd name="T80" fmla="*/ 17 w 57"/>
              <a:gd name="T81" fmla="*/ 11 h 5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7" h="56">
                <a:moveTo>
                  <a:pt x="55" y="34"/>
                </a:moveTo>
                <a:cubicBezTo>
                  <a:pt x="47" y="34"/>
                  <a:pt x="47" y="34"/>
                  <a:pt x="47" y="34"/>
                </a:cubicBezTo>
                <a:cubicBezTo>
                  <a:pt x="47" y="39"/>
                  <a:pt x="46" y="42"/>
                  <a:pt x="44" y="45"/>
                </a:cubicBezTo>
                <a:cubicBezTo>
                  <a:pt x="52" y="52"/>
                  <a:pt x="52" y="52"/>
                  <a:pt x="52" y="52"/>
                </a:cubicBezTo>
                <a:cubicBezTo>
                  <a:pt x="53" y="53"/>
                  <a:pt x="53" y="54"/>
                  <a:pt x="52" y="55"/>
                </a:cubicBezTo>
                <a:cubicBezTo>
                  <a:pt x="51" y="56"/>
                  <a:pt x="51" y="56"/>
                  <a:pt x="50" y="56"/>
                </a:cubicBezTo>
                <a:cubicBezTo>
                  <a:pt x="50" y="56"/>
                  <a:pt x="49" y="56"/>
                  <a:pt x="49" y="55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48"/>
                  <a:pt x="37" y="53"/>
                  <a:pt x="31" y="53"/>
                </a:cubicBezTo>
                <a:cubicBezTo>
                  <a:pt x="31" y="21"/>
                  <a:pt x="31" y="21"/>
                  <a:pt x="31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53"/>
                  <a:pt x="26" y="53"/>
                  <a:pt x="26" y="53"/>
                </a:cubicBezTo>
                <a:cubicBezTo>
                  <a:pt x="20" y="53"/>
                  <a:pt x="15" y="48"/>
                  <a:pt x="15" y="48"/>
                </a:cubicBezTo>
                <a:cubicBezTo>
                  <a:pt x="8" y="55"/>
                  <a:pt x="8" y="55"/>
                  <a:pt x="8" y="55"/>
                </a:cubicBezTo>
                <a:cubicBezTo>
                  <a:pt x="8" y="56"/>
                  <a:pt x="7" y="56"/>
                  <a:pt x="7" y="56"/>
                </a:cubicBezTo>
                <a:cubicBezTo>
                  <a:pt x="6" y="56"/>
                  <a:pt x="6" y="56"/>
                  <a:pt x="5" y="55"/>
                </a:cubicBezTo>
                <a:cubicBezTo>
                  <a:pt x="4" y="55"/>
                  <a:pt x="4" y="53"/>
                  <a:pt x="5" y="52"/>
                </a:cubicBezTo>
                <a:cubicBezTo>
                  <a:pt x="12" y="44"/>
                  <a:pt x="12" y="44"/>
                  <a:pt x="12" y="44"/>
                </a:cubicBezTo>
                <a:cubicBezTo>
                  <a:pt x="11" y="42"/>
                  <a:pt x="10" y="38"/>
                  <a:pt x="10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0" y="33"/>
                  <a:pt x="0" y="32"/>
                </a:cubicBezTo>
                <a:cubicBezTo>
                  <a:pt x="0" y="31"/>
                  <a:pt x="1" y="30"/>
                  <a:pt x="2" y="30"/>
                </a:cubicBezTo>
                <a:cubicBezTo>
                  <a:pt x="10" y="30"/>
                  <a:pt x="10" y="30"/>
                  <a:pt x="10" y="30"/>
                </a:cubicBezTo>
                <a:cubicBezTo>
                  <a:pt x="10" y="25"/>
                  <a:pt x="10" y="22"/>
                  <a:pt x="10" y="19"/>
                </a:cubicBezTo>
                <a:cubicBezTo>
                  <a:pt x="4" y="13"/>
                  <a:pt x="4" y="13"/>
                  <a:pt x="4" y="13"/>
                </a:cubicBezTo>
                <a:cubicBezTo>
                  <a:pt x="3" y="12"/>
                  <a:pt x="3" y="11"/>
                  <a:pt x="4" y="10"/>
                </a:cubicBezTo>
                <a:cubicBezTo>
                  <a:pt x="5" y="9"/>
                  <a:pt x="6" y="9"/>
                  <a:pt x="7" y="10"/>
                </a:cubicBezTo>
                <a:cubicBezTo>
                  <a:pt x="13" y="16"/>
                  <a:pt x="13" y="16"/>
                  <a:pt x="13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50" y="10"/>
                  <a:pt x="50" y="10"/>
                  <a:pt x="50" y="10"/>
                </a:cubicBezTo>
                <a:cubicBezTo>
                  <a:pt x="51" y="9"/>
                  <a:pt x="52" y="9"/>
                  <a:pt x="53" y="10"/>
                </a:cubicBezTo>
                <a:cubicBezTo>
                  <a:pt x="54" y="11"/>
                  <a:pt x="54" y="12"/>
                  <a:pt x="53" y="13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22"/>
                  <a:pt x="47" y="25"/>
                  <a:pt x="47" y="30"/>
                </a:cubicBezTo>
                <a:cubicBezTo>
                  <a:pt x="55" y="30"/>
                  <a:pt x="55" y="30"/>
                  <a:pt x="55" y="30"/>
                </a:cubicBezTo>
                <a:cubicBezTo>
                  <a:pt x="56" y="30"/>
                  <a:pt x="57" y="31"/>
                  <a:pt x="57" y="32"/>
                </a:cubicBezTo>
                <a:cubicBezTo>
                  <a:pt x="57" y="33"/>
                  <a:pt x="56" y="34"/>
                  <a:pt x="55" y="34"/>
                </a:cubicBezTo>
                <a:close/>
                <a:moveTo>
                  <a:pt x="17" y="11"/>
                </a:moveTo>
                <a:cubicBezTo>
                  <a:pt x="17" y="5"/>
                  <a:pt x="22" y="0"/>
                  <a:pt x="28" y="0"/>
                </a:cubicBezTo>
                <a:cubicBezTo>
                  <a:pt x="35" y="0"/>
                  <a:pt x="40" y="5"/>
                  <a:pt x="40" y="11"/>
                </a:cubicBezTo>
                <a:lnTo>
                  <a:pt x="17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93" name="Freeform 33">
            <a:extLst>
              <a:ext uri="{FF2B5EF4-FFF2-40B4-BE49-F238E27FC236}">
                <a16:creationId xmlns:a16="http://schemas.microsoft.com/office/drawing/2014/main" id="{5F038B24-EEEE-7A45-9707-588113595084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825500"/>
            <a:ext cx="173037" cy="220663"/>
          </a:xfrm>
          <a:custGeom>
            <a:avLst/>
            <a:gdLst>
              <a:gd name="T0" fmla="*/ 2 w 50"/>
              <a:gd name="T1" fmla="*/ 64 h 64"/>
              <a:gd name="T2" fmla="*/ 2 w 50"/>
              <a:gd name="T3" fmla="*/ 0 h 64"/>
              <a:gd name="T4" fmla="*/ 50 w 50"/>
              <a:gd name="T5" fmla="*/ 61 h 64"/>
              <a:gd name="T6" fmla="*/ 4 w 50"/>
              <a:gd name="T7" fmla="*/ 4 h 64"/>
              <a:gd name="T8" fmla="*/ 18 w 50"/>
              <a:gd name="T9" fmla="*/ 51 h 64"/>
              <a:gd name="T10" fmla="*/ 32 w 50"/>
              <a:gd name="T11" fmla="*/ 51 h 64"/>
              <a:gd name="T12" fmla="*/ 13 w 50"/>
              <a:gd name="T13" fmla="*/ 12 h 64"/>
              <a:gd name="T14" fmla="*/ 9 w 50"/>
              <a:gd name="T15" fmla="*/ 12 h 64"/>
              <a:gd name="T16" fmla="*/ 12 w 50"/>
              <a:gd name="T17" fmla="*/ 9 h 64"/>
              <a:gd name="T18" fmla="*/ 13 w 50"/>
              <a:gd name="T19" fmla="*/ 21 h 64"/>
              <a:gd name="T20" fmla="*/ 9 w 50"/>
              <a:gd name="T21" fmla="*/ 21 h 64"/>
              <a:gd name="T22" fmla="*/ 12 w 50"/>
              <a:gd name="T23" fmla="*/ 18 h 64"/>
              <a:gd name="T24" fmla="*/ 13 w 50"/>
              <a:gd name="T25" fmla="*/ 31 h 64"/>
              <a:gd name="T26" fmla="*/ 9 w 50"/>
              <a:gd name="T27" fmla="*/ 31 h 64"/>
              <a:gd name="T28" fmla="*/ 12 w 50"/>
              <a:gd name="T29" fmla="*/ 27 h 64"/>
              <a:gd name="T30" fmla="*/ 13 w 50"/>
              <a:gd name="T31" fmla="*/ 40 h 64"/>
              <a:gd name="T32" fmla="*/ 9 w 50"/>
              <a:gd name="T33" fmla="*/ 40 h 64"/>
              <a:gd name="T34" fmla="*/ 12 w 50"/>
              <a:gd name="T35" fmla="*/ 36 h 64"/>
              <a:gd name="T36" fmla="*/ 13 w 50"/>
              <a:gd name="T37" fmla="*/ 49 h 64"/>
              <a:gd name="T38" fmla="*/ 9 w 50"/>
              <a:gd name="T39" fmla="*/ 49 h 64"/>
              <a:gd name="T40" fmla="*/ 12 w 50"/>
              <a:gd name="T41" fmla="*/ 45 h 64"/>
              <a:gd name="T42" fmla="*/ 23 w 50"/>
              <a:gd name="T43" fmla="*/ 12 h 64"/>
              <a:gd name="T44" fmla="*/ 18 w 50"/>
              <a:gd name="T45" fmla="*/ 12 h 64"/>
              <a:gd name="T46" fmla="*/ 21 w 50"/>
              <a:gd name="T47" fmla="*/ 9 h 64"/>
              <a:gd name="T48" fmla="*/ 23 w 50"/>
              <a:gd name="T49" fmla="*/ 21 h 64"/>
              <a:gd name="T50" fmla="*/ 18 w 50"/>
              <a:gd name="T51" fmla="*/ 21 h 64"/>
              <a:gd name="T52" fmla="*/ 21 w 50"/>
              <a:gd name="T53" fmla="*/ 18 h 64"/>
              <a:gd name="T54" fmla="*/ 23 w 50"/>
              <a:gd name="T55" fmla="*/ 31 h 64"/>
              <a:gd name="T56" fmla="*/ 18 w 50"/>
              <a:gd name="T57" fmla="*/ 31 h 64"/>
              <a:gd name="T58" fmla="*/ 21 w 50"/>
              <a:gd name="T59" fmla="*/ 27 h 64"/>
              <a:gd name="T60" fmla="*/ 23 w 50"/>
              <a:gd name="T61" fmla="*/ 40 h 64"/>
              <a:gd name="T62" fmla="*/ 18 w 50"/>
              <a:gd name="T63" fmla="*/ 40 h 64"/>
              <a:gd name="T64" fmla="*/ 21 w 50"/>
              <a:gd name="T65" fmla="*/ 36 h 64"/>
              <a:gd name="T66" fmla="*/ 32 w 50"/>
              <a:gd name="T67" fmla="*/ 12 h 64"/>
              <a:gd name="T68" fmla="*/ 27 w 50"/>
              <a:gd name="T69" fmla="*/ 12 h 64"/>
              <a:gd name="T70" fmla="*/ 31 w 50"/>
              <a:gd name="T71" fmla="*/ 9 h 64"/>
              <a:gd name="T72" fmla="*/ 32 w 50"/>
              <a:gd name="T73" fmla="*/ 21 h 64"/>
              <a:gd name="T74" fmla="*/ 27 w 50"/>
              <a:gd name="T75" fmla="*/ 21 h 64"/>
              <a:gd name="T76" fmla="*/ 31 w 50"/>
              <a:gd name="T77" fmla="*/ 18 h 64"/>
              <a:gd name="T78" fmla="*/ 32 w 50"/>
              <a:gd name="T79" fmla="*/ 31 h 64"/>
              <a:gd name="T80" fmla="*/ 27 w 50"/>
              <a:gd name="T81" fmla="*/ 31 h 64"/>
              <a:gd name="T82" fmla="*/ 31 w 50"/>
              <a:gd name="T83" fmla="*/ 27 h 64"/>
              <a:gd name="T84" fmla="*/ 32 w 50"/>
              <a:gd name="T85" fmla="*/ 40 h 64"/>
              <a:gd name="T86" fmla="*/ 27 w 50"/>
              <a:gd name="T87" fmla="*/ 40 h 64"/>
              <a:gd name="T88" fmla="*/ 31 w 50"/>
              <a:gd name="T89" fmla="*/ 36 h 64"/>
              <a:gd name="T90" fmla="*/ 41 w 50"/>
              <a:gd name="T91" fmla="*/ 12 h 64"/>
              <a:gd name="T92" fmla="*/ 36 w 50"/>
              <a:gd name="T93" fmla="*/ 12 h 64"/>
              <a:gd name="T94" fmla="*/ 40 w 50"/>
              <a:gd name="T95" fmla="*/ 9 h 64"/>
              <a:gd name="T96" fmla="*/ 41 w 50"/>
              <a:gd name="T97" fmla="*/ 21 h 64"/>
              <a:gd name="T98" fmla="*/ 36 w 50"/>
              <a:gd name="T99" fmla="*/ 21 h 64"/>
              <a:gd name="T100" fmla="*/ 40 w 50"/>
              <a:gd name="T101" fmla="*/ 18 h 64"/>
              <a:gd name="T102" fmla="*/ 41 w 50"/>
              <a:gd name="T103" fmla="*/ 31 h 64"/>
              <a:gd name="T104" fmla="*/ 36 w 50"/>
              <a:gd name="T105" fmla="*/ 31 h 64"/>
              <a:gd name="T106" fmla="*/ 40 w 50"/>
              <a:gd name="T107" fmla="*/ 27 h 64"/>
              <a:gd name="T108" fmla="*/ 41 w 50"/>
              <a:gd name="T109" fmla="*/ 40 h 64"/>
              <a:gd name="T110" fmla="*/ 36 w 50"/>
              <a:gd name="T111" fmla="*/ 40 h 64"/>
              <a:gd name="T112" fmla="*/ 40 w 50"/>
              <a:gd name="T113" fmla="*/ 36 h 64"/>
              <a:gd name="T114" fmla="*/ 41 w 50"/>
              <a:gd name="T115" fmla="*/ 49 h 64"/>
              <a:gd name="T116" fmla="*/ 36 w 50"/>
              <a:gd name="T117" fmla="*/ 49 h 64"/>
              <a:gd name="T118" fmla="*/ 40 w 50"/>
              <a:gd name="T119" fmla="*/ 45 h 6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64">
                <a:moveTo>
                  <a:pt x="50" y="61"/>
                </a:moveTo>
                <a:cubicBezTo>
                  <a:pt x="50" y="63"/>
                  <a:pt x="49" y="64"/>
                  <a:pt x="48" y="64"/>
                </a:cubicBezTo>
                <a:cubicBezTo>
                  <a:pt x="2" y="64"/>
                  <a:pt x="2" y="64"/>
                  <a:pt x="2" y="64"/>
                </a:cubicBezTo>
                <a:cubicBezTo>
                  <a:pt x="1" y="64"/>
                  <a:pt x="0" y="63"/>
                  <a:pt x="0" y="6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lnTo>
                  <a:pt x="50" y="61"/>
                </a:lnTo>
                <a:close/>
                <a:moveTo>
                  <a:pt x="45" y="59"/>
                </a:moveTo>
                <a:cubicBezTo>
                  <a:pt x="45" y="4"/>
                  <a:pt x="45" y="4"/>
                  <a:pt x="45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18" y="59"/>
                  <a:pt x="18" y="59"/>
                  <a:pt x="18" y="59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1"/>
                  <a:pt x="19" y="50"/>
                  <a:pt x="19" y="50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0"/>
                  <a:pt x="32" y="51"/>
                  <a:pt x="32" y="51"/>
                </a:cubicBezTo>
                <a:cubicBezTo>
                  <a:pt x="32" y="59"/>
                  <a:pt x="32" y="59"/>
                  <a:pt x="32" y="59"/>
                </a:cubicBezTo>
                <a:lnTo>
                  <a:pt x="45" y="59"/>
                </a:lnTo>
                <a:close/>
                <a:moveTo>
                  <a:pt x="13" y="12"/>
                </a:moveTo>
                <a:cubicBezTo>
                  <a:pt x="13" y="13"/>
                  <a:pt x="13" y="13"/>
                  <a:pt x="12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9" y="13"/>
                  <a:pt x="9" y="13"/>
                  <a:pt x="9" y="12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9"/>
                  <a:pt x="9" y="9"/>
                  <a:pt x="10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3" y="9"/>
                  <a:pt x="13" y="9"/>
                  <a:pt x="13" y="10"/>
                </a:cubicBezTo>
                <a:lnTo>
                  <a:pt x="13" y="12"/>
                </a:lnTo>
                <a:close/>
                <a:moveTo>
                  <a:pt x="13" y="21"/>
                </a:moveTo>
                <a:cubicBezTo>
                  <a:pt x="13" y="22"/>
                  <a:pt x="13" y="23"/>
                  <a:pt x="12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9" y="23"/>
                  <a:pt x="9" y="22"/>
                  <a:pt x="9" y="21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8"/>
                  <a:pt x="10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3" y="18"/>
                  <a:pt x="13" y="19"/>
                  <a:pt x="13" y="19"/>
                </a:cubicBezTo>
                <a:lnTo>
                  <a:pt x="13" y="21"/>
                </a:lnTo>
                <a:close/>
                <a:moveTo>
                  <a:pt x="13" y="31"/>
                </a:moveTo>
                <a:cubicBezTo>
                  <a:pt x="13" y="31"/>
                  <a:pt x="13" y="32"/>
                  <a:pt x="12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9" y="32"/>
                  <a:pt x="9" y="31"/>
                  <a:pt x="9" y="31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7"/>
                  <a:pt x="10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3" y="28"/>
                  <a:pt x="13" y="28"/>
                </a:cubicBezTo>
                <a:lnTo>
                  <a:pt x="13" y="31"/>
                </a:lnTo>
                <a:close/>
                <a:moveTo>
                  <a:pt x="13" y="40"/>
                </a:moveTo>
                <a:cubicBezTo>
                  <a:pt x="13" y="40"/>
                  <a:pt x="13" y="41"/>
                  <a:pt x="12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0"/>
                  <a:pt x="9" y="40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3" y="36"/>
                  <a:pt x="13" y="37"/>
                  <a:pt x="13" y="37"/>
                </a:cubicBezTo>
                <a:lnTo>
                  <a:pt x="13" y="40"/>
                </a:lnTo>
                <a:close/>
                <a:moveTo>
                  <a:pt x="13" y="49"/>
                </a:moveTo>
                <a:cubicBezTo>
                  <a:pt x="13" y="49"/>
                  <a:pt x="13" y="50"/>
                  <a:pt x="12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9" y="50"/>
                  <a:pt x="9" y="49"/>
                  <a:pt x="9" y="49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6"/>
                  <a:pt x="9" y="45"/>
                  <a:pt x="10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3" y="45"/>
                  <a:pt x="13" y="46"/>
                  <a:pt x="13" y="47"/>
                </a:cubicBezTo>
                <a:lnTo>
                  <a:pt x="13" y="49"/>
                </a:lnTo>
                <a:close/>
                <a:moveTo>
                  <a:pt x="23" y="12"/>
                </a:moveTo>
                <a:cubicBezTo>
                  <a:pt x="23" y="13"/>
                  <a:pt x="22" y="13"/>
                  <a:pt x="21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8" y="13"/>
                  <a:pt x="18" y="12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9"/>
                  <a:pt x="19" y="9"/>
                  <a:pt x="19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2" y="9"/>
                  <a:pt x="23" y="9"/>
                  <a:pt x="23" y="10"/>
                </a:cubicBezTo>
                <a:lnTo>
                  <a:pt x="23" y="12"/>
                </a:lnTo>
                <a:close/>
                <a:moveTo>
                  <a:pt x="23" y="21"/>
                </a:moveTo>
                <a:cubicBezTo>
                  <a:pt x="23" y="22"/>
                  <a:pt x="22" y="23"/>
                  <a:pt x="21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8" y="22"/>
                  <a:pt x="18" y="21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9" y="18"/>
                  <a:pt x="19" y="18"/>
                </a:cubicBezTo>
                <a:cubicBezTo>
                  <a:pt x="21" y="18"/>
                  <a:pt x="21" y="18"/>
                  <a:pt x="21" y="18"/>
                </a:cubicBezTo>
                <a:cubicBezTo>
                  <a:pt x="22" y="18"/>
                  <a:pt x="23" y="19"/>
                  <a:pt x="23" y="19"/>
                </a:cubicBezTo>
                <a:lnTo>
                  <a:pt x="23" y="21"/>
                </a:lnTo>
                <a:close/>
                <a:moveTo>
                  <a:pt x="23" y="31"/>
                </a:moveTo>
                <a:cubicBezTo>
                  <a:pt x="23" y="31"/>
                  <a:pt x="22" y="32"/>
                  <a:pt x="21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8" y="31"/>
                  <a:pt x="18" y="3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3" y="28"/>
                  <a:pt x="23" y="28"/>
                </a:cubicBezTo>
                <a:lnTo>
                  <a:pt x="23" y="31"/>
                </a:lnTo>
                <a:close/>
                <a:moveTo>
                  <a:pt x="23" y="40"/>
                </a:moveTo>
                <a:cubicBezTo>
                  <a:pt x="23" y="40"/>
                  <a:pt x="22" y="41"/>
                  <a:pt x="21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19" y="41"/>
                  <a:pt x="18" y="40"/>
                  <a:pt x="18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7"/>
                  <a:pt x="19" y="36"/>
                  <a:pt x="1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2" y="36"/>
                  <a:pt x="23" y="37"/>
                  <a:pt x="23" y="37"/>
                </a:cubicBezTo>
                <a:lnTo>
                  <a:pt x="23" y="40"/>
                </a:lnTo>
                <a:close/>
                <a:moveTo>
                  <a:pt x="32" y="12"/>
                </a:moveTo>
                <a:cubicBezTo>
                  <a:pt x="32" y="13"/>
                  <a:pt x="31" y="13"/>
                  <a:pt x="31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7" y="13"/>
                  <a:pt x="27" y="12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9"/>
                  <a:pt x="28" y="9"/>
                  <a:pt x="28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2" y="10"/>
                </a:cubicBezTo>
                <a:lnTo>
                  <a:pt x="32" y="12"/>
                </a:lnTo>
                <a:close/>
                <a:moveTo>
                  <a:pt x="32" y="21"/>
                </a:moveTo>
                <a:cubicBezTo>
                  <a:pt x="32" y="22"/>
                  <a:pt x="31" y="23"/>
                  <a:pt x="31" y="23"/>
                </a:cubicBezTo>
                <a:cubicBezTo>
                  <a:pt x="28" y="23"/>
                  <a:pt x="28" y="23"/>
                  <a:pt x="28" y="23"/>
                </a:cubicBezTo>
                <a:cubicBezTo>
                  <a:pt x="28" y="23"/>
                  <a:pt x="27" y="22"/>
                  <a:pt x="27" y="21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8" y="18"/>
                  <a:pt x="28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8"/>
                  <a:pt x="32" y="19"/>
                  <a:pt x="32" y="19"/>
                </a:cubicBezTo>
                <a:lnTo>
                  <a:pt x="32" y="21"/>
                </a:lnTo>
                <a:close/>
                <a:moveTo>
                  <a:pt x="32" y="31"/>
                </a:moveTo>
                <a:cubicBezTo>
                  <a:pt x="32" y="31"/>
                  <a:pt x="31" y="32"/>
                  <a:pt x="31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8" y="32"/>
                  <a:pt x="27" y="31"/>
                  <a:pt x="27" y="31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8" y="27"/>
                  <a:pt x="28" y="27"/>
                </a:cubicBezTo>
                <a:cubicBezTo>
                  <a:pt x="31" y="27"/>
                  <a:pt x="31" y="27"/>
                  <a:pt x="31" y="27"/>
                </a:cubicBezTo>
                <a:cubicBezTo>
                  <a:pt x="31" y="27"/>
                  <a:pt x="32" y="28"/>
                  <a:pt x="32" y="28"/>
                </a:cubicBezTo>
                <a:lnTo>
                  <a:pt x="32" y="31"/>
                </a:lnTo>
                <a:close/>
                <a:moveTo>
                  <a:pt x="32" y="40"/>
                </a:moveTo>
                <a:cubicBezTo>
                  <a:pt x="32" y="40"/>
                  <a:pt x="31" y="41"/>
                  <a:pt x="31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7" y="40"/>
                  <a:pt x="27" y="40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8" y="36"/>
                  <a:pt x="28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6"/>
                  <a:pt x="32" y="37"/>
                  <a:pt x="32" y="37"/>
                </a:cubicBezTo>
                <a:lnTo>
                  <a:pt x="32" y="40"/>
                </a:lnTo>
                <a:close/>
                <a:moveTo>
                  <a:pt x="41" y="12"/>
                </a:moveTo>
                <a:cubicBezTo>
                  <a:pt x="41" y="13"/>
                  <a:pt x="40" y="13"/>
                  <a:pt x="40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6" y="13"/>
                  <a:pt x="36" y="12"/>
                </a:cubicBezTo>
                <a:cubicBezTo>
                  <a:pt x="36" y="10"/>
                  <a:pt x="36" y="10"/>
                  <a:pt x="36" y="10"/>
                </a:cubicBezTo>
                <a:cubicBezTo>
                  <a:pt x="36" y="9"/>
                  <a:pt x="37" y="9"/>
                  <a:pt x="37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1" y="9"/>
                  <a:pt x="41" y="10"/>
                </a:cubicBezTo>
                <a:lnTo>
                  <a:pt x="41" y="12"/>
                </a:lnTo>
                <a:close/>
                <a:moveTo>
                  <a:pt x="41" y="21"/>
                </a:moveTo>
                <a:cubicBezTo>
                  <a:pt x="41" y="22"/>
                  <a:pt x="40" y="23"/>
                  <a:pt x="40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6" y="22"/>
                  <a:pt x="36" y="21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19"/>
                  <a:pt x="37" y="18"/>
                  <a:pt x="37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8"/>
                  <a:pt x="41" y="19"/>
                  <a:pt x="41" y="19"/>
                </a:cubicBezTo>
                <a:lnTo>
                  <a:pt x="41" y="21"/>
                </a:lnTo>
                <a:close/>
                <a:moveTo>
                  <a:pt x="41" y="31"/>
                </a:moveTo>
                <a:cubicBezTo>
                  <a:pt x="41" y="31"/>
                  <a:pt x="40" y="32"/>
                  <a:pt x="40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7" y="32"/>
                  <a:pt x="36" y="31"/>
                  <a:pt x="36" y="31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7" y="27"/>
                  <a:pt x="37" y="27"/>
                </a:cubicBez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1" y="28"/>
                  <a:pt x="41" y="28"/>
                </a:cubicBezTo>
                <a:lnTo>
                  <a:pt x="41" y="31"/>
                </a:lnTo>
                <a:close/>
                <a:moveTo>
                  <a:pt x="41" y="40"/>
                </a:moveTo>
                <a:cubicBezTo>
                  <a:pt x="41" y="40"/>
                  <a:pt x="40" y="41"/>
                  <a:pt x="40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1"/>
                  <a:pt x="36" y="40"/>
                  <a:pt x="36" y="40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7"/>
                  <a:pt x="37" y="36"/>
                  <a:pt x="37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6"/>
                  <a:pt x="41" y="37"/>
                  <a:pt x="41" y="37"/>
                </a:cubicBezTo>
                <a:lnTo>
                  <a:pt x="41" y="40"/>
                </a:lnTo>
                <a:close/>
                <a:moveTo>
                  <a:pt x="41" y="49"/>
                </a:moveTo>
                <a:cubicBezTo>
                  <a:pt x="41" y="49"/>
                  <a:pt x="40" y="50"/>
                  <a:pt x="40" y="50"/>
                </a:cubicBezTo>
                <a:cubicBezTo>
                  <a:pt x="37" y="50"/>
                  <a:pt x="37" y="50"/>
                  <a:pt x="37" y="50"/>
                </a:cubicBezTo>
                <a:cubicBezTo>
                  <a:pt x="37" y="50"/>
                  <a:pt x="36" y="49"/>
                  <a:pt x="36" y="49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6"/>
                  <a:pt x="37" y="45"/>
                  <a:pt x="37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1" y="46"/>
                  <a:pt x="41" y="47"/>
                </a:cubicBezTo>
                <a:lnTo>
                  <a:pt x="41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94" name="Freeform 34">
            <a:extLst>
              <a:ext uri="{FF2B5EF4-FFF2-40B4-BE49-F238E27FC236}">
                <a16:creationId xmlns:a16="http://schemas.microsoft.com/office/drawing/2014/main" id="{22C16E40-9F24-C04F-9EA2-924295099089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839788"/>
            <a:ext cx="188912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8 h 55"/>
              <a:gd name="T4" fmla="*/ 27 w 55"/>
              <a:gd name="T5" fmla="*/ 0 h 55"/>
              <a:gd name="T6" fmla="*/ 55 w 55"/>
              <a:gd name="T7" fmla="*/ 28 h 55"/>
              <a:gd name="T8" fmla="*/ 27 w 55"/>
              <a:gd name="T9" fmla="*/ 55 h 55"/>
              <a:gd name="T10" fmla="*/ 27 w 55"/>
              <a:gd name="T11" fmla="*/ 5 h 55"/>
              <a:gd name="T12" fmla="*/ 4 w 55"/>
              <a:gd name="T13" fmla="*/ 28 h 55"/>
              <a:gd name="T14" fmla="*/ 27 w 55"/>
              <a:gd name="T15" fmla="*/ 51 h 55"/>
              <a:gd name="T16" fmla="*/ 50 w 55"/>
              <a:gd name="T17" fmla="*/ 28 h 55"/>
              <a:gd name="T18" fmla="*/ 27 w 55"/>
              <a:gd name="T19" fmla="*/ 5 h 55"/>
              <a:gd name="T20" fmla="*/ 27 w 55"/>
              <a:gd name="T21" fmla="*/ 46 h 55"/>
              <a:gd name="T22" fmla="*/ 9 w 55"/>
              <a:gd name="T23" fmla="*/ 28 h 55"/>
              <a:gd name="T24" fmla="*/ 27 w 55"/>
              <a:gd name="T25" fmla="*/ 9 h 55"/>
              <a:gd name="T26" fmla="*/ 45 w 55"/>
              <a:gd name="T27" fmla="*/ 28 h 55"/>
              <a:gd name="T28" fmla="*/ 27 w 55"/>
              <a:gd name="T29" fmla="*/ 46 h 55"/>
              <a:gd name="T30" fmla="*/ 27 w 55"/>
              <a:gd name="T31" fmla="*/ 14 h 55"/>
              <a:gd name="T32" fmla="*/ 13 w 55"/>
              <a:gd name="T33" fmla="*/ 28 h 55"/>
              <a:gd name="T34" fmla="*/ 27 w 55"/>
              <a:gd name="T35" fmla="*/ 41 h 55"/>
              <a:gd name="T36" fmla="*/ 41 w 55"/>
              <a:gd name="T37" fmla="*/ 28 h 55"/>
              <a:gd name="T38" fmla="*/ 27 w 55"/>
              <a:gd name="T39" fmla="*/ 14 h 55"/>
              <a:gd name="T40" fmla="*/ 27 w 55"/>
              <a:gd name="T41" fmla="*/ 37 h 55"/>
              <a:gd name="T42" fmla="*/ 18 w 55"/>
              <a:gd name="T43" fmla="*/ 28 h 55"/>
              <a:gd name="T44" fmla="*/ 27 w 55"/>
              <a:gd name="T45" fmla="*/ 19 h 55"/>
              <a:gd name="T46" fmla="*/ 36 w 55"/>
              <a:gd name="T47" fmla="*/ 28 h 55"/>
              <a:gd name="T48" fmla="*/ 27 w 55"/>
              <a:gd name="T49" fmla="*/ 37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ubicBezTo>
                  <a:pt x="55" y="43"/>
                  <a:pt x="42" y="55"/>
                  <a:pt x="27" y="55"/>
                </a:cubicBezTo>
                <a:close/>
                <a:moveTo>
                  <a:pt x="27" y="5"/>
                </a:moveTo>
                <a:cubicBezTo>
                  <a:pt x="15" y="5"/>
                  <a:pt x="4" y="15"/>
                  <a:pt x="4" y="28"/>
                </a:cubicBezTo>
                <a:cubicBezTo>
                  <a:pt x="4" y="40"/>
                  <a:pt x="15" y="51"/>
                  <a:pt x="27" y="51"/>
                </a:cubicBezTo>
                <a:cubicBezTo>
                  <a:pt x="40" y="51"/>
                  <a:pt x="50" y="40"/>
                  <a:pt x="50" y="28"/>
                </a:cubicBezTo>
                <a:cubicBezTo>
                  <a:pt x="50" y="15"/>
                  <a:pt x="40" y="5"/>
                  <a:pt x="27" y="5"/>
                </a:cubicBezTo>
                <a:close/>
                <a:moveTo>
                  <a:pt x="27" y="46"/>
                </a:moveTo>
                <a:cubicBezTo>
                  <a:pt x="17" y="46"/>
                  <a:pt x="9" y="38"/>
                  <a:pt x="9" y="28"/>
                </a:cubicBezTo>
                <a:cubicBezTo>
                  <a:pt x="9" y="18"/>
                  <a:pt x="17" y="9"/>
                  <a:pt x="27" y="9"/>
                </a:cubicBezTo>
                <a:cubicBezTo>
                  <a:pt x="37" y="9"/>
                  <a:pt x="45" y="18"/>
                  <a:pt x="45" y="28"/>
                </a:cubicBezTo>
                <a:cubicBezTo>
                  <a:pt x="45" y="38"/>
                  <a:pt x="37" y="46"/>
                  <a:pt x="27" y="46"/>
                </a:cubicBezTo>
                <a:close/>
                <a:moveTo>
                  <a:pt x="27" y="14"/>
                </a:moveTo>
                <a:cubicBezTo>
                  <a:pt x="20" y="14"/>
                  <a:pt x="13" y="20"/>
                  <a:pt x="13" y="28"/>
                </a:cubicBezTo>
                <a:cubicBezTo>
                  <a:pt x="13" y="35"/>
                  <a:pt x="20" y="41"/>
                  <a:pt x="27" y="41"/>
                </a:cubicBezTo>
                <a:cubicBezTo>
                  <a:pt x="35" y="41"/>
                  <a:pt x="41" y="35"/>
                  <a:pt x="41" y="28"/>
                </a:cubicBezTo>
                <a:cubicBezTo>
                  <a:pt x="41" y="20"/>
                  <a:pt x="35" y="14"/>
                  <a:pt x="27" y="14"/>
                </a:cubicBezTo>
                <a:close/>
                <a:moveTo>
                  <a:pt x="27" y="37"/>
                </a:moveTo>
                <a:cubicBezTo>
                  <a:pt x="22" y="37"/>
                  <a:pt x="18" y="33"/>
                  <a:pt x="18" y="28"/>
                </a:cubicBezTo>
                <a:cubicBezTo>
                  <a:pt x="18" y="23"/>
                  <a:pt x="22" y="19"/>
                  <a:pt x="27" y="19"/>
                </a:cubicBezTo>
                <a:cubicBezTo>
                  <a:pt x="32" y="19"/>
                  <a:pt x="36" y="23"/>
                  <a:pt x="36" y="28"/>
                </a:cubicBezTo>
                <a:cubicBezTo>
                  <a:pt x="36" y="33"/>
                  <a:pt x="32" y="37"/>
                  <a:pt x="27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95" name="Freeform 35">
            <a:extLst>
              <a:ext uri="{FF2B5EF4-FFF2-40B4-BE49-F238E27FC236}">
                <a16:creationId xmlns:a16="http://schemas.microsoft.com/office/drawing/2014/main" id="{343FB982-0186-A64D-A8C0-E34AC5E02837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825500"/>
            <a:ext cx="250825" cy="220663"/>
          </a:xfrm>
          <a:custGeom>
            <a:avLst/>
            <a:gdLst>
              <a:gd name="T0" fmla="*/ 73 w 73"/>
              <a:gd name="T1" fmla="*/ 40 h 64"/>
              <a:gd name="T2" fmla="*/ 73 w 73"/>
              <a:gd name="T3" fmla="*/ 53 h 64"/>
              <a:gd name="T4" fmla="*/ 72 w 73"/>
              <a:gd name="T5" fmla="*/ 55 h 64"/>
              <a:gd name="T6" fmla="*/ 68 w 73"/>
              <a:gd name="T7" fmla="*/ 55 h 64"/>
              <a:gd name="T8" fmla="*/ 68 w 73"/>
              <a:gd name="T9" fmla="*/ 57 h 64"/>
              <a:gd name="T10" fmla="*/ 61 w 73"/>
              <a:gd name="T11" fmla="*/ 64 h 64"/>
              <a:gd name="T12" fmla="*/ 55 w 73"/>
              <a:gd name="T13" fmla="*/ 57 h 64"/>
              <a:gd name="T14" fmla="*/ 55 w 73"/>
              <a:gd name="T15" fmla="*/ 55 h 64"/>
              <a:gd name="T16" fmla="*/ 18 w 73"/>
              <a:gd name="T17" fmla="*/ 55 h 64"/>
              <a:gd name="T18" fmla="*/ 18 w 73"/>
              <a:gd name="T19" fmla="*/ 57 h 64"/>
              <a:gd name="T20" fmla="*/ 11 w 73"/>
              <a:gd name="T21" fmla="*/ 64 h 64"/>
              <a:gd name="T22" fmla="*/ 4 w 73"/>
              <a:gd name="T23" fmla="*/ 57 h 64"/>
              <a:gd name="T24" fmla="*/ 4 w 73"/>
              <a:gd name="T25" fmla="*/ 55 h 64"/>
              <a:gd name="T26" fmla="*/ 1 w 73"/>
              <a:gd name="T27" fmla="*/ 55 h 64"/>
              <a:gd name="T28" fmla="*/ 0 w 73"/>
              <a:gd name="T29" fmla="*/ 53 h 64"/>
              <a:gd name="T30" fmla="*/ 0 w 73"/>
              <a:gd name="T31" fmla="*/ 40 h 64"/>
              <a:gd name="T32" fmla="*/ 8 w 73"/>
              <a:gd name="T33" fmla="*/ 32 h 64"/>
              <a:gd name="T34" fmla="*/ 9 w 73"/>
              <a:gd name="T35" fmla="*/ 32 h 64"/>
              <a:gd name="T36" fmla="*/ 13 w 73"/>
              <a:gd name="T37" fmla="*/ 17 h 64"/>
              <a:gd name="T38" fmla="*/ 23 w 73"/>
              <a:gd name="T39" fmla="*/ 9 h 64"/>
              <a:gd name="T40" fmla="*/ 27 w 73"/>
              <a:gd name="T41" fmla="*/ 9 h 64"/>
              <a:gd name="T42" fmla="*/ 27 w 73"/>
              <a:gd name="T43" fmla="*/ 1 h 64"/>
              <a:gd name="T44" fmla="*/ 28 w 73"/>
              <a:gd name="T45" fmla="*/ 0 h 64"/>
              <a:gd name="T46" fmla="*/ 44 w 73"/>
              <a:gd name="T47" fmla="*/ 0 h 64"/>
              <a:gd name="T48" fmla="*/ 45 w 73"/>
              <a:gd name="T49" fmla="*/ 1 h 64"/>
              <a:gd name="T50" fmla="*/ 45 w 73"/>
              <a:gd name="T51" fmla="*/ 9 h 64"/>
              <a:gd name="T52" fmla="*/ 50 w 73"/>
              <a:gd name="T53" fmla="*/ 9 h 64"/>
              <a:gd name="T54" fmla="*/ 60 w 73"/>
              <a:gd name="T55" fmla="*/ 17 h 64"/>
              <a:gd name="T56" fmla="*/ 64 w 73"/>
              <a:gd name="T57" fmla="*/ 32 h 64"/>
              <a:gd name="T58" fmla="*/ 65 w 73"/>
              <a:gd name="T59" fmla="*/ 32 h 64"/>
              <a:gd name="T60" fmla="*/ 73 w 73"/>
              <a:gd name="T61" fmla="*/ 40 h 64"/>
              <a:gd name="T62" fmla="*/ 17 w 73"/>
              <a:gd name="T63" fmla="*/ 43 h 64"/>
              <a:gd name="T64" fmla="*/ 11 w 73"/>
              <a:gd name="T65" fmla="*/ 37 h 64"/>
              <a:gd name="T66" fmla="*/ 5 w 73"/>
              <a:gd name="T67" fmla="*/ 43 h 64"/>
              <a:gd name="T68" fmla="*/ 11 w 73"/>
              <a:gd name="T69" fmla="*/ 49 h 64"/>
              <a:gd name="T70" fmla="*/ 17 w 73"/>
              <a:gd name="T71" fmla="*/ 43 h 64"/>
              <a:gd name="T72" fmla="*/ 54 w 73"/>
              <a:gd name="T73" fmla="*/ 32 h 64"/>
              <a:gd name="T74" fmla="*/ 51 w 73"/>
              <a:gd name="T75" fmla="*/ 19 h 64"/>
              <a:gd name="T76" fmla="*/ 50 w 73"/>
              <a:gd name="T77" fmla="*/ 18 h 64"/>
              <a:gd name="T78" fmla="*/ 23 w 73"/>
              <a:gd name="T79" fmla="*/ 18 h 64"/>
              <a:gd name="T80" fmla="*/ 21 w 73"/>
              <a:gd name="T81" fmla="*/ 19 h 64"/>
              <a:gd name="T82" fmla="*/ 18 w 73"/>
              <a:gd name="T83" fmla="*/ 32 h 64"/>
              <a:gd name="T84" fmla="*/ 54 w 73"/>
              <a:gd name="T85" fmla="*/ 32 h 64"/>
              <a:gd name="T86" fmla="*/ 67 w 73"/>
              <a:gd name="T87" fmla="*/ 43 h 64"/>
              <a:gd name="T88" fmla="*/ 61 w 73"/>
              <a:gd name="T89" fmla="*/ 37 h 64"/>
              <a:gd name="T90" fmla="*/ 56 w 73"/>
              <a:gd name="T91" fmla="*/ 43 h 64"/>
              <a:gd name="T92" fmla="*/ 61 w 73"/>
              <a:gd name="T93" fmla="*/ 49 h 64"/>
              <a:gd name="T94" fmla="*/ 67 w 73"/>
              <a:gd name="T95" fmla="*/ 43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3" h="64">
                <a:moveTo>
                  <a:pt x="73" y="40"/>
                </a:moveTo>
                <a:cubicBezTo>
                  <a:pt x="73" y="53"/>
                  <a:pt x="73" y="53"/>
                  <a:pt x="73" y="53"/>
                </a:cubicBezTo>
                <a:cubicBezTo>
                  <a:pt x="73" y="54"/>
                  <a:pt x="72" y="55"/>
                  <a:pt x="72" y="55"/>
                </a:cubicBezTo>
                <a:cubicBezTo>
                  <a:pt x="68" y="55"/>
                  <a:pt x="68" y="55"/>
                  <a:pt x="68" y="55"/>
                </a:cubicBezTo>
                <a:cubicBezTo>
                  <a:pt x="68" y="57"/>
                  <a:pt x="68" y="57"/>
                  <a:pt x="68" y="57"/>
                </a:cubicBezTo>
                <a:cubicBezTo>
                  <a:pt x="68" y="61"/>
                  <a:pt x="65" y="64"/>
                  <a:pt x="61" y="64"/>
                </a:cubicBezTo>
                <a:cubicBezTo>
                  <a:pt x="58" y="64"/>
                  <a:pt x="55" y="61"/>
                  <a:pt x="55" y="57"/>
                </a:cubicBezTo>
                <a:cubicBezTo>
                  <a:pt x="55" y="55"/>
                  <a:pt x="55" y="55"/>
                  <a:pt x="55" y="55"/>
                </a:cubicBezTo>
                <a:cubicBezTo>
                  <a:pt x="18" y="55"/>
                  <a:pt x="18" y="55"/>
                  <a:pt x="18" y="55"/>
                </a:cubicBezTo>
                <a:cubicBezTo>
                  <a:pt x="18" y="57"/>
                  <a:pt x="18" y="57"/>
                  <a:pt x="18" y="57"/>
                </a:cubicBezTo>
                <a:cubicBezTo>
                  <a:pt x="18" y="61"/>
                  <a:pt x="15" y="64"/>
                  <a:pt x="11" y="64"/>
                </a:cubicBezTo>
                <a:cubicBezTo>
                  <a:pt x="7" y="64"/>
                  <a:pt x="4" y="61"/>
                  <a:pt x="4" y="57"/>
                </a:cubicBezTo>
                <a:cubicBezTo>
                  <a:pt x="4" y="55"/>
                  <a:pt x="4" y="55"/>
                  <a:pt x="4" y="55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5"/>
                  <a:pt x="0" y="54"/>
                  <a:pt x="0" y="53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3" y="32"/>
                  <a:pt x="8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13" y="17"/>
                  <a:pt x="13" y="17"/>
                  <a:pt x="13" y="17"/>
                </a:cubicBezTo>
                <a:cubicBezTo>
                  <a:pt x="14" y="12"/>
                  <a:pt x="18" y="9"/>
                  <a:pt x="23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0"/>
                  <a:pt x="28" y="0"/>
                  <a:pt x="28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5" y="0"/>
                  <a:pt x="45" y="1"/>
                </a:cubicBezTo>
                <a:cubicBezTo>
                  <a:pt x="45" y="9"/>
                  <a:pt x="45" y="9"/>
                  <a:pt x="45" y="9"/>
                </a:cubicBezTo>
                <a:cubicBezTo>
                  <a:pt x="50" y="9"/>
                  <a:pt x="50" y="9"/>
                  <a:pt x="50" y="9"/>
                </a:cubicBezTo>
                <a:cubicBezTo>
                  <a:pt x="55" y="9"/>
                  <a:pt x="59" y="12"/>
                  <a:pt x="60" y="17"/>
                </a:cubicBezTo>
                <a:cubicBezTo>
                  <a:pt x="64" y="32"/>
                  <a:pt x="64" y="32"/>
                  <a:pt x="64" y="32"/>
                </a:cubicBezTo>
                <a:cubicBezTo>
                  <a:pt x="65" y="32"/>
                  <a:pt x="65" y="32"/>
                  <a:pt x="65" y="32"/>
                </a:cubicBezTo>
                <a:cubicBezTo>
                  <a:pt x="69" y="32"/>
                  <a:pt x="73" y="35"/>
                  <a:pt x="73" y="40"/>
                </a:cubicBezTo>
                <a:close/>
                <a:moveTo>
                  <a:pt x="17" y="43"/>
                </a:moveTo>
                <a:cubicBezTo>
                  <a:pt x="17" y="40"/>
                  <a:pt x="14" y="37"/>
                  <a:pt x="11" y="37"/>
                </a:cubicBezTo>
                <a:cubicBezTo>
                  <a:pt x="8" y="37"/>
                  <a:pt x="5" y="40"/>
                  <a:pt x="5" y="43"/>
                </a:cubicBezTo>
                <a:cubicBezTo>
                  <a:pt x="5" y="46"/>
                  <a:pt x="8" y="49"/>
                  <a:pt x="11" y="49"/>
                </a:cubicBezTo>
                <a:cubicBezTo>
                  <a:pt x="14" y="49"/>
                  <a:pt x="17" y="46"/>
                  <a:pt x="17" y="43"/>
                </a:cubicBezTo>
                <a:close/>
                <a:moveTo>
                  <a:pt x="54" y="32"/>
                </a:moveTo>
                <a:cubicBezTo>
                  <a:pt x="51" y="19"/>
                  <a:pt x="51" y="19"/>
                  <a:pt x="51" y="19"/>
                </a:cubicBezTo>
                <a:cubicBezTo>
                  <a:pt x="51" y="19"/>
                  <a:pt x="50" y="18"/>
                  <a:pt x="50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2" y="18"/>
                  <a:pt x="21" y="19"/>
                  <a:pt x="21" y="19"/>
                </a:cubicBezTo>
                <a:cubicBezTo>
                  <a:pt x="18" y="32"/>
                  <a:pt x="18" y="32"/>
                  <a:pt x="18" y="32"/>
                </a:cubicBezTo>
                <a:lnTo>
                  <a:pt x="54" y="32"/>
                </a:lnTo>
                <a:close/>
                <a:moveTo>
                  <a:pt x="67" y="43"/>
                </a:moveTo>
                <a:cubicBezTo>
                  <a:pt x="67" y="40"/>
                  <a:pt x="65" y="37"/>
                  <a:pt x="61" y="37"/>
                </a:cubicBezTo>
                <a:cubicBezTo>
                  <a:pt x="58" y="37"/>
                  <a:pt x="56" y="40"/>
                  <a:pt x="56" y="43"/>
                </a:cubicBezTo>
                <a:cubicBezTo>
                  <a:pt x="56" y="46"/>
                  <a:pt x="58" y="49"/>
                  <a:pt x="61" y="49"/>
                </a:cubicBezTo>
                <a:cubicBezTo>
                  <a:pt x="65" y="49"/>
                  <a:pt x="67" y="46"/>
                  <a:pt x="67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96" name="Freeform 36">
            <a:extLst>
              <a:ext uri="{FF2B5EF4-FFF2-40B4-BE49-F238E27FC236}">
                <a16:creationId xmlns:a16="http://schemas.microsoft.com/office/drawing/2014/main" id="{7CD61184-27D3-D842-B4EA-806674E89A76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825500"/>
            <a:ext cx="203200" cy="220663"/>
          </a:xfrm>
          <a:custGeom>
            <a:avLst/>
            <a:gdLst>
              <a:gd name="T0" fmla="*/ 55 w 59"/>
              <a:gd name="T1" fmla="*/ 64 h 64"/>
              <a:gd name="T2" fmla="*/ 0 w 59"/>
              <a:gd name="T3" fmla="*/ 59 h 64"/>
              <a:gd name="T4" fmla="*/ 4 w 59"/>
              <a:gd name="T5" fmla="*/ 9 h 64"/>
              <a:gd name="T6" fmla="*/ 9 w 59"/>
              <a:gd name="T7" fmla="*/ 5 h 64"/>
              <a:gd name="T8" fmla="*/ 17 w 59"/>
              <a:gd name="T9" fmla="*/ 0 h 64"/>
              <a:gd name="T10" fmla="*/ 23 w 59"/>
              <a:gd name="T11" fmla="*/ 9 h 64"/>
              <a:gd name="T12" fmla="*/ 36 w 59"/>
              <a:gd name="T13" fmla="*/ 5 h 64"/>
              <a:gd name="T14" fmla="*/ 44 w 59"/>
              <a:gd name="T15" fmla="*/ 0 h 64"/>
              <a:gd name="T16" fmla="*/ 50 w 59"/>
              <a:gd name="T17" fmla="*/ 9 h 64"/>
              <a:gd name="T18" fmla="*/ 59 w 59"/>
              <a:gd name="T19" fmla="*/ 13 h 64"/>
              <a:gd name="T20" fmla="*/ 15 w 59"/>
              <a:gd name="T21" fmla="*/ 33 h 64"/>
              <a:gd name="T22" fmla="*/ 4 w 59"/>
              <a:gd name="T23" fmla="*/ 23 h 64"/>
              <a:gd name="T24" fmla="*/ 15 w 59"/>
              <a:gd name="T25" fmla="*/ 33 h 64"/>
              <a:gd name="T26" fmla="*/ 15 w 59"/>
              <a:gd name="T27" fmla="*/ 35 h 64"/>
              <a:gd name="T28" fmla="*/ 4 w 59"/>
              <a:gd name="T29" fmla="*/ 47 h 64"/>
              <a:gd name="T30" fmla="*/ 15 w 59"/>
              <a:gd name="T31" fmla="*/ 59 h 64"/>
              <a:gd name="T32" fmla="*/ 4 w 59"/>
              <a:gd name="T33" fmla="*/ 49 h 64"/>
              <a:gd name="T34" fmla="*/ 15 w 59"/>
              <a:gd name="T35" fmla="*/ 59 h 64"/>
              <a:gd name="T36" fmla="*/ 17 w 59"/>
              <a:gd name="T37" fmla="*/ 4 h 64"/>
              <a:gd name="T38" fmla="*/ 13 w 59"/>
              <a:gd name="T39" fmla="*/ 5 h 64"/>
              <a:gd name="T40" fmla="*/ 15 w 59"/>
              <a:gd name="T41" fmla="*/ 17 h 64"/>
              <a:gd name="T42" fmla="*/ 18 w 59"/>
              <a:gd name="T43" fmla="*/ 16 h 64"/>
              <a:gd name="T44" fmla="*/ 28 w 59"/>
              <a:gd name="T45" fmla="*/ 33 h 64"/>
              <a:gd name="T46" fmla="*/ 17 w 59"/>
              <a:gd name="T47" fmla="*/ 23 h 64"/>
              <a:gd name="T48" fmla="*/ 28 w 59"/>
              <a:gd name="T49" fmla="*/ 33 h 64"/>
              <a:gd name="T50" fmla="*/ 28 w 59"/>
              <a:gd name="T51" fmla="*/ 35 h 64"/>
              <a:gd name="T52" fmla="*/ 17 w 59"/>
              <a:gd name="T53" fmla="*/ 47 h 64"/>
              <a:gd name="T54" fmla="*/ 28 w 59"/>
              <a:gd name="T55" fmla="*/ 59 h 64"/>
              <a:gd name="T56" fmla="*/ 17 w 59"/>
              <a:gd name="T57" fmla="*/ 49 h 64"/>
              <a:gd name="T58" fmla="*/ 28 w 59"/>
              <a:gd name="T59" fmla="*/ 59 h 64"/>
              <a:gd name="T60" fmla="*/ 42 w 59"/>
              <a:gd name="T61" fmla="*/ 23 h 64"/>
              <a:gd name="T62" fmla="*/ 31 w 59"/>
              <a:gd name="T63" fmla="*/ 33 h 64"/>
              <a:gd name="T64" fmla="*/ 42 w 59"/>
              <a:gd name="T65" fmla="*/ 47 h 64"/>
              <a:gd name="T66" fmla="*/ 31 w 59"/>
              <a:gd name="T67" fmla="*/ 35 h 64"/>
              <a:gd name="T68" fmla="*/ 42 w 59"/>
              <a:gd name="T69" fmla="*/ 47 h 64"/>
              <a:gd name="T70" fmla="*/ 42 w 59"/>
              <a:gd name="T71" fmla="*/ 49 h 64"/>
              <a:gd name="T72" fmla="*/ 31 w 59"/>
              <a:gd name="T73" fmla="*/ 59 h 64"/>
              <a:gd name="T74" fmla="*/ 45 w 59"/>
              <a:gd name="T75" fmla="*/ 5 h 64"/>
              <a:gd name="T76" fmla="*/ 42 w 59"/>
              <a:gd name="T77" fmla="*/ 4 h 64"/>
              <a:gd name="T78" fmla="*/ 41 w 59"/>
              <a:gd name="T79" fmla="*/ 16 h 64"/>
              <a:gd name="T80" fmla="*/ 44 w 59"/>
              <a:gd name="T81" fmla="*/ 17 h 64"/>
              <a:gd name="T82" fmla="*/ 45 w 59"/>
              <a:gd name="T83" fmla="*/ 5 h 64"/>
              <a:gd name="T84" fmla="*/ 55 w 59"/>
              <a:gd name="T85" fmla="*/ 23 h 64"/>
              <a:gd name="T86" fmla="*/ 44 w 59"/>
              <a:gd name="T87" fmla="*/ 33 h 64"/>
              <a:gd name="T88" fmla="*/ 55 w 59"/>
              <a:gd name="T89" fmla="*/ 47 h 64"/>
              <a:gd name="T90" fmla="*/ 44 w 59"/>
              <a:gd name="T91" fmla="*/ 35 h 64"/>
              <a:gd name="T92" fmla="*/ 55 w 59"/>
              <a:gd name="T93" fmla="*/ 47 h 64"/>
              <a:gd name="T94" fmla="*/ 55 w 59"/>
              <a:gd name="T95" fmla="*/ 49 h 64"/>
              <a:gd name="T96" fmla="*/ 44 w 59"/>
              <a:gd name="T97" fmla="*/ 59 h 6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9" h="64">
                <a:moveTo>
                  <a:pt x="59" y="59"/>
                </a:moveTo>
                <a:cubicBezTo>
                  <a:pt x="59" y="62"/>
                  <a:pt x="57" y="64"/>
                  <a:pt x="55" y="64"/>
                </a:cubicBezTo>
                <a:cubicBezTo>
                  <a:pt x="4" y="64"/>
                  <a:pt x="4" y="64"/>
                  <a:pt x="4" y="64"/>
                </a:cubicBezTo>
                <a:cubicBezTo>
                  <a:pt x="2" y="64"/>
                  <a:pt x="0" y="62"/>
                  <a:pt x="0" y="5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1"/>
                  <a:pt x="2" y="9"/>
                  <a:pt x="4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5"/>
                  <a:pt x="9" y="5"/>
                  <a:pt x="9" y="5"/>
                </a:cubicBezTo>
                <a:cubicBezTo>
                  <a:pt x="9" y="2"/>
                  <a:pt x="11" y="0"/>
                  <a:pt x="15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20" y="0"/>
                  <a:pt x="23" y="2"/>
                  <a:pt x="23" y="5"/>
                </a:cubicBezTo>
                <a:cubicBezTo>
                  <a:pt x="23" y="9"/>
                  <a:pt x="23" y="9"/>
                  <a:pt x="23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5"/>
                  <a:pt x="36" y="5"/>
                  <a:pt x="36" y="5"/>
                </a:cubicBezTo>
                <a:cubicBezTo>
                  <a:pt x="36" y="2"/>
                  <a:pt x="39" y="0"/>
                  <a:pt x="4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7" y="0"/>
                  <a:pt x="50" y="2"/>
                  <a:pt x="50" y="5"/>
                </a:cubicBezTo>
                <a:cubicBezTo>
                  <a:pt x="50" y="9"/>
                  <a:pt x="50" y="9"/>
                  <a:pt x="50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57" y="9"/>
                  <a:pt x="59" y="11"/>
                  <a:pt x="59" y="13"/>
                </a:cubicBezTo>
                <a:lnTo>
                  <a:pt x="59" y="59"/>
                </a:lnTo>
                <a:close/>
                <a:moveTo>
                  <a:pt x="15" y="33"/>
                </a:moveTo>
                <a:cubicBezTo>
                  <a:pt x="15" y="23"/>
                  <a:pt x="15" y="23"/>
                  <a:pt x="15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33"/>
                  <a:pt x="4" y="33"/>
                  <a:pt x="4" y="33"/>
                </a:cubicBezTo>
                <a:lnTo>
                  <a:pt x="15" y="33"/>
                </a:lnTo>
                <a:close/>
                <a:moveTo>
                  <a:pt x="15" y="47"/>
                </a:moveTo>
                <a:cubicBezTo>
                  <a:pt x="15" y="35"/>
                  <a:pt x="15" y="35"/>
                  <a:pt x="15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4" y="47"/>
                  <a:pt x="4" y="47"/>
                  <a:pt x="4" y="47"/>
                </a:cubicBezTo>
                <a:lnTo>
                  <a:pt x="15" y="47"/>
                </a:lnTo>
                <a:close/>
                <a:moveTo>
                  <a:pt x="15" y="59"/>
                </a:moveTo>
                <a:cubicBezTo>
                  <a:pt x="15" y="49"/>
                  <a:pt x="15" y="49"/>
                  <a:pt x="15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59"/>
                  <a:pt x="4" y="59"/>
                  <a:pt x="4" y="59"/>
                </a:cubicBezTo>
                <a:lnTo>
                  <a:pt x="15" y="59"/>
                </a:lnTo>
                <a:close/>
                <a:moveTo>
                  <a:pt x="18" y="5"/>
                </a:moveTo>
                <a:cubicBezTo>
                  <a:pt x="18" y="5"/>
                  <a:pt x="18" y="4"/>
                  <a:pt x="17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4" y="4"/>
                  <a:pt x="13" y="5"/>
                  <a:pt x="13" y="5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4" y="17"/>
                  <a:pt x="15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8" y="17"/>
                  <a:pt x="18" y="16"/>
                  <a:pt x="18" y="16"/>
                </a:cubicBezTo>
                <a:lnTo>
                  <a:pt x="18" y="5"/>
                </a:lnTo>
                <a:close/>
                <a:moveTo>
                  <a:pt x="28" y="33"/>
                </a:moveTo>
                <a:cubicBezTo>
                  <a:pt x="28" y="23"/>
                  <a:pt x="28" y="23"/>
                  <a:pt x="28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33"/>
                  <a:pt x="17" y="33"/>
                  <a:pt x="17" y="33"/>
                </a:cubicBezTo>
                <a:lnTo>
                  <a:pt x="28" y="33"/>
                </a:lnTo>
                <a:close/>
                <a:moveTo>
                  <a:pt x="28" y="47"/>
                </a:moveTo>
                <a:cubicBezTo>
                  <a:pt x="28" y="35"/>
                  <a:pt x="28" y="35"/>
                  <a:pt x="28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47"/>
                  <a:pt x="17" y="47"/>
                  <a:pt x="17" y="47"/>
                </a:cubicBezTo>
                <a:lnTo>
                  <a:pt x="28" y="47"/>
                </a:lnTo>
                <a:close/>
                <a:moveTo>
                  <a:pt x="28" y="59"/>
                </a:moveTo>
                <a:cubicBezTo>
                  <a:pt x="28" y="49"/>
                  <a:pt x="28" y="49"/>
                  <a:pt x="28" y="49"/>
                </a:cubicBezTo>
                <a:cubicBezTo>
                  <a:pt x="17" y="49"/>
                  <a:pt x="17" y="49"/>
                  <a:pt x="17" y="49"/>
                </a:cubicBezTo>
                <a:cubicBezTo>
                  <a:pt x="17" y="59"/>
                  <a:pt x="17" y="59"/>
                  <a:pt x="17" y="59"/>
                </a:cubicBezTo>
                <a:lnTo>
                  <a:pt x="28" y="59"/>
                </a:lnTo>
                <a:close/>
                <a:moveTo>
                  <a:pt x="42" y="33"/>
                </a:moveTo>
                <a:cubicBezTo>
                  <a:pt x="42" y="23"/>
                  <a:pt x="42" y="23"/>
                  <a:pt x="42" y="23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33"/>
                  <a:pt x="31" y="33"/>
                  <a:pt x="31" y="33"/>
                </a:cubicBezTo>
                <a:lnTo>
                  <a:pt x="42" y="33"/>
                </a:lnTo>
                <a:close/>
                <a:moveTo>
                  <a:pt x="42" y="47"/>
                </a:moveTo>
                <a:cubicBezTo>
                  <a:pt x="42" y="35"/>
                  <a:pt x="42" y="35"/>
                  <a:pt x="42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47"/>
                  <a:pt x="31" y="47"/>
                  <a:pt x="31" y="47"/>
                </a:cubicBezTo>
                <a:lnTo>
                  <a:pt x="42" y="47"/>
                </a:lnTo>
                <a:close/>
                <a:moveTo>
                  <a:pt x="42" y="59"/>
                </a:moveTo>
                <a:cubicBezTo>
                  <a:pt x="42" y="49"/>
                  <a:pt x="42" y="49"/>
                  <a:pt x="42" y="49"/>
                </a:cubicBezTo>
                <a:cubicBezTo>
                  <a:pt x="31" y="49"/>
                  <a:pt x="31" y="49"/>
                  <a:pt x="31" y="49"/>
                </a:cubicBezTo>
                <a:cubicBezTo>
                  <a:pt x="31" y="59"/>
                  <a:pt x="31" y="59"/>
                  <a:pt x="31" y="59"/>
                </a:cubicBezTo>
                <a:lnTo>
                  <a:pt x="42" y="59"/>
                </a:lnTo>
                <a:close/>
                <a:moveTo>
                  <a:pt x="45" y="5"/>
                </a:moveTo>
                <a:cubicBezTo>
                  <a:pt x="45" y="5"/>
                  <a:pt x="45" y="4"/>
                  <a:pt x="44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1" y="4"/>
                  <a:pt x="41" y="5"/>
                  <a:pt x="41" y="5"/>
                </a:cubicBezTo>
                <a:cubicBezTo>
                  <a:pt x="41" y="16"/>
                  <a:pt x="41" y="16"/>
                  <a:pt x="41" y="16"/>
                </a:cubicBezTo>
                <a:cubicBezTo>
                  <a:pt x="41" y="16"/>
                  <a:pt x="41" y="17"/>
                  <a:pt x="42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5" y="17"/>
                  <a:pt x="45" y="16"/>
                  <a:pt x="45" y="16"/>
                </a:cubicBezTo>
                <a:lnTo>
                  <a:pt x="45" y="5"/>
                </a:lnTo>
                <a:close/>
                <a:moveTo>
                  <a:pt x="55" y="33"/>
                </a:moveTo>
                <a:cubicBezTo>
                  <a:pt x="55" y="23"/>
                  <a:pt x="55" y="23"/>
                  <a:pt x="55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33"/>
                  <a:pt x="44" y="33"/>
                  <a:pt x="44" y="33"/>
                </a:cubicBezTo>
                <a:lnTo>
                  <a:pt x="55" y="33"/>
                </a:lnTo>
                <a:close/>
                <a:moveTo>
                  <a:pt x="55" y="47"/>
                </a:moveTo>
                <a:cubicBezTo>
                  <a:pt x="55" y="35"/>
                  <a:pt x="55" y="35"/>
                  <a:pt x="55" y="35"/>
                </a:cubicBezTo>
                <a:cubicBezTo>
                  <a:pt x="44" y="35"/>
                  <a:pt x="44" y="35"/>
                  <a:pt x="44" y="35"/>
                </a:cubicBezTo>
                <a:cubicBezTo>
                  <a:pt x="44" y="47"/>
                  <a:pt x="44" y="47"/>
                  <a:pt x="44" y="47"/>
                </a:cubicBezTo>
                <a:lnTo>
                  <a:pt x="55" y="47"/>
                </a:lnTo>
                <a:close/>
                <a:moveTo>
                  <a:pt x="55" y="59"/>
                </a:moveTo>
                <a:cubicBezTo>
                  <a:pt x="55" y="49"/>
                  <a:pt x="55" y="49"/>
                  <a:pt x="55" y="49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59"/>
                  <a:pt x="44" y="59"/>
                  <a:pt x="44" y="59"/>
                </a:cubicBezTo>
                <a:lnTo>
                  <a:pt x="55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97" name="Freeform 37">
            <a:extLst>
              <a:ext uri="{FF2B5EF4-FFF2-40B4-BE49-F238E27FC236}">
                <a16:creationId xmlns:a16="http://schemas.microsoft.com/office/drawing/2014/main" id="{8BC04E86-EAF3-5042-A9DA-B691B8CDB394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825500"/>
            <a:ext cx="233363" cy="203200"/>
          </a:xfrm>
          <a:custGeom>
            <a:avLst/>
            <a:gdLst>
              <a:gd name="T0" fmla="*/ 68 w 68"/>
              <a:gd name="T1" fmla="*/ 18 h 59"/>
              <a:gd name="T2" fmla="*/ 68 w 68"/>
              <a:gd name="T3" fmla="*/ 50 h 59"/>
              <a:gd name="T4" fmla="*/ 59 w 68"/>
              <a:gd name="T5" fmla="*/ 59 h 59"/>
              <a:gd name="T6" fmla="*/ 9 w 68"/>
              <a:gd name="T7" fmla="*/ 59 h 59"/>
              <a:gd name="T8" fmla="*/ 0 w 68"/>
              <a:gd name="T9" fmla="*/ 50 h 59"/>
              <a:gd name="T10" fmla="*/ 0 w 68"/>
              <a:gd name="T11" fmla="*/ 18 h 59"/>
              <a:gd name="T12" fmla="*/ 9 w 68"/>
              <a:gd name="T13" fmla="*/ 9 h 59"/>
              <a:gd name="T14" fmla="*/ 17 w 68"/>
              <a:gd name="T15" fmla="*/ 9 h 59"/>
              <a:gd name="T16" fmla="*/ 19 w 68"/>
              <a:gd name="T17" fmla="*/ 4 h 59"/>
              <a:gd name="T18" fmla="*/ 25 w 68"/>
              <a:gd name="T19" fmla="*/ 0 h 59"/>
              <a:gd name="T20" fmla="*/ 43 w 68"/>
              <a:gd name="T21" fmla="*/ 0 h 59"/>
              <a:gd name="T22" fmla="*/ 49 w 68"/>
              <a:gd name="T23" fmla="*/ 4 h 59"/>
              <a:gd name="T24" fmla="*/ 51 w 68"/>
              <a:gd name="T25" fmla="*/ 9 h 59"/>
              <a:gd name="T26" fmla="*/ 59 w 68"/>
              <a:gd name="T27" fmla="*/ 9 h 59"/>
              <a:gd name="T28" fmla="*/ 68 w 68"/>
              <a:gd name="T29" fmla="*/ 18 h 59"/>
              <a:gd name="T30" fmla="*/ 50 w 68"/>
              <a:gd name="T31" fmla="*/ 34 h 59"/>
              <a:gd name="T32" fmla="*/ 34 w 68"/>
              <a:gd name="T33" fmla="*/ 18 h 59"/>
              <a:gd name="T34" fmla="*/ 18 w 68"/>
              <a:gd name="T35" fmla="*/ 34 h 59"/>
              <a:gd name="T36" fmla="*/ 34 w 68"/>
              <a:gd name="T37" fmla="*/ 50 h 59"/>
              <a:gd name="T38" fmla="*/ 50 w 68"/>
              <a:gd name="T39" fmla="*/ 34 h 59"/>
              <a:gd name="T40" fmla="*/ 44 w 68"/>
              <a:gd name="T41" fmla="*/ 34 h 59"/>
              <a:gd name="T42" fmla="*/ 34 w 68"/>
              <a:gd name="T43" fmla="*/ 44 h 59"/>
              <a:gd name="T44" fmla="*/ 24 w 68"/>
              <a:gd name="T45" fmla="*/ 34 h 59"/>
              <a:gd name="T46" fmla="*/ 34 w 68"/>
              <a:gd name="T47" fmla="*/ 24 h 59"/>
              <a:gd name="T48" fmla="*/ 44 w 68"/>
              <a:gd name="T49" fmla="*/ 34 h 5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8" h="59">
                <a:moveTo>
                  <a:pt x="68" y="18"/>
                </a:moveTo>
                <a:cubicBezTo>
                  <a:pt x="68" y="50"/>
                  <a:pt x="68" y="50"/>
                  <a:pt x="68" y="50"/>
                </a:cubicBezTo>
                <a:cubicBezTo>
                  <a:pt x="68" y="55"/>
                  <a:pt x="64" y="59"/>
                  <a:pt x="59" y="59"/>
                </a:cubicBezTo>
                <a:cubicBezTo>
                  <a:pt x="9" y="59"/>
                  <a:pt x="9" y="59"/>
                  <a:pt x="9" y="59"/>
                </a:cubicBezTo>
                <a:cubicBezTo>
                  <a:pt x="4" y="59"/>
                  <a:pt x="0" y="55"/>
                  <a:pt x="0" y="50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9" y="4"/>
                  <a:pt x="19" y="4"/>
                  <a:pt x="19" y="4"/>
                </a:cubicBezTo>
                <a:cubicBezTo>
                  <a:pt x="20" y="2"/>
                  <a:pt x="22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6" y="0"/>
                  <a:pt x="48" y="2"/>
                  <a:pt x="49" y="4"/>
                </a:cubicBezTo>
                <a:cubicBezTo>
                  <a:pt x="51" y="9"/>
                  <a:pt x="51" y="9"/>
                  <a:pt x="51" y="9"/>
                </a:cubicBezTo>
                <a:cubicBezTo>
                  <a:pt x="59" y="9"/>
                  <a:pt x="59" y="9"/>
                  <a:pt x="59" y="9"/>
                </a:cubicBezTo>
                <a:cubicBezTo>
                  <a:pt x="64" y="9"/>
                  <a:pt x="68" y="13"/>
                  <a:pt x="68" y="18"/>
                </a:cubicBezTo>
                <a:close/>
                <a:moveTo>
                  <a:pt x="50" y="34"/>
                </a:moveTo>
                <a:cubicBezTo>
                  <a:pt x="50" y="25"/>
                  <a:pt x="43" y="18"/>
                  <a:pt x="34" y="18"/>
                </a:cubicBezTo>
                <a:cubicBezTo>
                  <a:pt x="25" y="18"/>
                  <a:pt x="18" y="25"/>
                  <a:pt x="18" y="34"/>
                </a:cubicBezTo>
                <a:cubicBezTo>
                  <a:pt x="18" y="43"/>
                  <a:pt x="25" y="50"/>
                  <a:pt x="34" y="50"/>
                </a:cubicBezTo>
                <a:cubicBezTo>
                  <a:pt x="43" y="50"/>
                  <a:pt x="50" y="43"/>
                  <a:pt x="50" y="34"/>
                </a:cubicBezTo>
                <a:close/>
                <a:moveTo>
                  <a:pt x="44" y="34"/>
                </a:moveTo>
                <a:cubicBezTo>
                  <a:pt x="44" y="40"/>
                  <a:pt x="40" y="44"/>
                  <a:pt x="34" y="44"/>
                </a:cubicBezTo>
                <a:cubicBezTo>
                  <a:pt x="28" y="44"/>
                  <a:pt x="24" y="40"/>
                  <a:pt x="24" y="34"/>
                </a:cubicBezTo>
                <a:cubicBezTo>
                  <a:pt x="24" y="28"/>
                  <a:pt x="28" y="24"/>
                  <a:pt x="34" y="24"/>
                </a:cubicBezTo>
                <a:cubicBezTo>
                  <a:pt x="40" y="24"/>
                  <a:pt x="44" y="28"/>
                  <a:pt x="44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98" name="Freeform 38">
            <a:extLst>
              <a:ext uri="{FF2B5EF4-FFF2-40B4-BE49-F238E27FC236}">
                <a16:creationId xmlns:a16="http://schemas.microsoft.com/office/drawing/2014/main" id="{9529A13E-0521-C342-8289-2DEF85D0B9F5}"/>
              </a:ext>
            </a:extLst>
          </p:cNvPr>
          <p:cNvSpPr>
            <a:spLocks noEditPoints="1"/>
          </p:cNvSpPr>
          <p:nvPr/>
        </p:nvSpPr>
        <p:spPr bwMode="auto">
          <a:xfrm>
            <a:off x="6927850" y="839788"/>
            <a:ext cx="250825" cy="195262"/>
          </a:xfrm>
          <a:custGeom>
            <a:avLst/>
            <a:gdLst>
              <a:gd name="T0" fmla="*/ 73 w 73"/>
              <a:gd name="T1" fmla="*/ 45 h 57"/>
              <a:gd name="T2" fmla="*/ 72 w 73"/>
              <a:gd name="T3" fmla="*/ 46 h 57"/>
              <a:gd name="T4" fmla="*/ 68 w 73"/>
              <a:gd name="T5" fmla="*/ 46 h 57"/>
              <a:gd name="T6" fmla="*/ 68 w 73"/>
              <a:gd name="T7" fmla="*/ 51 h 57"/>
              <a:gd name="T8" fmla="*/ 61 w 73"/>
              <a:gd name="T9" fmla="*/ 57 h 57"/>
              <a:gd name="T10" fmla="*/ 55 w 73"/>
              <a:gd name="T11" fmla="*/ 51 h 57"/>
              <a:gd name="T12" fmla="*/ 55 w 73"/>
              <a:gd name="T13" fmla="*/ 46 h 57"/>
              <a:gd name="T14" fmla="*/ 18 w 73"/>
              <a:gd name="T15" fmla="*/ 46 h 57"/>
              <a:gd name="T16" fmla="*/ 18 w 73"/>
              <a:gd name="T17" fmla="*/ 51 h 57"/>
              <a:gd name="T18" fmla="*/ 11 w 73"/>
              <a:gd name="T19" fmla="*/ 57 h 57"/>
              <a:gd name="T20" fmla="*/ 4 w 73"/>
              <a:gd name="T21" fmla="*/ 51 h 57"/>
              <a:gd name="T22" fmla="*/ 4 w 73"/>
              <a:gd name="T23" fmla="*/ 46 h 57"/>
              <a:gd name="T24" fmla="*/ 1 w 73"/>
              <a:gd name="T25" fmla="*/ 46 h 57"/>
              <a:gd name="T26" fmla="*/ 0 w 73"/>
              <a:gd name="T27" fmla="*/ 45 h 57"/>
              <a:gd name="T28" fmla="*/ 0 w 73"/>
              <a:gd name="T29" fmla="*/ 31 h 57"/>
              <a:gd name="T30" fmla="*/ 8 w 73"/>
              <a:gd name="T31" fmla="*/ 23 h 57"/>
              <a:gd name="T32" fmla="*/ 9 w 73"/>
              <a:gd name="T33" fmla="*/ 23 h 57"/>
              <a:gd name="T34" fmla="*/ 13 w 73"/>
              <a:gd name="T35" fmla="*/ 8 h 57"/>
              <a:gd name="T36" fmla="*/ 23 w 73"/>
              <a:gd name="T37" fmla="*/ 0 h 57"/>
              <a:gd name="T38" fmla="*/ 50 w 73"/>
              <a:gd name="T39" fmla="*/ 0 h 57"/>
              <a:gd name="T40" fmla="*/ 60 w 73"/>
              <a:gd name="T41" fmla="*/ 8 h 57"/>
              <a:gd name="T42" fmla="*/ 64 w 73"/>
              <a:gd name="T43" fmla="*/ 23 h 57"/>
              <a:gd name="T44" fmla="*/ 65 w 73"/>
              <a:gd name="T45" fmla="*/ 23 h 57"/>
              <a:gd name="T46" fmla="*/ 73 w 73"/>
              <a:gd name="T47" fmla="*/ 31 h 57"/>
              <a:gd name="T48" fmla="*/ 73 w 73"/>
              <a:gd name="T49" fmla="*/ 45 h 57"/>
              <a:gd name="T50" fmla="*/ 11 w 73"/>
              <a:gd name="T51" fmla="*/ 29 h 57"/>
              <a:gd name="T52" fmla="*/ 5 w 73"/>
              <a:gd name="T53" fmla="*/ 35 h 57"/>
              <a:gd name="T54" fmla="*/ 11 w 73"/>
              <a:gd name="T55" fmla="*/ 40 h 57"/>
              <a:gd name="T56" fmla="*/ 17 w 73"/>
              <a:gd name="T57" fmla="*/ 35 h 57"/>
              <a:gd name="T58" fmla="*/ 11 w 73"/>
              <a:gd name="T59" fmla="*/ 29 h 57"/>
              <a:gd name="T60" fmla="*/ 54 w 73"/>
              <a:gd name="T61" fmla="*/ 23 h 57"/>
              <a:gd name="T62" fmla="*/ 51 w 73"/>
              <a:gd name="T63" fmla="*/ 10 h 57"/>
              <a:gd name="T64" fmla="*/ 50 w 73"/>
              <a:gd name="T65" fmla="*/ 9 h 57"/>
              <a:gd name="T66" fmla="*/ 23 w 73"/>
              <a:gd name="T67" fmla="*/ 9 h 57"/>
              <a:gd name="T68" fmla="*/ 21 w 73"/>
              <a:gd name="T69" fmla="*/ 10 h 57"/>
              <a:gd name="T70" fmla="*/ 18 w 73"/>
              <a:gd name="T71" fmla="*/ 23 h 57"/>
              <a:gd name="T72" fmla="*/ 54 w 73"/>
              <a:gd name="T73" fmla="*/ 23 h 57"/>
              <a:gd name="T74" fmla="*/ 61 w 73"/>
              <a:gd name="T75" fmla="*/ 29 h 57"/>
              <a:gd name="T76" fmla="*/ 56 w 73"/>
              <a:gd name="T77" fmla="*/ 35 h 57"/>
              <a:gd name="T78" fmla="*/ 61 w 73"/>
              <a:gd name="T79" fmla="*/ 40 h 57"/>
              <a:gd name="T80" fmla="*/ 67 w 73"/>
              <a:gd name="T81" fmla="*/ 35 h 57"/>
              <a:gd name="T82" fmla="*/ 61 w 73"/>
              <a:gd name="T83" fmla="*/ 29 h 5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3" h="57">
                <a:moveTo>
                  <a:pt x="73" y="45"/>
                </a:moveTo>
                <a:cubicBezTo>
                  <a:pt x="73" y="46"/>
                  <a:pt x="72" y="46"/>
                  <a:pt x="72" y="46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51"/>
                  <a:pt x="68" y="51"/>
                  <a:pt x="68" y="51"/>
                </a:cubicBezTo>
                <a:cubicBezTo>
                  <a:pt x="68" y="54"/>
                  <a:pt x="65" y="57"/>
                  <a:pt x="61" y="57"/>
                </a:cubicBezTo>
                <a:cubicBezTo>
                  <a:pt x="58" y="57"/>
                  <a:pt x="55" y="54"/>
                  <a:pt x="55" y="51"/>
                </a:cubicBezTo>
                <a:cubicBezTo>
                  <a:pt x="55" y="46"/>
                  <a:pt x="55" y="46"/>
                  <a:pt x="55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4"/>
                  <a:pt x="15" y="57"/>
                  <a:pt x="11" y="57"/>
                </a:cubicBezTo>
                <a:cubicBezTo>
                  <a:pt x="7" y="57"/>
                  <a:pt x="4" y="54"/>
                  <a:pt x="4" y="51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6"/>
                  <a:pt x="0" y="45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27"/>
                  <a:pt x="3" y="23"/>
                  <a:pt x="8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4"/>
                  <a:pt x="18" y="0"/>
                  <a:pt x="23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5" y="0"/>
                  <a:pt x="59" y="4"/>
                  <a:pt x="60" y="8"/>
                </a:cubicBezTo>
                <a:cubicBezTo>
                  <a:pt x="64" y="23"/>
                  <a:pt x="64" y="23"/>
                  <a:pt x="64" y="23"/>
                </a:cubicBezTo>
                <a:cubicBezTo>
                  <a:pt x="65" y="23"/>
                  <a:pt x="65" y="23"/>
                  <a:pt x="65" y="23"/>
                </a:cubicBezTo>
                <a:cubicBezTo>
                  <a:pt x="69" y="23"/>
                  <a:pt x="73" y="27"/>
                  <a:pt x="73" y="31"/>
                </a:cubicBezTo>
                <a:lnTo>
                  <a:pt x="73" y="45"/>
                </a:lnTo>
                <a:close/>
                <a:moveTo>
                  <a:pt x="11" y="29"/>
                </a:moveTo>
                <a:cubicBezTo>
                  <a:pt x="8" y="29"/>
                  <a:pt x="5" y="31"/>
                  <a:pt x="5" y="35"/>
                </a:cubicBezTo>
                <a:cubicBezTo>
                  <a:pt x="5" y="38"/>
                  <a:pt x="8" y="40"/>
                  <a:pt x="11" y="40"/>
                </a:cubicBezTo>
                <a:cubicBezTo>
                  <a:pt x="14" y="40"/>
                  <a:pt x="17" y="38"/>
                  <a:pt x="17" y="35"/>
                </a:cubicBezTo>
                <a:cubicBezTo>
                  <a:pt x="17" y="31"/>
                  <a:pt x="14" y="29"/>
                  <a:pt x="11" y="29"/>
                </a:cubicBezTo>
                <a:close/>
                <a:moveTo>
                  <a:pt x="54" y="23"/>
                </a:moveTo>
                <a:cubicBezTo>
                  <a:pt x="51" y="10"/>
                  <a:pt x="51" y="10"/>
                  <a:pt x="51" y="10"/>
                </a:cubicBezTo>
                <a:cubicBezTo>
                  <a:pt x="51" y="10"/>
                  <a:pt x="50" y="9"/>
                  <a:pt x="50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2" y="9"/>
                  <a:pt x="21" y="10"/>
                  <a:pt x="21" y="10"/>
                </a:cubicBezTo>
                <a:cubicBezTo>
                  <a:pt x="18" y="23"/>
                  <a:pt x="18" y="23"/>
                  <a:pt x="18" y="23"/>
                </a:cubicBezTo>
                <a:lnTo>
                  <a:pt x="54" y="23"/>
                </a:lnTo>
                <a:close/>
                <a:moveTo>
                  <a:pt x="61" y="29"/>
                </a:moveTo>
                <a:cubicBezTo>
                  <a:pt x="58" y="29"/>
                  <a:pt x="56" y="31"/>
                  <a:pt x="56" y="35"/>
                </a:cubicBezTo>
                <a:cubicBezTo>
                  <a:pt x="56" y="38"/>
                  <a:pt x="58" y="40"/>
                  <a:pt x="61" y="40"/>
                </a:cubicBezTo>
                <a:cubicBezTo>
                  <a:pt x="65" y="40"/>
                  <a:pt x="67" y="38"/>
                  <a:pt x="67" y="35"/>
                </a:cubicBezTo>
                <a:cubicBezTo>
                  <a:pt x="67" y="31"/>
                  <a:pt x="65" y="29"/>
                  <a:pt x="61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299" name="Freeform 39">
            <a:extLst>
              <a:ext uri="{FF2B5EF4-FFF2-40B4-BE49-F238E27FC236}">
                <a16:creationId xmlns:a16="http://schemas.microsoft.com/office/drawing/2014/main" id="{EE0EB27C-FB5D-D44B-9E00-C69C316F011A}"/>
              </a:ext>
            </a:extLst>
          </p:cNvPr>
          <p:cNvSpPr>
            <a:spLocks/>
          </p:cNvSpPr>
          <p:nvPr/>
        </p:nvSpPr>
        <p:spPr bwMode="auto">
          <a:xfrm>
            <a:off x="7429500" y="869950"/>
            <a:ext cx="71438" cy="127000"/>
          </a:xfrm>
          <a:custGeom>
            <a:avLst/>
            <a:gdLst>
              <a:gd name="T0" fmla="*/ 21 w 21"/>
              <a:gd name="T1" fmla="*/ 35 h 37"/>
              <a:gd name="T2" fmla="*/ 18 w 21"/>
              <a:gd name="T3" fmla="*/ 37 h 37"/>
              <a:gd name="T4" fmla="*/ 17 w 21"/>
              <a:gd name="T5" fmla="*/ 36 h 37"/>
              <a:gd name="T6" fmla="*/ 1 w 21"/>
              <a:gd name="T7" fmla="*/ 20 h 37"/>
              <a:gd name="T8" fmla="*/ 0 w 21"/>
              <a:gd name="T9" fmla="*/ 19 h 37"/>
              <a:gd name="T10" fmla="*/ 1 w 21"/>
              <a:gd name="T11" fmla="*/ 17 h 37"/>
              <a:gd name="T12" fmla="*/ 17 w 21"/>
              <a:gd name="T13" fmla="*/ 1 h 37"/>
              <a:gd name="T14" fmla="*/ 18 w 21"/>
              <a:gd name="T15" fmla="*/ 0 h 37"/>
              <a:gd name="T16" fmla="*/ 21 w 21"/>
              <a:gd name="T17" fmla="*/ 3 h 37"/>
              <a:gd name="T18" fmla="*/ 21 w 21"/>
              <a:gd name="T19" fmla="*/ 35 h 3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1" h="37">
                <a:moveTo>
                  <a:pt x="21" y="35"/>
                </a:moveTo>
                <a:cubicBezTo>
                  <a:pt x="21" y="36"/>
                  <a:pt x="20" y="37"/>
                  <a:pt x="18" y="37"/>
                </a:cubicBezTo>
                <a:cubicBezTo>
                  <a:pt x="18" y="37"/>
                  <a:pt x="17" y="37"/>
                  <a:pt x="17" y="36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0" y="18"/>
                  <a:pt x="0" y="18"/>
                  <a:pt x="1" y="17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8" y="0"/>
                  <a:pt x="18" y="0"/>
                </a:cubicBezTo>
                <a:cubicBezTo>
                  <a:pt x="20" y="0"/>
                  <a:pt x="21" y="2"/>
                  <a:pt x="21" y="3"/>
                </a:cubicBezTo>
                <a:lnTo>
                  <a:pt x="21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00" name="Freeform 40">
            <a:extLst>
              <a:ext uri="{FF2B5EF4-FFF2-40B4-BE49-F238E27FC236}">
                <a16:creationId xmlns:a16="http://schemas.microsoft.com/office/drawing/2014/main" id="{17CEC2F3-C05D-F04A-B6E5-0CA9CB17D40B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839788"/>
            <a:ext cx="188912" cy="188912"/>
          </a:xfrm>
          <a:custGeom>
            <a:avLst/>
            <a:gdLst>
              <a:gd name="T0" fmla="*/ 55 w 55"/>
              <a:gd name="T1" fmla="*/ 45 h 55"/>
              <a:gd name="T2" fmla="*/ 44 w 55"/>
              <a:gd name="T3" fmla="*/ 55 h 55"/>
              <a:gd name="T4" fmla="*/ 10 w 55"/>
              <a:gd name="T5" fmla="*/ 55 h 55"/>
              <a:gd name="T6" fmla="*/ 0 w 55"/>
              <a:gd name="T7" fmla="*/ 45 h 55"/>
              <a:gd name="T8" fmla="*/ 0 w 55"/>
              <a:gd name="T9" fmla="*/ 11 h 55"/>
              <a:gd name="T10" fmla="*/ 10 w 55"/>
              <a:gd name="T11" fmla="*/ 0 h 55"/>
              <a:gd name="T12" fmla="*/ 44 w 55"/>
              <a:gd name="T13" fmla="*/ 0 h 55"/>
              <a:gd name="T14" fmla="*/ 55 w 55"/>
              <a:gd name="T15" fmla="*/ 11 h 55"/>
              <a:gd name="T16" fmla="*/ 55 w 55"/>
              <a:gd name="T17" fmla="*/ 45 h 55"/>
              <a:gd name="T18" fmla="*/ 45 w 55"/>
              <a:gd name="T19" fmla="*/ 11 h 55"/>
              <a:gd name="T20" fmla="*/ 44 w 55"/>
              <a:gd name="T21" fmla="*/ 9 h 55"/>
              <a:gd name="T22" fmla="*/ 10 w 55"/>
              <a:gd name="T23" fmla="*/ 9 h 55"/>
              <a:gd name="T24" fmla="*/ 9 w 55"/>
              <a:gd name="T25" fmla="*/ 11 h 55"/>
              <a:gd name="T26" fmla="*/ 9 w 55"/>
              <a:gd name="T27" fmla="*/ 45 h 55"/>
              <a:gd name="T28" fmla="*/ 10 w 55"/>
              <a:gd name="T29" fmla="*/ 46 h 55"/>
              <a:gd name="T30" fmla="*/ 44 w 55"/>
              <a:gd name="T31" fmla="*/ 46 h 55"/>
              <a:gd name="T32" fmla="*/ 45 w 55"/>
              <a:gd name="T33" fmla="*/ 45 h 55"/>
              <a:gd name="T34" fmla="*/ 45 w 55"/>
              <a:gd name="T35" fmla="*/ 11 h 55"/>
              <a:gd name="T36" fmla="*/ 40 w 55"/>
              <a:gd name="T37" fmla="*/ 22 h 55"/>
              <a:gd name="T38" fmla="*/ 29 w 55"/>
              <a:gd name="T39" fmla="*/ 38 h 55"/>
              <a:gd name="T40" fmla="*/ 27 w 55"/>
              <a:gd name="T41" fmla="*/ 39 h 55"/>
              <a:gd name="T42" fmla="*/ 25 w 55"/>
              <a:gd name="T43" fmla="*/ 38 h 55"/>
              <a:gd name="T44" fmla="*/ 14 w 55"/>
              <a:gd name="T45" fmla="*/ 22 h 55"/>
              <a:gd name="T46" fmla="*/ 14 w 55"/>
              <a:gd name="T47" fmla="*/ 20 h 55"/>
              <a:gd name="T48" fmla="*/ 16 w 55"/>
              <a:gd name="T49" fmla="*/ 19 h 55"/>
              <a:gd name="T50" fmla="*/ 39 w 55"/>
              <a:gd name="T51" fmla="*/ 19 h 55"/>
              <a:gd name="T52" fmla="*/ 41 w 55"/>
              <a:gd name="T53" fmla="*/ 20 h 55"/>
              <a:gd name="T54" fmla="*/ 40 w 55"/>
              <a:gd name="T55" fmla="*/ 22 h 55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11"/>
                </a:moveTo>
                <a:cubicBezTo>
                  <a:pt x="45" y="10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10"/>
                  <a:pt x="9" y="11"/>
                </a:cubicBezTo>
                <a:cubicBezTo>
                  <a:pt x="9" y="45"/>
                  <a:pt x="9" y="45"/>
                  <a:pt x="9" y="45"/>
                </a:cubicBezTo>
                <a:cubicBezTo>
                  <a:pt x="9" y="45"/>
                  <a:pt x="9" y="46"/>
                  <a:pt x="10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45" y="46"/>
                  <a:pt x="45" y="45"/>
                  <a:pt x="45" y="45"/>
                </a:cubicBezTo>
                <a:lnTo>
                  <a:pt x="45" y="11"/>
                </a:lnTo>
                <a:close/>
                <a:moveTo>
                  <a:pt x="40" y="22"/>
                </a:moveTo>
                <a:cubicBezTo>
                  <a:pt x="29" y="38"/>
                  <a:pt x="29" y="38"/>
                  <a:pt x="29" y="38"/>
                </a:cubicBezTo>
                <a:cubicBezTo>
                  <a:pt x="29" y="39"/>
                  <a:pt x="28" y="39"/>
                  <a:pt x="27" y="39"/>
                </a:cubicBezTo>
                <a:cubicBezTo>
                  <a:pt x="26" y="39"/>
                  <a:pt x="26" y="39"/>
                  <a:pt x="25" y="38"/>
                </a:cubicBezTo>
                <a:cubicBezTo>
                  <a:pt x="14" y="22"/>
                  <a:pt x="14" y="22"/>
                  <a:pt x="14" y="22"/>
                </a:cubicBezTo>
                <a:cubicBezTo>
                  <a:pt x="13" y="22"/>
                  <a:pt x="13" y="21"/>
                  <a:pt x="14" y="20"/>
                </a:cubicBezTo>
                <a:cubicBezTo>
                  <a:pt x="14" y="19"/>
                  <a:pt x="15" y="19"/>
                  <a:pt x="16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19"/>
                  <a:pt x="40" y="19"/>
                  <a:pt x="41" y="20"/>
                </a:cubicBezTo>
                <a:cubicBezTo>
                  <a:pt x="41" y="21"/>
                  <a:pt x="41" y="22"/>
                  <a:pt x="40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01" name="Freeform 41">
            <a:extLst>
              <a:ext uri="{FF2B5EF4-FFF2-40B4-BE49-F238E27FC236}">
                <a16:creationId xmlns:a16="http://schemas.microsoft.com/office/drawing/2014/main" id="{DA035EB5-54D3-A24F-AFC2-0529DE8CFC32}"/>
              </a:ext>
            </a:extLst>
          </p:cNvPr>
          <p:cNvSpPr>
            <a:spLocks noEditPoints="1"/>
          </p:cNvSpPr>
          <p:nvPr/>
        </p:nvSpPr>
        <p:spPr bwMode="auto">
          <a:xfrm>
            <a:off x="8412163" y="839788"/>
            <a:ext cx="188912" cy="188912"/>
          </a:xfrm>
          <a:custGeom>
            <a:avLst/>
            <a:gdLst>
              <a:gd name="T0" fmla="*/ 55 w 55"/>
              <a:gd name="T1" fmla="*/ 45 h 55"/>
              <a:gd name="T2" fmla="*/ 44 w 55"/>
              <a:gd name="T3" fmla="*/ 55 h 55"/>
              <a:gd name="T4" fmla="*/ 10 w 55"/>
              <a:gd name="T5" fmla="*/ 55 h 55"/>
              <a:gd name="T6" fmla="*/ 0 w 55"/>
              <a:gd name="T7" fmla="*/ 45 h 55"/>
              <a:gd name="T8" fmla="*/ 0 w 55"/>
              <a:gd name="T9" fmla="*/ 11 h 55"/>
              <a:gd name="T10" fmla="*/ 10 w 55"/>
              <a:gd name="T11" fmla="*/ 0 h 55"/>
              <a:gd name="T12" fmla="*/ 44 w 55"/>
              <a:gd name="T13" fmla="*/ 0 h 55"/>
              <a:gd name="T14" fmla="*/ 55 w 55"/>
              <a:gd name="T15" fmla="*/ 11 h 55"/>
              <a:gd name="T16" fmla="*/ 55 w 55"/>
              <a:gd name="T17" fmla="*/ 45 h 55"/>
              <a:gd name="T18" fmla="*/ 45 w 55"/>
              <a:gd name="T19" fmla="*/ 11 h 55"/>
              <a:gd name="T20" fmla="*/ 44 w 55"/>
              <a:gd name="T21" fmla="*/ 9 h 55"/>
              <a:gd name="T22" fmla="*/ 10 w 55"/>
              <a:gd name="T23" fmla="*/ 9 h 55"/>
              <a:gd name="T24" fmla="*/ 9 w 55"/>
              <a:gd name="T25" fmla="*/ 11 h 55"/>
              <a:gd name="T26" fmla="*/ 9 w 55"/>
              <a:gd name="T27" fmla="*/ 45 h 55"/>
              <a:gd name="T28" fmla="*/ 10 w 55"/>
              <a:gd name="T29" fmla="*/ 46 h 55"/>
              <a:gd name="T30" fmla="*/ 44 w 55"/>
              <a:gd name="T31" fmla="*/ 46 h 55"/>
              <a:gd name="T32" fmla="*/ 45 w 55"/>
              <a:gd name="T33" fmla="*/ 45 h 55"/>
              <a:gd name="T34" fmla="*/ 45 w 55"/>
              <a:gd name="T35" fmla="*/ 11 h 55"/>
              <a:gd name="T36" fmla="*/ 38 w 55"/>
              <a:gd name="T37" fmla="*/ 30 h 55"/>
              <a:gd name="T38" fmla="*/ 22 w 55"/>
              <a:gd name="T39" fmla="*/ 41 h 55"/>
              <a:gd name="T40" fmla="*/ 19 w 55"/>
              <a:gd name="T41" fmla="*/ 41 h 55"/>
              <a:gd name="T42" fmla="*/ 18 w 55"/>
              <a:gd name="T43" fmla="*/ 39 h 55"/>
              <a:gd name="T44" fmla="*/ 18 w 55"/>
              <a:gd name="T45" fmla="*/ 16 h 55"/>
              <a:gd name="T46" fmla="*/ 19 w 55"/>
              <a:gd name="T47" fmla="*/ 14 h 55"/>
              <a:gd name="T48" fmla="*/ 22 w 55"/>
              <a:gd name="T49" fmla="*/ 14 h 55"/>
              <a:gd name="T50" fmla="*/ 38 w 55"/>
              <a:gd name="T51" fmla="*/ 26 h 55"/>
              <a:gd name="T52" fmla="*/ 39 w 55"/>
              <a:gd name="T53" fmla="*/ 28 h 55"/>
              <a:gd name="T54" fmla="*/ 38 w 55"/>
              <a:gd name="T55" fmla="*/ 30 h 55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11"/>
                </a:moveTo>
                <a:cubicBezTo>
                  <a:pt x="45" y="10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10"/>
                  <a:pt x="9" y="11"/>
                </a:cubicBezTo>
                <a:cubicBezTo>
                  <a:pt x="9" y="45"/>
                  <a:pt x="9" y="45"/>
                  <a:pt x="9" y="45"/>
                </a:cubicBezTo>
                <a:cubicBezTo>
                  <a:pt x="9" y="46"/>
                  <a:pt x="9" y="46"/>
                  <a:pt x="10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45" y="46"/>
                  <a:pt x="45" y="46"/>
                  <a:pt x="45" y="45"/>
                </a:cubicBezTo>
                <a:lnTo>
                  <a:pt x="45" y="11"/>
                </a:lnTo>
                <a:close/>
                <a:moveTo>
                  <a:pt x="38" y="30"/>
                </a:moveTo>
                <a:cubicBezTo>
                  <a:pt x="22" y="41"/>
                  <a:pt x="22" y="41"/>
                  <a:pt x="22" y="41"/>
                </a:cubicBezTo>
                <a:cubicBezTo>
                  <a:pt x="21" y="42"/>
                  <a:pt x="20" y="42"/>
                  <a:pt x="19" y="41"/>
                </a:cubicBezTo>
                <a:cubicBezTo>
                  <a:pt x="19" y="41"/>
                  <a:pt x="18" y="40"/>
                  <a:pt x="18" y="39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5"/>
                  <a:pt x="19" y="15"/>
                  <a:pt x="19" y="14"/>
                </a:cubicBezTo>
                <a:cubicBezTo>
                  <a:pt x="20" y="14"/>
                  <a:pt x="21" y="14"/>
                  <a:pt x="22" y="14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9" y="27"/>
                  <a:pt x="39" y="28"/>
                </a:cubicBezTo>
                <a:cubicBezTo>
                  <a:pt x="39" y="28"/>
                  <a:pt x="38" y="29"/>
                  <a:pt x="38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02" name="Freeform 42">
            <a:extLst>
              <a:ext uri="{FF2B5EF4-FFF2-40B4-BE49-F238E27FC236}">
                <a16:creationId xmlns:a16="http://schemas.microsoft.com/office/drawing/2014/main" id="{DBD5444A-A815-D542-85E0-04147205ACF1}"/>
              </a:ext>
            </a:extLst>
          </p:cNvPr>
          <p:cNvSpPr>
            <a:spLocks/>
          </p:cNvSpPr>
          <p:nvPr/>
        </p:nvSpPr>
        <p:spPr bwMode="auto">
          <a:xfrm>
            <a:off x="8866188" y="911225"/>
            <a:ext cx="123825" cy="68263"/>
          </a:xfrm>
          <a:custGeom>
            <a:avLst/>
            <a:gdLst>
              <a:gd name="T0" fmla="*/ 34 w 36"/>
              <a:gd name="T1" fmla="*/ 20 h 20"/>
              <a:gd name="T2" fmla="*/ 2 w 36"/>
              <a:gd name="T3" fmla="*/ 20 h 20"/>
              <a:gd name="T4" fmla="*/ 0 w 36"/>
              <a:gd name="T5" fmla="*/ 18 h 20"/>
              <a:gd name="T6" fmla="*/ 0 w 36"/>
              <a:gd name="T7" fmla="*/ 17 h 20"/>
              <a:gd name="T8" fmla="*/ 16 w 36"/>
              <a:gd name="T9" fmla="*/ 1 h 20"/>
              <a:gd name="T10" fmla="*/ 18 w 36"/>
              <a:gd name="T11" fmla="*/ 0 h 20"/>
              <a:gd name="T12" fmla="*/ 20 w 36"/>
              <a:gd name="T13" fmla="*/ 1 h 20"/>
              <a:gd name="T14" fmla="*/ 36 w 36"/>
              <a:gd name="T15" fmla="*/ 17 h 20"/>
              <a:gd name="T16" fmla="*/ 36 w 36"/>
              <a:gd name="T17" fmla="*/ 18 h 20"/>
              <a:gd name="T18" fmla="*/ 34 w 36"/>
              <a:gd name="T19" fmla="*/ 20 h 2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6" h="20">
                <a:moveTo>
                  <a:pt x="34" y="20"/>
                </a:moveTo>
                <a:cubicBezTo>
                  <a:pt x="2" y="20"/>
                  <a:pt x="2" y="20"/>
                  <a:pt x="2" y="20"/>
                </a:cubicBezTo>
                <a:cubicBezTo>
                  <a:pt x="1" y="20"/>
                  <a:pt x="0" y="19"/>
                  <a:pt x="0" y="18"/>
                </a:cubicBezTo>
                <a:cubicBezTo>
                  <a:pt x="0" y="18"/>
                  <a:pt x="0" y="17"/>
                  <a:pt x="0" y="17"/>
                </a:cubicBezTo>
                <a:cubicBezTo>
                  <a:pt x="16" y="1"/>
                  <a:pt x="16" y="1"/>
                  <a:pt x="16" y="1"/>
                </a:cubicBezTo>
                <a:cubicBezTo>
                  <a:pt x="17" y="0"/>
                  <a:pt x="17" y="0"/>
                  <a:pt x="18" y="0"/>
                </a:cubicBezTo>
                <a:cubicBezTo>
                  <a:pt x="19" y="0"/>
                  <a:pt x="19" y="0"/>
                  <a:pt x="20" y="1"/>
                </a:cubicBezTo>
                <a:cubicBezTo>
                  <a:pt x="36" y="17"/>
                  <a:pt x="36" y="17"/>
                  <a:pt x="36" y="17"/>
                </a:cubicBezTo>
                <a:cubicBezTo>
                  <a:pt x="36" y="17"/>
                  <a:pt x="36" y="18"/>
                  <a:pt x="36" y="18"/>
                </a:cubicBezTo>
                <a:cubicBezTo>
                  <a:pt x="36" y="19"/>
                  <a:pt x="35" y="20"/>
                  <a:pt x="34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03" name="Freeform 43">
            <a:extLst>
              <a:ext uri="{FF2B5EF4-FFF2-40B4-BE49-F238E27FC236}">
                <a16:creationId xmlns:a16="http://schemas.microsoft.com/office/drawing/2014/main" id="{6C6E04C5-7997-1640-B472-1D2AEDBBBC52}"/>
              </a:ext>
            </a:extLst>
          </p:cNvPr>
          <p:cNvSpPr>
            <a:spLocks/>
          </p:cNvSpPr>
          <p:nvPr/>
        </p:nvSpPr>
        <p:spPr bwMode="auto">
          <a:xfrm>
            <a:off x="76200" y="1268413"/>
            <a:ext cx="188913" cy="188912"/>
          </a:xfrm>
          <a:custGeom>
            <a:avLst/>
            <a:gdLst>
              <a:gd name="T0" fmla="*/ 54 w 55"/>
              <a:gd name="T1" fmla="*/ 32 h 55"/>
              <a:gd name="T2" fmla="*/ 55 w 55"/>
              <a:gd name="T3" fmla="*/ 35 h 55"/>
              <a:gd name="T4" fmla="*/ 53 w 55"/>
              <a:gd name="T5" fmla="*/ 36 h 55"/>
              <a:gd name="T6" fmla="*/ 46 w 55"/>
              <a:gd name="T7" fmla="*/ 38 h 55"/>
              <a:gd name="T8" fmla="*/ 48 w 55"/>
              <a:gd name="T9" fmla="*/ 45 h 55"/>
              <a:gd name="T10" fmla="*/ 47 w 55"/>
              <a:gd name="T11" fmla="*/ 47 h 55"/>
              <a:gd name="T12" fmla="*/ 45 w 55"/>
              <a:gd name="T13" fmla="*/ 48 h 55"/>
              <a:gd name="T14" fmla="*/ 38 w 55"/>
              <a:gd name="T15" fmla="*/ 46 h 55"/>
              <a:gd name="T16" fmla="*/ 36 w 55"/>
              <a:gd name="T17" fmla="*/ 53 h 55"/>
              <a:gd name="T18" fmla="*/ 35 w 55"/>
              <a:gd name="T19" fmla="*/ 55 h 55"/>
              <a:gd name="T20" fmla="*/ 34 w 55"/>
              <a:gd name="T21" fmla="*/ 55 h 55"/>
              <a:gd name="T22" fmla="*/ 32 w 55"/>
              <a:gd name="T23" fmla="*/ 54 h 55"/>
              <a:gd name="T24" fmla="*/ 27 w 55"/>
              <a:gd name="T25" fmla="*/ 49 h 55"/>
              <a:gd name="T26" fmla="*/ 22 w 55"/>
              <a:gd name="T27" fmla="*/ 54 h 55"/>
              <a:gd name="T28" fmla="*/ 20 w 55"/>
              <a:gd name="T29" fmla="*/ 55 h 55"/>
              <a:gd name="T30" fmla="*/ 18 w 55"/>
              <a:gd name="T31" fmla="*/ 53 h 55"/>
              <a:gd name="T32" fmla="*/ 16 w 55"/>
              <a:gd name="T33" fmla="*/ 46 h 55"/>
              <a:gd name="T34" fmla="*/ 10 w 55"/>
              <a:gd name="T35" fmla="*/ 48 h 55"/>
              <a:gd name="T36" fmla="*/ 7 w 55"/>
              <a:gd name="T37" fmla="*/ 47 h 55"/>
              <a:gd name="T38" fmla="*/ 7 w 55"/>
              <a:gd name="T39" fmla="*/ 45 h 55"/>
              <a:gd name="T40" fmla="*/ 8 w 55"/>
              <a:gd name="T41" fmla="*/ 38 h 55"/>
              <a:gd name="T42" fmla="*/ 2 w 55"/>
              <a:gd name="T43" fmla="*/ 36 h 55"/>
              <a:gd name="T44" fmla="*/ 0 w 55"/>
              <a:gd name="T45" fmla="*/ 35 h 55"/>
              <a:gd name="T46" fmla="*/ 1 w 55"/>
              <a:gd name="T47" fmla="*/ 32 h 55"/>
              <a:gd name="T48" fmla="*/ 5 w 55"/>
              <a:gd name="T49" fmla="*/ 27 h 55"/>
              <a:gd name="T50" fmla="*/ 1 w 55"/>
              <a:gd name="T51" fmla="*/ 23 h 55"/>
              <a:gd name="T52" fmla="*/ 0 w 55"/>
              <a:gd name="T53" fmla="*/ 20 h 55"/>
              <a:gd name="T54" fmla="*/ 2 w 55"/>
              <a:gd name="T55" fmla="*/ 18 h 55"/>
              <a:gd name="T56" fmla="*/ 8 w 55"/>
              <a:gd name="T57" fmla="*/ 16 h 55"/>
              <a:gd name="T58" fmla="*/ 7 w 55"/>
              <a:gd name="T59" fmla="*/ 10 h 55"/>
              <a:gd name="T60" fmla="*/ 7 w 55"/>
              <a:gd name="T61" fmla="*/ 7 h 55"/>
              <a:gd name="T62" fmla="*/ 10 w 55"/>
              <a:gd name="T63" fmla="*/ 7 h 55"/>
              <a:gd name="T64" fmla="*/ 16 w 55"/>
              <a:gd name="T65" fmla="*/ 9 h 55"/>
              <a:gd name="T66" fmla="*/ 18 w 55"/>
              <a:gd name="T67" fmla="*/ 2 h 55"/>
              <a:gd name="T68" fmla="*/ 20 w 55"/>
              <a:gd name="T69" fmla="*/ 0 h 55"/>
              <a:gd name="T70" fmla="*/ 22 w 55"/>
              <a:gd name="T71" fmla="*/ 1 h 55"/>
              <a:gd name="T72" fmla="*/ 27 w 55"/>
              <a:gd name="T73" fmla="*/ 6 h 55"/>
              <a:gd name="T74" fmla="*/ 32 w 55"/>
              <a:gd name="T75" fmla="*/ 1 h 55"/>
              <a:gd name="T76" fmla="*/ 35 w 55"/>
              <a:gd name="T77" fmla="*/ 0 h 55"/>
              <a:gd name="T78" fmla="*/ 36 w 55"/>
              <a:gd name="T79" fmla="*/ 2 h 55"/>
              <a:gd name="T80" fmla="*/ 38 w 55"/>
              <a:gd name="T81" fmla="*/ 9 h 55"/>
              <a:gd name="T82" fmla="*/ 45 w 55"/>
              <a:gd name="T83" fmla="*/ 7 h 55"/>
              <a:gd name="T84" fmla="*/ 47 w 55"/>
              <a:gd name="T85" fmla="*/ 7 h 55"/>
              <a:gd name="T86" fmla="*/ 48 w 55"/>
              <a:gd name="T87" fmla="*/ 10 h 55"/>
              <a:gd name="T88" fmla="*/ 46 w 55"/>
              <a:gd name="T89" fmla="*/ 16 h 55"/>
              <a:gd name="T90" fmla="*/ 53 w 55"/>
              <a:gd name="T91" fmla="*/ 18 h 55"/>
              <a:gd name="T92" fmla="*/ 55 w 55"/>
              <a:gd name="T93" fmla="*/ 20 h 55"/>
              <a:gd name="T94" fmla="*/ 54 w 55"/>
              <a:gd name="T95" fmla="*/ 23 h 55"/>
              <a:gd name="T96" fmla="*/ 49 w 55"/>
              <a:gd name="T97" fmla="*/ 27 h 55"/>
              <a:gd name="T98" fmla="*/ 54 w 55"/>
              <a:gd name="T99" fmla="*/ 32 h 5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5" h="55">
                <a:moveTo>
                  <a:pt x="54" y="32"/>
                </a:moveTo>
                <a:cubicBezTo>
                  <a:pt x="54" y="33"/>
                  <a:pt x="55" y="34"/>
                  <a:pt x="55" y="35"/>
                </a:cubicBezTo>
                <a:cubicBezTo>
                  <a:pt x="54" y="36"/>
                  <a:pt x="54" y="36"/>
                  <a:pt x="53" y="36"/>
                </a:cubicBezTo>
                <a:cubicBezTo>
                  <a:pt x="46" y="38"/>
                  <a:pt x="46" y="38"/>
                  <a:pt x="46" y="38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6"/>
                  <a:pt x="48" y="47"/>
                  <a:pt x="47" y="47"/>
                </a:cubicBezTo>
                <a:cubicBezTo>
                  <a:pt x="47" y="48"/>
                  <a:pt x="46" y="48"/>
                  <a:pt x="45" y="48"/>
                </a:cubicBezTo>
                <a:cubicBezTo>
                  <a:pt x="38" y="46"/>
                  <a:pt x="38" y="46"/>
                  <a:pt x="38" y="46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4"/>
                  <a:pt x="35" y="54"/>
                  <a:pt x="35" y="55"/>
                </a:cubicBezTo>
                <a:cubicBezTo>
                  <a:pt x="34" y="55"/>
                  <a:pt x="34" y="55"/>
                  <a:pt x="34" y="55"/>
                </a:cubicBezTo>
                <a:cubicBezTo>
                  <a:pt x="33" y="55"/>
                  <a:pt x="32" y="54"/>
                  <a:pt x="32" y="54"/>
                </a:cubicBezTo>
                <a:cubicBezTo>
                  <a:pt x="27" y="49"/>
                  <a:pt x="27" y="49"/>
                  <a:pt x="27" y="49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55"/>
                  <a:pt x="21" y="55"/>
                  <a:pt x="20" y="55"/>
                </a:cubicBezTo>
                <a:cubicBezTo>
                  <a:pt x="19" y="54"/>
                  <a:pt x="18" y="54"/>
                  <a:pt x="18" y="53"/>
                </a:cubicBezTo>
                <a:cubicBezTo>
                  <a:pt x="16" y="46"/>
                  <a:pt x="16" y="46"/>
                  <a:pt x="16" y="46"/>
                </a:cubicBezTo>
                <a:cubicBezTo>
                  <a:pt x="10" y="48"/>
                  <a:pt x="10" y="48"/>
                  <a:pt x="10" y="48"/>
                </a:cubicBezTo>
                <a:cubicBezTo>
                  <a:pt x="9" y="48"/>
                  <a:pt x="8" y="48"/>
                  <a:pt x="7" y="47"/>
                </a:cubicBezTo>
                <a:cubicBezTo>
                  <a:pt x="7" y="47"/>
                  <a:pt x="6" y="46"/>
                  <a:pt x="7" y="45"/>
                </a:cubicBezTo>
                <a:cubicBezTo>
                  <a:pt x="8" y="38"/>
                  <a:pt x="8" y="38"/>
                  <a:pt x="8" y="38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6"/>
                  <a:pt x="0" y="35"/>
                </a:cubicBezTo>
                <a:cubicBezTo>
                  <a:pt x="0" y="34"/>
                  <a:pt x="0" y="33"/>
                  <a:pt x="1" y="32"/>
                </a:cubicBezTo>
                <a:cubicBezTo>
                  <a:pt x="5" y="27"/>
                  <a:pt x="5" y="27"/>
                  <a:pt x="5" y="27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2"/>
                  <a:pt x="0" y="21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8" y="16"/>
                  <a:pt x="8" y="16"/>
                  <a:pt x="8" y="16"/>
                </a:cubicBezTo>
                <a:cubicBezTo>
                  <a:pt x="7" y="10"/>
                  <a:pt x="7" y="10"/>
                  <a:pt x="7" y="10"/>
                </a:cubicBezTo>
                <a:cubicBezTo>
                  <a:pt x="6" y="9"/>
                  <a:pt x="7" y="8"/>
                  <a:pt x="7" y="7"/>
                </a:cubicBezTo>
                <a:cubicBezTo>
                  <a:pt x="8" y="7"/>
                  <a:pt x="9" y="6"/>
                  <a:pt x="10" y="7"/>
                </a:cubicBezTo>
                <a:cubicBezTo>
                  <a:pt x="16" y="9"/>
                  <a:pt x="16" y="9"/>
                  <a:pt x="16" y="9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21" y="0"/>
                  <a:pt x="22" y="0"/>
                  <a:pt x="22" y="1"/>
                </a:cubicBezTo>
                <a:cubicBezTo>
                  <a:pt x="27" y="6"/>
                  <a:pt x="27" y="6"/>
                  <a:pt x="27" y="6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0"/>
                  <a:pt x="34" y="0"/>
                  <a:pt x="35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8" y="9"/>
                  <a:pt x="38" y="9"/>
                  <a:pt x="38" y="9"/>
                </a:cubicBezTo>
                <a:cubicBezTo>
                  <a:pt x="45" y="7"/>
                  <a:pt x="45" y="7"/>
                  <a:pt x="45" y="7"/>
                </a:cubicBezTo>
                <a:cubicBezTo>
                  <a:pt x="46" y="6"/>
                  <a:pt x="47" y="7"/>
                  <a:pt x="47" y="7"/>
                </a:cubicBezTo>
                <a:cubicBezTo>
                  <a:pt x="48" y="8"/>
                  <a:pt x="48" y="9"/>
                  <a:pt x="48" y="10"/>
                </a:cubicBezTo>
                <a:cubicBezTo>
                  <a:pt x="46" y="16"/>
                  <a:pt x="46" y="16"/>
                  <a:pt x="46" y="16"/>
                </a:cubicBezTo>
                <a:cubicBezTo>
                  <a:pt x="53" y="18"/>
                  <a:pt x="53" y="18"/>
                  <a:pt x="53" y="18"/>
                </a:cubicBezTo>
                <a:cubicBezTo>
                  <a:pt x="54" y="18"/>
                  <a:pt x="54" y="19"/>
                  <a:pt x="55" y="20"/>
                </a:cubicBezTo>
                <a:cubicBezTo>
                  <a:pt x="55" y="21"/>
                  <a:pt x="54" y="22"/>
                  <a:pt x="54" y="23"/>
                </a:cubicBezTo>
                <a:cubicBezTo>
                  <a:pt x="49" y="27"/>
                  <a:pt x="49" y="27"/>
                  <a:pt x="49" y="27"/>
                </a:cubicBezTo>
                <a:lnTo>
                  <a:pt x="54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04" name="Freeform 44">
            <a:extLst>
              <a:ext uri="{FF2B5EF4-FFF2-40B4-BE49-F238E27FC236}">
                <a16:creationId xmlns:a16="http://schemas.microsoft.com/office/drawing/2014/main" id="{F38E2C9F-9EE1-7843-BBD0-C29587DBE511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1250950"/>
            <a:ext cx="201613" cy="206375"/>
          </a:xfrm>
          <a:custGeom>
            <a:avLst/>
            <a:gdLst>
              <a:gd name="T0" fmla="*/ 1 w 59"/>
              <a:gd name="T1" fmla="*/ 40 h 60"/>
              <a:gd name="T2" fmla="*/ 1 w 59"/>
              <a:gd name="T3" fmla="*/ 38 h 60"/>
              <a:gd name="T4" fmla="*/ 13 w 59"/>
              <a:gd name="T5" fmla="*/ 39 h 60"/>
              <a:gd name="T6" fmla="*/ 28 w 59"/>
              <a:gd name="T7" fmla="*/ 19 h 60"/>
              <a:gd name="T8" fmla="*/ 16 w 59"/>
              <a:gd name="T9" fmla="*/ 8 h 60"/>
              <a:gd name="T10" fmla="*/ 8 w 59"/>
              <a:gd name="T11" fmla="*/ 14 h 60"/>
              <a:gd name="T12" fmla="*/ 8 w 59"/>
              <a:gd name="T13" fmla="*/ 19 h 60"/>
              <a:gd name="T14" fmla="*/ 17 w 59"/>
              <a:gd name="T15" fmla="*/ 37 h 60"/>
              <a:gd name="T16" fmla="*/ 3 w 59"/>
              <a:gd name="T17" fmla="*/ 24 h 60"/>
              <a:gd name="T18" fmla="*/ 3 w 59"/>
              <a:gd name="T19" fmla="*/ 9 h 60"/>
              <a:gd name="T20" fmla="*/ 16 w 59"/>
              <a:gd name="T21" fmla="*/ 1 h 60"/>
              <a:gd name="T22" fmla="*/ 35 w 59"/>
              <a:gd name="T23" fmla="*/ 16 h 60"/>
              <a:gd name="T24" fmla="*/ 28 w 59"/>
              <a:gd name="T25" fmla="*/ 19 h 60"/>
              <a:gd name="T26" fmla="*/ 5 w 59"/>
              <a:gd name="T27" fmla="*/ 55 h 60"/>
              <a:gd name="T28" fmla="*/ 5 w 59"/>
              <a:gd name="T29" fmla="*/ 53 h 60"/>
              <a:gd name="T30" fmla="*/ 15 w 59"/>
              <a:gd name="T31" fmla="*/ 44 h 60"/>
              <a:gd name="T32" fmla="*/ 6 w 59"/>
              <a:gd name="T33" fmla="*/ 55 h 60"/>
              <a:gd name="T34" fmla="*/ 20 w 59"/>
              <a:gd name="T35" fmla="*/ 60 h 60"/>
              <a:gd name="T36" fmla="*/ 19 w 59"/>
              <a:gd name="T37" fmla="*/ 47 h 60"/>
              <a:gd name="T38" fmla="*/ 21 w 59"/>
              <a:gd name="T39" fmla="*/ 47 h 60"/>
              <a:gd name="T40" fmla="*/ 56 w 59"/>
              <a:gd name="T41" fmla="*/ 51 h 60"/>
              <a:gd name="T42" fmla="*/ 43 w 59"/>
              <a:gd name="T43" fmla="*/ 59 h 60"/>
              <a:gd name="T44" fmla="*/ 24 w 59"/>
              <a:gd name="T45" fmla="*/ 44 h 60"/>
              <a:gd name="T46" fmla="*/ 31 w 59"/>
              <a:gd name="T47" fmla="*/ 42 h 60"/>
              <a:gd name="T48" fmla="*/ 45 w 59"/>
              <a:gd name="T49" fmla="*/ 51 h 60"/>
              <a:gd name="T50" fmla="*/ 52 w 59"/>
              <a:gd name="T51" fmla="*/ 44 h 60"/>
              <a:gd name="T52" fmla="*/ 41 w 59"/>
              <a:gd name="T53" fmla="*/ 32 h 60"/>
              <a:gd name="T54" fmla="*/ 44 w 59"/>
              <a:gd name="T55" fmla="*/ 24 h 60"/>
              <a:gd name="T56" fmla="*/ 59 w 59"/>
              <a:gd name="T57" fmla="*/ 44 h 60"/>
              <a:gd name="T58" fmla="*/ 40 w 59"/>
              <a:gd name="T59" fmla="*/ 13 h 60"/>
              <a:gd name="T60" fmla="*/ 37 w 59"/>
              <a:gd name="T61" fmla="*/ 13 h 60"/>
              <a:gd name="T62" fmla="*/ 39 w 59"/>
              <a:gd name="T63" fmla="*/ 0 h 60"/>
              <a:gd name="T64" fmla="*/ 40 w 59"/>
              <a:gd name="T65" fmla="*/ 13 h 60"/>
              <a:gd name="T66" fmla="*/ 44 w 59"/>
              <a:gd name="T67" fmla="*/ 16 h 60"/>
              <a:gd name="T68" fmla="*/ 43 w 59"/>
              <a:gd name="T69" fmla="*/ 14 h 60"/>
              <a:gd name="T70" fmla="*/ 54 w 59"/>
              <a:gd name="T71" fmla="*/ 5 h 60"/>
              <a:gd name="T72" fmla="*/ 45 w 59"/>
              <a:gd name="T73" fmla="*/ 16 h 60"/>
              <a:gd name="T74" fmla="*/ 47 w 59"/>
              <a:gd name="T75" fmla="*/ 22 h 60"/>
              <a:gd name="T76" fmla="*/ 47 w 59"/>
              <a:gd name="T77" fmla="*/ 20 h 60"/>
              <a:gd name="T78" fmla="*/ 59 w 59"/>
              <a:gd name="T79" fmla="*/ 21 h 6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" h="60">
                <a:moveTo>
                  <a:pt x="12" y="40"/>
                </a:moveTo>
                <a:cubicBezTo>
                  <a:pt x="1" y="40"/>
                  <a:pt x="1" y="40"/>
                  <a:pt x="1" y="40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9"/>
                  <a:pt x="0" y="38"/>
                  <a:pt x="1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3" y="38"/>
                  <a:pt x="13" y="39"/>
                  <a:pt x="13" y="39"/>
                </a:cubicBezTo>
                <a:cubicBezTo>
                  <a:pt x="13" y="40"/>
                  <a:pt x="13" y="40"/>
                  <a:pt x="12" y="40"/>
                </a:cubicBezTo>
                <a:close/>
                <a:moveTo>
                  <a:pt x="28" y="19"/>
                </a:moveTo>
                <a:cubicBezTo>
                  <a:pt x="18" y="9"/>
                  <a:pt x="18" y="9"/>
                  <a:pt x="18" y="9"/>
                </a:cubicBezTo>
                <a:cubicBezTo>
                  <a:pt x="18" y="8"/>
                  <a:pt x="17" y="8"/>
                  <a:pt x="16" y="8"/>
                </a:cubicBezTo>
                <a:cubicBezTo>
                  <a:pt x="15" y="8"/>
                  <a:pt x="14" y="8"/>
                  <a:pt x="13" y="9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5"/>
                  <a:pt x="7" y="15"/>
                  <a:pt x="7" y="16"/>
                </a:cubicBezTo>
                <a:cubicBezTo>
                  <a:pt x="7" y="17"/>
                  <a:pt x="8" y="18"/>
                  <a:pt x="8" y="19"/>
                </a:cubicBezTo>
                <a:cubicBezTo>
                  <a:pt x="18" y="29"/>
                  <a:pt x="18" y="29"/>
                  <a:pt x="18" y="29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6" y="36"/>
                  <a:pt x="15" y="36"/>
                </a:cubicBezTo>
                <a:cubicBezTo>
                  <a:pt x="3" y="24"/>
                  <a:pt x="3" y="24"/>
                  <a:pt x="3" y="24"/>
                </a:cubicBezTo>
                <a:cubicBezTo>
                  <a:pt x="1" y="22"/>
                  <a:pt x="0" y="19"/>
                  <a:pt x="0" y="16"/>
                </a:cubicBezTo>
                <a:cubicBezTo>
                  <a:pt x="0" y="14"/>
                  <a:pt x="1" y="11"/>
                  <a:pt x="3" y="9"/>
                </a:cubicBezTo>
                <a:cubicBezTo>
                  <a:pt x="9" y="4"/>
                  <a:pt x="9" y="4"/>
                  <a:pt x="9" y="4"/>
                </a:cubicBezTo>
                <a:cubicBezTo>
                  <a:pt x="11" y="2"/>
                  <a:pt x="13" y="1"/>
                  <a:pt x="16" y="1"/>
                </a:cubicBezTo>
                <a:cubicBezTo>
                  <a:pt x="19" y="1"/>
                  <a:pt x="21" y="2"/>
                  <a:pt x="23" y="4"/>
                </a:cubicBezTo>
                <a:cubicBezTo>
                  <a:pt x="35" y="16"/>
                  <a:pt x="35" y="16"/>
                  <a:pt x="35" y="16"/>
                </a:cubicBezTo>
                <a:cubicBezTo>
                  <a:pt x="36" y="17"/>
                  <a:pt x="36" y="17"/>
                  <a:pt x="37" y="18"/>
                </a:cubicBezTo>
                <a:lnTo>
                  <a:pt x="28" y="19"/>
                </a:lnTo>
                <a:close/>
                <a:moveTo>
                  <a:pt x="6" y="55"/>
                </a:moveTo>
                <a:cubicBezTo>
                  <a:pt x="6" y="55"/>
                  <a:pt x="6" y="55"/>
                  <a:pt x="5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4" y="54"/>
                  <a:pt x="4" y="54"/>
                  <a:pt x="5" y="53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5" y="44"/>
                  <a:pt x="15" y="44"/>
                </a:cubicBezTo>
                <a:cubicBezTo>
                  <a:pt x="16" y="45"/>
                  <a:pt x="16" y="45"/>
                  <a:pt x="15" y="46"/>
                </a:cubicBezTo>
                <a:lnTo>
                  <a:pt x="6" y="55"/>
                </a:lnTo>
                <a:close/>
                <a:moveTo>
                  <a:pt x="21" y="59"/>
                </a:moveTo>
                <a:cubicBezTo>
                  <a:pt x="21" y="59"/>
                  <a:pt x="21" y="60"/>
                  <a:pt x="20" y="60"/>
                </a:cubicBezTo>
                <a:cubicBezTo>
                  <a:pt x="20" y="60"/>
                  <a:pt x="19" y="59"/>
                  <a:pt x="19" y="59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20" y="46"/>
                  <a:pt x="20" y="46"/>
                </a:cubicBezTo>
                <a:cubicBezTo>
                  <a:pt x="21" y="46"/>
                  <a:pt x="21" y="47"/>
                  <a:pt x="21" y="47"/>
                </a:cubicBezTo>
                <a:lnTo>
                  <a:pt x="21" y="59"/>
                </a:lnTo>
                <a:close/>
                <a:moveTo>
                  <a:pt x="56" y="51"/>
                </a:moveTo>
                <a:cubicBezTo>
                  <a:pt x="50" y="56"/>
                  <a:pt x="50" y="56"/>
                  <a:pt x="50" y="56"/>
                </a:cubicBezTo>
                <a:cubicBezTo>
                  <a:pt x="48" y="58"/>
                  <a:pt x="46" y="59"/>
                  <a:pt x="43" y="59"/>
                </a:cubicBezTo>
                <a:cubicBezTo>
                  <a:pt x="40" y="59"/>
                  <a:pt x="38" y="58"/>
                  <a:pt x="36" y="56"/>
                </a:cubicBezTo>
                <a:cubicBezTo>
                  <a:pt x="24" y="44"/>
                  <a:pt x="24" y="44"/>
                  <a:pt x="24" y="44"/>
                </a:cubicBezTo>
                <a:cubicBezTo>
                  <a:pt x="23" y="44"/>
                  <a:pt x="23" y="43"/>
                  <a:pt x="22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41" y="51"/>
                  <a:pt x="41" y="51"/>
                  <a:pt x="41" y="51"/>
                </a:cubicBezTo>
                <a:cubicBezTo>
                  <a:pt x="42" y="53"/>
                  <a:pt x="44" y="53"/>
                  <a:pt x="45" y="51"/>
                </a:cubicBezTo>
                <a:cubicBezTo>
                  <a:pt x="51" y="46"/>
                  <a:pt x="51" y="46"/>
                  <a:pt x="51" y="46"/>
                </a:cubicBezTo>
                <a:cubicBezTo>
                  <a:pt x="51" y="46"/>
                  <a:pt x="52" y="45"/>
                  <a:pt x="52" y="44"/>
                </a:cubicBezTo>
                <a:cubicBezTo>
                  <a:pt x="52" y="43"/>
                  <a:pt x="51" y="42"/>
                  <a:pt x="51" y="41"/>
                </a:cubicBezTo>
                <a:cubicBezTo>
                  <a:pt x="41" y="32"/>
                  <a:pt x="41" y="32"/>
                  <a:pt x="41" y="32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3"/>
                  <a:pt x="43" y="24"/>
                  <a:pt x="44" y="24"/>
                </a:cubicBezTo>
                <a:cubicBezTo>
                  <a:pt x="56" y="36"/>
                  <a:pt x="56" y="36"/>
                  <a:pt x="56" y="36"/>
                </a:cubicBezTo>
                <a:cubicBezTo>
                  <a:pt x="58" y="38"/>
                  <a:pt x="59" y="41"/>
                  <a:pt x="59" y="44"/>
                </a:cubicBezTo>
                <a:cubicBezTo>
                  <a:pt x="59" y="47"/>
                  <a:pt x="58" y="49"/>
                  <a:pt x="56" y="51"/>
                </a:cubicBezTo>
                <a:close/>
                <a:moveTo>
                  <a:pt x="40" y="13"/>
                </a:moveTo>
                <a:cubicBezTo>
                  <a:pt x="40" y="14"/>
                  <a:pt x="39" y="14"/>
                  <a:pt x="39" y="14"/>
                </a:cubicBezTo>
                <a:cubicBezTo>
                  <a:pt x="38" y="14"/>
                  <a:pt x="37" y="14"/>
                  <a:pt x="37" y="13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1"/>
                  <a:pt x="38" y="0"/>
                  <a:pt x="39" y="0"/>
                </a:cubicBezTo>
                <a:cubicBezTo>
                  <a:pt x="39" y="0"/>
                  <a:pt x="40" y="1"/>
                  <a:pt x="40" y="1"/>
                </a:cubicBezTo>
                <a:lnTo>
                  <a:pt x="40" y="13"/>
                </a:lnTo>
                <a:close/>
                <a:moveTo>
                  <a:pt x="45" y="16"/>
                </a:moveTo>
                <a:cubicBezTo>
                  <a:pt x="45" y="16"/>
                  <a:pt x="45" y="16"/>
                  <a:pt x="44" y="16"/>
                </a:cubicBezTo>
                <a:cubicBezTo>
                  <a:pt x="44" y="16"/>
                  <a:pt x="44" y="16"/>
                  <a:pt x="43" y="16"/>
                </a:cubicBezTo>
                <a:cubicBezTo>
                  <a:pt x="43" y="16"/>
                  <a:pt x="43" y="15"/>
                  <a:pt x="43" y="14"/>
                </a:cubicBezTo>
                <a:cubicBezTo>
                  <a:pt x="53" y="5"/>
                  <a:pt x="53" y="5"/>
                  <a:pt x="53" y="5"/>
                </a:cubicBezTo>
                <a:cubicBezTo>
                  <a:pt x="53" y="5"/>
                  <a:pt x="54" y="5"/>
                  <a:pt x="54" y="5"/>
                </a:cubicBezTo>
                <a:cubicBezTo>
                  <a:pt x="55" y="6"/>
                  <a:pt x="55" y="6"/>
                  <a:pt x="54" y="7"/>
                </a:cubicBezTo>
                <a:lnTo>
                  <a:pt x="45" y="16"/>
                </a:lnTo>
                <a:close/>
                <a:moveTo>
                  <a:pt x="58" y="22"/>
                </a:moveTo>
                <a:cubicBezTo>
                  <a:pt x="47" y="22"/>
                  <a:pt x="47" y="22"/>
                  <a:pt x="47" y="22"/>
                </a:cubicBezTo>
                <a:cubicBezTo>
                  <a:pt x="46" y="22"/>
                  <a:pt x="45" y="22"/>
                  <a:pt x="45" y="21"/>
                </a:cubicBezTo>
                <a:cubicBezTo>
                  <a:pt x="45" y="20"/>
                  <a:pt x="46" y="20"/>
                  <a:pt x="47" y="20"/>
                </a:cubicBezTo>
                <a:cubicBezTo>
                  <a:pt x="58" y="20"/>
                  <a:pt x="58" y="20"/>
                  <a:pt x="58" y="20"/>
                </a:cubicBezTo>
                <a:cubicBezTo>
                  <a:pt x="59" y="20"/>
                  <a:pt x="59" y="20"/>
                  <a:pt x="59" y="21"/>
                </a:cubicBezTo>
                <a:cubicBezTo>
                  <a:pt x="59" y="22"/>
                  <a:pt x="59" y="22"/>
                  <a:pt x="58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05" name="Freeform 45">
            <a:extLst>
              <a:ext uri="{FF2B5EF4-FFF2-40B4-BE49-F238E27FC236}">
                <a16:creationId xmlns:a16="http://schemas.microsoft.com/office/drawing/2014/main" id="{1C813DAF-C94F-CE42-A55F-041B91DF2729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1268413"/>
            <a:ext cx="188912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7 h 55"/>
              <a:gd name="T4" fmla="*/ 27 w 55"/>
              <a:gd name="T5" fmla="*/ 0 h 55"/>
              <a:gd name="T6" fmla="*/ 55 w 55"/>
              <a:gd name="T7" fmla="*/ 27 h 55"/>
              <a:gd name="T8" fmla="*/ 27 w 55"/>
              <a:gd name="T9" fmla="*/ 55 h 55"/>
              <a:gd name="T10" fmla="*/ 45 w 55"/>
              <a:gd name="T11" fmla="*/ 20 h 55"/>
              <a:gd name="T12" fmla="*/ 42 w 55"/>
              <a:gd name="T13" fmla="*/ 17 h 55"/>
              <a:gd name="T14" fmla="*/ 40 w 55"/>
              <a:gd name="T15" fmla="*/ 16 h 55"/>
              <a:gd name="T16" fmla="*/ 38 w 55"/>
              <a:gd name="T17" fmla="*/ 17 h 55"/>
              <a:gd name="T18" fmla="*/ 24 w 55"/>
              <a:gd name="T19" fmla="*/ 31 h 55"/>
              <a:gd name="T20" fmla="*/ 16 w 55"/>
              <a:gd name="T21" fmla="*/ 23 h 55"/>
              <a:gd name="T22" fmla="*/ 14 w 55"/>
              <a:gd name="T23" fmla="*/ 22 h 55"/>
              <a:gd name="T24" fmla="*/ 13 w 55"/>
              <a:gd name="T25" fmla="*/ 23 h 55"/>
              <a:gd name="T26" fmla="*/ 9 w 55"/>
              <a:gd name="T27" fmla="*/ 26 h 55"/>
              <a:gd name="T28" fmla="*/ 9 w 55"/>
              <a:gd name="T29" fmla="*/ 28 h 55"/>
              <a:gd name="T30" fmla="*/ 9 w 55"/>
              <a:gd name="T31" fmla="*/ 30 h 55"/>
              <a:gd name="T32" fmla="*/ 22 w 55"/>
              <a:gd name="T33" fmla="*/ 43 h 55"/>
              <a:gd name="T34" fmla="*/ 24 w 55"/>
              <a:gd name="T35" fmla="*/ 43 h 55"/>
              <a:gd name="T36" fmla="*/ 26 w 55"/>
              <a:gd name="T37" fmla="*/ 43 h 55"/>
              <a:gd name="T38" fmla="*/ 45 w 55"/>
              <a:gd name="T39" fmla="*/ 23 h 55"/>
              <a:gd name="T40" fmla="*/ 46 w 55"/>
              <a:gd name="T41" fmla="*/ 22 h 55"/>
              <a:gd name="T42" fmla="*/ 45 w 55"/>
              <a:gd name="T43" fmla="*/ 20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06" name="Freeform 46">
            <a:extLst>
              <a:ext uri="{FF2B5EF4-FFF2-40B4-BE49-F238E27FC236}">
                <a16:creationId xmlns:a16="http://schemas.microsoft.com/office/drawing/2014/main" id="{424EAEDD-2F80-A044-91FD-EFB80A9982D8}"/>
              </a:ext>
            </a:extLst>
          </p:cNvPr>
          <p:cNvSpPr>
            <a:spLocks noEditPoints="1"/>
          </p:cNvSpPr>
          <p:nvPr/>
        </p:nvSpPr>
        <p:spPr bwMode="auto">
          <a:xfrm>
            <a:off x="1484313" y="1268413"/>
            <a:ext cx="188912" cy="188912"/>
          </a:xfrm>
          <a:custGeom>
            <a:avLst/>
            <a:gdLst>
              <a:gd name="T0" fmla="*/ 55 w 55"/>
              <a:gd name="T1" fmla="*/ 44 h 55"/>
              <a:gd name="T2" fmla="*/ 44 w 55"/>
              <a:gd name="T3" fmla="*/ 55 h 55"/>
              <a:gd name="T4" fmla="*/ 10 w 55"/>
              <a:gd name="T5" fmla="*/ 55 h 55"/>
              <a:gd name="T6" fmla="*/ 0 w 55"/>
              <a:gd name="T7" fmla="*/ 44 h 55"/>
              <a:gd name="T8" fmla="*/ 0 w 55"/>
              <a:gd name="T9" fmla="*/ 10 h 55"/>
              <a:gd name="T10" fmla="*/ 10 w 55"/>
              <a:gd name="T11" fmla="*/ 0 h 55"/>
              <a:gd name="T12" fmla="*/ 44 w 55"/>
              <a:gd name="T13" fmla="*/ 0 h 55"/>
              <a:gd name="T14" fmla="*/ 55 w 55"/>
              <a:gd name="T15" fmla="*/ 10 h 55"/>
              <a:gd name="T16" fmla="*/ 55 w 55"/>
              <a:gd name="T17" fmla="*/ 44 h 55"/>
              <a:gd name="T18" fmla="*/ 46 w 55"/>
              <a:gd name="T19" fmla="*/ 20 h 55"/>
              <a:gd name="T20" fmla="*/ 46 w 55"/>
              <a:gd name="T21" fmla="*/ 17 h 55"/>
              <a:gd name="T22" fmla="*/ 42 w 55"/>
              <a:gd name="T23" fmla="*/ 13 h 55"/>
              <a:gd name="T24" fmla="*/ 39 w 55"/>
              <a:gd name="T25" fmla="*/ 13 h 55"/>
              <a:gd name="T26" fmla="*/ 23 w 55"/>
              <a:gd name="T27" fmla="*/ 30 h 55"/>
              <a:gd name="T28" fmla="*/ 15 w 55"/>
              <a:gd name="T29" fmla="*/ 22 h 55"/>
              <a:gd name="T30" fmla="*/ 12 w 55"/>
              <a:gd name="T31" fmla="*/ 22 h 55"/>
              <a:gd name="T32" fmla="*/ 8 w 55"/>
              <a:gd name="T33" fmla="*/ 26 h 55"/>
              <a:gd name="T34" fmla="*/ 8 w 55"/>
              <a:gd name="T35" fmla="*/ 29 h 55"/>
              <a:gd name="T36" fmla="*/ 21 w 55"/>
              <a:gd name="T37" fmla="*/ 42 h 55"/>
              <a:gd name="T38" fmla="*/ 24 w 55"/>
              <a:gd name="T39" fmla="*/ 42 h 55"/>
              <a:gd name="T40" fmla="*/ 46 w 55"/>
              <a:gd name="T41" fmla="*/ 20 h 5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07" name="Freeform 47">
            <a:extLst>
              <a:ext uri="{FF2B5EF4-FFF2-40B4-BE49-F238E27FC236}">
                <a16:creationId xmlns:a16="http://schemas.microsoft.com/office/drawing/2014/main" id="{94F72C1C-3A2D-6240-9346-C1DE15754D02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1268413"/>
            <a:ext cx="188912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7 h 55"/>
              <a:gd name="T4" fmla="*/ 27 w 55"/>
              <a:gd name="T5" fmla="*/ 0 h 55"/>
              <a:gd name="T6" fmla="*/ 55 w 55"/>
              <a:gd name="T7" fmla="*/ 27 h 55"/>
              <a:gd name="T8" fmla="*/ 27 w 55"/>
              <a:gd name="T9" fmla="*/ 55 h 55"/>
              <a:gd name="T10" fmla="*/ 45 w 55"/>
              <a:gd name="T11" fmla="*/ 26 h 55"/>
              <a:gd name="T12" fmla="*/ 45 w 55"/>
              <a:gd name="T13" fmla="*/ 22 h 55"/>
              <a:gd name="T14" fmla="*/ 41 w 55"/>
              <a:gd name="T15" fmla="*/ 19 h 55"/>
              <a:gd name="T16" fmla="*/ 38 w 55"/>
              <a:gd name="T17" fmla="*/ 19 h 55"/>
              <a:gd name="T18" fmla="*/ 27 w 55"/>
              <a:gd name="T19" fmla="*/ 30 h 55"/>
              <a:gd name="T20" fmla="*/ 16 w 55"/>
              <a:gd name="T21" fmla="*/ 19 h 55"/>
              <a:gd name="T22" fmla="*/ 13 w 55"/>
              <a:gd name="T23" fmla="*/ 19 h 55"/>
              <a:gd name="T24" fmla="*/ 9 w 55"/>
              <a:gd name="T25" fmla="*/ 22 h 55"/>
              <a:gd name="T26" fmla="*/ 9 w 55"/>
              <a:gd name="T27" fmla="*/ 26 h 55"/>
              <a:gd name="T28" fmla="*/ 26 w 55"/>
              <a:gd name="T29" fmla="*/ 42 h 55"/>
              <a:gd name="T30" fmla="*/ 29 w 55"/>
              <a:gd name="T31" fmla="*/ 42 h 55"/>
              <a:gd name="T32" fmla="*/ 45 w 55"/>
              <a:gd name="T33" fmla="*/ 26 h 5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6"/>
                </a:moveTo>
                <a:cubicBezTo>
                  <a:pt x="46" y="25"/>
                  <a:pt x="46" y="23"/>
                  <a:pt x="45" y="22"/>
                </a:cubicBezTo>
                <a:cubicBezTo>
                  <a:pt x="41" y="19"/>
                  <a:pt x="41" y="19"/>
                  <a:pt x="41" y="19"/>
                </a:cubicBezTo>
                <a:cubicBezTo>
                  <a:pt x="40" y="18"/>
                  <a:pt x="39" y="18"/>
                  <a:pt x="38" y="19"/>
                </a:cubicBezTo>
                <a:cubicBezTo>
                  <a:pt x="27" y="30"/>
                  <a:pt x="27" y="30"/>
                  <a:pt x="27" y="30"/>
                </a:cubicBezTo>
                <a:cubicBezTo>
                  <a:pt x="16" y="19"/>
                  <a:pt x="16" y="19"/>
                  <a:pt x="16" y="19"/>
                </a:cubicBezTo>
                <a:cubicBezTo>
                  <a:pt x="15" y="18"/>
                  <a:pt x="14" y="18"/>
                  <a:pt x="13" y="19"/>
                </a:cubicBezTo>
                <a:cubicBezTo>
                  <a:pt x="9" y="22"/>
                  <a:pt x="9" y="22"/>
                  <a:pt x="9" y="22"/>
                </a:cubicBezTo>
                <a:cubicBezTo>
                  <a:pt x="8" y="23"/>
                  <a:pt x="8" y="25"/>
                  <a:pt x="9" y="26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43"/>
                  <a:pt x="28" y="43"/>
                  <a:pt x="29" y="42"/>
                </a:cubicBezTo>
                <a:lnTo>
                  <a:pt x="45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08" name="Freeform 48">
            <a:extLst>
              <a:ext uri="{FF2B5EF4-FFF2-40B4-BE49-F238E27FC236}">
                <a16:creationId xmlns:a16="http://schemas.microsoft.com/office/drawing/2014/main" id="{7BDDC34D-CD29-8546-8E8D-B04F1AE8F623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1268413"/>
            <a:ext cx="188912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7 h 55"/>
              <a:gd name="T4" fmla="*/ 27 w 55"/>
              <a:gd name="T5" fmla="*/ 0 h 55"/>
              <a:gd name="T6" fmla="*/ 55 w 55"/>
              <a:gd name="T7" fmla="*/ 27 h 55"/>
              <a:gd name="T8" fmla="*/ 27 w 55"/>
              <a:gd name="T9" fmla="*/ 55 h 55"/>
              <a:gd name="T10" fmla="*/ 42 w 55"/>
              <a:gd name="T11" fmla="*/ 29 h 55"/>
              <a:gd name="T12" fmla="*/ 42 w 55"/>
              <a:gd name="T13" fmla="*/ 26 h 55"/>
              <a:gd name="T14" fmla="*/ 25 w 55"/>
              <a:gd name="T15" fmla="*/ 10 h 55"/>
              <a:gd name="T16" fmla="*/ 22 w 55"/>
              <a:gd name="T17" fmla="*/ 10 h 55"/>
              <a:gd name="T18" fmla="*/ 19 w 55"/>
              <a:gd name="T19" fmla="*/ 13 h 55"/>
              <a:gd name="T20" fmla="*/ 19 w 55"/>
              <a:gd name="T21" fmla="*/ 16 h 55"/>
              <a:gd name="T22" fmla="*/ 29 w 55"/>
              <a:gd name="T23" fmla="*/ 27 h 55"/>
              <a:gd name="T24" fmla="*/ 19 w 55"/>
              <a:gd name="T25" fmla="*/ 38 h 55"/>
              <a:gd name="T26" fmla="*/ 19 w 55"/>
              <a:gd name="T27" fmla="*/ 42 h 55"/>
              <a:gd name="T28" fmla="*/ 22 w 55"/>
              <a:gd name="T29" fmla="*/ 45 h 55"/>
              <a:gd name="T30" fmla="*/ 25 w 55"/>
              <a:gd name="T31" fmla="*/ 45 h 55"/>
              <a:gd name="T32" fmla="*/ 42 w 55"/>
              <a:gd name="T33" fmla="*/ 29 h 5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2" y="29"/>
                </a:moveTo>
                <a:cubicBezTo>
                  <a:pt x="42" y="28"/>
                  <a:pt x="42" y="27"/>
                  <a:pt x="42" y="26"/>
                </a:cubicBezTo>
                <a:cubicBezTo>
                  <a:pt x="25" y="10"/>
                  <a:pt x="25" y="10"/>
                  <a:pt x="25" y="10"/>
                </a:cubicBezTo>
                <a:cubicBezTo>
                  <a:pt x="24" y="9"/>
                  <a:pt x="23" y="9"/>
                  <a:pt x="22" y="10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4"/>
                  <a:pt x="18" y="15"/>
                  <a:pt x="19" y="16"/>
                </a:cubicBezTo>
                <a:cubicBezTo>
                  <a:pt x="29" y="27"/>
                  <a:pt x="29" y="27"/>
                  <a:pt x="29" y="27"/>
                </a:cubicBezTo>
                <a:cubicBezTo>
                  <a:pt x="19" y="38"/>
                  <a:pt x="19" y="38"/>
                  <a:pt x="19" y="38"/>
                </a:cubicBezTo>
                <a:cubicBezTo>
                  <a:pt x="18" y="39"/>
                  <a:pt x="18" y="41"/>
                  <a:pt x="19" y="42"/>
                </a:cubicBezTo>
                <a:cubicBezTo>
                  <a:pt x="22" y="45"/>
                  <a:pt x="22" y="45"/>
                  <a:pt x="22" y="45"/>
                </a:cubicBezTo>
                <a:cubicBezTo>
                  <a:pt x="23" y="46"/>
                  <a:pt x="24" y="46"/>
                  <a:pt x="25" y="45"/>
                </a:cubicBezTo>
                <a:lnTo>
                  <a:pt x="42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09" name="Freeform 49">
            <a:extLst>
              <a:ext uri="{FF2B5EF4-FFF2-40B4-BE49-F238E27FC236}">
                <a16:creationId xmlns:a16="http://schemas.microsoft.com/office/drawing/2014/main" id="{4BB7BA9F-61C5-2F46-8715-DCFBE46F3931}"/>
              </a:ext>
            </a:extLst>
          </p:cNvPr>
          <p:cNvSpPr>
            <a:spLocks/>
          </p:cNvSpPr>
          <p:nvPr/>
        </p:nvSpPr>
        <p:spPr bwMode="auto">
          <a:xfrm>
            <a:off x="2979738" y="1317625"/>
            <a:ext cx="198437" cy="130175"/>
          </a:xfrm>
          <a:custGeom>
            <a:avLst/>
            <a:gdLst>
              <a:gd name="T0" fmla="*/ 30 w 58"/>
              <a:gd name="T1" fmla="*/ 37 h 38"/>
              <a:gd name="T2" fmla="*/ 27 w 58"/>
              <a:gd name="T3" fmla="*/ 37 h 38"/>
              <a:gd name="T4" fmla="*/ 1 w 58"/>
              <a:gd name="T5" fmla="*/ 10 h 38"/>
              <a:gd name="T6" fmla="*/ 1 w 58"/>
              <a:gd name="T7" fmla="*/ 7 h 38"/>
              <a:gd name="T8" fmla="*/ 7 w 58"/>
              <a:gd name="T9" fmla="*/ 1 h 38"/>
              <a:gd name="T10" fmla="*/ 10 w 58"/>
              <a:gd name="T11" fmla="*/ 1 h 38"/>
              <a:gd name="T12" fmla="*/ 29 w 58"/>
              <a:gd name="T13" fmla="*/ 20 h 38"/>
              <a:gd name="T14" fmla="*/ 48 w 58"/>
              <a:gd name="T15" fmla="*/ 1 h 38"/>
              <a:gd name="T16" fmla="*/ 51 w 58"/>
              <a:gd name="T17" fmla="*/ 1 h 38"/>
              <a:gd name="T18" fmla="*/ 57 w 58"/>
              <a:gd name="T19" fmla="*/ 7 h 38"/>
              <a:gd name="T20" fmla="*/ 57 w 58"/>
              <a:gd name="T21" fmla="*/ 10 h 38"/>
              <a:gd name="T22" fmla="*/ 30 w 58"/>
              <a:gd name="T23" fmla="*/ 37 h 3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58" h="38">
                <a:moveTo>
                  <a:pt x="30" y="37"/>
                </a:moveTo>
                <a:cubicBezTo>
                  <a:pt x="29" y="38"/>
                  <a:pt x="28" y="38"/>
                  <a:pt x="27" y="3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1" y="7"/>
                </a:cubicBezTo>
                <a:cubicBezTo>
                  <a:pt x="7" y="1"/>
                  <a:pt x="7" y="1"/>
                  <a:pt x="7" y="1"/>
                </a:cubicBezTo>
                <a:cubicBezTo>
                  <a:pt x="7" y="0"/>
                  <a:pt x="9" y="0"/>
                  <a:pt x="10" y="1"/>
                </a:cubicBezTo>
                <a:cubicBezTo>
                  <a:pt x="29" y="20"/>
                  <a:pt x="29" y="20"/>
                  <a:pt x="29" y="20"/>
                </a:cubicBezTo>
                <a:cubicBezTo>
                  <a:pt x="48" y="1"/>
                  <a:pt x="48" y="1"/>
                  <a:pt x="48" y="1"/>
                </a:cubicBezTo>
                <a:cubicBezTo>
                  <a:pt x="49" y="0"/>
                  <a:pt x="50" y="0"/>
                  <a:pt x="51" y="1"/>
                </a:cubicBezTo>
                <a:cubicBezTo>
                  <a:pt x="57" y="7"/>
                  <a:pt x="57" y="7"/>
                  <a:pt x="57" y="7"/>
                </a:cubicBezTo>
                <a:cubicBezTo>
                  <a:pt x="58" y="8"/>
                  <a:pt x="58" y="9"/>
                  <a:pt x="57" y="10"/>
                </a:cubicBezTo>
                <a:lnTo>
                  <a:pt x="30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10" name="Freeform 50">
            <a:extLst>
              <a:ext uri="{FF2B5EF4-FFF2-40B4-BE49-F238E27FC236}">
                <a16:creationId xmlns:a16="http://schemas.microsoft.com/office/drawing/2014/main" id="{88965442-89CE-FC41-BB35-C6D27B1039BE}"/>
              </a:ext>
            </a:extLst>
          </p:cNvPr>
          <p:cNvSpPr>
            <a:spLocks/>
          </p:cNvSpPr>
          <p:nvPr/>
        </p:nvSpPr>
        <p:spPr bwMode="auto">
          <a:xfrm>
            <a:off x="3473450" y="1255713"/>
            <a:ext cx="128588" cy="198437"/>
          </a:xfrm>
          <a:custGeom>
            <a:avLst/>
            <a:gdLst>
              <a:gd name="T0" fmla="*/ 10 w 37"/>
              <a:gd name="T1" fmla="*/ 57 h 58"/>
              <a:gd name="T2" fmla="*/ 7 w 37"/>
              <a:gd name="T3" fmla="*/ 57 h 58"/>
              <a:gd name="T4" fmla="*/ 1 w 37"/>
              <a:gd name="T5" fmla="*/ 51 h 58"/>
              <a:gd name="T6" fmla="*/ 1 w 37"/>
              <a:gd name="T7" fmla="*/ 48 h 58"/>
              <a:gd name="T8" fmla="*/ 20 w 37"/>
              <a:gd name="T9" fmla="*/ 29 h 58"/>
              <a:gd name="T10" fmla="*/ 1 w 37"/>
              <a:gd name="T11" fmla="*/ 10 h 58"/>
              <a:gd name="T12" fmla="*/ 1 w 37"/>
              <a:gd name="T13" fmla="*/ 7 h 58"/>
              <a:gd name="T14" fmla="*/ 7 w 37"/>
              <a:gd name="T15" fmla="*/ 1 h 58"/>
              <a:gd name="T16" fmla="*/ 10 w 37"/>
              <a:gd name="T17" fmla="*/ 1 h 58"/>
              <a:gd name="T18" fmla="*/ 36 w 37"/>
              <a:gd name="T19" fmla="*/ 27 h 58"/>
              <a:gd name="T20" fmla="*/ 36 w 37"/>
              <a:gd name="T21" fmla="*/ 31 h 58"/>
              <a:gd name="T22" fmla="*/ 10 w 37"/>
              <a:gd name="T23" fmla="*/ 57 h 5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7" h="58">
                <a:moveTo>
                  <a:pt x="10" y="57"/>
                </a:moveTo>
                <a:cubicBezTo>
                  <a:pt x="9" y="58"/>
                  <a:pt x="7" y="58"/>
                  <a:pt x="7" y="57"/>
                </a:cubicBezTo>
                <a:cubicBezTo>
                  <a:pt x="1" y="51"/>
                  <a:pt x="1" y="51"/>
                  <a:pt x="1" y="51"/>
                </a:cubicBezTo>
                <a:cubicBezTo>
                  <a:pt x="0" y="50"/>
                  <a:pt x="0" y="49"/>
                  <a:pt x="1" y="48"/>
                </a:cubicBezTo>
                <a:cubicBezTo>
                  <a:pt x="20" y="29"/>
                  <a:pt x="20" y="29"/>
                  <a:pt x="20" y="29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1" y="7"/>
                </a:cubicBezTo>
                <a:cubicBezTo>
                  <a:pt x="7" y="1"/>
                  <a:pt x="7" y="1"/>
                  <a:pt x="7" y="1"/>
                </a:cubicBezTo>
                <a:cubicBezTo>
                  <a:pt x="7" y="0"/>
                  <a:pt x="9" y="0"/>
                  <a:pt x="10" y="1"/>
                </a:cubicBezTo>
                <a:cubicBezTo>
                  <a:pt x="36" y="27"/>
                  <a:pt x="36" y="27"/>
                  <a:pt x="36" y="27"/>
                </a:cubicBezTo>
                <a:cubicBezTo>
                  <a:pt x="37" y="28"/>
                  <a:pt x="37" y="30"/>
                  <a:pt x="36" y="31"/>
                </a:cubicBezTo>
                <a:lnTo>
                  <a:pt x="10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11" name="Freeform 51">
            <a:extLst>
              <a:ext uri="{FF2B5EF4-FFF2-40B4-BE49-F238E27FC236}">
                <a16:creationId xmlns:a16="http://schemas.microsoft.com/office/drawing/2014/main" id="{160586D3-AD98-AD43-8AC1-F064D103BC0A}"/>
              </a:ext>
            </a:extLst>
          </p:cNvPr>
          <p:cNvSpPr>
            <a:spLocks noEditPoints="1"/>
          </p:cNvSpPr>
          <p:nvPr/>
        </p:nvSpPr>
        <p:spPr bwMode="auto">
          <a:xfrm>
            <a:off x="3965575" y="1271588"/>
            <a:ext cx="141288" cy="200025"/>
          </a:xfrm>
          <a:custGeom>
            <a:avLst/>
            <a:gdLst>
              <a:gd name="T0" fmla="*/ 30 w 41"/>
              <a:gd name="T1" fmla="*/ 24 h 58"/>
              <a:gd name="T2" fmla="*/ 30 w 41"/>
              <a:gd name="T3" fmla="*/ 54 h 58"/>
              <a:gd name="T4" fmla="*/ 26 w 41"/>
              <a:gd name="T5" fmla="*/ 58 h 58"/>
              <a:gd name="T6" fmla="*/ 22 w 41"/>
              <a:gd name="T7" fmla="*/ 54 h 58"/>
              <a:gd name="T8" fmla="*/ 22 w 41"/>
              <a:gd name="T9" fmla="*/ 40 h 58"/>
              <a:gd name="T10" fmla="*/ 19 w 41"/>
              <a:gd name="T11" fmla="*/ 40 h 58"/>
              <a:gd name="T12" fmla="*/ 19 w 41"/>
              <a:gd name="T13" fmla="*/ 54 h 58"/>
              <a:gd name="T14" fmla="*/ 15 w 41"/>
              <a:gd name="T15" fmla="*/ 58 h 58"/>
              <a:gd name="T16" fmla="*/ 11 w 41"/>
              <a:gd name="T17" fmla="*/ 54 h 58"/>
              <a:gd name="T18" fmla="*/ 11 w 41"/>
              <a:gd name="T19" fmla="*/ 24 h 58"/>
              <a:gd name="T20" fmla="*/ 1 w 41"/>
              <a:gd name="T21" fmla="*/ 14 h 58"/>
              <a:gd name="T22" fmla="*/ 1 w 41"/>
              <a:gd name="T23" fmla="*/ 9 h 58"/>
              <a:gd name="T24" fmla="*/ 6 w 41"/>
              <a:gd name="T25" fmla="*/ 9 h 58"/>
              <a:gd name="T26" fmla="*/ 14 w 41"/>
              <a:gd name="T27" fmla="*/ 17 h 58"/>
              <a:gd name="T28" fmla="*/ 27 w 41"/>
              <a:gd name="T29" fmla="*/ 17 h 58"/>
              <a:gd name="T30" fmla="*/ 35 w 41"/>
              <a:gd name="T31" fmla="*/ 9 h 58"/>
              <a:gd name="T32" fmla="*/ 40 w 41"/>
              <a:gd name="T33" fmla="*/ 9 h 58"/>
              <a:gd name="T34" fmla="*/ 40 w 41"/>
              <a:gd name="T35" fmla="*/ 14 h 58"/>
              <a:gd name="T36" fmla="*/ 30 w 41"/>
              <a:gd name="T37" fmla="*/ 24 h 58"/>
              <a:gd name="T38" fmla="*/ 21 w 41"/>
              <a:gd name="T39" fmla="*/ 16 h 58"/>
              <a:gd name="T40" fmla="*/ 13 w 41"/>
              <a:gd name="T41" fmla="*/ 8 h 58"/>
              <a:gd name="T42" fmla="*/ 21 w 41"/>
              <a:gd name="T43" fmla="*/ 0 h 58"/>
              <a:gd name="T44" fmla="*/ 29 w 41"/>
              <a:gd name="T45" fmla="*/ 8 h 58"/>
              <a:gd name="T46" fmla="*/ 21 w 41"/>
              <a:gd name="T47" fmla="*/ 16 h 5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1" h="58">
                <a:moveTo>
                  <a:pt x="30" y="24"/>
                </a:moveTo>
                <a:cubicBezTo>
                  <a:pt x="30" y="54"/>
                  <a:pt x="30" y="54"/>
                  <a:pt x="30" y="54"/>
                </a:cubicBezTo>
                <a:cubicBezTo>
                  <a:pt x="30" y="56"/>
                  <a:pt x="28" y="58"/>
                  <a:pt x="26" y="58"/>
                </a:cubicBezTo>
                <a:cubicBezTo>
                  <a:pt x="24" y="58"/>
                  <a:pt x="22" y="56"/>
                  <a:pt x="22" y="54"/>
                </a:cubicBezTo>
                <a:cubicBezTo>
                  <a:pt x="22" y="40"/>
                  <a:pt x="22" y="40"/>
                  <a:pt x="22" y="40"/>
                </a:cubicBezTo>
                <a:cubicBezTo>
                  <a:pt x="19" y="40"/>
                  <a:pt x="19" y="40"/>
                  <a:pt x="19" y="40"/>
                </a:cubicBezTo>
                <a:cubicBezTo>
                  <a:pt x="19" y="54"/>
                  <a:pt x="19" y="54"/>
                  <a:pt x="19" y="54"/>
                </a:cubicBezTo>
                <a:cubicBezTo>
                  <a:pt x="19" y="56"/>
                  <a:pt x="18" y="58"/>
                  <a:pt x="15" y="58"/>
                </a:cubicBezTo>
                <a:cubicBezTo>
                  <a:pt x="13" y="58"/>
                  <a:pt x="11" y="56"/>
                  <a:pt x="11" y="54"/>
                </a:cubicBezTo>
                <a:cubicBezTo>
                  <a:pt x="11" y="24"/>
                  <a:pt x="11" y="24"/>
                  <a:pt x="11" y="24"/>
                </a:cubicBezTo>
                <a:cubicBezTo>
                  <a:pt x="1" y="14"/>
                  <a:pt x="1" y="14"/>
                  <a:pt x="1" y="14"/>
                </a:cubicBezTo>
                <a:cubicBezTo>
                  <a:pt x="0" y="13"/>
                  <a:pt x="0" y="10"/>
                  <a:pt x="1" y="9"/>
                </a:cubicBezTo>
                <a:cubicBezTo>
                  <a:pt x="2" y="8"/>
                  <a:pt x="5" y="8"/>
                  <a:pt x="6" y="9"/>
                </a:cubicBezTo>
                <a:cubicBezTo>
                  <a:pt x="14" y="17"/>
                  <a:pt x="14" y="17"/>
                  <a:pt x="14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35" y="9"/>
                  <a:pt x="35" y="9"/>
                  <a:pt x="35" y="9"/>
                </a:cubicBezTo>
                <a:cubicBezTo>
                  <a:pt x="37" y="8"/>
                  <a:pt x="39" y="8"/>
                  <a:pt x="40" y="9"/>
                </a:cubicBezTo>
                <a:cubicBezTo>
                  <a:pt x="41" y="10"/>
                  <a:pt x="41" y="13"/>
                  <a:pt x="40" y="14"/>
                </a:cubicBezTo>
                <a:lnTo>
                  <a:pt x="30" y="24"/>
                </a:lnTo>
                <a:close/>
                <a:moveTo>
                  <a:pt x="21" y="16"/>
                </a:moveTo>
                <a:cubicBezTo>
                  <a:pt x="16" y="16"/>
                  <a:pt x="13" y="12"/>
                  <a:pt x="13" y="8"/>
                </a:cubicBezTo>
                <a:cubicBezTo>
                  <a:pt x="13" y="4"/>
                  <a:pt x="16" y="0"/>
                  <a:pt x="21" y="0"/>
                </a:cubicBezTo>
                <a:cubicBezTo>
                  <a:pt x="25" y="0"/>
                  <a:pt x="29" y="4"/>
                  <a:pt x="29" y="8"/>
                </a:cubicBezTo>
                <a:cubicBezTo>
                  <a:pt x="29" y="12"/>
                  <a:pt x="25" y="16"/>
                  <a:pt x="21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12" name="Freeform 52">
            <a:extLst>
              <a:ext uri="{FF2B5EF4-FFF2-40B4-BE49-F238E27FC236}">
                <a16:creationId xmlns:a16="http://schemas.microsoft.com/office/drawing/2014/main" id="{759A53DC-5EFD-054B-B6F7-5D9E6F870D2D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1268413"/>
            <a:ext cx="188912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7 h 55"/>
              <a:gd name="T4" fmla="*/ 27 w 55"/>
              <a:gd name="T5" fmla="*/ 0 h 55"/>
              <a:gd name="T6" fmla="*/ 55 w 55"/>
              <a:gd name="T7" fmla="*/ 27 h 55"/>
              <a:gd name="T8" fmla="*/ 27 w 55"/>
              <a:gd name="T9" fmla="*/ 55 h 55"/>
              <a:gd name="T10" fmla="*/ 27 w 55"/>
              <a:gd name="T11" fmla="*/ 8 h 55"/>
              <a:gd name="T12" fmla="*/ 8 w 55"/>
              <a:gd name="T13" fmla="*/ 27 h 55"/>
              <a:gd name="T14" fmla="*/ 27 w 55"/>
              <a:gd name="T15" fmla="*/ 47 h 55"/>
              <a:gd name="T16" fmla="*/ 47 w 55"/>
              <a:gd name="T17" fmla="*/ 27 h 55"/>
              <a:gd name="T18" fmla="*/ 27 w 55"/>
              <a:gd name="T19" fmla="*/ 8 h 55"/>
              <a:gd name="T20" fmla="*/ 32 w 55"/>
              <a:gd name="T21" fmla="*/ 31 h 55"/>
              <a:gd name="T22" fmla="*/ 31 w 55"/>
              <a:gd name="T23" fmla="*/ 32 h 55"/>
              <a:gd name="T24" fmla="*/ 19 w 55"/>
              <a:gd name="T25" fmla="*/ 32 h 55"/>
              <a:gd name="T26" fmla="*/ 18 w 55"/>
              <a:gd name="T27" fmla="*/ 31 h 55"/>
              <a:gd name="T28" fmla="*/ 18 w 55"/>
              <a:gd name="T29" fmla="*/ 28 h 55"/>
              <a:gd name="T30" fmla="*/ 19 w 55"/>
              <a:gd name="T31" fmla="*/ 27 h 55"/>
              <a:gd name="T32" fmla="*/ 27 w 55"/>
              <a:gd name="T33" fmla="*/ 27 h 55"/>
              <a:gd name="T34" fmla="*/ 27 w 55"/>
              <a:gd name="T35" fmla="*/ 15 h 55"/>
              <a:gd name="T36" fmla="*/ 28 w 55"/>
              <a:gd name="T37" fmla="*/ 14 h 55"/>
              <a:gd name="T38" fmla="*/ 31 w 55"/>
              <a:gd name="T39" fmla="*/ 14 h 55"/>
              <a:gd name="T40" fmla="*/ 32 w 55"/>
              <a:gd name="T41" fmla="*/ 15 h 55"/>
              <a:gd name="T42" fmla="*/ 32 w 55"/>
              <a:gd name="T43" fmla="*/ 31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27" y="8"/>
                </a:moveTo>
                <a:cubicBezTo>
                  <a:pt x="16" y="8"/>
                  <a:pt x="8" y="17"/>
                  <a:pt x="8" y="27"/>
                </a:cubicBezTo>
                <a:cubicBezTo>
                  <a:pt x="8" y="38"/>
                  <a:pt x="16" y="47"/>
                  <a:pt x="27" y="47"/>
                </a:cubicBezTo>
                <a:cubicBezTo>
                  <a:pt x="38" y="47"/>
                  <a:pt x="47" y="38"/>
                  <a:pt x="47" y="27"/>
                </a:cubicBezTo>
                <a:cubicBezTo>
                  <a:pt x="47" y="17"/>
                  <a:pt x="38" y="8"/>
                  <a:pt x="27" y="8"/>
                </a:cubicBezTo>
                <a:close/>
                <a:moveTo>
                  <a:pt x="32" y="31"/>
                </a:moveTo>
                <a:cubicBezTo>
                  <a:pt x="32" y="31"/>
                  <a:pt x="31" y="32"/>
                  <a:pt x="31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8" y="31"/>
                  <a:pt x="18" y="3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4"/>
                  <a:pt x="28" y="14"/>
                  <a:pt x="28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2" y="14"/>
                  <a:pt x="32" y="15"/>
                </a:cubicBezTo>
                <a:lnTo>
                  <a:pt x="32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13" name="Freeform 53">
            <a:extLst>
              <a:ext uri="{FF2B5EF4-FFF2-40B4-BE49-F238E27FC236}">
                <a16:creationId xmlns:a16="http://schemas.microsoft.com/office/drawing/2014/main" id="{3872EF94-1AAF-884F-B1ED-9D41D69F758E}"/>
              </a:ext>
            </a:extLst>
          </p:cNvPr>
          <p:cNvSpPr>
            <a:spLocks/>
          </p:cNvSpPr>
          <p:nvPr/>
        </p:nvSpPr>
        <p:spPr bwMode="auto">
          <a:xfrm>
            <a:off x="4948238" y="1268413"/>
            <a:ext cx="233362" cy="173037"/>
          </a:xfrm>
          <a:custGeom>
            <a:avLst/>
            <a:gdLst>
              <a:gd name="T0" fmla="*/ 55 w 68"/>
              <a:gd name="T1" fmla="*/ 50 h 50"/>
              <a:gd name="T2" fmla="*/ 16 w 68"/>
              <a:gd name="T3" fmla="*/ 50 h 50"/>
              <a:gd name="T4" fmla="*/ 0 w 68"/>
              <a:gd name="T5" fmla="*/ 34 h 50"/>
              <a:gd name="T6" fmla="*/ 9 w 68"/>
              <a:gd name="T7" fmla="*/ 20 h 50"/>
              <a:gd name="T8" fmla="*/ 9 w 68"/>
              <a:gd name="T9" fmla="*/ 18 h 50"/>
              <a:gd name="T10" fmla="*/ 27 w 68"/>
              <a:gd name="T11" fmla="*/ 0 h 50"/>
              <a:gd name="T12" fmla="*/ 44 w 68"/>
              <a:gd name="T13" fmla="*/ 11 h 50"/>
              <a:gd name="T14" fmla="*/ 50 w 68"/>
              <a:gd name="T15" fmla="*/ 9 h 50"/>
              <a:gd name="T16" fmla="*/ 59 w 68"/>
              <a:gd name="T17" fmla="*/ 18 h 50"/>
              <a:gd name="T18" fmla="*/ 58 w 68"/>
              <a:gd name="T19" fmla="*/ 23 h 50"/>
              <a:gd name="T20" fmla="*/ 68 w 68"/>
              <a:gd name="T21" fmla="*/ 36 h 50"/>
              <a:gd name="T22" fmla="*/ 55 w 68"/>
              <a:gd name="T23" fmla="*/ 50 h 5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8" h="50">
                <a:moveTo>
                  <a:pt x="55" y="50"/>
                </a:moveTo>
                <a:cubicBezTo>
                  <a:pt x="16" y="50"/>
                  <a:pt x="16" y="50"/>
                  <a:pt x="16" y="50"/>
                </a:cubicBezTo>
                <a:cubicBezTo>
                  <a:pt x="7" y="50"/>
                  <a:pt x="0" y="43"/>
                  <a:pt x="0" y="34"/>
                </a:cubicBezTo>
                <a:cubicBezTo>
                  <a:pt x="0" y="28"/>
                  <a:pt x="4" y="22"/>
                  <a:pt x="9" y="20"/>
                </a:cubicBezTo>
                <a:cubicBezTo>
                  <a:pt x="9" y="19"/>
                  <a:pt x="9" y="19"/>
                  <a:pt x="9" y="18"/>
                </a:cubicBezTo>
                <a:cubicBezTo>
                  <a:pt x="9" y="8"/>
                  <a:pt x="17" y="0"/>
                  <a:pt x="27" y="0"/>
                </a:cubicBezTo>
                <a:cubicBezTo>
                  <a:pt x="35" y="0"/>
                  <a:pt x="41" y="5"/>
                  <a:pt x="44" y="11"/>
                </a:cubicBezTo>
                <a:cubicBezTo>
                  <a:pt x="46" y="10"/>
                  <a:pt x="48" y="9"/>
                  <a:pt x="50" y="9"/>
                </a:cubicBezTo>
                <a:cubicBezTo>
                  <a:pt x="55" y="9"/>
                  <a:pt x="59" y="13"/>
                  <a:pt x="59" y="18"/>
                </a:cubicBezTo>
                <a:cubicBezTo>
                  <a:pt x="59" y="20"/>
                  <a:pt x="59" y="22"/>
                  <a:pt x="58" y="23"/>
                </a:cubicBezTo>
                <a:cubicBezTo>
                  <a:pt x="64" y="25"/>
                  <a:pt x="68" y="30"/>
                  <a:pt x="68" y="36"/>
                </a:cubicBezTo>
                <a:cubicBezTo>
                  <a:pt x="68" y="44"/>
                  <a:pt x="62" y="50"/>
                  <a:pt x="55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14" name="Freeform 54">
            <a:extLst>
              <a:ext uri="{FF2B5EF4-FFF2-40B4-BE49-F238E27FC236}">
                <a16:creationId xmlns:a16="http://schemas.microsoft.com/office/drawing/2014/main" id="{D1AD92F5-6915-A844-9AF9-1E448E2A1090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1268413"/>
            <a:ext cx="233362" cy="173037"/>
          </a:xfrm>
          <a:custGeom>
            <a:avLst/>
            <a:gdLst>
              <a:gd name="T0" fmla="*/ 55 w 68"/>
              <a:gd name="T1" fmla="*/ 50 h 50"/>
              <a:gd name="T2" fmla="*/ 16 w 68"/>
              <a:gd name="T3" fmla="*/ 50 h 50"/>
              <a:gd name="T4" fmla="*/ 0 w 68"/>
              <a:gd name="T5" fmla="*/ 34 h 50"/>
              <a:gd name="T6" fmla="*/ 9 w 68"/>
              <a:gd name="T7" fmla="*/ 20 h 50"/>
              <a:gd name="T8" fmla="*/ 9 w 68"/>
              <a:gd name="T9" fmla="*/ 18 h 50"/>
              <a:gd name="T10" fmla="*/ 27 w 68"/>
              <a:gd name="T11" fmla="*/ 0 h 50"/>
              <a:gd name="T12" fmla="*/ 44 w 68"/>
              <a:gd name="T13" fmla="*/ 11 h 50"/>
              <a:gd name="T14" fmla="*/ 50 w 68"/>
              <a:gd name="T15" fmla="*/ 9 h 50"/>
              <a:gd name="T16" fmla="*/ 59 w 68"/>
              <a:gd name="T17" fmla="*/ 18 h 50"/>
              <a:gd name="T18" fmla="*/ 58 w 68"/>
              <a:gd name="T19" fmla="*/ 23 h 50"/>
              <a:gd name="T20" fmla="*/ 68 w 68"/>
              <a:gd name="T21" fmla="*/ 36 h 50"/>
              <a:gd name="T22" fmla="*/ 55 w 68"/>
              <a:gd name="T23" fmla="*/ 50 h 50"/>
              <a:gd name="T24" fmla="*/ 45 w 68"/>
              <a:gd name="T25" fmla="*/ 25 h 50"/>
              <a:gd name="T26" fmla="*/ 33 w 68"/>
              <a:gd name="T27" fmla="*/ 13 h 50"/>
              <a:gd name="T28" fmla="*/ 32 w 68"/>
              <a:gd name="T29" fmla="*/ 12 h 50"/>
              <a:gd name="T30" fmla="*/ 31 w 68"/>
              <a:gd name="T31" fmla="*/ 13 h 50"/>
              <a:gd name="T32" fmla="*/ 18 w 68"/>
              <a:gd name="T33" fmla="*/ 25 h 50"/>
              <a:gd name="T34" fmla="*/ 18 w 68"/>
              <a:gd name="T35" fmla="*/ 26 h 50"/>
              <a:gd name="T36" fmla="*/ 19 w 68"/>
              <a:gd name="T37" fmla="*/ 27 h 50"/>
              <a:gd name="T38" fmla="*/ 27 w 68"/>
              <a:gd name="T39" fmla="*/ 27 h 50"/>
              <a:gd name="T40" fmla="*/ 27 w 68"/>
              <a:gd name="T41" fmla="*/ 40 h 50"/>
              <a:gd name="T42" fmla="*/ 28 w 68"/>
              <a:gd name="T43" fmla="*/ 41 h 50"/>
              <a:gd name="T44" fmla="*/ 35 w 68"/>
              <a:gd name="T45" fmla="*/ 41 h 50"/>
              <a:gd name="T46" fmla="*/ 36 w 68"/>
              <a:gd name="T47" fmla="*/ 40 h 50"/>
              <a:gd name="T48" fmla="*/ 36 w 68"/>
              <a:gd name="T49" fmla="*/ 27 h 50"/>
              <a:gd name="T50" fmla="*/ 44 w 68"/>
              <a:gd name="T51" fmla="*/ 27 h 50"/>
              <a:gd name="T52" fmla="*/ 45 w 68"/>
              <a:gd name="T53" fmla="*/ 26 h 50"/>
              <a:gd name="T54" fmla="*/ 45 w 68"/>
              <a:gd name="T55" fmla="*/ 25 h 50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8" h="50">
                <a:moveTo>
                  <a:pt x="55" y="50"/>
                </a:moveTo>
                <a:cubicBezTo>
                  <a:pt x="16" y="50"/>
                  <a:pt x="16" y="50"/>
                  <a:pt x="16" y="50"/>
                </a:cubicBezTo>
                <a:cubicBezTo>
                  <a:pt x="7" y="50"/>
                  <a:pt x="0" y="43"/>
                  <a:pt x="0" y="34"/>
                </a:cubicBezTo>
                <a:cubicBezTo>
                  <a:pt x="0" y="28"/>
                  <a:pt x="3" y="22"/>
                  <a:pt x="9" y="20"/>
                </a:cubicBezTo>
                <a:cubicBezTo>
                  <a:pt x="9" y="19"/>
                  <a:pt x="9" y="19"/>
                  <a:pt x="9" y="18"/>
                </a:cubicBezTo>
                <a:cubicBezTo>
                  <a:pt x="9" y="8"/>
                  <a:pt x="17" y="0"/>
                  <a:pt x="27" y="0"/>
                </a:cubicBezTo>
                <a:cubicBezTo>
                  <a:pt x="35" y="0"/>
                  <a:pt x="41" y="4"/>
                  <a:pt x="44" y="11"/>
                </a:cubicBezTo>
                <a:cubicBezTo>
                  <a:pt x="46" y="10"/>
                  <a:pt x="48" y="9"/>
                  <a:pt x="50" y="9"/>
                </a:cubicBezTo>
                <a:cubicBezTo>
                  <a:pt x="55" y="9"/>
                  <a:pt x="59" y="13"/>
                  <a:pt x="59" y="18"/>
                </a:cubicBezTo>
                <a:cubicBezTo>
                  <a:pt x="59" y="20"/>
                  <a:pt x="59" y="22"/>
                  <a:pt x="58" y="23"/>
                </a:cubicBezTo>
                <a:cubicBezTo>
                  <a:pt x="64" y="25"/>
                  <a:pt x="68" y="30"/>
                  <a:pt x="68" y="36"/>
                </a:cubicBezTo>
                <a:cubicBezTo>
                  <a:pt x="68" y="44"/>
                  <a:pt x="62" y="50"/>
                  <a:pt x="55" y="50"/>
                </a:cubicBezTo>
                <a:close/>
                <a:moveTo>
                  <a:pt x="45" y="25"/>
                </a:moveTo>
                <a:cubicBezTo>
                  <a:pt x="33" y="13"/>
                  <a:pt x="33" y="13"/>
                  <a:pt x="33" y="13"/>
                </a:cubicBezTo>
                <a:cubicBezTo>
                  <a:pt x="32" y="13"/>
                  <a:pt x="32" y="12"/>
                  <a:pt x="32" y="12"/>
                </a:cubicBezTo>
                <a:cubicBezTo>
                  <a:pt x="31" y="12"/>
                  <a:pt x="31" y="13"/>
                  <a:pt x="31" y="13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7"/>
                  <a:pt x="19" y="27"/>
                  <a:pt x="19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1"/>
                  <a:pt x="28" y="41"/>
                  <a:pt x="28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1"/>
                  <a:pt x="36" y="40"/>
                </a:cubicBezTo>
                <a:cubicBezTo>
                  <a:pt x="36" y="27"/>
                  <a:pt x="36" y="27"/>
                  <a:pt x="36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5" y="27"/>
                  <a:pt x="45" y="27"/>
                  <a:pt x="45" y="26"/>
                </a:cubicBezTo>
                <a:cubicBezTo>
                  <a:pt x="45" y="26"/>
                  <a:pt x="45" y="26"/>
                  <a:pt x="45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15" name="Freeform 55">
            <a:extLst>
              <a:ext uri="{FF2B5EF4-FFF2-40B4-BE49-F238E27FC236}">
                <a16:creationId xmlns:a16="http://schemas.microsoft.com/office/drawing/2014/main" id="{7BAF0F7B-AFC3-D74A-A2A5-9C3E0ACECD61}"/>
              </a:ext>
            </a:extLst>
          </p:cNvPr>
          <p:cNvSpPr>
            <a:spLocks noEditPoints="1"/>
          </p:cNvSpPr>
          <p:nvPr/>
        </p:nvSpPr>
        <p:spPr bwMode="auto">
          <a:xfrm>
            <a:off x="5942013" y="1285875"/>
            <a:ext cx="225425" cy="168275"/>
          </a:xfrm>
          <a:custGeom>
            <a:avLst/>
            <a:gdLst>
              <a:gd name="T0" fmla="*/ 19 w 66"/>
              <a:gd name="T1" fmla="*/ 42 h 49"/>
              <a:gd name="T2" fmla="*/ 17 w 66"/>
              <a:gd name="T3" fmla="*/ 42 h 49"/>
              <a:gd name="T4" fmla="*/ 1 w 66"/>
              <a:gd name="T5" fmla="*/ 25 h 49"/>
              <a:gd name="T6" fmla="*/ 1 w 66"/>
              <a:gd name="T7" fmla="*/ 24 h 49"/>
              <a:gd name="T8" fmla="*/ 17 w 66"/>
              <a:gd name="T9" fmla="*/ 7 h 49"/>
              <a:gd name="T10" fmla="*/ 19 w 66"/>
              <a:gd name="T11" fmla="*/ 7 h 49"/>
              <a:gd name="T12" fmla="*/ 21 w 66"/>
              <a:gd name="T13" fmla="*/ 9 h 49"/>
              <a:gd name="T14" fmla="*/ 21 w 66"/>
              <a:gd name="T15" fmla="*/ 11 h 49"/>
              <a:gd name="T16" fmla="*/ 7 w 66"/>
              <a:gd name="T17" fmla="*/ 25 h 49"/>
              <a:gd name="T18" fmla="*/ 21 w 66"/>
              <a:gd name="T19" fmla="*/ 39 h 49"/>
              <a:gd name="T20" fmla="*/ 21 w 66"/>
              <a:gd name="T21" fmla="*/ 40 h 49"/>
              <a:gd name="T22" fmla="*/ 19 w 66"/>
              <a:gd name="T23" fmla="*/ 42 h 49"/>
              <a:gd name="T24" fmla="*/ 29 w 66"/>
              <a:gd name="T25" fmla="*/ 48 h 49"/>
              <a:gd name="T26" fmla="*/ 27 w 66"/>
              <a:gd name="T27" fmla="*/ 49 h 49"/>
              <a:gd name="T28" fmla="*/ 25 w 66"/>
              <a:gd name="T29" fmla="*/ 48 h 49"/>
              <a:gd name="T30" fmla="*/ 24 w 66"/>
              <a:gd name="T31" fmla="*/ 47 h 49"/>
              <a:gd name="T32" fmla="*/ 38 w 66"/>
              <a:gd name="T33" fmla="*/ 1 h 49"/>
              <a:gd name="T34" fmla="*/ 39 w 66"/>
              <a:gd name="T35" fmla="*/ 0 h 49"/>
              <a:gd name="T36" fmla="*/ 41 w 66"/>
              <a:gd name="T37" fmla="*/ 1 h 49"/>
              <a:gd name="T38" fmla="*/ 42 w 66"/>
              <a:gd name="T39" fmla="*/ 2 h 49"/>
              <a:gd name="T40" fmla="*/ 29 w 66"/>
              <a:gd name="T41" fmla="*/ 48 h 49"/>
              <a:gd name="T42" fmla="*/ 49 w 66"/>
              <a:gd name="T43" fmla="*/ 42 h 49"/>
              <a:gd name="T44" fmla="*/ 47 w 66"/>
              <a:gd name="T45" fmla="*/ 42 h 49"/>
              <a:gd name="T46" fmla="*/ 45 w 66"/>
              <a:gd name="T47" fmla="*/ 40 h 49"/>
              <a:gd name="T48" fmla="*/ 45 w 66"/>
              <a:gd name="T49" fmla="*/ 39 h 49"/>
              <a:gd name="T50" fmla="*/ 59 w 66"/>
              <a:gd name="T51" fmla="*/ 25 h 49"/>
              <a:gd name="T52" fmla="*/ 45 w 66"/>
              <a:gd name="T53" fmla="*/ 11 h 49"/>
              <a:gd name="T54" fmla="*/ 45 w 66"/>
              <a:gd name="T55" fmla="*/ 9 h 49"/>
              <a:gd name="T56" fmla="*/ 47 w 66"/>
              <a:gd name="T57" fmla="*/ 7 h 49"/>
              <a:gd name="T58" fmla="*/ 49 w 66"/>
              <a:gd name="T59" fmla="*/ 7 h 49"/>
              <a:gd name="T60" fmla="*/ 65 w 66"/>
              <a:gd name="T61" fmla="*/ 24 h 49"/>
              <a:gd name="T62" fmla="*/ 65 w 66"/>
              <a:gd name="T63" fmla="*/ 25 h 49"/>
              <a:gd name="T64" fmla="*/ 49 w 66"/>
              <a:gd name="T65" fmla="*/ 42 h 4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6" h="49">
                <a:moveTo>
                  <a:pt x="19" y="42"/>
                </a:moveTo>
                <a:cubicBezTo>
                  <a:pt x="19" y="43"/>
                  <a:pt x="18" y="43"/>
                  <a:pt x="17" y="42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5"/>
                  <a:pt x="0" y="24"/>
                  <a:pt x="1" y="24"/>
                </a:cubicBezTo>
                <a:cubicBezTo>
                  <a:pt x="17" y="7"/>
                  <a:pt x="17" y="7"/>
                  <a:pt x="17" y="7"/>
                </a:cubicBezTo>
                <a:cubicBezTo>
                  <a:pt x="18" y="7"/>
                  <a:pt x="19" y="7"/>
                  <a:pt x="19" y="7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10"/>
                  <a:pt x="21" y="11"/>
                </a:cubicBezTo>
                <a:cubicBezTo>
                  <a:pt x="7" y="25"/>
                  <a:pt x="7" y="25"/>
                  <a:pt x="7" y="25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9"/>
                  <a:pt x="21" y="40"/>
                  <a:pt x="21" y="40"/>
                </a:cubicBezTo>
                <a:lnTo>
                  <a:pt x="19" y="42"/>
                </a:lnTo>
                <a:close/>
                <a:moveTo>
                  <a:pt x="29" y="48"/>
                </a:moveTo>
                <a:cubicBezTo>
                  <a:pt x="28" y="49"/>
                  <a:pt x="28" y="49"/>
                  <a:pt x="27" y="49"/>
                </a:cubicBezTo>
                <a:cubicBezTo>
                  <a:pt x="25" y="48"/>
                  <a:pt x="25" y="48"/>
                  <a:pt x="25" y="48"/>
                </a:cubicBezTo>
                <a:cubicBezTo>
                  <a:pt x="24" y="48"/>
                  <a:pt x="24" y="48"/>
                  <a:pt x="24" y="47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0"/>
                  <a:pt x="38" y="0"/>
                  <a:pt x="39" y="0"/>
                </a:cubicBezTo>
                <a:cubicBezTo>
                  <a:pt x="41" y="1"/>
                  <a:pt x="41" y="1"/>
                  <a:pt x="41" y="1"/>
                </a:cubicBezTo>
                <a:cubicBezTo>
                  <a:pt x="42" y="1"/>
                  <a:pt x="42" y="2"/>
                  <a:pt x="42" y="2"/>
                </a:cubicBezTo>
                <a:lnTo>
                  <a:pt x="29" y="48"/>
                </a:lnTo>
                <a:close/>
                <a:moveTo>
                  <a:pt x="49" y="42"/>
                </a:moveTo>
                <a:cubicBezTo>
                  <a:pt x="48" y="43"/>
                  <a:pt x="48" y="43"/>
                  <a:pt x="47" y="42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39"/>
                  <a:pt x="45" y="39"/>
                </a:cubicBezTo>
                <a:cubicBezTo>
                  <a:pt x="59" y="25"/>
                  <a:pt x="59" y="25"/>
                  <a:pt x="59" y="25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10"/>
                  <a:pt x="45" y="9"/>
                  <a:pt x="45" y="9"/>
                </a:cubicBezTo>
                <a:cubicBezTo>
                  <a:pt x="47" y="7"/>
                  <a:pt x="47" y="7"/>
                  <a:pt x="47" y="7"/>
                </a:cubicBezTo>
                <a:cubicBezTo>
                  <a:pt x="48" y="7"/>
                  <a:pt x="48" y="7"/>
                  <a:pt x="49" y="7"/>
                </a:cubicBezTo>
                <a:cubicBezTo>
                  <a:pt x="65" y="24"/>
                  <a:pt x="65" y="24"/>
                  <a:pt x="65" y="24"/>
                </a:cubicBezTo>
                <a:cubicBezTo>
                  <a:pt x="66" y="24"/>
                  <a:pt x="66" y="25"/>
                  <a:pt x="65" y="25"/>
                </a:cubicBezTo>
                <a:lnTo>
                  <a:pt x="49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16" name="Freeform 56">
            <a:extLst>
              <a:ext uri="{FF2B5EF4-FFF2-40B4-BE49-F238E27FC236}">
                <a16:creationId xmlns:a16="http://schemas.microsoft.com/office/drawing/2014/main" id="{CADF37BB-D168-CC45-A002-981E826090C7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1250950"/>
            <a:ext cx="220663" cy="220663"/>
          </a:xfrm>
          <a:custGeom>
            <a:avLst/>
            <a:gdLst>
              <a:gd name="T0" fmla="*/ 64 w 64"/>
              <a:gd name="T1" fmla="*/ 42 h 64"/>
              <a:gd name="T2" fmla="*/ 63 w 64"/>
              <a:gd name="T3" fmla="*/ 44 h 64"/>
              <a:gd name="T4" fmla="*/ 33 w 64"/>
              <a:gd name="T5" fmla="*/ 64 h 64"/>
              <a:gd name="T6" fmla="*/ 32 w 64"/>
              <a:gd name="T7" fmla="*/ 64 h 64"/>
              <a:gd name="T8" fmla="*/ 30 w 64"/>
              <a:gd name="T9" fmla="*/ 64 h 64"/>
              <a:gd name="T10" fmla="*/ 1 w 64"/>
              <a:gd name="T11" fmla="*/ 44 h 64"/>
              <a:gd name="T12" fmla="*/ 0 w 64"/>
              <a:gd name="T13" fmla="*/ 42 h 64"/>
              <a:gd name="T14" fmla="*/ 0 w 64"/>
              <a:gd name="T15" fmla="*/ 23 h 64"/>
              <a:gd name="T16" fmla="*/ 1 w 64"/>
              <a:gd name="T17" fmla="*/ 20 h 64"/>
              <a:gd name="T18" fmla="*/ 30 w 64"/>
              <a:gd name="T19" fmla="*/ 1 h 64"/>
              <a:gd name="T20" fmla="*/ 32 w 64"/>
              <a:gd name="T21" fmla="*/ 0 h 64"/>
              <a:gd name="T22" fmla="*/ 33 w 64"/>
              <a:gd name="T23" fmla="*/ 1 h 64"/>
              <a:gd name="T24" fmla="*/ 63 w 64"/>
              <a:gd name="T25" fmla="*/ 20 h 64"/>
              <a:gd name="T26" fmla="*/ 64 w 64"/>
              <a:gd name="T27" fmla="*/ 23 h 64"/>
              <a:gd name="T28" fmla="*/ 64 w 64"/>
              <a:gd name="T29" fmla="*/ 42 h 64"/>
              <a:gd name="T30" fmla="*/ 12 w 64"/>
              <a:gd name="T31" fmla="*/ 32 h 64"/>
              <a:gd name="T32" fmla="*/ 5 w 64"/>
              <a:gd name="T33" fmla="*/ 28 h 64"/>
              <a:gd name="T34" fmla="*/ 5 w 64"/>
              <a:gd name="T35" fmla="*/ 37 h 64"/>
              <a:gd name="T36" fmla="*/ 12 w 64"/>
              <a:gd name="T37" fmla="*/ 32 h 64"/>
              <a:gd name="T38" fmla="*/ 29 w 64"/>
              <a:gd name="T39" fmla="*/ 21 h 64"/>
              <a:gd name="T40" fmla="*/ 29 w 64"/>
              <a:gd name="T41" fmla="*/ 8 h 64"/>
              <a:gd name="T42" fmla="*/ 7 w 64"/>
              <a:gd name="T43" fmla="*/ 23 h 64"/>
              <a:gd name="T44" fmla="*/ 17 w 64"/>
              <a:gd name="T45" fmla="*/ 29 h 64"/>
              <a:gd name="T46" fmla="*/ 29 w 64"/>
              <a:gd name="T47" fmla="*/ 21 h 64"/>
              <a:gd name="T48" fmla="*/ 29 w 64"/>
              <a:gd name="T49" fmla="*/ 56 h 64"/>
              <a:gd name="T50" fmla="*/ 29 w 64"/>
              <a:gd name="T51" fmla="*/ 44 h 64"/>
              <a:gd name="T52" fmla="*/ 17 w 64"/>
              <a:gd name="T53" fmla="*/ 36 h 64"/>
              <a:gd name="T54" fmla="*/ 7 w 64"/>
              <a:gd name="T55" fmla="*/ 42 h 64"/>
              <a:gd name="T56" fmla="*/ 29 w 64"/>
              <a:gd name="T57" fmla="*/ 56 h 64"/>
              <a:gd name="T58" fmla="*/ 41 w 64"/>
              <a:gd name="T59" fmla="*/ 32 h 64"/>
              <a:gd name="T60" fmla="*/ 32 w 64"/>
              <a:gd name="T61" fmla="*/ 26 h 64"/>
              <a:gd name="T62" fmla="*/ 22 w 64"/>
              <a:gd name="T63" fmla="*/ 32 h 64"/>
              <a:gd name="T64" fmla="*/ 32 w 64"/>
              <a:gd name="T65" fmla="*/ 39 h 64"/>
              <a:gd name="T66" fmla="*/ 41 w 64"/>
              <a:gd name="T67" fmla="*/ 32 h 64"/>
              <a:gd name="T68" fmla="*/ 56 w 64"/>
              <a:gd name="T69" fmla="*/ 23 h 64"/>
              <a:gd name="T70" fmla="*/ 35 w 64"/>
              <a:gd name="T71" fmla="*/ 8 h 64"/>
              <a:gd name="T72" fmla="*/ 35 w 64"/>
              <a:gd name="T73" fmla="*/ 21 h 64"/>
              <a:gd name="T74" fmla="*/ 46 w 64"/>
              <a:gd name="T75" fmla="*/ 29 h 64"/>
              <a:gd name="T76" fmla="*/ 56 w 64"/>
              <a:gd name="T77" fmla="*/ 23 h 64"/>
              <a:gd name="T78" fmla="*/ 56 w 64"/>
              <a:gd name="T79" fmla="*/ 42 h 64"/>
              <a:gd name="T80" fmla="*/ 46 w 64"/>
              <a:gd name="T81" fmla="*/ 36 h 64"/>
              <a:gd name="T82" fmla="*/ 35 w 64"/>
              <a:gd name="T83" fmla="*/ 44 h 64"/>
              <a:gd name="T84" fmla="*/ 35 w 64"/>
              <a:gd name="T85" fmla="*/ 56 h 64"/>
              <a:gd name="T86" fmla="*/ 56 w 64"/>
              <a:gd name="T87" fmla="*/ 42 h 64"/>
              <a:gd name="T88" fmla="*/ 58 w 64"/>
              <a:gd name="T89" fmla="*/ 37 h 64"/>
              <a:gd name="T90" fmla="*/ 58 w 64"/>
              <a:gd name="T91" fmla="*/ 28 h 64"/>
              <a:gd name="T92" fmla="*/ 51 w 64"/>
              <a:gd name="T93" fmla="*/ 32 h 64"/>
              <a:gd name="T94" fmla="*/ 58 w 64"/>
              <a:gd name="T95" fmla="*/ 37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4" h="64">
                <a:moveTo>
                  <a:pt x="64" y="42"/>
                </a:moveTo>
                <a:cubicBezTo>
                  <a:pt x="64" y="43"/>
                  <a:pt x="63" y="44"/>
                  <a:pt x="63" y="44"/>
                </a:cubicBezTo>
                <a:cubicBezTo>
                  <a:pt x="33" y="64"/>
                  <a:pt x="33" y="64"/>
                  <a:pt x="33" y="64"/>
                </a:cubicBezTo>
                <a:cubicBezTo>
                  <a:pt x="33" y="64"/>
                  <a:pt x="32" y="64"/>
                  <a:pt x="32" y="64"/>
                </a:cubicBezTo>
                <a:cubicBezTo>
                  <a:pt x="31" y="64"/>
                  <a:pt x="31" y="64"/>
                  <a:pt x="30" y="6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3"/>
                  <a:pt x="0" y="42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1"/>
                  <a:pt x="31" y="0"/>
                  <a:pt x="32" y="0"/>
                </a:cubicBezTo>
                <a:cubicBezTo>
                  <a:pt x="32" y="0"/>
                  <a:pt x="33" y="1"/>
                  <a:pt x="33" y="1"/>
                </a:cubicBezTo>
                <a:cubicBezTo>
                  <a:pt x="63" y="20"/>
                  <a:pt x="63" y="20"/>
                  <a:pt x="63" y="20"/>
                </a:cubicBezTo>
                <a:cubicBezTo>
                  <a:pt x="63" y="21"/>
                  <a:pt x="64" y="22"/>
                  <a:pt x="64" y="23"/>
                </a:cubicBezTo>
                <a:lnTo>
                  <a:pt x="64" y="42"/>
                </a:lnTo>
                <a:close/>
                <a:moveTo>
                  <a:pt x="12" y="32"/>
                </a:moveTo>
                <a:cubicBezTo>
                  <a:pt x="5" y="28"/>
                  <a:pt x="5" y="28"/>
                  <a:pt x="5" y="28"/>
                </a:cubicBezTo>
                <a:cubicBezTo>
                  <a:pt x="5" y="37"/>
                  <a:pt x="5" y="37"/>
                  <a:pt x="5" y="37"/>
                </a:cubicBezTo>
                <a:lnTo>
                  <a:pt x="12" y="32"/>
                </a:lnTo>
                <a:close/>
                <a:moveTo>
                  <a:pt x="29" y="21"/>
                </a:moveTo>
                <a:cubicBezTo>
                  <a:pt x="29" y="8"/>
                  <a:pt x="29" y="8"/>
                  <a:pt x="29" y="8"/>
                </a:cubicBezTo>
                <a:cubicBezTo>
                  <a:pt x="7" y="23"/>
                  <a:pt x="7" y="23"/>
                  <a:pt x="7" y="23"/>
                </a:cubicBezTo>
                <a:cubicBezTo>
                  <a:pt x="17" y="29"/>
                  <a:pt x="17" y="29"/>
                  <a:pt x="17" y="29"/>
                </a:cubicBezTo>
                <a:lnTo>
                  <a:pt x="29" y="21"/>
                </a:lnTo>
                <a:close/>
                <a:moveTo>
                  <a:pt x="29" y="56"/>
                </a:moveTo>
                <a:cubicBezTo>
                  <a:pt x="29" y="44"/>
                  <a:pt x="29" y="44"/>
                  <a:pt x="29" y="44"/>
                </a:cubicBezTo>
                <a:cubicBezTo>
                  <a:pt x="17" y="36"/>
                  <a:pt x="17" y="36"/>
                  <a:pt x="17" y="36"/>
                </a:cubicBezTo>
                <a:cubicBezTo>
                  <a:pt x="7" y="42"/>
                  <a:pt x="7" y="42"/>
                  <a:pt x="7" y="42"/>
                </a:cubicBezTo>
                <a:lnTo>
                  <a:pt x="29" y="56"/>
                </a:lnTo>
                <a:close/>
                <a:moveTo>
                  <a:pt x="41" y="32"/>
                </a:moveTo>
                <a:cubicBezTo>
                  <a:pt x="32" y="26"/>
                  <a:pt x="32" y="26"/>
                  <a:pt x="32" y="26"/>
                </a:cubicBezTo>
                <a:cubicBezTo>
                  <a:pt x="22" y="32"/>
                  <a:pt x="22" y="32"/>
                  <a:pt x="22" y="32"/>
                </a:cubicBezTo>
                <a:cubicBezTo>
                  <a:pt x="32" y="39"/>
                  <a:pt x="32" y="39"/>
                  <a:pt x="32" y="39"/>
                </a:cubicBezTo>
                <a:lnTo>
                  <a:pt x="41" y="32"/>
                </a:lnTo>
                <a:close/>
                <a:moveTo>
                  <a:pt x="56" y="23"/>
                </a:moveTo>
                <a:cubicBezTo>
                  <a:pt x="35" y="8"/>
                  <a:pt x="35" y="8"/>
                  <a:pt x="35" y="8"/>
                </a:cubicBezTo>
                <a:cubicBezTo>
                  <a:pt x="35" y="21"/>
                  <a:pt x="35" y="21"/>
                  <a:pt x="35" y="21"/>
                </a:cubicBezTo>
                <a:cubicBezTo>
                  <a:pt x="46" y="29"/>
                  <a:pt x="46" y="29"/>
                  <a:pt x="46" y="29"/>
                </a:cubicBezTo>
                <a:lnTo>
                  <a:pt x="56" y="23"/>
                </a:lnTo>
                <a:close/>
                <a:moveTo>
                  <a:pt x="56" y="42"/>
                </a:moveTo>
                <a:cubicBezTo>
                  <a:pt x="46" y="36"/>
                  <a:pt x="46" y="36"/>
                  <a:pt x="46" y="36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56"/>
                  <a:pt x="35" y="56"/>
                  <a:pt x="35" y="56"/>
                </a:cubicBezTo>
                <a:lnTo>
                  <a:pt x="56" y="42"/>
                </a:lnTo>
                <a:close/>
                <a:moveTo>
                  <a:pt x="58" y="37"/>
                </a:moveTo>
                <a:cubicBezTo>
                  <a:pt x="58" y="28"/>
                  <a:pt x="58" y="28"/>
                  <a:pt x="58" y="28"/>
                </a:cubicBezTo>
                <a:cubicBezTo>
                  <a:pt x="51" y="32"/>
                  <a:pt x="51" y="32"/>
                  <a:pt x="51" y="32"/>
                </a:cubicBezTo>
                <a:lnTo>
                  <a:pt x="5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17" name="Freeform 57">
            <a:extLst>
              <a:ext uri="{FF2B5EF4-FFF2-40B4-BE49-F238E27FC236}">
                <a16:creationId xmlns:a16="http://schemas.microsoft.com/office/drawing/2014/main" id="{907822B0-B667-5D4E-B98E-22EF5C19BECF}"/>
              </a:ext>
            </a:extLst>
          </p:cNvPr>
          <p:cNvSpPr>
            <a:spLocks noEditPoints="1"/>
          </p:cNvSpPr>
          <p:nvPr/>
        </p:nvSpPr>
        <p:spPr bwMode="auto">
          <a:xfrm>
            <a:off x="6927850" y="1268413"/>
            <a:ext cx="188913" cy="188912"/>
          </a:xfrm>
          <a:custGeom>
            <a:avLst/>
            <a:gdLst>
              <a:gd name="T0" fmla="*/ 55 w 55"/>
              <a:gd name="T1" fmla="*/ 31 h 55"/>
              <a:gd name="T2" fmla="*/ 54 w 55"/>
              <a:gd name="T3" fmla="*/ 33 h 55"/>
              <a:gd name="T4" fmla="*/ 47 w 55"/>
              <a:gd name="T5" fmla="*/ 34 h 55"/>
              <a:gd name="T6" fmla="*/ 46 w 55"/>
              <a:gd name="T7" fmla="*/ 37 h 55"/>
              <a:gd name="T8" fmla="*/ 49 w 55"/>
              <a:gd name="T9" fmla="*/ 42 h 55"/>
              <a:gd name="T10" fmla="*/ 50 w 55"/>
              <a:gd name="T11" fmla="*/ 43 h 55"/>
              <a:gd name="T12" fmla="*/ 49 w 55"/>
              <a:gd name="T13" fmla="*/ 44 h 55"/>
              <a:gd name="T14" fmla="*/ 43 w 55"/>
              <a:gd name="T15" fmla="*/ 50 h 55"/>
              <a:gd name="T16" fmla="*/ 42 w 55"/>
              <a:gd name="T17" fmla="*/ 50 h 55"/>
              <a:gd name="T18" fmla="*/ 37 w 55"/>
              <a:gd name="T19" fmla="*/ 46 h 55"/>
              <a:gd name="T20" fmla="*/ 33 w 55"/>
              <a:gd name="T21" fmla="*/ 47 h 55"/>
              <a:gd name="T22" fmla="*/ 32 w 55"/>
              <a:gd name="T23" fmla="*/ 54 h 55"/>
              <a:gd name="T24" fmla="*/ 31 w 55"/>
              <a:gd name="T25" fmla="*/ 55 h 55"/>
              <a:gd name="T26" fmla="*/ 23 w 55"/>
              <a:gd name="T27" fmla="*/ 55 h 55"/>
              <a:gd name="T28" fmla="*/ 22 w 55"/>
              <a:gd name="T29" fmla="*/ 54 h 55"/>
              <a:gd name="T30" fmla="*/ 21 w 55"/>
              <a:gd name="T31" fmla="*/ 47 h 55"/>
              <a:gd name="T32" fmla="*/ 18 w 55"/>
              <a:gd name="T33" fmla="*/ 46 h 55"/>
              <a:gd name="T34" fmla="*/ 13 w 55"/>
              <a:gd name="T35" fmla="*/ 50 h 55"/>
              <a:gd name="T36" fmla="*/ 12 w 55"/>
              <a:gd name="T37" fmla="*/ 50 h 55"/>
              <a:gd name="T38" fmla="*/ 11 w 55"/>
              <a:gd name="T39" fmla="*/ 50 h 55"/>
              <a:gd name="T40" fmla="*/ 5 w 55"/>
              <a:gd name="T41" fmla="*/ 44 h 55"/>
              <a:gd name="T42" fmla="*/ 5 w 55"/>
              <a:gd name="T43" fmla="*/ 43 h 55"/>
              <a:gd name="T44" fmla="*/ 5 w 55"/>
              <a:gd name="T45" fmla="*/ 42 h 55"/>
              <a:gd name="T46" fmla="*/ 9 w 55"/>
              <a:gd name="T47" fmla="*/ 37 h 55"/>
              <a:gd name="T48" fmla="*/ 7 w 55"/>
              <a:gd name="T49" fmla="*/ 33 h 55"/>
              <a:gd name="T50" fmla="*/ 1 w 55"/>
              <a:gd name="T51" fmla="*/ 33 h 55"/>
              <a:gd name="T52" fmla="*/ 0 w 55"/>
              <a:gd name="T53" fmla="*/ 31 h 55"/>
              <a:gd name="T54" fmla="*/ 0 w 55"/>
              <a:gd name="T55" fmla="*/ 23 h 55"/>
              <a:gd name="T56" fmla="*/ 1 w 55"/>
              <a:gd name="T57" fmla="*/ 22 h 55"/>
              <a:gd name="T58" fmla="*/ 7 w 55"/>
              <a:gd name="T59" fmla="*/ 21 h 55"/>
              <a:gd name="T60" fmla="*/ 9 w 55"/>
              <a:gd name="T61" fmla="*/ 18 h 55"/>
              <a:gd name="T62" fmla="*/ 5 w 55"/>
              <a:gd name="T63" fmla="*/ 13 h 55"/>
              <a:gd name="T64" fmla="*/ 5 w 55"/>
              <a:gd name="T65" fmla="*/ 12 h 55"/>
              <a:gd name="T66" fmla="*/ 5 w 55"/>
              <a:gd name="T67" fmla="*/ 11 h 55"/>
              <a:gd name="T68" fmla="*/ 12 w 55"/>
              <a:gd name="T69" fmla="*/ 5 h 55"/>
              <a:gd name="T70" fmla="*/ 13 w 55"/>
              <a:gd name="T71" fmla="*/ 5 h 55"/>
              <a:gd name="T72" fmla="*/ 18 w 55"/>
              <a:gd name="T73" fmla="*/ 9 h 55"/>
              <a:gd name="T74" fmla="*/ 21 w 55"/>
              <a:gd name="T75" fmla="*/ 8 h 55"/>
              <a:gd name="T76" fmla="*/ 22 w 55"/>
              <a:gd name="T77" fmla="*/ 1 h 55"/>
              <a:gd name="T78" fmla="*/ 23 w 55"/>
              <a:gd name="T79" fmla="*/ 0 h 55"/>
              <a:gd name="T80" fmla="*/ 31 w 55"/>
              <a:gd name="T81" fmla="*/ 0 h 55"/>
              <a:gd name="T82" fmla="*/ 32 w 55"/>
              <a:gd name="T83" fmla="*/ 1 h 55"/>
              <a:gd name="T84" fmla="*/ 33 w 55"/>
              <a:gd name="T85" fmla="*/ 8 h 55"/>
              <a:gd name="T86" fmla="*/ 37 w 55"/>
              <a:gd name="T87" fmla="*/ 9 h 55"/>
              <a:gd name="T88" fmla="*/ 42 w 55"/>
              <a:gd name="T89" fmla="*/ 5 h 55"/>
              <a:gd name="T90" fmla="*/ 43 w 55"/>
              <a:gd name="T91" fmla="*/ 5 h 55"/>
              <a:gd name="T92" fmla="*/ 43 w 55"/>
              <a:gd name="T93" fmla="*/ 5 h 55"/>
              <a:gd name="T94" fmla="*/ 49 w 55"/>
              <a:gd name="T95" fmla="*/ 11 h 55"/>
              <a:gd name="T96" fmla="*/ 50 w 55"/>
              <a:gd name="T97" fmla="*/ 12 h 55"/>
              <a:gd name="T98" fmla="*/ 49 w 55"/>
              <a:gd name="T99" fmla="*/ 13 h 55"/>
              <a:gd name="T100" fmla="*/ 46 w 55"/>
              <a:gd name="T101" fmla="*/ 18 h 55"/>
              <a:gd name="T102" fmla="*/ 47 w 55"/>
              <a:gd name="T103" fmla="*/ 21 h 55"/>
              <a:gd name="T104" fmla="*/ 54 w 55"/>
              <a:gd name="T105" fmla="*/ 22 h 55"/>
              <a:gd name="T106" fmla="*/ 55 w 55"/>
              <a:gd name="T107" fmla="*/ 23 h 55"/>
              <a:gd name="T108" fmla="*/ 55 w 55"/>
              <a:gd name="T109" fmla="*/ 31 h 55"/>
              <a:gd name="T110" fmla="*/ 27 w 55"/>
              <a:gd name="T111" fmla="*/ 18 h 55"/>
              <a:gd name="T112" fmla="*/ 18 w 55"/>
              <a:gd name="T113" fmla="*/ 27 h 55"/>
              <a:gd name="T114" fmla="*/ 27 w 55"/>
              <a:gd name="T115" fmla="*/ 36 h 55"/>
              <a:gd name="T116" fmla="*/ 36 w 55"/>
              <a:gd name="T117" fmla="*/ 27 h 55"/>
              <a:gd name="T118" fmla="*/ 27 w 55"/>
              <a:gd name="T119" fmla="*/ 18 h 5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5" h="55">
                <a:moveTo>
                  <a:pt x="55" y="31"/>
                </a:moveTo>
                <a:cubicBezTo>
                  <a:pt x="55" y="32"/>
                  <a:pt x="54" y="33"/>
                  <a:pt x="54" y="33"/>
                </a:cubicBezTo>
                <a:cubicBezTo>
                  <a:pt x="47" y="34"/>
                  <a:pt x="47" y="34"/>
                  <a:pt x="47" y="34"/>
                </a:cubicBezTo>
                <a:cubicBezTo>
                  <a:pt x="47" y="35"/>
                  <a:pt x="46" y="36"/>
                  <a:pt x="46" y="37"/>
                </a:cubicBezTo>
                <a:cubicBezTo>
                  <a:pt x="47" y="39"/>
                  <a:pt x="48" y="40"/>
                  <a:pt x="49" y="42"/>
                </a:cubicBezTo>
                <a:cubicBezTo>
                  <a:pt x="50" y="42"/>
                  <a:pt x="50" y="42"/>
                  <a:pt x="50" y="43"/>
                </a:cubicBezTo>
                <a:cubicBezTo>
                  <a:pt x="50" y="43"/>
                  <a:pt x="50" y="43"/>
                  <a:pt x="49" y="44"/>
                </a:cubicBezTo>
                <a:cubicBezTo>
                  <a:pt x="49" y="45"/>
                  <a:pt x="44" y="50"/>
                  <a:pt x="43" y="50"/>
                </a:cubicBezTo>
                <a:cubicBezTo>
                  <a:pt x="42" y="50"/>
                  <a:pt x="42" y="50"/>
                  <a:pt x="42" y="50"/>
                </a:cubicBezTo>
                <a:cubicBezTo>
                  <a:pt x="37" y="46"/>
                  <a:pt x="37" y="46"/>
                  <a:pt x="37" y="46"/>
                </a:cubicBezTo>
                <a:cubicBezTo>
                  <a:pt x="36" y="46"/>
                  <a:pt x="35" y="47"/>
                  <a:pt x="33" y="47"/>
                </a:cubicBezTo>
                <a:cubicBezTo>
                  <a:pt x="33" y="49"/>
                  <a:pt x="33" y="52"/>
                  <a:pt x="32" y="54"/>
                </a:cubicBezTo>
                <a:cubicBezTo>
                  <a:pt x="32" y="54"/>
                  <a:pt x="32" y="55"/>
                  <a:pt x="31" y="55"/>
                </a:cubicBezTo>
                <a:cubicBezTo>
                  <a:pt x="23" y="55"/>
                  <a:pt x="23" y="55"/>
                  <a:pt x="23" y="55"/>
                </a:cubicBezTo>
                <a:cubicBezTo>
                  <a:pt x="23" y="55"/>
                  <a:pt x="22" y="54"/>
                  <a:pt x="22" y="54"/>
                </a:cubicBezTo>
                <a:cubicBezTo>
                  <a:pt x="21" y="47"/>
                  <a:pt x="21" y="47"/>
                  <a:pt x="21" y="47"/>
                </a:cubicBezTo>
                <a:cubicBezTo>
                  <a:pt x="20" y="47"/>
                  <a:pt x="19" y="46"/>
                  <a:pt x="18" y="46"/>
                </a:cubicBezTo>
                <a:cubicBezTo>
                  <a:pt x="13" y="50"/>
                  <a:pt x="13" y="50"/>
                  <a:pt x="13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11" y="50"/>
                  <a:pt x="11" y="50"/>
                  <a:pt x="11" y="50"/>
                </a:cubicBezTo>
                <a:cubicBezTo>
                  <a:pt x="9" y="48"/>
                  <a:pt x="7" y="46"/>
                  <a:pt x="5" y="44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2"/>
                  <a:pt x="5" y="42"/>
                  <a:pt x="5" y="42"/>
                </a:cubicBezTo>
                <a:cubicBezTo>
                  <a:pt x="6" y="40"/>
                  <a:pt x="8" y="39"/>
                  <a:pt x="9" y="37"/>
                </a:cubicBezTo>
                <a:cubicBezTo>
                  <a:pt x="8" y="36"/>
                  <a:pt x="8" y="35"/>
                  <a:pt x="7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2"/>
                  <a:pt x="0" y="32"/>
                  <a:pt x="0" y="31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2"/>
                  <a:pt x="1" y="22"/>
                </a:cubicBezTo>
                <a:cubicBezTo>
                  <a:pt x="7" y="21"/>
                  <a:pt x="7" y="21"/>
                  <a:pt x="7" y="21"/>
                </a:cubicBezTo>
                <a:cubicBezTo>
                  <a:pt x="8" y="20"/>
                  <a:pt x="8" y="19"/>
                  <a:pt x="9" y="18"/>
                </a:cubicBezTo>
                <a:cubicBezTo>
                  <a:pt x="8" y="16"/>
                  <a:pt x="6" y="14"/>
                  <a:pt x="5" y="13"/>
                </a:cubicBezTo>
                <a:cubicBezTo>
                  <a:pt x="5" y="13"/>
                  <a:pt x="5" y="12"/>
                  <a:pt x="5" y="12"/>
                </a:cubicBezTo>
                <a:cubicBezTo>
                  <a:pt x="5" y="12"/>
                  <a:pt x="5" y="11"/>
                  <a:pt x="5" y="11"/>
                </a:cubicBezTo>
                <a:cubicBezTo>
                  <a:pt x="6" y="10"/>
                  <a:pt x="11" y="5"/>
                  <a:pt x="12" y="5"/>
                </a:cubicBezTo>
                <a:cubicBezTo>
                  <a:pt x="12" y="5"/>
                  <a:pt x="12" y="5"/>
                  <a:pt x="13" y="5"/>
                </a:cubicBezTo>
                <a:cubicBezTo>
                  <a:pt x="18" y="9"/>
                  <a:pt x="18" y="9"/>
                  <a:pt x="18" y="9"/>
                </a:cubicBezTo>
                <a:cubicBezTo>
                  <a:pt x="19" y="8"/>
                  <a:pt x="20" y="8"/>
                  <a:pt x="21" y="8"/>
                </a:cubicBezTo>
                <a:cubicBezTo>
                  <a:pt x="21" y="5"/>
                  <a:pt x="21" y="3"/>
                  <a:pt x="22" y="1"/>
                </a:cubicBezTo>
                <a:cubicBezTo>
                  <a:pt x="22" y="0"/>
                  <a:pt x="23" y="0"/>
                  <a:pt x="23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2" y="0"/>
                  <a:pt x="32" y="0"/>
                  <a:pt x="32" y="1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8"/>
                  <a:pt x="36" y="8"/>
                  <a:pt x="37" y="9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5"/>
                  <a:pt x="42" y="5"/>
                  <a:pt x="43" y="5"/>
                </a:cubicBezTo>
                <a:cubicBezTo>
                  <a:pt x="43" y="5"/>
                  <a:pt x="43" y="5"/>
                  <a:pt x="43" y="5"/>
                </a:cubicBezTo>
                <a:cubicBezTo>
                  <a:pt x="45" y="7"/>
                  <a:pt x="48" y="9"/>
                  <a:pt x="49" y="11"/>
                </a:cubicBezTo>
                <a:cubicBezTo>
                  <a:pt x="50" y="11"/>
                  <a:pt x="50" y="12"/>
                  <a:pt x="50" y="12"/>
                </a:cubicBezTo>
                <a:cubicBezTo>
                  <a:pt x="50" y="12"/>
                  <a:pt x="49" y="13"/>
                  <a:pt x="49" y="13"/>
                </a:cubicBezTo>
                <a:cubicBezTo>
                  <a:pt x="48" y="14"/>
                  <a:pt x="47" y="16"/>
                  <a:pt x="46" y="18"/>
                </a:cubicBezTo>
                <a:cubicBezTo>
                  <a:pt x="46" y="19"/>
                  <a:pt x="47" y="20"/>
                  <a:pt x="47" y="21"/>
                </a:cubicBezTo>
                <a:cubicBezTo>
                  <a:pt x="54" y="22"/>
                  <a:pt x="54" y="22"/>
                  <a:pt x="54" y="22"/>
                </a:cubicBezTo>
                <a:cubicBezTo>
                  <a:pt x="54" y="22"/>
                  <a:pt x="55" y="23"/>
                  <a:pt x="55" y="23"/>
                </a:cubicBezTo>
                <a:lnTo>
                  <a:pt x="55" y="31"/>
                </a:lnTo>
                <a:close/>
                <a:moveTo>
                  <a:pt x="27" y="18"/>
                </a:moveTo>
                <a:cubicBezTo>
                  <a:pt x="22" y="18"/>
                  <a:pt x="18" y="22"/>
                  <a:pt x="18" y="27"/>
                </a:cubicBezTo>
                <a:cubicBezTo>
                  <a:pt x="18" y="32"/>
                  <a:pt x="22" y="36"/>
                  <a:pt x="27" y="36"/>
                </a:cubicBezTo>
                <a:cubicBezTo>
                  <a:pt x="32" y="36"/>
                  <a:pt x="36" y="32"/>
                  <a:pt x="36" y="27"/>
                </a:cubicBezTo>
                <a:cubicBezTo>
                  <a:pt x="36" y="22"/>
                  <a:pt x="32" y="18"/>
                  <a:pt x="27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18" name="Freeform 58">
            <a:extLst>
              <a:ext uri="{FF2B5EF4-FFF2-40B4-BE49-F238E27FC236}">
                <a16:creationId xmlns:a16="http://schemas.microsoft.com/office/drawing/2014/main" id="{9161CD26-E697-0F48-97C6-DF8249094FEC}"/>
              </a:ext>
            </a:extLst>
          </p:cNvPr>
          <p:cNvSpPr>
            <a:spLocks noEditPoints="1"/>
          </p:cNvSpPr>
          <p:nvPr/>
        </p:nvSpPr>
        <p:spPr bwMode="auto">
          <a:xfrm>
            <a:off x="7423150" y="1268413"/>
            <a:ext cx="201613" cy="188912"/>
          </a:xfrm>
          <a:custGeom>
            <a:avLst/>
            <a:gdLst>
              <a:gd name="T0" fmla="*/ 59 w 59"/>
              <a:gd name="T1" fmla="*/ 49 h 55"/>
              <a:gd name="T2" fmla="*/ 53 w 59"/>
              <a:gd name="T3" fmla="*/ 55 h 55"/>
              <a:gd name="T4" fmla="*/ 5 w 59"/>
              <a:gd name="T5" fmla="*/ 55 h 55"/>
              <a:gd name="T6" fmla="*/ 0 w 59"/>
              <a:gd name="T7" fmla="*/ 49 h 55"/>
              <a:gd name="T8" fmla="*/ 0 w 59"/>
              <a:gd name="T9" fmla="*/ 6 h 55"/>
              <a:gd name="T10" fmla="*/ 5 w 59"/>
              <a:gd name="T11" fmla="*/ 0 h 55"/>
              <a:gd name="T12" fmla="*/ 53 w 59"/>
              <a:gd name="T13" fmla="*/ 0 h 55"/>
              <a:gd name="T14" fmla="*/ 59 w 59"/>
              <a:gd name="T15" fmla="*/ 6 h 55"/>
              <a:gd name="T16" fmla="*/ 59 w 59"/>
              <a:gd name="T17" fmla="*/ 49 h 55"/>
              <a:gd name="T18" fmla="*/ 27 w 59"/>
              <a:gd name="T19" fmla="*/ 50 h 55"/>
              <a:gd name="T20" fmla="*/ 27 w 59"/>
              <a:gd name="T21" fmla="*/ 9 h 55"/>
              <a:gd name="T22" fmla="*/ 4 w 59"/>
              <a:gd name="T23" fmla="*/ 9 h 55"/>
              <a:gd name="T24" fmla="*/ 4 w 59"/>
              <a:gd name="T25" fmla="*/ 49 h 55"/>
              <a:gd name="T26" fmla="*/ 5 w 59"/>
              <a:gd name="T27" fmla="*/ 50 h 55"/>
              <a:gd name="T28" fmla="*/ 27 w 59"/>
              <a:gd name="T29" fmla="*/ 50 h 55"/>
              <a:gd name="T30" fmla="*/ 55 w 59"/>
              <a:gd name="T31" fmla="*/ 9 h 55"/>
              <a:gd name="T32" fmla="*/ 32 w 59"/>
              <a:gd name="T33" fmla="*/ 9 h 55"/>
              <a:gd name="T34" fmla="*/ 32 w 59"/>
              <a:gd name="T35" fmla="*/ 50 h 55"/>
              <a:gd name="T36" fmla="*/ 53 w 59"/>
              <a:gd name="T37" fmla="*/ 50 h 55"/>
              <a:gd name="T38" fmla="*/ 55 w 59"/>
              <a:gd name="T39" fmla="*/ 49 h 55"/>
              <a:gd name="T40" fmla="*/ 55 w 59"/>
              <a:gd name="T41" fmla="*/ 9 h 5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9" h="55">
                <a:moveTo>
                  <a:pt x="59" y="49"/>
                </a:moveTo>
                <a:cubicBezTo>
                  <a:pt x="59" y="52"/>
                  <a:pt x="57" y="55"/>
                  <a:pt x="53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2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2" y="0"/>
                  <a:pt x="5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7" y="0"/>
                  <a:pt x="59" y="2"/>
                  <a:pt x="59" y="6"/>
                </a:cubicBezTo>
                <a:lnTo>
                  <a:pt x="59" y="49"/>
                </a:lnTo>
                <a:close/>
                <a:moveTo>
                  <a:pt x="27" y="50"/>
                </a:moveTo>
                <a:cubicBezTo>
                  <a:pt x="27" y="9"/>
                  <a:pt x="27" y="9"/>
                  <a:pt x="27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50"/>
                  <a:pt x="5" y="50"/>
                  <a:pt x="5" y="50"/>
                </a:cubicBezTo>
                <a:lnTo>
                  <a:pt x="27" y="50"/>
                </a:lnTo>
                <a:close/>
                <a:moveTo>
                  <a:pt x="55" y="9"/>
                </a:moveTo>
                <a:cubicBezTo>
                  <a:pt x="32" y="9"/>
                  <a:pt x="32" y="9"/>
                  <a:pt x="32" y="9"/>
                </a:cubicBezTo>
                <a:cubicBezTo>
                  <a:pt x="32" y="50"/>
                  <a:pt x="32" y="50"/>
                  <a:pt x="32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4" y="50"/>
                  <a:pt x="55" y="50"/>
                  <a:pt x="55" y="49"/>
                </a:cubicBezTo>
                <a:lnTo>
                  <a:pt x="55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19" name="Freeform 59">
            <a:extLst>
              <a:ext uri="{FF2B5EF4-FFF2-40B4-BE49-F238E27FC236}">
                <a16:creationId xmlns:a16="http://schemas.microsoft.com/office/drawing/2014/main" id="{75B422C3-DD8F-E742-92F3-C678C33F4AA2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1282700"/>
            <a:ext cx="220662" cy="188913"/>
          </a:xfrm>
          <a:custGeom>
            <a:avLst/>
            <a:gdLst>
              <a:gd name="T0" fmla="*/ 32 w 64"/>
              <a:gd name="T1" fmla="*/ 46 h 55"/>
              <a:gd name="T2" fmla="*/ 27 w 64"/>
              <a:gd name="T3" fmla="*/ 46 h 55"/>
              <a:gd name="T4" fmla="*/ 10 w 64"/>
              <a:gd name="T5" fmla="*/ 55 h 55"/>
              <a:gd name="T6" fmla="*/ 6 w 64"/>
              <a:gd name="T7" fmla="*/ 55 h 55"/>
              <a:gd name="T8" fmla="*/ 6 w 64"/>
              <a:gd name="T9" fmla="*/ 55 h 55"/>
              <a:gd name="T10" fmla="*/ 4 w 64"/>
              <a:gd name="T11" fmla="*/ 54 h 55"/>
              <a:gd name="T12" fmla="*/ 4 w 64"/>
              <a:gd name="T13" fmla="*/ 54 h 55"/>
              <a:gd name="T14" fmla="*/ 5 w 64"/>
              <a:gd name="T15" fmla="*/ 52 h 55"/>
              <a:gd name="T16" fmla="*/ 12 w 64"/>
              <a:gd name="T17" fmla="*/ 41 h 55"/>
              <a:gd name="T18" fmla="*/ 0 w 64"/>
              <a:gd name="T19" fmla="*/ 23 h 55"/>
              <a:gd name="T20" fmla="*/ 32 w 64"/>
              <a:gd name="T21" fmla="*/ 0 h 55"/>
              <a:gd name="T22" fmla="*/ 64 w 64"/>
              <a:gd name="T23" fmla="*/ 23 h 55"/>
              <a:gd name="T24" fmla="*/ 32 w 64"/>
              <a:gd name="T25" fmla="*/ 46 h 55"/>
              <a:gd name="T26" fmla="*/ 4 w 64"/>
              <a:gd name="T27" fmla="*/ 23 h 55"/>
              <a:gd name="T28" fmla="*/ 14 w 64"/>
              <a:gd name="T29" fmla="*/ 37 h 55"/>
              <a:gd name="T30" fmla="*/ 17 w 64"/>
              <a:gd name="T31" fmla="*/ 39 h 55"/>
              <a:gd name="T32" fmla="*/ 16 w 64"/>
              <a:gd name="T33" fmla="*/ 42 h 55"/>
              <a:gd name="T34" fmla="*/ 14 w 64"/>
              <a:gd name="T35" fmla="*/ 49 h 55"/>
              <a:gd name="T36" fmla="*/ 24 w 64"/>
              <a:gd name="T37" fmla="*/ 42 h 55"/>
              <a:gd name="T38" fmla="*/ 25 w 64"/>
              <a:gd name="T39" fmla="*/ 41 h 55"/>
              <a:gd name="T40" fmla="*/ 27 w 64"/>
              <a:gd name="T41" fmla="*/ 41 h 55"/>
              <a:gd name="T42" fmla="*/ 32 w 64"/>
              <a:gd name="T43" fmla="*/ 42 h 55"/>
              <a:gd name="T44" fmla="*/ 59 w 64"/>
              <a:gd name="T45" fmla="*/ 23 h 55"/>
              <a:gd name="T46" fmla="*/ 32 w 64"/>
              <a:gd name="T47" fmla="*/ 5 h 55"/>
              <a:gd name="T48" fmla="*/ 4 w 64"/>
              <a:gd name="T49" fmla="*/ 23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55">
                <a:moveTo>
                  <a:pt x="32" y="46"/>
                </a:moveTo>
                <a:cubicBezTo>
                  <a:pt x="30" y="46"/>
                  <a:pt x="28" y="46"/>
                  <a:pt x="27" y="46"/>
                </a:cubicBezTo>
                <a:cubicBezTo>
                  <a:pt x="22" y="50"/>
                  <a:pt x="16" y="53"/>
                  <a:pt x="10" y="55"/>
                </a:cubicBezTo>
                <a:cubicBezTo>
                  <a:pt x="9" y="55"/>
                  <a:pt x="7" y="55"/>
                  <a:pt x="6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5" y="55"/>
                  <a:pt x="5" y="55"/>
                  <a:pt x="4" y="54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53"/>
                  <a:pt x="5" y="53"/>
                  <a:pt x="5" y="52"/>
                </a:cubicBezTo>
                <a:cubicBezTo>
                  <a:pt x="8" y="49"/>
                  <a:pt x="10" y="47"/>
                  <a:pt x="12" y="41"/>
                </a:cubicBezTo>
                <a:cubicBezTo>
                  <a:pt x="4" y="37"/>
                  <a:pt x="0" y="31"/>
                  <a:pt x="0" y="23"/>
                </a:cubicBezTo>
                <a:cubicBezTo>
                  <a:pt x="0" y="11"/>
                  <a:pt x="14" y="0"/>
                  <a:pt x="32" y="0"/>
                </a:cubicBezTo>
                <a:cubicBezTo>
                  <a:pt x="49" y="0"/>
                  <a:pt x="64" y="11"/>
                  <a:pt x="64" y="23"/>
                </a:cubicBezTo>
                <a:cubicBezTo>
                  <a:pt x="64" y="36"/>
                  <a:pt x="49" y="46"/>
                  <a:pt x="32" y="46"/>
                </a:cubicBezTo>
                <a:close/>
                <a:moveTo>
                  <a:pt x="4" y="23"/>
                </a:moveTo>
                <a:cubicBezTo>
                  <a:pt x="4" y="29"/>
                  <a:pt x="8" y="34"/>
                  <a:pt x="14" y="37"/>
                </a:cubicBezTo>
                <a:cubicBezTo>
                  <a:pt x="17" y="39"/>
                  <a:pt x="17" y="39"/>
                  <a:pt x="17" y="39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45"/>
                  <a:pt x="15" y="47"/>
                  <a:pt x="14" y="49"/>
                </a:cubicBezTo>
                <a:cubicBezTo>
                  <a:pt x="17" y="47"/>
                  <a:pt x="21" y="45"/>
                  <a:pt x="24" y="42"/>
                </a:cubicBezTo>
                <a:cubicBezTo>
                  <a:pt x="25" y="41"/>
                  <a:pt x="25" y="41"/>
                  <a:pt x="25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29" y="42"/>
                  <a:pt x="30" y="42"/>
                  <a:pt x="32" y="42"/>
                </a:cubicBezTo>
                <a:cubicBezTo>
                  <a:pt x="47" y="42"/>
                  <a:pt x="59" y="33"/>
                  <a:pt x="59" y="23"/>
                </a:cubicBezTo>
                <a:cubicBezTo>
                  <a:pt x="59" y="13"/>
                  <a:pt x="47" y="5"/>
                  <a:pt x="32" y="5"/>
                </a:cubicBezTo>
                <a:cubicBezTo>
                  <a:pt x="17" y="5"/>
                  <a:pt x="4" y="13"/>
                  <a:pt x="4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20" name="Freeform 60">
            <a:extLst>
              <a:ext uri="{FF2B5EF4-FFF2-40B4-BE49-F238E27FC236}">
                <a16:creationId xmlns:a16="http://schemas.microsoft.com/office/drawing/2014/main" id="{A1AE93D9-53C0-F641-B2AE-8BA78BAB3AA9}"/>
              </a:ext>
            </a:extLst>
          </p:cNvPr>
          <p:cNvSpPr>
            <a:spLocks noEditPoints="1"/>
          </p:cNvSpPr>
          <p:nvPr/>
        </p:nvSpPr>
        <p:spPr bwMode="auto">
          <a:xfrm>
            <a:off x="8412163" y="1282700"/>
            <a:ext cx="219075" cy="174625"/>
          </a:xfrm>
          <a:custGeom>
            <a:avLst/>
            <a:gdLst>
              <a:gd name="T0" fmla="*/ 50 w 64"/>
              <a:gd name="T1" fmla="*/ 19 h 51"/>
              <a:gd name="T2" fmla="*/ 25 w 64"/>
              <a:gd name="T3" fmla="*/ 37 h 51"/>
              <a:gd name="T4" fmla="*/ 19 w 64"/>
              <a:gd name="T5" fmla="*/ 36 h 51"/>
              <a:gd name="T6" fmla="*/ 9 w 64"/>
              <a:gd name="T7" fmla="*/ 41 h 51"/>
              <a:gd name="T8" fmla="*/ 6 w 64"/>
              <a:gd name="T9" fmla="*/ 42 h 51"/>
              <a:gd name="T10" fmla="*/ 6 w 64"/>
              <a:gd name="T11" fmla="*/ 42 h 51"/>
              <a:gd name="T12" fmla="*/ 4 w 64"/>
              <a:gd name="T13" fmla="*/ 41 h 51"/>
              <a:gd name="T14" fmla="*/ 5 w 64"/>
              <a:gd name="T15" fmla="*/ 39 h 51"/>
              <a:gd name="T16" fmla="*/ 9 w 64"/>
              <a:gd name="T17" fmla="*/ 33 h 51"/>
              <a:gd name="T18" fmla="*/ 0 w 64"/>
              <a:gd name="T19" fmla="*/ 19 h 51"/>
              <a:gd name="T20" fmla="*/ 25 w 64"/>
              <a:gd name="T21" fmla="*/ 0 h 51"/>
              <a:gd name="T22" fmla="*/ 50 w 64"/>
              <a:gd name="T23" fmla="*/ 19 h 51"/>
              <a:gd name="T24" fmla="*/ 4 w 64"/>
              <a:gd name="T25" fmla="*/ 19 h 51"/>
              <a:gd name="T26" fmla="*/ 12 w 64"/>
              <a:gd name="T27" fmla="*/ 29 h 51"/>
              <a:gd name="T28" fmla="*/ 15 w 64"/>
              <a:gd name="T29" fmla="*/ 31 h 51"/>
              <a:gd name="T30" fmla="*/ 14 w 64"/>
              <a:gd name="T31" fmla="*/ 34 h 51"/>
              <a:gd name="T32" fmla="*/ 16 w 64"/>
              <a:gd name="T33" fmla="*/ 33 h 51"/>
              <a:gd name="T34" fmla="*/ 18 w 64"/>
              <a:gd name="T35" fmla="*/ 32 h 51"/>
              <a:gd name="T36" fmla="*/ 19 w 64"/>
              <a:gd name="T37" fmla="*/ 32 h 51"/>
              <a:gd name="T38" fmla="*/ 25 w 64"/>
              <a:gd name="T39" fmla="*/ 32 h 51"/>
              <a:gd name="T40" fmla="*/ 45 w 64"/>
              <a:gd name="T41" fmla="*/ 19 h 51"/>
              <a:gd name="T42" fmla="*/ 25 w 64"/>
              <a:gd name="T43" fmla="*/ 5 h 51"/>
              <a:gd name="T44" fmla="*/ 4 w 64"/>
              <a:gd name="T45" fmla="*/ 19 h 51"/>
              <a:gd name="T46" fmla="*/ 58 w 64"/>
              <a:gd name="T47" fmla="*/ 48 h 51"/>
              <a:gd name="T48" fmla="*/ 59 w 64"/>
              <a:gd name="T49" fmla="*/ 50 h 51"/>
              <a:gd name="T50" fmla="*/ 58 w 64"/>
              <a:gd name="T51" fmla="*/ 51 h 51"/>
              <a:gd name="T52" fmla="*/ 55 w 64"/>
              <a:gd name="T53" fmla="*/ 50 h 51"/>
              <a:gd name="T54" fmla="*/ 45 w 64"/>
              <a:gd name="T55" fmla="*/ 46 h 51"/>
              <a:gd name="T56" fmla="*/ 39 w 64"/>
              <a:gd name="T57" fmla="*/ 46 h 51"/>
              <a:gd name="T58" fmla="*/ 22 w 64"/>
              <a:gd name="T59" fmla="*/ 41 h 51"/>
              <a:gd name="T60" fmla="*/ 25 w 64"/>
              <a:gd name="T61" fmla="*/ 42 h 51"/>
              <a:gd name="T62" fmla="*/ 45 w 64"/>
              <a:gd name="T63" fmla="*/ 35 h 51"/>
              <a:gd name="T64" fmla="*/ 55 w 64"/>
              <a:gd name="T65" fmla="*/ 19 h 51"/>
              <a:gd name="T66" fmla="*/ 54 w 64"/>
              <a:gd name="T67" fmla="*/ 13 h 51"/>
              <a:gd name="T68" fmla="*/ 64 w 64"/>
              <a:gd name="T69" fmla="*/ 28 h 51"/>
              <a:gd name="T70" fmla="*/ 54 w 64"/>
              <a:gd name="T71" fmla="*/ 42 h 51"/>
              <a:gd name="T72" fmla="*/ 58 w 64"/>
              <a:gd name="T73" fmla="*/ 48 h 51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4" h="51">
                <a:moveTo>
                  <a:pt x="50" y="19"/>
                </a:moveTo>
                <a:cubicBezTo>
                  <a:pt x="50" y="29"/>
                  <a:pt x="39" y="37"/>
                  <a:pt x="25" y="37"/>
                </a:cubicBezTo>
                <a:cubicBezTo>
                  <a:pt x="23" y="37"/>
                  <a:pt x="21" y="37"/>
                  <a:pt x="19" y="36"/>
                </a:cubicBezTo>
                <a:cubicBezTo>
                  <a:pt x="16" y="39"/>
                  <a:pt x="12" y="40"/>
                  <a:pt x="9" y="41"/>
                </a:cubicBezTo>
                <a:cubicBezTo>
                  <a:pt x="8" y="41"/>
                  <a:pt x="7" y="41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5" y="42"/>
                  <a:pt x="4" y="41"/>
                  <a:pt x="4" y="41"/>
                </a:cubicBezTo>
                <a:cubicBezTo>
                  <a:pt x="4" y="40"/>
                  <a:pt x="5" y="39"/>
                  <a:pt x="5" y="39"/>
                </a:cubicBezTo>
                <a:cubicBezTo>
                  <a:pt x="6" y="37"/>
                  <a:pt x="8" y="36"/>
                  <a:pt x="9" y="33"/>
                </a:cubicBezTo>
                <a:cubicBezTo>
                  <a:pt x="3" y="30"/>
                  <a:pt x="0" y="25"/>
                  <a:pt x="0" y="19"/>
                </a:cubicBezTo>
                <a:cubicBezTo>
                  <a:pt x="0" y="9"/>
                  <a:pt x="11" y="0"/>
                  <a:pt x="25" y="0"/>
                </a:cubicBezTo>
                <a:cubicBezTo>
                  <a:pt x="39" y="0"/>
                  <a:pt x="50" y="9"/>
                  <a:pt x="50" y="19"/>
                </a:cubicBezTo>
                <a:close/>
                <a:moveTo>
                  <a:pt x="4" y="19"/>
                </a:moveTo>
                <a:cubicBezTo>
                  <a:pt x="4" y="23"/>
                  <a:pt x="7" y="26"/>
                  <a:pt x="12" y="29"/>
                </a:cubicBezTo>
                <a:cubicBezTo>
                  <a:pt x="15" y="31"/>
                  <a:pt x="15" y="31"/>
                  <a:pt x="15" y="31"/>
                </a:cubicBezTo>
                <a:cubicBezTo>
                  <a:pt x="14" y="34"/>
                  <a:pt x="14" y="34"/>
                  <a:pt x="14" y="34"/>
                </a:cubicBezTo>
                <a:cubicBezTo>
                  <a:pt x="15" y="34"/>
                  <a:pt x="15" y="33"/>
                  <a:pt x="16" y="33"/>
                </a:cubicBezTo>
                <a:cubicBezTo>
                  <a:pt x="18" y="32"/>
                  <a:pt x="18" y="32"/>
                  <a:pt x="18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21" y="32"/>
                  <a:pt x="23" y="32"/>
                  <a:pt x="25" y="32"/>
                </a:cubicBezTo>
                <a:cubicBezTo>
                  <a:pt x="36" y="32"/>
                  <a:pt x="45" y="26"/>
                  <a:pt x="45" y="19"/>
                </a:cubicBezTo>
                <a:cubicBezTo>
                  <a:pt x="45" y="11"/>
                  <a:pt x="36" y="5"/>
                  <a:pt x="25" y="5"/>
                </a:cubicBezTo>
                <a:cubicBezTo>
                  <a:pt x="14" y="5"/>
                  <a:pt x="4" y="11"/>
                  <a:pt x="4" y="19"/>
                </a:cubicBezTo>
                <a:close/>
                <a:moveTo>
                  <a:pt x="58" y="48"/>
                </a:moveTo>
                <a:cubicBezTo>
                  <a:pt x="59" y="49"/>
                  <a:pt x="59" y="49"/>
                  <a:pt x="59" y="50"/>
                </a:cubicBezTo>
                <a:cubicBezTo>
                  <a:pt x="59" y="50"/>
                  <a:pt x="58" y="51"/>
                  <a:pt x="58" y="51"/>
                </a:cubicBezTo>
                <a:cubicBezTo>
                  <a:pt x="57" y="51"/>
                  <a:pt x="56" y="50"/>
                  <a:pt x="55" y="50"/>
                </a:cubicBezTo>
                <a:cubicBezTo>
                  <a:pt x="51" y="49"/>
                  <a:pt x="48" y="48"/>
                  <a:pt x="45" y="46"/>
                </a:cubicBezTo>
                <a:cubicBezTo>
                  <a:pt x="43" y="46"/>
                  <a:pt x="41" y="46"/>
                  <a:pt x="39" y="46"/>
                </a:cubicBezTo>
                <a:cubicBezTo>
                  <a:pt x="32" y="46"/>
                  <a:pt x="26" y="44"/>
                  <a:pt x="22" y="41"/>
                </a:cubicBezTo>
                <a:cubicBezTo>
                  <a:pt x="23" y="42"/>
                  <a:pt x="24" y="42"/>
                  <a:pt x="25" y="42"/>
                </a:cubicBezTo>
                <a:cubicBezTo>
                  <a:pt x="33" y="42"/>
                  <a:pt x="40" y="39"/>
                  <a:pt x="45" y="35"/>
                </a:cubicBezTo>
                <a:cubicBezTo>
                  <a:pt x="51" y="31"/>
                  <a:pt x="55" y="25"/>
                  <a:pt x="55" y="19"/>
                </a:cubicBezTo>
                <a:cubicBezTo>
                  <a:pt x="55" y="17"/>
                  <a:pt x="54" y="15"/>
                  <a:pt x="54" y="13"/>
                </a:cubicBezTo>
                <a:cubicBezTo>
                  <a:pt x="60" y="17"/>
                  <a:pt x="64" y="22"/>
                  <a:pt x="64" y="28"/>
                </a:cubicBezTo>
                <a:cubicBezTo>
                  <a:pt x="64" y="34"/>
                  <a:pt x="60" y="39"/>
                  <a:pt x="54" y="42"/>
                </a:cubicBezTo>
                <a:cubicBezTo>
                  <a:pt x="55" y="45"/>
                  <a:pt x="57" y="47"/>
                  <a:pt x="58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21" name="Freeform 61">
            <a:extLst>
              <a:ext uri="{FF2B5EF4-FFF2-40B4-BE49-F238E27FC236}">
                <a16:creationId xmlns:a16="http://schemas.microsoft.com/office/drawing/2014/main" id="{2997DF5F-ADD1-8243-A117-B0408500F4AD}"/>
              </a:ext>
            </a:extLst>
          </p:cNvPr>
          <p:cNvSpPr>
            <a:spLocks noEditPoints="1"/>
          </p:cNvSpPr>
          <p:nvPr/>
        </p:nvSpPr>
        <p:spPr bwMode="auto">
          <a:xfrm>
            <a:off x="8866188" y="1268413"/>
            <a:ext cx="185737" cy="185737"/>
          </a:xfrm>
          <a:custGeom>
            <a:avLst/>
            <a:gdLst>
              <a:gd name="T0" fmla="*/ 27 w 54"/>
              <a:gd name="T1" fmla="*/ 46 h 54"/>
              <a:gd name="T2" fmla="*/ 25 w 54"/>
              <a:gd name="T3" fmla="*/ 48 h 54"/>
              <a:gd name="T4" fmla="*/ 23 w 54"/>
              <a:gd name="T5" fmla="*/ 47 h 54"/>
              <a:gd name="T6" fmla="*/ 18 w 54"/>
              <a:gd name="T7" fmla="*/ 42 h 54"/>
              <a:gd name="T8" fmla="*/ 6 w 54"/>
              <a:gd name="T9" fmla="*/ 54 h 54"/>
              <a:gd name="T10" fmla="*/ 5 w 54"/>
              <a:gd name="T11" fmla="*/ 54 h 54"/>
              <a:gd name="T12" fmla="*/ 5 w 54"/>
              <a:gd name="T13" fmla="*/ 54 h 54"/>
              <a:gd name="T14" fmla="*/ 1 w 54"/>
              <a:gd name="T15" fmla="*/ 50 h 54"/>
              <a:gd name="T16" fmla="*/ 0 w 54"/>
              <a:gd name="T17" fmla="*/ 49 h 54"/>
              <a:gd name="T18" fmla="*/ 1 w 54"/>
              <a:gd name="T19" fmla="*/ 48 h 54"/>
              <a:gd name="T20" fmla="*/ 12 w 54"/>
              <a:gd name="T21" fmla="*/ 36 h 54"/>
              <a:gd name="T22" fmla="*/ 7 w 54"/>
              <a:gd name="T23" fmla="*/ 31 h 54"/>
              <a:gd name="T24" fmla="*/ 7 w 54"/>
              <a:gd name="T25" fmla="*/ 30 h 54"/>
              <a:gd name="T26" fmla="*/ 9 w 54"/>
              <a:gd name="T27" fmla="*/ 27 h 54"/>
              <a:gd name="T28" fmla="*/ 25 w 54"/>
              <a:gd name="T29" fmla="*/ 27 h 54"/>
              <a:gd name="T30" fmla="*/ 27 w 54"/>
              <a:gd name="T31" fmla="*/ 30 h 54"/>
              <a:gd name="T32" fmla="*/ 27 w 54"/>
              <a:gd name="T33" fmla="*/ 46 h 54"/>
              <a:gd name="T34" fmla="*/ 54 w 54"/>
              <a:gd name="T35" fmla="*/ 6 h 54"/>
              <a:gd name="T36" fmla="*/ 42 w 54"/>
              <a:gd name="T37" fmla="*/ 18 h 54"/>
              <a:gd name="T38" fmla="*/ 47 w 54"/>
              <a:gd name="T39" fmla="*/ 23 h 54"/>
              <a:gd name="T40" fmla="*/ 48 w 54"/>
              <a:gd name="T41" fmla="*/ 25 h 54"/>
              <a:gd name="T42" fmla="*/ 45 w 54"/>
              <a:gd name="T43" fmla="*/ 27 h 54"/>
              <a:gd name="T44" fmla="*/ 29 w 54"/>
              <a:gd name="T45" fmla="*/ 27 h 54"/>
              <a:gd name="T46" fmla="*/ 27 w 54"/>
              <a:gd name="T47" fmla="*/ 25 h 54"/>
              <a:gd name="T48" fmla="*/ 27 w 54"/>
              <a:gd name="T49" fmla="*/ 9 h 54"/>
              <a:gd name="T50" fmla="*/ 29 w 54"/>
              <a:gd name="T51" fmla="*/ 7 h 54"/>
              <a:gd name="T52" fmla="*/ 31 w 54"/>
              <a:gd name="T53" fmla="*/ 7 h 54"/>
              <a:gd name="T54" fmla="*/ 36 w 54"/>
              <a:gd name="T55" fmla="*/ 13 h 54"/>
              <a:gd name="T56" fmla="*/ 48 w 54"/>
              <a:gd name="T57" fmla="*/ 1 h 54"/>
              <a:gd name="T58" fmla="*/ 49 w 54"/>
              <a:gd name="T59" fmla="*/ 0 h 54"/>
              <a:gd name="T60" fmla="*/ 50 w 54"/>
              <a:gd name="T61" fmla="*/ 1 h 54"/>
              <a:gd name="T62" fmla="*/ 54 w 54"/>
              <a:gd name="T63" fmla="*/ 5 h 54"/>
              <a:gd name="T64" fmla="*/ 54 w 54"/>
              <a:gd name="T65" fmla="*/ 6 h 54"/>
              <a:gd name="T66" fmla="*/ 54 w 54"/>
              <a:gd name="T67" fmla="*/ 6 h 5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4" h="54">
                <a:moveTo>
                  <a:pt x="27" y="46"/>
                </a:moveTo>
                <a:cubicBezTo>
                  <a:pt x="27" y="47"/>
                  <a:pt x="26" y="48"/>
                  <a:pt x="25" y="48"/>
                </a:cubicBezTo>
                <a:cubicBezTo>
                  <a:pt x="24" y="48"/>
                  <a:pt x="24" y="48"/>
                  <a:pt x="23" y="47"/>
                </a:cubicBezTo>
                <a:cubicBezTo>
                  <a:pt x="18" y="42"/>
                  <a:pt x="18" y="42"/>
                  <a:pt x="18" y="42"/>
                </a:cubicBezTo>
                <a:cubicBezTo>
                  <a:pt x="6" y="54"/>
                  <a:pt x="6" y="54"/>
                  <a:pt x="6" y="54"/>
                </a:cubicBezTo>
                <a:cubicBezTo>
                  <a:pt x="6" y="54"/>
                  <a:pt x="6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1" y="50"/>
                  <a:pt x="1" y="50"/>
                  <a:pt x="1" y="50"/>
                </a:cubicBezTo>
                <a:cubicBezTo>
                  <a:pt x="0" y="50"/>
                  <a:pt x="0" y="49"/>
                  <a:pt x="0" y="49"/>
                </a:cubicBezTo>
                <a:cubicBezTo>
                  <a:pt x="0" y="49"/>
                  <a:pt x="0" y="48"/>
                  <a:pt x="1" y="48"/>
                </a:cubicBezTo>
                <a:cubicBezTo>
                  <a:pt x="12" y="36"/>
                  <a:pt x="12" y="36"/>
                  <a:pt x="12" y="36"/>
                </a:cubicBezTo>
                <a:cubicBezTo>
                  <a:pt x="7" y="31"/>
                  <a:pt x="7" y="31"/>
                  <a:pt x="7" y="31"/>
                </a:cubicBezTo>
                <a:cubicBezTo>
                  <a:pt x="7" y="31"/>
                  <a:pt x="7" y="30"/>
                  <a:pt x="7" y="30"/>
                </a:cubicBezTo>
                <a:cubicBezTo>
                  <a:pt x="7" y="28"/>
                  <a:pt x="8" y="27"/>
                  <a:pt x="9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6" y="27"/>
                  <a:pt x="27" y="28"/>
                  <a:pt x="27" y="30"/>
                </a:cubicBezTo>
                <a:lnTo>
                  <a:pt x="27" y="46"/>
                </a:lnTo>
                <a:close/>
                <a:moveTo>
                  <a:pt x="54" y="6"/>
                </a:moveTo>
                <a:cubicBezTo>
                  <a:pt x="42" y="18"/>
                  <a:pt x="42" y="18"/>
                  <a:pt x="42" y="18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4"/>
                  <a:pt x="48" y="24"/>
                  <a:pt x="48" y="25"/>
                </a:cubicBezTo>
                <a:cubicBezTo>
                  <a:pt x="48" y="26"/>
                  <a:pt x="47" y="27"/>
                  <a:pt x="45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8" y="27"/>
                  <a:pt x="27" y="26"/>
                  <a:pt x="27" y="25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8"/>
                  <a:pt x="28" y="7"/>
                  <a:pt x="29" y="7"/>
                </a:cubicBezTo>
                <a:cubicBezTo>
                  <a:pt x="30" y="7"/>
                  <a:pt x="31" y="7"/>
                  <a:pt x="31" y="7"/>
                </a:cubicBezTo>
                <a:cubicBezTo>
                  <a:pt x="36" y="13"/>
                  <a:pt x="36" y="13"/>
                  <a:pt x="36" y="13"/>
                </a:cubicBezTo>
                <a:cubicBezTo>
                  <a:pt x="48" y="1"/>
                  <a:pt x="48" y="1"/>
                  <a:pt x="48" y="1"/>
                </a:cubicBezTo>
                <a:cubicBezTo>
                  <a:pt x="48" y="1"/>
                  <a:pt x="49" y="0"/>
                  <a:pt x="49" y="0"/>
                </a:cubicBezTo>
                <a:cubicBezTo>
                  <a:pt x="49" y="0"/>
                  <a:pt x="49" y="1"/>
                  <a:pt x="50" y="1"/>
                </a:cubicBezTo>
                <a:cubicBezTo>
                  <a:pt x="54" y="5"/>
                  <a:pt x="54" y="5"/>
                  <a:pt x="54" y="5"/>
                </a:cubicBezTo>
                <a:cubicBezTo>
                  <a:pt x="54" y="5"/>
                  <a:pt x="54" y="5"/>
                  <a:pt x="54" y="6"/>
                </a:cubicBezTo>
                <a:cubicBezTo>
                  <a:pt x="54" y="6"/>
                  <a:pt x="54" y="6"/>
                  <a:pt x="54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22" name="Freeform 62">
            <a:extLst>
              <a:ext uri="{FF2B5EF4-FFF2-40B4-BE49-F238E27FC236}">
                <a16:creationId xmlns:a16="http://schemas.microsoft.com/office/drawing/2014/main" id="{CEBA73E5-CC9A-9242-A860-6614FD666CAD}"/>
              </a:ext>
            </a:extLst>
          </p:cNvPr>
          <p:cNvSpPr>
            <a:spLocks noEditPoints="1"/>
          </p:cNvSpPr>
          <p:nvPr/>
        </p:nvSpPr>
        <p:spPr bwMode="auto">
          <a:xfrm>
            <a:off x="76200" y="1725613"/>
            <a:ext cx="188913" cy="185737"/>
          </a:xfrm>
          <a:custGeom>
            <a:avLst/>
            <a:gdLst>
              <a:gd name="T0" fmla="*/ 27 w 55"/>
              <a:gd name="T1" fmla="*/ 54 h 54"/>
              <a:gd name="T2" fmla="*/ 0 w 55"/>
              <a:gd name="T3" fmla="*/ 27 h 54"/>
              <a:gd name="T4" fmla="*/ 27 w 55"/>
              <a:gd name="T5" fmla="*/ 0 h 54"/>
              <a:gd name="T6" fmla="*/ 55 w 55"/>
              <a:gd name="T7" fmla="*/ 27 h 54"/>
              <a:gd name="T8" fmla="*/ 27 w 55"/>
              <a:gd name="T9" fmla="*/ 54 h 54"/>
              <a:gd name="T10" fmla="*/ 4 w 55"/>
              <a:gd name="T11" fmla="*/ 27 h 54"/>
              <a:gd name="T12" fmla="*/ 27 w 55"/>
              <a:gd name="T13" fmla="*/ 50 h 54"/>
              <a:gd name="T14" fmla="*/ 50 w 55"/>
              <a:gd name="T15" fmla="*/ 27 h 54"/>
              <a:gd name="T16" fmla="*/ 27 w 55"/>
              <a:gd name="T17" fmla="*/ 4 h 54"/>
              <a:gd name="T18" fmla="*/ 4 w 55"/>
              <a:gd name="T19" fmla="*/ 27 h 54"/>
              <a:gd name="T20" fmla="*/ 41 w 55"/>
              <a:gd name="T21" fmla="*/ 37 h 54"/>
              <a:gd name="T22" fmla="*/ 28 w 55"/>
              <a:gd name="T23" fmla="*/ 44 h 54"/>
              <a:gd name="T24" fmla="*/ 11 w 55"/>
              <a:gd name="T25" fmla="*/ 27 h 54"/>
              <a:gd name="T26" fmla="*/ 28 w 55"/>
              <a:gd name="T27" fmla="*/ 10 h 54"/>
              <a:gd name="T28" fmla="*/ 40 w 55"/>
              <a:gd name="T29" fmla="*/ 17 h 54"/>
              <a:gd name="T30" fmla="*/ 40 w 55"/>
              <a:gd name="T31" fmla="*/ 21 h 54"/>
              <a:gd name="T32" fmla="*/ 40 w 55"/>
              <a:gd name="T33" fmla="*/ 21 h 54"/>
              <a:gd name="T34" fmla="*/ 36 w 55"/>
              <a:gd name="T35" fmla="*/ 21 h 54"/>
              <a:gd name="T36" fmla="*/ 35 w 55"/>
              <a:gd name="T37" fmla="*/ 21 h 54"/>
              <a:gd name="T38" fmla="*/ 35 w 55"/>
              <a:gd name="T39" fmla="*/ 18 h 54"/>
              <a:gd name="T40" fmla="*/ 28 w 55"/>
              <a:gd name="T41" fmla="*/ 15 h 54"/>
              <a:gd name="T42" fmla="*/ 16 w 55"/>
              <a:gd name="T43" fmla="*/ 27 h 54"/>
              <a:gd name="T44" fmla="*/ 28 w 55"/>
              <a:gd name="T45" fmla="*/ 39 h 54"/>
              <a:gd name="T46" fmla="*/ 35 w 55"/>
              <a:gd name="T47" fmla="*/ 36 h 54"/>
              <a:gd name="T48" fmla="*/ 35 w 55"/>
              <a:gd name="T49" fmla="*/ 33 h 54"/>
              <a:gd name="T50" fmla="*/ 36 w 55"/>
              <a:gd name="T51" fmla="*/ 33 h 54"/>
              <a:gd name="T52" fmla="*/ 40 w 55"/>
              <a:gd name="T53" fmla="*/ 33 h 54"/>
              <a:gd name="T54" fmla="*/ 41 w 55"/>
              <a:gd name="T55" fmla="*/ 33 h 54"/>
              <a:gd name="T56" fmla="*/ 41 w 55"/>
              <a:gd name="T57" fmla="*/ 37 h 54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5" h="54">
                <a:moveTo>
                  <a:pt x="27" y="54"/>
                </a:move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4"/>
                  <a:pt x="27" y="54"/>
                </a:cubicBezTo>
                <a:close/>
                <a:moveTo>
                  <a:pt x="4" y="27"/>
                </a:moveTo>
                <a:cubicBezTo>
                  <a:pt x="4" y="40"/>
                  <a:pt x="15" y="50"/>
                  <a:pt x="27" y="50"/>
                </a:cubicBezTo>
                <a:cubicBezTo>
                  <a:pt x="40" y="50"/>
                  <a:pt x="50" y="40"/>
                  <a:pt x="50" y="27"/>
                </a:cubicBezTo>
                <a:cubicBezTo>
                  <a:pt x="50" y="14"/>
                  <a:pt x="40" y="4"/>
                  <a:pt x="27" y="4"/>
                </a:cubicBezTo>
                <a:cubicBezTo>
                  <a:pt x="15" y="4"/>
                  <a:pt x="4" y="14"/>
                  <a:pt x="4" y="27"/>
                </a:cubicBezTo>
                <a:close/>
                <a:moveTo>
                  <a:pt x="41" y="37"/>
                </a:moveTo>
                <a:cubicBezTo>
                  <a:pt x="41" y="42"/>
                  <a:pt x="33" y="44"/>
                  <a:pt x="28" y="44"/>
                </a:cubicBezTo>
                <a:cubicBezTo>
                  <a:pt x="18" y="44"/>
                  <a:pt x="11" y="37"/>
                  <a:pt x="11" y="27"/>
                </a:cubicBezTo>
                <a:cubicBezTo>
                  <a:pt x="11" y="17"/>
                  <a:pt x="18" y="10"/>
                  <a:pt x="28" y="10"/>
                </a:cubicBezTo>
                <a:cubicBezTo>
                  <a:pt x="31" y="10"/>
                  <a:pt x="40" y="11"/>
                  <a:pt x="40" y="17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18"/>
                  <a:pt x="35" y="18"/>
                  <a:pt x="35" y="18"/>
                </a:cubicBezTo>
                <a:cubicBezTo>
                  <a:pt x="35" y="16"/>
                  <a:pt x="31" y="15"/>
                  <a:pt x="28" y="15"/>
                </a:cubicBezTo>
                <a:cubicBezTo>
                  <a:pt x="21" y="15"/>
                  <a:pt x="16" y="20"/>
                  <a:pt x="16" y="27"/>
                </a:cubicBezTo>
                <a:cubicBezTo>
                  <a:pt x="16" y="34"/>
                  <a:pt x="21" y="39"/>
                  <a:pt x="28" y="39"/>
                </a:cubicBezTo>
                <a:cubicBezTo>
                  <a:pt x="31" y="39"/>
                  <a:pt x="35" y="38"/>
                  <a:pt x="35" y="36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3"/>
                  <a:pt x="36" y="33"/>
                  <a:pt x="36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1" y="33"/>
                  <a:pt x="41" y="33"/>
                  <a:pt x="41" y="33"/>
                </a:cubicBezTo>
                <a:lnTo>
                  <a:pt x="41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23" name="Freeform 63">
            <a:extLst>
              <a:ext uri="{FF2B5EF4-FFF2-40B4-BE49-F238E27FC236}">
                <a16:creationId xmlns:a16="http://schemas.microsoft.com/office/drawing/2014/main" id="{D43C7ED0-E720-5B4A-8548-B0DDD694FA1F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1722438"/>
            <a:ext cx="201613" cy="206375"/>
          </a:xfrm>
          <a:custGeom>
            <a:avLst/>
            <a:gdLst>
              <a:gd name="T0" fmla="*/ 59 w 59"/>
              <a:gd name="T1" fmla="*/ 50 h 60"/>
              <a:gd name="T2" fmla="*/ 58 w 59"/>
              <a:gd name="T3" fmla="*/ 51 h 60"/>
              <a:gd name="T4" fmla="*/ 50 w 59"/>
              <a:gd name="T5" fmla="*/ 51 h 60"/>
              <a:gd name="T6" fmla="*/ 50 w 59"/>
              <a:gd name="T7" fmla="*/ 59 h 60"/>
              <a:gd name="T8" fmla="*/ 49 w 59"/>
              <a:gd name="T9" fmla="*/ 60 h 60"/>
              <a:gd name="T10" fmla="*/ 42 w 59"/>
              <a:gd name="T11" fmla="*/ 60 h 60"/>
              <a:gd name="T12" fmla="*/ 41 w 59"/>
              <a:gd name="T13" fmla="*/ 59 h 60"/>
              <a:gd name="T14" fmla="*/ 41 w 59"/>
              <a:gd name="T15" fmla="*/ 51 h 60"/>
              <a:gd name="T16" fmla="*/ 10 w 59"/>
              <a:gd name="T17" fmla="*/ 51 h 60"/>
              <a:gd name="T18" fmla="*/ 9 w 59"/>
              <a:gd name="T19" fmla="*/ 50 h 60"/>
              <a:gd name="T20" fmla="*/ 9 w 59"/>
              <a:gd name="T21" fmla="*/ 19 h 60"/>
              <a:gd name="T22" fmla="*/ 1 w 59"/>
              <a:gd name="T23" fmla="*/ 19 h 60"/>
              <a:gd name="T24" fmla="*/ 0 w 59"/>
              <a:gd name="T25" fmla="*/ 18 h 60"/>
              <a:gd name="T26" fmla="*/ 0 w 59"/>
              <a:gd name="T27" fmla="*/ 11 h 60"/>
              <a:gd name="T28" fmla="*/ 1 w 59"/>
              <a:gd name="T29" fmla="*/ 10 h 60"/>
              <a:gd name="T30" fmla="*/ 9 w 59"/>
              <a:gd name="T31" fmla="*/ 10 h 60"/>
              <a:gd name="T32" fmla="*/ 9 w 59"/>
              <a:gd name="T33" fmla="*/ 2 h 60"/>
              <a:gd name="T34" fmla="*/ 10 w 59"/>
              <a:gd name="T35" fmla="*/ 1 h 60"/>
              <a:gd name="T36" fmla="*/ 17 w 59"/>
              <a:gd name="T37" fmla="*/ 1 h 60"/>
              <a:gd name="T38" fmla="*/ 18 w 59"/>
              <a:gd name="T39" fmla="*/ 2 h 60"/>
              <a:gd name="T40" fmla="*/ 18 w 59"/>
              <a:gd name="T41" fmla="*/ 10 h 60"/>
              <a:gd name="T42" fmla="*/ 48 w 59"/>
              <a:gd name="T43" fmla="*/ 10 h 60"/>
              <a:gd name="T44" fmla="*/ 57 w 59"/>
              <a:gd name="T45" fmla="*/ 1 h 60"/>
              <a:gd name="T46" fmla="*/ 59 w 59"/>
              <a:gd name="T47" fmla="*/ 1 h 60"/>
              <a:gd name="T48" fmla="*/ 59 w 59"/>
              <a:gd name="T49" fmla="*/ 2 h 60"/>
              <a:gd name="T50" fmla="*/ 50 w 59"/>
              <a:gd name="T51" fmla="*/ 11 h 60"/>
              <a:gd name="T52" fmla="*/ 50 w 59"/>
              <a:gd name="T53" fmla="*/ 42 h 60"/>
              <a:gd name="T54" fmla="*/ 58 w 59"/>
              <a:gd name="T55" fmla="*/ 42 h 60"/>
              <a:gd name="T56" fmla="*/ 59 w 59"/>
              <a:gd name="T57" fmla="*/ 43 h 60"/>
              <a:gd name="T58" fmla="*/ 59 w 59"/>
              <a:gd name="T59" fmla="*/ 50 h 60"/>
              <a:gd name="T60" fmla="*/ 39 w 59"/>
              <a:gd name="T61" fmla="*/ 19 h 60"/>
              <a:gd name="T62" fmla="*/ 18 w 59"/>
              <a:gd name="T63" fmla="*/ 19 h 60"/>
              <a:gd name="T64" fmla="*/ 18 w 59"/>
              <a:gd name="T65" fmla="*/ 40 h 60"/>
              <a:gd name="T66" fmla="*/ 39 w 59"/>
              <a:gd name="T67" fmla="*/ 19 h 60"/>
              <a:gd name="T68" fmla="*/ 41 w 59"/>
              <a:gd name="T69" fmla="*/ 42 h 60"/>
              <a:gd name="T70" fmla="*/ 41 w 59"/>
              <a:gd name="T71" fmla="*/ 20 h 60"/>
              <a:gd name="T72" fmla="*/ 20 w 59"/>
              <a:gd name="T73" fmla="*/ 42 h 60"/>
              <a:gd name="T74" fmla="*/ 41 w 59"/>
              <a:gd name="T75" fmla="*/ 42 h 6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9" h="60">
                <a:moveTo>
                  <a:pt x="59" y="50"/>
                </a:moveTo>
                <a:cubicBezTo>
                  <a:pt x="59" y="50"/>
                  <a:pt x="59" y="51"/>
                  <a:pt x="58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50" y="59"/>
                  <a:pt x="50" y="59"/>
                  <a:pt x="50" y="59"/>
                </a:cubicBezTo>
                <a:cubicBezTo>
                  <a:pt x="50" y="59"/>
                  <a:pt x="50" y="60"/>
                  <a:pt x="49" y="60"/>
                </a:cubicBezTo>
                <a:cubicBezTo>
                  <a:pt x="42" y="60"/>
                  <a:pt x="42" y="60"/>
                  <a:pt x="42" y="60"/>
                </a:cubicBezTo>
                <a:cubicBezTo>
                  <a:pt x="41" y="60"/>
                  <a:pt x="41" y="59"/>
                  <a:pt x="41" y="59"/>
                </a:cubicBezTo>
                <a:cubicBezTo>
                  <a:pt x="41" y="51"/>
                  <a:pt x="41" y="51"/>
                  <a:pt x="41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9" y="51"/>
                  <a:pt x="9" y="50"/>
                  <a:pt x="9" y="50"/>
                </a:cubicBezTo>
                <a:cubicBezTo>
                  <a:pt x="9" y="19"/>
                  <a:pt x="9" y="19"/>
                  <a:pt x="9" y="19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9"/>
                  <a:pt x="0" y="18"/>
                  <a:pt x="0" y="18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0"/>
                  <a:pt x="0" y="10"/>
                  <a:pt x="1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9" y="1"/>
                  <a:pt x="10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8" y="1"/>
                  <a:pt x="18" y="1"/>
                  <a:pt x="18" y="2"/>
                </a:cubicBezTo>
                <a:cubicBezTo>
                  <a:pt x="18" y="10"/>
                  <a:pt x="18" y="10"/>
                  <a:pt x="18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57" y="1"/>
                  <a:pt x="57" y="1"/>
                  <a:pt x="57" y="1"/>
                </a:cubicBezTo>
                <a:cubicBezTo>
                  <a:pt x="58" y="0"/>
                  <a:pt x="58" y="0"/>
                  <a:pt x="59" y="1"/>
                </a:cubicBezTo>
                <a:cubicBezTo>
                  <a:pt x="59" y="1"/>
                  <a:pt x="59" y="2"/>
                  <a:pt x="59" y="2"/>
                </a:cubicBezTo>
                <a:cubicBezTo>
                  <a:pt x="50" y="11"/>
                  <a:pt x="50" y="11"/>
                  <a:pt x="50" y="11"/>
                </a:cubicBezTo>
                <a:cubicBezTo>
                  <a:pt x="50" y="42"/>
                  <a:pt x="50" y="42"/>
                  <a:pt x="50" y="42"/>
                </a:cubicBezTo>
                <a:cubicBezTo>
                  <a:pt x="58" y="42"/>
                  <a:pt x="58" y="42"/>
                  <a:pt x="58" y="42"/>
                </a:cubicBezTo>
                <a:cubicBezTo>
                  <a:pt x="59" y="42"/>
                  <a:pt x="59" y="42"/>
                  <a:pt x="59" y="43"/>
                </a:cubicBezTo>
                <a:lnTo>
                  <a:pt x="59" y="50"/>
                </a:lnTo>
                <a:close/>
                <a:moveTo>
                  <a:pt x="39" y="19"/>
                </a:moveTo>
                <a:cubicBezTo>
                  <a:pt x="18" y="19"/>
                  <a:pt x="18" y="19"/>
                  <a:pt x="18" y="19"/>
                </a:cubicBezTo>
                <a:cubicBezTo>
                  <a:pt x="18" y="40"/>
                  <a:pt x="18" y="40"/>
                  <a:pt x="18" y="40"/>
                </a:cubicBezTo>
                <a:lnTo>
                  <a:pt x="39" y="19"/>
                </a:lnTo>
                <a:close/>
                <a:moveTo>
                  <a:pt x="41" y="42"/>
                </a:moveTo>
                <a:cubicBezTo>
                  <a:pt x="41" y="20"/>
                  <a:pt x="41" y="20"/>
                  <a:pt x="41" y="20"/>
                </a:cubicBezTo>
                <a:cubicBezTo>
                  <a:pt x="20" y="42"/>
                  <a:pt x="20" y="42"/>
                  <a:pt x="20" y="42"/>
                </a:cubicBezTo>
                <a:lnTo>
                  <a:pt x="41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24" name="Freeform 64">
            <a:extLst>
              <a:ext uri="{FF2B5EF4-FFF2-40B4-BE49-F238E27FC236}">
                <a16:creationId xmlns:a16="http://schemas.microsoft.com/office/drawing/2014/main" id="{377CA758-B3D4-4441-8C7D-D8BCD437D0E3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1708150"/>
            <a:ext cx="265112" cy="220663"/>
          </a:xfrm>
          <a:custGeom>
            <a:avLst/>
            <a:gdLst>
              <a:gd name="T0" fmla="*/ 77 w 77"/>
              <a:gd name="T1" fmla="*/ 51 h 64"/>
              <a:gd name="T2" fmla="*/ 75 w 77"/>
              <a:gd name="T3" fmla="*/ 55 h 64"/>
              <a:gd name="T4" fmla="*/ 59 w 77"/>
              <a:gd name="T5" fmla="*/ 63 h 64"/>
              <a:gd name="T6" fmla="*/ 57 w 77"/>
              <a:gd name="T7" fmla="*/ 64 h 64"/>
              <a:gd name="T8" fmla="*/ 55 w 77"/>
              <a:gd name="T9" fmla="*/ 63 h 64"/>
              <a:gd name="T10" fmla="*/ 39 w 77"/>
              <a:gd name="T11" fmla="*/ 55 h 64"/>
              <a:gd name="T12" fmla="*/ 39 w 77"/>
              <a:gd name="T13" fmla="*/ 55 h 64"/>
              <a:gd name="T14" fmla="*/ 38 w 77"/>
              <a:gd name="T15" fmla="*/ 55 h 64"/>
              <a:gd name="T16" fmla="*/ 22 w 77"/>
              <a:gd name="T17" fmla="*/ 63 h 64"/>
              <a:gd name="T18" fmla="*/ 20 w 77"/>
              <a:gd name="T19" fmla="*/ 64 h 64"/>
              <a:gd name="T20" fmla="*/ 18 w 77"/>
              <a:gd name="T21" fmla="*/ 63 h 64"/>
              <a:gd name="T22" fmla="*/ 2 w 77"/>
              <a:gd name="T23" fmla="*/ 55 h 64"/>
              <a:gd name="T24" fmla="*/ 0 w 77"/>
              <a:gd name="T25" fmla="*/ 51 h 64"/>
              <a:gd name="T26" fmla="*/ 0 w 77"/>
              <a:gd name="T27" fmla="*/ 37 h 64"/>
              <a:gd name="T28" fmla="*/ 3 w 77"/>
              <a:gd name="T29" fmla="*/ 32 h 64"/>
              <a:gd name="T30" fmla="*/ 18 w 77"/>
              <a:gd name="T31" fmla="*/ 26 h 64"/>
              <a:gd name="T32" fmla="*/ 18 w 77"/>
              <a:gd name="T33" fmla="*/ 11 h 64"/>
              <a:gd name="T34" fmla="*/ 21 w 77"/>
              <a:gd name="T35" fmla="*/ 7 h 64"/>
              <a:gd name="T36" fmla="*/ 37 w 77"/>
              <a:gd name="T37" fmla="*/ 0 h 64"/>
              <a:gd name="T38" fmla="*/ 39 w 77"/>
              <a:gd name="T39" fmla="*/ 0 h 64"/>
              <a:gd name="T40" fmla="*/ 40 w 77"/>
              <a:gd name="T41" fmla="*/ 0 h 64"/>
              <a:gd name="T42" fmla="*/ 56 w 77"/>
              <a:gd name="T43" fmla="*/ 7 h 64"/>
              <a:gd name="T44" fmla="*/ 59 w 77"/>
              <a:gd name="T45" fmla="*/ 11 h 64"/>
              <a:gd name="T46" fmla="*/ 59 w 77"/>
              <a:gd name="T47" fmla="*/ 26 h 64"/>
              <a:gd name="T48" fmla="*/ 75 w 77"/>
              <a:gd name="T49" fmla="*/ 32 h 64"/>
              <a:gd name="T50" fmla="*/ 77 w 77"/>
              <a:gd name="T51" fmla="*/ 37 h 64"/>
              <a:gd name="T52" fmla="*/ 77 w 77"/>
              <a:gd name="T53" fmla="*/ 51 h 64"/>
              <a:gd name="T54" fmla="*/ 35 w 77"/>
              <a:gd name="T55" fmla="*/ 36 h 64"/>
              <a:gd name="T56" fmla="*/ 20 w 77"/>
              <a:gd name="T57" fmla="*/ 30 h 64"/>
              <a:gd name="T58" fmla="*/ 6 w 77"/>
              <a:gd name="T59" fmla="*/ 36 h 64"/>
              <a:gd name="T60" fmla="*/ 20 w 77"/>
              <a:gd name="T61" fmla="*/ 42 h 64"/>
              <a:gd name="T62" fmla="*/ 35 w 77"/>
              <a:gd name="T63" fmla="*/ 36 h 64"/>
              <a:gd name="T64" fmla="*/ 36 w 77"/>
              <a:gd name="T65" fmla="*/ 51 h 64"/>
              <a:gd name="T66" fmla="*/ 36 w 77"/>
              <a:gd name="T67" fmla="*/ 40 h 64"/>
              <a:gd name="T68" fmla="*/ 23 w 77"/>
              <a:gd name="T69" fmla="*/ 46 h 64"/>
              <a:gd name="T70" fmla="*/ 23 w 77"/>
              <a:gd name="T71" fmla="*/ 58 h 64"/>
              <a:gd name="T72" fmla="*/ 36 w 77"/>
              <a:gd name="T73" fmla="*/ 51 h 64"/>
              <a:gd name="T74" fmla="*/ 54 w 77"/>
              <a:gd name="T75" fmla="*/ 11 h 64"/>
              <a:gd name="T76" fmla="*/ 39 w 77"/>
              <a:gd name="T77" fmla="*/ 5 h 64"/>
              <a:gd name="T78" fmla="*/ 23 w 77"/>
              <a:gd name="T79" fmla="*/ 11 h 64"/>
              <a:gd name="T80" fmla="*/ 39 w 77"/>
              <a:gd name="T81" fmla="*/ 18 h 64"/>
              <a:gd name="T82" fmla="*/ 54 w 77"/>
              <a:gd name="T83" fmla="*/ 11 h 64"/>
              <a:gd name="T84" fmla="*/ 55 w 77"/>
              <a:gd name="T85" fmla="*/ 26 h 64"/>
              <a:gd name="T86" fmla="*/ 55 w 77"/>
              <a:gd name="T87" fmla="*/ 16 h 64"/>
              <a:gd name="T88" fmla="*/ 41 w 77"/>
              <a:gd name="T89" fmla="*/ 22 h 64"/>
              <a:gd name="T90" fmla="*/ 41 w 77"/>
              <a:gd name="T91" fmla="*/ 32 h 64"/>
              <a:gd name="T92" fmla="*/ 55 w 77"/>
              <a:gd name="T93" fmla="*/ 26 h 64"/>
              <a:gd name="T94" fmla="*/ 71 w 77"/>
              <a:gd name="T95" fmla="*/ 36 h 64"/>
              <a:gd name="T96" fmla="*/ 57 w 77"/>
              <a:gd name="T97" fmla="*/ 30 h 64"/>
              <a:gd name="T98" fmla="*/ 42 w 77"/>
              <a:gd name="T99" fmla="*/ 36 h 64"/>
              <a:gd name="T100" fmla="*/ 57 w 77"/>
              <a:gd name="T101" fmla="*/ 42 h 64"/>
              <a:gd name="T102" fmla="*/ 71 w 77"/>
              <a:gd name="T103" fmla="*/ 36 h 64"/>
              <a:gd name="T104" fmla="*/ 73 w 77"/>
              <a:gd name="T105" fmla="*/ 51 h 64"/>
              <a:gd name="T106" fmla="*/ 73 w 77"/>
              <a:gd name="T107" fmla="*/ 40 h 64"/>
              <a:gd name="T108" fmla="*/ 59 w 77"/>
              <a:gd name="T109" fmla="*/ 46 h 64"/>
              <a:gd name="T110" fmla="*/ 59 w 77"/>
              <a:gd name="T111" fmla="*/ 58 h 64"/>
              <a:gd name="T112" fmla="*/ 73 w 77"/>
              <a:gd name="T113" fmla="*/ 51 h 6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77" h="64">
                <a:moveTo>
                  <a:pt x="77" y="51"/>
                </a:moveTo>
                <a:cubicBezTo>
                  <a:pt x="77" y="53"/>
                  <a:pt x="76" y="55"/>
                  <a:pt x="75" y="55"/>
                </a:cubicBezTo>
                <a:cubicBezTo>
                  <a:pt x="59" y="63"/>
                  <a:pt x="59" y="63"/>
                  <a:pt x="59" y="63"/>
                </a:cubicBezTo>
                <a:cubicBezTo>
                  <a:pt x="58" y="64"/>
                  <a:pt x="58" y="64"/>
                  <a:pt x="57" y="64"/>
                </a:cubicBezTo>
                <a:cubicBezTo>
                  <a:pt x="56" y="64"/>
                  <a:pt x="55" y="64"/>
                  <a:pt x="55" y="63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5"/>
                  <a:pt x="38" y="55"/>
                  <a:pt x="38" y="55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64"/>
                  <a:pt x="21" y="64"/>
                  <a:pt x="20" y="64"/>
                </a:cubicBezTo>
                <a:cubicBezTo>
                  <a:pt x="20" y="64"/>
                  <a:pt x="19" y="64"/>
                  <a:pt x="18" y="63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3"/>
                  <a:pt x="0" y="51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5"/>
                  <a:pt x="1" y="33"/>
                  <a:pt x="3" y="32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9" y="8"/>
                  <a:pt x="21" y="7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0"/>
                  <a:pt x="38" y="0"/>
                  <a:pt x="39" y="0"/>
                </a:cubicBezTo>
                <a:cubicBezTo>
                  <a:pt x="39" y="0"/>
                  <a:pt x="40" y="0"/>
                  <a:pt x="40" y="0"/>
                </a:cubicBezTo>
                <a:cubicBezTo>
                  <a:pt x="56" y="7"/>
                  <a:pt x="56" y="7"/>
                  <a:pt x="56" y="7"/>
                </a:cubicBezTo>
                <a:cubicBezTo>
                  <a:pt x="58" y="8"/>
                  <a:pt x="59" y="10"/>
                  <a:pt x="59" y="11"/>
                </a:cubicBezTo>
                <a:cubicBezTo>
                  <a:pt x="59" y="26"/>
                  <a:pt x="59" y="26"/>
                  <a:pt x="59" y="26"/>
                </a:cubicBezTo>
                <a:cubicBezTo>
                  <a:pt x="75" y="32"/>
                  <a:pt x="75" y="32"/>
                  <a:pt x="75" y="32"/>
                </a:cubicBezTo>
                <a:cubicBezTo>
                  <a:pt x="76" y="33"/>
                  <a:pt x="77" y="35"/>
                  <a:pt x="77" y="37"/>
                </a:cubicBezTo>
                <a:lnTo>
                  <a:pt x="77" y="51"/>
                </a:lnTo>
                <a:close/>
                <a:moveTo>
                  <a:pt x="35" y="36"/>
                </a:moveTo>
                <a:cubicBezTo>
                  <a:pt x="20" y="30"/>
                  <a:pt x="20" y="30"/>
                  <a:pt x="20" y="30"/>
                </a:cubicBezTo>
                <a:cubicBezTo>
                  <a:pt x="6" y="36"/>
                  <a:pt x="6" y="36"/>
                  <a:pt x="6" y="36"/>
                </a:cubicBezTo>
                <a:cubicBezTo>
                  <a:pt x="20" y="42"/>
                  <a:pt x="20" y="42"/>
                  <a:pt x="20" y="42"/>
                </a:cubicBezTo>
                <a:lnTo>
                  <a:pt x="35" y="36"/>
                </a:lnTo>
                <a:close/>
                <a:moveTo>
                  <a:pt x="36" y="51"/>
                </a:moveTo>
                <a:cubicBezTo>
                  <a:pt x="36" y="40"/>
                  <a:pt x="36" y="40"/>
                  <a:pt x="36" y="40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58"/>
                  <a:pt x="23" y="58"/>
                  <a:pt x="23" y="58"/>
                </a:cubicBezTo>
                <a:lnTo>
                  <a:pt x="36" y="51"/>
                </a:lnTo>
                <a:close/>
                <a:moveTo>
                  <a:pt x="54" y="11"/>
                </a:moveTo>
                <a:cubicBezTo>
                  <a:pt x="39" y="5"/>
                  <a:pt x="39" y="5"/>
                  <a:pt x="39" y="5"/>
                </a:cubicBezTo>
                <a:cubicBezTo>
                  <a:pt x="23" y="11"/>
                  <a:pt x="23" y="11"/>
                  <a:pt x="23" y="11"/>
                </a:cubicBezTo>
                <a:cubicBezTo>
                  <a:pt x="39" y="18"/>
                  <a:pt x="39" y="18"/>
                  <a:pt x="39" y="18"/>
                </a:cubicBezTo>
                <a:lnTo>
                  <a:pt x="54" y="11"/>
                </a:lnTo>
                <a:close/>
                <a:moveTo>
                  <a:pt x="55" y="26"/>
                </a:moveTo>
                <a:cubicBezTo>
                  <a:pt x="55" y="16"/>
                  <a:pt x="55" y="16"/>
                  <a:pt x="55" y="16"/>
                </a:cubicBezTo>
                <a:cubicBezTo>
                  <a:pt x="41" y="22"/>
                  <a:pt x="41" y="22"/>
                  <a:pt x="41" y="22"/>
                </a:cubicBezTo>
                <a:cubicBezTo>
                  <a:pt x="41" y="32"/>
                  <a:pt x="41" y="32"/>
                  <a:pt x="41" y="32"/>
                </a:cubicBezTo>
                <a:lnTo>
                  <a:pt x="55" y="26"/>
                </a:lnTo>
                <a:close/>
                <a:moveTo>
                  <a:pt x="71" y="36"/>
                </a:moveTo>
                <a:cubicBezTo>
                  <a:pt x="57" y="30"/>
                  <a:pt x="57" y="30"/>
                  <a:pt x="57" y="30"/>
                </a:cubicBezTo>
                <a:cubicBezTo>
                  <a:pt x="42" y="36"/>
                  <a:pt x="42" y="36"/>
                  <a:pt x="42" y="36"/>
                </a:cubicBezTo>
                <a:cubicBezTo>
                  <a:pt x="57" y="42"/>
                  <a:pt x="57" y="42"/>
                  <a:pt x="57" y="42"/>
                </a:cubicBezTo>
                <a:lnTo>
                  <a:pt x="71" y="36"/>
                </a:lnTo>
                <a:close/>
                <a:moveTo>
                  <a:pt x="73" y="51"/>
                </a:moveTo>
                <a:cubicBezTo>
                  <a:pt x="73" y="40"/>
                  <a:pt x="73" y="40"/>
                  <a:pt x="73" y="40"/>
                </a:cubicBezTo>
                <a:cubicBezTo>
                  <a:pt x="59" y="46"/>
                  <a:pt x="59" y="46"/>
                  <a:pt x="59" y="46"/>
                </a:cubicBezTo>
                <a:cubicBezTo>
                  <a:pt x="59" y="58"/>
                  <a:pt x="59" y="58"/>
                  <a:pt x="59" y="58"/>
                </a:cubicBezTo>
                <a:lnTo>
                  <a:pt x="73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25" name="Freeform 65">
            <a:extLst>
              <a:ext uri="{FF2B5EF4-FFF2-40B4-BE49-F238E27FC236}">
                <a16:creationId xmlns:a16="http://schemas.microsoft.com/office/drawing/2014/main" id="{CE3957B8-683F-D547-9A45-32E88490AD6E}"/>
              </a:ext>
            </a:extLst>
          </p:cNvPr>
          <p:cNvSpPr>
            <a:spLocks noEditPoints="1"/>
          </p:cNvSpPr>
          <p:nvPr/>
        </p:nvSpPr>
        <p:spPr bwMode="auto">
          <a:xfrm>
            <a:off x="1484313" y="1708150"/>
            <a:ext cx="171450" cy="220663"/>
          </a:xfrm>
          <a:custGeom>
            <a:avLst/>
            <a:gdLst>
              <a:gd name="T0" fmla="*/ 23 w 50"/>
              <a:gd name="T1" fmla="*/ 25 h 64"/>
              <a:gd name="T2" fmla="*/ 18 w 50"/>
              <a:gd name="T3" fmla="*/ 32 h 64"/>
              <a:gd name="T4" fmla="*/ 18 w 50"/>
              <a:gd name="T5" fmla="*/ 59 h 64"/>
              <a:gd name="T6" fmla="*/ 13 w 50"/>
              <a:gd name="T7" fmla="*/ 64 h 64"/>
              <a:gd name="T8" fmla="*/ 9 w 50"/>
              <a:gd name="T9" fmla="*/ 64 h 64"/>
              <a:gd name="T10" fmla="*/ 4 w 50"/>
              <a:gd name="T11" fmla="*/ 59 h 64"/>
              <a:gd name="T12" fmla="*/ 4 w 50"/>
              <a:gd name="T13" fmla="*/ 32 h 64"/>
              <a:gd name="T14" fmla="*/ 0 w 50"/>
              <a:gd name="T15" fmla="*/ 25 h 64"/>
              <a:gd name="T16" fmla="*/ 0 w 50"/>
              <a:gd name="T17" fmla="*/ 2 h 64"/>
              <a:gd name="T18" fmla="*/ 2 w 50"/>
              <a:gd name="T19" fmla="*/ 0 h 64"/>
              <a:gd name="T20" fmla="*/ 4 w 50"/>
              <a:gd name="T21" fmla="*/ 2 h 64"/>
              <a:gd name="T22" fmla="*/ 4 w 50"/>
              <a:gd name="T23" fmla="*/ 17 h 64"/>
              <a:gd name="T24" fmla="*/ 7 w 50"/>
              <a:gd name="T25" fmla="*/ 19 h 64"/>
              <a:gd name="T26" fmla="*/ 9 w 50"/>
              <a:gd name="T27" fmla="*/ 17 h 64"/>
              <a:gd name="T28" fmla="*/ 9 w 50"/>
              <a:gd name="T29" fmla="*/ 2 h 64"/>
              <a:gd name="T30" fmla="*/ 11 w 50"/>
              <a:gd name="T31" fmla="*/ 0 h 64"/>
              <a:gd name="T32" fmla="*/ 13 w 50"/>
              <a:gd name="T33" fmla="*/ 2 h 64"/>
              <a:gd name="T34" fmla="*/ 13 w 50"/>
              <a:gd name="T35" fmla="*/ 17 h 64"/>
              <a:gd name="T36" fmla="*/ 16 w 50"/>
              <a:gd name="T37" fmla="*/ 19 h 64"/>
              <a:gd name="T38" fmla="*/ 18 w 50"/>
              <a:gd name="T39" fmla="*/ 17 h 64"/>
              <a:gd name="T40" fmla="*/ 18 w 50"/>
              <a:gd name="T41" fmla="*/ 2 h 64"/>
              <a:gd name="T42" fmla="*/ 20 w 50"/>
              <a:gd name="T43" fmla="*/ 0 h 64"/>
              <a:gd name="T44" fmla="*/ 23 w 50"/>
              <a:gd name="T45" fmla="*/ 2 h 64"/>
              <a:gd name="T46" fmla="*/ 23 w 50"/>
              <a:gd name="T47" fmla="*/ 25 h 64"/>
              <a:gd name="T48" fmla="*/ 50 w 50"/>
              <a:gd name="T49" fmla="*/ 59 h 64"/>
              <a:gd name="T50" fmla="*/ 45 w 50"/>
              <a:gd name="T51" fmla="*/ 64 h 64"/>
              <a:gd name="T52" fmla="*/ 41 w 50"/>
              <a:gd name="T53" fmla="*/ 64 h 64"/>
              <a:gd name="T54" fmla="*/ 36 w 50"/>
              <a:gd name="T55" fmla="*/ 59 h 64"/>
              <a:gd name="T56" fmla="*/ 36 w 50"/>
              <a:gd name="T57" fmla="*/ 41 h 64"/>
              <a:gd name="T58" fmla="*/ 28 w 50"/>
              <a:gd name="T59" fmla="*/ 41 h 64"/>
              <a:gd name="T60" fmla="*/ 27 w 50"/>
              <a:gd name="T61" fmla="*/ 40 h 64"/>
              <a:gd name="T62" fmla="*/ 27 w 50"/>
              <a:gd name="T63" fmla="*/ 11 h 64"/>
              <a:gd name="T64" fmla="*/ 39 w 50"/>
              <a:gd name="T65" fmla="*/ 0 h 64"/>
              <a:gd name="T66" fmla="*/ 48 w 50"/>
              <a:gd name="T67" fmla="*/ 0 h 64"/>
              <a:gd name="T68" fmla="*/ 50 w 50"/>
              <a:gd name="T69" fmla="*/ 2 h 64"/>
              <a:gd name="T70" fmla="*/ 50 w 50"/>
              <a:gd name="T71" fmla="*/ 59 h 6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" h="64">
                <a:moveTo>
                  <a:pt x="23" y="25"/>
                </a:moveTo>
                <a:cubicBezTo>
                  <a:pt x="23" y="28"/>
                  <a:pt x="21" y="31"/>
                  <a:pt x="18" y="32"/>
                </a:cubicBezTo>
                <a:cubicBezTo>
                  <a:pt x="18" y="59"/>
                  <a:pt x="18" y="59"/>
                  <a:pt x="18" y="59"/>
                </a:cubicBezTo>
                <a:cubicBezTo>
                  <a:pt x="18" y="62"/>
                  <a:pt x="16" y="64"/>
                  <a:pt x="13" y="64"/>
                </a:cubicBezTo>
                <a:cubicBezTo>
                  <a:pt x="9" y="64"/>
                  <a:pt x="9" y="64"/>
                  <a:pt x="9" y="64"/>
                </a:cubicBezTo>
                <a:cubicBezTo>
                  <a:pt x="6" y="64"/>
                  <a:pt x="4" y="62"/>
                  <a:pt x="4" y="59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1"/>
                  <a:pt x="0" y="28"/>
                  <a:pt x="0" y="2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3" y="0"/>
                  <a:pt x="4" y="1"/>
                  <a:pt x="4" y="2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8"/>
                  <a:pt x="5" y="19"/>
                  <a:pt x="7" y="19"/>
                </a:cubicBezTo>
                <a:cubicBezTo>
                  <a:pt x="8" y="19"/>
                  <a:pt x="9" y="18"/>
                  <a:pt x="9" y="17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1" y="0"/>
                </a:cubicBezTo>
                <a:cubicBezTo>
                  <a:pt x="12" y="0"/>
                  <a:pt x="13" y="1"/>
                  <a:pt x="13" y="2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8"/>
                  <a:pt x="15" y="19"/>
                  <a:pt x="16" y="19"/>
                </a:cubicBezTo>
                <a:cubicBezTo>
                  <a:pt x="17" y="19"/>
                  <a:pt x="18" y="18"/>
                  <a:pt x="18" y="17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22" y="0"/>
                  <a:pt x="23" y="1"/>
                  <a:pt x="23" y="2"/>
                </a:cubicBezTo>
                <a:lnTo>
                  <a:pt x="23" y="25"/>
                </a:lnTo>
                <a:close/>
                <a:moveTo>
                  <a:pt x="50" y="59"/>
                </a:moveTo>
                <a:cubicBezTo>
                  <a:pt x="50" y="62"/>
                  <a:pt x="48" y="64"/>
                  <a:pt x="45" y="64"/>
                </a:cubicBezTo>
                <a:cubicBezTo>
                  <a:pt x="41" y="64"/>
                  <a:pt x="41" y="64"/>
                  <a:pt x="41" y="64"/>
                </a:cubicBezTo>
                <a:cubicBezTo>
                  <a:pt x="38" y="64"/>
                  <a:pt x="36" y="62"/>
                  <a:pt x="36" y="59"/>
                </a:cubicBezTo>
                <a:cubicBezTo>
                  <a:pt x="36" y="41"/>
                  <a:pt x="36" y="41"/>
                  <a:pt x="36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7" y="41"/>
                  <a:pt x="27" y="40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5"/>
                  <a:pt x="32" y="0"/>
                  <a:pt x="39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lnTo>
                  <a:pt x="50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26" name="Freeform 66">
            <a:extLst>
              <a:ext uri="{FF2B5EF4-FFF2-40B4-BE49-F238E27FC236}">
                <a16:creationId xmlns:a16="http://schemas.microsoft.com/office/drawing/2014/main" id="{1910322A-2371-154F-8C4B-ECDAA08900BF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1708150"/>
            <a:ext cx="188912" cy="220663"/>
          </a:xfrm>
          <a:custGeom>
            <a:avLst/>
            <a:gdLst>
              <a:gd name="T0" fmla="*/ 55 w 55"/>
              <a:gd name="T1" fmla="*/ 9 h 64"/>
              <a:gd name="T2" fmla="*/ 55 w 55"/>
              <a:gd name="T3" fmla="*/ 14 h 64"/>
              <a:gd name="T4" fmla="*/ 27 w 55"/>
              <a:gd name="T5" fmla="*/ 23 h 64"/>
              <a:gd name="T6" fmla="*/ 0 w 55"/>
              <a:gd name="T7" fmla="*/ 14 h 64"/>
              <a:gd name="T8" fmla="*/ 0 w 55"/>
              <a:gd name="T9" fmla="*/ 9 h 64"/>
              <a:gd name="T10" fmla="*/ 27 w 55"/>
              <a:gd name="T11" fmla="*/ 0 h 64"/>
              <a:gd name="T12" fmla="*/ 55 w 55"/>
              <a:gd name="T13" fmla="*/ 9 h 64"/>
              <a:gd name="T14" fmla="*/ 55 w 55"/>
              <a:gd name="T15" fmla="*/ 21 h 64"/>
              <a:gd name="T16" fmla="*/ 55 w 55"/>
              <a:gd name="T17" fmla="*/ 27 h 64"/>
              <a:gd name="T18" fmla="*/ 27 w 55"/>
              <a:gd name="T19" fmla="*/ 37 h 64"/>
              <a:gd name="T20" fmla="*/ 0 w 55"/>
              <a:gd name="T21" fmla="*/ 27 h 64"/>
              <a:gd name="T22" fmla="*/ 0 w 55"/>
              <a:gd name="T23" fmla="*/ 21 h 64"/>
              <a:gd name="T24" fmla="*/ 27 w 55"/>
              <a:gd name="T25" fmla="*/ 27 h 64"/>
              <a:gd name="T26" fmla="*/ 55 w 55"/>
              <a:gd name="T27" fmla="*/ 21 h 64"/>
              <a:gd name="T28" fmla="*/ 55 w 55"/>
              <a:gd name="T29" fmla="*/ 35 h 64"/>
              <a:gd name="T30" fmla="*/ 55 w 55"/>
              <a:gd name="T31" fmla="*/ 41 h 64"/>
              <a:gd name="T32" fmla="*/ 27 w 55"/>
              <a:gd name="T33" fmla="*/ 50 h 64"/>
              <a:gd name="T34" fmla="*/ 0 w 55"/>
              <a:gd name="T35" fmla="*/ 41 h 64"/>
              <a:gd name="T36" fmla="*/ 0 w 55"/>
              <a:gd name="T37" fmla="*/ 35 h 64"/>
              <a:gd name="T38" fmla="*/ 27 w 55"/>
              <a:gd name="T39" fmla="*/ 41 h 64"/>
              <a:gd name="T40" fmla="*/ 55 w 55"/>
              <a:gd name="T41" fmla="*/ 35 h 64"/>
              <a:gd name="T42" fmla="*/ 55 w 55"/>
              <a:gd name="T43" fmla="*/ 49 h 64"/>
              <a:gd name="T44" fmla="*/ 55 w 55"/>
              <a:gd name="T45" fmla="*/ 55 h 64"/>
              <a:gd name="T46" fmla="*/ 27 w 55"/>
              <a:gd name="T47" fmla="*/ 64 h 64"/>
              <a:gd name="T48" fmla="*/ 0 w 55"/>
              <a:gd name="T49" fmla="*/ 55 h 64"/>
              <a:gd name="T50" fmla="*/ 0 w 55"/>
              <a:gd name="T51" fmla="*/ 49 h 64"/>
              <a:gd name="T52" fmla="*/ 27 w 55"/>
              <a:gd name="T53" fmla="*/ 55 h 64"/>
              <a:gd name="T54" fmla="*/ 55 w 55"/>
              <a:gd name="T55" fmla="*/ 49 h 6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64">
                <a:moveTo>
                  <a:pt x="55" y="9"/>
                </a:moveTo>
                <a:cubicBezTo>
                  <a:pt x="55" y="14"/>
                  <a:pt x="55" y="14"/>
                  <a:pt x="55" y="14"/>
                </a:cubicBezTo>
                <a:cubicBezTo>
                  <a:pt x="55" y="19"/>
                  <a:pt x="42" y="23"/>
                  <a:pt x="27" y="23"/>
                </a:cubicBezTo>
                <a:cubicBezTo>
                  <a:pt x="12" y="23"/>
                  <a:pt x="0" y="19"/>
                  <a:pt x="0" y="14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12" y="0"/>
                  <a:pt x="27" y="0"/>
                </a:cubicBezTo>
                <a:cubicBezTo>
                  <a:pt x="42" y="0"/>
                  <a:pt x="55" y="4"/>
                  <a:pt x="55" y="9"/>
                </a:cubicBezTo>
                <a:close/>
                <a:moveTo>
                  <a:pt x="55" y="21"/>
                </a:moveTo>
                <a:cubicBezTo>
                  <a:pt x="55" y="27"/>
                  <a:pt x="55" y="27"/>
                  <a:pt x="55" y="27"/>
                </a:cubicBezTo>
                <a:cubicBezTo>
                  <a:pt x="55" y="32"/>
                  <a:pt x="42" y="37"/>
                  <a:pt x="27" y="37"/>
                </a:cubicBezTo>
                <a:cubicBezTo>
                  <a:pt x="12" y="37"/>
                  <a:pt x="0" y="32"/>
                  <a:pt x="0" y="27"/>
                </a:cubicBezTo>
                <a:cubicBezTo>
                  <a:pt x="0" y="21"/>
                  <a:pt x="0" y="21"/>
                  <a:pt x="0" y="21"/>
                </a:cubicBezTo>
                <a:cubicBezTo>
                  <a:pt x="6" y="25"/>
                  <a:pt x="16" y="27"/>
                  <a:pt x="27" y="27"/>
                </a:cubicBezTo>
                <a:cubicBezTo>
                  <a:pt x="38" y="27"/>
                  <a:pt x="49" y="25"/>
                  <a:pt x="55" y="21"/>
                </a:cubicBezTo>
                <a:close/>
                <a:moveTo>
                  <a:pt x="55" y="35"/>
                </a:moveTo>
                <a:cubicBezTo>
                  <a:pt x="55" y="41"/>
                  <a:pt x="55" y="41"/>
                  <a:pt x="55" y="41"/>
                </a:cubicBezTo>
                <a:cubicBezTo>
                  <a:pt x="55" y="46"/>
                  <a:pt x="42" y="50"/>
                  <a:pt x="27" y="50"/>
                </a:cubicBezTo>
                <a:cubicBezTo>
                  <a:pt x="12" y="50"/>
                  <a:pt x="0" y="46"/>
                  <a:pt x="0" y="41"/>
                </a:cubicBezTo>
                <a:cubicBezTo>
                  <a:pt x="0" y="35"/>
                  <a:pt x="0" y="35"/>
                  <a:pt x="0" y="35"/>
                </a:cubicBezTo>
                <a:cubicBezTo>
                  <a:pt x="6" y="39"/>
                  <a:pt x="16" y="41"/>
                  <a:pt x="27" y="41"/>
                </a:cubicBezTo>
                <a:cubicBezTo>
                  <a:pt x="38" y="41"/>
                  <a:pt x="49" y="39"/>
                  <a:pt x="55" y="35"/>
                </a:cubicBezTo>
                <a:close/>
                <a:moveTo>
                  <a:pt x="55" y="49"/>
                </a:moveTo>
                <a:cubicBezTo>
                  <a:pt x="55" y="55"/>
                  <a:pt x="55" y="55"/>
                  <a:pt x="55" y="55"/>
                </a:cubicBezTo>
                <a:cubicBezTo>
                  <a:pt x="55" y="60"/>
                  <a:pt x="42" y="64"/>
                  <a:pt x="27" y="64"/>
                </a:cubicBezTo>
                <a:cubicBezTo>
                  <a:pt x="12" y="64"/>
                  <a:pt x="0" y="60"/>
                  <a:pt x="0" y="55"/>
                </a:cubicBezTo>
                <a:cubicBezTo>
                  <a:pt x="0" y="49"/>
                  <a:pt x="0" y="49"/>
                  <a:pt x="0" y="49"/>
                </a:cubicBezTo>
                <a:cubicBezTo>
                  <a:pt x="6" y="53"/>
                  <a:pt x="16" y="55"/>
                  <a:pt x="27" y="55"/>
                </a:cubicBezTo>
                <a:cubicBezTo>
                  <a:pt x="38" y="55"/>
                  <a:pt x="49" y="53"/>
                  <a:pt x="55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27" name="Freeform 67">
            <a:extLst>
              <a:ext uri="{FF2B5EF4-FFF2-40B4-BE49-F238E27FC236}">
                <a16:creationId xmlns:a16="http://schemas.microsoft.com/office/drawing/2014/main" id="{BC8FED31-4790-5C42-AE91-79704B9B8E29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1725613"/>
            <a:ext cx="188912" cy="185737"/>
          </a:xfrm>
          <a:custGeom>
            <a:avLst/>
            <a:gdLst>
              <a:gd name="T0" fmla="*/ 55 w 55"/>
              <a:gd name="T1" fmla="*/ 44 h 54"/>
              <a:gd name="T2" fmla="*/ 44 w 55"/>
              <a:gd name="T3" fmla="*/ 54 h 54"/>
              <a:gd name="T4" fmla="*/ 10 w 55"/>
              <a:gd name="T5" fmla="*/ 54 h 54"/>
              <a:gd name="T6" fmla="*/ 0 w 55"/>
              <a:gd name="T7" fmla="*/ 44 h 54"/>
              <a:gd name="T8" fmla="*/ 0 w 55"/>
              <a:gd name="T9" fmla="*/ 10 h 54"/>
              <a:gd name="T10" fmla="*/ 10 w 55"/>
              <a:gd name="T11" fmla="*/ 0 h 54"/>
              <a:gd name="T12" fmla="*/ 44 w 55"/>
              <a:gd name="T13" fmla="*/ 0 h 54"/>
              <a:gd name="T14" fmla="*/ 55 w 55"/>
              <a:gd name="T15" fmla="*/ 10 h 54"/>
              <a:gd name="T16" fmla="*/ 55 w 55"/>
              <a:gd name="T17" fmla="*/ 44 h 54"/>
              <a:gd name="T18" fmla="*/ 52 w 55"/>
              <a:gd name="T19" fmla="*/ 27 h 54"/>
              <a:gd name="T20" fmla="*/ 27 w 55"/>
              <a:gd name="T21" fmla="*/ 27 h 54"/>
              <a:gd name="T22" fmla="*/ 27 w 55"/>
              <a:gd name="T23" fmla="*/ 2 h 54"/>
              <a:gd name="T24" fmla="*/ 10 w 55"/>
              <a:gd name="T25" fmla="*/ 2 h 54"/>
              <a:gd name="T26" fmla="*/ 2 w 55"/>
              <a:gd name="T27" fmla="*/ 10 h 54"/>
              <a:gd name="T28" fmla="*/ 2 w 55"/>
              <a:gd name="T29" fmla="*/ 27 h 54"/>
              <a:gd name="T30" fmla="*/ 27 w 55"/>
              <a:gd name="T31" fmla="*/ 27 h 54"/>
              <a:gd name="T32" fmla="*/ 27 w 55"/>
              <a:gd name="T33" fmla="*/ 52 h 54"/>
              <a:gd name="T34" fmla="*/ 44 w 55"/>
              <a:gd name="T35" fmla="*/ 52 h 54"/>
              <a:gd name="T36" fmla="*/ 52 w 55"/>
              <a:gd name="T37" fmla="*/ 44 h 54"/>
              <a:gd name="T38" fmla="*/ 52 w 55"/>
              <a:gd name="T39" fmla="*/ 27 h 5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5" h="54">
                <a:moveTo>
                  <a:pt x="55" y="44"/>
                </a:moveTo>
                <a:cubicBezTo>
                  <a:pt x="55" y="50"/>
                  <a:pt x="50" y="54"/>
                  <a:pt x="44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4" y="54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52" y="27"/>
                </a:moveTo>
                <a:cubicBezTo>
                  <a:pt x="27" y="27"/>
                  <a:pt x="27" y="27"/>
                  <a:pt x="27" y="27"/>
                </a:cubicBezTo>
                <a:cubicBezTo>
                  <a:pt x="27" y="2"/>
                  <a:pt x="27" y="2"/>
                  <a:pt x="27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6" y="2"/>
                  <a:pt x="2" y="5"/>
                  <a:pt x="2" y="10"/>
                </a:cubicBezTo>
                <a:cubicBezTo>
                  <a:pt x="2" y="27"/>
                  <a:pt x="2" y="27"/>
                  <a:pt x="2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52"/>
                  <a:pt x="27" y="52"/>
                  <a:pt x="27" y="52"/>
                </a:cubicBezTo>
                <a:cubicBezTo>
                  <a:pt x="44" y="52"/>
                  <a:pt x="44" y="52"/>
                  <a:pt x="44" y="52"/>
                </a:cubicBezTo>
                <a:cubicBezTo>
                  <a:pt x="49" y="52"/>
                  <a:pt x="52" y="49"/>
                  <a:pt x="52" y="44"/>
                </a:cubicBezTo>
                <a:lnTo>
                  <a:pt x="52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28" name="Freeform 68">
            <a:extLst>
              <a:ext uri="{FF2B5EF4-FFF2-40B4-BE49-F238E27FC236}">
                <a16:creationId xmlns:a16="http://schemas.microsoft.com/office/drawing/2014/main" id="{6CC1F13A-6612-794E-90B3-DB6DC8E39C11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1725613"/>
            <a:ext cx="188913" cy="185737"/>
          </a:xfrm>
          <a:custGeom>
            <a:avLst/>
            <a:gdLst>
              <a:gd name="T0" fmla="*/ 55 w 55"/>
              <a:gd name="T1" fmla="*/ 4 h 54"/>
              <a:gd name="T2" fmla="*/ 55 w 55"/>
              <a:gd name="T3" fmla="*/ 49 h 54"/>
              <a:gd name="T4" fmla="*/ 50 w 55"/>
              <a:gd name="T5" fmla="*/ 54 h 54"/>
              <a:gd name="T6" fmla="*/ 5 w 55"/>
              <a:gd name="T7" fmla="*/ 54 h 54"/>
              <a:gd name="T8" fmla="*/ 0 w 55"/>
              <a:gd name="T9" fmla="*/ 49 h 54"/>
              <a:gd name="T10" fmla="*/ 0 w 55"/>
              <a:gd name="T11" fmla="*/ 4 h 54"/>
              <a:gd name="T12" fmla="*/ 5 w 55"/>
              <a:gd name="T13" fmla="*/ 0 h 54"/>
              <a:gd name="T14" fmla="*/ 50 w 55"/>
              <a:gd name="T15" fmla="*/ 0 h 54"/>
              <a:gd name="T16" fmla="*/ 55 w 55"/>
              <a:gd name="T17" fmla="*/ 4 h 54"/>
              <a:gd name="T18" fmla="*/ 52 w 55"/>
              <a:gd name="T19" fmla="*/ 4 h 54"/>
              <a:gd name="T20" fmla="*/ 50 w 55"/>
              <a:gd name="T21" fmla="*/ 2 h 54"/>
              <a:gd name="T22" fmla="*/ 5 w 55"/>
              <a:gd name="T23" fmla="*/ 2 h 54"/>
              <a:gd name="T24" fmla="*/ 2 w 55"/>
              <a:gd name="T25" fmla="*/ 4 h 54"/>
              <a:gd name="T26" fmla="*/ 2 w 55"/>
              <a:gd name="T27" fmla="*/ 49 h 54"/>
              <a:gd name="T28" fmla="*/ 5 w 55"/>
              <a:gd name="T29" fmla="*/ 52 h 54"/>
              <a:gd name="T30" fmla="*/ 50 w 55"/>
              <a:gd name="T31" fmla="*/ 52 h 54"/>
              <a:gd name="T32" fmla="*/ 52 w 55"/>
              <a:gd name="T33" fmla="*/ 49 h 54"/>
              <a:gd name="T34" fmla="*/ 52 w 55"/>
              <a:gd name="T35" fmla="*/ 4 h 54"/>
              <a:gd name="T36" fmla="*/ 50 w 55"/>
              <a:gd name="T37" fmla="*/ 4 h 54"/>
              <a:gd name="T38" fmla="*/ 50 w 55"/>
              <a:gd name="T39" fmla="*/ 20 h 54"/>
              <a:gd name="T40" fmla="*/ 44 w 55"/>
              <a:gd name="T41" fmla="*/ 18 h 54"/>
              <a:gd name="T42" fmla="*/ 21 w 55"/>
              <a:gd name="T43" fmla="*/ 17 h 54"/>
              <a:gd name="T44" fmla="*/ 20 w 55"/>
              <a:gd name="T45" fmla="*/ 18 h 54"/>
              <a:gd name="T46" fmla="*/ 18 w 55"/>
              <a:gd name="T47" fmla="*/ 13 h 54"/>
              <a:gd name="T48" fmla="*/ 9 w 55"/>
              <a:gd name="T49" fmla="*/ 13 h 54"/>
              <a:gd name="T50" fmla="*/ 12 w 55"/>
              <a:gd name="T51" fmla="*/ 20 h 54"/>
              <a:gd name="T52" fmla="*/ 4 w 55"/>
              <a:gd name="T53" fmla="*/ 24 h 54"/>
              <a:gd name="T54" fmla="*/ 4 w 55"/>
              <a:gd name="T55" fmla="*/ 4 h 54"/>
              <a:gd name="T56" fmla="*/ 5 w 55"/>
              <a:gd name="T57" fmla="*/ 4 h 54"/>
              <a:gd name="T58" fmla="*/ 50 w 55"/>
              <a:gd name="T59" fmla="*/ 4 h 54"/>
              <a:gd name="T60" fmla="*/ 50 w 55"/>
              <a:gd name="T61" fmla="*/ 4 h 54"/>
              <a:gd name="T62" fmla="*/ 31 w 55"/>
              <a:gd name="T63" fmla="*/ 37 h 54"/>
              <a:gd name="T64" fmla="*/ 50 w 55"/>
              <a:gd name="T65" fmla="*/ 32 h 54"/>
              <a:gd name="T66" fmla="*/ 50 w 55"/>
              <a:gd name="T67" fmla="*/ 49 h 54"/>
              <a:gd name="T68" fmla="*/ 50 w 55"/>
              <a:gd name="T69" fmla="*/ 50 h 54"/>
              <a:gd name="T70" fmla="*/ 5 w 55"/>
              <a:gd name="T71" fmla="*/ 50 h 54"/>
              <a:gd name="T72" fmla="*/ 4 w 55"/>
              <a:gd name="T73" fmla="*/ 49 h 54"/>
              <a:gd name="T74" fmla="*/ 4 w 55"/>
              <a:gd name="T75" fmla="*/ 44 h 54"/>
              <a:gd name="T76" fmla="*/ 29 w 55"/>
              <a:gd name="T77" fmla="*/ 37 h 54"/>
              <a:gd name="T78" fmla="*/ 22 w 55"/>
              <a:gd name="T79" fmla="*/ 22 h 54"/>
              <a:gd name="T80" fmla="*/ 23 w 55"/>
              <a:gd name="T81" fmla="*/ 22 h 54"/>
              <a:gd name="T82" fmla="*/ 47 w 55"/>
              <a:gd name="T83" fmla="*/ 26 h 54"/>
              <a:gd name="T84" fmla="*/ 46 w 55"/>
              <a:gd name="T85" fmla="*/ 27 h 54"/>
              <a:gd name="T86" fmla="*/ 37 w 55"/>
              <a:gd name="T87" fmla="*/ 30 h 54"/>
              <a:gd name="T88" fmla="*/ 33 w 55"/>
              <a:gd name="T89" fmla="*/ 22 h 54"/>
              <a:gd name="T90" fmla="*/ 25 w 55"/>
              <a:gd name="T91" fmla="*/ 23 h 54"/>
              <a:gd name="T92" fmla="*/ 31 w 55"/>
              <a:gd name="T93" fmla="*/ 37 h 54"/>
              <a:gd name="T94" fmla="*/ 9 w 55"/>
              <a:gd name="T95" fmla="*/ 35 h 54"/>
              <a:gd name="T96" fmla="*/ 14 w 55"/>
              <a:gd name="T97" fmla="*/ 24 h 54"/>
              <a:gd name="T98" fmla="*/ 19 w 55"/>
              <a:gd name="T99" fmla="*/ 34 h 54"/>
              <a:gd name="T100" fmla="*/ 10 w 55"/>
              <a:gd name="T101" fmla="*/ 36 h 54"/>
              <a:gd name="T102" fmla="*/ 9 w 55"/>
              <a:gd name="T103" fmla="*/ 35 h 5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5" h="54">
                <a:moveTo>
                  <a:pt x="55" y="4"/>
                </a:moveTo>
                <a:cubicBezTo>
                  <a:pt x="55" y="49"/>
                  <a:pt x="55" y="49"/>
                  <a:pt x="55" y="49"/>
                </a:cubicBezTo>
                <a:cubicBezTo>
                  <a:pt x="55" y="52"/>
                  <a:pt x="52" y="54"/>
                  <a:pt x="50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2" y="54"/>
                  <a:pt x="0" y="52"/>
                  <a:pt x="0" y="49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2" y="0"/>
                  <a:pt x="55" y="2"/>
                  <a:pt x="55" y="4"/>
                </a:cubicBezTo>
                <a:close/>
                <a:moveTo>
                  <a:pt x="52" y="4"/>
                </a:moveTo>
                <a:cubicBezTo>
                  <a:pt x="52" y="3"/>
                  <a:pt x="51" y="2"/>
                  <a:pt x="50" y="2"/>
                </a:cubicBezTo>
                <a:cubicBezTo>
                  <a:pt x="5" y="2"/>
                  <a:pt x="5" y="2"/>
                  <a:pt x="5" y="2"/>
                </a:cubicBezTo>
                <a:cubicBezTo>
                  <a:pt x="3" y="2"/>
                  <a:pt x="2" y="3"/>
                  <a:pt x="2" y="4"/>
                </a:cubicBezTo>
                <a:cubicBezTo>
                  <a:pt x="2" y="49"/>
                  <a:pt x="2" y="49"/>
                  <a:pt x="2" y="49"/>
                </a:cubicBezTo>
                <a:cubicBezTo>
                  <a:pt x="2" y="51"/>
                  <a:pt x="3" y="52"/>
                  <a:pt x="5" y="52"/>
                </a:cubicBezTo>
                <a:cubicBezTo>
                  <a:pt x="50" y="52"/>
                  <a:pt x="50" y="52"/>
                  <a:pt x="50" y="52"/>
                </a:cubicBezTo>
                <a:cubicBezTo>
                  <a:pt x="51" y="52"/>
                  <a:pt x="52" y="51"/>
                  <a:pt x="52" y="49"/>
                </a:cubicBezTo>
                <a:lnTo>
                  <a:pt x="52" y="4"/>
                </a:lnTo>
                <a:close/>
                <a:moveTo>
                  <a:pt x="50" y="4"/>
                </a:moveTo>
                <a:cubicBezTo>
                  <a:pt x="50" y="20"/>
                  <a:pt x="50" y="20"/>
                  <a:pt x="50" y="20"/>
                </a:cubicBezTo>
                <a:cubicBezTo>
                  <a:pt x="48" y="19"/>
                  <a:pt x="46" y="18"/>
                  <a:pt x="44" y="18"/>
                </a:cubicBezTo>
                <a:cubicBezTo>
                  <a:pt x="36" y="16"/>
                  <a:pt x="29" y="16"/>
                  <a:pt x="21" y="17"/>
                </a:cubicBezTo>
                <a:cubicBezTo>
                  <a:pt x="20" y="18"/>
                  <a:pt x="20" y="18"/>
                  <a:pt x="20" y="18"/>
                </a:cubicBezTo>
                <a:cubicBezTo>
                  <a:pt x="18" y="13"/>
                  <a:pt x="18" y="13"/>
                  <a:pt x="18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12" y="20"/>
                  <a:pt x="12" y="20"/>
                  <a:pt x="12" y="20"/>
                </a:cubicBezTo>
                <a:cubicBezTo>
                  <a:pt x="9" y="21"/>
                  <a:pt x="6" y="23"/>
                  <a:pt x="4" y="2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5" y="4"/>
                </a:cubicBezTo>
                <a:cubicBezTo>
                  <a:pt x="50" y="4"/>
                  <a:pt x="50" y="4"/>
                  <a:pt x="50" y="4"/>
                </a:cubicBezTo>
                <a:cubicBezTo>
                  <a:pt x="50" y="4"/>
                  <a:pt x="50" y="4"/>
                  <a:pt x="50" y="4"/>
                </a:cubicBezTo>
                <a:close/>
                <a:moveTo>
                  <a:pt x="31" y="37"/>
                </a:moveTo>
                <a:cubicBezTo>
                  <a:pt x="50" y="32"/>
                  <a:pt x="50" y="32"/>
                  <a:pt x="50" y="32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50"/>
                  <a:pt x="50" y="50"/>
                  <a:pt x="50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4" y="50"/>
                  <a:pt x="4" y="49"/>
                </a:cubicBezTo>
                <a:cubicBezTo>
                  <a:pt x="4" y="44"/>
                  <a:pt x="4" y="44"/>
                  <a:pt x="4" y="44"/>
                </a:cubicBezTo>
                <a:cubicBezTo>
                  <a:pt x="29" y="37"/>
                  <a:pt x="29" y="37"/>
                  <a:pt x="29" y="37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2"/>
                  <a:pt x="23" y="22"/>
                </a:cubicBezTo>
                <a:cubicBezTo>
                  <a:pt x="35" y="19"/>
                  <a:pt x="43" y="22"/>
                  <a:pt x="47" y="26"/>
                </a:cubicBezTo>
                <a:cubicBezTo>
                  <a:pt x="47" y="27"/>
                  <a:pt x="47" y="27"/>
                  <a:pt x="46" y="27"/>
                </a:cubicBezTo>
                <a:cubicBezTo>
                  <a:pt x="46" y="27"/>
                  <a:pt x="43" y="28"/>
                  <a:pt x="37" y="30"/>
                </a:cubicBezTo>
                <a:cubicBezTo>
                  <a:pt x="33" y="22"/>
                  <a:pt x="33" y="22"/>
                  <a:pt x="33" y="22"/>
                </a:cubicBezTo>
                <a:cubicBezTo>
                  <a:pt x="31" y="22"/>
                  <a:pt x="28" y="22"/>
                  <a:pt x="25" y="23"/>
                </a:cubicBezTo>
                <a:lnTo>
                  <a:pt x="31" y="37"/>
                </a:lnTo>
                <a:close/>
                <a:moveTo>
                  <a:pt x="9" y="35"/>
                </a:moveTo>
                <a:cubicBezTo>
                  <a:pt x="8" y="31"/>
                  <a:pt x="9" y="27"/>
                  <a:pt x="14" y="24"/>
                </a:cubicBezTo>
                <a:cubicBezTo>
                  <a:pt x="19" y="34"/>
                  <a:pt x="19" y="34"/>
                  <a:pt x="19" y="34"/>
                </a:cubicBezTo>
                <a:cubicBezTo>
                  <a:pt x="10" y="36"/>
                  <a:pt x="10" y="36"/>
                  <a:pt x="10" y="36"/>
                </a:cubicBezTo>
                <a:cubicBezTo>
                  <a:pt x="9" y="36"/>
                  <a:pt x="9" y="36"/>
                  <a:pt x="9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29" name="Freeform 69">
            <a:extLst>
              <a:ext uri="{FF2B5EF4-FFF2-40B4-BE49-F238E27FC236}">
                <a16:creationId xmlns:a16="http://schemas.microsoft.com/office/drawing/2014/main" id="{8C1303F5-E571-2945-878E-FC0292024B83}"/>
              </a:ext>
            </a:extLst>
          </p:cNvPr>
          <p:cNvSpPr>
            <a:spLocks/>
          </p:cNvSpPr>
          <p:nvPr/>
        </p:nvSpPr>
        <p:spPr bwMode="auto">
          <a:xfrm>
            <a:off x="3467100" y="1708150"/>
            <a:ext cx="117475" cy="220663"/>
          </a:xfrm>
          <a:custGeom>
            <a:avLst/>
            <a:gdLst>
              <a:gd name="T0" fmla="*/ 21 w 34"/>
              <a:gd name="T1" fmla="*/ 57 h 64"/>
              <a:gd name="T2" fmla="*/ 21 w 34"/>
              <a:gd name="T3" fmla="*/ 63 h 64"/>
              <a:gd name="T4" fmla="*/ 20 w 34"/>
              <a:gd name="T5" fmla="*/ 64 h 64"/>
              <a:gd name="T6" fmla="*/ 15 w 34"/>
              <a:gd name="T7" fmla="*/ 64 h 64"/>
              <a:gd name="T8" fmla="*/ 14 w 34"/>
              <a:gd name="T9" fmla="*/ 63 h 64"/>
              <a:gd name="T10" fmla="*/ 14 w 34"/>
              <a:gd name="T11" fmla="*/ 57 h 64"/>
              <a:gd name="T12" fmla="*/ 1 w 34"/>
              <a:gd name="T13" fmla="*/ 50 h 64"/>
              <a:gd name="T14" fmla="*/ 1 w 34"/>
              <a:gd name="T15" fmla="*/ 49 h 64"/>
              <a:gd name="T16" fmla="*/ 4 w 34"/>
              <a:gd name="T17" fmla="*/ 44 h 64"/>
              <a:gd name="T18" fmla="*/ 5 w 34"/>
              <a:gd name="T19" fmla="*/ 43 h 64"/>
              <a:gd name="T20" fmla="*/ 6 w 34"/>
              <a:gd name="T21" fmla="*/ 44 h 64"/>
              <a:gd name="T22" fmla="*/ 17 w 34"/>
              <a:gd name="T23" fmla="*/ 49 h 64"/>
              <a:gd name="T24" fmla="*/ 25 w 34"/>
              <a:gd name="T25" fmla="*/ 43 h 64"/>
              <a:gd name="T26" fmla="*/ 16 w 34"/>
              <a:gd name="T27" fmla="*/ 36 h 64"/>
              <a:gd name="T28" fmla="*/ 1 w 34"/>
              <a:gd name="T29" fmla="*/ 21 h 64"/>
              <a:gd name="T30" fmla="*/ 14 w 34"/>
              <a:gd name="T31" fmla="*/ 8 h 64"/>
              <a:gd name="T32" fmla="*/ 14 w 34"/>
              <a:gd name="T33" fmla="*/ 1 h 64"/>
              <a:gd name="T34" fmla="*/ 15 w 34"/>
              <a:gd name="T35" fmla="*/ 0 h 64"/>
              <a:gd name="T36" fmla="*/ 20 w 34"/>
              <a:gd name="T37" fmla="*/ 0 h 64"/>
              <a:gd name="T38" fmla="*/ 21 w 34"/>
              <a:gd name="T39" fmla="*/ 1 h 64"/>
              <a:gd name="T40" fmla="*/ 21 w 34"/>
              <a:gd name="T41" fmla="*/ 7 h 64"/>
              <a:gd name="T42" fmla="*/ 32 w 34"/>
              <a:gd name="T43" fmla="*/ 12 h 64"/>
              <a:gd name="T44" fmla="*/ 32 w 34"/>
              <a:gd name="T45" fmla="*/ 14 h 64"/>
              <a:gd name="T46" fmla="*/ 29 w 34"/>
              <a:gd name="T47" fmla="*/ 19 h 64"/>
              <a:gd name="T48" fmla="*/ 29 w 34"/>
              <a:gd name="T49" fmla="*/ 19 h 64"/>
              <a:gd name="T50" fmla="*/ 28 w 34"/>
              <a:gd name="T51" fmla="*/ 19 h 64"/>
              <a:gd name="T52" fmla="*/ 18 w 34"/>
              <a:gd name="T53" fmla="*/ 15 h 64"/>
              <a:gd name="T54" fmla="*/ 10 w 34"/>
              <a:gd name="T55" fmla="*/ 21 h 64"/>
              <a:gd name="T56" fmla="*/ 20 w 34"/>
              <a:gd name="T57" fmla="*/ 28 h 64"/>
              <a:gd name="T58" fmla="*/ 34 w 34"/>
              <a:gd name="T59" fmla="*/ 42 h 64"/>
              <a:gd name="T60" fmla="*/ 21 w 34"/>
              <a:gd name="T61" fmla="*/ 57 h 6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34" h="64">
                <a:moveTo>
                  <a:pt x="21" y="57"/>
                </a:move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0" y="64"/>
                  <a:pt x="20" y="64"/>
                </a:cubicBezTo>
                <a:cubicBezTo>
                  <a:pt x="15" y="64"/>
                  <a:pt x="15" y="64"/>
                  <a:pt x="15" y="64"/>
                </a:cubicBezTo>
                <a:cubicBezTo>
                  <a:pt x="14" y="64"/>
                  <a:pt x="14" y="63"/>
                  <a:pt x="14" y="63"/>
                </a:cubicBezTo>
                <a:cubicBezTo>
                  <a:pt x="14" y="57"/>
                  <a:pt x="14" y="57"/>
                  <a:pt x="14" y="57"/>
                </a:cubicBezTo>
                <a:cubicBezTo>
                  <a:pt x="5" y="55"/>
                  <a:pt x="1" y="50"/>
                  <a:pt x="1" y="50"/>
                </a:cubicBezTo>
                <a:cubicBezTo>
                  <a:pt x="0" y="50"/>
                  <a:pt x="0" y="49"/>
                  <a:pt x="1" y="49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4"/>
                  <a:pt x="5" y="43"/>
                  <a:pt x="5" y="43"/>
                </a:cubicBezTo>
                <a:cubicBezTo>
                  <a:pt x="5" y="43"/>
                  <a:pt x="6" y="44"/>
                  <a:pt x="6" y="44"/>
                </a:cubicBezTo>
                <a:cubicBezTo>
                  <a:pt x="6" y="44"/>
                  <a:pt x="11" y="49"/>
                  <a:pt x="17" y="49"/>
                </a:cubicBezTo>
                <a:cubicBezTo>
                  <a:pt x="21" y="49"/>
                  <a:pt x="25" y="47"/>
                  <a:pt x="25" y="43"/>
                </a:cubicBezTo>
                <a:cubicBezTo>
                  <a:pt x="25" y="39"/>
                  <a:pt x="20" y="38"/>
                  <a:pt x="16" y="36"/>
                </a:cubicBezTo>
                <a:cubicBezTo>
                  <a:pt x="9" y="33"/>
                  <a:pt x="1" y="30"/>
                  <a:pt x="1" y="21"/>
                </a:cubicBezTo>
                <a:cubicBezTo>
                  <a:pt x="1" y="14"/>
                  <a:pt x="6" y="9"/>
                  <a:pt x="14" y="8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4" y="0"/>
                  <a:pt x="15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1" y="0"/>
                  <a:pt x="21" y="1"/>
                </a:cubicBezTo>
                <a:cubicBezTo>
                  <a:pt x="21" y="7"/>
                  <a:pt x="21" y="7"/>
                  <a:pt x="21" y="7"/>
                </a:cubicBezTo>
                <a:cubicBezTo>
                  <a:pt x="28" y="8"/>
                  <a:pt x="32" y="12"/>
                  <a:pt x="32" y="12"/>
                </a:cubicBezTo>
                <a:cubicBezTo>
                  <a:pt x="33" y="13"/>
                  <a:pt x="33" y="13"/>
                  <a:pt x="32" y="14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3" y="15"/>
                  <a:pt x="18" y="15"/>
                </a:cubicBezTo>
                <a:cubicBezTo>
                  <a:pt x="13" y="15"/>
                  <a:pt x="10" y="18"/>
                  <a:pt x="10" y="21"/>
                </a:cubicBezTo>
                <a:cubicBezTo>
                  <a:pt x="10" y="25"/>
                  <a:pt x="15" y="26"/>
                  <a:pt x="20" y="28"/>
                </a:cubicBezTo>
                <a:cubicBezTo>
                  <a:pt x="26" y="31"/>
                  <a:pt x="34" y="34"/>
                  <a:pt x="34" y="42"/>
                </a:cubicBezTo>
                <a:cubicBezTo>
                  <a:pt x="34" y="50"/>
                  <a:pt x="28" y="55"/>
                  <a:pt x="21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30" name="Freeform 70">
            <a:extLst>
              <a:ext uri="{FF2B5EF4-FFF2-40B4-BE49-F238E27FC236}">
                <a16:creationId xmlns:a16="http://schemas.microsoft.com/office/drawing/2014/main" id="{D305C45C-04D8-D348-9D11-B119247BB7EA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1708150"/>
            <a:ext cx="201613" cy="188913"/>
          </a:xfrm>
          <a:custGeom>
            <a:avLst/>
            <a:gdLst>
              <a:gd name="T0" fmla="*/ 59 w 59"/>
              <a:gd name="T1" fmla="*/ 51 h 55"/>
              <a:gd name="T2" fmla="*/ 56 w 59"/>
              <a:gd name="T3" fmla="*/ 55 h 55"/>
              <a:gd name="T4" fmla="*/ 3 w 59"/>
              <a:gd name="T5" fmla="*/ 55 h 55"/>
              <a:gd name="T6" fmla="*/ 0 w 59"/>
              <a:gd name="T7" fmla="*/ 51 h 55"/>
              <a:gd name="T8" fmla="*/ 0 w 59"/>
              <a:gd name="T9" fmla="*/ 40 h 55"/>
              <a:gd name="T10" fmla="*/ 3 w 59"/>
              <a:gd name="T11" fmla="*/ 37 h 55"/>
              <a:gd name="T12" fmla="*/ 20 w 59"/>
              <a:gd name="T13" fmla="*/ 37 h 55"/>
              <a:gd name="T14" fmla="*/ 25 w 59"/>
              <a:gd name="T15" fmla="*/ 41 h 55"/>
              <a:gd name="T16" fmla="*/ 29 w 59"/>
              <a:gd name="T17" fmla="*/ 43 h 55"/>
              <a:gd name="T18" fmla="*/ 34 w 59"/>
              <a:gd name="T19" fmla="*/ 41 h 55"/>
              <a:gd name="T20" fmla="*/ 39 w 59"/>
              <a:gd name="T21" fmla="*/ 37 h 55"/>
              <a:gd name="T22" fmla="*/ 56 w 59"/>
              <a:gd name="T23" fmla="*/ 37 h 55"/>
              <a:gd name="T24" fmla="*/ 59 w 59"/>
              <a:gd name="T25" fmla="*/ 40 h 55"/>
              <a:gd name="T26" fmla="*/ 59 w 59"/>
              <a:gd name="T27" fmla="*/ 51 h 55"/>
              <a:gd name="T28" fmla="*/ 47 w 59"/>
              <a:gd name="T29" fmla="*/ 22 h 55"/>
              <a:gd name="T30" fmla="*/ 31 w 59"/>
              <a:gd name="T31" fmla="*/ 38 h 55"/>
              <a:gd name="T32" fmla="*/ 29 w 59"/>
              <a:gd name="T33" fmla="*/ 39 h 55"/>
              <a:gd name="T34" fmla="*/ 28 w 59"/>
              <a:gd name="T35" fmla="*/ 38 h 55"/>
              <a:gd name="T36" fmla="*/ 12 w 59"/>
              <a:gd name="T37" fmla="*/ 22 h 55"/>
              <a:gd name="T38" fmla="*/ 11 w 59"/>
              <a:gd name="T39" fmla="*/ 20 h 55"/>
              <a:gd name="T40" fmla="*/ 13 w 59"/>
              <a:gd name="T41" fmla="*/ 18 h 55"/>
              <a:gd name="T42" fmla="*/ 23 w 59"/>
              <a:gd name="T43" fmla="*/ 18 h 55"/>
              <a:gd name="T44" fmla="*/ 23 w 59"/>
              <a:gd name="T45" fmla="*/ 2 h 55"/>
              <a:gd name="T46" fmla="*/ 25 w 59"/>
              <a:gd name="T47" fmla="*/ 0 h 55"/>
              <a:gd name="T48" fmla="*/ 34 w 59"/>
              <a:gd name="T49" fmla="*/ 0 h 55"/>
              <a:gd name="T50" fmla="*/ 36 w 59"/>
              <a:gd name="T51" fmla="*/ 2 h 55"/>
              <a:gd name="T52" fmla="*/ 36 w 59"/>
              <a:gd name="T53" fmla="*/ 18 h 55"/>
              <a:gd name="T54" fmla="*/ 45 w 59"/>
              <a:gd name="T55" fmla="*/ 18 h 55"/>
              <a:gd name="T56" fmla="*/ 48 w 59"/>
              <a:gd name="T57" fmla="*/ 20 h 55"/>
              <a:gd name="T58" fmla="*/ 47 w 59"/>
              <a:gd name="T59" fmla="*/ 22 h 55"/>
              <a:gd name="T60" fmla="*/ 43 w 59"/>
              <a:gd name="T61" fmla="*/ 46 h 55"/>
              <a:gd name="T62" fmla="*/ 41 w 59"/>
              <a:gd name="T63" fmla="*/ 48 h 55"/>
              <a:gd name="T64" fmla="*/ 43 w 59"/>
              <a:gd name="T65" fmla="*/ 50 h 55"/>
              <a:gd name="T66" fmla="*/ 45 w 59"/>
              <a:gd name="T67" fmla="*/ 48 h 55"/>
              <a:gd name="T68" fmla="*/ 43 w 59"/>
              <a:gd name="T69" fmla="*/ 46 h 55"/>
              <a:gd name="T70" fmla="*/ 52 w 59"/>
              <a:gd name="T71" fmla="*/ 46 h 55"/>
              <a:gd name="T72" fmla="*/ 50 w 59"/>
              <a:gd name="T73" fmla="*/ 48 h 55"/>
              <a:gd name="T74" fmla="*/ 52 w 59"/>
              <a:gd name="T75" fmla="*/ 50 h 55"/>
              <a:gd name="T76" fmla="*/ 55 w 59"/>
              <a:gd name="T77" fmla="*/ 48 h 55"/>
              <a:gd name="T78" fmla="*/ 52 w 59"/>
              <a:gd name="T79" fmla="*/ 46 h 5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" h="55">
                <a:moveTo>
                  <a:pt x="59" y="51"/>
                </a:moveTo>
                <a:cubicBezTo>
                  <a:pt x="59" y="53"/>
                  <a:pt x="58" y="55"/>
                  <a:pt x="56" y="55"/>
                </a:cubicBezTo>
                <a:cubicBezTo>
                  <a:pt x="3" y="55"/>
                  <a:pt x="3" y="55"/>
                  <a:pt x="3" y="55"/>
                </a:cubicBezTo>
                <a:cubicBezTo>
                  <a:pt x="1" y="55"/>
                  <a:pt x="0" y="53"/>
                  <a:pt x="0" y="5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7"/>
                  <a:pt x="3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3"/>
                  <a:pt x="28" y="43"/>
                  <a:pt x="29" y="43"/>
                </a:cubicBezTo>
                <a:cubicBezTo>
                  <a:pt x="31" y="43"/>
                  <a:pt x="33" y="43"/>
                  <a:pt x="34" y="41"/>
                </a:cubicBezTo>
                <a:cubicBezTo>
                  <a:pt x="39" y="37"/>
                  <a:pt x="39" y="37"/>
                  <a:pt x="39" y="37"/>
                </a:cubicBezTo>
                <a:cubicBezTo>
                  <a:pt x="56" y="37"/>
                  <a:pt x="56" y="37"/>
                  <a:pt x="56" y="37"/>
                </a:cubicBezTo>
                <a:cubicBezTo>
                  <a:pt x="58" y="37"/>
                  <a:pt x="59" y="38"/>
                  <a:pt x="59" y="40"/>
                </a:cubicBezTo>
                <a:lnTo>
                  <a:pt x="59" y="51"/>
                </a:lnTo>
                <a:close/>
                <a:moveTo>
                  <a:pt x="47" y="22"/>
                </a:moveTo>
                <a:cubicBezTo>
                  <a:pt x="31" y="38"/>
                  <a:pt x="31" y="38"/>
                  <a:pt x="31" y="38"/>
                </a:cubicBezTo>
                <a:cubicBezTo>
                  <a:pt x="31" y="39"/>
                  <a:pt x="30" y="39"/>
                  <a:pt x="29" y="39"/>
                </a:cubicBezTo>
                <a:cubicBezTo>
                  <a:pt x="29" y="39"/>
                  <a:pt x="28" y="39"/>
                  <a:pt x="28" y="38"/>
                </a:cubicBezTo>
                <a:cubicBezTo>
                  <a:pt x="12" y="22"/>
                  <a:pt x="12" y="22"/>
                  <a:pt x="12" y="22"/>
                </a:cubicBezTo>
                <a:cubicBezTo>
                  <a:pt x="11" y="21"/>
                  <a:pt x="11" y="20"/>
                  <a:pt x="11" y="20"/>
                </a:cubicBezTo>
                <a:cubicBezTo>
                  <a:pt x="12" y="19"/>
                  <a:pt x="13" y="18"/>
                  <a:pt x="1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1"/>
                  <a:pt x="24" y="0"/>
                  <a:pt x="25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18"/>
                  <a:pt x="36" y="18"/>
                  <a:pt x="36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6" y="18"/>
                  <a:pt x="47" y="19"/>
                  <a:pt x="48" y="20"/>
                </a:cubicBezTo>
                <a:cubicBezTo>
                  <a:pt x="48" y="20"/>
                  <a:pt x="48" y="21"/>
                  <a:pt x="47" y="22"/>
                </a:cubicBezTo>
                <a:close/>
                <a:moveTo>
                  <a:pt x="43" y="46"/>
                </a:moveTo>
                <a:cubicBezTo>
                  <a:pt x="42" y="46"/>
                  <a:pt x="41" y="47"/>
                  <a:pt x="41" y="48"/>
                </a:cubicBezTo>
                <a:cubicBezTo>
                  <a:pt x="41" y="49"/>
                  <a:pt x="42" y="50"/>
                  <a:pt x="43" y="50"/>
                </a:cubicBezTo>
                <a:cubicBezTo>
                  <a:pt x="44" y="50"/>
                  <a:pt x="45" y="49"/>
                  <a:pt x="45" y="48"/>
                </a:cubicBezTo>
                <a:cubicBezTo>
                  <a:pt x="45" y="47"/>
                  <a:pt x="44" y="46"/>
                  <a:pt x="43" y="46"/>
                </a:cubicBezTo>
                <a:close/>
                <a:moveTo>
                  <a:pt x="52" y="46"/>
                </a:moveTo>
                <a:cubicBezTo>
                  <a:pt x="51" y="46"/>
                  <a:pt x="50" y="47"/>
                  <a:pt x="50" y="48"/>
                </a:cubicBezTo>
                <a:cubicBezTo>
                  <a:pt x="50" y="49"/>
                  <a:pt x="51" y="50"/>
                  <a:pt x="52" y="50"/>
                </a:cubicBezTo>
                <a:cubicBezTo>
                  <a:pt x="54" y="50"/>
                  <a:pt x="55" y="49"/>
                  <a:pt x="55" y="48"/>
                </a:cubicBezTo>
                <a:cubicBezTo>
                  <a:pt x="55" y="47"/>
                  <a:pt x="54" y="46"/>
                  <a:pt x="52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31" name="Freeform 71">
            <a:extLst>
              <a:ext uri="{FF2B5EF4-FFF2-40B4-BE49-F238E27FC236}">
                <a16:creationId xmlns:a16="http://schemas.microsoft.com/office/drawing/2014/main" id="{833FA68F-3F81-D340-B2F9-12104A0FAF1B}"/>
              </a:ext>
            </a:extLst>
          </p:cNvPr>
          <p:cNvSpPr>
            <a:spLocks noEditPoints="1"/>
          </p:cNvSpPr>
          <p:nvPr/>
        </p:nvSpPr>
        <p:spPr bwMode="auto">
          <a:xfrm>
            <a:off x="4460875" y="1722438"/>
            <a:ext cx="201613" cy="188912"/>
          </a:xfrm>
          <a:custGeom>
            <a:avLst/>
            <a:gdLst>
              <a:gd name="T0" fmla="*/ 65 w 127"/>
              <a:gd name="T1" fmla="*/ 22 h 119"/>
              <a:gd name="T2" fmla="*/ 26 w 127"/>
              <a:gd name="T3" fmla="*/ 45 h 119"/>
              <a:gd name="T4" fmla="*/ 0 w 127"/>
              <a:gd name="T5" fmla="*/ 26 h 119"/>
              <a:gd name="T6" fmla="*/ 39 w 127"/>
              <a:gd name="T7" fmla="*/ 0 h 119"/>
              <a:gd name="T8" fmla="*/ 65 w 127"/>
              <a:gd name="T9" fmla="*/ 22 h 119"/>
              <a:gd name="T10" fmla="*/ 65 w 127"/>
              <a:gd name="T11" fmla="*/ 69 h 119"/>
              <a:gd name="T12" fmla="*/ 39 w 127"/>
              <a:gd name="T13" fmla="*/ 91 h 119"/>
              <a:gd name="T14" fmla="*/ 0 w 127"/>
              <a:gd name="T15" fmla="*/ 67 h 119"/>
              <a:gd name="T16" fmla="*/ 26 w 127"/>
              <a:gd name="T17" fmla="*/ 45 h 119"/>
              <a:gd name="T18" fmla="*/ 65 w 127"/>
              <a:gd name="T19" fmla="*/ 69 h 119"/>
              <a:gd name="T20" fmla="*/ 101 w 127"/>
              <a:gd name="T21" fmla="*/ 97 h 119"/>
              <a:gd name="T22" fmla="*/ 65 w 127"/>
              <a:gd name="T23" fmla="*/ 119 h 119"/>
              <a:gd name="T24" fmla="*/ 65 w 127"/>
              <a:gd name="T25" fmla="*/ 119 h 119"/>
              <a:gd name="T26" fmla="*/ 65 w 127"/>
              <a:gd name="T27" fmla="*/ 119 h 119"/>
              <a:gd name="T28" fmla="*/ 65 w 127"/>
              <a:gd name="T29" fmla="*/ 119 h 119"/>
              <a:gd name="T30" fmla="*/ 65 w 127"/>
              <a:gd name="T31" fmla="*/ 119 h 119"/>
              <a:gd name="T32" fmla="*/ 26 w 127"/>
              <a:gd name="T33" fmla="*/ 97 h 119"/>
              <a:gd name="T34" fmla="*/ 26 w 127"/>
              <a:gd name="T35" fmla="*/ 89 h 119"/>
              <a:gd name="T36" fmla="*/ 39 w 127"/>
              <a:gd name="T37" fmla="*/ 95 h 119"/>
              <a:gd name="T38" fmla="*/ 65 w 127"/>
              <a:gd name="T39" fmla="*/ 74 h 119"/>
              <a:gd name="T40" fmla="*/ 65 w 127"/>
              <a:gd name="T41" fmla="*/ 74 h 119"/>
              <a:gd name="T42" fmla="*/ 65 w 127"/>
              <a:gd name="T43" fmla="*/ 74 h 119"/>
              <a:gd name="T44" fmla="*/ 65 w 127"/>
              <a:gd name="T45" fmla="*/ 74 h 119"/>
              <a:gd name="T46" fmla="*/ 65 w 127"/>
              <a:gd name="T47" fmla="*/ 74 h 119"/>
              <a:gd name="T48" fmla="*/ 91 w 127"/>
              <a:gd name="T49" fmla="*/ 95 h 119"/>
              <a:gd name="T50" fmla="*/ 101 w 127"/>
              <a:gd name="T51" fmla="*/ 89 h 119"/>
              <a:gd name="T52" fmla="*/ 101 w 127"/>
              <a:gd name="T53" fmla="*/ 97 h 119"/>
              <a:gd name="T54" fmla="*/ 127 w 127"/>
              <a:gd name="T55" fmla="*/ 26 h 119"/>
              <a:gd name="T56" fmla="*/ 101 w 127"/>
              <a:gd name="T57" fmla="*/ 45 h 119"/>
              <a:gd name="T58" fmla="*/ 65 w 127"/>
              <a:gd name="T59" fmla="*/ 22 h 119"/>
              <a:gd name="T60" fmla="*/ 91 w 127"/>
              <a:gd name="T61" fmla="*/ 0 h 119"/>
              <a:gd name="T62" fmla="*/ 127 w 127"/>
              <a:gd name="T63" fmla="*/ 26 h 119"/>
              <a:gd name="T64" fmla="*/ 127 w 127"/>
              <a:gd name="T65" fmla="*/ 67 h 119"/>
              <a:gd name="T66" fmla="*/ 91 w 127"/>
              <a:gd name="T67" fmla="*/ 91 h 119"/>
              <a:gd name="T68" fmla="*/ 65 w 127"/>
              <a:gd name="T69" fmla="*/ 69 h 119"/>
              <a:gd name="T70" fmla="*/ 101 w 127"/>
              <a:gd name="T71" fmla="*/ 45 h 119"/>
              <a:gd name="T72" fmla="*/ 127 w 127"/>
              <a:gd name="T73" fmla="*/ 67 h 11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27" h="119">
                <a:moveTo>
                  <a:pt x="65" y="22"/>
                </a:moveTo>
                <a:lnTo>
                  <a:pt x="26" y="45"/>
                </a:lnTo>
                <a:lnTo>
                  <a:pt x="0" y="26"/>
                </a:lnTo>
                <a:lnTo>
                  <a:pt x="39" y="0"/>
                </a:lnTo>
                <a:lnTo>
                  <a:pt x="65" y="22"/>
                </a:lnTo>
                <a:close/>
                <a:moveTo>
                  <a:pt x="65" y="69"/>
                </a:moveTo>
                <a:lnTo>
                  <a:pt x="39" y="91"/>
                </a:lnTo>
                <a:lnTo>
                  <a:pt x="0" y="67"/>
                </a:lnTo>
                <a:lnTo>
                  <a:pt x="26" y="45"/>
                </a:lnTo>
                <a:lnTo>
                  <a:pt x="65" y="69"/>
                </a:lnTo>
                <a:close/>
                <a:moveTo>
                  <a:pt x="101" y="97"/>
                </a:moveTo>
                <a:lnTo>
                  <a:pt x="65" y="119"/>
                </a:lnTo>
                <a:lnTo>
                  <a:pt x="26" y="97"/>
                </a:lnTo>
                <a:lnTo>
                  <a:pt x="26" y="89"/>
                </a:lnTo>
                <a:lnTo>
                  <a:pt x="39" y="95"/>
                </a:lnTo>
                <a:lnTo>
                  <a:pt x="65" y="74"/>
                </a:lnTo>
                <a:lnTo>
                  <a:pt x="91" y="95"/>
                </a:lnTo>
                <a:lnTo>
                  <a:pt x="101" y="89"/>
                </a:lnTo>
                <a:lnTo>
                  <a:pt x="101" y="97"/>
                </a:lnTo>
                <a:close/>
                <a:moveTo>
                  <a:pt x="127" y="26"/>
                </a:moveTo>
                <a:lnTo>
                  <a:pt x="101" y="45"/>
                </a:lnTo>
                <a:lnTo>
                  <a:pt x="65" y="22"/>
                </a:lnTo>
                <a:lnTo>
                  <a:pt x="91" y="0"/>
                </a:lnTo>
                <a:lnTo>
                  <a:pt x="127" y="26"/>
                </a:lnTo>
                <a:close/>
                <a:moveTo>
                  <a:pt x="127" y="67"/>
                </a:moveTo>
                <a:lnTo>
                  <a:pt x="91" y="91"/>
                </a:lnTo>
                <a:lnTo>
                  <a:pt x="65" y="69"/>
                </a:lnTo>
                <a:lnTo>
                  <a:pt x="101" y="45"/>
                </a:lnTo>
                <a:lnTo>
                  <a:pt x="127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32" name="Freeform 72">
            <a:extLst>
              <a:ext uri="{FF2B5EF4-FFF2-40B4-BE49-F238E27FC236}">
                <a16:creationId xmlns:a16="http://schemas.microsoft.com/office/drawing/2014/main" id="{31C21643-0787-D445-9D7E-847EEFD1DBB8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1722438"/>
            <a:ext cx="220662" cy="174625"/>
          </a:xfrm>
          <a:custGeom>
            <a:avLst/>
            <a:gdLst>
              <a:gd name="T0" fmla="*/ 50 w 64"/>
              <a:gd name="T1" fmla="*/ 41 h 51"/>
              <a:gd name="T2" fmla="*/ 40 w 64"/>
              <a:gd name="T3" fmla="*/ 51 h 51"/>
              <a:gd name="T4" fmla="*/ 10 w 64"/>
              <a:gd name="T5" fmla="*/ 51 h 51"/>
              <a:gd name="T6" fmla="*/ 0 w 64"/>
              <a:gd name="T7" fmla="*/ 41 h 51"/>
              <a:gd name="T8" fmla="*/ 0 w 64"/>
              <a:gd name="T9" fmla="*/ 11 h 51"/>
              <a:gd name="T10" fmla="*/ 10 w 64"/>
              <a:gd name="T11" fmla="*/ 1 h 51"/>
              <a:gd name="T12" fmla="*/ 40 w 64"/>
              <a:gd name="T13" fmla="*/ 1 h 51"/>
              <a:gd name="T14" fmla="*/ 44 w 64"/>
              <a:gd name="T15" fmla="*/ 1 h 51"/>
              <a:gd name="T16" fmla="*/ 45 w 64"/>
              <a:gd name="T17" fmla="*/ 2 h 51"/>
              <a:gd name="T18" fmla="*/ 44 w 64"/>
              <a:gd name="T19" fmla="*/ 3 h 51"/>
              <a:gd name="T20" fmla="*/ 43 w 64"/>
              <a:gd name="T21" fmla="*/ 5 h 51"/>
              <a:gd name="T22" fmla="*/ 41 w 64"/>
              <a:gd name="T23" fmla="*/ 5 h 51"/>
              <a:gd name="T24" fmla="*/ 40 w 64"/>
              <a:gd name="T25" fmla="*/ 5 h 51"/>
              <a:gd name="T26" fmla="*/ 10 w 64"/>
              <a:gd name="T27" fmla="*/ 5 h 51"/>
              <a:gd name="T28" fmla="*/ 4 w 64"/>
              <a:gd name="T29" fmla="*/ 11 h 51"/>
              <a:gd name="T30" fmla="*/ 4 w 64"/>
              <a:gd name="T31" fmla="*/ 41 h 51"/>
              <a:gd name="T32" fmla="*/ 10 w 64"/>
              <a:gd name="T33" fmla="*/ 46 h 51"/>
              <a:gd name="T34" fmla="*/ 40 w 64"/>
              <a:gd name="T35" fmla="*/ 46 h 51"/>
              <a:gd name="T36" fmla="*/ 45 w 64"/>
              <a:gd name="T37" fmla="*/ 41 h 51"/>
              <a:gd name="T38" fmla="*/ 45 w 64"/>
              <a:gd name="T39" fmla="*/ 36 h 51"/>
              <a:gd name="T40" fmla="*/ 46 w 64"/>
              <a:gd name="T41" fmla="*/ 35 h 51"/>
              <a:gd name="T42" fmla="*/ 48 w 64"/>
              <a:gd name="T43" fmla="*/ 33 h 51"/>
              <a:gd name="T44" fmla="*/ 49 w 64"/>
              <a:gd name="T45" fmla="*/ 33 h 51"/>
              <a:gd name="T46" fmla="*/ 50 w 64"/>
              <a:gd name="T47" fmla="*/ 34 h 51"/>
              <a:gd name="T48" fmla="*/ 50 w 64"/>
              <a:gd name="T49" fmla="*/ 41 h 51"/>
              <a:gd name="T50" fmla="*/ 57 w 64"/>
              <a:gd name="T51" fmla="*/ 18 h 51"/>
              <a:gd name="T52" fmla="*/ 33 w 64"/>
              <a:gd name="T53" fmla="*/ 42 h 51"/>
              <a:gd name="T54" fmla="*/ 23 w 64"/>
              <a:gd name="T55" fmla="*/ 42 h 51"/>
              <a:gd name="T56" fmla="*/ 23 w 64"/>
              <a:gd name="T57" fmla="*/ 31 h 51"/>
              <a:gd name="T58" fmla="*/ 47 w 64"/>
              <a:gd name="T59" fmla="*/ 7 h 51"/>
              <a:gd name="T60" fmla="*/ 57 w 64"/>
              <a:gd name="T61" fmla="*/ 18 h 51"/>
              <a:gd name="T62" fmla="*/ 36 w 64"/>
              <a:gd name="T63" fmla="*/ 34 h 51"/>
              <a:gd name="T64" fmla="*/ 30 w 64"/>
              <a:gd name="T65" fmla="*/ 29 h 51"/>
              <a:gd name="T66" fmla="*/ 26 w 64"/>
              <a:gd name="T67" fmla="*/ 33 h 51"/>
              <a:gd name="T68" fmla="*/ 26 w 64"/>
              <a:gd name="T69" fmla="*/ 35 h 51"/>
              <a:gd name="T70" fmla="*/ 29 w 64"/>
              <a:gd name="T71" fmla="*/ 35 h 51"/>
              <a:gd name="T72" fmla="*/ 29 w 64"/>
              <a:gd name="T73" fmla="*/ 38 h 51"/>
              <a:gd name="T74" fmla="*/ 31 w 64"/>
              <a:gd name="T75" fmla="*/ 38 h 51"/>
              <a:gd name="T76" fmla="*/ 36 w 64"/>
              <a:gd name="T77" fmla="*/ 34 h 51"/>
              <a:gd name="T78" fmla="*/ 46 w 64"/>
              <a:gd name="T79" fmla="*/ 13 h 51"/>
              <a:gd name="T80" fmla="*/ 34 w 64"/>
              <a:gd name="T81" fmla="*/ 25 h 51"/>
              <a:gd name="T82" fmla="*/ 33 w 64"/>
              <a:gd name="T83" fmla="*/ 26 h 51"/>
              <a:gd name="T84" fmla="*/ 35 w 64"/>
              <a:gd name="T85" fmla="*/ 26 h 51"/>
              <a:gd name="T86" fmla="*/ 47 w 64"/>
              <a:gd name="T87" fmla="*/ 14 h 51"/>
              <a:gd name="T88" fmla="*/ 47 w 64"/>
              <a:gd name="T89" fmla="*/ 13 h 51"/>
              <a:gd name="T90" fmla="*/ 46 w 64"/>
              <a:gd name="T91" fmla="*/ 13 h 51"/>
              <a:gd name="T92" fmla="*/ 59 w 64"/>
              <a:gd name="T93" fmla="*/ 15 h 51"/>
              <a:gd name="T94" fmla="*/ 49 w 64"/>
              <a:gd name="T95" fmla="*/ 5 h 51"/>
              <a:gd name="T96" fmla="*/ 52 w 64"/>
              <a:gd name="T97" fmla="*/ 2 h 51"/>
              <a:gd name="T98" fmla="*/ 57 w 64"/>
              <a:gd name="T99" fmla="*/ 2 h 51"/>
              <a:gd name="T100" fmla="*/ 62 w 64"/>
              <a:gd name="T101" fmla="*/ 7 h 51"/>
              <a:gd name="T102" fmla="*/ 62 w 64"/>
              <a:gd name="T103" fmla="*/ 12 h 51"/>
              <a:gd name="T104" fmla="*/ 59 w 64"/>
              <a:gd name="T105" fmla="*/ 15 h 5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4" h="51">
                <a:moveTo>
                  <a:pt x="50" y="41"/>
                </a:moveTo>
                <a:cubicBezTo>
                  <a:pt x="50" y="46"/>
                  <a:pt x="45" y="51"/>
                  <a:pt x="40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4" y="51"/>
                  <a:pt x="0" y="46"/>
                  <a:pt x="0" y="4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1"/>
                  <a:pt x="1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1" y="1"/>
                  <a:pt x="43" y="1"/>
                  <a:pt x="44" y="1"/>
                </a:cubicBezTo>
                <a:cubicBezTo>
                  <a:pt x="44" y="2"/>
                  <a:pt x="44" y="2"/>
                  <a:pt x="45" y="2"/>
                </a:cubicBezTo>
                <a:cubicBezTo>
                  <a:pt x="45" y="3"/>
                  <a:pt x="45" y="3"/>
                  <a:pt x="44" y="3"/>
                </a:cubicBezTo>
                <a:cubicBezTo>
                  <a:pt x="43" y="5"/>
                  <a:pt x="43" y="5"/>
                  <a:pt x="43" y="5"/>
                </a:cubicBezTo>
                <a:cubicBezTo>
                  <a:pt x="42" y="5"/>
                  <a:pt x="42" y="5"/>
                  <a:pt x="41" y="5"/>
                </a:cubicBezTo>
                <a:cubicBezTo>
                  <a:pt x="41" y="5"/>
                  <a:pt x="40" y="5"/>
                  <a:pt x="4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7" y="5"/>
                  <a:pt x="4" y="8"/>
                  <a:pt x="4" y="11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4"/>
                  <a:pt x="7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3" y="46"/>
                  <a:pt x="45" y="44"/>
                  <a:pt x="45" y="41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6" y="35"/>
                  <a:pt x="46" y="35"/>
                </a:cubicBezTo>
                <a:cubicBezTo>
                  <a:pt x="48" y="33"/>
                  <a:pt x="48" y="33"/>
                  <a:pt x="48" y="33"/>
                </a:cubicBezTo>
                <a:cubicBezTo>
                  <a:pt x="48" y="33"/>
                  <a:pt x="49" y="33"/>
                  <a:pt x="49" y="33"/>
                </a:cubicBezTo>
                <a:cubicBezTo>
                  <a:pt x="50" y="33"/>
                  <a:pt x="50" y="33"/>
                  <a:pt x="50" y="34"/>
                </a:cubicBezTo>
                <a:lnTo>
                  <a:pt x="50" y="41"/>
                </a:lnTo>
                <a:close/>
                <a:moveTo>
                  <a:pt x="57" y="18"/>
                </a:moveTo>
                <a:cubicBezTo>
                  <a:pt x="33" y="42"/>
                  <a:pt x="33" y="42"/>
                  <a:pt x="33" y="42"/>
                </a:cubicBezTo>
                <a:cubicBezTo>
                  <a:pt x="23" y="42"/>
                  <a:pt x="23" y="42"/>
                  <a:pt x="23" y="42"/>
                </a:cubicBezTo>
                <a:cubicBezTo>
                  <a:pt x="23" y="31"/>
                  <a:pt x="23" y="31"/>
                  <a:pt x="23" y="31"/>
                </a:cubicBezTo>
                <a:cubicBezTo>
                  <a:pt x="47" y="7"/>
                  <a:pt x="47" y="7"/>
                  <a:pt x="47" y="7"/>
                </a:cubicBezTo>
                <a:lnTo>
                  <a:pt x="57" y="18"/>
                </a:lnTo>
                <a:close/>
                <a:moveTo>
                  <a:pt x="36" y="34"/>
                </a:moveTo>
                <a:cubicBezTo>
                  <a:pt x="30" y="29"/>
                  <a:pt x="30" y="29"/>
                  <a:pt x="30" y="29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5"/>
                  <a:pt x="26" y="35"/>
                  <a:pt x="26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38"/>
                  <a:pt x="29" y="38"/>
                  <a:pt x="29" y="38"/>
                </a:cubicBezTo>
                <a:cubicBezTo>
                  <a:pt x="31" y="38"/>
                  <a:pt x="31" y="38"/>
                  <a:pt x="31" y="38"/>
                </a:cubicBezTo>
                <a:lnTo>
                  <a:pt x="36" y="34"/>
                </a:lnTo>
                <a:close/>
                <a:moveTo>
                  <a:pt x="46" y="13"/>
                </a:moveTo>
                <a:cubicBezTo>
                  <a:pt x="34" y="25"/>
                  <a:pt x="34" y="25"/>
                  <a:pt x="34" y="25"/>
                </a:cubicBezTo>
                <a:cubicBezTo>
                  <a:pt x="33" y="25"/>
                  <a:pt x="33" y="26"/>
                  <a:pt x="33" y="26"/>
                </a:cubicBezTo>
                <a:cubicBezTo>
                  <a:pt x="34" y="27"/>
                  <a:pt x="34" y="27"/>
                  <a:pt x="35" y="26"/>
                </a:cubicBezTo>
                <a:cubicBezTo>
                  <a:pt x="47" y="14"/>
                  <a:pt x="47" y="14"/>
                  <a:pt x="47" y="14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2"/>
                  <a:pt x="46" y="12"/>
                  <a:pt x="46" y="13"/>
                </a:cubicBezTo>
                <a:close/>
                <a:moveTo>
                  <a:pt x="59" y="15"/>
                </a:moveTo>
                <a:cubicBezTo>
                  <a:pt x="49" y="5"/>
                  <a:pt x="49" y="5"/>
                  <a:pt x="49" y="5"/>
                </a:cubicBezTo>
                <a:cubicBezTo>
                  <a:pt x="52" y="2"/>
                  <a:pt x="52" y="2"/>
                  <a:pt x="52" y="2"/>
                </a:cubicBezTo>
                <a:cubicBezTo>
                  <a:pt x="53" y="0"/>
                  <a:pt x="56" y="0"/>
                  <a:pt x="57" y="2"/>
                </a:cubicBezTo>
                <a:cubicBezTo>
                  <a:pt x="62" y="7"/>
                  <a:pt x="62" y="7"/>
                  <a:pt x="62" y="7"/>
                </a:cubicBezTo>
                <a:cubicBezTo>
                  <a:pt x="64" y="9"/>
                  <a:pt x="64" y="11"/>
                  <a:pt x="62" y="12"/>
                </a:cubicBezTo>
                <a:lnTo>
                  <a:pt x="59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33" name="Freeform 73">
            <a:extLst>
              <a:ext uri="{FF2B5EF4-FFF2-40B4-BE49-F238E27FC236}">
                <a16:creationId xmlns:a16="http://schemas.microsoft.com/office/drawing/2014/main" id="{A6CAF4F2-4C62-5A4D-857F-735E0A8EF06D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1787525"/>
            <a:ext cx="171450" cy="47625"/>
          </a:xfrm>
          <a:custGeom>
            <a:avLst/>
            <a:gdLst>
              <a:gd name="T0" fmla="*/ 13 w 50"/>
              <a:gd name="T1" fmla="*/ 10 h 14"/>
              <a:gd name="T2" fmla="*/ 10 w 50"/>
              <a:gd name="T3" fmla="*/ 14 h 14"/>
              <a:gd name="T4" fmla="*/ 3 w 50"/>
              <a:gd name="T5" fmla="*/ 14 h 14"/>
              <a:gd name="T6" fmla="*/ 0 w 50"/>
              <a:gd name="T7" fmla="*/ 10 h 14"/>
              <a:gd name="T8" fmla="*/ 0 w 50"/>
              <a:gd name="T9" fmla="*/ 3 h 14"/>
              <a:gd name="T10" fmla="*/ 3 w 50"/>
              <a:gd name="T11" fmla="*/ 0 h 14"/>
              <a:gd name="T12" fmla="*/ 10 w 50"/>
              <a:gd name="T13" fmla="*/ 0 h 14"/>
              <a:gd name="T14" fmla="*/ 13 w 50"/>
              <a:gd name="T15" fmla="*/ 3 h 14"/>
              <a:gd name="T16" fmla="*/ 13 w 50"/>
              <a:gd name="T17" fmla="*/ 10 h 14"/>
              <a:gd name="T18" fmla="*/ 32 w 50"/>
              <a:gd name="T19" fmla="*/ 10 h 14"/>
              <a:gd name="T20" fmla="*/ 28 w 50"/>
              <a:gd name="T21" fmla="*/ 14 h 14"/>
              <a:gd name="T22" fmla="*/ 21 w 50"/>
              <a:gd name="T23" fmla="*/ 14 h 14"/>
              <a:gd name="T24" fmla="*/ 18 w 50"/>
              <a:gd name="T25" fmla="*/ 10 h 14"/>
              <a:gd name="T26" fmla="*/ 18 w 50"/>
              <a:gd name="T27" fmla="*/ 3 h 14"/>
              <a:gd name="T28" fmla="*/ 21 w 50"/>
              <a:gd name="T29" fmla="*/ 0 h 14"/>
              <a:gd name="T30" fmla="*/ 28 w 50"/>
              <a:gd name="T31" fmla="*/ 0 h 14"/>
              <a:gd name="T32" fmla="*/ 32 w 50"/>
              <a:gd name="T33" fmla="*/ 3 h 14"/>
              <a:gd name="T34" fmla="*/ 32 w 50"/>
              <a:gd name="T35" fmla="*/ 10 h 14"/>
              <a:gd name="T36" fmla="*/ 50 w 50"/>
              <a:gd name="T37" fmla="*/ 10 h 14"/>
              <a:gd name="T38" fmla="*/ 47 w 50"/>
              <a:gd name="T39" fmla="*/ 14 h 14"/>
              <a:gd name="T40" fmla="*/ 40 w 50"/>
              <a:gd name="T41" fmla="*/ 14 h 14"/>
              <a:gd name="T42" fmla="*/ 36 w 50"/>
              <a:gd name="T43" fmla="*/ 10 h 14"/>
              <a:gd name="T44" fmla="*/ 36 w 50"/>
              <a:gd name="T45" fmla="*/ 3 h 14"/>
              <a:gd name="T46" fmla="*/ 40 w 50"/>
              <a:gd name="T47" fmla="*/ 0 h 14"/>
              <a:gd name="T48" fmla="*/ 47 w 50"/>
              <a:gd name="T49" fmla="*/ 0 h 14"/>
              <a:gd name="T50" fmla="*/ 50 w 50"/>
              <a:gd name="T51" fmla="*/ 3 h 14"/>
              <a:gd name="T52" fmla="*/ 50 w 50"/>
              <a:gd name="T53" fmla="*/ 10 h 1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0" h="14">
                <a:moveTo>
                  <a:pt x="13" y="10"/>
                </a:moveTo>
                <a:cubicBezTo>
                  <a:pt x="13" y="12"/>
                  <a:pt x="12" y="14"/>
                  <a:pt x="10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" y="14"/>
                  <a:pt x="0" y="12"/>
                  <a:pt x="0" y="1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2" y="0"/>
                  <a:pt x="13" y="1"/>
                  <a:pt x="13" y="3"/>
                </a:cubicBezTo>
                <a:lnTo>
                  <a:pt x="13" y="10"/>
                </a:lnTo>
                <a:close/>
                <a:moveTo>
                  <a:pt x="32" y="10"/>
                </a:moveTo>
                <a:cubicBezTo>
                  <a:pt x="32" y="12"/>
                  <a:pt x="30" y="14"/>
                  <a:pt x="28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4"/>
                  <a:pt x="18" y="12"/>
                  <a:pt x="18" y="10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1"/>
                  <a:pt x="20" y="0"/>
                  <a:pt x="21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0" y="0"/>
                  <a:pt x="32" y="1"/>
                  <a:pt x="32" y="3"/>
                </a:cubicBezTo>
                <a:lnTo>
                  <a:pt x="32" y="10"/>
                </a:lnTo>
                <a:close/>
                <a:moveTo>
                  <a:pt x="50" y="10"/>
                </a:moveTo>
                <a:cubicBezTo>
                  <a:pt x="50" y="12"/>
                  <a:pt x="48" y="14"/>
                  <a:pt x="47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38" y="14"/>
                  <a:pt x="36" y="12"/>
                  <a:pt x="36" y="10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1"/>
                  <a:pt x="38" y="0"/>
                  <a:pt x="40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0"/>
                  <a:pt x="50" y="1"/>
                  <a:pt x="50" y="3"/>
                </a:cubicBezTo>
                <a:lnTo>
                  <a:pt x="50" y="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34" name="Freeform 74">
            <a:extLst>
              <a:ext uri="{FF2B5EF4-FFF2-40B4-BE49-F238E27FC236}">
                <a16:creationId xmlns:a16="http://schemas.microsoft.com/office/drawing/2014/main" id="{88DB149D-6DDE-E547-886F-37058F640AC4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1708150"/>
            <a:ext cx="220663" cy="220663"/>
          </a:xfrm>
          <a:custGeom>
            <a:avLst/>
            <a:gdLst>
              <a:gd name="T0" fmla="*/ 0 w 64"/>
              <a:gd name="T1" fmla="*/ 32 h 64"/>
              <a:gd name="T2" fmla="*/ 64 w 64"/>
              <a:gd name="T3" fmla="*/ 32 h 64"/>
              <a:gd name="T4" fmla="*/ 32 w 64"/>
              <a:gd name="T5" fmla="*/ 2 h 64"/>
              <a:gd name="T6" fmla="*/ 32 w 64"/>
              <a:gd name="T7" fmla="*/ 62 h 64"/>
              <a:gd name="T8" fmla="*/ 32 w 64"/>
              <a:gd name="T9" fmla="*/ 2 h 64"/>
              <a:gd name="T10" fmla="*/ 8 w 64"/>
              <a:gd name="T11" fmla="*/ 45 h 64"/>
              <a:gd name="T12" fmla="*/ 3 w 64"/>
              <a:gd name="T13" fmla="*/ 32 h 64"/>
              <a:gd name="T14" fmla="*/ 8 w 64"/>
              <a:gd name="T15" fmla="*/ 19 h 64"/>
              <a:gd name="T16" fmla="*/ 10 w 64"/>
              <a:gd name="T17" fmla="*/ 24 h 64"/>
              <a:gd name="T18" fmla="*/ 10 w 64"/>
              <a:gd name="T19" fmla="*/ 40 h 64"/>
              <a:gd name="T20" fmla="*/ 31 w 64"/>
              <a:gd name="T21" fmla="*/ 61 h 64"/>
              <a:gd name="T22" fmla="*/ 9 w 64"/>
              <a:gd name="T23" fmla="*/ 46 h 64"/>
              <a:gd name="T24" fmla="*/ 14 w 64"/>
              <a:gd name="T25" fmla="*/ 47 h 64"/>
              <a:gd name="T26" fmla="*/ 27 w 64"/>
              <a:gd name="T27" fmla="*/ 58 h 64"/>
              <a:gd name="T28" fmla="*/ 31 w 64"/>
              <a:gd name="T29" fmla="*/ 61 h 64"/>
              <a:gd name="T30" fmla="*/ 27 w 64"/>
              <a:gd name="T31" fmla="*/ 6 h 64"/>
              <a:gd name="T32" fmla="*/ 14 w 64"/>
              <a:gd name="T33" fmla="*/ 17 h 64"/>
              <a:gd name="T34" fmla="*/ 9 w 64"/>
              <a:gd name="T35" fmla="*/ 18 h 64"/>
              <a:gd name="T36" fmla="*/ 31 w 64"/>
              <a:gd name="T37" fmla="*/ 3 h 64"/>
              <a:gd name="T38" fmla="*/ 41 w 64"/>
              <a:gd name="T39" fmla="*/ 29 h 64"/>
              <a:gd name="T40" fmla="*/ 41 w 64"/>
              <a:gd name="T41" fmla="*/ 35 h 64"/>
              <a:gd name="T42" fmla="*/ 45 w 64"/>
              <a:gd name="T43" fmla="*/ 44 h 64"/>
              <a:gd name="T44" fmla="*/ 34 w 64"/>
              <a:gd name="T45" fmla="*/ 41 h 64"/>
              <a:gd name="T46" fmla="*/ 32 w 64"/>
              <a:gd name="T47" fmla="*/ 50 h 64"/>
              <a:gd name="T48" fmla="*/ 30 w 64"/>
              <a:gd name="T49" fmla="*/ 41 h 64"/>
              <a:gd name="T50" fmla="*/ 18 w 64"/>
              <a:gd name="T51" fmla="*/ 44 h 64"/>
              <a:gd name="T52" fmla="*/ 23 w 64"/>
              <a:gd name="T53" fmla="*/ 35 h 64"/>
              <a:gd name="T54" fmla="*/ 23 w 64"/>
              <a:gd name="T55" fmla="*/ 29 h 64"/>
              <a:gd name="T56" fmla="*/ 18 w 64"/>
              <a:gd name="T57" fmla="*/ 20 h 64"/>
              <a:gd name="T58" fmla="*/ 30 w 64"/>
              <a:gd name="T59" fmla="*/ 23 h 64"/>
              <a:gd name="T60" fmla="*/ 32 w 64"/>
              <a:gd name="T61" fmla="*/ 14 h 64"/>
              <a:gd name="T62" fmla="*/ 34 w 64"/>
              <a:gd name="T63" fmla="*/ 23 h 64"/>
              <a:gd name="T64" fmla="*/ 45 w 64"/>
              <a:gd name="T65" fmla="*/ 20 h 64"/>
              <a:gd name="T66" fmla="*/ 41 w 64"/>
              <a:gd name="T67" fmla="*/ 29 h 64"/>
              <a:gd name="T68" fmla="*/ 52 w 64"/>
              <a:gd name="T69" fmla="*/ 15 h 64"/>
              <a:gd name="T70" fmla="*/ 36 w 64"/>
              <a:gd name="T71" fmla="*/ 9 h 64"/>
              <a:gd name="T72" fmla="*/ 33 w 64"/>
              <a:gd name="T73" fmla="*/ 5 h 64"/>
              <a:gd name="T74" fmla="*/ 56 w 64"/>
              <a:gd name="T75" fmla="*/ 17 h 64"/>
              <a:gd name="T76" fmla="*/ 56 w 64"/>
              <a:gd name="T77" fmla="*/ 47 h 64"/>
              <a:gd name="T78" fmla="*/ 33 w 64"/>
              <a:gd name="T79" fmla="*/ 58 h 64"/>
              <a:gd name="T80" fmla="*/ 36 w 64"/>
              <a:gd name="T81" fmla="*/ 55 h 64"/>
              <a:gd name="T82" fmla="*/ 52 w 64"/>
              <a:gd name="T83" fmla="*/ 49 h 64"/>
              <a:gd name="T84" fmla="*/ 56 w 64"/>
              <a:gd name="T85" fmla="*/ 47 h 64"/>
              <a:gd name="T86" fmla="*/ 55 w 64"/>
              <a:gd name="T87" fmla="*/ 45 h 64"/>
              <a:gd name="T88" fmla="*/ 54 w 64"/>
              <a:gd name="T89" fmla="*/ 40 h 64"/>
              <a:gd name="T90" fmla="*/ 54 w 64"/>
              <a:gd name="T91" fmla="*/ 24 h 64"/>
              <a:gd name="T92" fmla="*/ 55 w 64"/>
              <a:gd name="T93" fmla="*/ 19 h 64"/>
              <a:gd name="T94" fmla="*/ 61 w 64"/>
              <a:gd name="T95" fmla="*/ 32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4" h="64">
                <a:moveTo>
                  <a:pt x="32" y="64"/>
                </a:move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ubicBezTo>
                  <a:pt x="64" y="50"/>
                  <a:pt x="49" y="64"/>
                  <a:pt x="32" y="64"/>
                </a:cubicBezTo>
                <a:close/>
                <a:moveTo>
                  <a:pt x="32" y="2"/>
                </a:moveTo>
                <a:cubicBezTo>
                  <a:pt x="15" y="2"/>
                  <a:pt x="1" y="15"/>
                  <a:pt x="1" y="32"/>
                </a:cubicBezTo>
                <a:cubicBezTo>
                  <a:pt x="1" y="49"/>
                  <a:pt x="15" y="62"/>
                  <a:pt x="32" y="62"/>
                </a:cubicBezTo>
                <a:cubicBezTo>
                  <a:pt x="49" y="62"/>
                  <a:pt x="62" y="49"/>
                  <a:pt x="62" y="32"/>
                </a:cubicBezTo>
                <a:cubicBezTo>
                  <a:pt x="62" y="15"/>
                  <a:pt x="49" y="2"/>
                  <a:pt x="32" y="2"/>
                </a:cubicBezTo>
                <a:close/>
                <a:moveTo>
                  <a:pt x="7" y="41"/>
                </a:moveTo>
                <a:cubicBezTo>
                  <a:pt x="7" y="42"/>
                  <a:pt x="8" y="43"/>
                  <a:pt x="8" y="45"/>
                </a:cubicBezTo>
                <a:cubicBezTo>
                  <a:pt x="6" y="46"/>
                  <a:pt x="6" y="46"/>
                  <a:pt x="6" y="46"/>
                </a:cubicBezTo>
                <a:cubicBezTo>
                  <a:pt x="4" y="42"/>
                  <a:pt x="3" y="37"/>
                  <a:pt x="3" y="32"/>
                </a:cubicBezTo>
                <a:cubicBezTo>
                  <a:pt x="3" y="27"/>
                  <a:pt x="4" y="22"/>
                  <a:pt x="6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1"/>
                  <a:pt x="7" y="22"/>
                  <a:pt x="7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9" y="27"/>
                  <a:pt x="8" y="29"/>
                  <a:pt x="8" y="32"/>
                </a:cubicBezTo>
                <a:cubicBezTo>
                  <a:pt x="8" y="35"/>
                  <a:pt x="9" y="37"/>
                  <a:pt x="10" y="40"/>
                </a:cubicBezTo>
                <a:lnTo>
                  <a:pt x="7" y="41"/>
                </a:lnTo>
                <a:close/>
                <a:moveTo>
                  <a:pt x="31" y="61"/>
                </a:moveTo>
                <a:cubicBezTo>
                  <a:pt x="21" y="61"/>
                  <a:pt x="12" y="55"/>
                  <a:pt x="7" y="47"/>
                </a:cubicBezTo>
                <a:cubicBezTo>
                  <a:pt x="9" y="46"/>
                  <a:pt x="9" y="46"/>
                  <a:pt x="9" y="46"/>
                </a:cubicBezTo>
                <a:cubicBezTo>
                  <a:pt x="10" y="47"/>
                  <a:pt x="11" y="48"/>
                  <a:pt x="12" y="49"/>
                </a:cubicBezTo>
                <a:cubicBezTo>
                  <a:pt x="14" y="47"/>
                  <a:pt x="14" y="47"/>
                  <a:pt x="14" y="47"/>
                </a:cubicBezTo>
                <a:cubicBezTo>
                  <a:pt x="17" y="51"/>
                  <a:pt x="22" y="54"/>
                  <a:pt x="27" y="55"/>
                </a:cubicBezTo>
                <a:cubicBezTo>
                  <a:pt x="27" y="58"/>
                  <a:pt x="27" y="58"/>
                  <a:pt x="27" y="58"/>
                </a:cubicBezTo>
                <a:cubicBezTo>
                  <a:pt x="28" y="58"/>
                  <a:pt x="30" y="58"/>
                  <a:pt x="31" y="58"/>
                </a:cubicBezTo>
                <a:lnTo>
                  <a:pt x="31" y="61"/>
                </a:lnTo>
                <a:close/>
                <a:moveTo>
                  <a:pt x="31" y="5"/>
                </a:moveTo>
                <a:cubicBezTo>
                  <a:pt x="30" y="5"/>
                  <a:pt x="28" y="6"/>
                  <a:pt x="27" y="6"/>
                </a:cubicBezTo>
                <a:cubicBezTo>
                  <a:pt x="27" y="9"/>
                  <a:pt x="27" y="9"/>
                  <a:pt x="27" y="9"/>
                </a:cubicBezTo>
                <a:cubicBezTo>
                  <a:pt x="22" y="10"/>
                  <a:pt x="17" y="13"/>
                  <a:pt x="14" y="17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6"/>
                  <a:pt x="10" y="17"/>
                  <a:pt x="9" y="18"/>
                </a:cubicBezTo>
                <a:cubicBezTo>
                  <a:pt x="7" y="17"/>
                  <a:pt x="7" y="17"/>
                  <a:pt x="7" y="17"/>
                </a:cubicBezTo>
                <a:cubicBezTo>
                  <a:pt x="12" y="9"/>
                  <a:pt x="21" y="3"/>
                  <a:pt x="31" y="3"/>
                </a:cubicBezTo>
                <a:lnTo>
                  <a:pt x="31" y="5"/>
                </a:lnTo>
                <a:close/>
                <a:moveTo>
                  <a:pt x="41" y="29"/>
                </a:moveTo>
                <a:cubicBezTo>
                  <a:pt x="41" y="30"/>
                  <a:pt x="41" y="31"/>
                  <a:pt x="41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40"/>
                  <a:pt x="47" y="42"/>
                  <a:pt x="45" y="44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40"/>
                  <a:pt x="36" y="41"/>
                  <a:pt x="34" y="41"/>
                </a:cubicBezTo>
                <a:cubicBezTo>
                  <a:pt x="35" y="50"/>
                  <a:pt x="35" y="50"/>
                  <a:pt x="35" y="50"/>
                </a:cubicBezTo>
                <a:cubicBezTo>
                  <a:pt x="34" y="50"/>
                  <a:pt x="33" y="50"/>
                  <a:pt x="32" y="50"/>
                </a:cubicBezTo>
                <a:cubicBezTo>
                  <a:pt x="31" y="50"/>
                  <a:pt x="29" y="50"/>
                  <a:pt x="28" y="50"/>
                </a:cubicBezTo>
                <a:cubicBezTo>
                  <a:pt x="30" y="41"/>
                  <a:pt x="30" y="41"/>
                  <a:pt x="30" y="41"/>
                </a:cubicBezTo>
                <a:cubicBezTo>
                  <a:pt x="28" y="41"/>
                  <a:pt x="26" y="40"/>
                  <a:pt x="25" y="38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2"/>
                  <a:pt x="15" y="40"/>
                  <a:pt x="15" y="38"/>
                </a:cubicBezTo>
                <a:cubicBezTo>
                  <a:pt x="23" y="35"/>
                  <a:pt x="23" y="35"/>
                  <a:pt x="23" y="35"/>
                </a:cubicBezTo>
                <a:cubicBezTo>
                  <a:pt x="23" y="34"/>
                  <a:pt x="22" y="33"/>
                  <a:pt x="22" y="32"/>
                </a:cubicBezTo>
                <a:cubicBezTo>
                  <a:pt x="22" y="31"/>
                  <a:pt x="23" y="30"/>
                  <a:pt x="23" y="29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4"/>
                  <a:pt x="17" y="22"/>
                  <a:pt x="18" y="20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8" y="23"/>
                  <a:pt x="30" y="23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31" y="14"/>
                  <a:pt x="32" y="14"/>
                </a:cubicBezTo>
                <a:cubicBezTo>
                  <a:pt x="33" y="14"/>
                  <a:pt x="34" y="14"/>
                  <a:pt x="35" y="1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7" y="24"/>
                  <a:pt x="39" y="26"/>
                </a:cubicBezTo>
                <a:cubicBezTo>
                  <a:pt x="45" y="20"/>
                  <a:pt x="45" y="20"/>
                  <a:pt x="45" y="20"/>
                </a:cubicBezTo>
                <a:cubicBezTo>
                  <a:pt x="47" y="22"/>
                  <a:pt x="48" y="24"/>
                  <a:pt x="49" y="26"/>
                </a:cubicBezTo>
                <a:lnTo>
                  <a:pt x="41" y="29"/>
                </a:lnTo>
                <a:close/>
                <a:moveTo>
                  <a:pt x="54" y="18"/>
                </a:moveTo>
                <a:cubicBezTo>
                  <a:pt x="54" y="17"/>
                  <a:pt x="53" y="16"/>
                  <a:pt x="52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46" y="13"/>
                  <a:pt x="41" y="10"/>
                  <a:pt x="36" y="9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3" y="3"/>
                  <a:pt x="33" y="3"/>
                  <a:pt x="33" y="3"/>
                </a:cubicBezTo>
                <a:cubicBezTo>
                  <a:pt x="43" y="3"/>
                  <a:pt x="51" y="9"/>
                  <a:pt x="56" y="17"/>
                </a:cubicBezTo>
                <a:lnTo>
                  <a:pt x="54" y="18"/>
                </a:lnTo>
                <a:close/>
                <a:moveTo>
                  <a:pt x="56" y="47"/>
                </a:moveTo>
                <a:cubicBezTo>
                  <a:pt x="51" y="55"/>
                  <a:pt x="43" y="61"/>
                  <a:pt x="33" y="61"/>
                </a:cubicBezTo>
                <a:cubicBezTo>
                  <a:pt x="33" y="58"/>
                  <a:pt x="33" y="58"/>
                  <a:pt x="33" y="58"/>
                </a:cubicBezTo>
                <a:cubicBezTo>
                  <a:pt x="34" y="58"/>
                  <a:pt x="35" y="58"/>
                  <a:pt x="37" y="58"/>
                </a:cubicBezTo>
                <a:cubicBezTo>
                  <a:pt x="36" y="55"/>
                  <a:pt x="36" y="55"/>
                  <a:pt x="36" y="55"/>
                </a:cubicBezTo>
                <a:cubicBezTo>
                  <a:pt x="41" y="54"/>
                  <a:pt x="46" y="51"/>
                  <a:pt x="49" y="47"/>
                </a:cubicBezTo>
                <a:cubicBezTo>
                  <a:pt x="52" y="49"/>
                  <a:pt x="52" y="49"/>
                  <a:pt x="52" y="49"/>
                </a:cubicBezTo>
                <a:cubicBezTo>
                  <a:pt x="53" y="48"/>
                  <a:pt x="54" y="47"/>
                  <a:pt x="54" y="46"/>
                </a:cubicBezTo>
                <a:lnTo>
                  <a:pt x="56" y="47"/>
                </a:lnTo>
                <a:close/>
                <a:moveTo>
                  <a:pt x="57" y="46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3"/>
                  <a:pt x="56" y="42"/>
                  <a:pt x="57" y="41"/>
                </a:cubicBezTo>
                <a:cubicBezTo>
                  <a:pt x="54" y="40"/>
                  <a:pt x="54" y="40"/>
                  <a:pt x="54" y="40"/>
                </a:cubicBezTo>
                <a:cubicBezTo>
                  <a:pt x="55" y="37"/>
                  <a:pt x="55" y="35"/>
                  <a:pt x="55" y="32"/>
                </a:cubicBezTo>
                <a:cubicBezTo>
                  <a:pt x="55" y="29"/>
                  <a:pt x="55" y="27"/>
                  <a:pt x="54" y="24"/>
                </a:cubicBezTo>
                <a:cubicBezTo>
                  <a:pt x="57" y="23"/>
                  <a:pt x="57" y="23"/>
                  <a:pt x="57" y="23"/>
                </a:cubicBezTo>
                <a:cubicBezTo>
                  <a:pt x="56" y="22"/>
                  <a:pt x="56" y="21"/>
                  <a:pt x="55" y="19"/>
                </a:cubicBezTo>
                <a:cubicBezTo>
                  <a:pt x="57" y="18"/>
                  <a:pt x="57" y="18"/>
                  <a:pt x="57" y="18"/>
                </a:cubicBezTo>
                <a:cubicBezTo>
                  <a:pt x="59" y="22"/>
                  <a:pt x="61" y="27"/>
                  <a:pt x="61" y="32"/>
                </a:cubicBezTo>
                <a:cubicBezTo>
                  <a:pt x="61" y="37"/>
                  <a:pt x="59" y="42"/>
                  <a:pt x="57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35" name="Freeform 75">
            <a:extLst>
              <a:ext uri="{FF2B5EF4-FFF2-40B4-BE49-F238E27FC236}">
                <a16:creationId xmlns:a16="http://schemas.microsoft.com/office/drawing/2014/main" id="{338079BB-E661-3242-8D63-EC038347651D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1739900"/>
            <a:ext cx="220663" cy="171450"/>
          </a:xfrm>
          <a:custGeom>
            <a:avLst/>
            <a:gdLst>
              <a:gd name="T0" fmla="*/ 64 w 64"/>
              <a:gd name="T1" fmla="*/ 45 h 50"/>
              <a:gd name="T2" fmla="*/ 58 w 64"/>
              <a:gd name="T3" fmla="*/ 50 h 50"/>
              <a:gd name="T4" fmla="*/ 5 w 64"/>
              <a:gd name="T5" fmla="*/ 50 h 50"/>
              <a:gd name="T6" fmla="*/ 0 w 64"/>
              <a:gd name="T7" fmla="*/ 45 h 50"/>
              <a:gd name="T8" fmla="*/ 0 w 64"/>
              <a:gd name="T9" fmla="*/ 6 h 50"/>
              <a:gd name="T10" fmla="*/ 5 w 64"/>
              <a:gd name="T11" fmla="*/ 0 h 50"/>
              <a:gd name="T12" fmla="*/ 58 w 64"/>
              <a:gd name="T13" fmla="*/ 0 h 50"/>
              <a:gd name="T14" fmla="*/ 64 w 64"/>
              <a:gd name="T15" fmla="*/ 6 h 50"/>
              <a:gd name="T16" fmla="*/ 64 w 64"/>
              <a:gd name="T17" fmla="*/ 45 h 50"/>
              <a:gd name="T18" fmla="*/ 58 w 64"/>
              <a:gd name="T19" fmla="*/ 5 h 50"/>
              <a:gd name="T20" fmla="*/ 5 w 64"/>
              <a:gd name="T21" fmla="*/ 5 h 50"/>
              <a:gd name="T22" fmla="*/ 4 w 64"/>
              <a:gd name="T23" fmla="*/ 6 h 50"/>
              <a:gd name="T24" fmla="*/ 10 w 64"/>
              <a:gd name="T25" fmla="*/ 16 h 50"/>
              <a:gd name="T26" fmla="*/ 24 w 64"/>
              <a:gd name="T27" fmla="*/ 27 h 50"/>
              <a:gd name="T28" fmla="*/ 32 w 64"/>
              <a:gd name="T29" fmla="*/ 32 h 50"/>
              <a:gd name="T30" fmla="*/ 32 w 64"/>
              <a:gd name="T31" fmla="*/ 32 h 50"/>
              <a:gd name="T32" fmla="*/ 32 w 64"/>
              <a:gd name="T33" fmla="*/ 32 h 50"/>
              <a:gd name="T34" fmla="*/ 40 w 64"/>
              <a:gd name="T35" fmla="*/ 27 h 50"/>
              <a:gd name="T36" fmla="*/ 54 w 64"/>
              <a:gd name="T37" fmla="*/ 16 h 50"/>
              <a:gd name="T38" fmla="*/ 59 w 64"/>
              <a:gd name="T39" fmla="*/ 7 h 50"/>
              <a:gd name="T40" fmla="*/ 58 w 64"/>
              <a:gd name="T41" fmla="*/ 5 h 50"/>
              <a:gd name="T42" fmla="*/ 59 w 64"/>
              <a:gd name="T43" fmla="*/ 17 h 50"/>
              <a:gd name="T44" fmla="*/ 57 w 64"/>
              <a:gd name="T45" fmla="*/ 20 h 50"/>
              <a:gd name="T46" fmla="*/ 41 w 64"/>
              <a:gd name="T47" fmla="*/ 32 h 50"/>
              <a:gd name="T48" fmla="*/ 32 w 64"/>
              <a:gd name="T49" fmla="*/ 37 h 50"/>
              <a:gd name="T50" fmla="*/ 32 w 64"/>
              <a:gd name="T51" fmla="*/ 37 h 50"/>
              <a:gd name="T52" fmla="*/ 32 w 64"/>
              <a:gd name="T53" fmla="*/ 37 h 50"/>
              <a:gd name="T54" fmla="*/ 22 w 64"/>
              <a:gd name="T55" fmla="*/ 32 h 50"/>
              <a:gd name="T56" fmla="*/ 7 w 64"/>
              <a:gd name="T57" fmla="*/ 20 h 50"/>
              <a:gd name="T58" fmla="*/ 4 w 64"/>
              <a:gd name="T59" fmla="*/ 17 h 50"/>
              <a:gd name="T60" fmla="*/ 4 w 64"/>
              <a:gd name="T61" fmla="*/ 45 h 50"/>
              <a:gd name="T62" fmla="*/ 5 w 64"/>
              <a:gd name="T63" fmla="*/ 46 h 50"/>
              <a:gd name="T64" fmla="*/ 58 w 64"/>
              <a:gd name="T65" fmla="*/ 46 h 50"/>
              <a:gd name="T66" fmla="*/ 59 w 64"/>
              <a:gd name="T67" fmla="*/ 45 h 50"/>
              <a:gd name="T68" fmla="*/ 59 w 64"/>
              <a:gd name="T69" fmla="*/ 17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4" h="50">
                <a:moveTo>
                  <a:pt x="64" y="45"/>
                </a:moveTo>
                <a:cubicBezTo>
                  <a:pt x="64" y="48"/>
                  <a:pt x="61" y="50"/>
                  <a:pt x="58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2" y="50"/>
                  <a:pt x="0" y="48"/>
                  <a:pt x="0" y="45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3"/>
                  <a:pt x="64" y="6"/>
                </a:cubicBezTo>
                <a:lnTo>
                  <a:pt x="64" y="45"/>
                </a:lnTo>
                <a:close/>
                <a:moveTo>
                  <a:pt x="58" y="5"/>
                </a:moveTo>
                <a:cubicBezTo>
                  <a:pt x="5" y="5"/>
                  <a:pt x="5" y="5"/>
                  <a:pt x="5" y="5"/>
                </a:cubicBezTo>
                <a:cubicBezTo>
                  <a:pt x="5" y="5"/>
                  <a:pt x="4" y="5"/>
                  <a:pt x="4" y="6"/>
                </a:cubicBezTo>
                <a:cubicBezTo>
                  <a:pt x="4" y="10"/>
                  <a:pt x="6" y="13"/>
                  <a:pt x="10" y="16"/>
                </a:cubicBezTo>
                <a:cubicBezTo>
                  <a:pt x="14" y="20"/>
                  <a:pt x="19" y="23"/>
                  <a:pt x="24" y="27"/>
                </a:cubicBezTo>
                <a:cubicBezTo>
                  <a:pt x="26" y="29"/>
                  <a:pt x="29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4" y="32"/>
                  <a:pt x="38" y="29"/>
                  <a:pt x="40" y="27"/>
                </a:cubicBezTo>
                <a:cubicBezTo>
                  <a:pt x="44" y="23"/>
                  <a:pt x="49" y="20"/>
                  <a:pt x="54" y="16"/>
                </a:cubicBezTo>
                <a:cubicBezTo>
                  <a:pt x="56" y="14"/>
                  <a:pt x="59" y="10"/>
                  <a:pt x="59" y="7"/>
                </a:cubicBezTo>
                <a:cubicBezTo>
                  <a:pt x="59" y="6"/>
                  <a:pt x="59" y="5"/>
                  <a:pt x="58" y="5"/>
                </a:cubicBezTo>
                <a:close/>
                <a:moveTo>
                  <a:pt x="59" y="17"/>
                </a:moveTo>
                <a:cubicBezTo>
                  <a:pt x="58" y="18"/>
                  <a:pt x="58" y="19"/>
                  <a:pt x="57" y="20"/>
                </a:cubicBezTo>
                <a:cubicBezTo>
                  <a:pt x="52" y="24"/>
                  <a:pt x="46" y="28"/>
                  <a:pt x="41" y="32"/>
                </a:cubicBezTo>
                <a:cubicBezTo>
                  <a:pt x="39" y="34"/>
                  <a:pt x="36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28" y="37"/>
                  <a:pt x="25" y="34"/>
                  <a:pt x="22" y="32"/>
                </a:cubicBezTo>
                <a:cubicBezTo>
                  <a:pt x="17" y="28"/>
                  <a:pt x="12" y="24"/>
                  <a:pt x="7" y="20"/>
                </a:cubicBezTo>
                <a:cubicBezTo>
                  <a:pt x="6" y="19"/>
                  <a:pt x="5" y="18"/>
                  <a:pt x="4" y="17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5" y="46"/>
                  <a:pt x="5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9" y="46"/>
                  <a:pt x="59" y="45"/>
                  <a:pt x="59" y="45"/>
                </a:cubicBezTo>
                <a:lnTo>
                  <a:pt x="59" y="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36" name="Freeform 76">
            <a:extLst>
              <a:ext uri="{FF2B5EF4-FFF2-40B4-BE49-F238E27FC236}">
                <a16:creationId xmlns:a16="http://schemas.microsoft.com/office/drawing/2014/main" id="{67669BA5-A7F5-DF4A-AE56-4940050A411A}"/>
              </a:ext>
            </a:extLst>
          </p:cNvPr>
          <p:cNvSpPr>
            <a:spLocks noEditPoints="1"/>
          </p:cNvSpPr>
          <p:nvPr/>
        </p:nvSpPr>
        <p:spPr bwMode="auto">
          <a:xfrm>
            <a:off x="6924675" y="1739900"/>
            <a:ext cx="239713" cy="157163"/>
          </a:xfrm>
          <a:custGeom>
            <a:avLst/>
            <a:gdLst>
              <a:gd name="T0" fmla="*/ 68 w 70"/>
              <a:gd name="T1" fmla="*/ 8 h 46"/>
              <a:gd name="T2" fmla="*/ 36 w 70"/>
              <a:gd name="T3" fmla="*/ 44 h 46"/>
              <a:gd name="T4" fmla="*/ 33 w 70"/>
              <a:gd name="T5" fmla="*/ 46 h 46"/>
              <a:gd name="T6" fmla="*/ 5 w 70"/>
              <a:gd name="T7" fmla="*/ 46 h 46"/>
              <a:gd name="T8" fmla="*/ 1 w 70"/>
              <a:gd name="T9" fmla="*/ 43 h 46"/>
              <a:gd name="T10" fmla="*/ 2 w 70"/>
              <a:gd name="T11" fmla="*/ 38 h 46"/>
              <a:gd name="T12" fmla="*/ 34 w 70"/>
              <a:gd name="T13" fmla="*/ 2 h 46"/>
              <a:gd name="T14" fmla="*/ 37 w 70"/>
              <a:gd name="T15" fmla="*/ 0 h 46"/>
              <a:gd name="T16" fmla="*/ 65 w 70"/>
              <a:gd name="T17" fmla="*/ 0 h 46"/>
              <a:gd name="T18" fmla="*/ 69 w 70"/>
              <a:gd name="T19" fmla="*/ 3 h 46"/>
              <a:gd name="T20" fmla="*/ 68 w 70"/>
              <a:gd name="T21" fmla="*/ 8 h 46"/>
              <a:gd name="T22" fmla="*/ 45 w 70"/>
              <a:gd name="T23" fmla="*/ 28 h 46"/>
              <a:gd name="T24" fmla="*/ 17 w 70"/>
              <a:gd name="T25" fmla="*/ 28 h 46"/>
              <a:gd name="T26" fmla="*/ 5 w 70"/>
              <a:gd name="T27" fmla="*/ 41 h 46"/>
              <a:gd name="T28" fmla="*/ 33 w 70"/>
              <a:gd name="T29" fmla="*/ 41 h 46"/>
              <a:gd name="T30" fmla="*/ 45 w 70"/>
              <a:gd name="T31" fmla="*/ 28 h 4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70" h="46">
                <a:moveTo>
                  <a:pt x="68" y="8"/>
                </a:moveTo>
                <a:cubicBezTo>
                  <a:pt x="36" y="44"/>
                  <a:pt x="36" y="44"/>
                  <a:pt x="36" y="44"/>
                </a:cubicBezTo>
                <a:cubicBezTo>
                  <a:pt x="35" y="45"/>
                  <a:pt x="34" y="46"/>
                  <a:pt x="33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2" y="45"/>
                  <a:pt x="1" y="43"/>
                </a:cubicBezTo>
                <a:cubicBezTo>
                  <a:pt x="0" y="41"/>
                  <a:pt x="1" y="40"/>
                  <a:pt x="2" y="38"/>
                </a:cubicBezTo>
                <a:cubicBezTo>
                  <a:pt x="34" y="2"/>
                  <a:pt x="34" y="2"/>
                  <a:pt x="34" y="2"/>
                </a:cubicBezTo>
                <a:cubicBezTo>
                  <a:pt x="35" y="1"/>
                  <a:pt x="36" y="0"/>
                  <a:pt x="37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7" y="0"/>
                  <a:pt x="68" y="1"/>
                  <a:pt x="69" y="3"/>
                </a:cubicBezTo>
                <a:cubicBezTo>
                  <a:pt x="70" y="4"/>
                  <a:pt x="69" y="6"/>
                  <a:pt x="68" y="8"/>
                </a:cubicBezTo>
                <a:close/>
                <a:moveTo>
                  <a:pt x="45" y="28"/>
                </a:moveTo>
                <a:cubicBezTo>
                  <a:pt x="17" y="28"/>
                  <a:pt x="17" y="28"/>
                  <a:pt x="17" y="28"/>
                </a:cubicBezTo>
                <a:cubicBezTo>
                  <a:pt x="5" y="41"/>
                  <a:pt x="5" y="41"/>
                  <a:pt x="5" y="41"/>
                </a:cubicBezTo>
                <a:cubicBezTo>
                  <a:pt x="33" y="41"/>
                  <a:pt x="33" y="41"/>
                  <a:pt x="33" y="41"/>
                </a:cubicBezTo>
                <a:lnTo>
                  <a:pt x="45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37" name="Freeform 77">
            <a:extLst>
              <a:ext uri="{FF2B5EF4-FFF2-40B4-BE49-F238E27FC236}">
                <a16:creationId xmlns:a16="http://schemas.microsoft.com/office/drawing/2014/main" id="{DC70E5B8-9657-5B4F-AF6A-CA2D30D15711}"/>
              </a:ext>
            </a:extLst>
          </p:cNvPr>
          <p:cNvSpPr>
            <a:spLocks/>
          </p:cNvSpPr>
          <p:nvPr/>
        </p:nvSpPr>
        <p:spPr bwMode="auto">
          <a:xfrm>
            <a:off x="7423150" y="1725613"/>
            <a:ext cx="122238" cy="171450"/>
          </a:xfrm>
          <a:custGeom>
            <a:avLst/>
            <a:gdLst>
              <a:gd name="T0" fmla="*/ 36 w 36"/>
              <a:gd name="T1" fmla="*/ 47 h 50"/>
              <a:gd name="T2" fmla="*/ 35 w 36"/>
              <a:gd name="T3" fmla="*/ 49 h 50"/>
              <a:gd name="T4" fmla="*/ 27 w 36"/>
              <a:gd name="T5" fmla="*/ 50 h 50"/>
              <a:gd name="T6" fmla="*/ 4 w 36"/>
              <a:gd name="T7" fmla="*/ 33 h 50"/>
              <a:gd name="T8" fmla="*/ 1 w 36"/>
              <a:gd name="T9" fmla="*/ 33 h 50"/>
              <a:gd name="T10" fmla="*/ 0 w 36"/>
              <a:gd name="T11" fmla="*/ 31 h 50"/>
              <a:gd name="T12" fmla="*/ 0 w 36"/>
              <a:gd name="T13" fmla="*/ 27 h 50"/>
              <a:gd name="T14" fmla="*/ 1 w 36"/>
              <a:gd name="T15" fmla="*/ 26 h 50"/>
              <a:gd name="T16" fmla="*/ 3 w 36"/>
              <a:gd name="T17" fmla="*/ 26 h 50"/>
              <a:gd name="T18" fmla="*/ 3 w 36"/>
              <a:gd name="T19" fmla="*/ 23 h 50"/>
              <a:gd name="T20" fmla="*/ 1 w 36"/>
              <a:gd name="T21" fmla="*/ 23 h 50"/>
              <a:gd name="T22" fmla="*/ 0 w 36"/>
              <a:gd name="T23" fmla="*/ 21 h 50"/>
              <a:gd name="T24" fmla="*/ 0 w 36"/>
              <a:gd name="T25" fmla="*/ 17 h 50"/>
              <a:gd name="T26" fmla="*/ 1 w 36"/>
              <a:gd name="T27" fmla="*/ 16 h 50"/>
              <a:gd name="T28" fmla="*/ 4 w 36"/>
              <a:gd name="T29" fmla="*/ 16 h 50"/>
              <a:gd name="T30" fmla="*/ 27 w 36"/>
              <a:gd name="T31" fmla="*/ 0 h 50"/>
              <a:gd name="T32" fmla="*/ 34 w 36"/>
              <a:gd name="T33" fmla="*/ 0 h 50"/>
              <a:gd name="T34" fmla="*/ 35 w 36"/>
              <a:gd name="T35" fmla="*/ 1 h 50"/>
              <a:gd name="T36" fmla="*/ 35 w 36"/>
              <a:gd name="T37" fmla="*/ 2 h 50"/>
              <a:gd name="T38" fmla="*/ 34 w 36"/>
              <a:gd name="T39" fmla="*/ 7 h 50"/>
              <a:gd name="T40" fmla="*/ 32 w 36"/>
              <a:gd name="T41" fmla="*/ 8 h 50"/>
              <a:gd name="T42" fmla="*/ 27 w 36"/>
              <a:gd name="T43" fmla="*/ 8 h 50"/>
              <a:gd name="T44" fmla="*/ 14 w 36"/>
              <a:gd name="T45" fmla="*/ 16 h 50"/>
              <a:gd name="T46" fmla="*/ 31 w 36"/>
              <a:gd name="T47" fmla="*/ 16 h 50"/>
              <a:gd name="T48" fmla="*/ 31 w 36"/>
              <a:gd name="T49" fmla="*/ 17 h 50"/>
              <a:gd name="T50" fmla="*/ 32 w 36"/>
              <a:gd name="T51" fmla="*/ 18 h 50"/>
              <a:gd name="T52" fmla="*/ 31 w 36"/>
              <a:gd name="T53" fmla="*/ 22 h 50"/>
              <a:gd name="T54" fmla="*/ 30 w 36"/>
              <a:gd name="T55" fmla="*/ 23 h 50"/>
              <a:gd name="T56" fmla="*/ 12 w 36"/>
              <a:gd name="T57" fmla="*/ 23 h 50"/>
              <a:gd name="T58" fmla="*/ 12 w 36"/>
              <a:gd name="T59" fmla="*/ 26 h 50"/>
              <a:gd name="T60" fmla="*/ 29 w 36"/>
              <a:gd name="T61" fmla="*/ 26 h 50"/>
              <a:gd name="T62" fmla="*/ 30 w 36"/>
              <a:gd name="T63" fmla="*/ 27 h 50"/>
              <a:gd name="T64" fmla="*/ 30 w 36"/>
              <a:gd name="T65" fmla="*/ 28 h 50"/>
              <a:gd name="T66" fmla="*/ 29 w 36"/>
              <a:gd name="T67" fmla="*/ 32 h 50"/>
              <a:gd name="T68" fmla="*/ 28 w 36"/>
              <a:gd name="T69" fmla="*/ 33 h 50"/>
              <a:gd name="T70" fmla="*/ 14 w 36"/>
              <a:gd name="T71" fmla="*/ 33 h 50"/>
              <a:gd name="T72" fmla="*/ 27 w 36"/>
              <a:gd name="T73" fmla="*/ 42 h 50"/>
              <a:gd name="T74" fmla="*/ 33 w 36"/>
              <a:gd name="T75" fmla="*/ 41 h 50"/>
              <a:gd name="T76" fmla="*/ 34 w 36"/>
              <a:gd name="T77" fmla="*/ 41 h 50"/>
              <a:gd name="T78" fmla="*/ 35 w 36"/>
              <a:gd name="T79" fmla="*/ 42 h 50"/>
              <a:gd name="T80" fmla="*/ 36 w 36"/>
              <a:gd name="T81" fmla="*/ 47 h 5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6" h="50">
                <a:moveTo>
                  <a:pt x="36" y="47"/>
                </a:moveTo>
                <a:cubicBezTo>
                  <a:pt x="36" y="48"/>
                  <a:pt x="36" y="48"/>
                  <a:pt x="35" y="49"/>
                </a:cubicBezTo>
                <a:cubicBezTo>
                  <a:pt x="35" y="49"/>
                  <a:pt x="32" y="50"/>
                  <a:pt x="27" y="50"/>
                </a:cubicBezTo>
                <a:cubicBezTo>
                  <a:pt x="16" y="50"/>
                  <a:pt x="7" y="43"/>
                  <a:pt x="4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1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6"/>
                  <a:pt x="1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3" y="25"/>
                  <a:pt x="3" y="24"/>
                  <a:pt x="3" y="23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6"/>
                  <a:pt x="1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8" y="6"/>
                  <a:pt x="17" y="0"/>
                  <a:pt x="27" y="0"/>
                </a:cubicBezTo>
                <a:cubicBezTo>
                  <a:pt x="31" y="0"/>
                  <a:pt x="34" y="0"/>
                  <a:pt x="34" y="0"/>
                </a:cubicBezTo>
                <a:cubicBezTo>
                  <a:pt x="35" y="0"/>
                  <a:pt x="35" y="1"/>
                  <a:pt x="35" y="1"/>
                </a:cubicBezTo>
                <a:cubicBezTo>
                  <a:pt x="35" y="1"/>
                  <a:pt x="35" y="1"/>
                  <a:pt x="35" y="2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2" y="8"/>
                </a:cubicBezTo>
                <a:cubicBezTo>
                  <a:pt x="32" y="8"/>
                  <a:pt x="30" y="8"/>
                  <a:pt x="27" y="8"/>
                </a:cubicBezTo>
                <a:cubicBezTo>
                  <a:pt x="21" y="8"/>
                  <a:pt x="16" y="11"/>
                  <a:pt x="14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6"/>
                  <a:pt x="31" y="16"/>
                  <a:pt x="31" y="17"/>
                </a:cubicBezTo>
                <a:cubicBezTo>
                  <a:pt x="32" y="17"/>
                  <a:pt x="32" y="17"/>
                  <a:pt x="32" y="18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0" y="23"/>
                  <a:pt x="30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4"/>
                  <a:pt x="12" y="25"/>
                  <a:pt x="12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6"/>
                  <a:pt x="29" y="26"/>
                  <a:pt x="30" y="27"/>
                </a:cubicBezTo>
                <a:cubicBezTo>
                  <a:pt x="30" y="27"/>
                  <a:pt x="30" y="27"/>
                  <a:pt x="30" y="28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8" y="33"/>
                  <a:pt x="28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16" y="38"/>
                  <a:pt x="21" y="42"/>
                  <a:pt x="27" y="42"/>
                </a:cubicBezTo>
                <a:cubicBezTo>
                  <a:pt x="31" y="42"/>
                  <a:pt x="33" y="41"/>
                  <a:pt x="33" y="41"/>
                </a:cubicBezTo>
                <a:cubicBezTo>
                  <a:pt x="33" y="41"/>
                  <a:pt x="34" y="41"/>
                  <a:pt x="34" y="41"/>
                </a:cubicBezTo>
                <a:cubicBezTo>
                  <a:pt x="34" y="41"/>
                  <a:pt x="35" y="41"/>
                  <a:pt x="35" y="42"/>
                </a:cubicBezTo>
                <a:lnTo>
                  <a:pt x="36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38" name="Freeform 78">
            <a:extLst>
              <a:ext uri="{FF2B5EF4-FFF2-40B4-BE49-F238E27FC236}">
                <a16:creationId xmlns:a16="http://schemas.microsoft.com/office/drawing/2014/main" id="{7DA06206-AF67-B342-9AF0-38B219123FAC}"/>
              </a:ext>
            </a:extLst>
          </p:cNvPr>
          <p:cNvSpPr>
            <a:spLocks noEditPoints="1"/>
          </p:cNvSpPr>
          <p:nvPr/>
        </p:nvSpPr>
        <p:spPr bwMode="auto">
          <a:xfrm>
            <a:off x="7927975" y="1725613"/>
            <a:ext cx="53975" cy="171450"/>
          </a:xfrm>
          <a:custGeom>
            <a:avLst/>
            <a:gdLst>
              <a:gd name="T0" fmla="*/ 15 w 16"/>
              <a:gd name="T1" fmla="*/ 29 h 50"/>
              <a:gd name="T2" fmla="*/ 13 w 16"/>
              <a:gd name="T3" fmla="*/ 32 h 50"/>
              <a:gd name="T4" fmla="*/ 4 w 16"/>
              <a:gd name="T5" fmla="*/ 32 h 50"/>
              <a:gd name="T6" fmla="*/ 1 w 16"/>
              <a:gd name="T7" fmla="*/ 29 h 50"/>
              <a:gd name="T8" fmla="*/ 0 w 16"/>
              <a:gd name="T9" fmla="*/ 2 h 50"/>
              <a:gd name="T10" fmla="*/ 2 w 16"/>
              <a:gd name="T11" fmla="*/ 0 h 50"/>
              <a:gd name="T12" fmla="*/ 14 w 16"/>
              <a:gd name="T13" fmla="*/ 0 h 50"/>
              <a:gd name="T14" fmla="*/ 16 w 16"/>
              <a:gd name="T15" fmla="*/ 2 h 50"/>
              <a:gd name="T16" fmla="*/ 15 w 16"/>
              <a:gd name="T17" fmla="*/ 29 h 50"/>
              <a:gd name="T18" fmla="*/ 15 w 16"/>
              <a:gd name="T19" fmla="*/ 48 h 50"/>
              <a:gd name="T20" fmla="*/ 13 w 16"/>
              <a:gd name="T21" fmla="*/ 50 h 50"/>
              <a:gd name="T22" fmla="*/ 4 w 16"/>
              <a:gd name="T23" fmla="*/ 50 h 50"/>
              <a:gd name="T24" fmla="*/ 1 w 16"/>
              <a:gd name="T25" fmla="*/ 48 h 50"/>
              <a:gd name="T26" fmla="*/ 1 w 16"/>
              <a:gd name="T27" fmla="*/ 40 h 50"/>
              <a:gd name="T28" fmla="*/ 4 w 16"/>
              <a:gd name="T29" fmla="*/ 37 h 50"/>
              <a:gd name="T30" fmla="*/ 13 w 16"/>
              <a:gd name="T31" fmla="*/ 37 h 50"/>
              <a:gd name="T32" fmla="*/ 15 w 16"/>
              <a:gd name="T33" fmla="*/ 40 h 50"/>
              <a:gd name="T34" fmla="*/ 15 w 16"/>
              <a:gd name="T35" fmla="*/ 48 h 5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6" h="50">
                <a:moveTo>
                  <a:pt x="15" y="29"/>
                </a:moveTo>
                <a:cubicBezTo>
                  <a:pt x="15" y="30"/>
                  <a:pt x="14" y="32"/>
                  <a:pt x="13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1" y="30"/>
                  <a:pt x="1" y="2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5" y="0"/>
                  <a:pt x="16" y="1"/>
                  <a:pt x="16" y="2"/>
                </a:cubicBezTo>
                <a:lnTo>
                  <a:pt x="15" y="29"/>
                </a:lnTo>
                <a:close/>
                <a:moveTo>
                  <a:pt x="15" y="48"/>
                </a:moveTo>
                <a:cubicBezTo>
                  <a:pt x="15" y="49"/>
                  <a:pt x="14" y="50"/>
                  <a:pt x="13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2" y="50"/>
                  <a:pt x="1" y="49"/>
                  <a:pt x="1" y="48"/>
                </a:cubicBezTo>
                <a:cubicBezTo>
                  <a:pt x="1" y="40"/>
                  <a:pt x="1" y="40"/>
                  <a:pt x="1" y="40"/>
                </a:cubicBezTo>
                <a:cubicBezTo>
                  <a:pt x="1" y="38"/>
                  <a:pt x="2" y="37"/>
                  <a:pt x="4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4" y="37"/>
                  <a:pt x="15" y="38"/>
                  <a:pt x="15" y="40"/>
                </a:cubicBezTo>
                <a:lnTo>
                  <a:pt x="15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39" name="Freeform 79">
            <a:extLst>
              <a:ext uri="{FF2B5EF4-FFF2-40B4-BE49-F238E27FC236}">
                <a16:creationId xmlns:a16="http://schemas.microsoft.com/office/drawing/2014/main" id="{BF7B2D6E-E7EB-934A-867A-D35C7082C973}"/>
              </a:ext>
            </a:extLst>
          </p:cNvPr>
          <p:cNvSpPr>
            <a:spLocks noEditPoints="1"/>
          </p:cNvSpPr>
          <p:nvPr/>
        </p:nvSpPr>
        <p:spPr bwMode="auto">
          <a:xfrm>
            <a:off x="8412163" y="1708150"/>
            <a:ext cx="219075" cy="203200"/>
          </a:xfrm>
          <a:custGeom>
            <a:avLst/>
            <a:gdLst>
              <a:gd name="T0" fmla="*/ 63 w 64"/>
              <a:gd name="T1" fmla="*/ 53 h 59"/>
              <a:gd name="T2" fmla="*/ 63 w 64"/>
              <a:gd name="T3" fmla="*/ 57 h 59"/>
              <a:gd name="T4" fmla="*/ 59 w 64"/>
              <a:gd name="T5" fmla="*/ 59 h 59"/>
              <a:gd name="T6" fmla="*/ 4 w 64"/>
              <a:gd name="T7" fmla="*/ 59 h 59"/>
              <a:gd name="T8" fmla="*/ 0 w 64"/>
              <a:gd name="T9" fmla="*/ 57 h 59"/>
              <a:gd name="T10" fmla="*/ 0 w 64"/>
              <a:gd name="T11" fmla="*/ 53 h 59"/>
              <a:gd name="T12" fmla="*/ 28 w 64"/>
              <a:gd name="T13" fmla="*/ 2 h 59"/>
              <a:gd name="T14" fmla="*/ 32 w 64"/>
              <a:gd name="T15" fmla="*/ 0 h 59"/>
              <a:gd name="T16" fmla="*/ 36 w 64"/>
              <a:gd name="T17" fmla="*/ 2 h 59"/>
              <a:gd name="T18" fmla="*/ 63 w 64"/>
              <a:gd name="T19" fmla="*/ 53 h 59"/>
              <a:gd name="T20" fmla="*/ 37 w 64"/>
              <a:gd name="T21" fmla="*/ 19 h 59"/>
              <a:gd name="T22" fmla="*/ 37 w 64"/>
              <a:gd name="T23" fmla="*/ 19 h 59"/>
              <a:gd name="T24" fmla="*/ 36 w 64"/>
              <a:gd name="T25" fmla="*/ 18 h 59"/>
              <a:gd name="T26" fmla="*/ 28 w 64"/>
              <a:gd name="T27" fmla="*/ 18 h 59"/>
              <a:gd name="T28" fmla="*/ 27 w 64"/>
              <a:gd name="T29" fmla="*/ 19 h 59"/>
              <a:gd name="T30" fmla="*/ 27 w 64"/>
              <a:gd name="T31" fmla="*/ 19 h 59"/>
              <a:gd name="T32" fmla="*/ 27 w 64"/>
              <a:gd name="T33" fmla="*/ 36 h 59"/>
              <a:gd name="T34" fmla="*/ 28 w 64"/>
              <a:gd name="T35" fmla="*/ 37 h 59"/>
              <a:gd name="T36" fmla="*/ 35 w 64"/>
              <a:gd name="T37" fmla="*/ 37 h 59"/>
              <a:gd name="T38" fmla="*/ 36 w 64"/>
              <a:gd name="T39" fmla="*/ 36 h 59"/>
              <a:gd name="T40" fmla="*/ 37 w 64"/>
              <a:gd name="T41" fmla="*/ 19 h 59"/>
              <a:gd name="T42" fmla="*/ 36 w 64"/>
              <a:gd name="T43" fmla="*/ 42 h 59"/>
              <a:gd name="T44" fmla="*/ 35 w 64"/>
              <a:gd name="T45" fmla="*/ 41 h 59"/>
              <a:gd name="T46" fmla="*/ 28 w 64"/>
              <a:gd name="T47" fmla="*/ 41 h 59"/>
              <a:gd name="T48" fmla="*/ 27 w 64"/>
              <a:gd name="T49" fmla="*/ 42 h 59"/>
              <a:gd name="T50" fmla="*/ 27 w 64"/>
              <a:gd name="T51" fmla="*/ 49 h 59"/>
              <a:gd name="T52" fmla="*/ 28 w 64"/>
              <a:gd name="T53" fmla="*/ 50 h 59"/>
              <a:gd name="T54" fmla="*/ 35 w 64"/>
              <a:gd name="T55" fmla="*/ 50 h 59"/>
              <a:gd name="T56" fmla="*/ 36 w 64"/>
              <a:gd name="T57" fmla="*/ 49 h 59"/>
              <a:gd name="T58" fmla="*/ 36 w 64"/>
              <a:gd name="T59" fmla="*/ 42 h 5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4" h="59">
                <a:moveTo>
                  <a:pt x="63" y="53"/>
                </a:moveTo>
                <a:cubicBezTo>
                  <a:pt x="64" y="54"/>
                  <a:pt x="64" y="56"/>
                  <a:pt x="63" y="57"/>
                </a:cubicBezTo>
                <a:cubicBezTo>
                  <a:pt x="62" y="59"/>
                  <a:pt x="61" y="59"/>
                  <a:pt x="59" y="59"/>
                </a:cubicBezTo>
                <a:cubicBezTo>
                  <a:pt x="4" y="59"/>
                  <a:pt x="4" y="59"/>
                  <a:pt x="4" y="59"/>
                </a:cubicBezTo>
                <a:cubicBezTo>
                  <a:pt x="3" y="59"/>
                  <a:pt x="1" y="59"/>
                  <a:pt x="0" y="57"/>
                </a:cubicBezTo>
                <a:cubicBezTo>
                  <a:pt x="0" y="56"/>
                  <a:pt x="0" y="54"/>
                  <a:pt x="0" y="53"/>
                </a:cubicBezTo>
                <a:cubicBezTo>
                  <a:pt x="28" y="2"/>
                  <a:pt x="28" y="2"/>
                  <a:pt x="28" y="2"/>
                </a:cubicBezTo>
                <a:cubicBezTo>
                  <a:pt x="29" y="1"/>
                  <a:pt x="30" y="0"/>
                  <a:pt x="32" y="0"/>
                </a:cubicBezTo>
                <a:cubicBezTo>
                  <a:pt x="33" y="0"/>
                  <a:pt x="35" y="1"/>
                  <a:pt x="36" y="2"/>
                </a:cubicBezTo>
                <a:lnTo>
                  <a:pt x="63" y="53"/>
                </a:lnTo>
                <a:close/>
                <a:moveTo>
                  <a:pt x="37" y="19"/>
                </a:moveTo>
                <a:cubicBezTo>
                  <a:pt x="37" y="19"/>
                  <a:pt x="37" y="19"/>
                  <a:pt x="37" y="19"/>
                </a:cubicBezTo>
                <a:cubicBezTo>
                  <a:pt x="36" y="18"/>
                  <a:pt x="36" y="18"/>
                  <a:pt x="36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7" y="18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8" y="37"/>
                  <a:pt x="28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6" y="37"/>
                  <a:pt x="36" y="36"/>
                  <a:pt x="36" y="36"/>
                </a:cubicBezTo>
                <a:lnTo>
                  <a:pt x="37" y="19"/>
                </a:lnTo>
                <a:close/>
                <a:moveTo>
                  <a:pt x="36" y="42"/>
                </a:moveTo>
                <a:cubicBezTo>
                  <a:pt x="36" y="42"/>
                  <a:pt x="36" y="41"/>
                  <a:pt x="35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7" y="42"/>
                  <a:pt x="27" y="42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50"/>
                  <a:pt x="28" y="50"/>
                  <a:pt x="28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36" y="50"/>
                  <a:pt x="36" y="50"/>
                  <a:pt x="36" y="49"/>
                </a:cubicBezTo>
                <a:lnTo>
                  <a:pt x="36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40" name="Freeform 80">
            <a:extLst>
              <a:ext uri="{FF2B5EF4-FFF2-40B4-BE49-F238E27FC236}">
                <a16:creationId xmlns:a16="http://schemas.microsoft.com/office/drawing/2014/main" id="{E49E040E-3BED-AB41-94D4-D09DF9BDA1CE}"/>
              </a:ext>
            </a:extLst>
          </p:cNvPr>
          <p:cNvSpPr>
            <a:spLocks noEditPoints="1"/>
          </p:cNvSpPr>
          <p:nvPr/>
        </p:nvSpPr>
        <p:spPr bwMode="auto">
          <a:xfrm>
            <a:off x="8866188" y="1708150"/>
            <a:ext cx="219075" cy="188913"/>
          </a:xfrm>
          <a:custGeom>
            <a:avLst/>
            <a:gdLst>
              <a:gd name="T0" fmla="*/ 50 w 64"/>
              <a:gd name="T1" fmla="*/ 45 h 55"/>
              <a:gd name="T2" fmla="*/ 40 w 64"/>
              <a:gd name="T3" fmla="*/ 55 h 55"/>
              <a:gd name="T4" fmla="*/ 10 w 64"/>
              <a:gd name="T5" fmla="*/ 55 h 55"/>
              <a:gd name="T6" fmla="*/ 0 w 64"/>
              <a:gd name="T7" fmla="*/ 45 h 55"/>
              <a:gd name="T8" fmla="*/ 0 w 64"/>
              <a:gd name="T9" fmla="*/ 15 h 55"/>
              <a:gd name="T10" fmla="*/ 10 w 64"/>
              <a:gd name="T11" fmla="*/ 5 h 55"/>
              <a:gd name="T12" fmla="*/ 35 w 64"/>
              <a:gd name="T13" fmla="*/ 5 h 55"/>
              <a:gd name="T14" fmla="*/ 36 w 64"/>
              <a:gd name="T15" fmla="*/ 6 h 55"/>
              <a:gd name="T16" fmla="*/ 36 w 64"/>
              <a:gd name="T17" fmla="*/ 8 h 55"/>
              <a:gd name="T18" fmla="*/ 35 w 64"/>
              <a:gd name="T19" fmla="*/ 9 h 55"/>
              <a:gd name="T20" fmla="*/ 10 w 64"/>
              <a:gd name="T21" fmla="*/ 9 h 55"/>
              <a:gd name="T22" fmla="*/ 4 w 64"/>
              <a:gd name="T23" fmla="*/ 15 h 55"/>
              <a:gd name="T24" fmla="*/ 4 w 64"/>
              <a:gd name="T25" fmla="*/ 45 h 55"/>
              <a:gd name="T26" fmla="*/ 10 w 64"/>
              <a:gd name="T27" fmla="*/ 50 h 55"/>
              <a:gd name="T28" fmla="*/ 40 w 64"/>
              <a:gd name="T29" fmla="*/ 50 h 55"/>
              <a:gd name="T30" fmla="*/ 45 w 64"/>
              <a:gd name="T31" fmla="*/ 45 h 55"/>
              <a:gd name="T32" fmla="*/ 45 w 64"/>
              <a:gd name="T33" fmla="*/ 33 h 55"/>
              <a:gd name="T34" fmla="*/ 47 w 64"/>
              <a:gd name="T35" fmla="*/ 32 h 55"/>
              <a:gd name="T36" fmla="*/ 49 w 64"/>
              <a:gd name="T37" fmla="*/ 32 h 55"/>
              <a:gd name="T38" fmla="*/ 50 w 64"/>
              <a:gd name="T39" fmla="*/ 33 h 55"/>
              <a:gd name="T40" fmla="*/ 50 w 64"/>
              <a:gd name="T41" fmla="*/ 45 h 55"/>
              <a:gd name="T42" fmla="*/ 64 w 64"/>
              <a:gd name="T43" fmla="*/ 21 h 55"/>
              <a:gd name="T44" fmla="*/ 61 w 64"/>
              <a:gd name="T45" fmla="*/ 23 h 55"/>
              <a:gd name="T46" fmla="*/ 60 w 64"/>
              <a:gd name="T47" fmla="*/ 22 h 55"/>
              <a:gd name="T48" fmla="*/ 54 w 64"/>
              <a:gd name="T49" fmla="*/ 16 h 55"/>
              <a:gd name="T50" fmla="*/ 30 w 64"/>
              <a:gd name="T51" fmla="*/ 39 h 55"/>
              <a:gd name="T52" fmla="*/ 29 w 64"/>
              <a:gd name="T53" fmla="*/ 39 h 55"/>
              <a:gd name="T54" fmla="*/ 29 w 64"/>
              <a:gd name="T55" fmla="*/ 39 h 55"/>
              <a:gd name="T56" fmla="*/ 25 w 64"/>
              <a:gd name="T57" fmla="*/ 35 h 55"/>
              <a:gd name="T58" fmla="*/ 24 w 64"/>
              <a:gd name="T59" fmla="*/ 34 h 55"/>
              <a:gd name="T60" fmla="*/ 25 w 64"/>
              <a:gd name="T61" fmla="*/ 33 h 55"/>
              <a:gd name="T62" fmla="*/ 48 w 64"/>
              <a:gd name="T63" fmla="*/ 10 h 55"/>
              <a:gd name="T64" fmla="*/ 42 w 64"/>
              <a:gd name="T65" fmla="*/ 4 h 55"/>
              <a:gd name="T66" fmla="*/ 41 w 64"/>
              <a:gd name="T67" fmla="*/ 2 h 55"/>
              <a:gd name="T68" fmla="*/ 43 w 64"/>
              <a:gd name="T69" fmla="*/ 0 h 55"/>
              <a:gd name="T70" fmla="*/ 61 w 64"/>
              <a:gd name="T71" fmla="*/ 0 h 55"/>
              <a:gd name="T72" fmla="*/ 64 w 64"/>
              <a:gd name="T73" fmla="*/ 2 h 55"/>
              <a:gd name="T74" fmla="*/ 64 w 64"/>
              <a:gd name="T75" fmla="*/ 21 h 5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4" h="55">
                <a:moveTo>
                  <a:pt x="50" y="45"/>
                </a:moveTo>
                <a:cubicBezTo>
                  <a:pt x="50" y="50"/>
                  <a:pt x="45" y="55"/>
                  <a:pt x="40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9"/>
                  <a:pt x="4" y="5"/>
                  <a:pt x="10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6" y="5"/>
                  <a:pt x="36" y="5"/>
                  <a:pt x="36" y="6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9"/>
                  <a:pt x="36" y="9"/>
                  <a:pt x="35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7" y="9"/>
                  <a:pt x="4" y="12"/>
                  <a:pt x="4" y="1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8"/>
                  <a:pt x="7" y="50"/>
                  <a:pt x="10" y="50"/>
                </a:cubicBezTo>
                <a:cubicBezTo>
                  <a:pt x="40" y="50"/>
                  <a:pt x="40" y="50"/>
                  <a:pt x="40" y="50"/>
                </a:cubicBezTo>
                <a:cubicBezTo>
                  <a:pt x="43" y="50"/>
                  <a:pt x="45" y="48"/>
                  <a:pt x="45" y="45"/>
                </a:cubicBezTo>
                <a:cubicBezTo>
                  <a:pt x="45" y="33"/>
                  <a:pt x="45" y="33"/>
                  <a:pt x="45" y="33"/>
                </a:cubicBezTo>
                <a:cubicBezTo>
                  <a:pt x="45" y="32"/>
                  <a:pt x="46" y="32"/>
                  <a:pt x="47" y="32"/>
                </a:cubicBezTo>
                <a:cubicBezTo>
                  <a:pt x="49" y="32"/>
                  <a:pt x="49" y="32"/>
                  <a:pt x="49" y="32"/>
                </a:cubicBezTo>
                <a:cubicBezTo>
                  <a:pt x="50" y="32"/>
                  <a:pt x="50" y="32"/>
                  <a:pt x="50" y="33"/>
                </a:cubicBezTo>
                <a:lnTo>
                  <a:pt x="50" y="45"/>
                </a:lnTo>
                <a:close/>
                <a:moveTo>
                  <a:pt x="64" y="21"/>
                </a:moveTo>
                <a:cubicBezTo>
                  <a:pt x="64" y="22"/>
                  <a:pt x="63" y="23"/>
                  <a:pt x="61" y="23"/>
                </a:cubicBezTo>
                <a:cubicBezTo>
                  <a:pt x="61" y="23"/>
                  <a:pt x="60" y="23"/>
                  <a:pt x="60" y="22"/>
                </a:cubicBezTo>
                <a:cubicBezTo>
                  <a:pt x="54" y="16"/>
                  <a:pt x="54" y="16"/>
                  <a:pt x="54" y="16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39"/>
                  <a:pt x="30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5" y="35"/>
                  <a:pt x="25" y="35"/>
                  <a:pt x="25" y="35"/>
                </a:cubicBezTo>
                <a:cubicBezTo>
                  <a:pt x="24" y="35"/>
                  <a:pt x="24" y="35"/>
                  <a:pt x="24" y="34"/>
                </a:cubicBezTo>
                <a:cubicBezTo>
                  <a:pt x="24" y="34"/>
                  <a:pt x="24" y="34"/>
                  <a:pt x="25" y="33"/>
                </a:cubicBezTo>
                <a:cubicBezTo>
                  <a:pt x="48" y="10"/>
                  <a:pt x="48" y="10"/>
                  <a:pt x="48" y="10"/>
                </a:cubicBezTo>
                <a:cubicBezTo>
                  <a:pt x="42" y="4"/>
                  <a:pt x="42" y="4"/>
                  <a:pt x="42" y="4"/>
                </a:cubicBezTo>
                <a:cubicBezTo>
                  <a:pt x="41" y="3"/>
                  <a:pt x="41" y="3"/>
                  <a:pt x="41" y="2"/>
                </a:cubicBezTo>
                <a:cubicBezTo>
                  <a:pt x="41" y="1"/>
                  <a:pt x="42" y="0"/>
                  <a:pt x="43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3" y="0"/>
                  <a:pt x="64" y="1"/>
                  <a:pt x="64" y="2"/>
                </a:cubicBezTo>
                <a:lnTo>
                  <a:pt x="64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41" name="Freeform 81">
            <a:extLst>
              <a:ext uri="{FF2B5EF4-FFF2-40B4-BE49-F238E27FC236}">
                <a16:creationId xmlns:a16="http://schemas.microsoft.com/office/drawing/2014/main" id="{72282F84-2D01-C940-8ACB-488239E6E6F2}"/>
              </a:ext>
            </a:extLst>
          </p:cNvPr>
          <p:cNvSpPr>
            <a:spLocks noEditPoints="1"/>
          </p:cNvSpPr>
          <p:nvPr/>
        </p:nvSpPr>
        <p:spPr bwMode="auto">
          <a:xfrm>
            <a:off x="76200" y="2216150"/>
            <a:ext cx="220663" cy="141288"/>
          </a:xfrm>
          <a:custGeom>
            <a:avLst/>
            <a:gdLst>
              <a:gd name="T0" fmla="*/ 63 w 64"/>
              <a:gd name="T1" fmla="*/ 23 h 41"/>
              <a:gd name="T2" fmla="*/ 32 w 64"/>
              <a:gd name="T3" fmla="*/ 41 h 41"/>
              <a:gd name="T4" fmla="*/ 0 w 64"/>
              <a:gd name="T5" fmla="*/ 23 h 41"/>
              <a:gd name="T6" fmla="*/ 0 w 64"/>
              <a:gd name="T7" fmla="*/ 21 h 41"/>
              <a:gd name="T8" fmla="*/ 0 w 64"/>
              <a:gd name="T9" fmla="*/ 18 h 41"/>
              <a:gd name="T10" fmla="*/ 32 w 64"/>
              <a:gd name="T11" fmla="*/ 0 h 41"/>
              <a:gd name="T12" fmla="*/ 63 w 64"/>
              <a:gd name="T13" fmla="*/ 18 h 41"/>
              <a:gd name="T14" fmla="*/ 64 w 64"/>
              <a:gd name="T15" fmla="*/ 21 h 41"/>
              <a:gd name="T16" fmla="*/ 63 w 64"/>
              <a:gd name="T17" fmla="*/ 23 h 41"/>
              <a:gd name="T18" fmla="*/ 46 w 64"/>
              <a:gd name="T19" fmla="*/ 8 h 41"/>
              <a:gd name="T20" fmla="*/ 48 w 64"/>
              <a:gd name="T21" fmla="*/ 16 h 41"/>
              <a:gd name="T22" fmla="*/ 32 w 64"/>
              <a:gd name="T23" fmla="*/ 32 h 41"/>
              <a:gd name="T24" fmla="*/ 16 w 64"/>
              <a:gd name="T25" fmla="*/ 16 h 41"/>
              <a:gd name="T26" fmla="*/ 18 w 64"/>
              <a:gd name="T27" fmla="*/ 8 h 41"/>
              <a:gd name="T28" fmla="*/ 4 w 64"/>
              <a:gd name="T29" fmla="*/ 21 h 41"/>
              <a:gd name="T30" fmla="*/ 32 w 64"/>
              <a:gd name="T31" fmla="*/ 37 h 41"/>
              <a:gd name="T32" fmla="*/ 59 w 64"/>
              <a:gd name="T33" fmla="*/ 21 h 41"/>
              <a:gd name="T34" fmla="*/ 46 w 64"/>
              <a:gd name="T35" fmla="*/ 8 h 41"/>
              <a:gd name="T36" fmla="*/ 32 w 64"/>
              <a:gd name="T37" fmla="*/ 5 h 41"/>
              <a:gd name="T38" fmla="*/ 21 w 64"/>
              <a:gd name="T39" fmla="*/ 16 h 41"/>
              <a:gd name="T40" fmla="*/ 23 w 64"/>
              <a:gd name="T41" fmla="*/ 18 h 41"/>
              <a:gd name="T42" fmla="*/ 24 w 64"/>
              <a:gd name="T43" fmla="*/ 16 h 41"/>
              <a:gd name="T44" fmla="*/ 32 w 64"/>
              <a:gd name="T45" fmla="*/ 9 h 41"/>
              <a:gd name="T46" fmla="*/ 33 w 64"/>
              <a:gd name="T47" fmla="*/ 7 h 41"/>
              <a:gd name="T48" fmla="*/ 32 w 64"/>
              <a:gd name="T49" fmla="*/ 5 h 41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41">
                <a:moveTo>
                  <a:pt x="63" y="23"/>
                </a:moveTo>
                <a:cubicBezTo>
                  <a:pt x="56" y="34"/>
                  <a:pt x="44" y="41"/>
                  <a:pt x="32" y="41"/>
                </a:cubicBezTo>
                <a:cubicBezTo>
                  <a:pt x="19" y="41"/>
                  <a:pt x="7" y="34"/>
                  <a:pt x="0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20"/>
                  <a:pt x="0" y="19"/>
                  <a:pt x="0" y="18"/>
                </a:cubicBezTo>
                <a:cubicBezTo>
                  <a:pt x="7" y="8"/>
                  <a:pt x="19" y="0"/>
                  <a:pt x="32" y="0"/>
                </a:cubicBezTo>
                <a:cubicBezTo>
                  <a:pt x="44" y="0"/>
                  <a:pt x="56" y="8"/>
                  <a:pt x="63" y="18"/>
                </a:cubicBezTo>
                <a:cubicBezTo>
                  <a:pt x="63" y="19"/>
                  <a:pt x="64" y="20"/>
                  <a:pt x="64" y="21"/>
                </a:cubicBezTo>
                <a:cubicBezTo>
                  <a:pt x="64" y="22"/>
                  <a:pt x="63" y="23"/>
                  <a:pt x="63" y="23"/>
                </a:cubicBezTo>
                <a:close/>
                <a:moveTo>
                  <a:pt x="46" y="8"/>
                </a:moveTo>
                <a:cubicBezTo>
                  <a:pt x="47" y="11"/>
                  <a:pt x="48" y="13"/>
                  <a:pt x="48" y="16"/>
                </a:cubicBezTo>
                <a:cubicBezTo>
                  <a:pt x="48" y="25"/>
                  <a:pt x="41" y="32"/>
                  <a:pt x="32" y="32"/>
                </a:cubicBezTo>
                <a:cubicBezTo>
                  <a:pt x="23" y="32"/>
                  <a:pt x="16" y="25"/>
                  <a:pt x="16" y="16"/>
                </a:cubicBezTo>
                <a:cubicBezTo>
                  <a:pt x="16" y="13"/>
                  <a:pt x="17" y="11"/>
                  <a:pt x="18" y="8"/>
                </a:cubicBezTo>
                <a:cubicBezTo>
                  <a:pt x="12" y="11"/>
                  <a:pt x="8" y="16"/>
                  <a:pt x="4" y="21"/>
                </a:cubicBezTo>
                <a:cubicBezTo>
                  <a:pt x="10" y="30"/>
                  <a:pt x="20" y="37"/>
                  <a:pt x="32" y="37"/>
                </a:cubicBezTo>
                <a:cubicBezTo>
                  <a:pt x="43" y="37"/>
                  <a:pt x="53" y="30"/>
                  <a:pt x="59" y="21"/>
                </a:cubicBezTo>
                <a:cubicBezTo>
                  <a:pt x="56" y="16"/>
                  <a:pt x="51" y="11"/>
                  <a:pt x="46" y="8"/>
                </a:cubicBezTo>
                <a:close/>
                <a:moveTo>
                  <a:pt x="32" y="5"/>
                </a:moveTo>
                <a:cubicBezTo>
                  <a:pt x="26" y="5"/>
                  <a:pt x="21" y="10"/>
                  <a:pt x="21" y="16"/>
                </a:cubicBezTo>
                <a:cubicBezTo>
                  <a:pt x="21" y="17"/>
                  <a:pt x="22" y="18"/>
                  <a:pt x="23" y="18"/>
                </a:cubicBezTo>
                <a:cubicBezTo>
                  <a:pt x="24" y="18"/>
                  <a:pt x="24" y="17"/>
                  <a:pt x="24" y="16"/>
                </a:cubicBezTo>
                <a:cubicBezTo>
                  <a:pt x="24" y="12"/>
                  <a:pt x="28" y="9"/>
                  <a:pt x="32" y="9"/>
                </a:cubicBezTo>
                <a:cubicBezTo>
                  <a:pt x="33" y="9"/>
                  <a:pt x="33" y="8"/>
                  <a:pt x="33" y="7"/>
                </a:cubicBezTo>
                <a:cubicBezTo>
                  <a:pt x="33" y="6"/>
                  <a:pt x="33" y="5"/>
                  <a:pt x="32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42" name="Freeform 82">
            <a:extLst>
              <a:ext uri="{FF2B5EF4-FFF2-40B4-BE49-F238E27FC236}">
                <a16:creationId xmlns:a16="http://schemas.microsoft.com/office/drawing/2014/main" id="{506B1C85-3104-E24D-9A76-C60E72C037A8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2165350"/>
            <a:ext cx="222250" cy="227013"/>
          </a:xfrm>
          <a:custGeom>
            <a:avLst/>
            <a:gdLst>
              <a:gd name="T0" fmla="*/ 60 w 65"/>
              <a:gd name="T1" fmla="*/ 21 h 66"/>
              <a:gd name="T2" fmla="*/ 52 w 65"/>
              <a:gd name="T3" fmla="*/ 29 h 66"/>
              <a:gd name="T4" fmla="*/ 56 w 65"/>
              <a:gd name="T5" fmla="*/ 33 h 66"/>
              <a:gd name="T6" fmla="*/ 56 w 65"/>
              <a:gd name="T7" fmla="*/ 34 h 66"/>
              <a:gd name="T8" fmla="*/ 49 w 65"/>
              <a:gd name="T9" fmla="*/ 42 h 66"/>
              <a:gd name="T10" fmla="*/ 47 w 65"/>
              <a:gd name="T11" fmla="*/ 42 h 66"/>
              <a:gd name="T12" fmla="*/ 43 w 65"/>
              <a:gd name="T13" fmla="*/ 38 h 66"/>
              <a:gd name="T14" fmla="*/ 22 w 65"/>
              <a:gd name="T15" fmla="*/ 60 h 66"/>
              <a:gd name="T16" fmla="*/ 18 w 65"/>
              <a:gd name="T17" fmla="*/ 61 h 66"/>
              <a:gd name="T18" fmla="*/ 11 w 65"/>
              <a:gd name="T19" fmla="*/ 61 h 66"/>
              <a:gd name="T20" fmla="*/ 2 w 65"/>
              <a:gd name="T21" fmla="*/ 66 h 66"/>
              <a:gd name="T22" fmla="*/ 0 w 65"/>
              <a:gd name="T23" fmla="*/ 63 h 66"/>
              <a:gd name="T24" fmla="*/ 4 w 65"/>
              <a:gd name="T25" fmla="*/ 54 h 66"/>
              <a:gd name="T26" fmla="*/ 4 w 65"/>
              <a:gd name="T27" fmla="*/ 47 h 66"/>
              <a:gd name="T28" fmla="*/ 6 w 65"/>
              <a:gd name="T29" fmla="*/ 44 h 66"/>
              <a:gd name="T30" fmla="*/ 27 w 65"/>
              <a:gd name="T31" fmla="*/ 22 h 66"/>
              <a:gd name="T32" fmla="*/ 23 w 65"/>
              <a:gd name="T33" fmla="*/ 18 h 66"/>
              <a:gd name="T34" fmla="*/ 23 w 65"/>
              <a:gd name="T35" fmla="*/ 17 h 66"/>
              <a:gd name="T36" fmla="*/ 31 w 65"/>
              <a:gd name="T37" fmla="*/ 9 h 66"/>
              <a:gd name="T38" fmla="*/ 33 w 65"/>
              <a:gd name="T39" fmla="*/ 9 h 66"/>
              <a:gd name="T40" fmla="*/ 36 w 65"/>
              <a:gd name="T41" fmla="*/ 13 h 66"/>
              <a:gd name="T42" fmla="*/ 44 w 65"/>
              <a:gd name="T43" fmla="*/ 5 h 66"/>
              <a:gd name="T44" fmla="*/ 60 w 65"/>
              <a:gd name="T45" fmla="*/ 5 h 66"/>
              <a:gd name="T46" fmla="*/ 60 w 65"/>
              <a:gd name="T47" fmla="*/ 21 h 66"/>
              <a:gd name="T48" fmla="*/ 39 w 65"/>
              <a:gd name="T49" fmla="*/ 34 h 66"/>
              <a:gd name="T50" fmla="*/ 32 w 65"/>
              <a:gd name="T51" fmla="*/ 27 h 66"/>
              <a:gd name="T52" fmla="*/ 11 w 65"/>
              <a:gd name="T53" fmla="*/ 47 h 66"/>
              <a:gd name="T54" fmla="*/ 11 w 65"/>
              <a:gd name="T55" fmla="*/ 54 h 66"/>
              <a:gd name="T56" fmla="*/ 18 w 65"/>
              <a:gd name="T57" fmla="*/ 54 h 66"/>
              <a:gd name="T58" fmla="*/ 39 w 65"/>
              <a:gd name="T59" fmla="*/ 34 h 6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5" h="66">
                <a:moveTo>
                  <a:pt x="60" y="21"/>
                </a:moveTo>
                <a:cubicBezTo>
                  <a:pt x="52" y="29"/>
                  <a:pt x="52" y="29"/>
                  <a:pt x="52" y="29"/>
                </a:cubicBezTo>
                <a:cubicBezTo>
                  <a:pt x="56" y="33"/>
                  <a:pt x="56" y="33"/>
                  <a:pt x="56" y="33"/>
                </a:cubicBezTo>
                <a:cubicBezTo>
                  <a:pt x="57" y="33"/>
                  <a:pt x="57" y="34"/>
                  <a:pt x="56" y="34"/>
                </a:cubicBezTo>
                <a:cubicBezTo>
                  <a:pt x="49" y="42"/>
                  <a:pt x="49" y="42"/>
                  <a:pt x="49" y="42"/>
                </a:cubicBezTo>
                <a:cubicBezTo>
                  <a:pt x="48" y="42"/>
                  <a:pt x="47" y="42"/>
                  <a:pt x="47" y="42"/>
                </a:cubicBezTo>
                <a:cubicBezTo>
                  <a:pt x="43" y="38"/>
                  <a:pt x="43" y="38"/>
                  <a:pt x="43" y="38"/>
                </a:cubicBezTo>
                <a:cubicBezTo>
                  <a:pt x="22" y="60"/>
                  <a:pt x="22" y="60"/>
                  <a:pt x="22" y="60"/>
                </a:cubicBezTo>
                <a:cubicBezTo>
                  <a:pt x="21" y="61"/>
                  <a:pt x="20" y="61"/>
                  <a:pt x="18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2" y="66"/>
                  <a:pt x="2" y="66"/>
                  <a:pt x="2" y="66"/>
                </a:cubicBezTo>
                <a:cubicBezTo>
                  <a:pt x="0" y="63"/>
                  <a:pt x="0" y="63"/>
                  <a:pt x="0" y="63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6"/>
                  <a:pt x="5" y="45"/>
                  <a:pt x="6" y="44"/>
                </a:cubicBezTo>
                <a:cubicBezTo>
                  <a:pt x="27" y="22"/>
                  <a:pt x="27" y="22"/>
                  <a:pt x="27" y="22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7"/>
                  <a:pt x="23" y="17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3" y="9"/>
                </a:cubicBezTo>
                <a:cubicBezTo>
                  <a:pt x="36" y="13"/>
                  <a:pt x="36" y="13"/>
                  <a:pt x="36" y="13"/>
                </a:cubicBezTo>
                <a:cubicBezTo>
                  <a:pt x="44" y="5"/>
                  <a:pt x="44" y="5"/>
                  <a:pt x="44" y="5"/>
                </a:cubicBezTo>
                <a:cubicBezTo>
                  <a:pt x="49" y="0"/>
                  <a:pt x="56" y="0"/>
                  <a:pt x="60" y="5"/>
                </a:cubicBezTo>
                <a:cubicBezTo>
                  <a:pt x="65" y="9"/>
                  <a:pt x="65" y="17"/>
                  <a:pt x="60" y="21"/>
                </a:cubicBezTo>
                <a:close/>
                <a:moveTo>
                  <a:pt x="39" y="34"/>
                </a:moveTo>
                <a:cubicBezTo>
                  <a:pt x="32" y="27"/>
                  <a:pt x="32" y="27"/>
                  <a:pt x="32" y="2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54"/>
                  <a:pt x="11" y="54"/>
                  <a:pt x="11" y="54"/>
                </a:cubicBezTo>
                <a:cubicBezTo>
                  <a:pt x="18" y="54"/>
                  <a:pt x="18" y="54"/>
                  <a:pt x="18" y="54"/>
                </a:cubicBezTo>
                <a:lnTo>
                  <a:pt x="39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43" name="Freeform 83">
            <a:extLst>
              <a:ext uri="{FF2B5EF4-FFF2-40B4-BE49-F238E27FC236}">
                <a16:creationId xmlns:a16="http://schemas.microsoft.com/office/drawing/2014/main" id="{514DCBF8-72AD-854D-95CC-95B1C5F7870F}"/>
              </a:ext>
            </a:extLst>
          </p:cNvPr>
          <p:cNvSpPr>
            <a:spLocks/>
          </p:cNvSpPr>
          <p:nvPr/>
        </p:nvSpPr>
        <p:spPr bwMode="auto">
          <a:xfrm>
            <a:off x="989013" y="2185988"/>
            <a:ext cx="188912" cy="188912"/>
          </a:xfrm>
          <a:custGeom>
            <a:avLst/>
            <a:gdLst>
              <a:gd name="T0" fmla="*/ 44 w 55"/>
              <a:gd name="T1" fmla="*/ 55 h 55"/>
              <a:gd name="T2" fmla="*/ 37 w 55"/>
              <a:gd name="T3" fmla="*/ 55 h 55"/>
              <a:gd name="T4" fmla="*/ 37 w 55"/>
              <a:gd name="T5" fmla="*/ 33 h 55"/>
              <a:gd name="T6" fmla="*/ 45 w 55"/>
              <a:gd name="T7" fmla="*/ 33 h 55"/>
              <a:gd name="T8" fmla="*/ 46 w 55"/>
              <a:gd name="T9" fmla="*/ 25 h 55"/>
              <a:gd name="T10" fmla="*/ 37 w 55"/>
              <a:gd name="T11" fmla="*/ 25 h 55"/>
              <a:gd name="T12" fmla="*/ 37 w 55"/>
              <a:gd name="T13" fmla="*/ 20 h 55"/>
              <a:gd name="T14" fmla="*/ 42 w 55"/>
              <a:gd name="T15" fmla="*/ 16 h 55"/>
              <a:gd name="T16" fmla="*/ 47 w 55"/>
              <a:gd name="T17" fmla="*/ 16 h 55"/>
              <a:gd name="T18" fmla="*/ 47 w 55"/>
              <a:gd name="T19" fmla="*/ 9 h 55"/>
              <a:gd name="T20" fmla="*/ 40 w 55"/>
              <a:gd name="T21" fmla="*/ 8 h 55"/>
              <a:gd name="T22" fmla="*/ 29 w 55"/>
              <a:gd name="T23" fmla="*/ 19 h 55"/>
              <a:gd name="T24" fmla="*/ 29 w 55"/>
              <a:gd name="T25" fmla="*/ 25 h 55"/>
              <a:gd name="T26" fmla="*/ 21 w 55"/>
              <a:gd name="T27" fmla="*/ 25 h 55"/>
              <a:gd name="T28" fmla="*/ 21 w 55"/>
              <a:gd name="T29" fmla="*/ 33 h 55"/>
              <a:gd name="T30" fmla="*/ 29 w 55"/>
              <a:gd name="T31" fmla="*/ 33 h 55"/>
              <a:gd name="T32" fmla="*/ 29 w 55"/>
              <a:gd name="T33" fmla="*/ 55 h 55"/>
              <a:gd name="T34" fmla="*/ 10 w 55"/>
              <a:gd name="T35" fmla="*/ 55 h 55"/>
              <a:gd name="T36" fmla="*/ 0 w 55"/>
              <a:gd name="T37" fmla="*/ 45 h 55"/>
              <a:gd name="T38" fmla="*/ 0 w 55"/>
              <a:gd name="T39" fmla="*/ 10 h 55"/>
              <a:gd name="T40" fmla="*/ 10 w 55"/>
              <a:gd name="T41" fmla="*/ 0 h 55"/>
              <a:gd name="T42" fmla="*/ 44 w 55"/>
              <a:gd name="T43" fmla="*/ 0 h 55"/>
              <a:gd name="T44" fmla="*/ 55 w 55"/>
              <a:gd name="T45" fmla="*/ 10 h 55"/>
              <a:gd name="T46" fmla="*/ 55 w 55"/>
              <a:gd name="T47" fmla="*/ 45 h 55"/>
              <a:gd name="T48" fmla="*/ 44 w 55"/>
              <a:gd name="T49" fmla="*/ 55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5" h="55">
                <a:moveTo>
                  <a:pt x="44" y="55"/>
                </a:moveTo>
                <a:cubicBezTo>
                  <a:pt x="37" y="55"/>
                  <a:pt x="37" y="55"/>
                  <a:pt x="37" y="55"/>
                </a:cubicBezTo>
                <a:cubicBezTo>
                  <a:pt x="37" y="33"/>
                  <a:pt x="37" y="33"/>
                  <a:pt x="37" y="33"/>
                </a:cubicBezTo>
                <a:cubicBezTo>
                  <a:pt x="45" y="33"/>
                  <a:pt x="45" y="33"/>
                  <a:pt x="45" y="33"/>
                </a:cubicBezTo>
                <a:cubicBezTo>
                  <a:pt x="46" y="25"/>
                  <a:pt x="46" y="25"/>
                  <a:pt x="46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18"/>
                  <a:pt x="38" y="16"/>
                  <a:pt x="42" y="16"/>
                </a:cubicBezTo>
                <a:cubicBezTo>
                  <a:pt x="47" y="16"/>
                  <a:pt x="47" y="16"/>
                  <a:pt x="47" y="16"/>
                </a:cubicBezTo>
                <a:cubicBezTo>
                  <a:pt x="47" y="9"/>
                  <a:pt x="47" y="9"/>
                  <a:pt x="47" y="9"/>
                </a:cubicBezTo>
                <a:cubicBezTo>
                  <a:pt x="45" y="9"/>
                  <a:pt x="43" y="8"/>
                  <a:pt x="40" y="8"/>
                </a:cubicBezTo>
                <a:cubicBezTo>
                  <a:pt x="34" y="8"/>
                  <a:pt x="29" y="12"/>
                  <a:pt x="29" y="19"/>
                </a:cubicBezTo>
                <a:cubicBezTo>
                  <a:pt x="29" y="25"/>
                  <a:pt x="29" y="25"/>
                  <a:pt x="29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33"/>
                  <a:pt x="21" y="33"/>
                  <a:pt x="21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55"/>
                  <a:pt x="29" y="55"/>
                  <a:pt x="2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5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50"/>
                  <a:pt x="50" y="55"/>
                  <a:pt x="44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44" name="Freeform 84">
            <a:extLst>
              <a:ext uri="{FF2B5EF4-FFF2-40B4-BE49-F238E27FC236}">
                <a16:creationId xmlns:a16="http://schemas.microsoft.com/office/drawing/2014/main" id="{1D6BAFEB-1142-D44E-865D-5DAF4948BB46}"/>
              </a:ext>
            </a:extLst>
          </p:cNvPr>
          <p:cNvSpPr>
            <a:spLocks/>
          </p:cNvSpPr>
          <p:nvPr/>
        </p:nvSpPr>
        <p:spPr bwMode="auto">
          <a:xfrm>
            <a:off x="1484313" y="2185988"/>
            <a:ext cx="220662" cy="188912"/>
          </a:xfrm>
          <a:custGeom>
            <a:avLst/>
            <a:gdLst>
              <a:gd name="T0" fmla="*/ 0 w 64"/>
              <a:gd name="T1" fmla="*/ 54 h 55"/>
              <a:gd name="T2" fmla="*/ 0 w 64"/>
              <a:gd name="T3" fmla="*/ 1 h 55"/>
              <a:gd name="T4" fmla="*/ 1 w 64"/>
              <a:gd name="T5" fmla="*/ 1 h 55"/>
              <a:gd name="T6" fmla="*/ 27 w 64"/>
              <a:gd name="T7" fmla="*/ 26 h 55"/>
              <a:gd name="T8" fmla="*/ 27 w 64"/>
              <a:gd name="T9" fmla="*/ 27 h 55"/>
              <a:gd name="T10" fmla="*/ 27 w 64"/>
              <a:gd name="T11" fmla="*/ 1 h 55"/>
              <a:gd name="T12" fmla="*/ 29 w 64"/>
              <a:gd name="T13" fmla="*/ 1 h 55"/>
              <a:gd name="T14" fmla="*/ 54 w 64"/>
              <a:gd name="T15" fmla="*/ 26 h 55"/>
              <a:gd name="T16" fmla="*/ 55 w 64"/>
              <a:gd name="T17" fmla="*/ 27 h 55"/>
              <a:gd name="T18" fmla="*/ 55 w 64"/>
              <a:gd name="T19" fmla="*/ 2 h 55"/>
              <a:gd name="T20" fmla="*/ 57 w 64"/>
              <a:gd name="T21" fmla="*/ 0 h 55"/>
              <a:gd name="T22" fmla="*/ 61 w 64"/>
              <a:gd name="T23" fmla="*/ 0 h 55"/>
              <a:gd name="T24" fmla="*/ 64 w 64"/>
              <a:gd name="T25" fmla="*/ 2 h 55"/>
              <a:gd name="T26" fmla="*/ 64 w 64"/>
              <a:gd name="T27" fmla="*/ 53 h 55"/>
              <a:gd name="T28" fmla="*/ 61 w 64"/>
              <a:gd name="T29" fmla="*/ 55 h 55"/>
              <a:gd name="T30" fmla="*/ 57 w 64"/>
              <a:gd name="T31" fmla="*/ 55 h 55"/>
              <a:gd name="T32" fmla="*/ 55 w 64"/>
              <a:gd name="T33" fmla="*/ 53 h 55"/>
              <a:gd name="T34" fmla="*/ 55 w 64"/>
              <a:gd name="T35" fmla="*/ 28 h 55"/>
              <a:gd name="T36" fmla="*/ 54 w 64"/>
              <a:gd name="T37" fmla="*/ 29 h 55"/>
              <a:gd name="T38" fmla="*/ 29 w 64"/>
              <a:gd name="T39" fmla="*/ 55 h 55"/>
              <a:gd name="T40" fmla="*/ 27 w 64"/>
              <a:gd name="T41" fmla="*/ 54 h 55"/>
              <a:gd name="T42" fmla="*/ 27 w 64"/>
              <a:gd name="T43" fmla="*/ 28 h 55"/>
              <a:gd name="T44" fmla="*/ 27 w 64"/>
              <a:gd name="T45" fmla="*/ 29 h 55"/>
              <a:gd name="T46" fmla="*/ 1 w 64"/>
              <a:gd name="T47" fmla="*/ 55 h 55"/>
              <a:gd name="T48" fmla="*/ 0 w 64"/>
              <a:gd name="T49" fmla="*/ 54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55">
                <a:moveTo>
                  <a:pt x="0" y="54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1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6"/>
                  <a:pt x="27" y="27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0"/>
                  <a:pt x="28" y="0"/>
                  <a:pt x="29" y="1"/>
                </a:cubicBezTo>
                <a:cubicBezTo>
                  <a:pt x="54" y="26"/>
                  <a:pt x="54" y="26"/>
                  <a:pt x="54" y="26"/>
                </a:cubicBezTo>
                <a:cubicBezTo>
                  <a:pt x="54" y="26"/>
                  <a:pt x="54" y="26"/>
                  <a:pt x="55" y="27"/>
                </a:cubicBezTo>
                <a:cubicBezTo>
                  <a:pt x="55" y="2"/>
                  <a:pt x="55" y="2"/>
                  <a:pt x="55" y="2"/>
                </a:cubicBezTo>
                <a:cubicBezTo>
                  <a:pt x="55" y="1"/>
                  <a:pt x="56" y="0"/>
                  <a:pt x="57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3" y="0"/>
                  <a:pt x="64" y="1"/>
                  <a:pt x="64" y="2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4"/>
                  <a:pt x="63" y="55"/>
                  <a:pt x="61" y="55"/>
                </a:cubicBezTo>
                <a:cubicBezTo>
                  <a:pt x="57" y="55"/>
                  <a:pt x="57" y="55"/>
                  <a:pt x="57" y="55"/>
                </a:cubicBezTo>
                <a:cubicBezTo>
                  <a:pt x="56" y="55"/>
                  <a:pt x="55" y="54"/>
                  <a:pt x="55" y="53"/>
                </a:cubicBezTo>
                <a:cubicBezTo>
                  <a:pt x="55" y="28"/>
                  <a:pt x="55" y="28"/>
                  <a:pt x="55" y="28"/>
                </a:cubicBezTo>
                <a:cubicBezTo>
                  <a:pt x="54" y="29"/>
                  <a:pt x="54" y="29"/>
                  <a:pt x="54" y="29"/>
                </a:cubicBezTo>
                <a:cubicBezTo>
                  <a:pt x="29" y="55"/>
                  <a:pt x="29" y="55"/>
                  <a:pt x="29" y="55"/>
                </a:cubicBezTo>
                <a:cubicBezTo>
                  <a:pt x="28" y="55"/>
                  <a:pt x="27" y="55"/>
                  <a:pt x="27" y="54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9"/>
                  <a:pt x="27" y="29"/>
                  <a:pt x="27" y="29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5"/>
                  <a:pt x="0" y="55"/>
                  <a:pt x="0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45" name="Freeform 85">
            <a:extLst>
              <a:ext uri="{FF2B5EF4-FFF2-40B4-BE49-F238E27FC236}">
                <a16:creationId xmlns:a16="http://schemas.microsoft.com/office/drawing/2014/main" id="{42E57B6B-687A-1547-AE0D-04C40B887A16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2174875"/>
            <a:ext cx="153987" cy="217488"/>
          </a:xfrm>
          <a:custGeom>
            <a:avLst/>
            <a:gdLst>
              <a:gd name="T0" fmla="*/ 42 w 45"/>
              <a:gd name="T1" fmla="*/ 40 h 63"/>
              <a:gd name="T2" fmla="*/ 39 w 45"/>
              <a:gd name="T3" fmla="*/ 38 h 63"/>
              <a:gd name="T4" fmla="*/ 31 w 45"/>
              <a:gd name="T5" fmla="*/ 26 h 63"/>
              <a:gd name="T6" fmla="*/ 29 w 45"/>
              <a:gd name="T7" fmla="*/ 26 h 63"/>
              <a:gd name="T8" fmla="*/ 29 w 45"/>
              <a:gd name="T9" fmla="*/ 31 h 63"/>
              <a:gd name="T10" fmla="*/ 38 w 45"/>
              <a:gd name="T11" fmla="*/ 45 h 63"/>
              <a:gd name="T12" fmla="*/ 39 w 45"/>
              <a:gd name="T13" fmla="*/ 47 h 63"/>
              <a:gd name="T14" fmla="*/ 36 w 45"/>
              <a:gd name="T15" fmla="*/ 49 h 63"/>
              <a:gd name="T16" fmla="*/ 29 w 45"/>
              <a:gd name="T17" fmla="*/ 49 h 63"/>
              <a:gd name="T18" fmla="*/ 29 w 45"/>
              <a:gd name="T19" fmla="*/ 59 h 63"/>
              <a:gd name="T20" fmla="*/ 25 w 45"/>
              <a:gd name="T21" fmla="*/ 63 h 63"/>
              <a:gd name="T22" fmla="*/ 20 w 45"/>
              <a:gd name="T23" fmla="*/ 63 h 63"/>
              <a:gd name="T24" fmla="*/ 16 w 45"/>
              <a:gd name="T25" fmla="*/ 59 h 63"/>
              <a:gd name="T26" fmla="*/ 16 w 45"/>
              <a:gd name="T27" fmla="*/ 49 h 63"/>
              <a:gd name="T28" fmla="*/ 9 w 45"/>
              <a:gd name="T29" fmla="*/ 49 h 63"/>
              <a:gd name="T30" fmla="*/ 7 w 45"/>
              <a:gd name="T31" fmla="*/ 47 h 63"/>
              <a:gd name="T32" fmla="*/ 7 w 45"/>
              <a:gd name="T33" fmla="*/ 45 h 63"/>
              <a:gd name="T34" fmla="*/ 16 w 45"/>
              <a:gd name="T35" fmla="*/ 31 h 63"/>
              <a:gd name="T36" fmla="*/ 16 w 45"/>
              <a:gd name="T37" fmla="*/ 26 h 63"/>
              <a:gd name="T38" fmla="*/ 14 w 45"/>
              <a:gd name="T39" fmla="*/ 26 h 63"/>
              <a:gd name="T40" fmla="*/ 6 w 45"/>
              <a:gd name="T41" fmla="*/ 38 h 63"/>
              <a:gd name="T42" fmla="*/ 3 w 45"/>
              <a:gd name="T43" fmla="*/ 40 h 63"/>
              <a:gd name="T44" fmla="*/ 0 w 45"/>
              <a:gd name="T45" fmla="*/ 36 h 63"/>
              <a:gd name="T46" fmla="*/ 0 w 45"/>
              <a:gd name="T47" fmla="*/ 34 h 63"/>
              <a:gd name="T48" fmla="*/ 9 w 45"/>
              <a:gd name="T49" fmla="*/ 21 h 63"/>
              <a:gd name="T50" fmla="*/ 16 w 45"/>
              <a:gd name="T51" fmla="*/ 17 h 63"/>
              <a:gd name="T52" fmla="*/ 29 w 45"/>
              <a:gd name="T53" fmla="*/ 17 h 63"/>
              <a:gd name="T54" fmla="*/ 36 w 45"/>
              <a:gd name="T55" fmla="*/ 21 h 63"/>
              <a:gd name="T56" fmla="*/ 45 w 45"/>
              <a:gd name="T57" fmla="*/ 34 h 63"/>
              <a:gd name="T58" fmla="*/ 45 w 45"/>
              <a:gd name="T59" fmla="*/ 36 h 63"/>
              <a:gd name="T60" fmla="*/ 42 w 45"/>
              <a:gd name="T61" fmla="*/ 40 h 63"/>
              <a:gd name="T62" fmla="*/ 23 w 45"/>
              <a:gd name="T63" fmla="*/ 16 h 63"/>
              <a:gd name="T64" fmla="*/ 15 w 45"/>
              <a:gd name="T65" fmla="*/ 8 h 63"/>
              <a:gd name="T66" fmla="*/ 23 w 45"/>
              <a:gd name="T67" fmla="*/ 0 h 63"/>
              <a:gd name="T68" fmla="*/ 31 w 45"/>
              <a:gd name="T69" fmla="*/ 8 h 63"/>
              <a:gd name="T70" fmla="*/ 23 w 45"/>
              <a:gd name="T71" fmla="*/ 16 h 6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5" h="63">
                <a:moveTo>
                  <a:pt x="42" y="40"/>
                </a:moveTo>
                <a:cubicBezTo>
                  <a:pt x="41" y="40"/>
                  <a:pt x="40" y="39"/>
                  <a:pt x="39" y="38"/>
                </a:cubicBezTo>
                <a:cubicBezTo>
                  <a:pt x="31" y="26"/>
                  <a:pt x="31" y="26"/>
                  <a:pt x="31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31"/>
                  <a:pt x="29" y="31"/>
                  <a:pt x="29" y="31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6"/>
                  <a:pt x="39" y="46"/>
                  <a:pt x="39" y="47"/>
                </a:cubicBezTo>
                <a:cubicBezTo>
                  <a:pt x="39" y="48"/>
                  <a:pt x="38" y="49"/>
                  <a:pt x="36" y="49"/>
                </a:cubicBezTo>
                <a:cubicBezTo>
                  <a:pt x="29" y="49"/>
                  <a:pt x="29" y="49"/>
                  <a:pt x="29" y="49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61"/>
                  <a:pt x="28" y="63"/>
                  <a:pt x="25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18" y="63"/>
                  <a:pt x="16" y="61"/>
                  <a:pt x="16" y="59"/>
                </a:cubicBezTo>
                <a:cubicBezTo>
                  <a:pt x="16" y="49"/>
                  <a:pt x="16" y="49"/>
                  <a:pt x="16" y="49"/>
                </a:cubicBezTo>
                <a:cubicBezTo>
                  <a:pt x="9" y="49"/>
                  <a:pt x="9" y="49"/>
                  <a:pt x="9" y="49"/>
                </a:cubicBezTo>
                <a:cubicBezTo>
                  <a:pt x="8" y="49"/>
                  <a:pt x="7" y="48"/>
                  <a:pt x="7" y="47"/>
                </a:cubicBezTo>
                <a:cubicBezTo>
                  <a:pt x="7" y="46"/>
                  <a:pt x="7" y="46"/>
                  <a:pt x="7" y="45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26"/>
                  <a:pt x="16" y="26"/>
                  <a:pt x="16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6" y="38"/>
                  <a:pt x="6" y="38"/>
                  <a:pt x="6" y="38"/>
                </a:cubicBezTo>
                <a:cubicBezTo>
                  <a:pt x="5" y="39"/>
                  <a:pt x="4" y="40"/>
                  <a:pt x="3" y="40"/>
                </a:cubicBezTo>
                <a:cubicBezTo>
                  <a:pt x="1" y="40"/>
                  <a:pt x="0" y="38"/>
                  <a:pt x="0" y="36"/>
                </a:cubicBezTo>
                <a:cubicBezTo>
                  <a:pt x="0" y="36"/>
                  <a:pt x="0" y="35"/>
                  <a:pt x="0" y="34"/>
                </a:cubicBezTo>
                <a:cubicBezTo>
                  <a:pt x="9" y="21"/>
                  <a:pt x="9" y="21"/>
                  <a:pt x="9" y="21"/>
                </a:cubicBezTo>
                <a:cubicBezTo>
                  <a:pt x="11" y="19"/>
                  <a:pt x="13" y="17"/>
                  <a:pt x="16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32" y="17"/>
                  <a:pt x="34" y="19"/>
                  <a:pt x="36" y="21"/>
                </a:cubicBezTo>
                <a:cubicBezTo>
                  <a:pt x="45" y="34"/>
                  <a:pt x="45" y="34"/>
                  <a:pt x="45" y="34"/>
                </a:cubicBezTo>
                <a:cubicBezTo>
                  <a:pt x="45" y="35"/>
                  <a:pt x="45" y="36"/>
                  <a:pt x="45" y="36"/>
                </a:cubicBezTo>
                <a:cubicBezTo>
                  <a:pt x="45" y="38"/>
                  <a:pt x="44" y="40"/>
                  <a:pt x="42" y="40"/>
                </a:cubicBezTo>
                <a:close/>
                <a:moveTo>
                  <a:pt x="23" y="16"/>
                </a:moveTo>
                <a:cubicBezTo>
                  <a:pt x="18" y="16"/>
                  <a:pt x="15" y="12"/>
                  <a:pt x="15" y="8"/>
                </a:cubicBezTo>
                <a:cubicBezTo>
                  <a:pt x="15" y="3"/>
                  <a:pt x="18" y="0"/>
                  <a:pt x="23" y="0"/>
                </a:cubicBezTo>
                <a:cubicBezTo>
                  <a:pt x="27" y="0"/>
                  <a:pt x="31" y="3"/>
                  <a:pt x="31" y="8"/>
                </a:cubicBezTo>
                <a:cubicBezTo>
                  <a:pt x="31" y="12"/>
                  <a:pt x="27" y="16"/>
                  <a:pt x="23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46" name="Freeform 86">
            <a:extLst>
              <a:ext uri="{FF2B5EF4-FFF2-40B4-BE49-F238E27FC236}">
                <a16:creationId xmlns:a16="http://schemas.microsoft.com/office/drawing/2014/main" id="{D839991D-35EA-0A41-8793-021B8A35E986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2171700"/>
            <a:ext cx="188912" cy="220663"/>
          </a:xfrm>
          <a:custGeom>
            <a:avLst/>
            <a:gdLst>
              <a:gd name="T0" fmla="*/ 35 w 55"/>
              <a:gd name="T1" fmla="*/ 22 h 64"/>
              <a:gd name="T2" fmla="*/ 55 w 55"/>
              <a:gd name="T3" fmla="*/ 22 h 64"/>
              <a:gd name="T4" fmla="*/ 55 w 55"/>
              <a:gd name="T5" fmla="*/ 60 h 64"/>
              <a:gd name="T6" fmla="*/ 51 w 55"/>
              <a:gd name="T7" fmla="*/ 64 h 64"/>
              <a:gd name="T8" fmla="*/ 3 w 55"/>
              <a:gd name="T9" fmla="*/ 64 h 64"/>
              <a:gd name="T10" fmla="*/ 0 w 55"/>
              <a:gd name="T11" fmla="*/ 60 h 64"/>
              <a:gd name="T12" fmla="*/ 0 w 55"/>
              <a:gd name="T13" fmla="*/ 3 h 64"/>
              <a:gd name="T14" fmla="*/ 3 w 55"/>
              <a:gd name="T15" fmla="*/ 0 h 64"/>
              <a:gd name="T16" fmla="*/ 32 w 55"/>
              <a:gd name="T17" fmla="*/ 0 h 64"/>
              <a:gd name="T18" fmla="*/ 32 w 55"/>
              <a:gd name="T19" fmla="*/ 19 h 64"/>
              <a:gd name="T20" fmla="*/ 35 w 55"/>
              <a:gd name="T21" fmla="*/ 22 h 64"/>
              <a:gd name="T22" fmla="*/ 36 w 55"/>
              <a:gd name="T23" fmla="*/ 1 h 64"/>
              <a:gd name="T24" fmla="*/ 38 w 55"/>
              <a:gd name="T25" fmla="*/ 2 h 64"/>
              <a:gd name="T26" fmla="*/ 52 w 55"/>
              <a:gd name="T27" fmla="*/ 17 h 64"/>
              <a:gd name="T28" fmla="*/ 53 w 55"/>
              <a:gd name="T29" fmla="*/ 18 h 64"/>
              <a:gd name="T30" fmla="*/ 36 w 55"/>
              <a:gd name="T31" fmla="*/ 18 h 64"/>
              <a:gd name="T32" fmla="*/ 36 w 55"/>
              <a:gd name="T33" fmla="*/ 1 h 6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" h="64">
                <a:moveTo>
                  <a:pt x="35" y="22"/>
                </a:moveTo>
                <a:cubicBezTo>
                  <a:pt x="55" y="22"/>
                  <a:pt x="55" y="22"/>
                  <a:pt x="55" y="22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21"/>
                  <a:pt x="33" y="22"/>
                  <a:pt x="35" y="22"/>
                </a:cubicBezTo>
                <a:close/>
                <a:moveTo>
                  <a:pt x="36" y="1"/>
                </a:moveTo>
                <a:cubicBezTo>
                  <a:pt x="37" y="1"/>
                  <a:pt x="37" y="2"/>
                  <a:pt x="38" y="2"/>
                </a:cubicBezTo>
                <a:cubicBezTo>
                  <a:pt x="52" y="17"/>
                  <a:pt x="52" y="17"/>
                  <a:pt x="52" y="17"/>
                </a:cubicBezTo>
                <a:cubicBezTo>
                  <a:pt x="53" y="17"/>
                  <a:pt x="53" y="17"/>
                  <a:pt x="53" y="18"/>
                </a:cubicBezTo>
                <a:cubicBezTo>
                  <a:pt x="36" y="18"/>
                  <a:pt x="36" y="18"/>
                  <a:pt x="36" y="18"/>
                </a:cubicBezTo>
                <a:lnTo>
                  <a:pt x="36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47" name="Freeform 87">
            <a:extLst>
              <a:ext uri="{FF2B5EF4-FFF2-40B4-BE49-F238E27FC236}">
                <a16:creationId xmlns:a16="http://schemas.microsoft.com/office/drawing/2014/main" id="{28D1BDA6-CEBE-5243-B097-534E7A3CB3B8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2171700"/>
            <a:ext cx="188913" cy="220663"/>
          </a:xfrm>
          <a:custGeom>
            <a:avLst/>
            <a:gdLst>
              <a:gd name="T0" fmla="*/ 55 w 55"/>
              <a:gd name="T1" fmla="*/ 19 h 64"/>
              <a:gd name="T2" fmla="*/ 55 w 55"/>
              <a:gd name="T3" fmla="*/ 60 h 64"/>
              <a:gd name="T4" fmla="*/ 51 w 55"/>
              <a:gd name="T5" fmla="*/ 64 h 64"/>
              <a:gd name="T6" fmla="*/ 3 w 55"/>
              <a:gd name="T7" fmla="*/ 64 h 64"/>
              <a:gd name="T8" fmla="*/ 0 w 55"/>
              <a:gd name="T9" fmla="*/ 60 h 64"/>
              <a:gd name="T10" fmla="*/ 0 w 55"/>
              <a:gd name="T11" fmla="*/ 3 h 64"/>
              <a:gd name="T12" fmla="*/ 3 w 55"/>
              <a:gd name="T13" fmla="*/ 0 h 64"/>
              <a:gd name="T14" fmla="*/ 35 w 55"/>
              <a:gd name="T15" fmla="*/ 0 h 64"/>
              <a:gd name="T16" fmla="*/ 41 w 55"/>
              <a:gd name="T17" fmla="*/ 2 h 64"/>
              <a:gd name="T18" fmla="*/ 52 w 55"/>
              <a:gd name="T19" fmla="*/ 13 h 64"/>
              <a:gd name="T20" fmla="*/ 55 w 55"/>
              <a:gd name="T21" fmla="*/ 19 h 64"/>
              <a:gd name="T22" fmla="*/ 50 w 55"/>
              <a:gd name="T23" fmla="*/ 22 h 64"/>
              <a:gd name="T24" fmla="*/ 35 w 55"/>
              <a:gd name="T25" fmla="*/ 22 h 64"/>
              <a:gd name="T26" fmla="*/ 32 w 55"/>
              <a:gd name="T27" fmla="*/ 19 h 64"/>
              <a:gd name="T28" fmla="*/ 32 w 55"/>
              <a:gd name="T29" fmla="*/ 4 h 64"/>
              <a:gd name="T30" fmla="*/ 4 w 55"/>
              <a:gd name="T31" fmla="*/ 4 h 64"/>
              <a:gd name="T32" fmla="*/ 4 w 55"/>
              <a:gd name="T33" fmla="*/ 59 h 64"/>
              <a:gd name="T34" fmla="*/ 50 w 55"/>
              <a:gd name="T35" fmla="*/ 59 h 64"/>
              <a:gd name="T36" fmla="*/ 50 w 55"/>
              <a:gd name="T37" fmla="*/ 22 h 64"/>
              <a:gd name="T38" fmla="*/ 23 w 55"/>
              <a:gd name="T39" fmla="*/ 31 h 64"/>
              <a:gd name="T40" fmla="*/ 23 w 55"/>
              <a:gd name="T41" fmla="*/ 50 h 64"/>
              <a:gd name="T42" fmla="*/ 22 w 55"/>
              <a:gd name="T43" fmla="*/ 51 h 64"/>
              <a:gd name="T44" fmla="*/ 21 w 55"/>
              <a:gd name="T45" fmla="*/ 52 h 64"/>
              <a:gd name="T46" fmla="*/ 21 w 55"/>
              <a:gd name="T47" fmla="*/ 51 h 64"/>
              <a:gd name="T48" fmla="*/ 15 w 55"/>
              <a:gd name="T49" fmla="*/ 45 h 64"/>
              <a:gd name="T50" fmla="*/ 10 w 55"/>
              <a:gd name="T51" fmla="*/ 45 h 64"/>
              <a:gd name="T52" fmla="*/ 9 w 55"/>
              <a:gd name="T53" fmla="*/ 44 h 64"/>
              <a:gd name="T54" fmla="*/ 9 w 55"/>
              <a:gd name="T55" fmla="*/ 37 h 64"/>
              <a:gd name="T56" fmla="*/ 10 w 55"/>
              <a:gd name="T57" fmla="*/ 36 h 64"/>
              <a:gd name="T58" fmla="*/ 15 w 55"/>
              <a:gd name="T59" fmla="*/ 36 h 64"/>
              <a:gd name="T60" fmla="*/ 21 w 55"/>
              <a:gd name="T61" fmla="*/ 30 h 64"/>
              <a:gd name="T62" fmla="*/ 22 w 55"/>
              <a:gd name="T63" fmla="*/ 30 h 64"/>
              <a:gd name="T64" fmla="*/ 23 w 55"/>
              <a:gd name="T65" fmla="*/ 31 h 64"/>
              <a:gd name="T66" fmla="*/ 31 w 55"/>
              <a:gd name="T67" fmla="*/ 49 h 64"/>
              <a:gd name="T68" fmla="*/ 34 w 55"/>
              <a:gd name="T69" fmla="*/ 41 h 64"/>
              <a:gd name="T70" fmla="*/ 31 w 55"/>
              <a:gd name="T71" fmla="*/ 33 h 64"/>
              <a:gd name="T72" fmla="*/ 28 w 55"/>
              <a:gd name="T73" fmla="*/ 33 h 64"/>
              <a:gd name="T74" fmla="*/ 28 w 55"/>
              <a:gd name="T75" fmla="*/ 36 h 64"/>
              <a:gd name="T76" fmla="*/ 29 w 55"/>
              <a:gd name="T77" fmla="*/ 41 h 64"/>
              <a:gd name="T78" fmla="*/ 28 w 55"/>
              <a:gd name="T79" fmla="*/ 45 h 64"/>
              <a:gd name="T80" fmla="*/ 28 w 55"/>
              <a:gd name="T81" fmla="*/ 49 h 64"/>
              <a:gd name="T82" fmla="*/ 29 w 55"/>
              <a:gd name="T83" fmla="*/ 49 h 64"/>
              <a:gd name="T84" fmla="*/ 31 w 55"/>
              <a:gd name="T85" fmla="*/ 49 h 64"/>
              <a:gd name="T86" fmla="*/ 39 w 55"/>
              <a:gd name="T87" fmla="*/ 54 h 64"/>
              <a:gd name="T88" fmla="*/ 43 w 55"/>
              <a:gd name="T89" fmla="*/ 41 h 64"/>
              <a:gd name="T90" fmla="*/ 39 w 55"/>
              <a:gd name="T91" fmla="*/ 28 h 64"/>
              <a:gd name="T92" fmla="*/ 35 w 55"/>
              <a:gd name="T93" fmla="*/ 27 h 64"/>
              <a:gd name="T94" fmla="*/ 35 w 55"/>
              <a:gd name="T95" fmla="*/ 31 h 64"/>
              <a:gd name="T96" fmla="*/ 39 w 55"/>
              <a:gd name="T97" fmla="*/ 41 h 64"/>
              <a:gd name="T98" fmla="*/ 35 w 55"/>
              <a:gd name="T99" fmla="*/ 51 h 64"/>
              <a:gd name="T100" fmla="*/ 35 w 55"/>
              <a:gd name="T101" fmla="*/ 54 h 64"/>
              <a:gd name="T102" fmla="*/ 37 w 55"/>
              <a:gd name="T103" fmla="*/ 55 h 64"/>
              <a:gd name="T104" fmla="*/ 39 w 55"/>
              <a:gd name="T105" fmla="*/ 54 h 64"/>
              <a:gd name="T106" fmla="*/ 36 w 55"/>
              <a:gd name="T107" fmla="*/ 18 h 64"/>
              <a:gd name="T108" fmla="*/ 50 w 55"/>
              <a:gd name="T109" fmla="*/ 18 h 64"/>
              <a:gd name="T110" fmla="*/ 49 w 55"/>
              <a:gd name="T111" fmla="*/ 16 h 64"/>
              <a:gd name="T112" fmla="*/ 38 w 55"/>
              <a:gd name="T113" fmla="*/ 5 h 64"/>
              <a:gd name="T114" fmla="*/ 36 w 55"/>
              <a:gd name="T115" fmla="*/ 4 h 64"/>
              <a:gd name="T116" fmla="*/ 36 w 55"/>
              <a:gd name="T117" fmla="*/ 18 h 6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23" y="31"/>
                </a:moveTo>
                <a:cubicBezTo>
                  <a:pt x="23" y="50"/>
                  <a:pt x="23" y="50"/>
                  <a:pt x="23" y="50"/>
                </a:cubicBezTo>
                <a:cubicBezTo>
                  <a:pt x="23" y="51"/>
                  <a:pt x="22" y="51"/>
                  <a:pt x="22" y="51"/>
                </a:cubicBezTo>
                <a:cubicBezTo>
                  <a:pt x="22" y="52"/>
                  <a:pt x="22" y="52"/>
                  <a:pt x="21" y="52"/>
                </a:cubicBezTo>
                <a:cubicBezTo>
                  <a:pt x="21" y="52"/>
                  <a:pt x="21" y="51"/>
                  <a:pt x="21" y="51"/>
                </a:cubicBezTo>
                <a:cubicBezTo>
                  <a:pt x="15" y="45"/>
                  <a:pt x="15" y="45"/>
                  <a:pt x="15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9" y="45"/>
                  <a:pt x="9" y="45"/>
                  <a:pt x="9" y="44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2" y="30"/>
                </a:cubicBezTo>
                <a:cubicBezTo>
                  <a:pt x="22" y="30"/>
                  <a:pt x="23" y="31"/>
                  <a:pt x="23" y="31"/>
                </a:cubicBezTo>
                <a:close/>
                <a:moveTo>
                  <a:pt x="31" y="49"/>
                </a:moveTo>
                <a:cubicBezTo>
                  <a:pt x="33" y="46"/>
                  <a:pt x="34" y="44"/>
                  <a:pt x="34" y="41"/>
                </a:cubicBezTo>
                <a:cubicBezTo>
                  <a:pt x="34" y="38"/>
                  <a:pt x="33" y="35"/>
                  <a:pt x="31" y="33"/>
                </a:cubicBezTo>
                <a:cubicBezTo>
                  <a:pt x="30" y="32"/>
                  <a:pt x="29" y="32"/>
                  <a:pt x="28" y="33"/>
                </a:cubicBezTo>
                <a:cubicBezTo>
                  <a:pt x="27" y="34"/>
                  <a:pt x="27" y="35"/>
                  <a:pt x="28" y="36"/>
                </a:cubicBezTo>
                <a:cubicBezTo>
                  <a:pt x="29" y="37"/>
                  <a:pt x="29" y="39"/>
                  <a:pt x="29" y="41"/>
                </a:cubicBezTo>
                <a:cubicBezTo>
                  <a:pt x="29" y="42"/>
                  <a:pt x="29" y="44"/>
                  <a:pt x="28" y="45"/>
                </a:cubicBezTo>
                <a:cubicBezTo>
                  <a:pt x="27" y="46"/>
                  <a:pt x="27" y="48"/>
                  <a:pt x="28" y="49"/>
                </a:cubicBezTo>
                <a:cubicBezTo>
                  <a:pt x="28" y="49"/>
                  <a:pt x="29" y="49"/>
                  <a:pt x="29" y="49"/>
                </a:cubicBezTo>
                <a:cubicBezTo>
                  <a:pt x="30" y="49"/>
                  <a:pt x="30" y="49"/>
                  <a:pt x="31" y="49"/>
                </a:cubicBezTo>
                <a:close/>
                <a:moveTo>
                  <a:pt x="39" y="54"/>
                </a:moveTo>
                <a:cubicBezTo>
                  <a:pt x="42" y="50"/>
                  <a:pt x="43" y="45"/>
                  <a:pt x="43" y="41"/>
                </a:cubicBezTo>
                <a:cubicBezTo>
                  <a:pt x="43" y="36"/>
                  <a:pt x="42" y="31"/>
                  <a:pt x="39" y="28"/>
                </a:cubicBezTo>
                <a:cubicBezTo>
                  <a:pt x="38" y="27"/>
                  <a:pt x="36" y="27"/>
                  <a:pt x="35" y="27"/>
                </a:cubicBezTo>
                <a:cubicBezTo>
                  <a:pt x="34" y="28"/>
                  <a:pt x="34" y="30"/>
                  <a:pt x="35" y="31"/>
                </a:cubicBezTo>
                <a:cubicBezTo>
                  <a:pt x="37" y="33"/>
                  <a:pt x="39" y="37"/>
                  <a:pt x="39" y="41"/>
                </a:cubicBezTo>
                <a:cubicBezTo>
                  <a:pt x="39" y="44"/>
                  <a:pt x="37" y="48"/>
                  <a:pt x="35" y="51"/>
                </a:cubicBezTo>
                <a:cubicBezTo>
                  <a:pt x="34" y="52"/>
                  <a:pt x="34" y="53"/>
                  <a:pt x="35" y="54"/>
                </a:cubicBezTo>
                <a:cubicBezTo>
                  <a:pt x="36" y="54"/>
                  <a:pt x="36" y="55"/>
                  <a:pt x="37" y="55"/>
                </a:cubicBezTo>
                <a:cubicBezTo>
                  <a:pt x="37" y="55"/>
                  <a:pt x="38" y="54"/>
                  <a:pt x="39" y="54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48" name="Freeform 88">
            <a:extLst>
              <a:ext uri="{FF2B5EF4-FFF2-40B4-BE49-F238E27FC236}">
                <a16:creationId xmlns:a16="http://schemas.microsoft.com/office/drawing/2014/main" id="{5A101051-6FEE-AA47-8096-502891D729B5}"/>
              </a:ext>
            </a:extLst>
          </p:cNvPr>
          <p:cNvSpPr>
            <a:spLocks noEditPoints="1"/>
          </p:cNvSpPr>
          <p:nvPr/>
        </p:nvSpPr>
        <p:spPr bwMode="auto">
          <a:xfrm>
            <a:off x="3463925" y="2171700"/>
            <a:ext cx="188913" cy="220663"/>
          </a:xfrm>
          <a:custGeom>
            <a:avLst/>
            <a:gdLst>
              <a:gd name="T0" fmla="*/ 55 w 55"/>
              <a:gd name="T1" fmla="*/ 19 h 64"/>
              <a:gd name="T2" fmla="*/ 55 w 55"/>
              <a:gd name="T3" fmla="*/ 60 h 64"/>
              <a:gd name="T4" fmla="*/ 51 w 55"/>
              <a:gd name="T5" fmla="*/ 64 h 64"/>
              <a:gd name="T6" fmla="*/ 3 w 55"/>
              <a:gd name="T7" fmla="*/ 64 h 64"/>
              <a:gd name="T8" fmla="*/ 0 w 55"/>
              <a:gd name="T9" fmla="*/ 60 h 64"/>
              <a:gd name="T10" fmla="*/ 0 w 55"/>
              <a:gd name="T11" fmla="*/ 3 h 64"/>
              <a:gd name="T12" fmla="*/ 3 w 55"/>
              <a:gd name="T13" fmla="*/ 0 h 64"/>
              <a:gd name="T14" fmla="*/ 35 w 55"/>
              <a:gd name="T15" fmla="*/ 0 h 64"/>
              <a:gd name="T16" fmla="*/ 41 w 55"/>
              <a:gd name="T17" fmla="*/ 2 h 64"/>
              <a:gd name="T18" fmla="*/ 52 w 55"/>
              <a:gd name="T19" fmla="*/ 13 h 64"/>
              <a:gd name="T20" fmla="*/ 55 w 55"/>
              <a:gd name="T21" fmla="*/ 19 h 64"/>
              <a:gd name="T22" fmla="*/ 50 w 55"/>
              <a:gd name="T23" fmla="*/ 22 h 64"/>
              <a:gd name="T24" fmla="*/ 35 w 55"/>
              <a:gd name="T25" fmla="*/ 22 h 64"/>
              <a:gd name="T26" fmla="*/ 32 w 55"/>
              <a:gd name="T27" fmla="*/ 19 h 64"/>
              <a:gd name="T28" fmla="*/ 32 w 55"/>
              <a:gd name="T29" fmla="*/ 4 h 64"/>
              <a:gd name="T30" fmla="*/ 4 w 55"/>
              <a:gd name="T31" fmla="*/ 4 h 64"/>
              <a:gd name="T32" fmla="*/ 4 w 55"/>
              <a:gd name="T33" fmla="*/ 59 h 64"/>
              <a:gd name="T34" fmla="*/ 50 w 55"/>
              <a:gd name="T35" fmla="*/ 59 h 64"/>
              <a:gd name="T36" fmla="*/ 50 w 55"/>
              <a:gd name="T37" fmla="*/ 22 h 64"/>
              <a:gd name="T38" fmla="*/ 15 w 55"/>
              <a:gd name="T39" fmla="*/ 54 h 64"/>
              <a:gd name="T40" fmla="*/ 25 w 55"/>
              <a:gd name="T41" fmla="*/ 54 h 64"/>
              <a:gd name="T42" fmla="*/ 25 w 55"/>
              <a:gd name="T43" fmla="*/ 51 h 64"/>
              <a:gd name="T44" fmla="*/ 22 w 55"/>
              <a:gd name="T45" fmla="*/ 51 h 64"/>
              <a:gd name="T46" fmla="*/ 26 w 55"/>
              <a:gd name="T47" fmla="*/ 45 h 64"/>
              <a:gd name="T48" fmla="*/ 27 w 55"/>
              <a:gd name="T49" fmla="*/ 44 h 64"/>
              <a:gd name="T50" fmla="*/ 27 w 55"/>
              <a:gd name="T51" fmla="*/ 44 h 64"/>
              <a:gd name="T52" fmla="*/ 27 w 55"/>
              <a:gd name="T53" fmla="*/ 44 h 64"/>
              <a:gd name="T54" fmla="*/ 28 w 55"/>
              <a:gd name="T55" fmla="*/ 45 h 64"/>
              <a:gd name="T56" fmla="*/ 32 w 55"/>
              <a:gd name="T57" fmla="*/ 51 h 64"/>
              <a:gd name="T58" fmla="*/ 29 w 55"/>
              <a:gd name="T59" fmla="*/ 51 h 64"/>
              <a:gd name="T60" fmla="*/ 29 w 55"/>
              <a:gd name="T61" fmla="*/ 54 h 64"/>
              <a:gd name="T62" fmla="*/ 39 w 55"/>
              <a:gd name="T63" fmla="*/ 54 h 64"/>
              <a:gd name="T64" fmla="*/ 39 w 55"/>
              <a:gd name="T65" fmla="*/ 51 h 64"/>
              <a:gd name="T66" fmla="*/ 37 w 55"/>
              <a:gd name="T67" fmla="*/ 51 h 64"/>
              <a:gd name="T68" fmla="*/ 30 w 55"/>
              <a:gd name="T69" fmla="*/ 41 h 64"/>
              <a:gd name="T70" fmla="*/ 37 w 55"/>
              <a:gd name="T71" fmla="*/ 31 h 64"/>
              <a:gd name="T72" fmla="*/ 39 w 55"/>
              <a:gd name="T73" fmla="*/ 31 h 64"/>
              <a:gd name="T74" fmla="*/ 39 w 55"/>
              <a:gd name="T75" fmla="*/ 27 h 64"/>
              <a:gd name="T76" fmla="*/ 29 w 55"/>
              <a:gd name="T77" fmla="*/ 27 h 64"/>
              <a:gd name="T78" fmla="*/ 29 w 55"/>
              <a:gd name="T79" fmla="*/ 31 h 64"/>
              <a:gd name="T80" fmla="*/ 32 w 55"/>
              <a:gd name="T81" fmla="*/ 31 h 64"/>
              <a:gd name="T82" fmla="*/ 28 w 55"/>
              <a:gd name="T83" fmla="*/ 36 h 64"/>
              <a:gd name="T84" fmla="*/ 28 w 55"/>
              <a:gd name="T85" fmla="*/ 38 h 64"/>
              <a:gd name="T86" fmla="*/ 27 w 55"/>
              <a:gd name="T87" fmla="*/ 38 h 64"/>
              <a:gd name="T88" fmla="*/ 27 w 55"/>
              <a:gd name="T89" fmla="*/ 37 h 64"/>
              <a:gd name="T90" fmla="*/ 27 w 55"/>
              <a:gd name="T91" fmla="*/ 36 h 64"/>
              <a:gd name="T92" fmla="*/ 23 w 55"/>
              <a:gd name="T93" fmla="*/ 31 h 64"/>
              <a:gd name="T94" fmla="*/ 26 w 55"/>
              <a:gd name="T95" fmla="*/ 31 h 64"/>
              <a:gd name="T96" fmla="*/ 26 w 55"/>
              <a:gd name="T97" fmla="*/ 27 h 64"/>
              <a:gd name="T98" fmla="*/ 15 w 55"/>
              <a:gd name="T99" fmla="*/ 27 h 64"/>
              <a:gd name="T100" fmla="*/ 15 w 55"/>
              <a:gd name="T101" fmla="*/ 31 h 64"/>
              <a:gd name="T102" fmla="*/ 18 w 55"/>
              <a:gd name="T103" fmla="*/ 31 h 64"/>
              <a:gd name="T104" fmla="*/ 24 w 55"/>
              <a:gd name="T105" fmla="*/ 41 h 64"/>
              <a:gd name="T106" fmla="*/ 18 w 55"/>
              <a:gd name="T107" fmla="*/ 51 h 64"/>
              <a:gd name="T108" fmla="*/ 15 w 55"/>
              <a:gd name="T109" fmla="*/ 51 h 64"/>
              <a:gd name="T110" fmla="*/ 15 w 55"/>
              <a:gd name="T111" fmla="*/ 54 h 64"/>
              <a:gd name="T112" fmla="*/ 36 w 55"/>
              <a:gd name="T113" fmla="*/ 18 h 64"/>
              <a:gd name="T114" fmla="*/ 50 w 55"/>
              <a:gd name="T115" fmla="*/ 18 h 64"/>
              <a:gd name="T116" fmla="*/ 49 w 55"/>
              <a:gd name="T117" fmla="*/ 16 h 64"/>
              <a:gd name="T118" fmla="*/ 38 w 55"/>
              <a:gd name="T119" fmla="*/ 5 h 64"/>
              <a:gd name="T120" fmla="*/ 36 w 55"/>
              <a:gd name="T121" fmla="*/ 4 h 64"/>
              <a:gd name="T122" fmla="*/ 36 w 55"/>
              <a:gd name="T123" fmla="*/ 18 h 6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15" y="54"/>
                </a:moveTo>
                <a:cubicBezTo>
                  <a:pt x="25" y="54"/>
                  <a:pt x="25" y="54"/>
                  <a:pt x="25" y="54"/>
                </a:cubicBezTo>
                <a:cubicBezTo>
                  <a:pt x="25" y="51"/>
                  <a:pt x="25" y="51"/>
                  <a:pt x="25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5"/>
                  <a:pt x="26" y="45"/>
                  <a:pt x="26" y="45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5"/>
                  <a:pt x="28" y="45"/>
                </a:cubicBezTo>
                <a:cubicBezTo>
                  <a:pt x="32" y="51"/>
                  <a:pt x="32" y="51"/>
                  <a:pt x="32" y="51"/>
                </a:cubicBezTo>
                <a:cubicBezTo>
                  <a:pt x="29" y="51"/>
                  <a:pt x="29" y="51"/>
                  <a:pt x="29" y="51"/>
                </a:cubicBezTo>
                <a:cubicBezTo>
                  <a:pt x="29" y="54"/>
                  <a:pt x="29" y="54"/>
                  <a:pt x="29" y="54"/>
                </a:cubicBezTo>
                <a:cubicBezTo>
                  <a:pt x="39" y="54"/>
                  <a:pt x="39" y="54"/>
                  <a:pt x="39" y="54"/>
                </a:cubicBezTo>
                <a:cubicBezTo>
                  <a:pt x="39" y="51"/>
                  <a:pt x="39" y="51"/>
                  <a:pt x="39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0" y="41"/>
                  <a:pt x="30" y="41"/>
                  <a:pt x="30" y="41"/>
                </a:cubicBezTo>
                <a:cubicBezTo>
                  <a:pt x="37" y="31"/>
                  <a:pt x="37" y="31"/>
                  <a:pt x="37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27"/>
                  <a:pt x="39" y="27"/>
                  <a:pt x="3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31"/>
                  <a:pt x="29" y="31"/>
                  <a:pt x="29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7"/>
                  <a:pt x="28" y="38"/>
                  <a:pt x="28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27" y="37"/>
                  <a:pt x="27" y="37"/>
                </a:cubicBezTo>
                <a:cubicBezTo>
                  <a:pt x="27" y="37"/>
                  <a:pt x="27" y="37"/>
                  <a:pt x="27" y="36"/>
                </a:cubicBezTo>
                <a:cubicBezTo>
                  <a:pt x="23" y="31"/>
                  <a:pt x="23" y="31"/>
                  <a:pt x="23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27"/>
                  <a:pt x="26" y="27"/>
                  <a:pt x="26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31"/>
                  <a:pt x="15" y="31"/>
                  <a:pt x="15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24" y="41"/>
                  <a:pt x="24" y="41"/>
                  <a:pt x="24" y="41"/>
                </a:cubicBezTo>
                <a:cubicBezTo>
                  <a:pt x="18" y="51"/>
                  <a:pt x="18" y="51"/>
                  <a:pt x="18" y="51"/>
                </a:cubicBezTo>
                <a:cubicBezTo>
                  <a:pt x="15" y="51"/>
                  <a:pt x="15" y="51"/>
                  <a:pt x="15" y="51"/>
                </a:cubicBezTo>
                <a:lnTo>
                  <a:pt x="15" y="54"/>
                </a:ln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49" name="Freeform 89">
            <a:extLst>
              <a:ext uri="{FF2B5EF4-FFF2-40B4-BE49-F238E27FC236}">
                <a16:creationId xmlns:a16="http://schemas.microsoft.com/office/drawing/2014/main" id="{01076BD4-85EE-2B48-ABB5-082BB1F64882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2171700"/>
            <a:ext cx="188913" cy="220663"/>
          </a:xfrm>
          <a:custGeom>
            <a:avLst/>
            <a:gdLst>
              <a:gd name="T0" fmla="*/ 55 w 55"/>
              <a:gd name="T1" fmla="*/ 19 h 64"/>
              <a:gd name="T2" fmla="*/ 55 w 55"/>
              <a:gd name="T3" fmla="*/ 60 h 64"/>
              <a:gd name="T4" fmla="*/ 51 w 55"/>
              <a:gd name="T5" fmla="*/ 64 h 64"/>
              <a:gd name="T6" fmla="*/ 3 w 55"/>
              <a:gd name="T7" fmla="*/ 64 h 64"/>
              <a:gd name="T8" fmla="*/ 0 w 55"/>
              <a:gd name="T9" fmla="*/ 60 h 64"/>
              <a:gd name="T10" fmla="*/ 0 w 55"/>
              <a:gd name="T11" fmla="*/ 3 h 64"/>
              <a:gd name="T12" fmla="*/ 3 w 55"/>
              <a:gd name="T13" fmla="*/ 0 h 64"/>
              <a:gd name="T14" fmla="*/ 35 w 55"/>
              <a:gd name="T15" fmla="*/ 0 h 64"/>
              <a:gd name="T16" fmla="*/ 41 w 55"/>
              <a:gd name="T17" fmla="*/ 2 h 64"/>
              <a:gd name="T18" fmla="*/ 52 w 55"/>
              <a:gd name="T19" fmla="*/ 13 h 64"/>
              <a:gd name="T20" fmla="*/ 55 w 55"/>
              <a:gd name="T21" fmla="*/ 19 h 64"/>
              <a:gd name="T22" fmla="*/ 50 w 55"/>
              <a:gd name="T23" fmla="*/ 22 h 64"/>
              <a:gd name="T24" fmla="*/ 35 w 55"/>
              <a:gd name="T25" fmla="*/ 22 h 64"/>
              <a:gd name="T26" fmla="*/ 32 w 55"/>
              <a:gd name="T27" fmla="*/ 19 h 64"/>
              <a:gd name="T28" fmla="*/ 32 w 55"/>
              <a:gd name="T29" fmla="*/ 4 h 64"/>
              <a:gd name="T30" fmla="*/ 4 w 55"/>
              <a:gd name="T31" fmla="*/ 4 h 64"/>
              <a:gd name="T32" fmla="*/ 4 w 55"/>
              <a:gd name="T33" fmla="*/ 59 h 64"/>
              <a:gd name="T34" fmla="*/ 50 w 55"/>
              <a:gd name="T35" fmla="*/ 59 h 64"/>
              <a:gd name="T36" fmla="*/ 50 w 55"/>
              <a:gd name="T37" fmla="*/ 22 h 64"/>
              <a:gd name="T38" fmla="*/ 32 w 55"/>
              <a:gd name="T39" fmla="*/ 32 h 64"/>
              <a:gd name="T40" fmla="*/ 32 w 55"/>
              <a:gd name="T41" fmla="*/ 45 h 64"/>
              <a:gd name="T42" fmla="*/ 27 w 55"/>
              <a:gd name="T43" fmla="*/ 50 h 64"/>
              <a:gd name="T44" fmla="*/ 13 w 55"/>
              <a:gd name="T45" fmla="*/ 50 h 64"/>
              <a:gd name="T46" fmla="*/ 9 w 55"/>
              <a:gd name="T47" fmla="*/ 45 h 64"/>
              <a:gd name="T48" fmla="*/ 9 w 55"/>
              <a:gd name="T49" fmla="*/ 32 h 64"/>
              <a:gd name="T50" fmla="*/ 13 w 55"/>
              <a:gd name="T51" fmla="*/ 27 h 64"/>
              <a:gd name="T52" fmla="*/ 27 w 55"/>
              <a:gd name="T53" fmla="*/ 27 h 64"/>
              <a:gd name="T54" fmla="*/ 32 w 55"/>
              <a:gd name="T55" fmla="*/ 32 h 64"/>
              <a:gd name="T56" fmla="*/ 45 w 55"/>
              <a:gd name="T57" fmla="*/ 28 h 64"/>
              <a:gd name="T58" fmla="*/ 45 w 55"/>
              <a:gd name="T59" fmla="*/ 49 h 64"/>
              <a:gd name="T60" fmla="*/ 45 w 55"/>
              <a:gd name="T61" fmla="*/ 50 h 64"/>
              <a:gd name="T62" fmla="*/ 44 w 55"/>
              <a:gd name="T63" fmla="*/ 50 h 64"/>
              <a:gd name="T64" fmla="*/ 43 w 55"/>
              <a:gd name="T65" fmla="*/ 50 h 64"/>
              <a:gd name="T66" fmla="*/ 34 w 55"/>
              <a:gd name="T67" fmla="*/ 40 h 64"/>
              <a:gd name="T68" fmla="*/ 34 w 55"/>
              <a:gd name="T69" fmla="*/ 37 h 64"/>
              <a:gd name="T70" fmla="*/ 43 w 55"/>
              <a:gd name="T71" fmla="*/ 27 h 64"/>
              <a:gd name="T72" fmla="*/ 44 w 55"/>
              <a:gd name="T73" fmla="*/ 27 h 64"/>
              <a:gd name="T74" fmla="*/ 45 w 55"/>
              <a:gd name="T75" fmla="*/ 27 h 64"/>
              <a:gd name="T76" fmla="*/ 45 w 55"/>
              <a:gd name="T77" fmla="*/ 28 h 64"/>
              <a:gd name="T78" fmla="*/ 36 w 55"/>
              <a:gd name="T79" fmla="*/ 18 h 64"/>
              <a:gd name="T80" fmla="*/ 50 w 55"/>
              <a:gd name="T81" fmla="*/ 18 h 64"/>
              <a:gd name="T82" fmla="*/ 49 w 55"/>
              <a:gd name="T83" fmla="*/ 16 h 64"/>
              <a:gd name="T84" fmla="*/ 38 w 55"/>
              <a:gd name="T85" fmla="*/ 5 h 64"/>
              <a:gd name="T86" fmla="*/ 36 w 55"/>
              <a:gd name="T87" fmla="*/ 4 h 64"/>
              <a:gd name="T88" fmla="*/ 36 w 55"/>
              <a:gd name="T89" fmla="*/ 18 h 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32" y="32"/>
                </a:moveTo>
                <a:cubicBezTo>
                  <a:pt x="32" y="45"/>
                  <a:pt x="32" y="45"/>
                  <a:pt x="32" y="45"/>
                </a:cubicBezTo>
                <a:cubicBezTo>
                  <a:pt x="32" y="48"/>
                  <a:pt x="30" y="50"/>
                  <a:pt x="27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1" y="50"/>
                  <a:pt x="9" y="48"/>
                  <a:pt x="9" y="45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29"/>
                  <a:pt x="11" y="27"/>
                  <a:pt x="13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30" y="27"/>
                  <a:pt x="32" y="29"/>
                  <a:pt x="32" y="32"/>
                </a:cubicBezTo>
                <a:close/>
                <a:moveTo>
                  <a:pt x="45" y="28"/>
                </a:moveTo>
                <a:cubicBezTo>
                  <a:pt x="45" y="49"/>
                  <a:pt x="45" y="49"/>
                  <a:pt x="45" y="49"/>
                </a:cubicBezTo>
                <a:cubicBezTo>
                  <a:pt x="45" y="49"/>
                  <a:pt x="45" y="50"/>
                  <a:pt x="45" y="50"/>
                </a:cubicBezTo>
                <a:cubicBezTo>
                  <a:pt x="45" y="50"/>
                  <a:pt x="44" y="50"/>
                  <a:pt x="44" y="50"/>
                </a:cubicBezTo>
                <a:cubicBezTo>
                  <a:pt x="44" y="50"/>
                  <a:pt x="44" y="50"/>
                  <a:pt x="43" y="5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37"/>
                  <a:pt x="34" y="37"/>
                  <a:pt x="34" y="37"/>
                </a:cubicBezTo>
                <a:cubicBezTo>
                  <a:pt x="43" y="27"/>
                  <a:pt x="43" y="27"/>
                  <a:pt x="43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7"/>
                  <a:pt x="45" y="27"/>
                  <a:pt x="45" y="27"/>
                </a:cubicBezTo>
                <a:cubicBezTo>
                  <a:pt x="45" y="27"/>
                  <a:pt x="45" y="28"/>
                  <a:pt x="45" y="28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50" name="Freeform 90">
            <a:extLst>
              <a:ext uri="{FF2B5EF4-FFF2-40B4-BE49-F238E27FC236}">
                <a16:creationId xmlns:a16="http://schemas.microsoft.com/office/drawing/2014/main" id="{B9F4AF54-EC20-6A42-AA9C-04CCF3E45504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2171700"/>
            <a:ext cx="188912" cy="220663"/>
          </a:xfrm>
          <a:custGeom>
            <a:avLst/>
            <a:gdLst>
              <a:gd name="T0" fmla="*/ 55 w 55"/>
              <a:gd name="T1" fmla="*/ 60 h 64"/>
              <a:gd name="T2" fmla="*/ 3 w 55"/>
              <a:gd name="T3" fmla="*/ 64 h 64"/>
              <a:gd name="T4" fmla="*/ 0 w 55"/>
              <a:gd name="T5" fmla="*/ 3 h 64"/>
              <a:gd name="T6" fmla="*/ 35 w 55"/>
              <a:gd name="T7" fmla="*/ 0 h 64"/>
              <a:gd name="T8" fmla="*/ 52 w 55"/>
              <a:gd name="T9" fmla="*/ 13 h 64"/>
              <a:gd name="T10" fmla="*/ 50 w 55"/>
              <a:gd name="T11" fmla="*/ 22 h 64"/>
              <a:gd name="T12" fmla="*/ 32 w 55"/>
              <a:gd name="T13" fmla="*/ 19 h 64"/>
              <a:gd name="T14" fmla="*/ 4 w 55"/>
              <a:gd name="T15" fmla="*/ 4 h 64"/>
              <a:gd name="T16" fmla="*/ 50 w 55"/>
              <a:gd name="T17" fmla="*/ 59 h 64"/>
              <a:gd name="T18" fmla="*/ 35 w 55"/>
              <a:gd name="T19" fmla="*/ 40 h 64"/>
              <a:gd name="T20" fmla="*/ 45 w 55"/>
              <a:gd name="T21" fmla="*/ 41 h 64"/>
              <a:gd name="T22" fmla="*/ 45 w 55"/>
              <a:gd name="T23" fmla="*/ 43 h 64"/>
              <a:gd name="T24" fmla="*/ 43 w 55"/>
              <a:gd name="T25" fmla="*/ 45 h 64"/>
              <a:gd name="T26" fmla="*/ 20 w 55"/>
              <a:gd name="T27" fmla="*/ 45 h 64"/>
              <a:gd name="T28" fmla="*/ 10 w 55"/>
              <a:gd name="T29" fmla="*/ 54 h 64"/>
              <a:gd name="T30" fmla="*/ 9 w 55"/>
              <a:gd name="T31" fmla="*/ 54 h 64"/>
              <a:gd name="T32" fmla="*/ 16 w 55"/>
              <a:gd name="T33" fmla="*/ 46 h 64"/>
              <a:gd name="T34" fmla="*/ 17 w 55"/>
              <a:gd name="T35" fmla="*/ 46 h 64"/>
              <a:gd name="T36" fmla="*/ 24 w 55"/>
              <a:gd name="T37" fmla="*/ 30 h 64"/>
              <a:gd name="T38" fmla="*/ 25 w 55"/>
              <a:gd name="T39" fmla="*/ 18 h 64"/>
              <a:gd name="T40" fmla="*/ 26 w 55"/>
              <a:gd name="T41" fmla="*/ 18 h 64"/>
              <a:gd name="T42" fmla="*/ 27 w 55"/>
              <a:gd name="T43" fmla="*/ 21 h 64"/>
              <a:gd name="T44" fmla="*/ 27 w 55"/>
              <a:gd name="T45" fmla="*/ 21 h 64"/>
              <a:gd name="T46" fmla="*/ 26 w 55"/>
              <a:gd name="T47" fmla="*/ 29 h 64"/>
              <a:gd name="T48" fmla="*/ 35 w 55"/>
              <a:gd name="T49" fmla="*/ 40 h 64"/>
              <a:gd name="T50" fmla="*/ 11 w 55"/>
              <a:gd name="T51" fmla="*/ 52 h 64"/>
              <a:gd name="T52" fmla="*/ 31 w 55"/>
              <a:gd name="T53" fmla="*/ 40 h 64"/>
              <a:gd name="T54" fmla="*/ 25 w 55"/>
              <a:gd name="T55" fmla="*/ 33 h 64"/>
              <a:gd name="T56" fmla="*/ 21 w 55"/>
              <a:gd name="T57" fmla="*/ 43 h 64"/>
              <a:gd name="T58" fmla="*/ 25 w 55"/>
              <a:gd name="T59" fmla="*/ 24 h 64"/>
              <a:gd name="T60" fmla="*/ 26 w 55"/>
              <a:gd name="T61" fmla="*/ 21 h 64"/>
              <a:gd name="T62" fmla="*/ 26 w 55"/>
              <a:gd name="T63" fmla="*/ 21 h 64"/>
              <a:gd name="T64" fmla="*/ 25 w 55"/>
              <a:gd name="T65" fmla="*/ 20 h 64"/>
              <a:gd name="T66" fmla="*/ 36 w 55"/>
              <a:gd name="T67" fmla="*/ 18 h 64"/>
              <a:gd name="T68" fmla="*/ 49 w 55"/>
              <a:gd name="T69" fmla="*/ 16 h 64"/>
              <a:gd name="T70" fmla="*/ 36 w 55"/>
              <a:gd name="T71" fmla="*/ 4 h 64"/>
              <a:gd name="T72" fmla="*/ 39 w 55"/>
              <a:gd name="T73" fmla="*/ 42 h 64"/>
              <a:gd name="T74" fmla="*/ 44 w 55"/>
              <a:gd name="T75" fmla="*/ 43 h 64"/>
              <a:gd name="T76" fmla="*/ 39 w 55"/>
              <a:gd name="T77" fmla="*/ 42 h 6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35" y="40"/>
                </a:moveTo>
                <a:cubicBezTo>
                  <a:pt x="36" y="40"/>
                  <a:pt x="38" y="40"/>
                  <a:pt x="39" y="40"/>
                </a:cubicBezTo>
                <a:cubicBezTo>
                  <a:pt x="41" y="40"/>
                  <a:pt x="44" y="40"/>
                  <a:pt x="45" y="41"/>
                </a:cubicBezTo>
                <a:cubicBezTo>
                  <a:pt x="45" y="42"/>
                  <a:pt x="46" y="42"/>
                  <a:pt x="45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5" y="44"/>
                  <a:pt x="44" y="45"/>
                  <a:pt x="43" y="45"/>
                </a:cubicBezTo>
                <a:cubicBezTo>
                  <a:pt x="40" y="45"/>
                  <a:pt x="37" y="44"/>
                  <a:pt x="34" y="42"/>
                </a:cubicBezTo>
                <a:cubicBezTo>
                  <a:pt x="29" y="43"/>
                  <a:pt x="24" y="44"/>
                  <a:pt x="20" y="45"/>
                </a:cubicBezTo>
                <a:cubicBezTo>
                  <a:pt x="16" y="51"/>
                  <a:pt x="13" y="54"/>
                  <a:pt x="11" y="54"/>
                </a:cubicBezTo>
                <a:cubicBezTo>
                  <a:pt x="11" y="54"/>
                  <a:pt x="11" y="54"/>
                  <a:pt x="10" y="54"/>
                </a:cubicBezTo>
                <a:cubicBezTo>
                  <a:pt x="9" y="54"/>
                  <a:pt x="9" y="54"/>
                  <a:pt x="9" y="54"/>
                </a:cubicBezTo>
                <a:cubicBezTo>
                  <a:pt x="9" y="54"/>
                  <a:pt x="9" y="54"/>
                  <a:pt x="9" y="54"/>
                </a:cubicBezTo>
                <a:cubicBezTo>
                  <a:pt x="9" y="53"/>
                  <a:pt x="9" y="53"/>
                  <a:pt x="9" y="52"/>
                </a:cubicBezTo>
                <a:cubicBezTo>
                  <a:pt x="9" y="51"/>
                  <a:pt x="11" y="48"/>
                  <a:pt x="16" y="46"/>
                </a:cubicBezTo>
                <a:cubicBezTo>
                  <a:pt x="16" y="45"/>
                  <a:pt x="16" y="45"/>
                  <a:pt x="16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8" y="44"/>
                  <a:pt x="19" y="42"/>
                  <a:pt x="20" y="39"/>
                </a:cubicBezTo>
                <a:cubicBezTo>
                  <a:pt x="22" y="36"/>
                  <a:pt x="23" y="33"/>
                  <a:pt x="24" y="30"/>
                </a:cubicBezTo>
                <a:cubicBezTo>
                  <a:pt x="23" y="26"/>
                  <a:pt x="23" y="22"/>
                  <a:pt x="23" y="19"/>
                </a:cubicBezTo>
                <a:cubicBezTo>
                  <a:pt x="23" y="18"/>
                  <a:pt x="24" y="18"/>
                  <a:pt x="25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8"/>
                  <a:pt x="26" y="18"/>
                  <a:pt x="27" y="18"/>
                </a:cubicBezTo>
                <a:cubicBezTo>
                  <a:pt x="27" y="19"/>
                  <a:pt x="27" y="20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5"/>
                  <a:pt x="27" y="27"/>
                  <a:pt x="26" y="29"/>
                </a:cubicBezTo>
                <a:cubicBezTo>
                  <a:pt x="28" y="33"/>
                  <a:pt x="30" y="36"/>
                  <a:pt x="32" y="38"/>
                </a:cubicBezTo>
                <a:cubicBezTo>
                  <a:pt x="33" y="39"/>
                  <a:pt x="34" y="39"/>
                  <a:pt x="35" y="40"/>
                </a:cubicBezTo>
                <a:close/>
                <a:moveTo>
                  <a:pt x="16" y="47"/>
                </a:moveTo>
                <a:cubicBezTo>
                  <a:pt x="13" y="49"/>
                  <a:pt x="12" y="51"/>
                  <a:pt x="11" y="52"/>
                </a:cubicBezTo>
                <a:cubicBezTo>
                  <a:pt x="12" y="52"/>
                  <a:pt x="14" y="50"/>
                  <a:pt x="16" y="47"/>
                </a:cubicBezTo>
                <a:close/>
                <a:moveTo>
                  <a:pt x="31" y="40"/>
                </a:moveTo>
                <a:cubicBezTo>
                  <a:pt x="31" y="40"/>
                  <a:pt x="30" y="40"/>
                  <a:pt x="30" y="40"/>
                </a:cubicBezTo>
                <a:cubicBezTo>
                  <a:pt x="28" y="38"/>
                  <a:pt x="27" y="36"/>
                  <a:pt x="25" y="33"/>
                </a:cubicBezTo>
                <a:cubicBezTo>
                  <a:pt x="25" y="35"/>
                  <a:pt x="24" y="38"/>
                  <a:pt x="23" y="40"/>
                </a:cubicBezTo>
                <a:cubicBezTo>
                  <a:pt x="22" y="41"/>
                  <a:pt x="21" y="42"/>
                  <a:pt x="21" y="43"/>
                </a:cubicBezTo>
                <a:cubicBezTo>
                  <a:pt x="24" y="42"/>
                  <a:pt x="28" y="41"/>
                  <a:pt x="31" y="40"/>
                </a:cubicBezTo>
                <a:close/>
                <a:moveTo>
                  <a:pt x="25" y="24"/>
                </a:moveTo>
                <a:cubicBezTo>
                  <a:pt x="25" y="24"/>
                  <a:pt x="25" y="23"/>
                  <a:pt x="26" y="23"/>
                </a:cubicBezTo>
                <a:cubicBezTo>
                  <a:pt x="26" y="22"/>
                  <a:pt x="26" y="22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0"/>
                  <a:pt x="26" y="20"/>
                  <a:pt x="25" y="19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1"/>
                  <a:pt x="25" y="22"/>
                  <a:pt x="25" y="24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  <a:moveTo>
                  <a:pt x="39" y="42"/>
                </a:moveTo>
                <a:cubicBezTo>
                  <a:pt x="41" y="42"/>
                  <a:pt x="42" y="43"/>
                  <a:pt x="43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2"/>
                  <a:pt x="43" y="42"/>
                  <a:pt x="39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51" name="Freeform 91">
            <a:extLst>
              <a:ext uri="{FF2B5EF4-FFF2-40B4-BE49-F238E27FC236}">
                <a16:creationId xmlns:a16="http://schemas.microsoft.com/office/drawing/2014/main" id="{5E421982-A1C2-EC41-AE77-4F84954E47BB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2171700"/>
            <a:ext cx="188912" cy="220663"/>
          </a:xfrm>
          <a:custGeom>
            <a:avLst/>
            <a:gdLst>
              <a:gd name="T0" fmla="*/ 55 w 55"/>
              <a:gd name="T1" fmla="*/ 19 h 64"/>
              <a:gd name="T2" fmla="*/ 55 w 55"/>
              <a:gd name="T3" fmla="*/ 60 h 64"/>
              <a:gd name="T4" fmla="*/ 51 w 55"/>
              <a:gd name="T5" fmla="*/ 64 h 64"/>
              <a:gd name="T6" fmla="*/ 3 w 55"/>
              <a:gd name="T7" fmla="*/ 64 h 64"/>
              <a:gd name="T8" fmla="*/ 0 w 55"/>
              <a:gd name="T9" fmla="*/ 60 h 64"/>
              <a:gd name="T10" fmla="*/ 0 w 55"/>
              <a:gd name="T11" fmla="*/ 3 h 64"/>
              <a:gd name="T12" fmla="*/ 3 w 55"/>
              <a:gd name="T13" fmla="*/ 0 h 64"/>
              <a:gd name="T14" fmla="*/ 35 w 55"/>
              <a:gd name="T15" fmla="*/ 0 h 64"/>
              <a:gd name="T16" fmla="*/ 41 w 55"/>
              <a:gd name="T17" fmla="*/ 2 h 64"/>
              <a:gd name="T18" fmla="*/ 52 w 55"/>
              <a:gd name="T19" fmla="*/ 13 h 64"/>
              <a:gd name="T20" fmla="*/ 55 w 55"/>
              <a:gd name="T21" fmla="*/ 19 h 64"/>
              <a:gd name="T22" fmla="*/ 50 w 55"/>
              <a:gd name="T23" fmla="*/ 22 h 64"/>
              <a:gd name="T24" fmla="*/ 35 w 55"/>
              <a:gd name="T25" fmla="*/ 22 h 64"/>
              <a:gd name="T26" fmla="*/ 32 w 55"/>
              <a:gd name="T27" fmla="*/ 19 h 64"/>
              <a:gd name="T28" fmla="*/ 32 w 55"/>
              <a:gd name="T29" fmla="*/ 4 h 64"/>
              <a:gd name="T30" fmla="*/ 4 w 55"/>
              <a:gd name="T31" fmla="*/ 4 h 64"/>
              <a:gd name="T32" fmla="*/ 4 w 55"/>
              <a:gd name="T33" fmla="*/ 59 h 64"/>
              <a:gd name="T34" fmla="*/ 50 w 55"/>
              <a:gd name="T35" fmla="*/ 59 h 64"/>
              <a:gd name="T36" fmla="*/ 50 w 55"/>
              <a:gd name="T37" fmla="*/ 22 h 64"/>
              <a:gd name="T38" fmla="*/ 9 w 55"/>
              <a:gd name="T39" fmla="*/ 29 h 64"/>
              <a:gd name="T40" fmla="*/ 16 w 55"/>
              <a:gd name="T41" fmla="*/ 22 h 64"/>
              <a:gd name="T42" fmla="*/ 23 w 55"/>
              <a:gd name="T43" fmla="*/ 29 h 64"/>
              <a:gd name="T44" fmla="*/ 16 w 55"/>
              <a:gd name="T45" fmla="*/ 36 h 64"/>
              <a:gd name="T46" fmla="*/ 9 w 55"/>
              <a:gd name="T47" fmla="*/ 29 h 64"/>
              <a:gd name="T48" fmla="*/ 45 w 55"/>
              <a:gd name="T49" fmla="*/ 54 h 64"/>
              <a:gd name="T50" fmla="*/ 9 w 55"/>
              <a:gd name="T51" fmla="*/ 54 h 64"/>
              <a:gd name="T52" fmla="*/ 9 w 55"/>
              <a:gd name="T53" fmla="*/ 48 h 64"/>
              <a:gd name="T54" fmla="*/ 16 w 55"/>
              <a:gd name="T55" fmla="*/ 41 h 64"/>
              <a:gd name="T56" fmla="*/ 20 w 55"/>
              <a:gd name="T57" fmla="*/ 45 h 64"/>
              <a:gd name="T58" fmla="*/ 34 w 55"/>
              <a:gd name="T59" fmla="*/ 32 h 64"/>
              <a:gd name="T60" fmla="*/ 45 w 55"/>
              <a:gd name="T61" fmla="*/ 43 h 64"/>
              <a:gd name="T62" fmla="*/ 45 w 55"/>
              <a:gd name="T63" fmla="*/ 54 h 64"/>
              <a:gd name="T64" fmla="*/ 36 w 55"/>
              <a:gd name="T65" fmla="*/ 18 h 64"/>
              <a:gd name="T66" fmla="*/ 50 w 55"/>
              <a:gd name="T67" fmla="*/ 18 h 64"/>
              <a:gd name="T68" fmla="*/ 49 w 55"/>
              <a:gd name="T69" fmla="*/ 16 h 64"/>
              <a:gd name="T70" fmla="*/ 38 w 55"/>
              <a:gd name="T71" fmla="*/ 5 h 64"/>
              <a:gd name="T72" fmla="*/ 36 w 55"/>
              <a:gd name="T73" fmla="*/ 4 h 64"/>
              <a:gd name="T74" fmla="*/ 36 w 55"/>
              <a:gd name="T75" fmla="*/ 18 h 6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9" y="29"/>
                </a:moveTo>
                <a:cubicBezTo>
                  <a:pt x="9" y="25"/>
                  <a:pt x="12" y="22"/>
                  <a:pt x="16" y="22"/>
                </a:cubicBezTo>
                <a:cubicBezTo>
                  <a:pt x="20" y="22"/>
                  <a:pt x="23" y="25"/>
                  <a:pt x="23" y="29"/>
                </a:cubicBezTo>
                <a:cubicBezTo>
                  <a:pt x="23" y="33"/>
                  <a:pt x="20" y="36"/>
                  <a:pt x="16" y="36"/>
                </a:cubicBezTo>
                <a:cubicBezTo>
                  <a:pt x="12" y="36"/>
                  <a:pt x="9" y="33"/>
                  <a:pt x="9" y="29"/>
                </a:cubicBezTo>
                <a:close/>
                <a:moveTo>
                  <a:pt x="45" y="54"/>
                </a:moveTo>
                <a:cubicBezTo>
                  <a:pt x="9" y="54"/>
                  <a:pt x="9" y="54"/>
                  <a:pt x="9" y="54"/>
                </a:cubicBezTo>
                <a:cubicBezTo>
                  <a:pt x="9" y="48"/>
                  <a:pt x="9" y="48"/>
                  <a:pt x="9" y="48"/>
                </a:cubicBezTo>
                <a:cubicBezTo>
                  <a:pt x="16" y="41"/>
                  <a:pt x="16" y="41"/>
                  <a:pt x="16" y="41"/>
                </a:cubicBezTo>
                <a:cubicBezTo>
                  <a:pt x="20" y="45"/>
                  <a:pt x="20" y="45"/>
                  <a:pt x="20" y="45"/>
                </a:cubicBezTo>
                <a:cubicBezTo>
                  <a:pt x="34" y="32"/>
                  <a:pt x="34" y="32"/>
                  <a:pt x="34" y="32"/>
                </a:cubicBezTo>
                <a:cubicBezTo>
                  <a:pt x="45" y="43"/>
                  <a:pt x="45" y="43"/>
                  <a:pt x="45" y="43"/>
                </a:cubicBezTo>
                <a:lnTo>
                  <a:pt x="45" y="54"/>
                </a:ln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52" name="Freeform 92">
            <a:extLst>
              <a:ext uri="{FF2B5EF4-FFF2-40B4-BE49-F238E27FC236}">
                <a16:creationId xmlns:a16="http://schemas.microsoft.com/office/drawing/2014/main" id="{998EC275-0E95-CC40-B3F4-E7B0E9519988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2171700"/>
            <a:ext cx="188912" cy="220663"/>
          </a:xfrm>
          <a:custGeom>
            <a:avLst/>
            <a:gdLst>
              <a:gd name="T0" fmla="*/ 55 w 55"/>
              <a:gd name="T1" fmla="*/ 19 h 64"/>
              <a:gd name="T2" fmla="*/ 55 w 55"/>
              <a:gd name="T3" fmla="*/ 60 h 64"/>
              <a:gd name="T4" fmla="*/ 51 w 55"/>
              <a:gd name="T5" fmla="*/ 64 h 64"/>
              <a:gd name="T6" fmla="*/ 3 w 55"/>
              <a:gd name="T7" fmla="*/ 64 h 64"/>
              <a:gd name="T8" fmla="*/ 0 w 55"/>
              <a:gd name="T9" fmla="*/ 60 h 64"/>
              <a:gd name="T10" fmla="*/ 0 w 55"/>
              <a:gd name="T11" fmla="*/ 3 h 64"/>
              <a:gd name="T12" fmla="*/ 3 w 55"/>
              <a:gd name="T13" fmla="*/ 0 h 64"/>
              <a:gd name="T14" fmla="*/ 35 w 55"/>
              <a:gd name="T15" fmla="*/ 0 h 64"/>
              <a:gd name="T16" fmla="*/ 41 w 55"/>
              <a:gd name="T17" fmla="*/ 2 h 64"/>
              <a:gd name="T18" fmla="*/ 52 w 55"/>
              <a:gd name="T19" fmla="*/ 13 h 64"/>
              <a:gd name="T20" fmla="*/ 55 w 55"/>
              <a:gd name="T21" fmla="*/ 19 h 64"/>
              <a:gd name="T22" fmla="*/ 50 w 55"/>
              <a:gd name="T23" fmla="*/ 22 h 64"/>
              <a:gd name="T24" fmla="*/ 35 w 55"/>
              <a:gd name="T25" fmla="*/ 22 h 64"/>
              <a:gd name="T26" fmla="*/ 32 w 55"/>
              <a:gd name="T27" fmla="*/ 19 h 64"/>
              <a:gd name="T28" fmla="*/ 32 w 55"/>
              <a:gd name="T29" fmla="*/ 4 h 64"/>
              <a:gd name="T30" fmla="*/ 4 w 55"/>
              <a:gd name="T31" fmla="*/ 4 h 64"/>
              <a:gd name="T32" fmla="*/ 4 w 55"/>
              <a:gd name="T33" fmla="*/ 59 h 64"/>
              <a:gd name="T34" fmla="*/ 50 w 55"/>
              <a:gd name="T35" fmla="*/ 59 h 64"/>
              <a:gd name="T36" fmla="*/ 50 w 55"/>
              <a:gd name="T37" fmla="*/ 22 h 64"/>
              <a:gd name="T38" fmla="*/ 23 w 55"/>
              <a:gd name="T39" fmla="*/ 31 h 64"/>
              <a:gd name="T40" fmla="*/ 23 w 55"/>
              <a:gd name="T41" fmla="*/ 50 h 64"/>
              <a:gd name="T42" fmla="*/ 22 w 55"/>
              <a:gd name="T43" fmla="*/ 51 h 64"/>
              <a:gd name="T44" fmla="*/ 21 w 55"/>
              <a:gd name="T45" fmla="*/ 52 h 64"/>
              <a:gd name="T46" fmla="*/ 21 w 55"/>
              <a:gd name="T47" fmla="*/ 51 h 64"/>
              <a:gd name="T48" fmla="*/ 15 w 55"/>
              <a:gd name="T49" fmla="*/ 45 h 64"/>
              <a:gd name="T50" fmla="*/ 10 w 55"/>
              <a:gd name="T51" fmla="*/ 45 h 64"/>
              <a:gd name="T52" fmla="*/ 9 w 55"/>
              <a:gd name="T53" fmla="*/ 44 h 64"/>
              <a:gd name="T54" fmla="*/ 9 w 55"/>
              <a:gd name="T55" fmla="*/ 37 h 64"/>
              <a:gd name="T56" fmla="*/ 10 w 55"/>
              <a:gd name="T57" fmla="*/ 36 h 64"/>
              <a:gd name="T58" fmla="*/ 15 w 55"/>
              <a:gd name="T59" fmla="*/ 36 h 64"/>
              <a:gd name="T60" fmla="*/ 21 w 55"/>
              <a:gd name="T61" fmla="*/ 30 h 64"/>
              <a:gd name="T62" fmla="*/ 22 w 55"/>
              <a:gd name="T63" fmla="*/ 30 h 64"/>
              <a:gd name="T64" fmla="*/ 23 w 55"/>
              <a:gd name="T65" fmla="*/ 31 h 64"/>
              <a:gd name="T66" fmla="*/ 31 w 55"/>
              <a:gd name="T67" fmla="*/ 49 h 64"/>
              <a:gd name="T68" fmla="*/ 34 w 55"/>
              <a:gd name="T69" fmla="*/ 41 h 64"/>
              <a:gd name="T70" fmla="*/ 31 w 55"/>
              <a:gd name="T71" fmla="*/ 33 h 64"/>
              <a:gd name="T72" fmla="*/ 28 w 55"/>
              <a:gd name="T73" fmla="*/ 33 h 64"/>
              <a:gd name="T74" fmla="*/ 28 w 55"/>
              <a:gd name="T75" fmla="*/ 36 h 64"/>
              <a:gd name="T76" fmla="*/ 29 w 55"/>
              <a:gd name="T77" fmla="*/ 41 h 64"/>
              <a:gd name="T78" fmla="*/ 28 w 55"/>
              <a:gd name="T79" fmla="*/ 45 h 64"/>
              <a:gd name="T80" fmla="*/ 28 w 55"/>
              <a:gd name="T81" fmla="*/ 49 h 64"/>
              <a:gd name="T82" fmla="*/ 29 w 55"/>
              <a:gd name="T83" fmla="*/ 49 h 64"/>
              <a:gd name="T84" fmla="*/ 31 w 55"/>
              <a:gd name="T85" fmla="*/ 49 h 64"/>
              <a:gd name="T86" fmla="*/ 39 w 55"/>
              <a:gd name="T87" fmla="*/ 54 h 64"/>
              <a:gd name="T88" fmla="*/ 43 w 55"/>
              <a:gd name="T89" fmla="*/ 41 h 64"/>
              <a:gd name="T90" fmla="*/ 39 w 55"/>
              <a:gd name="T91" fmla="*/ 28 h 64"/>
              <a:gd name="T92" fmla="*/ 35 w 55"/>
              <a:gd name="T93" fmla="*/ 27 h 64"/>
              <a:gd name="T94" fmla="*/ 35 w 55"/>
              <a:gd name="T95" fmla="*/ 31 h 64"/>
              <a:gd name="T96" fmla="*/ 39 w 55"/>
              <a:gd name="T97" fmla="*/ 41 h 64"/>
              <a:gd name="T98" fmla="*/ 35 w 55"/>
              <a:gd name="T99" fmla="*/ 51 h 64"/>
              <a:gd name="T100" fmla="*/ 35 w 55"/>
              <a:gd name="T101" fmla="*/ 54 h 64"/>
              <a:gd name="T102" fmla="*/ 37 w 55"/>
              <a:gd name="T103" fmla="*/ 55 h 64"/>
              <a:gd name="T104" fmla="*/ 39 w 55"/>
              <a:gd name="T105" fmla="*/ 54 h 64"/>
              <a:gd name="T106" fmla="*/ 36 w 55"/>
              <a:gd name="T107" fmla="*/ 18 h 64"/>
              <a:gd name="T108" fmla="*/ 50 w 55"/>
              <a:gd name="T109" fmla="*/ 18 h 64"/>
              <a:gd name="T110" fmla="*/ 49 w 55"/>
              <a:gd name="T111" fmla="*/ 16 h 64"/>
              <a:gd name="T112" fmla="*/ 38 w 55"/>
              <a:gd name="T113" fmla="*/ 5 h 64"/>
              <a:gd name="T114" fmla="*/ 36 w 55"/>
              <a:gd name="T115" fmla="*/ 4 h 64"/>
              <a:gd name="T116" fmla="*/ 36 w 55"/>
              <a:gd name="T117" fmla="*/ 18 h 6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23" y="31"/>
                </a:moveTo>
                <a:cubicBezTo>
                  <a:pt x="23" y="50"/>
                  <a:pt x="23" y="50"/>
                  <a:pt x="23" y="50"/>
                </a:cubicBezTo>
                <a:cubicBezTo>
                  <a:pt x="23" y="51"/>
                  <a:pt x="22" y="51"/>
                  <a:pt x="22" y="51"/>
                </a:cubicBezTo>
                <a:cubicBezTo>
                  <a:pt x="22" y="52"/>
                  <a:pt x="22" y="52"/>
                  <a:pt x="21" y="52"/>
                </a:cubicBezTo>
                <a:cubicBezTo>
                  <a:pt x="21" y="52"/>
                  <a:pt x="21" y="51"/>
                  <a:pt x="21" y="51"/>
                </a:cubicBezTo>
                <a:cubicBezTo>
                  <a:pt x="15" y="45"/>
                  <a:pt x="15" y="45"/>
                  <a:pt x="15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9" y="45"/>
                  <a:pt x="9" y="45"/>
                  <a:pt x="9" y="44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2" y="30"/>
                </a:cubicBezTo>
                <a:cubicBezTo>
                  <a:pt x="22" y="30"/>
                  <a:pt x="23" y="31"/>
                  <a:pt x="23" y="31"/>
                </a:cubicBezTo>
                <a:close/>
                <a:moveTo>
                  <a:pt x="31" y="49"/>
                </a:moveTo>
                <a:cubicBezTo>
                  <a:pt x="33" y="46"/>
                  <a:pt x="34" y="44"/>
                  <a:pt x="34" y="41"/>
                </a:cubicBezTo>
                <a:cubicBezTo>
                  <a:pt x="34" y="38"/>
                  <a:pt x="33" y="35"/>
                  <a:pt x="31" y="33"/>
                </a:cubicBezTo>
                <a:cubicBezTo>
                  <a:pt x="30" y="32"/>
                  <a:pt x="29" y="32"/>
                  <a:pt x="28" y="33"/>
                </a:cubicBezTo>
                <a:cubicBezTo>
                  <a:pt x="27" y="34"/>
                  <a:pt x="27" y="35"/>
                  <a:pt x="28" y="36"/>
                </a:cubicBezTo>
                <a:cubicBezTo>
                  <a:pt x="29" y="37"/>
                  <a:pt x="29" y="39"/>
                  <a:pt x="29" y="41"/>
                </a:cubicBezTo>
                <a:cubicBezTo>
                  <a:pt x="29" y="42"/>
                  <a:pt x="29" y="44"/>
                  <a:pt x="28" y="45"/>
                </a:cubicBezTo>
                <a:cubicBezTo>
                  <a:pt x="27" y="46"/>
                  <a:pt x="27" y="48"/>
                  <a:pt x="28" y="49"/>
                </a:cubicBezTo>
                <a:cubicBezTo>
                  <a:pt x="28" y="49"/>
                  <a:pt x="29" y="49"/>
                  <a:pt x="29" y="49"/>
                </a:cubicBezTo>
                <a:cubicBezTo>
                  <a:pt x="30" y="49"/>
                  <a:pt x="30" y="49"/>
                  <a:pt x="31" y="49"/>
                </a:cubicBezTo>
                <a:close/>
                <a:moveTo>
                  <a:pt x="39" y="54"/>
                </a:moveTo>
                <a:cubicBezTo>
                  <a:pt x="42" y="50"/>
                  <a:pt x="43" y="45"/>
                  <a:pt x="43" y="41"/>
                </a:cubicBezTo>
                <a:cubicBezTo>
                  <a:pt x="43" y="36"/>
                  <a:pt x="42" y="31"/>
                  <a:pt x="39" y="28"/>
                </a:cubicBezTo>
                <a:cubicBezTo>
                  <a:pt x="38" y="27"/>
                  <a:pt x="36" y="27"/>
                  <a:pt x="35" y="27"/>
                </a:cubicBezTo>
                <a:cubicBezTo>
                  <a:pt x="34" y="28"/>
                  <a:pt x="34" y="30"/>
                  <a:pt x="35" y="31"/>
                </a:cubicBezTo>
                <a:cubicBezTo>
                  <a:pt x="37" y="33"/>
                  <a:pt x="39" y="37"/>
                  <a:pt x="39" y="41"/>
                </a:cubicBezTo>
                <a:cubicBezTo>
                  <a:pt x="39" y="44"/>
                  <a:pt x="37" y="48"/>
                  <a:pt x="35" y="51"/>
                </a:cubicBezTo>
                <a:cubicBezTo>
                  <a:pt x="34" y="52"/>
                  <a:pt x="34" y="53"/>
                  <a:pt x="35" y="54"/>
                </a:cubicBezTo>
                <a:cubicBezTo>
                  <a:pt x="36" y="54"/>
                  <a:pt x="36" y="55"/>
                  <a:pt x="37" y="55"/>
                </a:cubicBezTo>
                <a:cubicBezTo>
                  <a:pt x="37" y="55"/>
                  <a:pt x="38" y="54"/>
                  <a:pt x="39" y="54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53" name="Freeform 93">
            <a:extLst>
              <a:ext uri="{FF2B5EF4-FFF2-40B4-BE49-F238E27FC236}">
                <a16:creationId xmlns:a16="http://schemas.microsoft.com/office/drawing/2014/main" id="{2B5FC826-5862-C540-AD43-C2D53C2CBD43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2171700"/>
            <a:ext cx="188913" cy="220663"/>
          </a:xfrm>
          <a:custGeom>
            <a:avLst/>
            <a:gdLst>
              <a:gd name="T0" fmla="*/ 55 w 55"/>
              <a:gd name="T1" fmla="*/ 19 h 64"/>
              <a:gd name="T2" fmla="*/ 55 w 55"/>
              <a:gd name="T3" fmla="*/ 60 h 64"/>
              <a:gd name="T4" fmla="*/ 51 w 55"/>
              <a:gd name="T5" fmla="*/ 64 h 64"/>
              <a:gd name="T6" fmla="*/ 3 w 55"/>
              <a:gd name="T7" fmla="*/ 64 h 64"/>
              <a:gd name="T8" fmla="*/ 0 w 55"/>
              <a:gd name="T9" fmla="*/ 60 h 64"/>
              <a:gd name="T10" fmla="*/ 0 w 55"/>
              <a:gd name="T11" fmla="*/ 3 h 64"/>
              <a:gd name="T12" fmla="*/ 3 w 55"/>
              <a:gd name="T13" fmla="*/ 0 h 64"/>
              <a:gd name="T14" fmla="*/ 35 w 55"/>
              <a:gd name="T15" fmla="*/ 0 h 64"/>
              <a:gd name="T16" fmla="*/ 41 w 55"/>
              <a:gd name="T17" fmla="*/ 2 h 64"/>
              <a:gd name="T18" fmla="*/ 52 w 55"/>
              <a:gd name="T19" fmla="*/ 13 h 64"/>
              <a:gd name="T20" fmla="*/ 55 w 55"/>
              <a:gd name="T21" fmla="*/ 19 h 64"/>
              <a:gd name="T22" fmla="*/ 50 w 55"/>
              <a:gd name="T23" fmla="*/ 22 h 64"/>
              <a:gd name="T24" fmla="*/ 35 w 55"/>
              <a:gd name="T25" fmla="*/ 22 h 64"/>
              <a:gd name="T26" fmla="*/ 32 w 55"/>
              <a:gd name="T27" fmla="*/ 19 h 64"/>
              <a:gd name="T28" fmla="*/ 32 w 55"/>
              <a:gd name="T29" fmla="*/ 4 h 64"/>
              <a:gd name="T30" fmla="*/ 4 w 55"/>
              <a:gd name="T31" fmla="*/ 4 h 64"/>
              <a:gd name="T32" fmla="*/ 4 w 55"/>
              <a:gd name="T33" fmla="*/ 59 h 64"/>
              <a:gd name="T34" fmla="*/ 50 w 55"/>
              <a:gd name="T35" fmla="*/ 59 h 64"/>
              <a:gd name="T36" fmla="*/ 50 w 55"/>
              <a:gd name="T37" fmla="*/ 22 h 64"/>
              <a:gd name="T38" fmla="*/ 15 w 55"/>
              <a:gd name="T39" fmla="*/ 27 h 64"/>
              <a:gd name="T40" fmla="*/ 40 w 55"/>
              <a:gd name="T41" fmla="*/ 27 h 64"/>
              <a:gd name="T42" fmla="*/ 41 w 55"/>
              <a:gd name="T43" fmla="*/ 28 h 64"/>
              <a:gd name="T44" fmla="*/ 41 w 55"/>
              <a:gd name="T45" fmla="*/ 30 h 64"/>
              <a:gd name="T46" fmla="*/ 40 w 55"/>
              <a:gd name="T47" fmla="*/ 32 h 64"/>
              <a:gd name="T48" fmla="*/ 15 w 55"/>
              <a:gd name="T49" fmla="*/ 32 h 64"/>
              <a:gd name="T50" fmla="*/ 13 w 55"/>
              <a:gd name="T51" fmla="*/ 30 h 64"/>
              <a:gd name="T52" fmla="*/ 13 w 55"/>
              <a:gd name="T53" fmla="*/ 28 h 64"/>
              <a:gd name="T54" fmla="*/ 15 w 55"/>
              <a:gd name="T55" fmla="*/ 27 h 64"/>
              <a:gd name="T56" fmla="*/ 41 w 55"/>
              <a:gd name="T57" fmla="*/ 37 h 64"/>
              <a:gd name="T58" fmla="*/ 41 w 55"/>
              <a:gd name="T59" fmla="*/ 40 h 64"/>
              <a:gd name="T60" fmla="*/ 40 w 55"/>
              <a:gd name="T61" fmla="*/ 41 h 64"/>
              <a:gd name="T62" fmla="*/ 15 w 55"/>
              <a:gd name="T63" fmla="*/ 41 h 64"/>
              <a:gd name="T64" fmla="*/ 13 w 55"/>
              <a:gd name="T65" fmla="*/ 40 h 64"/>
              <a:gd name="T66" fmla="*/ 13 w 55"/>
              <a:gd name="T67" fmla="*/ 37 h 64"/>
              <a:gd name="T68" fmla="*/ 15 w 55"/>
              <a:gd name="T69" fmla="*/ 36 h 64"/>
              <a:gd name="T70" fmla="*/ 40 w 55"/>
              <a:gd name="T71" fmla="*/ 36 h 64"/>
              <a:gd name="T72" fmla="*/ 41 w 55"/>
              <a:gd name="T73" fmla="*/ 37 h 64"/>
              <a:gd name="T74" fmla="*/ 41 w 55"/>
              <a:gd name="T75" fmla="*/ 46 h 64"/>
              <a:gd name="T76" fmla="*/ 41 w 55"/>
              <a:gd name="T77" fmla="*/ 49 h 64"/>
              <a:gd name="T78" fmla="*/ 40 w 55"/>
              <a:gd name="T79" fmla="*/ 50 h 64"/>
              <a:gd name="T80" fmla="*/ 15 w 55"/>
              <a:gd name="T81" fmla="*/ 50 h 64"/>
              <a:gd name="T82" fmla="*/ 13 w 55"/>
              <a:gd name="T83" fmla="*/ 49 h 64"/>
              <a:gd name="T84" fmla="*/ 13 w 55"/>
              <a:gd name="T85" fmla="*/ 46 h 64"/>
              <a:gd name="T86" fmla="*/ 15 w 55"/>
              <a:gd name="T87" fmla="*/ 45 h 64"/>
              <a:gd name="T88" fmla="*/ 40 w 55"/>
              <a:gd name="T89" fmla="*/ 45 h 64"/>
              <a:gd name="T90" fmla="*/ 41 w 55"/>
              <a:gd name="T91" fmla="*/ 46 h 64"/>
              <a:gd name="T92" fmla="*/ 36 w 55"/>
              <a:gd name="T93" fmla="*/ 18 h 64"/>
              <a:gd name="T94" fmla="*/ 50 w 55"/>
              <a:gd name="T95" fmla="*/ 18 h 64"/>
              <a:gd name="T96" fmla="*/ 49 w 55"/>
              <a:gd name="T97" fmla="*/ 16 h 64"/>
              <a:gd name="T98" fmla="*/ 38 w 55"/>
              <a:gd name="T99" fmla="*/ 5 h 64"/>
              <a:gd name="T100" fmla="*/ 36 w 55"/>
              <a:gd name="T101" fmla="*/ 4 h 64"/>
              <a:gd name="T102" fmla="*/ 36 w 55"/>
              <a:gd name="T103" fmla="*/ 18 h 6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15" y="27"/>
                </a:move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1" y="27"/>
                  <a:pt x="41" y="28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1"/>
                  <a:pt x="40" y="32"/>
                  <a:pt x="40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4" y="32"/>
                  <a:pt x="13" y="31"/>
                  <a:pt x="13" y="30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7"/>
                  <a:pt x="14" y="27"/>
                  <a:pt x="15" y="27"/>
                </a:cubicBezTo>
                <a:close/>
                <a:moveTo>
                  <a:pt x="41" y="37"/>
                </a:moveTo>
                <a:cubicBezTo>
                  <a:pt x="41" y="40"/>
                  <a:pt x="41" y="40"/>
                  <a:pt x="41" y="40"/>
                </a:cubicBezTo>
                <a:cubicBezTo>
                  <a:pt x="41" y="40"/>
                  <a:pt x="40" y="41"/>
                  <a:pt x="40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4" y="41"/>
                  <a:pt x="13" y="40"/>
                  <a:pt x="13" y="40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7"/>
                  <a:pt x="14" y="36"/>
                  <a:pt x="15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6"/>
                  <a:pt x="41" y="37"/>
                  <a:pt x="41" y="37"/>
                </a:cubicBezTo>
                <a:close/>
                <a:moveTo>
                  <a:pt x="41" y="46"/>
                </a:moveTo>
                <a:cubicBezTo>
                  <a:pt x="41" y="49"/>
                  <a:pt x="41" y="49"/>
                  <a:pt x="41" y="49"/>
                </a:cubicBezTo>
                <a:cubicBezTo>
                  <a:pt x="41" y="49"/>
                  <a:pt x="40" y="50"/>
                  <a:pt x="40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50"/>
                  <a:pt x="13" y="49"/>
                  <a:pt x="13" y="49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4" y="45"/>
                  <a:pt x="15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1" y="46"/>
                  <a:pt x="41" y="46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54" name="Freeform 94">
            <a:extLst>
              <a:ext uri="{FF2B5EF4-FFF2-40B4-BE49-F238E27FC236}">
                <a16:creationId xmlns:a16="http://schemas.microsoft.com/office/drawing/2014/main" id="{ACBFF794-83D6-6B4A-B0A8-B1FDA61A64FE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2171700"/>
            <a:ext cx="188913" cy="220663"/>
          </a:xfrm>
          <a:custGeom>
            <a:avLst/>
            <a:gdLst>
              <a:gd name="T0" fmla="*/ 55 w 55"/>
              <a:gd name="T1" fmla="*/ 19 h 64"/>
              <a:gd name="T2" fmla="*/ 55 w 55"/>
              <a:gd name="T3" fmla="*/ 60 h 64"/>
              <a:gd name="T4" fmla="*/ 51 w 55"/>
              <a:gd name="T5" fmla="*/ 64 h 64"/>
              <a:gd name="T6" fmla="*/ 3 w 55"/>
              <a:gd name="T7" fmla="*/ 64 h 64"/>
              <a:gd name="T8" fmla="*/ 0 w 55"/>
              <a:gd name="T9" fmla="*/ 60 h 64"/>
              <a:gd name="T10" fmla="*/ 0 w 55"/>
              <a:gd name="T11" fmla="*/ 3 h 64"/>
              <a:gd name="T12" fmla="*/ 3 w 55"/>
              <a:gd name="T13" fmla="*/ 0 h 64"/>
              <a:gd name="T14" fmla="*/ 35 w 55"/>
              <a:gd name="T15" fmla="*/ 0 h 64"/>
              <a:gd name="T16" fmla="*/ 41 w 55"/>
              <a:gd name="T17" fmla="*/ 2 h 64"/>
              <a:gd name="T18" fmla="*/ 52 w 55"/>
              <a:gd name="T19" fmla="*/ 13 h 64"/>
              <a:gd name="T20" fmla="*/ 55 w 55"/>
              <a:gd name="T21" fmla="*/ 19 h 64"/>
              <a:gd name="T22" fmla="*/ 50 w 55"/>
              <a:gd name="T23" fmla="*/ 22 h 64"/>
              <a:gd name="T24" fmla="*/ 35 w 55"/>
              <a:gd name="T25" fmla="*/ 22 h 64"/>
              <a:gd name="T26" fmla="*/ 32 w 55"/>
              <a:gd name="T27" fmla="*/ 19 h 64"/>
              <a:gd name="T28" fmla="*/ 32 w 55"/>
              <a:gd name="T29" fmla="*/ 4 h 64"/>
              <a:gd name="T30" fmla="*/ 4 w 55"/>
              <a:gd name="T31" fmla="*/ 4 h 64"/>
              <a:gd name="T32" fmla="*/ 4 w 55"/>
              <a:gd name="T33" fmla="*/ 59 h 64"/>
              <a:gd name="T34" fmla="*/ 50 w 55"/>
              <a:gd name="T35" fmla="*/ 59 h 64"/>
              <a:gd name="T36" fmla="*/ 50 w 55"/>
              <a:gd name="T37" fmla="*/ 22 h 64"/>
              <a:gd name="T38" fmla="*/ 8 w 55"/>
              <a:gd name="T39" fmla="*/ 31 h 64"/>
              <a:gd name="T40" fmla="*/ 11 w 55"/>
              <a:gd name="T41" fmla="*/ 31 h 64"/>
              <a:gd name="T42" fmla="*/ 16 w 55"/>
              <a:gd name="T43" fmla="*/ 54 h 64"/>
              <a:gd name="T44" fmla="*/ 22 w 55"/>
              <a:gd name="T45" fmla="*/ 54 h 64"/>
              <a:gd name="T46" fmla="*/ 27 w 55"/>
              <a:gd name="T47" fmla="*/ 37 h 64"/>
              <a:gd name="T48" fmla="*/ 27 w 55"/>
              <a:gd name="T49" fmla="*/ 35 h 64"/>
              <a:gd name="T50" fmla="*/ 27 w 55"/>
              <a:gd name="T51" fmla="*/ 35 h 64"/>
              <a:gd name="T52" fmla="*/ 27 w 55"/>
              <a:gd name="T53" fmla="*/ 35 h 64"/>
              <a:gd name="T54" fmla="*/ 27 w 55"/>
              <a:gd name="T55" fmla="*/ 35 h 64"/>
              <a:gd name="T56" fmla="*/ 28 w 55"/>
              <a:gd name="T57" fmla="*/ 37 h 64"/>
              <a:gd name="T58" fmla="*/ 32 w 55"/>
              <a:gd name="T59" fmla="*/ 54 h 64"/>
              <a:gd name="T60" fmla="*/ 38 w 55"/>
              <a:gd name="T61" fmla="*/ 54 h 64"/>
              <a:gd name="T62" fmla="*/ 44 w 55"/>
              <a:gd name="T63" fmla="*/ 31 h 64"/>
              <a:gd name="T64" fmla="*/ 46 w 55"/>
              <a:gd name="T65" fmla="*/ 31 h 64"/>
              <a:gd name="T66" fmla="*/ 46 w 55"/>
              <a:gd name="T67" fmla="*/ 27 h 64"/>
              <a:gd name="T68" fmla="*/ 36 w 55"/>
              <a:gd name="T69" fmla="*/ 27 h 64"/>
              <a:gd name="T70" fmla="*/ 36 w 55"/>
              <a:gd name="T71" fmla="*/ 31 h 64"/>
              <a:gd name="T72" fmla="*/ 39 w 55"/>
              <a:gd name="T73" fmla="*/ 31 h 64"/>
              <a:gd name="T74" fmla="*/ 35 w 55"/>
              <a:gd name="T75" fmla="*/ 46 h 64"/>
              <a:gd name="T76" fmla="*/ 35 w 55"/>
              <a:gd name="T77" fmla="*/ 48 h 64"/>
              <a:gd name="T78" fmla="*/ 35 w 55"/>
              <a:gd name="T79" fmla="*/ 49 h 64"/>
              <a:gd name="T80" fmla="*/ 35 w 55"/>
              <a:gd name="T81" fmla="*/ 49 h 64"/>
              <a:gd name="T82" fmla="*/ 35 w 55"/>
              <a:gd name="T83" fmla="*/ 48 h 64"/>
              <a:gd name="T84" fmla="*/ 34 w 55"/>
              <a:gd name="T85" fmla="*/ 46 h 64"/>
              <a:gd name="T86" fmla="*/ 29 w 55"/>
              <a:gd name="T87" fmla="*/ 27 h 64"/>
              <a:gd name="T88" fmla="*/ 25 w 55"/>
              <a:gd name="T89" fmla="*/ 27 h 64"/>
              <a:gd name="T90" fmla="*/ 20 w 55"/>
              <a:gd name="T91" fmla="*/ 46 h 64"/>
              <a:gd name="T92" fmla="*/ 20 w 55"/>
              <a:gd name="T93" fmla="*/ 48 h 64"/>
              <a:gd name="T94" fmla="*/ 20 w 55"/>
              <a:gd name="T95" fmla="*/ 49 h 64"/>
              <a:gd name="T96" fmla="*/ 19 w 55"/>
              <a:gd name="T97" fmla="*/ 49 h 64"/>
              <a:gd name="T98" fmla="*/ 19 w 55"/>
              <a:gd name="T99" fmla="*/ 48 h 64"/>
              <a:gd name="T100" fmla="*/ 19 w 55"/>
              <a:gd name="T101" fmla="*/ 46 h 64"/>
              <a:gd name="T102" fmla="*/ 16 w 55"/>
              <a:gd name="T103" fmla="*/ 31 h 64"/>
              <a:gd name="T104" fmla="*/ 19 w 55"/>
              <a:gd name="T105" fmla="*/ 31 h 64"/>
              <a:gd name="T106" fmla="*/ 19 w 55"/>
              <a:gd name="T107" fmla="*/ 27 h 64"/>
              <a:gd name="T108" fmla="*/ 8 w 55"/>
              <a:gd name="T109" fmla="*/ 27 h 64"/>
              <a:gd name="T110" fmla="*/ 8 w 55"/>
              <a:gd name="T111" fmla="*/ 31 h 64"/>
              <a:gd name="T112" fmla="*/ 36 w 55"/>
              <a:gd name="T113" fmla="*/ 18 h 64"/>
              <a:gd name="T114" fmla="*/ 50 w 55"/>
              <a:gd name="T115" fmla="*/ 18 h 64"/>
              <a:gd name="T116" fmla="*/ 49 w 55"/>
              <a:gd name="T117" fmla="*/ 16 h 64"/>
              <a:gd name="T118" fmla="*/ 38 w 55"/>
              <a:gd name="T119" fmla="*/ 5 h 64"/>
              <a:gd name="T120" fmla="*/ 36 w 55"/>
              <a:gd name="T121" fmla="*/ 4 h 64"/>
              <a:gd name="T122" fmla="*/ 36 w 55"/>
              <a:gd name="T123" fmla="*/ 18 h 6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8" y="31"/>
                </a:moveTo>
                <a:cubicBezTo>
                  <a:pt x="11" y="31"/>
                  <a:pt x="11" y="31"/>
                  <a:pt x="11" y="31"/>
                </a:cubicBezTo>
                <a:cubicBezTo>
                  <a:pt x="16" y="54"/>
                  <a:pt x="16" y="54"/>
                  <a:pt x="16" y="54"/>
                </a:cubicBezTo>
                <a:cubicBezTo>
                  <a:pt x="22" y="54"/>
                  <a:pt x="22" y="54"/>
                  <a:pt x="22" y="54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6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6"/>
                  <a:pt x="28" y="37"/>
                  <a:pt x="28" y="37"/>
                </a:cubicBezTo>
                <a:cubicBezTo>
                  <a:pt x="32" y="54"/>
                  <a:pt x="32" y="54"/>
                  <a:pt x="32" y="54"/>
                </a:cubicBezTo>
                <a:cubicBezTo>
                  <a:pt x="38" y="54"/>
                  <a:pt x="38" y="54"/>
                  <a:pt x="38" y="54"/>
                </a:cubicBezTo>
                <a:cubicBezTo>
                  <a:pt x="44" y="31"/>
                  <a:pt x="44" y="31"/>
                  <a:pt x="44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27"/>
                  <a:pt x="46" y="27"/>
                  <a:pt x="46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31"/>
                  <a:pt x="36" y="31"/>
                  <a:pt x="36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7"/>
                  <a:pt x="35" y="48"/>
                  <a:pt x="35" y="48"/>
                </a:cubicBezTo>
                <a:cubicBezTo>
                  <a:pt x="35" y="49"/>
                  <a:pt x="35" y="49"/>
                  <a:pt x="35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5" y="49"/>
                  <a:pt x="35" y="48"/>
                  <a:pt x="35" y="48"/>
                </a:cubicBezTo>
                <a:cubicBezTo>
                  <a:pt x="35" y="48"/>
                  <a:pt x="35" y="47"/>
                  <a:pt x="34" y="46"/>
                </a:cubicBezTo>
                <a:cubicBezTo>
                  <a:pt x="29" y="27"/>
                  <a:pt x="29" y="27"/>
                  <a:pt x="29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7"/>
                  <a:pt x="20" y="48"/>
                  <a:pt x="20" y="48"/>
                </a:cubicBezTo>
                <a:cubicBezTo>
                  <a:pt x="20" y="49"/>
                  <a:pt x="20" y="49"/>
                  <a:pt x="20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8"/>
                  <a:pt x="19" y="47"/>
                  <a:pt x="19" y="46"/>
                </a:cubicBezTo>
                <a:cubicBezTo>
                  <a:pt x="16" y="31"/>
                  <a:pt x="16" y="31"/>
                  <a:pt x="16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27"/>
                  <a:pt x="19" y="27"/>
                  <a:pt x="19" y="27"/>
                </a:cubicBezTo>
                <a:cubicBezTo>
                  <a:pt x="8" y="27"/>
                  <a:pt x="8" y="27"/>
                  <a:pt x="8" y="27"/>
                </a:cubicBezTo>
                <a:lnTo>
                  <a:pt x="8" y="31"/>
                </a:ln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55" name="Freeform 95">
            <a:extLst>
              <a:ext uri="{FF2B5EF4-FFF2-40B4-BE49-F238E27FC236}">
                <a16:creationId xmlns:a16="http://schemas.microsoft.com/office/drawing/2014/main" id="{89EF042E-19C4-154D-A26E-89C6CD7C017F}"/>
              </a:ext>
            </a:extLst>
          </p:cNvPr>
          <p:cNvSpPr>
            <a:spLocks/>
          </p:cNvSpPr>
          <p:nvPr/>
        </p:nvSpPr>
        <p:spPr bwMode="auto">
          <a:xfrm>
            <a:off x="6927850" y="2201863"/>
            <a:ext cx="171450" cy="173037"/>
          </a:xfrm>
          <a:custGeom>
            <a:avLst/>
            <a:gdLst>
              <a:gd name="T0" fmla="*/ 49 w 50"/>
              <a:gd name="T1" fmla="*/ 4 h 50"/>
              <a:gd name="T2" fmla="*/ 32 w 50"/>
              <a:gd name="T3" fmla="*/ 21 h 50"/>
              <a:gd name="T4" fmla="*/ 32 w 50"/>
              <a:gd name="T5" fmla="*/ 48 h 50"/>
              <a:gd name="T6" fmla="*/ 30 w 50"/>
              <a:gd name="T7" fmla="*/ 50 h 50"/>
              <a:gd name="T8" fmla="*/ 29 w 50"/>
              <a:gd name="T9" fmla="*/ 50 h 50"/>
              <a:gd name="T10" fmla="*/ 28 w 50"/>
              <a:gd name="T11" fmla="*/ 49 h 50"/>
              <a:gd name="T12" fmla="*/ 19 w 50"/>
              <a:gd name="T13" fmla="*/ 40 h 50"/>
              <a:gd name="T14" fmla="*/ 18 w 50"/>
              <a:gd name="T15" fmla="*/ 39 h 50"/>
              <a:gd name="T16" fmla="*/ 18 w 50"/>
              <a:gd name="T17" fmla="*/ 21 h 50"/>
              <a:gd name="T18" fmla="*/ 0 w 50"/>
              <a:gd name="T19" fmla="*/ 4 h 50"/>
              <a:gd name="T20" fmla="*/ 0 w 50"/>
              <a:gd name="T21" fmla="*/ 1 h 50"/>
              <a:gd name="T22" fmla="*/ 2 w 50"/>
              <a:gd name="T23" fmla="*/ 0 h 50"/>
              <a:gd name="T24" fmla="*/ 48 w 50"/>
              <a:gd name="T25" fmla="*/ 0 h 50"/>
              <a:gd name="T26" fmla="*/ 50 w 50"/>
              <a:gd name="T27" fmla="*/ 1 h 50"/>
              <a:gd name="T28" fmla="*/ 49 w 50"/>
              <a:gd name="T29" fmla="*/ 4 h 5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0" h="50">
                <a:moveTo>
                  <a:pt x="49" y="4"/>
                </a:moveTo>
                <a:cubicBezTo>
                  <a:pt x="32" y="21"/>
                  <a:pt x="32" y="21"/>
                  <a:pt x="32" y="21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9"/>
                  <a:pt x="31" y="49"/>
                  <a:pt x="30" y="50"/>
                </a:cubicBezTo>
                <a:cubicBezTo>
                  <a:pt x="30" y="50"/>
                  <a:pt x="30" y="50"/>
                  <a:pt x="29" y="50"/>
                </a:cubicBezTo>
                <a:cubicBezTo>
                  <a:pt x="29" y="50"/>
                  <a:pt x="28" y="50"/>
                  <a:pt x="28" y="49"/>
                </a:cubicBezTo>
                <a:cubicBezTo>
                  <a:pt x="19" y="40"/>
                  <a:pt x="19" y="40"/>
                  <a:pt x="19" y="40"/>
                </a:cubicBezTo>
                <a:cubicBezTo>
                  <a:pt x="18" y="40"/>
                  <a:pt x="18" y="39"/>
                  <a:pt x="18" y="39"/>
                </a:cubicBezTo>
                <a:cubicBezTo>
                  <a:pt x="18" y="21"/>
                  <a:pt x="18" y="21"/>
                  <a:pt x="18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2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49" y="0"/>
                  <a:pt x="50" y="1"/>
                </a:cubicBezTo>
                <a:cubicBezTo>
                  <a:pt x="50" y="2"/>
                  <a:pt x="50" y="3"/>
                  <a:pt x="49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56" name="Freeform 96">
            <a:extLst>
              <a:ext uri="{FF2B5EF4-FFF2-40B4-BE49-F238E27FC236}">
                <a16:creationId xmlns:a16="http://schemas.microsoft.com/office/drawing/2014/main" id="{F6582423-0859-E84D-8DBC-D87636C7E989}"/>
              </a:ext>
            </a:extLst>
          </p:cNvPr>
          <p:cNvSpPr>
            <a:spLocks noEditPoints="1"/>
          </p:cNvSpPr>
          <p:nvPr/>
        </p:nvSpPr>
        <p:spPr bwMode="auto">
          <a:xfrm>
            <a:off x="7429500" y="2185988"/>
            <a:ext cx="212725" cy="188912"/>
          </a:xfrm>
          <a:custGeom>
            <a:avLst/>
            <a:gdLst>
              <a:gd name="T0" fmla="*/ 7 w 62"/>
              <a:gd name="T1" fmla="*/ 9 h 55"/>
              <a:gd name="T2" fmla="*/ 7 w 62"/>
              <a:gd name="T3" fmla="*/ 54 h 55"/>
              <a:gd name="T4" fmla="*/ 6 w 62"/>
              <a:gd name="T5" fmla="*/ 55 h 55"/>
              <a:gd name="T6" fmla="*/ 3 w 62"/>
              <a:gd name="T7" fmla="*/ 55 h 55"/>
              <a:gd name="T8" fmla="*/ 2 w 62"/>
              <a:gd name="T9" fmla="*/ 54 h 55"/>
              <a:gd name="T10" fmla="*/ 2 w 62"/>
              <a:gd name="T11" fmla="*/ 9 h 55"/>
              <a:gd name="T12" fmla="*/ 0 w 62"/>
              <a:gd name="T13" fmla="*/ 5 h 55"/>
              <a:gd name="T14" fmla="*/ 5 w 62"/>
              <a:gd name="T15" fmla="*/ 0 h 55"/>
              <a:gd name="T16" fmla="*/ 9 w 62"/>
              <a:gd name="T17" fmla="*/ 5 h 55"/>
              <a:gd name="T18" fmla="*/ 7 w 62"/>
              <a:gd name="T19" fmla="*/ 9 h 55"/>
              <a:gd name="T20" fmla="*/ 62 w 62"/>
              <a:gd name="T21" fmla="*/ 34 h 55"/>
              <a:gd name="T22" fmla="*/ 60 w 62"/>
              <a:gd name="T23" fmla="*/ 36 h 55"/>
              <a:gd name="T24" fmla="*/ 60 w 62"/>
              <a:gd name="T25" fmla="*/ 37 h 55"/>
              <a:gd name="T26" fmla="*/ 47 w 62"/>
              <a:gd name="T27" fmla="*/ 41 h 55"/>
              <a:gd name="T28" fmla="*/ 41 w 62"/>
              <a:gd name="T29" fmla="*/ 39 h 55"/>
              <a:gd name="T30" fmla="*/ 40 w 62"/>
              <a:gd name="T31" fmla="*/ 39 h 55"/>
              <a:gd name="T32" fmla="*/ 29 w 62"/>
              <a:gd name="T33" fmla="*/ 36 h 55"/>
              <a:gd name="T34" fmla="*/ 13 w 62"/>
              <a:gd name="T35" fmla="*/ 41 h 55"/>
              <a:gd name="T36" fmla="*/ 11 w 62"/>
              <a:gd name="T37" fmla="*/ 41 h 55"/>
              <a:gd name="T38" fmla="*/ 10 w 62"/>
              <a:gd name="T39" fmla="*/ 41 h 55"/>
              <a:gd name="T40" fmla="*/ 9 w 62"/>
              <a:gd name="T41" fmla="*/ 39 h 55"/>
              <a:gd name="T42" fmla="*/ 9 w 62"/>
              <a:gd name="T43" fmla="*/ 12 h 55"/>
              <a:gd name="T44" fmla="*/ 10 w 62"/>
              <a:gd name="T45" fmla="*/ 11 h 55"/>
              <a:gd name="T46" fmla="*/ 28 w 62"/>
              <a:gd name="T47" fmla="*/ 5 h 55"/>
              <a:gd name="T48" fmla="*/ 43 w 62"/>
              <a:gd name="T49" fmla="*/ 9 h 55"/>
              <a:gd name="T50" fmla="*/ 46 w 62"/>
              <a:gd name="T51" fmla="*/ 10 h 55"/>
              <a:gd name="T52" fmla="*/ 57 w 62"/>
              <a:gd name="T53" fmla="*/ 6 h 55"/>
              <a:gd name="T54" fmla="*/ 58 w 62"/>
              <a:gd name="T55" fmla="*/ 5 h 55"/>
              <a:gd name="T56" fmla="*/ 61 w 62"/>
              <a:gd name="T57" fmla="*/ 5 h 55"/>
              <a:gd name="T58" fmla="*/ 62 w 62"/>
              <a:gd name="T59" fmla="*/ 7 h 55"/>
              <a:gd name="T60" fmla="*/ 62 w 62"/>
              <a:gd name="T61" fmla="*/ 34 h 55"/>
              <a:gd name="T62" fmla="*/ 27 w 62"/>
              <a:gd name="T63" fmla="*/ 9 h 55"/>
              <a:gd name="T64" fmla="*/ 14 w 62"/>
              <a:gd name="T65" fmla="*/ 14 h 55"/>
              <a:gd name="T66" fmla="*/ 14 w 62"/>
              <a:gd name="T67" fmla="*/ 21 h 55"/>
              <a:gd name="T68" fmla="*/ 27 w 62"/>
              <a:gd name="T69" fmla="*/ 16 h 55"/>
              <a:gd name="T70" fmla="*/ 27 w 62"/>
              <a:gd name="T71" fmla="*/ 9 h 55"/>
              <a:gd name="T72" fmla="*/ 27 w 62"/>
              <a:gd name="T73" fmla="*/ 24 h 55"/>
              <a:gd name="T74" fmla="*/ 14 w 62"/>
              <a:gd name="T75" fmla="*/ 29 h 55"/>
              <a:gd name="T76" fmla="*/ 14 w 62"/>
              <a:gd name="T77" fmla="*/ 35 h 55"/>
              <a:gd name="T78" fmla="*/ 27 w 62"/>
              <a:gd name="T79" fmla="*/ 31 h 55"/>
              <a:gd name="T80" fmla="*/ 27 w 62"/>
              <a:gd name="T81" fmla="*/ 24 h 55"/>
              <a:gd name="T82" fmla="*/ 57 w 62"/>
              <a:gd name="T83" fmla="*/ 26 h 55"/>
              <a:gd name="T84" fmla="*/ 43 w 62"/>
              <a:gd name="T85" fmla="*/ 29 h 55"/>
              <a:gd name="T86" fmla="*/ 43 w 62"/>
              <a:gd name="T87" fmla="*/ 21 h 55"/>
              <a:gd name="T88" fmla="*/ 42 w 62"/>
              <a:gd name="T89" fmla="*/ 20 h 55"/>
              <a:gd name="T90" fmla="*/ 29 w 62"/>
              <a:gd name="T91" fmla="*/ 16 h 55"/>
              <a:gd name="T92" fmla="*/ 27 w 62"/>
              <a:gd name="T93" fmla="*/ 16 h 55"/>
              <a:gd name="T94" fmla="*/ 27 w 62"/>
              <a:gd name="T95" fmla="*/ 24 h 55"/>
              <a:gd name="T96" fmla="*/ 28 w 62"/>
              <a:gd name="T97" fmla="*/ 24 h 55"/>
              <a:gd name="T98" fmla="*/ 42 w 62"/>
              <a:gd name="T99" fmla="*/ 28 h 55"/>
              <a:gd name="T100" fmla="*/ 43 w 62"/>
              <a:gd name="T101" fmla="*/ 29 h 55"/>
              <a:gd name="T102" fmla="*/ 43 w 62"/>
              <a:gd name="T103" fmla="*/ 36 h 55"/>
              <a:gd name="T104" fmla="*/ 47 w 62"/>
              <a:gd name="T105" fmla="*/ 36 h 55"/>
              <a:gd name="T106" fmla="*/ 57 w 62"/>
              <a:gd name="T107" fmla="*/ 33 h 55"/>
              <a:gd name="T108" fmla="*/ 57 w 62"/>
              <a:gd name="T109" fmla="*/ 26 h 55"/>
              <a:gd name="T110" fmla="*/ 57 w 62"/>
              <a:gd name="T111" fmla="*/ 11 h 55"/>
              <a:gd name="T112" fmla="*/ 46 w 62"/>
              <a:gd name="T113" fmla="*/ 14 h 55"/>
              <a:gd name="T114" fmla="*/ 43 w 62"/>
              <a:gd name="T115" fmla="*/ 14 h 55"/>
              <a:gd name="T116" fmla="*/ 43 w 62"/>
              <a:gd name="T117" fmla="*/ 21 h 55"/>
              <a:gd name="T118" fmla="*/ 57 w 62"/>
              <a:gd name="T119" fmla="*/ 18 h 55"/>
              <a:gd name="T120" fmla="*/ 57 w 62"/>
              <a:gd name="T121" fmla="*/ 11 h 5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2" h="55">
                <a:moveTo>
                  <a:pt x="7" y="9"/>
                </a:move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6" y="55"/>
                  <a:pt x="6" y="55"/>
                </a:cubicBezTo>
                <a:cubicBezTo>
                  <a:pt x="3" y="55"/>
                  <a:pt x="3" y="55"/>
                  <a:pt x="3" y="55"/>
                </a:cubicBezTo>
                <a:cubicBezTo>
                  <a:pt x="3" y="55"/>
                  <a:pt x="2" y="54"/>
                  <a:pt x="2" y="54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5"/>
                </a:cubicBezTo>
                <a:cubicBezTo>
                  <a:pt x="9" y="6"/>
                  <a:pt x="8" y="8"/>
                  <a:pt x="7" y="9"/>
                </a:cubicBezTo>
                <a:close/>
                <a:moveTo>
                  <a:pt x="62" y="34"/>
                </a:moveTo>
                <a:cubicBezTo>
                  <a:pt x="62" y="35"/>
                  <a:pt x="61" y="36"/>
                  <a:pt x="60" y="36"/>
                </a:cubicBezTo>
                <a:cubicBezTo>
                  <a:pt x="60" y="36"/>
                  <a:pt x="60" y="36"/>
                  <a:pt x="60" y="37"/>
                </a:cubicBezTo>
                <a:cubicBezTo>
                  <a:pt x="58" y="38"/>
                  <a:pt x="52" y="41"/>
                  <a:pt x="47" y="41"/>
                </a:cubicBezTo>
                <a:cubicBezTo>
                  <a:pt x="45" y="41"/>
                  <a:pt x="43" y="40"/>
                  <a:pt x="41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36" y="37"/>
                  <a:pt x="34" y="36"/>
                  <a:pt x="29" y="36"/>
                </a:cubicBezTo>
                <a:cubicBezTo>
                  <a:pt x="24" y="36"/>
                  <a:pt x="17" y="38"/>
                  <a:pt x="13" y="41"/>
                </a:cubicBezTo>
                <a:cubicBezTo>
                  <a:pt x="12" y="41"/>
                  <a:pt x="12" y="41"/>
                  <a:pt x="11" y="41"/>
                </a:cubicBezTo>
                <a:cubicBezTo>
                  <a:pt x="11" y="41"/>
                  <a:pt x="11" y="41"/>
                  <a:pt x="10" y="41"/>
                </a:cubicBezTo>
                <a:cubicBezTo>
                  <a:pt x="10" y="41"/>
                  <a:pt x="9" y="40"/>
                  <a:pt x="9" y="39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10" y="11"/>
                  <a:pt x="10" y="11"/>
                </a:cubicBezTo>
                <a:cubicBezTo>
                  <a:pt x="13" y="9"/>
                  <a:pt x="21" y="5"/>
                  <a:pt x="28" y="5"/>
                </a:cubicBezTo>
                <a:cubicBezTo>
                  <a:pt x="34" y="5"/>
                  <a:pt x="39" y="7"/>
                  <a:pt x="43" y="9"/>
                </a:cubicBezTo>
                <a:cubicBezTo>
                  <a:pt x="44" y="9"/>
                  <a:pt x="45" y="10"/>
                  <a:pt x="46" y="10"/>
                </a:cubicBezTo>
                <a:cubicBezTo>
                  <a:pt x="50" y="10"/>
                  <a:pt x="55" y="7"/>
                  <a:pt x="57" y="6"/>
                </a:cubicBezTo>
                <a:cubicBezTo>
                  <a:pt x="58" y="5"/>
                  <a:pt x="58" y="5"/>
                  <a:pt x="58" y="5"/>
                </a:cubicBezTo>
                <a:cubicBezTo>
                  <a:pt x="59" y="5"/>
                  <a:pt x="60" y="5"/>
                  <a:pt x="61" y="5"/>
                </a:cubicBezTo>
                <a:cubicBezTo>
                  <a:pt x="61" y="5"/>
                  <a:pt x="62" y="6"/>
                  <a:pt x="62" y="7"/>
                </a:cubicBezTo>
                <a:lnTo>
                  <a:pt x="62" y="34"/>
                </a:lnTo>
                <a:close/>
                <a:moveTo>
                  <a:pt x="27" y="9"/>
                </a:moveTo>
                <a:cubicBezTo>
                  <a:pt x="23" y="10"/>
                  <a:pt x="18" y="12"/>
                  <a:pt x="14" y="14"/>
                </a:cubicBezTo>
                <a:cubicBezTo>
                  <a:pt x="14" y="21"/>
                  <a:pt x="14" y="21"/>
                  <a:pt x="14" y="21"/>
                </a:cubicBezTo>
                <a:cubicBezTo>
                  <a:pt x="18" y="18"/>
                  <a:pt x="23" y="17"/>
                  <a:pt x="27" y="16"/>
                </a:cubicBezTo>
                <a:lnTo>
                  <a:pt x="27" y="9"/>
                </a:lnTo>
                <a:close/>
                <a:moveTo>
                  <a:pt x="27" y="24"/>
                </a:moveTo>
                <a:cubicBezTo>
                  <a:pt x="23" y="25"/>
                  <a:pt x="18" y="27"/>
                  <a:pt x="14" y="29"/>
                </a:cubicBezTo>
                <a:cubicBezTo>
                  <a:pt x="14" y="35"/>
                  <a:pt x="14" y="35"/>
                  <a:pt x="14" y="35"/>
                </a:cubicBezTo>
                <a:cubicBezTo>
                  <a:pt x="18" y="33"/>
                  <a:pt x="23" y="32"/>
                  <a:pt x="27" y="31"/>
                </a:cubicBezTo>
                <a:lnTo>
                  <a:pt x="27" y="24"/>
                </a:lnTo>
                <a:close/>
                <a:moveTo>
                  <a:pt x="57" y="26"/>
                </a:moveTo>
                <a:cubicBezTo>
                  <a:pt x="54" y="28"/>
                  <a:pt x="48" y="30"/>
                  <a:pt x="43" y="29"/>
                </a:cubicBezTo>
                <a:cubicBezTo>
                  <a:pt x="43" y="21"/>
                  <a:pt x="43" y="21"/>
                  <a:pt x="43" y="21"/>
                </a:cubicBezTo>
                <a:cubicBezTo>
                  <a:pt x="43" y="21"/>
                  <a:pt x="43" y="21"/>
                  <a:pt x="42" y="20"/>
                </a:cubicBezTo>
                <a:cubicBezTo>
                  <a:pt x="38" y="18"/>
                  <a:pt x="35" y="16"/>
                  <a:pt x="29" y="16"/>
                </a:cubicBezTo>
                <a:cubicBezTo>
                  <a:pt x="29" y="16"/>
                  <a:pt x="28" y="16"/>
                  <a:pt x="27" y="16"/>
                </a:cubicBezTo>
                <a:cubicBezTo>
                  <a:pt x="27" y="24"/>
                  <a:pt x="27" y="24"/>
                  <a:pt x="27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34" y="24"/>
                  <a:pt x="38" y="26"/>
                  <a:pt x="42" y="28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36"/>
                  <a:pt x="43" y="36"/>
                  <a:pt x="43" y="36"/>
                </a:cubicBezTo>
                <a:cubicBezTo>
                  <a:pt x="44" y="36"/>
                  <a:pt x="45" y="36"/>
                  <a:pt x="47" y="36"/>
                </a:cubicBezTo>
                <a:cubicBezTo>
                  <a:pt x="51" y="36"/>
                  <a:pt x="55" y="34"/>
                  <a:pt x="57" y="33"/>
                </a:cubicBezTo>
                <a:lnTo>
                  <a:pt x="57" y="26"/>
                </a:lnTo>
                <a:close/>
                <a:moveTo>
                  <a:pt x="57" y="11"/>
                </a:moveTo>
                <a:cubicBezTo>
                  <a:pt x="54" y="12"/>
                  <a:pt x="50" y="14"/>
                  <a:pt x="46" y="14"/>
                </a:cubicBezTo>
                <a:cubicBezTo>
                  <a:pt x="45" y="14"/>
                  <a:pt x="44" y="14"/>
                  <a:pt x="43" y="14"/>
                </a:cubicBezTo>
                <a:cubicBezTo>
                  <a:pt x="43" y="21"/>
                  <a:pt x="43" y="21"/>
                  <a:pt x="43" y="21"/>
                </a:cubicBezTo>
                <a:cubicBezTo>
                  <a:pt x="48" y="22"/>
                  <a:pt x="54" y="19"/>
                  <a:pt x="57" y="18"/>
                </a:cubicBezTo>
                <a:lnTo>
                  <a:pt x="57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57" name="Freeform 97">
            <a:extLst>
              <a:ext uri="{FF2B5EF4-FFF2-40B4-BE49-F238E27FC236}">
                <a16:creationId xmlns:a16="http://schemas.microsoft.com/office/drawing/2014/main" id="{A5344FEC-1F2D-B14D-94DA-ACF8F8228B6B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2185988"/>
            <a:ext cx="188912" cy="188912"/>
          </a:xfrm>
          <a:custGeom>
            <a:avLst/>
            <a:gdLst>
              <a:gd name="T0" fmla="*/ 55 w 55"/>
              <a:gd name="T1" fmla="*/ 10 h 55"/>
              <a:gd name="T2" fmla="*/ 55 w 55"/>
              <a:gd name="T3" fmla="*/ 45 h 55"/>
              <a:gd name="T4" fmla="*/ 44 w 55"/>
              <a:gd name="T5" fmla="*/ 55 h 55"/>
              <a:gd name="T6" fmla="*/ 10 w 55"/>
              <a:gd name="T7" fmla="*/ 55 h 55"/>
              <a:gd name="T8" fmla="*/ 0 w 55"/>
              <a:gd name="T9" fmla="*/ 45 h 55"/>
              <a:gd name="T10" fmla="*/ 0 w 55"/>
              <a:gd name="T11" fmla="*/ 10 h 55"/>
              <a:gd name="T12" fmla="*/ 10 w 55"/>
              <a:gd name="T13" fmla="*/ 0 h 55"/>
              <a:gd name="T14" fmla="*/ 44 w 55"/>
              <a:gd name="T15" fmla="*/ 0 h 55"/>
              <a:gd name="T16" fmla="*/ 55 w 55"/>
              <a:gd name="T17" fmla="*/ 10 h 55"/>
              <a:gd name="T18" fmla="*/ 17 w 55"/>
              <a:gd name="T19" fmla="*/ 20 h 55"/>
              <a:gd name="T20" fmla="*/ 10 w 55"/>
              <a:gd name="T21" fmla="*/ 28 h 55"/>
              <a:gd name="T22" fmla="*/ 17 w 55"/>
              <a:gd name="T23" fmla="*/ 35 h 55"/>
              <a:gd name="T24" fmla="*/ 25 w 55"/>
              <a:gd name="T25" fmla="*/ 28 h 55"/>
              <a:gd name="T26" fmla="*/ 17 w 55"/>
              <a:gd name="T27" fmla="*/ 20 h 55"/>
              <a:gd name="T28" fmla="*/ 37 w 55"/>
              <a:gd name="T29" fmla="*/ 20 h 55"/>
              <a:gd name="T30" fmla="*/ 30 w 55"/>
              <a:gd name="T31" fmla="*/ 28 h 55"/>
              <a:gd name="T32" fmla="*/ 37 w 55"/>
              <a:gd name="T33" fmla="*/ 35 h 55"/>
              <a:gd name="T34" fmla="*/ 45 w 55"/>
              <a:gd name="T35" fmla="*/ 28 h 55"/>
              <a:gd name="T36" fmla="*/ 37 w 55"/>
              <a:gd name="T37" fmla="*/ 20 h 55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5" h="55">
                <a:moveTo>
                  <a:pt x="55" y="10"/>
                </a:moveTo>
                <a:cubicBezTo>
                  <a:pt x="55" y="45"/>
                  <a:pt x="55" y="45"/>
                  <a:pt x="55" y="45"/>
                </a:cubicBez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5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close/>
                <a:moveTo>
                  <a:pt x="17" y="20"/>
                </a:moveTo>
                <a:cubicBezTo>
                  <a:pt x="13" y="20"/>
                  <a:pt x="10" y="23"/>
                  <a:pt x="10" y="28"/>
                </a:cubicBezTo>
                <a:cubicBezTo>
                  <a:pt x="10" y="32"/>
                  <a:pt x="13" y="35"/>
                  <a:pt x="17" y="35"/>
                </a:cubicBezTo>
                <a:cubicBezTo>
                  <a:pt x="21" y="35"/>
                  <a:pt x="25" y="32"/>
                  <a:pt x="25" y="28"/>
                </a:cubicBezTo>
                <a:cubicBezTo>
                  <a:pt x="25" y="23"/>
                  <a:pt x="21" y="20"/>
                  <a:pt x="17" y="20"/>
                </a:cubicBezTo>
                <a:close/>
                <a:moveTo>
                  <a:pt x="37" y="20"/>
                </a:moveTo>
                <a:cubicBezTo>
                  <a:pt x="33" y="20"/>
                  <a:pt x="30" y="23"/>
                  <a:pt x="30" y="28"/>
                </a:cubicBezTo>
                <a:cubicBezTo>
                  <a:pt x="30" y="32"/>
                  <a:pt x="33" y="35"/>
                  <a:pt x="37" y="35"/>
                </a:cubicBezTo>
                <a:cubicBezTo>
                  <a:pt x="41" y="35"/>
                  <a:pt x="45" y="32"/>
                  <a:pt x="45" y="28"/>
                </a:cubicBezTo>
                <a:cubicBezTo>
                  <a:pt x="45" y="23"/>
                  <a:pt x="41" y="20"/>
                  <a:pt x="37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58" name="Freeform 98">
            <a:extLst>
              <a:ext uri="{FF2B5EF4-FFF2-40B4-BE49-F238E27FC236}">
                <a16:creationId xmlns:a16="http://schemas.microsoft.com/office/drawing/2014/main" id="{AE4DFD45-0BC5-EB4D-A247-B797BE9315F6}"/>
              </a:ext>
            </a:extLst>
          </p:cNvPr>
          <p:cNvSpPr>
            <a:spLocks noEditPoints="1"/>
          </p:cNvSpPr>
          <p:nvPr/>
        </p:nvSpPr>
        <p:spPr bwMode="auto">
          <a:xfrm>
            <a:off x="8412163" y="2185988"/>
            <a:ext cx="230187" cy="171450"/>
          </a:xfrm>
          <a:custGeom>
            <a:avLst/>
            <a:gdLst>
              <a:gd name="T0" fmla="*/ 55 w 67"/>
              <a:gd name="T1" fmla="*/ 23 h 50"/>
              <a:gd name="T2" fmla="*/ 25 w 67"/>
              <a:gd name="T3" fmla="*/ 23 h 50"/>
              <a:gd name="T4" fmla="*/ 12 w 67"/>
              <a:gd name="T5" fmla="*/ 29 h 50"/>
              <a:gd name="T6" fmla="*/ 0 w 67"/>
              <a:gd name="T7" fmla="*/ 43 h 50"/>
              <a:gd name="T8" fmla="*/ 0 w 67"/>
              <a:gd name="T9" fmla="*/ 43 h 50"/>
              <a:gd name="T10" fmla="*/ 0 w 67"/>
              <a:gd name="T11" fmla="*/ 42 h 50"/>
              <a:gd name="T12" fmla="*/ 0 w 67"/>
              <a:gd name="T13" fmla="*/ 8 h 50"/>
              <a:gd name="T14" fmla="*/ 8 w 67"/>
              <a:gd name="T15" fmla="*/ 0 h 50"/>
              <a:gd name="T16" fmla="*/ 19 w 67"/>
              <a:gd name="T17" fmla="*/ 0 h 50"/>
              <a:gd name="T18" fmla="*/ 27 w 67"/>
              <a:gd name="T19" fmla="*/ 8 h 50"/>
              <a:gd name="T20" fmla="*/ 27 w 67"/>
              <a:gd name="T21" fmla="*/ 9 h 50"/>
              <a:gd name="T22" fmla="*/ 47 w 67"/>
              <a:gd name="T23" fmla="*/ 9 h 50"/>
              <a:gd name="T24" fmla="*/ 55 w 67"/>
              <a:gd name="T25" fmla="*/ 17 h 50"/>
              <a:gd name="T26" fmla="*/ 55 w 67"/>
              <a:gd name="T27" fmla="*/ 23 h 50"/>
              <a:gd name="T28" fmla="*/ 66 w 67"/>
              <a:gd name="T29" fmla="*/ 32 h 50"/>
              <a:gd name="T30" fmla="*/ 54 w 67"/>
              <a:gd name="T31" fmla="*/ 46 h 50"/>
              <a:gd name="T32" fmla="*/ 44 w 67"/>
              <a:gd name="T33" fmla="*/ 50 h 50"/>
              <a:gd name="T34" fmla="*/ 5 w 67"/>
              <a:gd name="T35" fmla="*/ 50 h 50"/>
              <a:gd name="T36" fmla="*/ 2 w 67"/>
              <a:gd name="T37" fmla="*/ 48 h 50"/>
              <a:gd name="T38" fmla="*/ 3 w 67"/>
              <a:gd name="T39" fmla="*/ 46 h 50"/>
              <a:gd name="T40" fmla="*/ 15 w 67"/>
              <a:gd name="T41" fmla="*/ 32 h 50"/>
              <a:gd name="T42" fmla="*/ 25 w 67"/>
              <a:gd name="T43" fmla="*/ 28 h 50"/>
              <a:gd name="T44" fmla="*/ 64 w 67"/>
              <a:gd name="T45" fmla="*/ 28 h 50"/>
              <a:gd name="T46" fmla="*/ 67 w 67"/>
              <a:gd name="T47" fmla="*/ 30 h 50"/>
              <a:gd name="T48" fmla="*/ 66 w 67"/>
              <a:gd name="T49" fmla="*/ 32 h 5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7" h="50">
                <a:moveTo>
                  <a:pt x="55" y="23"/>
                </a:moveTo>
                <a:cubicBezTo>
                  <a:pt x="25" y="23"/>
                  <a:pt x="25" y="23"/>
                  <a:pt x="25" y="23"/>
                </a:cubicBezTo>
                <a:cubicBezTo>
                  <a:pt x="20" y="23"/>
                  <a:pt x="15" y="26"/>
                  <a:pt x="12" y="29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3"/>
                  <a:pt x="0" y="43"/>
                  <a:pt x="0" y="42"/>
                </a:cubicBezTo>
                <a:cubicBezTo>
                  <a:pt x="0" y="8"/>
                  <a:pt x="0" y="8"/>
                  <a:pt x="0" y="8"/>
                </a:cubicBezTo>
                <a:cubicBezTo>
                  <a:pt x="0" y="4"/>
                  <a:pt x="3" y="0"/>
                  <a:pt x="8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4" y="0"/>
                  <a:pt x="27" y="4"/>
                  <a:pt x="27" y="8"/>
                </a:cubicBezTo>
                <a:cubicBezTo>
                  <a:pt x="27" y="9"/>
                  <a:pt x="27" y="9"/>
                  <a:pt x="27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51" y="9"/>
                  <a:pt x="55" y="13"/>
                  <a:pt x="55" y="17"/>
                </a:cubicBezTo>
                <a:lnTo>
                  <a:pt x="55" y="23"/>
                </a:lnTo>
                <a:close/>
                <a:moveTo>
                  <a:pt x="66" y="32"/>
                </a:moveTo>
                <a:cubicBezTo>
                  <a:pt x="54" y="46"/>
                  <a:pt x="54" y="46"/>
                  <a:pt x="54" y="46"/>
                </a:cubicBezTo>
                <a:cubicBezTo>
                  <a:pt x="52" y="48"/>
                  <a:pt x="47" y="50"/>
                  <a:pt x="44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2" y="50"/>
                  <a:pt x="2" y="48"/>
                </a:cubicBezTo>
                <a:cubicBezTo>
                  <a:pt x="2" y="48"/>
                  <a:pt x="3" y="47"/>
                  <a:pt x="3" y="46"/>
                </a:cubicBezTo>
                <a:cubicBezTo>
                  <a:pt x="15" y="32"/>
                  <a:pt x="15" y="32"/>
                  <a:pt x="15" y="32"/>
                </a:cubicBezTo>
                <a:cubicBezTo>
                  <a:pt x="18" y="29"/>
                  <a:pt x="22" y="28"/>
                  <a:pt x="25" y="28"/>
                </a:cubicBezTo>
                <a:cubicBezTo>
                  <a:pt x="64" y="28"/>
                  <a:pt x="64" y="28"/>
                  <a:pt x="64" y="28"/>
                </a:cubicBezTo>
                <a:cubicBezTo>
                  <a:pt x="65" y="28"/>
                  <a:pt x="67" y="28"/>
                  <a:pt x="67" y="30"/>
                </a:cubicBezTo>
                <a:cubicBezTo>
                  <a:pt x="67" y="30"/>
                  <a:pt x="66" y="31"/>
                  <a:pt x="66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59" name="Freeform 99">
            <a:extLst>
              <a:ext uri="{FF2B5EF4-FFF2-40B4-BE49-F238E27FC236}">
                <a16:creationId xmlns:a16="http://schemas.microsoft.com/office/drawing/2014/main" id="{E071B9BD-D834-0647-9D7F-0466D6D34ABE}"/>
              </a:ext>
            </a:extLst>
          </p:cNvPr>
          <p:cNvSpPr>
            <a:spLocks noEditPoints="1"/>
          </p:cNvSpPr>
          <p:nvPr/>
        </p:nvSpPr>
        <p:spPr bwMode="auto">
          <a:xfrm>
            <a:off x="8869363" y="2171700"/>
            <a:ext cx="150812" cy="203200"/>
          </a:xfrm>
          <a:custGeom>
            <a:avLst/>
            <a:gdLst>
              <a:gd name="T0" fmla="*/ 37 w 44"/>
              <a:gd name="T1" fmla="*/ 35 h 59"/>
              <a:gd name="T2" fmla="*/ 32 w 44"/>
              <a:gd name="T3" fmla="*/ 40 h 59"/>
              <a:gd name="T4" fmla="*/ 22 w 44"/>
              <a:gd name="T5" fmla="*/ 40 h 59"/>
              <a:gd name="T6" fmla="*/ 21 w 44"/>
              <a:gd name="T7" fmla="*/ 40 h 59"/>
              <a:gd name="T8" fmla="*/ 6 w 44"/>
              <a:gd name="T9" fmla="*/ 58 h 59"/>
              <a:gd name="T10" fmla="*/ 2 w 44"/>
              <a:gd name="T11" fmla="*/ 59 h 59"/>
              <a:gd name="T12" fmla="*/ 0 w 44"/>
              <a:gd name="T13" fmla="*/ 55 h 59"/>
              <a:gd name="T14" fmla="*/ 0 w 44"/>
              <a:gd name="T15" fmla="*/ 5 h 59"/>
              <a:gd name="T16" fmla="*/ 6 w 44"/>
              <a:gd name="T17" fmla="*/ 0 h 59"/>
              <a:gd name="T18" fmla="*/ 38 w 44"/>
              <a:gd name="T19" fmla="*/ 0 h 59"/>
              <a:gd name="T20" fmla="*/ 43 w 44"/>
              <a:gd name="T21" fmla="*/ 7 h 59"/>
              <a:gd name="T22" fmla="*/ 37 w 44"/>
              <a:gd name="T23" fmla="*/ 35 h 59"/>
              <a:gd name="T24" fmla="*/ 36 w 44"/>
              <a:gd name="T25" fmla="*/ 8 h 59"/>
              <a:gd name="T26" fmla="*/ 34 w 44"/>
              <a:gd name="T27" fmla="*/ 6 h 59"/>
              <a:gd name="T28" fmla="*/ 9 w 44"/>
              <a:gd name="T29" fmla="*/ 6 h 59"/>
              <a:gd name="T30" fmla="*/ 7 w 44"/>
              <a:gd name="T31" fmla="*/ 8 h 59"/>
              <a:gd name="T32" fmla="*/ 7 w 44"/>
              <a:gd name="T33" fmla="*/ 47 h 59"/>
              <a:gd name="T34" fmla="*/ 7 w 44"/>
              <a:gd name="T35" fmla="*/ 47 h 59"/>
              <a:gd name="T36" fmla="*/ 17 w 44"/>
              <a:gd name="T37" fmla="*/ 35 h 59"/>
              <a:gd name="T38" fmla="*/ 21 w 44"/>
              <a:gd name="T39" fmla="*/ 33 h 59"/>
              <a:gd name="T40" fmla="*/ 29 w 44"/>
              <a:gd name="T41" fmla="*/ 33 h 59"/>
              <a:gd name="T42" fmla="*/ 31 w 44"/>
              <a:gd name="T43" fmla="*/ 32 h 59"/>
              <a:gd name="T44" fmla="*/ 32 w 44"/>
              <a:gd name="T45" fmla="*/ 25 h 59"/>
              <a:gd name="T46" fmla="*/ 31 w 44"/>
              <a:gd name="T47" fmla="*/ 23 h 59"/>
              <a:gd name="T48" fmla="*/ 20 w 44"/>
              <a:gd name="T49" fmla="*/ 23 h 59"/>
              <a:gd name="T50" fmla="*/ 18 w 44"/>
              <a:gd name="T51" fmla="*/ 20 h 59"/>
              <a:gd name="T52" fmla="*/ 18 w 44"/>
              <a:gd name="T53" fmla="*/ 19 h 59"/>
              <a:gd name="T54" fmla="*/ 20 w 44"/>
              <a:gd name="T55" fmla="*/ 17 h 59"/>
              <a:gd name="T56" fmla="*/ 33 w 44"/>
              <a:gd name="T57" fmla="*/ 17 h 59"/>
              <a:gd name="T58" fmla="*/ 34 w 44"/>
              <a:gd name="T59" fmla="*/ 15 h 59"/>
              <a:gd name="T60" fmla="*/ 36 w 44"/>
              <a:gd name="T61" fmla="*/ 8 h 59"/>
              <a:gd name="T62" fmla="*/ 37 w 44"/>
              <a:gd name="T63" fmla="*/ 35 h 59"/>
              <a:gd name="T64" fmla="*/ 43 w 44"/>
              <a:gd name="T65" fmla="*/ 7 h 59"/>
              <a:gd name="T66" fmla="*/ 37 w 44"/>
              <a:gd name="T67" fmla="*/ 35 h 5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4" h="59">
                <a:moveTo>
                  <a:pt x="37" y="35"/>
                </a:moveTo>
                <a:cubicBezTo>
                  <a:pt x="37" y="37"/>
                  <a:pt x="36" y="40"/>
                  <a:pt x="32" y="40"/>
                </a:cubicBezTo>
                <a:cubicBezTo>
                  <a:pt x="29" y="40"/>
                  <a:pt x="23" y="40"/>
                  <a:pt x="22" y="40"/>
                </a:cubicBezTo>
                <a:cubicBezTo>
                  <a:pt x="22" y="40"/>
                  <a:pt x="22" y="40"/>
                  <a:pt x="21" y="40"/>
                </a:cubicBezTo>
                <a:cubicBezTo>
                  <a:pt x="21" y="40"/>
                  <a:pt x="21" y="41"/>
                  <a:pt x="6" y="58"/>
                </a:cubicBezTo>
                <a:cubicBezTo>
                  <a:pt x="5" y="59"/>
                  <a:pt x="3" y="59"/>
                  <a:pt x="2" y="59"/>
                </a:cubicBezTo>
                <a:cubicBezTo>
                  <a:pt x="2" y="58"/>
                  <a:pt x="0" y="58"/>
                  <a:pt x="0" y="55"/>
                </a:cubicBezTo>
                <a:cubicBezTo>
                  <a:pt x="0" y="7"/>
                  <a:pt x="0" y="5"/>
                  <a:pt x="0" y="5"/>
                </a:cubicBezTo>
                <a:cubicBezTo>
                  <a:pt x="0" y="3"/>
                  <a:pt x="2" y="0"/>
                  <a:pt x="6" y="0"/>
                </a:cubicBezTo>
                <a:cubicBezTo>
                  <a:pt x="6" y="0"/>
                  <a:pt x="10" y="0"/>
                  <a:pt x="38" y="0"/>
                </a:cubicBezTo>
                <a:cubicBezTo>
                  <a:pt x="42" y="0"/>
                  <a:pt x="44" y="2"/>
                  <a:pt x="43" y="7"/>
                </a:cubicBezTo>
                <a:cubicBezTo>
                  <a:pt x="41" y="14"/>
                  <a:pt x="37" y="34"/>
                  <a:pt x="37" y="35"/>
                </a:cubicBezTo>
                <a:close/>
                <a:moveTo>
                  <a:pt x="36" y="8"/>
                </a:moveTo>
                <a:cubicBezTo>
                  <a:pt x="36" y="7"/>
                  <a:pt x="35" y="6"/>
                  <a:pt x="34" y="6"/>
                </a:cubicBezTo>
                <a:cubicBezTo>
                  <a:pt x="34" y="6"/>
                  <a:pt x="33" y="6"/>
                  <a:pt x="9" y="6"/>
                </a:cubicBezTo>
                <a:cubicBezTo>
                  <a:pt x="8" y="6"/>
                  <a:pt x="7" y="7"/>
                  <a:pt x="7" y="8"/>
                </a:cubicBezTo>
                <a:cubicBezTo>
                  <a:pt x="7" y="47"/>
                  <a:pt x="7" y="47"/>
                  <a:pt x="7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16" y="36"/>
                  <a:pt x="17" y="35"/>
                  <a:pt x="17" y="35"/>
                </a:cubicBezTo>
                <a:cubicBezTo>
                  <a:pt x="19" y="34"/>
                  <a:pt x="19" y="33"/>
                  <a:pt x="21" y="33"/>
                </a:cubicBezTo>
                <a:cubicBezTo>
                  <a:pt x="28" y="33"/>
                  <a:pt x="29" y="33"/>
                  <a:pt x="29" y="33"/>
                </a:cubicBezTo>
                <a:cubicBezTo>
                  <a:pt x="30" y="33"/>
                  <a:pt x="31" y="32"/>
                  <a:pt x="31" y="32"/>
                </a:cubicBezTo>
                <a:cubicBezTo>
                  <a:pt x="31" y="31"/>
                  <a:pt x="32" y="26"/>
                  <a:pt x="32" y="25"/>
                </a:cubicBezTo>
                <a:cubicBezTo>
                  <a:pt x="33" y="24"/>
                  <a:pt x="32" y="23"/>
                  <a:pt x="31" y="23"/>
                </a:cubicBezTo>
                <a:cubicBezTo>
                  <a:pt x="31" y="23"/>
                  <a:pt x="30" y="23"/>
                  <a:pt x="20" y="23"/>
                </a:cubicBezTo>
                <a:cubicBezTo>
                  <a:pt x="19" y="23"/>
                  <a:pt x="18" y="22"/>
                  <a:pt x="18" y="20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9" y="17"/>
                  <a:pt x="20" y="17"/>
                </a:cubicBezTo>
                <a:cubicBezTo>
                  <a:pt x="32" y="17"/>
                  <a:pt x="33" y="17"/>
                  <a:pt x="33" y="17"/>
                </a:cubicBezTo>
                <a:cubicBezTo>
                  <a:pt x="33" y="17"/>
                  <a:pt x="34" y="16"/>
                  <a:pt x="34" y="15"/>
                </a:cubicBezTo>
                <a:lnTo>
                  <a:pt x="36" y="8"/>
                </a:lnTo>
                <a:close/>
                <a:moveTo>
                  <a:pt x="37" y="35"/>
                </a:moveTo>
                <a:cubicBezTo>
                  <a:pt x="37" y="34"/>
                  <a:pt x="41" y="14"/>
                  <a:pt x="43" y="7"/>
                </a:cubicBezTo>
                <a:lnTo>
                  <a:pt x="37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60" name="Freeform 100">
            <a:extLst>
              <a:ext uri="{FF2B5EF4-FFF2-40B4-BE49-F238E27FC236}">
                <a16:creationId xmlns:a16="http://schemas.microsoft.com/office/drawing/2014/main" id="{B442CFB6-D095-5447-96CB-270BC4B97530}"/>
              </a:ext>
            </a:extLst>
          </p:cNvPr>
          <p:cNvSpPr>
            <a:spLocks/>
          </p:cNvSpPr>
          <p:nvPr/>
        </p:nvSpPr>
        <p:spPr bwMode="auto">
          <a:xfrm>
            <a:off x="79375" y="2630488"/>
            <a:ext cx="212725" cy="209550"/>
          </a:xfrm>
          <a:custGeom>
            <a:avLst/>
            <a:gdLst>
              <a:gd name="T0" fmla="*/ 61 w 62"/>
              <a:gd name="T1" fmla="*/ 56 h 61"/>
              <a:gd name="T2" fmla="*/ 57 w 62"/>
              <a:gd name="T3" fmla="*/ 60 h 61"/>
              <a:gd name="T4" fmla="*/ 54 w 62"/>
              <a:gd name="T5" fmla="*/ 61 h 61"/>
              <a:gd name="T6" fmla="*/ 50 w 62"/>
              <a:gd name="T7" fmla="*/ 60 h 61"/>
              <a:gd name="T8" fmla="*/ 37 w 62"/>
              <a:gd name="T9" fmla="*/ 47 h 61"/>
              <a:gd name="T10" fmla="*/ 36 w 62"/>
              <a:gd name="T11" fmla="*/ 44 h 61"/>
              <a:gd name="T12" fmla="*/ 38 w 62"/>
              <a:gd name="T13" fmla="*/ 40 h 61"/>
              <a:gd name="T14" fmla="*/ 28 w 62"/>
              <a:gd name="T15" fmla="*/ 31 h 61"/>
              <a:gd name="T16" fmla="*/ 24 w 62"/>
              <a:gd name="T17" fmla="*/ 36 h 61"/>
              <a:gd name="T18" fmla="*/ 23 w 62"/>
              <a:gd name="T19" fmla="*/ 36 h 61"/>
              <a:gd name="T20" fmla="*/ 22 w 62"/>
              <a:gd name="T21" fmla="*/ 36 h 61"/>
              <a:gd name="T22" fmla="*/ 24 w 62"/>
              <a:gd name="T23" fmla="*/ 39 h 61"/>
              <a:gd name="T24" fmla="*/ 23 w 62"/>
              <a:gd name="T25" fmla="*/ 42 h 61"/>
              <a:gd name="T26" fmla="*/ 18 w 62"/>
              <a:gd name="T27" fmla="*/ 45 h 61"/>
              <a:gd name="T28" fmla="*/ 16 w 62"/>
              <a:gd name="T29" fmla="*/ 44 h 61"/>
              <a:gd name="T30" fmla="*/ 1 w 62"/>
              <a:gd name="T31" fmla="*/ 29 h 61"/>
              <a:gd name="T32" fmla="*/ 0 w 62"/>
              <a:gd name="T33" fmla="*/ 27 h 61"/>
              <a:gd name="T34" fmla="*/ 3 w 62"/>
              <a:gd name="T35" fmla="*/ 22 h 61"/>
              <a:gd name="T36" fmla="*/ 6 w 62"/>
              <a:gd name="T37" fmla="*/ 21 h 61"/>
              <a:gd name="T38" fmla="*/ 9 w 62"/>
              <a:gd name="T39" fmla="*/ 23 h 61"/>
              <a:gd name="T40" fmla="*/ 9 w 62"/>
              <a:gd name="T41" fmla="*/ 22 h 61"/>
              <a:gd name="T42" fmla="*/ 9 w 62"/>
              <a:gd name="T43" fmla="*/ 21 h 61"/>
              <a:gd name="T44" fmla="*/ 22 w 62"/>
              <a:gd name="T45" fmla="*/ 9 h 61"/>
              <a:gd name="T46" fmla="*/ 23 w 62"/>
              <a:gd name="T47" fmla="*/ 8 h 61"/>
              <a:gd name="T48" fmla="*/ 24 w 62"/>
              <a:gd name="T49" fmla="*/ 9 h 61"/>
              <a:gd name="T50" fmla="*/ 22 w 62"/>
              <a:gd name="T51" fmla="*/ 5 h 61"/>
              <a:gd name="T52" fmla="*/ 23 w 62"/>
              <a:gd name="T53" fmla="*/ 3 h 61"/>
              <a:gd name="T54" fmla="*/ 27 w 62"/>
              <a:gd name="T55" fmla="*/ 0 h 61"/>
              <a:gd name="T56" fmla="*/ 30 w 62"/>
              <a:gd name="T57" fmla="*/ 1 h 61"/>
              <a:gd name="T58" fmla="*/ 44 w 62"/>
              <a:gd name="T59" fmla="*/ 15 h 61"/>
              <a:gd name="T60" fmla="*/ 45 w 62"/>
              <a:gd name="T61" fmla="*/ 18 h 61"/>
              <a:gd name="T62" fmla="*/ 42 w 62"/>
              <a:gd name="T63" fmla="*/ 22 h 61"/>
              <a:gd name="T64" fmla="*/ 40 w 62"/>
              <a:gd name="T65" fmla="*/ 23 h 61"/>
              <a:gd name="T66" fmla="*/ 36 w 62"/>
              <a:gd name="T67" fmla="*/ 21 h 61"/>
              <a:gd name="T68" fmla="*/ 37 w 62"/>
              <a:gd name="T69" fmla="*/ 22 h 61"/>
              <a:gd name="T70" fmla="*/ 36 w 62"/>
              <a:gd name="T71" fmla="*/ 23 h 61"/>
              <a:gd name="T72" fmla="*/ 32 w 62"/>
              <a:gd name="T73" fmla="*/ 28 h 61"/>
              <a:gd name="T74" fmla="*/ 41 w 62"/>
              <a:gd name="T75" fmla="*/ 37 h 61"/>
              <a:gd name="T76" fmla="*/ 44 w 62"/>
              <a:gd name="T77" fmla="*/ 35 h 61"/>
              <a:gd name="T78" fmla="*/ 48 w 62"/>
              <a:gd name="T79" fmla="*/ 37 h 61"/>
              <a:gd name="T80" fmla="*/ 61 w 62"/>
              <a:gd name="T81" fmla="*/ 50 h 61"/>
              <a:gd name="T82" fmla="*/ 62 w 62"/>
              <a:gd name="T83" fmla="*/ 53 h 61"/>
              <a:gd name="T84" fmla="*/ 61 w 62"/>
              <a:gd name="T85" fmla="*/ 56 h 6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2" h="61">
                <a:moveTo>
                  <a:pt x="61" y="56"/>
                </a:moveTo>
                <a:cubicBezTo>
                  <a:pt x="57" y="60"/>
                  <a:pt x="57" y="60"/>
                  <a:pt x="57" y="60"/>
                </a:cubicBezTo>
                <a:cubicBezTo>
                  <a:pt x="56" y="61"/>
                  <a:pt x="55" y="61"/>
                  <a:pt x="54" y="61"/>
                </a:cubicBezTo>
                <a:cubicBezTo>
                  <a:pt x="52" y="61"/>
                  <a:pt x="51" y="61"/>
                  <a:pt x="50" y="60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46"/>
                  <a:pt x="36" y="45"/>
                  <a:pt x="36" y="44"/>
                </a:cubicBezTo>
                <a:cubicBezTo>
                  <a:pt x="36" y="43"/>
                  <a:pt x="37" y="41"/>
                  <a:pt x="38" y="40"/>
                </a:cubicBezTo>
                <a:cubicBezTo>
                  <a:pt x="28" y="31"/>
                  <a:pt x="28" y="31"/>
                  <a:pt x="28" y="31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36"/>
                  <a:pt x="23" y="36"/>
                  <a:pt x="23" y="36"/>
                </a:cubicBezTo>
                <a:cubicBezTo>
                  <a:pt x="22" y="36"/>
                  <a:pt x="22" y="36"/>
                  <a:pt x="22" y="36"/>
                </a:cubicBezTo>
                <a:cubicBezTo>
                  <a:pt x="23" y="37"/>
                  <a:pt x="24" y="38"/>
                  <a:pt x="24" y="39"/>
                </a:cubicBezTo>
                <a:cubicBezTo>
                  <a:pt x="24" y="40"/>
                  <a:pt x="23" y="41"/>
                  <a:pt x="23" y="42"/>
                </a:cubicBezTo>
                <a:cubicBezTo>
                  <a:pt x="21" y="43"/>
                  <a:pt x="20" y="45"/>
                  <a:pt x="18" y="45"/>
                </a:cubicBezTo>
                <a:cubicBezTo>
                  <a:pt x="17" y="45"/>
                  <a:pt x="16" y="44"/>
                  <a:pt x="16" y="44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29"/>
                  <a:pt x="0" y="28"/>
                  <a:pt x="0" y="27"/>
                </a:cubicBezTo>
                <a:cubicBezTo>
                  <a:pt x="0" y="25"/>
                  <a:pt x="2" y="24"/>
                  <a:pt x="3" y="22"/>
                </a:cubicBezTo>
                <a:cubicBezTo>
                  <a:pt x="4" y="22"/>
                  <a:pt x="5" y="21"/>
                  <a:pt x="6" y="21"/>
                </a:cubicBezTo>
                <a:cubicBezTo>
                  <a:pt x="7" y="21"/>
                  <a:pt x="8" y="22"/>
                  <a:pt x="9" y="23"/>
                </a:cubicBezTo>
                <a:cubicBezTo>
                  <a:pt x="9" y="23"/>
                  <a:pt x="9" y="23"/>
                  <a:pt x="9" y="22"/>
                </a:cubicBezTo>
                <a:cubicBezTo>
                  <a:pt x="9" y="22"/>
                  <a:pt x="9" y="21"/>
                  <a:pt x="9" y="21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8"/>
                  <a:pt x="22" y="8"/>
                  <a:pt x="23" y="8"/>
                </a:cubicBezTo>
                <a:cubicBezTo>
                  <a:pt x="23" y="8"/>
                  <a:pt x="24" y="8"/>
                  <a:pt x="24" y="9"/>
                </a:cubicBezTo>
                <a:cubicBezTo>
                  <a:pt x="23" y="7"/>
                  <a:pt x="22" y="7"/>
                  <a:pt x="22" y="5"/>
                </a:cubicBezTo>
                <a:cubicBezTo>
                  <a:pt x="22" y="4"/>
                  <a:pt x="22" y="3"/>
                  <a:pt x="23" y="3"/>
                </a:cubicBezTo>
                <a:cubicBezTo>
                  <a:pt x="24" y="1"/>
                  <a:pt x="25" y="0"/>
                  <a:pt x="27" y="0"/>
                </a:cubicBezTo>
                <a:cubicBezTo>
                  <a:pt x="28" y="0"/>
                  <a:pt x="29" y="0"/>
                  <a:pt x="30" y="1"/>
                </a:cubicBezTo>
                <a:cubicBezTo>
                  <a:pt x="44" y="15"/>
                  <a:pt x="44" y="15"/>
                  <a:pt x="44" y="15"/>
                </a:cubicBezTo>
                <a:cubicBezTo>
                  <a:pt x="45" y="16"/>
                  <a:pt x="45" y="17"/>
                  <a:pt x="45" y="18"/>
                </a:cubicBezTo>
                <a:cubicBezTo>
                  <a:pt x="45" y="20"/>
                  <a:pt x="44" y="21"/>
                  <a:pt x="42" y="22"/>
                </a:cubicBezTo>
                <a:cubicBezTo>
                  <a:pt x="42" y="23"/>
                  <a:pt x="41" y="23"/>
                  <a:pt x="40" y="23"/>
                </a:cubicBezTo>
                <a:cubicBezTo>
                  <a:pt x="38" y="23"/>
                  <a:pt x="37" y="22"/>
                  <a:pt x="36" y="21"/>
                </a:cubicBezTo>
                <a:cubicBezTo>
                  <a:pt x="37" y="21"/>
                  <a:pt x="37" y="22"/>
                  <a:pt x="37" y="22"/>
                </a:cubicBezTo>
                <a:cubicBezTo>
                  <a:pt x="37" y="23"/>
                  <a:pt x="37" y="23"/>
                  <a:pt x="36" y="23"/>
                </a:cubicBezTo>
                <a:cubicBezTo>
                  <a:pt x="32" y="28"/>
                  <a:pt x="32" y="28"/>
                  <a:pt x="32" y="28"/>
                </a:cubicBezTo>
                <a:cubicBezTo>
                  <a:pt x="41" y="37"/>
                  <a:pt x="41" y="37"/>
                  <a:pt x="41" y="37"/>
                </a:cubicBezTo>
                <a:cubicBezTo>
                  <a:pt x="42" y="36"/>
                  <a:pt x="43" y="35"/>
                  <a:pt x="44" y="35"/>
                </a:cubicBezTo>
                <a:cubicBezTo>
                  <a:pt x="46" y="35"/>
                  <a:pt x="47" y="36"/>
                  <a:pt x="48" y="37"/>
                </a:cubicBezTo>
                <a:cubicBezTo>
                  <a:pt x="61" y="50"/>
                  <a:pt x="61" y="50"/>
                  <a:pt x="61" y="50"/>
                </a:cubicBezTo>
                <a:cubicBezTo>
                  <a:pt x="61" y="51"/>
                  <a:pt x="62" y="52"/>
                  <a:pt x="62" y="53"/>
                </a:cubicBezTo>
                <a:cubicBezTo>
                  <a:pt x="62" y="54"/>
                  <a:pt x="61" y="55"/>
                  <a:pt x="61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61" name="Freeform 101">
            <a:extLst>
              <a:ext uri="{FF2B5EF4-FFF2-40B4-BE49-F238E27FC236}">
                <a16:creationId xmlns:a16="http://schemas.microsoft.com/office/drawing/2014/main" id="{31EB5DC9-9ADB-9D44-A5D0-8FC14FDE20A1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2627313"/>
            <a:ext cx="233363" cy="215900"/>
          </a:xfrm>
          <a:custGeom>
            <a:avLst/>
            <a:gdLst>
              <a:gd name="T0" fmla="*/ 39 w 68"/>
              <a:gd name="T1" fmla="*/ 36 h 63"/>
              <a:gd name="T2" fmla="*/ 41 w 68"/>
              <a:gd name="T3" fmla="*/ 44 h 63"/>
              <a:gd name="T4" fmla="*/ 35 w 68"/>
              <a:gd name="T5" fmla="*/ 50 h 63"/>
              <a:gd name="T6" fmla="*/ 27 w 68"/>
              <a:gd name="T7" fmla="*/ 53 h 63"/>
              <a:gd name="T8" fmla="*/ 18 w 68"/>
              <a:gd name="T9" fmla="*/ 53 h 63"/>
              <a:gd name="T10" fmla="*/ 11 w 68"/>
              <a:gd name="T11" fmla="*/ 50 h 63"/>
              <a:gd name="T12" fmla="*/ 4 w 68"/>
              <a:gd name="T13" fmla="*/ 44 h 63"/>
              <a:gd name="T14" fmla="*/ 6 w 68"/>
              <a:gd name="T15" fmla="*/ 36 h 63"/>
              <a:gd name="T16" fmla="*/ 0 w 68"/>
              <a:gd name="T17" fmla="*/ 28 h 63"/>
              <a:gd name="T18" fmla="*/ 7 w 68"/>
              <a:gd name="T19" fmla="*/ 23 h 63"/>
              <a:gd name="T20" fmla="*/ 4 w 68"/>
              <a:gd name="T21" fmla="*/ 18 h 63"/>
              <a:gd name="T22" fmla="*/ 15 w 68"/>
              <a:gd name="T23" fmla="*/ 16 h 63"/>
              <a:gd name="T24" fmla="*/ 19 w 68"/>
              <a:gd name="T25" fmla="*/ 8 h 63"/>
              <a:gd name="T26" fmla="*/ 28 w 68"/>
              <a:gd name="T27" fmla="*/ 15 h 63"/>
              <a:gd name="T28" fmla="*/ 35 w 68"/>
              <a:gd name="T29" fmla="*/ 12 h 63"/>
              <a:gd name="T30" fmla="*/ 41 w 68"/>
              <a:gd name="T31" fmla="*/ 19 h 63"/>
              <a:gd name="T32" fmla="*/ 45 w 68"/>
              <a:gd name="T33" fmla="*/ 27 h 63"/>
              <a:gd name="T34" fmla="*/ 23 w 68"/>
              <a:gd name="T35" fmla="*/ 22 h 63"/>
              <a:gd name="T36" fmla="*/ 32 w 68"/>
              <a:gd name="T37" fmla="*/ 31 h 63"/>
              <a:gd name="T38" fmla="*/ 63 w 68"/>
              <a:gd name="T39" fmla="*/ 16 h 63"/>
              <a:gd name="T40" fmla="*/ 64 w 68"/>
              <a:gd name="T41" fmla="*/ 24 h 63"/>
              <a:gd name="T42" fmla="*/ 55 w 68"/>
              <a:gd name="T43" fmla="*/ 22 h 63"/>
              <a:gd name="T44" fmla="*/ 46 w 68"/>
              <a:gd name="T45" fmla="*/ 24 h 63"/>
              <a:gd name="T46" fmla="*/ 46 w 68"/>
              <a:gd name="T47" fmla="*/ 16 h 63"/>
              <a:gd name="T48" fmla="*/ 46 w 68"/>
              <a:gd name="T49" fmla="*/ 9 h 63"/>
              <a:gd name="T50" fmla="*/ 46 w 68"/>
              <a:gd name="T51" fmla="*/ 2 h 63"/>
              <a:gd name="T52" fmla="*/ 55 w 68"/>
              <a:gd name="T53" fmla="*/ 4 h 63"/>
              <a:gd name="T54" fmla="*/ 59 w 68"/>
              <a:gd name="T55" fmla="*/ 0 h 63"/>
              <a:gd name="T56" fmla="*/ 62 w 68"/>
              <a:gd name="T57" fmla="*/ 7 h 63"/>
              <a:gd name="T58" fmla="*/ 68 w 68"/>
              <a:gd name="T59" fmla="*/ 15 h 63"/>
              <a:gd name="T60" fmla="*/ 62 w 68"/>
              <a:gd name="T61" fmla="*/ 55 h 63"/>
              <a:gd name="T62" fmla="*/ 59 w 68"/>
              <a:gd name="T63" fmla="*/ 63 h 63"/>
              <a:gd name="T64" fmla="*/ 54 w 68"/>
              <a:gd name="T65" fmla="*/ 59 h 63"/>
              <a:gd name="T66" fmla="*/ 45 w 68"/>
              <a:gd name="T67" fmla="*/ 60 h 63"/>
              <a:gd name="T68" fmla="*/ 41 w 68"/>
              <a:gd name="T69" fmla="*/ 52 h 63"/>
              <a:gd name="T70" fmla="*/ 47 w 68"/>
              <a:gd name="T71" fmla="*/ 44 h 63"/>
              <a:gd name="T72" fmla="*/ 50 w 68"/>
              <a:gd name="T73" fmla="*/ 36 h 63"/>
              <a:gd name="T74" fmla="*/ 56 w 68"/>
              <a:gd name="T75" fmla="*/ 40 h 63"/>
              <a:gd name="T76" fmla="*/ 64 w 68"/>
              <a:gd name="T77" fmla="*/ 39 h 63"/>
              <a:gd name="T78" fmla="*/ 63 w 68"/>
              <a:gd name="T79" fmla="*/ 46 h 63"/>
              <a:gd name="T80" fmla="*/ 55 w 68"/>
              <a:gd name="T81" fmla="*/ 8 h 63"/>
              <a:gd name="T82" fmla="*/ 59 w 68"/>
              <a:gd name="T83" fmla="*/ 13 h 63"/>
              <a:gd name="T84" fmla="*/ 50 w 68"/>
              <a:gd name="T85" fmla="*/ 49 h 63"/>
              <a:gd name="T86" fmla="*/ 55 w 68"/>
              <a:gd name="T87" fmla="*/ 45 h 6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8" h="63">
                <a:moveTo>
                  <a:pt x="45" y="35"/>
                </a:moveTo>
                <a:cubicBezTo>
                  <a:pt x="45" y="35"/>
                  <a:pt x="45" y="36"/>
                  <a:pt x="45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7"/>
                  <a:pt x="38" y="38"/>
                  <a:pt x="38" y="39"/>
                </a:cubicBezTo>
                <a:cubicBezTo>
                  <a:pt x="39" y="41"/>
                  <a:pt x="40" y="42"/>
                  <a:pt x="41" y="43"/>
                </a:cubicBezTo>
                <a:cubicBezTo>
                  <a:pt x="41" y="43"/>
                  <a:pt x="41" y="44"/>
                  <a:pt x="41" y="44"/>
                </a:cubicBezTo>
                <a:cubicBezTo>
                  <a:pt x="41" y="44"/>
                  <a:pt x="41" y="44"/>
                  <a:pt x="41" y="45"/>
                </a:cubicBezTo>
                <a:cubicBezTo>
                  <a:pt x="40" y="46"/>
                  <a:pt x="36" y="50"/>
                  <a:pt x="35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31" y="47"/>
                  <a:pt x="31" y="47"/>
                  <a:pt x="31" y="47"/>
                </a:cubicBezTo>
                <a:cubicBezTo>
                  <a:pt x="30" y="47"/>
                  <a:pt x="29" y="47"/>
                  <a:pt x="28" y="48"/>
                </a:cubicBezTo>
                <a:cubicBezTo>
                  <a:pt x="28" y="49"/>
                  <a:pt x="27" y="51"/>
                  <a:pt x="27" y="53"/>
                </a:cubicBezTo>
                <a:cubicBezTo>
                  <a:pt x="27" y="54"/>
                  <a:pt x="26" y="54"/>
                  <a:pt x="26" y="54"/>
                </a:cubicBezTo>
                <a:cubicBezTo>
                  <a:pt x="19" y="54"/>
                  <a:pt x="19" y="54"/>
                  <a:pt x="19" y="54"/>
                </a:cubicBezTo>
                <a:cubicBezTo>
                  <a:pt x="19" y="54"/>
                  <a:pt x="18" y="54"/>
                  <a:pt x="18" y="53"/>
                </a:cubicBezTo>
                <a:cubicBezTo>
                  <a:pt x="17" y="48"/>
                  <a:pt x="17" y="48"/>
                  <a:pt x="17" y="48"/>
                </a:cubicBezTo>
                <a:cubicBezTo>
                  <a:pt x="16" y="47"/>
                  <a:pt x="16" y="47"/>
                  <a:pt x="15" y="47"/>
                </a:cubicBezTo>
                <a:cubicBezTo>
                  <a:pt x="11" y="50"/>
                  <a:pt x="11" y="50"/>
                  <a:pt x="11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10" y="50"/>
                  <a:pt x="9" y="50"/>
                  <a:pt x="9" y="50"/>
                </a:cubicBezTo>
                <a:cubicBezTo>
                  <a:pt x="8" y="49"/>
                  <a:pt x="4" y="45"/>
                  <a:pt x="4" y="44"/>
                </a:cubicBezTo>
                <a:cubicBezTo>
                  <a:pt x="4" y="44"/>
                  <a:pt x="4" y="44"/>
                  <a:pt x="4" y="43"/>
                </a:cubicBezTo>
                <a:cubicBezTo>
                  <a:pt x="5" y="42"/>
                  <a:pt x="6" y="41"/>
                  <a:pt x="7" y="39"/>
                </a:cubicBezTo>
                <a:cubicBezTo>
                  <a:pt x="7" y="38"/>
                  <a:pt x="6" y="37"/>
                  <a:pt x="6" y="36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5"/>
                  <a:pt x="0" y="35"/>
                  <a:pt x="0" y="3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7"/>
                  <a:pt x="1" y="27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5"/>
                  <a:pt x="7" y="24"/>
                  <a:pt x="7" y="23"/>
                </a:cubicBezTo>
                <a:cubicBezTo>
                  <a:pt x="6" y="22"/>
                  <a:pt x="5" y="20"/>
                  <a:pt x="4" y="19"/>
                </a:cubicBezTo>
                <a:cubicBezTo>
                  <a:pt x="4" y="19"/>
                  <a:pt x="4" y="19"/>
                  <a:pt x="4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5" y="17"/>
                  <a:pt x="9" y="12"/>
                  <a:pt x="10" y="12"/>
                </a:cubicBezTo>
                <a:cubicBezTo>
                  <a:pt x="10" y="12"/>
                  <a:pt x="10" y="12"/>
                  <a:pt x="11" y="13"/>
                </a:cubicBezTo>
                <a:cubicBezTo>
                  <a:pt x="15" y="16"/>
                  <a:pt x="15" y="16"/>
                  <a:pt x="15" y="16"/>
                </a:cubicBezTo>
                <a:cubicBezTo>
                  <a:pt x="16" y="15"/>
                  <a:pt x="16" y="15"/>
                  <a:pt x="17" y="15"/>
                </a:cubicBezTo>
                <a:cubicBezTo>
                  <a:pt x="18" y="13"/>
                  <a:pt x="18" y="11"/>
                  <a:pt x="18" y="9"/>
                </a:cubicBezTo>
                <a:cubicBezTo>
                  <a:pt x="18" y="9"/>
                  <a:pt x="19" y="8"/>
                  <a:pt x="19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7" y="9"/>
                  <a:pt x="27" y="9"/>
                </a:cubicBezTo>
                <a:cubicBezTo>
                  <a:pt x="28" y="15"/>
                  <a:pt x="28" y="15"/>
                  <a:pt x="28" y="15"/>
                </a:cubicBezTo>
                <a:cubicBezTo>
                  <a:pt x="29" y="15"/>
                  <a:pt x="30" y="15"/>
                  <a:pt x="31" y="16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2"/>
                  <a:pt x="35" y="12"/>
                  <a:pt x="35" y="12"/>
                </a:cubicBezTo>
                <a:cubicBezTo>
                  <a:pt x="36" y="12"/>
                  <a:pt x="36" y="12"/>
                  <a:pt x="36" y="13"/>
                </a:cubicBezTo>
                <a:cubicBezTo>
                  <a:pt x="37" y="13"/>
                  <a:pt x="41" y="17"/>
                  <a:pt x="41" y="18"/>
                </a:cubicBezTo>
                <a:cubicBezTo>
                  <a:pt x="41" y="19"/>
                  <a:pt x="41" y="19"/>
                  <a:pt x="41" y="19"/>
                </a:cubicBezTo>
                <a:cubicBezTo>
                  <a:pt x="40" y="20"/>
                  <a:pt x="39" y="22"/>
                  <a:pt x="38" y="23"/>
                </a:cubicBezTo>
                <a:cubicBezTo>
                  <a:pt x="38" y="24"/>
                  <a:pt x="39" y="25"/>
                  <a:pt x="39" y="26"/>
                </a:cubicBezTo>
                <a:cubicBezTo>
                  <a:pt x="45" y="27"/>
                  <a:pt x="45" y="27"/>
                  <a:pt x="45" y="27"/>
                </a:cubicBezTo>
                <a:cubicBezTo>
                  <a:pt x="45" y="27"/>
                  <a:pt x="45" y="27"/>
                  <a:pt x="45" y="28"/>
                </a:cubicBezTo>
                <a:lnTo>
                  <a:pt x="45" y="35"/>
                </a:lnTo>
                <a:close/>
                <a:moveTo>
                  <a:pt x="23" y="22"/>
                </a:moveTo>
                <a:cubicBezTo>
                  <a:pt x="18" y="22"/>
                  <a:pt x="13" y="26"/>
                  <a:pt x="13" y="31"/>
                </a:cubicBezTo>
                <a:cubicBezTo>
                  <a:pt x="13" y="36"/>
                  <a:pt x="18" y="40"/>
                  <a:pt x="23" y="40"/>
                </a:cubicBezTo>
                <a:cubicBezTo>
                  <a:pt x="28" y="40"/>
                  <a:pt x="32" y="36"/>
                  <a:pt x="32" y="31"/>
                </a:cubicBezTo>
                <a:cubicBezTo>
                  <a:pt x="32" y="26"/>
                  <a:pt x="28" y="22"/>
                  <a:pt x="23" y="22"/>
                </a:cubicBezTo>
                <a:close/>
                <a:moveTo>
                  <a:pt x="68" y="15"/>
                </a:moveTo>
                <a:cubicBezTo>
                  <a:pt x="68" y="16"/>
                  <a:pt x="64" y="16"/>
                  <a:pt x="63" y="16"/>
                </a:cubicBezTo>
                <a:cubicBezTo>
                  <a:pt x="63" y="17"/>
                  <a:pt x="62" y="18"/>
                  <a:pt x="62" y="18"/>
                </a:cubicBezTo>
                <a:cubicBezTo>
                  <a:pt x="62" y="19"/>
                  <a:pt x="64" y="23"/>
                  <a:pt x="64" y="23"/>
                </a:cubicBezTo>
                <a:cubicBezTo>
                  <a:pt x="64" y="23"/>
                  <a:pt x="64" y="23"/>
                  <a:pt x="64" y="24"/>
                </a:cubicBezTo>
                <a:cubicBezTo>
                  <a:pt x="63" y="24"/>
                  <a:pt x="59" y="26"/>
                  <a:pt x="59" y="26"/>
                </a:cubicBezTo>
                <a:cubicBezTo>
                  <a:pt x="59" y="26"/>
                  <a:pt x="56" y="22"/>
                  <a:pt x="56" y="22"/>
                </a:cubicBezTo>
                <a:cubicBezTo>
                  <a:pt x="55" y="22"/>
                  <a:pt x="55" y="22"/>
                  <a:pt x="55" y="22"/>
                </a:cubicBezTo>
                <a:cubicBezTo>
                  <a:pt x="54" y="22"/>
                  <a:pt x="54" y="22"/>
                  <a:pt x="54" y="22"/>
                </a:cubicBezTo>
                <a:cubicBezTo>
                  <a:pt x="53" y="22"/>
                  <a:pt x="50" y="26"/>
                  <a:pt x="50" y="26"/>
                </a:cubicBezTo>
                <a:cubicBezTo>
                  <a:pt x="50" y="26"/>
                  <a:pt x="46" y="24"/>
                  <a:pt x="46" y="24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7" y="19"/>
                  <a:pt x="47" y="18"/>
                </a:cubicBezTo>
                <a:cubicBezTo>
                  <a:pt x="47" y="18"/>
                  <a:pt x="46" y="17"/>
                  <a:pt x="46" y="16"/>
                </a:cubicBezTo>
                <a:cubicBezTo>
                  <a:pt x="45" y="16"/>
                  <a:pt x="41" y="16"/>
                  <a:pt x="41" y="15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5" y="9"/>
                  <a:pt x="46" y="9"/>
                </a:cubicBezTo>
                <a:cubicBezTo>
                  <a:pt x="46" y="9"/>
                  <a:pt x="47" y="8"/>
                  <a:pt x="47" y="7"/>
                </a:cubicBezTo>
                <a:cubicBezTo>
                  <a:pt x="47" y="7"/>
                  <a:pt x="45" y="3"/>
                  <a:pt x="45" y="2"/>
                </a:cubicBezTo>
                <a:cubicBezTo>
                  <a:pt x="45" y="2"/>
                  <a:pt x="45" y="2"/>
                  <a:pt x="46" y="2"/>
                </a:cubicBezTo>
                <a:cubicBezTo>
                  <a:pt x="46" y="2"/>
                  <a:pt x="50" y="0"/>
                  <a:pt x="50" y="0"/>
                </a:cubicBezTo>
                <a:cubicBezTo>
                  <a:pt x="50" y="0"/>
                  <a:pt x="53" y="3"/>
                  <a:pt x="54" y="4"/>
                </a:cubicBezTo>
                <a:cubicBezTo>
                  <a:pt x="54" y="4"/>
                  <a:pt x="54" y="4"/>
                  <a:pt x="55" y="4"/>
                </a:cubicBezTo>
                <a:cubicBezTo>
                  <a:pt x="55" y="4"/>
                  <a:pt x="55" y="4"/>
                  <a:pt x="56" y="4"/>
                </a:cubicBezTo>
                <a:cubicBezTo>
                  <a:pt x="57" y="2"/>
                  <a:pt x="58" y="1"/>
                  <a:pt x="59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9" y="0"/>
                  <a:pt x="63" y="2"/>
                  <a:pt x="64" y="2"/>
                </a:cubicBezTo>
                <a:cubicBezTo>
                  <a:pt x="64" y="2"/>
                  <a:pt x="64" y="2"/>
                  <a:pt x="64" y="2"/>
                </a:cubicBezTo>
                <a:cubicBezTo>
                  <a:pt x="64" y="3"/>
                  <a:pt x="62" y="7"/>
                  <a:pt x="62" y="7"/>
                </a:cubicBezTo>
                <a:cubicBezTo>
                  <a:pt x="62" y="8"/>
                  <a:pt x="63" y="9"/>
                  <a:pt x="63" y="9"/>
                </a:cubicBezTo>
                <a:cubicBezTo>
                  <a:pt x="64" y="9"/>
                  <a:pt x="68" y="10"/>
                  <a:pt x="68" y="10"/>
                </a:cubicBezTo>
                <a:lnTo>
                  <a:pt x="68" y="15"/>
                </a:lnTo>
                <a:close/>
                <a:moveTo>
                  <a:pt x="68" y="52"/>
                </a:moveTo>
                <a:cubicBezTo>
                  <a:pt x="68" y="52"/>
                  <a:pt x="64" y="53"/>
                  <a:pt x="63" y="53"/>
                </a:cubicBezTo>
                <a:cubicBezTo>
                  <a:pt x="63" y="54"/>
                  <a:pt x="62" y="54"/>
                  <a:pt x="62" y="55"/>
                </a:cubicBezTo>
                <a:cubicBezTo>
                  <a:pt x="62" y="56"/>
                  <a:pt x="64" y="59"/>
                  <a:pt x="6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63" y="60"/>
                  <a:pt x="59" y="63"/>
                  <a:pt x="59" y="63"/>
                </a:cubicBezTo>
                <a:cubicBezTo>
                  <a:pt x="59" y="63"/>
                  <a:pt x="56" y="59"/>
                  <a:pt x="56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54" y="59"/>
                  <a:pt x="54" y="59"/>
                  <a:pt x="54" y="59"/>
                </a:cubicBezTo>
                <a:cubicBezTo>
                  <a:pt x="53" y="59"/>
                  <a:pt x="50" y="63"/>
                  <a:pt x="50" y="63"/>
                </a:cubicBezTo>
                <a:cubicBezTo>
                  <a:pt x="50" y="63"/>
                  <a:pt x="46" y="60"/>
                  <a:pt x="46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59"/>
                  <a:pt x="47" y="56"/>
                  <a:pt x="47" y="55"/>
                </a:cubicBezTo>
                <a:cubicBezTo>
                  <a:pt x="47" y="54"/>
                  <a:pt x="46" y="54"/>
                  <a:pt x="46" y="53"/>
                </a:cubicBezTo>
                <a:cubicBezTo>
                  <a:pt x="45" y="53"/>
                  <a:pt x="41" y="52"/>
                  <a:pt x="41" y="52"/>
                </a:cubicBezTo>
                <a:cubicBezTo>
                  <a:pt x="41" y="47"/>
                  <a:pt x="41" y="47"/>
                  <a:pt x="41" y="47"/>
                </a:cubicBezTo>
                <a:cubicBezTo>
                  <a:pt x="41" y="46"/>
                  <a:pt x="45" y="46"/>
                  <a:pt x="46" y="46"/>
                </a:cubicBezTo>
                <a:cubicBezTo>
                  <a:pt x="46" y="45"/>
                  <a:pt x="47" y="45"/>
                  <a:pt x="47" y="44"/>
                </a:cubicBezTo>
                <a:cubicBezTo>
                  <a:pt x="47" y="43"/>
                  <a:pt x="45" y="40"/>
                  <a:pt x="45" y="39"/>
                </a:cubicBezTo>
                <a:cubicBezTo>
                  <a:pt x="45" y="39"/>
                  <a:pt x="45" y="39"/>
                  <a:pt x="46" y="39"/>
                </a:cubicBezTo>
                <a:cubicBezTo>
                  <a:pt x="46" y="39"/>
                  <a:pt x="50" y="36"/>
                  <a:pt x="50" y="36"/>
                </a:cubicBezTo>
                <a:cubicBezTo>
                  <a:pt x="50" y="36"/>
                  <a:pt x="53" y="40"/>
                  <a:pt x="54" y="40"/>
                </a:cubicBezTo>
                <a:cubicBezTo>
                  <a:pt x="54" y="40"/>
                  <a:pt x="54" y="40"/>
                  <a:pt x="55" y="40"/>
                </a:cubicBezTo>
                <a:cubicBezTo>
                  <a:pt x="55" y="40"/>
                  <a:pt x="55" y="40"/>
                  <a:pt x="56" y="40"/>
                </a:cubicBezTo>
                <a:cubicBezTo>
                  <a:pt x="57" y="39"/>
                  <a:pt x="58" y="38"/>
                  <a:pt x="59" y="36"/>
                </a:cubicBezTo>
                <a:cubicBezTo>
                  <a:pt x="59" y="36"/>
                  <a:pt x="59" y="36"/>
                  <a:pt x="59" y="36"/>
                </a:cubicBezTo>
                <a:cubicBezTo>
                  <a:pt x="59" y="36"/>
                  <a:pt x="63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40"/>
                  <a:pt x="62" y="43"/>
                  <a:pt x="62" y="44"/>
                </a:cubicBezTo>
                <a:cubicBezTo>
                  <a:pt x="62" y="45"/>
                  <a:pt x="63" y="45"/>
                  <a:pt x="63" y="46"/>
                </a:cubicBezTo>
                <a:cubicBezTo>
                  <a:pt x="64" y="46"/>
                  <a:pt x="68" y="46"/>
                  <a:pt x="68" y="47"/>
                </a:cubicBezTo>
                <a:lnTo>
                  <a:pt x="68" y="52"/>
                </a:lnTo>
                <a:close/>
                <a:moveTo>
                  <a:pt x="55" y="8"/>
                </a:moveTo>
                <a:cubicBezTo>
                  <a:pt x="52" y="8"/>
                  <a:pt x="50" y="10"/>
                  <a:pt x="50" y="13"/>
                </a:cubicBezTo>
                <a:cubicBezTo>
                  <a:pt x="50" y="15"/>
                  <a:pt x="52" y="17"/>
                  <a:pt x="55" y="17"/>
                </a:cubicBezTo>
                <a:cubicBezTo>
                  <a:pt x="57" y="17"/>
                  <a:pt x="59" y="15"/>
                  <a:pt x="59" y="13"/>
                </a:cubicBezTo>
                <a:cubicBezTo>
                  <a:pt x="59" y="10"/>
                  <a:pt x="57" y="8"/>
                  <a:pt x="55" y="8"/>
                </a:cubicBezTo>
                <a:close/>
                <a:moveTo>
                  <a:pt x="55" y="45"/>
                </a:moveTo>
                <a:cubicBezTo>
                  <a:pt x="52" y="45"/>
                  <a:pt x="50" y="47"/>
                  <a:pt x="50" y="49"/>
                </a:cubicBezTo>
                <a:cubicBezTo>
                  <a:pt x="50" y="52"/>
                  <a:pt x="52" y="54"/>
                  <a:pt x="55" y="54"/>
                </a:cubicBezTo>
                <a:cubicBezTo>
                  <a:pt x="57" y="54"/>
                  <a:pt x="59" y="52"/>
                  <a:pt x="59" y="49"/>
                </a:cubicBezTo>
                <a:cubicBezTo>
                  <a:pt x="59" y="47"/>
                  <a:pt x="57" y="45"/>
                  <a:pt x="55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62" name="Freeform 102">
            <a:extLst>
              <a:ext uri="{FF2B5EF4-FFF2-40B4-BE49-F238E27FC236}">
                <a16:creationId xmlns:a16="http://schemas.microsoft.com/office/drawing/2014/main" id="{9DB6A5C2-B523-6441-9F88-02DF3911C075}"/>
              </a:ext>
            </a:extLst>
          </p:cNvPr>
          <p:cNvSpPr>
            <a:spLocks/>
          </p:cNvSpPr>
          <p:nvPr/>
        </p:nvSpPr>
        <p:spPr bwMode="auto">
          <a:xfrm>
            <a:off x="989013" y="2640013"/>
            <a:ext cx="188912" cy="182562"/>
          </a:xfrm>
          <a:custGeom>
            <a:avLst/>
            <a:gdLst>
              <a:gd name="T0" fmla="*/ 36 w 55"/>
              <a:gd name="T1" fmla="*/ 53 h 53"/>
              <a:gd name="T2" fmla="*/ 34 w 55"/>
              <a:gd name="T3" fmla="*/ 52 h 53"/>
              <a:gd name="T4" fmla="*/ 34 w 55"/>
              <a:gd name="T5" fmla="*/ 44 h 53"/>
              <a:gd name="T6" fmla="*/ 32 w 55"/>
              <a:gd name="T7" fmla="*/ 39 h 53"/>
              <a:gd name="T8" fmla="*/ 45 w 55"/>
              <a:gd name="T9" fmla="*/ 26 h 53"/>
              <a:gd name="T10" fmla="*/ 42 w 55"/>
              <a:gd name="T11" fmla="*/ 18 h 53"/>
              <a:gd name="T12" fmla="*/ 42 w 55"/>
              <a:gd name="T13" fmla="*/ 11 h 53"/>
              <a:gd name="T14" fmla="*/ 34 w 55"/>
              <a:gd name="T15" fmla="*/ 14 h 53"/>
              <a:gd name="T16" fmla="*/ 27 w 55"/>
              <a:gd name="T17" fmla="*/ 13 h 53"/>
              <a:gd name="T18" fmla="*/ 20 w 55"/>
              <a:gd name="T19" fmla="*/ 14 h 53"/>
              <a:gd name="T20" fmla="*/ 13 w 55"/>
              <a:gd name="T21" fmla="*/ 11 h 53"/>
              <a:gd name="T22" fmla="*/ 13 w 55"/>
              <a:gd name="T23" fmla="*/ 18 h 53"/>
              <a:gd name="T24" fmla="*/ 10 w 55"/>
              <a:gd name="T25" fmla="*/ 26 h 53"/>
              <a:gd name="T26" fmla="*/ 22 w 55"/>
              <a:gd name="T27" fmla="*/ 39 h 53"/>
              <a:gd name="T28" fmla="*/ 20 w 55"/>
              <a:gd name="T29" fmla="*/ 43 h 53"/>
              <a:gd name="T30" fmla="*/ 12 w 55"/>
              <a:gd name="T31" fmla="*/ 41 h 53"/>
              <a:gd name="T32" fmla="*/ 8 w 55"/>
              <a:gd name="T33" fmla="*/ 38 h 53"/>
              <a:gd name="T34" fmla="*/ 8 w 55"/>
              <a:gd name="T35" fmla="*/ 40 h 53"/>
              <a:gd name="T36" fmla="*/ 11 w 55"/>
              <a:gd name="T37" fmla="*/ 44 h 53"/>
              <a:gd name="T38" fmla="*/ 20 w 55"/>
              <a:gd name="T39" fmla="*/ 47 h 53"/>
              <a:gd name="T40" fmla="*/ 20 w 55"/>
              <a:gd name="T41" fmla="*/ 52 h 53"/>
              <a:gd name="T42" fmla="*/ 19 w 55"/>
              <a:gd name="T43" fmla="*/ 53 h 53"/>
              <a:gd name="T44" fmla="*/ 0 w 55"/>
              <a:gd name="T45" fmla="*/ 27 h 53"/>
              <a:gd name="T46" fmla="*/ 27 w 55"/>
              <a:gd name="T47" fmla="*/ 0 h 53"/>
              <a:gd name="T48" fmla="*/ 55 w 55"/>
              <a:gd name="T49" fmla="*/ 27 h 53"/>
              <a:gd name="T50" fmla="*/ 36 w 55"/>
              <a:gd name="T51" fmla="*/ 53 h 53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3">
                <a:moveTo>
                  <a:pt x="36" y="53"/>
                </a:moveTo>
                <a:cubicBezTo>
                  <a:pt x="34" y="53"/>
                  <a:pt x="34" y="53"/>
                  <a:pt x="34" y="52"/>
                </a:cubicBezTo>
                <a:cubicBezTo>
                  <a:pt x="34" y="51"/>
                  <a:pt x="34" y="48"/>
                  <a:pt x="34" y="44"/>
                </a:cubicBezTo>
                <a:cubicBezTo>
                  <a:pt x="34" y="42"/>
                  <a:pt x="33" y="40"/>
                  <a:pt x="32" y="39"/>
                </a:cubicBezTo>
                <a:cubicBezTo>
                  <a:pt x="38" y="39"/>
                  <a:pt x="45" y="36"/>
                  <a:pt x="45" y="26"/>
                </a:cubicBezTo>
                <a:cubicBezTo>
                  <a:pt x="45" y="23"/>
                  <a:pt x="44" y="20"/>
                  <a:pt x="42" y="18"/>
                </a:cubicBezTo>
                <a:cubicBezTo>
                  <a:pt x="42" y="18"/>
                  <a:pt x="43" y="15"/>
                  <a:pt x="42" y="11"/>
                </a:cubicBezTo>
                <a:cubicBezTo>
                  <a:pt x="39" y="10"/>
                  <a:pt x="34" y="14"/>
                  <a:pt x="34" y="14"/>
                </a:cubicBezTo>
                <a:cubicBezTo>
                  <a:pt x="32" y="13"/>
                  <a:pt x="30" y="13"/>
                  <a:pt x="27" y="13"/>
                </a:cubicBezTo>
                <a:cubicBezTo>
                  <a:pt x="25" y="13"/>
                  <a:pt x="23" y="13"/>
                  <a:pt x="20" y="14"/>
                </a:cubicBezTo>
                <a:cubicBezTo>
                  <a:pt x="20" y="14"/>
                  <a:pt x="15" y="10"/>
                  <a:pt x="13" y="11"/>
                </a:cubicBezTo>
                <a:cubicBezTo>
                  <a:pt x="11" y="15"/>
                  <a:pt x="12" y="18"/>
                  <a:pt x="13" y="18"/>
                </a:cubicBezTo>
                <a:cubicBezTo>
                  <a:pt x="11" y="20"/>
                  <a:pt x="10" y="23"/>
                  <a:pt x="10" y="26"/>
                </a:cubicBezTo>
                <a:cubicBezTo>
                  <a:pt x="10" y="36"/>
                  <a:pt x="16" y="39"/>
                  <a:pt x="22" y="39"/>
                </a:cubicBezTo>
                <a:cubicBezTo>
                  <a:pt x="21" y="40"/>
                  <a:pt x="21" y="41"/>
                  <a:pt x="20" y="43"/>
                </a:cubicBezTo>
                <a:cubicBezTo>
                  <a:pt x="19" y="44"/>
                  <a:pt x="15" y="45"/>
                  <a:pt x="12" y="41"/>
                </a:cubicBezTo>
                <a:cubicBezTo>
                  <a:pt x="11" y="38"/>
                  <a:pt x="8" y="38"/>
                  <a:pt x="8" y="38"/>
                </a:cubicBezTo>
                <a:cubicBezTo>
                  <a:pt x="6" y="38"/>
                  <a:pt x="8" y="40"/>
                  <a:pt x="8" y="40"/>
                </a:cubicBezTo>
                <a:cubicBezTo>
                  <a:pt x="10" y="40"/>
                  <a:pt x="11" y="44"/>
                  <a:pt x="11" y="44"/>
                </a:cubicBezTo>
                <a:cubicBezTo>
                  <a:pt x="13" y="48"/>
                  <a:pt x="20" y="47"/>
                  <a:pt x="20" y="47"/>
                </a:cubicBezTo>
                <a:cubicBezTo>
                  <a:pt x="20" y="49"/>
                  <a:pt x="20" y="51"/>
                  <a:pt x="20" y="52"/>
                </a:cubicBezTo>
                <a:cubicBezTo>
                  <a:pt x="20" y="53"/>
                  <a:pt x="20" y="53"/>
                  <a:pt x="19" y="53"/>
                </a:cubicBezTo>
                <a:cubicBezTo>
                  <a:pt x="8" y="50"/>
                  <a:pt x="0" y="39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39"/>
                  <a:pt x="47" y="50"/>
                  <a:pt x="36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63" name="Freeform 103">
            <a:extLst>
              <a:ext uri="{FF2B5EF4-FFF2-40B4-BE49-F238E27FC236}">
                <a16:creationId xmlns:a16="http://schemas.microsoft.com/office/drawing/2014/main" id="{E066BFB7-80F6-3B46-A889-9CD6E2A60310}"/>
              </a:ext>
            </a:extLst>
          </p:cNvPr>
          <p:cNvSpPr>
            <a:spLocks/>
          </p:cNvSpPr>
          <p:nvPr/>
        </p:nvSpPr>
        <p:spPr bwMode="auto">
          <a:xfrm>
            <a:off x="1495425" y="2640013"/>
            <a:ext cx="195263" cy="203200"/>
          </a:xfrm>
          <a:custGeom>
            <a:avLst/>
            <a:gdLst>
              <a:gd name="T0" fmla="*/ 56 w 57"/>
              <a:gd name="T1" fmla="*/ 5 h 59"/>
              <a:gd name="T2" fmla="*/ 33 w 57"/>
              <a:gd name="T3" fmla="*/ 27 h 59"/>
              <a:gd name="T4" fmla="*/ 33 w 57"/>
              <a:gd name="T5" fmla="*/ 55 h 59"/>
              <a:gd name="T6" fmla="*/ 45 w 57"/>
              <a:gd name="T7" fmla="*/ 55 h 59"/>
              <a:gd name="T8" fmla="*/ 47 w 57"/>
              <a:gd name="T9" fmla="*/ 57 h 59"/>
              <a:gd name="T10" fmla="*/ 45 w 57"/>
              <a:gd name="T11" fmla="*/ 59 h 59"/>
              <a:gd name="T12" fmla="*/ 13 w 57"/>
              <a:gd name="T13" fmla="*/ 59 h 59"/>
              <a:gd name="T14" fmla="*/ 10 w 57"/>
              <a:gd name="T15" fmla="*/ 57 h 59"/>
              <a:gd name="T16" fmla="*/ 13 w 57"/>
              <a:gd name="T17" fmla="*/ 55 h 59"/>
              <a:gd name="T18" fmla="*/ 24 w 57"/>
              <a:gd name="T19" fmla="*/ 55 h 59"/>
              <a:gd name="T20" fmla="*/ 24 w 57"/>
              <a:gd name="T21" fmla="*/ 27 h 59"/>
              <a:gd name="T22" fmla="*/ 2 w 57"/>
              <a:gd name="T23" fmla="*/ 5 h 59"/>
              <a:gd name="T24" fmla="*/ 0 w 57"/>
              <a:gd name="T25" fmla="*/ 2 h 59"/>
              <a:gd name="T26" fmla="*/ 4 w 57"/>
              <a:gd name="T27" fmla="*/ 0 h 59"/>
              <a:gd name="T28" fmla="*/ 54 w 57"/>
              <a:gd name="T29" fmla="*/ 0 h 59"/>
              <a:gd name="T30" fmla="*/ 57 w 57"/>
              <a:gd name="T31" fmla="*/ 2 h 59"/>
              <a:gd name="T32" fmla="*/ 56 w 57"/>
              <a:gd name="T33" fmla="*/ 5 h 5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7" h="59">
                <a:moveTo>
                  <a:pt x="56" y="5"/>
                </a:moveTo>
                <a:cubicBezTo>
                  <a:pt x="33" y="27"/>
                  <a:pt x="33" y="27"/>
                  <a:pt x="33" y="27"/>
                </a:cubicBezTo>
                <a:cubicBezTo>
                  <a:pt x="33" y="55"/>
                  <a:pt x="33" y="55"/>
                  <a:pt x="33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6" y="55"/>
                  <a:pt x="47" y="56"/>
                  <a:pt x="47" y="57"/>
                </a:cubicBezTo>
                <a:cubicBezTo>
                  <a:pt x="47" y="58"/>
                  <a:pt x="46" y="59"/>
                  <a:pt x="45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2" y="59"/>
                  <a:pt x="10" y="58"/>
                  <a:pt x="10" y="57"/>
                </a:cubicBezTo>
                <a:cubicBezTo>
                  <a:pt x="10" y="56"/>
                  <a:pt x="12" y="55"/>
                  <a:pt x="13" y="55"/>
                </a:cubicBezTo>
                <a:cubicBezTo>
                  <a:pt x="24" y="55"/>
                  <a:pt x="24" y="55"/>
                  <a:pt x="24" y="55"/>
                </a:cubicBezTo>
                <a:cubicBezTo>
                  <a:pt x="24" y="27"/>
                  <a:pt x="24" y="27"/>
                  <a:pt x="24" y="27"/>
                </a:cubicBezTo>
                <a:cubicBezTo>
                  <a:pt x="2" y="5"/>
                  <a:pt x="2" y="5"/>
                  <a:pt x="2" y="5"/>
                </a:cubicBezTo>
                <a:cubicBezTo>
                  <a:pt x="1" y="4"/>
                  <a:pt x="0" y="3"/>
                  <a:pt x="0" y="2"/>
                </a:cubicBezTo>
                <a:cubicBezTo>
                  <a:pt x="0" y="0"/>
                  <a:pt x="2" y="0"/>
                  <a:pt x="4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7" y="0"/>
                  <a:pt x="57" y="2"/>
                </a:cubicBezTo>
                <a:cubicBezTo>
                  <a:pt x="57" y="3"/>
                  <a:pt x="57" y="4"/>
                  <a:pt x="56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64" name="Freeform 104">
            <a:extLst>
              <a:ext uri="{FF2B5EF4-FFF2-40B4-BE49-F238E27FC236}">
                <a16:creationId xmlns:a16="http://schemas.microsoft.com/office/drawing/2014/main" id="{8AF4C8D1-731F-0C4C-8523-F8C74CABD66D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2640013"/>
            <a:ext cx="188912" cy="188912"/>
          </a:xfrm>
          <a:custGeom>
            <a:avLst/>
            <a:gdLst>
              <a:gd name="T0" fmla="*/ 55 w 55"/>
              <a:gd name="T1" fmla="*/ 44 h 55"/>
              <a:gd name="T2" fmla="*/ 44 w 55"/>
              <a:gd name="T3" fmla="*/ 55 h 55"/>
              <a:gd name="T4" fmla="*/ 10 w 55"/>
              <a:gd name="T5" fmla="*/ 55 h 55"/>
              <a:gd name="T6" fmla="*/ 0 w 55"/>
              <a:gd name="T7" fmla="*/ 44 h 55"/>
              <a:gd name="T8" fmla="*/ 0 w 55"/>
              <a:gd name="T9" fmla="*/ 10 h 55"/>
              <a:gd name="T10" fmla="*/ 10 w 55"/>
              <a:gd name="T11" fmla="*/ 0 h 55"/>
              <a:gd name="T12" fmla="*/ 44 w 55"/>
              <a:gd name="T13" fmla="*/ 0 h 55"/>
              <a:gd name="T14" fmla="*/ 55 w 55"/>
              <a:gd name="T15" fmla="*/ 10 h 55"/>
              <a:gd name="T16" fmla="*/ 55 w 55"/>
              <a:gd name="T17" fmla="*/ 44 h 55"/>
              <a:gd name="T18" fmla="*/ 34 w 55"/>
              <a:gd name="T19" fmla="*/ 8 h 55"/>
              <a:gd name="T20" fmla="*/ 24 w 55"/>
              <a:gd name="T21" fmla="*/ 8 h 55"/>
              <a:gd name="T22" fmla="*/ 12 w 55"/>
              <a:gd name="T23" fmla="*/ 18 h 55"/>
              <a:gd name="T24" fmla="*/ 20 w 55"/>
              <a:gd name="T25" fmla="*/ 26 h 55"/>
              <a:gd name="T26" fmla="*/ 22 w 55"/>
              <a:gd name="T27" fmla="*/ 25 h 55"/>
              <a:gd name="T28" fmla="*/ 21 w 55"/>
              <a:gd name="T29" fmla="*/ 27 h 55"/>
              <a:gd name="T30" fmla="*/ 23 w 55"/>
              <a:gd name="T31" fmla="*/ 31 h 55"/>
              <a:gd name="T32" fmla="*/ 13 w 55"/>
              <a:gd name="T33" fmla="*/ 33 h 55"/>
              <a:gd name="T34" fmla="*/ 10 w 55"/>
              <a:gd name="T35" fmla="*/ 39 h 55"/>
              <a:gd name="T36" fmla="*/ 20 w 55"/>
              <a:gd name="T37" fmla="*/ 46 h 55"/>
              <a:gd name="T38" fmla="*/ 33 w 55"/>
              <a:gd name="T39" fmla="*/ 37 h 55"/>
              <a:gd name="T40" fmla="*/ 26 w 55"/>
              <a:gd name="T41" fmla="*/ 26 h 55"/>
              <a:gd name="T42" fmla="*/ 31 w 55"/>
              <a:gd name="T43" fmla="*/ 17 h 55"/>
              <a:gd name="T44" fmla="*/ 28 w 55"/>
              <a:gd name="T45" fmla="*/ 10 h 55"/>
              <a:gd name="T46" fmla="*/ 31 w 55"/>
              <a:gd name="T47" fmla="*/ 10 h 55"/>
              <a:gd name="T48" fmla="*/ 34 w 55"/>
              <a:gd name="T49" fmla="*/ 8 h 55"/>
              <a:gd name="T50" fmla="*/ 22 w 55"/>
              <a:gd name="T51" fmla="*/ 44 h 55"/>
              <a:gd name="T52" fmla="*/ 14 w 55"/>
              <a:gd name="T53" fmla="*/ 38 h 55"/>
              <a:gd name="T54" fmla="*/ 23 w 55"/>
              <a:gd name="T55" fmla="*/ 32 h 55"/>
              <a:gd name="T56" fmla="*/ 24 w 55"/>
              <a:gd name="T57" fmla="*/ 32 h 55"/>
              <a:gd name="T58" fmla="*/ 29 w 55"/>
              <a:gd name="T59" fmla="*/ 39 h 55"/>
              <a:gd name="T60" fmla="*/ 22 w 55"/>
              <a:gd name="T61" fmla="*/ 44 h 55"/>
              <a:gd name="T62" fmla="*/ 22 w 55"/>
              <a:gd name="T63" fmla="*/ 24 h 55"/>
              <a:gd name="T64" fmla="*/ 16 w 55"/>
              <a:gd name="T65" fmla="*/ 15 h 55"/>
              <a:gd name="T66" fmla="*/ 21 w 55"/>
              <a:gd name="T67" fmla="*/ 10 h 55"/>
              <a:gd name="T68" fmla="*/ 27 w 55"/>
              <a:gd name="T69" fmla="*/ 19 h 55"/>
              <a:gd name="T70" fmla="*/ 22 w 55"/>
              <a:gd name="T71" fmla="*/ 24 h 55"/>
              <a:gd name="T72" fmla="*/ 45 w 55"/>
              <a:gd name="T73" fmla="*/ 26 h 55"/>
              <a:gd name="T74" fmla="*/ 45 w 55"/>
              <a:gd name="T75" fmla="*/ 24 h 55"/>
              <a:gd name="T76" fmla="*/ 41 w 55"/>
              <a:gd name="T77" fmla="*/ 24 h 55"/>
              <a:gd name="T78" fmla="*/ 41 w 55"/>
              <a:gd name="T79" fmla="*/ 19 h 55"/>
              <a:gd name="T80" fmla="*/ 39 w 55"/>
              <a:gd name="T81" fmla="*/ 19 h 55"/>
              <a:gd name="T82" fmla="*/ 39 w 55"/>
              <a:gd name="T83" fmla="*/ 24 h 55"/>
              <a:gd name="T84" fmla="*/ 34 w 55"/>
              <a:gd name="T85" fmla="*/ 24 h 55"/>
              <a:gd name="T86" fmla="*/ 34 w 55"/>
              <a:gd name="T87" fmla="*/ 26 h 55"/>
              <a:gd name="T88" fmla="*/ 39 w 55"/>
              <a:gd name="T89" fmla="*/ 26 h 55"/>
              <a:gd name="T90" fmla="*/ 39 w 55"/>
              <a:gd name="T91" fmla="*/ 32 h 55"/>
              <a:gd name="T92" fmla="*/ 41 w 55"/>
              <a:gd name="T93" fmla="*/ 32 h 55"/>
              <a:gd name="T94" fmla="*/ 41 w 55"/>
              <a:gd name="T95" fmla="*/ 26 h 55"/>
              <a:gd name="T96" fmla="*/ 45 w 55"/>
              <a:gd name="T97" fmla="*/ 26 h 55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34" y="8"/>
                </a:moveTo>
                <a:cubicBezTo>
                  <a:pt x="24" y="8"/>
                  <a:pt x="24" y="8"/>
                  <a:pt x="24" y="8"/>
                </a:cubicBezTo>
                <a:cubicBezTo>
                  <a:pt x="18" y="8"/>
                  <a:pt x="12" y="11"/>
                  <a:pt x="12" y="18"/>
                </a:cubicBezTo>
                <a:cubicBezTo>
                  <a:pt x="12" y="22"/>
                  <a:pt x="16" y="26"/>
                  <a:pt x="20" y="26"/>
                </a:cubicBezTo>
                <a:cubicBezTo>
                  <a:pt x="21" y="26"/>
                  <a:pt x="21" y="26"/>
                  <a:pt x="22" y="25"/>
                </a:cubicBezTo>
                <a:cubicBezTo>
                  <a:pt x="21" y="26"/>
                  <a:pt x="21" y="27"/>
                  <a:pt x="21" y="27"/>
                </a:cubicBezTo>
                <a:cubicBezTo>
                  <a:pt x="21" y="29"/>
                  <a:pt x="22" y="30"/>
                  <a:pt x="23" y="31"/>
                </a:cubicBezTo>
                <a:cubicBezTo>
                  <a:pt x="19" y="31"/>
                  <a:pt x="16" y="31"/>
                  <a:pt x="13" y="33"/>
                </a:cubicBezTo>
                <a:cubicBezTo>
                  <a:pt x="11" y="34"/>
                  <a:pt x="10" y="36"/>
                  <a:pt x="10" y="39"/>
                </a:cubicBezTo>
                <a:cubicBezTo>
                  <a:pt x="10" y="44"/>
                  <a:pt x="16" y="46"/>
                  <a:pt x="20" y="46"/>
                </a:cubicBezTo>
                <a:cubicBezTo>
                  <a:pt x="25" y="46"/>
                  <a:pt x="33" y="43"/>
                  <a:pt x="33" y="37"/>
                </a:cubicBezTo>
                <a:cubicBezTo>
                  <a:pt x="33" y="30"/>
                  <a:pt x="26" y="29"/>
                  <a:pt x="26" y="26"/>
                </a:cubicBezTo>
                <a:cubicBezTo>
                  <a:pt x="26" y="23"/>
                  <a:pt x="31" y="23"/>
                  <a:pt x="31" y="17"/>
                </a:cubicBezTo>
                <a:cubicBezTo>
                  <a:pt x="31" y="14"/>
                  <a:pt x="30" y="12"/>
                  <a:pt x="28" y="10"/>
                </a:cubicBezTo>
                <a:cubicBezTo>
                  <a:pt x="31" y="10"/>
                  <a:pt x="31" y="10"/>
                  <a:pt x="31" y="10"/>
                </a:cubicBezTo>
                <a:lnTo>
                  <a:pt x="34" y="8"/>
                </a:lnTo>
                <a:close/>
                <a:moveTo>
                  <a:pt x="22" y="44"/>
                </a:moveTo>
                <a:cubicBezTo>
                  <a:pt x="19" y="44"/>
                  <a:pt x="14" y="42"/>
                  <a:pt x="14" y="38"/>
                </a:cubicBezTo>
                <a:cubicBezTo>
                  <a:pt x="14" y="33"/>
                  <a:pt x="19" y="32"/>
                  <a:pt x="23" y="32"/>
                </a:cubicBezTo>
                <a:cubicBezTo>
                  <a:pt x="23" y="32"/>
                  <a:pt x="24" y="32"/>
                  <a:pt x="24" y="32"/>
                </a:cubicBezTo>
                <a:cubicBezTo>
                  <a:pt x="26" y="34"/>
                  <a:pt x="29" y="36"/>
                  <a:pt x="29" y="39"/>
                </a:cubicBezTo>
                <a:cubicBezTo>
                  <a:pt x="29" y="43"/>
                  <a:pt x="26" y="44"/>
                  <a:pt x="22" y="44"/>
                </a:cubicBezTo>
                <a:close/>
                <a:moveTo>
                  <a:pt x="22" y="24"/>
                </a:moveTo>
                <a:cubicBezTo>
                  <a:pt x="18" y="24"/>
                  <a:pt x="16" y="19"/>
                  <a:pt x="16" y="15"/>
                </a:cubicBezTo>
                <a:cubicBezTo>
                  <a:pt x="16" y="13"/>
                  <a:pt x="18" y="10"/>
                  <a:pt x="21" y="10"/>
                </a:cubicBezTo>
                <a:cubicBezTo>
                  <a:pt x="25" y="10"/>
                  <a:pt x="27" y="16"/>
                  <a:pt x="27" y="19"/>
                </a:cubicBezTo>
                <a:cubicBezTo>
                  <a:pt x="27" y="22"/>
                  <a:pt x="25" y="24"/>
                  <a:pt x="22" y="24"/>
                </a:cubicBezTo>
                <a:close/>
                <a:moveTo>
                  <a:pt x="45" y="26"/>
                </a:moveTo>
                <a:cubicBezTo>
                  <a:pt x="45" y="24"/>
                  <a:pt x="45" y="24"/>
                  <a:pt x="45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19"/>
                  <a:pt x="41" y="19"/>
                  <a:pt x="41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24"/>
                  <a:pt x="39" y="24"/>
                  <a:pt x="39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6"/>
                  <a:pt x="34" y="26"/>
                  <a:pt x="34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32"/>
                  <a:pt x="39" y="32"/>
                  <a:pt x="39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26"/>
                  <a:pt x="41" y="26"/>
                  <a:pt x="41" y="26"/>
                </a:cubicBezTo>
                <a:lnTo>
                  <a:pt x="45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65" name="Freeform 105">
            <a:extLst>
              <a:ext uri="{FF2B5EF4-FFF2-40B4-BE49-F238E27FC236}">
                <a16:creationId xmlns:a16="http://schemas.microsoft.com/office/drawing/2014/main" id="{3E3F58EA-7722-E24E-ACE1-427A20D32EDF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2640013"/>
            <a:ext cx="188912" cy="188912"/>
          </a:xfrm>
          <a:custGeom>
            <a:avLst/>
            <a:gdLst>
              <a:gd name="T0" fmla="*/ 55 w 55"/>
              <a:gd name="T1" fmla="*/ 44 h 55"/>
              <a:gd name="T2" fmla="*/ 44 w 55"/>
              <a:gd name="T3" fmla="*/ 55 h 55"/>
              <a:gd name="T4" fmla="*/ 10 w 55"/>
              <a:gd name="T5" fmla="*/ 55 h 55"/>
              <a:gd name="T6" fmla="*/ 0 w 55"/>
              <a:gd name="T7" fmla="*/ 44 h 55"/>
              <a:gd name="T8" fmla="*/ 0 w 55"/>
              <a:gd name="T9" fmla="*/ 10 h 55"/>
              <a:gd name="T10" fmla="*/ 10 w 55"/>
              <a:gd name="T11" fmla="*/ 0 h 55"/>
              <a:gd name="T12" fmla="*/ 44 w 55"/>
              <a:gd name="T13" fmla="*/ 0 h 55"/>
              <a:gd name="T14" fmla="*/ 55 w 55"/>
              <a:gd name="T15" fmla="*/ 10 h 55"/>
              <a:gd name="T16" fmla="*/ 55 w 55"/>
              <a:gd name="T17" fmla="*/ 44 h 55"/>
              <a:gd name="T18" fmla="*/ 45 w 55"/>
              <a:gd name="T19" fmla="*/ 11 h 55"/>
              <a:gd name="T20" fmla="*/ 43 w 55"/>
              <a:gd name="T21" fmla="*/ 9 h 55"/>
              <a:gd name="T22" fmla="*/ 39 w 55"/>
              <a:gd name="T23" fmla="*/ 9 h 55"/>
              <a:gd name="T24" fmla="*/ 36 w 55"/>
              <a:gd name="T25" fmla="*/ 11 h 55"/>
              <a:gd name="T26" fmla="*/ 36 w 55"/>
              <a:gd name="T27" fmla="*/ 23 h 55"/>
              <a:gd name="T28" fmla="*/ 18 w 55"/>
              <a:gd name="T29" fmla="*/ 23 h 55"/>
              <a:gd name="T30" fmla="*/ 18 w 55"/>
              <a:gd name="T31" fmla="*/ 11 h 55"/>
              <a:gd name="T32" fmla="*/ 16 w 55"/>
              <a:gd name="T33" fmla="*/ 9 h 55"/>
              <a:gd name="T34" fmla="*/ 11 w 55"/>
              <a:gd name="T35" fmla="*/ 9 h 55"/>
              <a:gd name="T36" fmla="*/ 9 w 55"/>
              <a:gd name="T37" fmla="*/ 11 h 55"/>
              <a:gd name="T38" fmla="*/ 9 w 55"/>
              <a:gd name="T39" fmla="*/ 43 h 55"/>
              <a:gd name="T40" fmla="*/ 11 w 55"/>
              <a:gd name="T41" fmla="*/ 45 h 55"/>
              <a:gd name="T42" fmla="*/ 16 w 55"/>
              <a:gd name="T43" fmla="*/ 45 h 55"/>
              <a:gd name="T44" fmla="*/ 18 w 55"/>
              <a:gd name="T45" fmla="*/ 43 h 55"/>
              <a:gd name="T46" fmla="*/ 18 w 55"/>
              <a:gd name="T47" fmla="*/ 32 h 55"/>
              <a:gd name="T48" fmla="*/ 36 w 55"/>
              <a:gd name="T49" fmla="*/ 32 h 55"/>
              <a:gd name="T50" fmla="*/ 36 w 55"/>
              <a:gd name="T51" fmla="*/ 43 h 55"/>
              <a:gd name="T52" fmla="*/ 39 w 55"/>
              <a:gd name="T53" fmla="*/ 45 h 55"/>
              <a:gd name="T54" fmla="*/ 43 w 55"/>
              <a:gd name="T55" fmla="*/ 45 h 55"/>
              <a:gd name="T56" fmla="*/ 45 w 55"/>
              <a:gd name="T57" fmla="*/ 43 h 55"/>
              <a:gd name="T58" fmla="*/ 45 w 55"/>
              <a:gd name="T59" fmla="*/ 11 h 55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45" y="11"/>
                </a:moveTo>
                <a:cubicBezTo>
                  <a:pt x="45" y="10"/>
                  <a:pt x="44" y="9"/>
                  <a:pt x="43" y="9"/>
                </a:cubicBezTo>
                <a:cubicBezTo>
                  <a:pt x="39" y="9"/>
                  <a:pt x="39" y="9"/>
                  <a:pt x="39" y="9"/>
                </a:cubicBezTo>
                <a:cubicBezTo>
                  <a:pt x="37" y="9"/>
                  <a:pt x="36" y="10"/>
                  <a:pt x="36" y="11"/>
                </a:cubicBezTo>
                <a:cubicBezTo>
                  <a:pt x="36" y="23"/>
                  <a:pt x="36" y="23"/>
                  <a:pt x="36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7" y="9"/>
                  <a:pt x="16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1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44"/>
                  <a:pt x="10" y="45"/>
                  <a:pt x="11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7" y="45"/>
                  <a:pt x="18" y="44"/>
                  <a:pt x="18" y="43"/>
                </a:cubicBezTo>
                <a:cubicBezTo>
                  <a:pt x="18" y="32"/>
                  <a:pt x="18" y="32"/>
                  <a:pt x="18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4"/>
                  <a:pt x="37" y="45"/>
                  <a:pt x="39" y="45"/>
                </a:cubicBezTo>
                <a:cubicBezTo>
                  <a:pt x="43" y="45"/>
                  <a:pt x="43" y="45"/>
                  <a:pt x="43" y="45"/>
                </a:cubicBezTo>
                <a:cubicBezTo>
                  <a:pt x="44" y="45"/>
                  <a:pt x="45" y="44"/>
                  <a:pt x="45" y="43"/>
                </a:cubicBezTo>
                <a:lnTo>
                  <a:pt x="45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66" name="Freeform 106">
            <a:extLst>
              <a:ext uri="{FF2B5EF4-FFF2-40B4-BE49-F238E27FC236}">
                <a16:creationId xmlns:a16="http://schemas.microsoft.com/office/drawing/2014/main" id="{C4F072CA-0EAD-8940-B547-86D11E8501C3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2640013"/>
            <a:ext cx="220663" cy="188912"/>
          </a:xfrm>
          <a:custGeom>
            <a:avLst/>
            <a:gdLst>
              <a:gd name="T0" fmla="*/ 55 w 64"/>
              <a:gd name="T1" fmla="*/ 32 h 55"/>
              <a:gd name="T2" fmla="*/ 49 w 64"/>
              <a:gd name="T3" fmla="*/ 32 h 55"/>
              <a:gd name="T4" fmla="*/ 47 w 64"/>
              <a:gd name="T5" fmla="*/ 36 h 55"/>
              <a:gd name="T6" fmla="*/ 47 w 64"/>
              <a:gd name="T7" fmla="*/ 38 h 55"/>
              <a:gd name="T8" fmla="*/ 45 w 64"/>
              <a:gd name="T9" fmla="*/ 44 h 55"/>
              <a:gd name="T10" fmla="*/ 34 w 64"/>
              <a:gd name="T11" fmla="*/ 55 h 55"/>
              <a:gd name="T12" fmla="*/ 23 w 64"/>
              <a:gd name="T13" fmla="*/ 52 h 55"/>
              <a:gd name="T14" fmla="*/ 15 w 64"/>
              <a:gd name="T15" fmla="*/ 50 h 55"/>
              <a:gd name="T16" fmla="*/ 4 w 64"/>
              <a:gd name="T17" fmla="*/ 50 h 55"/>
              <a:gd name="T18" fmla="*/ 0 w 64"/>
              <a:gd name="T19" fmla="*/ 45 h 55"/>
              <a:gd name="T20" fmla="*/ 0 w 64"/>
              <a:gd name="T21" fmla="*/ 23 h 55"/>
              <a:gd name="T22" fmla="*/ 4 w 64"/>
              <a:gd name="T23" fmla="*/ 18 h 55"/>
              <a:gd name="T24" fmla="*/ 15 w 64"/>
              <a:gd name="T25" fmla="*/ 18 h 55"/>
              <a:gd name="T26" fmla="*/ 20 w 64"/>
              <a:gd name="T27" fmla="*/ 14 h 55"/>
              <a:gd name="T28" fmla="*/ 23 w 64"/>
              <a:gd name="T29" fmla="*/ 9 h 55"/>
              <a:gd name="T30" fmla="*/ 32 w 64"/>
              <a:gd name="T31" fmla="*/ 0 h 55"/>
              <a:gd name="T32" fmla="*/ 42 w 64"/>
              <a:gd name="T33" fmla="*/ 9 h 55"/>
              <a:gd name="T34" fmla="*/ 41 w 64"/>
              <a:gd name="T35" fmla="*/ 13 h 55"/>
              <a:gd name="T36" fmla="*/ 55 w 64"/>
              <a:gd name="T37" fmla="*/ 13 h 55"/>
              <a:gd name="T38" fmla="*/ 64 w 64"/>
              <a:gd name="T39" fmla="*/ 23 h 55"/>
              <a:gd name="T40" fmla="*/ 55 w 64"/>
              <a:gd name="T41" fmla="*/ 32 h 55"/>
              <a:gd name="T42" fmla="*/ 7 w 64"/>
              <a:gd name="T43" fmla="*/ 41 h 55"/>
              <a:gd name="T44" fmla="*/ 4 w 64"/>
              <a:gd name="T45" fmla="*/ 43 h 55"/>
              <a:gd name="T46" fmla="*/ 7 w 64"/>
              <a:gd name="T47" fmla="*/ 45 h 55"/>
              <a:gd name="T48" fmla="*/ 9 w 64"/>
              <a:gd name="T49" fmla="*/ 43 h 55"/>
              <a:gd name="T50" fmla="*/ 7 w 64"/>
              <a:gd name="T51" fmla="*/ 41 h 55"/>
              <a:gd name="T52" fmla="*/ 55 w 64"/>
              <a:gd name="T53" fmla="*/ 18 h 55"/>
              <a:gd name="T54" fmla="*/ 34 w 64"/>
              <a:gd name="T55" fmla="*/ 18 h 55"/>
              <a:gd name="T56" fmla="*/ 37 w 64"/>
              <a:gd name="T57" fmla="*/ 9 h 55"/>
              <a:gd name="T58" fmla="*/ 32 w 64"/>
              <a:gd name="T59" fmla="*/ 4 h 55"/>
              <a:gd name="T60" fmla="*/ 29 w 64"/>
              <a:gd name="T61" fmla="*/ 9 h 55"/>
              <a:gd name="T62" fmla="*/ 27 w 64"/>
              <a:gd name="T63" fmla="*/ 12 h 55"/>
              <a:gd name="T64" fmla="*/ 23 w 64"/>
              <a:gd name="T65" fmla="*/ 17 h 55"/>
              <a:gd name="T66" fmla="*/ 15 w 64"/>
              <a:gd name="T67" fmla="*/ 23 h 55"/>
              <a:gd name="T68" fmla="*/ 13 w 64"/>
              <a:gd name="T69" fmla="*/ 23 h 55"/>
              <a:gd name="T70" fmla="*/ 13 w 64"/>
              <a:gd name="T71" fmla="*/ 45 h 55"/>
              <a:gd name="T72" fmla="*/ 15 w 64"/>
              <a:gd name="T73" fmla="*/ 45 h 55"/>
              <a:gd name="T74" fmla="*/ 34 w 64"/>
              <a:gd name="T75" fmla="*/ 50 h 55"/>
              <a:gd name="T76" fmla="*/ 41 w 64"/>
              <a:gd name="T77" fmla="*/ 44 h 55"/>
              <a:gd name="T78" fmla="*/ 40 w 64"/>
              <a:gd name="T79" fmla="*/ 42 h 55"/>
              <a:gd name="T80" fmla="*/ 43 w 64"/>
              <a:gd name="T81" fmla="*/ 38 h 55"/>
              <a:gd name="T82" fmla="*/ 42 w 64"/>
              <a:gd name="T83" fmla="*/ 35 h 55"/>
              <a:gd name="T84" fmla="*/ 44 w 64"/>
              <a:gd name="T85" fmla="*/ 31 h 55"/>
              <a:gd name="T86" fmla="*/ 43 w 64"/>
              <a:gd name="T87" fmla="*/ 27 h 55"/>
              <a:gd name="T88" fmla="*/ 55 w 64"/>
              <a:gd name="T89" fmla="*/ 27 h 55"/>
              <a:gd name="T90" fmla="*/ 59 w 64"/>
              <a:gd name="T91" fmla="*/ 23 h 55"/>
              <a:gd name="T92" fmla="*/ 55 w 64"/>
              <a:gd name="T93" fmla="*/ 18 h 5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4" h="55">
                <a:moveTo>
                  <a:pt x="55" y="32"/>
                </a:moveTo>
                <a:cubicBezTo>
                  <a:pt x="49" y="32"/>
                  <a:pt x="49" y="32"/>
                  <a:pt x="49" y="32"/>
                </a:cubicBezTo>
                <a:cubicBezTo>
                  <a:pt x="48" y="33"/>
                  <a:pt x="48" y="35"/>
                  <a:pt x="47" y="36"/>
                </a:cubicBezTo>
                <a:cubicBezTo>
                  <a:pt x="47" y="36"/>
                  <a:pt x="47" y="37"/>
                  <a:pt x="47" y="38"/>
                </a:cubicBezTo>
                <a:cubicBezTo>
                  <a:pt x="47" y="40"/>
                  <a:pt x="47" y="42"/>
                  <a:pt x="45" y="44"/>
                </a:cubicBezTo>
                <a:cubicBezTo>
                  <a:pt x="45" y="51"/>
                  <a:pt x="41" y="55"/>
                  <a:pt x="34" y="55"/>
                </a:cubicBezTo>
                <a:cubicBezTo>
                  <a:pt x="30" y="55"/>
                  <a:pt x="26" y="53"/>
                  <a:pt x="23" y="52"/>
                </a:cubicBezTo>
                <a:cubicBezTo>
                  <a:pt x="20" y="51"/>
                  <a:pt x="17" y="50"/>
                  <a:pt x="15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2" y="50"/>
                  <a:pt x="0" y="48"/>
                  <a:pt x="0" y="45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0"/>
                  <a:pt x="2" y="18"/>
                  <a:pt x="4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6" y="18"/>
                  <a:pt x="19" y="15"/>
                  <a:pt x="20" y="14"/>
                </a:cubicBezTo>
                <a:cubicBezTo>
                  <a:pt x="21" y="12"/>
                  <a:pt x="22" y="11"/>
                  <a:pt x="23" y="9"/>
                </a:cubicBezTo>
                <a:cubicBezTo>
                  <a:pt x="25" y="6"/>
                  <a:pt x="27" y="0"/>
                  <a:pt x="32" y="0"/>
                </a:cubicBezTo>
                <a:cubicBezTo>
                  <a:pt x="37" y="0"/>
                  <a:pt x="42" y="3"/>
                  <a:pt x="42" y="9"/>
                </a:cubicBezTo>
                <a:cubicBezTo>
                  <a:pt x="42" y="10"/>
                  <a:pt x="42" y="12"/>
                  <a:pt x="41" y="13"/>
                </a:cubicBezTo>
                <a:cubicBezTo>
                  <a:pt x="55" y="13"/>
                  <a:pt x="55" y="13"/>
                  <a:pt x="55" y="13"/>
                </a:cubicBezTo>
                <a:cubicBezTo>
                  <a:pt x="60" y="13"/>
                  <a:pt x="64" y="18"/>
                  <a:pt x="64" y="23"/>
                </a:cubicBezTo>
                <a:cubicBezTo>
                  <a:pt x="64" y="28"/>
                  <a:pt x="60" y="32"/>
                  <a:pt x="55" y="32"/>
                </a:cubicBezTo>
                <a:close/>
                <a:moveTo>
                  <a:pt x="7" y="41"/>
                </a:moveTo>
                <a:cubicBezTo>
                  <a:pt x="5" y="41"/>
                  <a:pt x="4" y="42"/>
                  <a:pt x="4" y="43"/>
                </a:cubicBezTo>
                <a:cubicBezTo>
                  <a:pt x="4" y="44"/>
                  <a:pt x="5" y="45"/>
                  <a:pt x="7" y="45"/>
                </a:cubicBezTo>
                <a:cubicBezTo>
                  <a:pt x="8" y="45"/>
                  <a:pt x="9" y="44"/>
                  <a:pt x="9" y="43"/>
                </a:cubicBezTo>
                <a:cubicBezTo>
                  <a:pt x="9" y="42"/>
                  <a:pt x="8" y="41"/>
                  <a:pt x="7" y="41"/>
                </a:cubicBezTo>
                <a:close/>
                <a:moveTo>
                  <a:pt x="55" y="18"/>
                </a:moveTo>
                <a:cubicBezTo>
                  <a:pt x="34" y="18"/>
                  <a:pt x="34" y="18"/>
                  <a:pt x="34" y="18"/>
                </a:cubicBezTo>
                <a:cubicBezTo>
                  <a:pt x="34" y="16"/>
                  <a:pt x="37" y="13"/>
                  <a:pt x="37" y="9"/>
                </a:cubicBezTo>
                <a:cubicBezTo>
                  <a:pt x="37" y="5"/>
                  <a:pt x="35" y="4"/>
                  <a:pt x="32" y="4"/>
                </a:cubicBezTo>
                <a:cubicBezTo>
                  <a:pt x="31" y="4"/>
                  <a:pt x="29" y="8"/>
                  <a:pt x="29" y="9"/>
                </a:cubicBezTo>
                <a:cubicBezTo>
                  <a:pt x="28" y="10"/>
                  <a:pt x="28" y="11"/>
                  <a:pt x="27" y="12"/>
                </a:cubicBezTo>
                <a:cubicBezTo>
                  <a:pt x="26" y="13"/>
                  <a:pt x="25" y="15"/>
                  <a:pt x="23" y="17"/>
                </a:cubicBezTo>
                <a:cubicBezTo>
                  <a:pt x="21" y="19"/>
                  <a:pt x="18" y="23"/>
                  <a:pt x="15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45"/>
                  <a:pt x="13" y="45"/>
                  <a:pt x="13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21" y="45"/>
                  <a:pt x="27" y="50"/>
                  <a:pt x="34" y="50"/>
                </a:cubicBezTo>
                <a:cubicBezTo>
                  <a:pt x="38" y="50"/>
                  <a:pt x="41" y="48"/>
                  <a:pt x="41" y="44"/>
                </a:cubicBezTo>
                <a:cubicBezTo>
                  <a:pt x="41" y="43"/>
                  <a:pt x="41" y="43"/>
                  <a:pt x="40" y="42"/>
                </a:cubicBezTo>
                <a:cubicBezTo>
                  <a:pt x="42" y="41"/>
                  <a:pt x="43" y="39"/>
                  <a:pt x="43" y="38"/>
                </a:cubicBezTo>
                <a:cubicBezTo>
                  <a:pt x="43" y="37"/>
                  <a:pt x="43" y="36"/>
                  <a:pt x="42" y="35"/>
                </a:cubicBezTo>
                <a:cubicBezTo>
                  <a:pt x="43" y="34"/>
                  <a:pt x="44" y="33"/>
                  <a:pt x="44" y="31"/>
                </a:cubicBezTo>
                <a:cubicBezTo>
                  <a:pt x="44" y="30"/>
                  <a:pt x="44" y="28"/>
                  <a:pt x="43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7" y="27"/>
                  <a:pt x="59" y="25"/>
                  <a:pt x="59" y="23"/>
                </a:cubicBezTo>
                <a:cubicBezTo>
                  <a:pt x="59" y="20"/>
                  <a:pt x="57" y="18"/>
                  <a:pt x="55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67" name="Freeform 107">
            <a:extLst>
              <a:ext uri="{FF2B5EF4-FFF2-40B4-BE49-F238E27FC236}">
                <a16:creationId xmlns:a16="http://schemas.microsoft.com/office/drawing/2014/main" id="{E57436AD-879B-054A-8586-1E120CEFAAE2}"/>
              </a:ext>
            </a:extLst>
          </p:cNvPr>
          <p:cNvSpPr>
            <a:spLocks/>
          </p:cNvSpPr>
          <p:nvPr/>
        </p:nvSpPr>
        <p:spPr bwMode="auto">
          <a:xfrm>
            <a:off x="3463925" y="2640013"/>
            <a:ext cx="203200" cy="173037"/>
          </a:xfrm>
          <a:custGeom>
            <a:avLst/>
            <a:gdLst>
              <a:gd name="T0" fmla="*/ 57 w 59"/>
              <a:gd name="T1" fmla="*/ 38 h 50"/>
              <a:gd name="T2" fmla="*/ 56 w 59"/>
              <a:gd name="T3" fmla="*/ 40 h 50"/>
              <a:gd name="T4" fmla="*/ 50 w 59"/>
              <a:gd name="T5" fmla="*/ 41 h 50"/>
              <a:gd name="T6" fmla="*/ 41 w 59"/>
              <a:gd name="T7" fmla="*/ 48 h 50"/>
              <a:gd name="T8" fmla="*/ 41 w 59"/>
              <a:gd name="T9" fmla="*/ 49 h 50"/>
              <a:gd name="T10" fmla="*/ 40 w 59"/>
              <a:gd name="T11" fmla="*/ 50 h 50"/>
              <a:gd name="T12" fmla="*/ 37 w 59"/>
              <a:gd name="T13" fmla="*/ 50 h 50"/>
              <a:gd name="T14" fmla="*/ 36 w 59"/>
              <a:gd name="T15" fmla="*/ 49 h 50"/>
              <a:gd name="T16" fmla="*/ 36 w 59"/>
              <a:gd name="T17" fmla="*/ 28 h 50"/>
              <a:gd name="T18" fmla="*/ 37 w 59"/>
              <a:gd name="T19" fmla="*/ 27 h 50"/>
              <a:gd name="T20" fmla="*/ 40 w 59"/>
              <a:gd name="T21" fmla="*/ 27 h 50"/>
              <a:gd name="T22" fmla="*/ 41 w 59"/>
              <a:gd name="T23" fmla="*/ 28 h 50"/>
              <a:gd name="T24" fmla="*/ 41 w 59"/>
              <a:gd name="T25" fmla="*/ 29 h 50"/>
              <a:gd name="T26" fmla="*/ 49 w 59"/>
              <a:gd name="T27" fmla="*/ 34 h 50"/>
              <a:gd name="T28" fmla="*/ 51 w 59"/>
              <a:gd name="T29" fmla="*/ 34 h 50"/>
              <a:gd name="T30" fmla="*/ 52 w 59"/>
              <a:gd name="T31" fmla="*/ 27 h 50"/>
              <a:gd name="T32" fmla="*/ 29 w 59"/>
              <a:gd name="T33" fmla="*/ 7 h 50"/>
              <a:gd name="T34" fmla="*/ 7 w 59"/>
              <a:gd name="T35" fmla="*/ 27 h 50"/>
              <a:gd name="T36" fmla="*/ 8 w 59"/>
              <a:gd name="T37" fmla="*/ 34 h 50"/>
              <a:gd name="T38" fmla="*/ 10 w 59"/>
              <a:gd name="T39" fmla="*/ 34 h 50"/>
              <a:gd name="T40" fmla="*/ 18 w 59"/>
              <a:gd name="T41" fmla="*/ 29 h 50"/>
              <a:gd name="T42" fmla="*/ 18 w 59"/>
              <a:gd name="T43" fmla="*/ 28 h 50"/>
              <a:gd name="T44" fmla="*/ 19 w 59"/>
              <a:gd name="T45" fmla="*/ 27 h 50"/>
              <a:gd name="T46" fmla="*/ 21 w 59"/>
              <a:gd name="T47" fmla="*/ 27 h 50"/>
              <a:gd name="T48" fmla="*/ 23 w 59"/>
              <a:gd name="T49" fmla="*/ 28 h 50"/>
              <a:gd name="T50" fmla="*/ 23 w 59"/>
              <a:gd name="T51" fmla="*/ 49 h 50"/>
              <a:gd name="T52" fmla="*/ 21 w 59"/>
              <a:gd name="T53" fmla="*/ 50 h 50"/>
              <a:gd name="T54" fmla="*/ 19 w 59"/>
              <a:gd name="T55" fmla="*/ 50 h 50"/>
              <a:gd name="T56" fmla="*/ 18 w 59"/>
              <a:gd name="T57" fmla="*/ 49 h 50"/>
              <a:gd name="T58" fmla="*/ 18 w 59"/>
              <a:gd name="T59" fmla="*/ 48 h 50"/>
              <a:gd name="T60" fmla="*/ 9 w 59"/>
              <a:gd name="T61" fmla="*/ 41 h 50"/>
              <a:gd name="T62" fmla="*/ 3 w 59"/>
              <a:gd name="T63" fmla="*/ 40 h 50"/>
              <a:gd name="T64" fmla="*/ 2 w 59"/>
              <a:gd name="T65" fmla="*/ 38 h 50"/>
              <a:gd name="T66" fmla="*/ 0 w 59"/>
              <a:gd name="T67" fmla="*/ 27 h 50"/>
              <a:gd name="T68" fmla="*/ 29 w 59"/>
              <a:gd name="T69" fmla="*/ 0 h 50"/>
              <a:gd name="T70" fmla="*/ 59 w 59"/>
              <a:gd name="T71" fmla="*/ 27 h 50"/>
              <a:gd name="T72" fmla="*/ 57 w 59"/>
              <a:gd name="T73" fmla="*/ 38 h 5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9" h="50">
                <a:moveTo>
                  <a:pt x="57" y="38"/>
                </a:moveTo>
                <a:cubicBezTo>
                  <a:pt x="56" y="40"/>
                  <a:pt x="56" y="40"/>
                  <a:pt x="56" y="40"/>
                </a:cubicBezTo>
                <a:cubicBezTo>
                  <a:pt x="50" y="41"/>
                  <a:pt x="50" y="41"/>
                  <a:pt x="50" y="41"/>
                </a:cubicBezTo>
                <a:cubicBezTo>
                  <a:pt x="49" y="45"/>
                  <a:pt x="45" y="48"/>
                  <a:pt x="41" y="48"/>
                </a:cubicBezTo>
                <a:cubicBezTo>
                  <a:pt x="41" y="49"/>
                  <a:pt x="41" y="49"/>
                  <a:pt x="41" y="49"/>
                </a:cubicBezTo>
                <a:cubicBezTo>
                  <a:pt x="41" y="50"/>
                  <a:pt x="40" y="50"/>
                  <a:pt x="40" y="50"/>
                </a:cubicBezTo>
                <a:cubicBezTo>
                  <a:pt x="37" y="50"/>
                  <a:pt x="37" y="50"/>
                  <a:pt x="37" y="50"/>
                </a:cubicBezTo>
                <a:cubicBezTo>
                  <a:pt x="37" y="50"/>
                  <a:pt x="36" y="50"/>
                  <a:pt x="36" y="49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7" y="27"/>
                  <a:pt x="37" y="27"/>
                </a:cubicBez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1" y="28"/>
                  <a:pt x="41" y="28"/>
                </a:cubicBezTo>
                <a:cubicBezTo>
                  <a:pt x="41" y="29"/>
                  <a:pt x="41" y="29"/>
                  <a:pt x="41" y="29"/>
                </a:cubicBezTo>
                <a:cubicBezTo>
                  <a:pt x="44" y="29"/>
                  <a:pt x="47" y="31"/>
                  <a:pt x="49" y="34"/>
                </a:cubicBezTo>
                <a:cubicBezTo>
                  <a:pt x="51" y="34"/>
                  <a:pt x="51" y="34"/>
                  <a:pt x="51" y="34"/>
                </a:cubicBezTo>
                <a:cubicBezTo>
                  <a:pt x="52" y="31"/>
                  <a:pt x="52" y="29"/>
                  <a:pt x="52" y="27"/>
                </a:cubicBezTo>
                <a:cubicBezTo>
                  <a:pt x="52" y="16"/>
                  <a:pt x="42" y="7"/>
                  <a:pt x="29" y="7"/>
                </a:cubicBezTo>
                <a:cubicBezTo>
                  <a:pt x="17" y="7"/>
                  <a:pt x="7" y="16"/>
                  <a:pt x="7" y="27"/>
                </a:cubicBezTo>
                <a:cubicBezTo>
                  <a:pt x="7" y="29"/>
                  <a:pt x="7" y="31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2" y="31"/>
                  <a:pt x="15" y="29"/>
                  <a:pt x="18" y="29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3" y="28"/>
                  <a:pt x="23" y="28"/>
                </a:cubicBezTo>
                <a:cubicBezTo>
                  <a:pt x="23" y="49"/>
                  <a:pt x="23" y="49"/>
                  <a:pt x="23" y="49"/>
                </a:cubicBezTo>
                <a:cubicBezTo>
                  <a:pt x="23" y="50"/>
                  <a:pt x="22" y="50"/>
                  <a:pt x="21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8" y="50"/>
                  <a:pt x="18" y="49"/>
                </a:cubicBezTo>
                <a:cubicBezTo>
                  <a:pt x="18" y="48"/>
                  <a:pt x="18" y="48"/>
                  <a:pt x="18" y="48"/>
                </a:cubicBezTo>
                <a:cubicBezTo>
                  <a:pt x="14" y="48"/>
                  <a:pt x="10" y="45"/>
                  <a:pt x="9" y="41"/>
                </a:cubicBezTo>
                <a:cubicBezTo>
                  <a:pt x="3" y="40"/>
                  <a:pt x="3" y="40"/>
                  <a:pt x="3" y="40"/>
                </a:cubicBezTo>
                <a:cubicBezTo>
                  <a:pt x="2" y="38"/>
                  <a:pt x="2" y="38"/>
                  <a:pt x="2" y="38"/>
                </a:cubicBezTo>
                <a:cubicBezTo>
                  <a:pt x="0" y="34"/>
                  <a:pt x="0" y="31"/>
                  <a:pt x="0" y="27"/>
                </a:cubicBezTo>
                <a:cubicBezTo>
                  <a:pt x="0" y="12"/>
                  <a:pt x="13" y="0"/>
                  <a:pt x="29" y="0"/>
                </a:cubicBezTo>
                <a:cubicBezTo>
                  <a:pt x="46" y="0"/>
                  <a:pt x="59" y="12"/>
                  <a:pt x="59" y="27"/>
                </a:cubicBezTo>
                <a:cubicBezTo>
                  <a:pt x="59" y="31"/>
                  <a:pt x="58" y="34"/>
                  <a:pt x="57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68" name="Freeform 108">
            <a:extLst>
              <a:ext uri="{FF2B5EF4-FFF2-40B4-BE49-F238E27FC236}">
                <a16:creationId xmlns:a16="http://schemas.microsoft.com/office/drawing/2014/main" id="{53C39155-EFD3-AB45-93EC-7A5FF09507F6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2640013"/>
            <a:ext cx="233363" cy="188912"/>
          </a:xfrm>
          <a:custGeom>
            <a:avLst/>
            <a:gdLst>
              <a:gd name="T0" fmla="*/ 68 w 68"/>
              <a:gd name="T1" fmla="*/ 49 h 55"/>
              <a:gd name="T2" fmla="*/ 63 w 68"/>
              <a:gd name="T3" fmla="*/ 55 h 55"/>
              <a:gd name="T4" fmla="*/ 5 w 68"/>
              <a:gd name="T5" fmla="*/ 55 h 55"/>
              <a:gd name="T6" fmla="*/ 0 w 68"/>
              <a:gd name="T7" fmla="*/ 49 h 55"/>
              <a:gd name="T8" fmla="*/ 0 w 68"/>
              <a:gd name="T9" fmla="*/ 5 h 55"/>
              <a:gd name="T10" fmla="*/ 5 w 68"/>
              <a:gd name="T11" fmla="*/ 0 h 55"/>
              <a:gd name="T12" fmla="*/ 63 w 68"/>
              <a:gd name="T13" fmla="*/ 0 h 55"/>
              <a:gd name="T14" fmla="*/ 68 w 68"/>
              <a:gd name="T15" fmla="*/ 5 h 55"/>
              <a:gd name="T16" fmla="*/ 68 w 68"/>
              <a:gd name="T17" fmla="*/ 49 h 55"/>
              <a:gd name="T18" fmla="*/ 5 w 68"/>
              <a:gd name="T19" fmla="*/ 4 h 55"/>
              <a:gd name="T20" fmla="*/ 4 w 68"/>
              <a:gd name="T21" fmla="*/ 5 h 55"/>
              <a:gd name="T22" fmla="*/ 4 w 68"/>
              <a:gd name="T23" fmla="*/ 49 h 55"/>
              <a:gd name="T24" fmla="*/ 5 w 68"/>
              <a:gd name="T25" fmla="*/ 50 h 55"/>
              <a:gd name="T26" fmla="*/ 63 w 68"/>
              <a:gd name="T27" fmla="*/ 50 h 55"/>
              <a:gd name="T28" fmla="*/ 64 w 68"/>
              <a:gd name="T29" fmla="*/ 49 h 55"/>
              <a:gd name="T30" fmla="*/ 64 w 68"/>
              <a:gd name="T31" fmla="*/ 5 h 55"/>
              <a:gd name="T32" fmla="*/ 63 w 68"/>
              <a:gd name="T33" fmla="*/ 4 h 55"/>
              <a:gd name="T34" fmla="*/ 5 w 68"/>
              <a:gd name="T35" fmla="*/ 4 h 55"/>
              <a:gd name="T36" fmla="*/ 16 w 68"/>
              <a:gd name="T37" fmla="*/ 23 h 55"/>
              <a:gd name="T38" fmla="*/ 9 w 68"/>
              <a:gd name="T39" fmla="*/ 16 h 55"/>
              <a:gd name="T40" fmla="*/ 16 w 68"/>
              <a:gd name="T41" fmla="*/ 9 h 55"/>
              <a:gd name="T42" fmla="*/ 23 w 68"/>
              <a:gd name="T43" fmla="*/ 16 h 55"/>
              <a:gd name="T44" fmla="*/ 16 w 68"/>
              <a:gd name="T45" fmla="*/ 23 h 55"/>
              <a:gd name="T46" fmla="*/ 59 w 68"/>
              <a:gd name="T47" fmla="*/ 45 h 55"/>
              <a:gd name="T48" fmla="*/ 9 w 68"/>
              <a:gd name="T49" fmla="*/ 45 h 55"/>
              <a:gd name="T50" fmla="*/ 9 w 68"/>
              <a:gd name="T51" fmla="*/ 39 h 55"/>
              <a:gd name="T52" fmla="*/ 20 w 68"/>
              <a:gd name="T53" fmla="*/ 27 h 55"/>
              <a:gd name="T54" fmla="*/ 26 w 68"/>
              <a:gd name="T55" fmla="*/ 33 h 55"/>
              <a:gd name="T56" fmla="*/ 44 w 68"/>
              <a:gd name="T57" fmla="*/ 15 h 55"/>
              <a:gd name="T58" fmla="*/ 59 w 68"/>
              <a:gd name="T59" fmla="*/ 29 h 55"/>
              <a:gd name="T60" fmla="*/ 59 w 68"/>
              <a:gd name="T61" fmla="*/ 45 h 5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55">
                <a:moveTo>
                  <a:pt x="68" y="49"/>
                </a:moveTo>
                <a:cubicBezTo>
                  <a:pt x="68" y="52"/>
                  <a:pt x="66" y="55"/>
                  <a:pt x="63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2"/>
                  <a:pt x="0" y="49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8" y="2"/>
                  <a:pt x="68" y="5"/>
                </a:cubicBezTo>
                <a:lnTo>
                  <a:pt x="68" y="49"/>
                </a:lnTo>
                <a:close/>
                <a:moveTo>
                  <a:pt x="5" y="4"/>
                </a:moveTo>
                <a:cubicBezTo>
                  <a:pt x="5" y="4"/>
                  <a:pt x="4" y="5"/>
                  <a:pt x="4" y="5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49"/>
                  <a:pt x="5" y="50"/>
                  <a:pt x="5" y="50"/>
                </a:cubicBezTo>
                <a:cubicBezTo>
                  <a:pt x="63" y="50"/>
                  <a:pt x="63" y="50"/>
                  <a:pt x="63" y="50"/>
                </a:cubicBezTo>
                <a:cubicBezTo>
                  <a:pt x="63" y="50"/>
                  <a:pt x="64" y="49"/>
                  <a:pt x="64" y="49"/>
                </a:cubicBezTo>
                <a:cubicBezTo>
                  <a:pt x="64" y="5"/>
                  <a:pt x="64" y="5"/>
                  <a:pt x="64" y="5"/>
                </a:cubicBezTo>
                <a:cubicBezTo>
                  <a:pt x="64" y="5"/>
                  <a:pt x="63" y="4"/>
                  <a:pt x="63" y="4"/>
                </a:cubicBezTo>
                <a:lnTo>
                  <a:pt x="5" y="4"/>
                </a:lnTo>
                <a:close/>
                <a:moveTo>
                  <a:pt x="16" y="23"/>
                </a:moveTo>
                <a:cubicBezTo>
                  <a:pt x="12" y="23"/>
                  <a:pt x="9" y="20"/>
                  <a:pt x="9" y="16"/>
                </a:cubicBezTo>
                <a:cubicBezTo>
                  <a:pt x="9" y="12"/>
                  <a:pt x="12" y="9"/>
                  <a:pt x="16" y="9"/>
                </a:cubicBezTo>
                <a:cubicBezTo>
                  <a:pt x="20" y="9"/>
                  <a:pt x="23" y="12"/>
                  <a:pt x="23" y="16"/>
                </a:cubicBezTo>
                <a:cubicBezTo>
                  <a:pt x="23" y="20"/>
                  <a:pt x="20" y="23"/>
                  <a:pt x="16" y="23"/>
                </a:cubicBezTo>
                <a:close/>
                <a:moveTo>
                  <a:pt x="59" y="45"/>
                </a:moveTo>
                <a:cubicBezTo>
                  <a:pt x="9" y="45"/>
                  <a:pt x="9" y="45"/>
                  <a:pt x="9" y="45"/>
                </a:cubicBezTo>
                <a:cubicBezTo>
                  <a:pt x="9" y="39"/>
                  <a:pt x="9" y="39"/>
                  <a:pt x="9" y="39"/>
                </a:cubicBezTo>
                <a:cubicBezTo>
                  <a:pt x="20" y="27"/>
                  <a:pt x="20" y="27"/>
                  <a:pt x="20" y="27"/>
                </a:cubicBezTo>
                <a:cubicBezTo>
                  <a:pt x="26" y="33"/>
                  <a:pt x="26" y="33"/>
                  <a:pt x="26" y="33"/>
                </a:cubicBezTo>
                <a:cubicBezTo>
                  <a:pt x="44" y="15"/>
                  <a:pt x="44" y="15"/>
                  <a:pt x="44" y="15"/>
                </a:cubicBezTo>
                <a:cubicBezTo>
                  <a:pt x="59" y="29"/>
                  <a:pt x="59" y="29"/>
                  <a:pt x="59" y="29"/>
                </a:cubicBezTo>
                <a:lnTo>
                  <a:pt x="5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69" name="Freeform 109">
            <a:extLst>
              <a:ext uri="{FF2B5EF4-FFF2-40B4-BE49-F238E27FC236}">
                <a16:creationId xmlns:a16="http://schemas.microsoft.com/office/drawing/2014/main" id="{8778F43F-A1F7-EA46-8161-865BD6F00B7A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2640013"/>
            <a:ext cx="188912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7 h 55"/>
              <a:gd name="T4" fmla="*/ 27 w 55"/>
              <a:gd name="T5" fmla="*/ 0 h 55"/>
              <a:gd name="T6" fmla="*/ 55 w 55"/>
              <a:gd name="T7" fmla="*/ 27 h 55"/>
              <a:gd name="T8" fmla="*/ 27 w 55"/>
              <a:gd name="T9" fmla="*/ 55 h 55"/>
              <a:gd name="T10" fmla="*/ 36 w 55"/>
              <a:gd name="T11" fmla="*/ 39 h 55"/>
              <a:gd name="T12" fmla="*/ 35 w 55"/>
              <a:gd name="T13" fmla="*/ 37 h 55"/>
              <a:gd name="T14" fmla="*/ 32 w 55"/>
              <a:gd name="T15" fmla="*/ 37 h 55"/>
              <a:gd name="T16" fmla="*/ 32 w 55"/>
              <a:gd name="T17" fmla="*/ 19 h 55"/>
              <a:gd name="T18" fmla="*/ 31 w 55"/>
              <a:gd name="T19" fmla="*/ 18 h 55"/>
              <a:gd name="T20" fmla="*/ 19 w 55"/>
              <a:gd name="T21" fmla="*/ 18 h 55"/>
              <a:gd name="T22" fmla="*/ 18 w 55"/>
              <a:gd name="T23" fmla="*/ 19 h 55"/>
              <a:gd name="T24" fmla="*/ 18 w 55"/>
              <a:gd name="T25" fmla="*/ 25 h 55"/>
              <a:gd name="T26" fmla="*/ 19 w 55"/>
              <a:gd name="T27" fmla="*/ 26 h 55"/>
              <a:gd name="T28" fmla="*/ 23 w 55"/>
              <a:gd name="T29" fmla="*/ 26 h 55"/>
              <a:gd name="T30" fmla="*/ 23 w 55"/>
              <a:gd name="T31" fmla="*/ 37 h 55"/>
              <a:gd name="T32" fmla="*/ 19 w 55"/>
              <a:gd name="T33" fmla="*/ 37 h 55"/>
              <a:gd name="T34" fmla="*/ 18 w 55"/>
              <a:gd name="T35" fmla="*/ 39 h 55"/>
              <a:gd name="T36" fmla="*/ 18 w 55"/>
              <a:gd name="T37" fmla="*/ 44 h 55"/>
              <a:gd name="T38" fmla="*/ 19 w 55"/>
              <a:gd name="T39" fmla="*/ 45 h 55"/>
              <a:gd name="T40" fmla="*/ 35 w 55"/>
              <a:gd name="T41" fmla="*/ 45 h 55"/>
              <a:gd name="T42" fmla="*/ 36 w 55"/>
              <a:gd name="T43" fmla="*/ 44 h 55"/>
              <a:gd name="T44" fmla="*/ 36 w 55"/>
              <a:gd name="T45" fmla="*/ 39 h 55"/>
              <a:gd name="T46" fmla="*/ 32 w 55"/>
              <a:gd name="T47" fmla="*/ 7 h 55"/>
              <a:gd name="T48" fmla="*/ 31 w 55"/>
              <a:gd name="T49" fmla="*/ 5 h 55"/>
              <a:gd name="T50" fmla="*/ 24 w 55"/>
              <a:gd name="T51" fmla="*/ 5 h 55"/>
              <a:gd name="T52" fmla="*/ 23 w 55"/>
              <a:gd name="T53" fmla="*/ 7 h 55"/>
              <a:gd name="T54" fmla="*/ 23 w 55"/>
              <a:gd name="T55" fmla="*/ 12 h 55"/>
              <a:gd name="T56" fmla="*/ 24 w 55"/>
              <a:gd name="T57" fmla="*/ 13 h 55"/>
              <a:gd name="T58" fmla="*/ 31 w 55"/>
              <a:gd name="T59" fmla="*/ 13 h 55"/>
              <a:gd name="T60" fmla="*/ 32 w 55"/>
              <a:gd name="T61" fmla="*/ 12 h 55"/>
              <a:gd name="T62" fmla="*/ 32 w 55"/>
              <a:gd name="T63" fmla="*/ 7 h 5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36" y="39"/>
                </a:moveTo>
                <a:cubicBezTo>
                  <a:pt x="36" y="38"/>
                  <a:pt x="36" y="37"/>
                  <a:pt x="35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1" y="18"/>
                  <a:pt x="31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9" y="18"/>
                  <a:pt x="18" y="19"/>
                  <a:pt x="18" y="19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6"/>
                  <a:pt x="19" y="26"/>
                  <a:pt x="19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37"/>
                  <a:pt x="23" y="37"/>
                  <a:pt x="23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8" y="38"/>
                  <a:pt x="18" y="39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45"/>
                  <a:pt x="19" y="45"/>
                  <a:pt x="19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6" y="45"/>
                  <a:pt x="36" y="45"/>
                  <a:pt x="36" y="44"/>
                </a:cubicBezTo>
                <a:lnTo>
                  <a:pt x="36" y="39"/>
                </a:lnTo>
                <a:close/>
                <a:moveTo>
                  <a:pt x="32" y="7"/>
                </a:moveTo>
                <a:cubicBezTo>
                  <a:pt x="32" y="6"/>
                  <a:pt x="31" y="5"/>
                  <a:pt x="31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5"/>
                  <a:pt x="23" y="6"/>
                  <a:pt x="23" y="7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3"/>
                  <a:pt x="23" y="13"/>
                  <a:pt x="24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2" y="13"/>
                  <a:pt x="32" y="12"/>
                </a:cubicBezTo>
                <a:lnTo>
                  <a:pt x="32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70" name="Freeform 110">
            <a:extLst>
              <a:ext uri="{FF2B5EF4-FFF2-40B4-BE49-F238E27FC236}">
                <a16:creationId xmlns:a16="http://schemas.microsoft.com/office/drawing/2014/main" id="{94AC6A9C-9183-2045-8D5D-E255DB7BE26D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2622550"/>
            <a:ext cx="250825" cy="203200"/>
          </a:xfrm>
          <a:custGeom>
            <a:avLst/>
            <a:gdLst>
              <a:gd name="T0" fmla="*/ 70 w 73"/>
              <a:gd name="T1" fmla="*/ 24 h 59"/>
              <a:gd name="T2" fmla="*/ 65 w 73"/>
              <a:gd name="T3" fmla="*/ 24 h 59"/>
              <a:gd name="T4" fmla="*/ 66 w 73"/>
              <a:gd name="T5" fmla="*/ 30 h 59"/>
              <a:gd name="T6" fmla="*/ 36 w 73"/>
              <a:gd name="T7" fmla="*/ 59 h 59"/>
              <a:gd name="T8" fmla="*/ 10 w 73"/>
              <a:gd name="T9" fmla="*/ 42 h 59"/>
              <a:gd name="T10" fmla="*/ 3 w 73"/>
              <a:gd name="T11" fmla="*/ 42 h 59"/>
              <a:gd name="T12" fmla="*/ 0 w 73"/>
              <a:gd name="T13" fmla="*/ 39 h 59"/>
              <a:gd name="T14" fmla="*/ 3 w 73"/>
              <a:gd name="T15" fmla="*/ 36 h 59"/>
              <a:gd name="T16" fmla="*/ 8 w 73"/>
              <a:gd name="T17" fmla="*/ 36 h 59"/>
              <a:gd name="T18" fmla="*/ 7 w 73"/>
              <a:gd name="T19" fmla="*/ 30 h 59"/>
              <a:gd name="T20" fmla="*/ 36 w 73"/>
              <a:gd name="T21" fmla="*/ 0 h 59"/>
              <a:gd name="T22" fmla="*/ 63 w 73"/>
              <a:gd name="T23" fmla="*/ 18 h 59"/>
              <a:gd name="T24" fmla="*/ 70 w 73"/>
              <a:gd name="T25" fmla="*/ 18 h 59"/>
              <a:gd name="T26" fmla="*/ 73 w 73"/>
              <a:gd name="T27" fmla="*/ 21 h 59"/>
              <a:gd name="T28" fmla="*/ 70 w 73"/>
              <a:gd name="T29" fmla="*/ 24 h 59"/>
              <a:gd name="T30" fmla="*/ 59 w 73"/>
              <a:gd name="T31" fmla="*/ 24 h 59"/>
              <a:gd name="T32" fmla="*/ 24 w 73"/>
              <a:gd name="T33" fmla="*/ 24 h 59"/>
              <a:gd name="T34" fmla="*/ 21 w 73"/>
              <a:gd name="T35" fmla="*/ 21 h 59"/>
              <a:gd name="T36" fmla="*/ 24 w 73"/>
              <a:gd name="T37" fmla="*/ 18 h 59"/>
              <a:gd name="T38" fmla="*/ 56 w 73"/>
              <a:gd name="T39" fmla="*/ 18 h 59"/>
              <a:gd name="T40" fmla="*/ 36 w 73"/>
              <a:gd name="T41" fmla="*/ 7 h 59"/>
              <a:gd name="T42" fmla="*/ 13 w 73"/>
              <a:gd name="T43" fmla="*/ 30 h 59"/>
              <a:gd name="T44" fmla="*/ 14 w 73"/>
              <a:gd name="T45" fmla="*/ 36 h 59"/>
              <a:gd name="T46" fmla="*/ 49 w 73"/>
              <a:gd name="T47" fmla="*/ 36 h 59"/>
              <a:gd name="T48" fmla="*/ 52 w 73"/>
              <a:gd name="T49" fmla="*/ 39 h 59"/>
              <a:gd name="T50" fmla="*/ 49 w 73"/>
              <a:gd name="T51" fmla="*/ 42 h 59"/>
              <a:gd name="T52" fmla="*/ 17 w 73"/>
              <a:gd name="T53" fmla="*/ 42 h 59"/>
              <a:gd name="T54" fmla="*/ 36 w 73"/>
              <a:gd name="T55" fmla="*/ 53 h 59"/>
              <a:gd name="T56" fmla="*/ 60 w 73"/>
              <a:gd name="T57" fmla="*/ 30 h 59"/>
              <a:gd name="T58" fmla="*/ 59 w 73"/>
              <a:gd name="T59" fmla="*/ 24 h 59"/>
              <a:gd name="T60" fmla="*/ 49 w 73"/>
              <a:gd name="T61" fmla="*/ 33 h 59"/>
              <a:gd name="T62" fmla="*/ 24 w 73"/>
              <a:gd name="T63" fmla="*/ 33 h 59"/>
              <a:gd name="T64" fmla="*/ 21 w 73"/>
              <a:gd name="T65" fmla="*/ 30 h 59"/>
              <a:gd name="T66" fmla="*/ 24 w 73"/>
              <a:gd name="T67" fmla="*/ 27 h 59"/>
              <a:gd name="T68" fmla="*/ 49 w 73"/>
              <a:gd name="T69" fmla="*/ 27 h 59"/>
              <a:gd name="T70" fmla="*/ 52 w 73"/>
              <a:gd name="T71" fmla="*/ 30 h 59"/>
              <a:gd name="T72" fmla="*/ 49 w 73"/>
              <a:gd name="T73" fmla="*/ 33 h 5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73" h="59">
                <a:moveTo>
                  <a:pt x="70" y="24"/>
                </a:moveTo>
                <a:cubicBezTo>
                  <a:pt x="65" y="24"/>
                  <a:pt x="65" y="24"/>
                  <a:pt x="65" y="24"/>
                </a:cubicBezTo>
                <a:cubicBezTo>
                  <a:pt x="66" y="26"/>
                  <a:pt x="66" y="28"/>
                  <a:pt x="66" y="30"/>
                </a:cubicBezTo>
                <a:cubicBezTo>
                  <a:pt x="66" y="46"/>
                  <a:pt x="53" y="59"/>
                  <a:pt x="36" y="59"/>
                </a:cubicBezTo>
                <a:cubicBezTo>
                  <a:pt x="24" y="59"/>
                  <a:pt x="14" y="52"/>
                  <a:pt x="10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1" y="42"/>
                  <a:pt x="0" y="41"/>
                  <a:pt x="0" y="39"/>
                </a:cubicBezTo>
                <a:cubicBezTo>
                  <a:pt x="0" y="37"/>
                  <a:pt x="1" y="36"/>
                  <a:pt x="3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7" y="34"/>
                  <a:pt x="7" y="32"/>
                  <a:pt x="7" y="30"/>
                </a:cubicBezTo>
                <a:cubicBezTo>
                  <a:pt x="7" y="14"/>
                  <a:pt x="20" y="0"/>
                  <a:pt x="36" y="0"/>
                </a:cubicBezTo>
                <a:cubicBezTo>
                  <a:pt x="48" y="0"/>
                  <a:pt x="58" y="8"/>
                  <a:pt x="63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2" y="18"/>
                  <a:pt x="73" y="19"/>
                  <a:pt x="73" y="21"/>
                </a:cubicBezTo>
                <a:cubicBezTo>
                  <a:pt x="73" y="22"/>
                  <a:pt x="72" y="24"/>
                  <a:pt x="70" y="24"/>
                </a:cubicBezTo>
                <a:close/>
                <a:moveTo>
                  <a:pt x="59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2" y="24"/>
                  <a:pt x="21" y="22"/>
                  <a:pt x="21" y="21"/>
                </a:cubicBezTo>
                <a:cubicBezTo>
                  <a:pt x="21" y="19"/>
                  <a:pt x="22" y="18"/>
                  <a:pt x="24" y="18"/>
                </a:cubicBezTo>
                <a:cubicBezTo>
                  <a:pt x="56" y="18"/>
                  <a:pt x="56" y="18"/>
                  <a:pt x="56" y="18"/>
                </a:cubicBezTo>
                <a:cubicBezTo>
                  <a:pt x="52" y="11"/>
                  <a:pt x="45" y="7"/>
                  <a:pt x="36" y="7"/>
                </a:cubicBezTo>
                <a:cubicBezTo>
                  <a:pt x="24" y="7"/>
                  <a:pt x="13" y="17"/>
                  <a:pt x="13" y="30"/>
                </a:cubicBezTo>
                <a:cubicBezTo>
                  <a:pt x="13" y="32"/>
                  <a:pt x="13" y="34"/>
                  <a:pt x="14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51" y="36"/>
                  <a:pt x="52" y="37"/>
                  <a:pt x="52" y="39"/>
                </a:cubicBezTo>
                <a:cubicBezTo>
                  <a:pt x="52" y="41"/>
                  <a:pt x="51" y="42"/>
                  <a:pt x="49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21" y="49"/>
                  <a:pt x="28" y="53"/>
                  <a:pt x="36" y="53"/>
                </a:cubicBezTo>
                <a:cubicBezTo>
                  <a:pt x="49" y="53"/>
                  <a:pt x="60" y="43"/>
                  <a:pt x="60" y="30"/>
                </a:cubicBezTo>
                <a:cubicBezTo>
                  <a:pt x="60" y="28"/>
                  <a:pt x="59" y="26"/>
                  <a:pt x="59" y="24"/>
                </a:cubicBezTo>
                <a:close/>
                <a:moveTo>
                  <a:pt x="49" y="33"/>
                </a:moveTo>
                <a:cubicBezTo>
                  <a:pt x="24" y="33"/>
                  <a:pt x="24" y="33"/>
                  <a:pt x="24" y="33"/>
                </a:cubicBezTo>
                <a:cubicBezTo>
                  <a:pt x="22" y="33"/>
                  <a:pt x="21" y="32"/>
                  <a:pt x="21" y="30"/>
                </a:cubicBezTo>
                <a:cubicBezTo>
                  <a:pt x="21" y="28"/>
                  <a:pt x="22" y="27"/>
                  <a:pt x="24" y="27"/>
                </a:cubicBezTo>
                <a:cubicBezTo>
                  <a:pt x="49" y="27"/>
                  <a:pt x="49" y="27"/>
                  <a:pt x="49" y="27"/>
                </a:cubicBezTo>
                <a:cubicBezTo>
                  <a:pt x="51" y="27"/>
                  <a:pt x="52" y="28"/>
                  <a:pt x="52" y="30"/>
                </a:cubicBezTo>
                <a:cubicBezTo>
                  <a:pt x="52" y="32"/>
                  <a:pt x="51" y="33"/>
                  <a:pt x="49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71" name="Freeform 111">
            <a:extLst>
              <a:ext uri="{FF2B5EF4-FFF2-40B4-BE49-F238E27FC236}">
                <a16:creationId xmlns:a16="http://schemas.microsoft.com/office/drawing/2014/main" id="{3FD5D366-9D10-6844-A938-B2F4DF9F5F00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2640013"/>
            <a:ext cx="250825" cy="173037"/>
          </a:xfrm>
          <a:custGeom>
            <a:avLst/>
            <a:gdLst>
              <a:gd name="T0" fmla="*/ 73 w 73"/>
              <a:gd name="T1" fmla="*/ 36 h 50"/>
              <a:gd name="T2" fmla="*/ 58 w 73"/>
              <a:gd name="T3" fmla="*/ 50 h 50"/>
              <a:gd name="T4" fmla="*/ 58 w 73"/>
              <a:gd name="T5" fmla="*/ 50 h 50"/>
              <a:gd name="T6" fmla="*/ 15 w 73"/>
              <a:gd name="T7" fmla="*/ 50 h 50"/>
              <a:gd name="T8" fmla="*/ 15 w 73"/>
              <a:gd name="T9" fmla="*/ 50 h 50"/>
              <a:gd name="T10" fmla="*/ 14 w 73"/>
              <a:gd name="T11" fmla="*/ 50 h 50"/>
              <a:gd name="T12" fmla="*/ 14 w 73"/>
              <a:gd name="T13" fmla="*/ 50 h 50"/>
              <a:gd name="T14" fmla="*/ 0 w 73"/>
              <a:gd name="T15" fmla="*/ 35 h 50"/>
              <a:gd name="T16" fmla="*/ 7 w 73"/>
              <a:gd name="T17" fmla="*/ 23 h 50"/>
              <a:gd name="T18" fmla="*/ 7 w 73"/>
              <a:gd name="T19" fmla="*/ 20 h 50"/>
              <a:gd name="T20" fmla="*/ 17 w 73"/>
              <a:gd name="T21" fmla="*/ 10 h 50"/>
              <a:gd name="T22" fmla="*/ 23 w 73"/>
              <a:gd name="T23" fmla="*/ 12 h 50"/>
              <a:gd name="T24" fmla="*/ 42 w 73"/>
              <a:gd name="T25" fmla="*/ 0 h 50"/>
              <a:gd name="T26" fmla="*/ 64 w 73"/>
              <a:gd name="T27" fmla="*/ 21 h 50"/>
              <a:gd name="T28" fmla="*/ 64 w 73"/>
              <a:gd name="T29" fmla="*/ 23 h 50"/>
              <a:gd name="T30" fmla="*/ 73 w 73"/>
              <a:gd name="T31" fmla="*/ 36 h 50"/>
              <a:gd name="T32" fmla="*/ 27 w 73"/>
              <a:gd name="T33" fmla="*/ 42 h 50"/>
              <a:gd name="T34" fmla="*/ 35 w 73"/>
              <a:gd name="T35" fmla="*/ 38 h 50"/>
              <a:gd name="T36" fmla="*/ 32 w 73"/>
              <a:gd name="T37" fmla="*/ 34 h 50"/>
              <a:gd name="T38" fmla="*/ 27 w 73"/>
              <a:gd name="T39" fmla="*/ 37 h 50"/>
              <a:gd name="T40" fmla="*/ 22 w 73"/>
              <a:gd name="T41" fmla="*/ 32 h 50"/>
              <a:gd name="T42" fmla="*/ 27 w 73"/>
              <a:gd name="T43" fmla="*/ 28 h 50"/>
              <a:gd name="T44" fmla="*/ 48 w 73"/>
              <a:gd name="T45" fmla="*/ 42 h 50"/>
              <a:gd name="T46" fmla="*/ 58 w 73"/>
              <a:gd name="T47" fmla="*/ 32 h 50"/>
              <a:gd name="T48" fmla="*/ 48 w 73"/>
              <a:gd name="T49" fmla="*/ 23 h 50"/>
              <a:gd name="T50" fmla="*/ 39 w 73"/>
              <a:gd name="T51" fmla="*/ 26 h 50"/>
              <a:gd name="T52" fmla="*/ 43 w 73"/>
              <a:gd name="T53" fmla="*/ 30 h 50"/>
              <a:gd name="T54" fmla="*/ 48 w 73"/>
              <a:gd name="T55" fmla="*/ 28 h 50"/>
              <a:gd name="T56" fmla="*/ 52 w 73"/>
              <a:gd name="T57" fmla="*/ 32 h 50"/>
              <a:gd name="T58" fmla="*/ 48 w 73"/>
              <a:gd name="T59" fmla="*/ 37 h 50"/>
              <a:gd name="T60" fmla="*/ 27 w 73"/>
              <a:gd name="T61" fmla="*/ 23 h 50"/>
              <a:gd name="T62" fmla="*/ 16 w 73"/>
              <a:gd name="T63" fmla="*/ 32 h 50"/>
              <a:gd name="T64" fmla="*/ 27 w 73"/>
              <a:gd name="T65" fmla="*/ 42 h 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73" h="50">
                <a:moveTo>
                  <a:pt x="73" y="36"/>
                </a:moveTo>
                <a:cubicBezTo>
                  <a:pt x="73" y="44"/>
                  <a:pt x="66" y="50"/>
                  <a:pt x="58" y="50"/>
                </a:cubicBezTo>
                <a:cubicBezTo>
                  <a:pt x="58" y="50"/>
                  <a:pt x="58" y="50"/>
                  <a:pt x="58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50"/>
                  <a:pt x="14" y="50"/>
                  <a:pt x="14" y="50"/>
                </a:cubicBezTo>
                <a:cubicBezTo>
                  <a:pt x="6" y="50"/>
                  <a:pt x="0" y="43"/>
                  <a:pt x="0" y="35"/>
                </a:cubicBezTo>
                <a:cubicBezTo>
                  <a:pt x="0" y="30"/>
                  <a:pt x="3" y="26"/>
                  <a:pt x="7" y="23"/>
                </a:cubicBezTo>
                <a:cubicBezTo>
                  <a:pt x="7" y="22"/>
                  <a:pt x="7" y="21"/>
                  <a:pt x="7" y="20"/>
                </a:cubicBezTo>
                <a:cubicBezTo>
                  <a:pt x="7" y="15"/>
                  <a:pt x="11" y="10"/>
                  <a:pt x="17" y="10"/>
                </a:cubicBezTo>
                <a:cubicBezTo>
                  <a:pt x="19" y="10"/>
                  <a:pt x="21" y="11"/>
                  <a:pt x="23" y="12"/>
                </a:cubicBezTo>
                <a:cubicBezTo>
                  <a:pt x="26" y="5"/>
                  <a:pt x="34" y="0"/>
                  <a:pt x="42" y="0"/>
                </a:cubicBezTo>
                <a:cubicBezTo>
                  <a:pt x="54" y="0"/>
                  <a:pt x="64" y="10"/>
                  <a:pt x="64" y="21"/>
                </a:cubicBezTo>
                <a:cubicBezTo>
                  <a:pt x="64" y="22"/>
                  <a:pt x="64" y="22"/>
                  <a:pt x="64" y="23"/>
                </a:cubicBezTo>
                <a:cubicBezTo>
                  <a:pt x="69" y="25"/>
                  <a:pt x="73" y="30"/>
                  <a:pt x="73" y="36"/>
                </a:cubicBezTo>
                <a:close/>
                <a:moveTo>
                  <a:pt x="27" y="42"/>
                </a:moveTo>
                <a:cubicBezTo>
                  <a:pt x="30" y="42"/>
                  <a:pt x="33" y="41"/>
                  <a:pt x="35" y="38"/>
                </a:cubicBezTo>
                <a:cubicBezTo>
                  <a:pt x="34" y="37"/>
                  <a:pt x="33" y="36"/>
                  <a:pt x="32" y="34"/>
                </a:cubicBezTo>
                <a:cubicBezTo>
                  <a:pt x="31" y="36"/>
                  <a:pt x="29" y="37"/>
                  <a:pt x="27" y="37"/>
                </a:cubicBezTo>
                <a:cubicBezTo>
                  <a:pt x="25" y="37"/>
                  <a:pt x="22" y="35"/>
                  <a:pt x="22" y="32"/>
                </a:cubicBezTo>
                <a:cubicBezTo>
                  <a:pt x="22" y="30"/>
                  <a:pt x="25" y="28"/>
                  <a:pt x="27" y="28"/>
                </a:cubicBezTo>
                <a:cubicBezTo>
                  <a:pt x="35" y="28"/>
                  <a:pt x="37" y="42"/>
                  <a:pt x="48" y="42"/>
                </a:cubicBezTo>
                <a:cubicBezTo>
                  <a:pt x="54" y="42"/>
                  <a:pt x="58" y="38"/>
                  <a:pt x="58" y="32"/>
                </a:cubicBezTo>
                <a:cubicBezTo>
                  <a:pt x="58" y="26"/>
                  <a:pt x="53" y="23"/>
                  <a:pt x="48" y="23"/>
                </a:cubicBezTo>
                <a:cubicBezTo>
                  <a:pt x="44" y="23"/>
                  <a:pt x="42" y="24"/>
                  <a:pt x="39" y="26"/>
                </a:cubicBezTo>
                <a:cubicBezTo>
                  <a:pt x="40" y="28"/>
                  <a:pt x="41" y="29"/>
                  <a:pt x="43" y="30"/>
                </a:cubicBezTo>
                <a:cubicBezTo>
                  <a:pt x="44" y="29"/>
                  <a:pt x="46" y="28"/>
                  <a:pt x="48" y="28"/>
                </a:cubicBezTo>
                <a:cubicBezTo>
                  <a:pt x="50" y="28"/>
                  <a:pt x="52" y="30"/>
                  <a:pt x="52" y="32"/>
                </a:cubicBezTo>
                <a:cubicBezTo>
                  <a:pt x="52" y="35"/>
                  <a:pt x="50" y="37"/>
                  <a:pt x="48" y="37"/>
                </a:cubicBezTo>
                <a:cubicBezTo>
                  <a:pt x="40" y="37"/>
                  <a:pt x="38" y="23"/>
                  <a:pt x="27" y="23"/>
                </a:cubicBezTo>
                <a:cubicBezTo>
                  <a:pt x="21" y="23"/>
                  <a:pt x="16" y="26"/>
                  <a:pt x="16" y="32"/>
                </a:cubicBezTo>
                <a:cubicBezTo>
                  <a:pt x="16" y="38"/>
                  <a:pt x="21" y="42"/>
                  <a:pt x="27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72" name="Freeform 112">
            <a:extLst>
              <a:ext uri="{FF2B5EF4-FFF2-40B4-BE49-F238E27FC236}">
                <a16:creationId xmlns:a16="http://schemas.microsoft.com/office/drawing/2014/main" id="{AB4F63F6-BB0C-8442-9C4C-8F6658431566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2622550"/>
            <a:ext cx="188913" cy="220663"/>
          </a:xfrm>
          <a:custGeom>
            <a:avLst/>
            <a:gdLst>
              <a:gd name="T0" fmla="*/ 27 w 55"/>
              <a:gd name="T1" fmla="*/ 47 h 64"/>
              <a:gd name="T2" fmla="*/ 0 w 55"/>
              <a:gd name="T3" fmla="*/ 56 h 64"/>
              <a:gd name="T4" fmla="*/ 0 w 55"/>
              <a:gd name="T5" fmla="*/ 17 h 64"/>
              <a:gd name="T6" fmla="*/ 1 w 55"/>
              <a:gd name="T7" fmla="*/ 16 h 64"/>
              <a:gd name="T8" fmla="*/ 6 w 55"/>
              <a:gd name="T9" fmla="*/ 1 h 64"/>
              <a:gd name="T10" fmla="*/ 49 w 55"/>
              <a:gd name="T11" fmla="*/ 0 h 64"/>
              <a:gd name="T12" fmla="*/ 49 w 55"/>
              <a:gd name="T13" fmla="*/ 16 h 64"/>
              <a:gd name="T14" fmla="*/ 55 w 55"/>
              <a:gd name="T15" fmla="*/ 56 h 64"/>
              <a:gd name="T16" fmla="*/ 26 w 55"/>
              <a:gd name="T17" fmla="*/ 9 h 64"/>
              <a:gd name="T18" fmla="*/ 1 w 55"/>
              <a:gd name="T19" fmla="*/ 54 h 64"/>
              <a:gd name="T20" fmla="*/ 21 w 55"/>
              <a:gd name="T21" fmla="*/ 38 h 64"/>
              <a:gd name="T22" fmla="*/ 15 w 55"/>
              <a:gd name="T23" fmla="*/ 34 h 64"/>
              <a:gd name="T24" fmla="*/ 6 w 55"/>
              <a:gd name="T25" fmla="*/ 44 h 64"/>
              <a:gd name="T26" fmla="*/ 8 w 55"/>
              <a:gd name="T27" fmla="*/ 41 h 64"/>
              <a:gd name="T28" fmla="*/ 17 w 55"/>
              <a:gd name="T29" fmla="*/ 27 h 64"/>
              <a:gd name="T30" fmla="*/ 10 w 55"/>
              <a:gd name="T31" fmla="*/ 29 h 64"/>
              <a:gd name="T32" fmla="*/ 9 w 55"/>
              <a:gd name="T33" fmla="*/ 30 h 64"/>
              <a:gd name="T34" fmla="*/ 6 w 55"/>
              <a:gd name="T35" fmla="*/ 29 h 64"/>
              <a:gd name="T36" fmla="*/ 8 w 55"/>
              <a:gd name="T37" fmla="*/ 28 h 64"/>
              <a:gd name="T38" fmla="*/ 15 w 55"/>
              <a:gd name="T39" fmla="*/ 26 h 64"/>
              <a:gd name="T40" fmla="*/ 20 w 55"/>
              <a:gd name="T41" fmla="*/ 24 h 64"/>
              <a:gd name="T42" fmla="*/ 18 w 55"/>
              <a:gd name="T43" fmla="*/ 29 h 64"/>
              <a:gd name="T44" fmla="*/ 18 w 55"/>
              <a:gd name="T45" fmla="*/ 35 h 64"/>
              <a:gd name="T46" fmla="*/ 23 w 55"/>
              <a:gd name="T47" fmla="*/ 39 h 64"/>
              <a:gd name="T48" fmla="*/ 16 w 55"/>
              <a:gd name="T49" fmla="*/ 22 h 64"/>
              <a:gd name="T50" fmla="*/ 12 w 55"/>
              <a:gd name="T51" fmla="*/ 24 h 64"/>
              <a:gd name="T52" fmla="*/ 9 w 55"/>
              <a:gd name="T53" fmla="*/ 22 h 64"/>
              <a:gd name="T54" fmla="*/ 13 w 55"/>
              <a:gd name="T55" fmla="*/ 21 h 64"/>
              <a:gd name="T56" fmla="*/ 16 w 55"/>
              <a:gd name="T57" fmla="*/ 21 h 64"/>
              <a:gd name="T58" fmla="*/ 44 w 55"/>
              <a:gd name="T59" fmla="*/ 57 h 64"/>
              <a:gd name="T60" fmla="*/ 41 w 55"/>
              <a:gd name="T61" fmla="*/ 60 h 64"/>
              <a:gd name="T62" fmla="*/ 28 w 55"/>
              <a:gd name="T63" fmla="*/ 64 h 64"/>
              <a:gd name="T64" fmla="*/ 11 w 55"/>
              <a:gd name="T65" fmla="*/ 60 h 64"/>
              <a:gd name="T66" fmla="*/ 11 w 55"/>
              <a:gd name="T67" fmla="*/ 58 h 64"/>
              <a:gd name="T68" fmla="*/ 25 w 55"/>
              <a:gd name="T69" fmla="*/ 63 h 64"/>
              <a:gd name="T70" fmla="*/ 40 w 55"/>
              <a:gd name="T71" fmla="*/ 59 h 64"/>
              <a:gd name="T72" fmla="*/ 44 w 55"/>
              <a:gd name="T73" fmla="*/ 57 h 64"/>
              <a:gd name="T74" fmla="*/ 48 w 55"/>
              <a:gd name="T75" fmla="*/ 2 h 64"/>
              <a:gd name="T76" fmla="*/ 48 w 55"/>
              <a:gd name="T77" fmla="*/ 15 h 64"/>
              <a:gd name="T78" fmla="*/ 43 w 55"/>
              <a:gd name="T79" fmla="*/ 21 h 64"/>
              <a:gd name="T80" fmla="*/ 31 w 55"/>
              <a:gd name="T81" fmla="*/ 39 h 64"/>
              <a:gd name="T82" fmla="*/ 37 w 55"/>
              <a:gd name="T83" fmla="*/ 36 h 64"/>
              <a:gd name="T84" fmla="*/ 45 w 55"/>
              <a:gd name="T85" fmla="*/ 43 h 64"/>
              <a:gd name="T86" fmla="*/ 43 w 55"/>
              <a:gd name="T87" fmla="*/ 34 h 64"/>
              <a:gd name="T88" fmla="*/ 41 w 55"/>
              <a:gd name="T89" fmla="*/ 26 h 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5" h="64">
                <a:moveTo>
                  <a:pt x="55" y="56"/>
                </a:moveTo>
                <a:cubicBezTo>
                  <a:pt x="27" y="47"/>
                  <a:pt x="27" y="47"/>
                  <a:pt x="27" y="47"/>
                </a:cubicBezTo>
                <a:cubicBezTo>
                  <a:pt x="26" y="48"/>
                  <a:pt x="1" y="56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6"/>
                  <a:pt x="0" y="16"/>
                  <a:pt x="1" y="16"/>
                </a:cubicBezTo>
                <a:cubicBezTo>
                  <a:pt x="1" y="16"/>
                  <a:pt x="3" y="16"/>
                  <a:pt x="6" y="15"/>
                </a:cubicBezTo>
                <a:cubicBezTo>
                  <a:pt x="6" y="1"/>
                  <a:pt x="6" y="1"/>
                  <a:pt x="6" y="1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48" y="0"/>
                  <a:pt x="49" y="0"/>
                </a:cubicBezTo>
                <a:cubicBezTo>
                  <a:pt x="49" y="0"/>
                  <a:pt x="49" y="0"/>
                  <a:pt x="49" y="1"/>
                </a:cubicBezTo>
                <a:cubicBezTo>
                  <a:pt x="49" y="16"/>
                  <a:pt x="49" y="16"/>
                  <a:pt x="49" y="16"/>
                </a:cubicBezTo>
                <a:cubicBezTo>
                  <a:pt x="55" y="18"/>
                  <a:pt x="55" y="18"/>
                  <a:pt x="55" y="18"/>
                </a:cubicBezTo>
                <a:lnTo>
                  <a:pt x="55" y="56"/>
                </a:lnTo>
                <a:close/>
                <a:moveTo>
                  <a:pt x="26" y="46"/>
                </a:moveTo>
                <a:cubicBezTo>
                  <a:pt x="26" y="9"/>
                  <a:pt x="26" y="9"/>
                  <a:pt x="26" y="9"/>
                </a:cubicBezTo>
                <a:cubicBezTo>
                  <a:pt x="1" y="18"/>
                  <a:pt x="1" y="18"/>
                  <a:pt x="1" y="18"/>
                </a:cubicBezTo>
                <a:cubicBezTo>
                  <a:pt x="1" y="54"/>
                  <a:pt x="1" y="54"/>
                  <a:pt x="1" y="54"/>
                </a:cubicBezTo>
                <a:lnTo>
                  <a:pt x="26" y="46"/>
                </a:lnTo>
                <a:close/>
                <a:moveTo>
                  <a:pt x="21" y="38"/>
                </a:moveTo>
                <a:cubicBezTo>
                  <a:pt x="20" y="38"/>
                  <a:pt x="18" y="37"/>
                  <a:pt x="18" y="36"/>
                </a:cubicBezTo>
                <a:cubicBezTo>
                  <a:pt x="17" y="36"/>
                  <a:pt x="15" y="34"/>
                  <a:pt x="15" y="34"/>
                </a:cubicBezTo>
                <a:cubicBezTo>
                  <a:pt x="14" y="36"/>
                  <a:pt x="12" y="38"/>
                  <a:pt x="10" y="40"/>
                </a:cubicBezTo>
                <a:cubicBezTo>
                  <a:pt x="9" y="41"/>
                  <a:pt x="8" y="44"/>
                  <a:pt x="6" y="44"/>
                </a:cubicBezTo>
                <a:cubicBezTo>
                  <a:pt x="6" y="45"/>
                  <a:pt x="5" y="45"/>
                  <a:pt x="5" y="45"/>
                </a:cubicBezTo>
                <a:cubicBezTo>
                  <a:pt x="6" y="44"/>
                  <a:pt x="7" y="42"/>
                  <a:pt x="8" y="41"/>
                </a:cubicBezTo>
                <a:cubicBezTo>
                  <a:pt x="9" y="40"/>
                  <a:pt x="13" y="34"/>
                  <a:pt x="14" y="33"/>
                </a:cubicBezTo>
                <a:cubicBezTo>
                  <a:pt x="15" y="32"/>
                  <a:pt x="17" y="27"/>
                  <a:pt x="17" y="27"/>
                </a:cubicBezTo>
                <a:cubicBezTo>
                  <a:pt x="17" y="27"/>
                  <a:pt x="14" y="28"/>
                  <a:pt x="13" y="28"/>
                </a:cubicBezTo>
                <a:cubicBezTo>
                  <a:pt x="12" y="28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9" y="30"/>
                  <a:pt x="9" y="30"/>
                </a:cubicBezTo>
                <a:cubicBezTo>
                  <a:pt x="9" y="30"/>
                  <a:pt x="8" y="30"/>
                  <a:pt x="7" y="30"/>
                </a:cubicBezTo>
                <a:cubicBezTo>
                  <a:pt x="7" y="30"/>
                  <a:pt x="6" y="29"/>
                  <a:pt x="6" y="29"/>
                </a:cubicBezTo>
                <a:cubicBezTo>
                  <a:pt x="6" y="29"/>
                  <a:pt x="6" y="29"/>
                  <a:pt x="6" y="28"/>
                </a:cubicBezTo>
                <a:cubicBezTo>
                  <a:pt x="7" y="28"/>
                  <a:pt x="7" y="28"/>
                  <a:pt x="8" y="28"/>
                </a:cubicBezTo>
                <a:cubicBezTo>
                  <a:pt x="9" y="28"/>
                  <a:pt x="11" y="27"/>
                  <a:pt x="12" y="27"/>
                </a:cubicBezTo>
                <a:cubicBezTo>
                  <a:pt x="13" y="26"/>
                  <a:pt x="15" y="26"/>
                  <a:pt x="15" y="26"/>
                </a:cubicBezTo>
                <a:cubicBezTo>
                  <a:pt x="16" y="25"/>
                  <a:pt x="18" y="24"/>
                  <a:pt x="19" y="24"/>
                </a:cubicBezTo>
                <a:cubicBezTo>
                  <a:pt x="19" y="24"/>
                  <a:pt x="20" y="23"/>
                  <a:pt x="20" y="24"/>
                </a:cubicBezTo>
                <a:cubicBezTo>
                  <a:pt x="20" y="24"/>
                  <a:pt x="20" y="25"/>
                  <a:pt x="20" y="25"/>
                </a:cubicBezTo>
                <a:cubicBezTo>
                  <a:pt x="20" y="25"/>
                  <a:pt x="18" y="28"/>
                  <a:pt x="18" y="29"/>
                </a:cubicBezTo>
                <a:cubicBezTo>
                  <a:pt x="18" y="29"/>
                  <a:pt x="17" y="31"/>
                  <a:pt x="15" y="34"/>
                </a:cubicBezTo>
                <a:cubicBezTo>
                  <a:pt x="16" y="34"/>
                  <a:pt x="17" y="34"/>
                  <a:pt x="18" y="35"/>
                </a:cubicBezTo>
                <a:cubicBezTo>
                  <a:pt x="18" y="35"/>
                  <a:pt x="22" y="37"/>
                  <a:pt x="23" y="37"/>
                </a:cubicBezTo>
                <a:cubicBezTo>
                  <a:pt x="23" y="37"/>
                  <a:pt x="23" y="38"/>
                  <a:pt x="23" y="39"/>
                </a:cubicBezTo>
                <a:cubicBezTo>
                  <a:pt x="23" y="39"/>
                  <a:pt x="21" y="38"/>
                  <a:pt x="21" y="38"/>
                </a:cubicBezTo>
                <a:close/>
                <a:moveTo>
                  <a:pt x="16" y="22"/>
                </a:moveTo>
                <a:cubicBezTo>
                  <a:pt x="15" y="23"/>
                  <a:pt x="14" y="23"/>
                  <a:pt x="14" y="24"/>
                </a:cubicBezTo>
                <a:cubicBezTo>
                  <a:pt x="13" y="24"/>
                  <a:pt x="12" y="24"/>
                  <a:pt x="12" y="24"/>
                </a:cubicBezTo>
                <a:cubicBezTo>
                  <a:pt x="11" y="24"/>
                  <a:pt x="11" y="24"/>
                  <a:pt x="10" y="23"/>
                </a:cubicBezTo>
                <a:cubicBezTo>
                  <a:pt x="10" y="23"/>
                  <a:pt x="9" y="21"/>
                  <a:pt x="9" y="22"/>
                </a:cubicBezTo>
                <a:cubicBezTo>
                  <a:pt x="10" y="22"/>
                  <a:pt x="11" y="22"/>
                  <a:pt x="11" y="22"/>
                </a:cubicBezTo>
                <a:cubicBezTo>
                  <a:pt x="11" y="22"/>
                  <a:pt x="13" y="21"/>
                  <a:pt x="13" y="21"/>
                </a:cubicBezTo>
                <a:cubicBezTo>
                  <a:pt x="14" y="21"/>
                  <a:pt x="15" y="21"/>
                  <a:pt x="15" y="21"/>
                </a:cubicBezTo>
                <a:cubicBezTo>
                  <a:pt x="15" y="21"/>
                  <a:pt x="16" y="21"/>
                  <a:pt x="16" y="21"/>
                </a:cubicBezTo>
                <a:cubicBezTo>
                  <a:pt x="16" y="22"/>
                  <a:pt x="16" y="22"/>
                  <a:pt x="16" y="22"/>
                </a:cubicBezTo>
                <a:close/>
                <a:moveTo>
                  <a:pt x="44" y="57"/>
                </a:moveTo>
                <a:cubicBezTo>
                  <a:pt x="42" y="62"/>
                  <a:pt x="42" y="62"/>
                  <a:pt x="42" y="62"/>
                </a:cubicBezTo>
                <a:cubicBezTo>
                  <a:pt x="41" y="60"/>
                  <a:pt x="41" y="60"/>
                  <a:pt x="41" y="60"/>
                </a:cubicBezTo>
                <a:cubicBezTo>
                  <a:pt x="38" y="62"/>
                  <a:pt x="34" y="63"/>
                  <a:pt x="31" y="64"/>
                </a:cubicBezTo>
                <a:cubicBezTo>
                  <a:pt x="30" y="64"/>
                  <a:pt x="29" y="64"/>
                  <a:pt x="28" y="64"/>
                </a:cubicBezTo>
                <a:cubicBezTo>
                  <a:pt x="25" y="64"/>
                  <a:pt x="25" y="64"/>
                  <a:pt x="25" y="64"/>
                </a:cubicBezTo>
                <a:cubicBezTo>
                  <a:pt x="21" y="64"/>
                  <a:pt x="14" y="62"/>
                  <a:pt x="11" y="60"/>
                </a:cubicBezTo>
                <a:cubicBezTo>
                  <a:pt x="11" y="60"/>
                  <a:pt x="11" y="59"/>
                  <a:pt x="11" y="59"/>
                </a:cubicBezTo>
                <a:cubicBezTo>
                  <a:pt x="11" y="59"/>
                  <a:pt x="11" y="58"/>
                  <a:pt x="11" y="58"/>
                </a:cubicBezTo>
                <a:cubicBezTo>
                  <a:pt x="12" y="58"/>
                  <a:pt x="13" y="60"/>
                  <a:pt x="14" y="60"/>
                </a:cubicBezTo>
                <a:cubicBezTo>
                  <a:pt x="17" y="61"/>
                  <a:pt x="22" y="63"/>
                  <a:pt x="25" y="63"/>
                </a:cubicBezTo>
                <a:cubicBezTo>
                  <a:pt x="30" y="63"/>
                  <a:pt x="33" y="62"/>
                  <a:pt x="37" y="60"/>
                </a:cubicBezTo>
                <a:cubicBezTo>
                  <a:pt x="38" y="60"/>
                  <a:pt x="39" y="59"/>
                  <a:pt x="40" y="59"/>
                </a:cubicBezTo>
                <a:cubicBezTo>
                  <a:pt x="39" y="56"/>
                  <a:pt x="39" y="56"/>
                  <a:pt x="39" y="56"/>
                </a:cubicBezTo>
                <a:lnTo>
                  <a:pt x="44" y="57"/>
                </a:lnTo>
                <a:close/>
                <a:moveTo>
                  <a:pt x="48" y="15"/>
                </a:moveTo>
                <a:cubicBezTo>
                  <a:pt x="48" y="2"/>
                  <a:pt x="48" y="2"/>
                  <a:pt x="48" y="2"/>
                </a:cubicBezTo>
                <a:cubicBezTo>
                  <a:pt x="28" y="9"/>
                  <a:pt x="28" y="9"/>
                  <a:pt x="28" y="9"/>
                </a:cubicBezTo>
                <a:lnTo>
                  <a:pt x="48" y="15"/>
                </a:lnTo>
                <a:close/>
                <a:moveTo>
                  <a:pt x="49" y="44"/>
                </a:moveTo>
                <a:cubicBezTo>
                  <a:pt x="43" y="21"/>
                  <a:pt x="43" y="21"/>
                  <a:pt x="43" y="21"/>
                </a:cubicBezTo>
                <a:cubicBezTo>
                  <a:pt x="39" y="20"/>
                  <a:pt x="39" y="20"/>
                  <a:pt x="39" y="20"/>
                </a:cubicBezTo>
                <a:cubicBezTo>
                  <a:pt x="31" y="39"/>
                  <a:pt x="31" y="39"/>
                  <a:pt x="31" y="39"/>
                </a:cubicBezTo>
                <a:cubicBezTo>
                  <a:pt x="35" y="40"/>
                  <a:pt x="35" y="40"/>
                  <a:pt x="35" y="40"/>
                </a:cubicBezTo>
                <a:cubicBezTo>
                  <a:pt x="37" y="36"/>
                  <a:pt x="37" y="36"/>
                  <a:pt x="37" y="36"/>
                </a:cubicBezTo>
                <a:cubicBezTo>
                  <a:pt x="44" y="38"/>
                  <a:pt x="44" y="38"/>
                  <a:pt x="44" y="38"/>
                </a:cubicBezTo>
                <a:cubicBezTo>
                  <a:pt x="45" y="43"/>
                  <a:pt x="45" y="43"/>
                  <a:pt x="45" y="43"/>
                </a:cubicBezTo>
                <a:lnTo>
                  <a:pt x="49" y="44"/>
                </a:lnTo>
                <a:close/>
                <a:moveTo>
                  <a:pt x="43" y="34"/>
                </a:moveTo>
                <a:cubicBezTo>
                  <a:pt x="38" y="33"/>
                  <a:pt x="38" y="33"/>
                  <a:pt x="38" y="33"/>
                </a:cubicBezTo>
                <a:cubicBezTo>
                  <a:pt x="41" y="26"/>
                  <a:pt x="41" y="26"/>
                  <a:pt x="41" y="26"/>
                </a:cubicBezTo>
                <a:lnTo>
                  <a:pt x="4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73" name="Freeform 113">
            <a:extLst>
              <a:ext uri="{FF2B5EF4-FFF2-40B4-BE49-F238E27FC236}">
                <a16:creationId xmlns:a16="http://schemas.microsoft.com/office/drawing/2014/main" id="{712C8069-BDEE-7B4B-93A0-ABE0EEA7F6B1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2640013"/>
            <a:ext cx="220663" cy="173037"/>
          </a:xfrm>
          <a:custGeom>
            <a:avLst/>
            <a:gdLst>
              <a:gd name="T0" fmla="*/ 63 w 64"/>
              <a:gd name="T1" fmla="*/ 20 h 50"/>
              <a:gd name="T2" fmla="*/ 44 w 64"/>
              <a:gd name="T3" fmla="*/ 43 h 50"/>
              <a:gd name="T4" fmla="*/ 28 w 64"/>
              <a:gd name="T5" fmla="*/ 47 h 50"/>
              <a:gd name="T6" fmla="*/ 18 w 64"/>
              <a:gd name="T7" fmla="*/ 46 h 50"/>
              <a:gd name="T8" fmla="*/ 11 w 64"/>
              <a:gd name="T9" fmla="*/ 43 h 50"/>
              <a:gd name="T10" fmla="*/ 4 w 64"/>
              <a:gd name="T11" fmla="*/ 50 h 50"/>
              <a:gd name="T12" fmla="*/ 0 w 64"/>
              <a:gd name="T13" fmla="*/ 47 h 50"/>
              <a:gd name="T14" fmla="*/ 0 w 64"/>
              <a:gd name="T15" fmla="*/ 46 h 50"/>
              <a:gd name="T16" fmla="*/ 7 w 64"/>
              <a:gd name="T17" fmla="*/ 37 h 50"/>
              <a:gd name="T18" fmla="*/ 6 w 64"/>
              <a:gd name="T19" fmla="*/ 34 h 50"/>
              <a:gd name="T20" fmla="*/ 5 w 64"/>
              <a:gd name="T21" fmla="*/ 30 h 50"/>
              <a:gd name="T22" fmla="*/ 25 w 64"/>
              <a:gd name="T23" fmla="*/ 8 h 50"/>
              <a:gd name="T24" fmla="*/ 52 w 64"/>
              <a:gd name="T25" fmla="*/ 3 h 50"/>
              <a:gd name="T26" fmla="*/ 58 w 64"/>
              <a:gd name="T27" fmla="*/ 0 h 50"/>
              <a:gd name="T28" fmla="*/ 64 w 64"/>
              <a:gd name="T29" fmla="*/ 13 h 50"/>
              <a:gd name="T30" fmla="*/ 63 w 64"/>
              <a:gd name="T31" fmla="*/ 20 h 50"/>
              <a:gd name="T32" fmla="*/ 43 w 64"/>
              <a:gd name="T33" fmla="*/ 18 h 50"/>
              <a:gd name="T34" fmla="*/ 14 w 64"/>
              <a:gd name="T35" fmla="*/ 32 h 50"/>
              <a:gd name="T36" fmla="*/ 13 w 64"/>
              <a:gd name="T37" fmla="*/ 34 h 50"/>
              <a:gd name="T38" fmla="*/ 16 w 64"/>
              <a:gd name="T39" fmla="*/ 36 h 50"/>
              <a:gd name="T40" fmla="*/ 17 w 64"/>
              <a:gd name="T41" fmla="*/ 36 h 50"/>
              <a:gd name="T42" fmla="*/ 22 w 64"/>
              <a:gd name="T43" fmla="*/ 31 h 50"/>
              <a:gd name="T44" fmla="*/ 43 w 64"/>
              <a:gd name="T45" fmla="*/ 23 h 50"/>
              <a:gd name="T46" fmla="*/ 45 w 64"/>
              <a:gd name="T47" fmla="*/ 20 h 50"/>
              <a:gd name="T48" fmla="*/ 43 w 64"/>
              <a:gd name="T49" fmla="*/ 18 h 5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50">
                <a:moveTo>
                  <a:pt x="63" y="20"/>
                </a:moveTo>
                <a:cubicBezTo>
                  <a:pt x="61" y="31"/>
                  <a:pt x="54" y="38"/>
                  <a:pt x="44" y="43"/>
                </a:cubicBezTo>
                <a:cubicBezTo>
                  <a:pt x="39" y="46"/>
                  <a:pt x="33" y="47"/>
                  <a:pt x="28" y="47"/>
                </a:cubicBezTo>
                <a:cubicBezTo>
                  <a:pt x="25" y="47"/>
                  <a:pt x="21" y="47"/>
                  <a:pt x="18" y="46"/>
                </a:cubicBezTo>
                <a:cubicBezTo>
                  <a:pt x="16" y="45"/>
                  <a:pt x="13" y="43"/>
                  <a:pt x="11" y="43"/>
                </a:cubicBezTo>
                <a:cubicBezTo>
                  <a:pt x="9" y="43"/>
                  <a:pt x="7" y="50"/>
                  <a:pt x="4" y="50"/>
                </a:cubicBezTo>
                <a:cubicBezTo>
                  <a:pt x="2" y="50"/>
                  <a:pt x="1" y="49"/>
                  <a:pt x="0" y="47"/>
                </a:cubicBezTo>
                <a:cubicBezTo>
                  <a:pt x="0" y="47"/>
                  <a:pt x="0" y="46"/>
                  <a:pt x="0" y="46"/>
                </a:cubicBezTo>
                <a:cubicBezTo>
                  <a:pt x="0" y="42"/>
                  <a:pt x="7" y="39"/>
                  <a:pt x="7" y="37"/>
                </a:cubicBezTo>
                <a:cubicBezTo>
                  <a:pt x="7" y="37"/>
                  <a:pt x="6" y="35"/>
                  <a:pt x="6" y="34"/>
                </a:cubicBezTo>
                <a:cubicBezTo>
                  <a:pt x="6" y="33"/>
                  <a:pt x="5" y="32"/>
                  <a:pt x="5" y="30"/>
                </a:cubicBezTo>
                <a:cubicBezTo>
                  <a:pt x="5" y="19"/>
                  <a:pt x="14" y="11"/>
                  <a:pt x="25" y="8"/>
                </a:cubicBezTo>
                <a:cubicBezTo>
                  <a:pt x="32" y="5"/>
                  <a:pt x="47" y="8"/>
                  <a:pt x="52" y="3"/>
                </a:cubicBezTo>
                <a:cubicBezTo>
                  <a:pt x="54" y="1"/>
                  <a:pt x="55" y="0"/>
                  <a:pt x="58" y="0"/>
                </a:cubicBezTo>
                <a:cubicBezTo>
                  <a:pt x="62" y="0"/>
                  <a:pt x="64" y="10"/>
                  <a:pt x="64" y="13"/>
                </a:cubicBezTo>
                <a:cubicBezTo>
                  <a:pt x="64" y="16"/>
                  <a:pt x="63" y="18"/>
                  <a:pt x="63" y="20"/>
                </a:cubicBezTo>
                <a:close/>
                <a:moveTo>
                  <a:pt x="43" y="18"/>
                </a:moveTo>
                <a:cubicBezTo>
                  <a:pt x="31" y="18"/>
                  <a:pt x="22" y="23"/>
                  <a:pt x="14" y="32"/>
                </a:cubicBezTo>
                <a:cubicBezTo>
                  <a:pt x="14" y="33"/>
                  <a:pt x="13" y="33"/>
                  <a:pt x="13" y="34"/>
                </a:cubicBezTo>
                <a:cubicBezTo>
                  <a:pt x="13" y="35"/>
                  <a:pt x="15" y="36"/>
                  <a:pt x="16" y="36"/>
                </a:cubicBezTo>
                <a:cubicBezTo>
                  <a:pt x="16" y="36"/>
                  <a:pt x="17" y="36"/>
                  <a:pt x="17" y="36"/>
                </a:cubicBezTo>
                <a:cubicBezTo>
                  <a:pt x="19" y="34"/>
                  <a:pt x="21" y="32"/>
                  <a:pt x="22" y="31"/>
                </a:cubicBezTo>
                <a:cubicBezTo>
                  <a:pt x="29" y="25"/>
                  <a:pt x="34" y="23"/>
                  <a:pt x="43" y="23"/>
                </a:cubicBezTo>
                <a:cubicBezTo>
                  <a:pt x="44" y="23"/>
                  <a:pt x="45" y="22"/>
                  <a:pt x="45" y="20"/>
                </a:cubicBezTo>
                <a:cubicBezTo>
                  <a:pt x="45" y="19"/>
                  <a:pt x="44" y="18"/>
                  <a:pt x="43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74" name="Freeform 114">
            <a:extLst>
              <a:ext uri="{FF2B5EF4-FFF2-40B4-BE49-F238E27FC236}">
                <a16:creationId xmlns:a16="http://schemas.microsoft.com/office/drawing/2014/main" id="{0A88AB02-2CF2-1F45-9CA6-9E4B8757A2A3}"/>
              </a:ext>
            </a:extLst>
          </p:cNvPr>
          <p:cNvSpPr>
            <a:spLocks/>
          </p:cNvSpPr>
          <p:nvPr/>
        </p:nvSpPr>
        <p:spPr bwMode="auto">
          <a:xfrm>
            <a:off x="6927850" y="2640013"/>
            <a:ext cx="127000" cy="173037"/>
          </a:xfrm>
          <a:custGeom>
            <a:avLst/>
            <a:gdLst>
              <a:gd name="T0" fmla="*/ 34 w 37"/>
              <a:gd name="T1" fmla="*/ 18 h 50"/>
              <a:gd name="T2" fmla="*/ 27 w 37"/>
              <a:gd name="T3" fmla="*/ 18 h 50"/>
              <a:gd name="T4" fmla="*/ 27 w 37"/>
              <a:gd name="T5" fmla="*/ 49 h 50"/>
              <a:gd name="T6" fmla="*/ 26 w 37"/>
              <a:gd name="T7" fmla="*/ 50 h 50"/>
              <a:gd name="T8" fmla="*/ 1 w 37"/>
              <a:gd name="T9" fmla="*/ 50 h 50"/>
              <a:gd name="T10" fmla="*/ 0 w 37"/>
              <a:gd name="T11" fmla="*/ 49 h 50"/>
              <a:gd name="T12" fmla="*/ 0 w 37"/>
              <a:gd name="T13" fmla="*/ 48 h 50"/>
              <a:gd name="T14" fmla="*/ 6 w 37"/>
              <a:gd name="T15" fmla="*/ 41 h 50"/>
              <a:gd name="T16" fmla="*/ 7 w 37"/>
              <a:gd name="T17" fmla="*/ 41 h 50"/>
              <a:gd name="T18" fmla="*/ 18 w 37"/>
              <a:gd name="T19" fmla="*/ 41 h 50"/>
              <a:gd name="T20" fmla="*/ 18 w 37"/>
              <a:gd name="T21" fmla="*/ 18 h 50"/>
              <a:gd name="T22" fmla="*/ 11 w 37"/>
              <a:gd name="T23" fmla="*/ 18 h 50"/>
              <a:gd name="T24" fmla="*/ 9 w 37"/>
              <a:gd name="T25" fmla="*/ 17 h 50"/>
              <a:gd name="T26" fmla="*/ 9 w 37"/>
              <a:gd name="T27" fmla="*/ 14 h 50"/>
              <a:gd name="T28" fmla="*/ 21 w 37"/>
              <a:gd name="T29" fmla="*/ 1 h 50"/>
              <a:gd name="T30" fmla="*/ 24 w 37"/>
              <a:gd name="T31" fmla="*/ 1 h 50"/>
              <a:gd name="T32" fmla="*/ 36 w 37"/>
              <a:gd name="T33" fmla="*/ 14 h 50"/>
              <a:gd name="T34" fmla="*/ 36 w 37"/>
              <a:gd name="T35" fmla="*/ 17 h 50"/>
              <a:gd name="T36" fmla="*/ 34 w 37"/>
              <a:gd name="T37" fmla="*/ 18 h 5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37" h="50">
                <a:moveTo>
                  <a:pt x="34" y="18"/>
                </a:moveTo>
                <a:cubicBezTo>
                  <a:pt x="27" y="18"/>
                  <a:pt x="27" y="18"/>
                  <a:pt x="27" y="18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50"/>
                  <a:pt x="27" y="50"/>
                  <a:pt x="26" y="50"/>
                </a:cubicBezTo>
                <a:cubicBezTo>
                  <a:pt x="1" y="50"/>
                  <a:pt x="1" y="50"/>
                  <a:pt x="1" y="50"/>
                </a:cubicBezTo>
                <a:cubicBezTo>
                  <a:pt x="0" y="50"/>
                  <a:pt x="0" y="50"/>
                  <a:pt x="0" y="49"/>
                </a:cubicBezTo>
                <a:cubicBezTo>
                  <a:pt x="0" y="49"/>
                  <a:pt x="0" y="48"/>
                  <a:pt x="0" y="48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41"/>
                  <a:pt x="6" y="41"/>
                  <a:pt x="7" y="41"/>
                </a:cubicBezTo>
                <a:cubicBezTo>
                  <a:pt x="18" y="41"/>
                  <a:pt x="18" y="41"/>
                  <a:pt x="18" y="41"/>
                </a:cubicBezTo>
                <a:cubicBezTo>
                  <a:pt x="18" y="18"/>
                  <a:pt x="18" y="18"/>
                  <a:pt x="18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0" y="18"/>
                  <a:pt x="10" y="18"/>
                  <a:pt x="9" y="17"/>
                </a:cubicBezTo>
                <a:cubicBezTo>
                  <a:pt x="9" y="16"/>
                  <a:pt x="9" y="15"/>
                  <a:pt x="9" y="14"/>
                </a:cubicBezTo>
                <a:cubicBezTo>
                  <a:pt x="21" y="1"/>
                  <a:pt x="21" y="1"/>
                  <a:pt x="21" y="1"/>
                </a:cubicBezTo>
                <a:cubicBezTo>
                  <a:pt x="22" y="0"/>
                  <a:pt x="24" y="0"/>
                  <a:pt x="24" y="1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5"/>
                  <a:pt x="37" y="16"/>
                  <a:pt x="36" y="17"/>
                </a:cubicBezTo>
                <a:cubicBezTo>
                  <a:pt x="36" y="18"/>
                  <a:pt x="35" y="18"/>
                  <a:pt x="3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75" name="Freeform 115">
            <a:extLst>
              <a:ext uri="{FF2B5EF4-FFF2-40B4-BE49-F238E27FC236}">
                <a16:creationId xmlns:a16="http://schemas.microsoft.com/office/drawing/2014/main" id="{F4774605-3D45-4648-B059-4B56024DD296}"/>
              </a:ext>
            </a:extLst>
          </p:cNvPr>
          <p:cNvSpPr>
            <a:spLocks noEditPoints="1"/>
          </p:cNvSpPr>
          <p:nvPr/>
        </p:nvSpPr>
        <p:spPr bwMode="auto">
          <a:xfrm>
            <a:off x="7423150" y="2622550"/>
            <a:ext cx="219075" cy="220663"/>
          </a:xfrm>
          <a:custGeom>
            <a:avLst/>
            <a:gdLst>
              <a:gd name="T0" fmla="*/ 64 w 64"/>
              <a:gd name="T1" fmla="*/ 32 h 64"/>
              <a:gd name="T2" fmla="*/ 32 w 64"/>
              <a:gd name="T3" fmla="*/ 64 h 64"/>
              <a:gd name="T4" fmla="*/ 0 w 64"/>
              <a:gd name="T5" fmla="*/ 32 h 64"/>
              <a:gd name="T6" fmla="*/ 32 w 64"/>
              <a:gd name="T7" fmla="*/ 0 h 64"/>
              <a:gd name="T8" fmla="*/ 64 w 64"/>
              <a:gd name="T9" fmla="*/ 32 h 64"/>
              <a:gd name="T10" fmla="*/ 14 w 64"/>
              <a:gd name="T11" fmla="*/ 38 h 64"/>
              <a:gd name="T12" fmla="*/ 13 w 64"/>
              <a:gd name="T13" fmla="*/ 32 h 64"/>
              <a:gd name="T14" fmla="*/ 14 w 64"/>
              <a:gd name="T15" fmla="*/ 26 h 64"/>
              <a:gd name="T16" fmla="*/ 8 w 64"/>
              <a:gd name="T17" fmla="*/ 19 h 64"/>
              <a:gd name="T18" fmla="*/ 4 w 64"/>
              <a:gd name="T19" fmla="*/ 32 h 64"/>
              <a:gd name="T20" fmla="*/ 8 w 64"/>
              <a:gd name="T21" fmla="*/ 45 h 64"/>
              <a:gd name="T22" fmla="*/ 14 w 64"/>
              <a:gd name="T23" fmla="*/ 38 h 64"/>
              <a:gd name="T24" fmla="*/ 45 w 64"/>
              <a:gd name="T25" fmla="*/ 32 h 64"/>
              <a:gd name="T26" fmla="*/ 32 w 64"/>
              <a:gd name="T27" fmla="*/ 18 h 64"/>
              <a:gd name="T28" fmla="*/ 18 w 64"/>
              <a:gd name="T29" fmla="*/ 32 h 64"/>
              <a:gd name="T30" fmla="*/ 32 w 64"/>
              <a:gd name="T31" fmla="*/ 46 h 64"/>
              <a:gd name="T32" fmla="*/ 45 w 64"/>
              <a:gd name="T33" fmla="*/ 32 h 64"/>
              <a:gd name="T34" fmla="*/ 19 w 64"/>
              <a:gd name="T35" fmla="*/ 8 h 64"/>
              <a:gd name="T36" fmla="*/ 26 w 64"/>
              <a:gd name="T37" fmla="*/ 15 h 64"/>
              <a:gd name="T38" fmla="*/ 32 w 64"/>
              <a:gd name="T39" fmla="*/ 14 h 64"/>
              <a:gd name="T40" fmla="*/ 38 w 64"/>
              <a:gd name="T41" fmla="*/ 15 h 64"/>
              <a:gd name="T42" fmla="*/ 45 w 64"/>
              <a:gd name="T43" fmla="*/ 8 h 64"/>
              <a:gd name="T44" fmla="*/ 32 w 64"/>
              <a:gd name="T45" fmla="*/ 5 h 64"/>
              <a:gd name="T46" fmla="*/ 19 w 64"/>
              <a:gd name="T47" fmla="*/ 8 h 64"/>
              <a:gd name="T48" fmla="*/ 45 w 64"/>
              <a:gd name="T49" fmla="*/ 56 h 64"/>
              <a:gd name="T50" fmla="*/ 38 w 64"/>
              <a:gd name="T51" fmla="*/ 49 h 64"/>
              <a:gd name="T52" fmla="*/ 32 w 64"/>
              <a:gd name="T53" fmla="*/ 50 h 64"/>
              <a:gd name="T54" fmla="*/ 26 w 64"/>
              <a:gd name="T55" fmla="*/ 49 h 64"/>
              <a:gd name="T56" fmla="*/ 19 w 64"/>
              <a:gd name="T57" fmla="*/ 56 h 64"/>
              <a:gd name="T58" fmla="*/ 32 w 64"/>
              <a:gd name="T59" fmla="*/ 60 h 64"/>
              <a:gd name="T60" fmla="*/ 45 w 64"/>
              <a:gd name="T61" fmla="*/ 56 h 64"/>
              <a:gd name="T62" fmla="*/ 56 w 64"/>
              <a:gd name="T63" fmla="*/ 45 h 64"/>
              <a:gd name="T64" fmla="*/ 59 w 64"/>
              <a:gd name="T65" fmla="*/ 32 h 64"/>
              <a:gd name="T66" fmla="*/ 56 w 64"/>
              <a:gd name="T67" fmla="*/ 19 h 64"/>
              <a:gd name="T68" fmla="*/ 49 w 64"/>
              <a:gd name="T69" fmla="*/ 26 h 64"/>
              <a:gd name="T70" fmla="*/ 50 w 64"/>
              <a:gd name="T71" fmla="*/ 32 h 64"/>
              <a:gd name="T72" fmla="*/ 49 w 64"/>
              <a:gd name="T73" fmla="*/ 38 h 64"/>
              <a:gd name="T74" fmla="*/ 56 w 64"/>
              <a:gd name="T75" fmla="*/ 45 h 6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4" h="64">
                <a:moveTo>
                  <a:pt x="64" y="32"/>
                </a:moveTo>
                <a:cubicBezTo>
                  <a:pt x="64" y="50"/>
                  <a:pt x="49" y="64"/>
                  <a:pt x="32" y="64"/>
                </a:cubicBez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lose/>
                <a:moveTo>
                  <a:pt x="14" y="38"/>
                </a:moveTo>
                <a:cubicBezTo>
                  <a:pt x="14" y="36"/>
                  <a:pt x="13" y="34"/>
                  <a:pt x="13" y="32"/>
                </a:cubicBezTo>
                <a:cubicBezTo>
                  <a:pt x="13" y="30"/>
                  <a:pt x="14" y="28"/>
                  <a:pt x="14" y="26"/>
                </a:cubicBezTo>
                <a:cubicBezTo>
                  <a:pt x="8" y="19"/>
                  <a:pt x="8" y="19"/>
                  <a:pt x="8" y="19"/>
                </a:cubicBezTo>
                <a:cubicBezTo>
                  <a:pt x="6" y="23"/>
                  <a:pt x="4" y="28"/>
                  <a:pt x="4" y="32"/>
                </a:cubicBezTo>
                <a:cubicBezTo>
                  <a:pt x="4" y="37"/>
                  <a:pt x="6" y="41"/>
                  <a:pt x="8" y="45"/>
                </a:cubicBezTo>
                <a:lnTo>
                  <a:pt x="14" y="38"/>
                </a:lnTo>
                <a:close/>
                <a:moveTo>
                  <a:pt x="45" y="32"/>
                </a:moveTo>
                <a:cubicBezTo>
                  <a:pt x="45" y="25"/>
                  <a:pt x="39" y="18"/>
                  <a:pt x="32" y="18"/>
                </a:cubicBezTo>
                <a:cubicBezTo>
                  <a:pt x="24" y="18"/>
                  <a:pt x="18" y="25"/>
                  <a:pt x="18" y="32"/>
                </a:cubicBezTo>
                <a:cubicBezTo>
                  <a:pt x="18" y="40"/>
                  <a:pt x="24" y="46"/>
                  <a:pt x="32" y="46"/>
                </a:cubicBezTo>
                <a:cubicBezTo>
                  <a:pt x="39" y="46"/>
                  <a:pt x="45" y="40"/>
                  <a:pt x="45" y="32"/>
                </a:cubicBezTo>
                <a:close/>
                <a:moveTo>
                  <a:pt x="19" y="8"/>
                </a:moveTo>
                <a:cubicBezTo>
                  <a:pt x="26" y="15"/>
                  <a:pt x="26" y="15"/>
                  <a:pt x="26" y="15"/>
                </a:cubicBezTo>
                <a:cubicBezTo>
                  <a:pt x="28" y="14"/>
                  <a:pt x="30" y="14"/>
                  <a:pt x="32" y="14"/>
                </a:cubicBezTo>
                <a:cubicBezTo>
                  <a:pt x="34" y="14"/>
                  <a:pt x="36" y="14"/>
                  <a:pt x="38" y="15"/>
                </a:cubicBezTo>
                <a:cubicBezTo>
                  <a:pt x="45" y="8"/>
                  <a:pt x="45" y="8"/>
                  <a:pt x="45" y="8"/>
                </a:cubicBezTo>
                <a:cubicBezTo>
                  <a:pt x="41" y="6"/>
                  <a:pt x="36" y="5"/>
                  <a:pt x="32" y="5"/>
                </a:cubicBezTo>
                <a:cubicBezTo>
                  <a:pt x="27" y="5"/>
                  <a:pt x="23" y="6"/>
                  <a:pt x="19" y="8"/>
                </a:cubicBezTo>
                <a:close/>
                <a:moveTo>
                  <a:pt x="45" y="56"/>
                </a:moveTo>
                <a:cubicBezTo>
                  <a:pt x="38" y="49"/>
                  <a:pt x="38" y="49"/>
                  <a:pt x="38" y="49"/>
                </a:cubicBezTo>
                <a:cubicBezTo>
                  <a:pt x="36" y="50"/>
                  <a:pt x="34" y="50"/>
                  <a:pt x="32" y="50"/>
                </a:cubicBezTo>
                <a:cubicBezTo>
                  <a:pt x="30" y="50"/>
                  <a:pt x="28" y="50"/>
                  <a:pt x="26" y="49"/>
                </a:cubicBezTo>
                <a:cubicBezTo>
                  <a:pt x="19" y="56"/>
                  <a:pt x="19" y="56"/>
                  <a:pt x="19" y="56"/>
                </a:cubicBezTo>
                <a:cubicBezTo>
                  <a:pt x="23" y="58"/>
                  <a:pt x="27" y="60"/>
                  <a:pt x="32" y="60"/>
                </a:cubicBezTo>
                <a:cubicBezTo>
                  <a:pt x="36" y="60"/>
                  <a:pt x="41" y="58"/>
                  <a:pt x="45" y="56"/>
                </a:cubicBezTo>
                <a:close/>
                <a:moveTo>
                  <a:pt x="56" y="45"/>
                </a:moveTo>
                <a:cubicBezTo>
                  <a:pt x="58" y="41"/>
                  <a:pt x="59" y="37"/>
                  <a:pt x="59" y="32"/>
                </a:cubicBezTo>
                <a:cubicBezTo>
                  <a:pt x="59" y="28"/>
                  <a:pt x="58" y="23"/>
                  <a:pt x="56" y="19"/>
                </a:cubicBezTo>
                <a:cubicBezTo>
                  <a:pt x="49" y="26"/>
                  <a:pt x="49" y="26"/>
                  <a:pt x="49" y="26"/>
                </a:cubicBezTo>
                <a:cubicBezTo>
                  <a:pt x="50" y="28"/>
                  <a:pt x="50" y="30"/>
                  <a:pt x="50" y="32"/>
                </a:cubicBezTo>
                <a:cubicBezTo>
                  <a:pt x="50" y="34"/>
                  <a:pt x="50" y="36"/>
                  <a:pt x="49" y="38"/>
                </a:cubicBezTo>
                <a:lnTo>
                  <a:pt x="56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76" name="Freeform 116">
            <a:extLst>
              <a:ext uri="{FF2B5EF4-FFF2-40B4-BE49-F238E27FC236}">
                <a16:creationId xmlns:a16="http://schemas.microsoft.com/office/drawing/2014/main" id="{C333A32D-0666-FD4E-B8CF-039107A110F7}"/>
              </a:ext>
            </a:extLst>
          </p:cNvPr>
          <p:cNvSpPr>
            <a:spLocks noEditPoints="1"/>
          </p:cNvSpPr>
          <p:nvPr/>
        </p:nvSpPr>
        <p:spPr bwMode="auto">
          <a:xfrm>
            <a:off x="7920038" y="2654300"/>
            <a:ext cx="196850" cy="158750"/>
          </a:xfrm>
          <a:custGeom>
            <a:avLst/>
            <a:gdLst>
              <a:gd name="T0" fmla="*/ 55 w 57"/>
              <a:gd name="T1" fmla="*/ 27 h 46"/>
              <a:gd name="T2" fmla="*/ 54 w 57"/>
              <a:gd name="T3" fmla="*/ 27 h 46"/>
              <a:gd name="T4" fmla="*/ 54 w 57"/>
              <a:gd name="T5" fmla="*/ 27 h 46"/>
              <a:gd name="T6" fmla="*/ 53 w 57"/>
              <a:gd name="T7" fmla="*/ 27 h 46"/>
              <a:gd name="T8" fmla="*/ 28 w 57"/>
              <a:gd name="T9" fmla="*/ 6 h 46"/>
              <a:gd name="T10" fmla="*/ 4 w 57"/>
              <a:gd name="T11" fmla="*/ 27 h 46"/>
              <a:gd name="T12" fmla="*/ 3 w 57"/>
              <a:gd name="T13" fmla="*/ 27 h 46"/>
              <a:gd name="T14" fmla="*/ 2 w 57"/>
              <a:gd name="T15" fmla="*/ 27 h 46"/>
              <a:gd name="T16" fmla="*/ 0 w 57"/>
              <a:gd name="T17" fmla="*/ 24 h 46"/>
              <a:gd name="T18" fmla="*/ 0 w 57"/>
              <a:gd name="T19" fmla="*/ 23 h 46"/>
              <a:gd name="T20" fmla="*/ 26 w 57"/>
              <a:gd name="T21" fmla="*/ 1 h 46"/>
              <a:gd name="T22" fmla="*/ 31 w 57"/>
              <a:gd name="T23" fmla="*/ 1 h 46"/>
              <a:gd name="T24" fmla="*/ 40 w 57"/>
              <a:gd name="T25" fmla="*/ 8 h 46"/>
              <a:gd name="T26" fmla="*/ 40 w 57"/>
              <a:gd name="T27" fmla="*/ 1 h 46"/>
              <a:gd name="T28" fmla="*/ 41 w 57"/>
              <a:gd name="T29" fmla="*/ 0 h 46"/>
              <a:gd name="T30" fmla="*/ 48 w 57"/>
              <a:gd name="T31" fmla="*/ 0 h 46"/>
              <a:gd name="T32" fmla="*/ 49 w 57"/>
              <a:gd name="T33" fmla="*/ 1 h 46"/>
              <a:gd name="T34" fmla="*/ 49 w 57"/>
              <a:gd name="T35" fmla="*/ 16 h 46"/>
              <a:gd name="T36" fmla="*/ 57 w 57"/>
              <a:gd name="T37" fmla="*/ 23 h 46"/>
              <a:gd name="T38" fmla="*/ 57 w 57"/>
              <a:gd name="T39" fmla="*/ 24 h 46"/>
              <a:gd name="T40" fmla="*/ 55 w 57"/>
              <a:gd name="T41" fmla="*/ 27 h 46"/>
              <a:gd name="T42" fmla="*/ 49 w 57"/>
              <a:gd name="T43" fmla="*/ 44 h 46"/>
              <a:gd name="T44" fmla="*/ 47 w 57"/>
              <a:gd name="T45" fmla="*/ 46 h 46"/>
              <a:gd name="T46" fmla="*/ 33 w 57"/>
              <a:gd name="T47" fmla="*/ 46 h 46"/>
              <a:gd name="T48" fmla="*/ 33 w 57"/>
              <a:gd name="T49" fmla="*/ 32 h 46"/>
              <a:gd name="T50" fmla="*/ 24 w 57"/>
              <a:gd name="T51" fmla="*/ 32 h 46"/>
              <a:gd name="T52" fmla="*/ 24 w 57"/>
              <a:gd name="T53" fmla="*/ 46 h 46"/>
              <a:gd name="T54" fmla="*/ 10 w 57"/>
              <a:gd name="T55" fmla="*/ 46 h 46"/>
              <a:gd name="T56" fmla="*/ 8 w 57"/>
              <a:gd name="T57" fmla="*/ 44 h 46"/>
              <a:gd name="T58" fmla="*/ 8 w 57"/>
              <a:gd name="T59" fmla="*/ 27 h 46"/>
              <a:gd name="T60" fmla="*/ 8 w 57"/>
              <a:gd name="T61" fmla="*/ 26 h 46"/>
              <a:gd name="T62" fmla="*/ 28 w 57"/>
              <a:gd name="T63" fmla="*/ 9 h 46"/>
              <a:gd name="T64" fmla="*/ 49 w 57"/>
              <a:gd name="T65" fmla="*/ 26 h 46"/>
              <a:gd name="T66" fmla="*/ 49 w 57"/>
              <a:gd name="T67" fmla="*/ 27 h 46"/>
              <a:gd name="T68" fmla="*/ 49 w 57"/>
              <a:gd name="T69" fmla="*/ 44 h 4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7" h="46">
                <a:moveTo>
                  <a:pt x="55" y="27"/>
                </a:moveTo>
                <a:cubicBezTo>
                  <a:pt x="55" y="27"/>
                  <a:pt x="54" y="27"/>
                  <a:pt x="54" y="27"/>
                </a:cubicBezTo>
                <a:cubicBezTo>
                  <a:pt x="54" y="27"/>
                  <a:pt x="54" y="27"/>
                  <a:pt x="54" y="27"/>
                </a:cubicBezTo>
                <a:cubicBezTo>
                  <a:pt x="54" y="27"/>
                  <a:pt x="53" y="27"/>
                  <a:pt x="53" y="27"/>
                </a:cubicBezTo>
                <a:cubicBezTo>
                  <a:pt x="28" y="6"/>
                  <a:pt x="28" y="6"/>
                  <a:pt x="28" y="6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7"/>
                  <a:pt x="3" y="27"/>
                  <a:pt x="3" y="27"/>
                </a:cubicBezTo>
                <a:cubicBezTo>
                  <a:pt x="3" y="27"/>
                  <a:pt x="2" y="27"/>
                  <a:pt x="2" y="27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0" y="23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30" y="0"/>
                  <a:pt x="31" y="1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0"/>
                  <a:pt x="4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49" y="1"/>
                  <a:pt x="49" y="1"/>
                </a:cubicBezTo>
                <a:cubicBezTo>
                  <a:pt x="49" y="16"/>
                  <a:pt x="49" y="16"/>
                  <a:pt x="49" y="16"/>
                </a:cubicBezTo>
                <a:cubicBezTo>
                  <a:pt x="57" y="23"/>
                  <a:pt x="57" y="23"/>
                  <a:pt x="57" y="23"/>
                </a:cubicBezTo>
                <a:cubicBezTo>
                  <a:pt x="57" y="23"/>
                  <a:pt x="57" y="24"/>
                  <a:pt x="57" y="24"/>
                </a:cubicBezTo>
                <a:lnTo>
                  <a:pt x="55" y="27"/>
                </a:lnTo>
                <a:close/>
                <a:moveTo>
                  <a:pt x="49" y="44"/>
                </a:moveTo>
                <a:cubicBezTo>
                  <a:pt x="49" y="45"/>
                  <a:pt x="48" y="46"/>
                  <a:pt x="47" y="46"/>
                </a:cubicBezTo>
                <a:cubicBezTo>
                  <a:pt x="33" y="46"/>
                  <a:pt x="33" y="46"/>
                  <a:pt x="33" y="46"/>
                </a:cubicBezTo>
                <a:cubicBezTo>
                  <a:pt x="33" y="32"/>
                  <a:pt x="33" y="32"/>
                  <a:pt x="33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46"/>
                  <a:pt x="24" y="46"/>
                  <a:pt x="24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9" y="46"/>
                  <a:pt x="8" y="45"/>
                  <a:pt x="8" y="44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6"/>
                  <a:pt x="8" y="26"/>
                </a:cubicBezTo>
                <a:cubicBezTo>
                  <a:pt x="28" y="9"/>
                  <a:pt x="28" y="9"/>
                  <a:pt x="28" y="9"/>
                </a:cubicBezTo>
                <a:cubicBezTo>
                  <a:pt x="49" y="26"/>
                  <a:pt x="49" y="26"/>
                  <a:pt x="49" y="26"/>
                </a:cubicBezTo>
                <a:cubicBezTo>
                  <a:pt x="49" y="26"/>
                  <a:pt x="49" y="27"/>
                  <a:pt x="49" y="27"/>
                </a:cubicBezTo>
                <a:lnTo>
                  <a:pt x="49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77" name="Freeform 117">
            <a:extLst>
              <a:ext uri="{FF2B5EF4-FFF2-40B4-BE49-F238E27FC236}">
                <a16:creationId xmlns:a16="http://schemas.microsoft.com/office/drawing/2014/main" id="{E2CF4E5F-AF26-A440-910C-D415CB5FD3B9}"/>
              </a:ext>
            </a:extLst>
          </p:cNvPr>
          <p:cNvSpPr>
            <a:spLocks noEditPoints="1"/>
          </p:cNvSpPr>
          <p:nvPr/>
        </p:nvSpPr>
        <p:spPr bwMode="auto">
          <a:xfrm>
            <a:off x="8412163" y="2640013"/>
            <a:ext cx="188912" cy="182562"/>
          </a:xfrm>
          <a:custGeom>
            <a:avLst/>
            <a:gdLst>
              <a:gd name="T0" fmla="*/ 6 w 55"/>
              <a:gd name="T1" fmla="*/ 13 h 53"/>
              <a:gd name="T2" fmla="*/ 6 w 55"/>
              <a:gd name="T3" fmla="*/ 13 h 53"/>
              <a:gd name="T4" fmla="*/ 0 w 55"/>
              <a:gd name="T5" fmla="*/ 7 h 53"/>
              <a:gd name="T6" fmla="*/ 6 w 55"/>
              <a:gd name="T7" fmla="*/ 0 h 53"/>
              <a:gd name="T8" fmla="*/ 13 w 55"/>
              <a:gd name="T9" fmla="*/ 7 h 53"/>
              <a:gd name="T10" fmla="*/ 6 w 55"/>
              <a:gd name="T11" fmla="*/ 13 h 53"/>
              <a:gd name="T12" fmla="*/ 12 w 55"/>
              <a:gd name="T13" fmla="*/ 53 h 53"/>
              <a:gd name="T14" fmla="*/ 0 w 55"/>
              <a:gd name="T15" fmla="*/ 53 h 53"/>
              <a:gd name="T16" fmla="*/ 0 w 55"/>
              <a:gd name="T17" fmla="*/ 17 h 53"/>
              <a:gd name="T18" fmla="*/ 12 w 55"/>
              <a:gd name="T19" fmla="*/ 17 h 53"/>
              <a:gd name="T20" fmla="*/ 12 w 55"/>
              <a:gd name="T21" fmla="*/ 53 h 53"/>
              <a:gd name="T22" fmla="*/ 55 w 55"/>
              <a:gd name="T23" fmla="*/ 53 h 53"/>
              <a:gd name="T24" fmla="*/ 43 w 55"/>
              <a:gd name="T25" fmla="*/ 53 h 53"/>
              <a:gd name="T26" fmla="*/ 43 w 55"/>
              <a:gd name="T27" fmla="*/ 34 h 53"/>
              <a:gd name="T28" fmla="*/ 37 w 55"/>
              <a:gd name="T29" fmla="*/ 26 h 53"/>
              <a:gd name="T30" fmla="*/ 31 w 55"/>
              <a:gd name="T31" fmla="*/ 30 h 53"/>
              <a:gd name="T32" fmla="*/ 30 w 55"/>
              <a:gd name="T33" fmla="*/ 33 h 53"/>
              <a:gd name="T34" fmla="*/ 30 w 55"/>
              <a:gd name="T35" fmla="*/ 53 h 53"/>
              <a:gd name="T36" fmla="*/ 19 w 55"/>
              <a:gd name="T37" fmla="*/ 53 h 53"/>
              <a:gd name="T38" fmla="*/ 19 w 55"/>
              <a:gd name="T39" fmla="*/ 17 h 53"/>
              <a:gd name="T40" fmla="*/ 30 w 55"/>
              <a:gd name="T41" fmla="*/ 17 h 53"/>
              <a:gd name="T42" fmla="*/ 30 w 55"/>
              <a:gd name="T43" fmla="*/ 23 h 53"/>
              <a:gd name="T44" fmla="*/ 30 w 55"/>
              <a:gd name="T45" fmla="*/ 23 h 53"/>
              <a:gd name="T46" fmla="*/ 41 w 55"/>
              <a:gd name="T47" fmla="*/ 17 h 53"/>
              <a:gd name="T48" fmla="*/ 55 w 55"/>
              <a:gd name="T49" fmla="*/ 33 h 53"/>
              <a:gd name="T50" fmla="*/ 55 w 55"/>
              <a:gd name="T51" fmla="*/ 53 h 53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3">
                <a:moveTo>
                  <a:pt x="6" y="13"/>
                </a:moveTo>
                <a:cubicBezTo>
                  <a:pt x="6" y="13"/>
                  <a:pt x="6" y="13"/>
                  <a:pt x="6" y="13"/>
                </a:cubicBezTo>
                <a:cubicBezTo>
                  <a:pt x="2" y="13"/>
                  <a:pt x="0" y="10"/>
                  <a:pt x="0" y="7"/>
                </a:cubicBezTo>
                <a:cubicBezTo>
                  <a:pt x="0" y="3"/>
                  <a:pt x="2" y="0"/>
                  <a:pt x="6" y="0"/>
                </a:cubicBezTo>
                <a:cubicBezTo>
                  <a:pt x="10" y="0"/>
                  <a:pt x="13" y="3"/>
                  <a:pt x="13" y="7"/>
                </a:cubicBezTo>
                <a:cubicBezTo>
                  <a:pt x="13" y="10"/>
                  <a:pt x="10" y="13"/>
                  <a:pt x="6" y="13"/>
                </a:cubicBezTo>
                <a:close/>
                <a:moveTo>
                  <a:pt x="12" y="53"/>
                </a:moveTo>
                <a:cubicBezTo>
                  <a:pt x="0" y="53"/>
                  <a:pt x="0" y="53"/>
                  <a:pt x="0" y="53"/>
                </a:cubicBezTo>
                <a:cubicBezTo>
                  <a:pt x="0" y="17"/>
                  <a:pt x="0" y="17"/>
                  <a:pt x="0" y="17"/>
                </a:cubicBezTo>
                <a:cubicBezTo>
                  <a:pt x="12" y="17"/>
                  <a:pt x="12" y="17"/>
                  <a:pt x="12" y="17"/>
                </a:cubicBezTo>
                <a:lnTo>
                  <a:pt x="12" y="53"/>
                </a:lnTo>
                <a:close/>
                <a:moveTo>
                  <a:pt x="55" y="53"/>
                </a:moveTo>
                <a:cubicBezTo>
                  <a:pt x="43" y="53"/>
                  <a:pt x="43" y="53"/>
                  <a:pt x="43" y="53"/>
                </a:cubicBezTo>
                <a:cubicBezTo>
                  <a:pt x="43" y="34"/>
                  <a:pt x="43" y="34"/>
                  <a:pt x="43" y="34"/>
                </a:cubicBezTo>
                <a:cubicBezTo>
                  <a:pt x="43" y="29"/>
                  <a:pt x="41" y="26"/>
                  <a:pt x="37" y="26"/>
                </a:cubicBezTo>
                <a:cubicBezTo>
                  <a:pt x="34" y="26"/>
                  <a:pt x="32" y="28"/>
                  <a:pt x="31" y="30"/>
                </a:cubicBezTo>
                <a:cubicBezTo>
                  <a:pt x="31" y="31"/>
                  <a:pt x="30" y="32"/>
                  <a:pt x="30" y="33"/>
                </a:cubicBezTo>
                <a:cubicBezTo>
                  <a:pt x="30" y="53"/>
                  <a:pt x="30" y="53"/>
                  <a:pt x="30" y="53"/>
                </a:cubicBezTo>
                <a:cubicBezTo>
                  <a:pt x="19" y="53"/>
                  <a:pt x="19" y="53"/>
                  <a:pt x="19" y="53"/>
                </a:cubicBezTo>
                <a:cubicBezTo>
                  <a:pt x="19" y="21"/>
                  <a:pt x="19" y="17"/>
                  <a:pt x="19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32" y="20"/>
                  <a:pt x="35" y="17"/>
                  <a:pt x="41" y="17"/>
                </a:cubicBezTo>
                <a:cubicBezTo>
                  <a:pt x="49" y="17"/>
                  <a:pt x="55" y="22"/>
                  <a:pt x="55" y="33"/>
                </a:cubicBezTo>
                <a:lnTo>
                  <a:pt x="55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78" name="Freeform 118">
            <a:extLst>
              <a:ext uri="{FF2B5EF4-FFF2-40B4-BE49-F238E27FC236}">
                <a16:creationId xmlns:a16="http://schemas.microsoft.com/office/drawing/2014/main" id="{B997AA77-6BF1-5541-A1F8-732028C03901}"/>
              </a:ext>
            </a:extLst>
          </p:cNvPr>
          <p:cNvSpPr>
            <a:spLocks noEditPoints="1"/>
          </p:cNvSpPr>
          <p:nvPr/>
        </p:nvSpPr>
        <p:spPr bwMode="auto">
          <a:xfrm>
            <a:off x="8866188" y="2640013"/>
            <a:ext cx="219075" cy="173037"/>
          </a:xfrm>
          <a:custGeom>
            <a:avLst/>
            <a:gdLst>
              <a:gd name="T0" fmla="*/ 58 w 64"/>
              <a:gd name="T1" fmla="*/ 50 h 50"/>
              <a:gd name="T2" fmla="*/ 0 w 64"/>
              <a:gd name="T3" fmla="*/ 44 h 50"/>
              <a:gd name="T4" fmla="*/ 5 w 64"/>
              <a:gd name="T5" fmla="*/ 0 h 50"/>
              <a:gd name="T6" fmla="*/ 64 w 64"/>
              <a:gd name="T7" fmla="*/ 5 h 50"/>
              <a:gd name="T8" fmla="*/ 59 w 64"/>
              <a:gd name="T9" fmla="*/ 15 h 50"/>
              <a:gd name="T10" fmla="*/ 5 w 64"/>
              <a:gd name="T11" fmla="*/ 13 h 50"/>
              <a:gd name="T12" fmla="*/ 4 w 64"/>
              <a:gd name="T13" fmla="*/ 44 h 50"/>
              <a:gd name="T14" fmla="*/ 58 w 64"/>
              <a:gd name="T15" fmla="*/ 45 h 50"/>
              <a:gd name="T16" fmla="*/ 59 w 64"/>
              <a:gd name="T17" fmla="*/ 15 h 50"/>
              <a:gd name="T18" fmla="*/ 12 w 64"/>
              <a:gd name="T19" fmla="*/ 23 h 50"/>
              <a:gd name="T20" fmla="*/ 9 w 64"/>
              <a:gd name="T21" fmla="*/ 21 h 50"/>
              <a:gd name="T22" fmla="*/ 10 w 64"/>
              <a:gd name="T23" fmla="*/ 18 h 50"/>
              <a:gd name="T24" fmla="*/ 13 w 64"/>
              <a:gd name="T25" fmla="*/ 19 h 50"/>
              <a:gd name="T26" fmla="*/ 13 w 64"/>
              <a:gd name="T27" fmla="*/ 31 h 50"/>
              <a:gd name="T28" fmla="*/ 10 w 64"/>
              <a:gd name="T29" fmla="*/ 32 h 50"/>
              <a:gd name="T30" fmla="*/ 9 w 64"/>
              <a:gd name="T31" fmla="*/ 28 h 50"/>
              <a:gd name="T32" fmla="*/ 12 w 64"/>
              <a:gd name="T33" fmla="*/ 27 h 50"/>
              <a:gd name="T34" fmla="*/ 13 w 64"/>
              <a:gd name="T35" fmla="*/ 31 h 50"/>
              <a:gd name="T36" fmla="*/ 12 w 64"/>
              <a:gd name="T37" fmla="*/ 41 h 50"/>
              <a:gd name="T38" fmla="*/ 9 w 64"/>
              <a:gd name="T39" fmla="*/ 40 h 50"/>
              <a:gd name="T40" fmla="*/ 10 w 64"/>
              <a:gd name="T41" fmla="*/ 36 h 50"/>
              <a:gd name="T42" fmla="*/ 13 w 64"/>
              <a:gd name="T43" fmla="*/ 37 h 50"/>
              <a:gd name="T44" fmla="*/ 55 w 64"/>
              <a:gd name="T45" fmla="*/ 21 h 50"/>
              <a:gd name="T46" fmla="*/ 19 w 64"/>
              <a:gd name="T47" fmla="*/ 23 h 50"/>
              <a:gd name="T48" fmla="*/ 18 w 64"/>
              <a:gd name="T49" fmla="*/ 19 h 50"/>
              <a:gd name="T50" fmla="*/ 53 w 64"/>
              <a:gd name="T51" fmla="*/ 18 h 50"/>
              <a:gd name="T52" fmla="*/ 55 w 64"/>
              <a:gd name="T53" fmla="*/ 21 h 50"/>
              <a:gd name="T54" fmla="*/ 53 w 64"/>
              <a:gd name="T55" fmla="*/ 32 h 50"/>
              <a:gd name="T56" fmla="*/ 18 w 64"/>
              <a:gd name="T57" fmla="*/ 31 h 50"/>
              <a:gd name="T58" fmla="*/ 19 w 64"/>
              <a:gd name="T59" fmla="*/ 27 h 50"/>
              <a:gd name="T60" fmla="*/ 55 w 64"/>
              <a:gd name="T61" fmla="*/ 28 h 50"/>
              <a:gd name="T62" fmla="*/ 55 w 64"/>
              <a:gd name="T63" fmla="*/ 40 h 50"/>
              <a:gd name="T64" fmla="*/ 19 w 64"/>
              <a:gd name="T65" fmla="*/ 41 h 50"/>
              <a:gd name="T66" fmla="*/ 18 w 64"/>
              <a:gd name="T67" fmla="*/ 37 h 50"/>
              <a:gd name="T68" fmla="*/ 53 w 64"/>
              <a:gd name="T69" fmla="*/ 36 h 50"/>
              <a:gd name="T70" fmla="*/ 55 w 64"/>
              <a:gd name="T71" fmla="*/ 40 h 5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0">
                <a:moveTo>
                  <a:pt x="64" y="44"/>
                </a:moveTo>
                <a:cubicBezTo>
                  <a:pt x="64" y="47"/>
                  <a:pt x="61" y="50"/>
                  <a:pt x="58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2" y="50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2"/>
                  <a:pt x="64" y="5"/>
                </a:cubicBezTo>
                <a:lnTo>
                  <a:pt x="64" y="44"/>
                </a:lnTo>
                <a:close/>
                <a:moveTo>
                  <a:pt x="59" y="15"/>
                </a:moveTo>
                <a:cubicBezTo>
                  <a:pt x="59" y="14"/>
                  <a:pt x="59" y="13"/>
                  <a:pt x="58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4" y="14"/>
                  <a:pt x="4" y="15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5"/>
                  <a:pt x="5" y="45"/>
                  <a:pt x="5" y="45"/>
                </a:cubicBezTo>
                <a:cubicBezTo>
                  <a:pt x="58" y="45"/>
                  <a:pt x="58" y="45"/>
                  <a:pt x="58" y="45"/>
                </a:cubicBezTo>
                <a:cubicBezTo>
                  <a:pt x="59" y="45"/>
                  <a:pt x="59" y="45"/>
                  <a:pt x="59" y="44"/>
                </a:cubicBezTo>
                <a:lnTo>
                  <a:pt x="59" y="15"/>
                </a:lnTo>
                <a:close/>
                <a:moveTo>
                  <a:pt x="13" y="21"/>
                </a:moveTo>
                <a:cubicBezTo>
                  <a:pt x="13" y="22"/>
                  <a:pt x="13" y="23"/>
                  <a:pt x="12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9" y="23"/>
                  <a:pt x="9" y="22"/>
                  <a:pt x="9" y="21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8"/>
                  <a:pt x="10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3" y="18"/>
                  <a:pt x="13" y="19"/>
                  <a:pt x="13" y="19"/>
                </a:cubicBezTo>
                <a:lnTo>
                  <a:pt x="13" y="21"/>
                </a:lnTo>
                <a:close/>
                <a:moveTo>
                  <a:pt x="13" y="31"/>
                </a:moveTo>
                <a:cubicBezTo>
                  <a:pt x="13" y="31"/>
                  <a:pt x="13" y="32"/>
                  <a:pt x="12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9" y="32"/>
                  <a:pt x="9" y="31"/>
                  <a:pt x="9" y="31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7"/>
                  <a:pt x="10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3" y="28"/>
                  <a:pt x="13" y="28"/>
                </a:cubicBezTo>
                <a:lnTo>
                  <a:pt x="13" y="31"/>
                </a:lnTo>
                <a:close/>
                <a:moveTo>
                  <a:pt x="13" y="40"/>
                </a:moveTo>
                <a:cubicBezTo>
                  <a:pt x="13" y="40"/>
                  <a:pt x="13" y="41"/>
                  <a:pt x="12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0"/>
                  <a:pt x="9" y="40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3" y="36"/>
                  <a:pt x="13" y="37"/>
                  <a:pt x="13" y="37"/>
                </a:cubicBezTo>
                <a:lnTo>
                  <a:pt x="13" y="40"/>
                </a:lnTo>
                <a:close/>
                <a:moveTo>
                  <a:pt x="55" y="21"/>
                </a:moveTo>
                <a:cubicBezTo>
                  <a:pt x="55" y="22"/>
                  <a:pt x="54" y="23"/>
                  <a:pt x="53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8" y="22"/>
                  <a:pt x="18" y="21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9" y="18"/>
                  <a:pt x="19" y="18"/>
                </a:cubicBezTo>
                <a:cubicBezTo>
                  <a:pt x="53" y="18"/>
                  <a:pt x="53" y="18"/>
                  <a:pt x="53" y="18"/>
                </a:cubicBezTo>
                <a:cubicBezTo>
                  <a:pt x="54" y="18"/>
                  <a:pt x="55" y="19"/>
                  <a:pt x="55" y="19"/>
                </a:cubicBezTo>
                <a:lnTo>
                  <a:pt x="55" y="21"/>
                </a:lnTo>
                <a:close/>
                <a:moveTo>
                  <a:pt x="55" y="31"/>
                </a:moveTo>
                <a:cubicBezTo>
                  <a:pt x="55" y="31"/>
                  <a:pt x="54" y="32"/>
                  <a:pt x="53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8" y="31"/>
                  <a:pt x="18" y="3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53" y="27"/>
                  <a:pt x="53" y="27"/>
                  <a:pt x="53" y="27"/>
                </a:cubicBezTo>
                <a:cubicBezTo>
                  <a:pt x="54" y="27"/>
                  <a:pt x="55" y="28"/>
                  <a:pt x="55" y="28"/>
                </a:cubicBezTo>
                <a:lnTo>
                  <a:pt x="55" y="31"/>
                </a:lnTo>
                <a:close/>
                <a:moveTo>
                  <a:pt x="55" y="40"/>
                </a:moveTo>
                <a:cubicBezTo>
                  <a:pt x="55" y="40"/>
                  <a:pt x="54" y="41"/>
                  <a:pt x="53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19" y="41"/>
                  <a:pt x="18" y="40"/>
                  <a:pt x="18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7"/>
                  <a:pt x="19" y="36"/>
                  <a:pt x="19" y="36"/>
                </a:cubicBezTo>
                <a:cubicBezTo>
                  <a:pt x="53" y="36"/>
                  <a:pt x="53" y="36"/>
                  <a:pt x="53" y="36"/>
                </a:cubicBezTo>
                <a:cubicBezTo>
                  <a:pt x="54" y="36"/>
                  <a:pt x="55" y="37"/>
                  <a:pt x="55" y="37"/>
                </a:cubicBezTo>
                <a:lnTo>
                  <a:pt x="55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79" name="Freeform 119">
            <a:extLst>
              <a:ext uri="{FF2B5EF4-FFF2-40B4-BE49-F238E27FC236}">
                <a16:creationId xmlns:a16="http://schemas.microsoft.com/office/drawing/2014/main" id="{CA39B68A-E132-BC49-85C1-7999C1EB5904}"/>
              </a:ext>
            </a:extLst>
          </p:cNvPr>
          <p:cNvSpPr>
            <a:spLocks noEditPoints="1"/>
          </p:cNvSpPr>
          <p:nvPr/>
        </p:nvSpPr>
        <p:spPr bwMode="auto">
          <a:xfrm>
            <a:off x="76200" y="3094038"/>
            <a:ext cx="141288" cy="174625"/>
          </a:xfrm>
          <a:custGeom>
            <a:avLst/>
            <a:gdLst>
              <a:gd name="T0" fmla="*/ 41 w 41"/>
              <a:gd name="T1" fmla="*/ 47 h 51"/>
              <a:gd name="T2" fmla="*/ 37 w 41"/>
              <a:gd name="T3" fmla="*/ 51 h 51"/>
              <a:gd name="T4" fmla="*/ 3 w 41"/>
              <a:gd name="T5" fmla="*/ 51 h 51"/>
              <a:gd name="T6" fmla="*/ 0 w 41"/>
              <a:gd name="T7" fmla="*/ 47 h 51"/>
              <a:gd name="T8" fmla="*/ 0 w 41"/>
              <a:gd name="T9" fmla="*/ 27 h 51"/>
              <a:gd name="T10" fmla="*/ 3 w 41"/>
              <a:gd name="T11" fmla="*/ 23 h 51"/>
              <a:gd name="T12" fmla="*/ 4 w 41"/>
              <a:gd name="T13" fmla="*/ 23 h 51"/>
              <a:gd name="T14" fmla="*/ 4 w 41"/>
              <a:gd name="T15" fmla="*/ 16 h 51"/>
              <a:gd name="T16" fmla="*/ 20 w 41"/>
              <a:gd name="T17" fmla="*/ 0 h 51"/>
              <a:gd name="T18" fmla="*/ 36 w 41"/>
              <a:gd name="T19" fmla="*/ 16 h 51"/>
              <a:gd name="T20" fmla="*/ 36 w 41"/>
              <a:gd name="T21" fmla="*/ 23 h 51"/>
              <a:gd name="T22" fmla="*/ 37 w 41"/>
              <a:gd name="T23" fmla="*/ 23 h 51"/>
              <a:gd name="T24" fmla="*/ 41 w 41"/>
              <a:gd name="T25" fmla="*/ 27 h 51"/>
              <a:gd name="T26" fmla="*/ 41 w 41"/>
              <a:gd name="T27" fmla="*/ 47 h 51"/>
              <a:gd name="T28" fmla="*/ 29 w 41"/>
              <a:gd name="T29" fmla="*/ 23 h 51"/>
              <a:gd name="T30" fmla="*/ 29 w 41"/>
              <a:gd name="T31" fmla="*/ 16 h 51"/>
              <a:gd name="T32" fmla="*/ 20 w 41"/>
              <a:gd name="T33" fmla="*/ 7 h 51"/>
              <a:gd name="T34" fmla="*/ 11 w 41"/>
              <a:gd name="T35" fmla="*/ 16 h 51"/>
              <a:gd name="T36" fmla="*/ 11 w 41"/>
              <a:gd name="T37" fmla="*/ 23 h 51"/>
              <a:gd name="T38" fmla="*/ 29 w 41"/>
              <a:gd name="T39" fmla="*/ 23 h 5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1" h="51">
                <a:moveTo>
                  <a:pt x="41" y="47"/>
                </a:moveTo>
                <a:cubicBezTo>
                  <a:pt x="41" y="49"/>
                  <a:pt x="39" y="51"/>
                  <a:pt x="37" y="51"/>
                </a:cubicBezTo>
                <a:cubicBezTo>
                  <a:pt x="3" y="51"/>
                  <a:pt x="3" y="51"/>
                  <a:pt x="3" y="51"/>
                </a:cubicBezTo>
                <a:cubicBezTo>
                  <a:pt x="1" y="51"/>
                  <a:pt x="0" y="49"/>
                  <a:pt x="0" y="4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5"/>
                  <a:pt x="1" y="23"/>
                  <a:pt x="3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8"/>
                  <a:pt x="12" y="0"/>
                  <a:pt x="20" y="0"/>
                </a:cubicBezTo>
                <a:cubicBezTo>
                  <a:pt x="29" y="0"/>
                  <a:pt x="36" y="8"/>
                  <a:pt x="36" y="16"/>
                </a:cubicBezTo>
                <a:cubicBezTo>
                  <a:pt x="36" y="23"/>
                  <a:pt x="36" y="23"/>
                  <a:pt x="36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9" y="23"/>
                  <a:pt x="41" y="25"/>
                  <a:pt x="41" y="27"/>
                </a:cubicBezTo>
                <a:lnTo>
                  <a:pt x="41" y="47"/>
                </a:lnTo>
                <a:close/>
                <a:moveTo>
                  <a:pt x="29" y="23"/>
                </a:moveTo>
                <a:cubicBezTo>
                  <a:pt x="29" y="16"/>
                  <a:pt x="29" y="16"/>
                  <a:pt x="29" y="16"/>
                </a:cubicBezTo>
                <a:cubicBezTo>
                  <a:pt x="29" y="11"/>
                  <a:pt x="25" y="7"/>
                  <a:pt x="20" y="7"/>
                </a:cubicBezTo>
                <a:cubicBezTo>
                  <a:pt x="15" y="7"/>
                  <a:pt x="11" y="11"/>
                  <a:pt x="11" y="16"/>
                </a:cubicBezTo>
                <a:cubicBezTo>
                  <a:pt x="11" y="23"/>
                  <a:pt x="11" y="23"/>
                  <a:pt x="11" y="23"/>
                </a:cubicBezTo>
                <a:lnTo>
                  <a:pt x="29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80" name="Freeform 120">
            <a:extLst>
              <a:ext uri="{FF2B5EF4-FFF2-40B4-BE49-F238E27FC236}">
                <a16:creationId xmlns:a16="http://schemas.microsoft.com/office/drawing/2014/main" id="{4C5FDCCC-EA44-AA49-8683-6CA9A385E08A}"/>
              </a:ext>
            </a:extLst>
          </p:cNvPr>
          <p:cNvSpPr>
            <a:spLocks/>
          </p:cNvSpPr>
          <p:nvPr/>
        </p:nvSpPr>
        <p:spPr bwMode="auto">
          <a:xfrm>
            <a:off x="495300" y="3086100"/>
            <a:ext cx="219075" cy="196850"/>
          </a:xfrm>
          <a:custGeom>
            <a:avLst/>
            <a:gdLst>
              <a:gd name="T0" fmla="*/ 59 w 64"/>
              <a:gd name="T1" fmla="*/ 54 h 57"/>
              <a:gd name="T2" fmla="*/ 58 w 64"/>
              <a:gd name="T3" fmla="*/ 57 h 57"/>
              <a:gd name="T4" fmla="*/ 57 w 64"/>
              <a:gd name="T5" fmla="*/ 57 h 57"/>
              <a:gd name="T6" fmla="*/ 56 w 64"/>
              <a:gd name="T7" fmla="*/ 56 h 57"/>
              <a:gd name="T8" fmla="*/ 56 w 64"/>
              <a:gd name="T9" fmla="*/ 54 h 57"/>
              <a:gd name="T10" fmla="*/ 56 w 64"/>
              <a:gd name="T11" fmla="*/ 50 h 57"/>
              <a:gd name="T12" fmla="*/ 31 w 64"/>
              <a:gd name="T13" fmla="*/ 30 h 57"/>
              <a:gd name="T14" fmla="*/ 23 w 64"/>
              <a:gd name="T15" fmla="*/ 30 h 57"/>
              <a:gd name="T16" fmla="*/ 23 w 64"/>
              <a:gd name="T17" fmla="*/ 39 h 57"/>
              <a:gd name="T18" fmla="*/ 20 w 64"/>
              <a:gd name="T19" fmla="*/ 41 h 57"/>
              <a:gd name="T20" fmla="*/ 19 w 64"/>
              <a:gd name="T21" fmla="*/ 40 h 57"/>
              <a:gd name="T22" fmla="*/ 0 w 64"/>
              <a:gd name="T23" fmla="*/ 22 h 57"/>
              <a:gd name="T24" fmla="*/ 0 w 64"/>
              <a:gd name="T25" fmla="*/ 21 h 57"/>
              <a:gd name="T26" fmla="*/ 0 w 64"/>
              <a:gd name="T27" fmla="*/ 19 h 57"/>
              <a:gd name="T28" fmla="*/ 19 w 64"/>
              <a:gd name="T29" fmla="*/ 1 h 57"/>
              <a:gd name="T30" fmla="*/ 20 w 64"/>
              <a:gd name="T31" fmla="*/ 0 h 57"/>
              <a:gd name="T32" fmla="*/ 23 w 64"/>
              <a:gd name="T33" fmla="*/ 2 h 57"/>
              <a:gd name="T34" fmla="*/ 23 w 64"/>
              <a:gd name="T35" fmla="*/ 11 h 57"/>
              <a:gd name="T36" fmla="*/ 31 w 64"/>
              <a:gd name="T37" fmla="*/ 11 h 57"/>
              <a:gd name="T38" fmla="*/ 62 w 64"/>
              <a:gd name="T39" fmla="*/ 26 h 57"/>
              <a:gd name="T40" fmla="*/ 64 w 64"/>
              <a:gd name="T41" fmla="*/ 38 h 57"/>
              <a:gd name="T42" fmla="*/ 59 w 64"/>
              <a:gd name="T43" fmla="*/ 54 h 57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7">
                <a:moveTo>
                  <a:pt x="59" y="54"/>
                </a:moveTo>
                <a:cubicBezTo>
                  <a:pt x="59" y="55"/>
                  <a:pt x="58" y="56"/>
                  <a:pt x="58" y="57"/>
                </a:cubicBezTo>
                <a:cubicBezTo>
                  <a:pt x="58" y="57"/>
                  <a:pt x="57" y="57"/>
                  <a:pt x="57" y="57"/>
                </a:cubicBezTo>
                <a:cubicBezTo>
                  <a:pt x="56" y="57"/>
                  <a:pt x="56" y="57"/>
                  <a:pt x="56" y="56"/>
                </a:cubicBezTo>
                <a:cubicBezTo>
                  <a:pt x="56" y="55"/>
                  <a:pt x="56" y="55"/>
                  <a:pt x="56" y="54"/>
                </a:cubicBezTo>
                <a:cubicBezTo>
                  <a:pt x="56" y="53"/>
                  <a:pt x="56" y="51"/>
                  <a:pt x="56" y="50"/>
                </a:cubicBezTo>
                <a:cubicBezTo>
                  <a:pt x="56" y="33"/>
                  <a:pt x="46" y="30"/>
                  <a:pt x="31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40"/>
                  <a:pt x="22" y="41"/>
                  <a:pt x="20" y="41"/>
                </a:cubicBezTo>
                <a:cubicBezTo>
                  <a:pt x="20" y="41"/>
                  <a:pt x="19" y="41"/>
                  <a:pt x="19" y="40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0" y="21"/>
                  <a:pt x="0" y="21"/>
                </a:cubicBezTo>
                <a:cubicBezTo>
                  <a:pt x="0" y="20"/>
                  <a:pt x="0" y="19"/>
                  <a:pt x="0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0"/>
                  <a:pt x="20" y="0"/>
                </a:cubicBezTo>
                <a:cubicBezTo>
                  <a:pt x="22" y="0"/>
                  <a:pt x="23" y="1"/>
                  <a:pt x="23" y="2"/>
                </a:cubicBezTo>
                <a:cubicBezTo>
                  <a:pt x="23" y="11"/>
                  <a:pt x="23" y="11"/>
                  <a:pt x="23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42" y="11"/>
                  <a:pt x="57" y="14"/>
                  <a:pt x="62" y="26"/>
                </a:cubicBezTo>
                <a:cubicBezTo>
                  <a:pt x="63" y="30"/>
                  <a:pt x="64" y="34"/>
                  <a:pt x="64" y="38"/>
                </a:cubicBezTo>
                <a:cubicBezTo>
                  <a:pt x="64" y="43"/>
                  <a:pt x="61" y="49"/>
                  <a:pt x="59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81" name="Freeform 122">
            <a:extLst>
              <a:ext uri="{FF2B5EF4-FFF2-40B4-BE49-F238E27FC236}">
                <a16:creationId xmlns:a16="http://schemas.microsoft.com/office/drawing/2014/main" id="{E4C1CF3F-B069-9248-B2DD-CE0103DCEA65}"/>
              </a:ext>
            </a:extLst>
          </p:cNvPr>
          <p:cNvSpPr>
            <a:spLocks noEditPoints="1"/>
          </p:cNvSpPr>
          <p:nvPr/>
        </p:nvSpPr>
        <p:spPr bwMode="auto">
          <a:xfrm>
            <a:off x="1484313" y="3079750"/>
            <a:ext cx="141287" cy="203200"/>
          </a:xfrm>
          <a:custGeom>
            <a:avLst/>
            <a:gdLst>
              <a:gd name="T0" fmla="*/ 41 w 41"/>
              <a:gd name="T1" fmla="*/ 29 h 59"/>
              <a:gd name="T2" fmla="*/ 23 w 41"/>
              <a:gd name="T3" fmla="*/ 50 h 59"/>
              <a:gd name="T4" fmla="*/ 23 w 41"/>
              <a:gd name="T5" fmla="*/ 55 h 59"/>
              <a:gd name="T6" fmla="*/ 32 w 41"/>
              <a:gd name="T7" fmla="*/ 55 h 59"/>
              <a:gd name="T8" fmla="*/ 34 w 41"/>
              <a:gd name="T9" fmla="*/ 57 h 59"/>
              <a:gd name="T10" fmla="*/ 32 w 41"/>
              <a:gd name="T11" fmla="*/ 59 h 59"/>
              <a:gd name="T12" fmla="*/ 9 w 41"/>
              <a:gd name="T13" fmla="*/ 59 h 59"/>
              <a:gd name="T14" fmla="*/ 7 w 41"/>
              <a:gd name="T15" fmla="*/ 57 h 59"/>
              <a:gd name="T16" fmla="*/ 9 w 41"/>
              <a:gd name="T17" fmla="*/ 55 h 59"/>
              <a:gd name="T18" fmla="*/ 18 w 41"/>
              <a:gd name="T19" fmla="*/ 55 h 59"/>
              <a:gd name="T20" fmla="*/ 18 w 41"/>
              <a:gd name="T21" fmla="*/ 50 h 59"/>
              <a:gd name="T22" fmla="*/ 0 w 41"/>
              <a:gd name="T23" fmla="*/ 29 h 59"/>
              <a:gd name="T24" fmla="*/ 0 w 41"/>
              <a:gd name="T25" fmla="*/ 25 h 59"/>
              <a:gd name="T26" fmla="*/ 2 w 41"/>
              <a:gd name="T27" fmla="*/ 23 h 59"/>
              <a:gd name="T28" fmla="*/ 4 w 41"/>
              <a:gd name="T29" fmla="*/ 25 h 59"/>
              <a:gd name="T30" fmla="*/ 4 w 41"/>
              <a:gd name="T31" fmla="*/ 29 h 59"/>
              <a:gd name="T32" fmla="*/ 20 w 41"/>
              <a:gd name="T33" fmla="*/ 45 h 59"/>
              <a:gd name="T34" fmla="*/ 36 w 41"/>
              <a:gd name="T35" fmla="*/ 29 h 59"/>
              <a:gd name="T36" fmla="*/ 36 w 41"/>
              <a:gd name="T37" fmla="*/ 25 h 59"/>
              <a:gd name="T38" fmla="*/ 39 w 41"/>
              <a:gd name="T39" fmla="*/ 23 h 59"/>
              <a:gd name="T40" fmla="*/ 41 w 41"/>
              <a:gd name="T41" fmla="*/ 25 h 59"/>
              <a:gd name="T42" fmla="*/ 41 w 41"/>
              <a:gd name="T43" fmla="*/ 29 h 59"/>
              <a:gd name="T44" fmla="*/ 32 w 41"/>
              <a:gd name="T45" fmla="*/ 29 h 59"/>
              <a:gd name="T46" fmla="*/ 20 w 41"/>
              <a:gd name="T47" fmla="*/ 41 h 59"/>
              <a:gd name="T48" fmla="*/ 9 w 41"/>
              <a:gd name="T49" fmla="*/ 29 h 59"/>
              <a:gd name="T50" fmla="*/ 9 w 41"/>
              <a:gd name="T51" fmla="*/ 11 h 59"/>
              <a:gd name="T52" fmla="*/ 20 w 41"/>
              <a:gd name="T53" fmla="*/ 0 h 59"/>
              <a:gd name="T54" fmla="*/ 32 w 41"/>
              <a:gd name="T55" fmla="*/ 11 h 59"/>
              <a:gd name="T56" fmla="*/ 32 w 41"/>
              <a:gd name="T57" fmla="*/ 29 h 59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1" h="59">
                <a:moveTo>
                  <a:pt x="41" y="29"/>
                </a:moveTo>
                <a:cubicBezTo>
                  <a:pt x="41" y="40"/>
                  <a:pt x="33" y="49"/>
                  <a:pt x="23" y="50"/>
                </a:cubicBezTo>
                <a:cubicBezTo>
                  <a:pt x="23" y="55"/>
                  <a:pt x="23" y="55"/>
                  <a:pt x="23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3" y="55"/>
                  <a:pt x="34" y="56"/>
                  <a:pt x="34" y="57"/>
                </a:cubicBezTo>
                <a:cubicBezTo>
                  <a:pt x="34" y="58"/>
                  <a:pt x="33" y="59"/>
                  <a:pt x="32" y="59"/>
                </a:cubicBezTo>
                <a:cubicBezTo>
                  <a:pt x="9" y="59"/>
                  <a:pt x="9" y="59"/>
                  <a:pt x="9" y="59"/>
                </a:cubicBezTo>
                <a:cubicBezTo>
                  <a:pt x="8" y="59"/>
                  <a:pt x="7" y="58"/>
                  <a:pt x="7" y="57"/>
                </a:cubicBezTo>
                <a:cubicBezTo>
                  <a:pt x="7" y="56"/>
                  <a:pt x="8" y="55"/>
                  <a:pt x="9" y="55"/>
                </a:cubicBezTo>
                <a:cubicBezTo>
                  <a:pt x="18" y="55"/>
                  <a:pt x="18" y="55"/>
                  <a:pt x="18" y="55"/>
                </a:cubicBezTo>
                <a:cubicBezTo>
                  <a:pt x="18" y="50"/>
                  <a:pt x="18" y="50"/>
                  <a:pt x="18" y="50"/>
                </a:cubicBezTo>
                <a:cubicBezTo>
                  <a:pt x="8" y="49"/>
                  <a:pt x="0" y="40"/>
                  <a:pt x="0" y="29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1" y="23"/>
                  <a:pt x="2" y="23"/>
                </a:cubicBezTo>
                <a:cubicBezTo>
                  <a:pt x="3" y="23"/>
                  <a:pt x="4" y="24"/>
                  <a:pt x="4" y="25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38"/>
                  <a:pt x="12" y="45"/>
                  <a:pt x="20" y="45"/>
                </a:cubicBezTo>
                <a:cubicBezTo>
                  <a:pt x="29" y="45"/>
                  <a:pt x="36" y="38"/>
                  <a:pt x="36" y="29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4"/>
                  <a:pt x="37" y="23"/>
                  <a:pt x="39" y="23"/>
                </a:cubicBezTo>
                <a:cubicBezTo>
                  <a:pt x="40" y="23"/>
                  <a:pt x="41" y="24"/>
                  <a:pt x="41" y="25"/>
                </a:cubicBezTo>
                <a:lnTo>
                  <a:pt x="41" y="29"/>
                </a:lnTo>
                <a:close/>
                <a:moveTo>
                  <a:pt x="32" y="29"/>
                </a:moveTo>
                <a:cubicBezTo>
                  <a:pt x="32" y="36"/>
                  <a:pt x="27" y="41"/>
                  <a:pt x="20" y="41"/>
                </a:cubicBezTo>
                <a:cubicBezTo>
                  <a:pt x="14" y="41"/>
                  <a:pt x="9" y="36"/>
                  <a:pt x="9" y="29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5"/>
                  <a:pt x="14" y="0"/>
                  <a:pt x="20" y="0"/>
                </a:cubicBezTo>
                <a:cubicBezTo>
                  <a:pt x="27" y="0"/>
                  <a:pt x="32" y="5"/>
                  <a:pt x="32" y="11"/>
                </a:cubicBezTo>
                <a:lnTo>
                  <a:pt x="32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82" name="Freeform 123">
            <a:extLst>
              <a:ext uri="{FF2B5EF4-FFF2-40B4-BE49-F238E27FC236}">
                <a16:creationId xmlns:a16="http://schemas.microsoft.com/office/drawing/2014/main" id="{82C177BE-4782-A546-8B70-B361CD02ECB7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3094038"/>
            <a:ext cx="188912" cy="188912"/>
          </a:xfrm>
          <a:custGeom>
            <a:avLst/>
            <a:gdLst>
              <a:gd name="T0" fmla="*/ 55 w 55"/>
              <a:gd name="T1" fmla="*/ 45 h 55"/>
              <a:gd name="T2" fmla="*/ 44 w 55"/>
              <a:gd name="T3" fmla="*/ 55 h 55"/>
              <a:gd name="T4" fmla="*/ 10 w 55"/>
              <a:gd name="T5" fmla="*/ 55 h 55"/>
              <a:gd name="T6" fmla="*/ 0 w 55"/>
              <a:gd name="T7" fmla="*/ 45 h 55"/>
              <a:gd name="T8" fmla="*/ 0 w 55"/>
              <a:gd name="T9" fmla="*/ 11 h 55"/>
              <a:gd name="T10" fmla="*/ 10 w 55"/>
              <a:gd name="T11" fmla="*/ 0 h 55"/>
              <a:gd name="T12" fmla="*/ 44 w 55"/>
              <a:gd name="T13" fmla="*/ 0 h 55"/>
              <a:gd name="T14" fmla="*/ 55 w 55"/>
              <a:gd name="T15" fmla="*/ 11 h 55"/>
              <a:gd name="T16" fmla="*/ 55 w 55"/>
              <a:gd name="T17" fmla="*/ 45 h 55"/>
              <a:gd name="T18" fmla="*/ 45 w 55"/>
              <a:gd name="T19" fmla="*/ 25 h 55"/>
              <a:gd name="T20" fmla="*/ 43 w 55"/>
              <a:gd name="T21" fmla="*/ 23 h 55"/>
              <a:gd name="T22" fmla="*/ 11 w 55"/>
              <a:gd name="T23" fmla="*/ 23 h 55"/>
              <a:gd name="T24" fmla="*/ 9 w 55"/>
              <a:gd name="T25" fmla="*/ 25 h 55"/>
              <a:gd name="T26" fmla="*/ 9 w 55"/>
              <a:gd name="T27" fmla="*/ 30 h 55"/>
              <a:gd name="T28" fmla="*/ 11 w 55"/>
              <a:gd name="T29" fmla="*/ 32 h 55"/>
              <a:gd name="T30" fmla="*/ 43 w 55"/>
              <a:gd name="T31" fmla="*/ 32 h 55"/>
              <a:gd name="T32" fmla="*/ 45 w 55"/>
              <a:gd name="T33" fmla="*/ 30 h 55"/>
              <a:gd name="T34" fmla="*/ 45 w 55"/>
              <a:gd name="T35" fmla="*/ 25 h 5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25"/>
                </a:moveTo>
                <a:cubicBezTo>
                  <a:pt x="45" y="24"/>
                  <a:pt x="44" y="23"/>
                  <a:pt x="43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0" y="23"/>
                  <a:pt x="9" y="24"/>
                  <a:pt x="9" y="25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1"/>
                  <a:pt x="10" y="32"/>
                  <a:pt x="11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4" y="32"/>
                  <a:pt x="45" y="31"/>
                  <a:pt x="45" y="30"/>
                </a:cubicBezTo>
                <a:lnTo>
                  <a:pt x="45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83" name="Freeform 124">
            <a:extLst>
              <a:ext uri="{FF2B5EF4-FFF2-40B4-BE49-F238E27FC236}">
                <a16:creationId xmlns:a16="http://schemas.microsoft.com/office/drawing/2014/main" id="{F9C82844-FA25-A549-B71A-1E2C78CA6AFE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3111500"/>
            <a:ext cx="233362" cy="157163"/>
          </a:xfrm>
          <a:custGeom>
            <a:avLst/>
            <a:gdLst>
              <a:gd name="T0" fmla="*/ 68 w 68"/>
              <a:gd name="T1" fmla="*/ 43 h 46"/>
              <a:gd name="T2" fmla="*/ 66 w 68"/>
              <a:gd name="T3" fmla="*/ 46 h 46"/>
              <a:gd name="T4" fmla="*/ 2 w 68"/>
              <a:gd name="T5" fmla="*/ 46 h 46"/>
              <a:gd name="T6" fmla="*/ 0 w 68"/>
              <a:gd name="T7" fmla="*/ 43 h 46"/>
              <a:gd name="T8" fmla="*/ 0 w 68"/>
              <a:gd name="T9" fmla="*/ 2 h 46"/>
              <a:gd name="T10" fmla="*/ 2 w 68"/>
              <a:gd name="T11" fmla="*/ 0 h 46"/>
              <a:gd name="T12" fmla="*/ 66 w 68"/>
              <a:gd name="T13" fmla="*/ 0 h 46"/>
              <a:gd name="T14" fmla="*/ 68 w 68"/>
              <a:gd name="T15" fmla="*/ 2 h 46"/>
              <a:gd name="T16" fmla="*/ 68 w 68"/>
              <a:gd name="T17" fmla="*/ 43 h 46"/>
              <a:gd name="T18" fmla="*/ 64 w 68"/>
              <a:gd name="T19" fmla="*/ 14 h 46"/>
              <a:gd name="T20" fmla="*/ 55 w 68"/>
              <a:gd name="T21" fmla="*/ 4 h 46"/>
              <a:gd name="T22" fmla="*/ 13 w 68"/>
              <a:gd name="T23" fmla="*/ 4 h 46"/>
              <a:gd name="T24" fmla="*/ 4 w 68"/>
              <a:gd name="T25" fmla="*/ 14 h 46"/>
              <a:gd name="T26" fmla="*/ 4 w 68"/>
              <a:gd name="T27" fmla="*/ 32 h 46"/>
              <a:gd name="T28" fmla="*/ 13 w 68"/>
              <a:gd name="T29" fmla="*/ 41 h 46"/>
              <a:gd name="T30" fmla="*/ 55 w 68"/>
              <a:gd name="T31" fmla="*/ 41 h 46"/>
              <a:gd name="T32" fmla="*/ 64 w 68"/>
              <a:gd name="T33" fmla="*/ 32 h 46"/>
              <a:gd name="T34" fmla="*/ 64 w 68"/>
              <a:gd name="T35" fmla="*/ 14 h 46"/>
              <a:gd name="T36" fmla="*/ 34 w 68"/>
              <a:gd name="T37" fmla="*/ 38 h 46"/>
              <a:gd name="T38" fmla="*/ 23 w 68"/>
              <a:gd name="T39" fmla="*/ 23 h 46"/>
              <a:gd name="T40" fmla="*/ 34 w 68"/>
              <a:gd name="T41" fmla="*/ 8 h 46"/>
              <a:gd name="T42" fmla="*/ 45 w 68"/>
              <a:gd name="T43" fmla="*/ 23 h 46"/>
              <a:gd name="T44" fmla="*/ 34 w 68"/>
              <a:gd name="T45" fmla="*/ 38 h 46"/>
              <a:gd name="T46" fmla="*/ 41 w 68"/>
              <a:gd name="T47" fmla="*/ 32 h 46"/>
              <a:gd name="T48" fmla="*/ 41 w 68"/>
              <a:gd name="T49" fmla="*/ 28 h 46"/>
              <a:gd name="T50" fmla="*/ 36 w 68"/>
              <a:gd name="T51" fmla="*/ 28 h 46"/>
              <a:gd name="T52" fmla="*/ 36 w 68"/>
              <a:gd name="T53" fmla="*/ 12 h 46"/>
              <a:gd name="T54" fmla="*/ 32 w 68"/>
              <a:gd name="T55" fmla="*/ 12 h 46"/>
              <a:gd name="T56" fmla="*/ 27 w 68"/>
              <a:gd name="T57" fmla="*/ 17 h 46"/>
              <a:gd name="T58" fmla="*/ 30 w 68"/>
              <a:gd name="T59" fmla="*/ 20 h 46"/>
              <a:gd name="T60" fmla="*/ 32 w 68"/>
              <a:gd name="T61" fmla="*/ 18 h 46"/>
              <a:gd name="T62" fmla="*/ 32 w 68"/>
              <a:gd name="T63" fmla="*/ 18 h 46"/>
              <a:gd name="T64" fmla="*/ 32 w 68"/>
              <a:gd name="T65" fmla="*/ 28 h 46"/>
              <a:gd name="T66" fmla="*/ 27 w 68"/>
              <a:gd name="T67" fmla="*/ 28 h 46"/>
              <a:gd name="T68" fmla="*/ 27 w 68"/>
              <a:gd name="T69" fmla="*/ 32 h 46"/>
              <a:gd name="T70" fmla="*/ 41 w 68"/>
              <a:gd name="T71" fmla="*/ 32 h 4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46">
                <a:moveTo>
                  <a:pt x="68" y="43"/>
                </a:moveTo>
                <a:cubicBezTo>
                  <a:pt x="68" y="45"/>
                  <a:pt x="67" y="46"/>
                  <a:pt x="66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7" y="0"/>
                  <a:pt x="68" y="1"/>
                  <a:pt x="68" y="2"/>
                </a:cubicBezTo>
                <a:lnTo>
                  <a:pt x="68" y="43"/>
                </a:lnTo>
                <a:close/>
                <a:moveTo>
                  <a:pt x="64" y="14"/>
                </a:moveTo>
                <a:cubicBezTo>
                  <a:pt x="59" y="14"/>
                  <a:pt x="55" y="10"/>
                  <a:pt x="55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10"/>
                  <a:pt x="9" y="14"/>
                  <a:pt x="4" y="14"/>
                </a:cubicBezTo>
                <a:cubicBezTo>
                  <a:pt x="4" y="32"/>
                  <a:pt x="4" y="32"/>
                  <a:pt x="4" y="32"/>
                </a:cubicBezTo>
                <a:cubicBezTo>
                  <a:pt x="9" y="32"/>
                  <a:pt x="13" y="36"/>
                  <a:pt x="13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36"/>
                  <a:pt x="59" y="32"/>
                  <a:pt x="64" y="32"/>
                </a:cubicBezTo>
                <a:lnTo>
                  <a:pt x="64" y="14"/>
                </a:lnTo>
                <a:close/>
                <a:moveTo>
                  <a:pt x="34" y="38"/>
                </a:moveTo>
                <a:cubicBezTo>
                  <a:pt x="27" y="38"/>
                  <a:pt x="23" y="29"/>
                  <a:pt x="23" y="23"/>
                </a:cubicBezTo>
                <a:cubicBezTo>
                  <a:pt x="23" y="16"/>
                  <a:pt x="27" y="8"/>
                  <a:pt x="34" y="8"/>
                </a:cubicBezTo>
                <a:cubicBezTo>
                  <a:pt x="42" y="8"/>
                  <a:pt x="45" y="16"/>
                  <a:pt x="45" y="23"/>
                </a:cubicBezTo>
                <a:cubicBezTo>
                  <a:pt x="45" y="29"/>
                  <a:pt x="42" y="38"/>
                  <a:pt x="34" y="38"/>
                </a:cubicBezTo>
                <a:close/>
                <a:moveTo>
                  <a:pt x="41" y="32"/>
                </a:moveTo>
                <a:cubicBezTo>
                  <a:pt x="41" y="28"/>
                  <a:pt x="41" y="28"/>
                  <a:pt x="41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12"/>
                  <a:pt x="36" y="12"/>
                  <a:pt x="36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27" y="17"/>
                  <a:pt x="27" y="17"/>
                  <a:pt x="27" y="17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1" y="19"/>
                  <a:pt x="32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28"/>
                  <a:pt x="32" y="28"/>
                  <a:pt x="32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32"/>
                  <a:pt x="27" y="32"/>
                  <a:pt x="27" y="32"/>
                </a:cubicBezTo>
                <a:lnTo>
                  <a:pt x="41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84" name="Freeform 125">
            <a:extLst>
              <a:ext uri="{FF2B5EF4-FFF2-40B4-BE49-F238E27FC236}">
                <a16:creationId xmlns:a16="http://schemas.microsoft.com/office/drawing/2014/main" id="{6E5E9E77-B24C-BF4A-BE7F-016880CFEE54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3111500"/>
            <a:ext cx="188913" cy="157163"/>
          </a:xfrm>
          <a:custGeom>
            <a:avLst/>
            <a:gdLst>
              <a:gd name="T0" fmla="*/ 55 w 55"/>
              <a:gd name="T1" fmla="*/ 7 h 46"/>
              <a:gd name="T2" fmla="*/ 52 w 55"/>
              <a:gd name="T3" fmla="*/ 9 h 46"/>
              <a:gd name="T4" fmla="*/ 2 w 55"/>
              <a:gd name="T5" fmla="*/ 9 h 46"/>
              <a:gd name="T6" fmla="*/ 0 w 55"/>
              <a:gd name="T7" fmla="*/ 7 h 46"/>
              <a:gd name="T8" fmla="*/ 0 w 55"/>
              <a:gd name="T9" fmla="*/ 2 h 46"/>
              <a:gd name="T10" fmla="*/ 2 w 55"/>
              <a:gd name="T11" fmla="*/ 0 h 46"/>
              <a:gd name="T12" fmla="*/ 52 w 55"/>
              <a:gd name="T13" fmla="*/ 0 h 46"/>
              <a:gd name="T14" fmla="*/ 55 w 55"/>
              <a:gd name="T15" fmla="*/ 2 h 46"/>
              <a:gd name="T16" fmla="*/ 55 w 55"/>
              <a:gd name="T17" fmla="*/ 7 h 46"/>
              <a:gd name="T18" fmla="*/ 55 w 55"/>
              <a:gd name="T19" fmla="*/ 25 h 46"/>
              <a:gd name="T20" fmla="*/ 52 w 55"/>
              <a:gd name="T21" fmla="*/ 27 h 46"/>
              <a:gd name="T22" fmla="*/ 2 w 55"/>
              <a:gd name="T23" fmla="*/ 27 h 46"/>
              <a:gd name="T24" fmla="*/ 0 w 55"/>
              <a:gd name="T25" fmla="*/ 25 h 46"/>
              <a:gd name="T26" fmla="*/ 0 w 55"/>
              <a:gd name="T27" fmla="*/ 20 h 46"/>
              <a:gd name="T28" fmla="*/ 2 w 55"/>
              <a:gd name="T29" fmla="*/ 18 h 46"/>
              <a:gd name="T30" fmla="*/ 52 w 55"/>
              <a:gd name="T31" fmla="*/ 18 h 46"/>
              <a:gd name="T32" fmla="*/ 55 w 55"/>
              <a:gd name="T33" fmla="*/ 20 h 46"/>
              <a:gd name="T34" fmla="*/ 55 w 55"/>
              <a:gd name="T35" fmla="*/ 25 h 46"/>
              <a:gd name="T36" fmla="*/ 55 w 55"/>
              <a:gd name="T37" fmla="*/ 43 h 46"/>
              <a:gd name="T38" fmla="*/ 52 w 55"/>
              <a:gd name="T39" fmla="*/ 46 h 46"/>
              <a:gd name="T40" fmla="*/ 2 w 55"/>
              <a:gd name="T41" fmla="*/ 46 h 46"/>
              <a:gd name="T42" fmla="*/ 0 w 55"/>
              <a:gd name="T43" fmla="*/ 43 h 46"/>
              <a:gd name="T44" fmla="*/ 0 w 55"/>
              <a:gd name="T45" fmla="*/ 39 h 46"/>
              <a:gd name="T46" fmla="*/ 2 w 55"/>
              <a:gd name="T47" fmla="*/ 36 h 46"/>
              <a:gd name="T48" fmla="*/ 52 w 55"/>
              <a:gd name="T49" fmla="*/ 36 h 46"/>
              <a:gd name="T50" fmla="*/ 55 w 55"/>
              <a:gd name="T51" fmla="*/ 39 h 46"/>
              <a:gd name="T52" fmla="*/ 55 w 55"/>
              <a:gd name="T53" fmla="*/ 43 h 4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46">
                <a:moveTo>
                  <a:pt x="55" y="7"/>
                </a:moveTo>
                <a:cubicBezTo>
                  <a:pt x="55" y="8"/>
                  <a:pt x="54" y="9"/>
                  <a:pt x="52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7"/>
                </a:lnTo>
                <a:close/>
                <a:moveTo>
                  <a:pt x="55" y="25"/>
                </a:moveTo>
                <a:cubicBezTo>
                  <a:pt x="55" y="26"/>
                  <a:pt x="54" y="27"/>
                  <a:pt x="52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4" y="18"/>
                  <a:pt x="55" y="19"/>
                  <a:pt x="55" y="20"/>
                </a:cubicBezTo>
                <a:lnTo>
                  <a:pt x="55" y="25"/>
                </a:lnTo>
                <a:close/>
                <a:moveTo>
                  <a:pt x="55" y="43"/>
                </a:moveTo>
                <a:cubicBezTo>
                  <a:pt x="55" y="45"/>
                  <a:pt x="54" y="46"/>
                  <a:pt x="52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3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7"/>
                  <a:pt x="1" y="36"/>
                  <a:pt x="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4" y="36"/>
                  <a:pt x="55" y="37"/>
                  <a:pt x="55" y="39"/>
                </a:cubicBezTo>
                <a:lnTo>
                  <a:pt x="55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85" name="Freeform 126">
            <a:extLst>
              <a:ext uri="{FF2B5EF4-FFF2-40B4-BE49-F238E27FC236}">
                <a16:creationId xmlns:a16="http://schemas.microsoft.com/office/drawing/2014/main" id="{4201FC69-07DA-C34D-9EEF-5A708434D1D1}"/>
              </a:ext>
            </a:extLst>
          </p:cNvPr>
          <p:cNvSpPr>
            <a:spLocks/>
          </p:cNvSpPr>
          <p:nvPr/>
        </p:nvSpPr>
        <p:spPr bwMode="auto">
          <a:xfrm>
            <a:off x="3463925" y="3079750"/>
            <a:ext cx="171450" cy="220663"/>
          </a:xfrm>
          <a:custGeom>
            <a:avLst/>
            <a:gdLst>
              <a:gd name="T0" fmla="*/ 25 w 50"/>
              <a:gd name="T1" fmla="*/ 46 h 64"/>
              <a:gd name="T2" fmla="*/ 1 w 50"/>
              <a:gd name="T3" fmla="*/ 64 h 64"/>
              <a:gd name="T4" fmla="*/ 0 w 50"/>
              <a:gd name="T5" fmla="*/ 62 h 64"/>
              <a:gd name="T6" fmla="*/ 1 w 50"/>
              <a:gd name="T7" fmla="*/ 61 h 64"/>
              <a:gd name="T8" fmla="*/ 22 w 50"/>
              <a:gd name="T9" fmla="*/ 46 h 64"/>
              <a:gd name="T10" fmla="*/ 1 w 50"/>
              <a:gd name="T11" fmla="*/ 36 h 64"/>
              <a:gd name="T12" fmla="*/ 24 w 50"/>
              <a:gd name="T13" fmla="*/ 41 h 64"/>
              <a:gd name="T14" fmla="*/ 27 w 50"/>
              <a:gd name="T15" fmla="*/ 31 h 64"/>
              <a:gd name="T16" fmla="*/ 7 w 50"/>
              <a:gd name="T17" fmla="*/ 18 h 64"/>
              <a:gd name="T18" fmla="*/ 27 w 50"/>
              <a:gd name="T19" fmla="*/ 28 h 64"/>
              <a:gd name="T20" fmla="*/ 28 w 50"/>
              <a:gd name="T21" fmla="*/ 21 h 64"/>
              <a:gd name="T22" fmla="*/ 23 w 50"/>
              <a:gd name="T23" fmla="*/ 0 h 64"/>
              <a:gd name="T24" fmla="*/ 31 w 50"/>
              <a:gd name="T25" fmla="*/ 21 h 64"/>
              <a:gd name="T26" fmla="*/ 31 w 50"/>
              <a:gd name="T27" fmla="*/ 25 h 64"/>
              <a:gd name="T28" fmla="*/ 48 w 50"/>
              <a:gd name="T29" fmla="*/ 18 h 64"/>
              <a:gd name="T30" fmla="*/ 30 w 50"/>
              <a:gd name="T31" fmla="*/ 32 h 64"/>
              <a:gd name="T32" fmla="*/ 27 w 50"/>
              <a:gd name="T33" fmla="*/ 42 h 64"/>
              <a:gd name="T34" fmla="*/ 50 w 50"/>
              <a:gd name="T35" fmla="*/ 39 h 64"/>
              <a:gd name="T36" fmla="*/ 25 w 50"/>
              <a:gd name="T37" fmla="*/ 46 h 6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0" h="64">
                <a:moveTo>
                  <a:pt x="25" y="46"/>
                </a:moveTo>
                <a:cubicBezTo>
                  <a:pt x="20" y="57"/>
                  <a:pt x="11" y="64"/>
                  <a:pt x="1" y="64"/>
                </a:cubicBezTo>
                <a:cubicBezTo>
                  <a:pt x="0" y="64"/>
                  <a:pt x="0" y="63"/>
                  <a:pt x="0" y="62"/>
                </a:cubicBezTo>
                <a:cubicBezTo>
                  <a:pt x="0" y="61"/>
                  <a:pt x="0" y="61"/>
                  <a:pt x="1" y="61"/>
                </a:cubicBezTo>
                <a:cubicBezTo>
                  <a:pt x="10" y="61"/>
                  <a:pt x="17" y="55"/>
                  <a:pt x="22" y="46"/>
                </a:cubicBezTo>
                <a:cubicBezTo>
                  <a:pt x="17" y="48"/>
                  <a:pt x="6" y="50"/>
                  <a:pt x="1" y="36"/>
                </a:cubicBezTo>
                <a:cubicBezTo>
                  <a:pt x="15" y="30"/>
                  <a:pt x="22" y="37"/>
                  <a:pt x="24" y="41"/>
                </a:cubicBezTo>
                <a:cubicBezTo>
                  <a:pt x="25" y="38"/>
                  <a:pt x="26" y="35"/>
                  <a:pt x="27" y="31"/>
                </a:cubicBezTo>
                <a:cubicBezTo>
                  <a:pt x="27" y="31"/>
                  <a:pt x="9" y="34"/>
                  <a:pt x="7" y="18"/>
                </a:cubicBezTo>
                <a:cubicBezTo>
                  <a:pt x="23" y="12"/>
                  <a:pt x="27" y="28"/>
                  <a:pt x="27" y="28"/>
                </a:cubicBezTo>
                <a:cubicBezTo>
                  <a:pt x="27" y="26"/>
                  <a:pt x="28" y="21"/>
                  <a:pt x="28" y="21"/>
                </a:cubicBezTo>
                <a:cubicBezTo>
                  <a:pt x="28" y="21"/>
                  <a:pt x="14" y="12"/>
                  <a:pt x="23" y="0"/>
                </a:cubicBezTo>
                <a:cubicBezTo>
                  <a:pt x="39" y="5"/>
                  <a:pt x="31" y="21"/>
                  <a:pt x="31" y="21"/>
                </a:cubicBezTo>
                <a:cubicBezTo>
                  <a:pt x="31" y="21"/>
                  <a:pt x="31" y="24"/>
                  <a:pt x="31" y="25"/>
                </a:cubicBezTo>
                <a:cubicBezTo>
                  <a:pt x="31" y="25"/>
                  <a:pt x="37" y="14"/>
                  <a:pt x="48" y="18"/>
                </a:cubicBezTo>
                <a:cubicBezTo>
                  <a:pt x="48" y="35"/>
                  <a:pt x="30" y="32"/>
                  <a:pt x="30" y="32"/>
                </a:cubicBezTo>
                <a:cubicBezTo>
                  <a:pt x="29" y="35"/>
                  <a:pt x="29" y="39"/>
                  <a:pt x="27" y="42"/>
                </a:cubicBezTo>
                <a:cubicBezTo>
                  <a:pt x="27" y="42"/>
                  <a:pt x="38" y="30"/>
                  <a:pt x="50" y="39"/>
                </a:cubicBezTo>
                <a:cubicBezTo>
                  <a:pt x="43" y="57"/>
                  <a:pt x="25" y="46"/>
                  <a:pt x="25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86" name="Freeform 127">
            <a:extLst>
              <a:ext uri="{FF2B5EF4-FFF2-40B4-BE49-F238E27FC236}">
                <a16:creationId xmlns:a16="http://schemas.microsoft.com/office/drawing/2014/main" id="{12463B26-15F2-DA48-8F13-9F84B8D76A05}"/>
              </a:ext>
            </a:extLst>
          </p:cNvPr>
          <p:cNvSpPr>
            <a:spLocks/>
          </p:cNvSpPr>
          <p:nvPr/>
        </p:nvSpPr>
        <p:spPr bwMode="auto">
          <a:xfrm>
            <a:off x="3959225" y="3094038"/>
            <a:ext cx="171450" cy="188912"/>
          </a:xfrm>
          <a:custGeom>
            <a:avLst/>
            <a:gdLst>
              <a:gd name="T0" fmla="*/ 40 w 50"/>
              <a:gd name="T1" fmla="*/ 55 h 55"/>
              <a:gd name="T2" fmla="*/ 32 w 50"/>
              <a:gd name="T3" fmla="*/ 51 h 55"/>
              <a:gd name="T4" fmla="*/ 4 w 50"/>
              <a:gd name="T5" fmla="*/ 24 h 55"/>
              <a:gd name="T6" fmla="*/ 0 w 50"/>
              <a:gd name="T7" fmla="*/ 14 h 55"/>
              <a:gd name="T8" fmla="*/ 13 w 50"/>
              <a:gd name="T9" fmla="*/ 0 h 55"/>
              <a:gd name="T10" fmla="*/ 23 w 50"/>
              <a:gd name="T11" fmla="*/ 5 h 55"/>
              <a:gd name="T12" fmla="*/ 45 w 50"/>
              <a:gd name="T13" fmla="*/ 26 h 55"/>
              <a:gd name="T14" fmla="*/ 45 w 50"/>
              <a:gd name="T15" fmla="*/ 27 h 55"/>
              <a:gd name="T16" fmla="*/ 42 w 50"/>
              <a:gd name="T17" fmla="*/ 30 h 55"/>
              <a:gd name="T18" fmla="*/ 42 w 50"/>
              <a:gd name="T19" fmla="*/ 29 h 55"/>
              <a:gd name="T20" fmla="*/ 20 w 50"/>
              <a:gd name="T21" fmla="*/ 8 h 55"/>
              <a:gd name="T22" fmla="*/ 13 w 50"/>
              <a:gd name="T23" fmla="*/ 5 h 55"/>
              <a:gd name="T24" fmla="*/ 4 w 50"/>
              <a:gd name="T25" fmla="*/ 14 h 55"/>
              <a:gd name="T26" fmla="*/ 7 w 50"/>
              <a:gd name="T27" fmla="*/ 21 h 55"/>
              <a:gd name="T28" fmla="*/ 35 w 50"/>
              <a:gd name="T29" fmla="*/ 48 h 55"/>
              <a:gd name="T30" fmla="*/ 40 w 50"/>
              <a:gd name="T31" fmla="*/ 50 h 55"/>
              <a:gd name="T32" fmla="*/ 45 w 50"/>
              <a:gd name="T33" fmla="*/ 45 h 55"/>
              <a:gd name="T34" fmla="*/ 43 w 50"/>
              <a:gd name="T35" fmla="*/ 40 h 55"/>
              <a:gd name="T36" fmla="*/ 22 w 50"/>
              <a:gd name="T37" fmla="*/ 19 h 55"/>
              <a:gd name="T38" fmla="*/ 20 w 50"/>
              <a:gd name="T39" fmla="*/ 18 h 55"/>
              <a:gd name="T40" fmla="*/ 18 w 50"/>
              <a:gd name="T41" fmla="*/ 21 h 55"/>
              <a:gd name="T42" fmla="*/ 19 w 50"/>
              <a:gd name="T43" fmla="*/ 23 h 55"/>
              <a:gd name="T44" fmla="*/ 33 w 50"/>
              <a:gd name="T45" fmla="*/ 38 h 55"/>
              <a:gd name="T46" fmla="*/ 34 w 50"/>
              <a:gd name="T47" fmla="*/ 38 h 55"/>
              <a:gd name="T48" fmla="*/ 31 w 50"/>
              <a:gd name="T49" fmla="*/ 41 h 55"/>
              <a:gd name="T50" fmla="*/ 30 w 50"/>
              <a:gd name="T51" fmla="*/ 41 h 55"/>
              <a:gd name="T52" fmla="*/ 16 w 50"/>
              <a:gd name="T53" fmla="*/ 26 h 55"/>
              <a:gd name="T54" fmla="*/ 13 w 50"/>
              <a:gd name="T55" fmla="*/ 21 h 55"/>
              <a:gd name="T56" fmla="*/ 20 w 50"/>
              <a:gd name="T57" fmla="*/ 14 h 55"/>
              <a:gd name="T58" fmla="*/ 26 w 50"/>
              <a:gd name="T59" fmla="*/ 16 h 55"/>
              <a:gd name="T60" fmla="*/ 46 w 50"/>
              <a:gd name="T61" fmla="*/ 37 h 55"/>
              <a:gd name="T62" fmla="*/ 50 w 50"/>
              <a:gd name="T63" fmla="*/ 45 h 55"/>
              <a:gd name="T64" fmla="*/ 40 w 50"/>
              <a:gd name="T65" fmla="*/ 55 h 5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0" h="55">
                <a:moveTo>
                  <a:pt x="40" y="55"/>
                </a:moveTo>
                <a:cubicBezTo>
                  <a:pt x="37" y="55"/>
                  <a:pt x="34" y="54"/>
                  <a:pt x="32" y="51"/>
                </a:cubicBezTo>
                <a:cubicBezTo>
                  <a:pt x="4" y="24"/>
                  <a:pt x="4" y="24"/>
                  <a:pt x="4" y="24"/>
                </a:cubicBezTo>
                <a:cubicBezTo>
                  <a:pt x="1" y="21"/>
                  <a:pt x="0" y="18"/>
                  <a:pt x="0" y="14"/>
                </a:cubicBezTo>
                <a:cubicBezTo>
                  <a:pt x="0" y="7"/>
                  <a:pt x="6" y="0"/>
                  <a:pt x="13" y="0"/>
                </a:cubicBezTo>
                <a:cubicBezTo>
                  <a:pt x="17" y="0"/>
                  <a:pt x="21" y="2"/>
                  <a:pt x="23" y="5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6"/>
                  <a:pt x="45" y="27"/>
                  <a:pt x="45" y="27"/>
                </a:cubicBezTo>
                <a:cubicBezTo>
                  <a:pt x="45" y="28"/>
                  <a:pt x="43" y="30"/>
                  <a:pt x="42" y="30"/>
                </a:cubicBezTo>
                <a:cubicBezTo>
                  <a:pt x="42" y="30"/>
                  <a:pt x="42" y="30"/>
                  <a:pt x="42" y="29"/>
                </a:cubicBezTo>
                <a:cubicBezTo>
                  <a:pt x="20" y="8"/>
                  <a:pt x="20" y="8"/>
                  <a:pt x="20" y="8"/>
                </a:cubicBezTo>
                <a:cubicBezTo>
                  <a:pt x="18" y="6"/>
                  <a:pt x="16" y="5"/>
                  <a:pt x="13" y="5"/>
                </a:cubicBezTo>
                <a:cubicBezTo>
                  <a:pt x="8" y="5"/>
                  <a:pt x="4" y="9"/>
                  <a:pt x="4" y="14"/>
                </a:cubicBezTo>
                <a:cubicBezTo>
                  <a:pt x="4" y="16"/>
                  <a:pt x="5" y="19"/>
                  <a:pt x="7" y="21"/>
                </a:cubicBezTo>
                <a:cubicBezTo>
                  <a:pt x="35" y="48"/>
                  <a:pt x="35" y="48"/>
                  <a:pt x="35" y="48"/>
                </a:cubicBezTo>
                <a:cubicBezTo>
                  <a:pt x="36" y="50"/>
                  <a:pt x="38" y="50"/>
                  <a:pt x="40" y="50"/>
                </a:cubicBezTo>
                <a:cubicBezTo>
                  <a:pt x="43" y="50"/>
                  <a:pt x="45" y="48"/>
                  <a:pt x="45" y="45"/>
                </a:cubicBezTo>
                <a:cubicBezTo>
                  <a:pt x="45" y="43"/>
                  <a:pt x="44" y="41"/>
                  <a:pt x="43" y="40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1" y="18"/>
                  <a:pt x="20" y="18"/>
                </a:cubicBezTo>
                <a:cubicBezTo>
                  <a:pt x="19" y="18"/>
                  <a:pt x="18" y="19"/>
                  <a:pt x="18" y="21"/>
                </a:cubicBezTo>
                <a:cubicBezTo>
                  <a:pt x="18" y="22"/>
                  <a:pt x="18" y="22"/>
                  <a:pt x="19" y="23"/>
                </a:cubicBezTo>
                <a:cubicBezTo>
                  <a:pt x="33" y="38"/>
                  <a:pt x="33" y="38"/>
                  <a:pt x="33" y="38"/>
                </a:cubicBezTo>
                <a:cubicBezTo>
                  <a:pt x="34" y="38"/>
                  <a:pt x="34" y="38"/>
                  <a:pt x="34" y="38"/>
                </a:cubicBezTo>
                <a:cubicBezTo>
                  <a:pt x="34" y="39"/>
                  <a:pt x="32" y="41"/>
                  <a:pt x="31" y="41"/>
                </a:cubicBezTo>
                <a:cubicBezTo>
                  <a:pt x="31" y="41"/>
                  <a:pt x="30" y="41"/>
                  <a:pt x="30" y="41"/>
                </a:cubicBezTo>
                <a:cubicBezTo>
                  <a:pt x="16" y="26"/>
                  <a:pt x="16" y="26"/>
                  <a:pt x="16" y="26"/>
                </a:cubicBezTo>
                <a:cubicBezTo>
                  <a:pt x="14" y="25"/>
                  <a:pt x="13" y="23"/>
                  <a:pt x="13" y="21"/>
                </a:cubicBezTo>
                <a:cubicBezTo>
                  <a:pt x="13" y="17"/>
                  <a:pt x="16" y="14"/>
                  <a:pt x="20" y="14"/>
                </a:cubicBezTo>
                <a:cubicBezTo>
                  <a:pt x="22" y="14"/>
                  <a:pt x="24" y="15"/>
                  <a:pt x="26" y="16"/>
                </a:cubicBezTo>
                <a:cubicBezTo>
                  <a:pt x="46" y="37"/>
                  <a:pt x="46" y="37"/>
                  <a:pt x="46" y="37"/>
                </a:cubicBezTo>
                <a:cubicBezTo>
                  <a:pt x="49" y="39"/>
                  <a:pt x="50" y="42"/>
                  <a:pt x="50" y="45"/>
                </a:cubicBezTo>
                <a:cubicBezTo>
                  <a:pt x="50" y="51"/>
                  <a:pt x="46" y="55"/>
                  <a:pt x="40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87" name="Freeform 128">
            <a:extLst>
              <a:ext uri="{FF2B5EF4-FFF2-40B4-BE49-F238E27FC236}">
                <a16:creationId xmlns:a16="http://schemas.microsoft.com/office/drawing/2014/main" id="{777B1FEE-18D2-9647-9BD2-AF034720ECD5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3094038"/>
            <a:ext cx="203200" cy="188912"/>
          </a:xfrm>
          <a:custGeom>
            <a:avLst/>
            <a:gdLst>
              <a:gd name="T0" fmla="*/ 10 w 59"/>
              <a:gd name="T1" fmla="*/ 37 h 55"/>
              <a:gd name="T2" fmla="*/ 0 w 59"/>
              <a:gd name="T3" fmla="*/ 25 h 55"/>
              <a:gd name="T4" fmla="*/ 6 w 59"/>
              <a:gd name="T5" fmla="*/ 18 h 55"/>
              <a:gd name="T6" fmla="*/ 15 w 59"/>
              <a:gd name="T7" fmla="*/ 30 h 55"/>
              <a:gd name="T8" fmla="*/ 10 w 59"/>
              <a:gd name="T9" fmla="*/ 37 h 55"/>
              <a:gd name="T10" fmla="*/ 50 w 59"/>
              <a:gd name="T11" fmla="*/ 50 h 55"/>
              <a:gd name="T12" fmla="*/ 43 w 59"/>
              <a:gd name="T13" fmla="*/ 55 h 55"/>
              <a:gd name="T14" fmla="*/ 29 w 59"/>
              <a:gd name="T15" fmla="*/ 52 h 55"/>
              <a:gd name="T16" fmla="*/ 15 w 59"/>
              <a:gd name="T17" fmla="*/ 55 h 55"/>
              <a:gd name="T18" fmla="*/ 9 w 59"/>
              <a:gd name="T19" fmla="*/ 50 h 55"/>
              <a:gd name="T20" fmla="*/ 29 w 59"/>
              <a:gd name="T21" fmla="*/ 29 h 55"/>
              <a:gd name="T22" fmla="*/ 50 w 59"/>
              <a:gd name="T23" fmla="*/ 50 h 55"/>
              <a:gd name="T24" fmla="*/ 21 w 59"/>
              <a:gd name="T25" fmla="*/ 21 h 55"/>
              <a:gd name="T26" fmla="*/ 12 w 59"/>
              <a:gd name="T27" fmla="*/ 9 h 55"/>
              <a:gd name="T28" fmla="*/ 18 w 59"/>
              <a:gd name="T29" fmla="*/ 0 h 55"/>
              <a:gd name="T30" fmla="*/ 28 w 59"/>
              <a:gd name="T31" fmla="*/ 13 h 55"/>
              <a:gd name="T32" fmla="*/ 21 w 59"/>
              <a:gd name="T33" fmla="*/ 21 h 55"/>
              <a:gd name="T34" fmla="*/ 31 w 59"/>
              <a:gd name="T35" fmla="*/ 13 h 55"/>
              <a:gd name="T36" fmla="*/ 41 w 59"/>
              <a:gd name="T37" fmla="*/ 0 h 55"/>
              <a:gd name="T38" fmla="*/ 47 w 59"/>
              <a:gd name="T39" fmla="*/ 9 h 55"/>
              <a:gd name="T40" fmla="*/ 38 w 59"/>
              <a:gd name="T41" fmla="*/ 21 h 55"/>
              <a:gd name="T42" fmla="*/ 31 w 59"/>
              <a:gd name="T43" fmla="*/ 13 h 55"/>
              <a:gd name="T44" fmla="*/ 59 w 59"/>
              <a:gd name="T45" fmla="*/ 25 h 55"/>
              <a:gd name="T46" fmla="*/ 49 w 59"/>
              <a:gd name="T47" fmla="*/ 37 h 55"/>
              <a:gd name="T48" fmla="*/ 44 w 59"/>
              <a:gd name="T49" fmla="*/ 30 h 55"/>
              <a:gd name="T50" fmla="*/ 53 w 59"/>
              <a:gd name="T51" fmla="*/ 18 h 55"/>
              <a:gd name="T52" fmla="*/ 59 w 59"/>
              <a:gd name="T53" fmla="*/ 25 h 5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9" h="55">
                <a:moveTo>
                  <a:pt x="10" y="37"/>
                </a:moveTo>
                <a:cubicBezTo>
                  <a:pt x="4" y="37"/>
                  <a:pt x="0" y="30"/>
                  <a:pt x="0" y="25"/>
                </a:cubicBezTo>
                <a:cubicBezTo>
                  <a:pt x="0" y="21"/>
                  <a:pt x="2" y="18"/>
                  <a:pt x="6" y="18"/>
                </a:cubicBezTo>
                <a:cubicBezTo>
                  <a:pt x="11" y="18"/>
                  <a:pt x="15" y="25"/>
                  <a:pt x="15" y="30"/>
                </a:cubicBezTo>
                <a:cubicBezTo>
                  <a:pt x="15" y="33"/>
                  <a:pt x="14" y="37"/>
                  <a:pt x="10" y="37"/>
                </a:cubicBezTo>
                <a:close/>
                <a:moveTo>
                  <a:pt x="50" y="50"/>
                </a:moveTo>
                <a:cubicBezTo>
                  <a:pt x="50" y="54"/>
                  <a:pt x="46" y="55"/>
                  <a:pt x="43" y="55"/>
                </a:cubicBezTo>
                <a:cubicBezTo>
                  <a:pt x="38" y="55"/>
                  <a:pt x="34" y="52"/>
                  <a:pt x="29" y="52"/>
                </a:cubicBezTo>
                <a:cubicBezTo>
                  <a:pt x="25" y="52"/>
                  <a:pt x="21" y="55"/>
                  <a:pt x="15" y="55"/>
                </a:cubicBezTo>
                <a:cubicBezTo>
                  <a:pt x="12" y="55"/>
                  <a:pt x="9" y="54"/>
                  <a:pt x="9" y="50"/>
                </a:cubicBezTo>
                <a:cubicBezTo>
                  <a:pt x="9" y="41"/>
                  <a:pt x="21" y="29"/>
                  <a:pt x="29" y="29"/>
                </a:cubicBezTo>
                <a:cubicBezTo>
                  <a:pt x="38" y="29"/>
                  <a:pt x="50" y="41"/>
                  <a:pt x="50" y="50"/>
                </a:cubicBezTo>
                <a:close/>
                <a:moveTo>
                  <a:pt x="21" y="21"/>
                </a:moveTo>
                <a:cubicBezTo>
                  <a:pt x="15" y="21"/>
                  <a:pt x="12" y="14"/>
                  <a:pt x="12" y="9"/>
                </a:cubicBezTo>
                <a:cubicBezTo>
                  <a:pt x="12" y="5"/>
                  <a:pt x="14" y="0"/>
                  <a:pt x="18" y="0"/>
                </a:cubicBezTo>
                <a:cubicBezTo>
                  <a:pt x="24" y="0"/>
                  <a:pt x="28" y="8"/>
                  <a:pt x="28" y="13"/>
                </a:cubicBezTo>
                <a:cubicBezTo>
                  <a:pt x="28" y="17"/>
                  <a:pt x="26" y="21"/>
                  <a:pt x="21" y="21"/>
                </a:cubicBezTo>
                <a:close/>
                <a:moveTo>
                  <a:pt x="31" y="13"/>
                </a:moveTo>
                <a:cubicBezTo>
                  <a:pt x="31" y="8"/>
                  <a:pt x="35" y="0"/>
                  <a:pt x="41" y="0"/>
                </a:cubicBezTo>
                <a:cubicBezTo>
                  <a:pt x="45" y="0"/>
                  <a:pt x="47" y="5"/>
                  <a:pt x="47" y="9"/>
                </a:cubicBezTo>
                <a:cubicBezTo>
                  <a:pt x="47" y="14"/>
                  <a:pt x="44" y="21"/>
                  <a:pt x="38" y="21"/>
                </a:cubicBezTo>
                <a:cubicBezTo>
                  <a:pt x="33" y="21"/>
                  <a:pt x="31" y="17"/>
                  <a:pt x="31" y="13"/>
                </a:cubicBezTo>
                <a:close/>
                <a:moveTo>
                  <a:pt x="59" y="25"/>
                </a:moveTo>
                <a:cubicBezTo>
                  <a:pt x="59" y="30"/>
                  <a:pt x="55" y="37"/>
                  <a:pt x="49" y="37"/>
                </a:cubicBezTo>
                <a:cubicBezTo>
                  <a:pt x="45" y="37"/>
                  <a:pt x="44" y="33"/>
                  <a:pt x="44" y="30"/>
                </a:cubicBezTo>
                <a:cubicBezTo>
                  <a:pt x="44" y="25"/>
                  <a:pt x="48" y="18"/>
                  <a:pt x="53" y="18"/>
                </a:cubicBezTo>
                <a:cubicBezTo>
                  <a:pt x="57" y="18"/>
                  <a:pt x="59" y="21"/>
                  <a:pt x="59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88" name="Freeform 129">
            <a:extLst>
              <a:ext uri="{FF2B5EF4-FFF2-40B4-BE49-F238E27FC236}">
                <a16:creationId xmlns:a16="http://schemas.microsoft.com/office/drawing/2014/main" id="{C635FBA3-75DC-8349-B3D6-4B46A5DD4934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3094038"/>
            <a:ext cx="233362" cy="188912"/>
          </a:xfrm>
          <a:custGeom>
            <a:avLst/>
            <a:gdLst>
              <a:gd name="T0" fmla="*/ 68 w 68"/>
              <a:gd name="T1" fmla="*/ 49 h 55"/>
              <a:gd name="T2" fmla="*/ 63 w 68"/>
              <a:gd name="T3" fmla="*/ 55 h 55"/>
              <a:gd name="T4" fmla="*/ 5 w 68"/>
              <a:gd name="T5" fmla="*/ 55 h 55"/>
              <a:gd name="T6" fmla="*/ 0 w 68"/>
              <a:gd name="T7" fmla="*/ 49 h 55"/>
              <a:gd name="T8" fmla="*/ 0 w 68"/>
              <a:gd name="T9" fmla="*/ 6 h 55"/>
              <a:gd name="T10" fmla="*/ 5 w 68"/>
              <a:gd name="T11" fmla="*/ 0 h 55"/>
              <a:gd name="T12" fmla="*/ 63 w 68"/>
              <a:gd name="T13" fmla="*/ 0 h 55"/>
              <a:gd name="T14" fmla="*/ 68 w 68"/>
              <a:gd name="T15" fmla="*/ 6 h 55"/>
              <a:gd name="T16" fmla="*/ 68 w 68"/>
              <a:gd name="T17" fmla="*/ 49 h 55"/>
              <a:gd name="T18" fmla="*/ 5 w 68"/>
              <a:gd name="T19" fmla="*/ 5 h 55"/>
              <a:gd name="T20" fmla="*/ 4 w 68"/>
              <a:gd name="T21" fmla="*/ 6 h 55"/>
              <a:gd name="T22" fmla="*/ 4 w 68"/>
              <a:gd name="T23" fmla="*/ 49 h 55"/>
              <a:gd name="T24" fmla="*/ 5 w 68"/>
              <a:gd name="T25" fmla="*/ 51 h 55"/>
              <a:gd name="T26" fmla="*/ 63 w 68"/>
              <a:gd name="T27" fmla="*/ 51 h 55"/>
              <a:gd name="T28" fmla="*/ 64 w 68"/>
              <a:gd name="T29" fmla="*/ 49 h 55"/>
              <a:gd name="T30" fmla="*/ 64 w 68"/>
              <a:gd name="T31" fmla="*/ 6 h 55"/>
              <a:gd name="T32" fmla="*/ 63 w 68"/>
              <a:gd name="T33" fmla="*/ 5 h 55"/>
              <a:gd name="T34" fmla="*/ 5 w 68"/>
              <a:gd name="T35" fmla="*/ 5 h 55"/>
              <a:gd name="T36" fmla="*/ 16 w 68"/>
              <a:gd name="T37" fmla="*/ 23 h 55"/>
              <a:gd name="T38" fmla="*/ 9 w 68"/>
              <a:gd name="T39" fmla="*/ 16 h 55"/>
              <a:gd name="T40" fmla="*/ 16 w 68"/>
              <a:gd name="T41" fmla="*/ 9 h 55"/>
              <a:gd name="T42" fmla="*/ 23 w 68"/>
              <a:gd name="T43" fmla="*/ 16 h 55"/>
              <a:gd name="T44" fmla="*/ 16 w 68"/>
              <a:gd name="T45" fmla="*/ 23 h 55"/>
              <a:gd name="T46" fmla="*/ 59 w 68"/>
              <a:gd name="T47" fmla="*/ 46 h 55"/>
              <a:gd name="T48" fmla="*/ 9 w 68"/>
              <a:gd name="T49" fmla="*/ 46 h 55"/>
              <a:gd name="T50" fmla="*/ 9 w 68"/>
              <a:gd name="T51" fmla="*/ 39 h 55"/>
              <a:gd name="T52" fmla="*/ 20 w 68"/>
              <a:gd name="T53" fmla="*/ 28 h 55"/>
              <a:gd name="T54" fmla="*/ 26 w 68"/>
              <a:gd name="T55" fmla="*/ 33 h 55"/>
              <a:gd name="T56" fmla="*/ 44 w 68"/>
              <a:gd name="T57" fmla="*/ 15 h 55"/>
              <a:gd name="T58" fmla="*/ 59 w 68"/>
              <a:gd name="T59" fmla="*/ 30 h 55"/>
              <a:gd name="T60" fmla="*/ 59 w 68"/>
              <a:gd name="T61" fmla="*/ 46 h 5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55">
                <a:moveTo>
                  <a:pt x="68" y="49"/>
                </a:moveTo>
                <a:cubicBezTo>
                  <a:pt x="68" y="53"/>
                  <a:pt x="66" y="55"/>
                  <a:pt x="63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3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8" y="3"/>
                  <a:pt x="68" y="6"/>
                </a:cubicBezTo>
                <a:lnTo>
                  <a:pt x="68" y="49"/>
                </a:lnTo>
                <a:close/>
                <a:moveTo>
                  <a:pt x="5" y="5"/>
                </a:moveTo>
                <a:cubicBezTo>
                  <a:pt x="5" y="5"/>
                  <a:pt x="4" y="5"/>
                  <a:pt x="4" y="6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50"/>
                  <a:pt x="5" y="51"/>
                  <a:pt x="5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4" y="50"/>
                  <a:pt x="64" y="49"/>
                </a:cubicBezTo>
                <a:cubicBezTo>
                  <a:pt x="64" y="6"/>
                  <a:pt x="64" y="6"/>
                  <a:pt x="64" y="6"/>
                </a:cubicBezTo>
                <a:cubicBezTo>
                  <a:pt x="64" y="5"/>
                  <a:pt x="63" y="5"/>
                  <a:pt x="63" y="5"/>
                </a:cubicBezTo>
                <a:lnTo>
                  <a:pt x="5" y="5"/>
                </a:lnTo>
                <a:close/>
                <a:moveTo>
                  <a:pt x="16" y="23"/>
                </a:moveTo>
                <a:cubicBezTo>
                  <a:pt x="12" y="23"/>
                  <a:pt x="9" y="20"/>
                  <a:pt x="9" y="16"/>
                </a:cubicBezTo>
                <a:cubicBezTo>
                  <a:pt x="9" y="13"/>
                  <a:pt x="12" y="9"/>
                  <a:pt x="16" y="9"/>
                </a:cubicBezTo>
                <a:cubicBezTo>
                  <a:pt x="20" y="9"/>
                  <a:pt x="23" y="13"/>
                  <a:pt x="23" y="16"/>
                </a:cubicBezTo>
                <a:cubicBezTo>
                  <a:pt x="23" y="20"/>
                  <a:pt x="20" y="23"/>
                  <a:pt x="16" y="23"/>
                </a:cubicBezTo>
                <a:close/>
                <a:moveTo>
                  <a:pt x="59" y="46"/>
                </a:moveTo>
                <a:cubicBezTo>
                  <a:pt x="9" y="46"/>
                  <a:pt x="9" y="46"/>
                  <a:pt x="9" y="46"/>
                </a:cubicBezTo>
                <a:cubicBezTo>
                  <a:pt x="9" y="39"/>
                  <a:pt x="9" y="39"/>
                  <a:pt x="9" y="39"/>
                </a:cubicBezTo>
                <a:cubicBezTo>
                  <a:pt x="20" y="28"/>
                  <a:pt x="20" y="28"/>
                  <a:pt x="20" y="28"/>
                </a:cubicBezTo>
                <a:cubicBezTo>
                  <a:pt x="26" y="33"/>
                  <a:pt x="26" y="33"/>
                  <a:pt x="26" y="33"/>
                </a:cubicBezTo>
                <a:cubicBezTo>
                  <a:pt x="44" y="15"/>
                  <a:pt x="44" y="15"/>
                  <a:pt x="44" y="15"/>
                </a:cubicBezTo>
                <a:cubicBezTo>
                  <a:pt x="59" y="30"/>
                  <a:pt x="59" y="30"/>
                  <a:pt x="59" y="30"/>
                </a:cubicBezTo>
                <a:lnTo>
                  <a:pt x="59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89" name="Freeform 130">
            <a:extLst>
              <a:ext uri="{FF2B5EF4-FFF2-40B4-BE49-F238E27FC236}">
                <a16:creationId xmlns:a16="http://schemas.microsoft.com/office/drawing/2014/main" id="{FCEC6369-E428-E24D-A511-C916361E7965}"/>
              </a:ext>
            </a:extLst>
          </p:cNvPr>
          <p:cNvSpPr>
            <a:spLocks/>
          </p:cNvSpPr>
          <p:nvPr/>
        </p:nvSpPr>
        <p:spPr bwMode="auto">
          <a:xfrm>
            <a:off x="5443538" y="3094038"/>
            <a:ext cx="188912" cy="188912"/>
          </a:xfrm>
          <a:custGeom>
            <a:avLst/>
            <a:gdLst>
              <a:gd name="T0" fmla="*/ 27 w 55"/>
              <a:gd name="T1" fmla="*/ 55 h 55"/>
              <a:gd name="T2" fmla="*/ 19 w 55"/>
              <a:gd name="T3" fmla="*/ 54 h 55"/>
              <a:gd name="T4" fmla="*/ 22 w 55"/>
              <a:gd name="T5" fmla="*/ 48 h 55"/>
              <a:gd name="T6" fmla="*/ 24 w 55"/>
              <a:gd name="T7" fmla="*/ 41 h 55"/>
              <a:gd name="T8" fmla="*/ 31 w 55"/>
              <a:gd name="T9" fmla="*/ 44 h 55"/>
              <a:gd name="T10" fmla="*/ 46 w 55"/>
              <a:gd name="T11" fmla="*/ 25 h 55"/>
              <a:gd name="T12" fmla="*/ 28 w 55"/>
              <a:gd name="T13" fmla="*/ 10 h 55"/>
              <a:gd name="T14" fmla="*/ 9 w 55"/>
              <a:gd name="T15" fmla="*/ 27 h 55"/>
              <a:gd name="T16" fmla="*/ 14 w 55"/>
              <a:gd name="T17" fmla="*/ 37 h 55"/>
              <a:gd name="T18" fmla="*/ 16 w 55"/>
              <a:gd name="T19" fmla="*/ 36 h 55"/>
              <a:gd name="T20" fmla="*/ 16 w 55"/>
              <a:gd name="T21" fmla="*/ 34 h 55"/>
              <a:gd name="T22" fmla="*/ 16 w 55"/>
              <a:gd name="T23" fmla="*/ 33 h 55"/>
              <a:gd name="T24" fmla="*/ 14 w 55"/>
              <a:gd name="T25" fmla="*/ 27 h 55"/>
              <a:gd name="T26" fmla="*/ 27 w 55"/>
              <a:gd name="T27" fmla="*/ 14 h 55"/>
              <a:gd name="T28" fmla="*/ 39 w 55"/>
              <a:gd name="T29" fmla="*/ 25 h 55"/>
              <a:gd name="T30" fmla="*/ 30 w 55"/>
              <a:gd name="T31" fmla="*/ 39 h 55"/>
              <a:gd name="T32" fmla="*/ 26 w 55"/>
              <a:gd name="T33" fmla="*/ 34 h 55"/>
              <a:gd name="T34" fmla="*/ 28 w 55"/>
              <a:gd name="T35" fmla="*/ 24 h 55"/>
              <a:gd name="T36" fmla="*/ 25 w 55"/>
              <a:gd name="T37" fmla="*/ 20 h 55"/>
              <a:gd name="T38" fmla="*/ 19 w 55"/>
              <a:gd name="T39" fmla="*/ 27 h 55"/>
              <a:gd name="T40" fmla="*/ 20 w 55"/>
              <a:gd name="T41" fmla="*/ 32 h 55"/>
              <a:gd name="T42" fmla="*/ 17 w 55"/>
              <a:gd name="T43" fmla="*/ 47 h 55"/>
              <a:gd name="T44" fmla="*/ 16 w 55"/>
              <a:gd name="T45" fmla="*/ 53 h 55"/>
              <a:gd name="T46" fmla="*/ 0 w 55"/>
              <a:gd name="T47" fmla="*/ 28 h 55"/>
              <a:gd name="T48" fmla="*/ 27 w 55"/>
              <a:gd name="T49" fmla="*/ 0 h 55"/>
              <a:gd name="T50" fmla="*/ 55 w 55"/>
              <a:gd name="T51" fmla="*/ 28 h 55"/>
              <a:gd name="T52" fmla="*/ 27 w 55"/>
              <a:gd name="T53" fmla="*/ 55 h 5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24" y="55"/>
                  <a:pt x="22" y="55"/>
                  <a:pt x="19" y="54"/>
                </a:cubicBezTo>
                <a:cubicBezTo>
                  <a:pt x="20" y="52"/>
                  <a:pt x="22" y="50"/>
                  <a:pt x="22" y="48"/>
                </a:cubicBezTo>
                <a:cubicBezTo>
                  <a:pt x="22" y="48"/>
                  <a:pt x="23" y="47"/>
                  <a:pt x="24" y="41"/>
                </a:cubicBezTo>
                <a:cubicBezTo>
                  <a:pt x="25" y="42"/>
                  <a:pt x="28" y="44"/>
                  <a:pt x="31" y="44"/>
                </a:cubicBezTo>
                <a:cubicBezTo>
                  <a:pt x="40" y="44"/>
                  <a:pt x="46" y="36"/>
                  <a:pt x="46" y="25"/>
                </a:cubicBezTo>
                <a:cubicBezTo>
                  <a:pt x="46" y="17"/>
                  <a:pt x="39" y="10"/>
                  <a:pt x="28" y="10"/>
                </a:cubicBezTo>
                <a:cubicBezTo>
                  <a:pt x="15" y="10"/>
                  <a:pt x="9" y="19"/>
                  <a:pt x="9" y="27"/>
                </a:cubicBezTo>
                <a:cubicBezTo>
                  <a:pt x="9" y="31"/>
                  <a:pt x="10" y="36"/>
                  <a:pt x="14" y="37"/>
                </a:cubicBezTo>
                <a:cubicBezTo>
                  <a:pt x="15" y="37"/>
                  <a:pt x="15" y="37"/>
                  <a:pt x="16" y="36"/>
                </a:cubicBezTo>
                <a:cubicBezTo>
                  <a:pt x="16" y="36"/>
                  <a:pt x="16" y="35"/>
                  <a:pt x="16" y="34"/>
                </a:cubicBezTo>
                <a:cubicBezTo>
                  <a:pt x="16" y="34"/>
                  <a:pt x="16" y="33"/>
                  <a:pt x="16" y="33"/>
                </a:cubicBezTo>
                <a:cubicBezTo>
                  <a:pt x="15" y="31"/>
                  <a:pt x="14" y="30"/>
                  <a:pt x="14" y="27"/>
                </a:cubicBezTo>
                <a:cubicBezTo>
                  <a:pt x="14" y="20"/>
                  <a:pt x="19" y="14"/>
                  <a:pt x="27" y="14"/>
                </a:cubicBezTo>
                <a:cubicBezTo>
                  <a:pt x="35" y="14"/>
                  <a:pt x="39" y="19"/>
                  <a:pt x="39" y="25"/>
                </a:cubicBezTo>
                <a:cubicBezTo>
                  <a:pt x="39" y="33"/>
                  <a:pt x="35" y="39"/>
                  <a:pt x="30" y="39"/>
                </a:cubicBezTo>
                <a:cubicBezTo>
                  <a:pt x="27" y="39"/>
                  <a:pt x="25" y="37"/>
                  <a:pt x="26" y="34"/>
                </a:cubicBezTo>
                <a:cubicBezTo>
                  <a:pt x="27" y="31"/>
                  <a:pt x="28" y="27"/>
                  <a:pt x="28" y="24"/>
                </a:cubicBezTo>
                <a:cubicBezTo>
                  <a:pt x="28" y="22"/>
                  <a:pt x="27" y="20"/>
                  <a:pt x="25" y="20"/>
                </a:cubicBezTo>
                <a:cubicBezTo>
                  <a:pt x="22" y="20"/>
                  <a:pt x="19" y="23"/>
                  <a:pt x="19" y="27"/>
                </a:cubicBezTo>
                <a:cubicBezTo>
                  <a:pt x="19" y="27"/>
                  <a:pt x="19" y="30"/>
                  <a:pt x="20" y="32"/>
                </a:cubicBezTo>
                <a:cubicBezTo>
                  <a:pt x="17" y="44"/>
                  <a:pt x="17" y="47"/>
                  <a:pt x="17" y="47"/>
                </a:cubicBezTo>
                <a:cubicBezTo>
                  <a:pt x="16" y="49"/>
                  <a:pt x="16" y="51"/>
                  <a:pt x="16" y="53"/>
                </a:cubicBezTo>
                <a:cubicBezTo>
                  <a:pt x="7" y="49"/>
                  <a:pt x="0" y="39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ubicBezTo>
                  <a:pt x="55" y="43"/>
                  <a:pt x="42" y="55"/>
                  <a:pt x="27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90" name="Freeform 131">
            <a:extLst>
              <a:ext uri="{FF2B5EF4-FFF2-40B4-BE49-F238E27FC236}">
                <a16:creationId xmlns:a16="http://schemas.microsoft.com/office/drawing/2014/main" id="{86705096-4E21-5340-AC35-9A158680DF57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3094038"/>
            <a:ext cx="188913" cy="188912"/>
          </a:xfrm>
          <a:custGeom>
            <a:avLst/>
            <a:gdLst>
              <a:gd name="T0" fmla="*/ 55 w 55"/>
              <a:gd name="T1" fmla="*/ 28 h 55"/>
              <a:gd name="T2" fmla="*/ 27 w 55"/>
              <a:gd name="T3" fmla="*/ 55 h 55"/>
              <a:gd name="T4" fmla="*/ 0 w 55"/>
              <a:gd name="T5" fmla="*/ 28 h 55"/>
              <a:gd name="T6" fmla="*/ 27 w 55"/>
              <a:gd name="T7" fmla="*/ 0 h 55"/>
              <a:gd name="T8" fmla="*/ 55 w 55"/>
              <a:gd name="T9" fmla="*/ 28 h 55"/>
              <a:gd name="T10" fmla="*/ 42 w 55"/>
              <a:gd name="T11" fmla="*/ 28 h 55"/>
              <a:gd name="T12" fmla="*/ 41 w 55"/>
              <a:gd name="T13" fmla="*/ 26 h 55"/>
              <a:gd name="T14" fmla="*/ 21 w 55"/>
              <a:gd name="T15" fmla="*/ 14 h 55"/>
              <a:gd name="T16" fmla="*/ 19 w 55"/>
              <a:gd name="T17" fmla="*/ 14 h 55"/>
              <a:gd name="T18" fmla="*/ 18 w 55"/>
              <a:gd name="T19" fmla="*/ 16 h 55"/>
              <a:gd name="T20" fmla="*/ 18 w 55"/>
              <a:gd name="T21" fmla="*/ 39 h 55"/>
              <a:gd name="T22" fmla="*/ 19 w 55"/>
              <a:gd name="T23" fmla="*/ 41 h 55"/>
              <a:gd name="T24" fmla="*/ 20 w 55"/>
              <a:gd name="T25" fmla="*/ 41 h 55"/>
              <a:gd name="T26" fmla="*/ 21 w 55"/>
              <a:gd name="T27" fmla="*/ 41 h 55"/>
              <a:gd name="T28" fmla="*/ 41 w 55"/>
              <a:gd name="T29" fmla="*/ 30 h 55"/>
              <a:gd name="T30" fmla="*/ 42 w 55"/>
              <a:gd name="T31" fmla="*/ 28 h 55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55" h="55">
                <a:moveTo>
                  <a:pt x="55" y="28"/>
                </a:moveTo>
                <a:cubicBezTo>
                  <a:pt x="55" y="43"/>
                  <a:pt x="42" y="55"/>
                  <a:pt x="27" y="55"/>
                </a:cubicBez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lose/>
                <a:moveTo>
                  <a:pt x="42" y="28"/>
                </a:moveTo>
                <a:cubicBezTo>
                  <a:pt x="42" y="27"/>
                  <a:pt x="42" y="26"/>
                  <a:pt x="41" y="26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4"/>
                  <a:pt x="20" y="14"/>
                  <a:pt x="19" y="14"/>
                </a:cubicBezTo>
                <a:cubicBezTo>
                  <a:pt x="18" y="15"/>
                  <a:pt x="18" y="16"/>
                  <a:pt x="18" y="16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40"/>
                  <a:pt x="18" y="41"/>
                  <a:pt x="19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41" y="30"/>
                  <a:pt x="41" y="30"/>
                  <a:pt x="41" y="30"/>
                </a:cubicBezTo>
                <a:cubicBezTo>
                  <a:pt x="42" y="29"/>
                  <a:pt x="42" y="29"/>
                  <a:pt x="42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91" name="Freeform 132">
            <a:extLst>
              <a:ext uri="{FF2B5EF4-FFF2-40B4-BE49-F238E27FC236}">
                <a16:creationId xmlns:a16="http://schemas.microsoft.com/office/drawing/2014/main" id="{E46D4C1F-92B5-FA48-90FF-6792706F953A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3094038"/>
            <a:ext cx="188913" cy="188912"/>
          </a:xfrm>
          <a:custGeom>
            <a:avLst/>
            <a:gdLst>
              <a:gd name="T0" fmla="*/ 27 w 55"/>
              <a:gd name="T1" fmla="*/ 55 h 55"/>
              <a:gd name="T2" fmla="*/ 0 w 55"/>
              <a:gd name="T3" fmla="*/ 28 h 55"/>
              <a:gd name="T4" fmla="*/ 27 w 55"/>
              <a:gd name="T5" fmla="*/ 0 h 55"/>
              <a:gd name="T6" fmla="*/ 55 w 55"/>
              <a:gd name="T7" fmla="*/ 28 h 55"/>
              <a:gd name="T8" fmla="*/ 27 w 55"/>
              <a:gd name="T9" fmla="*/ 55 h 55"/>
              <a:gd name="T10" fmla="*/ 43 w 55"/>
              <a:gd name="T11" fmla="*/ 25 h 55"/>
              <a:gd name="T12" fmla="*/ 41 w 55"/>
              <a:gd name="T13" fmla="*/ 23 h 55"/>
              <a:gd name="T14" fmla="*/ 32 w 55"/>
              <a:gd name="T15" fmla="*/ 23 h 55"/>
              <a:gd name="T16" fmla="*/ 32 w 55"/>
              <a:gd name="T17" fmla="*/ 14 h 55"/>
              <a:gd name="T18" fmla="*/ 29 w 55"/>
              <a:gd name="T19" fmla="*/ 12 h 55"/>
              <a:gd name="T20" fmla="*/ 25 w 55"/>
              <a:gd name="T21" fmla="*/ 12 h 55"/>
              <a:gd name="T22" fmla="*/ 23 w 55"/>
              <a:gd name="T23" fmla="*/ 14 h 55"/>
              <a:gd name="T24" fmla="*/ 23 w 55"/>
              <a:gd name="T25" fmla="*/ 23 h 55"/>
              <a:gd name="T26" fmla="*/ 13 w 55"/>
              <a:gd name="T27" fmla="*/ 23 h 55"/>
              <a:gd name="T28" fmla="*/ 11 w 55"/>
              <a:gd name="T29" fmla="*/ 25 h 55"/>
              <a:gd name="T30" fmla="*/ 11 w 55"/>
              <a:gd name="T31" fmla="*/ 30 h 55"/>
              <a:gd name="T32" fmla="*/ 13 w 55"/>
              <a:gd name="T33" fmla="*/ 32 h 55"/>
              <a:gd name="T34" fmla="*/ 23 w 55"/>
              <a:gd name="T35" fmla="*/ 32 h 55"/>
              <a:gd name="T36" fmla="*/ 23 w 55"/>
              <a:gd name="T37" fmla="*/ 41 h 55"/>
              <a:gd name="T38" fmla="*/ 25 w 55"/>
              <a:gd name="T39" fmla="*/ 44 h 55"/>
              <a:gd name="T40" fmla="*/ 29 w 55"/>
              <a:gd name="T41" fmla="*/ 44 h 55"/>
              <a:gd name="T42" fmla="*/ 32 w 55"/>
              <a:gd name="T43" fmla="*/ 41 h 55"/>
              <a:gd name="T44" fmla="*/ 32 w 55"/>
              <a:gd name="T45" fmla="*/ 32 h 55"/>
              <a:gd name="T46" fmla="*/ 41 w 55"/>
              <a:gd name="T47" fmla="*/ 32 h 55"/>
              <a:gd name="T48" fmla="*/ 43 w 55"/>
              <a:gd name="T49" fmla="*/ 30 h 55"/>
              <a:gd name="T50" fmla="*/ 43 w 55"/>
              <a:gd name="T51" fmla="*/ 25 h 5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ubicBezTo>
                  <a:pt x="55" y="43"/>
                  <a:pt x="42" y="55"/>
                  <a:pt x="27" y="55"/>
                </a:cubicBezTo>
                <a:close/>
                <a:moveTo>
                  <a:pt x="43" y="25"/>
                </a:moveTo>
                <a:cubicBezTo>
                  <a:pt x="43" y="24"/>
                  <a:pt x="42" y="23"/>
                  <a:pt x="41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13"/>
                  <a:pt x="31" y="12"/>
                  <a:pt x="29" y="12"/>
                </a:cubicBezTo>
                <a:cubicBezTo>
                  <a:pt x="25" y="12"/>
                  <a:pt x="25" y="12"/>
                  <a:pt x="25" y="12"/>
                </a:cubicBezTo>
                <a:cubicBezTo>
                  <a:pt x="24" y="12"/>
                  <a:pt x="23" y="13"/>
                  <a:pt x="23" y="14"/>
                </a:cubicBezTo>
                <a:cubicBezTo>
                  <a:pt x="23" y="23"/>
                  <a:pt x="23" y="23"/>
                  <a:pt x="2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2" y="23"/>
                  <a:pt x="11" y="24"/>
                  <a:pt x="11" y="25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1"/>
                  <a:pt x="12" y="32"/>
                  <a:pt x="13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3" y="41"/>
                  <a:pt x="23" y="41"/>
                  <a:pt x="23" y="41"/>
                </a:cubicBezTo>
                <a:cubicBezTo>
                  <a:pt x="23" y="43"/>
                  <a:pt x="24" y="44"/>
                  <a:pt x="25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31" y="44"/>
                  <a:pt x="32" y="43"/>
                  <a:pt x="32" y="41"/>
                </a:cubicBezTo>
                <a:cubicBezTo>
                  <a:pt x="32" y="32"/>
                  <a:pt x="32" y="32"/>
                  <a:pt x="32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2" y="32"/>
                  <a:pt x="43" y="31"/>
                  <a:pt x="43" y="30"/>
                </a:cubicBezTo>
                <a:lnTo>
                  <a:pt x="43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92" name="Freeform 133">
            <a:extLst>
              <a:ext uri="{FF2B5EF4-FFF2-40B4-BE49-F238E27FC236}">
                <a16:creationId xmlns:a16="http://schemas.microsoft.com/office/drawing/2014/main" id="{2CEAE327-AD8D-BE4F-83BC-98D5205063D6}"/>
              </a:ext>
            </a:extLst>
          </p:cNvPr>
          <p:cNvSpPr>
            <a:spLocks noEditPoints="1"/>
          </p:cNvSpPr>
          <p:nvPr/>
        </p:nvSpPr>
        <p:spPr bwMode="auto">
          <a:xfrm>
            <a:off x="6927850" y="3094038"/>
            <a:ext cx="203200" cy="188912"/>
          </a:xfrm>
          <a:custGeom>
            <a:avLst/>
            <a:gdLst>
              <a:gd name="T0" fmla="*/ 59 w 59"/>
              <a:gd name="T1" fmla="*/ 45 h 55"/>
              <a:gd name="T2" fmla="*/ 58 w 59"/>
              <a:gd name="T3" fmla="*/ 46 h 55"/>
              <a:gd name="T4" fmla="*/ 50 w 59"/>
              <a:gd name="T5" fmla="*/ 46 h 55"/>
              <a:gd name="T6" fmla="*/ 50 w 59"/>
              <a:gd name="T7" fmla="*/ 52 h 55"/>
              <a:gd name="T8" fmla="*/ 47 w 59"/>
              <a:gd name="T9" fmla="*/ 55 h 55"/>
              <a:gd name="T10" fmla="*/ 12 w 59"/>
              <a:gd name="T11" fmla="*/ 55 h 55"/>
              <a:gd name="T12" fmla="*/ 9 w 59"/>
              <a:gd name="T13" fmla="*/ 52 h 55"/>
              <a:gd name="T14" fmla="*/ 9 w 59"/>
              <a:gd name="T15" fmla="*/ 46 h 55"/>
              <a:gd name="T16" fmla="*/ 1 w 59"/>
              <a:gd name="T17" fmla="*/ 46 h 55"/>
              <a:gd name="T18" fmla="*/ 0 w 59"/>
              <a:gd name="T19" fmla="*/ 45 h 55"/>
              <a:gd name="T20" fmla="*/ 0 w 59"/>
              <a:gd name="T21" fmla="*/ 30 h 55"/>
              <a:gd name="T22" fmla="*/ 7 w 59"/>
              <a:gd name="T23" fmla="*/ 23 h 55"/>
              <a:gd name="T24" fmla="*/ 9 w 59"/>
              <a:gd name="T25" fmla="*/ 23 h 55"/>
              <a:gd name="T26" fmla="*/ 9 w 59"/>
              <a:gd name="T27" fmla="*/ 4 h 55"/>
              <a:gd name="T28" fmla="*/ 12 w 59"/>
              <a:gd name="T29" fmla="*/ 0 h 55"/>
              <a:gd name="T30" fmla="*/ 36 w 59"/>
              <a:gd name="T31" fmla="*/ 0 h 55"/>
              <a:gd name="T32" fmla="*/ 42 w 59"/>
              <a:gd name="T33" fmla="*/ 3 h 55"/>
              <a:gd name="T34" fmla="*/ 48 w 59"/>
              <a:gd name="T35" fmla="*/ 8 h 55"/>
              <a:gd name="T36" fmla="*/ 50 w 59"/>
              <a:gd name="T37" fmla="*/ 14 h 55"/>
              <a:gd name="T38" fmla="*/ 50 w 59"/>
              <a:gd name="T39" fmla="*/ 23 h 55"/>
              <a:gd name="T40" fmla="*/ 52 w 59"/>
              <a:gd name="T41" fmla="*/ 23 h 55"/>
              <a:gd name="T42" fmla="*/ 59 w 59"/>
              <a:gd name="T43" fmla="*/ 30 h 55"/>
              <a:gd name="T44" fmla="*/ 59 w 59"/>
              <a:gd name="T45" fmla="*/ 45 h 55"/>
              <a:gd name="T46" fmla="*/ 45 w 59"/>
              <a:gd name="T47" fmla="*/ 28 h 55"/>
              <a:gd name="T48" fmla="*/ 45 w 59"/>
              <a:gd name="T49" fmla="*/ 14 h 55"/>
              <a:gd name="T50" fmla="*/ 40 w 59"/>
              <a:gd name="T51" fmla="*/ 14 h 55"/>
              <a:gd name="T52" fmla="*/ 36 w 59"/>
              <a:gd name="T53" fmla="*/ 11 h 55"/>
              <a:gd name="T54" fmla="*/ 36 w 59"/>
              <a:gd name="T55" fmla="*/ 5 h 55"/>
              <a:gd name="T56" fmla="*/ 13 w 59"/>
              <a:gd name="T57" fmla="*/ 5 h 55"/>
              <a:gd name="T58" fmla="*/ 13 w 59"/>
              <a:gd name="T59" fmla="*/ 28 h 55"/>
              <a:gd name="T60" fmla="*/ 45 w 59"/>
              <a:gd name="T61" fmla="*/ 28 h 55"/>
              <a:gd name="T62" fmla="*/ 45 w 59"/>
              <a:gd name="T63" fmla="*/ 51 h 55"/>
              <a:gd name="T64" fmla="*/ 45 w 59"/>
              <a:gd name="T65" fmla="*/ 41 h 55"/>
              <a:gd name="T66" fmla="*/ 13 w 59"/>
              <a:gd name="T67" fmla="*/ 41 h 55"/>
              <a:gd name="T68" fmla="*/ 13 w 59"/>
              <a:gd name="T69" fmla="*/ 51 h 55"/>
              <a:gd name="T70" fmla="*/ 45 w 59"/>
              <a:gd name="T71" fmla="*/ 51 h 55"/>
              <a:gd name="T72" fmla="*/ 52 w 59"/>
              <a:gd name="T73" fmla="*/ 28 h 55"/>
              <a:gd name="T74" fmla="*/ 50 w 59"/>
              <a:gd name="T75" fmla="*/ 30 h 55"/>
              <a:gd name="T76" fmla="*/ 52 w 59"/>
              <a:gd name="T77" fmla="*/ 32 h 55"/>
              <a:gd name="T78" fmla="*/ 55 w 59"/>
              <a:gd name="T79" fmla="*/ 30 h 55"/>
              <a:gd name="T80" fmla="*/ 52 w 59"/>
              <a:gd name="T81" fmla="*/ 28 h 5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9" h="55">
                <a:moveTo>
                  <a:pt x="59" y="45"/>
                </a:moveTo>
                <a:cubicBezTo>
                  <a:pt x="59" y="45"/>
                  <a:pt x="59" y="46"/>
                  <a:pt x="58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52"/>
                  <a:pt x="50" y="52"/>
                  <a:pt x="50" y="52"/>
                </a:cubicBezTo>
                <a:cubicBezTo>
                  <a:pt x="50" y="54"/>
                  <a:pt x="48" y="55"/>
                  <a:pt x="47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0" y="55"/>
                  <a:pt x="9" y="54"/>
                  <a:pt x="9" y="52"/>
                </a:cubicBezTo>
                <a:cubicBezTo>
                  <a:pt x="9" y="46"/>
                  <a:pt x="9" y="46"/>
                  <a:pt x="9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5"/>
                  <a:pt x="0" y="45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6"/>
                  <a:pt x="3" y="23"/>
                  <a:pt x="7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4"/>
                  <a:pt x="9" y="4"/>
                  <a:pt x="9" y="4"/>
                </a:cubicBezTo>
                <a:cubicBezTo>
                  <a:pt x="9" y="2"/>
                  <a:pt x="10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8" y="0"/>
                  <a:pt x="41" y="1"/>
                  <a:pt x="42" y="3"/>
                </a:cubicBezTo>
                <a:cubicBezTo>
                  <a:pt x="48" y="8"/>
                  <a:pt x="48" y="8"/>
                  <a:pt x="48" y="8"/>
                </a:cubicBezTo>
                <a:cubicBezTo>
                  <a:pt x="49" y="10"/>
                  <a:pt x="50" y="12"/>
                  <a:pt x="50" y="14"/>
                </a:cubicBezTo>
                <a:cubicBezTo>
                  <a:pt x="50" y="23"/>
                  <a:pt x="50" y="23"/>
                  <a:pt x="50" y="23"/>
                </a:cubicBezTo>
                <a:cubicBezTo>
                  <a:pt x="52" y="23"/>
                  <a:pt x="52" y="23"/>
                  <a:pt x="52" y="23"/>
                </a:cubicBezTo>
                <a:cubicBezTo>
                  <a:pt x="56" y="23"/>
                  <a:pt x="59" y="26"/>
                  <a:pt x="59" y="30"/>
                </a:cubicBezTo>
                <a:lnTo>
                  <a:pt x="59" y="45"/>
                </a:lnTo>
                <a:close/>
                <a:moveTo>
                  <a:pt x="45" y="28"/>
                </a:moveTo>
                <a:cubicBezTo>
                  <a:pt x="45" y="14"/>
                  <a:pt x="45" y="14"/>
                  <a:pt x="45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38" y="14"/>
                  <a:pt x="36" y="13"/>
                  <a:pt x="36" y="11"/>
                </a:cubicBezTo>
                <a:cubicBezTo>
                  <a:pt x="36" y="5"/>
                  <a:pt x="36" y="5"/>
                  <a:pt x="36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28"/>
                  <a:pt x="13" y="28"/>
                  <a:pt x="13" y="28"/>
                </a:cubicBezTo>
                <a:lnTo>
                  <a:pt x="45" y="28"/>
                </a:lnTo>
                <a:close/>
                <a:moveTo>
                  <a:pt x="45" y="51"/>
                </a:moveTo>
                <a:cubicBezTo>
                  <a:pt x="45" y="41"/>
                  <a:pt x="45" y="41"/>
                  <a:pt x="45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51"/>
                  <a:pt x="13" y="51"/>
                  <a:pt x="13" y="51"/>
                </a:cubicBezTo>
                <a:lnTo>
                  <a:pt x="45" y="51"/>
                </a:lnTo>
                <a:close/>
                <a:moveTo>
                  <a:pt x="52" y="28"/>
                </a:moveTo>
                <a:cubicBezTo>
                  <a:pt x="51" y="28"/>
                  <a:pt x="50" y="29"/>
                  <a:pt x="50" y="30"/>
                </a:cubicBezTo>
                <a:cubicBezTo>
                  <a:pt x="50" y="31"/>
                  <a:pt x="51" y="32"/>
                  <a:pt x="52" y="32"/>
                </a:cubicBezTo>
                <a:cubicBezTo>
                  <a:pt x="54" y="32"/>
                  <a:pt x="55" y="31"/>
                  <a:pt x="55" y="30"/>
                </a:cubicBezTo>
                <a:cubicBezTo>
                  <a:pt x="55" y="29"/>
                  <a:pt x="54" y="28"/>
                  <a:pt x="52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93" name="Freeform 134">
            <a:extLst>
              <a:ext uri="{FF2B5EF4-FFF2-40B4-BE49-F238E27FC236}">
                <a16:creationId xmlns:a16="http://schemas.microsoft.com/office/drawing/2014/main" id="{86523ABE-91BC-B24D-8511-4E7115F93F9B}"/>
              </a:ext>
            </a:extLst>
          </p:cNvPr>
          <p:cNvSpPr>
            <a:spLocks/>
          </p:cNvSpPr>
          <p:nvPr/>
        </p:nvSpPr>
        <p:spPr bwMode="auto">
          <a:xfrm>
            <a:off x="7423150" y="3079750"/>
            <a:ext cx="215900" cy="220663"/>
          </a:xfrm>
          <a:custGeom>
            <a:avLst/>
            <a:gdLst>
              <a:gd name="T0" fmla="*/ 15 w 63"/>
              <a:gd name="T1" fmla="*/ 5 h 64"/>
              <a:gd name="T2" fmla="*/ 16 w 63"/>
              <a:gd name="T3" fmla="*/ 5 h 64"/>
              <a:gd name="T4" fmla="*/ 14 w 63"/>
              <a:gd name="T5" fmla="*/ 34 h 64"/>
              <a:gd name="T6" fmla="*/ 25 w 63"/>
              <a:gd name="T7" fmla="*/ 35 h 64"/>
              <a:gd name="T8" fmla="*/ 25 w 63"/>
              <a:gd name="T9" fmla="*/ 19 h 64"/>
              <a:gd name="T10" fmla="*/ 19 w 63"/>
              <a:gd name="T11" fmla="*/ 13 h 64"/>
              <a:gd name="T12" fmla="*/ 23 w 63"/>
              <a:gd name="T13" fmla="*/ 9 h 64"/>
              <a:gd name="T14" fmla="*/ 29 w 63"/>
              <a:gd name="T15" fmla="*/ 14 h 64"/>
              <a:gd name="T16" fmla="*/ 26 w 63"/>
              <a:gd name="T17" fmla="*/ 6 h 64"/>
              <a:gd name="T18" fmla="*/ 32 w 63"/>
              <a:gd name="T19" fmla="*/ 0 h 64"/>
              <a:gd name="T20" fmla="*/ 37 w 63"/>
              <a:gd name="T21" fmla="*/ 6 h 64"/>
              <a:gd name="T22" fmla="*/ 35 w 63"/>
              <a:gd name="T23" fmla="*/ 14 h 64"/>
              <a:gd name="T24" fmla="*/ 40 w 63"/>
              <a:gd name="T25" fmla="*/ 9 h 64"/>
              <a:gd name="T26" fmla="*/ 44 w 63"/>
              <a:gd name="T27" fmla="*/ 13 h 64"/>
              <a:gd name="T28" fmla="*/ 38 w 63"/>
              <a:gd name="T29" fmla="*/ 18 h 64"/>
              <a:gd name="T30" fmla="*/ 38 w 63"/>
              <a:gd name="T31" fmla="*/ 35 h 64"/>
              <a:gd name="T32" fmla="*/ 49 w 63"/>
              <a:gd name="T33" fmla="*/ 35 h 64"/>
              <a:gd name="T34" fmla="*/ 48 w 63"/>
              <a:gd name="T35" fmla="*/ 6 h 64"/>
              <a:gd name="T36" fmla="*/ 48 w 63"/>
              <a:gd name="T37" fmla="*/ 5 h 64"/>
              <a:gd name="T38" fmla="*/ 63 w 63"/>
              <a:gd name="T39" fmla="*/ 32 h 64"/>
              <a:gd name="T40" fmla="*/ 32 w 63"/>
              <a:gd name="T41" fmla="*/ 64 h 64"/>
              <a:gd name="T42" fmla="*/ 0 w 63"/>
              <a:gd name="T43" fmla="*/ 31 h 64"/>
              <a:gd name="T44" fmla="*/ 15 w 63"/>
              <a:gd name="T45" fmla="*/ 5 h 6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" h="64">
                <a:moveTo>
                  <a:pt x="15" y="5"/>
                </a:moveTo>
                <a:cubicBezTo>
                  <a:pt x="16" y="5"/>
                  <a:pt x="16" y="5"/>
                  <a:pt x="16" y="5"/>
                </a:cubicBezTo>
                <a:cubicBezTo>
                  <a:pt x="15" y="6"/>
                  <a:pt x="1" y="22"/>
                  <a:pt x="14" y="34"/>
                </a:cubicBezTo>
                <a:cubicBezTo>
                  <a:pt x="20" y="41"/>
                  <a:pt x="25" y="35"/>
                  <a:pt x="25" y="35"/>
                </a:cubicBezTo>
                <a:cubicBezTo>
                  <a:pt x="30" y="28"/>
                  <a:pt x="25" y="19"/>
                  <a:pt x="25" y="19"/>
                </a:cubicBezTo>
                <a:cubicBezTo>
                  <a:pt x="24" y="15"/>
                  <a:pt x="19" y="13"/>
                  <a:pt x="19" y="13"/>
                </a:cubicBezTo>
                <a:cubicBezTo>
                  <a:pt x="23" y="9"/>
                  <a:pt x="23" y="9"/>
                  <a:pt x="23" y="9"/>
                </a:cubicBezTo>
                <a:cubicBezTo>
                  <a:pt x="26" y="11"/>
                  <a:pt x="29" y="14"/>
                  <a:pt x="29" y="14"/>
                </a:cubicBezTo>
                <a:cubicBezTo>
                  <a:pt x="29" y="10"/>
                  <a:pt x="26" y="6"/>
                  <a:pt x="26" y="6"/>
                </a:cubicBezTo>
                <a:cubicBezTo>
                  <a:pt x="32" y="0"/>
                  <a:pt x="32" y="0"/>
                  <a:pt x="32" y="0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10"/>
                  <a:pt x="35" y="14"/>
                  <a:pt x="35" y="14"/>
                </a:cubicBezTo>
                <a:cubicBezTo>
                  <a:pt x="36" y="11"/>
                  <a:pt x="40" y="9"/>
                  <a:pt x="40" y="9"/>
                </a:cubicBezTo>
                <a:cubicBezTo>
                  <a:pt x="44" y="13"/>
                  <a:pt x="44" y="13"/>
                  <a:pt x="44" y="13"/>
                </a:cubicBezTo>
                <a:cubicBezTo>
                  <a:pt x="40" y="14"/>
                  <a:pt x="38" y="18"/>
                  <a:pt x="38" y="18"/>
                </a:cubicBezTo>
                <a:cubicBezTo>
                  <a:pt x="36" y="22"/>
                  <a:pt x="34" y="30"/>
                  <a:pt x="38" y="35"/>
                </a:cubicBezTo>
                <a:cubicBezTo>
                  <a:pt x="42" y="41"/>
                  <a:pt x="49" y="35"/>
                  <a:pt x="49" y="35"/>
                </a:cubicBezTo>
                <a:cubicBezTo>
                  <a:pt x="63" y="23"/>
                  <a:pt x="48" y="6"/>
                  <a:pt x="48" y="6"/>
                </a:cubicBezTo>
                <a:cubicBezTo>
                  <a:pt x="47" y="5"/>
                  <a:pt x="48" y="5"/>
                  <a:pt x="48" y="5"/>
                </a:cubicBezTo>
                <a:cubicBezTo>
                  <a:pt x="55" y="10"/>
                  <a:pt x="63" y="16"/>
                  <a:pt x="63" y="32"/>
                </a:cubicBezTo>
                <a:cubicBezTo>
                  <a:pt x="63" y="50"/>
                  <a:pt x="50" y="64"/>
                  <a:pt x="32" y="64"/>
                </a:cubicBezTo>
                <a:cubicBezTo>
                  <a:pt x="14" y="64"/>
                  <a:pt x="0" y="49"/>
                  <a:pt x="0" y="31"/>
                </a:cubicBezTo>
                <a:cubicBezTo>
                  <a:pt x="1" y="21"/>
                  <a:pt x="6" y="11"/>
                  <a:pt x="15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94" name="Freeform 135">
            <a:extLst>
              <a:ext uri="{FF2B5EF4-FFF2-40B4-BE49-F238E27FC236}">
                <a16:creationId xmlns:a16="http://schemas.microsoft.com/office/drawing/2014/main" id="{2A211F67-8369-BC4A-B675-FAE80DC5699E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3097213"/>
            <a:ext cx="188912" cy="185737"/>
          </a:xfrm>
          <a:custGeom>
            <a:avLst/>
            <a:gdLst>
              <a:gd name="T0" fmla="*/ 23 w 55"/>
              <a:gd name="T1" fmla="*/ 17 h 54"/>
              <a:gd name="T2" fmla="*/ 6 w 55"/>
              <a:gd name="T3" fmla="*/ 44 h 54"/>
              <a:gd name="T4" fmla="*/ 0 w 55"/>
              <a:gd name="T5" fmla="*/ 27 h 54"/>
              <a:gd name="T6" fmla="*/ 23 w 55"/>
              <a:gd name="T7" fmla="*/ 0 h 54"/>
              <a:gd name="T8" fmla="*/ 23 w 55"/>
              <a:gd name="T9" fmla="*/ 17 h 54"/>
              <a:gd name="T10" fmla="*/ 27 w 55"/>
              <a:gd name="T11" fmla="*/ 54 h 54"/>
              <a:gd name="T12" fmla="*/ 14 w 55"/>
              <a:gd name="T13" fmla="*/ 51 h 54"/>
              <a:gd name="T14" fmla="*/ 27 w 55"/>
              <a:gd name="T15" fmla="*/ 34 h 54"/>
              <a:gd name="T16" fmla="*/ 40 w 55"/>
              <a:gd name="T17" fmla="*/ 51 h 54"/>
              <a:gd name="T18" fmla="*/ 27 w 55"/>
              <a:gd name="T19" fmla="*/ 54 h 54"/>
              <a:gd name="T20" fmla="*/ 48 w 55"/>
              <a:gd name="T21" fmla="*/ 44 h 54"/>
              <a:gd name="T22" fmla="*/ 32 w 55"/>
              <a:gd name="T23" fmla="*/ 17 h 54"/>
              <a:gd name="T24" fmla="*/ 32 w 55"/>
              <a:gd name="T25" fmla="*/ 0 h 54"/>
              <a:gd name="T26" fmla="*/ 55 w 55"/>
              <a:gd name="T27" fmla="*/ 27 h 54"/>
              <a:gd name="T28" fmla="*/ 48 w 55"/>
              <a:gd name="T29" fmla="*/ 44 h 5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5" h="54">
                <a:moveTo>
                  <a:pt x="23" y="17"/>
                </a:moveTo>
                <a:cubicBezTo>
                  <a:pt x="23" y="29"/>
                  <a:pt x="16" y="40"/>
                  <a:pt x="6" y="44"/>
                </a:cubicBezTo>
                <a:cubicBezTo>
                  <a:pt x="2" y="40"/>
                  <a:pt x="0" y="34"/>
                  <a:pt x="0" y="27"/>
                </a:cubicBezTo>
                <a:cubicBezTo>
                  <a:pt x="0" y="13"/>
                  <a:pt x="10" y="2"/>
                  <a:pt x="23" y="0"/>
                </a:cubicBezTo>
                <a:lnTo>
                  <a:pt x="23" y="17"/>
                </a:lnTo>
                <a:close/>
                <a:moveTo>
                  <a:pt x="27" y="54"/>
                </a:moveTo>
                <a:cubicBezTo>
                  <a:pt x="22" y="54"/>
                  <a:pt x="18" y="53"/>
                  <a:pt x="14" y="51"/>
                </a:cubicBezTo>
                <a:cubicBezTo>
                  <a:pt x="20" y="47"/>
                  <a:pt x="25" y="41"/>
                  <a:pt x="27" y="34"/>
                </a:cubicBezTo>
                <a:cubicBezTo>
                  <a:pt x="29" y="41"/>
                  <a:pt x="34" y="47"/>
                  <a:pt x="40" y="51"/>
                </a:cubicBezTo>
                <a:cubicBezTo>
                  <a:pt x="36" y="53"/>
                  <a:pt x="32" y="54"/>
                  <a:pt x="27" y="54"/>
                </a:cubicBezTo>
                <a:close/>
                <a:moveTo>
                  <a:pt x="48" y="44"/>
                </a:moveTo>
                <a:cubicBezTo>
                  <a:pt x="39" y="40"/>
                  <a:pt x="32" y="29"/>
                  <a:pt x="32" y="17"/>
                </a:cubicBezTo>
                <a:cubicBezTo>
                  <a:pt x="32" y="0"/>
                  <a:pt x="32" y="0"/>
                  <a:pt x="32" y="0"/>
                </a:cubicBezTo>
                <a:cubicBezTo>
                  <a:pt x="45" y="2"/>
                  <a:pt x="55" y="13"/>
                  <a:pt x="55" y="27"/>
                </a:cubicBezTo>
                <a:cubicBezTo>
                  <a:pt x="55" y="34"/>
                  <a:pt x="52" y="40"/>
                  <a:pt x="48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95" name="Freeform 136">
            <a:extLst>
              <a:ext uri="{FF2B5EF4-FFF2-40B4-BE49-F238E27FC236}">
                <a16:creationId xmlns:a16="http://schemas.microsoft.com/office/drawing/2014/main" id="{25E8D043-6D72-554B-A3F5-127B81562A2F}"/>
              </a:ext>
            </a:extLst>
          </p:cNvPr>
          <p:cNvSpPr>
            <a:spLocks noEditPoints="1"/>
          </p:cNvSpPr>
          <p:nvPr/>
        </p:nvSpPr>
        <p:spPr bwMode="auto">
          <a:xfrm>
            <a:off x="8412163" y="3086100"/>
            <a:ext cx="219075" cy="196850"/>
          </a:xfrm>
          <a:custGeom>
            <a:avLst/>
            <a:gdLst>
              <a:gd name="T0" fmla="*/ 23 w 64"/>
              <a:gd name="T1" fmla="*/ 39 h 57"/>
              <a:gd name="T2" fmla="*/ 21 w 64"/>
              <a:gd name="T3" fmla="*/ 41 h 57"/>
              <a:gd name="T4" fmla="*/ 20 w 64"/>
              <a:gd name="T5" fmla="*/ 41 h 57"/>
              <a:gd name="T6" fmla="*/ 19 w 64"/>
              <a:gd name="T7" fmla="*/ 40 h 57"/>
              <a:gd name="T8" fmla="*/ 0 w 64"/>
              <a:gd name="T9" fmla="*/ 22 h 57"/>
              <a:gd name="T10" fmla="*/ 0 w 64"/>
              <a:gd name="T11" fmla="*/ 19 h 57"/>
              <a:gd name="T12" fmla="*/ 19 w 64"/>
              <a:gd name="T13" fmla="*/ 1 h 57"/>
              <a:gd name="T14" fmla="*/ 21 w 64"/>
              <a:gd name="T15" fmla="*/ 0 h 57"/>
              <a:gd name="T16" fmla="*/ 23 w 64"/>
              <a:gd name="T17" fmla="*/ 2 h 57"/>
              <a:gd name="T18" fmla="*/ 23 w 64"/>
              <a:gd name="T19" fmla="*/ 5 h 57"/>
              <a:gd name="T20" fmla="*/ 8 w 64"/>
              <a:gd name="T21" fmla="*/ 19 h 57"/>
              <a:gd name="T22" fmla="*/ 8 w 64"/>
              <a:gd name="T23" fmla="*/ 22 h 57"/>
              <a:gd name="T24" fmla="*/ 23 w 64"/>
              <a:gd name="T25" fmla="*/ 36 h 57"/>
              <a:gd name="T26" fmla="*/ 23 w 64"/>
              <a:gd name="T27" fmla="*/ 39 h 57"/>
              <a:gd name="T28" fmla="*/ 58 w 64"/>
              <a:gd name="T29" fmla="*/ 57 h 57"/>
              <a:gd name="T30" fmla="*/ 57 w 64"/>
              <a:gd name="T31" fmla="*/ 57 h 57"/>
              <a:gd name="T32" fmla="*/ 57 w 64"/>
              <a:gd name="T33" fmla="*/ 57 h 57"/>
              <a:gd name="T34" fmla="*/ 56 w 64"/>
              <a:gd name="T35" fmla="*/ 56 h 57"/>
              <a:gd name="T36" fmla="*/ 52 w 64"/>
              <a:gd name="T37" fmla="*/ 36 h 57"/>
              <a:gd name="T38" fmla="*/ 36 w 64"/>
              <a:gd name="T39" fmla="*/ 30 h 57"/>
              <a:gd name="T40" fmla="*/ 36 w 64"/>
              <a:gd name="T41" fmla="*/ 39 h 57"/>
              <a:gd name="T42" fmla="*/ 35 w 64"/>
              <a:gd name="T43" fmla="*/ 41 h 57"/>
              <a:gd name="T44" fmla="*/ 34 w 64"/>
              <a:gd name="T45" fmla="*/ 41 h 57"/>
              <a:gd name="T46" fmla="*/ 32 w 64"/>
              <a:gd name="T47" fmla="*/ 40 h 57"/>
              <a:gd name="T48" fmla="*/ 14 w 64"/>
              <a:gd name="T49" fmla="*/ 22 h 57"/>
              <a:gd name="T50" fmla="*/ 14 w 64"/>
              <a:gd name="T51" fmla="*/ 19 h 57"/>
              <a:gd name="T52" fmla="*/ 32 w 64"/>
              <a:gd name="T53" fmla="*/ 1 h 57"/>
              <a:gd name="T54" fmla="*/ 35 w 64"/>
              <a:gd name="T55" fmla="*/ 0 h 57"/>
              <a:gd name="T56" fmla="*/ 36 w 64"/>
              <a:gd name="T57" fmla="*/ 2 h 57"/>
              <a:gd name="T58" fmla="*/ 36 w 64"/>
              <a:gd name="T59" fmla="*/ 12 h 57"/>
              <a:gd name="T60" fmla="*/ 58 w 64"/>
              <a:gd name="T61" fmla="*/ 20 h 57"/>
              <a:gd name="T62" fmla="*/ 64 w 64"/>
              <a:gd name="T63" fmla="*/ 38 h 57"/>
              <a:gd name="T64" fmla="*/ 58 w 64"/>
              <a:gd name="T65" fmla="*/ 57 h 5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4" h="57">
                <a:moveTo>
                  <a:pt x="23" y="39"/>
                </a:moveTo>
                <a:cubicBezTo>
                  <a:pt x="23" y="40"/>
                  <a:pt x="22" y="41"/>
                  <a:pt x="21" y="41"/>
                </a:cubicBezTo>
                <a:cubicBezTo>
                  <a:pt x="21" y="41"/>
                  <a:pt x="21" y="41"/>
                  <a:pt x="20" y="41"/>
                </a:cubicBezTo>
                <a:cubicBezTo>
                  <a:pt x="20" y="41"/>
                  <a:pt x="19" y="41"/>
                  <a:pt x="19" y="40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0" y="20"/>
                  <a:pt x="0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0"/>
                  <a:pt x="21" y="0"/>
                </a:cubicBezTo>
                <a:cubicBezTo>
                  <a:pt x="22" y="1"/>
                  <a:pt x="23" y="1"/>
                  <a:pt x="23" y="2"/>
                </a:cubicBezTo>
                <a:cubicBezTo>
                  <a:pt x="23" y="5"/>
                  <a:pt x="23" y="5"/>
                  <a:pt x="23" y="5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0"/>
                  <a:pt x="8" y="21"/>
                  <a:pt x="8" y="22"/>
                </a:cubicBezTo>
                <a:cubicBezTo>
                  <a:pt x="23" y="36"/>
                  <a:pt x="23" y="36"/>
                  <a:pt x="23" y="36"/>
                </a:cubicBezTo>
                <a:lnTo>
                  <a:pt x="23" y="39"/>
                </a:lnTo>
                <a:close/>
                <a:moveTo>
                  <a:pt x="58" y="57"/>
                </a:moveTo>
                <a:cubicBezTo>
                  <a:pt x="58" y="57"/>
                  <a:pt x="57" y="57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6" y="57"/>
                  <a:pt x="56" y="56"/>
                  <a:pt x="56" y="56"/>
                </a:cubicBezTo>
                <a:cubicBezTo>
                  <a:pt x="57" y="46"/>
                  <a:pt x="56" y="40"/>
                  <a:pt x="52" y="36"/>
                </a:cubicBezTo>
                <a:cubicBezTo>
                  <a:pt x="49" y="32"/>
                  <a:pt x="44" y="31"/>
                  <a:pt x="36" y="30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40"/>
                  <a:pt x="36" y="41"/>
                  <a:pt x="35" y="41"/>
                </a:cubicBezTo>
                <a:cubicBezTo>
                  <a:pt x="35" y="41"/>
                  <a:pt x="34" y="41"/>
                  <a:pt x="34" y="41"/>
                </a:cubicBezTo>
                <a:cubicBezTo>
                  <a:pt x="33" y="41"/>
                  <a:pt x="33" y="41"/>
                  <a:pt x="32" y="40"/>
                </a:cubicBezTo>
                <a:cubicBezTo>
                  <a:pt x="14" y="22"/>
                  <a:pt x="14" y="22"/>
                  <a:pt x="14" y="22"/>
                </a:cubicBezTo>
                <a:cubicBezTo>
                  <a:pt x="13" y="21"/>
                  <a:pt x="13" y="20"/>
                  <a:pt x="14" y="19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0"/>
                  <a:pt x="34" y="0"/>
                  <a:pt x="35" y="0"/>
                </a:cubicBezTo>
                <a:cubicBezTo>
                  <a:pt x="36" y="1"/>
                  <a:pt x="36" y="1"/>
                  <a:pt x="36" y="2"/>
                </a:cubicBezTo>
                <a:cubicBezTo>
                  <a:pt x="36" y="12"/>
                  <a:pt x="36" y="12"/>
                  <a:pt x="36" y="12"/>
                </a:cubicBezTo>
                <a:cubicBezTo>
                  <a:pt x="46" y="12"/>
                  <a:pt x="53" y="15"/>
                  <a:pt x="58" y="20"/>
                </a:cubicBezTo>
                <a:cubicBezTo>
                  <a:pt x="63" y="25"/>
                  <a:pt x="64" y="33"/>
                  <a:pt x="64" y="38"/>
                </a:cubicBezTo>
                <a:cubicBezTo>
                  <a:pt x="64" y="45"/>
                  <a:pt x="58" y="56"/>
                  <a:pt x="58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96" name="Freeform 137">
            <a:extLst>
              <a:ext uri="{FF2B5EF4-FFF2-40B4-BE49-F238E27FC236}">
                <a16:creationId xmlns:a16="http://schemas.microsoft.com/office/drawing/2014/main" id="{1D21F81A-05DB-F245-A0C1-3DC8037A284A}"/>
              </a:ext>
            </a:extLst>
          </p:cNvPr>
          <p:cNvSpPr>
            <a:spLocks noEditPoints="1"/>
          </p:cNvSpPr>
          <p:nvPr/>
        </p:nvSpPr>
        <p:spPr bwMode="auto">
          <a:xfrm>
            <a:off x="8869363" y="3094038"/>
            <a:ext cx="198437" cy="203200"/>
          </a:xfrm>
          <a:custGeom>
            <a:avLst/>
            <a:gdLst>
              <a:gd name="T0" fmla="*/ 46 w 58"/>
              <a:gd name="T1" fmla="*/ 30 h 59"/>
              <a:gd name="T2" fmla="*/ 39 w 58"/>
              <a:gd name="T3" fmla="*/ 36 h 59"/>
              <a:gd name="T4" fmla="*/ 39 w 58"/>
              <a:gd name="T5" fmla="*/ 50 h 59"/>
              <a:gd name="T6" fmla="*/ 38 w 58"/>
              <a:gd name="T7" fmla="*/ 50 h 59"/>
              <a:gd name="T8" fmla="*/ 24 w 58"/>
              <a:gd name="T9" fmla="*/ 58 h 59"/>
              <a:gd name="T10" fmla="*/ 24 w 58"/>
              <a:gd name="T11" fmla="*/ 59 h 59"/>
              <a:gd name="T12" fmla="*/ 23 w 58"/>
              <a:gd name="T13" fmla="*/ 58 h 59"/>
              <a:gd name="T14" fmla="*/ 21 w 58"/>
              <a:gd name="T15" fmla="*/ 56 h 59"/>
              <a:gd name="T16" fmla="*/ 21 w 58"/>
              <a:gd name="T17" fmla="*/ 55 h 59"/>
              <a:gd name="T18" fmla="*/ 24 w 58"/>
              <a:gd name="T19" fmla="*/ 45 h 59"/>
              <a:gd name="T20" fmla="*/ 14 w 58"/>
              <a:gd name="T21" fmla="*/ 35 h 59"/>
              <a:gd name="T22" fmla="*/ 4 w 58"/>
              <a:gd name="T23" fmla="*/ 38 h 59"/>
              <a:gd name="T24" fmla="*/ 3 w 58"/>
              <a:gd name="T25" fmla="*/ 38 h 59"/>
              <a:gd name="T26" fmla="*/ 3 w 58"/>
              <a:gd name="T27" fmla="*/ 38 h 59"/>
              <a:gd name="T28" fmla="*/ 0 w 58"/>
              <a:gd name="T29" fmla="*/ 35 h 59"/>
              <a:gd name="T30" fmla="*/ 0 w 58"/>
              <a:gd name="T31" fmla="*/ 34 h 59"/>
              <a:gd name="T32" fmla="*/ 8 w 58"/>
              <a:gd name="T33" fmla="*/ 20 h 59"/>
              <a:gd name="T34" fmla="*/ 9 w 58"/>
              <a:gd name="T35" fmla="*/ 20 h 59"/>
              <a:gd name="T36" fmla="*/ 23 w 58"/>
              <a:gd name="T37" fmla="*/ 19 h 59"/>
              <a:gd name="T38" fmla="*/ 29 w 58"/>
              <a:gd name="T39" fmla="*/ 12 h 59"/>
              <a:gd name="T40" fmla="*/ 57 w 58"/>
              <a:gd name="T41" fmla="*/ 0 h 59"/>
              <a:gd name="T42" fmla="*/ 58 w 58"/>
              <a:gd name="T43" fmla="*/ 1 h 59"/>
              <a:gd name="T44" fmla="*/ 46 w 58"/>
              <a:gd name="T45" fmla="*/ 30 h 59"/>
              <a:gd name="T46" fmla="*/ 47 w 58"/>
              <a:gd name="T47" fmla="*/ 8 h 59"/>
              <a:gd name="T48" fmla="*/ 43 w 58"/>
              <a:gd name="T49" fmla="*/ 12 h 59"/>
              <a:gd name="T50" fmla="*/ 47 w 58"/>
              <a:gd name="T51" fmla="*/ 15 h 59"/>
              <a:gd name="T52" fmla="*/ 50 w 58"/>
              <a:gd name="T53" fmla="*/ 12 h 59"/>
              <a:gd name="T54" fmla="*/ 47 w 58"/>
              <a:gd name="T55" fmla="*/ 8 h 5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9">
                <a:moveTo>
                  <a:pt x="46" y="30"/>
                </a:moveTo>
                <a:cubicBezTo>
                  <a:pt x="44" y="32"/>
                  <a:pt x="42" y="34"/>
                  <a:pt x="39" y="36"/>
                </a:cubicBezTo>
                <a:cubicBezTo>
                  <a:pt x="39" y="50"/>
                  <a:pt x="39" y="50"/>
                  <a:pt x="39" y="50"/>
                </a:cubicBezTo>
                <a:cubicBezTo>
                  <a:pt x="39" y="50"/>
                  <a:pt x="39" y="50"/>
                  <a:pt x="38" y="50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59"/>
                  <a:pt x="24" y="59"/>
                  <a:pt x="24" y="59"/>
                </a:cubicBezTo>
                <a:cubicBezTo>
                  <a:pt x="24" y="59"/>
                  <a:pt x="23" y="58"/>
                  <a:pt x="23" y="58"/>
                </a:cubicBezTo>
                <a:cubicBezTo>
                  <a:pt x="21" y="56"/>
                  <a:pt x="21" y="56"/>
                  <a:pt x="21" y="56"/>
                </a:cubicBezTo>
                <a:cubicBezTo>
                  <a:pt x="21" y="56"/>
                  <a:pt x="20" y="55"/>
                  <a:pt x="21" y="55"/>
                </a:cubicBezTo>
                <a:cubicBezTo>
                  <a:pt x="24" y="45"/>
                  <a:pt x="24" y="45"/>
                  <a:pt x="24" y="45"/>
                </a:cubicBezTo>
                <a:cubicBezTo>
                  <a:pt x="14" y="35"/>
                  <a:pt x="14" y="35"/>
                  <a:pt x="14" y="35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8"/>
                  <a:pt x="3" y="38"/>
                  <a:pt x="3" y="38"/>
                </a:cubicBezTo>
                <a:cubicBezTo>
                  <a:pt x="3" y="38"/>
                  <a:pt x="3" y="38"/>
                  <a:pt x="3" y="38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4"/>
                  <a:pt x="0" y="34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23" y="19"/>
                  <a:pt x="23" y="19"/>
                  <a:pt x="23" y="19"/>
                </a:cubicBezTo>
                <a:cubicBezTo>
                  <a:pt x="25" y="17"/>
                  <a:pt x="27" y="14"/>
                  <a:pt x="29" y="12"/>
                </a:cubicBezTo>
                <a:cubicBezTo>
                  <a:pt x="38" y="3"/>
                  <a:pt x="45" y="0"/>
                  <a:pt x="57" y="0"/>
                </a:cubicBezTo>
                <a:cubicBezTo>
                  <a:pt x="58" y="0"/>
                  <a:pt x="58" y="1"/>
                  <a:pt x="58" y="1"/>
                </a:cubicBezTo>
                <a:cubicBezTo>
                  <a:pt x="58" y="13"/>
                  <a:pt x="55" y="21"/>
                  <a:pt x="46" y="30"/>
                </a:cubicBezTo>
                <a:close/>
                <a:moveTo>
                  <a:pt x="47" y="8"/>
                </a:moveTo>
                <a:cubicBezTo>
                  <a:pt x="45" y="8"/>
                  <a:pt x="43" y="10"/>
                  <a:pt x="43" y="12"/>
                </a:cubicBezTo>
                <a:cubicBezTo>
                  <a:pt x="43" y="14"/>
                  <a:pt x="45" y="15"/>
                  <a:pt x="47" y="15"/>
                </a:cubicBezTo>
                <a:cubicBezTo>
                  <a:pt x="49" y="15"/>
                  <a:pt x="50" y="14"/>
                  <a:pt x="50" y="12"/>
                </a:cubicBezTo>
                <a:cubicBezTo>
                  <a:pt x="50" y="10"/>
                  <a:pt x="49" y="8"/>
                  <a:pt x="47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97" name="Freeform 138">
            <a:extLst>
              <a:ext uri="{FF2B5EF4-FFF2-40B4-BE49-F238E27FC236}">
                <a16:creationId xmlns:a16="http://schemas.microsoft.com/office/drawing/2014/main" id="{D68C92EA-6B23-9443-BED2-DD0E488B3F36}"/>
              </a:ext>
            </a:extLst>
          </p:cNvPr>
          <p:cNvSpPr>
            <a:spLocks noEditPoints="1"/>
          </p:cNvSpPr>
          <p:nvPr/>
        </p:nvSpPr>
        <p:spPr bwMode="auto">
          <a:xfrm>
            <a:off x="76200" y="3554413"/>
            <a:ext cx="220663" cy="171450"/>
          </a:xfrm>
          <a:custGeom>
            <a:avLst/>
            <a:gdLst>
              <a:gd name="T0" fmla="*/ 50 w 64"/>
              <a:gd name="T1" fmla="*/ 40 h 50"/>
              <a:gd name="T2" fmla="*/ 40 w 64"/>
              <a:gd name="T3" fmla="*/ 50 h 50"/>
              <a:gd name="T4" fmla="*/ 10 w 64"/>
              <a:gd name="T5" fmla="*/ 50 h 50"/>
              <a:gd name="T6" fmla="*/ 0 w 64"/>
              <a:gd name="T7" fmla="*/ 40 h 50"/>
              <a:gd name="T8" fmla="*/ 0 w 64"/>
              <a:gd name="T9" fmla="*/ 10 h 50"/>
              <a:gd name="T10" fmla="*/ 10 w 64"/>
              <a:gd name="T11" fmla="*/ 0 h 50"/>
              <a:gd name="T12" fmla="*/ 40 w 64"/>
              <a:gd name="T13" fmla="*/ 0 h 50"/>
              <a:gd name="T14" fmla="*/ 44 w 64"/>
              <a:gd name="T15" fmla="*/ 1 h 50"/>
              <a:gd name="T16" fmla="*/ 45 w 64"/>
              <a:gd name="T17" fmla="*/ 2 h 50"/>
              <a:gd name="T18" fmla="*/ 44 w 64"/>
              <a:gd name="T19" fmla="*/ 3 h 50"/>
              <a:gd name="T20" fmla="*/ 42 w 64"/>
              <a:gd name="T21" fmla="*/ 4 h 50"/>
              <a:gd name="T22" fmla="*/ 41 w 64"/>
              <a:gd name="T23" fmla="*/ 5 h 50"/>
              <a:gd name="T24" fmla="*/ 40 w 64"/>
              <a:gd name="T25" fmla="*/ 4 h 50"/>
              <a:gd name="T26" fmla="*/ 10 w 64"/>
              <a:gd name="T27" fmla="*/ 4 h 50"/>
              <a:gd name="T28" fmla="*/ 4 w 64"/>
              <a:gd name="T29" fmla="*/ 10 h 50"/>
              <a:gd name="T30" fmla="*/ 4 w 64"/>
              <a:gd name="T31" fmla="*/ 40 h 50"/>
              <a:gd name="T32" fmla="*/ 10 w 64"/>
              <a:gd name="T33" fmla="*/ 46 h 50"/>
              <a:gd name="T34" fmla="*/ 40 w 64"/>
              <a:gd name="T35" fmla="*/ 46 h 50"/>
              <a:gd name="T36" fmla="*/ 45 w 64"/>
              <a:gd name="T37" fmla="*/ 40 h 50"/>
              <a:gd name="T38" fmla="*/ 45 w 64"/>
              <a:gd name="T39" fmla="*/ 35 h 50"/>
              <a:gd name="T40" fmla="*/ 46 w 64"/>
              <a:gd name="T41" fmla="*/ 35 h 50"/>
              <a:gd name="T42" fmla="*/ 48 w 64"/>
              <a:gd name="T43" fmla="*/ 32 h 50"/>
              <a:gd name="T44" fmla="*/ 49 w 64"/>
              <a:gd name="T45" fmla="*/ 32 h 50"/>
              <a:gd name="T46" fmla="*/ 50 w 64"/>
              <a:gd name="T47" fmla="*/ 33 h 50"/>
              <a:gd name="T48" fmla="*/ 50 w 64"/>
              <a:gd name="T49" fmla="*/ 40 h 50"/>
              <a:gd name="T50" fmla="*/ 57 w 64"/>
              <a:gd name="T51" fmla="*/ 17 h 50"/>
              <a:gd name="T52" fmla="*/ 33 w 64"/>
              <a:gd name="T53" fmla="*/ 41 h 50"/>
              <a:gd name="T54" fmla="*/ 23 w 64"/>
              <a:gd name="T55" fmla="*/ 41 h 50"/>
              <a:gd name="T56" fmla="*/ 23 w 64"/>
              <a:gd name="T57" fmla="*/ 31 h 50"/>
              <a:gd name="T58" fmla="*/ 47 w 64"/>
              <a:gd name="T59" fmla="*/ 7 h 50"/>
              <a:gd name="T60" fmla="*/ 57 w 64"/>
              <a:gd name="T61" fmla="*/ 17 h 50"/>
              <a:gd name="T62" fmla="*/ 36 w 64"/>
              <a:gd name="T63" fmla="*/ 33 h 50"/>
              <a:gd name="T64" fmla="*/ 30 w 64"/>
              <a:gd name="T65" fmla="*/ 28 h 50"/>
              <a:gd name="T66" fmla="*/ 26 w 64"/>
              <a:gd name="T67" fmla="*/ 32 h 50"/>
              <a:gd name="T68" fmla="*/ 26 w 64"/>
              <a:gd name="T69" fmla="*/ 34 h 50"/>
              <a:gd name="T70" fmla="*/ 29 w 64"/>
              <a:gd name="T71" fmla="*/ 34 h 50"/>
              <a:gd name="T72" fmla="*/ 29 w 64"/>
              <a:gd name="T73" fmla="*/ 38 h 50"/>
              <a:gd name="T74" fmla="*/ 31 w 64"/>
              <a:gd name="T75" fmla="*/ 38 h 50"/>
              <a:gd name="T76" fmla="*/ 36 w 64"/>
              <a:gd name="T77" fmla="*/ 33 h 50"/>
              <a:gd name="T78" fmla="*/ 46 w 64"/>
              <a:gd name="T79" fmla="*/ 12 h 50"/>
              <a:gd name="T80" fmla="*/ 34 w 64"/>
              <a:gd name="T81" fmla="*/ 24 h 50"/>
              <a:gd name="T82" fmla="*/ 33 w 64"/>
              <a:gd name="T83" fmla="*/ 26 h 50"/>
              <a:gd name="T84" fmla="*/ 35 w 64"/>
              <a:gd name="T85" fmla="*/ 26 h 50"/>
              <a:gd name="T86" fmla="*/ 47 w 64"/>
              <a:gd name="T87" fmla="*/ 13 h 50"/>
              <a:gd name="T88" fmla="*/ 47 w 64"/>
              <a:gd name="T89" fmla="*/ 12 h 50"/>
              <a:gd name="T90" fmla="*/ 46 w 64"/>
              <a:gd name="T91" fmla="*/ 12 h 50"/>
              <a:gd name="T92" fmla="*/ 59 w 64"/>
              <a:gd name="T93" fmla="*/ 15 h 50"/>
              <a:gd name="T94" fmla="*/ 49 w 64"/>
              <a:gd name="T95" fmla="*/ 4 h 50"/>
              <a:gd name="T96" fmla="*/ 52 w 64"/>
              <a:gd name="T97" fmla="*/ 1 h 50"/>
              <a:gd name="T98" fmla="*/ 57 w 64"/>
              <a:gd name="T99" fmla="*/ 1 h 50"/>
              <a:gd name="T100" fmla="*/ 62 w 64"/>
              <a:gd name="T101" fmla="*/ 7 h 50"/>
              <a:gd name="T102" fmla="*/ 62 w 64"/>
              <a:gd name="T103" fmla="*/ 11 h 50"/>
              <a:gd name="T104" fmla="*/ 59 w 64"/>
              <a:gd name="T105" fmla="*/ 15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4" h="50">
                <a:moveTo>
                  <a:pt x="50" y="40"/>
                </a:moveTo>
                <a:cubicBezTo>
                  <a:pt x="50" y="46"/>
                  <a:pt x="45" y="50"/>
                  <a:pt x="40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4" y="50"/>
                  <a:pt x="0" y="46"/>
                  <a:pt x="0" y="4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1" y="0"/>
                  <a:pt x="43" y="0"/>
                  <a:pt x="44" y="1"/>
                </a:cubicBezTo>
                <a:cubicBezTo>
                  <a:pt x="44" y="1"/>
                  <a:pt x="44" y="1"/>
                  <a:pt x="45" y="2"/>
                </a:cubicBezTo>
                <a:cubicBezTo>
                  <a:pt x="45" y="2"/>
                  <a:pt x="45" y="2"/>
                  <a:pt x="44" y="3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5"/>
                  <a:pt x="42" y="5"/>
                  <a:pt x="41" y="5"/>
                </a:cubicBezTo>
                <a:cubicBezTo>
                  <a:pt x="41" y="5"/>
                  <a:pt x="40" y="4"/>
                  <a:pt x="4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7" y="4"/>
                  <a:pt x="4" y="7"/>
                  <a:pt x="4" y="10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3"/>
                  <a:pt x="7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3" y="46"/>
                  <a:pt x="45" y="43"/>
                  <a:pt x="45" y="40"/>
                </a:cubicBezTo>
                <a:cubicBezTo>
                  <a:pt x="45" y="35"/>
                  <a:pt x="45" y="35"/>
                  <a:pt x="45" y="35"/>
                </a:cubicBezTo>
                <a:cubicBezTo>
                  <a:pt x="45" y="35"/>
                  <a:pt x="46" y="35"/>
                  <a:pt x="46" y="35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9" y="32"/>
                  <a:pt x="49" y="32"/>
                </a:cubicBezTo>
                <a:cubicBezTo>
                  <a:pt x="50" y="32"/>
                  <a:pt x="50" y="33"/>
                  <a:pt x="50" y="33"/>
                </a:cubicBezTo>
                <a:lnTo>
                  <a:pt x="50" y="40"/>
                </a:lnTo>
                <a:close/>
                <a:moveTo>
                  <a:pt x="57" y="17"/>
                </a:moveTo>
                <a:cubicBezTo>
                  <a:pt x="33" y="41"/>
                  <a:pt x="33" y="41"/>
                  <a:pt x="33" y="41"/>
                </a:cubicBezTo>
                <a:cubicBezTo>
                  <a:pt x="23" y="41"/>
                  <a:pt x="23" y="41"/>
                  <a:pt x="23" y="41"/>
                </a:cubicBezTo>
                <a:cubicBezTo>
                  <a:pt x="23" y="31"/>
                  <a:pt x="23" y="31"/>
                  <a:pt x="23" y="31"/>
                </a:cubicBezTo>
                <a:cubicBezTo>
                  <a:pt x="47" y="7"/>
                  <a:pt x="47" y="7"/>
                  <a:pt x="47" y="7"/>
                </a:cubicBezTo>
                <a:lnTo>
                  <a:pt x="57" y="17"/>
                </a:lnTo>
                <a:close/>
                <a:moveTo>
                  <a:pt x="36" y="33"/>
                </a:moveTo>
                <a:cubicBezTo>
                  <a:pt x="30" y="28"/>
                  <a:pt x="30" y="28"/>
                  <a:pt x="30" y="28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4"/>
                  <a:pt x="26" y="34"/>
                  <a:pt x="26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8"/>
                  <a:pt x="29" y="38"/>
                  <a:pt x="29" y="38"/>
                </a:cubicBezTo>
                <a:cubicBezTo>
                  <a:pt x="31" y="38"/>
                  <a:pt x="31" y="38"/>
                  <a:pt x="31" y="38"/>
                </a:cubicBezTo>
                <a:lnTo>
                  <a:pt x="36" y="33"/>
                </a:lnTo>
                <a:close/>
                <a:moveTo>
                  <a:pt x="46" y="12"/>
                </a:moveTo>
                <a:cubicBezTo>
                  <a:pt x="34" y="24"/>
                  <a:pt x="34" y="24"/>
                  <a:pt x="34" y="24"/>
                </a:cubicBezTo>
                <a:cubicBezTo>
                  <a:pt x="33" y="25"/>
                  <a:pt x="33" y="25"/>
                  <a:pt x="33" y="26"/>
                </a:cubicBezTo>
                <a:cubicBezTo>
                  <a:pt x="34" y="26"/>
                  <a:pt x="34" y="26"/>
                  <a:pt x="35" y="26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3"/>
                  <a:pt x="47" y="12"/>
                  <a:pt x="47" y="12"/>
                </a:cubicBezTo>
                <a:cubicBezTo>
                  <a:pt x="47" y="12"/>
                  <a:pt x="46" y="12"/>
                  <a:pt x="46" y="12"/>
                </a:cubicBezTo>
                <a:close/>
                <a:moveTo>
                  <a:pt x="59" y="15"/>
                </a:moveTo>
                <a:cubicBezTo>
                  <a:pt x="49" y="4"/>
                  <a:pt x="49" y="4"/>
                  <a:pt x="49" y="4"/>
                </a:cubicBezTo>
                <a:cubicBezTo>
                  <a:pt x="52" y="1"/>
                  <a:pt x="52" y="1"/>
                  <a:pt x="52" y="1"/>
                </a:cubicBezTo>
                <a:cubicBezTo>
                  <a:pt x="53" y="0"/>
                  <a:pt x="56" y="0"/>
                  <a:pt x="57" y="1"/>
                </a:cubicBezTo>
                <a:cubicBezTo>
                  <a:pt x="62" y="7"/>
                  <a:pt x="62" y="7"/>
                  <a:pt x="62" y="7"/>
                </a:cubicBezTo>
                <a:cubicBezTo>
                  <a:pt x="64" y="8"/>
                  <a:pt x="64" y="10"/>
                  <a:pt x="62" y="11"/>
                </a:cubicBezTo>
                <a:lnTo>
                  <a:pt x="59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98" name="Freeform 139">
            <a:extLst>
              <a:ext uri="{FF2B5EF4-FFF2-40B4-BE49-F238E27FC236}">
                <a16:creationId xmlns:a16="http://schemas.microsoft.com/office/drawing/2014/main" id="{540EFEDA-CF2A-D941-A83D-1BF037B1F0AA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3554413"/>
            <a:ext cx="171450" cy="171450"/>
          </a:xfrm>
          <a:custGeom>
            <a:avLst/>
            <a:gdLst>
              <a:gd name="T0" fmla="*/ 49 w 50"/>
              <a:gd name="T1" fmla="*/ 49 h 50"/>
              <a:gd name="T2" fmla="*/ 48 w 50"/>
              <a:gd name="T3" fmla="*/ 50 h 50"/>
              <a:gd name="T4" fmla="*/ 43 w 50"/>
              <a:gd name="T5" fmla="*/ 50 h 50"/>
              <a:gd name="T6" fmla="*/ 40 w 50"/>
              <a:gd name="T7" fmla="*/ 48 h 50"/>
              <a:gd name="T8" fmla="*/ 2 w 50"/>
              <a:gd name="T9" fmla="*/ 10 h 50"/>
              <a:gd name="T10" fmla="*/ 0 w 50"/>
              <a:gd name="T11" fmla="*/ 7 h 50"/>
              <a:gd name="T12" fmla="*/ 0 w 50"/>
              <a:gd name="T13" fmla="*/ 2 h 50"/>
              <a:gd name="T14" fmla="*/ 0 w 50"/>
              <a:gd name="T15" fmla="*/ 1 h 50"/>
              <a:gd name="T16" fmla="*/ 2 w 50"/>
              <a:gd name="T17" fmla="*/ 0 h 50"/>
              <a:gd name="T18" fmla="*/ 2 w 50"/>
              <a:gd name="T19" fmla="*/ 0 h 50"/>
              <a:gd name="T20" fmla="*/ 35 w 50"/>
              <a:gd name="T21" fmla="*/ 15 h 50"/>
              <a:gd name="T22" fmla="*/ 50 w 50"/>
              <a:gd name="T23" fmla="*/ 48 h 50"/>
              <a:gd name="T24" fmla="*/ 49 w 50"/>
              <a:gd name="T25" fmla="*/ 49 h 50"/>
              <a:gd name="T26" fmla="*/ 31 w 50"/>
              <a:gd name="T27" fmla="*/ 49 h 50"/>
              <a:gd name="T28" fmla="*/ 29 w 50"/>
              <a:gd name="T29" fmla="*/ 50 h 50"/>
              <a:gd name="T30" fmla="*/ 25 w 50"/>
              <a:gd name="T31" fmla="*/ 50 h 50"/>
              <a:gd name="T32" fmla="*/ 22 w 50"/>
              <a:gd name="T33" fmla="*/ 48 h 50"/>
              <a:gd name="T34" fmla="*/ 2 w 50"/>
              <a:gd name="T35" fmla="*/ 28 h 50"/>
              <a:gd name="T36" fmla="*/ 0 w 50"/>
              <a:gd name="T37" fmla="*/ 25 h 50"/>
              <a:gd name="T38" fmla="*/ 0 w 50"/>
              <a:gd name="T39" fmla="*/ 20 h 50"/>
              <a:gd name="T40" fmla="*/ 1 w 50"/>
              <a:gd name="T41" fmla="*/ 19 h 50"/>
              <a:gd name="T42" fmla="*/ 2 w 50"/>
              <a:gd name="T43" fmla="*/ 18 h 50"/>
              <a:gd name="T44" fmla="*/ 2 w 50"/>
              <a:gd name="T45" fmla="*/ 18 h 50"/>
              <a:gd name="T46" fmla="*/ 22 w 50"/>
              <a:gd name="T47" fmla="*/ 28 h 50"/>
              <a:gd name="T48" fmla="*/ 32 w 50"/>
              <a:gd name="T49" fmla="*/ 48 h 50"/>
              <a:gd name="T50" fmla="*/ 31 w 50"/>
              <a:gd name="T51" fmla="*/ 49 h 50"/>
              <a:gd name="T52" fmla="*/ 7 w 50"/>
              <a:gd name="T53" fmla="*/ 50 h 50"/>
              <a:gd name="T54" fmla="*/ 0 w 50"/>
              <a:gd name="T55" fmla="*/ 43 h 50"/>
              <a:gd name="T56" fmla="*/ 7 w 50"/>
              <a:gd name="T57" fmla="*/ 36 h 50"/>
              <a:gd name="T58" fmla="*/ 13 w 50"/>
              <a:gd name="T59" fmla="*/ 43 h 50"/>
              <a:gd name="T60" fmla="*/ 7 w 50"/>
              <a:gd name="T61" fmla="*/ 50 h 5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0" h="50">
                <a:moveTo>
                  <a:pt x="49" y="49"/>
                </a:moveTo>
                <a:cubicBezTo>
                  <a:pt x="49" y="50"/>
                  <a:pt x="48" y="50"/>
                  <a:pt x="48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1" y="50"/>
                  <a:pt x="40" y="49"/>
                  <a:pt x="40" y="48"/>
                </a:cubicBezTo>
                <a:cubicBezTo>
                  <a:pt x="39" y="27"/>
                  <a:pt x="23" y="11"/>
                  <a:pt x="2" y="10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1" y="0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5" y="1"/>
                  <a:pt x="26" y="6"/>
                  <a:pt x="35" y="15"/>
                </a:cubicBezTo>
                <a:cubicBezTo>
                  <a:pt x="44" y="24"/>
                  <a:pt x="49" y="35"/>
                  <a:pt x="50" y="48"/>
                </a:cubicBezTo>
                <a:cubicBezTo>
                  <a:pt x="50" y="48"/>
                  <a:pt x="50" y="49"/>
                  <a:pt x="49" y="49"/>
                </a:cubicBezTo>
                <a:close/>
                <a:moveTo>
                  <a:pt x="31" y="49"/>
                </a:moveTo>
                <a:cubicBezTo>
                  <a:pt x="31" y="50"/>
                  <a:pt x="30" y="50"/>
                  <a:pt x="29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23" y="50"/>
                  <a:pt x="23" y="49"/>
                  <a:pt x="22" y="48"/>
                </a:cubicBezTo>
                <a:cubicBezTo>
                  <a:pt x="21" y="37"/>
                  <a:pt x="13" y="29"/>
                  <a:pt x="2" y="28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0"/>
                  <a:pt x="0" y="19"/>
                  <a:pt x="1" y="19"/>
                </a:cubicBezTo>
                <a:cubicBezTo>
                  <a:pt x="1" y="18"/>
                  <a:pt x="1" y="18"/>
                  <a:pt x="2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10" y="19"/>
                  <a:pt x="17" y="22"/>
                  <a:pt x="22" y="28"/>
                </a:cubicBezTo>
                <a:cubicBezTo>
                  <a:pt x="28" y="33"/>
                  <a:pt x="31" y="40"/>
                  <a:pt x="32" y="48"/>
                </a:cubicBezTo>
                <a:cubicBezTo>
                  <a:pt x="32" y="48"/>
                  <a:pt x="32" y="49"/>
                  <a:pt x="31" y="49"/>
                </a:cubicBezTo>
                <a:close/>
                <a:moveTo>
                  <a:pt x="7" y="50"/>
                </a:moveTo>
                <a:cubicBezTo>
                  <a:pt x="3" y="50"/>
                  <a:pt x="0" y="47"/>
                  <a:pt x="0" y="43"/>
                </a:cubicBezTo>
                <a:cubicBezTo>
                  <a:pt x="0" y="40"/>
                  <a:pt x="3" y="36"/>
                  <a:pt x="7" y="36"/>
                </a:cubicBezTo>
                <a:cubicBezTo>
                  <a:pt x="10" y="36"/>
                  <a:pt x="13" y="40"/>
                  <a:pt x="13" y="43"/>
                </a:cubicBezTo>
                <a:cubicBezTo>
                  <a:pt x="13" y="47"/>
                  <a:pt x="10" y="50"/>
                  <a:pt x="7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399" name="Freeform 140">
            <a:extLst>
              <a:ext uri="{FF2B5EF4-FFF2-40B4-BE49-F238E27FC236}">
                <a16:creationId xmlns:a16="http://schemas.microsoft.com/office/drawing/2014/main" id="{D1D6DA3E-6F7C-764C-9457-9DCB72A1A1F9}"/>
              </a:ext>
            </a:extLst>
          </p:cNvPr>
          <p:cNvSpPr>
            <a:spLocks/>
          </p:cNvSpPr>
          <p:nvPr/>
        </p:nvSpPr>
        <p:spPr bwMode="auto">
          <a:xfrm>
            <a:off x="989013" y="3554413"/>
            <a:ext cx="111125" cy="171450"/>
          </a:xfrm>
          <a:custGeom>
            <a:avLst/>
            <a:gdLst>
              <a:gd name="T0" fmla="*/ 32 w 32"/>
              <a:gd name="T1" fmla="*/ 16 h 50"/>
              <a:gd name="T2" fmla="*/ 31 w 32"/>
              <a:gd name="T3" fmla="*/ 17 h 50"/>
              <a:gd name="T4" fmla="*/ 25 w 32"/>
              <a:gd name="T5" fmla="*/ 17 h 50"/>
              <a:gd name="T6" fmla="*/ 10 w 32"/>
              <a:gd name="T7" fmla="*/ 29 h 50"/>
              <a:gd name="T8" fmla="*/ 27 w 32"/>
              <a:gd name="T9" fmla="*/ 48 h 50"/>
              <a:gd name="T10" fmla="*/ 27 w 32"/>
              <a:gd name="T11" fmla="*/ 50 h 50"/>
              <a:gd name="T12" fmla="*/ 26 w 32"/>
              <a:gd name="T13" fmla="*/ 50 h 50"/>
              <a:gd name="T14" fmla="*/ 19 w 32"/>
              <a:gd name="T15" fmla="*/ 50 h 50"/>
              <a:gd name="T16" fmla="*/ 18 w 32"/>
              <a:gd name="T17" fmla="*/ 50 h 50"/>
              <a:gd name="T18" fmla="*/ 0 w 32"/>
              <a:gd name="T19" fmla="*/ 29 h 50"/>
              <a:gd name="T20" fmla="*/ 0 w 32"/>
              <a:gd name="T21" fmla="*/ 29 h 50"/>
              <a:gd name="T22" fmla="*/ 0 w 32"/>
              <a:gd name="T23" fmla="*/ 24 h 50"/>
              <a:gd name="T24" fmla="*/ 1 w 32"/>
              <a:gd name="T25" fmla="*/ 23 h 50"/>
              <a:gd name="T26" fmla="*/ 5 w 32"/>
              <a:gd name="T27" fmla="*/ 23 h 50"/>
              <a:gd name="T28" fmla="*/ 16 w 32"/>
              <a:gd name="T29" fmla="*/ 17 h 50"/>
              <a:gd name="T30" fmla="*/ 1 w 32"/>
              <a:gd name="T31" fmla="*/ 17 h 50"/>
              <a:gd name="T32" fmla="*/ 0 w 32"/>
              <a:gd name="T33" fmla="*/ 16 h 50"/>
              <a:gd name="T34" fmla="*/ 0 w 32"/>
              <a:gd name="T35" fmla="*/ 12 h 50"/>
              <a:gd name="T36" fmla="*/ 1 w 32"/>
              <a:gd name="T37" fmla="*/ 11 h 50"/>
              <a:gd name="T38" fmla="*/ 16 w 32"/>
              <a:gd name="T39" fmla="*/ 11 h 50"/>
              <a:gd name="T40" fmla="*/ 6 w 32"/>
              <a:gd name="T41" fmla="*/ 7 h 50"/>
              <a:gd name="T42" fmla="*/ 1 w 32"/>
              <a:gd name="T43" fmla="*/ 7 h 50"/>
              <a:gd name="T44" fmla="*/ 0 w 32"/>
              <a:gd name="T45" fmla="*/ 6 h 50"/>
              <a:gd name="T46" fmla="*/ 0 w 32"/>
              <a:gd name="T47" fmla="*/ 1 h 50"/>
              <a:gd name="T48" fmla="*/ 1 w 32"/>
              <a:gd name="T49" fmla="*/ 0 h 50"/>
              <a:gd name="T50" fmla="*/ 31 w 32"/>
              <a:gd name="T51" fmla="*/ 0 h 50"/>
              <a:gd name="T52" fmla="*/ 32 w 32"/>
              <a:gd name="T53" fmla="*/ 1 h 50"/>
              <a:gd name="T54" fmla="*/ 32 w 32"/>
              <a:gd name="T55" fmla="*/ 5 h 50"/>
              <a:gd name="T56" fmla="*/ 31 w 32"/>
              <a:gd name="T57" fmla="*/ 6 h 50"/>
              <a:gd name="T58" fmla="*/ 22 w 32"/>
              <a:gd name="T59" fmla="*/ 6 h 50"/>
              <a:gd name="T60" fmla="*/ 25 w 32"/>
              <a:gd name="T61" fmla="*/ 11 h 50"/>
              <a:gd name="T62" fmla="*/ 31 w 32"/>
              <a:gd name="T63" fmla="*/ 11 h 50"/>
              <a:gd name="T64" fmla="*/ 32 w 32"/>
              <a:gd name="T65" fmla="*/ 12 h 50"/>
              <a:gd name="T66" fmla="*/ 32 w 32"/>
              <a:gd name="T67" fmla="*/ 16 h 5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2" h="50">
                <a:moveTo>
                  <a:pt x="32" y="16"/>
                </a:moveTo>
                <a:cubicBezTo>
                  <a:pt x="32" y="16"/>
                  <a:pt x="31" y="17"/>
                  <a:pt x="31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4" y="24"/>
                  <a:pt x="18" y="28"/>
                  <a:pt x="10" y="29"/>
                </a:cubicBezTo>
                <a:cubicBezTo>
                  <a:pt x="16" y="35"/>
                  <a:pt x="21" y="42"/>
                  <a:pt x="27" y="48"/>
                </a:cubicBezTo>
                <a:cubicBezTo>
                  <a:pt x="27" y="49"/>
                  <a:pt x="27" y="49"/>
                  <a:pt x="27" y="50"/>
                </a:cubicBezTo>
                <a:cubicBezTo>
                  <a:pt x="27" y="50"/>
                  <a:pt x="26" y="50"/>
                  <a:pt x="26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2" y="43"/>
                  <a:pt x="7" y="37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3"/>
                  <a:pt x="0" y="23"/>
                  <a:pt x="1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11" y="23"/>
                  <a:pt x="15" y="21"/>
                  <a:pt x="16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0" y="17"/>
                  <a:pt x="0" y="16"/>
                  <a:pt x="0" y="1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0" y="11"/>
                  <a:pt x="1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4" y="8"/>
                  <a:pt x="11" y="7"/>
                  <a:pt x="6" y="7"/>
                </a:cubicBezTo>
                <a:cubicBezTo>
                  <a:pt x="1" y="7"/>
                  <a:pt x="1" y="7"/>
                  <a:pt x="1" y="7"/>
                </a:cubicBezTo>
                <a:cubicBezTo>
                  <a:pt x="0" y="7"/>
                  <a:pt x="0" y="6"/>
                  <a:pt x="0" y="6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2" y="0"/>
                  <a:pt x="32" y="1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5"/>
                  <a:pt x="31" y="6"/>
                  <a:pt x="31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3" y="7"/>
                  <a:pt x="24" y="9"/>
                  <a:pt x="25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2" y="11"/>
                  <a:pt x="32" y="12"/>
                </a:cubicBezTo>
                <a:lnTo>
                  <a:pt x="32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00" name="Freeform 141">
            <a:extLst>
              <a:ext uri="{FF2B5EF4-FFF2-40B4-BE49-F238E27FC236}">
                <a16:creationId xmlns:a16="http://schemas.microsoft.com/office/drawing/2014/main" id="{296DF232-060A-574B-B867-7CB0357EA53E}"/>
              </a:ext>
            </a:extLst>
          </p:cNvPr>
          <p:cNvSpPr>
            <a:spLocks noEditPoints="1"/>
          </p:cNvSpPr>
          <p:nvPr/>
        </p:nvSpPr>
        <p:spPr bwMode="auto">
          <a:xfrm>
            <a:off x="1484313" y="3554413"/>
            <a:ext cx="203200" cy="201612"/>
          </a:xfrm>
          <a:custGeom>
            <a:avLst/>
            <a:gdLst>
              <a:gd name="T0" fmla="*/ 55 w 59"/>
              <a:gd name="T1" fmla="*/ 59 h 59"/>
              <a:gd name="T2" fmla="*/ 51 w 59"/>
              <a:gd name="T3" fmla="*/ 58 h 59"/>
              <a:gd name="T4" fmla="*/ 39 w 59"/>
              <a:gd name="T5" fmla="*/ 46 h 59"/>
              <a:gd name="T6" fmla="*/ 25 w 59"/>
              <a:gd name="T7" fmla="*/ 50 h 59"/>
              <a:gd name="T8" fmla="*/ 0 w 59"/>
              <a:gd name="T9" fmla="*/ 25 h 59"/>
              <a:gd name="T10" fmla="*/ 25 w 59"/>
              <a:gd name="T11" fmla="*/ 0 h 59"/>
              <a:gd name="T12" fmla="*/ 50 w 59"/>
              <a:gd name="T13" fmla="*/ 25 h 59"/>
              <a:gd name="T14" fmla="*/ 46 w 59"/>
              <a:gd name="T15" fmla="*/ 39 h 59"/>
              <a:gd name="T16" fmla="*/ 58 w 59"/>
              <a:gd name="T17" fmla="*/ 52 h 59"/>
              <a:gd name="T18" fmla="*/ 59 w 59"/>
              <a:gd name="T19" fmla="*/ 55 h 59"/>
              <a:gd name="T20" fmla="*/ 55 w 59"/>
              <a:gd name="T21" fmla="*/ 59 h 59"/>
              <a:gd name="T22" fmla="*/ 25 w 59"/>
              <a:gd name="T23" fmla="*/ 9 h 59"/>
              <a:gd name="T24" fmla="*/ 9 w 59"/>
              <a:gd name="T25" fmla="*/ 25 h 59"/>
              <a:gd name="T26" fmla="*/ 25 w 59"/>
              <a:gd name="T27" fmla="*/ 41 h 59"/>
              <a:gd name="T28" fmla="*/ 41 w 59"/>
              <a:gd name="T29" fmla="*/ 25 h 59"/>
              <a:gd name="T30" fmla="*/ 25 w 59"/>
              <a:gd name="T31" fmla="*/ 9 h 59"/>
              <a:gd name="T32" fmla="*/ 36 w 59"/>
              <a:gd name="T33" fmla="*/ 26 h 59"/>
              <a:gd name="T34" fmla="*/ 35 w 59"/>
              <a:gd name="T35" fmla="*/ 27 h 59"/>
              <a:gd name="T36" fmla="*/ 15 w 59"/>
              <a:gd name="T37" fmla="*/ 27 h 59"/>
              <a:gd name="T38" fmla="*/ 13 w 59"/>
              <a:gd name="T39" fmla="*/ 26 h 59"/>
              <a:gd name="T40" fmla="*/ 13 w 59"/>
              <a:gd name="T41" fmla="*/ 24 h 59"/>
              <a:gd name="T42" fmla="*/ 15 w 59"/>
              <a:gd name="T43" fmla="*/ 23 h 59"/>
              <a:gd name="T44" fmla="*/ 35 w 59"/>
              <a:gd name="T45" fmla="*/ 23 h 59"/>
              <a:gd name="T46" fmla="*/ 36 w 59"/>
              <a:gd name="T47" fmla="*/ 24 h 59"/>
              <a:gd name="T48" fmla="*/ 36 w 59"/>
              <a:gd name="T49" fmla="*/ 26 h 5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9" h="59">
                <a:moveTo>
                  <a:pt x="55" y="59"/>
                </a:moveTo>
                <a:cubicBezTo>
                  <a:pt x="53" y="59"/>
                  <a:pt x="52" y="59"/>
                  <a:pt x="51" y="58"/>
                </a:cubicBezTo>
                <a:cubicBezTo>
                  <a:pt x="39" y="46"/>
                  <a:pt x="39" y="46"/>
                  <a:pt x="39" y="46"/>
                </a:cubicBezTo>
                <a:cubicBezTo>
                  <a:pt x="35" y="49"/>
                  <a:pt x="30" y="50"/>
                  <a:pt x="25" y="50"/>
                </a:cubicBezTo>
                <a:cubicBezTo>
                  <a:pt x="11" y="50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ubicBezTo>
                  <a:pt x="39" y="0"/>
                  <a:pt x="50" y="11"/>
                  <a:pt x="50" y="25"/>
                </a:cubicBezTo>
                <a:cubicBezTo>
                  <a:pt x="50" y="30"/>
                  <a:pt x="48" y="35"/>
                  <a:pt x="46" y="39"/>
                </a:cubicBezTo>
                <a:cubicBezTo>
                  <a:pt x="58" y="52"/>
                  <a:pt x="58" y="52"/>
                  <a:pt x="58" y="52"/>
                </a:cubicBezTo>
                <a:cubicBezTo>
                  <a:pt x="59" y="52"/>
                  <a:pt x="59" y="54"/>
                  <a:pt x="59" y="55"/>
                </a:cubicBezTo>
                <a:cubicBezTo>
                  <a:pt x="59" y="57"/>
                  <a:pt x="57" y="59"/>
                  <a:pt x="55" y="59"/>
                </a:cubicBezTo>
                <a:close/>
                <a:moveTo>
                  <a:pt x="25" y="9"/>
                </a:moveTo>
                <a:cubicBezTo>
                  <a:pt x="16" y="9"/>
                  <a:pt x="9" y="16"/>
                  <a:pt x="9" y="25"/>
                </a:cubicBezTo>
                <a:cubicBezTo>
                  <a:pt x="9" y="34"/>
                  <a:pt x="16" y="41"/>
                  <a:pt x="25" y="41"/>
                </a:cubicBezTo>
                <a:cubicBezTo>
                  <a:pt x="34" y="41"/>
                  <a:pt x="41" y="34"/>
                  <a:pt x="41" y="25"/>
                </a:cubicBezTo>
                <a:cubicBezTo>
                  <a:pt x="41" y="16"/>
                  <a:pt x="34" y="9"/>
                  <a:pt x="25" y="9"/>
                </a:cubicBezTo>
                <a:close/>
                <a:moveTo>
                  <a:pt x="36" y="26"/>
                </a:moveTo>
                <a:cubicBezTo>
                  <a:pt x="36" y="27"/>
                  <a:pt x="36" y="27"/>
                  <a:pt x="35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3" y="27"/>
                  <a:pt x="13" y="26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3"/>
                  <a:pt x="14" y="23"/>
                  <a:pt x="1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3"/>
                  <a:pt x="36" y="24"/>
                </a:cubicBezTo>
                <a:lnTo>
                  <a:pt x="36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01" name="Freeform 142">
            <a:extLst>
              <a:ext uri="{FF2B5EF4-FFF2-40B4-BE49-F238E27FC236}">
                <a16:creationId xmlns:a16="http://schemas.microsoft.com/office/drawing/2014/main" id="{7E3382BC-EA5E-E443-94A6-6098A8DA892D}"/>
              </a:ext>
            </a:extLst>
          </p:cNvPr>
          <p:cNvSpPr>
            <a:spLocks/>
          </p:cNvSpPr>
          <p:nvPr/>
        </p:nvSpPr>
        <p:spPr bwMode="auto">
          <a:xfrm>
            <a:off x="1979613" y="3546475"/>
            <a:ext cx="219075" cy="196850"/>
          </a:xfrm>
          <a:custGeom>
            <a:avLst/>
            <a:gdLst>
              <a:gd name="T0" fmla="*/ 63 w 64"/>
              <a:gd name="T1" fmla="*/ 22 h 57"/>
              <a:gd name="T2" fmla="*/ 45 w 64"/>
              <a:gd name="T3" fmla="*/ 40 h 57"/>
              <a:gd name="T4" fmla="*/ 43 w 64"/>
              <a:gd name="T5" fmla="*/ 41 h 57"/>
              <a:gd name="T6" fmla="*/ 41 w 64"/>
              <a:gd name="T7" fmla="*/ 38 h 57"/>
              <a:gd name="T8" fmla="*/ 41 w 64"/>
              <a:gd name="T9" fmla="*/ 29 h 57"/>
              <a:gd name="T10" fmla="*/ 33 w 64"/>
              <a:gd name="T11" fmla="*/ 29 h 57"/>
              <a:gd name="T12" fmla="*/ 7 w 64"/>
              <a:gd name="T13" fmla="*/ 49 h 57"/>
              <a:gd name="T14" fmla="*/ 8 w 64"/>
              <a:gd name="T15" fmla="*/ 54 h 57"/>
              <a:gd name="T16" fmla="*/ 8 w 64"/>
              <a:gd name="T17" fmla="*/ 56 h 57"/>
              <a:gd name="T18" fmla="*/ 7 w 64"/>
              <a:gd name="T19" fmla="*/ 57 h 57"/>
              <a:gd name="T20" fmla="*/ 6 w 64"/>
              <a:gd name="T21" fmla="*/ 56 h 57"/>
              <a:gd name="T22" fmla="*/ 4 w 64"/>
              <a:gd name="T23" fmla="*/ 53 h 57"/>
              <a:gd name="T24" fmla="*/ 0 w 64"/>
              <a:gd name="T25" fmla="*/ 37 h 57"/>
              <a:gd name="T26" fmla="*/ 2 w 64"/>
              <a:gd name="T27" fmla="*/ 25 h 57"/>
              <a:gd name="T28" fmla="*/ 33 w 64"/>
              <a:gd name="T29" fmla="*/ 11 h 57"/>
              <a:gd name="T30" fmla="*/ 41 w 64"/>
              <a:gd name="T31" fmla="*/ 11 h 57"/>
              <a:gd name="T32" fmla="*/ 41 w 64"/>
              <a:gd name="T33" fmla="*/ 2 h 57"/>
              <a:gd name="T34" fmla="*/ 43 w 64"/>
              <a:gd name="T35" fmla="*/ 0 h 57"/>
              <a:gd name="T36" fmla="*/ 45 w 64"/>
              <a:gd name="T37" fmla="*/ 0 h 57"/>
              <a:gd name="T38" fmla="*/ 63 w 64"/>
              <a:gd name="T39" fmla="*/ 19 h 57"/>
              <a:gd name="T40" fmla="*/ 64 w 64"/>
              <a:gd name="T41" fmla="*/ 20 h 57"/>
              <a:gd name="T42" fmla="*/ 63 w 64"/>
              <a:gd name="T43" fmla="*/ 22 h 57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7">
                <a:moveTo>
                  <a:pt x="63" y="22"/>
                </a:moveTo>
                <a:cubicBezTo>
                  <a:pt x="45" y="40"/>
                  <a:pt x="45" y="40"/>
                  <a:pt x="45" y="40"/>
                </a:cubicBezTo>
                <a:cubicBezTo>
                  <a:pt x="44" y="41"/>
                  <a:pt x="44" y="41"/>
                  <a:pt x="43" y="41"/>
                </a:cubicBezTo>
                <a:cubicBezTo>
                  <a:pt x="42" y="41"/>
                  <a:pt x="41" y="40"/>
                  <a:pt x="41" y="38"/>
                </a:cubicBezTo>
                <a:cubicBezTo>
                  <a:pt x="41" y="29"/>
                  <a:pt x="41" y="29"/>
                  <a:pt x="41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18" y="29"/>
                  <a:pt x="7" y="32"/>
                  <a:pt x="7" y="49"/>
                </a:cubicBezTo>
                <a:cubicBezTo>
                  <a:pt x="7" y="51"/>
                  <a:pt x="7" y="52"/>
                  <a:pt x="8" y="54"/>
                </a:cubicBezTo>
                <a:cubicBezTo>
                  <a:pt x="8" y="54"/>
                  <a:pt x="8" y="55"/>
                  <a:pt x="8" y="56"/>
                </a:cubicBezTo>
                <a:cubicBezTo>
                  <a:pt x="8" y="56"/>
                  <a:pt x="7" y="57"/>
                  <a:pt x="7" y="57"/>
                </a:cubicBezTo>
                <a:cubicBezTo>
                  <a:pt x="6" y="57"/>
                  <a:pt x="6" y="57"/>
                  <a:pt x="6" y="56"/>
                </a:cubicBezTo>
                <a:cubicBezTo>
                  <a:pt x="5" y="55"/>
                  <a:pt x="5" y="54"/>
                  <a:pt x="4" y="53"/>
                </a:cubicBezTo>
                <a:cubicBezTo>
                  <a:pt x="2" y="49"/>
                  <a:pt x="0" y="42"/>
                  <a:pt x="0" y="37"/>
                </a:cubicBezTo>
                <a:cubicBezTo>
                  <a:pt x="0" y="33"/>
                  <a:pt x="0" y="29"/>
                  <a:pt x="2" y="25"/>
                </a:cubicBezTo>
                <a:cubicBezTo>
                  <a:pt x="7" y="13"/>
                  <a:pt x="21" y="11"/>
                  <a:pt x="33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1" y="2"/>
                  <a:pt x="41" y="2"/>
                  <a:pt x="41" y="2"/>
                </a:cubicBezTo>
                <a:cubicBezTo>
                  <a:pt x="41" y="1"/>
                  <a:pt x="42" y="0"/>
                  <a:pt x="43" y="0"/>
                </a:cubicBezTo>
                <a:cubicBezTo>
                  <a:pt x="44" y="0"/>
                  <a:pt x="44" y="0"/>
                  <a:pt x="45" y="0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4" y="20"/>
                  <a:pt x="64" y="20"/>
                </a:cubicBezTo>
                <a:cubicBezTo>
                  <a:pt x="64" y="21"/>
                  <a:pt x="63" y="21"/>
                  <a:pt x="63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02" name="Freeform 143">
            <a:extLst>
              <a:ext uri="{FF2B5EF4-FFF2-40B4-BE49-F238E27FC236}">
                <a16:creationId xmlns:a16="http://schemas.microsoft.com/office/drawing/2014/main" id="{0E003FD0-05BA-8245-B8F0-7949566ECC6C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3536950"/>
            <a:ext cx="201612" cy="188913"/>
          </a:xfrm>
          <a:custGeom>
            <a:avLst/>
            <a:gdLst>
              <a:gd name="T0" fmla="*/ 50 w 59"/>
              <a:gd name="T1" fmla="*/ 45 h 55"/>
              <a:gd name="T2" fmla="*/ 40 w 59"/>
              <a:gd name="T3" fmla="*/ 55 h 55"/>
              <a:gd name="T4" fmla="*/ 10 w 59"/>
              <a:gd name="T5" fmla="*/ 55 h 55"/>
              <a:gd name="T6" fmla="*/ 0 w 59"/>
              <a:gd name="T7" fmla="*/ 45 h 55"/>
              <a:gd name="T8" fmla="*/ 0 w 59"/>
              <a:gd name="T9" fmla="*/ 15 h 55"/>
              <a:gd name="T10" fmla="*/ 10 w 59"/>
              <a:gd name="T11" fmla="*/ 5 h 55"/>
              <a:gd name="T12" fmla="*/ 19 w 59"/>
              <a:gd name="T13" fmla="*/ 5 h 55"/>
              <a:gd name="T14" fmla="*/ 20 w 59"/>
              <a:gd name="T15" fmla="*/ 6 h 55"/>
              <a:gd name="T16" fmla="*/ 19 w 59"/>
              <a:gd name="T17" fmla="*/ 7 h 55"/>
              <a:gd name="T18" fmla="*/ 15 w 59"/>
              <a:gd name="T19" fmla="*/ 9 h 55"/>
              <a:gd name="T20" fmla="*/ 14 w 59"/>
              <a:gd name="T21" fmla="*/ 9 h 55"/>
              <a:gd name="T22" fmla="*/ 10 w 59"/>
              <a:gd name="T23" fmla="*/ 9 h 55"/>
              <a:gd name="T24" fmla="*/ 4 w 59"/>
              <a:gd name="T25" fmla="*/ 15 h 55"/>
              <a:gd name="T26" fmla="*/ 4 w 59"/>
              <a:gd name="T27" fmla="*/ 45 h 55"/>
              <a:gd name="T28" fmla="*/ 10 w 59"/>
              <a:gd name="T29" fmla="*/ 51 h 55"/>
              <a:gd name="T30" fmla="*/ 40 w 59"/>
              <a:gd name="T31" fmla="*/ 51 h 55"/>
              <a:gd name="T32" fmla="*/ 45 w 59"/>
              <a:gd name="T33" fmla="*/ 45 h 55"/>
              <a:gd name="T34" fmla="*/ 45 w 59"/>
              <a:gd name="T35" fmla="*/ 37 h 55"/>
              <a:gd name="T36" fmla="*/ 46 w 59"/>
              <a:gd name="T37" fmla="*/ 36 h 55"/>
              <a:gd name="T38" fmla="*/ 48 w 59"/>
              <a:gd name="T39" fmla="*/ 35 h 55"/>
              <a:gd name="T40" fmla="*/ 49 w 59"/>
              <a:gd name="T41" fmla="*/ 35 h 55"/>
              <a:gd name="T42" fmla="*/ 50 w 59"/>
              <a:gd name="T43" fmla="*/ 36 h 55"/>
              <a:gd name="T44" fmla="*/ 50 w 59"/>
              <a:gd name="T45" fmla="*/ 45 h 55"/>
              <a:gd name="T46" fmla="*/ 45 w 59"/>
              <a:gd name="T47" fmla="*/ 32 h 55"/>
              <a:gd name="T48" fmla="*/ 43 w 59"/>
              <a:gd name="T49" fmla="*/ 32 h 55"/>
              <a:gd name="T50" fmla="*/ 42 w 59"/>
              <a:gd name="T51" fmla="*/ 32 h 55"/>
              <a:gd name="T52" fmla="*/ 41 w 59"/>
              <a:gd name="T53" fmla="*/ 30 h 55"/>
              <a:gd name="T54" fmla="*/ 41 w 59"/>
              <a:gd name="T55" fmla="*/ 23 h 55"/>
              <a:gd name="T56" fmla="*/ 35 w 59"/>
              <a:gd name="T57" fmla="*/ 23 h 55"/>
              <a:gd name="T58" fmla="*/ 20 w 59"/>
              <a:gd name="T59" fmla="*/ 28 h 55"/>
              <a:gd name="T60" fmla="*/ 17 w 59"/>
              <a:gd name="T61" fmla="*/ 45 h 55"/>
              <a:gd name="T62" fmla="*/ 16 w 59"/>
              <a:gd name="T63" fmla="*/ 46 h 55"/>
              <a:gd name="T64" fmla="*/ 16 w 59"/>
              <a:gd name="T65" fmla="*/ 46 h 55"/>
              <a:gd name="T66" fmla="*/ 15 w 59"/>
              <a:gd name="T67" fmla="*/ 46 h 55"/>
              <a:gd name="T68" fmla="*/ 9 w 59"/>
              <a:gd name="T69" fmla="*/ 30 h 55"/>
              <a:gd name="T70" fmla="*/ 35 w 59"/>
              <a:gd name="T71" fmla="*/ 9 h 55"/>
              <a:gd name="T72" fmla="*/ 41 w 59"/>
              <a:gd name="T73" fmla="*/ 9 h 55"/>
              <a:gd name="T74" fmla="*/ 41 w 59"/>
              <a:gd name="T75" fmla="*/ 3 h 55"/>
              <a:gd name="T76" fmla="*/ 42 w 59"/>
              <a:gd name="T77" fmla="*/ 1 h 55"/>
              <a:gd name="T78" fmla="*/ 43 w 59"/>
              <a:gd name="T79" fmla="*/ 0 h 55"/>
              <a:gd name="T80" fmla="*/ 45 w 59"/>
              <a:gd name="T81" fmla="*/ 1 h 55"/>
              <a:gd name="T82" fmla="*/ 58 w 59"/>
              <a:gd name="T83" fmla="*/ 15 h 55"/>
              <a:gd name="T84" fmla="*/ 58 w 59"/>
              <a:gd name="T85" fmla="*/ 18 h 55"/>
              <a:gd name="T86" fmla="*/ 45 w 59"/>
              <a:gd name="T87" fmla="*/ 32 h 5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9" h="55">
                <a:moveTo>
                  <a:pt x="50" y="45"/>
                </a:moveTo>
                <a:cubicBezTo>
                  <a:pt x="50" y="51"/>
                  <a:pt x="45" y="55"/>
                  <a:pt x="40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0"/>
                  <a:pt x="4" y="5"/>
                  <a:pt x="10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5"/>
                  <a:pt x="20" y="5"/>
                  <a:pt x="20" y="6"/>
                </a:cubicBezTo>
                <a:cubicBezTo>
                  <a:pt x="20" y="7"/>
                  <a:pt x="20" y="7"/>
                  <a:pt x="19" y="7"/>
                </a:cubicBezTo>
                <a:cubicBezTo>
                  <a:pt x="18" y="8"/>
                  <a:pt x="16" y="9"/>
                  <a:pt x="15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7" y="9"/>
                  <a:pt x="4" y="12"/>
                  <a:pt x="4" y="1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8"/>
                  <a:pt x="7" y="51"/>
                  <a:pt x="10" y="51"/>
                </a:cubicBezTo>
                <a:cubicBezTo>
                  <a:pt x="40" y="51"/>
                  <a:pt x="40" y="51"/>
                  <a:pt x="40" y="51"/>
                </a:cubicBezTo>
                <a:cubicBezTo>
                  <a:pt x="43" y="51"/>
                  <a:pt x="45" y="48"/>
                  <a:pt x="45" y="45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7"/>
                  <a:pt x="46" y="36"/>
                  <a:pt x="46" y="36"/>
                </a:cubicBezTo>
                <a:cubicBezTo>
                  <a:pt x="47" y="36"/>
                  <a:pt x="47" y="35"/>
                  <a:pt x="48" y="35"/>
                </a:cubicBezTo>
                <a:cubicBezTo>
                  <a:pt x="48" y="35"/>
                  <a:pt x="49" y="34"/>
                  <a:pt x="49" y="35"/>
                </a:cubicBezTo>
                <a:cubicBezTo>
                  <a:pt x="50" y="35"/>
                  <a:pt x="50" y="35"/>
                  <a:pt x="50" y="36"/>
                </a:cubicBezTo>
                <a:lnTo>
                  <a:pt x="50" y="45"/>
                </a:lnTo>
                <a:close/>
                <a:moveTo>
                  <a:pt x="45" y="32"/>
                </a:moveTo>
                <a:cubicBezTo>
                  <a:pt x="44" y="32"/>
                  <a:pt x="44" y="32"/>
                  <a:pt x="43" y="32"/>
                </a:cubicBezTo>
                <a:cubicBezTo>
                  <a:pt x="43" y="32"/>
                  <a:pt x="43" y="32"/>
                  <a:pt x="42" y="32"/>
                </a:cubicBezTo>
                <a:cubicBezTo>
                  <a:pt x="41" y="32"/>
                  <a:pt x="41" y="31"/>
                  <a:pt x="41" y="30"/>
                </a:cubicBezTo>
                <a:cubicBezTo>
                  <a:pt x="41" y="23"/>
                  <a:pt x="41" y="23"/>
                  <a:pt x="41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27" y="23"/>
                  <a:pt x="22" y="25"/>
                  <a:pt x="20" y="28"/>
                </a:cubicBezTo>
                <a:cubicBezTo>
                  <a:pt x="17" y="31"/>
                  <a:pt x="16" y="37"/>
                  <a:pt x="17" y="45"/>
                </a:cubicBezTo>
                <a:cubicBezTo>
                  <a:pt x="17" y="45"/>
                  <a:pt x="17" y="46"/>
                  <a:pt x="16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5"/>
                  <a:pt x="9" y="37"/>
                  <a:pt x="9" y="30"/>
                </a:cubicBezTo>
                <a:cubicBezTo>
                  <a:pt x="9" y="20"/>
                  <a:pt x="12" y="9"/>
                  <a:pt x="35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3"/>
                  <a:pt x="41" y="3"/>
                  <a:pt x="41" y="3"/>
                </a:cubicBezTo>
                <a:cubicBezTo>
                  <a:pt x="41" y="2"/>
                  <a:pt x="41" y="1"/>
                  <a:pt x="42" y="1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1"/>
                  <a:pt x="45" y="1"/>
                </a:cubicBezTo>
                <a:cubicBezTo>
                  <a:pt x="58" y="15"/>
                  <a:pt x="58" y="15"/>
                  <a:pt x="58" y="15"/>
                </a:cubicBezTo>
                <a:cubicBezTo>
                  <a:pt x="59" y="16"/>
                  <a:pt x="59" y="17"/>
                  <a:pt x="58" y="18"/>
                </a:cubicBezTo>
                <a:lnTo>
                  <a:pt x="45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03" name="Freeform 144">
            <a:extLst>
              <a:ext uri="{FF2B5EF4-FFF2-40B4-BE49-F238E27FC236}">
                <a16:creationId xmlns:a16="http://schemas.microsoft.com/office/drawing/2014/main" id="{4CAC919B-9CAC-9146-8EBD-702F2F3CA60B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3567113"/>
            <a:ext cx="203200" cy="176212"/>
          </a:xfrm>
          <a:custGeom>
            <a:avLst/>
            <a:gdLst>
              <a:gd name="T0" fmla="*/ 59 w 59"/>
              <a:gd name="T1" fmla="*/ 26 h 51"/>
              <a:gd name="T2" fmla="*/ 57 w 59"/>
              <a:gd name="T3" fmla="*/ 28 h 51"/>
              <a:gd name="T4" fmla="*/ 20 w 59"/>
              <a:gd name="T5" fmla="*/ 32 h 51"/>
              <a:gd name="T6" fmla="*/ 20 w 59"/>
              <a:gd name="T7" fmla="*/ 35 h 51"/>
              <a:gd name="T8" fmla="*/ 19 w 59"/>
              <a:gd name="T9" fmla="*/ 37 h 51"/>
              <a:gd name="T10" fmla="*/ 52 w 59"/>
              <a:gd name="T11" fmla="*/ 37 h 51"/>
              <a:gd name="T12" fmla="*/ 55 w 59"/>
              <a:gd name="T13" fmla="*/ 39 h 51"/>
              <a:gd name="T14" fmla="*/ 52 w 59"/>
              <a:gd name="T15" fmla="*/ 42 h 51"/>
              <a:gd name="T16" fmla="*/ 16 w 59"/>
              <a:gd name="T17" fmla="*/ 42 h 51"/>
              <a:gd name="T18" fmla="*/ 13 w 59"/>
              <a:gd name="T19" fmla="*/ 39 h 51"/>
              <a:gd name="T20" fmla="*/ 16 w 59"/>
              <a:gd name="T21" fmla="*/ 34 h 51"/>
              <a:gd name="T22" fmla="*/ 9 w 59"/>
              <a:gd name="T23" fmla="*/ 5 h 51"/>
              <a:gd name="T24" fmla="*/ 2 w 59"/>
              <a:gd name="T25" fmla="*/ 5 h 51"/>
              <a:gd name="T26" fmla="*/ 0 w 59"/>
              <a:gd name="T27" fmla="*/ 3 h 51"/>
              <a:gd name="T28" fmla="*/ 2 w 59"/>
              <a:gd name="T29" fmla="*/ 0 h 51"/>
              <a:gd name="T30" fmla="*/ 11 w 59"/>
              <a:gd name="T31" fmla="*/ 0 h 51"/>
              <a:gd name="T32" fmla="*/ 14 w 59"/>
              <a:gd name="T33" fmla="*/ 5 h 51"/>
              <a:gd name="T34" fmla="*/ 57 w 59"/>
              <a:gd name="T35" fmla="*/ 5 h 51"/>
              <a:gd name="T36" fmla="*/ 59 w 59"/>
              <a:gd name="T37" fmla="*/ 7 h 51"/>
              <a:gd name="T38" fmla="*/ 59 w 59"/>
              <a:gd name="T39" fmla="*/ 26 h 51"/>
              <a:gd name="T40" fmla="*/ 18 w 59"/>
              <a:gd name="T41" fmla="*/ 51 h 51"/>
              <a:gd name="T42" fmla="*/ 13 w 59"/>
              <a:gd name="T43" fmla="*/ 46 h 51"/>
              <a:gd name="T44" fmla="*/ 18 w 59"/>
              <a:gd name="T45" fmla="*/ 42 h 51"/>
              <a:gd name="T46" fmla="*/ 23 w 59"/>
              <a:gd name="T47" fmla="*/ 46 h 51"/>
              <a:gd name="T48" fmla="*/ 18 w 59"/>
              <a:gd name="T49" fmla="*/ 51 h 51"/>
              <a:gd name="T50" fmla="*/ 50 w 59"/>
              <a:gd name="T51" fmla="*/ 51 h 51"/>
              <a:gd name="T52" fmla="*/ 45 w 59"/>
              <a:gd name="T53" fmla="*/ 46 h 51"/>
              <a:gd name="T54" fmla="*/ 50 w 59"/>
              <a:gd name="T55" fmla="*/ 42 h 51"/>
              <a:gd name="T56" fmla="*/ 55 w 59"/>
              <a:gd name="T57" fmla="*/ 46 h 51"/>
              <a:gd name="T58" fmla="*/ 50 w 59"/>
              <a:gd name="T59" fmla="*/ 51 h 5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9" h="51">
                <a:moveTo>
                  <a:pt x="59" y="26"/>
                </a:moveTo>
                <a:cubicBezTo>
                  <a:pt x="59" y="27"/>
                  <a:pt x="58" y="28"/>
                  <a:pt x="57" y="28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3"/>
                  <a:pt x="20" y="34"/>
                  <a:pt x="20" y="35"/>
                </a:cubicBezTo>
                <a:cubicBezTo>
                  <a:pt x="20" y="36"/>
                  <a:pt x="20" y="36"/>
                  <a:pt x="19" y="37"/>
                </a:cubicBezTo>
                <a:cubicBezTo>
                  <a:pt x="52" y="37"/>
                  <a:pt x="52" y="37"/>
                  <a:pt x="52" y="37"/>
                </a:cubicBezTo>
                <a:cubicBezTo>
                  <a:pt x="54" y="37"/>
                  <a:pt x="55" y="38"/>
                  <a:pt x="55" y="39"/>
                </a:cubicBezTo>
                <a:cubicBezTo>
                  <a:pt x="55" y="41"/>
                  <a:pt x="54" y="42"/>
                  <a:pt x="52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15" y="42"/>
                  <a:pt x="13" y="41"/>
                  <a:pt x="13" y="39"/>
                </a:cubicBezTo>
                <a:cubicBezTo>
                  <a:pt x="13" y="38"/>
                  <a:pt x="15" y="35"/>
                  <a:pt x="16" y="34"/>
                </a:cubicBezTo>
                <a:cubicBezTo>
                  <a:pt x="9" y="5"/>
                  <a:pt x="9" y="5"/>
                  <a:pt x="9" y="5"/>
                </a:cubicBezTo>
                <a:cubicBezTo>
                  <a:pt x="2" y="5"/>
                  <a:pt x="2" y="5"/>
                  <a:pt x="2" y="5"/>
                </a:cubicBezTo>
                <a:cubicBezTo>
                  <a:pt x="1" y="5"/>
                  <a:pt x="0" y="4"/>
                  <a:pt x="0" y="3"/>
                </a:cubicBezTo>
                <a:cubicBezTo>
                  <a:pt x="0" y="2"/>
                  <a:pt x="1" y="0"/>
                  <a:pt x="2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4" y="0"/>
                  <a:pt x="14" y="3"/>
                  <a:pt x="14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8" y="5"/>
                  <a:pt x="59" y="6"/>
                  <a:pt x="59" y="7"/>
                </a:cubicBezTo>
                <a:lnTo>
                  <a:pt x="59" y="26"/>
                </a:lnTo>
                <a:close/>
                <a:moveTo>
                  <a:pt x="18" y="51"/>
                </a:moveTo>
                <a:cubicBezTo>
                  <a:pt x="16" y="51"/>
                  <a:pt x="13" y="49"/>
                  <a:pt x="13" y="46"/>
                </a:cubicBezTo>
                <a:cubicBezTo>
                  <a:pt x="13" y="44"/>
                  <a:pt x="16" y="42"/>
                  <a:pt x="18" y="42"/>
                </a:cubicBezTo>
                <a:cubicBezTo>
                  <a:pt x="21" y="42"/>
                  <a:pt x="23" y="44"/>
                  <a:pt x="23" y="46"/>
                </a:cubicBezTo>
                <a:cubicBezTo>
                  <a:pt x="23" y="49"/>
                  <a:pt x="21" y="51"/>
                  <a:pt x="18" y="51"/>
                </a:cubicBezTo>
                <a:close/>
                <a:moveTo>
                  <a:pt x="50" y="51"/>
                </a:moveTo>
                <a:cubicBezTo>
                  <a:pt x="47" y="51"/>
                  <a:pt x="45" y="49"/>
                  <a:pt x="45" y="46"/>
                </a:cubicBezTo>
                <a:cubicBezTo>
                  <a:pt x="45" y="44"/>
                  <a:pt x="47" y="42"/>
                  <a:pt x="50" y="42"/>
                </a:cubicBezTo>
                <a:cubicBezTo>
                  <a:pt x="53" y="42"/>
                  <a:pt x="55" y="44"/>
                  <a:pt x="55" y="46"/>
                </a:cubicBezTo>
                <a:cubicBezTo>
                  <a:pt x="55" y="49"/>
                  <a:pt x="53" y="51"/>
                  <a:pt x="5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04" name="Freeform 145">
            <a:extLst>
              <a:ext uri="{FF2B5EF4-FFF2-40B4-BE49-F238E27FC236}">
                <a16:creationId xmlns:a16="http://schemas.microsoft.com/office/drawing/2014/main" id="{13461182-AC02-7E42-BBBE-FD789AD7E0EF}"/>
              </a:ext>
            </a:extLst>
          </p:cNvPr>
          <p:cNvSpPr>
            <a:spLocks/>
          </p:cNvSpPr>
          <p:nvPr/>
        </p:nvSpPr>
        <p:spPr bwMode="auto">
          <a:xfrm>
            <a:off x="3463925" y="3554413"/>
            <a:ext cx="219075" cy="188912"/>
          </a:xfrm>
          <a:custGeom>
            <a:avLst/>
            <a:gdLst>
              <a:gd name="T0" fmla="*/ 64 w 64"/>
              <a:gd name="T1" fmla="*/ 51 h 55"/>
              <a:gd name="T2" fmla="*/ 60 w 64"/>
              <a:gd name="T3" fmla="*/ 55 h 55"/>
              <a:gd name="T4" fmla="*/ 49 w 64"/>
              <a:gd name="T5" fmla="*/ 55 h 55"/>
              <a:gd name="T6" fmla="*/ 45 w 64"/>
              <a:gd name="T7" fmla="*/ 51 h 55"/>
              <a:gd name="T8" fmla="*/ 45 w 64"/>
              <a:gd name="T9" fmla="*/ 40 h 55"/>
              <a:gd name="T10" fmla="*/ 49 w 64"/>
              <a:gd name="T11" fmla="*/ 36 h 55"/>
              <a:gd name="T12" fmla="*/ 52 w 64"/>
              <a:gd name="T13" fmla="*/ 36 h 55"/>
              <a:gd name="T14" fmla="*/ 52 w 64"/>
              <a:gd name="T15" fmla="*/ 30 h 55"/>
              <a:gd name="T16" fmla="*/ 34 w 64"/>
              <a:gd name="T17" fmla="*/ 30 h 55"/>
              <a:gd name="T18" fmla="*/ 34 w 64"/>
              <a:gd name="T19" fmla="*/ 36 h 55"/>
              <a:gd name="T20" fmla="*/ 37 w 64"/>
              <a:gd name="T21" fmla="*/ 36 h 55"/>
              <a:gd name="T22" fmla="*/ 41 w 64"/>
              <a:gd name="T23" fmla="*/ 40 h 55"/>
              <a:gd name="T24" fmla="*/ 41 w 64"/>
              <a:gd name="T25" fmla="*/ 51 h 55"/>
              <a:gd name="T26" fmla="*/ 37 w 64"/>
              <a:gd name="T27" fmla="*/ 55 h 55"/>
              <a:gd name="T28" fmla="*/ 26 w 64"/>
              <a:gd name="T29" fmla="*/ 55 h 55"/>
              <a:gd name="T30" fmla="*/ 23 w 64"/>
              <a:gd name="T31" fmla="*/ 51 h 55"/>
              <a:gd name="T32" fmla="*/ 23 w 64"/>
              <a:gd name="T33" fmla="*/ 40 h 55"/>
              <a:gd name="T34" fmla="*/ 26 w 64"/>
              <a:gd name="T35" fmla="*/ 36 h 55"/>
              <a:gd name="T36" fmla="*/ 29 w 64"/>
              <a:gd name="T37" fmla="*/ 36 h 55"/>
              <a:gd name="T38" fmla="*/ 29 w 64"/>
              <a:gd name="T39" fmla="*/ 30 h 55"/>
              <a:gd name="T40" fmla="*/ 11 w 64"/>
              <a:gd name="T41" fmla="*/ 30 h 55"/>
              <a:gd name="T42" fmla="*/ 11 w 64"/>
              <a:gd name="T43" fmla="*/ 36 h 55"/>
              <a:gd name="T44" fmla="*/ 15 w 64"/>
              <a:gd name="T45" fmla="*/ 36 h 55"/>
              <a:gd name="T46" fmla="*/ 18 w 64"/>
              <a:gd name="T47" fmla="*/ 40 h 55"/>
              <a:gd name="T48" fmla="*/ 18 w 64"/>
              <a:gd name="T49" fmla="*/ 51 h 55"/>
              <a:gd name="T50" fmla="*/ 15 w 64"/>
              <a:gd name="T51" fmla="*/ 55 h 55"/>
              <a:gd name="T52" fmla="*/ 3 w 64"/>
              <a:gd name="T53" fmla="*/ 55 h 55"/>
              <a:gd name="T54" fmla="*/ 0 w 64"/>
              <a:gd name="T55" fmla="*/ 51 h 55"/>
              <a:gd name="T56" fmla="*/ 0 w 64"/>
              <a:gd name="T57" fmla="*/ 40 h 55"/>
              <a:gd name="T58" fmla="*/ 3 w 64"/>
              <a:gd name="T59" fmla="*/ 36 h 55"/>
              <a:gd name="T60" fmla="*/ 7 w 64"/>
              <a:gd name="T61" fmla="*/ 36 h 55"/>
              <a:gd name="T62" fmla="*/ 7 w 64"/>
              <a:gd name="T63" fmla="*/ 30 h 55"/>
              <a:gd name="T64" fmla="*/ 11 w 64"/>
              <a:gd name="T65" fmla="*/ 25 h 55"/>
              <a:gd name="T66" fmla="*/ 29 w 64"/>
              <a:gd name="T67" fmla="*/ 25 h 55"/>
              <a:gd name="T68" fmla="*/ 29 w 64"/>
              <a:gd name="T69" fmla="*/ 18 h 55"/>
              <a:gd name="T70" fmla="*/ 26 w 64"/>
              <a:gd name="T71" fmla="*/ 18 h 55"/>
              <a:gd name="T72" fmla="*/ 23 w 64"/>
              <a:gd name="T73" fmla="*/ 15 h 55"/>
              <a:gd name="T74" fmla="*/ 23 w 64"/>
              <a:gd name="T75" fmla="*/ 3 h 55"/>
              <a:gd name="T76" fmla="*/ 26 w 64"/>
              <a:gd name="T77" fmla="*/ 0 h 55"/>
              <a:gd name="T78" fmla="*/ 37 w 64"/>
              <a:gd name="T79" fmla="*/ 0 h 55"/>
              <a:gd name="T80" fmla="*/ 41 w 64"/>
              <a:gd name="T81" fmla="*/ 3 h 55"/>
              <a:gd name="T82" fmla="*/ 41 w 64"/>
              <a:gd name="T83" fmla="*/ 15 h 55"/>
              <a:gd name="T84" fmla="*/ 37 w 64"/>
              <a:gd name="T85" fmla="*/ 18 h 55"/>
              <a:gd name="T86" fmla="*/ 34 w 64"/>
              <a:gd name="T87" fmla="*/ 18 h 55"/>
              <a:gd name="T88" fmla="*/ 34 w 64"/>
              <a:gd name="T89" fmla="*/ 25 h 55"/>
              <a:gd name="T90" fmla="*/ 52 w 64"/>
              <a:gd name="T91" fmla="*/ 25 h 55"/>
              <a:gd name="T92" fmla="*/ 57 w 64"/>
              <a:gd name="T93" fmla="*/ 30 h 55"/>
              <a:gd name="T94" fmla="*/ 57 w 64"/>
              <a:gd name="T95" fmla="*/ 36 h 55"/>
              <a:gd name="T96" fmla="*/ 60 w 64"/>
              <a:gd name="T97" fmla="*/ 36 h 55"/>
              <a:gd name="T98" fmla="*/ 64 w 64"/>
              <a:gd name="T99" fmla="*/ 40 h 55"/>
              <a:gd name="T100" fmla="*/ 64 w 64"/>
              <a:gd name="T101" fmla="*/ 51 h 55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4" h="55">
                <a:moveTo>
                  <a:pt x="64" y="51"/>
                </a:moveTo>
                <a:cubicBezTo>
                  <a:pt x="64" y="53"/>
                  <a:pt x="62" y="55"/>
                  <a:pt x="60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7" y="55"/>
                  <a:pt x="45" y="53"/>
                  <a:pt x="45" y="51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38"/>
                  <a:pt x="47" y="36"/>
                  <a:pt x="49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2" y="30"/>
                  <a:pt x="52" y="30"/>
                  <a:pt x="52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6"/>
                  <a:pt x="34" y="36"/>
                  <a:pt x="34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9" y="36"/>
                  <a:pt x="41" y="38"/>
                  <a:pt x="41" y="40"/>
                </a:cubicBezTo>
                <a:cubicBezTo>
                  <a:pt x="41" y="51"/>
                  <a:pt x="41" y="51"/>
                  <a:pt x="41" y="51"/>
                </a:cubicBezTo>
                <a:cubicBezTo>
                  <a:pt x="41" y="53"/>
                  <a:pt x="39" y="55"/>
                  <a:pt x="37" y="55"/>
                </a:cubicBezTo>
                <a:cubicBezTo>
                  <a:pt x="26" y="55"/>
                  <a:pt x="26" y="55"/>
                  <a:pt x="26" y="55"/>
                </a:cubicBezTo>
                <a:cubicBezTo>
                  <a:pt x="24" y="55"/>
                  <a:pt x="23" y="53"/>
                  <a:pt x="23" y="51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8"/>
                  <a:pt x="24" y="36"/>
                  <a:pt x="26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30"/>
                  <a:pt x="29" y="30"/>
                  <a:pt x="29" y="30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6"/>
                  <a:pt x="11" y="36"/>
                  <a:pt x="11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7" y="36"/>
                  <a:pt x="18" y="38"/>
                  <a:pt x="18" y="40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3"/>
                  <a:pt x="17" y="55"/>
                  <a:pt x="15" y="55"/>
                </a:cubicBezTo>
                <a:cubicBezTo>
                  <a:pt x="3" y="55"/>
                  <a:pt x="3" y="55"/>
                  <a:pt x="3" y="55"/>
                </a:cubicBezTo>
                <a:cubicBezTo>
                  <a:pt x="1" y="55"/>
                  <a:pt x="0" y="53"/>
                  <a:pt x="0" y="5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6"/>
                  <a:pt x="3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0"/>
                  <a:pt x="7" y="30"/>
                  <a:pt x="7" y="30"/>
                </a:cubicBezTo>
                <a:cubicBezTo>
                  <a:pt x="7" y="27"/>
                  <a:pt x="9" y="25"/>
                  <a:pt x="11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18"/>
                  <a:pt x="29" y="18"/>
                  <a:pt x="2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4" y="18"/>
                  <a:pt x="23" y="17"/>
                  <a:pt x="23" y="15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1"/>
                  <a:pt x="24" y="0"/>
                  <a:pt x="26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1" y="1"/>
                  <a:pt x="41" y="3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17"/>
                  <a:pt x="39" y="18"/>
                  <a:pt x="37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25"/>
                  <a:pt x="34" y="25"/>
                  <a:pt x="34" y="25"/>
                </a:cubicBezTo>
                <a:cubicBezTo>
                  <a:pt x="52" y="25"/>
                  <a:pt x="52" y="25"/>
                  <a:pt x="52" y="25"/>
                </a:cubicBezTo>
                <a:cubicBezTo>
                  <a:pt x="55" y="25"/>
                  <a:pt x="57" y="27"/>
                  <a:pt x="57" y="30"/>
                </a:cubicBezTo>
                <a:cubicBezTo>
                  <a:pt x="57" y="36"/>
                  <a:pt x="57" y="36"/>
                  <a:pt x="57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2" y="36"/>
                  <a:pt x="64" y="38"/>
                  <a:pt x="64" y="40"/>
                </a:cubicBezTo>
                <a:lnTo>
                  <a:pt x="64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05" name="Freeform 146">
            <a:extLst>
              <a:ext uri="{FF2B5EF4-FFF2-40B4-BE49-F238E27FC236}">
                <a16:creationId xmlns:a16="http://schemas.microsoft.com/office/drawing/2014/main" id="{0AE1D994-01C0-6644-9756-945BA64A9D3E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3536950"/>
            <a:ext cx="219075" cy="239713"/>
          </a:xfrm>
          <a:custGeom>
            <a:avLst/>
            <a:gdLst>
              <a:gd name="T0" fmla="*/ 49 w 64"/>
              <a:gd name="T1" fmla="*/ 42 h 70"/>
              <a:gd name="T2" fmla="*/ 33 w 64"/>
              <a:gd name="T3" fmla="*/ 58 h 70"/>
              <a:gd name="T4" fmla="*/ 33 w 64"/>
              <a:gd name="T5" fmla="*/ 46 h 70"/>
              <a:gd name="T6" fmla="*/ 31 w 64"/>
              <a:gd name="T7" fmla="*/ 45 h 70"/>
              <a:gd name="T8" fmla="*/ 31 w 64"/>
              <a:gd name="T9" fmla="*/ 58 h 70"/>
              <a:gd name="T10" fmla="*/ 14 w 64"/>
              <a:gd name="T11" fmla="*/ 42 h 70"/>
              <a:gd name="T12" fmla="*/ 1 w 64"/>
              <a:gd name="T13" fmla="*/ 33 h 70"/>
              <a:gd name="T14" fmla="*/ 3 w 64"/>
              <a:gd name="T15" fmla="*/ 31 h 70"/>
              <a:gd name="T16" fmla="*/ 4 w 64"/>
              <a:gd name="T17" fmla="*/ 31 h 70"/>
              <a:gd name="T18" fmla="*/ 4 w 64"/>
              <a:gd name="T19" fmla="*/ 7 h 70"/>
              <a:gd name="T20" fmla="*/ 9 w 64"/>
              <a:gd name="T21" fmla="*/ 0 h 70"/>
              <a:gd name="T22" fmla="*/ 54 w 64"/>
              <a:gd name="T23" fmla="*/ 0 h 70"/>
              <a:gd name="T24" fmla="*/ 60 w 64"/>
              <a:gd name="T25" fmla="*/ 7 h 70"/>
              <a:gd name="T26" fmla="*/ 60 w 64"/>
              <a:gd name="T27" fmla="*/ 31 h 70"/>
              <a:gd name="T28" fmla="*/ 61 w 64"/>
              <a:gd name="T29" fmla="*/ 31 h 70"/>
              <a:gd name="T30" fmla="*/ 63 w 64"/>
              <a:gd name="T31" fmla="*/ 33 h 70"/>
              <a:gd name="T32" fmla="*/ 49 w 64"/>
              <a:gd name="T33" fmla="*/ 42 h 70"/>
              <a:gd name="T34" fmla="*/ 57 w 64"/>
              <a:gd name="T35" fmla="*/ 9 h 70"/>
              <a:gd name="T36" fmla="*/ 52 w 64"/>
              <a:gd name="T37" fmla="*/ 4 h 70"/>
              <a:gd name="T38" fmla="*/ 12 w 64"/>
              <a:gd name="T39" fmla="*/ 4 h 70"/>
              <a:gd name="T40" fmla="*/ 7 w 64"/>
              <a:gd name="T41" fmla="*/ 9 h 70"/>
              <a:gd name="T42" fmla="*/ 7 w 64"/>
              <a:gd name="T43" fmla="*/ 33 h 70"/>
              <a:gd name="T44" fmla="*/ 27 w 64"/>
              <a:gd name="T45" fmla="*/ 37 h 70"/>
              <a:gd name="T46" fmla="*/ 30 w 64"/>
              <a:gd name="T47" fmla="*/ 38 h 70"/>
              <a:gd name="T48" fmla="*/ 30 w 64"/>
              <a:gd name="T49" fmla="*/ 38 h 70"/>
              <a:gd name="T50" fmla="*/ 33 w 64"/>
              <a:gd name="T51" fmla="*/ 40 h 70"/>
              <a:gd name="T52" fmla="*/ 37 w 64"/>
              <a:gd name="T53" fmla="*/ 37 h 70"/>
              <a:gd name="T54" fmla="*/ 57 w 64"/>
              <a:gd name="T55" fmla="*/ 33 h 70"/>
              <a:gd name="T56" fmla="*/ 57 w 64"/>
              <a:gd name="T57" fmla="*/ 9 h 70"/>
              <a:gd name="T58" fmla="*/ 23 w 64"/>
              <a:gd name="T59" fmla="*/ 34 h 70"/>
              <a:gd name="T60" fmla="*/ 16 w 64"/>
              <a:gd name="T61" fmla="*/ 27 h 70"/>
              <a:gd name="T62" fmla="*/ 23 w 64"/>
              <a:gd name="T63" fmla="*/ 20 h 70"/>
              <a:gd name="T64" fmla="*/ 31 w 64"/>
              <a:gd name="T65" fmla="*/ 27 h 70"/>
              <a:gd name="T66" fmla="*/ 23 w 64"/>
              <a:gd name="T67" fmla="*/ 34 h 70"/>
              <a:gd name="T68" fmla="*/ 41 w 64"/>
              <a:gd name="T69" fmla="*/ 34 h 70"/>
              <a:gd name="T70" fmla="*/ 33 w 64"/>
              <a:gd name="T71" fmla="*/ 27 h 70"/>
              <a:gd name="T72" fmla="*/ 41 w 64"/>
              <a:gd name="T73" fmla="*/ 20 h 70"/>
              <a:gd name="T74" fmla="*/ 49 w 64"/>
              <a:gd name="T75" fmla="*/ 27 h 70"/>
              <a:gd name="T76" fmla="*/ 41 w 64"/>
              <a:gd name="T77" fmla="*/ 34 h 7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4" h="70">
                <a:moveTo>
                  <a:pt x="49" y="42"/>
                </a:moveTo>
                <a:cubicBezTo>
                  <a:pt x="56" y="66"/>
                  <a:pt x="32" y="70"/>
                  <a:pt x="33" y="58"/>
                </a:cubicBezTo>
                <a:cubicBezTo>
                  <a:pt x="33" y="58"/>
                  <a:pt x="33" y="51"/>
                  <a:pt x="33" y="46"/>
                </a:cubicBezTo>
                <a:cubicBezTo>
                  <a:pt x="32" y="46"/>
                  <a:pt x="32" y="46"/>
                  <a:pt x="31" y="45"/>
                </a:cubicBezTo>
                <a:cubicBezTo>
                  <a:pt x="31" y="51"/>
                  <a:pt x="31" y="58"/>
                  <a:pt x="31" y="58"/>
                </a:cubicBezTo>
                <a:cubicBezTo>
                  <a:pt x="31" y="70"/>
                  <a:pt x="7" y="66"/>
                  <a:pt x="14" y="42"/>
                </a:cubicBezTo>
                <a:cubicBezTo>
                  <a:pt x="7" y="39"/>
                  <a:pt x="3" y="36"/>
                  <a:pt x="1" y="33"/>
                </a:cubicBezTo>
                <a:cubicBezTo>
                  <a:pt x="0" y="31"/>
                  <a:pt x="1" y="29"/>
                  <a:pt x="3" y="31"/>
                </a:cubicBezTo>
                <a:cubicBezTo>
                  <a:pt x="3" y="31"/>
                  <a:pt x="3" y="31"/>
                  <a:pt x="4" y="31"/>
                </a:cubicBezTo>
                <a:cubicBezTo>
                  <a:pt x="4" y="7"/>
                  <a:pt x="4" y="7"/>
                  <a:pt x="4" y="7"/>
                </a:cubicBezTo>
                <a:cubicBezTo>
                  <a:pt x="4" y="3"/>
                  <a:pt x="6" y="0"/>
                  <a:pt x="9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7" y="0"/>
                  <a:pt x="60" y="3"/>
                  <a:pt x="60" y="7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1" y="31"/>
                </a:cubicBezTo>
                <a:cubicBezTo>
                  <a:pt x="63" y="29"/>
                  <a:pt x="64" y="31"/>
                  <a:pt x="63" y="33"/>
                </a:cubicBezTo>
                <a:cubicBezTo>
                  <a:pt x="60" y="36"/>
                  <a:pt x="56" y="39"/>
                  <a:pt x="49" y="42"/>
                </a:cubicBezTo>
                <a:close/>
                <a:moveTo>
                  <a:pt x="57" y="9"/>
                </a:moveTo>
                <a:cubicBezTo>
                  <a:pt x="57" y="5"/>
                  <a:pt x="56" y="4"/>
                  <a:pt x="5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8" y="4"/>
                  <a:pt x="7" y="5"/>
                  <a:pt x="7" y="9"/>
                </a:cubicBezTo>
                <a:cubicBezTo>
                  <a:pt x="7" y="33"/>
                  <a:pt x="7" y="33"/>
                  <a:pt x="7" y="33"/>
                </a:cubicBezTo>
                <a:cubicBezTo>
                  <a:pt x="15" y="38"/>
                  <a:pt x="23" y="37"/>
                  <a:pt x="27" y="37"/>
                </a:cubicBezTo>
                <a:cubicBezTo>
                  <a:pt x="28" y="37"/>
                  <a:pt x="29" y="37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1" y="39"/>
                  <a:pt x="32" y="39"/>
                  <a:pt x="33" y="40"/>
                </a:cubicBezTo>
                <a:cubicBezTo>
                  <a:pt x="33" y="38"/>
                  <a:pt x="34" y="37"/>
                  <a:pt x="37" y="37"/>
                </a:cubicBezTo>
                <a:cubicBezTo>
                  <a:pt x="41" y="37"/>
                  <a:pt x="48" y="38"/>
                  <a:pt x="57" y="33"/>
                </a:cubicBezTo>
                <a:lnTo>
                  <a:pt x="57" y="9"/>
                </a:lnTo>
                <a:close/>
                <a:moveTo>
                  <a:pt x="23" y="34"/>
                </a:moveTo>
                <a:cubicBezTo>
                  <a:pt x="19" y="34"/>
                  <a:pt x="16" y="31"/>
                  <a:pt x="16" y="27"/>
                </a:cubicBezTo>
                <a:cubicBezTo>
                  <a:pt x="16" y="23"/>
                  <a:pt x="19" y="20"/>
                  <a:pt x="23" y="20"/>
                </a:cubicBezTo>
                <a:cubicBezTo>
                  <a:pt x="27" y="20"/>
                  <a:pt x="31" y="23"/>
                  <a:pt x="31" y="27"/>
                </a:cubicBezTo>
                <a:cubicBezTo>
                  <a:pt x="31" y="31"/>
                  <a:pt x="27" y="34"/>
                  <a:pt x="23" y="34"/>
                </a:cubicBezTo>
                <a:close/>
                <a:moveTo>
                  <a:pt x="41" y="34"/>
                </a:moveTo>
                <a:cubicBezTo>
                  <a:pt x="37" y="34"/>
                  <a:pt x="33" y="31"/>
                  <a:pt x="33" y="27"/>
                </a:cubicBezTo>
                <a:cubicBezTo>
                  <a:pt x="33" y="23"/>
                  <a:pt x="37" y="20"/>
                  <a:pt x="41" y="20"/>
                </a:cubicBezTo>
                <a:cubicBezTo>
                  <a:pt x="45" y="20"/>
                  <a:pt x="49" y="23"/>
                  <a:pt x="49" y="27"/>
                </a:cubicBezTo>
                <a:cubicBezTo>
                  <a:pt x="49" y="31"/>
                  <a:pt x="45" y="34"/>
                  <a:pt x="41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06" name="Freeform 147">
            <a:extLst>
              <a:ext uri="{FF2B5EF4-FFF2-40B4-BE49-F238E27FC236}">
                <a16:creationId xmlns:a16="http://schemas.microsoft.com/office/drawing/2014/main" id="{ED9D7006-C40C-EA45-BDC0-7101C04920E5}"/>
              </a:ext>
            </a:extLst>
          </p:cNvPr>
          <p:cNvSpPr>
            <a:spLocks noEditPoints="1"/>
          </p:cNvSpPr>
          <p:nvPr/>
        </p:nvSpPr>
        <p:spPr bwMode="auto">
          <a:xfrm>
            <a:off x="4457700" y="3536950"/>
            <a:ext cx="198438" cy="219075"/>
          </a:xfrm>
          <a:custGeom>
            <a:avLst/>
            <a:gdLst>
              <a:gd name="T0" fmla="*/ 13 w 58"/>
              <a:gd name="T1" fmla="*/ 64 h 64"/>
              <a:gd name="T2" fmla="*/ 12 w 58"/>
              <a:gd name="T3" fmla="*/ 64 h 64"/>
              <a:gd name="T4" fmla="*/ 0 w 58"/>
              <a:gd name="T5" fmla="*/ 51 h 64"/>
              <a:gd name="T6" fmla="*/ 8 w 58"/>
              <a:gd name="T7" fmla="*/ 51 h 64"/>
              <a:gd name="T8" fmla="*/ 9 w 58"/>
              <a:gd name="T9" fmla="*/ 0 h 64"/>
              <a:gd name="T10" fmla="*/ 17 w 58"/>
              <a:gd name="T11" fmla="*/ 1 h 64"/>
              <a:gd name="T12" fmla="*/ 24 w 58"/>
              <a:gd name="T13" fmla="*/ 51 h 64"/>
              <a:gd name="T14" fmla="*/ 25 w 58"/>
              <a:gd name="T15" fmla="*/ 53 h 64"/>
              <a:gd name="T16" fmla="*/ 48 w 58"/>
              <a:gd name="T17" fmla="*/ 28 h 64"/>
              <a:gd name="T18" fmla="*/ 50 w 58"/>
              <a:gd name="T19" fmla="*/ 24 h 64"/>
              <a:gd name="T20" fmla="*/ 40 w 58"/>
              <a:gd name="T21" fmla="*/ 19 h 64"/>
              <a:gd name="T22" fmla="*/ 41 w 58"/>
              <a:gd name="T23" fmla="*/ 24 h 64"/>
              <a:gd name="T24" fmla="*/ 31 w 58"/>
              <a:gd name="T25" fmla="*/ 28 h 64"/>
              <a:gd name="T26" fmla="*/ 33 w 58"/>
              <a:gd name="T27" fmla="*/ 24 h 64"/>
              <a:gd name="T28" fmla="*/ 47 w 58"/>
              <a:gd name="T29" fmla="*/ 0 h 64"/>
              <a:gd name="T30" fmla="*/ 58 w 58"/>
              <a:gd name="T31" fmla="*/ 24 h 64"/>
              <a:gd name="T32" fmla="*/ 55 w 58"/>
              <a:gd name="T33" fmla="*/ 64 h 64"/>
              <a:gd name="T34" fmla="*/ 34 w 58"/>
              <a:gd name="T35" fmla="*/ 61 h 64"/>
              <a:gd name="T36" fmla="*/ 48 w 58"/>
              <a:gd name="T37" fmla="*/ 41 h 64"/>
              <a:gd name="T38" fmla="*/ 48 w 58"/>
              <a:gd name="T39" fmla="*/ 41 h 64"/>
              <a:gd name="T40" fmla="*/ 47 w 58"/>
              <a:gd name="T41" fmla="*/ 41 h 64"/>
              <a:gd name="T42" fmla="*/ 38 w 58"/>
              <a:gd name="T43" fmla="*/ 45 h 64"/>
              <a:gd name="T44" fmla="*/ 34 w 58"/>
              <a:gd name="T45" fmla="*/ 37 h 64"/>
              <a:gd name="T46" fmla="*/ 54 w 58"/>
              <a:gd name="T47" fmla="*/ 40 h 64"/>
              <a:gd name="T48" fmla="*/ 41 w 58"/>
              <a:gd name="T49" fmla="*/ 60 h 64"/>
              <a:gd name="T50" fmla="*/ 40 w 58"/>
              <a:gd name="T51" fmla="*/ 60 h 64"/>
              <a:gd name="T52" fmla="*/ 42 w 58"/>
              <a:gd name="T53" fmla="*/ 60 h 64"/>
              <a:gd name="T54" fmla="*/ 51 w 58"/>
              <a:gd name="T55" fmla="*/ 56 h 64"/>
              <a:gd name="T56" fmla="*/ 55 w 58"/>
              <a:gd name="T57" fmla="*/ 64 h 64"/>
              <a:gd name="T58" fmla="*/ 45 w 58"/>
              <a:gd name="T59" fmla="*/ 7 h 64"/>
              <a:gd name="T60" fmla="*/ 45 w 58"/>
              <a:gd name="T61" fmla="*/ 5 h 64"/>
              <a:gd name="T62" fmla="*/ 44 w 58"/>
              <a:gd name="T63" fmla="*/ 5 h 64"/>
              <a:gd name="T64" fmla="*/ 41 w 58"/>
              <a:gd name="T65" fmla="*/ 15 h 6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8" h="64">
                <a:moveTo>
                  <a:pt x="25" y="53"/>
                </a:moveTo>
                <a:cubicBezTo>
                  <a:pt x="13" y="64"/>
                  <a:pt x="13" y="64"/>
                  <a:pt x="13" y="64"/>
                </a:cubicBezTo>
                <a:cubicBezTo>
                  <a:pt x="13" y="64"/>
                  <a:pt x="13" y="64"/>
                  <a:pt x="12" y="64"/>
                </a:cubicBezTo>
                <a:cubicBezTo>
                  <a:pt x="12" y="64"/>
                  <a:pt x="12" y="64"/>
                  <a:pt x="12" y="64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2"/>
                  <a:pt x="0" y="52"/>
                  <a:pt x="0" y="51"/>
                </a:cubicBezTo>
                <a:cubicBezTo>
                  <a:pt x="0" y="51"/>
                  <a:pt x="1" y="51"/>
                  <a:pt x="1" y="51"/>
                </a:cubicBezTo>
                <a:cubicBezTo>
                  <a:pt x="8" y="51"/>
                  <a:pt x="8" y="51"/>
                  <a:pt x="8" y="51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0"/>
                  <a:pt x="9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1"/>
                  <a:pt x="17" y="1"/>
                </a:cubicBezTo>
                <a:cubicBezTo>
                  <a:pt x="17" y="51"/>
                  <a:pt x="17" y="51"/>
                  <a:pt x="17" y="51"/>
                </a:cubicBez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5" y="51"/>
                  <a:pt x="25" y="52"/>
                </a:cubicBezTo>
                <a:cubicBezTo>
                  <a:pt x="25" y="52"/>
                  <a:pt x="25" y="52"/>
                  <a:pt x="25" y="53"/>
                </a:cubicBezTo>
                <a:close/>
                <a:moveTo>
                  <a:pt x="58" y="28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24"/>
                  <a:pt x="48" y="24"/>
                  <a:pt x="48" y="24"/>
                </a:cubicBezTo>
                <a:cubicBezTo>
                  <a:pt x="50" y="24"/>
                  <a:pt x="50" y="24"/>
                  <a:pt x="50" y="24"/>
                </a:cubicBezTo>
                <a:cubicBezTo>
                  <a:pt x="49" y="19"/>
                  <a:pt x="49" y="19"/>
                  <a:pt x="49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38" y="24"/>
                  <a:pt x="38" y="24"/>
                  <a:pt x="38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8"/>
                  <a:pt x="41" y="28"/>
                  <a:pt x="41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4"/>
                  <a:pt x="31" y="24"/>
                  <a:pt x="31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42" y="0"/>
                  <a:pt x="42" y="0"/>
                  <a:pt x="42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6" y="24"/>
                  <a:pt x="56" y="24"/>
                  <a:pt x="56" y="24"/>
                </a:cubicBezTo>
                <a:cubicBezTo>
                  <a:pt x="58" y="24"/>
                  <a:pt x="58" y="24"/>
                  <a:pt x="58" y="24"/>
                </a:cubicBezTo>
                <a:lnTo>
                  <a:pt x="58" y="28"/>
                </a:lnTo>
                <a:close/>
                <a:moveTo>
                  <a:pt x="55" y="64"/>
                </a:moveTo>
                <a:cubicBezTo>
                  <a:pt x="34" y="64"/>
                  <a:pt x="34" y="64"/>
                  <a:pt x="34" y="64"/>
                </a:cubicBezTo>
                <a:cubicBezTo>
                  <a:pt x="34" y="61"/>
                  <a:pt x="34" y="61"/>
                  <a:pt x="34" y="61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8" y="41"/>
                  <a:pt x="48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1"/>
                  <a:pt x="47" y="41"/>
                  <a:pt x="47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5"/>
                  <a:pt x="38" y="45"/>
                  <a:pt x="38" y="45"/>
                </a:cubicBezTo>
                <a:cubicBezTo>
                  <a:pt x="34" y="45"/>
                  <a:pt x="34" y="45"/>
                  <a:pt x="34" y="45"/>
                </a:cubicBezTo>
                <a:cubicBezTo>
                  <a:pt x="34" y="37"/>
                  <a:pt x="34" y="37"/>
                  <a:pt x="34" y="37"/>
                </a:cubicBezTo>
                <a:cubicBezTo>
                  <a:pt x="54" y="37"/>
                  <a:pt x="54" y="37"/>
                  <a:pt x="54" y="37"/>
                </a:cubicBezTo>
                <a:cubicBezTo>
                  <a:pt x="54" y="40"/>
                  <a:pt x="54" y="40"/>
                  <a:pt x="54" y="40"/>
                </a:cubicBezTo>
                <a:cubicBezTo>
                  <a:pt x="41" y="59"/>
                  <a:pt x="41" y="59"/>
                  <a:pt x="41" y="59"/>
                </a:cubicBezTo>
                <a:cubicBezTo>
                  <a:pt x="41" y="59"/>
                  <a:pt x="41" y="60"/>
                  <a:pt x="41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60"/>
                  <a:pt x="41" y="60"/>
                  <a:pt x="42" y="60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56"/>
                  <a:pt x="51" y="56"/>
                  <a:pt x="51" y="56"/>
                </a:cubicBezTo>
                <a:cubicBezTo>
                  <a:pt x="55" y="56"/>
                  <a:pt x="55" y="56"/>
                  <a:pt x="55" y="56"/>
                </a:cubicBezTo>
                <a:lnTo>
                  <a:pt x="55" y="64"/>
                </a:lnTo>
                <a:close/>
                <a:moveTo>
                  <a:pt x="48" y="15"/>
                </a:moveTo>
                <a:cubicBezTo>
                  <a:pt x="45" y="7"/>
                  <a:pt x="45" y="7"/>
                  <a:pt x="45" y="7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6"/>
                  <a:pt x="44" y="6"/>
                  <a:pt x="44" y="7"/>
                </a:cubicBezTo>
                <a:cubicBezTo>
                  <a:pt x="41" y="15"/>
                  <a:pt x="41" y="15"/>
                  <a:pt x="41" y="15"/>
                </a:cubicBezTo>
                <a:lnTo>
                  <a:pt x="48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07" name="Freeform 148">
            <a:extLst>
              <a:ext uri="{FF2B5EF4-FFF2-40B4-BE49-F238E27FC236}">
                <a16:creationId xmlns:a16="http://schemas.microsoft.com/office/drawing/2014/main" id="{1D738D5C-7699-E646-84ED-A140D352146B}"/>
              </a:ext>
            </a:extLst>
          </p:cNvPr>
          <p:cNvSpPr>
            <a:spLocks/>
          </p:cNvSpPr>
          <p:nvPr/>
        </p:nvSpPr>
        <p:spPr bwMode="auto">
          <a:xfrm>
            <a:off x="4948238" y="3560763"/>
            <a:ext cx="123825" cy="71437"/>
          </a:xfrm>
          <a:custGeom>
            <a:avLst/>
            <a:gdLst>
              <a:gd name="T0" fmla="*/ 34 w 36"/>
              <a:gd name="T1" fmla="*/ 21 h 21"/>
              <a:gd name="T2" fmla="*/ 2 w 36"/>
              <a:gd name="T3" fmla="*/ 21 h 21"/>
              <a:gd name="T4" fmla="*/ 0 w 36"/>
              <a:gd name="T5" fmla="*/ 18 h 21"/>
              <a:gd name="T6" fmla="*/ 0 w 36"/>
              <a:gd name="T7" fmla="*/ 17 h 21"/>
              <a:gd name="T8" fmla="*/ 16 w 36"/>
              <a:gd name="T9" fmla="*/ 1 h 21"/>
              <a:gd name="T10" fmla="*/ 18 w 36"/>
              <a:gd name="T11" fmla="*/ 0 h 21"/>
              <a:gd name="T12" fmla="*/ 20 w 36"/>
              <a:gd name="T13" fmla="*/ 1 h 21"/>
              <a:gd name="T14" fmla="*/ 36 w 36"/>
              <a:gd name="T15" fmla="*/ 17 h 21"/>
              <a:gd name="T16" fmla="*/ 36 w 36"/>
              <a:gd name="T17" fmla="*/ 18 h 21"/>
              <a:gd name="T18" fmla="*/ 34 w 36"/>
              <a:gd name="T19" fmla="*/ 21 h 2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6" h="21">
                <a:moveTo>
                  <a:pt x="34" y="21"/>
                </a:moveTo>
                <a:cubicBezTo>
                  <a:pt x="2" y="21"/>
                  <a:pt x="2" y="21"/>
                  <a:pt x="2" y="21"/>
                </a:cubicBezTo>
                <a:cubicBezTo>
                  <a:pt x="1" y="21"/>
                  <a:pt x="0" y="20"/>
                  <a:pt x="0" y="18"/>
                </a:cubicBezTo>
                <a:cubicBezTo>
                  <a:pt x="0" y="18"/>
                  <a:pt x="0" y="17"/>
                  <a:pt x="0" y="17"/>
                </a:cubicBezTo>
                <a:cubicBezTo>
                  <a:pt x="16" y="1"/>
                  <a:pt x="16" y="1"/>
                  <a:pt x="16" y="1"/>
                </a:cubicBezTo>
                <a:cubicBezTo>
                  <a:pt x="17" y="0"/>
                  <a:pt x="17" y="0"/>
                  <a:pt x="18" y="0"/>
                </a:cubicBezTo>
                <a:cubicBezTo>
                  <a:pt x="19" y="0"/>
                  <a:pt x="19" y="0"/>
                  <a:pt x="20" y="1"/>
                </a:cubicBezTo>
                <a:cubicBezTo>
                  <a:pt x="36" y="17"/>
                  <a:pt x="36" y="17"/>
                  <a:pt x="36" y="17"/>
                </a:cubicBezTo>
                <a:cubicBezTo>
                  <a:pt x="36" y="17"/>
                  <a:pt x="36" y="18"/>
                  <a:pt x="36" y="18"/>
                </a:cubicBezTo>
                <a:cubicBezTo>
                  <a:pt x="36" y="20"/>
                  <a:pt x="35" y="21"/>
                  <a:pt x="34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08" name="Freeform 149">
            <a:extLst>
              <a:ext uri="{FF2B5EF4-FFF2-40B4-BE49-F238E27FC236}">
                <a16:creationId xmlns:a16="http://schemas.microsoft.com/office/drawing/2014/main" id="{43ABC713-D7DA-C744-9FA8-7EFE0AC79FCA}"/>
              </a:ext>
            </a:extLst>
          </p:cNvPr>
          <p:cNvSpPr>
            <a:spLocks noEditPoints="1"/>
          </p:cNvSpPr>
          <p:nvPr/>
        </p:nvSpPr>
        <p:spPr bwMode="auto">
          <a:xfrm>
            <a:off x="5446713" y="3536950"/>
            <a:ext cx="177800" cy="219075"/>
          </a:xfrm>
          <a:custGeom>
            <a:avLst/>
            <a:gdLst>
              <a:gd name="T0" fmla="*/ 25 w 52"/>
              <a:gd name="T1" fmla="*/ 53 h 64"/>
              <a:gd name="T2" fmla="*/ 13 w 52"/>
              <a:gd name="T3" fmla="*/ 64 h 64"/>
              <a:gd name="T4" fmla="*/ 12 w 52"/>
              <a:gd name="T5" fmla="*/ 64 h 64"/>
              <a:gd name="T6" fmla="*/ 12 w 52"/>
              <a:gd name="T7" fmla="*/ 64 h 64"/>
              <a:gd name="T8" fmla="*/ 0 w 52"/>
              <a:gd name="T9" fmla="*/ 53 h 64"/>
              <a:gd name="T10" fmla="*/ 0 w 52"/>
              <a:gd name="T11" fmla="*/ 51 h 64"/>
              <a:gd name="T12" fmla="*/ 1 w 52"/>
              <a:gd name="T13" fmla="*/ 51 h 64"/>
              <a:gd name="T14" fmla="*/ 8 w 52"/>
              <a:gd name="T15" fmla="*/ 51 h 64"/>
              <a:gd name="T16" fmla="*/ 8 w 52"/>
              <a:gd name="T17" fmla="*/ 1 h 64"/>
              <a:gd name="T18" fmla="*/ 9 w 52"/>
              <a:gd name="T19" fmla="*/ 0 h 64"/>
              <a:gd name="T20" fmla="*/ 16 w 52"/>
              <a:gd name="T21" fmla="*/ 0 h 64"/>
              <a:gd name="T22" fmla="*/ 17 w 52"/>
              <a:gd name="T23" fmla="*/ 1 h 64"/>
              <a:gd name="T24" fmla="*/ 17 w 52"/>
              <a:gd name="T25" fmla="*/ 51 h 64"/>
              <a:gd name="T26" fmla="*/ 24 w 52"/>
              <a:gd name="T27" fmla="*/ 51 h 64"/>
              <a:gd name="T28" fmla="*/ 25 w 52"/>
              <a:gd name="T29" fmla="*/ 52 h 64"/>
              <a:gd name="T30" fmla="*/ 25 w 52"/>
              <a:gd name="T31" fmla="*/ 53 h 64"/>
              <a:gd name="T32" fmla="*/ 39 w 52"/>
              <a:gd name="T33" fmla="*/ 28 h 64"/>
              <a:gd name="T34" fmla="*/ 36 w 52"/>
              <a:gd name="T35" fmla="*/ 27 h 64"/>
              <a:gd name="T36" fmla="*/ 34 w 52"/>
              <a:gd name="T37" fmla="*/ 27 h 64"/>
              <a:gd name="T38" fmla="*/ 35 w 52"/>
              <a:gd name="T39" fmla="*/ 23 h 64"/>
              <a:gd name="T40" fmla="*/ 37 w 52"/>
              <a:gd name="T41" fmla="*/ 23 h 64"/>
              <a:gd name="T42" fmla="*/ 39 w 52"/>
              <a:gd name="T43" fmla="*/ 23 h 64"/>
              <a:gd name="T44" fmla="*/ 46 w 52"/>
              <a:gd name="T45" fmla="*/ 16 h 64"/>
              <a:gd name="T46" fmla="*/ 46 w 52"/>
              <a:gd name="T47" fmla="*/ 16 h 64"/>
              <a:gd name="T48" fmla="*/ 41 w 52"/>
              <a:gd name="T49" fmla="*/ 18 h 64"/>
              <a:gd name="T50" fmla="*/ 33 w 52"/>
              <a:gd name="T51" fmla="*/ 9 h 64"/>
              <a:gd name="T52" fmla="*/ 42 w 52"/>
              <a:gd name="T53" fmla="*/ 0 h 64"/>
              <a:gd name="T54" fmla="*/ 52 w 52"/>
              <a:gd name="T55" fmla="*/ 13 h 64"/>
              <a:gd name="T56" fmla="*/ 39 w 52"/>
              <a:gd name="T57" fmla="*/ 28 h 64"/>
              <a:gd name="T58" fmla="*/ 51 w 52"/>
              <a:gd name="T59" fmla="*/ 64 h 64"/>
              <a:gd name="T60" fmla="*/ 34 w 52"/>
              <a:gd name="T61" fmla="*/ 64 h 64"/>
              <a:gd name="T62" fmla="*/ 34 w 52"/>
              <a:gd name="T63" fmla="*/ 60 h 64"/>
              <a:gd name="T64" fmla="*/ 40 w 52"/>
              <a:gd name="T65" fmla="*/ 60 h 64"/>
              <a:gd name="T66" fmla="*/ 40 w 52"/>
              <a:gd name="T67" fmla="*/ 45 h 64"/>
              <a:gd name="T68" fmla="*/ 40 w 52"/>
              <a:gd name="T69" fmla="*/ 44 h 64"/>
              <a:gd name="T70" fmla="*/ 40 w 52"/>
              <a:gd name="T71" fmla="*/ 43 h 64"/>
              <a:gd name="T72" fmla="*/ 40 w 52"/>
              <a:gd name="T73" fmla="*/ 43 h 64"/>
              <a:gd name="T74" fmla="*/ 40 w 52"/>
              <a:gd name="T75" fmla="*/ 43 h 64"/>
              <a:gd name="T76" fmla="*/ 39 w 52"/>
              <a:gd name="T77" fmla="*/ 45 h 64"/>
              <a:gd name="T78" fmla="*/ 37 w 52"/>
              <a:gd name="T79" fmla="*/ 47 h 64"/>
              <a:gd name="T80" fmla="*/ 34 w 52"/>
              <a:gd name="T81" fmla="*/ 44 h 64"/>
              <a:gd name="T82" fmla="*/ 40 w 52"/>
              <a:gd name="T83" fmla="*/ 37 h 64"/>
              <a:gd name="T84" fmla="*/ 45 w 52"/>
              <a:gd name="T85" fmla="*/ 37 h 64"/>
              <a:gd name="T86" fmla="*/ 45 w 52"/>
              <a:gd name="T87" fmla="*/ 60 h 64"/>
              <a:gd name="T88" fmla="*/ 51 w 52"/>
              <a:gd name="T89" fmla="*/ 60 h 64"/>
              <a:gd name="T90" fmla="*/ 51 w 52"/>
              <a:gd name="T91" fmla="*/ 64 h 64"/>
              <a:gd name="T92" fmla="*/ 42 w 52"/>
              <a:gd name="T93" fmla="*/ 5 h 64"/>
              <a:gd name="T94" fmla="*/ 38 w 52"/>
              <a:gd name="T95" fmla="*/ 9 h 64"/>
              <a:gd name="T96" fmla="*/ 43 w 52"/>
              <a:gd name="T97" fmla="*/ 14 h 64"/>
              <a:gd name="T98" fmla="*/ 47 w 52"/>
              <a:gd name="T99" fmla="*/ 11 h 64"/>
              <a:gd name="T100" fmla="*/ 42 w 52"/>
              <a:gd name="T101" fmla="*/ 5 h 6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2" h="64">
                <a:moveTo>
                  <a:pt x="25" y="53"/>
                </a:moveTo>
                <a:cubicBezTo>
                  <a:pt x="13" y="64"/>
                  <a:pt x="13" y="64"/>
                  <a:pt x="13" y="64"/>
                </a:cubicBezTo>
                <a:cubicBezTo>
                  <a:pt x="13" y="64"/>
                  <a:pt x="13" y="64"/>
                  <a:pt x="12" y="64"/>
                </a:cubicBezTo>
                <a:cubicBezTo>
                  <a:pt x="12" y="64"/>
                  <a:pt x="12" y="64"/>
                  <a:pt x="12" y="64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2"/>
                  <a:pt x="0" y="52"/>
                  <a:pt x="0" y="51"/>
                </a:cubicBezTo>
                <a:cubicBezTo>
                  <a:pt x="0" y="51"/>
                  <a:pt x="1" y="51"/>
                  <a:pt x="1" y="51"/>
                </a:cubicBezTo>
                <a:cubicBezTo>
                  <a:pt x="8" y="51"/>
                  <a:pt x="8" y="51"/>
                  <a:pt x="8" y="51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0"/>
                  <a:pt x="9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1"/>
                  <a:pt x="17" y="1"/>
                </a:cubicBezTo>
                <a:cubicBezTo>
                  <a:pt x="17" y="51"/>
                  <a:pt x="17" y="51"/>
                  <a:pt x="17" y="51"/>
                </a:cubicBez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5" y="51"/>
                  <a:pt x="25" y="52"/>
                </a:cubicBezTo>
                <a:cubicBezTo>
                  <a:pt x="25" y="52"/>
                  <a:pt x="25" y="52"/>
                  <a:pt x="25" y="53"/>
                </a:cubicBezTo>
                <a:close/>
                <a:moveTo>
                  <a:pt x="39" y="28"/>
                </a:moveTo>
                <a:cubicBezTo>
                  <a:pt x="38" y="28"/>
                  <a:pt x="36" y="28"/>
                  <a:pt x="36" y="27"/>
                </a:cubicBezTo>
                <a:cubicBezTo>
                  <a:pt x="35" y="27"/>
                  <a:pt x="34" y="27"/>
                  <a:pt x="34" y="27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3"/>
                  <a:pt x="37" y="23"/>
                </a:cubicBezTo>
                <a:cubicBezTo>
                  <a:pt x="37" y="23"/>
                  <a:pt x="38" y="23"/>
                  <a:pt x="39" y="23"/>
                </a:cubicBezTo>
                <a:cubicBezTo>
                  <a:pt x="43" y="23"/>
                  <a:pt x="46" y="20"/>
                  <a:pt x="46" y="16"/>
                </a:cubicBezTo>
                <a:cubicBezTo>
                  <a:pt x="46" y="16"/>
                  <a:pt x="46" y="16"/>
                  <a:pt x="46" y="16"/>
                </a:cubicBezTo>
                <a:cubicBezTo>
                  <a:pt x="45" y="17"/>
                  <a:pt x="43" y="18"/>
                  <a:pt x="41" y="18"/>
                </a:cubicBezTo>
                <a:cubicBezTo>
                  <a:pt x="36" y="18"/>
                  <a:pt x="33" y="14"/>
                  <a:pt x="33" y="9"/>
                </a:cubicBezTo>
                <a:cubicBezTo>
                  <a:pt x="33" y="4"/>
                  <a:pt x="36" y="0"/>
                  <a:pt x="42" y="0"/>
                </a:cubicBezTo>
                <a:cubicBezTo>
                  <a:pt x="47" y="0"/>
                  <a:pt x="52" y="5"/>
                  <a:pt x="52" y="13"/>
                </a:cubicBezTo>
                <a:cubicBezTo>
                  <a:pt x="52" y="20"/>
                  <a:pt x="48" y="28"/>
                  <a:pt x="39" y="28"/>
                </a:cubicBezTo>
                <a:close/>
                <a:moveTo>
                  <a:pt x="51" y="64"/>
                </a:moveTo>
                <a:cubicBezTo>
                  <a:pt x="34" y="64"/>
                  <a:pt x="34" y="64"/>
                  <a:pt x="34" y="64"/>
                </a:cubicBezTo>
                <a:cubicBezTo>
                  <a:pt x="34" y="60"/>
                  <a:pt x="34" y="60"/>
                  <a:pt x="34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ubicBezTo>
                  <a:pt x="39" y="44"/>
                  <a:pt x="39" y="44"/>
                  <a:pt x="39" y="45"/>
                </a:cubicBezTo>
                <a:cubicBezTo>
                  <a:pt x="37" y="47"/>
                  <a:pt x="37" y="47"/>
                  <a:pt x="37" y="47"/>
                </a:cubicBezTo>
                <a:cubicBezTo>
                  <a:pt x="34" y="44"/>
                  <a:pt x="34" y="44"/>
                  <a:pt x="34" y="44"/>
                </a:cubicBezTo>
                <a:cubicBezTo>
                  <a:pt x="40" y="37"/>
                  <a:pt x="40" y="37"/>
                  <a:pt x="40" y="37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60"/>
                  <a:pt x="45" y="60"/>
                  <a:pt x="45" y="60"/>
                </a:cubicBezTo>
                <a:cubicBezTo>
                  <a:pt x="51" y="60"/>
                  <a:pt x="51" y="60"/>
                  <a:pt x="51" y="60"/>
                </a:cubicBezTo>
                <a:lnTo>
                  <a:pt x="51" y="64"/>
                </a:lnTo>
                <a:close/>
                <a:moveTo>
                  <a:pt x="42" y="5"/>
                </a:moveTo>
                <a:cubicBezTo>
                  <a:pt x="39" y="5"/>
                  <a:pt x="38" y="7"/>
                  <a:pt x="38" y="9"/>
                </a:cubicBezTo>
                <a:cubicBezTo>
                  <a:pt x="38" y="12"/>
                  <a:pt x="39" y="14"/>
                  <a:pt x="43" y="14"/>
                </a:cubicBezTo>
                <a:cubicBezTo>
                  <a:pt x="45" y="14"/>
                  <a:pt x="47" y="13"/>
                  <a:pt x="47" y="11"/>
                </a:cubicBezTo>
                <a:cubicBezTo>
                  <a:pt x="47" y="8"/>
                  <a:pt x="44" y="5"/>
                  <a:pt x="42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09" name="Freeform 150">
            <a:extLst>
              <a:ext uri="{FF2B5EF4-FFF2-40B4-BE49-F238E27FC236}">
                <a16:creationId xmlns:a16="http://schemas.microsoft.com/office/drawing/2014/main" id="{7DBF9D3F-88E7-4A46-93AB-9ED80E22E2F0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3546475"/>
            <a:ext cx="188913" cy="196850"/>
          </a:xfrm>
          <a:custGeom>
            <a:avLst/>
            <a:gdLst>
              <a:gd name="T0" fmla="*/ 5 w 55"/>
              <a:gd name="T1" fmla="*/ 35 h 57"/>
              <a:gd name="T2" fmla="*/ 0 w 55"/>
              <a:gd name="T3" fmla="*/ 29 h 57"/>
              <a:gd name="T4" fmla="*/ 5 w 55"/>
              <a:gd name="T5" fmla="*/ 24 h 57"/>
              <a:gd name="T6" fmla="*/ 11 w 55"/>
              <a:gd name="T7" fmla="*/ 29 h 57"/>
              <a:gd name="T8" fmla="*/ 5 w 55"/>
              <a:gd name="T9" fmla="*/ 35 h 57"/>
              <a:gd name="T10" fmla="*/ 12 w 55"/>
              <a:gd name="T11" fmla="*/ 20 h 57"/>
              <a:gd name="T12" fmla="*/ 6 w 55"/>
              <a:gd name="T13" fmla="*/ 13 h 57"/>
              <a:gd name="T14" fmla="*/ 12 w 55"/>
              <a:gd name="T15" fmla="*/ 7 h 57"/>
              <a:gd name="T16" fmla="*/ 19 w 55"/>
              <a:gd name="T17" fmla="*/ 13 h 57"/>
              <a:gd name="T18" fmla="*/ 12 w 55"/>
              <a:gd name="T19" fmla="*/ 20 h 57"/>
              <a:gd name="T20" fmla="*/ 12 w 55"/>
              <a:gd name="T21" fmla="*/ 50 h 57"/>
              <a:gd name="T22" fmla="*/ 7 w 55"/>
              <a:gd name="T23" fmla="*/ 45 h 57"/>
              <a:gd name="T24" fmla="*/ 12 w 55"/>
              <a:gd name="T25" fmla="*/ 40 h 57"/>
              <a:gd name="T26" fmla="*/ 17 w 55"/>
              <a:gd name="T27" fmla="*/ 45 h 57"/>
              <a:gd name="T28" fmla="*/ 12 w 55"/>
              <a:gd name="T29" fmla="*/ 50 h 57"/>
              <a:gd name="T30" fmla="*/ 28 w 55"/>
              <a:gd name="T31" fmla="*/ 13 h 57"/>
              <a:gd name="T32" fmla="*/ 21 w 55"/>
              <a:gd name="T33" fmla="*/ 6 h 57"/>
              <a:gd name="T34" fmla="*/ 28 w 55"/>
              <a:gd name="T35" fmla="*/ 0 h 57"/>
              <a:gd name="T36" fmla="*/ 35 w 55"/>
              <a:gd name="T37" fmla="*/ 6 h 57"/>
              <a:gd name="T38" fmla="*/ 28 w 55"/>
              <a:gd name="T39" fmla="*/ 13 h 57"/>
              <a:gd name="T40" fmla="*/ 28 w 55"/>
              <a:gd name="T41" fmla="*/ 57 h 57"/>
              <a:gd name="T42" fmla="*/ 24 w 55"/>
              <a:gd name="T43" fmla="*/ 52 h 57"/>
              <a:gd name="T44" fmla="*/ 28 w 55"/>
              <a:gd name="T45" fmla="*/ 48 h 57"/>
              <a:gd name="T46" fmla="*/ 33 w 55"/>
              <a:gd name="T47" fmla="*/ 52 h 57"/>
              <a:gd name="T48" fmla="*/ 28 w 55"/>
              <a:gd name="T49" fmla="*/ 57 h 57"/>
              <a:gd name="T50" fmla="*/ 44 w 55"/>
              <a:gd name="T51" fmla="*/ 49 h 57"/>
              <a:gd name="T52" fmla="*/ 40 w 55"/>
              <a:gd name="T53" fmla="*/ 45 h 57"/>
              <a:gd name="T54" fmla="*/ 44 w 55"/>
              <a:gd name="T55" fmla="*/ 41 h 57"/>
              <a:gd name="T56" fmla="*/ 48 w 55"/>
              <a:gd name="T57" fmla="*/ 45 h 57"/>
              <a:gd name="T58" fmla="*/ 44 w 55"/>
              <a:gd name="T59" fmla="*/ 49 h 57"/>
              <a:gd name="T60" fmla="*/ 44 w 55"/>
              <a:gd name="T61" fmla="*/ 16 h 57"/>
              <a:gd name="T62" fmla="*/ 41 w 55"/>
              <a:gd name="T63" fmla="*/ 13 h 57"/>
              <a:gd name="T64" fmla="*/ 44 w 55"/>
              <a:gd name="T65" fmla="*/ 10 h 57"/>
              <a:gd name="T66" fmla="*/ 47 w 55"/>
              <a:gd name="T67" fmla="*/ 13 h 57"/>
              <a:gd name="T68" fmla="*/ 44 w 55"/>
              <a:gd name="T69" fmla="*/ 16 h 57"/>
              <a:gd name="T70" fmla="*/ 51 w 55"/>
              <a:gd name="T71" fmla="*/ 33 h 57"/>
              <a:gd name="T72" fmla="*/ 48 w 55"/>
              <a:gd name="T73" fmla="*/ 29 h 57"/>
              <a:gd name="T74" fmla="*/ 51 w 55"/>
              <a:gd name="T75" fmla="*/ 26 h 57"/>
              <a:gd name="T76" fmla="*/ 55 w 55"/>
              <a:gd name="T77" fmla="*/ 29 h 57"/>
              <a:gd name="T78" fmla="*/ 51 w 55"/>
              <a:gd name="T79" fmla="*/ 33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5" h="57">
                <a:moveTo>
                  <a:pt x="5" y="35"/>
                </a:moveTo>
                <a:cubicBezTo>
                  <a:pt x="2" y="35"/>
                  <a:pt x="0" y="32"/>
                  <a:pt x="0" y="29"/>
                </a:cubicBezTo>
                <a:cubicBezTo>
                  <a:pt x="0" y="26"/>
                  <a:pt x="2" y="24"/>
                  <a:pt x="5" y="24"/>
                </a:cubicBezTo>
                <a:cubicBezTo>
                  <a:pt x="9" y="24"/>
                  <a:pt x="11" y="26"/>
                  <a:pt x="11" y="29"/>
                </a:cubicBezTo>
                <a:cubicBezTo>
                  <a:pt x="11" y="32"/>
                  <a:pt x="9" y="35"/>
                  <a:pt x="5" y="35"/>
                </a:cubicBezTo>
                <a:close/>
                <a:moveTo>
                  <a:pt x="12" y="20"/>
                </a:moveTo>
                <a:cubicBezTo>
                  <a:pt x="9" y="20"/>
                  <a:pt x="6" y="17"/>
                  <a:pt x="6" y="13"/>
                </a:cubicBezTo>
                <a:cubicBezTo>
                  <a:pt x="6" y="10"/>
                  <a:pt x="9" y="7"/>
                  <a:pt x="12" y="7"/>
                </a:cubicBezTo>
                <a:cubicBezTo>
                  <a:pt x="16" y="7"/>
                  <a:pt x="19" y="10"/>
                  <a:pt x="19" y="13"/>
                </a:cubicBezTo>
                <a:cubicBezTo>
                  <a:pt x="19" y="17"/>
                  <a:pt x="16" y="20"/>
                  <a:pt x="12" y="20"/>
                </a:cubicBezTo>
                <a:close/>
                <a:moveTo>
                  <a:pt x="12" y="50"/>
                </a:moveTo>
                <a:cubicBezTo>
                  <a:pt x="9" y="50"/>
                  <a:pt x="7" y="48"/>
                  <a:pt x="7" y="45"/>
                </a:cubicBezTo>
                <a:cubicBezTo>
                  <a:pt x="7" y="42"/>
                  <a:pt x="9" y="40"/>
                  <a:pt x="12" y="40"/>
                </a:cubicBezTo>
                <a:cubicBezTo>
                  <a:pt x="15" y="40"/>
                  <a:pt x="17" y="42"/>
                  <a:pt x="17" y="45"/>
                </a:cubicBezTo>
                <a:cubicBezTo>
                  <a:pt x="17" y="48"/>
                  <a:pt x="15" y="50"/>
                  <a:pt x="12" y="50"/>
                </a:cubicBezTo>
                <a:close/>
                <a:moveTo>
                  <a:pt x="28" y="13"/>
                </a:moveTo>
                <a:cubicBezTo>
                  <a:pt x="25" y="13"/>
                  <a:pt x="21" y="10"/>
                  <a:pt x="21" y="6"/>
                </a:cubicBezTo>
                <a:cubicBezTo>
                  <a:pt x="21" y="3"/>
                  <a:pt x="25" y="0"/>
                  <a:pt x="28" y="0"/>
                </a:cubicBezTo>
                <a:cubicBezTo>
                  <a:pt x="32" y="0"/>
                  <a:pt x="35" y="3"/>
                  <a:pt x="35" y="6"/>
                </a:cubicBezTo>
                <a:cubicBezTo>
                  <a:pt x="35" y="10"/>
                  <a:pt x="32" y="13"/>
                  <a:pt x="28" y="13"/>
                </a:cubicBezTo>
                <a:close/>
                <a:moveTo>
                  <a:pt x="28" y="57"/>
                </a:moveTo>
                <a:cubicBezTo>
                  <a:pt x="26" y="57"/>
                  <a:pt x="24" y="55"/>
                  <a:pt x="24" y="52"/>
                </a:cubicBezTo>
                <a:cubicBezTo>
                  <a:pt x="24" y="50"/>
                  <a:pt x="26" y="48"/>
                  <a:pt x="28" y="48"/>
                </a:cubicBezTo>
                <a:cubicBezTo>
                  <a:pt x="31" y="48"/>
                  <a:pt x="33" y="50"/>
                  <a:pt x="33" y="52"/>
                </a:cubicBezTo>
                <a:cubicBezTo>
                  <a:pt x="33" y="55"/>
                  <a:pt x="31" y="57"/>
                  <a:pt x="28" y="57"/>
                </a:cubicBezTo>
                <a:close/>
                <a:moveTo>
                  <a:pt x="44" y="49"/>
                </a:moveTo>
                <a:cubicBezTo>
                  <a:pt x="42" y="49"/>
                  <a:pt x="40" y="48"/>
                  <a:pt x="40" y="45"/>
                </a:cubicBezTo>
                <a:cubicBezTo>
                  <a:pt x="40" y="43"/>
                  <a:pt x="42" y="41"/>
                  <a:pt x="44" y="41"/>
                </a:cubicBezTo>
                <a:cubicBezTo>
                  <a:pt x="47" y="41"/>
                  <a:pt x="48" y="43"/>
                  <a:pt x="48" y="45"/>
                </a:cubicBezTo>
                <a:cubicBezTo>
                  <a:pt x="48" y="48"/>
                  <a:pt x="47" y="49"/>
                  <a:pt x="44" y="49"/>
                </a:cubicBezTo>
                <a:close/>
                <a:moveTo>
                  <a:pt x="44" y="16"/>
                </a:moveTo>
                <a:cubicBezTo>
                  <a:pt x="43" y="16"/>
                  <a:pt x="41" y="15"/>
                  <a:pt x="41" y="13"/>
                </a:cubicBezTo>
                <a:cubicBezTo>
                  <a:pt x="41" y="12"/>
                  <a:pt x="43" y="10"/>
                  <a:pt x="44" y="10"/>
                </a:cubicBezTo>
                <a:cubicBezTo>
                  <a:pt x="46" y="10"/>
                  <a:pt x="47" y="12"/>
                  <a:pt x="47" y="13"/>
                </a:cubicBezTo>
                <a:cubicBezTo>
                  <a:pt x="47" y="15"/>
                  <a:pt x="46" y="16"/>
                  <a:pt x="44" y="16"/>
                </a:cubicBezTo>
                <a:close/>
                <a:moveTo>
                  <a:pt x="51" y="33"/>
                </a:moveTo>
                <a:cubicBezTo>
                  <a:pt x="49" y="33"/>
                  <a:pt x="48" y="31"/>
                  <a:pt x="48" y="29"/>
                </a:cubicBezTo>
                <a:cubicBezTo>
                  <a:pt x="48" y="27"/>
                  <a:pt x="49" y="26"/>
                  <a:pt x="51" y="26"/>
                </a:cubicBezTo>
                <a:cubicBezTo>
                  <a:pt x="53" y="26"/>
                  <a:pt x="55" y="27"/>
                  <a:pt x="55" y="29"/>
                </a:cubicBezTo>
                <a:cubicBezTo>
                  <a:pt x="55" y="31"/>
                  <a:pt x="53" y="33"/>
                  <a:pt x="51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10" name="Freeform 151">
            <a:extLst>
              <a:ext uri="{FF2B5EF4-FFF2-40B4-BE49-F238E27FC236}">
                <a16:creationId xmlns:a16="http://schemas.microsoft.com/office/drawing/2014/main" id="{C2AE4CA9-3466-714C-AEFB-3D7C2B23C75F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3554413"/>
            <a:ext cx="171450" cy="171450"/>
          </a:xfrm>
          <a:custGeom>
            <a:avLst/>
            <a:gdLst>
              <a:gd name="T0" fmla="*/ 50 w 50"/>
              <a:gd name="T1" fmla="*/ 40 h 50"/>
              <a:gd name="T2" fmla="*/ 40 w 50"/>
              <a:gd name="T3" fmla="*/ 50 h 50"/>
              <a:gd name="T4" fmla="*/ 10 w 50"/>
              <a:gd name="T5" fmla="*/ 50 h 50"/>
              <a:gd name="T6" fmla="*/ 0 w 50"/>
              <a:gd name="T7" fmla="*/ 40 h 50"/>
              <a:gd name="T8" fmla="*/ 0 w 50"/>
              <a:gd name="T9" fmla="*/ 10 h 50"/>
              <a:gd name="T10" fmla="*/ 10 w 50"/>
              <a:gd name="T11" fmla="*/ 0 h 50"/>
              <a:gd name="T12" fmla="*/ 40 w 50"/>
              <a:gd name="T13" fmla="*/ 0 h 50"/>
              <a:gd name="T14" fmla="*/ 50 w 50"/>
              <a:gd name="T15" fmla="*/ 10 h 50"/>
              <a:gd name="T16" fmla="*/ 50 w 50"/>
              <a:gd name="T17" fmla="*/ 40 h 50"/>
              <a:gd name="T18" fmla="*/ 10 w 50"/>
              <a:gd name="T19" fmla="*/ 4 h 50"/>
              <a:gd name="T20" fmla="*/ 4 w 50"/>
              <a:gd name="T21" fmla="*/ 10 h 50"/>
              <a:gd name="T22" fmla="*/ 4 w 50"/>
              <a:gd name="T23" fmla="*/ 40 h 50"/>
              <a:gd name="T24" fmla="*/ 10 w 50"/>
              <a:gd name="T25" fmla="*/ 46 h 50"/>
              <a:gd name="T26" fmla="*/ 40 w 50"/>
              <a:gd name="T27" fmla="*/ 46 h 50"/>
              <a:gd name="T28" fmla="*/ 45 w 50"/>
              <a:gd name="T29" fmla="*/ 40 h 50"/>
              <a:gd name="T30" fmla="*/ 45 w 50"/>
              <a:gd name="T31" fmla="*/ 10 h 50"/>
              <a:gd name="T32" fmla="*/ 40 w 50"/>
              <a:gd name="T33" fmla="*/ 4 h 50"/>
              <a:gd name="T34" fmla="*/ 10 w 50"/>
              <a:gd name="T35" fmla="*/ 4 h 5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0" h="50">
                <a:moveTo>
                  <a:pt x="50" y="40"/>
                </a:moveTo>
                <a:cubicBezTo>
                  <a:pt x="50" y="46"/>
                  <a:pt x="45" y="50"/>
                  <a:pt x="40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4" y="50"/>
                  <a:pt x="0" y="46"/>
                  <a:pt x="0" y="4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5" y="0"/>
                  <a:pt x="50" y="5"/>
                  <a:pt x="50" y="10"/>
                </a:cubicBezTo>
                <a:lnTo>
                  <a:pt x="50" y="40"/>
                </a:lnTo>
                <a:close/>
                <a:moveTo>
                  <a:pt x="10" y="4"/>
                </a:moveTo>
                <a:cubicBezTo>
                  <a:pt x="7" y="4"/>
                  <a:pt x="4" y="7"/>
                  <a:pt x="4" y="10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3"/>
                  <a:pt x="7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3" y="46"/>
                  <a:pt x="45" y="43"/>
                  <a:pt x="45" y="40"/>
                </a:cubicBezTo>
                <a:cubicBezTo>
                  <a:pt x="45" y="10"/>
                  <a:pt x="45" y="10"/>
                  <a:pt x="45" y="10"/>
                </a:cubicBezTo>
                <a:cubicBezTo>
                  <a:pt x="45" y="7"/>
                  <a:pt x="43" y="4"/>
                  <a:pt x="40" y="4"/>
                </a:cubicBezTo>
                <a:lnTo>
                  <a:pt x="10" y="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11" name="Freeform 152">
            <a:extLst>
              <a:ext uri="{FF2B5EF4-FFF2-40B4-BE49-F238E27FC236}">
                <a16:creationId xmlns:a16="http://schemas.microsoft.com/office/drawing/2014/main" id="{CB5489F2-930D-CD4C-992E-ABAB52B9CE22}"/>
              </a:ext>
            </a:extLst>
          </p:cNvPr>
          <p:cNvSpPr>
            <a:spLocks/>
          </p:cNvSpPr>
          <p:nvPr/>
        </p:nvSpPr>
        <p:spPr bwMode="auto">
          <a:xfrm>
            <a:off x="6927850" y="3540125"/>
            <a:ext cx="100013" cy="195263"/>
          </a:xfrm>
          <a:custGeom>
            <a:avLst/>
            <a:gdLst>
              <a:gd name="T0" fmla="*/ 29 w 29"/>
              <a:gd name="T1" fmla="*/ 48 h 57"/>
              <a:gd name="T2" fmla="*/ 13 w 29"/>
              <a:gd name="T3" fmla="*/ 57 h 57"/>
              <a:gd name="T4" fmla="*/ 12 w 29"/>
              <a:gd name="T5" fmla="*/ 57 h 57"/>
              <a:gd name="T6" fmla="*/ 11 w 29"/>
              <a:gd name="T7" fmla="*/ 55 h 57"/>
              <a:gd name="T8" fmla="*/ 11 w 29"/>
              <a:gd name="T9" fmla="*/ 55 h 57"/>
              <a:gd name="T10" fmla="*/ 14 w 29"/>
              <a:gd name="T11" fmla="*/ 37 h 57"/>
              <a:gd name="T12" fmla="*/ 1 w 29"/>
              <a:gd name="T13" fmla="*/ 24 h 57"/>
              <a:gd name="T14" fmla="*/ 0 w 29"/>
              <a:gd name="T15" fmla="*/ 22 h 57"/>
              <a:gd name="T16" fmla="*/ 2 w 29"/>
              <a:gd name="T17" fmla="*/ 21 h 57"/>
              <a:gd name="T18" fmla="*/ 20 w 29"/>
              <a:gd name="T19" fmla="*/ 18 h 57"/>
              <a:gd name="T20" fmla="*/ 28 w 29"/>
              <a:gd name="T21" fmla="*/ 2 h 57"/>
              <a:gd name="T22" fmla="*/ 29 w 29"/>
              <a:gd name="T23" fmla="*/ 0 h 57"/>
              <a:gd name="T24" fmla="*/ 29 w 29"/>
              <a:gd name="T25" fmla="*/ 48 h 5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29" h="57">
                <a:moveTo>
                  <a:pt x="29" y="48"/>
                </a:moveTo>
                <a:cubicBezTo>
                  <a:pt x="13" y="57"/>
                  <a:pt x="13" y="57"/>
                  <a:pt x="13" y="57"/>
                </a:cubicBezTo>
                <a:cubicBezTo>
                  <a:pt x="13" y="57"/>
                  <a:pt x="13" y="57"/>
                  <a:pt x="12" y="57"/>
                </a:cubicBezTo>
                <a:cubicBezTo>
                  <a:pt x="11" y="57"/>
                  <a:pt x="11" y="56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37"/>
                  <a:pt x="14" y="37"/>
                  <a:pt x="14" y="37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0" y="21"/>
                  <a:pt x="1" y="21"/>
                  <a:pt x="2" y="21"/>
                </a:cubicBezTo>
                <a:cubicBezTo>
                  <a:pt x="20" y="18"/>
                  <a:pt x="20" y="18"/>
                  <a:pt x="20" y="18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1"/>
                  <a:pt x="29" y="0"/>
                  <a:pt x="29" y="0"/>
                </a:cubicBezTo>
                <a:lnTo>
                  <a:pt x="29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12" name="Freeform 153">
            <a:extLst>
              <a:ext uri="{FF2B5EF4-FFF2-40B4-BE49-F238E27FC236}">
                <a16:creationId xmlns:a16="http://schemas.microsoft.com/office/drawing/2014/main" id="{8DEA3DDF-DD75-B244-9442-2201D238FC68}"/>
              </a:ext>
            </a:extLst>
          </p:cNvPr>
          <p:cNvSpPr>
            <a:spLocks noEditPoints="1"/>
          </p:cNvSpPr>
          <p:nvPr/>
        </p:nvSpPr>
        <p:spPr bwMode="auto">
          <a:xfrm>
            <a:off x="7423150" y="3540125"/>
            <a:ext cx="201613" cy="195263"/>
          </a:xfrm>
          <a:custGeom>
            <a:avLst/>
            <a:gdLst>
              <a:gd name="T0" fmla="*/ 58 w 59"/>
              <a:gd name="T1" fmla="*/ 24 h 57"/>
              <a:gd name="T2" fmla="*/ 45 w 59"/>
              <a:gd name="T3" fmla="*/ 37 h 57"/>
              <a:gd name="T4" fmla="*/ 48 w 59"/>
              <a:gd name="T5" fmla="*/ 55 h 57"/>
              <a:gd name="T6" fmla="*/ 48 w 59"/>
              <a:gd name="T7" fmla="*/ 55 h 57"/>
              <a:gd name="T8" fmla="*/ 47 w 59"/>
              <a:gd name="T9" fmla="*/ 57 h 57"/>
              <a:gd name="T10" fmla="*/ 45 w 59"/>
              <a:gd name="T11" fmla="*/ 57 h 57"/>
              <a:gd name="T12" fmla="*/ 29 w 59"/>
              <a:gd name="T13" fmla="*/ 48 h 57"/>
              <a:gd name="T14" fmla="*/ 13 w 59"/>
              <a:gd name="T15" fmla="*/ 57 h 57"/>
              <a:gd name="T16" fmla="*/ 12 w 59"/>
              <a:gd name="T17" fmla="*/ 57 h 57"/>
              <a:gd name="T18" fmla="*/ 11 w 59"/>
              <a:gd name="T19" fmla="*/ 55 h 57"/>
              <a:gd name="T20" fmla="*/ 11 w 59"/>
              <a:gd name="T21" fmla="*/ 55 h 57"/>
              <a:gd name="T22" fmla="*/ 14 w 59"/>
              <a:gd name="T23" fmla="*/ 37 h 57"/>
              <a:gd name="T24" fmla="*/ 1 w 59"/>
              <a:gd name="T25" fmla="*/ 24 h 57"/>
              <a:gd name="T26" fmla="*/ 0 w 59"/>
              <a:gd name="T27" fmla="*/ 22 h 57"/>
              <a:gd name="T28" fmla="*/ 2 w 59"/>
              <a:gd name="T29" fmla="*/ 21 h 57"/>
              <a:gd name="T30" fmla="*/ 20 w 59"/>
              <a:gd name="T31" fmla="*/ 18 h 57"/>
              <a:gd name="T32" fmla="*/ 28 w 59"/>
              <a:gd name="T33" fmla="*/ 2 h 57"/>
              <a:gd name="T34" fmla="*/ 29 w 59"/>
              <a:gd name="T35" fmla="*/ 0 h 57"/>
              <a:gd name="T36" fmla="*/ 31 w 59"/>
              <a:gd name="T37" fmla="*/ 2 h 57"/>
              <a:gd name="T38" fmla="*/ 39 w 59"/>
              <a:gd name="T39" fmla="*/ 18 h 57"/>
              <a:gd name="T40" fmla="*/ 57 w 59"/>
              <a:gd name="T41" fmla="*/ 21 h 57"/>
              <a:gd name="T42" fmla="*/ 59 w 59"/>
              <a:gd name="T43" fmla="*/ 22 h 57"/>
              <a:gd name="T44" fmla="*/ 58 w 59"/>
              <a:gd name="T45" fmla="*/ 24 h 57"/>
              <a:gd name="T46" fmla="*/ 51 w 59"/>
              <a:gd name="T47" fmla="*/ 25 h 57"/>
              <a:gd name="T48" fmla="*/ 36 w 59"/>
              <a:gd name="T49" fmla="*/ 22 h 57"/>
              <a:gd name="T50" fmla="*/ 29 w 59"/>
              <a:gd name="T51" fmla="*/ 9 h 57"/>
              <a:gd name="T52" fmla="*/ 23 w 59"/>
              <a:gd name="T53" fmla="*/ 22 h 57"/>
              <a:gd name="T54" fmla="*/ 8 w 59"/>
              <a:gd name="T55" fmla="*/ 25 h 57"/>
              <a:gd name="T56" fmla="*/ 19 w 59"/>
              <a:gd name="T57" fmla="*/ 35 h 57"/>
              <a:gd name="T58" fmla="*/ 16 w 59"/>
              <a:gd name="T59" fmla="*/ 50 h 57"/>
              <a:gd name="T60" fmla="*/ 29 w 59"/>
              <a:gd name="T61" fmla="*/ 43 h 57"/>
              <a:gd name="T62" fmla="*/ 43 w 59"/>
              <a:gd name="T63" fmla="*/ 50 h 57"/>
              <a:gd name="T64" fmla="*/ 40 w 59"/>
              <a:gd name="T65" fmla="*/ 35 h 57"/>
              <a:gd name="T66" fmla="*/ 51 w 59"/>
              <a:gd name="T67" fmla="*/ 25 h 5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9" h="57">
                <a:moveTo>
                  <a:pt x="58" y="24"/>
                </a:moveTo>
                <a:cubicBezTo>
                  <a:pt x="45" y="37"/>
                  <a:pt x="45" y="37"/>
                  <a:pt x="45" y="37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6"/>
                  <a:pt x="48" y="57"/>
                  <a:pt x="47" y="57"/>
                </a:cubicBezTo>
                <a:cubicBezTo>
                  <a:pt x="46" y="57"/>
                  <a:pt x="46" y="57"/>
                  <a:pt x="45" y="57"/>
                </a:cubicBezTo>
                <a:cubicBezTo>
                  <a:pt x="29" y="48"/>
                  <a:pt x="29" y="48"/>
                  <a:pt x="29" y="48"/>
                </a:cubicBezTo>
                <a:cubicBezTo>
                  <a:pt x="13" y="57"/>
                  <a:pt x="13" y="57"/>
                  <a:pt x="13" y="57"/>
                </a:cubicBezTo>
                <a:cubicBezTo>
                  <a:pt x="13" y="57"/>
                  <a:pt x="13" y="57"/>
                  <a:pt x="12" y="57"/>
                </a:cubicBezTo>
                <a:cubicBezTo>
                  <a:pt x="11" y="57"/>
                  <a:pt x="11" y="56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37"/>
                  <a:pt x="14" y="37"/>
                  <a:pt x="14" y="37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0" y="21"/>
                  <a:pt x="1" y="21"/>
                  <a:pt x="2" y="21"/>
                </a:cubicBezTo>
                <a:cubicBezTo>
                  <a:pt x="20" y="18"/>
                  <a:pt x="20" y="18"/>
                  <a:pt x="20" y="18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1"/>
                  <a:pt x="29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9" y="18"/>
                  <a:pt x="39" y="18"/>
                  <a:pt x="39" y="18"/>
                </a:cubicBezTo>
                <a:cubicBezTo>
                  <a:pt x="57" y="21"/>
                  <a:pt x="57" y="21"/>
                  <a:pt x="57" y="21"/>
                </a:cubicBezTo>
                <a:cubicBezTo>
                  <a:pt x="58" y="21"/>
                  <a:pt x="59" y="21"/>
                  <a:pt x="59" y="22"/>
                </a:cubicBezTo>
                <a:cubicBezTo>
                  <a:pt x="59" y="23"/>
                  <a:pt x="59" y="24"/>
                  <a:pt x="58" y="24"/>
                </a:cubicBezTo>
                <a:close/>
                <a:moveTo>
                  <a:pt x="51" y="25"/>
                </a:moveTo>
                <a:cubicBezTo>
                  <a:pt x="36" y="22"/>
                  <a:pt x="36" y="22"/>
                  <a:pt x="36" y="22"/>
                </a:cubicBezTo>
                <a:cubicBezTo>
                  <a:pt x="29" y="9"/>
                  <a:pt x="29" y="9"/>
                  <a:pt x="29" y="9"/>
                </a:cubicBezTo>
                <a:cubicBezTo>
                  <a:pt x="23" y="22"/>
                  <a:pt x="23" y="22"/>
                  <a:pt x="23" y="22"/>
                </a:cubicBezTo>
                <a:cubicBezTo>
                  <a:pt x="8" y="25"/>
                  <a:pt x="8" y="25"/>
                  <a:pt x="8" y="25"/>
                </a:cubicBezTo>
                <a:cubicBezTo>
                  <a:pt x="19" y="35"/>
                  <a:pt x="19" y="35"/>
                  <a:pt x="19" y="35"/>
                </a:cubicBezTo>
                <a:cubicBezTo>
                  <a:pt x="16" y="50"/>
                  <a:pt x="16" y="50"/>
                  <a:pt x="16" y="50"/>
                </a:cubicBezTo>
                <a:cubicBezTo>
                  <a:pt x="29" y="43"/>
                  <a:pt x="29" y="43"/>
                  <a:pt x="29" y="43"/>
                </a:cubicBezTo>
                <a:cubicBezTo>
                  <a:pt x="43" y="50"/>
                  <a:pt x="43" y="50"/>
                  <a:pt x="43" y="50"/>
                </a:cubicBezTo>
                <a:cubicBezTo>
                  <a:pt x="40" y="35"/>
                  <a:pt x="40" y="35"/>
                  <a:pt x="40" y="35"/>
                </a:cubicBezTo>
                <a:lnTo>
                  <a:pt x="51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13" name="Freeform 154">
            <a:extLst>
              <a:ext uri="{FF2B5EF4-FFF2-40B4-BE49-F238E27FC236}">
                <a16:creationId xmlns:a16="http://schemas.microsoft.com/office/drawing/2014/main" id="{7663B864-C4D4-2F45-9387-D3DC959F3757}"/>
              </a:ext>
            </a:extLst>
          </p:cNvPr>
          <p:cNvSpPr>
            <a:spLocks/>
          </p:cNvSpPr>
          <p:nvPr/>
        </p:nvSpPr>
        <p:spPr bwMode="auto">
          <a:xfrm>
            <a:off x="7916863" y="3549650"/>
            <a:ext cx="123825" cy="193675"/>
          </a:xfrm>
          <a:custGeom>
            <a:avLst/>
            <a:gdLst>
              <a:gd name="T0" fmla="*/ 0 w 36"/>
              <a:gd name="T1" fmla="*/ 55 h 56"/>
              <a:gd name="T2" fmla="*/ 0 w 36"/>
              <a:gd name="T3" fmla="*/ 2 h 56"/>
              <a:gd name="T4" fmla="*/ 1 w 36"/>
              <a:gd name="T5" fmla="*/ 1 h 56"/>
              <a:gd name="T6" fmla="*/ 27 w 36"/>
              <a:gd name="T7" fmla="*/ 27 h 56"/>
              <a:gd name="T8" fmla="*/ 27 w 36"/>
              <a:gd name="T9" fmla="*/ 27 h 56"/>
              <a:gd name="T10" fmla="*/ 27 w 36"/>
              <a:gd name="T11" fmla="*/ 3 h 56"/>
              <a:gd name="T12" fmla="*/ 29 w 36"/>
              <a:gd name="T13" fmla="*/ 1 h 56"/>
              <a:gd name="T14" fmla="*/ 34 w 36"/>
              <a:gd name="T15" fmla="*/ 1 h 56"/>
              <a:gd name="T16" fmla="*/ 36 w 36"/>
              <a:gd name="T17" fmla="*/ 3 h 56"/>
              <a:gd name="T18" fmla="*/ 36 w 36"/>
              <a:gd name="T19" fmla="*/ 53 h 56"/>
              <a:gd name="T20" fmla="*/ 34 w 36"/>
              <a:gd name="T21" fmla="*/ 56 h 56"/>
              <a:gd name="T22" fmla="*/ 29 w 36"/>
              <a:gd name="T23" fmla="*/ 56 h 56"/>
              <a:gd name="T24" fmla="*/ 27 w 36"/>
              <a:gd name="T25" fmla="*/ 53 h 56"/>
              <a:gd name="T26" fmla="*/ 27 w 36"/>
              <a:gd name="T27" fmla="*/ 29 h 56"/>
              <a:gd name="T28" fmla="*/ 27 w 36"/>
              <a:gd name="T29" fmla="*/ 30 h 56"/>
              <a:gd name="T30" fmla="*/ 1 w 36"/>
              <a:gd name="T31" fmla="*/ 55 h 56"/>
              <a:gd name="T32" fmla="*/ 0 w 36"/>
              <a:gd name="T33" fmla="*/ 55 h 5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6" h="56">
                <a:moveTo>
                  <a:pt x="0" y="55"/>
                </a:move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1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3"/>
                  <a:pt x="27" y="3"/>
                  <a:pt x="27" y="3"/>
                </a:cubicBezTo>
                <a:cubicBezTo>
                  <a:pt x="27" y="2"/>
                  <a:pt x="28" y="1"/>
                  <a:pt x="29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5" y="1"/>
                  <a:pt x="36" y="2"/>
                  <a:pt x="36" y="3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5"/>
                  <a:pt x="35" y="56"/>
                  <a:pt x="34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28" y="56"/>
                  <a:pt x="27" y="55"/>
                  <a:pt x="27" y="53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30"/>
                  <a:pt x="27" y="30"/>
                  <a:pt x="27" y="30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6"/>
                  <a:pt x="0" y="56"/>
                  <a:pt x="0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14" name="Freeform 155">
            <a:extLst>
              <a:ext uri="{FF2B5EF4-FFF2-40B4-BE49-F238E27FC236}">
                <a16:creationId xmlns:a16="http://schemas.microsoft.com/office/drawing/2014/main" id="{35EFA1D0-878C-CC46-BDCA-2EB1D08A79AD}"/>
              </a:ext>
            </a:extLst>
          </p:cNvPr>
          <p:cNvSpPr>
            <a:spLocks noEditPoints="1"/>
          </p:cNvSpPr>
          <p:nvPr/>
        </p:nvSpPr>
        <p:spPr bwMode="auto">
          <a:xfrm>
            <a:off x="8412163" y="3557588"/>
            <a:ext cx="233362" cy="182562"/>
          </a:xfrm>
          <a:custGeom>
            <a:avLst/>
            <a:gdLst>
              <a:gd name="T0" fmla="*/ 38 w 68"/>
              <a:gd name="T1" fmla="*/ 16 h 53"/>
              <a:gd name="T2" fmla="*/ 34 w 68"/>
              <a:gd name="T3" fmla="*/ 12 h 53"/>
              <a:gd name="T4" fmla="*/ 30 w 68"/>
              <a:gd name="T5" fmla="*/ 16 h 53"/>
              <a:gd name="T6" fmla="*/ 30 w 68"/>
              <a:gd name="T7" fmla="*/ 37 h 53"/>
              <a:gd name="T8" fmla="*/ 15 w 68"/>
              <a:gd name="T9" fmla="*/ 53 h 53"/>
              <a:gd name="T10" fmla="*/ 0 w 68"/>
              <a:gd name="T11" fmla="*/ 37 h 53"/>
              <a:gd name="T12" fmla="*/ 0 w 68"/>
              <a:gd name="T13" fmla="*/ 28 h 53"/>
              <a:gd name="T14" fmla="*/ 11 w 68"/>
              <a:gd name="T15" fmla="*/ 28 h 53"/>
              <a:gd name="T16" fmla="*/ 11 w 68"/>
              <a:gd name="T17" fmla="*/ 37 h 53"/>
              <a:gd name="T18" fmla="*/ 15 w 68"/>
              <a:gd name="T19" fmla="*/ 41 h 53"/>
              <a:gd name="T20" fmla="*/ 19 w 68"/>
              <a:gd name="T21" fmla="*/ 37 h 53"/>
              <a:gd name="T22" fmla="*/ 19 w 68"/>
              <a:gd name="T23" fmla="*/ 15 h 53"/>
              <a:gd name="T24" fmla="*/ 34 w 68"/>
              <a:gd name="T25" fmla="*/ 0 h 53"/>
              <a:gd name="T26" fmla="*/ 49 w 68"/>
              <a:gd name="T27" fmla="*/ 15 h 53"/>
              <a:gd name="T28" fmla="*/ 49 w 68"/>
              <a:gd name="T29" fmla="*/ 20 h 53"/>
              <a:gd name="T30" fmla="*/ 42 w 68"/>
              <a:gd name="T31" fmla="*/ 22 h 53"/>
              <a:gd name="T32" fmla="*/ 38 w 68"/>
              <a:gd name="T33" fmla="*/ 20 h 53"/>
              <a:gd name="T34" fmla="*/ 38 w 68"/>
              <a:gd name="T35" fmla="*/ 16 h 53"/>
              <a:gd name="T36" fmla="*/ 68 w 68"/>
              <a:gd name="T37" fmla="*/ 28 h 53"/>
              <a:gd name="T38" fmla="*/ 68 w 68"/>
              <a:gd name="T39" fmla="*/ 37 h 53"/>
              <a:gd name="T40" fmla="*/ 53 w 68"/>
              <a:gd name="T41" fmla="*/ 53 h 53"/>
              <a:gd name="T42" fmla="*/ 38 w 68"/>
              <a:gd name="T43" fmla="*/ 37 h 53"/>
              <a:gd name="T44" fmla="*/ 38 w 68"/>
              <a:gd name="T45" fmla="*/ 28 h 53"/>
              <a:gd name="T46" fmla="*/ 42 w 68"/>
              <a:gd name="T47" fmla="*/ 30 h 53"/>
              <a:gd name="T48" fmla="*/ 49 w 68"/>
              <a:gd name="T49" fmla="*/ 28 h 53"/>
              <a:gd name="T50" fmla="*/ 49 w 68"/>
              <a:gd name="T51" fmla="*/ 38 h 53"/>
              <a:gd name="T52" fmla="*/ 53 w 68"/>
              <a:gd name="T53" fmla="*/ 41 h 53"/>
              <a:gd name="T54" fmla="*/ 57 w 68"/>
              <a:gd name="T55" fmla="*/ 38 h 53"/>
              <a:gd name="T56" fmla="*/ 57 w 68"/>
              <a:gd name="T57" fmla="*/ 28 h 53"/>
              <a:gd name="T58" fmla="*/ 68 w 68"/>
              <a:gd name="T59" fmla="*/ 28 h 53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8" h="53">
                <a:moveTo>
                  <a:pt x="38" y="16"/>
                </a:moveTo>
                <a:cubicBezTo>
                  <a:pt x="38" y="14"/>
                  <a:pt x="36" y="12"/>
                  <a:pt x="34" y="12"/>
                </a:cubicBezTo>
                <a:cubicBezTo>
                  <a:pt x="32" y="12"/>
                  <a:pt x="30" y="14"/>
                  <a:pt x="30" y="16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46"/>
                  <a:pt x="23" y="53"/>
                  <a:pt x="15" y="53"/>
                </a:cubicBezTo>
                <a:cubicBezTo>
                  <a:pt x="7" y="53"/>
                  <a:pt x="0" y="46"/>
                  <a:pt x="0" y="37"/>
                </a:cubicBezTo>
                <a:cubicBezTo>
                  <a:pt x="0" y="37"/>
                  <a:pt x="0" y="37"/>
                  <a:pt x="0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9"/>
                  <a:pt x="13" y="41"/>
                  <a:pt x="15" y="41"/>
                </a:cubicBezTo>
                <a:cubicBezTo>
                  <a:pt x="17" y="41"/>
                  <a:pt x="19" y="39"/>
                  <a:pt x="19" y="37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7"/>
                  <a:pt x="26" y="0"/>
                  <a:pt x="34" y="0"/>
                </a:cubicBezTo>
                <a:cubicBezTo>
                  <a:pt x="42" y="0"/>
                  <a:pt x="49" y="7"/>
                  <a:pt x="49" y="15"/>
                </a:cubicBezTo>
                <a:cubicBezTo>
                  <a:pt x="49" y="20"/>
                  <a:pt x="49" y="20"/>
                  <a:pt x="49" y="20"/>
                </a:cubicBezTo>
                <a:cubicBezTo>
                  <a:pt x="42" y="22"/>
                  <a:pt x="42" y="22"/>
                  <a:pt x="42" y="22"/>
                </a:cubicBezTo>
                <a:cubicBezTo>
                  <a:pt x="38" y="20"/>
                  <a:pt x="38" y="20"/>
                  <a:pt x="38" y="20"/>
                </a:cubicBezTo>
                <a:lnTo>
                  <a:pt x="38" y="16"/>
                </a:lnTo>
                <a:close/>
                <a:moveTo>
                  <a:pt x="68" y="28"/>
                </a:moveTo>
                <a:cubicBezTo>
                  <a:pt x="68" y="37"/>
                  <a:pt x="68" y="37"/>
                  <a:pt x="68" y="37"/>
                </a:cubicBezTo>
                <a:cubicBezTo>
                  <a:pt x="68" y="46"/>
                  <a:pt x="61" y="53"/>
                  <a:pt x="53" y="53"/>
                </a:cubicBezTo>
                <a:cubicBezTo>
                  <a:pt x="45" y="53"/>
                  <a:pt x="38" y="46"/>
                  <a:pt x="38" y="37"/>
                </a:cubicBezTo>
                <a:cubicBezTo>
                  <a:pt x="38" y="28"/>
                  <a:pt x="38" y="28"/>
                  <a:pt x="38" y="28"/>
                </a:cubicBezTo>
                <a:cubicBezTo>
                  <a:pt x="42" y="30"/>
                  <a:pt x="42" y="30"/>
                  <a:pt x="42" y="30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40"/>
                  <a:pt x="51" y="41"/>
                  <a:pt x="53" y="41"/>
                </a:cubicBezTo>
                <a:cubicBezTo>
                  <a:pt x="55" y="41"/>
                  <a:pt x="57" y="40"/>
                  <a:pt x="57" y="38"/>
                </a:cubicBezTo>
                <a:cubicBezTo>
                  <a:pt x="57" y="28"/>
                  <a:pt x="57" y="28"/>
                  <a:pt x="57" y="28"/>
                </a:cubicBezTo>
                <a:lnTo>
                  <a:pt x="68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15" name="Freeform 156">
            <a:extLst>
              <a:ext uri="{FF2B5EF4-FFF2-40B4-BE49-F238E27FC236}">
                <a16:creationId xmlns:a16="http://schemas.microsoft.com/office/drawing/2014/main" id="{9BD5BF06-7849-E647-B905-5AAD8B6DA7B3}"/>
              </a:ext>
            </a:extLst>
          </p:cNvPr>
          <p:cNvSpPr>
            <a:spLocks noEditPoints="1"/>
          </p:cNvSpPr>
          <p:nvPr/>
        </p:nvSpPr>
        <p:spPr bwMode="auto">
          <a:xfrm>
            <a:off x="8869363" y="3536950"/>
            <a:ext cx="209550" cy="219075"/>
          </a:xfrm>
          <a:custGeom>
            <a:avLst/>
            <a:gdLst>
              <a:gd name="T0" fmla="*/ 60 w 61"/>
              <a:gd name="T1" fmla="*/ 43 h 64"/>
              <a:gd name="T2" fmla="*/ 50 w 61"/>
              <a:gd name="T3" fmla="*/ 46 h 64"/>
              <a:gd name="T4" fmla="*/ 50 w 61"/>
              <a:gd name="T5" fmla="*/ 57 h 64"/>
              <a:gd name="T6" fmla="*/ 50 w 61"/>
              <a:gd name="T7" fmla="*/ 58 h 64"/>
              <a:gd name="T8" fmla="*/ 49 w 61"/>
              <a:gd name="T9" fmla="*/ 58 h 64"/>
              <a:gd name="T10" fmla="*/ 38 w 61"/>
              <a:gd name="T11" fmla="*/ 55 h 64"/>
              <a:gd name="T12" fmla="*/ 32 w 61"/>
              <a:gd name="T13" fmla="*/ 64 h 64"/>
              <a:gd name="T14" fmla="*/ 31 w 61"/>
              <a:gd name="T15" fmla="*/ 64 h 64"/>
              <a:gd name="T16" fmla="*/ 30 w 61"/>
              <a:gd name="T17" fmla="*/ 64 h 64"/>
              <a:gd name="T18" fmla="*/ 23 w 61"/>
              <a:gd name="T19" fmla="*/ 55 h 64"/>
              <a:gd name="T20" fmla="*/ 13 w 61"/>
              <a:gd name="T21" fmla="*/ 58 h 64"/>
              <a:gd name="T22" fmla="*/ 12 w 61"/>
              <a:gd name="T23" fmla="*/ 58 h 64"/>
              <a:gd name="T24" fmla="*/ 11 w 61"/>
              <a:gd name="T25" fmla="*/ 57 h 64"/>
              <a:gd name="T26" fmla="*/ 11 w 61"/>
              <a:gd name="T27" fmla="*/ 46 h 64"/>
              <a:gd name="T28" fmla="*/ 1 w 61"/>
              <a:gd name="T29" fmla="*/ 43 h 64"/>
              <a:gd name="T30" fmla="*/ 0 w 61"/>
              <a:gd name="T31" fmla="*/ 42 h 64"/>
              <a:gd name="T32" fmla="*/ 0 w 61"/>
              <a:gd name="T33" fmla="*/ 41 h 64"/>
              <a:gd name="T34" fmla="*/ 7 w 61"/>
              <a:gd name="T35" fmla="*/ 32 h 64"/>
              <a:gd name="T36" fmla="*/ 0 w 61"/>
              <a:gd name="T37" fmla="*/ 23 h 64"/>
              <a:gd name="T38" fmla="*/ 0 w 61"/>
              <a:gd name="T39" fmla="*/ 22 h 64"/>
              <a:gd name="T40" fmla="*/ 1 w 61"/>
              <a:gd name="T41" fmla="*/ 22 h 64"/>
              <a:gd name="T42" fmla="*/ 11 w 61"/>
              <a:gd name="T43" fmla="*/ 18 h 64"/>
              <a:gd name="T44" fmla="*/ 11 w 61"/>
              <a:gd name="T45" fmla="*/ 7 h 64"/>
              <a:gd name="T46" fmla="*/ 12 w 61"/>
              <a:gd name="T47" fmla="*/ 6 h 64"/>
              <a:gd name="T48" fmla="*/ 13 w 61"/>
              <a:gd name="T49" fmla="*/ 6 h 64"/>
              <a:gd name="T50" fmla="*/ 23 w 61"/>
              <a:gd name="T51" fmla="*/ 10 h 64"/>
              <a:gd name="T52" fmla="*/ 30 w 61"/>
              <a:gd name="T53" fmla="*/ 1 h 64"/>
              <a:gd name="T54" fmla="*/ 32 w 61"/>
              <a:gd name="T55" fmla="*/ 1 h 64"/>
              <a:gd name="T56" fmla="*/ 38 w 61"/>
              <a:gd name="T57" fmla="*/ 10 h 64"/>
              <a:gd name="T58" fmla="*/ 49 w 61"/>
              <a:gd name="T59" fmla="*/ 6 h 64"/>
              <a:gd name="T60" fmla="*/ 50 w 61"/>
              <a:gd name="T61" fmla="*/ 6 h 64"/>
              <a:gd name="T62" fmla="*/ 50 w 61"/>
              <a:gd name="T63" fmla="*/ 7 h 64"/>
              <a:gd name="T64" fmla="*/ 50 w 61"/>
              <a:gd name="T65" fmla="*/ 18 h 64"/>
              <a:gd name="T66" fmla="*/ 60 w 61"/>
              <a:gd name="T67" fmla="*/ 22 h 64"/>
              <a:gd name="T68" fmla="*/ 61 w 61"/>
              <a:gd name="T69" fmla="*/ 22 h 64"/>
              <a:gd name="T70" fmla="*/ 61 w 61"/>
              <a:gd name="T71" fmla="*/ 23 h 64"/>
              <a:gd name="T72" fmla="*/ 55 w 61"/>
              <a:gd name="T73" fmla="*/ 32 h 64"/>
              <a:gd name="T74" fmla="*/ 61 w 61"/>
              <a:gd name="T75" fmla="*/ 41 h 64"/>
              <a:gd name="T76" fmla="*/ 61 w 61"/>
              <a:gd name="T77" fmla="*/ 42 h 64"/>
              <a:gd name="T78" fmla="*/ 60 w 61"/>
              <a:gd name="T79" fmla="*/ 43 h 64"/>
              <a:gd name="T80" fmla="*/ 31 w 61"/>
              <a:gd name="T81" fmla="*/ 12 h 64"/>
              <a:gd name="T82" fmla="*/ 10 w 61"/>
              <a:gd name="T83" fmla="*/ 32 h 64"/>
              <a:gd name="T84" fmla="*/ 31 w 61"/>
              <a:gd name="T85" fmla="*/ 53 h 64"/>
              <a:gd name="T86" fmla="*/ 51 w 61"/>
              <a:gd name="T87" fmla="*/ 32 h 64"/>
              <a:gd name="T88" fmla="*/ 31 w 61"/>
              <a:gd name="T89" fmla="*/ 12 h 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1" h="64">
                <a:moveTo>
                  <a:pt x="60" y="43"/>
                </a:moveTo>
                <a:cubicBezTo>
                  <a:pt x="50" y="46"/>
                  <a:pt x="50" y="46"/>
                  <a:pt x="50" y="46"/>
                </a:cubicBezTo>
                <a:cubicBezTo>
                  <a:pt x="50" y="57"/>
                  <a:pt x="50" y="57"/>
                  <a:pt x="50" y="57"/>
                </a:cubicBezTo>
                <a:cubicBezTo>
                  <a:pt x="50" y="58"/>
                  <a:pt x="50" y="58"/>
                  <a:pt x="50" y="58"/>
                </a:cubicBezTo>
                <a:cubicBezTo>
                  <a:pt x="49" y="58"/>
                  <a:pt x="49" y="59"/>
                  <a:pt x="49" y="58"/>
                </a:cubicBezTo>
                <a:cubicBezTo>
                  <a:pt x="38" y="55"/>
                  <a:pt x="38" y="55"/>
                  <a:pt x="38" y="55"/>
                </a:cubicBezTo>
                <a:cubicBezTo>
                  <a:pt x="32" y="64"/>
                  <a:pt x="32" y="64"/>
                  <a:pt x="32" y="64"/>
                </a:cubicBezTo>
                <a:cubicBezTo>
                  <a:pt x="31" y="64"/>
                  <a:pt x="31" y="64"/>
                  <a:pt x="31" y="64"/>
                </a:cubicBezTo>
                <a:cubicBezTo>
                  <a:pt x="30" y="64"/>
                  <a:pt x="30" y="64"/>
                  <a:pt x="30" y="64"/>
                </a:cubicBezTo>
                <a:cubicBezTo>
                  <a:pt x="23" y="55"/>
                  <a:pt x="23" y="55"/>
                  <a:pt x="23" y="55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9"/>
                  <a:pt x="12" y="58"/>
                  <a:pt x="12" y="58"/>
                </a:cubicBezTo>
                <a:cubicBezTo>
                  <a:pt x="12" y="58"/>
                  <a:pt x="11" y="58"/>
                  <a:pt x="11" y="57"/>
                </a:cubicBezTo>
                <a:cubicBezTo>
                  <a:pt x="11" y="46"/>
                  <a:pt x="11" y="46"/>
                  <a:pt x="11" y="46"/>
                </a:cubicBezTo>
                <a:cubicBezTo>
                  <a:pt x="1" y="43"/>
                  <a:pt x="1" y="43"/>
                  <a:pt x="1" y="43"/>
                </a:cubicBezTo>
                <a:cubicBezTo>
                  <a:pt x="1" y="43"/>
                  <a:pt x="0" y="43"/>
                  <a:pt x="0" y="42"/>
                </a:cubicBezTo>
                <a:cubicBezTo>
                  <a:pt x="0" y="42"/>
                  <a:pt x="0" y="41"/>
                  <a:pt x="0" y="41"/>
                </a:cubicBezTo>
                <a:cubicBezTo>
                  <a:pt x="7" y="32"/>
                  <a:pt x="7" y="32"/>
                  <a:pt x="7" y="32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2"/>
                </a:cubicBezTo>
                <a:cubicBezTo>
                  <a:pt x="0" y="22"/>
                  <a:pt x="1" y="22"/>
                  <a:pt x="1" y="22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7"/>
                  <a:pt x="12" y="7"/>
                  <a:pt x="12" y="6"/>
                </a:cubicBezTo>
                <a:cubicBezTo>
                  <a:pt x="12" y="6"/>
                  <a:pt x="13" y="6"/>
                  <a:pt x="13" y="6"/>
                </a:cubicBezTo>
                <a:cubicBezTo>
                  <a:pt x="23" y="10"/>
                  <a:pt x="23" y="10"/>
                  <a:pt x="23" y="10"/>
                </a:cubicBezTo>
                <a:cubicBezTo>
                  <a:pt x="30" y="1"/>
                  <a:pt x="30" y="1"/>
                  <a:pt x="30" y="1"/>
                </a:cubicBezTo>
                <a:cubicBezTo>
                  <a:pt x="30" y="0"/>
                  <a:pt x="31" y="0"/>
                  <a:pt x="32" y="1"/>
                </a:cubicBezTo>
                <a:cubicBezTo>
                  <a:pt x="38" y="10"/>
                  <a:pt x="38" y="10"/>
                  <a:pt x="38" y="10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6"/>
                  <a:pt x="49" y="6"/>
                  <a:pt x="50" y="6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18"/>
                  <a:pt x="50" y="18"/>
                  <a:pt x="50" y="18"/>
                </a:cubicBezTo>
                <a:cubicBezTo>
                  <a:pt x="60" y="22"/>
                  <a:pt x="60" y="22"/>
                  <a:pt x="60" y="22"/>
                </a:cubicBezTo>
                <a:cubicBezTo>
                  <a:pt x="61" y="22"/>
                  <a:pt x="61" y="22"/>
                  <a:pt x="61" y="22"/>
                </a:cubicBezTo>
                <a:cubicBezTo>
                  <a:pt x="61" y="23"/>
                  <a:pt x="61" y="23"/>
                  <a:pt x="61" y="23"/>
                </a:cubicBezTo>
                <a:cubicBezTo>
                  <a:pt x="55" y="32"/>
                  <a:pt x="55" y="32"/>
                  <a:pt x="55" y="32"/>
                </a:cubicBezTo>
                <a:cubicBezTo>
                  <a:pt x="61" y="41"/>
                  <a:pt x="61" y="41"/>
                  <a:pt x="61" y="41"/>
                </a:cubicBezTo>
                <a:cubicBezTo>
                  <a:pt x="61" y="41"/>
                  <a:pt x="61" y="42"/>
                  <a:pt x="61" y="42"/>
                </a:cubicBezTo>
                <a:cubicBezTo>
                  <a:pt x="61" y="43"/>
                  <a:pt x="61" y="43"/>
                  <a:pt x="60" y="43"/>
                </a:cubicBezTo>
                <a:close/>
                <a:moveTo>
                  <a:pt x="31" y="12"/>
                </a:moveTo>
                <a:cubicBezTo>
                  <a:pt x="19" y="12"/>
                  <a:pt x="10" y="21"/>
                  <a:pt x="10" y="32"/>
                </a:cubicBezTo>
                <a:cubicBezTo>
                  <a:pt x="10" y="44"/>
                  <a:pt x="19" y="53"/>
                  <a:pt x="31" y="53"/>
                </a:cubicBezTo>
                <a:cubicBezTo>
                  <a:pt x="42" y="53"/>
                  <a:pt x="51" y="44"/>
                  <a:pt x="51" y="32"/>
                </a:cubicBezTo>
                <a:cubicBezTo>
                  <a:pt x="51" y="21"/>
                  <a:pt x="42" y="12"/>
                  <a:pt x="31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16" name="Freeform 157">
            <a:extLst>
              <a:ext uri="{FF2B5EF4-FFF2-40B4-BE49-F238E27FC236}">
                <a16:creationId xmlns:a16="http://schemas.microsoft.com/office/drawing/2014/main" id="{F15D06C7-0387-444A-A631-6668F3A3E2D6}"/>
              </a:ext>
            </a:extLst>
          </p:cNvPr>
          <p:cNvSpPr>
            <a:spLocks noEditPoints="1"/>
          </p:cNvSpPr>
          <p:nvPr/>
        </p:nvSpPr>
        <p:spPr bwMode="auto">
          <a:xfrm>
            <a:off x="76200" y="4011613"/>
            <a:ext cx="141288" cy="173037"/>
          </a:xfrm>
          <a:custGeom>
            <a:avLst/>
            <a:gdLst>
              <a:gd name="T0" fmla="*/ 41 w 41"/>
              <a:gd name="T1" fmla="*/ 44 h 50"/>
              <a:gd name="T2" fmla="*/ 35 w 41"/>
              <a:gd name="T3" fmla="*/ 50 h 50"/>
              <a:gd name="T4" fmla="*/ 5 w 41"/>
              <a:gd name="T5" fmla="*/ 50 h 50"/>
              <a:gd name="T6" fmla="*/ 0 w 41"/>
              <a:gd name="T7" fmla="*/ 44 h 50"/>
              <a:gd name="T8" fmla="*/ 0 w 41"/>
              <a:gd name="T9" fmla="*/ 5 h 50"/>
              <a:gd name="T10" fmla="*/ 5 w 41"/>
              <a:gd name="T11" fmla="*/ 0 h 50"/>
              <a:gd name="T12" fmla="*/ 35 w 41"/>
              <a:gd name="T13" fmla="*/ 0 h 50"/>
              <a:gd name="T14" fmla="*/ 41 w 41"/>
              <a:gd name="T15" fmla="*/ 5 h 50"/>
              <a:gd name="T16" fmla="*/ 41 w 41"/>
              <a:gd name="T17" fmla="*/ 44 h 50"/>
              <a:gd name="T18" fmla="*/ 36 w 41"/>
              <a:gd name="T19" fmla="*/ 5 h 50"/>
              <a:gd name="T20" fmla="*/ 35 w 41"/>
              <a:gd name="T21" fmla="*/ 4 h 50"/>
              <a:gd name="T22" fmla="*/ 5 w 41"/>
              <a:gd name="T23" fmla="*/ 4 h 50"/>
              <a:gd name="T24" fmla="*/ 4 w 41"/>
              <a:gd name="T25" fmla="*/ 5 h 50"/>
              <a:gd name="T26" fmla="*/ 4 w 41"/>
              <a:gd name="T27" fmla="*/ 40 h 50"/>
              <a:gd name="T28" fmla="*/ 5 w 41"/>
              <a:gd name="T29" fmla="*/ 41 h 50"/>
              <a:gd name="T30" fmla="*/ 35 w 41"/>
              <a:gd name="T31" fmla="*/ 41 h 50"/>
              <a:gd name="T32" fmla="*/ 36 w 41"/>
              <a:gd name="T33" fmla="*/ 40 h 50"/>
              <a:gd name="T34" fmla="*/ 36 w 41"/>
              <a:gd name="T35" fmla="*/ 5 h 50"/>
              <a:gd name="T36" fmla="*/ 20 w 41"/>
              <a:gd name="T37" fmla="*/ 43 h 50"/>
              <a:gd name="T38" fmla="*/ 18 w 41"/>
              <a:gd name="T39" fmla="*/ 45 h 50"/>
              <a:gd name="T40" fmla="*/ 20 w 41"/>
              <a:gd name="T41" fmla="*/ 48 h 50"/>
              <a:gd name="T42" fmla="*/ 23 w 41"/>
              <a:gd name="T43" fmla="*/ 45 h 50"/>
              <a:gd name="T44" fmla="*/ 20 w 41"/>
              <a:gd name="T45" fmla="*/ 43 h 5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1" h="50">
                <a:moveTo>
                  <a:pt x="41" y="44"/>
                </a:moveTo>
                <a:cubicBezTo>
                  <a:pt x="41" y="47"/>
                  <a:pt x="38" y="50"/>
                  <a:pt x="35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2" y="50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8" y="0"/>
                  <a:pt x="41" y="2"/>
                  <a:pt x="41" y="5"/>
                </a:cubicBezTo>
                <a:lnTo>
                  <a:pt x="41" y="44"/>
                </a:lnTo>
                <a:close/>
                <a:moveTo>
                  <a:pt x="36" y="5"/>
                </a:moveTo>
                <a:cubicBezTo>
                  <a:pt x="36" y="5"/>
                  <a:pt x="36" y="4"/>
                  <a:pt x="3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5"/>
                  <a:pt x="4" y="5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0"/>
                  <a:pt x="5" y="41"/>
                  <a:pt x="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0"/>
                  <a:pt x="36" y="40"/>
                </a:cubicBezTo>
                <a:lnTo>
                  <a:pt x="36" y="5"/>
                </a:lnTo>
                <a:close/>
                <a:moveTo>
                  <a:pt x="20" y="43"/>
                </a:moveTo>
                <a:cubicBezTo>
                  <a:pt x="19" y="43"/>
                  <a:pt x="18" y="44"/>
                  <a:pt x="18" y="45"/>
                </a:cubicBezTo>
                <a:cubicBezTo>
                  <a:pt x="18" y="46"/>
                  <a:pt x="19" y="48"/>
                  <a:pt x="20" y="48"/>
                </a:cubicBezTo>
                <a:cubicBezTo>
                  <a:pt x="22" y="48"/>
                  <a:pt x="23" y="46"/>
                  <a:pt x="23" y="45"/>
                </a:cubicBezTo>
                <a:cubicBezTo>
                  <a:pt x="23" y="44"/>
                  <a:pt x="22" y="43"/>
                  <a:pt x="20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17" name="Freeform 158">
            <a:extLst>
              <a:ext uri="{FF2B5EF4-FFF2-40B4-BE49-F238E27FC236}">
                <a16:creationId xmlns:a16="http://schemas.microsoft.com/office/drawing/2014/main" id="{25BE8053-D666-BD4A-88A3-36C2F26DF1C4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4011613"/>
            <a:ext cx="219075" cy="173037"/>
          </a:xfrm>
          <a:custGeom>
            <a:avLst/>
            <a:gdLst>
              <a:gd name="T0" fmla="*/ 64 w 64"/>
              <a:gd name="T1" fmla="*/ 11 h 50"/>
              <a:gd name="T2" fmla="*/ 61 w 64"/>
              <a:gd name="T3" fmla="*/ 13 h 50"/>
              <a:gd name="T4" fmla="*/ 2 w 64"/>
              <a:gd name="T5" fmla="*/ 13 h 50"/>
              <a:gd name="T6" fmla="*/ 0 w 64"/>
              <a:gd name="T7" fmla="*/ 11 h 50"/>
              <a:gd name="T8" fmla="*/ 0 w 64"/>
              <a:gd name="T9" fmla="*/ 2 h 50"/>
              <a:gd name="T10" fmla="*/ 2 w 64"/>
              <a:gd name="T11" fmla="*/ 0 h 50"/>
              <a:gd name="T12" fmla="*/ 61 w 64"/>
              <a:gd name="T13" fmla="*/ 0 h 50"/>
              <a:gd name="T14" fmla="*/ 64 w 64"/>
              <a:gd name="T15" fmla="*/ 2 h 50"/>
              <a:gd name="T16" fmla="*/ 64 w 64"/>
              <a:gd name="T17" fmla="*/ 11 h 50"/>
              <a:gd name="T18" fmla="*/ 64 w 64"/>
              <a:gd name="T19" fmla="*/ 29 h 50"/>
              <a:gd name="T20" fmla="*/ 61 w 64"/>
              <a:gd name="T21" fmla="*/ 32 h 50"/>
              <a:gd name="T22" fmla="*/ 2 w 64"/>
              <a:gd name="T23" fmla="*/ 32 h 50"/>
              <a:gd name="T24" fmla="*/ 0 w 64"/>
              <a:gd name="T25" fmla="*/ 29 h 50"/>
              <a:gd name="T26" fmla="*/ 0 w 64"/>
              <a:gd name="T27" fmla="*/ 20 h 50"/>
              <a:gd name="T28" fmla="*/ 2 w 64"/>
              <a:gd name="T29" fmla="*/ 18 h 50"/>
              <a:gd name="T30" fmla="*/ 61 w 64"/>
              <a:gd name="T31" fmla="*/ 18 h 50"/>
              <a:gd name="T32" fmla="*/ 64 w 64"/>
              <a:gd name="T33" fmla="*/ 20 h 50"/>
              <a:gd name="T34" fmla="*/ 64 w 64"/>
              <a:gd name="T35" fmla="*/ 29 h 50"/>
              <a:gd name="T36" fmla="*/ 64 w 64"/>
              <a:gd name="T37" fmla="*/ 48 h 50"/>
              <a:gd name="T38" fmla="*/ 61 w 64"/>
              <a:gd name="T39" fmla="*/ 50 h 50"/>
              <a:gd name="T40" fmla="*/ 2 w 64"/>
              <a:gd name="T41" fmla="*/ 50 h 50"/>
              <a:gd name="T42" fmla="*/ 0 w 64"/>
              <a:gd name="T43" fmla="*/ 48 h 50"/>
              <a:gd name="T44" fmla="*/ 0 w 64"/>
              <a:gd name="T45" fmla="*/ 38 h 50"/>
              <a:gd name="T46" fmla="*/ 2 w 64"/>
              <a:gd name="T47" fmla="*/ 36 h 50"/>
              <a:gd name="T48" fmla="*/ 61 w 64"/>
              <a:gd name="T49" fmla="*/ 36 h 50"/>
              <a:gd name="T50" fmla="*/ 64 w 64"/>
              <a:gd name="T51" fmla="*/ 38 h 50"/>
              <a:gd name="T52" fmla="*/ 64 w 64"/>
              <a:gd name="T53" fmla="*/ 48 h 50"/>
              <a:gd name="T54" fmla="*/ 59 w 64"/>
              <a:gd name="T55" fmla="*/ 27 h 50"/>
              <a:gd name="T56" fmla="*/ 59 w 64"/>
              <a:gd name="T57" fmla="*/ 22 h 50"/>
              <a:gd name="T58" fmla="*/ 23 w 64"/>
              <a:gd name="T59" fmla="*/ 22 h 50"/>
              <a:gd name="T60" fmla="*/ 23 w 64"/>
              <a:gd name="T61" fmla="*/ 27 h 50"/>
              <a:gd name="T62" fmla="*/ 59 w 64"/>
              <a:gd name="T63" fmla="*/ 27 h 50"/>
              <a:gd name="T64" fmla="*/ 59 w 64"/>
              <a:gd name="T65" fmla="*/ 45 h 50"/>
              <a:gd name="T66" fmla="*/ 59 w 64"/>
              <a:gd name="T67" fmla="*/ 41 h 50"/>
              <a:gd name="T68" fmla="*/ 36 w 64"/>
              <a:gd name="T69" fmla="*/ 41 h 50"/>
              <a:gd name="T70" fmla="*/ 36 w 64"/>
              <a:gd name="T71" fmla="*/ 45 h 50"/>
              <a:gd name="T72" fmla="*/ 59 w 64"/>
              <a:gd name="T73" fmla="*/ 45 h 50"/>
              <a:gd name="T74" fmla="*/ 59 w 64"/>
              <a:gd name="T75" fmla="*/ 9 h 50"/>
              <a:gd name="T76" fmla="*/ 59 w 64"/>
              <a:gd name="T77" fmla="*/ 4 h 50"/>
              <a:gd name="T78" fmla="*/ 45 w 64"/>
              <a:gd name="T79" fmla="*/ 4 h 50"/>
              <a:gd name="T80" fmla="*/ 45 w 64"/>
              <a:gd name="T81" fmla="*/ 9 h 50"/>
              <a:gd name="T82" fmla="*/ 59 w 64"/>
              <a:gd name="T83" fmla="*/ 9 h 5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4" h="50">
                <a:moveTo>
                  <a:pt x="64" y="11"/>
                </a:moveTo>
                <a:cubicBezTo>
                  <a:pt x="64" y="12"/>
                  <a:pt x="63" y="13"/>
                  <a:pt x="61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3"/>
                  <a:pt x="0" y="12"/>
                  <a:pt x="0" y="1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3" y="0"/>
                  <a:pt x="64" y="1"/>
                  <a:pt x="64" y="2"/>
                </a:cubicBezTo>
                <a:lnTo>
                  <a:pt x="64" y="11"/>
                </a:lnTo>
                <a:close/>
                <a:moveTo>
                  <a:pt x="64" y="29"/>
                </a:moveTo>
                <a:cubicBezTo>
                  <a:pt x="64" y="30"/>
                  <a:pt x="63" y="32"/>
                  <a:pt x="61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2"/>
                  <a:pt x="0" y="30"/>
                  <a:pt x="0" y="29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61" y="18"/>
                  <a:pt x="61" y="18"/>
                  <a:pt x="61" y="18"/>
                </a:cubicBezTo>
                <a:cubicBezTo>
                  <a:pt x="63" y="18"/>
                  <a:pt x="64" y="19"/>
                  <a:pt x="64" y="20"/>
                </a:cubicBezTo>
                <a:lnTo>
                  <a:pt x="64" y="29"/>
                </a:lnTo>
                <a:close/>
                <a:moveTo>
                  <a:pt x="64" y="48"/>
                </a:moveTo>
                <a:cubicBezTo>
                  <a:pt x="64" y="49"/>
                  <a:pt x="63" y="50"/>
                  <a:pt x="61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7"/>
                  <a:pt x="1" y="36"/>
                  <a:pt x="2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3" y="36"/>
                  <a:pt x="64" y="37"/>
                  <a:pt x="64" y="38"/>
                </a:cubicBezTo>
                <a:lnTo>
                  <a:pt x="64" y="48"/>
                </a:lnTo>
                <a:close/>
                <a:moveTo>
                  <a:pt x="59" y="27"/>
                </a:moveTo>
                <a:cubicBezTo>
                  <a:pt x="59" y="22"/>
                  <a:pt x="59" y="22"/>
                  <a:pt x="59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7"/>
                  <a:pt x="23" y="27"/>
                  <a:pt x="23" y="27"/>
                </a:cubicBezTo>
                <a:lnTo>
                  <a:pt x="59" y="27"/>
                </a:lnTo>
                <a:close/>
                <a:moveTo>
                  <a:pt x="59" y="45"/>
                </a:moveTo>
                <a:cubicBezTo>
                  <a:pt x="59" y="41"/>
                  <a:pt x="59" y="41"/>
                  <a:pt x="59" y="41"/>
                </a:cubicBezTo>
                <a:cubicBezTo>
                  <a:pt x="36" y="41"/>
                  <a:pt x="36" y="41"/>
                  <a:pt x="36" y="41"/>
                </a:cubicBezTo>
                <a:cubicBezTo>
                  <a:pt x="36" y="45"/>
                  <a:pt x="36" y="45"/>
                  <a:pt x="36" y="45"/>
                </a:cubicBezTo>
                <a:lnTo>
                  <a:pt x="59" y="45"/>
                </a:lnTo>
                <a:close/>
                <a:moveTo>
                  <a:pt x="59" y="9"/>
                </a:moveTo>
                <a:cubicBezTo>
                  <a:pt x="59" y="4"/>
                  <a:pt x="59" y="4"/>
                  <a:pt x="59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9"/>
                  <a:pt x="45" y="9"/>
                  <a:pt x="45" y="9"/>
                </a:cubicBezTo>
                <a:lnTo>
                  <a:pt x="59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18" name="Freeform 159">
            <a:extLst>
              <a:ext uri="{FF2B5EF4-FFF2-40B4-BE49-F238E27FC236}">
                <a16:creationId xmlns:a16="http://schemas.microsoft.com/office/drawing/2014/main" id="{568DE287-650B-5242-B2F2-2B7E880C750D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4008438"/>
            <a:ext cx="220662" cy="192087"/>
          </a:xfrm>
          <a:custGeom>
            <a:avLst/>
            <a:gdLst>
              <a:gd name="T0" fmla="*/ 5 w 64"/>
              <a:gd name="T1" fmla="*/ 2 h 56"/>
              <a:gd name="T2" fmla="*/ 12 w 64"/>
              <a:gd name="T3" fmla="*/ 2 h 56"/>
              <a:gd name="T4" fmla="*/ 22 w 64"/>
              <a:gd name="T5" fmla="*/ 2 h 56"/>
              <a:gd name="T6" fmla="*/ 29 w 64"/>
              <a:gd name="T7" fmla="*/ 2 h 56"/>
              <a:gd name="T8" fmla="*/ 40 w 64"/>
              <a:gd name="T9" fmla="*/ 2 h 56"/>
              <a:gd name="T10" fmla="*/ 43 w 64"/>
              <a:gd name="T11" fmla="*/ 1 h 56"/>
              <a:gd name="T12" fmla="*/ 44 w 64"/>
              <a:gd name="T13" fmla="*/ 1 h 56"/>
              <a:gd name="T14" fmla="*/ 45 w 64"/>
              <a:gd name="T15" fmla="*/ 1 h 56"/>
              <a:gd name="T16" fmla="*/ 45 w 64"/>
              <a:gd name="T17" fmla="*/ 13 h 56"/>
              <a:gd name="T18" fmla="*/ 45 w 64"/>
              <a:gd name="T19" fmla="*/ 16 h 56"/>
              <a:gd name="T20" fmla="*/ 43 w 64"/>
              <a:gd name="T21" fmla="*/ 17 h 56"/>
              <a:gd name="T22" fmla="*/ 41 w 64"/>
              <a:gd name="T23" fmla="*/ 13 h 56"/>
              <a:gd name="T24" fmla="*/ 40 w 64"/>
              <a:gd name="T25" fmla="*/ 7 h 56"/>
              <a:gd name="T26" fmla="*/ 37 w 64"/>
              <a:gd name="T27" fmla="*/ 6 h 56"/>
              <a:gd name="T28" fmla="*/ 27 w 64"/>
              <a:gd name="T29" fmla="*/ 6 h 56"/>
              <a:gd name="T30" fmla="*/ 27 w 64"/>
              <a:gd name="T31" fmla="*/ 11 h 56"/>
              <a:gd name="T32" fmla="*/ 27 w 64"/>
              <a:gd name="T33" fmla="*/ 41 h 56"/>
              <a:gd name="T34" fmla="*/ 27 w 64"/>
              <a:gd name="T35" fmla="*/ 50 h 56"/>
              <a:gd name="T36" fmla="*/ 36 w 64"/>
              <a:gd name="T37" fmla="*/ 53 h 56"/>
              <a:gd name="T38" fmla="*/ 36 w 64"/>
              <a:gd name="T39" fmla="*/ 54 h 56"/>
              <a:gd name="T40" fmla="*/ 36 w 64"/>
              <a:gd name="T41" fmla="*/ 55 h 56"/>
              <a:gd name="T42" fmla="*/ 35 w 64"/>
              <a:gd name="T43" fmla="*/ 55 h 56"/>
              <a:gd name="T44" fmla="*/ 20 w 64"/>
              <a:gd name="T45" fmla="*/ 55 h 56"/>
              <a:gd name="T46" fmla="*/ 9 w 64"/>
              <a:gd name="T47" fmla="*/ 55 h 56"/>
              <a:gd name="T48" fmla="*/ 9 w 64"/>
              <a:gd name="T49" fmla="*/ 54 h 56"/>
              <a:gd name="T50" fmla="*/ 9 w 64"/>
              <a:gd name="T51" fmla="*/ 53 h 56"/>
              <a:gd name="T52" fmla="*/ 17 w 64"/>
              <a:gd name="T53" fmla="*/ 50 h 56"/>
              <a:gd name="T54" fmla="*/ 18 w 64"/>
              <a:gd name="T55" fmla="*/ 36 h 56"/>
              <a:gd name="T56" fmla="*/ 18 w 64"/>
              <a:gd name="T57" fmla="*/ 14 h 56"/>
              <a:gd name="T58" fmla="*/ 18 w 64"/>
              <a:gd name="T59" fmla="*/ 10 h 56"/>
              <a:gd name="T60" fmla="*/ 18 w 64"/>
              <a:gd name="T61" fmla="*/ 6 h 56"/>
              <a:gd name="T62" fmla="*/ 12 w 64"/>
              <a:gd name="T63" fmla="*/ 6 h 56"/>
              <a:gd name="T64" fmla="*/ 6 w 64"/>
              <a:gd name="T65" fmla="*/ 7 h 56"/>
              <a:gd name="T66" fmla="*/ 2 w 64"/>
              <a:gd name="T67" fmla="*/ 16 h 56"/>
              <a:gd name="T68" fmla="*/ 0 w 64"/>
              <a:gd name="T69" fmla="*/ 14 h 56"/>
              <a:gd name="T70" fmla="*/ 0 w 64"/>
              <a:gd name="T71" fmla="*/ 1 h 56"/>
              <a:gd name="T72" fmla="*/ 3 w 64"/>
              <a:gd name="T73" fmla="*/ 1 h 56"/>
              <a:gd name="T74" fmla="*/ 5 w 64"/>
              <a:gd name="T75" fmla="*/ 2 h 56"/>
              <a:gd name="T76" fmla="*/ 63 w 64"/>
              <a:gd name="T77" fmla="*/ 48 h 56"/>
              <a:gd name="T78" fmla="*/ 59 w 64"/>
              <a:gd name="T79" fmla="*/ 54 h 56"/>
              <a:gd name="T80" fmla="*/ 55 w 64"/>
              <a:gd name="T81" fmla="*/ 54 h 56"/>
              <a:gd name="T82" fmla="*/ 51 w 64"/>
              <a:gd name="T83" fmla="*/ 48 h 56"/>
              <a:gd name="T84" fmla="*/ 52 w 64"/>
              <a:gd name="T85" fmla="*/ 46 h 56"/>
              <a:gd name="T86" fmla="*/ 55 w 64"/>
              <a:gd name="T87" fmla="*/ 46 h 56"/>
              <a:gd name="T88" fmla="*/ 55 w 64"/>
              <a:gd name="T89" fmla="*/ 10 h 56"/>
              <a:gd name="T90" fmla="*/ 52 w 64"/>
              <a:gd name="T91" fmla="*/ 10 h 56"/>
              <a:gd name="T92" fmla="*/ 51 w 64"/>
              <a:gd name="T93" fmla="*/ 7 h 56"/>
              <a:gd name="T94" fmla="*/ 55 w 64"/>
              <a:gd name="T95" fmla="*/ 2 h 56"/>
              <a:gd name="T96" fmla="*/ 59 w 64"/>
              <a:gd name="T97" fmla="*/ 2 h 56"/>
              <a:gd name="T98" fmla="*/ 63 w 64"/>
              <a:gd name="T99" fmla="*/ 7 h 56"/>
              <a:gd name="T100" fmla="*/ 62 w 64"/>
              <a:gd name="T101" fmla="*/ 10 h 56"/>
              <a:gd name="T102" fmla="*/ 59 w 64"/>
              <a:gd name="T103" fmla="*/ 10 h 56"/>
              <a:gd name="T104" fmla="*/ 59 w 64"/>
              <a:gd name="T105" fmla="*/ 46 h 56"/>
              <a:gd name="T106" fmla="*/ 62 w 64"/>
              <a:gd name="T107" fmla="*/ 46 h 56"/>
              <a:gd name="T108" fmla="*/ 63 w 64"/>
              <a:gd name="T109" fmla="*/ 48 h 5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4" h="56">
                <a:moveTo>
                  <a:pt x="5" y="2"/>
                </a:moveTo>
                <a:cubicBezTo>
                  <a:pt x="5" y="2"/>
                  <a:pt x="11" y="2"/>
                  <a:pt x="12" y="2"/>
                </a:cubicBezTo>
                <a:cubicBezTo>
                  <a:pt x="15" y="2"/>
                  <a:pt x="18" y="2"/>
                  <a:pt x="22" y="2"/>
                </a:cubicBezTo>
                <a:cubicBezTo>
                  <a:pt x="24" y="2"/>
                  <a:pt x="27" y="2"/>
                  <a:pt x="29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41" y="2"/>
                  <a:pt x="42" y="2"/>
                  <a:pt x="43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5"/>
                  <a:pt x="45" y="9"/>
                  <a:pt x="45" y="13"/>
                </a:cubicBezTo>
                <a:cubicBezTo>
                  <a:pt x="45" y="14"/>
                  <a:pt x="45" y="15"/>
                  <a:pt x="45" y="16"/>
                </a:cubicBezTo>
                <a:cubicBezTo>
                  <a:pt x="44" y="17"/>
                  <a:pt x="44" y="17"/>
                  <a:pt x="43" y="17"/>
                </a:cubicBezTo>
                <a:cubicBezTo>
                  <a:pt x="42" y="16"/>
                  <a:pt x="41" y="14"/>
                  <a:pt x="41" y="13"/>
                </a:cubicBezTo>
                <a:cubicBezTo>
                  <a:pt x="41" y="12"/>
                  <a:pt x="40" y="7"/>
                  <a:pt x="40" y="7"/>
                </a:cubicBezTo>
                <a:cubicBezTo>
                  <a:pt x="39" y="6"/>
                  <a:pt x="38" y="6"/>
                  <a:pt x="37" y="6"/>
                </a:cubicBezTo>
                <a:cubicBezTo>
                  <a:pt x="34" y="6"/>
                  <a:pt x="30" y="6"/>
                  <a:pt x="27" y="6"/>
                </a:cubicBezTo>
                <a:cubicBezTo>
                  <a:pt x="27" y="8"/>
                  <a:pt x="27" y="10"/>
                  <a:pt x="27" y="11"/>
                </a:cubicBezTo>
                <a:cubicBezTo>
                  <a:pt x="27" y="21"/>
                  <a:pt x="27" y="31"/>
                  <a:pt x="27" y="41"/>
                </a:cubicBezTo>
                <a:cubicBezTo>
                  <a:pt x="27" y="44"/>
                  <a:pt x="27" y="47"/>
                  <a:pt x="27" y="50"/>
                </a:cubicBezTo>
                <a:cubicBezTo>
                  <a:pt x="30" y="51"/>
                  <a:pt x="33" y="51"/>
                  <a:pt x="36" y="53"/>
                </a:cubicBezTo>
                <a:cubicBezTo>
                  <a:pt x="36" y="53"/>
                  <a:pt x="36" y="54"/>
                  <a:pt x="36" y="54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0" y="56"/>
                  <a:pt x="25" y="55"/>
                  <a:pt x="20" y="55"/>
                </a:cubicBezTo>
                <a:cubicBezTo>
                  <a:pt x="16" y="55"/>
                  <a:pt x="13" y="55"/>
                  <a:pt x="9" y="55"/>
                </a:cubicBezTo>
                <a:cubicBezTo>
                  <a:pt x="9" y="55"/>
                  <a:pt x="9" y="54"/>
                  <a:pt x="9" y="54"/>
                </a:cubicBezTo>
                <a:cubicBezTo>
                  <a:pt x="9" y="53"/>
                  <a:pt x="9" y="53"/>
                  <a:pt x="9" y="53"/>
                </a:cubicBezTo>
                <a:cubicBezTo>
                  <a:pt x="10" y="51"/>
                  <a:pt x="15" y="51"/>
                  <a:pt x="17" y="50"/>
                </a:cubicBezTo>
                <a:cubicBezTo>
                  <a:pt x="18" y="48"/>
                  <a:pt x="18" y="38"/>
                  <a:pt x="18" y="36"/>
                </a:cubicBezTo>
                <a:cubicBezTo>
                  <a:pt x="18" y="29"/>
                  <a:pt x="18" y="22"/>
                  <a:pt x="18" y="14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7"/>
                  <a:pt x="18" y="6"/>
                </a:cubicBezTo>
                <a:cubicBezTo>
                  <a:pt x="17" y="6"/>
                  <a:pt x="12" y="6"/>
                  <a:pt x="12" y="6"/>
                </a:cubicBezTo>
                <a:cubicBezTo>
                  <a:pt x="10" y="6"/>
                  <a:pt x="7" y="7"/>
                  <a:pt x="6" y="7"/>
                </a:cubicBezTo>
                <a:cubicBezTo>
                  <a:pt x="4" y="9"/>
                  <a:pt x="4" y="16"/>
                  <a:pt x="2" y="16"/>
                </a:cubicBezTo>
                <a:cubicBezTo>
                  <a:pt x="1" y="15"/>
                  <a:pt x="0" y="15"/>
                  <a:pt x="0" y="14"/>
                </a:cubicBezTo>
                <a:cubicBezTo>
                  <a:pt x="0" y="1"/>
                  <a:pt x="0" y="1"/>
                  <a:pt x="0" y="1"/>
                </a:cubicBezTo>
                <a:cubicBezTo>
                  <a:pt x="3" y="1"/>
                  <a:pt x="3" y="1"/>
                  <a:pt x="3" y="1"/>
                </a:cubicBezTo>
                <a:lnTo>
                  <a:pt x="5" y="2"/>
                </a:lnTo>
                <a:close/>
                <a:moveTo>
                  <a:pt x="63" y="48"/>
                </a:moveTo>
                <a:cubicBezTo>
                  <a:pt x="59" y="54"/>
                  <a:pt x="59" y="54"/>
                  <a:pt x="59" y="54"/>
                </a:cubicBezTo>
                <a:cubicBezTo>
                  <a:pt x="58" y="56"/>
                  <a:pt x="56" y="56"/>
                  <a:pt x="55" y="54"/>
                </a:cubicBezTo>
                <a:cubicBezTo>
                  <a:pt x="51" y="48"/>
                  <a:pt x="51" y="48"/>
                  <a:pt x="51" y="48"/>
                </a:cubicBezTo>
                <a:cubicBezTo>
                  <a:pt x="50" y="47"/>
                  <a:pt x="50" y="46"/>
                  <a:pt x="52" y="46"/>
                </a:cubicBezTo>
                <a:cubicBezTo>
                  <a:pt x="55" y="46"/>
                  <a:pt x="55" y="46"/>
                  <a:pt x="55" y="46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10"/>
                  <a:pt x="52" y="10"/>
                  <a:pt x="52" y="10"/>
                </a:cubicBezTo>
                <a:cubicBezTo>
                  <a:pt x="50" y="10"/>
                  <a:pt x="50" y="9"/>
                  <a:pt x="51" y="7"/>
                </a:cubicBezTo>
                <a:cubicBezTo>
                  <a:pt x="55" y="2"/>
                  <a:pt x="55" y="2"/>
                  <a:pt x="55" y="2"/>
                </a:cubicBezTo>
                <a:cubicBezTo>
                  <a:pt x="56" y="0"/>
                  <a:pt x="58" y="0"/>
                  <a:pt x="59" y="2"/>
                </a:cubicBezTo>
                <a:cubicBezTo>
                  <a:pt x="63" y="7"/>
                  <a:pt x="63" y="7"/>
                  <a:pt x="63" y="7"/>
                </a:cubicBezTo>
                <a:cubicBezTo>
                  <a:pt x="64" y="9"/>
                  <a:pt x="64" y="10"/>
                  <a:pt x="62" y="10"/>
                </a:cubicBezTo>
                <a:cubicBezTo>
                  <a:pt x="59" y="10"/>
                  <a:pt x="59" y="10"/>
                  <a:pt x="59" y="10"/>
                </a:cubicBezTo>
                <a:cubicBezTo>
                  <a:pt x="59" y="46"/>
                  <a:pt x="59" y="46"/>
                  <a:pt x="59" y="46"/>
                </a:cubicBezTo>
                <a:cubicBezTo>
                  <a:pt x="62" y="46"/>
                  <a:pt x="62" y="46"/>
                  <a:pt x="62" y="46"/>
                </a:cubicBezTo>
                <a:cubicBezTo>
                  <a:pt x="64" y="46"/>
                  <a:pt x="64" y="47"/>
                  <a:pt x="63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19" name="Freeform 160">
            <a:extLst>
              <a:ext uri="{FF2B5EF4-FFF2-40B4-BE49-F238E27FC236}">
                <a16:creationId xmlns:a16="http://schemas.microsoft.com/office/drawing/2014/main" id="{BE7E2A8A-D99B-8A48-8FAB-E691391A8D16}"/>
              </a:ext>
            </a:extLst>
          </p:cNvPr>
          <p:cNvSpPr>
            <a:spLocks noEditPoints="1"/>
          </p:cNvSpPr>
          <p:nvPr/>
        </p:nvSpPr>
        <p:spPr bwMode="auto">
          <a:xfrm>
            <a:off x="1484313" y="4011613"/>
            <a:ext cx="220662" cy="173037"/>
          </a:xfrm>
          <a:custGeom>
            <a:avLst/>
            <a:gdLst>
              <a:gd name="T0" fmla="*/ 18 w 64"/>
              <a:gd name="T1" fmla="*/ 10 h 50"/>
              <a:gd name="T2" fmla="*/ 15 w 64"/>
              <a:gd name="T3" fmla="*/ 13 h 50"/>
              <a:gd name="T4" fmla="*/ 3 w 64"/>
              <a:gd name="T5" fmla="*/ 13 h 50"/>
              <a:gd name="T6" fmla="*/ 0 w 64"/>
              <a:gd name="T7" fmla="*/ 10 h 50"/>
              <a:gd name="T8" fmla="*/ 0 w 64"/>
              <a:gd name="T9" fmla="*/ 3 h 50"/>
              <a:gd name="T10" fmla="*/ 3 w 64"/>
              <a:gd name="T11" fmla="*/ 0 h 50"/>
              <a:gd name="T12" fmla="*/ 15 w 64"/>
              <a:gd name="T13" fmla="*/ 0 h 50"/>
              <a:gd name="T14" fmla="*/ 18 w 64"/>
              <a:gd name="T15" fmla="*/ 3 h 50"/>
              <a:gd name="T16" fmla="*/ 18 w 64"/>
              <a:gd name="T17" fmla="*/ 10 h 50"/>
              <a:gd name="T18" fmla="*/ 18 w 64"/>
              <a:gd name="T19" fmla="*/ 28 h 50"/>
              <a:gd name="T20" fmla="*/ 15 w 64"/>
              <a:gd name="T21" fmla="*/ 32 h 50"/>
              <a:gd name="T22" fmla="*/ 3 w 64"/>
              <a:gd name="T23" fmla="*/ 32 h 50"/>
              <a:gd name="T24" fmla="*/ 0 w 64"/>
              <a:gd name="T25" fmla="*/ 28 h 50"/>
              <a:gd name="T26" fmla="*/ 0 w 64"/>
              <a:gd name="T27" fmla="*/ 21 h 50"/>
              <a:gd name="T28" fmla="*/ 3 w 64"/>
              <a:gd name="T29" fmla="*/ 18 h 50"/>
              <a:gd name="T30" fmla="*/ 15 w 64"/>
              <a:gd name="T31" fmla="*/ 18 h 50"/>
              <a:gd name="T32" fmla="*/ 18 w 64"/>
              <a:gd name="T33" fmla="*/ 21 h 50"/>
              <a:gd name="T34" fmla="*/ 18 w 64"/>
              <a:gd name="T35" fmla="*/ 28 h 50"/>
              <a:gd name="T36" fmla="*/ 18 w 64"/>
              <a:gd name="T37" fmla="*/ 46 h 50"/>
              <a:gd name="T38" fmla="*/ 15 w 64"/>
              <a:gd name="T39" fmla="*/ 50 h 50"/>
              <a:gd name="T40" fmla="*/ 3 w 64"/>
              <a:gd name="T41" fmla="*/ 50 h 50"/>
              <a:gd name="T42" fmla="*/ 0 w 64"/>
              <a:gd name="T43" fmla="*/ 46 h 50"/>
              <a:gd name="T44" fmla="*/ 0 w 64"/>
              <a:gd name="T45" fmla="*/ 40 h 50"/>
              <a:gd name="T46" fmla="*/ 3 w 64"/>
              <a:gd name="T47" fmla="*/ 36 h 50"/>
              <a:gd name="T48" fmla="*/ 15 w 64"/>
              <a:gd name="T49" fmla="*/ 36 h 50"/>
              <a:gd name="T50" fmla="*/ 18 w 64"/>
              <a:gd name="T51" fmla="*/ 40 h 50"/>
              <a:gd name="T52" fmla="*/ 18 w 64"/>
              <a:gd name="T53" fmla="*/ 46 h 50"/>
              <a:gd name="T54" fmla="*/ 64 w 64"/>
              <a:gd name="T55" fmla="*/ 10 h 50"/>
              <a:gd name="T56" fmla="*/ 60 w 64"/>
              <a:gd name="T57" fmla="*/ 13 h 50"/>
              <a:gd name="T58" fmla="*/ 26 w 64"/>
              <a:gd name="T59" fmla="*/ 13 h 50"/>
              <a:gd name="T60" fmla="*/ 23 w 64"/>
              <a:gd name="T61" fmla="*/ 10 h 50"/>
              <a:gd name="T62" fmla="*/ 23 w 64"/>
              <a:gd name="T63" fmla="*/ 3 h 50"/>
              <a:gd name="T64" fmla="*/ 26 w 64"/>
              <a:gd name="T65" fmla="*/ 0 h 50"/>
              <a:gd name="T66" fmla="*/ 60 w 64"/>
              <a:gd name="T67" fmla="*/ 0 h 50"/>
              <a:gd name="T68" fmla="*/ 64 w 64"/>
              <a:gd name="T69" fmla="*/ 3 h 50"/>
              <a:gd name="T70" fmla="*/ 64 w 64"/>
              <a:gd name="T71" fmla="*/ 10 h 50"/>
              <a:gd name="T72" fmla="*/ 64 w 64"/>
              <a:gd name="T73" fmla="*/ 28 h 50"/>
              <a:gd name="T74" fmla="*/ 60 w 64"/>
              <a:gd name="T75" fmla="*/ 32 h 50"/>
              <a:gd name="T76" fmla="*/ 26 w 64"/>
              <a:gd name="T77" fmla="*/ 32 h 50"/>
              <a:gd name="T78" fmla="*/ 23 w 64"/>
              <a:gd name="T79" fmla="*/ 28 h 50"/>
              <a:gd name="T80" fmla="*/ 23 w 64"/>
              <a:gd name="T81" fmla="*/ 21 h 50"/>
              <a:gd name="T82" fmla="*/ 26 w 64"/>
              <a:gd name="T83" fmla="*/ 18 h 50"/>
              <a:gd name="T84" fmla="*/ 60 w 64"/>
              <a:gd name="T85" fmla="*/ 18 h 50"/>
              <a:gd name="T86" fmla="*/ 64 w 64"/>
              <a:gd name="T87" fmla="*/ 21 h 50"/>
              <a:gd name="T88" fmla="*/ 64 w 64"/>
              <a:gd name="T89" fmla="*/ 28 h 50"/>
              <a:gd name="T90" fmla="*/ 64 w 64"/>
              <a:gd name="T91" fmla="*/ 46 h 50"/>
              <a:gd name="T92" fmla="*/ 60 w 64"/>
              <a:gd name="T93" fmla="*/ 50 h 50"/>
              <a:gd name="T94" fmla="*/ 26 w 64"/>
              <a:gd name="T95" fmla="*/ 50 h 50"/>
              <a:gd name="T96" fmla="*/ 23 w 64"/>
              <a:gd name="T97" fmla="*/ 46 h 50"/>
              <a:gd name="T98" fmla="*/ 23 w 64"/>
              <a:gd name="T99" fmla="*/ 40 h 50"/>
              <a:gd name="T100" fmla="*/ 26 w 64"/>
              <a:gd name="T101" fmla="*/ 36 h 50"/>
              <a:gd name="T102" fmla="*/ 60 w 64"/>
              <a:gd name="T103" fmla="*/ 36 h 50"/>
              <a:gd name="T104" fmla="*/ 64 w 64"/>
              <a:gd name="T105" fmla="*/ 40 h 50"/>
              <a:gd name="T106" fmla="*/ 64 w 64"/>
              <a:gd name="T107" fmla="*/ 46 h 5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4" h="50">
                <a:moveTo>
                  <a:pt x="18" y="10"/>
                </a:moveTo>
                <a:cubicBezTo>
                  <a:pt x="18" y="12"/>
                  <a:pt x="17" y="13"/>
                  <a:pt x="15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1" y="13"/>
                  <a:pt x="0" y="12"/>
                  <a:pt x="0" y="1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7" y="0"/>
                  <a:pt x="18" y="1"/>
                  <a:pt x="18" y="3"/>
                </a:cubicBezTo>
                <a:lnTo>
                  <a:pt x="18" y="10"/>
                </a:lnTo>
                <a:close/>
                <a:moveTo>
                  <a:pt x="18" y="28"/>
                </a:moveTo>
                <a:cubicBezTo>
                  <a:pt x="18" y="30"/>
                  <a:pt x="17" y="32"/>
                  <a:pt x="15" y="32"/>
                </a:cubicBezTo>
                <a:cubicBezTo>
                  <a:pt x="3" y="32"/>
                  <a:pt x="3" y="32"/>
                  <a:pt x="3" y="32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9"/>
                  <a:pt x="1" y="18"/>
                  <a:pt x="3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7" y="18"/>
                  <a:pt x="18" y="19"/>
                  <a:pt x="18" y="21"/>
                </a:cubicBezTo>
                <a:lnTo>
                  <a:pt x="18" y="28"/>
                </a:lnTo>
                <a:close/>
                <a:moveTo>
                  <a:pt x="18" y="46"/>
                </a:moveTo>
                <a:cubicBezTo>
                  <a:pt x="18" y="48"/>
                  <a:pt x="17" y="50"/>
                  <a:pt x="15" y="50"/>
                </a:cubicBezTo>
                <a:cubicBezTo>
                  <a:pt x="3" y="50"/>
                  <a:pt x="3" y="50"/>
                  <a:pt x="3" y="50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6"/>
                  <a:pt x="3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7" y="36"/>
                  <a:pt x="18" y="38"/>
                  <a:pt x="18" y="40"/>
                </a:cubicBezTo>
                <a:lnTo>
                  <a:pt x="18" y="46"/>
                </a:lnTo>
                <a:close/>
                <a:moveTo>
                  <a:pt x="64" y="10"/>
                </a:moveTo>
                <a:cubicBezTo>
                  <a:pt x="64" y="12"/>
                  <a:pt x="62" y="13"/>
                  <a:pt x="60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4" y="13"/>
                  <a:pt x="23" y="12"/>
                  <a:pt x="23" y="10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1"/>
                  <a:pt x="24" y="0"/>
                  <a:pt x="26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2" y="0"/>
                  <a:pt x="64" y="1"/>
                  <a:pt x="64" y="3"/>
                </a:cubicBezTo>
                <a:lnTo>
                  <a:pt x="64" y="10"/>
                </a:lnTo>
                <a:close/>
                <a:moveTo>
                  <a:pt x="64" y="28"/>
                </a:moveTo>
                <a:cubicBezTo>
                  <a:pt x="64" y="30"/>
                  <a:pt x="62" y="32"/>
                  <a:pt x="60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4" y="32"/>
                  <a:pt x="23" y="30"/>
                  <a:pt x="23" y="28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19"/>
                  <a:pt x="24" y="18"/>
                  <a:pt x="26" y="18"/>
                </a:cubicBezTo>
                <a:cubicBezTo>
                  <a:pt x="60" y="18"/>
                  <a:pt x="60" y="18"/>
                  <a:pt x="60" y="18"/>
                </a:cubicBezTo>
                <a:cubicBezTo>
                  <a:pt x="62" y="18"/>
                  <a:pt x="64" y="19"/>
                  <a:pt x="64" y="21"/>
                </a:cubicBezTo>
                <a:lnTo>
                  <a:pt x="64" y="28"/>
                </a:lnTo>
                <a:close/>
                <a:moveTo>
                  <a:pt x="64" y="46"/>
                </a:moveTo>
                <a:cubicBezTo>
                  <a:pt x="64" y="48"/>
                  <a:pt x="62" y="50"/>
                  <a:pt x="60" y="50"/>
                </a:cubicBezTo>
                <a:cubicBezTo>
                  <a:pt x="26" y="50"/>
                  <a:pt x="26" y="50"/>
                  <a:pt x="26" y="50"/>
                </a:cubicBezTo>
                <a:cubicBezTo>
                  <a:pt x="24" y="50"/>
                  <a:pt x="23" y="48"/>
                  <a:pt x="23" y="46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8"/>
                  <a:pt x="24" y="36"/>
                  <a:pt x="26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2" y="36"/>
                  <a:pt x="64" y="38"/>
                  <a:pt x="64" y="40"/>
                </a:cubicBezTo>
                <a:lnTo>
                  <a:pt x="64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20" name="Freeform 161">
            <a:extLst>
              <a:ext uri="{FF2B5EF4-FFF2-40B4-BE49-F238E27FC236}">
                <a16:creationId xmlns:a16="http://schemas.microsoft.com/office/drawing/2014/main" id="{C06D6E11-DCCD-C349-8018-12B6F5A90111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3994150"/>
            <a:ext cx="188912" cy="203200"/>
          </a:xfrm>
          <a:custGeom>
            <a:avLst/>
            <a:gdLst>
              <a:gd name="T0" fmla="*/ 53 w 55"/>
              <a:gd name="T1" fmla="*/ 33 h 59"/>
              <a:gd name="T2" fmla="*/ 53 w 55"/>
              <a:gd name="T3" fmla="*/ 36 h 59"/>
              <a:gd name="T4" fmla="*/ 52 w 55"/>
              <a:gd name="T5" fmla="*/ 41 h 59"/>
              <a:gd name="T6" fmla="*/ 52 w 55"/>
              <a:gd name="T7" fmla="*/ 42 h 59"/>
              <a:gd name="T8" fmla="*/ 50 w 55"/>
              <a:gd name="T9" fmla="*/ 49 h 59"/>
              <a:gd name="T10" fmla="*/ 39 w 55"/>
              <a:gd name="T11" fmla="*/ 59 h 59"/>
              <a:gd name="T12" fmla="*/ 37 w 55"/>
              <a:gd name="T13" fmla="*/ 59 h 59"/>
              <a:gd name="T14" fmla="*/ 34 w 55"/>
              <a:gd name="T15" fmla="*/ 59 h 59"/>
              <a:gd name="T16" fmla="*/ 20 w 55"/>
              <a:gd name="T17" fmla="*/ 56 h 59"/>
              <a:gd name="T18" fmla="*/ 15 w 55"/>
              <a:gd name="T19" fmla="*/ 55 h 59"/>
              <a:gd name="T20" fmla="*/ 4 w 55"/>
              <a:gd name="T21" fmla="*/ 55 h 59"/>
              <a:gd name="T22" fmla="*/ 0 w 55"/>
              <a:gd name="T23" fmla="*/ 50 h 59"/>
              <a:gd name="T24" fmla="*/ 0 w 55"/>
              <a:gd name="T25" fmla="*/ 27 h 59"/>
              <a:gd name="T26" fmla="*/ 4 w 55"/>
              <a:gd name="T27" fmla="*/ 23 h 59"/>
              <a:gd name="T28" fmla="*/ 14 w 55"/>
              <a:gd name="T29" fmla="*/ 23 h 59"/>
              <a:gd name="T30" fmla="*/ 19 w 55"/>
              <a:gd name="T31" fmla="*/ 17 h 59"/>
              <a:gd name="T32" fmla="*/ 23 w 55"/>
              <a:gd name="T33" fmla="*/ 13 h 59"/>
              <a:gd name="T34" fmla="*/ 27 w 55"/>
              <a:gd name="T35" fmla="*/ 1 h 59"/>
              <a:gd name="T36" fmla="*/ 31 w 55"/>
              <a:gd name="T37" fmla="*/ 0 h 59"/>
              <a:gd name="T38" fmla="*/ 40 w 55"/>
              <a:gd name="T39" fmla="*/ 5 h 59"/>
              <a:gd name="T40" fmla="*/ 41 w 55"/>
              <a:gd name="T41" fmla="*/ 11 h 59"/>
              <a:gd name="T42" fmla="*/ 39 w 55"/>
              <a:gd name="T43" fmla="*/ 18 h 59"/>
              <a:gd name="T44" fmla="*/ 45 w 55"/>
              <a:gd name="T45" fmla="*/ 18 h 59"/>
              <a:gd name="T46" fmla="*/ 55 w 55"/>
              <a:gd name="T47" fmla="*/ 27 h 59"/>
              <a:gd name="T48" fmla="*/ 53 w 55"/>
              <a:gd name="T49" fmla="*/ 33 h 59"/>
              <a:gd name="T50" fmla="*/ 7 w 55"/>
              <a:gd name="T51" fmla="*/ 46 h 59"/>
              <a:gd name="T52" fmla="*/ 4 w 55"/>
              <a:gd name="T53" fmla="*/ 48 h 59"/>
              <a:gd name="T54" fmla="*/ 7 w 55"/>
              <a:gd name="T55" fmla="*/ 50 h 59"/>
              <a:gd name="T56" fmla="*/ 9 w 55"/>
              <a:gd name="T57" fmla="*/ 48 h 59"/>
              <a:gd name="T58" fmla="*/ 7 w 55"/>
              <a:gd name="T59" fmla="*/ 46 h 59"/>
              <a:gd name="T60" fmla="*/ 45 w 55"/>
              <a:gd name="T61" fmla="*/ 23 h 59"/>
              <a:gd name="T62" fmla="*/ 33 w 55"/>
              <a:gd name="T63" fmla="*/ 23 h 59"/>
              <a:gd name="T64" fmla="*/ 36 w 55"/>
              <a:gd name="T65" fmla="*/ 11 h 59"/>
              <a:gd name="T66" fmla="*/ 31 w 55"/>
              <a:gd name="T67" fmla="*/ 5 h 59"/>
              <a:gd name="T68" fmla="*/ 26 w 55"/>
              <a:gd name="T69" fmla="*/ 16 h 59"/>
              <a:gd name="T70" fmla="*/ 23 w 55"/>
              <a:gd name="T71" fmla="*/ 19 h 59"/>
              <a:gd name="T72" fmla="*/ 15 w 55"/>
              <a:gd name="T73" fmla="*/ 27 h 59"/>
              <a:gd name="T74" fmla="*/ 13 w 55"/>
              <a:gd name="T75" fmla="*/ 27 h 59"/>
              <a:gd name="T76" fmla="*/ 13 w 55"/>
              <a:gd name="T77" fmla="*/ 50 h 59"/>
              <a:gd name="T78" fmla="*/ 15 w 55"/>
              <a:gd name="T79" fmla="*/ 50 h 59"/>
              <a:gd name="T80" fmla="*/ 22 w 55"/>
              <a:gd name="T81" fmla="*/ 52 h 59"/>
              <a:gd name="T82" fmla="*/ 34 w 55"/>
              <a:gd name="T83" fmla="*/ 55 h 59"/>
              <a:gd name="T84" fmla="*/ 38 w 55"/>
              <a:gd name="T85" fmla="*/ 55 h 59"/>
              <a:gd name="T86" fmla="*/ 45 w 55"/>
              <a:gd name="T87" fmla="*/ 49 h 59"/>
              <a:gd name="T88" fmla="*/ 45 w 55"/>
              <a:gd name="T89" fmla="*/ 47 h 59"/>
              <a:gd name="T90" fmla="*/ 47 w 55"/>
              <a:gd name="T91" fmla="*/ 42 h 59"/>
              <a:gd name="T92" fmla="*/ 47 w 55"/>
              <a:gd name="T93" fmla="*/ 40 h 59"/>
              <a:gd name="T94" fmla="*/ 49 w 55"/>
              <a:gd name="T95" fmla="*/ 36 h 59"/>
              <a:gd name="T96" fmla="*/ 47 w 55"/>
              <a:gd name="T97" fmla="*/ 32 h 59"/>
              <a:gd name="T98" fmla="*/ 50 w 55"/>
              <a:gd name="T99" fmla="*/ 27 h 59"/>
              <a:gd name="T100" fmla="*/ 45 w 55"/>
              <a:gd name="T101" fmla="*/ 23 h 59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5" h="59">
                <a:moveTo>
                  <a:pt x="53" y="33"/>
                </a:moveTo>
                <a:cubicBezTo>
                  <a:pt x="53" y="34"/>
                  <a:pt x="53" y="35"/>
                  <a:pt x="53" y="36"/>
                </a:cubicBezTo>
                <a:cubicBezTo>
                  <a:pt x="53" y="37"/>
                  <a:pt x="53" y="39"/>
                  <a:pt x="52" y="41"/>
                </a:cubicBezTo>
                <a:cubicBezTo>
                  <a:pt x="52" y="41"/>
                  <a:pt x="52" y="42"/>
                  <a:pt x="52" y="42"/>
                </a:cubicBezTo>
                <a:cubicBezTo>
                  <a:pt x="52" y="45"/>
                  <a:pt x="51" y="47"/>
                  <a:pt x="50" y="49"/>
                </a:cubicBezTo>
                <a:cubicBezTo>
                  <a:pt x="50" y="55"/>
                  <a:pt x="45" y="59"/>
                  <a:pt x="39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29" y="59"/>
                  <a:pt x="24" y="58"/>
                  <a:pt x="20" y="56"/>
                </a:cubicBezTo>
                <a:cubicBezTo>
                  <a:pt x="19" y="56"/>
                  <a:pt x="16" y="55"/>
                  <a:pt x="15" y="55"/>
                </a:cubicBezTo>
                <a:cubicBezTo>
                  <a:pt x="4" y="55"/>
                  <a:pt x="4" y="55"/>
                  <a:pt x="4" y="55"/>
                </a:cubicBezTo>
                <a:cubicBezTo>
                  <a:pt x="2" y="55"/>
                  <a:pt x="0" y="53"/>
                  <a:pt x="0" y="50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5"/>
                  <a:pt x="2" y="23"/>
                  <a:pt x="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6" y="22"/>
                  <a:pt x="18" y="19"/>
                  <a:pt x="19" y="17"/>
                </a:cubicBezTo>
                <a:cubicBezTo>
                  <a:pt x="20" y="16"/>
                  <a:pt x="21" y="14"/>
                  <a:pt x="23" y="13"/>
                </a:cubicBezTo>
                <a:cubicBezTo>
                  <a:pt x="25" y="10"/>
                  <a:pt x="24" y="5"/>
                  <a:pt x="27" y="1"/>
                </a:cubicBezTo>
                <a:cubicBezTo>
                  <a:pt x="28" y="0"/>
                  <a:pt x="29" y="0"/>
                  <a:pt x="31" y="0"/>
                </a:cubicBezTo>
                <a:cubicBezTo>
                  <a:pt x="34" y="0"/>
                  <a:pt x="38" y="1"/>
                  <a:pt x="40" y="5"/>
                </a:cubicBezTo>
                <a:cubicBezTo>
                  <a:pt x="41" y="7"/>
                  <a:pt x="41" y="9"/>
                  <a:pt x="41" y="11"/>
                </a:cubicBezTo>
                <a:cubicBezTo>
                  <a:pt x="41" y="14"/>
                  <a:pt x="40" y="16"/>
                  <a:pt x="39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50" y="18"/>
                  <a:pt x="55" y="22"/>
                  <a:pt x="55" y="27"/>
                </a:cubicBezTo>
                <a:cubicBezTo>
                  <a:pt x="55" y="29"/>
                  <a:pt x="54" y="31"/>
                  <a:pt x="53" y="33"/>
                </a:cubicBezTo>
                <a:close/>
                <a:moveTo>
                  <a:pt x="7" y="46"/>
                </a:moveTo>
                <a:cubicBezTo>
                  <a:pt x="5" y="46"/>
                  <a:pt x="4" y="47"/>
                  <a:pt x="4" y="48"/>
                </a:cubicBezTo>
                <a:cubicBezTo>
                  <a:pt x="4" y="49"/>
                  <a:pt x="5" y="50"/>
                  <a:pt x="7" y="50"/>
                </a:cubicBezTo>
                <a:cubicBezTo>
                  <a:pt x="8" y="50"/>
                  <a:pt x="9" y="49"/>
                  <a:pt x="9" y="48"/>
                </a:cubicBezTo>
                <a:cubicBezTo>
                  <a:pt x="9" y="47"/>
                  <a:pt x="8" y="46"/>
                  <a:pt x="7" y="46"/>
                </a:cubicBezTo>
                <a:close/>
                <a:moveTo>
                  <a:pt x="45" y="23"/>
                </a:moveTo>
                <a:cubicBezTo>
                  <a:pt x="33" y="23"/>
                  <a:pt x="33" y="23"/>
                  <a:pt x="33" y="23"/>
                </a:cubicBezTo>
                <a:cubicBezTo>
                  <a:pt x="33" y="19"/>
                  <a:pt x="36" y="16"/>
                  <a:pt x="36" y="11"/>
                </a:cubicBezTo>
                <a:cubicBezTo>
                  <a:pt x="36" y="7"/>
                  <a:pt x="36" y="5"/>
                  <a:pt x="31" y="5"/>
                </a:cubicBezTo>
                <a:cubicBezTo>
                  <a:pt x="28" y="7"/>
                  <a:pt x="30" y="12"/>
                  <a:pt x="26" y="16"/>
                </a:cubicBezTo>
                <a:cubicBezTo>
                  <a:pt x="25" y="17"/>
                  <a:pt x="24" y="18"/>
                  <a:pt x="23" y="19"/>
                </a:cubicBezTo>
                <a:cubicBezTo>
                  <a:pt x="22" y="21"/>
                  <a:pt x="17" y="27"/>
                  <a:pt x="15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50"/>
                  <a:pt x="13" y="50"/>
                  <a:pt x="13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7" y="50"/>
                  <a:pt x="20" y="52"/>
                  <a:pt x="22" y="52"/>
                </a:cubicBezTo>
                <a:cubicBezTo>
                  <a:pt x="26" y="54"/>
                  <a:pt x="30" y="55"/>
                  <a:pt x="34" y="55"/>
                </a:cubicBezTo>
                <a:cubicBezTo>
                  <a:pt x="38" y="55"/>
                  <a:pt x="38" y="55"/>
                  <a:pt x="38" y="55"/>
                </a:cubicBezTo>
                <a:cubicBezTo>
                  <a:pt x="42" y="55"/>
                  <a:pt x="45" y="53"/>
                  <a:pt x="45" y="49"/>
                </a:cubicBezTo>
                <a:cubicBezTo>
                  <a:pt x="45" y="48"/>
                  <a:pt x="45" y="47"/>
                  <a:pt x="45" y="47"/>
                </a:cubicBezTo>
                <a:cubicBezTo>
                  <a:pt x="47" y="46"/>
                  <a:pt x="47" y="44"/>
                  <a:pt x="47" y="42"/>
                </a:cubicBezTo>
                <a:cubicBezTo>
                  <a:pt x="47" y="41"/>
                  <a:pt x="47" y="41"/>
                  <a:pt x="47" y="40"/>
                </a:cubicBezTo>
                <a:cubicBezTo>
                  <a:pt x="48" y="39"/>
                  <a:pt x="49" y="37"/>
                  <a:pt x="49" y="36"/>
                </a:cubicBezTo>
                <a:cubicBezTo>
                  <a:pt x="49" y="34"/>
                  <a:pt x="48" y="33"/>
                  <a:pt x="47" y="32"/>
                </a:cubicBezTo>
                <a:cubicBezTo>
                  <a:pt x="49" y="32"/>
                  <a:pt x="50" y="29"/>
                  <a:pt x="50" y="27"/>
                </a:cubicBezTo>
                <a:cubicBezTo>
                  <a:pt x="50" y="25"/>
                  <a:pt x="48" y="23"/>
                  <a:pt x="45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21" name="Freeform 162">
            <a:extLst>
              <a:ext uri="{FF2B5EF4-FFF2-40B4-BE49-F238E27FC236}">
                <a16:creationId xmlns:a16="http://schemas.microsoft.com/office/drawing/2014/main" id="{25E48C02-FE14-4246-A683-FAFC70D3AF10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4011613"/>
            <a:ext cx="188912" cy="185737"/>
          </a:xfrm>
          <a:custGeom>
            <a:avLst/>
            <a:gdLst>
              <a:gd name="T0" fmla="*/ 27 w 55"/>
              <a:gd name="T1" fmla="*/ 54 h 54"/>
              <a:gd name="T2" fmla="*/ 0 w 55"/>
              <a:gd name="T3" fmla="*/ 27 h 54"/>
              <a:gd name="T4" fmla="*/ 27 w 55"/>
              <a:gd name="T5" fmla="*/ 0 h 54"/>
              <a:gd name="T6" fmla="*/ 55 w 55"/>
              <a:gd name="T7" fmla="*/ 27 h 54"/>
              <a:gd name="T8" fmla="*/ 27 w 55"/>
              <a:gd name="T9" fmla="*/ 54 h 54"/>
              <a:gd name="T10" fmla="*/ 40 w 55"/>
              <a:gd name="T11" fmla="*/ 33 h 54"/>
              <a:gd name="T12" fmla="*/ 34 w 55"/>
              <a:gd name="T13" fmla="*/ 27 h 54"/>
              <a:gd name="T14" fmla="*/ 40 w 55"/>
              <a:gd name="T15" fmla="*/ 20 h 54"/>
              <a:gd name="T16" fmla="*/ 41 w 55"/>
              <a:gd name="T17" fmla="*/ 19 h 54"/>
              <a:gd name="T18" fmla="*/ 40 w 55"/>
              <a:gd name="T19" fmla="*/ 17 h 54"/>
              <a:gd name="T20" fmla="*/ 37 w 55"/>
              <a:gd name="T21" fmla="*/ 14 h 54"/>
              <a:gd name="T22" fmla="*/ 35 w 55"/>
              <a:gd name="T23" fmla="*/ 13 h 54"/>
              <a:gd name="T24" fmla="*/ 34 w 55"/>
              <a:gd name="T25" fmla="*/ 14 h 54"/>
              <a:gd name="T26" fmla="*/ 27 w 55"/>
              <a:gd name="T27" fmla="*/ 20 h 54"/>
              <a:gd name="T28" fmla="*/ 21 w 55"/>
              <a:gd name="T29" fmla="*/ 14 h 54"/>
              <a:gd name="T30" fmla="*/ 19 w 55"/>
              <a:gd name="T31" fmla="*/ 13 h 54"/>
              <a:gd name="T32" fmla="*/ 17 w 55"/>
              <a:gd name="T33" fmla="*/ 14 h 54"/>
              <a:gd name="T34" fmla="*/ 14 w 55"/>
              <a:gd name="T35" fmla="*/ 17 h 54"/>
              <a:gd name="T36" fmla="*/ 14 w 55"/>
              <a:gd name="T37" fmla="*/ 19 h 54"/>
              <a:gd name="T38" fmla="*/ 14 w 55"/>
              <a:gd name="T39" fmla="*/ 20 h 54"/>
              <a:gd name="T40" fmla="*/ 21 w 55"/>
              <a:gd name="T41" fmla="*/ 27 h 54"/>
              <a:gd name="T42" fmla="*/ 14 w 55"/>
              <a:gd name="T43" fmla="*/ 33 h 54"/>
              <a:gd name="T44" fmla="*/ 14 w 55"/>
              <a:gd name="T45" fmla="*/ 35 h 54"/>
              <a:gd name="T46" fmla="*/ 14 w 55"/>
              <a:gd name="T47" fmla="*/ 37 h 54"/>
              <a:gd name="T48" fmla="*/ 17 w 55"/>
              <a:gd name="T49" fmla="*/ 40 h 54"/>
              <a:gd name="T50" fmla="*/ 19 w 55"/>
              <a:gd name="T51" fmla="*/ 41 h 54"/>
              <a:gd name="T52" fmla="*/ 21 w 55"/>
              <a:gd name="T53" fmla="*/ 40 h 54"/>
              <a:gd name="T54" fmla="*/ 27 w 55"/>
              <a:gd name="T55" fmla="*/ 33 h 54"/>
              <a:gd name="T56" fmla="*/ 34 w 55"/>
              <a:gd name="T57" fmla="*/ 40 h 54"/>
              <a:gd name="T58" fmla="*/ 35 w 55"/>
              <a:gd name="T59" fmla="*/ 41 h 54"/>
              <a:gd name="T60" fmla="*/ 37 w 55"/>
              <a:gd name="T61" fmla="*/ 40 h 54"/>
              <a:gd name="T62" fmla="*/ 40 w 55"/>
              <a:gd name="T63" fmla="*/ 37 h 54"/>
              <a:gd name="T64" fmla="*/ 41 w 55"/>
              <a:gd name="T65" fmla="*/ 35 h 54"/>
              <a:gd name="T66" fmla="*/ 40 w 55"/>
              <a:gd name="T67" fmla="*/ 33 h 5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5" h="54">
                <a:moveTo>
                  <a:pt x="27" y="54"/>
                </a:move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4"/>
                  <a:pt x="27" y="54"/>
                </a:cubicBezTo>
                <a:close/>
                <a:moveTo>
                  <a:pt x="40" y="33"/>
                </a:moveTo>
                <a:cubicBezTo>
                  <a:pt x="34" y="27"/>
                  <a:pt x="34" y="27"/>
                  <a:pt x="34" y="27"/>
                </a:cubicBezTo>
                <a:cubicBezTo>
                  <a:pt x="40" y="20"/>
                  <a:pt x="40" y="20"/>
                  <a:pt x="40" y="20"/>
                </a:cubicBezTo>
                <a:cubicBezTo>
                  <a:pt x="41" y="20"/>
                  <a:pt x="41" y="19"/>
                  <a:pt x="41" y="19"/>
                </a:cubicBezTo>
                <a:cubicBezTo>
                  <a:pt x="41" y="18"/>
                  <a:pt x="41" y="18"/>
                  <a:pt x="40" y="17"/>
                </a:cubicBezTo>
                <a:cubicBezTo>
                  <a:pt x="37" y="14"/>
                  <a:pt x="37" y="14"/>
                  <a:pt x="37" y="14"/>
                </a:cubicBezTo>
                <a:cubicBezTo>
                  <a:pt x="36" y="14"/>
                  <a:pt x="36" y="13"/>
                  <a:pt x="35" y="13"/>
                </a:cubicBezTo>
                <a:cubicBezTo>
                  <a:pt x="35" y="13"/>
                  <a:pt x="34" y="14"/>
                  <a:pt x="34" y="14"/>
                </a:cubicBezTo>
                <a:cubicBezTo>
                  <a:pt x="27" y="20"/>
                  <a:pt x="27" y="20"/>
                  <a:pt x="27" y="20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4"/>
                  <a:pt x="20" y="13"/>
                  <a:pt x="19" y="13"/>
                </a:cubicBezTo>
                <a:cubicBezTo>
                  <a:pt x="19" y="13"/>
                  <a:pt x="18" y="14"/>
                  <a:pt x="17" y="14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8"/>
                  <a:pt x="14" y="18"/>
                  <a:pt x="14" y="19"/>
                </a:cubicBezTo>
                <a:cubicBezTo>
                  <a:pt x="14" y="19"/>
                  <a:pt x="14" y="20"/>
                  <a:pt x="14" y="20"/>
                </a:cubicBezTo>
                <a:cubicBezTo>
                  <a:pt x="21" y="27"/>
                  <a:pt x="21" y="27"/>
                  <a:pt x="21" y="27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4"/>
                  <a:pt x="14" y="34"/>
                  <a:pt x="14" y="35"/>
                </a:cubicBezTo>
                <a:cubicBezTo>
                  <a:pt x="14" y="36"/>
                  <a:pt x="14" y="36"/>
                  <a:pt x="14" y="37"/>
                </a:cubicBezTo>
                <a:cubicBezTo>
                  <a:pt x="17" y="40"/>
                  <a:pt x="17" y="40"/>
                  <a:pt x="17" y="40"/>
                </a:cubicBezTo>
                <a:cubicBezTo>
                  <a:pt x="18" y="40"/>
                  <a:pt x="19" y="41"/>
                  <a:pt x="19" y="41"/>
                </a:cubicBezTo>
                <a:cubicBezTo>
                  <a:pt x="20" y="41"/>
                  <a:pt x="20" y="40"/>
                  <a:pt x="21" y="40"/>
                </a:cubicBezTo>
                <a:cubicBezTo>
                  <a:pt x="27" y="33"/>
                  <a:pt x="27" y="33"/>
                  <a:pt x="27" y="33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5" y="41"/>
                  <a:pt x="35" y="41"/>
                </a:cubicBezTo>
                <a:cubicBezTo>
                  <a:pt x="36" y="41"/>
                  <a:pt x="36" y="40"/>
                  <a:pt x="37" y="40"/>
                </a:cubicBezTo>
                <a:cubicBezTo>
                  <a:pt x="40" y="37"/>
                  <a:pt x="40" y="37"/>
                  <a:pt x="40" y="37"/>
                </a:cubicBezTo>
                <a:cubicBezTo>
                  <a:pt x="41" y="36"/>
                  <a:pt x="41" y="36"/>
                  <a:pt x="41" y="35"/>
                </a:cubicBezTo>
                <a:cubicBezTo>
                  <a:pt x="41" y="34"/>
                  <a:pt x="41" y="34"/>
                  <a:pt x="40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22" name="Freeform 163">
            <a:extLst>
              <a:ext uri="{FF2B5EF4-FFF2-40B4-BE49-F238E27FC236}">
                <a16:creationId xmlns:a16="http://schemas.microsoft.com/office/drawing/2014/main" id="{C5AE66EA-C0C0-2047-9287-467B8EC79584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4011613"/>
            <a:ext cx="188913" cy="185737"/>
          </a:xfrm>
          <a:custGeom>
            <a:avLst/>
            <a:gdLst>
              <a:gd name="T0" fmla="*/ 55 w 55"/>
              <a:gd name="T1" fmla="*/ 44 h 54"/>
              <a:gd name="T2" fmla="*/ 44 w 55"/>
              <a:gd name="T3" fmla="*/ 54 h 54"/>
              <a:gd name="T4" fmla="*/ 10 w 55"/>
              <a:gd name="T5" fmla="*/ 54 h 54"/>
              <a:gd name="T6" fmla="*/ 0 w 55"/>
              <a:gd name="T7" fmla="*/ 44 h 54"/>
              <a:gd name="T8" fmla="*/ 0 w 55"/>
              <a:gd name="T9" fmla="*/ 10 h 54"/>
              <a:gd name="T10" fmla="*/ 10 w 55"/>
              <a:gd name="T11" fmla="*/ 0 h 54"/>
              <a:gd name="T12" fmla="*/ 44 w 55"/>
              <a:gd name="T13" fmla="*/ 0 h 54"/>
              <a:gd name="T14" fmla="*/ 55 w 55"/>
              <a:gd name="T15" fmla="*/ 10 h 54"/>
              <a:gd name="T16" fmla="*/ 55 w 55"/>
              <a:gd name="T17" fmla="*/ 44 h 54"/>
              <a:gd name="T18" fmla="*/ 45 w 55"/>
              <a:gd name="T19" fmla="*/ 10 h 54"/>
              <a:gd name="T20" fmla="*/ 44 w 55"/>
              <a:gd name="T21" fmla="*/ 9 h 54"/>
              <a:gd name="T22" fmla="*/ 10 w 55"/>
              <a:gd name="T23" fmla="*/ 9 h 54"/>
              <a:gd name="T24" fmla="*/ 9 w 55"/>
              <a:gd name="T25" fmla="*/ 10 h 54"/>
              <a:gd name="T26" fmla="*/ 9 w 55"/>
              <a:gd name="T27" fmla="*/ 44 h 54"/>
              <a:gd name="T28" fmla="*/ 10 w 55"/>
              <a:gd name="T29" fmla="*/ 45 h 54"/>
              <a:gd name="T30" fmla="*/ 44 w 55"/>
              <a:gd name="T31" fmla="*/ 45 h 54"/>
              <a:gd name="T32" fmla="*/ 45 w 55"/>
              <a:gd name="T33" fmla="*/ 44 h 54"/>
              <a:gd name="T34" fmla="*/ 45 w 55"/>
              <a:gd name="T35" fmla="*/ 10 h 54"/>
              <a:gd name="T36" fmla="*/ 36 w 55"/>
              <a:gd name="T37" fmla="*/ 38 h 54"/>
              <a:gd name="T38" fmla="*/ 34 w 55"/>
              <a:gd name="T39" fmla="*/ 41 h 54"/>
              <a:gd name="T40" fmla="*/ 33 w 55"/>
              <a:gd name="T41" fmla="*/ 40 h 54"/>
              <a:gd name="T42" fmla="*/ 17 w 55"/>
              <a:gd name="T43" fmla="*/ 29 h 54"/>
              <a:gd name="T44" fmla="*/ 16 w 55"/>
              <a:gd name="T45" fmla="*/ 27 h 54"/>
              <a:gd name="T46" fmla="*/ 17 w 55"/>
              <a:gd name="T47" fmla="*/ 25 h 54"/>
              <a:gd name="T48" fmla="*/ 33 w 55"/>
              <a:gd name="T49" fmla="*/ 14 h 54"/>
              <a:gd name="T50" fmla="*/ 34 w 55"/>
              <a:gd name="T51" fmla="*/ 13 h 54"/>
              <a:gd name="T52" fmla="*/ 36 w 55"/>
              <a:gd name="T53" fmla="*/ 16 h 54"/>
              <a:gd name="T54" fmla="*/ 36 w 55"/>
              <a:gd name="T55" fmla="*/ 38 h 5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4">
                <a:moveTo>
                  <a:pt x="55" y="44"/>
                </a:moveTo>
                <a:cubicBezTo>
                  <a:pt x="55" y="50"/>
                  <a:pt x="50" y="54"/>
                  <a:pt x="44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4" y="54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45" y="10"/>
                </a:moveTo>
                <a:cubicBezTo>
                  <a:pt x="45" y="9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9"/>
                  <a:pt x="9" y="10"/>
                </a:cubicBezTo>
                <a:cubicBezTo>
                  <a:pt x="9" y="44"/>
                  <a:pt x="9" y="44"/>
                  <a:pt x="9" y="44"/>
                </a:cubicBezTo>
                <a:cubicBezTo>
                  <a:pt x="9" y="45"/>
                  <a:pt x="9" y="45"/>
                  <a:pt x="10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5" y="45"/>
                  <a:pt x="45" y="45"/>
                  <a:pt x="45" y="44"/>
                </a:cubicBezTo>
                <a:lnTo>
                  <a:pt x="45" y="10"/>
                </a:lnTo>
                <a:close/>
                <a:moveTo>
                  <a:pt x="36" y="38"/>
                </a:moveTo>
                <a:cubicBezTo>
                  <a:pt x="36" y="40"/>
                  <a:pt x="35" y="41"/>
                  <a:pt x="34" y="41"/>
                </a:cubicBezTo>
                <a:cubicBezTo>
                  <a:pt x="34" y="41"/>
                  <a:pt x="33" y="41"/>
                  <a:pt x="33" y="40"/>
                </a:cubicBezTo>
                <a:cubicBezTo>
                  <a:pt x="17" y="29"/>
                  <a:pt x="17" y="29"/>
                  <a:pt x="17" y="29"/>
                </a:cubicBezTo>
                <a:cubicBezTo>
                  <a:pt x="16" y="28"/>
                  <a:pt x="16" y="28"/>
                  <a:pt x="16" y="27"/>
                </a:cubicBezTo>
                <a:cubicBezTo>
                  <a:pt x="16" y="26"/>
                  <a:pt x="16" y="26"/>
                  <a:pt x="17" y="25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3"/>
                  <a:pt x="34" y="13"/>
                  <a:pt x="34" y="13"/>
                </a:cubicBezTo>
                <a:cubicBezTo>
                  <a:pt x="35" y="13"/>
                  <a:pt x="36" y="14"/>
                  <a:pt x="36" y="16"/>
                </a:cubicBezTo>
                <a:lnTo>
                  <a:pt x="36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23" name="Freeform 164">
            <a:extLst>
              <a:ext uri="{FF2B5EF4-FFF2-40B4-BE49-F238E27FC236}">
                <a16:creationId xmlns:a16="http://schemas.microsoft.com/office/drawing/2014/main" id="{0523A91C-3A6C-774D-A150-2B8C0CFDD01F}"/>
              </a:ext>
            </a:extLst>
          </p:cNvPr>
          <p:cNvSpPr>
            <a:spLocks noEditPoints="1"/>
          </p:cNvSpPr>
          <p:nvPr/>
        </p:nvSpPr>
        <p:spPr bwMode="auto">
          <a:xfrm>
            <a:off x="3463925" y="4011613"/>
            <a:ext cx="188913" cy="185737"/>
          </a:xfrm>
          <a:custGeom>
            <a:avLst/>
            <a:gdLst>
              <a:gd name="T0" fmla="*/ 55 w 55"/>
              <a:gd name="T1" fmla="*/ 44 h 54"/>
              <a:gd name="T2" fmla="*/ 44 w 55"/>
              <a:gd name="T3" fmla="*/ 54 h 54"/>
              <a:gd name="T4" fmla="*/ 10 w 55"/>
              <a:gd name="T5" fmla="*/ 54 h 54"/>
              <a:gd name="T6" fmla="*/ 0 w 55"/>
              <a:gd name="T7" fmla="*/ 44 h 54"/>
              <a:gd name="T8" fmla="*/ 0 w 55"/>
              <a:gd name="T9" fmla="*/ 10 h 54"/>
              <a:gd name="T10" fmla="*/ 10 w 55"/>
              <a:gd name="T11" fmla="*/ 0 h 54"/>
              <a:gd name="T12" fmla="*/ 44 w 55"/>
              <a:gd name="T13" fmla="*/ 0 h 54"/>
              <a:gd name="T14" fmla="*/ 55 w 55"/>
              <a:gd name="T15" fmla="*/ 10 h 54"/>
              <a:gd name="T16" fmla="*/ 55 w 55"/>
              <a:gd name="T17" fmla="*/ 44 h 54"/>
              <a:gd name="T18" fmla="*/ 45 w 55"/>
              <a:gd name="T19" fmla="*/ 10 h 54"/>
              <a:gd name="T20" fmla="*/ 44 w 55"/>
              <a:gd name="T21" fmla="*/ 9 h 54"/>
              <a:gd name="T22" fmla="*/ 10 w 55"/>
              <a:gd name="T23" fmla="*/ 9 h 54"/>
              <a:gd name="T24" fmla="*/ 9 w 55"/>
              <a:gd name="T25" fmla="*/ 10 h 54"/>
              <a:gd name="T26" fmla="*/ 9 w 55"/>
              <a:gd name="T27" fmla="*/ 44 h 54"/>
              <a:gd name="T28" fmla="*/ 10 w 55"/>
              <a:gd name="T29" fmla="*/ 45 h 54"/>
              <a:gd name="T30" fmla="*/ 44 w 55"/>
              <a:gd name="T31" fmla="*/ 45 h 54"/>
              <a:gd name="T32" fmla="*/ 45 w 55"/>
              <a:gd name="T33" fmla="*/ 44 h 54"/>
              <a:gd name="T34" fmla="*/ 45 w 55"/>
              <a:gd name="T35" fmla="*/ 10 h 54"/>
              <a:gd name="T36" fmla="*/ 39 w 55"/>
              <a:gd name="T37" fmla="*/ 36 h 54"/>
              <a:gd name="T38" fmla="*/ 16 w 55"/>
              <a:gd name="T39" fmla="*/ 36 h 54"/>
              <a:gd name="T40" fmla="*/ 14 w 55"/>
              <a:gd name="T41" fmla="*/ 35 h 54"/>
              <a:gd name="T42" fmla="*/ 14 w 55"/>
              <a:gd name="T43" fmla="*/ 32 h 54"/>
              <a:gd name="T44" fmla="*/ 25 w 55"/>
              <a:gd name="T45" fmla="*/ 16 h 54"/>
              <a:gd name="T46" fmla="*/ 27 w 55"/>
              <a:gd name="T47" fmla="*/ 16 h 54"/>
              <a:gd name="T48" fmla="*/ 29 w 55"/>
              <a:gd name="T49" fmla="*/ 16 h 54"/>
              <a:gd name="T50" fmla="*/ 40 w 55"/>
              <a:gd name="T51" fmla="*/ 32 h 54"/>
              <a:gd name="T52" fmla="*/ 41 w 55"/>
              <a:gd name="T53" fmla="*/ 35 h 54"/>
              <a:gd name="T54" fmla="*/ 39 w 55"/>
              <a:gd name="T55" fmla="*/ 36 h 5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4">
                <a:moveTo>
                  <a:pt x="55" y="44"/>
                </a:moveTo>
                <a:cubicBezTo>
                  <a:pt x="55" y="50"/>
                  <a:pt x="50" y="54"/>
                  <a:pt x="44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4" y="54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45" y="10"/>
                </a:moveTo>
                <a:cubicBezTo>
                  <a:pt x="45" y="9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9"/>
                  <a:pt x="9" y="10"/>
                </a:cubicBezTo>
                <a:cubicBezTo>
                  <a:pt x="9" y="44"/>
                  <a:pt x="9" y="44"/>
                  <a:pt x="9" y="44"/>
                </a:cubicBezTo>
                <a:cubicBezTo>
                  <a:pt x="9" y="45"/>
                  <a:pt x="9" y="45"/>
                  <a:pt x="10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5" y="45"/>
                  <a:pt x="45" y="45"/>
                  <a:pt x="45" y="44"/>
                </a:cubicBezTo>
                <a:lnTo>
                  <a:pt x="45" y="10"/>
                </a:lnTo>
                <a:close/>
                <a:moveTo>
                  <a:pt x="39" y="36"/>
                </a:moveTo>
                <a:cubicBezTo>
                  <a:pt x="16" y="36"/>
                  <a:pt x="16" y="36"/>
                  <a:pt x="16" y="36"/>
                </a:cubicBezTo>
                <a:cubicBezTo>
                  <a:pt x="15" y="36"/>
                  <a:pt x="14" y="36"/>
                  <a:pt x="14" y="35"/>
                </a:cubicBezTo>
                <a:cubicBezTo>
                  <a:pt x="13" y="34"/>
                  <a:pt x="13" y="33"/>
                  <a:pt x="14" y="32"/>
                </a:cubicBezTo>
                <a:cubicBezTo>
                  <a:pt x="25" y="16"/>
                  <a:pt x="25" y="16"/>
                  <a:pt x="25" y="16"/>
                </a:cubicBezTo>
                <a:cubicBezTo>
                  <a:pt x="26" y="16"/>
                  <a:pt x="26" y="16"/>
                  <a:pt x="27" y="16"/>
                </a:cubicBezTo>
                <a:cubicBezTo>
                  <a:pt x="28" y="16"/>
                  <a:pt x="29" y="16"/>
                  <a:pt x="29" y="16"/>
                </a:cubicBezTo>
                <a:cubicBezTo>
                  <a:pt x="40" y="32"/>
                  <a:pt x="40" y="32"/>
                  <a:pt x="40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0" y="36"/>
                  <a:pt x="39" y="36"/>
                  <a:pt x="39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24" name="Freeform 165">
            <a:extLst>
              <a:ext uri="{FF2B5EF4-FFF2-40B4-BE49-F238E27FC236}">
                <a16:creationId xmlns:a16="http://schemas.microsoft.com/office/drawing/2014/main" id="{206C1D32-D3C7-A24A-BB76-8F2D6C9204AD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4011613"/>
            <a:ext cx="188913" cy="185737"/>
          </a:xfrm>
          <a:custGeom>
            <a:avLst/>
            <a:gdLst>
              <a:gd name="T0" fmla="*/ 55 w 55"/>
              <a:gd name="T1" fmla="*/ 52 h 54"/>
              <a:gd name="T2" fmla="*/ 52 w 55"/>
              <a:gd name="T3" fmla="*/ 54 h 54"/>
              <a:gd name="T4" fmla="*/ 2 w 55"/>
              <a:gd name="T5" fmla="*/ 54 h 54"/>
              <a:gd name="T6" fmla="*/ 0 w 55"/>
              <a:gd name="T7" fmla="*/ 52 h 54"/>
              <a:gd name="T8" fmla="*/ 0 w 55"/>
              <a:gd name="T9" fmla="*/ 2 h 54"/>
              <a:gd name="T10" fmla="*/ 2 w 55"/>
              <a:gd name="T11" fmla="*/ 0 h 54"/>
              <a:gd name="T12" fmla="*/ 52 w 55"/>
              <a:gd name="T13" fmla="*/ 0 h 54"/>
              <a:gd name="T14" fmla="*/ 55 w 55"/>
              <a:gd name="T15" fmla="*/ 2 h 54"/>
              <a:gd name="T16" fmla="*/ 55 w 55"/>
              <a:gd name="T17" fmla="*/ 52 h 54"/>
              <a:gd name="T18" fmla="*/ 25 w 55"/>
              <a:gd name="T19" fmla="*/ 6 h 54"/>
              <a:gd name="T20" fmla="*/ 24 w 55"/>
              <a:gd name="T21" fmla="*/ 5 h 54"/>
              <a:gd name="T22" fmla="*/ 7 w 55"/>
              <a:gd name="T23" fmla="*/ 5 h 54"/>
              <a:gd name="T24" fmla="*/ 5 w 55"/>
              <a:gd name="T25" fmla="*/ 6 h 54"/>
              <a:gd name="T26" fmla="*/ 5 w 55"/>
              <a:gd name="T27" fmla="*/ 43 h 54"/>
              <a:gd name="T28" fmla="*/ 7 w 55"/>
              <a:gd name="T29" fmla="*/ 44 h 54"/>
              <a:gd name="T30" fmla="*/ 24 w 55"/>
              <a:gd name="T31" fmla="*/ 44 h 54"/>
              <a:gd name="T32" fmla="*/ 25 w 55"/>
              <a:gd name="T33" fmla="*/ 43 h 54"/>
              <a:gd name="T34" fmla="*/ 25 w 55"/>
              <a:gd name="T35" fmla="*/ 6 h 54"/>
              <a:gd name="T36" fmla="*/ 49 w 55"/>
              <a:gd name="T37" fmla="*/ 6 h 54"/>
              <a:gd name="T38" fmla="*/ 48 w 55"/>
              <a:gd name="T39" fmla="*/ 5 h 54"/>
              <a:gd name="T40" fmla="*/ 31 w 55"/>
              <a:gd name="T41" fmla="*/ 5 h 54"/>
              <a:gd name="T42" fmla="*/ 29 w 55"/>
              <a:gd name="T43" fmla="*/ 6 h 54"/>
              <a:gd name="T44" fmla="*/ 29 w 55"/>
              <a:gd name="T45" fmla="*/ 29 h 54"/>
              <a:gd name="T46" fmla="*/ 31 w 55"/>
              <a:gd name="T47" fmla="*/ 30 h 54"/>
              <a:gd name="T48" fmla="*/ 48 w 55"/>
              <a:gd name="T49" fmla="*/ 30 h 54"/>
              <a:gd name="T50" fmla="*/ 49 w 55"/>
              <a:gd name="T51" fmla="*/ 29 h 54"/>
              <a:gd name="T52" fmla="*/ 49 w 55"/>
              <a:gd name="T53" fmla="*/ 6 h 5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54">
                <a:moveTo>
                  <a:pt x="55" y="52"/>
                </a:moveTo>
                <a:cubicBezTo>
                  <a:pt x="55" y="53"/>
                  <a:pt x="54" y="54"/>
                  <a:pt x="52" y="54"/>
                </a:cubicBezTo>
                <a:cubicBezTo>
                  <a:pt x="2" y="54"/>
                  <a:pt x="2" y="54"/>
                  <a:pt x="2" y="54"/>
                </a:cubicBezTo>
                <a:cubicBezTo>
                  <a:pt x="1" y="54"/>
                  <a:pt x="0" y="53"/>
                  <a:pt x="0" y="5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52"/>
                </a:lnTo>
                <a:close/>
                <a:moveTo>
                  <a:pt x="25" y="6"/>
                </a:moveTo>
                <a:cubicBezTo>
                  <a:pt x="25" y="6"/>
                  <a:pt x="24" y="5"/>
                  <a:pt x="24" y="5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6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4"/>
                  <a:pt x="6" y="44"/>
                  <a:pt x="7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4"/>
                  <a:pt x="25" y="44"/>
                  <a:pt x="25" y="43"/>
                </a:cubicBezTo>
                <a:lnTo>
                  <a:pt x="25" y="6"/>
                </a:lnTo>
                <a:close/>
                <a:moveTo>
                  <a:pt x="49" y="6"/>
                </a:moveTo>
                <a:cubicBezTo>
                  <a:pt x="49" y="6"/>
                  <a:pt x="48" y="5"/>
                  <a:pt x="48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0" y="5"/>
                  <a:pt x="29" y="6"/>
                  <a:pt x="29" y="6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30"/>
                  <a:pt x="30" y="30"/>
                  <a:pt x="31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30"/>
                  <a:pt x="49" y="30"/>
                  <a:pt x="49" y="29"/>
                </a:cubicBezTo>
                <a:lnTo>
                  <a:pt x="49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25" name="Freeform 166">
            <a:extLst>
              <a:ext uri="{FF2B5EF4-FFF2-40B4-BE49-F238E27FC236}">
                <a16:creationId xmlns:a16="http://schemas.microsoft.com/office/drawing/2014/main" id="{4A420013-6DC9-8A48-9883-D036F3758338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4011613"/>
            <a:ext cx="220662" cy="173037"/>
          </a:xfrm>
          <a:custGeom>
            <a:avLst/>
            <a:gdLst>
              <a:gd name="T0" fmla="*/ 45 w 64"/>
              <a:gd name="T1" fmla="*/ 14 h 50"/>
              <a:gd name="T2" fmla="*/ 32 w 64"/>
              <a:gd name="T3" fmla="*/ 10 h 50"/>
              <a:gd name="T4" fmla="*/ 18 w 64"/>
              <a:gd name="T5" fmla="*/ 14 h 50"/>
              <a:gd name="T6" fmla="*/ 0 w 64"/>
              <a:gd name="T7" fmla="*/ 14 h 50"/>
              <a:gd name="T8" fmla="*/ 64 w 64"/>
              <a:gd name="T9" fmla="*/ 14 h 50"/>
              <a:gd name="T10" fmla="*/ 0 w 64"/>
              <a:gd name="T11" fmla="*/ 15 h 50"/>
              <a:gd name="T12" fmla="*/ 18 w 64"/>
              <a:gd name="T13" fmla="*/ 20 h 50"/>
              <a:gd name="T14" fmla="*/ 2 w 64"/>
              <a:gd name="T15" fmla="*/ 22 h 50"/>
              <a:gd name="T16" fmla="*/ 9 w 64"/>
              <a:gd name="T17" fmla="*/ 35 h 50"/>
              <a:gd name="T18" fmla="*/ 1 w 64"/>
              <a:gd name="T19" fmla="*/ 36 h 50"/>
              <a:gd name="T20" fmla="*/ 0 w 64"/>
              <a:gd name="T21" fmla="*/ 28 h 50"/>
              <a:gd name="T22" fmla="*/ 8 w 64"/>
              <a:gd name="T23" fmla="*/ 27 h 50"/>
              <a:gd name="T24" fmla="*/ 9 w 64"/>
              <a:gd name="T25" fmla="*/ 35 h 50"/>
              <a:gd name="T26" fmla="*/ 15 w 64"/>
              <a:gd name="T27" fmla="*/ 50 h 50"/>
              <a:gd name="T28" fmla="*/ 7 w 64"/>
              <a:gd name="T29" fmla="*/ 49 h 50"/>
              <a:gd name="T30" fmla="*/ 8 w 64"/>
              <a:gd name="T31" fmla="*/ 41 h 50"/>
              <a:gd name="T32" fmla="*/ 16 w 64"/>
              <a:gd name="T33" fmla="*/ 42 h 50"/>
              <a:gd name="T34" fmla="*/ 23 w 64"/>
              <a:gd name="T35" fmla="*/ 35 h 50"/>
              <a:gd name="T36" fmla="*/ 15 w 64"/>
              <a:gd name="T37" fmla="*/ 36 h 50"/>
              <a:gd name="T38" fmla="*/ 13 w 64"/>
              <a:gd name="T39" fmla="*/ 28 h 50"/>
              <a:gd name="T40" fmla="*/ 21 w 64"/>
              <a:gd name="T41" fmla="*/ 27 h 50"/>
              <a:gd name="T42" fmla="*/ 23 w 64"/>
              <a:gd name="T43" fmla="*/ 35 h 50"/>
              <a:gd name="T44" fmla="*/ 28 w 64"/>
              <a:gd name="T45" fmla="*/ 50 h 50"/>
              <a:gd name="T46" fmla="*/ 20 w 64"/>
              <a:gd name="T47" fmla="*/ 49 h 50"/>
              <a:gd name="T48" fmla="*/ 21 w 64"/>
              <a:gd name="T49" fmla="*/ 41 h 50"/>
              <a:gd name="T50" fmla="*/ 29 w 64"/>
              <a:gd name="T51" fmla="*/ 42 h 50"/>
              <a:gd name="T52" fmla="*/ 36 w 64"/>
              <a:gd name="T53" fmla="*/ 35 h 50"/>
              <a:gd name="T54" fmla="*/ 28 w 64"/>
              <a:gd name="T55" fmla="*/ 36 h 50"/>
              <a:gd name="T56" fmla="*/ 27 w 64"/>
              <a:gd name="T57" fmla="*/ 28 h 50"/>
              <a:gd name="T58" fmla="*/ 35 w 64"/>
              <a:gd name="T59" fmla="*/ 27 h 50"/>
              <a:gd name="T60" fmla="*/ 36 w 64"/>
              <a:gd name="T61" fmla="*/ 35 h 50"/>
              <a:gd name="T62" fmla="*/ 42 w 64"/>
              <a:gd name="T63" fmla="*/ 50 h 50"/>
              <a:gd name="T64" fmla="*/ 34 w 64"/>
              <a:gd name="T65" fmla="*/ 49 h 50"/>
              <a:gd name="T66" fmla="*/ 35 w 64"/>
              <a:gd name="T67" fmla="*/ 41 h 50"/>
              <a:gd name="T68" fmla="*/ 43 w 64"/>
              <a:gd name="T69" fmla="*/ 42 h 50"/>
              <a:gd name="T70" fmla="*/ 50 w 64"/>
              <a:gd name="T71" fmla="*/ 35 h 50"/>
              <a:gd name="T72" fmla="*/ 42 w 64"/>
              <a:gd name="T73" fmla="*/ 36 h 50"/>
              <a:gd name="T74" fmla="*/ 41 w 64"/>
              <a:gd name="T75" fmla="*/ 28 h 50"/>
              <a:gd name="T76" fmla="*/ 49 w 64"/>
              <a:gd name="T77" fmla="*/ 27 h 50"/>
              <a:gd name="T78" fmla="*/ 50 w 64"/>
              <a:gd name="T79" fmla="*/ 35 h 50"/>
              <a:gd name="T80" fmla="*/ 61 w 64"/>
              <a:gd name="T81" fmla="*/ 22 h 50"/>
              <a:gd name="T82" fmla="*/ 45 w 64"/>
              <a:gd name="T83" fmla="*/ 20 h 50"/>
              <a:gd name="T84" fmla="*/ 64 w 64"/>
              <a:gd name="T85" fmla="*/ 15 h 50"/>
              <a:gd name="T86" fmla="*/ 57 w 64"/>
              <a:gd name="T87" fmla="*/ 49 h 50"/>
              <a:gd name="T88" fmla="*/ 49 w 64"/>
              <a:gd name="T89" fmla="*/ 50 h 50"/>
              <a:gd name="T90" fmla="*/ 48 w 64"/>
              <a:gd name="T91" fmla="*/ 42 h 50"/>
              <a:gd name="T92" fmla="*/ 56 w 64"/>
              <a:gd name="T93" fmla="*/ 41 h 50"/>
              <a:gd name="T94" fmla="*/ 57 w 64"/>
              <a:gd name="T95" fmla="*/ 49 h 50"/>
              <a:gd name="T96" fmla="*/ 63 w 64"/>
              <a:gd name="T97" fmla="*/ 36 h 50"/>
              <a:gd name="T98" fmla="*/ 55 w 64"/>
              <a:gd name="T99" fmla="*/ 35 h 50"/>
              <a:gd name="T100" fmla="*/ 56 w 64"/>
              <a:gd name="T101" fmla="*/ 27 h 50"/>
              <a:gd name="T102" fmla="*/ 64 w 64"/>
              <a:gd name="T103" fmla="*/ 28 h 5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4" h="50">
                <a:moveTo>
                  <a:pt x="64" y="14"/>
                </a:moveTo>
                <a:cubicBezTo>
                  <a:pt x="45" y="14"/>
                  <a:pt x="45" y="14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5" y="12"/>
                  <a:pt x="44" y="10"/>
                  <a:pt x="32" y="10"/>
                </a:cubicBezTo>
                <a:cubicBezTo>
                  <a:pt x="19" y="10"/>
                  <a:pt x="18" y="12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1"/>
                  <a:pt x="4" y="0"/>
                  <a:pt x="32" y="0"/>
                </a:cubicBezTo>
                <a:cubicBezTo>
                  <a:pt x="59" y="0"/>
                  <a:pt x="64" y="11"/>
                  <a:pt x="64" y="14"/>
                </a:cubicBezTo>
                <a:close/>
                <a:moveTo>
                  <a:pt x="0" y="20"/>
                </a:moveTo>
                <a:cubicBezTo>
                  <a:pt x="0" y="15"/>
                  <a:pt x="0" y="15"/>
                  <a:pt x="0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21"/>
                  <a:pt x="17" y="22"/>
                  <a:pt x="16" y="22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2"/>
                  <a:pt x="0" y="21"/>
                  <a:pt x="0" y="20"/>
                </a:cubicBezTo>
                <a:close/>
                <a:moveTo>
                  <a:pt x="9" y="35"/>
                </a:moveTo>
                <a:cubicBezTo>
                  <a:pt x="9" y="36"/>
                  <a:pt x="8" y="36"/>
                  <a:pt x="8" y="36"/>
                </a:cubicBezTo>
                <a:cubicBezTo>
                  <a:pt x="1" y="36"/>
                  <a:pt x="1" y="36"/>
                  <a:pt x="1" y="36"/>
                </a:cubicBezTo>
                <a:cubicBezTo>
                  <a:pt x="0" y="36"/>
                  <a:pt x="0" y="36"/>
                  <a:pt x="0" y="3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7"/>
                  <a:pt x="1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9" y="27"/>
                  <a:pt x="9" y="28"/>
                </a:cubicBezTo>
                <a:lnTo>
                  <a:pt x="9" y="35"/>
                </a:lnTo>
                <a:close/>
                <a:moveTo>
                  <a:pt x="16" y="49"/>
                </a:moveTo>
                <a:cubicBezTo>
                  <a:pt x="16" y="49"/>
                  <a:pt x="15" y="50"/>
                  <a:pt x="15" y="50"/>
                </a:cubicBezTo>
                <a:cubicBezTo>
                  <a:pt x="8" y="50"/>
                  <a:pt x="8" y="50"/>
                  <a:pt x="8" y="50"/>
                </a:cubicBezTo>
                <a:cubicBezTo>
                  <a:pt x="7" y="50"/>
                  <a:pt x="7" y="49"/>
                  <a:pt x="7" y="49"/>
                </a:cubicBezTo>
                <a:cubicBezTo>
                  <a:pt x="7" y="42"/>
                  <a:pt x="7" y="42"/>
                  <a:pt x="7" y="42"/>
                </a:cubicBezTo>
                <a:cubicBezTo>
                  <a:pt x="7" y="41"/>
                  <a:pt x="7" y="41"/>
                  <a:pt x="8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1"/>
                  <a:pt x="16" y="41"/>
                  <a:pt x="16" y="42"/>
                </a:cubicBezTo>
                <a:lnTo>
                  <a:pt x="16" y="49"/>
                </a:lnTo>
                <a:close/>
                <a:moveTo>
                  <a:pt x="23" y="35"/>
                </a:moveTo>
                <a:cubicBezTo>
                  <a:pt x="23" y="36"/>
                  <a:pt x="22" y="36"/>
                  <a:pt x="21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4" y="36"/>
                  <a:pt x="13" y="36"/>
                  <a:pt x="13" y="35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7"/>
                  <a:pt x="14" y="27"/>
                  <a:pt x="15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3" y="27"/>
                  <a:pt x="23" y="28"/>
                </a:cubicBezTo>
                <a:lnTo>
                  <a:pt x="23" y="35"/>
                </a:lnTo>
                <a:close/>
                <a:moveTo>
                  <a:pt x="29" y="49"/>
                </a:moveTo>
                <a:cubicBezTo>
                  <a:pt x="29" y="49"/>
                  <a:pt x="29" y="50"/>
                  <a:pt x="28" y="50"/>
                </a:cubicBezTo>
                <a:cubicBezTo>
                  <a:pt x="21" y="50"/>
                  <a:pt x="21" y="50"/>
                  <a:pt x="21" y="50"/>
                </a:cubicBezTo>
                <a:cubicBezTo>
                  <a:pt x="21" y="50"/>
                  <a:pt x="20" y="49"/>
                  <a:pt x="20" y="49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1"/>
                  <a:pt x="21" y="41"/>
                  <a:pt x="21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9" y="41"/>
                  <a:pt x="29" y="41"/>
                  <a:pt x="29" y="42"/>
                </a:cubicBezTo>
                <a:lnTo>
                  <a:pt x="29" y="49"/>
                </a:lnTo>
                <a:close/>
                <a:moveTo>
                  <a:pt x="36" y="35"/>
                </a:moveTo>
                <a:cubicBezTo>
                  <a:pt x="36" y="36"/>
                  <a:pt x="36" y="36"/>
                  <a:pt x="35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7" y="36"/>
                  <a:pt x="27" y="35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7"/>
                  <a:pt x="28" y="27"/>
                  <a:pt x="28" y="27"/>
                </a:cubicBezTo>
                <a:cubicBezTo>
                  <a:pt x="35" y="27"/>
                  <a:pt x="35" y="27"/>
                  <a:pt x="35" y="27"/>
                </a:cubicBezTo>
                <a:cubicBezTo>
                  <a:pt x="36" y="27"/>
                  <a:pt x="36" y="27"/>
                  <a:pt x="36" y="28"/>
                </a:cubicBezTo>
                <a:lnTo>
                  <a:pt x="36" y="35"/>
                </a:lnTo>
                <a:close/>
                <a:moveTo>
                  <a:pt x="43" y="49"/>
                </a:moveTo>
                <a:cubicBezTo>
                  <a:pt x="43" y="49"/>
                  <a:pt x="43" y="50"/>
                  <a:pt x="42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35" y="50"/>
                  <a:pt x="34" y="49"/>
                  <a:pt x="34" y="49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1"/>
                  <a:pt x="35" y="41"/>
                  <a:pt x="35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3" y="41"/>
                  <a:pt x="43" y="41"/>
                  <a:pt x="43" y="42"/>
                </a:cubicBezTo>
                <a:lnTo>
                  <a:pt x="43" y="49"/>
                </a:lnTo>
                <a:close/>
                <a:moveTo>
                  <a:pt x="50" y="35"/>
                </a:moveTo>
                <a:cubicBezTo>
                  <a:pt x="50" y="36"/>
                  <a:pt x="50" y="36"/>
                  <a:pt x="49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1" y="36"/>
                  <a:pt x="41" y="36"/>
                  <a:pt x="41" y="35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7"/>
                  <a:pt x="41" y="27"/>
                  <a:pt x="42" y="27"/>
                </a:cubicBezTo>
                <a:cubicBezTo>
                  <a:pt x="49" y="27"/>
                  <a:pt x="49" y="27"/>
                  <a:pt x="49" y="27"/>
                </a:cubicBezTo>
                <a:cubicBezTo>
                  <a:pt x="50" y="27"/>
                  <a:pt x="50" y="27"/>
                  <a:pt x="50" y="28"/>
                </a:cubicBezTo>
                <a:lnTo>
                  <a:pt x="50" y="35"/>
                </a:lnTo>
                <a:close/>
                <a:moveTo>
                  <a:pt x="64" y="20"/>
                </a:moveTo>
                <a:cubicBezTo>
                  <a:pt x="64" y="21"/>
                  <a:pt x="63" y="22"/>
                  <a:pt x="61" y="22"/>
                </a:cubicBezTo>
                <a:cubicBezTo>
                  <a:pt x="48" y="22"/>
                  <a:pt x="48" y="22"/>
                  <a:pt x="48" y="22"/>
                </a:cubicBezTo>
                <a:cubicBezTo>
                  <a:pt x="46" y="22"/>
                  <a:pt x="45" y="21"/>
                  <a:pt x="45" y="20"/>
                </a:cubicBezTo>
                <a:cubicBezTo>
                  <a:pt x="45" y="15"/>
                  <a:pt x="45" y="15"/>
                  <a:pt x="45" y="15"/>
                </a:cubicBezTo>
                <a:cubicBezTo>
                  <a:pt x="64" y="15"/>
                  <a:pt x="64" y="15"/>
                  <a:pt x="64" y="15"/>
                </a:cubicBezTo>
                <a:lnTo>
                  <a:pt x="64" y="20"/>
                </a:lnTo>
                <a:close/>
                <a:moveTo>
                  <a:pt x="57" y="49"/>
                </a:moveTo>
                <a:cubicBezTo>
                  <a:pt x="57" y="49"/>
                  <a:pt x="56" y="50"/>
                  <a:pt x="56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8" y="50"/>
                  <a:pt x="48" y="49"/>
                  <a:pt x="48" y="49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1"/>
                  <a:pt x="48" y="41"/>
                  <a:pt x="49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7" y="41"/>
                  <a:pt x="57" y="42"/>
                </a:cubicBezTo>
                <a:lnTo>
                  <a:pt x="57" y="49"/>
                </a:lnTo>
                <a:close/>
                <a:moveTo>
                  <a:pt x="64" y="35"/>
                </a:moveTo>
                <a:cubicBezTo>
                  <a:pt x="64" y="36"/>
                  <a:pt x="63" y="36"/>
                  <a:pt x="63" y="36"/>
                </a:cubicBezTo>
                <a:cubicBezTo>
                  <a:pt x="56" y="36"/>
                  <a:pt x="56" y="36"/>
                  <a:pt x="56" y="36"/>
                </a:cubicBezTo>
                <a:cubicBezTo>
                  <a:pt x="55" y="36"/>
                  <a:pt x="55" y="36"/>
                  <a:pt x="55" y="35"/>
                </a:cubicBezTo>
                <a:cubicBezTo>
                  <a:pt x="55" y="28"/>
                  <a:pt x="55" y="28"/>
                  <a:pt x="55" y="28"/>
                </a:cubicBezTo>
                <a:cubicBezTo>
                  <a:pt x="55" y="27"/>
                  <a:pt x="55" y="27"/>
                  <a:pt x="56" y="27"/>
                </a:cubicBezTo>
                <a:cubicBezTo>
                  <a:pt x="63" y="27"/>
                  <a:pt x="63" y="27"/>
                  <a:pt x="63" y="27"/>
                </a:cubicBezTo>
                <a:cubicBezTo>
                  <a:pt x="63" y="27"/>
                  <a:pt x="64" y="27"/>
                  <a:pt x="64" y="28"/>
                </a:cubicBezTo>
                <a:lnTo>
                  <a:pt x="64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26" name="Freeform 167">
            <a:extLst>
              <a:ext uri="{FF2B5EF4-FFF2-40B4-BE49-F238E27FC236}">
                <a16:creationId xmlns:a16="http://schemas.microsoft.com/office/drawing/2014/main" id="{F244E420-8A97-0A4A-85C5-C335197AD5C8}"/>
              </a:ext>
            </a:extLst>
          </p:cNvPr>
          <p:cNvSpPr>
            <a:spLocks noEditPoints="1"/>
          </p:cNvSpPr>
          <p:nvPr/>
        </p:nvSpPr>
        <p:spPr bwMode="auto">
          <a:xfrm>
            <a:off x="4959350" y="3994150"/>
            <a:ext cx="195263" cy="203200"/>
          </a:xfrm>
          <a:custGeom>
            <a:avLst/>
            <a:gdLst>
              <a:gd name="T0" fmla="*/ 123 w 123"/>
              <a:gd name="T1" fmla="*/ 78 h 128"/>
              <a:gd name="T2" fmla="*/ 90 w 123"/>
              <a:gd name="T3" fmla="*/ 113 h 128"/>
              <a:gd name="T4" fmla="*/ 64 w 123"/>
              <a:gd name="T5" fmla="*/ 113 h 128"/>
              <a:gd name="T6" fmla="*/ 47 w 123"/>
              <a:gd name="T7" fmla="*/ 128 h 128"/>
              <a:gd name="T8" fmla="*/ 32 w 123"/>
              <a:gd name="T9" fmla="*/ 128 h 128"/>
              <a:gd name="T10" fmla="*/ 32 w 123"/>
              <a:gd name="T11" fmla="*/ 113 h 128"/>
              <a:gd name="T12" fmla="*/ 0 w 123"/>
              <a:gd name="T13" fmla="*/ 113 h 128"/>
              <a:gd name="T14" fmla="*/ 0 w 123"/>
              <a:gd name="T15" fmla="*/ 22 h 128"/>
              <a:gd name="T16" fmla="*/ 8 w 123"/>
              <a:gd name="T17" fmla="*/ 0 h 128"/>
              <a:gd name="T18" fmla="*/ 123 w 123"/>
              <a:gd name="T19" fmla="*/ 0 h 128"/>
              <a:gd name="T20" fmla="*/ 123 w 123"/>
              <a:gd name="T21" fmla="*/ 78 h 128"/>
              <a:gd name="T22" fmla="*/ 112 w 123"/>
              <a:gd name="T23" fmla="*/ 74 h 128"/>
              <a:gd name="T24" fmla="*/ 112 w 123"/>
              <a:gd name="T25" fmla="*/ 11 h 128"/>
              <a:gd name="T26" fmla="*/ 19 w 123"/>
              <a:gd name="T27" fmla="*/ 11 h 128"/>
              <a:gd name="T28" fmla="*/ 19 w 123"/>
              <a:gd name="T29" fmla="*/ 94 h 128"/>
              <a:gd name="T30" fmla="*/ 45 w 123"/>
              <a:gd name="T31" fmla="*/ 94 h 128"/>
              <a:gd name="T32" fmla="*/ 45 w 123"/>
              <a:gd name="T33" fmla="*/ 109 h 128"/>
              <a:gd name="T34" fmla="*/ 62 w 123"/>
              <a:gd name="T35" fmla="*/ 94 h 128"/>
              <a:gd name="T36" fmla="*/ 93 w 123"/>
              <a:gd name="T37" fmla="*/ 94 h 128"/>
              <a:gd name="T38" fmla="*/ 112 w 123"/>
              <a:gd name="T39" fmla="*/ 74 h 128"/>
              <a:gd name="T40" fmla="*/ 62 w 123"/>
              <a:gd name="T41" fmla="*/ 68 h 128"/>
              <a:gd name="T42" fmla="*/ 51 w 123"/>
              <a:gd name="T43" fmla="*/ 68 h 128"/>
              <a:gd name="T44" fmla="*/ 51 w 123"/>
              <a:gd name="T45" fmla="*/ 33 h 128"/>
              <a:gd name="T46" fmla="*/ 62 w 123"/>
              <a:gd name="T47" fmla="*/ 33 h 128"/>
              <a:gd name="T48" fmla="*/ 62 w 123"/>
              <a:gd name="T49" fmla="*/ 68 h 128"/>
              <a:gd name="T50" fmla="*/ 93 w 123"/>
              <a:gd name="T51" fmla="*/ 68 h 128"/>
              <a:gd name="T52" fmla="*/ 82 w 123"/>
              <a:gd name="T53" fmla="*/ 68 h 128"/>
              <a:gd name="T54" fmla="*/ 82 w 123"/>
              <a:gd name="T55" fmla="*/ 33 h 128"/>
              <a:gd name="T56" fmla="*/ 93 w 123"/>
              <a:gd name="T57" fmla="*/ 33 h 128"/>
              <a:gd name="T58" fmla="*/ 93 w 123"/>
              <a:gd name="T59" fmla="*/ 68 h 12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23" h="128">
                <a:moveTo>
                  <a:pt x="123" y="78"/>
                </a:moveTo>
                <a:lnTo>
                  <a:pt x="90" y="113"/>
                </a:lnTo>
                <a:lnTo>
                  <a:pt x="64" y="113"/>
                </a:lnTo>
                <a:lnTo>
                  <a:pt x="47" y="128"/>
                </a:lnTo>
                <a:lnTo>
                  <a:pt x="32" y="128"/>
                </a:lnTo>
                <a:lnTo>
                  <a:pt x="32" y="113"/>
                </a:lnTo>
                <a:lnTo>
                  <a:pt x="0" y="113"/>
                </a:lnTo>
                <a:lnTo>
                  <a:pt x="0" y="22"/>
                </a:lnTo>
                <a:lnTo>
                  <a:pt x="8" y="0"/>
                </a:lnTo>
                <a:lnTo>
                  <a:pt x="123" y="0"/>
                </a:lnTo>
                <a:lnTo>
                  <a:pt x="123" y="78"/>
                </a:lnTo>
                <a:close/>
                <a:moveTo>
                  <a:pt x="112" y="74"/>
                </a:moveTo>
                <a:lnTo>
                  <a:pt x="112" y="11"/>
                </a:lnTo>
                <a:lnTo>
                  <a:pt x="19" y="11"/>
                </a:lnTo>
                <a:lnTo>
                  <a:pt x="19" y="94"/>
                </a:lnTo>
                <a:lnTo>
                  <a:pt x="45" y="94"/>
                </a:lnTo>
                <a:lnTo>
                  <a:pt x="45" y="109"/>
                </a:lnTo>
                <a:lnTo>
                  <a:pt x="62" y="94"/>
                </a:lnTo>
                <a:lnTo>
                  <a:pt x="93" y="94"/>
                </a:lnTo>
                <a:lnTo>
                  <a:pt x="112" y="74"/>
                </a:lnTo>
                <a:close/>
                <a:moveTo>
                  <a:pt x="62" y="68"/>
                </a:moveTo>
                <a:lnTo>
                  <a:pt x="51" y="68"/>
                </a:lnTo>
                <a:lnTo>
                  <a:pt x="51" y="33"/>
                </a:lnTo>
                <a:lnTo>
                  <a:pt x="62" y="33"/>
                </a:lnTo>
                <a:lnTo>
                  <a:pt x="62" y="68"/>
                </a:lnTo>
                <a:close/>
                <a:moveTo>
                  <a:pt x="93" y="68"/>
                </a:moveTo>
                <a:lnTo>
                  <a:pt x="82" y="68"/>
                </a:lnTo>
                <a:lnTo>
                  <a:pt x="82" y="33"/>
                </a:lnTo>
                <a:lnTo>
                  <a:pt x="93" y="33"/>
                </a:lnTo>
                <a:lnTo>
                  <a:pt x="93" y="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27" name="Freeform 168">
            <a:extLst>
              <a:ext uri="{FF2B5EF4-FFF2-40B4-BE49-F238E27FC236}">
                <a16:creationId xmlns:a16="http://schemas.microsoft.com/office/drawing/2014/main" id="{53440E41-C90D-B642-9644-C89146198328}"/>
              </a:ext>
            </a:extLst>
          </p:cNvPr>
          <p:cNvSpPr>
            <a:spLocks/>
          </p:cNvSpPr>
          <p:nvPr/>
        </p:nvSpPr>
        <p:spPr bwMode="auto">
          <a:xfrm>
            <a:off x="5443538" y="4011613"/>
            <a:ext cx="201612" cy="173037"/>
          </a:xfrm>
          <a:custGeom>
            <a:avLst/>
            <a:gdLst>
              <a:gd name="T0" fmla="*/ 59 w 59"/>
              <a:gd name="T1" fmla="*/ 25 h 50"/>
              <a:gd name="T2" fmla="*/ 57 w 59"/>
              <a:gd name="T3" fmla="*/ 27 h 50"/>
              <a:gd name="T4" fmla="*/ 55 w 59"/>
              <a:gd name="T5" fmla="*/ 27 h 50"/>
              <a:gd name="T6" fmla="*/ 52 w 59"/>
              <a:gd name="T7" fmla="*/ 25 h 50"/>
              <a:gd name="T8" fmla="*/ 52 w 59"/>
              <a:gd name="T9" fmla="*/ 16 h 50"/>
              <a:gd name="T10" fmla="*/ 43 w 59"/>
              <a:gd name="T11" fmla="*/ 6 h 50"/>
              <a:gd name="T12" fmla="*/ 34 w 59"/>
              <a:gd name="T13" fmla="*/ 16 h 50"/>
              <a:gd name="T14" fmla="*/ 34 w 59"/>
              <a:gd name="T15" fmla="*/ 22 h 50"/>
              <a:gd name="T16" fmla="*/ 37 w 59"/>
              <a:gd name="T17" fmla="*/ 22 h 50"/>
              <a:gd name="T18" fmla="*/ 41 w 59"/>
              <a:gd name="T19" fmla="*/ 26 h 50"/>
              <a:gd name="T20" fmla="*/ 41 w 59"/>
              <a:gd name="T21" fmla="*/ 46 h 50"/>
              <a:gd name="T22" fmla="*/ 37 w 59"/>
              <a:gd name="T23" fmla="*/ 50 h 50"/>
              <a:gd name="T24" fmla="*/ 3 w 59"/>
              <a:gd name="T25" fmla="*/ 50 h 50"/>
              <a:gd name="T26" fmla="*/ 0 w 59"/>
              <a:gd name="T27" fmla="*/ 46 h 50"/>
              <a:gd name="T28" fmla="*/ 0 w 59"/>
              <a:gd name="T29" fmla="*/ 26 h 50"/>
              <a:gd name="T30" fmla="*/ 3 w 59"/>
              <a:gd name="T31" fmla="*/ 22 h 50"/>
              <a:gd name="T32" fmla="*/ 27 w 59"/>
              <a:gd name="T33" fmla="*/ 22 h 50"/>
              <a:gd name="T34" fmla="*/ 27 w 59"/>
              <a:gd name="T35" fmla="*/ 16 h 50"/>
              <a:gd name="T36" fmla="*/ 43 w 59"/>
              <a:gd name="T37" fmla="*/ 0 h 50"/>
              <a:gd name="T38" fmla="*/ 59 w 59"/>
              <a:gd name="T39" fmla="*/ 16 h 50"/>
              <a:gd name="T40" fmla="*/ 59 w 59"/>
              <a:gd name="T41" fmla="*/ 25 h 50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9" h="50">
                <a:moveTo>
                  <a:pt x="59" y="25"/>
                </a:moveTo>
                <a:cubicBezTo>
                  <a:pt x="59" y="26"/>
                  <a:pt x="58" y="27"/>
                  <a:pt x="57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3" y="27"/>
                  <a:pt x="52" y="26"/>
                  <a:pt x="52" y="25"/>
                </a:cubicBezTo>
                <a:cubicBezTo>
                  <a:pt x="52" y="16"/>
                  <a:pt x="52" y="16"/>
                  <a:pt x="52" y="16"/>
                </a:cubicBezTo>
                <a:cubicBezTo>
                  <a:pt x="52" y="10"/>
                  <a:pt x="48" y="6"/>
                  <a:pt x="43" y="6"/>
                </a:cubicBezTo>
                <a:cubicBezTo>
                  <a:pt x="38" y="6"/>
                  <a:pt x="34" y="10"/>
                  <a:pt x="34" y="16"/>
                </a:cubicBezTo>
                <a:cubicBezTo>
                  <a:pt x="34" y="22"/>
                  <a:pt x="34" y="22"/>
                  <a:pt x="34" y="22"/>
                </a:cubicBezTo>
                <a:cubicBezTo>
                  <a:pt x="37" y="22"/>
                  <a:pt x="37" y="22"/>
                  <a:pt x="37" y="22"/>
                </a:cubicBezTo>
                <a:cubicBezTo>
                  <a:pt x="39" y="22"/>
                  <a:pt x="41" y="24"/>
                  <a:pt x="41" y="26"/>
                </a:cubicBezTo>
                <a:cubicBezTo>
                  <a:pt x="41" y="46"/>
                  <a:pt x="41" y="46"/>
                  <a:pt x="41" y="46"/>
                </a:cubicBezTo>
                <a:cubicBezTo>
                  <a:pt x="41" y="48"/>
                  <a:pt x="39" y="50"/>
                  <a:pt x="37" y="50"/>
                </a:cubicBezTo>
                <a:cubicBezTo>
                  <a:pt x="3" y="50"/>
                  <a:pt x="3" y="50"/>
                  <a:pt x="3" y="50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4"/>
                  <a:pt x="1" y="22"/>
                  <a:pt x="3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7"/>
                  <a:pt x="34" y="0"/>
                  <a:pt x="43" y="0"/>
                </a:cubicBezTo>
                <a:cubicBezTo>
                  <a:pt x="52" y="0"/>
                  <a:pt x="59" y="7"/>
                  <a:pt x="59" y="16"/>
                </a:cubicBezTo>
                <a:lnTo>
                  <a:pt x="59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28" name="Freeform 169">
            <a:extLst>
              <a:ext uri="{FF2B5EF4-FFF2-40B4-BE49-F238E27FC236}">
                <a16:creationId xmlns:a16="http://schemas.microsoft.com/office/drawing/2014/main" id="{2FB3AD91-7E30-2A4F-9C7F-EFFA465854B3}"/>
              </a:ext>
            </a:extLst>
          </p:cNvPr>
          <p:cNvSpPr>
            <a:spLocks/>
          </p:cNvSpPr>
          <p:nvPr/>
        </p:nvSpPr>
        <p:spPr bwMode="auto">
          <a:xfrm>
            <a:off x="5942013" y="3994150"/>
            <a:ext cx="115887" cy="220663"/>
          </a:xfrm>
          <a:custGeom>
            <a:avLst/>
            <a:gdLst>
              <a:gd name="T0" fmla="*/ 21 w 34"/>
              <a:gd name="T1" fmla="*/ 57 h 64"/>
              <a:gd name="T2" fmla="*/ 21 w 34"/>
              <a:gd name="T3" fmla="*/ 63 h 64"/>
              <a:gd name="T4" fmla="*/ 20 w 34"/>
              <a:gd name="T5" fmla="*/ 64 h 64"/>
              <a:gd name="T6" fmla="*/ 15 w 34"/>
              <a:gd name="T7" fmla="*/ 64 h 64"/>
              <a:gd name="T8" fmla="*/ 14 w 34"/>
              <a:gd name="T9" fmla="*/ 63 h 64"/>
              <a:gd name="T10" fmla="*/ 14 w 34"/>
              <a:gd name="T11" fmla="*/ 57 h 64"/>
              <a:gd name="T12" fmla="*/ 1 w 34"/>
              <a:gd name="T13" fmla="*/ 50 h 64"/>
              <a:gd name="T14" fmla="*/ 1 w 34"/>
              <a:gd name="T15" fmla="*/ 49 h 64"/>
              <a:gd name="T16" fmla="*/ 4 w 34"/>
              <a:gd name="T17" fmla="*/ 44 h 64"/>
              <a:gd name="T18" fmla="*/ 5 w 34"/>
              <a:gd name="T19" fmla="*/ 43 h 64"/>
              <a:gd name="T20" fmla="*/ 6 w 34"/>
              <a:gd name="T21" fmla="*/ 44 h 64"/>
              <a:gd name="T22" fmla="*/ 17 w 34"/>
              <a:gd name="T23" fmla="*/ 49 h 64"/>
              <a:gd name="T24" fmla="*/ 25 w 34"/>
              <a:gd name="T25" fmla="*/ 43 h 64"/>
              <a:gd name="T26" fmla="*/ 16 w 34"/>
              <a:gd name="T27" fmla="*/ 36 h 64"/>
              <a:gd name="T28" fmla="*/ 1 w 34"/>
              <a:gd name="T29" fmla="*/ 21 h 64"/>
              <a:gd name="T30" fmla="*/ 14 w 34"/>
              <a:gd name="T31" fmla="*/ 8 h 64"/>
              <a:gd name="T32" fmla="*/ 14 w 34"/>
              <a:gd name="T33" fmla="*/ 1 h 64"/>
              <a:gd name="T34" fmla="*/ 15 w 34"/>
              <a:gd name="T35" fmla="*/ 0 h 64"/>
              <a:gd name="T36" fmla="*/ 20 w 34"/>
              <a:gd name="T37" fmla="*/ 0 h 64"/>
              <a:gd name="T38" fmla="*/ 21 w 34"/>
              <a:gd name="T39" fmla="*/ 1 h 64"/>
              <a:gd name="T40" fmla="*/ 21 w 34"/>
              <a:gd name="T41" fmla="*/ 7 h 64"/>
              <a:gd name="T42" fmla="*/ 32 w 34"/>
              <a:gd name="T43" fmla="*/ 12 h 64"/>
              <a:gd name="T44" fmla="*/ 32 w 34"/>
              <a:gd name="T45" fmla="*/ 14 h 64"/>
              <a:gd name="T46" fmla="*/ 29 w 34"/>
              <a:gd name="T47" fmla="*/ 19 h 64"/>
              <a:gd name="T48" fmla="*/ 29 w 34"/>
              <a:gd name="T49" fmla="*/ 19 h 64"/>
              <a:gd name="T50" fmla="*/ 28 w 34"/>
              <a:gd name="T51" fmla="*/ 19 h 64"/>
              <a:gd name="T52" fmla="*/ 18 w 34"/>
              <a:gd name="T53" fmla="*/ 15 h 64"/>
              <a:gd name="T54" fmla="*/ 10 w 34"/>
              <a:gd name="T55" fmla="*/ 21 h 64"/>
              <a:gd name="T56" fmla="*/ 20 w 34"/>
              <a:gd name="T57" fmla="*/ 28 h 64"/>
              <a:gd name="T58" fmla="*/ 34 w 34"/>
              <a:gd name="T59" fmla="*/ 42 h 64"/>
              <a:gd name="T60" fmla="*/ 21 w 34"/>
              <a:gd name="T61" fmla="*/ 57 h 6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34" h="64">
                <a:moveTo>
                  <a:pt x="21" y="57"/>
                </a:move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0" y="64"/>
                  <a:pt x="20" y="64"/>
                </a:cubicBezTo>
                <a:cubicBezTo>
                  <a:pt x="15" y="64"/>
                  <a:pt x="15" y="64"/>
                  <a:pt x="15" y="64"/>
                </a:cubicBezTo>
                <a:cubicBezTo>
                  <a:pt x="14" y="64"/>
                  <a:pt x="14" y="63"/>
                  <a:pt x="14" y="63"/>
                </a:cubicBezTo>
                <a:cubicBezTo>
                  <a:pt x="14" y="57"/>
                  <a:pt x="14" y="57"/>
                  <a:pt x="14" y="57"/>
                </a:cubicBezTo>
                <a:cubicBezTo>
                  <a:pt x="5" y="55"/>
                  <a:pt x="1" y="50"/>
                  <a:pt x="1" y="50"/>
                </a:cubicBezTo>
                <a:cubicBezTo>
                  <a:pt x="0" y="50"/>
                  <a:pt x="0" y="49"/>
                  <a:pt x="1" y="49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4"/>
                  <a:pt x="5" y="43"/>
                  <a:pt x="5" y="43"/>
                </a:cubicBezTo>
                <a:cubicBezTo>
                  <a:pt x="5" y="43"/>
                  <a:pt x="6" y="44"/>
                  <a:pt x="6" y="44"/>
                </a:cubicBezTo>
                <a:cubicBezTo>
                  <a:pt x="6" y="44"/>
                  <a:pt x="11" y="49"/>
                  <a:pt x="17" y="49"/>
                </a:cubicBezTo>
                <a:cubicBezTo>
                  <a:pt x="21" y="49"/>
                  <a:pt x="25" y="47"/>
                  <a:pt x="25" y="43"/>
                </a:cubicBezTo>
                <a:cubicBezTo>
                  <a:pt x="25" y="39"/>
                  <a:pt x="20" y="38"/>
                  <a:pt x="16" y="36"/>
                </a:cubicBezTo>
                <a:cubicBezTo>
                  <a:pt x="9" y="33"/>
                  <a:pt x="1" y="30"/>
                  <a:pt x="1" y="21"/>
                </a:cubicBezTo>
                <a:cubicBezTo>
                  <a:pt x="1" y="14"/>
                  <a:pt x="6" y="9"/>
                  <a:pt x="14" y="8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4" y="0"/>
                  <a:pt x="15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1" y="0"/>
                  <a:pt x="21" y="1"/>
                </a:cubicBezTo>
                <a:cubicBezTo>
                  <a:pt x="21" y="7"/>
                  <a:pt x="21" y="7"/>
                  <a:pt x="21" y="7"/>
                </a:cubicBezTo>
                <a:cubicBezTo>
                  <a:pt x="28" y="8"/>
                  <a:pt x="32" y="12"/>
                  <a:pt x="32" y="12"/>
                </a:cubicBezTo>
                <a:cubicBezTo>
                  <a:pt x="33" y="13"/>
                  <a:pt x="33" y="13"/>
                  <a:pt x="32" y="14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3" y="15"/>
                  <a:pt x="18" y="15"/>
                </a:cubicBezTo>
                <a:cubicBezTo>
                  <a:pt x="13" y="15"/>
                  <a:pt x="10" y="18"/>
                  <a:pt x="10" y="21"/>
                </a:cubicBezTo>
                <a:cubicBezTo>
                  <a:pt x="10" y="25"/>
                  <a:pt x="15" y="26"/>
                  <a:pt x="20" y="28"/>
                </a:cubicBezTo>
                <a:cubicBezTo>
                  <a:pt x="26" y="31"/>
                  <a:pt x="34" y="34"/>
                  <a:pt x="34" y="42"/>
                </a:cubicBezTo>
                <a:cubicBezTo>
                  <a:pt x="34" y="50"/>
                  <a:pt x="28" y="55"/>
                  <a:pt x="21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29" name="Freeform 170">
            <a:extLst>
              <a:ext uri="{FF2B5EF4-FFF2-40B4-BE49-F238E27FC236}">
                <a16:creationId xmlns:a16="http://schemas.microsoft.com/office/drawing/2014/main" id="{276A971B-AE66-9046-B0A1-F9BCBAD47827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4011613"/>
            <a:ext cx="188913" cy="185737"/>
          </a:xfrm>
          <a:custGeom>
            <a:avLst/>
            <a:gdLst>
              <a:gd name="T0" fmla="*/ 0 w 55"/>
              <a:gd name="T1" fmla="*/ 0 h 54"/>
              <a:gd name="T2" fmla="*/ 5 w 55"/>
              <a:gd name="T3" fmla="*/ 0 h 54"/>
              <a:gd name="T4" fmla="*/ 17 w 55"/>
              <a:gd name="T5" fmla="*/ 0 h 54"/>
              <a:gd name="T6" fmla="*/ 25 w 55"/>
              <a:gd name="T7" fmla="*/ 0 h 54"/>
              <a:gd name="T8" fmla="*/ 25 w 55"/>
              <a:gd name="T9" fmla="*/ 2 h 54"/>
              <a:gd name="T10" fmla="*/ 21 w 55"/>
              <a:gd name="T11" fmla="*/ 3 h 54"/>
              <a:gd name="T12" fmla="*/ 18 w 55"/>
              <a:gd name="T13" fmla="*/ 9 h 54"/>
              <a:gd name="T14" fmla="*/ 18 w 55"/>
              <a:gd name="T15" fmla="*/ 19 h 54"/>
              <a:gd name="T16" fmla="*/ 20 w 55"/>
              <a:gd name="T17" fmla="*/ 36 h 54"/>
              <a:gd name="T18" fmla="*/ 30 w 55"/>
              <a:gd name="T19" fmla="*/ 41 h 54"/>
              <a:gd name="T20" fmla="*/ 40 w 55"/>
              <a:gd name="T21" fmla="*/ 38 h 54"/>
              <a:gd name="T22" fmla="*/ 44 w 55"/>
              <a:gd name="T23" fmla="*/ 32 h 54"/>
              <a:gd name="T24" fmla="*/ 44 w 55"/>
              <a:gd name="T25" fmla="*/ 9 h 54"/>
              <a:gd name="T26" fmla="*/ 43 w 55"/>
              <a:gd name="T27" fmla="*/ 4 h 54"/>
              <a:gd name="T28" fmla="*/ 37 w 55"/>
              <a:gd name="T29" fmla="*/ 3 h 54"/>
              <a:gd name="T30" fmla="*/ 36 w 55"/>
              <a:gd name="T31" fmla="*/ 0 h 54"/>
              <a:gd name="T32" fmla="*/ 47 w 55"/>
              <a:gd name="T33" fmla="*/ 0 h 54"/>
              <a:gd name="T34" fmla="*/ 54 w 55"/>
              <a:gd name="T35" fmla="*/ 0 h 54"/>
              <a:gd name="T36" fmla="*/ 54 w 55"/>
              <a:gd name="T37" fmla="*/ 3 h 54"/>
              <a:gd name="T38" fmla="*/ 49 w 55"/>
              <a:gd name="T39" fmla="*/ 4 h 54"/>
              <a:gd name="T40" fmla="*/ 48 w 55"/>
              <a:gd name="T41" fmla="*/ 7 h 54"/>
              <a:gd name="T42" fmla="*/ 48 w 55"/>
              <a:gd name="T43" fmla="*/ 32 h 54"/>
              <a:gd name="T44" fmla="*/ 43 w 55"/>
              <a:gd name="T45" fmla="*/ 41 h 54"/>
              <a:gd name="T46" fmla="*/ 27 w 55"/>
              <a:gd name="T47" fmla="*/ 45 h 54"/>
              <a:gd name="T48" fmla="*/ 11 w 55"/>
              <a:gd name="T49" fmla="*/ 39 h 54"/>
              <a:gd name="T50" fmla="*/ 7 w 55"/>
              <a:gd name="T51" fmla="*/ 24 h 54"/>
              <a:gd name="T52" fmla="*/ 7 w 55"/>
              <a:gd name="T53" fmla="*/ 4 h 54"/>
              <a:gd name="T54" fmla="*/ 0 w 55"/>
              <a:gd name="T55" fmla="*/ 3 h 54"/>
              <a:gd name="T56" fmla="*/ 53 w 55"/>
              <a:gd name="T57" fmla="*/ 50 h 54"/>
              <a:gd name="T58" fmla="*/ 0 w 55"/>
              <a:gd name="T59" fmla="*/ 51 h 54"/>
              <a:gd name="T60" fmla="*/ 1 w 55"/>
              <a:gd name="T61" fmla="*/ 54 h 54"/>
              <a:gd name="T62" fmla="*/ 55 w 55"/>
              <a:gd name="T63" fmla="*/ 53 h 5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5" h="54">
                <a:moveTo>
                  <a:pt x="0" y="3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2" y="0"/>
                  <a:pt x="4" y="0"/>
                  <a:pt x="5" y="0"/>
                </a:cubicBezTo>
                <a:cubicBezTo>
                  <a:pt x="9" y="0"/>
                  <a:pt x="11" y="0"/>
                  <a:pt x="11" y="0"/>
                </a:cubicBezTo>
                <a:cubicBezTo>
                  <a:pt x="13" y="0"/>
                  <a:pt x="15" y="0"/>
                  <a:pt x="17" y="0"/>
                </a:cubicBezTo>
                <a:cubicBezTo>
                  <a:pt x="19" y="0"/>
                  <a:pt x="21" y="0"/>
                  <a:pt x="22" y="0"/>
                </a:cubicBezTo>
                <a:cubicBezTo>
                  <a:pt x="24" y="0"/>
                  <a:pt x="25" y="0"/>
                  <a:pt x="25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5" y="2"/>
                  <a:pt x="25" y="2"/>
                  <a:pt x="25" y="2"/>
                </a:cubicBezTo>
                <a:cubicBezTo>
                  <a:pt x="25" y="3"/>
                  <a:pt x="25" y="3"/>
                  <a:pt x="25" y="3"/>
                </a:cubicBezTo>
                <a:cubicBezTo>
                  <a:pt x="24" y="3"/>
                  <a:pt x="23" y="3"/>
                  <a:pt x="21" y="3"/>
                </a:cubicBezTo>
                <a:cubicBezTo>
                  <a:pt x="20" y="3"/>
                  <a:pt x="19" y="3"/>
                  <a:pt x="18" y="4"/>
                </a:cubicBezTo>
                <a:cubicBezTo>
                  <a:pt x="18" y="4"/>
                  <a:pt x="18" y="6"/>
                  <a:pt x="18" y="9"/>
                </a:cubicBezTo>
                <a:cubicBezTo>
                  <a:pt x="18" y="10"/>
                  <a:pt x="18" y="10"/>
                  <a:pt x="18" y="11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32"/>
                  <a:pt x="19" y="34"/>
                  <a:pt x="20" y="36"/>
                </a:cubicBezTo>
                <a:cubicBezTo>
                  <a:pt x="21" y="38"/>
                  <a:pt x="22" y="39"/>
                  <a:pt x="24" y="39"/>
                </a:cubicBezTo>
                <a:cubicBezTo>
                  <a:pt x="26" y="41"/>
                  <a:pt x="28" y="41"/>
                  <a:pt x="30" y="41"/>
                </a:cubicBezTo>
                <a:cubicBezTo>
                  <a:pt x="32" y="41"/>
                  <a:pt x="35" y="41"/>
                  <a:pt x="37" y="40"/>
                </a:cubicBezTo>
                <a:cubicBezTo>
                  <a:pt x="38" y="40"/>
                  <a:pt x="39" y="39"/>
                  <a:pt x="40" y="38"/>
                </a:cubicBezTo>
                <a:cubicBezTo>
                  <a:pt x="41" y="37"/>
                  <a:pt x="42" y="37"/>
                  <a:pt x="43" y="36"/>
                </a:cubicBezTo>
                <a:cubicBezTo>
                  <a:pt x="43" y="35"/>
                  <a:pt x="44" y="33"/>
                  <a:pt x="44" y="32"/>
                </a:cubicBezTo>
                <a:cubicBezTo>
                  <a:pt x="45" y="30"/>
                  <a:pt x="45" y="27"/>
                  <a:pt x="45" y="24"/>
                </a:cubicBezTo>
                <a:cubicBezTo>
                  <a:pt x="45" y="17"/>
                  <a:pt x="45" y="17"/>
                  <a:pt x="44" y="9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5"/>
                  <a:pt x="44" y="4"/>
                  <a:pt x="43" y="4"/>
                </a:cubicBezTo>
                <a:cubicBezTo>
                  <a:pt x="42" y="3"/>
                  <a:pt x="41" y="3"/>
                  <a:pt x="40" y="3"/>
                </a:cubicBezTo>
                <a:cubicBezTo>
                  <a:pt x="37" y="3"/>
                  <a:pt x="37" y="3"/>
                  <a:pt x="37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0"/>
                  <a:pt x="36" y="0"/>
                  <a:pt x="36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9" y="0"/>
                  <a:pt x="51" y="0"/>
                  <a:pt x="54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5" y="1"/>
                  <a:pt x="55" y="1"/>
                </a:cubicBezTo>
                <a:cubicBezTo>
                  <a:pt x="55" y="2"/>
                  <a:pt x="55" y="2"/>
                  <a:pt x="54" y="3"/>
                </a:cubicBezTo>
                <a:cubicBezTo>
                  <a:pt x="53" y="3"/>
                  <a:pt x="52" y="3"/>
                  <a:pt x="51" y="3"/>
                </a:cubicBezTo>
                <a:cubicBezTo>
                  <a:pt x="50" y="3"/>
                  <a:pt x="49" y="3"/>
                  <a:pt x="49" y="4"/>
                </a:cubicBezTo>
                <a:cubicBezTo>
                  <a:pt x="48" y="4"/>
                  <a:pt x="48" y="4"/>
                  <a:pt x="48" y="5"/>
                </a:cubicBezTo>
                <a:cubicBezTo>
                  <a:pt x="48" y="6"/>
                  <a:pt x="48" y="6"/>
                  <a:pt x="48" y="7"/>
                </a:cubicBezTo>
                <a:cubicBezTo>
                  <a:pt x="48" y="7"/>
                  <a:pt x="48" y="8"/>
                  <a:pt x="49" y="21"/>
                </a:cubicBezTo>
                <a:cubicBezTo>
                  <a:pt x="49" y="27"/>
                  <a:pt x="49" y="30"/>
                  <a:pt x="48" y="32"/>
                </a:cubicBezTo>
                <a:cubicBezTo>
                  <a:pt x="48" y="34"/>
                  <a:pt x="48" y="35"/>
                  <a:pt x="47" y="36"/>
                </a:cubicBezTo>
                <a:cubicBezTo>
                  <a:pt x="46" y="38"/>
                  <a:pt x="45" y="40"/>
                  <a:pt x="43" y="41"/>
                </a:cubicBezTo>
                <a:cubicBezTo>
                  <a:pt x="41" y="42"/>
                  <a:pt x="39" y="43"/>
                  <a:pt x="37" y="44"/>
                </a:cubicBezTo>
                <a:cubicBezTo>
                  <a:pt x="34" y="45"/>
                  <a:pt x="31" y="45"/>
                  <a:pt x="27" y="45"/>
                </a:cubicBezTo>
                <a:cubicBezTo>
                  <a:pt x="23" y="45"/>
                  <a:pt x="20" y="45"/>
                  <a:pt x="17" y="44"/>
                </a:cubicBezTo>
                <a:cubicBezTo>
                  <a:pt x="14" y="42"/>
                  <a:pt x="12" y="41"/>
                  <a:pt x="11" y="39"/>
                </a:cubicBezTo>
                <a:cubicBezTo>
                  <a:pt x="9" y="37"/>
                  <a:pt x="8" y="35"/>
                  <a:pt x="8" y="32"/>
                </a:cubicBezTo>
                <a:cubicBezTo>
                  <a:pt x="8" y="30"/>
                  <a:pt x="7" y="27"/>
                  <a:pt x="7" y="24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7"/>
                  <a:pt x="7" y="5"/>
                  <a:pt x="7" y="4"/>
                </a:cubicBezTo>
                <a:cubicBezTo>
                  <a:pt x="6" y="3"/>
                  <a:pt x="4" y="3"/>
                  <a:pt x="1" y="3"/>
                </a:cubicBezTo>
                <a:cubicBezTo>
                  <a:pt x="1" y="3"/>
                  <a:pt x="0" y="3"/>
                  <a:pt x="0" y="3"/>
                </a:cubicBezTo>
                <a:close/>
                <a:moveTo>
                  <a:pt x="55" y="51"/>
                </a:moveTo>
                <a:cubicBezTo>
                  <a:pt x="55" y="50"/>
                  <a:pt x="54" y="50"/>
                  <a:pt x="53" y="50"/>
                </a:cubicBezTo>
                <a:cubicBezTo>
                  <a:pt x="1" y="50"/>
                  <a:pt x="1" y="50"/>
                  <a:pt x="1" y="50"/>
                </a:cubicBezTo>
                <a:cubicBezTo>
                  <a:pt x="0" y="50"/>
                  <a:pt x="0" y="50"/>
                  <a:pt x="0" y="51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4"/>
                  <a:pt x="0" y="54"/>
                  <a:pt x="1" y="54"/>
                </a:cubicBezTo>
                <a:cubicBezTo>
                  <a:pt x="53" y="54"/>
                  <a:pt x="53" y="54"/>
                  <a:pt x="53" y="54"/>
                </a:cubicBezTo>
                <a:cubicBezTo>
                  <a:pt x="54" y="54"/>
                  <a:pt x="55" y="54"/>
                  <a:pt x="55" y="53"/>
                </a:cubicBezTo>
                <a:lnTo>
                  <a:pt x="55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30" name="Freeform 171">
            <a:extLst>
              <a:ext uri="{FF2B5EF4-FFF2-40B4-BE49-F238E27FC236}">
                <a16:creationId xmlns:a16="http://schemas.microsoft.com/office/drawing/2014/main" id="{E1D951F3-A7D5-3B45-8B03-63AEE51F2EAA}"/>
              </a:ext>
            </a:extLst>
          </p:cNvPr>
          <p:cNvSpPr>
            <a:spLocks/>
          </p:cNvSpPr>
          <p:nvPr/>
        </p:nvSpPr>
        <p:spPr bwMode="auto">
          <a:xfrm>
            <a:off x="6927850" y="4025900"/>
            <a:ext cx="219075" cy="158750"/>
          </a:xfrm>
          <a:custGeom>
            <a:avLst/>
            <a:gdLst>
              <a:gd name="T0" fmla="*/ 64 w 64"/>
              <a:gd name="T1" fmla="*/ 42 h 46"/>
              <a:gd name="T2" fmla="*/ 62 w 64"/>
              <a:gd name="T3" fmla="*/ 44 h 46"/>
              <a:gd name="T4" fmla="*/ 61 w 64"/>
              <a:gd name="T5" fmla="*/ 45 h 46"/>
              <a:gd name="T6" fmla="*/ 60 w 64"/>
              <a:gd name="T7" fmla="*/ 44 h 46"/>
              <a:gd name="T8" fmla="*/ 45 w 64"/>
              <a:gd name="T9" fmla="*/ 30 h 46"/>
              <a:gd name="T10" fmla="*/ 45 w 64"/>
              <a:gd name="T11" fmla="*/ 36 h 46"/>
              <a:gd name="T12" fmla="*/ 35 w 64"/>
              <a:gd name="T13" fmla="*/ 46 h 46"/>
              <a:gd name="T14" fmla="*/ 10 w 64"/>
              <a:gd name="T15" fmla="*/ 46 h 46"/>
              <a:gd name="T16" fmla="*/ 0 w 64"/>
              <a:gd name="T17" fmla="*/ 36 h 46"/>
              <a:gd name="T18" fmla="*/ 0 w 64"/>
              <a:gd name="T19" fmla="*/ 10 h 46"/>
              <a:gd name="T20" fmla="*/ 10 w 64"/>
              <a:gd name="T21" fmla="*/ 0 h 46"/>
              <a:gd name="T22" fmla="*/ 35 w 64"/>
              <a:gd name="T23" fmla="*/ 0 h 46"/>
              <a:gd name="T24" fmla="*/ 45 w 64"/>
              <a:gd name="T25" fmla="*/ 10 h 46"/>
              <a:gd name="T26" fmla="*/ 45 w 64"/>
              <a:gd name="T27" fmla="*/ 16 h 46"/>
              <a:gd name="T28" fmla="*/ 60 w 64"/>
              <a:gd name="T29" fmla="*/ 2 h 46"/>
              <a:gd name="T30" fmla="*/ 61 w 64"/>
              <a:gd name="T31" fmla="*/ 1 h 46"/>
              <a:gd name="T32" fmla="*/ 62 w 64"/>
              <a:gd name="T33" fmla="*/ 1 h 46"/>
              <a:gd name="T34" fmla="*/ 64 w 64"/>
              <a:gd name="T35" fmla="*/ 4 h 46"/>
              <a:gd name="T36" fmla="*/ 64 w 64"/>
              <a:gd name="T37" fmla="*/ 42 h 4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64" h="46">
                <a:moveTo>
                  <a:pt x="64" y="42"/>
                </a:moveTo>
                <a:cubicBezTo>
                  <a:pt x="64" y="43"/>
                  <a:pt x="63" y="44"/>
                  <a:pt x="62" y="44"/>
                </a:cubicBezTo>
                <a:cubicBezTo>
                  <a:pt x="62" y="45"/>
                  <a:pt x="62" y="45"/>
                  <a:pt x="61" y="45"/>
                </a:cubicBezTo>
                <a:cubicBezTo>
                  <a:pt x="61" y="45"/>
                  <a:pt x="60" y="44"/>
                  <a:pt x="60" y="44"/>
                </a:cubicBezTo>
                <a:cubicBezTo>
                  <a:pt x="45" y="30"/>
                  <a:pt x="45" y="30"/>
                  <a:pt x="45" y="30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41"/>
                  <a:pt x="41" y="46"/>
                  <a:pt x="35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4" y="46"/>
                  <a:pt x="0" y="41"/>
                  <a:pt x="0" y="36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41" y="0"/>
                  <a:pt x="45" y="5"/>
                  <a:pt x="45" y="10"/>
                </a:cubicBezTo>
                <a:cubicBezTo>
                  <a:pt x="45" y="16"/>
                  <a:pt x="45" y="16"/>
                  <a:pt x="45" y="16"/>
                </a:cubicBezTo>
                <a:cubicBezTo>
                  <a:pt x="60" y="2"/>
                  <a:pt x="60" y="2"/>
                  <a:pt x="60" y="2"/>
                </a:cubicBezTo>
                <a:cubicBezTo>
                  <a:pt x="60" y="1"/>
                  <a:pt x="61" y="1"/>
                  <a:pt x="61" y="1"/>
                </a:cubicBezTo>
                <a:cubicBezTo>
                  <a:pt x="62" y="1"/>
                  <a:pt x="62" y="1"/>
                  <a:pt x="62" y="1"/>
                </a:cubicBezTo>
                <a:cubicBezTo>
                  <a:pt x="63" y="2"/>
                  <a:pt x="64" y="3"/>
                  <a:pt x="64" y="4"/>
                </a:cubicBezTo>
                <a:lnTo>
                  <a:pt x="64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31" name="Freeform 172">
            <a:extLst>
              <a:ext uri="{FF2B5EF4-FFF2-40B4-BE49-F238E27FC236}">
                <a16:creationId xmlns:a16="http://schemas.microsoft.com/office/drawing/2014/main" id="{8C2DE88B-8C5F-9F4E-BD08-CB1184EA9082}"/>
              </a:ext>
            </a:extLst>
          </p:cNvPr>
          <p:cNvSpPr>
            <a:spLocks noEditPoints="1"/>
          </p:cNvSpPr>
          <p:nvPr/>
        </p:nvSpPr>
        <p:spPr bwMode="auto">
          <a:xfrm>
            <a:off x="7423150" y="4029075"/>
            <a:ext cx="139700" cy="150813"/>
          </a:xfrm>
          <a:custGeom>
            <a:avLst/>
            <a:gdLst>
              <a:gd name="T0" fmla="*/ 27 w 41"/>
              <a:gd name="T1" fmla="*/ 41 h 44"/>
              <a:gd name="T2" fmla="*/ 25 w 41"/>
              <a:gd name="T3" fmla="*/ 44 h 44"/>
              <a:gd name="T4" fmla="*/ 23 w 41"/>
              <a:gd name="T5" fmla="*/ 43 h 44"/>
              <a:gd name="T6" fmla="*/ 11 w 41"/>
              <a:gd name="T7" fmla="*/ 31 h 44"/>
              <a:gd name="T8" fmla="*/ 2 w 41"/>
              <a:gd name="T9" fmla="*/ 31 h 44"/>
              <a:gd name="T10" fmla="*/ 0 w 41"/>
              <a:gd name="T11" fmla="*/ 29 h 44"/>
              <a:gd name="T12" fmla="*/ 0 w 41"/>
              <a:gd name="T13" fmla="*/ 15 h 44"/>
              <a:gd name="T14" fmla="*/ 2 w 41"/>
              <a:gd name="T15" fmla="*/ 13 h 44"/>
              <a:gd name="T16" fmla="*/ 11 w 41"/>
              <a:gd name="T17" fmla="*/ 13 h 44"/>
              <a:gd name="T18" fmla="*/ 23 w 41"/>
              <a:gd name="T19" fmla="*/ 1 h 44"/>
              <a:gd name="T20" fmla="*/ 25 w 41"/>
              <a:gd name="T21" fmla="*/ 0 h 44"/>
              <a:gd name="T22" fmla="*/ 27 w 41"/>
              <a:gd name="T23" fmla="*/ 3 h 44"/>
              <a:gd name="T24" fmla="*/ 27 w 41"/>
              <a:gd name="T25" fmla="*/ 41 h 44"/>
              <a:gd name="T26" fmla="*/ 35 w 41"/>
              <a:gd name="T27" fmla="*/ 30 h 44"/>
              <a:gd name="T28" fmla="*/ 34 w 41"/>
              <a:gd name="T29" fmla="*/ 31 h 44"/>
              <a:gd name="T30" fmla="*/ 32 w 41"/>
              <a:gd name="T31" fmla="*/ 28 h 44"/>
              <a:gd name="T32" fmla="*/ 36 w 41"/>
              <a:gd name="T33" fmla="*/ 22 h 44"/>
              <a:gd name="T34" fmla="*/ 32 w 41"/>
              <a:gd name="T35" fmla="*/ 16 h 44"/>
              <a:gd name="T36" fmla="*/ 34 w 41"/>
              <a:gd name="T37" fmla="*/ 13 h 44"/>
              <a:gd name="T38" fmla="*/ 35 w 41"/>
              <a:gd name="T39" fmla="*/ 14 h 44"/>
              <a:gd name="T40" fmla="*/ 41 w 41"/>
              <a:gd name="T41" fmla="*/ 22 h 44"/>
              <a:gd name="T42" fmla="*/ 35 w 41"/>
              <a:gd name="T43" fmla="*/ 30 h 4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1" h="44">
                <a:moveTo>
                  <a:pt x="27" y="41"/>
                </a:moveTo>
                <a:cubicBezTo>
                  <a:pt x="27" y="43"/>
                  <a:pt x="26" y="44"/>
                  <a:pt x="25" y="44"/>
                </a:cubicBezTo>
                <a:cubicBezTo>
                  <a:pt x="24" y="44"/>
                  <a:pt x="24" y="43"/>
                  <a:pt x="23" y="43"/>
                </a:cubicBezTo>
                <a:cubicBezTo>
                  <a:pt x="11" y="31"/>
                  <a:pt x="11" y="31"/>
                  <a:pt x="11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0"/>
                  <a:pt x="0" y="29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1" y="13"/>
                  <a:pt x="2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23" y="1"/>
                  <a:pt x="23" y="1"/>
                  <a:pt x="23" y="1"/>
                </a:cubicBezTo>
                <a:cubicBezTo>
                  <a:pt x="24" y="0"/>
                  <a:pt x="24" y="0"/>
                  <a:pt x="25" y="0"/>
                </a:cubicBezTo>
                <a:cubicBezTo>
                  <a:pt x="26" y="0"/>
                  <a:pt x="27" y="1"/>
                  <a:pt x="27" y="3"/>
                </a:cubicBezTo>
                <a:lnTo>
                  <a:pt x="27" y="41"/>
                </a:lnTo>
                <a:close/>
                <a:moveTo>
                  <a:pt x="35" y="30"/>
                </a:moveTo>
                <a:cubicBezTo>
                  <a:pt x="35" y="30"/>
                  <a:pt x="35" y="31"/>
                  <a:pt x="34" y="31"/>
                </a:cubicBezTo>
                <a:cubicBezTo>
                  <a:pt x="33" y="31"/>
                  <a:pt x="32" y="30"/>
                  <a:pt x="32" y="28"/>
                </a:cubicBezTo>
                <a:cubicBezTo>
                  <a:pt x="32" y="26"/>
                  <a:pt x="36" y="26"/>
                  <a:pt x="36" y="22"/>
                </a:cubicBezTo>
                <a:cubicBezTo>
                  <a:pt x="36" y="18"/>
                  <a:pt x="32" y="18"/>
                  <a:pt x="32" y="16"/>
                </a:cubicBezTo>
                <a:cubicBezTo>
                  <a:pt x="32" y="14"/>
                  <a:pt x="33" y="13"/>
                  <a:pt x="34" y="13"/>
                </a:cubicBezTo>
                <a:cubicBezTo>
                  <a:pt x="35" y="13"/>
                  <a:pt x="35" y="13"/>
                  <a:pt x="35" y="14"/>
                </a:cubicBezTo>
                <a:cubicBezTo>
                  <a:pt x="39" y="15"/>
                  <a:pt x="41" y="18"/>
                  <a:pt x="41" y="22"/>
                </a:cubicBezTo>
                <a:cubicBezTo>
                  <a:pt x="41" y="26"/>
                  <a:pt x="39" y="29"/>
                  <a:pt x="35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32" name="Freeform 173">
            <a:extLst>
              <a:ext uri="{FF2B5EF4-FFF2-40B4-BE49-F238E27FC236}">
                <a16:creationId xmlns:a16="http://schemas.microsoft.com/office/drawing/2014/main" id="{377E0523-2D4A-DB49-AC4A-CB267818C8B1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4002088"/>
            <a:ext cx="250825" cy="206375"/>
          </a:xfrm>
          <a:custGeom>
            <a:avLst/>
            <a:gdLst>
              <a:gd name="T0" fmla="*/ 49 w 73"/>
              <a:gd name="T1" fmla="*/ 18 h 60"/>
              <a:gd name="T2" fmla="*/ 27 w 73"/>
              <a:gd name="T3" fmla="*/ 39 h 60"/>
              <a:gd name="T4" fmla="*/ 28 w 73"/>
              <a:gd name="T5" fmla="*/ 44 h 60"/>
              <a:gd name="T6" fmla="*/ 26 w 73"/>
              <a:gd name="T7" fmla="*/ 44 h 60"/>
              <a:gd name="T8" fmla="*/ 17 w 73"/>
              <a:gd name="T9" fmla="*/ 43 h 60"/>
              <a:gd name="T10" fmla="*/ 8 w 73"/>
              <a:gd name="T11" fmla="*/ 47 h 60"/>
              <a:gd name="T12" fmla="*/ 10 w 73"/>
              <a:gd name="T13" fmla="*/ 40 h 60"/>
              <a:gd name="T14" fmla="*/ 0 w 73"/>
              <a:gd name="T15" fmla="*/ 22 h 60"/>
              <a:gd name="T16" fmla="*/ 26 w 73"/>
              <a:gd name="T17" fmla="*/ 0 h 60"/>
              <a:gd name="T18" fmla="*/ 52 w 73"/>
              <a:gd name="T19" fmla="*/ 18 h 60"/>
              <a:gd name="T20" fmla="*/ 49 w 73"/>
              <a:gd name="T21" fmla="*/ 18 h 60"/>
              <a:gd name="T22" fmla="*/ 17 w 73"/>
              <a:gd name="T23" fmla="*/ 11 h 60"/>
              <a:gd name="T24" fmla="*/ 13 w 73"/>
              <a:gd name="T25" fmla="*/ 14 h 60"/>
              <a:gd name="T26" fmla="*/ 17 w 73"/>
              <a:gd name="T27" fmla="*/ 18 h 60"/>
              <a:gd name="T28" fmla="*/ 20 w 73"/>
              <a:gd name="T29" fmla="*/ 14 h 60"/>
              <a:gd name="T30" fmla="*/ 17 w 73"/>
              <a:gd name="T31" fmla="*/ 11 h 60"/>
              <a:gd name="T32" fmla="*/ 64 w 73"/>
              <a:gd name="T33" fmla="*/ 53 h 60"/>
              <a:gd name="T34" fmla="*/ 66 w 73"/>
              <a:gd name="T35" fmla="*/ 60 h 60"/>
              <a:gd name="T36" fmla="*/ 59 w 73"/>
              <a:gd name="T37" fmla="*/ 56 h 60"/>
              <a:gd name="T38" fmla="*/ 51 w 73"/>
              <a:gd name="T39" fmla="*/ 57 h 60"/>
              <a:gd name="T40" fmla="*/ 29 w 73"/>
              <a:gd name="T41" fmla="*/ 38 h 60"/>
              <a:gd name="T42" fmla="*/ 51 w 73"/>
              <a:gd name="T43" fmla="*/ 20 h 60"/>
              <a:gd name="T44" fmla="*/ 73 w 73"/>
              <a:gd name="T45" fmla="*/ 38 h 60"/>
              <a:gd name="T46" fmla="*/ 64 w 73"/>
              <a:gd name="T47" fmla="*/ 53 h 60"/>
              <a:gd name="T48" fmla="*/ 35 w 73"/>
              <a:gd name="T49" fmla="*/ 11 h 60"/>
              <a:gd name="T50" fmla="*/ 31 w 73"/>
              <a:gd name="T51" fmla="*/ 14 h 60"/>
              <a:gd name="T52" fmla="*/ 35 w 73"/>
              <a:gd name="T53" fmla="*/ 18 h 60"/>
              <a:gd name="T54" fmla="*/ 39 w 73"/>
              <a:gd name="T55" fmla="*/ 14 h 60"/>
              <a:gd name="T56" fmla="*/ 35 w 73"/>
              <a:gd name="T57" fmla="*/ 11 h 60"/>
              <a:gd name="T58" fmla="*/ 44 w 73"/>
              <a:gd name="T59" fmla="*/ 30 h 60"/>
              <a:gd name="T60" fmla="*/ 41 w 73"/>
              <a:gd name="T61" fmla="*/ 33 h 60"/>
              <a:gd name="T62" fmla="*/ 44 w 73"/>
              <a:gd name="T63" fmla="*/ 35 h 60"/>
              <a:gd name="T64" fmla="*/ 47 w 73"/>
              <a:gd name="T65" fmla="*/ 33 h 60"/>
              <a:gd name="T66" fmla="*/ 44 w 73"/>
              <a:gd name="T67" fmla="*/ 30 h 60"/>
              <a:gd name="T68" fmla="*/ 58 w 73"/>
              <a:gd name="T69" fmla="*/ 30 h 60"/>
              <a:gd name="T70" fmla="*/ 55 w 73"/>
              <a:gd name="T71" fmla="*/ 33 h 60"/>
              <a:gd name="T72" fmla="*/ 58 w 73"/>
              <a:gd name="T73" fmla="*/ 35 h 60"/>
              <a:gd name="T74" fmla="*/ 61 w 73"/>
              <a:gd name="T75" fmla="*/ 33 h 60"/>
              <a:gd name="T76" fmla="*/ 58 w 73"/>
              <a:gd name="T77" fmla="*/ 30 h 6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73" h="60">
                <a:moveTo>
                  <a:pt x="49" y="18"/>
                </a:moveTo>
                <a:cubicBezTo>
                  <a:pt x="37" y="18"/>
                  <a:pt x="27" y="27"/>
                  <a:pt x="27" y="39"/>
                </a:cubicBezTo>
                <a:cubicBezTo>
                  <a:pt x="27" y="41"/>
                  <a:pt x="28" y="42"/>
                  <a:pt x="28" y="44"/>
                </a:cubicBezTo>
                <a:cubicBezTo>
                  <a:pt x="27" y="44"/>
                  <a:pt x="26" y="44"/>
                  <a:pt x="26" y="44"/>
                </a:cubicBezTo>
                <a:cubicBezTo>
                  <a:pt x="22" y="44"/>
                  <a:pt x="20" y="44"/>
                  <a:pt x="17" y="43"/>
                </a:cubicBezTo>
                <a:cubicBezTo>
                  <a:pt x="8" y="47"/>
                  <a:pt x="8" y="47"/>
                  <a:pt x="8" y="47"/>
                </a:cubicBezTo>
                <a:cubicBezTo>
                  <a:pt x="10" y="40"/>
                  <a:pt x="10" y="40"/>
                  <a:pt x="10" y="40"/>
                </a:cubicBezTo>
                <a:cubicBezTo>
                  <a:pt x="4" y="35"/>
                  <a:pt x="0" y="29"/>
                  <a:pt x="0" y="22"/>
                </a:cubicBezTo>
                <a:cubicBezTo>
                  <a:pt x="0" y="10"/>
                  <a:pt x="11" y="0"/>
                  <a:pt x="26" y="0"/>
                </a:cubicBezTo>
                <a:cubicBezTo>
                  <a:pt x="38" y="0"/>
                  <a:pt x="50" y="8"/>
                  <a:pt x="52" y="18"/>
                </a:cubicBezTo>
                <a:cubicBezTo>
                  <a:pt x="51" y="18"/>
                  <a:pt x="50" y="18"/>
                  <a:pt x="49" y="18"/>
                </a:cubicBezTo>
                <a:close/>
                <a:moveTo>
                  <a:pt x="17" y="11"/>
                </a:moveTo>
                <a:cubicBezTo>
                  <a:pt x="15" y="11"/>
                  <a:pt x="13" y="12"/>
                  <a:pt x="13" y="14"/>
                </a:cubicBezTo>
                <a:cubicBezTo>
                  <a:pt x="13" y="16"/>
                  <a:pt x="15" y="18"/>
                  <a:pt x="17" y="18"/>
                </a:cubicBezTo>
                <a:cubicBezTo>
                  <a:pt x="19" y="18"/>
                  <a:pt x="20" y="16"/>
                  <a:pt x="20" y="14"/>
                </a:cubicBezTo>
                <a:cubicBezTo>
                  <a:pt x="20" y="12"/>
                  <a:pt x="19" y="11"/>
                  <a:pt x="17" y="11"/>
                </a:cubicBezTo>
                <a:close/>
                <a:moveTo>
                  <a:pt x="64" y="53"/>
                </a:moveTo>
                <a:cubicBezTo>
                  <a:pt x="66" y="60"/>
                  <a:pt x="66" y="60"/>
                  <a:pt x="66" y="60"/>
                </a:cubicBezTo>
                <a:cubicBezTo>
                  <a:pt x="59" y="56"/>
                  <a:pt x="59" y="56"/>
                  <a:pt x="59" y="56"/>
                </a:cubicBezTo>
                <a:cubicBezTo>
                  <a:pt x="56" y="56"/>
                  <a:pt x="53" y="57"/>
                  <a:pt x="51" y="57"/>
                </a:cubicBezTo>
                <a:cubicBezTo>
                  <a:pt x="39" y="57"/>
                  <a:pt x="29" y="49"/>
                  <a:pt x="29" y="38"/>
                </a:cubicBezTo>
                <a:cubicBezTo>
                  <a:pt x="29" y="28"/>
                  <a:pt x="39" y="20"/>
                  <a:pt x="51" y="20"/>
                </a:cubicBezTo>
                <a:cubicBezTo>
                  <a:pt x="63" y="20"/>
                  <a:pt x="73" y="28"/>
                  <a:pt x="73" y="38"/>
                </a:cubicBezTo>
                <a:cubicBezTo>
                  <a:pt x="73" y="44"/>
                  <a:pt x="69" y="49"/>
                  <a:pt x="64" y="53"/>
                </a:cubicBezTo>
                <a:close/>
                <a:moveTo>
                  <a:pt x="35" y="11"/>
                </a:moveTo>
                <a:cubicBezTo>
                  <a:pt x="33" y="11"/>
                  <a:pt x="31" y="12"/>
                  <a:pt x="31" y="14"/>
                </a:cubicBezTo>
                <a:cubicBezTo>
                  <a:pt x="31" y="16"/>
                  <a:pt x="33" y="18"/>
                  <a:pt x="35" y="18"/>
                </a:cubicBezTo>
                <a:cubicBezTo>
                  <a:pt x="37" y="18"/>
                  <a:pt x="39" y="16"/>
                  <a:pt x="39" y="14"/>
                </a:cubicBezTo>
                <a:cubicBezTo>
                  <a:pt x="39" y="12"/>
                  <a:pt x="37" y="11"/>
                  <a:pt x="35" y="11"/>
                </a:cubicBezTo>
                <a:close/>
                <a:moveTo>
                  <a:pt x="44" y="30"/>
                </a:moveTo>
                <a:cubicBezTo>
                  <a:pt x="42" y="30"/>
                  <a:pt x="41" y="31"/>
                  <a:pt x="41" y="33"/>
                </a:cubicBezTo>
                <a:cubicBezTo>
                  <a:pt x="41" y="34"/>
                  <a:pt x="42" y="35"/>
                  <a:pt x="44" y="35"/>
                </a:cubicBezTo>
                <a:cubicBezTo>
                  <a:pt x="46" y="35"/>
                  <a:pt x="47" y="34"/>
                  <a:pt x="47" y="33"/>
                </a:cubicBezTo>
                <a:cubicBezTo>
                  <a:pt x="47" y="31"/>
                  <a:pt x="46" y="30"/>
                  <a:pt x="44" y="30"/>
                </a:cubicBezTo>
                <a:close/>
                <a:moveTo>
                  <a:pt x="58" y="30"/>
                </a:moveTo>
                <a:cubicBezTo>
                  <a:pt x="57" y="30"/>
                  <a:pt x="55" y="31"/>
                  <a:pt x="55" y="33"/>
                </a:cubicBezTo>
                <a:cubicBezTo>
                  <a:pt x="55" y="34"/>
                  <a:pt x="57" y="35"/>
                  <a:pt x="58" y="35"/>
                </a:cubicBezTo>
                <a:cubicBezTo>
                  <a:pt x="60" y="35"/>
                  <a:pt x="61" y="34"/>
                  <a:pt x="61" y="33"/>
                </a:cubicBezTo>
                <a:cubicBezTo>
                  <a:pt x="61" y="31"/>
                  <a:pt x="60" y="30"/>
                  <a:pt x="58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33" name="Freeform 174">
            <a:extLst>
              <a:ext uri="{FF2B5EF4-FFF2-40B4-BE49-F238E27FC236}">
                <a16:creationId xmlns:a16="http://schemas.microsoft.com/office/drawing/2014/main" id="{82D1A3D2-BEF4-1B4B-8E96-12FF9C38E3E1}"/>
              </a:ext>
            </a:extLst>
          </p:cNvPr>
          <p:cNvSpPr>
            <a:spLocks noEditPoints="1"/>
          </p:cNvSpPr>
          <p:nvPr/>
        </p:nvSpPr>
        <p:spPr bwMode="auto">
          <a:xfrm>
            <a:off x="8415338" y="4011613"/>
            <a:ext cx="241300" cy="168275"/>
          </a:xfrm>
          <a:custGeom>
            <a:avLst/>
            <a:gdLst>
              <a:gd name="T0" fmla="*/ 64 w 70"/>
              <a:gd name="T1" fmla="*/ 20 h 49"/>
              <a:gd name="T2" fmla="*/ 35 w 70"/>
              <a:gd name="T3" fmla="*/ 9 h 49"/>
              <a:gd name="T4" fmla="*/ 7 w 70"/>
              <a:gd name="T5" fmla="*/ 20 h 49"/>
              <a:gd name="T6" fmla="*/ 6 w 70"/>
              <a:gd name="T7" fmla="*/ 20 h 49"/>
              <a:gd name="T8" fmla="*/ 0 w 70"/>
              <a:gd name="T9" fmla="*/ 14 h 49"/>
              <a:gd name="T10" fmla="*/ 1 w 70"/>
              <a:gd name="T11" fmla="*/ 13 h 49"/>
              <a:gd name="T12" fmla="*/ 35 w 70"/>
              <a:gd name="T13" fmla="*/ 0 h 49"/>
              <a:gd name="T14" fmla="*/ 70 w 70"/>
              <a:gd name="T15" fmla="*/ 13 h 49"/>
              <a:gd name="T16" fmla="*/ 70 w 70"/>
              <a:gd name="T17" fmla="*/ 14 h 49"/>
              <a:gd name="T18" fmla="*/ 64 w 70"/>
              <a:gd name="T19" fmla="*/ 20 h 49"/>
              <a:gd name="T20" fmla="*/ 64 w 70"/>
              <a:gd name="T21" fmla="*/ 20 h 49"/>
              <a:gd name="T22" fmla="*/ 54 w 70"/>
              <a:gd name="T23" fmla="*/ 30 h 49"/>
              <a:gd name="T24" fmla="*/ 35 w 70"/>
              <a:gd name="T25" fmla="*/ 22 h 49"/>
              <a:gd name="T26" fmla="*/ 16 w 70"/>
              <a:gd name="T27" fmla="*/ 30 h 49"/>
              <a:gd name="T28" fmla="*/ 10 w 70"/>
              <a:gd name="T29" fmla="*/ 24 h 49"/>
              <a:gd name="T30" fmla="*/ 10 w 70"/>
              <a:gd name="T31" fmla="*/ 23 h 49"/>
              <a:gd name="T32" fmla="*/ 35 w 70"/>
              <a:gd name="T33" fmla="*/ 13 h 49"/>
              <a:gd name="T34" fmla="*/ 60 w 70"/>
              <a:gd name="T35" fmla="*/ 23 h 49"/>
              <a:gd name="T36" fmla="*/ 61 w 70"/>
              <a:gd name="T37" fmla="*/ 24 h 49"/>
              <a:gd name="T38" fmla="*/ 55 w 70"/>
              <a:gd name="T39" fmla="*/ 30 h 49"/>
              <a:gd name="T40" fmla="*/ 54 w 70"/>
              <a:gd name="T41" fmla="*/ 30 h 49"/>
              <a:gd name="T42" fmla="*/ 35 w 70"/>
              <a:gd name="T43" fmla="*/ 36 h 49"/>
              <a:gd name="T44" fmla="*/ 26 w 70"/>
              <a:gd name="T45" fmla="*/ 40 h 49"/>
              <a:gd name="T46" fmla="*/ 20 w 70"/>
              <a:gd name="T47" fmla="*/ 34 h 49"/>
              <a:gd name="T48" fmla="*/ 20 w 70"/>
              <a:gd name="T49" fmla="*/ 33 h 49"/>
              <a:gd name="T50" fmla="*/ 35 w 70"/>
              <a:gd name="T51" fmla="*/ 27 h 49"/>
              <a:gd name="T52" fmla="*/ 51 w 70"/>
              <a:gd name="T53" fmla="*/ 33 h 49"/>
              <a:gd name="T54" fmla="*/ 51 w 70"/>
              <a:gd name="T55" fmla="*/ 34 h 49"/>
              <a:gd name="T56" fmla="*/ 45 w 70"/>
              <a:gd name="T57" fmla="*/ 40 h 49"/>
              <a:gd name="T58" fmla="*/ 35 w 70"/>
              <a:gd name="T59" fmla="*/ 36 h 49"/>
              <a:gd name="T60" fmla="*/ 29 w 70"/>
              <a:gd name="T61" fmla="*/ 43 h 49"/>
              <a:gd name="T62" fmla="*/ 35 w 70"/>
              <a:gd name="T63" fmla="*/ 41 h 49"/>
              <a:gd name="T64" fmla="*/ 41 w 70"/>
              <a:gd name="T65" fmla="*/ 43 h 49"/>
              <a:gd name="T66" fmla="*/ 35 w 70"/>
              <a:gd name="T67" fmla="*/ 49 h 49"/>
              <a:gd name="T68" fmla="*/ 29 w 70"/>
              <a:gd name="T69" fmla="*/ 43 h 4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70" h="49">
                <a:moveTo>
                  <a:pt x="64" y="20"/>
                </a:moveTo>
                <a:cubicBezTo>
                  <a:pt x="55" y="13"/>
                  <a:pt x="46" y="9"/>
                  <a:pt x="35" y="9"/>
                </a:cubicBezTo>
                <a:cubicBezTo>
                  <a:pt x="24" y="9"/>
                  <a:pt x="15" y="13"/>
                  <a:pt x="7" y="20"/>
                </a:cubicBezTo>
                <a:cubicBezTo>
                  <a:pt x="7" y="20"/>
                  <a:pt x="7" y="20"/>
                  <a:pt x="6" y="20"/>
                </a:cubicBezTo>
                <a:cubicBezTo>
                  <a:pt x="5" y="20"/>
                  <a:pt x="0" y="15"/>
                  <a:pt x="0" y="14"/>
                </a:cubicBezTo>
                <a:cubicBezTo>
                  <a:pt x="0" y="14"/>
                  <a:pt x="0" y="14"/>
                  <a:pt x="1" y="13"/>
                </a:cubicBezTo>
                <a:cubicBezTo>
                  <a:pt x="10" y="4"/>
                  <a:pt x="23" y="0"/>
                  <a:pt x="35" y="0"/>
                </a:cubicBezTo>
                <a:cubicBezTo>
                  <a:pt x="48" y="0"/>
                  <a:pt x="61" y="4"/>
                  <a:pt x="70" y="13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5"/>
                  <a:pt x="65" y="20"/>
                  <a:pt x="64" y="20"/>
                </a:cubicBezTo>
                <a:cubicBezTo>
                  <a:pt x="64" y="20"/>
                  <a:pt x="64" y="20"/>
                  <a:pt x="64" y="20"/>
                </a:cubicBezTo>
                <a:close/>
                <a:moveTo>
                  <a:pt x="54" y="30"/>
                </a:moveTo>
                <a:cubicBezTo>
                  <a:pt x="48" y="25"/>
                  <a:pt x="43" y="22"/>
                  <a:pt x="35" y="22"/>
                </a:cubicBezTo>
                <a:cubicBezTo>
                  <a:pt x="25" y="22"/>
                  <a:pt x="16" y="30"/>
                  <a:pt x="16" y="30"/>
                </a:cubicBezTo>
                <a:cubicBezTo>
                  <a:pt x="15" y="30"/>
                  <a:pt x="10" y="25"/>
                  <a:pt x="10" y="24"/>
                </a:cubicBezTo>
                <a:cubicBezTo>
                  <a:pt x="10" y="24"/>
                  <a:pt x="10" y="23"/>
                  <a:pt x="10" y="23"/>
                </a:cubicBezTo>
                <a:cubicBezTo>
                  <a:pt x="17" y="17"/>
                  <a:pt x="26" y="13"/>
                  <a:pt x="35" y="13"/>
                </a:cubicBezTo>
                <a:cubicBezTo>
                  <a:pt x="44" y="13"/>
                  <a:pt x="54" y="17"/>
                  <a:pt x="60" y="23"/>
                </a:cubicBezTo>
                <a:cubicBezTo>
                  <a:pt x="61" y="23"/>
                  <a:pt x="61" y="24"/>
                  <a:pt x="61" y="24"/>
                </a:cubicBezTo>
                <a:cubicBezTo>
                  <a:pt x="61" y="25"/>
                  <a:pt x="56" y="30"/>
                  <a:pt x="55" y="30"/>
                </a:cubicBezTo>
                <a:cubicBezTo>
                  <a:pt x="54" y="30"/>
                  <a:pt x="54" y="30"/>
                  <a:pt x="54" y="30"/>
                </a:cubicBezTo>
                <a:close/>
                <a:moveTo>
                  <a:pt x="35" y="36"/>
                </a:moveTo>
                <a:cubicBezTo>
                  <a:pt x="30" y="36"/>
                  <a:pt x="26" y="40"/>
                  <a:pt x="26" y="40"/>
                </a:cubicBezTo>
                <a:cubicBezTo>
                  <a:pt x="25" y="40"/>
                  <a:pt x="20" y="35"/>
                  <a:pt x="20" y="34"/>
                </a:cubicBezTo>
                <a:cubicBezTo>
                  <a:pt x="20" y="33"/>
                  <a:pt x="20" y="33"/>
                  <a:pt x="20" y="33"/>
                </a:cubicBezTo>
                <a:cubicBezTo>
                  <a:pt x="24" y="29"/>
                  <a:pt x="30" y="27"/>
                  <a:pt x="35" y="27"/>
                </a:cubicBezTo>
                <a:cubicBezTo>
                  <a:pt x="41" y="27"/>
                  <a:pt x="47" y="29"/>
                  <a:pt x="51" y="33"/>
                </a:cubicBezTo>
                <a:cubicBezTo>
                  <a:pt x="51" y="33"/>
                  <a:pt x="51" y="33"/>
                  <a:pt x="51" y="34"/>
                </a:cubicBezTo>
                <a:cubicBezTo>
                  <a:pt x="51" y="35"/>
                  <a:pt x="46" y="40"/>
                  <a:pt x="45" y="40"/>
                </a:cubicBezTo>
                <a:cubicBezTo>
                  <a:pt x="44" y="40"/>
                  <a:pt x="41" y="36"/>
                  <a:pt x="35" y="36"/>
                </a:cubicBezTo>
                <a:close/>
                <a:moveTo>
                  <a:pt x="29" y="43"/>
                </a:moveTo>
                <a:cubicBezTo>
                  <a:pt x="29" y="42"/>
                  <a:pt x="34" y="41"/>
                  <a:pt x="35" y="41"/>
                </a:cubicBezTo>
                <a:cubicBezTo>
                  <a:pt x="37" y="41"/>
                  <a:pt x="41" y="42"/>
                  <a:pt x="41" y="43"/>
                </a:cubicBezTo>
                <a:cubicBezTo>
                  <a:pt x="41" y="44"/>
                  <a:pt x="36" y="49"/>
                  <a:pt x="35" y="49"/>
                </a:cubicBezTo>
                <a:cubicBezTo>
                  <a:pt x="34" y="49"/>
                  <a:pt x="29" y="44"/>
                  <a:pt x="29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34" name="Freeform 175">
            <a:extLst>
              <a:ext uri="{FF2B5EF4-FFF2-40B4-BE49-F238E27FC236}">
                <a16:creationId xmlns:a16="http://schemas.microsoft.com/office/drawing/2014/main" id="{B9C75B58-75BE-3644-B22F-F02881C97273}"/>
              </a:ext>
            </a:extLst>
          </p:cNvPr>
          <p:cNvSpPr>
            <a:spLocks noEditPoints="1"/>
          </p:cNvSpPr>
          <p:nvPr/>
        </p:nvSpPr>
        <p:spPr bwMode="auto">
          <a:xfrm>
            <a:off x="8869363" y="4011613"/>
            <a:ext cx="198437" cy="200025"/>
          </a:xfrm>
          <a:custGeom>
            <a:avLst/>
            <a:gdLst>
              <a:gd name="T0" fmla="*/ 11 w 58"/>
              <a:gd name="T1" fmla="*/ 57 h 58"/>
              <a:gd name="T2" fmla="*/ 8 w 58"/>
              <a:gd name="T3" fmla="*/ 58 h 58"/>
              <a:gd name="T4" fmla="*/ 5 w 58"/>
              <a:gd name="T5" fmla="*/ 57 h 58"/>
              <a:gd name="T6" fmla="*/ 1 w 58"/>
              <a:gd name="T7" fmla="*/ 53 h 58"/>
              <a:gd name="T8" fmla="*/ 0 w 58"/>
              <a:gd name="T9" fmla="*/ 50 h 58"/>
              <a:gd name="T10" fmla="*/ 1 w 58"/>
              <a:gd name="T11" fmla="*/ 47 h 58"/>
              <a:gd name="T12" fmla="*/ 25 w 58"/>
              <a:gd name="T13" fmla="*/ 22 h 58"/>
              <a:gd name="T14" fmla="*/ 35 w 58"/>
              <a:gd name="T15" fmla="*/ 33 h 58"/>
              <a:gd name="T16" fmla="*/ 11 w 58"/>
              <a:gd name="T17" fmla="*/ 57 h 58"/>
              <a:gd name="T18" fmla="*/ 10 w 58"/>
              <a:gd name="T19" fmla="*/ 45 h 58"/>
              <a:gd name="T20" fmla="*/ 8 w 58"/>
              <a:gd name="T21" fmla="*/ 48 h 58"/>
              <a:gd name="T22" fmla="*/ 10 w 58"/>
              <a:gd name="T23" fmla="*/ 50 h 58"/>
              <a:gd name="T24" fmla="*/ 12 w 58"/>
              <a:gd name="T25" fmla="*/ 48 h 58"/>
              <a:gd name="T26" fmla="*/ 10 w 58"/>
              <a:gd name="T27" fmla="*/ 45 h 58"/>
              <a:gd name="T28" fmla="*/ 57 w 58"/>
              <a:gd name="T29" fmla="*/ 21 h 58"/>
              <a:gd name="T30" fmla="*/ 42 w 58"/>
              <a:gd name="T31" fmla="*/ 32 h 58"/>
              <a:gd name="T32" fmla="*/ 26 w 58"/>
              <a:gd name="T33" fmla="*/ 16 h 58"/>
              <a:gd name="T34" fmla="*/ 42 w 58"/>
              <a:gd name="T35" fmla="*/ 0 h 58"/>
              <a:gd name="T36" fmla="*/ 50 w 58"/>
              <a:gd name="T37" fmla="*/ 2 h 58"/>
              <a:gd name="T38" fmla="*/ 51 w 58"/>
              <a:gd name="T39" fmla="*/ 3 h 58"/>
              <a:gd name="T40" fmla="*/ 50 w 58"/>
              <a:gd name="T41" fmla="*/ 4 h 58"/>
              <a:gd name="T42" fmla="*/ 40 w 58"/>
              <a:gd name="T43" fmla="*/ 10 h 58"/>
              <a:gd name="T44" fmla="*/ 40 w 58"/>
              <a:gd name="T45" fmla="*/ 18 h 58"/>
              <a:gd name="T46" fmla="*/ 47 w 58"/>
              <a:gd name="T47" fmla="*/ 22 h 58"/>
              <a:gd name="T48" fmla="*/ 57 w 58"/>
              <a:gd name="T49" fmla="*/ 16 h 58"/>
              <a:gd name="T50" fmla="*/ 58 w 58"/>
              <a:gd name="T51" fmla="*/ 17 h 58"/>
              <a:gd name="T52" fmla="*/ 57 w 58"/>
              <a:gd name="T53" fmla="*/ 21 h 5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8" h="58">
                <a:moveTo>
                  <a:pt x="11" y="57"/>
                </a:moveTo>
                <a:cubicBezTo>
                  <a:pt x="10" y="58"/>
                  <a:pt x="9" y="58"/>
                  <a:pt x="8" y="58"/>
                </a:cubicBezTo>
                <a:cubicBezTo>
                  <a:pt x="7" y="58"/>
                  <a:pt x="6" y="58"/>
                  <a:pt x="5" y="57"/>
                </a:cubicBezTo>
                <a:cubicBezTo>
                  <a:pt x="1" y="53"/>
                  <a:pt x="1" y="53"/>
                  <a:pt x="1" y="53"/>
                </a:cubicBezTo>
                <a:cubicBezTo>
                  <a:pt x="0" y="52"/>
                  <a:pt x="0" y="51"/>
                  <a:pt x="0" y="50"/>
                </a:cubicBezTo>
                <a:cubicBezTo>
                  <a:pt x="0" y="49"/>
                  <a:pt x="0" y="47"/>
                  <a:pt x="1" y="47"/>
                </a:cubicBezTo>
                <a:cubicBezTo>
                  <a:pt x="25" y="22"/>
                  <a:pt x="25" y="22"/>
                  <a:pt x="25" y="22"/>
                </a:cubicBezTo>
                <a:cubicBezTo>
                  <a:pt x="27" y="27"/>
                  <a:pt x="31" y="31"/>
                  <a:pt x="35" y="33"/>
                </a:cubicBezTo>
                <a:lnTo>
                  <a:pt x="11" y="57"/>
                </a:lnTo>
                <a:close/>
                <a:moveTo>
                  <a:pt x="10" y="45"/>
                </a:moveTo>
                <a:cubicBezTo>
                  <a:pt x="9" y="45"/>
                  <a:pt x="8" y="46"/>
                  <a:pt x="8" y="48"/>
                </a:cubicBezTo>
                <a:cubicBezTo>
                  <a:pt x="8" y="49"/>
                  <a:pt x="9" y="50"/>
                  <a:pt x="10" y="50"/>
                </a:cubicBezTo>
                <a:cubicBezTo>
                  <a:pt x="11" y="50"/>
                  <a:pt x="12" y="49"/>
                  <a:pt x="12" y="48"/>
                </a:cubicBezTo>
                <a:cubicBezTo>
                  <a:pt x="12" y="46"/>
                  <a:pt x="11" y="45"/>
                  <a:pt x="10" y="45"/>
                </a:cubicBezTo>
                <a:close/>
                <a:moveTo>
                  <a:pt x="57" y="21"/>
                </a:moveTo>
                <a:cubicBezTo>
                  <a:pt x="55" y="27"/>
                  <a:pt x="49" y="32"/>
                  <a:pt x="42" y="32"/>
                </a:cubicBezTo>
                <a:cubicBezTo>
                  <a:pt x="33" y="32"/>
                  <a:pt x="26" y="24"/>
                  <a:pt x="26" y="16"/>
                </a:cubicBezTo>
                <a:cubicBezTo>
                  <a:pt x="26" y="7"/>
                  <a:pt x="33" y="0"/>
                  <a:pt x="42" y="0"/>
                </a:cubicBezTo>
                <a:cubicBezTo>
                  <a:pt x="45" y="0"/>
                  <a:pt x="48" y="0"/>
                  <a:pt x="50" y="2"/>
                </a:cubicBezTo>
                <a:cubicBezTo>
                  <a:pt x="51" y="2"/>
                  <a:pt x="51" y="2"/>
                  <a:pt x="51" y="3"/>
                </a:cubicBezTo>
                <a:cubicBezTo>
                  <a:pt x="51" y="3"/>
                  <a:pt x="51" y="4"/>
                  <a:pt x="50" y="4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8"/>
                  <a:pt x="40" y="18"/>
                  <a:pt x="40" y="18"/>
                </a:cubicBezTo>
                <a:cubicBezTo>
                  <a:pt x="47" y="22"/>
                  <a:pt x="47" y="22"/>
                  <a:pt x="47" y="22"/>
                </a:cubicBezTo>
                <a:cubicBezTo>
                  <a:pt x="48" y="21"/>
                  <a:pt x="56" y="16"/>
                  <a:pt x="57" y="16"/>
                </a:cubicBezTo>
                <a:cubicBezTo>
                  <a:pt x="58" y="16"/>
                  <a:pt x="58" y="16"/>
                  <a:pt x="58" y="17"/>
                </a:cubicBezTo>
                <a:cubicBezTo>
                  <a:pt x="58" y="18"/>
                  <a:pt x="58" y="20"/>
                  <a:pt x="57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35" name="Freeform 176">
            <a:extLst>
              <a:ext uri="{FF2B5EF4-FFF2-40B4-BE49-F238E27FC236}">
                <a16:creationId xmlns:a16="http://schemas.microsoft.com/office/drawing/2014/main" id="{09118706-33A0-0547-A182-33FF921E402E}"/>
              </a:ext>
            </a:extLst>
          </p:cNvPr>
          <p:cNvSpPr>
            <a:spLocks noEditPoints="1"/>
          </p:cNvSpPr>
          <p:nvPr/>
        </p:nvSpPr>
        <p:spPr bwMode="auto">
          <a:xfrm>
            <a:off x="87313" y="4451350"/>
            <a:ext cx="168275" cy="223838"/>
          </a:xfrm>
          <a:custGeom>
            <a:avLst/>
            <a:gdLst>
              <a:gd name="T0" fmla="*/ 17 w 49"/>
              <a:gd name="T1" fmla="*/ 41 h 65"/>
              <a:gd name="T2" fmla="*/ 13 w 49"/>
              <a:gd name="T3" fmla="*/ 43 h 65"/>
              <a:gd name="T4" fmla="*/ 2 w 49"/>
              <a:gd name="T5" fmla="*/ 46 h 65"/>
              <a:gd name="T6" fmla="*/ 1 w 49"/>
              <a:gd name="T7" fmla="*/ 44 h 65"/>
              <a:gd name="T8" fmla="*/ 0 w 49"/>
              <a:gd name="T9" fmla="*/ 42 h 65"/>
              <a:gd name="T10" fmla="*/ 1 w 49"/>
              <a:gd name="T11" fmla="*/ 31 h 65"/>
              <a:gd name="T12" fmla="*/ 3 w 49"/>
              <a:gd name="T13" fmla="*/ 30 h 65"/>
              <a:gd name="T14" fmla="*/ 14 w 49"/>
              <a:gd name="T15" fmla="*/ 35 h 65"/>
              <a:gd name="T16" fmla="*/ 17 w 49"/>
              <a:gd name="T17" fmla="*/ 36 h 65"/>
              <a:gd name="T18" fmla="*/ 19 w 49"/>
              <a:gd name="T19" fmla="*/ 39 h 65"/>
              <a:gd name="T20" fmla="*/ 17 w 49"/>
              <a:gd name="T21" fmla="*/ 41 h 65"/>
              <a:gd name="T22" fmla="*/ 23 w 49"/>
              <a:gd name="T23" fmla="*/ 31 h 65"/>
              <a:gd name="T24" fmla="*/ 19 w 49"/>
              <a:gd name="T25" fmla="*/ 29 h 65"/>
              <a:gd name="T26" fmla="*/ 5 w 49"/>
              <a:gd name="T27" fmla="*/ 7 h 65"/>
              <a:gd name="T28" fmla="*/ 6 w 49"/>
              <a:gd name="T29" fmla="*/ 5 h 65"/>
              <a:gd name="T30" fmla="*/ 21 w 49"/>
              <a:gd name="T31" fmla="*/ 1 h 65"/>
              <a:gd name="T32" fmla="*/ 23 w 49"/>
              <a:gd name="T33" fmla="*/ 2 h 65"/>
              <a:gd name="T34" fmla="*/ 25 w 49"/>
              <a:gd name="T35" fmla="*/ 27 h 65"/>
              <a:gd name="T36" fmla="*/ 23 w 49"/>
              <a:gd name="T37" fmla="*/ 31 h 65"/>
              <a:gd name="T38" fmla="*/ 24 w 49"/>
              <a:gd name="T39" fmla="*/ 52 h 65"/>
              <a:gd name="T40" fmla="*/ 24 w 49"/>
              <a:gd name="T41" fmla="*/ 63 h 65"/>
              <a:gd name="T42" fmla="*/ 22 w 49"/>
              <a:gd name="T43" fmla="*/ 65 h 65"/>
              <a:gd name="T44" fmla="*/ 10 w 49"/>
              <a:gd name="T45" fmla="*/ 60 h 65"/>
              <a:gd name="T46" fmla="*/ 9 w 49"/>
              <a:gd name="T47" fmla="*/ 59 h 65"/>
              <a:gd name="T48" fmla="*/ 10 w 49"/>
              <a:gd name="T49" fmla="*/ 58 h 65"/>
              <a:gd name="T50" fmla="*/ 17 w 49"/>
              <a:gd name="T51" fmla="*/ 48 h 65"/>
              <a:gd name="T52" fmla="*/ 19 w 49"/>
              <a:gd name="T53" fmla="*/ 46 h 65"/>
              <a:gd name="T54" fmla="*/ 23 w 49"/>
              <a:gd name="T55" fmla="*/ 45 h 65"/>
              <a:gd name="T56" fmla="*/ 24 w 49"/>
              <a:gd name="T57" fmla="*/ 48 h 65"/>
              <a:gd name="T58" fmla="*/ 24 w 49"/>
              <a:gd name="T59" fmla="*/ 52 h 65"/>
              <a:gd name="T60" fmla="*/ 47 w 49"/>
              <a:gd name="T61" fmla="*/ 33 h 65"/>
              <a:gd name="T62" fmla="*/ 35 w 49"/>
              <a:gd name="T63" fmla="*/ 36 h 65"/>
              <a:gd name="T64" fmla="*/ 32 w 49"/>
              <a:gd name="T65" fmla="*/ 37 h 65"/>
              <a:gd name="T66" fmla="*/ 32 w 49"/>
              <a:gd name="T67" fmla="*/ 37 h 65"/>
              <a:gd name="T68" fmla="*/ 29 w 49"/>
              <a:gd name="T69" fmla="*/ 35 h 65"/>
              <a:gd name="T70" fmla="*/ 29 w 49"/>
              <a:gd name="T71" fmla="*/ 32 h 65"/>
              <a:gd name="T72" fmla="*/ 32 w 49"/>
              <a:gd name="T73" fmla="*/ 28 h 65"/>
              <a:gd name="T74" fmla="*/ 39 w 49"/>
              <a:gd name="T75" fmla="*/ 20 h 65"/>
              <a:gd name="T76" fmla="*/ 41 w 49"/>
              <a:gd name="T77" fmla="*/ 20 h 65"/>
              <a:gd name="T78" fmla="*/ 48 w 49"/>
              <a:gd name="T79" fmla="*/ 30 h 65"/>
              <a:gd name="T80" fmla="*/ 48 w 49"/>
              <a:gd name="T81" fmla="*/ 31 h 65"/>
              <a:gd name="T82" fmla="*/ 47 w 49"/>
              <a:gd name="T83" fmla="*/ 33 h 65"/>
              <a:gd name="T84" fmla="*/ 40 w 49"/>
              <a:gd name="T85" fmla="*/ 60 h 65"/>
              <a:gd name="T86" fmla="*/ 38 w 49"/>
              <a:gd name="T87" fmla="*/ 59 h 65"/>
              <a:gd name="T88" fmla="*/ 32 w 49"/>
              <a:gd name="T89" fmla="*/ 49 h 65"/>
              <a:gd name="T90" fmla="*/ 30 w 49"/>
              <a:gd name="T91" fmla="*/ 46 h 65"/>
              <a:gd name="T92" fmla="*/ 30 w 49"/>
              <a:gd name="T93" fmla="*/ 43 h 65"/>
              <a:gd name="T94" fmla="*/ 33 w 49"/>
              <a:gd name="T95" fmla="*/ 42 h 65"/>
              <a:gd name="T96" fmla="*/ 37 w 49"/>
              <a:gd name="T97" fmla="*/ 44 h 65"/>
              <a:gd name="T98" fmla="*/ 48 w 49"/>
              <a:gd name="T99" fmla="*/ 47 h 65"/>
              <a:gd name="T100" fmla="*/ 49 w 49"/>
              <a:gd name="T101" fmla="*/ 49 h 65"/>
              <a:gd name="T102" fmla="*/ 40 w 49"/>
              <a:gd name="T103" fmla="*/ 60 h 6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49" h="65">
                <a:moveTo>
                  <a:pt x="17" y="41"/>
                </a:moveTo>
                <a:cubicBezTo>
                  <a:pt x="17" y="41"/>
                  <a:pt x="17" y="41"/>
                  <a:pt x="13" y="43"/>
                </a:cubicBezTo>
                <a:cubicBezTo>
                  <a:pt x="3" y="46"/>
                  <a:pt x="3" y="46"/>
                  <a:pt x="2" y="46"/>
                </a:cubicBezTo>
                <a:cubicBezTo>
                  <a:pt x="2" y="46"/>
                  <a:pt x="1" y="45"/>
                  <a:pt x="1" y="44"/>
                </a:cubicBezTo>
                <a:cubicBezTo>
                  <a:pt x="0" y="44"/>
                  <a:pt x="0" y="43"/>
                  <a:pt x="0" y="42"/>
                </a:cubicBezTo>
                <a:cubicBezTo>
                  <a:pt x="0" y="38"/>
                  <a:pt x="0" y="33"/>
                  <a:pt x="1" y="31"/>
                </a:cubicBezTo>
                <a:cubicBezTo>
                  <a:pt x="2" y="31"/>
                  <a:pt x="2" y="30"/>
                  <a:pt x="3" y="30"/>
                </a:cubicBezTo>
                <a:cubicBezTo>
                  <a:pt x="4" y="30"/>
                  <a:pt x="4" y="30"/>
                  <a:pt x="14" y="35"/>
                </a:cubicBezTo>
                <a:cubicBezTo>
                  <a:pt x="14" y="35"/>
                  <a:pt x="14" y="35"/>
                  <a:pt x="17" y="36"/>
                </a:cubicBezTo>
                <a:cubicBezTo>
                  <a:pt x="18" y="36"/>
                  <a:pt x="19" y="37"/>
                  <a:pt x="19" y="39"/>
                </a:cubicBezTo>
                <a:cubicBezTo>
                  <a:pt x="19" y="40"/>
                  <a:pt x="18" y="41"/>
                  <a:pt x="17" y="41"/>
                </a:cubicBezTo>
                <a:close/>
                <a:moveTo>
                  <a:pt x="23" y="31"/>
                </a:moveTo>
                <a:cubicBezTo>
                  <a:pt x="22" y="31"/>
                  <a:pt x="21" y="32"/>
                  <a:pt x="19" y="29"/>
                </a:cubicBezTo>
                <a:cubicBezTo>
                  <a:pt x="5" y="8"/>
                  <a:pt x="5" y="7"/>
                  <a:pt x="5" y="7"/>
                </a:cubicBezTo>
                <a:cubicBezTo>
                  <a:pt x="5" y="6"/>
                  <a:pt x="5" y="6"/>
                  <a:pt x="6" y="5"/>
                </a:cubicBezTo>
                <a:cubicBezTo>
                  <a:pt x="8" y="3"/>
                  <a:pt x="18" y="0"/>
                  <a:pt x="21" y="1"/>
                </a:cubicBezTo>
                <a:cubicBezTo>
                  <a:pt x="22" y="1"/>
                  <a:pt x="23" y="1"/>
                  <a:pt x="23" y="2"/>
                </a:cubicBezTo>
                <a:cubicBezTo>
                  <a:pt x="23" y="3"/>
                  <a:pt x="24" y="22"/>
                  <a:pt x="25" y="27"/>
                </a:cubicBezTo>
                <a:cubicBezTo>
                  <a:pt x="25" y="30"/>
                  <a:pt x="23" y="31"/>
                  <a:pt x="23" y="31"/>
                </a:cubicBezTo>
                <a:close/>
                <a:moveTo>
                  <a:pt x="24" y="52"/>
                </a:moveTo>
                <a:cubicBezTo>
                  <a:pt x="24" y="62"/>
                  <a:pt x="24" y="63"/>
                  <a:pt x="24" y="63"/>
                </a:cubicBezTo>
                <a:cubicBezTo>
                  <a:pt x="24" y="64"/>
                  <a:pt x="23" y="64"/>
                  <a:pt x="22" y="65"/>
                </a:cubicBezTo>
                <a:cubicBezTo>
                  <a:pt x="20" y="65"/>
                  <a:pt x="12" y="62"/>
                  <a:pt x="10" y="60"/>
                </a:cubicBezTo>
                <a:cubicBezTo>
                  <a:pt x="10" y="60"/>
                  <a:pt x="10" y="59"/>
                  <a:pt x="9" y="59"/>
                </a:cubicBezTo>
                <a:cubicBezTo>
                  <a:pt x="9" y="58"/>
                  <a:pt x="9" y="58"/>
                  <a:pt x="10" y="58"/>
                </a:cubicBezTo>
                <a:cubicBezTo>
                  <a:pt x="10" y="57"/>
                  <a:pt x="10" y="57"/>
                  <a:pt x="17" y="48"/>
                </a:cubicBezTo>
                <a:cubicBezTo>
                  <a:pt x="17" y="48"/>
                  <a:pt x="17" y="48"/>
                  <a:pt x="19" y="46"/>
                </a:cubicBezTo>
                <a:cubicBezTo>
                  <a:pt x="20" y="45"/>
                  <a:pt x="21" y="45"/>
                  <a:pt x="23" y="45"/>
                </a:cubicBezTo>
                <a:cubicBezTo>
                  <a:pt x="24" y="46"/>
                  <a:pt x="24" y="47"/>
                  <a:pt x="24" y="48"/>
                </a:cubicBezTo>
                <a:cubicBezTo>
                  <a:pt x="24" y="48"/>
                  <a:pt x="24" y="48"/>
                  <a:pt x="24" y="52"/>
                </a:cubicBezTo>
                <a:close/>
                <a:moveTo>
                  <a:pt x="47" y="33"/>
                </a:moveTo>
                <a:cubicBezTo>
                  <a:pt x="47" y="33"/>
                  <a:pt x="46" y="33"/>
                  <a:pt x="35" y="36"/>
                </a:cubicBezTo>
                <a:cubicBezTo>
                  <a:pt x="34" y="36"/>
                  <a:pt x="33" y="36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1" y="37"/>
                  <a:pt x="30" y="36"/>
                  <a:pt x="29" y="35"/>
                </a:cubicBezTo>
                <a:cubicBezTo>
                  <a:pt x="29" y="34"/>
                  <a:pt x="29" y="33"/>
                  <a:pt x="29" y="32"/>
                </a:cubicBezTo>
                <a:cubicBezTo>
                  <a:pt x="29" y="32"/>
                  <a:pt x="29" y="32"/>
                  <a:pt x="32" y="28"/>
                </a:cubicBezTo>
                <a:cubicBezTo>
                  <a:pt x="38" y="20"/>
                  <a:pt x="38" y="20"/>
                  <a:pt x="39" y="20"/>
                </a:cubicBezTo>
                <a:cubicBezTo>
                  <a:pt x="39" y="19"/>
                  <a:pt x="40" y="19"/>
                  <a:pt x="41" y="20"/>
                </a:cubicBezTo>
                <a:cubicBezTo>
                  <a:pt x="43" y="21"/>
                  <a:pt x="48" y="28"/>
                  <a:pt x="48" y="30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1"/>
                  <a:pt x="48" y="32"/>
                  <a:pt x="47" y="33"/>
                </a:cubicBezTo>
                <a:close/>
                <a:moveTo>
                  <a:pt x="40" y="60"/>
                </a:moveTo>
                <a:cubicBezTo>
                  <a:pt x="40" y="60"/>
                  <a:pt x="39" y="60"/>
                  <a:pt x="38" y="59"/>
                </a:cubicBezTo>
                <a:cubicBezTo>
                  <a:pt x="38" y="59"/>
                  <a:pt x="37" y="58"/>
                  <a:pt x="32" y="49"/>
                </a:cubicBezTo>
                <a:cubicBezTo>
                  <a:pt x="30" y="46"/>
                  <a:pt x="30" y="46"/>
                  <a:pt x="30" y="46"/>
                </a:cubicBezTo>
                <a:cubicBezTo>
                  <a:pt x="29" y="45"/>
                  <a:pt x="29" y="44"/>
                  <a:pt x="30" y="43"/>
                </a:cubicBezTo>
                <a:cubicBezTo>
                  <a:pt x="31" y="42"/>
                  <a:pt x="32" y="42"/>
                  <a:pt x="33" y="42"/>
                </a:cubicBezTo>
                <a:cubicBezTo>
                  <a:pt x="33" y="42"/>
                  <a:pt x="33" y="42"/>
                  <a:pt x="37" y="44"/>
                </a:cubicBezTo>
                <a:cubicBezTo>
                  <a:pt x="47" y="47"/>
                  <a:pt x="47" y="47"/>
                  <a:pt x="48" y="47"/>
                </a:cubicBezTo>
                <a:cubicBezTo>
                  <a:pt x="48" y="48"/>
                  <a:pt x="49" y="48"/>
                  <a:pt x="49" y="49"/>
                </a:cubicBezTo>
                <a:cubicBezTo>
                  <a:pt x="48" y="52"/>
                  <a:pt x="43" y="59"/>
                  <a:pt x="40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36" name="Freeform 177">
            <a:extLst>
              <a:ext uri="{FF2B5EF4-FFF2-40B4-BE49-F238E27FC236}">
                <a16:creationId xmlns:a16="http://schemas.microsoft.com/office/drawing/2014/main" id="{9FE515F3-6E52-1347-A6CF-4EE448A08B58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4468813"/>
            <a:ext cx="188913" cy="188912"/>
          </a:xfrm>
          <a:custGeom>
            <a:avLst/>
            <a:gdLst>
              <a:gd name="T0" fmla="*/ 10 w 55"/>
              <a:gd name="T1" fmla="*/ 55 h 55"/>
              <a:gd name="T2" fmla="*/ 10 w 55"/>
              <a:gd name="T3" fmla="*/ 0 h 55"/>
              <a:gd name="T4" fmla="*/ 55 w 55"/>
              <a:gd name="T5" fmla="*/ 45 h 55"/>
              <a:gd name="T6" fmla="*/ 27 w 55"/>
              <a:gd name="T7" fmla="*/ 24 h 55"/>
              <a:gd name="T8" fmla="*/ 8 w 55"/>
              <a:gd name="T9" fmla="*/ 37 h 55"/>
              <a:gd name="T10" fmla="*/ 27 w 55"/>
              <a:gd name="T11" fmla="*/ 51 h 55"/>
              <a:gd name="T12" fmla="*/ 47 w 55"/>
              <a:gd name="T13" fmla="*/ 37 h 55"/>
              <a:gd name="T14" fmla="*/ 16 w 55"/>
              <a:gd name="T15" fmla="*/ 31 h 55"/>
              <a:gd name="T16" fmla="*/ 13 w 55"/>
              <a:gd name="T17" fmla="*/ 31 h 55"/>
              <a:gd name="T18" fmla="*/ 19 w 55"/>
              <a:gd name="T19" fmla="*/ 28 h 55"/>
              <a:gd name="T20" fmla="*/ 20 w 55"/>
              <a:gd name="T21" fmla="*/ 4 h 55"/>
              <a:gd name="T22" fmla="*/ 14 w 55"/>
              <a:gd name="T23" fmla="*/ 4 h 55"/>
              <a:gd name="T24" fmla="*/ 17 w 55"/>
              <a:gd name="T25" fmla="*/ 21 h 55"/>
              <a:gd name="T26" fmla="*/ 23 w 55"/>
              <a:gd name="T27" fmla="*/ 4 h 55"/>
              <a:gd name="T28" fmla="*/ 24 w 55"/>
              <a:gd name="T29" fmla="*/ 44 h 55"/>
              <a:gd name="T30" fmla="*/ 19 w 55"/>
              <a:gd name="T31" fmla="*/ 43 h 55"/>
              <a:gd name="T32" fmla="*/ 21 w 55"/>
              <a:gd name="T33" fmla="*/ 42 h 55"/>
              <a:gd name="T34" fmla="*/ 24 w 55"/>
              <a:gd name="T35" fmla="*/ 43 h 55"/>
              <a:gd name="T36" fmla="*/ 26 w 55"/>
              <a:gd name="T37" fmla="*/ 46 h 55"/>
              <a:gd name="T38" fmla="*/ 27 w 55"/>
              <a:gd name="T39" fmla="*/ 8 h 55"/>
              <a:gd name="T40" fmla="*/ 23 w 55"/>
              <a:gd name="T41" fmla="*/ 17 h 55"/>
              <a:gd name="T42" fmla="*/ 29 w 55"/>
              <a:gd name="T43" fmla="*/ 20 h 55"/>
              <a:gd name="T44" fmla="*/ 28 w 55"/>
              <a:gd name="T45" fmla="*/ 17 h 55"/>
              <a:gd name="T46" fmla="*/ 26 w 55"/>
              <a:gd name="T47" fmla="*/ 12 h 55"/>
              <a:gd name="T48" fmla="*/ 28 w 55"/>
              <a:gd name="T49" fmla="*/ 17 h 55"/>
              <a:gd name="T50" fmla="*/ 33 w 55"/>
              <a:gd name="T51" fmla="*/ 46 h 55"/>
              <a:gd name="T52" fmla="*/ 28 w 55"/>
              <a:gd name="T53" fmla="*/ 46 h 55"/>
              <a:gd name="T54" fmla="*/ 30 w 55"/>
              <a:gd name="T55" fmla="*/ 34 h 55"/>
              <a:gd name="T56" fmla="*/ 35 w 55"/>
              <a:gd name="T57" fmla="*/ 37 h 55"/>
              <a:gd name="T58" fmla="*/ 32 w 55"/>
              <a:gd name="T59" fmla="*/ 35 h 55"/>
              <a:gd name="T60" fmla="*/ 32 w 55"/>
              <a:gd name="T61" fmla="*/ 44 h 55"/>
              <a:gd name="T62" fmla="*/ 39 w 55"/>
              <a:gd name="T63" fmla="*/ 21 h 55"/>
              <a:gd name="T64" fmla="*/ 37 w 55"/>
              <a:gd name="T65" fmla="*/ 18 h 55"/>
              <a:gd name="T66" fmla="*/ 35 w 55"/>
              <a:gd name="T67" fmla="*/ 18 h 55"/>
              <a:gd name="T68" fmla="*/ 32 w 55"/>
              <a:gd name="T69" fmla="*/ 19 h 55"/>
              <a:gd name="T70" fmla="*/ 37 w 55"/>
              <a:gd name="T71" fmla="*/ 20 h 55"/>
              <a:gd name="T72" fmla="*/ 44 w 55"/>
              <a:gd name="T73" fmla="*/ 42 h 55"/>
              <a:gd name="T74" fmla="*/ 40 w 55"/>
              <a:gd name="T75" fmla="*/ 46 h 55"/>
              <a:gd name="T76" fmla="*/ 37 w 55"/>
              <a:gd name="T77" fmla="*/ 37 h 55"/>
              <a:gd name="T78" fmla="*/ 43 w 55"/>
              <a:gd name="T79" fmla="*/ 34 h 55"/>
              <a:gd name="T80" fmla="*/ 39 w 55"/>
              <a:gd name="T81" fmla="*/ 40 h 55"/>
              <a:gd name="T82" fmla="*/ 41 w 55"/>
              <a:gd name="T83" fmla="*/ 43 h 55"/>
              <a:gd name="T84" fmla="*/ 44 w 55"/>
              <a:gd name="T85" fmla="*/ 42 h 55"/>
              <a:gd name="T86" fmla="*/ 40 w 55"/>
              <a:gd name="T87" fmla="*/ 35 h 55"/>
              <a:gd name="T88" fmla="*/ 41 w 55"/>
              <a:gd name="T89" fmla="*/ 38 h 5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5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5"/>
                </a:lnTo>
                <a:close/>
                <a:moveTo>
                  <a:pt x="46" y="28"/>
                </a:moveTo>
                <a:cubicBezTo>
                  <a:pt x="46" y="26"/>
                  <a:pt x="44" y="24"/>
                  <a:pt x="42" y="24"/>
                </a:cubicBezTo>
                <a:cubicBezTo>
                  <a:pt x="37" y="24"/>
                  <a:pt x="32" y="24"/>
                  <a:pt x="27" y="24"/>
                </a:cubicBezTo>
                <a:cubicBezTo>
                  <a:pt x="22" y="24"/>
                  <a:pt x="17" y="24"/>
                  <a:pt x="13" y="24"/>
                </a:cubicBezTo>
                <a:cubicBezTo>
                  <a:pt x="10" y="24"/>
                  <a:pt x="9" y="26"/>
                  <a:pt x="8" y="28"/>
                </a:cubicBezTo>
                <a:cubicBezTo>
                  <a:pt x="8" y="31"/>
                  <a:pt x="8" y="34"/>
                  <a:pt x="8" y="37"/>
                </a:cubicBezTo>
                <a:cubicBezTo>
                  <a:pt x="8" y="40"/>
                  <a:pt x="8" y="44"/>
                  <a:pt x="8" y="47"/>
                </a:cubicBezTo>
                <a:cubicBezTo>
                  <a:pt x="9" y="49"/>
                  <a:pt x="10" y="50"/>
                  <a:pt x="12" y="50"/>
                </a:cubicBezTo>
                <a:cubicBezTo>
                  <a:pt x="17" y="51"/>
                  <a:pt x="22" y="51"/>
                  <a:pt x="27" y="51"/>
                </a:cubicBezTo>
                <a:cubicBezTo>
                  <a:pt x="32" y="51"/>
                  <a:pt x="37" y="51"/>
                  <a:pt x="42" y="50"/>
                </a:cubicBezTo>
                <a:cubicBezTo>
                  <a:pt x="44" y="50"/>
                  <a:pt x="46" y="49"/>
                  <a:pt x="46" y="47"/>
                </a:cubicBezTo>
                <a:cubicBezTo>
                  <a:pt x="47" y="44"/>
                  <a:pt x="47" y="40"/>
                  <a:pt x="47" y="37"/>
                </a:cubicBezTo>
                <a:cubicBezTo>
                  <a:pt x="47" y="34"/>
                  <a:pt x="47" y="31"/>
                  <a:pt x="46" y="28"/>
                </a:cubicBezTo>
                <a:close/>
                <a:moveTo>
                  <a:pt x="19" y="31"/>
                </a:moveTo>
                <a:cubicBezTo>
                  <a:pt x="16" y="31"/>
                  <a:pt x="16" y="31"/>
                  <a:pt x="16" y="31"/>
                </a:cubicBezTo>
                <a:cubicBezTo>
                  <a:pt x="16" y="46"/>
                  <a:pt x="16" y="46"/>
                  <a:pt x="16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31"/>
                  <a:pt x="13" y="31"/>
                  <a:pt x="13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28"/>
                  <a:pt x="10" y="28"/>
                  <a:pt x="10" y="28"/>
                </a:cubicBezTo>
                <a:cubicBezTo>
                  <a:pt x="19" y="28"/>
                  <a:pt x="19" y="28"/>
                  <a:pt x="19" y="28"/>
                </a:cubicBezTo>
                <a:lnTo>
                  <a:pt x="19" y="31"/>
                </a:lnTo>
                <a:close/>
                <a:moveTo>
                  <a:pt x="23" y="4"/>
                </a:moveTo>
                <a:cubicBezTo>
                  <a:pt x="20" y="4"/>
                  <a:pt x="20" y="4"/>
                  <a:pt x="20" y="4"/>
                </a:cubicBezTo>
                <a:cubicBezTo>
                  <a:pt x="19" y="10"/>
                  <a:pt x="19" y="10"/>
                  <a:pt x="19" y="10"/>
                </a:cubicBezTo>
                <a:cubicBezTo>
                  <a:pt x="17" y="4"/>
                  <a:pt x="17" y="4"/>
                  <a:pt x="17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5"/>
                  <a:pt x="15" y="7"/>
                  <a:pt x="16" y="8"/>
                </a:cubicBezTo>
                <a:cubicBezTo>
                  <a:pt x="16" y="11"/>
                  <a:pt x="17" y="13"/>
                  <a:pt x="17" y="14"/>
                </a:cubicBezTo>
                <a:cubicBezTo>
                  <a:pt x="17" y="21"/>
                  <a:pt x="17" y="21"/>
                  <a:pt x="17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14"/>
                  <a:pt x="20" y="14"/>
                  <a:pt x="20" y="14"/>
                </a:cubicBezTo>
                <a:lnTo>
                  <a:pt x="23" y="4"/>
                </a:lnTo>
                <a:close/>
                <a:moveTo>
                  <a:pt x="26" y="46"/>
                </a:moveTo>
                <a:cubicBezTo>
                  <a:pt x="24" y="46"/>
                  <a:pt x="24" y="46"/>
                  <a:pt x="24" y="46"/>
                </a:cubicBezTo>
                <a:cubicBezTo>
                  <a:pt x="24" y="44"/>
                  <a:pt x="24" y="44"/>
                  <a:pt x="24" y="44"/>
                </a:cubicBezTo>
                <a:cubicBezTo>
                  <a:pt x="23" y="45"/>
                  <a:pt x="22" y="46"/>
                  <a:pt x="21" y="46"/>
                </a:cubicBezTo>
                <a:cubicBezTo>
                  <a:pt x="20" y="46"/>
                  <a:pt x="20" y="46"/>
                  <a:pt x="19" y="45"/>
                </a:cubicBezTo>
                <a:cubicBezTo>
                  <a:pt x="19" y="45"/>
                  <a:pt x="19" y="44"/>
                  <a:pt x="19" y="43"/>
                </a:cubicBezTo>
                <a:cubicBezTo>
                  <a:pt x="19" y="33"/>
                  <a:pt x="19" y="33"/>
                  <a:pt x="19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3"/>
                  <a:pt x="21" y="43"/>
                  <a:pt x="22" y="43"/>
                </a:cubicBezTo>
                <a:cubicBezTo>
                  <a:pt x="22" y="44"/>
                  <a:pt x="22" y="44"/>
                  <a:pt x="22" y="44"/>
                </a:cubicBezTo>
                <a:cubicBezTo>
                  <a:pt x="23" y="44"/>
                  <a:pt x="23" y="43"/>
                  <a:pt x="24" y="43"/>
                </a:cubicBezTo>
                <a:cubicBezTo>
                  <a:pt x="24" y="33"/>
                  <a:pt x="24" y="33"/>
                  <a:pt x="24" y="33"/>
                </a:cubicBezTo>
                <a:cubicBezTo>
                  <a:pt x="26" y="33"/>
                  <a:pt x="26" y="33"/>
                  <a:pt x="26" y="33"/>
                </a:cubicBezTo>
                <a:lnTo>
                  <a:pt x="26" y="46"/>
                </a:lnTo>
                <a:close/>
                <a:moveTo>
                  <a:pt x="30" y="12"/>
                </a:moveTo>
                <a:cubicBezTo>
                  <a:pt x="30" y="11"/>
                  <a:pt x="30" y="10"/>
                  <a:pt x="29" y="9"/>
                </a:cubicBezTo>
                <a:cubicBezTo>
                  <a:pt x="29" y="8"/>
                  <a:pt x="28" y="8"/>
                  <a:pt x="27" y="8"/>
                </a:cubicBezTo>
                <a:cubicBezTo>
                  <a:pt x="25" y="8"/>
                  <a:pt x="25" y="8"/>
                  <a:pt x="24" y="9"/>
                </a:cubicBezTo>
                <a:cubicBezTo>
                  <a:pt x="23" y="10"/>
                  <a:pt x="23" y="11"/>
                  <a:pt x="23" y="12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8"/>
                  <a:pt x="23" y="19"/>
                  <a:pt x="24" y="20"/>
                </a:cubicBezTo>
                <a:cubicBezTo>
                  <a:pt x="25" y="21"/>
                  <a:pt x="25" y="21"/>
                  <a:pt x="27" y="21"/>
                </a:cubicBezTo>
                <a:cubicBezTo>
                  <a:pt x="28" y="21"/>
                  <a:pt x="29" y="21"/>
                  <a:pt x="29" y="20"/>
                </a:cubicBezTo>
                <a:cubicBezTo>
                  <a:pt x="30" y="19"/>
                  <a:pt x="30" y="18"/>
                  <a:pt x="30" y="17"/>
                </a:cubicBezTo>
                <a:lnTo>
                  <a:pt x="30" y="12"/>
                </a:lnTo>
                <a:close/>
                <a:moveTo>
                  <a:pt x="28" y="17"/>
                </a:moveTo>
                <a:cubicBezTo>
                  <a:pt x="28" y="19"/>
                  <a:pt x="27" y="19"/>
                  <a:pt x="27" y="19"/>
                </a:cubicBezTo>
                <a:cubicBezTo>
                  <a:pt x="26" y="19"/>
                  <a:pt x="26" y="19"/>
                  <a:pt x="26" y="17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1"/>
                  <a:pt x="26" y="10"/>
                  <a:pt x="27" y="10"/>
                </a:cubicBezTo>
                <a:cubicBezTo>
                  <a:pt x="27" y="10"/>
                  <a:pt x="28" y="11"/>
                  <a:pt x="28" y="12"/>
                </a:cubicBezTo>
                <a:lnTo>
                  <a:pt x="28" y="17"/>
                </a:lnTo>
                <a:close/>
                <a:moveTo>
                  <a:pt x="35" y="42"/>
                </a:moveTo>
                <a:cubicBezTo>
                  <a:pt x="35" y="43"/>
                  <a:pt x="35" y="44"/>
                  <a:pt x="35" y="45"/>
                </a:cubicBezTo>
                <a:cubicBezTo>
                  <a:pt x="34" y="46"/>
                  <a:pt x="34" y="46"/>
                  <a:pt x="33" y="46"/>
                </a:cubicBezTo>
                <a:cubicBezTo>
                  <a:pt x="32" y="46"/>
                  <a:pt x="31" y="46"/>
                  <a:pt x="30" y="45"/>
                </a:cubicBezTo>
                <a:cubicBezTo>
                  <a:pt x="30" y="46"/>
                  <a:pt x="30" y="46"/>
                  <a:pt x="30" y="46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28"/>
                  <a:pt x="28" y="28"/>
                  <a:pt x="28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30" y="34"/>
                  <a:pt x="30" y="34"/>
                  <a:pt x="30" y="34"/>
                </a:cubicBezTo>
                <a:cubicBezTo>
                  <a:pt x="31" y="33"/>
                  <a:pt x="32" y="33"/>
                  <a:pt x="33" y="33"/>
                </a:cubicBezTo>
                <a:cubicBezTo>
                  <a:pt x="34" y="33"/>
                  <a:pt x="34" y="33"/>
                  <a:pt x="35" y="34"/>
                </a:cubicBezTo>
                <a:cubicBezTo>
                  <a:pt x="35" y="35"/>
                  <a:pt x="35" y="35"/>
                  <a:pt x="35" y="37"/>
                </a:cubicBezTo>
                <a:lnTo>
                  <a:pt x="35" y="42"/>
                </a:lnTo>
                <a:close/>
                <a:moveTo>
                  <a:pt x="33" y="36"/>
                </a:moveTo>
                <a:cubicBezTo>
                  <a:pt x="33" y="35"/>
                  <a:pt x="32" y="35"/>
                  <a:pt x="32" y="35"/>
                </a:cubicBezTo>
                <a:cubicBezTo>
                  <a:pt x="31" y="35"/>
                  <a:pt x="31" y="35"/>
                  <a:pt x="30" y="35"/>
                </a:cubicBezTo>
                <a:cubicBezTo>
                  <a:pt x="30" y="43"/>
                  <a:pt x="30" y="43"/>
                  <a:pt x="30" y="43"/>
                </a:cubicBezTo>
                <a:cubicBezTo>
                  <a:pt x="31" y="44"/>
                  <a:pt x="31" y="44"/>
                  <a:pt x="32" y="44"/>
                </a:cubicBezTo>
                <a:cubicBezTo>
                  <a:pt x="32" y="44"/>
                  <a:pt x="33" y="43"/>
                  <a:pt x="33" y="42"/>
                </a:cubicBezTo>
                <a:lnTo>
                  <a:pt x="33" y="36"/>
                </a:lnTo>
                <a:close/>
                <a:moveTo>
                  <a:pt x="39" y="21"/>
                </a:moveTo>
                <a:cubicBezTo>
                  <a:pt x="39" y="8"/>
                  <a:pt x="39" y="8"/>
                  <a:pt x="39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18"/>
                  <a:pt x="37" y="18"/>
                  <a:pt x="37" y="18"/>
                </a:cubicBezTo>
                <a:cubicBezTo>
                  <a:pt x="36" y="19"/>
                  <a:pt x="36" y="19"/>
                  <a:pt x="35" y="19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19"/>
                  <a:pt x="35" y="18"/>
                  <a:pt x="35" y="18"/>
                </a:cubicBezTo>
                <a:cubicBezTo>
                  <a:pt x="35" y="8"/>
                  <a:pt x="35" y="8"/>
                  <a:pt x="35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20"/>
                  <a:pt x="32" y="20"/>
                </a:cubicBezTo>
                <a:cubicBezTo>
                  <a:pt x="33" y="21"/>
                  <a:pt x="33" y="21"/>
                  <a:pt x="34" y="21"/>
                </a:cubicBezTo>
                <a:cubicBezTo>
                  <a:pt x="35" y="21"/>
                  <a:pt x="36" y="21"/>
                  <a:pt x="37" y="20"/>
                </a:cubicBezTo>
                <a:cubicBezTo>
                  <a:pt x="37" y="21"/>
                  <a:pt x="37" y="21"/>
                  <a:pt x="37" y="21"/>
                </a:cubicBezTo>
                <a:lnTo>
                  <a:pt x="39" y="21"/>
                </a:lnTo>
                <a:close/>
                <a:moveTo>
                  <a:pt x="44" y="42"/>
                </a:moveTo>
                <a:cubicBezTo>
                  <a:pt x="44" y="42"/>
                  <a:pt x="44" y="43"/>
                  <a:pt x="44" y="43"/>
                </a:cubicBezTo>
                <a:cubicBezTo>
                  <a:pt x="44" y="44"/>
                  <a:pt x="44" y="44"/>
                  <a:pt x="43" y="45"/>
                </a:cubicBezTo>
                <a:cubicBezTo>
                  <a:pt x="43" y="46"/>
                  <a:pt x="42" y="46"/>
                  <a:pt x="40" y="46"/>
                </a:cubicBezTo>
                <a:cubicBezTo>
                  <a:pt x="39" y="46"/>
                  <a:pt x="38" y="46"/>
                  <a:pt x="38" y="45"/>
                </a:cubicBezTo>
                <a:cubicBezTo>
                  <a:pt x="37" y="44"/>
                  <a:pt x="37" y="43"/>
                  <a:pt x="37" y="42"/>
                </a:cubicBezTo>
                <a:cubicBezTo>
                  <a:pt x="37" y="37"/>
                  <a:pt x="37" y="37"/>
                  <a:pt x="37" y="37"/>
                </a:cubicBezTo>
                <a:cubicBezTo>
                  <a:pt x="37" y="36"/>
                  <a:pt x="37" y="35"/>
                  <a:pt x="37" y="34"/>
                </a:cubicBezTo>
                <a:cubicBezTo>
                  <a:pt x="38" y="33"/>
                  <a:pt x="39" y="33"/>
                  <a:pt x="40" y="33"/>
                </a:cubicBezTo>
                <a:cubicBezTo>
                  <a:pt x="42" y="33"/>
                  <a:pt x="42" y="33"/>
                  <a:pt x="43" y="34"/>
                </a:cubicBezTo>
                <a:cubicBezTo>
                  <a:pt x="44" y="35"/>
                  <a:pt x="44" y="36"/>
                  <a:pt x="44" y="37"/>
                </a:cubicBezTo>
                <a:cubicBezTo>
                  <a:pt x="44" y="40"/>
                  <a:pt x="44" y="40"/>
                  <a:pt x="44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39" y="42"/>
                  <a:pt x="39" y="42"/>
                  <a:pt x="39" y="42"/>
                </a:cubicBezTo>
                <a:cubicBezTo>
                  <a:pt x="39" y="43"/>
                  <a:pt x="40" y="44"/>
                  <a:pt x="40" y="44"/>
                </a:cubicBezTo>
                <a:cubicBezTo>
                  <a:pt x="41" y="44"/>
                  <a:pt x="41" y="44"/>
                  <a:pt x="41" y="43"/>
                </a:cubicBezTo>
                <a:cubicBezTo>
                  <a:pt x="41" y="43"/>
                  <a:pt x="41" y="42"/>
                  <a:pt x="41" y="41"/>
                </a:cubicBezTo>
                <a:cubicBezTo>
                  <a:pt x="44" y="41"/>
                  <a:pt x="44" y="41"/>
                  <a:pt x="44" y="41"/>
                </a:cubicBezTo>
                <a:lnTo>
                  <a:pt x="44" y="42"/>
                </a:lnTo>
                <a:close/>
                <a:moveTo>
                  <a:pt x="41" y="38"/>
                </a:moveTo>
                <a:cubicBezTo>
                  <a:pt x="41" y="37"/>
                  <a:pt x="41" y="37"/>
                  <a:pt x="41" y="37"/>
                </a:cubicBezTo>
                <a:cubicBezTo>
                  <a:pt x="41" y="35"/>
                  <a:pt x="41" y="35"/>
                  <a:pt x="40" y="35"/>
                </a:cubicBezTo>
                <a:cubicBezTo>
                  <a:pt x="40" y="35"/>
                  <a:pt x="39" y="35"/>
                  <a:pt x="39" y="37"/>
                </a:cubicBezTo>
                <a:cubicBezTo>
                  <a:pt x="39" y="38"/>
                  <a:pt x="39" y="38"/>
                  <a:pt x="39" y="38"/>
                </a:cubicBezTo>
                <a:lnTo>
                  <a:pt x="41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37" name="Freeform 178">
            <a:extLst>
              <a:ext uri="{FF2B5EF4-FFF2-40B4-BE49-F238E27FC236}">
                <a16:creationId xmlns:a16="http://schemas.microsoft.com/office/drawing/2014/main" id="{B1DC4A12-C261-2541-B2DF-3C139D99E284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4468813"/>
            <a:ext cx="250825" cy="188912"/>
          </a:xfrm>
          <a:custGeom>
            <a:avLst/>
            <a:gdLst>
              <a:gd name="T0" fmla="*/ 158 w 158"/>
              <a:gd name="T1" fmla="*/ 119 h 119"/>
              <a:gd name="T2" fmla="*/ 0 w 158"/>
              <a:gd name="T3" fmla="*/ 119 h 119"/>
              <a:gd name="T4" fmla="*/ 0 w 158"/>
              <a:gd name="T5" fmla="*/ 0 h 119"/>
              <a:gd name="T6" fmla="*/ 9 w 158"/>
              <a:gd name="T7" fmla="*/ 0 h 119"/>
              <a:gd name="T8" fmla="*/ 9 w 158"/>
              <a:gd name="T9" fmla="*/ 108 h 119"/>
              <a:gd name="T10" fmla="*/ 158 w 158"/>
              <a:gd name="T11" fmla="*/ 108 h 119"/>
              <a:gd name="T12" fmla="*/ 158 w 158"/>
              <a:gd name="T13" fmla="*/ 119 h 119"/>
              <a:gd name="T14" fmla="*/ 50 w 158"/>
              <a:gd name="T15" fmla="*/ 99 h 119"/>
              <a:gd name="T16" fmla="*/ 29 w 158"/>
              <a:gd name="T17" fmla="*/ 99 h 119"/>
              <a:gd name="T18" fmla="*/ 29 w 158"/>
              <a:gd name="T19" fmla="*/ 60 h 119"/>
              <a:gd name="T20" fmla="*/ 50 w 158"/>
              <a:gd name="T21" fmla="*/ 60 h 119"/>
              <a:gd name="T22" fmla="*/ 50 w 158"/>
              <a:gd name="T23" fmla="*/ 99 h 119"/>
              <a:gd name="T24" fmla="*/ 78 w 158"/>
              <a:gd name="T25" fmla="*/ 99 h 119"/>
              <a:gd name="T26" fmla="*/ 59 w 158"/>
              <a:gd name="T27" fmla="*/ 99 h 119"/>
              <a:gd name="T28" fmla="*/ 59 w 158"/>
              <a:gd name="T29" fmla="*/ 19 h 119"/>
              <a:gd name="T30" fmla="*/ 78 w 158"/>
              <a:gd name="T31" fmla="*/ 19 h 119"/>
              <a:gd name="T32" fmla="*/ 78 w 158"/>
              <a:gd name="T33" fmla="*/ 99 h 119"/>
              <a:gd name="T34" fmla="*/ 109 w 158"/>
              <a:gd name="T35" fmla="*/ 99 h 119"/>
              <a:gd name="T36" fmla="*/ 89 w 158"/>
              <a:gd name="T37" fmla="*/ 99 h 119"/>
              <a:gd name="T38" fmla="*/ 89 w 158"/>
              <a:gd name="T39" fmla="*/ 39 h 119"/>
              <a:gd name="T40" fmla="*/ 109 w 158"/>
              <a:gd name="T41" fmla="*/ 39 h 119"/>
              <a:gd name="T42" fmla="*/ 109 w 158"/>
              <a:gd name="T43" fmla="*/ 99 h 119"/>
              <a:gd name="T44" fmla="*/ 139 w 158"/>
              <a:gd name="T45" fmla="*/ 99 h 119"/>
              <a:gd name="T46" fmla="*/ 119 w 158"/>
              <a:gd name="T47" fmla="*/ 99 h 119"/>
              <a:gd name="T48" fmla="*/ 119 w 158"/>
              <a:gd name="T49" fmla="*/ 11 h 119"/>
              <a:gd name="T50" fmla="*/ 139 w 158"/>
              <a:gd name="T51" fmla="*/ 11 h 119"/>
              <a:gd name="T52" fmla="*/ 139 w 158"/>
              <a:gd name="T53" fmla="*/ 99 h 11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58" h="119">
                <a:moveTo>
                  <a:pt x="158" y="119"/>
                </a:moveTo>
                <a:lnTo>
                  <a:pt x="0" y="119"/>
                </a:lnTo>
                <a:lnTo>
                  <a:pt x="0" y="0"/>
                </a:lnTo>
                <a:lnTo>
                  <a:pt x="9" y="0"/>
                </a:lnTo>
                <a:lnTo>
                  <a:pt x="9" y="108"/>
                </a:lnTo>
                <a:lnTo>
                  <a:pt x="158" y="108"/>
                </a:lnTo>
                <a:lnTo>
                  <a:pt x="158" y="119"/>
                </a:lnTo>
                <a:close/>
                <a:moveTo>
                  <a:pt x="50" y="99"/>
                </a:moveTo>
                <a:lnTo>
                  <a:pt x="29" y="99"/>
                </a:lnTo>
                <a:lnTo>
                  <a:pt x="29" y="60"/>
                </a:lnTo>
                <a:lnTo>
                  <a:pt x="50" y="60"/>
                </a:lnTo>
                <a:lnTo>
                  <a:pt x="50" y="99"/>
                </a:lnTo>
                <a:close/>
                <a:moveTo>
                  <a:pt x="78" y="99"/>
                </a:moveTo>
                <a:lnTo>
                  <a:pt x="59" y="99"/>
                </a:lnTo>
                <a:lnTo>
                  <a:pt x="59" y="19"/>
                </a:lnTo>
                <a:lnTo>
                  <a:pt x="78" y="19"/>
                </a:lnTo>
                <a:lnTo>
                  <a:pt x="78" y="99"/>
                </a:lnTo>
                <a:close/>
                <a:moveTo>
                  <a:pt x="109" y="99"/>
                </a:moveTo>
                <a:lnTo>
                  <a:pt x="89" y="99"/>
                </a:lnTo>
                <a:lnTo>
                  <a:pt x="89" y="39"/>
                </a:lnTo>
                <a:lnTo>
                  <a:pt x="109" y="39"/>
                </a:lnTo>
                <a:lnTo>
                  <a:pt x="109" y="99"/>
                </a:lnTo>
                <a:close/>
                <a:moveTo>
                  <a:pt x="139" y="99"/>
                </a:moveTo>
                <a:lnTo>
                  <a:pt x="119" y="99"/>
                </a:lnTo>
                <a:lnTo>
                  <a:pt x="119" y="11"/>
                </a:lnTo>
                <a:lnTo>
                  <a:pt x="139" y="11"/>
                </a:lnTo>
                <a:lnTo>
                  <a:pt x="139" y="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1438" name="Freeform 179">
            <a:extLst>
              <a:ext uri="{FF2B5EF4-FFF2-40B4-BE49-F238E27FC236}">
                <a16:creationId xmlns:a16="http://schemas.microsoft.com/office/drawing/2014/main" id="{D66EACFC-0B76-2F46-8F50-4B3CF01FB954}"/>
              </a:ext>
            </a:extLst>
          </p:cNvPr>
          <p:cNvSpPr>
            <a:spLocks noEditPoints="1"/>
          </p:cNvSpPr>
          <p:nvPr/>
        </p:nvSpPr>
        <p:spPr bwMode="auto">
          <a:xfrm>
            <a:off x="990600" y="3105150"/>
            <a:ext cx="188913" cy="153988"/>
          </a:xfrm>
          <a:custGeom>
            <a:avLst/>
            <a:gdLst>
              <a:gd name="T0" fmla="*/ 55 w 55"/>
              <a:gd name="T1" fmla="*/ 7 h 45"/>
              <a:gd name="T2" fmla="*/ 52 w 55"/>
              <a:gd name="T3" fmla="*/ 9 h 45"/>
              <a:gd name="T4" fmla="*/ 2 w 55"/>
              <a:gd name="T5" fmla="*/ 9 h 45"/>
              <a:gd name="T6" fmla="*/ 0 w 55"/>
              <a:gd name="T7" fmla="*/ 7 h 45"/>
              <a:gd name="T8" fmla="*/ 0 w 55"/>
              <a:gd name="T9" fmla="*/ 2 h 45"/>
              <a:gd name="T10" fmla="*/ 2 w 55"/>
              <a:gd name="T11" fmla="*/ 0 h 45"/>
              <a:gd name="T12" fmla="*/ 52 w 55"/>
              <a:gd name="T13" fmla="*/ 0 h 45"/>
              <a:gd name="T14" fmla="*/ 55 w 55"/>
              <a:gd name="T15" fmla="*/ 2 h 45"/>
              <a:gd name="T16" fmla="*/ 55 w 55"/>
              <a:gd name="T17" fmla="*/ 7 h 45"/>
              <a:gd name="T18" fmla="*/ 55 w 55"/>
              <a:gd name="T19" fmla="*/ 25 h 45"/>
              <a:gd name="T20" fmla="*/ 52 w 55"/>
              <a:gd name="T21" fmla="*/ 27 h 45"/>
              <a:gd name="T22" fmla="*/ 2 w 55"/>
              <a:gd name="T23" fmla="*/ 27 h 45"/>
              <a:gd name="T24" fmla="*/ 0 w 55"/>
              <a:gd name="T25" fmla="*/ 25 h 45"/>
              <a:gd name="T26" fmla="*/ 0 w 55"/>
              <a:gd name="T27" fmla="*/ 20 h 45"/>
              <a:gd name="T28" fmla="*/ 2 w 55"/>
              <a:gd name="T29" fmla="*/ 18 h 45"/>
              <a:gd name="T30" fmla="*/ 52 w 55"/>
              <a:gd name="T31" fmla="*/ 18 h 45"/>
              <a:gd name="T32" fmla="*/ 55 w 55"/>
              <a:gd name="T33" fmla="*/ 20 h 45"/>
              <a:gd name="T34" fmla="*/ 55 w 55"/>
              <a:gd name="T35" fmla="*/ 25 h 45"/>
              <a:gd name="T36" fmla="*/ 55 w 55"/>
              <a:gd name="T37" fmla="*/ 43 h 45"/>
              <a:gd name="T38" fmla="*/ 52 w 55"/>
              <a:gd name="T39" fmla="*/ 45 h 45"/>
              <a:gd name="T40" fmla="*/ 2 w 55"/>
              <a:gd name="T41" fmla="*/ 45 h 45"/>
              <a:gd name="T42" fmla="*/ 0 w 55"/>
              <a:gd name="T43" fmla="*/ 43 h 45"/>
              <a:gd name="T44" fmla="*/ 0 w 55"/>
              <a:gd name="T45" fmla="*/ 39 h 45"/>
              <a:gd name="T46" fmla="*/ 2 w 55"/>
              <a:gd name="T47" fmla="*/ 36 h 45"/>
              <a:gd name="T48" fmla="*/ 52 w 55"/>
              <a:gd name="T49" fmla="*/ 36 h 45"/>
              <a:gd name="T50" fmla="*/ 55 w 55"/>
              <a:gd name="T51" fmla="*/ 39 h 45"/>
              <a:gd name="T52" fmla="*/ 55 w 55"/>
              <a:gd name="T53" fmla="*/ 43 h 4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45">
                <a:moveTo>
                  <a:pt x="55" y="7"/>
                </a:moveTo>
                <a:cubicBezTo>
                  <a:pt x="55" y="8"/>
                  <a:pt x="54" y="9"/>
                  <a:pt x="52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7"/>
                </a:lnTo>
                <a:close/>
                <a:moveTo>
                  <a:pt x="55" y="25"/>
                </a:moveTo>
                <a:cubicBezTo>
                  <a:pt x="55" y="26"/>
                  <a:pt x="54" y="27"/>
                  <a:pt x="52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4" y="18"/>
                  <a:pt x="55" y="19"/>
                  <a:pt x="55" y="20"/>
                </a:cubicBezTo>
                <a:lnTo>
                  <a:pt x="55" y="25"/>
                </a:lnTo>
                <a:close/>
                <a:moveTo>
                  <a:pt x="55" y="43"/>
                </a:moveTo>
                <a:cubicBezTo>
                  <a:pt x="55" y="44"/>
                  <a:pt x="54" y="45"/>
                  <a:pt x="52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7"/>
                  <a:pt x="1" y="36"/>
                  <a:pt x="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4" y="36"/>
                  <a:pt x="55" y="37"/>
                  <a:pt x="55" y="39"/>
                </a:cubicBezTo>
                <a:lnTo>
                  <a:pt x="55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9" name="Freeform 5">
            <a:extLst>
              <a:ext uri="{FF2B5EF4-FFF2-40B4-BE49-F238E27FC236}">
                <a16:creationId xmlns:a16="http://schemas.microsoft.com/office/drawing/2014/main" id="{EF15F917-E919-FD46-9936-A2E35FA089B4}"/>
              </a:ext>
            </a:extLst>
          </p:cNvPr>
          <p:cNvSpPr>
            <a:spLocks noEditPoints="1"/>
          </p:cNvSpPr>
          <p:nvPr/>
        </p:nvSpPr>
        <p:spPr bwMode="auto">
          <a:xfrm>
            <a:off x="71438" y="161925"/>
            <a:ext cx="233362" cy="182563"/>
          </a:xfrm>
          <a:custGeom>
            <a:avLst/>
            <a:gdLst>
              <a:gd name="T0" fmla="*/ 68 w 68"/>
              <a:gd name="T1" fmla="*/ 7 h 53"/>
              <a:gd name="T2" fmla="*/ 65 w 68"/>
              <a:gd name="T3" fmla="*/ 9 h 53"/>
              <a:gd name="T4" fmla="*/ 2 w 68"/>
              <a:gd name="T5" fmla="*/ 9 h 53"/>
              <a:gd name="T6" fmla="*/ 0 w 68"/>
              <a:gd name="T7" fmla="*/ 7 h 53"/>
              <a:gd name="T8" fmla="*/ 0 w 68"/>
              <a:gd name="T9" fmla="*/ 2 h 53"/>
              <a:gd name="T10" fmla="*/ 2 w 68"/>
              <a:gd name="T11" fmla="*/ 0 h 53"/>
              <a:gd name="T12" fmla="*/ 65 w 68"/>
              <a:gd name="T13" fmla="*/ 0 h 53"/>
              <a:gd name="T14" fmla="*/ 68 w 68"/>
              <a:gd name="T15" fmla="*/ 2 h 53"/>
              <a:gd name="T16" fmla="*/ 68 w 68"/>
              <a:gd name="T17" fmla="*/ 7 h 53"/>
              <a:gd name="T18" fmla="*/ 68 w 68"/>
              <a:gd name="T19" fmla="*/ 21 h 53"/>
              <a:gd name="T20" fmla="*/ 65 w 68"/>
              <a:gd name="T21" fmla="*/ 24 h 53"/>
              <a:gd name="T22" fmla="*/ 2 w 68"/>
              <a:gd name="T23" fmla="*/ 24 h 53"/>
              <a:gd name="T24" fmla="*/ 0 w 68"/>
              <a:gd name="T25" fmla="*/ 21 h 53"/>
              <a:gd name="T26" fmla="*/ 0 w 68"/>
              <a:gd name="T27" fmla="*/ 17 h 53"/>
              <a:gd name="T28" fmla="*/ 2 w 68"/>
              <a:gd name="T29" fmla="*/ 14 h 53"/>
              <a:gd name="T30" fmla="*/ 65 w 68"/>
              <a:gd name="T31" fmla="*/ 14 h 53"/>
              <a:gd name="T32" fmla="*/ 68 w 68"/>
              <a:gd name="T33" fmla="*/ 17 h 53"/>
              <a:gd name="T34" fmla="*/ 68 w 68"/>
              <a:gd name="T35" fmla="*/ 21 h 53"/>
              <a:gd name="T36" fmla="*/ 68 w 68"/>
              <a:gd name="T37" fmla="*/ 36 h 53"/>
              <a:gd name="T38" fmla="*/ 65 w 68"/>
              <a:gd name="T39" fmla="*/ 38 h 53"/>
              <a:gd name="T40" fmla="*/ 2 w 68"/>
              <a:gd name="T41" fmla="*/ 38 h 53"/>
              <a:gd name="T42" fmla="*/ 0 w 68"/>
              <a:gd name="T43" fmla="*/ 36 h 53"/>
              <a:gd name="T44" fmla="*/ 0 w 68"/>
              <a:gd name="T45" fmla="*/ 31 h 53"/>
              <a:gd name="T46" fmla="*/ 2 w 68"/>
              <a:gd name="T47" fmla="*/ 29 h 53"/>
              <a:gd name="T48" fmla="*/ 65 w 68"/>
              <a:gd name="T49" fmla="*/ 29 h 53"/>
              <a:gd name="T50" fmla="*/ 68 w 68"/>
              <a:gd name="T51" fmla="*/ 31 h 53"/>
              <a:gd name="T52" fmla="*/ 68 w 68"/>
              <a:gd name="T53" fmla="*/ 36 h 53"/>
              <a:gd name="T54" fmla="*/ 68 w 68"/>
              <a:gd name="T55" fmla="*/ 51 h 53"/>
              <a:gd name="T56" fmla="*/ 65 w 68"/>
              <a:gd name="T57" fmla="*/ 53 h 53"/>
              <a:gd name="T58" fmla="*/ 2 w 68"/>
              <a:gd name="T59" fmla="*/ 53 h 53"/>
              <a:gd name="T60" fmla="*/ 0 w 68"/>
              <a:gd name="T61" fmla="*/ 51 h 53"/>
              <a:gd name="T62" fmla="*/ 0 w 68"/>
              <a:gd name="T63" fmla="*/ 46 h 53"/>
              <a:gd name="T64" fmla="*/ 2 w 68"/>
              <a:gd name="T65" fmla="*/ 43 h 53"/>
              <a:gd name="T66" fmla="*/ 65 w 68"/>
              <a:gd name="T67" fmla="*/ 43 h 53"/>
              <a:gd name="T68" fmla="*/ 68 w 68"/>
              <a:gd name="T69" fmla="*/ 46 h 53"/>
              <a:gd name="T70" fmla="*/ 68 w 68"/>
              <a:gd name="T71" fmla="*/ 51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3">
                <a:moveTo>
                  <a:pt x="68" y="7"/>
                </a:moveTo>
                <a:cubicBezTo>
                  <a:pt x="68" y="8"/>
                  <a:pt x="67" y="9"/>
                  <a:pt x="65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7" y="0"/>
                  <a:pt x="68" y="1"/>
                  <a:pt x="68" y="2"/>
                </a:cubicBezTo>
                <a:lnTo>
                  <a:pt x="68" y="7"/>
                </a:lnTo>
                <a:close/>
                <a:moveTo>
                  <a:pt x="68" y="21"/>
                </a:moveTo>
                <a:cubicBezTo>
                  <a:pt x="68" y="23"/>
                  <a:pt x="67" y="24"/>
                  <a:pt x="65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4"/>
                  <a:pt x="0" y="23"/>
                  <a:pt x="0" y="21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5"/>
                  <a:pt x="1" y="14"/>
                  <a:pt x="2" y="14"/>
                </a:cubicBezTo>
                <a:cubicBezTo>
                  <a:pt x="65" y="14"/>
                  <a:pt x="65" y="14"/>
                  <a:pt x="65" y="14"/>
                </a:cubicBezTo>
                <a:cubicBezTo>
                  <a:pt x="67" y="14"/>
                  <a:pt x="68" y="15"/>
                  <a:pt x="68" y="17"/>
                </a:cubicBezTo>
                <a:lnTo>
                  <a:pt x="68" y="21"/>
                </a:lnTo>
                <a:close/>
                <a:moveTo>
                  <a:pt x="68" y="36"/>
                </a:moveTo>
                <a:cubicBezTo>
                  <a:pt x="68" y="37"/>
                  <a:pt x="67" y="38"/>
                  <a:pt x="65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7"/>
                  <a:pt x="0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0"/>
                  <a:pt x="1" y="29"/>
                  <a:pt x="2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7" y="29"/>
                  <a:pt x="68" y="30"/>
                  <a:pt x="68" y="31"/>
                </a:cubicBezTo>
                <a:lnTo>
                  <a:pt x="68" y="36"/>
                </a:lnTo>
                <a:close/>
                <a:moveTo>
                  <a:pt x="68" y="51"/>
                </a:moveTo>
                <a:cubicBezTo>
                  <a:pt x="68" y="52"/>
                  <a:pt x="67" y="53"/>
                  <a:pt x="65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4"/>
                  <a:pt x="1" y="43"/>
                  <a:pt x="2" y="43"/>
                </a:cubicBezTo>
                <a:cubicBezTo>
                  <a:pt x="65" y="43"/>
                  <a:pt x="65" y="43"/>
                  <a:pt x="65" y="43"/>
                </a:cubicBezTo>
                <a:cubicBezTo>
                  <a:pt x="67" y="43"/>
                  <a:pt x="68" y="44"/>
                  <a:pt x="68" y="46"/>
                </a:cubicBezTo>
                <a:lnTo>
                  <a:pt x="68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290" name="Freeform 6">
            <a:extLst>
              <a:ext uri="{FF2B5EF4-FFF2-40B4-BE49-F238E27FC236}">
                <a16:creationId xmlns:a16="http://schemas.microsoft.com/office/drawing/2014/main" id="{E68C09A7-C086-D54D-A946-84B7CC3882BD}"/>
              </a:ext>
            </a:extLst>
          </p:cNvPr>
          <p:cNvSpPr>
            <a:spLocks noEditPoints="1"/>
          </p:cNvSpPr>
          <p:nvPr/>
        </p:nvSpPr>
        <p:spPr bwMode="auto">
          <a:xfrm>
            <a:off x="493713" y="144463"/>
            <a:ext cx="233362" cy="230187"/>
          </a:xfrm>
          <a:custGeom>
            <a:avLst/>
            <a:gdLst>
              <a:gd name="T0" fmla="*/ 68 w 68"/>
              <a:gd name="T1" fmla="*/ 58 h 67"/>
              <a:gd name="T2" fmla="*/ 67 w 68"/>
              <a:gd name="T3" fmla="*/ 59 h 67"/>
              <a:gd name="T4" fmla="*/ 67 w 68"/>
              <a:gd name="T5" fmla="*/ 59 h 67"/>
              <a:gd name="T6" fmla="*/ 66 w 68"/>
              <a:gd name="T7" fmla="*/ 59 h 67"/>
              <a:gd name="T8" fmla="*/ 62 w 68"/>
              <a:gd name="T9" fmla="*/ 55 h 67"/>
              <a:gd name="T10" fmla="*/ 34 w 68"/>
              <a:gd name="T11" fmla="*/ 67 h 67"/>
              <a:gd name="T12" fmla="*/ 5 w 68"/>
              <a:gd name="T13" fmla="*/ 55 h 67"/>
              <a:gd name="T14" fmla="*/ 2 w 68"/>
              <a:gd name="T15" fmla="*/ 59 h 67"/>
              <a:gd name="T16" fmla="*/ 1 w 68"/>
              <a:gd name="T17" fmla="*/ 59 h 67"/>
              <a:gd name="T18" fmla="*/ 1 w 68"/>
              <a:gd name="T19" fmla="*/ 59 h 67"/>
              <a:gd name="T20" fmla="*/ 0 w 68"/>
              <a:gd name="T21" fmla="*/ 58 h 67"/>
              <a:gd name="T22" fmla="*/ 0 w 68"/>
              <a:gd name="T23" fmla="*/ 45 h 67"/>
              <a:gd name="T24" fmla="*/ 1 w 68"/>
              <a:gd name="T25" fmla="*/ 43 h 67"/>
              <a:gd name="T26" fmla="*/ 14 w 68"/>
              <a:gd name="T27" fmla="*/ 43 h 67"/>
              <a:gd name="T28" fmla="*/ 15 w 68"/>
              <a:gd name="T29" fmla="*/ 44 h 67"/>
              <a:gd name="T30" fmla="*/ 15 w 68"/>
              <a:gd name="T31" fmla="*/ 46 h 67"/>
              <a:gd name="T32" fmla="*/ 11 w 68"/>
              <a:gd name="T33" fmla="*/ 49 h 67"/>
              <a:gd name="T34" fmla="*/ 29 w 68"/>
              <a:gd name="T35" fmla="*/ 58 h 67"/>
              <a:gd name="T36" fmla="*/ 29 w 68"/>
              <a:gd name="T37" fmla="*/ 34 h 67"/>
              <a:gd name="T38" fmla="*/ 22 w 68"/>
              <a:gd name="T39" fmla="*/ 34 h 67"/>
              <a:gd name="T40" fmla="*/ 19 w 68"/>
              <a:gd name="T41" fmla="*/ 31 h 67"/>
              <a:gd name="T42" fmla="*/ 19 w 68"/>
              <a:gd name="T43" fmla="*/ 26 h 67"/>
              <a:gd name="T44" fmla="*/ 22 w 68"/>
              <a:gd name="T45" fmla="*/ 24 h 67"/>
              <a:gd name="T46" fmla="*/ 29 w 68"/>
              <a:gd name="T47" fmla="*/ 24 h 67"/>
              <a:gd name="T48" fmla="*/ 29 w 68"/>
              <a:gd name="T49" fmla="*/ 18 h 67"/>
              <a:gd name="T50" fmla="*/ 24 w 68"/>
              <a:gd name="T51" fmla="*/ 9 h 67"/>
              <a:gd name="T52" fmla="*/ 34 w 68"/>
              <a:gd name="T53" fmla="*/ 0 h 67"/>
              <a:gd name="T54" fmla="*/ 43 w 68"/>
              <a:gd name="T55" fmla="*/ 9 h 67"/>
              <a:gd name="T56" fmla="*/ 39 w 68"/>
              <a:gd name="T57" fmla="*/ 18 h 67"/>
              <a:gd name="T58" fmla="*/ 39 w 68"/>
              <a:gd name="T59" fmla="*/ 24 h 67"/>
              <a:gd name="T60" fmla="*/ 46 w 68"/>
              <a:gd name="T61" fmla="*/ 24 h 67"/>
              <a:gd name="T62" fmla="*/ 48 w 68"/>
              <a:gd name="T63" fmla="*/ 26 h 67"/>
              <a:gd name="T64" fmla="*/ 48 w 68"/>
              <a:gd name="T65" fmla="*/ 31 h 67"/>
              <a:gd name="T66" fmla="*/ 46 w 68"/>
              <a:gd name="T67" fmla="*/ 34 h 67"/>
              <a:gd name="T68" fmla="*/ 39 w 68"/>
              <a:gd name="T69" fmla="*/ 34 h 67"/>
              <a:gd name="T70" fmla="*/ 39 w 68"/>
              <a:gd name="T71" fmla="*/ 58 h 67"/>
              <a:gd name="T72" fmla="*/ 56 w 68"/>
              <a:gd name="T73" fmla="*/ 49 h 67"/>
              <a:gd name="T74" fmla="*/ 52 w 68"/>
              <a:gd name="T75" fmla="*/ 46 h 67"/>
              <a:gd name="T76" fmla="*/ 52 w 68"/>
              <a:gd name="T77" fmla="*/ 44 h 67"/>
              <a:gd name="T78" fmla="*/ 53 w 68"/>
              <a:gd name="T79" fmla="*/ 43 h 67"/>
              <a:gd name="T80" fmla="*/ 67 w 68"/>
              <a:gd name="T81" fmla="*/ 43 h 67"/>
              <a:gd name="T82" fmla="*/ 68 w 68"/>
              <a:gd name="T83" fmla="*/ 45 h 67"/>
              <a:gd name="T84" fmla="*/ 68 w 68"/>
              <a:gd name="T85" fmla="*/ 58 h 67"/>
              <a:gd name="T86" fmla="*/ 34 w 68"/>
              <a:gd name="T87" fmla="*/ 7 h 67"/>
              <a:gd name="T88" fmla="*/ 31 w 68"/>
              <a:gd name="T89" fmla="*/ 9 h 67"/>
              <a:gd name="T90" fmla="*/ 34 w 68"/>
              <a:gd name="T91" fmla="*/ 12 h 67"/>
              <a:gd name="T92" fmla="*/ 36 w 68"/>
              <a:gd name="T93" fmla="*/ 9 h 67"/>
              <a:gd name="T94" fmla="*/ 34 w 68"/>
              <a:gd name="T95" fmla="*/ 7 h 6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7">
                <a:moveTo>
                  <a:pt x="68" y="58"/>
                </a:moveTo>
                <a:cubicBezTo>
                  <a:pt x="68" y="58"/>
                  <a:pt x="67" y="59"/>
                  <a:pt x="67" y="59"/>
                </a:cubicBezTo>
                <a:cubicBezTo>
                  <a:pt x="67" y="59"/>
                  <a:pt x="67" y="59"/>
                  <a:pt x="67" y="59"/>
                </a:cubicBezTo>
                <a:cubicBezTo>
                  <a:pt x="66" y="59"/>
                  <a:pt x="66" y="59"/>
                  <a:pt x="66" y="59"/>
                </a:cubicBezTo>
                <a:cubicBezTo>
                  <a:pt x="62" y="55"/>
                  <a:pt x="62" y="55"/>
                  <a:pt x="62" y="55"/>
                </a:cubicBezTo>
                <a:cubicBezTo>
                  <a:pt x="56" y="63"/>
                  <a:pt x="46" y="67"/>
                  <a:pt x="34" y="67"/>
                </a:cubicBezTo>
                <a:cubicBezTo>
                  <a:pt x="22" y="67"/>
                  <a:pt x="11" y="63"/>
                  <a:pt x="5" y="55"/>
                </a:cubicBezTo>
                <a:cubicBezTo>
                  <a:pt x="2" y="59"/>
                  <a:pt x="2" y="59"/>
                  <a:pt x="2" y="59"/>
                </a:cubicBezTo>
                <a:cubicBezTo>
                  <a:pt x="2" y="59"/>
                  <a:pt x="1" y="59"/>
                  <a:pt x="1" y="59"/>
                </a:cubicBezTo>
                <a:cubicBezTo>
                  <a:pt x="1" y="59"/>
                  <a:pt x="1" y="59"/>
                  <a:pt x="1" y="59"/>
                </a:cubicBezTo>
                <a:cubicBezTo>
                  <a:pt x="0" y="59"/>
                  <a:pt x="0" y="58"/>
                  <a:pt x="0" y="58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4"/>
                  <a:pt x="0" y="43"/>
                  <a:pt x="1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15" y="43"/>
                  <a:pt x="15" y="44"/>
                  <a:pt x="15" y="44"/>
                </a:cubicBezTo>
                <a:cubicBezTo>
                  <a:pt x="16" y="45"/>
                  <a:pt x="16" y="45"/>
                  <a:pt x="15" y="46"/>
                </a:cubicBezTo>
                <a:cubicBezTo>
                  <a:pt x="11" y="49"/>
                  <a:pt x="11" y="49"/>
                  <a:pt x="11" y="49"/>
                </a:cubicBezTo>
                <a:cubicBezTo>
                  <a:pt x="15" y="54"/>
                  <a:pt x="21" y="57"/>
                  <a:pt x="29" y="58"/>
                </a:cubicBezTo>
                <a:cubicBezTo>
                  <a:pt x="29" y="34"/>
                  <a:pt x="29" y="34"/>
                  <a:pt x="29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0" y="34"/>
                  <a:pt x="19" y="33"/>
                  <a:pt x="19" y="31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5"/>
                  <a:pt x="20" y="24"/>
                  <a:pt x="22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29" y="18"/>
                  <a:pt x="29" y="18"/>
                  <a:pt x="29" y="18"/>
                </a:cubicBezTo>
                <a:cubicBezTo>
                  <a:pt x="26" y="16"/>
                  <a:pt x="24" y="13"/>
                  <a:pt x="24" y="9"/>
                </a:cubicBezTo>
                <a:cubicBezTo>
                  <a:pt x="24" y="4"/>
                  <a:pt x="28" y="0"/>
                  <a:pt x="34" y="0"/>
                </a:cubicBezTo>
                <a:cubicBezTo>
                  <a:pt x="39" y="0"/>
                  <a:pt x="43" y="4"/>
                  <a:pt x="43" y="9"/>
                </a:cubicBezTo>
                <a:cubicBezTo>
                  <a:pt x="43" y="13"/>
                  <a:pt x="42" y="16"/>
                  <a:pt x="39" y="18"/>
                </a:cubicBezTo>
                <a:cubicBezTo>
                  <a:pt x="39" y="24"/>
                  <a:pt x="39" y="24"/>
                  <a:pt x="39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7" y="24"/>
                  <a:pt x="48" y="25"/>
                  <a:pt x="48" y="26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3"/>
                  <a:pt x="47" y="34"/>
                  <a:pt x="46" y="34"/>
                </a:cubicBezTo>
                <a:cubicBezTo>
                  <a:pt x="39" y="34"/>
                  <a:pt x="39" y="34"/>
                  <a:pt x="39" y="34"/>
                </a:cubicBezTo>
                <a:cubicBezTo>
                  <a:pt x="39" y="58"/>
                  <a:pt x="39" y="58"/>
                  <a:pt x="39" y="58"/>
                </a:cubicBezTo>
                <a:cubicBezTo>
                  <a:pt x="46" y="57"/>
                  <a:pt x="53" y="54"/>
                  <a:pt x="56" y="49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5"/>
                  <a:pt x="52" y="45"/>
                  <a:pt x="52" y="44"/>
                </a:cubicBezTo>
                <a:cubicBezTo>
                  <a:pt x="52" y="44"/>
                  <a:pt x="53" y="43"/>
                  <a:pt x="53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7" y="43"/>
                  <a:pt x="68" y="44"/>
                  <a:pt x="68" y="45"/>
                </a:cubicBezTo>
                <a:lnTo>
                  <a:pt x="68" y="58"/>
                </a:lnTo>
                <a:close/>
                <a:moveTo>
                  <a:pt x="34" y="7"/>
                </a:moveTo>
                <a:cubicBezTo>
                  <a:pt x="32" y="7"/>
                  <a:pt x="31" y="8"/>
                  <a:pt x="31" y="9"/>
                </a:cubicBezTo>
                <a:cubicBezTo>
                  <a:pt x="31" y="11"/>
                  <a:pt x="32" y="12"/>
                  <a:pt x="34" y="12"/>
                </a:cubicBezTo>
                <a:cubicBezTo>
                  <a:pt x="35" y="12"/>
                  <a:pt x="36" y="11"/>
                  <a:pt x="36" y="9"/>
                </a:cubicBezTo>
                <a:cubicBezTo>
                  <a:pt x="36" y="8"/>
                  <a:pt x="35" y="7"/>
                  <a:pt x="34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291" name="Freeform 7">
            <a:extLst>
              <a:ext uri="{FF2B5EF4-FFF2-40B4-BE49-F238E27FC236}">
                <a16:creationId xmlns:a16="http://schemas.microsoft.com/office/drawing/2014/main" id="{58C1A7A2-D043-274D-9C72-2C153A6C02C8}"/>
              </a:ext>
            </a:extLst>
          </p:cNvPr>
          <p:cNvSpPr>
            <a:spLocks noEditPoints="1"/>
          </p:cNvSpPr>
          <p:nvPr/>
        </p:nvSpPr>
        <p:spPr bwMode="auto">
          <a:xfrm>
            <a:off x="992188" y="203200"/>
            <a:ext cx="127000" cy="130175"/>
          </a:xfrm>
          <a:custGeom>
            <a:avLst/>
            <a:gdLst>
              <a:gd name="T0" fmla="*/ 22 w 37"/>
              <a:gd name="T1" fmla="*/ 36 h 38"/>
              <a:gd name="T2" fmla="*/ 20 w 37"/>
              <a:gd name="T3" fmla="*/ 38 h 38"/>
              <a:gd name="T4" fmla="*/ 19 w 37"/>
              <a:gd name="T5" fmla="*/ 38 h 38"/>
              <a:gd name="T6" fmla="*/ 19 w 37"/>
              <a:gd name="T7" fmla="*/ 38 h 38"/>
              <a:gd name="T8" fmla="*/ 1 w 37"/>
              <a:gd name="T9" fmla="*/ 20 h 38"/>
              <a:gd name="T10" fmla="*/ 0 w 37"/>
              <a:gd name="T11" fmla="*/ 19 h 38"/>
              <a:gd name="T12" fmla="*/ 1 w 37"/>
              <a:gd name="T13" fmla="*/ 18 h 38"/>
              <a:gd name="T14" fmla="*/ 19 w 37"/>
              <a:gd name="T15" fmla="*/ 1 h 38"/>
              <a:gd name="T16" fmla="*/ 19 w 37"/>
              <a:gd name="T17" fmla="*/ 0 h 38"/>
              <a:gd name="T18" fmla="*/ 20 w 37"/>
              <a:gd name="T19" fmla="*/ 1 h 38"/>
              <a:gd name="T20" fmla="*/ 22 w 37"/>
              <a:gd name="T21" fmla="*/ 2 h 38"/>
              <a:gd name="T22" fmla="*/ 23 w 37"/>
              <a:gd name="T23" fmla="*/ 3 h 38"/>
              <a:gd name="T24" fmla="*/ 22 w 37"/>
              <a:gd name="T25" fmla="*/ 4 h 38"/>
              <a:gd name="T26" fmla="*/ 7 w 37"/>
              <a:gd name="T27" fmla="*/ 19 h 38"/>
              <a:gd name="T28" fmla="*/ 22 w 37"/>
              <a:gd name="T29" fmla="*/ 34 h 38"/>
              <a:gd name="T30" fmla="*/ 23 w 37"/>
              <a:gd name="T31" fmla="*/ 35 h 38"/>
              <a:gd name="T32" fmla="*/ 22 w 37"/>
              <a:gd name="T33" fmla="*/ 36 h 38"/>
              <a:gd name="T34" fmla="*/ 37 w 37"/>
              <a:gd name="T35" fmla="*/ 36 h 38"/>
              <a:gd name="T36" fmla="*/ 35 w 37"/>
              <a:gd name="T37" fmla="*/ 38 h 38"/>
              <a:gd name="T38" fmla="*/ 34 w 37"/>
              <a:gd name="T39" fmla="*/ 38 h 38"/>
              <a:gd name="T40" fmla="*/ 33 w 37"/>
              <a:gd name="T41" fmla="*/ 38 h 38"/>
              <a:gd name="T42" fmla="*/ 15 w 37"/>
              <a:gd name="T43" fmla="*/ 20 h 38"/>
              <a:gd name="T44" fmla="*/ 15 w 37"/>
              <a:gd name="T45" fmla="*/ 19 h 38"/>
              <a:gd name="T46" fmla="*/ 15 w 37"/>
              <a:gd name="T47" fmla="*/ 18 h 38"/>
              <a:gd name="T48" fmla="*/ 33 w 37"/>
              <a:gd name="T49" fmla="*/ 1 h 38"/>
              <a:gd name="T50" fmla="*/ 34 w 37"/>
              <a:gd name="T51" fmla="*/ 0 h 38"/>
              <a:gd name="T52" fmla="*/ 35 w 37"/>
              <a:gd name="T53" fmla="*/ 1 h 38"/>
              <a:gd name="T54" fmla="*/ 37 w 37"/>
              <a:gd name="T55" fmla="*/ 2 h 38"/>
              <a:gd name="T56" fmla="*/ 37 w 37"/>
              <a:gd name="T57" fmla="*/ 3 h 38"/>
              <a:gd name="T58" fmla="*/ 37 w 37"/>
              <a:gd name="T59" fmla="*/ 4 h 38"/>
              <a:gd name="T60" fmla="*/ 22 w 37"/>
              <a:gd name="T61" fmla="*/ 19 h 38"/>
              <a:gd name="T62" fmla="*/ 37 w 37"/>
              <a:gd name="T63" fmla="*/ 34 h 38"/>
              <a:gd name="T64" fmla="*/ 37 w 37"/>
              <a:gd name="T65" fmla="*/ 35 h 38"/>
              <a:gd name="T66" fmla="*/ 37 w 37"/>
              <a:gd name="T67" fmla="*/ 36 h 3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7" h="38">
                <a:moveTo>
                  <a:pt x="22" y="36"/>
                </a:moveTo>
                <a:cubicBezTo>
                  <a:pt x="20" y="38"/>
                  <a:pt x="20" y="38"/>
                  <a:pt x="20" y="38"/>
                </a:cubicBezTo>
                <a:cubicBezTo>
                  <a:pt x="20" y="38"/>
                  <a:pt x="20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19"/>
                  <a:pt x="0" y="19"/>
                </a:cubicBezTo>
                <a:cubicBezTo>
                  <a:pt x="0" y="19"/>
                  <a:pt x="1" y="18"/>
                  <a:pt x="1" y="18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19" y="0"/>
                  <a:pt x="19" y="0"/>
                </a:cubicBezTo>
                <a:cubicBezTo>
                  <a:pt x="20" y="0"/>
                  <a:pt x="20" y="0"/>
                  <a:pt x="20" y="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3"/>
                  <a:pt x="23" y="3"/>
                  <a:pt x="23" y="3"/>
                </a:cubicBezTo>
                <a:cubicBezTo>
                  <a:pt x="23" y="4"/>
                  <a:pt x="22" y="4"/>
                  <a:pt x="22" y="4"/>
                </a:cubicBezTo>
                <a:cubicBezTo>
                  <a:pt x="7" y="19"/>
                  <a:pt x="7" y="19"/>
                  <a:pt x="7" y="19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3" y="35"/>
                  <a:pt x="23" y="35"/>
                </a:cubicBezTo>
                <a:cubicBezTo>
                  <a:pt x="23" y="35"/>
                  <a:pt x="22" y="36"/>
                  <a:pt x="22" y="36"/>
                </a:cubicBezTo>
                <a:close/>
                <a:moveTo>
                  <a:pt x="37" y="36"/>
                </a:moveTo>
                <a:cubicBezTo>
                  <a:pt x="35" y="38"/>
                  <a:pt x="35" y="38"/>
                  <a:pt x="35" y="38"/>
                </a:cubicBezTo>
                <a:cubicBezTo>
                  <a:pt x="35" y="38"/>
                  <a:pt x="34" y="38"/>
                  <a:pt x="34" y="38"/>
                </a:cubicBezTo>
                <a:cubicBezTo>
                  <a:pt x="34" y="38"/>
                  <a:pt x="33" y="38"/>
                  <a:pt x="33" y="38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20"/>
                  <a:pt x="15" y="19"/>
                  <a:pt x="15" y="19"/>
                </a:cubicBezTo>
                <a:cubicBezTo>
                  <a:pt x="15" y="19"/>
                  <a:pt x="15" y="18"/>
                  <a:pt x="15" y="18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0"/>
                  <a:pt x="34" y="0"/>
                  <a:pt x="34" y="0"/>
                </a:cubicBezTo>
                <a:cubicBezTo>
                  <a:pt x="34" y="0"/>
                  <a:pt x="35" y="0"/>
                  <a:pt x="35" y="1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4"/>
                  <a:pt x="37" y="4"/>
                  <a:pt x="37" y="4"/>
                </a:cubicBezTo>
                <a:cubicBezTo>
                  <a:pt x="22" y="19"/>
                  <a:pt x="22" y="19"/>
                  <a:pt x="22" y="19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5"/>
                  <a:pt x="37" y="35"/>
                </a:cubicBezTo>
                <a:cubicBezTo>
                  <a:pt x="37" y="35"/>
                  <a:pt x="37" y="36"/>
                  <a:pt x="37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292" name="Freeform 8">
            <a:extLst>
              <a:ext uri="{FF2B5EF4-FFF2-40B4-BE49-F238E27FC236}">
                <a16:creationId xmlns:a16="http://schemas.microsoft.com/office/drawing/2014/main" id="{058D617C-907F-9A46-A55D-7965F1DC2900}"/>
              </a:ext>
            </a:extLst>
          </p:cNvPr>
          <p:cNvSpPr>
            <a:spLocks/>
          </p:cNvSpPr>
          <p:nvPr/>
        </p:nvSpPr>
        <p:spPr bwMode="auto">
          <a:xfrm>
            <a:off x="1485900" y="203200"/>
            <a:ext cx="79375" cy="130175"/>
          </a:xfrm>
          <a:custGeom>
            <a:avLst/>
            <a:gdLst>
              <a:gd name="T0" fmla="*/ 22 w 23"/>
              <a:gd name="T1" fmla="*/ 4 h 38"/>
              <a:gd name="T2" fmla="*/ 7 w 23"/>
              <a:gd name="T3" fmla="*/ 19 h 38"/>
              <a:gd name="T4" fmla="*/ 22 w 23"/>
              <a:gd name="T5" fmla="*/ 34 h 38"/>
              <a:gd name="T6" fmla="*/ 23 w 23"/>
              <a:gd name="T7" fmla="*/ 35 h 38"/>
              <a:gd name="T8" fmla="*/ 22 w 23"/>
              <a:gd name="T9" fmla="*/ 36 h 38"/>
              <a:gd name="T10" fmla="*/ 20 w 23"/>
              <a:gd name="T11" fmla="*/ 38 h 38"/>
              <a:gd name="T12" fmla="*/ 19 w 23"/>
              <a:gd name="T13" fmla="*/ 38 h 38"/>
              <a:gd name="T14" fmla="*/ 19 w 23"/>
              <a:gd name="T15" fmla="*/ 38 h 38"/>
              <a:gd name="T16" fmla="*/ 1 w 23"/>
              <a:gd name="T17" fmla="*/ 20 h 38"/>
              <a:gd name="T18" fmla="*/ 0 w 23"/>
              <a:gd name="T19" fmla="*/ 19 h 38"/>
              <a:gd name="T20" fmla="*/ 1 w 23"/>
              <a:gd name="T21" fmla="*/ 18 h 38"/>
              <a:gd name="T22" fmla="*/ 19 w 23"/>
              <a:gd name="T23" fmla="*/ 1 h 38"/>
              <a:gd name="T24" fmla="*/ 19 w 23"/>
              <a:gd name="T25" fmla="*/ 0 h 38"/>
              <a:gd name="T26" fmla="*/ 20 w 23"/>
              <a:gd name="T27" fmla="*/ 1 h 38"/>
              <a:gd name="T28" fmla="*/ 22 w 23"/>
              <a:gd name="T29" fmla="*/ 2 h 38"/>
              <a:gd name="T30" fmla="*/ 23 w 23"/>
              <a:gd name="T31" fmla="*/ 3 h 38"/>
              <a:gd name="T32" fmla="*/ 22 w 23"/>
              <a:gd name="T33" fmla="*/ 4 h 3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3" h="38">
                <a:moveTo>
                  <a:pt x="22" y="4"/>
                </a:moveTo>
                <a:cubicBezTo>
                  <a:pt x="7" y="19"/>
                  <a:pt x="7" y="19"/>
                  <a:pt x="7" y="19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3" y="35"/>
                  <a:pt x="23" y="35"/>
                </a:cubicBezTo>
                <a:cubicBezTo>
                  <a:pt x="23" y="35"/>
                  <a:pt x="22" y="36"/>
                  <a:pt x="22" y="36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8"/>
                  <a:pt x="20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19"/>
                  <a:pt x="0" y="19"/>
                </a:cubicBezTo>
                <a:cubicBezTo>
                  <a:pt x="0" y="19"/>
                  <a:pt x="1" y="18"/>
                  <a:pt x="1" y="18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19" y="0"/>
                  <a:pt x="19" y="0"/>
                </a:cubicBezTo>
                <a:cubicBezTo>
                  <a:pt x="20" y="0"/>
                  <a:pt x="20" y="0"/>
                  <a:pt x="20" y="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3"/>
                  <a:pt x="23" y="3"/>
                  <a:pt x="23" y="3"/>
                </a:cubicBezTo>
                <a:cubicBezTo>
                  <a:pt x="23" y="4"/>
                  <a:pt x="22" y="4"/>
                  <a:pt x="22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293" name="Freeform 9">
            <a:extLst>
              <a:ext uri="{FF2B5EF4-FFF2-40B4-BE49-F238E27FC236}">
                <a16:creationId xmlns:a16="http://schemas.microsoft.com/office/drawing/2014/main" id="{460E954E-DBCA-AD47-A7BD-C64B3008AA17}"/>
              </a:ext>
            </a:extLst>
          </p:cNvPr>
          <p:cNvSpPr>
            <a:spLocks noEditPoints="1"/>
          </p:cNvSpPr>
          <p:nvPr/>
        </p:nvSpPr>
        <p:spPr bwMode="auto">
          <a:xfrm>
            <a:off x="1984375" y="161925"/>
            <a:ext cx="215900" cy="200025"/>
          </a:xfrm>
          <a:custGeom>
            <a:avLst/>
            <a:gdLst>
              <a:gd name="T0" fmla="*/ 63 w 63"/>
              <a:gd name="T1" fmla="*/ 12 h 58"/>
              <a:gd name="T2" fmla="*/ 61 w 63"/>
              <a:gd name="T3" fmla="*/ 14 h 58"/>
              <a:gd name="T4" fmla="*/ 3 w 63"/>
              <a:gd name="T5" fmla="*/ 14 h 58"/>
              <a:gd name="T6" fmla="*/ 0 w 63"/>
              <a:gd name="T7" fmla="*/ 12 h 58"/>
              <a:gd name="T8" fmla="*/ 0 w 63"/>
              <a:gd name="T9" fmla="*/ 2 h 58"/>
              <a:gd name="T10" fmla="*/ 3 w 63"/>
              <a:gd name="T11" fmla="*/ 0 h 58"/>
              <a:gd name="T12" fmla="*/ 61 w 63"/>
              <a:gd name="T13" fmla="*/ 0 h 58"/>
              <a:gd name="T14" fmla="*/ 63 w 63"/>
              <a:gd name="T15" fmla="*/ 2 h 58"/>
              <a:gd name="T16" fmla="*/ 63 w 63"/>
              <a:gd name="T17" fmla="*/ 12 h 58"/>
              <a:gd name="T18" fmla="*/ 61 w 63"/>
              <a:gd name="T19" fmla="*/ 55 h 58"/>
              <a:gd name="T20" fmla="*/ 59 w 63"/>
              <a:gd name="T21" fmla="*/ 58 h 58"/>
              <a:gd name="T22" fmla="*/ 5 w 63"/>
              <a:gd name="T23" fmla="*/ 58 h 58"/>
              <a:gd name="T24" fmla="*/ 3 w 63"/>
              <a:gd name="T25" fmla="*/ 55 h 58"/>
              <a:gd name="T26" fmla="*/ 3 w 63"/>
              <a:gd name="T27" fmla="*/ 19 h 58"/>
              <a:gd name="T28" fmla="*/ 5 w 63"/>
              <a:gd name="T29" fmla="*/ 17 h 58"/>
              <a:gd name="T30" fmla="*/ 59 w 63"/>
              <a:gd name="T31" fmla="*/ 17 h 58"/>
              <a:gd name="T32" fmla="*/ 61 w 63"/>
              <a:gd name="T33" fmla="*/ 19 h 58"/>
              <a:gd name="T34" fmla="*/ 61 w 63"/>
              <a:gd name="T35" fmla="*/ 55 h 58"/>
              <a:gd name="T36" fmla="*/ 37 w 63"/>
              <a:gd name="T37" fmla="*/ 24 h 58"/>
              <a:gd name="T38" fmla="*/ 27 w 63"/>
              <a:gd name="T39" fmla="*/ 24 h 58"/>
              <a:gd name="T40" fmla="*/ 24 w 63"/>
              <a:gd name="T41" fmla="*/ 26 h 58"/>
              <a:gd name="T42" fmla="*/ 27 w 63"/>
              <a:gd name="T43" fmla="*/ 29 h 58"/>
              <a:gd name="T44" fmla="*/ 37 w 63"/>
              <a:gd name="T45" fmla="*/ 29 h 58"/>
              <a:gd name="T46" fmla="*/ 39 w 63"/>
              <a:gd name="T47" fmla="*/ 26 h 58"/>
              <a:gd name="T48" fmla="*/ 37 w 63"/>
              <a:gd name="T49" fmla="*/ 24 h 5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" h="58">
                <a:moveTo>
                  <a:pt x="63" y="12"/>
                </a:moveTo>
                <a:cubicBezTo>
                  <a:pt x="63" y="13"/>
                  <a:pt x="62" y="14"/>
                  <a:pt x="61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" y="14"/>
                  <a:pt x="0" y="13"/>
                  <a:pt x="0" y="1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3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2" y="0"/>
                  <a:pt x="63" y="1"/>
                  <a:pt x="63" y="2"/>
                </a:cubicBezTo>
                <a:lnTo>
                  <a:pt x="63" y="12"/>
                </a:lnTo>
                <a:close/>
                <a:moveTo>
                  <a:pt x="61" y="55"/>
                </a:moveTo>
                <a:cubicBezTo>
                  <a:pt x="61" y="57"/>
                  <a:pt x="60" y="58"/>
                  <a:pt x="59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4" y="58"/>
                  <a:pt x="3" y="57"/>
                  <a:pt x="3" y="55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8"/>
                  <a:pt x="4" y="17"/>
                  <a:pt x="5" y="17"/>
                </a:cubicBezTo>
                <a:cubicBezTo>
                  <a:pt x="59" y="17"/>
                  <a:pt x="59" y="17"/>
                  <a:pt x="59" y="17"/>
                </a:cubicBezTo>
                <a:cubicBezTo>
                  <a:pt x="60" y="17"/>
                  <a:pt x="61" y="18"/>
                  <a:pt x="61" y="19"/>
                </a:cubicBezTo>
                <a:lnTo>
                  <a:pt x="61" y="55"/>
                </a:lnTo>
                <a:close/>
                <a:moveTo>
                  <a:pt x="37" y="24"/>
                </a:moveTo>
                <a:cubicBezTo>
                  <a:pt x="27" y="24"/>
                  <a:pt x="27" y="24"/>
                  <a:pt x="27" y="24"/>
                </a:cubicBezTo>
                <a:cubicBezTo>
                  <a:pt x="26" y="24"/>
                  <a:pt x="24" y="25"/>
                  <a:pt x="24" y="26"/>
                </a:cubicBezTo>
                <a:cubicBezTo>
                  <a:pt x="24" y="28"/>
                  <a:pt x="26" y="29"/>
                  <a:pt x="27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8" y="29"/>
                  <a:pt x="39" y="28"/>
                  <a:pt x="39" y="26"/>
                </a:cubicBezTo>
                <a:cubicBezTo>
                  <a:pt x="39" y="25"/>
                  <a:pt x="38" y="24"/>
                  <a:pt x="37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294" name="Freeform 10">
            <a:extLst>
              <a:ext uri="{FF2B5EF4-FFF2-40B4-BE49-F238E27FC236}">
                <a16:creationId xmlns:a16="http://schemas.microsoft.com/office/drawing/2014/main" id="{ABC6CE6E-3F08-5848-85F6-D374BBB91A1E}"/>
              </a:ext>
            </a:extLst>
          </p:cNvPr>
          <p:cNvSpPr>
            <a:spLocks noEditPoints="1"/>
          </p:cNvSpPr>
          <p:nvPr/>
        </p:nvSpPr>
        <p:spPr bwMode="auto">
          <a:xfrm>
            <a:off x="2471738" y="161925"/>
            <a:ext cx="201612" cy="200025"/>
          </a:xfrm>
          <a:custGeom>
            <a:avLst/>
            <a:gdLst>
              <a:gd name="T0" fmla="*/ 30 w 59"/>
              <a:gd name="T1" fmla="*/ 58 h 58"/>
              <a:gd name="T2" fmla="*/ 0 w 59"/>
              <a:gd name="T3" fmla="*/ 29 h 58"/>
              <a:gd name="T4" fmla="*/ 30 w 59"/>
              <a:gd name="T5" fmla="*/ 0 h 58"/>
              <a:gd name="T6" fmla="*/ 59 w 59"/>
              <a:gd name="T7" fmla="*/ 29 h 58"/>
              <a:gd name="T8" fmla="*/ 30 w 59"/>
              <a:gd name="T9" fmla="*/ 58 h 58"/>
              <a:gd name="T10" fmla="*/ 9 w 59"/>
              <a:gd name="T11" fmla="*/ 29 h 58"/>
              <a:gd name="T12" fmla="*/ 30 w 59"/>
              <a:gd name="T13" fmla="*/ 49 h 58"/>
              <a:gd name="T14" fmla="*/ 50 w 59"/>
              <a:gd name="T15" fmla="*/ 29 h 58"/>
              <a:gd name="T16" fmla="*/ 30 w 59"/>
              <a:gd name="T17" fmla="*/ 8 h 58"/>
              <a:gd name="T18" fmla="*/ 9 w 59"/>
              <a:gd name="T19" fmla="*/ 29 h 58"/>
              <a:gd name="T20" fmla="*/ 43 w 59"/>
              <a:gd name="T21" fmla="*/ 31 h 58"/>
              <a:gd name="T22" fmla="*/ 30 w 59"/>
              <a:gd name="T23" fmla="*/ 43 h 58"/>
              <a:gd name="T24" fmla="*/ 30 w 59"/>
              <a:gd name="T25" fmla="*/ 43 h 58"/>
              <a:gd name="T26" fmla="*/ 29 w 59"/>
              <a:gd name="T27" fmla="*/ 43 h 58"/>
              <a:gd name="T28" fmla="*/ 17 w 59"/>
              <a:gd name="T29" fmla="*/ 31 h 58"/>
              <a:gd name="T30" fmla="*/ 16 w 59"/>
              <a:gd name="T31" fmla="*/ 29 h 58"/>
              <a:gd name="T32" fmla="*/ 17 w 59"/>
              <a:gd name="T33" fmla="*/ 29 h 58"/>
              <a:gd name="T34" fmla="*/ 25 w 59"/>
              <a:gd name="T35" fmla="*/ 29 h 58"/>
              <a:gd name="T36" fmla="*/ 25 w 59"/>
              <a:gd name="T37" fmla="*/ 15 h 58"/>
              <a:gd name="T38" fmla="*/ 26 w 59"/>
              <a:gd name="T39" fmla="*/ 14 h 58"/>
              <a:gd name="T40" fmla="*/ 33 w 59"/>
              <a:gd name="T41" fmla="*/ 14 h 58"/>
              <a:gd name="T42" fmla="*/ 34 w 59"/>
              <a:gd name="T43" fmla="*/ 15 h 58"/>
              <a:gd name="T44" fmla="*/ 34 w 59"/>
              <a:gd name="T45" fmla="*/ 29 h 58"/>
              <a:gd name="T46" fmla="*/ 42 w 59"/>
              <a:gd name="T47" fmla="*/ 29 h 58"/>
              <a:gd name="T48" fmla="*/ 43 w 59"/>
              <a:gd name="T49" fmla="*/ 30 h 58"/>
              <a:gd name="T50" fmla="*/ 43 w 59"/>
              <a:gd name="T51" fmla="*/ 31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9" y="29"/>
                </a:moveTo>
                <a:cubicBezTo>
                  <a:pt x="9" y="40"/>
                  <a:pt x="18" y="49"/>
                  <a:pt x="30" y="49"/>
                </a:cubicBezTo>
                <a:cubicBezTo>
                  <a:pt x="41" y="49"/>
                  <a:pt x="50" y="40"/>
                  <a:pt x="50" y="29"/>
                </a:cubicBezTo>
                <a:cubicBezTo>
                  <a:pt x="50" y="17"/>
                  <a:pt x="41" y="8"/>
                  <a:pt x="30" y="8"/>
                </a:cubicBezTo>
                <a:cubicBezTo>
                  <a:pt x="18" y="8"/>
                  <a:pt x="9" y="17"/>
                  <a:pt x="9" y="29"/>
                </a:cubicBezTo>
                <a:close/>
                <a:moveTo>
                  <a:pt x="43" y="31"/>
                </a:moveTo>
                <a:cubicBezTo>
                  <a:pt x="30" y="43"/>
                  <a:pt x="30" y="43"/>
                  <a:pt x="30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29" y="43"/>
                  <a:pt x="29" y="43"/>
                  <a:pt x="29" y="43"/>
                </a:cubicBezTo>
                <a:cubicBezTo>
                  <a:pt x="17" y="31"/>
                  <a:pt x="17" y="31"/>
                  <a:pt x="17" y="31"/>
                </a:cubicBezTo>
                <a:cubicBezTo>
                  <a:pt x="16" y="30"/>
                  <a:pt x="16" y="30"/>
                  <a:pt x="16" y="29"/>
                </a:cubicBezTo>
                <a:cubicBezTo>
                  <a:pt x="16" y="29"/>
                  <a:pt x="17" y="29"/>
                  <a:pt x="17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4"/>
                  <a:pt x="26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4"/>
                  <a:pt x="34" y="15"/>
                  <a:pt x="34" y="15"/>
                </a:cubicBezTo>
                <a:cubicBezTo>
                  <a:pt x="34" y="29"/>
                  <a:pt x="34" y="29"/>
                  <a:pt x="34" y="29"/>
                </a:cubicBezTo>
                <a:cubicBezTo>
                  <a:pt x="42" y="29"/>
                  <a:pt x="42" y="29"/>
                  <a:pt x="42" y="29"/>
                </a:cubicBezTo>
                <a:cubicBezTo>
                  <a:pt x="42" y="29"/>
                  <a:pt x="43" y="29"/>
                  <a:pt x="43" y="30"/>
                </a:cubicBezTo>
                <a:cubicBezTo>
                  <a:pt x="43" y="30"/>
                  <a:pt x="43" y="31"/>
                  <a:pt x="43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295" name="Freeform 11">
            <a:extLst>
              <a:ext uri="{FF2B5EF4-FFF2-40B4-BE49-F238E27FC236}">
                <a16:creationId xmlns:a16="http://schemas.microsoft.com/office/drawing/2014/main" id="{FB9FCAC1-23CA-E44D-8DD4-BAF4739C35E3}"/>
              </a:ext>
            </a:extLst>
          </p:cNvPr>
          <p:cNvSpPr>
            <a:spLocks noEditPoints="1"/>
          </p:cNvSpPr>
          <p:nvPr/>
        </p:nvSpPr>
        <p:spPr bwMode="auto">
          <a:xfrm>
            <a:off x="2965450" y="161925"/>
            <a:ext cx="203200" cy="200025"/>
          </a:xfrm>
          <a:custGeom>
            <a:avLst/>
            <a:gdLst>
              <a:gd name="T0" fmla="*/ 30 w 59"/>
              <a:gd name="T1" fmla="*/ 58 h 58"/>
              <a:gd name="T2" fmla="*/ 0 w 59"/>
              <a:gd name="T3" fmla="*/ 29 h 58"/>
              <a:gd name="T4" fmla="*/ 30 w 59"/>
              <a:gd name="T5" fmla="*/ 0 h 58"/>
              <a:gd name="T6" fmla="*/ 59 w 59"/>
              <a:gd name="T7" fmla="*/ 29 h 58"/>
              <a:gd name="T8" fmla="*/ 30 w 59"/>
              <a:gd name="T9" fmla="*/ 58 h 58"/>
              <a:gd name="T10" fmla="*/ 49 w 59"/>
              <a:gd name="T11" fmla="*/ 27 h 58"/>
              <a:gd name="T12" fmla="*/ 45 w 59"/>
              <a:gd name="T13" fmla="*/ 24 h 58"/>
              <a:gd name="T14" fmla="*/ 31 w 59"/>
              <a:gd name="T15" fmla="*/ 10 h 58"/>
              <a:gd name="T16" fmla="*/ 30 w 59"/>
              <a:gd name="T17" fmla="*/ 9 h 58"/>
              <a:gd name="T18" fmla="*/ 28 w 59"/>
              <a:gd name="T19" fmla="*/ 10 h 58"/>
              <a:gd name="T20" fmla="*/ 24 w 59"/>
              <a:gd name="T21" fmla="*/ 13 h 58"/>
              <a:gd name="T22" fmla="*/ 24 w 59"/>
              <a:gd name="T23" fmla="*/ 15 h 58"/>
              <a:gd name="T24" fmla="*/ 24 w 59"/>
              <a:gd name="T25" fmla="*/ 17 h 58"/>
              <a:gd name="T26" fmla="*/ 32 w 59"/>
              <a:gd name="T27" fmla="*/ 24 h 58"/>
              <a:gd name="T28" fmla="*/ 13 w 59"/>
              <a:gd name="T29" fmla="*/ 24 h 58"/>
              <a:gd name="T30" fmla="*/ 10 w 59"/>
              <a:gd name="T31" fmla="*/ 26 h 58"/>
              <a:gd name="T32" fmla="*/ 10 w 59"/>
              <a:gd name="T33" fmla="*/ 31 h 58"/>
              <a:gd name="T34" fmla="*/ 13 w 59"/>
              <a:gd name="T35" fmla="*/ 34 h 58"/>
              <a:gd name="T36" fmla="*/ 32 w 59"/>
              <a:gd name="T37" fmla="*/ 34 h 58"/>
              <a:gd name="T38" fmla="*/ 24 w 59"/>
              <a:gd name="T39" fmla="*/ 41 h 58"/>
              <a:gd name="T40" fmla="*/ 24 w 59"/>
              <a:gd name="T41" fmla="*/ 42 h 58"/>
              <a:gd name="T42" fmla="*/ 24 w 59"/>
              <a:gd name="T43" fmla="*/ 44 h 58"/>
              <a:gd name="T44" fmla="*/ 28 w 59"/>
              <a:gd name="T45" fmla="*/ 48 h 58"/>
              <a:gd name="T46" fmla="*/ 30 w 59"/>
              <a:gd name="T47" fmla="*/ 48 h 58"/>
              <a:gd name="T48" fmla="*/ 31 w 59"/>
              <a:gd name="T49" fmla="*/ 48 h 58"/>
              <a:gd name="T50" fmla="*/ 45 w 59"/>
              <a:gd name="T51" fmla="*/ 34 h 58"/>
              <a:gd name="T52" fmla="*/ 49 w 59"/>
              <a:gd name="T53" fmla="*/ 30 h 58"/>
              <a:gd name="T54" fmla="*/ 49 w 59"/>
              <a:gd name="T55" fmla="*/ 29 h 58"/>
              <a:gd name="T56" fmla="*/ 49 w 59"/>
              <a:gd name="T57" fmla="*/ 27 h 5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49" y="27"/>
                </a:moveTo>
                <a:cubicBezTo>
                  <a:pt x="45" y="24"/>
                  <a:pt x="45" y="24"/>
                  <a:pt x="45" y="24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9"/>
                  <a:pt x="30" y="9"/>
                  <a:pt x="30" y="9"/>
                </a:cubicBezTo>
                <a:cubicBezTo>
                  <a:pt x="29" y="9"/>
                  <a:pt x="28" y="9"/>
                  <a:pt x="28" y="10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4"/>
                  <a:pt x="24" y="14"/>
                  <a:pt x="24" y="15"/>
                </a:cubicBezTo>
                <a:cubicBezTo>
                  <a:pt x="24" y="16"/>
                  <a:pt x="24" y="16"/>
                  <a:pt x="24" y="17"/>
                </a:cubicBezTo>
                <a:cubicBezTo>
                  <a:pt x="32" y="24"/>
                  <a:pt x="32" y="24"/>
                  <a:pt x="32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1" y="24"/>
                  <a:pt x="10" y="25"/>
                  <a:pt x="10" y="26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2"/>
                  <a:pt x="11" y="34"/>
                  <a:pt x="13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1"/>
                  <a:pt x="24" y="42"/>
                  <a:pt x="24" y="42"/>
                </a:cubicBezTo>
                <a:cubicBezTo>
                  <a:pt x="24" y="43"/>
                  <a:pt x="24" y="44"/>
                  <a:pt x="24" y="44"/>
                </a:cubicBezTo>
                <a:cubicBezTo>
                  <a:pt x="28" y="48"/>
                  <a:pt x="28" y="48"/>
                  <a:pt x="28" y="48"/>
                </a:cubicBezTo>
                <a:cubicBezTo>
                  <a:pt x="28" y="48"/>
                  <a:pt x="29" y="48"/>
                  <a:pt x="30" y="48"/>
                </a:cubicBezTo>
                <a:cubicBezTo>
                  <a:pt x="30" y="48"/>
                  <a:pt x="31" y="48"/>
                  <a:pt x="31" y="48"/>
                </a:cubicBezTo>
                <a:cubicBezTo>
                  <a:pt x="45" y="34"/>
                  <a:pt x="45" y="34"/>
                  <a:pt x="45" y="34"/>
                </a:cubicBezTo>
                <a:cubicBezTo>
                  <a:pt x="49" y="30"/>
                  <a:pt x="49" y="30"/>
                  <a:pt x="49" y="30"/>
                </a:cubicBezTo>
                <a:cubicBezTo>
                  <a:pt x="49" y="30"/>
                  <a:pt x="49" y="29"/>
                  <a:pt x="49" y="29"/>
                </a:cubicBezTo>
                <a:cubicBezTo>
                  <a:pt x="49" y="28"/>
                  <a:pt x="49" y="27"/>
                  <a:pt x="49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296" name="Freeform 12">
            <a:extLst>
              <a:ext uri="{FF2B5EF4-FFF2-40B4-BE49-F238E27FC236}">
                <a16:creationId xmlns:a16="http://schemas.microsoft.com/office/drawing/2014/main" id="{B5EE88D6-86A0-F548-B530-7CDDF715CB7C}"/>
              </a:ext>
            </a:extLst>
          </p:cNvPr>
          <p:cNvSpPr>
            <a:spLocks/>
          </p:cNvSpPr>
          <p:nvPr/>
        </p:nvSpPr>
        <p:spPr bwMode="auto">
          <a:xfrm>
            <a:off x="3460750" y="168275"/>
            <a:ext cx="192088" cy="203200"/>
          </a:xfrm>
          <a:custGeom>
            <a:avLst/>
            <a:gdLst>
              <a:gd name="T0" fmla="*/ 55 w 56"/>
              <a:gd name="T1" fmla="*/ 33 h 59"/>
              <a:gd name="T2" fmla="*/ 30 w 56"/>
              <a:gd name="T3" fmla="*/ 57 h 59"/>
              <a:gd name="T4" fmla="*/ 27 w 56"/>
              <a:gd name="T5" fmla="*/ 59 h 59"/>
              <a:gd name="T6" fmla="*/ 23 w 56"/>
              <a:gd name="T7" fmla="*/ 57 h 59"/>
              <a:gd name="T8" fmla="*/ 20 w 56"/>
              <a:gd name="T9" fmla="*/ 54 h 59"/>
              <a:gd name="T10" fmla="*/ 19 w 56"/>
              <a:gd name="T11" fmla="*/ 51 h 59"/>
              <a:gd name="T12" fmla="*/ 20 w 56"/>
              <a:gd name="T13" fmla="*/ 48 h 59"/>
              <a:gd name="T14" fmla="*/ 32 w 56"/>
              <a:gd name="T15" fmla="*/ 36 h 59"/>
              <a:gd name="T16" fmla="*/ 5 w 56"/>
              <a:gd name="T17" fmla="*/ 36 h 59"/>
              <a:gd name="T18" fmla="*/ 0 w 56"/>
              <a:gd name="T19" fmla="*/ 32 h 59"/>
              <a:gd name="T20" fmla="*/ 0 w 56"/>
              <a:gd name="T21" fmla="*/ 27 h 59"/>
              <a:gd name="T22" fmla="*/ 5 w 56"/>
              <a:gd name="T23" fmla="*/ 22 h 59"/>
              <a:gd name="T24" fmla="*/ 32 w 56"/>
              <a:gd name="T25" fmla="*/ 22 h 59"/>
              <a:gd name="T26" fmla="*/ 20 w 56"/>
              <a:gd name="T27" fmla="*/ 11 h 59"/>
              <a:gd name="T28" fmla="*/ 19 w 56"/>
              <a:gd name="T29" fmla="*/ 7 h 59"/>
              <a:gd name="T30" fmla="*/ 20 w 56"/>
              <a:gd name="T31" fmla="*/ 4 h 59"/>
              <a:gd name="T32" fmla="*/ 23 w 56"/>
              <a:gd name="T33" fmla="*/ 1 h 59"/>
              <a:gd name="T34" fmla="*/ 27 w 56"/>
              <a:gd name="T35" fmla="*/ 0 h 59"/>
              <a:gd name="T36" fmla="*/ 30 w 56"/>
              <a:gd name="T37" fmla="*/ 1 h 59"/>
              <a:gd name="T38" fmla="*/ 55 w 56"/>
              <a:gd name="T39" fmla="*/ 26 h 59"/>
              <a:gd name="T40" fmla="*/ 56 w 56"/>
              <a:gd name="T41" fmla="*/ 29 h 59"/>
              <a:gd name="T42" fmla="*/ 55 w 56"/>
              <a:gd name="T43" fmla="*/ 33 h 5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6" h="59">
                <a:moveTo>
                  <a:pt x="55" y="33"/>
                </a:moveTo>
                <a:cubicBezTo>
                  <a:pt x="30" y="57"/>
                  <a:pt x="30" y="57"/>
                  <a:pt x="30" y="57"/>
                </a:cubicBezTo>
                <a:cubicBezTo>
                  <a:pt x="29" y="58"/>
                  <a:pt x="28" y="59"/>
                  <a:pt x="27" y="59"/>
                </a:cubicBezTo>
                <a:cubicBezTo>
                  <a:pt x="25" y="59"/>
                  <a:pt x="24" y="58"/>
                  <a:pt x="23" y="57"/>
                </a:cubicBezTo>
                <a:cubicBezTo>
                  <a:pt x="20" y="54"/>
                  <a:pt x="20" y="54"/>
                  <a:pt x="20" y="54"/>
                </a:cubicBezTo>
                <a:cubicBezTo>
                  <a:pt x="20" y="54"/>
                  <a:pt x="19" y="52"/>
                  <a:pt x="19" y="51"/>
                </a:cubicBezTo>
                <a:cubicBezTo>
                  <a:pt x="19" y="50"/>
                  <a:pt x="20" y="48"/>
                  <a:pt x="20" y="48"/>
                </a:cubicBezTo>
                <a:cubicBezTo>
                  <a:pt x="32" y="36"/>
                  <a:pt x="32" y="36"/>
                  <a:pt x="32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2" y="36"/>
                  <a:pt x="0" y="34"/>
                  <a:pt x="0" y="32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4"/>
                  <a:pt x="2" y="22"/>
                  <a:pt x="5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19" y="9"/>
                  <a:pt x="19" y="7"/>
                </a:cubicBezTo>
                <a:cubicBezTo>
                  <a:pt x="19" y="6"/>
                  <a:pt x="20" y="5"/>
                  <a:pt x="20" y="4"/>
                </a:cubicBezTo>
                <a:cubicBezTo>
                  <a:pt x="23" y="1"/>
                  <a:pt x="23" y="1"/>
                  <a:pt x="23" y="1"/>
                </a:cubicBezTo>
                <a:cubicBezTo>
                  <a:pt x="24" y="0"/>
                  <a:pt x="25" y="0"/>
                  <a:pt x="27" y="0"/>
                </a:cubicBezTo>
                <a:cubicBezTo>
                  <a:pt x="28" y="0"/>
                  <a:pt x="29" y="0"/>
                  <a:pt x="30" y="1"/>
                </a:cubicBezTo>
                <a:cubicBezTo>
                  <a:pt x="55" y="26"/>
                  <a:pt x="55" y="26"/>
                  <a:pt x="55" y="26"/>
                </a:cubicBezTo>
                <a:cubicBezTo>
                  <a:pt x="56" y="27"/>
                  <a:pt x="56" y="28"/>
                  <a:pt x="56" y="29"/>
                </a:cubicBezTo>
                <a:cubicBezTo>
                  <a:pt x="56" y="30"/>
                  <a:pt x="56" y="32"/>
                  <a:pt x="55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297" name="Freeform 13">
            <a:extLst>
              <a:ext uri="{FF2B5EF4-FFF2-40B4-BE49-F238E27FC236}">
                <a16:creationId xmlns:a16="http://schemas.microsoft.com/office/drawing/2014/main" id="{59DECA09-A6B2-6641-897B-30F160B88B7C}"/>
              </a:ext>
            </a:extLst>
          </p:cNvPr>
          <p:cNvSpPr>
            <a:spLocks/>
          </p:cNvSpPr>
          <p:nvPr/>
        </p:nvSpPr>
        <p:spPr bwMode="auto">
          <a:xfrm>
            <a:off x="3954463" y="220663"/>
            <a:ext cx="233362" cy="82550"/>
          </a:xfrm>
          <a:custGeom>
            <a:avLst/>
            <a:gdLst>
              <a:gd name="T0" fmla="*/ 68 w 68"/>
              <a:gd name="T1" fmla="*/ 13 h 24"/>
              <a:gd name="T2" fmla="*/ 58 w 68"/>
              <a:gd name="T3" fmla="*/ 23 h 24"/>
              <a:gd name="T4" fmla="*/ 56 w 68"/>
              <a:gd name="T5" fmla="*/ 24 h 24"/>
              <a:gd name="T6" fmla="*/ 54 w 68"/>
              <a:gd name="T7" fmla="*/ 21 h 24"/>
              <a:gd name="T8" fmla="*/ 54 w 68"/>
              <a:gd name="T9" fmla="*/ 17 h 24"/>
              <a:gd name="T10" fmla="*/ 15 w 68"/>
              <a:gd name="T11" fmla="*/ 17 h 24"/>
              <a:gd name="T12" fmla="*/ 15 w 68"/>
              <a:gd name="T13" fmla="*/ 21 h 24"/>
              <a:gd name="T14" fmla="*/ 13 w 68"/>
              <a:gd name="T15" fmla="*/ 24 h 24"/>
              <a:gd name="T16" fmla="*/ 11 w 68"/>
              <a:gd name="T17" fmla="*/ 23 h 24"/>
              <a:gd name="T18" fmla="*/ 1 w 68"/>
              <a:gd name="T19" fmla="*/ 13 h 24"/>
              <a:gd name="T20" fmla="*/ 0 w 68"/>
              <a:gd name="T21" fmla="*/ 12 h 24"/>
              <a:gd name="T22" fmla="*/ 1 w 68"/>
              <a:gd name="T23" fmla="*/ 10 h 24"/>
              <a:gd name="T24" fmla="*/ 11 w 68"/>
              <a:gd name="T25" fmla="*/ 0 h 24"/>
              <a:gd name="T26" fmla="*/ 13 w 68"/>
              <a:gd name="T27" fmla="*/ 0 h 24"/>
              <a:gd name="T28" fmla="*/ 15 w 68"/>
              <a:gd name="T29" fmla="*/ 2 h 24"/>
              <a:gd name="T30" fmla="*/ 15 w 68"/>
              <a:gd name="T31" fmla="*/ 7 h 24"/>
              <a:gd name="T32" fmla="*/ 54 w 68"/>
              <a:gd name="T33" fmla="*/ 7 h 24"/>
              <a:gd name="T34" fmla="*/ 54 w 68"/>
              <a:gd name="T35" fmla="*/ 2 h 24"/>
              <a:gd name="T36" fmla="*/ 56 w 68"/>
              <a:gd name="T37" fmla="*/ 0 h 24"/>
              <a:gd name="T38" fmla="*/ 58 w 68"/>
              <a:gd name="T39" fmla="*/ 0 h 24"/>
              <a:gd name="T40" fmla="*/ 68 w 68"/>
              <a:gd name="T41" fmla="*/ 10 h 24"/>
              <a:gd name="T42" fmla="*/ 68 w 68"/>
              <a:gd name="T43" fmla="*/ 12 h 24"/>
              <a:gd name="T44" fmla="*/ 68 w 68"/>
              <a:gd name="T45" fmla="*/ 13 h 2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8" h="24">
                <a:moveTo>
                  <a:pt x="68" y="13"/>
                </a:moveTo>
                <a:cubicBezTo>
                  <a:pt x="58" y="23"/>
                  <a:pt x="58" y="23"/>
                  <a:pt x="58" y="23"/>
                </a:cubicBezTo>
                <a:cubicBezTo>
                  <a:pt x="58" y="24"/>
                  <a:pt x="57" y="24"/>
                  <a:pt x="56" y="24"/>
                </a:cubicBezTo>
                <a:cubicBezTo>
                  <a:pt x="55" y="24"/>
                  <a:pt x="54" y="23"/>
                  <a:pt x="54" y="21"/>
                </a:cubicBezTo>
                <a:cubicBezTo>
                  <a:pt x="54" y="17"/>
                  <a:pt x="54" y="17"/>
                  <a:pt x="54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21"/>
                  <a:pt x="15" y="21"/>
                  <a:pt x="15" y="21"/>
                </a:cubicBezTo>
                <a:cubicBezTo>
                  <a:pt x="15" y="23"/>
                  <a:pt x="14" y="24"/>
                  <a:pt x="13" y="24"/>
                </a:cubicBezTo>
                <a:cubicBezTo>
                  <a:pt x="12" y="24"/>
                  <a:pt x="11" y="24"/>
                  <a:pt x="11" y="2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0" y="12"/>
                  <a:pt x="0" y="12"/>
                </a:cubicBezTo>
                <a:cubicBezTo>
                  <a:pt x="0" y="11"/>
                  <a:pt x="1" y="10"/>
                  <a:pt x="1" y="1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2" y="0"/>
                  <a:pt x="13" y="0"/>
                </a:cubicBezTo>
                <a:cubicBezTo>
                  <a:pt x="14" y="0"/>
                  <a:pt x="15" y="1"/>
                  <a:pt x="15" y="2"/>
                </a:cubicBezTo>
                <a:cubicBezTo>
                  <a:pt x="15" y="7"/>
                  <a:pt x="15" y="7"/>
                  <a:pt x="15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2"/>
                  <a:pt x="54" y="2"/>
                  <a:pt x="54" y="2"/>
                </a:cubicBezTo>
                <a:cubicBezTo>
                  <a:pt x="54" y="1"/>
                  <a:pt x="55" y="0"/>
                  <a:pt x="56" y="0"/>
                </a:cubicBezTo>
                <a:cubicBezTo>
                  <a:pt x="57" y="0"/>
                  <a:pt x="58" y="0"/>
                  <a:pt x="58" y="0"/>
                </a:cubicBezTo>
                <a:cubicBezTo>
                  <a:pt x="68" y="10"/>
                  <a:pt x="68" y="10"/>
                  <a:pt x="68" y="10"/>
                </a:cubicBezTo>
                <a:cubicBezTo>
                  <a:pt x="68" y="10"/>
                  <a:pt x="68" y="11"/>
                  <a:pt x="68" y="12"/>
                </a:cubicBezTo>
                <a:cubicBezTo>
                  <a:pt x="68" y="12"/>
                  <a:pt x="68" y="13"/>
                  <a:pt x="68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298" name="Freeform 14">
            <a:extLst>
              <a:ext uri="{FF2B5EF4-FFF2-40B4-BE49-F238E27FC236}">
                <a16:creationId xmlns:a16="http://schemas.microsoft.com/office/drawing/2014/main" id="{4B921745-41E8-BC4A-9052-5E8C2ACA482D}"/>
              </a:ext>
            </a:extLst>
          </p:cNvPr>
          <p:cNvSpPr>
            <a:spLocks noEditPoints="1"/>
          </p:cNvSpPr>
          <p:nvPr/>
        </p:nvSpPr>
        <p:spPr bwMode="auto">
          <a:xfrm>
            <a:off x="4448175" y="161925"/>
            <a:ext cx="268288" cy="206375"/>
          </a:xfrm>
          <a:custGeom>
            <a:avLst/>
            <a:gdLst>
              <a:gd name="T0" fmla="*/ 78 w 78"/>
              <a:gd name="T1" fmla="*/ 47 h 60"/>
              <a:gd name="T2" fmla="*/ 76 w 78"/>
              <a:gd name="T3" fmla="*/ 48 h 60"/>
              <a:gd name="T4" fmla="*/ 73 w 78"/>
              <a:gd name="T5" fmla="*/ 48 h 60"/>
              <a:gd name="T6" fmla="*/ 73 w 78"/>
              <a:gd name="T7" fmla="*/ 53 h 60"/>
              <a:gd name="T8" fmla="*/ 65 w 78"/>
              <a:gd name="T9" fmla="*/ 60 h 60"/>
              <a:gd name="T10" fmla="*/ 58 w 78"/>
              <a:gd name="T11" fmla="*/ 53 h 60"/>
              <a:gd name="T12" fmla="*/ 58 w 78"/>
              <a:gd name="T13" fmla="*/ 48 h 60"/>
              <a:gd name="T14" fmla="*/ 19 w 78"/>
              <a:gd name="T15" fmla="*/ 48 h 60"/>
              <a:gd name="T16" fmla="*/ 19 w 78"/>
              <a:gd name="T17" fmla="*/ 53 h 60"/>
              <a:gd name="T18" fmla="*/ 12 w 78"/>
              <a:gd name="T19" fmla="*/ 60 h 60"/>
              <a:gd name="T20" fmla="*/ 5 w 78"/>
              <a:gd name="T21" fmla="*/ 53 h 60"/>
              <a:gd name="T22" fmla="*/ 5 w 78"/>
              <a:gd name="T23" fmla="*/ 48 h 60"/>
              <a:gd name="T24" fmla="*/ 1 w 78"/>
              <a:gd name="T25" fmla="*/ 48 h 60"/>
              <a:gd name="T26" fmla="*/ 0 w 78"/>
              <a:gd name="T27" fmla="*/ 47 h 60"/>
              <a:gd name="T28" fmla="*/ 0 w 78"/>
              <a:gd name="T29" fmla="*/ 32 h 60"/>
              <a:gd name="T30" fmla="*/ 8 w 78"/>
              <a:gd name="T31" fmla="*/ 24 h 60"/>
              <a:gd name="T32" fmla="*/ 9 w 78"/>
              <a:gd name="T33" fmla="*/ 24 h 60"/>
              <a:gd name="T34" fmla="*/ 13 w 78"/>
              <a:gd name="T35" fmla="*/ 8 h 60"/>
              <a:gd name="T36" fmla="*/ 24 w 78"/>
              <a:gd name="T37" fmla="*/ 0 h 60"/>
              <a:gd name="T38" fmla="*/ 53 w 78"/>
              <a:gd name="T39" fmla="*/ 0 h 60"/>
              <a:gd name="T40" fmla="*/ 64 w 78"/>
              <a:gd name="T41" fmla="*/ 8 h 60"/>
              <a:gd name="T42" fmla="*/ 68 w 78"/>
              <a:gd name="T43" fmla="*/ 24 h 60"/>
              <a:gd name="T44" fmla="*/ 69 w 78"/>
              <a:gd name="T45" fmla="*/ 24 h 60"/>
              <a:gd name="T46" fmla="*/ 78 w 78"/>
              <a:gd name="T47" fmla="*/ 32 h 60"/>
              <a:gd name="T48" fmla="*/ 78 w 78"/>
              <a:gd name="T49" fmla="*/ 47 h 60"/>
              <a:gd name="T50" fmla="*/ 12 w 78"/>
              <a:gd name="T51" fmla="*/ 30 h 60"/>
              <a:gd name="T52" fmla="*/ 6 w 78"/>
              <a:gd name="T53" fmla="*/ 36 h 60"/>
              <a:gd name="T54" fmla="*/ 12 w 78"/>
              <a:gd name="T55" fmla="*/ 42 h 60"/>
              <a:gd name="T56" fmla="*/ 18 w 78"/>
              <a:gd name="T57" fmla="*/ 36 h 60"/>
              <a:gd name="T58" fmla="*/ 12 w 78"/>
              <a:gd name="T59" fmla="*/ 30 h 60"/>
              <a:gd name="T60" fmla="*/ 58 w 78"/>
              <a:gd name="T61" fmla="*/ 24 h 60"/>
              <a:gd name="T62" fmla="*/ 55 w 78"/>
              <a:gd name="T63" fmla="*/ 10 h 60"/>
              <a:gd name="T64" fmla="*/ 53 w 78"/>
              <a:gd name="T65" fmla="*/ 9 h 60"/>
              <a:gd name="T66" fmla="*/ 24 w 78"/>
              <a:gd name="T67" fmla="*/ 9 h 60"/>
              <a:gd name="T68" fmla="*/ 23 w 78"/>
              <a:gd name="T69" fmla="*/ 10 h 60"/>
              <a:gd name="T70" fmla="*/ 19 w 78"/>
              <a:gd name="T71" fmla="*/ 24 h 60"/>
              <a:gd name="T72" fmla="*/ 58 w 78"/>
              <a:gd name="T73" fmla="*/ 24 h 60"/>
              <a:gd name="T74" fmla="*/ 65 w 78"/>
              <a:gd name="T75" fmla="*/ 30 h 60"/>
              <a:gd name="T76" fmla="*/ 59 w 78"/>
              <a:gd name="T77" fmla="*/ 36 h 60"/>
              <a:gd name="T78" fmla="*/ 65 w 78"/>
              <a:gd name="T79" fmla="*/ 42 h 60"/>
              <a:gd name="T80" fmla="*/ 71 w 78"/>
              <a:gd name="T81" fmla="*/ 36 h 60"/>
              <a:gd name="T82" fmla="*/ 65 w 78"/>
              <a:gd name="T83" fmla="*/ 30 h 6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8" h="60">
                <a:moveTo>
                  <a:pt x="78" y="47"/>
                </a:moveTo>
                <a:cubicBezTo>
                  <a:pt x="78" y="48"/>
                  <a:pt x="77" y="48"/>
                  <a:pt x="76" y="48"/>
                </a:cubicBezTo>
                <a:cubicBezTo>
                  <a:pt x="73" y="48"/>
                  <a:pt x="73" y="48"/>
                  <a:pt x="73" y="48"/>
                </a:cubicBezTo>
                <a:cubicBezTo>
                  <a:pt x="73" y="53"/>
                  <a:pt x="73" y="53"/>
                  <a:pt x="73" y="53"/>
                </a:cubicBezTo>
                <a:cubicBezTo>
                  <a:pt x="73" y="57"/>
                  <a:pt x="69" y="60"/>
                  <a:pt x="65" y="60"/>
                </a:cubicBezTo>
                <a:cubicBezTo>
                  <a:pt x="61" y="60"/>
                  <a:pt x="58" y="57"/>
                  <a:pt x="58" y="53"/>
                </a:cubicBezTo>
                <a:cubicBezTo>
                  <a:pt x="58" y="48"/>
                  <a:pt x="58" y="48"/>
                  <a:pt x="58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53"/>
                  <a:pt x="19" y="53"/>
                  <a:pt x="19" y="53"/>
                </a:cubicBezTo>
                <a:cubicBezTo>
                  <a:pt x="19" y="57"/>
                  <a:pt x="16" y="60"/>
                  <a:pt x="12" y="60"/>
                </a:cubicBezTo>
                <a:cubicBezTo>
                  <a:pt x="8" y="60"/>
                  <a:pt x="5" y="57"/>
                  <a:pt x="5" y="53"/>
                </a:cubicBezTo>
                <a:cubicBezTo>
                  <a:pt x="5" y="48"/>
                  <a:pt x="5" y="48"/>
                  <a:pt x="5" y="48"/>
                </a:cubicBezTo>
                <a:cubicBezTo>
                  <a:pt x="1" y="48"/>
                  <a:pt x="1" y="48"/>
                  <a:pt x="1" y="48"/>
                </a:cubicBezTo>
                <a:cubicBezTo>
                  <a:pt x="0" y="48"/>
                  <a:pt x="0" y="48"/>
                  <a:pt x="0" y="47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28"/>
                  <a:pt x="4" y="24"/>
                  <a:pt x="8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3"/>
                  <a:pt x="19" y="0"/>
                  <a:pt x="24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8" y="0"/>
                  <a:pt x="63" y="3"/>
                  <a:pt x="64" y="8"/>
                </a:cubicBezTo>
                <a:cubicBezTo>
                  <a:pt x="68" y="24"/>
                  <a:pt x="68" y="24"/>
                  <a:pt x="68" y="24"/>
                </a:cubicBezTo>
                <a:cubicBezTo>
                  <a:pt x="69" y="24"/>
                  <a:pt x="69" y="24"/>
                  <a:pt x="69" y="24"/>
                </a:cubicBezTo>
                <a:cubicBezTo>
                  <a:pt x="74" y="24"/>
                  <a:pt x="78" y="28"/>
                  <a:pt x="78" y="32"/>
                </a:cubicBezTo>
                <a:lnTo>
                  <a:pt x="78" y="47"/>
                </a:lnTo>
                <a:close/>
                <a:moveTo>
                  <a:pt x="12" y="30"/>
                </a:moveTo>
                <a:cubicBezTo>
                  <a:pt x="9" y="30"/>
                  <a:pt x="6" y="33"/>
                  <a:pt x="6" y="36"/>
                </a:cubicBezTo>
                <a:cubicBezTo>
                  <a:pt x="6" y="39"/>
                  <a:pt x="9" y="42"/>
                  <a:pt x="12" y="42"/>
                </a:cubicBezTo>
                <a:cubicBezTo>
                  <a:pt x="15" y="42"/>
                  <a:pt x="18" y="39"/>
                  <a:pt x="18" y="36"/>
                </a:cubicBezTo>
                <a:cubicBezTo>
                  <a:pt x="18" y="33"/>
                  <a:pt x="15" y="30"/>
                  <a:pt x="12" y="30"/>
                </a:cubicBezTo>
                <a:close/>
                <a:moveTo>
                  <a:pt x="58" y="24"/>
                </a:moveTo>
                <a:cubicBezTo>
                  <a:pt x="55" y="10"/>
                  <a:pt x="55" y="10"/>
                  <a:pt x="55" y="10"/>
                </a:cubicBezTo>
                <a:cubicBezTo>
                  <a:pt x="54" y="10"/>
                  <a:pt x="54" y="9"/>
                  <a:pt x="53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3" y="10"/>
                  <a:pt x="23" y="10"/>
                </a:cubicBezTo>
                <a:cubicBezTo>
                  <a:pt x="19" y="24"/>
                  <a:pt x="19" y="24"/>
                  <a:pt x="19" y="24"/>
                </a:cubicBezTo>
                <a:lnTo>
                  <a:pt x="58" y="24"/>
                </a:lnTo>
                <a:close/>
                <a:moveTo>
                  <a:pt x="65" y="30"/>
                </a:moveTo>
                <a:cubicBezTo>
                  <a:pt x="62" y="30"/>
                  <a:pt x="59" y="33"/>
                  <a:pt x="59" y="36"/>
                </a:cubicBezTo>
                <a:cubicBezTo>
                  <a:pt x="59" y="39"/>
                  <a:pt x="62" y="42"/>
                  <a:pt x="65" y="42"/>
                </a:cubicBezTo>
                <a:cubicBezTo>
                  <a:pt x="69" y="42"/>
                  <a:pt x="71" y="39"/>
                  <a:pt x="71" y="36"/>
                </a:cubicBezTo>
                <a:cubicBezTo>
                  <a:pt x="71" y="33"/>
                  <a:pt x="69" y="30"/>
                  <a:pt x="65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299" name="Freeform 15">
            <a:extLst>
              <a:ext uri="{FF2B5EF4-FFF2-40B4-BE49-F238E27FC236}">
                <a16:creationId xmlns:a16="http://schemas.microsoft.com/office/drawing/2014/main" id="{DB1320BB-2512-7547-A986-BAB7C74052E5}"/>
              </a:ext>
            </a:extLst>
          </p:cNvPr>
          <p:cNvSpPr>
            <a:spLocks noEditPoints="1"/>
          </p:cNvSpPr>
          <p:nvPr/>
        </p:nvSpPr>
        <p:spPr bwMode="auto">
          <a:xfrm>
            <a:off x="4943475" y="161925"/>
            <a:ext cx="266700" cy="200025"/>
          </a:xfrm>
          <a:custGeom>
            <a:avLst/>
            <a:gdLst>
              <a:gd name="T0" fmla="*/ 168 w 168"/>
              <a:gd name="T1" fmla="*/ 126 h 126"/>
              <a:gd name="T2" fmla="*/ 0 w 168"/>
              <a:gd name="T3" fmla="*/ 126 h 126"/>
              <a:gd name="T4" fmla="*/ 0 w 168"/>
              <a:gd name="T5" fmla="*/ 0 h 126"/>
              <a:gd name="T6" fmla="*/ 10 w 168"/>
              <a:gd name="T7" fmla="*/ 0 h 126"/>
              <a:gd name="T8" fmla="*/ 10 w 168"/>
              <a:gd name="T9" fmla="*/ 115 h 126"/>
              <a:gd name="T10" fmla="*/ 168 w 168"/>
              <a:gd name="T11" fmla="*/ 115 h 126"/>
              <a:gd name="T12" fmla="*/ 168 w 168"/>
              <a:gd name="T13" fmla="*/ 126 h 126"/>
              <a:gd name="T14" fmla="*/ 54 w 168"/>
              <a:gd name="T15" fmla="*/ 104 h 126"/>
              <a:gd name="T16" fmla="*/ 32 w 168"/>
              <a:gd name="T17" fmla="*/ 104 h 126"/>
              <a:gd name="T18" fmla="*/ 32 w 168"/>
              <a:gd name="T19" fmla="*/ 63 h 126"/>
              <a:gd name="T20" fmla="*/ 54 w 168"/>
              <a:gd name="T21" fmla="*/ 63 h 126"/>
              <a:gd name="T22" fmla="*/ 54 w 168"/>
              <a:gd name="T23" fmla="*/ 104 h 126"/>
              <a:gd name="T24" fmla="*/ 84 w 168"/>
              <a:gd name="T25" fmla="*/ 104 h 126"/>
              <a:gd name="T26" fmla="*/ 64 w 168"/>
              <a:gd name="T27" fmla="*/ 104 h 126"/>
              <a:gd name="T28" fmla="*/ 64 w 168"/>
              <a:gd name="T29" fmla="*/ 19 h 126"/>
              <a:gd name="T30" fmla="*/ 84 w 168"/>
              <a:gd name="T31" fmla="*/ 19 h 126"/>
              <a:gd name="T32" fmla="*/ 84 w 168"/>
              <a:gd name="T33" fmla="*/ 104 h 126"/>
              <a:gd name="T34" fmla="*/ 116 w 168"/>
              <a:gd name="T35" fmla="*/ 104 h 126"/>
              <a:gd name="T36" fmla="*/ 95 w 168"/>
              <a:gd name="T37" fmla="*/ 104 h 126"/>
              <a:gd name="T38" fmla="*/ 95 w 168"/>
              <a:gd name="T39" fmla="*/ 41 h 126"/>
              <a:gd name="T40" fmla="*/ 116 w 168"/>
              <a:gd name="T41" fmla="*/ 41 h 126"/>
              <a:gd name="T42" fmla="*/ 116 w 168"/>
              <a:gd name="T43" fmla="*/ 104 h 126"/>
              <a:gd name="T44" fmla="*/ 147 w 168"/>
              <a:gd name="T45" fmla="*/ 104 h 126"/>
              <a:gd name="T46" fmla="*/ 127 w 168"/>
              <a:gd name="T47" fmla="*/ 104 h 126"/>
              <a:gd name="T48" fmla="*/ 127 w 168"/>
              <a:gd name="T49" fmla="*/ 9 h 126"/>
              <a:gd name="T50" fmla="*/ 147 w 168"/>
              <a:gd name="T51" fmla="*/ 9 h 126"/>
              <a:gd name="T52" fmla="*/ 147 w 168"/>
              <a:gd name="T53" fmla="*/ 104 h 12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68" h="126">
                <a:moveTo>
                  <a:pt x="168" y="126"/>
                </a:moveTo>
                <a:lnTo>
                  <a:pt x="0" y="126"/>
                </a:lnTo>
                <a:lnTo>
                  <a:pt x="0" y="0"/>
                </a:lnTo>
                <a:lnTo>
                  <a:pt x="10" y="0"/>
                </a:lnTo>
                <a:lnTo>
                  <a:pt x="10" y="115"/>
                </a:lnTo>
                <a:lnTo>
                  <a:pt x="168" y="115"/>
                </a:lnTo>
                <a:lnTo>
                  <a:pt x="168" y="126"/>
                </a:lnTo>
                <a:close/>
                <a:moveTo>
                  <a:pt x="54" y="104"/>
                </a:moveTo>
                <a:lnTo>
                  <a:pt x="32" y="104"/>
                </a:lnTo>
                <a:lnTo>
                  <a:pt x="32" y="63"/>
                </a:lnTo>
                <a:lnTo>
                  <a:pt x="54" y="63"/>
                </a:lnTo>
                <a:lnTo>
                  <a:pt x="54" y="104"/>
                </a:lnTo>
                <a:close/>
                <a:moveTo>
                  <a:pt x="84" y="104"/>
                </a:moveTo>
                <a:lnTo>
                  <a:pt x="64" y="104"/>
                </a:lnTo>
                <a:lnTo>
                  <a:pt x="64" y="19"/>
                </a:lnTo>
                <a:lnTo>
                  <a:pt x="84" y="19"/>
                </a:lnTo>
                <a:lnTo>
                  <a:pt x="84" y="104"/>
                </a:lnTo>
                <a:close/>
                <a:moveTo>
                  <a:pt x="116" y="104"/>
                </a:moveTo>
                <a:lnTo>
                  <a:pt x="95" y="104"/>
                </a:lnTo>
                <a:lnTo>
                  <a:pt x="95" y="41"/>
                </a:lnTo>
                <a:lnTo>
                  <a:pt x="116" y="41"/>
                </a:lnTo>
                <a:lnTo>
                  <a:pt x="116" y="104"/>
                </a:lnTo>
                <a:close/>
                <a:moveTo>
                  <a:pt x="147" y="104"/>
                </a:moveTo>
                <a:lnTo>
                  <a:pt x="127" y="104"/>
                </a:lnTo>
                <a:lnTo>
                  <a:pt x="127" y="9"/>
                </a:lnTo>
                <a:lnTo>
                  <a:pt x="147" y="9"/>
                </a:lnTo>
                <a:lnTo>
                  <a:pt x="147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00" name="Freeform 16">
            <a:extLst>
              <a:ext uri="{FF2B5EF4-FFF2-40B4-BE49-F238E27FC236}">
                <a16:creationId xmlns:a16="http://schemas.microsoft.com/office/drawing/2014/main" id="{A8BAC006-C6BD-2348-A40C-C6CE80CABECA}"/>
              </a:ext>
            </a:extLst>
          </p:cNvPr>
          <p:cNvSpPr>
            <a:spLocks noEditPoints="1"/>
          </p:cNvSpPr>
          <p:nvPr/>
        </p:nvSpPr>
        <p:spPr bwMode="auto">
          <a:xfrm>
            <a:off x="5446713" y="161925"/>
            <a:ext cx="209550" cy="182563"/>
          </a:xfrm>
          <a:custGeom>
            <a:avLst/>
            <a:gdLst>
              <a:gd name="T0" fmla="*/ 61 w 61"/>
              <a:gd name="T1" fmla="*/ 53 h 53"/>
              <a:gd name="T2" fmla="*/ 17 w 61"/>
              <a:gd name="T3" fmla="*/ 53 h 53"/>
              <a:gd name="T4" fmla="*/ 17 w 61"/>
              <a:gd name="T5" fmla="*/ 46 h 53"/>
              <a:gd name="T6" fmla="*/ 22 w 61"/>
              <a:gd name="T7" fmla="*/ 38 h 53"/>
              <a:gd name="T8" fmla="*/ 17 w 61"/>
              <a:gd name="T9" fmla="*/ 38 h 53"/>
              <a:gd name="T10" fmla="*/ 2 w 61"/>
              <a:gd name="T11" fmla="*/ 24 h 53"/>
              <a:gd name="T12" fmla="*/ 2 w 61"/>
              <a:gd name="T13" fmla="*/ 12 h 53"/>
              <a:gd name="T14" fmla="*/ 0 w 61"/>
              <a:gd name="T15" fmla="*/ 9 h 53"/>
              <a:gd name="T16" fmla="*/ 1 w 61"/>
              <a:gd name="T17" fmla="*/ 4 h 53"/>
              <a:gd name="T18" fmla="*/ 19 w 61"/>
              <a:gd name="T19" fmla="*/ 4 h 53"/>
              <a:gd name="T20" fmla="*/ 21 w 61"/>
              <a:gd name="T21" fmla="*/ 0 h 53"/>
              <a:gd name="T22" fmla="*/ 57 w 61"/>
              <a:gd name="T23" fmla="*/ 0 h 53"/>
              <a:gd name="T24" fmla="*/ 58 w 61"/>
              <a:gd name="T25" fmla="*/ 7 h 53"/>
              <a:gd name="T26" fmla="*/ 56 w 61"/>
              <a:gd name="T27" fmla="*/ 8 h 53"/>
              <a:gd name="T28" fmla="*/ 56 w 61"/>
              <a:gd name="T29" fmla="*/ 38 h 53"/>
              <a:gd name="T30" fmla="*/ 61 w 61"/>
              <a:gd name="T31" fmla="*/ 46 h 53"/>
              <a:gd name="T32" fmla="*/ 61 w 61"/>
              <a:gd name="T33" fmla="*/ 53 h 53"/>
              <a:gd name="T34" fmla="*/ 22 w 61"/>
              <a:gd name="T35" fmla="*/ 14 h 53"/>
              <a:gd name="T36" fmla="*/ 12 w 61"/>
              <a:gd name="T37" fmla="*/ 14 h 53"/>
              <a:gd name="T38" fmla="*/ 12 w 61"/>
              <a:gd name="T39" fmla="*/ 24 h 53"/>
              <a:gd name="T40" fmla="*/ 17 w 61"/>
              <a:gd name="T41" fmla="*/ 29 h 53"/>
              <a:gd name="T42" fmla="*/ 22 w 61"/>
              <a:gd name="T43" fmla="*/ 29 h 53"/>
              <a:gd name="T44" fmla="*/ 22 w 61"/>
              <a:gd name="T45" fmla="*/ 14 h 53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1" h="53">
                <a:moveTo>
                  <a:pt x="61" y="53"/>
                </a:moveTo>
                <a:cubicBezTo>
                  <a:pt x="17" y="53"/>
                  <a:pt x="17" y="53"/>
                  <a:pt x="17" y="53"/>
                </a:cubicBezTo>
                <a:cubicBezTo>
                  <a:pt x="17" y="46"/>
                  <a:pt x="17" y="46"/>
                  <a:pt x="17" y="46"/>
                </a:cubicBezTo>
                <a:cubicBezTo>
                  <a:pt x="22" y="38"/>
                  <a:pt x="22" y="38"/>
                  <a:pt x="22" y="38"/>
                </a:cubicBezTo>
                <a:cubicBezTo>
                  <a:pt x="21" y="38"/>
                  <a:pt x="17" y="38"/>
                  <a:pt x="17" y="38"/>
                </a:cubicBezTo>
                <a:cubicBezTo>
                  <a:pt x="9" y="38"/>
                  <a:pt x="2" y="32"/>
                  <a:pt x="2" y="24"/>
                </a:cubicBezTo>
                <a:cubicBezTo>
                  <a:pt x="2" y="12"/>
                  <a:pt x="2" y="12"/>
                  <a:pt x="2" y="12"/>
                </a:cubicBezTo>
                <a:cubicBezTo>
                  <a:pt x="0" y="9"/>
                  <a:pt x="0" y="9"/>
                  <a:pt x="0" y="9"/>
                </a:cubicBezTo>
                <a:cubicBezTo>
                  <a:pt x="1" y="4"/>
                  <a:pt x="1" y="4"/>
                  <a:pt x="1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21" y="0"/>
                  <a:pt x="21" y="0"/>
                  <a:pt x="21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8" y="7"/>
                  <a:pt x="58" y="7"/>
                  <a:pt x="58" y="7"/>
                </a:cubicBezTo>
                <a:cubicBezTo>
                  <a:pt x="56" y="8"/>
                  <a:pt x="56" y="8"/>
                  <a:pt x="56" y="8"/>
                </a:cubicBezTo>
                <a:cubicBezTo>
                  <a:pt x="56" y="38"/>
                  <a:pt x="56" y="38"/>
                  <a:pt x="56" y="38"/>
                </a:cubicBezTo>
                <a:cubicBezTo>
                  <a:pt x="61" y="46"/>
                  <a:pt x="61" y="46"/>
                  <a:pt x="61" y="46"/>
                </a:cubicBezTo>
                <a:lnTo>
                  <a:pt x="61" y="53"/>
                </a:lnTo>
                <a:close/>
                <a:moveTo>
                  <a:pt x="22" y="14"/>
                </a:moveTo>
                <a:cubicBezTo>
                  <a:pt x="12" y="14"/>
                  <a:pt x="12" y="14"/>
                  <a:pt x="12" y="14"/>
                </a:cubicBezTo>
                <a:cubicBezTo>
                  <a:pt x="12" y="19"/>
                  <a:pt x="12" y="24"/>
                  <a:pt x="12" y="24"/>
                </a:cubicBezTo>
                <a:cubicBezTo>
                  <a:pt x="12" y="27"/>
                  <a:pt x="14" y="29"/>
                  <a:pt x="17" y="29"/>
                </a:cubicBezTo>
                <a:cubicBezTo>
                  <a:pt x="20" y="29"/>
                  <a:pt x="21" y="29"/>
                  <a:pt x="22" y="29"/>
                </a:cubicBezTo>
                <a:lnTo>
                  <a:pt x="22" y="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01" name="Freeform 17">
            <a:extLst>
              <a:ext uri="{FF2B5EF4-FFF2-40B4-BE49-F238E27FC236}">
                <a16:creationId xmlns:a16="http://schemas.microsoft.com/office/drawing/2014/main" id="{287424AF-8D83-E742-AF3D-DA878641A043}"/>
              </a:ext>
            </a:extLst>
          </p:cNvPr>
          <p:cNvSpPr>
            <a:spLocks noEditPoints="1"/>
          </p:cNvSpPr>
          <p:nvPr/>
        </p:nvSpPr>
        <p:spPr bwMode="auto">
          <a:xfrm>
            <a:off x="5942013" y="144463"/>
            <a:ext cx="215900" cy="233362"/>
          </a:xfrm>
          <a:custGeom>
            <a:avLst/>
            <a:gdLst>
              <a:gd name="T0" fmla="*/ 58 w 63"/>
              <a:gd name="T1" fmla="*/ 58 h 68"/>
              <a:gd name="T2" fmla="*/ 41 w 63"/>
              <a:gd name="T3" fmla="*/ 58 h 68"/>
              <a:gd name="T4" fmla="*/ 31 w 63"/>
              <a:gd name="T5" fmla="*/ 68 h 68"/>
              <a:gd name="T6" fmla="*/ 22 w 63"/>
              <a:gd name="T7" fmla="*/ 58 h 68"/>
              <a:gd name="T8" fmla="*/ 5 w 63"/>
              <a:gd name="T9" fmla="*/ 58 h 68"/>
              <a:gd name="T10" fmla="*/ 0 w 63"/>
              <a:gd name="T11" fmla="*/ 53 h 68"/>
              <a:gd name="T12" fmla="*/ 12 w 63"/>
              <a:gd name="T13" fmla="*/ 22 h 68"/>
              <a:gd name="T14" fmla="*/ 28 w 63"/>
              <a:gd name="T15" fmla="*/ 5 h 68"/>
              <a:gd name="T16" fmla="*/ 28 w 63"/>
              <a:gd name="T17" fmla="*/ 3 h 68"/>
              <a:gd name="T18" fmla="*/ 31 w 63"/>
              <a:gd name="T19" fmla="*/ 0 h 68"/>
              <a:gd name="T20" fmla="*/ 35 w 63"/>
              <a:gd name="T21" fmla="*/ 3 h 68"/>
              <a:gd name="T22" fmla="*/ 35 w 63"/>
              <a:gd name="T23" fmla="*/ 5 h 68"/>
              <a:gd name="T24" fmla="*/ 51 w 63"/>
              <a:gd name="T25" fmla="*/ 22 h 68"/>
              <a:gd name="T26" fmla="*/ 63 w 63"/>
              <a:gd name="T27" fmla="*/ 53 h 68"/>
              <a:gd name="T28" fmla="*/ 58 w 63"/>
              <a:gd name="T29" fmla="*/ 58 h 68"/>
              <a:gd name="T30" fmla="*/ 56 w 63"/>
              <a:gd name="T31" fmla="*/ 53 h 68"/>
              <a:gd name="T32" fmla="*/ 46 w 63"/>
              <a:gd name="T33" fmla="*/ 22 h 68"/>
              <a:gd name="T34" fmla="*/ 31 w 63"/>
              <a:gd name="T35" fmla="*/ 9 h 68"/>
              <a:gd name="T36" fmla="*/ 17 w 63"/>
              <a:gd name="T37" fmla="*/ 22 h 68"/>
              <a:gd name="T38" fmla="*/ 7 w 63"/>
              <a:gd name="T39" fmla="*/ 53 h 68"/>
              <a:gd name="T40" fmla="*/ 56 w 63"/>
              <a:gd name="T41" fmla="*/ 53 h 68"/>
              <a:gd name="T42" fmla="*/ 31 w 63"/>
              <a:gd name="T43" fmla="*/ 63 h 68"/>
              <a:gd name="T44" fmla="*/ 26 w 63"/>
              <a:gd name="T45" fmla="*/ 58 h 68"/>
              <a:gd name="T46" fmla="*/ 25 w 63"/>
              <a:gd name="T47" fmla="*/ 57 h 68"/>
              <a:gd name="T48" fmla="*/ 25 w 63"/>
              <a:gd name="T49" fmla="*/ 58 h 68"/>
              <a:gd name="T50" fmla="*/ 31 w 63"/>
              <a:gd name="T51" fmla="*/ 65 h 68"/>
              <a:gd name="T52" fmla="*/ 32 w 63"/>
              <a:gd name="T53" fmla="*/ 64 h 68"/>
              <a:gd name="T54" fmla="*/ 31 w 63"/>
              <a:gd name="T55" fmla="*/ 63 h 6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" h="68">
                <a:moveTo>
                  <a:pt x="5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63"/>
                  <a:pt x="37" y="68"/>
                  <a:pt x="31" y="68"/>
                </a:cubicBezTo>
                <a:cubicBezTo>
                  <a:pt x="26" y="68"/>
                  <a:pt x="22" y="63"/>
                  <a:pt x="22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2" y="58"/>
                  <a:pt x="0" y="56"/>
                  <a:pt x="0" y="53"/>
                </a:cubicBezTo>
                <a:cubicBezTo>
                  <a:pt x="5" y="48"/>
                  <a:pt x="12" y="40"/>
                  <a:pt x="12" y="22"/>
                </a:cubicBezTo>
                <a:cubicBezTo>
                  <a:pt x="12" y="14"/>
                  <a:pt x="18" y="6"/>
                  <a:pt x="28" y="5"/>
                </a:cubicBezTo>
                <a:cubicBezTo>
                  <a:pt x="28" y="4"/>
                  <a:pt x="28" y="4"/>
                  <a:pt x="28" y="3"/>
                </a:cubicBezTo>
                <a:cubicBezTo>
                  <a:pt x="28" y="1"/>
                  <a:pt x="29" y="0"/>
                  <a:pt x="31" y="0"/>
                </a:cubicBezTo>
                <a:cubicBezTo>
                  <a:pt x="33" y="0"/>
                  <a:pt x="35" y="1"/>
                  <a:pt x="35" y="3"/>
                </a:cubicBezTo>
                <a:cubicBezTo>
                  <a:pt x="35" y="4"/>
                  <a:pt x="35" y="4"/>
                  <a:pt x="35" y="5"/>
                </a:cubicBezTo>
                <a:cubicBezTo>
                  <a:pt x="45" y="6"/>
                  <a:pt x="51" y="14"/>
                  <a:pt x="51" y="22"/>
                </a:cubicBezTo>
                <a:cubicBezTo>
                  <a:pt x="51" y="40"/>
                  <a:pt x="57" y="48"/>
                  <a:pt x="63" y="53"/>
                </a:cubicBezTo>
                <a:cubicBezTo>
                  <a:pt x="63" y="56"/>
                  <a:pt x="61" y="58"/>
                  <a:pt x="58" y="58"/>
                </a:cubicBezTo>
                <a:close/>
                <a:moveTo>
                  <a:pt x="56" y="53"/>
                </a:moveTo>
                <a:cubicBezTo>
                  <a:pt x="49" y="45"/>
                  <a:pt x="46" y="35"/>
                  <a:pt x="46" y="22"/>
                </a:cubicBezTo>
                <a:cubicBezTo>
                  <a:pt x="46" y="17"/>
                  <a:pt x="41" y="9"/>
                  <a:pt x="31" y="9"/>
                </a:cubicBezTo>
                <a:cubicBezTo>
                  <a:pt x="22" y="9"/>
                  <a:pt x="17" y="17"/>
                  <a:pt x="17" y="22"/>
                </a:cubicBezTo>
                <a:cubicBezTo>
                  <a:pt x="17" y="35"/>
                  <a:pt x="14" y="45"/>
                  <a:pt x="7" y="53"/>
                </a:cubicBezTo>
                <a:lnTo>
                  <a:pt x="56" y="53"/>
                </a:lnTo>
                <a:close/>
                <a:moveTo>
                  <a:pt x="31" y="63"/>
                </a:moveTo>
                <a:cubicBezTo>
                  <a:pt x="28" y="63"/>
                  <a:pt x="26" y="61"/>
                  <a:pt x="26" y="58"/>
                </a:cubicBezTo>
                <a:cubicBezTo>
                  <a:pt x="26" y="58"/>
                  <a:pt x="26" y="57"/>
                  <a:pt x="25" y="57"/>
                </a:cubicBezTo>
                <a:cubicBezTo>
                  <a:pt x="25" y="57"/>
                  <a:pt x="25" y="58"/>
                  <a:pt x="25" y="58"/>
                </a:cubicBezTo>
                <a:cubicBezTo>
                  <a:pt x="25" y="62"/>
                  <a:pt x="28" y="65"/>
                  <a:pt x="31" y="65"/>
                </a:cubicBezTo>
                <a:cubicBezTo>
                  <a:pt x="32" y="65"/>
                  <a:pt x="32" y="64"/>
                  <a:pt x="32" y="64"/>
                </a:cubicBezTo>
                <a:cubicBezTo>
                  <a:pt x="32" y="64"/>
                  <a:pt x="32" y="63"/>
                  <a:pt x="31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02" name="Freeform 18">
            <a:extLst>
              <a:ext uri="{FF2B5EF4-FFF2-40B4-BE49-F238E27FC236}">
                <a16:creationId xmlns:a16="http://schemas.microsoft.com/office/drawing/2014/main" id="{BAB5A17C-E09B-5F4F-8957-7F784DF95DF9}"/>
              </a:ext>
            </a:extLst>
          </p:cNvPr>
          <p:cNvSpPr>
            <a:spLocks noEditPoints="1"/>
          </p:cNvSpPr>
          <p:nvPr/>
        </p:nvSpPr>
        <p:spPr bwMode="auto">
          <a:xfrm>
            <a:off x="6426200" y="144463"/>
            <a:ext cx="233363" cy="233362"/>
          </a:xfrm>
          <a:custGeom>
            <a:avLst/>
            <a:gdLst>
              <a:gd name="T0" fmla="*/ 26 w 68"/>
              <a:gd name="T1" fmla="*/ 41 h 68"/>
              <a:gd name="T2" fmla="*/ 24 w 68"/>
              <a:gd name="T3" fmla="*/ 43 h 68"/>
              <a:gd name="T4" fmla="*/ 24 w 68"/>
              <a:gd name="T5" fmla="*/ 65 h 68"/>
              <a:gd name="T6" fmla="*/ 22 w 68"/>
              <a:gd name="T7" fmla="*/ 68 h 68"/>
              <a:gd name="T8" fmla="*/ 2 w 68"/>
              <a:gd name="T9" fmla="*/ 68 h 68"/>
              <a:gd name="T10" fmla="*/ 0 w 68"/>
              <a:gd name="T11" fmla="*/ 65 h 68"/>
              <a:gd name="T12" fmla="*/ 0 w 68"/>
              <a:gd name="T13" fmla="*/ 46 h 68"/>
              <a:gd name="T14" fmla="*/ 9 w 68"/>
              <a:gd name="T15" fmla="*/ 13 h 68"/>
              <a:gd name="T16" fmla="*/ 10 w 68"/>
              <a:gd name="T17" fmla="*/ 12 h 68"/>
              <a:gd name="T18" fmla="*/ 26 w 68"/>
              <a:gd name="T19" fmla="*/ 12 h 68"/>
              <a:gd name="T20" fmla="*/ 26 w 68"/>
              <a:gd name="T21" fmla="*/ 41 h 68"/>
              <a:gd name="T22" fmla="*/ 28 w 68"/>
              <a:gd name="T23" fmla="*/ 9 h 68"/>
              <a:gd name="T24" fmla="*/ 14 w 68"/>
              <a:gd name="T25" fmla="*/ 9 h 68"/>
              <a:gd name="T26" fmla="*/ 14 w 68"/>
              <a:gd name="T27" fmla="*/ 1 h 68"/>
              <a:gd name="T28" fmla="*/ 16 w 68"/>
              <a:gd name="T29" fmla="*/ 0 h 68"/>
              <a:gd name="T30" fmla="*/ 26 w 68"/>
              <a:gd name="T31" fmla="*/ 0 h 68"/>
              <a:gd name="T32" fmla="*/ 28 w 68"/>
              <a:gd name="T33" fmla="*/ 1 h 68"/>
              <a:gd name="T34" fmla="*/ 28 w 68"/>
              <a:gd name="T35" fmla="*/ 9 h 68"/>
              <a:gd name="T36" fmla="*/ 39 w 68"/>
              <a:gd name="T37" fmla="*/ 39 h 68"/>
              <a:gd name="T38" fmla="*/ 29 w 68"/>
              <a:gd name="T39" fmla="*/ 39 h 68"/>
              <a:gd name="T40" fmla="*/ 29 w 68"/>
              <a:gd name="T41" fmla="*/ 12 h 68"/>
              <a:gd name="T42" fmla="*/ 39 w 68"/>
              <a:gd name="T43" fmla="*/ 12 h 68"/>
              <a:gd name="T44" fmla="*/ 39 w 68"/>
              <a:gd name="T45" fmla="*/ 39 h 68"/>
              <a:gd name="T46" fmla="*/ 53 w 68"/>
              <a:gd name="T47" fmla="*/ 9 h 68"/>
              <a:gd name="T48" fmla="*/ 40 w 68"/>
              <a:gd name="T49" fmla="*/ 9 h 68"/>
              <a:gd name="T50" fmla="*/ 40 w 68"/>
              <a:gd name="T51" fmla="*/ 1 h 68"/>
              <a:gd name="T52" fmla="*/ 41 w 68"/>
              <a:gd name="T53" fmla="*/ 0 h 68"/>
              <a:gd name="T54" fmla="*/ 52 w 68"/>
              <a:gd name="T55" fmla="*/ 0 h 68"/>
              <a:gd name="T56" fmla="*/ 53 w 68"/>
              <a:gd name="T57" fmla="*/ 1 h 68"/>
              <a:gd name="T58" fmla="*/ 53 w 68"/>
              <a:gd name="T59" fmla="*/ 9 h 68"/>
              <a:gd name="T60" fmla="*/ 68 w 68"/>
              <a:gd name="T61" fmla="*/ 65 h 68"/>
              <a:gd name="T62" fmla="*/ 65 w 68"/>
              <a:gd name="T63" fmla="*/ 68 h 68"/>
              <a:gd name="T64" fmla="*/ 46 w 68"/>
              <a:gd name="T65" fmla="*/ 68 h 68"/>
              <a:gd name="T66" fmla="*/ 43 w 68"/>
              <a:gd name="T67" fmla="*/ 65 h 68"/>
              <a:gd name="T68" fmla="*/ 43 w 68"/>
              <a:gd name="T69" fmla="*/ 43 h 68"/>
              <a:gd name="T70" fmla="*/ 41 w 68"/>
              <a:gd name="T71" fmla="*/ 41 h 68"/>
              <a:gd name="T72" fmla="*/ 41 w 68"/>
              <a:gd name="T73" fmla="*/ 12 h 68"/>
              <a:gd name="T74" fmla="*/ 57 w 68"/>
              <a:gd name="T75" fmla="*/ 12 h 68"/>
              <a:gd name="T76" fmla="*/ 58 w 68"/>
              <a:gd name="T77" fmla="*/ 13 h 68"/>
              <a:gd name="T78" fmla="*/ 68 w 68"/>
              <a:gd name="T79" fmla="*/ 46 h 68"/>
              <a:gd name="T80" fmla="*/ 68 w 68"/>
              <a:gd name="T81" fmla="*/ 65 h 6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8" h="68">
                <a:moveTo>
                  <a:pt x="26" y="41"/>
                </a:moveTo>
                <a:cubicBezTo>
                  <a:pt x="26" y="42"/>
                  <a:pt x="25" y="43"/>
                  <a:pt x="24" y="43"/>
                </a:cubicBezTo>
                <a:cubicBezTo>
                  <a:pt x="24" y="65"/>
                  <a:pt x="24" y="65"/>
                  <a:pt x="24" y="65"/>
                </a:cubicBezTo>
                <a:cubicBezTo>
                  <a:pt x="24" y="67"/>
                  <a:pt x="23" y="68"/>
                  <a:pt x="22" y="68"/>
                </a:cubicBezTo>
                <a:cubicBezTo>
                  <a:pt x="2" y="68"/>
                  <a:pt x="2" y="68"/>
                  <a:pt x="2" y="68"/>
                </a:cubicBezTo>
                <a:cubicBezTo>
                  <a:pt x="1" y="68"/>
                  <a:pt x="0" y="67"/>
                  <a:pt x="0" y="65"/>
                </a:cubicBezTo>
                <a:cubicBezTo>
                  <a:pt x="0" y="46"/>
                  <a:pt x="0" y="46"/>
                  <a:pt x="0" y="46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2"/>
                  <a:pt x="10" y="12"/>
                  <a:pt x="10" y="12"/>
                </a:cubicBezTo>
                <a:cubicBezTo>
                  <a:pt x="26" y="12"/>
                  <a:pt x="26" y="12"/>
                  <a:pt x="26" y="12"/>
                </a:cubicBezTo>
                <a:lnTo>
                  <a:pt x="26" y="41"/>
                </a:lnTo>
                <a:close/>
                <a:moveTo>
                  <a:pt x="28" y="9"/>
                </a:moveTo>
                <a:cubicBezTo>
                  <a:pt x="14" y="9"/>
                  <a:pt x="14" y="9"/>
                  <a:pt x="14" y="9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7" y="0"/>
                  <a:pt x="28" y="0"/>
                  <a:pt x="28" y="1"/>
                </a:cubicBezTo>
                <a:lnTo>
                  <a:pt x="28" y="9"/>
                </a:lnTo>
                <a:close/>
                <a:moveTo>
                  <a:pt x="3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29" y="12"/>
                  <a:pt x="29" y="12"/>
                  <a:pt x="29" y="12"/>
                </a:cubicBezTo>
                <a:cubicBezTo>
                  <a:pt x="39" y="12"/>
                  <a:pt x="39" y="12"/>
                  <a:pt x="39" y="12"/>
                </a:cubicBezTo>
                <a:lnTo>
                  <a:pt x="39" y="39"/>
                </a:lnTo>
                <a:close/>
                <a:moveTo>
                  <a:pt x="53" y="9"/>
                </a:moveTo>
                <a:cubicBezTo>
                  <a:pt x="40" y="9"/>
                  <a:pt x="40" y="9"/>
                  <a:pt x="40" y="9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0"/>
                  <a:pt x="40" y="0"/>
                  <a:pt x="41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3" y="0"/>
                  <a:pt x="53" y="0"/>
                  <a:pt x="53" y="1"/>
                </a:cubicBezTo>
                <a:lnTo>
                  <a:pt x="53" y="9"/>
                </a:lnTo>
                <a:close/>
                <a:moveTo>
                  <a:pt x="68" y="65"/>
                </a:moveTo>
                <a:cubicBezTo>
                  <a:pt x="68" y="67"/>
                  <a:pt x="67" y="68"/>
                  <a:pt x="65" y="68"/>
                </a:cubicBezTo>
                <a:cubicBezTo>
                  <a:pt x="46" y="68"/>
                  <a:pt x="46" y="68"/>
                  <a:pt x="46" y="68"/>
                </a:cubicBezTo>
                <a:cubicBezTo>
                  <a:pt x="45" y="68"/>
                  <a:pt x="43" y="67"/>
                  <a:pt x="43" y="65"/>
                </a:cubicBezTo>
                <a:cubicBezTo>
                  <a:pt x="43" y="43"/>
                  <a:pt x="43" y="43"/>
                  <a:pt x="43" y="43"/>
                </a:cubicBezTo>
                <a:cubicBezTo>
                  <a:pt x="42" y="43"/>
                  <a:pt x="41" y="42"/>
                  <a:pt x="41" y="41"/>
                </a:cubicBezTo>
                <a:cubicBezTo>
                  <a:pt x="41" y="12"/>
                  <a:pt x="41" y="12"/>
                  <a:pt x="41" y="12"/>
                </a:cubicBezTo>
                <a:cubicBezTo>
                  <a:pt x="57" y="12"/>
                  <a:pt x="57" y="12"/>
                  <a:pt x="57" y="12"/>
                </a:cubicBezTo>
                <a:cubicBezTo>
                  <a:pt x="58" y="12"/>
                  <a:pt x="58" y="12"/>
                  <a:pt x="58" y="13"/>
                </a:cubicBezTo>
                <a:cubicBezTo>
                  <a:pt x="68" y="46"/>
                  <a:pt x="68" y="46"/>
                  <a:pt x="68" y="46"/>
                </a:cubicBezTo>
                <a:lnTo>
                  <a:pt x="68" y="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03" name="Freeform 19">
            <a:extLst>
              <a:ext uri="{FF2B5EF4-FFF2-40B4-BE49-F238E27FC236}">
                <a16:creationId xmlns:a16="http://schemas.microsoft.com/office/drawing/2014/main" id="{36D2A9E4-61C1-D643-AAFC-4542714B9EFE}"/>
              </a:ext>
            </a:extLst>
          </p:cNvPr>
          <p:cNvSpPr>
            <a:spLocks noEditPoints="1"/>
          </p:cNvSpPr>
          <p:nvPr/>
        </p:nvSpPr>
        <p:spPr bwMode="auto">
          <a:xfrm>
            <a:off x="6926263" y="161925"/>
            <a:ext cx="158750" cy="215900"/>
          </a:xfrm>
          <a:custGeom>
            <a:avLst/>
            <a:gdLst>
              <a:gd name="T0" fmla="*/ 37 w 46"/>
              <a:gd name="T1" fmla="*/ 29 h 63"/>
              <a:gd name="T2" fmla="*/ 45 w 46"/>
              <a:gd name="T3" fmla="*/ 41 h 63"/>
              <a:gd name="T4" fmla="*/ 28 w 46"/>
              <a:gd name="T5" fmla="*/ 53 h 63"/>
              <a:gd name="T6" fmla="*/ 28 w 46"/>
              <a:gd name="T7" fmla="*/ 63 h 63"/>
              <a:gd name="T8" fmla="*/ 22 w 46"/>
              <a:gd name="T9" fmla="*/ 63 h 63"/>
              <a:gd name="T10" fmla="*/ 22 w 46"/>
              <a:gd name="T11" fmla="*/ 53 h 63"/>
              <a:gd name="T12" fmla="*/ 17 w 46"/>
              <a:gd name="T13" fmla="*/ 53 h 63"/>
              <a:gd name="T14" fmla="*/ 17 w 46"/>
              <a:gd name="T15" fmla="*/ 63 h 63"/>
              <a:gd name="T16" fmla="*/ 12 w 46"/>
              <a:gd name="T17" fmla="*/ 63 h 63"/>
              <a:gd name="T18" fmla="*/ 12 w 46"/>
              <a:gd name="T19" fmla="*/ 53 h 63"/>
              <a:gd name="T20" fmla="*/ 7 w 46"/>
              <a:gd name="T21" fmla="*/ 53 h 63"/>
              <a:gd name="T22" fmla="*/ 0 w 46"/>
              <a:gd name="T23" fmla="*/ 53 h 63"/>
              <a:gd name="T24" fmla="*/ 1 w 46"/>
              <a:gd name="T25" fmla="*/ 46 h 63"/>
              <a:gd name="T26" fmla="*/ 5 w 46"/>
              <a:gd name="T27" fmla="*/ 46 h 63"/>
              <a:gd name="T28" fmla="*/ 7 w 46"/>
              <a:gd name="T29" fmla="*/ 44 h 63"/>
              <a:gd name="T30" fmla="*/ 7 w 46"/>
              <a:gd name="T31" fmla="*/ 29 h 63"/>
              <a:gd name="T32" fmla="*/ 8 w 46"/>
              <a:gd name="T33" fmla="*/ 29 h 63"/>
              <a:gd name="T34" fmla="*/ 7 w 46"/>
              <a:gd name="T35" fmla="*/ 29 h 63"/>
              <a:gd name="T36" fmla="*/ 7 w 46"/>
              <a:gd name="T37" fmla="*/ 18 h 63"/>
              <a:gd name="T38" fmla="*/ 4 w 46"/>
              <a:gd name="T39" fmla="*/ 15 h 63"/>
              <a:gd name="T40" fmla="*/ 0 w 46"/>
              <a:gd name="T41" fmla="*/ 15 h 63"/>
              <a:gd name="T42" fmla="*/ 0 w 46"/>
              <a:gd name="T43" fmla="*/ 9 h 63"/>
              <a:gd name="T44" fmla="*/ 8 w 46"/>
              <a:gd name="T45" fmla="*/ 9 h 63"/>
              <a:gd name="T46" fmla="*/ 12 w 46"/>
              <a:gd name="T47" fmla="*/ 9 h 63"/>
              <a:gd name="T48" fmla="*/ 12 w 46"/>
              <a:gd name="T49" fmla="*/ 0 h 63"/>
              <a:gd name="T50" fmla="*/ 17 w 46"/>
              <a:gd name="T51" fmla="*/ 0 h 63"/>
              <a:gd name="T52" fmla="*/ 17 w 46"/>
              <a:gd name="T53" fmla="*/ 9 h 63"/>
              <a:gd name="T54" fmla="*/ 22 w 46"/>
              <a:gd name="T55" fmla="*/ 9 h 63"/>
              <a:gd name="T56" fmla="*/ 22 w 46"/>
              <a:gd name="T57" fmla="*/ 0 h 63"/>
              <a:gd name="T58" fmla="*/ 28 w 46"/>
              <a:gd name="T59" fmla="*/ 0 h 63"/>
              <a:gd name="T60" fmla="*/ 28 w 46"/>
              <a:gd name="T61" fmla="*/ 9 h 63"/>
              <a:gd name="T62" fmla="*/ 42 w 46"/>
              <a:gd name="T63" fmla="*/ 19 h 63"/>
              <a:gd name="T64" fmla="*/ 37 w 46"/>
              <a:gd name="T65" fmla="*/ 29 h 63"/>
              <a:gd name="T66" fmla="*/ 18 w 46"/>
              <a:gd name="T67" fmla="*/ 16 h 63"/>
              <a:gd name="T68" fmla="*/ 18 w 46"/>
              <a:gd name="T69" fmla="*/ 27 h 63"/>
              <a:gd name="T70" fmla="*/ 31 w 46"/>
              <a:gd name="T71" fmla="*/ 22 h 63"/>
              <a:gd name="T72" fmla="*/ 18 w 46"/>
              <a:gd name="T73" fmla="*/ 16 h 63"/>
              <a:gd name="T74" fmla="*/ 18 w 46"/>
              <a:gd name="T75" fmla="*/ 33 h 63"/>
              <a:gd name="T76" fmla="*/ 18 w 46"/>
              <a:gd name="T77" fmla="*/ 46 h 63"/>
              <a:gd name="T78" fmla="*/ 34 w 46"/>
              <a:gd name="T79" fmla="*/ 40 h 63"/>
              <a:gd name="T80" fmla="*/ 18 w 46"/>
              <a:gd name="T81" fmla="*/ 33 h 6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63">
                <a:moveTo>
                  <a:pt x="37" y="29"/>
                </a:moveTo>
                <a:cubicBezTo>
                  <a:pt x="43" y="30"/>
                  <a:pt x="46" y="33"/>
                  <a:pt x="45" y="41"/>
                </a:cubicBezTo>
                <a:cubicBezTo>
                  <a:pt x="45" y="50"/>
                  <a:pt x="38" y="53"/>
                  <a:pt x="28" y="53"/>
                </a:cubicBezTo>
                <a:cubicBezTo>
                  <a:pt x="28" y="63"/>
                  <a:pt x="28" y="63"/>
                  <a:pt x="28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53"/>
                  <a:pt x="22" y="53"/>
                  <a:pt x="22" y="53"/>
                </a:cubicBezTo>
                <a:cubicBezTo>
                  <a:pt x="21" y="53"/>
                  <a:pt x="19" y="53"/>
                  <a:pt x="17" y="53"/>
                </a:cubicBezTo>
                <a:cubicBezTo>
                  <a:pt x="17" y="63"/>
                  <a:pt x="17" y="63"/>
                  <a:pt x="17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2" y="53"/>
                  <a:pt x="12" y="53"/>
                  <a:pt x="12" y="53"/>
                </a:cubicBezTo>
                <a:cubicBezTo>
                  <a:pt x="10" y="53"/>
                  <a:pt x="9" y="53"/>
                  <a:pt x="7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1" y="46"/>
                  <a:pt x="1" y="46"/>
                  <a:pt x="1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7" y="46"/>
                  <a:pt x="7" y="45"/>
                  <a:pt x="7" y="44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7" y="29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7"/>
                  <a:pt x="6" y="15"/>
                  <a:pt x="4" y="15"/>
                </a:cubicBezTo>
                <a:cubicBezTo>
                  <a:pt x="4" y="15"/>
                  <a:pt x="4" y="15"/>
                  <a:pt x="0" y="15"/>
                </a:cubicBezTo>
                <a:cubicBezTo>
                  <a:pt x="0" y="9"/>
                  <a:pt x="0" y="9"/>
                  <a:pt x="0" y="9"/>
                </a:cubicBezTo>
                <a:cubicBezTo>
                  <a:pt x="8" y="9"/>
                  <a:pt x="8" y="9"/>
                  <a:pt x="8" y="9"/>
                </a:cubicBezTo>
                <a:cubicBezTo>
                  <a:pt x="9" y="9"/>
                  <a:pt x="10" y="9"/>
                  <a:pt x="12" y="9"/>
                </a:cubicBezTo>
                <a:cubicBezTo>
                  <a:pt x="12" y="0"/>
                  <a:pt x="12" y="0"/>
                  <a:pt x="12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9"/>
                  <a:pt x="17" y="9"/>
                  <a:pt x="17" y="9"/>
                </a:cubicBezTo>
                <a:cubicBezTo>
                  <a:pt x="19" y="9"/>
                  <a:pt x="21" y="9"/>
                  <a:pt x="22" y="9"/>
                </a:cubicBezTo>
                <a:cubicBezTo>
                  <a:pt x="22" y="0"/>
                  <a:pt x="22" y="0"/>
                  <a:pt x="2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9"/>
                  <a:pt x="28" y="9"/>
                  <a:pt x="28" y="9"/>
                </a:cubicBezTo>
                <a:cubicBezTo>
                  <a:pt x="35" y="10"/>
                  <a:pt x="41" y="12"/>
                  <a:pt x="42" y="19"/>
                </a:cubicBezTo>
                <a:cubicBezTo>
                  <a:pt x="43" y="24"/>
                  <a:pt x="40" y="27"/>
                  <a:pt x="37" y="29"/>
                </a:cubicBezTo>
                <a:close/>
                <a:moveTo>
                  <a:pt x="18" y="16"/>
                </a:moveTo>
                <a:cubicBezTo>
                  <a:pt x="18" y="27"/>
                  <a:pt x="18" y="27"/>
                  <a:pt x="18" y="27"/>
                </a:cubicBezTo>
                <a:cubicBezTo>
                  <a:pt x="21" y="27"/>
                  <a:pt x="31" y="28"/>
                  <a:pt x="31" y="22"/>
                </a:cubicBezTo>
                <a:cubicBezTo>
                  <a:pt x="31" y="15"/>
                  <a:pt x="21" y="16"/>
                  <a:pt x="18" y="16"/>
                </a:cubicBezTo>
                <a:close/>
                <a:moveTo>
                  <a:pt x="18" y="33"/>
                </a:moveTo>
                <a:cubicBezTo>
                  <a:pt x="18" y="46"/>
                  <a:pt x="18" y="46"/>
                  <a:pt x="18" y="46"/>
                </a:cubicBezTo>
                <a:cubicBezTo>
                  <a:pt x="22" y="46"/>
                  <a:pt x="34" y="47"/>
                  <a:pt x="34" y="40"/>
                </a:cubicBezTo>
                <a:cubicBezTo>
                  <a:pt x="34" y="32"/>
                  <a:pt x="22" y="33"/>
                  <a:pt x="18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04" name="Freeform 20">
            <a:extLst>
              <a:ext uri="{FF2B5EF4-FFF2-40B4-BE49-F238E27FC236}">
                <a16:creationId xmlns:a16="http://schemas.microsoft.com/office/drawing/2014/main" id="{E8BFEF27-E161-A645-8297-24CF8FDD3933}"/>
              </a:ext>
            </a:extLst>
          </p:cNvPr>
          <p:cNvSpPr>
            <a:spLocks noEditPoints="1"/>
          </p:cNvSpPr>
          <p:nvPr/>
        </p:nvSpPr>
        <p:spPr bwMode="auto">
          <a:xfrm>
            <a:off x="7413625" y="155575"/>
            <a:ext cx="220663" cy="206375"/>
          </a:xfrm>
          <a:custGeom>
            <a:avLst/>
            <a:gdLst>
              <a:gd name="T0" fmla="*/ 63 w 64"/>
              <a:gd name="T1" fmla="*/ 20 h 60"/>
              <a:gd name="T2" fmla="*/ 53 w 64"/>
              <a:gd name="T3" fmla="*/ 54 h 60"/>
              <a:gd name="T4" fmla="*/ 45 w 64"/>
              <a:gd name="T5" fmla="*/ 60 h 60"/>
              <a:gd name="T6" fmla="*/ 10 w 64"/>
              <a:gd name="T7" fmla="*/ 60 h 60"/>
              <a:gd name="T8" fmla="*/ 1 w 64"/>
              <a:gd name="T9" fmla="*/ 53 h 60"/>
              <a:gd name="T10" fmla="*/ 1 w 64"/>
              <a:gd name="T11" fmla="*/ 48 h 60"/>
              <a:gd name="T12" fmla="*/ 1 w 64"/>
              <a:gd name="T13" fmla="*/ 46 h 60"/>
              <a:gd name="T14" fmla="*/ 1 w 64"/>
              <a:gd name="T15" fmla="*/ 44 h 60"/>
              <a:gd name="T16" fmla="*/ 2 w 64"/>
              <a:gd name="T17" fmla="*/ 41 h 60"/>
              <a:gd name="T18" fmla="*/ 5 w 64"/>
              <a:gd name="T19" fmla="*/ 34 h 60"/>
              <a:gd name="T20" fmla="*/ 5 w 64"/>
              <a:gd name="T21" fmla="*/ 32 h 60"/>
              <a:gd name="T22" fmla="*/ 7 w 64"/>
              <a:gd name="T23" fmla="*/ 30 h 60"/>
              <a:gd name="T24" fmla="*/ 9 w 64"/>
              <a:gd name="T25" fmla="*/ 23 h 60"/>
              <a:gd name="T26" fmla="*/ 9 w 64"/>
              <a:gd name="T27" fmla="*/ 21 h 60"/>
              <a:gd name="T28" fmla="*/ 11 w 64"/>
              <a:gd name="T29" fmla="*/ 19 h 60"/>
              <a:gd name="T30" fmla="*/ 13 w 64"/>
              <a:gd name="T31" fmla="*/ 12 h 60"/>
              <a:gd name="T32" fmla="*/ 13 w 64"/>
              <a:gd name="T33" fmla="*/ 10 h 60"/>
              <a:gd name="T34" fmla="*/ 15 w 64"/>
              <a:gd name="T35" fmla="*/ 8 h 60"/>
              <a:gd name="T36" fmla="*/ 22 w 64"/>
              <a:gd name="T37" fmla="*/ 2 h 60"/>
              <a:gd name="T38" fmla="*/ 22 w 64"/>
              <a:gd name="T39" fmla="*/ 2 h 60"/>
              <a:gd name="T40" fmla="*/ 23 w 64"/>
              <a:gd name="T41" fmla="*/ 2 h 60"/>
              <a:gd name="T42" fmla="*/ 52 w 64"/>
              <a:gd name="T43" fmla="*/ 2 h 60"/>
              <a:gd name="T44" fmla="*/ 57 w 64"/>
              <a:gd name="T45" fmla="*/ 4 h 60"/>
              <a:gd name="T46" fmla="*/ 57 w 64"/>
              <a:gd name="T47" fmla="*/ 9 h 60"/>
              <a:gd name="T48" fmla="*/ 47 w 64"/>
              <a:gd name="T49" fmla="*/ 43 h 60"/>
              <a:gd name="T50" fmla="*/ 39 w 64"/>
              <a:gd name="T51" fmla="*/ 50 h 60"/>
              <a:gd name="T52" fmla="*/ 6 w 64"/>
              <a:gd name="T53" fmla="*/ 50 h 60"/>
              <a:gd name="T54" fmla="*/ 5 w 64"/>
              <a:gd name="T55" fmla="*/ 51 h 60"/>
              <a:gd name="T56" fmla="*/ 5 w 64"/>
              <a:gd name="T57" fmla="*/ 52 h 60"/>
              <a:gd name="T58" fmla="*/ 10 w 64"/>
              <a:gd name="T59" fmla="*/ 55 h 60"/>
              <a:gd name="T60" fmla="*/ 45 w 64"/>
              <a:gd name="T61" fmla="*/ 55 h 60"/>
              <a:gd name="T62" fmla="*/ 49 w 64"/>
              <a:gd name="T63" fmla="*/ 53 h 60"/>
              <a:gd name="T64" fmla="*/ 60 w 64"/>
              <a:gd name="T65" fmla="*/ 15 h 60"/>
              <a:gd name="T66" fmla="*/ 60 w 64"/>
              <a:gd name="T67" fmla="*/ 13 h 60"/>
              <a:gd name="T68" fmla="*/ 63 w 64"/>
              <a:gd name="T69" fmla="*/ 15 h 60"/>
              <a:gd name="T70" fmla="*/ 63 w 64"/>
              <a:gd name="T71" fmla="*/ 20 h 60"/>
              <a:gd name="T72" fmla="*/ 20 w 64"/>
              <a:gd name="T73" fmla="*/ 26 h 60"/>
              <a:gd name="T74" fmla="*/ 43 w 64"/>
              <a:gd name="T75" fmla="*/ 26 h 60"/>
              <a:gd name="T76" fmla="*/ 45 w 64"/>
              <a:gd name="T77" fmla="*/ 25 h 60"/>
              <a:gd name="T78" fmla="*/ 45 w 64"/>
              <a:gd name="T79" fmla="*/ 22 h 60"/>
              <a:gd name="T80" fmla="*/ 45 w 64"/>
              <a:gd name="T81" fmla="*/ 21 h 60"/>
              <a:gd name="T82" fmla="*/ 22 w 64"/>
              <a:gd name="T83" fmla="*/ 21 h 60"/>
              <a:gd name="T84" fmla="*/ 20 w 64"/>
              <a:gd name="T85" fmla="*/ 22 h 60"/>
              <a:gd name="T86" fmla="*/ 19 w 64"/>
              <a:gd name="T87" fmla="*/ 25 h 60"/>
              <a:gd name="T88" fmla="*/ 20 w 64"/>
              <a:gd name="T89" fmla="*/ 26 h 60"/>
              <a:gd name="T90" fmla="*/ 23 w 64"/>
              <a:gd name="T91" fmla="*/ 16 h 60"/>
              <a:gd name="T92" fmla="*/ 46 w 64"/>
              <a:gd name="T93" fmla="*/ 16 h 60"/>
              <a:gd name="T94" fmla="*/ 48 w 64"/>
              <a:gd name="T95" fmla="*/ 15 h 60"/>
              <a:gd name="T96" fmla="*/ 49 w 64"/>
              <a:gd name="T97" fmla="*/ 12 h 60"/>
              <a:gd name="T98" fmla="*/ 48 w 64"/>
              <a:gd name="T99" fmla="*/ 11 h 60"/>
              <a:gd name="T100" fmla="*/ 25 w 64"/>
              <a:gd name="T101" fmla="*/ 11 h 60"/>
              <a:gd name="T102" fmla="*/ 23 w 64"/>
              <a:gd name="T103" fmla="*/ 12 h 60"/>
              <a:gd name="T104" fmla="*/ 22 w 64"/>
              <a:gd name="T105" fmla="*/ 15 h 60"/>
              <a:gd name="T106" fmla="*/ 23 w 64"/>
              <a:gd name="T107" fmla="*/ 16 h 6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4" h="60">
                <a:moveTo>
                  <a:pt x="63" y="20"/>
                </a:moveTo>
                <a:cubicBezTo>
                  <a:pt x="53" y="54"/>
                  <a:pt x="53" y="54"/>
                  <a:pt x="53" y="54"/>
                </a:cubicBezTo>
                <a:cubicBezTo>
                  <a:pt x="52" y="57"/>
                  <a:pt x="49" y="60"/>
                  <a:pt x="45" y="60"/>
                </a:cubicBezTo>
                <a:cubicBezTo>
                  <a:pt x="10" y="60"/>
                  <a:pt x="10" y="60"/>
                  <a:pt x="10" y="60"/>
                </a:cubicBezTo>
                <a:cubicBezTo>
                  <a:pt x="6" y="60"/>
                  <a:pt x="2" y="57"/>
                  <a:pt x="1" y="53"/>
                </a:cubicBezTo>
                <a:cubicBezTo>
                  <a:pt x="0" y="51"/>
                  <a:pt x="0" y="49"/>
                  <a:pt x="1" y="48"/>
                </a:cubicBezTo>
                <a:cubicBezTo>
                  <a:pt x="1" y="47"/>
                  <a:pt x="1" y="46"/>
                  <a:pt x="1" y="46"/>
                </a:cubicBezTo>
                <a:cubicBezTo>
                  <a:pt x="1" y="45"/>
                  <a:pt x="1" y="44"/>
                  <a:pt x="1" y="44"/>
                </a:cubicBezTo>
                <a:cubicBezTo>
                  <a:pt x="1" y="43"/>
                  <a:pt x="2" y="42"/>
                  <a:pt x="2" y="41"/>
                </a:cubicBezTo>
                <a:cubicBezTo>
                  <a:pt x="4" y="40"/>
                  <a:pt x="5" y="36"/>
                  <a:pt x="5" y="34"/>
                </a:cubicBezTo>
                <a:cubicBezTo>
                  <a:pt x="5" y="34"/>
                  <a:pt x="5" y="33"/>
                  <a:pt x="5" y="32"/>
                </a:cubicBezTo>
                <a:cubicBezTo>
                  <a:pt x="5" y="32"/>
                  <a:pt x="6" y="31"/>
                  <a:pt x="7" y="30"/>
                </a:cubicBezTo>
                <a:cubicBezTo>
                  <a:pt x="8" y="29"/>
                  <a:pt x="9" y="25"/>
                  <a:pt x="9" y="23"/>
                </a:cubicBezTo>
                <a:cubicBezTo>
                  <a:pt x="9" y="23"/>
                  <a:pt x="9" y="22"/>
                  <a:pt x="9" y="21"/>
                </a:cubicBezTo>
                <a:cubicBezTo>
                  <a:pt x="9" y="20"/>
                  <a:pt x="10" y="20"/>
                  <a:pt x="11" y="19"/>
                </a:cubicBezTo>
                <a:cubicBezTo>
                  <a:pt x="12" y="18"/>
                  <a:pt x="13" y="14"/>
                  <a:pt x="13" y="12"/>
                </a:cubicBezTo>
                <a:cubicBezTo>
                  <a:pt x="13" y="12"/>
                  <a:pt x="13" y="11"/>
                  <a:pt x="13" y="10"/>
                </a:cubicBezTo>
                <a:cubicBezTo>
                  <a:pt x="13" y="10"/>
                  <a:pt x="14" y="9"/>
                  <a:pt x="15" y="8"/>
                </a:cubicBezTo>
                <a:cubicBezTo>
                  <a:pt x="16" y="6"/>
                  <a:pt x="17" y="0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3" y="2"/>
                  <a:pt x="23" y="2"/>
                </a:cubicBezTo>
                <a:cubicBezTo>
                  <a:pt x="52" y="2"/>
                  <a:pt x="52" y="2"/>
                  <a:pt x="52" y="2"/>
                </a:cubicBezTo>
                <a:cubicBezTo>
                  <a:pt x="54" y="2"/>
                  <a:pt x="56" y="2"/>
                  <a:pt x="57" y="4"/>
                </a:cubicBezTo>
                <a:cubicBezTo>
                  <a:pt x="58" y="5"/>
                  <a:pt x="58" y="7"/>
                  <a:pt x="57" y="9"/>
                </a:cubicBezTo>
                <a:cubicBezTo>
                  <a:pt x="47" y="43"/>
                  <a:pt x="47" y="43"/>
                  <a:pt x="47" y="43"/>
                </a:cubicBezTo>
                <a:cubicBezTo>
                  <a:pt x="45" y="49"/>
                  <a:pt x="44" y="50"/>
                  <a:pt x="39" y="50"/>
                </a:cubicBezTo>
                <a:cubicBezTo>
                  <a:pt x="6" y="50"/>
                  <a:pt x="6" y="50"/>
                  <a:pt x="6" y="50"/>
                </a:cubicBezTo>
                <a:cubicBezTo>
                  <a:pt x="6" y="50"/>
                  <a:pt x="5" y="50"/>
                  <a:pt x="5" y="51"/>
                </a:cubicBezTo>
                <a:cubicBezTo>
                  <a:pt x="5" y="51"/>
                  <a:pt x="5" y="52"/>
                  <a:pt x="5" y="52"/>
                </a:cubicBezTo>
                <a:cubicBezTo>
                  <a:pt x="6" y="55"/>
                  <a:pt x="8" y="55"/>
                  <a:pt x="10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7" y="55"/>
                  <a:pt x="48" y="54"/>
                  <a:pt x="49" y="53"/>
                </a:cubicBezTo>
                <a:cubicBezTo>
                  <a:pt x="60" y="15"/>
                  <a:pt x="60" y="15"/>
                  <a:pt x="60" y="15"/>
                </a:cubicBezTo>
                <a:cubicBezTo>
                  <a:pt x="60" y="15"/>
                  <a:pt x="60" y="14"/>
                  <a:pt x="60" y="13"/>
                </a:cubicBezTo>
                <a:cubicBezTo>
                  <a:pt x="61" y="14"/>
                  <a:pt x="62" y="14"/>
                  <a:pt x="63" y="15"/>
                </a:cubicBezTo>
                <a:cubicBezTo>
                  <a:pt x="64" y="16"/>
                  <a:pt x="64" y="18"/>
                  <a:pt x="63" y="20"/>
                </a:cubicBezTo>
                <a:close/>
                <a:moveTo>
                  <a:pt x="20" y="26"/>
                </a:moveTo>
                <a:cubicBezTo>
                  <a:pt x="43" y="26"/>
                  <a:pt x="43" y="26"/>
                  <a:pt x="43" y="26"/>
                </a:cubicBezTo>
                <a:cubicBezTo>
                  <a:pt x="44" y="26"/>
                  <a:pt x="44" y="25"/>
                  <a:pt x="45" y="25"/>
                </a:cubicBezTo>
                <a:cubicBezTo>
                  <a:pt x="45" y="22"/>
                  <a:pt x="45" y="22"/>
                  <a:pt x="45" y="22"/>
                </a:cubicBezTo>
                <a:cubicBezTo>
                  <a:pt x="46" y="22"/>
                  <a:pt x="45" y="21"/>
                  <a:pt x="45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1" y="21"/>
                  <a:pt x="20" y="22"/>
                  <a:pt x="20" y="22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19" y="26"/>
                  <a:pt x="20" y="26"/>
                </a:cubicBezTo>
                <a:close/>
                <a:moveTo>
                  <a:pt x="23" y="16"/>
                </a:moveTo>
                <a:cubicBezTo>
                  <a:pt x="46" y="16"/>
                  <a:pt x="46" y="16"/>
                  <a:pt x="46" y="16"/>
                </a:cubicBezTo>
                <a:cubicBezTo>
                  <a:pt x="47" y="16"/>
                  <a:pt x="48" y="16"/>
                  <a:pt x="48" y="15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12"/>
                  <a:pt x="48" y="11"/>
                  <a:pt x="48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4" y="11"/>
                  <a:pt x="23" y="12"/>
                  <a:pt x="23" y="12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6"/>
                  <a:pt x="22" y="16"/>
                  <a:pt x="23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05" name="Freeform 21">
            <a:extLst>
              <a:ext uri="{FF2B5EF4-FFF2-40B4-BE49-F238E27FC236}">
                <a16:creationId xmlns:a16="http://schemas.microsoft.com/office/drawing/2014/main" id="{E0211FB5-EF3E-DD44-8E31-EF3B06A310EE}"/>
              </a:ext>
            </a:extLst>
          </p:cNvPr>
          <p:cNvSpPr>
            <a:spLocks noEditPoints="1"/>
          </p:cNvSpPr>
          <p:nvPr/>
        </p:nvSpPr>
        <p:spPr bwMode="auto">
          <a:xfrm>
            <a:off x="7915275" y="161925"/>
            <a:ext cx="157163" cy="215900"/>
          </a:xfrm>
          <a:custGeom>
            <a:avLst/>
            <a:gdLst>
              <a:gd name="T0" fmla="*/ 37 w 46"/>
              <a:gd name="T1" fmla="*/ 29 h 63"/>
              <a:gd name="T2" fmla="*/ 45 w 46"/>
              <a:gd name="T3" fmla="*/ 41 h 63"/>
              <a:gd name="T4" fmla="*/ 28 w 46"/>
              <a:gd name="T5" fmla="*/ 53 h 63"/>
              <a:gd name="T6" fmla="*/ 28 w 46"/>
              <a:gd name="T7" fmla="*/ 63 h 63"/>
              <a:gd name="T8" fmla="*/ 22 w 46"/>
              <a:gd name="T9" fmla="*/ 63 h 63"/>
              <a:gd name="T10" fmla="*/ 22 w 46"/>
              <a:gd name="T11" fmla="*/ 53 h 63"/>
              <a:gd name="T12" fmla="*/ 17 w 46"/>
              <a:gd name="T13" fmla="*/ 53 h 63"/>
              <a:gd name="T14" fmla="*/ 17 w 46"/>
              <a:gd name="T15" fmla="*/ 63 h 63"/>
              <a:gd name="T16" fmla="*/ 12 w 46"/>
              <a:gd name="T17" fmla="*/ 63 h 63"/>
              <a:gd name="T18" fmla="*/ 12 w 46"/>
              <a:gd name="T19" fmla="*/ 53 h 63"/>
              <a:gd name="T20" fmla="*/ 7 w 46"/>
              <a:gd name="T21" fmla="*/ 53 h 63"/>
              <a:gd name="T22" fmla="*/ 0 w 46"/>
              <a:gd name="T23" fmla="*/ 53 h 63"/>
              <a:gd name="T24" fmla="*/ 1 w 46"/>
              <a:gd name="T25" fmla="*/ 46 h 63"/>
              <a:gd name="T26" fmla="*/ 5 w 46"/>
              <a:gd name="T27" fmla="*/ 46 h 63"/>
              <a:gd name="T28" fmla="*/ 7 w 46"/>
              <a:gd name="T29" fmla="*/ 44 h 63"/>
              <a:gd name="T30" fmla="*/ 7 w 46"/>
              <a:gd name="T31" fmla="*/ 29 h 63"/>
              <a:gd name="T32" fmla="*/ 8 w 46"/>
              <a:gd name="T33" fmla="*/ 29 h 63"/>
              <a:gd name="T34" fmla="*/ 7 w 46"/>
              <a:gd name="T35" fmla="*/ 29 h 63"/>
              <a:gd name="T36" fmla="*/ 7 w 46"/>
              <a:gd name="T37" fmla="*/ 18 h 63"/>
              <a:gd name="T38" fmla="*/ 4 w 46"/>
              <a:gd name="T39" fmla="*/ 15 h 63"/>
              <a:gd name="T40" fmla="*/ 0 w 46"/>
              <a:gd name="T41" fmla="*/ 15 h 63"/>
              <a:gd name="T42" fmla="*/ 0 w 46"/>
              <a:gd name="T43" fmla="*/ 9 h 63"/>
              <a:gd name="T44" fmla="*/ 8 w 46"/>
              <a:gd name="T45" fmla="*/ 9 h 63"/>
              <a:gd name="T46" fmla="*/ 12 w 46"/>
              <a:gd name="T47" fmla="*/ 9 h 63"/>
              <a:gd name="T48" fmla="*/ 12 w 46"/>
              <a:gd name="T49" fmla="*/ 0 h 63"/>
              <a:gd name="T50" fmla="*/ 17 w 46"/>
              <a:gd name="T51" fmla="*/ 0 h 63"/>
              <a:gd name="T52" fmla="*/ 17 w 46"/>
              <a:gd name="T53" fmla="*/ 9 h 63"/>
              <a:gd name="T54" fmla="*/ 22 w 46"/>
              <a:gd name="T55" fmla="*/ 9 h 63"/>
              <a:gd name="T56" fmla="*/ 22 w 46"/>
              <a:gd name="T57" fmla="*/ 0 h 63"/>
              <a:gd name="T58" fmla="*/ 28 w 46"/>
              <a:gd name="T59" fmla="*/ 0 h 63"/>
              <a:gd name="T60" fmla="*/ 28 w 46"/>
              <a:gd name="T61" fmla="*/ 9 h 63"/>
              <a:gd name="T62" fmla="*/ 42 w 46"/>
              <a:gd name="T63" fmla="*/ 19 h 63"/>
              <a:gd name="T64" fmla="*/ 37 w 46"/>
              <a:gd name="T65" fmla="*/ 29 h 63"/>
              <a:gd name="T66" fmla="*/ 18 w 46"/>
              <a:gd name="T67" fmla="*/ 16 h 63"/>
              <a:gd name="T68" fmla="*/ 18 w 46"/>
              <a:gd name="T69" fmla="*/ 27 h 63"/>
              <a:gd name="T70" fmla="*/ 31 w 46"/>
              <a:gd name="T71" fmla="*/ 22 h 63"/>
              <a:gd name="T72" fmla="*/ 18 w 46"/>
              <a:gd name="T73" fmla="*/ 16 h 63"/>
              <a:gd name="T74" fmla="*/ 18 w 46"/>
              <a:gd name="T75" fmla="*/ 33 h 63"/>
              <a:gd name="T76" fmla="*/ 18 w 46"/>
              <a:gd name="T77" fmla="*/ 46 h 63"/>
              <a:gd name="T78" fmla="*/ 34 w 46"/>
              <a:gd name="T79" fmla="*/ 40 h 63"/>
              <a:gd name="T80" fmla="*/ 18 w 46"/>
              <a:gd name="T81" fmla="*/ 33 h 6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63">
                <a:moveTo>
                  <a:pt x="37" y="29"/>
                </a:moveTo>
                <a:cubicBezTo>
                  <a:pt x="43" y="30"/>
                  <a:pt x="46" y="33"/>
                  <a:pt x="45" y="41"/>
                </a:cubicBezTo>
                <a:cubicBezTo>
                  <a:pt x="45" y="50"/>
                  <a:pt x="38" y="53"/>
                  <a:pt x="28" y="53"/>
                </a:cubicBezTo>
                <a:cubicBezTo>
                  <a:pt x="28" y="63"/>
                  <a:pt x="28" y="63"/>
                  <a:pt x="28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53"/>
                  <a:pt x="22" y="53"/>
                  <a:pt x="22" y="53"/>
                </a:cubicBezTo>
                <a:cubicBezTo>
                  <a:pt x="21" y="53"/>
                  <a:pt x="19" y="53"/>
                  <a:pt x="17" y="53"/>
                </a:cubicBezTo>
                <a:cubicBezTo>
                  <a:pt x="17" y="63"/>
                  <a:pt x="17" y="63"/>
                  <a:pt x="17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2" y="53"/>
                  <a:pt x="12" y="53"/>
                  <a:pt x="12" y="53"/>
                </a:cubicBezTo>
                <a:cubicBezTo>
                  <a:pt x="10" y="53"/>
                  <a:pt x="9" y="53"/>
                  <a:pt x="7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1" y="46"/>
                  <a:pt x="1" y="46"/>
                  <a:pt x="1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7" y="46"/>
                  <a:pt x="7" y="45"/>
                  <a:pt x="7" y="44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7" y="29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7"/>
                  <a:pt x="6" y="15"/>
                  <a:pt x="4" y="15"/>
                </a:cubicBezTo>
                <a:cubicBezTo>
                  <a:pt x="4" y="15"/>
                  <a:pt x="4" y="15"/>
                  <a:pt x="0" y="15"/>
                </a:cubicBezTo>
                <a:cubicBezTo>
                  <a:pt x="0" y="9"/>
                  <a:pt x="0" y="9"/>
                  <a:pt x="0" y="9"/>
                </a:cubicBezTo>
                <a:cubicBezTo>
                  <a:pt x="8" y="9"/>
                  <a:pt x="8" y="9"/>
                  <a:pt x="8" y="9"/>
                </a:cubicBezTo>
                <a:cubicBezTo>
                  <a:pt x="9" y="9"/>
                  <a:pt x="10" y="9"/>
                  <a:pt x="12" y="9"/>
                </a:cubicBezTo>
                <a:cubicBezTo>
                  <a:pt x="12" y="0"/>
                  <a:pt x="12" y="0"/>
                  <a:pt x="12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9"/>
                  <a:pt x="17" y="9"/>
                  <a:pt x="17" y="9"/>
                </a:cubicBezTo>
                <a:cubicBezTo>
                  <a:pt x="19" y="9"/>
                  <a:pt x="21" y="9"/>
                  <a:pt x="22" y="9"/>
                </a:cubicBezTo>
                <a:cubicBezTo>
                  <a:pt x="22" y="0"/>
                  <a:pt x="22" y="0"/>
                  <a:pt x="2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9"/>
                  <a:pt x="28" y="9"/>
                  <a:pt x="28" y="9"/>
                </a:cubicBezTo>
                <a:cubicBezTo>
                  <a:pt x="35" y="10"/>
                  <a:pt x="41" y="12"/>
                  <a:pt x="42" y="19"/>
                </a:cubicBezTo>
                <a:cubicBezTo>
                  <a:pt x="43" y="24"/>
                  <a:pt x="40" y="27"/>
                  <a:pt x="37" y="29"/>
                </a:cubicBezTo>
                <a:close/>
                <a:moveTo>
                  <a:pt x="18" y="16"/>
                </a:moveTo>
                <a:cubicBezTo>
                  <a:pt x="18" y="27"/>
                  <a:pt x="18" y="27"/>
                  <a:pt x="18" y="27"/>
                </a:cubicBezTo>
                <a:cubicBezTo>
                  <a:pt x="21" y="27"/>
                  <a:pt x="31" y="28"/>
                  <a:pt x="31" y="22"/>
                </a:cubicBezTo>
                <a:cubicBezTo>
                  <a:pt x="31" y="15"/>
                  <a:pt x="21" y="16"/>
                  <a:pt x="18" y="16"/>
                </a:cubicBezTo>
                <a:close/>
                <a:moveTo>
                  <a:pt x="18" y="33"/>
                </a:moveTo>
                <a:cubicBezTo>
                  <a:pt x="18" y="46"/>
                  <a:pt x="18" y="46"/>
                  <a:pt x="18" y="46"/>
                </a:cubicBezTo>
                <a:cubicBezTo>
                  <a:pt x="22" y="46"/>
                  <a:pt x="34" y="47"/>
                  <a:pt x="34" y="40"/>
                </a:cubicBezTo>
                <a:cubicBezTo>
                  <a:pt x="34" y="32"/>
                  <a:pt x="22" y="33"/>
                  <a:pt x="18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06" name="Freeform 22">
            <a:extLst>
              <a:ext uri="{FF2B5EF4-FFF2-40B4-BE49-F238E27FC236}">
                <a16:creationId xmlns:a16="http://schemas.microsoft.com/office/drawing/2014/main" id="{7FD645A9-7162-0545-859B-7C3A8F66E657}"/>
              </a:ext>
            </a:extLst>
          </p:cNvPr>
          <p:cNvSpPr>
            <a:spLocks noEditPoints="1"/>
          </p:cNvSpPr>
          <p:nvPr/>
        </p:nvSpPr>
        <p:spPr bwMode="auto">
          <a:xfrm>
            <a:off x="8402638" y="161925"/>
            <a:ext cx="233362" cy="203200"/>
          </a:xfrm>
          <a:custGeom>
            <a:avLst/>
            <a:gdLst>
              <a:gd name="T0" fmla="*/ 68 w 68"/>
              <a:gd name="T1" fmla="*/ 24 h 59"/>
              <a:gd name="T2" fmla="*/ 64 w 68"/>
              <a:gd name="T3" fmla="*/ 29 h 59"/>
              <a:gd name="T4" fmla="*/ 64 w 68"/>
              <a:gd name="T5" fmla="*/ 43 h 59"/>
              <a:gd name="T6" fmla="*/ 59 w 68"/>
              <a:gd name="T7" fmla="*/ 48 h 59"/>
              <a:gd name="T8" fmla="*/ 28 w 68"/>
              <a:gd name="T9" fmla="*/ 34 h 59"/>
              <a:gd name="T10" fmla="*/ 25 w 68"/>
              <a:gd name="T11" fmla="*/ 44 h 59"/>
              <a:gd name="T12" fmla="*/ 30 w 68"/>
              <a:gd name="T13" fmla="*/ 54 h 59"/>
              <a:gd name="T14" fmla="*/ 14 w 68"/>
              <a:gd name="T15" fmla="*/ 56 h 59"/>
              <a:gd name="T16" fmla="*/ 11 w 68"/>
              <a:gd name="T17" fmla="*/ 34 h 59"/>
              <a:gd name="T18" fmla="*/ 7 w 68"/>
              <a:gd name="T19" fmla="*/ 34 h 59"/>
              <a:gd name="T20" fmla="*/ 0 w 68"/>
              <a:gd name="T21" fmla="*/ 27 h 59"/>
              <a:gd name="T22" fmla="*/ 0 w 68"/>
              <a:gd name="T23" fmla="*/ 20 h 59"/>
              <a:gd name="T24" fmla="*/ 7 w 68"/>
              <a:gd name="T25" fmla="*/ 14 h 59"/>
              <a:gd name="T26" fmla="*/ 25 w 68"/>
              <a:gd name="T27" fmla="*/ 14 h 59"/>
              <a:gd name="T28" fmla="*/ 59 w 68"/>
              <a:gd name="T29" fmla="*/ 0 h 59"/>
              <a:gd name="T30" fmla="*/ 64 w 68"/>
              <a:gd name="T31" fmla="*/ 4 h 59"/>
              <a:gd name="T32" fmla="*/ 64 w 68"/>
              <a:gd name="T33" fmla="*/ 19 h 59"/>
              <a:gd name="T34" fmla="*/ 68 w 68"/>
              <a:gd name="T35" fmla="*/ 24 h 59"/>
              <a:gd name="T36" fmla="*/ 59 w 68"/>
              <a:gd name="T37" fmla="*/ 6 h 59"/>
              <a:gd name="T38" fmla="*/ 30 w 68"/>
              <a:gd name="T39" fmla="*/ 19 h 59"/>
              <a:gd name="T40" fmla="*/ 30 w 68"/>
              <a:gd name="T41" fmla="*/ 29 h 59"/>
              <a:gd name="T42" fmla="*/ 59 w 68"/>
              <a:gd name="T43" fmla="*/ 42 h 59"/>
              <a:gd name="T44" fmla="*/ 59 w 68"/>
              <a:gd name="T45" fmla="*/ 6 h 5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8" h="59">
                <a:moveTo>
                  <a:pt x="68" y="24"/>
                </a:moveTo>
                <a:cubicBezTo>
                  <a:pt x="68" y="27"/>
                  <a:pt x="66" y="29"/>
                  <a:pt x="64" y="29"/>
                </a:cubicBezTo>
                <a:cubicBezTo>
                  <a:pt x="64" y="43"/>
                  <a:pt x="64" y="43"/>
                  <a:pt x="64" y="43"/>
                </a:cubicBezTo>
                <a:cubicBezTo>
                  <a:pt x="64" y="46"/>
                  <a:pt x="61" y="48"/>
                  <a:pt x="59" y="48"/>
                </a:cubicBezTo>
                <a:cubicBezTo>
                  <a:pt x="52" y="43"/>
                  <a:pt x="41" y="35"/>
                  <a:pt x="28" y="34"/>
                </a:cubicBezTo>
                <a:cubicBezTo>
                  <a:pt x="23" y="35"/>
                  <a:pt x="22" y="41"/>
                  <a:pt x="25" y="44"/>
                </a:cubicBezTo>
                <a:cubicBezTo>
                  <a:pt x="22" y="48"/>
                  <a:pt x="26" y="51"/>
                  <a:pt x="30" y="54"/>
                </a:cubicBezTo>
                <a:cubicBezTo>
                  <a:pt x="27" y="59"/>
                  <a:pt x="17" y="59"/>
                  <a:pt x="14" y="56"/>
                </a:cubicBezTo>
                <a:cubicBezTo>
                  <a:pt x="12" y="49"/>
                  <a:pt x="8" y="42"/>
                  <a:pt x="11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3" y="34"/>
                  <a:pt x="0" y="31"/>
                  <a:pt x="0" y="2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7"/>
                  <a:pt x="3" y="14"/>
                  <a:pt x="7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39" y="14"/>
                  <a:pt x="51" y="6"/>
                  <a:pt x="59" y="0"/>
                </a:cubicBezTo>
                <a:cubicBezTo>
                  <a:pt x="61" y="0"/>
                  <a:pt x="64" y="2"/>
                  <a:pt x="64" y="4"/>
                </a:cubicBezTo>
                <a:cubicBezTo>
                  <a:pt x="64" y="19"/>
                  <a:pt x="64" y="19"/>
                  <a:pt x="64" y="19"/>
                </a:cubicBezTo>
                <a:cubicBezTo>
                  <a:pt x="66" y="19"/>
                  <a:pt x="68" y="21"/>
                  <a:pt x="68" y="24"/>
                </a:cubicBezTo>
                <a:close/>
                <a:moveTo>
                  <a:pt x="59" y="6"/>
                </a:moveTo>
                <a:cubicBezTo>
                  <a:pt x="49" y="13"/>
                  <a:pt x="39" y="18"/>
                  <a:pt x="30" y="19"/>
                </a:cubicBezTo>
                <a:cubicBezTo>
                  <a:pt x="30" y="29"/>
                  <a:pt x="30" y="29"/>
                  <a:pt x="30" y="29"/>
                </a:cubicBezTo>
                <a:cubicBezTo>
                  <a:pt x="39" y="30"/>
                  <a:pt x="49" y="34"/>
                  <a:pt x="59" y="42"/>
                </a:cubicBezTo>
                <a:lnTo>
                  <a:pt x="59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07" name="Freeform 23">
            <a:extLst>
              <a:ext uri="{FF2B5EF4-FFF2-40B4-BE49-F238E27FC236}">
                <a16:creationId xmlns:a16="http://schemas.microsoft.com/office/drawing/2014/main" id="{37E77F86-1D1C-A841-A15E-BAC53771DE70}"/>
              </a:ext>
            </a:extLst>
          </p:cNvPr>
          <p:cNvSpPr>
            <a:spLocks noEditPoints="1"/>
          </p:cNvSpPr>
          <p:nvPr/>
        </p:nvSpPr>
        <p:spPr bwMode="auto">
          <a:xfrm>
            <a:off x="8843963" y="144463"/>
            <a:ext cx="217487" cy="233362"/>
          </a:xfrm>
          <a:custGeom>
            <a:avLst/>
            <a:gdLst>
              <a:gd name="T0" fmla="*/ 58 w 63"/>
              <a:gd name="T1" fmla="*/ 68 h 68"/>
              <a:gd name="T2" fmla="*/ 0 w 63"/>
              <a:gd name="T3" fmla="*/ 63 h 68"/>
              <a:gd name="T4" fmla="*/ 5 w 63"/>
              <a:gd name="T5" fmla="*/ 0 h 68"/>
              <a:gd name="T6" fmla="*/ 63 w 63"/>
              <a:gd name="T7" fmla="*/ 5 h 68"/>
              <a:gd name="T8" fmla="*/ 58 w 63"/>
              <a:gd name="T9" fmla="*/ 7 h 68"/>
              <a:gd name="T10" fmla="*/ 7 w 63"/>
              <a:gd name="T11" fmla="*/ 5 h 68"/>
              <a:gd name="T12" fmla="*/ 5 w 63"/>
              <a:gd name="T13" fmla="*/ 17 h 68"/>
              <a:gd name="T14" fmla="*/ 56 w 63"/>
              <a:gd name="T15" fmla="*/ 19 h 68"/>
              <a:gd name="T16" fmla="*/ 58 w 63"/>
              <a:gd name="T17" fmla="*/ 7 h 68"/>
              <a:gd name="T18" fmla="*/ 5 w 63"/>
              <a:gd name="T19" fmla="*/ 29 h 68"/>
              <a:gd name="T20" fmla="*/ 14 w 63"/>
              <a:gd name="T21" fmla="*/ 29 h 68"/>
              <a:gd name="T22" fmla="*/ 9 w 63"/>
              <a:gd name="T23" fmla="*/ 39 h 68"/>
              <a:gd name="T24" fmla="*/ 9 w 63"/>
              <a:gd name="T25" fmla="*/ 48 h 68"/>
              <a:gd name="T26" fmla="*/ 9 w 63"/>
              <a:gd name="T27" fmla="*/ 39 h 68"/>
              <a:gd name="T28" fmla="*/ 5 w 63"/>
              <a:gd name="T29" fmla="*/ 58 h 68"/>
              <a:gd name="T30" fmla="*/ 14 w 63"/>
              <a:gd name="T31" fmla="*/ 58 h 68"/>
              <a:gd name="T32" fmla="*/ 24 w 63"/>
              <a:gd name="T33" fmla="*/ 24 h 68"/>
              <a:gd name="T34" fmla="*/ 24 w 63"/>
              <a:gd name="T35" fmla="*/ 34 h 68"/>
              <a:gd name="T36" fmla="*/ 24 w 63"/>
              <a:gd name="T37" fmla="*/ 24 h 68"/>
              <a:gd name="T38" fmla="*/ 19 w 63"/>
              <a:gd name="T39" fmla="*/ 43 h 68"/>
              <a:gd name="T40" fmla="*/ 29 w 63"/>
              <a:gd name="T41" fmla="*/ 43 h 68"/>
              <a:gd name="T42" fmla="*/ 24 w 63"/>
              <a:gd name="T43" fmla="*/ 53 h 68"/>
              <a:gd name="T44" fmla="*/ 24 w 63"/>
              <a:gd name="T45" fmla="*/ 63 h 68"/>
              <a:gd name="T46" fmla="*/ 24 w 63"/>
              <a:gd name="T47" fmla="*/ 53 h 68"/>
              <a:gd name="T48" fmla="*/ 34 w 63"/>
              <a:gd name="T49" fmla="*/ 29 h 68"/>
              <a:gd name="T50" fmla="*/ 43 w 63"/>
              <a:gd name="T51" fmla="*/ 29 h 68"/>
              <a:gd name="T52" fmla="*/ 39 w 63"/>
              <a:gd name="T53" fmla="*/ 39 h 68"/>
              <a:gd name="T54" fmla="*/ 39 w 63"/>
              <a:gd name="T55" fmla="*/ 48 h 68"/>
              <a:gd name="T56" fmla="*/ 39 w 63"/>
              <a:gd name="T57" fmla="*/ 39 h 68"/>
              <a:gd name="T58" fmla="*/ 34 w 63"/>
              <a:gd name="T59" fmla="*/ 58 h 68"/>
              <a:gd name="T60" fmla="*/ 43 w 63"/>
              <a:gd name="T61" fmla="*/ 58 h 68"/>
              <a:gd name="T62" fmla="*/ 53 w 63"/>
              <a:gd name="T63" fmla="*/ 24 h 68"/>
              <a:gd name="T64" fmla="*/ 53 w 63"/>
              <a:gd name="T65" fmla="*/ 34 h 68"/>
              <a:gd name="T66" fmla="*/ 53 w 63"/>
              <a:gd name="T67" fmla="*/ 24 h 68"/>
              <a:gd name="T68" fmla="*/ 53 w 63"/>
              <a:gd name="T69" fmla="*/ 39 h 68"/>
              <a:gd name="T70" fmla="*/ 48 w 63"/>
              <a:gd name="T71" fmla="*/ 58 h 68"/>
              <a:gd name="T72" fmla="*/ 58 w 63"/>
              <a:gd name="T73" fmla="*/ 58 h 6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3" h="68">
                <a:moveTo>
                  <a:pt x="63" y="63"/>
                </a:moveTo>
                <a:cubicBezTo>
                  <a:pt x="63" y="66"/>
                  <a:pt x="61" y="68"/>
                  <a:pt x="58" y="68"/>
                </a:cubicBezTo>
                <a:cubicBezTo>
                  <a:pt x="5" y="68"/>
                  <a:pt x="5" y="68"/>
                  <a:pt x="5" y="68"/>
                </a:cubicBezTo>
                <a:cubicBezTo>
                  <a:pt x="2" y="68"/>
                  <a:pt x="0" y="66"/>
                  <a:pt x="0" y="63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3" y="2"/>
                  <a:pt x="63" y="5"/>
                </a:cubicBezTo>
                <a:lnTo>
                  <a:pt x="63" y="63"/>
                </a:lnTo>
                <a:close/>
                <a:moveTo>
                  <a:pt x="58" y="7"/>
                </a:moveTo>
                <a:cubicBezTo>
                  <a:pt x="58" y="6"/>
                  <a:pt x="57" y="5"/>
                  <a:pt x="56" y="5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8"/>
                  <a:pt x="6" y="19"/>
                  <a:pt x="7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7" y="19"/>
                  <a:pt x="58" y="18"/>
                  <a:pt x="58" y="17"/>
                </a:cubicBezTo>
                <a:lnTo>
                  <a:pt x="58" y="7"/>
                </a:lnTo>
                <a:close/>
                <a:moveTo>
                  <a:pt x="9" y="24"/>
                </a:moveTo>
                <a:cubicBezTo>
                  <a:pt x="7" y="24"/>
                  <a:pt x="5" y="26"/>
                  <a:pt x="5" y="29"/>
                </a:cubicBezTo>
                <a:cubicBezTo>
                  <a:pt x="5" y="32"/>
                  <a:pt x="7" y="34"/>
                  <a:pt x="9" y="34"/>
                </a:cubicBezTo>
                <a:cubicBezTo>
                  <a:pt x="12" y="34"/>
                  <a:pt x="14" y="32"/>
                  <a:pt x="14" y="29"/>
                </a:cubicBezTo>
                <a:cubicBezTo>
                  <a:pt x="14" y="26"/>
                  <a:pt x="12" y="24"/>
                  <a:pt x="9" y="24"/>
                </a:cubicBezTo>
                <a:close/>
                <a:moveTo>
                  <a:pt x="9" y="39"/>
                </a:moveTo>
                <a:cubicBezTo>
                  <a:pt x="7" y="39"/>
                  <a:pt x="5" y="41"/>
                  <a:pt x="5" y="43"/>
                </a:cubicBezTo>
                <a:cubicBezTo>
                  <a:pt x="5" y="46"/>
                  <a:pt x="7" y="48"/>
                  <a:pt x="9" y="48"/>
                </a:cubicBezTo>
                <a:cubicBezTo>
                  <a:pt x="12" y="48"/>
                  <a:pt x="14" y="46"/>
                  <a:pt x="14" y="43"/>
                </a:cubicBezTo>
                <a:cubicBezTo>
                  <a:pt x="14" y="41"/>
                  <a:pt x="12" y="39"/>
                  <a:pt x="9" y="39"/>
                </a:cubicBezTo>
                <a:close/>
                <a:moveTo>
                  <a:pt x="9" y="53"/>
                </a:moveTo>
                <a:cubicBezTo>
                  <a:pt x="7" y="53"/>
                  <a:pt x="5" y="55"/>
                  <a:pt x="5" y="58"/>
                </a:cubicBezTo>
                <a:cubicBezTo>
                  <a:pt x="5" y="61"/>
                  <a:pt x="7" y="63"/>
                  <a:pt x="9" y="63"/>
                </a:cubicBezTo>
                <a:cubicBezTo>
                  <a:pt x="12" y="63"/>
                  <a:pt x="14" y="61"/>
                  <a:pt x="14" y="58"/>
                </a:cubicBezTo>
                <a:cubicBezTo>
                  <a:pt x="14" y="55"/>
                  <a:pt x="12" y="53"/>
                  <a:pt x="9" y="53"/>
                </a:cubicBezTo>
                <a:close/>
                <a:moveTo>
                  <a:pt x="24" y="24"/>
                </a:moveTo>
                <a:cubicBezTo>
                  <a:pt x="21" y="24"/>
                  <a:pt x="19" y="26"/>
                  <a:pt x="19" y="29"/>
                </a:cubicBezTo>
                <a:cubicBezTo>
                  <a:pt x="19" y="32"/>
                  <a:pt x="21" y="34"/>
                  <a:pt x="24" y="34"/>
                </a:cubicBezTo>
                <a:cubicBezTo>
                  <a:pt x="27" y="34"/>
                  <a:pt x="29" y="32"/>
                  <a:pt x="29" y="29"/>
                </a:cubicBezTo>
                <a:cubicBezTo>
                  <a:pt x="29" y="26"/>
                  <a:pt x="27" y="24"/>
                  <a:pt x="24" y="24"/>
                </a:cubicBezTo>
                <a:close/>
                <a:moveTo>
                  <a:pt x="24" y="39"/>
                </a:moveTo>
                <a:cubicBezTo>
                  <a:pt x="21" y="39"/>
                  <a:pt x="19" y="41"/>
                  <a:pt x="19" y="43"/>
                </a:cubicBezTo>
                <a:cubicBezTo>
                  <a:pt x="19" y="46"/>
                  <a:pt x="21" y="48"/>
                  <a:pt x="24" y="48"/>
                </a:cubicBezTo>
                <a:cubicBezTo>
                  <a:pt x="27" y="48"/>
                  <a:pt x="29" y="46"/>
                  <a:pt x="29" y="43"/>
                </a:cubicBezTo>
                <a:cubicBezTo>
                  <a:pt x="29" y="41"/>
                  <a:pt x="27" y="39"/>
                  <a:pt x="24" y="39"/>
                </a:cubicBezTo>
                <a:close/>
                <a:moveTo>
                  <a:pt x="24" y="53"/>
                </a:moveTo>
                <a:cubicBezTo>
                  <a:pt x="21" y="53"/>
                  <a:pt x="19" y="55"/>
                  <a:pt x="19" y="58"/>
                </a:cubicBezTo>
                <a:cubicBezTo>
                  <a:pt x="19" y="61"/>
                  <a:pt x="21" y="63"/>
                  <a:pt x="24" y="63"/>
                </a:cubicBezTo>
                <a:cubicBezTo>
                  <a:pt x="27" y="63"/>
                  <a:pt x="29" y="61"/>
                  <a:pt x="29" y="58"/>
                </a:cubicBezTo>
                <a:cubicBezTo>
                  <a:pt x="29" y="55"/>
                  <a:pt x="27" y="53"/>
                  <a:pt x="24" y="53"/>
                </a:cubicBezTo>
                <a:close/>
                <a:moveTo>
                  <a:pt x="39" y="24"/>
                </a:moveTo>
                <a:cubicBezTo>
                  <a:pt x="36" y="24"/>
                  <a:pt x="34" y="26"/>
                  <a:pt x="34" y="29"/>
                </a:cubicBezTo>
                <a:cubicBezTo>
                  <a:pt x="34" y="32"/>
                  <a:pt x="36" y="34"/>
                  <a:pt x="39" y="34"/>
                </a:cubicBezTo>
                <a:cubicBezTo>
                  <a:pt x="41" y="34"/>
                  <a:pt x="43" y="32"/>
                  <a:pt x="43" y="29"/>
                </a:cubicBezTo>
                <a:cubicBezTo>
                  <a:pt x="43" y="26"/>
                  <a:pt x="41" y="24"/>
                  <a:pt x="39" y="24"/>
                </a:cubicBezTo>
                <a:close/>
                <a:moveTo>
                  <a:pt x="39" y="39"/>
                </a:moveTo>
                <a:cubicBezTo>
                  <a:pt x="36" y="39"/>
                  <a:pt x="34" y="41"/>
                  <a:pt x="34" y="43"/>
                </a:cubicBezTo>
                <a:cubicBezTo>
                  <a:pt x="34" y="46"/>
                  <a:pt x="36" y="48"/>
                  <a:pt x="39" y="48"/>
                </a:cubicBezTo>
                <a:cubicBezTo>
                  <a:pt x="41" y="48"/>
                  <a:pt x="43" y="46"/>
                  <a:pt x="43" y="43"/>
                </a:cubicBezTo>
                <a:cubicBezTo>
                  <a:pt x="43" y="41"/>
                  <a:pt x="41" y="39"/>
                  <a:pt x="39" y="39"/>
                </a:cubicBezTo>
                <a:close/>
                <a:moveTo>
                  <a:pt x="39" y="53"/>
                </a:moveTo>
                <a:cubicBezTo>
                  <a:pt x="36" y="53"/>
                  <a:pt x="34" y="55"/>
                  <a:pt x="34" y="58"/>
                </a:cubicBezTo>
                <a:cubicBezTo>
                  <a:pt x="34" y="61"/>
                  <a:pt x="36" y="63"/>
                  <a:pt x="39" y="63"/>
                </a:cubicBezTo>
                <a:cubicBezTo>
                  <a:pt x="41" y="63"/>
                  <a:pt x="43" y="61"/>
                  <a:pt x="43" y="58"/>
                </a:cubicBezTo>
                <a:cubicBezTo>
                  <a:pt x="43" y="55"/>
                  <a:pt x="41" y="53"/>
                  <a:pt x="39" y="53"/>
                </a:cubicBezTo>
                <a:close/>
                <a:moveTo>
                  <a:pt x="53" y="24"/>
                </a:moveTo>
                <a:cubicBezTo>
                  <a:pt x="51" y="24"/>
                  <a:pt x="48" y="26"/>
                  <a:pt x="48" y="29"/>
                </a:cubicBezTo>
                <a:cubicBezTo>
                  <a:pt x="48" y="32"/>
                  <a:pt x="51" y="34"/>
                  <a:pt x="53" y="34"/>
                </a:cubicBezTo>
                <a:cubicBezTo>
                  <a:pt x="56" y="34"/>
                  <a:pt x="58" y="32"/>
                  <a:pt x="58" y="29"/>
                </a:cubicBezTo>
                <a:cubicBezTo>
                  <a:pt x="58" y="26"/>
                  <a:pt x="56" y="24"/>
                  <a:pt x="53" y="24"/>
                </a:cubicBezTo>
                <a:close/>
                <a:moveTo>
                  <a:pt x="58" y="43"/>
                </a:moveTo>
                <a:cubicBezTo>
                  <a:pt x="58" y="41"/>
                  <a:pt x="56" y="39"/>
                  <a:pt x="53" y="39"/>
                </a:cubicBezTo>
                <a:cubicBezTo>
                  <a:pt x="51" y="39"/>
                  <a:pt x="48" y="41"/>
                  <a:pt x="48" y="43"/>
                </a:cubicBezTo>
                <a:cubicBezTo>
                  <a:pt x="48" y="58"/>
                  <a:pt x="48" y="58"/>
                  <a:pt x="48" y="58"/>
                </a:cubicBezTo>
                <a:cubicBezTo>
                  <a:pt x="48" y="61"/>
                  <a:pt x="51" y="63"/>
                  <a:pt x="53" y="63"/>
                </a:cubicBezTo>
                <a:cubicBezTo>
                  <a:pt x="56" y="63"/>
                  <a:pt x="58" y="61"/>
                  <a:pt x="58" y="58"/>
                </a:cubicBezTo>
                <a:lnTo>
                  <a:pt x="58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08" name="Freeform 24">
            <a:extLst>
              <a:ext uri="{FF2B5EF4-FFF2-40B4-BE49-F238E27FC236}">
                <a16:creationId xmlns:a16="http://schemas.microsoft.com/office/drawing/2014/main" id="{C6DD8225-5439-7E42-9EC8-C1DAE8813C5E}"/>
              </a:ext>
            </a:extLst>
          </p:cNvPr>
          <p:cNvSpPr>
            <a:spLocks noEditPoints="1"/>
          </p:cNvSpPr>
          <p:nvPr/>
        </p:nvSpPr>
        <p:spPr bwMode="auto">
          <a:xfrm>
            <a:off x="71438" y="546100"/>
            <a:ext cx="233362" cy="200025"/>
          </a:xfrm>
          <a:custGeom>
            <a:avLst/>
            <a:gdLst>
              <a:gd name="T0" fmla="*/ 68 w 68"/>
              <a:gd name="T1" fmla="*/ 53 h 58"/>
              <a:gd name="T2" fmla="*/ 63 w 68"/>
              <a:gd name="T3" fmla="*/ 58 h 58"/>
              <a:gd name="T4" fmla="*/ 5 w 68"/>
              <a:gd name="T5" fmla="*/ 58 h 58"/>
              <a:gd name="T6" fmla="*/ 0 w 68"/>
              <a:gd name="T7" fmla="*/ 53 h 58"/>
              <a:gd name="T8" fmla="*/ 0 w 68"/>
              <a:gd name="T9" fmla="*/ 4 h 58"/>
              <a:gd name="T10" fmla="*/ 5 w 68"/>
              <a:gd name="T11" fmla="*/ 0 h 58"/>
              <a:gd name="T12" fmla="*/ 63 w 68"/>
              <a:gd name="T13" fmla="*/ 0 h 58"/>
              <a:gd name="T14" fmla="*/ 68 w 68"/>
              <a:gd name="T15" fmla="*/ 4 h 58"/>
              <a:gd name="T16" fmla="*/ 68 w 68"/>
              <a:gd name="T17" fmla="*/ 53 h 58"/>
              <a:gd name="T18" fmla="*/ 63 w 68"/>
              <a:gd name="T19" fmla="*/ 14 h 58"/>
              <a:gd name="T20" fmla="*/ 63 w 68"/>
              <a:gd name="T21" fmla="*/ 10 h 58"/>
              <a:gd name="T22" fmla="*/ 63 w 68"/>
              <a:gd name="T23" fmla="*/ 4 h 58"/>
              <a:gd name="T24" fmla="*/ 31 w 68"/>
              <a:gd name="T25" fmla="*/ 4 h 58"/>
              <a:gd name="T26" fmla="*/ 29 w 68"/>
              <a:gd name="T27" fmla="*/ 9 h 58"/>
              <a:gd name="T28" fmla="*/ 5 w 68"/>
              <a:gd name="T29" fmla="*/ 9 h 58"/>
              <a:gd name="T30" fmla="*/ 5 w 68"/>
              <a:gd name="T31" fmla="*/ 14 h 58"/>
              <a:gd name="T32" fmla="*/ 63 w 68"/>
              <a:gd name="T33" fmla="*/ 14 h 58"/>
              <a:gd name="T34" fmla="*/ 63 w 68"/>
              <a:gd name="T35" fmla="*/ 53 h 58"/>
              <a:gd name="T36" fmla="*/ 63 w 68"/>
              <a:gd name="T37" fmla="*/ 48 h 58"/>
              <a:gd name="T38" fmla="*/ 5 w 68"/>
              <a:gd name="T39" fmla="*/ 48 h 58"/>
              <a:gd name="T40" fmla="*/ 5 w 68"/>
              <a:gd name="T41" fmla="*/ 53 h 58"/>
              <a:gd name="T42" fmla="*/ 63 w 68"/>
              <a:gd name="T43" fmla="*/ 53 h 58"/>
              <a:gd name="T44" fmla="*/ 24 w 68"/>
              <a:gd name="T45" fmla="*/ 7 h 58"/>
              <a:gd name="T46" fmla="*/ 24 w 68"/>
              <a:gd name="T47" fmla="*/ 2 h 58"/>
              <a:gd name="T48" fmla="*/ 9 w 68"/>
              <a:gd name="T49" fmla="*/ 2 h 58"/>
              <a:gd name="T50" fmla="*/ 9 w 68"/>
              <a:gd name="T51" fmla="*/ 7 h 58"/>
              <a:gd name="T52" fmla="*/ 24 w 68"/>
              <a:gd name="T53" fmla="*/ 7 h 58"/>
              <a:gd name="T54" fmla="*/ 34 w 68"/>
              <a:gd name="T55" fmla="*/ 17 h 58"/>
              <a:gd name="T56" fmla="*/ 19 w 68"/>
              <a:gd name="T57" fmla="*/ 31 h 58"/>
              <a:gd name="T58" fmla="*/ 34 w 68"/>
              <a:gd name="T59" fmla="*/ 46 h 58"/>
              <a:gd name="T60" fmla="*/ 48 w 68"/>
              <a:gd name="T61" fmla="*/ 31 h 58"/>
              <a:gd name="T62" fmla="*/ 34 w 68"/>
              <a:gd name="T63" fmla="*/ 17 h 58"/>
              <a:gd name="T64" fmla="*/ 34 w 68"/>
              <a:gd name="T65" fmla="*/ 41 h 58"/>
              <a:gd name="T66" fmla="*/ 24 w 68"/>
              <a:gd name="T67" fmla="*/ 31 h 58"/>
              <a:gd name="T68" fmla="*/ 34 w 68"/>
              <a:gd name="T69" fmla="*/ 21 h 58"/>
              <a:gd name="T70" fmla="*/ 43 w 68"/>
              <a:gd name="T71" fmla="*/ 31 h 58"/>
              <a:gd name="T72" fmla="*/ 34 w 68"/>
              <a:gd name="T73" fmla="*/ 41 h 58"/>
              <a:gd name="T74" fmla="*/ 34 w 68"/>
              <a:gd name="T75" fmla="*/ 25 h 58"/>
              <a:gd name="T76" fmla="*/ 28 w 68"/>
              <a:gd name="T77" fmla="*/ 31 h 58"/>
              <a:gd name="T78" fmla="*/ 29 w 68"/>
              <a:gd name="T79" fmla="*/ 32 h 58"/>
              <a:gd name="T80" fmla="*/ 30 w 68"/>
              <a:gd name="T81" fmla="*/ 31 h 58"/>
              <a:gd name="T82" fmla="*/ 34 w 68"/>
              <a:gd name="T83" fmla="*/ 27 h 58"/>
              <a:gd name="T84" fmla="*/ 35 w 68"/>
              <a:gd name="T85" fmla="*/ 26 h 58"/>
              <a:gd name="T86" fmla="*/ 34 w 68"/>
              <a:gd name="T87" fmla="*/ 25 h 5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8" h="58">
                <a:moveTo>
                  <a:pt x="68" y="53"/>
                </a:moveTo>
                <a:cubicBezTo>
                  <a:pt x="68" y="56"/>
                  <a:pt x="66" y="58"/>
                  <a:pt x="63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2" y="58"/>
                  <a:pt x="0" y="56"/>
                  <a:pt x="0" y="53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8" y="2"/>
                  <a:pt x="68" y="4"/>
                </a:cubicBezTo>
                <a:lnTo>
                  <a:pt x="68" y="53"/>
                </a:lnTo>
                <a:close/>
                <a:moveTo>
                  <a:pt x="63" y="14"/>
                </a:moveTo>
                <a:cubicBezTo>
                  <a:pt x="63" y="10"/>
                  <a:pt x="63" y="10"/>
                  <a:pt x="63" y="10"/>
                </a:cubicBezTo>
                <a:cubicBezTo>
                  <a:pt x="63" y="4"/>
                  <a:pt x="63" y="4"/>
                  <a:pt x="63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29" y="9"/>
                  <a:pt x="29" y="9"/>
                  <a:pt x="29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14"/>
                  <a:pt x="5" y="14"/>
                  <a:pt x="5" y="14"/>
                </a:cubicBezTo>
                <a:lnTo>
                  <a:pt x="63" y="14"/>
                </a:lnTo>
                <a:close/>
                <a:moveTo>
                  <a:pt x="63" y="53"/>
                </a:moveTo>
                <a:cubicBezTo>
                  <a:pt x="63" y="48"/>
                  <a:pt x="63" y="48"/>
                  <a:pt x="63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53"/>
                  <a:pt x="5" y="53"/>
                  <a:pt x="5" y="53"/>
                </a:cubicBezTo>
                <a:lnTo>
                  <a:pt x="63" y="53"/>
                </a:lnTo>
                <a:close/>
                <a:moveTo>
                  <a:pt x="24" y="7"/>
                </a:moveTo>
                <a:cubicBezTo>
                  <a:pt x="24" y="2"/>
                  <a:pt x="24" y="2"/>
                  <a:pt x="24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7"/>
                  <a:pt x="9" y="7"/>
                  <a:pt x="9" y="7"/>
                </a:cubicBezTo>
                <a:lnTo>
                  <a:pt x="24" y="7"/>
                </a:lnTo>
                <a:close/>
                <a:moveTo>
                  <a:pt x="34" y="17"/>
                </a:moveTo>
                <a:cubicBezTo>
                  <a:pt x="26" y="17"/>
                  <a:pt x="19" y="23"/>
                  <a:pt x="19" y="31"/>
                </a:cubicBezTo>
                <a:cubicBezTo>
                  <a:pt x="19" y="39"/>
                  <a:pt x="26" y="46"/>
                  <a:pt x="34" y="46"/>
                </a:cubicBezTo>
                <a:cubicBezTo>
                  <a:pt x="42" y="46"/>
                  <a:pt x="48" y="39"/>
                  <a:pt x="48" y="31"/>
                </a:cubicBezTo>
                <a:cubicBezTo>
                  <a:pt x="48" y="23"/>
                  <a:pt x="42" y="17"/>
                  <a:pt x="34" y="17"/>
                </a:cubicBezTo>
                <a:close/>
                <a:moveTo>
                  <a:pt x="34" y="41"/>
                </a:moveTo>
                <a:cubicBezTo>
                  <a:pt x="28" y="41"/>
                  <a:pt x="24" y="37"/>
                  <a:pt x="24" y="31"/>
                </a:cubicBezTo>
                <a:cubicBezTo>
                  <a:pt x="24" y="26"/>
                  <a:pt x="28" y="21"/>
                  <a:pt x="34" y="21"/>
                </a:cubicBezTo>
                <a:cubicBezTo>
                  <a:pt x="39" y="21"/>
                  <a:pt x="43" y="26"/>
                  <a:pt x="43" y="31"/>
                </a:cubicBezTo>
                <a:cubicBezTo>
                  <a:pt x="43" y="37"/>
                  <a:pt x="39" y="41"/>
                  <a:pt x="34" y="41"/>
                </a:cubicBezTo>
                <a:close/>
                <a:moveTo>
                  <a:pt x="34" y="25"/>
                </a:moveTo>
                <a:cubicBezTo>
                  <a:pt x="30" y="25"/>
                  <a:pt x="28" y="28"/>
                  <a:pt x="28" y="31"/>
                </a:cubicBezTo>
                <a:cubicBezTo>
                  <a:pt x="28" y="32"/>
                  <a:pt x="28" y="32"/>
                  <a:pt x="29" y="32"/>
                </a:cubicBezTo>
                <a:cubicBezTo>
                  <a:pt x="30" y="32"/>
                  <a:pt x="30" y="32"/>
                  <a:pt x="30" y="31"/>
                </a:cubicBezTo>
                <a:cubicBezTo>
                  <a:pt x="30" y="29"/>
                  <a:pt x="32" y="27"/>
                  <a:pt x="34" y="27"/>
                </a:cubicBezTo>
                <a:cubicBezTo>
                  <a:pt x="34" y="27"/>
                  <a:pt x="35" y="27"/>
                  <a:pt x="35" y="26"/>
                </a:cubicBezTo>
                <a:cubicBezTo>
                  <a:pt x="35" y="26"/>
                  <a:pt x="34" y="25"/>
                  <a:pt x="34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09" name="Freeform 25">
            <a:extLst>
              <a:ext uri="{FF2B5EF4-FFF2-40B4-BE49-F238E27FC236}">
                <a16:creationId xmlns:a16="http://schemas.microsoft.com/office/drawing/2014/main" id="{1B33AE3A-D76F-C642-B4F5-464330286467}"/>
              </a:ext>
            </a:extLst>
          </p:cNvPr>
          <p:cNvSpPr>
            <a:spLocks/>
          </p:cNvSpPr>
          <p:nvPr/>
        </p:nvSpPr>
        <p:spPr bwMode="auto">
          <a:xfrm>
            <a:off x="493713" y="577850"/>
            <a:ext cx="76200" cy="133350"/>
          </a:xfrm>
          <a:custGeom>
            <a:avLst/>
            <a:gdLst>
              <a:gd name="T0" fmla="*/ 22 w 22"/>
              <a:gd name="T1" fmla="*/ 21 h 39"/>
              <a:gd name="T2" fmla="*/ 5 w 22"/>
              <a:gd name="T3" fmla="*/ 38 h 39"/>
              <a:gd name="T4" fmla="*/ 3 w 22"/>
              <a:gd name="T5" fmla="*/ 39 h 39"/>
              <a:gd name="T6" fmla="*/ 0 w 22"/>
              <a:gd name="T7" fmla="*/ 37 h 39"/>
              <a:gd name="T8" fmla="*/ 0 w 22"/>
              <a:gd name="T9" fmla="*/ 3 h 39"/>
              <a:gd name="T10" fmla="*/ 3 w 22"/>
              <a:gd name="T11" fmla="*/ 0 h 39"/>
              <a:gd name="T12" fmla="*/ 5 w 22"/>
              <a:gd name="T13" fmla="*/ 1 h 39"/>
              <a:gd name="T14" fmla="*/ 22 w 22"/>
              <a:gd name="T15" fmla="*/ 18 h 39"/>
              <a:gd name="T16" fmla="*/ 22 w 22"/>
              <a:gd name="T17" fmla="*/ 20 h 39"/>
              <a:gd name="T18" fmla="*/ 22 w 22"/>
              <a:gd name="T19" fmla="*/ 21 h 3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2" h="39">
                <a:moveTo>
                  <a:pt x="22" y="21"/>
                </a:moveTo>
                <a:cubicBezTo>
                  <a:pt x="5" y="38"/>
                  <a:pt x="5" y="38"/>
                  <a:pt x="5" y="38"/>
                </a:cubicBezTo>
                <a:cubicBezTo>
                  <a:pt x="4" y="39"/>
                  <a:pt x="4" y="39"/>
                  <a:pt x="3" y="39"/>
                </a:cubicBezTo>
                <a:cubicBezTo>
                  <a:pt x="2" y="39"/>
                  <a:pt x="0" y="38"/>
                  <a:pt x="0" y="37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3" y="0"/>
                </a:cubicBezTo>
                <a:cubicBezTo>
                  <a:pt x="4" y="0"/>
                  <a:pt x="4" y="1"/>
                  <a:pt x="5" y="1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8"/>
                  <a:pt x="22" y="19"/>
                  <a:pt x="22" y="20"/>
                </a:cubicBezTo>
                <a:cubicBezTo>
                  <a:pt x="22" y="20"/>
                  <a:pt x="22" y="21"/>
                  <a:pt x="22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10" name="Freeform 26">
            <a:extLst>
              <a:ext uri="{FF2B5EF4-FFF2-40B4-BE49-F238E27FC236}">
                <a16:creationId xmlns:a16="http://schemas.microsoft.com/office/drawing/2014/main" id="{B6FEBFF6-09EE-D549-9197-7DCC90E0EA80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546100"/>
            <a:ext cx="198437" cy="200025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48 w 58"/>
              <a:gd name="T19" fmla="*/ 10 h 58"/>
              <a:gd name="T20" fmla="*/ 47 w 58"/>
              <a:gd name="T21" fmla="*/ 9 h 58"/>
              <a:gd name="T22" fmla="*/ 11 w 58"/>
              <a:gd name="T23" fmla="*/ 9 h 58"/>
              <a:gd name="T24" fmla="*/ 9 w 58"/>
              <a:gd name="T25" fmla="*/ 10 h 58"/>
              <a:gd name="T26" fmla="*/ 9 w 58"/>
              <a:gd name="T27" fmla="*/ 47 h 58"/>
              <a:gd name="T28" fmla="*/ 11 w 58"/>
              <a:gd name="T29" fmla="*/ 48 h 58"/>
              <a:gd name="T30" fmla="*/ 47 w 58"/>
              <a:gd name="T31" fmla="*/ 48 h 58"/>
              <a:gd name="T32" fmla="*/ 48 w 58"/>
              <a:gd name="T33" fmla="*/ 47 h 58"/>
              <a:gd name="T34" fmla="*/ 48 w 58"/>
              <a:gd name="T35" fmla="*/ 10 h 58"/>
              <a:gd name="T36" fmla="*/ 41 w 58"/>
              <a:gd name="T37" fmla="*/ 38 h 58"/>
              <a:gd name="T38" fmla="*/ 17 w 58"/>
              <a:gd name="T39" fmla="*/ 38 h 58"/>
              <a:gd name="T40" fmla="*/ 15 w 58"/>
              <a:gd name="T41" fmla="*/ 37 h 58"/>
              <a:gd name="T42" fmla="*/ 15 w 58"/>
              <a:gd name="T43" fmla="*/ 35 h 58"/>
              <a:gd name="T44" fmla="*/ 27 w 58"/>
              <a:gd name="T45" fmla="*/ 18 h 58"/>
              <a:gd name="T46" fmla="*/ 29 w 58"/>
              <a:gd name="T47" fmla="*/ 17 h 58"/>
              <a:gd name="T48" fmla="*/ 31 w 58"/>
              <a:gd name="T49" fmla="*/ 18 h 58"/>
              <a:gd name="T50" fmla="*/ 43 w 58"/>
              <a:gd name="T51" fmla="*/ 35 h 58"/>
              <a:gd name="T52" fmla="*/ 43 w 58"/>
              <a:gd name="T53" fmla="*/ 37 h 58"/>
              <a:gd name="T54" fmla="*/ 41 w 58"/>
              <a:gd name="T55" fmla="*/ 38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1" y="38"/>
                </a:move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5" y="38"/>
                  <a:pt x="15" y="37"/>
                </a:cubicBezTo>
                <a:cubicBezTo>
                  <a:pt x="14" y="36"/>
                  <a:pt x="14" y="35"/>
                  <a:pt x="15" y="35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17"/>
                  <a:pt x="28" y="17"/>
                  <a:pt x="29" y="17"/>
                </a:cubicBezTo>
                <a:cubicBezTo>
                  <a:pt x="30" y="17"/>
                  <a:pt x="30" y="17"/>
                  <a:pt x="31" y="18"/>
                </a:cubicBezTo>
                <a:cubicBezTo>
                  <a:pt x="43" y="35"/>
                  <a:pt x="43" y="35"/>
                  <a:pt x="43" y="35"/>
                </a:cubicBezTo>
                <a:cubicBezTo>
                  <a:pt x="44" y="35"/>
                  <a:pt x="44" y="36"/>
                  <a:pt x="43" y="37"/>
                </a:cubicBezTo>
                <a:cubicBezTo>
                  <a:pt x="43" y="38"/>
                  <a:pt x="42" y="38"/>
                  <a:pt x="41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11" name="Freeform 29">
            <a:extLst>
              <a:ext uri="{FF2B5EF4-FFF2-40B4-BE49-F238E27FC236}">
                <a16:creationId xmlns:a16="http://schemas.microsoft.com/office/drawing/2014/main" id="{542F2CB2-0F78-FB4D-9740-0B2C73DF98B0}"/>
              </a:ext>
            </a:extLst>
          </p:cNvPr>
          <p:cNvSpPr>
            <a:spLocks/>
          </p:cNvSpPr>
          <p:nvPr/>
        </p:nvSpPr>
        <p:spPr bwMode="auto">
          <a:xfrm>
            <a:off x="2489200" y="569913"/>
            <a:ext cx="201613" cy="155575"/>
          </a:xfrm>
          <a:custGeom>
            <a:avLst/>
            <a:gdLst>
              <a:gd name="T0" fmla="*/ 58 w 59"/>
              <a:gd name="T1" fmla="*/ 12 h 45"/>
              <a:gd name="T2" fmla="*/ 30 w 59"/>
              <a:gd name="T3" fmla="*/ 39 h 45"/>
              <a:gd name="T4" fmla="*/ 25 w 59"/>
              <a:gd name="T5" fmla="*/ 44 h 45"/>
              <a:gd name="T6" fmla="*/ 23 w 59"/>
              <a:gd name="T7" fmla="*/ 45 h 45"/>
              <a:gd name="T8" fmla="*/ 20 w 59"/>
              <a:gd name="T9" fmla="*/ 44 h 45"/>
              <a:gd name="T10" fmla="*/ 15 w 59"/>
              <a:gd name="T11" fmla="*/ 39 h 45"/>
              <a:gd name="T12" fmla="*/ 1 w 59"/>
              <a:gd name="T13" fmla="*/ 26 h 45"/>
              <a:gd name="T14" fmla="*/ 0 w 59"/>
              <a:gd name="T15" fmla="*/ 23 h 45"/>
              <a:gd name="T16" fmla="*/ 1 w 59"/>
              <a:gd name="T17" fmla="*/ 20 h 45"/>
              <a:gd name="T18" fmla="*/ 6 w 59"/>
              <a:gd name="T19" fmla="*/ 15 h 45"/>
              <a:gd name="T20" fmla="*/ 9 w 59"/>
              <a:gd name="T21" fmla="*/ 14 h 45"/>
              <a:gd name="T22" fmla="*/ 11 w 59"/>
              <a:gd name="T23" fmla="*/ 15 h 45"/>
              <a:gd name="T24" fmla="*/ 23 w 59"/>
              <a:gd name="T25" fmla="*/ 26 h 45"/>
              <a:gd name="T26" fmla="*/ 47 w 59"/>
              <a:gd name="T27" fmla="*/ 1 h 45"/>
              <a:gd name="T28" fmla="*/ 50 w 59"/>
              <a:gd name="T29" fmla="*/ 0 h 45"/>
              <a:gd name="T30" fmla="*/ 53 w 59"/>
              <a:gd name="T31" fmla="*/ 1 h 45"/>
              <a:gd name="T32" fmla="*/ 58 w 59"/>
              <a:gd name="T33" fmla="*/ 7 h 45"/>
              <a:gd name="T34" fmla="*/ 59 w 59"/>
              <a:gd name="T35" fmla="*/ 9 h 45"/>
              <a:gd name="T36" fmla="*/ 58 w 59"/>
              <a:gd name="T37" fmla="*/ 12 h 45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9" h="45">
                <a:moveTo>
                  <a:pt x="58" y="12"/>
                </a:moveTo>
                <a:cubicBezTo>
                  <a:pt x="30" y="39"/>
                  <a:pt x="30" y="39"/>
                  <a:pt x="30" y="39"/>
                </a:cubicBezTo>
                <a:cubicBezTo>
                  <a:pt x="25" y="44"/>
                  <a:pt x="25" y="44"/>
                  <a:pt x="25" y="44"/>
                </a:cubicBezTo>
                <a:cubicBezTo>
                  <a:pt x="24" y="45"/>
                  <a:pt x="24" y="45"/>
                  <a:pt x="23" y="45"/>
                </a:cubicBezTo>
                <a:cubicBezTo>
                  <a:pt x="22" y="45"/>
                  <a:pt x="21" y="45"/>
                  <a:pt x="20" y="44"/>
                </a:cubicBezTo>
                <a:cubicBezTo>
                  <a:pt x="15" y="39"/>
                  <a:pt x="15" y="39"/>
                  <a:pt x="15" y="39"/>
                </a:cubicBezTo>
                <a:cubicBezTo>
                  <a:pt x="1" y="26"/>
                  <a:pt x="1" y="26"/>
                  <a:pt x="1" y="26"/>
                </a:cubicBezTo>
                <a:cubicBezTo>
                  <a:pt x="0" y="25"/>
                  <a:pt x="0" y="24"/>
                  <a:pt x="0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6" y="15"/>
                  <a:pt x="6" y="15"/>
                  <a:pt x="6" y="15"/>
                </a:cubicBezTo>
                <a:cubicBezTo>
                  <a:pt x="7" y="14"/>
                  <a:pt x="8" y="14"/>
                  <a:pt x="9" y="14"/>
                </a:cubicBezTo>
                <a:cubicBezTo>
                  <a:pt x="10" y="14"/>
                  <a:pt x="11" y="14"/>
                  <a:pt x="11" y="15"/>
                </a:cubicBezTo>
                <a:cubicBezTo>
                  <a:pt x="23" y="26"/>
                  <a:pt x="23" y="26"/>
                  <a:pt x="23" y="26"/>
                </a:cubicBezTo>
                <a:cubicBezTo>
                  <a:pt x="47" y="1"/>
                  <a:pt x="47" y="1"/>
                  <a:pt x="47" y="1"/>
                </a:cubicBezTo>
                <a:cubicBezTo>
                  <a:pt x="48" y="1"/>
                  <a:pt x="49" y="0"/>
                  <a:pt x="50" y="0"/>
                </a:cubicBezTo>
                <a:cubicBezTo>
                  <a:pt x="51" y="0"/>
                  <a:pt x="52" y="1"/>
                  <a:pt x="53" y="1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9" y="8"/>
                  <a:pt x="59" y="9"/>
                </a:cubicBezTo>
                <a:cubicBezTo>
                  <a:pt x="59" y="10"/>
                  <a:pt x="58" y="11"/>
                  <a:pt x="58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12" name="Freeform 30">
            <a:extLst>
              <a:ext uri="{FF2B5EF4-FFF2-40B4-BE49-F238E27FC236}">
                <a16:creationId xmlns:a16="http://schemas.microsoft.com/office/drawing/2014/main" id="{FE8265F3-5507-784D-A1E3-38E5907FC3D4}"/>
              </a:ext>
            </a:extLst>
          </p:cNvPr>
          <p:cNvSpPr>
            <a:spLocks noEditPoints="1"/>
          </p:cNvSpPr>
          <p:nvPr/>
        </p:nvSpPr>
        <p:spPr bwMode="auto">
          <a:xfrm>
            <a:off x="2965450" y="546100"/>
            <a:ext cx="220663" cy="182563"/>
          </a:xfrm>
          <a:custGeom>
            <a:avLst/>
            <a:gdLst>
              <a:gd name="T0" fmla="*/ 54 w 64"/>
              <a:gd name="T1" fmla="*/ 42 h 53"/>
              <a:gd name="T2" fmla="*/ 43 w 64"/>
              <a:gd name="T3" fmla="*/ 53 h 53"/>
              <a:gd name="T4" fmla="*/ 11 w 64"/>
              <a:gd name="T5" fmla="*/ 53 h 53"/>
              <a:gd name="T6" fmla="*/ 0 w 64"/>
              <a:gd name="T7" fmla="*/ 42 h 53"/>
              <a:gd name="T8" fmla="*/ 0 w 64"/>
              <a:gd name="T9" fmla="*/ 10 h 53"/>
              <a:gd name="T10" fmla="*/ 11 w 64"/>
              <a:gd name="T11" fmla="*/ 0 h 53"/>
              <a:gd name="T12" fmla="*/ 43 w 64"/>
              <a:gd name="T13" fmla="*/ 0 h 53"/>
              <a:gd name="T14" fmla="*/ 47 w 64"/>
              <a:gd name="T15" fmla="*/ 0 h 53"/>
              <a:gd name="T16" fmla="*/ 48 w 64"/>
              <a:gd name="T17" fmla="*/ 1 h 53"/>
              <a:gd name="T18" fmla="*/ 48 w 64"/>
              <a:gd name="T19" fmla="*/ 2 h 53"/>
              <a:gd name="T20" fmla="*/ 46 w 64"/>
              <a:gd name="T21" fmla="*/ 4 h 53"/>
              <a:gd name="T22" fmla="*/ 45 w 64"/>
              <a:gd name="T23" fmla="*/ 5 h 53"/>
              <a:gd name="T24" fmla="*/ 45 w 64"/>
              <a:gd name="T25" fmla="*/ 5 h 53"/>
              <a:gd name="T26" fmla="*/ 43 w 64"/>
              <a:gd name="T27" fmla="*/ 4 h 53"/>
              <a:gd name="T28" fmla="*/ 11 w 64"/>
              <a:gd name="T29" fmla="*/ 4 h 53"/>
              <a:gd name="T30" fmla="*/ 5 w 64"/>
              <a:gd name="T31" fmla="*/ 10 h 53"/>
              <a:gd name="T32" fmla="*/ 5 w 64"/>
              <a:gd name="T33" fmla="*/ 42 h 53"/>
              <a:gd name="T34" fmla="*/ 11 w 64"/>
              <a:gd name="T35" fmla="*/ 48 h 53"/>
              <a:gd name="T36" fmla="*/ 43 w 64"/>
              <a:gd name="T37" fmla="*/ 48 h 53"/>
              <a:gd name="T38" fmla="*/ 49 w 64"/>
              <a:gd name="T39" fmla="*/ 42 h 53"/>
              <a:gd name="T40" fmla="*/ 49 w 64"/>
              <a:gd name="T41" fmla="*/ 32 h 53"/>
              <a:gd name="T42" fmla="*/ 49 w 64"/>
              <a:gd name="T43" fmla="*/ 32 h 53"/>
              <a:gd name="T44" fmla="*/ 52 w 64"/>
              <a:gd name="T45" fmla="*/ 29 h 53"/>
              <a:gd name="T46" fmla="*/ 53 w 64"/>
              <a:gd name="T47" fmla="*/ 29 h 53"/>
              <a:gd name="T48" fmla="*/ 53 w 64"/>
              <a:gd name="T49" fmla="*/ 29 h 53"/>
              <a:gd name="T50" fmla="*/ 54 w 64"/>
              <a:gd name="T51" fmla="*/ 30 h 53"/>
              <a:gd name="T52" fmla="*/ 54 w 64"/>
              <a:gd name="T53" fmla="*/ 42 h 53"/>
              <a:gd name="T54" fmla="*/ 32 w 64"/>
              <a:gd name="T55" fmla="*/ 42 h 53"/>
              <a:gd name="T56" fmla="*/ 27 w 64"/>
              <a:gd name="T57" fmla="*/ 42 h 53"/>
              <a:gd name="T58" fmla="*/ 11 w 64"/>
              <a:gd name="T59" fmla="*/ 26 h 53"/>
              <a:gd name="T60" fmla="*/ 11 w 64"/>
              <a:gd name="T61" fmla="*/ 22 h 53"/>
              <a:gd name="T62" fmla="*/ 15 w 64"/>
              <a:gd name="T63" fmla="*/ 18 h 53"/>
              <a:gd name="T64" fmla="*/ 20 w 64"/>
              <a:gd name="T65" fmla="*/ 18 h 53"/>
              <a:gd name="T66" fmla="*/ 30 w 64"/>
              <a:gd name="T67" fmla="*/ 27 h 53"/>
              <a:gd name="T68" fmla="*/ 54 w 64"/>
              <a:gd name="T69" fmla="*/ 3 h 53"/>
              <a:gd name="T70" fmla="*/ 58 w 64"/>
              <a:gd name="T71" fmla="*/ 3 h 53"/>
              <a:gd name="T72" fmla="*/ 63 w 64"/>
              <a:gd name="T73" fmla="*/ 7 h 53"/>
              <a:gd name="T74" fmla="*/ 63 w 64"/>
              <a:gd name="T75" fmla="*/ 11 h 53"/>
              <a:gd name="T76" fmla="*/ 32 w 64"/>
              <a:gd name="T77" fmla="*/ 42 h 5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4" h="53">
                <a:moveTo>
                  <a:pt x="54" y="42"/>
                </a:moveTo>
                <a:cubicBezTo>
                  <a:pt x="54" y="48"/>
                  <a:pt x="49" y="53"/>
                  <a:pt x="43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5" y="53"/>
                  <a:pt x="0" y="48"/>
                  <a:pt x="0" y="42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6" y="0"/>
                  <a:pt x="47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48" y="2"/>
                  <a:pt x="48" y="2"/>
                  <a:pt x="48" y="2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4" y="4"/>
                  <a:pt x="44" y="4"/>
                  <a:pt x="43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8" y="4"/>
                  <a:pt x="5" y="7"/>
                  <a:pt x="5" y="10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5"/>
                  <a:pt x="8" y="48"/>
                  <a:pt x="11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6" y="48"/>
                  <a:pt x="49" y="45"/>
                  <a:pt x="49" y="42"/>
                </a:cubicBezTo>
                <a:cubicBezTo>
                  <a:pt x="49" y="32"/>
                  <a:pt x="49" y="32"/>
                  <a:pt x="49" y="32"/>
                </a:cubicBezTo>
                <a:cubicBezTo>
                  <a:pt x="49" y="32"/>
                  <a:pt x="49" y="32"/>
                  <a:pt x="49" y="32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3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4" y="29"/>
                  <a:pt x="54" y="30"/>
                  <a:pt x="54" y="30"/>
                </a:cubicBezTo>
                <a:lnTo>
                  <a:pt x="54" y="42"/>
                </a:lnTo>
                <a:close/>
                <a:moveTo>
                  <a:pt x="32" y="42"/>
                </a:moveTo>
                <a:cubicBezTo>
                  <a:pt x="31" y="44"/>
                  <a:pt x="29" y="44"/>
                  <a:pt x="27" y="42"/>
                </a:cubicBezTo>
                <a:cubicBezTo>
                  <a:pt x="11" y="26"/>
                  <a:pt x="11" y="26"/>
                  <a:pt x="11" y="26"/>
                </a:cubicBezTo>
                <a:cubicBezTo>
                  <a:pt x="10" y="25"/>
                  <a:pt x="10" y="23"/>
                  <a:pt x="11" y="22"/>
                </a:cubicBezTo>
                <a:cubicBezTo>
                  <a:pt x="15" y="18"/>
                  <a:pt x="15" y="18"/>
                  <a:pt x="15" y="18"/>
                </a:cubicBezTo>
                <a:cubicBezTo>
                  <a:pt x="16" y="16"/>
                  <a:pt x="18" y="16"/>
                  <a:pt x="20" y="18"/>
                </a:cubicBezTo>
                <a:cubicBezTo>
                  <a:pt x="30" y="27"/>
                  <a:pt x="30" y="27"/>
                  <a:pt x="30" y="27"/>
                </a:cubicBezTo>
                <a:cubicBezTo>
                  <a:pt x="54" y="3"/>
                  <a:pt x="54" y="3"/>
                  <a:pt x="54" y="3"/>
                </a:cubicBezTo>
                <a:cubicBezTo>
                  <a:pt x="55" y="2"/>
                  <a:pt x="57" y="2"/>
                  <a:pt x="58" y="3"/>
                </a:cubicBezTo>
                <a:cubicBezTo>
                  <a:pt x="63" y="7"/>
                  <a:pt x="63" y="7"/>
                  <a:pt x="63" y="7"/>
                </a:cubicBezTo>
                <a:cubicBezTo>
                  <a:pt x="64" y="8"/>
                  <a:pt x="64" y="10"/>
                  <a:pt x="63" y="11"/>
                </a:cubicBezTo>
                <a:lnTo>
                  <a:pt x="32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13" name="Freeform 31">
            <a:extLst>
              <a:ext uri="{FF2B5EF4-FFF2-40B4-BE49-F238E27FC236}">
                <a16:creationId xmlns:a16="http://schemas.microsoft.com/office/drawing/2014/main" id="{AFA150E8-2F60-C64D-80CD-32238871D4D7}"/>
              </a:ext>
            </a:extLst>
          </p:cNvPr>
          <p:cNvSpPr>
            <a:spLocks noEditPoints="1"/>
          </p:cNvSpPr>
          <p:nvPr/>
        </p:nvSpPr>
        <p:spPr bwMode="auto">
          <a:xfrm>
            <a:off x="3460750" y="546100"/>
            <a:ext cx="198438" cy="200025"/>
          </a:xfrm>
          <a:custGeom>
            <a:avLst/>
            <a:gdLst>
              <a:gd name="T0" fmla="*/ 29 w 58"/>
              <a:gd name="T1" fmla="*/ 58 h 58"/>
              <a:gd name="T2" fmla="*/ 0 w 58"/>
              <a:gd name="T3" fmla="*/ 29 h 58"/>
              <a:gd name="T4" fmla="*/ 29 w 58"/>
              <a:gd name="T5" fmla="*/ 0 h 58"/>
              <a:gd name="T6" fmla="*/ 58 w 58"/>
              <a:gd name="T7" fmla="*/ 29 h 58"/>
              <a:gd name="T8" fmla="*/ 29 w 58"/>
              <a:gd name="T9" fmla="*/ 58 h 58"/>
              <a:gd name="T10" fmla="*/ 48 w 58"/>
              <a:gd name="T11" fmla="*/ 34 h 58"/>
              <a:gd name="T12" fmla="*/ 48 w 58"/>
              <a:gd name="T13" fmla="*/ 31 h 58"/>
              <a:gd name="T14" fmla="*/ 31 w 58"/>
              <a:gd name="T15" fmla="*/ 13 h 58"/>
              <a:gd name="T16" fmla="*/ 27 w 58"/>
              <a:gd name="T17" fmla="*/ 13 h 58"/>
              <a:gd name="T18" fmla="*/ 10 w 58"/>
              <a:gd name="T19" fmla="*/ 31 h 58"/>
              <a:gd name="T20" fmla="*/ 10 w 58"/>
              <a:gd name="T21" fmla="*/ 34 h 58"/>
              <a:gd name="T22" fmla="*/ 14 w 58"/>
              <a:gd name="T23" fmla="*/ 38 h 58"/>
              <a:gd name="T24" fmla="*/ 17 w 58"/>
              <a:gd name="T25" fmla="*/ 38 h 58"/>
              <a:gd name="T26" fmla="*/ 29 w 58"/>
              <a:gd name="T27" fmla="*/ 26 h 58"/>
              <a:gd name="T28" fmla="*/ 41 w 58"/>
              <a:gd name="T29" fmla="*/ 38 h 58"/>
              <a:gd name="T30" fmla="*/ 44 w 58"/>
              <a:gd name="T31" fmla="*/ 38 h 58"/>
              <a:gd name="T32" fmla="*/ 48 w 58"/>
              <a:gd name="T33" fmla="*/ 34 h 5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48" y="34"/>
                </a:moveTo>
                <a:cubicBezTo>
                  <a:pt x="49" y="33"/>
                  <a:pt x="49" y="32"/>
                  <a:pt x="48" y="31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2"/>
                  <a:pt x="28" y="12"/>
                  <a:pt x="27" y="13"/>
                </a:cubicBezTo>
                <a:cubicBezTo>
                  <a:pt x="10" y="31"/>
                  <a:pt x="10" y="31"/>
                  <a:pt x="10" y="31"/>
                </a:cubicBezTo>
                <a:cubicBezTo>
                  <a:pt x="9" y="32"/>
                  <a:pt x="9" y="33"/>
                  <a:pt x="10" y="34"/>
                </a:cubicBezTo>
                <a:cubicBezTo>
                  <a:pt x="14" y="38"/>
                  <a:pt x="14" y="38"/>
                  <a:pt x="14" y="38"/>
                </a:cubicBezTo>
                <a:cubicBezTo>
                  <a:pt x="15" y="39"/>
                  <a:pt x="16" y="39"/>
                  <a:pt x="17" y="38"/>
                </a:cubicBezTo>
                <a:cubicBezTo>
                  <a:pt x="29" y="26"/>
                  <a:pt x="29" y="26"/>
                  <a:pt x="29" y="26"/>
                </a:cubicBezTo>
                <a:cubicBezTo>
                  <a:pt x="41" y="38"/>
                  <a:pt x="41" y="38"/>
                  <a:pt x="41" y="38"/>
                </a:cubicBezTo>
                <a:cubicBezTo>
                  <a:pt x="42" y="39"/>
                  <a:pt x="43" y="39"/>
                  <a:pt x="44" y="38"/>
                </a:cubicBezTo>
                <a:lnTo>
                  <a:pt x="48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14" name="Freeform 32">
            <a:extLst>
              <a:ext uri="{FF2B5EF4-FFF2-40B4-BE49-F238E27FC236}">
                <a16:creationId xmlns:a16="http://schemas.microsoft.com/office/drawing/2014/main" id="{19D63F70-D841-7B47-B88B-D30828147D8C}"/>
              </a:ext>
            </a:extLst>
          </p:cNvPr>
          <p:cNvSpPr>
            <a:spLocks/>
          </p:cNvSpPr>
          <p:nvPr/>
        </p:nvSpPr>
        <p:spPr bwMode="auto">
          <a:xfrm>
            <a:off x="3968750" y="590550"/>
            <a:ext cx="207963" cy="134938"/>
          </a:xfrm>
          <a:custGeom>
            <a:avLst/>
            <a:gdLst>
              <a:gd name="T0" fmla="*/ 54 w 61"/>
              <a:gd name="T1" fmla="*/ 38 h 39"/>
              <a:gd name="T2" fmla="*/ 51 w 61"/>
              <a:gd name="T3" fmla="*/ 38 h 39"/>
              <a:gd name="T4" fmla="*/ 30 w 61"/>
              <a:gd name="T5" fmla="*/ 18 h 39"/>
              <a:gd name="T6" fmla="*/ 10 w 61"/>
              <a:gd name="T7" fmla="*/ 38 h 39"/>
              <a:gd name="T8" fmla="*/ 7 w 61"/>
              <a:gd name="T9" fmla="*/ 38 h 39"/>
              <a:gd name="T10" fmla="*/ 1 w 61"/>
              <a:gd name="T11" fmla="*/ 32 h 39"/>
              <a:gd name="T12" fmla="*/ 1 w 61"/>
              <a:gd name="T13" fmla="*/ 29 h 39"/>
              <a:gd name="T14" fmla="*/ 29 w 61"/>
              <a:gd name="T15" fmla="*/ 1 h 39"/>
              <a:gd name="T16" fmla="*/ 32 w 61"/>
              <a:gd name="T17" fmla="*/ 1 h 39"/>
              <a:gd name="T18" fmla="*/ 60 w 61"/>
              <a:gd name="T19" fmla="*/ 29 h 39"/>
              <a:gd name="T20" fmla="*/ 60 w 61"/>
              <a:gd name="T21" fmla="*/ 32 h 39"/>
              <a:gd name="T22" fmla="*/ 54 w 61"/>
              <a:gd name="T23" fmla="*/ 38 h 3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1" h="39">
                <a:moveTo>
                  <a:pt x="54" y="38"/>
                </a:moveTo>
                <a:cubicBezTo>
                  <a:pt x="53" y="39"/>
                  <a:pt x="52" y="39"/>
                  <a:pt x="51" y="38"/>
                </a:cubicBezTo>
                <a:cubicBezTo>
                  <a:pt x="30" y="18"/>
                  <a:pt x="30" y="18"/>
                  <a:pt x="30" y="18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9"/>
                  <a:pt x="8" y="39"/>
                  <a:pt x="7" y="38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1"/>
                  <a:pt x="0" y="30"/>
                  <a:pt x="1" y="29"/>
                </a:cubicBezTo>
                <a:cubicBezTo>
                  <a:pt x="29" y="1"/>
                  <a:pt x="29" y="1"/>
                  <a:pt x="29" y="1"/>
                </a:cubicBezTo>
                <a:cubicBezTo>
                  <a:pt x="30" y="0"/>
                  <a:pt x="31" y="0"/>
                  <a:pt x="32" y="1"/>
                </a:cubicBezTo>
                <a:cubicBezTo>
                  <a:pt x="60" y="29"/>
                  <a:pt x="60" y="29"/>
                  <a:pt x="60" y="29"/>
                </a:cubicBezTo>
                <a:cubicBezTo>
                  <a:pt x="61" y="30"/>
                  <a:pt x="61" y="31"/>
                  <a:pt x="60" y="32"/>
                </a:cubicBezTo>
                <a:lnTo>
                  <a:pt x="54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15" name="Freeform 33">
            <a:extLst>
              <a:ext uri="{FF2B5EF4-FFF2-40B4-BE49-F238E27FC236}">
                <a16:creationId xmlns:a16="http://schemas.microsoft.com/office/drawing/2014/main" id="{3887552D-4097-EE4D-895A-B81F6FE263D3}"/>
              </a:ext>
            </a:extLst>
          </p:cNvPr>
          <p:cNvSpPr>
            <a:spLocks/>
          </p:cNvSpPr>
          <p:nvPr/>
        </p:nvSpPr>
        <p:spPr bwMode="auto">
          <a:xfrm>
            <a:off x="4448175" y="530225"/>
            <a:ext cx="233363" cy="233363"/>
          </a:xfrm>
          <a:custGeom>
            <a:avLst/>
            <a:gdLst>
              <a:gd name="T0" fmla="*/ 34 w 68"/>
              <a:gd name="T1" fmla="*/ 68 h 68"/>
              <a:gd name="T2" fmla="*/ 0 w 68"/>
              <a:gd name="T3" fmla="*/ 34 h 68"/>
              <a:gd name="T4" fmla="*/ 29 w 68"/>
              <a:gd name="T5" fmla="*/ 0 h 68"/>
              <a:gd name="T6" fmla="*/ 29 w 68"/>
              <a:gd name="T7" fmla="*/ 10 h 68"/>
              <a:gd name="T8" fmla="*/ 9 w 68"/>
              <a:gd name="T9" fmla="*/ 34 h 68"/>
              <a:gd name="T10" fmla="*/ 34 w 68"/>
              <a:gd name="T11" fmla="*/ 58 h 68"/>
              <a:gd name="T12" fmla="*/ 58 w 68"/>
              <a:gd name="T13" fmla="*/ 34 h 68"/>
              <a:gd name="T14" fmla="*/ 39 w 68"/>
              <a:gd name="T15" fmla="*/ 10 h 68"/>
              <a:gd name="T16" fmla="*/ 39 w 68"/>
              <a:gd name="T17" fmla="*/ 0 h 68"/>
              <a:gd name="T18" fmla="*/ 68 w 68"/>
              <a:gd name="T19" fmla="*/ 34 h 68"/>
              <a:gd name="T20" fmla="*/ 34 w 68"/>
              <a:gd name="T21" fmla="*/ 68 h 68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8" h="68">
                <a:moveTo>
                  <a:pt x="34" y="68"/>
                </a:moveTo>
                <a:cubicBezTo>
                  <a:pt x="15" y="68"/>
                  <a:pt x="0" y="52"/>
                  <a:pt x="0" y="34"/>
                </a:cubicBezTo>
                <a:cubicBezTo>
                  <a:pt x="0" y="17"/>
                  <a:pt x="12" y="2"/>
                  <a:pt x="29" y="0"/>
                </a:cubicBezTo>
                <a:cubicBezTo>
                  <a:pt x="29" y="10"/>
                  <a:pt x="29" y="10"/>
                  <a:pt x="29" y="10"/>
                </a:cubicBezTo>
                <a:cubicBezTo>
                  <a:pt x="18" y="12"/>
                  <a:pt x="9" y="22"/>
                  <a:pt x="9" y="34"/>
                </a:cubicBezTo>
                <a:cubicBezTo>
                  <a:pt x="9" y="47"/>
                  <a:pt x="20" y="58"/>
                  <a:pt x="34" y="58"/>
                </a:cubicBezTo>
                <a:cubicBezTo>
                  <a:pt x="47" y="58"/>
                  <a:pt x="58" y="47"/>
                  <a:pt x="58" y="34"/>
                </a:cubicBezTo>
                <a:cubicBezTo>
                  <a:pt x="58" y="22"/>
                  <a:pt x="50" y="12"/>
                  <a:pt x="39" y="10"/>
                </a:cubicBezTo>
                <a:cubicBezTo>
                  <a:pt x="39" y="0"/>
                  <a:pt x="39" y="0"/>
                  <a:pt x="39" y="0"/>
                </a:cubicBezTo>
                <a:cubicBezTo>
                  <a:pt x="55" y="2"/>
                  <a:pt x="68" y="17"/>
                  <a:pt x="68" y="34"/>
                </a:cubicBezTo>
                <a:cubicBezTo>
                  <a:pt x="68" y="52"/>
                  <a:pt x="53" y="68"/>
                  <a:pt x="34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16" name="Freeform 34">
            <a:extLst>
              <a:ext uri="{FF2B5EF4-FFF2-40B4-BE49-F238E27FC236}">
                <a16:creationId xmlns:a16="http://schemas.microsoft.com/office/drawing/2014/main" id="{AC58AD74-7603-EB40-9EF1-783BFF894635}"/>
              </a:ext>
            </a:extLst>
          </p:cNvPr>
          <p:cNvSpPr>
            <a:spLocks/>
          </p:cNvSpPr>
          <p:nvPr/>
        </p:nvSpPr>
        <p:spPr bwMode="auto">
          <a:xfrm>
            <a:off x="4959350" y="577850"/>
            <a:ext cx="155575" cy="153988"/>
          </a:xfrm>
          <a:custGeom>
            <a:avLst/>
            <a:gdLst>
              <a:gd name="T0" fmla="*/ 44 w 45"/>
              <a:gd name="T1" fmla="*/ 38 h 45"/>
              <a:gd name="T2" fmla="*/ 38 w 45"/>
              <a:gd name="T3" fmla="*/ 44 h 45"/>
              <a:gd name="T4" fmla="*/ 36 w 45"/>
              <a:gd name="T5" fmla="*/ 45 h 45"/>
              <a:gd name="T6" fmla="*/ 33 w 45"/>
              <a:gd name="T7" fmla="*/ 44 h 45"/>
              <a:gd name="T8" fmla="*/ 22 w 45"/>
              <a:gd name="T9" fmla="*/ 32 h 45"/>
              <a:gd name="T10" fmla="*/ 11 w 45"/>
              <a:gd name="T11" fmla="*/ 44 h 45"/>
              <a:gd name="T12" fmla="*/ 8 w 45"/>
              <a:gd name="T13" fmla="*/ 45 h 45"/>
              <a:gd name="T14" fmla="*/ 6 w 45"/>
              <a:gd name="T15" fmla="*/ 44 h 45"/>
              <a:gd name="T16" fmla="*/ 1 w 45"/>
              <a:gd name="T17" fmla="*/ 38 h 45"/>
              <a:gd name="T18" fmla="*/ 0 w 45"/>
              <a:gd name="T19" fmla="*/ 36 h 45"/>
              <a:gd name="T20" fmla="*/ 1 w 45"/>
              <a:gd name="T21" fmla="*/ 33 h 45"/>
              <a:gd name="T22" fmla="*/ 12 w 45"/>
              <a:gd name="T23" fmla="*/ 22 h 45"/>
              <a:gd name="T24" fmla="*/ 1 w 45"/>
              <a:gd name="T25" fmla="*/ 11 h 45"/>
              <a:gd name="T26" fmla="*/ 0 w 45"/>
              <a:gd name="T27" fmla="*/ 8 h 45"/>
              <a:gd name="T28" fmla="*/ 1 w 45"/>
              <a:gd name="T29" fmla="*/ 6 h 45"/>
              <a:gd name="T30" fmla="*/ 6 w 45"/>
              <a:gd name="T31" fmla="*/ 1 h 45"/>
              <a:gd name="T32" fmla="*/ 8 w 45"/>
              <a:gd name="T33" fmla="*/ 0 h 45"/>
              <a:gd name="T34" fmla="*/ 11 w 45"/>
              <a:gd name="T35" fmla="*/ 1 h 45"/>
              <a:gd name="T36" fmla="*/ 22 w 45"/>
              <a:gd name="T37" fmla="*/ 12 h 45"/>
              <a:gd name="T38" fmla="*/ 33 w 45"/>
              <a:gd name="T39" fmla="*/ 1 h 45"/>
              <a:gd name="T40" fmla="*/ 36 w 45"/>
              <a:gd name="T41" fmla="*/ 0 h 45"/>
              <a:gd name="T42" fmla="*/ 38 w 45"/>
              <a:gd name="T43" fmla="*/ 1 h 45"/>
              <a:gd name="T44" fmla="*/ 44 w 45"/>
              <a:gd name="T45" fmla="*/ 6 h 45"/>
              <a:gd name="T46" fmla="*/ 45 w 45"/>
              <a:gd name="T47" fmla="*/ 8 h 45"/>
              <a:gd name="T48" fmla="*/ 44 w 45"/>
              <a:gd name="T49" fmla="*/ 11 h 45"/>
              <a:gd name="T50" fmla="*/ 32 w 45"/>
              <a:gd name="T51" fmla="*/ 22 h 45"/>
              <a:gd name="T52" fmla="*/ 44 w 45"/>
              <a:gd name="T53" fmla="*/ 33 h 45"/>
              <a:gd name="T54" fmla="*/ 45 w 45"/>
              <a:gd name="T55" fmla="*/ 36 h 45"/>
              <a:gd name="T56" fmla="*/ 44 w 45"/>
              <a:gd name="T57" fmla="*/ 38 h 4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5" h="45">
                <a:moveTo>
                  <a:pt x="44" y="38"/>
                </a:move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7" y="45"/>
                  <a:pt x="36" y="45"/>
                </a:cubicBezTo>
                <a:cubicBezTo>
                  <a:pt x="35" y="45"/>
                  <a:pt x="34" y="44"/>
                  <a:pt x="33" y="44"/>
                </a:cubicBezTo>
                <a:cubicBezTo>
                  <a:pt x="22" y="32"/>
                  <a:pt x="22" y="32"/>
                  <a:pt x="22" y="32"/>
                </a:cubicBezTo>
                <a:cubicBezTo>
                  <a:pt x="11" y="44"/>
                  <a:pt x="11" y="44"/>
                  <a:pt x="11" y="44"/>
                </a:cubicBezTo>
                <a:cubicBezTo>
                  <a:pt x="10" y="44"/>
                  <a:pt x="9" y="45"/>
                  <a:pt x="8" y="45"/>
                </a:cubicBezTo>
                <a:cubicBezTo>
                  <a:pt x="7" y="45"/>
                  <a:pt x="7" y="44"/>
                  <a:pt x="6" y="44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5"/>
                  <a:pt x="0" y="34"/>
                  <a:pt x="1" y="33"/>
                </a:cubicBezTo>
                <a:cubicBezTo>
                  <a:pt x="12" y="22"/>
                  <a:pt x="12" y="22"/>
                  <a:pt x="12" y="22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7" y="0"/>
                  <a:pt x="7" y="0"/>
                  <a:pt x="8" y="0"/>
                </a:cubicBezTo>
                <a:cubicBezTo>
                  <a:pt x="9" y="0"/>
                  <a:pt x="10" y="0"/>
                  <a:pt x="11" y="1"/>
                </a:cubicBezTo>
                <a:cubicBezTo>
                  <a:pt x="22" y="12"/>
                  <a:pt x="22" y="12"/>
                  <a:pt x="22" y="12"/>
                </a:cubicBezTo>
                <a:cubicBezTo>
                  <a:pt x="33" y="1"/>
                  <a:pt x="33" y="1"/>
                  <a:pt x="33" y="1"/>
                </a:cubicBezTo>
                <a:cubicBezTo>
                  <a:pt x="34" y="0"/>
                  <a:pt x="35" y="0"/>
                  <a:pt x="36" y="0"/>
                </a:cubicBezTo>
                <a:cubicBezTo>
                  <a:pt x="37" y="0"/>
                  <a:pt x="38" y="0"/>
                  <a:pt x="38" y="1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4" y="11"/>
                </a:cubicBezTo>
                <a:cubicBezTo>
                  <a:pt x="32" y="22"/>
                  <a:pt x="32" y="22"/>
                  <a:pt x="32" y="22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34"/>
                  <a:pt x="45" y="35"/>
                  <a:pt x="45" y="36"/>
                </a:cubicBezTo>
                <a:cubicBezTo>
                  <a:pt x="45" y="37"/>
                  <a:pt x="44" y="38"/>
                  <a:pt x="44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17" name="Freeform 35">
            <a:extLst>
              <a:ext uri="{FF2B5EF4-FFF2-40B4-BE49-F238E27FC236}">
                <a16:creationId xmlns:a16="http://schemas.microsoft.com/office/drawing/2014/main" id="{A598806E-AA4A-AD46-A363-FCBD2D86E2F2}"/>
              </a:ext>
            </a:extLst>
          </p:cNvPr>
          <p:cNvSpPr>
            <a:spLocks/>
          </p:cNvSpPr>
          <p:nvPr/>
        </p:nvSpPr>
        <p:spPr bwMode="auto">
          <a:xfrm>
            <a:off x="5437188" y="546100"/>
            <a:ext cx="133350" cy="182563"/>
          </a:xfrm>
          <a:custGeom>
            <a:avLst/>
            <a:gdLst>
              <a:gd name="T0" fmla="*/ 16 w 39"/>
              <a:gd name="T1" fmla="*/ 53 h 53"/>
              <a:gd name="T2" fmla="*/ 15 w 39"/>
              <a:gd name="T3" fmla="*/ 52 h 53"/>
              <a:gd name="T4" fmla="*/ 15 w 39"/>
              <a:gd name="T5" fmla="*/ 39 h 53"/>
              <a:gd name="T6" fmla="*/ 4 w 39"/>
              <a:gd name="T7" fmla="*/ 39 h 53"/>
              <a:gd name="T8" fmla="*/ 3 w 39"/>
              <a:gd name="T9" fmla="*/ 38 h 53"/>
              <a:gd name="T10" fmla="*/ 3 w 39"/>
              <a:gd name="T11" fmla="*/ 34 h 53"/>
              <a:gd name="T12" fmla="*/ 4 w 39"/>
              <a:gd name="T13" fmla="*/ 33 h 53"/>
              <a:gd name="T14" fmla="*/ 15 w 39"/>
              <a:gd name="T15" fmla="*/ 33 h 53"/>
              <a:gd name="T16" fmla="*/ 15 w 39"/>
              <a:gd name="T17" fmla="*/ 30 h 53"/>
              <a:gd name="T18" fmla="*/ 4 w 39"/>
              <a:gd name="T19" fmla="*/ 30 h 53"/>
              <a:gd name="T20" fmla="*/ 3 w 39"/>
              <a:gd name="T21" fmla="*/ 28 h 53"/>
              <a:gd name="T22" fmla="*/ 3 w 39"/>
              <a:gd name="T23" fmla="*/ 25 h 53"/>
              <a:gd name="T24" fmla="*/ 4 w 39"/>
              <a:gd name="T25" fmla="*/ 23 h 53"/>
              <a:gd name="T26" fmla="*/ 12 w 39"/>
              <a:gd name="T27" fmla="*/ 23 h 53"/>
              <a:gd name="T28" fmla="*/ 0 w 39"/>
              <a:gd name="T29" fmla="*/ 1 h 53"/>
              <a:gd name="T30" fmla="*/ 0 w 39"/>
              <a:gd name="T31" fmla="*/ 0 h 53"/>
              <a:gd name="T32" fmla="*/ 1 w 39"/>
              <a:gd name="T33" fmla="*/ 0 h 53"/>
              <a:gd name="T34" fmla="*/ 8 w 39"/>
              <a:gd name="T35" fmla="*/ 0 h 53"/>
              <a:gd name="T36" fmla="*/ 9 w 39"/>
              <a:gd name="T37" fmla="*/ 0 h 53"/>
              <a:gd name="T38" fmla="*/ 18 w 39"/>
              <a:gd name="T39" fmla="*/ 16 h 53"/>
              <a:gd name="T40" fmla="*/ 20 w 39"/>
              <a:gd name="T41" fmla="*/ 21 h 53"/>
              <a:gd name="T42" fmla="*/ 22 w 39"/>
              <a:gd name="T43" fmla="*/ 16 h 53"/>
              <a:gd name="T44" fmla="*/ 29 w 39"/>
              <a:gd name="T45" fmla="*/ 0 h 53"/>
              <a:gd name="T46" fmla="*/ 30 w 39"/>
              <a:gd name="T47" fmla="*/ 0 h 53"/>
              <a:gd name="T48" fmla="*/ 38 w 39"/>
              <a:gd name="T49" fmla="*/ 0 h 53"/>
              <a:gd name="T50" fmla="*/ 39 w 39"/>
              <a:gd name="T51" fmla="*/ 0 h 53"/>
              <a:gd name="T52" fmla="*/ 39 w 39"/>
              <a:gd name="T53" fmla="*/ 1 h 53"/>
              <a:gd name="T54" fmla="*/ 27 w 39"/>
              <a:gd name="T55" fmla="*/ 23 h 53"/>
              <a:gd name="T56" fmla="*/ 35 w 39"/>
              <a:gd name="T57" fmla="*/ 23 h 53"/>
              <a:gd name="T58" fmla="*/ 36 w 39"/>
              <a:gd name="T59" fmla="*/ 25 h 53"/>
              <a:gd name="T60" fmla="*/ 36 w 39"/>
              <a:gd name="T61" fmla="*/ 28 h 53"/>
              <a:gd name="T62" fmla="*/ 35 w 39"/>
              <a:gd name="T63" fmla="*/ 30 h 53"/>
              <a:gd name="T64" fmla="*/ 24 w 39"/>
              <a:gd name="T65" fmla="*/ 30 h 53"/>
              <a:gd name="T66" fmla="*/ 24 w 39"/>
              <a:gd name="T67" fmla="*/ 33 h 53"/>
              <a:gd name="T68" fmla="*/ 35 w 39"/>
              <a:gd name="T69" fmla="*/ 33 h 53"/>
              <a:gd name="T70" fmla="*/ 36 w 39"/>
              <a:gd name="T71" fmla="*/ 34 h 53"/>
              <a:gd name="T72" fmla="*/ 36 w 39"/>
              <a:gd name="T73" fmla="*/ 38 h 53"/>
              <a:gd name="T74" fmla="*/ 35 w 39"/>
              <a:gd name="T75" fmla="*/ 39 h 53"/>
              <a:gd name="T76" fmla="*/ 24 w 39"/>
              <a:gd name="T77" fmla="*/ 39 h 53"/>
              <a:gd name="T78" fmla="*/ 24 w 39"/>
              <a:gd name="T79" fmla="*/ 52 h 53"/>
              <a:gd name="T80" fmla="*/ 23 w 39"/>
              <a:gd name="T81" fmla="*/ 53 h 53"/>
              <a:gd name="T82" fmla="*/ 16 w 39"/>
              <a:gd name="T83" fmla="*/ 53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9" h="53">
                <a:moveTo>
                  <a:pt x="16" y="53"/>
                </a:moveTo>
                <a:cubicBezTo>
                  <a:pt x="15" y="53"/>
                  <a:pt x="15" y="52"/>
                  <a:pt x="15" y="52"/>
                </a:cubicBezTo>
                <a:cubicBezTo>
                  <a:pt x="15" y="39"/>
                  <a:pt x="15" y="39"/>
                  <a:pt x="1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3" y="39"/>
                  <a:pt x="3" y="39"/>
                  <a:pt x="3" y="38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3"/>
                  <a:pt x="3" y="33"/>
                  <a:pt x="4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0"/>
                  <a:pt x="15" y="30"/>
                  <a:pt x="15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3" y="29"/>
                  <a:pt x="3" y="28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4"/>
                  <a:pt x="3" y="23"/>
                  <a:pt x="4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8"/>
                  <a:pt x="19" y="20"/>
                  <a:pt x="20" y="21"/>
                </a:cubicBezTo>
                <a:cubicBezTo>
                  <a:pt x="20" y="19"/>
                  <a:pt x="21" y="18"/>
                  <a:pt x="22" y="16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30" y="0"/>
                  <a:pt x="3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9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27" y="23"/>
                  <a:pt x="27" y="23"/>
                  <a:pt x="27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4"/>
                  <a:pt x="36" y="25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30"/>
                  <a:pt x="3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3"/>
                  <a:pt x="24" y="33"/>
                  <a:pt x="24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6" y="33"/>
                  <a:pt x="36" y="33"/>
                  <a:pt x="36" y="34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2"/>
                  <a:pt x="23" y="53"/>
                  <a:pt x="23" y="53"/>
                </a:cubicBezTo>
                <a:lnTo>
                  <a:pt x="1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18" name="Freeform 36">
            <a:extLst>
              <a:ext uri="{FF2B5EF4-FFF2-40B4-BE49-F238E27FC236}">
                <a16:creationId xmlns:a16="http://schemas.microsoft.com/office/drawing/2014/main" id="{FE3C5EE2-3463-6F44-84FD-3AA3D3113069}"/>
              </a:ext>
            </a:extLst>
          </p:cNvPr>
          <p:cNvSpPr>
            <a:spLocks noEditPoints="1"/>
          </p:cNvSpPr>
          <p:nvPr/>
        </p:nvSpPr>
        <p:spPr bwMode="auto">
          <a:xfrm>
            <a:off x="5930900" y="560388"/>
            <a:ext cx="244475" cy="185737"/>
          </a:xfrm>
          <a:custGeom>
            <a:avLst/>
            <a:gdLst>
              <a:gd name="T0" fmla="*/ 68 w 71"/>
              <a:gd name="T1" fmla="*/ 44 h 54"/>
              <a:gd name="T2" fmla="*/ 59 w 71"/>
              <a:gd name="T3" fmla="*/ 54 h 54"/>
              <a:gd name="T4" fmla="*/ 10 w 71"/>
              <a:gd name="T5" fmla="*/ 54 h 54"/>
              <a:gd name="T6" fmla="*/ 0 w 71"/>
              <a:gd name="T7" fmla="*/ 44 h 54"/>
              <a:gd name="T8" fmla="*/ 68 w 71"/>
              <a:gd name="T9" fmla="*/ 44 h 54"/>
              <a:gd name="T10" fmla="*/ 56 w 71"/>
              <a:gd name="T11" fmla="*/ 30 h 54"/>
              <a:gd name="T12" fmla="*/ 54 w 71"/>
              <a:gd name="T13" fmla="*/ 30 h 54"/>
              <a:gd name="T14" fmla="*/ 54 w 71"/>
              <a:gd name="T15" fmla="*/ 31 h 54"/>
              <a:gd name="T16" fmla="*/ 45 w 71"/>
              <a:gd name="T17" fmla="*/ 39 h 54"/>
              <a:gd name="T18" fmla="*/ 19 w 71"/>
              <a:gd name="T19" fmla="*/ 39 h 54"/>
              <a:gd name="T20" fmla="*/ 10 w 71"/>
              <a:gd name="T21" fmla="*/ 31 h 54"/>
              <a:gd name="T22" fmla="*/ 10 w 71"/>
              <a:gd name="T23" fmla="*/ 3 h 54"/>
              <a:gd name="T24" fmla="*/ 13 w 71"/>
              <a:gd name="T25" fmla="*/ 0 h 54"/>
              <a:gd name="T26" fmla="*/ 56 w 71"/>
              <a:gd name="T27" fmla="*/ 0 h 54"/>
              <a:gd name="T28" fmla="*/ 71 w 71"/>
              <a:gd name="T29" fmla="*/ 15 h 54"/>
              <a:gd name="T30" fmla="*/ 56 w 71"/>
              <a:gd name="T31" fmla="*/ 30 h 54"/>
              <a:gd name="T32" fmla="*/ 56 w 71"/>
              <a:gd name="T33" fmla="*/ 8 h 54"/>
              <a:gd name="T34" fmla="*/ 54 w 71"/>
              <a:gd name="T35" fmla="*/ 8 h 54"/>
              <a:gd name="T36" fmla="*/ 54 w 71"/>
              <a:gd name="T37" fmla="*/ 22 h 54"/>
              <a:gd name="T38" fmla="*/ 56 w 71"/>
              <a:gd name="T39" fmla="*/ 22 h 54"/>
              <a:gd name="T40" fmla="*/ 64 w 71"/>
              <a:gd name="T41" fmla="*/ 15 h 54"/>
              <a:gd name="T42" fmla="*/ 56 w 71"/>
              <a:gd name="T43" fmla="*/ 8 h 5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71" h="54">
                <a:moveTo>
                  <a:pt x="68" y="44"/>
                </a:moveTo>
                <a:cubicBezTo>
                  <a:pt x="68" y="49"/>
                  <a:pt x="64" y="54"/>
                  <a:pt x="59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5" y="54"/>
                  <a:pt x="0" y="49"/>
                  <a:pt x="0" y="44"/>
                </a:cubicBezTo>
                <a:lnTo>
                  <a:pt x="68" y="44"/>
                </a:lnTo>
                <a:close/>
                <a:moveTo>
                  <a:pt x="56" y="30"/>
                </a:moveTo>
                <a:cubicBezTo>
                  <a:pt x="54" y="30"/>
                  <a:pt x="54" y="30"/>
                  <a:pt x="54" y="30"/>
                </a:cubicBezTo>
                <a:cubicBezTo>
                  <a:pt x="54" y="31"/>
                  <a:pt x="54" y="31"/>
                  <a:pt x="54" y="31"/>
                </a:cubicBezTo>
                <a:cubicBezTo>
                  <a:pt x="54" y="35"/>
                  <a:pt x="50" y="39"/>
                  <a:pt x="45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4" y="39"/>
                  <a:pt x="10" y="35"/>
                  <a:pt x="10" y="31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2"/>
                  <a:pt x="11" y="0"/>
                  <a:pt x="1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64" y="0"/>
                  <a:pt x="71" y="7"/>
                  <a:pt x="71" y="15"/>
                </a:cubicBezTo>
                <a:cubicBezTo>
                  <a:pt x="71" y="23"/>
                  <a:pt x="64" y="30"/>
                  <a:pt x="56" y="30"/>
                </a:cubicBezTo>
                <a:close/>
                <a:moveTo>
                  <a:pt x="56" y="8"/>
                </a:moveTo>
                <a:cubicBezTo>
                  <a:pt x="54" y="8"/>
                  <a:pt x="54" y="8"/>
                  <a:pt x="54" y="8"/>
                </a:cubicBezTo>
                <a:cubicBezTo>
                  <a:pt x="54" y="22"/>
                  <a:pt x="54" y="22"/>
                  <a:pt x="54" y="22"/>
                </a:cubicBezTo>
                <a:cubicBezTo>
                  <a:pt x="56" y="22"/>
                  <a:pt x="56" y="22"/>
                  <a:pt x="56" y="22"/>
                </a:cubicBezTo>
                <a:cubicBezTo>
                  <a:pt x="60" y="22"/>
                  <a:pt x="64" y="19"/>
                  <a:pt x="64" y="15"/>
                </a:cubicBezTo>
                <a:cubicBezTo>
                  <a:pt x="64" y="11"/>
                  <a:pt x="60" y="8"/>
                  <a:pt x="56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19" name="Freeform 37">
            <a:extLst>
              <a:ext uri="{FF2B5EF4-FFF2-40B4-BE49-F238E27FC236}">
                <a16:creationId xmlns:a16="http://schemas.microsoft.com/office/drawing/2014/main" id="{727DBDC9-653C-BB4B-8416-F3F1BFA1F328}"/>
              </a:ext>
            </a:extLst>
          </p:cNvPr>
          <p:cNvSpPr>
            <a:spLocks/>
          </p:cNvSpPr>
          <p:nvPr/>
        </p:nvSpPr>
        <p:spPr bwMode="auto">
          <a:xfrm>
            <a:off x="6426200" y="560388"/>
            <a:ext cx="233363" cy="203200"/>
          </a:xfrm>
          <a:custGeom>
            <a:avLst/>
            <a:gdLst>
              <a:gd name="T0" fmla="*/ 34 w 68"/>
              <a:gd name="T1" fmla="*/ 49 h 59"/>
              <a:gd name="T2" fmla="*/ 29 w 68"/>
              <a:gd name="T3" fmla="*/ 49 h 59"/>
              <a:gd name="T4" fmla="*/ 11 w 68"/>
              <a:gd name="T5" fmla="*/ 58 h 59"/>
              <a:gd name="T6" fmla="*/ 7 w 68"/>
              <a:gd name="T7" fmla="*/ 59 h 59"/>
              <a:gd name="T8" fmla="*/ 5 w 68"/>
              <a:gd name="T9" fmla="*/ 57 h 59"/>
              <a:gd name="T10" fmla="*/ 5 w 68"/>
              <a:gd name="T11" fmla="*/ 57 h 59"/>
              <a:gd name="T12" fmla="*/ 6 w 68"/>
              <a:gd name="T13" fmla="*/ 55 h 59"/>
              <a:gd name="T14" fmla="*/ 13 w 68"/>
              <a:gd name="T15" fmla="*/ 44 h 59"/>
              <a:gd name="T16" fmla="*/ 0 w 68"/>
              <a:gd name="T17" fmla="*/ 25 h 59"/>
              <a:gd name="T18" fmla="*/ 34 w 68"/>
              <a:gd name="T19" fmla="*/ 0 h 59"/>
              <a:gd name="T20" fmla="*/ 68 w 68"/>
              <a:gd name="T21" fmla="*/ 25 h 59"/>
              <a:gd name="T22" fmla="*/ 34 w 68"/>
              <a:gd name="T23" fmla="*/ 49 h 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8" h="59">
                <a:moveTo>
                  <a:pt x="34" y="49"/>
                </a:moveTo>
                <a:cubicBezTo>
                  <a:pt x="33" y="49"/>
                  <a:pt x="31" y="49"/>
                  <a:pt x="29" y="49"/>
                </a:cubicBezTo>
                <a:cubicBezTo>
                  <a:pt x="24" y="53"/>
                  <a:pt x="18" y="56"/>
                  <a:pt x="11" y="58"/>
                </a:cubicBezTo>
                <a:cubicBezTo>
                  <a:pt x="10" y="58"/>
                  <a:pt x="9" y="59"/>
                  <a:pt x="7" y="59"/>
                </a:cubicBezTo>
                <a:cubicBezTo>
                  <a:pt x="6" y="59"/>
                  <a:pt x="6" y="58"/>
                  <a:pt x="5" y="57"/>
                </a:cubicBezTo>
                <a:cubicBezTo>
                  <a:pt x="5" y="57"/>
                  <a:pt x="5" y="57"/>
                  <a:pt x="5" y="57"/>
                </a:cubicBezTo>
                <a:cubicBezTo>
                  <a:pt x="5" y="56"/>
                  <a:pt x="6" y="56"/>
                  <a:pt x="6" y="55"/>
                </a:cubicBezTo>
                <a:cubicBezTo>
                  <a:pt x="9" y="52"/>
                  <a:pt x="11" y="50"/>
                  <a:pt x="13" y="44"/>
                </a:cubicBezTo>
                <a:cubicBezTo>
                  <a:pt x="5" y="39"/>
                  <a:pt x="0" y="32"/>
                  <a:pt x="0" y="25"/>
                </a:cubicBezTo>
                <a:cubicBezTo>
                  <a:pt x="0" y="11"/>
                  <a:pt x="16" y="0"/>
                  <a:pt x="34" y="0"/>
                </a:cubicBezTo>
                <a:cubicBezTo>
                  <a:pt x="53" y="0"/>
                  <a:pt x="68" y="11"/>
                  <a:pt x="68" y="25"/>
                </a:cubicBezTo>
                <a:cubicBezTo>
                  <a:pt x="68" y="38"/>
                  <a:pt x="53" y="49"/>
                  <a:pt x="34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20" name="Freeform 38">
            <a:extLst>
              <a:ext uri="{FF2B5EF4-FFF2-40B4-BE49-F238E27FC236}">
                <a16:creationId xmlns:a16="http://schemas.microsoft.com/office/drawing/2014/main" id="{EF5EE7C3-68E3-B647-99A1-458B67545FD9}"/>
              </a:ext>
            </a:extLst>
          </p:cNvPr>
          <p:cNvSpPr>
            <a:spLocks noEditPoints="1"/>
          </p:cNvSpPr>
          <p:nvPr/>
        </p:nvSpPr>
        <p:spPr bwMode="auto">
          <a:xfrm>
            <a:off x="6919913" y="546100"/>
            <a:ext cx="198437" cy="200025"/>
          </a:xfrm>
          <a:custGeom>
            <a:avLst/>
            <a:gdLst>
              <a:gd name="T0" fmla="*/ 29 w 58"/>
              <a:gd name="T1" fmla="*/ 58 h 58"/>
              <a:gd name="T2" fmla="*/ 0 w 58"/>
              <a:gd name="T3" fmla="*/ 29 h 58"/>
              <a:gd name="T4" fmla="*/ 29 w 58"/>
              <a:gd name="T5" fmla="*/ 0 h 58"/>
              <a:gd name="T6" fmla="*/ 58 w 58"/>
              <a:gd name="T7" fmla="*/ 29 h 58"/>
              <a:gd name="T8" fmla="*/ 29 w 58"/>
              <a:gd name="T9" fmla="*/ 58 h 58"/>
              <a:gd name="T10" fmla="*/ 29 w 58"/>
              <a:gd name="T11" fmla="*/ 8 h 58"/>
              <a:gd name="T12" fmla="*/ 8 w 58"/>
              <a:gd name="T13" fmla="*/ 29 h 58"/>
              <a:gd name="T14" fmla="*/ 29 w 58"/>
              <a:gd name="T15" fmla="*/ 49 h 58"/>
              <a:gd name="T16" fmla="*/ 50 w 58"/>
              <a:gd name="T17" fmla="*/ 29 h 58"/>
              <a:gd name="T18" fmla="*/ 29 w 58"/>
              <a:gd name="T19" fmla="*/ 8 h 58"/>
              <a:gd name="T20" fmla="*/ 39 w 58"/>
              <a:gd name="T21" fmla="*/ 34 h 58"/>
              <a:gd name="T22" fmla="*/ 19 w 58"/>
              <a:gd name="T23" fmla="*/ 44 h 58"/>
              <a:gd name="T24" fmla="*/ 19 w 58"/>
              <a:gd name="T25" fmla="*/ 23 h 58"/>
              <a:gd name="T26" fmla="*/ 39 w 58"/>
              <a:gd name="T27" fmla="*/ 14 h 58"/>
              <a:gd name="T28" fmla="*/ 39 w 58"/>
              <a:gd name="T29" fmla="*/ 34 h 58"/>
              <a:gd name="T30" fmla="*/ 34 w 58"/>
              <a:gd name="T31" fmla="*/ 31 h 58"/>
              <a:gd name="T32" fmla="*/ 24 w 58"/>
              <a:gd name="T33" fmla="*/ 26 h 58"/>
              <a:gd name="T34" fmla="*/ 24 w 58"/>
              <a:gd name="T35" fmla="*/ 36 h 58"/>
              <a:gd name="T36" fmla="*/ 34 w 58"/>
              <a:gd name="T37" fmla="*/ 31 h 5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29" y="8"/>
                </a:moveTo>
                <a:cubicBezTo>
                  <a:pt x="18" y="8"/>
                  <a:pt x="8" y="17"/>
                  <a:pt x="8" y="29"/>
                </a:cubicBezTo>
                <a:cubicBezTo>
                  <a:pt x="8" y="40"/>
                  <a:pt x="18" y="49"/>
                  <a:pt x="29" y="49"/>
                </a:cubicBezTo>
                <a:cubicBezTo>
                  <a:pt x="40" y="49"/>
                  <a:pt x="50" y="40"/>
                  <a:pt x="50" y="29"/>
                </a:cubicBezTo>
                <a:cubicBezTo>
                  <a:pt x="50" y="17"/>
                  <a:pt x="40" y="8"/>
                  <a:pt x="29" y="8"/>
                </a:cubicBezTo>
                <a:close/>
                <a:moveTo>
                  <a:pt x="39" y="34"/>
                </a:moveTo>
                <a:cubicBezTo>
                  <a:pt x="19" y="44"/>
                  <a:pt x="19" y="44"/>
                  <a:pt x="19" y="44"/>
                </a:cubicBezTo>
                <a:cubicBezTo>
                  <a:pt x="19" y="23"/>
                  <a:pt x="19" y="23"/>
                  <a:pt x="19" y="23"/>
                </a:cubicBezTo>
                <a:cubicBezTo>
                  <a:pt x="39" y="14"/>
                  <a:pt x="39" y="14"/>
                  <a:pt x="39" y="14"/>
                </a:cubicBezTo>
                <a:lnTo>
                  <a:pt x="39" y="34"/>
                </a:lnTo>
                <a:close/>
                <a:moveTo>
                  <a:pt x="34" y="31"/>
                </a:moveTo>
                <a:cubicBezTo>
                  <a:pt x="24" y="26"/>
                  <a:pt x="24" y="26"/>
                  <a:pt x="24" y="26"/>
                </a:cubicBezTo>
                <a:cubicBezTo>
                  <a:pt x="24" y="36"/>
                  <a:pt x="24" y="36"/>
                  <a:pt x="24" y="36"/>
                </a:cubicBezTo>
                <a:lnTo>
                  <a:pt x="34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21" name="Freeform 39">
            <a:extLst>
              <a:ext uri="{FF2B5EF4-FFF2-40B4-BE49-F238E27FC236}">
                <a16:creationId xmlns:a16="http://schemas.microsoft.com/office/drawing/2014/main" id="{6FC7D943-B21E-1845-855C-5A56A08427D6}"/>
              </a:ext>
            </a:extLst>
          </p:cNvPr>
          <p:cNvSpPr>
            <a:spLocks noEditPoints="1"/>
          </p:cNvSpPr>
          <p:nvPr/>
        </p:nvSpPr>
        <p:spPr bwMode="auto">
          <a:xfrm>
            <a:off x="7413625" y="546100"/>
            <a:ext cx="250825" cy="200025"/>
          </a:xfrm>
          <a:custGeom>
            <a:avLst/>
            <a:gdLst>
              <a:gd name="T0" fmla="*/ 73 w 73"/>
              <a:gd name="T1" fmla="*/ 6 h 58"/>
              <a:gd name="T2" fmla="*/ 73 w 73"/>
              <a:gd name="T3" fmla="*/ 52 h 58"/>
              <a:gd name="T4" fmla="*/ 67 w 73"/>
              <a:gd name="T5" fmla="*/ 58 h 58"/>
              <a:gd name="T6" fmla="*/ 7 w 73"/>
              <a:gd name="T7" fmla="*/ 58 h 58"/>
              <a:gd name="T8" fmla="*/ 0 w 73"/>
              <a:gd name="T9" fmla="*/ 52 h 58"/>
              <a:gd name="T10" fmla="*/ 0 w 73"/>
              <a:gd name="T11" fmla="*/ 6 h 58"/>
              <a:gd name="T12" fmla="*/ 7 w 73"/>
              <a:gd name="T13" fmla="*/ 0 h 58"/>
              <a:gd name="T14" fmla="*/ 67 w 73"/>
              <a:gd name="T15" fmla="*/ 0 h 58"/>
              <a:gd name="T16" fmla="*/ 73 w 73"/>
              <a:gd name="T17" fmla="*/ 6 h 58"/>
              <a:gd name="T18" fmla="*/ 5 w 73"/>
              <a:gd name="T19" fmla="*/ 6 h 58"/>
              <a:gd name="T20" fmla="*/ 5 w 73"/>
              <a:gd name="T21" fmla="*/ 14 h 58"/>
              <a:gd name="T22" fmla="*/ 68 w 73"/>
              <a:gd name="T23" fmla="*/ 14 h 58"/>
              <a:gd name="T24" fmla="*/ 68 w 73"/>
              <a:gd name="T25" fmla="*/ 6 h 58"/>
              <a:gd name="T26" fmla="*/ 67 w 73"/>
              <a:gd name="T27" fmla="*/ 4 h 58"/>
              <a:gd name="T28" fmla="*/ 7 w 73"/>
              <a:gd name="T29" fmla="*/ 4 h 58"/>
              <a:gd name="T30" fmla="*/ 5 w 73"/>
              <a:gd name="T31" fmla="*/ 6 h 58"/>
              <a:gd name="T32" fmla="*/ 68 w 73"/>
              <a:gd name="T33" fmla="*/ 52 h 58"/>
              <a:gd name="T34" fmla="*/ 68 w 73"/>
              <a:gd name="T35" fmla="*/ 29 h 58"/>
              <a:gd name="T36" fmla="*/ 5 w 73"/>
              <a:gd name="T37" fmla="*/ 29 h 58"/>
              <a:gd name="T38" fmla="*/ 5 w 73"/>
              <a:gd name="T39" fmla="*/ 52 h 58"/>
              <a:gd name="T40" fmla="*/ 7 w 73"/>
              <a:gd name="T41" fmla="*/ 53 h 58"/>
              <a:gd name="T42" fmla="*/ 67 w 73"/>
              <a:gd name="T43" fmla="*/ 53 h 58"/>
              <a:gd name="T44" fmla="*/ 68 w 73"/>
              <a:gd name="T45" fmla="*/ 52 h 58"/>
              <a:gd name="T46" fmla="*/ 10 w 73"/>
              <a:gd name="T47" fmla="*/ 43 h 58"/>
              <a:gd name="T48" fmla="*/ 20 w 73"/>
              <a:gd name="T49" fmla="*/ 43 h 58"/>
              <a:gd name="T50" fmla="*/ 20 w 73"/>
              <a:gd name="T51" fmla="*/ 48 h 58"/>
              <a:gd name="T52" fmla="*/ 10 w 73"/>
              <a:gd name="T53" fmla="*/ 48 h 58"/>
              <a:gd name="T54" fmla="*/ 10 w 73"/>
              <a:gd name="T55" fmla="*/ 43 h 58"/>
              <a:gd name="T56" fmla="*/ 25 w 73"/>
              <a:gd name="T57" fmla="*/ 43 h 58"/>
              <a:gd name="T58" fmla="*/ 39 w 73"/>
              <a:gd name="T59" fmla="*/ 43 h 58"/>
              <a:gd name="T60" fmla="*/ 39 w 73"/>
              <a:gd name="T61" fmla="*/ 48 h 58"/>
              <a:gd name="T62" fmla="*/ 25 w 73"/>
              <a:gd name="T63" fmla="*/ 48 h 58"/>
              <a:gd name="T64" fmla="*/ 25 w 73"/>
              <a:gd name="T65" fmla="*/ 43 h 58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73" h="58">
                <a:moveTo>
                  <a:pt x="73" y="6"/>
                </a:moveTo>
                <a:cubicBezTo>
                  <a:pt x="73" y="52"/>
                  <a:pt x="73" y="52"/>
                  <a:pt x="73" y="52"/>
                </a:cubicBezTo>
                <a:cubicBezTo>
                  <a:pt x="73" y="55"/>
                  <a:pt x="71" y="58"/>
                  <a:pt x="6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1" y="0"/>
                  <a:pt x="73" y="2"/>
                  <a:pt x="73" y="6"/>
                </a:cubicBezTo>
                <a:close/>
                <a:moveTo>
                  <a:pt x="5" y="6"/>
                </a:moveTo>
                <a:cubicBezTo>
                  <a:pt x="5" y="14"/>
                  <a:pt x="5" y="14"/>
                  <a:pt x="5" y="14"/>
                </a:cubicBezTo>
                <a:cubicBezTo>
                  <a:pt x="68" y="14"/>
                  <a:pt x="68" y="14"/>
                  <a:pt x="68" y="14"/>
                </a:cubicBezTo>
                <a:cubicBezTo>
                  <a:pt x="68" y="6"/>
                  <a:pt x="68" y="6"/>
                  <a:pt x="68" y="6"/>
                </a:cubicBezTo>
                <a:cubicBezTo>
                  <a:pt x="68" y="5"/>
                  <a:pt x="68" y="4"/>
                  <a:pt x="67" y="4"/>
                </a:cubicBezTo>
                <a:cubicBezTo>
                  <a:pt x="7" y="4"/>
                  <a:pt x="7" y="4"/>
                  <a:pt x="7" y="4"/>
                </a:cubicBezTo>
                <a:cubicBezTo>
                  <a:pt x="6" y="4"/>
                  <a:pt x="5" y="5"/>
                  <a:pt x="5" y="6"/>
                </a:cubicBezTo>
                <a:close/>
                <a:moveTo>
                  <a:pt x="68" y="52"/>
                </a:moveTo>
                <a:cubicBezTo>
                  <a:pt x="68" y="29"/>
                  <a:pt x="68" y="29"/>
                  <a:pt x="68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52"/>
                  <a:pt x="5" y="52"/>
                  <a:pt x="5" y="52"/>
                </a:cubicBezTo>
                <a:cubicBezTo>
                  <a:pt x="5" y="52"/>
                  <a:pt x="6" y="53"/>
                  <a:pt x="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8" y="53"/>
                  <a:pt x="68" y="52"/>
                  <a:pt x="68" y="52"/>
                </a:cubicBezTo>
                <a:close/>
                <a:moveTo>
                  <a:pt x="10" y="43"/>
                </a:moveTo>
                <a:cubicBezTo>
                  <a:pt x="20" y="43"/>
                  <a:pt x="20" y="43"/>
                  <a:pt x="20" y="43"/>
                </a:cubicBezTo>
                <a:cubicBezTo>
                  <a:pt x="20" y="48"/>
                  <a:pt x="20" y="48"/>
                  <a:pt x="20" y="48"/>
                </a:cubicBezTo>
                <a:cubicBezTo>
                  <a:pt x="10" y="48"/>
                  <a:pt x="10" y="48"/>
                  <a:pt x="10" y="48"/>
                </a:cubicBezTo>
                <a:lnTo>
                  <a:pt x="10" y="43"/>
                </a:lnTo>
                <a:close/>
                <a:moveTo>
                  <a:pt x="25" y="43"/>
                </a:moveTo>
                <a:cubicBezTo>
                  <a:pt x="39" y="43"/>
                  <a:pt x="39" y="43"/>
                  <a:pt x="39" y="43"/>
                </a:cubicBezTo>
                <a:cubicBezTo>
                  <a:pt x="39" y="48"/>
                  <a:pt x="39" y="48"/>
                  <a:pt x="39" y="48"/>
                </a:cubicBezTo>
                <a:cubicBezTo>
                  <a:pt x="25" y="48"/>
                  <a:pt x="25" y="48"/>
                  <a:pt x="25" y="48"/>
                </a:cubicBezTo>
                <a:lnTo>
                  <a:pt x="25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22" name="Freeform 40">
            <a:extLst>
              <a:ext uri="{FF2B5EF4-FFF2-40B4-BE49-F238E27FC236}">
                <a16:creationId xmlns:a16="http://schemas.microsoft.com/office/drawing/2014/main" id="{FC8E6D06-4961-7849-BE38-1CD25308BE03}"/>
              </a:ext>
            </a:extLst>
          </p:cNvPr>
          <p:cNvSpPr>
            <a:spLocks noEditPoints="1"/>
          </p:cNvSpPr>
          <p:nvPr/>
        </p:nvSpPr>
        <p:spPr bwMode="auto">
          <a:xfrm>
            <a:off x="7908925" y="546100"/>
            <a:ext cx="215900" cy="217488"/>
          </a:xfrm>
          <a:custGeom>
            <a:avLst/>
            <a:gdLst>
              <a:gd name="T0" fmla="*/ 63 w 63"/>
              <a:gd name="T1" fmla="*/ 43 h 63"/>
              <a:gd name="T2" fmla="*/ 60 w 63"/>
              <a:gd name="T3" fmla="*/ 48 h 63"/>
              <a:gd name="T4" fmla="*/ 34 w 63"/>
              <a:gd name="T5" fmla="*/ 62 h 63"/>
              <a:gd name="T6" fmla="*/ 31 w 63"/>
              <a:gd name="T7" fmla="*/ 63 h 63"/>
              <a:gd name="T8" fmla="*/ 29 w 63"/>
              <a:gd name="T9" fmla="*/ 62 h 63"/>
              <a:gd name="T10" fmla="*/ 2 w 63"/>
              <a:gd name="T11" fmla="*/ 48 h 63"/>
              <a:gd name="T12" fmla="*/ 0 w 63"/>
              <a:gd name="T13" fmla="*/ 43 h 63"/>
              <a:gd name="T14" fmla="*/ 0 w 63"/>
              <a:gd name="T15" fmla="*/ 14 h 63"/>
              <a:gd name="T16" fmla="*/ 3 w 63"/>
              <a:gd name="T17" fmla="*/ 10 h 63"/>
              <a:gd name="T18" fmla="*/ 30 w 63"/>
              <a:gd name="T19" fmla="*/ 0 h 63"/>
              <a:gd name="T20" fmla="*/ 31 w 63"/>
              <a:gd name="T21" fmla="*/ 0 h 63"/>
              <a:gd name="T22" fmla="*/ 33 w 63"/>
              <a:gd name="T23" fmla="*/ 0 h 63"/>
              <a:gd name="T24" fmla="*/ 60 w 63"/>
              <a:gd name="T25" fmla="*/ 10 h 63"/>
              <a:gd name="T26" fmla="*/ 63 w 63"/>
              <a:gd name="T27" fmla="*/ 14 h 63"/>
              <a:gd name="T28" fmla="*/ 63 w 63"/>
              <a:gd name="T29" fmla="*/ 43 h 63"/>
              <a:gd name="T30" fmla="*/ 58 w 63"/>
              <a:gd name="T31" fmla="*/ 14 h 63"/>
              <a:gd name="T32" fmla="*/ 31 w 63"/>
              <a:gd name="T33" fmla="*/ 4 h 63"/>
              <a:gd name="T34" fmla="*/ 5 w 63"/>
              <a:gd name="T35" fmla="*/ 14 h 63"/>
              <a:gd name="T36" fmla="*/ 31 w 63"/>
              <a:gd name="T37" fmla="*/ 24 h 63"/>
              <a:gd name="T38" fmla="*/ 58 w 63"/>
              <a:gd name="T39" fmla="*/ 14 h 63"/>
              <a:gd name="T40" fmla="*/ 58 w 63"/>
              <a:gd name="T41" fmla="*/ 43 h 63"/>
              <a:gd name="T42" fmla="*/ 58 w 63"/>
              <a:gd name="T43" fmla="*/ 19 h 63"/>
              <a:gd name="T44" fmla="*/ 34 w 63"/>
              <a:gd name="T45" fmla="*/ 28 h 63"/>
              <a:gd name="T46" fmla="*/ 34 w 63"/>
              <a:gd name="T47" fmla="*/ 57 h 63"/>
              <a:gd name="T48" fmla="*/ 58 w 63"/>
              <a:gd name="T49" fmla="*/ 43 h 63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" h="63">
                <a:moveTo>
                  <a:pt x="63" y="43"/>
                </a:moveTo>
                <a:cubicBezTo>
                  <a:pt x="63" y="45"/>
                  <a:pt x="62" y="47"/>
                  <a:pt x="60" y="48"/>
                </a:cubicBezTo>
                <a:cubicBezTo>
                  <a:pt x="34" y="62"/>
                  <a:pt x="34" y="62"/>
                  <a:pt x="34" y="62"/>
                </a:cubicBezTo>
                <a:cubicBezTo>
                  <a:pt x="33" y="63"/>
                  <a:pt x="32" y="63"/>
                  <a:pt x="31" y="63"/>
                </a:cubicBezTo>
                <a:cubicBezTo>
                  <a:pt x="31" y="63"/>
                  <a:pt x="30" y="63"/>
                  <a:pt x="29" y="62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7"/>
                  <a:pt x="0" y="45"/>
                  <a:pt x="0" y="43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2"/>
                  <a:pt x="1" y="10"/>
                  <a:pt x="3" y="1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1" y="0"/>
                  <a:pt x="31" y="0"/>
                </a:cubicBezTo>
                <a:cubicBezTo>
                  <a:pt x="32" y="0"/>
                  <a:pt x="32" y="0"/>
                  <a:pt x="33" y="0"/>
                </a:cubicBezTo>
                <a:cubicBezTo>
                  <a:pt x="60" y="10"/>
                  <a:pt x="60" y="10"/>
                  <a:pt x="60" y="10"/>
                </a:cubicBezTo>
                <a:cubicBezTo>
                  <a:pt x="62" y="10"/>
                  <a:pt x="63" y="12"/>
                  <a:pt x="63" y="14"/>
                </a:cubicBezTo>
                <a:lnTo>
                  <a:pt x="63" y="43"/>
                </a:lnTo>
                <a:close/>
                <a:moveTo>
                  <a:pt x="58" y="14"/>
                </a:moveTo>
                <a:cubicBezTo>
                  <a:pt x="31" y="4"/>
                  <a:pt x="31" y="4"/>
                  <a:pt x="31" y="4"/>
                </a:cubicBezTo>
                <a:cubicBezTo>
                  <a:pt x="5" y="14"/>
                  <a:pt x="5" y="14"/>
                  <a:pt x="5" y="14"/>
                </a:cubicBezTo>
                <a:cubicBezTo>
                  <a:pt x="31" y="24"/>
                  <a:pt x="31" y="24"/>
                  <a:pt x="31" y="24"/>
                </a:cubicBezTo>
                <a:lnTo>
                  <a:pt x="58" y="14"/>
                </a:lnTo>
                <a:close/>
                <a:moveTo>
                  <a:pt x="58" y="43"/>
                </a:moveTo>
                <a:cubicBezTo>
                  <a:pt x="58" y="19"/>
                  <a:pt x="58" y="19"/>
                  <a:pt x="58" y="19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57"/>
                  <a:pt x="34" y="57"/>
                  <a:pt x="34" y="57"/>
                </a:cubicBezTo>
                <a:lnTo>
                  <a:pt x="58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23" name="Freeform 41">
            <a:extLst>
              <a:ext uri="{FF2B5EF4-FFF2-40B4-BE49-F238E27FC236}">
                <a16:creationId xmlns:a16="http://schemas.microsoft.com/office/drawing/2014/main" id="{C8054388-3566-784F-9680-87B7FEB69EB5}"/>
              </a:ext>
            </a:extLst>
          </p:cNvPr>
          <p:cNvSpPr>
            <a:spLocks noEditPoints="1"/>
          </p:cNvSpPr>
          <p:nvPr/>
        </p:nvSpPr>
        <p:spPr bwMode="auto">
          <a:xfrm>
            <a:off x="8402638" y="560388"/>
            <a:ext cx="233362" cy="185737"/>
          </a:xfrm>
          <a:custGeom>
            <a:avLst/>
            <a:gdLst>
              <a:gd name="T0" fmla="*/ 63 w 68"/>
              <a:gd name="T1" fmla="*/ 53 h 54"/>
              <a:gd name="T2" fmla="*/ 61 w 68"/>
              <a:gd name="T3" fmla="*/ 54 h 54"/>
              <a:gd name="T4" fmla="*/ 8 w 68"/>
              <a:gd name="T5" fmla="*/ 54 h 54"/>
              <a:gd name="T6" fmla="*/ 6 w 68"/>
              <a:gd name="T7" fmla="*/ 53 h 54"/>
              <a:gd name="T8" fmla="*/ 0 w 68"/>
              <a:gd name="T9" fmla="*/ 34 h 54"/>
              <a:gd name="T10" fmla="*/ 34 w 68"/>
              <a:gd name="T11" fmla="*/ 0 h 54"/>
              <a:gd name="T12" fmla="*/ 68 w 68"/>
              <a:gd name="T13" fmla="*/ 34 h 54"/>
              <a:gd name="T14" fmla="*/ 63 w 68"/>
              <a:gd name="T15" fmla="*/ 53 h 54"/>
              <a:gd name="T16" fmla="*/ 10 w 68"/>
              <a:gd name="T17" fmla="*/ 30 h 54"/>
              <a:gd name="T18" fmla="*/ 5 w 68"/>
              <a:gd name="T19" fmla="*/ 34 h 54"/>
              <a:gd name="T20" fmla="*/ 10 w 68"/>
              <a:gd name="T21" fmla="*/ 39 h 54"/>
              <a:gd name="T22" fmla="*/ 15 w 68"/>
              <a:gd name="T23" fmla="*/ 34 h 54"/>
              <a:gd name="T24" fmla="*/ 10 w 68"/>
              <a:gd name="T25" fmla="*/ 30 h 54"/>
              <a:gd name="T26" fmla="*/ 17 w 68"/>
              <a:gd name="T27" fmla="*/ 13 h 54"/>
              <a:gd name="T28" fmla="*/ 13 w 68"/>
              <a:gd name="T29" fmla="*/ 17 h 54"/>
              <a:gd name="T30" fmla="*/ 17 w 68"/>
              <a:gd name="T31" fmla="*/ 22 h 54"/>
              <a:gd name="T32" fmla="*/ 22 w 68"/>
              <a:gd name="T33" fmla="*/ 17 h 54"/>
              <a:gd name="T34" fmla="*/ 17 w 68"/>
              <a:gd name="T35" fmla="*/ 13 h 54"/>
              <a:gd name="T36" fmla="*/ 42 w 68"/>
              <a:gd name="T37" fmla="*/ 21 h 54"/>
              <a:gd name="T38" fmla="*/ 41 w 68"/>
              <a:gd name="T39" fmla="*/ 18 h 54"/>
              <a:gd name="T40" fmla="*/ 38 w 68"/>
              <a:gd name="T41" fmla="*/ 20 h 54"/>
              <a:gd name="T42" fmla="*/ 34 w 68"/>
              <a:gd name="T43" fmla="*/ 34 h 54"/>
              <a:gd name="T44" fmla="*/ 27 w 68"/>
              <a:gd name="T45" fmla="*/ 40 h 54"/>
              <a:gd name="T46" fmla="*/ 33 w 68"/>
              <a:gd name="T47" fmla="*/ 49 h 54"/>
              <a:gd name="T48" fmla="*/ 42 w 68"/>
              <a:gd name="T49" fmla="*/ 44 h 54"/>
              <a:gd name="T50" fmla="*/ 39 w 68"/>
              <a:gd name="T51" fmla="*/ 36 h 54"/>
              <a:gd name="T52" fmla="*/ 42 w 68"/>
              <a:gd name="T53" fmla="*/ 21 h 54"/>
              <a:gd name="T54" fmla="*/ 34 w 68"/>
              <a:gd name="T55" fmla="*/ 5 h 54"/>
              <a:gd name="T56" fmla="*/ 30 w 68"/>
              <a:gd name="T57" fmla="*/ 10 h 54"/>
              <a:gd name="T58" fmla="*/ 34 w 68"/>
              <a:gd name="T59" fmla="*/ 15 h 54"/>
              <a:gd name="T60" fmla="*/ 39 w 68"/>
              <a:gd name="T61" fmla="*/ 10 h 54"/>
              <a:gd name="T62" fmla="*/ 34 w 68"/>
              <a:gd name="T63" fmla="*/ 5 h 54"/>
              <a:gd name="T64" fmla="*/ 51 w 68"/>
              <a:gd name="T65" fmla="*/ 13 h 54"/>
              <a:gd name="T66" fmla="*/ 47 w 68"/>
              <a:gd name="T67" fmla="*/ 17 h 54"/>
              <a:gd name="T68" fmla="*/ 51 w 68"/>
              <a:gd name="T69" fmla="*/ 22 h 54"/>
              <a:gd name="T70" fmla="*/ 56 w 68"/>
              <a:gd name="T71" fmla="*/ 17 h 54"/>
              <a:gd name="T72" fmla="*/ 51 w 68"/>
              <a:gd name="T73" fmla="*/ 13 h 54"/>
              <a:gd name="T74" fmla="*/ 59 w 68"/>
              <a:gd name="T75" fmla="*/ 30 h 54"/>
              <a:gd name="T76" fmla="*/ 54 w 68"/>
              <a:gd name="T77" fmla="*/ 34 h 54"/>
              <a:gd name="T78" fmla="*/ 59 w 68"/>
              <a:gd name="T79" fmla="*/ 39 h 54"/>
              <a:gd name="T80" fmla="*/ 64 w 68"/>
              <a:gd name="T81" fmla="*/ 34 h 54"/>
              <a:gd name="T82" fmla="*/ 59 w 68"/>
              <a:gd name="T83" fmla="*/ 30 h 5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8" h="54">
                <a:moveTo>
                  <a:pt x="63" y="53"/>
                </a:moveTo>
                <a:cubicBezTo>
                  <a:pt x="63" y="53"/>
                  <a:pt x="62" y="54"/>
                  <a:pt x="61" y="54"/>
                </a:cubicBezTo>
                <a:cubicBezTo>
                  <a:pt x="8" y="54"/>
                  <a:pt x="8" y="54"/>
                  <a:pt x="8" y="54"/>
                </a:cubicBezTo>
                <a:cubicBezTo>
                  <a:pt x="7" y="54"/>
                  <a:pt x="6" y="53"/>
                  <a:pt x="6" y="53"/>
                </a:cubicBezTo>
                <a:cubicBezTo>
                  <a:pt x="2" y="47"/>
                  <a:pt x="0" y="41"/>
                  <a:pt x="0" y="34"/>
                </a:cubicBezTo>
                <a:cubicBezTo>
                  <a:pt x="0" y="16"/>
                  <a:pt x="16" y="0"/>
                  <a:pt x="34" y="0"/>
                </a:cubicBezTo>
                <a:cubicBezTo>
                  <a:pt x="53" y="0"/>
                  <a:pt x="68" y="16"/>
                  <a:pt x="68" y="34"/>
                </a:cubicBezTo>
                <a:cubicBezTo>
                  <a:pt x="68" y="41"/>
                  <a:pt x="67" y="47"/>
                  <a:pt x="63" y="53"/>
                </a:cubicBezTo>
                <a:close/>
                <a:moveTo>
                  <a:pt x="10" y="30"/>
                </a:moveTo>
                <a:cubicBezTo>
                  <a:pt x="7" y="30"/>
                  <a:pt x="5" y="32"/>
                  <a:pt x="5" y="34"/>
                </a:cubicBezTo>
                <a:cubicBezTo>
                  <a:pt x="5" y="37"/>
                  <a:pt x="7" y="39"/>
                  <a:pt x="10" y="39"/>
                </a:cubicBezTo>
                <a:cubicBezTo>
                  <a:pt x="13" y="39"/>
                  <a:pt x="15" y="37"/>
                  <a:pt x="15" y="34"/>
                </a:cubicBezTo>
                <a:cubicBezTo>
                  <a:pt x="15" y="32"/>
                  <a:pt x="13" y="30"/>
                  <a:pt x="10" y="30"/>
                </a:cubicBezTo>
                <a:close/>
                <a:moveTo>
                  <a:pt x="17" y="13"/>
                </a:moveTo>
                <a:cubicBezTo>
                  <a:pt x="15" y="13"/>
                  <a:pt x="13" y="15"/>
                  <a:pt x="13" y="17"/>
                </a:cubicBezTo>
                <a:cubicBezTo>
                  <a:pt x="13" y="20"/>
                  <a:pt x="15" y="22"/>
                  <a:pt x="17" y="22"/>
                </a:cubicBezTo>
                <a:cubicBezTo>
                  <a:pt x="20" y="22"/>
                  <a:pt x="22" y="20"/>
                  <a:pt x="22" y="17"/>
                </a:cubicBezTo>
                <a:cubicBezTo>
                  <a:pt x="22" y="15"/>
                  <a:pt x="20" y="13"/>
                  <a:pt x="17" y="13"/>
                </a:cubicBezTo>
                <a:close/>
                <a:moveTo>
                  <a:pt x="42" y="21"/>
                </a:moveTo>
                <a:cubicBezTo>
                  <a:pt x="43" y="20"/>
                  <a:pt x="42" y="19"/>
                  <a:pt x="41" y="18"/>
                </a:cubicBezTo>
                <a:cubicBezTo>
                  <a:pt x="39" y="18"/>
                  <a:pt x="38" y="19"/>
                  <a:pt x="38" y="20"/>
                </a:cubicBezTo>
                <a:cubicBezTo>
                  <a:pt x="34" y="34"/>
                  <a:pt x="34" y="34"/>
                  <a:pt x="34" y="34"/>
                </a:cubicBezTo>
                <a:cubicBezTo>
                  <a:pt x="31" y="35"/>
                  <a:pt x="28" y="37"/>
                  <a:pt x="27" y="40"/>
                </a:cubicBezTo>
                <a:cubicBezTo>
                  <a:pt x="26" y="44"/>
                  <a:pt x="29" y="48"/>
                  <a:pt x="33" y="49"/>
                </a:cubicBezTo>
                <a:cubicBezTo>
                  <a:pt x="37" y="50"/>
                  <a:pt x="40" y="47"/>
                  <a:pt x="42" y="44"/>
                </a:cubicBezTo>
                <a:cubicBezTo>
                  <a:pt x="42" y="40"/>
                  <a:pt x="41" y="37"/>
                  <a:pt x="39" y="36"/>
                </a:cubicBezTo>
                <a:lnTo>
                  <a:pt x="42" y="21"/>
                </a:lnTo>
                <a:close/>
                <a:moveTo>
                  <a:pt x="34" y="5"/>
                </a:moveTo>
                <a:cubicBezTo>
                  <a:pt x="32" y="5"/>
                  <a:pt x="30" y="7"/>
                  <a:pt x="30" y="10"/>
                </a:cubicBezTo>
                <a:cubicBezTo>
                  <a:pt x="30" y="13"/>
                  <a:pt x="32" y="15"/>
                  <a:pt x="34" y="15"/>
                </a:cubicBezTo>
                <a:cubicBezTo>
                  <a:pt x="37" y="15"/>
                  <a:pt x="39" y="13"/>
                  <a:pt x="39" y="10"/>
                </a:cubicBezTo>
                <a:cubicBezTo>
                  <a:pt x="39" y="7"/>
                  <a:pt x="37" y="5"/>
                  <a:pt x="34" y="5"/>
                </a:cubicBezTo>
                <a:close/>
                <a:moveTo>
                  <a:pt x="51" y="13"/>
                </a:moveTo>
                <a:cubicBezTo>
                  <a:pt x="49" y="13"/>
                  <a:pt x="47" y="15"/>
                  <a:pt x="47" y="17"/>
                </a:cubicBezTo>
                <a:cubicBezTo>
                  <a:pt x="47" y="20"/>
                  <a:pt x="49" y="22"/>
                  <a:pt x="51" y="22"/>
                </a:cubicBezTo>
                <a:cubicBezTo>
                  <a:pt x="54" y="22"/>
                  <a:pt x="56" y="20"/>
                  <a:pt x="56" y="17"/>
                </a:cubicBezTo>
                <a:cubicBezTo>
                  <a:pt x="56" y="15"/>
                  <a:pt x="54" y="13"/>
                  <a:pt x="51" y="13"/>
                </a:cubicBezTo>
                <a:close/>
                <a:moveTo>
                  <a:pt x="59" y="30"/>
                </a:moveTo>
                <a:cubicBezTo>
                  <a:pt x="56" y="30"/>
                  <a:pt x="54" y="32"/>
                  <a:pt x="54" y="34"/>
                </a:cubicBezTo>
                <a:cubicBezTo>
                  <a:pt x="54" y="37"/>
                  <a:pt x="56" y="39"/>
                  <a:pt x="59" y="39"/>
                </a:cubicBezTo>
                <a:cubicBezTo>
                  <a:pt x="61" y="39"/>
                  <a:pt x="64" y="37"/>
                  <a:pt x="64" y="34"/>
                </a:cubicBezTo>
                <a:cubicBezTo>
                  <a:pt x="64" y="32"/>
                  <a:pt x="61" y="30"/>
                  <a:pt x="59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24" name="Freeform 42">
            <a:extLst>
              <a:ext uri="{FF2B5EF4-FFF2-40B4-BE49-F238E27FC236}">
                <a16:creationId xmlns:a16="http://schemas.microsoft.com/office/drawing/2014/main" id="{09A514D6-ED77-6542-9DAB-D5511449F6BE}"/>
              </a:ext>
            </a:extLst>
          </p:cNvPr>
          <p:cNvSpPr>
            <a:spLocks noEditPoints="1"/>
          </p:cNvSpPr>
          <p:nvPr/>
        </p:nvSpPr>
        <p:spPr bwMode="auto">
          <a:xfrm>
            <a:off x="8843963" y="530225"/>
            <a:ext cx="250825" cy="215900"/>
          </a:xfrm>
          <a:custGeom>
            <a:avLst/>
            <a:gdLst>
              <a:gd name="T0" fmla="*/ 73 w 73"/>
              <a:gd name="T1" fmla="*/ 47 h 63"/>
              <a:gd name="T2" fmla="*/ 67 w 73"/>
              <a:gd name="T3" fmla="*/ 53 h 63"/>
              <a:gd name="T4" fmla="*/ 46 w 73"/>
              <a:gd name="T5" fmla="*/ 53 h 63"/>
              <a:gd name="T6" fmla="*/ 48 w 73"/>
              <a:gd name="T7" fmla="*/ 60 h 63"/>
              <a:gd name="T8" fmla="*/ 46 w 73"/>
              <a:gd name="T9" fmla="*/ 63 h 63"/>
              <a:gd name="T10" fmla="*/ 26 w 73"/>
              <a:gd name="T11" fmla="*/ 63 h 63"/>
              <a:gd name="T12" fmla="*/ 24 w 73"/>
              <a:gd name="T13" fmla="*/ 60 h 63"/>
              <a:gd name="T14" fmla="*/ 26 w 73"/>
              <a:gd name="T15" fmla="*/ 53 h 63"/>
              <a:gd name="T16" fmla="*/ 6 w 73"/>
              <a:gd name="T17" fmla="*/ 53 h 63"/>
              <a:gd name="T18" fmla="*/ 0 w 73"/>
              <a:gd name="T19" fmla="*/ 47 h 63"/>
              <a:gd name="T20" fmla="*/ 0 w 73"/>
              <a:gd name="T21" fmla="*/ 6 h 63"/>
              <a:gd name="T22" fmla="*/ 6 w 73"/>
              <a:gd name="T23" fmla="*/ 0 h 63"/>
              <a:gd name="T24" fmla="*/ 67 w 73"/>
              <a:gd name="T25" fmla="*/ 0 h 63"/>
              <a:gd name="T26" fmla="*/ 73 w 73"/>
              <a:gd name="T27" fmla="*/ 6 h 63"/>
              <a:gd name="T28" fmla="*/ 73 w 73"/>
              <a:gd name="T29" fmla="*/ 47 h 63"/>
              <a:gd name="T30" fmla="*/ 68 w 73"/>
              <a:gd name="T31" fmla="*/ 6 h 63"/>
              <a:gd name="T32" fmla="*/ 67 w 73"/>
              <a:gd name="T33" fmla="*/ 5 h 63"/>
              <a:gd name="T34" fmla="*/ 6 w 73"/>
              <a:gd name="T35" fmla="*/ 5 h 63"/>
              <a:gd name="T36" fmla="*/ 5 w 73"/>
              <a:gd name="T37" fmla="*/ 6 h 63"/>
              <a:gd name="T38" fmla="*/ 5 w 73"/>
              <a:gd name="T39" fmla="*/ 37 h 63"/>
              <a:gd name="T40" fmla="*/ 6 w 73"/>
              <a:gd name="T41" fmla="*/ 39 h 63"/>
              <a:gd name="T42" fmla="*/ 67 w 73"/>
              <a:gd name="T43" fmla="*/ 39 h 63"/>
              <a:gd name="T44" fmla="*/ 68 w 73"/>
              <a:gd name="T45" fmla="*/ 37 h 63"/>
              <a:gd name="T46" fmla="*/ 68 w 73"/>
              <a:gd name="T47" fmla="*/ 6 h 6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73" h="63">
                <a:moveTo>
                  <a:pt x="73" y="47"/>
                </a:moveTo>
                <a:cubicBezTo>
                  <a:pt x="73" y="50"/>
                  <a:pt x="70" y="53"/>
                  <a:pt x="67" y="53"/>
                </a:cubicBezTo>
                <a:cubicBezTo>
                  <a:pt x="46" y="53"/>
                  <a:pt x="46" y="53"/>
                  <a:pt x="46" y="53"/>
                </a:cubicBezTo>
                <a:cubicBezTo>
                  <a:pt x="46" y="56"/>
                  <a:pt x="48" y="59"/>
                  <a:pt x="48" y="60"/>
                </a:cubicBezTo>
                <a:cubicBezTo>
                  <a:pt x="48" y="62"/>
                  <a:pt x="47" y="63"/>
                  <a:pt x="46" y="63"/>
                </a:cubicBezTo>
                <a:cubicBezTo>
                  <a:pt x="26" y="63"/>
                  <a:pt x="26" y="63"/>
                  <a:pt x="26" y="63"/>
                </a:cubicBezTo>
                <a:cubicBezTo>
                  <a:pt x="25" y="63"/>
                  <a:pt x="24" y="62"/>
                  <a:pt x="24" y="60"/>
                </a:cubicBezTo>
                <a:cubicBezTo>
                  <a:pt x="24" y="59"/>
                  <a:pt x="26" y="56"/>
                  <a:pt x="26" y="53"/>
                </a:cubicBezTo>
                <a:cubicBezTo>
                  <a:pt x="6" y="53"/>
                  <a:pt x="6" y="53"/>
                  <a:pt x="6" y="53"/>
                </a:cubicBezTo>
                <a:cubicBezTo>
                  <a:pt x="2" y="53"/>
                  <a:pt x="0" y="50"/>
                  <a:pt x="0" y="47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2" y="0"/>
                  <a:pt x="6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0" y="0"/>
                  <a:pt x="73" y="2"/>
                  <a:pt x="73" y="6"/>
                </a:cubicBezTo>
                <a:lnTo>
                  <a:pt x="73" y="47"/>
                </a:lnTo>
                <a:close/>
                <a:moveTo>
                  <a:pt x="68" y="6"/>
                </a:moveTo>
                <a:cubicBezTo>
                  <a:pt x="68" y="5"/>
                  <a:pt x="67" y="5"/>
                  <a:pt x="67" y="5"/>
                </a:cubicBezTo>
                <a:cubicBezTo>
                  <a:pt x="6" y="5"/>
                  <a:pt x="6" y="5"/>
                  <a:pt x="6" y="5"/>
                </a:cubicBezTo>
                <a:cubicBezTo>
                  <a:pt x="5" y="5"/>
                  <a:pt x="5" y="5"/>
                  <a:pt x="5" y="6"/>
                </a:cubicBezTo>
                <a:cubicBezTo>
                  <a:pt x="5" y="37"/>
                  <a:pt x="5" y="37"/>
                  <a:pt x="5" y="37"/>
                </a:cubicBezTo>
                <a:cubicBezTo>
                  <a:pt x="5" y="38"/>
                  <a:pt x="5" y="39"/>
                  <a:pt x="6" y="39"/>
                </a:cubicBezTo>
                <a:cubicBezTo>
                  <a:pt x="67" y="39"/>
                  <a:pt x="67" y="39"/>
                  <a:pt x="67" y="39"/>
                </a:cubicBezTo>
                <a:cubicBezTo>
                  <a:pt x="67" y="39"/>
                  <a:pt x="68" y="38"/>
                  <a:pt x="68" y="37"/>
                </a:cubicBezTo>
                <a:lnTo>
                  <a:pt x="68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25" name="Freeform 43">
            <a:extLst>
              <a:ext uri="{FF2B5EF4-FFF2-40B4-BE49-F238E27FC236}">
                <a16:creationId xmlns:a16="http://schemas.microsoft.com/office/drawing/2014/main" id="{9F830F46-DCA9-EB4E-803C-08C840BA455F}"/>
              </a:ext>
            </a:extLst>
          </p:cNvPr>
          <p:cNvSpPr>
            <a:spLocks noEditPoints="1"/>
          </p:cNvSpPr>
          <p:nvPr/>
        </p:nvSpPr>
        <p:spPr bwMode="auto">
          <a:xfrm>
            <a:off x="71438" y="931863"/>
            <a:ext cx="198437" cy="198437"/>
          </a:xfrm>
          <a:custGeom>
            <a:avLst/>
            <a:gdLst>
              <a:gd name="T0" fmla="*/ 29 w 58"/>
              <a:gd name="T1" fmla="*/ 58 h 58"/>
              <a:gd name="T2" fmla="*/ 0 w 58"/>
              <a:gd name="T3" fmla="*/ 29 h 58"/>
              <a:gd name="T4" fmla="*/ 29 w 58"/>
              <a:gd name="T5" fmla="*/ 0 h 58"/>
              <a:gd name="T6" fmla="*/ 58 w 58"/>
              <a:gd name="T7" fmla="*/ 29 h 58"/>
              <a:gd name="T8" fmla="*/ 29 w 58"/>
              <a:gd name="T9" fmla="*/ 58 h 58"/>
              <a:gd name="T10" fmla="*/ 8 w 58"/>
              <a:gd name="T11" fmla="*/ 29 h 58"/>
              <a:gd name="T12" fmla="*/ 29 w 58"/>
              <a:gd name="T13" fmla="*/ 49 h 58"/>
              <a:gd name="T14" fmla="*/ 50 w 58"/>
              <a:gd name="T15" fmla="*/ 29 h 58"/>
              <a:gd name="T16" fmla="*/ 29 w 58"/>
              <a:gd name="T17" fmla="*/ 8 h 58"/>
              <a:gd name="T18" fmla="*/ 8 w 58"/>
              <a:gd name="T19" fmla="*/ 29 h 58"/>
              <a:gd name="T20" fmla="*/ 29 w 58"/>
              <a:gd name="T21" fmla="*/ 38 h 58"/>
              <a:gd name="T22" fmla="*/ 19 w 58"/>
              <a:gd name="T23" fmla="*/ 29 h 58"/>
              <a:gd name="T24" fmla="*/ 29 w 58"/>
              <a:gd name="T25" fmla="*/ 19 h 58"/>
              <a:gd name="T26" fmla="*/ 39 w 58"/>
              <a:gd name="T27" fmla="*/ 29 h 58"/>
              <a:gd name="T28" fmla="*/ 29 w 58"/>
              <a:gd name="T29" fmla="*/ 38 h 5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8" y="29"/>
                </a:moveTo>
                <a:cubicBezTo>
                  <a:pt x="8" y="40"/>
                  <a:pt x="18" y="49"/>
                  <a:pt x="29" y="49"/>
                </a:cubicBezTo>
                <a:cubicBezTo>
                  <a:pt x="40" y="49"/>
                  <a:pt x="50" y="40"/>
                  <a:pt x="50" y="29"/>
                </a:cubicBezTo>
                <a:cubicBezTo>
                  <a:pt x="50" y="17"/>
                  <a:pt x="40" y="8"/>
                  <a:pt x="29" y="8"/>
                </a:cubicBezTo>
                <a:cubicBezTo>
                  <a:pt x="18" y="8"/>
                  <a:pt x="8" y="17"/>
                  <a:pt x="8" y="29"/>
                </a:cubicBezTo>
                <a:close/>
                <a:moveTo>
                  <a:pt x="29" y="38"/>
                </a:moveTo>
                <a:cubicBezTo>
                  <a:pt x="24" y="38"/>
                  <a:pt x="19" y="34"/>
                  <a:pt x="19" y="29"/>
                </a:cubicBezTo>
                <a:cubicBezTo>
                  <a:pt x="19" y="23"/>
                  <a:pt x="24" y="19"/>
                  <a:pt x="29" y="19"/>
                </a:cubicBezTo>
                <a:cubicBezTo>
                  <a:pt x="34" y="19"/>
                  <a:pt x="39" y="23"/>
                  <a:pt x="39" y="29"/>
                </a:cubicBezTo>
                <a:cubicBezTo>
                  <a:pt x="39" y="34"/>
                  <a:pt x="34" y="38"/>
                  <a:pt x="29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26" name="Freeform 44">
            <a:extLst>
              <a:ext uri="{FF2B5EF4-FFF2-40B4-BE49-F238E27FC236}">
                <a16:creationId xmlns:a16="http://schemas.microsoft.com/office/drawing/2014/main" id="{1A2348D0-D533-E64D-A7D0-9BA3295D9A88}"/>
              </a:ext>
            </a:extLst>
          </p:cNvPr>
          <p:cNvSpPr>
            <a:spLocks noEditPoints="1"/>
          </p:cNvSpPr>
          <p:nvPr/>
        </p:nvSpPr>
        <p:spPr bwMode="auto">
          <a:xfrm>
            <a:off x="493713" y="914400"/>
            <a:ext cx="200025" cy="230188"/>
          </a:xfrm>
          <a:custGeom>
            <a:avLst/>
            <a:gdLst>
              <a:gd name="T0" fmla="*/ 29 w 58"/>
              <a:gd name="T1" fmla="*/ 67 h 67"/>
              <a:gd name="T2" fmla="*/ 0 w 58"/>
              <a:gd name="T3" fmla="*/ 38 h 67"/>
              <a:gd name="T4" fmla="*/ 15 w 58"/>
              <a:gd name="T5" fmla="*/ 13 h 67"/>
              <a:gd name="T6" fmla="*/ 23 w 58"/>
              <a:gd name="T7" fmla="*/ 8 h 67"/>
              <a:gd name="T8" fmla="*/ 27 w 58"/>
              <a:gd name="T9" fmla="*/ 0 h 67"/>
              <a:gd name="T10" fmla="*/ 34 w 58"/>
              <a:gd name="T11" fmla="*/ 8 h 67"/>
              <a:gd name="T12" fmla="*/ 43 w 58"/>
              <a:gd name="T13" fmla="*/ 13 h 67"/>
              <a:gd name="T14" fmla="*/ 58 w 58"/>
              <a:gd name="T15" fmla="*/ 39 h 67"/>
              <a:gd name="T16" fmla="*/ 29 w 58"/>
              <a:gd name="T17" fmla="*/ 67 h 67"/>
              <a:gd name="T18" fmla="*/ 52 w 58"/>
              <a:gd name="T19" fmla="*/ 40 h 67"/>
              <a:gd name="T20" fmla="*/ 40 w 58"/>
              <a:gd name="T21" fmla="*/ 46 h 67"/>
              <a:gd name="T22" fmla="*/ 23 w 58"/>
              <a:gd name="T23" fmla="*/ 39 h 67"/>
              <a:gd name="T24" fmla="*/ 12 w 58"/>
              <a:gd name="T25" fmla="*/ 48 h 67"/>
              <a:gd name="T26" fmla="*/ 15 w 58"/>
              <a:gd name="T27" fmla="*/ 55 h 67"/>
              <a:gd name="T28" fmla="*/ 22 w 58"/>
              <a:gd name="T29" fmla="*/ 56 h 67"/>
              <a:gd name="T30" fmla="*/ 40 w 58"/>
              <a:gd name="T31" fmla="*/ 48 h 67"/>
              <a:gd name="T32" fmla="*/ 50 w 58"/>
              <a:gd name="T33" fmla="*/ 56 h 67"/>
              <a:gd name="T34" fmla="*/ 54 w 58"/>
              <a:gd name="T35" fmla="*/ 53 h 67"/>
              <a:gd name="T36" fmla="*/ 56 w 58"/>
              <a:gd name="T37" fmla="*/ 45 h 67"/>
              <a:gd name="T38" fmla="*/ 52 w 58"/>
              <a:gd name="T39" fmla="*/ 40 h 67"/>
              <a:gd name="T40" fmla="*/ 43 w 58"/>
              <a:gd name="T41" fmla="*/ 60 h 67"/>
              <a:gd name="T42" fmla="*/ 35 w 58"/>
              <a:gd name="T43" fmla="*/ 62 h 67"/>
              <a:gd name="T44" fmla="*/ 28 w 58"/>
              <a:gd name="T45" fmla="*/ 60 h 67"/>
              <a:gd name="T46" fmla="*/ 27 w 58"/>
              <a:gd name="T47" fmla="*/ 60 h 67"/>
              <a:gd name="T48" fmla="*/ 26 w 58"/>
              <a:gd name="T49" fmla="*/ 60 h 67"/>
              <a:gd name="T50" fmla="*/ 26 w 58"/>
              <a:gd name="T51" fmla="*/ 62 h 67"/>
              <a:gd name="T52" fmla="*/ 37 w 58"/>
              <a:gd name="T53" fmla="*/ 64 h 67"/>
              <a:gd name="T54" fmla="*/ 44 w 58"/>
              <a:gd name="T55" fmla="*/ 61 h 67"/>
              <a:gd name="T56" fmla="*/ 44 w 58"/>
              <a:gd name="T57" fmla="*/ 60 h 67"/>
              <a:gd name="T58" fmla="*/ 43 w 58"/>
              <a:gd name="T59" fmla="*/ 60 h 67"/>
              <a:gd name="T60" fmla="*/ 41 w 58"/>
              <a:gd name="T61" fmla="*/ 53 h 67"/>
              <a:gd name="T62" fmla="*/ 38 w 58"/>
              <a:gd name="T63" fmla="*/ 53 h 67"/>
              <a:gd name="T64" fmla="*/ 36 w 58"/>
              <a:gd name="T65" fmla="*/ 53 h 67"/>
              <a:gd name="T66" fmla="*/ 33 w 58"/>
              <a:gd name="T67" fmla="*/ 55 h 67"/>
              <a:gd name="T68" fmla="*/ 32 w 58"/>
              <a:gd name="T69" fmla="*/ 57 h 67"/>
              <a:gd name="T70" fmla="*/ 34 w 58"/>
              <a:gd name="T71" fmla="*/ 56 h 67"/>
              <a:gd name="T72" fmla="*/ 38 w 58"/>
              <a:gd name="T73" fmla="*/ 54 h 67"/>
              <a:gd name="T74" fmla="*/ 41 w 58"/>
              <a:gd name="T75" fmla="*/ 56 h 67"/>
              <a:gd name="T76" fmla="*/ 42 w 58"/>
              <a:gd name="T77" fmla="*/ 57 h 67"/>
              <a:gd name="T78" fmla="*/ 43 w 58"/>
              <a:gd name="T79" fmla="*/ 56 h 67"/>
              <a:gd name="T80" fmla="*/ 41 w 58"/>
              <a:gd name="T81" fmla="*/ 53 h 6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8" h="67">
                <a:moveTo>
                  <a:pt x="29" y="67"/>
                </a:moveTo>
                <a:cubicBezTo>
                  <a:pt x="14" y="67"/>
                  <a:pt x="0" y="55"/>
                  <a:pt x="0" y="38"/>
                </a:cubicBezTo>
                <a:cubicBezTo>
                  <a:pt x="0" y="22"/>
                  <a:pt x="13" y="14"/>
                  <a:pt x="15" y="13"/>
                </a:cubicBezTo>
                <a:cubicBezTo>
                  <a:pt x="18" y="11"/>
                  <a:pt x="20" y="10"/>
                  <a:pt x="23" y="8"/>
                </a:cubicBezTo>
                <a:cubicBezTo>
                  <a:pt x="25" y="7"/>
                  <a:pt x="26" y="5"/>
                  <a:pt x="27" y="0"/>
                </a:cubicBezTo>
                <a:cubicBezTo>
                  <a:pt x="29" y="3"/>
                  <a:pt x="32" y="6"/>
                  <a:pt x="34" y="8"/>
                </a:cubicBezTo>
                <a:cubicBezTo>
                  <a:pt x="37" y="10"/>
                  <a:pt x="40" y="11"/>
                  <a:pt x="43" y="13"/>
                </a:cubicBezTo>
                <a:cubicBezTo>
                  <a:pt x="45" y="14"/>
                  <a:pt x="58" y="22"/>
                  <a:pt x="58" y="39"/>
                </a:cubicBezTo>
                <a:cubicBezTo>
                  <a:pt x="58" y="56"/>
                  <a:pt x="45" y="67"/>
                  <a:pt x="29" y="67"/>
                </a:cubicBezTo>
                <a:close/>
                <a:moveTo>
                  <a:pt x="52" y="40"/>
                </a:moveTo>
                <a:cubicBezTo>
                  <a:pt x="49" y="40"/>
                  <a:pt x="43" y="46"/>
                  <a:pt x="40" y="46"/>
                </a:cubicBezTo>
                <a:cubicBezTo>
                  <a:pt x="36" y="46"/>
                  <a:pt x="31" y="38"/>
                  <a:pt x="23" y="39"/>
                </a:cubicBezTo>
                <a:cubicBezTo>
                  <a:pt x="17" y="39"/>
                  <a:pt x="12" y="43"/>
                  <a:pt x="12" y="48"/>
                </a:cubicBezTo>
                <a:cubicBezTo>
                  <a:pt x="12" y="51"/>
                  <a:pt x="13" y="53"/>
                  <a:pt x="15" y="55"/>
                </a:cubicBezTo>
                <a:cubicBezTo>
                  <a:pt x="17" y="55"/>
                  <a:pt x="18" y="56"/>
                  <a:pt x="22" y="56"/>
                </a:cubicBezTo>
                <a:cubicBezTo>
                  <a:pt x="28" y="56"/>
                  <a:pt x="36" y="48"/>
                  <a:pt x="40" y="48"/>
                </a:cubicBezTo>
                <a:cubicBezTo>
                  <a:pt x="43" y="48"/>
                  <a:pt x="47" y="55"/>
                  <a:pt x="50" y="56"/>
                </a:cubicBezTo>
                <a:cubicBezTo>
                  <a:pt x="51" y="56"/>
                  <a:pt x="52" y="55"/>
                  <a:pt x="54" y="53"/>
                </a:cubicBezTo>
                <a:cubicBezTo>
                  <a:pt x="55" y="50"/>
                  <a:pt x="56" y="47"/>
                  <a:pt x="56" y="45"/>
                </a:cubicBezTo>
                <a:cubicBezTo>
                  <a:pt x="56" y="43"/>
                  <a:pt x="55" y="40"/>
                  <a:pt x="52" y="40"/>
                </a:cubicBezTo>
                <a:close/>
                <a:moveTo>
                  <a:pt x="43" y="60"/>
                </a:moveTo>
                <a:cubicBezTo>
                  <a:pt x="42" y="61"/>
                  <a:pt x="39" y="62"/>
                  <a:pt x="35" y="62"/>
                </a:cubicBezTo>
                <a:cubicBezTo>
                  <a:pt x="31" y="62"/>
                  <a:pt x="29" y="61"/>
                  <a:pt x="28" y="60"/>
                </a:cubicBezTo>
                <a:cubicBezTo>
                  <a:pt x="27" y="60"/>
                  <a:pt x="27" y="60"/>
                  <a:pt x="27" y="60"/>
                </a:cubicBezTo>
                <a:cubicBezTo>
                  <a:pt x="27" y="60"/>
                  <a:pt x="26" y="60"/>
                  <a:pt x="26" y="60"/>
                </a:cubicBezTo>
                <a:cubicBezTo>
                  <a:pt x="26" y="61"/>
                  <a:pt x="26" y="61"/>
                  <a:pt x="26" y="62"/>
                </a:cubicBezTo>
                <a:cubicBezTo>
                  <a:pt x="29" y="64"/>
                  <a:pt x="34" y="64"/>
                  <a:pt x="37" y="64"/>
                </a:cubicBezTo>
                <a:cubicBezTo>
                  <a:pt x="41" y="63"/>
                  <a:pt x="43" y="61"/>
                  <a:pt x="44" y="61"/>
                </a:cubicBezTo>
                <a:cubicBezTo>
                  <a:pt x="44" y="61"/>
                  <a:pt x="44" y="60"/>
                  <a:pt x="44" y="60"/>
                </a:cubicBezTo>
                <a:cubicBezTo>
                  <a:pt x="44" y="60"/>
                  <a:pt x="44" y="59"/>
                  <a:pt x="43" y="60"/>
                </a:cubicBezTo>
                <a:close/>
                <a:moveTo>
                  <a:pt x="41" y="53"/>
                </a:moveTo>
                <a:cubicBezTo>
                  <a:pt x="40" y="53"/>
                  <a:pt x="39" y="53"/>
                  <a:pt x="38" y="53"/>
                </a:cubicBezTo>
                <a:cubicBezTo>
                  <a:pt x="37" y="53"/>
                  <a:pt x="37" y="53"/>
                  <a:pt x="36" y="53"/>
                </a:cubicBezTo>
                <a:cubicBezTo>
                  <a:pt x="34" y="53"/>
                  <a:pt x="33" y="55"/>
                  <a:pt x="33" y="55"/>
                </a:cubicBezTo>
                <a:cubicBezTo>
                  <a:pt x="32" y="56"/>
                  <a:pt x="32" y="56"/>
                  <a:pt x="32" y="57"/>
                </a:cubicBezTo>
                <a:cubicBezTo>
                  <a:pt x="32" y="57"/>
                  <a:pt x="33" y="57"/>
                  <a:pt x="34" y="56"/>
                </a:cubicBezTo>
                <a:cubicBezTo>
                  <a:pt x="35" y="55"/>
                  <a:pt x="36" y="54"/>
                  <a:pt x="38" y="54"/>
                </a:cubicBezTo>
                <a:cubicBezTo>
                  <a:pt x="40" y="54"/>
                  <a:pt x="41" y="55"/>
                  <a:pt x="41" y="56"/>
                </a:cubicBezTo>
                <a:cubicBezTo>
                  <a:pt x="42" y="57"/>
                  <a:pt x="42" y="57"/>
                  <a:pt x="42" y="57"/>
                </a:cubicBezTo>
                <a:cubicBezTo>
                  <a:pt x="43" y="57"/>
                  <a:pt x="43" y="56"/>
                  <a:pt x="43" y="56"/>
                </a:cubicBezTo>
                <a:cubicBezTo>
                  <a:pt x="42" y="55"/>
                  <a:pt x="42" y="54"/>
                  <a:pt x="41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27" name="Freeform 45">
            <a:extLst>
              <a:ext uri="{FF2B5EF4-FFF2-40B4-BE49-F238E27FC236}">
                <a16:creationId xmlns:a16="http://schemas.microsoft.com/office/drawing/2014/main" id="{382867E7-01A4-5443-91D8-C90F46641BC3}"/>
              </a:ext>
            </a:extLst>
          </p:cNvPr>
          <p:cNvSpPr>
            <a:spLocks noEditPoints="1"/>
          </p:cNvSpPr>
          <p:nvPr/>
        </p:nvSpPr>
        <p:spPr bwMode="auto">
          <a:xfrm>
            <a:off x="1066800" y="942975"/>
            <a:ext cx="47625" cy="180975"/>
          </a:xfrm>
          <a:custGeom>
            <a:avLst/>
            <a:gdLst>
              <a:gd name="T0" fmla="*/ 14 w 14"/>
              <a:gd name="T1" fmla="*/ 10 h 53"/>
              <a:gd name="T2" fmla="*/ 11 w 14"/>
              <a:gd name="T3" fmla="*/ 14 h 53"/>
              <a:gd name="T4" fmla="*/ 3 w 14"/>
              <a:gd name="T5" fmla="*/ 14 h 53"/>
              <a:gd name="T6" fmla="*/ 0 w 14"/>
              <a:gd name="T7" fmla="*/ 10 h 53"/>
              <a:gd name="T8" fmla="*/ 0 w 14"/>
              <a:gd name="T9" fmla="*/ 3 h 53"/>
              <a:gd name="T10" fmla="*/ 3 w 14"/>
              <a:gd name="T11" fmla="*/ 0 h 53"/>
              <a:gd name="T12" fmla="*/ 11 w 14"/>
              <a:gd name="T13" fmla="*/ 0 h 53"/>
              <a:gd name="T14" fmla="*/ 14 w 14"/>
              <a:gd name="T15" fmla="*/ 3 h 53"/>
              <a:gd name="T16" fmla="*/ 14 w 14"/>
              <a:gd name="T17" fmla="*/ 10 h 53"/>
              <a:gd name="T18" fmla="*/ 14 w 14"/>
              <a:gd name="T19" fmla="*/ 30 h 53"/>
              <a:gd name="T20" fmla="*/ 11 w 14"/>
              <a:gd name="T21" fmla="*/ 34 h 53"/>
              <a:gd name="T22" fmla="*/ 3 w 14"/>
              <a:gd name="T23" fmla="*/ 34 h 53"/>
              <a:gd name="T24" fmla="*/ 0 w 14"/>
              <a:gd name="T25" fmla="*/ 30 h 53"/>
              <a:gd name="T26" fmla="*/ 0 w 14"/>
              <a:gd name="T27" fmla="*/ 23 h 53"/>
              <a:gd name="T28" fmla="*/ 3 w 14"/>
              <a:gd name="T29" fmla="*/ 19 h 53"/>
              <a:gd name="T30" fmla="*/ 11 w 14"/>
              <a:gd name="T31" fmla="*/ 19 h 53"/>
              <a:gd name="T32" fmla="*/ 14 w 14"/>
              <a:gd name="T33" fmla="*/ 23 h 53"/>
              <a:gd name="T34" fmla="*/ 14 w 14"/>
              <a:gd name="T35" fmla="*/ 30 h 53"/>
              <a:gd name="T36" fmla="*/ 14 w 14"/>
              <a:gd name="T37" fmla="*/ 49 h 53"/>
              <a:gd name="T38" fmla="*/ 11 w 14"/>
              <a:gd name="T39" fmla="*/ 53 h 53"/>
              <a:gd name="T40" fmla="*/ 3 w 14"/>
              <a:gd name="T41" fmla="*/ 53 h 53"/>
              <a:gd name="T42" fmla="*/ 0 w 14"/>
              <a:gd name="T43" fmla="*/ 49 h 53"/>
              <a:gd name="T44" fmla="*/ 0 w 14"/>
              <a:gd name="T45" fmla="*/ 42 h 53"/>
              <a:gd name="T46" fmla="*/ 3 w 14"/>
              <a:gd name="T47" fmla="*/ 38 h 53"/>
              <a:gd name="T48" fmla="*/ 11 w 14"/>
              <a:gd name="T49" fmla="*/ 38 h 53"/>
              <a:gd name="T50" fmla="*/ 14 w 14"/>
              <a:gd name="T51" fmla="*/ 42 h 53"/>
              <a:gd name="T52" fmla="*/ 14 w 14"/>
              <a:gd name="T53" fmla="*/ 49 h 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4" h="53">
                <a:moveTo>
                  <a:pt x="14" y="10"/>
                </a:moveTo>
                <a:cubicBezTo>
                  <a:pt x="14" y="12"/>
                  <a:pt x="13" y="14"/>
                  <a:pt x="11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" y="14"/>
                  <a:pt x="0" y="12"/>
                  <a:pt x="0" y="1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3" y="0"/>
                  <a:pt x="14" y="1"/>
                  <a:pt x="14" y="3"/>
                </a:cubicBezTo>
                <a:lnTo>
                  <a:pt x="14" y="10"/>
                </a:lnTo>
                <a:close/>
                <a:moveTo>
                  <a:pt x="14" y="30"/>
                </a:moveTo>
                <a:cubicBezTo>
                  <a:pt x="14" y="32"/>
                  <a:pt x="13" y="34"/>
                  <a:pt x="11" y="34"/>
                </a:cubicBezTo>
                <a:cubicBezTo>
                  <a:pt x="3" y="34"/>
                  <a:pt x="3" y="34"/>
                  <a:pt x="3" y="34"/>
                </a:cubicBezTo>
                <a:cubicBezTo>
                  <a:pt x="1" y="34"/>
                  <a:pt x="0" y="32"/>
                  <a:pt x="0" y="30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1"/>
                  <a:pt x="1" y="19"/>
                  <a:pt x="3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3" y="19"/>
                  <a:pt x="14" y="21"/>
                  <a:pt x="14" y="23"/>
                </a:cubicBezTo>
                <a:lnTo>
                  <a:pt x="14" y="30"/>
                </a:lnTo>
                <a:close/>
                <a:moveTo>
                  <a:pt x="14" y="49"/>
                </a:moveTo>
                <a:cubicBezTo>
                  <a:pt x="14" y="51"/>
                  <a:pt x="13" y="53"/>
                  <a:pt x="11" y="53"/>
                </a:cubicBezTo>
                <a:cubicBezTo>
                  <a:pt x="3" y="53"/>
                  <a:pt x="3" y="53"/>
                  <a:pt x="3" y="53"/>
                </a:cubicBezTo>
                <a:cubicBezTo>
                  <a:pt x="1" y="53"/>
                  <a:pt x="0" y="51"/>
                  <a:pt x="0" y="49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0"/>
                  <a:pt x="1" y="38"/>
                  <a:pt x="3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3" y="38"/>
                  <a:pt x="14" y="40"/>
                  <a:pt x="14" y="42"/>
                </a:cubicBezTo>
                <a:lnTo>
                  <a:pt x="14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28" name="Freeform 46">
            <a:extLst>
              <a:ext uri="{FF2B5EF4-FFF2-40B4-BE49-F238E27FC236}">
                <a16:creationId xmlns:a16="http://schemas.microsoft.com/office/drawing/2014/main" id="{59DFC247-CDC5-FE43-8362-15661D3164C0}"/>
              </a:ext>
            </a:extLst>
          </p:cNvPr>
          <p:cNvSpPr>
            <a:spLocks noEditPoints="1"/>
          </p:cNvSpPr>
          <p:nvPr/>
        </p:nvSpPr>
        <p:spPr bwMode="auto">
          <a:xfrm>
            <a:off x="1482725" y="931863"/>
            <a:ext cx="200025" cy="198437"/>
          </a:xfrm>
          <a:custGeom>
            <a:avLst/>
            <a:gdLst>
              <a:gd name="T0" fmla="*/ 58 w 58"/>
              <a:gd name="T1" fmla="*/ 10 h 58"/>
              <a:gd name="T2" fmla="*/ 58 w 58"/>
              <a:gd name="T3" fmla="*/ 47 h 58"/>
              <a:gd name="T4" fmla="*/ 47 w 58"/>
              <a:gd name="T5" fmla="*/ 58 h 58"/>
              <a:gd name="T6" fmla="*/ 11 w 58"/>
              <a:gd name="T7" fmla="*/ 58 h 58"/>
              <a:gd name="T8" fmla="*/ 0 w 58"/>
              <a:gd name="T9" fmla="*/ 47 h 58"/>
              <a:gd name="T10" fmla="*/ 0 w 58"/>
              <a:gd name="T11" fmla="*/ 10 h 58"/>
              <a:gd name="T12" fmla="*/ 11 w 58"/>
              <a:gd name="T13" fmla="*/ 0 h 58"/>
              <a:gd name="T14" fmla="*/ 47 w 58"/>
              <a:gd name="T15" fmla="*/ 0 h 58"/>
              <a:gd name="T16" fmla="*/ 58 w 58"/>
              <a:gd name="T17" fmla="*/ 10 h 58"/>
              <a:gd name="T18" fmla="*/ 45 w 58"/>
              <a:gd name="T19" fmla="*/ 14 h 58"/>
              <a:gd name="T20" fmla="*/ 13 w 58"/>
              <a:gd name="T21" fmla="*/ 14 h 58"/>
              <a:gd name="T22" fmla="*/ 9 w 58"/>
              <a:gd name="T23" fmla="*/ 18 h 58"/>
              <a:gd name="T24" fmla="*/ 13 w 58"/>
              <a:gd name="T25" fmla="*/ 23 h 58"/>
              <a:gd name="T26" fmla="*/ 23 w 58"/>
              <a:gd name="T27" fmla="*/ 30 h 58"/>
              <a:gd name="T28" fmla="*/ 29 w 58"/>
              <a:gd name="T29" fmla="*/ 32 h 58"/>
              <a:gd name="T30" fmla="*/ 34 w 58"/>
              <a:gd name="T31" fmla="*/ 30 h 58"/>
              <a:gd name="T32" fmla="*/ 45 w 58"/>
              <a:gd name="T33" fmla="*/ 23 h 58"/>
              <a:gd name="T34" fmla="*/ 48 w 58"/>
              <a:gd name="T35" fmla="*/ 18 h 58"/>
              <a:gd name="T36" fmla="*/ 45 w 58"/>
              <a:gd name="T37" fmla="*/ 14 h 58"/>
              <a:gd name="T38" fmla="*/ 48 w 58"/>
              <a:gd name="T39" fmla="*/ 23 h 58"/>
              <a:gd name="T40" fmla="*/ 46 w 58"/>
              <a:gd name="T41" fmla="*/ 25 h 58"/>
              <a:gd name="T42" fmla="*/ 35 w 58"/>
              <a:gd name="T43" fmla="*/ 32 h 58"/>
              <a:gd name="T44" fmla="*/ 29 w 58"/>
              <a:gd name="T45" fmla="*/ 35 h 58"/>
              <a:gd name="T46" fmla="*/ 23 w 58"/>
              <a:gd name="T47" fmla="*/ 32 h 58"/>
              <a:gd name="T48" fmla="*/ 12 w 58"/>
              <a:gd name="T49" fmla="*/ 25 h 58"/>
              <a:gd name="T50" fmla="*/ 9 w 58"/>
              <a:gd name="T51" fmla="*/ 23 h 58"/>
              <a:gd name="T52" fmla="*/ 9 w 58"/>
              <a:gd name="T53" fmla="*/ 40 h 58"/>
              <a:gd name="T54" fmla="*/ 13 w 58"/>
              <a:gd name="T55" fmla="*/ 43 h 58"/>
              <a:gd name="T56" fmla="*/ 45 w 58"/>
              <a:gd name="T57" fmla="*/ 43 h 58"/>
              <a:gd name="T58" fmla="*/ 48 w 58"/>
              <a:gd name="T59" fmla="*/ 40 h 58"/>
              <a:gd name="T60" fmla="*/ 48 w 58"/>
              <a:gd name="T61" fmla="*/ 23 h 5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8" h="58">
                <a:moveTo>
                  <a:pt x="58" y="10"/>
                </a:moveTo>
                <a:cubicBezTo>
                  <a:pt x="58" y="47"/>
                  <a:pt x="58" y="47"/>
                  <a:pt x="58" y="47"/>
                </a:cubicBez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close/>
                <a:moveTo>
                  <a:pt x="45" y="14"/>
                </a:moveTo>
                <a:cubicBezTo>
                  <a:pt x="13" y="14"/>
                  <a:pt x="13" y="14"/>
                  <a:pt x="13" y="14"/>
                </a:cubicBezTo>
                <a:cubicBezTo>
                  <a:pt x="11" y="14"/>
                  <a:pt x="9" y="16"/>
                  <a:pt x="9" y="18"/>
                </a:cubicBezTo>
                <a:cubicBezTo>
                  <a:pt x="9" y="20"/>
                  <a:pt x="12" y="22"/>
                  <a:pt x="13" y="23"/>
                </a:cubicBezTo>
                <a:cubicBezTo>
                  <a:pt x="17" y="25"/>
                  <a:pt x="20" y="27"/>
                  <a:pt x="23" y="30"/>
                </a:cubicBezTo>
                <a:cubicBezTo>
                  <a:pt x="25" y="31"/>
                  <a:pt x="27" y="32"/>
                  <a:pt x="29" y="32"/>
                </a:cubicBezTo>
                <a:cubicBezTo>
                  <a:pt x="31" y="32"/>
                  <a:pt x="33" y="31"/>
                  <a:pt x="34" y="30"/>
                </a:cubicBezTo>
                <a:cubicBezTo>
                  <a:pt x="38" y="27"/>
                  <a:pt x="41" y="25"/>
                  <a:pt x="45" y="23"/>
                </a:cubicBezTo>
                <a:cubicBezTo>
                  <a:pt x="46" y="22"/>
                  <a:pt x="48" y="20"/>
                  <a:pt x="48" y="18"/>
                </a:cubicBezTo>
                <a:cubicBezTo>
                  <a:pt x="48" y="16"/>
                  <a:pt x="47" y="14"/>
                  <a:pt x="45" y="14"/>
                </a:cubicBezTo>
                <a:close/>
                <a:moveTo>
                  <a:pt x="48" y="23"/>
                </a:moveTo>
                <a:cubicBezTo>
                  <a:pt x="48" y="24"/>
                  <a:pt x="47" y="25"/>
                  <a:pt x="46" y="25"/>
                </a:cubicBezTo>
                <a:cubicBezTo>
                  <a:pt x="42" y="28"/>
                  <a:pt x="39" y="30"/>
                  <a:pt x="35" y="32"/>
                </a:cubicBezTo>
                <a:cubicBezTo>
                  <a:pt x="33" y="33"/>
                  <a:pt x="31" y="35"/>
                  <a:pt x="29" y="35"/>
                </a:cubicBezTo>
                <a:cubicBezTo>
                  <a:pt x="27" y="35"/>
                  <a:pt x="24" y="33"/>
                  <a:pt x="23" y="32"/>
                </a:cubicBezTo>
                <a:cubicBezTo>
                  <a:pt x="19" y="30"/>
                  <a:pt x="15" y="28"/>
                  <a:pt x="12" y="25"/>
                </a:cubicBezTo>
                <a:cubicBezTo>
                  <a:pt x="11" y="25"/>
                  <a:pt x="10" y="24"/>
                  <a:pt x="9" y="23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2"/>
                  <a:pt x="11" y="43"/>
                  <a:pt x="13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7" y="43"/>
                  <a:pt x="48" y="42"/>
                  <a:pt x="48" y="40"/>
                </a:cubicBezTo>
                <a:lnTo>
                  <a:pt x="48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29" name="Freeform 47">
            <a:extLst>
              <a:ext uri="{FF2B5EF4-FFF2-40B4-BE49-F238E27FC236}">
                <a16:creationId xmlns:a16="http://schemas.microsoft.com/office/drawing/2014/main" id="{83FA67A2-3A9A-BF49-BCA8-280FE151DB2C}"/>
              </a:ext>
            </a:extLst>
          </p:cNvPr>
          <p:cNvSpPr>
            <a:spLocks noEditPoints="1"/>
          </p:cNvSpPr>
          <p:nvPr/>
        </p:nvSpPr>
        <p:spPr bwMode="auto">
          <a:xfrm>
            <a:off x="1976438" y="952500"/>
            <a:ext cx="233362" cy="174625"/>
          </a:xfrm>
          <a:custGeom>
            <a:avLst/>
            <a:gdLst>
              <a:gd name="T0" fmla="*/ 68 w 68"/>
              <a:gd name="T1" fmla="*/ 14 h 51"/>
              <a:gd name="T2" fmla="*/ 56 w 68"/>
              <a:gd name="T3" fmla="*/ 26 h 51"/>
              <a:gd name="T4" fmla="*/ 55 w 68"/>
              <a:gd name="T5" fmla="*/ 26 h 51"/>
              <a:gd name="T6" fmla="*/ 54 w 68"/>
              <a:gd name="T7" fmla="*/ 25 h 51"/>
              <a:gd name="T8" fmla="*/ 54 w 68"/>
              <a:gd name="T9" fmla="*/ 18 h 51"/>
              <a:gd name="T10" fmla="*/ 2 w 68"/>
              <a:gd name="T11" fmla="*/ 18 h 51"/>
              <a:gd name="T12" fmla="*/ 0 w 68"/>
              <a:gd name="T13" fmla="*/ 17 h 51"/>
              <a:gd name="T14" fmla="*/ 0 w 68"/>
              <a:gd name="T15" fmla="*/ 9 h 51"/>
              <a:gd name="T16" fmla="*/ 2 w 68"/>
              <a:gd name="T17" fmla="*/ 8 h 51"/>
              <a:gd name="T18" fmla="*/ 54 w 68"/>
              <a:gd name="T19" fmla="*/ 8 h 51"/>
              <a:gd name="T20" fmla="*/ 54 w 68"/>
              <a:gd name="T21" fmla="*/ 1 h 51"/>
              <a:gd name="T22" fmla="*/ 55 w 68"/>
              <a:gd name="T23" fmla="*/ 0 h 51"/>
              <a:gd name="T24" fmla="*/ 56 w 68"/>
              <a:gd name="T25" fmla="*/ 0 h 51"/>
              <a:gd name="T26" fmla="*/ 68 w 68"/>
              <a:gd name="T27" fmla="*/ 12 h 51"/>
              <a:gd name="T28" fmla="*/ 68 w 68"/>
              <a:gd name="T29" fmla="*/ 13 h 51"/>
              <a:gd name="T30" fmla="*/ 68 w 68"/>
              <a:gd name="T31" fmla="*/ 14 h 51"/>
              <a:gd name="T32" fmla="*/ 68 w 68"/>
              <a:gd name="T33" fmla="*/ 41 h 51"/>
              <a:gd name="T34" fmla="*/ 67 w 68"/>
              <a:gd name="T35" fmla="*/ 42 h 51"/>
              <a:gd name="T36" fmla="*/ 15 w 68"/>
              <a:gd name="T37" fmla="*/ 42 h 51"/>
              <a:gd name="T38" fmla="*/ 15 w 68"/>
              <a:gd name="T39" fmla="*/ 49 h 51"/>
              <a:gd name="T40" fmla="*/ 14 w 68"/>
              <a:gd name="T41" fmla="*/ 51 h 51"/>
              <a:gd name="T42" fmla="*/ 13 w 68"/>
              <a:gd name="T43" fmla="*/ 50 h 51"/>
              <a:gd name="T44" fmla="*/ 1 w 68"/>
              <a:gd name="T45" fmla="*/ 38 h 51"/>
              <a:gd name="T46" fmla="*/ 0 w 68"/>
              <a:gd name="T47" fmla="*/ 37 h 51"/>
              <a:gd name="T48" fmla="*/ 1 w 68"/>
              <a:gd name="T49" fmla="*/ 36 h 51"/>
              <a:gd name="T50" fmla="*/ 13 w 68"/>
              <a:gd name="T51" fmla="*/ 24 h 51"/>
              <a:gd name="T52" fmla="*/ 14 w 68"/>
              <a:gd name="T53" fmla="*/ 24 h 51"/>
              <a:gd name="T54" fmla="*/ 15 w 68"/>
              <a:gd name="T55" fmla="*/ 25 h 51"/>
              <a:gd name="T56" fmla="*/ 15 w 68"/>
              <a:gd name="T57" fmla="*/ 32 h 51"/>
              <a:gd name="T58" fmla="*/ 67 w 68"/>
              <a:gd name="T59" fmla="*/ 32 h 51"/>
              <a:gd name="T60" fmla="*/ 68 w 68"/>
              <a:gd name="T61" fmla="*/ 34 h 51"/>
              <a:gd name="T62" fmla="*/ 68 w 68"/>
              <a:gd name="T63" fmla="*/ 41 h 5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8" h="51">
                <a:moveTo>
                  <a:pt x="68" y="14"/>
                </a:moveTo>
                <a:cubicBezTo>
                  <a:pt x="56" y="26"/>
                  <a:pt x="56" y="26"/>
                  <a:pt x="56" y="26"/>
                </a:cubicBezTo>
                <a:cubicBezTo>
                  <a:pt x="56" y="26"/>
                  <a:pt x="55" y="26"/>
                  <a:pt x="55" y="26"/>
                </a:cubicBezTo>
                <a:cubicBezTo>
                  <a:pt x="54" y="26"/>
                  <a:pt x="54" y="26"/>
                  <a:pt x="54" y="25"/>
                </a:cubicBezTo>
                <a:cubicBezTo>
                  <a:pt x="54" y="18"/>
                  <a:pt x="54" y="18"/>
                  <a:pt x="54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1" y="18"/>
                  <a:pt x="0" y="17"/>
                  <a:pt x="0" y="17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8"/>
                  <a:pt x="2" y="8"/>
                </a:cubicBezTo>
                <a:cubicBezTo>
                  <a:pt x="54" y="8"/>
                  <a:pt x="54" y="8"/>
                  <a:pt x="54" y="8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0"/>
                  <a:pt x="54" y="0"/>
                  <a:pt x="55" y="0"/>
                </a:cubicBezTo>
                <a:cubicBezTo>
                  <a:pt x="55" y="0"/>
                  <a:pt x="56" y="0"/>
                  <a:pt x="56" y="0"/>
                </a:cubicBezTo>
                <a:cubicBezTo>
                  <a:pt x="68" y="12"/>
                  <a:pt x="68" y="12"/>
                  <a:pt x="68" y="12"/>
                </a:cubicBezTo>
                <a:cubicBezTo>
                  <a:pt x="68" y="12"/>
                  <a:pt x="68" y="13"/>
                  <a:pt x="68" y="13"/>
                </a:cubicBezTo>
                <a:cubicBezTo>
                  <a:pt x="68" y="13"/>
                  <a:pt x="68" y="14"/>
                  <a:pt x="68" y="14"/>
                </a:cubicBezTo>
                <a:close/>
                <a:moveTo>
                  <a:pt x="68" y="41"/>
                </a:moveTo>
                <a:cubicBezTo>
                  <a:pt x="68" y="42"/>
                  <a:pt x="68" y="42"/>
                  <a:pt x="67" y="42"/>
                </a:cubicBezTo>
                <a:cubicBezTo>
                  <a:pt x="15" y="42"/>
                  <a:pt x="15" y="42"/>
                  <a:pt x="15" y="42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50"/>
                  <a:pt x="14" y="51"/>
                  <a:pt x="14" y="51"/>
                </a:cubicBezTo>
                <a:cubicBezTo>
                  <a:pt x="13" y="51"/>
                  <a:pt x="13" y="50"/>
                  <a:pt x="13" y="50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8"/>
                  <a:pt x="0" y="38"/>
                  <a:pt x="0" y="37"/>
                </a:cubicBezTo>
                <a:cubicBezTo>
                  <a:pt x="0" y="37"/>
                  <a:pt x="1" y="37"/>
                  <a:pt x="1" y="36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4" y="24"/>
                </a:cubicBezTo>
                <a:cubicBezTo>
                  <a:pt x="14" y="24"/>
                  <a:pt x="15" y="24"/>
                  <a:pt x="15" y="25"/>
                </a:cubicBezTo>
                <a:cubicBezTo>
                  <a:pt x="15" y="32"/>
                  <a:pt x="15" y="32"/>
                  <a:pt x="15" y="32"/>
                </a:cubicBezTo>
                <a:cubicBezTo>
                  <a:pt x="67" y="32"/>
                  <a:pt x="67" y="32"/>
                  <a:pt x="67" y="32"/>
                </a:cubicBezTo>
                <a:cubicBezTo>
                  <a:pt x="68" y="32"/>
                  <a:pt x="68" y="33"/>
                  <a:pt x="68" y="34"/>
                </a:cubicBezTo>
                <a:lnTo>
                  <a:pt x="68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30" name="Freeform 48">
            <a:extLst>
              <a:ext uri="{FF2B5EF4-FFF2-40B4-BE49-F238E27FC236}">
                <a16:creationId xmlns:a16="http://schemas.microsoft.com/office/drawing/2014/main" id="{7FABE71C-D964-0C45-8A52-12F3F287C0D1}"/>
              </a:ext>
            </a:extLst>
          </p:cNvPr>
          <p:cNvSpPr>
            <a:spLocks noEditPoints="1"/>
          </p:cNvSpPr>
          <p:nvPr/>
        </p:nvSpPr>
        <p:spPr bwMode="auto">
          <a:xfrm>
            <a:off x="2471738" y="931863"/>
            <a:ext cx="201612" cy="198437"/>
          </a:xfrm>
          <a:custGeom>
            <a:avLst/>
            <a:gdLst>
              <a:gd name="T0" fmla="*/ 29 w 59"/>
              <a:gd name="T1" fmla="*/ 36 h 58"/>
              <a:gd name="T2" fmla="*/ 16 w 59"/>
              <a:gd name="T3" fmla="*/ 48 h 58"/>
              <a:gd name="T4" fmla="*/ 22 w 59"/>
              <a:gd name="T5" fmla="*/ 54 h 58"/>
              <a:gd name="T6" fmla="*/ 22 w 59"/>
              <a:gd name="T7" fmla="*/ 55 h 58"/>
              <a:gd name="T8" fmla="*/ 20 w 59"/>
              <a:gd name="T9" fmla="*/ 58 h 58"/>
              <a:gd name="T10" fmla="*/ 3 w 59"/>
              <a:gd name="T11" fmla="*/ 58 h 58"/>
              <a:gd name="T12" fmla="*/ 0 w 59"/>
              <a:gd name="T13" fmla="*/ 55 h 58"/>
              <a:gd name="T14" fmla="*/ 0 w 59"/>
              <a:gd name="T15" fmla="*/ 38 h 58"/>
              <a:gd name="T16" fmla="*/ 3 w 59"/>
              <a:gd name="T17" fmla="*/ 36 h 58"/>
              <a:gd name="T18" fmla="*/ 5 w 59"/>
              <a:gd name="T19" fmla="*/ 37 h 58"/>
              <a:gd name="T20" fmla="*/ 10 w 59"/>
              <a:gd name="T21" fmla="*/ 42 h 58"/>
              <a:gd name="T22" fmla="*/ 23 w 59"/>
              <a:gd name="T23" fmla="*/ 30 h 58"/>
              <a:gd name="T24" fmla="*/ 24 w 59"/>
              <a:gd name="T25" fmla="*/ 29 h 58"/>
              <a:gd name="T26" fmla="*/ 24 w 59"/>
              <a:gd name="T27" fmla="*/ 30 h 58"/>
              <a:gd name="T28" fmla="*/ 29 w 59"/>
              <a:gd name="T29" fmla="*/ 34 h 58"/>
              <a:gd name="T30" fmla="*/ 29 w 59"/>
              <a:gd name="T31" fmla="*/ 35 h 58"/>
              <a:gd name="T32" fmla="*/ 29 w 59"/>
              <a:gd name="T33" fmla="*/ 36 h 58"/>
              <a:gd name="T34" fmla="*/ 59 w 59"/>
              <a:gd name="T35" fmla="*/ 19 h 58"/>
              <a:gd name="T36" fmla="*/ 56 w 59"/>
              <a:gd name="T37" fmla="*/ 21 h 58"/>
              <a:gd name="T38" fmla="*/ 55 w 59"/>
              <a:gd name="T39" fmla="*/ 21 h 58"/>
              <a:gd name="T40" fmla="*/ 49 w 59"/>
              <a:gd name="T41" fmla="*/ 15 h 58"/>
              <a:gd name="T42" fmla="*/ 37 w 59"/>
              <a:gd name="T43" fmla="*/ 28 h 58"/>
              <a:gd name="T44" fmla="*/ 36 w 59"/>
              <a:gd name="T45" fmla="*/ 28 h 58"/>
              <a:gd name="T46" fmla="*/ 35 w 59"/>
              <a:gd name="T47" fmla="*/ 28 h 58"/>
              <a:gd name="T48" fmla="*/ 30 w 59"/>
              <a:gd name="T49" fmla="*/ 24 h 58"/>
              <a:gd name="T50" fmla="*/ 30 w 59"/>
              <a:gd name="T51" fmla="*/ 23 h 58"/>
              <a:gd name="T52" fmla="*/ 30 w 59"/>
              <a:gd name="T53" fmla="*/ 22 h 58"/>
              <a:gd name="T54" fmla="*/ 43 w 59"/>
              <a:gd name="T55" fmla="*/ 9 h 58"/>
              <a:gd name="T56" fmla="*/ 38 w 59"/>
              <a:gd name="T57" fmla="*/ 4 h 58"/>
              <a:gd name="T58" fmla="*/ 37 w 59"/>
              <a:gd name="T59" fmla="*/ 2 h 58"/>
              <a:gd name="T60" fmla="*/ 39 w 59"/>
              <a:gd name="T61" fmla="*/ 0 h 58"/>
              <a:gd name="T62" fmla="*/ 56 w 59"/>
              <a:gd name="T63" fmla="*/ 0 h 58"/>
              <a:gd name="T64" fmla="*/ 59 w 59"/>
              <a:gd name="T65" fmla="*/ 2 h 58"/>
              <a:gd name="T66" fmla="*/ 59 w 59"/>
              <a:gd name="T67" fmla="*/ 19 h 5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9" h="58">
                <a:moveTo>
                  <a:pt x="29" y="36"/>
                </a:moveTo>
                <a:cubicBezTo>
                  <a:pt x="16" y="48"/>
                  <a:pt x="16" y="48"/>
                  <a:pt x="16" y="48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54"/>
                  <a:pt x="22" y="55"/>
                  <a:pt x="22" y="55"/>
                </a:cubicBezTo>
                <a:cubicBezTo>
                  <a:pt x="22" y="57"/>
                  <a:pt x="21" y="58"/>
                  <a:pt x="20" y="58"/>
                </a:cubicBezTo>
                <a:cubicBezTo>
                  <a:pt x="3" y="58"/>
                  <a:pt x="3" y="58"/>
                  <a:pt x="3" y="58"/>
                </a:cubicBezTo>
                <a:cubicBezTo>
                  <a:pt x="2" y="58"/>
                  <a:pt x="0" y="57"/>
                  <a:pt x="0" y="55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7"/>
                  <a:pt x="2" y="36"/>
                  <a:pt x="3" y="36"/>
                </a:cubicBezTo>
                <a:cubicBezTo>
                  <a:pt x="4" y="36"/>
                  <a:pt x="4" y="36"/>
                  <a:pt x="5" y="37"/>
                </a:cubicBezTo>
                <a:cubicBezTo>
                  <a:pt x="10" y="42"/>
                  <a:pt x="10" y="42"/>
                  <a:pt x="10" y="42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9"/>
                  <a:pt x="24" y="29"/>
                </a:cubicBezTo>
                <a:cubicBezTo>
                  <a:pt x="24" y="29"/>
                  <a:pt x="24" y="29"/>
                  <a:pt x="24" y="30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9" y="34"/>
                  <a:pt x="29" y="35"/>
                </a:cubicBezTo>
                <a:cubicBezTo>
                  <a:pt x="29" y="35"/>
                  <a:pt x="29" y="35"/>
                  <a:pt x="29" y="36"/>
                </a:cubicBezTo>
                <a:close/>
                <a:moveTo>
                  <a:pt x="59" y="19"/>
                </a:moveTo>
                <a:cubicBezTo>
                  <a:pt x="59" y="20"/>
                  <a:pt x="58" y="21"/>
                  <a:pt x="56" y="21"/>
                </a:cubicBezTo>
                <a:cubicBezTo>
                  <a:pt x="56" y="21"/>
                  <a:pt x="55" y="21"/>
                  <a:pt x="55" y="21"/>
                </a:cubicBezTo>
                <a:cubicBezTo>
                  <a:pt x="49" y="15"/>
                  <a:pt x="49" y="15"/>
                  <a:pt x="49" y="15"/>
                </a:cubicBezTo>
                <a:cubicBezTo>
                  <a:pt x="37" y="28"/>
                  <a:pt x="37" y="28"/>
                  <a:pt x="37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0" y="24"/>
                  <a:pt x="30" y="24"/>
                  <a:pt x="30" y="24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2"/>
                  <a:pt x="30" y="22"/>
                  <a:pt x="30" y="22"/>
                </a:cubicBezTo>
                <a:cubicBezTo>
                  <a:pt x="43" y="9"/>
                  <a:pt x="43" y="9"/>
                  <a:pt x="43" y="9"/>
                </a:cubicBezTo>
                <a:cubicBezTo>
                  <a:pt x="38" y="4"/>
                  <a:pt x="38" y="4"/>
                  <a:pt x="38" y="4"/>
                </a:cubicBezTo>
                <a:cubicBezTo>
                  <a:pt x="37" y="3"/>
                  <a:pt x="37" y="3"/>
                  <a:pt x="37" y="2"/>
                </a:cubicBezTo>
                <a:cubicBezTo>
                  <a:pt x="37" y="1"/>
                  <a:pt x="38" y="0"/>
                  <a:pt x="39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lnTo>
                  <a:pt x="5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31" name="Freeform 49">
            <a:extLst>
              <a:ext uri="{FF2B5EF4-FFF2-40B4-BE49-F238E27FC236}">
                <a16:creationId xmlns:a16="http://schemas.microsoft.com/office/drawing/2014/main" id="{FAA25275-F88D-9C45-8274-84E38AFB5203}"/>
              </a:ext>
            </a:extLst>
          </p:cNvPr>
          <p:cNvSpPr>
            <a:spLocks noEditPoints="1"/>
          </p:cNvSpPr>
          <p:nvPr/>
        </p:nvSpPr>
        <p:spPr bwMode="auto">
          <a:xfrm>
            <a:off x="2965450" y="952500"/>
            <a:ext cx="233363" cy="174625"/>
          </a:xfrm>
          <a:custGeom>
            <a:avLst/>
            <a:gdLst>
              <a:gd name="T0" fmla="*/ 50 w 68"/>
              <a:gd name="T1" fmla="*/ 4 h 51"/>
              <a:gd name="T2" fmla="*/ 26 w 68"/>
              <a:gd name="T3" fmla="*/ 47 h 51"/>
              <a:gd name="T4" fmla="*/ 24 w 68"/>
              <a:gd name="T5" fmla="*/ 50 h 51"/>
              <a:gd name="T6" fmla="*/ 23 w 68"/>
              <a:gd name="T7" fmla="*/ 51 h 51"/>
              <a:gd name="T8" fmla="*/ 18 w 68"/>
              <a:gd name="T9" fmla="*/ 48 h 51"/>
              <a:gd name="T10" fmla="*/ 17 w 68"/>
              <a:gd name="T11" fmla="*/ 47 h 51"/>
              <a:gd name="T12" fmla="*/ 19 w 68"/>
              <a:gd name="T13" fmla="*/ 44 h 51"/>
              <a:gd name="T14" fmla="*/ 1 w 68"/>
              <a:gd name="T15" fmla="*/ 28 h 51"/>
              <a:gd name="T16" fmla="*/ 0 w 68"/>
              <a:gd name="T17" fmla="*/ 25 h 51"/>
              <a:gd name="T18" fmla="*/ 1 w 68"/>
              <a:gd name="T19" fmla="*/ 23 h 51"/>
              <a:gd name="T20" fmla="*/ 34 w 68"/>
              <a:gd name="T21" fmla="*/ 3 h 51"/>
              <a:gd name="T22" fmla="*/ 41 w 68"/>
              <a:gd name="T23" fmla="*/ 4 h 51"/>
              <a:gd name="T24" fmla="*/ 43 w 68"/>
              <a:gd name="T25" fmla="*/ 0 h 51"/>
              <a:gd name="T26" fmla="*/ 44 w 68"/>
              <a:gd name="T27" fmla="*/ 0 h 51"/>
              <a:gd name="T28" fmla="*/ 49 w 68"/>
              <a:gd name="T29" fmla="*/ 2 h 51"/>
              <a:gd name="T30" fmla="*/ 50 w 68"/>
              <a:gd name="T31" fmla="*/ 3 h 51"/>
              <a:gd name="T32" fmla="*/ 50 w 68"/>
              <a:gd name="T33" fmla="*/ 4 h 51"/>
              <a:gd name="T34" fmla="*/ 24 w 68"/>
              <a:gd name="T35" fmla="*/ 34 h 51"/>
              <a:gd name="T36" fmla="*/ 17 w 68"/>
              <a:gd name="T37" fmla="*/ 20 h 51"/>
              <a:gd name="T38" fmla="*/ 20 w 68"/>
              <a:gd name="T39" fmla="*/ 12 h 51"/>
              <a:gd name="T40" fmla="*/ 5 w 68"/>
              <a:gd name="T41" fmla="*/ 25 h 51"/>
              <a:gd name="T42" fmla="*/ 22 w 68"/>
              <a:gd name="T43" fmla="*/ 39 h 51"/>
              <a:gd name="T44" fmla="*/ 24 w 68"/>
              <a:gd name="T45" fmla="*/ 34 h 51"/>
              <a:gd name="T46" fmla="*/ 34 w 68"/>
              <a:gd name="T47" fmla="*/ 9 h 51"/>
              <a:gd name="T48" fmla="*/ 23 w 68"/>
              <a:gd name="T49" fmla="*/ 20 h 51"/>
              <a:gd name="T50" fmla="*/ 25 w 68"/>
              <a:gd name="T51" fmla="*/ 22 h 51"/>
              <a:gd name="T52" fmla="*/ 27 w 68"/>
              <a:gd name="T53" fmla="*/ 20 h 51"/>
              <a:gd name="T54" fmla="*/ 34 w 68"/>
              <a:gd name="T55" fmla="*/ 12 h 51"/>
              <a:gd name="T56" fmla="*/ 36 w 68"/>
              <a:gd name="T57" fmla="*/ 11 h 51"/>
              <a:gd name="T58" fmla="*/ 34 w 68"/>
              <a:gd name="T59" fmla="*/ 9 h 51"/>
              <a:gd name="T60" fmla="*/ 68 w 68"/>
              <a:gd name="T61" fmla="*/ 28 h 51"/>
              <a:gd name="T62" fmla="*/ 64 w 68"/>
              <a:gd name="T63" fmla="*/ 33 h 51"/>
              <a:gd name="T64" fmla="*/ 34 w 68"/>
              <a:gd name="T65" fmla="*/ 47 h 51"/>
              <a:gd name="T66" fmla="*/ 37 w 68"/>
              <a:gd name="T67" fmla="*/ 42 h 51"/>
              <a:gd name="T68" fmla="*/ 64 w 68"/>
              <a:gd name="T69" fmla="*/ 25 h 51"/>
              <a:gd name="T70" fmla="*/ 53 w 68"/>
              <a:gd name="T71" fmla="*/ 14 h 51"/>
              <a:gd name="T72" fmla="*/ 55 w 68"/>
              <a:gd name="T73" fmla="*/ 10 h 51"/>
              <a:gd name="T74" fmla="*/ 68 w 68"/>
              <a:gd name="T75" fmla="*/ 23 h 51"/>
              <a:gd name="T76" fmla="*/ 68 w 68"/>
              <a:gd name="T77" fmla="*/ 25 h 51"/>
              <a:gd name="T78" fmla="*/ 68 w 68"/>
              <a:gd name="T79" fmla="*/ 28 h 51"/>
              <a:gd name="T80" fmla="*/ 41 w 68"/>
              <a:gd name="T81" fmla="*/ 36 h 51"/>
              <a:gd name="T82" fmla="*/ 51 w 68"/>
              <a:gd name="T83" fmla="*/ 17 h 51"/>
              <a:gd name="T84" fmla="*/ 51 w 68"/>
              <a:gd name="T85" fmla="*/ 20 h 51"/>
              <a:gd name="T86" fmla="*/ 41 w 68"/>
              <a:gd name="T87" fmla="*/ 36 h 5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8" h="51">
                <a:moveTo>
                  <a:pt x="50" y="4"/>
                </a:moveTo>
                <a:cubicBezTo>
                  <a:pt x="42" y="18"/>
                  <a:pt x="34" y="32"/>
                  <a:pt x="26" y="47"/>
                </a:cubicBezTo>
                <a:cubicBezTo>
                  <a:pt x="24" y="50"/>
                  <a:pt x="24" y="50"/>
                  <a:pt x="24" y="50"/>
                </a:cubicBezTo>
                <a:cubicBezTo>
                  <a:pt x="24" y="50"/>
                  <a:pt x="24" y="51"/>
                  <a:pt x="23" y="51"/>
                </a:cubicBezTo>
                <a:cubicBezTo>
                  <a:pt x="22" y="51"/>
                  <a:pt x="19" y="48"/>
                  <a:pt x="18" y="48"/>
                </a:cubicBezTo>
                <a:cubicBezTo>
                  <a:pt x="18" y="48"/>
                  <a:pt x="17" y="47"/>
                  <a:pt x="17" y="47"/>
                </a:cubicBezTo>
                <a:cubicBezTo>
                  <a:pt x="17" y="46"/>
                  <a:pt x="19" y="44"/>
                  <a:pt x="19" y="44"/>
                </a:cubicBezTo>
                <a:cubicBezTo>
                  <a:pt x="12" y="40"/>
                  <a:pt x="6" y="35"/>
                  <a:pt x="1" y="28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4"/>
                  <a:pt x="1" y="23"/>
                  <a:pt x="1" y="23"/>
                </a:cubicBezTo>
                <a:cubicBezTo>
                  <a:pt x="9" y="11"/>
                  <a:pt x="20" y="3"/>
                  <a:pt x="34" y="3"/>
                </a:cubicBezTo>
                <a:cubicBezTo>
                  <a:pt x="37" y="3"/>
                  <a:pt x="39" y="3"/>
                  <a:pt x="41" y="4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9" y="2"/>
                  <a:pt x="49" y="2"/>
                </a:cubicBezTo>
                <a:cubicBezTo>
                  <a:pt x="50" y="3"/>
                  <a:pt x="50" y="3"/>
                  <a:pt x="50" y="3"/>
                </a:cubicBezTo>
                <a:cubicBezTo>
                  <a:pt x="50" y="3"/>
                  <a:pt x="50" y="4"/>
                  <a:pt x="50" y="4"/>
                </a:cubicBezTo>
                <a:close/>
                <a:moveTo>
                  <a:pt x="24" y="34"/>
                </a:moveTo>
                <a:cubicBezTo>
                  <a:pt x="20" y="31"/>
                  <a:pt x="17" y="26"/>
                  <a:pt x="17" y="20"/>
                </a:cubicBezTo>
                <a:cubicBezTo>
                  <a:pt x="17" y="17"/>
                  <a:pt x="18" y="14"/>
                  <a:pt x="20" y="12"/>
                </a:cubicBezTo>
                <a:cubicBezTo>
                  <a:pt x="14" y="15"/>
                  <a:pt x="9" y="20"/>
                  <a:pt x="5" y="25"/>
                </a:cubicBezTo>
                <a:cubicBezTo>
                  <a:pt x="9" y="31"/>
                  <a:pt x="15" y="36"/>
                  <a:pt x="22" y="39"/>
                </a:cubicBezTo>
                <a:lnTo>
                  <a:pt x="24" y="34"/>
                </a:lnTo>
                <a:close/>
                <a:moveTo>
                  <a:pt x="34" y="9"/>
                </a:moveTo>
                <a:cubicBezTo>
                  <a:pt x="28" y="9"/>
                  <a:pt x="23" y="14"/>
                  <a:pt x="23" y="20"/>
                </a:cubicBezTo>
                <a:cubicBezTo>
                  <a:pt x="23" y="21"/>
                  <a:pt x="24" y="22"/>
                  <a:pt x="25" y="22"/>
                </a:cubicBezTo>
                <a:cubicBezTo>
                  <a:pt x="26" y="22"/>
                  <a:pt x="27" y="21"/>
                  <a:pt x="27" y="20"/>
                </a:cubicBezTo>
                <a:cubicBezTo>
                  <a:pt x="27" y="16"/>
                  <a:pt x="30" y="12"/>
                  <a:pt x="34" y="12"/>
                </a:cubicBezTo>
                <a:cubicBezTo>
                  <a:pt x="35" y="12"/>
                  <a:pt x="36" y="12"/>
                  <a:pt x="36" y="11"/>
                </a:cubicBezTo>
                <a:cubicBezTo>
                  <a:pt x="36" y="10"/>
                  <a:pt x="35" y="9"/>
                  <a:pt x="34" y="9"/>
                </a:cubicBezTo>
                <a:close/>
                <a:moveTo>
                  <a:pt x="68" y="28"/>
                </a:moveTo>
                <a:cubicBezTo>
                  <a:pt x="67" y="30"/>
                  <a:pt x="65" y="32"/>
                  <a:pt x="64" y="33"/>
                </a:cubicBezTo>
                <a:cubicBezTo>
                  <a:pt x="56" y="42"/>
                  <a:pt x="46" y="47"/>
                  <a:pt x="34" y="47"/>
                </a:cubicBezTo>
                <a:cubicBezTo>
                  <a:pt x="37" y="42"/>
                  <a:pt x="37" y="42"/>
                  <a:pt x="37" y="42"/>
                </a:cubicBezTo>
                <a:cubicBezTo>
                  <a:pt x="48" y="41"/>
                  <a:pt x="58" y="34"/>
                  <a:pt x="64" y="25"/>
                </a:cubicBezTo>
                <a:cubicBezTo>
                  <a:pt x="61" y="21"/>
                  <a:pt x="57" y="17"/>
                  <a:pt x="53" y="14"/>
                </a:cubicBezTo>
                <a:cubicBezTo>
                  <a:pt x="55" y="10"/>
                  <a:pt x="55" y="10"/>
                  <a:pt x="55" y="10"/>
                </a:cubicBezTo>
                <a:cubicBezTo>
                  <a:pt x="60" y="13"/>
                  <a:pt x="65" y="18"/>
                  <a:pt x="68" y="23"/>
                </a:cubicBezTo>
                <a:cubicBezTo>
                  <a:pt x="68" y="23"/>
                  <a:pt x="68" y="24"/>
                  <a:pt x="68" y="25"/>
                </a:cubicBezTo>
                <a:cubicBezTo>
                  <a:pt x="68" y="26"/>
                  <a:pt x="68" y="27"/>
                  <a:pt x="68" y="28"/>
                </a:cubicBezTo>
                <a:close/>
                <a:moveTo>
                  <a:pt x="41" y="36"/>
                </a:moveTo>
                <a:cubicBezTo>
                  <a:pt x="51" y="17"/>
                  <a:pt x="51" y="17"/>
                  <a:pt x="51" y="17"/>
                </a:cubicBezTo>
                <a:cubicBezTo>
                  <a:pt x="51" y="18"/>
                  <a:pt x="51" y="19"/>
                  <a:pt x="51" y="20"/>
                </a:cubicBezTo>
                <a:cubicBezTo>
                  <a:pt x="51" y="27"/>
                  <a:pt x="47" y="34"/>
                  <a:pt x="41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32" name="Freeform 50">
            <a:extLst>
              <a:ext uri="{FF2B5EF4-FFF2-40B4-BE49-F238E27FC236}">
                <a16:creationId xmlns:a16="http://schemas.microsoft.com/office/drawing/2014/main" id="{CC27C27A-8BCF-F240-A8F7-0C6689806007}"/>
              </a:ext>
            </a:extLst>
          </p:cNvPr>
          <p:cNvSpPr>
            <a:spLocks/>
          </p:cNvSpPr>
          <p:nvPr/>
        </p:nvSpPr>
        <p:spPr bwMode="auto">
          <a:xfrm>
            <a:off x="3460750" y="928688"/>
            <a:ext cx="233363" cy="201612"/>
          </a:xfrm>
          <a:custGeom>
            <a:avLst/>
            <a:gdLst>
              <a:gd name="T0" fmla="*/ 68 w 68"/>
              <a:gd name="T1" fmla="*/ 2 h 59"/>
              <a:gd name="T2" fmla="*/ 68 w 68"/>
              <a:gd name="T3" fmla="*/ 58 h 59"/>
              <a:gd name="T4" fmla="*/ 67 w 68"/>
              <a:gd name="T5" fmla="*/ 58 h 59"/>
              <a:gd name="T6" fmla="*/ 40 w 68"/>
              <a:gd name="T7" fmla="*/ 31 h 59"/>
              <a:gd name="T8" fmla="*/ 39 w 68"/>
              <a:gd name="T9" fmla="*/ 31 h 59"/>
              <a:gd name="T10" fmla="*/ 39 w 68"/>
              <a:gd name="T11" fmla="*/ 58 h 59"/>
              <a:gd name="T12" fmla="*/ 38 w 68"/>
              <a:gd name="T13" fmla="*/ 58 h 59"/>
              <a:gd name="T14" fmla="*/ 11 w 68"/>
              <a:gd name="T15" fmla="*/ 31 h 59"/>
              <a:gd name="T16" fmla="*/ 10 w 68"/>
              <a:gd name="T17" fmla="*/ 31 h 59"/>
              <a:gd name="T18" fmla="*/ 10 w 68"/>
              <a:gd name="T19" fmla="*/ 56 h 59"/>
              <a:gd name="T20" fmla="*/ 8 w 68"/>
              <a:gd name="T21" fmla="*/ 59 h 59"/>
              <a:gd name="T22" fmla="*/ 3 w 68"/>
              <a:gd name="T23" fmla="*/ 59 h 59"/>
              <a:gd name="T24" fmla="*/ 0 w 68"/>
              <a:gd name="T25" fmla="*/ 56 h 59"/>
              <a:gd name="T26" fmla="*/ 0 w 68"/>
              <a:gd name="T27" fmla="*/ 3 h 59"/>
              <a:gd name="T28" fmla="*/ 3 w 68"/>
              <a:gd name="T29" fmla="*/ 1 h 59"/>
              <a:gd name="T30" fmla="*/ 8 w 68"/>
              <a:gd name="T31" fmla="*/ 1 h 59"/>
              <a:gd name="T32" fmla="*/ 10 w 68"/>
              <a:gd name="T33" fmla="*/ 3 h 59"/>
              <a:gd name="T34" fmla="*/ 10 w 68"/>
              <a:gd name="T35" fmla="*/ 29 h 59"/>
              <a:gd name="T36" fmla="*/ 11 w 68"/>
              <a:gd name="T37" fmla="*/ 28 h 59"/>
              <a:gd name="T38" fmla="*/ 38 w 68"/>
              <a:gd name="T39" fmla="*/ 1 h 59"/>
              <a:gd name="T40" fmla="*/ 39 w 68"/>
              <a:gd name="T41" fmla="*/ 2 h 59"/>
              <a:gd name="T42" fmla="*/ 39 w 68"/>
              <a:gd name="T43" fmla="*/ 29 h 59"/>
              <a:gd name="T44" fmla="*/ 40 w 68"/>
              <a:gd name="T45" fmla="*/ 28 h 59"/>
              <a:gd name="T46" fmla="*/ 67 w 68"/>
              <a:gd name="T47" fmla="*/ 1 h 59"/>
              <a:gd name="T48" fmla="*/ 68 w 68"/>
              <a:gd name="T49" fmla="*/ 2 h 5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8" h="59">
                <a:moveTo>
                  <a:pt x="68" y="2"/>
                </a:moveTo>
                <a:cubicBezTo>
                  <a:pt x="68" y="58"/>
                  <a:pt x="68" y="58"/>
                  <a:pt x="68" y="58"/>
                </a:cubicBezTo>
                <a:cubicBezTo>
                  <a:pt x="68" y="59"/>
                  <a:pt x="68" y="59"/>
                  <a:pt x="67" y="58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1"/>
                  <a:pt x="39" y="31"/>
                  <a:pt x="39" y="31"/>
                </a:cubicBezTo>
                <a:cubicBezTo>
                  <a:pt x="39" y="58"/>
                  <a:pt x="39" y="58"/>
                  <a:pt x="39" y="58"/>
                </a:cubicBezTo>
                <a:cubicBezTo>
                  <a:pt x="39" y="59"/>
                  <a:pt x="39" y="59"/>
                  <a:pt x="38" y="58"/>
                </a:cubicBezTo>
                <a:cubicBezTo>
                  <a:pt x="11" y="31"/>
                  <a:pt x="11" y="31"/>
                  <a:pt x="11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56"/>
                  <a:pt x="10" y="56"/>
                  <a:pt x="10" y="56"/>
                </a:cubicBezTo>
                <a:cubicBezTo>
                  <a:pt x="10" y="58"/>
                  <a:pt x="9" y="59"/>
                  <a:pt x="8" y="59"/>
                </a:cubicBezTo>
                <a:cubicBezTo>
                  <a:pt x="3" y="59"/>
                  <a:pt x="3" y="59"/>
                  <a:pt x="3" y="59"/>
                </a:cubicBezTo>
                <a:cubicBezTo>
                  <a:pt x="2" y="59"/>
                  <a:pt x="0" y="58"/>
                  <a:pt x="0" y="56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1"/>
                  <a:pt x="3" y="1"/>
                </a:cubicBezTo>
                <a:cubicBezTo>
                  <a:pt x="8" y="1"/>
                  <a:pt x="8" y="1"/>
                  <a:pt x="8" y="1"/>
                </a:cubicBezTo>
                <a:cubicBezTo>
                  <a:pt x="9" y="1"/>
                  <a:pt x="10" y="2"/>
                  <a:pt x="10" y="3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8"/>
                  <a:pt x="10" y="28"/>
                  <a:pt x="11" y="28"/>
                </a:cubicBezTo>
                <a:cubicBezTo>
                  <a:pt x="38" y="1"/>
                  <a:pt x="38" y="1"/>
                  <a:pt x="38" y="1"/>
                </a:cubicBezTo>
                <a:cubicBezTo>
                  <a:pt x="39" y="0"/>
                  <a:pt x="39" y="0"/>
                  <a:pt x="39" y="2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8"/>
                  <a:pt x="40" y="28"/>
                  <a:pt x="40" y="28"/>
                </a:cubicBezTo>
                <a:cubicBezTo>
                  <a:pt x="67" y="1"/>
                  <a:pt x="67" y="1"/>
                  <a:pt x="67" y="1"/>
                </a:cubicBezTo>
                <a:cubicBezTo>
                  <a:pt x="68" y="0"/>
                  <a:pt x="68" y="0"/>
                  <a:pt x="68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33" name="Freeform 51">
            <a:extLst>
              <a:ext uri="{FF2B5EF4-FFF2-40B4-BE49-F238E27FC236}">
                <a16:creationId xmlns:a16="http://schemas.microsoft.com/office/drawing/2014/main" id="{9E269A8F-6BF4-AC4D-A2C0-F37D105B8B27}"/>
              </a:ext>
            </a:extLst>
          </p:cNvPr>
          <p:cNvSpPr>
            <a:spLocks/>
          </p:cNvSpPr>
          <p:nvPr/>
        </p:nvSpPr>
        <p:spPr bwMode="auto">
          <a:xfrm>
            <a:off x="3954463" y="962025"/>
            <a:ext cx="250825" cy="150813"/>
          </a:xfrm>
          <a:custGeom>
            <a:avLst/>
            <a:gdLst>
              <a:gd name="T0" fmla="*/ 62 w 73"/>
              <a:gd name="T1" fmla="*/ 26 h 44"/>
              <a:gd name="T2" fmla="*/ 49 w 73"/>
              <a:gd name="T3" fmla="*/ 27 h 44"/>
              <a:gd name="T4" fmla="*/ 41 w 73"/>
              <a:gd name="T5" fmla="*/ 29 h 44"/>
              <a:gd name="T6" fmla="*/ 38 w 73"/>
              <a:gd name="T7" fmla="*/ 29 h 44"/>
              <a:gd name="T8" fmla="*/ 27 w 73"/>
              <a:gd name="T9" fmla="*/ 43 h 44"/>
              <a:gd name="T10" fmla="*/ 30 w 73"/>
              <a:gd name="T11" fmla="*/ 43 h 44"/>
              <a:gd name="T12" fmla="*/ 32 w 73"/>
              <a:gd name="T13" fmla="*/ 43 h 44"/>
              <a:gd name="T14" fmla="*/ 30 w 73"/>
              <a:gd name="T15" fmla="*/ 44 h 44"/>
              <a:gd name="T16" fmla="*/ 26 w 73"/>
              <a:gd name="T17" fmla="*/ 44 h 44"/>
              <a:gd name="T18" fmla="*/ 20 w 73"/>
              <a:gd name="T19" fmla="*/ 44 h 44"/>
              <a:gd name="T20" fmla="*/ 17 w 73"/>
              <a:gd name="T21" fmla="*/ 44 h 44"/>
              <a:gd name="T22" fmla="*/ 17 w 73"/>
              <a:gd name="T23" fmla="*/ 43 h 44"/>
              <a:gd name="T24" fmla="*/ 20 w 73"/>
              <a:gd name="T25" fmla="*/ 43 h 44"/>
              <a:gd name="T26" fmla="*/ 20 w 73"/>
              <a:gd name="T27" fmla="*/ 27 h 44"/>
              <a:gd name="T28" fmla="*/ 14 w 73"/>
              <a:gd name="T29" fmla="*/ 27 h 44"/>
              <a:gd name="T30" fmla="*/ 7 w 73"/>
              <a:gd name="T31" fmla="*/ 35 h 44"/>
              <a:gd name="T32" fmla="*/ 3 w 73"/>
              <a:gd name="T33" fmla="*/ 35 h 44"/>
              <a:gd name="T34" fmla="*/ 2 w 73"/>
              <a:gd name="T35" fmla="*/ 34 h 44"/>
              <a:gd name="T36" fmla="*/ 2 w 73"/>
              <a:gd name="T37" fmla="*/ 27 h 44"/>
              <a:gd name="T38" fmla="*/ 3 w 73"/>
              <a:gd name="T39" fmla="*/ 27 h 44"/>
              <a:gd name="T40" fmla="*/ 3 w 73"/>
              <a:gd name="T41" fmla="*/ 26 h 44"/>
              <a:gd name="T42" fmla="*/ 8 w 73"/>
              <a:gd name="T43" fmla="*/ 26 h 44"/>
              <a:gd name="T44" fmla="*/ 8 w 73"/>
              <a:gd name="T45" fmla="*/ 25 h 44"/>
              <a:gd name="T46" fmla="*/ 0 w 73"/>
              <a:gd name="T47" fmla="*/ 25 h 44"/>
              <a:gd name="T48" fmla="*/ 0 w 73"/>
              <a:gd name="T49" fmla="*/ 20 h 44"/>
              <a:gd name="T50" fmla="*/ 8 w 73"/>
              <a:gd name="T51" fmla="*/ 19 h 44"/>
              <a:gd name="T52" fmla="*/ 8 w 73"/>
              <a:gd name="T53" fmla="*/ 18 h 44"/>
              <a:gd name="T54" fmla="*/ 3 w 73"/>
              <a:gd name="T55" fmla="*/ 18 h 44"/>
              <a:gd name="T56" fmla="*/ 3 w 73"/>
              <a:gd name="T57" fmla="*/ 17 h 44"/>
              <a:gd name="T58" fmla="*/ 2 w 73"/>
              <a:gd name="T59" fmla="*/ 17 h 44"/>
              <a:gd name="T60" fmla="*/ 2 w 73"/>
              <a:gd name="T61" fmla="*/ 10 h 44"/>
              <a:gd name="T62" fmla="*/ 3 w 73"/>
              <a:gd name="T63" fmla="*/ 9 h 44"/>
              <a:gd name="T64" fmla="*/ 7 w 73"/>
              <a:gd name="T65" fmla="*/ 9 h 44"/>
              <a:gd name="T66" fmla="*/ 14 w 73"/>
              <a:gd name="T67" fmla="*/ 17 h 44"/>
              <a:gd name="T68" fmla="*/ 20 w 73"/>
              <a:gd name="T69" fmla="*/ 17 h 44"/>
              <a:gd name="T70" fmla="*/ 20 w 73"/>
              <a:gd name="T71" fmla="*/ 1 h 44"/>
              <a:gd name="T72" fmla="*/ 17 w 73"/>
              <a:gd name="T73" fmla="*/ 1 h 44"/>
              <a:gd name="T74" fmla="*/ 17 w 73"/>
              <a:gd name="T75" fmla="*/ 0 h 44"/>
              <a:gd name="T76" fmla="*/ 20 w 73"/>
              <a:gd name="T77" fmla="*/ 0 h 44"/>
              <a:gd name="T78" fmla="*/ 26 w 73"/>
              <a:gd name="T79" fmla="*/ 0 h 44"/>
              <a:gd name="T80" fmla="*/ 30 w 73"/>
              <a:gd name="T81" fmla="*/ 0 h 44"/>
              <a:gd name="T82" fmla="*/ 32 w 73"/>
              <a:gd name="T83" fmla="*/ 1 h 44"/>
              <a:gd name="T84" fmla="*/ 30 w 73"/>
              <a:gd name="T85" fmla="*/ 1 h 44"/>
              <a:gd name="T86" fmla="*/ 27 w 73"/>
              <a:gd name="T87" fmla="*/ 1 h 44"/>
              <a:gd name="T88" fmla="*/ 38 w 73"/>
              <a:gd name="T89" fmla="*/ 15 h 44"/>
              <a:gd name="T90" fmla="*/ 41 w 73"/>
              <a:gd name="T91" fmla="*/ 15 h 44"/>
              <a:gd name="T92" fmla="*/ 49 w 73"/>
              <a:gd name="T93" fmla="*/ 17 h 44"/>
              <a:gd name="T94" fmla="*/ 62 w 73"/>
              <a:gd name="T95" fmla="*/ 18 h 44"/>
              <a:gd name="T96" fmla="*/ 73 w 73"/>
              <a:gd name="T97" fmla="*/ 22 h 44"/>
              <a:gd name="T98" fmla="*/ 62 w 73"/>
              <a:gd name="T99" fmla="*/ 26 h 4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73" h="44">
                <a:moveTo>
                  <a:pt x="62" y="26"/>
                </a:moveTo>
                <a:cubicBezTo>
                  <a:pt x="49" y="27"/>
                  <a:pt x="49" y="27"/>
                  <a:pt x="49" y="27"/>
                </a:cubicBezTo>
                <a:cubicBezTo>
                  <a:pt x="41" y="29"/>
                  <a:pt x="41" y="29"/>
                  <a:pt x="41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27" y="43"/>
                  <a:pt x="27" y="43"/>
                  <a:pt x="27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1" y="43"/>
                  <a:pt x="32" y="43"/>
                  <a:pt x="32" y="43"/>
                </a:cubicBezTo>
                <a:cubicBezTo>
                  <a:pt x="32" y="44"/>
                  <a:pt x="31" y="44"/>
                  <a:pt x="30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3"/>
                  <a:pt x="17" y="43"/>
                  <a:pt x="17" y="43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27"/>
                  <a:pt x="20" y="27"/>
                  <a:pt x="20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7" y="35"/>
                  <a:pt x="7" y="35"/>
                  <a:pt x="7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27"/>
                  <a:pt x="2" y="27"/>
                  <a:pt x="2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6"/>
                  <a:pt x="3" y="26"/>
                  <a:pt x="3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5"/>
                  <a:pt x="8" y="25"/>
                  <a:pt x="8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18"/>
                  <a:pt x="8" y="18"/>
                  <a:pt x="8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7"/>
                  <a:pt x="3" y="17"/>
                  <a:pt x="3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0"/>
                  <a:pt x="2" y="10"/>
                  <a:pt x="2" y="10"/>
                </a:cubicBezTo>
                <a:cubicBezTo>
                  <a:pt x="3" y="9"/>
                  <a:pt x="3" y="9"/>
                  <a:pt x="3" y="9"/>
                </a:cubicBezTo>
                <a:cubicBezTo>
                  <a:pt x="7" y="9"/>
                  <a:pt x="7" y="9"/>
                  <a:pt x="7" y="9"/>
                </a:cubicBezTo>
                <a:cubicBezTo>
                  <a:pt x="14" y="17"/>
                  <a:pt x="14" y="17"/>
                  <a:pt x="14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"/>
                  <a:pt x="20" y="1"/>
                  <a:pt x="20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0"/>
                  <a:pt x="17" y="0"/>
                  <a:pt x="17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1" y="0"/>
                  <a:pt x="32" y="1"/>
                  <a:pt x="32" y="1"/>
                </a:cubicBezTo>
                <a:cubicBezTo>
                  <a:pt x="32" y="1"/>
                  <a:pt x="31" y="1"/>
                  <a:pt x="30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38" y="15"/>
                  <a:pt x="38" y="15"/>
                  <a:pt x="38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62" y="18"/>
                  <a:pt x="62" y="18"/>
                  <a:pt x="62" y="18"/>
                </a:cubicBezTo>
                <a:cubicBezTo>
                  <a:pt x="73" y="21"/>
                  <a:pt x="73" y="22"/>
                  <a:pt x="73" y="22"/>
                </a:cubicBezTo>
                <a:cubicBezTo>
                  <a:pt x="73" y="22"/>
                  <a:pt x="73" y="23"/>
                  <a:pt x="62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34" name="Freeform 52">
            <a:extLst>
              <a:ext uri="{FF2B5EF4-FFF2-40B4-BE49-F238E27FC236}">
                <a16:creationId xmlns:a16="http://schemas.microsoft.com/office/drawing/2014/main" id="{23206CF5-682D-2249-B9F9-81A0759E332E}"/>
              </a:ext>
            </a:extLst>
          </p:cNvPr>
          <p:cNvSpPr>
            <a:spLocks noEditPoints="1"/>
          </p:cNvSpPr>
          <p:nvPr/>
        </p:nvSpPr>
        <p:spPr bwMode="auto">
          <a:xfrm>
            <a:off x="4448175" y="914400"/>
            <a:ext cx="200025" cy="233363"/>
          </a:xfrm>
          <a:custGeom>
            <a:avLst/>
            <a:gdLst>
              <a:gd name="T0" fmla="*/ 58 w 58"/>
              <a:gd name="T1" fmla="*/ 20 h 68"/>
              <a:gd name="T2" fmla="*/ 58 w 58"/>
              <a:gd name="T3" fmla="*/ 64 h 68"/>
              <a:gd name="T4" fmla="*/ 54 w 58"/>
              <a:gd name="T5" fmla="*/ 68 h 68"/>
              <a:gd name="T6" fmla="*/ 3 w 58"/>
              <a:gd name="T7" fmla="*/ 68 h 68"/>
              <a:gd name="T8" fmla="*/ 0 w 58"/>
              <a:gd name="T9" fmla="*/ 64 h 68"/>
              <a:gd name="T10" fmla="*/ 0 w 58"/>
              <a:gd name="T11" fmla="*/ 3 h 68"/>
              <a:gd name="T12" fmla="*/ 3 w 58"/>
              <a:gd name="T13" fmla="*/ 0 h 68"/>
              <a:gd name="T14" fmla="*/ 37 w 58"/>
              <a:gd name="T15" fmla="*/ 0 h 68"/>
              <a:gd name="T16" fmla="*/ 44 w 58"/>
              <a:gd name="T17" fmla="*/ 2 h 68"/>
              <a:gd name="T18" fmla="*/ 55 w 58"/>
              <a:gd name="T19" fmla="*/ 14 h 68"/>
              <a:gd name="T20" fmla="*/ 58 w 58"/>
              <a:gd name="T21" fmla="*/ 20 h 68"/>
              <a:gd name="T22" fmla="*/ 53 w 58"/>
              <a:gd name="T23" fmla="*/ 24 h 68"/>
              <a:gd name="T24" fmla="*/ 37 w 58"/>
              <a:gd name="T25" fmla="*/ 24 h 68"/>
              <a:gd name="T26" fmla="*/ 34 w 58"/>
              <a:gd name="T27" fmla="*/ 20 h 68"/>
              <a:gd name="T28" fmla="*/ 34 w 58"/>
              <a:gd name="T29" fmla="*/ 5 h 68"/>
              <a:gd name="T30" fmla="*/ 5 w 58"/>
              <a:gd name="T31" fmla="*/ 5 h 68"/>
              <a:gd name="T32" fmla="*/ 5 w 58"/>
              <a:gd name="T33" fmla="*/ 63 h 68"/>
              <a:gd name="T34" fmla="*/ 53 w 58"/>
              <a:gd name="T35" fmla="*/ 63 h 68"/>
              <a:gd name="T36" fmla="*/ 53 w 58"/>
              <a:gd name="T37" fmla="*/ 24 h 68"/>
              <a:gd name="T38" fmla="*/ 20 w 58"/>
              <a:gd name="T39" fmla="*/ 29 h 68"/>
              <a:gd name="T40" fmla="*/ 22 w 58"/>
              <a:gd name="T41" fmla="*/ 30 h 68"/>
              <a:gd name="T42" fmla="*/ 22 w 58"/>
              <a:gd name="T43" fmla="*/ 32 h 68"/>
              <a:gd name="T44" fmla="*/ 15 w 58"/>
              <a:gd name="T45" fmla="*/ 41 h 68"/>
              <a:gd name="T46" fmla="*/ 22 w 58"/>
              <a:gd name="T47" fmla="*/ 50 h 68"/>
              <a:gd name="T48" fmla="*/ 22 w 58"/>
              <a:gd name="T49" fmla="*/ 52 h 68"/>
              <a:gd name="T50" fmla="*/ 20 w 58"/>
              <a:gd name="T51" fmla="*/ 53 h 68"/>
              <a:gd name="T52" fmla="*/ 18 w 58"/>
              <a:gd name="T53" fmla="*/ 53 h 68"/>
              <a:gd name="T54" fmla="*/ 9 w 58"/>
              <a:gd name="T55" fmla="*/ 42 h 68"/>
              <a:gd name="T56" fmla="*/ 9 w 58"/>
              <a:gd name="T57" fmla="*/ 40 h 68"/>
              <a:gd name="T58" fmla="*/ 18 w 58"/>
              <a:gd name="T59" fmla="*/ 29 h 68"/>
              <a:gd name="T60" fmla="*/ 20 w 58"/>
              <a:gd name="T61" fmla="*/ 29 h 68"/>
              <a:gd name="T62" fmla="*/ 24 w 58"/>
              <a:gd name="T63" fmla="*/ 56 h 68"/>
              <a:gd name="T64" fmla="*/ 29 w 58"/>
              <a:gd name="T65" fmla="*/ 25 h 68"/>
              <a:gd name="T66" fmla="*/ 31 w 58"/>
              <a:gd name="T67" fmla="*/ 24 h 68"/>
              <a:gd name="T68" fmla="*/ 33 w 58"/>
              <a:gd name="T69" fmla="*/ 24 h 68"/>
              <a:gd name="T70" fmla="*/ 34 w 58"/>
              <a:gd name="T71" fmla="*/ 26 h 68"/>
              <a:gd name="T72" fmla="*/ 29 w 58"/>
              <a:gd name="T73" fmla="*/ 57 h 68"/>
              <a:gd name="T74" fmla="*/ 27 w 58"/>
              <a:gd name="T75" fmla="*/ 58 h 68"/>
              <a:gd name="T76" fmla="*/ 25 w 58"/>
              <a:gd name="T77" fmla="*/ 58 h 68"/>
              <a:gd name="T78" fmla="*/ 24 w 58"/>
              <a:gd name="T79" fmla="*/ 56 h 68"/>
              <a:gd name="T80" fmla="*/ 48 w 58"/>
              <a:gd name="T81" fmla="*/ 42 h 68"/>
              <a:gd name="T82" fmla="*/ 40 w 58"/>
              <a:gd name="T83" fmla="*/ 53 h 68"/>
              <a:gd name="T84" fmla="*/ 38 w 58"/>
              <a:gd name="T85" fmla="*/ 53 h 68"/>
              <a:gd name="T86" fmla="*/ 36 w 58"/>
              <a:gd name="T87" fmla="*/ 52 h 68"/>
              <a:gd name="T88" fmla="*/ 36 w 58"/>
              <a:gd name="T89" fmla="*/ 50 h 68"/>
              <a:gd name="T90" fmla="*/ 43 w 58"/>
              <a:gd name="T91" fmla="*/ 41 h 68"/>
              <a:gd name="T92" fmla="*/ 36 w 58"/>
              <a:gd name="T93" fmla="*/ 32 h 68"/>
              <a:gd name="T94" fmla="*/ 36 w 58"/>
              <a:gd name="T95" fmla="*/ 30 h 68"/>
              <a:gd name="T96" fmla="*/ 38 w 58"/>
              <a:gd name="T97" fmla="*/ 29 h 68"/>
              <a:gd name="T98" fmla="*/ 40 w 58"/>
              <a:gd name="T99" fmla="*/ 29 h 68"/>
              <a:gd name="T100" fmla="*/ 48 w 58"/>
              <a:gd name="T101" fmla="*/ 40 h 68"/>
              <a:gd name="T102" fmla="*/ 48 w 58"/>
              <a:gd name="T103" fmla="*/ 42 h 68"/>
              <a:gd name="T104" fmla="*/ 39 w 58"/>
              <a:gd name="T105" fmla="*/ 19 h 68"/>
              <a:gd name="T106" fmla="*/ 53 w 58"/>
              <a:gd name="T107" fmla="*/ 19 h 68"/>
              <a:gd name="T108" fmla="*/ 52 w 58"/>
              <a:gd name="T109" fmla="*/ 18 h 68"/>
              <a:gd name="T110" fmla="*/ 40 w 58"/>
              <a:gd name="T111" fmla="*/ 6 h 68"/>
              <a:gd name="T112" fmla="*/ 39 w 58"/>
              <a:gd name="T113" fmla="*/ 5 h 68"/>
              <a:gd name="T114" fmla="*/ 39 w 58"/>
              <a:gd name="T115" fmla="*/ 19 h 68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20" y="29"/>
                </a:move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22" y="31"/>
                  <a:pt x="22" y="32"/>
                </a:cubicBezTo>
                <a:cubicBezTo>
                  <a:pt x="15" y="41"/>
                  <a:pt x="15" y="41"/>
                  <a:pt x="15" y="41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51"/>
                  <a:pt x="22" y="52"/>
                  <a:pt x="22" y="52"/>
                </a:cubicBezTo>
                <a:cubicBezTo>
                  <a:pt x="20" y="53"/>
                  <a:pt x="20" y="53"/>
                  <a:pt x="20" y="53"/>
                </a:cubicBezTo>
                <a:cubicBezTo>
                  <a:pt x="19" y="54"/>
                  <a:pt x="18" y="54"/>
                  <a:pt x="18" y="53"/>
                </a:cubicBezTo>
                <a:cubicBezTo>
                  <a:pt x="9" y="42"/>
                  <a:pt x="9" y="42"/>
                  <a:pt x="9" y="42"/>
                </a:cubicBezTo>
                <a:cubicBezTo>
                  <a:pt x="9" y="41"/>
                  <a:pt x="9" y="41"/>
                  <a:pt x="9" y="40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8"/>
                  <a:pt x="19" y="28"/>
                  <a:pt x="20" y="29"/>
                </a:cubicBezTo>
                <a:close/>
                <a:moveTo>
                  <a:pt x="24" y="56"/>
                </a:moveTo>
                <a:cubicBezTo>
                  <a:pt x="29" y="25"/>
                  <a:pt x="29" y="25"/>
                  <a:pt x="29" y="25"/>
                </a:cubicBezTo>
                <a:cubicBezTo>
                  <a:pt x="29" y="24"/>
                  <a:pt x="30" y="24"/>
                  <a:pt x="31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4" y="25"/>
                  <a:pt x="34" y="26"/>
                </a:cubicBezTo>
                <a:cubicBezTo>
                  <a:pt x="29" y="57"/>
                  <a:pt x="29" y="57"/>
                  <a:pt x="29" y="57"/>
                </a:cubicBezTo>
                <a:cubicBezTo>
                  <a:pt x="29" y="58"/>
                  <a:pt x="28" y="58"/>
                  <a:pt x="27" y="58"/>
                </a:cubicBezTo>
                <a:cubicBezTo>
                  <a:pt x="25" y="58"/>
                  <a:pt x="25" y="58"/>
                  <a:pt x="25" y="58"/>
                </a:cubicBezTo>
                <a:cubicBezTo>
                  <a:pt x="24" y="58"/>
                  <a:pt x="24" y="57"/>
                  <a:pt x="24" y="56"/>
                </a:cubicBezTo>
                <a:close/>
                <a:moveTo>
                  <a:pt x="48" y="42"/>
                </a:moveTo>
                <a:cubicBezTo>
                  <a:pt x="40" y="53"/>
                  <a:pt x="40" y="53"/>
                  <a:pt x="40" y="53"/>
                </a:cubicBezTo>
                <a:cubicBezTo>
                  <a:pt x="39" y="54"/>
                  <a:pt x="39" y="54"/>
                  <a:pt x="38" y="53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52"/>
                  <a:pt x="36" y="51"/>
                  <a:pt x="36" y="50"/>
                </a:cubicBezTo>
                <a:cubicBezTo>
                  <a:pt x="43" y="41"/>
                  <a:pt x="43" y="41"/>
                  <a:pt x="43" y="41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31"/>
                  <a:pt x="36" y="30"/>
                  <a:pt x="36" y="30"/>
                </a:cubicBezTo>
                <a:cubicBezTo>
                  <a:pt x="38" y="29"/>
                  <a:pt x="38" y="29"/>
                  <a:pt x="38" y="29"/>
                </a:cubicBezTo>
                <a:cubicBezTo>
                  <a:pt x="39" y="28"/>
                  <a:pt x="39" y="28"/>
                  <a:pt x="40" y="29"/>
                </a:cubicBezTo>
                <a:cubicBezTo>
                  <a:pt x="48" y="40"/>
                  <a:pt x="48" y="40"/>
                  <a:pt x="48" y="40"/>
                </a:cubicBezTo>
                <a:cubicBezTo>
                  <a:pt x="49" y="41"/>
                  <a:pt x="49" y="41"/>
                  <a:pt x="48" y="42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35" name="Freeform 53">
            <a:extLst>
              <a:ext uri="{FF2B5EF4-FFF2-40B4-BE49-F238E27FC236}">
                <a16:creationId xmlns:a16="http://schemas.microsoft.com/office/drawing/2014/main" id="{F1C65933-9031-9744-8EFA-CCCDB40578B2}"/>
              </a:ext>
            </a:extLst>
          </p:cNvPr>
          <p:cNvSpPr>
            <a:spLocks noEditPoints="1"/>
          </p:cNvSpPr>
          <p:nvPr/>
        </p:nvSpPr>
        <p:spPr bwMode="auto">
          <a:xfrm>
            <a:off x="4943475" y="914400"/>
            <a:ext cx="201613" cy="233363"/>
          </a:xfrm>
          <a:custGeom>
            <a:avLst/>
            <a:gdLst>
              <a:gd name="T0" fmla="*/ 59 w 59"/>
              <a:gd name="T1" fmla="*/ 20 h 68"/>
              <a:gd name="T2" fmla="*/ 59 w 59"/>
              <a:gd name="T3" fmla="*/ 64 h 68"/>
              <a:gd name="T4" fmla="*/ 55 w 59"/>
              <a:gd name="T5" fmla="*/ 68 h 68"/>
              <a:gd name="T6" fmla="*/ 4 w 59"/>
              <a:gd name="T7" fmla="*/ 68 h 68"/>
              <a:gd name="T8" fmla="*/ 0 w 59"/>
              <a:gd name="T9" fmla="*/ 64 h 68"/>
              <a:gd name="T10" fmla="*/ 0 w 59"/>
              <a:gd name="T11" fmla="*/ 3 h 68"/>
              <a:gd name="T12" fmla="*/ 4 w 59"/>
              <a:gd name="T13" fmla="*/ 0 h 68"/>
              <a:gd name="T14" fmla="*/ 38 w 59"/>
              <a:gd name="T15" fmla="*/ 0 h 68"/>
              <a:gd name="T16" fmla="*/ 44 w 59"/>
              <a:gd name="T17" fmla="*/ 2 h 68"/>
              <a:gd name="T18" fmla="*/ 56 w 59"/>
              <a:gd name="T19" fmla="*/ 14 h 68"/>
              <a:gd name="T20" fmla="*/ 59 w 59"/>
              <a:gd name="T21" fmla="*/ 20 h 68"/>
              <a:gd name="T22" fmla="*/ 54 w 59"/>
              <a:gd name="T23" fmla="*/ 24 h 68"/>
              <a:gd name="T24" fmla="*/ 38 w 59"/>
              <a:gd name="T25" fmla="*/ 24 h 68"/>
              <a:gd name="T26" fmla="*/ 34 w 59"/>
              <a:gd name="T27" fmla="*/ 20 h 68"/>
              <a:gd name="T28" fmla="*/ 34 w 59"/>
              <a:gd name="T29" fmla="*/ 5 h 68"/>
              <a:gd name="T30" fmla="*/ 5 w 59"/>
              <a:gd name="T31" fmla="*/ 5 h 68"/>
              <a:gd name="T32" fmla="*/ 5 w 59"/>
              <a:gd name="T33" fmla="*/ 63 h 68"/>
              <a:gd name="T34" fmla="*/ 54 w 59"/>
              <a:gd name="T35" fmla="*/ 63 h 68"/>
              <a:gd name="T36" fmla="*/ 54 w 59"/>
              <a:gd name="T37" fmla="*/ 24 h 68"/>
              <a:gd name="T38" fmla="*/ 39 w 59"/>
              <a:gd name="T39" fmla="*/ 19 h 68"/>
              <a:gd name="T40" fmla="*/ 54 w 59"/>
              <a:gd name="T41" fmla="*/ 19 h 68"/>
              <a:gd name="T42" fmla="*/ 53 w 59"/>
              <a:gd name="T43" fmla="*/ 18 h 68"/>
              <a:gd name="T44" fmla="*/ 41 w 59"/>
              <a:gd name="T45" fmla="*/ 6 h 68"/>
              <a:gd name="T46" fmla="*/ 39 w 59"/>
              <a:gd name="T47" fmla="*/ 5 h 68"/>
              <a:gd name="T48" fmla="*/ 39 w 59"/>
              <a:gd name="T49" fmla="*/ 19 h 6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9" h="68">
                <a:moveTo>
                  <a:pt x="59" y="20"/>
                </a:moveTo>
                <a:cubicBezTo>
                  <a:pt x="59" y="64"/>
                  <a:pt x="59" y="64"/>
                  <a:pt x="59" y="64"/>
                </a:cubicBezTo>
                <a:cubicBezTo>
                  <a:pt x="59" y="66"/>
                  <a:pt x="57" y="68"/>
                  <a:pt x="55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2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0" y="0"/>
                  <a:pt x="43" y="1"/>
                  <a:pt x="44" y="2"/>
                </a:cubicBezTo>
                <a:cubicBezTo>
                  <a:pt x="56" y="14"/>
                  <a:pt x="56" y="14"/>
                  <a:pt x="56" y="14"/>
                </a:cubicBezTo>
                <a:cubicBezTo>
                  <a:pt x="58" y="16"/>
                  <a:pt x="59" y="18"/>
                  <a:pt x="59" y="20"/>
                </a:cubicBezTo>
                <a:close/>
                <a:moveTo>
                  <a:pt x="54" y="24"/>
                </a:moveTo>
                <a:cubicBezTo>
                  <a:pt x="38" y="24"/>
                  <a:pt x="38" y="24"/>
                  <a:pt x="38" y="24"/>
                </a:cubicBezTo>
                <a:cubicBezTo>
                  <a:pt x="36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4" y="63"/>
                  <a:pt x="54" y="63"/>
                  <a:pt x="54" y="63"/>
                </a:cubicBezTo>
                <a:lnTo>
                  <a:pt x="54" y="24"/>
                </a:lnTo>
                <a:close/>
                <a:moveTo>
                  <a:pt x="39" y="19"/>
                </a:moveTo>
                <a:cubicBezTo>
                  <a:pt x="54" y="19"/>
                  <a:pt x="54" y="19"/>
                  <a:pt x="54" y="19"/>
                </a:cubicBezTo>
                <a:cubicBezTo>
                  <a:pt x="53" y="18"/>
                  <a:pt x="53" y="18"/>
                  <a:pt x="53" y="18"/>
                </a:cubicBezTo>
                <a:cubicBezTo>
                  <a:pt x="41" y="6"/>
                  <a:pt x="41" y="6"/>
                  <a:pt x="41" y="6"/>
                </a:cubicBezTo>
                <a:cubicBezTo>
                  <a:pt x="41" y="5"/>
                  <a:pt x="40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36" name="Freeform 54">
            <a:extLst>
              <a:ext uri="{FF2B5EF4-FFF2-40B4-BE49-F238E27FC236}">
                <a16:creationId xmlns:a16="http://schemas.microsoft.com/office/drawing/2014/main" id="{0E7C4908-46CD-324D-A07F-CF833022B7D4}"/>
              </a:ext>
            </a:extLst>
          </p:cNvPr>
          <p:cNvSpPr>
            <a:spLocks noEditPoints="1"/>
          </p:cNvSpPr>
          <p:nvPr/>
        </p:nvSpPr>
        <p:spPr bwMode="auto">
          <a:xfrm>
            <a:off x="5437188" y="914400"/>
            <a:ext cx="198437" cy="233363"/>
          </a:xfrm>
          <a:custGeom>
            <a:avLst/>
            <a:gdLst>
              <a:gd name="T0" fmla="*/ 58 w 58"/>
              <a:gd name="T1" fmla="*/ 20 h 68"/>
              <a:gd name="T2" fmla="*/ 58 w 58"/>
              <a:gd name="T3" fmla="*/ 64 h 68"/>
              <a:gd name="T4" fmla="*/ 54 w 58"/>
              <a:gd name="T5" fmla="*/ 68 h 68"/>
              <a:gd name="T6" fmla="*/ 3 w 58"/>
              <a:gd name="T7" fmla="*/ 68 h 68"/>
              <a:gd name="T8" fmla="*/ 0 w 58"/>
              <a:gd name="T9" fmla="*/ 64 h 68"/>
              <a:gd name="T10" fmla="*/ 0 w 58"/>
              <a:gd name="T11" fmla="*/ 3 h 68"/>
              <a:gd name="T12" fmla="*/ 3 w 58"/>
              <a:gd name="T13" fmla="*/ 0 h 68"/>
              <a:gd name="T14" fmla="*/ 37 w 58"/>
              <a:gd name="T15" fmla="*/ 0 h 68"/>
              <a:gd name="T16" fmla="*/ 44 w 58"/>
              <a:gd name="T17" fmla="*/ 2 h 68"/>
              <a:gd name="T18" fmla="*/ 55 w 58"/>
              <a:gd name="T19" fmla="*/ 14 h 68"/>
              <a:gd name="T20" fmla="*/ 58 w 58"/>
              <a:gd name="T21" fmla="*/ 20 h 68"/>
              <a:gd name="T22" fmla="*/ 53 w 58"/>
              <a:gd name="T23" fmla="*/ 24 h 68"/>
              <a:gd name="T24" fmla="*/ 37 w 58"/>
              <a:gd name="T25" fmla="*/ 24 h 68"/>
              <a:gd name="T26" fmla="*/ 34 w 58"/>
              <a:gd name="T27" fmla="*/ 20 h 68"/>
              <a:gd name="T28" fmla="*/ 34 w 58"/>
              <a:gd name="T29" fmla="*/ 5 h 68"/>
              <a:gd name="T30" fmla="*/ 5 w 58"/>
              <a:gd name="T31" fmla="*/ 5 h 68"/>
              <a:gd name="T32" fmla="*/ 5 w 58"/>
              <a:gd name="T33" fmla="*/ 63 h 68"/>
              <a:gd name="T34" fmla="*/ 53 w 58"/>
              <a:gd name="T35" fmla="*/ 63 h 68"/>
              <a:gd name="T36" fmla="*/ 53 w 58"/>
              <a:gd name="T37" fmla="*/ 24 h 68"/>
              <a:gd name="T38" fmla="*/ 16 w 58"/>
              <a:gd name="T39" fmla="*/ 58 h 68"/>
              <a:gd name="T40" fmla="*/ 28 w 58"/>
              <a:gd name="T41" fmla="*/ 58 h 68"/>
              <a:gd name="T42" fmla="*/ 28 w 58"/>
              <a:gd name="T43" fmla="*/ 54 h 68"/>
              <a:gd name="T44" fmla="*/ 24 w 58"/>
              <a:gd name="T45" fmla="*/ 54 h 68"/>
              <a:gd name="T46" fmla="*/ 24 w 58"/>
              <a:gd name="T47" fmla="*/ 48 h 68"/>
              <a:gd name="T48" fmla="*/ 30 w 58"/>
              <a:gd name="T49" fmla="*/ 48 h 68"/>
              <a:gd name="T50" fmla="*/ 34 w 58"/>
              <a:gd name="T51" fmla="*/ 47 h 68"/>
              <a:gd name="T52" fmla="*/ 40 w 58"/>
              <a:gd name="T53" fmla="*/ 38 h 68"/>
              <a:gd name="T54" fmla="*/ 34 w 58"/>
              <a:gd name="T55" fmla="*/ 30 h 68"/>
              <a:gd name="T56" fmla="*/ 30 w 58"/>
              <a:gd name="T57" fmla="*/ 29 h 68"/>
              <a:gd name="T58" fmla="*/ 16 w 58"/>
              <a:gd name="T59" fmla="*/ 29 h 68"/>
              <a:gd name="T60" fmla="*/ 16 w 58"/>
              <a:gd name="T61" fmla="*/ 33 h 68"/>
              <a:gd name="T62" fmla="*/ 19 w 58"/>
              <a:gd name="T63" fmla="*/ 33 h 68"/>
              <a:gd name="T64" fmla="*/ 19 w 58"/>
              <a:gd name="T65" fmla="*/ 54 h 68"/>
              <a:gd name="T66" fmla="*/ 16 w 58"/>
              <a:gd name="T67" fmla="*/ 54 h 68"/>
              <a:gd name="T68" fmla="*/ 16 w 58"/>
              <a:gd name="T69" fmla="*/ 58 h 68"/>
              <a:gd name="T70" fmla="*/ 24 w 58"/>
              <a:gd name="T71" fmla="*/ 43 h 68"/>
              <a:gd name="T72" fmla="*/ 24 w 58"/>
              <a:gd name="T73" fmla="*/ 33 h 68"/>
              <a:gd name="T74" fmla="*/ 29 w 58"/>
              <a:gd name="T75" fmla="*/ 33 h 68"/>
              <a:gd name="T76" fmla="*/ 32 w 58"/>
              <a:gd name="T77" fmla="*/ 34 h 68"/>
              <a:gd name="T78" fmla="*/ 34 w 58"/>
              <a:gd name="T79" fmla="*/ 38 h 68"/>
              <a:gd name="T80" fmla="*/ 32 w 58"/>
              <a:gd name="T81" fmla="*/ 43 h 68"/>
              <a:gd name="T82" fmla="*/ 29 w 58"/>
              <a:gd name="T83" fmla="*/ 43 h 68"/>
              <a:gd name="T84" fmla="*/ 24 w 58"/>
              <a:gd name="T85" fmla="*/ 43 h 68"/>
              <a:gd name="T86" fmla="*/ 39 w 58"/>
              <a:gd name="T87" fmla="*/ 19 h 68"/>
              <a:gd name="T88" fmla="*/ 53 w 58"/>
              <a:gd name="T89" fmla="*/ 19 h 68"/>
              <a:gd name="T90" fmla="*/ 52 w 58"/>
              <a:gd name="T91" fmla="*/ 18 h 68"/>
              <a:gd name="T92" fmla="*/ 40 w 58"/>
              <a:gd name="T93" fmla="*/ 6 h 68"/>
              <a:gd name="T94" fmla="*/ 39 w 58"/>
              <a:gd name="T95" fmla="*/ 5 h 68"/>
              <a:gd name="T96" fmla="*/ 39 w 58"/>
              <a:gd name="T97" fmla="*/ 19 h 68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16" y="58"/>
                </a:moveTo>
                <a:cubicBezTo>
                  <a:pt x="28" y="58"/>
                  <a:pt x="28" y="58"/>
                  <a:pt x="28" y="58"/>
                </a:cubicBezTo>
                <a:cubicBezTo>
                  <a:pt x="28" y="54"/>
                  <a:pt x="28" y="54"/>
                  <a:pt x="28" y="54"/>
                </a:cubicBezTo>
                <a:cubicBezTo>
                  <a:pt x="24" y="54"/>
                  <a:pt x="24" y="54"/>
                  <a:pt x="24" y="54"/>
                </a:cubicBezTo>
                <a:cubicBezTo>
                  <a:pt x="24" y="48"/>
                  <a:pt x="24" y="48"/>
                  <a:pt x="24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31" y="48"/>
                  <a:pt x="33" y="48"/>
                  <a:pt x="34" y="47"/>
                </a:cubicBezTo>
                <a:cubicBezTo>
                  <a:pt x="38" y="46"/>
                  <a:pt x="40" y="42"/>
                  <a:pt x="40" y="38"/>
                </a:cubicBezTo>
                <a:cubicBezTo>
                  <a:pt x="40" y="34"/>
                  <a:pt x="38" y="31"/>
                  <a:pt x="34" y="30"/>
                </a:cubicBezTo>
                <a:cubicBezTo>
                  <a:pt x="33" y="29"/>
                  <a:pt x="31" y="29"/>
                  <a:pt x="30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33"/>
                  <a:pt x="16" y="33"/>
                  <a:pt x="16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54"/>
                  <a:pt x="19" y="54"/>
                  <a:pt x="19" y="54"/>
                </a:cubicBezTo>
                <a:cubicBezTo>
                  <a:pt x="16" y="54"/>
                  <a:pt x="16" y="54"/>
                  <a:pt x="16" y="54"/>
                </a:cubicBezTo>
                <a:lnTo>
                  <a:pt x="16" y="58"/>
                </a:lnTo>
                <a:close/>
                <a:moveTo>
                  <a:pt x="24" y="43"/>
                </a:moveTo>
                <a:cubicBezTo>
                  <a:pt x="24" y="33"/>
                  <a:pt x="24" y="33"/>
                  <a:pt x="24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30" y="33"/>
                  <a:pt x="31" y="33"/>
                  <a:pt x="32" y="34"/>
                </a:cubicBezTo>
                <a:cubicBezTo>
                  <a:pt x="34" y="35"/>
                  <a:pt x="34" y="36"/>
                  <a:pt x="34" y="38"/>
                </a:cubicBezTo>
                <a:cubicBezTo>
                  <a:pt x="34" y="40"/>
                  <a:pt x="34" y="42"/>
                  <a:pt x="32" y="43"/>
                </a:cubicBezTo>
                <a:cubicBezTo>
                  <a:pt x="31" y="43"/>
                  <a:pt x="30" y="43"/>
                  <a:pt x="29" y="43"/>
                </a:cubicBezTo>
                <a:lnTo>
                  <a:pt x="24" y="43"/>
                </a:ln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37" name="Freeform 55">
            <a:extLst>
              <a:ext uri="{FF2B5EF4-FFF2-40B4-BE49-F238E27FC236}">
                <a16:creationId xmlns:a16="http://schemas.microsoft.com/office/drawing/2014/main" id="{B5F4CBA1-0DDB-D744-96E9-E60E35191D6F}"/>
              </a:ext>
            </a:extLst>
          </p:cNvPr>
          <p:cNvSpPr>
            <a:spLocks noEditPoints="1"/>
          </p:cNvSpPr>
          <p:nvPr/>
        </p:nvSpPr>
        <p:spPr bwMode="auto">
          <a:xfrm>
            <a:off x="5930900" y="914400"/>
            <a:ext cx="200025" cy="233363"/>
          </a:xfrm>
          <a:custGeom>
            <a:avLst/>
            <a:gdLst>
              <a:gd name="T0" fmla="*/ 58 w 58"/>
              <a:gd name="T1" fmla="*/ 20 h 68"/>
              <a:gd name="T2" fmla="*/ 58 w 58"/>
              <a:gd name="T3" fmla="*/ 64 h 68"/>
              <a:gd name="T4" fmla="*/ 54 w 58"/>
              <a:gd name="T5" fmla="*/ 68 h 68"/>
              <a:gd name="T6" fmla="*/ 3 w 58"/>
              <a:gd name="T7" fmla="*/ 68 h 68"/>
              <a:gd name="T8" fmla="*/ 0 w 58"/>
              <a:gd name="T9" fmla="*/ 64 h 68"/>
              <a:gd name="T10" fmla="*/ 0 w 58"/>
              <a:gd name="T11" fmla="*/ 3 h 68"/>
              <a:gd name="T12" fmla="*/ 3 w 58"/>
              <a:gd name="T13" fmla="*/ 0 h 68"/>
              <a:gd name="T14" fmla="*/ 37 w 58"/>
              <a:gd name="T15" fmla="*/ 0 h 68"/>
              <a:gd name="T16" fmla="*/ 44 w 58"/>
              <a:gd name="T17" fmla="*/ 2 h 68"/>
              <a:gd name="T18" fmla="*/ 55 w 58"/>
              <a:gd name="T19" fmla="*/ 14 h 68"/>
              <a:gd name="T20" fmla="*/ 58 w 58"/>
              <a:gd name="T21" fmla="*/ 20 h 68"/>
              <a:gd name="T22" fmla="*/ 53 w 58"/>
              <a:gd name="T23" fmla="*/ 24 h 68"/>
              <a:gd name="T24" fmla="*/ 37 w 58"/>
              <a:gd name="T25" fmla="*/ 24 h 68"/>
              <a:gd name="T26" fmla="*/ 34 w 58"/>
              <a:gd name="T27" fmla="*/ 20 h 68"/>
              <a:gd name="T28" fmla="*/ 34 w 58"/>
              <a:gd name="T29" fmla="*/ 5 h 68"/>
              <a:gd name="T30" fmla="*/ 5 w 58"/>
              <a:gd name="T31" fmla="*/ 5 h 68"/>
              <a:gd name="T32" fmla="*/ 5 w 58"/>
              <a:gd name="T33" fmla="*/ 63 h 68"/>
              <a:gd name="T34" fmla="*/ 53 w 58"/>
              <a:gd name="T35" fmla="*/ 63 h 68"/>
              <a:gd name="T36" fmla="*/ 53 w 58"/>
              <a:gd name="T37" fmla="*/ 24 h 68"/>
              <a:gd name="T38" fmla="*/ 34 w 58"/>
              <a:gd name="T39" fmla="*/ 34 h 68"/>
              <a:gd name="T40" fmla="*/ 34 w 58"/>
              <a:gd name="T41" fmla="*/ 48 h 68"/>
              <a:gd name="T42" fmla="*/ 29 w 58"/>
              <a:gd name="T43" fmla="*/ 53 h 68"/>
              <a:gd name="T44" fmla="*/ 14 w 58"/>
              <a:gd name="T45" fmla="*/ 53 h 68"/>
              <a:gd name="T46" fmla="*/ 9 w 58"/>
              <a:gd name="T47" fmla="*/ 48 h 68"/>
              <a:gd name="T48" fmla="*/ 9 w 58"/>
              <a:gd name="T49" fmla="*/ 34 h 68"/>
              <a:gd name="T50" fmla="*/ 14 w 58"/>
              <a:gd name="T51" fmla="*/ 29 h 68"/>
              <a:gd name="T52" fmla="*/ 29 w 58"/>
              <a:gd name="T53" fmla="*/ 29 h 68"/>
              <a:gd name="T54" fmla="*/ 34 w 58"/>
              <a:gd name="T55" fmla="*/ 34 h 68"/>
              <a:gd name="T56" fmla="*/ 48 w 58"/>
              <a:gd name="T57" fmla="*/ 30 h 68"/>
              <a:gd name="T58" fmla="*/ 48 w 58"/>
              <a:gd name="T59" fmla="*/ 52 h 68"/>
              <a:gd name="T60" fmla="*/ 48 w 58"/>
              <a:gd name="T61" fmla="*/ 53 h 68"/>
              <a:gd name="T62" fmla="*/ 47 w 58"/>
              <a:gd name="T63" fmla="*/ 53 h 68"/>
              <a:gd name="T64" fmla="*/ 46 w 58"/>
              <a:gd name="T65" fmla="*/ 53 h 68"/>
              <a:gd name="T66" fmla="*/ 36 w 58"/>
              <a:gd name="T67" fmla="*/ 43 h 68"/>
              <a:gd name="T68" fmla="*/ 36 w 58"/>
              <a:gd name="T69" fmla="*/ 39 h 68"/>
              <a:gd name="T70" fmla="*/ 46 w 58"/>
              <a:gd name="T71" fmla="*/ 29 h 68"/>
              <a:gd name="T72" fmla="*/ 47 w 58"/>
              <a:gd name="T73" fmla="*/ 29 h 68"/>
              <a:gd name="T74" fmla="*/ 48 w 58"/>
              <a:gd name="T75" fmla="*/ 29 h 68"/>
              <a:gd name="T76" fmla="*/ 48 w 58"/>
              <a:gd name="T77" fmla="*/ 30 h 68"/>
              <a:gd name="T78" fmla="*/ 39 w 58"/>
              <a:gd name="T79" fmla="*/ 19 h 68"/>
              <a:gd name="T80" fmla="*/ 53 w 58"/>
              <a:gd name="T81" fmla="*/ 19 h 68"/>
              <a:gd name="T82" fmla="*/ 52 w 58"/>
              <a:gd name="T83" fmla="*/ 18 h 68"/>
              <a:gd name="T84" fmla="*/ 40 w 58"/>
              <a:gd name="T85" fmla="*/ 6 h 68"/>
              <a:gd name="T86" fmla="*/ 39 w 58"/>
              <a:gd name="T87" fmla="*/ 5 h 68"/>
              <a:gd name="T88" fmla="*/ 39 w 58"/>
              <a:gd name="T89" fmla="*/ 19 h 6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34" y="34"/>
                </a:moveTo>
                <a:cubicBezTo>
                  <a:pt x="34" y="48"/>
                  <a:pt x="34" y="48"/>
                  <a:pt x="34" y="48"/>
                </a:cubicBezTo>
                <a:cubicBezTo>
                  <a:pt x="34" y="51"/>
                  <a:pt x="32" y="53"/>
                  <a:pt x="29" y="53"/>
                </a:cubicBezTo>
                <a:cubicBezTo>
                  <a:pt x="14" y="53"/>
                  <a:pt x="14" y="53"/>
                  <a:pt x="14" y="53"/>
                </a:cubicBezTo>
                <a:cubicBezTo>
                  <a:pt x="12" y="53"/>
                  <a:pt x="9" y="51"/>
                  <a:pt x="9" y="48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1"/>
                  <a:pt x="12" y="29"/>
                  <a:pt x="14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9"/>
                  <a:pt x="34" y="31"/>
                  <a:pt x="34" y="34"/>
                </a:cubicBezTo>
                <a:close/>
                <a:moveTo>
                  <a:pt x="48" y="30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2"/>
                  <a:pt x="48" y="53"/>
                  <a:pt x="48" y="53"/>
                </a:cubicBezTo>
                <a:cubicBezTo>
                  <a:pt x="47" y="53"/>
                  <a:pt x="47" y="53"/>
                  <a:pt x="47" y="53"/>
                </a:cubicBezTo>
                <a:cubicBezTo>
                  <a:pt x="47" y="53"/>
                  <a:pt x="46" y="53"/>
                  <a:pt x="46" y="5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39"/>
                  <a:pt x="36" y="39"/>
                  <a:pt x="36" y="3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9"/>
                  <a:pt x="47" y="29"/>
                </a:cubicBezTo>
                <a:cubicBezTo>
                  <a:pt x="47" y="29"/>
                  <a:pt x="47" y="29"/>
                  <a:pt x="48" y="29"/>
                </a:cubicBezTo>
                <a:cubicBezTo>
                  <a:pt x="48" y="29"/>
                  <a:pt x="48" y="30"/>
                  <a:pt x="48" y="30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38" name="Freeform 56">
            <a:extLst>
              <a:ext uri="{FF2B5EF4-FFF2-40B4-BE49-F238E27FC236}">
                <a16:creationId xmlns:a16="http://schemas.microsoft.com/office/drawing/2014/main" id="{1A46BCA4-373F-0B4A-8353-71B4C00F4DA3}"/>
              </a:ext>
            </a:extLst>
          </p:cNvPr>
          <p:cNvSpPr>
            <a:spLocks noEditPoints="1"/>
          </p:cNvSpPr>
          <p:nvPr/>
        </p:nvSpPr>
        <p:spPr bwMode="auto">
          <a:xfrm>
            <a:off x="6426200" y="931863"/>
            <a:ext cx="249238" cy="215900"/>
          </a:xfrm>
          <a:custGeom>
            <a:avLst/>
            <a:gdLst>
              <a:gd name="T0" fmla="*/ 67 w 73"/>
              <a:gd name="T1" fmla="*/ 63 h 63"/>
              <a:gd name="T2" fmla="*/ 0 w 73"/>
              <a:gd name="T3" fmla="*/ 57 h 63"/>
              <a:gd name="T4" fmla="*/ 7 w 73"/>
              <a:gd name="T5" fmla="*/ 0 h 63"/>
              <a:gd name="T6" fmla="*/ 73 w 73"/>
              <a:gd name="T7" fmla="*/ 6 h 63"/>
              <a:gd name="T8" fmla="*/ 15 w 73"/>
              <a:gd name="T9" fmla="*/ 7 h 63"/>
              <a:gd name="T10" fmla="*/ 8 w 73"/>
              <a:gd name="T11" fmla="*/ 4 h 63"/>
              <a:gd name="T12" fmla="*/ 5 w 73"/>
              <a:gd name="T13" fmla="*/ 12 h 63"/>
              <a:gd name="T14" fmla="*/ 13 w 73"/>
              <a:gd name="T15" fmla="*/ 14 h 63"/>
              <a:gd name="T16" fmla="*/ 15 w 73"/>
              <a:gd name="T17" fmla="*/ 7 h 63"/>
              <a:gd name="T18" fmla="*/ 13 w 73"/>
              <a:gd name="T19" fmla="*/ 19 h 63"/>
              <a:gd name="T20" fmla="*/ 5 w 73"/>
              <a:gd name="T21" fmla="*/ 21 h 63"/>
              <a:gd name="T22" fmla="*/ 8 w 73"/>
              <a:gd name="T23" fmla="*/ 29 h 63"/>
              <a:gd name="T24" fmla="*/ 15 w 73"/>
              <a:gd name="T25" fmla="*/ 26 h 63"/>
              <a:gd name="T26" fmla="*/ 15 w 73"/>
              <a:gd name="T27" fmla="*/ 36 h 63"/>
              <a:gd name="T28" fmla="*/ 8 w 73"/>
              <a:gd name="T29" fmla="*/ 34 h 63"/>
              <a:gd name="T30" fmla="*/ 5 w 73"/>
              <a:gd name="T31" fmla="*/ 41 h 63"/>
              <a:gd name="T32" fmla="*/ 13 w 73"/>
              <a:gd name="T33" fmla="*/ 43 h 63"/>
              <a:gd name="T34" fmla="*/ 15 w 73"/>
              <a:gd name="T35" fmla="*/ 36 h 63"/>
              <a:gd name="T36" fmla="*/ 13 w 73"/>
              <a:gd name="T37" fmla="*/ 48 h 63"/>
              <a:gd name="T38" fmla="*/ 5 w 73"/>
              <a:gd name="T39" fmla="*/ 51 h 63"/>
              <a:gd name="T40" fmla="*/ 8 w 73"/>
              <a:gd name="T41" fmla="*/ 58 h 63"/>
              <a:gd name="T42" fmla="*/ 15 w 73"/>
              <a:gd name="T43" fmla="*/ 55 h 63"/>
              <a:gd name="T44" fmla="*/ 54 w 73"/>
              <a:gd name="T45" fmla="*/ 7 h 63"/>
              <a:gd name="T46" fmla="*/ 22 w 73"/>
              <a:gd name="T47" fmla="*/ 4 h 63"/>
              <a:gd name="T48" fmla="*/ 20 w 73"/>
              <a:gd name="T49" fmla="*/ 26 h 63"/>
              <a:gd name="T50" fmla="*/ 51 w 73"/>
              <a:gd name="T51" fmla="*/ 29 h 63"/>
              <a:gd name="T52" fmla="*/ 54 w 73"/>
              <a:gd name="T53" fmla="*/ 7 h 63"/>
              <a:gd name="T54" fmla="*/ 51 w 73"/>
              <a:gd name="T55" fmla="*/ 34 h 63"/>
              <a:gd name="T56" fmla="*/ 20 w 73"/>
              <a:gd name="T57" fmla="*/ 36 h 63"/>
              <a:gd name="T58" fmla="*/ 22 w 73"/>
              <a:gd name="T59" fmla="*/ 58 h 63"/>
              <a:gd name="T60" fmla="*/ 54 w 73"/>
              <a:gd name="T61" fmla="*/ 55 h 63"/>
              <a:gd name="T62" fmla="*/ 68 w 73"/>
              <a:gd name="T63" fmla="*/ 7 h 63"/>
              <a:gd name="T64" fmla="*/ 61 w 73"/>
              <a:gd name="T65" fmla="*/ 4 h 63"/>
              <a:gd name="T66" fmla="*/ 59 w 73"/>
              <a:gd name="T67" fmla="*/ 12 h 63"/>
              <a:gd name="T68" fmla="*/ 66 w 73"/>
              <a:gd name="T69" fmla="*/ 14 h 63"/>
              <a:gd name="T70" fmla="*/ 68 w 73"/>
              <a:gd name="T71" fmla="*/ 7 h 63"/>
              <a:gd name="T72" fmla="*/ 66 w 73"/>
              <a:gd name="T73" fmla="*/ 19 h 63"/>
              <a:gd name="T74" fmla="*/ 59 w 73"/>
              <a:gd name="T75" fmla="*/ 21 h 63"/>
              <a:gd name="T76" fmla="*/ 61 w 73"/>
              <a:gd name="T77" fmla="*/ 29 h 63"/>
              <a:gd name="T78" fmla="*/ 68 w 73"/>
              <a:gd name="T79" fmla="*/ 26 h 63"/>
              <a:gd name="T80" fmla="*/ 68 w 73"/>
              <a:gd name="T81" fmla="*/ 36 h 63"/>
              <a:gd name="T82" fmla="*/ 61 w 73"/>
              <a:gd name="T83" fmla="*/ 34 h 63"/>
              <a:gd name="T84" fmla="*/ 59 w 73"/>
              <a:gd name="T85" fmla="*/ 41 h 63"/>
              <a:gd name="T86" fmla="*/ 66 w 73"/>
              <a:gd name="T87" fmla="*/ 43 h 63"/>
              <a:gd name="T88" fmla="*/ 68 w 73"/>
              <a:gd name="T89" fmla="*/ 36 h 63"/>
              <a:gd name="T90" fmla="*/ 66 w 73"/>
              <a:gd name="T91" fmla="*/ 48 h 63"/>
              <a:gd name="T92" fmla="*/ 59 w 73"/>
              <a:gd name="T93" fmla="*/ 51 h 63"/>
              <a:gd name="T94" fmla="*/ 61 w 73"/>
              <a:gd name="T95" fmla="*/ 58 h 63"/>
              <a:gd name="T96" fmla="*/ 68 w 73"/>
              <a:gd name="T97" fmla="*/ 55 h 6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3" h="63">
                <a:moveTo>
                  <a:pt x="73" y="57"/>
                </a:moveTo>
                <a:cubicBezTo>
                  <a:pt x="73" y="60"/>
                  <a:pt x="71" y="63"/>
                  <a:pt x="67" y="63"/>
                </a:cubicBezTo>
                <a:cubicBezTo>
                  <a:pt x="7" y="63"/>
                  <a:pt x="7" y="63"/>
                  <a:pt x="7" y="63"/>
                </a:cubicBezTo>
                <a:cubicBezTo>
                  <a:pt x="3" y="63"/>
                  <a:pt x="0" y="60"/>
                  <a:pt x="0" y="57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1" y="0"/>
                  <a:pt x="73" y="2"/>
                  <a:pt x="73" y="6"/>
                </a:cubicBezTo>
                <a:lnTo>
                  <a:pt x="73" y="57"/>
                </a:lnTo>
                <a:close/>
                <a:moveTo>
                  <a:pt x="15" y="7"/>
                </a:moveTo>
                <a:cubicBezTo>
                  <a:pt x="15" y="6"/>
                  <a:pt x="14" y="4"/>
                  <a:pt x="13" y="4"/>
                </a:cubicBezTo>
                <a:cubicBezTo>
                  <a:pt x="8" y="4"/>
                  <a:pt x="8" y="4"/>
                  <a:pt x="8" y="4"/>
                </a:cubicBezTo>
                <a:cubicBezTo>
                  <a:pt x="6" y="4"/>
                  <a:pt x="5" y="6"/>
                  <a:pt x="5" y="7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3"/>
                  <a:pt x="6" y="14"/>
                  <a:pt x="8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4" y="14"/>
                  <a:pt x="15" y="13"/>
                  <a:pt x="15" y="12"/>
                </a:cubicBezTo>
                <a:lnTo>
                  <a:pt x="15" y="7"/>
                </a:lnTo>
                <a:close/>
                <a:moveTo>
                  <a:pt x="15" y="21"/>
                </a:moveTo>
                <a:cubicBezTo>
                  <a:pt x="15" y="20"/>
                  <a:pt x="14" y="19"/>
                  <a:pt x="13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6" y="19"/>
                  <a:pt x="5" y="20"/>
                  <a:pt x="5" y="21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8"/>
                  <a:pt x="6" y="29"/>
                  <a:pt x="8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5" y="28"/>
                  <a:pt x="15" y="26"/>
                </a:cubicBezTo>
                <a:lnTo>
                  <a:pt x="15" y="21"/>
                </a:lnTo>
                <a:close/>
                <a:moveTo>
                  <a:pt x="15" y="36"/>
                </a:moveTo>
                <a:cubicBezTo>
                  <a:pt x="15" y="35"/>
                  <a:pt x="14" y="34"/>
                  <a:pt x="13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6" y="34"/>
                  <a:pt x="5" y="35"/>
                  <a:pt x="5" y="36"/>
                </a:cubicBezTo>
                <a:cubicBezTo>
                  <a:pt x="5" y="41"/>
                  <a:pt x="5" y="41"/>
                  <a:pt x="5" y="41"/>
                </a:cubicBezTo>
                <a:cubicBezTo>
                  <a:pt x="5" y="42"/>
                  <a:pt x="6" y="43"/>
                  <a:pt x="8" y="43"/>
                </a:cubicBezTo>
                <a:cubicBezTo>
                  <a:pt x="13" y="43"/>
                  <a:pt x="13" y="43"/>
                  <a:pt x="13" y="43"/>
                </a:cubicBezTo>
                <a:cubicBezTo>
                  <a:pt x="14" y="43"/>
                  <a:pt x="15" y="42"/>
                  <a:pt x="15" y="41"/>
                </a:cubicBezTo>
                <a:lnTo>
                  <a:pt x="15" y="36"/>
                </a:lnTo>
                <a:close/>
                <a:moveTo>
                  <a:pt x="15" y="51"/>
                </a:moveTo>
                <a:cubicBezTo>
                  <a:pt x="15" y="49"/>
                  <a:pt x="14" y="48"/>
                  <a:pt x="13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6" y="48"/>
                  <a:pt x="5" y="49"/>
                  <a:pt x="5" y="51"/>
                </a:cubicBezTo>
                <a:cubicBezTo>
                  <a:pt x="5" y="55"/>
                  <a:pt x="5" y="55"/>
                  <a:pt x="5" y="55"/>
                </a:cubicBezTo>
                <a:cubicBezTo>
                  <a:pt x="5" y="57"/>
                  <a:pt x="6" y="58"/>
                  <a:pt x="8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4" y="58"/>
                  <a:pt x="15" y="57"/>
                  <a:pt x="15" y="55"/>
                </a:cubicBezTo>
                <a:lnTo>
                  <a:pt x="15" y="51"/>
                </a:lnTo>
                <a:close/>
                <a:moveTo>
                  <a:pt x="54" y="7"/>
                </a:moveTo>
                <a:cubicBezTo>
                  <a:pt x="54" y="6"/>
                  <a:pt x="53" y="4"/>
                  <a:pt x="51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1" y="4"/>
                  <a:pt x="20" y="6"/>
                  <a:pt x="20" y="7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8"/>
                  <a:pt x="21" y="29"/>
                  <a:pt x="22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3" y="29"/>
                  <a:pt x="54" y="28"/>
                  <a:pt x="54" y="26"/>
                </a:cubicBezTo>
                <a:lnTo>
                  <a:pt x="54" y="7"/>
                </a:lnTo>
                <a:close/>
                <a:moveTo>
                  <a:pt x="54" y="36"/>
                </a:moveTo>
                <a:cubicBezTo>
                  <a:pt x="54" y="35"/>
                  <a:pt x="53" y="34"/>
                  <a:pt x="51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1" y="34"/>
                  <a:pt x="20" y="35"/>
                  <a:pt x="20" y="36"/>
                </a:cubicBezTo>
                <a:cubicBezTo>
                  <a:pt x="20" y="55"/>
                  <a:pt x="20" y="55"/>
                  <a:pt x="20" y="55"/>
                </a:cubicBezTo>
                <a:cubicBezTo>
                  <a:pt x="20" y="57"/>
                  <a:pt x="21" y="58"/>
                  <a:pt x="22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3" y="58"/>
                  <a:pt x="54" y="57"/>
                  <a:pt x="54" y="55"/>
                </a:cubicBezTo>
                <a:lnTo>
                  <a:pt x="54" y="36"/>
                </a:lnTo>
                <a:close/>
                <a:moveTo>
                  <a:pt x="68" y="7"/>
                </a:moveTo>
                <a:cubicBezTo>
                  <a:pt x="68" y="6"/>
                  <a:pt x="67" y="4"/>
                  <a:pt x="66" y="4"/>
                </a:cubicBezTo>
                <a:cubicBezTo>
                  <a:pt x="61" y="4"/>
                  <a:pt x="61" y="4"/>
                  <a:pt x="61" y="4"/>
                </a:cubicBezTo>
                <a:cubicBezTo>
                  <a:pt x="60" y="4"/>
                  <a:pt x="59" y="6"/>
                  <a:pt x="59" y="7"/>
                </a:cubicBezTo>
                <a:cubicBezTo>
                  <a:pt x="59" y="12"/>
                  <a:pt x="59" y="12"/>
                  <a:pt x="59" y="12"/>
                </a:cubicBezTo>
                <a:cubicBezTo>
                  <a:pt x="59" y="13"/>
                  <a:pt x="60" y="14"/>
                  <a:pt x="61" y="14"/>
                </a:cubicBezTo>
                <a:cubicBezTo>
                  <a:pt x="66" y="14"/>
                  <a:pt x="66" y="14"/>
                  <a:pt x="66" y="14"/>
                </a:cubicBezTo>
                <a:cubicBezTo>
                  <a:pt x="67" y="14"/>
                  <a:pt x="68" y="13"/>
                  <a:pt x="68" y="12"/>
                </a:cubicBezTo>
                <a:lnTo>
                  <a:pt x="68" y="7"/>
                </a:lnTo>
                <a:close/>
                <a:moveTo>
                  <a:pt x="68" y="21"/>
                </a:moveTo>
                <a:cubicBezTo>
                  <a:pt x="68" y="20"/>
                  <a:pt x="67" y="19"/>
                  <a:pt x="66" y="19"/>
                </a:cubicBezTo>
                <a:cubicBezTo>
                  <a:pt x="61" y="19"/>
                  <a:pt x="61" y="19"/>
                  <a:pt x="61" y="19"/>
                </a:cubicBezTo>
                <a:cubicBezTo>
                  <a:pt x="60" y="19"/>
                  <a:pt x="59" y="20"/>
                  <a:pt x="59" y="21"/>
                </a:cubicBezTo>
                <a:cubicBezTo>
                  <a:pt x="59" y="26"/>
                  <a:pt x="59" y="26"/>
                  <a:pt x="59" y="26"/>
                </a:cubicBezTo>
                <a:cubicBezTo>
                  <a:pt x="59" y="28"/>
                  <a:pt x="60" y="29"/>
                  <a:pt x="61" y="29"/>
                </a:cubicBezTo>
                <a:cubicBezTo>
                  <a:pt x="66" y="29"/>
                  <a:pt x="66" y="29"/>
                  <a:pt x="66" y="29"/>
                </a:cubicBezTo>
                <a:cubicBezTo>
                  <a:pt x="67" y="29"/>
                  <a:pt x="68" y="28"/>
                  <a:pt x="68" y="26"/>
                </a:cubicBezTo>
                <a:lnTo>
                  <a:pt x="68" y="21"/>
                </a:lnTo>
                <a:close/>
                <a:moveTo>
                  <a:pt x="68" y="36"/>
                </a:moveTo>
                <a:cubicBezTo>
                  <a:pt x="68" y="35"/>
                  <a:pt x="67" y="34"/>
                  <a:pt x="66" y="34"/>
                </a:cubicBezTo>
                <a:cubicBezTo>
                  <a:pt x="61" y="34"/>
                  <a:pt x="61" y="34"/>
                  <a:pt x="61" y="34"/>
                </a:cubicBezTo>
                <a:cubicBezTo>
                  <a:pt x="60" y="34"/>
                  <a:pt x="59" y="35"/>
                  <a:pt x="59" y="36"/>
                </a:cubicBezTo>
                <a:cubicBezTo>
                  <a:pt x="59" y="41"/>
                  <a:pt x="59" y="41"/>
                  <a:pt x="59" y="41"/>
                </a:cubicBezTo>
                <a:cubicBezTo>
                  <a:pt x="59" y="42"/>
                  <a:pt x="60" y="43"/>
                  <a:pt x="61" y="43"/>
                </a:cubicBezTo>
                <a:cubicBezTo>
                  <a:pt x="66" y="43"/>
                  <a:pt x="66" y="43"/>
                  <a:pt x="66" y="43"/>
                </a:cubicBezTo>
                <a:cubicBezTo>
                  <a:pt x="67" y="43"/>
                  <a:pt x="68" y="42"/>
                  <a:pt x="68" y="41"/>
                </a:cubicBezTo>
                <a:lnTo>
                  <a:pt x="68" y="36"/>
                </a:lnTo>
                <a:close/>
                <a:moveTo>
                  <a:pt x="68" y="51"/>
                </a:moveTo>
                <a:cubicBezTo>
                  <a:pt x="68" y="49"/>
                  <a:pt x="67" y="48"/>
                  <a:pt x="66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0" y="48"/>
                  <a:pt x="59" y="49"/>
                  <a:pt x="59" y="51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7"/>
                  <a:pt x="60" y="58"/>
                  <a:pt x="61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7" y="58"/>
                  <a:pt x="68" y="57"/>
                  <a:pt x="68" y="55"/>
                </a:cubicBezTo>
                <a:lnTo>
                  <a:pt x="68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39" name="Freeform 57">
            <a:extLst>
              <a:ext uri="{FF2B5EF4-FFF2-40B4-BE49-F238E27FC236}">
                <a16:creationId xmlns:a16="http://schemas.microsoft.com/office/drawing/2014/main" id="{3A2F5E8F-0A18-AF4F-BD24-F9F5EB82D7A0}"/>
              </a:ext>
            </a:extLst>
          </p:cNvPr>
          <p:cNvSpPr>
            <a:spLocks noEditPoints="1"/>
          </p:cNvSpPr>
          <p:nvPr/>
        </p:nvSpPr>
        <p:spPr bwMode="auto">
          <a:xfrm>
            <a:off x="6929438" y="931863"/>
            <a:ext cx="223837" cy="198437"/>
          </a:xfrm>
          <a:custGeom>
            <a:avLst/>
            <a:gdLst>
              <a:gd name="T0" fmla="*/ 7 w 65"/>
              <a:gd name="T1" fmla="*/ 9 h 58"/>
              <a:gd name="T2" fmla="*/ 7 w 65"/>
              <a:gd name="T3" fmla="*/ 57 h 58"/>
              <a:gd name="T4" fmla="*/ 6 w 65"/>
              <a:gd name="T5" fmla="*/ 58 h 58"/>
              <a:gd name="T6" fmla="*/ 4 w 65"/>
              <a:gd name="T7" fmla="*/ 58 h 58"/>
              <a:gd name="T8" fmla="*/ 2 w 65"/>
              <a:gd name="T9" fmla="*/ 57 h 58"/>
              <a:gd name="T10" fmla="*/ 2 w 65"/>
              <a:gd name="T11" fmla="*/ 9 h 58"/>
              <a:gd name="T12" fmla="*/ 0 w 65"/>
              <a:gd name="T13" fmla="*/ 4 h 58"/>
              <a:gd name="T14" fmla="*/ 5 w 65"/>
              <a:gd name="T15" fmla="*/ 0 h 58"/>
              <a:gd name="T16" fmla="*/ 10 w 65"/>
              <a:gd name="T17" fmla="*/ 4 h 58"/>
              <a:gd name="T18" fmla="*/ 7 w 65"/>
              <a:gd name="T19" fmla="*/ 9 h 58"/>
              <a:gd name="T20" fmla="*/ 65 w 65"/>
              <a:gd name="T21" fmla="*/ 36 h 58"/>
              <a:gd name="T22" fmla="*/ 63 w 65"/>
              <a:gd name="T23" fmla="*/ 38 h 58"/>
              <a:gd name="T24" fmla="*/ 49 w 65"/>
              <a:gd name="T25" fmla="*/ 43 h 58"/>
              <a:gd name="T26" fmla="*/ 31 w 65"/>
              <a:gd name="T27" fmla="*/ 37 h 58"/>
              <a:gd name="T28" fmla="*/ 13 w 65"/>
              <a:gd name="T29" fmla="*/ 43 h 58"/>
              <a:gd name="T30" fmla="*/ 12 w 65"/>
              <a:gd name="T31" fmla="*/ 43 h 58"/>
              <a:gd name="T32" fmla="*/ 10 w 65"/>
              <a:gd name="T33" fmla="*/ 41 h 58"/>
              <a:gd name="T34" fmla="*/ 10 w 65"/>
              <a:gd name="T35" fmla="*/ 13 h 58"/>
              <a:gd name="T36" fmla="*/ 11 w 65"/>
              <a:gd name="T37" fmla="*/ 11 h 58"/>
              <a:gd name="T38" fmla="*/ 14 w 65"/>
              <a:gd name="T39" fmla="*/ 9 h 58"/>
              <a:gd name="T40" fmla="*/ 30 w 65"/>
              <a:gd name="T41" fmla="*/ 4 h 58"/>
              <a:gd name="T42" fmla="*/ 46 w 65"/>
              <a:gd name="T43" fmla="*/ 9 h 58"/>
              <a:gd name="T44" fmla="*/ 49 w 65"/>
              <a:gd name="T45" fmla="*/ 10 h 58"/>
              <a:gd name="T46" fmla="*/ 63 w 65"/>
              <a:gd name="T47" fmla="*/ 4 h 58"/>
              <a:gd name="T48" fmla="*/ 65 w 65"/>
              <a:gd name="T49" fmla="*/ 7 h 58"/>
              <a:gd name="T50" fmla="*/ 65 w 65"/>
              <a:gd name="T51" fmla="*/ 36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40" name="Freeform 58">
            <a:extLst>
              <a:ext uri="{FF2B5EF4-FFF2-40B4-BE49-F238E27FC236}">
                <a16:creationId xmlns:a16="http://schemas.microsoft.com/office/drawing/2014/main" id="{018FA105-9A73-A440-8E57-E051607802E4}"/>
              </a:ext>
            </a:extLst>
          </p:cNvPr>
          <p:cNvSpPr>
            <a:spLocks noEditPoints="1"/>
          </p:cNvSpPr>
          <p:nvPr/>
        </p:nvSpPr>
        <p:spPr bwMode="auto">
          <a:xfrm>
            <a:off x="7424738" y="931863"/>
            <a:ext cx="198437" cy="198437"/>
          </a:xfrm>
          <a:custGeom>
            <a:avLst/>
            <a:gdLst>
              <a:gd name="T0" fmla="*/ 51 w 58"/>
              <a:gd name="T1" fmla="*/ 58 h 58"/>
              <a:gd name="T2" fmla="*/ 7 w 58"/>
              <a:gd name="T3" fmla="*/ 58 h 58"/>
              <a:gd name="T4" fmla="*/ 3 w 58"/>
              <a:gd name="T5" fmla="*/ 50 h 58"/>
              <a:gd name="T6" fmla="*/ 22 w 58"/>
              <a:gd name="T7" fmla="*/ 20 h 58"/>
              <a:gd name="T8" fmla="*/ 22 w 58"/>
              <a:gd name="T9" fmla="*/ 4 h 58"/>
              <a:gd name="T10" fmla="*/ 19 w 58"/>
              <a:gd name="T11" fmla="*/ 4 h 58"/>
              <a:gd name="T12" fmla="*/ 17 w 58"/>
              <a:gd name="T13" fmla="*/ 2 h 58"/>
              <a:gd name="T14" fmla="*/ 19 w 58"/>
              <a:gd name="T15" fmla="*/ 0 h 58"/>
              <a:gd name="T16" fmla="*/ 39 w 58"/>
              <a:gd name="T17" fmla="*/ 0 h 58"/>
              <a:gd name="T18" fmla="*/ 41 w 58"/>
              <a:gd name="T19" fmla="*/ 2 h 58"/>
              <a:gd name="T20" fmla="*/ 39 w 58"/>
              <a:gd name="T21" fmla="*/ 4 h 58"/>
              <a:gd name="T22" fmla="*/ 36 w 58"/>
              <a:gd name="T23" fmla="*/ 4 h 58"/>
              <a:gd name="T24" fmla="*/ 36 w 58"/>
              <a:gd name="T25" fmla="*/ 20 h 58"/>
              <a:gd name="T26" fmla="*/ 55 w 58"/>
              <a:gd name="T27" fmla="*/ 50 h 58"/>
              <a:gd name="T28" fmla="*/ 51 w 58"/>
              <a:gd name="T29" fmla="*/ 58 h 58"/>
              <a:gd name="T30" fmla="*/ 16 w 58"/>
              <a:gd name="T31" fmla="*/ 38 h 58"/>
              <a:gd name="T32" fmla="*/ 43 w 58"/>
              <a:gd name="T33" fmla="*/ 38 h 58"/>
              <a:gd name="T34" fmla="*/ 32 w 58"/>
              <a:gd name="T35" fmla="*/ 22 h 58"/>
              <a:gd name="T36" fmla="*/ 31 w 58"/>
              <a:gd name="T37" fmla="*/ 21 h 58"/>
              <a:gd name="T38" fmla="*/ 31 w 58"/>
              <a:gd name="T39" fmla="*/ 20 h 58"/>
              <a:gd name="T40" fmla="*/ 31 w 58"/>
              <a:gd name="T41" fmla="*/ 4 h 58"/>
              <a:gd name="T42" fmla="*/ 27 w 58"/>
              <a:gd name="T43" fmla="*/ 4 h 58"/>
              <a:gd name="T44" fmla="*/ 27 w 58"/>
              <a:gd name="T45" fmla="*/ 20 h 58"/>
              <a:gd name="T46" fmla="*/ 27 w 58"/>
              <a:gd name="T47" fmla="*/ 21 h 58"/>
              <a:gd name="T48" fmla="*/ 26 w 58"/>
              <a:gd name="T49" fmla="*/ 22 h 58"/>
              <a:gd name="T50" fmla="*/ 16 w 58"/>
              <a:gd name="T51" fmla="*/ 38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8" h="58">
                <a:moveTo>
                  <a:pt x="51" y="58"/>
                </a:moveTo>
                <a:cubicBezTo>
                  <a:pt x="7" y="58"/>
                  <a:pt x="7" y="58"/>
                  <a:pt x="7" y="58"/>
                </a:cubicBezTo>
                <a:cubicBezTo>
                  <a:pt x="2" y="58"/>
                  <a:pt x="0" y="54"/>
                  <a:pt x="3" y="5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4"/>
                  <a:pt x="22" y="4"/>
                  <a:pt x="22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7" y="3"/>
                  <a:pt x="17" y="2"/>
                </a:cubicBezTo>
                <a:cubicBezTo>
                  <a:pt x="17" y="1"/>
                  <a:pt x="18" y="0"/>
                  <a:pt x="1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3"/>
                  <a:pt x="40" y="4"/>
                  <a:pt x="39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20"/>
                  <a:pt x="36" y="20"/>
                  <a:pt x="36" y="20"/>
                </a:cubicBezTo>
                <a:cubicBezTo>
                  <a:pt x="55" y="50"/>
                  <a:pt x="55" y="50"/>
                  <a:pt x="55" y="50"/>
                </a:cubicBezTo>
                <a:cubicBezTo>
                  <a:pt x="58" y="54"/>
                  <a:pt x="56" y="58"/>
                  <a:pt x="51" y="58"/>
                </a:cubicBezTo>
                <a:close/>
                <a:moveTo>
                  <a:pt x="16" y="38"/>
                </a:moveTo>
                <a:cubicBezTo>
                  <a:pt x="43" y="38"/>
                  <a:pt x="43" y="38"/>
                  <a:pt x="43" y="38"/>
                </a:cubicBezTo>
                <a:cubicBezTo>
                  <a:pt x="32" y="22"/>
                  <a:pt x="32" y="22"/>
                  <a:pt x="32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4"/>
                  <a:pt x="31" y="4"/>
                  <a:pt x="31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2"/>
                  <a:pt x="26" y="22"/>
                  <a:pt x="26" y="22"/>
                </a:cubicBezTo>
                <a:lnTo>
                  <a:pt x="16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41" name="Freeform 59">
            <a:extLst>
              <a:ext uri="{FF2B5EF4-FFF2-40B4-BE49-F238E27FC236}">
                <a16:creationId xmlns:a16="http://schemas.microsoft.com/office/drawing/2014/main" id="{02EC94CD-1C4B-5244-8FA8-414495520A46}"/>
              </a:ext>
            </a:extLst>
          </p:cNvPr>
          <p:cNvSpPr>
            <a:spLocks noEditPoints="1"/>
          </p:cNvSpPr>
          <p:nvPr/>
        </p:nvSpPr>
        <p:spPr bwMode="auto">
          <a:xfrm>
            <a:off x="7908925" y="931863"/>
            <a:ext cx="215900" cy="180975"/>
          </a:xfrm>
          <a:custGeom>
            <a:avLst/>
            <a:gdLst>
              <a:gd name="T0" fmla="*/ 63 w 63"/>
              <a:gd name="T1" fmla="*/ 44 h 53"/>
              <a:gd name="T2" fmla="*/ 54 w 63"/>
              <a:gd name="T3" fmla="*/ 53 h 53"/>
              <a:gd name="T4" fmla="*/ 8 w 63"/>
              <a:gd name="T5" fmla="*/ 53 h 53"/>
              <a:gd name="T6" fmla="*/ 0 w 63"/>
              <a:gd name="T7" fmla="*/ 44 h 53"/>
              <a:gd name="T8" fmla="*/ 0 w 63"/>
              <a:gd name="T9" fmla="*/ 8 h 53"/>
              <a:gd name="T10" fmla="*/ 8 w 63"/>
              <a:gd name="T11" fmla="*/ 0 h 53"/>
              <a:gd name="T12" fmla="*/ 20 w 63"/>
              <a:gd name="T13" fmla="*/ 0 h 53"/>
              <a:gd name="T14" fmla="*/ 29 w 63"/>
              <a:gd name="T15" fmla="*/ 8 h 53"/>
              <a:gd name="T16" fmla="*/ 29 w 63"/>
              <a:gd name="T17" fmla="*/ 9 h 53"/>
              <a:gd name="T18" fmla="*/ 54 w 63"/>
              <a:gd name="T19" fmla="*/ 9 h 53"/>
              <a:gd name="T20" fmla="*/ 63 w 63"/>
              <a:gd name="T21" fmla="*/ 18 h 53"/>
              <a:gd name="T22" fmla="*/ 63 w 63"/>
              <a:gd name="T23" fmla="*/ 44 h 53"/>
              <a:gd name="T24" fmla="*/ 58 w 63"/>
              <a:gd name="T25" fmla="*/ 18 h 53"/>
              <a:gd name="T26" fmla="*/ 54 w 63"/>
              <a:gd name="T27" fmla="*/ 14 h 53"/>
              <a:gd name="T28" fmla="*/ 28 w 63"/>
              <a:gd name="T29" fmla="*/ 14 h 53"/>
              <a:gd name="T30" fmla="*/ 24 w 63"/>
              <a:gd name="T31" fmla="*/ 10 h 53"/>
              <a:gd name="T32" fmla="*/ 24 w 63"/>
              <a:gd name="T33" fmla="*/ 8 h 53"/>
              <a:gd name="T34" fmla="*/ 20 w 63"/>
              <a:gd name="T35" fmla="*/ 4 h 53"/>
              <a:gd name="T36" fmla="*/ 8 w 63"/>
              <a:gd name="T37" fmla="*/ 4 h 53"/>
              <a:gd name="T38" fmla="*/ 5 w 63"/>
              <a:gd name="T39" fmla="*/ 8 h 53"/>
              <a:gd name="T40" fmla="*/ 5 w 63"/>
              <a:gd name="T41" fmla="*/ 44 h 53"/>
              <a:gd name="T42" fmla="*/ 8 w 63"/>
              <a:gd name="T43" fmla="*/ 48 h 53"/>
              <a:gd name="T44" fmla="*/ 54 w 63"/>
              <a:gd name="T45" fmla="*/ 48 h 53"/>
              <a:gd name="T46" fmla="*/ 58 w 63"/>
              <a:gd name="T47" fmla="*/ 44 h 53"/>
              <a:gd name="T48" fmla="*/ 58 w 63"/>
              <a:gd name="T49" fmla="*/ 18 h 53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" h="53">
                <a:moveTo>
                  <a:pt x="63" y="44"/>
                </a:moveTo>
                <a:cubicBezTo>
                  <a:pt x="63" y="49"/>
                  <a:pt x="59" y="53"/>
                  <a:pt x="54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4" y="53"/>
                  <a:pt x="0" y="49"/>
                  <a:pt x="0" y="44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4" y="0"/>
                  <a:pt x="8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5" y="0"/>
                  <a:pt x="29" y="3"/>
                  <a:pt x="29" y="8"/>
                </a:cubicBezTo>
                <a:cubicBezTo>
                  <a:pt x="29" y="9"/>
                  <a:pt x="29" y="9"/>
                  <a:pt x="29" y="9"/>
                </a:cubicBezTo>
                <a:cubicBezTo>
                  <a:pt x="54" y="9"/>
                  <a:pt x="54" y="9"/>
                  <a:pt x="54" y="9"/>
                </a:cubicBezTo>
                <a:cubicBezTo>
                  <a:pt x="59" y="9"/>
                  <a:pt x="63" y="13"/>
                  <a:pt x="63" y="18"/>
                </a:cubicBezTo>
                <a:lnTo>
                  <a:pt x="63" y="44"/>
                </a:lnTo>
                <a:close/>
                <a:moveTo>
                  <a:pt x="58" y="18"/>
                </a:moveTo>
                <a:cubicBezTo>
                  <a:pt x="58" y="16"/>
                  <a:pt x="56" y="14"/>
                  <a:pt x="54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26" y="14"/>
                  <a:pt x="24" y="12"/>
                  <a:pt x="24" y="10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6"/>
                  <a:pt x="22" y="4"/>
                  <a:pt x="20" y="4"/>
                </a:cubicBezTo>
                <a:cubicBezTo>
                  <a:pt x="8" y="4"/>
                  <a:pt x="8" y="4"/>
                  <a:pt x="8" y="4"/>
                </a:cubicBezTo>
                <a:cubicBezTo>
                  <a:pt x="6" y="4"/>
                  <a:pt x="5" y="6"/>
                  <a:pt x="5" y="8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47"/>
                  <a:pt x="6" y="48"/>
                  <a:pt x="8" y="48"/>
                </a:cubicBezTo>
                <a:cubicBezTo>
                  <a:pt x="54" y="48"/>
                  <a:pt x="54" y="48"/>
                  <a:pt x="54" y="48"/>
                </a:cubicBezTo>
                <a:cubicBezTo>
                  <a:pt x="56" y="48"/>
                  <a:pt x="58" y="47"/>
                  <a:pt x="58" y="44"/>
                </a:cubicBezTo>
                <a:lnTo>
                  <a:pt x="58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42" name="Freeform 60">
            <a:extLst>
              <a:ext uri="{FF2B5EF4-FFF2-40B4-BE49-F238E27FC236}">
                <a16:creationId xmlns:a16="http://schemas.microsoft.com/office/drawing/2014/main" id="{B14B4CB5-9208-C44B-9361-A1DDB3A29335}"/>
              </a:ext>
            </a:extLst>
          </p:cNvPr>
          <p:cNvSpPr>
            <a:spLocks/>
          </p:cNvSpPr>
          <p:nvPr/>
        </p:nvSpPr>
        <p:spPr bwMode="auto">
          <a:xfrm>
            <a:off x="8402638" y="928688"/>
            <a:ext cx="203200" cy="201612"/>
          </a:xfrm>
          <a:custGeom>
            <a:avLst/>
            <a:gdLst>
              <a:gd name="T0" fmla="*/ 0 w 59"/>
              <a:gd name="T1" fmla="*/ 58 h 59"/>
              <a:gd name="T2" fmla="*/ 0 w 59"/>
              <a:gd name="T3" fmla="*/ 2 h 59"/>
              <a:gd name="T4" fmla="*/ 2 w 59"/>
              <a:gd name="T5" fmla="*/ 1 h 59"/>
              <a:gd name="T6" fmla="*/ 29 w 59"/>
              <a:gd name="T7" fmla="*/ 28 h 59"/>
              <a:gd name="T8" fmla="*/ 30 w 59"/>
              <a:gd name="T9" fmla="*/ 29 h 59"/>
              <a:gd name="T10" fmla="*/ 30 w 59"/>
              <a:gd name="T11" fmla="*/ 2 h 59"/>
              <a:gd name="T12" fmla="*/ 31 w 59"/>
              <a:gd name="T13" fmla="*/ 1 h 59"/>
              <a:gd name="T14" fmla="*/ 58 w 59"/>
              <a:gd name="T15" fmla="*/ 28 h 59"/>
              <a:gd name="T16" fmla="*/ 58 w 59"/>
              <a:gd name="T17" fmla="*/ 31 h 59"/>
              <a:gd name="T18" fmla="*/ 31 w 59"/>
              <a:gd name="T19" fmla="*/ 58 h 59"/>
              <a:gd name="T20" fmla="*/ 30 w 59"/>
              <a:gd name="T21" fmla="*/ 58 h 59"/>
              <a:gd name="T22" fmla="*/ 30 w 59"/>
              <a:gd name="T23" fmla="*/ 31 h 59"/>
              <a:gd name="T24" fmla="*/ 29 w 59"/>
              <a:gd name="T25" fmla="*/ 31 h 59"/>
              <a:gd name="T26" fmla="*/ 2 w 59"/>
              <a:gd name="T27" fmla="*/ 58 h 59"/>
              <a:gd name="T28" fmla="*/ 0 w 59"/>
              <a:gd name="T29" fmla="*/ 58 h 5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9" h="59">
                <a:moveTo>
                  <a:pt x="0" y="58"/>
                </a:moveTo>
                <a:cubicBezTo>
                  <a:pt x="0" y="2"/>
                  <a:pt x="0" y="2"/>
                  <a:pt x="0" y="2"/>
                </a:cubicBezTo>
                <a:cubicBezTo>
                  <a:pt x="0" y="0"/>
                  <a:pt x="1" y="0"/>
                  <a:pt x="2" y="1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9" y="28"/>
                  <a:pt x="30" y="29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0"/>
                  <a:pt x="30" y="0"/>
                  <a:pt x="31" y="1"/>
                </a:cubicBezTo>
                <a:cubicBezTo>
                  <a:pt x="58" y="28"/>
                  <a:pt x="58" y="28"/>
                  <a:pt x="58" y="28"/>
                </a:cubicBezTo>
                <a:cubicBezTo>
                  <a:pt x="59" y="29"/>
                  <a:pt x="59" y="30"/>
                  <a:pt x="58" y="31"/>
                </a:cubicBezTo>
                <a:cubicBezTo>
                  <a:pt x="31" y="58"/>
                  <a:pt x="31" y="58"/>
                  <a:pt x="31" y="58"/>
                </a:cubicBezTo>
                <a:cubicBezTo>
                  <a:pt x="30" y="59"/>
                  <a:pt x="30" y="59"/>
                  <a:pt x="30" y="58"/>
                </a:cubicBezTo>
                <a:cubicBezTo>
                  <a:pt x="30" y="31"/>
                  <a:pt x="30" y="31"/>
                  <a:pt x="30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" y="58"/>
                  <a:pt x="2" y="58"/>
                  <a:pt x="2" y="58"/>
                </a:cubicBezTo>
                <a:cubicBezTo>
                  <a:pt x="1" y="59"/>
                  <a:pt x="0" y="59"/>
                  <a:pt x="0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43" name="Freeform 61">
            <a:extLst>
              <a:ext uri="{FF2B5EF4-FFF2-40B4-BE49-F238E27FC236}">
                <a16:creationId xmlns:a16="http://schemas.microsoft.com/office/drawing/2014/main" id="{1D223EAA-AB51-0B41-9FA5-327A6BCE0B6B}"/>
              </a:ext>
            </a:extLst>
          </p:cNvPr>
          <p:cNvSpPr>
            <a:spLocks noEditPoints="1"/>
          </p:cNvSpPr>
          <p:nvPr/>
        </p:nvSpPr>
        <p:spPr bwMode="auto">
          <a:xfrm>
            <a:off x="8843963" y="979488"/>
            <a:ext cx="250825" cy="133350"/>
          </a:xfrm>
          <a:custGeom>
            <a:avLst/>
            <a:gdLst>
              <a:gd name="T0" fmla="*/ 53 w 73"/>
              <a:gd name="T1" fmla="*/ 39 h 39"/>
              <a:gd name="T2" fmla="*/ 40 w 73"/>
              <a:gd name="T3" fmla="*/ 34 h 39"/>
              <a:gd name="T4" fmla="*/ 32 w 73"/>
              <a:gd name="T5" fmla="*/ 34 h 39"/>
              <a:gd name="T6" fmla="*/ 19 w 73"/>
              <a:gd name="T7" fmla="*/ 39 h 39"/>
              <a:gd name="T8" fmla="*/ 0 w 73"/>
              <a:gd name="T9" fmla="*/ 20 h 39"/>
              <a:gd name="T10" fmla="*/ 19 w 73"/>
              <a:gd name="T11" fmla="*/ 0 h 39"/>
              <a:gd name="T12" fmla="*/ 53 w 73"/>
              <a:gd name="T13" fmla="*/ 0 h 39"/>
              <a:gd name="T14" fmla="*/ 73 w 73"/>
              <a:gd name="T15" fmla="*/ 20 h 39"/>
              <a:gd name="T16" fmla="*/ 53 w 73"/>
              <a:gd name="T17" fmla="*/ 39 h 39"/>
              <a:gd name="T18" fmla="*/ 31 w 73"/>
              <a:gd name="T19" fmla="*/ 17 h 39"/>
              <a:gd name="T20" fmla="*/ 30 w 73"/>
              <a:gd name="T21" fmla="*/ 16 h 39"/>
              <a:gd name="T22" fmla="*/ 23 w 73"/>
              <a:gd name="T23" fmla="*/ 16 h 39"/>
              <a:gd name="T24" fmla="*/ 23 w 73"/>
              <a:gd name="T25" fmla="*/ 9 h 39"/>
              <a:gd name="T26" fmla="*/ 22 w 73"/>
              <a:gd name="T27" fmla="*/ 7 h 39"/>
              <a:gd name="T28" fmla="*/ 17 w 73"/>
              <a:gd name="T29" fmla="*/ 7 h 39"/>
              <a:gd name="T30" fmla="*/ 16 w 73"/>
              <a:gd name="T31" fmla="*/ 9 h 39"/>
              <a:gd name="T32" fmla="*/ 16 w 73"/>
              <a:gd name="T33" fmla="*/ 16 h 39"/>
              <a:gd name="T34" fmla="*/ 8 w 73"/>
              <a:gd name="T35" fmla="*/ 16 h 39"/>
              <a:gd name="T36" fmla="*/ 7 w 73"/>
              <a:gd name="T37" fmla="*/ 17 h 39"/>
              <a:gd name="T38" fmla="*/ 7 w 73"/>
              <a:gd name="T39" fmla="*/ 22 h 39"/>
              <a:gd name="T40" fmla="*/ 8 w 73"/>
              <a:gd name="T41" fmla="*/ 23 h 39"/>
              <a:gd name="T42" fmla="*/ 16 w 73"/>
              <a:gd name="T43" fmla="*/ 23 h 39"/>
              <a:gd name="T44" fmla="*/ 16 w 73"/>
              <a:gd name="T45" fmla="*/ 30 h 39"/>
              <a:gd name="T46" fmla="*/ 17 w 73"/>
              <a:gd name="T47" fmla="*/ 32 h 39"/>
              <a:gd name="T48" fmla="*/ 22 w 73"/>
              <a:gd name="T49" fmla="*/ 32 h 39"/>
              <a:gd name="T50" fmla="*/ 23 w 73"/>
              <a:gd name="T51" fmla="*/ 30 h 39"/>
              <a:gd name="T52" fmla="*/ 23 w 73"/>
              <a:gd name="T53" fmla="*/ 23 h 39"/>
              <a:gd name="T54" fmla="*/ 30 w 73"/>
              <a:gd name="T55" fmla="*/ 23 h 39"/>
              <a:gd name="T56" fmla="*/ 31 w 73"/>
              <a:gd name="T57" fmla="*/ 22 h 39"/>
              <a:gd name="T58" fmla="*/ 31 w 73"/>
              <a:gd name="T59" fmla="*/ 17 h 39"/>
              <a:gd name="T60" fmla="*/ 48 w 73"/>
              <a:gd name="T61" fmla="*/ 20 h 39"/>
              <a:gd name="T62" fmla="*/ 43 w 73"/>
              <a:gd name="T63" fmla="*/ 24 h 39"/>
              <a:gd name="T64" fmla="*/ 48 w 73"/>
              <a:gd name="T65" fmla="*/ 29 h 39"/>
              <a:gd name="T66" fmla="*/ 53 w 73"/>
              <a:gd name="T67" fmla="*/ 24 h 39"/>
              <a:gd name="T68" fmla="*/ 48 w 73"/>
              <a:gd name="T69" fmla="*/ 20 h 39"/>
              <a:gd name="T70" fmla="*/ 58 w 73"/>
              <a:gd name="T71" fmla="*/ 10 h 39"/>
              <a:gd name="T72" fmla="*/ 53 w 73"/>
              <a:gd name="T73" fmla="*/ 15 h 39"/>
              <a:gd name="T74" fmla="*/ 58 w 73"/>
              <a:gd name="T75" fmla="*/ 20 h 39"/>
              <a:gd name="T76" fmla="*/ 63 w 73"/>
              <a:gd name="T77" fmla="*/ 15 h 39"/>
              <a:gd name="T78" fmla="*/ 58 w 73"/>
              <a:gd name="T79" fmla="*/ 10 h 3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3" h="39">
                <a:moveTo>
                  <a:pt x="53" y="39"/>
                </a:moveTo>
                <a:cubicBezTo>
                  <a:pt x="48" y="39"/>
                  <a:pt x="44" y="37"/>
                  <a:pt x="40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29" y="37"/>
                  <a:pt x="24" y="39"/>
                  <a:pt x="19" y="39"/>
                </a:cubicBezTo>
                <a:cubicBezTo>
                  <a:pt x="8" y="39"/>
                  <a:pt x="0" y="30"/>
                  <a:pt x="0" y="20"/>
                </a:cubicBezTo>
                <a:cubicBezTo>
                  <a:pt x="0" y="9"/>
                  <a:pt x="8" y="0"/>
                  <a:pt x="19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64" y="0"/>
                  <a:pt x="73" y="9"/>
                  <a:pt x="73" y="20"/>
                </a:cubicBezTo>
                <a:cubicBezTo>
                  <a:pt x="73" y="30"/>
                  <a:pt x="64" y="39"/>
                  <a:pt x="53" y="39"/>
                </a:cubicBezTo>
                <a:close/>
                <a:moveTo>
                  <a:pt x="31" y="17"/>
                </a:moveTo>
                <a:cubicBezTo>
                  <a:pt x="31" y="16"/>
                  <a:pt x="31" y="16"/>
                  <a:pt x="30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9"/>
                  <a:pt x="23" y="9"/>
                  <a:pt x="23" y="9"/>
                </a:cubicBezTo>
                <a:cubicBezTo>
                  <a:pt x="23" y="8"/>
                  <a:pt x="22" y="7"/>
                  <a:pt x="22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6" y="7"/>
                  <a:pt x="16" y="8"/>
                  <a:pt x="16" y="9"/>
                </a:cubicBezTo>
                <a:cubicBezTo>
                  <a:pt x="16" y="16"/>
                  <a:pt x="16" y="16"/>
                  <a:pt x="16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7" y="16"/>
                  <a:pt x="7" y="17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3"/>
                  <a:pt x="8" y="23"/>
                  <a:pt x="8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1"/>
                  <a:pt x="16" y="32"/>
                  <a:pt x="17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3" y="31"/>
                  <a:pt x="23" y="30"/>
                </a:cubicBezTo>
                <a:cubicBezTo>
                  <a:pt x="23" y="23"/>
                  <a:pt x="23" y="23"/>
                  <a:pt x="23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31" y="23"/>
                  <a:pt x="31" y="23"/>
                  <a:pt x="31" y="22"/>
                </a:cubicBezTo>
                <a:lnTo>
                  <a:pt x="31" y="17"/>
                </a:lnTo>
                <a:close/>
                <a:moveTo>
                  <a:pt x="48" y="20"/>
                </a:moveTo>
                <a:cubicBezTo>
                  <a:pt x="46" y="20"/>
                  <a:pt x="43" y="22"/>
                  <a:pt x="43" y="24"/>
                </a:cubicBezTo>
                <a:cubicBezTo>
                  <a:pt x="43" y="27"/>
                  <a:pt x="46" y="29"/>
                  <a:pt x="48" y="29"/>
                </a:cubicBezTo>
                <a:cubicBezTo>
                  <a:pt x="51" y="29"/>
                  <a:pt x="53" y="27"/>
                  <a:pt x="53" y="24"/>
                </a:cubicBezTo>
                <a:cubicBezTo>
                  <a:pt x="53" y="22"/>
                  <a:pt x="51" y="20"/>
                  <a:pt x="48" y="20"/>
                </a:cubicBezTo>
                <a:close/>
                <a:moveTo>
                  <a:pt x="58" y="10"/>
                </a:moveTo>
                <a:cubicBezTo>
                  <a:pt x="55" y="10"/>
                  <a:pt x="53" y="12"/>
                  <a:pt x="53" y="15"/>
                </a:cubicBezTo>
                <a:cubicBezTo>
                  <a:pt x="53" y="17"/>
                  <a:pt x="55" y="20"/>
                  <a:pt x="58" y="20"/>
                </a:cubicBezTo>
                <a:cubicBezTo>
                  <a:pt x="61" y="20"/>
                  <a:pt x="63" y="17"/>
                  <a:pt x="63" y="15"/>
                </a:cubicBezTo>
                <a:cubicBezTo>
                  <a:pt x="63" y="12"/>
                  <a:pt x="61" y="10"/>
                  <a:pt x="58" y="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44" name="Freeform 62">
            <a:extLst>
              <a:ext uri="{FF2B5EF4-FFF2-40B4-BE49-F238E27FC236}">
                <a16:creationId xmlns:a16="http://schemas.microsoft.com/office/drawing/2014/main" id="{A360122C-A512-8242-A345-CC11DF498AEE}"/>
              </a:ext>
            </a:extLst>
          </p:cNvPr>
          <p:cNvSpPr>
            <a:spLocks noEditPoints="1"/>
          </p:cNvSpPr>
          <p:nvPr/>
        </p:nvSpPr>
        <p:spPr bwMode="auto">
          <a:xfrm>
            <a:off x="71438" y="1316038"/>
            <a:ext cx="198437" cy="200025"/>
          </a:xfrm>
          <a:custGeom>
            <a:avLst/>
            <a:gdLst>
              <a:gd name="T0" fmla="*/ 58 w 58"/>
              <a:gd name="T1" fmla="*/ 33 h 58"/>
              <a:gd name="T2" fmla="*/ 57 w 58"/>
              <a:gd name="T3" fmla="*/ 34 h 58"/>
              <a:gd name="T4" fmla="*/ 50 w 58"/>
              <a:gd name="T5" fmla="*/ 35 h 58"/>
              <a:gd name="T6" fmla="*/ 49 w 58"/>
              <a:gd name="T7" fmla="*/ 39 h 58"/>
              <a:gd name="T8" fmla="*/ 53 w 58"/>
              <a:gd name="T9" fmla="*/ 44 h 58"/>
              <a:gd name="T10" fmla="*/ 53 w 58"/>
              <a:gd name="T11" fmla="*/ 45 h 58"/>
              <a:gd name="T12" fmla="*/ 53 w 58"/>
              <a:gd name="T13" fmla="*/ 46 h 58"/>
              <a:gd name="T14" fmla="*/ 45 w 58"/>
              <a:gd name="T15" fmla="*/ 53 h 58"/>
              <a:gd name="T16" fmla="*/ 44 w 58"/>
              <a:gd name="T17" fmla="*/ 52 h 58"/>
              <a:gd name="T18" fmla="*/ 39 w 58"/>
              <a:gd name="T19" fmla="*/ 48 h 58"/>
              <a:gd name="T20" fmla="*/ 36 w 58"/>
              <a:gd name="T21" fmla="*/ 50 h 58"/>
              <a:gd name="T22" fmla="*/ 34 w 58"/>
              <a:gd name="T23" fmla="*/ 57 h 58"/>
              <a:gd name="T24" fmla="*/ 33 w 58"/>
              <a:gd name="T25" fmla="*/ 58 h 58"/>
              <a:gd name="T26" fmla="*/ 25 w 58"/>
              <a:gd name="T27" fmla="*/ 58 h 58"/>
              <a:gd name="T28" fmla="*/ 23 w 58"/>
              <a:gd name="T29" fmla="*/ 57 h 58"/>
              <a:gd name="T30" fmla="*/ 22 w 58"/>
              <a:gd name="T31" fmla="*/ 50 h 58"/>
              <a:gd name="T32" fmla="*/ 19 w 58"/>
              <a:gd name="T33" fmla="*/ 48 h 58"/>
              <a:gd name="T34" fmla="*/ 14 w 58"/>
              <a:gd name="T35" fmla="*/ 52 h 58"/>
              <a:gd name="T36" fmla="*/ 13 w 58"/>
              <a:gd name="T37" fmla="*/ 53 h 58"/>
              <a:gd name="T38" fmla="*/ 12 w 58"/>
              <a:gd name="T39" fmla="*/ 52 h 58"/>
              <a:gd name="T40" fmla="*/ 5 w 58"/>
              <a:gd name="T41" fmla="*/ 46 h 58"/>
              <a:gd name="T42" fmla="*/ 5 w 58"/>
              <a:gd name="T43" fmla="*/ 45 h 58"/>
              <a:gd name="T44" fmla="*/ 5 w 58"/>
              <a:gd name="T45" fmla="*/ 44 h 58"/>
              <a:gd name="T46" fmla="*/ 9 w 58"/>
              <a:gd name="T47" fmla="*/ 39 h 58"/>
              <a:gd name="T48" fmla="*/ 8 w 58"/>
              <a:gd name="T49" fmla="*/ 35 h 58"/>
              <a:gd name="T50" fmla="*/ 1 w 58"/>
              <a:gd name="T51" fmla="*/ 34 h 58"/>
              <a:gd name="T52" fmla="*/ 0 w 58"/>
              <a:gd name="T53" fmla="*/ 33 h 58"/>
              <a:gd name="T54" fmla="*/ 0 w 58"/>
              <a:gd name="T55" fmla="*/ 24 h 58"/>
              <a:gd name="T56" fmla="*/ 1 w 58"/>
              <a:gd name="T57" fmla="*/ 23 h 58"/>
              <a:gd name="T58" fmla="*/ 8 w 58"/>
              <a:gd name="T59" fmla="*/ 22 h 58"/>
              <a:gd name="T60" fmla="*/ 9 w 58"/>
              <a:gd name="T61" fmla="*/ 18 h 58"/>
              <a:gd name="T62" fmla="*/ 5 w 58"/>
              <a:gd name="T63" fmla="*/ 13 h 58"/>
              <a:gd name="T64" fmla="*/ 5 w 58"/>
              <a:gd name="T65" fmla="*/ 12 h 58"/>
              <a:gd name="T66" fmla="*/ 5 w 58"/>
              <a:gd name="T67" fmla="*/ 11 h 58"/>
              <a:gd name="T68" fmla="*/ 13 w 58"/>
              <a:gd name="T69" fmla="*/ 5 h 58"/>
              <a:gd name="T70" fmla="*/ 14 w 58"/>
              <a:gd name="T71" fmla="*/ 5 h 58"/>
              <a:gd name="T72" fmla="*/ 19 w 58"/>
              <a:gd name="T73" fmla="*/ 9 h 58"/>
              <a:gd name="T74" fmla="*/ 22 w 58"/>
              <a:gd name="T75" fmla="*/ 8 h 58"/>
              <a:gd name="T76" fmla="*/ 23 w 58"/>
              <a:gd name="T77" fmla="*/ 1 h 58"/>
              <a:gd name="T78" fmla="*/ 25 w 58"/>
              <a:gd name="T79" fmla="*/ 0 h 58"/>
              <a:gd name="T80" fmla="*/ 33 w 58"/>
              <a:gd name="T81" fmla="*/ 0 h 58"/>
              <a:gd name="T82" fmla="*/ 34 w 58"/>
              <a:gd name="T83" fmla="*/ 1 h 58"/>
              <a:gd name="T84" fmla="*/ 36 w 58"/>
              <a:gd name="T85" fmla="*/ 8 h 58"/>
              <a:gd name="T86" fmla="*/ 39 w 58"/>
              <a:gd name="T87" fmla="*/ 9 h 58"/>
              <a:gd name="T88" fmla="*/ 44 w 58"/>
              <a:gd name="T89" fmla="*/ 5 h 58"/>
              <a:gd name="T90" fmla="*/ 45 w 58"/>
              <a:gd name="T91" fmla="*/ 5 h 58"/>
              <a:gd name="T92" fmla="*/ 46 w 58"/>
              <a:gd name="T93" fmla="*/ 5 h 58"/>
              <a:gd name="T94" fmla="*/ 52 w 58"/>
              <a:gd name="T95" fmla="*/ 12 h 58"/>
              <a:gd name="T96" fmla="*/ 53 w 58"/>
              <a:gd name="T97" fmla="*/ 12 h 58"/>
              <a:gd name="T98" fmla="*/ 52 w 58"/>
              <a:gd name="T99" fmla="*/ 13 h 58"/>
              <a:gd name="T100" fmla="*/ 48 w 58"/>
              <a:gd name="T101" fmla="*/ 18 h 58"/>
              <a:gd name="T102" fmla="*/ 50 w 58"/>
              <a:gd name="T103" fmla="*/ 22 h 58"/>
              <a:gd name="T104" fmla="*/ 57 w 58"/>
              <a:gd name="T105" fmla="*/ 23 h 58"/>
              <a:gd name="T106" fmla="*/ 58 w 58"/>
              <a:gd name="T107" fmla="*/ 25 h 58"/>
              <a:gd name="T108" fmla="*/ 58 w 58"/>
              <a:gd name="T109" fmla="*/ 33 h 58"/>
              <a:gd name="T110" fmla="*/ 29 w 58"/>
              <a:gd name="T111" fmla="*/ 19 h 58"/>
              <a:gd name="T112" fmla="*/ 19 w 58"/>
              <a:gd name="T113" fmla="*/ 29 h 58"/>
              <a:gd name="T114" fmla="*/ 29 w 58"/>
              <a:gd name="T115" fmla="*/ 38 h 58"/>
              <a:gd name="T116" fmla="*/ 39 w 58"/>
              <a:gd name="T117" fmla="*/ 29 h 58"/>
              <a:gd name="T118" fmla="*/ 29 w 58"/>
              <a:gd name="T119" fmla="*/ 19 h 5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8" h="58">
                <a:moveTo>
                  <a:pt x="58" y="33"/>
                </a:moveTo>
                <a:cubicBezTo>
                  <a:pt x="58" y="34"/>
                  <a:pt x="58" y="34"/>
                  <a:pt x="57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7"/>
                  <a:pt x="49" y="38"/>
                  <a:pt x="49" y="39"/>
                </a:cubicBezTo>
                <a:cubicBezTo>
                  <a:pt x="50" y="41"/>
                  <a:pt x="51" y="42"/>
                  <a:pt x="53" y="44"/>
                </a:cubicBezTo>
                <a:cubicBezTo>
                  <a:pt x="53" y="44"/>
                  <a:pt x="53" y="45"/>
                  <a:pt x="53" y="45"/>
                </a:cubicBezTo>
                <a:cubicBezTo>
                  <a:pt x="53" y="45"/>
                  <a:pt x="53" y="46"/>
                  <a:pt x="53" y="46"/>
                </a:cubicBezTo>
                <a:cubicBezTo>
                  <a:pt x="52" y="47"/>
                  <a:pt x="47" y="53"/>
                  <a:pt x="45" y="53"/>
                </a:cubicBezTo>
                <a:cubicBezTo>
                  <a:pt x="45" y="53"/>
                  <a:pt x="45" y="53"/>
                  <a:pt x="44" y="52"/>
                </a:cubicBezTo>
                <a:cubicBezTo>
                  <a:pt x="39" y="48"/>
                  <a:pt x="39" y="48"/>
                  <a:pt x="39" y="48"/>
                </a:cubicBezTo>
                <a:cubicBezTo>
                  <a:pt x="38" y="49"/>
                  <a:pt x="37" y="49"/>
                  <a:pt x="36" y="50"/>
                </a:cubicBezTo>
                <a:cubicBezTo>
                  <a:pt x="35" y="52"/>
                  <a:pt x="35" y="55"/>
                  <a:pt x="34" y="57"/>
                </a:cubicBezTo>
                <a:cubicBezTo>
                  <a:pt x="34" y="57"/>
                  <a:pt x="34" y="58"/>
                  <a:pt x="33" y="58"/>
                </a:cubicBezTo>
                <a:cubicBezTo>
                  <a:pt x="25" y="58"/>
                  <a:pt x="25" y="58"/>
                  <a:pt x="25" y="58"/>
                </a:cubicBezTo>
                <a:cubicBezTo>
                  <a:pt x="24" y="58"/>
                  <a:pt x="23" y="57"/>
                  <a:pt x="23" y="57"/>
                </a:cubicBezTo>
                <a:cubicBezTo>
                  <a:pt x="22" y="50"/>
                  <a:pt x="22" y="50"/>
                  <a:pt x="22" y="50"/>
                </a:cubicBezTo>
                <a:cubicBezTo>
                  <a:pt x="21" y="49"/>
                  <a:pt x="20" y="49"/>
                  <a:pt x="19" y="48"/>
                </a:cubicBezTo>
                <a:cubicBezTo>
                  <a:pt x="14" y="52"/>
                  <a:pt x="14" y="52"/>
                  <a:pt x="14" y="52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3"/>
                  <a:pt x="12" y="53"/>
                  <a:pt x="12" y="52"/>
                </a:cubicBezTo>
                <a:cubicBezTo>
                  <a:pt x="10" y="50"/>
                  <a:pt x="7" y="48"/>
                  <a:pt x="5" y="46"/>
                </a:cubicBezTo>
                <a:cubicBezTo>
                  <a:pt x="5" y="46"/>
                  <a:pt x="5" y="45"/>
                  <a:pt x="5" y="45"/>
                </a:cubicBezTo>
                <a:cubicBezTo>
                  <a:pt x="5" y="45"/>
                  <a:pt x="5" y="44"/>
                  <a:pt x="5" y="44"/>
                </a:cubicBezTo>
                <a:cubicBezTo>
                  <a:pt x="7" y="42"/>
                  <a:pt x="8" y="41"/>
                  <a:pt x="9" y="39"/>
                </a:cubicBezTo>
                <a:cubicBezTo>
                  <a:pt x="9" y="38"/>
                  <a:pt x="8" y="37"/>
                  <a:pt x="8" y="35"/>
                </a:cubicBezTo>
                <a:cubicBezTo>
                  <a:pt x="1" y="34"/>
                  <a:pt x="1" y="34"/>
                  <a:pt x="1" y="34"/>
                </a:cubicBezTo>
                <a:cubicBezTo>
                  <a:pt x="0" y="34"/>
                  <a:pt x="0" y="33"/>
                  <a:pt x="0" y="3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1" y="23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1"/>
                  <a:pt x="9" y="20"/>
                  <a:pt x="9" y="18"/>
                </a:cubicBezTo>
                <a:cubicBezTo>
                  <a:pt x="8" y="17"/>
                  <a:pt x="7" y="15"/>
                  <a:pt x="5" y="13"/>
                </a:cubicBezTo>
                <a:cubicBezTo>
                  <a:pt x="5" y="13"/>
                  <a:pt x="5" y="13"/>
                  <a:pt x="5" y="12"/>
                </a:cubicBezTo>
                <a:cubicBezTo>
                  <a:pt x="5" y="12"/>
                  <a:pt x="5" y="12"/>
                  <a:pt x="5" y="11"/>
                </a:cubicBezTo>
                <a:cubicBezTo>
                  <a:pt x="6" y="10"/>
                  <a:pt x="11" y="5"/>
                  <a:pt x="13" y="5"/>
                </a:cubicBezTo>
                <a:cubicBezTo>
                  <a:pt x="13" y="5"/>
                  <a:pt x="13" y="5"/>
                  <a:pt x="14" y="5"/>
                </a:cubicBezTo>
                <a:cubicBezTo>
                  <a:pt x="19" y="9"/>
                  <a:pt x="19" y="9"/>
                  <a:pt x="19" y="9"/>
                </a:cubicBezTo>
                <a:cubicBezTo>
                  <a:pt x="20" y="9"/>
                  <a:pt x="21" y="8"/>
                  <a:pt x="22" y="8"/>
                </a:cubicBezTo>
                <a:cubicBezTo>
                  <a:pt x="22" y="5"/>
                  <a:pt x="23" y="3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4" y="0"/>
                  <a:pt x="34" y="0"/>
                  <a:pt x="34" y="1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8" y="9"/>
                  <a:pt x="39" y="9"/>
                </a:cubicBezTo>
                <a:cubicBezTo>
                  <a:pt x="44" y="5"/>
                  <a:pt x="44" y="5"/>
                  <a:pt x="44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8" y="7"/>
                  <a:pt x="51" y="9"/>
                  <a:pt x="52" y="12"/>
                </a:cubicBezTo>
                <a:cubicBezTo>
                  <a:pt x="53" y="12"/>
                  <a:pt x="53" y="12"/>
                  <a:pt x="53" y="12"/>
                </a:cubicBezTo>
                <a:cubicBezTo>
                  <a:pt x="53" y="13"/>
                  <a:pt x="53" y="13"/>
                  <a:pt x="52" y="13"/>
                </a:cubicBezTo>
                <a:cubicBezTo>
                  <a:pt x="51" y="15"/>
                  <a:pt x="50" y="17"/>
                  <a:pt x="48" y="18"/>
                </a:cubicBezTo>
                <a:cubicBezTo>
                  <a:pt x="49" y="20"/>
                  <a:pt x="50" y="21"/>
                  <a:pt x="50" y="22"/>
                </a:cubicBezTo>
                <a:cubicBezTo>
                  <a:pt x="57" y="23"/>
                  <a:pt x="57" y="23"/>
                  <a:pt x="57" y="23"/>
                </a:cubicBezTo>
                <a:cubicBezTo>
                  <a:pt x="58" y="23"/>
                  <a:pt x="58" y="24"/>
                  <a:pt x="58" y="25"/>
                </a:cubicBezTo>
                <a:lnTo>
                  <a:pt x="58" y="33"/>
                </a:lnTo>
                <a:close/>
                <a:moveTo>
                  <a:pt x="29" y="19"/>
                </a:moveTo>
                <a:cubicBezTo>
                  <a:pt x="24" y="19"/>
                  <a:pt x="19" y="23"/>
                  <a:pt x="19" y="29"/>
                </a:cubicBezTo>
                <a:cubicBezTo>
                  <a:pt x="19" y="34"/>
                  <a:pt x="24" y="38"/>
                  <a:pt x="29" y="38"/>
                </a:cubicBezTo>
                <a:cubicBezTo>
                  <a:pt x="34" y="38"/>
                  <a:pt x="39" y="34"/>
                  <a:pt x="39" y="29"/>
                </a:cubicBezTo>
                <a:cubicBezTo>
                  <a:pt x="39" y="23"/>
                  <a:pt x="34" y="19"/>
                  <a:pt x="29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45" name="Freeform 63">
            <a:extLst>
              <a:ext uri="{FF2B5EF4-FFF2-40B4-BE49-F238E27FC236}">
                <a16:creationId xmlns:a16="http://schemas.microsoft.com/office/drawing/2014/main" id="{25A86C68-2EDA-9741-ABA9-277E43ED779A}"/>
              </a:ext>
            </a:extLst>
          </p:cNvPr>
          <p:cNvSpPr>
            <a:spLocks noEditPoints="1"/>
          </p:cNvSpPr>
          <p:nvPr/>
        </p:nvSpPr>
        <p:spPr bwMode="auto">
          <a:xfrm>
            <a:off x="493713" y="1316038"/>
            <a:ext cx="200025" cy="200025"/>
          </a:xfrm>
          <a:custGeom>
            <a:avLst/>
            <a:gdLst>
              <a:gd name="T0" fmla="*/ 47 w 58"/>
              <a:gd name="T1" fmla="*/ 58 h 58"/>
              <a:gd name="T2" fmla="*/ 0 w 58"/>
              <a:gd name="T3" fmla="*/ 47 h 58"/>
              <a:gd name="T4" fmla="*/ 11 w 58"/>
              <a:gd name="T5" fmla="*/ 0 h 58"/>
              <a:gd name="T6" fmla="*/ 58 w 58"/>
              <a:gd name="T7" fmla="*/ 10 h 58"/>
              <a:gd name="T8" fmla="*/ 27 w 58"/>
              <a:gd name="T9" fmla="*/ 19 h 58"/>
              <a:gd name="T10" fmla="*/ 17 w 58"/>
              <a:gd name="T11" fmla="*/ 19 h 58"/>
              <a:gd name="T12" fmla="*/ 14 w 58"/>
              <a:gd name="T13" fmla="*/ 33 h 58"/>
              <a:gd name="T14" fmla="*/ 12 w 58"/>
              <a:gd name="T15" fmla="*/ 36 h 58"/>
              <a:gd name="T16" fmla="*/ 14 w 58"/>
              <a:gd name="T17" fmla="*/ 39 h 58"/>
              <a:gd name="T18" fmla="*/ 18 w 58"/>
              <a:gd name="T19" fmla="*/ 51 h 58"/>
              <a:gd name="T20" fmla="*/ 20 w 58"/>
              <a:gd name="T21" fmla="*/ 38 h 58"/>
              <a:gd name="T22" fmla="*/ 19 w 58"/>
              <a:gd name="T23" fmla="*/ 34 h 58"/>
              <a:gd name="T24" fmla="*/ 25 w 58"/>
              <a:gd name="T25" fmla="*/ 24 h 58"/>
              <a:gd name="T26" fmla="*/ 27 w 58"/>
              <a:gd name="T27" fmla="*/ 19 h 58"/>
              <a:gd name="T28" fmla="*/ 14 w 58"/>
              <a:gd name="T29" fmla="*/ 44 h 58"/>
              <a:gd name="T30" fmla="*/ 22 w 58"/>
              <a:gd name="T31" fmla="*/ 44 h 58"/>
              <a:gd name="T32" fmla="*/ 18 w 58"/>
              <a:gd name="T33" fmla="*/ 30 h 58"/>
              <a:gd name="T34" fmla="*/ 18 w 58"/>
              <a:gd name="T35" fmla="*/ 23 h 58"/>
              <a:gd name="T36" fmla="*/ 18 w 58"/>
              <a:gd name="T37" fmla="*/ 30 h 58"/>
              <a:gd name="T38" fmla="*/ 28 w 58"/>
              <a:gd name="T39" fmla="*/ 12 h 58"/>
              <a:gd name="T40" fmla="*/ 35 w 58"/>
              <a:gd name="T41" fmla="*/ 12 h 58"/>
              <a:gd name="T42" fmla="*/ 34 w 58"/>
              <a:gd name="T43" fmla="*/ 40 h 58"/>
              <a:gd name="T44" fmla="*/ 34 w 58"/>
              <a:gd name="T45" fmla="*/ 22 h 58"/>
              <a:gd name="T46" fmla="*/ 29 w 58"/>
              <a:gd name="T47" fmla="*/ 19 h 58"/>
              <a:gd name="T48" fmla="*/ 29 w 58"/>
              <a:gd name="T49" fmla="*/ 37 h 58"/>
              <a:gd name="T50" fmla="*/ 34 w 58"/>
              <a:gd name="T51" fmla="*/ 40 h 58"/>
              <a:gd name="T52" fmla="*/ 46 w 58"/>
              <a:gd name="T53" fmla="*/ 35 h 58"/>
              <a:gd name="T54" fmla="*/ 44 w 58"/>
              <a:gd name="T55" fmla="*/ 24 h 58"/>
              <a:gd name="T56" fmla="*/ 48 w 58"/>
              <a:gd name="T57" fmla="*/ 24 h 58"/>
              <a:gd name="T58" fmla="*/ 44 w 58"/>
              <a:gd name="T59" fmla="*/ 19 h 58"/>
              <a:gd name="T60" fmla="*/ 39 w 58"/>
              <a:gd name="T61" fmla="*/ 15 h 58"/>
              <a:gd name="T62" fmla="*/ 39 w 58"/>
              <a:gd name="T63" fmla="*/ 19 h 58"/>
              <a:gd name="T64" fmla="*/ 36 w 58"/>
              <a:gd name="T65" fmla="*/ 24 h 58"/>
              <a:gd name="T66" fmla="*/ 39 w 58"/>
              <a:gd name="T67" fmla="*/ 24 h 58"/>
              <a:gd name="T68" fmla="*/ 39 w 58"/>
              <a:gd name="T69" fmla="*/ 24 h 58"/>
              <a:gd name="T70" fmla="*/ 44 w 58"/>
              <a:gd name="T71" fmla="*/ 40 h 58"/>
              <a:gd name="T72" fmla="*/ 48 w 58"/>
              <a:gd name="T73" fmla="*/ 35 h 5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27" y="19"/>
                </a:moveTo>
                <a:cubicBezTo>
                  <a:pt x="25" y="20"/>
                  <a:pt x="23" y="20"/>
                  <a:pt x="22" y="20"/>
                </a:cubicBezTo>
                <a:cubicBezTo>
                  <a:pt x="20" y="19"/>
                  <a:pt x="19" y="19"/>
                  <a:pt x="17" y="19"/>
                </a:cubicBezTo>
                <a:cubicBezTo>
                  <a:pt x="13" y="19"/>
                  <a:pt x="10" y="22"/>
                  <a:pt x="10" y="27"/>
                </a:cubicBezTo>
                <a:cubicBezTo>
                  <a:pt x="10" y="29"/>
                  <a:pt x="11" y="32"/>
                  <a:pt x="14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12" y="34"/>
                  <a:pt x="12" y="35"/>
                  <a:pt x="12" y="36"/>
                </a:cubicBezTo>
                <a:cubicBezTo>
                  <a:pt x="12" y="38"/>
                  <a:pt x="13" y="39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1" y="40"/>
                  <a:pt x="9" y="42"/>
                  <a:pt x="9" y="45"/>
                </a:cubicBezTo>
                <a:cubicBezTo>
                  <a:pt x="9" y="50"/>
                  <a:pt x="14" y="51"/>
                  <a:pt x="18" y="51"/>
                </a:cubicBezTo>
                <a:cubicBezTo>
                  <a:pt x="23" y="51"/>
                  <a:pt x="27" y="49"/>
                  <a:pt x="27" y="44"/>
                </a:cubicBezTo>
                <a:cubicBezTo>
                  <a:pt x="27" y="40"/>
                  <a:pt x="23" y="39"/>
                  <a:pt x="20" y="38"/>
                </a:cubicBezTo>
                <a:cubicBezTo>
                  <a:pt x="19" y="38"/>
                  <a:pt x="17" y="37"/>
                  <a:pt x="17" y="36"/>
                </a:cubicBezTo>
                <a:cubicBezTo>
                  <a:pt x="17" y="35"/>
                  <a:pt x="18" y="34"/>
                  <a:pt x="19" y="34"/>
                </a:cubicBezTo>
                <a:cubicBezTo>
                  <a:pt x="23" y="33"/>
                  <a:pt x="25" y="30"/>
                  <a:pt x="25" y="26"/>
                </a:cubicBezTo>
                <a:cubicBezTo>
                  <a:pt x="25" y="26"/>
                  <a:pt x="25" y="25"/>
                  <a:pt x="25" y="24"/>
                </a:cubicBezTo>
                <a:cubicBezTo>
                  <a:pt x="26" y="24"/>
                  <a:pt x="26" y="24"/>
                  <a:pt x="27" y="24"/>
                </a:cubicBezTo>
                <a:lnTo>
                  <a:pt x="27" y="19"/>
                </a:lnTo>
                <a:close/>
                <a:moveTo>
                  <a:pt x="18" y="47"/>
                </a:moveTo>
                <a:cubicBezTo>
                  <a:pt x="17" y="47"/>
                  <a:pt x="14" y="47"/>
                  <a:pt x="14" y="44"/>
                </a:cubicBezTo>
                <a:cubicBezTo>
                  <a:pt x="14" y="42"/>
                  <a:pt x="16" y="42"/>
                  <a:pt x="18" y="42"/>
                </a:cubicBezTo>
                <a:cubicBezTo>
                  <a:pt x="20" y="42"/>
                  <a:pt x="22" y="42"/>
                  <a:pt x="22" y="44"/>
                </a:cubicBezTo>
                <a:cubicBezTo>
                  <a:pt x="22" y="46"/>
                  <a:pt x="20" y="47"/>
                  <a:pt x="18" y="47"/>
                </a:cubicBezTo>
                <a:close/>
                <a:moveTo>
                  <a:pt x="18" y="30"/>
                </a:moveTo>
                <a:cubicBezTo>
                  <a:pt x="16" y="30"/>
                  <a:pt x="15" y="29"/>
                  <a:pt x="15" y="27"/>
                </a:cubicBezTo>
                <a:cubicBezTo>
                  <a:pt x="15" y="25"/>
                  <a:pt x="16" y="23"/>
                  <a:pt x="18" y="23"/>
                </a:cubicBezTo>
                <a:cubicBezTo>
                  <a:pt x="20" y="23"/>
                  <a:pt x="20" y="25"/>
                  <a:pt x="20" y="27"/>
                </a:cubicBezTo>
                <a:cubicBezTo>
                  <a:pt x="20" y="29"/>
                  <a:pt x="20" y="30"/>
                  <a:pt x="18" y="30"/>
                </a:cubicBezTo>
                <a:close/>
                <a:moveTo>
                  <a:pt x="32" y="9"/>
                </a:moveTo>
                <a:cubicBezTo>
                  <a:pt x="30" y="9"/>
                  <a:pt x="28" y="10"/>
                  <a:pt x="28" y="12"/>
                </a:cubicBezTo>
                <a:cubicBezTo>
                  <a:pt x="28" y="14"/>
                  <a:pt x="30" y="16"/>
                  <a:pt x="32" y="16"/>
                </a:cubicBezTo>
                <a:cubicBezTo>
                  <a:pt x="33" y="16"/>
                  <a:pt x="35" y="14"/>
                  <a:pt x="35" y="12"/>
                </a:cubicBezTo>
                <a:cubicBezTo>
                  <a:pt x="35" y="11"/>
                  <a:pt x="34" y="9"/>
                  <a:pt x="32" y="9"/>
                </a:cubicBezTo>
                <a:close/>
                <a:moveTo>
                  <a:pt x="34" y="40"/>
                </a:moveTo>
                <a:cubicBezTo>
                  <a:pt x="34" y="39"/>
                  <a:pt x="34" y="38"/>
                  <a:pt x="34" y="37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1"/>
                  <a:pt x="34" y="20"/>
                  <a:pt x="34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20"/>
                  <a:pt x="29" y="21"/>
                  <a:pt x="29" y="22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8"/>
                  <a:pt x="29" y="39"/>
                  <a:pt x="29" y="40"/>
                </a:cubicBezTo>
                <a:lnTo>
                  <a:pt x="34" y="40"/>
                </a:lnTo>
                <a:close/>
                <a:moveTo>
                  <a:pt x="48" y="35"/>
                </a:moveTo>
                <a:cubicBezTo>
                  <a:pt x="48" y="35"/>
                  <a:pt x="47" y="35"/>
                  <a:pt x="46" y="35"/>
                </a:cubicBezTo>
                <a:cubicBezTo>
                  <a:pt x="44" y="35"/>
                  <a:pt x="44" y="34"/>
                  <a:pt x="44" y="32"/>
                </a:cubicBezTo>
                <a:cubicBezTo>
                  <a:pt x="44" y="24"/>
                  <a:pt x="44" y="24"/>
                  <a:pt x="44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24"/>
                  <a:pt x="47" y="24"/>
                  <a:pt x="48" y="24"/>
                </a:cubicBezTo>
                <a:cubicBezTo>
                  <a:pt x="48" y="19"/>
                  <a:pt x="48" y="19"/>
                  <a:pt x="48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4" y="18"/>
                  <a:pt x="44" y="17"/>
                  <a:pt x="44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6"/>
                  <a:pt x="39" y="17"/>
                  <a:pt x="39" y="18"/>
                </a:cubicBezTo>
                <a:cubicBezTo>
                  <a:pt x="39" y="19"/>
                  <a:pt x="39" y="19"/>
                  <a:pt x="39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24"/>
                  <a:pt x="36" y="24"/>
                  <a:pt x="36" y="24"/>
                </a:cubicBezTo>
                <a:cubicBezTo>
                  <a:pt x="37" y="24"/>
                  <a:pt x="37" y="24"/>
                  <a:pt x="38" y="24"/>
                </a:cubicBezTo>
                <a:cubicBezTo>
                  <a:pt x="38" y="24"/>
                  <a:pt x="38" y="24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6"/>
                  <a:pt x="39" y="40"/>
                  <a:pt x="44" y="40"/>
                </a:cubicBezTo>
                <a:cubicBezTo>
                  <a:pt x="46" y="40"/>
                  <a:pt x="47" y="40"/>
                  <a:pt x="48" y="39"/>
                </a:cubicBezTo>
                <a:lnTo>
                  <a:pt x="48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46" name="Freeform 64">
            <a:extLst>
              <a:ext uri="{FF2B5EF4-FFF2-40B4-BE49-F238E27FC236}">
                <a16:creationId xmlns:a16="http://schemas.microsoft.com/office/drawing/2014/main" id="{EF99DEE3-2FA8-2F45-A125-E35CF44AEEA4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1316038"/>
            <a:ext cx="198437" cy="200025"/>
          </a:xfrm>
          <a:custGeom>
            <a:avLst/>
            <a:gdLst>
              <a:gd name="T0" fmla="*/ 29 w 58"/>
              <a:gd name="T1" fmla="*/ 58 h 58"/>
              <a:gd name="T2" fmla="*/ 0 w 58"/>
              <a:gd name="T3" fmla="*/ 29 h 58"/>
              <a:gd name="T4" fmla="*/ 29 w 58"/>
              <a:gd name="T5" fmla="*/ 0 h 58"/>
              <a:gd name="T6" fmla="*/ 58 w 58"/>
              <a:gd name="T7" fmla="*/ 29 h 58"/>
              <a:gd name="T8" fmla="*/ 29 w 58"/>
              <a:gd name="T9" fmla="*/ 58 h 58"/>
              <a:gd name="T10" fmla="*/ 42 w 58"/>
              <a:gd name="T11" fmla="*/ 26 h 58"/>
              <a:gd name="T12" fmla="*/ 41 w 58"/>
              <a:gd name="T13" fmla="*/ 18 h 58"/>
              <a:gd name="T14" fmla="*/ 33 w 58"/>
              <a:gd name="T15" fmla="*/ 19 h 58"/>
              <a:gd name="T16" fmla="*/ 29 w 58"/>
              <a:gd name="T17" fmla="*/ 21 h 58"/>
              <a:gd name="T18" fmla="*/ 25 w 58"/>
              <a:gd name="T19" fmla="*/ 19 h 58"/>
              <a:gd name="T20" fmla="*/ 17 w 58"/>
              <a:gd name="T21" fmla="*/ 18 h 58"/>
              <a:gd name="T22" fmla="*/ 16 w 58"/>
              <a:gd name="T23" fmla="*/ 26 h 58"/>
              <a:gd name="T24" fmla="*/ 29 w 58"/>
              <a:gd name="T25" fmla="*/ 44 h 58"/>
              <a:gd name="T26" fmla="*/ 42 w 58"/>
              <a:gd name="T27" fmla="*/ 26 h 5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42" y="26"/>
                </a:moveTo>
                <a:cubicBezTo>
                  <a:pt x="43" y="25"/>
                  <a:pt x="45" y="20"/>
                  <a:pt x="41" y="18"/>
                </a:cubicBezTo>
                <a:cubicBezTo>
                  <a:pt x="37" y="16"/>
                  <a:pt x="34" y="17"/>
                  <a:pt x="33" y="19"/>
                </a:cubicBezTo>
                <a:cubicBezTo>
                  <a:pt x="32" y="20"/>
                  <a:pt x="31" y="21"/>
                  <a:pt x="29" y="21"/>
                </a:cubicBezTo>
                <a:cubicBezTo>
                  <a:pt x="27" y="21"/>
                  <a:pt x="26" y="20"/>
                  <a:pt x="25" y="19"/>
                </a:cubicBezTo>
                <a:cubicBezTo>
                  <a:pt x="24" y="17"/>
                  <a:pt x="21" y="16"/>
                  <a:pt x="17" y="18"/>
                </a:cubicBezTo>
                <a:cubicBezTo>
                  <a:pt x="14" y="20"/>
                  <a:pt x="15" y="25"/>
                  <a:pt x="16" y="26"/>
                </a:cubicBezTo>
                <a:cubicBezTo>
                  <a:pt x="29" y="44"/>
                  <a:pt x="29" y="44"/>
                  <a:pt x="29" y="44"/>
                </a:cubicBezTo>
                <a:lnTo>
                  <a:pt x="42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47" name="Freeform 65">
            <a:extLst>
              <a:ext uri="{FF2B5EF4-FFF2-40B4-BE49-F238E27FC236}">
                <a16:creationId xmlns:a16="http://schemas.microsoft.com/office/drawing/2014/main" id="{C556DDF5-46B2-FC47-97C1-01C916103AEE}"/>
              </a:ext>
            </a:extLst>
          </p:cNvPr>
          <p:cNvSpPr>
            <a:spLocks noEditPoints="1"/>
          </p:cNvSpPr>
          <p:nvPr/>
        </p:nvSpPr>
        <p:spPr bwMode="auto">
          <a:xfrm>
            <a:off x="1489075" y="1298575"/>
            <a:ext cx="206375" cy="217488"/>
          </a:xfrm>
          <a:custGeom>
            <a:avLst/>
            <a:gdLst>
              <a:gd name="T0" fmla="*/ 38 w 60"/>
              <a:gd name="T1" fmla="*/ 47 h 63"/>
              <a:gd name="T2" fmla="*/ 36 w 60"/>
              <a:gd name="T3" fmla="*/ 54 h 63"/>
              <a:gd name="T4" fmla="*/ 17 w 60"/>
              <a:gd name="T5" fmla="*/ 63 h 63"/>
              <a:gd name="T6" fmla="*/ 1 w 60"/>
              <a:gd name="T7" fmla="*/ 56 h 63"/>
              <a:gd name="T8" fmla="*/ 0 w 60"/>
              <a:gd name="T9" fmla="*/ 51 h 63"/>
              <a:gd name="T10" fmla="*/ 6 w 60"/>
              <a:gd name="T11" fmla="*/ 41 h 63"/>
              <a:gd name="T12" fmla="*/ 21 w 60"/>
              <a:gd name="T13" fmla="*/ 37 h 63"/>
              <a:gd name="T14" fmla="*/ 19 w 60"/>
              <a:gd name="T15" fmla="*/ 32 h 63"/>
              <a:gd name="T16" fmla="*/ 20 w 60"/>
              <a:gd name="T17" fmla="*/ 28 h 63"/>
              <a:gd name="T18" fmla="*/ 17 w 60"/>
              <a:gd name="T19" fmla="*/ 29 h 63"/>
              <a:gd name="T20" fmla="*/ 4 w 60"/>
              <a:gd name="T21" fmla="*/ 16 h 63"/>
              <a:gd name="T22" fmla="*/ 9 w 60"/>
              <a:gd name="T23" fmla="*/ 5 h 63"/>
              <a:gd name="T24" fmla="*/ 24 w 60"/>
              <a:gd name="T25" fmla="*/ 0 h 63"/>
              <a:gd name="T26" fmla="*/ 40 w 60"/>
              <a:gd name="T27" fmla="*/ 0 h 63"/>
              <a:gd name="T28" fmla="*/ 35 w 60"/>
              <a:gd name="T29" fmla="*/ 3 h 63"/>
              <a:gd name="T30" fmla="*/ 30 w 60"/>
              <a:gd name="T31" fmla="*/ 3 h 63"/>
              <a:gd name="T32" fmla="*/ 35 w 60"/>
              <a:gd name="T33" fmla="*/ 14 h 63"/>
              <a:gd name="T34" fmla="*/ 26 w 60"/>
              <a:gd name="T35" fmla="*/ 30 h 63"/>
              <a:gd name="T36" fmla="*/ 38 w 60"/>
              <a:gd name="T37" fmla="*/ 47 h 63"/>
              <a:gd name="T38" fmla="*/ 33 w 60"/>
              <a:gd name="T39" fmla="*/ 51 h 63"/>
              <a:gd name="T40" fmla="*/ 24 w 60"/>
              <a:gd name="T41" fmla="*/ 40 h 63"/>
              <a:gd name="T42" fmla="*/ 22 w 60"/>
              <a:gd name="T43" fmla="*/ 40 h 63"/>
              <a:gd name="T44" fmla="*/ 7 w 60"/>
              <a:gd name="T45" fmla="*/ 49 h 63"/>
              <a:gd name="T46" fmla="*/ 21 w 60"/>
              <a:gd name="T47" fmla="*/ 59 h 63"/>
              <a:gd name="T48" fmla="*/ 33 w 60"/>
              <a:gd name="T49" fmla="*/ 51 h 63"/>
              <a:gd name="T50" fmla="*/ 26 w 60"/>
              <a:gd name="T51" fmla="*/ 24 h 63"/>
              <a:gd name="T52" fmla="*/ 28 w 60"/>
              <a:gd name="T53" fmla="*/ 18 h 63"/>
              <a:gd name="T54" fmla="*/ 18 w 60"/>
              <a:gd name="T55" fmla="*/ 3 h 63"/>
              <a:gd name="T56" fmla="*/ 13 w 60"/>
              <a:gd name="T57" fmla="*/ 6 h 63"/>
              <a:gd name="T58" fmla="*/ 11 w 60"/>
              <a:gd name="T59" fmla="*/ 12 h 63"/>
              <a:gd name="T60" fmla="*/ 21 w 60"/>
              <a:gd name="T61" fmla="*/ 26 h 63"/>
              <a:gd name="T62" fmla="*/ 26 w 60"/>
              <a:gd name="T63" fmla="*/ 24 h 63"/>
              <a:gd name="T64" fmla="*/ 60 w 60"/>
              <a:gd name="T65" fmla="*/ 26 h 63"/>
              <a:gd name="T66" fmla="*/ 60 w 60"/>
              <a:gd name="T67" fmla="*/ 30 h 63"/>
              <a:gd name="T68" fmla="*/ 52 w 60"/>
              <a:gd name="T69" fmla="*/ 30 h 63"/>
              <a:gd name="T70" fmla="*/ 52 w 60"/>
              <a:gd name="T71" fmla="*/ 39 h 63"/>
              <a:gd name="T72" fmla="*/ 48 w 60"/>
              <a:gd name="T73" fmla="*/ 39 h 63"/>
              <a:gd name="T74" fmla="*/ 48 w 60"/>
              <a:gd name="T75" fmla="*/ 30 h 63"/>
              <a:gd name="T76" fmla="*/ 40 w 60"/>
              <a:gd name="T77" fmla="*/ 30 h 63"/>
              <a:gd name="T78" fmla="*/ 40 w 60"/>
              <a:gd name="T79" fmla="*/ 26 h 63"/>
              <a:gd name="T80" fmla="*/ 48 w 60"/>
              <a:gd name="T81" fmla="*/ 26 h 63"/>
              <a:gd name="T82" fmla="*/ 48 w 60"/>
              <a:gd name="T83" fmla="*/ 18 h 63"/>
              <a:gd name="T84" fmla="*/ 52 w 60"/>
              <a:gd name="T85" fmla="*/ 18 h 63"/>
              <a:gd name="T86" fmla="*/ 52 w 60"/>
              <a:gd name="T87" fmla="*/ 26 h 63"/>
              <a:gd name="T88" fmla="*/ 60 w 60"/>
              <a:gd name="T89" fmla="*/ 26 h 6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48" name="Freeform 66">
            <a:extLst>
              <a:ext uri="{FF2B5EF4-FFF2-40B4-BE49-F238E27FC236}">
                <a16:creationId xmlns:a16="http://schemas.microsoft.com/office/drawing/2014/main" id="{A0B88ABE-E4B8-A04F-A205-EED4BB0337A9}"/>
              </a:ext>
            </a:extLst>
          </p:cNvPr>
          <p:cNvSpPr>
            <a:spLocks noEditPoints="1"/>
          </p:cNvSpPr>
          <p:nvPr/>
        </p:nvSpPr>
        <p:spPr bwMode="auto">
          <a:xfrm>
            <a:off x="1976438" y="1298575"/>
            <a:ext cx="250825" cy="233363"/>
          </a:xfrm>
          <a:custGeom>
            <a:avLst/>
            <a:gdLst>
              <a:gd name="T0" fmla="*/ 13 w 73"/>
              <a:gd name="T1" fmla="*/ 39 h 68"/>
              <a:gd name="T2" fmla="*/ 8 w 73"/>
              <a:gd name="T3" fmla="*/ 39 h 68"/>
              <a:gd name="T4" fmla="*/ 0 w 73"/>
              <a:gd name="T5" fmla="*/ 33 h 68"/>
              <a:gd name="T6" fmla="*/ 5 w 73"/>
              <a:gd name="T7" fmla="*/ 19 h 68"/>
              <a:gd name="T8" fmla="*/ 15 w 73"/>
              <a:gd name="T9" fmla="*/ 22 h 68"/>
              <a:gd name="T10" fmla="*/ 20 w 73"/>
              <a:gd name="T11" fmla="*/ 21 h 68"/>
              <a:gd name="T12" fmla="*/ 20 w 73"/>
              <a:gd name="T13" fmla="*/ 24 h 68"/>
              <a:gd name="T14" fmla="*/ 23 w 73"/>
              <a:gd name="T15" fmla="*/ 34 h 68"/>
              <a:gd name="T16" fmla="*/ 13 w 73"/>
              <a:gd name="T17" fmla="*/ 39 h 68"/>
              <a:gd name="T18" fmla="*/ 15 w 73"/>
              <a:gd name="T19" fmla="*/ 19 h 68"/>
              <a:gd name="T20" fmla="*/ 5 w 73"/>
              <a:gd name="T21" fmla="*/ 9 h 68"/>
              <a:gd name="T22" fmla="*/ 15 w 73"/>
              <a:gd name="T23" fmla="*/ 0 h 68"/>
              <a:gd name="T24" fmla="*/ 25 w 73"/>
              <a:gd name="T25" fmla="*/ 9 h 68"/>
              <a:gd name="T26" fmla="*/ 15 w 73"/>
              <a:gd name="T27" fmla="*/ 19 h 68"/>
              <a:gd name="T28" fmla="*/ 53 w 73"/>
              <a:gd name="T29" fmla="*/ 68 h 68"/>
              <a:gd name="T30" fmla="*/ 20 w 73"/>
              <a:gd name="T31" fmla="*/ 68 h 68"/>
              <a:gd name="T32" fmla="*/ 10 w 73"/>
              <a:gd name="T33" fmla="*/ 58 h 68"/>
              <a:gd name="T34" fmla="*/ 23 w 73"/>
              <a:gd name="T35" fmla="*/ 36 h 68"/>
              <a:gd name="T36" fmla="*/ 37 w 73"/>
              <a:gd name="T37" fmla="*/ 41 h 68"/>
              <a:gd name="T38" fmla="*/ 50 w 73"/>
              <a:gd name="T39" fmla="*/ 36 h 68"/>
              <a:gd name="T40" fmla="*/ 64 w 73"/>
              <a:gd name="T41" fmla="*/ 58 h 68"/>
              <a:gd name="T42" fmla="*/ 53 w 73"/>
              <a:gd name="T43" fmla="*/ 68 h 68"/>
              <a:gd name="T44" fmla="*/ 37 w 73"/>
              <a:gd name="T45" fmla="*/ 39 h 68"/>
              <a:gd name="T46" fmla="*/ 22 w 73"/>
              <a:gd name="T47" fmla="*/ 24 h 68"/>
              <a:gd name="T48" fmla="*/ 37 w 73"/>
              <a:gd name="T49" fmla="*/ 9 h 68"/>
              <a:gd name="T50" fmla="*/ 51 w 73"/>
              <a:gd name="T51" fmla="*/ 24 h 68"/>
              <a:gd name="T52" fmla="*/ 37 w 73"/>
              <a:gd name="T53" fmla="*/ 39 h 68"/>
              <a:gd name="T54" fmla="*/ 59 w 73"/>
              <a:gd name="T55" fmla="*/ 19 h 68"/>
              <a:gd name="T56" fmla="*/ 49 w 73"/>
              <a:gd name="T57" fmla="*/ 9 h 68"/>
              <a:gd name="T58" fmla="*/ 59 w 73"/>
              <a:gd name="T59" fmla="*/ 0 h 68"/>
              <a:gd name="T60" fmla="*/ 68 w 73"/>
              <a:gd name="T61" fmla="*/ 9 h 68"/>
              <a:gd name="T62" fmla="*/ 59 w 73"/>
              <a:gd name="T63" fmla="*/ 19 h 68"/>
              <a:gd name="T64" fmla="*/ 66 w 73"/>
              <a:gd name="T65" fmla="*/ 39 h 68"/>
              <a:gd name="T66" fmla="*/ 61 w 73"/>
              <a:gd name="T67" fmla="*/ 39 h 68"/>
              <a:gd name="T68" fmla="*/ 51 w 73"/>
              <a:gd name="T69" fmla="*/ 34 h 68"/>
              <a:gd name="T70" fmla="*/ 54 w 73"/>
              <a:gd name="T71" fmla="*/ 24 h 68"/>
              <a:gd name="T72" fmla="*/ 54 w 73"/>
              <a:gd name="T73" fmla="*/ 21 h 68"/>
              <a:gd name="T74" fmla="*/ 59 w 73"/>
              <a:gd name="T75" fmla="*/ 22 h 68"/>
              <a:gd name="T76" fmla="*/ 69 w 73"/>
              <a:gd name="T77" fmla="*/ 19 h 68"/>
              <a:gd name="T78" fmla="*/ 73 w 73"/>
              <a:gd name="T79" fmla="*/ 33 h 68"/>
              <a:gd name="T80" fmla="*/ 66 w 73"/>
              <a:gd name="T81" fmla="*/ 39 h 6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73" h="68">
                <a:moveTo>
                  <a:pt x="13" y="39"/>
                </a:moveTo>
                <a:cubicBezTo>
                  <a:pt x="8" y="39"/>
                  <a:pt x="8" y="39"/>
                  <a:pt x="8" y="39"/>
                </a:cubicBezTo>
                <a:cubicBezTo>
                  <a:pt x="4" y="39"/>
                  <a:pt x="0" y="37"/>
                  <a:pt x="0" y="33"/>
                </a:cubicBezTo>
                <a:cubicBezTo>
                  <a:pt x="0" y="29"/>
                  <a:pt x="0" y="19"/>
                  <a:pt x="5" y="19"/>
                </a:cubicBezTo>
                <a:cubicBezTo>
                  <a:pt x="6" y="19"/>
                  <a:pt x="10" y="22"/>
                  <a:pt x="15" y="22"/>
                </a:cubicBezTo>
                <a:cubicBezTo>
                  <a:pt x="17" y="22"/>
                  <a:pt x="18" y="22"/>
                  <a:pt x="20" y="21"/>
                </a:cubicBezTo>
                <a:cubicBezTo>
                  <a:pt x="20" y="22"/>
                  <a:pt x="20" y="23"/>
                  <a:pt x="20" y="24"/>
                </a:cubicBezTo>
                <a:cubicBezTo>
                  <a:pt x="20" y="27"/>
                  <a:pt x="21" y="31"/>
                  <a:pt x="23" y="34"/>
                </a:cubicBezTo>
                <a:cubicBezTo>
                  <a:pt x="19" y="34"/>
                  <a:pt x="15" y="36"/>
                  <a:pt x="13" y="39"/>
                </a:cubicBezTo>
                <a:close/>
                <a:moveTo>
                  <a:pt x="15" y="19"/>
                </a:moveTo>
                <a:cubicBezTo>
                  <a:pt x="10" y="19"/>
                  <a:pt x="5" y="15"/>
                  <a:pt x="5" y="9"/>
                </a:cubicBezTo>
                <a:cubicBezTo>
                  <a:pt x="5" y="4"/>
                  <a:pt x="10" y="0"/>
                  <a:pt x="15" y="0"/>
                </a:cubicBezTo>
                <a:cubicBezTo>
                  <a:pt x="20" y="0"/>
                  <a:pt x="25" y="4"/>
                  <a:pt x="25" y="9"/>
                </a:cubicBezTo>
                <a:cubicBezTo>
                  <a:pt x="25" y="15"/>
                  <a:pt x="20" y="19"/>
                  <a:pt x="15" y="19"/>
                </a:cubicBezTo>
                <a:close/>
                <a:moveTo>
                  <a:pt x="53" y="68"/>
                </a:moveTo>
                <a:cubicBezTo>
                  <a:pt x="20" y="68"/>
                  <a:pt x="20" y="68"/>
                  <a:pt x="20" y="68"/>
                </a:cubicBezTo>
                <a:cubicBezTo>
                  <a:pt x="14" y="68"/>
                  <a:pt x="10" y="64"/>
                  <a:pt x="10" y="58"/>
                </a:cubicBezTo>
                <a:cubicBezTo>
                  <a:pt x="10" y="49"/>
                  <a:pt x="12" y="36"/>
                  <a:pt x="23" y="36"/>
                </a:cubicBezTo>
                <a:cubicBezTo>
                  <a:pt x="25" y="36"/>
                  <a:pt x="29" y="41"/>
                  <a:pt x="37" y="41"/>
                </a:cubicBezTo>
                <a:cubicBezTo>
                  <a:pt x="44" y="41"/>
                  <a:pt x="49" y="36"/>
                  <a:pt x="50" y="36"/>
                </a:cubicBezTo>
                <a:cubicBezTo>
                  <a:pt x="62" y="36"/>
                  <a:pt x="64" y="49"/>
                  <a:pt x="64" y="58"/>
                </a:cubicBezTo>
                <a:cubicBezTo>
                  <a:pt x="64" y="64"/>
                  <a:pt x="60" y="68"/>
                  <a:pt x="53" y="68"/>
                </a:cubicBezTo>
                <a:close/>
                <a:moveTo>
                  <a:pt x="37" y="39"/>
                </a:moveTo>
                <a:cubicBezTo>
                  <a:pt x="29" y="39"/>
                  <a:pt x="22" y="32"/>
                  <a:pt x="22" y="24"/>
                </a:cubicBezTo>
                <a:cubicBezTo>
                  <a:pt x="22" y="16"/>
                  <a:pt x="29" y="9"/>
                  <a:pt x="37" y="9"/>
                </a:cubicBezTo>
                <a:cubicBezTo>
                  <a:pt x="45" y="9"/>
                  <a:pt x="51" y="16"/>
                  <a:pt x="51" y="24"/>
                </a:cubicBezTo>
                <a:cubicBezTo>
                  <a:pt x="51" y="32"/>
                  <a:pt x="45" y="39"/>
                  <a:pt x="37" y="39"/>
                </a:cubicBezTo>
                <a:close/>
                <a:moveTo>
                  <a:pt x="59" y="19"/>
                </a:moveTo>
                <a:cubicBezTo>
                  <a:pt x="53" y="19"/>
                  <a:pt x="49" y="15"/>
                  <a:pt x="49" y="9"/>
                </a:cubicBezTo>
                <a:cubicBezTo>
                  <a:pt x="49" y="4"/>
                  <a:pt x="53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"/>
                  <a:pt x="64" y="19"/>
                  <a:pt x="59" y="19"/>
                </a:cubicBezTo>
                <a:close/>
                <a:moveTo>
                  <a:pt x="66" y="39"/>
                </a:moveTo>
                <a:cubicBezTo>
                  <a:pt x="61" y="39"/>
                  <a:pt x="61" y="39"/>
                  <a:pt x="61" y="39"/>
                </a:cubicBezTo>
                <a:cubicBezTo>
                  <a:pt x="58" y="36"/>
                  <a:pt x="55" y="34"/>
                  <a:pt x="51" y="34"/>
                </a:cubicBezTo>
                <a:cubicBezTo>
                  <a:pt x="53" y="31"/>
                  <a:pt x="54" y="27"/>
                  <a:pt x="54" y="24"/>
                </a:cubicBezTo>
                <a:cubicBezTo>
                  <a:pt x="54" y="23"/>
                  <a:pt x="54" y="22"/>
                  <a:pt x="54" y="21"/>
                </a:cubicBezTo>
                <a:cubicBezTo>
                  <a:pt x="55" y="22"/>
                  <a:pt x="57" y="22"/>
                  <a:pt x="59" y="22"/>
                </a:cubicBezTo>
                <a:cubicBezTo>
                  <a:pt x="64" y="22"/>
                  <a:pt x="68" y="19"/>
                  <a:pt x="69" y="19"/>
                </a:cubicBezTo>
                <a:cubicBezTo>
                  <a:pt x="73" y="19"/>
                  <a:pt x="73" y="29"/>
                  <a:pt x="73" y="33"/>
                </a:cubicBezTo>
                <a:cubicBezTo>
                  <a:pt x="73" y="37"/>
                  <a:pt x="70" y="39"/>
                  <a:pt x="66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49" name="Freeform 67">
            <a:extLst>
              <a:ext uri="{FF2B5EF4-FFF2-40B4-BE49-F238E27FC236}">
                <a16:creationId xmlns:a16="http://schemas.microsoft.com/office/drawing/2014/main" id="{FA1F7D2F-14D8-304E-8B34-AD988206E548}"/>
              </a:ext>
            </a:extLst>
          </p:cNvPr>
          <p:cNvSpPr>
            <a:spLocks noEditPoints="1"/>
          </p:cNvSpPr>
          <p:nvPr/>
        </p:nvSpPr>
        <p:spPr bwMode="auto">
          <a:xfrm>
            <a:off x="2471738" y="1316038"/>
            <a:ext cx="233362" cy="200025"/>
          </a:xfrm>
          <a:custGeom>
            <a:avLst/>
            <a:gdLst>
              <a:gd name="T0" fmla="*/ 68 w 68"/>
              <a:gd name="T1" fmla="*/ 48 h 58"/>
              <a:gd name="T2" fmla="*/ 64 w 68"/>
              <a:gd name="T3" fmla="*/ 53 h 58"/>
              <a:gd name="T4" fmla="*/ 53 w 68"/>
              <a:gd name="T5" fmla="*/ 53 h 58"/>
              <a:gd name="T6" fmla="*/ 44 w 68"/>
              <a:gd name="T7" fmla="*/ 55 h 58"/>
              <a:gd name="T8" fmla="*/ 32 w 68"/>
              <a:gd name="T9" fmla="*/ 58 h 58"/>
              <a:gd name="T10" fmla="*/ 20 w 68"/>
              <a:gd name="T11" fmla="*/ 47 h 58"/>
              <a:gd name="T12" fmla="*/ 20 w 68"/>
              <a:gd name="T13" fmla="*/ 46 h 58"/>
              <a:gd name="T14" fmla="*/ 18 w 68"/>
              <a:gd name="T15" fmla="*/ 40 h 58"/>
              <a:gd name="T16" fmla="*/ 18 w 68"/>
              <a:gd name="T17" fmla="*/ 38 h 58"/>
              <a:gd name="T18" fmla="*/ 17 w 68"/>
              <a:gd name="T19" fmla="*/ 34 h 58"/>
              <a:gd name="T20" fmla="*/ 10 w 68"/>
              <a:gd name="T21" fmla="*/ 34 h 58"/>
              <a:gd name="T22" fmla="*/ 0 w 68"/>
              <a:gd name="T23" fmla="*/ 24 h 58"/>
              <a:gd name="T24" fmla="*/ 10 w 68"/>
              <a:gd name="T25" fmla="*/ 14 h 58"/>
              <a:gd name="T26" fmla="*/ 24 w 68"/>
              <a:gd name="T27" fmla="*/ 14 h 58"/>
              <a:gd name="T28" fmla="*/ 24 w 68"/>
              <a:gd name="T29" fmla="*/ 9 h 58"/>
              <a:gd name="T30" fmla="*/ 34 w 68"/>
              <a:gd name="T31" fmla="*/ 0 h 58"/>
              <a:gd name="T32" fmla="*/ 43 w 68"/>
              <a:gd name="T33" fmla="*/ 10 h 58"/>
              <a:gd name="T34" fmla="*/ 47 w 68"/>
              <a:gd name="T35" fmla="*/ 14 h 58"/>
              <a:gd name="T36" fmla="*/ 53 w 68"/>
              <a:gd name="T37" fmla="*/ 19 h 58"/>
              <a:gd name="T38" fmla="*/ 64 w 68"/>
              <a:gd name="T39" fmla="*/ 19 h 58"/>
              <a:gd name="T40" fmla="*/ 68 w 68"/>
              <a:gd name="T41" fmla="*/ 24 h 58"/>
              <a:gd name="T42" fmla="*/ 68 w 68"/>
              <a:gd name="T43" fmla="*/ 48 h 58"/>
              <a:gd name="T44" fmla="*/ 54 w 68"/>
              <a:gd name="T45" fmla="*/ 48 h 58"/>
              <a:gd name="T46" fmla="*/ 54 w 68"/>
              <a:gd name="T47" fmla="*/ 24 h 58"/>
              <a:gd name="T48" fmla="*/ 53 w 68"/>
              <a:gd name="T49" fmla="*/ 24 h 58"/>
              <a:gd name="T50" fmla="*/ 44 w 68"/>
              <a:gd name="T51" fmla="*/ 18 h 58"/>
              <a:gd name="T52" fmla="*/ 39 w 68"/>
              <a:gd name="T53" fmla="*/ 12 h 58"/>
              <a:gd name="T54" fmla="*/ 38 w 68"/>
              <a:gd name="T55" fmla="*/ 10 h 58"/>
              <a:gd name="T56" fmla="*/ 34 w 68"/>
              <a:gd name="T57" fmla="*/ 4 h 58"/>
              <a:gd name="T58" fmla="*/ 28 w 68"/>
              <a:gd name="T59" fmla="*/ 9 h 58"/>
              <a:gd name="T60" fmla="*/ 32 w 68"/>
              <a:gd name="T61" fmla="*/ 19 h 58"/>
              <a:gd name="T62" fmla="*/ 10 w 68"/>
              <a:gd name="T63" fmla="*/ 19 h 58"/>
              <a:gd name="T64" fmla="*/ 5 w 68"/>
              <a:gd name="T65" fmla="*/ 24 h 58"/>
              <a:gd name="T66" fmla="*/ 10 w 68"/>
              <a:gd name="T67" fmla="*/ 29 h 58"/>
              <a:gd name="T68" fmla="*/ 23 w 68"/>
              <a:gd name="T69" fmla="*/ 29 h 58"/>
              <a:gd name="T70" fmla="*/ 21 w 68"/>
              <a:gd name="T71" fmla="*/ 33 h 58"/>
              <a:gd name="T72" fmla="*/ 23 w 68"/>
              <a:gd name="T73" fmla="*/ 37 h 58"/>
              <a:gd name="T74" fmla="*/ 23 w 68"/>
              <a:gd name="T75" fmla="*/ 40 h 58"/>
              <a:gd name="T76" fmla="*/ 25 w 68"/>
              <a:gd name="T77" fmla="*/ 45 h 58"/>
              <a:gd name="T78" fmla="*/ 25 w 68"/>
              <a:gd name="T79" fmla="*/ 47 h 58"/>
              <a:gd name="T80" fmla="*/ 32 w 68"/>
              <a:gd name="T81" fmla="*/ 53 h 58"/>
              <a:gd name="T82" fmla="*/ 53 w 68"/>
              <a:gd name="T83" fmla="*/ 48 h 58"/>
              <a:gd name="T84" fmla="*/ 54 w 68"/>
              <a:gd name="T85" fmla="*/ 48 h 58"/>
              <a:gd name="T86" fmla="*/ 61 w 68"/>
              <a:gd name="T87" fmla="*/ 43 h 58"/>
              <a:gd name="T88" fmla="*/ 59 w 68"/>
              <a:gd name="T89" fmla="*/ 46 h 58"/>
              <a:gd name="T90" fmla="*/ 61 w 68"/>
              <a:gd name="T91" fmla="*/ 48 h 58"/>
              <a:gd name="T92" fmla="*/ 64 w 68"/>
              <a:gd name="T93" fmla="*/ 46 h 58"/>
              <a:gd name="T94" fmla="*/ 61 w 68"/>
              <a:gd name="T95" fmla="*/ 43 h 5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58">
                <a:moveTo>
                  <a:pt x="68" y="48"/>
                </a:moveTo>
                <a:cubicBezTo>
                  <a:pt x="68" y="51"/>
                  <a:pt x="66" y="53"/>
                  <a:pt x="64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0" y="53"/>
                  <a:pt x="47" y="54"/>
                  <a:pt x="44" y="55"/>
                </a:cubicBezTo>
                <a:cubicBezTo>
                  <a:pt x="40" y="57"/>
                  <a:pt x="36" y="58"/>
                  <a:pt x="32" y="58"/>
                </a:cubicBezTo>
                <a:cubicBezTo>
                  <a:pt x="25" y="58"/>
                  <a:pt x="20" y="54"/>
                  <a:pt x="20" y="47"/>
                </a:cubicBezTo>
                <a:cubicBezTo>
                  <a:pt x="20" y="46"/>
                  <a:pt x="20" y="46"/>
                  <a:pt x="20" y="46"/>
                </a:cubicBezTo>
                <a:cubicBezTo>
                  <a:pt x="19" y="45"/>
                  <a:pt x="18" y="42"/>
                  <a:pt x="18" y="40"/>
                </a:cubicBezTo>
                <a:cubicBezTo>
                  <a:pt x="18" y="39"/>
                  <a:pt x="18" y="39"/>
                  <a:pt x="18" y="38"/>
                </a:cubicBezTo>
                <a:cubicBezTo>
                  <a:pt x="17" y="37"/>
                  <a:pt x="17" y="35"/>
                  <a:pt x="17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5" y="34"/>
                  <a:pt x="0" y="29"/>
                  <a:pt x="0" y="24"/>
                </a:cubicBezTo>
                <a:cubicBezTo>
                  <a:pt x="0" y="19"/>
                  <a:pt x="5" y="14"/>
                  <a:pt x="1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3"/>
                  <a:pt x="24" y="11"/>
                  <a:pt x="24" y="9"/>
                </a:cubicBezTo>
                <a:cubicBezTo>
                  <a:pt x="24" y="3"/>
                  <a:pt x="28" y="0"/>
                  <a:pt x="34" y="0"/>
                </a:cubicBezTo>
                <a:cubicBezTo>
                  <a:pt x="40" y="0"/>
                  <a:pt x="41" y="6"/>
                  <a:pt x="43" y="10"/>
                </a:cubicBezTo>
                <a:cubicBezTo>
                  <a:pt x="45" y="11"/>
                  <a:pt x="46" y="13"/>
                  <a:pt x="47" y="14"/>
                </a:cubicBezTo>
                <a:cubicBezTo>
                  <a:pt x="48" y="16"/>
                  <a:pt x="51" y="19"/>
                  <a:pt x="53" y="19"/>
                </a:cubicBezTo>
                <a:cubicBezTo>
                  <a:pt x="64" y="19"/>
                  <a:pt x="64" y="19"/>
                  <a:pt x="64" y="19"/>
                </a:cubicBezTo>
                <a:cubicBezTo>
                  <a:pt x="66" y="19"/>
                  <a:pt x="68" y="21"/>
                  <a:pt x="68" y="24"/>
                </a:cubicBezTo>
                <a:lnTo>
                  <a:pt x="68" y="48"/>
                </a:lnTo>
                <a:close/>
                <a:moveTo>
                  <a:pt x="54" y="48"/>
                </a:moveTo>
                <a:cubicBezTo>
                  <a:pt x="54" y="24"/>
                  <a:pt x="54" y="24"/>
                  <a:pt x="54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49" y="24"/>
                  <a:pt x="46" y="20"/>
                  <a:pt x="44" y="18"/>
                </a:cubicBezTo>
                <a:cubicBezTo>
                  <a:pt x="42" y="16"/>
                  <a:pt x="41" y="14"/>
                  <a:pt x="39" y="12"/>
                </a:cubicBezTo>
                <a:cubicBezTo>
                  <a:pt x="39" y="11"/>
                  <a:pt x="38" y="10"/>
                  <a:pt x="38" y="10"/>
                </a:cubicBezTo>
                <a:cubicBezTo>
                  <a:pt x="37" y="9"/>
                  <a:pt x="35" y="4"/>
                  <a:pt x="34" y="4"/>
                </a:cubicBezTo>
                <a:cubicBezTo>
                  <a:pt x="31" y="4"/>
                  <a:pt x="28" y="6"/>
                  <a:pt x="28" y="9"/>
                </a:cubicBezTo>
                <a:cubicBezTo>
                  <a:pt x="28" y="14"/>
                  <a:pt x="32" y="17"/>
                  <a:pt x="32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8" y="19"/>
                  <a:pt x="5" y="21"/>
                  <a:pt x="5" y="24"/>
                </a:cubicBezTo>
                <a:cubicBezTo>
                  <a:pt x="5" y="26"/>
                  <a:pt x="8" y="29"/>
                  <a:pt x="10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2" y="30"/>
                  <a:pt x="21" y="31"/>
                  <a:pt x="21" y="33"/>
                </a:cubicBezTo>
                <a:cubicBezTo>
                  <a:pt x="21" y="34"/>
                  <a:pt x="22" y="36"/>
                  <a:pt x="23" y="37"/>
                </a:cubicBezTo>
                <a:cubicBezTo>
                  <a:pt x="23" y="38"/>
                  <a:pt x="23" y="39"/>
                  <a:pt x="23" y="40"/>
                </a:cubicBezTo>
                <a:cubicBezTo>
                  <a:pt x="23" y="41"/>
                  <a:pt x="24" y="44"/>
                  <a:pt x="25" y="45"/>
                </a:cubicBezTo>
                <a:cubicBezTo>
                  <a:pt x="25" y="45"/>
                  <a:pt x="25" y="46"/>
                  <a:pt x="25" y="47"/>
                </a:cubicBezTo>
                <a:cubicBezTo>
                  <a:pt x="25" y="51"/>
                  <a:pt x="28" y="53"/>
                  <a:pt x="32" y="53"/>
                </a:cubicBezTo>
                <a:cubicBezTo>
                  <a:pt x="40" y="53"/>
                  <a:pt x="46" y="48"/>
                  <a:pt x="53" y="48"/>
                </a:cubicBezTo>
                <a:lnTo>
                  <a:pt x="54" y="48"/>
                </a:lnTo>
                <a:close/>
                <a:moveTo>
                  <a:pt x="61" y="43"/>
                </a:moveTo>
                <a:cubicBezTo>
                  <a:pt x="60" y="43"/>
                  <a:pt x="59" y="44"/>
                  <a:pt x="59" y="46"/>
                </a:cubicBezTo>
                <a:cubicBezTo>
                  <a:pt x="59" y="47"/>
                  <a:pt x="60" y="48"/>
                  <a:pt x="61" y="48"/>
                </a:cubicBezTo>
                <a:cubicBezTo>
                  <a:pt x="63" y="48"/>
                  <a:pt x="64" y="47"/>
                  <a:pt x="64" y="46"/>
                </a:cubicBezTo>
                <a:cubicBezTo>
                  <a:pt x="64" y="44"/>
                  <a:pt x="63" y="43"/>
                  <a:pt x="61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50" name="Freeform 68">
            <a:extLst>
              <a:ext uri="{FF2B5EF4-FFF2-40B4-BE49-F238E27FC236}">
                <a16:creationId xmlns:a16="http://schemas.microsoft.com/office/drawing/2014/main" id="{D07347B0-C3DB-CE4D-914E-4C704172D8E0}"/>
              </a:ext>
            </a:extLst>
          </p:cNvPr>
          <p:cNvSpPr>
            <a:spLocks/>
          </p:cNvSpPr>
          <p:nvPr/>
        </p:nvSpPr>
        <p:spPr bwMode="auto">
          <a:xfrm>
            <a:off x="2971800" y="1316038"/>
            <a:ext cx="217488" cy="200025"/>
          </a:xfrm>
          <a:custGeom>
            <a:avLst/>
            <a:gdLst>
              <a:gd name="T0" fmla="*/ 52 w 63"/>
              <a:gd name="T1" fmla="*/ 58 h 58"/>
              <a:gd name="T2" fmla="*/ 41 w 63"/>
              <a:gd name="T3" fmla="*/ 58 h 58"/>
              <a:gd name="T4" fmla="*/ 40 w 63"/>
              <a:gd name="T5" fmla="*/ 55 h 58"/>
              <a:gd name="T6" fmla="*/ 45 w 63"/>
              <a:gd name="T7" fmla="*/ 52 h 58"/>
              <a:gd name="T8" fmla="*/ 47 w 63"/>
              <a:gd name="T9" fmla="*/ 47 h 58"/>
              <a:gd name="T10" fmla="*/ 47 w 63"/>
              <a:gd name="T11" fmla="*/ 32 h 58"/>
              <a:gd name="T12" fmla="*/ 47 w 63"/>
              <a:gd name="T13" fmla="*/ 31 h 58"/>
              <a:gd name="T14" fmla="*/ 45 w 63"/>
              <a:gd name="T15" fmla="*/ 31 h 58"/>
              <a:gd name="T16" fmla="*/ 19 w 63"/>
              <a:gd name="T17" fmla="*/ 31 h 58"/>
              <a:gd name="T18" fmla="*/ 17 w 63"/>
              <a:gd name="T19" fmla="*/ 31 h 58"/>
              <a:gd name="T20" fmla="*/ 17 w 63"/>
              <a:gd name="T21" fmla="*/ 32 h 58"/>
              <a:gd name="T22" fmla="*/ 17 w 63"/>
              <a:gd name="T23" fmla="*/ 46 h 58"/>
              <a:gd name="T24" fmla="*/ 18 w 63"/>
              <a:gd name="T25" fmla="*/ 52 h 58"/>
              <a:gd name="T26" fmla="*/ 25 w 63"/>
              <a:gd name="T27" fmla="*/ 55 h 58"/>
              <a:gd name="T28" fmla="*/ 23 w 63"/>
              <a:gd name="T29" fmla="*/ 58 h 58"/>
              <a:gd name="T30" fmla="*/ 12 w 63"/>
              <a:gd name="T31" fmla="*/ 58 h 58"/>
              <a:gd name="T32" fmla="*/ 3 w 63"/>
              <a:gd name="T33" fmla="*/ 58 h 58"/>
              <a:gd name="T34" fmla="*/ 1 w 63"/>
              <a:gd name="T35" fmla="*/ 55 h 58"/>
              <a:gd name="T36" fmla="*/ 6 w 63"/>
              <a:gd name="T37" fmla="*/ 52 h 58"/>
              <a:gd name="T38" fmla="*/ 8 w 63"/>
              <a:gd name="T39" fmla="*/ 47 h 58"/>
              <a:gd name="T40" fmla="*/ 8 w 63"/>
              <a:gd name="T41" fmla="*/ 45 h 58"/>
              <a:gd name="T42" fmla="*/ 8 w 63"/>
              <a:gd name="T43" fmla="*/ 14 h 58"/>
              <a:gd name="T44" fmla="*/ 6 w 63"/>
              <a:gd name="T45" fmla="*/ 5 h 58"/>
              <a:gd name="T46" fmla="*/ 0 w 63"/>
              <a:gd name="T47" fmla="*/ 2 h 58"/>
              <a:gd name="T48" fmla="*/ 2 w 63"/>
              <a:gd name="T49" fmla="*/ 0 h 58"/>
              <a:gd name="T50" fmla="*/ 12 w 63"/>
              <a:gd name="T51" fmla="*/ 0 h 58"/>
              <a:gd name="T52" fmla="*/ 22 w 63"/>
              <a:gd name="T53" fmla="*/ 0 h 58"/>
              <a:gd name="T54" fmla="*/ 24 w 63"/>
              <a:gd name="T55" fmla="*/ 2 h 58"/>
              <a:gd name="T56" fmla="*/ 18 w 63"/>
              <a:gd name="T57" fmla="*/ 5 h 58"/>
              <a:gd name="T58" fmla="*/ 17 w 63"/>
              <a:gd name="T59" fmla="*/ 11 h 58"/>
              <a:gd name="T60" fmla="*/ 17 w 63"/>
              <a:gd name="T61" fmla="*/ 23 h 58"/>
              <a:gd name="T62" fmla="*/ 17 w 63"/>
              <a:gd name="T63" fmla="*/ 24 h 58"/>
              <a:gd name="T64" fmla="*/ 19 w 63"/>
              <a:gd name="T65" fmla="*/ 25 h 58"/>
              <a:gd name="T66" fmla="*/ 45 w 63"/>
              <a:gd name="T67" fmla="*/ 25 h 58"/>
              <a:gd name="T68" fmla="*/ 47 w 63"/>
              <a:gd name="T69" fmla="*/ 24 h 58"/>
              <a:gd name="T70" fmla="*/ 47 w 63"/>
              <a:gd name="T71" fmla="*/ 23 h 58"/>
              <a:gd name="T72" fmla="*/ 47 w 63"/>
              <a:gd name="T73" fmla="*/ 11 h 58"/>
              <a:gd name="T74" fmla="*/ 45 w 63"/>
              <a:gd name="T75" fmla="*/ 5 h 58"/>
              <a:gd name="T76" fmla="*/ 40 w 63"/>
              <a:gd name="T77" fmla="*/ 2 h 58"/>
              <a:gd name="T78" fmla="*/ 41 w 63"/>
              <a:gd name="T79" fmla="*/ 0 h 58"/>
              <a:gd name="T80" fmla="*/ 52 w 63"/>
              <a:gd name="T81" fmla="*/ 0 h 58"/>
              <a:gd name="T82" fmla="*/ 61 w 63"/>
              <a:gd name="T83" fmla="*/ 0 h 58"/>
              <a:gd name="T84" fmla="*/ 63 w 63"/>
              <a:gd name="T85" fmla="*/ 2 h 58"/>
              <a:gd name="T86" fmla="*/ 57 w 63"/>
              <a:gd name="T87" fmla="*/ 5 h 58"/>
              <a:gd name="T88" fmla="*/ 56 w 63"/>
              <a:gd name="T89" fmla="*/ 11 h 58"/>
              <a:gd name="T90" fmla="*/ 56 w 63"/>
              <a:gd name="T91" fmla="*/ 47 h 58"/>
              <a:gd name="T92" fmla="*/ 57 w 63"/>
              <a:gd name="T93" fmla="*/ 52 h 58"/>
              <a:gd name="T94" fmla="*/ 63 w 63"/>
              <a:gd name="T95" fmla="*/ 55 h 58"/>
              <a:gd name="T96" fmla="*/ 62 w 63"/>
              <a:gd name="T97" fmla="*/ 58 h 58"/>
              <a:gd name="T98" fmla="*/ 52 w 63"/>
              <a:gd name="T99" fmla="*/ 58 h 58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" h="58">
                <a:moveTo>
                  <a:pt x="52" y="58"/>
                </a:moveTo>
                <a:cubicBezTo>
                  <a:pt x="48" y="58"/>
                  <a:pt x="45" y="58"/>
                  <a:pt x="41" y="58"/>
                </a:cubicBezTo>
                <a:cubicBezTo>
                  <a:pt x="40" y="58"/>
                  <a:pt x="40" y="56"/>
                  <a:pt x="40" y="55"/>
                </a:cubicBezTo>
                <a:cubicBezTo>
                  <a:pt x="40" y="52"/>
                  <a:pt x="43" y="53"/>
                  <a:pt x="45" y="52"/>
                </a:cubicBezTo>
                <a:cubicBezTo>
                  <a:pt x="47" y="51"/>
                  <a:pt x="47" y="48"/>
                  <a:pt x="47" y="47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2"/>
                  <a:pt x="47" y="31"/>
                  <a:pt x="47" y="31"/>
                </a:cubicBezTo>
                <a:cubicBezTo>
                  <a:pt x="46" y="31"/>
                  <a:pt x="45" y="31"/>
                  <a:pt x="45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8" y="31"/>
                  <a:pt x="18" y="31"/>
                  <a:pt x="17" y="31"/>
                </a:cubicBezTo>
                <a:cubicBezTo>
                  <a:pt x="17" y="31"/>
                  <a:pt x="17" y="32"/>
                  <a:pt x="17" y="32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7"/>
                  <a:pt x="17" y="51"/>
                  <a:pt x="18" y="52"/>
                </a:cubicBezTo>
                <a:cubicBezTo>
                  <a:pt x="20" y="53"/>
                  <a:pt x="25" y="52"/>
                  <a:pt x="25" y="55"/>
                </a:cubicBezTo>
                <a:cubicBezTo>
                  <a:pt x="25" y="56"/>
                  <a:pt x="24" y="58"/>
                  <a:pt x="23" y="58"/>
                </a:cubicBezTo>
                <a:cubicBezTo>
                  <a:pt x="19" y="58"/>
                  <a:pt x="16" y="58"/>
                  <a:pt x="12" y="58"/>
                </a:cubicBezTo>
                <a:cubicBezTo>
                  <a:pt x="9" y="58"/>
                  <a:pt x="6" y="58"/>
                  <a:pt x="3" y="58"/>
                </a:cubicBezTo>
                <a:cubicBezTo>
                  <a:pt x="2" y="58"/>
                  <a:pt x="1" y="56"/>
                  <a:pt x="1" y="55"/>
                </a:cubicBezTo>
                <a:cubicBezTo>
                  <a:pt x="1" y="52"/>
                  <a:pt x="4" y="53"/>
                  <a:pt x="6" y="52"/>
                </a:cubicBezTo>
                <a:cubicBezTo>
                  <a:pt x="8" y="51"/>
                  <a:pt x="8" y="48"/>
                  <a:pt x="8" y="47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2"/>
                  <a:pt x="8" y="6"/>
                  <a:pt x="6" y="5"/>
                </a:cubicBezTo>
                <a:cubicBezTo>
                  <a:pt x="4" y="4"/>
                  <a:pt x="0" y="6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" y="0"/>
                  <a:pt x="9" y="0"/>
                  <a:pt x="12" y="0"/>
                </a:cubicBezTo>
                <a:cubicBezTo>
                  <a:pt x="16" y="0"/>
                  <a:pt x="19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5"/>
                  <a:pt x="20" y="4"/>
                  <a:pt x="18" y="5"/>
                </a:cubicBezTo>
                <a:cubicBezTo>
                  <a:pt x="17" y="6"/>
                  <a:pt x="17" y="10"/>
                  <a:pt x="17" y="11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4"/>
                  <a:pt x="17" y="24"/>
                  <a:pt x="17" y="24"/>
                </a:cubicBezTo>
                <a:cubicBezTo>
                  <a:pt x="18" y="25"/>
                  <a:pt x="18" y="25"/>
                  <a:pt x="19" y="25"/>
                </a:cubicBezTo>
                <a:cubicBezTo>
                  <a:pt x="45" y="25"/>
                  <a:pt x="45" y="25"/>
                  <a:pt x="45" y="25"/>
                </a:cubicBezTo>
                <a:cubicBezTo>
                  <a:pt x="46" y="25"/>
                  <a:pt x="46" y="25"/>
                  <a:pt x="47" y="24"/>
                </a:cubicBezTo>
                <a:cubicBezTo>
                  <a:pt x="47" y="24"/>
                  <a:pt x="47" y="24"/>
                  <a:pt x="47" y="23"/>
                </a:cubicBezTo>
                <a:cubicBezTo>
                  <a:pt x="47" y="11"/>
                  <a:pt x="47" y="11"/>
                  <a:pt x="47" y="11"/>
                </a:cubicBezTo>
                <a:cubicBezTo>
                  <a:pt x="47" y="10"/>
                  <a:pt x="47" y="6"/>
                  <a:pt x="45" y="5"/>
                </a:cubicBezTo>
                <a:cubicBezTo>
                  <a:pt x="43" y="4"/>
                  <a:pt x="40" y="5"/>
                  <a:pt x="40" y="2"/>
                </a:cubicBezTo>
                <a:cubicBezTo>
                  <a:pt x="40" y="1"/>
                  <a:pt x="40" y="0"/>
                  <a:pt x="41" y="0"/>
                </a:cubicBezTo>
                <a:cubicBezTo>
                  <a:pt x="45" y="0"/>
                  <a:pt x="48" y="0"/>
                  <a:pt x="52" y="0"/>
                </a:cubicBezTo>
                <a:cubicBezTo>
                  <a:pt x="55" y="0"/>
                  <a:pt x="58" y="0"/>
                  <a:pt x="61" y="0"/>
                </a:cubicBezTo>
                <a:cubicBezTo>
                  <a:pt x="63" y="0"/>
                  <a:pt x="63" y="1"/>
                  <a:pt x="63" y="2"/>
                </a:cubicBezTo>
                <a:cubicBezTo>
                  <a:pt x="63" y="6"/>
                  <a:pt x="59" y="4"/>
                  <a:pt x="57" y="5"/>
                </a:cubicBezTo>
                <a:cubicBezTo>
                  <a:pt x="56" y="6"/>
                  <a:pt x="56" y="10"/>
                  <a:pt x="56" y="11"/>
                </a:cubicBezTo>
                <a:cubicBezTo>
                  <a:pt x="56" y="47"/>
                  <a:pt x="56" y="47"/>
                  <a:pt x="56" y="47"/>
                </a:cubicBezTo>
                <a:cubicBezTo>
                  <a:pt x="56" y="48"/>
                  <a:pt x="56" y="51"/>
                  <a:pt x="57" y="52"/>
                </a:cubicBezTo>
                <a:cubicBezTo>
                  <a:pt x="59" y="53"/>
                  <a:pt x="63" y="52"/>
                  <a:pt x="63" y="55"/>
                </a:cubicBezTo>
                <a:cubicBezTo>
                  <a:pt x="63" y="56"/>
                  <a:pt x="63" y="58"/>
                  <a:pt x="62" y="58"/>
                </a:cubicBezTo>
                <a:cubicBezTo>
                  <a:pt x="58" y="58"/>
                  <a:pt x="55" y="58"/>
                  <a:pt x="52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51" name="Freeform 69">
            <a:extLst>
              <a:ext uri="{FF2B5EF4-FFF2-40B4-BE49-F238E27FC236}">
                <a16:creationId xmlns:a16="http://schemas.microsoft.com/office/drawing/2014/main" id="{5FF2F163-4DA6-4549-99C8-97AA9D116858}"/>
              </a:ext>
            </a:extLst>
          </p:cNvPr>
          <p:cNvSpPr>
            <a:spLocks noEditPoints="1"/>
          </p:cNvSpPr>
          <p:nvPr/>
        </p:nvSpPr>
        <p:spPr bwMode="auto">
          <a:xfrm>
            <a:off x="3460750" y="1316038"/>
            <a:ext cx="198438" cy="200025"/>
          </a:xfrm>
          <a:custGeom>
            <a:avLst/>
            <a:gdLst>
              <a:gd name="T0" fmla="*/ 29 w 58"/>
              <a:gd name="T1" fmla="*/ 58 h 58"/>
              <a:gd name="T2" fmla="*/ 6 w 58"/>
              <a:gd name="T3" fmla="*/ 47 h 58"/>
              <a:gd name="T4" fmla="*/ 7 w 58"/>
              <a:gd name="T5" fmla="*/ 46 h 58"/>
              <a:gd name="T6" fmla="*/ 12 w 58"/>
              <a:gd name="T7" fmla="*/ 40 h 58"/>
              <a:gd name="T8" fmla="*/ 13 w 58"/>
              <a:gd name="T9" fmla="*/ 40 h 58"/>
              <a:gd name="T10" fmla="*/ 14 w 58"/>
              <a:gd name="T11" fmla="*/ 41 h 58"/>
              <a:gd name="T12" fmla="*/ 29 w 58"/>
              <a:gd name="T13" fmla="*/ 48 h 58"/>
              <a:gd name="T14" fmla="*/ 48 w 58"/>
              <a:gd name="T15" fmla="*/ 29 h 58"/>
              <a:gd name="T16" fmla="*/ 29 w 58"/>
              <a:gd name="T17" fmla="*/ 9 h 58"/>
              <a:gd name="T18" fmla="*/ 16 w 58"/>
              <a:gd name="T19" fmla="*/ 14 h 58"/>
              <a:gd name="T20" fmla="*/ 21 w 58"/>
              <a:gd name="T21" fmla="*/ 20 h 58"/>
              <a:gd name="T22" fmla="*/ 21 w 58"/>
              <a:gd name="T23" fmla="*/ 22 h 58"/>
              <a:gd name="T24" fmla="*/ 19 w 58"/>
              <a:gd name="T25" fmla="*/ 24 h 58"/>
              <a:gd name="T26" fmla="*/ 2 w 58"/>
              <a:gd name="T27" fmla="*/ 24 h 58"/>
              <a:gd name="T28" fmla="*/ 0 w 58"/>
              <a:gd name="T29" fmla="*/ 21 h 58"/>
              <a:gd name="T30" fmla="*/ 0 w 58"/>
              <a:gd name="T31" fmla="*/ 4 h 58"/>
              <a:gd name="T32" fmla="*/ 1 w 58"/>
              <a:gd name="T33" fmla="*/ 2 h 58"/>
              <a:gd name="T34" fmla="*/ 4 w 58"/>
              <a:gd name="T35" fmla="*/ 3 h 58"/>
              <a:gd name="T36" fmla="*/ 9 w 58"/>
              <a:gd name="T37" fmla="*/ 8 h 58"/>
              <a:gd name="T38" fmla="*/ 29 w 58"/>
              <a:gd name="T39" fmla="*/ 0 h 58"/>
              <a:gd name="T40" fmla="*/ 58 w 58"/>
              <a:gd name="T41" fmla="*/ 29 h 58"/>
              <a:gd name="T42" fmla="*/ 29 w 58"/>
              <a:gd name="T43" fmla="*/ 58 h 58"/>
              <a:gd name="T44" fmla="*/ 34 w 58"/>
              <a:gd name="T45" fmla="*/ 35 h 58"/>
              <a:gd name="T46" fmla="*/ 33 w 58"/>
              <a:gd name="T47" fmla="*/ 36 h 58"/>
              <a:gd name="T48" fmla="*/ 20 w 58"/>
              <a:gd name="T49" fmla="*/ 36 h 58"/>
              <a:gd name="T50" fmla="*/ 19 w 58"/>
              <a:gd name="T51" fmla="*/ 35 h 58"/>
              <a:gd name="T52" fmla="*/ 19 w 58"/>
              <a:gd name="T53" fmla="*/ 32 h 58"/>
              <a:gd name="T54" fmla="*/ 20 w 58"/>
              <a:gd name="T55" fmla="*/ 31 h 58"/>
              <a:gd name="T56" fmla="*/ 29 w 58"/>
              <a:gd name="T57" fmla="*/ 31 h 58"/>
              <a:gd name="T58" fmla="*/ 29 w 58"/>
              <a:gd name="T59" fmla="*/ 18 h 58"/>
              <a:gd name="T60" fmla="*/ 30 w 58"/>
              <a:gd name="T61" fmla="*/ 17 h 58"/>
              <a:gd name="T62" fmla="*/ 33 w 58"/>
              <a:gd name="T63" fmla="*/ 17 h 58"/>
              <a:gd name="T64" fmla="*/ 34 w 58"/>
              <a:gd name="T65" fmla="*/ 18 h 58"/>
              <a:gd name="T66" fmla="*/ 34 w 58"/>
              <a:gd name="T67" fmla="*/ 35 h 5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20" y="58"/>
                  <a:pt x="12" y="54"/>
                  <a:pt x="6" y="47"/>
                </a:cubicBezTo>
                <a:cubicBezTo>
                  <a:pt x="6" y="47"/>
                  <a:pt x="6" y="46"/>
                  <a:pt x="7" y="46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0"/>
                  <a:pt x="12" y="40"/>
                  <a:pt x="13" y="40"/>
                </a:cubicBezTo>
                <a:cubicBezTo>
                  <a:pt x="13" y="40"/>
                  <a:pt x="13" y="40"/>
                  <a:pt x="14" y="41"/>
                </a:cubicBezTo>
                <a:cubicBezTo>
                  <a:pt x="17" y="45"/>
                  <a:pt x="23" y="48"/>
                  <a:pt x="29" y="48"/>
                </a:cubicBezTo>
                <a:cubicBezTo>
                  <a:pt x="40" y="48"/>
                  <a:pt x="48" y="39"/>
                  <a:pt x="48" y="29"/>
                </a:cubicBezTo>
                <a:cubicBezTo>
                  <a:pt x="48" y="18"/>
                  <a:pt x="40" y="9"/>
                  <a:pt x="29" y="9"/>
                </a:cubicBezTo>
                <a:cubicBezTo>
                  <a:pt x="24" y="9"/>
                  <a:pt x="19" y="11"/>
                  <a:pt x="16" y="14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20"/>
                  <a:pt x="22" y="21"/>
                  <a:pt x="21" y="22"/>
                </a:cubicBezTo>
                <a:cubicBezTo>
                  <a:pt x="21" y="23"/>
                  <a:pt x="20" y="24"/>
                  <a:pt x="19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4"/>
                  <a:pt x="0" y="23"/>
                  <a:pt x="0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1" y="2"/>
                </a:cubicBezTo>
                <a:cubicBezTo>
                  <a:pt x="2" y="2"/>
                  <a:pt x="3" y="2"/>
                  <a:pt x="4" y="3"/>
                </a:cubicBezTo>
                <a:cubicBezTo>
                  <a:pt x="9" y="8"/>
                  <a:pt x="9" y="8"/>
                  <a:pt x="9" y="8"/>
                </a:cubicBezTo>
                <a:cubicBezTo>
                  <a:pt x="14" y="3"/>
                  <a:pt x="21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34" y="35"/>
                </a:moveTo>
                <a:cubicBezTo>
                  <a:pt x="34" y="35"/>
                  <a:pt x="33" y="36"/>
                  <a:pt x="33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19" y="35"/>
                  <a:pt x="19" y="35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20" y="31"/>
                  <a:pt x="20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7"/>
                  <a:pt x="29" y="17"/>
                  <a:pt x="30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3" y="17"/>
                  <a:pt x="34" y="17"/>
                  <a:pt x="34" y="18"/>
                </a:cubicBezTo>
                <a:lnTo>
                  <a:pt x="34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52" name="Freeform 70">
            <a:extLst>
              <a:ext uri="{FF2B5EF4-FFF2-40B4-BE49-F238E27FC236}">
                <a16:creationId xmlns:a16="http://schemas.microsoft.com/office/drawing/2014/main" id="{7E0D71AE-FA56-6740-9394-E5429A8BEC0B}"/>
              </a:ext>
            </a:extLst>
          </p:cNvPr>
          <p:cNvSpPr>
            <a:spLocks noEditPoints="1"/>
          </p:cNvSpPr>
          <p:nvPr/>
        </p:nvSpPr>
        <p:spPr bwMode="auto">
          <a:xfrm>
            <a:off x="3954463" y="1316038"/>
            <a:ext cx="177800" cy="182562"/>
          </a:xfrm>
          <a:custGeom>
            <a:avLst/>
            <a:gdLst>
              <a:gd name="T0" fmla="*/ 37 w 52"/>
              <a:gd name="T1" fmla="*/ 37 h 53"/>
              <a:gd name="T2" fmla="*/ 36 w 52"/>
              <a:gd name="T3" fmla="*/ 38 h 53"/>
              <a:gd name="T4" fmla="*/ 30 w 52"/>
              <a:gd name="T5" fmla="*/ 38 h 53"/>
              <a:gd name="T6" fmla="*/ 29 w 52"/>
              <a:gd name="T7" fmla="*/ 37 h 53"/>
              <a:gd name="T8" fmla="*/ 29 w 52"/>
              <a:gd name="T9" fmla="*/ 18 h 53"/>
              <a:gd name="T10" fmla="*/ 19 w 52"/>
              <a:gd name="T11" fmla="*/ 8 h 53"/>
              <a:gd name="T12" fmla="*/ 8 w 52"/>
              <a:gd name="T13" fmla="*/ 8 h 53"/>
              <a:gd name="T14" fmla="*/ 8 w 52"/>
              <a:gd name="T15" fmla="*/ 52 h 53"/>
              <a:gd name="T16" fmla="*/ 7 w 52"/>
              <a:gd name="T17" fmla="*/ 53 h 53"/>
              <a:gd name="T18" fmla="*/ 1 w 52"/>
              <a:gd name="T19" fmla="*/ 53 h 53"/>
              <a:gd name="T20" fmla="*/ 0 w 52"/>
              <a:gd name="T21" fmla="*/ 52 h 53"/>
              <a:gd name="T22" fmla="*/ 0 w 52"/>
              <a:gd name="T23" fmla="*/ 1 h 53"/>
              <a:gd name="T24" fmla="*/ 1 w 52"/>
              <a:gd name="T25" fmla="*/ 0 h 53"/>
              <a:gd name="T26" fmla="*/ 19 w 52"/>
              <a:gd name="T27" fmla="*/ 0 h 53"/>
              <a:gd name="T28" fmla="*/ 37 w 52"/>
              <a:gd name="T29" fmla="*/ 18 h 53"/>
              <a:gd name="T30" fmla="*/ 37 w 52"/>
              <a:gd name="T31" fmla="*/ 37 h 53"/>
              <a:gd name="T32" fmla="*/ 52 w 52"/>
              <a:gd name="T33" fmla="*/ 34 h 53"/>
              <a:gd name="T34" fmla="*/ 33 w 52"/>
              <a:gd name="T35" fmla="*/ 53 h 53"/>
              <a:gd name="T36" fmla="*/ 16 w 52"/>
              <a:gd name="T37" fmla="*/ 53 h 53"/>
              <a:gd name="T38" fmla="*/ 14 w 52"/>
              <a:gd name="T39" fmla="*/ 52 h 53"/>
              <a:gd name="T40" fmla="*/ 14 w 52"/>
              <a:gd name="T41" fmla="*/ 15 h 53"/>
              <a:gd name="T42" fmla="*/ 16 w 52"/>
              <a:gd name="T43" fmla="*/ 14 h 53"/>
              <a:gd name="T44" fmla="*/ 22 w 52"/>
              <a:gd name="T45" fmla="*/ 14 h 53"/>
              <a:gd name="T46" fmla="*/ 23 w 52"/>
              <a:gd name="T47" fmla="*/ 15 h 53"/>
              <a:gd name="T48" fmla="*/ 23 w 52"/>
              <a:gd name="T49" fmla="*/ 44 h 53"/>
              <a:gd name="T50" fmla="*/ 33 w 52"/>
              <a:gd name="T51" fmla="*/ 44 h 53"/>
              <a:gd name="T52" fmla="*/ 43 w 52"/>
              <a:gd name="T53" fmla="*/ 34 h 53"/>
              <a:gd name="T54" fmla="*/ 43 w 52"/>
              <a:gd name="T55" fmla="*/ 1 h 53"/>
              <a:gd name="T56" fmla="*/ 45 w 52"/>
              <a:gd name="T57" fmla="*/ 0 h 53"/>
              <a:gd name="T58" fmla="*/ 51 w 52"/>
              <a:gd name="T59" fmla="*/ 0 h 53"/>
              <a:gd name="T60" fmla="*/ 52 w 52"/>
              <a:gd name="T61" fmla="*/ 1 h 53"/>
              <a:gd name="T62" fmla="*/ 52 w 52"/>
              <a:gd name="T63" fmla="*/ 34 h 5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2" h="53">
                <a:moveTo>
                  <a:pt x="37" y="37"/>
                </a:moveTo>
                <a:cubicBezTo>
                  <a:pt x="37" y="38"/>
                  <a:pt x="37" y="38"/>
                  <a:pt x="36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29" y="38"/>
                  <a:pt x="29" y="38"/>
                  <a:pt x="29" y="37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3"/>
                  <a:pt x="24" y="8"/>
                  <a:pt x="19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52"/>
                  <a:pt x="8" y="52"/>
                  <a:pt x="8" y="52"/>
                </a:cubicBezTo>
                <a:cubicBezTo>
                  <a:pt x="8" y="52"/>
                  <a:pt x="8" y="53"/>
                  <a:pt x="7" y="53"/>
                </a:cubicBezTo>
                <a:cubicBezTo>
                  <a:pt x="1" y="53"/>
                  <a:pt x="1" y="53"/>
                  <a:pt x="1" y="53"/>
                </a:cubicBezTo>
                <a:cubicBezTo>
                  <a:pt x="0" y="53"/>
                  <a:pt x="0" y="52"/>
                  <a:pt x="0" y="52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9" y="0"/>
                  <a:pt x="37" y="8"/>
                  <a:pt x="37" y="18"/>
                </a:cubicBezTo>
                <a:lnTo>
                  <a:pt x="37" y="37"/>
                </a:lnTo>
                <a:close/>
                <a:moveTo>
                  <a:pt x="52" y="34"/>
                </a:moveTo>
                <a:cubicBezTo>
                  <a:pt x="52" y="45"/>
                  <a:pt x="44" y="53"/>
                  <a:pt x="3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5" y="53"/>
                  <a:pt x="14" y="52"/>
                  <a:pt x="14" y="52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5" y="14"/>
                  <a:pt x="1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3" y="15"/>
                  <a:pt x="23" y="15"/>
                </a:cubicBezTo>
                <a:cubicBezTo>
                  <a:pt x="23" y="44"/>
                  <a:pt x="23" y="44"/>
                  <a:pt x="2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9" y="44"/>
                  <a:pt x="43" y="40"/>
                  <a:pt x="43" y="34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0"/>
                  <a:pt x="44" y="0"/>
                  <a:pt x="45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2" y="0"/>
                  <a:pt x="52" y="1"/>
                </a:cubicBezTo>
                <a:lnTo>
                  <a:pt x="5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53" name="Freeform 71">
            <a:extLst>
              <a:ext uri="{FF2B5EF4-FFF2-40B4-BE49-F238E27FC236}">
                <a16:creationId xmlns:a16="http://schemas.microsoft.com/office/drawing/2014/main" id="{7EF00B7A-1105-9347-8730-4E2F53758BEC}"/>
              </a:ext>
            </a:extLst>
          </p:cNvPr>
          <p:cNvSpPr>
            <a:spLocks noEditPoints="1"/>
          </p:cNvSpPr>
          <p:nvPr/>
        </p:nvSpPr>
        <p:spPr bwMode="auto">
          <a:xfrm>
            <a:off x="4448175" y="1316038"/>
            <a:ext cx="82550" cy="182562"/>
          </a:xfrm>
          <a:custGeom>
            <a:avLst/>
            <a:gdLst>
              <a:gd name="T0" fmla="*/ 24 w 24"/>
              <a:gd name="T1" fmla="*/ 51 h 53"/>
              <a:gd name="T2" fmla="*/ 22 w 24"/>
              <a:gd name="T3" fmla="*/ 53 h 53"/>
              <a:gd name="T4" fmla="*/ 2 w 24"/>
              <a:gd name="T5" fmla="*/ 53 h 53"/>
              <a:gd name="T6" fmla="*/ 0 w 24"/>
              <a:gd name="T7" fmla="*/ 51 h 53"/>
              <a:gd name="T8" fmla="*/ 0 w 24"/>
              <a:gd name="T9" fmla="*/ 46 h 53"/>
              <a:gd name="T10" fmla="*/ 2 w 24"/>
              <a:gd name="T11" fmla="*/ 43 h 53"/>
              <a:gd name="T12" fmla="*/ 5 w 24"/>
              <a:gd name="T13" fmla="*/ 43 h 53"/>
              <a:gd name="T14" fmla="*/ 5 w 24"/>
              <a:gd name="T15" fmla="*/ 29 h 53"/>
              <a:gd name="T16" fmla="*/ 2 w 24"/>
              <a:gd name="T17" fmla="*/ 29 h 53"/>
              <a:gd name="T18" fmla="*/ 0 w 24"/>
              <a:gd name="T19" fmla="*/ 26 h 53"/>
              <a:gd name="T20" fmla="*/ 0 w 24"/>
              <a:gd name="T21" fmla="*/ 21 h 53"/>
              <a:gd name="T22" fmla="*/ 2 w 24"/>
              <a:gd name="T23" fmla="*/ 19 h 53"/>
              <a:gd name="T24" fmla="*/ 17 w 24"/>
              <a:gd name="T25" fmla="*/ 19 h 53"/>
              <a:gd name="T26" fmla="*/ 19 w 24"/>
              <a:gd name="T27" fmla="*/ 21 h 53"/>
              <a:gd name="T28" fmla="*/ 19 w 24"/>
              <a:gd name="T29" fmla="*/ 43 h 53"/>
              <a:gd name="T30" fmla="*/ 22 w 24"/>
              <a:gd name="T31" fmla="*/ 43 h 53"/>
              <a:gd name="T32" fmla="*/ 24 w 24"/>
              <a:gd name="T33" fmla="*/ 46 h 53"/>
              <a:gd name="T34" fmla="*/ 24 w 24"/>
              <a:gd name="T35" fmla="*/ 51 h 53"/>
              <a:gd name="T36" fmla="*/ 19 w 24"/>
              <a:gd name="T37" fmla="*/ 9 h 53"/>
              <a:gd name="T38" fmla="*/ 17 w 24"/>
              <a:gd name="T39" fmla="*/ 12 h 53"/>
              <a:gd name="T40" fmla="*/ 7 w 24"/>
              <a:gd name="T41" fmla="*/ 12 h 53"/>
              <a:gd name="T42" fmla="*/ 5 w 24"/>
              <a:gd name="T43" fmla="*/ 9 h 53"/>
              <a:gd name="T44" fmla="*/ 5 w 24"/>
              <a:gd name="T45" fmla="*/ 2 h 53"/>
              <a:gd name="T46" fmla="*/ 7 w 24"/>
              <a:gd name="T47" fmla="*/ 0 h 53"/>
              <a:gd name="T48" fmla="*/ 17 w 24"/>
              <a:gd name="T49" fmla="*/ 0 h 53"/>
              <a:gd name="T50" fmla="*/ 19 w 24"/>
              <a:gd name="T51" fmla="*/ 2 h 53"/>
              <a:gd name="T52" fmla="*/ 19 w 24"/>
              <a:gd name="T53" fmla="*/ 9 h 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4" h="53">
                <a:moveTo>
                  <a:pt x="24" y="51"/>
                </a:moveTo>
                <a:cubicBezTo>
                  <a:pt x="24" y="52"/>
                  <a:pt x="23" y="53"/>
                  <a:pt x="22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4"/>
                  <a:pt x="1" y="43"/>
                  <a:pt x="2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29"/>
                  <a:pt x="5" y="29"/>
                  <a:pt x="5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29"/>
                  <a:pt x="0" y="28"/>
                  <a:pt x="0" y="26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1" y="19"/>
                  <a:pt x="2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8" y="19"/>
                  <a:pt x="19" y="20"/>
                  <a:pt x="19" y="21"/>
                </a:cubicBezTo>
                <a:cubicBezTo>
                  <a:pt x="19" y="43"/>
                  <a:pt x="19" y="43"/>
                  <a:pt x="19" y="43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4" y="44"/>
                  <a:pt x="24" y="46"/>
                </a:cubicBezTo>
                <a:lnTo>
                  <a:pt x="24" y="51"/>
                </a:lnTo>
                <a:close/>
                <a:moveTo>
                  <a:pt x="19" y="9"/>
                </a:moveTo>
                <a:cubicBezTo>
                  <a:pt x="19" y="11"/>
                  <a:pt x="18" y="12"/>
                  <a:pt x="1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6" y="12"/>
                  <a:pt x="5" y="11"/>
                  <a:pt x="5" y="9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6" y="0"/>
                  <a:pt x="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9" y="1"/>
                  <a:pt x="19" y="2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54" name="Freeform 72">
            <a:extLst>
              <a:ext uri="{FF2B5EF4-FFF2-40B4-BE49-F238E27FC236}">
                <a16:creationId xmlns:a16="http://schemas.microsoft.com/office/drawing/2014/main" id="{B6CDD099-9E75-2045-8F9C-4B117623F5FB}"/>
              </a:ext>
            </a:extLst>
          </p:cNvPr>
          <p:cNvSpPr>
            <a:spLocks noEditPoints="1"/>
          </p:cNvSpPr>
          <p:nvPr/>
        </p:nvSpPr>
        <p:spPr bwMode="auto">
          <a:xfrm>
            <a:off x="4943475" y="1298575"/>
            <a:ext cx="249238" cy="233363"/>
          </a:xfrm>
          <a:custGeom>
            <a:avLst/>
            <a:gdLst>
              <a:gd name="T0" fmla="*/ 73 w 73"/>
              <a:gd name="T1" fmla="*/ 14 h 68"/>
              <a:gd name="T2" fmla="*/ 73 w 73"/>
              <a:gd name="T3" fmla="*/ 19 h 68"/>
              <a:gd name="T4" fmla="*/ 68 w 73"/>
              <a:gd name="T5" fmla="*/ 19 h 68"/>
              <a:gd name="T6" fmla="*/ 65 w 73"/>
              <a:gd name="T7" fmla="*/ 22 h 68"/>
              <a:gd name="T8" fmla="*/ 7 w 73"/>
              <a:gd name="T9" fmla="*/ 22 h 68"/>
              <a:gd name="T10" fmla="*/ 5 w 73"/>
              <a:gd name="T11" fmla="*/ 19 h 68"/>
              <a:gd name="T12" fmla="*/ 0 w 73"/>
              <a:gd name="T13" fmla="*/ 19 h 68"/>
              <a:gd name="T14" fmla="*/ 0 w 73"/>
              <a:gd name="T15" fmla="*/ 14 h 68"/>
              <a:gd name="T16" fmla="*/ 36 w 73"/>
              <a:gd name="T17" fmla="*/ 0 h 68"/>
              <a:gd name="T18" fmla="*/ 73 w 73"/>
              <a:gd name="T19" fmla="*/ 14 h 68"/>
              <a:gd name="T20" fmla="*/ 73 w 73"/>
              <a:gd name="T21" fmla="*/ 63 h 68"/>
              <a:gd name="T22" fmla="*/ 73 w 73"/>
              <a:gd name="T23" fmla="*/ 68 h 68"/>
              <a:gd name="T24" fmla="*/ 0 w 73"/>
              <a:gd name="T25" fmla="*/ 68 h 68"/>
              <a:gd name="T26" fmla="*/ 0 w 73"/>
              <a:gd name="T27" fmla="*/ 63 h 68"/>
              <a:gd name="T28" fmla="*/ 2 w 73"/>
              <a:gd name="T29" fmla="*/ 60 h 68"/>
              <a:gd name="T30" fmla="*/ 70 w 73"/>
              <a:gd name="T31" fmla="*/ 60 h 68"/>
              <a:gd name="T32" fmla="*/ 73 w 73"/>
              <a:gd name="T33" fmla="*/ 63 h 68"/>
              <a:gd name="T34" fmla="*/ 19 w 73"/>
              <a:gd name="T35" fmla="*/ 24 h 68"/>
              <a:gd name="T36" fmla="*/ 19 w 73"/>
              <a:gd name="T37" fmla="*/ 53 h 68"/>
              <a:gd name="T38" fmla="*/ 24 w 73"/>
              <a:gd name="T39" fmla="*/ 53 h 68"/>
              <a:gd name="T40" fmla="*/ 24 w 73"/>
              <a:gd name="T41" fmla="*/ 24 h 68"/>
              <a:gd name="T42" fmla="*/ 34 w 73"/>
              <a:gd name="T43" fmla="*/ 24 h 68"/>
              <a:gd name="T44" fmla="*/ 34 w 73"/>
              <a:gd name="T45" fmla="*/ 53 h 68"/>
              <a:gd name="T46" fmla="*/ 39 w 73"/>
              <a:gd name="T47" fmla="*/ 53 h 68"/>
              <a:gd name="T48" fmla="*/ 39 w 73"/>
              <a:gd name="T49" fmla="*/ 24 h 68"/>
              <a:gd name="T50" fmla="*/ 48 w 73"/>
              <a:gd name="T51" fmla="*/ 24 h 68"/>
              <a:gd name="T52" fmla="*/ 48 w 73"/>
              <a:gd name="T53" fmla="*/ 53 h 68"/>
              <a:gd name="T54" fmla="*/ 53 w 73"/>
              <a:gd name="T55" fmla="*/ 53 h 68"/>
              <a:gd name="T56" fmla="*/ 53 w 73"/>
              <a:gd name="T57" fmla="*/ 24 h 68"/>
              <a:gd name="T58" fmla="*/ 63 w 73"/>
              <a:gd name="T59" fmla="*/ 24 h 68"/>
              <a:gd name="T60" fmla="*/ 63 w 73"/>
              <a:gd name="T61" fmla="*/ 53 h 68"/>
              <a:gd name="T62" fmla="*/ 65 w 73"/>
              <a:gd name="T63" fmla="*/ 53 h 68"/>
              <a:gd name="T64" fmla="*/ 68 w 73"/>
              <a:gd name="T65" fmla="*/ 56 h 68"/>
              <a:gd name="T66" fmla="*/ 68 w 73"/>
              <a:gd name="T67" fmla="*/ 58 h 68"/>
              <a:gd name="T68" fmla="*/ 5 w 73"/>
              <a:gd name="T69" fmla="*/ 58 h 68"/>
              <a:gd name="T70" fmla="*/ 5 w 73"/>
              <a:gd name="T71" fmla="*/ 56 h 68"/>
              <a:gd name="T72" fmla="*/ 7 w 73"/>
              <a:gd name="T73" fmla="*/ 53 h 68"/>
              <a:gd name="T74" fmla="*/ 9 w 73"/>
              <a:gd name="T75" fmla="*/ 53 h 68"/>
              <a:gd name="T76" fmla="*/ 9 w 73"/>
              <a:gd name="T77" fmla="*/ 24 h 68"/>
              <a:gd name="T78" fmla="*/ 19 w 73"/>
              <a:gd name="T79" fmla="*/ 24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3" h="68">
                <a:moveTo>
                  <a:pt x="73" y="14"/>
                </a:moveTo>
                <a:cubicBezTo>
                  <a:pt x="73" y="19"/>
                  <a:pt x="73" y="19"/>
                  <a:pt x="73" y="19"/>
                </a:cubicBezTo>
                <a:cubicBezTo>
                  <a:pt x="68" y="19"/>
                  <a:pt x="68" y="19"/>
                  <a:pt x="68" y="19"/>
                </a:cubicBezTo>
                <a:cubicBezTo>
                  <a:pt x="68" y="20"/>
                  <a:pt x="67" y="22"/>
                  <a:pt x="65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6" y="22"/>
                  <a:pt x="5" y="20"/>
                  <a:pt x="5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36" y="0"/>
                  <a:pt x="36" y="0"/>
                  <a:pt x="36" y="0"/>
                </a:cubicBezTo>
                <a:lnTo>
                  <a:pt x="73" y="14"/>
                </a:lnTo>
                <a:close/>
                <a:moveTo>
                  <a:pt x="73" y="63"/>
                </a:moveTo>
                <a:cubicBezTo>
                  <a:pt x="73" y="68"/>
                  <a:pt x="73" y="68"/>
                  <a:pt x="73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2"/>
                  <a:pt x="1" y="60"/>
                  <a:pt x="2" y="60"/>
                </a:cubicBezTo>
                <a:cubicBezTo>
                  <a:pt x="70" y="60"/>
                  <a:pt x="70" y="60"/>
                  <a:pt x="70" y="60"/>
                </a:cubicBezTo>
                <a:cubicBezTo>
                  <a:pt x="71" y="60"/>
                  <a:pt x="73" y="62"/>
                  <a:pt x="73" y="63"/>
                </a:cubicBezTo>
                <a:close/>
                <a:moveTo>
                  <a:pt x="19" y="24"/>
                </a:moveTo>
                <a:cubicBezTo>
                  <a:pt x="19" y="53"/>
                  <a:pt x="19" y="53"/>
                  <a:pt x="19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4" y="24"/>
                  <a:pt x="24" y="24"/>
                  <a:pt x="2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53"/>
                  <a:pt x="34" y="53"/>
                  <a:pt x="34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9" y="24"/>
                  <a:pt x="39" y="24"/>
                  <a:pt x="39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53"/>
                  <a:pt x="48" y="53"/>
                  <a:pt x="48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24"/>
                  <a:pt x="53" y="24"/>
                  <a:pt x="53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63" y="53"/>
                  <a:pt x="63" y="53"/>
                  <a:pt x="63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7" y="53"/>
                  <a:pt x="68" y="54"/>
                  <a:pt x="68" y="56"/>
                </a:cubicBezTo>
                <a:cubicBezTo>
                  <a:pt x="68" y="58"/>
                  <a:pt x="68" y="58"/>
                  <a:pt x="68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5" y="56"/>
                  <a:pt x="5" y="56"/>
                  <a:pt x="5" y="56"/>
                </a:cubicBezTo>
                <a:cubicBezTo>
                  <a:pt x="5" y="54"/>
                  <a:pt x="6" y="53"/>
                  <a:pt x="7" y="53"/>
                </a:cubicBezTo>
                <a:cubicBezTo>
                  <a:pt x="9" y="53"/>
                  <a:pt x="9" y="53"/>
                  <a:pt x="9" y="53"/>
                </a:cubicBezTo>
                <a:cubicBezTo>
                  <a:pt x="9" y="24"/>
                  <a:pt x="9" y="24"/>
                  <a:pt x="9" y="24"/>
                </a:cubicBezTo>
                <a:lnTo>
                  <a:pt x="19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55" name="Freeform 73">
            <a:extLst>
              <a:ext uri="{FF2B5EF4-FFF2-40B4-BE49-F238E27FC236}">
                <a16:creationId xmlns:a16="http://schemas.microsoft.com/office/drawing/2014/main" id="{BB26FAE9-C2AC-294D-B5D6-C07099B65EBD}"/>
              </a:ext>
            </a:extLst>
          </p:cNvPr>
          <p:cNvSpPr>
            <a:spLocks/>
          </p:cNvSpPr>
          <p:nvPr/>
        </p:nvSpPr>
        <p:spPr bwMode="auto">
          <a:xfrm>
            <a:off x="5437188" y="1316038"/>
            <a:ext cx="133350" cy="182562"/>
          </a:xfrm>
          <a:custGeom>
            <a:avLst/>
            <a:gdLst>
              <a:gd name="T0" fmla="*/ 16 w 39"/>
              <a:gd name="T1" fmla="*/ 53 h 53"/>
              <a:gd name="T2" fmla="*/ 15 w 39"/>
              <a:gd name="T3" fmla="*/ 52 h 53"/>
              <a:gd name="T4" fmla="*/ 15 w 39"/>
              <a:gd name="T5" fmla="*/ 39 h 53"/>
              <a:gd name="T6" fmla="*/ 4 w 39"/>
              <a:gd name="T7" fmla="*/ 39 h 53"/>
              <a:gd name="T8" fmla="*/ 3 w 39"/>
              <a:gd name="T9" fmla="*/ 38 h 53"/>
              <a:gd name="T10" fmla="*/ 3 w 39"/>
              <a:gd name="T11" fmla="*/ 34 h 53"/>
              <a:gd name="T12" fmla="*/ 4 w 39"/>
              <a:gd name="T13" fmla="*/ 33 h 53"/>
              <a:gd name="T14" fmla="*/ 15 w 39"/>
              <a:gd name="T15" fmla="*/ 33 h 53"/>
              <a:gd name="T16" fmla="*/ 15 w 39"/>
              <a:gd name="T17" fmla="*/ 30 h 53"/>
              <a:gd name="T18" fmla="*/ 4 w 39"/>
              <a:gd name="T19" fmla="*/ 30 h 53"/>
              <a:gd name="T20" fmla="*/ 3 w 39"/>
              <a:gd name="T21" fmla="*/ 28 h 53"/>
              <a:gd name="T22" fmla="*/ 3 w 39"/>
              <a:gd name="T23" fmla="*/ 25 h 53"/>
              <a:gd name="T24" fmla="*/ 4 w 39"/>
              <a:gd name="T25" fmla="*/ 23 h 53"/>
              <a:gd name="T26" fmla="*/ 12 w 39"/>
              <a:gd name="T27" fmla="*/ 23 h 53"/>
              <a:gd name="T28" fmla="*/ 0 w 39"/>
              <a:gd name="T29" fmla="*/ 1 h 53"/>
              <a:gd name="T30" fmla="*/ 0 w 39"/>
              <a:gd name="T31" fmla="*/ 0 h 53"/>
              <a:gd name="T32" fmla="*/ 1 w 39"/>
              <a:gd name="T33" fmla="*/ 0 h 53"/>
              <a:gd name="T34" fmla="*/ 8 w 39"/>
              <a:gd name="T35" fmla="*/ 0 h 53"/>
              <a:gd name="T36" fmla="*/ 9 w 39"/>
              <a:gd name="T37" fmla="*/ 0 h 53"/>
              <a:gd name="T38" fmla="*/ 18 w 39"/>
              <a:gd name="T39" fmla="*/ 16 h 53"/>
              <a:gd name="T40" fmla="*/ 20 w 39"/>
              <a:gd name="T41" fmla="*/ 21 h 53"/>
              <a:gd name="T42" fmla="*/ 22 w 39"/>
              <a:gd name="T43" fmla="*/ 16 h 53"/>
              <a:gd name="T44" fmla="*/ 29 w 39"/>
              <a:gd name="T45" fmla="*/ 0 h 53"/>
              <a:gd name="T46" fmla="*/ 30 w 39"/>
              <a:gd name="T47" fmla="*/ 0 h 53"/>
              <a:gd name="T48" fmla="*/ 38 w 39"/>
              <a:gd name="T49" fmla="*/ 0 h 53"/>
              <a:gd name="T50" fmla="*/ 39 w 39"/>
              <a:gd name="T51" fmla="*/ 0 h 53"/>
              <a:gd name="T52" fmla="*/ 39 w 39"/>
              <a:gd name="T53" fmla="*/ 1 h 53"/>
              <a:gd name="T54" fmla="*/ 27 w 39"/>
              <a:gd name="T55" fmla="*/ 23 h 53"/>
              <a:gd name="T56" fmla="*/ 35 w 39"/>
              <a:gd name="T57" fmla="*/ 23 h 53"/>
              <a:gd name="T58" fmla="*/ 36 w 39"/>
              <a:gd name="T59" fmla="*/ 25 h 53"/>
              <a:gd name="T60" fmla="*/ 36 w 39"/>
              <a:gd name="T61" fmla="*/ 28 h 53"/>
              <a:gd name="T62" fmla="*/ 35 w 39"/>
              <a:gd name="T63" fmla="*/ 30 h 53"/>
              <a:gd name="T64" fmla="*/ 24 w 39"/>
              <a:gd name="T65" fmla="*/ 30 h 53"/>
              <a:gd name="T66" fmla="*/ 24 w 39"/>
              <a:gd name="T67" fmla="*/ 33 h 53"/>
              <a:gd name="T68" fmla="*/ 35 w 39"/>
              <a:gd name="T69" fmla="*/ 33 h 53"/>
              <a:gd name="T70" fmla="*/ 36 w 39"/>
              <a:gd name="T71" fmla="*/ 34 h 53"/>
              <a:gd name="T72" fmla="*/ 36 w 39"/>
              <a:gd name="T73" fmla="*/ 38 h 53"/>
              <a:gd name="T74" fmla="*/ 35 w 39"/>
              <a:gd name="T75" fmla="*/ 39 h 53"/>
              <a:gd name="T76" fmla="*/ 24 w 39"/>
              <a:gd name="T77" fmla="*/ 39 h 53"/>
              <a:gd name="T78" fmla="*/ 24 w 39"/>
              <a:gd name="T79" fmla="*/ 52 h 53"/>
              <a:gd name="T80" fmla="*/ 23 w 39"/>
              <a:gd name="T81" fmla="*/ 53 h 53"/>
              <a:gd name="T82" fmla="*/ 16 w 39"/>
              <a:gd name="T83" fmla="*/ 53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9" h="53">
                <a:moveTo>
                  <a:pt x="16" y="53"/>
                </a:moveTo>
                <a:cubicBezTo>
                  <a:pt x="15" y="53"/>
                  <a:pt x="15" y="52"/>
                  <a:pt x="15" y="52"/>
                </a:cubicBezTo>
                <a:cubicBezTo>
                  <a:pt x="15" y="39"/>
                  <a:pt x="15" y="39"/>
                  <a:pt x="1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3" y="39"/>
                  <a:pt x="3" y="39"/>
                  <a:pt x="3" y="38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3"/>
                  <a:pt x="3" y="33"/>
                  <a:pt x="4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0"/>
                  <a:pt x="15" y="30"/>
                  <a:pt x="15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3" y="29"/>
                  <a:pt x="3" y="28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4"/>
                  <a:pt x="3" y="23"/>
                  <a:pt x="4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8"/>
                  <a:pt x="19" y="20"/>
                  <a:pt x="20" y="21"/>
                </a:cubicBezTo>
                <a:cubicBezTo>
                  <a:pt x="20" y="19"/>
                  <a:pt x="21" y="18"/>
                  <a:pt x="22" y="16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30" y="0"/>
                  <a:pt x="3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9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27" y="23"/>
                  <a:pt x="27" y="23"/>
                  <a:pt x="27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4"/>
                  <a:pt x="36" y="25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30"/>
                  <a:pt x="3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3"/>
                  <a:pt x="24" y="33"/>
                  <a:pt x="24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6" y="33"/>
                  <a:pt x="36" y="33"/>
                  <a:pt x="36" y="34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2"/>
                  <a:pt x="23" y="53"/>
                  <a:pt x="23" y="53"/>
                </a:cubicBezTo>
                <a:lnTo>
                  <a:pt x="1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56" name="Freeform 74">
            <a:extLst>
              <a:ext uri="{FF2B5EF4-FFF2-40B4-BE49-F238E27FC236}">
                <a16:creationId xmlns:a16="http://schemas.microsoft.com/office/drawing/2014/main" id="{ED4E2032-551A-8E42-AD95-160C45F69166}"/>
              </a:ext>
            </a:extLst>
          </p:cNvPr>
          <p:cNvSpPr>
            <a:spLocks noEditPoints="1"/>
          </p:cNvSpPr>
          <p:nvPr/>
        </p:nvSpPr>
        <p:spPr bwMode="auto">
          <a:xfrm>
            <a:off x="5930900" y="1316038"/>
            <a:ext cx="233363" cy="182562"/>
          </a:xfrm>
          <a:custGeom>
            <a:avLst/>
            <a:gdLst>
              <a:gd name="T0" fmla="*/ 67 w 68"/>
              <a:gd name="T1" fmla="*/ 29 h 53"/>
              <a:gd name="T2" fmla="*/ 52 w 68"/>
              <a:gd name="T3" fmla="*/ 52 h 53"/>
              <a:gd name="T4" fmla="*/ 45 w 68"/>
              <a:gd name="T5" fmla="*/ 53 h 53"/>
              <a:gd name="T6" fmla="*/ 38 w 68"/>
              <a:gd name="T7" fmla="*/ 29 h 53"/>
              <a:gd name="T8" fmla="*/ 23 w 68"/>
              <a:gd name="T9" fmla="*/ 52 h 53"/>
              <a:gd name="T10" fmla="*/ 16 w 68"/>
              <a:gd name="T11" fmla="*/ 53 h 53"/>
              <a:gd name="T12" fmla="*/ 9 w 68"/>
              <a:gd name="T13" fmla="*/ 29 h 53"/>
              <a:gd name="T14" fmla="*/ 0 w 68"/>
              <a:gd name="T15" fmla="*/ 27 h 53"/>
              <a:gd name="T16" fmla="*/ 1 w 68"/>
              <a:gd name="T17" fmla="*/ 24 h 53"/>
              <a:gd name="T18" fmla="*/ 6 w 68"/>
              <a:gd name="T19" fmla="*/ 19 h 53"/>
              <a:gd name="T20" fmla="*/ 0 w 68"/>
              <a:gd name="T21" fmla="*/ 18 h 53"/>
              <a:gd name="T22" fmla="*/ 1 w 68"/>
              <a:gd name="T23" fmla="*/ 14 h 53"/>
              <a:gd name="T24" fmla="*/ 2 w 68"/>
              <a:gd name="T25" fmla="*/ 1 h 53"/>
              <a:gd name="T26" fmla="*/ 3 w 68"/>
              <a:gd name="T27" fmla="*/ 0 h 53"/>
              <a:gd name="T28" fmla="*/ 9 w 68"/>
              <a:gd name="T29" fmla="*/ 0 h 53"/>
              <a:gd name="T30" fmla="*/ 26 w 68"/>
              <a:gd name="T31" fmla="*/ 14 h 53"/>
              <a:gd name="T32" fmla="*/ 31 w 68"/>
              <a:gd name="T33" fmla="*/ 0 h 53"/>
              <a:gd name="T34" fmla="*/ 37 w 68"/>
              <a:gd name="T35" fmla="*/ 0 h 53"/>
              <a:gd name="T36" fmla="*/ 55 w 68"/>
              <a:gd name="T37" fmla="*/ 14 h 53"/>
              <a:gd name="T38" fmla="*/ 59 w 68"/>
              <a:gd name="T39" fmla="*/ 0 h 53"/>
              <a:gd name="T40" fmla="*/ 66 w 68"/>
              <a:gd name="T41" fmla="*/ 0 h 53"/>
              <a:gd name="T42" fmla="*/ 62 w 68"/>
              <a:gd name="T43" fmla="*/ 14 h 53"/>
              <a:gd name="T44" fmla="*/ 68 w 68"/>
              <a:gd name="T45" fmla="*/ 15 h 53"/>
              <a:gd name="T46" fmla="*/ 67 w 68"/>
              <a:gd name="T47" fmla="*/ 19 h 53"/>
              <a:gd name="T48" fmla="*/ 60 w 68"/>
              <a:gd name="T49" fmla="*/ 24 h 53"/>
              <a:gd name="T50" fmla="*/ 68 w 68"/>
              <a:gd name="T51" fmla="*/ 25 h 53"/>
              <a:gd name="T52" fmla="*/ 25 w 68"/>
              <a:gd name="T53" fmla="*/ 19 h 53"/>
              <a:gd name="T54" fmla="*/ 15 w 68"/>
              <a:gd name="T55" fmla="*/ 24 h 53"/>
              <a:gd name="T56" fmla="*/ 25 w 68"/>
              <a:gd name="T57" fmla="*/ 19 h 53"/>
              <a:gd name="T58" fmla="*/ 16 w 68"/>
              <a:gd name="T59" fmla="*/ 29 h 53"/>
              <a:gd name="T60" fmla="*/ 19 w 68"/>
              <a:gd name="T61" fmla="*/ 40 h 53"/>
              <a:gd name="T62" fmla="*/ 22 w 68"/>
              <a:gd name="T63" fmla="*/ 29 h 53"/>
              <a:gd name="T64" fmla="*/ 35 w 68"/>
              <a:gd name="T65" fmla="*/ 19 h 53"/>
              <a:gd name="T66" fmla="*/ 31 w 68"/>
              <a:gd name="T67" fmla="*/ 24 h 53"/>
              <a:gd name="T68" fmla="*/ 53 w 68"/>
              <a:gd name="T69" fmla="*/ 19 h 53"/>
              <a:gd name="T70" fmla="*/ 43 w 68"/>
              <a:gd name="T71" fmla="*/ 24 h 53"/>
              <a:gd name="T72" fmla="*/ 53 w 68"/>
              <a:gd name="T73" fmla="*/ 19 h 53"/>
              <a:gd name="T74" fmla="*/ 45 w 68"/>
              <a:gd name="T75" fmla="*/ 29 h 53"/>
              <a:gd name="T76" fmla="*/ 48 w 68"/>
              <a:gd name="T77" fmla="*/ 40 h 53"/>
              <a:gd name="T78" fmla="*/ 51 w 68"/>
              <a:gd name="T79" fmla="*/ 29 h 5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53">
                <a:moveTo>
                  <a:pt x="68" y="27"/>
                </a:moveTo>
                <a:cubicBezTo>
                  <a:pt x="68" y="28"/>
                  <a:pt x="67" y="29"/>
                  <a:pt x="67" y="29"/>
                </a:cubicBezTo>
                <a:cubicBezTo>
                  <a:pt x="58" y="29"/>
                  <a:pt x="58" y="29"/>
                  <a:pt x="58" y="29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3"/>
                  <a:pt x="52" y="53"/>
                  <a:pt x="51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45" y="53"/>
                  <a:pt x="44" y="53"/>
                  <a:pt x="44" y="52"/>
                </a:cubicBezTo>
                <a:cubicBezTo>
                  <a:pt x="38" y="29"/>
                  <a:pt x="38" y="29"/>
                  <a:pt x="38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3"/>
                  <a:pt x="23" y="53"/>
                  <a:pt x="22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5" y="53"/>
                  <a:pt x="15" y="52"/>
                </a:cubicBezTo>
                <a:cubicBezTo>
                  <a:pt x="9" y="29"/>
                  <a:pt x="9" y="29"/>
                  <a:pt x="9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0" y="29"/>
                  <a:pt x="0" y="28"/>
                  <a:pt x="0" y="27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0" y="24"/>
                  <a:pt x="1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6" y="19"/>
                  <a:pt x="6" y="19"/>
                  <a:pt x="6" y="19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9"/>
                  <a:pt x="0" y="18"/>
                  <a:pt x="0" y="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4"/>
                  <a:pt x="1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  <a:cubicBezTo>
                  <a:pt x="2" y="0"/>
                  <a:pt x="3" y="0"/>
                  <a:pt x="3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3" y="14"/>
                  <a:pt x="13" y="14"/>
                  <a:pt x="13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1" y="0"/>
                  <a:pt x="31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41" y="14"/>
                  <a:pt x="41" y="14"/>
                  <a:pt x="41" y="14"/>
                </a:cubicBezTo>
                <a:cubicBezTo>
                  <a:pt x="55" y="14"/>
                  <a:pt x="55" y="14"/>
                  <a:pt x="55" y="14"/>
                </a:cubicBezTo>
                <a:cubicBezTo>
                  <a:pt x="58" y="0"/>
                  <a:pt x="58" y="0"/>
                  <a:pt x="58" y="0"/>
                </a:cubicBezTo>
                <a:cubicBezTo>
                  <a:pt x="58" y="0"/>
                  <a:pt x="59" y="0"/>
                  <a:pt x="59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5" y="0"/>
                  <a:pt x="65" y="0"/>
                  <a:pt x="66" y="0"/>
                </a:cubicBezTo>
                <a:cubicBezTo>
                  <a:pt x="66" y="0"/>
                  <a:pt x="66" y="1"/>
                  <a:pt x="66" y="1"/>
                </a:cubicBezTo>
                <a:cubicBezTo>
                  <a:pt x="62" y="14"/>
                  <a:pt x="62" y="14"/>
                  <a:pt x="62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7" y="14"/>
                  <a:pt x="68" y="15"/>
                  <a:pt x="68" y="15"/>
                </a:cubicBezTo>
                <a:cubicBezTo>
                  <a:pt x="68" y="18"/>
                  <a:pt x="68" y="18"/>
                  <a:pt x="68" y="18"/>
                </a:cubicBezTo>
                <a:cubicBezTo>
                  <a:pt x="68" y="18"/>
                  <a:pt x="67" y="19"/>
                  <a:pt x="67" y="19"/>
                </a:cubicBezTo>
                <a:cubicBezTo>
                  <a:pt x="61" y="19"/>
                  <a:pt x="61" y="19"/>
                  <a:pt x="61" y="19"/>
                </a:cubicBezTo>
                <a:cubicBezTo>
                  <a:pt x="60" y="24"/>
                  <a:pt x="60" y="24"/>
                  <a:pt x="60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7" y="24"/>
                  <a:pt x="68" y="24"/>
                  <a:pt x="68" y="25"/>
                </a:cubicBezTo>
                <a:lnTo>
                  <a:pt x="68" y="27"/>
                </a:lnTo>
                <a:close/>
                <a:moveTo>
                  <a:pt x="25" y="19"/>
                </a:moveTo>
                <a:cubicBezTo>
                  <a:pt x="14" y="19"/>
                  <a:pt x="14" y="19"/>
                  <a:pt x="14" y="19"/>
                </a:cubicBezTo>
                <a:cubicBezTo>
                  <a:pt x="15" y="24"/>
                  <a:pt x="15" y="24"/>
                  <a:pt x="15" y="24"/>
                </a:cubicBezTo>
                <a:cubicBezTo>
                  <a:pt x="24" y="24"/>
                  <a:pt x="24" y="24"/>
                  <a:pt x="24" y="24"/>
                </a:cubicBezTo>
                <a:lnTo>
                  <a:pt x="25" y="19"/>
                </a:lnTo>
                <a:close/>
                <a:moveTo>
                  <a:pt x="22" y="29"/>
                </a:moveTo>
                <a:cubicBezTo>
                  <a:pt x="16" y="29"/>
                  <a:pt x="16" y="29"/>
                  <a:pt x="16" y="29"/>
                </a:cubicBezTo>
                <a:cubicBezTo>
                  <a:pt x="19" y="40"/>
                  <a:pt x="19" y="40"/>
                  <a:pt x="19" y="40"/>
                </a:cubicBezTo>
                <a:cubicBezTo>
                  <a:pt x="19" y="40"/>
                  <a:pt x="19" y="40"/>
                  <a:pt x="19" y="40"/>
                </a:cubicBezTo>
                <a:cubicBezTo>
                  <a:pt x="19" y="40"/>
                  <a:pt x="19" y="40"/>
                  <a:pt x="19" y="40"/>
                </a:cubicBezTo>
                <a:lnTo>
                  <a:pt x="22" y="29"/>
                </a:lnTo>
                <a:close/>
                <a:moveTo>
                  <a:pt x="36" y="24"/>
                </a:moveTo>
                <a:cubicBezTo>
                  <a:pt x="35" y="19"/>
                  <a:pt x="35" y="19"/>
                  <a:pt x="35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1" y="24"/>
                  <a:pt x="31" y="24"/>
                  <a:pt x="31" y="24"/>
                </a:cubicBezTo>
                <a:lnTo>
                  <a:pt x="36" y="24"/>
                </a:lnTo>
                <a:close/>
                <a:moveTo>
                  <a:pt x="53" y="19"/>
                </a:moveTo>
                <a:cubicBezTo>
                  <a:pt x="42" y="19"/>
                  <a:pt x="42" y="19"/>
                  <a:pt x="42" y="19"/>
                </a:cubicBezTo>
                <a:cubicBezTo>
                  <a:pt x="43" y="24"/>
                  <a:pt x="43" y="24"/>
                  <a:pt x="43" y="24"/>
                </a:cubicBezTo>
                <a:cubicBezTo>
                  <a:pt x="52" y="24"/>
                  <a:pt x="52" y="24"/>
                  <a:pt x="52" y="24"/>
                </a:cubicBezTo>
                <a:lnTo>
                  <a:pt x="53" y="19"/>
                </a:lnTo>
                <a:close/>
                <a:moveTo>
                  <a:pt x="51" y="29"/>
                </a:moveTo>
                <a:cubicBezTo>
                  <a:pt x="45" y="29"/>
                  <a:pt x="45" y="29"/>
                  <a:pt x="45" y="29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40"/>
                  <a:pt x="48" y="40"/>
                  <a:pt x="48" y="40"/>
                </a:cubicBezTo>
                <a:lnTo>
                  <a:pt x="51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57" name="Freeform 75">
            <a:extLst>
              <a:ext uri="{FF2B5EF4-FFF2-40B4-BE49-F238E27FC236}">
                <a16:creationId xmlns:a16="http://schemas.microsoft.com/office/drawing/2014/main" id="{A4D150F8-5004-EC48-938E-5FB4D58A1930}"/>
              </a:ext>
            </a:extLst>
          </p:cNvPr>
          <p:cNvSpPr>
            <a:spLocks noEditPoints="1"/>
          </p:cNvSpPr>
          <p:nvPr/>
        </p:nvSpPr>
        <p:spPr bwMode="auto">
          <a:xfrm>
            <a:off x="6426200" y="1316038"/>
            <a:ext cx="198438" cy="200025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45 w 58"/>
              <a:gd name="T19" fmla="*/ 26 h 58"/>
              <a:gd name="T20" fmla="*/ 41 w 58"/>
              <a:gd name="T21" fmla="*/ 22 h 58"/>
              <a:gd name="T22" fmla="*/ 40 w 58"/>
              <a:gd name="T23" fmla="*/ 21 h 58"/>
              <a:gd name="T24" fmla="*/ 44 w 58"/>
              <a:gd name="T25" fmla="*/ 18 h 58"/>
              <a:gd name="T26" fmla="*/ 46 w 58"/>
              <a:gd name="T27" fmla="*/ 19 h 58"/>
              <a:gd name="T28" fmla="*/ 46 w 58"/>
              <a:gd name="T29" fmla="*/ 19 h 58"/>
              <a:gd name="T30" fmla="*/ 48 w 58"/>
              <a:gd name="T31" fmla="*/ 21 h 58"/>
              <a:gd name="T32" fmla="*/ 51 w 58"/>
              <a:gd name="T33" fmla="*/ 18 h 58"/>
              <a:gd name="T34" fmla="*/ 49 w 58"/>
              <a:gd name="T35" fmla="*/ 15 h 58"/>
              <a:gd name="T36" fmla="*/ 44 w 58"/>
              <a:gd name="T37" fmla="*/ 14 h 58"/>
              <a:gd name="T38" fmla="*/ 36 w 58"/>
              <a:gd name="T39" fmla="*/ 21 h 58"/>
              <a:gd name="T40" fmla="*/ 36 w 58"/>
              <a:gd name="T41" fmla="*/ 22 h 58"/>
              <a:gd name="T42" fmla="*/ 44 w 58"/>
              <a:gd name="T43" fmla="*/ 30 h 58"/>
              <a:gd name="T44" fmla="*/ 50 w 58"/>
              <a:gd name="T45" fmla="*/ 34 h 58"/>
              <a:gd name="T46" fmla="*/ 50 w 58"/>
              <a:gd name="T47" fmla="*/ 35 h 58"/>
              <a:gd name="T48" fmla="*/ 44 w 58"/>
              <a:gd name="T49" fmla="*/ 39 h 58"/>
              <a:gd name="T50" fmla="*/ 38 w 58"/>
              <a:gd name="T51" fmla="*/ 34 h 58"/>
              <a:gd name="T52" fmla="*/ 20 w 58"/>
              <a:gd name="T53" fmla="*/ 14 h 58"/>
              <a:gd name="T54" fmla="*/ 5 w 58"/>
              <a:gd name="T55" fmla="*/ 29 h 58"/>
              <a:gd name="T56" fmla="*/ 5 w 58"/>
              <a:gd name="T57" fmla="*/ 29 h 58"/>
              <a:gd name="T58" fmla="*/ 20 w 58"/>
              <a:gd name="T59" fmla="*/ 44 h 58"/>
              <a:gd name="T60" fmla="*/ 30 w 58"/>
              <a:gd name="T61" fmla="*/ 40 h 58"/>
              <a:gd name="T62" fmla="*/ 31 w 58"/>
              <a:gd name="T63" fmla="*/ 38 h 58"/>
              <a:gd name="T64" fmla="*/ 29 w 58"/>
              <a:gd name="T65" fmla="*/ 34 h 58"/>
              <a:gd name="T66" fmla="*/ 20 w 58"/>
              <a:gd name="T67" fmla="*/ 39 h 58"/>
              <a:gd name="T68" fmla="*/ 10 w 58"/>
              <a:gd name="T69" fmla="*/ 28 h 58"/>
              <a:gd name="T70" fmla="*/ 20 w 58"/>
              <a:gd name="T71" fmla="*/ 18 h 58"/>
              <a:gd name="T72" fmla="*/ 30 w 58"/>
              <a:gd name="T73" fmla="*/ 27 h 58"/>
              <a:gd name="T74" fmla="*/ 44 w 58"/>
              <a:gd name="T75" fmla="*/ 44 h 58"/>
              <a:gd name="T76" fmla="*/ 54 w 58"/>
              <a:gd name="T77" fmla="*/ 35 h 58"/>
              <a:gd name="T78" fmla="*/ 45 w 58"/>
              <a:gd name="T79" fmla="*/ 26 h 5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5" y="26"/>
                </a:moveTo>
                <a:cubicBezTo>
                  <a:pt x="43" y="25"/>
                  <a:pt x="41" y="24"/>
                  <a:pt x="41" y="22"/>
                </a:cubicBezTo>
                <a:cubicBezTo>
                  <a:pt x="41" y="22"/>
                  <a:pt x="40" y="21"/>
                  <a:pt x="40" y="21"/>
                </a:cubicBezTo>
                <a:cubicBezTo>
                  <a:pt x="40" y="19"/>
                  <a:pt x="42" y="18"/>
                  <a:pt x="44" y="18"/>
                </a:cubicBezTo>
                <a:cubicBezTo>
                  <a:pt x="45" y="18"/>
                  <a:pt x="46" y="18"/>
                  <a:pt x="46" y="19"/>
                </a:cubicBezTo>
                <a:cubicBezTo>
                  <a:pt x="46" y="19"/>
                  <a:pt x="46" y="19"/>
                  <a:pt x="46" y="19"/>
                </a:cubicBezTo>
                <a:cubicBezTo>
                  <a:pt x="47" y="19"/>
                  <a:pt x="47" y="20"/>
                  <a:pt x="48" y="21"/>
                </a:cubicBezTo>
                <a:cubicBezTo>
                  <a:pt x="51" y="18"/>
                  <a:pt x="51" y="18"/>
                  <a:pt x="51" y="18"/>
                </a:cubicBezTo>
                <a:cubicBezTo>
                  <a:pt x="51" y="17"/>
                  <a:pt x="50" y="16"/>
                  <a:pt x="49" y="15"/>
                </a:cubicBezTo>
                <a:cubicBezTo>
                  <a:pt x="48" y="14"/>
                  <a:pt x="46" y="14"/>
                  <a:pt x="44" y="14"/>
                </a:cubicBezTo>
                <a:cubicBezTo>
                  <a:pt x="40" y="14"/>
                  <a:pt x="36" y="17"/>
                  <a:pt x="36" y="21"/>
                </a:cubicBezTo>
                <a:cubicBezTo>
                  <a:pt x="36" y="21"/>
                  <a:pt x="36" y="21"/>
                  <a:pt x="36" y="22"/>
                </a:cubicBezTo>
                <a:cubicBezTo>
                  <a:pt x="37" y="27"/>
                  <a:pt x="39" y="29"/>
                  <a:pt x="44" y="30"/>
                </a:cubicBezTo>
                <a:cubicBezTo>
                  <a:pt x="46" y="31"/>
                  <a:pt x="50" y="32"/>
                  <a:pt x="50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8"/>
                  <a:pt x="47" y="39"/>
                  <a:pt x="44" y="39"/>
                </a:cubicBezTo>
                <a:cubicBezTo>
                  <a:pt x="41" y="39"/>
                  <a:pt x="39" y="36"/>
                  <a:pt x="38" y="34"/>
                </a:cubicBezTo>
                <a:cubicBezTo>
                  <a:pt x="34" y="25"/>
                  <a:pt x="33" y="14"/>
                  <a:pt x="20" y="14"/>
                </a:cubicBezTo>
                <a:cubicBezTo>
                  <a:pt x="12" y="14"/>
                  <a:pt x="5" y="21"/>
                  <a:pt x="5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37"/>
                  <a:pt x="11" y="44"/>
                  <a:pt x="20" y="44"/>
                </a:cubicBezTo>
                <a:cubicBezTo>
                  <a:pt x="24" y="44"/>
                  <a:pt x="27" y="43"/>
                  <a:pt x="30" y="40"/>
                </a:cubicBezTo>
                <a:cubicBezTo>
                  <a:pt x="31" y="39"/>
                  <a:pt x="31" y="38"/>
                  <a:pt x="31" y="38"/>
                </a:cubicBezTo>
                <a:cubicBezTo>
                  <a:pt x="29" y="34"/>
                  <a:pt x="29" y="34"/>
                  <a:pt x="29" y="34"/>
                </a:cubicBezTo>
                <a:cubicBezTo>
                  <a:pt x="27" y="38"/>
                  <a:pt x="24" y="39"/>
                  <a:pt x="20" y="39"/>
                </a:cubicBezTo>
                <a:cubicBezTo>
                  <a:pt x="14" y="39"/>
                  <a:pt x="10" y="34"/>
                  <a:pt x="10" y="28"/>
                </a:cubicBezTo>
                <a:cubicBezTo>
                  <a:pt x="10" y="23"/>
                  <a:pt x="14" y="18"/>
                  <a:pt x="20" y="18"/>
                </a:cubicBezTo>
                <a:cubicBezTo>
                  <a:pt x="26" y="18"/>
                  <a:pt x="28" y="21"/>
                  <a:pt x="30" y="27"/>
                </a:cubicBezTo>
                <a:cubicBezTo>
                  <a:pt x="33" y="33"/>
                  <a:pt x="35" y="44"/>
                  <a:pt x="44" y="44"/>
                </a:cubicBezTo>
                <a:cubicBezTo>
                  <a:pt x="50" y="44"/>
                  <a:pt x="54" y="40"/>
                  <a:pt x="54" y="35"/>
                </a:cubicBezTo>
                <a:cubicBezTo>
                  <a:pt x="54" y="29"/>
                  <a:pt x="50" y="27"/>
                  <a:pt x="45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58" name="Freeform 76">
            <a:extLst>
              <a:ext uri="{FF2B5EF4-FFF2-40B4-BE49-F238E27FC236}">
                <a16:creationId xmlns:a16="http://schemas.microsoft.com/office/drawing/2014/main" id="{E170CFB5-D0BC-724C-BF0F-79CB27B93007}"/>
              </a:ext>
            </a:extLst>
          </p:cNvPr>
          <p:cNvSpPr>
            <a:spLocks/>
          </p:cNvSpPr>
          <p:nvPr/>
        </p:nvSpPr>
        <p:spPr bwMode="auto">
          <a:xfrm>
            <a:off x="6919913" y="1330325"/>
            <a:ext cx="133350" cy="185738"/>
          </a:xfrm>
          <a:custGeom>
            <a:avLst/>
            <a:gdLst>
              <a:gd name="T0" fmla="*/ 28 w 39"/>
              <a:gd name="T1" fmla="*/ 0 h 54"/>
              <a:gd name="T2" fmla="*/ 29 w 39"/>
              <a:gd name="T3" fmla="*/ 2 h 54"/>
              <a:gd name="T4" fmla="*/ 29 w 39"/>
              <a:gd name="T5" fmla="*/ 34 h 54"/>
              <a:gd name="T6" fmla="*/ 36 w 39"/>
              <a:gd name="T7" fmla="*/ 34 h 54"/>
              <a:gd name="T8" fmla="*/ 38 w 39"/>
              <a:gd name="T9" fmla="*/ 36 h 54"/>
              <a:gd name="T10" fmla="*/ 38 w 39"/>
              <a:gd name="T11" fmla="*/ 38 h 54"/>
              <a:gd name="T12" fmla="*/ 26 w 39"/>
              <a:gd name="T13" fmla="*/ 53 h 54"/>
              <a:gd name="T14" fmla="*/ 22 w 39"/>
              <a:gd name="T15" fmla="*/ 53 h 54"/>
              <a:gd name="T16" fmla="*/ 10 w 39"/>
              <a:gd name="T17" fmla="*/ 38 h 54"/>
              <a:gd name="T18" fmla="*/ 10 w 39"/>
              <a:gd name="T19" fmla="*/ 36 h 54"/>
              <a:gd name="T20" fmla="*/ 12 w 39"/>
              <a:gd name="T21" fmla="*/ 34 h 54"/>
              <a:gd name="T22" fmla="*/ 19 w 39"/>
              <a:gd name="T23" fmla="*/ 34 h 54"/>
              <a:gd name="T24" fmla="*/ 19 w 39"/>
              <a:gd name="T25" fmla="*/ 10 h 54"/>
              <a:gd name="T26" fmla="*/ 7 w 39"/>
              <a:gd name="T27" fmla="*/ 10 h 54"/>
              <a:gd name="T28" fmla="*/ 6 w 39"/>
              <a:gd name="T29" fmla="*/ 10 h 54"/>
              <a:gd name="T30" fmla="*/ 0 w 39"/>
              <a:gd name="T31" fmla="*/ 2 h 54"/>
              <a:gd name="T32" fmla="*/ 0 w 39"/>
              <a:gd name="T33" fmla="*/ 1 h 54"/>
              <a:gd name="T34" fmla="*/ 1 w 39"/>
              <a:gd name="T35" fmla="*/ 0 h 54"/>
              <a:gd name="T36" fmla="*/ 28 w 39"/>
              <a:gd name="T37" fmla="*/ 0 h 5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39" h="54">
                <a:moveTo>
                  <a:pt x="28" y="0"/>
                </a:moveTo>
                <a:cubicBezTo>
                  <a:pt x="28" y="0"/>
                  <a:pt x="29" y="1"/>
                  <a:pt x="29" y="2"/>
                </a:cubicBezTo>
                <a:cubicBezTo>
                  <a:pt x="29" y="34"/>
                  <a:pt x="29" y="34"/>
                  <a:pt x="29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8" y="35"/>
                  <a:pt x="38" y="36"/>
                </a:cubicBezTo>
                <a:cubicBezTo>
                  <a:pt x="39" y="37"/>
                  <a:pt x="39" y="38"/>
                  <a:pt x="38" y="38"/>
                </a:cubicBezTo>
                <a:cubicBezTo>
                  <a:pt x="26" y="53"/>
                  <a:pt x="26" y="53"/>
                  <a:pt x="26" y="53"/>
                </a:cubicBezTo>
                <a:cubicBezTo>
                  <a:pt x="25" y="54"/>
                  <a:pt x="23" y="54"/>
                  <a:pt x="22" y="53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8"/>
                  <a:pt x="9" y="37"/>
                  <a:pt x="10" y="36"/>
                </a:cubicBezTo>
                <a:cubicBezTo>
                  <a:pt x="10" y="35"/>
                  <a:pt x="11" y="34"/>
                  <a:pt x="12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10"/>
                  <a:pt x="19" y="10"/>
                  <a:pt x="19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6" y="10"/>
                  <a:pt x="6" y="10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1"/>
                </a:cubicBezTo>
                <a:cubicBezTo>
                  <a:pt x="0" y="1"/>
                  <a:pt x="1" y="0"/>
                  <a:pt x="1" y="0"/>
                </a:cubicBezTo>
                <a:lnTo>
                  <a:pt x="28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59" name="Freeform 77">
            <a:extLst>
              <a:ext uri="{FF2B5EF4-FFF2-40B4-BE49-F238E27FC236}">
                <a16:creationId xmlns:a16="http://schemas.microsoft.com/office/drawing/2014/main" id="{8DFB7A51-ACAA-BE4C-B53A-A9D6977E386F}"/>
              </a:ext>
            </a:extLst>
          </p:cNvPr>
          <p:cNvSpPr>
            <a:spLocks noEditPoints="1"/>
          </p:cNvSpPr>
          <p:nvPr/>
        </p:nvSpPr>
        <p:spPr bwMode="auto">
          <a:xfrm>
            <a:off x="7413625" y="1298575"/>
            <a:ext cx="233363" cy="233363"/>
          </a:xfrm>
          <a:custGeom>
            <a:avLst/>
            <a:gdLst>
              <a:gd name="T0" fmla="*/ 68 w 68"/>
              <a:gd name="T1" fmla="*/ 34 h 68"/>
              <a:gd name="T2" fmla="*/ 34 w 68"/>
              <a:gd name="T3" fmla="*/ 68 h 68"/>
              <a:gd name="T4" fmla="*/ 0 w 68"/>
              <a:gd name="T5" fmla="*/ 34 h 68"/>
              <a:gd name="T6" fmla="*/ 34 w 68"/>
              <a:gd name="T7" fmla="*/ 0 h 68"/>
              <a:gd name="T8" fmla="*/ 68 w 68"/>
              <a:gd name="T9" fmla="*/ 34 h 68"/>
              <a:gd name="T10" fmla="*/ 15 w 68"/>
              <a:gd name="T11" fmla="*/ 40 h 68"/>
              <a:gd name="T12" fmla="*/ 14 w 68"/>
              <a:gd name="T13" fmla="*/ 34 h 68"/>
              <a:gd name="T14" fmla="*/ 15 w 68"/>
              <a:gd name="T15" fmla="*/ 27 h 68"/>
              <a:gd name="T16" fmla="*/ 8 w 68"/>
              <a:gd name="T17" fmla="*/ 20 h 68"/>
              <a:gd name="T18" fmla="*/ 5 w 68"/>
              <a:gd name="T19" fmla="*/ 34 h 68"/>
              <a:gd name="T20" fmla="*/ 8 w 68"/>
              <a:gd name="T21" fmla="*/ 47 h 68"/>
              <a:gd name="T22" fmla="*/ 15 w 68"/>
              <a:gd name="T23" fmla="*/ 40 h 68"/>
              <a:gd name="T24" fmla="*/ 48 w 68"/>
              <a:gd name="T25" fmla="*/ 34 h 68"/>
              <a:gd name="T26" fmla="*/ 34 w 68"/>
              <a:gd name="T27" fmla="*/ 19 h 68"/>
              <a:gd name="T28" fmla="*/ 19 w 68"/>
              <a:gd name="T29" fmla="*/ 34 h 68"/>
              <a:gd name="T30" fmla="*/ 34 w 68"/>
              <a:gd name="T31" fmla="*/ 48 h 68"/>
              <a:gd name="T32" fmla="*/ 48 w 68"/>
              <a:gd name="T33" fmla="*/ 34 h 68"/>
              <a:gd name="T34" fmla="*/ 20 w 68"/>
              <a:gd name="T35" fmla="*/ 8 h 68"/>
              <a:gd name="T36" fmla="*/ 27 w 68"/>
              <a:gd name="T37" fmla="*/ 15 h 68"/>
              <a:gd name="T38" fmla="*/ 34 w 68"/>
              <a:gd name="T39" fmla="*/ 14 h 68"/>
              <a:gd name="T40" fmla="*/ 40 w 68"/>
              <a:gd name="T41" fmla="*/ 15 h 68"/>
              <a:gd name="T42" fmla="*/ 47 w 68"/>
              <a:gd name="T43" fmla="*/ 8 h 68"/>
              <a:gd name="T44" fmla="*/ 34 w 68"/>
              <a:gd name="T45" fmla="*/ 5 h 68"/>
              <a:gd name="T46" fmla="*/ 20 w 68"/>
              <a:gd name="T47" fmla="*/ 8 h 68"/>
              <a:gd name="T48" fmla="*/ 47 w 68"/>
              <a:gd name="T49" fmla="*/ 59 h 68"/>
              <a:gd name="T50" fmla="*/ 40 w 68"/>
              <a:gd name="T51" fmla="*/ 52 h 68"/>
              <a:gd name="T52" fmla="*/ 34 w 68"/>
              <a:gd name="T53" fmla="*/ 53 h 68"/>
              <a:gd name="T54" fmla="*/ 27 w 68"/>
              <a:gd name="T55" fmla="*/ 52 h 68"/>
              <a:gd name="T56" fmla="*/ 20 w 68"/>
              <a:gd name="T57" fmla="*/ 59 h 68"/>
              <a:gd name="T58" fmla="*/ 34 w 68"/>
              <a:gd name="T59" fmla="*/ 63 h 68"/>
              <a:gd name="T60" fmla="*/ 47 w 68"/>
              <a:gd name="T61" fmla="*/ 59 h 68"/>
              <a:gd name="T62" fmla="*/ 60 w 68"/>
              <a:gd name="T63" fmla="*/ 47 h 68"/>
              <a:gd name="T64" fmla="*/ 63 w 68"/>
              <a:gd name="T65" fmla="*/ 34 h 68"/>
              <a:gd name="T66" fmla="*/ 60 w 68"/>
              <a:gd name="T67" fmla="*/ 20 h 68"/>
              <a:gd name="T68" fmla="*/ 52 w 68"/>
              <a:gd name="T69" fmla="*/ 27 h 68"/>
              <a:gd name="T70" fmla="*/ 53 w 68"/>
              <a:gd name="T71" fmla="*/ 34 h 68"/>
              <a:gd name="T72" fmla="*/ 52 w 68"/>
              <a:gd name="T73" fmla="*/ 40 h 68"/>
              <a:gd name="T74" fmla="*/ 60 w 68"/>
              <a:gd name="T75" fmla="*/ 47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15" y="40"/>
                </a:moveTo>
                <a:cubicBezTo>
                  <a:pt x="15" y="38"/>
                  <a:pt x="14" y="36"/>
                  <a:pt x="14" y="34"/>
                </a:cubicBezTo>
                <a:cubicBezTo>
                  <a:pt x="14" y="31"/>
                  <a:pt x="15" y="29"/>
                  <a:pt x="15" y="27"/>
                </a:cubicBezTo>
                <a:cubicBezTo>
                  <a:pt x="8" y="20"/>
                  <a:pt x="8" y="20"/>
                  <a:pt x="8" y="20"/>
                </a:cubicBezTo>
                <a:cubicBezTo>
                  <a:pt x="6" y="24"/>
                  <a:pt x="5" y="29"/>
                  <a:pt x="5" y="34"/>
                </a:cubicBezTo>
                <a:cubicBezTo>
                  <a:pt x="5" y="39"/>
                  <a:pt x="6" y="43"/>
                  <a:pt x="8" y="47"/>
                </a:cubicBezTo>
                <a:lnTo>
                  <a:pt x="15" y="40"/>
                </a:lnTo>
                <a:close/>
                <a:moveTo>
                  <a:pt x="48" y="34"/>
                </a:moveTo>
                <a:cubicBezTo>
                  <a:pt x="48" y="26"/>
                  <a:pt x="42" y="19"/>
                  <a:pt x="34" y="19"/>
                </a:cubicBezTo>
                <a:cubicBezTo>
                  <a:pt x="26" y="19"/>
                  <a:pt x="19" y="26"/>
                  <a:pt x="19" y="34"/>
                </a:cubicBezTo>
                <a:cubicBezTo>
                  <a:pt x="19" y="42"/>
                  <a:pt x="26" y="48"/>
                  <a:pt x="34" y="48"/>
                </a:cubicBezTo>
                <a:cubicBezTo>
                  <a:pt x="42" y="48"/>
                  <a:pt x="48" y="42"/>
                  <a:pt x="48" y="34"/>
                </a:cubicBezTo>
                <a:close/>
                <a:moveTo>
                  <a:pt x="20" y="8"/>
                </a:moveTo>
                <a:cubicBezTo>
                  <a:pt x="27" y="15"/>
                  <a:pt x="27" y="15"/>
                  <a:pt x="27" y="15"/>
                </a:cubicBezTo>
                <a:cubicBezTo>
                  <a:pt x="29" y="15"/>
                  <a:pt x="32" y="14"/>
                  <a:pt x="34" y="14"/>
                </a:cubicBezTo>
                <a:cubicBezTo>
                  <a:pt x="36" y="14"/>
                  <a:pt x="38" y="15"/>
                  <a:pt x="40" y="15"/>
                </a:cubicBezTo>
                <a:cubicBezTo>
                  <a:pt x="47" y="8"/>
                  <a:pt x="47" y="8"/>
                  <a:pt x="47" y="8"/>
                </a:cubicBezTo>
                <a:cubicBezTo>
                  <a:pt x="43" y="6"/>
                  <a:pt x="39" y="5"/>
                  <a:pt x="34" y="5"/>
                </a:cubicBezTo>
                <a:cubicBezTo>
                  <a:pt x="29" y="5"/>
                  <a:pt x="24" y="6"/>
                  <a:pt x="20" y="8"/>
                </a:cubicBezTo>
                <a:close/>
                <a:moveTo>
                  <a:pt x="47" y="59"/>
                </a:moveTo>
                <a:cubicBezTo>
                  <a:pt x="40" y="52"/>
                  <a:pt x="40" y="52"/>
                  <a:pt x="40" y="52"/>
                </a:cubicBezTo>
                <a:cubicBezTo>
                  <a:pt x="38" y="53"/>
                  <a:pt x="36" y="53"/>
                  <a:pt x="34" y="53"/>
                </a:cubicBezTo>
                <a:cubicBezTo>
                  <a:pt x="32" y="53"/>
                  <a:pt x="29" y="53"/>
                  <a:pt x="27" y="52"/>
                </a:cubicBezTo>
                <a:cubicBezTo>
                  <a:pt x="20" y="59"/>
                  <a:pt x="20" y="59"/>
                  <a:pt x="20" y="59"/>
                </a:cubicBezTo>
                <a:cubicBezTo>
                  <a:pt x="24" y="62"/>
                  <a:pt x="29" y="63"/>
                  <a:pt x="34" y="63"/>
                </a:cubicBezTo>
                <a:cubicBezTo>
                  <a:pt x="39" y="63"/>
                  <a:pt x="43" y="62"/>
                  <a:pt x="47" y="59"/>
                </a:cubicBezTo>
                <a:close/>
                <a:moveTo>
                  <a:pt x="60" y="47"/>
                </a:moveTo>
                <a:cubicBezTo>
                  <a:pt x="62" y="43"/>
                  <a:pt x="63" y="39"/>
                  <a:pt x="63" y="34"/>
                </a:cubicBezTo>
                <a:cubicBezTo>
                  <a:pt x="63" y="29"/>
                  <a:pt x="62" y="24"/>
                  <a:pt x="60" y="20"/>
                </a:cubicBezTo>
                <a:cubicBezTo>
                  <a:pt x="52" y="27"/>
                  <a:pt x="52" y="27"/>
                  <a:pt x="52" y="27"/>
                </a:cubicBezTo>
                <a:cubicBezTo>
                  <a:pt x="53" y="29"/>
                  <a:pt x="53" y="32"/>
                  <a:pt x="53" y="34"/>
                </a:cubicBezTo>
                <a:cubicBezTo>
                  <a:pt x="53" y="36"/>
                  <a:pt x="53" y="38"/>
                  <a:pt x="52" y="40"/>
                </a:cubicBezTo>
                <a:lnTo>
                  <a:pt x="60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60" name="Freeform 78">
            <a:extLst>
              <a:ext uri="{FF2B5EF4-FFF2-40B4-BE49-F238E27FC236}">
                <a16:creationId xmlns:a16="http://schemas.microsoft.com/office/drawing/2014/main" id="{2B859B59-CFC2-114E-9EC0-B6B5C0379344}"/>
              </a:ext>
            </a:extLst>
          </p:cNvPr>
          <p:cNvSpPr>
            <a:spLocks noEditPoints="1"/>
          </p:cNvSpPr>
          <p:nvPr/>
        </p:nvSpPr>
        <p:spPr bwMode="auto">
          <a:xfrm>
            <a:off x="7912100" y="1298575"/>
            <a:ext cx="212725" cy="212725"/>
          </a:xfrm>
          <a:custGeom>
            <a:avLst/>
            <a:gdLst>
              <a:gd name="T0" fmla="*/ 59 w 62"/>
              <a:gd name="T1" fmla="*/ 54 h 62"/>
              <a:gd name="T2" fmla="*/ 53 w 62"/>
              <a:gd name="T3" fmla="*/ 59 h 62"/>
              <a:gd name="T4" fmla="*/ 45 w 62"/>
              <a:gd name="T5" fmla="*/ 62 h 62"/>
              <a:gd name="T6" fmla="*/ 38 w 62"/>
              <a:gd name="T7" fmla="*/ 59 h 62"/>
              <a:gd name="T8" fmla="*/ 30 w 62"/>
              <a:gd name="T9" fmla="*/ 51 h 62"/>
              <a:gd name="T10" fmla="*/ 27 w 62"/>
              <a:gd name="T11" fmla="*/ 43 h 62"/>
              <a:gd name="T12" fmla="*/ 30 w 62"/>
              <a:gd name="T13" fmla="*/ 36 h 62"/>
              <a:gd name="T14" fmla="*/ 27 w 62"/>
              <a:gd name="T15" fmla="*/ 32 h 62"/>
              <a:gd name="T16" fmla="*/ 19 w 62"/>
              <a:gd name="T17" fmla="*/ 36 h 62"/>
              <a:gd name="T18" fmla="*/ 11 w 62"/>
              <a:gd name="T19" fmla="*/ 32 h 62"/>
              <a:gd name="T20" fmla="*/ 3 w 62"/>
              <a:gd name="T21" fmla="*/ 24 h 62"/>
              <a:gd name="T22" fmla="*/ 0 w 62"/>
              <a:gd name="T23" fmla="*/ 17 h 62"/>
              <a:gd name="T24" fmla="*/ 3 w 62"/>
              <a:gd name="T25" fmla="*/ 9 h 62"/>
              <a:gd name="T26" fmla="*/ 9 w 62"/>
              <a:gd name="T27" fmla="*/ 3 h 62"/>
              <a:gd name="T28" fmla="*/ 17 w 62"/>
              <a:gd name="T29" fmla="*/ 0 h 62"/>
              <a:gd name="T30" fmla="*/ 24 w 62"/>
              <a:gd name="T31" fmla="*/ 4 h 62"/>
              <a:gd name="T32" fmla="*/ 32 w 62"/>
              <a:gd name="T33" fmla="*/ 11 h 62"/>
              <a:gd name="T34" fmla="*/ 35 w 62"/>
              <a:gd name="T35" fmla="*/ 19 h 62"/>
              <a:gd name="T36" fmla="*/ 32 w 62"/>
              <a:gd name="T37" fmla="*/ 27 h 62"/>
              <a:gd name="T38" fmla="*/ 35 w 62"/>
              <a:gd name="T39" fmla="*/ 30 h 62"/>
              <a:gd name="T40" fmla="*/ 43 w 62"/>
              <a:gd name="T41" fmla="*/ 27 h 62"/>
              <a:gd name="T42" fmla="*/ 51 w 62"/>
              <a:gd name="T43" fmla="*/ 30 h 62"/>
              <a:gd name="T44" fmla="*/ 59 w 62"/>
              <a:gd name="T45" fmla="*/ 38 h 62"/>
              <a:gd name="T46" fmla="*/ 62 w 62"/>
              <a:gd name="T47" fmla="*/ 46 h 62"/>
              <a:gd name="T48" fmla="*/ 59 w 62"/>
              <a:gd name="T49" fmla="*/ 54 h 62"/>
              <a:gd name="T50" fmla="*/ 27 w 62"/>
              <a:gd name="T51" fmla="*/ 17 h 62"/>
              <a:gd name="T52" fmla="*/ 19 w 62"/>
              <a:gd name="T53" fmla="*/ 9 h 62"/>
              <a:gd name="T54" fmla="*/ 17 w 62"/>
              <a:gd name="T55" fmla="*/ 8 h 62"/>
              <a:gd name="T56" fmla="*/ 14 w 62"/>
              <a:gd name="T57" fmla="*/ 9 h 62"/>
              <a:gd name="T58" fmla="*/ 8 w 62"/>
              <a:gd name="T59" fmla="*/ 14 h 62"/>
              <a:gd name="T60" fmla="*/ 7 w 62"/>
              <a:gd name="T61" fmla="*/ 17 h 62"/>
              <a:gd name="T62" fmla="*/ 8 w 62"/>
              <a:gd name="T63" fmla="*/ 19 h 62"/>
              <a:gd name="T64" fmla="*/ 16 w 62"/>
              <a:gd name="T65" fmla="*/ 27 h 62"/>
              <a:gd name="T66" fmla="*/ 19 w 62"/>
              <a:gd name="T67" fmla="*/ 28 h 62"/>
              <a:gd name="T68" fmla="*/ 22 w 62"/>
              <a:gd name="T69" fmla="*/ 27 h 62"/>
              <a:gd name="T70" fmla="*/ 19 w 62"/>
              <a:gd name="T71" fmla="*/ 23 h 62"/>
              <a:gd name="T72" fmla="*/ 23 w 62"/>
              <a:gd name="T73" fmla="*/ 19 h 62"/>
              <a:gd name="T74" fmla="*/ 27 w 62"/>
              <a:gd name="T75" fmla="*/ 22 h 62"/>
              <a:gd name="T76" fmla="*/ 28 w 62"/>
              <a:gd name="T77" fmla="*/ 19 h 62"/>
              <a:gd name="T78" fmla="*/ 27 w 62"/>
              <a:gd name="T79" fmla="*/ 17 h 62"/>
              <a:gd name="T80" fmla="*/ 54 w 62"/>
              <a:gd name="T81" fmla="*/ 43 h 62"/>
              <a:gd name="T82" fmla="*/ 46 w 62"/>
              <a:gd name="T83" fmla="*/ 35 h 62"/>
              <a:gd name="T84" fmla="*/ 43 w 62"/>
              <a:gd name="T85" fmla="*/ 34 h 62"/>
              <a:gd name="T86" fmla="*/ 40 w 62"/>
              <a:gd name="T87" fmla="*/ 36 h 62"/>
              <a:gd name="T88" fmla="*/ 43 w 62"/>
              <a:gd name="T89" fmla="*/ 40 h 62"/>
              <a:gd name="T90" fmla="*/ 40 w 62"/>
              <a:gd name="T91" fmla="*/ 43 h 62"/>
              <a:gd name="T92" fmla="*/ 35 w 62"/>
              <a:gd name="T93" fmla="*/ 41 h 62"/>
              <a:gd name="T94" fmla="*/ 34 w 62"/>
              <a:gd name="T95" fmla="*/ 43 h 62"/>
              <a:gd name="T96" fmla="*/ 35 w 62"/>
              <a:gd name="T97" fmla="*/ 46 h 62"/>
              <a:gd name="T98" fmla="*/ 43 w 62"/>
              <a:gd name="T99" fmla="*/ 54 h 62"/>
              <a:gd name="T100" fmla="*/ 45 w 62"/>
              <a:gd name="T101" fmla="*/ 55 h 62"/>
              <a:gd name="T102" fmla="*/ 48 w 62"/>
              <a:gd name="T103" fmla="*/ 54 h 62"/>
              <a:gd name="T104" fmla="*/ 54 w 62"/>
              <a:gd name="T105" fmla="*/ 48 h 62"/>
              <a:gd name="T106" fmla="*/ 55 w 62"/>
              <a:gd name="T107" fmla="*/ 46 h 62"/>
              <a:gd name="T108" fmla="*/ 54 w 62"/>
              <a:gd name="T109" fmla="*/ 43 h 6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2" h="62">
                <a:moveTo>
                  <a:pt x="59" y="54"/>
                </a:moveTo>
                <a:cubicBezTo>
                  <a:pt x="53" y="59"/>
                  <a:pt x="53" y="59"/>
                  <a:pt x="53" y="59"/>
                </a:cubicBezTo>
                <a:cubicBezTo>
                  <a:pt x="51" y="61"/>
                  <a:pt x="48" y="62"/>
                  <a:pt x="45" y="62"/>
                </a:cubicBezTo>
                <a:cubicBezTo>
                  <a:pt x="43" y="62"/>
                  <a:pt x="40" y="61"/>
                  <a:pt x="38" y="59"/>
                </a:cubicBezTo>
                <a:cubicBezTo>
                  <a:pt x="30" y="51"/>
                  <a:pt x="30" y="51"/>
                  <a:pt x="30" y="51"/>
                </a:cubicBezTo>
                <a:cubicBezTo>
                  <a:pt x="28" y="49"/>
                  <a:pt x="27" y="46"/>
                  <a:pt x="27" y="43"/>
                </a:cubicBezTo>
                <a:cubicBezTo>
                  <a:pt x="27" y="40"/>
                  <a:pt x="28" y="38"/>
                  <a:pt x="30" y="36"/>
                </a:cubicBezTo>
                <a:cubicBezTo>
                  <a:pt x="27" y="32"/>
                  <a:pt x="27" y="32"/>
                  <a:pt x="27" y="32"/>
                </a:cubicBezTo>
                <a:cubicBezTo>
                  <a:pt x="25" y="34"/>
                  <a:pt x="22" y="36"/>
                  <a:pt x="19" y="36"/>
                </a:cubicBezTo>
                <a:cubicBezTo>
                  <a:pt x="16" y="36"/>
                  <a:pt x="13" y="34"/>
                  <a:pt x="11" y="32"/>
                </a:cubicBezTo>
                <a:cubicBezTo>
                  <a:pt x="3" y="24"/>
                  <a:pt x="3" y="24"/>
                  <a:pt x="3" y="24"/>
                </a:cubicBezTo>
                <a:cubicBezTo>
                  <a:pt x="1" y="22"/>
                  <a:pt x="0" y="20"/>
                  <a:pt x="0" y="17"/>
                </a:cubicBezTo>
                <a:cubicBezTo>
                  <a:pt x="0" y="14"/>
                  <a:pt x="1" y="11"/>
                  <a:pt x="3" y="9"/>
                </a:cubicBezTo>
                <a:cubicBezTo>
                  <a:pt x="9" y="3"/>
                  <a:pt x="9" y="3"/>
                  <a:pt x="9" y="3"/>
                </a:cubicBezTo>
                <a:cubicBezTo>
                  <a:pt x="11" y="1"/>
                  <a:pt x="14" y="0"/>
                  <a:pt x="17" y="0"/>
                </a:cubicBezTo>
                <a:cubicBezTo>
                  <a:pt x="19" y="0"/>
                  <a:pt x="22" y="1"/>
                  <a:pt x="24" y="4"/>
                </a:cubicBezTo>
                <a:cubicBezTo>
                  <a:pt x="32" y="11"/>
                  <a:pt x="32" y="11"/>
                  <a:pt x="32" y="11"/>
                </a:cubicBezTo>
                <a:cubicBezTo>
                  <a:pt x="34" y="13"/>
                  <a:pt x="35" y="16"/>
                  <a:pt x="35" y="19"/>
                </a:cubicBezTo>
                <a:cubicBezTo>
                  <a:pt x="35" y="22"/>
                  <a:pt x="34" y="25"/>
                  <a:pt x="32" y="27"/>
                </a:cubicBezTo>
                <a:cubicBezTo>
                  <a:pt x="35" y="30"/>
                  <a:pt x="35" y="30"/>
                  <a:pt x="35" y="30"/>
                </a:cubicBezTo>
                <a:cubicBezTo>
                  <a:pt x="37" y="28"/>
                  <a:pt x="40" y="27"/>
                  <a:pt x="43" y="27"/>
                </a:cubicBezTo>
                <a:cubicBezTo>
                  <a:pt x="46" y="27"/>
                  <a:pt x="49" y="28"/>
                  <a:pt x="51" y="30"/>
                </a:cubicBezTo>
                <a:cubicBezTo>
                  <a:pt x="59" y="38"/>
                  <a:pt x="59" y="38"/>
                  <a:pt x="59" y="38"/>
                </a:cubicBezTo>
                <a:cubicBezTo>
                  <a:pt x="61" y="40"/>
                  <a:pt x="62" y="43"/>
                  <a:pt x="62" y="46"/>
                </a:cubicBezTo>
                <a:cubicBezTo>
                  <a:pt x="62" y="49"/>
                  <a:pt x="61" y="52"/>
                  <a:pt x="59" y="54"/>
                </a:cubicBezTo>
                <a:close/>
                <a:moveTo>
                  <a:pt x="27" y="17"/>
                </a:moveTo>
                <a:cubicBezTo>
                  <a:pt x="19" y="9"/>
                  <a:pt x="19" y="9"/>
                  <a:pt x="19" y="9"/>
                </a:cubicBezTo>
                <a:cubicBezTo>
                  <a:pt x="18" y="8"/>
                  <a:pt x="18" y="8"/>
                  <a:pt x="17" y="8"/>
                </a:cubicBezTo>
                <a:cubicBezTo>
                  <a:pt x="16" y="8"/>
                  <a:pt x="15" y="8"/>
                  <a:pt x="14" y="9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5"/>
                  <a:pt x="7" y="16"/>
                  <a:pt x="7" y="17"/>
                </a:cubicBezTo>
                <a:cubicBezTo>
                  <a:pt x="7" y="18"/>
                  <a:pt x="8" y="19"/>
                  <a:pt x="8" y="19"/>
                </a:cubicBezTo>
                <a:cubicBezTo>
                  <a:pt x="16" y="27"/>
                  <a:pt x="16" y="27"/>
                  <a:pt x="16" y="27"/>
                </a:cubicBezTo>
                <a:cubicBezTo>
                  <a:pt x="17" y="28"/>
                  <a:pt x="18" y="28"/>
                  <a:pt x="19" y="28"/>
                </a:cubicBezTo>
                <a:cubicBezTo>
                  <a:pt x="20" y="28"/>
                  <a:pt x="21" y="28"/>
                  <a:pt x="22" y="27"/>
                </a:cubicBezTo>
                <a:cubicBezTo>
                  <a:pt x="20" y="26"/>
                  <a:pt x="19" y="25"/>
                  <a:pt x="19" y="23"/>
                </a:cubicBezTo>
                <a:cubicBezTo>
                  <a:pt x="19" y="21"/>
                  <a:pt x="21" y="19"/>
                  <a:pt x="23" y="19"/>
                </a:cubicBezTo>
                <a:cubicBezTo>
                  <a:pt x="24" y="19"/>
                  <a:pt x="26" y="21"/>
                  <a:pt x="27" y="22"/>
                </a:cubicBezTo>
                <a:cubicBezTo>
                  <a:pt x="28" y="21"/>
                  <a:pt x="28" y="20"/>
                  <a:pt x="28" y="19"/>
                </a:cubicBezTo>
                <a:cubicBezTo>
                  <a:pt x="28" y="18"/>
                  <a:pt x="28" y="17"/>
                  <a:pt x="27" y="17"/>
                </a:cubicBezTo>
                <a:close/>
                <a:moveTo>
                  <a:pt x="54" y="43"/>
                </a:moveTo>
                <a:cubicBezTo>
                  <a:pt x="46" y="35"/>
                  <a:pt x="46" y="35"/>
                  <a:pt x="46" y="35"/>
                </a:cubicBezTo>
                <a:cubicBezTo>
                  <a:pt x="45" y="35"/>
                  <a:pt x="44" y="34"/>
                  <a:pt x="43" y="34"/>
                </a:cubicBezTo>
                <a:cubicBezTo>
                  <a:pt x="42" y="34"/>
                  <a:pt x="41" y="35"/>
                  <a:pt x="40" y="36"/>
                </a:cubicBezTo>
                <a:cubicBezTo>
                  <a:pt x="42" y="37"/>
                  <a:pt x="43" y="38"/>
                  <a:pt x="43" y="40"/>
                </a:cubicBezTo>
                <a:cubicBezTo>
                  <a:pt x="43" y="42"/>
                  <a:pt x="42" y="43"/>
                  <a:pt x="40" y="43"/>
                </a:cubicBezTo>
                <a:cubicBezTo>
                  <a:pt x="38" y="43"/>
                  <a:pt x="37" y="42"/>
                  <a:pt x="35" y="41"/>
                </a:cubicBezTo>
                <a:cubicBezTo>
                  <a:pt x="34" y="41"/>
                  <a:pt x="34" y="42"/>
                  <a:pt x="34" y="43"/>
                </a:cubicBezTo>
                <a:cubicBezTo>
                  <a:pt x="34" y="44"/>
                  <a:pt x="34" y="45"/>
                  <a:pt x="35" y="46"/>
                </a:cubicBezTo>
                <a:cubicBezTo>
                  <a:pt x="43" y="54"/>
                  <a:pt x="43" y="54"/>
                  <a:pt x="43" y="54"/>
                </a:cubicBezTo>
                <a:cubicBezTo>
                  <a:pt x="44" y="55"/>
                  <a:pt x="45" y="55"/>
                  <a:pt x="45" y="55"/>
                </a:cubicBezTo>
                <a:cubicBezTo>
                  <a:pt x="46" y="55"/>
                  <a:pt x="47" y="55"/>
                  <a:pt x="48" y="54"/>
                </a:cubicBez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5" y="47"/>
                  <a:pt x="55" y="46"/>
                </a:cubicBezTo>
                <a:cubicBezTo>
                  <a:pt x="55" y="45"/>
                  <a:pt x="54" y="44"/>
                  <a:pt x="54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61" name="Freeform 79">
            <a:extLst>
              <a:ext uri="{FF2B5EF4-FFF2-40B4-BE49-F238E27FC236}">
                <a16:creationId xmlns:a16="http://schemas.microsoft.com/office/drawing/2014/main" id="{8A0DD1ED-929D-A645-BF4F-52E4B0E83146}"/>
              </a:ext>
            </a:extLst>
          </p:cNvPr>
          <p:cNvSpPr>
            <a:spLocks noEditPoints="1"/>
          </p:cNvSpPr>
          <p:nvPr/>
        </p:nvSpPr>
        <p:spPr bwMode="auto">
          <a:xfrm>
            <a:off x="8402638" y="1316038"/>
            <a:ext cx="233362" cy="182562"/>
          </a:xfrm>
          <a:custGeom>
            <a:avLst/>
            <a:gdLst>
              <a:gd name="T0" fmla="*/ 9 w 68"/>
              <a:gd name="T1" fmla="*/ 9 h 53"/>
              <a:gd name="T2" fmla="*/ 0 w 68"/>
              <a:gd name="T3" fmla="*/ 8 h 53"/>
              <a:gd name="T4" fmla="*/ 2 w 68"/>
              <a:gd name="T5" fmla="*/ 0 h 53"/>
              <a:gd name="T6" fmla="*/ 10 w 68"/>
              <a:gd name="T7" fmla="*/ 1 h 53"/>
              <a:gd name="T8" fmla="*/ 10 w 68"/>
              <a:gd name="T9" fmla="*/ 23 h 53"/>
              <a:gd name="T10" fmla="*/ 2 w 68"/>
              <a:gd name="T11" fmla="*/ 24 h 53"/>
              <a:gd name="T12" fmla="*/ 0 w 68"/>
              <a:gd name="T13" fmla="*/ 15 h 53"/>
              <a:gd name="T14" fmla="*/ 9 w 68"/>
              <a:gd name="T15" fmla="*/ 14 h 53"/>
              <a:gd name="T16" fmla="*/ 10 w 68"/>
              <a:gd name="T17" fmla="*/ 23 h 53"/>
              <a:gd name="T18" fmla="*/ 9 w 68"/>
              <a:gd name="T19" fmla="*/ 38 h 53"/>
              <a:gd name="T20" fmla="*/ 0 w 68"/>
              <a:gd name="T21" fmla="*/ 37 h 53"/>
              <a:gd name="T22" fmla="*/ 2 w 68"/>
              <a:gd name="T23" fmla="*/ 29 h 53"/>
              <a:gd name="T24" fmla="*/ 10 w 68"/>
              <a:gd name="T25" fmla="*/ 30 h 53"/>
              <a:gd name="T26" fmla="*/ 10 w 68"/>
              <a:gd name="T27" fmla="*/ 52 h 53"/>
              <a:gd name="T28" fmla="*/ 2 w 68"/>
              <a:gd name="T29" fmla="*/ 53 h 53"/>
              <a:gd name="T30" fmla="*/ 0 w 68"/>
              <a:gd name="T31" fmla="*/ 44 h 53"/>
              <a:gd name="T32" fmla="*/ 9 w 68"/>
              <a:gd name="T33" fmla="*/ 43 h 53"/>
              <a:gd name="T34" fmla="*/ 10 w 68"/>
              <a:gd name="T35" fmla="*/ 52 h 53"/>
              <a:gd name="T36" fmla="*/ 67 w 68"/>
              <a:gd name="T37" fmla="*/ 9 h 53"/>
              <a:gd name="T38" fmla="*/ 15 w 68"/>
              <a:gd name="T39" fmla="*/ 8 h 53"/>
              <a:gd name="T40" fmla="*/ 16 w 68"/>
              <a:gd name="T41" fmla="*/ 0 h 53"/>
              <a:gd name="T42" fmla="*/ 68 w 68"/>
              <a:gd name="T43" fmla="*/ 1 h 53"/>
              <a:gd name="T44" fmla="*/ 68 w 68"/>
              <a:gd name="T45" fmla="*/ 23 h 53"/>
              <a:gd name="T46" fmla="*/ 16 w 68"/>
              <a:gd name="T47" fmla="*/ 24 h 53"/>
              <a:gd name="T48" fmla="*/ 15 w 68"/>
              <a:gd name="T49" fmla="*/ 15 h 53"/>
              <a:gd name="T50" fmla="*/ 67 w 68"/>
              <a:gd name="T51" fmla="*/ 14 h 53"/>
              <a:gd name="T52" fmla="*/ 68 w 68"/>
              <a:gd name="T53" fmla="*/ 23 h 53"/>
              <a:gd name="T54" fmla="*/ 67 w 68"/>
              <a:gd name="T55" fmla="*/ 38 h 53"/>
              <a:gd name="T56" fmla="*/ 15 w 68"/>
              <a:gd name="T57" fmla="*/ 37 h 53"/>
              <a:gd name="T58" fmla="*/ 16 w 68"/>
              <a:gd name="T59" fmla="*/ 29 h 53"/>
              <a:gd name="T60" fmla="*/ 68 w 68"/>
              <a:gd name="T61" fmla="*/ 30 h 53"/>
              <a:gd name="T62" fmla="*/ 68 w 68"/>
              <a:gd name="T63" fmla="*/ 52 h 53"/>
              <a:gd name="T64" fmla="*/ 16 w 68"/>
              <a:gd name="T65" fmla="*/ 53 h 53"/>
              <a:gd name="T66" fmla="*/ 15 w 68"/>
              <a:gd name="T67" fmla="*/ 44 h 53"/>
              <a:gd name="T68" fmla="*/ 67 w 68"/>
              <a:gd name="T69" fmla="*/ 43 h 53"/>
              <a:gd name="T70" fmla="*/ 68 w 68"/>
              <a:gd name="T71" fmla="*/ 52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3">
                <a:moveTo>
                  <a:pt x="10" y="8"/>
                </a:moveTo>
                <a:cubicBezTo>
                  <a:pt x="10" y="9"/>
                  <a:pt x="10" y="9"/>
                  <a:pt x="9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9" y="0"/>
                  <a:pt x="9" y="0"/>
                  <a:pt x="9" y="0"/>
                </a:cubicBezTo>
                <a:cubicBezTo>
                  <a:pt x="10" y="0"/>
                  <a:pt x="10" y="0"/>
                  <a:pt x="10" y="1"/>
                </a:cubicBezTo>
                <a:lnTo>
                  <a:pt x="10" y="8"/>
                </a:lnTo>
                <a:close/>
                <a:moveTo>
                  <a:pt x="10" y="23"/>
                </a:moveTo>
                <a:cubicBezTo>
                  <a:pt x="10" y="23"/>
                  <a:pt x="10" y="24"/>
                  <a:pt x="9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4"/>
                  <a:pt x="0" y="23"/>
                  <a:pt x="0" y="23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1" y="14"/>
                  <a:pt x="2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10" y="14"/>
                  <a:pt x="10" y="15"/>
                  <a:pt x="10" y="15"/>
                </a:cubicBezTo>
                <a:lnTo>
                  <a:pt x="10" y="23"/>
                </a:lnTo>
                <a:close/>
                <a:moveTo>
                  <a:pt x="10" y="37"/>
                </a:moveTo>
                <a:cubicBezTo>
                  <a:pt x="10" y="38"/>
                  <a:pt x="10" y="38"/>
                  <a:pt x="9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8"/>
                  <a:pt x="0" y="37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9"/>
                  <a:pt x="1" y="29"/>
                  <a:pt x="2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10" y="29"/>
                  <a:pt x="10" y="29"/>
                  <a:pt x="10" y="30"/>
                </a:cubicBezTo>
                <a:lnTo>
                  <a:pt x="10" y="37"/>
                </a:lnTo>
                <a:close/>
                <a:moveTo>
                  <a:pt x="10" y="52"/>
                </a:moveTo>
                <a:cubicBezTo>
                  <a:pt x="10" y="52"/>
                  <a:pt x="10" y="53"/>
                  <a:pt x="9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1" y="43"/>
                  <a:pt x="2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10" y="43"/>
                  <a:pt x="10" y="44"/>
                  <a:pt x="10" y="44"/>
                </a:cubicBezTo>
                <a:lnTo>
                  <a:pt x="10" y="52"/>
                </a:lnTo>
                <a:close/>
                <a:moveTo>
                  <a:pt x="68" y="8"/>
                </a:moveTo>
                <a:cubicBezTo>
                  <a:pt x="68" y="9"/>
                  <a:pt x="68" y="9"/>
                  <a:pt x="6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5" y="9"/>
                  <a:pt x="15" y="8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0"/>
                  <a:pt x="16" y="0"/>
                  <a:pt x="16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8"/>
                </a:lnTo>
                <a:close/>
                <a:moveTo>
                  <a:pt x="68" y="23"/>
                </a:moveTo>
                <a:cubicBezTo>
                  <a:pt x="68" y="23"/>
                  <a:pt x="68" y="24"/>
                  <a:pt x="67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5" y="23"/>
                  <a:pt x="15" y="23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6" y="14"/>
                  <a:pt x="16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8" y="14"/>
                  <a:pt x="68" y="15"/>
                  <a:pt x="68" y="15"/>
                </a:cubicBezTo>
                <a:lnTo>
                  <a:pt x="68" y="23"/>
                </a:lnTo>
                <a:close/>
                <a:moveTo>
                  <a:pt x="68" y="37"/>
                </a:moveTo>
                <a:cubicBezTo>
                  <a:pt x="68" y="38"/>
                  <a:pt x="68" y="38"/>
                  <a:pt x="67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8"/>
                  <a:pt x="15" y="38"/>
                  <a:pt x="15" y="37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29"/>
                  <a:pt x="16" y="29"/>
                  <a:pt x="16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8" y="29"/>
                  <a:pt x="68" y="29"/>
                  <a:pt x="68" y="30"/>
                </a:cubicBezTo>
                <a:lnTo>
                  <a:pt x="68" y="37"/>
                </a:lnTo>
                <a:close/>
                <a:moveTo>
                  <a:pt x="68" y="52"/>
                </a:moveTo>
                <a:cubicBezTo>
                  <a:pt x="68" y="52"/>
                  <a:pt x="68" y="53"/>
                  <a:pt x="67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5" y="52"/>
                  <a:pt x="15" y="52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6" y="43"/>
                  <a:pt x="16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8" y="43"/>
                  <a:pt x="68" y="44"/>
                  <a:pt x="68" y="44"/>
                </a:cubicBezTo>
                <a:lnTo>
                  <a:pt x="68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62" name="Freeform 80">
            <a:extLst>
              <a:ext uri="{FF2B5EF4-FFF2-40B4-BE49-F238E27FC236}">
                <a16:creationId xmlns:a16="http://schemas.microsoft.com/office/drawing/2014/main" id="{AE3D3E9F-6A3F-C545-8538-A018B6729221}"/>
              </a:ext>
            </a:extLst>
          </p:cNvPr>
          <p:cNvSpPr>
            <a:spLocks/>
          </p:cNvSpPr>
          <p:nvPr/>
        </p:nvSpPr>
        <p:spPr bwMode="auto">
          <a:xfrm>
            <a:off x="8843963" y="1330325"/>
            <a:ext cx="182562" cy="185738"/>
          </a:xfrm>
          <a:custGeom>
            <a:avLst/>
            <a:gdLst>
              <a:gd name="T0" fmla="*/ 29 w 53"/>
              <a:gd name="T1" fmla="*/ 53 h 54"/>
              <a:gd name="T2" fmla="*/ 26 w 53"/>
              <a:gd name="T3" fmla="*/ 54 h 54"/>
              <a:gd name="T4" fmla="*/ 26 w 53"/>
              <a:gd name="T5" fmla="*/ 54 h 54"/>
              <a:gd name="T6" fmla="*/ 24 w 53"/>
              <a:gd name="T7" fmla="*/ 51 h 54"/>
              <a:gd name="T8" fmla="*/ 24 w 53"/>
              <a:gd name="T9" fmla="*/ 30 h 54"/>
              <a:gd name="T10" fmla="*/ 2 w 53"/>
              <a:gd name="T11" fmla="*/ 30 h 54"/>
              <a:gd name="T12" fmla="*/ 0 w 53"/>
              <a:gd name="T13" fmla="*/ 28 h 54"/>
              <a:gd name="T14" fmla="*/ 1 w 53"/>
              <a:gd name="T15" fmla="*/ 25 h 54"/>
              <a:gd name="T16" fmla="*/ 50 w 53"/>
              <a:gd name="T17" fmla="*/ 1 h 54"/>
              <a:gd name="T18" fmla="*/ 51 w 53"/>
              <a:gd name="T19" fmla="*/ 0 h 54"/>
              <a:gd name="T20" fmla="*/ 52 w 53"/>
              <a:gd name="T21" fmla="*/ 1 h 54"/>
              <a:gd name="T22" fmla="*/ 53 w 53"/>
              <a:gd name="T23" fmla="*/ 4 h 54"/>
              <a:gd name="T24" fmla="*/ 29 w 53"/>
              <a:gd name="T25" fmla="*/ 53 h 5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53" h="54">
                <a:moveTo>
                  <a:pt x="29" y="53"/>
                </a:moveTo>
                <a:cubicBezTo>
                  <a:pt x="28" y="53"/>
                  <a:pt x="27" y="54"/>
                  <a:pt x="26" y="54"/>
                </a:cubicBezTo>
                <a:cubicBezTo>
                  <a:pt x="26" y="54"/>
                  <a:pt x="26" y="54"/>
                  <a:pt x="26" y="54"/>
                </a:cubicBezTo>
                <a:cubicBezTo>
                  <a:pt x="25" y="54"/>
                  <a:pt x="24" y="53"/>
                  <a:pt x="24" y="51"/>
                </a:cubicBezTo>
                <a:cubicBezTo>
                  <a:pt x="24" y="30"/>
                  <a:pt x="24" y="30"/>
                  <a:pt x="24" y="30"/>
                </a:cubicBezTo>
                <a:cubicBezTo>
                  <a:pt x="2" y="30"/>
                  <a:pt x="2" y="30"/>
                  <a:pt x="2" y="30"/>
                </a:cubicBezTo>
                <a:cubicBezTo>
                  <a:pt x="1" y="30"/>
                  <a:pt x="0" y="29"/>
                  <a:pt x="0" y="28"/>
                </a:cubicBezTo>
                <a:cubicBezTo>
                  <a:pt x="0" y="27"/>
                  <a:pt x="0" y="25"/>
                  <a:pt x="1" y="25"/>
                </a:cubicBezTo>
                <a:cubicBezTo>
                  <a:pt x="50" y="1"/>
                  <a:pt x="50" y="1"/>
                  <a:pt x="50" y="1"/>
                </a:cubicBezTo>
                <a:cubicBezTo>
                  <a:pt x="50" y="0"/>
                  <a:pt x="50" y="0"/>
                  <a:pt x="51" y="0"/>
                </a:cubicBezTo>
                <a:cubicBezTo>
                  <a:pt x="51" y="0"/>
                  <a:pt x="52" y="1"/>
                  <a:pt x="52" y="1"/>
                </a:cubicBezTo>
                <a:cubicBezTo>
                  <a:pt x="53" y="2"/>
                  <a:pt x="53" y="3"/>
                  <a:pt x="53" y="4"/>
                </a:cubicBezTo>
                <a:lnTo>
                  <a:pt x="29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63" name="Freeform 81">
            <a:extLst>
              <a:ext uri="{FF2B5EF4-FFF2-40B4-BE49-F238E27FC236}">
                <a16:creationId xmlns:a16="http://schemas.microsoft.com/office/drawing/2014/main" id="{8742C870-1F12-974D-85C4-9A3A0F2FEBA5}"/>
              </a:ext>
            </a:extLst>
          </p:cNvPr>
          <p:cNvSpPr>
            <a:spLocks/>
          </p:cNvSpPr>
          <p:nvPr/>
        </p:nvSpPr>
        <p:spPr bwMode="auto">
          <a:xfrm>
            <a:off x="71438" y="1749425"/>
            <a:ext cx="223837" cy="100013"/>
          </a:xfrm>
          <a:custGeom>
            <a:avLst/>
            <a:gdLst>
              <a:gd name="T0" fmla="*/ 65 w 65"/>
              <a:gd name="T1" fmla="*/ 16 h 29"/>
              <a:gd name="T2" fmla="*/ 50 w 65"/>
              <a:gd name="T3" fmla="*/ 29 h 29"/>
              <a:gd name="T4" fmla="*/ 49 w 65"/>
              <a:gd name="T5" fmla="*/ 29 h 29"/>
              <a:gd name="T6" fmla="*/ 48 w 65"/>
              <a:gd name="T7" fmla="*/ 28 h 29"/>
              <a:gd name="T8" fmla="*/ 48 w 65"/>
              <a:gd name="T9" fmla="*/ 20 h 29"/>
              <a:gd name="T10" fmla="*/ 1 w 65"/>
              <a:gd name="T11" fmla="*/ 20 h 29"/>
              <a:gd name="T12" fmla="*/ 0 w 65"/>
              <a:gd name="T13" fmla="*/ 18 h 29"/>
              <a:gd name="T14" fmla="*/ 0 w 65"/>
              <a:gd name="T15" fmla="*/ 11 h 29"/>
              <a:gd name="T16" fmla="*/ 1 w 65"/>
              <a:gd name="T17" fmla="*/ 10 h 29"/>
              <a:gd name="T18" fmla="*/ 48 w 65"/>
              <a:gd name="T19" fmla="*/ 10 h 29"/>
              <a:gd name="T20" fmla="*/ 48 w 65"/>
              <a:gd name="T21" fmla="*/ 1 h 29"/>
              <a:gd name="T22" fmla="*/ 49 w 65"/>
              <a:gd name="T23" fmla="*/ 0 h 29"/>
              <a:gd name="T24" fmla="*/ 50 w 65"/>
              <a:gd name="T25" fmla="*/ 0 h 29"/>
              <a:gd name="T26" fmla="*/ 65 w 65"/>
              <a:gd name="T27" fmla="*/ 14 h 29"/>
              <a:gd name="T28" fmla="*/ 65 w 65"/>
              <a:gd name="T29" fmla="*/ 15 h 29"/>
              <a:gd name="T30" fmla="*/ 65 w 65"/>
              <a:gd name="T31" fmla="*/ 16 h 2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5" h="29">
                <a:moveTo>
                  <a:pt x="65" y="16"/>
                </a:moveTo>
                <a:cubicBezTo>
                  <a:pt x="50" y="29"/>
                  <a:pt x="50" y="29"/>
                  <a:pt x="50" y="29"/>
                </a:cubicBezTo>
                <a:cubicBezTo>
                  <a:pt x="50" y="29"/>
                  <a:pt x="50" y="29"/>
                  <a:pt x="49" y="29"/>
                </a:cubicBezTo>
                <a:cubicBezTo>
                  <a:pt x="49" y="29"/>
                  <a:pt x="48" y="29"/>
                  <a:pt x="48" y="28"/>
                </a:cubicBezTo>
                <a:cubicBezTo>
                  <a:pt x="48" y="20"/>
                  <a:pt x="48" y="20"/>
                  <a:pt x="48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9"/>
                  <a:pt x="0" y="18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0"/>
                  <a:pt x="0" y="10"/>
                  <a:pt x="1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1"/>
                  <a:pt x="48" y="1"/>
                  <a:pt x="48" y="1"/>
                </a:cubicBezTo>
                <a:cubicBezTo>
                  <a:pt x="48" y="1"/>
                  <a:pt x="49" y="0"/>
                  <a:pt x="49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65" y="14"/>
                  <a:pt x="65" y="14"/>
                  <a:pt x="65" y="14"/>
                </a:cubicBezTo>
                <a:cubicBezTo>
                  <a:pt x="65" y="14"/>
                  <a:pt x="65" y="14"/>
                  <a:pt x="65" y="15"/>
                </a:cubicBezTo>
                <a:cubicBezTo>
                  <a:pt x="65" y="15"/>
                  <a:pt x="65" y="15"/>
                  <a:pt x="65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64" name="Freeform 82">
            <a:extLst>
              <a:ext uri="{FF2B5EF4-FFF2-40B4-BE49-F238E27FC236}">
                <a16:creationId xmlns:a16="http://schemas.microsoft.com/office/drawing/2014/main" id="{4502E2A7-5AC3-C44C-9EFA-19D1E2EEC1A6}"/>
              </a:ext>
            </a:extLst>
          </p:cNvPr>
          <p:cNvSpPr>
            <a:spLocks/>
          </p:cNvSpPr>
          <p:nvPr/>
        </p:nvSpPr>
        <p:spPr bwMode="auto">
          <a:xfrm>
            <a:off x="493713" y="1690688"/>
            <a:ext cx="233362" cy="209550"/>
          </a:xfrm>
          <a:custGeom>
            <a:avLst/>
            <a:gdLst>
              <a:gd name="T0" fmla="*/ 68 w 68"/>
              <a:gd name="T1" fmla="*/ 24 h 61"/>
              <a:gd name="T2" fmla="*/ 48 w 68"/>
              <a:gd name="T3" fmla="*/ 43 h 61"/>
              <a:gd name="T4" fmla="*/ 47 w 68"/>
              <a:gd name="T5" fmla="*/ 44 h 61"/>
              <a:gd name="T6" fmla="*/ 44 w 68"/>
              <a:gd name="T7" fmla="*/ 41 h 61"/>
              <a:gd name="T8" fmla="*/ 44 w 68"/>
              <a:gd name="T9" fmla="*/ 32 h 61"/>
              <a:gd name="T10" fmla="*/ 36 w 68"/>
              <a:gd name="T11" fmla="*/ 32 h 61"/>
              <a:gd name="T12" fmla="*/ 9 w 68"/>
              <a:gd name="T13" fmla="*/ 53 h 61"/>
              <a:gd name="T14" fmla="*/ 9 w 68"/>
              <a:gd name="T15" fmla="*/ 58 h 61"/>
              <a:gd name="T16" fmla="*/ 9 w 68"/>
              <a:gd name="T17" fmla="*/ 60 h 61"/>
              <a:gd name="T18" fmla="*/ 8 w 68"/>
              <a:gd name="T19" fmla="*/ 61 h 61"/>
              <a:gd name="T20" fmla="*/ 7 w 68"/>
              <a:gd name="T21" fmla="*/ 60 h 61"/>
              <a:gd name="T22" fmla="*/ 5 w 68"/>
              <a:gd name="T23" fmla="*/ 57 h 61"/>
              <a:gd name="T24" fmla="*/ 0 w 68"/>
              <a:gd name="T25" fmla="*/ 40 h 61"/>
              <a:gd name="T26" fmla="*/ 2 w 68"/>
              <a:gd name="T27" fmla="*/ 28 h 61"/>
              <a:gd name="T28" fmla="*/ 36 w 68"/>
              <a:gd name="T29" fmla="*/ 12 h 61"/>
              <a:gd name="T30" fmla="*/ 44 w 68"/>
              <a:gd name="T31" fmla="*/ 12 h 61"/>
              <a:gd name="T32" fmla="*/ 44 w 68"/>
              <a:gd name="T33" fmla="*/ 3 h 61"/>
              <a:gd name="T34" fmla="*/ 47 w 68"/>
              <a:gd name="T35" fmla="*/ 0 h 61"/>
              <a:gd name="T36" fmla="*/ 48 w 68"/>
              <a:gd name="T37" fmla="*/ 1 h 61"/>
              <a:gd name="T38" fmla="*/ 68 w 68"/>
              <a:gd name="T39" fmla="*/ 20 h 61"/>
              <a:gd name="T40" fmla="*/ 68 w 68"/>
              <a:gd name="T41" fmla="*/ 22 h 61"/>
              <a:gd name="T42" fmla="*/ 68 w 68"/>
              <a:gd name="T43" fmla="*/ 24 h 6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8" h="61">
                <a:moveTo>
                  <a:pt x="68" y="24"/>
                </a:moveTo>
                <a:cubicBezTo>
                  <a:pt x="48" y="43"/>
                  <a:pt x="48" y="43"/>
                  <a:pt x="48" y="43"/>
                </a:cubicBezTo>
                <a:cubicBezTo>
                  <a:pt x="48" y="44"/>
                  <a:pt x="47" y="44"/>
                  <a:pt x="47" y="44"/>
                </a:cubicBezTo>
                <a:cubicBezTo>
                  <a:pt x="45" y="44"/>
                  <a:pt x="44" y="43"/>
                  <a:pt x="44" y="41"/>
                </a:cubicBezTo>
                <a:cubicBezTo>
                  <a:pt x="44" y="32"/>
                  <a:pt x="44" y="32"/>
                  <a:pt x="44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19" y="32"/>
                  <a:pt x="9" y="35"/>
                  <a:pt x="9" y="53"/>
                </a:cubicBezTo>
                <a:cubicBezTo>
                  <a:pt x="9" y="55"/>
                  <a:pt x="9" y="56"/>
                  <a:pt x="9" y="58"/>
                </a:cubicBezTo>
                <a:cubicBezTo>
                  <a:pt x="9" y="58"/>
                  <a:pt x="9" y="59"/>
                  <a:pt x="9" y="60"/>
                </a:cubicBezTo>
                <a:cubicBezTo>
                  <a:pt x="9" y="60"/>
                  <a:pt x="8" y="61"/>
                  <a:pt x="8" y="61"/>
                </a:cubicBezTo>
                <a:cubicBezTo>
                  <a:pt x="7" y="61"/>
                  <a:pt x="7" y="61"/>
                  <a:pt x="7" y="60"/>
                </a:cubicBezTo>
                <a:cubicBezTo>
                  <a:pt x="6" y="59"/>
                  <a:pt x="6" y="58"/>
                  <a:pt x="5" y="57"/>
                </a:cubicBezTo>
                <a:cubicBezTo>
                  <a:pt x="3" y="52"/>
                  <a:pt x="0" y="46"/>
                  <a:pt x="0" y="40"/>
                </a:cubicBezTo>
                <a:cubicBezTo>
                  <a:pt x="0" y="36"/>
                  <a:pt x="1" y="32"/>
                  <a:pt x="2" y="28"/>
                </a:cubicBezTo>
                <a:cubicBezTo>
                  <a:pt x="8" y="14"/>
                  <a:pt x="23" y="12"/>
                  <a:pt x="36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3"/>
                  <a:pt x="44" y="3"/>
                  <a:pt x="44" y="3"/>
                </a:cubicBezTo>
                <a:cubicBezTo>
                  <a:pt x="44" y="1"/>
                  <a:pt x="45" y="0"/>
                  <a:pt x="47" y="0"/>
                </a:cubicBezTo>
                <a:cubicBezTo>
                  <a:pt x="47" y="0"/>
                  <a:pt x="48" y="0"/>
                  <a:pt x="48" y="1"/>
                </a:cubicBezTo>
                <a:cubicBezTo>
                  <a:pt x="68" y="20"/>
                  <a:pt x="68" y="20"/>
                  <a:pt x="68" y="20"/>
                </a:cubicBezTo>
                <a:cubicBezTo>
                  <a:pt x="68" y="21"/>
                  <a:pt x="68" y="21"/>
                  <a:pt x="68" y="22"/>
                </a:cubicBezTo>
                <a:cubicBezTo>
                  <a:pt x="68" y="23"/>
                  <a:pt x="68" y="23"/>
                  <a:pt x="68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65" name="Freeform 83">
            <a:extLst>
              <a:ext uri="{FF2B5EF4-FFF2-40B4-BE49-F238E27FC236}">
                <a16:creationId xmlns:a16="http://schemas.microsoft.com/office/drawing/2014/main" id="{BAB7FE37-1386-E54A-9EC5-61BC6B92DD70}"/>
              </a:ext>
            </a:extLst>
          </p:cNvPr>
          <p:cNvSpPr>
            <a:spLocks noEditPoints="1"/>
          </p:cNvSpPr>
          <p:nvPr/>
        </p:nvSpPr>
        <p:spPr bwMode="auto">
          <a:xfrm>
            <a:off x="1066800" y="1700213"/>
            <a:ext cx="133350" cy="200025"/>
          </a:xfrm>
          <a:custGeom>
            <a:avLst/>
            <a:gdLst>
              <a:gd name="T0" fmla="*/ 38 w 39"/>
              <a:gd name="T1" fmla="*/ 26 h 58"/>
              <a:gd name="T2" fmla="*/ 24 w 39"/>
              <a:gd name="T3" fmla="*/ 55 h 58"/>
              <a:gd name="T4" fmla="*/ 20 w 39"/>
              <a:gd name="T5" fmla="*/ 58 h 58"/>
              <a:gd name="T6" fmla="*/ 16 w 39"/>
              <a:gd name="T7" fmla="*/ 55 h 58"/>
              <a:gd name="T8" fmla="*/ 2 w 39"/>
              <a:gd name="T9" fmla="*/ 26 h 58"/>
              <a:gd name="T10" fmla="*/ 0 w 39"/>
              <a:gd name="T11" fmla="*/ 19 h 58"/>
              <a:gd name="T12" fmla="*/ 20 w 39"/>
              <a:gd name="T13" fmla="*/ 0 h 58"/>
              <a:gd name="T14" fmla="*/ 39 w 39"/>
              <a:gd name="T15" fmla="*/ 19 h 58"/>
              <a:gd name="T16" fmla="*/ 38 w 39"/>
              <a:gd name="T17" fmla="*/ 26 h 58"/>
              <a:gd name="T18" fmla="*/ 20 w 39"/>
              <a:gd name="T19" fmla="*/ 9 h 58"/>
              <a:gd name="T20" fmla="*/ 10 w 39"/>
              <a:gd name="T21" fmla="*/ 19 h 58"/>
              <a:gd name="T22" fmla="*/ 20 w 39"/>
              <a:gd name="T23" fmla="*/ 29 h 58"/>
              <a:gd name="T24" fmla="*/ 30 w 39"/>
              <a:gd name="T25" fmla="*/ 19 h 58"/>
              <a:gd name="T26" fmla="*/ 20 w 39"/>
              <a:gd name="T27" fmla="*/ 9 h 5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39" h="58">
                <a:moveTo>
                  <a:pt x="38" y="26"/>
                </a:moveTo>
                <a:cubicBezTo>
                  <a:pt x="24" y="55"/>
                  <a:pt x="24" y="55"/>
                  <a:pt x="24" y="55"/>
                </a:cubicBezTo>
                <a:cubicBezTo>
                  <a:pt x="23" y="57"/>
                  <a:pt x="22" y="58"/>
                  <a:pt x="20" y="58"/>
                </a:cubicBezTo>
                <a:cubicBezTo>
                  <a:pt x="18" y="58"/>
                  <a:pt x="16" y="57"/>
                  <a:pt x="16" y="55"/>
                </a:cubicBezTo>
                <a:cubicBezTo>
                  <a:pt x="2" y="26"/>
                  <a:pt x="2" y="26"/>
                  <a:pt x="2" y="26"/>
                </a:cubicBezTo>
                <a:cubicBezTo>
                  <a:pt x="1" y="24"/>
                  <a:pt x="0" y="21"/>
                  <a:pt x="0" y="19"/>
                </a:cubicBezTo>
                <a:cubicBezTo>
                  <a:pt x="0" y="8"/>
                  <a:pt x="9" y="0"/>
                  <a:pt x="20" y="0"/>
                </a:cubicBezTo>
                <a:cubicBezTo>
                  <a:pt x="31" y="0"/>
                  <a:pt x="39" y="8"/>
                  <a:pt x="39" y="19"/>
                </a:cubicBezTo>
                <a:cubicBezTo>
                  <a:pt x="39" y="21"/>
                  <a:pt x="39" y="24"/>
                  <a:pt x="38" y="26"/>
                </a:cubicBezTo>
                <a:close/>
                <a:moveTo>
                  <a:pt x="20" y="9"/>
                </a:moveTo>
                <a:cubicBezTo>
                  <a:pt x="15" y="9"/>
                  <a:pt x="10" y="14"/>
                  <a:pt x="10" y="19"/>
                </a:cubicBezTo>
                <a:cubicBezTo>
                  <a:pt x="10" y="24"/>
                  <a:pt x="15" y="29"/>
                  <a:pt x="20" y="29"/>
                </a:cubicBezTo>
                <a:cubicBezTo>
                  <a:pt x="25" y="29"/>
                  <a:pt x="30" y="24"/>
                  <a:pt x="30" y="19"/>
                </a:cubicBezTo>
                <a:cubicBezTo>
                  <a:pt x="30" y="14"/>
                  <a:pt x="25" y="9"/>
                  <a:pt x="20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66" name="Freeform 84">
            <a:extLst>
              <a:ext uri="{FF2B5EF4-FFF2-40B4-BE49-F238E27FC236}">
                <a16:creationId xmlns:a16="http://schemas.microsoft.com/office/drawing/2014/main" id="{1AAF5EB0-4845-A44E-9303-016852CD3F1B}"/>
              </a:ext>
            </a:extLst>
          </p:cNvPr>
          <p:cNvSpPr>
            <a:spLocks noEditPoints="1"/>
          </p:cNvSpPr>
          <p:nvPr/>
        </p:nvSpPr>
        <p:spPr bwMode="auto">
          <a:xfrm>
            <a:off x="1482725" y="1700213"/>
            <a:ext cx="200025" cy="200025"/>
          </a:xfrm>
          <a:custGeom>
            <a:avLst/>
            <a:gdLst>
              <a:gd name="T0" fmla="*/ 29 w 58"/>
              <a:gd name="T1" fmla="*/ 58 h 58"/>
              <a:gd name="T2" fmla="*/ 0 w 58"/>
              <a:gd name="T3" fmla="*/ 29 h 58"/>
              <a:gd name="T4" fmla="*/ 29 w 58"/>
              <a:gd name="T5" fmla="*/ 0 h 58"/>
              <a:gd name="T6" fmla="*/ 58 w 58"/>
              <a:gd name="T7" fmla="*/ 29 h 58"/>
              <a:gd name="T8" fmla="*/ 29 w 58"/>
              <a:gd name="T9" fmla="*/ 58 h 58"/>
              <a:gd name="T10" fmla="*/ 29 w 58"/>
              <a:gd name="T11" fmla="*/ 4 h 58"/>
              <a:gd name="T12" fmla="*/ 5 w 58"/>
              <a:gd name="T13" fmla="*/ 29 h 58"/>
              <a:gd name="T14" fmla="*/ 29 w 58"/>
              <a:gd name="T15" fmla="*/ 53 h 58"/>
              <a:gd name="T16" fmla="*/ 53 w 58"/>
              <a:gd name="T17" fmla="*/ 29 h 58"/>
              <a:gd name="T18" fmla="*/ 29 w 58"/>
              <a:gd name="T19" fmla="*/ 4 h 58"/>
              <a:gd name="T20" fmla="*/ 19 w 58"/>
              <a:gd name="T21" fmla="*/ 24 h 58"/>
              <a:gd name="T22" fmla="*/ 14 w 58"/>
              <a:gd name="T23" fmla="*/ 19 h 58"/>
              <a:gd name="T24" fmla="*/ 19 w 58"/>
              <a:gd name="T25" fmla="*/ 14 h 58"/>
              <a:gd name="T26" fmla="*/ 24 w 58"/>
              <a:gd name="T27" fmla="*/ 19 h 58"/>
              <a:gd name="T28" fmla="*/ 19 w 58"/>
              <a:gd name="T29" fmla="*/ 24 h 58"/>
              <a:gd name="T30" fmla="*/ 41 w 58"/>
              <a:gd name="T31" fmla="*/ 38 h 58"/>
              <a:gd name="T32" fmla="*/ 17 w 58"/>
              <a:gd name="T33" fmla="*/ 38 h 58"/>
              <a:gd name="T34" fmla="*/ 14 w 58"/>
              <a:gd name="T35" fmla="*/ 36 h 58"/>
              <a:gd name="T36" fmla="*/ 17 w 58"/>
              <a:gd name="T37" fmla="*/ 34 h 58"/>
              <a:gd name="T38" fmla="*/ 41 w 58"/>
              <a:gd name="T39" fmla="*/ 34 h 58"/>
              <a:gd name="T40" fmla="*/ 43 w 58"/>
              <a:gd name="T41" fmla="*/ 36 h 58"/>
              <a:gd name="T42" fmla="*/ 41 w 58"/>
              <a:gd name="T43" fmla="*/ 38 h 58"/>
              <a:gd name="T44" fmla="*/ 39 w 58"/>
              <a:gd name="T45" fmla="*/ 24 h 58"/>
              <a:gd name="T46" fmla="*/ 34 w 58"/>
              <a:gd name="T47" fmla="*/ 19 h 58"/>
              <a:gd name="T48" fmla="*/ 39 w 58"/>
              <a:gd name="T49" fmla="*/ 14 h 58"/>
              <a:gd name="T50" fmla="*/ 43 w 58"/>
              <a:gd name="T51" fmla="*/ 19 h 58"/>
              <a:gd name="T52" fmla="*/ 39 w 58"/>
              <a:gd name="T53" fmla="*/ 24 h 5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29" y="4"/>
                </a:moveTo>
                <a:cubicBezTo>
                  <a:pt x="16" y="4"/>
                  <a:pt x="5" y="15"/>
                  <a:pt x="5" y="29"/>
                </a:cubicBezTo>
                <a:cubicBezTo>
                  <a:pt x="5" y="42"/>
                  <a:pt x="16" y="53"/>
                  <a:pt x="29" y="53"/>
                </a:cubicBezTo>
                <a:cubicBezTo>
                  <a:pt x="42" y="53"/>
                  <a:pt x="53" y="42"/>
                  <a:pt x="53" y="29"/>
                </a:cubicBezTo>
                <a:cubicBezTo>
                  <a:pt x="53" y="15"/>
                  <a:pt x="42" y="4"/>
                  <a:pt x="29" y="4"/>
                </a:cubicBezTo>
                <a:close/>
                <a:moveTo>
                  <a:pt x="19" y="24"/>
                </a:moveTo>
                <a:cubicBezTo>
                  <a:pt x="17" y="24"/>
                  <a:pt x="14" y="22"/>
                  <a:pt x="14" y="19"/>
                </a:cubicBezTo>
                <a:cubicBezTo>
                  <a:pt x="14" y="16"/>
                  <a:pt x="17" y="14"/>
                  <a:pt x="19" y="14"/>
                </a:cubicBezTo>
                <a:cubicBezTo>
                  <a:pt x="22" y="14"/>
                  <a:pt x="24" y="16"/>
                  <a:pt x="24" y="19"/>
                </a:cubicBezTo>
                <a:cubicBezTo>
                  <a:pt x="24" y="22"/>
                  <a:pt x="22" y="24"/>
                  <a:pt x="19" y="24"/>
                </a:cubicBezTo>
                <a:close/>
                <a:moveTo>
                  <a:pt x="41" y="38"/>
                </a:moveTo>
                <a:cubicBezTo>
                  <a:pt x="17" y="38"/>
                  <a:pt x="17" y="38"/>
                  <a:pt x="17" y="38"/>
                </a:cubicBezTo>
                <a:cubicBezTo>
                  <a:pt x="15" y="38"/>
                  <a:pt x="14" y="37"/>
                  <a:pt x="14" y="36"/>
                </a:cubicBezTo>
                <a:cubicBezTo>
                  <a:pt x="14" y="35"/>
                  <a:pt x="15" y="34"/>
                  <a:pt x="17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2" y="34"/>
                  <a:pt x="43" y="35"/>
                  <a:pt x="43" y="36"/>
                </a:cubicBezTo>
                <a:cubicBezTo>
                  <a:pt x="43" y="37"/>
                  <a:pt x="42" y="38"/>
                  <a:pt x="41" y="38"/>
                </a:cubicBezTo>
                <a:close/>
                <a:moveTo>
                  <a:pt x="39" y="24"/>
                </a:moveTo>
                <a:cubicBezTo>
                  <a:pt x="36" y="24"/>
                  <a:pt x="34" y="22"/>
                  <a:pt x="34" y="19"/>
                </a:cubicBezTo>
                <a:cubicBezTo>
                  <a:pt x="34" y="16"/>
                  <a:pt x="36" y="14"/>
                  <a:pt x="39" y="14"/>
                </a:cubicBezTo>
                <a:cubicBezTo>
                  <a:pt x="41" y="14"/>
                  <a:pt x="43" y="16"/>
                  <a:pt x="43" y="19"/>
                </a:cubicBezTo>
                <a:cubicBezTo>
                  <a:pt x="43" y="22"/>
                  <a:pt x="41" y="24"/>
                  <a:pt x="39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67" name="Freeform 85">
            <a:extLst>
              <a:ext uri="{FF2B5EF4-FFF2-40B4-BE49-F238E27FC236}">
                <a16:creationId xmlns:a16="http://schemas.microsoft.com/office/drawing/2014/main" id="{850D1591-81F7-6D4F-BA6A-5110A73F3596}"/>
              </a:ext>
            </a:extLst>
          </p:cNvPr>
          <p:cNvSpPr>
            <a:spLocks noEditPoints="1"/>
          </p:cNvSpPr>
          <p:nvPr/>
        </p:nvSpPr>
        <p:spPr bwMode="auto">
          <a:xfrm>
            <a:off x="1976438" y="1700213"/>
            <a:ext cx="203200" cy="200025"/>
          </a:xfrm>
          <a:custGeom>
            <a:avLst/>
            <a:gdLst>
              <a:gd name="T0" fmla="*/ 30 w 59"/>
              <a:gd name="T1" fmla="*/ 58 h 58"/>
              <a:gd name="T2" fmla="*/ 0 w 59"/>
              <a:gd name="T3" fmla="*/ 29 h 58"/>
              <a:gd name="T4" fmla="*/ 30 w 59"/>
              <a:gd name="T5" fmla="*/ 0 h 58"/>
              <a:gd name="T6" fmla="*/ 59 w 59"/>
              <a:gd name="T7" fmla="*/ 29 h 58"/>
              <a:gd name="T8" fmla="*/ 30 w 59"/>
              <a:gd name="T9" fmla="*/ 58 h 58"/>
              <a:gd name="T10" fmla="*/ 47 w 59"/>
              <a:gd name="T11" fmla="*/ 26 h 58"/>
              <a:gd name="T12" fmla="*/ 44 w 59"/>
              <a:gd name="T13" fmla="*/ 24 h 58"/>
              <a:gd name="T14" fmla="*/ 15 w 59"/>
              <a:gd name="T15" fmla="*/ 24 h 58"/>
              <a:gd name="T16" fmla="*/ 13 w 59"/>
              <a:gd name="T17" fmla="*/ 26 h 58"/>
              <a:gd name="T18" fmla="*/ 13 w 59"/>
              <a:gd name="T19" fmla="*/ 31 h 58"/>
              <a:gd name="T20" fmla="*/ 15 w 59"/>
              <a:gd name="T21" fmla="*/ 34 h 58"/>
              <a:gd name="T22" fmla="*/ 44 w 59"/>
              <a:gd name="T23" fmla="*/ 34 h 58"/>
              <a:gd name="T24" fmla="*/ 47 w 59"/>
              <a:gd name="T25" fmla="*/ 31 h 58"/>
              <a:gd name="T26" fmla="*/ 47 w 59"/>
              <a:gd name="T27" fmla="*/ 26 h 5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47" y="26"/>
                </a:moveTo>
                <a:cubicBezTo>
                  <a:pt x="47" y="25"/>
                  <a:pt x="46" y="24"/>
                  <a:pt x="44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4" y="24"/>
                  <a:pt x="13" y="25"/>
                  <a:pt x="13" y="26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2"/>
                  <a:pt x="14" y="34"/>
                  <a:pt x="15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46" y="34"/>
                  <a:pt x="47" y="32"/>
                  <a:pt x="47" y="31"/>
                </a:cubicBezTo>
                <a:lnTo>
                  <a:pt x="47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68" name="Freeform 86">
            <a:extLst>
              <a:ext uri="{FF2B5EF4-FFF2-40B4-BE49-F238E27FC236}">
                <a16:creationId xmlns:a16="http://schemas.microsoft.com/office/drawing/2014/main" id="{6EB914D6-53D3-1B44-A037-0A557289D85C}"/>
              </a:ext>
            </a:extLst>
          </p:cNvPr>
          <p:cNvSpPr>
            <a:spLocks noEditPoints="1"/>
          </p:cNvSpPr>
          <p:nvPr/>
        </p:nvSpPr>
        <p:spPr bwMode="auto">
          <a:xfrm>
            <a:off x="2546350" y="1714500"/>
            <a:ext cx="100013" cy="168275"/>
          </a:xfrm>
          <a:custGeom>
            <a:avLst/>
            <a:gdLst>
              <a:gd name="T0" fmla="*/ 29 w 29"/>
              <a:gd name="T1" fmla="*/ 44 h 49"/>
              <a:gd name="T2" fmla="*/ 24 w 29"/>
              <a:gd name="T3" fmla="*/ 49 h 49"/>
              <a:gd name="T4" fmla="*/ 5 w 29"/>
              <a:gd name="T5" fmla="*/ 49 h 49"/>
              <a:gd name="T6" fmla="*/ 0 w 29"/>
              <a:gd name="T7" fmla="*/ 44 h 49"/>
              <a:gd name="T8" fmla="*/ 0 w 29"/>
              <a:gd name="T9" fmla="*/ 5 h 49"/>
              <a:gd name="T10" fmla="*/ 5 w 29"/>
              <a:gd name="T11" fmla="*/ 0 h 49"/>
              <a:gd name="T12" fmla="*/ 24 w 29"/>
              <a:gd name="T13" fmla="*/ 0 h 49"/>
              <a:gd name="T14" fmla="*/ 29 w 29"/>
              <a:gd name="T15" fmla="*/ 5 h 49"/>
              <a:gd name="T16" fmla="*/ 29 w 29"/>
              <a:gd name="T17" fmla="*/ 44 h 49"/>
              <a:gd name="T18" fmla="*/ 25 w 29"/>
              <a:gd name="T19" fmla="*/ 11 h 49"/>
              <a:gd name="T20" fmla="*/ 24 w 29"/>
              <a:gd name="T21" fmla="*/ 10 h 49"/>
              <a:gd name="T22" fmla="*/ 5 w 29"/>
              <a:gd name="T23" fmla="*/ 10 h 49"/>
              <a:gd name="T24" fmla="*/ 3 w 29"/>
              <a:gd name="T25" fmla="*/ 11 h 49"/>
              <a:gd name="T26" fmla="*/ 3 w 29"/>
              <a:gd name="T27" fmla="*/ 38 h 49"/>
              <a:gd name="T28" fmla="*/ 5 w 29"/>
              <a:gd name="T29" fmla="*/ 39 h 49"/>
              <a:gd name="T30" fmla="*/ 24 w 29"/>
              <a:gd name="T31" fmla="*/ 39 h 49"/>
              <a:gd name="T32" fmla="*/ 25 w 29"/>
              <a:gd name="T33" fmla="*/ 38 h 49"/>
              <a:gd name="T34" fmla="*/ 25 w 29"/>
              <a:gd name="T35" fmla="*/ 11 h 49"/>
              <a:gd name="T36" fmla="*/ 17 w 29"/>
              <a:gd name="T37" fmla="*/ 5 h 49"/>
              <a:gd name="T38" fmla="*/ 11 w 29"/>
              <a:gd name="T39" fmla="*/ 5 h 49"/>
              <a:gd name="T40" fmla="*/ 11 w 29"/>
              <a:gd name="T41" fmla="*/ 6 h 49"/>
              <a:gd name="T42" fmla="*/ 11 w 29"/>
              <a:gd name="T43" fmla="*/ 6 h 49"/>
              <a:gd name="T44" fmla="*/ 17 w 29"/>
              <a:gd name="T45" fmla="*/ 6 h 49"/>
              <a:gd name="T46" fmla="*/ 18 w 29"/>
              <a:gd name="T47" fmla="*/ 6 h 49"/>
              <a:gd name="T48" fmla="*/ 17 w 29"/>
              <a:gd name="T49" fmla="*/ 5 h 49"/>
              <a:gd name="T50" fmla="*/ 14 w 29"/>
              <a:gd name="T51" fmla="*/ 41 h 49"/>
              <a:gd name="T52" fmla="*/ 11 w 29"/>
              <a:gd name="T53" fmla="*/ 44 h 49"/>
              <a:gd name="T54" fmla="*/ 14 w 29"/>
              <a:gd name="T55" fmla="*/ 47 h 49"/>
              <a:gd name="T56" fmla="*/ 17 w 29"/>
              <a:gd name="T57" fmla="*/ 44 h 49"/>
              <a:gd name="T58" fmla="*/ 14 w 29"/>
              <a:gd name="T59" fmla="*/ 41 h 4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9" h="49">
                <a:moveTo>
                  <a:pt x="29" y="44"/>
                </a:moveTo>
                <a:cubicBezTo>
                  <a:pt x="29" y="47"/>
                  <a:pt x="27" y="49"/>
                  <a:pt x="24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2" y="49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2" y="0"/>
                  <a:pt x="5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7" y="0"/>
                  <a:pt x="29" y="3"/>
                  <a:pt x="29" y="5"/>
                </a:cubicBezTo>
                <a:lnTo>
                  <a:pt x="29" y="44"/>
                </a:lnTo>
                <a:close/>
                <a:moveTo>
                  <a:pt x="25" y="11"/>
                </a:moveTo>
                <a:cubicBezTo>
                  <a:pt x="25" y="11"/>
                  <a:pt x="25" y="10"/>
                  <a:pt x="24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4" y="10"/>
                  <a:pt x="3" y="11"/>
                  <a:pt x="3" y="11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9"/>
                  <a:pt x="4" y="39"/>
                  <a:pt x="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5" y="39"/>
                  <a:pt x="25" y="39"/>
                  <a:pt x="25" y="38"/>
                </a:cubicBezTo>
                <a:lnTo>
                  <a:pt x="25" y="11"/>
                </a:lnTo>
                <a:close/>
                <a:moveTo>
                  <a:pt x="17" y="5"/>
                </a:move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5"/>
                  <a:pt x="17" y="5"/>
                </a:cubicBezTo>
                <a:close/>
                <a:moveTo>
                  <a:pt x="14" y="41"/>
                </a:moveTo>
                <a:cubicBezTo>
                  <a:pt x="13" y="41"/>
                  <a:pt x="11" y="42"/>
                  <a:pt x="11" y="44"/>
                </a:cubicBezTo>
                <a:cubicBezTo>
                  <a:pt x="11" y="46"/>
                  <a:pt x="13" y="47"/>
                  <a:pt x="14" y="47"/>
                </a:cubicBezTo>
                <a:cubicBezTo>
                  <a:pt x="16" y="47"/>
                  <a:pt x="17" y="46"/>
                  <a:pt x="17" y="44"/>
                </a:cubicBezTo>
                <a:cubicBezTo>
                  <a:pt x="17" y="42"/>
                  <a:pt x="16" y="41"/>
                  <a:pt x="14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69" name="Freeform 87">
            <a:extLst>
              <a:ext uri="{FF2B5EF4-FFF2-40B4-BE49-F238E27FC236}">
                <a16:creationId xmlns:a16="http://schemas.microsoft.com/office/drawing/2014/main" id="{47872BF7-21EB-5644-86B2-2A623E2C2621}"/>
              </a:ext>
            </a:extLst>
          </p:cNvPr>
          <p:cNvSpPr>
            <a:spLocks/>
          </p:cNvSpPr>
          <p:nvPr/>
        </p:nvSpPr>
        <p:spPr bwMode="auto">
          <a:xfrm>
            <a:off x="2965450" y="1700213"/>
            <a:ext cx="203200" cy="217487"/>
          </a:xfrm>
          <a:custGeom>
            <a:avLst/>
            <a:gdLst>
              <a:gd name="T0" fmla="*/ 59 w 59"/>
              <a:gd name="T1" fmla="*/ 46 h 63"/>
              <a:gd name="T2" fmla="*/ 47 w 59"/>
              <a:gd name="T3" fmla="*/ 53 h 63"/>
              <a:gd name="T4" fmla="*/ 34 w 59"/>
              <a:gd name="T5" fmla="*/ 46 h 63"/>
              <a:gd name="T6" fmla="*/ 47 w 59"/>
              <a:gd name="T7" fmla="*/ 38 h 63"/>
              <a:gd name="T8" fmla="*/ 54 w 59"/>
              <a:gd name="T9" fmla="*/ 40 h 63"/>
              <a:gd name="T10" fmla="*/ 54 w 59"/>
              <a:gd name="T11" fmla="*/ 20 h 63"/>
              <a:gd name="T12" fmla="*/ 25 w 59"/>
              <a:gd name="T13" fmla="*/ 29 h 63"/>
              <a:gd name="T14" fmla="*/ 25 w 59"/>
              <a:gd name="T15" fmla="*/ 55 h 63"/>
              <a:gd name="T16" fmla="*/ 13 w 59"/>
              <a:gd name="T17" fmla="*/ 63 h 63"/>
              <a:gd name="T18" fmla="*/ 0 w 59"/>
              <a:gd name="T19" fmla="*/ 55 h 63"/>
              <a:gd name="T20" fmla="*/ 13 w 59"/>
              <a:gd name="T21" fmla="*/ 48 h 63"/>
              <a:gd name="T22" fmla="*/ 20 w 59"/>
              <a:gd name="T23" fmla="*/ 50 h 63"/>
              <a:gd name="T24" fmla="*/ 20 w 59"/>
              <a:gd name="T25" fmla="*/ 13 h 63"/>
              <a:gd name="T26" fmla="*/ 22 w 59"/>
              <a:gd name="T27" fmla="*/ 9 h 63"/>
              <a:gd name="T28" fmla="*/ 54 w 59"/>
              <a:gd name="T29" fmla="*/ 0 h 63"/>
              <a:gd name="T30" fmla="*/ 55 w 59"/>
              <a:gd name="T31" fmla="*/ 0 h 63"/>
              <a:gd name="T32" fmla="*/ 59 w 59"/>
              <a:gd name="T33" fmla="*/ 3 h 63"/>
              <a:gd name="T34" fmla="*/ 59 w 59"/>
              <a:gd name="T35" fmla="*/ 46 h 6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" h="63">
                <a:moveTo>
                  <a:pt x="59" y="46"/>
                </a:moveTo>
                <a:cubicBezTo>
                  <a:pt x="59" y="51"/>
                  <a:pt x="51" y="53"/>
                  <a:pt x="47" y="53"/>
                </a:cubicBezTo>
                <a:cubicBezTo>
                  <a:pt x="42" y="53"/>
                  <a:pt x="34" y="51"/>
                  <a:pt x="34" y="46"/>
                </a:cubicBezTo>
                <a:cubicBezTo>
                  <a:pt x="34" y="40"/>
                  <a:pt x="42" y="38"/>
                  <a:pt x="47" y="38"/>
                </a:cubicBezTo>
                <a:cubicBezTo>
                  <a:pt x="49" y="38"/>
                  <a:pt x="52" y="39"/>
                  <a:pt x="54" y="40"/>
                </a:cubicBezTo>
                <a:cubicBezTo>
                  <a:pt x="54" y="20"/>
                  <a:pt x="54" y="20"/>
                  <a:pt x="54" y="20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61"/>
                  <a:pt x="17" y="63"/>
                  <a:pt x="13" y="63"/>
                </a:cubicBezTo>
                <a:cubicBezTo>
                  <a:pt x="8" y="63"/>
                  <a:pt x="0" y="61"/>
                  <a:pt x="0" y="55"/>
                </a:cubicBezTo>
                <a:cubicBezTo>
                  <a:pt x="0" y="50"/>
                  <a:pt x="8" y="48"/>
                  <a:pt x="13" y="48"/>
                </a:cubicBezTo>
                <a:cubicBezTo>
                  <a:pt x="15" y="48"/>
                  <a:pt x="18" y="49"/>
                  <a:pt x="20" y="50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1"/>
                  <a:pt x="21" y="10"/>
                  <a:pt x="22" y="9"/>
                </a:cubicBezTo>
                <a:cubicBezTo>
                  <a:pt x="54" y="0"/>
                  <a:pt x="54" y="0"/>
                  <a:pt x="54" y="0"/>
                </a:cubicBezTo>
                <a:cubicBezTo>
                  <a:pt x="54" y="0"/>
                  <a:pt x="55" y="0"/>
                  <a:pt x="55" y="0"/>
                </a:cubicBezTo>
                <a:cubicBezTo>
                  <a:pt x="57" y="0"/>
                  <a:pt x="59" y="1"/>
                  <a:pt x="59" y="3"/>
                </a:cubicBezTo>
                <a:lnTo>
                  <a:pt x="59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70" name="Freeform 88">
            <a:extLst>
              <a:ext uri="{FF2B5EF4-FFF2-40B4-BE49-F238E27FC236}">
                <a16:creationId xmlns:a16="http://schemas.microsoft.com/office/drawing/2014/main" id="{3CCF5036-CDB3-7943-8BC6-C563712D9E7D}"/>
              </a:ext>
            </a:extLst>
          </p:cNvPr>
          <p:cNvSpPr>
            <a:spLocks noEditPoints="1"/>
          </p:cNvSpPr>
          <p:nvPr/>
        </p:nvSpPr>
        <p:spPr bwMode="auto">
          <a:xfrm>
            <a:off x="3460750" y="1700213"/>
            <a:ext cx="233363" cy="182562"/>
          </a:xfrm>
          <a:custGeom>
            <a:avLst/>
            <a:gdLst>
              <a:gd name="T0" fmla="*/ 68 w 68"/>
              <a:gd name="T1" fmla="*/ 8 h 53"/>
              <a:gd name="T2" fmla="*/ 67 w 68"/>
              <a:gd name="T3" fmla="*/ 9 h 53"/>
              <a:gd name="T4" fmla="*/ 2 w 68"/>
              <a:gd name="T5" fmla="*/ 9 h 53"/>
              <a:gd name="T6" fmla="*/ 0 w 68"/>
              <a:gd name="T7" fmla="*/ 8 h 53"/>
              <a:gd name="T8" fmla="*/ 0 w 68"/>
              <a:gd name="T9" fmla="*/ 1 h 53"/>
              <a:gd name="T10" fmla="*/ 2 w 68"/>
              <a:gd name="T11" fmla="*/ 0 h 53"/>
              <a:gd name="T12" fmla="*/ 67 w 68"/>
              <a:gd name="T13" fmla="*/ 0 h 53"/>
              <a:gd name="T14" fmla="*/ 68 w 68"/>
              <a:gd name="T15" fmla="*/ 1 h 53"/>
              <a:gd name="T16" fmla="*/ 68 w 68"/>
              <a:gd name="T17" fmla="*/ 8 h 53"/>
              <a:gd name="T18" fmla="*/ 68 w 68"/>
              <a:gd name="T19" fmla="*/ 52 h 53"/>
              <a:gd name="T20" fmla="*/ 67 w 68"/>
              <a:gd name="T21" fmla="*/ 53 h 53"/>
              <a:gd name="T22" fmla="*/ 2 w 68"/>
              <a:gd name="T23" fmla="*/ 53 h 53"/>
              <a:gd name="T24" fmla="*/ 0 w 68"/>
              <a:gd name="T25" fmla="*/ 52 h 53"/>
              <a:gd name="T26" fmla="*/ 0 w 68"/>
              <a:gd name="T27" fmla="*/ 44 h 53"/>
              <a:gd name="T28" fmla="*/ 2 w 68"/>
              <a:gd name="T29" fmla="*/ 43 h 53"/>
              <a:gd name="T30" fmla="*/ 67 w 68"/>
              <a:gd name="T31" fmla="*/ 43 h 53"/>
              <a:gd name="T32" fmla="*/ 68 w 68"/>
              <a:gd name="T33" fmla="*/ 44 h 53"/>
              <a:gd name="T34" fmla="*/ 68 w 68"/>
              <a:gd name="T35" fmla="*/ 52 h 53"/>
              <a:gd name="T36" fmla="*/ 15 w 68"/>
              <a:gd name="T37" fmla="*/ 37 h 53"/>
              <a:gd name="T38" fmla="*/ 14 w 68"/>
              <a:gd name="T39" fmla="*/ 38 h 53"/>
              <a:gd name="T40" fmla="*/ 13 w 68"/>
              <a:gd name="T41" fmla="*/ 38 h 53"/>
              <a:gd name="T42" fmla="*/ 2 w 68"/>
              <a:gd name="T43" fmla="*/ 27 h 53"/>
              <a:gd name="T44" fmla="*/ 2 w 68"/>
              <a:gd name="T45" fmla="*/ 26 h 53"/>
              <a:gd name="T46" fmla="*/ 2 w 68"/>
              <a:gd name="T47" fmla="*/ 25 h 53"/>
              <a:gd name="T48" fmla="*/ 13 w 68"/>
              <a:gd name="T49" fmla="*/ 14 h 53"/>
              <a:gd name="T50" fmla="*/ 14 w 68"/>
              <a:gd name="T51" fmla="*/ 14 h 53"/>
              <a:gd name="T52" fmla="*/ 15 w 68"/>
              <a:gd name="T53" fmla="*/ 15 h 53"/>
              <a:gd name="T54" fmla="*/ 15 w 68"/>
              <a:gd name="T55" fmla="*/ 37 h 53"/>
              <a:gd name="T56" fmla="*/ 68 w 68"/>
              <a:gd name="T57" fmla="*/ 23 h 53"/>
              <a:gd name="T58" fmla="*/ 67 w 68"/>
              <a:gd name="T59" fmla="*/ 24 h 53"/>
              <a:gd name="T60" fmla="*/ 26 w 68"/>
              <a:gd name="T61" fmla="*/ 24 h 53"/>
              <a:gd name="T62" fmla="*/ 25 w 68"/>
              <a:gd name="T63" fmla="*/ 23 h 53"/>
              <a:gd name="T64" fmla="*/ 25 w 68"/>
              <a:gd name="T65" fmla="*/ 15 h 53"/>
              <a:gd name="T66" fmla="*/ 26 w 68"/>
              <a:gd name="T67" fmla="*/ 14 h 53"/>
              <a:gd name="T68" fmla="*/ 67 w 68"/>
              <a:gd name="T69" fmla="*/ 14 h 53"/>
              <a:gd name="T70" fmla="*/ 68 w 68"/>
              <a:gd name="T71" fmla="*/ 15 h 53"/>
              <a:gd name="T72" fmla="*/ 68 w 68"/>
              <a:gd name="T73" fmla="*/ 23 h 53"/>
              <a:gd name="T74" fmla="*/ 68 w 68"/>
              <a:gd name="T75" fmla="*/ 37 h 53"/>
              <a:gd name="T76" fmla="*/ 67 w 68"/>
              <a:gd name="T77" fmla="*/ 38 h 53"/>
              <a:gd name="T78" fmla="*/ 26 w 68"/>
              <a:gd name="T79" fmla="*/ 38 h 53"/>
              <a:gd name="T80" fmla="*/ 25 w 68"/>
              <a:gd name="T81" fmla="*/ 37 h 53"/>
              <a:gd name="T82" fmla="*/ 25 w 68"/>
              <a:gd name="T83" fmla="*/ 30 h 53"/>
              <a:gd name="T84" fmla="*/ 26 w 68"/>
              <a:gd name="T85" fmla="*/ 29 h 53"/>
              <a:gd name="T86" fmla="*/ 67 w 68"/>
              <a:gd name="T87" fmla="*/ 29 h 53"/>
              <a:gd name="T88" fmla="*/ 68 w 68"/>
              <a:gd name="T89" fmla="*/ 30 h 53"/>
              <a:gd name="T90" fmla="*/ 68 w 68"/>
              <a:gd name="T91" fmla="*/ 37 h 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8" h="53">
                <a:moveTo>
                  <a:pt x="68" y="8"/>
                </a:moveTo>
                <a:cubicBezTo>
                  <a:pt x="68" y="9"/>
                  <a:pt x="68" y="9"/>
                  <a:pt x="67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8"/>
                </a:lnTo>
                <a:close/>
                <a:moveTo>
                  <a:pt x="68" y="52"/>
                </a:moveTo>
                <a:cubicBezTo>
                  <a:pt x="68" y="52"/>
                  <a:pt x="68" y="53"/>
                  <a:pt x="67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1" y="43"/>
                  <a:pt x="2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8" y="43"/>
                  <a:pt x="68" y="44"/>
                  <a:pt x="68" y="44"/>
                </a:cubicBezTo>
                <a:lnTo>
                  <a:pt x="68" y="52"/>
                </a:lnTo>
                <a:close/>
                <a:moveTo>
                  <a:pt x="15" y="37"/>
                </a:moveTo>
                <a:cubicBezTo>
                  <a:pt x="15" y="38"/>
                  <a:pt x="14" y="38"/>
                  <a:pt x="14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2" y="27"/>
                  <a:pt x="2" y="27"/>
                  <a:pt x="2" y="27"/>
                </a:cubicBezTo>
                <a:cubicBezTo>
                  <a:pt x="2" y="27"/>
                  <a:pt x="2" y="27"/>
                  <a:pt x="2" y="26"/>
                </a:cubicBezTo>
                <a:cubicBezTo>
                  <a:pt x="2" y="26"/>
                  <a:pt x="2" y="26"/>
                  <a:pt x="2" y="25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4" y="14"/>
                </a:cubicBezTo>
                <a:cubicBezTo>
                  <a:pt x="14" y="14"/>
                  <a:pt x="15" y="15"/>
                  <a:pt x="15" y="15"/>
                </a:cubicBezTo>
                <a:lnTo>
                  <a:pt x="15" y="37"/>
                </a:lnTo>
                <a:close/>
                <a:moveTo>
                  <a:pt x="68" y="23"/>
                </a:moveTo>
                <a:cubicBezTo>
                  <a:pt x="68" y="23"/>
                  <a:pt x="68" y="24"/>
                  <a:pt x="67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4"/>
                  <a:pt x="26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8" y="14"/>
                  <a:pt x="68" y="15"/>
                  <a:pt x="68" y="15"/>
                </a:cubicBezTo>
                <a:lnTo>
                  <a:pt x="68" y="23"/>
                </a:lnTo>
                <a:close/>
                <a:moveTo>
                  <a:pt x="68" y="37"/>
                </a:moveTo>
                <a:cubicBezTo>
                  <a:pt x="68" y="38"/>
                  <a:pt x="68" y="38"/>
                  <a:pt x="67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5" y="38"/>
                  <a:pt x="25" y="38"/>
                  <a:pt x="25" y="37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29"/>
                  <a:pt x="25" y="29"/>
                  <a:pt x="26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8" y="29"/>
                  <a:pt x="68" y="29"/>
                  <a:pt x="68" y="30"/>
                </a:cubicBezTo>
                <a:lnTo>
                  <a:pt x="6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71" name="Freeform 89">
            <a:extLst>
              <a:ext uri="{FF2B5EF4-FFF2-40B4-BE49-F238E27FC236}">
                <a16:creationId xmlns:a16="http://schemas.microsoft.com/office/drawing/2014/main" id="{369A69B8-FC94-D843-A5B0-A21B6307ADA0}"/>
              </a:ext>
            </a:extLst>
          </p:cNvPr>
          <p:cNvSpPr>
            <a:spLocks noEditPoints="1"/>
          </p:cNvSpPr>
          <p:nvPr/>
        </p:nvSpPr>
        <p:spPr bwMode="auto">
          <a:xfrm>
            <a:off x="3954463" y="1684338"/>
            <a:ext cx="233362" cy="233362"/>
          </a:xfrm>
          <a:custGeom>
            <a:avLst/>
            <a:gdLst>
              <a:gd name="T0" fmla="*/ 68 w 68"/>
              <a:gd name="T1" fmla="*/ 3 h 68"/>
              <a:gd name="T2" fmla="*/ 58 w 68"/>
              <a:gd name="T3" fmla="*/ 61 h 68"/>
              <a:gd name="T4" fmla="*/ 57 w 68"/>
              <a:gd name="T5" fmla="*/ 63 h 68"/>
              <a:gd name="T6" fmla="*/ 56 w 68"/>
              <a:gd name="T7" fmla="*/ 63 h 68"/>
              <a:gd name="T8" fmla="*/ 55 w 68"/>
              <a:gd name="T9" fmla="*/ 63 h 68"/>
              <a:gd name="T10" fmla="*/ 35 w 68"/>
              <a:gd name="T11" fmla="*/ 55 h 68"/>
              <a:gd name="T12" fmla="*/ 23 w 68"/>
              <a:gd name="T13" fmla="*/ 67 h 68"/>
              <a:gd name="T14" fmla="*/ 22 w 68"/>
              <a:gd name="T15" fmla="*/ 68 h 68"/>
              <a:gd name="T16" fmla="*/ 21 w 68"/>
              <a:gd name="T17" fmla="*/ 68 h 68"/>
              <a:gd name="T18" fmla="*/ 19 w 68"/>
              <a:gd name="T19" fmla="*/ 65 h 68"/>
              <a:gd name="T20" fmla="*/ 19 w 68"/>
              <a:gd name="T21" fmla="*/ 48 h 68"/>
              <a:gd name="T22" fmla="*/ 1 w 68"/>
              <a:gd name="T23" fmla="*/ 41 h 68"/>
              <a:gd name="T24" fmla="*/ 0 w 68"/>
              <a:gd name="T25" fmla="*/ 39 h 68"/>
              <a:gd name="T26" fmla="*/ 1 w 68"/>
              <a:gd name="T27" fmla="*/ 36 h 68"/>
              <a:gd name="T28" fmla="*/ 64 w 68"/>
              <a:gd name="T29" fmla="*/ 0 h 68"/>
              <a:gd name="T30" fmla="*/ 67 w 68"/>
              <a:gd name="T31" fmla="*/ 0 h 68"/>
              <a:gd name="T32" fmla="*/ 68 w 68"/>
              <a:gd name="T33" fmla="*/ 3 h 68"/>
              <a:gd name="T34" fmla="*/ 62 w 68"/>
              <a:gd name="T35" fmla="*/ 7 h 68"/>
              <a:gd name="T36" fmla="*/ 8 w 68"/>
              <a:gd name="T37" fmla="*/ 38 h 68"/>
              <a:gd name="T38" fmla="*/ 20 w 68"/>
              <a:gd name="T39" fmla="*/ 43 h 68"/>
              <a:gd name="T40" fmla="*/ 53 w 68"/>
              <a:gd name="T41" fmla="*/ 19 h 68"/>
              <a:gd name="T42" fmla="*/ 35 w 68"/>
              <a:gd name="T43" fmla="*/ 49 h 68"/>
              <a:gd name="T44" fmla="*/ 54 w 68"/>
              <a:gd name="T45" fmla="*/ 57 h 68"/>
              <a:gd name="T46" fmla="*/ 62 w 68"/>
              <a:gd name="T47" fmla="*/ 7 h 6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5" y="55"/>
                  <a:pt x="35" y="55"/>
                  <a:pt x="35" y="55"/>
                </a:cubicBezTo>
                <a:cubicBezTo>
                  <a:pt x="23" y="67"/>
                  <a:pt x="23" y="67"/>
                  <a:pt x="23" y="67"/>
                </a:cubicBezTo>
                <a:cubicBezTo>
                  <a:pt x="23" y="67"/>
                  <a:pt x="22" y="68"/>
                  <a:pt x="22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0" y="67"/>
                  <a:pt x="19" y="66"/>
                  <a:pt x="19" y="65"/>
                </a:cubicBezTo>
                <a:cubicBezTo>
                  <a:pt x="19" y="48"/>
                  <a:pt x="19" y="48"/>
                  <a:pt x="19" y="48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  <a:moveTo>
                  <a:pt x="62" y="7"/>
                </a:moveTo>
                <a:cubicBezTo>
                  <a:pt x="8" y="38"/>
                  <a:pt x="8" y="38"/>
                  <a:pt x="8" y="38"/>
                </a:cubicBezTo>
                <a:cubicBezTo>
                  <a:pt x="20" y="43"/>
                  <a:pt x="20" y="43"/>
                  <a:pt x="20" y="43"/>
                </a:cubicBezTo>
                <a:cubicBezTo>
                  <a:pt x="53" y="19"/>
                  <a:pt x="53" y="19"/>
                  <a:pt x="53" y="19"/>
                </a:cubicBezTo>
                <a:cubicBezTo>
                  <a:pt x="35" y="49"/>
                  <a:pt x="35" y="49"/>
                  <a:pt x="35" y="49"/>
                </a:cubicBezTo>
                <a:cubicBezTo>
                  <a:pt x="54" y="57"/>
                  <a:pt x="54" y="57"/>
                  <a:pt x="54" y="57"/>
                </a:cubicBezTo>
                <a:lnTo>
                  <a:pt x="62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72" name="Freeform 90">
            <a:extLst>
              <a:ext uri="{FF2B5EF4-FFF2-40B4-BE49-F238E27FC236}">
                <a16:creationId xmlns:a16="http://schemas.microsoft.com/office/drawing/2014/main" id="{0ED46696-9502-3849-89FC-14E6D0FEFE2E}"/>
              </a:ext>
            </a:extLst>
          </p:cNvPr>
          <p:cNvSpPr>
            <a:spLocks noEditPoints="1"/>
          </p:cNvSpPr>
          <p:nvPr/>
        </p:nvSpPr>
        <p:spPr bwMode="auto">
          <a:xfrm>
            <a:off x="4448175" y="1700213"/>
            <a:ext cx="203200" cy="200025"/>
          </a:xfrm>
          <a:custGeom>
            <a:avLst/>
            <a:gdLst>
              <a:gd name="T0" fmla="*/ 25 w 59"/>
              <a:gd name="T1" fmla="*/ 55 h 58"/>
              <a:gd name="T2" fmla="*/ 22 w 59"/>
              <a:gd name="T3" fmla="*/ 58 h 58"/>
              <a:gd name="T4" fmla="*/ 3 w 59"/>
              <a:gd name="T5" fmla="*/ 58 h 58"/>
              <a:gd name="T6" fmla="*/ 0 w 59"/>
              <a:gd name="T7" fmla="*/ 55 h 58"/>
              <a:gd name="T8" fmla="*/ 0 w 59"/>
              <a:gd name="T9" fmla="*/ 2 h 58"/>
              <a:gd name="T10" fmla="*/ 3 w 59"/>
              <a:gd name="T11" fmla="*/ 0 h 58"/>
              <a:gd name="T12" fmla="*/ 22 w 59"/>
              <a:gd name="T13" fmla="*/ 0 h 58"/>
              <a:gd name="T14" fmla="*/ 25 w 59"/>
              <a:gd name="T15" fmla="*/ 2 h 58"/>
              <a:gd name="T16" fmla="*/ 25 w 59"/>
              <a:gd name="T17" fmla="*/ 55 h 58"/>
              <a:gd name="T18" fmla="*/ 59 w 59"/>
              <a:gd name="T19" fmla="*/ 55 h 58"/>
              <a:gd name="T20" fmla="*/ 56 w 59"/>
              <a:gd name="T21" fmla="*/ 58 h 58"/>
              <a:gd name="T22" fmla="*/ 37 w 59"/>
              <a:gd name="T23" fmla="*/ 58 h 58"/>
              <a:gd name="T24" fmla="*/ 34 w 59"/>
              <a:gd name="T25" fmla="*/ 55 h 58"/>
              <a:gd name="T26" fmla="*/ 34 w 59"/>
              <a:gd name="T27" fmla="*/ 2 h 58"/>
              <a:gd name="T28" fmla="*/ 37 w 59"/>
              <a:gd name="T29" fmla="*/ 0 h 58"/>
              <a:gd name="T30" fmla="*/ 56 w 59"/>
              <a:gd name="T31" fmla="*/ 0 h 58"/>
              <a:gd name="T32" fmla="*/ 59 w 59"/>
              <a:gd name="T33" fmla="*/ 2 h 58"/>
              <a:gd name="T34" fmla="*/ 59 w 59"/>
              <a:gd name="T35" fmla="*/ 55 h 58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" h="58">
                <a:moveTo>
                  <a:pt x="25" y="55"/>
                </a:moveTo>
                <a:cubicBezTo>
                  <a:pt x="25" y="57"/>
                  <a:pt x="24" y="58"/>
                  <a:pt x="22" y="58"/>
                </a:cubicBezTo>
                <a:cubicBezTo>
                  <a:pt x="3" y="58"/>
                  <a:pt x="3" y="58"/>
                  <a:pt x="3" y="58"/>
                </a:cubicBezTo>
                <a:cubicBezTo>
                  <a:pt x="2" y="58"/>
                  <a:pt x="0" y="57"/>
                  <a:pt x="0" y="5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4" y="0"/>
                  <a:pt x="25" y="1"/>
                  <a:pt x="25" y="2"/>
                </a:cubicBezTo>
                <a:lnTo>
                  <a:pt x="25" y="55"/>
                </a:lnTo>
                <a:close/>
                <a:moveTo>
                  <a:pt x="59" y="55"/>
                </a:moveTo>
                <a:cubicBezTo>
                  <a:pt x="59" y="57"/>
                  <a:pt x="58" y="58"/>
                  <a:pt x="56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6" y="58"/>
                  <a:pt x="34" y="57"/>
                  <a:pt x="34" y="55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1"/>
                  <a:pt x="36" y="0"/>
                  <a:pt x="37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lnTo>
                  <a:pt x="59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73" name="Freeform 91">
            <a:extLst>
              <a:ext uri="{FF2B5EF4-FFF2-40B4-BE49-F238E27FC236}">
                <a16:creationId xmlns:a16="http://schemas.microsoft.com/office/drawing/2014/main" id="{24C4BD65-C01C-8943-9947-688D601FA12C}"/>
              </a:ext>
            </a:extLst>
          </p:cNvPr>
          <p:cNvSpPr>
            <a:spLocks noEditPoints="1"/>
          </p:cNvSpPr>
          <p:nvPr/>
        </p:nvSpPr>
        <p:spPr bwMode="auto">
          <a:xfrm>
            <a:off x="4943475" y="1700213"/>
            <a:ext cx="198438" cy="200025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41 w 58"/>
              <a:gd name="T19" fmla="*/ 27 h 58"/>
              <a:gd name="T20" fmla="*/ 30 w 58"/>
              <a:gd name="T21" fmla="*/ 17 h 58"/>
              <a:gd name="T22" fmla="*/ 9 w 58"/>
              <a:gd name="T23" fmla="*/ 37 h 58"/>
              <a:gd name="T24" fmla="*/ 9 w 58"/>
              <a:gd name="T25" fmla="*/ 48 h 58"/>
              <a:gd name="T26" fmla="*/ 20 w 58"/>
              <a:gd name="T27" fmla="*/ 48 h 58"/>
              <a:gd name="T28" fmla="*/ 41 w 58"/>
              <a:gd name="T29" fmla="*/ 27 h 58"/>
              <a:gd name="T30" fmla="*/ 21 w 58"/>
              <a:gd name="T31" fmla="*/ 43 h 58"/>
              <a:gd name="T32" fmla="*/ 19 w 58"/>
              <a:gd name="T33" fmla="*/ 44 h 58"/>
              <a:gd name="T34" fmla="*/ 17 w 58"/>
              <a:gd name="T35" fmla="*/ 44 h 58"/>
              <a:gd name="T36" fmla="*/ 17 w 58"/>
              <a:gd name="T37" fmla="*/ 41 h 58"/>
              <a:gd name="T38" fmla="*/ 13 w 58"/>
              <a:gd name="T39" fmla="*/ 41 h 58"/>
              <a:gd name="T40" fmla="*/ 13 w 58"/>
              <a:gd name="T41" fmla="*/ 39 h 58"/>
              <a:gd name="T42" fmla="*/ 15 w 58"/>
              <a:gd name="T43" fmla="*/ 37 h 58"/>
              <a:gd name="T44" fmla="*/ 21 w 58"/>
              <a:gd name="T45" fmla="*/ 43 h 58"/>
              <a:gd name="T46" fmla="*/ 31 w 58"/>
              <a:gd name="T47" fmla="*/ 23 h 58"/>
              <a:gd name="T48" fmla="*/ 20 w 58"/>
              <a:gd name="T49" fmla="*/ 34 h 58"/>
              <a:gd name="T50" fmla="*/ 19 w 58"/>
              <a:gd name="T51" fmla="*/ 34 h 58"/>
              <a:gd name="T52" fmla="*/ 19 w 58"/>
              <a:gd name="T53" fmla="*/ 33 h 58"/>
              <a:gd name="T54" fmla="*/ 30 w 58"/>
              <a:gd name="T55" fmla="*/ 22 h 58"/>
              <a:gd name="T56" fmla="*/ 31 w 58"/>
              <a:gd name="T57" fmla="*/ 22 h 58"/>
              <a:gd name="T58" fmla="*/ 31 w 58"/>
              <a:gd name="T59" fmla="*/ 23 h 58"/>
              <a:gd name="T60" fmla="*/ 47 w 58"/>
              <a:gd name="T61" fmla="*/ 22 h 58"/>
              <a:gd name="T62" fmla="*/ 47 w 58"/>
              <a:gd name="T63" fmla="*/ 16 h 58"/>
              <a:gd name="T64" fmla="*/ 41 w 58"/>
              <a:gd name="T65" fmla="*/ 11 h 58"/>
              <a:gd name="T66" fmla="*/ 36 w 58"/>
              <a:gd name="T67" fmla="*/ 11 h 58"/>
              <a:gd name="T68" fmla="*/ 33 w 58"/>
              <a:gd name="T69" fmla="*/ 14 h 58"/>
              <a:gd name="T70" fmla="*/ 43 w 58"/>
              <a:gd name="T71" fmla="*/ 25 h 58"/>
              <a:gd name="T72" fmla="*/ 47 w 58"/>
              <a:gd name="T73" fmla="*/ 22 h 5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1" y="27"/>
                </a:moveTo>
                <a:cubicBezTo>
                  <a:pt x="30" y="17"/>
                  <a:pt x="30" y="17"/>
                  <a:pt x="30" y="1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48"/>
                  <a:pt x="9" y="48"/>
                  <a:pt x="9" y="48"/>
                </a:cubicBezTo>
                <a:cubicBezTo>
                  <a:pt x="20" y="48"/>
                  <a:pt x="20" y="48"/>
                  <a:pt x="20" y="48"/>
                </a:cubicBezTo>
                <a:lnTo>
                  <a:pt x="41" y="27"/>
                </a:lnTo>
                <a:close/>
                <a:moveTo>
                  <a:pt x="21" y="43"/>
                </a:moveTo>
                <a:cubicBezTo>
                  <a:pt x="19" y="44"/>
                  <a:pt x="19" y="44"/>
                  <a:pt x="19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1"/>
                  <a:pt x="17" y="41"/>
                  <a:pt x="17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39"/>
                  <a:pt x="13" y="39"/>
                  <a:pt x="13" y="39"/>
                </a:cubicBezTo>
                <a:cubicBezTo>
                  <a:pt x="15" y="37"/>
                  <a:pt x="15" y="37"/>
                  <a:pt x="15" y="37"/>
                </a:cubicBezTo>
                <a:lnTo>
                  <a:pt x="21" y="43"/>
                </a:lnTo>
                <a:close/>
                <a:moveTo>
                  <a:pt x="31" y="23"/>
                </a:moveTo>
                <a:cubicBezTo>
                  <a:pt x="20" y="34"/>
                  <a:pt x="20" y="34"/>
                  <a:pt x="20" y="34"/>
                </a:cubicBezTo>
                <a:cubicBezTo>
                  <a:pt x="19" y="34"/>
                  <a:pt x="19" y="35"/>
                  <a:pt x="19" y="34"/>
                </a:cubicBezTo>
                <a:cubicBezTo>
                  <a:pt x="18" y="34"/>
                  <a:pt x="18" y="33"/>
                  <a:pt x="19" y="33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2"/>
                  <a:pt x="31" y="22"/>
                  <a:pt x="31" y="22"/>
                </a:cubicBezTo>
                <a:cubicBezTo>
                  <a:pt x="31" y="22"/>
                  <a:pt x="31" y="23"/>
                  <a:pt x="31" y="23"/>
                </a:cubicBezTo>
                <a:close/>
                <a:moveTo>
                  <a:pt x="47" y="22"/>
                </a:moveTo>
                <a:cubicBezTo>
                  <a:pt x="48" y="20"/>
                  <a:pt x="48" y="18"/>
                  <a:pt x="47" y="16"/>
                </a:cubicBezTo>
                <a:cubicBezTo>
                  <a:pt x="41" y="11"/>
                  <a:pt x="41" y="11"/>
                  <a:pt x="41" y="11"/>
                </a:cubicBezTo>
                <a:cubicBezTo>
                  <a:pt x="40" y="9"/>
                  <a:pt x="37" y="9"/>
                  <a:pt x="36" y="11"/>
                </a:cubicBezTo>
                <a:cubicBezTo>
                  <a:pt x="33" y="14"/>
                  <a:pt x="33" y="14"/>
                  <a:pt x="33" y="14"/>
                </a:cubicBezTo>
                <a:cubicBezTo>
                  <a:pt x="43" y="25"/>
                  <a:pt x="43" y="25"/>
                  <a:pt x="43" y="25"/>
                </a:cubicBezTo>
                <a:lnTo>
                  <a:pt x="47" y="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74" name="Freeform 92">
            <a:extLst>
              <a:ext uri="{FF2B5EF4-FFF2-40B4-BE49-F238E27FC236}">
                <a16:creationId xmlns:a16="http://schemas.microsoft.com/office/drawing/2014/main" id="{7453ECE1-0258-B448-9E4A-29DFD7A12070}"/>
              </a:ext>
            </a:extLst>
          </p:cNvPr>
          <p:cNvSpPr>
            <a:spLocks noEditPoints="1"/>
          </p:cNvSpPr>
          <p:nvPr/>
        </p:nvSpPr>
        <p:spPr bwMode="auto">
          <a:xfrm>
            <a:off x="5437188" y="1700213"/>
            <a:ext cx="250825" cy="200025"/>
          </a:xfrm>
          <a:custGeom>
            <a:avLst/>
            <a:gdLst>
              <a:gd name="T0" fmla="*/ 73 w 73"/>
              <a:gd name="T1" fmla="*/ 52 h 58"/>
              <a:gd name="T2" fmla="*/ 67 w 73"/>
              <a:gd name="T3" fmla="*/ 58 h 58"/>
              <a:gd name="T4" fmla="*/ 7 w 73"/>
              <a:gd name="T5" fmla="*/ 58 h 58"/>
              <a:gd name="T6" fmla="*/ 0 w 73"/>
              <a:gd name="T7" fmla="*/ 52 h 58"/>
              <a:gd name="T8" fmla="*/ 0 w 73"/>
              <a:gd name="T9" fmla="*/ 6 h 58"/>
              <a:gd name="T10" fmla="*/ 7 w 73"/>
              <a:gd name="T11" fmla="*/ 0 h 58"/>
              <a:gd name="T12" fmla="*/ 67 w 73"/>
              <a:gd name="T13" fmla="*/ 0 h 58"/>
              <a:gd name="T14" fmla="*/ 73 w 73"/>
              <a:gd name="T15" fmla="*/ 6 h 58"/>
              <a:gd name="T16" fmla="*/ 73 w 73"/>
              <a:gd name="T17" fmla="*/ 52 h 58"/>
              <a:gd name="T18" fmla="*/ 7 w 73"/>
              <a:gd name="T19" fmla="*/ 4 h 58"/>
              <a:gd name="T20" fmla="*/ 5 w 73"/>
              <a:gd name="T21" fmla="*/ 6 h 58"/>
              <a:gd name="T22" fmla="*/ 5 w 73"/>
              <a:gd name="T23" fmla="*/ 52 h 58"/>
              <a:gd name="T24" fmla="*/ 7 w 73"/>
              <a:gd name="T25" fmla="*/ 53 h 58"/>
              <a:gd name="T26" fmla="*/ 67 w 73"/>
              <a:gd name="T27" fmla="*/ 53 h 58"/>
              <a:gd name="T28" fmla="*/ 68 w 73"/>
              <a:gd name="T29" fmla="*/ 52 h 58"/>
              <a:gd name="T30" fmla="*/ 68 w 73"/>
              <a:gd name="T31" fmla="*/ 6 h 58"/>
              <a:gd name="T32" fmla="*/ 67 w 73"/>
              <a:gd name="T33" fmla="*/ 4 h 58"/>
              <a:gd name="T34" fmla="*/ 7 w 73"/>
              <a:gd name="T35" fmla="*/ 4 h 58"/>
              <a:gd name="T36" fmla="*/ 17 w 73"/>
              <a:gd name="T37" fmla="*/ 24 h 58"/>
              <a:gd name="T38" fmla="*/ 10 w 73"/>
              <a:gd name="T39" fmla="*/ 17 h 58"/>
              <a:gd name="T40" fmla="*/ 17 w 73"/>
              <a:gd name="T41" fmla="*/ 9 h 58"/>
              <a:gd name="T42" fmla="*/ 25 w 73"/>
              <a:gd name="T43" fmla="*/ 17 h 58"/>
              <a:gd name="T44" fmla="*/ 17 w 73"/>
              <a:gd name="T45" fmla="*/ 24 h 58"/>
              <a:gd name="T46" fmla="*/ 64 w 73"/>
              <a:gd name="T47" fmla="*/ 48 h 58"/>
              <a:gd name="T48" fmla="*/ 10 w 73"/>
              <a:gd name="T49" fmla="*/ 48 h 58"/>
              <a:gd name="T50" fmla="*/ 10 w 73"/>
              <a:gd name="T51" fmla="*/ 41 h 58"/>
              <a:gd name="T52" fmla="*/ 22 w 73"/>
              <a:gd name="T53" fmla="*/ 29 h 58"/>
              <a:gd name="T54" fmla="*/ 28 w 73"/>
              <a:gd name="T55" fmla="*/ 35 h 58"/>
              <a:gd name="T56" fmla="*/ 48 w 73"/>
              <a:gd name="T57" fmla="*/ 15 h 58"/>
              <a:gd name="T58" fmla="*/ 64 w 73"/>
              <a:gd name="T59" fmla="*/ 31 h 58"/>
              <a:gd name="T60" fmla="*/ 64 w 73"/>
              <a:gd name="T61" fmla="*/ 48 h 5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73" h="58">
                <a:moveTo>
                  <a:pt x="73" y="52"/>
                </a:moveTo>
                <a:cubicBezTo>
                  <a:pt x="73" y="55"/>
                  <a:pt x="71" y="58"/>
                  <a:pt x="6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1" y="0"/>
                  <a:pt x="73" y="2"/>
                  <a:pt x="73" y="6"/>
                </a:cubicBezTo>
                <a:lnTo>
                  <a:pt x="73" y="52"/>
                </a:lnTo>
                <a:close/>
                <a:moveTo>
                  <a:pt x="7" y="4"/>
                </a:moveTo>
                <a:cubicBezTo>
                  <a:pt x="6" y="4"/>
                  <a:pt x="5" y="5"/>
                  <a:pt x="5" y="6"/>
                </a:cubicBezTo>
                <a:cubicBezTo>
                  <a:pt x="5" y="52"/>
                  <a:pt x="5" y="52"/>
                  <a:pt x="5" y="52"/>
                </a:cubicBezTo>
                <a:cubicBezTo>
                  <a:pt x="5" y="52"/>
                  <a:pt x="6" y="53"/>
                  <a:pt x="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8" y="53"/>
                  <a:pt x="68" y="52"/>
                  <a:pt x="68" y="52"/>
                </a:cubicBezTo>
                <a:cubicBezTo>
                  <a:pt x="68" y="6"/>
                  <a:pt x="68" y="6"/>
                  <a:pt x="68" y="6"/>
                </a:cubicBezTo>
                <a:cubicBezTo>
                  <a:pt x="68" y="5"/>
                  <a:pt x="68" y="4"/>
                  <a:pt x="67" y="4"/>
                </a:cubicBezTo>
                <a:lnTo>
                  <a:pt x="7" y="4"/>
                </a:lnTo>
                <a:close/>
                <a:moveTo>
                  <a:pt x="17" y="24"/>
                </a:moveTo>
                <a:cubicBezTo>
                  <a:pt x="13" y="24"/>
                  <a:pt x="10" y="21"/>
                  <a:pt x="10" y="17"/>
                </a:cubicBezTo>
                <a:cubicBezTo>
                  <a:pt x="10" y="13"/>
                  <a:pt x="13" y="9"/>
                  <a:pt x="17" y="9"/>
                </a:cubicBezTo>
                <a:cubicBezTo>
                  <a:pt x="21" y="9"/>
                  <a:pt x="25" y="13"/>
                  <a:pt x="25" y="17"/>
                </a:cubicBezTo>
                <a:cubicBezTo>
                  <a:pt x="25" y="21"/>
                  <a:pt x="21" y="24"/>
                  <a:pt x="17" y="24"/>
                </a:cubicBezTo>
                <a:close/>
                <a:moveTo>
                  <a:pt x="64" y="48"/>
                </a:moveTo>
                <a:cubicBezTo>
                  <a:pt x="10" y="48"/>
                  <a:pt x="10" y="48"/>
                  <a:pt x="10" y="48"/>
                </a:cubicBezTo>
                <a:cubicBezTo>
                  <a:pt x="10" y="41"/>
                  <a:pt x="10" y="41"/>
                  <a:pt x="10" y="41"/>
                </a:cubicBezTo>
                <a:cubicBezTo>
                  <a:pt x="22" y="29"/>
                  <a:pt x="22" y="29"/>
                  <a:pt x="22" y="29"/>
                </a:cubicBezTo>
                <a:cubicBezTo>
                  <a:pt x="28" y="35"/>
                  <a:pt x="28" y="35"/>
                  <a:pt x="28" y="35"/>
                </a:cubicBezTo>
                <a:cubicBezTo>
                  <a:pt x="48" y="15"/>
                  <a:pt x="48" y="15"/>
                  <a:pt x="48" y="15"/>
                </a:cubicBezTo>
                <a:cubicBezTo>
                  <a:pt x="64" y="31"/>
                  <a:pt x="64" y="31"/>
                  <a:pt x="64" y="31"/>
                </a:cubicBezTo>
                <a:lnTo>
                  <a:pt x="6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75" name="Freeform 93">
            <a:extLst>
              <a:ext uri="{FF2B5EF4-FFF2-40B4-BE49-F238E27FC236}">
                <a16:creationId xmlns:a16="http://schemas.microsoft.com/office/drawing/2014/main" id="{1E53963F-F0DF-9941-A956-85AEEADD7CF1}"/>
              </a:ext>
            </a:extLst>
          </p:cNvPr>
          <p:cNvSpPr>
            <a:spLocks noEditPoints="1"/>
          </p:cNvSpPr>
          <p:nvPr/>
        </p:nvSpPr>
        <p:spPr bwMode="auto">
          <a:xfrm>
            <a:off x="5934075" y="1684338"/>
            <a:ext cx="258763" cy="230187"/>
          </a:xfrm>
          <a:custGeom>
            <a:avLst/>
            <a:gdLst>
              <a:gd name="T0" fmla="*/ 75 w 75"/>
              <a:gd name="T1" fmla="*/ 61 h 67"/>
              <a:gd name="T2" fmla="*/ 46 w 75"/>
              <a:gd name="T3" fmla="*/ 37 h 67"/>
              <a:gd name="T4" fmla="*/ 46 w 75"/>
              <a:gd name="T5" fmla="*/ 37 h 67"/>
              <a:gd name="T6" fmla="*/ 51 w 75"/>
              <a:gd name="T7" fmla="*/ 45 h 67"/>
              <a:gd name="T8" fmla="*/ 49 w 75"/>
              <a:gd name="T9" fmla="*/ 55 h 67"/>
              <a:gd name="T10" fmla="*/ 39 w 75"/>
              <a:gd name="T11" fmla="*/ 55 h 67"/>
              <a:gd name="T12" fmla="*/ 39 w 75"/>
              <a:gd name="T13" fmla="*/ 50 h 67"/>
              <a:gd name="T14" fmla="*/ 42 w 75"/>
              <a:gd name="T15" fmla="*/ 45 h 67"/>
              <a:gd name="T16" fmla="*/ 22 w 75"/>
              <a:gd name="T17" fmla="*/ 39 h 67"/>
              <a:gd name="T18" fmla="*/ 2 w 75"/>
              <a:gd name="T19" fmla="*/ 42 h 67"/>
              <a:gd name="T20" fmla="*/ 1 w 75"/>
              <a:gd name="T21" fmla="*/ 39 h 67"/>
              <a:gd name="T22" fmla="*/ 23 w 75"/>
              <a:gd name="T23" fmla="*/ 32 h 67"/>
              <a:gd name="T24" fmla="*/ 26 w 75"/>
              <a:gd name="T25" fmla="*/ 34 h 67"/>
              <a:gd name="T26" fmla="*/ 34 w 75"/>
              <a:gd name="T27" fmla="*/ 34 h 67"/>
              <a:gd name="T28" fmla="*/ 26 w 75"/>
              <a:gd name="T29" fmla="*/ 37 h 67"/>
              <a:gd name="T30" fmla="*/ 33 w 75"/>
              <a:gd name="T31" fmla="*/ 45 h 67"/>
              <a:gd name="T32" fmla="*/ 34 w 75"/>
              <a:gd name="T33" fmla="*/ 33 h 67"/>
              <a:gd name="T34" fmla="*/ 32 w 75"/>
              <a:gd name="T35" fmla="*/ 31 h 67"/>
              <a:gd name="T36" fmla="*/ 34 w 75"/>
              <a:gd name="T37" fmla="*/ 24 h 67"/>
              <a:gd name="T38" fmla="*/ 48 w 75"/>
              <a:gd name="T39" fmla="*/ 31 h 67"/>
              <a:gd name="T40" fmla="*/ 45 w 75"/>
              <a:gd name="T41" fmla="*/ 34 h 67"/>
              <a:gd name="T42" fmla="*/ 65 w 75"/>
              <a:gd name="T43" fmla="*/ 50 h 67"/>
              <a:gd name="T44" fmla="*/ 28 w 75"/>
              <a:gd name="T45" fmla="*/ 32 h 67"/>
              <a:gd name="T46" fmla="*/ 32 w 75"/>
              <a:gd name="T47" fmla="*/ 32 h 67"/>
              <a:gd name="T48" fmla="*/ 32 w 75"/>
              <a:gd name="T49" fmla="*/ 36 h 67"/>
              <a:gd name="T50" fmla="*/ 33 w 75"/>
              <a:gd name="T51" fmla="*/ 45 h 67"/>
              <a:gd name="T52" fmla="*/ 32 w 75"/>
              <a:gd name="T53" fmla="*/ 36 h 67"/>
              <a:gd name="T54" fmla="*/ 40 w 75"/>
              <a:gd name="T55" fmla="*/ 23 h 67"/>
              <a:gd name="T56" fmla="*/ 35 w 75"/>
              <a:gd name="T57" fmla="*/ 22 h 67"/>
              <a:gd name="T58" fmla="*/ 46 w 75"/>
              <a:gd name="T59" fmla="*/ 18 h 67"/>
              <a:gd name="T60" fmla="*/ 47 w 75"/>
              <a:gd name="T61" fmla="*/ 21 h 67"/>
              <a:gd name="T62" fmla="*/ 62 w 75"/>
              <a:gd name="T63" fmla="*/ 14 h 67"/>
              <a:gd name="T64" fmla="*/ 73 w 75"/>
              <a:gd name="T65" fmla="*/ 0 h 67"/>
              <a:gd name="T66" fmla="*/ 52 w 75"/>
              <a:gd name="T67" fmla="*/ 21 h 67"/>
              <a:gd name="T68" fmla="*/ 48 w 75"/>
              <a:gd name="T69" fmla="*/ 25 h 67"/>
              <a:gd name="T70" fmla="*/ 44 w 75"/>
              <a:gd name="T71" fmla="*/ 23 h 67"/>
              <a:gd name="T72" fmla="*/ 41 w 75"/>
              <a:gd name="T73" fmla="*/ 59 h 67"/>
              <a:gd name="T74" fmla="*/ 39 w 75"/>
              <a:gd name="T75" fmla="*/ 56 h 67"/>
              <a:gd name="T76" fmla="*/ 50 w 75"/>
              <a:gd name="T77" fmla="*/ 58 h 67"/>
              <a:gd name="T78" fmla="*/ 45 w 75"/>
              <a:gd name="T79" fmla="*/ 67 h 67"/>
              <a:gd name="T80" fmla="*/ 39 w 75"/>
              <a:gd name="T81" fmla="*/ 61 h 67"/>
              <a:gd name="T82" fmla="*/ 49 w 75"/>
              <a:gd name="T83" fmla="*/ 57 h 67"/>
              <a:gd name="T84" fmla="*/ 41 w 75"/>
              <a:gd name="T85" fmla="*/ 57 h 67"/>
              <a:gd name="T86" fmla="*/ 49 w 75"/>
              <a:gd name="T87" fmla="*/ 56 h 67"/>
              <a:gd name="T88" fmla="*/ 73 w 75"/>
              <a:gd name="T89" fmla="*/ 0 h 67"/>
              <a:gd name="T90" fmla="*/ 73 w 75"/>
              <a:gd name="T91" fmla="*/ 0 h 67"/>
              <a:gd name="T92" fmla="*/ 73 w 75"/>
              <a:gd name="T93" fmla="*/ 0 h 67"/>
              <a:gd name="T94" fmla="*/ 73 w 75"/>
              <a:gd name="T95" fmla="*/ 0 h 6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5" h="67">
                <a:moveTo>
                  <a:pt x="65" y="50"/>
                </a:moveTo>
                <a:cubicBezTo>
                  <a:pt x="68" y="55"/>
                  <a:pt x="71" y="57"/>
                  <a:pt x="75" y="61"/>
                </a:cubicBezTo>
                <a:cubicBezTo>
                  <a:pt x="70" y="63"/>
                  <a:pt x="65" y="65"/>
                  <a:pt x="61" y="67"/>
                </a:cubicBezTo>
                <a:cubicBezTo>
                  <a:pt x="54" y="61"/>
                  <a:pt x="58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9" y="40"/>
                  <a:pt x="50" y="41"/>
                  <a:pt x="51" y="45"/>
                </a:cubicBezTo>
                <a:cubicBezTo>
                  <a:pt x="51" y="46"/>
                  <a:pt x="51" y="46"/>
                  <a:pt x="51" y="46"/>
                </a:cubicBezTo>
                <a:cubicBezTo>
                  <a:pt x="51" y="49"/>
                  <a:pt x="50" y="52"/>
                  <a:pt x="49" y="55"/>
                </a:cubicBezTo>
                <a:cubicBezTo>
                  <a:pt x="47" y="55"/>
                  <a:pt x="44" y="56"/>
                  <a:pt x="42" y="56"/>
                </a:cubicBezTo>
                <a:cubicBezTo>
                  <a:pt x="41" y="56"/>
                  <a:pt x="40" y="55"/>
                  <a:pt x="39" y="55"/>
                </a:cubicBezTo>
                <a:cubicBezTo>
                  <a:pt x="39" y="55"/>
                  <a:pt x="39" y="54"/>
                  <a:pt x="39" y="53"/>
                </a:cubicBezTo>
                <a:cubicBezTo>
                  <a:pt x="39" y="52"/>
                  <a:pt x="39" y="51"/>
                  <a:pt x="39" y="50"/>
                </a:cubicBezTo>
                <a:cubicBezTo>
                  <a:pt x="39" y="48"/>
                  <a:pt x="44" y="46"/>
                  <a:pt x="43" y="44"/>
                </a:cubicBezTo>
                <a:cubicBezTo>
                  <a:pt x="43" y="44"/>
                  <a:pt x="42" y="44"/>
                  <a:pt x="42" y="45"/>
                </a:cubicBezTo>
                <a:cubicBezTo>
                  <a:pt x="40" y="47"/>
                  <a:pt x="36" y="50"/>
                  <a:pt x="32" y="50"/>
                </a:cubicBezTo>
                <a:cubicBezTo>
                  <a:pt x="30" y="50"/>
                  <a:pt x="25" y="41"/>
                  <a:pt x="22" y="39"/>
                </a:cubicBezTo>
                <a:cubicBezTo>
                  <a:pt x="22" y="39"/>
                  <a:pt x="22" y="38"/>
                  <a:pt x="21" y="38"/>
                </a:cubicBezTo>
                <a:cubicBezTo>
                  <a:pt x="19" y="38"/>
                  <a:pt x="3" y="42"/>
                  <a:pt x="2" y="42"/>
                </a:cubicBezTo>
                <a:cubicBezTo>
                  <a:pt x="1" y="42"/>
                  <a:pt x="0" y="42"/>
                  <a:pt x="0" y="41"/>
                </a:cubicBezTo>
                <a:cubicBezTo>
                  <a:pt x="0" y="40"/>
                  <a:pt x="1" y="39"/>
                  <a:pt x="1" y="39"/>
                </a:cubicBezTo>
                <a:cubicBezTo>
                  <a:pt x="20" y="35"/>
                  <a:pt x="20" y="35"/>
                  <a:pt x="20" y="35"/>
                </a:cubicBezTo>
                <a:cubicBezTo>
                  <a:pt x="19" y="33"/>
                  <a:pt x="22" y="33"/>
                  <a:pt x="23" y="32"/>
                </a:cubicBezTo>
                <a:cubicBezTo>
                  <a:pt x="23" y="32"/>
                  <a:pt x="24" y="32"/>
                  <a:pt x="24" y="32"/>
                </a:cubicBezTo>
                <a:cubicBezTo>
                  <a:pt x="25" y="32"/>
                  <a:pt x="26" y="33"/>
                  <a:pt x="26" y="34"/>
                </a:cubicBezTo>
                <a:cubicBezTo>
                  <a:pt x="27" y="34"/>
                  <a:pt x="32" y="32"/>
                  <a:pt x="32" y="32"/>
                </a:cubicBezTo>
                <a:cubicBezTo>
                  <a:pt x="33" y="32"/>
                  <a:pt x="34" y="33"/>
                  <a:pt x="34" y="34"/>
                </a:cubicBezTo>
                <a:cubicBezTo>
                  <a:pt x="34" y="35"/>
                  <a:pt x="34" y="35"/>
                  <a:pt x="33" y="35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8"/>
                  <a:pt x="26" y="38"/>
                  <a:pt x="26" y="38"/>
                </a:cubicBezTo>
                <a:cubicBezTo>
                  <a:pt x="26" y="39"/>
                  <a:pt x="32" y="45"/>
                  <a:pt x="33" y="45"/>
                </a:cubicBezTo>
                <a:cubicBezTo>
                  <a:pt x="35" y="45"/>
                  <a:pt x="40" y="40"/>
                  <a:pt x="40" y="38"/>
                </a:cubicBezTo>
                <a:cubicBezTo>
                  <a:pt x="40" y="33"/>
                  <a:pt x="34" y="36"/>
                  <a:pt x="34" y="33"/>
                </a:cubicBezTo>
                <a:cubicBezTo>
                  <a:pt x="34" y="33"/>
                  <a:pt x="35" y="32"/>
                  <a:pt x="35" y="32"/>
                </a:cubicBezTo>
                <a:cubicBezTo>
                  <a:pt x="32" y="31"/>
                  <a:pt x="32" y="31"/>
                  <a:pt x="32" y="31"/>
                </a:cubicBezTo>
                <a:cubicBezTo>
                  <a:pt x="33" y="30"/>
                  <a:pt x="34" y="28"/>
                  <a:pt x="34" y="27"/>
                </a:cubicBezTo>
                <a:cubicBezTo>
                  <a:pt x="34" y="26"/>
                  <a:pt x="34" y="25"/>
                  <a:pt x="34" y="24"/>
                </a:cubicBezTo>
                <a:cubicBezTo>
                  <a:pt x="36" y="24"/>
                  <a:pt x="37" y="24"/>
                  <a:pt x="39" y="24"/>
                </a:cubicBezTo>
                <a:cubicBezTo>
                  <a:pt x="47" y="24"/>
                  <a:pt x="45" y="25"/>
                  <a:pt x="48" y="31"/>
                </a:cubicBezTo>
                <a:cubicBezTo>
                  <a:pt x="50" y="30"/>
                  <a:pt x="50" y="30"/>
                  <a:pt x="50" y="30"/>
                </a:cubicBezTo>
                <a:cubicBezTo>
                  <a:pt x="49" y="35"/>
                  <a:pt x="45" y="32"/>
                  <a:pt x="45" y="34"/>
                </a:cubicBezTo>
                <a:cubicBezTo>
                  <a:pt x="45" y="35"/>
                  <a:pt x="45" y="35"/>
                  <a:pt x="45" y="35"/>
                </a:cubicBezTo>
                <a:cubicBezTo>
                  <a:pt x="55" y="35"/>
                  <a:pt x="60" y="43"/>
                  <a:pt x="65" y="50"/>
                </a:cubicBezTo>
                <a:close/>
                <a:moveTo>
                  <a:pt x="28" y="33"/>
                </a:moveTo>
                <a:cubicBezTo>
                  <a:pt x="28" y="32"/>
                  <a:pt x="28" y="32"/>
                  <a:pt x="28" y="32"/>
                </a:cubicBezTo>
                <a:cubicBezTo>
                  <a:pt x="29" y="32"/>
                  <a:pt x="29" y="32"/>
                  <a:pt x="30" y="32"/>
                </a:cubicBezTo>
                <a:cubicBezTo>
                  <a:pt x="31" y="32"/>
                  <a:pt x="31" y="32"/>
                  <a:pt x="32" y="32"/>
                </a:cubicBezTo>
                <a:lnTo>
                  <a:pt x="28" y="33"/>
                </a:lnTo>
                <a:close/>
                <a:moveTo>
                  <a:pt x="32" y="36"/>
                </a:moveTo>
                <a:cubicBezTo>
                  <a:pt x="36" y="43"/>
                  <a:pt x="36" y="43"/>
                  <a:pt x="36" y="43"/>
                </a:cubicBezTo>
                <a:cubicBezTo>
                  <a:pt x="33" y="45"/>
                  <a:pt x="33" y="45"/>
                  <a:pt x="33" y="45"/>
                </a:cubicBezTo>
                <a:cubicBezTo>
                  <a:pt x="30" y="36"/>
                  <a:pt x="30" y="36"/>
                  <a:pt x="30" y="36"/>
                </a:cubicBezTo>
                <a:lnTo>
                  <a:pt x="32" y="36"/>
                </a:lnTo>
                <a:close/>
                <a:moveTo>
                  <a:pt x="44" y="23"/>
                </a:moveTo>
                <a:cubicBezTo>
                  <a:pt x="44" y="23"/>
                  <a:pt x="42" y="23"/>
                  <a:pt x="40" y="23"/>
                </a:cubicBezTo>
                <a:cubicBezTo>
                  <a:pt x="37" y="23"/>
                  <a:pt x="34" y="23"/>
                  <a:pt x="31" y="24"/>
                </a:cubicBezTo>
                <a:cubicBezTo>
                  <a:pt x="32" y="23"/>
                  <a:pt x="33" y="22"/>
                  <a:pt x="35" y="22"/>
                </a:cubicBezTo>
                <a:cubicBezTo>
                  <a:pt x="38" y="20"/>
                  <a:pt x="40" y="18"/>
                  <a:pt x="43" y="15"/>
                </a:cubicBezTo>
                <a:cubicBezTo>
                  <a:pt x="44" y="16"/>
                  <a:pt x="44" y="18"/>
                  <a:pt x="46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21"/>
                  <a:pt x="47" y="21"/>
                  <a:pt x="47" y="21"/>
                </a:cubicBezTo>
                <a:cubicBezTo>
                  <a:pt x="48" y="21"/>
                  <a:pt x="48" y="21"/>
                  <a:pt x="48" y="21"/>
                </a:cubicBezTo>
                <a:cubicBezTo>
                  <a:pt x="53" y="19"/>
                  <a:pt x="57" y="17"/>
                  <a:pt x="62" y="14"/>
                </a:cubicBezTo>
                <a:cubicBezTo>
                  <a:pt x="68" y="9"/>
                  <a:pt x="69" y="7"/>
                  <a:pt x="7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3" y="2"/>
                  <a:pt x="72" y="4"/>
                  <a:pt x="71" y="5"/>
                </a:cubicBezTo>
                <a:cubicBezTo>
                  <a:pt x="67" y="14"/>
                  <a:pt x="61" y="19"/>
                  <a:pt x="52" y="21"/>
                </a:cubicBezTo>
                <a:cubicBezTo>
                  <a:pt x="50" y="21"/>
                  <a:pt x="48" y="21"/>
                  <a:pt x="47" y="22"/>
                </a:cubicBezTo>
                <a:cubicBezTo>
                  <a:pt x="47" y="23"/>
                  <a:pt x="48" y="24"/>
                  <a:pt x="48" y="25"/>
                </a:cubicBezTo>
                <a:cubicBezTo>
                  <a:pt x="48" y="25"/>
                  <a:pt x="48" y="26"/>
                  <a:pt x="47" y="26"/>
                </a:cubicBezTo>
                <a:cubicBezTo>
                  <a:pt x="46" y="24"/>
                  <a:pt x="45" y="23"/>
                  <a:pt x="44" y="23"/>
                </a:cubicBezTo>
                <a:close/>
                <a:moveTo>
                  <a:pt x="40" y="56"/>
                </a:moveTo>
                <a:cubicBezTo>
                  <a:pt x="41" y="59"/>
                  <a:pt x="41" y="59"/>
                  <a:pt x="41" y="59"/>
                </a:cubicBezTo>
                <a:cubicBezTo>
                  <a:pt x="39" y="60"/>
                  <a:pt x="39" y="60"/>
                  <a:pt x="39" y="60"/>
                </a:cubicBezTo>
                <a:cubicBezTo>
                  <a:pt x="39" y="56"/>
                  <a:pt x="39" y="56"/>
                  <a:pt x="39" y="56"/>
                </a:cubicBezTo>
                <a:lnTo>
                  <a:pt x="40" y="56"/>
                </a:lnTo>
                <a:close/>
                <a:moveTo>
                  <a:pt x="50" y="58"/>
                </a:moveTo>
                <a:cubicBezTo>
                  <a:pt x="51" y="58"/>
                  <a:pt x="53" y="64"/>
                  <a:pt x="54" y="66"/>
                </a:cubicBezTo>
                <a:cubicBezTo>
                  <a:pt x="51" y="67"/>
                  <a:pt x="48" y="67"/>
                  <a:pt x="45" y="67"/>
                </a:cubicBezTo>
                <a:cubicBezTo>
                  <a:pt x="43" y="67"/>
                  <a:pt x="42" y="67"/>
                  <a:pt x="40" y="67"/>
                </a:cubicBezTo>
                <a:cubicBezTo>
                  <a:pt x="39" y="61"/>
                  <a:pt x="39" y="61"/>
                  <a:pt x="39" y="61"/>
                </a:cubicBezTo>
                <a:cubicBezTo>
                  <a:pt x="41" y="60"/>
                  <a:pt x="47" y="58"/>
                  <a:pt x="50" y="58"/>
                </a:cubicBezTo>
                <a:close/>
                <a:moveTo>
                  <a:pt x="49" y="57"/>
                </a:moveTo>
                <a:cubicBezTo>
                  <a:pt x="49" y="58"/>
                  <a:pt x="43" y="58"/>
                  <a:pt x="41" y="59"/>
                </a:cubicBezTo>
                <a:cubicBezTo>
                  <a:pt x="41" y="57"/>
                  <a:pt x="41" y="57"/>
                  <a:pt x="41" y="57"/>
                </a:cubicBezTo>
                <a:cubicBezTo>
                  <a:pt x="43" y="57"/>
                  <a:pt x="46" y="56"/>
                  <a:pt x="48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7"/>
                </a:cubicBezTo>
                <a:close/>
                <a:moveTo>
                  <a:pt x="73" y="0"/>
                </a:moveTo>
                <a:cubicBezTo>
                  <a:pt x="73" y="0"/>
                  <a:pt x="73" y="0"/>
                  <a:pt x="73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3" y="0"/>
                  <a:pt x="73" y="0"/>
                  <a:pt x="73" y="0"/>
                </a:cubicBezTo>
                <a:close/>
                <a:moveTo>
                  <a:pt x="73" y="0"/>
                </a:moveTo>
                <a:cubicBezTo>
                  <a:pt x="73" y="0"/>
                  <a:pt x="73" y="0"/>
                  <a:pt x="73" y="0"/>
                </a:cubicBezTo>
                <a:close/>
                <a:moveTo>
                  <a:pt x="73" y="0"/>
                </a:moveTo>
                <a:cubicBezTo>
                  <a:pt x="73" y="0"/>
                  <a:pt x="73" y="0"/>
                  <a:pt x="7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76" name="Freeform 94">
            <a:extLst>
              <a:ext uri="{FF2B5EF4-FFF2-40B4-BE49-F238E27FC236}">
                <a16:creationId xmlns:a16="http://schemas.microsoft.com/office/drawing/2014/main" id="{6B64BEFD-F5B4-0E41-A9A9-95A95425DBAF}"/>
              </a:ext>
            </a:extLst>
          </p:cNvPr>
          <p:cNvSpPr>
            <a:spLocks/>
          </p:cNvSpPr>
          <p:nvPr/>
        </p:nvSpPr>
        <p:spPr bwMode="auto">
          <a:xfrm>
            <a:off x="6426200" y="1697038"/>
            <a:ext cx="184150" cy="206375"/>
          </a:xfrm>
          <a:custGeom>
            <a:avLst/>
            <a:gdLst>
              <a:gd name="T0" fmla="*/ 3 w 54"/>
              <a:gd name="T1" fmla="*/ 59 h 60"/>
              <a:gd name="T2" fmla="*/ 0 w 54"/>
              <a:gd name="T3" fmla="*/ 58 h 60"/>
              <a:gd name="T4" fmla="*/ 0 w 54"/>
              <a:gd name="T5" fmla="*/ 2 h 60"/>
              <a:gd name="T6" fmla="*/ 3 w 54"/>
              <a:gd name="T7" fmla="*/ 1 h 60"/>
              <a:gd name="T8" fmla="*/ 53 w 54"/>
              <a:gd name="T9" fmla="*/ 29 h 60"/>
              <a:gd name="T10" fmla="*/ 53 w 54"/>
              <a:gd name="T11" fmla="*/ 31 h 60"/>
              <a:gd name="T12" fmla="*/ 3 w 54"/>
              <a:gd name="T13" fmla="*/ 59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4" h="60">
                <a:moveTo>
                  <a:pt x="3" y="59"/>
                </a:moveTo>
                <a:cubicBezTo>
                  <a:pt x="1" y="60"/>
                  <a:pt x="0" y="59"/>
                  <a:pt x="0" y="58"/>
                </a:cubicBezTo>
                <a:cubicBezTo>
                  <a:pt x="0" y="2"/>
                  <a:pt x="0" y="2"/>
                  <a:pt x="0" y="2"/>
                </a:cubicBezTo>
                <a:cubicBezTo>
                  <a:pt x="0" y="0"/>
                  <a:pt x="1" y="0"/>
                  <a:pt x="3" y="1"/>
                </a:cubicBezTo>
                <a:cubicBezTo>
                  <a:pt x="53" y="29"/>
                  <a:pt x="53" y="29"/>
                  <a:pt x="53" y="29"/>
                </a:cubicBezTo>
                <a:cubicBezTo>
                  <a:pt x="54" y="29"/>
                  <a:pt x="54" y="30"/>
                  <a:pt x="53" y="31"/>
                </a:cubicBezTo>
                <a:lnTo>
                  <a:pt x="3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77" name="Freeform 95">
            <a:extLst>
              <a:ext uri="{FF2B5EF4-FFF2-40B4-BE49-F238E27FC236}">
                <a16:creationId xmlns:a16="http://schemas.microsoft.com/office/drawing/2014/main" id="{B482FCAA-751F-8241-ADFC-E3DD3E609F26}"/>
              </a:ext>
            </a:extLst>
          </p:cNvPr>
          <p:cNvSpPr>
            <a:spLocks/>
          </p:cNvSpPr>
          <p:nvPr/>
        </p:nvSpPr>
        <p:spPr bwMode="auto">
          <a:xfrm>
            <a:off x="6919913" y="1700213"/>
            <a:ext cx="185737" cy="182562"/>
          </a:xfrm>
          <a:custGeom>
            <a:avLst/>
            <a:gdLst>
              <a:gd name="T0" fmla="*/ 54 w 54"/>
              <a:gd name="T1" fmla="*/ 30 h 53"/>
              <a:gd name="T2" fmla="*/ 50 w 54"/>
              <a:gd name="T3" fmla="*/ 34 h 53"/>
              <a:gd name="T4" fmla="*/ 34 w 54"/>
              <a:gd name="T5" fmla="*/ 34 h 53"/>
              <a:gd name="T6" fmla="*/ 34 w 54"/>
              <a:gd name="T7" fmla="*/ 49 h 53"/>
              <a:gd name="T8" fmla="*/ 31 w 54"/>
              <a:gd name="T9" fmla="*/ 53 h 53"/>
              <a:gd name="T10" fmla="*/ 24 w 54"/>
              <a:gd name="T11" fmla="*/ 53 h 53"/>
              <a:gd name="T12" fmla="*/ 20 w 54"/>
              <a:gd name="T13" fmla="*/ 49 h 53"/>
              <a:gd name="T14" fmla="*/ 20 w 54"/>
              <a:gd name="T15" fmla="*/ 34 h 53"/>
              <a:gd name="T16" fmla="*/ 4 w 54"/>
              <a:gd name="T17" fmla="*/ 34 h 53"/>
              <a:gd name="T18" fmla="*/ 0 w 54"/>
              <a:gd name="T19" fmla="*/ 30 h 53"/>
              <a:gd name="T20" fmla="*/ 0 w 54"/>
              <a:gd name="T21" fmla="*/ 23 h 53"/>
              <a:gd name="T22" fmla="*/ 4 w 54"/>
              <a:gd name="T23" fmla="*/ 19 h 53"/>
              <a:gd name="T24" fmla="*/ 20 w 54"/>
              <a:gd name="T25" fmla="*/ 19 h 53"/>
              <a:gd name="T26" fmla="*/ 20 w 54"/>
              <a:gd name="T27" fmla="*/ 3 h 53"/>
              <a:gd name="T28" fmla="*/ 24 w 54"/>
              <a:gd name="T29" fmla="*/ 0 h 53"/>
              <a:gd name="T30" fmla="*/ 31 w 54"/>
              <a:gd name="T31" fmla="*/ 0 h 53"/>
              <a:gd name="T32" fmla="*/ 34 w 54"/>
              <a:gd name="T33" fmla="*/ 3 h 53"/>
              <a:gd name="T34" fmla="*/ 34 w 54"/>
              <a:gd name="T35" fmla="*/ 19 h 53"/>
              <a:gd name="T36" fmla="*/ 50 w 54"/>
              <a:gd name="T37" fmla="*/ 19 h 53"/>
              <a:gd name="T38" fmla="*/ 54 w 54"/>
              <a:gd name="T39" fmla="*/ 23 h 53"/>
              <a:gd name="T40" fmla="*/ 54 w 54"/>
              <a:gd name="T41" fmla="*/ 30 h 53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4" h="53">
                <a:moveTo>
                  <a:pt x="54" y="30"/>
                </a:moveTo>
                <a:cubicBezTo>
                  <a:pt x="54" y="32"/>
                  <a:pt x="52" y="34"/>
                  <a:pt x="50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51"/>
                  <a:pt x="33" y="53"/>
                  <a:pt x="31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2" y="53"/>
                  <a:pt x="20" y="51"/>
                  <a:pt x="20" y="49"/>
                </a:cubicBezTo>
                <a:cubicBezTo>
                  <a:pt x="20" y="34"/>
                  <a:pt x="20" y="34"/>
                  <a:pt x="20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2" y="34"/>
                  <a:pt x="0" y="32"/>
                  <a:pt x="0" y="30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1"/>
                  <a:pt x="2" y="19"/>
                  <a:pt x="4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3" y="0"/>
                  <a:pt x="34" y="1"/>
                  <a:pt x="34" y="3"/>
                </a:cubicBezTo>
                <a:cubicBezTo>
                  <a:pt x="34" y="19"/>
                  <a:pt x="34" y="19"/>
                  <a:pt x="34" y="19"/>
                </a:cubicBezTo>
                <a:cubicBezTo>
                  <a:pt x="50" y="19"/>
                  <a:pt x="50" y="19"/>
                  <a:pt x="50" y="19"/>
                </a:cubicBezTo>
                <a:cubicBezTo>
                  <a:pt x="52" y="19"/>
                  <a:pt x="54" y="21"/>
                  <a:pt x="54" y="23"/>
                </a:cubicBezTo>
                <a:lnTo>
                  <a:pt x="54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78" name="Freeform 96">
            <a:extLst>
              <a:ext uri="{FF2B5EF4-FFF2-40B4-BE49-F238E27FC236}">
                <a16:creationId xmlns:a16="http://schemas.microsoft.com/office/drawing/2014/main" id="{E0F8FFF5-1944-9044-88F3-189662AE9EBB}"/>
              </a:ext>
            </a:extLst>
          </p:cNvPr>
          <p:cNvSpPr>
            <a:spLocks noEditPoints="1"/>
          </p:cNvSpPr>
          <p:nvPr/>
        </p:nvSpPr>
        <p:spPr bwMode="auto">
          <a:xfrm>
            <a:off x="7413625" y="1684338"/>
            <a:ext cx="203200" cy="215900"/>
          </a:xfrm>
          <a:custGeom>
            <a:avLst/>
            <a:gdLst>
              <a:gd name="T0" fmla="*/ 30 w 59"/>
              <a:gd name="T1" fmla="*/ 63 h 63"/>
              <a:gd name="T2" fmla="*/ 0 w 59"/>
              <a:gd name="T3" fmla="*/ 34 h 63"/>
              <a:gd name="T4" fmla="*/ 12 w 59"/>
              <a:gd name="T5" fmla="*/ 10 h 63"/>
              <a:gd name="T6" fmla="*/ 19 w 59"/>
              <a:gd name="T7" fmla="*/ 11 h 63"/>
              <a:gd name="T8" fmla="*/ 18 w 59"/>
              <a:gd name="T9" fmla="*/ 18 h 63"/>
              <a:gd name="T10" fmla="*/ 10 w 59"/>
              <a:gd name="T11" fmla="*/ 34 h 63"/>
              <a:gd name="T12" fmla="*/ 30 w 59"/>
              <a:gd name="T13" fmla="*/ 53 h 63"/>
              <a:gd name="T14" fmla="*/ 49 w 59"/>
              <a:gd name="T15" fmla="*/ 34 h 63"/>
              <a:gd name="T16" fmla="*/ 41 w 59"/>
              <a:gd name="T17" fmla="*/ 18 h 63"/>
              <a:gd name="T18" fmla="*/ 40 w 59"/>
              <a:gd name="T19" fmla="*/ 11 h 63"/>
              <a:gd name="T20" fmla="*/ 47 w 59"/>
              <a:gd name="T21" fmla="*/ 10 h 63"/>
              <a:gd name="T22" fmla="*/ 59 w 59"/>
              <a:gd name="T23" fmla="*/ 34 h 63"/>
              <a:gd name="T24" fmla="*/ 30 w 59"/>
              <a:gd name="T25" fmla="*/ 63 h 63"/>
              <a:gd name="T26" fmla="*/ 34 w 59"/>
              <a:gd name="T27" fmla="*/ 29 h 63"/>
              <a:gd name="T28" fmla="*/ 30 w 59"/>
              <a:gd name="T29" fmla="*/ 34 h 63"/>
              <a:gd name="T30" fmla="*/ 25 w 59"/>
              <a:gd name="T31" fmla="*/ 29 h 63"/>
              <a:gd name="T32" fmla="*/ 25 w 59"/>
              <a:gd name="T33" fmla="*/ 5 h 63"/>
              <a:gd name="T34" fmla="*/ 30 w 59"/>
              <a:gd name="T35" fmla="*/ 0 h 63"/>
              <a:gd name="T36" fmla="*/ 34 w 59"/>
              <a:gd name="T37" fmla="*/ 5 h 63"/>
              <a:gd name="T38" fmla="*/ 34 w 59"/>
              <a:gd name="T39" fmla="*/ 29 h 6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9" h="63">
                <a:moveTo>
                  <a:pt x="30" y="63"/>
                </a:moveTo>
                <a:cubicBezTo>
                  <a:pt x="14" y="63"/>
                  <a:pt x="0" y="50"/>
                  <a:pt x="0" y="34"/>
                </a:cubicBezTo>
                <a:cubicBezTo>
                  <a:pt x="0" y="24"/>
                  <a:pt x="5" y="16"/>
                  <a:pt x="12" y="10"/>
                </a:cubicBezTo>
                <a:cubicBezTo>
                  <a:pt x="14" y="9"/>
                  <a:pt x="17" y="9"/>
                  <a:pt x="19" y="11"/>
                </a:cubicBezTo>
                <a:cubicBezTo>
                  <a:pt x="21" y="14"/>
                  <a:pt x="20" y="17"/>
                  <a:pt x="18" y="18"/>
                </a:cubicBezTo>
                <a:cubicBezTo>
                  <a:pt x="13" y="22"/>
                  <a:pt x="10" y="28"/>
                  <a:pt x="10" y="34"/>
                </a:cubicBezTo>
                <a:cubicBezTo>
                  <a:pt x="10" y="44"/>
                  <a:pt x="19" y="53"/>
                  <a:pt x="30" y="53"/>
                </a:cubicBezTo>
                <a:cubicBezTo>
                  <a:pt x="40" y="53"/>
                  <a:pt x="49" y="44"/>
                  <a:pt x="49" y="34"/>
                </a:cubicBezTo>
                <a:cubicBezTo>
                  <a:pt x="49" y="28"/>
                  <a:pt x="46" y="22"/>
                  <a:pt x="41" y="18"/>
                </a:cubicBezTo>
                <a:cubicBezTo>
                  <a:pt x="39" y="17"/>
                  <a:pt x="39" y="14"/>
                  <a:pt x="40" y="11"/>
                </a:cubicBezTo>
                <a:cubicBezTo>
                  <a:pt x="42" y="9"/>
                  <a:pt x="45" y="9"/>
                  <a:pt x="47" y="10"/>
                </a:cubicBezTo>
                <a:cubicBezTo>
                  <a:pt x="55" y="16"/>
                  <a:pt x="59" y="24"/>
                  <a:pt x="59" y="34"/>
                </a:cubicBezTo>
                <a:cubicBezTo>
                  <a:pt x="59" y="50"/>
                  <a:pt x="46" y="63"/>
                  <a:pt x="30" y="63"/>
                </a:cubicBezTo>
                <a:close/>
                <a:moveTo>
                  <a:pt x="34" y="29"/>
                </a:moveTo>
                <a:cubicBezTo>
                  <a:pt x="34" y="32"/>
                  <a:pt x="32" y="34"/>
                  <a:pt x="30" y="34"/>
                </a:cubicBezTo>
                <a:cubicBezTo>
                  <a:pt x="27" y="34"/>
                  <a:pt x="25" y="32"/>
                  <a:pt x="25" y="29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2"/>
                  <a:pt x="27" y="0"/>
                  <a:pt x="30" y="0"/>
                </a:cubicBezTo>
                <a:cubicBezTo>
                  <a:pt x="32" y="0"/>
                  <a:pt x="34" y="2"/>
                  <a:pt x="34" y="5"/>
                </a:cubicBezTo>
                <a:lnTo>
                  <a:pt x="34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79" name="Freeform 97">
            <a:extLst>
              <a:ext uri="{FF2B5EF4-FFF2-40B4-BE49-F238E27FC236}">
                <a16:creationId xmlns:a16="http://schemas.microsoft.com/office/drawing/2014/main" id="{EE214401-581A-C845-BCD2-410B98E5428B}"/>
              </a:ext>
            </a:extLst>
          </p:cNvPr>
          <p:cNvSpPr>
            <a:spLocks noEditPoints="1"/>
          </p:cNvSpPr>
          <p:nvPr/>
        </p:nvSpPr>
        <p:spPr bwMode="auto">
          <a:xfrm>
            <a:off x="7908925" y="1700213"/>
            <a:ext cx="184150" cy="182562"/>
          </a:xfrm>
          <a:custGeom>
            <a:avLst/>
            <a:gdLst>
              <a:gd name="T0" fmla="*/ 0 w 116"/>
              <a:gd name="T1" fmla="*/ 52 h 115"/>
              <a:gd name="T2" fmla="*/ 54 w 116"/>
              <a:gd name="T3" fmla="*/ 0 h 115"/>
              <a:gd name="T4" fmla="*/ 54 w 116"/>
              <a:gd name="T5" fmla="*/ 115 h 115"/>
              <a:gd name="T6" fmla="*/ 0 w 116"/>
              <a:gd name="T7" fmla="*/ 63 h 115"/>
              <a:gd name="T8" fmla="*/ 54 w 116"/>
              <a:gd name="T9" fmla="*/ 115 h 115"/>
              <a:gd name="T10" fmla="*/ 43 w 116"/>
              <a:gd name="T11" fmla="*/ 9 h 115"/>
              <a:gd name="T12" fmla="*/ 10 w 116"/>
              <a:gd name="T13" fmla="*/ 42 h 115"/>
              <a:gd name="T14" fmla="*/ 43 w 116"/>
              <a:gd name="T15" fmla="*/ 104 h 115"/>
              <a:gd name="T16" fmla="*/ 10 w 116"/>
              <a:gd name="T17" fmla="*/ 74 h 115"/>
              <a:gd name="T18" fmla="*/ 43 w 116"/>
              <a:gd name="T19" fmla="*/ 104 h 115"/>
              <a:gd name="T20" fmla="*/ 21 w 116"/>
              <a:gd name="T21" fmla="*/ 31 h 115"/>
              <a:gd name="T22" fmla="*/ 32 w 116"/>
              <a:gd name="T23" fmla="*/ 20 h 115"/>
              <a:gd name="T24" fmla="*/ 32 w 116"/>
              <a:gd name="T25" fmla="*/ 94 h 115"/>
              <a:gd name="T26" fmla="*/ 21 w 116"/>
              <a:gd name="T27" fmla="*/ 83 h 115"/>
              <a:gd name="T28" fmla="*/ 32 w 116"/>
              <a:gd name="T29" fmla="*/ 94 h 115"/>
              <a:gd name="T30" fmla="*/ 65 w 116"/>
              <a:gd name="T31" fmla="*/ 52 h 115"/>
              <a:gd name="T32" fmla="*/ 116 w 116"/>
              <a:gd name="T33" fmla="*/ 0 h 115"/>
              <a:gd name="T34" fmla="*/ 116 w 116"/>
              <a:gd name="T35" fmla="*/ 94 h 115"/>
              <a:gd name="T36" fmla="*/ 84 w 116"/>
              <a:gd name="T37" fmla="*/ 83 h 115"/>
              <a:gd name="T38" fmla="*/ 73 w 116"/>
              <a:gd name="T39" fmla="*/ 115 h 115"/>
              <a:gd name="T40" fmla="*/ 65 w 116"/>
              <a:gd name="T41" fmla="*/ 63 h 115"/>
              <a:gd name="T42" fmla="*/ 95 w 116"/>
              <a:gd name="T43" fmla="*/ 74 h 115"/>
              <a:gd name="T44" fmla="*/ 106 w 116"/>
              <a:gd name="T45" fmla="*/ 63 h 115"/>
              <a:gd name="T46" fmla="*/ 116 w 116"/>
              <a:gd name="T47" fmla="*/ 94 h 115"/>
              <a:gd name="T48" fmla="*/ 106 w 116"/>
              <a:gd name="T49" fmla="*/ 9 h 115"/>
              <a:gd name="T50" fmla="*/ 73 w 116"/>
              <a:gd name="T51" fmla="*/ 42 h 115"/>
              <a:gd name="T52" fmla="*/ 95 w 116"/>
              <a:gd name="T53" fmla="*/ 31 h 115"/>
              <a:gd name="T54" fmla="*/ 84 w 116"/>
              <a:gd name="T55" fmla="*/ 20 h 115"/>
              <a:gd name="T56" fmla="*/ 95 w 116"/>
              <a:gd name="T57" fmla="*/ 31 h 115"/>
              <a:gd name="T58" fmla="*/ 84 w 116"/>
              <a:gd name="T59" fmla="*/ 115 h 115"/>
              <a:gd name="T60" fmla="*/ 95 w 116"/>
              <a:gd name="T61" fmla="*/ 104 h 115"/>
              <a:gd name="T62" fmla="*/ 116 w 116"/>
              <a:gd name="T63" fmla="*/ 115 h 115"/>
              <a:gd name="T64" fmla="*/ 106 w 116"/>
              <a:gd name="T65" fmla="*/ 104 h 115"/>
              <a:gd name="T66" fmla="*/ 116 w 116"/>
              <a:gd name="T67" fmla="*/ 115 h 11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16" h="115">
                <a:moveTo>
                  <a:pt x="54" y="52"/>
                </a:moveTo>
                <a:lnTo>
                  <a:pt x="0" y="52"/>
                </a:lnTo>
                <a:lnTo>
                  <a:pt x="0" y="0"/>
                </a:lnTo>
                <a:lnTo>
                  <a:pt x="54" y="0"/>
                </a:lnTo>
                <a:lnTo>
                  <a:pt x="54" y="52"/>
                </a:lnTo>
                <a:close/>
                <a:moveTo>
                  <a:pt x="54" y="115"/>
                </a:moveTo>
                <a:lnTo>
                  <a:pt x="0" y="115"/>
                </a:lnTo>
                <a:lnTo>
                  <a:pt x="0" y="63"/>
                </a:lnTo>
                <a:lnTo>
                  <a:pt x="54" y="63"/>
                </a:lnTo>
                <a:lnTo>
                  <a:pt x="54" y="115"/>
                </a:lnTo>
                <a:close/>
                <a:moveTo>
                  <a:pt x="43" y="42"/>
                </a:moveTo>
                <a:lnTo>
                  <a:pt x="43" y="9"/>
                </a:lnTo>
                <a:lnTo>
                  <a:pt x="10" y="9"/>
                </a:lnTo>
                <a:lnTo>
                  <a:pt x="10" y="42"/>
                </a:lnTo>
                <a:lnTo>
                  <a:pt x="43" y="42"/>
                </a:lnTo>
                <a:close/>
                <a:moveTo>
                  <a:pt x="43" y="104"/>
                </a:moveTo>
                <a:lnTo>
                  <a:pt x="43" y="74"/>
                </a:lnTo>
                <a:lnTo>
                  <a:pt x="10" y="74"/>
                </a:lnTo>
                <a:lnTo>
                  <a:pt x="10" y="104"/>
                </a:lnTo>
                <a:lnTo>
                  <a:pt x="43" y="104"/>
                </a:lnTo>
                <a:close/>
                <a:moveTo>
                  <a:pt x="32" y="31"/>
                </a:moveTo>
                <a:lnTo>
                  <a:pt x="21" y="31"/>
                </a:lnTo>
                <a:lnTo>
                  <a:pt x="21" y="20"/>
                </a:lnTo>
                <a:lnTo>
                  <a:pt x="32" y="20"/>
                </a:lnTo>
                <a:lnTo>
                  <a:pt x="32" y="31"/>
                </a:lnTo>
                <a:close/>
                <a:moveTo>
                  <a:pt x="32" y="94"/>
                </a:moveTo>
                <a:lnTo>
                  <a:pt x="21" y="94"/>
                </a:lnTo>
                <a:lnTo>
                  <a:pt x="21" y="83"/>
                </a:lnTo>
                <a:lnTo>
                  <a:pt x="32" y="83"/>
                </a:lnTo>
                <a:lnTo>
                  <a:pt x="32" y="94"/>
                </a:lnTo>
                <a:close/>
                <a:moveTo>
                  <a:pt x="116" y="52"/>
                </a:moveTo>
                <a:lnTo>
                  <a:pt x="65" y="52"/>
                </a:lnTo>
                <a:lnTo>
                  <a:pt x="65" y="0"/>
                </a:lnTo>
                <a:lnTo>
                  <a:pt x="116" y="0"/>
                </a:lnTo>
                <a:lnTo>
                  <a:pt x="116" y="52"/>
                </a:lnTo>
                <a:close/>
                <a:moveTo>
                  <a:pt x="116" y="94"/>
                </a:moveTo>
                <a:lnTo>
                  <a:pt x="84" y="94"/>
                </a:lnTo>
                <a:lnTo>
                  <a:pt x="84" y="83"/>
                </a:lnTo>
                <a:lnTo>
                  <a:pt x="73" y="83"/>
                </a:lnTo>
                <a:lnTo>
                  <a:pt x="73" y="115"/>
                </a:lnTo>
                <a:lnTo>
                  <a:pt x="65" y="115"/>
                </a:lnTo>
                <a:lnTo>
                  <a:pt x="65" y="63"/>
                </a:lnTo>
                <a:lnTo>
                  <a:pt x="95" y="63"/>
                </a:lnTo>
                <a:lnTo>
                  <a:pt x="95" y="74"/>
                </a:lnTo>
                <a:lnTo>
                  <a:pt x="106" y="74"/>
                </a:lnTo>
                <a:lnTo>
                  <a:pt x="106" y="63"/>
                </a:lnTo>
                <a:lnTo>
                  <a:pt x="116" y="63"/>
                </a:lnTo>
                <a:lnTo>
                  <a:pt x="116" y="94"/>
                </a:lnTo>
                <a:close/>
                <a:moveTo>
                  <a:pt x="106" y="42"/>
                </a:moveTo>
                <a:lnTo>
                  <a:pt x="106" y="9"/>
                </a:lnTo>
                <a:lnTo>
                  <a:pt x="73" y="9"/>
                </a:lnTo>
                <a:lnTo>
                  <a:pt x="73" y="42"/>
                </a:lnTo>
                <a:lnTo>
                  <a:pt x="106" y="42"/>
                </a:lnTo>
                <a:close/>
                <a:moveTo>
                  <a:pt x="95" y="31"/>
                </a:moveTo>
                <a:lnTo>
                  <a:pt x="84" y="31"/>
                </a:lnTo>
                <a:lnTo>
                  <a:pt x="84" y="20"/>
                </a:lnTo>
                <a:lnTo>
                  <a:pt x="95" y="20"/>
                </a:lnTo>
                <a:lnTo>
                  <a:pt x="95" y="31"/>
                </a:lnTo>
                <a:close/>
                <a:moveTo>
                  <a:pt x="95" y="115"/>
                </a:moveTo>
                <a:lnTo>
                  <a:pt x="84" y="115"/>
                </a:lnTo>
                <a:lnTo>
                  <a:pt x="84" y="104"/>
                </a:lnTo>
                <a:lnTo>
                  <a:pt x="95" y="104"/>
                </a:lnTo>
                <a:lnTo>
                  <a:pt x="95" y="115"/>
                </a:lnTo>
                <a:close/>
                <a:moveTo>
                  <a:pt x="116" y="115"/>
                </a:moveTo>
                <a:lnTo>
                  <a:pt x="106" y="115"/>
                </a:lnTo>
                <a:lnTo>
                  <a:pt x="106" y="104"/>
                </a:lnTo>
                <a:lnTo>
                  <a:pt x="116" y="104"/>
                </a:lnTo>
                <a:lnTo>
                  <a:pt x="116" y="1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80" name="Freeform 98">
            <a:extLst>
              <a:ext uri="{FF2B5EF4-FFF2-40B4-BE49-F238E27FC236}">
                <a16:creationId xmlns:a16="http://schemas.microsoft.com/office/drawing/2014/main" id="{FEB66A6E-E25C-8041-9A6D-DA27D060C3F3}"/>
              </a:ext>
            </a:extLst>
          </p:cNvPr>
          <p:cNvSpPr>
            <a:spLocks noEditPoints="1"/>
          </p:cNvSpPr>
          <p:nvPr/>
        </p:nvSpPr>
        <p:spPr bwMode="auto">
          <a:xfrm>
            <a:off x="8402638" y="1700213"/>
            <a:ext cx="215900" cy="182562"/>
          </a:xfrm>
          <a:custGeom>
            <a:avLst/>
            <a:gdLst>
              <a:gd name="T0" fmla="*/ 29 w 63"/>
              <a:gd name="T1" fmla="*/ 34 h 53"/>
              <a:gd name="T2" fmla="*/ 9 w 63"/>
              <a:gd name="T3" fmla="*/ 53 h 53"/>
              <a:gd name="T4" fmla="*/ 7 w 63"/>
              <a:gd name="T5" fmla="*/ 53 h 53"/>
              <a:gd name="T6" fmla="*/ 5 w 63"/>
              <a:gd name="T7" fmla="*/ 51 h 53"/>
              <a:gd name="T8" fmla="*/ 5 w 63"/>
              <a:gd name="T9" fmla="*/ 46 h 53"/>
              <a:gd name="T10" fmla="*/ 7 w 63"/>
              <a:gd name="T11" fmla="*/ 43 h 53"/>
              <a:gd name="T12" fmla="*/ 9 w 63"/>
              <a:gd name="T13" fmla="*/ 43 h 53"/>
              <a:gd name="T14" fmla="*/ 19 w 63"/>
              <a:gd name="T15" fmla="*/ 34 h 53"/>
              <a:gd name="T16" fmla="*/ 19 w 63"/>
              <a:gd name="T17" fmla="*/ 32 h 53"/>
              <a:gd name="T18" fmla="*/ 16 w 63"/>
              <a:gd name="T19" fmla="*/ 29 h 53"/>
              <a:gd name="T20" fmla="*/ 7 w 63"/>
              <a:gd name="T21" fmla="*/ 29 h 53"/>
              <a:gd name="T22" fmla="*/ 0 w 63"/>
              <a:gd name="T23" fmla="*/ 21 h 53"/>
              <a:gd name="T24" fmla="*/ 0 w 63"/>
              <a:gd name="T25" fmla="*/ 7 h 53"/>
              <a:gd name="T26" fmla="*/ 7 w 63"/>
              <a:gd name="T27" fmla="*/ 0 h 53"/>
              <a:gd name="T28" fmla="*/ 22 w 63"/>
              <a:gd name="T29" fmla="*/ 0 h 53"/>
              <a:gd name="T30" fmla="*/ 29 w 63"/>
              <a:gd name="T31" fmla="*/ 7 h 53"/>
              <a:gd name="T32" fmla="*/ 29 w 63"/>
              <a:gd name="T33" fmla="*/ 34 h 53"/>
              <a:gd name="T34" fmla="*/ 63 w 63"/>
              <a:gd name="T35" fmla="*/ 34 h 53"/>
              <a:gd name="T36" fmla="*/ 43 w 63"/>
              <a:gd name="T37" fmla="*/ 53 h 53"/>
              <a:gd name="T38" fmla="*/ 41 w 63"/>
              <a:gd name="T39" fmla="*/ 53 h 53"/>
              <a:gd name="T40" fmla="*/ 39 w 63"/>
              <a:gd name="T41" fmla="*/ 51 h 53"/>
              <a:gd name="T42" fmla="*/ 39 w 63"/>
              <a:gd name="T43" fmla="*/ 46 h 53"/>
              <a:gd name="T44" fmla="*/ 41 w 63"/>
              <a:gd name="T45" fmla="*/ 43 h 53"/>
              <a:gd name="T46" fmla="*/ 43 w 63"/>
              <a:gd name="T47" fmla="*/ 43 h 53"/>
              <a:gd name="T48" fmla="*/ 53 w 63"/>
              <a:gd name="T49" fmla="*/ 34 h 53"/>
              <a:gd name="T50" fmla="*/ 53 w 63"/>
              <a:gd name="T51" fmla="*/ 32 h 53"/>
              <a:gd name="T52" fmla="*/ 50 w 63"/>
              <a:gd name="T53" fmla="*/ 29 h 53"/>
              <a:gd name="T54" fmla="*/ 41 w 63"/>
              <a:gd name="T55" fmla="*/ 29 h 53"/>
              <a:gd name="T56" fmla="*/ 34 w 63"/>
              <a:gd name="T57" fmla="*/ 21 h 53"/>
              <a:gd name="T58" fmla="*/ 34 w 63"/>
              <a:gd name="T59" fmla="*/ 7 h 53"/>
              <a:gd name="T60" fmla="*/ 41 w 63"/>
              <a:gd name="T61" fmla="*/ 0 h 53"/>
              <a:gd name="T62" fmla="*/ 56 w 63"/>
              <a:gd name="T63" fmla="*/ 0 h 53"/>
              <a:gd name="T64" fmla="*/ 63 w 63"/>
              <a:gd name="T65" fmla="*/ 7 h 53"/>
              <a:gd name="T66" fmla="*/ 63 w 63"/>
              <a:gd name="T67" fmla="*/ 34 h 5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" h="53">
                <a:moveTo>
                  <a:pt x="29" y="34"/>
                </a:moveTo>
                <a:cubicBezTo>
                  <a:pt x="29" y="44"/>
                  <a:pt x="20" y="53"/>
                  <a:pt x="9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6" y="53"/>
                  <a:pt x="5" y="52"/>
                  <a:pt x="5" y="51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4"/>
                  <a:pt x="6" y="43"/>
                  <a:pt x="7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15" y="43"/>
                  <a:pt x="19" y="39"/>
                  <a:pt x="19" y="34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0"/>
                  <a:pt x="18" y="29"/>
                  <a:pt x="1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3" y="29"/>
                  <a:pt x="0" y="25"/>
                  <a:pt x="0" y="21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6" y="0"/>
                  <a:pt x="29" y="3"/>
                  <a:pt x="29" y="7"/>
                </a:cubicBezTo>
                <a:lnTo>
                  <a:pt x="29" y="34"/>
                </a:lnTo>
                <a:close/>
                <a:moveTo>
                  <a:pt x="63" y="34"/>
                </a:moveTo>
                <a:cubicBezTo>
                  <a:pt x="63" y="44"/>
                  <a:pt x="54" y="53"/>
                  <a:pt x="43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40" y="53"/>
                  <a:pt x="39" y="52"/>
                  <a:pt x="39" y="51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4"/>
                  <a:pt x="40" y="43"/>
                  <a:pt x="41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9" y="43"/>
                  <a:pt x="53" y="39"/>
                  <a:pt x="53" y="34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0"/>
                  <a:pt x="52" y="29"/>
                  <a:pt x="50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37" y="29"/>
                  <a:pt x="34" y="25"/>
                  <a:pt x="34" y="21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3"/>
                  <a:pt x="37" y="0"/>
                  <a:pt x="41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60" y="0"/>
                  <a:pt x="63" y="3"/>
                  <a:pt x="63" y="7"/>
                </a:cubicBezTo>
                <a:lnTo>
                  <a:pt x="6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81" name="Freeform 99">
            <a:extLst>
              <a:ext uri="{FF2B5EF4-FFF2-40B4-BE49-F238E27FC236}">
                <a16:creationId xmlns:a16="http://schemas.microsoft.com/office/drawing/2014/main" id="{58AFE8E3-5611-D543-B8B1-9E9F2BC3C476}"/>
              </a:ext>
            </a:extLst>
          </p:cNvPr>
          <p:cNvSpPr>
            <a:spLocks noEditPoints="1"/>
          </p:cNvSpPr>
          <p:nvPr/>
        </p:nvSpPr>
        <p:spPr bwMode="auto">
          <a:xfrm>
            <a:off x="8843963" y="1684338"/>
            <a:ext cx="233362" cy="219075"/>
          </a:xfrm>
          <a:custGeom>
            <a:avLst/>
            <a:gdLst>
              <a:gd name="T0" fmla="*/ 24 w 68"/>
              <a:gd name="T1" fmla="*/ 36 h 64"/>
              <a:gd name="T2" fmla="*/ 18 w 68"/>
              <a:gd name="T3" fmla="*/ 33 h 64"/>
              <a:gd name="T4" fmla="*/ 9 w 68"/>
              <a:gd name="T5" fmla="*/ 50 h 64"/>
              <a:gd name="T6" fmla="*/ 2 w 68"/>
              <a:gd name="T7" fmla="*/ 36 h 64"/>
              <a:gd name="T8" fmla="*/ 1 w 68"/>
              <a:gd name="T9" fmla="*/ 32 h 64"/>
              <a:gd name="T10" fmla="*/ 6 w 68"/>
              <a:gd name="T11" fmla="*/ 24 h 64"/>
              <a:gd name="T12" fmla="*/ 0 w 68"/>
              <a:gd name="T13" fmla="*/ 21 h 64"/>
              <a:gd name="T14" fmla="*/ 17 w 68"/>
              <a:gd name="T15" fmla="*/ 22 h 64"/>
              <a:gd name="T16" fmla="*/ 24 w 68"/>
              <a:gd name="T17" fmla="*/ 36 h 64"/>
              <a:gd name="T18" fmla="*/ 31 w 68"/>
              <a:gd name="T19" fmla="*/ 58 h 64"/>
              <a:gd name="T20" fmla="*/ 31 w 68"/>
              <a:gd name="T21" fmla="*/ 59 h 64"/>
              <a:gd name="T22" fmla="*/ 15 w 68"/>
              <a:gd name="T23" fmla="*/ 58 h 64"/>
              <a:gd name="T24" fmla="*/ 11 w 68"/>
              <a:gd name="T25" fmla="*/ 54 h 64"/>
              <a:gd name="T26" fmla="*/ 12 w 68"/>
              <a:gd name="T27" fmla="*/ 43 h 64"/>
              <a:gd name="T28" fmla="*/ 31 w 68"/>
              <a:gd name="T29" fmla="*/ 44 h 64"/>
              <a:gd name="T30" fmla="*/ 31 w 68"/>
              <a:gd name="T31" fmla="*/ 58 h 64"/>
              <a:gd name="T32" fmla="*/ 24 w 68"/>
              <a:gd name="T33" fmla="*/ 23 h 64"/>
              <a:gd name="T34" fmla="*/ 12 w 68"/>
              <a:gd name="T35" fmla="*/ 16 h 64"/>
              <a:gd name="T36" fmla="*/ 11 w 68"/>
              <a:gd name="T37" fmla="*/ 15 h 64"/>
              <a:gd name="T38" fmla="*/ 19 w 68"/>
              <a:gd name="T39" fmla="*/ 2 h 64"/>
              <a:gd name="T40" fmla="*/ 25 w 68"/>
              <a:gd name="T41" fmla="*/ 0 h 64"/>
              <a:gd name="T42" fmla="*/ 34 w 68"/>
              <a:gd name="T43" fmla="*/ 6 h 64"/>
              <a:gd name="T44" fmla="*/ 24 w 68"/>
              <a:gd name="T45" fmla="*/ 23 h 64"/>
              <a:gd name="T46" fmla="*/ 59 w 68"/>
              <a:gd name="T47" fmla="*/ 6 h 64"/>
              <a:gd name="T48" fmla="*/ 50 w 68"/>
              <a:gd name="T49" fmla="*/ 20 h 64"/>
              <a:gd name="T50" fmla="*/ 34 w 68"/>
              <a:gd name="T51" fmla="*/ 20 h 64"/>
              <a:gd name="T52" fmla="*/ 40 w 68"/>
              <a:gd name="T53" fmla="*/ 16 h 64"/>
              <a:gd name="T54" fmla="*/ 29 w 68"/>
              <a:gd name="T55" fmla="*/ 0 h 64"/>
              <a:gd name="T56" fmla="*/ 45 w 68"/>
              <a:gd name="T57" fmla="*/ 0 h 64"/>
              <a:gd name="T58" fmla="*/ 49 w 68"/>
              <a:gd name="T59" fmla="*/ 2 h 64"/>
              <a:gd name="T60" fmla="*/ 53 w 68"/>
              <a:gd name="T61" fmla="*/ 9 h 64"/>
              <a:gd name="T62" fmla="*/ 59 w 68"/>
              <a:gd name="T63" fmla="*/ 6 h 64"/>
              <a:gd name="T64" fmla="*/ 56 w 68"/>
              <a:gd name="T65" fmla="*/ 55 h 64"/>
              <a:gd name="T66" fmla="*/ 53 w 68"/>
              <a:gd name="T67" fmla="*/ 58 h 64"/>
              <a:gd name="T68" fmla="*/ 44 w 68"/>
              <a:gd name="T69" fmla="*/ 58 h 64"/>
              <a:gd name="T70" fmla="*/ 45 w 68"/>
              <a:gd name="T71" fmla="*/ 64 h 64"/>
              <a:gd name="T72" fmla="*/ 36 w 68"/>
              <a:gd name="T73" fmla="*/ 51 h 64"/>
              <a:gd name="T74" fmla="*/ 44 w 68"/>
              <a:gd name="T75" fmla="*/ 37 h 64"/>
              <a:gd name="T76" fmla="*/ 44 w 68"/>
              <a:gd name="T77" fmla="*/ 43 h 64"/>
              <a:gd name="T78" fmla="*/ 64 w 68"/>
              <a:gd name="T79" fmla="*/ 41 h 64"/>
              <a:gd name="T80" fmla="*/ 56 w 68"/>
              <a:gd name="T81" fmla="*/ 55 h 64"/>
              <a:gd name="T82" fmla="*/ 67 w 68"/>
              <a:gd name="T83" fmla="*/ 32 h 64"/>
              <a:gd name="T84" fmla="*/ 66 w 68"/>
              <a:gd name="T85" fmla="*/ 38 h 64"/>
              <a:gd name="T86" fmla="*/ 56 w 68"/>
              <a:gd name="T87" fmla="*/ 42 h 64"/>
              <a:gd name="T88" fmla="*/ 46 w 68"/>
              <a:gd name="T89" fmla="*/ 26 h 64"/>
              <a:gd name="T90" fmla="*/ 58 w 68"/>
              <a:gd name="T91" fmla="*/ 18 h 64"/>
              <a:gd name="T92" fmla="*/ 59 w 68"/>
              <a:gd name="T93" fmla="*/ 18 h 64"/>
              <a:gd name="T94" fmla="*/ 67 w 68"/>
              <a:gd name="T95" fmla="*/ 32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4">
                <a:moveTo>
                  <a:pt x="24" y="36"/>
                </a:moveTo>
                <a:cubicBezTo>
                  <a:pt x="18" y="33"/>
                  <a:pt x="18" y="33"/>
                  <a:pt x="18" y="33"/>
                </a:cubicBezTo>
                <a:cubicBezTo>
                  <a:pt x="10" y="42"/>
                  <a:pt x="9" y="50"/>
                  <a:pt x="9" y="50"/>
                </a:cubicBezTo>
                <a:cubicBezTo>
                  <a:pt x="2" y="36"/>
                  <a:pt x="2" y="36"/>
                  <a:pt x="2" y="36"/>
                </a:cubicBezTo>
                <a:cubicBezTo>
                  <a:pt x="0" y="34"/>
                  <a:pt x="1" y="32"/>
                  <a:pt x="1" y="32"/>
                </a:cubicBezTo>
                <a:cubicBezTo>
                  <a:pt x="1" y="32"/>
                  <a:pt x="3" y="29"/>
                  <a:pt x="6" y="24"/>
                </a:cubicBezTo>
                <a:cubicBezTo>
                  <a:pt x="0" y="21"/>
                  <a:pt x="0" y="21"/>
                  <a:pt x="0" y="21"/>
                </a:cubicBezTo>
                <a:cubicBezTo>
                  <a:pt x="17" y="22"/>
                  <a:pt x="17" y="22"/>
                  <a:pt x="17" y="22"/>
                </a:cubicBezTo>
                <a:lnTo>
                  <a:pt x="24" y="36"/>
                </a:lnTo>
                <a:close/>
                <a:moveTo>
                  <a:pt x="31" y="58"/>
                </a:moveTo>
                <a:cubicBezTo>
                  <a:pt x="31" y="59"/>
                  <a:pt x="31" y="59"/>
                  <a:pt x="31" y="59"/>
                </a:cubicBezTo>
                <a:cubicBezTo>
                  <a:pt x="15" y="58"/>
                  <a:pt x="15" y="58"/>
                  <a:pt x="15" y="58"/>
                </a:cubicBezTo>
                <a:cubicBezTo>
                  <a:pt x="13" y="58"/>
                  <a:pt x="11" y="56"/>
                  <a:pt x="11" y="54"/>
                </a:cubicBezTo>
                <a:cubicBezTo>
                  <a:pt x="9" y="51"/>
                  <a:pt x="11" y="46"/>
                  <a:pt x="12" y="43"/>
                </a:cubicBezTo>
                <a:cubicBezTo>
                  <a:pt x="12" y="43"/>
                  <a:pt x="15" y="43"/>
                  <a:pt x="31" y="44"/>
                </a:cubicBezTo>
                <a:lnTo>
                  <a:pt x="31" y="58"/>
                </a:lnTo>
                <a:close/>
                <a:moveTo>
                  <a:pt x="24" y="23"/>
                </a:moveTo>
                <a:cubicBezTo>
                  <a:pt x="12" y="16"/>
                  <a:pt x="12" y="16"/>
                  <a:pt x="12" y="16"/>
                </a:cubicBezTo>
                <a:cubicBezTo>
                  <a:pt x="11" y="15"/>
                  <a:pt x="11" y="15"/>
                  <a:pt x="11" y="15"/>
                </a:cubicBezTo>
                <a:cubicBezTo>
                  <a:pt x="19" y="2"/>
                  <a:pt x="19" y="2"/>
                  <a:pt x="19" y="2"/>
                </a:cubicBezTo>
                <a:cubicBezTo>
                  <a:pt x="21" y="0"/>
                  <a:pt x="23" y="0"/>
                  <a:pt x="25" y="0"/>
                </a:cubicBezTo>
                <a:cubicBezTo>
                  <a:pt x="29" y="0"/>
                  <a:pt x="31" y="4"/>
                  <a:pt x="34" y="6"/>
                </a:cubicBezTo>
                <a:cubicBezTo>
                  <a:pt x="34" y="6"/>
                  <a:pt x="32" y="9"/>
                  <a:pt x="24" y="23"/>
                </a:cubicBezTo>
                <a:close/>
                <a:moveTo>
                  <a:pt x="59" y="6"/>
                </a:moveTo>
                <a:cubicBezTo>
                  <a:pt x="50" y="20"/>
                  <a:pt x="50" y="20"/>
                  <a:pt x="50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35" y="4"/>
                  <a:pt x="29" y="0"/>
                  <a:pt x="29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2"/>
                  <a:pt x="49" y="2"/>
                </a:cubicBezTo>
                <a:cubicBezTo>
                  <a:pt x="49" y="2"/>
                  <a:pt x="50" y="5"/>
                  <a:pt x="53" y="9"/>
                </a:cubicBezTo>
                <a:lnTo>
                  <a:pt x="59" y="6"/>
                </a:lnTo>
                <a:close/>
                <a:moveTo>
                  <a:pt x="56" y="55"/>
                </a:moveTo>
                <a:cubicBezTo>
                  <a:pt x="55" y="58"/>
                  <a:pt x="53" y="58"/>
                  <a:pt x="53" y="58"/>
                </a:cubicBezTo>
                <a:cubicBezTo>
                  <a:pt x="53" y="58"/>
                  <a:pt x="50" y="58"/>
                  <a:pt x="44" y="58"/>
                </a:cubicBezTo>
                <a:cubicBezTo>
                  <a:pt x="45" y="64"/>
                  <a:pt x="45" y="64"/>
                  <a:pt x="45" y="64"/>
                </a:cubicBezTo>
                <a:cubicBezTo>
                  <a:pt x="36" y="51"/>
                  <a:pt x="36" y="51"/>
                  <a:pt x="36" y="51"/>
                </a:cubicBezTo>
                <a:cubicBezTo>
                  <a:pt x="44" y="37"/>
                  <a:pt x="44" y="37"/>
                  <a:pt x="44" y="37"/>
                </a:cubicBezTo>
                <a:cubicBezTo>
                  <a:pt x="44" y="43"/>
                  <a:pt x="44" y="43"/>
                  <a:pt x="44" y="43"/>
                </a:cubicBezTo>
                <a:cubicBezTo>
                  <a:pt x="57" y="45"/>
                  <a:pt x="64" y="41"/>
                  <a:pt x="64" y="41"/>
                </a:cubicBezTo>
                <a:lnTo>
                  <a:pt x="56" y="55"/>
                </a:lnTo>
                <a:close/>
                <a:moveTo>
                  <a:pt x="67" y="32"/>
                </a:moveTo>
                <a:cubicBezTo>
                  <a:pt x="68" y="34"/>
                  <a:pt x="67" y="36"/>
                  <a:pt x="66" y="38"/>
                </a:cubicBezTo>
                <a:cubicBezTo>
                  <a:pt x="64" y="41"/>
                  <a:pt x="59" y="41"/>
                  <a:pt x="56" y="42"/>
                </a:cubicBezTo>
                <a:cubicBezTo>
                  <a:pt x="56" y="42"/>
                  <a:pt x="55" y="40"/>
                  <a:pt x="46" y="26"/>
                </a:cubicBezTo>
                <a:cubicBezTo>
                  <a:pt x="58" y="18"/>
                  <a:pt x="58" y="18"/>
                  <a:pt x="58" y="18"/>
                </a:cubicBezTo>
                <a:cubicBezTo>
                  <a:pt x="59" y="18"/>
                  <a:pt x="59" y="18"/>
                  <a:pt x="59" y="18"/>
                </a:cubicBezTo>
                <a:lnTo>
                  <a:pt x="67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82" name="Freeform 100">
            <a:extLst>
              <a:ext uri="{FF2B5EF4-FFF2-40B4-BE49-F238E27FC236}">
                <a16:creationId xmlns:a16="http://schemas.microsoft.com/office/drawing/2014/main" id="{CB2690A8-2DC4-A349-B87B-099112E5B130}"/>
              </a:ext>
            </a:extLst>
          </p:cNvPr>
          <p:cNvSpPr>
            <a:spLocks/>
          </p:cNvSpPr>
          <p:nvPr/>
        </p:nvSpPr>
        <p:spPr bwMode="auto">
          <a:xfrm>
            <a:off x="85725" y="2116138"/>
            <a:ext cx="153988" cy="155575"/>
          </a:xfrm>
          <a:custGeom>
            <a:avLst/>
            <a:gdLst>
              <a:gd name="T0" fmla="*/ 44 w 45"/>
              <a:gd name="T1" fmla="*/ 38 h 45"/>
              <a:gd name="T2" fmla="*/ 39 w 45"/>
              <a:gd name="T3" fmla="*/ 44 h 45"/>
              <a:gd name="T4" fmla="*/ 36 w 45"/>
              <a:gd name="T5" fmla="*/ 45 h 45"/>
              <a:gd name="T6" fmla="*/ 34 w 45"/>
              <a:gd name="T7" fmla="*/ 44 h 45"/>
              <a:gd name="T8" fmla="*/ 22 w 45"/>
              <a:gd name="T9" fmla="*/ 32 h 45"/>
              <a:gd name="T10" fmla="*/ 11 w 45"/>
              <a:gd name="T11" fmla="*/ 44 h 45"/>
              <a:gd name="T12" fmla="*/ 9 w 45"/>
              <a:gd name="T13" fmla="*/ 45 h 45"/>
              <a:gd name="T14" fmla="*/ 6 w 45"/>
              <a:gd name="T15" fmla="*/ 44 h 45"/>
              <a:gd name="T16" fmla="*/ 1 w 45"/>
              <a:gd name="T17" fmla="*/ 38 h 45"/>
              <a:gd name="T18" fmla="*/ 0 w 45"/>
              <a:gd name="T19" fmla="*/ 36 h 45"/>
              <a:gd name="T20" fmla="*/ 1 w 45"/>
              <a:gd name="T21" fmla="*/ 33 h 45"/>
              <a:gd name="T22" fmla="*/ 12 w 45"/>
              <a:gd name="T23" fmla="*/ 22 h 45"/>
              <a:gd name="T24" fmla="*/ 1 w 45"/>
              <a:gd name="T25" fmla="*/ 11 h 45"/>
              <a:gd name="T26" fmla="*/ 0 w 45"/>
              <a:gd name="T27" fmla="*/ 8 h 45"/>
              <a:gd name="T28" fmla="*/ 1 w 45"/>
              <a:gd name="T29" fmla="*/ 6 h 45"/>
              <a:gd name="T30" fmla="*/ 6 w 45"/>
              <a:gd name="T31" fmla="*/ 1 h 45"/>
              <a:gd name="T32" fmla="*/ 9 w 45"/>
              <a:gd name="T33" fmla="*/ 0 h 45"/>
              <a:gd name="T34" fmla="*/ 11 w 45"/>
              <a:gd name="T35" fmla="*/ 1 h 45"/>
              <a:gd name="T36" fmla="*/ 22 w 45"/>
              <a:gd name="T37" fmla="*/ 12 h 45"/>
              <a:gd name="T38" fmla="*/ 34 w 45"/>
              <a:gd name="T39" fmla="*/ 1 h 45"/>
              <a:gd name="T40" fmla="*/ 36 w 45"/>
              <a:gd name="T41" fmla="*/ 0 h 45"/>
              <a:gd name="T42" fmla="*/ 39 w 45"/>
              <a:gd name="T43" fmla="*/ 1 h 45"/>
              <a:gd name="T44" fmla="*/ 44 w 45"/>
              <a:gd name="T45" fmla="*/ 6 h 45"/>
              <a:gd name="T46" fmla="*/ 45 w 45"/>
              <a:gd name="T47" fmla="*/ 8 h 45"/>
              <a:gd name="T48" fmla="*/ 44 w 45"/>
              <a:gd name="T49" fmla="*/ 11 h 45"/>
              <a:gd name="T50" fmla="*/ 33 w 45"/>
              <a:gd name="T51" fmla="*/ 22 h 45"/>
              <a:gd name="T52" fmla="*/ 44 w 45"/>
              <a:gd name="T53" fmla="*/ 33 h 45"/>
              <a:gd name="T54" fmla="*/ 45 w 45"/>
              <a:gd name="T55" fmla="*/ 36 h 45"/>
              <a:gd name="T56" fmla="*/ 44 w 45"/>
              <a:gd name="T57" fmla="*/ 38 h 4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5" h="45">
                <a:moveTo>
                  <a:pt x="44" y="38"/>
                </a:moveTo>
                <a:cubicBezTo>
                  <a:pt x="39" y="44"/>
                  <a:pt x="39" y="44"/>
                  <a:pt x="39" y="44"/>
                </a:cubicBezTo>
                <a:cubicBezTo>
                  <a:pt x="38" y="44"/>
                  <a:pt x="37" y="45"/>
                  <a:pt x="36" y="45"/>
                </a:cubicBezTo>
                <a:cubicBezTo>
                  <a:pt x="35" y="45"/>
                  <a:pt x="34" y="44"/>
                  <a:pt x="34" y="44"/>
                </a:cubicBezTo>
                <a:cubicBezTo>
                  <a:pt x="22" y="32"/>
                  <a:pt x="22" y="32"/>
                  <a:pt x="22" y="32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44"/>
                  <a:pt x="10" y="45"/>
                  <a:pt x="9" y="45"/>
                </a:cubicBezTo>
                <a:cubicBezTo>
                  <a:pt x="8" y="45"/>
                  <a:pt x="7" y="44"/>
                  <a:pt x="6" y="44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5"/>
                  <a:pt x="0" y="34"/>
                  <a:pt x="1" y="33"/>
                </a:cubicBezTo>
                <a:cubicBezTo>
                  <a:pt x="12" y="22"/>
                  <a:pt x="12" y="22"/>
                  <a:pt x="12" y="22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7" y="0"/>
                  <a:pt x="8" y="0"/>
                  <a:pt x="9" y="0"/>
                </a:cubicBezTo>
                <a:cubicBezTo>
                  <a:pt x="10" y="0"/>
                  <a:pt x="11" y="0"/>
                  <a:pt x="11" y="1"/>
                </a:cubicBezTo>
                <a:cubicBezTo>
                  <a:pt x="22" y="12"/>
                  <a:pt x="22" y="12"/>
                  <a:pt x="22" y="12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0"/>
                  <a:pt x="35" y="0"/>
                  <a:pt x="36" y="0"/>
                </a:cubicBezTo>
                <a:cubicBezTo>
                  <a:pt x="37" y="0"/>
                  <a:pt x="38" y="0"/>
                  <a:pt x="39" y="1"/>
                </a:cubicBez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5" y="7"/>
                  <a:pt x="45" y="8"/>
                </a:cubicBezTo>
                <a:cubicBezTo>
                  <a:pt x="45" y="9"/>
                  <a:pt x="45" y="10"/>
                  <a:pt x="44" y="11"/>
                </a:cubicBezTo>
                <a:cubicBezTo>
                  <a:pt x="33" y="22"/>
                  <a:pt x="33" y="22"/>
                  <a:pt x="33" y="22"/>
                </a:cubicBezTo>
                <a:cubicBezTo>
                  <a:pt x="44" y="33"/>
                  <a:pt x="44" y="33"/>
                  <a:pt x="44" y="33"/>
                </a:cubicBezTo>
                <a:cubicBezTo>
                  <a:pt x="45" y="34"/>
                  <a:pt x="45" y="35"/>
                  <a:pt x="45" y="36"/>
                </a:cubicBezTo>
                <a:cubicBezTo>
                  <a:pt x="45" y="37"/>
                  <a:pt x="45" y="38"/>
                  <a:pt x="44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83" name="Freeform 101">
            <a:extLst>
              <a:ext uri="{FF2B5EF4-FFF2-40B4-BE49-F238E27FC236}">
                <a16:creationId xmlns:a16="http://schemas.microsoft.com/office/drawing/2014/main" id="{BD1CD6F0-D593-AF4D-A83B-9FEFEE51E504}"/>
              </a:ext>
            </a:extLst>
          </p:cNvPr>
          <p:cNvSpPr>
            <a:spLocks/>
          </p:cNvSpPr>
          <p:nvPr/>
        </p:nvSpPr>
        <p:spPr bwMode="auto">
          <a:xfrm>
            <a:off x="493713" y="2074863"/>
            <a:ext cx="233362" cy="209550"/>
          </a:xfrm>
          <a:custGeom>
            <a:avLst/>
            <a:gdLst>
              <a:gd name="T0" fmla="*/ 63 w 68"/>
              <a:gd name="T1" fmla="*/ 57 h 61"/>
              <a:gd name="T2" fmla="*/ 62 w 68"/>
              <a:gd name="T3" fmla="*/ 60 h 61"/>
              <a:gd name="T4" fmla="*/ 61 w 68"/>
              <a:gd name="T5" fmla="*/ 61 h 61"/>
              <a:gd name="T6" fmla="*/ 59 w 68"/>
              <a:gd name="T7" fmla="*/ 60 h 61"/>
              <a:gd name="T8" fmla="*/ 59 w 68"/>
              <a:gd name="T9" fmla="*/ 58 h 61"/>
              <a:gd name="T10" fmla="*/ 60 w 68"/>
              <a:gd name="T11" fmla="*/ 53 h 61"/>
              <a:gd name="T12" fmla="*/ 33 w 68"/>
              <a:gd name="T13" fmla="*/ 32 h 61"/>
              <a:gd name="T14" fmla="*/ 24 w 68"/>
              <a:gd name="T15" fmla="*/ 32 h 61"/>
              <a:gd name="T16" fmla="*/ 24 w 68"/>
              <a:gd name="T17" fmla="*/ 41 h 61"/>
              <a:gd name="T18" fmla="*/ 22 w 68"/>
              <a:gd name="T19" fmla="*/ 44 h 61"/>
              <a:gd name="T20" fmla="*/ 20 w 68"/>
              <a:gd name="T21" fmla="*/ 43 h 61"/>
              <a:gd name="T22" fmla="*/ 0 w 68"/>
              <a:gd name="T23" fmla="*/ 24 h 61"/>
              <a:gd name="T24" fmla="*/ 0 w 68"/>
              <a:gd name="T25" fmla="*/ 22 h 61"/>
              <a:gd name="T26" fmla="*/ 0 w 68"/>
              <a:gd name="T27" fmla="*/ 20 h 61"/>
              <a:gd name="T28" fmla="*/ 20 w 68"/>
              <a:gd name="T29" fmla="*/ 1 h 61"/>
              <a:gd name="T30" fmla="*/ 22 w 68"/>
              <a:gd name="T31" fmla="*/ 0 h 61"/>
              <a:gd name="T32" fmla="*/ 24 w 68"/>
              <a:gd name="T33" fmla="*/ 3 h 61"/>
              <a:gd name="T34" fmla="*/ 24 w 68"/>
              <a:gd name="T35" fmla="*/ 12 h 61"/>
              <a:gd name="T36" fmla="*/ 33 w 68"/>
              <a:gd name="T37" fmla="*/ 12 h 61"/>
              <a:gd name="T38" fmla="*/ 66 w 68"/>
              <a:gd name="T39" fmla="*/ 28 h 61"/>
              <a:gd name="T40" fmla="*/ 68 w 68"/>
              <a:gd name="T41" fmla="*/ 40 h 61"/>
              <a:gd name="T42" fmla="*/ 63 w 68"/>
              <a:gd name="T43" fmla="*/ 57 h 6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8" h="61">
                <a:moveTo>
                  <a:pt x="63" y="57"/>
                </a:moveTo>
                <a:cubicBezTo>
                  <a:pt x="63" y="58"/>
                  <a:pt x="62" y="59"/>
                  <a:pt x="62" y="60"/>
                </a:cubicBezTo>
                <a:cubicBezTo>
                  <a:pt x="61" y="61"/>
                  <a:pt x="61" y="61"/>
                  <a:pt x="61" y="61"/>
                </a:cubicBezTo>
                <a:cubicBezTo>
                  <a:pt x="60" y="61"/>
                  <a:pt x="59" y="60"/>
                  <a:pt x="59" y="60"/>
                </a:cubicBezTo>
                <a:cubicBezTo>
                  <a:pt x="59" y="59"/>
                  <a:pt x="59" y="58"/>
                  <a:pt x="59" y="58"/>
                </a:cubicBezTo>
                <a:cubicBezTo>
                  <a:pt x="60" y="56"/>
                  <a:pt x="60" y="55"/>
                  <a:pt x="60" y="53"/>
                </a:cubicBezTo>
                <a:cubicBezTo>
                  <a:pt x="60" y="35"/>
                  <a:pt x="49" y="32"/>
                  <a:pt x="33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3"/>
                  <a:pt x="23" y="44"/>
                  <a:pt x="22" y="44"/>
                </a:cubicBezTo>
                <a:cubicBezTo>
                  <a:pt x="21" y="44"/>
                  <a:pt x="20" y="44"/>
                  <a:pt x="20" y="4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3"/>
                  <a:pt x="0" y="23"/>
                  <a:pt x="0" y="22"/>
                </a:cubicBezTo>
                <a:cubicBezTo>
                  <a:pt x="0" y="21"/>
                  <a:pt x="0" y="21"/>
                  <a:pt x="0" y="20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0"/>
                  <a:pt x="21" y="0"/>
                  <a:pt x="22" y="0"/>
                </a:cubicBezTo>
                <a:cubicBezTo>
                  <a:pt x="23" y="0"/>
                  <a:pt x="24" y="1"/>
                  <a:pt x="24" y="3"/>
                </a:cubicBezTo>
                <a:cubicBezTo>
                  <a:pt x="24" y="12"/>
                  <a:pt x="24" y="12"/>
                  <a:pt x="24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45" y="12"/>
                  <a:pt x="61" y="14"/>
                  <a:pt x="66" y="28"/>
                </a:cubicBezTo>
                <a:cubicBezTo>
                  <a:pt x="67" y="32"/>
                  <a:pt x="68" y="36"/>
                  <a:pt x="68" y="40"/>
                </a:cubicBezTo>
                <a:cubicBezTo>
                  <a:pt x="68" y="46"/>
                  <a:pt x="65" y="52"/>
                  <a:pt x="63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84" name="Freeform 102">
            <a:extLst>
              <a:ext uri="{FF2B5EF4-FFF2-40B4-BE49-F238E27FC236}">
                <a16:creationId xmlns:a16="http://schemas.microsoft.com/office/drawing/2014/main" id="{FA698E47-D6FE-634C-9FFE-8B4992AC1568}"/>
              </a:ext>
            </a:extLst>
          </p:cNvPr>
          <p:cNvSpPr>
            <a:spLocks noEditPoints="1"/>
          </p:cNvSpPr>
          <p:nvPr/>
        </p:nvSpPr>
        <p:spPr bwMode="auto">
          <a:xfrm>
            <a:off x="995363" y="2100263"/>
            <a:ext cx="236537" cy="168275"/>
          </a:xfrm>
          <a:custGeom>
            <a:avLst/>
            <a:gdLst>
              <a:gd name="T0" fmla="*/ 68 w 69"/>
              <a:gd name="T1" fmla="*/ 49 h 49"/>
              <a:gd name="T2" fmla="*/ 41 w 69"/>
              <a:gd name="T3" fmla="*/ 49 h 49"/>
              <a:gd name="T4" fmla="*/ 42 w 69"/>
              <a:gd name="T5" fmla="*/ 48 h 49"/>
              <a:gd name="T6" fmla="*/ 41 w 69"/>
              <a:gd name="T7" fmla="*/ 38 h 49"/>
              <a:gd name="T8" fmla="*/ 40 w 69"/>
              <a:gd name="T9" fmla="*/ 37 h 49"/>
              <a:gd name="T10" fmla="*/ 30 w 69"/>
              <a:gd name="T11" fmla="*/ 37 h 49"/>
              <a:gd name="T12" fmla="*/ 28 w 69"/>
              <a:gd name="T13" fmla="*/ 38 h 49"/>
              <a:gd name="T14" fmla="*/ 28 w 69"/>
              <a:gd name="T15" fmla="*/ 48 h 49"/>
              <a:gd name="T16" fmla="*/ 29 w 69"/>
              <a:gd name="T17" fmla="*/ 49 h 49"/>
              <a:gd name="T18" fmla="*/ 2 w 69"/>
              <a:gd name="T19" fmla="*/ 49 h 49"/>
              <a:gd name="T20" fmla="*/ 0 w 69"/>
              <a:gd name="T21" fmla="*/ 46 h 49"/>
              <a:gd name="T22" fmla="*/ 1 w 69"/>
              <a:gd name="T23" fmla="*/ 42 h 49"/>
              <a:gd name="T24" fmla="*/ 17 w 69"/>
              <a:gd name="T25" fmla="*/ 2 h 49"/>
              <a:gd name="T26" fmla="*/ 20 w 69"/>
              <a:gd name="T27" fmla="*/ 0 h 49"/>
              <a:gd name="T28" fmla="*/ 32 w 69"/>
              <a:gd name="T29" fmla="*/ 0 h 49"/>
              <a:gd name="T30" fmla="*/ 31 w 69"/>
              <a:gd name="T31" fmla="*/ 2 h 49"/>
              <a:gd name="T32" fmla="*/ 31 w 69"/>
              <a:gd name="T33" fmla="*/ 9 h 49"/>
              <a:gd name="T34" fmla="*/ 32 w 69"/>
              <a:gd name="T35" fmla="*/ 10 h 49"/>
              <a:gd name="T36" fmla="*/ 38 w 69"/>
              <a:gd name="T37" fmla="*/ 10 h 49"/>
              <a:gd name="T38" fmla="*/ 39 w 69"/>
              <a:gd name="T39" fmla="*/ 9 h 49"/>
              <a:gd name="T40" fmla="*/ 39 w 69"/>
              <a:gd name="T41" fmla="*/ 2 h 49"/>
              <a:gd name="T42" fmla="*/ 37 w 69"/>
              <a:gd name="T43" fmla="*/ 0 h 49"/>
              <a:gd name="T44" fmla="*/ 50 w 69"/>
              <a:gd name="T45" fmla="*/ 0 h 49"/>
              <a:gd name="T46" fmla="*/ 53 w 69"/>
              <a:gd name="T47" fmla="*/ 2 h 49"/>
              <a:gd name="T48" fmla="*/ 68 w 69"/>
              <a:gd name="T49" fmla="*/ 42 h 49"/>
              <a:gd name="T50" fmla="*/ 69 w 69"/>
              <a:gd name="T51" fmla="*/ 46 h 49"/>
              <a:gd name="T52" fmla="*/ 68 w 69"/>
              <a:gd name="T53" fmla="*/ 49 h 49"/>
              <a:gd name="T54" fmla="*/ 41 w 69"/>
              <a:gd name="T55" fmla="*/ 28 h 49"/>
              <a:gd name="T56" fmla="*/ 40 w 69"/>
              <a:gd name="T57" fmla="*/ 16 h 49"/>
              <a:gd name="T58" fmla="*/ 38 w 69"/>
              <a:gd name="T59" fmla="*/ 15 h 49"/>
              <a:gd name="T60" fmla="*/ 31 w 69"/>
              <a:gd name="T61" fmla="*/ 15 h 49"/>
              <a:gd name="T62" fmla="*/ 30 w 69"/>
              <a:gd name="T63" fmla="*/ 16 h 49"/>
              <a:gd name="T64" fmla="*/ 29 w 69"/>
              <a:gd name="T65" fmla="*/ 28 h 49"/>
              <a:gd name="T66" fmla="*/ 29 w 69"/>
              <a:gd name="T67" fmla="*/ 29 h 49"/>
              <a:gd name="T68" fmla="*/ 30 w 69"/>
              <a:gd name="T69" fmla="*/ 30 h 49"/>
              <a:gd name="T70" fmla="*/ 40 w 69"/>
              <a:gd name="T71" fmla="*/ 30 h 49"/>
              <a:gd name="T72" fmla="*/ 41 w 69"/>
              <a:gd name="T73" fmla="*/ 29 h 49"/>
              <a:gd name="T74" fmla="*/ 41 w 69"/>
              <a:gd name="T75" fmla="*/ 28 h 4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9" h="49">
                <a:moveTo>
                  <a:pt x="68" y="49"/>
                </a:moveTo>
                <a:cubicBezTo>
                  <a:pt x="41" y="49"/>
                  <a:pt x="41" y="49"/>
                  <a:pt x="41" y="49"/>
                </a:cubicBezTo>
                <a:cubicBezTo>
                  <a:pt x="42" y="49"/>
                  <a:pt x="42" y="48"/>
                  <a:pt x="42" y="48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37"/>
                  <a:pt x="41" y="37"/>
                  <a:pt x="4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9" y="37"/>
                  <a:pt x="28" y="37"/>
                  <a:pt x="28" y="38"/>
                </a:cubicBezTo>
                <a:cubicBezTo>
                  <a:pt x="28" y="48"/>
                  <a:pt x="28" y="48"/>
                  <a:pt x="28" y="48"/>
                </a:cubicBezTo>
                <a:cubicBezTo>
                  <a:pt x="28" y="48"/>
                  <a:pt x="28" y="49"/>
                  <a:pt x="29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9"/>
                  <a:pt x="0" y="47"/>
                  <a:pt x="0" y="46"/>
                </a:cubicBezTo>
                <a:cubicBezTo>
                  <a:pt x="0" y="45"/>
                  <a:pt x="1" y="43"/>
                  <a:pt x="1" y="42"/>
                </a:cubicBezTo>
                <a:cubicBezTo>
                  <a:pt x="17" y="2"/>
                  <a:pt x="17" y="2"/>
                  <a:pt x="17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1" y="1"/>
                  <a:pt x="31" y="2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10"/>
                  <a:pt x="31" y="10"/>
                  <a:pt x="32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39" y="10"/>
                  <a:pt x="39" y="10"/>
                  <a:pt x="39" y="9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"/>
                  <a:pt x="38" y="0"/>
                  <a:pt x="3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1" y="0"/>
                  <a:pt x="52" y="1"/>
                  <a:pt x="53" y="2"/>
                </a:cubicBezTo>
                <a:cubicBezTo>
                  <a:pt x="68" y="42"/>
                  <a:pt x="68" y="42"/>
                  <a:pt x="68" y="42"/>
                </a:cubicBezTo>
                <a:cubicBezTo>
                  <a:pt x="69" y="43"/>
                  <a:pt x="69" y="45"/>
                  <a:pt x="69" y="46"/>
                </a:cubicBezTo>
                <a:cubicBezTo>
                  <a:pt x="69" y="47"/>
                  <a:pt x="69" y="49"/>
                  <a:pt x="68" y="49"/>
                </a:cubicBezTo>
                <a:close/>
                <a:moveTo>
                  <a:pt x="41" y="28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39" y="15"/>
                  <a:pt x="38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15"/>
                  <a:pt x="30" y="16"/>
                  <a:pt x="30" y="16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30" y="30"/>
                  <a:pt x="30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30"/>
                  <a:pt x="41" y="29"/>
                  <a:pt x="41" y="29"/>
                </a:cubicBezTo>
                <a:lnTo>
                  <a:pt x="41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85" name="Freeform 103">
            <a:extLst>
              <a:ext uri="{FF2B5EF4-FFF2-40B4-BE49-F238E27FC236}">
                <a16:creationId xmlns:a16="http://schemas.microsoft.com/office/drawing/2014/main" id="{D5B12153-1B5F-FB46-9378-16C2A02EA0F3}"/>
              </a:ext>
            </a:extLst>
          </p:cNvPr>
          <p:cNvSpPr>
            <a:spLocks noEditPoints="1"/>
          </p:cNvSpPr>
          <p:nvPr/>
        </p:nvSpPr>
        <p:spPr bwMode="auto">
          <a:xfrm>
            <a:off x="1482725" y="2085975"/>
            <a:ext cx="165100" cy="182563"/>
          </a:xfrm>
          <a:custGeom>
            <a:avLst/>
            <a:gdLst>
              <a:gd name="T0" fmla="*/ 31 w 48"/>
              <a:gd name="T1" fmla="*/ 33 h 53"/>
              <a:gd name="T2" fmla="*/ 18 w 48"/>
              <a:gd name="T3" fmla="*/ 33 h 53"/>
              <a:gd name="T4" fmla="*/ 18 w 48"/>
              <a:gd name="T5" fmla="*/ 37 h 53"/>
              <a:gd name="T6" fmla="*/ 37 w 48"/>
              <a:gd name="T7" fmla="*/ 37 h 53"/>
              <a:gd name="T8" fmla="*/ 39 w 48"/>
              <a:gd name="T9" fmla="*/ 38 h 53"/>
              <a:gd name="T10" fmla="*/ 39 w 48"/>
              <a:gd name="T11" fmla="*/ 43 h 53"/>
              <a:gd name="T12" fmla="*/ 37 w 48"/>
              <a:gd name="T13" fmla="*/ 44 h 53"/>
              <a:gd name="T14" fmla="*/ 18 w 48"/>
              <a:gd name="T15" fmla="*/ 44 h 53"/>
              <a:gd name="T16" fmla="*/ 18 w 48"/>
              <a:gd name="T17" fmla="*/ 52 h 53"/>
              <a:gd name="T18" fmla="*/ 17 w 48"/>
              <a:gd name="T19" fmla="*/ 53 h 53"/>
              <a:gd name="T20" fmla="*/ 11 w 48"/>
              <a:gd name="T21" fmla="*/ 53 h 53"/>
              <a:gd name="T22" fmla="*/ 9 w 48"/>
              <a:gd name="T23" fmla="*/ 52 h 53"/>
              <a:gd name="T24" fmla="*/ 9 w 48"/>
              <a:gd name="T25" fmla="*/ 44 h 53"/>
              <a:gd name="T26" fmla="*/ 1 w 48"/>
              <a:gd name="T27" fmla="*/ 44 h 53"/>
              <a:gd name="T28" fmla="*/ 0 w 48"/>
              <a:gd name="T29" fmla="*/ 43 h 53"/>
              <a:gd name="T30" fmla="*/ 0 w 48"/>
              <a:gd name="T31" fmla="*/ 38 h 53"/>
              <a:gd name="T32" fmla="*/ 1 w 48"/>
              <a:gd name="T33" fmla="*/ 37 h 53"/>
              <a:gd name="T34" fmla="*/ 9 w 48"/>
              <a:gd name="T35" fmla="*/ 37 h 53"/>
              <a:gd name="T36" fmla="*/ 9 w 48"/>
              <a:gd name="T37" fmla="*/ 33 h 53"/>
              <a:gd name="T38" fmla="*/ 1 w 48"/>
              <a:gd name="T39" fmla="*/ 33 h 53"/>
              <a:gd name="T40" fmla="*/ 0 w 48"/>
              <a:gd name="T41" fmla="*/ 32 h 53"/>
              <a:gd name="T42" fmla="*/ 0 w 48"/>
              <a:gd name="T43" fmla="*/ 26 h 53"/>
              <a:gd name="T44" fmla="*/ 1 w 48"/>
              <a:gd name="T45" fmla="*/ 25 h 53"/>
              <a:gd name="T46" fmla="*/ 9 w 48"/>
              <a:gd name="T47" fmla="*/ 25 h 53"/>
              <a:gd name="T48" fmla="*/ 9 w 48"/>
              <a:gd name="T49" fmla="*/ 1 h 53"/>
              <a:gd name="T50" fmla="*/ 11 w 48"/>
              <a:gd name="T51" fmla="*/ 0 h 53"/>
              <a:gd name="T52" fmla="*/ 31 w 48"/>
              <a:gd name="T53" fmla="*/ 0 h 53"/>
              <a:gd name="T54" fmla="*/ 48 w 48"/>
              <a:gd name="T55" fmla="*/ 16 h 53"/>
              <a:gd name="T56" fmla="*/ 31 w 48"/>
              <a:gd name="T57" fmla="*/ 33 h 53"/>
              <a:gd name="T58" fmla="*/ 30 w 48"/>
              <a:gd name="T59" fmla="*/ 8 h 53"/>
              <a:gd name="T60" fmla="*/ 18 w 48"/>
              <a:gd name="T61" fmla="*/ 8 h 53"/>
              <a:gd name="T62" fmla="*/ 18 w 48"/>
              <a:gd name="T63" fmla="*/ 25 h 53"/>
              <a:gd name="T64" fmla="*/ 30 w 48"/>
              <a:gd name="T65" fmla="*/ 25 h 53"/>
              <a:gd name="T66" fmla="*/ 39 w 48"/>
              <a:gd name="T67" fmla="*/ 16 h 53"/>
              <a:gd name="T68" fmla="*/ 30 w 48"/>
              <a:gd name="T69" fmla="*/ 8 h 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53">
                <a:moveTo>
                  <a:pt x="31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8" y="37"/>
                  <a:pt x="18" y="37"/>
                  <a:pt x="18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8" y="37"/>
                  <a:pt x="39" y="38"/>
                  <a:pt x="39" y="38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44"/>
                  <a:pt x="38" y="44"/>
                  <a:pt x="3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52"/>
                  <a:pt x="18" y="52"/>
                  <a:pt x="18" y="52"/>
                </a:cubicBezTo>
                <a:cubicBezTo>
                  <a:pt x="18" y="52"/>
                  <a:pt x="18" y="53"/>
                  <a:pt x="17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44"/>
                  <a:pt x="9" y="44"/>
                  <a:pt x="9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7"/>
                  <a:pt x="1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3"/>
                  <a:pt x="9" y="33"/>
                  <a:pt x="9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1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41" y="0"/>
                  <a:pt x="48" y="6"/>
                  <a:pt x="48" y="16"/>
                </a:cubicBezTo>
                <a:cubicBezTo>
                  <a:pt x="48" y="26"/>
                  <a:pt x="41" y="33"/>
                  <a:pt x="31" y="33"/>
                </a:cubicBezTo>
                <a:close/>
                <a:moveTo>
                  <a:pt x="30" y="8"/>
                </a:moveTo>
                <a:cubicBezTo>
                  <a:pt x="18" y="8"/>
                  <a:pt x="18" y="8"/>
                  <a:pt x="18" y="8"/>
                </a:cubicBezTo>
                <a:cubicBezTo>
                  <a:pt x="18" y="25"/>
                  <a:pt x="18" y="25"/>
                  <a:pt x="18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6" y="25"/>
                  <a:pt x="39" y="21"/>
                  <a:pt x="39" y="16"/>
                </a:cubicBezTo>
                <a:cubicBezTo>
                  <a:pt x="39" y="11"/>
                  <a:pt x="36" y="8"/>
                  <a:pt x="30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86" name="Freeform 104">
            <a:extLst>
              <a:ext uri="{FF2B5EF4-FFF2-40B4-BE49-F238E27FC236}">
                <a16:creationId xmlns:a16="http://schemas.microsoft.com/office/drawing/2014/main" id="{0969F7A4-82A5-DD4C-B667-F138FF9D9F73}"/>
              </a:ext>
            </a:extLst>
          </p:cNvPr>
          <p:cNvSpPr>
            <a:spLocks noEditPoints="1"/>
          </p:cNvSpPr>
          <p:nvPr/>
        </p:nvSpPr>
        <p:spPr bwMode="auto">
          <a:xfrm>
            <a:off x="1976438" y="2085975"/>
            <a:ext cx="165100" cy="182563"/>
          </a:xfrm>
          <a:custGeom>
            <a:avLst/>
            <a:gdLst>
              <a:gd name="T0" fmla="*/ 31 w 48"/>
              <a:gd name="T1" fmla="*/ 33 h 53"/>
              <a:gd name="T2" fmla="*/ 18 w 48"/>
              <a:gd name="T3" fmla="*/ 33 h 53"/>
              <a:gd name="T4" fmla="*/ 18 w 48"/>
              <a:gd name="T5" fmla="*/ 37 h 53"/>
              <a:gd name="T6" fmla="*/ 37 w 48"/>
              <a:gd name="T7" fmla="*/ 37 h 53"/>
              <a:gd name="T8" fmla="*/ 39 w 48"/>
              <a:gd name="T9" fmla="*/ 38 h 53"/>
              <a:gd name="T10" fmla="*/ 39 w 48"/>
              <a:gd name="T11" fmla="*/ 43 h 53"/>
              <a:gd name="T12" fmla="*/ 37 w 48"/>
              <a:gd name="T13" fmla="*/ 44 h 53"/>
              <a:gd name="T14" fmla="*/ 18 w 48"/>
              <a:gd name="T15" fmla="*/ 44 h 53"/>
              <a:gd name="T16" fmla="*/ 18 w 48"/>
              <a:gd name="T17" fmla="*/ 52 h 53"/>
              <a:gd name="T18" fmla="*/ 17 w 48"/>
              <a:gd name="T19" fmla="*/ 53 h 53"/>
              <a:gd name="T20" fmla="*/ 11 w 48"/>
              <a:gd name="T21" fmla="*/ 53 h 53"/>
              <a:gd name="T22" fmla="*/ 9 w 48"/>
              <a:gd name="T23" fmla="*/ 52 h 53"/>
              <a:gd name="T24" fmla="*/ 9 w 48"/>
              <a:gd name="T25" fmla="*/ 44 h 53"/>
              <a:gd name="T26" fmla="*/ 1 w 48"/>
              <a:gd name="T27" fmla="*/ 44 h 53"/>
              <a:gd name="T28" fmla="*/ 0 w 48"/>
              <a:gd name="T29" fmla="*/ 43 h 53"/>
              <a:gd name="T30" fmla="*/ 0 w 48"/>
              <a:gd name="T31" fmla="*/ 38 h 53"/>
              <a:gd name="T32" fmla="*/ 1 w 48"/>
              <a:gd name="T33" fmla="*/ 37 h 53"/>
              <a:gd name="T34" fmla="*/ 9 w 48"/>
              <a:gd name="T35" fmla="*/ 37 h 53"/>
              <a:gd name="T36" fmla="*/ 9 w 48"/>
              <a:gd name="T37" fmla="*/ 33 h 53"/>
              <a:gd name="T38" fmla="*/ 1 w 48"/>
              <a:gd name="T39" fmla="*/ 33 h 53"/>
              <a:gd name="T40" fmla="*/ 0 w 48"/>
              <a:gd name="T41" fmla="*/ 32 h 53"/>
              <a:gd name="T42" fmla="*/ 0 w 48"/>
              <a:gd name="T43" fmla="*/ 26 h 53"/>
              <a:gd name="T44" fmla="*/ 1 w 48"/>
              <a:gd name="T45" fmla="*/ 25 h 53"/>
              <a:gd name="T46" fmla="*/ 9 w 48"/>
              <a:gd name="T47" fmla="*/ 25 h 53"/>
              <a:gd name="T48" fmla="*/ 9 w 48"/>
              <a:gd name="T49" fmla="*/ 1 h 53"/>
              <a:gd name="T50" fmla="*/ 11 w 48"/>
              <a:gd name="T51" fmla="*/ 0 h 53"/>
              <a:gd name="T52" fmla="*/ 31 w 48"/>
              <a:gd name="T53" fmla="*/ 0 h 53"/>
              <a:gd name="T54" fmla="*/ 48 w 48"/>
              <a:gd name="T55" fmla="*/ 16 h 53"/>
              <a:gd name="T56" fmla="*/ 31 w 48"/>
              <a:gd name="T57" fmla="*/ 33 h 53"/>
              <a:gd name="T58" fmla="*/ 30 w 48"/>
              <a:gd name="T59" fmla="*/ 8 h 53"/>
              <a:gd name="T60" fmla="*/ 18 w 48"/>
              <a:gd name="T61" fmla="*/ 8 h 53"/>
              <a:gd name="T62" fmla="*/ 18 w 48"/>
              <a:gd name="T63" fmla="*/ 25 h 53"/>
              <a:gd name="T64" fmla="*/ 30 w 48"/>
              <a:gd name="T65" fmla="*/ 25 h 53"/>
              <a:gd name="T66" fmla="*/ 39 w 48"/>
              <a:gd name="T67" fmla="*/ 16 h 53"/>
              <a:gd name="T68" fmla="*/ 30 w 48"/>
              <a:gd name="T69" fmla="*/ 8 h 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53">
                <a:moveTo>
                  <a:pt x="31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8" y="37"/>
                  <a:pt x="18" y="37"/>
                  <a:pt x="18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8" y="37"/>
                  <a:pt x="39" y="38"/>
                  <a:pt x="39" y="38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44"/>
                  <a:pt x="38" y="44"/>
                  <a:pt x="3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52"/>
                  <a:pt x="18" y="52"/>
                  <a:pt x="18" y="52"/>
                </a:cubicBezTo>
                <a:cubicBezTo>
                  <a:pt x="18" y="52"/>
                  <a:pt x="18" y="53"/>
                  <a:pt x="17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44"/>
                  <a:pt x="9" y="44"/>
                  <a:pt x="9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7"/>
                  <a:pt x="1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3"/>
                  <a:pt x="9" y="33"/>
                  <a:pt x="9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1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41" y="0"/>
                  <a:pt x="48" y="6"/>
                  <a:pt x="48" y="16"/>
                </a:cubicBezTo>
                <a:cubicBezTo>
                  <a:pt x="48" y="26"/>
                  <a:pt x="41" y="33"/>
                  <a:pt x="31" y="33"/>
                </a:cubicBezTo>
                <a:close/>
                <a:moveTo>
                  <a:pt x="30" y="8"/>
                </a:moveTo>
                <a:cubicBezTo>
                  <a:pt x="18" y="8"/>
                  <a:pt x="18" y="8"/>
                  <a:pt x="18" y="8"/>
                </a:cubicBezTo>
                <a:cubicBezTo>
                  <a:pt x="18" y="25"/>
                  <a:pt x="18" y="25"/>
                  <a:pt x="18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6" y="25"/>
                  <a:pt x="39" y="21"/>
                  <a:pt x="39" y="16"/>
                </a:cubicBezTo>
                <a:cubicBezTo>
                  <a:pt x="39" y="11"/>
                  <a:pt x="36" y="8"/>
                  <a:pt x="30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87" name="Freeform 105">
            <a:extLst>
              <a:ext uri="{FF2B5EF4-FFF2-40B4-BE49-F238E27FC236}">
                <a16:creationId xmlns:a16="http://schemas.microsoft.com/office/drawing/2014/main" id="{1B1E5FEE-615C-7343-87BD-5CE349A49BB6}"/>
              </a:ext>
            </a:extLst>
          </p:cNvPr>
          <p:cNvSpPr>
            <a:spLocks noEditPoints="1"/>
          </p:cNvSpPr>
          <p:nvPr/>
        </p:nvSpPr>
        <p:spPr bwMode="auto">
          <a:xfrm>
            <a:off x="2471738" y="2085975"/>
            <a:ext cx="219075" cy="215900"/>
          </a:xfrm>
          <a:custGeom>
            <a:avLst/>
            <a:gdLst>
              <a:gd name="T0" fmla="*/ 59 w 64"/>
              <a:gd name="T1" fmla="*/ 63 h 63"/>
              <a:gd name="T2" fmla="*/ 55 w 64"/>
              <a:gd name="T3" fmla="*/ 61 h 63"/>
              <a:gd name="T4" fmla="*/ 42 w 64"/>
              <a:gd name="T5" fmla="*/ 48 h 63"/>
              <a:gd name="T6" fmla="*/ 27 w 64"/>
              <a:gd name="T7" fmla="*/ 53 h 63"/>
              <a:gd name="T8" fmla="*/ 0 w 64"/>
              <a:gd name="T9" fmla="*/ 26 h 63"/>
              <a:gd name="T10" fmla="*/ 27 w 64"/>
              <a:gd name="T11" fmla="*/ 0 h 63"/>
              <a:gd name="T12" fmla="*/ 54 w 64"/>
              <a:gd name="T13" fmla="*/ 26 h 63"/>
              <a:gd name="T14" fmla="*/ 49 w 64"/>
              <a:gd name="T15" fmla="*/ 41 h 63"/>
              <a:gd name="T16" fmla="*/ 62 w 64"/>
              <a:gd name="T17" fmla="*/ 54 h 63"/>
              <a:gd name="T18" fmla="*/ 64 w 64"/>
              <a:gd name="T19" fmla="*/ 58 h 63"/>
              <a:gd name="T20" fmla="*/ 59 w 64"/>
              <a:gd name="T21" fmla="*/ 63 h 63"/>
              <a:gd name="T22" fmla="*/ 27 w 64"/>
              <a:gd name="T23" fmla="*/ 9 h 63"/>
              <a:gd name="T24" fmla="*/ 10 w 64"/>
              <a:gd name="T25" fmla="*/ 26 h 63"/>
              <a:gd name="T26" fmla="*/ 27 w 64"/>
              <a:gd name="T27" fmla="*/ 43 h 63"/>
              <a:gd name="T28" fmla="*/ 44 w 64"/>
              <a:gd name="T29" fmla="*/ 26 h 63"/>
              <a:gd name="T30" fmla="*/ 27 w 64"/>
              <a:gd name="T31" fmla="*/ 9 h 6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4" h="63">
                <a:moveTo>
                  <a:pt x="59" y="63"/>
                </a:moveTo>
                <a:cubicBezTo>
                  <a:pt x="57" y="63"/>
                  <a:pt x="56" y="62"/>
                  <a:pt x="55" y="61"/>
                </a:cubicBezTo>
                <a:cubicBezTo>
                  <a:pt x="42" y="48"/>
                  <a:pt x="42" y="48"/>
                  <a:pt x="42" y="48"/>
                </a:cubicBezTo>
                <a:cubicBezTo>
                  <a:pt x="38" y="51"/>
                  <a:pt x="33" y="53"/>
                  <a:pt x="27" y="53"/>
                </a:cubicBez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6"/>
                </a:cubicBezTo>
                <a:cubicBezTo>
                  <a:pt x="54" y="32"/>
                  <a:pt x="52" y="37"/>
                  <a:pt x="49" y="41"/>
                </a:cubicBezTo>
                <a:cubicBezTo>
                  <a:pt x="62" y="54"/>
                  <a:pt x="62" y="54"/>
                  <a:pt x="62" y="54"/>
                </a:cubicBezTo>
                <a:cubicBezTo>
                  <a:pt x="63" y="55"/>
                  <a:pt x="64" y="57"/>
                  <a:pt x="64" y="58"/>
                </a:cubicBezTo>
                <a:cubicBezTo>
                  <a:pt x="64" y="61"/>
                  <a:pt x="61" y="63"/>
                  <a:pt x="59" y="63"/>
                </a:cubicBezTo>
                <a:close/>
                <a:moveTo>
                  <a:pt x="27" y="9"/>
                </a:moveTo>
                <a:cubicBezTo>
                  <a:pt x="18" y="9"/>
                  <a:pt x="10" y="17"/>
                  <a:pt x="10" y="26"/>
                </a:cubicBezTo>
                <a:cubicBezTo>
                  <a:pt x="10" y="36"/>
                  <a:pt x="18" y="43"/>
                  <a:pt x="27" y="43"/>
                </a:cubicBezTo>
                <a:cubicBezTo>
                  <a:pt x="37" y="43"/>
                  <a:pt x="44" y="36"/>
                  <a:pt x="44" y="26"/>
                </a:cubicBezTo>
                <a:cubicBezTo>
                  <a:pt x="44" y="17"/>
                  <a:pt x="37" y="9"/>
                  <a:pt x="27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88" name="Freeform 106">
            <a:extLst>
              <a:ext uri="{FF2B5EF4-FFF2-40B4-BE49-F238E27FC236}">
                <a16:creationId xmlns:a16="http://schemas.microsoft.com/office/drawing/2014/main" id="{BB8CF92F-BA3C-AA43-A974-D4CF2C46A262}"/>
              </a:ext>
            </a:extLst>
          </p:cNvPr>
          <p:cNvSpPr>
            <a:spLocks noEditPoints="1"/>
          </p:cNvSpPr>
          <p:nvPr/>
        </p:nvSpPr>
        <p:spPr bwMode="auto">
          <a:xfrm>
            <a:off x="2965450" y="2068513"/>
            <a:ext cx="233363" cy="233362"/>
          </a:xfrm>
          <a:custGeom>
            <a:avLst/>
            <a:gdLst>
              <a:gd name="T0" fmla="*/ 68 w 68"/>
              <a:gd name="T1" fmla="*/ 3 h 68"/>
              <a:gd name="T2" fmla="*/ 58 w 68"/>
              <a:gd name="T3" fmla="*/ 61 h 68"/>
              <a:gd name="T4" fmla="*/ 57 w 68"/>
              <a:gd name="T5" fmla="*/ 63 h 68"/>
              <a:gd name="T6" fmla="*/ 56 w 68"/>
              <a:gd name="T7" fmla="*/ 63 h 68"/>
              <a:gd name="T8" fmla="*/ 55 w 68"/>
              <a:gd name="T9" fmla="*/ 63 h 68"/>
              <a:gd name="T10" fmla="*/ 35 w 68"/>
              <a:gd name="T11" fmla="*/ 55 h 68"/>
              <a:gd name="T12" fmla="*/ 23 w 68"/>
              <a:gd name="T13" fmla="*/ 67 h 68"/>
              <a:gd name="T14" fmla="*/ 22 w 68"/>
              <a:gd name="T15" fmla="*/ 68 h 68"/>
              <a:gd name="T16" fmla="*/ 21 w 68"/>
              <a:gd name="T17" fmla="*/ 68 h 68"/>
              <a:gd name="T18" fmla="*/ 19 w 68"/>
              <a:gd name="T19" fmla="*/ 65 h 68"/>
              <a:gd name="T20" fmla="*/ 19 w 68"/>
              <a:gd name="T21" fmla="*/ 48 h 68"/>
              <a:gd name="T22" fmla="*/ 1 w 68"/>
              <a:gd name="T23" fmla="*/ 41 h 68"/>
              <a:gd name="T24" fmla="*/ 0 w 68"/>
              <a:gd name="T25" fmla="*/ 39 h 68"/>
              <a:gd name="T26" fmla="*/ 1 w 68"/>
              <a:gd name="T27" fmla="*/ 36 h 68"/>
              <a:gd name="T28" fmla="*/ 64 w 68"/>
              <a:gd name="T29" fmla="*/ 0 h 68"/>
              <a:gd name="T30" fmla="*/ 67 w 68"/>
              <a:gd name="T31" fmla="*/ 0 h 68"/>
              <a:gd name="T32" fmla="*/ 68 w 68"/>
              <a:gd name="T33" fmla="*/ 3 h 68"/>
              <a:gd name="T34" fmla="*/ 62 w 68"/>
              <a:gd name="T35" fmla="*/ 7 h 68"/>
              <a:gd name="T36" fmla="*/ 8 w 68"/>
              <a:gd name="T37" fmla="*/ 38 h 68"/>
              <a:gd name="T38" fmla="*/ 20 w 68"/>
              <a:gd name="T39" fmla="*/ 43 h 68"/>
              <a:gd name="T40" fmla="*/ 53 w 68"/>
              <a:gd name="T41" fmla="*/ 19 h 68"/>
              <a:gd name="T42" fmla="*/ 35 w 68"/>
              <a:gd name="T43" fmla="*/ 49 h 68"/>
              <a:gd name="T44" fmla="*/ 54 w 68"/>
              <a:gd name="T45" fmla="*/ 57 h 68"/>
              <a:gd name="T46" fmla="*/ 62 w 68"/>
              <a:gd name="T47" fmla="*/ 7 h 6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5" y="55"/>
                  <a:pt x="35" y="55"/>
                  <a:pt x="35" y="55"/>
                </a:cubicBezTo>
                <a:cubicBezTo>
                  <a:pt x="23" y="67"/>
                  <a:pt x="23" y="67"/>
                  <a:pt x="23" y="67"/>
                </a:cubicBezTo>
                <a:cubicBezTo>
                  <a:pt x="23" y="67"/>
                  <a:pt x="22" y="68"/>
                  <a:pt x="22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0" y="67"/>
                  <a:pt x="19" y="66"/>
                  <a:pt x="19" y="65"/>
                </a:cubicBezTo>
                <a:cubicBezTo>
                  <a:pt x="19" y="48"/>
                  <a:pt x="19" y="48"/>
                  <a:pt x="19" y="48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  <a:moveTo>
                  <a:pt x="62" y="7"/>
                </a:moveTo>
                <a:cubicBezTo>
                  <a:pt x="8" y="38"/>
                  <a:pt x="8" y="38"/>
                  <a:pt x="8" y="38"/>
                </a:cubicBezTo>
                <a:cubicBezTo>
                  <a:pt x="20" y="43"/>
                  <a:pt x="20" y="43"/>
                  <a:pt x="20" y="43"/>
                </a:cubicBezTo>
                <a:cubicBezTo>
                  <a:pt x="53" y="19"/>
                  <a:pt x="53" y="19"/>
                  <a:pt x="53" y="19"/>
                </a:cubicBezTo>
                <a:cubicBezTo>
                  <a:pt x="35" y="49"/>
                  <a:pt x="35" y="49"/>
                  <a:pt x="35" y="49"/>
                </a:cubicBezTo>
                <a:cubicBezTo>
                  <a:pt x="54" y="57"/>
                  <a:pt x="54" y="57"/>
                  <a:pt x="54" y="57"/>
                </a:cubicBezTo>
                <a:lnTo>
                  <a:pt x="62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89" name="Freeform 107">
            <a:extLst>
              <a:ext uri="{FF2B5EF4-FFF2-40B4-BE49-F238E27FC236}">
                <a16:creationId xmlns:a16="http://schemas.microsoft.com/office/drawing/2014/main" id="{A7AE5B30-9DEE-5C4B-90A1-FFBAA4ED6876}"/>
              </a:ext>
            </a:extLst>
          </p:cNvPr>
          <p:cNvSpPr>
            <a:spLocks noEditPoints="1"/>
          </p:cNvSpPr>
          <p:nvPr/>
        </p:nvSpPr>
        <p:spPr bwMode="auto">
          <a:xfrm>
            <a:off x="3460750" y="2085975"/>
            <a:ext cx="198438" cy="198438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51 w 58"/>
              <a:gd name="T19" fmla="*/ 23 h 58"/>
              <a:gd name="T20" fmla="*/ 51 w 58"/>
              <a:gd name="T21" fmla="*/ 20 h 58"/>
              <a:gd name="T22" fmla="*/ 38 w 58"/>
              <a:gd name="T23" fmla="*/ 6 h 58"/>
              <a:gd name="T24" fmla="*/ 35 w 58"/>
              <a:gd name="T25" fmla="*/ 6 h 58"/>
              <a:gd name="T26" fmla="*/ 34 w 58"/>
              <a:gd name="T27" fmla="*/ 8 h 58"/>
              <a:gd name="T28" fmla="*/ 34 w 58"/>
              <a:gd name="T29" fmla="*/ 14 h 58"/>
              <a:gd name="T30" fmla="*/ 9 w 58"/>
              <a:gd name="T31" fmla="*/ 36 h 58"/>
              <a:gd name="T32" fmla="*/ 16 w 58"/>
              <a:gd name="T33" fmla="*/ 51 h 58"/>
              <a:gd name="T34" fmla="*/ 17 w 58"/>
              <a:gd name="T35" fmla="*/ 52 h 58"/>
              <a:gd name="T36" fmla="*/ 17 w 58"/>
              <a:gd name="T37" fmla="*/ 52 h 58"/>
              <a:gd name="T38" fmla="*/ 18 w 58"/>
              <a:gd name="T39" fmla="*/ 50 h 58"/>
              <a:gd name="T40" fmla="*/ 20 w 58"/>
              <a:gd name="T41" fmla="*/ 32 h 58"/>
              <a:gd name="T42" fmla="*/ 34 w 58"/>
              <a:gd name="T43" fmla="*/ 29 h 58"/>
              <a:gd name="T44" fmla="*/ 34 w 58"/>
              <a:gd name="T45" fmla="*/ 35 h 58"/>
              <a:gd name="T46" fmla="*/ 35 w 58"/>
              <a:gd name="T47" fmla="*/ 37 h 58"/>
              <a:gd name="T48" fmla="*/ 36 w 58"/>
              <a:gd name="T49" fmla="*/ 37 h 58"/>
              <a:gd name="T50" fmla="*/ 38 w 58"/>
              <a:gd name="T51" fmla="*/ 36 h 58"/>
              <a:gd name="T52" fmla="*/ 51 w 58"/>
              <a:gd name="T53" fmla="*/ 23 h 5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51" y="23"/>
                </a:moveTo>
                <a:cubicBezTo>
                  <a:pt x="52" y="22"/>
                  <a:pt x="52" y="21"/>
                  <a:pt x="51" y="20"/>
                </a:cubicBezTo>
                <a:cubicBezTo>
                  <a:pt x="38" y="6"/>
                  <a:pt x="38" y="6"/>
                  <a:pt x="38" y="6"/>
                </a:cubicBezTo>
                <a:cubicBezTo>
                  <a:pt x="37" y="6"/>
                  <a:pt x="36" y="5"/>
                  <a:pt x="35" y="6"/>
                </a:cubicBezTo>
                <a:cubicBezTo>
                  <a:pt x="34" y="6"/>
                  <a:pt x="34" y="7"/>
                  <a:pt x="34" y="8"/>
                </a:cubicBezTo>
                <a:cubicBezTo>
                  <a:pt x="34" y="14"/>
                  <a:pt x="34" y="14"/>
                  <a:pt x="34" y="14"/>
                </a:cubicBezTo>
                <a:cubicBezTo>
                  <a:pt x="12" y="14"/>
                  <a:pt x="9" y="27"/>
                  <a:pt x="9" y="36"/>
                </a:cubicBezTo>
                <a:cubicBezTo>
                  <a:pt x="9" y="44"/>
                  <a:pt x="16" y="51"/>
                  <a:pt x="16" y="51"/>
                </a:cubicBezTo>
                <a:cubicBezTo>
                  <a:pt x="16" y="52"/>
                  <a:pt x="16" y="52"/>
                  <a:pt x="17" y="52"/>
                </a:cubicBezTo>
                <a:cubicBezTo>
                  <a:pt x="17" y="52"/>
                  <a:pt x="17" y="52"/>
                  <a:pt x="17" y="52"/>
                </a:cubicBezTo>
                <a:cubicBezTo>
                  <a:pt x="18" y="51"/>
                  <a:pt x="18" y="51"/>
                  <a:pt x="18" y="50"/>
                </a:cubicBezTo>
                <a:cubicBezTo>
                  <a:pt x="17" y="41"/>
                  <a:pt x="18" y="36"/>
                  <a:pt x="20" y="32"/>
                </a:cubicBezTo>
                <a:cubicBezTo>
                  <a:pt x="23" y="30"/>
                  <a:pt x="27" y="29"/>
                  <a:pt x="34" y="29"/>
                </a:cubicBezTo>
                <a:cubicBezTo>
                  <a:pt x="34" y="35"/>
                  <a:pt x="34" y="35"/>
                  <a:pt x="34" y="35"/>
                </a:cubicBezTo>
                <a:cubicBezTo>
                  <a:pt x="34" y="36"/>
                  <a:pt x="34" y="37"/>
                  <a:pt x="35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7" y="37"/>
                  <a:pt x="37" y="37"/>
                  <a:pt x="38" y="36"/>
                </a:cubicBezTo>
                <a:lnTo>
                  <a:pt x="51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90" name="Freeform 108">
            <a:extLst>
              <a:ext uri="{FF2B5EF4-FFF2-40B4-BE49-F238E27FC236}">
                <a16:creationId xmlns:a16="http://schemas.microsoft.com/office/drawing/2014/main" id="{6366AE4A-8FD6-EA42-BA78-FD0B71183755}"/>
              </a:ext>
            </a:extLst>
          </p:cNvPr>
          <p:cNvSpPr>
            <a:spLocks noEditPoints="1"/>
          </p:cNvSpPr>
          <p:nvPr/>
        </p:nvSpPr>
        <p:spPr bwMode="auto">
          <a:xfrm>
            <a:off x="3954463" y="2085975"/>
            <a:ext cx="165100" cy="198438"/>
          </a:xfrm>
          <a:custGeom>
            <a:avLst/>
            <a:gdLst>
              <a:gd name="T0" fmla="*/ 48 w 48"/>
              <a:gd name="T1" fmla="*/ 31 h 58"/>
              <a:gd name="T2" fmla="*/ 25 w 48"/>
              <a:gd name="T3" fmla="*/ 58 h 58"/>
              <a:gd name="T4" fmla="*/ 24 w 48"/>
              <a:gd name="T5" fmla="*/ 58 h 58"/>
              <a:gd name="T6" fmla="*/ 23 w 48"/>
              <a:gd name="T7" fmla="*/ 58 h 58"/>
              <a:gd name="T8" fmla="*/ 0 w 48"/>
              <a:gd name="T9" fmla="*/ 31 h 58"/>
              <a:gd name="T10" fmla="*/ 0 w 48"/>
              <a:gd name="T11" fmla="*/ 2 h 58"/>
              <a:gd name="T12" fmla="*/ 2 w 48"/>
              <a:gd name="T13" fmla="*/ 0 h 58"/>
              <a:gd name="T14" fmla="*/ 46 w 48"/>
              <a:gd name="T15" fmla="*/ 0 h 58"/>
              <a:gd name="T16" fmla="*/ 48 w 48"/>
              <a:gd name="T17" fmla="*/ 2 h 58"/>
              <a:gd name="T18" fmla="*/ 48 w 48"/>
              <a:gd name="T19" fmla="*/ 31 h 58"/>
              <a:gd name="T20" fmla="*/ 41 w 48"/>
              <a:gd name="T21" fmla="*/ 7 h 58"/>
              <a:gd name="T22" fmla="*/ 24 w 48"/>
              <a:gd name="T23" fmla="*/ 7 h 58"/>
              <a:gd name="T24" fmla="*/ 24 w 48"/>
              <a:gd name="T25" fmla="*/ 50 h 58"/>
              <a:gd name="T26" fmla="*/ 32 w 48"/>
              <a:gd name="T27" fmla="*/ 45 h 58"/>
              <a:gd name="T28" fmla="*/ 41 w 48"/>
              <a:gd name="T29" fmla="*/ 31 h 58"/>
              <a:gd name="T30" fmla="*/ 41 w 48"/>
              <a:gd name="T31" fmla="*/ 7 h 5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8" h="58">
                <a:moveTo>
                  <a:pt x="48" y="31"/>
                </a:moveTo>
                <a:cubicBezTo>
                  <a:pt x="48" y="47"/>
                  <a:pt x="26" y="57"/>
                  <a:pt x="25" y="58"/>
                </a:cubicBezTo>
                <a:cubicBezTo>
                  <a:pt x="25" y="58"/>
                  <a:pt x="24" y="58"/>
                  <a:pt x="24" y="58"/>
                </a:cubicBezTo>
                <a:cubicBezTo>
                  <a:pt x="24" y="58"/>
                  <a:pt x="23" y="58"/>
                  <a:pt x="23" y="58"/>
                </a:cubicBezTo>
                <a:cubicBezTo>
                  <a:pt x="22" y="57"/>
                  <a:pt x="0" y="47"/>
                  <a:pt x="0" y="3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8" y="1"/>
                  <a:pt x="48" y="2"/>
                </a:cubicBezTo>
                <a:lnTo>
                  <a:pt x="48" y="31"/>
                </a:lnTo>
                <a:close/>
                <a:moveTo>
                  <a:pt x="41" y="7"/>
                </a:moveTo>
                <a:cubicBezTo>
                  <a:pt x="24" y="7"/>
                  <a:pt x="24" y="7"/>
                  <a:pt x="24" y="7"/>
                </a:cubicBezTo>
                <a:cubicBezTo>
                  <a:pt x="24" y="50"/>
                  <a:pt x="24" y="50"/>
                  <a:pt x="24" y="50"/>
                </a:cubicBezTo>
                <a:cubicBezTo>
                  <a:pt x="26" y="49"/>
                  <a:pt x="29" y="47"/>
                  <a:pt x="32" y="45"/>
                </a:cubicBezTo>
                <a:cubicBezTo>
                  <a:pt x="36" y="42"/>
                  <a:pt x="41" y="37"/>
                  <a:pt x="41" y="31"/>
                </a:cubicBezTo>
                <a:lnTo>
                  <a:pt x="41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91" name="Freeform 109">
            <a:extLst>
              <a:ext uri="{FF2B5EF4-FFF2-40B4-BE49-F238E27FC236}">
                <a16:creationId xmlns:a16="http://schemas.microsoft.com/office/drawing/2014/main" id="{AD32D55E-5F06-AD41-8083-59CC8EC25AE5}"/>
              </a:ext>
            </a:extLst>
          </p:cNvPr>
          <p:cNvSpPr>
            <a:spLocks noEditPoints="1"/>
          </p:cNvSpPr>
          <p:nvPr/>
        </p:nvSpPr>
        <p:spPr bwMode="auto">
          <a:xfrm>
            <a:off x="4448175" y="2085975"/>
            <a:ext cx="233363" cy="198438"/>
          </a:xfrm>
          <a:custGeom>
            <a:avLst/>
            <a:gdLst>
              <a:gd name="T0" fmla="*/ 10 w 68"/>
              <a:gd name="T1" fmla="*/ 57 h 58"/>
              <a:gd name="T2" fmla="*/ 9 w 68"/>
              <a:gd name="T3" fmla="*/ 58 h 58"/>
              <a:gd name="T4" fmla="*/ 2 w 68"/>
              <a:gd name="T5" fmla="*/ 58 h 58"/>
              <a:gd name="T6" fmla="*/ 0 w 68"/>
              <a:gd name="T7" fmla="*/ 57 h 58"/>
              <a:gd name="T8" fmla="*/ 0 w 68"/>
              <a:gd name="T9" fmla="*/ 49 h 58"/>
              <a:gd name="T10" fmla="*/ 2 w 68"/>
              <a:gd name="T11" fmla="*/ 48 h 58"/>
              <a:gd name="T12" fmla="*/ 9 w 68"/>
              <a:gd name="T13" fmla="*/ 48 h 58"/>
              <a:gd name="T14" fmla="*/ 10 w 68"/>
              <a:gd name="T15" fmla="*/ 49 h 58"/>
              <a:gd name="T16" fmla="*/ 10 w 68"/>
              <a:gd name="T17" fmla="*/ 57 h 58"/>
              <a:gd name="T18" fmla="*/ 25 w 68"/>
              <a:gd name="T19" fmla="*/ 57 h 58"/>
              <a:gd name="T20" fmla="*/ 24 w 68"/>
              <a:gd name="T21" fmla="*/ 58 h 58"/>
              <a:gd name="T22" fmla="*/ 16 w 68"/>
              <a:gd name="T23" fmla="*/ 58 h 58"/>
              <a:gd name="T24" fmla="*/ 15 w 68"/>
              <a:gd name="T25" fmla="*/ 57 h 58"/>
              <a:gd name="T26" fmla="*/ 15 w 68"/>
              <a:gd name="T27" fmla="*/ 44 h 58"/>
              <a:gd name="T28" fmla="*/ 16 w 68"/>
              <a:gd name="T29" fmla="*/ 43 h 58"/>
              <a:gd name="T30" fmla="*/ 24 w 68"/>
              <a:gd name="T31" fmla="*/ 43 h 58"/>
              <a:gd name="T32" fmla="*/ 25 w 68"/>
              <a:gd name="T33" fmla="*/ 44 h 58"/>
              <a:gd name="T34" fmla="*/ 25 w 68"/>
              <a:gd name="T35" fmla="*/ 57 h 58"/>
              <a:gd name="T36" fmla="*/ 39 w 68"/>
              <a:gd name="T37" fmla="*/ 57 h 58"/>
              <a:gd name="T38" fmla="*/ 38 w 68"/>
              <a:gd name="T39" fmla="*/ 58 h 58"/>
              <a:gd name="T40" fmla="*/ 31 w 68"/>
              <a:gd name="T41" fmla="*/ 58 h 58"/>
              <a:gd name="T42" fmla="*/ 30 w 68"/>
              <a:gd name="T43" fmla="*/ 57 h 58"/>
              <a:gd name="T44" fmla="*/ 30 w 68"/>
              <a:gd name="T45" fmla="*/ 35 h 58"/>
              <a:gd name="T46" fmla="*/ 31 w 68"/>
              <a:gd name="T47" fmla="*/ 34 h 58"/>
              <a:gd name="T48" fmla="*/ 38 w 68"/>
              <a:gd name="T49" fmla="*/ 34 h 58"/>
              <a:gd name="T50" fmla="*/ 39 w 68"/>
              <a:gd name="T51" fmla="*/ 35 h 58"/>
              <a:gd name="T52" fmla="*/ 39 w 68"/>
              <a:gd name="T53" fmla="*/ 57 h 58"/>
              <a:gd name="T54" fmla="*/ 54 w 68"/>
              <a:gd name="T55" fmla="*/ 57 h 58"/>
              <a:gd name="T56" fmla="*/ 53 w 68"/>
              <a:gd name="T57" fmla="*/ 58 h 58"/>
              <a:gd name="T58" fmla="*/ 45 w 68"/>
              <a:gd name="T59" fmla="*/ 58 h 58"/>
              <a:gd name="T60" fmla="*/ 44 w 68"/>
              <a:gd name="T61" fmla="*/ 57 h 58"/>
              <a:gd name="T62" fmla="*/ 44 w 68"/>
              <a:gd name="T63" fmla="*/ 20 h 58"/>
              <a:gd name="T64" fmla="*/ 45 w 68"/>
              <a:gd name="T65" fmla="*/ 19 h 58"/>
              <a:gd name="T66" fmla="*/ 53 w 68"/>
              <a:gd name="T67" fmla="*/ 19 h 58"/>
              <a:gd name="T68" fmla="*/ 54 w 68"/>
              <a:gd name="T69" fmla="*/ 20 h 58"/>
              <a:gd name="T70" fmla="*/ 54 w 68"/>
              <a:gd name="T71" fmla="*/ 57 h 58"/>
              <a:gd name="T72" fmla="*/ 68 w 68"/>
              <a:gd name="T73" fmla="*/ 57 h 58"/>
              <a:gd name="T74" fmla="*/ 67 w 68"/>
              <a:gd name="T75" fmla="*/ 58 h 58"/>
              <a:gd name="T76" fmla="*/ 60 w 68"/>
              <a:gd name="T77" fmla="*/ 58 h 58"/>
              <a:gd name="T78" fmla="*/ 59 w 68"/>
              <a:gd name="T79" fmla="*/ 57 h 58"/>
              <a:gd name="T80" fmla="*/ 59 w 68"/>
              <a:gd name="T81" fmla="*/ 1 h 58"/>
              <a:gd name="T82" fmla="*/ 60 w 68"/>
              <a:gd name="T83" fmla="*/ 0 h 58"/>
              <a:gd name="T84" fmla="*/ 67 w 68"/>
              <a:gd name="T85" fmla="*/ 0 h 58"/>
              <a:gd name="T86" fmla="*/ 68 w 68"/>
              <a:gd name="T87" fmla="*/ 1 h 58"/>
              <a:gd name="T88" fmla="*/ 68 w 68"/>
              <a:gd name="T89" fmla="*/ 57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8" h="58">
                <a:moveTo>
                  <a:pt x="10" y="57"/>
                </a:moveTo>
                <a:cubicBezTo>
                  <a:pt x="10" y="57"/>
                  <a:pt x="10" y="58"/>
                  <a:pt x="9" y="58"/>
                </a:cubicBezTo>
                <a:cubicBezTo>
                  <a:pt x="2" y="58"/>
                  <a:pt x="2" y="58"/>
                  <a:pt x="2" y="58"/>
                </a:cubicBezTo>
                <a:cubicBezTo>
                  <a:pt x="1" y="58"/>
                  <a:pt x="0" y="57"/>
                  <a:pt x="0" y="57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9"/>
                  <a:pt x="1" y="48"/>
                  <a:pt x="2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10" y="48"/>
                  <a:pt x="10" y="49"/>
                  <a:pt x="10" y="49"/>
                </a:cubicBezTo>
                <a:lnTo>
                  <a:pt x="10" y="57"/>
                </a:lnTo>
                <a:close/>
                <a:moveTo>
                  <a:pt x="25" y="57"/>
                </a:moveTo>
                <a:cubicBezTo>
                  <a:pt x="25" y="57"/>
                  <a:pt x="24" y="58"/>
                  <a:pt x="24" y="58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8"/>
                  <a:pt x="15" y="57"/>
                  <a:pt x="15" y="57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6" y="43"/>
                  <a:pt x="16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5" y="44"/>
                  <a:pt x="25" y="44"/>
                </a:cubicBezTo>
                <a:lnTo>
                  <a:pt x="25" y="57"/>
                </a:lnTo>
                <a:close/>
                <a:moveTo>
                  <a:pt x="39" y="57"/>
                </a:moveTo>
                <a:cubicBezTo>
                  <a:pt x="39" y="57"/>
                  <a:pt x="39" y="58"/>
                  <a:pt x="38" y="58"/>
                </a:cubicBezTo>
                <a:cubicBezTo>
                  <a:pt x="31" y="58"/>
                  <a:pt x="31" y="58"/>
                  <a:pt x="31" y="58"/>
                </a:cubicBezTo>
                <a:cubicBezTo>
                  <a:pt x="30" y="58"/>
                  <a:pt x="30" y="57"/>
                  <a:pt x="30" y="57"/>
                </a:cubicBezTo>
                <a:cubicBezTo>
                  <a:pt x="30" y="35"/>
                  <a:pt x="30" y="35"/>
                  <a:pt x="30" y="35"/>
                </a:cubicBezTo>
                <a:cubicBezTo>
                  <a:pt x="30" y="34"/>
                  <a:pt x="30" y="34"/>
                  <a:pt x="31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9" y="34"/>
                  <a:pt x="39" y="34"/>
                  <a:pt x="39" y="35"/>
                </a:cubicBezTo>
                <a:lnTo>
                  <a:pt x="39" y="57"/>
                </a:lnTo>
                <a:close/>
                <a:moveTo>
                  <a:pt x="54" y="57"/>
                </a:moveTo>
                <a:cubicBezTo>
                  <a:pt x="54" y="57"/>
                  <a:pt x="53" y="58"/>
                  <a:pt x="53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5" y="58"/>
                  <a:pt x="44" y="57"/>
                  <a:pt x="44" y="57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45" y="19"/>
                  <a:pt x="45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19"/>
                  <a:pt x="54" y="20"/>
                  <a:pt x="54" y="20"/>
                </a:cubicBezTo>
                <a:lnTo>
                  <a:pt x="54" y="57"/>
                </a:lnTo>
                <a:close/>
                <a:moveTo>
                  <a:pt x="68" y="57"/>
                </a:moveTo>
                <a:cubicBezTo>
                  <a:pt x="68" y="57"/>
                  <a:pt x="68" y="58"/>
                  <a:pt x="67" y="58"/>
                </a:cubicBezTo>
                <a:cubicBezTo>
                  <a:pt x="60" y="58"/>
                  <a:pt x="60" y="58"/>
                  <a:pt x="60" y="58"/>
                </a:cubicBezTo>
                <a:cubicBezTo>
                  <a:pt x="59" y="58"/>
                  <a:pt x="59" y="57"/>
                  <a:pt x="59" y="57"/>
                </a:cubicBezTo>
                <a:cubicBezTo>
                  <a:pt x="59" y="1"/>
                  <a:pt x="59" y="1"/>
                  <a:pt x="59" y="1"/>
                </a:cubicBezTo>
                <a:cubicBezTo>
                  <a:pt x="59" y="0"/>
                  <a:pt x="59" y="0"/>
                  <a:pt x="60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92" name="Freeform 110">
            <a:extLst>
              <a:ext uri="{FF2B5EF4-FFF2-40B4-BE49-F238E27FC236}">
                <a16:creationId xmlns:a16="http://schemas.microsoft.com/office/drawing/2014/main" id="{C37F22DB-1B77-3842-9FE5-989804765987}"/>
              </a:ext>
            </a:extLst>
          </p:cNvPr>
          <p:cNvSpPr>
            <a:spLocks noEditPoints="1"/>
          </p:cNvSpPr>
          <p:nvPr/>
        </p:nvSpPr>
        <p:spPr bwMode="auto">
          <a:xfrm>
            <a:off x="4943475" y="2100263"/>
            <a:ext cx="198438" cy="184150"/>
          </a:xfrm>
          <a:custGeom>
            <a:avLst/>
            <a:gdLst>
              <a:gd name="T0" fmla="*/ 8 w 58"/>
              <a:gd name="T1" fmla="*/ 10 h 54"/>
              <a:gd name="T2" fmla="*/ 0 w 58"/>
              <a:gd name="T3" fmla="*/ 10 h 54"/>
              <a:gd name="T4" fmla="*/ 0 w 58"/>
              <a:gd name="T5" fmla="*/ 5 h 54"/>
              <a:gd name="T6" fmla="*/ 8 w 58"/>
              <a:gd name="T7" fmla="*/ 5 h 54"/>
              <a:gd name="T8" fmla="*/ 8 w 58"/>
              <a:gd name="T9" fmla="*/ 10 h 54"/>
              <a:gd name="T10" fmla="*/ 33 w 58"/>
              <a:gd name="T11" fmla="*/ 30 h 54"/>
              <a:gd name="T12" fmla="*/ 0 w 58"/>
              <a:gd name="T13" fmla="*/ 30 h 54"/>
              <a:gd name="T14" fmla="*/ 0 w 58"/>
              <a:gd name="T15" fmla="*/ 25 h 54"/>
              <a:gd name="T16" fmla="*/ 33 w 58"/>
              <a:gd name="T17" fmla="*/ 25 h 54"/>
              <a:gd name="T18" fmla="*/ 33 w 58"/>
              <a:gd name="T19" fmla="*/ 30 h 54"/>
              <a:gd name="T20" fmla="*/ 13 w 58"/>
              <a:gd name="T21" fmla="*/ 49 h 54"/>
              <a:gd name="T22" fmla="*/ 0 w 58"/>
              <a:gd name="T23" fmla="*/ 49 h 54"/>
              <a:gd name="T24" fmla="*/ 0 w 58"/>
              <a:gd name="T25" fmla="*/ 44 h 54"/>
              <a:gd name="T26" fmla="*/ 13 w 58"/>
              <a:gd name="T27" fmla="*/ 44 h 54"/>
              <a:gd name="T28" fmla="*/ 13 w 58"/>
              <a:gd name="T29" fmla="*/ 49 h 54"/>
              <a:gd name="T30" fmla="*/ 24 w 58"/>
              <a:gd name="T31" fmla="*/ 3 h 54"/>
              <a:gd name="T32" fmla="*/ 24 w 58"/>
              <a:gd name="T33" fmla="*/ 13 h 54"/>
              <a:gd name="T34" fmla="*/ 22 w 58"/>
              <a:gd name="T35" fmla="*/ 15 h 54"/>
              <a:gd name="T36" fmla="*/ 12 w 58"/>
              <a:gd name="T37" fmla="*/ 15 h 54"/>
              <a:gd name="T38" fmla="*/ 9 w 58"/>
              <a:gd name="T39" fmla="*/ 13 h 54"/>
              <a:gd name="T40" fmla="*/ 9 w 58"/>
              <a:gd name="T41" fmla="*/ 3 h 54"/>
              <a:gd name="T42" fmla="*/ 12 w 58"/>
              <a:gd name="T43" fmla="*/ 0 h 54"/>
              <a:gd name="T44" fmla="*/ 22 w 58"/>
              <a:gd name="T45" fmla="*/ 0 h 54"/>
              <a:gd name="T46" fmla="*/ 24 w 58"/>
              <a:gd name="T47" fmla="*/ 3 h 54"/>
              <a:gd name="T48" fmla="*/ 29 w 58"/>
              <a:gd name="T49" fmla="*/ 42 h 54"/>
              <a:gd name="T50" fmla="*/ 29 w 58"/>
              <a:gd name="T51" fmla="*/ 51 h 54"/>
              <a:gd name="T52" fmla="*/ 26 w 58"/>
              <a:gd name="T53" fmla="*/ 54 h 54"/>
              <a:gd name="T54" fmla="*/ 17 w 58"/>
              <a:gd name="T55" fmla="*/ 54 h 54"/>
              <a:gd name="T56" fmla="*/ 14 w 58"/>
              <a:gd name="T57" fmla="*/ 51 h 54"/>
              <a:gd name="T58" fmla="*/ 14 w 58"/>
              <a:gd name="T59" fmla="*/ 42 h 54"/>
              <a:gd name="T60" fmla="*/ 17 w 58"/>
              <a:gd name="T61" fmla="*/ 39 h 54"/>
              <a:gd name="T62" fmla="*/ 26 w 58"/>
              <a:gd name="T63" fmla="*/ 39 h 54"/>
              <a:gd name="T64" fmla="*/ 29 w 58"/>
              <a:gd name="T65" fmla="*/ 42 h 54"/>
              <a:gd name="T66" fmla="*/ 58 w 58"/>
              <a:gd name="T67" fmla="*/ 10 h 54"/>
              <a:gd name="T68" fmla="*/ 25 w 58"/>
              <a:gd name="T69" fmla="*/ 10 h 54"/>
              <a:gd name="T70" fmla="*/ 25 w 58"/>
              <a:gd name="T71" fmla="*/ 5 h 54"/>
              <a:gd name="T72" fmla="*/ 58 w 58"/>
              <a:gd name="T73" fmla="*/ 5 h 54"/>
              <a:gd name="T74" fmla="*/ 58 w 58"/>
              <a:gd name="T75" fmla="*/ 10 h 54"/>
              <a:gd name="T76" fmla="*/ 58 w 58"/>
              <a:gd name="T77" fmla="*/ 49 h 54"/>
              <a:gd name="T78" fmla="*/ 30 w 58"/>
              <a:gd name="T79" fmla="*/ 49 h 54"/>
              <a:gd name="T80" fmla="*/ 30 w 58"/>
              <a:gd name="T81" fmla="*/ 44 h 54"/>
              <a:gd name="T82" fmla="*/ 58 w 58"/>
              <a:gd name="T83" fmla="*/ 44 h 54"/>
              <a:gd name="T84" fmla="*/ 58 w 58"/>
              <a:gd name="T85" fmla="*/ 49 h 54"/>
              <a:gd name="T86" fmla="*/ 48 w 58"/>
              <a:gd name="T87" fmla="*/ 22 h 54"/>
              <a:gd name="T88" fmla="*/ 48 w 58"/>
              <a:gd name="T89" fmla="*/ 32 h 54"/>
              <a:gd name="T90" fmla="*/ 46 w 58"/>
              <a:gd name="T91" fmla="*/ 34 h 54"/>
              <a:gd name="T92" fmla="*/ 36 w 58"/>
              <a:gd name="T93" fmla="*/ 34 h 54"/>
              <a:gd name="T94" fmla="*/ 34 w 58"/>
              <a:gd name="T95" fmla="*/ 32 h 54"/>
              <a:gd name="T96" fmla="*/ 34 w 58"/>
              <a:gd name="T97" fmla="*/ 22 h 54"/>
              <a:gd name="T98" fmla="*/ 36 w 58"/>
              <a:gd name="T99" fmla="*/ 20 h 54"/>
              <a:gd name="T100" fmla="*/ 46 w 58"/>
              <a:gd name="T101" fmla="*/ 20 h 54"/>
              <a:gd name="T102" fmla="*/ 48 w 58"/>
              <a:gd name="T103" fmla="*/ 22 h 54"/>
              <a:gd name="T104" fmla="*/ 58 w 58"/>
              <a:gd name="T105" fmla="*/ 30 h 54"/>
              <a:gd name="T106" fmla="*/ 50 w 58"/>
              <a:gd name="T107" fmla="*/ 30 h 54"/>
              <a:gd name="T108" fmla="*/ 50 w 58"/>
              <a:gd name="T109" fmla="*/ 25 h 54"/>
              <a:gd name="T110" fmla="*/ 58 w 58"/>
              <a:gd name="T111" fmla="*/ 25 h 54"/>
              <a:gd name="T112" fmla="*/ 58 w 58"/>
              <a:gd name="T113" fmla="*/ 30 h 5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8" h="54">
                <a:moveTo>
                  <a:pt x="8" y="10"/>
                </a:move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0" y="5"/>
                  <a:pt x="0" y="5"/>
                </a:cubicBezTo>
                <a:cubicBezTo>
                  <a:pt x="8" y="5"/>
                  <a:pt x="8" y="5"/>
                  <a:pt x="8" y="5"/>
                </a:cubicBezTo>
                <a:lnTo>
                  <a:pt x="8" y="10"/>
                </a:lnTo>
                <a:close/>
                <a:moveTo>
                  <a:pt x="33" y="30"/>
                </a:moveTo>
                <a:cubicBezTo>
                  <a:pt x="0" y="30"/>
                  <a:pt x="0" y="30"/>
                  <a:pt x="0" y="30"/>
                </a:cubicBezTo>
                <a:cubicBezTo>
                  <a:pt x="0" y="25"/>
                  <a:pt x="0" y="25"/>
                  <a:pt x="0" y="25"/>
                </a:cubicBezTo>
                <a:cubicBezTo>
                  <a:pt x="33" y="25"/>
                  <a:pt x="33" y="25"/>
                  <a:pt x="33" y="25"/>
                </a:cubicBezTo>
                <a:lnTo>
                  <a:pt x="33" y="30"/>
                </a:lnTo>
                <a:close/>
                <a:moveTo>
                  <a:pt x="13" y="49"/>
                </a:moveTo>
                <a:cubicBezTo>
                  <a:pt x="0" y="49"/>
                  <a:pt x="0" y="49"/>
                  <a:pt x="0" y="49"/>
                </a:cubicBezTo>
                <a:cubicBezTo>
                  <a:pt x="0" y="44"/>
                  <a:pt x="0" y="44"/>
                  <a:pt x="0" y="44"/>
                </a:cubicBezTo>
                <a:cubicBezTo>
                  <a:pt x="13" y="44"/>
                  <a:pt x="13" y="44"/>
                  <a:pt x="13" y="44"/>
                </a:cubicBezTo>
                <a:lnTo>
                  <a:pt x="13" y="49"/>
                </a:lnTo>
                <a:close/>
                <a:moveTo>
                  <a:pt x="24" y="3"/>
                </a:moveTo>
                <a:cubicBezTo>
                  <a:pt x="24" y="13"/>
                  <a:pt x="24" y="13"/>
                  <a:pt x="24" y="13"/>
                </a:cubicBezTo>
                <a:cubicBezTo>
                  <a:pt x="24" y="14"/>
                  <a:pt x="23" y="15"/>
                  <a:pt x="2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5"/>
                  <a:pt x="9" y="14"/>
                  <a:pt x="9" y="13"/>
                </a:cubicBezTo>
                <a:cubicBezTo>
                  <a:pt x="9" y="3"/>
                  <a:pt x="9" y="3"/>
                  <a:pt x="9" y="3"/>
                </a:cubicBezTo>
                <a:cubicBezTo>
                  <a:pt x="9" y="2"/>
                  <a:pt x="11" y="0"/>
                  <a:pt x="1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2"/>
                  <a:pt x="24" y="3"/>
                </a:cubicBezTo>
                <a:close/>
                <a:moveTo>
                  <a:pt x="29" y="42"/>
                </a:moveTo>
                <a:cubicBezTo>
                  <a:pt x="29" y="51"/>
                  <a:pt x="29" y="51"/>
                  <a:pt x="29" y="51"/>
                </a:cubicBezTo>
                <a:cubicBezTo>
                  <a:pt x="29" y="53"/>
                  <a:pt x="28" y="54"/>
                  <a:pt x="26" y="54"/>
                </a:cubicBezTo>
                <a:cubicBezTo>
                  <a:pt x="17" y="54"/>
                  <a:pt x="17" y="54"/>
                  <a:pt x="17" y="54"/>
                </a:cubicBezTo>
                <a:cubicBezTo>
                  <a:pt x="15" y="54"/>
                  <a:pt x="14" y="53"/>
                  <a:pt x="14" y="51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0"/>
                  <a:pt x="15" y="39"/>
                  <a:pt x="17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8" y="39"/>
                  <a:pt x="29" y="40"/>
                  <a:pt x="29" y="42"/>
                </a:cubicBezTo>
                <a:close/>
                <a:moveTo>
                  <a:pt x="58" y="10"/>
                </a:moveTo>
                <a:cubicBezTo>
                  <a:pt x="25" y="10"/>
                  <a:pt x="25" y="10"/>
                  <a:pt x="25" y="10"/>
                </a:cubicBezTo>
                <a:cubicBezTo>
                  <a:pt x="25" y="5"/>
                  <a:pt x="25" y="5"/>
                  <a:pt x="25" y="5"/>
                </a:cubicBezTo>
                <a:cubicBezTo>
                  <a:pt x="58" y="5"/>
                  <a:pt x="58" y="5"/>
                  <a:pt x="58" y="5"/>
                </a:cubicBezTo>
                <a:lnTo>
                  <a:pt x="58" y="10"/>
                </a:lnTo>
                <a:close/>
                <a:moveTo>
                  <a:pt x="58" y="49"/>
                </a:moveTo>
                <a:cubicBezTo>
                  <a:pt x="30" y="49"/>
                  <a:pt x="30" y="49"/>
                  <a:pt x="30" y="49"/>
                </a:cubicBezTo>
                <a:cubicBezTo>
                  <a:pt x="30" y="44"/>
                  <a:pt x="30" y="44"/>
                  <a:pt x="30" y="44"/>
                </a:cubicBezTo>
                <a:cubicBezTo>
                  <a:pt x="58" y="44"/>
                  <a:pt x="58" y="44"/>
                  <a:pt x="58" y="44"/>
                </a:cubicBezTo>
                <a:lnTo>
                  <a:pt x="58" y="49"/>
                </a:lnTo>
                <a:close/>
                <a:moveTo>
                  <a:pt x="48" y="22"/>
                </a:moveTo>
                <a:cubicBezTo>
                  <a:pt x="48" y="32"/>
                  <a:pt x="48" y="32"/>
                  <a:pt x="48" y="32"/>
                </a:cubicBezTo>
                <a:cubicBezTo>
                  <a:pt x="48" y="33"/>
                  <a:pt x="47" y="34"/>
                  <a:pt x="4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34"/>
                  <a:pt x="34" y="33"/>
                  <a:pt x="34" y="3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1"/>
                  <a:pt x="35" y="20"/>
                  <a:pt x="3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7" y="20"/>
                  <a:pt x="48" y="21"/>
                  <a:pt x="48" y="22"/>
                </a:cubicBezTo>
                <a:close/>
                <a:moveTo>
                  <a:pt x="58" y="30"/>
                </a:moveTo>
                <a:cubicBezTo>
                  <a:pt x="50" y="30"/>
                  <a:pt x="50" y="30"/>
                  <a:pt x="50" y="30"/>
                </a:cubicBezTo>
                <a:cubicBezTo>
                  <a:pt x="50" y="25"/>
                  <a:pt x="50" y="25"/>
                  <a:pt x="50" y="25"/>
                </a:cubicBezTo>
                <a:cubicBezTo>
                  <a:pt x="58" y="25"/>
                  <a:pt x="58" y="25"/>
                  <a:pt x="58" y="25"/>
                </a:cubicBezTo>
                <a:lnTo>
                  <a:pt x="58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93" name="Freeform 111">
            <a:extLst>
              <a:ext uri="{FF2B5EF4-FFF2-40B4-BE49-F238E27FC236}">
                <a16:creationId xmlns:a16="http://schemas.microsoft.com/office/drawing/2014/main" id="{2DB64EB8-664C-B440-A3BA-A09F2688304F}"/>
              </a:ext>
            </a:extLst>
          </p:cNvPr>
          <p:cNvSpPr>
            <a:spLocks noEditPoints="1"/>
          </p:cNvSpPr>
          <p:nvPr/>
        </p:nvSpPr>
        <p:spPr bwMode="auto">
          <a:xfrm>
            <a:off x="5437188" y="2092325"/>
            <a:ext cx="133350" cy="182563"/>
          </a:xfrm>
          <a:custGeom>
            <a:avLst/>
            <a:gdLst>
              <a:gd name="T0" fmla="*/ 37 w 39"/>
              <a:gd name="T1" fmla="*/ 22 h 53"/>
              <a:gd name="T2" fmla="*/ 3 w 39"/>
              <a:gd name="T3" fmla="*/ 22 h 53"/>
              <a:gd name="T4" fmla="*/ 0 w 39"/>
              <a:gd name="T5" fmla="*/ 19 h 53"/>
              <a:gd name="T6" fmla="*/ 1 w 39"/>
              <a:gd name="T7" fmla="*/ 18 h 53"/>
              <a:gd name="T8" fmla="*/ 18 w 39"/>
              <a:gd name="T9" fmla="*/ 1 h 53"/>
              <a:gd name="T10" fmla="*/ 20 w 39"/>
              <a:gd name="T11" fmla="*/ 0 h 53"/>
              <a:gd name="T12" fmla="*/ 22 w 39"/>
              <a:gd name="T13" fmla="*/ 1 h 53"/>
              <a:gd name="T14" fmla="*/ 39 w 39"/>
              <a:gd name="T15" fmla="*/ 18 h 53"/>
              <a:gd name="T16" fmla="*/ 39 w 39"/>
              <a:gd name="T17" fmla="*/ 19 h 53"/>
              <a:gd name="T18" fmla="*/ 37 w 39"/>
              <a:gd name="T19" fmla="*/ 22 h 53"/>
              <a:gd name="T20" fmla="*/ 39 w 39"/>
              <a:gd name="T21" fmla="*/ 36 h 53"/>
              <a:gd name="T22" fmla="*/ 22 w 39"/>
              <a:gd name="T23" fmla="*/ 53 h 53"/>
              <a:gd name="T24" fmla="*/ 20 w 39"/>
              <a:gd name="T25" fmla="*/ 53 h 53"/>
              <a:gd name="T26" fmla="*/ 18 w 39"/>
              <a:gd name="T27" fmla="*/ 53 h 53"/>
              <a:gd name="T28" fmla="*/ 1 w 39"/>
              <a:gd name="T29" fmla="*/ 36 h 53"/>
              <a:gd name="T30" fmla="*/ 0 w 39"/>
              <a:gd name="T31" fmla="*/ 34 h 53"/>
              <a:gd name="T32" fmla="*/ 3 w 39"/>
              <a:gd name="T33" fmla="*/ 32 h 53"/>
              <a:gd name="T34" fmla="*/ 37 w 39"/>
              <a:gd name="T35" fmla="*/ 32 h 53"/>
              <a:gd name="T36" fmla="*/ 39 w 39"/>
              <a:gd name="T37" fmla="*/ 34 h 53"/>
              <a:gd name="T38" fmla="*/ 39 w 39"/>
              <a:gd name="T39" fmla="*/ 36 h 5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9" h="53">
                <a:moveTo>
                  <a:pt x="37" y="22"/>
                </a:moveTo>
                <a:cubicBezTo>
                  <a:pt x="3" y="22"/>
                  <a:pt x="3" y="22"/>
                  <a:pt x="3" y="22"/>
                </a:cubicBezTo>
                <a:cubicBezTo>
                  <a:pt x="2" y="22"/>
                  <a:pt x="0" y="21"/>
                  <a:pt x="0" y="19"/>
                </a:cubicBezTo>
                <a:cubicBezTo>
                  <a:pt x="0" y="19"/>
                  <a:pt x="1" y="18"/>
                  <a:pt x="1" y="18"/>
                </a:cubicBezTo>
                <a:cubicBezTo>
                  <a:pt x="18" y="1"/>
                  <a:pt x="18" y="1"/>
                  <a:pt x="18" y="1"/>
                </a:cubicBezTo>
                <a:cubicBezTo>
                  <a:pt x="19" y="0"/>
                  <a:pt x="19" y="0"/>
                  <a:pt x="20" y="0"/>
                </a:cubicBezTo>
                <a:cubicBezTo>
                  <a:pt x="21" y="0"/>
                  <a:pt x="21" y="0"/>
                  <a:pt x="22" y="1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8"/>
                  <a:pt x="39" y="19"/>
                  <a:pt x="39" y="19"/>
                </a:cubicBezTo>
                <a:cubicBezTo>
                  <a:pt x="39" y="21"/>
                  <a:pt x="38" y="22"/>
                  <a:pt x="37" y="22"/>
                </a:cubicBezTo>
                <a:close/>
                <a:moveTo>
                  <a:pt x="39" y="36"/>
                </a:moveTo>
                <a:cubicBezTo>
                  <a:pt x="22" y="53"/>
                  <a:pt x="22" y="53"/>
                  <a:pt x="22" y="53"/>
                </a:cubicBezTo>
                <a:cubicBezTo>
                  <a:pt x="21" y="53"/>
                  <a:pt x="21" y="53"/>
                  <a:pt x="20" y="53"/>
                </a:cubicBezTo>
                <a:cubicBezTo>
                  <a:pt x="19" y="53"/>
                  <a:pt x="19" y="53"/>
                  <a:pt x="18" y="53"/>
                </a:cubicBezTo>
                <a:cubicBezTo>
                  <a:pt x="1" y="36"/>
                  <a:pt x="1" y="36"/>
                  <a:pt x="1" y="36"/>
                </a:cubicBezTo>
                <a:cubicBezTo>
                  <a:pt x="1" y="35"/>
                  <a:pt x="0" y="35"/>
                  <a:pt x="0" y="34"/>
                </a:cubicBezTo>
                <a:cubicBezTo>
                  <a:pt x="0" y="33"/>
                  <a:pt x="2" y="32"/>
                  <a:pt x="3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9" y="33"/>
                  <a:pt x="39" y="34"/>
                </a:cubicBezTo>
                <a:cubicBezTo>
                  <a:pt x="39" y="35"/>
                  <a:pt x="39" y="35"/>
                  <a:pt x="39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94" name="Freeform 112">
            <a:extLst>
              <a:ext uri="{FF2B5EF4-FFF2-40B4-BE49-F238E27FC236}">
                <a16:creationId xmlns:a16="http://schemas.microsoft.com/office/drawing/2014/main" id="{A39BE7F5-2827-1646-8CF6-11184083A60A}"/>
              </a:ext>
            </a:extLst>
          </p:cNvPr>
          <p:cNvSpPr>
            <a:spLocks noEditPoints="1"/>
          </p:cNvSpPr>
          <p:nvPr/>
        </p:nvSpPr>
        <p:spPr bwMode="auto">
          <a:xfrm>
            <a:off x="5934075" y="2068513"/>
            <a:ext cx="230188" cy="233362"/>
          </a:xfrm>
          <a:custGeom>
            <a:avLst/>
            <a:gdLst>
              <a:gd name="T0" fmla="*/ 26 w 67"/>
              <a:gd name="T1" fmla="*/ 55 h 68"/>
              <a:gd name="T2" fmla="*/ 14 w 67"/>
              <a:gd name="T3" fmla="*/ 67 h 68"/>
              <a:gd name="T4" fmla="*/ 13 w 67"/>
              <a:gd name="T5" fmla="*/ 68 h 68"/>
              <a:gd name="T6" fmla="*/ 12 w 67"/>
              <a:gd name="T7" fmla="*/ 67 h 68"/>
              <a:gd name="T8" fmla="*/ 0 w 67"/>
              <a:gd name="T9" fmla="*/ 55 h 68"/>
              <a:gd name="T10" fmla="*/ 0 w 67"/>
              <a:gd name="T11" fmla="*/ 54 h 68"/>
              <a:gd name="T12" fmla="*/ 1 w 67"/>
              <a:gd name="T13" fmla="*/ 53 h 68"/>
              <a:gd name="T14" fmla="*/ 8 w 67"/>
              <a:gd name="T15" fmla="*/ 53 h 68"/>
              <a:gd name="T16" fmla="*/ 8 w 67"/>
              <a:gd name="T17" fmla="*/ 1 h 68"/>
              <a:gd name="T18" fmla="*/ 10 w 67"/>
              <a:gd name="T19" fmla="*/ 0 h 68"/>
              <a:gd name="T20" fmla="*/ 17 w 67"/>
              <a:gd name="T21" fmla="*/ 0 h 68"/>
              <a:gd name="T22" fmla="*/ 18 w 67"/>
              <a:gd name="T23" fmla="*/ 1 h 68"/>
              <a:gd name="T24" fmla="*/ 18 w 67"/>
              <a:gd name="T25" fmla="*/ 53 h 68"/>
              <a:gd name="T26" fmla="*/ 25 w 67"/>
              <a:gd name="T27" fmla="*/ 53 h 68"/>
              <a:gd name="T28" fmla="*/ 27 w 67"/>
              <a:gd name="T29" fmla="*/ 54 h 68"/>
              <a:gd name="T30" fmla="*/ 26 w 67"/>
              <a:gd name="T31" fmla="*/ 55 h 68"/>
              <a:gd name="T32" fmla="*/ 67 w 67"/>
              <a:gd name="T33" fmla="*/ 8 h 68"/>
              <a:gd name="T34" fmla="*/ 66 w 67"/>
              <a:gd name="T35" fmla="*/ 9 h 68"/>
              <a:gd name="T36" fmla="*/ 34 w 67"/>
              <a:gd name="T37" fmla="*/ 9 h 68"/>
              <a:gd name="T38" fmla="*/ 33 w 67"/>
              <a:gd name="T39" fmla="*/ 8 h 68"/>
              <a:gd name="T40" fmla="*/ 33 w 67"/>
              <a:gd name="T41" fmla="*/ 1 h 68"/>
              <a:gd name="T42" fmla="*/ 34 w 67"/>
              <a:gd name="T43" fmla="*/ 0 h 68"/>
              <a:gd name="T44" fmla="*/ 66 w 67"/>
              <a:gd name="T45" fmla="*/ 0 h 68"/>
              <a:gd name="T46" fmla="*/ 67 w 67"/>
              <a:gd name="T47" fmla="*/ 1 h 68"/>
              <a:gd name="T48" fmla="*/ 67 w 67"/>
              <a:gd name="T49" fmla="*/ 8 h 68"/>
              <a:gd name="T50" fmla="*/ 60 w 67"/>
              <a:gd name="T51" fmla="*/ 28 h 68"/>
              <a:gd name="T52" fmla="*/ 58 w 67"/>
              <a:gd name="T53" fmla="*/ 29 h 68"/>
              <a:gd name="T54" fmla="*/ 34 w 67"/>
              <a:gd name="T55" fmla="*/ 29 h 68"/>
              <a:gd name="T56" fmla="*/ 33 w 67"/>
              <a:gd name="T57" fmla="*/ 28 h 68"/>
              <a:gd name="T58" fmla="*/ 33 w 67"/>
              <a:gd name="T59" fmla="*/ 20 h 68"/>
              <a:gd name="T60" fmla="*/ 34 w 67"/>
              <a:gd name="T61" fmla="*/ 19 h 68"/>
              <a:gd name="T62" fmla="*/ 58 w 67"/>
              <a:gd name="T63" fmla="*/ 19 h 68"/>
              <a:gd name="T64" fmla="*/ 60 w 67"/>
              <a:gd name="T65" fmla="*/ 20 h 68"/>
              <a:gd name="T66" fmla="*/ 60 w 67"/>
              <a:gd name="T67" fmla="*/ 28 h 68"/>
              <a:gd name="T68" fmla="*/ 52 w 67"/>
              <a:gd name="T69" fmla="*/ 47 h 68"/>
              <a:gd name="T70" fmla="*/ 51 w 67"/>
              <a:gd name="T71" fmla="*/ 48 h 68"/>
              <a:gd name="T72" fmla="*/ 34 w 67"/>
              <a:gd name="T73" fmla="*/ 48 h 68"/>
              <a:gd name="T74" fmla="*/ 33 w 67"/>
              <a:gd name="T75" fmla="*/ 47 h 68"/>
              <a:gd name="T76" fmla="*/ 33 w 67"/>
              <a:gd name="T77" fmla="*/ 40 h 68"/>
              <a:gd name="T78" fmla="*/ 34 w 67"/>
              <a:gd name="T79" fmla="*/ 39 h 68"/>
              <a:gd name="T80" fmla="*/ 51 w 67"/>
              <a:gd name="T81" fmla="*/ 39 h 68"/>
              <a:gd name="T82" fmla="*/ 52 w 67"/>
              <a:gd name="T83" fmla="*/ 40 h 68"/>
              <a:gd name="T84" fmla="*/ 52 w 67"/>
              <a:gd name="T85" fmla="*/ 47 h 68"/>
              <a:gd name="T86" fmla="*/ 45 w 67"/>
              <a:gd name="T87" fmla="*/ 67 h 68"/>
              <a:gd name="T88" fmla="*/ 44 w 67"/>
              <a:gd name="T89" fmla="*/ 68 h 68"/>
              <a:gd name="T90" fmla="*/ 34 w 67"/>
              <a:gd name="T91" fmla="*/ 68 h 68"/>
              <a:gd name="T92" fmla="*/ 33 w 67"/>
              <a:gd name="T93" fmla="*/ 67 h 68"/>
              <a:gd name="T94" fmla="*/ 33 w 67"/>
              <a:gd name="T95" fmla="*/ 59 h 68"/>
              <a:gd name="T96" fmla="*/ 34 w 67"/>
              <a:gd name="T97" fmla="*/ 58 h 68"/>
              <a:gd name="T98" fmla="*/ 44 w 67"/>
              <a:gd name="T99" fmla="*/ 58 h 68"/>
              <a:gd name="T100" fmla="*/ 45 w 67"/>
              <a:gd name="T101" fmla="*/ 59 h 68"/>
              <a:gd name="T102" fmla="*/ 45 w 67"/>
              <a:gd name="T103" fmla="*/ 67 h 6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7" h="68">
                <a:moveTo>
                  <a:pt x="26" y="55"/>
                </a:moveTo>
                <a:cubicBezTo>
                  <a:pt x="14" y="67"/>
                  <a:pt x="14" y="67"/>
                  <a:pt x="14" y="67"/>
                </a:cubicBezTo>
                <a:cubicBezTo>
                  <a:pt x="14" y="68"/>
                  <a:pt x="14" y="68"/>
                  <a:pt x="13" y="68"/>
                </a:cubicBezTo>
                <a:cubicBezTo>
                  <a:pt x="13" y="68"/>
                  <a:pt x="13" y="68"/>
                  <a:pt x="12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4"/>
                  <a:pt x="0" y="54"/>
                </a:cubicBezTo>
                <a:cubicBezTo>
                  <a:pt x="0" y="53"/>
                  <a:pt x="1" y="53"/>
                  <a:pt x="1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53"/>
                  <a:pt x="18" y="53"/>
                  <a:pt x="1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6" y="53"/>
                  <a:pt x="27" y="54"/>
                  <a:pt x="27" y="54"/>
                </a:cubicBezTo>
                <a:cubicBezTo>
                  <a:pt x="27" y="55"/>
                  <a:pt x="27" y="55"/>
                  <a:pt x="26" y="55"/>
                </a:cubicBezTo>
                <a:close/>
                <a:moveTo>
                  <a:pt x="67" y="8"/>
                </a:moveTo>
                <a:cubicBezTo>
                  <a:pt x="67" y="9"/>
                  <a:pt x="66" y="9"/>
                  <a:pt x="66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3" y="9"/>
                  <a:pt x="33" y="9"/>
                  <a:pt x="33" y="8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0"/>
                  <a:pt x="33" y="0"/>
                  <a:pt x="34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6" y="0"/>
                  <a:pt x="67" y="0"/>
                  <a:pt x="67" y="1"/>
                </a:cubicBezTo>
                <a:lnTo>
                  <a:pt x="67" y="8"/>
                </a:lnTo>
                <a:close/>
                <a:moveTo>
                  <a:pt x="60" y="28"/>
                </a:moveTo>
                <a:cubicBezTo>
                  <a:pt x="60" y="28"/>
                  <a:pt x="59" y="29"/>
                  <a:pt x="58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3" y="29"/>
                  <a:pt x="33" y="28"/>
                  <a:pt x="33" y="28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19"/>
                  <a:pt x="34" y="19"/>
                </a:cubicBezTo>
                <a:cubicBezTo>
                  <a:pt x="58" y="19"/>
                  <a:pt x="58" y="19"/>
                  <a:pt x="58" y="19"/>
                </a:cubicBezTo>
                <a:cubicBezTo>
                  <a:pt x="59" y="19"/>
                  <a:pt x="60" y="20"/>
                  <a:pt x="60" y="20"/>
                </a:cubicBezTo>
                <a:lnTo>
                  <a:pt x="60" y="28"/>
                </a:lnTo>
                <a:close/>
                <a:moveTo>
                  <a:pt x="52" y="47"/>
                </a:moveTo>
                <a:cubicBezTo>
                  <a:pt x="52" y="48"/>
                  <a:pt x="52" y="48"/>
                  <a:pt x="51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3" y="48"/>
                  <a:pt x="33" y="48"/>
                  <a:pt x="33" y="47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39"/>
                  <a:pt x="33" y="39"/>
                  <a:pt x="34" y="39"/>
                </a:cubicBezTo>
                <a:cubicBezTo>
                  <a:pt x="51" y="39"/>
                  <a:pt x="51" y="39"/>
                  <a:pt x="51" y="39"/>
                </a:cubicBezTo>
                <a:cubicBezTo>
                  <a:pt x="52" y="39"/>
                  <a:pt x="52" y="39"/>
                  <a:pt x="52" y="40"/>
                </a:cubicBezTo>
                <a:lnTo>
                  <a:pt x="52" y="47"/>
                </a:lnTo>
                <a:close/>
                <a:moveTo>
                  <a:pt x="45" y="67"/>
                </a:moveTo>
                <a:cubicBezTo>
                  <a:pt x="45" y="67"/>
                  <a:pt x="44" y="68"/>
                  <a:pt x="44" y="68"/>
                </a:cubicBezTo>
                <a:cubicBezTo>
                  <a:pt x="34" y="68"/>
                  <a:pt x="34" y="68"/>
                  <a:pt x="34" y="68"/>
                </a:cubicBezTo>
                <a:cubicBezTo>
                  <a:pt x="33" y="68"/>
                  <a:pt x="33" y="67"/>
                  <a:pt x="33" y="67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59"/>
                  <a:pt x="33" y="58"/>
                  <a:pt x="34" y="58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58"/>
                  <a:pt x="45" y="59"/>
                  <a:pt x="45" y="59"/>
                </a:cubicBezTo>
                <a:lnTo>
                  <a:pt x="45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95" name="Freeform 113">
            <a:extLst>
              <a:ext uri="{FF2B5EF4-FFF2-40B4-BE49-F238E27FC236}">
                <a16:creationId xmlns:a16="http://schemas.microsoft.com/office/drawing/2014/main" id="{054A04D2-2FC5-0441-963C-D167115C0FCA}"/>
              </a:ext>
            </a:extLst>
          </p:cNvPr>
          <p:cNvSpPr>
            <a:spLocks noEditPoints="1"/>
          </p:cNvSpPr>
          <p:nvPr/>
        </p:nvSpPr>
        <p:spPr bwMode="auto">
          <a:xfrm>
            <a:off x="6429375" y="2068513"/>
            <a:ext cx="188913" cy="233362"/>
          </a:xfrm>
          <a:custGeom>
            <a:avLst/>
            <a:gdLst>
              <a:gd name="T0" fmla="*/ 26 w 55"/>
              <a:gd name="T1" fmla="*/ 55 h 68"/>
              <a:gd name="T2" fmla="*/ 14 w 55"/>
              <a:gd name="T3" fmla="*/ 67 h 68"/>
              <a:gd name="T4" fmla="*/ 13 w 55"/>
              <a:gd name="T5" fmla="*/ 68 h 68"/>
              <a:gd name="T6" fmla="*/ 12 w 55"/>
              <a:gd name="T7" fmla="*/ 67 h 68"/>
              <a:gd name="T8" fmla="*/ 0 w 55"/>
              <a:gd name="T9" fmla="*/ 55 h 68"/>
              <a:gd name="T10" fmla="*/ 0 w 55"/>
              <a:gd name="T11" fmla="*/ 54 h 68"/>
              <a:gd name="T12" fmla="*/ 1 w 55"/>
              <a:gd name="T13" fmla="*/ 53 h 68"/>
              <a:gd name="T14" fmla="*/ 8 w 55"/>
              <a:gd name="T15" fmla="*/ 53 h 68"/>
              <a:gd name="T16" fmla="*/ 8 w 55"/>
              <a:gd name="T17" fmla="*/ 1 h 68"/>
              <a:gd name="T18" fmla="*/ 10 w 55"/>
              <a:gd name="T19" fmla="*/ 0 h 68"/>
              <a:gd name="T20" fmla="*/ 17 w 55"/>
              <a:gd name="T21" fmla="*/ 0 h 68"/>
              <a:gd name="T22" fmla="*/ 18 w 55"/>
              <a:gd name="T23" fmla="*/ 1 h 68"/>
              <a:gd name="T24" fmla="*/ 18 w 55"/>
              <a:gd name="T25" fmla="*/ 53 h 68"/>
              <a:gd name="T26" fmla="*/ 25 w 55"/>
              <a:gd name="T27" fmla="*/ 53 h 68"/>
              <a:gd name="T28" fmla="*/ 27 w 55"/>
              <a:gd name="T29" fmla="*/ 54 h 68"/>
              <a:gd name="T30" fmla="*/ 26 w 55"/>
              <a:gd name="T31" fmla="*/ 55 h 68"/>
              <a:gd name="T32" fmla="*/ 42 w 55"/>
              <a:gd name="T33" fmla="*/ 68 h 68"/>
              <a:gd name="T34" fmla="*/ 38 w 55"/>
              <a:gd name="T35" fmla="*/ 67 h 68"/>
              <a:gd name="T36" fmla="*/ 36 w 55"/>
              <a:gd name="T37" fmla="*/ 67 h 68"/>
              <a:gd name="T38" fmla="*/ 38 w 55"/>
              <a:gd name="T39" fmla="*/ 62 h 68"/>
              <a:gd name="T40" fmla="*/ 39 w 55"/>
              <a:gd name="T41" fmla="*/ 63 h 68"/>
              <a:gd name="T42" fmla="*/ 42 w 55"/>
              <a:gd name="T43" fmla="*/ 63 h 68"/>
              <a:gd name="T44" fmla="*/ 49 w 55"/>
              <a:gd name="T45" fmla="*/ 55 h 68"/>
              <a:gd name="T46" fmla="*/ 49 w 55"/>
              <a:gd name="T47" fmla="*/ 55 h 68"/>
              <a:gd name="T48" fmla="*/ 44 w 55"/>
              <a:gd name="T49" fmla="*/ 57 h 68"/>
              <a:gd name="T50" fmla="*/ 35 w 55"/>
              <a:gd name="T51" fmla="*/ 48 h 68"/>
              <a:gd name="T52" fmla="*/ 44 w 55"/>
              <a:gd name="T53" fmla="*/ 39 h 68"/>
              <a:gd name="T54" fmla="*/ 55 w 55"/>
              <a:gd name="T55" fmla="*/ 52 h 68"/>
              <a:gd name="T56" fmla="*/ 42 w 55"/>
              <a:gd name="T57" fmla="*/ 68 h 68"/>
              <a:gd name="T58" fmla="*/ 54 w 55"/>
              <a:gd name="T59" fmla="*/ 29 h 68"/>
              <a:gd name="T60" fmla="*/ 36 w 55"/>
              <a:gd name="T61" fmla="*/ 29 h 68"/>
              <a:gd name="T62" fmla="*/ 36 w 55"/>
              <a:gd name="T63" fmla="*/ 25 h 68"/>
              <a:gd name="T64" fmla="*/ 43 w 55"/>
              <a:gd name="T65" fmla="*/ 25 h 68"/>
              <a:gd name="T66" fmla="*/ 43 w 55"/>
              <a:gd name="T67" fmla="*/ 8 h 68"/>
              <a:gd name="T68" fmla="*/ 43 w 55"/>
              <a:gd name="T69" fmla="*/ 7 h 68"/>
              <a:gd name="T70" fmla="*/ 43 w 55"/>
              <a:gd name="T71" fmla="*/ 6 h 68"/>
              <a:gd name="T72" fmla="*/ 43 w 55"/>
              <a:gd name="T73" fmla="*/ 6 h 68"/>
              <a:gd name="T74" fmla="*/ 42 w 55"/>
              <a:gd name="T75" fmla="*/ 7 h 68"/>
              <a:gd name="T76" fmla="*/ 41 w 55"/>
              <a:gd name="T77" fmla="*/ 8 h 68"/>
              <a:gd name="T78" fmla="*/ 39 w 55"/>
              <a:gd name="T79" fmla="*/ 10 h 68"/>
              <a:gd name="T80" fmla="*/ 36 w 55"/>
              <a:gd name="T81" fmla="*/ 7 h 68"/>
              <a:gd name="T82" fmla="*/ 43 w 55"/>
              <a:gd name="T83" fmla="*/ 0 h 68"/>
              <a:gd name="T84" fmla="*/ 48 w 55"/>
              <a:gd name="T85" fmla="*/ 0 h 68"/>
              <a:gd name="T86" fmla="*/ 48 w 55"/>
              <a:gd name="T87" fmla="*/ 25 h 68"/>
              <a:gd name="T88" fmla="*/ 54 w 55"/>
              <a:gd name="T89" fmla="*/ 25 h 68"/>
              <a:gd name="T90" fmla="*/ 54 w 55"/>
              <a:gd name="T91" fmla="*/ 29 h 68"/>
              <a:gd name="T92" fmla="*/ 44 w 55"/>
              <a:gd name="T93" fmla="*/ 43 h 68"/>
              <a:gd name="T94" fmla="*/ 40 w 55"/>
              <a:gd name="T95" fmla="*/ 48 h 68"/>
              <a:gd name="T96" fmla="*/ 45 w 55"/>
              <a:gd name="T97" fmla="*/ 53 h 68"/>
              <a:gd name="T98" fmla="*/ 50 w 55"/>
              <a:gd name="T99" fmla="*/ 50 h 68"/>
              <a:gd name="T100" fmla="*/ 44 w 55"/>
              <a:gd name="T101" fmla="*/ 43 h 68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5" h="68">
                <a:moveTo>
                  <a:pt x="26" y="55"/>
                </a:moveTo>
                <a:cubicBezTo>
                  <a:pt x="14" y="67"/>
                  <a:pt x="14" y="67"/>
                  <a:pt x="14" y="67"/>
                </a:cubicBezTo>
                <a:cubicBezTo>
                  <a:pt x="14" y="68"/>
                  <a:pt x="14" y="68"/>
                  <a:pt x="13" y="68"/>
                </a:cubicBezTo>
                <a:cubicBezTo>
                  <a:pt x="13" y="68"/>
                  <a:pt x="13" y="68"/>
                  <a:pt x="12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4"/>
                  <a:pt x="0" y="54"/>
                </a:cubicBezTo>
                <a:cubicBezTo>
                  <a:pt x="0" y="53"/>
                  <a:pt x="1" y="53"/>
                  <a:pt x="1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53"/>
                  <a:pt x="18" y="53"/>
                  <a:pt x="1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6" y="53"/>
                  <a:pt x="27" y="54"/>
                  <a:pt x="27" y="54"/>
                </a:cubicBezTo>
                <a:cubicBezTo>
                  <a:pt x="27" y="55"/>
                  <a:pt x="27" y="55"/>
                  <a:pt x="26" y="55"/>
                </a:cubicBezTo>
                <a:close/>
                <a:moveTo>
                  <a:pt x="42" y="68"/>
                </a:moveTo>
                <a:cubicBezTo>
                  <a:pt x="40" y="68"/>
                  <a:pt x="39" y="67"/>
                  <a:pt x="38" y="67"/>
                </a:cubicBezTo>
                <a:cubicBezTo>
                  <a:pt x="37" y="67"/>
                  <a:pt x="37" y="67"/>
                  <a:pt x="36" y="67"/>
                </a:cubicBezTo>
                <a:cubicBezTo>
                  <a:pt x="38" y="62"/>
                  <a:pt x="38" y="62"/>
                  <a:pt x="38" y="62"/>
                </a:cubicBezTo>
                <a:cubicBezTo>
                  <a:pt x="38" y="62"/>
                  <a:pt x="39" y="63"/>
                  <a:pt x="39" y="63"/>
                </a:cubicBezTo>
                <a:cubicBezTo>
                  <a:pt x="40" y="63"/>
                  <a:pt x="41" y="63"/>
                  <a:pt x="42" y="63"/>
                </a:cubicBezTo>
                <a:cubicBezTo>
                  <a:pt x="46" y="63"/>
                  <a:pt x="49" y="59"/>
                  <a:pt x="4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8" y="57"/>
                  <a:pt x="46" y="57"/>
                  <a:pt x="44" y="57"/>
                </a:cubicBezTo>
                <a:cubicBezTo>
                  <a:pt x="38" y="57"/>
                  <a:pt x="35" y="53"/>
                  <a:pt x="35" y="48"/>
                </a:cubicBezTo>
                <a:cubicBezTo>
                  <a:pt x="35" y="43"/>
                  <a:pt x="39" y="39"/>
                  <a:pt x="44" y="39"/>
                </a:cubicBezTo>
                <a:cubicBezTo>
                  <a:pt x="50" y="39"/>
                  <a:pt x="55" y="43"/>
                  <a:pt x="55" y="52"/>
                </a:cubicBezTo>
                <a:cubicBezTo>
                  <a:pt x="55" y="59"/>
                  <a:pt x="51" y="68"/>
                  <a:pt x="42" y="68"/>
                </a:cubicBezTo>
                <a:close/>
                <a:moveTo>
                  <a:pt x="54" y="29"/>
                </a:moveTo>
                <a:cubicBezTo>
                  <a:pt x="36" y="29"/>
                  <a:pt x="36" y="29"/>
                  <a:pt x="36" y="29"/>
                </a:cubicBezTo>
                <a:cubicBezTo>
                  <a:pt x="36" y="25"/>
                  <a:pt x="36" y="25"/>
                  <a:pt x="36" y="25"/>
                </a:cubicBezTo>
                <a:cubicBezTo>
                  <a:pt x="43" y="25"/>
                  <a:pt x="43" y="25"/>
                  <a:pt x="43" y="25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7"/>
                  <a:pt x="43" y="7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2" y="7"/>
                  <a:pt x="41" y="8"/>
                </a:cubicBezTo>
                <a:cubicBezTo>
                  <a:pt x="39" y="10"/>
                  <a:pt x="39" y="10"/>
                  <a:pt x="39" y="10"/>
                </a:cubicBezTo>
                <a:cubicBezTo>
                  <a:pt x="36" y="7"/>
                  <a:pt x="36" y="7"/>
                  <a:pt x="36" y="7"/>
                </a:cubicBezTo>
                <a:cubicBezTo>
                  <a:pt x="43" y="0"/>
                  <a:pt x="43" y="0"/>
                  <a:pt x="43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25"/>
                  <a:pt x="48" y="25"/>
                  <a:pt x="48" y="25"/>
                </a:cubicBezTo>
                <a:cubicBezTo>
                  <a:pt x="54" y="25"/>
                  <a:pt x="54" y="25"/>
                  <a:pt x="54" y="25"/>
                </a:cubicBezTo>
                <a:lnTo>
                  <a:pt x="54" y="29"/>
                </a:lnTo>
                <a:close/>
                <a:moveTo>
                  <a:pt x="44" y="43"/>
                </a:moveTo>
                <a:cubicBezTo>
                  <a:pt x="42" y="43"/>
                  <a:pt x="40" y="45"/>
                  <a:pt x="40" y="48"/>
                </a:cubicBezTo>
                <a:cubicBezTo>
                  <a:pt x="40" y="51"/>
                  <a:pt x="42" y="53"/>
                  <a:pt x="45" y="53"/>
                </a:cubicBezTo>
                <a:cubicBezTo>
                  <a:pt x="48" y="53"/>
                  <a:pt x="50" y="52"/>
                  <a:pt x="50" y="50"/>
                </a:cubicBezTo>
                <a:cubicBezTo>
                  <a:pt x="50" y="46"/>
                  <a:pt x="47" y="43"/>
                  <a:pt x="44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96" name="Freeform 114">
            <a:extLst>
              <a:ext uri="{FF2B5EF4-FFF2-40B4-BE49-F238E27FC236}">
                <a16:creationId xmlns:a16="http://schemas.microsoft.com/office/drawing/2014/main" id="{14E492FB-B91B-0D4D-8DF4-EDFCB0803FAF}"/>
              </a:ext>
            </a:extLst>
          </p:cNvPr>
          <p:cNvSpPr>
            <a:spLocks noEditPoints="1"/>
          </p:cNvSpPr>
          <p:nvPr/>
        </p:nvSpPr>
        <p:spPr bwMode="auto">
          <a:xfrm>
            <a:off x="6919913" y="2100263"/>
            <a:ext cx="280987" cy="184150"/>
          </a:xfrm>
          <a:custGeom>
            <a:avLst/>
            <a:gdLst>
              <a:gd name="T0" fmla="*/ 13 w 82"/>
              <a:gd name="T1" fmla="*/ 36 h 54"/>
              <a:gd name="T2" fmla="*/ 8 w 82"/>
              <a:gd name="T3" fmla="*/ 36 h 54"/>
              <a:gd name="T4" fmla="*/ 8 w 82"/>
              <a:gd name="T5" fmla="*/ 33 h 54"/>
              <a:gd name="T6" fmla="*/ 6 w 82"/>
              <a:gd name="T7" fmla="*/ 33 h 54"/>
              <a:gd name="T8" fmla="*/ 5 w 82"/>
              <a:gd name="T9" fmla="*/ 30 h 54"/>
              <a:gd name="T10" fmla="*/ 5 w 82"/>
              <a:gd name="T11" fmla="*/ 28 h 54"/>
              <a:gd name="T12" fmla="*/ 0 w 82"/>
              <a:gd name="T13" fmla="*/ 27 h 54"/>
              <a:gd name="T14" fmla="*/ 5 w 82"/>
              <a:gd name="T15" fmla="*/ 26 h 54"/>
              <a:gd name="T16" fmla="*/ 5 w 82"/>
              <a:gd name="T17" fmla="*/ 24 h 54"/>
              <a:gd name="T18" fmla="*/ 6 w 82"/>
              <a:gd name="T19" fmla="*/ 21 h 54"/>
              <a:gd name="T20" fmla="*/ 8 w 82"/>
              <a:gd name="T21" fmla="*/ 21 h 54"/>
              <a:gd name="T22" fmla="*/ 8 w 82"/>
              <a:gd name="T23" fmla="*/ 19 h 54"/>
              <a:gd name="T24" fmla="*/ 13 w 82"/>
              <a:gd name="T25" fmla="*/ 19 h 54"/>
              <a:gd name="T26" fmla="*/ 23 w 82"/>
              <a:gd name="T27" fmla="*/ 21 h 54"/>
              <a:gd name="T28" fmla="*/ 66 w 82"/>
              <a:gd name="T29" fmla="*/ 21 h 54"/>
              <a:gd name="T30" fmla="*/ 73 w 82"/>
              <a:gd name="T31" fmla="*/ 22 h 54"/>
              <a:gd name="T32" fmla="*/ 82 w 82"/>
              <a:gd name="T33" fmla="*/ 27 h 54"/>
              <a:gd name="T34" fmla="*/ 73 w 82"/>
              <a:gd name="T35" fmla="*/ 32 h 54"/>
              <a:gd name="T36" fmla="*/ 66 w 82"/>
              <a:gd name="T37" fmla="*/ 33 h 54"/>
              <a:gd name="T38" fmla="*/ 23 w 82"/>
              <a:gd name="T39" fmla="*/ 33 h 54"/>
              <a:gd name="T40" fmla="*/ 13 w 82"/>
              <a:gd name="T41" fmla="*/ 36 h 54"/>
              <a:gd name="T42" fmla="*/ 12 w 82"/>
              <a:gd name="T43" fmla="*/ 18 h 54"/>
              <a:gd name="T44" fmla="*/ 16 w 82"/>
              <a:gd name="T45" fmla="*/ 0 h 54"/>
              <a:gd name="T46" fmla="*/ 19 w 82"/>
              <a:gd name="T47" fmla="*/ 0 h 54"/>
              <a:gd name="T48" fmla="*/ 25 w 82"/>
              <a:gd name="T49" fmla="*/ 3 h 54"/>
              <a:gd name="T50" fmla="*/ 36 w 82"/>
              <a:gd name="T51" fmla="*/ 14 h 54"/>
              <a:gd name="T52" fmla="*/ 45 w 82"/>
              <a:gd name="T53" fmla="*/ 17 h 54"/>
              <a:gd name="T54" fmla="*/ 62 w 82"/>
              <a:gd name="T55" fmla="*/ 20 h 54"/>
              <a:gd name="T56" fmla="*/ 23 w 82"/>
              <a:gd name="T57" fmla="*/ 20 h 54"/>
              <a:gd name="T58" fmla="*/ 13 w 82"/>
              <a:gd name="T59" fmla="*/ 18 h 54"/>
              <a:gd name="T60" fmla="*/ 12 w 82"/>
              <a:gd name="T61" fmla="*/ 18 h 54"/>
              <a:gd name="T62" fmla="*/ 62 w 82"/>
              <a:gd name="T63" fmla="*/ 34 h 54"/>
              <a:gd name="T64" fmla="*/ 45 w 82"/>
              <a:gd name="T65" fmla="*/ 37 h 54"/>
              <a:gd name="T66" fmla="*/ 36 w 82"/>
              <a:gd name="T67" fmla="*/ 40 h 54"/>
              <a:gd name="T68" fmla="*/ 25 w 82"/>
              <a:gd name="T69" fmla="*/ 51 h 54"/>
              <a:gd name="T70" fmla="*/ 19 w 82"/>
              <a:gd name="T71" fmla="*/ 54 h 54"/>
              <a:gd name="T72" fmla="*/ 16 w 82"/>
              <a:gd name="T73" fmla="*/ 54 h 54"/>
              <a:gd name="T74" fmla="*/ 12 w 82"/>
              <a:gd name="T75" fmla="*/ 36 h 54"/>
              <a:gd name="T76" fmla="*/ 13 w 82"/>
              <a:gd name="T77" fmla="*/ 36 h 54"/>
              <a:gd name="T78" fmla="*/ 23 w 82"/>
              <a:gd name="T79" fmla="*/ 34 h 54"/>
              <a:gd name="T80" fmla="*/ 62 w 82"/>
              <a:gd name="T81" fmla="*/ 34 h 54"/>
              <a:gd name="T82" fmla="*/ 68 w 82"/>
              <a:gd name="T83" fmla="*/ 27 h 54"/>
              <a:gd name="T84" fmla="*/ 66 w 82"/>
              <a:gd name="T85" fmla="*/ 31 h 54"/>
              <a:gd name="T86" fmla="*/ 69 w 82"/>
              <a:gd name="T87" fmla="*/ 32 h 54"/>
              <a:gd name="T88" fmla="*/ 71 w 82"/>
              <a:gd name="T89" fmla="*/ 27 h 54"/>
              <a:gd name="T90" fmla="*/ 69 w 82"/>
              <a:gd name="T91" fmla="*/ 23 h 54"/>
              <a:gd name="T92" fmla="*/ 66 w 82"/>
              <a:gd name="T93" fmla="*/ 24 h 54"/>
              <a:gd name="T94" fmla="*/ 68 w 82"/>
              <a:gd name="T95" fmla="*/ 27 h 5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82" h="54">
                <a:moveTo>
                  <a:pt x="13" y="36"/>
                </a:moveTo>
                <a:cubicBezTo>
                  <a:pt x="8" y="36"/>
                  <a:pt x="8" y="36"/>
                  <a:pt x="8" y="36"/>
                </a:cubicBezTo>
                <a:cubicBezTo>
                  <a:pt x="8" y="33"/>
                  <a:pt x="8" y="33"/>
                  <a:pt x="8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5" y="33"/>
                  <a:pt x="5" y="32"/>
                  <a:pt x="5" y="30"/>
                </a:cubicBezTo>
                <a:cubicBezTo>
                  <a:pt x="5" y="29"/>
                  <a:pt x="5" y="29"/>
                  <a:pt x="5" y="28"/>
                </a:cubicBezTo>
                <a:cubicBezTo>
                  <a:pt x="2" y="28"/>
                  <a:pt x="0" y="28"/>
                  <a:pt x="0" y="27"/>
                </a:cubicBezTo>
                <a:cubicBezTo>
                  <a:pt x="0" y="27"/>
                  <a:pt x="2" y="26"/>
                  <a:pt x="5" y="26"/>
                </a:cubicBezTo>
                <a:cubicBezTo>
                  <a:pt x="5" y="25"/>
                  <a:pt x="5" y="25"/>
                  <a:pt x="5" y="24"/>
                </a:cubicBezTo>
                <a:cubicBezTo>
                  <a:pt x="5" y="22"/>
                  <a:pt x="5" y="21"/>
                  <a:pt x="6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19"/>
                  <a:pt x="8" y="19"/>
                  <a:pt x="8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7" y="19"/>
                  <a:pt x="21" y="20"/>
                  <a:pt x="23" y="21"/>
                </a:cubicBezTo>
                <a:cubicBezTo>
                  <a:pt x="66" y="21"/>
                  <a:pt x="66" y="21"/>
                  <a:pt x="66" y="21"/>
                </a:cubicBezTo>
                <a:cubicBezTo>
                  <a:pt x="68" y="22"/>
                  <a:pt x="71" y="22"/>
                  <a:pt x="73" y="22"/>
                </a:cubicBezTo>
                <a:cubicBezTo>
                  <a:pt x="80" y="23"/>
                  <a:pt x="82" y="26"/>
                  <a:pt x="82" y="27"/>
                </a:cubicBezTo>
                <a:cubicBezTo>
                  <a:pt x="82" y="28"/>
                  <a:pt x="80" y="31"/>
                  <a:pt x="73" y="32"/>
                </a:cubicBezTo>
                <a:cubicBezTo>
                  <a:pt x="71" y="32"/>
                  <a:pt x="68" y="33"/>
                  <a:pt x="66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1" y="35"/>
                  <a:pt x="17" y="36"/>
                  <a:pt x="13" y="36"/>
                </a:cubicBezTo>
                <a:close/>
                <a:moveTo>
                  <a:pt x="12" y="18"/>
                </a:move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9" y="0"/>
                  <a:pt x="19" y="0"/>
                </a:cubicBezTo>
                <a:cubicBezTo>
                  <a:pt x="22" y="0"/>
                  <a:pt x="24" y="2"/>
                  <a:pt x="25" y="3"/>
                </a:cubicBezTo>
                <a:cubicBezTo>
                  <a:pt x="26" y="4"/>
                  <a:pt x="33" y="10"/>
                  <a:pt x="36" y="14"/>
                </a:cubicBezTo>
                <a:cubicBezTo>
                  <a:pt x="36" y="14"/>
                  <a:pt x="40" y="17"/>
                  <a:pt x="45" y="17"/>
                </a:cubicBezTo>
                <a:cubicBezTo>
                  <a:pt x="54" y="19"/>
                  <a:pt x="62" y="20"/>
                  <a:pt x="62" y="20"/>
                </a:cubicBezTo>
                <a:cubicBezTo>
                  <a:pt x="23" y="20"/>
                  <a:pt x="23" y="20"/>
                  <a:pt x="23" y="20"/>
                </a:cubicBezTo>
                <a:cubicBezTo>
                  <a:pt x="21" y="19"/>
                  <a:pt x="17" y="18"/>
                  <a:pt x="13" y="18"/>
                </a:cubicBezTo>
                <a:lnTo>
                  <a:pt x="12" y="18"/>
                </a:lnTo>
                <a:close/>
                <a:moveTo>
                  <a:pt x="62" y="34"/>
                </a:moveTo>
                <a:cubicBezTo>
                  <a:pt x="62" y="34"/>
                  <a:pt x="54" y="35"/>
                  <a:pt x="45" y="37"/>
                </a:cubicBezTo>
                <a:cubicBezTo>
                  <a:pt x="40" y="37"/>
                  <a:pt x="36" y="40"/>
                  <a:pt x="36" y="40"/>
                </a:cubicBezTo>
                <a:cubicBezTo>
                  <a:pt x="33" y="44"/>
                  <a:pt x="26" y="50"/>
                  <a:pt x="25" y="51"/>
                </a:cubicBezTo>
                <a:cubicBezTo>
                  <a:pt x="24" y="53"/>
                  <a:pt x="22" y="54"/>
                  <a:pt x="19" y="54"/>
                </a:cubicBezTo>
                <a:cubicBezTo>
                  <a:pt x="19" y="54"/>
                  <a:pt x="17" y="54"/>
                  <a:pt x="16" y="54"/>
                </a:cubicBezTo>
                <a:cubicBezTo>
                  <a:pt x="12" y="36"/>
                  <a:pt x="12" y="36"/>
                  <a:pt x="12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7" y="36"/>
                  <a:pt x="21" y="35"/>
                  <a:pt x="23" y="34"/>
                </a:cubicBezTo>
                <a:lnTo>
                  <a:pt x="62" y="34"/>
                </a:lnTo>
                <a:close/>
                <a:moveTo>
                  <a:pt x="68" y="27"/>
                </a:moveTo>
                <a:cubicBezTo>
                  <a:pt x="68" y="29"/>
                  <a:pt x="67" y="30"/>
                  <a:pt x="66" y="31"/>
                </a:cubicBezTo>
                <a:cubicBezTo>
                  <a:pt x="69" y="32"/>
                  <a:pt x="69" y="32"/>
                  <a:pt x="69" y="32"/>
                </a:cubicBezTo>
                <a:cubicBezTo>
                  <a:pt x="70" y="31"/>
                  <a:pt x="71" y="29"/>
                  <a:pt x="71" y="27"/>
                </a:cubicBezTo>
                <a:cubicBezTo>
                  <a:pt x="71" y="25"/>
                  <a:pt x="70" y="24"/>
                  <a:pt x="69" y="23"/>
                </a:cubicBezTo>
                <a:cubicBezTo>
                  <a:pt x="66" y="24"/>
                  <a:pt x="66" y="24"/>
                  <a:pt x="66" y="24"/>
                </a:cubicBezTo>
                <a:cubicBezTo>
                  <a:pt x="67" y="24"/>
                  <a:pt x="68" y="26"/>
                  <a:pt x="68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97" name="Freeform 115">
            <a:extLst>
              <a:ext uri="{FF2B5EF4-FFF2-40B4-BE49-F238E27FC236}">
                <a16:creationId xmlns:a16="http://schemas.microsoft.com/office/drawing/2014/main" id="{DF3B7CB3-4C4E-6643-909A-1D17C5D2F131}"/>
              </a:ext>
            </a:extLst>
          </p:cNvPr>
          <p:cNvSpPr>
            <a:spLocks/>
          </p:cNvSpPr>
          <p:nvPr/>
        </p:nvSpPr>
        <p:spPr bwMode="auto">
          <a:xfrm>
            <a:off x="7413625" y="2085975"/>
            <a:ext cx="203200" cy="198438"/>
          </a:xfrm>
          <a:custGeom>
            <a:avLst/>
            <a:gdLst>
              <a:gd name="T0" fmla="*/ 59 w 59"/>
              <a:gd name="T1" fmla="*/ 47 h 58"/>
              <a:gd name="T2" fmla="*/ 48 w 59"/>
              <a:gd name="T3" fmla="*/ 58 h 58"/>
              <a:gd name="T4" fmla="*/ 11 w 59"/>
              <a:gd name="T5" fmla="*/ 58 h 58"/>
              <a:gd name="T6" fmla="*/ 0 w 59"/>
              <a:gd name="T7" fmla="*/ 47 h 58"/>
              <a:gd name="T8" fmla="*/ 0 w 59"/>
              <a:gd name="T9" fmla="*/ 10 h 58"/>
              <a:gd name="T10" fmla="*/ 11 w 59"/>
              <a:gd name="T11" fmla="*/ 0 h 58"/>
              <a:gd name="T12" fmla="*/ 48 w 59"/>
              <a:gd name="T13" fmla="*/ 0 h 58"/>
              <a:gd name="T14" fmla="*/ 59 w 59"/>
              <a:gd name="T15" fmla="*/ 10 h 58"/>
              <a:gd name="T16" fmla="*/ 59 w 59"/>
              <a:gd name="T17" fmla="*/ 47 h 5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9" h="58">
                <a:moveTo>
                  <a:pt x="59" y="47"/>
                </a:moveTo>
                <a:cubicBezTo>
                  <a:pt x="59" y="53"/>
                  <a:pt x="54" y="58"/>
                  <a:pt x="48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lnTo>
                  <a:pt x="59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98" name="Freeform 116">
            <a:extLst>
              <a:ext uri="{FF2B5EF4-FFF2-40B4-BE49-F238E27FC236}">
                <a16:creationId xmlns:a16="http://schemas.microsoft.com/office/drawing/2014/main" id="{517C36F6-3513-1A40-80FC-254E6729CCBA}"/>
              </a:ext>
            </a:extLst>
          </p:cNvPr>
          <p:cNvSpPr>
            <a:spLocks/>
          </p:cNvSpPr>
          <p:nvPr/>
        </p:nvSpPr>
        <p:spPr bwMode="auto">
          <a:xfrm>
            <a:off x="7908925" y="2071688"/>
            <a:ext cx="219075" cy="206375"/>
          </a:xfrm>
          <a:custGeom>
            <a:avLst/>
            <a:gdLst>
              <a:gd name="T0" fmla="*/ 63 w 64"/>
              <a:gd name="T1" fmla="*/ 25 h 60"/>
              <a:gd name="T2" fmla="*/ 49 w 64"/>
              <a:gd name="T3" fmla="*/ 39 h 60"/>
              <a:gd name="T4" fmla="*/ 52 w 64"/>
              <a:gd name="T5" fmla="*/ 57 h 60"/>
              <a:gd name="T6" fmla="*/ 52 w 64"/>
              <a:gd name="T7" fmla="*/ 58 h 60"/>
              <a:gd name="T8" fmla="*/ 51 w 64"/>
              <a:gd name="T9" fmla="*/ 60 h 60"/>
              <a:gd name="T10" fmla="*/ 49 w 64"/>
              <a:gd name="T11" fmla="*/ 60 h 60"/>
              <a:gd name="T12" fmla="*/ 32 w 64"/>
              <a:gd name="T13" fmla="*/ 51 h 60"/>
              <a:gd name="T14" fmla="*/ 15 w 64"/>
              <a:gd name="T15" fmla="*/ 60 h 60"/>
              <a:gd name="T16" fmla="*/ 13 w 64"/>
              <a:gd name="T17" fmla="*/ 60 h 60"/>
              <a:gd name="T18" fmla="*/ 12 w 64"/>
              <a:gd name="T19" fmla="*/ 58 h 60"/>
              <a:gd name="T20" fmla="*/ 12 w 64"/>
              <a:gd name="T21" fmla="*/ 57 h 60"/>
              <a:gd name="T22" fmla="*/ 15 w 64"/>
              <a:gd name="T23" fmla="*/ 39 h 60"/>
              <a:gd name="T24" fmla="*/ 1 w 64"/>
              <a:gd name="T25" fmla="*/ 25 h 60"/>
              <a:gd name="T26" fmla="*/ 0 w 64"/>
              <a:gd name="T27" fmla="*/ 23 h 60"/>
              <a:gd name="T28" fmla="*/ 3 w 64"/>
              <a:gd name="T29" fmla="*/ 22 h 60"/>
              <a:gd name="T30" fmla="*/ 22 w 64"/>
              <a:gd name="T31" fmla="*/ 19 h 60"/>
              <a:gd name="T32" fmla="*/ 30 w 64"/>
              <a:gd name="T33" fmla="*/ 1 h 60"/>
              <a:gd name="T34" fmla="*/ 32 w 64"/>
              <a:gd name="T35" fmla="*/ 0 h 60"/>
              <a:gd name="T36" fmla="*/ 34 w 64"/>
              <a:gd name="T37" fmla="*/ 1 h 60"/>
              <a:gd name="T38" fmla="*/ 42 w 64"/>
              <a:gd name="T39" fmla="*/ 19 h 60"/>
              <a:gd name="T40" fmla="*/ 61 w 64"/>
              <a:gd name="T41" fmla="*/ 22 h 60"/>
              <a:gd name="T42" fmla="*/ 64 w 64"/>
              <a:gd name="T43" fmla="*/ 23 h 60"/>
              <a:gd name="T44" fmla="*/ 63 w 64"/>
              <a:gd name="T45" fmla="*/ 25 h 6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4" h="60">
                <a:moveTo>
                  <a:pt x="63" y="25"/>
                </a:moveTo>
                <a:cubicBezTo>
                  <a:pt x="49" y="39"/>
                  <a:pt x="49" y="39"/>
                  <a:pt x="49" y="39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9"/>
                  <a:pt x="52" y="60"/>
                  <a:pt x="51" y="60"/>
                </a:cubicBezTo>
                <a:cubicBezTo>
                  <a:pt x="50" y="60"/>
                  <a:pt x="50" y="60"/>
                  <a:pt x="49" y="60"/>
                </a:cubicBezTo>
                <a:cubicBezTo>
                  <a:pt x="32" y="51"/>
                  <a:pt x="32" y="51"/>
                  <a:pt x="32" y="51"/>
                </a:cubicBezTo>
                <a:cubicBezTo>
                  <a:pt x="15" y="60"/>
                  <a:pt x="15" y="60"/>
                  <a:pt x="15" y="60"/>
                </a:cubicBezTo>
                <a:cubicBezTo>
                  <a:pt x="14" y="60"/>
                  <a:pt x="14" y="60"/>
                  <a:pt x="13" y="60"/>
                </a:cubicBezTo>
                <a:cubicBezTo>
                  <a:pt x="12" y="60"/>
                  <a:pt x="12" y="59"/>
                  <a:pt x="12" y="58"/>
                </a:cubicBezTo>
                <a:cubicBezTo>
                  <a:pt x="12" y="58"/>
                  <a:pt x="12" y="58"/>
                  <a:pt x="12" y="57"/>
                </a:cubicBezTo>
                <a:cubicBezTo>
                  <a:pt x="15" y="39"/>
                  <a:pt x="15" y="39"/>
                  <a:pt x="15" y="39"/>
                </a:cubicBezTo>
                <a:cubicBezTo>
                  <a:pt x="1" y="25"/>
                  <a:pt x="1" y="25"/>
                  <a:pt x="1" y="25"/>
                </a:cubicBezTo>
                <a:cubicBezTo>
                  <a:pt x="1" y="25"/>
                  <a:pt x="0" y="24"/>
                  <a:pt x="0" y="23"/>
                </a:cubicBezTo>
                <a:cubicBezTo>
                  <a:pt x="0" y="22"/>
                  <a:pt x="2" y="22"/>
                  <a:pt x="3" y="22"/>
                </a:cubicBezTo>
                <a:cubicBezTo>
                  <a:pt x="22" y="19"/>
                  <a:pt x="22" y="19"/>
                  <a:pt x="22" y="19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1"/>
                  <a:pt x="31" y="0"/>
                  <a:pt x="32" y="0"/>
                </a:cubicBezTo>
                <a:cubicBezTo>
                  <a:pt x="33" y="0"/>
                  <a:pt x="34" y="1"/>
                  <a:pt x="34" y="1"/>
                </a:cubicBezTo>
                <a:cubicBezTo>
                  <a:pt x="42" y="19"/>
                  <a:pt x="42" y="19"/>
                  <a:pt x="42" y="19"/>
                </a:cubicBezTo>
                <a:cubicBezTo>
                  <a:pt x="61" y="22"/>
                  <a:pt x="61" y="22"/>
                  <a:pt x="61" y="22"/>
                </a:cubicBezTo>
                <a:cubicBezTo>
                  <a:pt x="62" y="22"/>
                  <a:pt x="64" y="22"/>
                  <a:pt x="64" y="23"/>
                </a:cubicBezTo>
                <a:cubicBezTo>
                  <a:pt x="64" y="24"/>
                  <a:pt x="63" y="25"/>
                  <a:pt x="63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399" name="Freeform 117">
            <a:extLst>
              <a:ext uri="{FF2B5EF4-FFF2-40B4-BE49-F238E27FC236}">
                <a16:creationId xmlns:a16="http://schemas.microsoft.com/office/drawing/2014/main" id="{2699718C-9506-B947-BBC6-F6C21B8E1B7C}"/>
              </a:ext>
            </a:extLst>
          </p:cNvPr>
          <p:cNvSpPr>
            <a:spLocks noEditPoints="1"/>
          </p:cNvSpPr>
          <p:nvPr/>
        </p:nvSpPr>
        <p:spPr bwMode="auto">
          <a:xfrm>
            <a:off x="8399463" y="2071688"/>
            <a:ext cx="222250" cy="206375"/>
          </a:xfrm>
          <a:custGeom>
            <a:avLst/>
            <a:gdLst>
              <a:gd name="T0" fmla="*/ 49 w 65"/>
              <a:gd name="T1" fmla="*/ 39 h 60"/>
              <a:gd name="T2" fmla="*/ 52 w 65"/>
              <a:gd name="T3" fmla="*/ 57 h 60"/>
              <a:gd name="T4" fmla="*/ 51 w 65"/>
              <a:gd name="T5" fmla="*/ 60 h 60"/>
              <a:gd name="T6" fmla="*/ 49 w 65"/>
              <a:gd name="T7" fmla="*/ 60 h 60"/>
              <a:gd name="T8" fmla="*/ 32 w 65"/>
              <a:gd name="T9" fmla="*/ 51 h 60"/>
              <a:gd name="T10" fmla="*/ 15 w 65"/>
              <a:gd name="T11" fmla="*/ 60 h 60"/>
              <a:gd name="T12" fmla="*/ 14 w 65"/>
              <a:gd name="T13" fmla="*/ 60 h 60"/>
              <a:gd name="T14" fmla="*/ 12 w 65"/>
              <a:gd name="T15" fmla="*/ 57 h 60"/>
              <a:gd name="T16" fmla="*/ 16 w 65"/>
              <a:gd name="T17" fmla="*/ 39 h 60"/>
              <a:gd name="T18" fmla="*/ 2 w 65"/>
              <a:gd name="T19" fmla="*/ 25 h 60"/>
              <a:gd name="T20" fmla="*/ 3 w 65"/>
              <a:gd name="T21" fmla="*/ 22 h 60"/>
              <a:gd name="T22" fmla="*/ 22 w 65"/>
              <a:gd name="T23" fmla="*/ 19 h 60"/>
              <a:gd name="T24" fmla="*/ 30 w 65"/>
              <a:gd name="T25" fmla="*/ 1 h 60"/>
              <a:gd name="T26" fmla="*/ 32 w 65"/>
              <a:gd name="T27" fmla="*/ 0 h 60"/>
              <a:gd name="T28" fmla="*/ 34 w 65"/>
              <a:gd name="T29" fmla="*/ 1 h 60"/>
              <a:gd name="T30" fmla="*/ 43 w 65"/>
              <a:gd name="T31" fmla="*/ 19 h 60"/>
              <a:gd name="T32" fmla="*/ 62 w 65"/>
              <a:gd name="T33" fmla="*/ 22 h 60"/>
              <a:gd name="T34" fmla="*/ 63 w 65"/>
              <a:gd name="T35" fmla="*/ 25 h 60"/>
              <a:gd name="T36" fmla="*/ 49 w 65"/>
              <a:gd name="T37" fmla="*/ 39 h 60"/>
              <a:gd name="T38" fmla="*/ 56 w 65"/>
              <a:gd name="T39" fmla="*/ 26 h 60"/>
              <a:gd name="T40" fmla="*/ 42 w 65"/>
              <a:gd name="T41" fmla="*/ 24 h 60"/>
              <a:gd name="T42" fmla="*/ 40 w 65"/>
              <a:gd name="T43" fmla="*/ 23 h 60"/>
              <a:gd name="T44" fmla="*/ 38 w 65"/>
              <a:gd name="T45" fmla="*/ 21 h 60"/>
              <a:gd name="T46" fmla="*/ 32 w 65"/>
              <a:gd name="T47" fmla="*/ 9 h 60"/>
              <a:gd name="T48" fmla="*/ 32 w 65"/>
              <a:gd name="T49" fmla="*/ 45 h 60"/>
              <a:gd name="T50" fmla="*/ 35 w 65"/>
              <a:gd name="T51" fmla="*/ 46 h 60"/>
              <a:gd name="T52" fmla="*/ 47 w 65"/>
              <a:gd name="T53" fmla="*/ 53 h 60"/>
              <a:gd name="T54" fmla="*/ 44 w 65"/>
              <a:gd name="T55" fmla="*/ 39 h 60"/>
              <a:gd name="T56" fmla="*/ 44 w 65"/>
              <a:gd name="T57" fmla="*/ 37 h 60"/>
              <a:gd name="T58" fmla="*/ 46 w 65"/>
              <a:gd name="T59" fmla="*/ 35 h 60"/>
              <a:gd name="T60" fmla="*/ 56 w 65"/>
              <a:gd name="T61" fmla="*/ 26 h 6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5" h="60">
                <a:moveTo>
                  <a:pt x="49" y="39"/>
                </a:moveTo>
                <a:cubicBezTo>
                  <a:pt x="52" y="57"/>
                  <a:pt x="52" y="57"/>
                  <a:pt x="52" y="57"/>
                </a:cubicBezTo>
                <a:cubicBezTo>
                  <a:pt x="53" y="59"/>
                  <a:pt x="52" y="60"/>
                  <a:pt x="51" y="60"/>
                </a:cubicBezTo>
                <a:cubicBezTo>
                  <a:pt x="50" y="60"/>
                  <a:pt x="50" y="60"/>
                  <a:pt x="49" y="60"/>
                </a:cubicBezTo>
                <a:cubicBezTo>
                  <a:pt x="32" y="51"/>
                  <a:pt x="32" y="51"/>
                  <a:pt x="32" y="51"/>
                </a:cubicBezTo>
                <a:cubicBezTo>
                  <a:pt x="15" y="60"/>
                  <a:pt x="15" y="60"/>
                  <a:pt x="15" y="60"/>
                </a:cubicBezTo>
                <a:cubicBezTo>
                  <a:pt x="15" y="60"/>
                  <a:pt x="14" y="60"/>
                  <a:pt x="14" y="60"/>
                </a:cubicBezTo>
                <a:cubicBezTo>
                  <a:pt x="13" y="60"/>
                  <a:pt x="12" y="59"/>
                  <a:pt x="12" y="57"/>
                </a:cubicBezTo>
                <a:cubicBezTo>
                  <a:pt x="16" y="39"/>
                  <a:pt x="16" y="39"/>
                  <a:pt x="16" y="39"/>
                </a:cubicBezTo>
                <a:cubicBezTo>
                  <a:pt x="2" y="25"/>
                  <a:pt x="2" y="25"/>
                  <a:pt x="2" y="25"/>
                </a:cubicBezTo>
                <a:cubicBezTo>
                  <a:pt x="0" y="23"/>
                  <a:pt x="1" y="22"/>
                  <a:pt x="3" y="22"/>
                </a:cubicBezTo>
                <a:cubicBezTo>
                  <a:pt x="22" y="19"/>
                  <a:pt x="22" y="19"/>
                  <a:pt x="22" y="19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0"/>
                  <a:pt x="32" y="0"/>
                  <a:pt x="32" y="0"/>
                </a:cubicBezTo>
                <a:cubicBezTo>
                  <a:pt x="33" y="0"/>
                  <a:pt x="34" y="0"/>
                  <a:pt x="34" y="1"/>
                </a:cubicBezTo>
                <a:cubicBezTo>
                  <a:pt x="43" y="19"/>
                  <a:pt x="43" y="19"/>
                  <a:pt x="43" y="19"/>
                </a:cubicBezTo>
                <a:cubicBezTo>
                  <a:pt x="62" y="22"/>
                  <a:pt x="62" y="22"/>
                  <a:pt x="62" y="22"/>
                </a:cubicBezTo>
                <a:cubicBezTo>
                  <a:pt x="64" y="22"/>
                  <a:pt x="65" y="23"/>
                  <a:pt x="63" y="25"/>
                </a:cubicBezTo>
                <a:lnTo>
                  <a:pt x="49" y="39"/>
                </a:lnTo>
                <a:close/>
                <a:moveTo>
                  <a:pt x="56" y="26"/>
                </a:moveTo>
                <a:cubicBezTo>
                  <a:pt x="42" y="24"/>
                  <a:pt x="42" y="24"/>
                  <a:pt x="42" y="24"/>
                </a:cubicBezTo>
                <a:cubicBezTo>
                  <a:pt x="40" y="23"/>
                  <a:pt x="40" y="23"/>
                  <a:pt x="40" y="23"/>
                </a:cubicBezTo>
                <a:cubicBezTo>
                  <a:pt x="38" y="21"/>
                  <a:pt x="38" y="21"/>
                  <a:pt x="38" y="21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45"/>
                  <a:pt x="32" y="45"/>
                  <a:pt x="32" y="45"/>
                </a:cubicBezTo>
                <a:cubicBezTo>
                  <a:pt x="35" y="46"/>
                  <a:pt x="35" y="46"/>
                  <a:pt x="35" y="46"/>
                </a:cubicBezTo>
                <a:cubicBezTo>
                  <a:pt x="47" y="53"/>
                  <a:pt x="47" y="53"/>
                  <a:pt x="47" y="53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7"/>
                  <a:pt x="44" y="37"/>
                  <a:pt x="44" y="37"/>
                </a:cubicBezTo>
                <a:cubicBezTo>
                  <a:pt x="46" y="35"/>
                  <a:pt x="46" y="35"/>
                  <a:pt x="46" y="35"/>
                </a:cubicBezTo>
                <a:lnTo>
                  <a:pt x="56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00" name="Freeform 118">
            <a:extLst>
              <a:ext uri="{FF2B5EF4-FFF2-40B4-BE49-F238E27FC236}">
                <a16:creationId xmlns:a16="http://schemas.microsoft.com/office/drawing/2014/main" id="{5DAAB6B8-19FA-BE44-8380-2409E47809AD}"/>
              </a:ext>
            </a:extLst>
          </p:cNvPr>
          <p:cNvSpPr>
            <a:spLocks/>
          </p:cNvSpPr>
          <p:nvPr/>
        </p:nvSpPr>
        <p:spPr bwMode="auto">
          <a:xfrm>
            <a:off x="8843963" y="2082800"/>
            <a:ext cx="134937" cy="201613"/>
          </a:xfrm>
          <a:custGeom>
            <a:avLst/>
            <a:gdLst>
              <a:gd name="T0" fmla="*/ 39 w 39"/>
              <a:gd name="T1" fmla="*/ 2 h 59"/>
              <a:gd name="T2" fmla="*/ 39 w 39"/>
              <a:gd name="T3" fmla="*/ 58 h 59"/>
              <a:gd name="T4" fmla="*/ 38 w 39"/>
              <a:gd name="T5" fmla="*/ 58 h 59"/>
              <a:gd name="T6" fmla="*/ 11 w 39"/>
              <a:gd name="T7" fmla="*/ 31 h 59"/>
              <a:gd name="T8" fmla="*/ 10 w 39"/>
              <a:gd name="T9" fmla="*/ 31 h 59"/>
              <a:gd name="T10" fmla="*/ 10 w 39"/>
              <a:gd name="T11" fmla="*/ 56 h 59"/>
              <a:gd name="T12" fmla="*/ 8 w 39"/>
              <a:gd name="T13" fmla="*/ 59 h 59"/>
              <a:gd name="T14" fmla="*/ 3 w 39"/>
              <a:gd name="T15" fmla="*/ 59 h 59"/>
              <a:gd name="T16" fmla="*/ 0 w 39"/>
              <a:gd name="T17" fmla="*/ 56 h 59"/>
              <a:gd name="T18" fmla="*/ 0 w 39"/>
              <a:gd name="T19" fmla="*/ 3 h 59"/>
              <a:gd name="T20" fmla="*/ 3 w 39"/>
              <a:gd name="T21" fmla="*/ 1 h 59"/>
              <a:gd name="T22" fmla="*/ 8 w 39"/>
              <a:gd name="T23" fmla="*/ 1 h 59"/>
              <a:gd name="T24" fmla="*/ 10 w 39"/>
              <a:gd name="T25" fmla="*/ 3 h 59"/>
              <a:gd name="T26" fmla="*/ 10 w 39"/>
              <a:gd name="T27" fmla="*/ 29 h 59"/>
              <a:gd name="T28" fmla="*/ 11 w 39"/>
              <a:gd name="T29" fmla="*/ 28 h 59"/>
              <a:gd name="T30" fmla="*/ 38 w 39"/>
              <a:gd name="T31" fmla="*/ 1 h 59"/>
              <a:gd name="T32" fmla="*/ 39 w 39"/>
              <a:gd name="T33" fmla="*/ 2 h 5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" h="59">
                <a:moveTo>
                  <a:pt x="39" y="2"/>
                </a:moveTo>
                <a:cubicBezTo>
                  <a:pt x="39" y="58"/>
                  <a:pt x="39" y="58"/>
                  <a:pt x="39" y="58"/>
                </a:cubicBezTo>
                <a:cubicBezTo>
                  <a:pt x="39" y="59"/>
                  <a:pt x="39" y="59"/>
                  <a:pt x="38" y="58"/>
                </a:cubicBezTo>
                <a:cubicBezTo>
                  <a:pt x="11" y="31"/>
                  <a:pt x="11" y="31"/>
                  <a:pt x="11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56"/>
                  <a:pt x="10" y="56"/>
                  <a:pt x="10" y="56"/>
                </a:cubicBezTo>
                <a:cubicBezTo>
                  <a:pt x="10" y="58"/>
                  <a:pt x="9" y="59"/>
                  <a:pt x="8" y="59"/>
                </a:cubicBezTo>
                <a:cubicBezTo>
                  <a:pt x="3" y="59"/>
                  <a:pt x="3" y="59"/>
                  <a:pt x="3" y="59"/>
                </a:cubicBezTo>
                <a:cubicBezTo>
                  <a:pt x="2" y="59"/>
                  <a:pt x="0" y="58"/>
                  <a:pt x="0" y="56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1"/>
                  <a:pt x="3" y="1"/>
                </a:cubicBezTo>
                <a:cubicBezTo>
                  <a:pt x="8" y="1"/>
                  <a:pt x="8" y="1"/>
                  <a:pt x="8" y="1"/>
                </a:cubicBezTo>
                <a:cubicBezTo>
                  <a:pt x="9" y="1"/>
                  <a:pt x="10" y="2"/>
                  <a:pt x="10" y="3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8"/>
                  <a:pt x="10" y="28"/>
                  <a:pt x="11" y="28"/>
                </a:cubicBezTo>
                <a:cubicBezTo>
                  <a:pt x="38" y="1"/>
                  <a:pt x="38" y="1"/>
                  <a:pt x="38" y="1"/>
                </a:cubicBezTo>
                <a:cubicBezTo>
                  <a:pt x="39" y="0"/>
                  <a:pt x="39" y="0"/>
                  <a:pt x="39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01" name="Freeform 119">
            <a:extLst>
              <a:ext uri="{FF2B5EF4-FFF2-40B4-BE49-F238E27FC236}">
                <a16:creationId xmlns:a16="http://schemas.microsoft.com/office/drawing/2014/main" id="{D0139FD5-2F24-7E41-9066-638645DE8D97}"/>
              </a:ext>
            </a:extLst>
          </p:cNvPr>
          <p:cNvSpPr>
            <a:spLocks noEditPoints="1"/>
          </p:cNvSpPr>
          <p:nvPr/>
        </p:nvSpPr>
        <p:spPr bwMode="auto">
          <a:xfrm>
            <a:off x="71438" y="2470150"/>
            <a:ext cx="233362" cy="200025"/>
          </a:xfrm>
          <a:custGeom>
            <a:avLst/>
            <a:gdLst>
              <a:gd name="T0" fmla="*/ 68 w 68"/>
              <a:gd name="T1" fmla="*/ 30 h 58"/>
              <a:gd name="T2" fmla="*/ 68 w 68"/>
              <a:gd name="T3" fmla="*/ 32 h 58"/>
              <a:gd name="T4" fmla="*/ 67 w 68"/>
              <a:gd name="T5" fmla="*/ 34 h 58"/>
              <a:gd name="T6" fmla="*/ 1 w 68"/>
              <a:gd name="T7" fmla="*/ 34 h 58"/>
              <a:gd name="T8" fmla="*/ 0 w 68"/>
              <a:gd name="T9" fmla="*/ 32 h 58"/>
              <a:gd name="T10" fmla="*/ 0 w 68"/>
              <a:gd name="T11" fmla="*/ 30 h 58"/>
              <a:gd name="T12" fmla="*/ 1 w 68"/>
              <a:gd name="T13" fmla="*/ 29 h 58"/>
              <a:gd name="T14" fmla="*/ 67 w 68"/>
              <a:gd name="T15" fmla="*/ 29 h 58"/>
              <a:gd name="T16" fmla="*/ 68 w 68"/>
              <a:gd name="T17" fmla="*/ 30 h 58"/>
              <a:gd name="T18" fmla="*/ 16 w 68"/>
              <a:gd name="T19" fmla="*/ 23 h 58"/>
              <a:gd name="T20" fmla="*/ 14 w 68"/>
              <a:gd name="T21" fmla="*/ 16 h 58"/>
              <a:gd name="T22" fmla="*/ 19 w 68"/>
              <a:gd name="T23" fmla="*/ 4 h 58"/>
              <a:gd name="T24" fmla="*/ 34 w 68"/>
              <a:gd name="T25" fmla="*/ 0 h 58"/>
              <a:gd name="T26" fmla="*/ 41 w 68"/>
              <a:gd name="T27" fmla="*/ 0 h 58"/>
              <a:gd name="T28" fmla="*/ 47 w 68"/>
              <a:gd name="T29" fmla="*/ 2 h 58"/>
              <a:gd name="T30" fmla="*/ 48 w 68"/>
              <a:gd name="T31" fmla="*/ 7 h 58"/>
              <a:gd name="T32" fmla="*/ 49 w 68"/>
              <a:gd name="T33" fmla="*/ 14 h 58"/>
              <a:gd name="T34" fmla="*/ 49 w 68"/>
              <a:gd name="T35" fmla="*/ 15 h 58"/>
              <a:gd name="T36" fmla="*/ 48 w 68"/>
              <a:gd name="T37" fmla="*/ 15 h 58"/>
              <a:gd name="T38" fmla="*/ 45 w 68"/>
              <a:gd name="T39" fmla="*/ 15 h 58"/>
              <a:gd name="T40" fmla="*/ 44 w 68"/>
              <a:gd name="T41" fmla="*/ 15 h 58"/>
              <a:gd name="T42" fmla="*/ 40 w 68"/>
              <a:gd name="T43" fmla="*/ 7 h 58"/>
              <a:gd name="T44" fmla="*/ 32 w 68"/>
              <a:gd name="T45" fmla="*/ 4 h 58"/>
              <a:gd name="T46" fmla="*/ 26 w 68"/>
              <a:gd name="T47" fmla="*/ 6 h 58"/>
              <a:gd name="T48" fmla="*/ 23 w 68"/>
              <a:gd name="T49" fmla="*/ 12 h 58"/>
              <a:gd name="T50" fmla="*/ 26 w 68"/>
              <a:gd name="T51" fmla="*/ 17 h 58"/>
              <a:gd name="T52" fmla="*/ 36 w 68"/>
              <a:gd name="T53" fmla="*/ 22 h 58"/>
              <a:gd name="T54" fmla="*/ 43 w 68"/>
              <a:gd name="T55" fmla="*/ 24 h 58"/>
              <a:gd name="T56" fmla="*/ 46 w 68"/>
              <a:gd name="T57" fmla="*/ 26 h 58"/>
              <a:gd name="T58" fmla="*/ 18 w 68"/>
              <a:gd name="T59" fmla="*/ 26 h 58"/>
              <a:gd name="T60" fmla="*/ 16 w 68"/>
              <a:gd name="T61" fmla="*/ 23 h 58"/>
              <a:gd name="T62" fmla="*/ 53 w 68"/>
              <a:gd name="T63" fmla="*/ 36 h 58"/>
              <a:gd name="T64" fmla="*/ 53 w 68"/>
              <a:gd name="T65" fmla="*/ 39 h 58"/>
              <a:gd name="T66" fmla="*/ 52 w 68"/>
              <a:gd name="T67" fmla="*/ 48 h 58"/>
              <a:gd name="T68" fmla="*/ 49 w 68"/>
              <a:gd name="T69" fmla="*/ 51 h 58"/>
              <a:gd name="T70" fmla="*/ 45 w 68"/>
              <a:gd name="T71" fmla="*/ 55 h 58"/>
              <a:gd name="T72" fmla="*/ 39 w 68"/>
              <a:gd name="T73" fmla="*/ 57 h 58"/>
              <a:gd name="T74" fmla="*/ 31 w 68"/>
              <a:gd name="T75" fmla="*/ 58 h 58"/>
              <a:gd name="T76" fmla="*/ 24 w 68"/>
              <a:gd name="T77" fmla="*/ 57 h 58"/>
              <a:gd name="T78" fmla="*/ 19 w 68"/>
              <a:gd name="T79" fmla="*/ 55 h 58"/>
              <a:gd name="T80" fmla="*/ 16 w 68"/>
              <a:gd name="T81" fmla="*/ 54 h 58"/>
              <a:gd name="T82" fmla="*/ 16 w 68"/>
              <a:gd name="T83" fmla="*/ 54 h 58"/>
              <a:gd name="T84" fmla="*/ 16 w 68"/>
              <a:gd name="T85" fmla="*/ 53 h 58"/>
              <a:gd name="T86" fmla="*/ 15 w 68"/>
              <a:gd name="T87" fmla="*/ 47 h 58"/>
              <a:gd name="T88" fmla="*/ 16 w 68"/>
              <a:gd name="T89" fmla="*/ 43 h 58"/>
              <a:gd name="T90" fmla="*/ 16 w 68"/>
              <a:gd name="T91" fmla="*/ 41 h 58"/>
              <a:gd name="T92" fmla="*/ 19 w 68"/>
              <a:gd name="T93" fmla="*/ 41 h 58"/>
              <a:gd name="T94" fmla="*/ 22 w 68"/>
              <a:gd name="T95" fmla="*/ 47 h 58"/>
              <a:gd name="T96" fmla="*/ 25 w 68"/>
              <a:gd name="T97" fmla="*/ 51 h 58"/>
              <a:gd name="T98" fmla="*/ 29 w 68"/>
              <a:gd name="T99" fmla="*/ 53 h 58"/>
              <a:gd name="T100" fmla="*/ 34 w 68"/>
              <a:gd name="T101" fmla="*/ 54 h 58"/>
              <a:gd name="T102" fmla="*/ 39 w 68"/>
              <a:gd name="T103" fmla="*/ 53 h 58"/>
              <a:gd name="T104" fmla="*/ 44 w 68"/>
              <a:gd name="T105" fmla="*/ 50 h 58"/>
              <a:gd name="T106" fmla="*/ 46 w 68"/>
              <a:gd name="T107" fmla="*/ 45 h 58"/>
              <a:gd name="T108" fmla="*/ 43 w 68"/>
              <a:gd name="T109" fmla="*/ 39 h 58"/>
              <a:gd name="T110" fmla="*/ 37 w 68"/>
              <a:gd name="T111" fmla="*/ 36 h 58"/>
              <a:gd name="T112" fmla="*/ 53 w 68"/>
              <a:gd name="T113" fmla="*/ 36 h 5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8" h="58">
                <a:moveTo>
                  <a:pt x="68" y="30"/>
                </a:moveTo>
                <a:cubicBezTo>
                  <a:pt x="68" y="32"/>
                  <a:pt x="68" y="32"/>
                  <a:pt x="68" y="32"/>
                </a:cubicBezTo>
                <a:cubicBezTo>
                  <a:pt x="68" y="33"/>
                  <a:pt x="67" y="34"/>
                  <a:pt x="67" y="34"/>
                </a:cubicBezTo>
                <a:cubicBezTo>
                  <a:pt x="1" y="34"/>
                  <a:pt x="1" y="34"/>
                  <a:pt x="1" y="34"/>
                </a:cubicBezTo>
                <a:cubicBezTo>
                  <a:pt x="0" y="34"/>
                  <a:pt x="0" y="33"/>
                  <a:pt x="0" y="32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9"/>
                  <a:pt x="0" y="29"/>
                  <a:pt x="1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7" y="29"/>
                  <a:pt x="68" y="29"/>
                  <a:pt x="68" y="30"/>
                </a:cubicBezTo>
                <a:close/>
                <a:moveTo>
                  <a:pt x="16" y="23"/>
                </a:moveTo>
                <a:cubicBezTo>
                  <a:pt x="15" y="21"/>
                  <a:pt x="14" y="18"/>
                  <a:pt x="14" y="16"/>
                </a:cubicBezTo>
                <a:cubicBezTo>
                  <a:pt x="14" y="11"/>
                  <a:pt x="16" y="8"/>
                  <a:pt x="19" y="4"/>
                </a:cubicBezTo>
                <a:cubicBezTo>
                  <a:pt x="23" y="1"/>
                  <a:pt x="28" y="0"/>
                  <a:pt x="34" y="0"/>
                </a:cubicBezTo>
                <a:cubicBezTo>
                  <a:pt x="36" y="0"/>
                  <a:pt x="38" y="0"/>
                  <a:pt x="41" y="0"/>
                </a:cubicBezTo>
                <a:cubicBezTo>
                  <a:pt x="42" y="1"/>
                  <a:pt x="45" y="1"/>
                  <a:pt x="47" y="2"/>
                </a:cubicBezTo>
                <a:cubicBezTo>
                  <a:pt x="48" y="3"/>
                  <a:pt x="48" y="5"/>
                  <a:pt x="48" y="7"/>
                </a:cubicBezTo>
                <a:cubicBezTo>
                  <a:pt x="49" y="10"/>
                  <a:pt x="49" y="12"/>
                  <a:pt x="49" y="14"/>
                </a:cubicBezTo>
                <a:cubicBezTo>
                  <a:pt x="49" y="14"/>
                  <a:pt x="49" y="15"/>
                  <a:pt x="49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5" y="15"/>
                  <a:pt x="45" y="15"/>
                  <a:pt x="45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3" y="11"/>
                  <a:pt x="42" y="9"/>
                  <a:pt x="40" y="7"/>
                </a:cubicBezTo>
                <a:cubicBezTo>
                  <a:pt x="38" y="5"/>
                  <a:pt x="36" y="4"/>
                  <a:pt x="32" y="4"/>
                </a:cubicBezTo>
                <a:cubicBezTo>
                  <a:pt x="30" y="4"/>
                  <a:pt x="27" y="5"/>
                  <a:pt x="26" y="6"/>
                </a:cubicBezTo>
                <a:cubicBezTo>
                  <a:pt x="24" y="8"/>
                  <a:pt x="23" y="9"/>
                  <a:pt x="23" y="12"/>
                </a:cubicBezTo>
                <a:cubicBezTo>
                  <a:pt x="23" y="13"/>
                  <a:pt x="24" y="15"/>
                  <a:pt x="26" y="17"/>
                </a:cubicBezTo>
                <a:cubicBezTo>
                  <a:pt x="27" y="19"/>
                  <a:pt x="31" y="20"/>
                  <a:pt x="36" y="22"/>
                </a:cubicBezTo>
                <a:cubicBezTo>
                  <a:pt x="38" y="22"/>
                  <a:pt x="40" y="23"/>
                  <a:pt x="43" y="24"/>
                </a:cubicBezTo>
                <a:cubicBezTo>
                  <a:pt x="44" y="25"/>
                  <a:pt x="45" y="26"/>
                  <a:pt x="46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7" y="25"/>
                  <a:pt x="17" y="24"/>
                  <a:pt x="16" y="23"/>
                </a:cubicBezTo>
                <a:close/>
                <a:moveTo>
                  <a:pt x="53" y="36"/>
                </a:moveTo>
                <a:cubicBezTo>
                  <a:pt x="53" y="37"/>
                  <a:pt x="53" y="38"/>
                  <a:pt x="53" y="39"/>
                </a:cubicBezTo>
                <a:cubicBezTo>
                  <a:pt x="53" y="42"/>
                  <a:pt x="53" y="45"/>
                  <a:pt x="52" y="48"/>
                </a:cubicBezTo>
                <a:cubicBezTo>
                  <a:pt x="51" y="49"/>
                  <a:pt x="50" y="50"/>
                  <a:pt x="49" y="51"/>
                </a:cubicBezTo>
                <a:cubicBezTo>
                  <a:pt x="48" y="52"/>
                  <a:pt x="47" y="53"/>
                  <a:pt x="45" y="55"/>
                </a:cubicBezTo>
                <a:cubicBezTo>
                  <a:pt x="43" y="56"/>
                  <a:pt x="41" y="57"/>
                  <a:pt x="39" y="57"/>
                </a:cubicBezTo>
                <a:cubicBezTo>
                  <a:pt x="37" y="58"/>
                  <a:pt x="34" y="58"/>
                  <a:pt x="31" y="58"/>
                </a:cubicBezTo>
                <a:cubicBezTo>
                  <a:pt x="29" y="58"/>
                  <a:pt x="27" y="58"/>
                  <a:pt x="24" y="57"/>
                </a:cubicBezTo>
                <a:cubicBezTo>
                  <a:pt x="19" y="55"/>
                  <a:pt x="19" y="55"/>
                  <a:pt x="19" y="55"/>
                </a:cubicBezTo>
                <a:cubicBezTo>
                  <a:pt x="17" y="55"/>
                  <a:pt x="16" y="55"/>
                  <a:pt x="16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6" y="51"/>
                  <a:pt x="15" y="47"/>
                </a:cubicBezTo>
                <a:cubicBezTo>
                  <a:pt x="15" y="45"/>
                  <a:pt x="16" y="44"/>
                  <a:pt x="16" y="43"/>
                </a:cubicBezTo>
                <a:cubicBezTo>
                  <a:pt x="16" y="41"/>
                  <a:pt x="16" y="41"/>
                  <a:pt x="16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21" y="45"/>
                  <a:pt x="21" y="47"/>
                  <a:pt x="22" y="47"/>
                </a:cubicBezTo>
                <a:cubicBezTo>
                  <a:pt x="23" y="49"/>
                  <a:pt x="24" y="50"/>
                  <a:pt x="25" y="51"/>
                </a:cubicBezTo>
                <a:cubicBezTo>
                  <a:pt x="26" y="52"/>
                  <a:pt x="27" y="52"/>
                  <a:pt x="29" y="53"/>
                </a:cubicBezTo>
                <a:cubicBezTo>
                  <a:pt x="30" y="54"/>
                  <a:pt x="32" y="54"/>
                  <a:pt x="34" y="54"/>
                </a:cubicBezTo>
                <a:cubicBezTo>
                  <a:pt x="36" y="54"/>
                  <a:pt x="37" y="53"/>
                  <a:pt x="39" y="53"/>
                </a:cubicBezTo>
                <a:cubicBezTo>
                  <a:pt x="41" y="52"/>
                  <a:pt x="43" y="51"/>
                  <a:pt x="44" y="50"/>
                </a:cubicBezTo>
                <a:cubicBezTo>
                  <a:pt x="45" y="48"/>
                  <a:pt x="46" y="46"/>
                  <a:pt x="46" y="45"/>
                </a:cubicBezTo>
                <a:cubicBezTo>
                  <a:pt x="46" y="43"/>
                  <a:pt x="45" y="41"/>
                  <a:pt x="43" y="39"/>
                </a:cubicBezTo>
                <a:cubicBezTo>
                  <a:pt x="42" y="38"/>
                  <a:pt x="40" y="37"/>
                  <a:pt x="37" y="36"/>
                </a:cubicBezTo>
                <a:lnTo>
                  <a:pt x="53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02" name="Freeform 120">
            <a:extLst>
              <a:ext uri="{FF2B5EF4-FFF2-40B4-BE49-F238E27FC236}">
                <a16:creationId xmlns:a16="http://schemas.microsoft.com/office/drawing/2014/main" id="{6CBE1912-C263-8F45-BB05-D5B542DA8033}"/>
              </a:ext>
            </a:extLst>
          </p:cNvPr>
          <p:cNvSpPr>
            <a:spLocks noEditPoints="1"/>
          </p:cNvSpPr>
          <p:nvPr/>
        </p:nvSpPr>
        <p:spPr bwMode="auto">
          <a:xfrm>
            <a:off x="493713" y="2470150"/>
            <a:ext cx="233362" cy="200025"/>
          </a:xfrm>
          <a:custGeom>
            <a:avLst/>
            <a:gdLst>
              <a:gd name="T0" fmla="*/ 11 w 68"/>
              <a:gd name="T1" fmla="*/ 58 h 58"/>
              <a:gd name="T2" fmla="*/ 9 w 68"/>
              <a:gd name="T3" fmla="*/ 58 h 58"/>
              <a:gd name="T4" fmla="*/ 0 w 68"/>
              <a:gd name="T5" fmla="*/ 49 h 58"/>
              <a:gd name="T6" fmla="*/ 0 w 68"/>
              <a:gd name="T7" fmla="*/ 18 h 58"/>
              <a:gd name="T8" fmla="*/ 9 w 68"/>
              <a:gd name="T9" fmla="*/ 9 h 58"/>
              <a:gd name="T10" fmla="*/ 11 w 68"/>
              <a:gd name="T11" fmla="*/ 9 h 58"/>
              <a:gd name="T12" fmla="*/ 11 w 68"/>
              <a:gd name="T13" fmla="*/ 58 h 58"/>
              <a:gd name="T14" fmla="*/ 54 w 68"/>
              <a:gd name="T15" fmla="*/ 58 h 58"/>
              <a:gd name="T16" fmla="*/ 15 w 68"/>
              <a:gd name="T17" fmla="*/ 58 h 58"/>
              <a:gd name="T18" fmla="*/ 15 w 68"/>
              <a:gd name="T19" fmla="*/ 9 h 58"/>
              <a:gd name="T20" fmla="*/ 20 w 68"/>
              <a:gd name="T21" fmla="*/ 9 h 58"/>
              <a:gd name="T22" fmla="*/ 20 w 68"/>
              <a:gd name="T23" fmla="*/ 3 h 58"/>
              <a:gd name="T24" fmla="*/ 24 w 68"/>
              <a:gd name="T25" fmla="*/ 0 h 58"/>
              <a:gd name="T26" fmla="*/ 45 w 68"/>
              <a:gd name="T27" fmla="*/ 0 h 58"/>
              <a:gd name="T28" fmla="*/ 49 w 68"/>
              <a:gd name="T29" fmla="*/ 3 h 58"/>
              <a:gd name="T30" fmla="*/ 49 w 68"/>
              <a:gd name="T31" fmla="*/ 9 h 58"/>
              <a:gd name="T32" fmla="*/ 54 w 68"/>
              <a:gd name="T33" fmla="*/ 9 h 58"/>
              <a:gd name="T34" fmla="*/ 54 w 68"/>
              <a:gd name="T35" fmla="*/ 58 h 58"/>
              <a:gd name="T36" fmla="*/ 44 w 68"/>
              <a:gd name="T37" fmla="*/ 9 h 58"/>
              <a:gd name="T38" fmla="*/ 44 w 68"/>
              <a:gd name="T39" fmla="*/ 4 h 58"/>
              <a:gd name="T40" fmla="*/ 25 w 68"/>
              <a:gd name="T41" fmla="*/ 4 h 58"/>
              <a:gd name="T42" fmla="*/ 25 w 68"/>
              <a:gd name="T43" fmla="*/ 9 h 58"/>
              <a:gd name="T44" fmla="*/ 44 w 68"/>
              <a:gd name="T45" fmla="*/ 9 h 58"/>
              <a:gd name="T46" fmla="*/ 68 w 68"/>
              <a:gd name="T47" fmla="*/ 49 h 58"/>
              <a:gd name="T48" fmla="*/ 60 w 68"/>
              <a:gd name="T49" fmla="*/ 58 h 58"/>
              <a:gd name="T50" fmla="*/ 58 w 68"/>
              <a:gd name="T51" fmla="*/ 58 h 58"/>
              <a:gd name="T52" fmla="*/ 58 w 68"/>
              <a:gd name="T53" fmla="*/ 9 h 58"/>
              <a:gd name="T54" fmla="*/ 60 w 68"/>
              <a:gd name="T55" fmla="*/ 9 h 58"/>
              <a:gd name="T56" fmla="*/ 68 w 68"/>
              <a:gd name="T57" fmla="*/ 18 h 58"/>
              <a:gd name="T58" fmla="*/ 68 w 68"/>
              <a:gd name="T59" fmla="*/ 49 h 5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8" h="58">
                <a:moveTo>
                  <a:pt x="11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1" y="9"/>
                  <a:pt x="11" y="9"/>
                  <a:pt x="11" y="9"/>
                </a:cubicBezTo>
                <a:lnTo>
                  <a:pt x="11" y="58"/>
                </a:lnTo>
                <a:close/>
                <a:moveTo>
                  <a:pt x="54" y="58"/>
                </a:moveTo>
                <a:cubicBezTo>
                  <a:pt x="15" y="58"/>
                  <a:pt x="15" y="58"/>
                  <a:pt x="15" y="58"/>
                </a:cubicBezTo>
                <a:cubicBezTo>
                  <a:pt x="15" y="9"/>
                  <a:pt x="15" y="9"/>
                  <a:pt x="15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4" y="9"/>
                  <a:pt x="54" y="9"/>
                  <a:pt x="54" y="9"/>
                </a:cubicBezTo>
                <a:lnTo>
                  <a:pt x="54" y="58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9"/>
                  <a:pt x="58" y="9"/>
                  <a:pt x="58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03" name="Freeform 121">
            <a:extLst>
              <a:ext uri="{FF2B5EF4-FFF2-40B4-BE49-F238E27FC236}">
                <a16:creationId xmlns:a16="http://schemas.microsoft.com/office/drawing/2014/main" id="{D219C417-F606-6040-BC54-E4114BC84412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2470150"/>
            <a:ext cx="219075" cy="182563"/>
          </a:xfrm>
          <a:custGeom>
            <a:avLst/>
            <a:gdLst>
              <a:gd name="T0" fmla="*/ 58 w 64"/>
              <a:gd name="T1" fmla="*/ 53 h 53"/>
              <a:gd name="T2" fmla="*/ 0 w 64"/>
              <a:gd name="T3" fmla="*/ 47 h 53"/>
              <a:gd name="T4" fmla="*/ 7 w 64"/>
              <a:gd name="T5" fmla="*/ 0 h 53"/>
              <a:gd name="T6" fmla="*/ 64 w 64"/>
              <a:gd name="T7" fmla="*/ 6 h 53"/>
              <a:gd name="T8" fmla="*/ 20 w 64"/>
              <a:gd name="T9" fmla="*/ 10 h 53"/>
              <a:gd name="T10" fmla="*/ 7 w 64"/>
              <a:gd name="T11" fmla="*/ 9 h 53"/>
              <a:gd name="T12" fmla="*/ 5 w 64"/>
              <a:gd name="T13" fmla="*/ 18 h 53"/>
              <a:gd name="T14" fmla="*/ 19 w 64"/>
              <a:gd name="T15" fmla="*/ 19 h 53"/>
              <a:gd name="T16" fmla="*/ 20 w 64"/>
              <a:gd name="T17" fmla="*/ 10 h 53"/>
              <a:gd name="T18" fmla="*/ 19 w 64"/>
              <a:gd name="T19" fmla="*/ 24 h 53"/>
              <a:gd name="T20" fmla="*/ 5 w 64"/>
              <a:gd name="T21" fmla="*/ 25 h 53"/>
              <a:gd name="T22" fmla="*/ 7 w 64"/>
              <a:gd name="T23" fmla="*/ 34 h 53"/>
              <a:gd name="T24" fmla="*/ 20 w 64"/>
              <a:gd name="T25" fmla="*/ 32 h 53"/>
              <a:gd name="T26" fmla="*/ 20 w 64"/>
              <a:gd name="T27" fmla="*/ 40 h 53"/>
              <a:gd name="T28" fmla="*/ 7 w 64"/>
              <a:gd name="T29" fmla="*/ 38 h 53"/>
              <a:gd name="T30" fmla="*/ 5 w 64"/>
              <a:gd name="T31" fmla="*/ 47 h 53"/>
              <a:gd name="T32" fmla="*/ 19 w 64"/>
              <a:gd name="T33" fmla="*/ 48 h 53"/>
              <a:gd name="T34" fmla="*/ 20 w 64"/>
              <a:gd name="T35" fmla="*/ 40 h 53"/>
              <a:gd name="T36" fmla="*/ 38 w 64"/>
              <a:gd name="T37" fmla="*/ 9 h 53"/>
              <a:gd name="T38" fmla="*/ 25 w 64"/>
              <a:gd name="T39" fmla="*/ 10 h 53"/>
              <a:gd name="T40" fmla="*/ 26 w 64"/>
              <a:gd name="T41" fmla="*/ 19 h 53"/>
              <a:gd name="T42" fmla="*/ 39 w 64"/>
              <a:gd name="T43" fmla="*/ 18 h 53"/>
              <a:gd name="T44" fmla="*/ 39 w 64"/>
              <a:gd name="T45" fmla="*/ 25 h 53"/>
              <a:gd name="T46" fmla="*/ 26 w 64"/>
              <a:gd name="T47" fmla="*/ 24 h 53"/>
              <a:gd name="T48" fmla="*/ 25 w 64"/>
              <a:gd name="T49" fmla="*/ 32 h 53"/>
              <a:gd name="T50" fmla="*/ 38 w 64"/>
              <a:gd name="T51" fmla="*/ 34 h 53"/>
              <a:gd name="T52" fmla="*/ 39 w 64"/>
              <a:gd name="T53" fmla="*/ 25 h 53"/>
              <a:gd name="T54" fmla="*/ 38 w 64"/>
              <a:gd name="T55" fmla="*/ 38 h 53"/>
              <a:gd name="T56" fmla="*/ 25 w 64"/>
              <a:gd name="T57" fmla="*/ 40 h 53"/>
              <a:gd name="T58" fmla="*/ 26 w 64"/>
              <a:gd name="T59" fmla="*/ 48 h 53"/>
              <a:gd name="T60" fmla="*/ 39 w 64"/>
              <a:gd name="T61" fmla="*/ 47 h 53"/>
              <a:gd name="T62" fmla="*/ 59 w 64"/>
              <a:gd name="T63" fmla="*/ 10 h 53"/>
              <a:gd name="T64" fmla="*/ 45 w 64"/>
              <a:gd name="T65" fmla="*/ 9 h 53"/>
              <a:gd name="T66" fmla="*/ 44 w 64"/>
              <a:gd name="T67" fmla="*/ 18 h 53"/>
              <a:gd name="T68" fmla="*/ 58 w 64"/>
              <a:gd name="T69" fmla="*/ 19 h 53"/>
              <a:gd name="T70" fmla="*/ 59 w 64"/>
              <a:gd name="T71" fmla="*/ 10 h 53"/>
              <a:gd name="T72" fmla="*/ 58 w 64"/>
              <a:gd name="T73" fmla="*/ 24 h 53"/>
              <a:gd name="T74" fmla="*/ 44 w 64"/>
              <a:gd name="T75" fmla="*/ 25 h 53"/>
              <a:gd name="T76" fmla="*/ 45 w 64"/>
              <a:gd name="T77" fmla="*/ 34 h 53"/>
              <a:gd name="T78" fmla="*/ 59 w 64"/>
              <a:gd name="T79" fmla="*/ 32 h 53"/>
              <a:gd name="T80" fmla="*/ 59 w 64"/>
              <a:gd name="T81" fmla="*/ 40 h 53"/>
              <a:gd name="T82" fmla="*/ 45 w 64"/>
              <a:gd name="T83" fmla="*/ 38 h 53"/>
              <a:gd name="T84" fmla="*/ 44 w 64"/>
              <a:gd name="T85" fmla="*/ 47 h 53"/>
              <a:gd name="T86" fmla="*/ 58 w 64"/>
              <a:gd name="T87" fmla="*/ 48 h 53"/>
              <a:gd name="T88" fmla="*/ 59 w 64"/>
              <a:gd name="T89" fmla="*/ 40 h 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4" h="53">
                <a:moveTo>
                  <a:pt x="64" y="47"/>
                </a:moveTo>
                <a:cubicBezTo>
                  <a:pt x="64" y="50"/>
                  <a:pt x="61" y="53"/>
                  <a:pt x="58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7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2"/>
                  <a:pt x="64" y="6"/>
                </a:cubicBezTo>
                <a:lnTo>
                  <a:pt x="64" y="47"/>
                </a:lnTo>
                <a:close/>
                <a:moveTo>
                  <a:pt x="20" y="10"/>
                </a:moveTo>
                <a:cubicBezTo>
                  <a:pt x="20" y="10"/>
                  <a:pt x="19" y="9"/>
                  <a:pt x="19" y="9"/>
                </a:cubicBezTo>
                <a:cubicBezTo>
                  <a:pt x="7" y="9"/>
                  <a:pt x="7" y="9"/>
                  <a:pt x="7" y="9"/>
                </a:cubicBezTo>
                <a:cubicBezTo>
                  <a:pt x="6" y="9"/>
                  <a:pt x="5" y="10"/>
                  <a:pt x="5" y="10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8"/>
                  <a:pt x="6" y="19"/>
                  <a:pt x="7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19"/>
                  <a:pt x="20" y="18"/>
                  <a:pt x="20" y="18"/>
                </a:cubicBezTo>
                <a:lnTo>
                  <a:pt x="20" y="10"/>
                </a:lnTo>
                <a:close/>
                <a:moveTo>
                  <a:pt x="20" y="25"/>
                </a:moveTo>
                <a:cubicBezTo>
                  <a:pt x="20" y="24"/>
                  <a:pt x="19" y="24"/>
                  <a:pt x="19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6" y="24"/>
                  <a:pt x="5" y="24"/>
                  <a:pt x="5" y="25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3"/>
                  <a:pt x="6" y="34"/>
                  <a:pt x="7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20" y="33"/>
                  <a:pt x="20" y="32"/>
                </a:cubicBezTo>
                <a:lnTo>
                  <a:pt x="20" y="25"/>
                </a:lnTo>
                <a:close/>
                <a:moveTo>
                  <a:pt x="20" y="40"/>
                </a:moveTo>
                <a:cubicBezTo>
                  <a:pt x="20" y="39"/>
                  <a:pt x="19" y="38"/>
                  <a:pt x="19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6" y="38"/>
                  <a:pt x="5" y="39"/>
                  <a:pt x="5" y="40"/>
                </a:cubicBezTo>
                <a:cubicBezTo>
                  <a:pt x="5" y="47"/>
                  <a:pt x="5" y="47"/>
                  <a:pt x="5" y="47"/>
                </a:cubicBezTo>
                <a:cubicBezTo>
                  <a:pt x="5" y="48"/>
                  <a:pt x="6" y="48"/>
                  <a:pt x="7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8"/>
                  <a:pt x="20" y="48"/>
                  <a:pt x="20" y="47"/>
                </a:cubicBezTo>
                <a:lnTo>
                  <a:pt x="20" y="40"/>
                </a:lnTo>
                <a:close/>
                <a:moveTo>
                  <a:pt x="39" y="10"/>
                </a:moveTo>
                <a:cubicBezTo>
                  <a:pt x="39" y="10"/>
                  <a:pt x="39" y="9"/>
                  <a:pt x="38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9"/>
                  <a:pt x="25" y="10"/>
                  <a:pt x="25" y="10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8"/>
                  <a:pt x="25" y="19"/>
                  <a:pt x="26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9" y="19"/>
                  <a:pt x="39" y="18"/>
                  <a:pt x="39" y="18"/>
                </a:cubicBezTo>
                <a:lnTo>
                  <a:pt x="39" y="10"/>
                </a:lnTo>
                <a:close/>
                <a:moveTo>
                  <a:pt x="39" y="25"/>
                </a:moveTo>
                <a:cubicBezTo>
                  <a:pt x="39" y="24"/>
                  <a:pt x="39" y="24"/>
                  <a:pt x="38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4"/>
                  <a:pt x="25" y="25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3"/>
                  <a:pt x="25" y="34"/>
                  <a:pt x="2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9" y="34"/>
                  <a:pt x="39" y="33"/>
                  <a:pt x="39" y="32"/>
                </a:cubicBezTo>
                <a:lnTo>
                  <a:pt x="39" y="25"/>
                </a:lnTo>
                <a:close/>
                <a:moveTo>
                  <a:pt x="39" y="40"/>
                </a:moveTo>
                <a:cubicBezTo>
                  <a:pt x="39" y="39"/>
                  <a:pt x="39" y="38"/>
                  <a:pt x="38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5" y="38"/>
                  <a:pt x="25" y="39"/>
                  <a:pt x="25" y="40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8"/>
                  <a:pt x="25" y="48"/>
                  <a:pt x="26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lnTo>
                  <a:pt x="39" y="40"/>
                </a:lnTo>
                <a:close/>
                <a:moveTo>
                  <a:pt x="59" y="10"/>
                </a:moveTo>
                <a:cubicBezTo>
                  <a:pt x="59" y="10"/>
                  <a:pt x="58" y="9"/>
                  <a:pt x="58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5" y="9"/>
                  <a:pt x="44" y="10"/>
                  <a:pt x="44" y="10"/>
                </a:cubicBezTo>
                <a:cubicBezTo>
                  <a:pt x="44" y="18"/>
                  <a:pt x="44" y="18"/>
                  <a:pt x="44" y="18"/>
                </a:cubicBezTo>
                <a:cubicBezTo>
                  <a:pt x="44" y="18"/>
                  <a:pt x="45" y="19"/>
                  <a:pt x="45" y="19"/>
                </a:cubicBezTo>
                <a:cubicBezTo>
                  <a:pt x="58" y="19"/>
                  <a:pt x="58" y="19"/>
                  <a:pt x="58" y="19"/>
                </a:cubicBezTo>
                <a:cubicBezTo>
                  <a:pt x="58" y="19"/>
                  <a:pt x="59" y="18"/>
                  <a:pt x="59" y="18"/>
                </a:cubicBezTo>
                <a:lnTo>
                  <a:pt x="59" y="10"/>
                </a:lnTo>
                <a:close/>
                <a:moveTo>
                  <a:pt x="59" y="25"/>
                </a:moveTo>
                <a:cubicBezTo>
                  <a:pt x="59" y="24"/>
                  <a:pt x="58" y="24"/>
                  <a:pt x="58" y="24"/>
                </a:cubicBezTo>
                <a:cubicBezTo>
                  <a:pt x="45" y="24"/>
                  <a:pt x="45" y="24"/>
                  <a:pt x="45" y="24"/>
                </a:cubicBezTo>
                <a:cubicBezTo>
                  <a:pt x="45" y="24"/>
                  <a:pt x="44" y="24"/>
                  <a:pt x="44" y="25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3"/>
                  <a:pt x="45" y="34"/>
                  <a:pt x="45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9" y="33"/>
                  <a:pt x="59" y="32"/>
                </a:cubicBezTo>
                <a:lnTo>
                  <a:pt x="59" y="25"/>
                </a:lnTo>
                <a:close/>
                <a:moveTo>
                  <a:pt x="59" y="40"/>
                </a:moveTo>
                <a:cubicBezTo>
                  <a:pt x="59" y="39"/>
                  <a:pt x="58" y="38"/>
                  <a:pt x="58" y="38"/>
                </a:cubicBezTo>
                <a:cubicBezTo>
                  <a:pt x="45" y="38"/>
                  <a:pt x="45" y="38"/>
                  <a:pt x="45" y="38"/>
                </a:cubicBezTo>
                <a:cubicBezTo>
                  <a:pt x="45" y="38"/>
                  <a:pt x="44" y="39"/>
                  <a:pt x="44" y="40"/>
                </a:cubicBezTo>
                <a:cubicBezTo>
                  <a:pt x="44" y="47"/>
                  <a:pt x="44" y="47"/>
                  <a:pt x="44" y="47"/>
                </a:cubicBezTo>
                <a:cubicBezTo>
                  <a:pt x="44" y="48"/>
                  <a:pt x="45" y="48"/>
                  <a:pt x="45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8"/>
                  <a:pt x="59" y="48"/>
                  <a:pt x="59" y="47"/>
                </a:cubicBezTo>
                <a:lnTo>
                  <a:pt x="59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04" name="Freeform 122">
            <a:extLst>
              <a:ext uri="{FF2B5EF4-FFF2-40B4-BE49-F238E27FC236}">
                <a16:creationId xmlns:a16="http://schemas.microsoft.com/office/drawing/2014/main" id="{B2E33A32-9803-BC4A-B1FB-A4AE0BC48325}"/>
              </a:ext>
            </a:extLst>
          </p:cNvPr>
          <p:cNvSpPr>
            <a:spLocks noEditPoints="1"/>
          </p:cNvSpPr>
          <p:nvPr/>
        </p:nvSpPr>
        <p:spPr bwMode="auto">
          <a:xfrm>
            <a:off x="1482725" y="2470150"/>
            <a:ext cx="250825" cy="196850"/>
          </a:xfrm>
          <a:custGeom>
            <a:avLst/>
            <a:gdLst>
              <a:gd name="T0" fmla="*/ 57 w 73"/>
              <a:gd name="T1" fmla="*/ 37 h 57"/>
              <a:gd name="T2" fmla="*/ 38 w 73"/>
              <a:gd name="T3" fmla="*/ 56 h 57"/>
              <a:gd name="T4" fmla="*/ 34 w 73"/>
              <a:gd name="T5" fmla="*/ 57 h 57"/>
              <a:gd name="T6" fmla="*/ 31 w 73"/>
              <a:gd name="T7" fmla="*/ 56 h 57"/>
              <a:gd name="T8" fmla="*/ 4 w 73"/>
              <a:gd name="T9" fmla="*/ 28 h 57"/>
              <a:gd name="T10" fmla="*/ 0 w 73"/>
              <a:gd name="T11" fmla="*/ 20 h 57"/>
              <a:gd name="T12" fmla="*/ 0 w 73"/>
              <a:gd name="T13" fmla="*/ 4 h 57"/>
              <a:gd name="T14" fmla="*/ 5 w 73"/>
              <a:gd name="T15" fmla="*/ 0 h 57"/>
              <a:gd name="T16" fmla="*/ 21 w 73"/>
              <a:gd name="T17" fmla="*/ 0 h 57"/>
              <a:gd name="T18" fmla="*/ 29 w 73"/>
              <a:gd name="T19" fmla="*/ 3 h 57"/>
              <a:gd name="T20" fmla="*/ 57 w 73"/>
              <a:gd name="T21" fmla="*/ 30 h 57"/>
              <a:gd name="T22" fmla="*/ 58 w 73"/>
              <a:gd name="T23" fmla="*/ 34 h 57"/>
              <a:gd name="T24" fmla="*/ 57 w 73"/>
              <a:gd name="T25" fmla="*/ 37 h 57"/>
              <a:gd name="T26" fmla="*/ 13 w 73"/>
              <a:gd name="T27" fmla="*/ 7 h 57"/>
              <a:gd name="T28" fmla="*/ 8 w 73"/>
              <a:gd name="T29" fmla="*/ 12 h 57"/>
              <a:gd name="T30" fmla="*/ 13 w 73"/>
              <a:gd name="T31" fmla="*/ 17 h 57"/>
              <a:gd name="T32" fmla="*/ 17 w 73"/>
              <a:gd name="T33" fmla="*/ 12 h 57"/>
              <a:gd name="T34" fmla="*/ 13 w 73"/>
              <a:gd name="T35" fmla="*/ 7 h 57"/>
              <a:gd name="T36" fmla="*/ 71 w 73"/>
              <a:gd name="T37" fmla="*/ 37 h 57"/>
              <a:gd name="T38" fmla="*/ 52 w 73"/>
              <a:gd name="T39" fmla="*/ 56 h 57"/>
              <a:gd name="T40" fmla="*/ 49 w 73"/>
              <a:gd name="T41" fmla="*/ 57 h 57"/>
              <a:gd name="T42" fmla="*/ 45 w 73"/>
              <a:gd name="T43" fmla="*/ 55 h 57"/>
              <a:gd name="T44" fmla="*/ 63 w 73"/>
              <a:gd name="T45" fmla="*/ 37 h 57"/>
              <a:gd name="T46" fmla="*/ 64 w 73"/>
              <a:gd name="T47" fmla="*/ 34 h 57"/>
              <a:gd name="T48" fmla="*/ 63 w 73"/>
              <a:gd name="T49" fmla="*/ 30 h 57"/>
              <a:gd name="T50" fmla="*/ 35 w 73"/>
              <a:gd name="T51" fmla="*/ 3 h 57"/>
              <a:gd name="T52" fmla="*/ 27 w 73"/>
              <a:gd name="T53" fmla="*/ 0 h 57"/>
              <a:gd name="T54" fmla="*/ 36 w 73"/>
              <a:gd name="T55" fmla="*/ 0 h 57"/>
              <a:gd name="T56" fmla="*/ 44 w 73"/>
              <a:gd name="T57" fmla="*/ 3 h 57"/>
              <a:gd name="T58" fmla="*/ 71 w 73"/>
              <a:gd name="T59" fmla="*/ 30 h 57"/>
              <a:gd name="T60" fmla="*/ 73 w 73"/>
              <a:gd name="T61" fmla="*/ 34 h 57"/>
              <a:gd name="T62" fmla="*/ 71 w 73"/>
              <a:gd name="T63" fmla="*/ 37 h 5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3" h="57">
                <a:moveTo>
                  <a:pt x="57" y="37"/>
                </a:moveTo>
                <a:cubicBezTo>
                  <a:pt x="38" y="56"/>
                  <a:pt x="38" y="56"/>
                  <a:pt x="38" y="56"/>
                </a:cubicBezTo>
                <a:cubicBezTo>
                  <a:pt x="37" y="57"/>
                  <a:pt x="36" y="57"/>
                  <a:pt x="34" y="57"/>
                </a:cubicBezTo>
                <a:cubicBezTo>
                  <a:pt x="33" y="57"/>
                  <a:pt x="32" y="57"/>
                  <a:pt x="31" y="56"/>
                </a:cubicBezTo>
                <a:cubicBezTo>
                  <a:pt x="4" y="28"/>
                  <a:pt x="4" y="28"/>
                  <a:pt x="4" y="28"/>
                </a:cubicBezTo>
                <a:cubicBezTo>
                  <a:pt x="2" y="27"/>
                  <a:pt x="0" y="23"/>
                  <a:pt x="0" y="20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3" y="0"/>
                  <a:pt x="5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4" y="0"/>
                  <a:pt x="27" y="1"/>
                  <a:pt x="29" y="3"/>
                </a:cubicBezTo>
                <a:cubicBezTo>
                  <a:pt x="57" y="30"/>
                  <a:pt x="57" y="30"/>
                  <a:pt x="57" y="30"/>
                </a:cubicBezTo>
                <a:cubicBezTo>
                  <a:pt x="57" y="31"/>
                  <a:pt x="58" y="32"/>
                  <a:pt x="58" y="34"/>
                </a:cubicBezTo>
                <a:cubicBezTo>
                  <a:pt x="58" y="35"/>
                  <a:pt x="57" y="36"/>
                  <a:pt x="57" y="37"/>
                </a:cubicBezTo>
                <a:close/>
                <a:moveTo>
                  <a:pt x="13" y="7"/>
                </a:moveTo>
                <a:cubicBezTo>
                  <a:pt x="10" y="7"/>
                  <a:pt x="8" y="9"/>
                  <a:pt x="8" y="12"/>
                </a:cubicBezTo>
                <a:cubicBezTo>
                  <a:pt x="8" y="14"/>
                  <a:pt x="10" y="17"/>
                  <a:pt x="13" y="17"/>
                </a:cubicBezTo>
                <a:cubicBezTo>
                  <a:pt x="15" y="17"/>
                  <a:pt x="17" y="14"/>
                  <a:pt x="17" y="12"/>
                </a:cubicBezTo>
                <a:cubicBezTo>
                  <a:pt x="17" y="9"/>
                  <a:pt x="15" y="7"/>
                  <a:pt x="13" y="7"/>
                </a:cubicBezTo>
                <a:close/>
                <a:moveTo>
                  <a:pt x="71" y="37"/>
                </a:moveTo>
                <a:cubicBezTo>
                  <a:pt x="52" y="56"/>
                  <a:pt x="52" y="56"/>
                  <a:pt x="52" y="56"/>
                </a:cubicBezTo>
                <a:cubicBezTo>
                  <a:pt x="52" y="57"/>
                  <a:pt x="50" y="57"/>
                  <a:pt x="49" y="57"/>
                </a:cubicBezTo>
                <a:cubicBezTo>
                  <a:pt x="47" y="57"/>
                  <a:pt x="46" y="56"/>
                  <a:pt x="45" y="55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6"/>
                  <a:pt x="64" y="35"/>
                  <a:pt x="64" y="34"/>
                </a:cubicBezTo>
                <a:cubicBezTo>
                  <a:pt x="64" y="32"/>
                  <a:pt x="63" y="31"/>
                  <a:pt x="63" y="30"/>
                </a:cubicBezTo>
                <a:cubicBezTo>
                  <a:pt x="35" y="3"/>
                  <a:pt x="35" y="3"/>
                  <a:pt x="35" y="3"/>
                </a:cubicBezTo>
                <a:cubicBezTo>
                  <a:pt x="34" y="1"/>
                  <a:pt x="30" y="0"/>
                  <a:pt x="27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8" y="0"/>
                  <a:pt x="42" y="1"/>
                  <a:pt x="44" y="3"/>
                </a:cubicBezTo>
                <a:cubicBezTo>
                  <a:pt x="71" y="30"/>
                  <a:pt x="71" y="30"/>
                  <a:pt x="71" y="30"/>
                </a:cubicBezTo>
                <a:cubicBezTo>
                  <a:pt x="72" y="31"/>
                  <a:pt x="73" y="32"/>
                  <a:pt x="73" y="34"/>
                </a:cubicBezTo>
                <a:cubicBezTo>
                  <a:pt x="73" y="35"/>
                  <a:pt x="72" y="36"/>
                  <a:pt x="71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05" name="Freeform 123">
            <a:extLst>
              <a:ext uri="{FF2B5EF4-FFF2-40B4-BE49-F238E27FC236}">
                <a16:creationId xmlns:a16="http://schemas.microsoft.com/office/drawing/2014/main" id="{ECAD525C-0BE6-D74C-90C8-C8721486DACD}"/>
              </a:ext>
            </a:extLst>
          </p:cNvPr>
          <p:cNvSpPr>
            <a:spLocks noEditPoints="1"/>
          </p:cNvSpPr>
          <p:nvPr/>
        </p:nvSpPr>
        <p:spPr bwMode="auto">
          <a:xfrm>
            <a:off x="1976438" y="2511425"/>
            <a:ext cx="217487" cy="141288"/>
          </a:xfrm>
          <a:custGeom>
            <a:avLst/>
            <a:gdLst>
              <a:gd name="T0" fmla="*/ 4 w 63"/>
              <a:gd name="T1" fmla="*/ 38 h 41"/>
              <a:gd name="T2" fmla="*/ 3 w 63"/>
              <a:gd name="T3" fmla="*/ 38 h 41"/>
              <a:gd name="T4" fmla="*/ 1 w 63"/>
              <a:gd name="T5" fmla="*/ 36 h 41"/>
              <a:gd name="T6" fmla="*/ 1 w 63"/>
              <a:gd name="T7" fmla="*/ 34 h 41"/>
              <a:gd name="T8" fmla="*/ 16 w 63"/>
              <a:gd name="T9" fmla="*/ 19 h 41"/>
              <a:gd name="T10" fmla="*/ 1 w 63"/>
              <a:gd name="T11" fmla="*/ 4 h 41"/>
              <a:gd name="T12" fmla="*/ 1 w 63"/>
              <a:gd name="T13" fmla="*/ 2 h 41"/>
              <a:gd name="T14" fmla="*/ 3 w 63"/>
              <a:gd name="T15" fmla="*/ 1 h 41"/>
              <a:gd name="T16" fmla="*/ 4 w 63"/>
              <a:gd name="T17" fmla="*/ 1 h 41"/>
              <a:gd name="T18" fmla="*/ 22 w 63"/>
              <a:gd name="T19" fmla="*/ 18 h 41"/>
              <a:gd name="T20" fmla="*/ 22 w 63"/>
              <a:gd name="T21" fmla="*/ 20 h 41"/>
              <a:gd name="T22" fmla="*/ 4 w 63"/>
              <a:gd name="T23" fmla="*/ 38 h 41"/>
              <a:gd name="T24" fmla="*/ 63 w 63"/>
              <a:gd name="T25" fmla="*/ 40 h 41"/>
              <a:gd name="T26" fmla="*/ 62 w 63"/>
              <a:gd name="T27" fmla="*/ 41 h 41"/>
              <a:gd name="T28" fmla="*/ 25 w 63"/>
              <a:gd name="T29" fmla="*/ 41 h 41"/>
              <a:gd name="T30" fmla="*/ 24 w 63"/>
              <a:gd name="T31" fmla="*/ 40 h 41"/>
              <a:gd name="T32" fmla="*/ 24 w 63"/>
              <a:gd name="T33" fmla="*/ 37 h 41"/>
              <a:gd name="T34" fmla="*/ 25 w 63"/>
              <a:gd name="T35" fmla="*/ 36 h 41"/>
              <a:gd name="T36" fmla="*/ 62 w 63"/>
              <a:gd name="T37" fmla="*/ 36 h 41"/>
              <a:gd name="T38" fmla="*/ 63 w 63"/>
              <a:gd name="T39" fmla="*/ 37 h 41"/>
              <a:gd name="T40" fmla="*/ 63 w 63"/>
              <a:gd name="T41" fmla="*/ 40 h 4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3" h="41">
                <a:moveTo>
                  <a:pt x="4" y="38"/>
                </a:moveTo>
                <a:cubicBezTo>
                  <a:pt x="4" y="38"/>
                  <a:pt x="3" y="38"/>
                  <a:pt x="3" y="38"/>
                </a:cubicBezTo>
                <a:cubicBezTo>
                  <a:pt x="1" y="36"/>
                  <a:pt x="1" y="36"/>
                  <a:pt x="1" y="36"/>
                </a:cubicBezTo>
                <a:cubicBezTo>
                  <a:pt x="0" y="35"/>
                  <a:pt x="0" y="35"/>
                  <a:pt x="1" y="34"/>
                </a:cubicBezTo>
                <a:cubicBezTo>
                  <a:pt x="16" y="19"/>
                  <a:pt x="16" y="19"/>
                  <a:pt x="16" y="19"/>
                </a:cubicBezTo>
                <a:cubicBezTo>
                  <a:pt x="1" y="4"/>
                  <a:pt x="1" y="4"/>
                  <a:pt x="1" y="4"/>
                </a:cubicBezTo>
                <a:cubicBezTo>
                  <a:pt x="0" y="4"/>
                  <a:pt x="0" y="3"/>
                  <a:pt x="1" y="2"/>
                </a:cubicBezTo>
                <a:cubicBezTo>
                  <a:pt x="3" y="1"/>
                  <a:pt x="3" y="1"/>
                  <a:pt x="3" y="1"/>
                </a:cubicBezTo>
                <a:cubicBezTo>
                  <a:pt x="3" y="0"/>
                  <a:pt x="4" y="0"/>
                  <a:pt x="4" y="1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9"/>
                  <a:pt x="22" y="20"/>
                  <a:pt x="22" y="20"/>
                </a:cubicBezTo>
                <a:lnTo>
                  <a:pt x="4" y="38"/>
                </a:lnTo>
                <a:close/>
                <a:moveTo>
                  <a:pt x="63" y="40"/>
                </a:moveTo>
                <a:cubicBezTo>
                  <a:pt x="63" y="40"/>
                  <a:pt x="62" y="41"/>
                  <a:pt x="62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41"/>
                  <a:pt x="24" y="40"/>
                  <a:pt x="24" y="40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5" y="36"/>
                  <a:pt x="25" y="36"/>
                </a:cubicBezTo>
                <a:cubicBezTo>
                  <a:pt x="62" y="36"/>
                  <a:pt x="62" y="36"/>
                  <a:pt x="62" y="36"/>
                </a:cubicBezTo>
                <a:cubicBezTo>
                  <a:pt x="62" y="36"/>
                  <a:pt x="63" y="37"/>
                  <a:pt x="63" y="37"/>
                </a:cubicBezTo>
                <a:lnTo>
                  <a:pt x="63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06" name="Freeform 124">
            <a:extLst>
              <a:ext uri="{FF2B5EF4-FFF2-40B4-BE49-F238E27FC236}">
                <a16:creationId xmlns:a16="http://schemas.microsoft.com/office/drawing/2014/main" id="{C41E859A-DC99-3D43-A63B-EA2C1340CE6D}"/>
              </a:ext>
            </a:extLst>
          </p:cNvPr>
          <p:cNvSpPr>
            <a:spLocks noEditPoints="1"/>
          </p:cNvSpPr>
          <p:nvPr/>
        </p:nvSpPr>
        <p:spPr bwMode="auto">
          <a:xfrm>
            <a:off x="2471738" y="2470150"/>
            <a:ext cx="219075" cy="182563"/>
          </a:xfrm>
          <a:custGeom>
            <a:avLst/>
            <a:gdLst>
              <a:gd name="T0" fmla="*/ 30 w 64"/>
              <a:gd name="T1" fmla="*/ 19 h 53"/>
              <a:gd name="T2" fmla="*/ 25 w 64"/>
              <a:gd name="T3" fmla="*/ 24 h 53"/>
              <a:gd name="T4" fmla="*/ 5 w 64"/>
              <a:gd name="T5" fmla="*/ 24 h 53"/>
              <a:gd name="T6" fmla="*/ 0 w 64"/>
              <a:gd name="T7" fmla="*/ 19 h 53"/>
              <a:gd name="T8" fmla="*/ 0 w 64"/>
              <a:gd name="T9" fmla="*/ 4 h 53"/>
              <a:gd name="T10" fmla="*/ 5 w 64"/>
              <a:gd name="T11" fmla="*/ 0 h 53"/>
              <a:gd name="T12" fmla="*/ 25 w 64"/>
              <a:gd name="T13" fmla="*/ 0 h 53"/>
              <a:gd name="T14" fmla="*/ 30 w 64"/>
              <a:gd name="T15" fmla="*/ 4 h 53"/>
              <a:gd name="T16" fmla="*/ 30 w 64"/>
              <a:gd name="T17" fmla="*/ 19 h 53"/>
              <a:gd name="T18" fmla="*/ 30 w 64"/>
              <a:gd name="T19" fmla="*/ 48 h 53"/>
              <a:gd name="T20" fmla="*/ 25 w 64"/>
              <a:gd name="T21" fmla="*/ 53 h 53"/>
              <a:gd name="T22" fmla="*/ 5 w 64"/>
              <a:gd name="T23" fmla="*/ 53 h 53"/>
              <a:gd name="T24" fmla="*/ 0 w 64"/>
              <a:gd name="T25" fmla="*/ 48 h 53"/>
              <a:gd name="T26" fmla="*/ 0 w 64"/>
              <a:gd name="T27" fmla="*/ 34 h 53"/>
              <a:gd name="T28" fmla="*/ 5 w 64"/>
              <a:gd name="T29" fmla="*/ 29 h 53"/>
              <a:gd name="T30" fmla="*/ 25 w 64"/>
              <a:gd name="T31" fmla="*/ 29 h 53"/>
              <a:gd name="T32" fmla="*/ 30 w 64"/>
              <a:gd name="T33" fmla="*/ 34 h 53"/>
              <a:gd name="T34" fmla="*/ 30 w 64"/>
              <a:gd name="T35" fmla="*/ 48 h 53"/>
              <a:gd name="T36" fmla="*/ 64 w 64"/>
              <a:gd name="T37" fmla="*/ 19 h 53"/>
              <a:gd name="T38" fmla="*/ 59 w 64"/>
              <a:gd name="T39" fmla="*/ 24 h 53"/>
              <a:gd name="T40" fmla="*/ 39 w 64"/>
              <a:gd name="T41" fmla="*/ 24 h 53"/>
              <a:gd name="T42" fmla="*/ 34 w 64"/>
              <a:gd name="T43" fmla="*/ 19 h 53"/>
              <a:gd name="T44" fmla="*/ 34 w 64"/>
              <a:gd name="T45" fmla="*/ 4 h 53"/>
              <a:gd name="T46" fmla="*/ 39 w 64"/>
              <a:gd name="T47" fmla="*/ 0 h 53"/>
              <a:gd name="T48" fmla="*/ 59 w 64"/>
              <a:gd name="T49" fmla="*/ 0 h 53"/>
              <a:gd name="T50" fmla="*/ 64 w 64"/>
              <a:gd name="T51" fmla="*/ 4 h 53"/>
              <a:gd name="T52" fmla="*/ 64 w 64"/>
              <a:gd name="T53" fmla="*/ 19 h 53"/>
              <a:gd name="T54" fmla="*/ 64 w 64"/>
              <a:gd name="T55" fmla="*/ 48 h 53"/>
              <a:gd name="T56" fmla="*/ 59 w 64"/>
              <a:gd name="T57" fmla="*/ 53 h 53"/>
              <a:gd name="T58" fmla="*/ 39 w 64"/>
              <a:gd name="T59" fmla="*/ 53 h 53"/>
              <a:gd name="T60" fmla="*/ 34 w 64"/>
              <a:gd name="T61" fmla="*/ 48 h 53"/>
              <a:gd name="T62" fmla="*/ 34 w 64"/>
              <a:gd name="T63" fmla="*/ 34 h 53"/>
              <a:gd name="T64" fmla="*/ 39 w 64"/>
              <a:gd name="T65" fmla="*/ 29 h 53"/>
              <a:gd name="T66" fmla="*/ 59 w 64"/>
              <a:gd name="T67" fmla="*/ 29 h 53"/>
              <a:gd name="T68" fmla="*/ 64 w 64"/>
              <a:gd name="T69" fmla="*/ 34 h 53"/>
              <a:gd name="T70" fmla="*/ 64 w 64"/>
              <a:gd name="T71" fmla="*/ 48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3">
                <a:moveTo>
                  <a:pt x="30" y="19"/>
                </a:moveTo>
                <a:cubicBezTo>
                  <a:pt x="30" y="22"/>
                  <a:pt x="27" y="24"/>
                  <a:pt x="25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3" y="24"/>
                  <a:pt x="0" y="22"/>
                  <a:pt x="0" y="19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3" y="0"/>
                  <a:pt x="5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7" y="0"/>
                  <a:pt x="30" y="2"/>
                  <a:pt x="30" y="4"/>
                </a:cubicBezTo>
                <a:lnTo>
                  <a:pt x="30" y="19"/>
                </a:lnTo>
                <a:close/>
                <a:moveTo>
                  <a:pt x="30" y="48"/>
                </a:moveTo>
                <a:cubicBezTo>
                  <a:pt x="30" y="51"/>
                  <a:pt x="27" y="53"/>
                  <a:pt x="25" y="53"/>
                </a:cubicBezTo>
                <a:cubicBezTo>
                  <a:pt x="5" y="53"/>
                  <a:pt x="5" y="53"/>
                  <a:pt x="5" y="53"/>
                </a:cubicBezTo>
                <a:cubicBezTo>
                  <a:pt x="3" y="53"/>
                  <a:pt x="0" y="51"/>
                  <a:pt x="0" y="48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1"/>
                  <a:pt x="3" y="29"/>
                  <a:pt x="5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7" y="29"/>
                  <a:pt x="30" y="31"/>
                  <a:pt x="30" y="34"/>
                </a:cubicBezTo>
                <a:lnTo>
                  <a:pt x="30" y="48"/>
                </a:lnTo>
                <a:close/>
                <a:moveTo>
                  <a:pt x="64" y="19"/>
                </a:moveTo>
                <a:cubicBezTo>
                  <a:pt x="64" y="22"/>
                  <a:pt x="61" y="24"/>
                  <a:pt x="5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7" y="24"/>
                  <a:pt x="34" y="22"/>
                  <a:pt x="34" y="19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2"/>
                  <a:pt x="37" y="0"/>
                  <a:pt x="39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61" y="0"/>
                  <a:pt x="64" y="2"/>
                  <a:pt x="64" y="4"/>
                </a:cubicBezTo>
                <a:lnTo>
                  <a:pt x="64" y="19"/>
                </a:lnTo>
                <a:close/>
                <a:moveTo>
                  <a:pt x="64" y="48"/>
                </a:moveTo>
                <a:cubicBezTo>
                  <a:pt x="64" y="51"/>
                  <a:pt x="61" y="53"/>
                  <a:pt x="59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7" y="53"/>
                  <a:pt x="34" y="51"/>
                  <a:pt x="34" y="48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1"/>
                  <a:pt x="37" y="29"/>
                  <a:pt x="39" y="29"/>
                </a:cubicBezTo>
                <a:cubicBezTo>
                  <a:pt x="59" y="29"/>
                  <a:pt x="59" y="29"/>
                  <a:pt x="59" y="29"/>
                </a:cubicBezTo>
                <a:cubicBezTo>
                  <a:pt x="61" y="29"/>
                  <a:pt x="64" y="31"/>
                  <a:pt x="64" y="34"/>
                </a:cubicBezTo>
                <a:lnTo>
                  <a:pt x="6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07" name="Freeform 125">
            <a:extLst>
              <a:ext uri="{FF2B5EF4-FFF2-40B4-BE49-F238E27FC236}">
                <a16:creationId xmlns:a16="http://schemas.microsoft.com/office/drawing/2014/main" id="{A750380E-EAA0-C842-9F1D-1088F5CDBFA5}"/>
              </a:ext>
            </a:extLst>
          </p:cNvPr>
          <p:cNvSpPr>
            <a:spLocks noEditPoints="1"/>
          </p:cNvSpPr>
          <p:nvPr/>
        </p:nvSpPr>
        <p:spPr bwMode="auto">
          <a:xfrm>
            <a:off x="2965450" y="2470150"/>
            <a:ext cx="203200" cy="217488"/>
          </a:xfrm>
          <a:custGeom>
            <a:avLst/>
            <a:gdLst>
              <a:gd name="T0" fmla="*/ 49 w 59"/>
              <a:gd name="T1" fmla="*/ 43 h 63"/>
              <a:gd name="T2" fmla="*/ 42 w 59"/>
              <a:gd name="T3" fmla="*/ 43 h 63"/>
              <a:gd name="T4" fmla="*/ 44 w 59"/>
              <a:gd name="T5" fmla="*/ 51 h 63"/>
              <a:gd name="T6" fmla="*/ 43 w 59"/>
              <a:gd name="T7" fmla="*/ 58 h 63"/>
              <a:gd name="T8" fmla="*/ 33 w 59"/>
              <a:gd name="T9" fmla="*/ 63 h 63"/>
              <a:gd name="T10" fmla="*/ 30 w 59"/>
              <a:gd name="T11" fmla="*/ 61 h 63"/>
              <a:gd name="T12" fmla="*/ 25 w 59"/>
              <a:gd name="T13" fmla="*/ 49 h 63"/>
              <a:gd name="T14" fmla="*/ 21 w 59"/>
              <a:gd name="T15" fmla="*/ 44 h 63"/>
              <a:gd name="T16" fmla="*/ 16 w 59"/>
              <a:gd name="T17" fmla="*/ 38 h 63"/>
              <a:gd name="T18" fmla="*/ 5 w 59"/>
              <a:gd name="T19" fmla="*/ 38 h 63"/>
              <a:gd name="T20" fmla="*/ 0 w 59"/>
              <a:gd name="T21" fmla="*/ 34 h 63"/>
              <a:gd name="T22" fmla="*/ 0 w 59"/>
              <a:gd name="T23" fmla="*/ 9 h 63"/>
              <a:gd name="T24" fmla="*/ 5 w 59"/>
              <a:gd name="T25" fmla="*/ 4 h 63"/>
              <a:gd name="T26" fmla="*/ 16 w 59"/>
              <a:gd name="T27" fmla="*/ 4 h 63"/>
              <a:gd name="T28" fmla="*/ 21 w 59"/>
              <a:gd name="T29" fmla="*/ 3 h 63"/>
              <a:gd name="T30" fmla="*/ 38 w 59"/>
              <a:gd name="T31" fmla="*/ 0 h 63"/>
              <a:gd name="T32" fmla="*/ 42 w 59"/>
              <a:gd name="T33" fmla="*/ 0 h 63"/>
              <a:gd name="T34" fmla="*/ 54 w 59"/>
              <a:gd name="T35" fmla="*/ 11 h 63"/>
              <a:gd name="T36" fmla="*/ 54 w 59"/>
              <a:gd name="T37" fmla="*/ 11 h 63"/>
              <a:gd name="T38" fmla="*/ 56 w 59"/>
              <a:gd name="T39" fmla="*/ 18 h 63"/>
              <a:gd name="T40" fmla="*/ 56 w 59"/>
              <a:gd name="T41" fmla="*/ 19 h 63"/>
              <a:gd name="T42" fmla="*/ 57 w 59"/>
              <a:gd name="T43" fmla="*/ 25 h 63"/>
              <a:gd name="T44" fmla="*/ 57 w 59"/>
              <a:gd name="T45" fmla="*/ 27 h 63"/>
              <a:gd name="T46" fmla="*/ 59 w 59"/>
              <a:gd name="T47" fmla="*/ 34 h 63"/>
              <a:gd name="T48" fmla="*/ 49 w 59"/>
              <a:gd name="T49" fmla="*/ 43 h 63"/>
              <a:gd name="T50" fmla="*/ 8 w 59"/>
              <a:gd name="T51" fmla="*/ 9 h 63"/>
              <a:gd name="T52" fmla="*/ 5 w 59"/>
              <a:gd name="T53" fmla="*/ 12 h 63"/>
              <a:gd name="T54" fmla="*/ 8 w 59"/>
              <a:gd name="T55" fmla="*/ 14 h 63"/>
              <a:gd name="T56" fmla="*/ 10 w 59"/>
              <a:gd name="T57" fmla="*/ 12 h 63"/>
              <a:gd name="T58" fmla="*/ 8 w 59"/>
              <a:gd name="T59" fmla="*/ 9 h 63"/>
              <a:gd name="T60" fmla="*/ 51 w 59"/>
              <a:gd name="T61" fmla="*/ 29 h 63"/>
              <a:gd name="T62" fmla="*/ 52 w 59"/>
              <a:gd name="T63" fmla="*/ 25 h 63"/>
              <a:gd name="T64" fmla="*/ 50 w 59"/>
              <a:gd name="T65" fmla="*/ 20 h 63"/>
              <a:gd name="T66" fmla="*/ 51 w 59"/>
              <a:gd name="T67" fmla="*/ 18 h 63"/>
              <a:gd name="T68" fmla="*/ 49 w 59"/>
              <a:gd name="T69" fmla="*/ 13 h 63"/>
              <a:gd name="T70" fmla="*/ 49 w 59"/>
              <a:gd name="T71" fmla="*/ 11 h 63"/>
              <a:gd name="T72" fmla="*/ 42 w 59"/>
              <a:gd name="T73" fmla="*/ 4 h 63"/>
              <a:gd name="T74" fmla="*/ 37 w 59"/>
              <a:gd name="T75" fmla="*/ 4 h 63"/>
              <a:gd name="T76" fmla="*/ 24 w 59"/>
              <a:gd name="T77" fmla="*/ 7 h 63"/>
              <a:gd name="T78" fmla="*/ 16 w 59"/>
              <a:gd name="T79" fmla="*/ 9 h 63"/>
              <a:gd name="T80" fmla="*/ 15 w 59"/>
              <a:gd name="T81" fmla="*/ 9 h 63"/>
              <a:gd name="T82" fmla="*/ 15 w 59"/>
              <a:gd name="T83" fmla="*/ 34 h 63"/>
              <a:gd name="T84" fmla="*/ 16 w 59"/>
              <a:gd name="T85" fmla="*/ 34 h 63"/>
              <a:gd name="T86" fmla="*/ 25 w 59"/>
              <a:gd name="T87" fmla="*/ 42 h 63"/>
              <a:gd name="T88" fmla="*/ 28 w 59"/>
              <a:gd name="T89" fmla="*/ 46 h 63"/>
              <a:gd name="T90" fmla="*/ 33 w 59"/>
              <a:gd name="T91" fmla="*/ 58 h 63"/>
              <a:gd name="T92" fmla="*/ 39 w 59"/>
              <a:gd name="T93" fmla="*/ 51 h 63"/>
              <a:gd name="T94" fmla="*/ 36 w 59"/>
              <a:gd name="T95" fmla="*/ 38 h 63"/>
              <a:gd name="T96" fmla="*/ 49 w 59"/>
              <a:gd name="T97" fmla="*/ 38 h 63"/>
              <a:gd name="T98" fmla="*/ 54 w 59"/>
              <a:gd name="T99" fmla="*/ 34 h 63"/>
              <a:gd name="T100" fmla="*/ 51 w 59"/>
              <a:gd name="T101" fmla="*/ 29 h 63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9" h="63">
                <a:moveTo>
                  <a:pt x="49" y="43"/>
                </a:moveTo>
                <a:cubicBezTo>
                  <a:pt x="42" y="43"/>
                  <a:pt x="42" y="43"/>
                  <a:pt x="42" y="43"/>
                </a:cubicBezTo>
                <a:cubicBezTo>
                  <a:pt x="43" y="46"/>
                  <a:pt x="44" y="48"/>
                  <a:pt x="44" y="51"/>
                </a:cubicBezTo>
                <a:cubicBezTo>
                  <a:pt x="44" y="53"/>
                  <a:pt x="44" y="55"/>
                  <a:pt x="43" y="58"/>
                </a:cubicBezTo>
                <a:cubicBezTo>
                  <a:pt x="41" y="61"/>
                  <a:pt x="37" y="63"/>
                  <a:pt x="33" y="63"/>
                </a:cubicBezTo>
                <a:cubicBezTo>
                  <a:pt x="32" y="63"/>
                  <a:pt x="31" y="62"/>
                  <a:pt x="30" y="61"/>
                </a:cubicBezTo>
                <a:cubicBezTo>
                  <a:pt x="26" y="58"/>
                  <a:pt x="27" y="52"/>
                  <a:pt x="25" y="49"/>
                </a:cubicBezTo>
                <a:cubicBezTo>
                  <a:pt x="24" y="48"/>
                  <a:pt x="22" y="46"/>
                  <a:pt x="21" y="44"/>
                </a:cubicBezTo>
                <a:cubicBezTo>
                  <a:pt x="20" y="43"/>
                  <a:pt x="17" y="39"/>
                  <a:pt x="16" y="38"/>
                </a:cubicBezTo>
                <a:cubicBezTo>
                  <a:pt x="5" y="38"/>
                  <a:pt x="5" y="38"/>
                  <a:pt x="5" y="38"/>
                </a:cubicBezTo>
                <a:cubicBezTo>
                  <a:pt x="3" y="38"/>
                  <a:pt x="0" y="36"/>
                  <a:pt x="0" y="34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3" y="4"/>
                  <a:pt x="5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7" y="4"/>
                  <a:pt x="20" y="3"/>
                  <a:pt x="21" y="3"/>
                </a:cubicBezTo>
                <a:cubicBezTo>
                  <a:pt x="27" y="1"/>
                  <a:pt x="32" y="0"/>
                  <a:pt x="38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9" y="0"/>
                  <a:pt x="54" y="4"/>
                  <a:pt x="54" y="11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3"/>
                  <a:pt x="56" y="15"/>
                  <a:pt x="56" y="18"/>
                </a:cubicBezTo>
                <a:cubicBezTo>
                  <a:pt x="56" y="18"/>
                  <a:pt x="56" y="19"/>
                  <a:pt x="56" y="19"/>
                </a:cubicBezTo>
                <a:cubicBezTo>
                  <a:pt x="57" y="21"/>
                  <a:pt x="57" y="23"/>
                  <a:pt x="57" y="25"/>
                </a:cubicBezTo>
                <a:cubicBezTo>
                  <a:pt x="57" y="26"/>
                  <a:pt x="57" y="27"/>
                  <a:pt x="57" y="27"/>
                </a:cubicBezTo>
                <a:cubicBezTo>
                  <a:pt x="58" y="29"/>
                  <a:pt x="59" y="31"/>
                  <a:pt x="59" y="34"/>
                </a:cubicBezTo>
                <a:cubicBezTo>
                  <a:pt x="59" y="39"/>
                  <a:pt x="54" y="43"/>
                  <a:pt x="49" y="43"/>
                </a:cubicBezTo>
                <a:close/>
                <a:moveTo>
                  <a:pt x="8" y="9"/>
                </a:moveTo>
                <a:cubicBezTo>
                  <a:pt x="6" y="9"/>
                  <a:pt x="5" y="10"/>
                  <a:pt x="5" y="12"/>
                </a:cubicBezTo>
                <a:cubicBezTo>
                  <a:pt x="5" y="13"/>
                  <a:pt x="6" y="14"/>
                  <a:pt x="8" y="14"/>
                </a:cubicBezTo>
                <a:cubicBezTo>
                  <a:pt x="9" y="14"/>
                  <a:pt x="10" y="13"/>
                  <a:pt x="10" y="12"/>
                </a:cubicBezTo>
                <a:cubicBezTo>
                  <a:pt x="10" y="10"/>
                  <a:pt x="9" y="9"/>
                  <a:pt x="8" y="9"/>
                </a:cubicBezTo>
                <a:close/>
                <a:moveTo>
                  <a:pt x="51" y="29"/>
                </a:moveTo>
                <a:cubicBezTo>
                  <a:pt x="52" y="28"/>
                  <a:pt x="52" y="26"/>
                  <a:pt x="52" y="25"/>
                </a:cubicBezTo>
                <a:cubicBezTo>
                  <a:pt x="52" y="23"/>
                  <a:pt x="52" y="21"/>
                  <a:pt x="50" y="20"/>
                </a:cubicBezTo>
                <a:cubicBezTo>
                  <a:pt x="51" y="19"/>
                  <a:pt x="51" y="19"/>
                  <a:pt x="51" y="18"/>
                </a:cubicBezTo>
                <a:cubicBezTo>
                  <a:pt x="51" y="16"/>
                  <a:pt x="50" y="14"/>
                  <a:pt x="49" y="13"/>
                </a:cubicBezTo>
                <a:cubicBezTo>
                  <a:pt x="49" y="12"/>
                  <a:pt x="49" y="11"/>
                  <a:pt x="49" y="11"/>
                </a:cubicBezTo>
                <a:cubicBezTo>
                  <a:pt x="49" y="6"/>
                  <a:pt x="46" y="4"/>
                  <a:pt x="42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32" y="4"/>
                  <a:pt x="28" y="6"/>
                  <a:pt x="24" y="7"/>
                </a:cubicBezTo>
                <a:cubicBezTo>
                  <a:pt x="22" y="8"/>
                  <a:pt x="18" y="9"/>
                  <a:pt x="16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15" y="34"/>
                  <a:pt x="15" y="34"/>
                  <a:pt x="15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9" y="34"/>
                  <a:pt x="24" y="40"/>
                  <a:pt x="25" y="42"/>
                </a:cubicBezTo>
                <a:cubicBezTo>
                  <a:pt x="26" y="43"/>
                  <a:pt x="27" y="45"/>
                  <a:pt x="28" y="46"/>
                </a:cubicBezTo>
                <a:cubicBezTo>
                  <a:pt x="32" y="50"/>
                  <a:pt x="31" y="55"/>
                  <a:pt x="33" y="58"/>
                </a:cubicBezTo>
                <a:cubicBezTo>
                  <a:pt x="38" y="58"/>
                  <a:pt x="39" y="55"/>
                  <a:pt x="39" y="51"/>
                </a:cubicBezTo>
                <a:cubicBezTo>
                  <a:pt x="39" y="46"/>
                  <a:pt x="36" y="43"/>
                  <a:pt x="36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52" y="38"/>
                  <a:pt x="54" y="36"/>
                  <a:pt x="54" y="34"/>
                </a:cubicBezTo>
                <a:cubicBezTo>
                  <a:pt x="54" y="32"/>
                  <a:pt x="53" y="29"/>
                  <a:pt x="51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08" name="Freeform 126">
            <a:extLst>
              <a:ext uri="{FF2B5EF4-FFF2-40B4-BE49-F238E27FC236}">
                <a16:creationId xmlns:a16="http://schemas.microsoft.com/office/drawing/2014/main" id="{1D97E596-C0A2-7543-9C3A-06A4E59C8214}"/>
              </a:ext>
            </a:extLst>
          </p:cNvPr>
          <p:cNvSpPr>
            <a:spLocks/>
          </p:cNvSpPr>
          <p:nvPr/>
        </p:nvSpPr>
        <p:spPr bwMode="auto">
          <a:xfrm>
            <a:off x="3476625" y="2501900"/>
            <a:ext cx="155575" cy="153988"/>
          </a:xfrm>
          <a:custGeom>
            <a:avLst/>
            <a:gdLst>
              <a:gd name="T0" fmla="*/ 44 w 45"/>
              <a:gd name="T1" fmla="*/ 38 h 45"/>
              <a:gd name="T2" fmla="*/ 38 w 45"/>
              <a:gd name="T3" fmla="*/ 44 h 45"/>
              <a:gd name="T4" fmla="*/ 36 w 45"/>
              <a:gd name="T5" fmla="*/ 45 h 45"/>
              <a:gd name="T6" fmla="*/ 33 w 45"/>
              <a:gd name="T7" fmla="*/ 44 h 45"/>
              <a:gd name="T8" fmla="*/ 22 w 45"/>
              <a:gd name="T9" fmla="*/ 32 h 45"/>
              <a:gd name="T10" fmla="*/ 11 w 45"/>
              <a:gd name="T11" fmla="*/ 44 h 45"/>
              <a:gd name="T12" fmla="*/ 8 w 45"/>
              <a:gd name="T13" fmla="*/ 45 h 45"/>
              <a:gd name="T14" fmla="*/ 6 w 45"/>
              <a:gd name="T15" fmla="*/ 44 h 45"/>
              <a:gd name="T16" fmla="*/ 1 w 45"/>
              <a:gd name="T17" fmla="*/ 38 h 45"/>
              <a:gd name="T18" fmla="*/ 0 w 45"/>
              <a:gd name="T19" fmla="*/ 36 h 45"/>
              <a:gd name="T20" fmla="*/ 1 w 45"/>
              <a:gd name="T21" fmla="*/ 33 h 45"/>
              <a:gd name="T22" fmla="*/ 12 w 45"/>
              <a:gd name="T23" fmla="*/ 22 h 45"/>
              <a:gd name="T24" fmla="*/ 1 w 45"/>
              <a:gd name="T25" fmla="*/ 11 h 45"/>
              <a:gd name="T26" fmla="*/ 0 w 45"/>
              <a:gd name="T27" fmla="*/ 8 h 45"/>
              <a:gd name="T28" fmla="*/ 1 w 45"/>
              <a:gd name="T29" fmla="*/ 6 h 45"/>
              <a:gd name="T30" fmla="*/ 6 w 45"/>
              <a:gd name="T31" fmla="*/ 1 h 45"/>
              <a:gd name="T32" fmla="*/ 8 w 45"/>
              <a:gd name="T33" fmla="*/ 0 h 45"/>
              <a:gd name="T34" fmla="*/ 11 w 45"/>
              <a:gd name="T35" fmla="*/ 1 h 45"/>
              <a:gd name="T36" fmla="*/ 22 w 45"/>
              <a:gd name="T37" fmla="*/ 12 h 45"/>
              <a:gd name="T38" fmla="*/ 33 w 45"/>
              <a:gd name="T39" fmla="*/ 1 h 45"/>
              <a:gd name="T40" fmla="*/ 36 w 45"/>
              <a:gd name="T41" fmla="*/ 0 h 45"/>
              <a:gd name="T42" fmla="*/ 38 w 45"/>
              <a:gd name="T43" fmla="*/ 1 h 45"/>
              <a:gd name="T44" fmla="*/ 44 w 45"/>
              <a:gd name="T45" fmla="*/ 6 h 45"/>
              <a:gd name="T46" fmla="*/ 45 w 45"/>
              <a:gd name="T47" fmla="*/ 8 h 45"/>
              <a:gd name="T48" fmla="*/ 44 w 45"/>
              <a:gd name="T49" fmla="*/ 11 h 45"/>
              <a:gd name="T50" fmla="*/ 32 w 45"/>
              <a:gd name="T51" fmla="*/ 22 h 45"/>
              <a:gd name="T52" fmla="*/ 44 w 45"/>
              <a:gd name="T53" fmla="*/ 33 h 45"/>
              <a:gd name="T54" fmla="*/ 45 w 45"/>
              <a:gd name="T55" fmla="*/ 36 h 45"/>
              <a:gd name="T56" fmla="*/ 44 w 45"/>
              <a:gd name="T57" fmla="*/ 38 h 4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5" h="45">
                <a:moveTo>
                  <a:pt x="44" y="38"/>
                </a:move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7" y="45"/>
                  <a:pt x="36" y="45"/>
                </a:cubicBezTo>
                <a:cubicBezTo>
                  <a:pt x="35" y="45"/>
                  <a:pt x="34" y="44"/>
                  <a:pt x="33" y="44"/>
                </a:cubicBezTo>
                <a:cubicBezTo>
                  <a:pt x="22" y="32"/>
                  <a:pt x="22" y="32"/>
                  <a:pt x="22" y="32"/>
                </a:cubicBezTo>
                <a:cubicBezTo>
                  <a:pt x="11" y="44"/>
                  <a:pt x="11" y="44"/>
                  <a:pt x="11" y="44"/>
                </a:cubicBezTo>
                <a:cubicBezTo>
                  <a:pt x="10" y="44"/>
                  <a:pt x="9" y="45"/>
                  <a:pt x="8" y="45"/>
                </a:cubicBezTo>
                <a:cubicBezTo>
                  <a:pt x="7" y="45"/>
                  <a:pt x="7" y="44"/>
                  <a:pt x="6" y="44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5"/>
                  <a:pt x="0" y="34"/>
                  <a:pt x="1" y="33"/>
                </a:cubicBezTo>
                <a:cubicBezTo>
                  <a:pt x="12" y="22"/>
                  <a:pt x="12" y="22"/>
                  <a:pt x="12" y="22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7" y="0"/>
                  <a:pt x="7" y="0"/>
                  <a:pt x="8" y="0"/>
                </a:cubicBezTo>
                <a:cubicBezTo>
                  <a:pt x="9" y="0"/>
                  <a:pt x="10" y="0"/>
                  <a:pt x="11" y="1"/>
                </a:cubicBezTo>
                <a:cubicBezTo>
                  <a:pt x="22" y="12"/>
                  <a:pt x="22" y="12"/>
                  <a:pt x="22" y="12"/>
                </a:cubicBezTo>
                <a:cubicBezTo>
                  <a:pt x="33" y="1"/>
                  <a:pt x="33" y="1"/>
                  <a:pt x="33" y="1"/>
                </a:cubicBezTo>
                <a:cubicBezTo>
                  <a:pt x="34" y="0"/>
                  <a:pt x="35" y="0"/>
                  <a:pt x="36" y="0"/>
                </a:cubicBezTo>
                <a:cubicBezTo>
                  <a:pt x="37" y="0"/>
                  <a:pt x="38" y="0"/>
                  <a:pt x="38" y="1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4" y="11"/>
                </a:cubicBezTo>
                <a:cubicBezTo>
                  <a:pt x="32" y="22"/>
                  <a:pt x="32" y="22"/>
                  <a:pt x="32" y="22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34"/>
                  <a:pt x="45" y="35"/>
                  <a:pt x="45" y="36"/>
                </a:cubicBezTo>
                <a:cubicBezTo>
                  <a:pt x="45" y="37"/>
                  <a:pt x="44" y="38"/>
                  <a:pt x="44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09" name="Freeform 127">
            <a:extLst>
              <a:ext uri="{FF2B5EF4-FFF2-40B4-BE49-F238E27FC236}">
                <a16:creationId xmlns:a16="http://schemas.microsoft.com/office/drawing/2014/main" id="{491F7C6F-A1E3-9B4E-BC50-FC5A5178362D}"/>
              </a:ext>
            </a:extLst>
          </p:cNvPr>
          <p:cNvSpPr>
            <a:spLocks noEditPoints="1"/>
          </p:cNvSpPr>
          <p:nvPr/>
        </p:nvSpPr>
        <p:spPr bwMode="auto">
          <a:xfrm>
            <a:off x="3954463" y="2470150"/>
            <a:ext cx="198437" cy="200025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48 w 58"/>
              <a:gd name="T19" fmla="*/ 10 h 58"/>
              <a:gd name="T20" fmla="*/ 47 w 58"/>
              <a:gd name="T21" fmla="*/ 9 h 58"/>
              <a:gd name="T22" fmla="*/ 11 w 58"/>
              <a:gd name="T23" fmla="*/ 9 h 58"/>
              <a:gd name="T24" fmla="*/ 9 w 58"/>
              <a:gd name="T25" fmla="*/ 10 h 58"/>
              <a:gd name="T26" fmla="*/ 9 w 58"/>
              <a:gd name="T27" fmla="*/ 47 h 58"/>
              <a:gd name="T28" fmla="*/ 11 w 58"/>
              <a:gd name="T29" fmla="*/ 48 h 58"/>
              <a:gd name="T30" fmla="*/ 47 w 58"/>
              <a:gd name="T31" fmla="*/ 48 h 58"/>
              <a:gd name="T32" fmla="*/ 48 w 58"/>
              <a:gd name="T33" fmla="*/ 47 h 58"/>
              <a:gd name="T34" fmla="*/ 48 w 58"/>
              <a:gd name="T35" fmla="*/ 10 h 58"/>
              <a:gd name="T36" fmla="*/ 43 w 58"/>
              <a:gd name="T37" fmla="*/ 23 h 58"/>
              <a:gd name="T38" fmla="*/ 31 w 58"/>
              <a:gd name="T39" fmla="*/ 40 h 58"/>
              <a:gd name="T40" fmla="*/ 29 w 58"/>
              <a:gd name="T41" fmla="*/ 41 h 58"/>
              <a:gd name="T42" fmla="*/ 27 w 58"/>
              <a:gd name="T43" fmla="*/ 40 h 58"/>
              <a:gd name="T44" fmla="*/ 15 w 58"/>
              <a:gd name="T45" fmla="*/ 23 h 58"/>
              <a:gd name="T46" fmla="*/ 15 w 58"/>
              <a:gd name="T47" fmla="*/ 20 h 58"/>
              <a:gd name="T48" fmla="*/ 17 w 58"/>
              <a:gd name="T49" fmla="*/ 19 h 58"/>
              <a:gd name="T50" fmla="*/ 41 w 58"/>
              <a:gd name="T51" fmla="*/ 19 h 58"/>
              <a:gd name="T52" fmla="*/ 43 w 58"/>
              <a:gd name="T53" fmla="*/ 20 h 58"/>
              <a:gd name="T54" fmla="*/ 43 w 58"/>
              <a:gd name="T55" fmla="*/ 23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3" y="23"/>
                </a:moveTo>
                <a:cubicBezTo>
                  <a:pt x="31" y="40"/>
                  <a:pt x="31" y="40"/>
                  <a:pt x="31" y="40"/>
                </a:cubicBezTo>
                <a:cubicBezTo>
                  <a:pt x="30" y="40"/>
                  <a:pt x="30" y="41"/>
                  <a:pt x="29" y="41"/>
                </a:cubicBezTo>
                <a:cubicBezTo>
                  <a:pt x="28" y="41"/>
                  <a:pt x="27" y="40"/>
                  <a:pt x="27" y="40"/>
                </a:cubicBezTo>
                <a:cubicBezTo>
                  <a:pt x="15" y="23"/>
                  <a:pt x="15" y="23"/>
                  <a:pt x="15" y="23"/>
                </a:cubicBezTo>
                <a:cubicBezTo>
                  <a:pt x="14" y="22"/>
                  <a:pt x="14" y="21"/>
                  <a:pt x="15" y="20"/>
                </a:cubicBezTo>
                <a:cubicBezTo>
                  <a:pt x="15" y="19"/>
                  <a:pt x="16" y="19"/>
                  <a:pt x="17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2" y="19"/>
                  <a:pt x="43" y="19"/>
                  <a:pt x="43" y="20"/>
                </a:cubicBezTo>
                <a:cubicBezTo>
                  <a:pt x="44" y="21"/>
                  <a:pt x="44" y="22"/>
                  <a:pt x="43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10" name="Freeform 128">
            <a:extLst>
              <a:ext uri="{FF2B5EF4-FFF2-40B4-BE49-F238E27FC236}">
                <a16:creationId xmlns:a16="http://schemas.microsoft.com/office/drawing/2014/main" id="{731E79DA-1339-AA41-90AD-165E0927C50D}"/>
              </a:ext>
            </a:extLst>
          </p:cNvPr>
          <p:cNvSpPr>
            <a:spLocks noEditPoints="1"/>
          </p:cNvSpPr>
          <p:nvPr/>
        </p:nvSpPr>
        <p:spPr bwMode="auto">
          <a:xfrm>
            <a:off x="4448175" y="2470150"/>
            <a:ext cx="200025" cy="200025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48 w 58"/>
              <a:gd name="T19" fmla="*/ 10 h 58"/>
              <a:gd name="T20" fmla="*/ 47 w 58"/>
              <a:gd name="T21" fmla="*/ 9 h 58"/>
              <a:gd name="T22" fmla="*/ 11 w 58"/>
              <a:gd name="T23" fmla="*/ 9 h 58"/>
              <a:gd name="T24" fmla="*/ 9 w 58"/>
              <a:gd name="T25" fmla="*/ 10 h 58"/>
              <a:gd name="T26" fmla="*/ 9 w 58"/>
              <a:gd name="T27" fmla="*/ 47 h 58"/>
              <a:gd name="T28" fmla="*/ 11 w 58"/>
              <a:gd name="T29" fmla="*/ 48 h 58"/>
              <a:gd name="T30" fmla="*/ 47 w 58"/>
              <a:gd name="T31" fmla="*/ 48 h 58"/>
              <a:gd name="T32" fmla="*/ 48 w 58"/>
              <a:gd name="T33" fmla="*/ 47 h 58"/>
              <a:gd name="T34" fmla="*/ 48 w 58"/>
              <a:gd name="T35" fmla="*/ 10 h 58"/>
              <a:gd name="T36" fmla="*/ 40 w 58"/>
              <a:gd name="T37" fmla="*/ 31 h 58"/>
              <a:gd name="T38" fmla="*/ 23 w 58"/>
              <a:gd name="T39" fmla="*/ 43 h 58"/>
              <a:gd name="T40" fmla="*/ 21 w 58"/>
              <a:gd name="T41" fmla="*/ 43 h 58"/>
              <a:gd name="T42" fmla="*/ 19 w 58"/>
              <a:gd name="T43" fmla="*/ 41 h 58"/>
              <a:gd name="T44" fmla="*/ 19 w 58"/>
              <a:gd name="T45" fmla="*/ 17 h 58"/>
              <a:gd name="T46" fmla="*/ 21 w 58"/>
              <a:gd name="T47" fmla="*/ 14 h 58"/>
              <a:gd name="T48" fmla="*/ 23 w 58"/>
              <a:gd name="T49" fmla="*/ 15 h 58"/>
              <a:gd name="T50" fmla="*/ 40 w 58"/>
              <a:gd name="T51" fmla="*/ 27 h 58"/>
              <a:gd name="T52" fmla="*/ 41 w 58"/>
              <a:gd name="T53" fmla="*/ 29 h 58"/>
              <a:gd name="T54" fmla="*/ 40 w 58"/>
              <a:gd name="T55" fmla="*/ 31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0" y="31"/>
                </a:moveTo>
                <a:cubicBezTo>
                  <a:pt x="23" y="43"/>
                  <a:pt x="23" y="43"/>
                  <a:pt x="23" y="43"/>
                </a:cubicBezTo>
                <a:cubicBezTo>
                  <a:pt x="22" y="43"/>
                  <a:pt x="21" y="43"/>
                  <a:pt x="21" y="43"/>
                </a:cubicBezTo>
                <a:cubicBezTo>
                  <a:pt x="20" y="43"/>
                  <a:pt x="19" y="42"/>
                  <a:pt x="19" y="41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6"/>
                  <a:pt x="20" y="15"/>
                  <a:pt x="21" y="14"/>
                </a:cubicBezTo>
                <a:cubicBezTo>
                  <a:pt x="21" y="14"/>
                  <a:pt x="22" y="14"/>
                  <a:pt x="23" y="15"/>
                </a:cubicBezTo>
                <a:cubicBezTo>
                  <a:pt x="40" y="27"/>
                  <a:pt x="40" y="27"/>
                  <a:pt x="40" y="27"/>
                </a:cubicBezTo>
                <a:cubicBezTo>
                  <a:pt x="41" y="27"/>
                  <a:pt x="41" y="28"/>
                  <a:pt x="41" y="29"/>
                </a:cubicBezTo>
                <a:cubicBezTo>
                  <a:pt x="41" y="30"/>
                  <a:pt x="41" y="30"/>
                  <a:pt x="40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11" name="Freeform 129">
            <a:extLst>
              <a:ext uri="{FF2B5EF4-FFF2-40B4-BE49-F238E27FC236}">
                <a16:creationId xmlns:a16="http://schemas.microsoft.com/office/drawing/2014/main" id="{D365D4A4-8228-C746-9793-CE4851519A63}"/>
              </a:ext>
            </a:extLst>
          </p:cNvPr>
          <p:cNvSpPr>
            <a:spLocks/>
          </p:cNvSpPr>
          <p:nvPr/>
        </p:nvSpPr>
        <p:spPr bwMode="auto">
          <a:xfrm>
            <a:off x="4946650" y="2452688"/>
            <a:ext cx="192088" cy="234950"/>
          </a:xfrm>
          <a:custGeom>
            <a:avLst/>
            <a:gdLst>
              <a:gd name="T0" fmla="*/ 53 w 56"/>
              <a:gd name="T1" fmla="*/ 58 h 68"/>
              <a:gd name="T2" fmla="*/ 36 w 56"/>
              <a:gd name="T3" fmla="*/ 58 h 68"/>
              <a:gd name="T4" fmla="*/ 36 w 56"/>
              <a:gd name="T5" fmla="*/ 65 h 68"/>
              <a:gd name="T6" fmla="*/ 34 w 56"/>
              <a:gd name="T7" fmla="*/ 68 h 68"/>
              <a:gd name="T8" fmla="*/ 22 w 56"/>
              <a:gd name="T9" fmla="*/ 68 h 68"/>
              <a:gd name="T10" fmla="*/ 20 w 56"/>
              <a:gd name="T11" fmla="*/ 65 h 68"/>
              <a:gd name="T12" fmla="*/ 20 w 56"/>
              <a:gd name="T13" fmla="*/ 58 h 68"/>
              <a:gd name="T14" fmla="*/ 2 w 56"/>
              <a:gd name="T15" fmla="*/ 58 h 68"/>
              <a:gd name="T16" fmla="*/ 0 w 56"/>
              <a:gd name="T17" fmla="*/ 56 h 68"/>
              <a:gd name="T18" fmla="*/ 1 w 56"/>
              <a:gd name="T19" fmla="*/ 54 h 68"/>
              <a:gd name="T20" fmla="*/ 16 w 56"/>
              <a:gd name="T21" fmla="*/ 39 h 68"/>
              <a:gd name="T22" fmla="*/ 7 w 56"/>
              <a:gd name="T23" fmla="*/ 39 h 68"/>
              <a:gd name="T24" fmla="*/ 5 w 56"/>
              <a:gd name="T25" fmla="*/ 36 h 68"/>
              <a:gd name="T26" fmla="*/ 6 w 56"/>
              <a:gd name="T27" fmla="*/ 34 h 68"/>
              <a:gd name="T28" fmla="*/ 21 w 56"/>
              <a:gd name="T29" fmla="*/ 19 h 68"/>
              <a:gd name="T30" fmla="*/ 13 w 56"/>
              <a:gd name="T31" fmla="*/ 19 h 68"/>
              <a:gd name="T32" fmla="*/ 11 w 56"/>
              <a:gd name="T33" fmla="*/ 17 h 68"/>
              <a:gd name="T34" fmla="*/ 12 w 56"/>
              <a:gd name="T35" fmla="*/ 15 h 68"/>
              <a:gd name="T36" fmla="*/ 26 w 56"/>
              <a:gd name="T37" fmla="*/ 0 h 68"/>
              <a:gd name="T38" fmla="*/ 28 w 56"/>
              <a:gd name="T39" fmla="*/ 0 h 68"/>
              <a:gd name="T40" fmla="*/ 30 w 56"/>
              <a:gd name="T41" fmla="*/ 0 h 68"/>
              <a:gd name="T42" fmla="*/ 44 w 56"/>
              <a:gd name="T43" fmla="*/ 15 h 68"/>
              <a:gd name="T44" fmla="*/ 45 w 56"/>
              <a:gd name="T45" fmla="*/ 17 h 68"/>
              <a:gd name="T46" fmla="*/ 42 w 56"/>
              <a:gd name="T47" fmla="*/ 19 h 68"/>
              <a:gd name="T48" fmla="*/ 35 w 56"/>
              <a:gd name="T49" fmla="*/ 19 h 68"/>
              <a:gd name="T50" fmla="*/ 50 w 56"/>
              <a:gd name="T51" fmla="*/ 34 h 68"/>
              <a:gd name="T52" fmla="*/ 51 w 56"/>
              <a:gd name="T53" fmla="*/ 36 h 68"/>
              <a:gd name="T54" fmla="*/ 49 w 56"/>
              <a:gd name="T55" fmla="*/ 39 h 68"/>
              <a:gd name="T56" fmla="*/ 40 w 56"/>
              <a:gd name="T57" fmla="*/ 39 h 68"/>
              <a:gd name="T58" fmla="*/ 55 w 56"/>
              <a:gd name="T59" fmla="*/ 54 h 68"/>
              <a:gd name="T60" fmla="*/ 56 w 56"/>
              <a:gd name="T61" fmla="*/ 56 h 68"/>
              <a:gd name="T62" fmla="*/ 53 w 56"/>
              <a:gd name="T63" fmla="*/ 58 h 6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6" h="68">
                <a:moveTo>
                  <a:pt x="53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60"/>
                  <a:pt x="36" y="63"/>
                  <a:pt x="36" y="65"/>
                </a:cubicBezTo>
                <a:cubicBezTo>
                  <a:pt x="36" y="67"/>
                  <a:pt x="35" y="68"/>
                  <a:pt x="34" y="68"/>
                </a:cubicBezTo>
                <a:cubicBezTo>
                  <a:pt x="22" y="68"/>
                  <a:pt x="22" y="68"/>
                  <a:pt x="22" y="68"/>
                </a:cubicBezTo>
                <a:cubicBezTo>
                  <a:pt x="21" y="68"/>
                  <a:pt x="20" y="67"/>
                  <a:pt x="20" y="65"/>
                </a:cubicBezTo>
                <a:cubicBezTo>
                  <a:pt x="20" y="63"/>
                  <a:pt x="20" y="60"/>
                  <a:pt x="20" y="58"/>
                </a:cubicBezTo>
                <a:cubicBezTo>
                  <a:pt x="2" y="58"/>
                  <a:pt x="2" y="58"/>
                  <a:pt x="2" y="58"/>
                </a:cubicBezTo>
                <a:cubicBezTo>
                  <a:pt x="1" y="58"/>
                  <a:pt x="0" y="57"/>
                  <a:pt x="0" y="56"/>
                </a:cubicBezTo>
                <a:cubicBezTo>
                  <a:pt x="0" y="55"/>
                  <a:pt x="0" y="54"/>
                  <a:pt x="1" y="54"/>
                </a:cubicBezTo>
                <a:cubicBezTo>
                  <a:pt x="16" y="39"/>
                  <a:pt x="16" y="39"/>
                  <a:pt x="16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6" y="39"/>
                  <a:pt x="5" y="37"/>
                  <a:pt x="5" y="36"/>
                </a:cubicBezTo>
                <a:cubicBezTo>
                  <a:pt x="5" y="35"/>
                  <a:pt x="5" y="35"/>
                  <a:pt x="6" y="34"/>
                </a:cubicBezTo>
                <a:cubicBezTo>
                  <a:pt x="21" y="19"/>
                  <a:pt x="21" y="19"/>
                  <a:pt x="21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2" y="19"/>
                  <a:pt x="11" y="18"/>
                  <a:pt x="11" y="17"/>
                </a:cubicBezTo>
                <a:cubicBezTo>
                  <a:pt x="11" y="16"/>
                  <a:pt x="11" y="15"/>
                  <a:pt x="12" y="15"/>
                </a:cubicBezTo>
                <a:cubicBezTo>
                  <a:pt x="26" y="0"/>
                  <a:pt x="26" y="0"/>
                  <a:pt x="26" y="0"/>
                </a:cubicBezTo>
                <a:cubicBezTo>
                  <a:pt x="27" y="0"/>
                  <a:pt x="27" y="0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44" y="15"/>
                  <a:pt x="44" y="15"/>
                  <a:pt x="44" y="15"/>
                </a:cubicBezTo>
                <a:cubicBezTo>
                  <a:pt x="45" y="15"/>
                  <a:pt x="45" y="16"/>
                  <a:pt x="45" y="17"/>
                </a:cubicBezTo>
                <a:cubicBezTo>
                  <a:pt x="45" y="18"/>
                  <a:pt x="44" y="19"/>
                  <a:pt x="42" y="19"/>
                </a:cubicBezTo>
                <a:cubicBezTo>
                  <a:pt x="35" y="19"/>
                  <a:pt x="35" y="19"/>
                  <a:pt x="35" y="19"/>
                </a:cubicBezTo>
                <a:cubicBezTo>
                  <a:pt x="50" y="34"/>
                  <a:pt x="50" y="34"/>
                  <a:pt x="50" y="34"/>
                </a:cubicBezTo>
                <a:cubicBezTo>
                  <a:pt x="51" y="35"/>
                  <a:pt x="51" y="35"/>
                  <a:pt x="51" y="36"/>
                </a:cubicBezTo>
                <a:cubicBezTo>
                  <a:pt x="51" y="37"/>
                  <a:pt x="50" y="39"/>
                  <a:pt x="49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55" y="54"/>
                  <a:pt x="55" y="54"/>
                  <a:pt x="55" y="54"/>
                </a:cubicBezTo>
                <a:cubicBezTo>
                  <a:pt x="56" y="54"/>
                  <a:pt x="56" y="55"/>
                  <a:pt x="56" y="56"/>
                </a:cubicBezTo>
                <a:cubicBezTo>
                  <a:pt x="56" y="57"/>
                  <a:pt x="55" y="58"/>
                  <a:pt x="53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12" name="Freeform 130">
            <a:extLst>
              <a:ext uri="{FF2B5EF4-FFF2-40B4-BE49-F238E27FC236}">
                <a16:creationId xmlns:a16="http://schemas.microsoft.com/office/drawing/2014/main" id="{D1DA2800-2692-BD43-B9A9-15FA108F0A55}"/>
              </a:ext>
            </a:extLst>
          </p:cNvPr>
          <p:cNvSpPr>
            <a:spLocks/>
          </p:cNvSpPr>
          <p:nvPr/>
        </p:nvSpPr>
        <p:spPr bwMode="auto">
          <a:xfrm>
            <a:off x="5437188" y="2470150"/>
            <a:ext cx="147637" cy="182563"/>
          </a:xfrm>
          <a:custGeom>
            <a:avLst/>
            <a:gdLst>
              <a:gd name="T0" fmla="*/ 17 w 43"/>
              <a:gd name="T1" fmla="*/ 53 h 53"/>
              <a:gd name="T2" fmla="*/ 11 w 43"/>
              <a:gd name="T3" fmla="*/ 53 h 53"/>
              <a:gd name="T4" fmla="*/ 9 w 43"/>
              <a:gd name="T5" fmla="*/ 52 h 53"/>
              <a:gd name="T6" fmla="*/ 9 w 43"/>
              <a:gd name="T7" fmla="*/ 29 h 53"/>
              <a:gd name="T8" fmla="*/ 1 w 43"/>
              <a:gd name="T9" fmla="*/ 31 h 53"/>
              <a:gd name="T10" fmla="*/ 1 w 43"/>
              <a:gd name="T11" fmla="*/ 31 h 53"/>
              <a:gd name="T12" fmla="*/ 0 w 43"/>
              <a:gd name="T13" fmla="*/ 31 h 53"/>
              <a:gd name="T14" fmla="*/ 0 w 43"/>
              <a:gd name="T15" fmla="*/ 30 h 53"/>
              <a:gd name="T16" fmla="*/ 0 w 43"/>
              <a:gd name="T17" fmla="*/ 25 h 53"/>
              <a:gd name="T18" fmla="*/ 1 w 43"/>
              <a:gd name="T19" fmla="*/ 24 h 53"/>
              <a:gd name="T20" fmla="*/ 9 w 43"/>
              <a:gd name="T21" fmla="*/ 21 h 53"/>
              <a:gd name="T22" fmla="*/ 9 w 43"/>
              <a:gd name="T23" fmla="*/ 18 h 53"/>
              <a:gd name="T24" fmla="*/ 1 w 43"/>
              <a:gd name="T25" fmla="*/ 20 h 53"/>
              <a:gd name="T26" fmla="*/ 1 w 43"/>
              <a:gd name="T27" fmla="*/ 20 h 53"/>
              <a:gd name="T28" fmla="*/ 0 w 43"/>
              <a:gd name="T29" fmla="*/ 20 h 53"/>
              <a:gd name="T30" fmla="*/ 0 w 43"/>
              <a:gd name="T31" fmla="*/ 19 h 53"/>
              <a:gd name="T32" fmla="*/ 0 w 43"/>
              <a:gd name="T33" fmla="*/ 14 h 53"/>
              <a:gd name="T34" fmla="*/ 1 w 43"/>
              <a:gd name="T35" fmla="*/ 13 h 53"/>
              <a:gd name="T36" fmla="*/ 9 w 43"/>
              <a:gd name="T37" fmla="*/ 10 h 53"/>
              <a:gd name="T38" fmla="*/ 9 w 43"/>
              <a:gd name="T39" fmla="*/ 1 h 53"/>
              <a:gd name="T40" fmla="*/ 11 w 43"/>
              <a:gd name="T41" fmla="*/ 0 h 53"/>
              <a:gd name="T42" fmla="*/ 17 w 43"/>
              <a:gd name="T43" fmla="*/ 0 h 53"/>
              <a:gd name="T44" fmla="*/ 18 w 43"/>
              <a:gd name="T45" fmla="*/ 1 h 53"/>
              <a:gd name="T46" fmla="*/ 18 w 43"/>
              <a:gd name="T47" fmla="*/ 8 h 53"/>
              <a:gd name="T48" fmla="*/ 32 w 43"/>
              <a:gd name="T49" fmla="*/ 3 h 53"/>
              <a:gd name="T50" fmla="*/ 33 w 43"/>
              <a:gd name="T51" fmla="*/ 3 h 53"/>
              <a:gd name="T52" fmla="*/ 34 w 43"/>
              <a:gd name="T53" fmla="*/ 4 h 53"/>
              <a:gd name="T54" fmla="*/ 34 w 43"/>
              <a:gd name="T55" fmla="*/ 9 h 53"/>
              <a:gd name="T56" fmla="*/ 33 w 43"/>
              <a:gd name="T57" fmla="*/ 10 h 53"/>
              <a:gd name="T58" fmla="*/ 18 w 43"/>
              <a:gd name="T59" fmla="*/ 15 h 53"/>
              <a:gd name="T60" fmla="*/ 18 w 43"/>
              <a:gd name="T61" fmla="*/ 19 h 53"/>
              <a:gd name="T62" fmla="*/ 32 w 43"/>
              <a:gd name="T63" fmla="*/ 14 h 53"/>
              <a:gd name="T64" fmla="*/ 33 w 43"/>
              <a:gd name="T65" fmla="*/ 14 h 53"/>
              <a:gd name="T66" fmla="*/ 34 w 43"/>
              <a:gd name="T67" fmla="*/ 15 h 53"/>
              <a:gd name="T68" fmla="*/ 34 w 43"/>
              <a:gd name="T69" fmla="*/ 20 h 53"/>
              <a:gd name="T70" fmla="*/ 33 w 43"/>
              <a:gd name="T71" fmla="*/ 21 h 53"/>
              <a:gd name="T72" fmla="*/ 18 w 43"/>
              <a:gd name="T73" fmla="*/ 26 h 53"/>
              <a:gd name="T74" fmla="*/ 18 w 43"/>
              <a:gd name="T75" fmla="*/ 44 h 53"/>
              <a:gd name="T76" fmla="*/ 35 w 43"/>
              <a:gd name="T77" fmla="*/ 26 h 53"/>
              <a:gd name="T78" fmla="*/ 36 w 43"/>
              <a:gd name="T79" fmla="*/ 25 h 53"/>
              <a:gd name="T80" fmla="*/ 42 w 43"/>
              <a:gd name="T81" fmla="*/ 25 h 53"/>
              <a:gd name="T82" fmla="*/ 43 w 43"/>
              <a:gd name="T83" fmla="*/ 26 h 53"/>
              <a:gd name="T84" fmla="*/ 17 w 43"/>
              <a:gd name="T85" fmla="*/ 53 h 53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3" h="53">
                <a:moveTo>
                  <a:pt x="17" y="53"/>
                </a:move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29"/>
                  <a:pt x="9" y="29"/>
                  <a:pt x="9" y="29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0" y="31"/>
                  <a:pt x="0" y="31"/>
                </a:cubicBezTo>
                <a:cubicBezTo>
                  <a:pt x="0" y="31"/>
                  <a:pt x="0" y="30"/>
                  <a:pt x="0" y="30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4"/>
                  <a:pt x="1" y="24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18"/>
                  <a:pt x="9" y="18"/>
                  <a:pt x="9" y="1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20"/>
                  <a:pt x="0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8" y="0"/>
                  <a:pt x="18" y="1"/>
                </a:cubicBezTo>
                <a:cubicBezTo>
                  <a:pt x="18" y="8"/>
                  <a:pt x="18" y="8"/>
                  <a:pt x="18" y="8"/>
                </a:cubicBezTo>
                <a:cubicBezTo>
                  <a:pt x="32" y="3"/>
                  <a:pt x="32" y="3"/>
                  <a:pt x="32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10"/>
                  <a:pt x="33" y="10"/>
                  <a:pt x="33" y="10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9"/>
                  <a:pt x="18" y="19"/>
                  <a:pt x="18" y="19"/>
                </a:cubicBezTo>
                <a:cubicBezTo>
                  <a:pt x="32" y="14"/>
                  <a:pt x="32" y="14"/>
                  <a:pt x="32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3" y="21"/>
                  <a:pt x="33" y="21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44"/>
                  <a:pt x="18" y="44"/>
                  <a:pt x="18" y="44"/>
                </a:cubicBezTo>
                <a:cubicBezTo>
                  <a:pt x="27" y="44"/>
                  <a:pt x="35" y="36"/>
                  <a:pt x="35" y="26"/>
                </a:cubicBezTo>
                <a:cubicBezTo>
                  <a:pt x="35" y="26"/>
                  <a:pt x="36" y="25"/>
                  <a:pt x="36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3" y="25"/>
                  <a:pt x="43" y="26"/>
                  <a:pt x="43" y="26"/>
                </a:cubicBezTo>
                <a:cubicBezTo>
                  <a:pt x="43" y="41"/>
                  <a:pt x="31" y="53"/>
                  <a:pt x="17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13" name="Freeform 131">
            <a:extLst>
              <a:ext uri="{FF2B5EF4-FFF2-40B4-BE49-F238E27FC236}">
                <a16:creationId xmlns:a16="http://schemas.microsoft.com/office/drawing/2014/main" id="{CCAC5E38-5E88-2743-B271-F0D369D29FE7}"/>
              </a:ext>
            </a:extLst>
          </p:cNvPr>
          <p:cNvSpPr>
            <a:spLocks/>
          </p:cNvSpPr>
          <p:nvPr/>
        </p:nvSpPr>
        <p:spPr bwMode="auto">
          <a:xfrm>
            <a:off x="5930900" y="2470150"/>
            <a:ext cx="147638" cy="182563"/>
          </a:xfrm>
          <a:custGeom>
            <a:avLst/>
            <a:gdLst>
              <a:gd name="T0" fmla="*/ 17 w 43"/>
              <a:gd name="T1" fmla="*/ 53 h 53"/>
              <a:gd name="T2" fmla="*/ 11 w 43"/>
              <a:gd name="T3" fmla="*/ 53 h 53"/>
              <a:gd name="T4" fmla="*/ 9 w 43"/>
              <a:gd name="T5" fmla="*/ 52 h 53"/>
              <a:gd name="T6" fmla="*/ 9 w 43"/>
              <a:gd name="T7" fmla="*/ 29 h 53"/>
              <a:gd name="T8" fmla="*/ 1 w 43"/>
              <a:gd name="T9" fmla="*/ 31 h 53"/>
              <a:gd name="T10" fmla="*/ 1 w 43"/>
              <a:gd name="T11" fmla="*/ 31 h 53"/>
              <a:gd name="T12" fmla="*/ 0 w 43"/>
              <a:gd name="T13" fmla="*/ 31 h 53"/>
              <a:gd name="T14" fmla="*/ 0 w 43"/>
              <a:gd name="T15" fmla="*/ 30 h 53"/>
              <a:gd name="T16" fmla="*/ 0 w 43"/>
              <a:gd name="T17" fmla="*/ 25 h 53"/>
              <a:gd name="T18" fmla="*/ 1 w 43"/>
              <a:gd name="T19" fmla="*/ 24 h 53"/>
              <a:gd name="T20" fmla="*/ 9 w 43"/>
              <a:gd name="T21" fmla="*/ 21 h 53"/>
              <a:gd name="T22" fmla="*/ 9 w 43"/>
              <a:gd name="T23" fmla="*/ 18 h 53"/>
              <a:gd name="T24" fmla="*/ 1 w 43"/>
              <a:gd name="T25" fmla="*/ 20 h 53"/>
              <a:gd name="T26" fmla="*/ 1 w 43"/>
              <a:gd name="T27" fmla="*/ 20 h 53"/>
              <a:gd name="T28" fmla="*/ 0 w 43"/>
              <a:gd name="T29" fmla="*/ 20 h 53"/>
              <a:gd name="T30" fmla="*/ 0 w 43"/>
              <a:gd name="T31" fmla="*/ 19 h 53"/>
              <a:gd name="T32" fmla="*/ 0 w 43"/>
              <a:gd name="T33" fmla="*/ 14 h 53"/>
              <a:gd name="T34" fmla="*/ 1 w 43"/>
              <a:gd name="T35" fmla="*/ 13 h 53"/>
              <a:gd name="T36" fmla="*/ 9 w 43"/>
              <a:gd name="T37" fmla="*/ 10 h 53"/>
              <a:gd name="T38" fmla="*/ 9 w 43"/>
              <a:gd name="T39" fmla="*/ 1 h 53"/>
              <a:gd name="T40" fmla="*/ 11 w 43"/>
              <a:gd name="T41" fmla="*/ 0 h 53"/>
              <a:gd name="T42" fmla="*/ 17 w 43"/>
              <a:gd name="T43" fmla="*/ 0 h 53"/>
              <a:gd name="T44" fmla="*/ 18 w 43"/>
              <a:gd name="T45" fmla="*/ 1 h 53"/>
              <a:gd name="T46" fmla="*/ 18 w 43"/>
              <a:gd name="T47" fmla="*/ 8 h 53"/>
              <a:gd name="T48" fmla="*/ 32 w 43"/>
              <a:gd name="T49" fmla="*/ 3 h 53"/>
              <a:gd name="T50" fmla="*/ 33 w 43"/>
              <a:gd name="T51" fmla="*/ 3 h 53"/>
              <a:gd name="T52" fmla="*/ 34 w 43"/>
              <a:gd name="T53" fmla="*/ 4 h 53"/>
              <a:gd name="T54" fmla="*/ 34 w 43"/>
              <a:gd name="T55" fmla="*/ 9 h 53"/>
              <a:gd name="T56" fmla="*/ 33 w 43"/>
              <a:gd name="T57" fmla="*/ 10 h 53"/>
              <a:gd name="T58" fmla="*/ 18 w 43"/>
              <a:gd name="T59" fmla="*/ 15 h 53"/>
              <a:gd name="T60" fmla="*/ 18 w 43"/>
              <a:gd name="T61" fmla="*/ 19 h 53"/>
              <a:gd name="T62" fmla="*/ 32 w 43"/>
              <a:gd name="T63" fmla="*/ 14 h 53"/>
              <a:gd name="T64" fmla="*/ 33 w 43"/>
              <a:gd name="T65" fmla="*/ 14 h 53"/>
              <a:gd name="T66" fmla="*/ 34 w 43"/>
              <a:gd name="T67" fmla="*/ 15 h 53"/>
              <a:gd name="T68" fmla="*/ 34 w 43"/>
              <a:gd name="T69" fmla="*/ 20 h 53"/>
              <a:gd name="T70" fmla="*/ 33 w 43"/>
              <a:gd name="T71" fmla="*/ 21 h 53"/>
              <a:gd name="T72" fmla="*/ 18 w 43"/>
              <a:gd name="T73" fmla="*/ 26 h 53"/>
              <a:gd name="T74" fmla="*/ 18 w 43"/>
              <a:gd name="T75" fmla="*/ 44 h 53"/>
              <a:gd name="T76" fmla="*/ 35 w 43"/>
              <a:gd name="T77" fmla="*/ 26 h 53"/>
              <a:gd name="T78" fmla="*/ 36 w 43"/>
              <a:gd name="T79" fmla="*/ 25 h 53"/>
              <a:gd name="T80" fmla="*/ 42 w 43"/>
              <a:gd name="T81" fmla="*/ 25 h 53"/>
              <a:gd name="T82" fmla="*/ 43 w 43"/>
              <a:gd name="T83" fmla="*/ 26 h 53"/>
              <a:gd name="T84" fmla="*/ 17 w 43"/>
              <a:gd name="T85" fmla="*/ 53 h 53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3" h="53">
                <a:moveTo>
                  <a:pt x="17" y="53"/>
                </a:move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29"/>
                  <a:pt x="9" y="29"/>
                  <a:pt x="9" y="29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0" y="31"/>
                  <a:pt x="0" y="31"/>
                </a:cubicBezTo>
                <a:cubicBezTo>
                  <a:pt x="0" y="31"/>
                  <a:pt x="0" y="30"/>
                  <a:pt x="0" y="30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4"/>
                  <a:pt x="1" y="24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18"/>
                  <a:pt x="9" y="18"/>
                  <a:pt x="9" y="1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20"/>
                  <a:pt x="0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8" y="0"/>
                  <a:pt x="18" y="1"/>
                </a:cubicBezTo>
                <a:cubicBezTo>
                  <a:pt x="18" y="8"/>
                  <a:pt x="18" y="8"/>
                  <a:pt x="18" y="8"/>
                </a:cubicBezTo>
                <a:cubicBezTo>
                  <a:pt x="32" y="3"/>
                  <a:pt x="32" y="3"/>
                  <a:pt x="32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10"/>
                  <a:pt x="33" y="10"/>
                  <a:pt x="33" y="10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9"/>
                  <a:pt x="18" y="19"/>
                  <a:pt x="18" y="19"/>
                </a:cubicBezTo>
                <a:cubicBezTo>
                  <a:pt x="32" y="14"/>
                  <a:pt x="32" y="14"/>
                  <a:pt x="32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3" y="21"/>
                  <a:pt x="33" y="21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44"/>
                  <a:pt x="18" y="44"/>
                  <a:pt x="18" y="44"/>
                </a:cubicBezTo>
                <a:cubicBezTo>
                  <a:pt x="27" y="44"/>
                  <a:pt x="35" y="36"/>
                  <a:pt x="35" y="26"/>
                </a:cubicBezTo>
                <a:cubicBezTo>
                  <a:pt x="35" y="26"/>
                  <a:pt x="36" y="25"/>
                  <a:pt x="36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3" y="25"/>
                  <a:pt x="43" y="26"/>
                  <a:pt x="43" y="26"/>
                </a:cubicBezTo>
                <a:cubicBezTo>
                  <a:pt x="43" y="41"/>
                  <a:pt x="31" y="53"/>
                  <a:pt x="17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14" name="Freeform 132">
            <a:extLst>
              <a:ext uri="{FF2B5EF4-FFF2-40B4-BE49-F238E27FC236}">
                <a16:creationId xmlns:a16="http://schemas.microsoft.com/office/drawing/2014/main" id="{A4AB1B99-1650-0D40-8B1E-FCCFAE548C05}"/>
              </a:ext>
            </a:extLst>
          </p:cNvPr>
          <p:cNvSpPr>
            <a:spLocks noEditPoints="1"/>
          </p:cNvSpPr>
          <p:nvPr/>
        </p:nvSpPr>
        <p:spPr bwMode="auto">
          <a:xfrm>
            <a:off x="6426200" y="2460625"/>
            <a:ext cx="219075" cy="209550"/>
          </a:xfrm>
          <a:custGeom>
            <a:avLst/>
            <a:gdLst>
              <a:gd name="T0" fmla="*/ 62 w 64"/>
              <a:gd name="T1" fmla="*/ 31 h 61"/>
              <a:gd name="T2" fmla="*/ 62 w 64"/>
              <a:gd name="T3" fmla="*/ 31 h 61"/>
              <a:gd name="T4" fmla="*/ 54 w 64"/>
              <a:gd name="T5" fmla="*/ 27 h 61"/>
              <a:gd name="T6" fmla="*/ 45 w 64"/>
              <a:gd name="T7" fmla="*/ 33 h 61"/>
              <a:gd name="T8" fmla="*/ 44 w 64"/>
              <a:gd name="T9" fmla="*/ 35 h 61"/>
              <a:gd name="T10" fmla="*/ 43 w 64"/>
              <a:gd name="T11" fmla="*/ 35 h 61"/>
              <a:gd name="T12" fmla="*/ 42 w 64"/>
              <a:gd name="T13" fmla="*/ 35 h 61"/>
              <a:gd name="T14" fmla="*/ 41 w 64"/>
              <a:gd name="T15" fmla="*/ 33 h 61"/>
              <a:gd name="T16" fmla="*/ 32 w 64"/>
              <a:gd name="T17" fmla="*/ 27 h 61"/>
              <a:gd name="T18" fmla="*/ 23 w 64"/>
              <a:gd name="T19" fmla="*/ 33 h 61"/>
              <a:gd name="T20" fmla="*/ 22 w 64"/>
              <a:gd name="T21" fmla="*/ 35 h 61"/>
              <a:gd name="T22" fmla="*/ 21 w 64"/>
              <a:gd name="T23" fmla="*/ 35 h 61"/>
              <a:gd name="T24" fmla="*/ 20 w 64"/>
              <a:gd name="T25" fmla="*/ 35 h 61"/>
              <a:gd name="T26" fmla="*/ 19 w 64"/>
              <a:gd name="T27" fmla="*/ 33 h 61"/>
              <a:gd name="T28" fmla="*/ 10 w 64"/>
              <a:gd name="T29" fmla="*/ 27 h 61"/>
              <a:gd name="T30" fmla="*/ 3 w 64"/>
              <a:gd name="T31" fmla="*/ 31 h 61"/>
              <a:gd name="T32" fmla="*/ 2 w 64"/>
              <a:gd name="T33" fmla="*/ 31 h 61"/>
              <a:gd name="T34" fmla="*/ 0 w 64"/>
              <a:gd name="T35" fmla="*/ 30 h 61"/>
              <a:gd name="T36" fmla="*/ 0 w 64"/>
              <a:gd name="T37" fmla="*/ 30 h 61"/>
              <a:gd name="T38" fmla="*/ 32 w 64"/>
              <a:gd name="T39" fmla="*/ 7 h 61"/>
              <a:gd name="T40" fmla="*/ 64 w 64"/>
              <a:gd name="T41" fmla="*/ 30 h 61"/>
              <a:gd name="T42" fmla="*/ 64 w 64"/>
              <a:gd name="T43" fmla="*/ 30 h 61"/>
              <a:gd name="T44" fmla="*/ 62 w 64"/>
              <a:gd name="T45" fmla="*/ 31 h 61"/>
              <a:gd name="T46" fmla="*/ 34 w 64"/>
              <a:gd name="T47" fmla="*/ 51 h 61"/>
              <a:gd name="T48" fmla="*/ 25 w 64"/>
              <a:gd name="T49" fmla="*/ 61 h 61"/>
              <a:gd name="T50" fmla="*/ 15 w 64"/>
              <a:gd name="T51" fmla="*/ 51 h 61"/>
              <a:gd name="T52" fmla="*/ 17 w 64"/>
              <a:gd name="T53" fmla="*/ 49 h 61"/>
              <a:gd name="T54" fmla="*/ 20 w 64"/>
              <a:gd name="T55" fmla="*/ 51 h 61"/>
              <a:gd name="T56" fmla="*/ 25 w 64"/>
              <a:gd name="T57" fmla="*/ 56 h 61"/>
              <a:gd name="T58" fmla="*/ 30 w 64"/>
              <a:gd name="T59" fmla="*/ 51 h 61"/>
              <a:gd name="T60" fmla="*/ 30 w 64"/>
              <a:gd name="T61" fmla="*/ 29 h 61"/>
              <a:gd name="T62" fmla="*/ 32 w 64"/>
              <a:gd name="T63" fmla="*/ 29 h 61"/>
              <a:gd name="T64" fmla="*/ 34 w 64"/>
              <a:gd name="T65" fmla="*/ 29 h 61"/>
              <a:gd name="T66" fmla="*/ 34 w 64"/>
              <a:gd name="T67" fmla="*/ 51 h 61"/>
              <a:gd name="T68" fmla="*/ 34 w 64"/>
              <a:gd name="T69" fmla="*/ 6 h 61"/>
              <a:gd name="T70" fmla="*/ 32 w 64"/>
              <a:gd name="T71" fmla="*/ 6 h 61"/>
              <a:gd name="T72" fmla="*/ 30 w 64"/>
              <a:gd name="T73" fmla="*/ 6 h 61"/>
              <a:gd name="T74" fmla="*/ 30 w 64"/>
              <a:gd name="T75" fmla="*/ 3 h 61"/>
              <a:gd name="T76" fmla="*/ 32 w 64"/>
              <a:gd name="T77" fmla="*/ 0 h 61"/>
              <a:gd name="T78" fmla="*/ 34 w 64"/>
              <a:gd name="T79" fmla="*/ 3 h 61"/>
              <a:gd name="T80" fmla="*/ 34 w 64"/>
              <a:gd name="T81" fmla="*/ 6 h 6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4" h="61">
                <a:moveTo>
                  <a:pt x="62" y="31"/>
                </a:moveTo>
                <a:cubicBezTo>
                  <a:pt x="62" y="31"/>
                  <a:pt x="62" y="31"/>
                  <a:pt x="62" y="31"/>
                </a:cubicBezTo>
                <a:cubicBezTo>
                  <a:pt x="59" y="29"/>
                  <a:pt x="57" y="27"/>
                  <a:pt x="54" y="27"/>
                </a:cubicBezTo>
                <a:cubicBezTo>
                  <a:pt x="51" y="27"/>
                  <a:pt x="47" y="30"/>
                  <a:pt x="45" y="33"/>
                </a:cubicBezTo>
                <a:cubicBezTo>
                  <a:pt x="45" y="33"/>
                  <a:pt x="45" y="34"/>
                  <a:pt x="44" y="35"/>
                </a:cubicBezTo>
                <a:cubicBezTo>
                  <a:pt x="44" y="35"/>
                  <a:pt x="44" y="35"/>
                  <a:pt x="43" y="35"/>
                </a:cubicBezTo>
                <a:cubicBezTo>
                  <a:pt x="43" y="35"/>
                  <a:pt x="42" y="35"/>
                  <a:pt x="42" y="35"/>
                </a:cubicBezTo>
                <a:cubicBezTo>
                  <a:pt x="42" y="34"/>
                  <a:pt x="41" y="33"/>
                  <a:pt x="41" y="33"/>
                </a:cubicBezTo>
                <a:cubicBezTo>
                  <a:pt x="39" y="30"/>
                  <a:pt x="36" y="27"/>
                  <a:pt x="32" y="27"/>
                </a:cubicBezTo>
                <a:cubicBezTo>
                  <a:pt x="28" y="27"/>
                  <a:pt x="25" y="30"/>
                  <a:pt x="23" y="33"/>
                </a:cubicBezTo>
                <a:cubicBezTo>
                  <a:pt x="23" y="33"/>
                  <a:pt x="22" y="34"/>
                  <a:pt x="22" y="35"/>
                </a:cubicBezTo>
                <a:cubicBezTo>
                  <a:pt x="22" y="35"/>
                  <a:pt x="22" y="35"/>
                  <a:pt x="21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19" y="34"/>
                  <a:pt x="19" y="33"/>
                  <a:pt x="19" y="33"/>
                </a:cubicBezTo>
                <a:cubicBezTo>
                  <a:pt x="17" y="30"/>
                  <a:pt x="14" y="27"/>
                  <a:pt x="10" y="27"/>
                </a:cubicBezTo>
                <a:cubicBezTo>
                  <a:pt x="7" y="27"/>
                  <a:pt x="5" y="29"/>
                  <a:pt x="3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1"/>
                  <a:pt x="0" y="30"/>
                </a:cubicBezTo>
                <a:cubicBezTo>
                  <a:pt x="0" y="30"/>
                  <a:pt x="0" y="30"/>
                  <a:pt x="0" y="30"/>
                </a:cubicBezTo>
                <a:cubicBezTo>
                  <a:pt x="4" y="16"/>
                  <a:pt x="18" y="7"/>
                  <a:pt x="32" y="7"/>
                </a:cubicBezTo>
                <a:cubicBezTo>
                  <a:pt x="46" y="7"/>
                  <a:pt x="60" y="16"/>
                  <a:pt x="64" y="30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31"/>
                  <a:pt x="63" y="31"/>
                  <a:pt x="62" y="31"/>
                </a:cubicBezTo>
                <a:close/>
                <a:moveTo>
                  <a:pt x="34" y="51"/>
                </a:moveTo>
                <a:cubicBezTo>
                  <a:pt x="34" y="56"/>
                  <a:pt x="30" y="61"/>
                  <a:pt x="25" y="61"/>
                </a:cubicBezTo>
                <a:cubicBezTo>
                  <a:pt x="19" y="61"/>
                  <a:pt x="15" y="56"/>
                  <a:pt x="15" y="51"/>
                </a:cubicBezTo>
                <a:cubicBezTo>
                  <a:pt x="15" y="50"/>
                  <a:pt x="16" y="49"/>
                  <a:pt x="17" y="49"/>
                </a:cubicBezTo>
                <a:cubicBezTo>
                  <a:pt x="19" y="49"/>
                  <a:pt x="20" y="50"/>
                  <a:pt x="20" y="51"/>
                </a:cubicBezTo>
                <a:cubicBezTo>
                  <a:pt x="20" y="54"/>
                  <a:pt x="22" y="56"/>
                  <a:pt x="25" y="56"/>
                </a:cubicBezTo>
                <a:cubicBezTo>
                  <a:pt x="27" y="56"/>
                  <a:pt x="30" y="54"/>
                  <a:pt x="30" y="51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9"/>
                  <a:pt x="31" y="29"/>
                  <a:pt x="32" y="29"/>
                </a:cubicBezTo>
                <a:cubicBezTo>
                  <a:pt x="33" y="29"/>
                  <a:pt x="34" y="29"/>
                  <a:pt x="34" y="29"/>
                </a:cubicBezTo>
                <a:lnTo>
                  <a:pt x="34" y="51"/>
                </a:lnTo>
                <a:close/>
                <a:moveTo>
                  <a:pt x="34" y="6"/>
                </a:moveTo>
                <a:cubicBezTo>
                  <a:pt x="34" y="6"/>
                  <a:pt x="33" y="6"/>
                  <a:pt x="32" y="6"/>
                </a:cubicBezTo>
                <a:cubicBezTo>
                  <a:pt x="31" y="6"/>
                  <a:pt x="30" y="6"/>
                  <a:pt x="30" y="6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1"/>
                  <a:pt x="31" y="0"/>
                  <a:pt x="32" y="0"/>
                </a:cubicBezTo>
                <a:cubicBezTo>
                  <a:pt x="33" y="0"/>
                  <a:pt x="34" y="1"/>
                  <a:pt x="34" y="3"/>
                </a:cubicBezTo>
                <a:lnTo>
                  <a:pt x="34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15" name="Freeform 133">
            <a:extLst>
              <a:ext uri="{FF2B5EF4-FFF2-40B4-BE49-F238E27FC236}">
                <a16:creationId xmlns:a16="http://schemas.microsoft.com/office/drawing/2014/main" id="{876F1E6B-CB05-D340-BBCF-7375F3E91765}"/>
              </a:ext>
            </a:extLst>
          </p:cNvPr>
          <p:cNvSpPr>
            <a:spLocks noEditPoints="1"/>
          </p:cNvSpPr>
          <p:nvPr/>
        </p:nvSpPr>
        <p:spPr bwMode="auto">
          <a:xfrm>
            <a:off x="6919913" y="2452688"/>
            <a:ext cx="215900" cy="217487"/>
          </a:xfrm>
          <a:custGeom>
            <a:avLst/>
            <a:gdLst>
              <a:gd name="T0" fmla="*/ 1 w 63"/>
              <a:gd name="T1" fmla="*/ 42 h 63"/>
              <a:gd name="T2" fmla="*/ 1 w 63"/>
              <a:gd name="T3" fmla="*/ 40 h 63"/>
              <a:gd name="T4" fmla="*/ 14 w 63"/>
              <a:gd name="T5" fmla="*/ 41 h 63"/>
              <a:gd name="T6" fmla="*/ 30 w 63"/>
              <a:gd name="T7" fmla="*/ 19 h 63"/>
              <a:gd name="T8" fmla="*/ 17 w 63"/>
              <a:gd name="T9" fmla="*/ 8 h 63"/>
              <a:gd name="T10" fmla="*/ 9 w 63"/>
              <a:gd name="T11" fmla="*/ 14 h 63"/>
              <a:gd name="T12" fmla="*/ 9 w 63"/>
              <a:gd name="T13" fmla="*/ 19 h 63"/>
              <a:gd name="T14" fmla="*/ 18 w 63"/>
              <a:gd name="T15" fmla="*/ 39 h 63"/>
              <a:gd name="T16" fmla="*/ 4 w 63"/>
              <a:gd name="T17" fmla="*/ 24 h 63"/>
              <a:gd name="T18" fmla="*/ 4 w 63"/>
              <a:gd name="T19" fmla="*/ 9 h 63"/>
              <a:gd name="T20" fmla="*/ 17 w 63"/>
              <a:gd name="T21" fmla="*/ 0 h 63"/>
              <a:gd name="T22" fmla="*/ 37 w 63"/>
              <a:gd name="T23" fmla="*/ 16 h 63"/>
              <a:gd name="T24" fmla="*/ 30 w 63"/>
              <a:gd name="T25" fmla="*/ 19 h 63"/>
              <a:gd name="T26" fmla="*/ 6 w 63"/>
              <a:gd name="T27" fmla="*/ 58 h 63"/>
              <a:gd name="T28" fmla="*/ 5 w 63"/>
              <a:gd name="T29" fmla="*/ 56 h 63"/>
              <a:gd name="T30" fmla="*/ 16 w 63"/>
              <a:gd name="T31" fmla="*/ 46 h 63"/>
              <a:gd name="T32" fmla="*/ 7 w 63"/>
              <a:gd name="T33" fmla="*/ 58 h 63"/>
              <a:gd name="T34" fmla="*/ 22 w 63"/>
              <a:gd name="T35" fmla="*/ 63 h 63"/>
              <a:gd name="T36" fmla="*/ 20 w 63"/>
              <a:gd name="T37" fmla="*/ 49 h 63"/>
              <a:gd name="T38" fmla="*/ 23 w 63"/>
              <a:gd name="T39" fmla="*/ 49 h 63"/>
              <a:gd name="T40" fmla="*/ 59 w 63"/>
              <a:gd name="T41" fmla="*/ 54 h 63"/>
              <a:gd name="T42" fmla="*/ 46 w 63"/>
              <a:gd name="T43" fmla="*/ 62 h 63"/>
              <a:gd name="T44" fmla="*/ 25 w 63"/>
              <a:gd name="T45" fmla="*/ 46 h 63"/>
              <a:gd name="T46" fmla="*/ 33 w 63"/>
              <a:gd name="T47" fmla="*/ 43 h 63"/>
              <a:gd name="T48" fmla="*/ 48 w 63"/>
              <a:gd name="T49" fmla="*/ 54 h 63"/>
              <a:gd name="T50" fmla="*/ 55 w 63"/>
              <a:gd name="T51" fmla="*/ 46 h 63"/>
              <a:gd name="T52" fmla="*/ 44 w 63"/>
              <a:gd name="T53" fmla="*/ 33 h 63"/>
              <a:gd name="T54" fmla="*/ 46 w 63"/>
              <a:gd name="T55" fmla="*/ 25 h 63"/>
              <a:gd name="T56" fmla="*/ 62 w 63"/>
              <a:gd name="T57" fmla="*/ 46 h 63"/>
              <a:gd name="T58" fmla="*/ 42 w 63"/>
              <a:gd name="T59" fmla="*/ 13 h 63"/>
              <a:gd name="T60" fmla="*/ 40 w 63"/>
              <a:gd name="T61" fmla="*/ 13 h 63"/>
              <a:gd name="T62" fmla="*/ 41 w 63"/>
              <a:gd name="T63" fmla="*/ 0 h 63"/>
              <a:gd name="T64" fmla="*/ 42 w 63"/>
              <a:gd name="T65" fmla="*/ 13 h 63"/>
              <a:gd name="T66" fmla="*/ 47 w 63"/>
              <a:gd name="T67" fmla="*/ 17 h 63"/>
              <a:gd name="T68" fmla="*/ 46 w 63"/>
              <a:gd name="T69" fmla="*/ 15 h 63"/>
              <a:gd name="T70" fmla="*/ 58 w 63"/>
              <a:gd name="T71" fmla="*/ 5 h 63"/>
              <a:gd name="T72" fmla="*/ 48 w 63"/>
              <a:gd name="T73" fmla="*/ 16 h 63"/>
              <a:gd name="T74" fmla="*/ 50 w 63"/>
              <a:gd name="T75" fmla="*/ 23 h 63"/>
              <a:gd name="T76" fmla="*/ 50 w 63"/>
              <a:gd name="T77" fmla="*/ 20 h 63"/>
              <a:gd name="T78" fmla="*/ 63 w 63"/>
              <a:gd name="T79" fmla="*/ 22 h 6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" h="63">
                <a:moveTo>
                  <a:pt x="13" y="42"/>
                </a:moveTo>
                <a:cubicBezTo>
                  <a:pt x="1" y="42"/>
                  <a:pt x="1" y="42"/>
                  <a:pt x="1" y="42"/>
                </a:cubicBezTo>
                <a:cubicBezTo>
                  <a:pt x="0" y="42"/>
                  <a:pt x="0" y="42"/>
                  <a:pt x="0" y="41"/>
                </a:cubicBezTo>
                <a:cubicBezTo>
                  <a:pt x="0" y="40"/>
                  <a:pt x="0" y="40"/>
                  <a:pt x="1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4" y="40"/>
                  <a:pt x="14" y="40"/>
                  <a:pt x="14" y="41"/>
                </a:cubicBezTo>
                <a:cubicBezTo>
                  <a:pt x="14" y="42"/>
                  <a:pt x="14" y="42"/>
                  <a:pt x="13" y="42"/>
                </a:cubicBezTo>
                <a:close/>
                <a:moveTo>
                  <a:pt x="30" y="19"/>
                </a:move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18" y="8"/>
                  <a:pt x="17" y="8"/>
                </a:cubicBezTo>
                <a:cubicBezTo>
                  <a:pt x="16" y="8"/>
                  <a:pt x="15" y="8"/>
                  <a:pt x="14" y="9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5"/>
                  <a:pt x="8" y="16"/>
                  <a:pt x="8" y="17"/>
                </a:cubicBezTo>
                <a:cubicBezTo>
                  <a:pt x="8" y="18"/>
                  <a:pt x="8" y="19"/>
                  <a:pt x="9" y="19"/>
                </a:cubicBezTo>
                <a:cubicBezTo>
                  <a:pt x="19" y="30"/>
                  <a:pt x="19" y="30"/>
                  <a:pt x="19" y="30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38"/>
                  <a:pt x="17" y="38"/>
                  <a:pt x="16" y="37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2"/>
                  <a:pt x="0" y="20"/>
                  <a:pt x="0" y="17"/>
                </a:cubicBezTo>
                <a:cubicBezTo>
                  <a:pt x="0" y="14"/>
                  <a:pt x="2" y="11"/>
                  <a:pt x="4" y="9"/>
                </a:cubicBezTo>
                <a:cubicBezTo>
                  <a:pt x="9" y="3"/>
                  <a:pt x="9" y="3"/>
                  <a:pt x="9" y="3"/>
                </a:cubicBezTo>
                <a:cubicBezTo>
                  <a:pt x="11" y="1"/>
                  <a:pt x="14" y="0"/>
                  <a:pt x="17" y="0"/>
                </a:cubicBezTo>
                <a:cubicBezTo>
                  <a:pt x="20" y="0"/>
                  <a:pt x="23" y="1"/>
                  <a:pt x="25" y="4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7"/>
                  <a:pt x="38" y="18"/>
                  <a:pt x="39" y="18"/>
                </a:cubicBezTo>
                <a:lnTo>
                  <a:pt x="30" y="19"/>
                </a:lnTo>
                <a:close/>
                <a:moveTo>
                  <a:pt x="7" y="58"/>
                </a:move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5" y="58"/>
                  <a:pt x="5" y="58"/>
                </a:cubicBezTo>
                <a:cubicBezTo>
                  <a:pt x="5" y="57"/>
                  <a:pt x="5" y="56"/>
                  <a:pt x="5" y="5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6"/>
                  <a:pt x="16" y="46"/>
                  <a:pt x="16" y="46"/>
                </a:cubicBezTo>
                <a:cubicBezTo>
                  <a:pt x="17" y="47"/>
                  <a:pt x="17" y="47"/>
                  <a:pt x="16" y="48"/>
                </a:cubicBezTo>
                <a:lnTo>
                  <a:pt x="7" y="58"/>
                </a:lnTo>
                <a:close/>
                <a:moveTo>
                  <a:pt x="23" y="62"/>
                </a:moveTo>
                <a:cubicBezTo>
                  <a:pt x="23" y="62"/>
                  <a:pt x="22" y="63"/>
                  <a:pt x="22" y="63"/>
                </a:cubicBezTo>
                <a:cubicBezTo>
                  <a:pt x="21" y="63"/>
                  <a:pt x="20" y="62"/>
                  <a:pt x="20" y="62"/>
                </a:cubicBezTo>
                <a:cubicBezTo>
                  <a:pt x="20" y="49"/>
                  <a:pt x="20" y="49"/>
                  <a:pt x="20" y="49"/>
                </a:cubicBezTo>
                <a:cubicBezTo>
                  <a:pt x="20" y="49"/>
                  <a:pt x="21" y="48"/>
                  <a:pt x="22" y="48"/>
                </a:cubicBezTo>
                <a:cubicBezTo>
                  <a:pt x="22" y="48"/>
                  <a:pt x="23" y="49"/>
                  <a:pt x="23" y="49"/>
                </a:cubicBezTo>
                <a:lnTo>
                  <a:pt x="23" y="62"/>
                </a:lnTo>
                <a:close/>
                <a:moveTo>
                  <a:pt x="59" y="54"/>
                </a:moveTo>
                <a:cubicBezTo>
                  <a:pt x="54" y="59"/>
                  <a:pt x="54" y="59"/>
                  <a:pt x="54" y="59"/>
                </a:cubicBezTo>
                <a:cubicBezTo>
                  <a:pt x="51" y="61"/>
                  <a:pt x="49" y="62"/>
                  <a:pt x="46" y="62"/>
                </a:cubicBezTo>
                <a:cubicBezTo>
                  <a:pt x="43" y="62"/>
                  <a:pt x="40" y="61"/>
                  <a:pt x="38" y="59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4" y="45"/>
                  <a:pt x="24" y="44"/>
                </a:cubicBezTo>
                <a:cubicBezTo>
                  <a:pt x="33" y="43"/>
                  <a:pt x="33" y="43"/>
                  <a:pt x="33" y="43"/>
                </a:cubicBezTo>
                <a:cubicBezTo>
                  <a:pt x="43" y="54"/>
                  <a:pt x="43" y="54"/>
                  <a:pt x="43" y="54"/>
                </a:cubicBezTo>
                <a:cubicBezTo>
                  <a:pt x="45" y="55"/>
                  <a:pt x="47" y="55"/>
                  <a:pt x="48" y="54"/>
                </a:cubicBezTo>
                <a:cubicBezTo>
                  <a:pt x="54" y="48"/>
                  <a:pt x="54" y="48"/>
                  <a:pt x="54" y="48"/>
                </a:cubicBezTo>
                <a:cubicBezTo>
                  <a:pt x="55" y="48"/>
                  <a:pt x="55" y="47"/>
                  <a:pt x="55" y="46"/>
                </a:cubicBezTo>
                <a:cubicBezTo>
                  <a:pt x="55" y="45"/>
                  <a:pt x="55" y="44"/>
                  <a:pt x="54" y="43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24"/>
                  <a:pt x="44" y="24"/>
                  <a:pt x="44" y="24"/>
                </a:cubicBezTo>
                <a:cubicBezTo>
                  <a:pt x="45" y="24"/>
                  <a:pt x="46" y="25"/>
                  <a:pt x="46" y="25"/>
                </a:cubicBezTo>
                <a:cubicBezTo>
                  <a:pt x="59" y="38"/>
                  <a:pt x="59" y="38"/>
                  <a:pt x="59" y="38"/>
                </a:cubicBezTo>
                <a:cubicBezTo>
                  <a:pt x="61" y="40"/>
                  <a:pt x="62" y="43"/>
                  <a:pt x="62" y="46"/>
                </a:cubicBezTo>
                <a:cubicBezTo>
                  <a:pt x="62" y="49"/>
                  <a:pt x="61" y="52"/>
                  <a:pt x="59" y="54"/>
                </a:cubicBezTo>
                <a:close/>
                <a:moveTo>
                  <a:pt x="42" y="13"/>
                </a:moveTo>
                <a:cubicBezTo>
                  <a:pt x="42" y="14"/>
                  <a:pt x="42" y="14"/>
                  <a:pt x="41" y="14"/>
                </a:cubicBezTo>
                <a:cubicBezTo>
                  <a:pt x="40" y="14"/>
                  <a:pt x="40" y="14"/>
                  <a:pt x="40" y="13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0"/>
                  <a:pt x="40" y="0"/>
                  <a:pt x="41" y="0"/>
                </a:cubicBezTo>
                <a:cubicBezTo>
                  <a:pt x="42" y="0"/>
                  <a:pt x="42" y="0"/>
                  <a:pt x="42" y="1"/>
                </a:cubicBezTo>
                <a:lnTo>
                  <a:pt x="42" y="13"/>
                </a:lnTo>
                <a:close/>
                <a:moveTo>
                  <a:pt x="48" y="16"/>
                </a:moveTo>
                <a:cubicBezTo>
                  <a:pt x="48" y="17"/>
                  <a:pt x="47" y="17"/>
                  <a:pt x="47" y="17"/>
                </a:cubicBezTo>
                <a:cubicBezTo>
                  <a:pt x="47" y="17"/>
                  <a:pt x="47" y="17"/>
                  <a:pt x="46" y="16"/>
                </a:cubicBezTo>
                <a:cubicBezTo>
                  <a:pt x="46" y="16"/>
                  <a:pt x="46" y="15"/>
                  <a:pt x="46" y="15"/>
                </a:cubicBezTo>
                <a:cubicBezTo>
                  <a:pt x="56" y="5"/>
                  <a:pt x="56" y="5"/>
                  <a:pt x="56" y="5"/>
                </a:cubicBezTo>
                <a:cubicBezTo>
                  <a:pt x="56" y="4"/>
                  <a:pt x="57" y="4"/>
                  <a:pt x="58" y="5"/>
                </a:cubicBezTo>
                <a:cubicBezTo>
                  <a:pt x="58" y="5"/>
                  <a:pt x="58" y="6"/>
                  <a:pt x="58" y="7"/>
                </a:cubicBezTo>
                <a:lnTo>
                  <a:pt x="48" y="16"/>
                </a:lnTo>
                <a:close/>
                <a:moveTo>
                  <a:pt x="62" y="23"/>
                </a:moveTo>
                <a:cubicBezTo>
                  <a:pt x="50" y="23"/>
                  <a:pt x="50" y="23"/>
                  <a:pt x="50" y="23"/>
                </a:cubicBezTo>
                <a:cubicBezTo>
                  <a:pt x="49" y="23"/>
                  <a:pt x="48" y="22"/>
                  <a:pt x="48" y="22"/>
                </a:cubicBezTo>
                <a:cubicBezTo>
                  <a:pt x="48" y="21"/>
                  <a:pt x="49" y="20"/>
                  <a:pt x="50" y="20"/>
                </a:cubicBezTo>
                <a:cubicBezTo>
                  <a:pt x="62" y="20"/>
                  <a:pt x="62" y="20"/>
                  <a:pt x="62" y="20"/>
                </a:cubicBezTo>
                <a:cubicBezTo>
                  <a:pt x="62" y="20"/>
                  <a:pt x="63" y="21"/>
                  <a:pt x="63" y="22"/>
                </a:cubicBezTo>
                <a:cubicBezTo>
                  <a:pt x="63" y="22"/>
                  <a:pt x="62" y="23"/>
                  <a:pt x="62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16" name="Freeform 134">
            <a:extLst>
              <a:ext uri="{FF2B5EF4-FFF2-40B4-BE49-F238E27FC236}">
                <a16:creationId xmlns:a16="http://schemas.microsoft.com/office/drawing/2014/main" id="{A5D5022D-FCBC-8E4F-8DEE-47FC87D3DFA6}"/>
              </a:ext>
            </a:extLst>
          </p:cNvPr>
          <p:cNvSpPr>
            <a:spLocks noEditPoints="1"/>
          </p:cNvSpPr>
          <p:nvPr/>
        </p:nvSpPr>
        <p:spPr bwMode="auto">
          <a:xfrm>
            <a:off x="7413625" y="2460625"/>
            <a:ext cx="220663" cy="209550"/>
          </a:xfrm>
          <a:custGeom>
            <a:avLst/>
            <a:gdLst>
              <a:gd name="T0" fmla="*/ 64 w 64"/>
              <a:gd name="T1" fmla="*/ 57 h 61"/>
              <a:gd name="T2" fmla="*/ 60 w 64"/>
              <a:gd name="T3" fmla="*/ 61 h 61"/>
              <a:gd name="T4" fmla="*/ 4 w 64"/>
              <a:gd name="T5" fmla="*/ 61 h 61"/>
              <a:gd name="T6" fmla="*/ 0 w 64"/>
              <a:gd name="T7" fmla="*/ 57 h 61"/>
              <a:gd name="T8" fmla="*/ 0 w 64"/>
              <a:gd name="T9" fmla="*/ 45 h 61"/>
              <a:gd name="T10" fmla="*/ 4 w 64"/>
              <a:gd name="T11" fmla="*/ 41 h 61"/>
              <a:gd name="T12" fmla="*/ 20 w 64"/>
              <a:gd name="T13" fmla="*/ 41 h 61"/>
              <a:gd name="T14" fmla="*/ 27 w 64"/>
              <a:gd name="T15" fmla="*/ 46 h 61"/>
              <a:gd name="T16" fmla="*/ 37 w 64"/>
              <a:gd name="T17" fmla="*/ 46 h 61"/>
              <a:gd name="T18" fmla="*/ 44 w 64"/>
              <a:gd name="T19" fmla="*/ 41 h 61"/>
              <a:gd name="T20" fmla="*/ 60 w 64"/>
              <a:gd name="T21" fmla="*/ 41 h 61"/>
              <a:gd name="T22" fmla="*/ 64 w 64"/>
              <a:gd name="T23" fmla="*/ 45 h 61"/>
              <a:gd name="T24" fmla="*/ 64 w 64"/>
              <a:gd name="T25" fmla="*/ 57 h 61"/>
              <a:gd name="T26" fmla="*/ 49 w 64"/>
              <a:gd name="T27" fmla="*/ 22 h 61"/>
              <a:gd name="T28" fmla="*/ 39 w 64"/>
              <a:gd name="T29" fmla="*/ 22 h 61"/>
              <a:gd name="T30" fmla="*/ 39 w 64"/>
              <a:gd name="T31" fmla="*/ 39 h 61"/>
              <a:gd name="T32" fmla="*/ 37 w 64"/>
              <a:gd name="T33" fmla="*/ 41 h 61"/>
              <a:gd name="T34" fmla="*/ 27 w 64"/>
              <a:gd name="T35" fmla="*/ 41 h 61"/>
              <a:gd name="T36" fmla="*/ 25 w 64"/>
              <a:gd name="T37" fmla="*/ 39 h 61"/>
              <a:gd name="T38" fmla="*/ 25 w 64"/>
              <a:gd name="T39" fmla="*/ 22 h 61"/>
              <a:gd name="T40" fmla="*/ 15 w 64"/>
              <a:gd name="T41" fmla="*/ 22 h 61"/>
              <a:gd name="T42" fmla="*/ 13 w 64"/>
              <a:gd name="T43" fmla="*/ 20 h 61"/>
              <a:gd name="T44" fmla="*/ 13 w 64"/>
              <a:gd name="T45" fmla="*/ 18 h 61"/>
              <a:gd name="T46" fmla="*/ 30 w 64"/>
              <a:gd name="T47" fmla="*/ 1 h 61"/>
              <a:gd name="T48" fmla="*/ 32 w 64"/>
              <a:gd name="T49" fmla="*/ 0 h 61"/>
              <a:gd name="T50" fmla="*/ 34 w 64"/>
              <a:gd name="T51" fmla="*/ 1 h 61"/>
              <a:gd name="T52" fmla="*/ 51 w 64"/>
              <a:gd name="T53" fmla="*/ 18 h 61"/>
              <a:gd name="T54" fmla="*/ 51 w 64"/>
              <a:gd name="T55" fmla="*/ 20 h 61"/>
              <a:gd name="T56" fmla="*/ 49 w 64"/>
              <a:gd name="T57" fmla="*/ 22 h 61"/>
              <a:gd name="T58" fmla="*/ 47 w 64"/>
              <a:gd name="T59" fmla="*/ 51 h 61"/>
              <a:gd name="T60" fmla="*/ 44 w 64"/>
              <a:gd name="T61" fmla="*/ 54 h 61"/>
              <a:gd name="T62" fmla="*/ 47 w 64"/>
              <a:gd name="T63" fmla="*/ 56 h 61"/>
              <a:gd name="T64" fmla="*/ 49 w 64"/>
              <a:gd name="T65" fmla="*/ 54 h 61"/>
              <a:gd name="T66" fmla="*/ 47 w 64"/>
              <a:gd name="T67" fmla="*/ 51 h 61"/>
              <a:gd name="T68" fmla="*/ 56 w 64"/>
              <a:gd name="T69" fmla="*/ 51 h 61"/>
              <a:gd name="T70" fmla="*/ 54 w 64"/>
              <a:gd name="T71" fmla="*/ 54 h 61"/>
              <a:gd name="T72" fmla="*/ 56 w 64"/>
              <a:gd name="T73" fmla="*/ 56 h 61"/>
              <a:gd name="T74" fmla="*/ 59 w 64"/>
              <a:gd name="T75" fmla="*/ 54 h 61"/>
              <a:gd name="T76" fmla="*/ 56 w 64"/>
              <a:gd name="T77" fmla="*/ 51 h 6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4" h="61">
                <a:moveTo>
                  <a:pt x="64" y="57"/>
                </a:moveTo>
                <a:cubicBezTo>
                  <a:pt x="64" y="59"/>
                  <a:pt x="62" y="61"/>
                  <a:pt x="60" y="61"/>
                </a:cubicBezTo>
                <a:cubicBezTo>
                  <a:pt x="4" y="61"/>
                  <a:pt x="4" y="61"/>
                  <a:pt x="4" y="61"/>
                </a:cubicBezTo>
                <a:cubicBezTo>
                  <a:pt x="2" y="61"/>
                  <a:pt x="0" y="59"/>
                  <a:pt x="0" y="57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3"/>
                  <a:pt x="2" y="41"/>
                  <a:pt x="4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4"/>
                  <a:pt x="24" y="46"/>
                  <a:pt x="27" y="46"/>
                </a:cubicBezTo>
                <a:cubicBezTo>
                  <a:pt x="37" y="46"/>
                  <a:pt x="37" y="46"/>
                  <a:pt x="37" y="46"/>
                </a:cubicBezTo>
                <a:cubicBezTo>
                  <a:pt x="40" y="46"/>
                  <a:pt x="43" y="44"/>
                  <a:pt x="44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2" y="41"/>
                  <a:pt x="64" y="43"/>
                  <a:pt x="64" y="45"/>
                </a:cubicBezTo>
                <a:lnTo>
                  <a:pt x="64" y="57"/>
                </a:lnTo>
                <a:close/>
                <a:moveTo>
                  <a:pt x="49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40"/>
                  <a:pt x="38" y="41"/>
                  <a:pt x="37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26" y="41"/>
                  <a:pt x="25" y="40"/>
                  <a:pt x="25" y="39"/>
                </a:cubicBezTo>
                <a:cubicBezTo>
                  <a:pt x="25" y="22"/>
                  <a:pt x="25" y="22"/>
                  <a:pt x="25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2"/>
                  <a:pt x="13" y="21"/>
                  <a:pt x="13" y="20"/>
                </a:cubicBezTo>
                <a:cubicBezTo>
                  <a:pt x="12" y="20"/>
                  <a:pt x="13" y="19"/>
                  <a:pt x="13" y="18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0"/>
                  <a:pt x="31" y="0"/>
                  <a:pt x="32" y="0"/>
                </a:cubicBezTo>
                <a:cubicBezTo>
                  <a:pt x="33" y="0"/>
                  <a:pt x="33" y="0"/>
                  <a:pt x="34" y="1"/>
                </a:cubicBezTo>
                <a:cubicBezTo>
                  <a:pt x="51" y="18"/>
                  <a:pt x="51" y="18"/>
                  <a:pt x="51" y="18"/>
                </a:cubicBezTo>
                <a:cubicBezTo>
                  <a:pt x="51" y="19"/>
                  <a:pt x="52" y="20"/>
                  <a:pt x="51" y="20"/>
                </a:cubicBezTo>
                <a:cubicBezTo>
                  <a:pt x="51" y="21"/>
                  <a:pt x="50" y="22"/>
                  <a:pt x="49" y="22"/>
                </a:cubicBezTo>
                <a:close/>
                <a:moveTo>
                  <a:pt x="47" y="51"/>
                </a:moveTo>
                <a:cubicBezTo>
                  <a:pt x="45" y="51"/>
                  <a:pt x="44" y="52"/>
                  <a:pt x="44" y="54"/>
                </a:cubicBezTo>
                <a:cubicBezTo>
                  <a:pt x="44" y="55"/>
                  <a:pt x="45" y="56"/>
                  <a:pt x="47" y="56"/>
                </a:cubicBezTo>
                <a:cubicBezTo>
                  <a:pt x="48" y="56"/>
                  <a:pt x="49" y="55"/>
                  <a:pt x="49" y="54"/>
                </a:cubicBezTo>
                <a:cubicBezTo>
                  <a:pt x="49" y="52"/>
                  <a:pt x="48" y="51"/>
                  <a:pt x="47" y="51"/>
                </a:cubicBezTo>
                <a:close/>
                <a:moveTo>
                  <a:pt x="56" y="51"/>
                </a:moveTo>
                <a:cubicBezTo>
                  <a:pt x="55" y="51"/>
                  <a:pt x="54" y="52"/>
                  <a:pt x="54" y="54"/>
                </a:cubicBezTo>
                <a:cubicBezTo>
                  <a:pt x="54" y="55"/>
                  <a:pt x="55" y="56"/>
                  <a:pt x="56" y="56"/>
                </a:cubicBezTo>
                <a:cubicBezTo>
                  <a:pt x="58" y="56"/>
                  <a:pt x="59" y="55"/>
                  <a:pt x="59" y="54"/>
                </a:cubicBezTo>
                <a:cubicBezTo>
                  <a:pt x="59" y="52"/>
                  <a:pt x="58" y="51"/>
                  <a:pt x="56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17" name="Freeform 135">
            <a:extLst>
              <a:ext uri="{FF2B5EF4-FFF2-40B4-BE49-F238E27FC236}">
                <a16:creationId xmlns:a16="http://schemas.microsoft.com/office/drawing/2014/main" id="{5524DAE5-FD7A-8D49-8F66-E83D757247D4}"/>
              </a:ext>
            </a:extLst>
          </p:cNvPr>
          <p:cNvSpPr>
            <a:spLocks noEditPoints="1"/>
          </p:cNvSpPr>
          <p:nvPr/>
        </p:nvSpPr>
        <p:spPr bwMode="auto">
          <a:xfrm>
            <a:off x="7908925" y="2452688"/>
            <a:ext cx="250825" cy="234950"/>
          </a:xfrm>
          <a:custGeom>
            <a:avLst/>
            <a:gdLst>
              <a:gd name="T0" fmla="*/ 13 w 73"/>
              <a:gd name="T1" fmla="*/ 39 h 68"/>
              <a:gd name="T2" fmla="*/ 8 w 73"/>
              <a:gd name="T3" fmla="*/ 39 h 68"/>
              <a:gd name="T4" fmla="*/ 0 w 73"/>
              <a:gd name="T5" fmla="*/ 33 h 68"/>
              <a:gd name="T6" fmla="*/ 5 w 73"/>
              <a:gd name="T7" fmla="*/ 19 h 68"/>
              <a:gd name="T8" fmla="*/ 15 w 73"/>
              <a:gd name="T9" fmla="*/ 22 h 68"/>
              <a:gd name="T10" fmla="*/ 20 w 73"/>
              <a:gd name="T11" fmla="*/ 21 h 68"/>
              <a:gd name="T12" fmla="*/ 20 w 73"/>
              <a:gd name="T13" fmla="*/ 24 h 68"/>
              <a:gd name="T14" fmla="*/ 23 w 73"/>
              <a:gd name="T15" fmla="*/ 34 h 68"/>
              <a:gd name="T16" fmla="*/ 13 w 73"/>
              <a:gd name="T17" fmla="*/ 39 h 68"/>
              <a:gd name="T18" fmla="*/ 15 w 73"/>
              <a:gd name="T19" fmla="*/ 19 h 68"/>
              <a:gd name="T20" fmla="*/ 5 w 73"/>
              <a:gd name="T21" fmla="*/ 9 h 68"/>
              <a:gd name="T22" fmla="*/ 15 w 73"/>
              <a:gd name="T23" fmla="*/ 0 h 68"/>
              <a:gd name="T24" fmla="*/ 25 w 73"/>
              <a:gd name="T25" fmla="*/ 9 h 68"/>
              <a:gd name="T26" fmla="*/ 15 w 73"/>
              <a:gd name="T27" fmla="*/ 19 h 68"/>
              <a:gd name="T28" fmla="*/ 53 w 73"/>
              <a:gd name="T29" fmla="*/ 68 h 68"/>
              <a:gd name="T30" fmla="*/ 20 w 73"/>
              <a:gd name="T31" fmla="*/ 68 h 68"/>
              <a:gd name="T32" fmla="*/ 10 w 73"/>
              <a:gd name="T33" fmla="*/ 58 h 68"/>
              <a:gd name="T34" fmla="*/ 23 w 73"/>
              <a:gd name="T35" fmla="*/ 36 h 68"/>
              <a:gd name="T36" fmla="*/ 37 w 73"/>
              <a:gd name="T37" fmla="*/ 41 h 68"/>
              <a:gd name="T38" fmla="*/ 50 w 73"/>
              <a:gd name="T39" fmla="*/ 36 h 68"/>
              <a:gd name="T40" fmla="*/ 64 w 73"/>
              <a:gd name="T41" fmla="*/ 58 h 68"/>
              <a:gd name="T42" fmla="*/ 53 w 73"/>
              <a:gd name="T43" fmla="*/ 68 h 68"/>
              <a:gd name="T44" fmla="*/ 37 w 73"/>
              <a:gd name="T45" fmla="*/ 39 h 68"/>
              <a:gd name="T46" fmla="*/ 22 w 73"/>
              <a:gd name="T47" fmla="*/ 24 h 68"/>
              <a:gd name="T48" fmla="*/ 37 w 73"/>
              <a:gd name="T49" fmla="*/ 9 h 68"/>
              <a:gd name="T50" fmla="*/ 51 w 73"/>
              <a:gd name="T51" fmla="*/ 24 h 68"/>
              <a:gd name="T52" fmla="*/ 37 w 73"/>
              <a:gd name="T53" fmla="*/ 39 h 68"/>
              <a:gd name="T54" fmla="*/ 59 w 73"/>
              <a:gd name="T55" fmla="*/ 19 h 68"/>
              <a:gd name="T56" fmla="*/ 49 w 73"/>
              <a:gd name="T57" fmla="*/ 9 h 68"/>
              <a:gd name="T58" fmla="*/ 59 w 73"/>
              <a:gd name="T59" fmla="*/ 0 h 68"/>
              <a:gd name="T60" fmla="*/ 68 w 73"/>
              <a:gd name="T61" fmla="*/ 9 h 68"/>
              <a:gd name="T62" fmla="*/ 59 w 73"/>
              <a:gd name="T63" fmla="*/ 19 h 68"/>
              <a:gd name="T64" fmla="*/ 66 w 73"/>
              <a:gd name="T65" fmla="*/ 39 h 68"/>
              <a:gd name="T66" fmla="*/ 61 w 73"/>
              <a:gd name="T67" fmla="*/ 39 h 68"/>
              <a:gd name="T68" fmla="*/ 51 w 73"/>
              <a:gd name="T69" fmla="*/ 34 h 68"/>
              <a:gd name="T70" fmla="*/ 54 w 73"/>
              <a:gd name="T71" fmla="*/ 24 h 68"/>
              <a:gd name="T72" fmla="*/ 54 w 73"/>
              <a:gd name="T73" fmla="*/ 21 h 68"/>
              <a:gd name="T74" fmla="*/ 59 w 73"/>
              <a:gd name="T75" fmla="*/ 22 h 68"/>
              <a:gd name="T76" fmla="*/ 69 w 73"/>
              <a:gd name="T77" fmla="*/ 19 h 68"/>
              <a:gd name="T78" fmla="*/ 73 w 73"/>
              <a:gd name="T79" fmla="*/ 33 h 68"/>
              <a:gd name="T80" fmla="*/ 66 w 73"/>
              <a:gd name="T81" fmla="*/ 39 h 6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73" h="68">
                <a:moveTo>
                  <a:pt x="13" y="39"/>
                </a:moveTo>
                <a:cubicBezTo>
                  <a:pt x="8" y="39"/>
                  <a:pt x="8" y="39"/>
                  <a:pt x="8" y="39"/>
                </a:cubicBezTo>
                <a:cubicBezTo>
                  <a:pt x="4" y="39"/>
                  <a:pt x="0" y="37"/>
                  <a:pt x="0" y="33"/>
                </a:cubicBezTo>
                <a:cubicBezTo>
                  <a:pt x="0" y="29"/>
                  <a:pt x="0" y="19"/>
                  <a:pt x="5" y="19"/>
                </a:cubicBezTo>
                <a:cubicBezTo>
                  <a:pt x="6" y="19"/>
                  <a:pt x="10" y="22"/>
                  <a:pt x="15" y="22"/>
                </a:cubicBezTo>
                <a:cubicBezTo>
                  <a:pt x="17" y="22"/>
                  <a:pt x="18" y="22"/>
                  <a:pt x="20" y="21"/>
                </a:cubicBezTo>
                <a:cubicBezTo>
                  <a:pt x="20" y="22"/>
                  <a:pt x="20" y="23"/>
                  <a:pt x="20" y="24"/>
                </a:cubicBezTo>
                <a:cubicBezTo>
                  <a:pt x="20" y="27"/>
                  <a:pt x="21" y="31"/>
                  <a:pt x="23" y="34"/>
                </a:cubicBezTo>
                <a:cubicBezTo>
                  <a:pt x="19" y="34"/>
                  <a:pt x="15" y="36"/>
                  <a:pt x="13" y="39"/>
                </a:cubicBezTo>
                <a:close/>
                <a:moveTo>
                  <a:pt x="15" y="19"/>
                </a:moveTo>
                <a:cubicBezTo>
                  <a:pt x="10" y="19"/>
                  <a:pt x="5" y="15"/>
                  <a:pt x="5" y="9"/>
                </a:cubicBezTo>
                <a:cubicBezTo>
                  <a:pt x="5" y="4"/>
                  <a:pt x="10" y="0"/>
                  <a:pt x="15" y="0"/>
                </a:cubicBezTo>
                <a:cubicBezTo>
                  <a:pt x="20" y="0"/>
                  <a:pt x="25" y="4"/>
                  <a:pt x="25" y="9"/>
                </a:cubicBezTo>
                <a:cubicBezTo>
                  <a:pt x="25" y="15"/>
                  <a:pt x="20" y="19"/>
                  <a:pt x="15" y="19"/>
                </a:cubicBezTo>
                <a:close/>
                <a:moveTo>
                  <a:pt x="53" y="68"/>
                </a:moveTo>
                <a:cubicBezTo>
                  <a:pt x="20" y="68"/>
                  <a:pt x="20" y="68"/>
                  <a:pt x="20" y="68"/>
                </a:cubicBezTo>
                <a:cubicBezTo>
                  <a:pt x="14" y="68"/>
                  <a:pt x="10" y="64"/>
                  <a:pt x="10" y="58"/>
                </a:cubicBezTo>
                <a:cubicBezTo>
                  <a:pt x="10" y="49"/>
                  <a:pt x="12" y="36"/>
                  <a:pt x="23" y="36"/>
                </a:cubicBezTo>
                <a:cubicBezTo>
                  <a:pt x="25" y="36"/>
                  <a:pt x="29" y="41"/>
                  <a:pt x="37" y="41"/>
                </a:cubicBezTo>
                <a:cubicBezTo>
                  <a:pt x="44" y="41"/>
                  <a:pt x="49" y="36"/>
                  <a:pt x="50" y="36"/>
                </a:cubicBezTo>
                <a:cubicBezTo>
                  <a:pt x="62" y="36"/>
                  <a:pt x="64" y="49"/>
                  <a:pt x="64" y="58"/>
                </a:cubicBezTo>
                <a:cubicBezTo>
                  <a:pt x="64" y="64"/>
                  <a:pt x="60" y="68"/>
                  <a:pt x="53" y="68"/>
                </a:cubicBezTo>
                <a:close/>
                <a:moveTo>
                  <a:pt x="37" y="39"/>
                </a:moveTo>
                <a:cubicBezTo>
                  <a:pt x="29" y="39"/>
                  <a:pt x="22" y="32"/>
                  <a:pt x="22" y="24"/>
                </a:cubicBezTo>
                <a:cubicBezTo>
                  <a:pt x="22" y="16"/>
                  <a:pt x="29" y="9"/>
                  <a:pt x="37" y="9"/>
                </a:cubicBezTo>
                <a:cubicBezTo>
                  <a:pt x="45" y="9"/>
                  <a:pt x="51" y="16"/>
                  <a:pt x="51" y="24"/>
                </a:cubicBezTo>
                <a:cubicBezTo>
                  <a:pt x="51" y="32"/>
                  <a:pt x="45" y="39"/>
                  <a:pt x="37" y="39"/>
                </a:cubicBezTo>
                <a:close/>
                <a:moveTo>
                  <a:pt x="59" y="19"/>
                </a:moveTo>
                <a:cubicBezTo>
                  <a:pt x="53" y="19"/>
                  <a:pt x="49" y="15"/>
                  <a:pt x="49" y="9"/>
                </a:cubicBezTo>
                <a:cubicBezTo>
                  <a:pt x="49" y="4"/>
                  <a:pt x="53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"/>
                  <a:pt x="64" y="19"/>
                  <a:pt x="59" y="19"/>
                </a:cubicBezTo>
                <a:close/>
                <a:moveTo>
                  <a:pt x="66" y="39"/>
                </a:moveTo>
                <a:cubicBezTo>
                  <a:pt x="61" y="39"/>
                  <a:pt x="61" y="39"/>
                  <a:pt x="61" y="39"/>
                </a:cubicBezTo>
                <a:cubicBezTo>
                  <a:pt x="58" y="36"/>
                  <a:pt x="55" y="34"/>
                  <a:pt x="51" y="34"/>
                </a:cubicBezTo>
                <a:cubicBezTo>
                  <a:pt x="53" y="31"/>
                  <a:pt x="54" y="27"/>
                  <a:pt x="54" y="24"/>
                </a:cubicBezTo>
                <a:cubicBezTo>
                  <a:pt x="54" y="23"/>
                  <a:pt x="54" y="22"/>
                  <a:pt x="54" y="21"/>
                </a:cubicBezTo>
                <a:cubicBezTo>
                  <a:pt x="55" y="22"/>
                  <a:pt x="57" y="22"/>
                  <a:pt x="59" y="22"/>
                </a:cubicBezTo>
                <a:cubicBezTo>
                  <a:pt x="64" y="22"/>
                  <a:pt x="68" y="19"/>
                  <a:pt x="69" y="19"/>
                </a:cubicBezTo>
                <a:cubicBezTo>
                  <a:pt x="73" y="19"/>
                  <a:pt x="73" y="29"/>
                  <a:pt x="73" y="33"/>
                </a:cubicBezTo>
                <a:cubicBezTo>
                  <a:pt x="73" y="37"/>
                  <a:pt x="70" y="39"/>
                  <a:pt x="66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18" name="Freeform 136">
            <a:extLst>
              <a:ext uri="{FF2B5EF4-FFF2-40B4-BE49-F238E27FC236}">
                <a16:creationId xmlns:a16="http://schemas.microsoft.com/office/drawing/2014/main" id="{1681BE52-02CA-3441-AE5E-221959944079}"/>
              </a:ext>
            </a:extLst>
          </p:cNvPr>
          <p:cNvSpPr>
            <a:spLocks/>
          </p:cNvSpPr>
          <p:nvPr/>
        </p:nvSpPr>
        <p:spPr bwMode="auto">
          <a:xfrm>
            <a:off x="8399463" y="2508250"/>
            <a:ext cx="257175" cy="144463"/>
          </a:xfrm>
          <a:custGeom>
            <a:avLst/>
            <a:gdLst>
              <a:gd name="T0" fmla="*/ 68 w 75"/>
              <a:gd name="T1" fmla="*/ 15 h 42"/>
              <a:gd name="T2" fmla="*/ 66 w 75"/>
              <a:gd name="T3" fmla="*/ 29 h 42"/>
              <a:gd name="T4" fmla="*/ 73 w 75"/>
              <a:gd name="T5" fmla="*/ 38 h 42"/>
              <a:gd name="T6" fmla="*/ 70 w 75"/>
              <a:gd name="T7" fmla="*/ 42 h 42"/>
              <a:gd name="T8" fmla="*/ 61 w 75"/>
              <a:gd name="T9" fmla="*/ 42 h 42"/>
              <a:gd name="T10" fmla="*/ 56 w 75"/>
              <a:gd name="T11" fmla="*/ 40 h 42"/>
              <a:gd name="T12" fmla="*/ 46 w 75"/>
              <a:gd name="T13" fmla="*/ 32 h 42"/>
              <a:gd name="T14" fmla="*/ 43 w 75"/>
              <a:gd name="T15" fmla="*/ 39 h 42"/>
              <a:gd name="T16" fmla="*/ 43 w 75"/>
              <a:gd name="T17" fmla="*/ 41 h 42"/>
              <a:gd name="T18" fmla="*/ 41 w 75"/>
              <a:gd name="T19" fmla="*/ 42 h 42"/>
              <a:gd name="T20" fmla="*/ 36 w 75"/>
              <a:gd name="T21" fmla="*/ 42 h 42"/>
              <a:gd name="T22" fmla="*/ 18 w 75"/>
              <a:gd name="T23" fmla="*/ 34 h 42"/>
              <a:gd name="T24" fmla="*/ 1 w 75"/>
              <a:gd name="T25" fmla="*/ 5 h 42"/>
              <a:gd name="T26" fmla="*/ 1 w 75"/>
              <a:gd name="T27" fmla="*/ 3 h 42"/>
              <a:gd name="T28" fmla="*/ 3 w 75"/>
              <a:gd name="T29" fmla="*/ 2 h 42"/>
              <a:gd name="T30" fmla="*/ 14 w 75"/>
              <a:gd name="T31" fmla="*/ 2 h 42"/>
              <a:gd name="T32" fmla="*/ 15 w 75"/>
              <a:gd name="T33" fmla="*/ 3 h 42"/>
              <a:gd name="T34" fmla="*/ 16 w 75"/>
              <a:gd name="T35" fmla="*/ 4 h 42"/>
              <a:gd name="T36" fmla="*/ 20 w 75"/>
              <a:gd name="T37" fmla="*/ 12 h 42"/>
              <a:gd name="T38" fmla="*/ 28 w 75"/>
              <a:gd name="T39" fmla="*/ 21 h 42"/>
              <a:gd name="T40" fmla="*/ 29 w 75"/>
              <a:gd name="T41" fmla="*/ 10 h 42"/>
              <a:gd name="T42" fmla="*/ 28 w 75"/>
              <a:gd name="T43" fmla="*/ 5 h 42"/>
              <a:gd name="T44" fmla="*/ 25 w 75"/>
              <a:gd name="T45" fmla="*/ 3 h 42"/>
              <a:gd name="T46" fmla="*/ 27 w 75"/>
              <a:gd name="T47" fmla="*/ 1 h 42"/>
              <a:gd name="T48" fmla="*/ 36 w 75"/>
              <a:gd name="T49" fmla="*/ 0 h 42"/>
              <a:gd name="T50" fmla="*/ 41 w 75"/>
              <a:gd name="T51" fmla="*/ 1 h 42"/>
              <a:gd name="T52" fmla="*/ 43 w 75"/>
              <a:gd name="T53" fmla="*/ 13 h 42"/>
              <a:gd name="T54" fmla="*/ 45 w 75"/>
              <a:gd name="T55" fmla="*/ 21 h 42"/>
              <a:gd name="T56" fmla="*/ 52 w 75"/>
              <a:gd name="T57" fmla="*/ 12 h 42"/>
              <a:gd name="T58" fmla="*/ 56 w 75"/>
              <a:gd name="T59" fmla="*/ 4 h 42"/>
              <a:gd name="T60" fmla="*/ 57 w 75"/>
              <a:gd name="T61" fmla="*/ 3 h 42"/>
              <a:gd name="T62" fmla="*/ 59 w 75"/>
              <a:gd name="T63" fmla="*/ 2 h 42"/>
              <a:gd name="T64" fmla="*/ 70 w 75"/>
              <a:gd name="T65" fmla="*/ 2 h 42"/>
              <a:gd name="T66" fmla="*/ 74 w 75"/>
              <a:gd name="T67" fmla="*/ 3 h 42"/>
              <a:gd name="T68" fmla="*/ 68 w 75"/>
              <a:gd name="T69" fmla="*/ 15 h 4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75" h="42">
                <a:moveTo>
                  <a:pt x="68" y="15"/>
                </a:moveTo>
                <a:cubicBezTo>
                  <a:pt x="60" y="24"/>
                  <a:pt x="60" y="23"/>
                  <a:pt x="66" y="29"/>
                </a:cubicBezTo>
                <a:cubicBezTo>
                  <a:pt x="72" y="35"/>
                  <a:pt x="73" y="37"/>
                  <a:pt x="73" y="38"/>
                </a:cubicBezTo>
                <a:cubicBezTo>
                  <a:pt x="73" y="38"/>
                  <a:pt x="75" y="42"/>
                  <a:pt x="70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59" y="42"/>
                  <a:pt x="56" y="40"/>
                  <a:pt x="56" y="40"/>
                </a:cubicBezTo>
                <a:cubicBezTo>
                  <a:pt x="52" y="38"/>
                  <a:pt x="49" y="31"/>
                  <a:pt x="46" y="32"/>
                </a:cubicBezTo>
                <a:cubicBezTo>
                  <a:pt x="46" y="32"/>
                  <a:pt x="43" y="33"/>
                  <a:pt x="43" y="39"/>
                </a:cubicBezTo>
                <a:cubicBezTo>
                  <a:pt x="43" y="40"/>
                  <a:pt x="43" y="41"/>
                  <a:pt x="43" y="41"/>
                </a:cubicBezTo>
                <a:cubicBezTo>
                  <a:pt x="43" y="41"/>
                  <a:pt x="42" y="42"/>
                  <a:pt x="41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27" y="42"/>
                  <a:pt x="18" y="34"/>
                  <a:pt x="18" y="34"/>
                </a:cubicBezTo>
                <a:cubicBezTo>
                  <a:pt x="18" y="34"/>
                  <a:pt x="9" y="24"/>
                  <a:pt x="1" y="5"/>
                </a:cubicBezTo>
                <a:cubicBezTo>
                  <a:pt x="0" y="4"/>
                  <a:pt x="1" y="3"/>
                  <a:pt x="1" y="3"/>
                </a:cubicBezTo>
                <a:cubicBezTo>
                  <a:pt x="1" y="3"/>
                  <a:pt x="2" y="2"/>
                  <a:pt x="3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5" y="2"/>
                  <a:pt x="15" y="3"/>
                  <a:pt x="15" y="3"/>
                </a:cubicBezTo>
                <a:cubicBezTo>
                  <a:pt x="15" y="3"/>
                  <a:pt x="16" y="3"/>
                  <a:pt x="16" y="4"/>
                </a:cubicBezTo>
                <a:cubicBezTo>
                  <a:pt x="18" y="8"/>
                  <a:pt x="20" y="12"/>
                  <a:pt x="20" y="12"/>
                </a:cubicBezTo>
                <a:cubicBezTo>
                  <a:pt x="24" y="20"/>
                  <a:pt x="26" y="21"/>
                  <a:pt x="28" y="21"/>
                </a:cubicBezTo>
                <a:cubicBezTo>
                  <a:pt x="28" y="21"/>
                  <a:pt x="30" y="19"/>
                  <a:pt x="29" y="10"/>
                </a:cubicBezTo>
                <a:cubicBezTo>
                  <a:pt x="29" y="7"/>
                  <a:pt x="28" y="5"/>
                  <a:pt x="28" y="5"/>
                </a:cubicBezTo>
                <a:cubicBezTo>
                  <a:pt x="27" y="4"/>
                  <a:pt x="26" y="4"/>
                  <a:pt x="25" y="3"/>
                </a:cubicBezTo>
                <a:cubicBezTo>
                  <a:pt x="25" y="3"/>
                  <a:pt x="25" y="2"/>
                  <a:pt x="27" y="1"/>
                </a:cubicBezTo>
                <a:cubicBezTo>
                  <a:pt x="29" y="0"/>
                  <a:pt x="32" y="0"/>
                  <a:pt x="36" y="0"/>
                </a:cubicBezTo>
                <a:cubicBezTo>
                  <a:pt x="39" y="0"/>
                  <a:pt x="40" y="1"/>
                  <a:pt x="41" y="1"/>
                </a:cubicBezTo>
                <a:cubicBezTo>
                  <a:pt x="45" y="2"/>
                  <a:pt x="43" y="5"/>
                  <a:pt x="43" y="13"/>
                </a:cubicBezTo>
                <a:cubicBezTo>
                  <a:pt x="43" y="16"/>
                  <a:pt x="43" y="19"/>
                  <a:pt x="45" y="21"/>
                </a:cubicBezTo>
                <a:cubicBezTo>
                  <a:pt x="45" y="21"/>
                  <a:pt x="47" y="21"/>
                  <a:pt x="52" y="12"/>
                </a:cubicBezTo>
                <a:cubicBezTo>
                  <a:pt x="52" y="12"/>
                  <a:pt x="55" y="8"/>
                  <a:pt x="56" y="4"/>
                </a:cubicBezTo>
                <a:cubicBezTo>
                  <a:pt x="57" y="3"/>
                  <a:pt x="57" y="3"/>
                  <a:pt x="57" y="3"/>
                </a:cubicBezTo>
                <a:cubicBezTo>
                  <a:pt x="57" y="3"/>
                  <a:pt x="58" y="2"/>
                  <a:pt x="59" y="2"/>
                </a:cubicBezTo>
                <a:cubicBezTo>
                  <a:pt x="70" y="2"/>
                  <a:pt x="70" y="2"/>
                  <a:pt x="70" y="2"/>
                </a:cubicBezTo>
                <a:cubicBezTo>
                  <a:pt x="73" y="2"/>
                  <a:pt x="74" y="3"/>
                  <a:pt x="74" y="3"/>
                </a:cubicBezTo>
                <a:cubicBezTo>
                  <a:pt x="74" y="5"/>
                  <a:pt x="72" y="9"/>
                  <a:pt x="68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19" name="Freeform 137">
            <a:extLst>
              <a:ext uri="{FF2B5EF4-FFF2-40B4-BE49-F238E27FC236}">
                <a16:creationId xmlns:a16="http://schemas.microsoft.com/office/drawing/2014/main" id="{473784D4-DD3E-1B48-8ED2-C171E4A0EAF6}"/>
              </a:ext>
            </a:extLst>
          </p:cNvPr>
          <p:cNvSpPr>
            <a:spLocks noEditPoints="1"/>
          </p:cNvSpPr>
          <p:nvPr/>
        </p:nvSpPr>
        <p:spPr bwMode="auto">
          <a:xfrm>
            <a:off x="8843963" y="2452688"/>
            <a:ext cx="238125" cy="217487"/>
          </a:xfrm>
          <a:custGeom>
            <a:avLst/>
            <a:gdLst>
              <a:gd name="T0" fmla="*/ 68 w 69"/>
              <a:gd name="T1" fmla="*/ 56 h 63"/>
              <a:gd name="T2" fmla="*/ 68 w 69"/>
              <a:gd name="T3" fmla="*/ 60 h 63"/>
              <a:gd name="T4" fmla="*/ 64 w 69"/>
              <a:gd name="T5" fmla="*/ 63 h 63"/>
              <a:gd name="T6" fmla="*/ 5 w 69"/>
              <a:gd name="T7" fmla="*/ 63 h 63"/>
              <a:gd name="T8" fmla="*/ 1 w 69"/>
              <a:gd name="T9" fmla="*/ 60 h 63"/>
              <a:gd name="T10" fmla="*/ 1 w 69"/>
              <a:gd name="T11" fmla="*/ 56 h 63"/>
              <a:gd name="T12" fmla="*/ 30 w 69"/>
              <a:gd name="T13" fmla="*/ 2 h 63"/>
              <a:gd name="T14" fmla="*/ 34 w 69"/>
              <a:gd name="T15" fmla="*/ 0 h 63"/>
              <a:gd name="T16" fmla="*/ 39 w 69"/>
              <a:gd name="T17" fmla="*/ 2 h 63"/>
              <a:gd name="T18" fmla="*/ 68 w 69"/>
              <a:gd name="T19" fmla="*/ 56 h 63"/>
              <a:gd name="T20" fmla="*/ 40 w 69"/>
              <a:gd name="T21" fmla="*/ 20 h 63"/>
              <a:gd name="T22" fmla="*/ 40 w 69"/>
              <a:gd name="T23" fmla="*/ 20 h 63"/>
              <a:gd name="T24" fmla="*/ 39 w 69"/>
              <a:gd name="T25" fmla="*/ 19 h 63"/>
              <a:gd name="T26" fmla="*/ 30 w 69"/>
              <a:gd name="T27" fmla="*/ 19 h 63"/>
              <a:gd name="T28" fmla="*/ 29 w 69"/>
              <a:gd name="T29" fmla="*/ 20 h 63"/>
              <a:gd name="T30" fmla="*/ 29 w 69"/>
              <a:gd name="T31" fmla="*/ 20 h 63"/>
              <a:gd name="T32" fmla="*/ 30 w 69"/>
              <a:gd name="T33" fmla="*/ 38 h 63"/>
              <a:gd name="T34" fmla="*/ 31 w 69"/>
              <a:gd name="T35" fmla="*/ 39 h 63"/>
              <a:gd name="T36" fmla="*/ 38 w 69"/>
              <a:gd name="T37" fmla="*/ 39 h 63"/>
              <a:gd name="T38" fmla="*/ 39 w 69"/>
              <a:gd name="T39" fmla="*/ 38 h 63"/>
              <a:gd name="T40" fmla="*/ 40 w 69"/>
              <a:gd name="T41" fmla="*/ 20 h 63"/>
              <a:gd name="T42" fmla="*/ 39 w 69"/>
              <a:gd name="T43" fmla="*/ 45 h 63"/>
              <a:gd name="T44" fmla="*/ 38 w 69"/>
              <a:gd name="T45" fmla="*/ 43 h 63"/>
              <a:gd name="T46" fmla="*/ 31 w 69"/>
              <a:gd name="T47" fmla="*/ 43 h 63"/>
              <a:gd name="T48" fmla="*/ 30 w 69"/>
              <a:gd name="T49" fmla="*/ 45 h 63"/>
              <a:gd name="T50" fmla="*/ 30 w 69"/>
              <a:gd name="T51" fmla="*/ 52 h 63"/>
              <a:gd name="T52" fmla="*/ 31 w 69"/>
              <a:gd name="T53" fmla="*/ 53 h 63"/>
              <a:gd name="T54" fmla="*/ 38 w 69"/>
              <a:gd name="T55" fmla="*/ 53 h 63"/>
              <a:gd name="T56" fmla="*/ 39 w 69"/>
              <a:gd name="T57" fmla="*/ 52 h 63"/>
              <a:gd name="T58" fmla="*/ 39 w 69"/>
              <a:gd name="T59" fmla="*/ 45 h 63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9" h="63">
                <a:moveTo>
                  <a:pt x="68" y="56"/>
                </a:moveTo>
                <a:cubicBezTo>
                  <a:pt x="69" y="57"/>
                  <a:pt x="69" y="59"/>
                  <a:pt x="68" y="60"/>
                </a:cubicBezTo>
                <a:cubicBezTo>
                  <a:pt x="67" y="62"/>
                  <a:pt x="65" y="63"/>
                  <a:pt x="64" y="63"/>
                </a:cubicBezTo>
                <a:cubicBezTo>
                  <a:pt x="5" y="63"/>
                  <a:pt x="5" y="63"/>
                  <a:pt x="5" y="63"/>
                </a:cubicBezTo>
                <a:cubicBezTo>
                  <a:pt x="4" y="63"/>
                  <a:pt x="2" y="62"/>
                  <a:pt x="1" y="60"/>
                </a:cubicBezTo>
                <a:cubicBezTo>
                  <a:pt x="0" y="59"/>
                  <a:pt x="0" y="57"/>
                  <a:pt x="1" y="56"/>
                </a:cubicBezTo>
                <a:cubicBezTo>
                  <a:pt x="30" y="2"/>
                  <a:pt x="30" y="2"/>
                  <a:pt x="30" y="2"/>
                </a:cubicBezTo>
                <a:cubicBezTo>
                  <a:pt x="31" y="1"/>
                  <a:pt x="33" y="0"/>
                  <a:pt x="34" y="0"/>
                </a:cubicBezTo>
                <a:cubicBezTo>
                  <a:pt x="36" y="0"/>
                  <a:pt x="38" y="1"/>
                  <a:pt x="39" y="2"/>
                </a:cubicBezTo>
                <a:lnTo>
                  <a:pt x="68" y="56"/>
                </a:lnTo>
                <a:close/>
                <a:moveTo>
                  <a:pt x="40" y="20"/>
                </a:moveTo>
                <a:cubicBezTo>
                  <a:pt x="40" y="20"/>
                  <a:pt x="40" y="20"/>
                  <a:pt x="40" y="20"/>
                </a:cubicBezTo>
                <a:cubicBezTo>
                  <a:pt x="39" y="19"/>
                  <a:pt x="39" y="19"/>
                  <a:pt x="39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9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9"/>
                  <a:pt x="31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9" y="39"/>
                  <a:pt x="39" y="38"/>
                  <a:pt x="39" y="38"/>
                </a:cubicBezTo>
                <a:lnTo>
                  <a:pt x="40" y="20"/>
                </a:lnTo>
                <a:close/>
                <a:moveTo>
                  <a:pt x="39" y="45"/>
                </a:moveTo>
                <a:cubicBezTo>
                  <a:pt x="39" y="44"/>
                  <a:pt x="39" y="43"/>
                  <a:pt x="38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4"/>
                  <a:pt x="30" y="45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3"/>
                  <a:pt x="30" y="53"/>
                  <a:pt x="31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9" y="53"/>
                  <a:pt x="39" y="53"/>
                  <a:pt x="39" y="52"/>
                </a:cubicBezTo>
                <a:lnTo>
                  <a:pt x="3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20" name="Freeform 138">
            <a:extLst>
              <a:ext uri="{FF2B5EF4-FFF2-40B4-BE49-F238E27FC236}">
                <a16:creationId xmlns:a16="http://schemas.microsoft.com/office/drawing/2014/main" id="{8A580CFE-2F42-DC43-8663-623829E5B0C8}"/>
              </a:ext>
            </a:extLst>
          </p:cNvPr>
          <p:cNvSpPr>
            <a:spLocks noEditPoints="1"/>
          </p:cNvSpPr>
          <p:nvPr/>
        </p:nvSpPr>
        <p:spPr bwMode="auto">
          <a:xfrm>
            <a:off x="71438" y="2841625"/>
            <a:ext cx="212725" cy="230188"/>
          </a:xfrm>
          <a:custGeom>
            <a:avLst/>
            <a:gdLst>
              <a:gd name="T0" fmla="*/ 42 w 62"/>
              <a:gd name="T1" fmla="*/ 51 h 67"/>
              <a:gd name="T2" fmla="*/ 22 w 62"/>
              <a:gd name="T3" fmla="*/ 67 h 67"/>
              <a:gd name="T4" fmla="*/ 0 w 62"/>
              <a:gd name="T5" fmla="*/ 45 h 67"/>
              <a:gd name="T6" fmla="*/ 14 w 62"/>
              <a:gd name="T7" fmla="*/ 24 h 67"/>
              <a:gd name="T8" fmla="*/ 15 w 62"/>
              <a:gd name="T9" fmla="*/ 29 h 67"/>
              <a:gd name="T10" fmla="*/ 5 w 62"/>
              <a:gd name="T11" fmla="*/ 45 h 67"/>
              <a:gd name="T12" fmla="*/ 22 w 62"/>
              <a:gd name="T13" fmla="*/ 62 h 67"/>
              <a:gd name="T14" fmla="*/ 39 w 62"/>
              <a:gd name="T15" fmla="*/ 44 h 67"/>
              <a:gd name="T16" fmla="*/ 42 w 62"/>
              <a:gd name="T17" fmla="*/ 51 h 67"/>
              <a:gd name="T18" fmla="*/ 62 w 62"/>
              <a:gd name="T19" fmla="*/ 52 h 67"/>
              <a:gd name="T20" fmla="*/ 52 w 62"/>
              <a:gd name="T21" fmla="*/ 57 h 67"/>
              <a:gd name="T22" fmla="*/ 51 w 62"/>
              <a:gd name="T23" fmla="*/ 57 h 67"/>
              <a:gd name="T24" fmla="*/ 49 w 62"/>
              <a:gd name="T25" fmla="*/ 56 h 67"/>
              <a:gd name="T26" fmla="*/ 40 w 62"/>
              <a:gd name="T27" fmla="*/ 38 h 67"/>
              <a:gd name="T28" fmla="*/ 22 w 62"/>
              <a:gd name="T29" fmla="*/ 38 h 67"/>
              <a:gd name="T30" fmla="*/ 19 w 62"/>
              <a:gd name="T31" fmla="*/ 35 h 67"/>
              <a:gd name="T32" fmla="*/ 16 w 62"/>
              <a:gd name="T33" fmla="*/ 6 h 67"/>
              <a:gd name="T34" fmla="*/ 16 w 62"/>
              <a:gd name="T35" fmla="*/ 4 h 67"/>
              <a:gd name="T36" fmla="*/ 22 w 62"/>
              <a:gd name="T37" fmla="*/ 0 h 67"/>
              <a:gd name="T38" fmla="*/ 28 w 62"/>
              <a:gd name="T39" fmla="*/ 6 h 67"/>
              <a:gd name="T40" fmla="*/ 21 w 62"/>
              <a:gd name="T41" fmla="*/ 12 h 67"/>
              <a:gd name="T42" fmla="*/ 23 w 62"/>
              <a:gd name="T43" fmla="*/ 23 h 67"/>
              <a:gd name="T44" fmla="*/ 39 w 62"/>
              <a:gd name="T45" fmla="*/ 23 h 67"/>
              <a:gd name="T46" fmla="*/ 39 w 62"/>
              <a:gd name="T47" fmla="*/ 28 h 67"/>
              <a:gd name="T48" fmla="*/ 23 w 62"/>
              <a:gd name="T49" fmla="*/ 28 h 67"/>
              <a:gd name="T50" fmla="*/ 24 w 62"/>
              <a:gd name="T51" fmla="*/ 33 h 67"/>
              <a:gd name="T52" fmla="*/ 41 w 62"/>
              <a:gd name="T53" fmla="*/ 33 h 67"/>
              <a:gd name="T54" fmla="*/ 43 w 62"/>
              <a:gd name="T55" fmla="*/ 34 h 67"/>
              <a:gd name="T56" fmla="*/ 52 w 62"/>
              <a:gd name="T57" fmla="*/ 51 h 67"/>
              <a:gd name="T58" fmla="*/ 59 w 62"/>
              <a:gd name="T59" fmla="*/ 48 h 67"/>
              <a:gd name="T60" fmla="*/ 62 w 62"/>
              <a:gd name="T61" fmla="*/ 52 h 67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67">
                <a:moveTo>
                  <a:pt x="42" y="51"/>
                </a:moveTo>
                <a:cubicBezTo>
                  <a:pt x="40" y="61"/>
                  <a:pt x="31" y="67"/>
                  <a:pt x="22" y="67"/>
                </a:cubicBezTo>
                <a:cubicBezTo>
                  <a:pt x="10" y="67"/>
                  <a:pt x="0" y="57"/>
                  <a:pt x="0" y="45"/>
                </a:cubicBezTo>
                <a:cubicBezTo>
                  <a:pt x="0" y="36"/>
                  <a:pt x="6" y="27"/>
                  <a:pt x="14" y="24"/>
                </a:cubicBezTo>
                <a:cubicBezTo>
                  <a:pt x="15" y="29"/>
                  <a:pt x="15" y="29"/>
                  <a:pt x="15" y="29"/>
                </a:cubicBezTo>
                <a:cubicBezTo>
                  <a:pt x="9" y="32"/>
                  <a:pt x="5" y="38"/>
                  <a:pt x="5" y="45"/>
                </a:cubicBezTo>
                <a:cubicBezTo>
                  <a:pt x="5" y="54"/>
                  <a:pt x="12" y="62"/>
                  <a:pt x="22" y="62"/>
                </a:cubicBezTo>
                <a:cubicBezTo>
                  <a:pt x="31" y="62"/>
                  <a:pt x="39" y="54"/>
                  <a:pt x="39" y="44"/>
                </a:cubicBezTo>
                <a:lnTo>
                  <a:pt x="42" y="51"/>
                </a:lnTo>
                <a:close/>
                <a:moveTo>
                  <a:pt x="62" y="52"/>
                </a:move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1" y="57"/>
                  <a:pt x="51" y="57"/>
                </a:cubicBezTo>
                <a:cubicBezTo>
                  <a:pt x="50" y="57"/>
                  <a:pt x="49" y="56"/>
                  <a:pt x="49" y="56"/>
                </a:cubicBezTo>
                <a:cubicBezTo>
                  <a:pt x="40" y="38"/>
                  <a:pt x="40" y="38"/>
                  <a:pt x="40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0" y="38"/>
                  <a:pt x="19" y="37"/>
                  <a:pt x="19" y="3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5"/>
                  <a:pt x="16" y="5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25" y="0"/>
                  <a:pt x="28" y="3"/>
                  <a:pt x="28" y="6"/>
                </a:cubicBezTo>
                <a:cubicBezTo>
                  <a:pt x="28" y="9"/>
                  <a:pt x="25" y="12"/>
                  <a:pt x="21" y="12"/>
                </a:cubicBezTo>
                <a:cubicBezTo>
                  <a:pt x="23" y="23"/>
                  <a:pt x="23" y="23"/>
                  <a:pt x="23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8"/>
                  <a:pt x="39" y="28"/>
                  <a:pt x="3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33"/>
                  <a:pt x="24" y="33"/>
                  <a:pt x="24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3"/>
                  <a:pt x="43" y="33"/>
                  <a:pt x="43" y="34"/>
                </a:cubicBezTo>
                <a:cubicBezTo>
                  <a:pt x="52" y="51"/>
                  <a:pt x="52" y="51"/>
                  <a:pt x="52" y="51"/>
                </a:cubicBezTo>
                <a:cubicBezTo>
                  <a:pt x="59" y="48"/>
                  <a:pt x="59" y="48"/>
                  <a:pt x="59" y="48"/>
                </a:cubicBezTo>
                <a:lnTo>
                  <a:pt x="62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21" name="Freeform 139">
            <a:extLst>
              <a:ext uri="{FF2B5EF4-FFF2-40B4-BE49-F238E27FC236}">
                <a16:creationId xmlns:a16="http://schemas.microsoft.com/office/drawing/2014/main" id="{99251C9B-45CF-AD46-B453-A139B4ED6837}"/>
              </a:ext>
            </a:extLst>
          </p:cNvPr>
          <p:cNvSpPr>
            <a:spLocks noEditPoints="1"/>
          </p:cNvSpPr>
          <p:nvPr/>
        </p:nvSpPr>
        <p:spPr bwMode="auto">
          <a:xfrm>
            <a:off x="493713" y="2838450"/>
            <a:ext cx="233362" cy="233363"/>
          </a:xfrm>
          <a:custGeom>
            <a:avLst/>
            <a:gdLst>
              <a:gd name="T0" fmla="*/ 68 w 68"/>
              <a:gd name="T1" fmla="*/ 34 h 68"/>
              <a:gd name="T2" fmla="*/ 34 w 68"/>
              <a:gd name="T3" fmla="*/ 68 h 68"/>
              <a:gd name="T4" fmla="*/ 0 w 68"/>
              <a:gd name="T5" fmla="*/ 34 h 68"/>
              <a:gd name="T6" fmla="*/ 34 w 68"/>
              <a:gd name="T7" fmla="*/ 0 h 68"/>
              <a:gd name="T8" fmla="*/ 68 w 68"/>
              <a:gd name="T9" fmla="*/ 34 h 68"/>
              <a:gd name="T10" fmla="*/ 66 w 68"/>
              <a:gd name="T11" fmla="*/ 34 h 68"/>
              <a:gd name="T12" fmla="*/ 34 w 68"/>
              <a:gd name="T13" fmla="*/ 1 h 68"/>
              <a:gd name="T14" fmla="*/ 1 w 68"/>
              <a:gd name="T15" fmla="*/ 34 h 68"/>
              <a:gd name="T16" fmla="*/ 34 w 68"/>
              <a:gd name="T17" fmla="*/ 66 h 68"/>
              <a:gd name="T18" fmla="*/ 66 w 68"/>
              <a:gd name="T19" fmla="*/ 34 h 68"/>
              <a:gd name="T20" fmla="*/ 7 w 68"/>
              <a:gd name="T21" fmla="*/ 22 h 68"/>
              <a:gd name="T22" fmla="*/ 21 w 68"/>
              <a:gd name="T23" fmla="*/ 60 h 68"/>
              <a:gd name="T24" fmla="*/ 5 w 68"/>
              <a:gd name="T25" fmla="*/ 34 h 68"/>
              <a:gd name="T26" fmla="*/ 7 w 68"/>
              <a:gd name="T27" fmla="*/ 22 h 68"/>
              <a:gd name="T28" fmla="*/ 51 w 68"/>
              <a:gd name="T29" fmla="*/ 42 h 68"/>
              <a:gd name="T30" fmla="*/ 48 w 68"/>
              <a:gd name="T31" fmla="*/ 51 h 68"/>
              <a:gd name="T32" fmla="*/ 38 w 68"/>
              <a:gd name="T33" fmla="*/ 20 h 68"/>
              <a:gd name="T34" fmla="*/ 41 w 68"/>
              <a:gd name="T35" fmla="*/ 20 h 68"/>
              <a:gd name="T36" fmla="*/ 41 w 68"/>
              <a:gd name="T37" fmla="*/ 17 h 68"/>
              <a:gd name="T38" fmla="*/ 33 w 68"/>
              <a:gd name="T39" fmla="*/ 18 h 68"/>
              <a:gd name="T40" fmla="*/ 25 w 68"/>
              <a:gd name="T41" fmla="*/ 17 h 68"/>
              <a:gd name="T42" fmla="*/ 25 w 68"/>
              <a:gd name="T43" fmla="*/ 20 h 68"/>
              <a:gd name="T44" fmla="*/ 28 w 68"/>
              <a:gd name="T45" fmla="*/ 20 h 68"/>
              <a:gd name="T46" fmla="*/ 33 w 68"/>
              <a:gd name="T47" fmla="*/ 32 h 68"/>
              <a:gd name="T48" fmla="*/ 27 w 68"/>
              <a:gd name="T49" fmla="*/ 52 h 68"/>
              <a:gd name="T50" fmla="*/ 16 w 68"/>
              <a:gd name="T51" fmla="*/ 20 h 68"/>
              <a:gd name="T52" fmla="*/ 19 w 68"/>
              <a:gd name="T53" fmla="*/ 20 h 68"/>
              <a:gd name="T54" fmla="*/ 19 w 68"/>
              <a:gd name="T55" fmla="*/ 17 h 68"/>
              <a:gd name="T56" fmla="*/ 11 w 68"/>
              <a:gd name="T57" fmla="*/ 18 h 68"/>
              <a:gd name="T58" fmla="*/ 9 w 68"/>
              <a:gd name="T59" fmla="*/ 18 h 68"/>
              <a:gd name="T60" fmla="*/ 34 w 68"/>
              <a:gd name="T61" fmla="*/ 5 h 68"/>
              <a:gd name="T62" fmla="*/ 53 w 68"/>
              <a:gd name="T63" fmla="*/ 12 h 68"/>
              <a:gd name="T64" fmla="*/ 53 w 68"/>
              <a:gd name="T65" fmla="*/ 12 h 68"/>
              <a:gd name="T66" fmla="*/ 48 w 68"/>
              <a:gd name="T67" fmla="*/ 17 h 68"/>
              <a:gd name="T68" fmla="*/ 51 w 68"/>
              <a:gd name="T69" fmla="*/ 24 h 68"/>
              <a:gd name="T70" fmla="*/ 53 w 68"/>
              <a:gd name="T71" fmla="*/ 32 h 68"/>
              <a:gd name="T72" fmla="*/ 51 w 68"/>
              <a:gd name="T73" fmla="*/ 42 h 68"/>
              <a:gd name="T74" fmla="*/ 43 w 68"/>
              <a:gd name="T75" fmla="*/ 61 h 68"/>
              <a:gd name="T76" fmla="*/ 43 w 68"/>
              <a:gd name="T77" fmla="*/ 61 h 68"/>
              <a:gd name="T78" fmla="*/ 34 w 68"/>
              <a:gd name="T79" fmla="*/ 63 h 68"/>
              <a:gd name="T80" fmla="*/ 26 w 68"/>
              <a:gd name="T81" fmla="*/ 62 h 68"/>
              <a:gd name="T82" fmla="*/ 34 w 68"/>
              <a:gd name="T83" fmla="*/ 36 h 68"/>
              <a:gd name="T84" fmla="*/ 43 w 68"/>
              <a:gd name="T85" fmla="*/ 61 h 68"/>
              <a:gd name="T86" fmla="*/ 63 w 68"/>
              <a:gd name="T87" fmla="*/ 34 h 68"/>
              <a:gd name="T88" fmla="*/ 48 w 68"/>
              <a:gd name="T89" fmla="*/ 59 h 68"/>
              <a:gd name="T90" fmla="*/ 57 w 68"/>
              <a:gd name="T91" fmla="*/ 33 h 68"/>
              <a:gd name="T92" fmla="*/ 60 w 68"/>
              <a:gd name="T93" fmla="*/ 23 h 68"/>
              <a:gd name="T94" fmla="*/ 59 w 68"/>
              <a:gd name="T95" fmla="*/ 20 h 68"/>
              <a:gd name="T96" fmla="*/ 63 w 68"/>
              <a:gd name="T97" fmla="*/ 34 h 68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66" y="34"/>
                </a:moveTo>
                <a:cubicBezTo>
                  <a:pt x="66" y="16"/>
                  <a:pt x="52" y="1"/>
                  <a:pt x="34" y="1"/>
                </a:cubicBezTo>
                <a:cubicBezTo>
                  <a:pt x="16" y="1"/>
                  <a:pt x="1" y="16"/>
                  <a:pt x="1" y="34"/>
                </a:cubicBezTo>
                <a:cubicBezTo>
                  <a:pt x="1" y="52"/>
                  <a:pt x="16" y="66"/>
                  <a:pt x="34" y="66"/>
                </a:cubicBezTo>
                <a:cubicBezTo>
                  <a:pt x="52" y="66"/>
                  <a:pt x="66" y="52"/>
                  <a:pt x="66" y="34"/>
                </a:cubicBezTo>
                <a:close/>
                <a:moveTo>
                  <a:pt x="7" y="22"/>
                </a:moveTo>
                <a:cubicBezTo>
                  <a:pt x="21" y="60"/>
                  <a:pt x="21" y="60"/>
                  <a:pt x="21" y="60"/>
                </a:cubicBezTo>
                <a:cubicBezTo>
                  <a:pt x="11" y="55"/>
                  <a:pt x="5" y="45"/>
                  <a:pt x="5" y="34"/>
                </a:cubicBezTo>
                <a:cubicBezTo>
                  <a:pt x="5" y="29"/>
                  <a:pt x="5" y="25"/>
                  <a:pt x="7" y="22"/>
                </a:cubicBezTo>
                <a:close/>
                <a:moveTo>
                  <a:pt x="51" y="42"/>
                </a:moveTo>
                <a:cubicBezTo>
                  <a:pt x="48" y="51"/>
                  <a:pt x="48" y="51"/>
                  <a:pt x="48" y="51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40" y="20"/>
                  <a:pt x="41" y="20"/>
                </a:cubicBezTo>
                <a:cubicBezTo>
                  <a:pt x="43" y="20"/>
                  <a:pt x="43" y="17"/>
                  <a:pt x="41" y="17"/>
                </a:cubicBezTo>
                <a:cubicBezTo>
                  <a:pt x="36" y="18"/>
                  <a:pt x="33" y="18"/>
                  <a:pt x="33" y="18"/>
                </a:cubicBezTo>
                <a:cubicBezTo>
                  <a:pt x="33" y="18"/>
                  <a:pt x="30" y="18"/>
                  <a:pt x="25" y="17"/>
                </a:cubicBezTo>
                <a:cubicBezTo>
                  <a:pt x="24" y="17"/>
                  <a:pt x="24" y="20"/>
                  <a:pt x="25" y="20"/>
                </a:cubicBezTo>
                <a:cubicBezTo>
                  <a:pt x="27" y="20"/>
                  <a:pt x="28" y="20"/>
                  <a:pt x="28" y="20"/>
                </a:cubicBezTo>
                <a:cubicBezTo>
                  <a:pt x="33" y="32"/>
                  <a:pt x="33" y="32"/>
                  <a:pt x="33" y="32"/>
                </a:cubicBezTo>
                <a:cubicBezTo>
                  <a:pt x="27" y="52"/>
                  <a:pt x="27" y="52"/>
                  <a:pt x="27" y="52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8" y="20"/>
                  <a:pt x="19" y="20"/>
                </a:cubicBezTo>
                <a:cubicBezTo>
                  <a:pt x="21" y="20"/>
                  <a:pt x="21" y="17"/>
                  <a:pt x="19" y="17"/>
                </a:cubicBezTo>
                <a:cubicBezTo>
                  <a:pt x="14" y="18"/>
                  <a:pt x="11" y="18"/>
                  <a:pt x="11" y="18"/>
                </a:cubicBezTo>
                <a:cubicBezTo>
                  <a:pt x="11" y="18"/>
                  <a:pt x="10" y="18"/>
                  <a:pt x="9" y="18"/>
                </a:cubicBezTo>
                <a:cubicBezTo>
                  <a:pt x="15" y="10"/>
                  <a:pt x="24" y="5"/>
                  <a:pt x="34" y="5"/>
                </a:cubicBezTo>
                <a:cubicBezTo>
                  <a:pt x="41" y="5"/>
                  <a:pt x="48" y="7"/>
                  <a:pt x="53" y="12"/>
                </a:cubicBezTo>
                <a:cubicBezTo>
                  <a:pt x="53" y="12"/>
                  <a:pt x="53" y="12"/>
                  <a:pt x="53" y="12"/>
                </a:cubicBezTo>
                <a:cubicBezTo>
                  <a:pt x="50" y="12"/>
                  <a:pt x="48" y="15"/>
                  <a:pt x="48" y="17"/>
                </a:cubicBezTo>
                <a:cubicBezTo>
                  <a:pt x="48" y="20"/>
                  <a:pt x="50" y="22"/>
                  <a:pt x="51" y="24"/>
                </a:cubicBezTo>
                <a:cubicBezTo>
                  <a:pt x="52" y="26"/>
                  <a:pt x="53" y="29"/>
                  <a:pt x="53" y="32"/>
                </a:cubicBezTo>
                <a:cubicBezTo>
                  <a:pt x="53" y="35"/>
                  <a:pt x="52" y="38"/>
                  <a:pt x="51" y="42"/>
                </a:cubicBezTo>
                <a:close/>
                <a:moveTo>
                  <a:pt x="43" y="61"/>
                </a:moveTo>
                <a:cubicBezTo>
                  <a:pt x="43" y="61"/>
                  <a:pt x="43" y="61"/>
                  <a:pt x="43" y="61"/>
                </a:cubicBezTo>
                <a:cubicBezTo>
                  <a:pt x="40" y="62"/>
                  <a:pt x="37" y="63"/>
                  <a:pt x="34" y="63"/>
                </a:cubicBezTo>
                <a:cubicBezTo>
                  <a:pt x="31" y="63"/>
                  <a:pt x="28" y="62"/>
                  <a:pt x="26" y="62"/>
                </a:cubicBezTo>
                <a:cubicBezTo>
                  <a:pt x="34" y="36"/>
                  <a:pt x="34" y="36"/>
                  <a:pt x="34" y="36"/>
                </a:cubicBezTo>
                <a:lnTo>
                  <a:pt x="43" y="61"/>
                </a:lnTo>
                <a:close/>
                <a:moveTo>
                  <a:pt x="63" y="34"/>
                </a:moveTo>
                <a:cubicBezTo>
                  <a:pt x="63" y="44"/>
                  <a:pt x="57" y="54"/>
                  <a:pt x="48" y="59"/>
                </a:cubicBezTo>
                <a:cubicBezTo>
                  <a:pt x="57" y="33"/>
                  <a:pt x="57" y="33"/>
                  <a:pt x="57" y="33"/>
                </a:cubicBezTo>
                <a:cubicBezTo>
                  <a:pt x="59" y="29"/>
                  <a:pt x="60" y="26"/>
                  <a:pt x="60" y="23"/>
                </a:cubicBezTo>
                <a:cubicBezTo>
                  <a:pt x="60" y="22"/>
                  <a:pt x="60" y="21"/>
                  <a:pt x="59" y="20"/>
                </a:cubicBezTo>
                <a:cubicBezTo>
                  <a:pt x="62" y="24"/>
                  <a:pt x="63" y="29"/>
                  <a:pt x="63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22" name="Freeform 140">
            <a:extLst>
              <a:ext uri="{FF2B5EF4-FFF2-40B4-BE49-F238E27FC236}">
                <a16:creationId xmlns:a16="http://schemas.microsoft.com/office/drawing/2014/main" id="{51FC54A3-2149-A547-8A3F-A0310FD70B6B}"/>
              </a:ext>
            </a:extLst>
          </p:cNvPr>
          <p:cNvSpPr>
            <a:spLocks/>
          </p:cNvSpPr>
          <p:nvPr/>
        </p:nvSpPr>
        <p:spPr bwMode="auto">
          <a:xfrm>
            <a:off x="1001713" y="2838450"/>
            <a:ext cx="173037" cy="215900"/>
          </a:xfrm>
          <a:custGeom>
            <a:avLst/>
            <a:gdLst>
              <a:gd name="T0" fmla="*/ 29 w 50"/>
              <a:gd name="T1" fmla="*/ 63 h 63"/>
              <a:gd name="T2" fmla="*/ 25 w 50"/>
              <a:gd name="T3" fmla="*/ 62 h 63"/>
              <a:gd name="T4" fmla="*/ 21 w 50"/>
              <a:gd name="T5" fmla="*/ 63 h 63"/>
              <a:gd name="T6" fmla="*/ 21 w 50"/>
              <a:gd name="T7" fmla="*/ 36 h 63"/>
              <a:gd name="T8" fmla="*/ 0 w 50"/>
              <a:gd name="T9" fmla="*/ 0 h 63"/>
              <a:gd name="T10" fmla="*/ 4 w 50"/>
              <a:gd name="T11" fmla="*/ 0 h 63"/>
              <a:gd name="T12" fmla="*/ 8 w 50"/>
              <a:gd name="T13" fmla="*/ 0 h 63"/>
              <a:gd name="T14" fmla="*/ 25 w 50"/>
              <a:gd name="T15" fmla="*/ 28 h 63"/>
              <a:gd name="T16" fmla="*/ 42 w 50"/>
              <a:gd name="T17" fmla="*/ 0 h 63"/>
              <a:gd name="T18" fmla="*/ 46 w 50"/>
              <a:gd name="T19" fmla="*/ 0 h 63"/>
              <a:gd name="T20" fmla="*/ 50 w 50"/>
              <a:gd name="T21" fmla="*/ 0 h 63"/>
              <a:gd name="T22" fmla="*/ 42 w 50"/>
              <a:gd name="T23" fmla="*/ 13 h 63"/>
              <a:gd name="T24" fmla="*/ 28 w 50"/>
              <a:gd name="T25" fmla="*/ 36 h 63"/>
              <a:gd name="T26" fmla="*/ 29 w 50"/>
              <a:gd name="T27" fmla="*/ 63 h 6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50" h="63">
                <a:moveTo>
                  <a:pt x="29" y="63"/>
                </a:moveTo>
                <a:cubicBezTo>
                  <a:pt x="28" y="63"/>
                  <a:pt x="26" y="62"/>
                  <a:pt x="25" y="62"/>
                </a:cubicBezTo>
                <a:cubicBezTo>
                  <a:pt x="24" y="62"/>
                  <a:pt x="22" y="63"/>
                  <a:pt x="21" y="63"/>
                </a:cubicBezTo>
                <a:cubicBezTo>
                  <a:pt x="21" y="36"/>
                  <a:pt x="21" y="36"/>
                  <a:pt x="21" y="36"/>
                </a:cubicBezTo>
                <a:cubicBezTo>
                  <a:pt x="14" y="24"/>
                  <a:pt x="8" y="11"/>
                  <a:pt x="0" y="0"/>
                </a:cubicBezTo>
                <a:cubicBezTo>
                  <a:pt x="1" y="0"/>
                  <a:pt x="3" y="0"/>
                  <a:pt x="4" y="0"/>
                </a:cubicBezTo>
                <a:cubicBezTo>
                  <a:pt x="5" y="0"/>
                  <a:pt x="7" y="0"/>
                  <a:pt x="8" y="0"/>
                </a:cubicBezTo>
                <a:cubicBezTo>
                  <a:pt x="14" y="9"/>
                  <a:pt x="19" y="18"/>
                  <a:pt x="25" y="28"/>
                </a:cubicBezTo>
                <a:cubicBezTo>
                  <a:pt x="30" y="18"/>
                  <a:pt x="36" y="9"/>
                  <a:pt x="42" y="0"/>
                </a:cubicBezTo>
                <a:cubicBezTo>
                  <a:pt x="43" y="0"/>
                  <a:pt x="44" y="0"/>
                  <a:pt x="46" y="0"/>
                </a:cubicBezTo>
                <a:cubicBezTo>
                  <a:pt x="47" y="0"/>
                  <a:pt x="49" y="0"/>
                  <a:pt x="50" y="0"/>
                </a:cubicBezTo>
                <a:cubicBezTo>
                  <a:pt x="47" y="4"/>
                  <a:pt x="44" y="8"/>
                  <a:pt x="42" y="13"/>
                </a:cubicBezTo>
                <a:cubicBezTo>
                  <a:pt x="37" y="21"/>
                  <a:pt x="33" y="28"/>
                  <a:pt x="28" y="36"/>
                </a:cubicBezTo>
                <a:lnTo>
                  <a:pt x="29" y="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23" name="Freeform 141">
            <a:extLst>
              <a:ext uri="{FF2B5EF4-FFF2-40B4-BE49-F238E27FC236}">
                <a16:creationId xmlns:a16="http://schemas.microsoft.com/office/drawing/2014/main" id="{B9DE9F5B-FFA9-C04B-958B-FE31244E8B26}"/>
              </a:ext>
            </a:extLst>
          </p:cNvPr>
          <p:cNvSpPr>
            <a:spLocks noEditPoints="1"/>
          </p:cNvSpPr>
          <p:nvPr/>
        </p:nvSpPr>
        <p:spPr bwMode="auto">
          <a:xfrm>
            <a:off x="1482725" y="2868613"/>
            <a:ext cx="233363" cy="168275"/>
          </a:xfrm>
          <a:custGeom>
            <a:avLst/>
            <a:gdLst>
              <a:gd name="T0" fmla="*/ 67 w 68"/>
              <a:gd name="T1" fmla="*/ 41 h 49"/>
              <a:gd name="T2" fmla="*/ 59 w 68"/>
              <a:gd name="T3" fmla="*/ 48 h 49"/>
              <a:gd name="T4" fmla="*/ 34 w 68"/>
              <a:gd name="T5" fmla="*/ 49 h 49"/>
              <a:gd name="T6" fmla="*/ 8 w 68"/>
              <a:gd name="T7" fmla="*/ 48 h 49"/>
              <a:gd name="T8" fmla="*/ 1 w 68"/>
              <a:gd name="T9" fmla="*/ 41 h 49"/>
              <a:gd name="T10" fmla="*/ 0 w 68"/>
              <a:gd name="T11" fmla="*/ 25 h 49"/>
              <a:gd name="T12" fmla="*/ 1 w 68"/>
              <a:gd name="T13" fmla="*/ 8 h 49"/>
              <a:gd name="T14" fmla="*/ 8 w 68"/>
              <a:gd name="T15" fmla="*/ 1 h 49"/>
              <a:gd name="T16" fmla="*/ 34 w 68"/>
              <a:gd name="T17" fmla="*/ 0 h 49"/>
              <a:gd name="T18" fmla="*/ 59 w 68"/>
              <a:gd name="T19" fmla="*/ 1 h 49"/>
              <a:gd name="T20" fmla="*/ 67 w 68"/>
              <a:gd name="T21" fmla="*/ 8 h 49"/>
              <a:gd name="T22" fmla="*/ 68 w 68"/>
              <a:gd name="T23" fmla="*/ 25 h 49"/>
              <a:gd name="T24" fmla="*/ 67 w 68"/>
              <a:gd name="T25" fmla="*/ 41 h 49"/>
              <a:gd name="T26" fmla="*/ 47 w 68"/>
              <a:gd name="T27" fmla="*/ 23 h 49"/>
              <a:gd name="T28" fmla="*/ 28 w 68"/>
              <a:gd name="T29" fmla="*/ 11 h 49"/>
              <a:gd name="T30" fmla="*/ 25 w 68"/>
              <a:gd name="T31" fmla="*/ 10 h 49"/>
              <a:gd name="T32" fmla="*/ 24 w 68"/>
              <a:gd name="T33" fmla="*/ 13 h 49"/>
              <a:gd name="T34" fmla="*/ 24 w 68"/>
              <a:gd name="T35" fmla="*/ 37 h 49"/>
              <a:gd name="T36" fmla="*/ 25 w 68"/>
              <a:gd name="T37" fmla="*/ 39 h 49"/>
              <a:gd name="T38" fmla="*/ 26 w 68"/>
              <a:gd name="T39" fmla="*/ 39 h 49"/>
              <a:gd name="T40" fmla="*/ 28 w 68"/>
              <a:gd name="T41" fmla="*/ 39 h 49"/>
              <a:gd name="T42" fmla="*/ 47 w 68"/>
              <a:gd name="T43" fmla="*/ 27 h 49"/>
              <a:gd name="T44" fmla="*/ 48 w 68"/>
              <a:gd name="T45" fmla="*/ 25 h 49"/>
              <a:gd name="T46" fmla="*/ 47 w 68"/>
              <a:gd name="T47" fmla="*/ 23 h 4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8" h="49">
                <a:moveTo>
                  <a:pt x="67" y="41"/>
                </a:moveTo>
                <a:cubicBezTo>
                  <a:pt x="66" y="45"/>
                  <a:pt x="63" y="48"/>
                  <a:pt x="59" y="48"/>
                </a:cubicBezTo>
                <a:cubicBezTo>
                  <a:pt x="51" y="49"/>
                  <a:pt x="42" y="49"/>
                  <a:pt x="34" y="49"/>
                </a:cubicBezTo>
                <a:cubicBezTo>
                  <a:pt x="25" y="49"/>
                  <a:pt x="17" y="49"/>
                  <a:pt x="8" y="48"/>
                </a:cubicBezTo>
                <a:cubicBezTo>
                  <a:pt x="5" y="48"/>
                  <a:pt x="2" y="45"/>
                  <a:pt x="1" y="41"/>
                </a:cubicBezTo>
                <a:cubicBezTo>
                  <a:pt x="0" y="36"/>
                  <a:pt x="0" y="30"/>
                  <a:pt x="0" y="25"/>
                </a:cubicBezTo>
                <a:cubicBezTo>
                  <a:pt x="0" y="19"/>
                  <a:pt x="0" y="14"/>
                  <a:pt x="1" y="8"/>
                </a:cubicBezTo>
                <a:cubicBezTo>
                  <a:pt x="2" y="5"/>
                  <a:pt x="5" y="2"/>
                  <a:pt x="8" y="1"/>
                </a:cubicBezTo>
                <a:cubicBezTo>
                  <a:pt x="17" y="0"/>
                  <a:pt x="25" y="0"/>
                  <a:pt x="34" y="0"/>
                </a:cubicBezTo>
                <a:cubicBezTo>
                  <a:pt x="42" y="0"/>
                  <a:pt x="51" y="0"/>
                  <a:pt x="59" y="1"/>
                </a:cubicBezTo>
                <a:cubicBezTo>
                  <a:pt x="63" y="2"/>
                  <a:pt x="66" y="5"/>
                  <a:pt x="67" y="8"/>
                </a:cubicBezTo>
                <a:cubicBezTo>
                  <a:pt x="68" y="14"/>
                  <a:pt x="68" y="19"/>
                  <a:pt x="68" y="25"/>
                </a:cubicBezTo>
                <a:cubicBezTo>
                  <a:pt x="68" y="30"/>
                  <a:pt x="68" y="36"/>
                  <a:pt x="67" y="41"/>
                </a:cubicBezTo>
                <a:close/>
                <a:moveTo>
                  <a:pt x="47" y="23"/>
                </a:moveTo>
                <a:cubicBezTo>
                  <a:pt x="28" y="11"/>
                  <a:pt x="28" y="11"/>
                  <a:pt x="28" y="11"/>
                </a:cubicBezTo>
                <a:cubicBezTo>
                  <a:pt x="27" y="10"/>
                  <a:pt x="26" y="10"/>
                  <a:pt x="25" y="10"/>
                </a:cubicBezTo>
                <a:cubicBezTo>
                  <a:pt x="25" y="11"/>
                  <a:pt x="24" y="12"/>
                  <a:pt x="24" y="13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8"/>
                  <a:pt x="25" y="39"/>
                  <a:pt x="25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7" y="39"/>
                  <a:pt x="27" y="39"/>
                  <a:pt x="28" y="39"/>
                </a:cubicBezTo>
                <a:cubicBezTo>
                  <a:pt x="47" y="27"/>
                  <a:pt x="47" y="27"/>
                  <a:pt x="47" y="27"/>
                </a:cubicBezTo>
                <a:cubicBezTo>
                  <a:pt x="48" y="26"/>
                  <a:pt x="48" y="26"/>
                  <a:pt x="48" y="25"/>
                </a:cubicBezTo>
                <a:cubicBezTo>
                  <a:pt x="48" y="24"/>
                  <a:pt x="48" y="23"/>
                  <a:pt x="47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24" name="Freeform 142">
            <a:extLst>
              <a:ext uri="{FF2B5EF4-FFF2-40B4-BE49-F238E27FC236}">
                <a16:creationId xmlns:a16="http://schemas.microsoft.com/office/drawing/2014/main" id="{6B055B1A-0856-EE4A-AB05-4495A3F303E2}"/>
              </a:ext>
            </a:extLst>
          </p:cNvPr>
          <p:cNvSpPr>
            <a:spLocks noEditPoints="1"/>
          </p:cNvSpPr>
          <p:nvPr/>
        </p:nvSpPr>
        <p:spPr bwMode="auto">
          <a:xfrm>
            <a:off x="1976438" y="2855913"/>
            <a:ext cx="233362" cy="180975"/>
          </a:xfrm>
          <a:custGeom>
            <a:avLst/>
            <a:gdLst>
              <a:gd name="T0" fmla="*/ 68 w 68"/>
              <a:gd name="T1" fmla="*/ 51 h 53"/>
              <a:gd name="T2" fmla="*/ 66 w 68"/>
              <a:gd name="T3" fmla="*/ 53 h 53"/>
              <a:gd name="T4" fmla="*/ 3 w 68"/>
              <a:gd name="T5" fmla="*/ 53 h 53"/>
              <a:gd name="T6" fmla="*/ 0 w 68"/>
              <a:gd name="T7" fmla="*/ 51 h 53"/>
              <a:gd name="T8" fmla="*/ 0 w 68"/>
              <a:gd name="T9" fmla="*/ 46 h 53"/>
              <a:gd name="T10" fmla="*/ 3 w 68"/>
              <a:gd name="T11" fmla="*/ 43 h 53"/>
              <a:gd name="T12" fmla="*/ 66 w 68"/>
              <a:gd name="T13" fmla="*/ 43 h 53"/>
              <a:gd name="T14" fmla="*/ 68 w 68"/>
              <a:gd name="T15" fmla="*/ 46 h 53"/>
              <a:gd name="T16" fmla="*/ 68 w 68"/>
              <a:gd name="T17" fmla="*/ 51 h 53"/>
              <a:gd name="T18" fmla="*/ 64 w 68"/>
              <a:gd name="T19" fmla="*/ 21 h 53"/>
              <a:gd name="T20" fmla="*/ 61 w 68"/>
              <a:gd name="T21" fmla="*/ 24 h 53"/>
              <a:gd name="T22" fmla="*/ 8 w 68"/>
              <a:gd name="T23" fmla="*/ 24 h 53"/>
              <a:gd name="T24" fmla="*/ 5 w 68"/>
              <a:gd name="T25" fmla="*/ 21 h 53"/>
              <a:gd name="T26" fmla="*/ 5 w 68"/>
              <a:gd name="T27" fmla="*/ 17 h 53"/>
              <a:gd name="T28" fmla="*/ 8 w 68"/>
              <a:gd name="T29" fmla="*/ 14 h 53"/>
              <a:gd name="T30" fmla="*/ 61 w 68"/>
              <a:gd name="T31" fmla="*/ 14 h 53"/>
              <a:gd name="T32" fmla="*/ 64 w 68"/>
              <a:gd name="T33" fmla="*/ 17 h 53"/>
              <a:gd name="T34" fmla="*/ 64 w 68"/>
              <a:gd name="T35" fmla="*/ 21 h 53"/>
              <a:gd name="T36" fmla="*/ 54 w 68"/>
              <a:gd name="T37" fmla="*/ 36 h 53"/>
              <a:gd name="T38" fmla="*/ 51 w 68"/>
              <a:gd name="T39" fmla="*/ 38 h 53"/>
              <a:gd name="T40" fmla="*/ 17 w 68"/>
              <a:gd name="T41" fmla="*/ 38 h 53"/>
              <a:gd name="T42" fmla="*/ 15 w 68"/>
              <a:gd name="T43" fmla="*/ 36 h 53"/>
              <a:gd name="T44" fmla="*/ 15 w 68"/>
              <a:gd name="T45" fmla="*/ 31 h 53"/>
              <a:gd name="T46" fmla="*/ 17 w 68"/>
              <a:gd name="T47" fmla="*/ 29 h 53"/>
              <a:gd name="T48" fmla="*/ 51 w 68"/>
              <a:gd name="T49" fmla="*/ 29 h 53"/>
              <a:gd name="T50" fmla="*/ 54 w 68"/>
              <a:gd name="T51" fmla="*/ 31 h 53"/>
              <a:gd name="T52" fmla="*/ 54 w 68"/>
              <a:gd name="T53" fmla="*/ 36 h 53"/>
              <a:gd name="T54" fmla="*/ 49 w 68"/>
              <a:gd name="T55" fmla="*/ 7 h 53"/>
              <a:gd name="T56" fmla="*/ 47 w 68"/>
              <a:gd name="T57" fmla="*/ 9 h 53"/>
              <a:gd name="T58" fmla="*/ 22 w 68"/>
              <a:gd name="T59" fmla="*/ 9 h 53"/>
              <a:gd name="T60" fmla="*/ 20 w 68"/>
              <a:gd name="T61" fmla="*/ 7 h 53"/>
              <a:gd name="T62" fmla="*/ 20 w 68"/>
              <a:gd name="T63" fmla="*/ 2 h 53"/>
              <a:gd name="T64" fmla="*/ 22 w 68"/>
              <a:gd name="T65" fmla="*/ 0 h 53"/>
              <a:gd name="T66" fmla="*/ 47 w 68"/>
              <a:gd name="T67" fmla="*/ 0 h 53"/>
              <a:gd name="T68" fmla="*/ 49 w 68"/>
              <a:gd name="T69" fmla="*/ 2 h 53"/>
              <a:gd name="T70" fmla="*/ 49 w 68"/>
              <a:gd name="T71" fmla="*/ 7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3">
                <a:moveTo>
                  <a:pt x="68" y="51"/>
                </a:moveTo>
                <a:cubicBezTo>
                  <a:pt x="68" y="52"/>
                  <a:pt x="67" y="53"/>
                  <a:pt x="66" y="53"/>
                </a:cubicBezTo>
                <a:cubicBezTo>
                  <a:pt x="3" y="53"/>
                  <a:pt x="3" y="53"/>
                  <a:pt x="3" y="53"/>
                </a:cubicBezTo>
                <a:cubicBezTo>
                  <a:pt x="2" y="53"/>
                  <a:pt x="0" y="52"/>
                  <a:pt x="0" y="51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4"/>
                  <a:pt x="2" y="43"/>
                  <a:pt x="3" y="43"/>
                </a:cubicBezTo>
                <a:cubicBezTo>
                  <a:pt x="66" y="43"/>
                  <a:pt x="66" y="43"/>
                  <a:pt x="66" y="43"/>
                </a:cubicBezTo>
                <a:cubicBezTo>
                  <a:pt x="67" y="43"/>
                  <a:pt x="68" y="44"/>
                  <a:pt x="68" y="46"/>
                </a:cubicBezTo>
                <a:lnTo>
                  <a:pt x="68" y="51"/>
                </a:lnTo>
                <a:close/>
                <a:moveTo>
                  <a:pt x="64" y="21"/>
                </a:moveTo>
                <a:cubicBezTo>
                  <a:pt x="64" y="23"/>
                  <a:pt x="63" y="24"/>
                  <a:pt x="61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6" y="24"/>
                  <a:pt x="5" y="23"/>
                  <a:pt x="5" y="21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5"/>
                  <a:pt x="6" y="14"/>
                  <a:pt x="8" y="14"/>
                </a:cubicBezTo>
                <a:cubicBezTo>
                  <a:pt x="61" y="14"/>
                  <a:pt x="61" y="14"/>
                  <a:pt x="61" y="14"/>
                </a:cubicBezTo>
                <a:cubicBezTo>
                  <a:pt x="63" y="14"/>
                  <a:pt x="64" y="15"/>
                  <a:pt x="64" y="17"/>
                </a:cubicBezTo>
                <a:lnTo>
                  <a:pt x="64" y="21"/>
                </a:lnTo>
                <a:close/>
                <a:moveTo>
                  <a:pt x="54" y="36"/>
                </a:moveTo>
                <a:cubicBezTo>
                  <a:pt x="54" y="37"/>
                  <a:pt x="53" y="38"/>
                  <a:pt x="51" y="38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5" y="37"/>
                  <a:pt x="15" y="36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0"/>
                  <a:pt x="16" y="29"/>
                  <a:pt x="17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3" y="29"/>
                  <a:pt x="54" y="30"/>
                  <a:pt x="54" y="31"/>
                </a:cubicBezTo>
                <a:lnTo>
                  <a:pt x="54" y="36"/>
                </a:lnTo>
                <a:close/>
                <a:moveTo>
                  <a:pt x="49" y="7"/>
                </a:moveTo>
                <a:cubicBezTo>
                  <a:pt x="49" y="8"/>
                  <a:pt x="48" y="9"/>
                  <a:pt x="47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1" y="9"/>
                  <a:pt x="20" y="8"/>
                  <a:pt x="20" y="7"/>
                </a:cubicBezTo>
                <a:cubicBezTo>
                  <a:pt x="20" y="2"/>
                  <a:pt x="20" y="2"/>
                  <a:pt x="20" y="2"/>
                </a:cubicBezTo>
                <a:cubicBezTo>
                  <a:pt x="20" y="1"/>
                  <a:pt x="21" y="0"/>
                  <a:pt x="22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0"/>
                  <a:pt x="49" y="1"/>
                  <a:pt x="49" y="2"/>
                </a:cubicBezTo>
                <a:lnTo>
                  <a:pt x="49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25" name="Freeform 143">
            <a:extLst>
              <a:ext uri="{FF2B5EF4-FFF2-40B4-BE49-F238E27FC236}">
                <a16:creationId xmlns:a16="http://schemas.microsoft.com/office/drawing/2014/main" id="{5D8600B1-C159-3D45-B71F-522592E7E4AD}"/>
              </a:ext>
            </a:extLst>
          </p:cNvPr>
          <p:cNvSpPr>
            <a:spLocks noEditPoints="1"/>
          </p:cNvSpPr>
          <p:nvPr/>
        </p:nvSpPr>
        <p:spPr bwMode="auto">
          <a:xfrm>
            <a:off x="2481263" y="2855913"/>
            <a:ext cx="241300" cy="198437"/>
          </a:xfrm>
          <a:custGeom>
            <a:avLst/>
            <a:gdLst>
              <a:gd name="T0" fmla="*/ 70 w 70"/>
              <a:gd name="T1" fmla="*/ 46 h 58"/>
              <a:gd name="T2" fmla="*/ 68 w 70"/>
              <a:gd name="T3" fmla="*/ 48 h 58"/>
              <a:gd name="T4" fmla="*/ 61 w 70"/>
              <a:gd name="T5" fmla="*/ 48 h 58"/>
              <a:gd name="T6" fmla="*/ 51 w 70"/>
              <a:gd name="T7" fmla="*/ 58 h 58"/>
              <a:gd name="T8" fmla="*/ 41 w 70"/>
              <a:gd name="T9" fmla="*/ 48 h 58"/>
              <a:gd name="T10" fmla="*/ 27 w 70"/>
              <a:gd name="T11" fmla="*/ 48 h 58"/>
              <a:gd name="T12" fmla="*/ 17 w 70"/>
              <a:gd name="T13" fmla="*/ 58 h 58"/>
              <a:gd name="T14" fmla="*/ 7 w 70"/>
              <a:gd name="T15" fmla="*/ 48 h 58"/>
              <a:gd name="T16" fmla="*/ 2 w 70"/>
              <a:gd name="T17" fmla="*/ 48 h 58"/>
              <a:gd name="T18" fmla="*/ 0 w 70"/>
              <a:gd name="T19" fmla="*/ 46 h 58"/>
              <a:gd name="T20" fmla="*/ 2 w 70"/>
              <a:gd name="T21" fmla="*/ 43 h 58"/>
              <a:gd name="T22" fmla="*/ 2 w 70"/>
              <a:gd name="T23" fmla="*/ 27 h 58"/>
              <a:gd name="T24" fmla="*/ 4 w 70"/>
              <a:gd name="T25" fmla="*/ 23 h 58"/>
              <a:gd name="T26" fmla="*/ 12 w 70"/>
              <a:gd name="T27" fmla="*/ 16 h 58"/>
              <a:gd name="T28" fmla="*/ 16 w 70"/>
              <a:gd name="T29" fmla="*/ 14 h 58"/>
              <a:gd name="T30" fmla="*/ 22 w 70"/>
              <a:gd name="T31" fmla="*/ 14 h 58"/>
              <a:gd name="T32" fmla="*/ 22 w 70"/>
              <a:gd name="T33" fmla="*/ 2 h 58"/>
              <a:gd name="T34" fmla="*/ 24 w 70"/>
              <a:gd name="T35" fmla="*/ 0 h 58"/>
              <a:gd name="T36" fmla="*/ 68 w 70"/>
              <a:gd name="T37" fmla="*/ 0 h 58"/>
              <a:gd name="T38" fmla="*/ 70 w 70"/>
              <a:gd name="T39" fmla="*/ 2 h 58"/>
              <a:gd name="T40" fmla="*/ 70 w 70"/>
              <a:gd name="T41" fmla="*/ 46 h 58"/>
              <a:gd name="T42" fmla="*/ 22 w 70"/>
              <a:gd name="T43" fmla="*/ 29 h 58"/>
              <a:gd name="T44" fmla="*/ 22 w 70"/>
              <a:gd name="T45" fmla="*/ 19 h 58"/>
              <a:gd name="T46" fmla="*/ 16 w 70"/>
              <a:gd name="T47" fmla="*/ 19 h 58"/>
              <a:gd name="T48" fmla="*/ 15 w 70"/>
              <a:gd name="T49" fmla="*/ 19 h 58"/>
              <a:gd name="T50" fmla="*/ 7 w 70"/>
              <a:gd name="T51" fmla="*/ 27 h 58"/>
              <a:gd name="T52" fmla="*/ 7 w 70"/>
              <a:gd name="T53" fmla="*/ 28 h 58"/>
              <a:gd name="T54" fmla="*/ 7 w 70"/>
              <a:gd name="T55" fmla="*/ 29 h 58"/>
              <a:gd name="T56" fmla="*/ 22 w 70"/>
              <a:gd name="T57" fmla="*/ 29 h 58"/>
              <a:gd name="T58" fmla="*/ 17 w 70"/>
              <a:gd name="T59" fmla="*/ 43 h 58"/>
              <a:gd name="T60" fmla="*/ 12 w 70"/>
              <a:gd name="T61" fmla="*/ 48 h 58"/>
              <a:gd name="T62" fmla="*/ 17 w 70"/>
              <a:gd name="T63" fmla="*/ 53 h 58"/>
              <a:gd name="T64" fmla="*/ 22 w 70"/>
              <a:gd name="T65" fmla="*/ 48 h 58"/>
              <a:gd name="T66" fmla="*/ 17 w 70"/>
              <a:gd name="T67" fmla="*/ 43 h 58"/>
              <a:gd name="T68" fmla="*/ 61 w 70"/>
              <a:gd name="T69" fmla="*/ 15 h 58"/>
              <a:gd name="T70" fmla="*/ 59 w 70"/>
              <a:gd name="T71" fmla="*/ 14 h 58"/>
              <a:gd name="T72" fmla="*/ 51 w 70"/>
              <a:gd name="T73" fmla="*/ 14 h 58"/>
              <a:gd name="T74" fmla="*/ 51 w 70"/>
              <a:gd name="T75" fmla="*/ 6 h 58"/>
              <a:gd name="T76" fmla="*/ 50 w 70"/>
              <a:gd name="T77" fmla="*/ 4 h 58"/>
              <a:gd name="T78" fmla="*/ 42 w 70"/>
              <a:gd name="T79" fmla="*/ 4 h 58"/>
              <a:gd name="T80" fmla="*/ 41 w 70"/>
              <a:gd name="T81" fmla="*/ 6 h 58"/>
              <a:gd name="T82" fmla="*/ 41 w 70"/>
              <a:gd name="T83" fmla="*/ 14 h 58"/>
              <a:gd name="T84" fmla="*/ 33 w 70"/>
              <a:gd name="T85" fmla="*/ 14 h 58"/>
              <a:gd name="T86" fmla="*/ 31 w 70"/>
              <a:gd name="T87" fmla="*/ 15 h 58"/>
              <a:gd name="T88" fmla="*/ 31 w 70"/>
              <a:gd name="T89" fmla="*/ 23 h 58"/>
              <a:gd name="T90" fmla="*/ 33 w 70"/>
              <a:gd name="T91" fmla="*/ 24 h 58"/>
              <a:gd name="T92" fmla="*/ 41 w 70"/>
              <a:gd name="T93" fmla="*/ 24 h 58"/>
              <a:gd name="T94" fmla="*/ 41 w 70"/>
              <a:gd name="T95" fmla="*/ 32 h 58"/>
              <a:gd name="T96" fmla="*/ 42 w 70"/>
              <a:gd name="T97" fmla="*/ 34 h 58"/>
              <a:gd name="T98" fmla="*/ 50 w 70"/>
              <a:gd name="T99" fmla="*/ 34 h 58"/>
              <a:gd name="T100" fmla="*/ 51 w 70"/>
              <a:gd name="T101" fmla="*/ 32 h 58"/>
              <a:gd name="T102" fmla="*/ 51 w 70"/>
              <a:gd name="T103" fmla="*/ 24 h 58"/>
              <a:gd name="T104" fmla="*/ 59 w 70"/>
              <a:gd name="T105" fmla="*/ 24 h 58"/>
              <a:gd name="T106" fmla="*/ 61 w 70"/>
              <a:gd name="T107" fmla="*/ 23 h 58"/>
              <a:gd name="T108" fmla="*/ 61 w 70"/>
              <a:gd name="T109" fmla="*/ 15 h 58"/>
              <a:gd name="T110" fmla="*/ 51 w 70"/>
              <a:gd name="T111" fmla="*/ 43 h 58"/>
              <a:gd name="T112" fmla="*/ 46 w 70"/>
              <a:gd name="T113" fmla="*/ 48 h 58"/>
              <a:gd name="T114" fmla="*/ 51 w 70"/>
              <a:gd name="T115" fmla="*/ 53 h 58"/>
              <a:gd name="T116" fmla="*/ 56 w 70"/>
              <a:gd name="T117" fmla="*/ 48 h 58"/>
              <a:gd name="T118" fmla="*/ 51 w 70"/>
              <a:gd name="T119" fmla="*/ 43 h 5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70" h="58">
                <a:moveTo>
                  <a:pt x="70" y="46"/>
                </a:moveTo>
                <a:cubicBezTo>
                  <a:pt x="70" y="47"/>
                  <a:pt x="69" y="48"/>
                  <a:pt x="68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53"/>
                  <a:pt x="56" y="58"/>
                  <a:pt x="51" y="58"/>
                </a:cubicBezTo>
                <a:cubicBezTo>
                  <a:pt x="46" y="58"/>
                  <a:pt x="41" y="53"/>
                  <a:pt x="41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53"/>
                  <a:pt x="22" y="58"/>
                  <a:pt x="17" y="58"/>
                </a:cubicBezTo>
                <a:cubicBezTo>
                  <a:pt x="11" y="58"/>
                  <a:pt x="7" y="53"/>
                  <a:pt x="7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8"/>
                  <a:pt x="0" y="47"/>
                  <a:pt x="0" y="46"/>
                </a:cubicBezTo>
                <a:cubicBezTo>
                  <a:pt x="0" y="44"/>
                  <a:pt x="1" y="43"/>
                  <a:pt x="2" y="43"/>
                </a:cubicBezTo>
                <a:cubicBezTo>
                  <a:pt x="2" y="27"/>
                  <a:pt x="2" y="27"/>
                  <a:pt x="2" y="27"/>
                </a:cubicBezTo>
                <a:cubicBezTo>
                  <a:pt x="2" y="26"/>
                  <a:pt x="3" y="24"/>
                  <a:pt x="4" y="23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5"/>
                  <a:pt x="14" y="14"/>
                  <a:pt x="1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1"/>
                  <a:pt x="23" y="0"/>
                  <a:pt x="24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9" y="0"/>
                  <a:pt x="70" y="1"/>
                  <a:pt x="70" y="2"/>
                </a:cubicBezTo>
                <a:lnTo>
                  <a:pt x="70" y="46"/>
                </a:lnTo>
                <a:close/>
                <a:moveTo>
                  <a:pt x="22" y="29"/>
                </a:moveTo>
                <a:cubicBezTo>
                  <a:pt x="22" y="19"/>
                  <a:pt x="22" y="19"/>
                  <a:pt x="22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9"/>
                  <a:pt x="15" y="19"/>
                  <a:pt x="15" y="19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8"/>
                </a:cubicBezTo>
                <a:cubicBezTo>
                  <a:pt x="7" y="29"/>
                  <a:pt x="7" y="29"/>
                  <a:pt x="7" y="29"/>
                </a:cubicBezTo>
                <a:lnTo>
                  <a:pt x="22" y="29"/>
                </a:lnTo>
                <a:close/>
                <a:moveTo>
                  <a:pt x="17" y="43"/>
                </a:moveTo>
                <a:cubicBezTo>
                  <a:pt x="14" y="43"/>
                  <a:pt x="12" y="45"/>
                  <a:pt x="12" y="48"/>
                </a:cubicBezTo>
                <a:cubicBezTo>
                  <a:pt x="12" y="51"/>
                  <a:pt x="14" y="53"/>
                  <a:pt x="17" y="53"/>
                </a:cubicBezTo>
                <a:cubicBezTo>
                  <a:pt x="20" y="53"/>
                  <a:pt x="22" y="51"/>
                  <a:pt x="22" y="48"/>
                </a:cubicBezTo>
                <a:cubicBezTo>
                  <a:pt x="22" y="45"/>
                  <a:pt x="20" y="43"/>
                  <a:pt x="17" y="43"/>
                </a:cubicBezTo>
                <a:close/>
                <a:moveTo>
                  <a:pt x="61" y="15"/>
                </a:moveTo>
                <a:cubicBezTo>
                  <a:pt x="61" y="15"/>
                  <a:pt x="60" y="14"/>
                  <a:pt x="59" y="14"/>
                </a:cubicBezTo>
                <a:cubicBezTo>
                  <a:pt x="51" y="14"/>
                  <a:pt x="51" y="14"/>
                  <a:pt x="51" y="14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5"/>
                  <a:pt x="50" y="4"/>
                  <a:pt x="50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4"/>
                  <a:pt x="41" y="5"/>
                  <a:pt x="41" y="6"/>
                </a:cubicBezTo>
                <a:cubicBezTo>
                  <a:pt x="41" y="14"/>
                  <a:pt x="41" y="14"/>
                  <a:pt x="41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2" y="14"/>
                  <a:pt x="31" y="15"/>
                  <a:pt x="31" y="15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2" y="24"/>
                  <a:pt x="33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3"/>
                  <a:pt x="42" y="34"/>
                  <a:pt x="42" y="34"/>
                </a:cubicBezTo>
                <a:cubicBezTo>
                  <a:pt x="50" y="34"/>
                  <a:pt x="50" y="34"/>
                  <a:pt x="50" y="34"/>
                </a:cubicBezTo>
                <a:cubicBezTo>
                  <a:pt x="50" y="34"/>
                  <a:pt x="51" y="33"/>
                  <a:pt x="51" y="32"/>
                </a:cubicBezTo>
                <a:cubicBezTo>
                  <a:pt x="51" y="24"/>
                  <a:pt x="51" y="24"/>
                  <a:pt x="51" y="24"/>
                </a:cubicBezTo>
                <a:cubicBezTo>
                  <a:pt x="59" y="24"/>
                  <a:pt x="59" y="24"/>
                  <a:pt x="59" y="24"/>
                </a:cubicBezTo>
                <a:cubicBezTo>
                  <a:pt x="60" y="24"/>
                  <a:pt x="61" y="23"/>
                  <a:pt x="61" y="23"/>
                </a:cubicBezTo>
                <a:lnTo>
                  <a:pt x="61" y="15"/>
                </a:lnTo>
                <a:close/>
                <a:moveTo>
                  <a:pt x="51" y="43"/>
                </a:moveTo>
                <a:cubicBezTo>
                  <a:pt x="48" y="43"/>
                  <a:pt x="46" y="45"/>
                  <a:pt x="46" y="48"/>
                </a:cubicBezTo>
                <a:cubicBezTo>
                  <a:pt x="46" y="51"/>
                  <a:pt x="48" y="53"/>
                  <a:pt x="51" y="53"/>
                </a:cubicBezTo>
                <a:cubicBezTo>
                  <a:pt x="54" y="53"/>
                  <a:pt x="56" y="51"/>
                  <a:pt x="56" y="48"/>
                </a:cubicBezTo>
                <a:cubicBezTo>
                  <a:pt x="56" y="45"/>
                  <a:pt x="54" y="43"/>
                  <a:pt x="51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26" name="Freeform 144">
            <a:extLst>
              <a:ext uri="{FF2B5EF4-FFF2-40B4-BE49-F238E27FC236}">
                <a16:creationId xmlns:a16="http://schemas.microsoft.com/office/drawing/2014/main" id="{8063DBCF-2436-C047-8463-BA91AA04DE42}"/>
              </a:ext>
            </a:extLst>
          </p:cNvPr>
          <p:cNvSpPr>
            <a:spLocks noEditPoints="1"/>
          </p:cNvSpPr>
          <p:nvPr/>
        </p:nvSpPr>
        <p:spPr bwMode="auto">
          <a:xfrm>
            <a:off x="2976563" y="2889250"/>
            <a:ext cx="130175" cy="123825"/>
          </a:xfrm>
          <a:custGeom>
            <a:avLst/>
            <a:gdLst>
              <a:gd name="T0" fmla="*/ 37 w 38"/>
              <a:gd name="T1" fmla="*/ 4 h 36"/>
              <a:gd name="T2" fmla="*/ 19 w 38"/>
              <a:gd name="T3" fmla="*/ 21 h 36"/>
              <a:gd name="T4" fmla="*/ 19 w 38"/>
              <a:gd name="T5" fmla="*/ 22 h 36"/>
              <a:gd name="T6" fmla="*/ 18 w 38"/>
              <a:gd name="T7" fmla="*/ 21 h 36"/>
              <a:gd name="T8" fmla="*/ 0 w 38"/>
              <a:gd name="T9" fmla="*/ 4 h 36"/>
              <a:gd name="T10" fmla="*/ 0 w 38"/>
              <a:gd name="T11" fmla="*/ 3 h 36"/>
              <a:gd name="T12" fmla="*/ 0 w 38"/>
              <a:gd name="T13" fmla="*/ 2 h 36"/>
              <a:gd name="T14" fmla="*/ 2 w 38"/>
              <a:gd name="T15" fmla="*/ 0 h 36"/>
              <a:gd name="T16" fmla="*/ 3 w 38"/>
              <a:gd name="T17" fmla="*/ 0 h 36"/>
              <a:gd name="T18" fmla="*/ 4 w 38"/>
              <a:gd name="T19" fmla="*/ 0 h 36"/>
              <a:gd name="T20" fmla="*/ 19 w 38"/>
              <a:gd name="T21" fmla="*/ 15 h 36"/>
              <a:gd name="T22" fmla="*/ 34 w 38"/>
              <a:gd name="T23" fmla="*/ 0 h 36"/>
              <a:gd name="T24" fmla="*/ 34 w 38"/>
              <a:gd name="T25" fmla="*/ 0 h 36"/>
              <a:gd name="T26" fmla="*/ 35 w 38"/>
              <a:gd name="T27" fmla="*/ 0 h 36"/>
              <a:gd name="T28" fmla="*/ 37 w 38"/>
              <a:gd name="T29" fmla="*/ 2 h 36"/>
              <a:gd name="T30" fmla="*/ 38 w 38"/>
              <a:gd name="T31" fmla="*/ 3 h 36"/>
              <a:gd name="T32" fmla="*/ 37 w 38"/>
              <a:gd name="T33" fmla="*/ 4 h 36"/>
              <a:gd name="T34" fmla="*/ 37 w 38"/>
              <a:gd name="T35" fmla="*/ 18 h 36"/>
              <a:gd name="T36" fmla="*/ 19 w 38"/>
              <a:gd name="T37" fmla="*/ 36 h 36"/>
              <a:gd name="T38" fmla="*/ 19 w 38"/>
              <a:gd name="T39" fmla="*/ 36 h 36"/>
              <a:gd name="T40" fmla="*/ 18 w 38"/>
              <a:gd name="T41" fmla="*/ 36 h 36"/>
              <a:gd name="T42" fmla="*/ 0 w 38"/>
              <a:gd name="T43" fmla="*/ 18 h 36"/>
              <a:gd name="T44" fmla="*/ 0 w 38"/>
              <a:gd name="T45" fmla="*/ 17 h 36"/>
              <a:gd name="T46" fmla="*/ 0 w 38"/>
              <a:gd name="T47" fmla="*/ 17 h 36"/>
              <a:gd name="T48" fmla="*/ 2 w 38"/>
              <a:gd name="T49" fmla="*/ 15 h 36"/>
              <a:gd name="T50" fmla="*/ 3 w 38"/>
              <a:gd name="T51" fmla="*/ 14 h 36"/>
              <a:gd name="T52" fmla="*/ 4 w 38"/>
              <a:gd name="T53" fmla="*/ 15 h 36"/>
              <a:gd name="T54" fmla="*/ 19 w 38"/>
              <a:gd name="T55" fmla="*/ 30 h 36"/>
              <a:gd name="T56" fmla="*/ 34 w 38"/>
              <a:gd name="T57" fmla="*/ 15 h 36"/>
              <a:gd name="T58" fmla="*/ 34 w 38"/>
              <a:gd name="T59" fmla="*/ 14 h 36"/>
              <a:gd name="T60" fmla="*/ 35 w 38"/>
              <a:gd name="T61" fmla="*/ 15 h 36"/>
              <a:gd name="T62" fmla="*/ 37 w 38"/>
              <a:gd name="T63" fmla="*/ 17 h 36"/>
              <a:gd name="T64" fmla="*/ 38 w 38"/>
              <a:gd name="T65" fmla="*/ 17 h 36"/>
              <a:gd name="T66" fmla="*/ 37 w 38"/>
              <a:gd name="T67" fmla="*/ 18 h 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8" h="36">
                <a:moveTo>
                  <a:pt x="37" y="4"/>
                </a:moveTo>
                <a:cubicBezTo>
                  <a:pt x="19" y="21"/>
                  <a:pt x="19" y="21"/>
                  <a:pt x="19" y="21"/>
                </a:cubicBezTo>
                <a:cubicBezTo>
                  <a:pt x="19" y="22"/>
                  <a:pt x="19" y="22"/>
                  <a:pt x="19" y="22"/>
                </a:cubicBezTo>
                <a:cubicBezTo>
                  <a:pt x="18" y="22"/>
                  <a:pt x="18" y="22"/>
                  <a:pt x="18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3"/>
                  <a:pt x="0" y="3"/>
                </a:cubicBezTo>
                <a:cubicBezTo>
                  <a:pt x="0" y="3"/>
                  <a:pt x="0" y="2"/>
                  <a:pt x="0" y="2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3" y="0"/>
                </a:cubicBezTo>
                <a:cubicBezTo>
                  <a:pt x="3" y="0"/>
                  <a:pt x="3" y="0"/>
                  <a:pt x="4" y="0"/>
                </a:cubicBezTo>
                <a:cubicBezTo>
                  <a:pt x="19" y="15"/>
                  <a:pt x="19" y="15"/>
                  <a:pt x="19" y="15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8" y="3"/>
                  <a:pt x="38" y="3"/>
                </a:cubicBezTo>
                <a:cubicBezTo>
                  <a:pt x="38" y="3"/>
                  <a:pt x="37" y="4"/>
                  <a:pt x="37" y="4"/>
                </a:cubicBezTo>
                <a:close/>
                <a:moveTo>
                  <a:pt x="37" y="18"/>
                </a:move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8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4"/>
                  <a:pt x="2" y="14"/>
                  <a:pt x="3" y="14"/>
                </a:cubicBezTo>
                <a:cubicBezTo>
                  <a:pt x="3" y="14"/>
                  <a:pt x="3" y="14"/>
                  <a:pt x="4" y="15"/>
                </a:cubicBezTo>
                <a:cubicBezTo>
                  <a:pt x="19" y="30"/>
                  <a:pt x="19" y="30"/>
                  <a:pt x="19" y="30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4"/>
                  <a:pt x="34" y="14"/>
                  <a:pt x="34" y="14"/>
                </a:cubicBezTo>
                <a:cubicBezTo>
                  <a:pt x="35" y="14"/>
                  <a:pt x="35" y="14"/>
                  <a:pt x="35" y="15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8" y="17"/>
                  <a:pt x="38" y="17"/>
                </a:cubicBezTo>
                <a:cubicBezTo>
                  <a:pt x="38" y="18"/>
                  <a:pt x="37" y="18"/>
                  <a:pt x="37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27" name="Freeform 145">
            <a:extLst>
              <a:ext uri="{FF2B5EF4-FFF2-40B4-BE49-F238E27FC236}">
                <a16:creationId xmlns:a16="http://schemas.microsoft.com/office/drawing/2014/main" id="{0C5539BC-D492-2E47-835A-57CEDF8A457A}"/>
              </a:ext>
            </a:extLst>
          </p:cNvPr>
          <p:cNvSpPr>
            <a:spLocks/>
          </p:cNvSpPr>
          <p:nvPr/>
        </p:nvSpPr>
        <p:spPr bwMode="auto">
          <a:xfrm>
            <a:off x="3470275" y="2921000"/>
            <a:ext cx="130175" cy="79375"/>
          </a:xfrm>
          <a:custGeom>
            <a:avLst/>
            <a:gdLst>
              <a:gd name="T0" fmla="*/ 37 w 38"/>
              <a:gd name="T1" fmla="*/ 5 h 23"/>
              <a:gd name="T2" fmla="*/ 19 w 38"/>
              <a:gd name="T3" fmla="*/ 22 h 23"/>
              <a:gd name="T4" fmla="*/ 19 w 38"/>
              <a:gd name="T5" fmla="*/ 23 h 23"/>
              <a:gd name="T6" fmla="*/ 18 w 38"/>
              <a:gd name="T7" fmla="*/ 22 h 23"/>
              <a:gd name="T8" fmla="*/ 0 w 38"/>
              <a:gd name="T9" fmla="*/ 5 h 23"/>
              <a:gd name="T10" fmla="*/ 0 w 38"/>
              <a:gd name="T11" fmla="*/ 4 h 23"/>
              <a:gd name="T12" fmla="*/ 0 w 38"/>
              <a:gd name="T13" fmla="*/ 3 h 23"/>
              <a:gd name="T14" fmla="*/ 2 w 38"/>
              <a:gd name="T15" fmla="*/ 1 h 23"/>
              <a:gd name="T16" fmla="*/ 3 w 38"/>
              <a:gd name="T17" fmla="*/ 0 h 23"/>
              <a:gd name="T18" fmla="*/ 4 w 38"/>
              <a:gd name="T19" fmla="*/ 1 h 23"/>
              <a:gd name="T20" fmla="*/ 19 w 38"/>
              <a:gd name="T21" fmla="*/ 16 h 23"/>
              <a:gd name="T22" fmla="*/ 34 w 38"/>
              <a:gd name="T23" fmla="*/ 1 h 23"/>
              <a:gd name="T24" fmla="*/ 34 w 38"/>
              <a:gd name="T25" fmla="*/ 0 h 23"/>
              <a:gd name="T26" fmla="*/ 35 w 38"/>
              <a:gd name="T27" fmla="*/ 1 h 23"/>
              <a:gd name="T28" fmla="*/ 37 w 38"/>
              <a:gd name="T29" fmla="*/ 3 h 23"/>
              <a:gd name="T30" fmla="*/ 38 w 38"/>
              <a:gd name="T31" fmla="*/ 4 h 23"/>
              <a:gd name="T32" fmla="*/ 37 w 38"/>
              <a:gd name="T33" fmla="*/ 5 h 2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8" h="23">
                <a:moveTo>
                  <a:pt x="37" y="5"/>
                </a:move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3"/>
                  <a:pt x="19" y="23"/>
                </a:cubicBezTo>
                <a:cubicBezTo>
                  <a:pt x="18" y="23"/>
                  <a:pt x="18" y="22"/>
                  <a:pt x="18" y="22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0" y="3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3" y="0"/>
                </a:cubicBezTo>
                <a:cubicBezTo>
                  <a:pt x="3" y="0"/>
                  <a:pt x="3" y="1"/>
                  <a:pt x="4" y="1"/>
                </a:cubicBezTo>
                <a:cubicBezTo>
                  <a:pt x="19" y="16"/>
                  <a:pt x="19" y="16"/>
                  <a:pt x="19" y="16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0"/>
                  <a:pt x="34" y="0"/>
                </a:cubicBezTo>
                <a:cubicBezTo>
                  <a:pt x="35" y="0"/>
                  <a:pt x="35" y="1"/>
                  <a:pt x="35" y="1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3"/>
                  <a:pt x="38" y="3"/>
                  <a:pt x="38" y="4"/>
                </a:cubicBezTo>
                <a:cubicBezTo>
                  <a:pt x="38" y="4"/>
                  <a:pt x="37" y="4"/>
                  <a:pt x="37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28" name="Freeform 147">
            <a:extLst>
              <a:ext uri="{FF2B5EF4-FFF2-40B4-BE49-F238E27FC236}">
                <a16:creationId xmlns:a16="http://schemas.microsoft.com/office/drawing/2014/main" id="{377D9491-23EF-EC4D-9454-4548172F1715}"/>
              </a:ext>
            </a:extLst>
          </p:cNvPr>
          <p:cNvSpPr>
            <a:spLocks noEditPoints="1"/>
          </p:cNvSpPr>
          <p:nvPr/>
        </p:nvSpPr>
        <p:spPr bwMode="auto">
          <a:xfrm>
            <a:off x="4448175" y="2855913"/>
            <a:ext cx="203200" cy="198437"/>
          </a:xfrm>
          <a:custGeom>
            <a:avLst/>
            <a:gdLst>
              <a:gd name="T0" fmla="*/ 30 w 59"/>
              <a:gd name="T1" fmla="*/ 58 h 58"/>
              <a:gd name="T2" fmla="*/ 0 w 59"/>
              <a:gd name="T3" fmla="*/ 29 h 58"/>
              <a:gd name="T4" fmla="*/ 30 w 59"/>
              <a:gd name="T5" fmla="*/ 0 h 58"/>
              <a:gd name="T6" fmla="*/ 59 w 59"/>
              <a:gd name="T7" fmla="*/ 29 h 58"/>
              <a:gd name="T8" fmla="*/ 30 w 59"/>
              <a:gd name="T9" fmla="*/ 58 h 58"/>
              <a:gd name="T10" fmla="*/ 49 w 59"/>
              <a:gd name="T11" fmla="*/ 26 h 58"/>
              <a:gd name="T12" fmla="*/ 47 w 59"/>
              <a:gd name="T13" fmla="*/ 24 h 58"/>
              <a:gd name="T14" fmla="*/ 28 w 59"/>
              <a:gd name="T15" fmla="*/ 24 h 58"/>
              <a:gd name="T16" fmla="*/ 35 w 59"/>
              <a:gd name="T17" fmla="*/ 17 h 58"/>
              <a:gd name="T18" fmla="*/ 35 w 59"/>
              <a:gd name="T19" fmla="*/ 15 h 58"/>
              <a:gd name="T20" fmla="*/ 35 w 59"/>
              <a:gd name="T21" fmla="*/ 13 h 58"/>
              <a:gd name="T22" fmla="*/ 31 w 59"/>
              <a:gd name="T23" fmla="*/ 10 h 58"/>
              <a:gd name="T24" fmla="*/ 30 w 59"/>
              <a:gd name="T25" fmla="*/ 9 h 58"/>
              <a:gd name="T26" fmla="*/ 28 w 59"/>
              <a:gd name="T27" fmla="*/ 10 h 58"/>
              <a:gd name="T28" fmla="*/ 14 w 59"/>
              <a:gd name="T29" fmla="*/ 24 h 58"/>
              <a:gd name="T30" fmla="*/ 11 w 59"/>
              <a:gd name="T31" fmla="*/ 27 h 58"/>
              <a:gd name="T32" fmla="*/ 10 w 59"/>
              <a:gd name="T33" fmla="*/ 29 h 58"/>
              <a:gd name="T34" fmla="*/ 11 w 59"/>
              <a:gd name="T35" fmla="*/ 30 h 58"/>
              <a:gd name="T36" fmla="*/ 14 w 59"/>
              <a:gd name="T37" fmla="*/ 34 h 58"/>
              <a:gd name="T38" fmla="*/ 28 w 59"/>
              <a:gd name="T39" fmla="*/ 48 h 58"/>
              <a:gd name="T40" fmla="*/ 30 w 59"/>
              <a:gd name="T41" fmla="*/ 48 h 58"/>
              <a:gd name="T42" fmla="*/ 31 w 59"/>
              <a:gd name="T43" fmla="*/ 48 h 58"/>
              <a:gd name="T44" fmla="*/ 35 w 59"/>
              <a:gd name="T45" fmla="*/ 44 h 58"/>
              <a:gd name="T46" fmla="*/ 35 w 59"/>
              <a:gd name="T47" fmla="*/ 42 h 58"/>
              <a:gd name="T48" fmla="*/ 35 w 59"/>
              <a:gd name="T49" fmla="*/ 41 h 58"/>
              <a:gd name="T50" fmla="*/ 28 w 59"/>
              <a:gd name="T51" fmla="*/ 34 h 58"/>
              <a:gd name="T52" fmla="*/ 47 w 59"/>
              <a:gd name="T53" fmla="*/ 34 h 58"/>
              <a:gd name="T54" fmla="*/ 49 w 59"/>
              <a:gd name="T55" fmla="*/ 31 h 58"/>
              <a:gd name="T56" fmla="*/ 49 w 59"/>
              <a:gd name="T57" fmla="*/ 26 h 5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49" y="26"/>
                </a:moveTo>
                <a:cubicBezTo>
                  <a:pt x="49" y="25"/>
                  <a:pt x="48" y="24"/>
                  <a:pt x="47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6"/>
                  <a:pt x="35" y="16"/>
                  <a:pt x="35" y="15"/>
                </a:cubicBezTo>
                <a:cubicBezTo>
                  <a:pt x="35" y="14"/>
                  <a:pt x="35" y="14"/>
                  <a:pt x="35" y="13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9"/>
                  <a:pt x="30" y="9"/>
                  <a:pt x="30" y="9"/>
                </a:cubicBezTo>
                <a:cubicBezTo>
                  <a:pt x="29" y="9"/>
                  <a:pt x="28" y="9"/>
                  <a:pt x="28" y="10"/>
                </a:cubicBezTo>
                <a:cubicBezTo>
                  <a:pt x="14" y="24"/>
                  <a:pt x="14" y="24"/>
                  <a:pt x="14" y="24"/>
                </a:cubicBezTo>
                <a:cubicBezTo>
                  <a:pt x="11" y="27"/>
                  <a:pt x="11" y="27"/>
                  <a:pt x="11" y="27"/>
                </a:cubicBezTo>
                <a:cubicBezTo>
                  <a:pt x="10" y="27"/>
                  <a:pt x="10" y="28"/>
                  <a:pt x="10" y="29"/>
                </a:cubicBezTo>
                <a:cubicBezTo>
                  <a:pt x="10" y="29"/>
                  <a:pt x="10" y="30"/>
                  <a:pt x="11" y="30"/>
                </a:cubicBezTo>
                <a:cubicBezTo>
                  <a:pt x="14" y="34"/>
                  <a:pt x="14" y="34"/>
                  <a:pt x="14" y="34"/>
                </a:cubicBezTo>
                <a:cubicBezTo>
                  <a:pt x="28" y="48"/>
                  <a:pt x="28" y="48"/>
                  <a:pt x="28" y="48"/>
                </a:cubicBezTo>
                <a:cubicBezTo>
                  <a:pt x="28" y="48"/>
                  <a:pt x="29" y="48"/>
                  <a:pt x="30" y="48"/>
                </a:cubicBezTo>
                <a:cubicBezTo>
                  <a:pt x="30" y="48"/>
                  <a:pt x="31" y="48"/>
                  <a:pt x="31" y="48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3"/>
                  <a:pt x="35" y="42"/>
                </a:cubicBezTo>
                <a:cubicBezTo>
                  <a:pt x="35" y="42"/>
                  <a:pt x="35" y="41"/>
                  <a:pt x="35" y="41"/>
                </a:cubicBezTo>
                <a:cubicBezTo>
                  <a:pt x="28" y="34"/>
                  <a:pt x="28" y="34"/>
                  <a:pt x="28" y="34"/>
                </a:cubicBezTo>
                <a:cubicBezTo>
                  <a:pt x="47" y="34"/>
                  <a:pt x="47" y="34"/>
                  <a:pt x="47" y="34"/>
                </a:cubicBezTo>
                <a:cubicBezTo>
                  <a:pt x="48" y="34"/>
                  <a:pt x="49" y="32"/>
                  <a:pt x="49" y="31"/>
                </a:cubicBezTo>
                <a:lnTo>
                  <a:pt x="49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29" name="Freeform 148">
            <a:extLst>
              <a:ext uri="{FF2B5EF4-FFF2-40B4-BE49-F238E27FC236}">
                <a16:creationId xmlns:a16="http://schemas.microsoft.com/office/drawing/2014/main" id="{C9F46083-098A-514F-9119-C2C2EB3354E2}"/>
              </a:ext>
            </a:extLst>
          </p:cNvPr>
          <p:cNvSpPr>
            <a:spLocks noEditPoints="1"/>
          </p:cNvSpPr>
          <p:nvPr/>
        </p:nvSpPr>
        <p:spPr bwMode="auto">
          <a:xfrm>
            <a:off x="4943475" y="2855913"/>
            <a:ext cx="201613" cy="198437"/>
          </a:xfrm>
          <a:custGeom>
            <a:avLst/>
            <a:gdLst>
              <a:gd name="T0" fmla="*/ 30 w 59"/>
              <a:gd name="T1" fmla="*/ 58 h 58"/>
              <a:gd name="T2" fmla="*/ 0 w 59"/>
              <a:gd name="T3" fmla="*/ 29 h 58"/>
              <a:gd name="T4" fmla="*/ 30 w 59"/>
              <a:gd name="T5" fmla="*/ 0 h 58"/>
              <a:gd name="T6" fmla="*/ 59 w 59"/>
              <a:gd name="T7" fmla="*/ 29 h 58"/>
              <a:gd name="T8" fmla="*/ 30 w 59"/>
              <a:gd name="T9" fmla="*/ 58 h 58"/>
              <a:gd name="T10" fmla="*/ 9 w 59"/>
              <a:gd name="T11" fmla="*/ 29 h 58"/>
              <a:gd name="T12" fmla="*/ 30 w 59"/>
              <a:gd name="T13" fmla="*/ 49 h 58"/>
              <a:gd name="T14" fmla="*/ 50 w 59"/>
              <a:gd name="T15" fmla="*/ 29 h 58"/>
              <a:gd name="T16" fmla="*/ 30 w 59"/>
              <a:gd name="T17" fmla="*/ 8 h 58"/>
              <a:gd name="T18" fmla="*/ 9 w 59"/>
              <a:gd name="T19" fmla="*/ 29 h 58"/>
              <a:gd name="T20" fmla="*/ 42 w 59"/>
              <a:gd name="T21" fmla="*/ 29 h 58"/>
              <a:gd name="T22" fmla="*/ 34 w 59"/>
              <a:gd name="T23" fmla="*/ 29 h 58"/>
              <a:gd name="T24" fmla="*/ 34 w 59"/>
              <a:gd name="T25" fmla="*/ 42 h 58"/>
              <a:gd name="T26" fmla="*/ 33 w 59"/>
              <a:gd name="T27" fmla="*/ 43 h 58"/>
              <a:gd name="T28" fmla="*/ 26 w 59"/>
              <a:gd name="T29" fmla="*/ 43 h 58"/>
              <a:gd name="T30" fmla="*/ 25 w 59"/>
              <a:gd name="T31" fmla="*/ 42 h 58"/>
              <a:gd name="T32" fmla="*/ 25 w 59"/>
              <a:gd name="T33" fmla="*/ 29 h 58"/>
              <a:gd name="T34" fmla="*/ 17 w 59"/>
              <a:gd name="T35" fmla="*/ 29 h 58"/>
              <a:gd name="T36" fmla="*/ 16 w 59"/>
              <a:gd name="T37" fmla="*/ 27 h 58"/>
              <a:gd name="T38" fmla="*/ 17 w 59"/>
              <a:gd name="T39" fmla="*/ 27 h 58"/>
              <a:gd name="T40" fmla="*/ 29 w 59"/>
              <a:gd name="T41" fmla="*/ 14 h 58"/>
              <a:gd name="T42" fmla="*/ 30 w 59"/>
              <a:gd name="T43" fmla="*/ 14 h 58"/>
              <a:gd name="T44" fmla="*/ 30 w 59"/>
              <a:gd name="T45" fmla="*/ 14 h 58"/>
              <a:gd name="T46" fmla="*/ 43 w 59"/>
              <a:gd name="T47" fmla="*/ 27 h 58"/>
              <a:gd name="T48" fmla="*/ 43 w 59"/>
              <a:gd name="T49" fmla="*/ 28 h 58"/>
              <a:gd name="T50" fmla="*/ 42 w 59"/>
              <a:gd name="T51" fmla="*/ 29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9" y="29"/>
                </a:moveTo>
                <a:cubicBezTo>
                  <a:pt x="9" y="40"/>
                  <a:pt x="18" y="49"/>
                  <a:pt x="30" y="49"/>
                </a:cubicBezTo>
                <a:cubicBezTo>
                  <a:pt x="41" y="49"/>
                  <a:pt x="50" y="40"/>
                  <a:pt x="50" y="29"/>
                </a:cubicBezTo>
                <a:cubicBezTo>
                  <a:pt x="50" y="17"/>
                  <a:pt x="41" y="8"/>
                  <a:pt x="30" y="8"/>
                </a:cubicBezTo>
                <a:cubicBezTo>
                  <a:pt x="18" y="8"/>
                  <a:pt x="9" y="17"/>
                  <a:pt x="9" y="29"/>
                </a:cubicBezTo>
                <a:close/>
                <a:moveTo>
                  <a:pt x="42" y="29"/>
                </a:moveTo>
                <a:cubicBezTo>
                  <a:pt x="34" y="29"/>
                  <a:pt x="34" y="29"/>
                  <a:pt x="34" y="29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3"/>
                  <a:pt x="34" y="43"/>
                  <a:pt x="33" y="43"/>
                </a:cubicBezTo>
                <a:cubicBezTo>
                  <a:pt x="26" y="43"/>
                  <a:pt x="26" y="43"/>
                  <a:pt x="26" y="43"/>
                </a:cubicBezTo>
                <a:cubicBezTo>
                  <a:pt x="25" y="43"/>
                  <a:pt x="25" y="43"/>
                  <a:pt x="25" y="42"/>
                </a:cubicBezTo>
                <a:cubicBezTo>
                  <a:pt x="25" y="29"/>
                  <a:pt x="25" y="29"/>
                  <a:pt x="25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29"/>
                  <a:pt x="16" y="28"/>
                  <a:pt x="16" y="27"/>
                </a:cubicBezTo>
                <a:cubicBezTo>
                  <a:pt x="16" y="27"/>
                  <a:pt x="16" y="27"/>
                  <a:pt x="17" y="27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7"/>
                  <a:pt x="43" y="27"/>
                  <a:pt x="43" y="28"/>
                </a:cubicBezTo>
                <a:cubicBezTo>
                  <a:pt x="43" y="28"/>
                  <a:pt x="42" y="29"/>
                  <a:pt x="42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30" name="Freeform 149">
            <a:extLst>
              <a:ext uri="{FF2B5EF4-FFF2-40B4-BE49-F238E27FC236}">
                <a16:creationId xmlns:a16="http://schemas.microsoft.com/office/drawing/2014/main" id="{51CC6468-238A-584D-B834-EA5AFC99CF64}"/>
              </a:ext>
            </a:extLst>
          </p:cNvPr>
          <p:cNvSpPr>
            <a:spLocks/>
          </p:cNvSpPr>
          <p:nvPr/>
        </p:nvSpPr>
        <p:spPr bwMode="auto">
          <a:xfrm>
            <a:off x="5446713" y="2862263"/>
            <a:ext cx="192087" cy="203200"/>
          </a:xfrm>
          <a:custGeom>
            <a:avLst/>
            <a:gdLst>
              <a:gd name="T0" fmla="*/ 56 w 56"/>
              <a:gd name="T1" fmla="*/ 32 h 59"/>
              <a:gd name="T2" fmla="*/ 51 w 56"/>
              <a:gd name="T3" fmla="*/ 36 h 59"/>
              <a:gd name="T4" fmla="*/ 25 w 56"/>
              <a:gd name="T5" fmla="*/ 36 h 59"/>
              <a:gd name="T6" fmla="*/ 36 w 56"/>
              <a:gd name="T7" fmla="*/ 48 h 59"/>
              <a:gd name="T8" fmla="*/ 37 w 56"/>
              <a:gd name="T9" fmla="*/ 51 h 59"/>
              <a:gd name="T10" fmla="*/ 36 w 56"/>
              <a:gd name="T11" fmla="*/ 54 h 59"/>
              <a:gd name="T12" fmla="*/ 33 w 56"/>
              <a:gd name="T13" fmla="*/ 57 h 59"/>
              <a:gd name="T14" fmla="*/ 29 w 56"/>
              <a:gd name="T15" fmla="*/ 59 h 59"/>
              <a:gd name="T16" fmla="*/ 26 w 56"/>
              <a:gd name="T17" fmla="*/ 57 h 59"/>
              <a:gd name="T18" fmla="*/ 1 w 56"/>
              <a:gd name="T19" fmla="*/ 33 h 59"/>
              <a:gd name="T20" fmla="*/ 0 w 56"/>
              <a:gd name="T21" fmla="*/ 29 h 59"/>
              <a:gd name="T22" fmla="*/ 1 w 56"/>
              <a:gd name="T23" fmla="*/ 26 h 59"/>
              <a:gd name="T24" fmla="*/ 26 w 56"/>
              <a:gd name="T25" fmla="*/ 1 h 59"/>
              <a:gd name="T26" fmla="*/ 29 w 56"/>
              <a:gd name="T27" fmla="*/ 0 h 59"/>
              <a:gd name="T28" fmla="*/ 33 w 56"/>
              <a:gd name="T29" fmla="*/ 1 h 59"/>
              <a:gd name="T30" fmla="*/ 36 w 56"/>
              <a:gd name="T31" fmla="*/ 4 h 59"/>
              <a:gd name="T32" fmla="*/ 37 w 56"/>
              <a:gd name="T33" fmla="*/ 7 h 59"/>
              <a:gd name="T34" fmla="*/ 36 w 56"/>
              <a:gd name="T35" fmla="*/ 11 h 59"/>
              <a:gd name="T36" fmla="*/ 25 w 56"/>
              <a:gd name="T37" fmla="*/ 22 h 59"/>
              <a:gd name="T38" fmla="*/ 51 w 56"/>
              <a:gd name="T39" fmla="*/ 22 h 59"/>
              <a:gd name="T40" fmla="*/ 56 w 56"/>
              <a:gd name="T41" fmla="*/ 27 h 59"/>
              <a:gd name="T42" fmla="*/ 56 w 56"/>
              <a:gd name="T43" fmla="*/ 32 h 5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6" h="59">
                <a:moveTo>
                  <a:pt x="56" y="32"/>
                </a:moveTo>
                <a:cubicBezTo>
                  <a:pt x="56" y="34"/>
                  <a:pt x="54" y="36"/>
                  <a:pt x="51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36" y="48"/>
                  <a:pt x="36" y="48"/>
                  <a:pt x="36" y="48"/>
                </a:cubicBezTo>
                <a:cubicBezTo>
                  <a:pt x="37" y="48"/>
                  <a:pt x="37" y="50"/>
                  <a:pt x="37" y="51"/>
                </a:cubicBezTo>
                <a:cubicBezTo>
                  <a:pt x="37" y="52"/>
                  <a:pt x="37" y="54"/>
                  <a:pt x="36" y="54"/>
                </a:cubicBezTo>
                <a:cubicBezTo>
                  <a:pt x="33" y="57"/>
                  <a:pt x="33" y="57"/>
                  <a:pt x="33" y="57"/>
                </a:cubicBezTo>
                <a:cubicBezTo>
                  <a:pt x="32" y="58"/>
                  <a:pt x="31" y="59"/>
                  <a:pt x="29" y="59"/>
                </a:cubicBezTo>
                <a:cubicBezTo>
                  <a:pt x="28" y="59"/>
                  <a:pt x="27" y="58"/>
                  <a:pt x="26" y="57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2"/>
                  <a:pt x="0" y="30"/>
                  <a:pt x="0" y="29"/>
                </a:cubicBezTo>
                <a:cubicBezTo>
                  <a:pt x="0" y="28"/>
                  <a:pt x="0" y="27"/>
                  <a:pt x="1" y="26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28" y="0"/>
                  <a:pt x="29" y="0"/>
                </a:cubicBezTo>
                <a:cubicBezTo>
                  <a:pt x="31" y="0"/>
                  <a:pt x="32" y="0"/>
                  <a:pt x="33" y="1"/>
                </a:cubicBezTo>
                <a:cubicBezTo>
                  <a:pt x="36" y="4"/>
                  <a:pt x="36" y="4"/>
                  <a:pt x="36" y="4"/>
                </a:cubicBezTo>
                <a:cubicBezTo>
                  <a:pt x="37" y="5"/>
                  <a:pt x="37" y="6"/>
                  <a:pt x="37" y="7"/>
                </a:cubicBezTo>
                <a:cubicBezTo>
                  <a:pt x="37" y="9"/>
                  <a:pt x="37" y="10"/>
                  <a:pt x="36" y="11"/>
                </a:cubicBezTo>
                <a:cubicBezTo>
                  <a:pt x="25" y="22"/>
                  <a:pt x="25" y="22"/>
                  <a:pt x="25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54" y="22"/>
                  <a:pt x="56" y="24"/>
                  <a:pt x="56" y="27"/>
                </a:cubicBezTo>
                <a:lnTo>
                  <a:pt x="56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31" name="Freeform 150">
            <a:extLst>
              <a:ext uri="{FF2B5EF4-FFF2-40B4-BE49-F238E27FC236}">
                <a16:creationId xmlns:a16="http://schemas.microsoft.com/office/drawing/2014/main" id="{68B2AE3C-7370-724F-8B40-80C70040B953}"/>
              </a:ext>
            </a:extLst>
          </p:cNvPr>
          <p:cNvSpPr>
            <a:spLocks/>
          </p:cNvSpPr>
          <p:nvPr/>
        </p:nvSpPr>
        <p:spPr bwMode="auto">
          <a:xfrm>
            <a:off x="5930900" y="2855913"/>
            <a:ext cx="203200" cy="198437"/>
          </a:xfrm>
          <a:custGeom>
            <a:avLst/>
            <a:gdLst>
              <a:gd name="T0" fmla="*/ 36 w 59"/>
              <a:gd name="T1" fmla="*/ 29 h 58"/>
              <a:gd name="T2" fmla="*/ 49 w 59"/>
              <a:gd name="T3" fmla="*/ 42 h 58"/>
              <a:gd name="T4" fmla="*/ 55 w 59"/>
              <a:gd name="T5" fmla="*/ 37 h 58"/>
              <a:gd name="T6" fmla="*/ 57 w 59"/>
              <a:gd name="T7" fmla="*/ 36 h 58"/>
              <a:gd name="T8" fmla="*/ 59 w 59"/>
              <a:gd name="T9" fmla="*/ 38 h 58"/>
              <a:gd name="T10" fmla="*/ 59 w 59"/>
              <a:gd name="T11" fmla="*/ 55 h 58"/>
              <a:gd name="T12" fmla="*/ 56 w 59"/>
              <a:gd name="T13" fmla="*/ 58 h 58"/>
              <a:gd name="T14" fmla="*/ 39 w 59"/>
              <a:gd name="T15" fmla="*/ 58 h 58"/>
              <a:gd name="T16" fmla="*/ 37 w 59"/>
              <a:gd name="T17" fmla="*/ 56 h 58"/>
              <a:gd name="T18" fmla="*/ 38 w 59"/>
              <a:gd name="T19" fmla="*/ 54 h 58"/>
              <a:gd name="T20" fmla="*/ 43 w 59"/>
              <a:gd name="T21" fmla="*/ 48 h 58"/>
              <a:gd name="T22" fmla="*/ 30 w 59"/>
              <a:gd name="T23" fmla="*/ 35 h 58"/>
              <a:gd name="T24" fmla="*/ 16 w 59"/>
              <a:gd name="T25" fmla="*/ 48 h 58"/>
              <a:gd name="T26" fmla="*/ 22 w 59"/>
              <a:gd name="T27" fmla="*/ 54 h 58"/>
              <a:gd name="T28" fmla="*/ 22 w 59"/>
              <a:gd name="T29" fmla="*/ 56 h 58"/>
              <a:gd name="T30" fmla="*/ 20 w 59"/>
              <a:gd name="T31" fmla="*/ 58 h 58"/>
              <a:gd name="T32" fmla="*/ 3 w 59"/>
              <a:gd name="T33" fmla="*/ 58 h 58"/>
              <a:gd name="T34" fmla="*/ 0 w 59"/>
              <a:gd name="T35" fmla="*/ 55 h 58"/>
              <a:gd name="T36" fmla="*/ 0 w 59"/>
              <a:gd name="T37" fmla="*/ 38 h 58"/>
              <a:gd name="T38" fmla="*/ 2 w 59"/>
              <a:gd name="T39" fmla="*/ 36 h 58"/>
              <a:gd name="T40" fmla="*/ 5 w 59"/>
              <a:gd name="T41" fmla="*/ 37 h 58"/>
              <a:gd name="T42" fmla="*/ 10 w 59"/>
              <a:gd name="T43" fmla="*/ 42 h 58"/>
              <a:gd name="T44" fmla="*/ 24 w 59"/>
              <a:gd name="T45" fmla="*/ 29 h 58"/>
              <a:gd name="T46" fmla="*/ 10 w 59"/>
              <a:gd name="T47" fmla="*/ 15 h 58"/>
              <a:gd name="T48" fmla="*/ 5 w 59"/>
              <a:gd name="T49" fmla="*/ 21 h 58"/>
              <a:gd name="T50" fmla="*/ 3 w 59"/>
              <a:gd name="T51" fmla="*/ 21 h 58"/>
              <a:gd name="T52" fmla="*/ 2 w 59"/>
              <a:gd name="T53" fmla="*/ 21 h 58"/>
              <a:gd name="T54" fmla="*/ 0 w 59"/>
              <a:gd name="T55" fmla="*/ 19 h 58"/>
              <a:gd name="T56" fmla="*/ 0 w 59"/>
              <a:gd name="T57" fmla="*/ 2 h 58"/>
              <a:gd name="T58" fmla="*/ 3 w 59"/>
              <a:gd name="T59" fmla="*/ 0 h 58"/>
              <a:gd name="T60" fmla="*/ 20 w 59"/>
              <a:gd name="T61" fmla="*/ 0 h 58"/>
              <a:gd name="T62" fmla="*/ 22 w 59"/>
              <a:gd name="T63" fmla="*/ 1 h 58"/>
              <a:gd name="T64" fmla="*/ 22 w 59"/>
              <a:gd name="T65" fmla="*/ 4 h 58"/>
              <a:gd name="T66" fmla="*/ 16 w 59"/>
              <a:gd name="T67" fmla="*/ 9 h 58"/>
              <a:gd name="T68" fmla="*/ 30 w 59"/>
              <a:gd name="T69" fmla="*/ 23 h 58"/>
              <a:gd name="T70" fmla="*/ 43 w 59"/>
              <a:gd name="T71" fmla="*/ 9 h 58"/>
              <a:gd name="T72" fmla="*/ 38 w 59"/>
              <a:gd name="T73" fmla="*/ 4 h 58"/>
              <a:gd name="T74" fmla="*/ 37 w 59"/>
              <a:gd name="T75" fmla="*/ 1 h 58"/>
              <a:gd name="T76" fmla="*/ 39 w 59"/>
              <a:gd name="T77" fmla="*/ 0 h 58"/>
              <a:gd name="T78" fmla="*/ 56 w 59"/>
              <a:gd name="T79" fmla="*/ 0 h 58"/>
              <a:gd name="T80" fmla="*/ 59 w 59"/>
              <a:gd name="T81" fmla="*/ 2 h 58"/>
              <a:gd name="T82" fmla="*/ 59 w 59"/>
              <a:gd name="T83" fmla="*/ 19 h 58"/>
              <a:gd name="T84" fmla="*/ 57 w 59"/>
              <a:gd name="T85" fmla="*/ 21 h 58"/>
              <a:gd name="T86" fmla="*/ 56 w 59"/>
              <a:gd name="T87" fmla="*/ 21 h 58"/>
              <a:gd name="T88" fmla="*/ 55 w 59"/>
              <a:gd name="T89" fmla="*/ 21 h 58"/>
              <a:gd name="T90" fmla="*/ 49 w 59"/>
              <a:gd name="T91" fmla="*/ 15 h 58"/>
              <a:gd name="T92" fmla="*/ 36 w 59"/>
              <a:gd name="T93" fmla="*/ 29 h 58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9" h="58">
                <a:moveTo>
                  <a:pt x="36" y="29"/>
                </a:moveTo>
                <a:cubicBezTo>
                  <a:pt x="49" y="42"/>
                  <a:pt x="49" y="42"/>
                  <a:pt x="49" y="42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6"/>
                  <a:pt x="56" y="36"/>
                  <a:pt x="57" y="36"/>
                </a:cubicBezTo>
                <a:cubicBezTo>
                  <a:pt x="58" y="37"/>
                  <a:pt x="59" y="37"/>
                  <a:pt x="59" y="38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7"/>
                  <a:pt x="58" y="58"/>
                  <a:pt x="56" y="58"/>
                </a:cubicBezTo>
                <a:cubicBezTo>
                  <a:pt x="39" y="58"/>
                  <a:pt x="39" y="58"/>
                  <a:pt x="39" y="58"/>
                </a:cubicBezTo>
                <a:cubicBezTo>
                  <a:pt x="38" y="58"/>
                  <a:pt x="37" y="57"/>
                  <a:pt x="37" y="56"/>
                </a:cubicBezTo>
                <a:cubicBezTo>
                  <a:pt x="37" y="55"/>
                  <a:pt x="37" y="54"/>
                  <a:pt x="38" y="54"/>
                </a:cubicBezTo>
                <a:cubicBezTo>
                  <a:pt x="43" y="48"/>
                  <a:pt x="43" y="48"/>
                  <a:pt x="43" y="48"/>
                </a:cubicBezTo>
                <a:cubicBezTo>
                  <a:pt x="30" y="35"/>
                  <a:pt x="30" y="35"/>
                  <a:pt x="30" y="35"/>
                </a:cubicBezTo>
                <a:cubicBezTo>
                  <a:pt x="16" y="48"/>
                  <a:pt x="16" y="48"/>
                  <a:pt x="16" y="48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54"/>
                  <a:pt x="22" y="55"/>
                  <a:pt x="22" y="56"/>
                </a:cubicBezTo>
                <a:cubicBezTo>
                  <a:pt x="22" y="57"/>
                  <a:pt x="21" y="58"/>
                  <a:pt x="20" y="58"/>
                </a:cubicBezTo>
                <a:cubicBezTo>
                  <a:pt x="3" y="58"/>
                  <a:pt x="3" y="58"/>
                  <a:pt x="3" y="58"/>
                </a:cubicBezTo>
                <a:cubicBezTo>
                  <a:pt x="2" y="58"/>
                  <a:pt x="0" y="57"/>
                  <a:pt x="0" y="55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7"/>
                  <a:pt x="1" y="37"/>
                  <a:pt x="2" y="36"/>
                </a:cubicBezTo>
                <a:cubicBezTo>
                  <a:pt x="3" y="36"/>
                  <a:pt x="4" y="36"/>
                  <a:pt x="5" y="37"/>
                </a:cubicBezTo>
                <a:cubicBezTo>
                  <a:pt x="10" y="42"/>
                  <a:pt x="10" y="42"/>
                  <a:pt x="10" y="42"/>
                </a:cubicBezTo>
                <a:cubicBezTo>
                  <a:pt x="24" y="29"/>
                  <a:pt x="24" y="29"/>
                  <a:pt x="24" y="29"/>
                </a:cubicBezTo>
                <a:cubicBezTo>
                  <a:pt x="10" y="15"/>
                  <a:pt x="10" y="15"/>
                  <a:pt x="10" y="15"/>
                </a:cubicBezTo>
                <a:cubicBezTo>
                  <a:pt x="5" y="21"/>
                  <a:pt x="5" y="21"/>
                  <a:pt x="5" y="21"/>
                </a:cubicBezTo>
                <a:cubicBezTo>
                  <a:pt x="4" y="21"/>
                  <a:pt x="4" y="21"/>
                  <a:pt x="3" y="21"/>
                </a:cubicBezTo>
                <a:cubicBezTo>
                  <a:pt x="3" y="21"/>
                  <a:pt x="2" y="21"/>
                  <a:pt x="2" y="21"/>
                </a:cubicBezTo>
                <a:cubicBezTo>
                  <a:pt x="1" y="21"/>
                  <a:pt x="0" y="20"/>
                  <a:pt x="0" y="1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2" y="0"/>
                  <a:pt x="22" y="1"/>
                </a:cubicBezTo>
                <a:cubicBezTo>
                  <a:pt x="22" y="2"/>
                  <a:pt x="22" y="3"/>
                  <a:pt x="22" y="4"/>
                </a:cubicBezTo>
                <a:cubicBezTo>
                  <a:pt x="16" y="9"/>
                  <a:pt x="16" y="9"/>
                  <a:pt x="16" y="9"/>
                </a:cubicBezTo>
                <a:cubicBezTo>
                  <a:pt x="30" y="23"/>
                  <a:pt x="30" y="23"/>
                  <a:pt x="30" y="23"/>
                </a:cubicBezTo>
                <a:cubicBezTo>
                  <a:pt x="43" y="9"/>
                  <a:pt x="43" y="9"/>
                  <a:pt x="43" y="9"/>
                </a:cubicBezTo>
                <a:cubicBezTo>
                  <a:pt x="38" y="4"/>
                  <a:pt x="38" y="4"/>
                  <a:pt x="38" y="4"/>
                </a:cubicBezTo>
                <a:cubicBezTo>
                  <a:pt x="37" y="3"/>
                  <a:pt x="37" y="2"/>
                  <a:pt x="37" y="1"/>
                </a:cubicBezTo>
                <a:cubicBezTo>
                  <a:pt x="37" y="0"/>
                  <a:pt x="38" y="0"/>
                  <a:pt x="39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cubicBezTo>
                  <a:pt x="59" y="19"/>
                  <a:pt x="59" y="19"/>
                  <a:pt x="59" y="19"/>
                </a:cubicBezTo>
                <a:cubicBezTo>
                  <a:pt x="59" y="20"/>
                  <a:pt x="58" y="21"/>
                  <a:pt x="57" y="21"/>
                </a:cubicBezTo>
                <a:cubicBezTo>
                  <a:pt x="57" y="21"/>
                  <a:pt x="57" y="21"/>
                  <a:pt x="56" y="21"/>
                </a:cubicBezTo>
                <a:cubicBezTo>
                  <a:pt x="56" y="21"/>
                  <a:pt x="55" y="21"/>
                  <a:pt x="55" y="21"/>
                </a:cubicBezTo>
                <a:cubicBezTo>
                  <a:pt x="49" y="15"/>
                  <a:pt x="49" y="15"/>
                  <a:pt x="49" y="15"/>
                </a:cubicBezTo>
                <a:lnTo>
                  <a:pt x="36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32" name="Freeform 151">
            <a:extLst>
              <a:ext uri="{FF2B5EF4-FFF2-40B4-BE49-F238E27FC236}">
                <a16:creationId xmlns:a16="http://schemas.microsoft.com/office/drawing/2014/main" id="{5333623B-8006-1547-84E8-75F5C3449792}"/>
              </a:ext>
            </a:extLst>
          </p:cNvPr>
          <p:cNvSpPr>
            <a:spLocks noEditPoints="1"/>
          </p:cNvSpPr>
          <p:nvPr/>
        </p:nvSpPr>
        <p:spPr bwMode="auto">
          <a:xfrm>
            <a:off x="6426200" y="2855913"/>
            <a:ext cx="198438" cy="198437"/>
          </a:xfrm>
          <a:custGeom>
            <a:avLst/>
            <a:gdLst>
              <a:gd name="T0" fmla="*/ 42 w 58"/>
              <a:gd name="T1" fmla="*/ 45 h 58"/>
              <a:gd name="T2" fmla="*/ 41 w 58"/>
              <a:gd name="T3" fmla="*/ 45 h 58"/>
              <a:gd name="T4" fmla="*/ 36 w 58"/>
              <a:gd name="T5" fmla="*/ 43 h 58"/>
              <a:gd name="T6" fmla="*/ 35 w 58"/>
              <a:gd name="T7" fmla="*/ 40 h 58"/>
              <a:gd name="T8" fmla="*/ 23 w 58"/>
              <a:gd name="T9" fmla="*/ 46 h 58"/>
              <a:gd name="T10" fmla="*/ 10 w 58"/>
              <a:gd name="T11" fmla="*/ 32 h 58"/>
              <a:gd name="T12" fmla="*/ 29 w 58"/>
              <a:gd name="T13" fmla="*/ 10 h 58"/>
              <a:gd name="T14" fmla="*/ 39 w 58"/>
              <a:gd name="T15" fmla="*/ 15 h 58"/>
              <a:gd name="T16" fmla="*/ 39 w 58"/>
              <a:gd name="T17" fmla="*/ 15 h 58"/>
              <a:gd name="T18" fmla="*/ 39 w 58"/>
              <a:gd name="T19" fmla="*/ 12 h 58"/>
              <a:gd name="T20" fmla="*/ 40 w 58"/>
              <a:gd name="T21" fmla="*/ 12 h 58"/>
              <a:gd name="T22" fmla="*/ 44 w 58"/>
              <a:gd name="T23" fmla="*/ 12 h 58"/>
              <a:gd name="T24" fmla="*/ 45 w 58"/>
              <a:gd name="T25" fmla="*/ 12 h 58"/>
              <a:gd name="T26" fmla="*/ 45 w 58"/>
              <a:gd name="T27" fmla="*/ 13 h 58"/>
              <a:gd name="T28" fmla="*/ 40 w 58"/>
              <a:gd name="T29" fmla="*/ 36 h 58"/>
              <a:gd name="T30" fmla="*/ 40 w 58"/>
              <a:gd name="T31" fmla="*/ 38 h 58"/>
              <a:gd name="T32" fmla="*/ 42 w 58"/>
              <a:gd name="T33" fmla="*/ 40 h 58"/>
              <a:gd name="T34" fmla="*/ 53 w 58"/>
              <a:gd name="T35" fmla="*/ 29 h 58"/>
              <a:gd name="T36" fmla="*/ 29 w 58"/>
              <a:gd name="T37" fmla="*/ 4 h 58"/>
              <a:gd name="T38" fmla="*/ 5 w 58"/>
              <a:gd name="T39" fmla="*/ 29 h 58"/>
              <a:gd name="T40" fmla="*/ 29 w 58"/>
              <a:gd name="T41" fmla="*/ 53 h 58"/>
              <a:gd name="T42" fmla="*/ 44 w 58"/>
              <a:gd name="T43" fmla="*/ 48 h 58"/>
              <a:gd name="T44" fmla="*/ 46 w 58"/>
              <a:gd name="T45" fmla="*/ 48 h 58"/>
              <a:gd name="T46" fmla="*/ 48 w 58"/>
              <a:gd name="T47" fmla="*/ 50 h 58"/>
              <a:gd name="T48" fmla="*/ 48 w 58"/>
              <a:gd name="T49" fmla="*/ 50 h 58"/>
              <a:gd name="T50" fmla="*/ 47 w 58"/>
              <a:gd name="T51" fmla="*/ 51 h 58"/>
              <a:gd name="T52" fmla="*/ 29 w 58"/>
              <a:gd name="T53" fmla="*/ 58 h 58"/>
              <a:gd name="T54" fmla="*/ 0 w 58"/>
              <a:gd name="T55" fmla="*/ 29 h 58"/>
              <a:gd name="T56" fmla="*/ 29 w 58"/>
              <a:gd name="T57" fmla="*/ 0 h 58"/>
              <a:gd name="T58" fmla="*/ 58 w 58"/>
              <a:gd name="T59" fmla="*/ 29 h 58"/>
              <a:gd name="T60" fmla="*/ 42 w 58"/>
              <a:gd name="T61" fmla="*/ 45 h 58"/>
              <a:gd name="T62" fmla="*/ 29 w 58"/>
              <a:gd name="T63" fmla="*/ 15 h 58"/>
              <a:gd name="T64" fmla="*/ 16 w 58"/>
              <a:gd name="T65" fmla="*/ 32 h 58"/>
              <a:gd name="T66" fmla="*/ 24 w 58"/>
              <a:gd name="T67" fmla="*/ 41 h 58"/>
              <a:gd name="T68" fmla="*/ 37 w 58"/>
              <a:gd name="T69" fmla="*/ 24 h 58"/>
              <a:gd name="T70" fmla="*/ 29 w 58"/>
              <a:gd name="T71" fmla="*/ 15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8" h="58">
                <a:moveTo>
                  <a:pt x="42" y="45"/>
                </a:moveTo>
                <a:cubicBezTo>
                  <a:pt x="42" y="45"/>
                  <a:pt x="42" y="45"/>
                  <a:pt x="41" y="45"/>
                </a:cubicBezTo>
                <a:cubicBezTo>
                  <a:pt x="39" y="45"/>
                  <a:pt x="37" y="45"/>
                  <a:pt x="36" y="43"/>
                </a:cubicBezTo>
                <a:cubicBezTo>
                  <a:pt x="35" y="42"/>
                  <a:pt x="35" y="41"/>
                  <a:pt x="35" y="40"/>
                </a:cubicBezTo>
                <a:cubicBezTo>
                  <a:pt x="32" y="43"/>
                  <a:pt x="28" y="46"/>
                  <a:pt x="23" y="46"/>
                </a:cubicBezTo>
                <a:cubicBezTo>
                  <a:pt x="15" y="46"/>
                  <a:pt x="10" y="41"/>
                  <a:pt x="10" y="32"/>
                </a:cubicBezTo>
                <a:cubicBezTo>
                  <a:pt x="10" y="20"/>
                  <a:pt x="19" y="10"/>
                  <a:pt x="29" y="10"/>
                </a:cubicBezTo>
                <a:cubicBezTo>
                  <a:pt x="33" y="10"/>
                  <a:pt x="37" y="12"/>
                  <a:pt x="39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12"/>
                  <a:pt x="40" y="12"/>
                  <a:pt x="40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5" y="12"/>
                  <a:pt x="45" y="12"/>
                </a:cubicBezTo>
                <a:cubicBezTo>
                  <a:pt x="45" y="12"/>
                  <a:pt x="45" y="13"/>
                  <a:pt x="45" y="13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7"/>
                  <a:pt x="40" y="37"/>
                  <a:pt x="40" y="38"/>
                </a:cubicBezTo>
                <a:cubicBezTo>
                  <a:pt x="40" y="40"/>
                  <a:pt x="41" y="40"/>
                  <a:pt x="42" y="40"/>
                </a:cubicBezTo>
                <a:cubicBezTo>
                  <a:pt x="45" y="40"/>
                  <a:pt x="53" y="39"/>
                  <a:pt x="53" y="29"/>
                </a:cubicBezTo>
                <a:cubicBezTo>
                  <a:pt x="53" y="14"/>
                  <a:pt x="44" y="4"/>
                  <a:pt x="29" y="4"/>
                </a:cubicBezTo>
                <a:cubicBezTo>
                  <a:pt x="16" y="4"/>
                  <a:pt x="5" y="15"/>
                  <a:pt x="5" y="29"/>
                </a:cubicBezTo>
                <a:cubicBezTo>
                  <a:pt x="5" y="42"/>
                  <a:pt x="16" y="53"/>
                  <a:pt x="29" y="53"/>
                </a:cubicBezTo>
                <a:cubicBezTo>
                  <a:pt x="34" y="53"/>
                  <a:pt x="40" y="51"/>
                  <a:pt x="44" y="48"/>
                </a:cubicBezTo>
                <a:cubicBezTo>
                  <a:pt x="45" y="47"/>
                  <a:pt x="46" y="47"/>
                  <a:pt x="46" y="48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51"/>
                  <a:pt x="48" y="51"/>
                  <a:pt x="47" y="51"/>
                </a:cubicBezTo>
                <a:cubicBezTo>
                  <a:pt x="42" y="56"/>
                  <a:pt x="36" y="58"/>
                  <a:pt x="29" y="58"/>
                </a:cubicBez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6" y="0"/>
                  <a:pt x="58" y="11"/>
                  <a:pt x="58" y="29"/>
                </a:cubicBezTo>
                <a:cubicBezTo>
                  <a:pt x="58" y="41"/>
                  <a:pt x="50" y="45"/>
                  <a:pt x="42" y="45"/>
                </a:cubicBezTo>
                <a:close/>
                <a:moveTo>
                  <a:pt x="29" y="15"/>
                </a:moveTo>
                <a:cubicBezTo>
                  <a:pt x="23" y="15"/>
                  <a:pt x="16" y="22"/>
                  <a:pt x="16" y="32"/>
                </a:cubicBezTo>
                <a:cubicBezTo>
                  <a:pt x="16" y="37"/>
                  <a:pt x="19" y="41"/>
                  <a:pt x="24" y="41"/>
                </a:cubicBezTo>
                <a:cubicBezTo>
                  <a:pt x="31" y="41"/>
                  <a:pt x="37" y="32"/>
                  <a:pt x="37" y="24"/>
                </a:cubicBezTo>
                <a:cubicBezTo>
                  <a:pt x="37" y="19"/>
                  <a:pt x="34" y="15"/>
                  <a:pt x="29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33" name="Freeform 152">
            <a:extLst>
              <a:ext uri="{FF2B5EF4-FFF2-40B4-BE49-F238E27FC236}">
                <a16:creationId xmlns:a16="http://schemas.microsoft.com/office/drawing/2014/main" id="{CDA26F87-1C83-9E45-856B-2F180329A9AB}"/>
              </a:ext>
            </a:extLst>
          </p:cNvPr>
          <p:cNvSpPr>
            <a:spLocks noEditPoints="1"/>
          </p:cNvSpPr>
          <p:nvPr/>
        </p:nvSpPr>
        <p:spPr bwMode="auto">
          <a:xfrm>
            <a:off x="6919913" y="2838450"/>
            <a:ext cx="250825" cy="233363"/>
          </a:xfrm>
          <a:custGeom>
            <a:avLst/>
            <a:gdLst>
              <a:gd name="T0" fmla="*/ 73 w 73"/>
              <a:gd name="T1" fmla="*/ 14 h 68"/>
              <a:gd name="T2" fmla="*/ 73 w 73"/>
              <a:gd name="T3" fmla="*/ 19 h 68"/>
              <a:gd name="T4" fmla="*/ 68 w 73"/>
              <a:gd name="T5" fmla="*/ 19 h 68"/>
              <a:gd name="T6" fmla="*/ 65 w 73"/>
              <a:gd name="T7" fmla="*/ 22 h 68"/>
              <a:gd name="T8" fmla="*/ 7 w 73"/>
              <a:gd name="T9" fmla="*/ 22 h 68"/>
              <a:gd name="T10" fmla="*/ 5 w 73"/>
              <a:gd name="T11" fmla="*/ 19 h 68"/>
              <a:gd name="T12" fmla="*/ 0 w 73"/>
              <a:gd name="T13" fmla="*/ 19 h 68"/>
              <a:gd name="T14" fmla="*/ 0 w 73"/>
              <a:gd name="T15" fmla="*/ 14 h 68"/>
              <a:gd name="T16" fmla="*/ 36 w 73"/>
              <a:gd name="T17" fmla="*/ 0 h 68"/>
              <a:gd name="T18" fmla="*/ 73 w 73"/>
              <a:gd name="T19" fmla="*/ 14 h 68"/>
              <a:gd name="T20" fmla="*/ 73 w 73"/>
              <a:gd name="T21" fmla="*/ 63 h 68"/>
              <a:gd name="T22" fmla="*/ 73 w 73"/>
              <a:gd name="T23" fmla="*/ 68 h 68"/>
              <a:gd name="T24" fmla="*/ 0 w 73"/>
              <a:gd name="T25" fmla="*/ 68 h 68"/>
              <a:gd name="T26" fmla="*/ 0 w 73"/>
              <a:gd name="T27" fmla="*/ 63 h 68"/>
              <a:gd name="T28" fmla="*/ 2 w 73"/>
              <a:gd name="T29" fmla="*/ 60 h 68"/>
              <a:gd name="T30" fmla="*/ 70 w 73"/>
              <a:gd name="T31" fmla="*/ 60 h 68"/>
              <a:gd name="T32" fmla="*/ 73 w 73"/>
              <a:gd name="T33" fmla="*/ 63 h 68"/>
              <a:gd name="T34" fmla="*/ 19 w 73"/>
              <a:gd name="T35" fmla="*/ 24 h 68"/>
              <a:gd name="T36" fmla="*/ 19 w 73"/>
              <a:gd name="T37" fmla="*/ 53 h 68"/>
              <a:gd name="T38" fmla="*/ 24 w 73"/>
              <a:gd name="T39" fmla="*/ 53 h 68"/>
              <a:gd name="T40" fmla="*/ 24 w 73"/>
              <a:gd name="T41" fmla="*/ 24 h 68"/>
              <a:gd name="T42" fmla="*/ 34 w 73"/>
              <a:gd name="T43" fmla="*/ 24 h 68"/>
              <a:gd name="T44" fmla="*/ 34 w 73"/>
              <a:gd name="T45" fmla="*/ 53 h 68"/>
              <a:gd name="T46" fmla="*/ 39 w 73"/>
              <a:gd name="T47" fmla="*/ 53 h 68"/>
              <a:gd name="T48" fmla="*/ 39 w 73"/>
              <a:gd name="T49" fmla="*/ 24 h 68"/>
              <a:gd name="T50" fmla="*/ 48 w 73"/>
              <a:gd name="T51" fmla="*/ 24 h 68"/>
              <a:gd name="T52" fmla="*/ 48 w 73"/>
              <a:gd name="T53" fmla="*/ 53 h 68"/>
              <a:gd name="T54" fmla="*/ 53 w 73"/>
              <a:gd name="T55" fmla="*/ 53 h 68"/>
              <a:gd name="T56" fmla="*/ 53 w 73"/>
              <a:gd name="T57" fmla="*/ 24 h 68"/>
              <a:gd name="T58" fmla="*/ 63 w 73"/>
              <a:gd name="T59" fmla="*/ 24 h 68"/>
              <a:gd name="T60" fmla="*/ 63 w 73"/>
              <a:gd name="T61" fmla="*/ 53 h 68"/>
              <a:gd name="T62" fmla="*/ 65 w 73"/>
              <a:gd name="T63" fmla="*/ 53 h 68"/>
              <a:gd name="T64" fmla="*/ 68 w 73"/>
              <a:gd name="T65" fmla="*/ 56 h 68"/>
              <a:gd name="T66" fmla="*/ 68 w 73"/>
              <a:gd name="T67" fmla="*/ 58 h 68"/>
              <a:gd name="T68" fmla="*/ 5 w 73"/>
              <a:gd name="T69" fmla="*/ 58 h 68"/>
              <a:gd name="T70" fmla="*/ 5 w 73"/>
              <a:gd name="T71" fmla="*/ 56 h 68"/>
              <a:gd name="T72" fmla="*/ 7 w 73"/>
              <a:gd name="T73" fmla="*/ 53 h 68"/>
              <a:gd name="T74" fmla="*/ 9 w 73"/>
              <a:gd name="T75" fmla="*/ 53 h 68"/>
              <a:gd name="T76" fmla="*/ 9 w 73"/>
              <a:gd name="T77" fmla="*/ 24 h 68"/>
              <a:gd name="T78" fmla="*/ 19 w 73"/>
              <a:gd name="T79" fmla="*/ 24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3" h="68">
                <a:moveTo>
                  <a:pt x="73" y="14"/>
                </a:moveTo>
                <a:cubicBezTo>
                  <a:pt x="73" y="19"/>
                  <a:pt x="73" y="19"/>
                  <a:pt x="73" y="19"/>
                </a:cubicBezTo>
                <a:cubicBezTo>
                  <a:pt x="68" y="19"/>
                  <a:pt x="68" y="19"/>
                  <a:pt x="68" y="19"/>
                </a:cubicBezTo>
                <a:cubicBezTo>
                  <a:pt x="68" y="20"/>
                  <a:pt x="67" y="22"/>
                  <a:pt x="65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6" y="22"/>
                  <a:pt x="5" y="20"/>
                  <a:pt x="5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36" y="0"/>
                  <a:pt x="36" y="0"/>
                  <a:pt x="36" y="0"/>
                </a:cubicBezTo>
                <a:lnTo>
                  <a:pt x="73" y="14"/>
                </a:lnTo>
                <a:close/>
                <a:moveTo>
                  <a:pt x="73" y="63"/>
                </a:moveTo>
                <a:cubicBezTo>
                  <a:pt x="73" y="68"/>
                  <a:pt x="73" y="68"/>
                  <a:pt x="73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2"/>
                  <a:pt x="1" y="60"/>
                  <a:pt x="2" y="60"/>
                </a:cubicBezTo>
                <a:cubicBezTo>
                  <a:pt x="70" y="60"/>
                  <a:pt x="70" y="60"/>
                  <a:pt x="70" y="60"/>
                </a:cubicBezTo>
                <a:cubicBezTo>
                  <a:pt x="71" y="60"/>
                  <a:pt x="73" y="62"/>
                  <a:pt x="73" y="63"/>
                </a:cubicBezTo>
                <a:close/>
                <a:moveTo>
                  <a:pt x="19" y="24"/>
                </a:moveTo>
                <a:cubicBezTo>
                  <a:pt x="19" y="53"/>
                  <a:pt x="19" y="53"/>
                  <a:pt x="19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4" y="24"/>
                  <a:pt x="24" y="24"/>
                  <a:pt x="2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53"/>
                  <a:pt x="34" y="53"/>
                  <a:pt x="34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9" y="24"/>
                  <a:pt x="39" y="24"/>
                  <a:pt x="39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53"/>
                  <a:pt x="48" y="53"/>
                  <a:pt x="48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24"/>
                  <a:pt x="53" y="24"/>
                  <a:pt x="53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63" y="53"/>
                  <a:pt x="63" y="53"/>
                  <a:pt x="63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7" y="53"/>
                  <a:pt x="68" y="54"/>
                  <a:pt x="68" y="56"/>
                </a:cubicBezTo>
                <a:cubicBezTo>
                  <a:pt x="68" y="58"/>
                  <a:pt x="68" y="58"/>
                  <a:pt x="68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5" y="56"/>
                  <a:pt x="5" y="56"/>
                  <a:pt x="5" y="56"/>
                </a:cubicBezTo>
                <a:cubicBezTo>
                  <a:pt x="5" y="54"/>
                  <a:pt x="6" y="53"/>
                  <a:pt x="7" y="53"/>
                </a:cubicBezTo>
                <a:cubicBezTo>
                  <a:pt x="9" y="53"/>
                  <a:pt x="9" y="53"/>
                  <a:pt x="9" y="53"/>
                </a:cubicBezTo>
                <a:cubicBezTo>
                  <a:pt x="9" y="24"/>
                  <a:pt x="9" y="24"/>
                  <a:pt x="9" y="24"/>
                </a:cubicBezTo>
                <a:lnTo>
                  <a:pt x="19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34" name="Freeform 153">
            <a:extLst>
              <a:ext uri="{FF2B5EF4-FFF2-40B4-BE49-F238E27FC236}">
                <a16:creationId xmlns:a16="http://schemas.microsoft.com/office/drawing/2014/main" id="{F215185E-68F3-CA44-9DB9-5B9AFD377472}"/>
              </a:ext>
            </a:extLst>
          </p:cNvPr>
          <p:cNvSpPr>
            <a:spLocks noEditPoints="1"/>
          </p:cNvSpPr>
          <p:nvPr/>
        </p:nvSpPr>
        <p:spPr bwMode="auto">
          <a:xfrm>
            <a:off x="7413625" y="2868613"/>
            <a:ext cx="203200" cy="168275"/>
          </a:xfrm>
          <a:custGeom>
            <a:avLst/>
            <a:gdLst>
              <a:gd name="T0" fmla="*/ 59 w 59"/>
              <a:gd name="T1" fmla="*/ 8 h 49"/>
              <a:gd name="T2" fmla="*/ 56 w 59"/>
              <a:gd name="T3" fmla="*/ 10 h 49"/>
              <a:gd name="T4" fmla="*/ 3 w 59"/>
              <a:gd name="T5" fmla="*/ 10 h 49"/>
              <a:gd name="T6" fmla="*/ 0 w 59"/>
              <a:gd name="T7" fmla="*/ 8 h 49"/>
              <a:gd name="T8" fmla="*/ 0 w 59"/>
              <a:gd name="T9" fmla="*/ 3 h 49"/>
              <a:gd name="T10" fmla="*/ 3 w 59"/>
              <a:gd name="T11" fmla="*/ 0 h 49"/>
              <a:gd name="T12" fmla="*/ 56 w 59"/>
              <a:gd name="T13" fmla="*/ 0 h 49"/>
              <a:gd name="T14" fmla="*/ 59 w 59"/>
              <a:gd name="T15" fmla="*/ 3 h 49"/>
              <a:gd name="T16" fmla="*/ 59 w 59"/>
              <a:gd name="T17" fmla="*/ 8 h 49"/>
              <a:gd name="T18" fmla="*/ 59 w 59"/>
              <a:gd name="T19" fmla="*/ 27 h 49"/>
              <a:gd name="T20" fmla="*/ 56 w 59"/>
              <a:gd name="T21" fmla="*/ 30 h 49"/>
              <a:gd name="T22" fmla="*/ 3 w 59"/>
              <a:gd name="T23" fmla="*/ 30 h 49"/>
              <a:gd name="T24" fmla="*/ 0 w 59"/>
              <a:gd name="T25" fmla="*/ 27 h 49"/>
              <a:gd name="T26" fmla="*/ 0 w 59"/>
              <a:gd name="T27" fmla="*/ 22 h 49"/>
              <a:gd name="T28" fmla="*/ 3 w 59"/>
              <a:gd name="T29" fmla="*/ 20 h 49"/>
              <a:gd name="T30" fmla="*/ 56 w 59"/>
              <a:gd name="T31" fmla="*/ 20 h 49"/>
              <a:gd name="T32" fmla="*/ 59 w 59"/>
              <a:gd name="T33" fmla="*/ 22 h 49"/>
              <a:gd name="T34" fmla="*/ 59 w 59"/>
              <a:gd name="T35" fmla="*/ 27 h 49"/>
              <a:gd name="T36" fmla="*/ 59 w 59"/>
              <a:gd name="T37" fmla="*/ 47 h 49"/>
              <a:gd name="T38" fmla="*/ 56 w 59"/>
              <a:gd name="T39" fmla="*/ 49 h 49"/>
              <a:gd name="T40" fmla="*/ 3 w 59"/>
              <a:gd name="T41" fmla="*/ 49 h 49"/>
              <a:gd name="T42" fmla="*/ 0 w 59"/>
              <a:gd name="T43" fmla="*/ 47 h 49"/>
              <a:gd name="T44" fmla="*/ 0 w 59"/>
              <a:gd name="T45" fmla="*/ 42 h 49"/>
              <a:gd name="T46" fmla="*/ 3 w 59"/>
              <a:gd name="T47" fmla="*/ 39 h 49"/>
              <a:gd name="T48" fmla="*/ 56 w 59"/>
              <a:gd name="T49" fmla="*/ 39 h 49"/>
              <a:gd name="T50" fmla="*/ 59 w 59"/>
              <a:gd name="T51" fmla="*/ 42 h 49"/>
              <a:gd name="T52" fmla="*/ 59 w 59"/>
              <a:gd name="T53" fmla="*/ 47 h 4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9" h="49">
                <a:moveTo>
                  <a:pt x="59" y="8"/>
                </a:moveTo>
                <a:cubicBezTo>
                  <a:pt x="59" y="9"/>
                  <a:pt x="58" y="10"/>
                  <a:pt x="56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2" y="10"/>
                  <a:pt x="0" y="9"/>
                  <a:pt x="0" y="8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0"/>
                  <a:pt x="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2"/>
                  <a:pt x="59" y="3"/>
                </a:cubicBezTo>
                <a:lnTo>
                  <a:pt x="59" y="8"/>
                </a:lnTo>
                <a:close/>
                <a:moveTo>
                  <a:pt x="59" y="27"/>
                </a:moveTo>
                <a:cubicBezTo>
                  <a:pt x="59" y="28"/>
                  <a:pt x="58" y="30"/>
                  <a:pt x="56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2" y="30"/>
                  <a:pt x="0" y="28"/>
                  <a:pt x="0" y="27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2" y="20"/>
                  <a:pt x="3" y="20"/>
                </a:cubicBezTo>
                <a:cubicBezTo>
                  <a:pt x="56" y="20"/>
                  <a:pt x="56" y="20"/>
                  <a:pt x="56" y="20"/>
                </a:cubicBezTo>
                <a:cubicBezTo>
                  <a:pt x="58" y="20"/>
                  <a:pt x="59" y="21"/>
                  <a:pt x="59" y="22"/>
                </a:cubicBezTo>
                <a:lnTo>
                  <a:pt x="59" y="27"/>
                </a:lnTo>
                <a:close/>
                <a:moveTo>
                  <a:pt x="59" y="47"/>
                </a:moveTo>
                <a:cubicBezTo>
                  <a:pt x="59" y="48"/>
                  <a:pt x="58" y="49"/>
                  <a:pt x="56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0" y="48"/>
                  <a:pt x="0" y="47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0"/>
                  <a:pt x="2" y="39"/>
                  <a:pt x="3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8" y="39"/>
                  <a:pt x="59" y="40"/>
                  <a:pt x="59" y="42"/>
                </a:cubicBezTo>
                <a:lnTo>
                  <a:pt x="59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35" name="Freeform 154">
            <a:extLst>
              <a:ext uri="{FF2B5EF4-FFF2-40B4-BE49-F238E27FC236}">
                <a16:creationId xmlns:a16="http://schemas.microsoft.com/office/drawing/2014/main" id="{7118A5A3-46DC-C44B-8450-6E7DD6656CE2}"/>
              </a:ext>
            </a:extLst>
          </p:cNvPr>
          <p:cNvSpPr>
            <a:spLocks noEditPoints="1"/>
          </p:cNvSpPr>
          <p:nvPr/>
        </p:nvSpPr>
        <p:spPr bwMode="auto">
          <a:xfrm>
            <a:off x="7918450" y="2838450"/>
            <a:ext cx="215900" cy="233363"/>
          </a:xfrm>
          <a:custGeom>
            <a:avLst/>
            <a:gdLst>
              <a:gd name="T0" fmla="*/ 58 w 63"/>
              <a:gd name="T1" fmla="*/ 58 h 68"/>
              <a:gd name="T2" fmla="*/ 41 w 63"/>
              <a:gd name="T3" fmla="*/ 58 h 68"/>
              <a:gd name="T4" fmla="*/ 31 w 63"/>
              <a:gd name="T5" fmla="*/ 68 h 68"/>
              <a:gd name="T6" fmla="*/ 22 w 63"/>
              <a:gd name="T7" fmla="*/ 58 h 68"/>
              <a:gd name="T8" fmla="*/ 5 w 63"/>
              <a:gd name="T9" fmla="*/ 58 h 68"/>
              <a:gd name="T10" fmla="*/ 0 w 63"/>
              <a:gd name="T11" fmla="*/ 53 h 68"/>
              <a:gd name="T12" fmla="*/ 12 w 63"/>
              <a:gd name="T13" fmla="*/ 22 h 68"/>
              <a:gd name="T14" fmla="*/ 28 w 63"/>
              <a:gd name="T15" fmla="*/ 5 h 68"/>
              <a:gd name="T16" fmla="*/ 28 w 63"/>
              <a:gd name="T17" fmla="*/ 3 h 68"/>
              <a:gd name="T18" fmla="*/ 31 w 63"/>
              <a:gd name="T19" fmla="*/ 0 h 68"/>
              <a:gd name="T20" fmla="*/ 35 w 63"/>
              <a:gd name="T21" fmla="*/ 3 h 68"/>
              <a:gd name="T22" fmla="*/ 35 w 63"/>
              <a:gd name="T23" fmla="*/ 5 h 68"/>
              <a:gd name="T24" fmla="*/ 51 w 63"/>
              <a:gd name="T25" fmla="*/ 22 h 68"/>
              <a:gd name="T26" fmla="*/ 63 w 63"/>
              <a:gd name="T27" fmla="*/ 53 h 68"/>
              <a:gd name="T28" fmla="*/ 58 w 63"/>
              <a:gd name="T29" fmla="*/ 58 h 68"/>
              <a:gd name="T30" fmla="*/ 31 w 63"/>
              <a:gd name="T31" fmla="*/ 63 h 68"/>
              <a:gd name="T32" fmla="*/ 26 w 63"/>
              <a:gd name="T33" fmla="*/ 58 h 68"/>
              <a:gd name="T34" fmla="*/ 25 w 63"/>
              <a:gd name="T35" fmla="*/ 57 h 68"/>
              <a:gd name="T36" fmla="*/ 25 w 63"/>
              <a:gd name="T37" fmla="*/ 58 h 68"/>
              <a:gd name="T38" fmla="*/ 31 w 63"/>
              <a:gd name="T39" fmla="*/ 65 h 68"/>
              <a:gd name="T40" fmla="*/ 32 w 63"/>
              <a:gd name="T41" fmla="*/ 64 h 68"/>
              <a:gd name="T42" fmla="*/ 31 w 63"/>
              <a:gd name="T43" fmla="*/ 63 h 6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3" h="68">
                <a:moveTo>
                  <a:pt x="5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63"/>
                  <a:pt x="37" y="68"/>
                  <a:pt x="31" y="68"/>
                </a:cubicBezTo>
                <a:cubicBezTo>
                  <a:pt x="26" y="68"/>
                  <a:pt x="22" y="63"/>
                  <a:pt x="22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2" y="58"/>
                  <a:pt x="0" y="56"/>
                  <a:pt x="0" y="53"/>
                </a:cubicBezTo>
                <a:cubicBezTo>
                  <a:pt x="5" y="48"/>
                  <a:pt x="12" y="40"/>
                  <a:pt x="12" y="22"/>
                </a:cubicBezTo>
                <a:cubicBezTo>
                  <a:pt x="12" y="14"/>
                  <a:pt x="18" y="6"/>
                  <a:pt x="28" y="5"/>
                </a:cubicBezTo>
                <a:cubicBezTo>
                  <a:pt x="28" y="4"/>
                  <a:pt x="28" y="4"/>
                  <a:pt x="28" y="3"/>
                </a:cubicBezTo>
                <a:cubicBezTo>
                  <a:pt x="28" y="1"/>
                  <a:pt x="29" y="0"/>
                  <a:pt x="31" y="0"/>
                </a:cubicBezTo>
                <a:cubicBezTo>
                  <a:pt x="33" y="0"/>
                  <a:pt x="35" y="1"/>
                  <a:pt x="35" y="3"/>
                </a:cubicBezTo>
                <a:cubicBezTo>
                  <a:pt x="35" y="4"/>
                  <a:pt x="35" y="4"/>
                  <a:pt x="35" y="5"/>
                </a:cubicBezTo>
                <a:cubicBezTo>
                  <a:pt x="45" y="6"/>
                  <a:pt x="51" y="14"/>
                  <a:pt x="51" y="22"/>
                </a:cubicBezTo>
                <a:cubicBezTo>
                  <a:pt x="51" y="40"/>
                  <a:pt x="57" y="48"/>
                  <a:pt x="63" y="53"/>
                </a:cubicBezTo>
                <a:cubicBezTo>
                  <a:pt x="63" y="56"/>
                  <a:pt x="61" y="58"/>
                  <a:pt x="58" y="58"/>
                </a:cubicBezTo>
                <a:close/>
                <a:moveTo>
                  <a:pt x="31" y="63"/>
                </a:moveTo>
                <a:cubicBezTo>
                  <a:pt x="28" y="63"/>
                  <a:pt x="26" y="61"/>
                  <a:pt x="26" y="58"/>
                </a:cubicBezTo>
                <a:cubicBezTo>
                  <a:pt x="26" y="58"/>
                  <a:pt x="26" y="57"/>
                  <a:pt x="25" y="57"/>
                </a:cubicBezTo>
                <a:cubicBezTo>
                  <a:pt x="25" y="57"/>
                  <a:pt x="25" y="58"/>
                  <a:pt x="25" y="58"/>
                </a:cubicBezTo>
                <a:cubicBezTo>
                  <a:pt x="25" y="62"/>
                  <a:pt x="28" y="65"/>
                  <a:pt x="31" y="65"/>
                </a:cubicBezTo>
                <a:cubicBezTo>
                  <a:pt x="32" y="65"/>
                  <a:pt x="32" y="64"/>
                  <a:pt x="32" y="64"/>
                </a:cubicBezTo>
                <a:cubicBezTo>
                  <a:pt x="32" y="64"/>
                  <a:pt x="32" y="63"/>
                  <a:pt x="31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36" name="Freeform 155">
            <a:extLst>
              <a:ext uri="{FF2B5EF4-FFF2-40B4-BE49-F238E27FC236}">
                <a16:creationId xmlns:a16="http://schemas.microsoft.com/office/drawing/2014/main" id="{49DE12B0-3B06-AF4D-BD09-86583DA6AA30}"/>
              </a:ext>
            </a:extLst>
          </p:cNvPr>
          <p:cNvSpPr>
            <a:spLocks noEditPoints="1"/>
          </p:cNvSpPr>
          <p:nvPr/>
        </p:nvSpPr>
        <p:spPr bwMode="auto">
          <a:xfrm>
            <a:off x="8402638" y="2868613"/>
            <a:ext cx="298450" cy="168275"/>
          </a:xfrm>
          <a:custGeom>
            <a:avLst/>
            <a:gdLst>
              <a:gd name="T0" fmla="*/ 70 w 87"/>
              <a:gd name="T1" fmla="*/ 49 h 49"/>
              <a:gd name="T2" fmla="*/ 53 w 87"/>
              <a:gd name="T3" fmla="*/ 32 h 49"/>
              <a:gd name="T4" fmla="*/ 59 w 87"/>
              <a:gd name="T5" fmla="*/ 19 h 49"/>
              <a:gd name="T6" fmla="*/ 56 w 87"/>
              <a:gd name="T7" fmla="*/ 16 h 49"/>
              <a:gd name="T8" fmla="*/ 43 w 87"/>
              <a:gd name="T9" fmla="*/ 33 h 49"/>
              <a:gd name="T10" fmla="*/ 41 w 87"/>
              <a:gd name="T11" fmla="*/ 34 h 49"/>
              <a:gd name="T12" fmla="*/ 34 w 87"/>
              <a:gd name="T13" fmla="*/ 34 h 49"/>
              <a:gd name="T14" fmla="*/ 17 w 87"/>
              <a:gd name="T15" fmla="*/ 49 h 49"/>
              <a:gd name="T16" fmla="*/ 0 w 87"/>
              <a:gd name="T17" fmla="*/ 32 h 49"/>
              <a:gd name="T18" fmla="*/ 17 w 87"/>
              <a:gd name="T19" fmla="*/ 15 h 49"/>
              <a:gd name="T20" fmla="*/ 25 w 87"/>
              <a:gd name="T21" fmla="*/ 17 h 49"/>
              <a:gd name="T22" fmla="*/ 30 w 87"/>
              <a:gd name="T23" fmla="*/ 10 h 49"/>
              <a:gd name="T24" fmla="*/ 22 w 87"/>
              <a:gd name="T25" fmla="*/ 10 h 49"/>
              <a:gd name="T26" fmla="*/ 19 w 87"/>
              <a:gd name="T27" fmla="*/ 8 h 49"/>
              <a:gd name="T28" fmla="*/ 22 w 87"/>
              <a:gd name="T29" fmla="*/ 5 h 49"/>
              <a:gd name="T30" fmla="*/ 36 w 87"/>
              <a:gd name="T31" fmla="*/ 5 h 49"/>
              <a:gd name="T32" fmla="*/ 36 w 87"/>
              <a:gd name="T33" fmla="*/ 10 h 49"/>
              <a:gd name="T34" fmla="*/ 53 w 87"/>
              <a:gd name="T35" fmla="*/ 10 h 49"/>
              <a:gd name="T36" fmla="*/ 49 w 87"/>
              <a:gd name="T37" fmla="*/ 5 h 49"/>
              <a:gd name="T38" fmla="*/ 41 w 87"/>
              <a:gd name="T39" fmla="*/ 5 h 49"/>
              <a:gd name="T40" fmla="*/ 39 w 87"/>
              <a:gd name="T41" fmla="*/ 3 h 49"/>
              <a:gd name="T42" fmla="*/ 41 w 87"/>
              <a:gd name="T43" fmla="*/ 0 h 49"/>
              <a:gd name="T44" fmla="*/ 51 w 87"/>
              <a:gd name="T45" fmla="*/ 0 h 49"/>
              <a:gd name="T46" fmla="*/ 53 w 87"/>
              <a:gd name="T47" fmla="*/ 1 h 49"/>
              <a:gd name="T48" fmla="*/ 63 w 87"/>
              <a:gd name="T49" fmla="*/ 17 h 49"/>
              <a:gd name="T50" fmla="*/ 70 w 87"/>
              <a:gd name="T51" fmla="*/ 15 h 49"/>
              <a:gd name="T52" fmla="*/ 87 w 87"/>
              <a:gd name="T53" fmla="*/ 32 h 49"/>
              <a:gd name="T54" fmla="*/ 70 w 87"/>
              <a:gd name="T55" fmla="*/ 49 h 49"/>
              <a:gd name="T56" fmla="*/ 17 w 87"/>
              <a:gd name="T57" fmla="*/ 34 h 49"/>
              <a:gd name="T58" fmla="*/ 15 w 87"/>
              <a:gd name="T59" fmla="*/ 31 h 49"/>
              <a:gd name="T60" fmla="*/ 22 w 87"/>
              <a:gd name="T61" fmla="*/ 21 h 49"/>
              <a:gd name="T62" fmla="*/ 17 w 87"/>
              <a:gd name="T63" fmla="*/ 20 h 49"/>
              <a:gd name="T64" fmla="*/ 5 w 87"/>
              <a:gd name="T65" fmla="*/ 32 h 49"/>
              <a:gd name="T66" fmla="*/ 17 w 87"/>
              <a:gd name="T67" fmla="*/ 44 h 49"/>
              <a:gd name="T68" fmla="*/ 29 w 87"/>
              <a:gd name="T69" fmla="*/ 34 h 49"/>
              <a:gd name="T70" fmla="*/ 17 w 87"/>
              <a:gd name="T71" fmla="*/ 34 h 49"/>
              <a:gd name="T72" fmla="*/ 29 w 87"/>
              <a:gd name="T73" fmla="*/ 30 h 49"/>
              <a:gd name="T74" fmla="*/ 26 w 87"/>
              <a:gd name="T75" fmla="*/ 24 h 49"/>
              <a:gd name="T76" fmla="*/ 22 w 87"/>
              <a:gd name="T77" fmla="*/ 30 h 49"/>
              <a:gd name="T78" fmla="*/ 29 w 87"/>
              <a:gd name="T79" fmla="*/ 30 h 49"/>
              <a:gd name="T80" fmla="*/ 51 w 87"/>
              <a:gd name="T81" fmla="*/ 15 h 49"/>
              <a:gd name="T82" fmla="*/ 33 w 87"/>
              <a:gd name="T83" fmla="*/ 15 h 49"/>
              <a:gd name="T84" fmla="*/ 29 w 87"/>
              <a:gd name="T85" fmla="*/ 20 h 49"/>
              <a:gd name="T86" fmla="*/ 34 w 87"/>
              <a:gd name="T87" fmla="*/ 30 h 49"/>
              <a:gd name="T88" fmla="*/ 40 w 87"/>
              <a:gd name="T89" fmla="*/ 30 h 49"/>
              <a:gd name="T90" fmla="*/ 51 w 87"/>
              <a:gd name="T91" fmla="*/ 15 h 49"/>
              <a:gd name="T92" fmla="*/ 70 w 87"/>
              <a:gd name="T93" fmla="*/ 20 h 49"/>
              <a:gd name="T94" fmla="*/ 66 w 87"/>
              <a:gd name="T95" fmla="*/ 21 h 49"/>
              <a:gd name="T96" fmla="*/ 72 w 87"/>
              <a:gd name="T97" fmla="*/ 31 h 49"/>
              <a:gd name="T98" fmla="*/ 72 w 87"/>
              <a:gd name="T99" fmla="*/ 34 h 49"/>
              <a:gd name="T100" fmla="*/ 70 w 87"/>
              <a:gd name="T101" fmla="*/ 34 h 49"/>
              <a:gd name="T102" fmla="*/ 68 w 87"/>
              <a:gd name="T103" fmla="*/ 33 h 49"/>
              <a:gd name="T104" fmla="*/ 62 w 87"/>
              <a:gd name="T105" fmla="*/ 23 h 49"/>
              <a:gd name="T106" fmla="*/ 58 w 87"/>
              <a:gd name="T107" fmla="*/ 32 h 49"/>
              <a:gd name="T108" fmla="*/ 70 w 87"/>
              <a:gd name="T109" fmla="*/ 44 h 49"/>
              <a:gd name="T110" fmla="*/ 82 w 87"/>
              <a:gd name="T111" fmla="*/ 32 h 49"/>
              <a:gd name="T112" fmla="*/ 70 w 87"/>
              <a:gd name="T113" fmla="*/ 20 h 4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87" h="49">
                <a:moveTo>
                  <a:pt x="70" y="49"/>
                </a:moveTo>
                <a:cubicBezTo>
                  <a:pt x="61" y="49"/>
                  <a:pt x="53" y="41"/>
                  <a:pt x="53" y="32"/>
                </a:cubicBezTo>
                <a:cubicBezTo>
                  <a:pt x="53" y="27"/>
                  <a:pt x="55" y="22"/>
                  <a:pt x="59" y="19"/>
                </a:cubicBezTo>
                <a:cubicBezTo>
                  <a:pt x="56" y="16"/>
                  <a:pt x="56" y="16"/>
                  <a:pt x="56" y="16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34"/>
                  <a:pt x="42" y="34"/>
                  <a:pt x="41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2" y="43"/>
                  <a:pt x="25" y="49"/>
                  <a:pt x="17" y="49"/>
                </a:cubicBezTo>
                <a:cubicBezTo>
                  <a:pt x="7" y="49"/>
                  <a:pt x="0" y="41"/>
                  <a:pt x="0" y="32"/>
                </a:cubicBezTo>
                <a:cubicBezTo>
                  <a:pt x="0" y="23"/>
                  <a:pt x="7" y="15"/>
                  <a:pt x="17" y="15"/>
                </a:cubicBezTo>
                <a:cubicBezTo>
                  <a:pt x="20" y="15"/>
                  <a:pt x="23" y="16"/>
                  <a:pt x="25" y="17"/>
                </a:cubicBezTo>
                <a:cubicBezTo>
                  <a:pt x="30" y="10"/>
                  <a:pt x="30" y="10"/>
                  <a:pt x="30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0" y="10"/>
                  <a:pt x="19" y="9"/>
                  <a:pt x="19" y="8"/>
                </a:cubicBezTo>
                <a:cubicBezTo>
                  <a:pt x="19" y="6"/>
                  <a:pt x="20" y="5"/>
                  <a:pt x="22" y="5"/>
                </a:cubicBezTo>
                <a:cubicBezTo>
                  <a:pt x="36" y="5"/>
                  <a:pt x="36" y="5"/>
                  <a:pt x="36" y="5"/>
                </a:cubicBezTo>
                <a:cubicBezTo>
                  <a:pt x="36" y="10"/>
                  <a:pt x="36" y="10"/>
                  <a:pt x="36" y="10"/>
                </a:cubicBezTo>
                <a:cubicBezTo>
                  <a:pt x="53" y="10"/>
                  <a:pt x="53" y="10"/>
                  <a:pt x="53" y="10"/>
                </a:cubicBezTo>
                <a:cubicBezTo>
                  <a:pt x="49" y="5"/>
                  <a:pt x="49" y="5"/>
                  <a:pt x="49" y="5"/>
                </a:cubicBezTo>
                <a:cubicBezTo>
                  <a:pt x="41" y="5"/>
                  <a:pt x="41" y="5"/>
                  <a:pt x="41" y="5"/>
                </a:cubicBezTo>
                <a:cubicBezTo>
                  <a:pt x="40" y="5"/>
                  <a:pt x="39" y="4"/>
                  <a:pt x="39" y="3"/>
                </a:cubicBezTo>
                <a:cubicBezTo>
                  <a:pt x="39" y="2"/>
                  <a:pt x="40" y="0"/>
                  <a:pt x="4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2" y="0"/>
                  <a:pt x="52" y="1"/>
                  <a:pt x="53" y="1"/>
                </a:cubicBezTo>
                <a:cubicBezTo>
                  <a:pt x="63" y="17"/>
                  <a:pt x="63" y="17"/>
                  <a:pt x="63" y="17"/>
                </a:cubicBezTo>
                <a:cubicBezTo>
                  <a:pt x="65" y="16"/>
                  <a:pt x="68" y="15"/>
                  <a:pt x="70" y="15"/>
                </a:cubicBezTo>
                <a:cubicBezTo>
                  <a:pt x="80" y="15"/>
                  <a:pt x="87" y="23"/>
                  <a:pt x="87" y="32"/>
                </a:cubicBezTo>
                <a:cubicBezTo>
                  <a:pt x="87" y="41"/>
                  <a:pt x="80" y="49"/>
                  <a:pt x="70" y="49"/>
                </a:cubicBezTo>
                <a:close/>
                <a:moveTo>
                  <a:pt x="17" y="34"/>
                </a:moveTo>
                <a:cubicBezTo>
                  <a:pt x="15" y="34"/>
                  <a:pt x="14" y="32"/>
                  <a:pt x="15" y="31"/>
                </a:cubicBezTo>
                <a:cubicBezTo>
                  <a:pt x="22" y="21"/>
                  <a:pt x="22" y="21"/>
                  <a:pt x="22" y="21"/>
                </a:cubicBezTo>
                <a:cubicBezTo>
                  <a:pt x="20" y="20"/>
                  <a:pt x="19" y="20"/>
                  <a:pt x="17" y="20"/>
                </a:cubicBezTo>
                <a:cubicBezTo>
                  <a:pt x="10" y="20"/>
                  <a:pt x="5" y="25"/>
                  <a:pt x="5" y="32"/>
                </a:cubicBezTo>
                <a:cubicBezTo>
                  <a:pt x="5" y="39"/>
                  <a:pt x="10" y="44"/>
                  <a:pt x="17" y="44"/>
                </a:cubicBezTo>
                <a:cubicBezTo>
                  <a:pt x="23" y="44"/>
                  <a:pt x="28" y="40"/>
                  <a:pt x="29" y="34"/>
                </a:cubicBezTo>
                <a:lnTo>
                  <a:pt x="17" y="34"/>
                </a:lnTo>
                <a:close/>
                <a:moveTo>
                  <a:pt x="29" y="30"/>
                </a:moveTo>
                <a:cubicBezTo>
                  <a:pt x="28" y="27"/>
                  <a:pt x="27" y="26"/>
                  <a:pt x="26" y="24"/>
                </a:cubicBezTo>
                <a:cubicBezTo>
                  <a:pt x="22" y="30"/>
                  <a:pt x="22" y="30"/>
                  <a:pt x="22" y="30"/>
                </a:cubicBezTo>
                <a:lnTo>
                  <a:pt x="29" y="30"/>
                </a:lnTo>
                <a:close/>
                <a:moveTo>
                  <a:pt x="51" y="15"/>
                </a:moveTo>
                <a:cubicBezTo>
                  <a:pt x="33" y="15"/>
                  <a:pt x="33" y="15"/>
                  <a:pt x="33" y="15"/>
                </a:cubicBezTo>
                <a:cubicBezTo>
                  <a:pt x="29" y="20"/>
                  <a:pt x="29" y="20"/>
                  <a:pt x="29" y="20"/>
                </a:cubicBezTo>
                <a:cubicBezTo>
                  <a:pt x="31" y="23"/>
                  <a:pt x="33" y="26"/>
                  <a:pt x="34" y="30"/>
                </a:cubicBezTo>
                <a:cubicBezTo>
                  <a:pt x="40" y="30"/>
                  <a:pt x="40" y="30"/>
                  <a:pt x="40" y="30"/>
                </a:cubicBezTo>
                <a:lnTo>
                  <a:pt x="51" y="15"/>
                </a:lnTo>
                <a:close/>
                <a:moveTo>
                  <a:pt x="70" y="20"/>
                </a:moveTo>
                <a:cubicBezTo>
                  <a:pt x="69" y="20"/>
                  <a:pt x="67" y="20"/>
                  <a:pt x="66" y="21"/>
                </a:cubicBezTo>
                <a:cubicBezTo>
                  <a:pt x="72" y="31"/>
                  <a:pt x="72" y="31"/>
                  <a:pt x="72" y="31"/>
                </a:cubicBezTo>
                <a:cubicBezTo>
                  <a:pt x="73" y="32"/>
                  <a:pt x="73" y="33"/>
                  <a:pt x="72" y="34"/>
                </a:cubicBezTo>
                <a:cubicBezTo>
                  <a:pt x="71" y="34"/>
                  <a:pt x="71" y="34"/>
                  <a:pt x="70" y="34"/>
                </a:cubicBezTo>
                <a:cubicBezTo>
                  <a:pt x="69" y="34"/>
                  <a:pt x="69" y="34"/>
                  <a:pt x="68" y="33"/>
                </a:cubicBezTo>
                <a:cubicBezTo>
                  <a:pt x="62" y="23"/>
                  <a:pt x="62" y="23"/>
                  <a:pt x="62" y="23"/>
                </a:cubicBezTo>
                <a:cubicBezTo>
                  <a:pt x="59" y="26"/>
                  <a:pt x="58" y="29"/>
                  <a:pt x="58" y="32"/>
                </a:cubicBezTo>
                <a:cubicBezTo>
                  <a:pt x="58" y="39"/>
                  <a:pt x="64" y="44"/>
                  <a:pt x="70" y="44"/>
                </a:cubicBezTo>
                <a:cubicBezTo>
                  <a:pt x="77" y="44"/>
                  <a:pt x="82" y="39"/>
                  <a:pt x="82" y="32"/>
                </a:cubicBezTo>
                <a:cubicBezTo>
                  <a:pt x="82" y="25"/>
                  <a:pt x="77" y="20"/>
                  <a:pt x="70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37" name="Freeform 156">
            <a:extLst>
              <a:ext uri="{FF2B5EF4-FFF2-40B4-BE49-F238E27FC236}">
                <a16:creationId xmlns:a16="http://schemas.microsoft.com/office/drawing/2014/main" id="{48F28E35-C1EA-E645-8796-D365AE6ED3BB}"/>
              </a:ext>
            </a:extLst>
          </p:cNvPr>
          <p:cNvSpPr>
            <a:spLocks noEditPoints="1"/>
          </p:cNvSpPr>
          <p:nvPr/>
        </p:nvSpPr>
        <p:spPr bwMode="auto">
          <a:xfrm>
            <a:off x="8843963" y="2855913"/>
            <a:ext cx="200025" cy="198437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48 w 58"/>
              <a:gd name="T19" fmla="*/ 11 h 58"/>
              <a:gd name="T20" fmla="*/ 42 w 58"/>
              <a:gd name="T21" fmla="*/ 8 h 58"/>
              <a:gd name="T22" fmla="*/ 23 w 58"/>
              <a:gd name="T23" fmla="*/ 7 h 58"/>
              <a:gd name="T24" fmla="*/ 15 w 58"/>
              <a:gd name="T25" fmla="*/ 8 h 58"/>
              <a:gd name="T26" fmla="*/ 10 w 58"/>
              <a:gd name="T27" fmla="*/ 13 h 58"/>
              <a:gd name="T28" fmla="*/ 12 w 58"/>
              <a:gd name="T29" fmla="*/ 30 h 58"/>
              <a:gd name="T30" fmla="*/ 14 w 58"/>
              <a:gd name="T31" fmla="*/ 34 h 58"/>
              <a:gd name="T32" fmla="*/ 25 w 58"/>
              <a:gd name="T33" fmla="*/ 38 h 58"/>
              <a:gd name="T34" fmla="*/ 42 w 58"/>
              <a:gd name="T35" fmla="*/ 36 h 58"/>
              <a:gd name="T36" fmla="*/ 45 w 58"/>
              <a:gd name="T37" fmla="*/ 32 h 58"/>
              <a:gd name="T38" fmla="*/ 48 w 58"/>
              <a:gd name="T39" fmla="*/ 14 h 58"/>
              <a:gd name="T40" fmla="*/ 48 w 58"/>
              <a:gd name="T41" fmla="*/ 11 h 58"/>
              <a:gd name="T42" fmla="*/ 43 w 58"/>
              <a:gd name="T43" fmla="*/ 38 h 58"/>
              <a:gd name="T44" fmla="*/ 15 w 58"/>
              <a:gd name="T45" fmla="*/ 38 h 58"/>
              <a:gd name="T46" fmla="*/ 15 w 58"/>
              <a:gd name="T47" fmla="*/ 38 h 58"/>
              <a:gd name="T48" fmla="*/ 14 w 58"/>
              <a:gd name="T49" fmla="*/ 38 h 58"/>
              <a:gd name="T50" fmla="*/ 16 w 58"/>
              <a:gd name="T51" fmla="*/ 46 h 58"/>
              <a:gd name="T52" fmla="*/ 24 w 58"/>
              <a:gd name="T53" fmla="*/ 50 h 58"/>
              <a:gd name="T54" fmla="*/ 40 w 58"/>
              <a:gd name="T55" fmla="*/ 48 h 58"/>
              <a:gd name="T56" fmla="*/ 43 w 58"/>
              <a:gd name="T57" fmla="*/ 41 h 58"/>
              <a:gd name="T58" fmla="*/ 43 w 58"/>
              <a:gd name="T59" fmla="*/ 38 h 58"/>
              <a:gd name="T60" fmla="*/ 35 w 58"/>
              <a:gd name="T61" fmla="*/ 14 h 58"/>
              <a:gd name="T62" fmla="*/ 23 w 58"/>
              <a:gd name="T63" fmla="*/ 14 h 58"/>
              <a:gd name="T64" fmla="*/ 16 w 58"/>
              <a:gd name="T65" fmla="*/ 12 h 58"/>
              <a:gd name="T66" fmla="*/ 21 w 58"/>
              <a:gd name="T67" fmla="*/ 10 h 58"/>
              <a:gd name="T68" fmla="*/ 36 w 58"/>
              <a:gd name="T69" fmla="*/ 10 h 58"/>
              <a:gd name="T70" fmla="*/ 42 w 58"/>
              <a:gd name="T71" fmla="*/ 12 h 58"/>
              <a:gd name="T72" fmla="*/ 35 w 58"/>
              <a:gd name="T73" fmla="*/ 14 h 58"/>
              <a:gd name="T74" fmla="*/ 29 w 58"/>
              <a:gd name="T75" fmla="*/ 34 h 58"/>
              <a:gd name="T76" fmla="*/ 23 w 58"/>
              <a:gd name="T77" fmla="*/ 28 h 58"/>
              <a:gd name="T78" fmla="*/ 27 w 58"/>
              <a:gd name="T79" fmla="*/ 22 h 58"/>
              <a:gd name="T80" fmla="*/ 35 w 58"/>
              <a:gd name="T81" fmla="*/ 27 h 58"/>
              <a:gd name="T82" fmla="*/ 29 w 58"/>
              <a:gd name="T83" fmla="*/ 34 h 58"/>
              <a:gd name="T84" fmla="*/ 27 w 58"/>
              <a:gd name="T85" fmla="*/ 25 h 58"/>
              <a:gd name="T86" fmla="*/ 28 w 58"/>
              <a:gd name="T87" fmla="*/ 31 h 58"/>
              <a:gd name="T88" fmla="*/ 32 w 58"/>
              <a:gd name="T89" fmla="*/ 28 h 58"/>
              <a:gd name="T90" fmla="*/ 27 w 58"/>
              <a:gd name="T91" fmla="*/ 25 h 58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1"/>
                </a:moveTo>
                <a:cubicBezTo>
                  <a:pt x="46" y="10"/>
                  <a:pt x="44" y="9"/>
                  <a:pt x="42" y="8"/>
                </a:cubicBezTo>
                <a:cubicBezTo>
                  <a:pt x="36" y="6"/>
                  <a:pt x="30" y="6"/>
                  <a:pt x="23" y="7"/>
                </a:cubicBezTo>
                <a:cubicBezTo>
                  <a:pt x="20" y="7"/>
                  <a:pt x="18" y="7"/>
                  <a:pt x="15" y="8"/>
                </a:cubicBezTo>
                <a:cubicBezTo>
                  <a:pt x="13" y="9"/>
                  <a:pt x="10" y="10"/>
                  <a:pt x="10" y="13"/>
                </a:cubicBezTo>
                <a:cubicBezTo>
                  <a:pt x="10" y="18"/>
                  <a:pt x="11" y="24"/>
                  <a:pt x="12" y="30"/>
                </a:cubicBezTo>
                <a:cubicBezTo>
                  <a:pt x="13" y="31"/>
                  <a:pt x="13" y="33"/>
                  <a:pt x="14" y="34"/>
                </a:cubicBezTo>
                <a:cubicBezTo>
                  <a:pt x="17" y="37"/>
                  <a:pt x="21" y="38"/>
                  <a:pt x="25" y="38"/>
                </a:cubicBezTo>
                <a:cubicBezTo>
                  <a:pt x="31" y="39"/>
                  <a:pt x="36" y="38"/>
                  <a:pt x="42" y="36"/>
                </a:cubicBezTo>
                <a:cubicBezTo>
                  <a:pt x="43" y="35"/>
                  <a:pt x="45" y="34"/>
                  <a:pt x="45" y="32"/>
                </a:cubicBezTo>
                <a:cubicBezTo>
                  <a:pt x="46" y="26"/>
                  <a:pt x="47" y="20"/>
                  <a:pt x="48" y="14"/>
                </a:cubicBezTo>
                <a:cubicBezTo>
                  <a:pt x="48" y="13"/>
                  <a:pt x="48" y="12"/>
                  <a:pt x="48" y="11"/>
                </a:cubicBezTo>
                <a:close/>
                <a:moveTo>
                  <a:pt x="43" y="38"/>
                </a:moveTo>
                <a:cubicBezTo>
                  <a:pt x="35" y="43"/>
                  <a:pt x="23" y="43"/>
                  <a:pt x="15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5" y="41"/>
                  <a:pt x="15" y="44"/>
                  <a:pt x="16" y="46"/>
                </a:cubicBezTo>
                <a:cubicBezTo>
                  <a:pt x="17" y="49"/>
                  <a:pt x="21" y="50"/>
                  <a:pt x="24" y="50"/>
                </a:cubicBezTo>
                <a:cubicBezTo>
                  <a:pt x="29" y="51"/>
                  <a:pt x="35" y="51"/>
                  <a:pt x="40" y="48"/>
                </a:cubicBezTo>
                <a:cubicBezTo>
                  <a:pt x="43" y="47"/>
                  <a:pt x="42" y="43"/>
                  <a:pt x="43" y="41"/>
                </a:cubicBezTo>
                <a:cubicBezTo>
                  <a:pt x="43" y="40"/>
                  <a:pt x="44" y="38"/>
                  <a:pt x="43" y="38"/>
                </a:cubicBezTo>
                <a:close/>
                <a:moveTo>
                  <a:pt x="35" y="14"/>
                </a:moveTo>
                <a:cubicBezTo>
                  <a:pt x="31" y="15"/>
                  <a:pt x="27" y="15"/>
                  <a:pt x="23" y="14"/>
                </a:cubicBezTo>
                <a:cubicBezTo>
                  <a:pt x="21" y="14"/>
                  <a:pt x="18" y="14"/>
                  <a:pt x="16" y="12"/>
                </a:cubicBezTo>
                <a:cubicBezTo>
                  <a:pt x="17" y="11"/>
                  <a:pt x="19" y="10"/>
                  <a:pt x="21" y="10"/>
                </a:cubicBezTo>
                <a:cubicBezTo>
                  <a:pt x="26" y="9"/>
                  <a:pt x="31" y="9"/>
                  <a:pt x="36" y="10"/>
                </a:cubicBezTo>
                <a:cubicBezTo>
                  <a:pt x="38" y="10"/>
                  <a:pt x="40" y="11"/>
                  <a:pt x="42" y="12"/>
                </a:cubicBezTo>
                <a:cubicBezTo>
                  <a:pt x="40" y="14"/>
                  <a:pt x="37" y="14"/>
                  <a:pt x="35" y="14"/>
                </a:cubicBezTo>
                <a:close/>
                <a:moveTo>
                  <a:pt x="29" y="34"/>
                </a:moveTo>
                <a:cubicBezTo>
                  <a:pt x="26" y="34"/>
                  <a:pt x="23" y="32"/>
                  <a:pt x="23" y="28"/>
                </a:cubicBezTo>
                <a:cubicBezTo>
                  <a:pt x="23" y="26"/>
                  <a:pt x="24" y="23"/>
                  <a:pt x="27" y="22"/>
                </a:cubicBezTo>
                <a:cubicBezTo>
                  <a:pt x="30" y="21"/>
                  <a:pt x="34" y="23"/>
                  <a:pt x="35" y="27"/>
                </a:cubicBezTo>
                <a:cubicBezTo>
                  <a:pt x="35" y="30"/>
                  <a:pt x="33" y="34"/>
                  <a:pt x="29" y="34"/>
                </a:cubicBezTo>
                <a:close/>
                <a:moveTo>
                  <a:pt x="27" y="25"/>
                </a:moveTo>
                <a:cubicBezTo>
                  <a:pt x="25" y="26"/>
                  <a:pt x="25" y="30"/>
                  <a:pt x="28" y="31"/>
                </a:cubicBezTo>
                <a:cubicBezTo>
                  <a:pt x="29" y="32"/>
                  <a:pt x="32" y="30"/>
                  <a:pt x="32" y="28"/>
                </a:cubicBezTo>
                <a:cubicBezTo>
                  <a:pt x="32" y="26"/>
                  <a:pt x="29" y="24"/>
                  <a:pt x="27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38" name="Freeform 157">
            <a:extLst>
              <a:ext uri="{FF2B5EF4-FFF2-40B4-BE49-F238E27FC236}">
                <a16:creationId xmlns:a16="http://schemas.microsoft.com/office/drawing/2014/main" id="{14744DF1-1DC6-DB47-8FB0-E267EE948556}"/>
              </a:ext>
            </a:extLst>
          </p:cNvPr>
          <p:cNvSpPr>
            <a:spLocks noEditPoints="1"/>
          </p:cNvSpPr>
          <p:nvPr/>
        </p:nvSpPr>
        <p:spPr bwMode="auto">
          <a:xfrm>
            <a:off x="71438" y="3222625"/>
            <a:ext cx="233362" cy="233363"/>
          </a:xfrm>
          <a:custGeom>
            <a:avLst/>
            <a:gdLst>
              <a:gd name="T0" fmla="*/ 59 w 68"/>
              <a:gd name="T1" fmla="*/ 10 h 68"/>
              <a:gd name="T2" fmla="*/ 50 w 68"/>
              <a:gd name="T3" fmla="*/ 20 h 68"/>
              <a:gd name="T4" fmla="*/ 52 w 68"/>
              <a:gd name="T5" fmla="*/ 22 h 68"/>
              <a:gd name="T6" fmla="*/ 52 w 68"/>
              <a:gd name="T7" fmla="*/ 26 h 68"/>
              <a:gd name="T8" fmla="*/ 50 w 68"/>
              <a:gd name="T9" fmla="*/ 28 h 68"/>
              <a:gd name="T10" fmla="*/ 53 w 68"/>
              <a:gd name="T11" fmla="*/ 41 h 68"/>
              <a:gd name="T12" fmla="*/ 26 w 68"/>
              <a:gd name="T13" fmla="*/ 68 h 68"/>
              <a:gd name="T14" fmla="*/ 0 w 68"/>
              <a:gd name="T15" fmla="*/ 41 h 68"/>
              <a:gd name="T16" fmla="*/ 26 w 68"/>
              <a:gd name="T17" fmla="*/ 14 h 68"/>
              <a:gd name="T18" fmla="*/ 40 w 68"/>
              <a:gd name="T19" fmla="*/ 18 h 68"/>
              <a:gd name="T20" fmla="*/ 42 w 68"/>
              <a:gd name="T21" fmla="*/ 15 h 68"/>
              <a:gd name="T22" fmla="*/ 45 w 68"/>
              <a:gd name="T23" fmla="*/ 15 h 68"/>
              <a:gd name="T24" fmla="*/ 48 w 68"/>
              <a:gd name="T25" fmla="*/ 18 h 68"/>
              <a:gd name="T26" fmla="*/ 57 w 68"/>
              <a:gd name="T27" fmla="*/ 9 h 68"/>
              <a:gd name="T28" fmla="*/ 59 w 68"/>
              <a:gd name="T29" fmla="*/ 10 h 68"/>
              <a:gd name="T30" fmla="*/ 18 w 68"/>
              <a:gd name="T31" fmla="*/ 21 h 68"/>
              <a:gd name="T32" fmla="*/ 6 w 68"/>
              <a:gd name="T33" fmla="*/ 33 h 68"/>
              <a:gd name="T34" fmla="*/ 8 w 68"/>
              <a:gd name="T35" fmla="*/ 36 h 68"/>
              <a:gd name="T36" fmla="*/ 8 w 68"/>
              <a:gd name="T37" fmla="*/ 36 h 68"/>
              <a:gd name="T38" fmla="*/ 11 w 68"/>
              <a:gd name="T39" fmla="*/ 35 h 68"/>
              <a:gd name="T40" fmla="*/ 20 w 68"/>
              <a:gd name="T41" fmla="*/ 25 h 68"/>
              <a:gd name="T42" fmla="*/ 21 w 68"/>
              <a:gd name="T43" fmla="*/ 22 h 68"/>
              <a:gd name="T44" fmla="*/ 18 w 68"/>
              <a:gd name="T45" fmla="*/ 21 h 68"/>
              <a:gd name="T46" fmla="*/ 57 w 68"/>
              <a:gd name="T47" fmla="*/ 7 h 68"/>
              <a:gd name="T48" fmla="*/ 56 w 68"/>
              <a:gd name="T49" fmla="*/ 6 h 68"/>
              <a:gd name="T50" fmla="*/ 52 w 68"/>
              <a:gd name="T51" fmla="*/ 3 h 68"/>
              <a:gd name="T52" fmla="*/ 52 w 68"/>
              <a:gd name="T53" fmla="*/ 1 h 68"/>
              <a:gd name="T54" fmla="*/ 54 w 68"/>
              <a:gd name="T55" fmla="*/ 1 h 68"/>
              <a:gd name="T56" fmla="*/ 58 w 68"/>
              <a:gd name="T57" fmla="*/ 5 h 68"/>
              <a:gd name="T58" fmla="*/ 58 w 68"/>
              <a:gd name="T59" fmla="*/ 6 h 68"/>
              <a:gd name="T60" fmla="*/ 57 w 68"/>
              <a:gd name="T61" fmla="*/ 7 h 68"/>
              <a:gd name="T62" fmla="*/ 61 w 68"/>
              <a:gd name="T63" fmla="*/ 5 h 68"/>
              <a:gd name="T64" fmla="*/ 59 w 68"/>
              <a:gd name="T65" fmla="*/ 6 h 68"/>
              <a:gd name="T66" fmla="*/ 58 w 68"/>
              <a:gd name="T67" fmla="*/ 5 h 68"/>
              <a:gd name="T68" fmla="*/ 58 w 68"/>
              <a:gd name="T69" fmla="*/ 1 h 68"/>
              <a:gd name="T70" fmla="*/ 59 w 68"/>
              <a:gd name="T71" fmla="*/ 0 h 68"/>
              <a:gd name="T72" fmla="*/ 61 w 68"/>
              <a:gd name="T73" fmla="*/ 1 h 68"/>
              <a:gd name="T74" fmla="*/ 61 w 68"/>
              <a:gd name="T75" fmla="*/ 5 h 68"/>
              <a:gd name="T76" fmla="*/ 63 w 68"/>
              <a:gd name="T77" fmla="*/ 6 h 68"/>
              <a:gd name="T78" fmla="*/ 62 w 68"/>
              <a:gd name="T79" fmla="*/ 7 h 68"/>
              <a:gd name="T80" fmla="*/ 61 w 68"/>
              <a:gd name="T81" fmla="*/ 6 h 68"/>
              <a:gd name="T82" fmla="*/ 61 w 68"/>
              <a:gd name="T83" fmla="*/ 5 h 68"/>
              <a:gd name="T84" fmla="*/ 64 w 68"/>
              <a:gd name="T85" fmla="*/ 1 h 68"/>
              <a:gd name="T86" fmla="*/ 66 w 68"/>
              <a:gd name="T87" fmla="*/ 1 h 68"/>
              <a:gd name="T88" fmla="*/ 66 w 68"/>
              <a:gd name="T89" fmla="*/ 3 h 68"/>
              <a:gd name="T90" fmla="*/ 63 w 68"/>
              <a:gd name="T91" fmla="*/ 6 h 68"/>
              <a:gd name="T92" fmla="*/ 65 w 68"/>
              <a:gd name="T93" fmla="*/ 15 h 68"/>
              <a:gd name="T94" fmla="*/ 64 w 68"/>
              <a:gd name="T95" fmla="*/ 15 h 68"/>
              <a:gd name="T96" fmla="*/ 61 w 68"/>
              <a:gd name="T97" fmla="*/ 12 h 68"/>
              <a:gd name="T98" fmla="*/ 61 w 68"/>
              <a:gd name="T99" fmla="*/ 10 h 68"/>
              <a:gd name="T100" fmla="*/ 63 w 68"/>
              <a:gd name="T101" fmla="*/ 10 h 68"/>
              <a:gd name="T102" fmla="*/ 66 w 68"/>
              <a:gd name="T103" fmla="*/ 13 h 68"/>
              <a:gd name="T104" fmla="*/ 66 w 68"/>
              <a:gd name="T105" fmla="*/ 15 h 68"/>
              <a:gd name="T106" fmla="*/ 65 w 68"/>
              <a:gd name="T107" fmla="*/ 15 h 68"/>
              <a:gd name="T108" fmla="*/ 67 w 68"/>
              <a:gd name="T109" fmla="*/ 9 h 68"/>
              <a:gd name="T110" fmla="*/ 63 w 68"/>
              <a:gd name="T111" fmla="*/ 9 h 68"/>
              <a:gd name="T112" fmla="*/ 62 w 68"/>
              <a:gd name="T113" fmla="*/ 8 h 68"/>
              <a:gd name="T114" fmla="*/ 63 w 68"/>
              <a:gd name="T115" fmla="*/ 7 h 68"/>
              <a:gd name="T116" fmla="*/ 67 w 68"/>
              <a:gd name="T117" fmla="*/ 7 h 68"/>
              <a:gd name="T118" fmla="*/ 68 w 68"/>
              <a:gd name="T119" fmla="*/ 8 h 68"/>
              <a:gd name="T120" fmla="*/ 67 w 68"/>
              <a:gd name="T121" fmla="*/ 9 h 6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8" h="68">
                <a:moveTo>
                  <a:pt x="59" y="10"/>
                </a:moveTo>
                <a:cubicBezTo>
                  <a:pt x="50" y="20"/>
                  <a:pt x="50" y="20"/>
                  <a:pt x="50" y="20"/>
                </a:cubicBezTo>
                <a:cubicBezTo>
                  <a:pt x="52" y="22"/>
                  <a:pt x="52" y="22"/>
                  <a:pt x="52" y="22"/>
                </a:cubicBezTo>
                <a:cubicBezTo>
                  <a:pt x="53" y="23"/>
                  <a:pt x="53" y="25"/>
                  <a:pt x="52" y="26"/>
                </a:cubicBezTo>
                <a:cubicBezTo>
                  <a:pt x="50" y="28"/>
                  <a:pt x="50" y="28"/>
                  <a:pt x="50" y="28"/>
                </a:cubicBezTo>
                <a:cubicBezTo>
                  <a:pt x="52" y="32"/>
                  <a:pt x="53" y="36"/>
                  <a:pt x="53" y="41"/>
                </a:cubicBezTo>
                <a:cubicBezTo>
                  <a:pt x="53" y="56"/>
                  <a:pt x="41" y="68"/>
                  <a:pt x="26" y="68"/>
                </a:cubicBezTo>
                <a:cubicBezTo>
                  <a:pt x="12" y="68"/>
                  <a:pt x="0" y="56"/>
                  <a:pt x="0" y="41"/>
                </a:cubicBezTo>
                <a:cubicBezTo>
                  <a:pt x="0" y="26"/>
                  <a:pt x="12" y="14"/>
                  <a:pt x="26" y="14"/>
                </a:cubicBezTo>
                <a:cubicBezTo>
                  <a:pt x="31" y="14"/>
                  <a:pt x="36" y="16"/>
                  <a:pt x="40" y="18"/>
                </a:cubicBezTo>
                <a:cubicBezTo>
                  <a:pt x="42" y="15"/>
                  <a:pt x="42" y="15"/>
                  <a:pt x="42" y="15"/>
                </a:cubicBezTo>
                <a:cubicBezTo>
                  <a:pt x="43" y="14"/>
                  <a:pt x="44" y="14"/>
                  <a:pt x="45" y="15"/>
                </a:cubicBezTo>
                <a:cubicBezTo>
                  <a:pt x="48" y="18"/>
                  <a:pt x="48" y="18"/>
                  <a:pt x="48" y="18"/>
                </a:cubicBezTo>
                <a:cubicBezTo>
                  <a:pt x="57" y="9"/>
                  <a:pt x="57" y="9"/>
                  <a:pt x="57" y="9"/>
                </a:cubicBezTo>
                <a:lnTo>
                  <a:pt x="59" y="10"/>
                </a:lnTo>
                <a:close/>
                <a:moveTo>
                  <a:pt x="18" y="21"/>
                </a:moveTo>
                <a:cubicBezTo>
                  <a:pt x="13" y="23"/>
                  <a:pt x="8" y="27"/>
                  <a:pt x="6" y="33"/>
                </a:cubicBezTo>
                <a:cubicBezTo>
                  <a:pt x="6" y="34"/>
                  <a:pt x="6" y="35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9" y="36"/>
                  <a:pt x="10" y="36"/>
                  <a:pt x="11" y="35"/>
                </a:cubicBezTo>
                <a:cubicBezTo>
                  <a:pt x="12" y="30"/>
                  <a:pt x="16" y="27"/>
                  <a:pt x="20" y="25"/>
                </a:cubicBezTo>
                <a:cubicBezTo>
                  <a:pt x="21" y="25"/>
                  <a:pt x="22" y="23"/>
                  <a:pt x="21" y="22"/>
                </a:cubicBezTo>
                <a:cubicBezTo>
                  <a:pt x="21" y="21"/>
                  <a:pt x="20" y="20"/>
                  <a:pt x="18" y="21"/>
                </a:cubicBezTo>
                <a:close/>
                <a:moveTo>
                  <a:pt x="57" y="7"/>
                </a:moveTo>
                <a:cubicBezTo>
                  <a:pt x="56" y="7"/>
                  <a:pt x="56" y="7"/>
                  <a:pt x="56" y="6"/>
                </a:cubicBezTo>
                <a:cubicBezTo>
                  <a:pt x="52" y="3"/>
                  <a:pt x="52" y="3"/>
                  <a:pt x="52" y="3"/>
                </a:cubicBezTo>
                <a:cubicBezTo>
                  <a:pt x="52" y="2"/>
                  <a:pt x="52" y="2"/>
                  <a:pt x="52" y="1"/>
                </a:cubicBezTo>
                <a:cubicBezTo>
                  <a:pt x="53" y="1"/>
                  <a:pt x="54" y="1"/>
                  <a:pt x="54" y="1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5"/>
                  <a:pt x="58" y="6"/>
                  <a:pt x="58" y="6"/>
                </a:cubicBezTo>
                <a:cubicBezTo>
                  <a:pt x="57" y="7"/>
                  <a:pt x="57" y="7"/>
                  <a:pt x="57" y="7"/>
                </a:cubicBezTo>
                <a:close/>
                <a:moveTo>
                  <a:pt x="61" y="5"/>
                </a:moveTo>
                <a:cubicBezTo>
                  <a:pt x="61" y="5"/>
                  <a:pt x="60" y="6"/>
                  <a:pt x="59" y="6"/>
                </a:cubicBezTo>
                <a:cubicBezTo>
                  <a:pt x="59" y="6"/>
                  <a:pt x="58" y="5"/>
                  <a:pt x="58" y="5"/>
                </a:cubicBezTo>
                <a:cubicBezTo>
                  <a:pt x="58" y="1"/>
                  <a:pt x="58" y="1"/>
                  <a:pt x="58" y="1"/>
                </a:cubicBezTo>
                <a:cubicBezTo>
                  <a:pt x="58" y="0"/>
                  <a:pt x="59" y="0"/>
                  <a:pt x="59" y="0"/>
                </a:cubicBezTo>
                <a:cubicBezTo>
                  <a:pt x="60" y="0"/>
                  <a:pt x="61" y="0"/>
                  <a:pt x="61" y="1"/>
                </a:cubicBezTo>
                <a:lnTo>
                  <a:pt x="61" y="5"/>
                </a:lnTo>
                <a:close/>
                <a:moveTo>
                  <a:pt x="63" y="6"/>
                </a:moveTo>
                <a:cubicBezTo>
                  <a:pt x="63" y="7"/>
                  <a:pt x="62" y="7"/>
                  <a:pt x="62" y="7"/>
                </a:cubicBezTo>
                <a:cubicBezTo>
                  <a:pt x="62" y="7"/>
                  <a:pt x="61" y="7"/>
                  <a:pt x="61" y="6"/>
                </a:cubicBezTo>
                <a:cubicBezTo>
                  <a:pt x="61" y="6"/>
                  <a:pt x="61" y="5"/>
                  <a:pt x="61" y="5"/>
                </a:cubicBezTo>
                <a:cubicBezTo>
                  <a:pt x="64" y="1"/>
                  <a:pt x="64" y="1"/>
                  <a:pt x="64" y="1"/>
                </a:cubicBezTo>
                <a:cubicBezTo>
                  <a:pt x="65" y="1"/>
                  <a:pt x="66" y="1"/>
                  <a:pt x="66" y="1"/>
                </a:cubicBezTo>
                <a:cubicBezTo>
                  <a:pt x="67" y="2"/>
                  <a:pt x="67" y="2"/>
                  <a:pt x="66" y="3"/>
                </a:cubicBezTo>
                <a:lnTo>
                  <a:pt x="63" y="6"/>
                </a:lnTo>
                <a:close/>
                <a:moveTo>
                  <a:pt x="65" y="15"/>
                </a:moveTo>
                <a:cubicBezTo>
                  <a:pt x="65" y="15"/>
                  <a:pt x="65" y="15"/>
                  <a:pt x="64" y="15"/>
                </a:cubicBezTo>
                <a:cubicBezTo>
                  <a:pt x="61" y="12"/>
                  <a:pt x="61" y="12"/>
                  <a:pt x="61" y="12"/>
                </a:cubicBezTo>
                <a:cubicBezTo>
                  <a:pt x="61" y="11"/>
                  <a:pt x="61" y="10"/>
                  <a:pt x="61" y="10"/>
                </a:cubicBezTo>
                <a:cubicBezTo>
                  <a:pt x="62" y="9"/>
                  <a:pt x="62" y="9"/>
                  <a:pt x="63" y="10"/>
                </a:cubicBezTo>
                <a:cubicBezTo>
                  <a:pt x="66" y="13"/>
                  <a:pt x="66" y="13"/>
                  <a:pt x="66" y="13"/>
                </a:cubicBezTo>
                <a:cubicBezTo>
                  <a:pt x="67" y="14"/>
                  <a:pt x="67" y="15"/>
                  <a:pt x="66" y="15"/>
                </a:cubicBezTo>
                <a:cubicBezTo>
                  <a:pt x="66" y="15"/>
                  <a:pt x="66" y="15"/>
                  <a:pt x="65" y="15"/>
                </a:cubicBezTo>
                <a:close/>
                <a:moveTo>
                  <a:pt x="67" y="9"/>
                </a:moveTo>
                <a:cubicBezTo>
                  <a:pt x="63" y="9"/>
                  <a:pt x="63" y="9"/>
                  <a:pt x="63" y="9"/>
                </a:cubicBezTo>
                <a:cubicBezTo>
                  <a:pt x="62" y="9"/>
                  <a:pt x="62" y="9"/>
                  <a:pt x="62" y="8"/>
                </a:cubicBezTo>
                <a:cubicBezTo>
                  <a:pt x="62" y="8"/>
                  <a:pt x="62" y="7"/>
                  <a:pt x="63" y="7"/>
                </a:cubicBezTo>
                <a:cubicBezTo>
                  <a:pt x="67" y="7"/>
                  <a:pt x="67" y="7"/>
                  <a:pt x="67" y="7"/>
                </a:cubicBezTo>
                <a:cubicBezTo>
                  <a:pt x="67" y="7"/>
                  <a:pt x="68" y="8"/>
                  <a:pt x="68" y="8"/>
                </a:cubicBezTo>
                <a:cubicBezTo>
                  <a:pt x="68" y="9"/>
                  <a:pt x="67" y="9"/>
                  <a:pt x="67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39" name="Freeform 158">
            <a:extLst>
              <a:ext uri="{FF2B5EF4-FFF2-40B4-BE49-F238E27FC236}">
                <a16:creationId xmlns:a16="http://schemas.microsoft.com/office/drawing/2014/main" id="{F5BD7180-EE38-C54F-ACB1-109126562A0D}"/>
              </a:ext>
            </a:extLst>
          </p:cNvPr>
          <p:cNvSpPr>
            <a:spLocks noEditPoints="1"/>
          </p:cNvSpPr>
          <p:nvPr/>
        </p:nvSpPr>
        <p:spPr bwMode="auto">
          <a:xfrm>
            <a:off x="493713" y="3222625"/>
            <a:ext cx="233362" cy="200025"/>
          </a:xfrm>
          <a:custGeom>
            <a:avLst/>
            <a:gdLst>
              <a:gd name="T0" fmla="*/ 68 w 68"/>
              <a:gd name="T1" fmla="*/ 30 h 58"/>
              <a:gd name="T2" fmla="*/ 0 w 68"/>
              <a:gd name="T3" fmla="*/ 30 h 58"/>
              <a:gd name="T4" fmla="*/ 0 w 68"/>
              <a:gd name="T5" fmla="*/ 15 h 58"/>
              <a:gd name="T6" fmla="*/ 7 w 68"/>
              <a:gd name="T7" fmla="*/ 9 h 58"/>
              <a:gd name="T8" fmla="*/ 20 w 68"/>
              <a:gd name="T9" fmla="*/ 9 h 58"/>
              <a:gd name="T10" fmla="*/ 20 w 68"/>
              <a:gd name="T11" fmla="*/ 3 h 58"/>
              <a:gd name="T12" fmla="*/ 24 w 68"/>
              <a:gd name="T13" fmla="*/ 0 h 58"/>
              <a:gd name="T14" fmla="*/ 45 w 68"/>
              <a:gd name="T15" fmla="*/ 0 h 58"/>
              <a:gd name="T16" fmla="*/ 49 w 68"/>
              <a:gd name="T17" fmla="*/ 3 h 58"/>
              <a:gd name="T18" fmla="*/ 49 w 68"/>
              <a:gd name="T19" fmla="*/ 9 h 58"/>
              <a:gd name="T20" fmla="*/ 62 w 68"/>
              <a:gd name="T21" fmla="*/ 9 h 58"/>
              <a:gd name="T22" fmla="*/ 68 w 68"/>
              <a:gd name="T23" fmla="*/ 15 h 58"/>
              <a:gd name="T24" fmla="*/ 68 w 68"/>
              <a:gd name="T25" fmla="*/ 30 h 58"/>
              <a:gd name="T26" fmla="*/ 68 w 68"/>
              <a:gd name="T27" fmla="*/ 52 h 58"/>
              <a:gd name="T28" fmla="*/ 62 w 68"/>
              <a:gd name="T29" fmla="*/ 58 h 58"/>
              <a:gd name="T30" fmla="*/ 7 w 68"/>
              <a:gd name="T31" fmla="*/ 58 h 58"/>
              <a:gd name="T32" fmla="*/ 0 w 68"/>
              <a:gd name="T33" fmla="*/ 52 h 58"/>
              <a:gd name="T34" fmla="*/ 0 w 68"/>
              <a:gd name="T35" fmla="*/ 34 h 58"/>
              <a:gd name="T36" fmla="*/ 26 w 68"/>
              <a:gd name="T37" fmla="*/ 34 h 58"/>
              <a:gd name="T38" fmla="*/ 26 w 68"/>
              <a:gd name="T39" fmla="*/ 40 h 58"/>
              <a:gd name="T40" fmla="*/ 28 w 68"/>
              <a:gd name="T41" fmla="*/ 42 h 58"/>
              <a:gd name="T42" fmla="*/ 41 w 68"/>
              <a:gd name="T43" fmla="*/ 42 h 58"/>
              <a:gd name="T44" fmla="*/ 43 w 68"/>
              <a:gd name="T45" fmla="*/ 40 h 58"/>
              <a:gd name="T46" fmla="*/ 43 w 68"/>
              <a:gd name="T47" fmla="*/ 34 h 58"/>
              <a:gd name="T48" fmla="*/ 68 w 68"/>
              <a:gd name="T49" fmla="*/ 34 h 58"/>
              <a:gd name="T50" fmla="*/ 68 w 68"/>
              <a:gd name="T51" fmla="*/ 52 h 58"/>
              <a:gd name="T52" fmla="*/ 44 w 68"/>
              <a:gd name="T53" fmla="*/ 9 h 58"/>
              <a:gd name="T54" fmla="*/ 44 w 68"/>
              <a:gd name="T55" fmla="*/ 5 h 58"/>
              <a:gd name="T56" fmla="*/ 25 w 68"/>
              <a:gd name="T57" fmla="*/ 5 h 58"/>
              <a:gd name="T58" fmla="*/ 25 w 68"/>
              <a:gd name="T59" fmla="*/ 9 h 58"/>
              <a:gd name="T60" fmla="*/ 44 w 68"/>
              <a:gd name="T61" fmla="*/ 9 h 58"/>
              <a:gd name="T62" fmla="*/ 39 w 68"/>
              <a:gd name="T63" fmla="*/ 39 h 58"/>
              <a:gd name="T64" fmla="*/ 30 w 68"/>
              <a:gd name="T65" fmla="*/ 39 h 58"/>
              <a:gd name="T66" fmla="*/ 30 w 68"/>
              <a:gd name="T67" fmla="*/ 34 h 58"/>
              <a:gd name="T68" fmla="*/ 39 w 68"/>
              <a:gd name="T69" fmla="*/ 34 h 58"/>
              <a:gd name="T70" fmla="*/ 39 w 68"/>
              <a:gd name="T71" fmla="*/ 39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8">
                <a:moveTo>
                  <a:pt x="68" y="30"/>
                </a:moveTo>
                <a:cubicBezTo>
                  <a:pt x="0" y="30"/>
                  <a:pt x="0" y="30"/>
                  <a:pt x="0" y="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2"/>
                  <a:pt x="3" y="9"/>
                  <a:pt x="7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62" y="9"/>
                  <a:pt x="62" y="9"/>
                  <a:pt x="62" y="9"/>
                </a:cubicBezTo>
                <a:cubicBezTo>
                  <a:pt x="66" y="9"/>
                  <a:pt x="68" y="12"/>
                  <a:pt x="68" y="15"/>
                </a:cubicBezTo>
                <a:lnTo>
                  <a:pt x="68" y="30"/>
                </a:lnTo>
                <a:close/>
                <a:moveTo>
                  <a:pt x="68" y="52"/>
                </a:moveTo>
                <a:cubicBezTo>
                  <a:pt x="68" y="55"/>
                  <a:pt x="66" y="58"/>
                  <a:pt x="62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34"/>
                  <a:pt x="0" y="34"/>
                  <a:pt x="0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41"/>
                  <a:pt x="27" y="42"/>
                  <a:pt x="28" y="42"/>
                </a:cubicBezTo>
                <a:cubicBezTo>
                  <a:pt x="41" y="42"/>
                  <a:pt x="41" y="42"/>
                  <a:pt x="41" y="42"/>
                </a:cubicBezTo>
                <a:cubicBezTo>
                  <a:pt x="42" y="42"/>
                  <a:pt x="43" y="41"/>
                  <a:pt x="43" y="40"/>
                </a:cubicBezTo>
                <a:cubicBezTo>
                  <a:pt x="43" y="34"/>
                  <a:pt x="43" y="34"/>
                  <a:pt x="43" y="34"/>
                </a:cubicBezTo>
                <a:cubicBezTo>
                  <a:pt x="68" y="34"/>
                  <a:pt x="68" y="34"/>
                  <a:pt x="68" y="34"/>
                </a:cubicBezTo>
                <a:lnTo>
                  <a:pt x="68" y="52"/>
                </a:lnTo>
                <a:close/>
                <a:moveTo>
                  <a:pt x="44" y="9"/>
                </a:moveTo>
                <a:cubicBezTo>
                  <a:pt x="44" y="5"/>
                  <a:pt x="44" y="5"/>
                  <a:pt x="44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39" y="39"/>
                </a:moveTo>
                <a:cubicBezTo>
                  <a:pt x="30" y="39"/>
                  <a:pt x="30" y="39"/>
                  <a:pt x="30" y="39"/>
                </a:cubicBezTo>
                <a:cubicBezTo>
                  <a:pt x="30" y="34"/>
                  <a:pt x="30" y="34"/>
                  <a:pt x="30" y="34"/>
                </a:cubicBezTo>
                <a:cubicBezTo>
                  <a:pt x="39" y="34"/>
                  <a:pt x="39" y="34"/>
                  <a:pt x="39" y="34"/>
                </a:cubicBezTo>
                <a:lnTo>
                  <a:pt x="39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40" name="Freeform 159">
            <a:extLst>
              <a:ext uri="{FF2B5EF4-FFF2-40B4-BE49-F238E27FC236}">
                <a16:creationId xmlns:a16="http://schemas.microsoft.com/office/drawing/2014/main" id="{0D25D6DF-AA04-C445-8EBD-FE6B51D53F83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3222625"/>
            <a:ext cx="185737" cy="233363"/>
          </a:xfrm>
          <a:custGeom>
            <a:avLst/>
            <a:gdLst>
              <a:gd name="T0" fmla="*/ 3 w 54"/>
              <a:gd name="T1" fmla="*/ 68 h 68"/>
              <a:gd name="T2" fmla="*/ 3 w 54"/>
              <a:gd name="T3" fmla="*/ 0 h 68"/>
              <a:gd name="T4" fmla="*/ 54 w 54"/>
              <a:gd name="T5" fmla="*/ 65 h 68"/>
              <a:gd name="T6" fmla="*/ 5 w 54"/>
              <a:gd name="T7" fmla="*/ 5 h 68"/>
              <a:gd name="T8" fmla="*/ 20 w 54"/>
              <a:gd name="T9" fmla="*/ 54 h 68"/>
              <a:gd name="T10" fmla="*/ 34 w 54"/>
              <a:gd name="T11" fmla="*/ 54 h 68"/>
              <a:gd name="T12" fmla="*/ 15 w 54"/>
              <a:gd name="T13" fmla="*/ 13 h 68"/>
              <a:gd name="T14" fmla="*/ 10 w 54"/>
              <a:gd name="T15" fmla="*/ 13 h 68"/>
              <a:gd name="T16" fmla="*/ 14 w 54"/>
              <a:gd name="T17" fmla="*/ 9 h 68"/>
              <a:gd name="T18" fmla="*/ 15 w 54"/>
              <a:gd name="T19" fmla="*/ 23 h 68"/>
              <a:gd name="T20" fmla="*/ 10 w 54"/>
              <a:gd name="T21" fmla="*/ 23 h 68"/>
              <a:gd name="T22" fmla="*/ 14 w 54"/>
              <a:gd name="T23" fmla="*/ 19 h 68"/>
              <a:gd name="T24" fmla="*/ 15 w 54"/>
              <a:gd name="T25" fmla="*/ 32 h 68"/>
              <a:gd name="T26" fmla="*/ 10 w 54"/>
              <a:gd name="T27" fmla="*/ 32 h 68"/>
              <a:gd name="T28" fmla="*/ 14 w 54"/>
              <a:gd name="T29" fmla="*/ 29 h 68"/>
              <a:gd name="T30" fmla="*/ 15 w 54"/>
              <a:gd name="T31" fmla="*/ 42 h 68"/>
              <a:gd name="T32" fmla="*/ 10 w 54"/>
              <a:gd name="T33" fmla="*/ 42 h 68"/>
              <a:gd name="T34" fmla="*/ 14 w 54"/>
              <a:gd name="T35" fmla="*/ 39 h 68"/>
              <a:gd name="T36" fmla="*/ 15 w 54"/>
              <a:gd name="T37" fmla="*/ 52 h 68"/>
              <a:gd name="T38" fmla="*/ 10 w 54"/>
              <a:gd name="T39" fmla="*/ 52 h 68"/>
              <a:gd name="T40" fmla="*/ 14 w 54"/>
              <a:gd name="T41" fmla="*/ 48 h 68"/>
              <a:gd name="T42" fmla="*/ 25 w 54"/>
              <a:gd name="T43" fmla="*/ 13 h 68"/>
              <a:gd name="T44" fmla="*/ 20 w 54"/>
              <a:gd name="T45" fmla="*/ 13 h 68"/>
              <a:gd name="T46" fmla="*/ 24 w 54"/>
              <a:gd name="T47" fmla="*/ 9 h 68"/>
              <a:gd name="T48" fmla="*/ 25 w 54"/>
              <a:gd name="T49" fmla="*/ 23 h 68"/>
              <a:gd name="T50" fmla="*/ 20 w 54"/>
              <a:gd name="T51" fmla="*/ 23 h 68"/>
              <a:gd name="T52" fmla="*/ 24 w 54"/>
              <a:gd name="T53" fmla="*/ 19 h 68"/>
              <a:gd name="T54" fmla="*/ 25 w 54"/>
              <a:gd name="T55" fmla="*/ 32 h 68"/>
              <a:gd name="T56" fmla="*/ 20 w 54"/>
              <a:gd name="T57" fmla="*/ 32 h 68"/>
              <a:gd name="T58" fmla="*/ 24 w 54"/>
              <a:gd name="T59" fmla="*/ 29 h 68"/>
              <a:gd name="T60" fmla="*/ 25 w 54"/>
              <a:gd name="T61" fmla="*/ 42 h 68"/>
              <a:gd name="T62" fmla="*/ 20 w 54"/>
              <a:gd name="T63" fmla="*/ 42 h 68"/>
              <a:gd name="T64" fmla="*/ 24 w 54"/>
              <a:gd name="T65" fmla="*/ 39 h 68"/>
              <a:gd name="T66" fmla="*/ 34 w 54"/>
              <a:gd name="T67" fmla="*/ 13 h 68"/>
              <a:gd name="T68" fmla="*/ 30 w 54"/>
              <a:gd name="T69" fmla="*/ 13 h 68"/>
              <a:gd name="T70" fmla="*/ 33 w 54"/>
              <a:gd name="T71" fmla="*/ 9 h 68"/>
              <a:gd name="T72" fmla="*/ 34 w 54"/>
              <a:gd name="T73" fmla="*/ 23 h 68"/>
              <a:gd name="T74" fmla="*/ 30 w 54"/>
              <a:gd name="T75" fmla="*/ 23 h 68"/>
              <a:gd name="T76" fmla="*/ 33 w 54"/>
              <a:gd name="T77" fmla="*/ 19 h 68"/>
              <a:gd name="T78" fmla="*/ 34 w 54"/>
              <a:gd name="T79" fmla="*/ 32 h 68"/>
              <a:gd name="T80" fmla="*/ 30 w 54"/>
              <a:gd name="T81" fmla="*/ 32 h 68"/>
              <a:gd name="T82" fmla="*/ 33 w 54"/>
              <a:gd name="T83" fmla="*/ 29 h 68"/>
              <a:gd name="T84" fmla="*/ 34 w 54"/>
              <a:gd name="T85" fmla="*/ 42 h 68"/>
              <a:gd name="T86" fmla="*/ 30 w 54"/>
              <a:gd name="T87" fmla="*/ 42 h 68"/>
              <a:gd name="T88" fmla="*/ 33 w 54"/>
              <a:gd name="T89" fmla="*/ 39 h 68"/>
              <a:gd name="T90" fmla="*/ 44 w 54"/>
              <a:gd name="T91" fmla="*/ 13 h 68"/>
              <a:gd name="T92" fmla="*/ 39 w 54"/>
              <a:gd name="T93" fmla="*/ 13 h 68"/>
              <a:gd name="T94" fmla="*/ 43 w 54"/>
              <a:gd name="T95" fmla="*/ 9 h 68"/>
              <a:gd name="T96" fmla="*/ 44 w 54"/>
              <a:gd name="T97" fmla="*/ 23 h 68"/>
              <a:gd name="T98" fmla="*/ 39 w 54"/>
              <a:gd name="T99" fmla="*/ 23 h 68"/>
              <a:gd name="T100" fmla="*/ 43 w 54"/>
              <a:gd name="T101" fmla="*/ 19 h 68"/>
              <a:gd name="T102" fmla="*/ 44 w 54"/>
              <a:gd name="T103" fmla="*/ 32 h 68"/>
              <a:gd name="T104" fmla="*/ 39 w 54"/>
              <a:gd name="T105" fmla="*/ 32 h 68"/>
              <a:gd name="T106" fmla="*/ 43 w 54"/>
              <a:gd name="T107" fmla="*/ 29 h 68"/>
              <a:gd name="T108" fmla="*/ 44 w 54"/>
              <a:gd name="T109" fmla="*/ 42 h 68"/>
              <a:gd name="T110" fmla="*/ 39 w 54"/>
              <a:gd name="T111" fmla="*/ 42 h 68"/>
              <a:gd name="T112" fmla="*/ 43 w 54"/>
              <a:gd name="T113" fmla="*/ 39 h 68"/>
              <a:gd name="T114" fmla="*/ 44 w 54"/>
              <a:gd name="T115" fmla="*/ 52 h 68"/>
              <a:gd name="T116" fmla="*/ 39 w 54"/>
              <a:gd name="T117" fmla="*/ 52 h 68"/>
              <a:gd name="T118" fmla="*/ 43 w 54"/>
              <a:gd name="T119" fmla="*/ 48 h 6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4" h="68">
                <a:moveTo>
                  <a:pt x="54" y="65"/>
                </a:moveTo>
                <a:cubicBezTo>
                  <a:pt x="54" y="67"/>
                  <a:pt x="53" y="68"/>
                  <a:pt x="51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2" y="68"/>
                  <a:pt x="0" y="67"/>
                  <a:pt x="0" y="6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3" y="0"/>
                  <a:pt x="54" y="1"/>
                  <a:pt x="54" y="2"/>
                </a:cubicBezTo>
                <a:lnTo>
                  <a:pt x="54" y="65"/>
                </a:lnTo>
                <a:close/>
                <a:moveTo>
                  <a:pt x="49" y="63"/>
                </a:moveTo>
                <a:cubicBezTo>
                  <a:pt x="49" y="5"/>
                  <a:pt x="49" y="5"/>
                  <a:pt x="49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54"/>
                  <a:pt x="20" y="54"/>
                  <a:pt x="20" y="54"/>
                </a:cubicBezTo>
                <a:cubicBezTo>
                  <a:pt x="20" y="54"/>
                  <a:pt x="20" y="53"/>
                  <a:pt x="21" y="53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3"/>
                  <a:pt x="34" y="54"/>
                  <a:pt x="34" y="54"/>
                </a:cubicBezTo>
                <a:cubicBezTo>
                  <a:pt x="34" y="63"/>
                  <a:pt x="34" y="63"/>
                  <a:pt x="34" y="63"/>
                </a:cubicBezTo>
                <a:lnTo>
                  <a:pt x="49" y="63"/>
                </a:lnTo>
                <a:close/>
                <a:moveTo>
                  <a:pt x="15" y="13"/>
                </a:moveTo>
                <a:cubicBezTo>
                  <a:pt x="15" y="14"/>
                  <a:pt x="14" y="14"/>
                  <a:pt x="14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0" y="14"/>
                  <a:pt x="10" y="13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0"/>
                  <a:pt x="11" y="9"/>
                  <a:pt x="11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5" y="10"/>
                  <a:pt x="15" y="11"/>
                </a:cubicBezTo>
                <a:lnTo>
                  <a:pt x="15" y="13"/>
                </a:lnTo>
                <a:close/>
                <a:moveTo>
                  <a:pt x="15" y="23"/>
                </a:moveTo>
                <a:cubicBezTo>
                  <a:pt x="15" y="23"/>
                  <a:pt x="14" y="24"/>
                  <a:pt x="14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0" y="23"/>
                  <a:pt x="10" y="23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1" y="19"/>
                  <a:pt x="11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19"/>
                  <a:pt x="15" y="20"/>
                  <a:pt x="15" y="20"/>
                </a:cubicBezTo>
                <a:lnTo>
                  <a:pt x="15" y="23"/>
                </a:lnTo>
                <a:close/>
                <a:moveTo>
                  <a:pt x="15" y="32"/>
                </a:moveTo>
                <a:cubicBezTo>
                  <a:pt x="15" y="33"/>
                  <a:pt x="14" y="34"/>
                  <a:pt x="14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0" y="33"/>
                  <a:pt x="10" y="32"/>
                </a:cubicBezTo>
                <a:cubicBezTo>
                  <a:pt x="10" y="30"/>
                  <a:pt x="10" y="30"/>
                  <a:pt x="10" y="30"/>
                </a:cubicBezTo>
                <a:cubicBezTo>
                  <a:pt x="10" y="29"/>
                  <a:pt x="11" y="29"/>
                  <a:pt x="11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5" y="29"/>
                  <a:pt x="15" y="30"/>
                </a:cubicBezTo>
                <a:lnTo>
                  <a:pt x="15" y="32"/>
                </a:lnTo>
                <a:close/>
                <a:moveTo>
                  <a:pt x="15" y="42"/>
                </a:moveTo>
                <a:cubicBezTo>
                  <a:pt x="15" y="43"/>
                  <a:pt x="14" y="43"/>
                  <a:pt x="14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0" y="43"/>
                  <a:pt x="10" y="42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39"/>
                  <a:pt x="11" y="39"/>
                  <a:pt x="11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5" y="39"/>
                  <a:pt x="15" y="40"/>
                </a:cubicBezTo>
                <a:lnTo>
                  <a:pt x="15" y="42"/>
                </a:lnTo>
                <a:close/>
                <a:moveTo>
                  <a:pt x="15" y="52"/>
                </a:moveTo>
                <a:cubicBezTo>
                  <a:pt x="15" y="53"/>
                  <a:pt x="14" y="53"/>
                  <a:pt x="14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1" y="53"/>
                  <a:pt x="10" y="53"/>
                  <a:pt x="10" y="52"/>
                </a:cubicBezTo>
                <a:cubicBezTo>
                  <a:pt x="10" y="49"/>
                  <a:pt x="10" y="49"/>
                  <a:pt x="10" y="49"/>
                </a:cubicBezTo>
                <a:cubicBezTo>
                  <a:pt x="10" y="49"/>
                  <a:pt x="11" y="48"/>
                  <a:pt x="11" y="48"/>
                </a:cubicBezTo>
                <a:cubicBezTo>
                  <a:pt x="14" y="48"/>
                  <a:pt x="14" y="48"/>
                  <a:pt x="14" y="48"/>
                </a:cubicBezTo>
                <a:cubicBezTo>
                  <a:pt x="14" y="48"/>
                  <a:pt x="15" y="49"/>
                  <a:pt x="15" y="49"/>
                </a:cubicBezTo>
                <a:lnTo>
                  <a:pt x="15" y="52"/>
                </a:lnTo>
                <a:close/>
                <a:moveTo>
                  <a:pt x="25" y="13"/>
                </a:moveTo>
                <a:cubicBezTo>
                  <a:pt x="25" y="14"/>
                  <a:pt x="24" y="14"/>
                  <a:pt x="24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4"/>
                  <a:pt x="20" y="14"/>
                  <a:pt x="20" y="13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0" y="9"/>
                  <a:pt x="21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5" y="10"/>
                  <a:pt x="25" y="11"/>
                </a:cubicBezTo>
                <a:lnTo>
                  <a:pt x="25" y="13"/>
                </a:lnTo>
                <a:close/>
                <a:moveTo>
                  <a:pt x="25" y="23"/>
                </a:moveTo>
                <a:cubicBezTo>
                  <a:pt x="25" y="23"/>
                  <a:pt x="24" y="24"/>
                  <a:pt x="24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4"/>
                  <a:pt x="20" y="23"/>
                  <a:pt x="20" y="23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19"/>
                  <a:pt x="21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5" y="20"/>
                  <a:pt x="25" y="20"/>
                </a:cubicBezTo>
                <a:lnTo>
                  <a:pt x="25" y="23"/>
                </a:lnTo>
                <a:close/>
                <a:moveTo>
                  <a:pt x="25" y="32"/>
                </a:moveTo>
                <a:cubicBezTo>
                  <a:pt x="25" y="33"/>
                  <a:pt x="24" y="34"/>
                  <a:pt x="24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0" y="34"/>
                  <a:pt x="20" y="33"/>
                  <a:pt x="20" y="32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9"/>
                  <a:pt x="20" y="29"/>
                  <a:pt x="21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5" y="29"/>
                  <a:pt x="25" y="30"/>
                </a:cubicBezTo>
                <a:lnTo>
                  <a:pt x="25" y="32"/>
                </a:lnTo>
                <a:close/>
                <a:moveTo>
                  <a:pt x="25" y="42"/>
                </a:moveTo>
                <a:cubicBezTo>
                  <a:pt x="25" y="43"/>
                  <a:pt x="24" y="43"/>
                  <a:pt x="24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20" y="43"/>
                  <a:pt x="20" y="43"/>
                  <a:pt x="20" y="42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39"/>
                  <a:pt x="20" y="39"/>
                  <a:pt x="21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39"/>
                  <a:pt x="25" y="39"/>
                  <a:pt x="25" y="40"/>
                </a:cubicBezTo>
                <a:lnTo>
                  <a:pt x="25" y="42"/>
                </a:lnTo>
                <a:close/>
                <a:moveTo>
                  <a:pt x="34" y="13"/>
                </a:moveTo>
                <a:cubicBezTo>
                  <a:pt x="34" y="14"/>
                  <a:pt x="34" y="14"/>
                  <a:pt x="33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0" y="14"/>
                  <a:pt x="30" y="14"/>
                  <a:pt x="30" y="13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10"/>
                  <a:pt x="30" y="9"/>
                  <a:pt x="31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4" y="9"/>
                  <a:pt x="34" y="10"/>
                  <a:pt x="34" y="11"/>
                </a:cubicBezTo>
                <a:lnTo>
                  <a:pt x="34" y="13"/>
                </a:lnTo>
                <a:close/>
                <a:moveTo>
                  <a:pt x="34" y="23"/>
                </a:moveTo>
                <a:cubicBezTo>
                  <a:pt x="34" y="23"/>
                  <a:pt x="34" y="24"/>
                  <a:pt x="33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0" y="24"/>
                  <a:pt x="30" y="23"/>
                  <a:pt x="30" y="23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19"/>
                  <a:pt x="31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4" y="19"/>
                  <a:pt x="34" y="20"/>
                  <a:pt x="34" y="20"/>
                </a:cubicBezTo>
                <a:lnTo>
                  <a:pt x="34" y="23"/>
                </a:lnTo>
                <a:close/>
                <a:moveTo>
                  <a:pt x="34" y="32"/>
                </a:moveTo>
                <a:cubicBezTo>
                  <a:pt x="34" y="33"/>
                  <a:pt x="34" y="34"/>
                  <a:pt x="33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30" y="34"/>
                  <a:pt x="30" y="33"/>
                  <a:pt x="30" y="32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29"/>
                  <a:pt x="30" y="29"/>
                  <a:pt x="31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4" y="29"/>
                  <a:pt x="34" y="29"/>
                  <a:pt x="34" y="30"/>
                </a:cubicBezTo>
                <a:lnTo>
                  <a:pt x="34" y="32"/>
                </a:lnTo>
                <a:close/>
                <a:moveTo>
                  <a:pt x="34" y="42"/>
                </a:moveTo>
                <a:cubicBezTo>
                  <a:pt x="34" y="43"/>
                  <a:pt x="34" y="43"/>
                  <a:pt x="33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3"/>
                  <a:pt x="30" y="42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39"/>
                  <a:pt x="30" y="39"/>
                  <a:pt x="31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4" y="39"/>
                  <a:pt x="34" y="39"/>
                  <a:pt x="34" y="40"/>
                </a:cubicBezTo>
                <a:lnTo>
                  <a:pt x="34" y="42"/>
                </a:lnTo>
                <a:close/>
                <a:moveTo>
                  <a:pt x="44" y="13"/>
                </a:moveTo>
                <a:cubicBezTo>
                  <a:pt x="44" y="14"/>
                  <a:pt x="44" y="14"/>
                  <a:pt x="43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0" y="14"/>
                  <a:pt x="39" y="14"/>
                  <a:pt x="39" y="13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0"/>
                  <a:pt x="40" y="9"/>
                  <a:pt x="41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4" y="9"/>
                  <a:pt x="44" y="10"/>
                  <a:pt x="44" y="11"/>
                </a:cubicBezTo>
                <a:lnTo>
                  <a:pt x="44" y="13"/>
                </a:lnTo>
                <a:close/>
                <a:moveTo>
                  <a:pt x="44" y="23"/>
                </a:moveTo>
                <a:cubicBezTo>
                  <a:pt x="44" y="23"/>
                  <a:pt x="44" y="24"/>
                  <a:pt x="43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0" y="24"/>
                  <a:pt x="39" y="23"/>
                  <a:pt x="39" y="23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40" y="19"/>
                  <a:pt x="41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4" y="19"/>
                  <a:pt x="44" y="20"/>
                  <a:pt x="44" y="20"/>
                </a:cubicBezTo>
                <a:lnTo>
                  <a:pt x="44" y="23"/>
                </a:lnTo>
                <a:close/>
                <a:moveTo>
                  <a:pt x="44" y="32"/>
                </a:moveTo>
                <a:cubicBezTo>
                  <a:pt x="44" y="33"/>
                  <a:pt x="44" y="34"/>
                  <a:pt x="43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0" y="34"/>
                  <a:pt x="39" y="33"/>
                  <a:pt x="39" y="32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29"/>
                  <a:pt x="40" y="29"/>
                  <a:pt x="41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4" y="29"/>
                  <a:pt x="44" y="29"/>
                  <a:pt x="44" y="30"/>
                </a:cubicBezTo>
                <a:lnTo>
                  <a:pt x="44" y="32"/>
                </a:lnTo>
                <a:close/>
                <a:moveTo>
                  <a:pt x="44" y="42"/>
                </a:moveTo>
                <a:cubicBezTo>
                  <a:pt x="44" y="43"/>
                  <a:pt x="44" y="43"/>
                  <a:pt x="43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0" y="43"/>
                  <a:pt x="39" y="43"/>
                  <a:pt x="39" y="42"/>
                </a:cubicBezTo>
                <a:cubicBezTo>
                  <a:pt x="39" y="40"/>
                  <a:pt x="39" y="40"/>
                  <a:pt x="39" y="40"/>
                </a:cubicBezTo>
                <a:cubicBezTo>
                  <a:pt x="39" y="39"/>
                  <a:pt x="40" y="39"/>
                  <a:pt x="41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4" y="39"/>
                  <a:pt x="44" y="39"/>
                  <a:pt x="44" y="40"/>
                </a:cubicBezTo>
                <a:lnTo>
                  <a:pt x="44" y="42"/>
                </a:lnTo>
                <a:close/>
                <a:moveTo>
                  <a:pt x="44" y="52"/>
                </a:moveTo>
                <a:cubicBezTo>
                  <a:pt x="44" y="53"/>
                  <a:pt x="44" y="53"/>
                  <a:pt x="43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40" y="53"/>
                  <a:pt x="39" y="53"/>
                  <a:pt x="39" y="52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49"/>
                  <a:pt x="40" y="48"/>
                  <a:pt x="41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4" y="48"/>
                  <a:pt x="44" y="49"/>
                  <a:pt x="44" y="49"/>
                </a:cubicBezTo>
                <a:lnTo>
                  <a:pt x="44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41" name="Freeform 160">
            <a:extLst>
              <a:ext uri="{FF2B5EF4-FFF2-40B4-BE49-F238E27FC236}">
                <a16:creationId xmlns:a16="http://schemas.microsoft.com/office/drawing/2014/main" id="{9DFD56F2-479F-9A4D-8C4E-A5195E3AEE6F}"/>
              </a:ext>
            </a:extLst>
          </p:cNvPr>
          <p:cNvSpPr>
            <a:spLocks noEditPoints="1"/>
          </p:cNvSpPr>
          <p:nvPr/>
        </p:nvSpPr>
        <p:spPr bwMode="auto">
          <a:xfrm>
            <a:off x="1482725" y="3222625"/>
            <a:ext cx="268288" cy="233363"/>
          </a:xfrm>
          <a:custGeom>
            <a:avLst/>
            <a:gdLst>
              <a:gd name="T0" fmla="*/ 78 w 78"/>
              <a:gd name="T1" fmla="*/ 42 h 68"/>
              <a:gd name="T2" fmla="*/ 78 w 78"/>
              <a:gd name="T3" fmla="*/ 57 h 68"/>
              <a:gd name="T4" fmla="*/ 76 w 78"/>
              <a:gd name="T5" fmla="*/ 58 h 68"/>
              <a:gd name="T6" fmla="*/ 73 w 78"/>
              <a:gd name="T7" fmla="*/ 58 h 68"/>
              <a:gd name="T8" fmla="*/ 73 w 78"/>
              <a:gd name="T9" fmla="*/ 60 h 68"/>
              <a:gd name="T10" fmla="*/ 65 w 78"/>
              <a:gd name="T11" fmla="*/ 68 h 68"/>
              <a:gd name="T12" fmla="*/ 58 w 78"/>
              <a:gd name="T13" fmla="*/ 60 h 68"/>
              <a:gd name="T14" fmla="*/ 58 w 78"/>
              <a:gd name="T15" fmla="*/ 58 h 68"/>
              <a:gd name="T16" fmla="*/ 19 w 78"/>
              <a:gd name="T17" fmla="*/ 58 h 68"/>
              <a:gd name="T18" fmla="*/ 19 w 78"/>
              <a:gd name="T19" fmla="*/ 60 h 68"/>
              <a:gd name="T20" fmla="*/ 12 w 78"/>
              <a:gd name="T21" fmla="*/ 68 h 68"/>
              <a:gd name="T22" fmla="*/ 5 w 78"/>
              <a:gd name="T23" fmla="*/ 60 h 68"/>
              <a:gd name="T24" fmla="*/ 5 w 78"/>
              <a:gd name="T25" fmla="*/ 58 h 68"/>
              <a:gd name="T26" fmla="*/ 1 w 78"/>
              <a:gd name="T27" fmla="*/ 58 h 68"/>
              <a:gd name="T28" fmla="*/ 0 w 78"/>
              <a:gd name="T29" fmla="*/ 57 h 68"/>
              <a:gd name="T30" fmla="*/ 0 w 78"/>
              <a:gd name="T31" fmla="*/ 42 h 68"/>
              <a:gd name="T32" fmla="*/ 8 w 78"/>
              <a:gd name="T33" fmla="*/ 34 h 68"/>
              <a:gd name="T34" fmla="*/ 9 w 78"/>
              <a:gd name="T35" fmla="*/ 34 h 68"/>
              <a:gd name="T36" fmla="*/ 13 w 78"/>
              <a:gd name="T37" fmla="*/ 18 h 68"/>
              <a:gd name="T38" fmla="*/ 24 w 78"/>
              <a:gd name="T39" fmla="*/ 9 h 68"/>
              <a:gd name="T40" fmla="*/ 29 w 78"/>
              <a:gd name="T41" fmla="*/ 9 h 68"/>
              <a:gd name="T42" fmla="*/ 29 w 78"/>
              <a:gd name="T43" fmla="*/ 1 h 68"/>
              <a:gd name="T44" fmla="*/ 30 w 78"/>
              <a:gd name="T45" fmla="*/ 0 h 68"/>
              <a:gd name="T46" fmla="*/ 47 w 78"/>
              <a:gd name="T47" fmla="*/ 0 h 68"/>
              <a:gd name="T48" fmla="*/ 48 w 78"/>
              <a:gd name="T49" fmla="*/ 1 h 68"/>
              <a:gd name="T50" fmla="*/ 48 w 78"/>
              <a:gd name="T51" fmla="*/ 9 h 68"/>
              <a:gd name="T52" fmla="*/ 53 w 78"/>
              <a:gd name="T53" fmla="*/ 9 h 68"/>
              <a:gd name="T54" fmla="*/ 64 w 78"/>
              <a:gd name="T55" fmla="*/ 18 h 68"/>
              <a:gd name="T56" fmla="*/ 68 w 78"/>
              <a:gd name="T57" fmla="*/ 34 h 68"/>
              <a:gd name="T58" fmla="*/ 69 w 78"/>
              <a:gd name="T59" fmla="*/ 34 h 68"/>
              <a:gd name="T60" fmla="*/ 78 w 78"/>
              <a:gd name="T61" fmla="*/ 42 h 68"/>
              <a:gd name="T62" fmla="*/ 18 w 78"/>
              <a:gd name="T63" fmla="*/ 46 h 68"/>
              <a:gd name="T64" fmla="*/ 12 w 78"/>
              <a:gd name="T65" fmla="*/ 40 h 68"/>
              <a:gd name="T66" fmla="*/ 6 w 78"/>
              <a:gd name="T67" fmla="*/ 46 h 68"/>
              <a:gd name="T68" fmla="*/ 12 w 78"/>
              <a:gd name="T69" fmla="*/ 52 h 68"/>
              <a:gd name="T70" fmla="*/ 18 w 78"/>
              <a:gd name="T71" fmla="*/ 46 h 68"/>
              <a:gd name="T72" fmla="*/ 58 w 78"/>
              <a:gd name="T73" fmla="*/ 34 h 68"/>
              <a:gd name="T74" fmla="*/ 55 w 78"/>
              <a:gd name="T75" fmla="*/ 20 h 68"/>
              <a:gd name="T76" fmla="*/ 53 w 78"/>
              <a:gd name="T77" fmla="*/ 19 h 68"/>
              <a:gd name="T78" fmla="*/ 24 w 78"/>
              <a:gd name="T79" fmla="*/ 19 h 68"/>
              <a:gd name="T80" fmla="*/ 23 w 78"/>
              <a:gd name="T81" fmla="*/ 20 h 68"/>
              <a:gd name="T82" fmla="*/ 19 w 78"/>
              <a:gd name="T83" fmla="*/ 34 h 68"/>
              <a:gd name="T84" fmla="*/ 58 w 78"/>
              <a:gd name="T85" fmla="*/ 34 h 68"/>
              <a:gd name="T86" fmla="*/ 71 w 78"/>
              <a:gd name="T87" fmla="*/ 46 h 68"/>
              <a:gd name="T88" fmla="*/ 65 w 78"/>
              <a:gd name="T89" fmla="*/ 40 h 68"/>
              <a:gd name="T90" fmla="*/ 59 w 78"/>
              <a:gd name="T91" fmla="*/ 46 h 68"/>
              <a:gd name="T92" fmla="*/ 65 w 78"/>
              <a:gd name="T93" fmla="*/ 52 h 68"/>
              <a:gd name="T94" fmla="*/ 71 w 78"/>
              <a:gd name="T95" fmla="*/ 46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8" h="68">
                <a:moveTo>
                  <a:pt x="78" y="42"/>
                </a:move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7" y="58"/>
                  <a:pt x="76" y="58"/>
                </a:cubicBezTo>
                <a:cubicBezTo>
                  <a:pt x="73" y="58"/>
                  <a:pt x="73" y="58"/>
                  <a:pt x="73" y="58"/>
                </a:cubicBezTo>
                <a:cubicBezTo>
                  <a:pt x="73" y="60"/>
                  <a:pt x="73" y="60"/>
                  <a:pt x="73" y="60"/>
                </a:cubicBezTo>
                <a:cubicBezTo>
                  <a:pt x="73" y="64"/>
                  <a:pt x="69" y="68"/>
                  <a:pt x="65" y="68"/>
                </a:cubicBezTo>
                <a:cubicBezTo>
                  <a:pt x="61" y="68"/>
                  <a:pt x="58" y="64"/>
                  <a:pt x="58" y="60"/>
                </a:cubicBezTo>
                <a:cubicBezTo>
                  <a:pt x="58" y="58"/>
                  <a:pt x="58" y="58"/>
                  <a:pt x="58" y="58"/>
                </a:cubicBezTo>
                <a:cubicBezTo>
                  <a:pt x="19" y="58"/>
                  <a:pt x="19" y="58"/>
                  <a:pt x="19" y="58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4"/>
                  <a:pt x="16" y="68"/>
                  <a:pt x="12" y="68"/>
                </a:cubicBezTo>
                <a:cubicBezTo>
                  <a:pt x="8" y="68"/>
                  <a:pt x="5" y="64"/>
                  <a:pt x="5" y="60"/>
                </a:cubicBezTo>
                <a:cubicBezTo>
                  <a:pt x="5" y="58"/>
                  <a:pt x="5" y="58"/>
                  <a:pt x="5" y="58"/>
                </a:cubicBezTo>
                <a:cubicBezTo>
                  <a:pt x="1" y="58"/>
                  <a:pt x="1" y="58"/>
                  <a:pt x="1" y="58"/>
                </a:cubicBezTo>
                <a:cubicBezTo>
                  <a:pt x="0" y="58"/>
                  <a:pt x="0" y="57"/>
                  <a:pt x="0" y="57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38"/>
                  <a:pt x="4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13" y="18"/>
                  <a:pt x="13" y="18"/>
                  <a:pt x="13" y="18"/>
                </a:cubicBezTo>
                <a:cubicBezTo>
                  <a:pt x="14" y="13"/>
                  <a:pt x="19" y="9"/>
                  <a:pt x="24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0"/>
                  <a:pt x="29" y="0"/>
                  <a:pt x="30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0"/>
                  <a:pt x="48" y="0"/>
                  <a:pt x="48" y="1"/>
                </a:cubicBezTo>
                <a:cubicBezTo>
                  <a:pt x="48" y="9"/>
                  <a:pt x="48" y="9"/>
                  <a:pt x="48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8" y="9"/>
                  <a:pt x="63" y="13"/>
                  <a:pt x="64" y="18"/>
                </a:cubicBezTo>
                <a:cubicBezTo>
                  <a:pt x="68" y="34"/>
                  <a:pt x="68" y="34"/>
                  <a:pt x="68" y="34"/>
                </a:cubicBezTo>
                <a:cubicBezTo>
                  <a:pt x="69" y="34"/>
                  <a:pt x="69" y="34"/>
                  <a:pt x="69" y="34"/>
                </a:cubicBezTo>
                <a:cubicBezTo>
                  <a:pt x="74" y="34"/>
                  <a:pt x="78" y="38"/>
                  <a:pt x="78" y="42"/>
                </a:cubicBezTo>
                <a:close/>
                <a:moveTo>
                  <a:pt x="18" y="46"/>
                </a:moveTo>
                <a:cubicBezTo>
                  <a:pt x="18" y="43"/>
                  <a:pt x="15" y="40"/>
                  <a:pt x="12" y="40"/>
                </a:cubicBezTo>
                <a:cubicBezTo>
                  <a:pt x="9" y="40"/>
                  <a:pt x="6" y="43"/>
                  <a:pt x="6" y="46"/>
                </a:cubicBezTo>
                <a:cubicBezTo>
                  <a:pt x="6" y="49"/>
                  <a:pt x="9" y="52"/>
                  <a:pt x="12" y="52"/>
                </a:cubicBezTo>
                <a:cubicBezTo>
                  <a:pt x="15" y="52"/>
                  <a:pt x="18" y="49"/>
                  <a:pt x="18" y="46"/>
                </a:cubicBezTo>
                <a:close/>
                <a:moveTo>
                  <a:pt x="58" y="34"/>
                </a:moveTo>
                <a:cubicBezTo>
                  <a:pt x="55" y="20"/>
                  <a:pt x="55" y="20"/>
                  <a:pt x="55" y="20"/>
                </a:cubicBezTo>
                <a:cubicBezTo>
                  <a:pt x="54" y="20"/>
                  <a:pt x="54" y="19"/>
                  <a:pt x="53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3" y="20"/>
                  <a:pt x="23" y="20"/>
                </a:cubicBezTo>
                <a:cubicBezTo>
                  <a:pt x="19" y="34"/>
                  <a:pt x="19" y="34"/>
                  <a:pt x="19" y="34"/>
                </a:cubicBezTo>
                <a:lnTo>
                  <a:pt x="58" y="34"/>
                </a:lnTo>
                <a:close/>
                <a:moveTo>
                  <a:pt x="71" y="46"/>
                </a:moveTo>
                <a:cubicBezTo>
                  <a:pt x="71" y="43"/>
                  <a:pt x="69" y="40"/>
                  <a:pt x="65" y="40"/>
                </a:cubicBezTo>
                <a:cubicBezTo>
                  <a:pt x="62" y="40"/>
                  <a:pt x="59" y="43"/>
                  <a:pt x="59" y="46"/>
                </a:cubicBezTo>
                <a:cubicBezTo>
                  <a:pt x="59" y="49"/>
                  <a:pt x="62" y="52"/>
                  <a:pt x="65" y="52"/>
                </a:cubicBezTo>
                <a:cubicBezTo>
                  <a:pt x="69" y="52"/>
                  <a:pt x="71" y="49"/>
                  <a:pt x="71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42" name="Freeform 161">
            <a:extLst>
              <a:ext uri="{FF2B5EF4-FFF2-40B4-BE49-F238E27FC236}">
                <a16:creationId xmlns:a16="http://schemas.microsoft.com/office/drawing/2014/main" id="{FBEC0457-D489-A348-8D1B-8B368E5A6E9B}"/>
              </a:ext>
            </a:extLst>
          </p:cNvPr>
          <p:cNvSpPr>
            <a:spLocks noEditPoints="1"/>
          </p:cNvSpPr>
          <p:nvPr/>
        </p:nvSpPr>
        <p:spPr bwMode="auto">
          <a:xfrm>
            <a:off x="1976438" y="3222625"/>
            <a:ext cx="250825" cy="217488"/>
          </a:xfrm>
          <a:custGeom>
            <a:avLst/>
            <a:gdLst>
              <a:gd name="T0" fmla="*/ 73 w 73"/>
              <a:gd name="T1" fmla="*/ 19 h 63"/>
              <a:gd name="T2" fmla="*/ 73 w 73"/>
              <a:gd name="T3" fmla="*/ 53 h 63"/>
              <a:gd name="T4" fmla="*/ 64 w 73"/>
              <a:gd name="T5" fmla="*/ 63 h 63"/>
              <a:gd name="T6" fmla="*/ 10 w 73"/>
              <a:gd name="T7" fmla="*/ 63 h 63"/>
              <a:gd name="T8" fmla="*/ 0 w 73"/>
              <a:gd name="T9" fmla="*/ 53 h 63"/>
              <a:gd name="T10" fmla="*/ 0 w 73"/>
              <a:gd name="T11" fmla="*/ 19 h 63"/>
              <a:gd name="T12" fmla="*/ 10 w 73"/>
              <a:gd name="T13" fmla="*/ 9 h 63"/>
              <a:gd name="T14" fmla="*/ 19 w 73"/>
              <a:gd name="T15" fmla="*/ 9 h 63"/>
              <a:gd name="T16" fmla="*/ 21 w 73"/>
              <a:gd name="T17" fmla="*/ 4 h 63"/>
              <a:gd name="T18" fmla="*/ 27 w 73"/>
              <a:gd name="T19" fmla="*/ 0 h 63"/>
              <a:gd name="T20" fmla="*/ 47 w 73"/>
              <a:gd name="T21" fmla="*/ 0 h 63"/>
              <a:gd name="T22" fmla="*/ 53 w 73"/>
              <a:gd name="T23" fmla="*/ 4 h 63"/>
              <a:gd name="T24" fmla="*/ 55 w 73"/>
              <a:gd name="T25" fmla="*/ 9 h 63"/>
              <a:gd name="T26" fmla="*/ 64 w 73"/>
              <a:gd name="T27" fmla="*/ 9 h 63"/>
              <a:gd name="T28" fmla="*/ 73 w 73"/>
              <a:gd name="T29" fmla="*/ 19 h 63"/>
              <a:gd name="T30" fmla="*/ 54 w 73"/>
              <a:gd name="T31" fmla="*/ 36 h 63"/>
              <a:gd name="T32" fmla="*/ 37 w 73"/>
              <a:gd name="T33" fmla="*/ 19 h 63"/>
              <a:gd name="T34" fmla="*/ 20 w 73"/>
              <a:gd name="T35" fmla="*/ 36 h 63"/>
              <a:gd name="T36" fmla="*/ 37 w 73"/>
              <a:gd name="T37" fmla="*/ 53 h 63"/>
              <a:gd name="T38" fmla="*/ 54 w 73"/>
              <a:gd name="T39" fmla="*/ 36 h 63"/>
              <a:gd name="T40" fmla="*/ 48 w 73"/>
              <a:gd name="T41" fmla="*/ 36 h 63"/>
              <a:gd name="T42" fmla="*/ 37 w 73"/>
              <a:gd name="T43" fmla="*/ 47 h 63"/>
              <a:gd name="T44" fmla="*/ 26 w 73"/>
              <a:gd name="T45" fmla="*/ 36 h 63"/>
              <a:gd name="T46" fmla="*/ 37 w 73"/>
              <a:gd name="T47" fmla="*/ 25 h 63"/>
              <a:gd name="T48" fmla="*/ 48 w 73"/>
              <a:gd name="T49" fmla="*/ 36 h 63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73" h="63">
                <a:moveTo>
                  <a:pt x="73" y="19"/>
                </a:moveTo>
                <a:cubicBezTo>
                  <a:pt x="73" y="53"/>
                  <a:pt x="73" y="53"/>
                  <a:pt x="73" y="53"/>
                </a:cubicBezTo>
                <a:cubicBezTo>
                  <a:pt x="73" y="58"/>
                  <a:pt x="69" y="63"/>
                  <a:pt x="64" y="63"/>
                </a:cubicBezTo>
                <a:cubicBezTo>
                  <a:pt x="10" y="63"/>
                  <a:pt x="10" y="63"/>
                  <a:pt x="10" y="63"/>
                </a:cubicBezTo>
                <a:cubicBezTo>
                  <a:pt x="5" y="63"/>
                  <a:pt x="0" y="58"/>
                  <a:pt x="0" y="53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5" y="9"/>
                  <a:pt x="10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4"/>
                  <a:pt x="21" y="4"/>
                  <a:pt x="21" y="4"/>
                </a:cubicBezTo>
                <a:cubicBezTo>
                  <a:pt x="22" y="2"/>
                  <a:pt x="25" y="0"/>
                  <a:pt x="2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9" y="0"/>
                  <a:pt x="52" y="2"/>
                  <a:pt x="53" y="4"/>
                </a:cubicBezTo>
                <a:cubicBezTo>
                  <a:pt x="55" y="9"/>
                  <a:pt x="55" y="9"/>
                  <a:pt x="55" y="9"/>
                </a:cubicBezTo>
                <a:cubicBezTo>
                  <a:pt x="64" y="9"/>
                  <a:pt x="64" y="9"/>
                  <a:pt x="64" y="9"/>
                </a:cubicBezTo>
                <a:cubicBezTo>
                  <a:pt x="69" y="9"/>
                  <a:pt x="73" y="14"/>
                  <a:pt x="73" y="19"/>
                </a:cubicBezTo>
                <a:close/>
                <a:moveTo>
                  <a:pt x="54" y="36"/>
                </a:moveTo>
                <a:cubicBezTo>
                  <a:pt x="54" y="27"/>
                  <a:pt x="46" y="19"/>
                  <a:pt x="37" y="19"/>
                </a:cubicBezTo>
                <a:cubicBezTo>
                  <a:pt x="28" y="19"/>
                  <a:pt x="20" y="27"/>
                  <a:pt x="20" y="36"/>
                </a:cubicBezTo>
                <a:cubicBezTo>
                  <a:pt x="20" y="46"/>
                  <a:pt x="28" y="53"/>
                  <a:pt x="37" y="53"/>
                </a:cubicBezTo>
                <a:cubicBezTo>
                  <a:pt x="46" y="53"/>
                  <a:pt x="54" y="46"/>
                  <a:pt x="54" y="36"/>
                </a:cubicBezTo>
                <a:close/>
                <a:moveTo>
                  <a:pt x="48" y="36"/>
                </a:moveTo>
                <a:cubicBezTo>
                  <a:pt x="48" y="42"/>
                  <a:pt x="43" y="47"/>
                  <a:pt x="37" y="47"/>
                </a:cubicBezTo>
                <a:cubicBezTo>
                  <a:pt x="31" y="47"/>
                  <a:pt x="26" y="42"/>
                  <a:pt x="26" y="36"/>
                </a:cubicBezTo>
                <a:cubicBezTo>
                  <a:pt x="26" y="30"/>
                  <a:pt x="31" y="25"/>
                  <a:pt x="37" y="25"/>
                </a:cubicBezTo>
                <a:cubicBezTo>
                  <a:pt x="43" y="25"/>
                  <a:pt x="48" y="30"/>
                  <a:pt x="48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43" name="Freeform 162">
            <a:extLst>
              <a:ext uri="{FF2B5EF4-FFF2-40B4-BE49-F238E27FC236}">
                <a16:creationId xmlns:a16="http://schemas.microsoft.com/office/drawing/2014/main" id="{71665B9D-8160-B640-B03A-BBC9F4C96220}"/>
              </a:ext>
            </a:extLst>
          </p:cNvPr>
          <p:cNvSpPr>
            <a:spLocks/>
          </p:cNvSpPr>
          <p:nvPr/>
        </p:nvSpPr>
        <p:spPr bwMode="auto">
          <a:xfrm>
            <a:off x="2481263" y="3271838"/>
            <a:ext cx="76200" cy="133350"/>
          </a:xfrm>
          <a:custGeom>
            <a:avLst/>
            <a:gdLst>
              <a:gd name="T0" fmla="*/ 22 w 22"/>
              <a:gd name="T1" fmla="*/ 37 h 39"/>
              <a:gd name="T2" fmla="*/ 19 w 22"/>
              <a:gd name="T3" fmla="*/ 39 h 39"/>
              <a:gd name="T4" fmla="*/ 18 w 22"/>
              <a:gd name="T5" fmla="*/ 38 h 39"/>
              <a:gd name="T6" fmla="*/ 1 w 22"/>
              <a:gd name="T7" fmla="*/ 21 h 39"/>
              <a:gd name="T8" fmla="*/ 0 w 22"/>
              <a:gd name="T9" fmla="*/ 20 h 39"/>
              <a:gd name="T10" fmla="*/ 1 w 22"/>
              <a:gd name="T11" fmla="*/ 18 h 39"/>
              <a:gd name="T12" fmla="*/ 18 w 22"/>
              <a:gd name="T13" fmla="*/ 1 h 39"/>
              <a:gd name="T14" fmla="*/ 19 w 22"/>
              <a:gd name="T15" fmla="*/ 0 h 39"/>
              <a:gd name="T16" fmla="*/ 22 w 22"/>
              <a:gd name="T17" fmla="*/ 3 h 39"/>
              <a:gd name="T18" fmla="*/ 22 w 22"/>
              <a:gd name="T19" fmla="*/ 37 h 3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2" h="39">
                <a:moveTo>
                  <a:pt x="22" y="37"/>
                </a:moveTo>
                <a:cubicBezTo>
                  <a:pt x="22" y="38"/>
                  <a:pt x="21" y="39"/>
                  <a:pt x="19" y="39"/>
                </a:cubicBezTo>
                <a:cubicBezTo>
                  <a:pt x="19" y="39"/>
                  <a:pt x="18" y="39"/>
                  <a:pt x="18" y="38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1"/>
                  <a:pt x="0" y="20"/>
                  <a:pt x="0" y="20"/>
                </a:cubicBezTo>
                <a:cubicBezTo>
                  <a:pt x="0" y="19"/>
                  <a:pt x="0" y="18"/>
                  <a:pt x="1" y="18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1"/>
                  <a:pt x="19" y="0"/>
                  <a:pt x="19" y="0"/>
                </a:cubicBezTo>
                <a:cubicBezTo>
                  <a:pt x="21" y="0"/>
                  <a:pt x="22" y="1"/>
                  <a:pt x="22" y="3"/>
                </a:cubicBezTo>
                <a:lnTo>
                  <a:pt x="22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44" name="Freeform 163">
            <a:extLst>
              <a:ext uri="{FF2B5EF4-FFF2-40B4-BE49-F238E27FC236}">
                <a16:creationId xmlns:a16="http://schemas.microsoft.com/office/drawing/2014/main" id="{57E9CDD1-9E61-DE4C-B8EA-FB976EF6DBEB}"/>
              </a:ext>
            </a:extLst>
          </p:cNvPr>
          <p:cNvSpPr>
            <a:spLocks noEditPoints="1"/>
          </p:cNvSpPr>
          <p:nvPr/>
        </p:nvSpPr>
        <p:spPr bwMode="auto">
          <a:xfrm>
            <a:off x="2965450" y="3240088"/>
            <a:ext cx="200025" cy="200025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48 w 58"/>
              <a:gd name="T19" fmla="*/ 10 h 58"/>
              <a:gd name="T20" fmla="*/ 47 w 58"/>
              <a:gd name="T21" fmla="*/ 9 h 58"/>
              <a:gd name="T22" fmla="*/ 11 w 58"/>
              <a:gd name="T23" fmla="*/ 9 h 58"/>
              <a:gd name="T24" fmla="*/ 9 w 58"/>
              <a:gd name="T25" fmla="*/ 10 h 58"/>
              <a:gd name="T26" fmla="*/ 9 w 58"/>
              <a:gd name="T27" fmla="*/ 47 h 58"/>
              <a:gd name="T28" fmla="*/ 11 w 58"/>
              <a:gd name="T29" fmla="*/ 48 h 58"/>
              <a:gd name="T30" fmla="*/ 47 w 58"/>
              <a:gd name="T31" fmla="*/ 48 h 58"/>
              <a:gd name="T32" fmla="*/ 48 w 58"/>
              <a:gd name="T33" fmla="*/ 47 h 58"/>
              <a:gd name="T34" fmla="*/ 48 w 58"/>
              <a:gd name="T35" fmla="*/ 10 h 58"/>
              <a:gd name="T36" fmla="*/ 40 w 58"/>
              <a:gd name="T37" fmla="*/ 31 h 58"/>
              <a:gd name="T38" fmla="*/ 23 w 58"/>
              <a:gd name="T39" fmla="*/ 43 h 58"/>
              <a:gd name="T40" fmla="*/ 21 w 58"/>
              <a:gd name="T41" fmla="*/ 43 h 58"/>
              <a:gd name="T42" fmla="*/ 19 w 58"/>
              <a:gd name="T43" fmla="*/ 41 h 58"/>
              <a:gd name="T44" fmla="*/ 19 w 58"/>
              <a:gd name="T45" fmla="*/ 17 h 58"/>
              <a:gd name="T46" fmla="*/ 21 w 58"/>
              <a:gd name="T47" fmla="*/ 14 h 58"/>
              <a:gd name="T48" fmla="*/ 23 w 58"/>
              <a:gd name="T49" fmla="*/ 15 h 58"/>
              <a:gd name="T50" fmla="*/ 40 w 58"/>
              <a:gd name="T51" fmla="*/ 27 h 58"/>
              <a:gd name="T52" fmla="*/ 41 w 58"/>
              <a:gd name="T53" fmla="*/ 29 h 58"/>
              <a:gd name="T54" fmla="*/ 40 w 58"/>
              <a:gd name="T55" fmla="*/ 31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0" y="31"/>
                </a:moveTo>
                <a:cubicBezTo>
                  <a:pt x="23" y="43"/>
                  <a:pt x="23" y="43"/>
                  <a:pt x="23" y="43"/>
                </a:cubicBezTo>
                <a:cubicBezTo>
                  <a:pt x="22" y="43"/>
                  <a:pt x="21" y="43"/>
                  <a:pt x="21" y="43"/>
                </a:cubicBezTo>
                <a:cubicBezTo>
                  <a:pt x="20" y="43"/>
                  <a:pt x="19" y="42"/>
                  <a:pt x="19" y="41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6"/>
                  <a:pt x="20" y="15"/>
                  <a:pt x="21" y="14"/>
                </a:cubicBezTo>
                <a:cubicBezTo>
                  <a:pt x="21" y="14"/>
                  <a:pt x="22" y="14"/>
                  <a:pt x="23" y="15"/>
                </a:cubicBezTo>
                <a:cubicBezTo>
                  <a:pt x="40" y="27"/>
                  <a:pt x="40" y="27"/>
                  <a:pt x="40" y="27"/>
                </a:cubicBezTo>
                <a:cubicBezTo>
                  <a:pt x="41" y="27"/>
                  <a:pt x="41" y="28"/>
                  <a:pt x="41" y="29"/>
                </a:cubicBezTo>
                <a:cubicBezTo>
                  <a:pt x="41" y="30"/>
                  <a:pt x="41" y="30"/>
                  <a:pt x="40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45" name="Freeform 166">
            <a:extLst>
              <a:ext uri="{FF2B5EF4-FFF2-40B4-BE49-F238E27FC236}">
                <a16:creationId xmlns:a16="http://schemas.microsoft.com/office/drawing/2014/main" id="{23EA83DA-EC36-3440-97D8-C5251E159CEF}"/>
              </a:ext>
            </a:extLst>
          </p:cNvPr>
          <p:cNvSpPr>
            <a:spLocks noEditPoints="1"/>
          </p:cNvSpPr>
          <p:nvPr/>
        </p:nvSpPr>
        <p:spPr bwMode="auto">
          <a:xfrm>
            <a:off x="4448175" y="3222625"/>
            <a:ext cx="215900" cy="217488"/>
          </a:xfrm>
          <a:custGeom>
            <a:avLst/>
            <a:gdLst>
              <a:gd name="T0" fmla="*/ 1 w 63"/>
              <a:gd name="T1" fmla="*/ 42 h 63"/>
              <a:gd name="T2" fmla="*/ 1 w 63"/>
              <a:gd name="T3" fmla="*/ 40 h 63"/>
              <a:gd name="T4" fmla="*/ 14 w 63"/>
              <a:gd name="T5" fmla="*/ 41 h 63"/>
              <a:gd name="T6" fmla="*/ 30 w 63"/>
              <a:gd name="T7" fmla="*/ 19 h 63"/>
              <a:gd name="T8" fmla="*/ 17 w 63"/>
              <a:gd name="T9" fmla="*/ 8 h 63"/>
              <a:gd name="T10" fmla="*/ 9 w 63"/>
              <a:gd name="T11" fmla="*/ 14 h 63"/>
              <a:gd name="T12" fmla="*/ 9 w 63"/>
              <a:gd name="T13" fmla="*/ 19 h 63"/>
              <a:gd name="T14" fmla="*/ 18 w 63"/>
              <a:gd name="T15" fmla="*/ 39 h 63"/>
              <a:gd name="T16" fmla="*/ 4 w 63"/>
              <a:gd name="T17" fmla="*/ 24 h 63"/>
              <a:gd name="T18" fmla="*/ 4 w 63"/>
              <a:gd name="T19" fmla="*/ 9 h 63"/>
              <a:gd name="T20" fmla="*/ 17 w 63"/>
              <a:gd name="T21" fmla="*/ 0 h 63"/>
              <a:gd name="T22" fmla="*/ 37 w 63"/>
              <a:gd name="T23" fmla="*/ 16 h 63"/>
              <a:gd name="T24" fmla="*/ 30 w 63"/>
              <a:gd name="T25" fmla="*/ 19 h 63"/>
              <a:gd name="T26" fmla="*/ 6 w 63"/>
              <a:gd name="T27" fmla="*/ 58 h 63"/>
              <a:gd name="T28" fmla="*/ 5 w 63"/>
              <a:gd name="T29" fmla="*/ 56 h 63"/>
              <a:gd name="T30" fmla="*/ 16 w 63"/>
              <a:gd name="T31" fmla="*/ 46 h 63"/>
              <a:gd name="T32" fmla="*/ 7 w 63"/>
              <a:gd name="T33" fmla="*/ 58 h 63"/>
              <a:gd name="T34" fmla="*/ 22 w 63"/>
              <a:gd name="T35" fmla="*/ 63 h 63"/>
              <a:gd name="T36" fmla="*/ 20 w 63"/>
              <a:gd name="T37" fmla="*/ 49 h 63"/>
              <a:gd name="T38" fmla="*/ 23 w 63"/>
              <a:gd name="T39" fmla="*/ 49 h 63"/>
              <a:gd name="T40" fmla="*/ 59 w 63"/>
              <a:gd name="T41" fmla="*/ 54 h 63"/>
              <a:gd name="T42" fmla="*/ 46 w 63"/>
              <a:gd name="T43" fmla="*/ 62 h 63"/>
              <a:gd name="T44" fmla="*/ 25 w 63"/>
              <a:gd name="T45" fmla="*/ 46 h 63"/>
              <a:gd name="T46" fmla="*/ 33 w 63"/>
              <a:gd name="T47" fmla="*/ 43 h 63"/>
              <a:gd name="T48" fmla="*/ 48 w 63"/>
              <a:gd name="T49" fmla="*/ 54 h 63"/>
              <a:gd name="T50" fmla="*/ 55 w 63"/>
              <a:gd name="T51" fmla="*/ 46 h 63"/>
              <a:gd name="T52" fmla="*/ 44 w 63"/>
              <a:gd name="T53" fmla="*/ 33 h 63"/>
              <a:gd name="T54" fmla="*/ 46 w 63"/>
              <a:gd name="T55" fmla="*/ 25 h 63"/>
              <a:gd name="T56" fmla="*/ 62 w 63"/>
              <a:gd name="T57" fmla="*/ 46 h 63"/>
              <a:gd name="T58" fmla="*/ 42 w 63"/>
              <a:gd name="T59" fmla="*/ 13 h 63"/>
              <a:gd name="T60" fmla="*/ 40 w 63"/>
              <a:gd name="T61" fmla="*/ 13 h 63"/>
              <a:gd name="T62" fmla="*/ 41 w 63"/>
              <a:gd name="T63" fmla="*/ 0 h 63"/>
              <a:gd name="T64" fmla="*/ 42 w 63"/>
              <a:gd name="T65" fmla="*/ 13 h 63"/>
              <a:gd name="T66" fmla="*/ 47 w 63"/>
              <a:gd name="T67" fmla="*/ 17 h 63"/>
              <a:gd name="T68" fmla="*/ 46 w 63"/>
              <a:gd name="T69" fmla="*/ 15 h 63"/>
              <a:gd name="T70" fmla="*/ 58 w 63"/>
              <a:gd name="T71" fmla="*/ 5 h 63"/>
              <a:gd name="T72" fmla="*/ 48 w 63"/>
              <a:gd name="T73" fmla="*/ 16 h 63"/>
              <a:gd name="T74" fmla="*/ 50 w 63"/>
              <a:gd name="T75" fmla="*/ 23 h 63"/>
              <a:gd name="T76" fmla="*/ 50 w 63"/>
              <a:gd name="T77" fmla="*/ 20 h 63"/>
              <a:gd name="T78" fmla="*/ 63 w 63"/>
              <a:gd name="T79" fmla="*/ 22 h 6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" h="63">
                <a:moveTo>
                  <a:pt x="13" y="42"/>
                </a:moveTo>
                <a:cubicBezTo>
                  <a:pt x="1" y="42"/>
                  <a:pt x="1" y="42"/>
                  <a:pt x="1" y="42"/>
                </a:cubicBezTo>
                <a:cubicBezTo>
                  <a:pt x="0" y="42"/>
                  <a:pt x="0" y="42"/>
                  <a:pt x="0" y="41"/>
                </a:cubicBezTo>
                <a:cubicBezTo>
                  <a:pt x="0" y="40"/>
                  <a:pt x="0" y="40"/>
                  <a:pt x="1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4" y="40"/>
                  <a:pt x="14" y="40"/>
                  <a:pt x="14" y="41"/>
                </a:cubicBezTo>
                <a:cubicBezTo>
                  <a:pt x="14" y="42"/>
                  <a:pt x="14" y="42"/>
                  <a:pt x="13" y="42"/>
                </a:cubicBezTo>
                <a:close/>
                <a:moveTo>
                  <a:pt x="30" y="19"/>
                </a:move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18" y="8"/>
                  <a:pt x="17" y="8"/>
                </a:cubicBezTo>
                <a:cubicBezTo>
                  <a:pt x="16" y="8"/>
                  <a:pt x="15" y="8"/>
                  <a:pt x="14" y="9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5"/>
                  <a:pt x="8" y="16"/>
                  <a:pt x="8" y="17"/>
                </a:cubicBezTo>
                <a:cubicBezTo>
                  <a:pt x="8" y="18"/>
                  <a:pt x="8" y="19"/>
                  <a:pt x="9" y="19"/>
                </a:cubicBezTo>
                <a:cubicBezTo>
                  <a:pt x="19" y="30"/>
                  <a:pt x="19" y="30"/>
                  <a:pt x="19" y="30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38"/>
                  <a:pt x="17" y="38"/>
                  <a:pt x="16" y="37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2"/>
                  <a:pt x="0" y="20"/>
                  <a:pt x="0" y="17"/>
                </a:cubicBezTo>
                <a:cubicBezTo>
                  <a:pt x="0" y="14"/>
                  <a:pt x="2" y="11"/>
                  <a:pt x="4" y="9"/>
                </a:cubicBezTo>
                <a:cubicBezTo>
                  <a:pt x="9" y="3"/>
                  <a:pt x="9" y="3"/>
                  <a:pt x="9" y="3"/>
                </a:cubicBezTo>
                <a:cubicBezTo>
                  <a:pt x="11" y="1"/>
                  <a:pt x="14" y="0"/>
                  <a:pt x="17" y="0"/>
                </a:cubicBezTo>
                <a:cubicBezTo>
                  <a:pt x="20" y="0"/>
                  <a:pt x="23" y="1"/>
                  <a:pt x="25" y="4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7"/>
                  <a:pt x="38" y="18"/>
                  <a:pt x="39" y="18"/>
                </a:cubicBezTo>
                <a:lnTo>
                  <a:pt x="30" y="19"/>
                </a:lnTo>
                <a:close/>
                <a:moveTo>
                  <a:pt x="7" y="58"/>
                </a:move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5" y="58"/>
                  <a:pt x="5" y="58"/>
                </a:cubicBezTo>
                <a:cubicBezTo>
                  <a:pt x="5" y="57"/>
                  <a:pt x="5" y="56"/>
                  <a:pt x="5" y="5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6"/>
                  <a:pt x="16" y="46"/>
                  <a:pt x="16" y="46"/>
                </a:cubicBezTo>
                <a:cubicBezTo>
                  <a:pt x="17" y="47"/>
                  <a:pt x="17" y="47"/>
                  <a:pt x="16" y="48"/>
                </a:cubicBezTo>
                <a:lnTo>
                  <a:pt x="7" y="58"/>
                </a:lnTo>
                <a:close/>
                <a:moveTo>
                  <a:pt x="23" y="62"/>
                </a:moveTo>
                <a:cubicBezTo>
                  <a:pt x="23" y="62"/>
                  <a:pt x="22" y="63"/>
                  <a:pt x="22" y="63"/>
                </a:cubicBezTo>
                <a:cubicBezTo>
                  <a:pt x="21" y="63"/>
                  <a:pt x="20" y="62"/>
                  <a:pt x="20" y="62"/>
                </a:cubicBezTo>
                <a:cubicBezTo>
                  <a:pt x="20" y="49"/>
                  <a:pt x="20" y="49"/>
                  <a:pt x="20" y="49"/>
                </a:cubicBezTo>
                <a:cubicBezTo>
                  <a:pt x="20" y="49"/>
                  <a:pt x="21" y="48"/>
                  <a:pt x="22" y="48"/>
                </a:cubicBezTo>
                <a:cubicBezTo>
                  <a:pt x="22" y="48"/>
                  <a:pt x="23" y="49"/>
                  <a:pt x="23" y="49"/>
                </a:cubicBezTo>
                <a:lnTo>
                  <a:pt x="23" y="62"/>
                </a:lnTo>
                <a:close/>
                <a:moveTo>
                  <a:pt x="59" y="54"/>
                </a:moveTo>
                <a:cubicBezTo>
                  <a:pt x="54" y="59"/>
                  <a:pt x="54" y="59"/>
                  <a:pt x="54" y="59"/>
                </a:cubicBezTo>
                <a:cubicBezTo>
                  <a:pt x="51" y="61"/>
                  <a:pt x="49" y="62"/>
                  <a:pt x="46" y="62"/>
                </a:cubicBezTo>
                <a:cubicBezTo>
                  <a:pt x="43" y="62"/>
                  <a:pt x="40" y="61"/>
                  <a:pt x="38" y="59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4" y="45"/>
                  <a:pt x="24" y="44"/>
                </a:cubicBezTo>
                <a:cubicBezTo>
                  <a:pt x="33" y="43"/>
                  <a:pt x="33" y="43"/>
                  <a:pt x="33" y="43"/>
                </a:cubicBezTo>
                <a:cubicBezTo>
                  <a:pt x="43" y="54"/>
                  <a:pt x="43" y="54"/>
                  <a:pt x="43" y="54"/>
                </a:cubicBezTo>
                <a:cubicBezTo>
                  <a:pt x="45" y="55"/>
                  <a:pt x="47" y="55"/>
                  <a:pt x="48" y="54"/>
                </a:cubicBezTo>
                <a:cubicBezTo>
                  <a:pt x="54" y="48"/>
                  <a:pt x="54" y="48"/>
                  <a:pt x="54" y="48"/>
                </a:cubicBezTo>
                <a:cubicBezTo>
                  <a:pt x="55" y="48"/>
                  <a:pt x="55" y="47"/>
                  <a:pt x="55" y="46"/>
                </a:cubicBezTo>
                <a:cubicBezTo>
                  <a:pt x="55" y="45"/>
                  <a:pt x="55" y="44"/>
                  <a:pt x="54" y="43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24"/>
                  <a:pt x="44" y="24"/>
                  <a:pt x="44" y="24"/>
                </a:cubicBezTo>
                <a:cubicBezTo>
                  <a:pt x="45" y="24"/>
                  <a:pt x="46" y="25"/>
                  <a:pt x="46" y="25"/>
                </a:cubicBezTo>
                <a:cubicBezTo>
                  <a:pt x="59" y="38"/>
                  <a:pt x="59" y="38"/>
                  <a:pt x="59" y="38"/>
                </a:cubicBezTo>
                <a:cubicBezTo>
                  <a:pt x="61" y="40"/>
                  <a:pt x="62" y="43"/>
                  <a:pt x="62" y="46"/>
                </a:cubicBezTo>
                <a:cubicBezTo>
                  <a:pt x="62" y="49"/>
                  <a:pt x="61" y="52"/>
                  <a:pt x="59" y="54"/>
                </a:cubicBezTo>
                <a:close/>
                <a:moveTo>
                  <a:pt x="42" y="13"/>
                </a:moveTo>
                <a:cubicBezTo>
                  <a:pt x="42" y="14"/>
                  <a:pt x="42" y="14"/>
                  <a:pt x="41" y="14"/>
                </a:cubicBezTo>
                <a:cubicBezTo>
                  <a:pt x="40" y="14"/>
                  <a:pt x="40" y="14"/>
                  <a:pt x="40" y="13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0"/>
                  <a:pt x="40" y="0"/>
                  <a:pt x="41" y="0"/>
                </a:cubicBezTo>
                <a:cubicBezTo>
                  <a:pt x="42" y="0"/>
                  <a:pt x="42" y="0"/>
                  <a:pt x="42" y="1"/>
                </a:cubicBezTo>
                <a:lnTo>
                  <a:pt x="42" y="13"/>
                </a:lnTo>
                <a:close/>
                <a:moveTo>
                  <a:pt x="48" y="16"/>
                </a:moveTo>
                <a:cubicBezTo>
                  <a:pt x="48" y="17"/>
                  <a:pt x="47" y="17"/>
                  <a:pt x="47" y="17"/>
                </a:cubicBezTo>
                <a:cubicBezTo>
                  <a:pt x="47" y="17"/>
                  <a:pt x="47" y="17"/>
                  <a:pt x="46" y="16"/>
                </a:cubicBezTo>
                <a:cubicBezTo>
                  <a:pt x="46" y="16"/>
                  <a:pt x="46" y="15"/>
                  <a:pt x="46" y="15"/>
                </a:cubicBezTo>
                <a:cubicBezTo>
                  <a:pt x="56" y="5"/>
                  <a:pt x="56" y="5"/>
                  <a:pt x="56" y="5"/>
                </a:cubicBezTo>
                <a:cubicBezTo>
                  <a:pt x="56" y="4"/>
                  <a:pt x="57" y="4"/>
                  <a:pt x="58" y="5"/>
                </a:cubicBezTo>
                <a:cubicBezTo>
                  <a:pt x="58" y="5"/>
                  <a:pt x="58" y="6"/>
                  <a:pt x="58" y="7"/>
                </a:cubicBezTo>
                <a:lnTo>
                  <a:pt x="48" y="16"/>
                </a:lnTo>
                <a:close/>
                <a:moveTo>
                  <a:pt x="62" y="23"/>
                </a:moveTo>
                <a:cubicBezTo>
                  <a:pt x="50" y="23"/>
                  <a:pt x="50" y="23"/>
                  <a:pt x="50" y="23"/>
                </a:cubicBezTo>
                <a:cubicBezTo>
                  <a:pt x="49" y="23"/>
                  <a:pt x="48" y="22"/>
                  <a:pt x="48" y="22"/>
                </a:cubicBezTo>
                <a:cubicBezTo>
                  <a:pt x="48" y="21"/>
                  <a:pt x="49" y="20"/>
                  <a:pt x="50" y="20"/>
                </a:cubicBezTo>
                <a:cubicBezTo>
                  <a:pt x="62" y="20"/>
                  <a:pt x="62" y="20"/>
                  <a:pt x="62" y="20"/>
                </a:cubicBezTo>
                <a:cubicBezTo>
                  <a:pt x="62" y="20"/>
                  <a:pt x="63" y="21"/>
                  <a:pt x="63" y="22"/>
                </a:cubicBezTo>
                <a:cubicBezTo>
                  <a:pt x="63" y="22"/>
                  <a:pt x="62" y="23"/>
                  <a:pt x="62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46" name="Freeform 167">
            <a:extLst>
              <a:ext uri="{FF2B5EF4-FFF2-40B4-BE49-F238E27FC236}">
                <a16:creationId xmlns:a16="http://schemas.microsoft.com/office/drawing/2014/main" id="{9CB22310-C211-A24C-ABBD-E95B0CAA37FE}"/>
              </a:ext>
            </a:extLst>
          </p:cNvPr>
          <p:cNvSpPr>
            <a:spLocks noEditPoints="1"/>
          </p:cNvSpPr>
          <p:nvPr/>
        </p:nvSpPr>
        <p:spPr bwMode="auto">
          <a:xfrm>
            <a:off x="4943475" y="3240088"/>
            <a:ext cx="198438" cy="200025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49 w 58"/>
              <a:gd name="T19" fmla="*/ 21 h 58"/>
              <a:gd name="T20" fmla="*/ 49 w 58"/>
              <a:gd name="T21" fmla="*/ 17 h 58"/>
              <a:gd name="T22" fmla="*/ 45 w 58"/>
              <a:gd name="T23" fmla="*/ 13 h 58"/>
              <a:gd name="T24" fmla="*/ 42 w 58"/>
              <a:gd name="T25" fmla="*/ 13 h 58"/>
              <a:gd name="T26" fmla="*/ 24 w 58"/>
              <a:gd name="T27" fmla="*/ 31 h 58"/>
              <a:gd name="T28" fmla="*/ 16 w 58"/>
              <a:gd name="T29" fmla="*/ 23 h 58"/>
              <a:gd name="T30" fmla="*/ 13 w 58"/>
              <a:gd name="T31" fmla="*/ 23 h 58"/>
              <a:gd name="T32" fmla="*/ 9 w 58"/>
              <a:gd name="T33" fmla="*/ 27 h 58"/>
              <a:gd name="T34" fmla="*/ 9 w 58"/>
              <a:gd name="T35" fmla="*/ 30 h 58"/>
              <a:gd name="T36" fmla="*/ 22 w 58"/>
              <a:gd name="T37" fmla="*/ 44 h 58"/>
              <a:gd name="T38" fmla="*/ 26 w 58"/>
              <a:gd name="T39" fmla="*/ 44 h 58"/>
              <a:gd name="T40" fmla="*/ 49 w 58"/>
              <a:gd name="T41" fmla="*/ 21 h 5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9" y="21"/>
                </a:moveTo>
                <a:cubicBezTo>
                  <a:pt x="50" y="20"/>
                  <a:pt x="50" y="18"/>
                  <a:pt x="49" y="17"/>
                </a:cubicBezTo>
                <a:cubicBezTo>
                  <a:pt x="45" y="13"/>
                  <a:pt x="45" y="13"/>
                  <a:pt x="45" y="13"/>
                </a:cubicBezTo>
                <a:cubicBezTo>
                  <a:pt x="44" y="12"/>
                  <a:pt x="43" y="12"/>
                  <a:pt x="42" y="13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2"/>
                  <a:pt x="14" y="22"/>
                  <a:pt x="13" y="23"/>
                </a:cubicBezTo>
                <a:cubicBezTo>
                  <a:pt x="9" y="27"/>
                  <a:pt x="9" y="27"/>
                  <a:pt x="9" y="27"/>
                </a:cubicBezTo>
                <a:cubicBezTo>
                  <a:pt x="8" y="28"/>
                  <a:pt x="8" y="29"/>
                  <a:pt x="9" y="30"/>
                </a:cubicBezTo>
                <a:cubicBezTo>
                  <a:pt x="22" y="44"/>
                  <a:pt x="22" y="44"/>
                  <a:pt x="22" y="44"/>
                </a:cubicBezTo>
                <a:cubicBezTo>
                  <a:pt x="23" y="45"/>
                  <a:pt x="25" y="45"/>
                  <a:pt x="26" y="44"/>
                </a:cubicBezTo>
                <a:lnTo>
                  <a:pt x="4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47" name="Freeform 168">
            <a:extLst>
              <a:ext uri="{FF2B5EF4-FFF2-40B4-BE49-F238E27FC236}">
                <a16:creationId xmlns:a16="http://schemas.microsoft.com/office/drawing/2014/main" id="{FE261949-E05B-1144-B80E-C39139737AC8}"/>
              </a:ext>
            </a:extLst>
          </p:cNvPr>
          <p:cNvSpPr>
            <a:spLocks noEditPoints="1"/>
          </p:cNvSpPr>
          <p:nvPr/>
        </p:nvSpPr>
        <p:spPr bwMode="auto">
          <a:xfrm>
            <a:off x="5437188" y="3240088"/>
            <a:ext cx="198437" cy="200025"/>
          </a:xfrm>
          <a:custGeom>
            <a:avLst/>
            <a:gdLst>
              <a:gd name="T0" fmla="*/ 29 w 58"/>
              <a:gd name="T1" fmla="*/ 58 h 58"/>
              <a:gd name="T2" fmla="*/ 0 w 58"/>
              <a:gd name="T3" fmla="*/ 29 h 58"/>
              <a:gd name="T4" fmla="*/ 29 w 58"/>
              <a:gd name="T5" fmla="*/ 0 h 58"/>
              <a:gd name="T6" fmla="*/ 58 w 58"/>
              <a:gd name="T7" fmla="*/ 29 h 58"/>
              <a:gd name="T8" fmla="*/ 29 w 58"/>
              <a:gd name="T9" fmla="*/ 58 h 58"/>
              <a:gd name="T10" fmla="*/ 44 w 58"/>
              <a:gd name="T11" fmla="*/ 30 h 58"/>
              <a:gd name="T12" fmla="*/ 44 w 58"/>
              <a:gd name="T13" fmla="*/ 27 h 58"/>
              <a:gd name="T14" fmla="*/ 27 w 58"/>
              <a:gd name="T15" fmla="*/ 10 h 58"/>
              <a:gd name="T16" fmla="*/ 24 w 58"/>
              <a:gd name="T17" fmla="*/ 10 h 58"/>
              <a:gd name="T18" fmla="*/ 20 w 58"/>
              <a:gd name="T19" fmla="*/ 14 h 58"/>
              <a:gd name="T20" fmla="*/ 20 w 58"/>
              <a:gd name="T21" fmla="*/ 17 h 58"/>
              <a:gd name="T22" fmla="*/ 31 w 58"/>
              <a:gd name="T23" fmla="*/ 29 h 58"/>
              <a:gd name="T24" fmla="*/ 20 w 58"/>
              <a:gd name="T25" fmla="*/ 40 h 58"/>
              <a:gd name="T26" fmla="*/ 20 w 58"/>
              <a:gd name="T27" fmla="*/ 44 h 58"/>
              <a:gd name="T28" fmla="*/ 24 w 58"/>
              <a:gd name="T29" fmla="*/ 48 h 58"/>
              <a:gd name="T30" fmla="*/ 27 w 58"/>
              <a:gd name="T31" fmla="*/ 48 h 58"/>
              <a:gd name="T32" fmla="*/ 44 w 58"/>
              <a:gd name="T33" fmla="*/ 30 h 5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44" y="30"/>
                </a:moveTo>
                <a:cubicBezTo>
                  <a:pt x="45" y="29"/>
                  <a:pt x="45" y="28"/>
                  <a:pt x="44" y="27"/>
                </a:cubicBezTo>
                <a:cubicBezTo>
                  <a:pt x="27" y="10"/>
                  <a:pt x="27" y="10"/>
                  <a:pt x="27" y="10"/>
                </a:cubicBezTo>
                <a:cubicBezTo>
                  <a:pt x="26" y="9"/>
                  <a:pt x="25" y="9"/>
                  <a:pt x="24" y="10"/>
                </a:cubicBezTo>
                <a:cubicBezTo>
                  <a:pt x="20" y="14"/>
                  <a:pt x="20" y="14"/>
                  <a:pt x="20" y="14"/>
                </a:cubicBezTo>
                <a:cubicBezTo>
                  <a:pt x="19" y="15"/>
                  <a:pt x="19" y="16"/>
                  <a:pt x="20" y="17"/>
                </a:cubicBezTo>
                <a:cubicBezTo>
                  <a:pt x="31" y="29"/>
                  <a:pt x="31" y="29"/>
                  <a:pt x="31" y="29"/>
                </a:cubicBezTo>
                <a:cubicBezTo>
                  <a:pt x="20" y="40"/>
                  <a:pt x="20" y="40"/>
                  <a:pt x="20" y="40"/>
                </a:cubicBezTo>
                <a:cubicBezTo>
                  <a:pt x="19" y="41"/>
                  <a:pt x="19" y="43"/>
                  <a:pt x="20" y="44"/>
                </a:cubicBezTo>
                <a:cubicBezTo>
                  <a:pt x="24" y="48"/>
                  <a:pt x="24" y="48"/>
                  <a:pt x="24" y="48"/>
                </a:cubicBezTo>
                <a:cubicBezTo>
                  <a:pt x="25" y="49"/>
                  <a:pt x="26" y="49"/>
                  <a:pt x="27" y="48"/>
                </a:cubicBezTo>
                <a:lnTo>
                  <a:pt x="44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48" name="Freeform 169">
            <a:extLst>
              <a:ext uri="{FF2B5EF4-FFF2-40B4-BE49-F238E27FC236}">
                <a16:creationId xmlns:a16="http://schemas.microsoft.com/office/drawing/2014/main" id="{FF8AF764-B518-9E49-A537-8FE7B4F762C1}"/>
              </a:ext>
            </a:extLst>
          </p:cNvPr>
          <p:cNvSpPr>
            <a:spLocks/>
          </p:cNvSpPr>
          <p:nvPr/>
        </p:nvSpPr>
        <p:spPr bwMode="auto">
          <a:xfrm>
            <a:off x="5945188" y="3222625"/>
            <a:ext cx="133350" cy="212725"/>
          </a:xfrm>
          <a:custGeom>
            <a:avLst/>
            <a:gdLst>
              <a:gd name="T0" fmla="*/ 10 w 39"/>
              <a:gd name="T1" fmla="*/ 61 h 62"/>
              <a:gd name="T2" fmla="*/ 7 w 39"/>
              <a:gd name="T3" fmla="*/ 61 h 62"/>
              <a:gd name="T4" fmla="*/ 1 w 39"/>
              <a:gd name="T5" fmla="*/ 55 h 62"/>
              <a:gd name="T6" fmla="*/ 1 w 39"/>
              <a:gd name="T7" fmla="*/ 51 h 62"/>
              <a:gd name="T8" fmla="*/ 21 w 39"/>
              <a:gd name="T9" fmla="*/ 31 h 62"/>
              <a:gd name="T10" fmla="*/ 1 w 39"/>
              <a:gd name="T11" fmla="*/ 11 h 62"/>
              <a:gd name="T12" fmla="*/ 1 w 39"/>
              <a:gd name="T13" fmla="*/ 8 h 62"/>
              <a:gd name="T14" fmla="*/ 7 w 39"/>
              <a:gd name="T15" fmla="*/ 1 h 62"/>
              <a:gd name="T16" fmla="*/ 10 w 39"/>
              <a:gd name="T17" fmla="*/ 1 h 62"/>
              <a:gd name="T18" fmla="*/ 38 w 39"/>
              <a:gd name="T19" fmla="*/ 30 h 62"/>
              <a:gd name="T20" fmla="*/ 38 w 39"/>
              <a:gd name="T21" fmla="*/ 33 h 62"/>
              <a:gd name="T22" fmla="*/ 10 w 39"/>
              <a:gd name="T23" fmla="*/ 61 h 6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9" h="62">
                <a:moveTo>
                  <a:pt x="10" y="61"/>
                </a:moveTo>
                <a:cubicBezTo>
                  <a:pt x="9" y="62"/>
                  <a:pt x="8" y="62"/>
                  <a:pt x="7" y="61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4"/>
                  <a:pt x="0" y="52"/>
                  <a:pt x="1" y="51"/>
                </a:cubicBezTo>
                <a:cubicBezTo>
                  <a:pt x="21" y="31"/>
                  <a:pt x="21" y="31"/>
                  <a:pt x="21" y="3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1" y="8"/>
                </a:cubicBezTo>
                <a:cubicBezTo>
                  <a:pt x="7" y="1"/>
                  <a:pt x="7" y="1"/>
                  <a:pt x="7" y="1"/>
                </a:cubicBezTo>
                <a:cubicBezTo>
                  <a:pt x="8" y="0"/>
                  <a:pt x="9" y="0"/>
                  <a:pt x="10" y="1"/>
                </a:cubicBezTo>
                <a:cubicBezTo>
                  <a:pt x="38" y="30"/>
                  <a:pt x="38" y="30"/>
                  <a:pt x="38" y="30"/>
                </a:cubicBezTo>
                <a:cubicBezTo>
                  <a:pt x="39" y="31"/>
                  <a:pt x="39" y="32"/>
                  <a:pt x="38" y="33"/>
                </a:cubicBezTo>
                <a:lnTo>
                  <a:pt x="10" y="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49" name="Freeform 170">
            <a:extLst>
              <a:ext uri="{FF2B5EF4-FFF2-40B4-BE49-F238E27FC236}">
                <a16:creationId xmlns:a16="http://schemas.microsoft.com/office/drawing/2014/main" id="{11C88E91-FACF-6847-9BF3-2D6DF5CD566A}"/>
              </a:ext>
            </a:extLst>
          </p:cNvPr>
          <p:cNvSpPr>
            <a:spLocks noEditPoints="1"/>
          </p:cNvSpPr>
          <p:nvPr/>
        </p:nvSpPr>
        <p:spPr bwMode="auto">
          <a:xfrm>
            <a:off x="6426200" y="3240088"/>
            <a:ext cx="198438" cy="200025"/>
          </a:xfrm>
          <a:custGeom>
            <a:avLst/>
            <a:gdLst>
              <a:gd name="T0" fmla="*/ 29 w 58"/>
              <a:gd name="T1" fmla="*/ 58 h 58"/>
              <a:gd name="T2" fmla="*/ 0 w 58"/>
              <a:gd name="T3" fmla="*/ 29 h 58"/>
              <a:gd name="T4" fmla="*/ 29 w 58"/>
              <a:gd name="T5" fmla="*/ 0 h 58"/>
              <a:gd name="T6" fmla="*/ 58 w 58"/>
              <a:gd name="T7" fmla="*/ 29 h 58"/>
              <a:gd name="T8" fmla="*/ 29 w 58"/>
              <a:gd name="T9" fmla="*/ 58 h 58"/>
              <a:gd name="T10" fmla="*/ 8 w 58"/>
              <a:gd name="T11" fmla="*/ 29 h 58"/>
              <a:gd name="T12" fmla="*/ 29 w 58"/>
              <a:gd name="T13" fmla="*/ 49 h 58"/>
              <a:gd name="T14" fmla="*/ 50 w 58"/>
              <a:gd name="T15" fmla="*/ 29 h 58"/>
              <a:gd name="T16" fmla="*/ 29 w 58"/>
              <a:gd name="T17" fmla="*/ 8 h 58"/>
              <a:gd name="T18" fmla="*/ 8 w 58"/>
              <a:gd name="T19" fmla="*/ 29 h 5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8" y="29"/>
                </a:moveTo>
                <a:cubicBezTo>
                  <a:pt x="8" y="40"/>
                  <a:pt x="18" y="49"/>
                  <a:pt x="29" y="49"/>
                </a:cubicBezTo>
                <a:cubicBezTo>
                  <a:pt x="40" y="49"/>
                  <a:pt x="50" y="40"/>
                  <a:pt x="50" y="29"/>
                </a:cubicBezTo>
                <a:cubicBezTo>
                  <a:pt x="50" y="17"/>
                  <a:pt x="40" y="8"/>
                  <a:pt x="29" y="8"/>
                </a:cubicBezTo>
                <a:cubicBezTo>
                  <a:pt x="18" y="8"/>
                  <a:pt x="8" y="17"/>
                  <a:pt x="8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50" name="Freeform 171">
            <a:extLst>
              <a:ext uri="{FF2B5EF4-FFF2-40B4-BE49-F238E27FC236}">
                <a16:creationId xmlns:a16="http://schemas.microsoft.com/office/drawing/2014/main" id="{97B7B4A0-256B-F44B-85F9-E4EEAF03A407}"/>
              </a:ext>
            </a:extLst>
          </p:cNvPr>
          <p:cNvSpPr>
            <a:spLocks noEditPoints="1"/>
          </p:cNvSpPr>
          <p:nvPr/>
        </p:nvSpPr>
        <p:spPr bwMode="auto">
          <a:xfrm>
            <a:off x="6919913" y="3240088"/>
            <a:ext cx="203200" cy="200025"/>
          </a:xfrm>
          <a:custGeom>
            <a:avLst/>
            <a:gdLst>
              <a:gd name="T0" fmla="*/ 30 w 59"/>
              <a:gd name="T1" fmla="*/ 58 h 58"/>
              <a:gd name="T2" fmla="*/ 0 w 59"/>
              <a:gd name="T3" fmla="*/ 29 h 58"/>
              <a:gd name="T4" fmla="*/ 30 w 59"/>
              <a:gd name="T5" fmla="*/ 0 h 58"/>
              <a:gd name="T6" fmla="*/ 59 w 59"/>
              <a:gd name="T7" fmla="*/ 29 h 58"/>
              <a:gd name="T8" fmla="*/ 30 w 59"/>
              <a:gd name="T9" fmla="*/ 58 h 58"/>
              <a:gd name="T10" fmla="*/ 30 w 59"/>
              <a:gd name="T11" fmla="*/ 8 h 58"/>
              <a:gd name="T12" fmla="*/ 9 w 59"/>
              <a:gd name="T13" fmla="*/ 29 h 58"/>
              <a:gd name="T14" fmla="*/ 30 w 59"/>
              <a:gd name="T15" fmla="*/ 49 h 58"/>
              <a:gd name="T16" fmla="*/ 50 w 59"/>
              <a:gd name="T17" fmla="*/ 29 h 58"/>
              <a:gd name="T18" fmla="*/ 30 w 59"/>
              <a:gd name="T19" fmla="*/ 8 h 58"/>
              <a:gd name="T20" fmla="*/ 34 w 59"/>
              <a:gd name="T21" fmla="*/ 32 h 58"/>
              <a:gd name="T22" fmla="*/ 33 w 59"/>
              <a:gd name="T23" fmla="*/ 34 h 58"/>
              <a:gd name="T24" fmla="*/ 21 w 59"/>
              <a:gd name="T25" fmla="*/ 34 h 58"/>
              <a:gd name="T26" fmla="*/ 20 w 59"/>
              <a:gd name="T27" fmla="*/ 32 h 58"/>
              <a:gd name="T28" fmla="*/ 20 w 59"/>
              <a:gd name="T29" fmla="*/ 30 h 58"/>
              <a:gd name="T30" fmla="*/ 21 w 59"/>
              <a:gd name="T31" fmla="*/ 29 h 58"/>
              <a:gd name="T32" fmla="*/ 30 w 59"/>
              <a:gd name="T33" fmla="*/ 29 h 58"/>
              <a:gd name="T34" fmla="*/ 30 w 59"/>
              <a:gd name="T35" fmla="*/ 15 h 58"/>
              <a:gd name="T36" fmla="*/ 31 w 59"/>
              <a:gd name="T37" fmla="*/ 14 h 58"/>
              <a:gd name="T38" fmla="*/ 33 w 59"/>
              <a:gd name="T39" fmla="*/ 14 h 58"/>
              <a:gd name="T40" fmla="*/ 34 w 59"/>
              <a:gd name="T41" fmla="*/ 15 h 58"/>
              <a:gd name="T42" fmla="*/ 34 w 59"/>
              <a:gd name="T43" fmla="*/ 32 h 5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30" y="8"/>
                </a:moveTo>
                <a:cubicBezTo>
                  <a:pt x="18" y="8"/>
                  <a:pt x="9" y="17"/>
                  <a:pt x="9" y="29"/>
                </a:cubicBezTo>
                <a:cubicBezTo>
                  <a:pt x="9" y="40"/>
                  <a:pt x="18" y="49"/>
                  <a:pt x="30" y="49"/>
                </a:cubicBezTo>
                <a:cubicBezTo>
                  <a:pt x="41" y="49"/>
                  <a:pt x="50" y="40"/>
                  <a:pt x="50" y="29"/>
                </a:cubicBezTo>
                <a:cubicBezTo>
                  <a:pt x="50" y="17"/>
                  <a:pt x="41" y="8"/>
                  <a:pt x="30" y="8"/>
                </a:cubicBezTo>
                <a:close/>
                <a:moveTo>
                  <a:pt x="34" y="32"/>
                </a:moveTo>
                <a:cubicBezTo>
                  <a:pt x="34" y="33"/>
                  <a:pt x="34" y="34"/>
                  <a:pt x="33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0" y="34"/>
                  <a:pt x="20" y="33"/>
                  <a:pt x="20" y="32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9"/>
                  <a:pt x="20" y="29"/>
                  <a:pt x="21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0" y="14"/>
                  <a:pt x="31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4"/>
                  <a:pt x="34" y="15"/>
                  <a:pt x="34" y="15"/>
                </a:cubicBezTo>
                <a:lnTo>
                  <a:pt x="34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51" name="Freeform 172">
            <a:extLst>
              <a:ext uri="{FF2B5EF4-FFF2-40B4-BE49-F238E27FC236}">
                <a16:creationId xmlns:a16="http://schemas.microsoft.com/office/drawing/2014/main" id="{C40E8988-D5B2-DD42-B6DB-A4084F936F3B}"/>
              </a:ext>
            </a:extLst>
          </p:cNvPr>
          <p:cNvSpPr>
            <a:spLocks noEditPoints="1"/>
          </p:cNvSpPr>
          <p:nvPr/>
        </p:nvSpPr>
        <p:spPr bwMode="auto">
          <a:xfrm>
            <a:off x="7413625" y="3240088"/>
            <a:ext cx="250825" cy="182562"/>
          </a:xfrm>
          <a:custGeom>
            <a:avLst/>
            <a:gdLst>
              <a:gd name="T0" fmla="*/ 59 w 73"/>
              <a:gd name="T1" fmla="*/ 53 h 53"/>
              <a:gd name="T2" fmla="*/ 17 w 73"/>
              <a:gd name="T3" fmla="*/ 53 h 53"/>
              <a:gd name="T4" fmla="*/ 0 w 73"/>
              <a:gd name="T5" fmla="*/ 36 h 53"/>
              <a:gd name="T6" fmla="*/ 10 w 73"/>
              <a:gd name="T7" fmla="*/ 21 h 53"/>
              <a:gd name="T8" fmla="*/ 10 w 73"/>
              <a:gd name="T9" fmla="*/ 19 h 53"/>
              <a:gd name="T10" fmla="*/ 30 w 73"/>
              <a:gd name="T11" fmla="*/ 0 h 53"/>
              <a:gd name="T12" fmla="*/ 48 w 73"/>
              <a:gd name="T13" fmla="*/ 12 h 53"/>
              <a:gd name="T14" fmla="*/ 54 w 73"/>
              <a:gd name="T15" fmla="*/ 9 h 53"/>
              <a:gd name="T16" fmla="*/ 64 w 73"/>
              <a:gd name="T17" fmla="*/ 19 h 53"/>
              <a:gd name="T18" fmla="*/ 62 w 73"/>
              <a:gd name="T19" fmla="*/ 24 h 53"/>
              <a:gd name="T20" fmla="*/ 73 w 73"/>
              <a:gd name="T21" fmla="*/ 38 h 53"/>
              <a:gd name="T22" fmla="*/ 59 w 73"/>
              <a:gd name="T23" fmla="*/ 53 h 53"/>
              <a:gd name="T24" fmla="*/ 49 w 73"/>
              <a:gd name="T25" fmla="*/ 27 h 53"/>
              <a:gd name="T26" fmla="*/ 35 w 73"/>
              <a:gd name="T27" fmla="*/ 13 h 53"/>
              <a:gd name="T28" fmla="*/ 34 w 73"/>
              <a:gd name="T29" fmla="*/ 13 h 53"/>
              <a:gd name="T30" fmla="*/ 34 w 73"/>
              <a:gd name="T31" fmla="*/ 13 h 53"/>
              <a:gd name="T32" fmla="*/ 20 w 73"/>
              <a:gd name="T33" fmla="*/ 27 h 53"/>
              <a:gd name="T34" fmla="*/ 20 w 73"/>
              <a:gd name="T35" fmla="*/ 27 h 53"/>
              <a:gd name="T36" fmla="*/ 21 w 73"/>
              <a:gd name="T37" fmla="*/ 29 h 53"/>
              <a:gd name="T38" fmla="*/ 30 w 73"/>
              <a:gd name="T39" fmla="*/ 29 h 53"/>
              <a:gd name="T40" fmla="*/ 30 w 73"/>
              <a:gd name="T41" fmla="*/ 42 h 53"/>
              <a:gd name="T42" fmla="*/ 31 w 73"/>
              <a:gd name="T43" fmla="*/ 43 h 53"/>
              <a:gd name="T44" fmla="*/ 38 w 73"/>
              <a:gd name="T45" fmla="*/ 43 h 53"/>
              <a:gd name="T46" fmla="*/ 39 w 73"/>
              <a:gd name="T47" fmla="*/ 42 h 53"/>
              <a:gd name="T48" fmla="*/ 39 w 73"/>
              <a:gd name="T49" fmla="*/ 29 h 53"/>
              <a:gd name="T50" fmla="*/ 48 w 73"/>
              <a:gd name="T51" fmla="*/ 29 h 53"/>
              <a:gd name="T52" fmla="*/ 49 w 73"/>
              <a:gd name="T53" fmla="*/ 27 h 53"/>
              <a:gd name="T54" fmla="*/ 49 w 73"/>
              <a:gd name="T55" fmla="*/ 27 h 53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73" h="53">
                <a:moveTo>
                  <a:pt x="59" y="53"/>
                </a:moveTo>
                <a:cubicBezTo>
                  <a:pt x="17" y="53"/>
                  <a:pt x="17" y="53"/>
                  <a:pt x="17" y="53"/>
                </a:cubicBezTo>
                <a:cubicBezTo>
                  <a:pt x="8" y="53"/>
                  <a:pt x="0" y="45"/>
                  <a:pt x="0" y="36"/>
                </a:cubicBezTo>
                <a:cubicBezTo>
                  <a:pt x="0" y="29"/>
                  <a:pt x="4" y="23"/>
                  <a:pt x="10" y="21"/>
                </a:cubicBezTo>
                <a:cubicBezTo>
                  <a:pt x="10" y="20"/>
                  <a:pt x="10" y="20"/>
                  <a:pt x="10" y="19"/>
                </a:cubicBezTo>
                <a:cubicBezTo>
                  <a:pt x="10" y="8"/>
                  <a:pt x="19" y="0"/>
                  <a:pt x="30" y="0"/>
                </a:cubicBezTo>
                <a:cubicBezTo>
                  <a:pt x="37" y="0"/>
                  <a:pt x="45" y="4"/>
                  <a:pt x="48" y="12"/>
                </a:cubicBezTo>
                <a:cubicBezTo>
                  <a:pt x="49" y="10"/>
                  <a:pt x="52" y="9"/>
                  <a:pt x="54" y="9"/>
                </a:cubicBezTo>
                <a:cubicBezTo>
                  <a:pt x="59" y="9"/>
                  <a:pt x="64" y="14"/>
                  <a:pt x="64" y="19"/>
                </a:cubicBezTo>
                <a:cubicBezTo>
                  <a:pt x="64" y="21"/>
                  <a:pt x="63" y="23"/>
                  <a:pt x="62" y="24"/>
                </a:cubicBezTo>
                <a:cubicBezTo>
                  <a:pt x="69" y="26"/>
                  <a:pt x="73" y="32"/>
                  <a:pt x="73" y="38"/>
                </a:cubicBezTo>
                <a:cubicBezTo>
                  <a:pt x="73" y="46"/>
                  <a:pt x="67" y="53"/>
                  <a:pt x="59" y="53"/>
                </a:cubicBezTo>
                <a:close/>
                <a:moveTo>
                  <a:pt x="49" y="27"/>
                </a:move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5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8"/>
                  <a:pt x="20" y="29"/>
                  <a:pt x="21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42"/>
                  <a:pt x="30" y="42"/>
                  <a:pt x="30" y="42"/>
                </a:cubicBezTo>
                <a:cubicBezTo>
                  <a:pt x="30" y="43"/>
                  <a:pt x="30" y="43"/>
                  <a:pt x="31" y="43"/>
                </a:cubicBezTo>
                <a:cubicBezTo>
                  <a:pt x="38" y="43"/>
                  <a:pt x="38" y="43"/>
                  <a:pt x="38" y="43"/>
                </a:cubicBezTo>
                <a:cubicBezTo>
                  <a:pt x="39" y="43"/>
                  <a:pt x="39" y="43"/>
                  <a:pt x="39" y="42"/>
                </a:cubicBezTo>
                <a:cubicBezTo>
                  <a:pt x="39" y="29"/>
                  <a:pt x="39" y="29"/>
                  <a:pt x="39" y="29"/>
                </a:cubicBezTo>
                <a:cubicBezTo>
                  <a:pt x="48" y="29"/>
                  <a:pt x="48" y="29"/>
                  <a:pt x="48" y="29"/>
                </a:cubicBezTo>
                <a:cubicBezTo>
                  <a:pt x="49" y="29"/>
                  <a:pt x="49" y="28"/>
                  <a:pt x="49" y="27"/>
                </a:cubicBezTo>
                <a:cubicBezTo>
                  <a:pt x="49" y="27"/>
                  <a:pt x="49" y="27"/>
                  <a:pt x="49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52" name="Freeform 173">
            <a:extLst>
              <a:ext uri="{FF2B5EF4-FFF2-40B4-BE49-F238E27FC236}">
                <a16:creationId xmlns:a16="http://schemas.microsoft.com/office/drawing/2014/main" id="{298AE34E-9182-1C4C-AF5F-482BAADE3EE3}"/>
              </a:ext>
            </a:extLst>
          </p:cNvPr>
          <p:cNvSpPr>
            <a:spLocks noEditPoints="1"/>
          </p:cNvSpPr>
          <p:nvPr/>
        </p:nvSpPr>
        <p:spPr bwMode="auto">
          <a:xfrm>
            <a:off x="7908925" y="3222625"/>
            <a:ext cx="233363" cy="233363"/>
          </a:xfrm>
          <a:custGeom>
            <a:avLst/>
            <a:gdLst>
              <a:gd name="T0" fmla="*/ 68 w 68"/>
              <a:gd name="T1" fmla="*/ 44 h 68"/>
              <a:gd name="T2" fmla="*/ 67 w 68"/>
              <a:gd name="T3" fmla="*/ 46 h 68"/>
              <a:gd name="T4" fmla="*/ 35 w 68"/>
              <a:gd name="T5" fmla="*/ 67 h 68"/>
              <a:gd name="T6" fmla="*/ 34 w 68"/>
              <a:gd name="T7" fmla="*/ 68 h 68"/>
              <a:gd name="T8" fmla="*/ 32 w 68"/>
              <a:gd name="T9" fmla="*/ 67 h 68"/>
              <a:gd name="T10" fmla="*/ 1 w 68"/>
              <a:gd name="T11" fmla="*/ 46 h 68"/>
              <a:gd name="T12" fmla="*/ 0 w 68"/>
              <a:gd name="T13" fmla="*/ 44 h 68"/>
              <a:gd name="T14" fmla="*/ 0 w 68"/>
              <a:gd name="T15" fmla="*/ 23 h 68"/>
              <a:gd name="T16" fmla="*/ 1 w 68"/>
              <a:gd name="T17" fmla="*/ 21 h 68"/>
              <a:gd name="T18" fmla="*/ 32 w 68"/>
              <a:gd name="T19" fmla="*/ 0 h 68"/>
              <a:gd name="T20" fmla="*/ 34 w 68"/>
              <a:gd name="T21" fmla="*/ 0 h 68"/>
              <a:gd name="T22" fmla="*/ 35 w 68"/>
              <a:gd name="T23" fmla="*/ 0 h 68"/>
              <a:gd name="T24" fmla="*/ 67 w 68"/>
              <a:gd name="T25" fmla="*/ 21 h 68"/>
              <a:gd name="T26" fmla="*/ 68 w 68"/>
              <a:gd name="T27" fmla="*/ 23 h 68"/>
              <a:gd name="T28" fmla="*/ 68 w 68"/>
              <a:gd name="T29" fmla="*/ 44 h 68"/>
              <a:gd name="T30" fmla="*/ 13 w 68"/>
              <a:gd name="T31" fmla="*/ 34 h 68"/>
              <a:gd name="T32" fmla="*/ 6 w 68"/>
              <a:gd name="T33" fmla="*/ 29 h 68"/>
              <a:gd name="T34" fmla="*/ 6 w 68"/>
              <a:gd name="T35" fmla="*/ 39 h 68"/>
              <a:gd name="T36" fmla="*/ 13 w 68"/>
              <a:gd name="T37" fmla="*/ 34 h 68"/>
              <a:gd name="T38" fmla="*/ 31 w 68"/>
              <a:gd name="T39" fmla="*/ 22 h 68"/>
              <a:gd name="T40" fmla="*/ 31 w 68"/>
              <a:gd name="T41" fmla="*/ 8 h 68"/>
              <a:gd name="T42" fmla="*/ 8 w 68"/>
              <a:gd name="T43" fmla="*/ 23 h 68"/>
              <a:gd name="T44" fmla="*/ 18 w 68"/>
              <a:gd name="T45" fmla="*/ 30 h 68"/>
              <a:gd name="T46" fmla="*/ 31 w 68"/>
              <a:gd name="T47" fmla="*/ 22 h 68"/>
              <a:gd name="T48" fmla="*/ 31 w 68"/>
              <a:gd name="T49" fmla="*/ 59 h 68"/>
              <a:gd name="T50" fmla="*/ 31 w 68"/>
              <a:gd name="T51" fmla="*/ 46 h 68"/>
              <a:gd name="T52" fmla="*/ 18 w 68"/>
              <a:gd name="T53" fmla="*/ 37 h 68"/>
              <a:gd name="T54" fmla="*/ 8 w 68"/>
              <a:gd name="T55" fmla="*/ 44 h 68"/>
              <a:gd name="T56" fmla="*/ 31 w 68"/>
              <a:gd name="T57" fmla="*/ 59 h 68"/>
              <a:gd name="T58" fmla="*/ 44 w 68"/>
              <a:gd name="T59" fmla="*/ 34 h 68"/>
              <a:gd name="T60" fmla="*/ 34 w 68"/>
              <a:gd name="T61" fmla="*/ 27 h 68"/>
              <a:gd name="T62" fmla="*/ 23 w 68"/>
              <a:gd name="T63" fmla="*/ 34 h 68"/>
              <a:gd name="T64" fmla="*/ 34 w 68"/>
              <a:gd name="T65" fmla="*/ 41 h 68"/>
              <a:gd name="T66" fmla="*/ 44 w 68"/>
              <a:gd name="T67" fmla="*/ 34 h 68"/>
              <a:gd name="T68" fmla="*/ 60 w 68"/>
              <a:gd name="T69" fmla="*/ 23 h 68"/>
              <a:gd name="T70" fmla="*/ 37 w 68"/>
              <a:gd name="T71" fmla="*/ 8 h 68"/>
              <a:gd name="T72" fmla="*/ 37 w 68"/>
              <a:gd name="T73" fmla="*/ 22 h 68"/>
              <a:gd name="T74" fmla="*/ 49 w 68"/>
              <a:gd name="T75" fmla="*/ 30 h 68"/>
              <a:gd name="T76" fmla="*/ 60 w 68"/>
              <a:gd name="T77" fmla="*/ 23 h 68"/>
              <a:gd name="T78" fmla="*/ 60 w 68"/>
              <a:gd name="T79" fmla="*/ 44 h 68"/>
              <a:gd name="T80" fmla="*/ 49 w 68"/>
              <a:gd name="T81" fmla="*/ 37 h 68"/>
              <a:gd name="T82" fmla="*/ 37 w 68"/>
              <a:gd name="T83" fmla="*/ 46 h 68"/>
              <a:gd name="T84" fmla="*/ 37 w 68"/>
              <a:gd name="T85" fmla="*/ 59 h 68"/>
              <a:gd name="T86" fmla="*/ 60 w 68"/>
              <a:gd name="T87" fmla="*/ 44 h 68"/>
              <a:gd name="T88" fmla="*/ 62 w 68"/>
              <a:gd name="T89" fmla="*/ 39 h 68"/>
              <a:gd name="T90" fmla="*/ 62 w 68"/>
              <a:gd name="T91" fmla="*/ 29 h 68"/>
              <a:gd name="T92" fmla="*/ 55 w 68"/>
              <a:gd name="T93" fmla="*/ 34 h 68"/>
              <a:gd name="T94" fmla="*/ 62 w 68"/>
              <a:gd name="T95" fmla="*/ 39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8">
                <a:moveTo>
                  <a:pt x="68" y="44"/>
                </a:moveTo>
                <a:cubicBezTo>
                  <a:pt x="68" y="45"/>
                  <a:pt x="67" y="46"/>
                  <a:pt x="67" y="46"/>
                </a:cubicBezTo>
                <a:cubicBezTo>
                  <a:pt x="35" y="67"/>
                  <a:pt x="35" y="67"/>
                  <a:pt x="35" y="67"/>
                </a:cubicBezTo>
                <a:cubicBezTo>
                  <a:pt x="35" y="68"/>
                  <a:pt x="34" y="68"/>
                  <a:pt x="34" y="68"/>
                </a:cubicBezTo>
                <a:cubicBezTo>
                  <a:pt x="33" y="68"/>
                  <a:pt x="33" y="68"/>
                  <a:pt x="32" y="67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5"/>
                  <a:pt x="0" y="4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2"/>
                  <a:pt x="0" y="21"/>
                  <a:pt x="1" y="21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3" y="0"/>
                  <a:pt x="34" y="0"/>
                </a:cubicBezTo>
                <a:cubicBezTo>
                  <a:pt x="34" y="0"/>
                  <a:pt x="35" y="0"/>
                  <a:pt x="35" y="0"/>
                </a:cubicBezTo>
                <a:cubicBezTo>
                  <a:pt x="67" y="21"/>
                  <a:pt x="67" y="21"/>
                  <a:pt x="67" y="21"/>
                </a:cubicBezTo>
                <a:cubicBezTo>
                  <a:pt x="67" y="21"/>
                  <a:pt x="68" y="22"/>
                  <a:pt x="68" y="23"/>
                </a:cubicBezTo>
                <a:lnTo>
                  <a:pt x="68" y="44"/>
                </a:lnTo>
                <a:close/>
                <a:moveTo>
                  <a:pt x="13" y="34"/>
                </a:moveTo>
                <a:cubicBezTo>
                  <a:pt x="6" y="29"/>
                  <a:pt x="6" y="29"/>
                  <a:pt x="6" y="29"/>
                </a:cubicBezTo>
                <a:cubicBezTo>
                  <a:pt x="6" y="39"/>
                  <a:pt x="6" y="39"/>
                  <a:pt x="6" y="39"/>
                </a:cubicBezTo>
                <a:lnTo>
                  <a:pt x="13" y="34"/>
                </a:lnTo>
                <a:close/>
                <a:moveTo>
                  <a:pt x="31" y="22"/>
                </a:moveTo>
                <a:cubicBezTo>
                  <a:pt x="31" y="8"/>
                  <a:pt x="31" y="8"/>
                  <a:pt x="31" y="8"/>
                </a:cubicBezTo>
                <a:cubicBezTo>
                  <a:pt x="8" y="23"/>
                  <a:pt x="8" y="23"/>
                  <a:pt x="8" y="23"/>
                </a:cubicBezTo>
                <a:cubicBezTo>
                  <a:pt x="18" y="30"/>
                  <a:pt x="18" y="30"/>
                  <a:pt x="18" y="30"/>
                </a:cubicBezTo>
                <a:lnTo>
                  <a:pt x="31" y="22"/>
                </a:lnTo>
                <a:close/>
                <a:moveTo>
                  <a:pt x="31" y="59"/>
                </a:moveTo>
                <a:cubicBezTo>
                  <a:pt x="31" y="46"/>
                  <a:pt x="31" y="46"/>
                  <a:pt x="31" y="46"/>
                </a:cubicBezTo>
                <a:cubicBezTo>
                  <a:pt x="18" y="37"/>
                  <a:pt x="18" y="37"/>
                  <a:pt x="18" y="37"/>
                </a:cubicBezTo>
                <a:cubicBezTo>
                  <a:pt x="8" y="44"/>
                  <a:pt x="8" y="44"/>
                  <a:pt x="8" y="44"/>
                </a:cubicBezTo>
                <a:lnTo>
                  <a:pt x="31" y="59"/>
                </a:lnTo>
                <a:close/>
                <a:moveTo>
                  <a:pt x="44" y="34"/>
                </a:moveTo>
                <a:cubicBezTo>
                  <a:pt x="34" y="27"/>
                  <a:pt x="34" y="27"/>
                  <a:pt x="34" y="27"/>
                </a:cubicBezTo>
                <a:cubicBezTo>
                  <a:pt x="23" y="34"/>
                  <a:pt x="23" y="34"/>
                  <a:pt x="23" y="34"/>
                </a:cubicBezTo>
                <a:cubicBezTo>
                  <a:pt x="34" y="41"/>
                  <a:pt x="34" y="41"/>
                  <a:pt x="34" y="41"/>
                </a:cubicBezTo>
                <a:lnTo>
                  <a:pt x="44" y="34"/>
                </a:lnTo>
                <a:close/>
                <a:moveTo>
                  <a:pt x="60" y="23"/>
                </a:moveTo>
                <a:cubicBezTo>
                  <a:pt x="37" y="8"/>
                  <a:pt x="37" y="8"/>
                  <a:pt x="37" y="8"/>
                </a:cubicBezTo>
                <a:cubicBezTo>
                  <a:pt x="37" y="22"/>
                  <a:pt x="37" y="22"/>
                  <a:pt x="37" y="22"/>
                </a:cubicBezTo>
                <a:cubicBezTo>
                  <a:pt x="49" y="30"/>
                  <a:pt x="49" y="30"/>
                  <a:pt x="49" y="30"/>
                </a:cubicBezTo>
                <a:lnTo>
                  <a:pt x="60" y="23"/>
                </a:lnTo>
                <a:close/>
                <a:moveTo>
                  <a:pt x="60" y="44"/>
                </a:moveTo>
                <a:cubicBezTo>
                  <a:pt x="49" y="37"/>
                  <a:pt x="49" y="37"/>
                  <a:pt x="49" y="37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59"/>
                  <a:pt x="37" y="59"/>
                  <a:pt x="37" y="59"/>
                </a:cubicBezTo>
                <a:lnTo>
                  <a:pt x="60" y="44"/>
                </a:lnTo>
                <a:close/>
                <a:moveTo>
                  <a:pt x="62" y="39"/>
                </a:moveTo>
                <a:cubicBezTo>
                  <a:pt x="62" y="29"/>
                  <a:pt x="62" y="29"/>
                  <a:pt x="62" y="29"/>
                </a:cubicBezTo>
                <a:cubicBezTo>
                  <a:pt x="55" y="34"/>
                  <a:pt x="55" y="34"/>
                  <a:pt x="55" y="34"/>
                </a:cubicBezTo>
                <a:lnTo>
                  <a:pt x="62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53" name="Freeform 174">
            <a:extLst>
              <a:ext uri="{FF2B5EF4-FFF2-40B4-BE49-F238E27FC236}">
                <a16:creationId xmlns:a16="http://schemas.microsoft.com/office/drawing/2014/main" id="{F610FD28-7907-2F41-B13B-8018ED8B2CFA}"/>
              </a:ext>
            </a:extLst>
          </p:cNvPr>
          <p:cNvSpPr>
            <a:spLocks noEditPoints="1"/>
          </p:cNvSpPr>
          <p:nvPr/>
        </p:nvSpPr>
        <p:spPr bwMode="auto">
          <a:xfrm>
            <a:off x="8402638" y="3240088"/>
            <a:ext cx="219075" cy="200025"/>
          </a:xfrm>
          <a:custGeom>
            <a:avLst/>
            <a:gdLst>
              <a:gd name="T0" fmla="*/ 64 w 64"/>
              <a:gd name="T1" fmla="*/ 52 h 58"/>
              <a:gd name="T2" fmla="*/ 58 w 64"/>
              <a:gd name="T3" fmla="*/ 58 h 58"/>
              <a:gd name="T4" fmla="*/ 7 w 64"/>
              <a:gd name="T5" fmla="*/ 58 h 58"/>
              <a:gd name="T6" fmla="*/ 0 w 64"/>
              <a:gd name="T7" fmla="*/ 52 h 58"/>
              <a:gd name="T8" fmla="*/ 0 w 64"/>
              <a:gd name="T9" fmla="*/ 6 h 58"/>
              <a:gd name="T10" fmla="*/ 7 w 64"/>
              <a:gd name="T11" fmla="*/ 0 h 58"/>
              <a:gd name="T12" fmla="*/ 58 w 64"/>
              <a:gd name="T13" fmla="*/ 0 h 58"/>
              <a:gd name="T14" fmla="*/ 64 w 64"/>
              <a:gd name="T15" fmla="*/ 6 h 58"/>
              <a:gd name="T16" fmla="*/ 64 w 64"/>
              <a:gd name="T17" fmla="*/ 52 h 58"/>
              <a:gd name="T18" fmla="*/ 30 w 64"/>
              <a:gd name="T19" fmla="*/ 53 h 58"/>
              <a:gd name="T20" fmla="*/ 30 w 64"/>
              <a:gd name="T21" fmla="*/ 9 h 58"/>
              <a:gd name="T22" fmla="*/ 5 w 64"/>
              <a:gd name="T23" fmla="*/ 9 h 58"/>
              <a:gd name="T24" fmla="*/ 5 w 64"/>
              <a:gd name="T25" fmla="*/ 52 h 58"/>
              <a:gd name="T26" fmla="*/ 7 w 64"/>
              <a:gd name="T27" fmla="*/ 53 h 58"/>
              <a:gd name="T28" fmla="*/ 30 w 64"/>
              <a:gd name="T29" fmla="*/ 53 h 58"/>
              <a:gd name="T30" fmla="*/ 59 w 64"/>
              <a:gd name="T31" fmla="*/ 9 h 58"/>
              <a:gd name="T32" fmla="*/ 34 w 64"/>
              <a:gd name="T33" fmla="*/ 9 h 58"/>
              <a:gd name="T34" fmla="*/ 34 w 64"/>
              <a:gd name="T35" fmla="*/ 53 h 58"/>
              <a:gd name="T36" fmla="*/ 58 w 64"/>
              <a:gd name="T37" fmla="*/ 53 h 58"/>
              <a:gd name="T38" fmla="*/ 59 w 64"/>
              <a:gd name="T39" fmla="*/ 52 h 58"/>
              <a:gd name="T40" fmla="*/ 59 w 64"/>
              <a:gd name="T41" fmla="*/ 9 h 5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4" h="58">
                <a:moveTo>
                  <a:pt x="64" y="52"/>
                </a:moveTo>
                <a:cubicBezTo>
                  <a:pt x="64" y="55"/>
                  <a:pt x="61" y="58"/>
                  <a:pt x="58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2"/>
                  <a:pt x="64" y="6"/>
                </a:cubicBezTo>
                <a:lnTo>
                  <a:pt x="64" y="52"/>
                </a:lnTo>
                <a:close/>
                <a:moveTo>
                  <a:pt x="30" y="53"/>
                </a:moveTo>
                <a:cubicBezTo>
                  <a:pt x="30" y="9"/>
                  <a:pt x="30" y="9"/>
                  <a:pt x="30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52"/>
                  <a:pt x="5" y="52"/>
                  <a:pt x="5" y="52"/>
                </a:cubicBezTo>
                <a:cubicBezTo>
                  <a:pt x="5" y="52"/>
                  <a:pt x="6" y="53"/>
                  <a:pt x="7" y="53"/>
                </a:cubicBezTo>
                <a:lnTo>
                  <a:pt x="30" y="53"/>
                </a:lnTo>
                <a:close/>
                <a:moveTo>
                  <a:pt x="59" y="9"/>
                </a:moveTo>
                <a:cubicBezTo>
                  <a:pt x="34" y="9"/>
                  <a:pt x="34" y="9"/>
                  <a:pt x="34" y="9"/>
                </a:cubicBezTo>
                <a:cubicBezTo>
                  <a:pt x="34" y="53"/>
                  <a:pt x="34" y="53"/>
                  <a:pt x="34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9" y="52"/>
                  <a:pt x="59" y="52"/>
                </a:cubicBezTo>
                <a:lnTo>
                  <a:pt x="59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54" name="Freeform 175">
            <a:extLst>
              <a:ext uri="{FF2B5EF4-FFF2-40B4-BE49-F238E27FC236}">
                <a16:creationId xmlns:a16="http://schemas.microsoft.com/office/drawing/2014/main" id="{0BECA67F-5C45-3C48-B236-369503A384D2}"/>
              </a:ext>
            </a:extLst>
          </p:cNvPr>
          <p:cNvSpPr>
            <a:spLocks noEditPoints="1"/>
          </p:cNvSpPr>
          <p:nvPr/>
        </p:nvSpPr>
        <p:spPr bwMode="auto">
          <a:xfrm>
            <a:off x="8843963" y="3254375"/>
            <a:ext cx="233362" cy="185738"/>
          </a:xfrm>
          <a:custGeom>
            <a:avLst/>
            <a:gdLst>
              <a:gd name="T0" fmla="*/ 54 w 68"/>
              <a:gd name="T1" fmla="*/ 20 h 54"/>
              <a:gd name="T2" fmla="*/ 27 w 68"/>
              <a:gd name="T3" fmla="*/ 39 h 54"/>
              <a:gd name="T4" fmla="*/ 20 w 68"/>
              <a:gd name="T5" fmla="*/ 39 h 54"/>
              <a:gd name="T6" fmla="*/ 10 w 68"/>
              <a:gd name="T7" fmla="*/ 44 h 54"/>
              <a:gd name="T8" fmla="*/ 7 w 68"/>
              <a:gd name="T9" fmla="*/ 44 h 54"/>
              <a:gd name="T10" fmla="*/ 7 w 68"/>
              <a:gd name="T11" fmla="*/ 44 h 54"/>
              <a:gd name="T12" fmla="*/ 5 w 68"/>
              <a:gd name="T13" fmla="*/ 43 h 54"/>
              <a:gd name="T14" fmla="*/ 6 w 68"/>
              <a:gd name="T15" fmla="*/ 41 h 54"/>
              <a:gd name="T16" fmla="*/ 11 w 68"/>
              <a:gd name="T17" fmla="*/ 35 h 54"/>
              <a:gd name="T18" fmla="*/ 0 w 68"/>
              <a:gd name="T19" fmla="*/ 20 h 54"/>
              <a:gd name="T20" fmla="*/ 27 w 68"/>
              <a:gd name="T21" fmla="*/ 0 h 54"/>
              <a:gd name="T22" fmla="*/ 54 w 68"/>
              <a:gd name="T23" fmla="*/ 20 h 54"/>
              <a:gd name="T24" fmla="*/ 5 w 68"/>
              <a:gd name="T25" fmla="*/ 20 h 54"/>
              <a:gd name="T26" fmla="*/ 13 w 68"/>
              <a:gd name="T27" fmla="*/ 31 h 54"/>
              <a:gd name="T28" fmla="*/ 17 w 68"/>
              <a:gd name="T29" fmla="*/ 33 h 54"/>
              <a:gd name="T30" fmla="*/ 15 w 68"/>
              <a:gd name="T31" fmla="*/ 36 h 54"/>
              <a:gd name="T32" fmla="*/ 18 w 68"/>
              <a:gd name="T33" fmla="*/ 35 h 54"/>
              <a:gd name="T34" fmla="*/ 19 w 68"/>
              <a:gd name="T35" fmla="*/ 34 h 54"/>
              <a:gd name="T36" fmla="*/ 21 w 68"/>
              <a:gd name="T37" fmla="*/ 34 h 54"/>
              <a:gd name="T38" fmla="*/ 27 w 68"/>
              <a:gd name="T39" fmla="*/ 34 h 54"/>
              <a:gd name="T40" fmla="*/ 49 w 68"/>
              <a:gd name="T41" fmla="*/ 20 h 54"/>
              <a:gd name="T42" fmla="*/ 27 w 68"/>
              <a:gd name="T43" fmla="*/ 5 h 54"/>
              <a:gd name="T44" fmla="*/ 5 w 68"/>
              <a:gd name="T45" fmla="*/ 20 h 54"/>
              <a:gd name="T46" fmla="*/ 63 w 68"/>
              <a:gd name="T47" fmla="*/ 51 h 54"/>
              <a:gd name="T48" fmla="*/ 64 w 68"/>
              <a:gd name="T49" fmla="*/ 53 h 54"/>
              <a:gd name="T50" fmla="*/ 62 w 68"/>
              <a:gd name="T51" fmla="*/ 54 h 54"/>
              <a:gd name="T52" fmla="*/ 59 w 68"/>
              <a:gd name="T53" fmla="*/ 53 h 54"/>
              <a:gd name="T54" fmla="*/ 48 w 68"/>
              <a:gd name="T55" fmla="*/ 48 h 54"/>
              <a:gd name="T56" fmla="*/ 42 w 68"/>
              <a:gd name="T57" fmla="*/ 49 h 54"/>
              <a:gd name="T58" fmla="*/ 24 w 68"/>
              <a:gd name="T59" fmla="*/ 44 h 54"/>
              <a:gd name="T60" fmla="*/ 27 w 68"/>
              <a:gd name="T61" fmla="*/ 44 h 54"/>
              <a:gd name="T62" fmla="*/ 49 w 68"/>
              <a:gd name="T63" fmla="*/ 38 h 54"/>
              <a:gd name="T64" fmla="*/ 59 w 68"/>
              <a:gd name="T65" fmla="*/ 20 h 54"/>
              <a:gd name="T66" fmla="*/ 58 w 68"/>
              <a:gd name="T67" fmla="*/ 14 h 54"/>
              <a:gd name="T68" fmla="*/ 68 w 68"/>
              <a:gd name="T69" fmla="*/ 30 h 54"/>
              <a:gd name="T70" fmla="*/ 58 w 68"/>
              <a:gd name="T71" fmla="*/ 45 h 54"/>
              <a:gd name="T72" fmla="*/ 63 w 68"/>
              <a:gd name="T73" fmla="*/ 51 h 5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8" h="54">
                <a:moveTo>
                  <a:pt x="54" y="20"/>
                </a:moveTo>
                <a:cubicBezTo>
                  <a:pt x="54" y="31"/>
                  <a:pt x="42" y="39"/>
                  <a:pt x="27" y="39"/>
                </a:cubicBezTo>
                <a:cubicBezTo>
                  <a:pt x="25" y="39"/>
                  <a:pt x="23" y="39"/>
                  <a:pt x="20" y="39"/>
                </a:cubicBezTo>
                <a:cubicBezTo>
                  <a:pt x="17" y="41"/>
                  <a:pt x="14" y="43"/>
                  <a:pt x="10" y="44"/>
                </a:cubicBezTo>
                <a:cubicBezTo>
                  <a:pt x="9" y="44"/>
                  <a:pt x="8" y="44"/>
                  <a:pt x="7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6" y="44"/>
                  <a:pt x="5" y="44"/>
                  <a:pt x="5" y="43"/>
                </a:cubicBezTo>
                <a:cubicBezTo>
                  <a:pt x="5" y="42"/>
                  <a:pt x="6" y="42"/>
                  <a:pt x="6" y="41"/>
                </a:cubicBezTo>
                <a:cubicBezTo>
                  <a:pt x="8" y="40"/>
                  <a:pt x="9" y="38"/>
                  <a:pt x="11" y="35"/>
                </a:cubicBezTo>
                <a:cubicBezTo>
                  <a:pt x="4" y="32"/>
                  <a:pt x="0" y="26"/>
                  <a:pt x="0" y="20"/>
                </a:cubicBezTo>
                <a:cubicBezTo>
                  <a:pt x="0" y="9"/>
                  <a:pt x="12" y="0"/>
                  <a:pt x="27" y="0"/>
                </a:cubicBezTo>
                <a:cubicBezTo>
                  <a:pt x="42" y="0"/>
                  <a:pt x="54" y="9"/>
                  <a:pt x="54" y="20"/>
                </a:cubicBezTo>
                <a:close/>
                <a:moveTo>
                  <a:pt x="5" y="20"/>
                </a:moveTo>
                <a:cubicBezTo>
                  <a:pt x="5" y="24"/>
                  <a:pt x="8" y="28"/>
                  <a:pt x="13" y="31"/>
                </a:cubicBezTo>
                <a:cubicBezTo>
                  <a:pt x="17" y="33"/>
                  <a:pt x="17" y="33"/>
                  <a:pt x="17" y="33"/>
                </a:cubicBezTo>
                <a:cubicBezTo>
                  <a:pt x="15" y="36"/>
                  <a:pt x="15" y="36"/>
                  <a:pt x="15" y="36"/>
                </a:cubicBezTo>
                <a:cubicBezTo>
                  <a:pt x="16" y="36"/>
                  <a:pt x="17" y="35"/>
                  <a:pt x="18" y="35"/>
                </a:cubicBezTo>
                <a:cubicBezTo>
                  <a:pt x="19" y="34"/>
                  <a:pt x="19" y="34"/>
                  <a:pt x="19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3" y="34"/>
                  <a:pt x="25" y="34"/>
                  <a:pt x="27" y="34"/>
                </a:cubicBezTo>
                <a:cubicBezTo>
                  <a:pt x="39" y="34"/>
                  <a:pt x="49" y="28"/>
                  <a:pt x="49" y="20"/>
                </a:cubicBezTo>
                <a:cubicBezTo>
                  <a:pt x="49" y="12"/>
                  <a:pt x="39" y="5"/>
                  <a:pt x="27" y="5"/>
                </a:cubicBezTo>
                <a:cubicBezTo>
                  <a:pt x="15" y="5"/>
                  <a:pt x="5" y="12"/>
                  <a:pt x="5" y="20"/>
                </a:cubicBezTo>
                <a:close/>
                <a:moveTo>
                  <a:pt x="63" y="51"/>
                </a:moveTo>
                <a:cubicBezTo>
                  <a:pt x="63" y="52"/>
                  <a:pt x="64" y="52"/>
                  <a:pt x="64" y="53"/>
                </a:cubicBezTo>
                <a:cubicBezTo>
                  <a:pt x="63" y="53"/>
                  <a:pt x="63" y="54"/>
                  <a:pt x="62" y="54"/>
                </a:cubicBezTo>
                <a:cubicBezTo>
                  <a:pt x="61" y="54"/>
                  <a:pt x="60" y="54"/>
                  <a:pt x="59" y="53"/>
                </a:cubicBezTo>
                <a:cubicBezTo>
                  <a:pt x="55" y="52"/>
                  <a:pt x="52" y="51"/>
                  <a:pt x="48" y="48"/>
                </a:cubicBezTo>
                <a:cubicBezTo>
                  <a:pt x="46" y="49"/>
                  <a:pt x="44" y="49"/>
                  <a:pt x="42" y="49"/>
                </a:cubicBezTo>
                <a:cubicBezTo>
                  <a:pt x="35" y="49"/>
                  <a:pt x="29" y="47"/>
                  <a:pt x="24" y="44"/>
                </a:cubicBezTo>
                <a:cubicBezTo>
                  <a:pt x="25" y="44"/>
                  <a:pt x="26" y="44"/>
                  <a:pt x="27" y="44"/>
                </a:cubicBezTo>
                <a:cubicBezTo>
                  <a:pt x="35" y="44"/>
                  <a:pt x="43" y="42"/>
                  <a:pt x="49" y="38"/>
                </a:cubicBezTo>
                <a:cubicBezTo>
                  <a:pt x="55" y="33"/>
                  <a:pt x="59" y="27"/>
                  <a:pt x="59" y="20"/>
                </a:cubicBezTo>
                <a:cubicBezTo>
                  <a:pt x="59" y="18"/>
                  <a:pt x="58" y="16"/>
                  <a:pt x="58" y="14"/>
                </a:cubicBezTo>
                <a:cubicBezTo>
                  <a:pt x="64" y="18"/>
                  <a:pt x="68" y="23"/>
                  <a:pt x="68" y="30"/>
                </a:cubicBezTo>
                <a:cubicBezTo>
                  <a:pt x="68" y="36"/>
                  <a:pt x="65" y="41"/>
                  <a:pt x="58" y="45"/>
                </a:cubicBezTo>
                <a:cubicBezTo>
                  <a:pt x="60" y="48"/>
                  <a:pt x="61" y="49"/>
                  <a:pt x="63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55" name="Freeform 176">
            <a:extLst>
              <a:ext uri="{FF2B5EF4-FFF2-40B4-BE49-F238E27FC236}">
                <a16:creationId xmlns:a16="http://schemas.microsoft.com/office/drawing/2014/main" id="{2D16177D-F713-2041-A488-E62DD78AFE2D}"/>
              </a:ext>
            </a:extLst>
          </p:cNvPr>
          <p:cNvSpPr>
            <a:spLocks noEditPoints="1"/>
          </p:cNvSpPr>
          <p:nvPr/>
        </p:nvSpPr>
        <p:spPr bwMode="auto">
          <a:xfrm>
            <a:off x="71438" y="3638550"/>
            <a:ext cx="233362" cy="185738"/>
          </a:xfrm>
          <a:custGeom>
            <a:avLst/>
            <a:gdLst>
              <a:gd name="T0" fmla="*/ 53 w 68"/>
              <a:gd name="T1" fmla="*/ 20 h 54"/>
              <a:gd name="T2" fmla="*/ 26 w 68"/>
              <a:gd name="T3" fmla="*/ 39 h 54"/>
              <a:gd name="T4" fmla="*/ 20 w 68"/>
              <a:gd name="T5" fmla="*/ 39 h 54"/>
              <a:gd name="T6" fmla="*/ 9 w 68"/>
              <a:gd name="T7" fmla="*/ 44 h 54"/>
              <a:gd name="T8" fmla="*/ 6 w 68"/>
              <a:gd name="T9" fmla="*/ 44 h 54"/>
              <a:gd name="T10" fmla="*/ 6 w 68"/>
              <a:gd name="T11" fmla="*/ 44 h 54"/>
              <a:gd name="T12" fmla="*/ 5 w 68"/>
              <a:gd name="T13" fmla="*/ 43 h 54"/>
              <a:gd name="T14" fmla="*/ 5 w 68"/>
              <a:gd name="T15" fmla="*/ 41 h 54"/>
              <a:gd name="T16" fmla="*/ 10 w 68"/>
              <a:gd name="T17" fmla="*/ 35 h 54"/>
              <a:gd name="T18" fmla="*/ 0 w 68"/>
              <a:gd name="T19" fmla="*/ 20 h 54"/>
              <a:gd name="T20" fmla="*/ 26 w 68"/>
              <a:gd name="T21" fmla="*/ 0 h 54"/>
              <a:gd name="T22" fmla="*/ 53 w 68"/>
              <a:gd name="T23" fmla="*/ 20 h 54"/>
              <a:gd name="T24" fmla="*/ 5 w 68"/>
              <a:gd name="T25" fmla="*/ 20 h 54"/>
              <a:gd name="T26" fmla="*/ 12 w 68"/>
              <a:gd name="T27" fmla="*/ 31 h 54"/>
              <a:gd name="T28" fmla="*/ 16 w 68"/>
              <a:gd name="T29" fmla="*/ 33 h 54"/>
              <a:gd name="T30" fmla="*/ 15 w 68"/>
              <a:gd name="T31" fmla="*/ 36 h 54"/>
              <a:gd name="T32" fmla="*/ 17 w 68"/>
              <a:gd name="T33" fmla="*/ 35 h 54"/>
              <a:gd name="T34" fmla="*/ 19 w 68"/>
              <a:gd name="T35" fmla="*/ 34 h 54"/>
              <a:gd name="T36" fmla="*/ 21 w 68"/>
              <a:gd name="T37" fmla="*/ 34 h 54"/>
              <a:gd name="T38" fmla="*/ 26 w 68"/>
              <a:gd name="T39" fmla="*/ 34 h 54"/>
              <a:gd name="T40" fmla="*/ 48 w 68"/>
              <a:gd name="T41" fmla="*/ 20 h 54"/>
              <a:gd name="T42" fmla="*/ 26 w 68"/>
              <a:gd name="T43" fmla="*/ 5 h 54"/>
              <a:gd name="T44" fmla="*/ 5 w 68"/>
              <a:gd name="T45" fmla="*/ 20 h 54"/>
              <a:gd name="T46" fmla="*/ 62 w 68"/>
              <a:gd name="T47" fmla="*/ 51 h 54"/>
              <a:gd name="T48" fmla="*/ 63 w 68"/>
              <a:gd name="T49" fmla="*/ 53 h 54"/>
              <a:gd name="T50" fmla="*/ 62 w 68"/>
              <a:gd name="T51" fmla="*/ 54 h 54"/>
              <a:gd name="T52" fmla="*/ 58 w 68"/>
              <a:gd name="T53" fmla="*/ 53 h 54"/>
              <a:gd name="T54" fmla="*/ 48 w 68"/>
              <a:gd name="T55" fmla="*/ 48 h 54"/>
              <a:gd name="T56" fmla="*/ 41 w 68"/>
              <a:gd name="T57" fmla="*/ 49 h 54"/>
              <a:gd name="T58" fmla="*/ 23 w 68"/>
              <a:gd name="T59" fmla="*/ 44 h 54"/>
              <a:gd name="T60" fmla="*/ 26 w 68"/>
              <a:gd name="T61" fmla="*/ 44 h 54"/>
              <a:gd name="T62" fmla="*/ 48 w 68"/>
              <a:gd name="T63" fmla="*/ 38 h 54"/>
              <a:gd name="T64" fmla="*/ 58 w 68"/>
              <a:gd name="T65" fmla="*/ 20 h 54"/>
              <a:gd name="T66" fmla="*/ 57 w 68"/>
              <a:gd name="T67" fmla="*/ 14 h 54"/>
              <a:gd name="T68" fmla="*/ 68 w 68"/>
              <a:gd name="T69" fmla="*/ 30 h 54"/>
              <a:gd name="T70" fmla="*/ 58 w 68"/>
              <a:gd name="T71" fmla="*/ 45 h 54"/>
              <a:gd name="T72" fmla="*/ 62 w 68"/>
              <a:gd name="T73" fmla="*/ 51 h 5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8" h="54">
                <a:moveTo>
                  <a:pt x="53" y="20"/>
                </a:moveTo>
                <a:cubicBezTo>
                  <a:pt x="53" y="31"/>
                  <a:pt x="41" y="39"/>
                  <a:pt x="26" y="39"/>
                </a:cubicBezTo>
                <a:cubicBezTo>
                  <a:pt x="24" y="39"/>
                  <a:pt x="22" y="39"/>
                  <a:pt x="20" y="39"/>
                </a:cubicBezTo>
                <a:cubicBezTo>
                  <a:pt x="17" y="41"/>
                  <a:pt x="13" y="43"/>
                  <a:pt x="9" y="44"/>
                </a:cubicBezTo>
                <a:cubicBezTo>
                  <a:pt x="8" y="44"/>
                  <a:pt x="7" y="44"/>
                  <a:pt x="6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4"/>
                  <a:pt x="5" y="43"/>
                </a:cubicBezTo>
                <a:cubicBezTo>
                  <a:pt x="5" y="42"/>
                  <a:pt x="5" y="42"/>
                  <a:pt x="5" y="41"/>
                </a:cubicBezTo>
                <a:cubicBezTo>
                  <a:pt x="7" y="40"/>
                  <a:pt x="9" y="38"/>
                  <a:pt x="10" y="35"/>
                </a:cubicBezTo>
                <a:cubicBezTo>
                  <a:pt x="4" y="32"/>
                  <a:pt x="0" y="26"/>
                  <a:pt x="0" y="20"/>
                </a:cubicBezTo>
                <a:cubicBezTo>
                  <a:pt x="0" y="9"/>
                  <a:pt x="12" y="0"/>
                  <a:pt x="26" y="0"/>
                </a:cubicBezTo>
                <a:cubicBezTo>
                  <a:pt x="41" y="0"/>
                  <a:pt x="53" y="9"/>
                  <a:pt x="53" y="20"/>
                </a:cubicBezTo>
                <a:close/>
                <a:moveTo>
                  <a:pt x="5" y="20"/>
                </a:moveTo>
                <a:cubicBezTo>
                  <a:pt x="5" y="24"/>
                  <a:pt x="7" y="28"/>
                  <a:pt x="12" y="31"/>
                </a:cubicBezTo>
                <a:cubicBezTo>
                  <a:pt x="16" y="33"/>
                  <a:pt x="16" y="33"/>
                  <a:pt x="16" y="33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36"/>
                  <a:pt x="16" y="35"/>
                  <a:pt x="17" y="35"/>
                </a:cubicBezTo>
                <a:cubicBezTo>
                  <a:pt x="19" y="34"/>
                  <a:pt x="19" y="34"/>
                  <a:pt x="19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3" y="34"/>
                  <a:pt x="25" y="34"/>
                  <a:pt x="26" y="34"/>
                </a:cubicBezTo>
                <a:cubicBezTo>
                  <a:pt x="38" y="34"/>
                  <a:pt x="48" y="28"/>
                  <a:pt x="48" y="20"/>
                </a:cubicBezTo>
                <a:cubicBezTo>
                  <a:pt x="48" y="12"/>
                  <a:pt x="38" y="5"/>
                  <a:pt x="26" y="5"/>
                </a:cubicBezTo>
                <a:cubicBezTo>
                  <a:pt x="15" y="5"/>
                  <a:pt x="5" y="12"/>
                  <a:pt x="5" y="20"/>
                </a:cubicBezTo>
                <a:close/>
                <a:moveTo>
                  <a:pt x="62" y="51"/>
                </a:moveTo>
                <a:cubicBezTo>
                  <a:pt x="63" y="52"/>
                  <a:pt x="63" y="52"/>
                  <a:pt x="63" y="53"/>
                </a:cubicBezTo>
                <a:cubicBezTo>
                  <a:pt x="63" y="53"/>
                  <a:pt x="62" y="54"/>
                  <a:pt x="62" y="54"/>
                </a:cubicBezTo>
                <a:cubicBezTo>
                  <a:pt x="60" y="54"/>
                  <a:pt x="59" y="54"/>
                  <a:pt x="58" y="53"/>
                </a:cubicBezTo>
                <a:cubicBezTo>
                  <a:pt x="54" y="52"/>
                  <a:pt x="51" y="51"/>
                  <a:pt x="48" y="48"/>
                </a:cubicBezTo>
                <a:cubicBezTo>
                  <a:pt x="46" y="49"/>
                  <a:pt x="43" y="49"/>
                  <a:pt x="41" y="49"/>
                </a:cubicBezTo>
                <a:cubicBezTo>
                  <a:pt x="34" y="49"/>
                  <a:pt x="28" y="47"/>
                  <a:pt x="23" y="44"/>
                </a:cubicBezTo>
                <a:cubicBezTo>
                  <a:pt x="24" y="44"/>
                  <a:pt x="25" y="44"/>
                  <a:pt x="26" y="44"/>
                </a:cubicBezTo>
                <a:cubicBezTo>
                  <a:pt x="35" y="44"/>
                  <a:pt x="42" y="42"/>
                  <a:pt x="48" y="38"/>
                </a:cubicBezTo>
                <a:cubicBezTo>
                  <a:pt x="55" y="33"/>
                  <a:pt x="58" y="27"/>
                  <a:pt x="58" y="20"/>
                </a:cubicBezTo>
                <a:cubicBezTo>
                  <a:pt x="58" y="18"/>
                  <a:pt x="58" y="16"/>
                  <a:pt x="57" y="14"/>
                </a:cubicBezTo>
                <a:cubicBezTo>
                  <a:pt x="64" y="18"/>
                  <a:pt x="68" y="23"/>
                  <a:pt x="68" y="30"/>
                </a:cubicBezTo>
                <a:cubicBezTo>
                  <a:pt x="68" y="36"/>
                  <a:pt x="64" y="41"/>
                  <a:pt x="58" y="45"/>
                </a:cubicBezTo>
                <a:cubicBezTo>
                  <a:pt x="59" y="48"/>
                  <a:pt x="61" y="49"/>
                  <a:pt x="62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56" name="Freeform 177">
            <a:extLst>
              <a:ext uri="{FF2B5EF4-FFF2-40B4-BE49-F238E27FC236}">
                <a16:creationId xmlns:a16="http://schemas.microsoft.com/office/drawing/2014/main" id="{C39A5062-CC0F-2B4A-940E-7FAB2FF42DC6}"/>
              </a:ext>
            </a:extLst>
          </p:cNvPr>
          <p:cNvSpPr>
            <a:spLocks noEditPoints="1"/>
          </p:cNvSpPr>
          <p:nvPr/>
        </p:nvSpPr>
        <p:spPr bwMode="auto">
          <a:xfrm>
            <a:off x="493713" y="3624263"/>
            <a:ext cx="200025" cy="200025"/>
          </a:xfrm>
          <a:custGeom>
            <a:avLst/>
            <a:gdLst>
              <a:gd name="T0" fmla="*/ 29 w 58"/>
              <a:gd name="T1" fmla="*/ 58 h 58"/>
              <a:gd name="T2" fmla="*/ 0 w 58"/>
              <a:gd name="T3" fmla="*/ 29 h 58"/>
              <a:gd name="T4" fmla="*/ 29 w 58"/>
              <a:gd name="T5" fmla="*/ 0 h 58"/>
              <a:gd name="T6" fmla="*/ 58 w 58"/>
              <a:gd name="T7" fmla="*/ 29 h 58"/>
              <a:gd name="T8" fmla="*/ 29 w 58"/>
              <a:gd name="T9" fmla="*/ 58 h 58"/>
              <a:gd name="T10" fmla="*/ 5 w 58"/>
              <a:gd name="T11" fmla="*/ 29 h 58"/>
              <a:gd name="T12" fmla="*/ 29 w 58"/>
              <a:gd name="T13" fmla="*/ 53 h 58"/>
              <a:gd name="T14" fmla="*/ 53 w 58"/>
              <a:gd name="T15" fmla="*/ 29 h 58"/>
              <a:gd name="T16" fmla="*/ 29 w 58"/>
              <a:gd name="T17" fmla="*/ 4 h 58"/>
              <a:gd name="T18" fmla="*/ 5 w 58"/>
              <a:gd name="T19" fmla="*/ 29 h 58"/>
              <a:gd name="T20" fmla="*/ 43 w 58"/>
              <a:gd name="T21" fmla="*/ 40 h 58"/>
              <a:gd name="T22" fmla="*/ 30 w 58"/>
              <a:gd name="T23" fmla="*/ 47 h 58"/>
              <a:gd name="T24" fmla="*/ 11 w 58"/>
              <a:gd name="T25" fmla="*/ 29 h 58"/>
              <a:gd name="T26" fmla="*/ 29 w 58"/>
              <a:gd name="T27" fmla="*/ 10 h 58"/>
              <a:gd name="T28" fmla="*/ 43 w 58"/>
              <a:gd name="T29" fmla="*/ 18 h 58"/>
              <a:gd name="T30" fmla="*/ 43 w 58"/>
              <a:gd name="T31" fmla="*/ 22 h 58"/>
              <a:gd name="T32" fmla="*/ 42 w 58"/>
              <a:gd name="T33" fmla="*/ 23 h 58"/>
              <a:gd name="T34" fmla="*/ 38 w 58"/>
              <a:gd name="T35" fmla="*/ 23 h 58"/>
              <a:gd name="T36" fmla="*/ 37 w 58"/>
              <a:gd name="T37" fmla="*/ 22 h 58"/>
              <a:gd name="T38" fmla="*/ 37 w 58"/>
              <a:gd name="T39" fmla="*/ 19 h 58"/>
              <a:gd name="T40" fmla="*/ 30 w 58"/>
              <a:gd name="T41" fmla="*/ 16 h 58"/>
              <a:gd name="T42" fmla="*/ 17 w 58"/>
              <a:gd name="T43" fmla="*/ 28 h 58"/>
              <a:gd name="T44" fmla="*/ 30 w 58"/>
              <a:gd name="T45" fmla="*/ 42 h 58"/>
              <a:gd name="T46" fmla="*/ 38 w 58"/>
              <a:gd name="T47" fmla="*/ 38 h 58"/>
              <a:gd name="T48" fmla="*/ 38 w 58"/>
              <a:gd name="T49" fmla="*/ 35 h 58"/>
              <a:gd name="T50" fmla="*/ 38 w 58"/>
              <a:gd name="T51" fmla="*/ 35 h 58"/>
              <a:gd name="T52" fmla="*/ 43 w 58"/>
              <a:gd name="T53" fmla="*/ 35 h 58"/>
              <a:gd name="T54" fmla="*/ 43 w 58"/>
              <a:gd name="T55" fmla="*/ 35 h 58"/>
              <a:gd name="T56" fmla="*/ 43 w 58"/>
              <a:gd name="T57" fmla="*/ 40 h 5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5" y="29"/>
                </a:moveTo>
                <a:cubicBezTo>
                  <a:pt x="5" y="42"/>
                  <a:pt x="16" y="53"/>
                  <a:pt x="29" y="53"/>
                </a:cubicBezTo>
                <a:cubicBezTo>
                  <a:pt x="42" y="53"/>
                  <a:pt x="53" y="42"/>
                  <a:pt x="53" y="29"/>
                </a:cubicBezTo>
                <a:cubicBezTo>
                  <a:pt x="53" y="15"/>
                  <a:pt x="42" y="4"/>
                  <a:pt x="29" y="4"/>
                </a:cubicBezTo>
                <a:cubicBezTo>
                  <a:pt x="16" y="4"/>
                  <a:pt x="5" y="15"/>
                  <a:pt x="5" y="29"/>
                </a:cubicBezTo>
                <a:close/>
                <a:moveTo>
                  <a:pt x="43" y="40"/>
                </a:moveTo>
                <a:cubicBezTo>
                  <a:pt x="43" y="45"/>
                  <a:pt x="35" y="47"/>
                  <a:pt x="30" y="47"/>
                </a:cubicBezTo>
                <a:cubicBezTo>
                  <a:pt x="19" y="47"/>
                  <a:pt x="11" y="39"/>
                  <a:pt x="11" y="29"/>
                </a:cubicBezTo>
                <a:cubicBezTo>
                  <a:pt x="11" y="18"/>
                  <a:pt x="19" y="10"/>
                  <a:pt x="29" y="10"/>
                </a:cubicBezTo>
                <a:cubicBezTo>
                  <a:pt x="33" y="10"/>
                  <a:pt x="43" y="12"/>
                  <a:pt x="43" y="18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3" y="23"/>
                  <a:pt x="42" y="23"/>
                </a:cubicBez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2"/>
                  <a:pt x="37" y="22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17"/>
                  <a:pt x="33" y="16"/>
                  <a:pt x="30" y="16"/>
                </a:cubicBezTo>
                <a:cubicBezTo>
                  <a:pt x="22" y="16"/>
                  <a:pt x="17" y="21"/>
                  <a:pt x="17" y="28"/>
                </a:cubicBezTo>
                <a:cubicBezTo>
                  <a:pt x="17" y="36"/>
                  <a:pt x="23" y="42"/>
                  <a:pt x="30" y="42"/>
                </a:cubicBezTo>
                <a:cubicBezTo>
                  <a:pt x="33" y="42"/>
                  <a:pt x="38" y="41"/>
                  <a:pt x="38" y="38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43" y="35"/>
                  <a:pt x="43" y="35"/>
                  <a:pt x="43" y="35"/>
                </a:cubicBezTo>
                <a:cubicBezTo>
                  <a:pt x="43" y="35"/>
                  <a:pt x="43" y="35"/>
                  <a:pt x="43" y="35"/>
                </a:cubicBezTo>
                <a:lnTo>
                  <a:pt x="43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57" name="Freeform 178">
            <a:extLst>
              <a:ext uri="{FF2B5EF4-FFF2-40B4-BE49-F238E27FC236}">
                <a16:creationId xmlns:a16="http://schemas.microsoft.com/office/drawing/2014/main" id="{918B69A5-CE7D-C542-94BB-7E202AD5D102}"/>
              </a:ext>
            </a:extLst>
          </p:cNvPr>
          <p:cNvSpPr>
            <a:spLocks/>
          </p:cNvSpPr>
          <p:nvPr/>
        </p:nvSpPr>
        <p:spPr bwMode="auto">
          <a:xfrm>
            <a:off x="989013" y="3624263"/>
            <a:ext cx="230187" cy="206375"/>
          </a:xfrm>
          <a:custGeom>
            <a:avLst/>
            <a:gdLst>
              <a:gd name="T0" fmla="*/ 145 w 145"/>
              <a:gd name="T1" fmla="*/ 0 h 130"/>
              <a:gd name="T2" fmla="*/ 123 w 145"/>
              <a:gd name="T3" fmla="*/ 109 h 130"/>
              <a:gd name="T4" fmla="*/ 58 w 145"/>
              <a:gd name="T5" fmla="*/ 130 h 130"/>
              <a:gd name="T6" fmla="*/ 0 w 145"/>
              <a:gd name="T7" fmla="*/ 109 h 130"/>
              <a:gd name="T8" fmla="*/ 6 w 145"/>
              <a:gd name="T9" fmla="*/ 80 h 130"/>
              <a:gd name="T10" fmla="*/ 30 w 145"/>
              <a:gd name="T11" fmla="*/ 80 h 130"/>
              <a:gd name="T12" fmla="*/ 28 w 145"/>
              <a:gd name="T13" fmla="*/ 91 h 130"/>
              <a:gd name="T14" fmla="*/ 62 w 145"/>
              <a:gd name="T15" fmla="*/ 104 h 130"/>
              <a:gd name="T16" fmla="*/ 104 w 145"/>
              <a:gd name="T17" fmla="*/ 91 h 130"/>
              <a:gd name="T18" fmla="*/ 108 w 145"/>
              <a:gd name="T19" fmla="*/ 63 h 130"/>
              <a:gd name="T20" fmla="*/ 8 w 145"/>
              <a:gd name="T21" fmla="*/ 63 h 130"/>
              <a:gd name="T22" fmla="*/ 13 w 145"/>
              <a:gd name="T23" fmla="*/ 39 h 130"/>
              <a:gd name="T24" fmla="*/ 112 w 145"/>
              <a:gd name="T25" fmla="*/ 39 h 130"/>
              <a:gd name="T26" fmla="*/ 117 w 145"/>
              <a:gd name="T27" fmla="*/ 24 h 130"/>
              <a:gd name="T28" fmla="*/ 17 w 145"/>
              <a:gd name="T29" fmla="*/ 24 h 130"/>
              <a:gd name="T30" fmla="*/ 21 w 145"/>
              <a:gd name="T31" fmla="*/ 0 h 130"/>
              <a:gd name="T32" fmla="*/ 145 w 145"/>
              <a:gd name="T33" fmla="*/ 0 h 13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45" h="130">
                <a:moveTo>
                  <a:pt x="145" y="0"/>
                </a:moveTo>
                <a:lnTo>
                  <a:pt x="123" y="109"/>
                </a:lnTo>
                <a:lnTo>
                  <a:pt x="58" y="130"/>
                </a:lnTo>
                <a:lnTo>
                  <a:pt x="0" y="109"/>
                </a:lnTo>
                <a:lnTo>
                  <a:pt x="6" y="80"/>
                </a:lnTo>
                <a:lnTo>
                  <a:pt x="30" y="80"/>
                </a:lnTo>
                <a:lnTo>
                  <a:pt x="28" y="91"/>
                </a:lnTo>
                <a:lnTo>
                  <a:pt x="62" y="104"/>
                </a:lnTo>
                <a:lnTo>
                  <a:pt x="104" y="91"/>
                </a:lnTo>
                <a:lnTo>
                  <a:pt x="108" y="63"/>
                </a:lnTo>
                <a:lnTo>
                  <a:pt x="8" y="63"/>
                </a:lnTo>
                <a:lnTo>
                  <a:pt x="13" y="39"/>
                </a:lnTo>
                <a:lnTo>
                  <a:pt x="112" y="39"/>
                </a:lnTo>
                <a:lnTo>
                  <a:pt x="117" y="24"/>
                </a:lnTo>
                <a:lnTo>
                  <a:pt x="17" y="24"/>
                </a:lnTo>
                <a:lnTo>
                  <a:pt x="21" y="0"/>
                </a:lnTo>
                <a:lnTo>
                  <a:pt x="145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58" name="Freeform 179">
            <a:extLst>
              <a:ext uri="{FF2B5EF4-FFF2-40B4-BE49-F238E27FC236}">
                <a16:creationId xmlns:a16="http://schemas.microsoft.com/office/drawing/2014/main" id="{4025CFD4-5515-5A40-B415-C6CB26D63685}"/>
              </a:ext>
            </a:extLst>
          </p:cNvPr>
          <p:cNvSpPr>
            <a:spLocks noEditPoints="1"/>
          </p:cNvSpPr>
          <p:nvPr/>
        </p:nvSpPr>
        <p:spPr bwMode="auto">
          <a:xfrm>
            <a:off x="1482725" y="3608388"/>
            <a:ext cx="185738" cy="233362"/>
          </a:xfrm>
          <a:custGeom>
            <a:avLst/>
            <a:gdLst>
              <a:gd name="T0" fmla="*/ 25 w 54"/>
              <a:gd name="T1" fmla="*/ 26 h 68"/>
              <a:gd name="T2" fmla="*/ 20 w 54"/>
              <a:gd name="T3" fmla="*/ 33 h 68"/>
              <a:gd name="T4" fmla="*/ 20 w 54"/>
              <a:gd name="T5" fmla="*/ 63 h 68"/>
              <a:gd name="T6" fmla="*/ 15 w 54"/>
              <a:gd name="T7" fmla="*/ 68 h 68"/>
              <a:gd name="T8" fmla="*/ 10 w 54"/>
              <a:gd name="T9" fmla="*/ 68 h 68"/>
              <a:gd name="T10" fmla="*/ 5 w 54"/>
              <a:gd name="T11" fmla="*/ 63 h 68"/>
              <a:gd name="T12" fmla="*/ 5 w 54"/>
              <a:gd name="T13" fmla="*/ 33 h 68"/>
              <a:gd name="T14" fmla="*/ 0 w 54"/>
              <a:gd name="T15" fmla="*/ 26 h 68"/>
              <a:gd name="T16" fmla="*/ 0 w 54"/>
              <a:gd name="T17" fmla="*/ 2 h 68"/>
              <a:gd name="T18" fmla="*/ 3 w 54"/>
              <a:gd name="T19" fmla="*/ 0 h 68"/>
              <a:gd name="T20" fmla="*/ 5 w 54"/>
              <a:gd name="T21" fmla="*/ 2 h 68"/>
              <a:gd name="T22" fmla="*/ 5 w 54"/>
              <a:gd name="T23" fmla="*/ 18 h 68"/>
              <a:gd name="T24" fmla="*/ 8 w 54"/>
              <a:gd name="T25" fmla="*/ 20 h 68"/>
              <a:gd name="T26" fmla="*/ 10 w 54"/>
              <a:gd name="T27" fmla="*/ 18 h 68"/>
              <a:gd name="T28" fmla="*/ 10 w 54"/>
              <a:gd name="T29" fmla="*/ 2 h 68"/>
              <a:gd name="T30" fmla="*/ 13 w 54"/>
              <a:gd name="T31" fmla="*/ 0 h 68"/>
              <a:gd name="T32" fmla="*/ 15 w 54"/>
              <a:gd name="T33" fmla="*/ 2 h 68"/>
              <a:gd name="T34" fmla="*/ 15 w 54"/>
              <a:gd name="T35" fmla="*/ 18 h 68"/>
              <a:gd name="T36" fmla="*/ 17 w 54"/>
              <a:gd name="T37" fmla="*/ 20 h 68"/>
              <a:gd name="T38" fmla="*/ 20 w 54"/>
              <a:gd name="T39" fmla="*/ 18 h 68"/>
              <a:gd name="T40" fmla="*/ 20 w 54"/>
              <a:gd name="T41" fmla="*/ 2 h 68"/>
              <a:gd name="T42" fmla="*/ 22 w 54"/>
              <a:gd name="T43" fmla="*/ 0 h 68"/>
              <a:gd name="T44" fmla="*/ 25 w 54"/>
              <a:gd name="T45" fmla="*/ 2 h 68"/>
              <a:gd name="T46" fmla="*/ 25 w 54"/>
              <a:gd name="T47" fmla="*/ 26 h 68"/>
              <a:gd name="T48" fmla="*/ 54 w 54"/>
              <a:gd name="T49" fmla="*/ 63 h 68"/>
              <a:gd name="T50" fmla="*/ 49 w 54"/>
              <a:gd name="T51" fmla="*/ 68 h 68"/>
              <a:gd name="T52" fmla="*/ 44 w 54"/>
              <a:gd name="T53" fmla="*/ 68 h 68"/>
              <a:gd name="T54" fmla="*/ 39 w 54"/>
              <a:gd name="T55" fmla="*/ 63 h 68"/>
              <a:gd name="T56" fmla="*/ 39 w 54"/>
              <a:gd name="T57" fmla="*/ 43 h 68"/>
              <a:gd name="T58" fmla="*/ 31 w 54"/>
              <a:gd name="T59" fmla="*/ 43 h 68"/>
              <a:gd name="T60" fmla="*/ 30 w 54"/>
              <a:gd name="T61" fmla="*/ 42 h 68"/>
              <a:gd name="T62" fmla="*/ 30 w 54"/>
              <a:gd name="T63" fmla="*/ 12 h 68"/>
              <a:gd name="T64" fmla="*/ 42 w 54"/>
              <a:gd name="T65" fmla="*/ 0 h 68"/>
              <a:gd name="T66" fmla="*/ 51 w 54"/>
              <a:gd name="T67" fmla="*/ 0 h 68"/>
              <a:gd name="T68" fmla="*/ 54 w 54"/>
              <a:gd name="T69" fmla="*/ 2 h 68"/>
              <a:gd name="T70" fmla="*/ 54 w 54"/>
              <a:gd name="T71" fmla="*/ 63 h 6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4" h="68">
                <a:moveTo>
                  <a:pt x="25" y="26"/>
                </a:moveTo>
                <a:cubicBezTo>
                  <a:pt x="25" y="29"/>
                  <a:pt x="23" y="32"/>
                  <a:pt x="20" y="3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6"/>
                  <a:pt x="18" y="68"/>
                  <a:pt x="15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7" y="68"/>
                  <a:pt x="5" y="66"/>
                  <a:pt x="5" y="63"/>
                </a:cubicBezTo>
                <a:cubicBezTo>
                  <a:pt x="5" y="33"/>
                  <a:pt x="5" y="33"/>
                  <a:pt x="5" y="33"/>
                </a:cubicBezTo>
                <a:cubicBezTo>
                  <a:pt x="2" y="32"/>
                  <a:pt x="0" y="29"/>
                  <a:pt x="0" y="2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4" y="0"/>
                  <a:pt x="5" y="1"/>
                  <a:pt x="5" y="2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9"/>
                  <a:pt x="6" y="20"/>
                  <a:pt x="8" y="20"/>
                </a:cubicBezTo>
                <a:cubicBezTo>
                  <a:pt x="9" y="20"/>
                  <a:pt x="10" y="19"/>
                  <a:pt x="10" y="18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1"/>
                  <a:pt x="11" y="0"/>
                  <a:pt x="13" y="0"/>
                </a:cubicBezTo>
                <a:cubicBezTo>
                  <a:pt x="14" y="0"/>
                  <a:pt x="15" y="1"/>
                  <a:pt x="15" y="2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9"/>
                  <a:pt x="16" y="20"/>
                  <a:pt x="17" y="20"/>
                </a:cubicBezTo>
                <a:cubicBezTo>
                  <a:pt x="19" y="20"/>
                  <a:pt x="20" y="19"/>
                  <a:pt x="20" y="18"/>
                </a:cubicBezTo>
                <a:cubicBezTo>
                  <a:pt x="20" y="2"/>
                  <a:pt x="20" y="2"/>
                  <a:pt x="20" y="2"/>
                </a:cubicBezTo>
                <a:cubicBezTo>
                  <a:pt x="20" y="1"/>
                  <a:pt x="21" y="0"/>
                  <a:pt x="22" y="0"/>
                </a:cubicBezTo>
                <a:cubicBezTo>
                  <a:pt x="24" y="0"/>
                  <a:pt x="25" y="1"/>
                  <a:pt x="25" y="2"/>
                </a:cubicBezTo>
                <a:lnTo>
                  <a:pt x="25" y="26"/>
                </a:lnTo>
                <a:close/>
                <a:moveTo>
                  <a:pt x="54" y="63"/>
                </a:moveTo>
                <a:cubicBezTo>
                  <a:pt x="54" y="66"/>
                  <a:pt x="52" y="68"/>
                  <a:pt x="49" y="68"/>
                </a:cubicBezTo>
                <a:cubicBezTo>
                  <a:pt x="44" y="68"/>
                  <a:pt x="44" y="68"/>
                  <a:pt x="44" y="68"/>
                </a:cubicBezTo>
                <a:cubicBezTo>
                  <a:pt x="42" y="68"/>
                  <a:pt x="39" y="66"/>
                  <a:pt x="39" y="63"/>
                </a:cubicBezTo>
                <a:cubicBezTo>
                  <a:pt x="39" y="43"/>
                  <a:pt x="39" y="43"/>
                  <a:pt x="39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3"/>
                  <a:pt x="30" y="4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5"/>
                  <a:pt x="35" y="0"/>
                  <a:pt x="4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3" y="0"/>
                  <a:pt x="54" y="1"/>
                  <a:pt x="54" y="2"/>
                </a:cubicBezTo>
                <a:lnTo>
                  <a:pt x="54" y="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59" name="Freeform 180">
            <a:extLst>
              <a:ext uri="{FF2B5EF4-FFF2-40B4-BE49-F238E27FC236}">
                <a16:creationId xmlns:a16="http://schemas.microsoft.com/office/drawing/2014/main" id="{9A69CF4B-19A0-5943-9EC8-0E4F299254DD}"/>
              </a:ext>
            </a:extLst>
          </p:cNvPr>
          <p:cNvSpPr>
            <a:spLocks noEditPoints="1"/>
          </p:cNvSpPr>
          <p:nvPr/>
        </p:nvSpPr>
        <p:spPr bwMode="auto">
          <a:xfrm>
            <a:off x="1976438" y="3624263"/>
            <a:ext cx="200025" cy="200025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56 w 58"/>
              <a:gd name="T19" fmla="*/ 29 h 58"/>
              <a:gd name="T20" fmla="*/ 29 w 58"/>
              <a:gd name="T21" fmla="*/ 29 h 58"/>
              <a:gd name="T22" fmla="*/ 29 w 58"/>
              <a:gd name="T23" fmla="*/ 2 h 58"/>
              <a:gd name="T24" fmla="*/ 11 w 58"/>
              <a:gd name="T25" fmla="*/ 2 h 58"/>
              <a:gd name="T26" fmla="*/ 2 w 58"/>
              <a:gd name="T27" fmla="*/ 10 h 58"/>
              <a:gd name="T28" fmla="*/ 2 w 58"/>
              <a:gd name="T29" fmla="*/ 29 h 58"/>
              <a:gd name="T30" fmla="*/ 29 w 58"/>
              <a:gd name="T31" fmla="*/ 29 h 58"/>
              <a:gd name="T32" fmla="*/ 29 w 58"/>
              <a:gd name="T33" fmla="*/ 55 h 58"/>
              <a:gd name="T34" fmla="*/ 47 w 58"/>
              <a:gd name="T35" fmla="*/ 55 h 58"/>
              <a:gd name="T36" fmla="*/ 56 w 58"/>
              <a:gd name="T37" fmla="*/ 47 h 58"/>
              <a:gd name="T38" fmla="*/ 56 w 58"/>
              <a:gd name="T39" fmla="*/ 29 h 5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56" y="29"/>
                </a:moveTo>
                <a:cubicBezTo>
                  <a:pt x="29" y="29"/>
                  <a:pt x="29" y="29"/>
                  <a:pt x="29" y="29"/>
                </a:cubicBezTo>
                <a:cubicBezTo>
                  <a:pt x="29" y="2"/>
                  <a:pt x="29" y="2"/>
                  <a:pt x="29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6" y="2"/>
                  <a:pt x="2" y="6"/>
                  <a:pt x="2" y="10"/>
                </a:cubicBezTo>
                <a:cubicBezTo>
                  <a:pt x="2" y="29"/>
                  <a:pt x="2" y="29"/>
                  <a:pt x="2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55"/>
                  <a:pt x="29" y="55"/>
                  <a:pt x="29" y="55"/>
                </a:cubicBezTo>
                <a:cubicBezTo>
                  <a:pt x="47" y="55"/>
                  <a:pt x="47" y="55"/>
                  <a:pt x="47" y="55"/>
                </a:cubicBezTo>
                <a:cubicBezTo>
                  <a:pt x="52" y="55"/>
                  <a:pt x="56" y="52"/>
                  <a:pt x="56" y="47"/>
                </a:cubicBezTo>
                <a:lnTo>
                  <a:pt x="56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60" name="Freeform 181">
            <a:extLst>
              <a:ext uri="{FF2B5EF4-FFF2-40B4-BE49-F238E27FC236}">
                <a16:creationId xmlns:a16="http://schemas.microsoft.com/office/drawing/2014/main" id="{203017F5-5FE8-0E4D-8DB5-F69212315F98}"/>
              </a:ext>
            </a:extLst>
          </p:cNvPr>
          <p:cNvSpPr>
            <a:spLocks/>
          </p:cNvSpPr>
          <p:nvPr/>
        </p:nvSpPr>
        <p:spPr bwMode="auto">
          <a:xfrm>
            <a:off x="2474913" y="3608388"/>
            <a:ext cx="123825" cy="233362"/>
          </a:xfrm>
          <a:custGeom>
            <a:avLst/>
            <a:gdLst>
              <a:gd name="T0" fmla="*/ 22 w 36"/>
              <a:gd name="T1" fmla="*/ 60 h 68"/>
              <a:gd name="T2" fmla="*/ 22 w 36"/>
              <a:gd name="T3" fmla="*/ 67 h 68"/>
              <a:gd name="T4" fmla="*/ 21 w 36"/>
              <a:gd name="T5" fmla="*/ 68 h 68"/>
              <a:gd name="T6" fmla="*/ 16 w 36"/>
              <a:gd name="T7" fmla="*/ 68 h 68"/>
              <a:gd name="T8" fmla="*/ 15 w 36"/>
              <a:gd name="T9" fmla="*/ 67 h 68"/>
              <a:gd name="T10" fmla="*/ 15 w 36"/>
              <a:gd name="T11" fmla="*/ 60 h 68"/>
              <a:gd name="T12" fmla="*/ 1 w 36"/>
              <a:gd name="T13" fmla="*/ 53 h 68"/>
              <a:gd name="T14" fmla="*/ 1 w 36"/>
              <a:gd name="T15" fmla="*/ 52 h 68"/>
              <a:gd name="T16" fmla="*/ 5 w 36"/>
              <a:gd name="T17" fmla="*/ 46 h 68"/>
              <a:gd name="T18" fmla="*/ 6 w 36"/>
              <a:gd name="T19" fmla="*/ 46 h 68"/>
              <a:gd name="T20" fmla="*/ 6 w 36"/>
              <a:gd name="T21" fmla="*/ 46 h 68"/>
              <a:gd name="T22" fmla="*/ 19 w 36"/>
              <a:gd name="T23" fmla="*/ 51 h 68"/>
              <a:gd name="T24" fmla="*/ 26 w 36"/>
              <a:gd name="T25" fmla="*/ 45 h 68"/>
              <a:gd name="T26" fmla="*/ 17 w 36"/>
              <a:gd name="T27" fmla="*/ 38 h 68"/>
              <a:gd name="T28" fmla="*/ 1 w 36"/>
              <a:gd name="T29" fmla="*/ 22 h 68"/>
              <a:gd name="T30" fmla="*/ 15 w 36"/>
              <a:gd name="T31" fmla="*/ 8 h 68"/>
              <a:gd name="T32" fmla="*/ 15 w 36"/>
              <a:gd name="T33" fmla="*/ 1 h 68"/>
              <a:gd name="T34" fmla="*/ 16 w 36"/>
              <a:gd name="T35" fmla="*/ 0 h 68"/>
              <a:gd name="T36" fmla="*/ 21 w 36"/>
              <a:gd name="T37" fmla="*/ 0 h 68"/>
              <a:gd name="T38" fmla="*/ 22 w 36"/>
              <a:gd name="T39" fmla="*/ 1 h 68"/>
              <a:gd name="T40" fmla="*/ 22 w 36"/>
              <a:gd name="T41" fmla="*/ 8 h 68"/>
              <a:gd name="T42" fmla="*/ 34 w 36"/>
              <a:gd name="T43" fmla="*/ 13 h 68"/>
              <a:gd name="T44" fmla="*/ 34 w 36"/>
              <a:gd name="T45" fmla="*/ 14 h 68"/>
              <a:gd name="T46" fmla="*/ 31 w 36"/>
              <a:gd name="T47" fmla="*/ 20 h 68"/>
              <a:gd name="T48" fmla="*/ 30 w 36"/>
              <a:gd name="T49" fmla="*/ 20 h 68"/>
              <a:gd name="T50" fmla="*/ 29 w 36"/>
              <a:gd name="T51" fmla="*/ 20 h 68"/>
              <a:gd name="T52" fmla="*/ 19 w 36"/>
              <a:gd name="T53" fmla="*/ 16 h 68"/>
              <a:gd name="T54" fmla="*/ 11 w 36"/>
              <a:gd name="T55" fmla="*/ 22 h 68"/>
              <a:gd name="T56" fmla="*/ 21 w 36"/>
              <a:gd name="T57" fmla="*/ 30 h 68"/>
              <a:gd name="T58" fmla="*/ 36 w 36"/>
              <a:gd name="T59" fmla="*/ 45 h 68"/>
              <a:gd name="T60" fmla="*/ 22 w 36"/>
              <a:gd name="T61" fmla="*/ 60 h 6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36" h="68">
                <a:moveTo>
                  <a:pt x="22" y="60"/>
                </a:moveTo>
                <a:cubicBezTo>
                  <a:pt x="22" y="67"/>
                  <a:pt x="22" y="67"/>
                  <a:pt x="22" y="67"/>
                </a:cubicBezTo>
                <a:cubicBezTo>
                  <a:pt x="22" y="67"/>
                  <a:pt x="22" y="68"/>
                  <a:pt x="21" y="68"/>
                </a:cubicBezTo>
                <a:cubicBezTo>
                  <a:pt x="16" y="68"/>
                  <a:pt x="16" y="68"/>
                  <a:pt x="16" y="68"/>
                </a:cubicBezTo>
                <a:cubicBezTo>
                  <a:pt x="15" y="68"/>
                  <a:pt x="15" y="67"/>
                  <a:pt x="15" y="67"/>
                </a:cubicBezTo>
                <a:cubicBezTo>
                  <a:pt x="15" y="60"/>
                  <a:pt x="15" y="60"/>
                  <a:pt x="15" y="60"/>
                </a:cubicBezTo>
                <a:cubicBezTo>
                  <a:pt x="6" y="59"/>
                  <a:pt x="1" y="53"/>
                  <a:pt x="1" y="53"/>
                </a:cubicBezTo>
                <a:cubicBezTo>
                  <a:pt x="0" y="53"/>
                  <a:pt x="0" y="52"/>
                  <a:pt x="1" y="52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5" y="46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7" y="46"/>
                  <a:pt x="12" y="51"/>
                  <a:pt x="19" y="51"/>
                </a:cubicBezTo>
                <a:cubicBezTo>
                  <a:pt x="22" y="51"/>
                  <a:pt x="26" y="49"/>
                  <a:pt x="26" y="45"/>
                </a:cubicBezTo>
                <a:cubicBezTo>
                  <a:pt x="26" y="41"/>
                  <a:pt x="22" y="40"/>
                  <a:pt x="17" y="38"/>
                </a:cubicBezTo>
                <a:cubicBezTo>
                  <a:pt x="10" y="35"/>
                  <a:pt x="1" y="32"/>
                  <a:pt x="1" y="22"/>
                </a:cubicBezTo>
                <a:cubicBezTo>
                  <a:pt x="1" y="15"/>
                  <a:pt x="7" y="9"/>
                  <a:pt x="15" y="8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0"/>
                  <a:pt x="15" y="0"/>
                  <a:pt x="16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2" y="0"/>
                  <a:pt x="22" y="1"/>
                </a:cubicBezTo>
                <a:cubicBezTo>
                  <a:pt x="22" y="8"/>
                  <a:pt x="22" y="8"/>
                  <a:pt x="22" y="8"/>
                </a:cubicBezTo>
                <a:cubicBezTo>
                  <a:pt x="30" y="8"/>
                  <a:pt x="34" y="13"/>
                  <a:pt x="34" y="13"/>
                </a:cubicBezTo>
                <a:cubicBezTo>
                  <a:pt x="35" y="13"/>
                  <a:pt x="35" y="14"/>
                  <a:pt x="34" y="14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1" y="20"/>
                  <a:pt x="30" y="20"/>
                </a:cubicBezTo>
                <a:cubicBezTo>
                  <a:pt x="30" y="20"/>
                  <a:pt x="30" y="20"/>
                  <a:pt x="29" y="20"/>
                </a:cubicBezTo>
                <a:cubicBezTo>
                  <a:pt x="29" y="20"/>
                  <a:pt x="25" y="16"/>
                  <a:pt x="19" y="16"/>
                </a:cubicBezTo>
                <a:cubicBezTo>
                  <a:pt x="14" y="16"/>
                  <a:pt x="11" y="18"/>
                  <a:pt x="11" y="22"/>
                </a:cubicBezTo>
                <a:cubicBezTo>
                  <a:pt x="11" y="26"/>
                  <a:pt x="16" y="28"/>
                  <a:pt x="21" y="30"/>
                </a:cubicBezTo>
                <a:cubicBezTo>
                  <a:pt x="28" y="32"/>
                  <a:pt x="36" y="36"/>
                  <a:pt x="36" y="45"/>
                </a:cubicBezTo>
                <a:cubicBezTo>
                  <a:pt x="36" y="52"/>
                  <a:pt x="30" y="59"/>
                  <a:pt x="22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61" name="Freeform 182">
            <a:extLst>
              <a:ext uri="{FF2B5EF4-FFF2-40B4-BE49-F238E27FC236}">
                <a16:creationId xmlns:a16="http://schemas.microsoft.com/office/drawing/2014/main" id="{CC127D37-381D-6D43-993A-B8DDFEA06BE1}"/>
              </a:ext>
            </a:extLst>
          </p:cNvPr>
          <p:cNvSpPr>
            <a:spLocks noEditPoints="1"/>
          </p:cNvSpPr>
          <p:nvPr/>
        </p:nvSpPr>
        <p:spPr bwMode="auto">
          <a:xfrm>
            <a:off x="2971800" y="3621088"/>
            <a:ext cx="217488" cy="203200"/>
          </a:xfrm>
          <a:custGeom>
            <a:avLst/>
            <a:gdLst>
              <a:gd name="T0" fmla="*/ 70 w 137"/>
              <a:gd name="T1" fmla="*/ 24 h 128"/>
              <a:gd name="T2" fmla="*/ 29 w 137"/>
              <a:gd name="T3" fmla="*/ 50 h 128"/>
              <a:gd name="T4" fmla="*/ 0 w 137"/>
              <a:gd name="T5" fmla="*/ 26 h 128"/>
              <a:gd name="T6" fmla="*/ 42 w 137"/>
              <a:gd name="T7" fmla="*/ 0 h 128"/>
              <a:gd name="T8" fmla="*/ 70 w 137"/>
              <a:gd name="T9" fmla="*/ 24 h 128"/>
              <a:gd name="T10" fmla="*/ 70 w 137"/>
              <a:gd name="T11" fmla="*/ 74 h 128"/>
              <a:gd name="T12" fmla="*/ 42 w 137"/>
              <a:gd name="T13" fmla="*/ 98 h 128"/>
              <a:gd name="T14" fmla="*/ 0 w 137"/>
              <a:gd name="T15" fmla="*/ 72 h 128"/>
              <a:gd name="T16" fmla="*/ 29 w 137"/>
              <a:gd name="T17" fmla="*/ 50 h 128"/>
              <a:gd name="T18" fmla="*/ 70 w 137"/>
              <a:gd name="T19" fmla="*/ 74 h 128"/>
              <a:gd name="T20" fmla="*/ 109 w 137"/>
              <a:gd name="T21" fmla="*/ 104 h 128"/>
              <a:gd name="T22" fmla="*/ 70 w 137"/>
              <a:gd name="T23" fmla="*/ 128 h 128"/>
              <a:gd name="T24" fmla="*/ 70 w 137"/>
              <a:gd name="T25" fmla="*/ 128 h 128"/>
              <a:gd name="T26" fmla="*/ 70 w 137"/>
              <a:gd name="T27" fmla="*/ 128 h 128"/>
              <a:gd name="T28" fmla="*/ 70 w 137"/>
              <a:gd name="T29" fmla="*/ 128 h 128"/>
              <a:gd name="T30" fmla="*/ 70 w 137"/>
              <a:gd name="T31" fmla="*/ 128 h 128"/>
              <a:gd name="T32" fmla="*/ 29 w 137"/>
              <a:gd name="T33" fmla="*/ 104 h 128"/>
              <a:gd name="T34" fmla="*/ 29 w 137"/>
              <a:gd name="T35" fmla="*/ 95 h 128"/>
              <a:gd name="T36" fmla="*/ 42 w 137"/>
              <a:gd name="T37" fmla="*/ 102 h 128"/>
              <a:gd name="T38" fmla="*/ 70 w 137"/>
              <a:gd name="T39" fmla="*/ 78 h 128"/>
              <a:gd name="T40" fmla="*/ 70 w 137"/>
              <a:gd name="T41" fmla="*/ 78 h 128"/>
              <a:gd name="T42" fmla="*/ 70 w 137"/>
              <a:gd name="T43" fmla="*/ 78 h 128"/>
              <a:gd name="T44" fmla="*/ 70 w 137"/>
              <a:gd name="T45" fmla="*/ 78 h 128"/>
              <a:gd name="T46" fmla="*/ 70 w 137"/>
              <a:gd name="T47" fmla="*/ 78 h 128"/>
              <a:gd name="T48" fmla="*/ 98 w 137"/>
              <a:gd name="T49" fmla="*/ 102 h 128"/>
              <a:gd name="T50" fmla="*/ 109 w 137"/>
              <a:gd name="T51" fmla="*/ 95 h 128"/>
              <a:gd name="T52" fmla="*/ 109 w 137"/>
              <a:gd name="T53" fmla="*/ 104 h 128"/>
              <a:gd name="T54" fmla="*/ 137 w 137"/>
              <a:gd name="T55" fmla="*/ 26 h 128"/>
              <a:gd name="T56" fmla="*/ 111 w 137"/>
              <a:gd name="T57" fmla="*/ 50 h 128"/>
              <a:gd name="T58" fmla="*/ 70 w 137"/>
              <a:gd name="T59" fmla="*/ 24 h 128"/>
              <a:gd name="T60" fmla="*/ 98 w 137"/>
              <a:gd name="T61" fmla="*/ 0 h 128"/>
              <a:gd name="T62" fmla="*/ 137 w 137"/>
              <a:gd name="T63" fmla="*/ 26 h 128"/>
              <a:gd name="T64" fmla="*/ 137 w 137"/>
              <a:gd name="T65" fmla="*/ 72 h 128"/>
              <a:gd name="T66" fmla="*/ 98 w 137"/>
              <a:gd name="T67" fmla="*/ 98 h 128"/>
              <a:gd name="T68" fmla="*/ 70 w 137"/>
              <a:gd name="T69" fmla="*/ 74 h 128"/>
              <a:gd name="T70" fmla="*/ 111 w 137"/>
              <a:gd name="T71" fmla="*/ 50 h 128"/>
              <a:gd name="T72" fmla="*/ 137 w 137"/>
              <a:gd name="T73" fmla="*/ 72 h 12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37" h="128">
                <a:moveTo>
                  <a:pt x="70" y="24"/>
                </a:moveTo>
                <a:lnTo>
                  <a:pt x="29" y="50"/>
                </a:lnTo>
                <a:lnTo>
                  <a:pt x="0" y="26"/>
                </a:lnTo>
                <a:lnTo>
                  <a:pt x="42" y="0"/>
                </a:lnTo>
                <a:lnTo>
                  <a:pt x="70" y="24"/>
                </a:lnTo>
                <a:close/>
                <a:moveTo>
                  <a:pt x="70" y="74"/>
                </a:moveTo>
                <a:lnTo>
                  <a:pt x="42" y="98"/>
                </a:lnTo>
                <a:lnTo>
                  <a:pt x="0" y="72"/>
                </a:lnTo>
                <a:lnTo>
                  <a:pt x="29" y="50"/>
                </a:lnTo>
                <a:lnTo>
                  <a:pt x="70" y="74"/>
                </a:lnTo>
                <a:close/>
                <a:moveTo>
                  <a:pt x="109" y="104"/>
                </a:moveTo>
                <a:lnTo>
                  <a:pt x="70" y="128"/>
                </a:lnTo>
                <a:lnTo>
                  <a:pt x="29" y="104"/>
                </a:lnTo>
                <a:lnTo>
                  <a:pt x="29" y="95"/>
                </a:lnTo>
                <a:lnTo>
                  <a:pt x="42" y="102"/>
                </a:lnTo>
                <a:lnTo>
                  <a:pt x="70" y="78"/>
                </a:lnTo>
                <a:lnTo>
                  <a:pt x="98" y="102"/>
                </a:lnTo>
                <a:lnTo>
                  <a:pt x="109" y="95"/>
                </a:lnTo>
                <a:lnTo>
                  <a:pt x="109" y="104"/>
                </a:lnTo>
                <a:close/>
                <a:moveTo>
                  <a:pt x="137" y="26"/>
                </a:moveTo>
                <a:lnTo>
                  <a:pt x="111" y="50"/>
                </a:lnTo>
                <a:lnTo>
                  <a:pt x="70" y="24"/>
                </a:lnTo>
                <a:lnTo>
                  <a:pt x="98" y="0"/>
                </a:lnTo>
                <a:lnTo>
                  <a:pt x="137" y="26"/>
                </a:lnTo>
                <a:close/>
                <a:moveTo>
                  <a:pt x="137" y="72"/>
                </a:moveTo>
                <a:lnTo>
                  <a:pt x="98" y="98"/>
                </a:lnTo>
                <a:lnTo>
                  <a:pt x="70" y="74"/>
                </a:lnTo>
                <a:lnTo>
                  <a:pt x="111" y="50"/>
                </a:lnTo>
                <a:lnTo>
                  <a:pt x="137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62" name="Freeform 183">
            <a:extLst>
              <a:ext uri="{FF2B5EF4-FFF2-40B4-BE49-F238E27FC236}">
                <a16:creationId xmlns:a16="http://schemas.microsoft.com/office/drawing/2014/main" id="{7CEF2FB4-651B-134D-9ECC-E8BE106B6C52}"/>
              </a:ext>
            </a:extLst>
          </p:cNvPr>
          <p:cNvSpPr>
            <a:spLocks noEditPoints="1"/>
          </p:cNvSpPr>
          <p:nvPr/>
        </p:nvSpPr>
        <p:spPr bwMode="auto">
          <a:xfrm>
            <a:off x="3460750" y="3690938"/>
            <a:ext cx="180975" cy="50800"/>
          </a:xfrm>
          <a:custGeom>
            <a:avLst/>
            <a:gdLst>
              <a:gd name="T0" fmla="*/ 14 w 53"/>
              <a:gd name="T1" fmla="*/ 11 h 15"/>
              <a:gd name="T2" fmla="*/ 11 w 53"/>
              <a:gd name="T3" fmla="*/ 15 h 15"/>
              <a:gd name="T4" fmla="*/ 3 w 53"/>
              <a:gd name="T5" fmla="*/ 15 h 15"/>
              <a:gd name="T6" fmla="*/ 0 w 53"/>
              <a:gd name="T7" fmla="*/ 11 h 15"/>
              <a:gd name="T8" fmla="*/ 0 w 53"/>
              <a:gd name="T9" fmla="*/ 4 h 15"/>
              <a:gd name="T10" fmla="*/ 3 w 53"/>
              <a:gd name="T11" fmla="*/ 0 h 15"/>
              <a:gd name="T12" fmla="*/ 11 w 53"/>
              <a:gd name="T13" fmla="*/ 0 h 15"/>
              <a:gd name="T14" fmla="*/ 14 w 53"/>
              <a:gd name="T15" fmla="*/ 4 h 15"/>
              <a:gd name="T16" fmla="*/ 14 w 53"/>
              <a:gd name="T17" fmla="*/ 11 h 15"/>
              <a:gd name="T18" fmla="*/ 34 w 53"/>
              <a:gd name="T19" fmla="*/ 11 h 15"/>
              <a:gd name="T20" fmla="*/ 30 w 53"/>
              <a:gd name="T21" fmla="*/ 15 h 15"/>
              <a:gd name="T22" fmla="*/ 23 w 53"/>
              <a:gd name="T23" fmla="*/ 15 h 15"/>
              <a:gd name="T24" fmla="*/ 19 w 53"/>
              <a:gd name="T25" fmla="*/ 11 h 15"/>
              <a:gd name="T26" fmla="*/ 19 w 53"/>
              <a:gd name="T27" fmla="*/ 4 h 15"/>
              <a:gd name="T28" fmla="*/ 23 w 53"/>
              <a:gd name="T29" fmla="*/ 0 h 15"/>
              <a:gd name="T30" fmla="*/ 30 w 53"/>
              <a:gd name="T31" fmla="*/ 0 h 15"/>
              <a:gd name="T32" fmla="*/ 34 w 53"/>
              <a:gd name="T33" fmla="*/ 4 h 15"/>
              <a:gd name="T34" fmla="*/ 34 w 53"/>
              <a:gd name="T35" fmla="*/ 11 h 15"/>
              <a:gd name="T36" fmla="*/ 53 w 53"/>
              <a:gd name="T37" fmla="*/ 11 h 15"/>
              <a:gd name="T38" fmla="*/ 50 w 53"/>
              <a:gd name="T39" fmla="*/ 15 h 15"/>
              <a:gd name="T40" fmla="*/ 42 w 53"/>
              <a:gd name="T41" fmla="*/ 15 h 15"/>
              <a:gd name="T42" fmla="*/ 39 w 53"/>
              <a:gd name="T43" fmla="*/ 11 h 15"/>
              <a:gd name="T44" fmla="*/ 39 w 53"/>
              <a:gd name="T45" fmla="*/ 4 h 15"/>
              <a:gd name="T46" fmla="*/ 42 w 53"/>
              <a:gd name="T47" fmla="*/ 0 h 15"/>
              <a:gd name="T48" fmla="*/ 50 w 53"/>
              <a:gd name="T49" fmla="*/ 0 h 15"/>
              <a:gd name="T50" fmla="*/ 53 w 53"/>
              <a:gd name="T51" fmla="*/ 4 h 15"/>
              <a:gd name="T52" fmla="*/ 53 w 53"/>
              <a:gd name="T53" fmla="*/ 11 h 1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3" h="15">
                <a:moveTo>
                  <a:pt x="14" y="11"/>
                </a:moveTo>
                <a:cubicBezTo>
                  <a:pt x="14" y="13"/>
                  <a:pt x="13" y="15"/>
                  <a:pt x="11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1" y="15"/>
                  <a:pt x="0" y="13"/>
                  <a:pt x="0" y="11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3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3" y="0"/>
                  <a:pt x="14" y="2"/>
                  <a:pt x="14" y="4"/>
                </a:cubicBezTo>
                <a:lnTo>
                  <a:pt x="14" y="11"/>
                </a:lnTo>
                <a:close/>
                <a:moveTo>
                  <a:pt x="34" y="11"/>
                </a:moveTo>
                <a:cubicBezTo>
                  <a:pt x="34" y="13"/>
                  <a:pt x="32" y="15"/>
                  <a:pt x="30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1" y="15"/>
                  <a:pt x="19" y="13"/>
                  <a:pt x="19" y="11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2"/>
                  <a:pt x="21" y="0"/>
                  <a:pt x="23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4" y="2"/>
                  <a:pt x="34" y="4"/>
                </a:cubicBezTo>
                <a:lnTo>
                  <a:pt x="34" y="11"/>
                </a:lnTo>
                <a:close/>
                <a:moveTo>
                  <a:pt x="53" y="11"/>
                </a:moveTo>
                <a:cubicBezTo>
                  <a:pt x="53" y="13"/>
                  <a:pt x="52" y="15"/>
                  <a:pt x="50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0" y="15"/>
                  <a:pt x="39" y="13"/>
                  <a:pt x="39" y="11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2"/>
                  <a:pt x="40" y="0"/>
                  <a:pt x="42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2" y="0"/>
                  <a:pt x="53" y="2"/>
                  <a:pt x="53" y="4"/>
                </a:cubicBezTo>
                <a:lnTo>
                  <a:pt x="53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63" name="Freeform 184">
            <a:extLst>
              <a:ext uri="{FF2B5EF4-FFF2-40B4-BE49-F238E27FC236}">
                <a16:creationId xmlns:a16="http://schemas.microsoft.com/office/drawing/2014/main" id="{3BCE2660-7B44-FD4F-BE31-368D73F25E7A}"/>
              </a:ext>
            </a:extLst>
          </p:cNvPr>
          <p:cNvSpPr>
            <a:spLocks noEditPoints="1"/>
          </p:cNvSpPr>
          <p:nvPr/>
        </p:nvSpPr>
        <p:spPr bwMode="auto">
          <a:xfrm>
            <a:off x="3954463" y="3638550"/>
            <a:ext cx="233362" cy="185738"/>
          </a:xfrm>
          <a:custGeom>
            <a:avLst/>
            <a:gdLst>
              <a:gd name="T0" fmla="*/ 68 w 68"/>
              <a:gd name="T1" fmla="*/ 48 h 54"/>
              <a:gd name="T2" fmla="*/ 62 w 68"/>
              <a:gd name="T3" fmla="*/ 54 h 54"/>
              <a:gd name="T4" fmla="*/ 7 w 68"/>
              <a:gd name="T5" fmla="*/ 54 h 54"/>
              <a:gd name="T6" fmla="*/ 0 w 68"/>
              <a:gd name="T7" fmla="*/ 48 h 54"/>
              <a:gd name="T8" fmla="*/ 0 w 68"/>
              <a:gd name="T9" fmla="*/ 6 h 54"/>
              <a:gd name="T10" fmla="*/ 7 w 68"/>
              <a:gd name="T11" fmla="*/ 0 h 54"/>
              <a:gd name="T12" fmla="*/ 62 w 68"/>
              <a:gd name="T13" fmla="*/ 0 h 54"/>
              <a:gd name="T14" fmla="*/ 68 w 68"/>
              <a:gd name="T15" fmla="*/ 6 h 54"/>
              <a:gd name="T16" fmla="*/ 68 w 68"/>
              <a:gd name="T17" fmla="*/ 48 h 54"/>
              <a:gd name="T18" fmla="*/ 62 w 68"/>
              <a:gd name="T19" fmla="*/ 5 h 54"/>
              <a:gd name="T20" fmla="*/ 7 w 68"/>
              <a:gd name="T21" fmla="*/ 5 h 54"/>
              <a:gd name="T22" fmla="*/ 5 w 68"/>
              <a:gd name="T23" fmla="*/ 6 h 54"/>
              <a:gd name="T24" fmla="*/ 11 w 68"/>
              <a:gd name="T25" fmla="*/ 17 h 54"/>
              <a:gd name="T26" fmla="*/ 26 w 68"/>
              <a:gd name="T27" fmla="*/ 29 h 54"/>
              <a:gd name="T28" fmla="*/ 34 w 68"/>
              <a:gd name="T29" fmla="*/ 34 h 54"/>
              <a:gd name="T30" fmla="*/ 34 w 68"/>
              <a:gd name="T31" fmla="*/ 34 h 54"/>
              <a:gd name="T32" fmla="*/ 34 w 68"/>
              <a:gd name="T33" fmla="*/ 34 h 54"/>
              <a:gd name="T34" fmla="*/ 43 w 68"/>
              <a:gd name="T35" fmla="*/ 29 h 54"/>
              <a:gd name="T36" fmla="*/ 58 w 68"/>
              <a:gd name="T37" fmla="*/ 17 h 54"/>
              <a:gd name="T38" fmla="*/ 64 w 68"/>
              <a:gd name="T39" fmla="*/ 8 h 54"/>
              <a:gd name="T40" fmla="*/ 62 w 68"/>
              <a:gd name="T41" fmla="*/ 5 h 54"/>
              <a:gd name="T42" fmla="*/ 64 w 68"/>
              <a:gd name="T43" fmla="*/ 19 h 54"/>
              <a:gd name="T44" fmla="*/ 61 w 68"/>
              <a:gd name="T45" fmla="*/ 21 h 54"/>
              <a:gd name="T46" fmla="*/ 45 w 68"/>
              <a:gd name="T47" fmla="*/ 34 h 54"/>
              <a:gd name="T48" fmla="*/ 34 w 68"/>
              <a:gd name="T49" fmla="*/ 39 h 54"/>
              <a:gd name="T50" fmla="*/ 34 w 68"/>
              <a:gd name="T51" fmla="*/ 39 h 54"/>
              <a:gd name="T52" fmla="*/ 34 w 68"/>
              <a:gd name="T53" fmla="*/ 39 h 54"/>
              <a:gd name="T54" fmla="*/ 24 w 68"/>
              <a:gd name="T55" fmla="*/ 34 h 54"/>
              <a:gd name="T56" fmla="*/ 8 w 68"/>
              <a:gd name="T57" fmla="*/ 21 h 54"/>
              <a:gd name="T58" fmla="*/ 5 w 68"/>
              <a:gd name="T59" fmla="*/ 19 h 54"/>
              <a:gd name="T60" fmla="*/ 5 w 68"/>
              <a:gd name="T61" fmla="*/ 48 h 54"/>
              <a:gd name="T62" fmla="*/ 7 w 68"/>
              <a:gd name="T63" fmla="*/ 49 h 54"/>
              <a:gd name="T64" fmla="*/ 62 w 68"/>
              <a:gd name="T65" fmla="*/ 49 h 54"/>
              <a:gd name="T66" fmla="*/ 64 w 68"/>
              <a:gd name="T67" fmla="*/ 48 h 54"/>
              <a:gd name="T68" fmla="*/ 64 w 68"/>
              <a:gd name="T69" fmla="*/ 19 h 5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8" h="54">
                <a:moveTo>
                  <a:pt x="68" y="48"/>
                </a:moveTo>
                <a:cubicBezTo>
                  <a:pt x="68" y="51"/>
                  <a:pt x="66" y="54"/>
                  <a:pt x="62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3" y="54"/>
                  <a:pt x="0" y="51"/>
                  <a:pt x="0" y="48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3" y="0"/>
                  <a:pt x="7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6" y="0"/>
                  <a:pt x="68" y="3"/>
                  <a:pt x="68" y="6"/>
                </a:cubicBezTo>
                <a:lnTo>
                  <a:pt x="68" y="48"/>
                </a:lnTo>
                <a:close/>
                <a:moveTo>
                  <a:pt x="62" y="5"/>
                </a:move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6"/>
                </a:cubicBezTo>
                <a:cubicBezTo>
                  <a:pt x="5" y="11"/>
                  <a:pt x="7" y="15"/>
                  <a:pt x="11" y="17"/>
                </a:cubicBezTo>
                <a:cubicBezTo>
                  <a:pt x="16" y="21"/>
                  <a:pt x="21" y="25"/>
                  <a:pt x="26" y="29"/>
                </a:cubicBezTo>
                <a:cubicBezTo>
                  <a:pt x="28" y="31"/>
                  <a:pt x="32" y="34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7" y="34"/>
                  <a:pt x="41" y="31"/>
                  <a:pt x="43" y="29"/>
                </a:cubicBezTo>
                <a:cubicBezTo>
                  <a:pt x="48" y="25"/>
                  <a:pt x="53" y="21"/>
                  <a:pt x="58" y="17"/>
                </a:cubicBezTo>
                <a:cubicBezTo>
                  <a:pt x="60" y="15"/>
                  <a:pt x="64" y="11"/>
                  <a:pt x="64" y="8"/>
                </a:cubicBezTo>
                <a:cubicBezTo>
                  <a:pt x="64" y="7"/>
                  <a:pt x="64" y="5"/>
                  <a:pt x="62" y="5"/>
                </a:cubicBezTo>
                <a:close/>
                <a:moveTo>
                  <a:pt x="64" y="19"/>
                </a:moveTo>
                <a:cubicBezTo>
                  <a:pt x="63" y="20"/>
                  <a:pt x="62" y="20"/>
                  <a:pt x="61" y="21"/>
                </a:cubicBezTo>
                <a:cubicBezTo>
                  <a:pt x="56" y="25"/>
                  <a:pt x="50" y="30"/>
                  <a:pt x="45" y="34"/>
                </a:cubicBezTo>
                <a:cubicBezTo>
                  <a:pt x="42" y="36"/>
                  <a:pt x="38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0" y="39"/>
                  <a:pt x="27" y="36"/>
                  <a:pt x="24" y="34"/>
                </a:cubicBezTo>
                <a:cubicBezTo>
                  <a:pt x="19" y="30"/>
                  <a:pt x="13" y="25"/>
                  <a:pt x="8" y="21"/>
                </a:cubicBezTo>
                <a:cubicBezTo>
                  <a:pt x="7" y="20"/>
                  <a:pt x="6" y="20"/>
                  <a:pt x="5" y="19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48"/>
                  <a:pt x="6" y="49"/>
                  <a:pt x="7" y="49"/>
                </a:cubicBezTo>
                <a:cubicBezTo>
                  <a:pt x="62" y="49"/>
                  <a:pt x="62" y="49"/>
                  <a:pt x="62" y="49"/>
                </a:cubicBezTo>
                <a:cubicBezTo>
                  <a:pt x="63" y="49"/>
                  <a:pt x="64" y="48"/>
                  <a:pt x="64" y="48"/>
                </a:cubicBezTo>
                <a:lnTo>
                  <a:pt x="64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64" name="Freeform 185">
            <a:extLst>
              <a:ext uri="{FF2B5EF4-FFF2-40B4-BE49-F238E27FC236}">
                <a16:creationId xmlns:a16="http://schemas.microsoft.com/office/drawing/2014/main" id="{1C4943C5-A2A0-2B4A-9C2B-7F119E7E3C45}"/>
              </a:ext>
            </a:extLst>
          </p:cNvPr>
          <p:cNvSpPr>
            <a:spLocks/>
          </p:cNvSpPr>
          <p:nvPr/>
        </p:nvSpPr>
        <p:spPr bwMode="auto">
          <a:xfrm>
            <a:off x="4448175" y="3624263"/>
            <a:ext cx="130175" cy="182562"/>
          </a:xfrm>
          <a:custGeom>
            <a:avLst/>
            <a:gdLst>
              <a:gd name="T0" fmla="*/ 38 w 38"/>
              <a:gd name="T1" fmla="*/ 50 h 53"/>
              <a:gd name="T2" fmla="*/ 37 w 38"/>
              <a:gd name="T3" fmla="*/ 52 h 53"/>
              <a:gd name="T4" fmla="*/ 29 w 38"/>
              <a:gd name="T5" fmla="*/ 53 h 53"/>
              <a:gd name="T6" fmla="*/ 5 w 38"/>
              <a:gd name="T7" fmla="*/ 35 h 53"/>
              <a:gd name="T8" fmla="*/ 1 w 38"/>
              <a:gd name="T9" fmla="*/ 35 h 53"/>
              <a:gd name="T10" fmla="*/ 0 w 38"/>
              <a:gd name="T11" fmla="*/ 33 h 53"/>
              <a:gd name="T12" fmla="*/ 0 w 38"/>
              <a:gd name="T13" fmla="*/ 29 h 53"/>
              <a:gd name="T14" fmla="*/ 1 w 38"/>
              <a:gd name="T15" fmla="*/ 28 h 53"/>
              <a:gd name="T16" fmla="*/ 3 w 38"/>
              <a:gd name="T17" fmla="*/ 28 h 53"/>
              <a:gd name="T18" fmla="*/ 4 w 38"/>
              <a:gd name="T19" fmla="*/ 24 h 53"/>
              <a:gd name="T20" fmla="*/ 1 w 38"/>
              <a:gd name="T21" fmla="*/ 24 h 53"/>
              <a:gd name="T22" fmla="*/ 0 w 38"/>
              <a:gd name="T23" fmla="*/ 23 h 53"/>
              <a:gd name="T24" fmla="*/ 0 w 38"/>
              <a:gd name="T25" fmla="*/ 18 h 53"/>
              <a:gd name="T26" fmla="*/ 1 w 38"/>
              <a:gd name="T27" fmla="*/ 17 h 53"/>
              <a:gd name="T28" fmla="*/ 5 w 38"/>
              <a:gd name="T29" fmla="*/ 17 h 53"/>
              <a:gd name="T30" fmla="*/ 29 w 38"/>
              <a:gd name="T31" fmla="*/ 0 h 53"/>
              <a:gd name="T32" fmla="*/ 37 w 38"/>
              <a:gd name="T33" fmla="*/ 0 h 53"/>
              <a:gd name="T34" fmla="*/ 37 w 38"/>
              <a:gd name="T35" fmla="*/ 1 h 53"/>
              <a:gd name="T36" fmla="*/ 37 w 38"/>
              <a:gd name="T37" fmla="*/ 2 h 53"/>
              <a:gd name="T38" fmla="*/ 36 w 38"/>
              <a:gd name="T39" fmla="*/ 8 h 53"/>
              <a:gd name="T40" fmla="*/ 34 w 38"/>
              <a:gd name="T41" fmla="*/ 9 h 53"/>
              <a:gd name="T42" fmla="*/ 29 w 38"/>
              <a:gd name="T43" fmla="*/ 8 h 53"/>
              <a:gd name="T44" fmla="*/ 15 w 38"/>
              <a:gd name="T45" fmla="*/ 17 h 53"/>
              <a:gd name="T46" fmla="*/ 32 w 38"/>
              <a:gd name="T47" fmla="*/ 17 h 53"/>
              <a:gd name="T48" fmla="*/ 33 w 38"/>
              <a:gd name="T49" fmla="*/ 18 h 53"/>
              <a:gd name="T50" fmla="*/ 34 w 38"/>
              <a:gd name="T51" fmla="*/ 19 h 53"/>
              <a:gd name="T52" fmla="*/ 33 w 38"/>
              <a:gd name="T53" fmla="*/ 23 h 53"/>
              <a:gd name="T54" fmla="*/ 32 w 38"/>
              <a:gd name="T55" fmla="*/ 24 h 53"/>
              <a:gd name="T56" fmla="*/ 13 w 38"/>
              <a:gd name="T57" fmla="*/ 24 h 53"/>
              <a:gd name="T58" fmla="*/ 13 w 38"/>
              <a:gd name="T59" fmla="*/ 28 h 53"/>
              <a:gd name="T60" fmla="*/ 30 w 38"/>
              <a:gd name="T61" fmla="*/ 28 h 53"/>
              <a:gd name="T62" fmla="*/ 31 w 38"/>
              <a:gd name="T63" fmla="*/ 28 h 53"/>
              <a:gd name="T64" fmla="*/ 32 w 38"/>
              <a:gd name="T65" fmla="*/ 29 h 53"/>
              <a:gd name="T66" fmla="*/ 31 w 38"/>
              <a:gd name="T67" fmla="*/ 34 h 53"/>
              <a:gd name="T68" fmla="*/ 30 w 38"/>
              <a:gd name="T69" fmla="*/ 35 h 53"/>
              <a:gd name="T70" fmla="*/ 15 w 38"/>
              <a:gd name="T71" fmla="*/ 35 h 53"/>
              <a:gd name="T72" fmla="*/ 29 w 38"/>
              <a:gd name="T73" fmla="*/ 44 h 53"/>
              <a:gd name="T74" fmla="*/ 35 w 38"/>
              <a:gd name="T75" fmla="*/ 43 h 53"/>
              <a:gd name="T76" fmla="*/ 36 w 38"/>
              <a:gd name="T77" fmla="*/ 44 h 53"/>
              <a:gd name="T78" fmla="*/ 37 w 38"/>
              <a:gd name="T79" fmla="*/ 44 h 53"/>
              <a:gd name="T80" fmla="*/ 38 w 38"/>
              <a:gd name="T81" fmla="*/ 50 h 5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8" h="53">
                <a:moveTo>
                  <a:pt x="38" y="50"/>
                </a:moveTo>
                <a:cubicBezTo>
                  <a:pt x="38" y="51"/>
                  <a:pt x="38" y="52"/>
                  <a:pt x="37" y="52"/>
                </a:cubicBezTo>
                <a:cubicBezTo>
                  <a:pt x="37" y="52"/>
                  <a:pt x="34" y="53"/>
                  <a:pt x="29" y="53"/>
                </a:cubicBezTo>
                <a:cubicBezTo>
                  <a:pt x="17" y="53"/>
                  <a:pt x="8" y="46"/>
                  <a:pt x="5" y="35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5"/>
                  <a:pt x="0" y="34"/>
                  <a:pt x="0" y="3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8"/>
                  <a:pt x="1" y="28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7"/>
                  <a:pt x="3" y="25"/>
                  <a:pt x="4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3"/>
                  <a:pt x="0" y="2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7"/>
                  <a:pt x="1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8" y="7"/>
                  <a:pt x="18" y="0"/>
                  <a:pt x="29" y="0"/>
                </a:cubicBezTo>
                <a:cubicBezTo>
                  <a:pt x="33" y="0"/>
                  <a:pt x="36" y="0"/>
                  <a:pt x="37" y="0"/>
                </a:cubicBezTo>
                <a:cubicBezTo>
                  <a:pt x="37" y="0"/>
                  <a:pt x="37" y="1"/>
                  <a:pt x="37" y="1"/>
                </a:cubicBezTo>
                <a:cubicBezTo>
                  <a:pt x="37" y="1"/>
                  <a:pt x="37" y="2"/>
                  <a:pt x="37" y="2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9"/>
                  <a:pt x="35" y="9"/>
                  <a:pt x="34" y="9"/>
                </a:cubicBezTo>
                <a:cubicBezTo>
                  <a:pt x="34" y="9"/>
                  <a:pt x="32" y="8"/>
                  <a:pt x="29" y="8"/>
                </a:cubicBezTo>
                <a:cubicBezTo>
                  <a:pt x="23" y="8"/>
                  <a:pt x="17" y="12"/>
                  <a:pt x="15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3" y="17"/>
                  <a:pt x="33" y="17"/>
                  <a:pt x="33" y="18"/>
                </a:cubicBezTo>
                <a:cubicBezTo>
                  <a:pt x="34" y="18"/>
                  <a:pt x="34" y="18"/>
                  <a:pt x="34" y="19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4"/>
                  <a:pt x="32" y="24"/>
                  <a:pt x="32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5"/>
                  <a:pt x="13" y="27"/>
                  <a:pt x="13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2" y="29"/>
                  <a:pt x="32" y="29"/>
                  <a:pt x="32" y="29"/>
                </a:cubicBezTo>
                <a:cubicBezTo>
                  <a:pt x="31" y="34"/>
                  <a:pt x="31" y="34"/>
                  <a:pt x="31" y="34"/>
                </a:cubicBezTo>
                <a:cubicBezTo>
                  <a:pt x="31" y="34"/>
                  <a:pt x="30" y="35"/>
                  <a:pt x="30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7" y="41"/>
                  <a:pt x="23" y="44"/>
                  <a:pt x="29" y="44"/>
                </a:cubicBezTo>
                <a:cubicBezTo>
                  <a:pt x="33" y="44"/>
                  <a:pt x="35" y="43"/>
                  <a:pt x="35" y="43"/>
                </a:cubicBezTo>
                <a:cubicBezTo>
                  <a:pt x="36" y="43"/>
                  <a:pt x="36" y="43"/>
                  <a:pt x="36" y="44"/>
                </a:cubicBezTo>
                <a:cubicBezTo>
                  <a:pt x="37" y="44"/>
                  <a:pt x="37" y="44"/>
                  <a:pt x="37" y="44"/>
                </a:cubicBezTo>
                <a:lnTo>
                  <a:pt x="38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65" name="Freeform 186">
            <a:extLst>
              <a:ext uri="{FF2B5EF4-FFF2-40B4-BE49-F238E27FC236}">
                <a16:creationId xmlns:a16="http://schemas.microsoft.com/office/drawing/2014/main" id="{26675EFE-DE9C-5F4D-A600-CBE17C56132A}"/>
              </a:ext>
            </a:extLst>
          </p:cNvPr>
          <p:cNvSpPr>
            <a:spLocks noEditPoints="1"/>
          </p:cNvSpPr>
          <p:nvPr/>
        </p:nvSpPr>
        <p:spPr bwMode="auto">
          <a:xfrm>
            <a:off x="4943475" y="3608388"/>
            <a:ext cx="236538" cy="215900"/>
          </a:xfrm>
          <a:custGeom>
            <a:avLst/>
            <a:gdLst>
              <a:gd name="T0" fmla="*/ 68 w 69"/>
              <a:gd name="T1" fmla="*/ 56 h 63"/>
              <a:gd name="T2" fmla="*/ 68 w 69"/>
              <a:gd name="T3" fmla="*/ 60 h 63"/>
              <a:gd name="T4" fmla="*/ 64 w 69"/>
              <a:gd name="T5" fmla="*/ 63 h 63"/>
              <a:gd name="T6" fmla="*/ 5 w 69"/>
              <a:gd name="T7" fmla="*/ 63 h 63"/>
              <a:gd name="T8" fmla="*/ 1 w 69"/>
              <a:gd name="T9" fmla="*/ 60 h 63"/>
              <a:gd name="T10" fmla="*/ 1 w 69"/>
              <a:gd name="T11" fmla="*/ 56 h 63"/>
              <a:gd name="T12" fmla="*/ 30 w 69"/>
              <a:gd name="T13" fmla="*/ 2 h 63"/>
              <a:gd name="T14" fmla="*/ 34 w 69"/>
              <a:gd name="T15" fmla="*/ 0 h 63"/>
              <a:gd name="T16" fmla="*/ 39 w 69"/>
              <a:gd name="T17" fmla="*/ 2 h 63"/>
              <a:gd name="T18" fmla="*/ 68 w 69"/>
              <a:gd name="T19" fmla="*/ 56 h 63"/>
              <a:gd name="T20" fmla="*/ 40 w 69"/>
              <a:gd name="T21" fmla="*/ 20 h 63"/>
              <a:gd name="T22" fmla="*/ 40 w 69"/>
              <a:gd name="T23" fmla="*/ 20 h 63"/>
              <a:gd name="T24" fmla="*/ 39 w 69"/>
              <a:gd name="T25" fmla="*/ 19 h 63"/>
              <a:gd name="T26" fmla="*/ 30 w 69"/>
              <a:gd name="T27" fmla="*/ 19 h 63"/>
              <a:gd name="T28" fmla="*/ 29 w 69"/>
              <a:gd name="T29" fmla="*/ 20 h 63"/>
              <a:gd name="T30" fmla="*/ 29 w 69"/>
              <a:gd name="T31" fmla="*/ 20 h 63"/>
              <a:gd name="T32" fmla="*/ 30 w 69"/>
              <a:gd name="T33" fmla="*/ 38 h 63"/>
              <a:gd name="T34" fmla="*/ 31 w 69"/>
              <a:gd name="T35" fmla="*/ 39 h 63"/>
              <a:gd name="T36" fmla="*/ 38 w 69"/>
              <a:gd name="T37" fmla="*/ 39 h 63"/>
              <a:gd name="T38" fmla="*/ 39 w 69"/>
              <a:gd name="T39" fmla="*/ 38 h 63"/>
              <a:gd name="T40" fmla="*/ 40 w 69"/>
              <a:gd name="T41" fmla="*/ 20 h 63"/>
              <a:gd name="T42" fmla="*/ 39 w 69"/>
              <a:gd name="T43" fmla="*/ 45 h 63"/>
              <a:gd name="T44" fmla="*/ 38 w 69"/>
              <a:gd name="T45" fmla="*/ 43 h 63"/>
              <a:gd name="T46" fmla="*/ 31 w 69"/>
              <a:gd name="T47" fmla="*/ 43 h 63"/>
              <a:gd name="T48" fmla="*/ 30 w 69"/>
              <a:gd name="T49" fmla="*/ 45 h 63"/>
              <a:gd name="T50" fmla="*/ 30 w 69"/>
              <a:gd name="T51" fmla="*/ 52 h 63"/>
              <a:gd name="T52" fmla="*/ 31 w 69"/>
              <a:gd name="T53" fmla="*/ 53 h 63"/>
              <a:gd name="T54" fmla="*/ 38 w 69"/>
              <a:gd name="T55" fmla="*/ 53 h 63"/>
              <a:gd name="T56" fmla="*/ 39 w 69"/>
              <a:gd name="T57" fmla="*/ 52 h 63"/>
              <a:gd name="T58" fmla="*/ 39 w 69"/>
              <a:gd name="T59" fmla="*/ 45 h 63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9" h="63">
                <a:moveTo>
                  <a:pt x="68" y="56"/>
                </a:moveTo>
                <a:cubicBezTo>
                  <a:pt x="69" y="57"/>
                  <a:pt x="69" y="59"/>
                  <a:pt x="68" y="60"/>
                </a:cubicBezTo>
                <a:cubicBezTo>
                  <a:pt x="67" y="62"/>
                  <a:pt x="65" y="63"/>
                  <a:pt x="64" y="63"/>
                </a:cubicBezTo>
                <a:cubicBezTo>
                  <a:pt x="5" y="63"/>
                  <a:pt x="5" y="63"/>
                  <a:pt x="5" y="63"/>
                </a:cubicBezTo>
                <a:cubicBezTo>
                  <a:pt x="4" y="63"/>
                  <a:pt x="2" y="62"/>
                  <a:pt x="1" y="60"/>
                </a:cubicBezTo>
                <a:cubicBezTo>
                  <a:pt x="0" y="59"/>
                  <a:pt x="0" y="57"/>
                  <a:pt x="1" y="56"/>
                </a:cubicBezTo>
                <a:cubicBezTo>
                  <a:pt x="30" y="2"/>
                  <a:pt x="30" y="2"/>
                  <a:pt x="30" y="2"/>
                </a:cubicBezTo>
                <a:cubicBezTo>
                  <a:pt x="31" y="1"/>
                  <a:pt x="33" y="0"/>
                  <a:pt x="34" y="0"/>
                </a:cubicBezTo>
                <a:cubicBezTo>
                  <a:pt x="36" y="0"/>
                  <a:pt x="38" y="1"/>
                  <a:pt x="39" y="2"/>
                </a:cubicBezTo>
                <a:lnTo>
                  <a:pt x="68" y="56"/>
                </a:lnTo>
                <a:close/>
                <a:moveTo>
                  <a:pt x="40" y="20"/>
                </a:moveTo>
                <a:cubicBezTo>
                  <a:pt x="40" y="20"/>
                  <a:pt x="40" y="20"/>
                  <a:pt x="40" y="20"/>
                </a:cubicBezTo>
                <a:cubicBezTo>
                  <a:pt x="39" y="19"/>
                  <a:pt x="39" y="19"/>
                  <a:pt x="39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9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9"/>
                  <a:pt x="31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9" y="39"/>
                  <a:pt x="39" y="38"/>
                  <a:pt x="39" y="38"/>
                </a:cubicBezTo>
                <a:lnTo>
                  <a:pt x="40" y="20"/>
                </a:lnTo>
                <a:close/>
                <a:moveTo>
                  <a:pt x="39" y="45"/>
                </a:moveTo>
                <a:cubicBezTo>
                  <a:pt x="39" y="44"/>
                  <a:pt x="39" y="43"/>
                  <a:pt x="38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4"/>
                  <a:pt x="30" y="45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3"/>
                  <a:pt x="30" y="53"/>
                  <a:pt x="31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9" y="53"/>
                  <a:pt x="39" y="53"/>
                  <a:pt x="39" y="52"/>
                </a:cubicBezTo>
                <a:lnTo>
                  <a:pt x="3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66" name="Freeform 187">
            <a:extLst>
              <a:ext uri="{FF2B5EF4-FFF2-40B4-BE49-F238E27FC236}">
                <a16:creationId xmlns:a16="http://schemas.microsoft.com/office/drawing/2014/main" id="{88F38D50-572B-1C40-98CE-84D7B13FD1C3}"/>
              </a:ext>
            </a:extLst>
          </p:cNvPr>
          <p:cNvSpPr>
            <a:spLocks noEditPoints="1"/>
          </p:cNvSpPr>
          <p:nvPr/>
        </p:nvSpPr>
        <p:spPr bwMode="auto">
          <a:xfrm>
            <a:off x="5437188" y="3656013"/>
            <a:ext cx="233362" cy="150812"/>
          </a:xfrm>
          <a:custGeom>
            <a:avLst/>
            <a:gdLst>
              <a:gd name="T0" fmla="*/ 68 w 68"/>
              <a:gd name="T1" fmla="*/ 25 h 44"/>
              <a:gd name="T2" fmla="*/ 34 w 68"/>
              <a:gd name="T3" fmla="*/ 44 h 44"/>
              <a:gd name="T4" fmla="*/ 1 w 68"/>
              <a:gd name="T5" fmla="*/ 25 h 44"/>
              <a:gd name="T6" fmla="*/ 0 w 68"/>
              <a:gd name="T7" fmla="*/ 22 h 44"/>
              <a:gd name="T8" fmla="*/ 1 w 68"/>
              <a:gd name="T9" fmla="*/ 20 h 44"/>
              <a:gd name="T10" fmla="*/ 34 w 68"/>
              <a:gd name="T11" fmla="*/ 0 h 44"/>
              <a:gd name="T12" fmla="*/ 68 w 68"/>
              <a:gd name="T13" fmla="*/ 20 h 44"/>
              <a:gd name="T14" fmla="*/ 68 w 68"/>
              <a:gd name="T15" fmla="*/ 22 h 44"/>
              <a:gd name="T16" fmla="*/ 68 w 68"/>
              <a:gd name="T17" fmla="*/ 25 h 44"/>
              <a:gd name="T18" fmla="*/ 49 w 68"/>
              <a:gd name="T19" fmla="*/ 9 h 44"/>
              <a:gd name="T20" fmla="*/ 51 w 68"/>
              <a:gd name="T21" fmla="*/ 17 h 44"/>
              <a:gd name="T22" fmla="*/ 34 w 68"/>
              <a:gd name="T23" fmla="*/ 34 h 44"/>
              <a:gd name="T24" fmla="*/ 17 w 68"/>
              <a:gd name="T25" fmla="*/ 17 h 44"/>
              <a:gd name="T26" fmla="*/ 20 w 68"/>
              <a:gd name="T27" fmla="*/ 9 h 44"/>
              <a:gd name="T28" fmla="*/ 5 w 68"/>
              <a:gd name="T29" fmla="*/ 22 h 44"/>
              <a:gd name="T30" fmla="*/ 34 w 68"/>
              <a:gd name="T31" fmla="*/ 39 h 44"/>
              <a:gd name="T32" fmla="*/ 64 w 68"/>
              <a:gd name="T33" fmla="*/ 22 h 44"/>
              <a:gd name="T34" fmla="*/ 49 w 68"/>
              <a:gd name="T35" fmla="*/ 9 h 44"/>
              <a:gd name="T36" fmla="*/ 34 w 68"/>
              <a:gd name="T37" fmla="*/ 6 h 44"/>
              <a:gd name="T38" fmla="*/ 23 w 68"/>
              <a:gd name="T39" fmla="*/ 17 h 44"/>
              <a:gd name="T40" fmla="*/ 25 w 68"/>
              <a:gd name="T41" fmla="*/ 19 h 44"/>
              <a:gd name="T42" fmla="*/ 27 w 68"/>
              <a:gd name="T43" fmla="*/ 17 h 44"/>
              <a:gd name="T44" fmla="*/ 34 w 68"/>
              <a:gd name="T45" fmla="*/ 9 h 44"/>
              <a:gd name="T46" fmla="*/ 36 w 68"/>
              <a:gd name="T47" fmla="*/ 8 h 44"/>
              <a:gd name="T48" fmla="*/ 34 w 68"/>
              <a:gd name="T49" fmla="*/ 6 h 44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8" h="44">
                <a:moveTo>
                  <a:pt x="68" y="25"/>
                </a:moveTo>
                <a:cubicBezTo>
                  <a:pt x="61" y="36"/>
                  <a:pt x="48" y="44"/>
                  <a:pt x="34" y="44"/>
                </a:cubicBezTo>
                <a:cubicBezTo>
                  <a:pt x="21" y="44"/>
                  <a:pt x="8" y="36"/>
                  <a:pt x="1" y="25"/>
                </a:cubicBezTo>
                <a:cubicBezTo>
                  <a:pt x="1" y="24"/>
                  <a:pt x="0" y="23"/>
                  <a:pt x="0" y="22"/>
                </a:cubicBezTo>
                <a:cubicBezTo>
                  <a:pt x="0" y="21"/>
                  <a:pt x="1" y="20"/>
                  <a:pt x="1" y="20"/>
                </a:cubicBezTo>
                <a:cubicBezTo>
                  <a:pt x="8" y="8"/>
                  <a:pt x="21" y="0"/>
                  <a:pt x="34" y="0"/>
                </a:cubicBezTo>
                <a:cubicBezTo>
                  <a:pt x="48" y="0"/>
                  <a:pt x="61" y="8"/>
                  <a:pt x="68" y="20"/>
                </a:cubicBezTo>
                <a:cubicBezTo>
                  <a:pt x="68" y="20"/>
                  <a:pt x="68" y="21"/>
                  <a:pt x="68" y="22"/>
                </a:cubicBezTo>
                <a:cubicBezTo>
                  <a:pt x="68" y="23"/>
                  <a:pt x="68" y="24"/>
                  <a:pt x="68" y="25"/>
                </a:cubicBezTo>
                <a:close/>
                <a:moveTo>
                  <a:pt x="49" y="9"/>
                </a:moveTo>
                <a:cubicBezTo>
                  <a:pt x="51" y="11"/>
                  <a:pt x="51" y="14"/>
                  <a:pt x="51" y="17"/>
                </a:cubicBezTo>
                <a:cubicBezTo>
                  <a:pt x="51" y="27"/>
                  <a:pt x="44" y="34"/>
                  <a:pt x="34" y="34"/>
                </a:cubicBezTo>
                <a:cubicBezTo>
                  <a:pt x="25" y="34"/>
                  <a:pt x="17" y="27"/>
                  <a:pt x="17" y="17"/>
                </a:cubicBezTo>
                <a:cubicBezTo>
                  <a:pt x="17" y="14"/>
                  <a:pt x="18" y="11"/>
                  <a:pt x="20" y="9"/>
                </a:cubicBezTo>
                <a:cubicBezTo>
                  <a:pt x="14" y="12"/>
                  <a:pt x="9" y="17"/>
                  <a:pt x="5" y="22"/>
                </a:cubicBezTo>
                <a:cubicBezTo>
                  <a:pt x="12" y="32"/>
                  <a:pt x="22" y="39"/>
                  <a:pt x="34" y="39"/>
                </a:cubicBezTo>
                <a:cubicBezTo>
                  <a:pt x="47" y="39"/>
                  <a:pt x="57" y="32"/>
                  <a:pt x="64" y="22"/>
                </a:cubicBezTo>
                <a:cubicBezTo>
                  <a:pt x="60" y="17"/>
                  <a:pt x="55" y="12"/>
                  <a:pt x="49" y="9"/>
                </a:cubicBezTo>
                <a:close/>
                <a:moveTo>
                  <a:pt x="34" y="6"/>
                </a:moveTo>
                <a:cubicBezTo>
                  <a:pt x="28" y="6"/>
                  <a:pt x="23" y="11"/>
                  <a:pt x="23" y="17"/>
                </a:cubicBezTo>
                <a:cubicBezTo>
                  <a:pt x="23" y="18"/>
                  <a:pt x="24" y="19"/>
                  <a:pt x="25" y="19"/>
                </a:cubicBezTo>
                <a:cubicBezTo>
                  <a:pt x="26" y="19"/>
                  <a:pt x="27" y="18"/>
                  <a:pt x="27" y="17"/>
                </a:cubicBezTo>
                <a:cubicBezTo>
                  <a:pt x="27" y="13"/>
                  <a:pt x="30" y="9"/>
                  <a:pt x="34" y="9"/>
                </a:cubicBezTo>
                <a:cubicBezTo>
                  <a:pt x="35" y="9"/>
                  <a:pt x="36" y="9"/>
                  <a:pt x="36" y="8"/>
                </a:cubicBezTo>
                <a:cubicBezTo>
                  <a:pt x="36" y="7"/>
                  <a:pt x="35" y="6"/>
                  <a:pt x="34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67" name="Freeform 188">
            <a:extLst>
              <a:ext uri="{FF2B5EF4-FFF2-40B4-BE49-F238E27FC236}">
                <a16:creationId xmlns:a16="http://schemas.microsoft.com/office/drawing/2014/main" id="{79E892DB-5DF8-5A45-AA0D-6596890F700E}"/>
              </a:ext>
            </a:extLst>
          </p:cNvPr>
          <p:cNvSpPr>
            <a:spLocks/>
          </p:cNvSpPr>
          <p:nvPr/>
        </p:nvSpPr>
        <p:spPr bwMode="auto">
          <a:xfrm>
            <a:off x="5930900" y="3624263"/>
            <a:ext cx="203200" cy="200025"/>
          </a:xfrm>
          <a:custGeom>
            <a:avLst/>
            <a:gdLst>
              <a:gd name="T0" fmla="*/ 48 w 59"/>
              <a:gd name="T1" fmla="*/ 58 h 58"/>
              <a:gd name="T2" fmla="*/ 41 w 59"/>
              <a:gd name="T3" fmla="*/ 58 h 58"/>
              <a:gd name="T4" fmla="*/ 41 w 59"/>
              <a:gd name="T5" fmla="*/ 35 h 58"/>
              <a:gd name="T6" fmla="*/ 48 w 59"/>
              <a:gd name="T7" fmla="*/ 35 h 58"/>
              <a:gd name="T8" fmla="*/ 49 w 59"/>
              <a:gd name="T9" fmla="*/ 26 h 58"/>
              <a:gd name="T10" fmla="*/ 41 w 59"/>
              <a:gd name="T11" fmla="*/ 26 h 58"/>
              <a:gd name="T12" fmla="*/ 41 w 59"/>
              <a:gd name="T13" fmla="*/ 21 h 58"/>
              <a:gd name="T14" fmla="*/ 45 w 59"/>
              <a:gd name="T15" fmla="*/ 17 h 58"/>
              <a:gd name="T16" fmla="*/ 50 w 59"/>
              <a:gd name="T17" fmla="*/ 17 h 58"/>
              <a:gd name="T18" fmla="*/ 50 w 59"/>
              <a:gd name="T19" fmla="*/ 9 h 58"/>
              <a:gd name="T20" fmla="*/ 43 w 59"/>
              <a:gd name="T21" fmla="*/ 8 h 58"/>
              <a:gd name="T22" fmla="*/ 32 w 59"/>
              <a:gd name="T23" fmla="*/ 20 h 58"/>
              <a:gd name="T24" fmla="*/ 32 w 59"/>
              <a:gd name="T25" fmla="*/ 26 h 58"/>
              <a:gd name="T26" fmla="*/ 24 w 59"/>
              <a:gd name="T27" fmla="*/ 26 h 58"/>
              <a:gd name="T28" fmla="*/ 24 w 59"/>
              <a:gd name="T29" fmla="*/ 35 h 58"/>
              <a:gd name="T30" fmla="*/ 32 w 59"/>
              <a:gd name="T31" fmla="*/ 35 h 58"/>
              <a:gd name="T32" fmla="*/ 32 w 59"/>
              <a:gd name="T33" fmla="*/ 58 h 58"/>
              <a:gd name="T34" fmla="*/ 11 w 59"/>
              <a:gd name="T35" fmla="*/ 58 h 58"/>
              <a:gd name="T36" fmla="*/ 0 w 59"/>
              <a:gd name="T37" fmla="*/ 47 h 58"/>
              <a:gd name="T38" fmla="*/ 0 w 59"/>
              <a:gd name="T39" fmla="*/ 10 h 58"/>
              <a:gd name="T40" fmla="*/ 11 w 59"/>
              <a:gd name="T41" fmla="*/ 0 h 58"/>
              <a:gd name="T42" fmla="*/ 48 w 59"/>
              <a:gd name="T43" fmla="*/ 0 h 58"/>
              <a:gd name="T44" fmla="*/ 59 w 59"/>
              <a:gd name="T45" fmla="*/ 10 h 58"/>
              <a:gd name="T46" fmla="*/ 59 w 59"/>
              <a:gd name="T47" fmla="*/ 47 h 58"/>
              <a:gd name="T48" fmla="*/ 48 w 59"/>
              <a:gd name="T49" fmla="*/ 58 h 5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68" name="Freeform 189">
            <a:extLst>
              <a:ext uri="{FF2B5EF4-FFF2-40B4-BE49-F238E27FC236}">
                <a16:creationId xmlns:a16="http://schemas.microsoft.com/office/drawing/2014/main" id="{516922C1-4EA0-D648-8C1C-956852A54B29}"/>
              </a:ext>
            </a:extLst>
          </p:cNvPr>
          <p:cNvSpPr>
            <a:spLocks noEditPoints="1"/>
          </p:cNvSpPr>
          <p:nvPr/>
        </p:nvSpPr>
        <p:spPr bwMode="auto">
          <a:xfrm>
            <a:off x="6426200" y="3611563"/>
            <a:ext cx="163513" cy="230187"/>
          </a:xfrm>
          <a:custGeom>
            <a:avLst/>
            <a:gdLst>
              <a:gd name="T0" fmla="*/ 45 w 48"/>
              <a:gd name="T1" fmla="*/ 42 h 67"/>
              <a:gd name="T2" fmla="*/ 42 w 48"/>
              <a:gd name="T3" fmla="*/ 41 h 67"/>
              <a:gd name="T4" fmla="*/ 33 w 48"/>
              <a:gd name="T5" fmla="*/ 28 h 67"/>
              <a:gd name="T6" fmla="*/ 31 w 48"/>
              <a:gd name="T7" fmla="*/ 28 h 67"/>
              <a:gd name="T8" fmla="*/ 31 w 48"/>
              <a:gd name="T9" fmla="*/ 33 h 67"/>
              <a:gd name="T10" fmla="*/ 41 w 48"/>
              <a:gd name="T11" fmla="*/ 48 h 67"/>
              <a:gd name="T12" fmla="*/ 41 w 48"/>
              <a:gd name="T13" fmla="*/ 50 h 67"/>
              <a:gd name="T14" fmla="*/ 39 w 48"/>
              <a:gd name="T15" fmla="*/ 52 h 67"/>
              <a:gd name="T16" fmla="*/ 31 w 48"/>
              <a:gd name="T17" fmla="*/ 52 h 67"/>
              <a:gd name="T18" fmla="*/ 31 w 48"/>
              <a:gd name="T19" fmla="*/ 62 h 67"/>
              <a:gd name="T20" fmla="*/ 27 w 48"/>
              <a:gd name="T21" fmla="*/ 67 h 67"/>
              <a:gd name="T22" fmla="*/ 21 w 48"/>
              <a:gd name="T23" fmla="*/ 67 h 67"/>
              <a:gd name="T24" fmla="*/ 17 w 48"/>
              <a:gd name="T25" fmla="*/ 62 h 67"/>
              <a:gd name="T26" fmla="*/ 17 w 48"/>
              <a:gd name="T27" fmla="*/ 52 h 67"/>
              <a:gd name="T28" fmla="*/ 9 w 48"/>
              <a:gd name="T29" fmla="*/ 52 h 67"/>
              <a:gd name="T30" fmla="*/ 7 w 48"/>
              <a:gd name="T31" fmla="*/ 50 h 67"/>
              <a:gd name="T32" fmla="*/ 7 w 48"/>
              <a:gd name="T33" fmla="*/ 48 h 67"/>
              <a:gd name="T34" fmla="*/ 17 w 48"/>
              <a:gd name="T35" fmla="*/ 33 h 67"/>
              <a:gd name="T36" fmla="*/ 17 w 48"/>
              <a:gd name="T37" fmla="*/ 28 h 67"/>
              <a:gd name="T38" fmla="*/ 15 w 48"/>
              <a:gd name="T39" fmla="*/ 28 h 67"/>
              <a:gd name="T40" fmla="*/ 6 w 48"/>
              <a:gd name="T41" fmla="*/ 41 h 67"/>
              <a:gd name="T42" fmla="*/ 3 w 48"/>
              <a:gd name="T43" fmla="*/ 42 h 67"/>
              <a:gd name="T44" fmla="*/ 0 w 48"/>
              <a:gd name="T45" fmla="*/ 39 h 67"/>
              <a:gd name="T46" fmla="*/ 0 w 48"/>
              <a:gd name="T47" fmla="*/ 37 h 67"/>
              <a:gd name="T48" fmla="*/ 10 w 48"/>
              <a:gd name="T49" fmla="*/ 22 h 67"/>
              <a:gd name="T50" fmla="*/ 17 w 48"/>
              <a:gd name="T51" fmla="*/ 18 h 67"/>
              <a:gd name="T52" fmla="*/ 31 w 48"/>
              <a:gd name="T53" fmla="*/ 18 h 67"/>
              <a:gd name="T54" fmla="*/ 38 w 48"/>
              <a:gd name="T55" fmla="*/ 22 h 67"/>
              <a:gd name="T56" fmla="*/ 48 w 48"/>
              <a:gd name="T57" fmla="*/ 37 h 67"/>
              <a:gd name="T58" fmla="*/ 48 w 48"/>
              <a:gd name="T59" fmla="*/ 39 h 67"/>
              <a:gd name="T60" fmla="*/ 45 w 48"/>
              <a:gd name="T61" fmla="*/ 42 h 67"/>
              <a:gd name="T62" fmla="*/ 24 w 48"/>
              <a:gd name="T63" fmla="*/ 17 h 67"/>
              <a:gd name="T64" fmla="*/ 16 w 48"/>
              <a:gd name="T65" fmla="*/ 8 h 67"/>
              <a:gd name="T66" fmla="*/ 24 w 48"/>
              <a:gd name="T67" fmla="*/ 0 h 67"/>
              <a:gd name="T68" fmla="*/ 33 w 48"/>
              <a:gd name="T69" fmla="*/ 8 h 67"/>
              <a:gd name="T70" fmla="*/ 24 w 48"/>
              <a:gd name="T71" fmla="*/ 17 h 6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8" h="67">
                <a:moveTo>
                  <a:pt x="45" y="42"/>
                </a:moveTo>
                <a:cubicBezTo>
                  <a:pt x="43" y="42"/>
                  <a:pt x="42" y="42"/>
                  <a:pt x="42" y="41"/>
                </a:cubicBezTo>
                <a:cubicBezTo>
                  <a:pt x="33" y="28"/>
                  <a:pt x="33" y="28"/>
                  <a:pt x="33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33"/>
                  <a:pt x="31" y="33"/>
                  <a:pt x="31" y="33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49"/>
                  <a:pt x="41" y="49"/>
                  <a:pt x="41" y="50"/>
                </a:cubicBezTo>
                <a:cubicBezTo>
                  <a:pt x="41" y="51"/>
                  <a:pt x="40" y="52"/>
                  <a:pt x="39" y="52"/>
                </a:cubicBezTo>
                <a:cubicBezTo>
                  <a:pt x="31" y="52"/>
                  <a:pt x="31" y="52"/>
                  <a:pt x="31" y="52"/>
                </a:cubicBezTo>
                <a:cubicBezTo>
                  <a:pt x="31" y="62"/>
                  <a:pt x="31" y="62"/>
                  <a:pt x="31" y="62"/>
                </a:cubicBezTo>
                <a:cubicBezTo>
                  <a:pt x="31" y="65"/>
                  <a:pt x="29" y="67"/>
                  <a:pt x="27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19" y="67"/>
                  <a:pt x="17" y="65"/>
                  <a:pt x="17" y="62"/>
                </a:cubicBezTo>
                <a:cubicBezTo>
                  <a:pt x="17" y="52"/>
                  <a:pt x="17" y="52"/>
                  <a:pt x="17" y="52"/>
                </a:cubicBezTo>
                <a:cubicBezTo>
                  <a:pt x="9" y="52"/>
                  <a:pt x="9" y="52"/>
                  <a:pt x="9" y="52"/>
                </a:cubicBezTo>
                <a:cubicBezTo>
                  <a:pt x="8" y="52"/>
                  <a:pt x="7" y="51"/>
                  <a:pt x="7" y="50"/>
                </a:cubicBezTo>
                <a:cubicBezTo>
                  <a:pt x="7" y="49"/>
                  <a:pt x="7" y="49"/>
                  <a:pt x="7" y="48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28"/>
                  <a:pt x="17" y="28"/>
                  <a:pt x="17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42"/>
                  <a:pt x="5" y="42"/>
                  <a:pt x="3" y="42"/>
                </a:cubicBezTo>
                <a:cubicBezTo>
                  <a:pt x="1" y="42"/>
                  <a:pt x="0" y="41"/>
                  <a:pt x="0" y="39"/>
                </a:cubicBezTo>
                <a:cubicBezTo>
                  <a:pt x="0" y="38"/>
                  <a:pt x="0" y="37"/>
                  <a:pt x="0" y="37"/>
                </a:cubicBezTo>
                <a:cubicBezTo>
                  <a:pt x="10" y="22"/>
                  <a:pt x="10" y="22"/>
                  <a:pt x="10" y="22"/>
                </a:cubicBezTo>
                <a:cubicBezTo>
                  <a:pt x="12" y="20"/>
                  <a:pt x="14" y="18"/>
                  <a:pt x="17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4" y="18"/>
                  <a:pt x="37" y="20"/>
                  <a:pt x="38" y="22"/>
                </a:cubicBezTo>
                <a:cubicBezTo>
                  <a:pt x="48" y="37"/>
                  <a:pt x="48" y="37"/>
                  <a:pt x="48" y="37"/>
                </a:cubicBezTo>
                <a:cubicBezTo>
                  <a:pt x="48" y="37"/>
                  <a:pt x="48" y="38"/>
                  <a:pt x="48" y="39"/>
                </a:cubicBezTo>
                <a:cubicBezTo>
                  <a:pt x="48" y="41"/>
                  <a:pt x="47" y="42"/>
                  <a:pt x="45" y="42"/>
                </a:cubicBezTo>
                <a:close/>
                <a:moveTo>
                  <a:pt x="24" y="17"/>
                </a:moveTo>
                <a:cubicBezTo>
                  <a:pt x="19" y="17"/>
                  <a:pt x="16" y="13"/>
                  <a:pt x="16" y="8"/>
                </a:cubicBezTo>
                <a:cubicBezTo>
                  <a:pt x="16" y="4"/>
                  <a:pt x="19" y="0"/>
                  <a:pt x="24" y="0"/>
                </a:cubicBezTo>
                <a:cubicBezTo>
                  <a:pt x="29" y="0"/>
                  <a:pt x="33" y="4"/>
                  <a:pt x="33" y="8"/>
                </a:cubicBezTo>
                <a:cubicBezTo>
                  <a:pt x="33" y="13"/>
                  <a:pt x="29" y="17"/>
                  <a:pt x="24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69" name="Freeform 190">
            <a:extLst>
              <a:ext uri="{FF2B5EF4-FFF2-40B4-BE49-F238E27FC236}">
                <a16:creationId xmlns:a16="http://schemas.microsoft.com/office/drawing/2014/main" id="{5903E1AE-271C-AE42-8085-794C23F47056}"/>
              </a:ext>
            </a:extLst>
          </p:cNvPr>
          <p:cNvSpPr>
            <a:spLocks noEditPoints="1"/>
          </p:cNvSpPr>
          <p:nvPr/>
        </p:nvSpPr>
        <p:spPr bwMode="auto">
          <a:xfrm>
            <a:off x="6919913" y="3608388"/>
            <a:ext cx="198437" cy="233362"/>
          </a:xfrm>
          <a:custGeom>
            <a:avLst/>
            <a:gdLst>
              <a:gd name="T0" fmla="*/ 58 w 58"/>
              <a:gd name="T1" fmla="*/ 20 h 68"/>
              <a:gd name="T2" fmla="*/ 58 w 58"/>
              <a:gd name="T3" fmla="*/ 64 h 68"/>
              <a:gd name="T4" fmla="*/ 54 w 58"/>
              <a:gd name="T5" fmla="*/ 68 h 68"/>
              <a:gd name="T6" fmla="*/ 3 w 58"/>
              <a:gd name="T7" fmla="*/ 68 h 68"/>
              <a:gd name="T8" fmla="*/ 0 w 58"/>
              <a:gd name="T9" fmla="*/ 64 h 68"/>
              <a:gd name="T10" fmla="*/ 0 w 58"/>
              <a:gd name="T11" fmla="*/ 3 h 68"/>
              <a:gd name="T12" fmla="*/ 3 w 58"/>
              <a:gd name="T13" fmla="*/ 0 h 68"/>
              <a:gd name="T14" fmla="*/ 37 w 58"/>
              <a:gd name="T15" fmla="*/ 0 h 68"/>
              <a:gd name="T16" fmla="*/ 44 w 58"/>
              <a:gd name="T17" fmla="*/ 2 h 68"/>
              <a:gd name="T18" fmla="*/ 55 w 58"/>
              <a:gd name="T19" fmla="*/ 14 h 68"/>
              <a:gd name="T20" fmla="*/ 58 w 58"/>
              <a:gd name="T21" fmla="*/ 20 h 68"/>
              <a:gd name="T22" fmla="*/ 53 w 58"/>
              <a:gd name="T23" fmla="*/ 24 h 68"/>
              <a:gd name="T24" fmla="*/ 37 w 58"/>
              <a:gd name="T25" fmla="*/ 24 h 68"/>
              <a:gd name="T26" fmla="*/ 34 w 58"/>
              <a:gd name="T27" fmla="*/ 20 h 68"/>
              <a:gd name="T28" fmla="*/ 34 w 58"/>
              <a:gd name="T29" fmla="*/ 5 h 68"/>
              <a:gd name="T30" fmla="*/ 5 w 58"/>
              <a:gd name="T31" fmla="*/ 5 h 68"/>
              <a:gd name="T32" fmla="*/ 5 w 58"/>
              <a:gd name="T33" fmla="*/ 63 h 68"/>
              <a:gd name="T34" fmla="*/ 53 w 58"/>
              <a:gd name="T35" fmla="*/ 63 h 68"/>
              <a:gd name="T36" fmla="*/ 53 w 58"/>
              <a:gd name="T37" fmla="*/ 24 h 68"/>
              <a:gd name="T38" fmla="*/ 24 w 58"/>
              <a:gd name="T39" fmla="*/ 33 h 68"/>
              <a:gd name="T40" fmla="*/ 24 w 58"/>
              <a:gd name="T41" fmla="*/ 54 h 68"/>
              <a:gd name="T42" fmla="*/ 23 w 58"/>
              <a:gd name="T43" fmla="*/ 55 h 68"/>
              <a:gd name="T44" fmla="*/ 23 w 58"/>
              <a:gd name="T45" fmla="*/ 55 h 68"/>
              <a:gd name="T46" fmla="*/ 22 w 58"/>
              <a:gd name="T47" fmla="*/ 55 h 68"/>
              <a:gd name="T48" fmla="*/ 16 w 58"/>
              <a:gd name="T49" fmla="*/ 48 h 68"/>
              <a:gd name="T50" fmla="*/ 11 w 58"/>
              <a:gd name="T51" fmla="*/ 48 h 68"/>
              <a:gd name="T52" fmla="*/ 9 w 58"/>
              <a:gd name="T53" fmla="*/ 47 h 68"/>
              <a:gd name="T54" fmla="*/ 9 w 58"/>
              <a:gd name="T55" fmla="*/ 40 h 68"/>
              <a:gd name="T56" fmla="*/ 11 w 58"/>
              <a:gd name="T57" fmla="*/ 39 h 68"/>
              <a:gd name="T58" fmla="*/ 16 w 58"/>
              <a:gd name="T59" fmla="*/ 39 h 68"/>
              <a:gd name="T60" fmla="*/ 22 w 58"/>
              <a:gd name="T61" fmla="*/ 32 h 68"/>
              <a:gd name="T62" fmla="*/ 23 w 58"/>
              <a:gd name="T63" fmla="*/ 32 h 68"/>
              <a:gd name="T64" fmla="*/ 24 w 58"/>
              <a:gd name="T65" fmla="*/ 33 h 68"/>
              <a:gd name="T66" fmla="*/ 33 w 58"/>
              <a:gd name="T67" fmla="*/ 52 h 68"/>
              <a:gd name="T68" fmla="*/ 36 w 58"/>
              <a:gd name="T69" fmla="*/ 43 h 68"/>
              <a:gd name="T70" fmla="*/ 33 w 58"/>
              <a:gd name="T71" fmla="*/ 35 h 68"/>
              <a:gd name="T72" fmla="*/ 29 w 58"/>
              <a:gd name="T73" fmla="*/ 35 h 68"/>
              <a:gd name="T74" fmla="*/ 29 w 58"/>
              <a:gd name="T75" fmla="*/ 38 h 68"/>
              <a:gd name="T76" fmla="*/ 31 w 58"/>
              <a:gd name="T77" fmla="*/ 43 h 68"/>
              <a:gd name="T78" fmla="*/ 29 w 58"/>
              <a:gd name="T79" fmla="*/ 48 h 68"/>
              <a:gd name="T80" fmla="*/ 29 w 58"/>
              <a:gd name="T81" fmla="*/ 52 h 68"/>
              <a:gd name="T82" fmla="*/ 31 w 58"/>
              <a:gd name="T83" fmla="*/ 52 h 68"/>
              <a:gd name="T84" fmla="*/ 33 w 58"/>
              <a:gd name="T85" fmla="*/ 52 h 68"/>
              <a:gd name="T86" fmla="*/ 41 w 58"/>
              <a:gd name="T87" fmla="*/ 57 h 68"/>
              <a:gd name="T88" fmla="*/ 46 w 58"/>
              <a:gd name="T89" fmla="*/ 43 h 68"/>
              <a:gd name="T90" fmla="*/ 41 w 58"/>
              <a:gd name="T91" fmla="*/ 30 h 68"/>
              <a:gd name="T92" fmla="*/ 38 w 58"/>
              <a:gd name="T93" fmla="*/ 29 h 68"/>
              <a:gd name="T94" fmla="*/ 37 w 58"/>
              <a:gd name="T95" fmla="*/ 33 h 68"/>
              <a:gd name="T96" fmla="*/ 41 w 58"/>
              <a:gd name="T97" fmla="*/ 43 h 68"/>
              <a:gd name="T98" fmla="*/ 37 w 58"/>
              <a:gd name="T99" fmla="*/ 54 h 68"/>
              <a:gd name="T100" fmla="*/ 38 w 58"/>
              <a:gd name="T101" fmla="*/ 58 h 68"/>
              <a:gd name="T102" fmla="*/ 39 w 58"/>
              <a:gd name="T103" fmla="*/ 58 h 68"/>
              <a:gd name="T104" fmla="*/ 41 w 58"/>
              <a:gd name="T105" fmla="*/ 57 h 68"/>
              <a:gd name="T106" fmla="*/ 39 w 58"/>
              <a:gd name="T107" fmla="*/ 19 h 68"/>
              <a:gd name="T108" fmla="*/ 53 w 58"/>
              <a:gd name="T109" fmla="*/ 19 h 68"/>
              <a:gd name="T110" fmla="*/ 52 w 58"/>
              <a:gd name="T111" fmla="*/ 18 h 68"/>
              <a:gd name="T112" fmla="*/ 40 w 58"/>
              <a:gd name="T113" fmla="*/ 6 h 68"/>
              <a:gd name="T114" fmla="*/ 39 w 58"/>
              <a:gd name="T115" fmla="*/ 5 h 68"/>
              <a:gd name="T116" fmla="*/ 39 w 58"/>
              <a:gd name="T117" fmla="*/ 19 h 6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24" y="33"/>
                </a:moveTo>
                <a:cubicBezTo>
                  <a:pt x="24" y="54"/>
                  <a:pt x="24" y="54"/>
                  <a:pt x="24" y="54"/>
                </a:cubicBezTo>
                <a:cubicBezTo>
                  <a:pt x="24" y="54"/>
                  <a:pt x="24" y="55"/>
                  <a:pt x="23" y="55"/>
                </a:cubicBezTo>
                <a:cubicBezTo>
                  <a:pt x="23" y="55"/>
                  <a:pt x="23" y="55"/>
                  <a:pt x="23" y="55"/>
                </a:cubicBezTo>
                <a:cubicBezTo>
                  <a:pt x="23" y="55"/>
                  <a:pt x="22" y="55"/>
                  <a:pt x="22" y="55"/>
                </a:cubicBezTo>
                <a:cubicBezTo>
                  <a:pt x="16" y="48"/>
                  <a:pt x="16" y="48"/>
                  <a:pt x="16" y="48"/>
                </a:cubicBezTo>
                <a:cubicBezTo>
                  <a:pt x="11" y="48"/>
                  <a:pt x="11" y="48"/>
                  <a:pt x="11" y="48"/>
                </a:cubicBezTo>
                <a:cubicBezTo>
                  <a:pt x="10" y="48"/>
                  <a:pt x="9" y="48"/>
                  <a:pt x="9" y="47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39"/>
                  <a:pt x="10" y="39"/>
                  <a:pt x="11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3" y="32"/>
                  <a:pt x="23" y="32"/>
                </a:cubicBezTo>
                <a:cubicBezTo>
                  <a:pt x="24" y="32"/>
                  <a:pt x="24" y="33"/>
                  <a:pt x="24" y="33"/>
                </a:cubicBezTo>
                <a:close/>
                <a:moveTo>
                  <a:pt x="33" y="52"/>
                </a:moveTo>
                <a:cubicBezTo>
                  <a:pt x="35" y="49"/>
                  <a:pt x="36" y="47"/>
                  <a:pt x="36" y="43"/>
                </a:cubicBezTo>
                <a:cubicBezTo>
                  <a:pt x="36" y="40"/>
                  <a:pt x="35" y="37"/>
                  <a:pt x="33" y="35"/>
                </a:cubicBezTo>
                <a:cubicBezTo>
                  <a:pt x="32" y="34"/>
                  <a:pt x="30" y="34"/>
                  <a:pt x="29" y="35"/>
                </a:cubicBezTo>
                <a:cubicBezTo>
                  <a:pt x="28" y="36"/>
                  <a:pt x="28" y="37"/>
                  <a:pt x="29" y="38"/>
                </a:cubicBezTo>
                <a:cubicBezTo>
                  <a:pt x="31" y="40"/>
                  <a:pt x="31" y="42"/>
                  <a:pt x="31" y="43"/>
                </a:cubicBezTo>
                <a:cubicBezTo>
                  <a:pt x="31" y="45"/>
                  <a:pt x="31" y="47"/>
                  <a:pt x="29" y="48"/>
                </a:cubicBezTo>
                <a:cubicBezTo>
                  <a:pt x="28" y="49"/>
                  <a:pt x="28" y="51"/>
                  <a:pt x="29" y="52"/>
                </a:cubicBezTo>
                <a:cubicBezTo>
                  <a:pt x="30" y="52"/>
                  <a:pt x="31" y="52"/>
                  <a:pt x="31" y="52"/>
                </a:cubicBezTo>
                <a:cubicBezTo>
                  <a:pt x="32" y="52"/>
                  <a:pt x="32" y="52"/>
                  <a:pt x="33" y="52"/>
                </a:cubicBezTo>
                <a:close/>
                <a:moveTo>
                  <a:pt x="41" y="57"/>
                </a:moveTo>
                <a:cubicBezTo>
                  <a:pt x="44" y="53"/>
                  <a:pt x="46" y="48"/>
                  <a:pt x="46" y="43"/>
                </a:cubicBezTo>
                <a:cubicBezTo>
                  <a:pt x="46" y="38"/>
                  <a:pt x="44" y="34"/>
                  <a:pt x="41" y="30"/>
                </a:cubicBezTo>
                <a:cubicBezTo>
                  <a:pt x="40" y="29"/>
                  <a:pt x="39" y="28"/>
                  <a:pt x="38" y="29"/>
                </a:cubicBezTo>
                <a:cubicBezTo>
                  <a:pt x="37" y="30"/>
                  <a:pt x="36" y="32"/>
                  <a:pt x="37" y="33"/>
                </a:cubicBezTo>
                <a:cubicBezTo>
                  <a:pt x="40" y="36"/>
                  <a:pt x="41" y="39"/>
                  <a:pt x="41" y="43"/>
                </a:cubicBezTo>
                <a:cubicBezTo>
                  <a:pt x="41" y="47"/>
                  <a:pt x="40" y="51"/>
                  <a:pt x="37" y="54"/>
                </a:cubicBezTo>
                <a:cubicBezTo>
                  <a:pt x="36" y="55"/>
                  <a:pt x="37" y="57"/>
                  <a:pt x="38" y="58"/>
                </a:cubicBezTo>
                <a:cubicBezTo>
                  <a:pt x="38" y="58"/>
                  <a:pt x="39" y="58"/>
                  <a:pt x="39" y="58"/>
                </a:cubicBezTo>
                <a:cubicBezTo>
                  <a:pt x="40" y="58"/>
                  <a:pt x="41" y="58"/>
                  <a:pt x="41" y="57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70" name="Freeform 191">
            <a:extLst>
              <a:ext uri="{FF2B5EF4-FFF2-40B4-BE49-F238E27FC236}">
                <a16:creationId xmlns:a16="http://schemas.microsoft.com/office/drawing/2014/main" id="{5960B590-7272-874D-97A5-CA113F86A19E}"/>
              </a:ext>
            </a:extLst>
          </p:cNvPr>
          <p:cNvSpPr>
            <a:spLocks noEditPoints="1"/>
          </p:cNvSpPr>
          <p:nvPr/>
        </p:nvSpPr>
        <p:spPr bwMode="auto">
          <a:xfrm>
            <a:off x="7413625" y="3608388"/>
            <a:ext cx="200025" cy="233362"/>
          </a:xfrm>
          <a:custGeom>
            <a:avLst/>
            <a:gdLst>
              <a:gd name="T0" fmla="*/ 58 w 58"/>
              <a:gd name="T1" fmla="*/ 20 h 68"/>
              <a:gd name="T2" fmla="*/ 58 w 58"/>
              <a:gd name="T3" fmla="*/ 64 h 68"/>
              <a:gd name="T4" fmla="*/ 54 w 58"/>
              <a:gd name="T5" fmla="*/ 68 h 68"/>
              <a:gd name="T6" fmla="*/ 3 w 58"/>
              <a:gd name="T7" fmla="*/ 68 h 68"/>
              <a:gd name="T8" fmla="*/ 0 w 58"/>
              <a:gd name="T9" fmla="*/ 64 h 68"/>
              <a:gd name="T10" fmla="*/ 0 w 58"/>
              <a:gd name="T11" fmla="*/ 3 h 68"/>
              <a:gd name="T12" fmla="*/ 3 w 58"/>
              <a:gd name="T13" fmla="*/ 0 h 68"/>
              <a:gd name="T14" fmla="*/ 37 w 58"/>
              <a:gd name="T15" fmla="*/ 0 h 68"/>
              <a:gd name="T16" fmla="*/ 44 w 58"/>
              <a:gd name="T17" fmla="*/ 2 h 68"/>
              <a:gd name="T18" fmla="*/ 55 w 58"/>
              <a:gd name="T19" fmla="*/ 14 h 68"/>
              <a:gd name="T20" fmla="*/ 58 w 58"/>
              <a:gd name="T21" fmla="*/ 20 h 68"/>
              <a:gd name="T22" fmla="*/ 53 w 58"/>
              <a:gd name="T23" fmla="*/ 24 h 68"/>
              <a:gd name="T24" fmla="*/ 37 w 58"/>
              <a:gd name="T25" fmla="*/ 24 h 68"/>
              <a:gd name="T26" fmla="*/ 34 w 58"/>
              <a:gd name="T27" fmla="*/ 20 h 68"/>
              <a:gd name="T28" fmla="*/ 34 w 58"/>
              <a:gd name="T29" fmla="*/ 5 h 68"/>
              <a:gd name="T30" fmla="*/ 5 w 58"/>
              <a:gd name="T31" fmla="*/ 5 h 68"/>
              <a:gd name="T32" fmla="*/ 5 w 58"/>
              <a:gd name="T33" fmla="*/ 63 h 68"/>
              <a:gd name="T34" fmla="*/ 53 w 58"/>
              <a:gd name="T35" fmla="*/ 63 h 68"/>
              <a:gd name="T36" fmla="*/ 53 w 58"/>
              <a:gd name="T37" fmla="*/ 24 h 68"/>
              <a:gd name="T38" fmla="*/ 34 w 58"/>
              <a:gd name="T39" fmla="*/ 34 h 68"/>
              <a:gd name="T40" fmla="*/ 34 w 58"/>
              <a:gd name="T41" fmla="*/ 48 h 68"/>
              <a:gd name="T42" fmla="*/ 29 w 58"/>
              <a:gd name="T43" fmla="*/ 53 h 68"/>
              <a:gd name="T44" fmla="*/ 14 w 58"/>
              <a:gd name="T45" fmla="*/ 53 h 68"/>
              <a:gd name="T46" fmla="*/ 9 w 58"/>
              <a:gd name="T47" fmla="*/ 48 h 68"/>
              <a:gd name="T48" fmla="*/ 9 w 58"/>
              <a:gd name="T49" fmla="*/ 34 h 68"/>
              <a:gd name="T50" fmla="*/ 14 w 58"/>
              <a:gd name="T51" fmla="*/ 29 h 68"/>
              <a:gd name="T52" fmla="*/ 29 w 58"/>
              <a:gd name="T53" fmla="*/ 29 h 68"/>
              <a:gd name="T54" fmla="*/ 34 w 58"/>
              <a:gd name="T55" fmla="*/ 34 h 68"/>
              <a:gd name="T56" fmla="*/ 48 w 58"/>
              <a:gd name="T57" fmla="*/ 30 h 68"/>
              <a:gd name="T58" fmla="*/ 48 w 58"/>
              <a:gd name="T59" fmla="*/ 52 h 68"/>
              <a:gd name="T60" fmla="*/ 48 w 58"/>
              <a:gd name="T61" fmla="*/ 53 h 68"/>
              <a:gd name="T62" fmla="*/ 47 w 58"/>
              <a:gd name="T63" fmla="*/ 53 h 68"/>
              <a:gd name="T64" fmla="*/ 46 w 58"/>
              <a:gd name="T65" fmla="*/ 53 h 68"/>
              <a:gd name="T66" fmla="*/ 36 w 58"/>
              <a:gd name="T67" fmla="*/ 43 h 68"/>
              <a:gd name="T68" fmla="*/ 36 w 58"/>
              <a:gd name="T69" fmla="*/ 39 h 68"/>
              <a:gd name="T70" fmla="*/ 46 w 58"/>
              <a:gd name="T71" fmla="*/ 29 h 68"/>
              <a:gd name="T72" fmla="*/ 47 w 58"/>
              <a:gd name="T73" fmla="*/ 29 h 68"/>
              <a:gd name="T74" fmla="*/ 48 w 58"/>
              <a:gd name="T75" fmla="*/ 29 h 68"/>
              <a:gd name="T76" fmla="*/ 48 w 58"/>
              <a:gd name="T77" fmla="*/ 30 h 68"/>
              <a:gd name="T78" fmla="*/ 39 w 58"/>
              <a:gd name="T79" fmla="*/ 19 h 68"/>
              <a:gd name="T80" fmla="*/ 53 w 58"/>
              <a:gd name="T81" fmla="*/ 19 h 68"/>
              <a:gd name="T82" fmla="*/ 52 w 58"/>
              <a:gd name="T83" fmla="*/ 18 h 68"/>
              <a:gd name="T84" fmla="*/ 40 w 58"/>
              <a:gd name="T85" fmla="*/ 6 h 68"/>
              <a:gd name="T86" fmla="*/ 39 w 58"/>
              <a:gd name="T87" fmla="*/ 5 h 68"/>
              <a:gd name="T88" fmla="*/ 39 w 58"/>
              <a:gd name="T89" fmla="*/ 19 h 6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34" y="34"/>
                </a:moveTo>
                <a:cubicBezTo>
                  <a:pt x="34" y="48"/>
                  <a:pt x="34" y="48"/>
                  <a:pt x="34" y="48"/>
                </a:cubicBezTo>
                <a:cubicBezTo>
                  <a:pt x="34" y="51"/>
                  <a:pt x="32" y="53"/>
                  <a:pt x="29" y="53"/>
                </a:cubicBezTo>
                <a:cubicBezTo>
                  <a:pt x="14" y="53"/>
                  <a:pt x="14" y="53"/>
                  <a:pt x="14" y="53"/>
                </a:cubicBezTo>
                <a:cubicBezTo>
                  <a:pt x="12" y="53"/>
                  <a:pt x="9" y="51"/>
                  <a:pt x="9" y="48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1"/>
                  <a:pt x="12" y="29"/>
                  <a:pt x="14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9"/>
                  <a:pt x="34" y="31"/>
                  <a:pt x="34" y="34"/>
                </a:cubicBezTo>
                <a:close/>
                <a:moveTo>
                  <a:pt x="48" y="30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2"/>
                  <a:pt x="48" y="53"/>
                  <a:pt x="48" y="53"/>
                </a:cubicBezTo>
                <a:cubicBezTo>
                  <a:pt x="47" y="53"/>
                  <a:pt x="47" y="53"/>
                  <a:pt x="47" y="53"/>
                </a:cubicBezTo>
                <a:cubicBezTo>
                  <a:pt x="47" y="53"/>
                  <a:pt x="46" y="53"/>
                  <a:pt x="46" y="5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39"/>
                  <a:pt x="36" y="39"/>
                  <a:pt x="36" y="3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9"/>
                  <a:pt x="47" y="29"/>
                </a:cubicBezTo>
                <a:cubicBezTo>
                  <a:pt x="47" y="29"/>
                  <a:pt x="47" y="29"/>
                  <a:pt x="48" y="29"/>
                </a:cubicBezTo>
                <a:cubicBezTo>
                  <a:pt x="48" y="29"/>
                  <a:pt x="48" y="30"/>
                  <a:pt x="48" y="30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71" name="Freeform 192">
            <a:extLst>
              <a:ext uri="{FF2B5EF4-FFF2-40B4-BE49-F238E27FC236}">
                <a16:creationId xmlns:a16="http://schemas.microsoft.com/office/drawing/2014/main" id="{C24A701D-5575-0543-A25A-AE085F9095CC}"/>
              </a:ext>
            </a:extLst>
          </p:cNvPr>
          <p:cNvSpPr>
            <a:spLocks noEditPoints="1"/>
          </p:cNvSpPr>
          <p:nvPr/>
        </p:nvSpPr>
        <p:spPr bwMode="auto">
          <a:xfrm>
            <a:off x="7908925" y="3608388"/>
            <a:ext cx="198438" cy="233362"/>
          </a:xfrm>
          <a:custGeom>
            <a:avLst/>
            <a:gdLst>
              <a:gd name="T0" fmla="*/ 58 w 58"/>
              <a:gd name="T1" fmla="*/ 20 h 68"/>
              <a:gd name="T2" fmla="*/ 58 w 58"/>
              <a:gd name="T3" fmla="*/ 64 h 68"/>
              <a:gd name="T4" fmla="*/ 54 w 58"/>
              <a:gd name="T5" fmla="*/ 68 h 68"/>
              <a:gd name="T6" fmla="*/ 3 w 58"/>
              <a:gd name="T7" fmla="*/ 68 h 68"/>
              <a:gd name="T8" fmla="*/ 0 w 58"/>
              <a:gd name="T9" fmla="*/ 64 h 68"/>
              <a:gd name="T10" fmla="*/ 0 w 58"/>
              <a:gd name="T11" fmla="*/ 3 h 68"/>
              <a:gd name="T12" fmla="*/ 3 w 58"/>
              <a:gd name="T13" fmla="*/ 0 h 68"/>
              <a:gd name="T14" fmla="*/ 37 w 58"/>
              <a:gd name="T15" fmla="*/ 0 h 68"/>
              <a:gd name="T16" fmla="*/ 44 w 58"/>
              <a:gd name="T17" fmla="*/ 2 h 68"/>
              <a:gd name="T18" fmla="*/ 55 w 58"/>
              <a:gd name="T19" fmla="*/ 14 h 68"/>
              <a:gd name="T20" fmla="*/ 58 w 58"/>
              <a:gd name="T21" fmla="*/ 20 h 68"/>
              <a:gd name="T22" fmla="*/ 53 w 58"/>
              <a:gd name="T23" fmla="*/ 24 h 68"/>
              <a:gd name="T24" fmla="*/ 37 w 58"/>
              <a:gd name="T25" fmla="*/ 24 h 68"/>
              <a:gd name="T26" fmla="*/ 34 w 58"/>
              <a:gd name="T27" fmla="*/ 20 h 68"/>
              <a:gd name="T28" fmla="*/ 34 w 58"/>
              <a:gd name="T29" fmla="*/ 5 h 68"/>
              <a:gd name="T30" fmla="*/ 5 w 58"/>
              <a:gd name="T31" fmla="*/ 5 h 68"/>
              <a:gd name="T32" fmla="*/ 5 w 58"/>
              <a:gd name="T33" fmla="*/ 63 h 68"/>
              <a:gd name="T34" fmla="*/ 53 w 58"/>
              <a:gd name="T35" fmla="*/ 63 h 68"/>
              <a:gd name="T36" fmla="*/ 53 w 58"/>
              <a:gd name="T37" fmla="*/ 24 h 68"/>
              <a:gd name="T38" fmla="*/ 9 w 58"/>
              <a:gd name="T39" fmla="*/ 31 h 68"/>
              <a:gd name="T40" fmla="*/ 17 w 58"/>
              <a:gd name="T41" fmla="*/ 24 h 68"/>
              <a:gd name="T42" fmla="*/ 24 w 58"/>
              <a:gd name="T43" fmla="*/ 31 h 68"/>
              <a:gd name="T44" fmla="*/ 17 w 58"/>
              <a:gd name="T45" fmla="*/ 39 h 68"/>
              <a:gd name="T46" fmla="*/ 9 w 58"/>
              <a:gd name="T47" fmla="*/ 31 h 68"/>
              <a:gd name="T48" fmla="*/ 48 w 58"/>
              <a:gd name="T49" fmla="*/ 58 h 68"/>
              <a:gd name="T50" fmla="*/ 9 w 58"/>
              <a:gd name="T51" fmla="*/ 58 h 68"/>
              <a:gd name="T52" fmla="*/ 9 w 58"/>
              <a:gd name="T53" fmla="*/ 51 h 68"/>
              <a:gd name="T54" fmla="*/ 17 w 58"/>
              <a:gd name="T55" fmla="*/ 43 h 68"/>
              <a:gd name="T56" fmla="*/ 22 w 58"/>
              <a:gd name="T57" fmla="*/ 48 h 68"/>
              <a:gd name="T58" fmla="*/ 36 w 58"/>
              <a:gd name="T59" fmla="*/ 34 h 68"/>
              <a:gd name="T60" fmla="*/ 48 w 58"/>
              <a:gd name="T61" fmla="*/ 46 h 68"/>
              <a:gd name="T62" fmla="*/ 48 w 58"/>
              <a:gd name="T63" fmla="*/ 58 h 68"/>
              <a:gd name="T64" fmla="*/ 39 w 58"/>
              <a:gd name="T65" fmla="*/ 19 h 68"/>
              <a:gd name="T66" fmla="*/ 53 w 58"/>
              <a:gd name="T67" fmla="*/ 19 h 68"/>
              <a:gd name="T68" fmla="*/ 52 w 58"/>
              <a:gd name="T69" fmla="*/ 18 h 68"/>
              <a:gd name="T70" fmla="*/ 40 w 58"/>
              <a:gd name="T71" fmla="*/ 6 h 68"/>
              <a:gd name="T72" fmla="*/ 39 w 58"/>
              <a:gd name="T73" fmla="*/ 5 h 68"/>
              <a:gd name="T74" fmla="*/ 39 w 58"/>
              <a:gd name="T75" fmla="*/ 19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9" y="31"/>
                </a:moveTo>
                <a:cubicBezTo>
                  <a:pt x="9" y="27"/>
                  <a:pt x="13" y="24"/>
                  <a:pt x="17" y="24"/>
                </a:cubicBezTo>
                <a:cubicBezTo>
                  <a:pt x="21" y="24"/>
                  <a:pt x="24" y="27"/>
                  <a:pt x="24" y="31"/>
                </a:cubicBezTo>
                <a:cubicBezTo>
                  <a:pt x="24" y="35"/>
                  <a:pt x="21" y="39"/>
                  <a:pt x="17" y="39"/>
                </a:cubicBezTo>
                <a:cubicBezTo>
                  <a:pt x="13" y="39"/>
                  <a:pt x="9" y="35"/>
                  <a:pt x="9" y="31"/>
                </a:cubicBezTo>
                <a:close/>
                <a:moveTo>
                  <a:pt x="48" y="58"/>
                </a:moveTo>
                <a:cubicBezTo>
                  <a:pt x="9" y="58"/>
                  <a:pt x="9" y="58"/>
                  <a:pt x="9" y="58"/>
                </a:cubicBezTo>
                <a:cubicBezTo>
                  <a:pt x="9" y="51"/>
                  <a:pt x="9" y="51"/>
                  <a:pt x="9" y="51"/>
                </a:cubicBezTo>
                <a:cubicBezTo>
                  <a:pt x="17" y="43"/>
                  <a:pt x="17" y="43"/>
                  <a:pt x="17" y="43"/>
                </a:cubicBezTo>
                <a:cubicBezTo>
                  <a:pt x="22" y="48"/>
                  <a:pt x="22" y="48"/>
                  <a:pt x="22" y="48"/>
                </a:cubicBezTo>
                <a:cubicBezTo>
                  <a:pt x="36" y="34"/>
                  <a:pt x="36" y="34"/>
                  <a:pt x="36" y="34"/>
                </a:cubicBezTo>
                <a:cubicBezTo>
                  <a:pt x="48" y="46"/>
                  <a:pt x="48" y="46"/>
                  <a:pt x="48" y="46"/>
                </a:cubicBezTo>
                <a:lnTo>
                  <a:pt x="48" y="58"/>
                </a:ln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72" name="Freeform 193">
            <a:extLst>
              <a:ext uri="{FF2B5EF4-FFF2-40B4-BE49-F238E27FC236}">
                <a16:creationId xmlns:a16="http://schemas.microsoft.com/office/drawing/2014/main" id="{CAB69CFA-EE97-3446-B799-507E1C01443F}"/>
              </a:ext>
            </a:extLst>
          </p:cNvPr>
          <p:cNvSpPr>
            <a:spLocks noEditPoints="1"/>
          </p:cNvSpPr>
          <p:nvPr/>
        </p:nvSpPr>
        <p:spPr bwMode="auto">
          <a:xfrm>
            <a:off x="8402638" y="3608388"/>
            <a:ext cx="203200" cy="233362"/>
          </a:xfrm>
          <a:custGeom>
            <a:avLst/>
            <a:gdLst>
              <a:gd name="T0" fmla="*/ 59 w 59"/>
              <a:gd name="T1" fmla="*/ 20 h 68"/>
              <a:gd name="T2" fmla="*/ 59 w 59"/>
              <a:gd name="T3" fmla="*/ 64 h 68"/>
              <a:gd name="T4" fmla="*/ 55 w 59"/>
              <a:gd name="T5" fmla="*/ 68 h 68"/>
              <a:gd name="T6" fmla="*/ 4 w 59"/>
              <a:gd name="T7" fmla="*/ 68 h 68"/>
              <a:gd name="T8" fmla="*/ 0 w 59"/>
              <a:gd name="T9" fmla="*/ 64 h 68"/>
              <a:gd name="T10" fmla="*/ 0 w 59"/>
              <a:gd name="T11" fmla="*/ 3 h 68"/>
              <a:gd name="T12" fmla="*/ 4 w 59"/>
              <a:gd name="T13" fmla="*/ 0 h 68"/>
              <a:gd name="T14" fmla="*/ 38 w 59"/>
              <a:gd name="T15" fmla="*/ 0 h 68"/>
              <a:gd name="T16" fmla="*/ 44 w 59"/>
              <a:gd name="T17" fmla="*/ 2 h 68"/>
              <a:gd name="T18" fmla="*/ 56 w 59"/>
              <a:gd name="T19" fmla="*/ 14 h 68"/>
              <a:gd name="T20" fmla="*/ 59 w 59"/>
              <a:gd name="T21" fmla="*/ 20 h 68"/>
              <a:gd name="T22" fmla="*/ 54 w 59"/>
              <a:gd name="T23" fmla="*/ 24 h 68"/>
              <a:gd name="T24" fmla="*/ 38 w 59"/>
              <a:gd name="T25" fmla="*/ 24 h 68"/>
              <a:gd name="T26" fmla="*/ 34 w 59"/>
              <a:gd name="T27" fmla="*/ 20 h 68"/>
              <a:gd name="T28" fmla="*/ 34 w 59"/>
              <a:gd name="T29" fmla="*/ 5 h 68"/>
              <a:gd name="T30" fmla="*/ 5 w 59"/>
              <a:gd name="T31" fmla="*/ 5 h 68"/>
              <a:gd name="T32" fmla="*/ 5 w 59"/>
              <a:gd name="T33" fmla="*/ 63 h 68"/>
              <a:gd name="T34" fmla="*/ 54 w 59"/>
              <a:gd name="T35" fmla="*/ 63 h 68"/>
              <a:gd name="T36" fmla="*/ 54 w 59"/>
              <a:gd name="T37" fmla="*/ 24 h 68"/>
              <a:gd name="T38" fmla="*/ 16 w 59"/>
              <a:gd name="T39" fmla="*/ 29 h 68"/>
              <a:gd name="T40" fmla="*/ 43 w 59"/>
              <a:gd name="T41" fmla="*/ 29 h 68"/>
              <a:gd name="T42" fmla="*/ 44 w 59"/>
              <a:gd name="T43" fmla="*/ 30 h 68"/>
              <a:gd name="T44" fmla="*/ 44 w 59"/>
              <a:gd name="T45" fmla="*/ 32 h 68"/>
              <a:gd name="T46" fmla="*/ 43 w 59"/>
              <a:gd name="T47" fmla="*/ 34 h 68"/>
              <a:gd name="T48" fmla="*/ 16 w 59"/>
              <a:gd name="T49" fmla="*/ 34 h 68"/>
              <a:gd name="T50" fmla="*/ 15 w 59"/>
              <a:gd name="T51" fmla="*/ 32 h 68"/>
              <a:gd name="T52" fmla="*/ 15 w 59"/>
              <a:gd name="T53" fmla="*/ 30 h 68"/>
              <a:gd name="T54" fmla="*/ 16 w 59"/>
              <a:gd name="T55" fmla="*/ 29 h 68"/>
              <a:gd name="T56" fmla="*/ 44 w 59"/>
              <a:gd name="T57" fmla="*/ 40 h 68"/>
              <a:gd name="T58" fmla="*/ 44 w 59"/>
              <a:gd name="T59" fmla="*/ 42 h 68"/>
              <a:gd name="T60" fmla="*/ 43 w 59"/>
              <a:gd name="T61" fmla="*/ 43 h 68"/>
              <a:gd name="T62" fmla="*/ 16 w 59"/>
              <a:gd name="T63" fmla="*/ 43 h 68"/>
              <a:gd name="T64" fmla="*/ 15 w 59"/>
              <a:gd name="T65" fmla="*/ 42 h 68"/>
              <a:gd name="T66" fmla="*/ 15 w 59"/>
              <a:gd name="T67" fmla="*/ 40 h 68"/>
              <a:gd name="T68" fmla="*/ 16 w 59"/>
              <a:gd name="T69" fmla="*/ 39 h 68"/>
              <a:gd name="T70" fmla="*/ 43 w 59"/>
              <a:gd name="T71" fmla="*/ 39 h 68"/>
              <a:gd name="T72" fmla="*/ 44 w 59"/>
              <a:gd name="T73" fmla="*/ 40 h 68"/>
              <a:gd name="T74" fmla="*/ 44 w 59"/>
              <a:gd name="T75" fmla="*/ 49 h 68"/>
              <a:gd name="T76" fmla="*/ 44 w 59"/>
              <a:gd name="T77" fmla="*/ 52 h 68"/>
              <a:gd name="T78" fmla="*/ 43 w 59"/>
              <a:gd name="T79" fmla="*/ 53 h 68"/>
              <a:gd name="T80" fmla="*/ 16 w 59"/>
              <a:gd name="T81" fmla="*/ 53 h 68"/>
              <a:gd name="T82" fmla="*/ 15 w 59"/>
              <a:gd name="T83" fmla="*/ 52 h 68"/>
              <a:gd name="T84" fmla="*/ 15 w 59"/>
              <a:gd name="T85" fmla="*/ 49 h 68"/>
              <a:gd name="T86" fmla="*/ 16 w 59"/>
              <a:gd name="T87" fmla="*/ 48 h 68"/>
              <a:gd name="T88" fmla="*/ 43 w 59"/>
              <a:gd name="T89" fmla="*/ 48 h 68"/>
              <a:gd name="T90" fmla="*/ 44 w 59"/>
              <a:gd name="T91" fmla="*/ 49 h 68"/>
              <a:gd name="T92" fmla="*/ 39 w 59"/>
              <a:gd name="T93" fmla="*/ 19 h 68"/>
              <a:gd name="T94" fmla="*/ 54 w 59"/>
              <a:gd name="T95" fmla="*/ 19 h 68"/>
              <a:gd name="T96" fmla="*/ 53 w 59"/>
              <a:gd name="T97" fmla="*/ 18 h 68"/>
              <a:gd name="T98" fmla="*/ 41 w 59"/>
              <a:gd name="T99" fmla="*/ 6 h 68"/>
              <a:gd name="T100" fmla="*/ 39 w 59"/>
              <a:gd name="T101" fmla="*/ 5 h 68"/>
              <a:gd name="T102" fmla="*/ 39 w 59"/>
              <a:gd name="T103" fmla="*/ 19 h 6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9" h="68">
                <a:moveTo>
                  <a:pt x="59" y="20"/>
                </a:moveTo>
                <a:cubicBezTo>
                  <a:pt x="59" y="64"/>
                  <a:pt x="59" y="64"/>
                  <a:pt x="59" y="64"/>
                </a:cubicBezTo>
                <a:cubicBezTo>
                  <a:pt x="59" y="66"/>
                  <a:pt x="57" y="68"/>
                  <a:pt x="55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2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0" y="0"/>
                  <a:pt x="43" y="1"/>
                  <a:pt x="44" y="2"/>
                </a:cubicBezTo>
                <a:cubicBezTo>
                  <a:pt x="56" y="14"/>
                  <a:pt x="56" y="14"/>
                  <a:pt x="56" y="14"/>
                </a:cubicBezTo>
                <a:cubicBezTo>
                  <a:pt x="58" y="16"/>
                  <a:pt x="59" y="18"/>
                  <a:pt x="59" y="20"/>
                </a:cubicBezTo>
                <a:close/>
                <a:moveTo>
                  <a:pt x="54" y="24"/>
                </a:moveTo>
                <a:cubicBezTo>
                  <a:pt x="38" y="24"/>
                  <a:pt x="38" y="24"/>
                  <a:pt x="38" y="24"/>
                </a:cubicBezTo>
                <a:cubicBezTo>
                  <a:pt x="36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4" y="63"/>
                  <a:pt x="54" y="63"/>
                  <a:pt x="54" y="63"/>
                </a:cubicBezTo>
                <a:lnTo>
                  <a:pt x="54" y="24"/>
                </a:lnTo>
                <a:close/>
                <a:moveTo>
                  <a:pt x="16" y="29"/>
                </a:moveTo>
                <a:cubicBezTo>
                  <a:pt x="43" y="29"/>
                  <a:pt x="43" y="29"/>
                  <a:pt x="43" y="29"/>
                </a:cubicBezTo>
                <a:cubicBezTo>
                  <a:pt x="44" y="29"/>
                  <a:pt x="44" y="29"/>
                  <a:pt x="44" y="30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3"/>
                  <a:pt x="44" y="34"/>
                  <a:pt x="43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4"/>
                  <a:pt x="15" y="33"/>
                  <a:pt x="15" y="32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29"/>
                  <a:pt x="16" y="29"/>
                  <a:pt x="16" y="29"/>
                </a:cubicBezTo>
                <a:close/>
                <a:moveTo>
                  <a:pt x="44" y="40"/>
                </a:moveTo>
                <a:cubicBezTo>
                  <a:pt x="44" y="42"/>
                  <a:pt x="44" y="42"/>
                  <a:pt x="44" y="42"/>
                </a:cubicBezTo>
                <a:cubicBezTo>
                  <a:pt x="44" y="43"/>
                  <a:pt x="44" y="43"/>
                  <a:pt x="43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16" y="43"/>
                  <a:pt x="15" y="43"/>
                  <a:pt x="15" y="42"/>
                </a:cubicBezTo>
                <a:cubicBezTo>
                  <a:pt x="15" y="40"/>
                  <a:pt x="15" y="40"/>
                  <a:pt x="15" y="40"/>
                </a:cubicBezTo>
                <a:cubicBezTo>
                  <a:pt x="15" y="39"/>
                  <a:pt x="16" y="39"/>
                  <a:pt x="16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4" y="39"/>
                  <a:pt x="44" y="39"/>
                  <a:pt x="44" y="40"/>
                </a:cubicBezTo>
                <a:close/>
                <a:moveTo>
                  <a:pt x="44" y="49"/>
                </a:moveTo>
                <a:cubicBezTo>
                  <a:pt x="44" y="52"/>
                  <a:pt x="44" y="52"/>
                  <a:pt x="44" y="52"/>
                </a:cubicBezTo>
                <a:cubicBezTo>
                  <a:pt x="44" y="53"/>
                  <a:pt x="44" y="53"/>
                  <a:pt x="4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5" y="53"/>
                  <a:pt x="15" y="52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49"/>
                  <a:pt x="16" y="48"/>
                  <a:pt x="16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4" y="48"/>
                  <a:pt x="44" y="49"/>
                  <a:pt x="44" y="49"/>
                </a:cubicBezTo>
                <a:close/>
                <a:moveTo>
                  <a:pt x="39" y="19"/>
                </a:moveTo>
                <a:cubicBezTo>
                  <a:pt x="54" y="19"/>
                  <a:pt x="54" y="19"/>
                  <a:pt x="54" y="19"/>
                </a:cubicBezTo>
                <a:cubicBezTo>
                  <a:pt x="53" y="18"/>
                  <a:pt x="53" y="18"/>
                  <a:pt x="53" y="18"/>
                </a:cubicBezTo>
                <a:cubicBezTo>
                  <a:pt x="41" y="6"/>
                  <a:pt x="41" y="6"/>
                  <a:pt x="41" y="6"/>
                </a:cubicBezTo>
                <a:cubicBezTo>
                  <a:pt x="41" y="5"/>
                  <a:pt x="40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73" name="Freeform 194">
            <a:extLst>
              <a:ext uri="{FF2B5EF4-FFF2-40B4-BE49-F238E27FC236}">
                <a16:creationId xmlns:a16="http://schemas.microsoft.com/office/drawing/2014/main" id="{7052D577-434A-5C4B-BF72-C729B0F87BE0}"/>
              </a:ext>
            </a:extLst>
          </p:cNvPr>
          <p:cNvSpPr>
            <a:spLocks noEditPoints="1"/>
          </p:cNvSpPr>
          <p:nvPr/>
        </p:nvSpPr>
        <p:spPr bwMode="auto">
          <a:xfrm>
            <a:off x="8843963" y="3608388"/>
            <a:ext cx="233362" cy="233362"/>
          </a:xfrm>
          <a:custGeom>
            <a:avLst/>
            <a:gdLst>
              <a:gd name="T0" fmla="*/ 68 w 68"/>
              <a:gd name="T1" fmla="*/ 18 h 68"/>
              <a:gd name="T2" fmla="*/ 68 w 68"/>
              <a:gd name="T3" fmla="*/ 64 h 68"/>
              <a:gd name="T4" fmla="*/ 65 w 68"/>
              <a:gd name="T5" fmla="*/ 68 h 68"/>
              <a:gd name="T6" fmla="*/ 28 w 68"/>
              <a:gd name="T7" fmla="*/ 68 h 68"/>
              <a:gd name="T8" fmla="*/ 25 w 68"/>
              <a:gd name="T9" fmla="*/ 64 h 68"/>
              <a:gd name="T10" fmla="*/ 25 w 68"/>
              <a:gd name="T11" fmla="*/ 53 h 68"/>
              <a:gd name="T12" fmla="*/ 4 w 68"/>
              <a:gd name="T13" fmla="*/ 53 h 68"/>
              <a:gd name="T14" fmla="*/ 0 w 68"/>
              <a:gd name="T15" fmla="*/ 49 h 68"/>
              <a:gd name="T16" fmla="*/ 0 w 68"/>
              <a:gd name="T17" fmla="*/ 24 h 68"/>
              <a:gd name="T18" fmla="*/ 3 w 68"/>
              <a:gd name="T19" fmla="*/ 18 h 68"/>
              <a:gd name="T20" fmla="*/ 19 w 68"/>
              <a:gd name="T21" fmla="*/ 2 h 68"/>
              <a:gd name="T22" fmla="*/ 25 w 68"/>
              <a:gd name="T23" fmla="*/ 0 h 68"/>
              <a:gd name="T24" fmla="*/ 41 w 68"/>
              <a:gd name="T25" fmla="*/ 0 h 68"/>
              <a:gd name="T26" fmla="*/ 44 w 68"/>
              <a:gd name="T27" fmla="*/ 3 h 68"/>
              <a:gd name="T28" fmla="*/ 44 w 68"/>
              <a:gd name="T29" fmla="*/ 16 h 68"/>
              <a:gd name="T30" fmla="*/ 49 w 68"/>
              <a:gd name="T31" fmla="*/ 14 h 68"/>
              <a:gd name="T32" fmla="*/ 65 w 68"/>
              <a:gd name="T33" fmla="*/ 14 h 68"/>
              <a:gd name="T34" fmla="*/ 68 w 68"/>
              <a:gd name="T35" fmla="*/ 18 h 68"/>
              <a:gd name="T36" fmla="*/ 39 w 68"/>
              <a:gd name="T37" fmla="*/ 20 h 68"/>
              <a:gd name="T38" fmla="*/ 39 w 68"/>
              <a:gd name="T39" fmla="*/ 5 h 68"/>
              <a:gd name="T40" fmla="*/ 25 w 68"/>
              <a:gd name="T41" fmla="*/ 5 h 68"/>
              <a:gd name="T42" fmla="*/ 25 w 68"/>
              <a:gd name="T43" fmla="*/ 20 h 68"/>
              <a:gd name="T44" fmla="*/ 21 w 68"/>
              <a:gd name="T45" fmla="*/ 24 h 68"/>
              <a:gd name="T46" fmla="*/ 5 w 68"/>
              <a:gd name="T47" fmla="*/ 24 h 68"/>
              <a:gd name="T48" fmla="*/ 5 w 68"/>
              <a:gd name="T49" fmla="*/ 48 h 68"/>
              <a:gd name="T50" fmla="*/ 25 w 68"/>
              <a:gd name="T51" fmla="*/ 48 h 68"/>
              <a:gd name="T52" fmla="*/ 25 w 68"/>
              <a:gd name="T53" fmla="*/ 39 h 68"/>
              <a:gd name="T54" fmla="*/ 27 w 68"/>
              <a:gd name="T55" fmla="*/ 32 h 68"/>
              <a:gd name="T56" fmla="*/ 39 w 68"/>
              <a:gd name="T57" fmla="*/ 20 h 68"/>
              <a:gd name="T58" fmla="*/ 9 w 68"/>
              <a:gd name="T59" fmla="*/ 19 h 68"/>
              <a:gd name="T60" fmla="*/ 20 w 68"/>
              <a:gd name="T61" fmla="*/ 19 h 68"/>
              <a:gd name="T62" fmla="*/ 20 w 68"/>
              <a:gd name="T63" fmla="*/ 8 h 68"/>
              <a:gd name="T64" fmla="*/ 9 w 68"/>
              <a:gd name="T65" fmla="*/ 19 h 68"/>
              <a:gd name="T66" fmla="*/ 64 w 68"/>
              <a:gd name="T67" fmla="*/ 19 h 68"/>
              <a:gd name="T68" fmla="*/ 49 w 68"/>
              <a:gd name="T69" fmla="*/ 19 h 68"/>
              <a:gd name="T70" fmla="*/ 49 w 68"/>
              <a:gd name="T71" fmla="*/ 35 h 68"/>
              <a:gd name="T72" fmla="*/ 45 w 68"/>
              <a:gd name="T73" fmla="*/ 39 h 68"/>
              <a:gd name="T74" fmla="*/ 30 w 68"/>
              <a:gd name="T75" fmla="*/ 39 h 68"/>
              <a:gd name="T76" fmla="*/ 30 w 68"/>
              <a:gd name="T77" fmla="*/ 63 h 68"/>
              <a:gd name="T78" fmla="*/ 64 w 68"/>
              <a:gd name="T79" fmla="*/ 63 h 68"/>
              <a:gd name="T80" fmla="*/ 64 w 68"/>
              <a:gd name="T81" fmla="*/ 19 h 68"/>
              <a:gd name="T82" fmla="*/ 33 w 68"/>
              <a:gd name="T83" fmla="*/ 34 h 68"/>
              <a:gd name="T84" fmla="*/ 44 w 68"/>
              <a:gd name="T85" fmla="*/ 34 h 68"/>
              <a:gd name="T86" fmla="*/ 44 w 68"/>
              <a:gd name="T87" fmla="*/ 22 h 68"/>
              <a:gd name="T88" fmla="*/ 33 w 68"/>
              <a:gd name="T89" fmla="*/ 34 h 6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8" h="68">
                <a:moveTo>
                  <a:pt x="68" y="18"/>
                </a:moveTo>
                <a:cubicBezTo>
                  <a:pt x="68" y="64"/>
                  <a:pt x="68" y="64"/>
                  <a:pt x="68" y="64"/>
                </a:cubicBezTo>
                <a:cubicBezTo>
                  <a:pt x="68" y="66"/>
                  <a:pt x="67" y="68"/>
                  <a:pt x="65" y="68"/>
                </a:cubicBezTo>
                <a:cubicBezTo>
                  <a:pt x="28" y="68"/>
                  <a:pt x="28" y="68"/>
                  <a:pt x="28" y="68"/>
                </a:cubicBezTo>
                <a:cubicBezTo>
                  <a:pt x="26" y="68"/>
                  <a:pt x="25" y="66"/>
                  <a:pt x="25" y="64"/>
                </a:cubicBezTo>
                <a:cubicBezTo>
                  <a:pt x="25" y="53"/>
                  <a:pt x="25" y="53"/>
                  <a:pt x="25" y="53"/>
                </a:cubicBezTo>
                <a:cubicBezTo>
                  <a:pt x="4" y="53"/>
                  <a:pt x="4" y="53"/>
                  <a:pt x="4" y="53"/>
                </a:cubicBezTo>
                <a:cubicBezTo>
                  <a:pt x="2" y="53"/>
                  <a:pt x="0" y="52"/>
                  <a:pt x="0" y="4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2"/>
                  <a:pt x="2" y="19"/>
                  <a:pt x="3" y="18"/>
                </a:cubicBezTo>
                <a:cubicBezTo>
                  <a:pt x="19" y="2"/>
                  <a:pt x="19" y="2"/>
                  <a:pt x="19" y="2"/>
                </a:cubicBezTo>
                <a:cubicBezTo>
                  <a:pt x="20" y="1"/>
                  <a:pt x="23" y="0"/>
                  <a:pt x="25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3" y="0"/>
                  <a:pt x="44" y="1"/>
                  <a:pt x="44" y="3"/>
                </a:cubicBezTo>
                <a:cubicBezTo>
                  <a:pt x="44" y="16"/>
                  <a:pt x="44" y="16"/>
                  <a:pt x="44" y="16"/>
                </a:cubicBezTo>
                <a:cubicBezTo>
                  <a:pt x="46" y="15"/>
                  <a:pt x="48" y="14"/>
                  <a:pt x="49" y="14"/>
                </a:cubicBezTo>
                <a:cubicBezTo>
                  <a:pt x="65" y="14"/>
                  <a:pt x="65" y="14"/>
                  <a:pt x="65" y="14"/>
                </a:cubicBezTo>
                <a:cubicBezTo>
                  <a:pt x="67" y="14"/>
                  <a:pt x="68" y="16"/>
                  <a:pt x="68" y="18"/>
                </a:cubicBezTo>
                <a:close/>
                <a:moveTo>
                  <a:pt x="39" y="20"/>
                </a:moveTo>
                <a:cubicBezTo>
                  <a:pt x="39" y="5"/>
                  <a:pt x="39" y="5"/>
                  <a:pt x="39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2"/>
                  <a:pt x="23" y="24"/>
                  <a:pt x="21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5" y="48"/>
                  <a:pt x="5" y="48"/>
                  <a:pt x="5" y="48"/>
                </a:cubicBezTo>
                <a:cubicBezTo>
                  <a:pt x="25" y="48"/>
                  <a:pt x="25" y="48"/>
                  <a:pt x="25" y="48"/>
                </a:cubicBezTo>
                <a:cubicBezTo>
                  <a:pt x="25" y="39"/>
                  <a:pt x="25" y="39"/>
                  <a:pt x="25" y="39"/>
                </a:cubicBezTo>
                <a:cubicBezTo>
                  <a:pt x="25" y="37"/>
                  <a:pt x="26" y="34"/>
                  <a:pt x="27" y="32"/>
                </a:cubicBezTo>
                <a:lnTo>
                  <a:pt x="39" y="20"/>
                </a:lnTo>
                <a:close/>
                <a:moveTo>
                  <a:pt x="9" y="19"/>
                </a:moveTo>
                <a:cubicBezTo>
                  <a:pt x="20" y="19"/>
                  <a:pt x="20" y="19"/>
                  <a:pt x="20" y="19"/>
                </a:cubicBezTo>
                <a:cubicBezTo>
                  <a:pt x="20" y="8"/>
                  <a:pt x="20" y="8"/>
                  <a:pt x="20" y="8"/>
                </a:cubicBezTo>
                <a:lnTo>
                  <a:pt x="9" y="19"/>
                </a:lnTo>
                <a:close/>
                <a:moveTo>
                  <a:pt x="64" y="19"/>
                </a:moveTo>
                <a:cubicBezTo>
                  <a:pt x="49" y="19"/>
                  <a:pt x="49" y="19"/>
                  <a:pt x="49" y="19"/>
                </a:cubicBezTo>
                <a:cubicBezTo>
                  <a:pt x="49" y="35"/>
                  <a:pt x="49" y="35"/>
                  <a:pt x="49" y="35"/>
                </a:cubicBezTo>
                <a:cubicBezTo>
                  <a:pt x="49" y="37"/>
                  <a:pt x="47" y="39"/>
                  <a:pt x="45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63"/>
                  <a:pt x="30" y="63"/>
                  <a:pt x="30" y="63"/>
                </a:cubicBezTo>
                <a:cubicBezTo>
                  <a:pt x="64" y="63"/>
                  <a:pt x="64" y="63"/>
                  <a:pt x="64" y="63"/>
                </a:cubicBezTo>
                <a:lnTo>
                  <a:pt x="64" y="19"/>
                </a:lnTo>
                <a:close/>
                <a:moveTo>
                  <a:pt x="33" y="34"/>
                </a:moveTo>
                <a:cubicBezTo>
                  <a:pt x="44" y="34"/>
                  <a:pt x="44" y="34"/>
                  <a:pt x="44" y="34"/>
                </a:cubicBezTo>
                <a:cubicBezTo>
                  <a:pt x="44" y="22"/>
                  <a:pt x="44" y="22"/>
                  <a:pt x="44" y="22"/>
                </a:cubicBezTo>
                <a:lnTo>
                  <a:pt x="3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74" name="Freeform 195">
            <a:extLst>
              <a:ext uri="{FF2B5EF4-FFF2-40B4-BE49-F238E27FC236}">
                <a16:creationId xmlns:a16="http://schemas.microsoft.com/office/drawing/2014/main" id="{8E3D8AAB-7CB6-2F47-A646-B8B1C14A9178}"/>
              </a:ext>
            </a:extLst>
          </p:cNvPr>
          <p:cNvSpPr>
            <a:spLocks noEditPoints="1"/>
          </p:cNvSpPr>
          <p:nvPr/>
        </p:nvSpPr>
        <p:spPr bwMode="auto">
          <a:xfrm>
            <a:off x="68263" y="3995738"/>
            <a:ext cx="185737" cy="212725"/>
          </a:xfrm>
          <a:custGeom>
            <a:avLst/>
            <a:gdLst>
              <a:gd name="T0" fmla="*/ 54 w 54"/>
              <a:gd name="T1" fmla="*/ 17 h 62"/>
              <a:gd name="T2" fmla="*/ 54 w 54"/>
              <a:gd name="T3" fmla="*/ 18 h 62"/>
              <a:gd name="T4" fmla="*/ 53 w 54"/>
              <a:gd name="T5" fmla="*/ 18 h 62"/>
              <a:gd name="T6" fmla="*/ 53 w 54"/>
              <a:gd name="T7" fmla="*/ 18 h 62"/>
              <a:gd name="T8" fmla="*/ 36 w 54"/>
              <a:gd name="T9" fmla="*/ 14 h 62"/>
              <a:gd name="T10" fmla="*/ 35 w 54"/>
              <a:gd name="T11" fmla="*/ 13 h 62"/>
              <a:gd name="T12" fmla="*/ 25 w 54"/>
              <a:gd name="T13" fmla="*/ 13 h 62"/>
              <a:gd name="T14" fmla="*/ 25 w 54"/>
              <a:gd name="T15" fmla="*/ 17 h 62"/>
              <a:gd name="T16" fmla="*/ 35 w 54"/>
              <a:gd name="T17" fmla="*/ 29 h 62"/>
              <a:gd name="T18" fmla="*/ 35 w 54"/>
              <a:gd name="T19" fmla="*/ 59 h 62"/>
              <a:gd name="T20" fmla="*/ 32 w 54"/>
              <a:gd name="T21" fmla="*/ 62 h 62"/>
              <a:gd name="T22" fmla="*/ 13 w 54"/>
              <a:gd name="T23" fmla="*/ 62 h 62"/>
              <a:gd name="T24" fmla="*/ 10 w 54"/>
              <a:gd name="T25" fmla="*/ 59 h 62"/>
              <a:gd name="T26" fmla="*/ 10 w 54"/>
              <a:gd name="T27" fmla="*/ 29 h 62"/>
              <a:gd name="T28" fmla="*/ 19 w 54"/>
              <a:gd name="T29" fmla="*/ 17 h 62"/>
              <a:gd name="T30" fmla="*/ 19 w 54"/>
              <a:gd name="T31" fmla="*/ 13 h 62"/>
              <a:gd name="T32" fmla="*/ 18 w 54"/>
              <a:gd name="T33" fmla="*/ 13 h 62"/>
              <a:gd name="T34" fmla="*/ 5 w 54"/>
              <a:gd name="T35" fmla="*/ 22 h 62"/>
              <a:gd name="T36" fmla="*/ 3 w 54"/>
              <a:gd name="T37" fmla="*/ 23 h 62"/>
              <a:gd name="T38" fmla="*/ 2 w 54"/>
              <a:gd name="T39" fmla="*/ 23 h 62"/>
              <a:gd name="T40" fmla="*/ 1 w 54"/>
              <a:gd name="T41" fmla="*/ 19 h 62"/>
              <a:gd name="T42" fmla="*/ 13 w 54"/>
              <a:gd name="T43" fmla="*/ 9 h 62"/>
              <a:gd name="T44" fmla="*/ 12 w 54"/>
              <a:gd name="T45" fmla="*/ 6 h 62"/>
              <a:gd name="T46" fmla="*/ 18 w 54"/>
              <a:gd name="T47" fmla="*/ 0 h 62"/>
              <a:gd name="T48" fmla="*/ 24 w 54"/>
              <a:gd name="T49" fmla="*/ 6 h 62"/>
              <a:gd name="T50" fmla="*/ 23 w 54"/>
              <a:gd name="T51" fmla="*/ 8 h 62"/>
              <a:gd name="T52" fmla="*/ 35 w 54"/>
              <a:gd name="T53" fmla="*/ 8 h 62"/>
              <a:gd name="T54" fmla="*/ 36 w 54"/>
              <a:gd name="T55" fmla="*/ 7 h 62"/>
              <a:gd name="T56" fmla="*/ 53 w 54"/>
              <a:gd name="T57" fmla="*/ 4 h 62"/>
              <a:gd name="T58" fmla="*/ 53 w 54"/>
              <a:gd name="T59" fmla="*/ 4 h 62"/>
              <a:gd name="T60" fmla="*/ 54 w 54"/>
              <a:gd name="T61" fmla="*/ 4 h 62"/>
              <a:gd name="T62" fmla="*/ 54 w 54"/>
              <a:gd name="T63" fmla="*/ 5 h 62"/>
              <a:gd name="T64" fmla="*/ 54 w 54"/>
              <a:gd name="T65" fmla="*/ 17 h 62"/>
              <a:gd name="T66" fmla="*/ 18 w 54"/>
              <a:gd name="T67" fmla="*/ 4 h 62"/>
              <a:gd name="T68" fmla="*/ 15 w 54"/>
              <a:gd name="T69" fmla="*/ 6 h 62"/>
              <a:gd name="T70" fmla="*/ 18 w 54"/>
              <a:gd name="T71" fmla="*/ 8 h 62"/>
              <a:gd name="T72" fmla="*/ 20 w 54"/>
              <a:gd name="T73" fmla="*/ 6 h 62"/>
              <a:gd name="T74" fmla="*/ 18 w 54"/>
              <a:gd name="T75" fmla="*/ 4 h 6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4" h="62">
                <a:moveTo>
                  <a:pt x="54" y="17"/>
                </a:moveTo>
                <a:cubicBezTo>
                  <a:pt x="54" y="17"/>
                  <a:pt x="54" y="18"/>
                  <a:pt x="54" y="18"/>
                </a:cubicBezTo>
                <a:cubicBezTo>
                  <a:pt x="54" y="18"/>
                  <a:pt x="53" y="18"/>
                  <a:pt x="53" y="18"/>
                </a:cubicBezTo>
                <a:cubicBezTo>
                  <a:pt x="53" y="18"/>
                  <a:pt x="53" y="18"/>
                  <a:pt x="53" y="18"/>
                </a:cubicBezTo>
                <a:cubicBezTo>
                  <a:pt x="36" y="14"/>
                  <a:pt x="36" y="14"/>
                  <a:pt x="36" y="14"/>
                </a:cubicBezTo>
                <a:cubicBezTo>
                  <a:pt x="35" y="14"/>
                  <a:pt x="35" y="14"/>
                  <a:pt x="35" y="13"/>
                </a:cubicBezTo>
                <a:cubicBezTo>
                  <a:pt x="25" y="13"/>
                  <a:pt x="25" y="13"/>
                  <a:pt x="25" y="13"/>
                </a:cubicBezTo>
                <a:cubicBezTo>
                  <a:pt x="25" y="17"/>
                  <a:pt x="25" y="17"/>
                  <a:pt x="25" y="17"/>
                </a:cubicBezTo>
                <a:cubicBezTo>
                  <a:pt x="31" y="18"/>
                  <a:pt x="35" y="23"/>
                  <a:pt x="35" y="2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61"/>
                  <a:pt x="34" y="62"/>
                  <a:pt x="32" y="62"/>
                </a:cubicBezTo>
                <a:cubicBezTo>
                  <a:pt x="13" y="62"/>
                  <a:pt x="13" y="62"/>
                  <a:pt x="13" y="62"/>
                </a:cubicBezTo>
                <a:cubicBezTo>
                  <a:pt x="12" y="62"/>
                  <a:pt x="10" y="61"/>
                  <a:pt x="10" y="5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4"/>
                  <a:pt x="14" y="19"/>
                  <a:pt x="19" y="17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0" y="13"/>
                  <a:pt x="5" y="22"/>
                  <a:pt x="5" y="22"/>
                </a:cubicBezTo>
                <a:cubicBezTo>
                  <a:pt x="5" y="22"/>
                  <a:pt x="4" y="23"/>
                  <a:pt x="3" y="23"/>
                </a:cubicBezTo>
                <a:cubicBezTo>
                  <a:pt x="3" y="23"/>
                  <a:pt x="2" y="23"/>
                  <a:pt x="2" y="23"/>
                </a:cubicBezTo>
                <a:cubicBezTo>
                  <a:pt x="1" y="22"/>
                  <a:pt x="0" y="21"/>
                  <a:pt x="1" y="19"/>
                </a:cubicBezTo>
                <a:cubicBezTo>
                  <a:pt x="1" y="19"/>
                  <a:pt x="5" y="12"/>
                  <a:pt x="13" y="9"/>
                </a:cubicBezTo>
                <a:cubicBezTo>
                  <a:pt x="12" y="8"/>
                  <a:pt x="12" y="7"/>
                  <a:pt x="12" y="6"/>
                </a:cubicBezTo>
                <a:cubicBezTo>
                  <a:pt x="12" y="3"/>
                  <a:pt x="14" y="0"/>
                  <a:pt x="18" y="0"/>
                </a:cubicBezTo>
                <a:cubicBezTo>
                  <a:pt x="21" y="0"/>
                  <a:pt x="24" y="3"/>
                  <a:pt x="24" y="6"/>
                </a:cubicBezTo>
                <a:cubicBezTo>
                  <a:pt x="24" y="7"/>
                  <a:pt x="24" y="8"/>
                  <a:pt x="23" y="8"/>
                </a:cubicBezTo>
                <a:cubicBezTo>
                  <a:pt x="35" y="8"/>
                  <a:pt x="35" y="8"/>
                  <a:pt x="35" y="8"/>
                </a:cubicBezTo>
                <a:cubicBezTo>
                  <a:pt x="35" y="8"/>
                  <a:pt x="35" y="7"/>
                  <a:pt x="36" y="7"/>
                </a:cubicBezTo>
                <a:cubicBezTo>
                  <a:pt x="53" y="4"/>
                  <a:pt x="53" y="4"/>
                  <a:pt x="53" y="4"/>
                </a:cubicBezTo>
                <a:cubicBezTo>
                  <a:pt x="53" y="4"/>
                  <a:pt x="53" y="4"/>
                  <a:pt x="53" y="4"/>
                </a:cubicBezTo>
                <a:cubicBezTo>
                  <a:pt x="53" y="4"/>
                  <a:pt x="54" y="4"/>
                  <a:pt x="54" y="4"/>
                </a:cubicBezTo>
                <a:cubicBezTo>
                  <a:pt x="54" y="4"/>
                  <a:pt x="54" y="4"/>
                  <a:pt x="54" y="5"/>
                </a:cubicBezTo>
                <a:lnTo>
                  <a:pt x="54" y="17"/>
                </a:lnTo>
                <a:close/>
                <a:moveTo>
                  <a:pt x="18" y="4"/>
                </a:moveTo>
                <a:cubicBezTo>
                  <a:pt x="16" y="4"/>
                  <a:pt x="15" y="5"/>
                  <a:pt x="15" y="6"/>
                </a:cubicBezTo>
                <a:cubicBezTo>
                  <a:pt x="15" y="7"/>
                  <a:pt x="16" y="8"/>
                  <a:pt x="18" y="8"/>
                </a:cubicBezTo>
                <a:cubicBezTo>
                  <a:pt x="19" y="8"/>
                  <a:pt x="20" y="7"/>
                  <a:pt x="20" y="6"/>
                </a:cubicBezTo>
                <a:cubicBezTo>
                  <a:pt x="20" y="5"/>
                  <a:pt x="19" y="4"/>
                  <a:pt x="18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75" name="Freeform 196">
            <a:extLst>
              <a:ext uri="{FF2B5EF4-FFF2-40B4-BE49-F238E27FC236}">
                <a16:creationId xmlns:a16="http://schemas.microsoft.com/office/drawing/2014/main" id="{CDEEA160-05B1-AB4D-B40D-454CC4E8049A}"/>
              </a:ext>
            </a:extLst>
          </p:cNvPr>
          <p:cNvSpPr>
            <a:spLocks/>
          </p:cNvSpPr>
          <p:nvPr/>
        </p:nvSpPr>
        <p:spPr bwMode="auto">
          <a:xfrm>
            <a:off x="493713" y="4010025"/>
            <a:ext cx="120650" cy="215900"/>
          </a:xfrm>
          <a:custGeom>
            <a:avLst/>
            <a:gdLst>
              <a:gd name="T0" fmla="*/ 34 w 35"/>
              <a:gd name="T1" fmla="*/ 18 h 63"/>
              <a:gd name="T2" fmla="*/ 14 w 35"/>
              <a:gd name="T3" fmla="*/ 62 h 63"/>
              <a:gd name="T4" fmla="*/ 12 w 35"/>
              <a:gd name="T5" fmla="*/ 63 h 63"/>
              <a:gd name="T6" fmla="*/ 12 w 35"/>
              <a:gd name="T7" fmla="*/ 63 h 63"/>
              <a:gd name="T8" fmla="*/ 11 w 35"/>
              <a:gd name="T9" fmla="*/ 61 h 63"/>
              <a:gd name="T10" fmla="*/ 18 w 35"/>
              <a:gd name="T11" fmla="*/ 30 h 63"/>
              <a:gd name="T12" fmla="*/ 3 w 35"/>
              <a:gd name="T13" fmla="*/ 34 h 63"/>
              <a:gd name="T14" fmla="*/ 2 w 35"/>
              <a:gd name="T15" fmla="*/ 34 h 63"/>
              <a:gd name="T16" fmla="*/ 1 w 35"/>
              <a:gd name="T17" fmla="*/ 34 h 63"/>
              <a:gd name="T18" fmla="*/ 0 w 35"/>
              <a:gd name="T19" fmla="*/ 32 h 63"/>
              <a:gd name="T20" fmla="*/ 8 w 35"/>
              <a:gd name="T21" fmla="*/ 1 h 63"/>
              <a:gd name="T22" fmla="*/ 10 w 35"/>
              <a:gd name="T23" fmla="*/ 0 h 63"/>
              <a:gd name="T24" fmla="*/ 22 w 35"/>
              <a:gd name="T25" fmla="*/ 0 h 63"/>
              <a:gd name="T26" fmla="*/ 24 w 35"/>
              <a:gd name="T27" fmla="*/ 1 h 63"/>
              <a:gd name="T28" fmla="*/ 24 w 35"/>
              <a:gd name="T29" fmla="*/ 2 h 63"/>
              <a:gd name="T30" fmla="*/ 17 w 35"/>
              <a:gd name="T31" fmla="*/ 19 h 63"/>
              <a:gd name="T32" fmla="*/ 32 w 35"/>
              <a:gd name="T33" fmla="*/ 16 h 63"/>
              <a:gd name="T34" fmla="*/ 33 w 35"/>
              <a:gd name="T35" fmla="*/ 16 h 63"/>
              <a:gd name="T36" fmla="*/ 34 w 35"/>
              <a:gd name="T37" fmla="*/ 16 h 63"/>
              <a:gd name="T38" fmla="*/ 34 w 35"/>
              <a:gd name="T39" fmla="*/ 18 h 6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5" h="63">
                <a:moveTo>
                  <a:pt x="34" y="18"/>
                </a:moveTo>
                <a:cubicBezTo>
                  <a:pt x="14" y="62"/>
                  <a:pt x="14" y="62"/>
                  <a:pt x="14" y="62"/>
                </a:cubicBezTo>
                <a:cubicBezTo>
                  <a:pt x="13" y="62"/>
                  <a:pt x="13" y="63"/>
                  <a:pt x="12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1" y="62"/>
                  <a:pt x="10" y="62"/>
                  <a:pt x="11" y="61"/>
                </a:cubicBezTo>
                <a:cubicBezTo>
                  <a:pt x="18" y="30"/>
                  <a:pt x="18" y="30"/>
                  <a:pt x="18" y="30"/>
                </a:cubicBezTo>
                <a:cubicBezTo>
                  <a:pt x="3" y="34"/>
                  <a:pt x="3" y="34"/>
                  <a:pt x="3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34"/>
                  <a:pt x="1" y="34"/>
                  <a:pt x="1" y="34"/>
                </a:cubicBezTo>
                <a:cubicBezTo>
                  <a:pt x="1" y="33"/>
                  <a:pt x="0" y="33"/>
                  <a:pt x="0" y="32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0"/>
                  <a:pt x="24" y="1"/>
                </a:cubicBezTo>
                <a:cubicBezTo>
                  <a:pt x="24" y="1"/>
                  <a:pt x="24" y="2"/>
                  <a:pt x="24" y="2"/>
                </a:cubicBezTo>
                <a:cubicBezTo>
                  <a:pt x="17" y="19"/>
                  <a:pt x="17" y="19"/>
                  <a:pt x="17" y="19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6"/>
                  <a:pt x="33" y="16"/>
                  <a:pt x="33" y="16"/>
                </a:cubicBezTo>
                <a:cubicBezTo>
                  <a:pt x="33" y="16"/>
                  <a:pt x="34" y="16"/>
                  <a:pt x="34" y="16"/>
                </a:cubicBezTo>
                <a:cubicBezTo>
                  <a:pt x="34" y="17"/>
                  <a:pt x="35" y="17"/>
                  <a:pt x="3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76" name="Freeform 197">
            <a:extLst>
              <a:ext uri="{FF2B5EF4-FFF2-40B4-BE49-F238E27FC236}">
                <a16:creationId xmlns:a16="http://schemas.microsoft.com/office/drawing/2014/main" id="{EC88CFE4-21F1-8C47-B53D-B7944A8D90C8}"/>
              </a:ext>
            </a:extLst>
          </p:cNvPr>
          <p:cNvSpPr>
            <a:spLocks/>
          </p:cNvSpPr>
          <p:nvPr/>
        </p:nvSpPr>
        <p:spPr bwMode="auto">
          <a:xfrm>
            <a:off x="989013" y="4010025"/>
            <a:ext cx="219075" cy="182563"/>
          </a:xfrm>
          <a:custGeom>
            <a:avLst/>
            <a:gdLst>
              <a:gd name="T0" fmla="*/ 64 w 64"/>
              <a:gd name="T1" fmla="*/ 44 h 53"/>
              <a:gd name="T2" fmla="*/ 55 w 64"/>
              <a:gd name="T3" fmla="*/ 53 h 53"/>
              <a:gd name="T4" fmla="*/ 9 w 64"/>
              <a:gd name="T5" fmla="*/ 53 h 53"/>
              <a:gd name="T6" fmla="*/ 0 w 64"/>
              <a:gd name="T7" fmla="*/ 44 h 53"/>
              <a:gd name="T8" fmla="*/ 0 w 64"/>
              <a:gd name="T9" fmla="*/ 8 h 53"/>
              <a:gd name="T10" fmla="*/ 9 w 64"/>
              <a:gd name="T11" fmla="*/ 0 h 53"/>
              <a:gd name="T12" fmla="*/ 21 w 64"/>
              <a:gd name="T13" fmla="*/ 0 h 53"/>
              <a:gd name="T14" fmla="*/ 30 w 64"/>
              <a:gd name="T15" fmla="*/ 8 h 53"/>
              <a:gd name="T16" fmla="*/ 30 w 64"/>
              <a:gd name="T17" fmla="*/ 9 h 53"/>
              <a:gd name="T18" fmla="*/ 55 w 64"/>
              <a:gd name="T19" fmla="*/ 9 h 53"/>
              <a:gd name="T20" fmla="*/ 64 w 64"/>
              <a:gd name="T21" fmla="*/ 18 h 53"/>
              <a:gd name="T22" fmla="*/ 64 w 64"/>
              <a:gd name="T23" fmla="*/ 44 h 5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4" h="53">
                <a:moveTo>
                  <a:pt x="64" y="44"/>
                </a:moveTo>
                <a:cubicBezTo>
                  <a:pt x="64" y="49"/>
                  <a:pt x="60" y="53"/>
                  <a:pt x="55" y="53"/>
                </a:cubicBezTo>
                <a:cubicBezTo>
                  <a:pt x="9" y="53"/>
                  <a:pt x="9" y="53"/>
                  <a:pt x="9" y="53"/>
                </a:cubicBezTo>
                <a:cubicBezTo>
                  <a:pt x="4" y="53"/>
                  <a:pt x="0" y="49"/>
                  <a:pt x="0" y="44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4" y="0"/>
                  <a:pt x="9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6" y="0"/>
                  <a:pt x="30" y="3"/>
                  <a:pt x="30" y="8"/>
                </a:cubicBezTo>
                <a:cubicBezTo>
                  <a:pt x="30" y="9"/>
                  <a:pt x="30" y="9"/>
                  <a:pt x="30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60" y="9"/>
                  <a:pt x="64" y="13"/>
                  <a:pt x="64" y="18"/>
                </a:cubicBezTo>
                <a:lnTo>
                  <a:pt x="64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77" name="Freeform 198">
            <a:extLst>
              <a:ext uri="{FF2B5EF4-FFF2-40B4-BE49-F238E27FC236}">
                <a16:creationId xmlns:a16="http://schemas.microsoft.com/office/drawing/2014/main" id="{AC25C725-9A3A-5544-94CE-7121DB816F65}"/>
              </a:ext>
            </a:extLst>
          </p:cNvPr>
          <p:cNvSpPr>
            <a:spLocks noEditPoints="1"/>
          </p:cNvSpPr>
          <p:nvPr/>
        </p:nvSpPr>
        <p:spPr bwMode="auto">
          <a:xfrm>
            <a:off x="1482725" y="4010025"/>
            <a:ext cx="219075" cy="198438"/>
          </a:xfrm>
          <a:custGeom>
            <a:avLst/>
            <a:gdLst>
              <a:gd name="T0" fmla="*/ 1 w 64"/>
              <a:gd name="T1" fmla="*/ 55 h 58"/>
              <a:gd name="T2" fmla="*/ 10 w 64"/>
              <a:gd name="T3" fmla="*/ 50 h 58"/>
              <a:gd name="T4" fmla="*/ 19 w 64"/>
              <a:gd name="T5" fmla="*/ 27 h 58"/>
              <a:gd name="T6" fmla="*/ 29 w 64"/>
              <a:gd name="T7" fmla="*/ 0 h 58"/>
              <a:gd name="T8" fmla="*/ 32 w 64"/>
              <a:gd name="T9" fmla="*/ 0 h 58"/>
              <a:gd name="T10" fmla="*/ 34 w 64"/>
              <a:gd name="T11" fmla="*/ 0 h 58"/>
              <a:gd name="T12" fmla="*/ 34 w 64"/>
              <a:gd name="T13" fmla="*/ 0 h 58"/>
              <a:gd name="T14" fmla="*/ 42 w 64"/>
              <a:gd name="T15" fmla="*/ 19 h 58"/>
              <a:gd name="T16" fmla="*/ 51 w 64"/>
              <a:gd name="T17" fmla="*/ 39 h 58"/>
              <a:gd name="T18" fmla="*/ 56 w 64"/>
              <a:gd name="T19" fmla="*/ 51 h 58"/>
              <a:gd name="T20" fmla="*/ 57 w 64"/>
              <a:gd name="T21" fmla="*/ 53 h 58"/>
              <a:gd name="T22" fmla="*/ 63 w 64"/>
              <a:gd name="T23" fmla="*/ 55 h 58"/>
              <a:gd name="T24" fmla="*/ 64 w 64"/>
              <a:gd name="T25" fmla="*/ 57 h 58"/>
              <a:gd name="T26" fmla="*/ 64 w 64"/>
              <a:gd name="T27" fmla="*/ 58 h 58"/>
              <a:gd name="T28" fmla="*/ 49 w 64"/>
              <a:gd name="T29" fmla="*/ 57 h 58"/>
              <a:gd name="T30" fmla="*/ 34 w 64"/>
              <a:gd name="T31" fmla="*/ 58 h 58"/>
              <a:gd name="T32" fmla="*/ 34 w 64"/>
              <a:gd name="T33" fmla="*/ 55 h 58"/>
              <a:gd name="T34" fmla="*/ 39 w 64"/>
              <a:gd name="T35" fmla="*/ 54 h 58"/>
              <a:gd name="T36" fmla="*/ 42 w 64"/>
              <a:gd name="T37" fmla="*/ 52 h 58"/>
              <a:gd name="T38" fmla="*/ 37 w 64"/>
              <a:gd name="T39" fmla="*/ 38 h 58"/>
              <a:gd name="T40" fmla="*/ 20 w 64"/>
              <a:gd name="T41" fmla="*/ 38 h 58"/>
              <a:gd name="T42" fmla="*/ 15 w 64"/>
              <a:gd name="T43" fmla="*/ 51 h 58"/>
              <a:gd name="T44" fmla="*/ 23 w 64"/>
              <a:gd name="T45" fmla="*/ 55 h 58"/>
              <a:gd name="T46" fmla="*/ 23 w 64"/>
              <a:gd name="T47" fmla="*/ 57 h 58"/>
              <a:gd name="T48" fmla="*/ 23 w 64"/>
              <a:gd name="T49" fmla="*/ 58 h 58"/>
              <a:gd name="T50" fmla="*/ 9 w 64"/>
              <a:gd name="T51" fmla="*/ 57 h 58"/>
              <a:gd name="T52" fmla="*/ 8 w 64"/>
              <a:gd name="T53" fmla="*/ 57 h 58"/>
              <a:gd name="T54" fmla="*/ 0 w 64"/>
              <a:gd name="T55" fmla="*/ 58 h 58"/>
              <a:gd name="T56" fmla="*/ 1 w 64"/>
              <a:gd name="T57" fmla="*/ 55 h 58"/>
              <a:gd name="T58" fmla="*/ 22 w 64"/>
              <a:gd name="T59" fmla="*/ 33 h 58"/>
              <a:gd name="T60" fmla="*/ 33 w 64"/>
              <a:gd name="T61" fmla="*/ 33 h 58"/>
              <a:gd name="T62" fmla="*/ 35 w 64"/>
              <a:gd name="T63" fmla="*/ 33 h 58"/>
              <a:gd name="T64" fmla="*/ 28 w 64"/>
              <a:gd name="T65" fmla="*/ 16 h 58"/>
              <a:gd name="T66" fmla="*/ 22 w 64"/>
              <a:gd name="T67" fmla="*/ 33 h 5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4" h="58">
                <a:moveTo>
                  <a:pt x="1" y="55"/>
                </a:moveTo>
                <a:cubicBezTo>
                  <a:pt x="4" y="54"/>
                  <a:pt x="8" y="55"/>
                  <a:pt x="10" y="50"/>
                </a:cubicBezTo>
                <a:cubicBezTo>
                  <a:pt x="19" y="27"/>
                  <a:pt x="19" y="27"/>
                  <a:pt x="19" y="27"/>
                </a:cubicBezTo>
                <a:cubicBezTo>
                  <a:pt x="29" y="0"/>
                  <a:pt x="29" y="0"/>
                  <a:pt x="2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42" y="19"/>
                  <a:pt x="42" y="19"/>
                  <a:pt x="42" y="19"/>
                </a:cubicBezTo>
                <a:cubicBezTo>
                  <a:pt x="45" y="25"/>
                  <a:pt x="48" y="32"/>
                  <a:pt x="51" y="39"/>
                </a:cubicBezTo>
                <a:cubicBezTo>
                  <a:pt x="52" y="43"/>
                  <a:pt x="54" y="47"/>
                  <a:pt x="56" y="51"/>
                </a:cubicBezTo>
                <a:cubicBezTo>
                  <a:pt x="56" y="51"/>
                  <a:pt x="56" y="52"/>
                  <a:pt x="57" y="53"/>
                </a:cubicBezTo>
                <a:cubicBezTo>
                  <a:pt x="58" y="54"/>
                  <a:pt x="62" y="54"/>
                  <a:pt x="63" y="55"/>
                </a:cubicBezTo>
                <a:cubicBezTo>
                  <a:pt x="63" y="55"/>
                  <a:pt x="64" y="56"/>
                  <a:pt x="64" y="57"/>
                </a:cubicBezTo>
                <a:cubicBezTo>
                  <a:pt x="64" y="57"/>
                  <a:pt x="64" y="58"/>
                  <a:pt x="64" y="58"/>
                </a:cubicBezTo>
                <a:cubicBezTo>
                  <a:pt x="59" y="58"/>
                  <a:pt x="54" y="57"/>
                  <a:pt x="49" y="57"/>
                </a:cubicBezTo>
                <a:cubicBezTo>
                  <a:pt x="44" y="57"/>
                  <a:pt x="39" y="58"/>
                  <a:pt x="34" y="58"/>
                </a:cubicBezTo>
                <a:cubicBezTo>
                  <a:pt x="34" y="57"/>
                  <a:pt x="34" y="56"/>
                  <a:pt x="34" y="55"/>
                </a:cubicBezTo>
                <a:cubicBezTo>
                  <a:pt x="39" y="54"/>
                  <a:pt x="39" y="54"/>
                  <a:pt x="39" y="54"/>
                </a:cubicBezTo>
                <a:cubicBezTo>
                  <a:pt x="40" y="54"/>
                  <a:pt x="42" y="53"/>
                  <a:pt x="42" y="52"/>
                </a:cubicBezTo>
                <a:cubicBezTo>
                  <a:pt x="42" y="51"/>
                  <a:pt x="37" y="39"/>
                  <a:pt x="37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19" y="40"/>
                  <a:pt x="15" y="50"/>
                  <a:pt x="15" y="51"/>
                </a:cubicBezTo>
                <a:cubicBezTo>
                  <a:pt x="15" y="54"/>
                  <a:pt x="21" y="54"/>
                  <a:pt x="23" y="55"/>
                </a:cubicBezTo>
                <a:cubicBezTo>
                  <a:pt x="23" y="55"/>
                  <a:pt x="23" y="56"/>
                  <a:pt x="23" y="57"/>
                </a:cubicBezTo>
                <a:cubicBezTo>
                  <a:pt x="23" y="57"/>
                  <a:pt x="23" y="57"/>
                  <a:pt x="23" y="58"/>
                </a:cubicBezTo>
                <a:cubicBezTo>
                  <a:pt x="18" y="58"/>
                  <a:pt x="14" y="57"/>
                  <a:pt x="9" y="57"/>
                </a:cubicBezTo>
                <a:cubicBezTo>
                  <a:pt x="9" y="57"/>
                  <a:pt x="8" y="57"/>
                  <a:pt x="8" y="57"/>
                </a:cubicBezTo>
                <a:cubicBezTo>
                  <a:pt x="5" y="58"/>
                  <a:pt x="3" y="58"/>
                  <a:pt x="0" y="58"/>
                </a:cubicBezTo>
                <a:lnTo>
                  <a:pt x="1" y="55"/>
                </a:lnTo>
                <a:close/>
                <a:moveTo>
                  <a:pt x="22" y="33"/>
                </a:moveTo>
                <a:cubicBezTo>
                  <a:pt x="25" y="33"/>
                  <a:pt x="29" y="33"/>
                  <a:pt x="33" y="33"/>
                </a:cubicBezTo>
                <a:cubicBezTo>
                  <a:pt x="34" y="33"/>
                  <a:pt x="34" y="33"/>
                  <a:pt x="35" y="33"/>
                </a:cubicBezTo>
                <a:cubicBezTo>
                  <a:pt x="33" y="27"/>
                  <a:pt x="31" y="21"/>
                  <a:pt x="28" y="16"/>
                </a:cubicBezTo>
                <a:lnTo>
                  <a:pt x="22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78" name="Freeform 199">
            <a:extLst>
              <a:ext uri="{FF2B5EF4-FFF2-40B4-BE49-F238E27FC236}">
                <a16:creationId xmlns:a16="http://schemas.microsoft.com/office/drawing/2014/main" id="{1600C99E-354C-8045-AF91-2B9A005B118D}"/>
              </a:ext>
            </a:extLst>
          </p:cNvPr>
          <p:cNvSpPr>
            <a:spLocks noEditPoints="1"/>
          </p:cNvSpPr>
          <p:nvPr/>
        </p:nvSpPr>
        <p:spPr bwMode="auto">
          <a:xfrm>
            <a:off x="1976438" y="3992563"/>
            <a:ext cx="233362" cy="233362"/>
          </a:xfrm>
          <a:custGeom>
            <a:avLst/>
            <a:gdLst>
              <a:gd name="T0" fmla="*/ 68 w 68"/>
              <a:gd name="T1" fmla="*/ 34 h 68"/>
              <a:gd name="T2" fmla="*/ 34 w 68"/>
              <a:gd name="T3" fmla="*/ 68 h 68"/>
              <a:gd name="T4" fmla="*/ 0 w 68"/>
              <a:gd name="T5" fmla="*/ 34 h 68"/>
              <a:gd name="T6" fmla="*/ 34 w 68"/>
              <a:gd name="T7" fmla="*/ 0 h 68"/>
              <a:gd name="T8" fmla="*/ 68 w 68"/>
              <a:gd name="T9" fmla="*/ 34 h 68"/>
              <a:gd name="T10" fmla="*/ 63 w 68"/>
              <a:gd name="T11" fmla="*/ 34 h 68"/>
              <a:gd name="T12" fmla="*/ 63 w 68"/>
              <a:gd name="T13" fmla="*/ 34 h 68"/>
              <a:gd name="T14" fmla="*/ 59 w 68"/>
              <a:gd name="T15" fmla="*/ 37 h 68"/>
              <a:gd name="T16" fmla="*/ 50 w 68"/>
              <a:gd name="T17" fmla="*/ 28 h 68"/>
              <a:gd name="T18" fmla="*/ 52 w 68"/>
              <a:gd name="T19" fmla="*/ 16 h 68"/>
              <a:gd name="T20" fmla="*/ 57 w 68"/>
              <a:gd name="T21" fmla="*/ 17 h 68"/>
              <a:gd name="T22" fmla="*/ 43 w 68"/>
              <a:gd name="T23" fmla="*/ 6 h 68"/>
              <a:gd name="T24" fmla="*/ 45 w 68"/>
              <a:gd name="T25" fmla="*/ 11 h 68"/>
              <a:gd name="T26" fmla="*/ 34 w 68"/>
              <a:gd name="T27" fmla="*/ 17 h 68"/>
              <a:gd name="T28" fmla="*/ 23 w 68"/>
              <a:gd name="T29" fmla="*/ 11 h 68"/>
              <a:gd name="T30" fmla="*/ 25 w 68"/>
              <a:gd name="T31" fmla="*/ 6 h 68"/>
              <a:gd name="T32" fmla="*/ 10 w 68"/>
              <a:gd name="T33" fmla="*/ 17 h 68"/>
              <a:gd name="T34" fmla="*/ 15 w 68"/>
              <a:gd name="T35" fmla="*/ 16 h 68"/>
              <a:gd name="T36" fmla="*/ 18 w 68"/>
              <a:gd name="T37" fmla="*/ 28 h 68"/>
              <a:gd name="T38" fmla="*/ 8 w 68"/>
              <a:gd name="T39" fmla="*/ 37 h 68"/>
              <a:gd name="T40" fmla="*/ 5 w 68"/>
              <a:gd name="T41" fmla="*/ 34 h 68"/>
              <a:gd name="T42" fmla="*/ 5 w 68"/>
              <a:gd name="T43" fmla="*/ 34 h 68"/>
              <a:gd name="T44" fmla="*/ 10 w 68"/>
              <a:gd name="T45" fmla="*/ 51 h 68"/>
              <a:gd name="T46" fmla="*/ 11 w 68"/>
              <a:gd name="T47" fmla="*/ 46 h 68"/>
              <a:gd name="T48" fmla="*/ 24 w 68"/>
              <a:gd name="T49" fmla="*/ 47 h 68"/>
              <a:gd name="T50" fmla="*/ 29 w 68"/>
              <a:gd name="T51" fmla="*/ 59 h 68"/>
              <a:gd name="T52" fmla="*/ 25 w 68"/>
              <a:gd name="T53" fmla="*/ 61 h 68"/>
              <a:gd name="T54" fmla="*/ 34 w 68"/>
              <a:gd name="T55" fmla="*/ 63 h 68"/>
              <a:gd name="T56" fmla="*/ 43 w 68"/>
              <a:gd name="T57" fmla="*/ 61 h 68"/>
              <a:gd name="T58" fmla="*/ 38 w 68"/>
              <a:gd name="T59" fmla="*/ 59 h 68"/>
              <a:gd name="T60" fmla="*/ 44 w 68"/>
              <a:gd name="T61" fmla="*/ 47 h 68"/>
              <a:gd name="T62" fmla="*/ 56 w 68"/>
              <a:gd name="T63" fmla="*/ 46 h 68"/>
              <a:gd name="T64" fmla="*/ 57 w 68"/>
              <a:gd name="T65" fmla="*/ 51 h 68"/>
              <a:gd name="T66" fmla="*/ 63 w 68"/>
              <a:gd name="T67" fmla="*/ 34 h 68"/>
              <a:gd name="T68" fmla="*/ 34 w 68"/>
              <a:gd name="T69" fmla="*/ 23 h 68"/>
              <a:gd name="T70" fmla="*/ 45 w 68"/>
              <a:gd name="T71" fmla="*/ 31 h 68"/>
              <a:gd name="T72" fmla="*/ 41 w 68"/>
              <a:gd name="T73" fmla="*/ 43 h 68"/>
              <a:gd name="T74" fmla="*/ 27 w 68"/>
              <a:gd name="T75" fmla="*/ 43 h 68"/>
              <a:gd name="T76" fmla="*/ 23 w 68"/>
              <a:gd name="T77" fmla="*/ 31 h 68"/>
              <a:gd name="T78" fmla="*/ 34 w 68"/>
              <a:gd name="T79" fmla="*/ 23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63" y="34"/>
                </a:moveTo>
                <a:cubicBezTo>
                  <a:pt x="63" y="34"/>
                  <a:pt x="63" y="34"/>
                  <a:pt x="63" y="34"/>
                </a:cubicBezTo>
                <a:cubicBezTo>
                  <a:pt x="59" y="37"/>
                  <a:pt x="59" y="37"/>
                  <a:pt x="59" y="37"/>
                </a:cubicBezTo>
                <a:cubicBezTo>
                  <a:pt x="50" y="28"/>
                  <a:pt x="50" y="28"/>
                  <a:pt x="50" y="28"/>
                </a:cubicBezTo>
                <a:cubicBezTo>
                  <a:pt x="52" y="16"/>
                  <a:pt x="52" y="16"/>
                  <a:pt x="52" y="16"/>
                </a:cubicBezTo>
                <a:cubicBezTo>
                  <a:pt x="57" y="17"/>
                  <a:pt x="57" y="17"/>
                  <a:pt x="57" y="17"/>
                </a:cubicBezTo>
                <a:cubicBezTo>
                  <a:pt x="54" y="12"/>
                  <a:pt x="49" y="8"/>
                  <a:pt x="43" y="6"/>
                </a:cubicBezTo>
                <a:cubicBezTo>
                  <a:pt x="45" y="11"/>
                  <a:pt x="45" y="11"/>
                  <a:pt x="45" y="11"/>
                </a:cubicBezTo>
                <a:cubicBezTo>
                  <a:pt x="34" y="17"/>
                  <a:pt x="34" y="17"/>
                  <a:pt x="34" y="17"/>
                </a:cubicBezTo>
                <a:cubicBezTo>
                  <a:pt x="23" y="11"/>
                  <a:pt x="23" y="11"/>
                  <a:pt x="23" y="11"/>
                </a:cubicBezTo>
                <a:cubicBezTo>
                  <a:pt x="25" y="6"/>
                  <a:pt x="25" y="6"/>
                  <a:pt x="25" y="6"/>
                </a:cubicBezTo>
                <a:cubicBezTo>
                  <a:pt x="19" y="8"/>
                  <a:pt x="14" y="12"/>
                  <a:pt x="10" y="17"/>
                </a:cubicBezTo>
                <a:cubicBezTo>
                  <a:pt x="15" y="16"/>
                  <a:pt x="15" y="16"/>
                  <a:pt x="15" y="16"/>
                </a:cubicBezTo>
                <a:cubicBezTo>
                  <a:pt x="18" y="28"/>
                  <a:pt x="18" y="28"/>
                  <a:pt x="18" y="28"/>
                </a:cubicBezTo>
                <a:cubicBezTo>
                  <a:pt x="8" y="37"/>
                  <a:pt x="8" y="37"/>
                  <a:pt x="8" y="37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40"/>
                  <a:pt x="7" y="46"/>
                  <a:pt x="10" y="51"/>
                </a:cubicBezTo>
                <a:cubicBezTo>
                  <a:pt x="11" y="46"/>
                  <a:pt x="11" y="46"/>
                  <a:pt x="11" y="46"/>
                </a:cubicBezTo>
                <a:cubicBezTo>
                  <a:pt x="24" y="47"/>
                  <a:pt x="24" y="47"/>
                  <a:pt x="24" y="47"/>
                </a:cubicBezTo>
                <a:cubicBezTo>
                  <a:pt x="29" y="59"/>
                  <a:pt x="29" y="59"/>
                  <a:pt x="29" y="59"/>
                </a:cubicBezTo>
                <a:cubicBezTo>
                  <a:pt x="25" y="61"/>
                  <a:pt x="25" y="61"/>
                  <a:pt x="25" y="61"/>
                </a:cubicBezTo>
                <a:cubicBezTo>
                  <a:pt x="28" y="62"/>
                  <a:pt x="31" y="63"/>
                  <a:pt x="34" y="63"/>
                </a:cubicBezTo>
                <a:cubicBezTo>
                  <a:pt x="37" y="63"/>
                  <a:pt x="40" y="62"/>
                  <a:pt x="43" y="61"/>
                </a:cubicBezTo>
                <a:cubicBezTo>
                  <a:pt x="38" y="59"/>
                  <a:pt x="38" y="59"/>
                  <a:pt x="38" y="59"/>
                </a:cubicBezTo>
                <a:cubicBezTo>
                  <a:pt x="44" y="47"/>
                  <a:pt x="44" y="47"/>
                  <a:pt x="44" y="47"/>
                </a:cubicBezTo>
                <a:cubicBezTo>
                  <a:pt x="56" y="46"/>
                  <a:pt x="56" y="46"/>
                  <a:pt x="56" y="46"/>
                </a:cubicBezTo>
                <a:cubicBezTo>
                  <a:pt x="57" y="51"/>
                  <a:pt x="57" y="51"/>
                  <a:pt x="57" y="51"/>
                </a:cubicBezTo>
                <a:cubicBezTo>
                  <a:pt x="61" y="46"/>
                  <a:pt x="63" y="40"/>
                  <a:pt x="63" y="34"/>
                </a:cubicBezTo>
                <a:close/>
                <a:moveTo>
                  <a:pt x="34" y="23"/>
                </a:moveTo>
                <a:cubicBezTo>
                  <a:pt x="45" y="31"/>
                  <a:pt x="45" y="31"/>
                  <a:pt x="45" y="31"/>
                </a:cubicBezTo>
                <a:cubicBezTo>
                  <a:pt x="41" y="43"/>
                  <a:pt x="41" y="43"/>
                  <a:pt x="41" y="43"/>
                </a:cubicBezTo>
                <a:cubicBezTo>
                  <a:pt x="27" y="43"/>
                  <a:pt x="27" y="43"/>
                  <a:pt x="27" y="43"/>
                </a:cubicBezTo>
                <a:cubicBezTo>
                  <a:pt x="23" y="31"/>
                  <a:pt x="23" y="31"/>
                  <a:pt x="23" y="31"/>
                </a:cubicBezTo>
                <a:lnTo>
                  <a:pt x="34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79" name="Freeform 200">
            <a:extLst>
              <a:ext uri="{FF2B5EF4-FFF2-40B4-BE49-F238E27FC236}">
                <a16:creationId xmlns:a16="http://schemas.microsoft.com/office/drawing/2014/main" id="{6CAB7A71-4307-9E4A-89AC-3B0D0DABB15D}"/>
              </a:ext>
            </a:extLst>
          </p:cNvPr>
          <p:cNvSpPr>
            <a:spLocks noEditPoints="1"/>
          </p:cNvSpPr>
          <p:nvPr/>
        </p:nvSpPr>
        <p:spPr bwMode="auto">
          <a:xfrm>
            <a:off x="2471738" y="3992563"/>
            <a:ext cx="233362" cy="233362"/>
          </a:xfrm>
          <a:custGeom>
            <a:avLst/>
            <a:gdLst>
              <a:gd name="T0" fmla="*/ 0 w 68"/>
              <a:gd name="T1" fmla="*/ 34 h 68"/>
              <a:gd name="T2" fmla="*/ 68 w 68"/>
              <a:gd name="T3" fmla="*/ 34 h 68"/>
              <a:gd name="T4" fmla="*/ 34 w 68"/>
              <a:gd name="T5" fmla="*/ 1 h 68"/>
              <a:gd name="T6" fmla="*/ 34 w 68"/>
              <a:gd name="T7" fmla="*/ 66 h 68"/>
              <a:gd name="T8" fmla="*/ 34 w 68"/>
              <a:gd name="T9" fmla="*/ 1 h 68"/>
              <a:gd name="T10" fmla="*/ 9 w 68"/>
              <a:gd name="T11" fmla="*/ 47 h 68"/>
              <a:gd name="T12" fmla="*/ 3 w 68"/>
              <a:gd name="T13" fmla="*/ 34 h 68"/>
              <a:gd name="T14" fmla="*/ 9 w 68"/>
              <a:gd name="T15" fmla="*/ 20 h 68"/>
              <a:gd name="T16" fmla="*/ 10 w 68"/>
              <a:gd name="T17" fmla="*/ 26 h 68"/>
              <a:gd name="T18" fmla="*/ 10 w 68"/>
              <a:gd name="T19" fmla="*/ 42 h 68"/>
              <a:gd name="T20" fmla="*/ 33 w 68"/>
              <a:gd name="T21" fmla="*/ 64 h 68"/>
              <a:gd name="T22" fmla="*/ 10 w 68"/>
              <a:gd name="T23" fmla="*/ 48 h 68"/>
              <a:gd name="T24" fmla="*/ 15 w 68"/>
              <a:gd name="T25" fmla="*/ 50 h 68"/>
              <a:gd name="T26" fmla="*/ 28 w 68"/>
              <a:gd name="T27" fmla="*/ 61 h 68"/>
              <a:gd name="T28" fmla="*/ 33 w 68"/>
              <a:gd name="T29" fmla="*/ 64 h 68"/>
              <a:gd name="T30" fmla="*/ 28 w 68"/>
              <a:gd name="T31" fmla="*/ 6 h 68"/>
              <a:gd name="T32" fmla="*/ 15 w 68"/>
              <a:gd name="T33" fmla="*/ 17 h 68"/>
              <a:gd name="T34" fmla="*/ 10 w 68"/>
              <a:gd name="T35" fmla="*/ 19 h 68"/>
              <a:gd name="T36" fmla="*/ 33 w 68"/>
              <a:gd name="T37" fmla="*/ 3 h 68"/>
              <a:gd name="T38" fmla="*/ 43 w 68"/>
              <a:gd name="T39" fmla="*/ 30 h 68"/>
              <a:gd name="T40" fmla="*/ 43 w 68"/>
              <a:gd name="T41" fmla="*/ 37 h 68"/>
              <a:gd name="T42" fmla="*/ 48 w 68"/>
              <a:gd name="T43" fmla="*/ 46 h 68"/>
              <a:gd name="T44" fmla="*/ 36 w 68"/>
              <a:gd name="T45" fmla="*/ 43 h 68"/>
              <a:gd name="T46" fmla="*/ 34 w 68"/>
              <a:gd name="T47" fmla="*/ 53 h 68"/>
              <a:gd name="T48" fmla="*/ 32 w 68"/>
              <a:gd name="T49" fmla="*/ 43 h 68"/>
              <a:gd name="T50" fmla="*/ 19 w 68"/>
              <a:gd name="T51" fmla="*/ 46 h 68"/>
              <a:gd name="T52" fmla="*/ 24 w 68"/>
              <a:gd name="T53" fmla="*/ 37 h 68"/>
              <a:gd name="T54" fmla="*/ 24 w 68"/>
              <a:gd name="T55" fmla="*/ 30 h 68"/>
              <a:gd name="T56" fmla="*/ 19 w 68"/>
              <a:gd name="T57" fmla="*/ 21 h 68"/>
              <a:gd name="T58" fmla="*/ 32 w 68"/>
              <a:gd name="T59" fmla="*/ 24 h 68"/>
              <a:gd name="T60" fmla="*/ 34 w 68"/>
              <a:gd name="T61" fmla="*/ 14 h 68"/>
              <a:gd name="T62" fmla="*/ 36 w 68"/>
              <a:gd name="T63" fmla="*/ 24 h 68"/>
              <a:gd name="T64" fmla="*/ 48 w 68"/>
              <a:gd name="T65" fmla="*/ 21 h 68"/>
              <a:gd name="T66" fmla="*/ 43 w 68"/>
              <a:gd name="T67" fmla="*/ 30 h 68"/>
              <a:gd name="T68" fmla="*/ 55 w 68"/>
              <a:gd name="T69" fmla="*/ 15 h 68"/>
              <a:gd name="T70" fmla="*/ 39 w 68"/>
              <a:gd name="T71" fmla="*/ 9 h 68"/>
              <a:gd name="T72" fmla="*/ 35 w 68"/>
              <a:gd name="T73" fmla="*/ 6 h 68"/>
              <a:gd name="T74" fmla="*/ 60 w 68"/>
              <a:gd name="T75" fmla="*/ 18 h 68"/>
              <a:gd name="T76" fmla="*/ 60 w 68"/>
              <a:gd name="T77" fmla="*/ 50 h 68"/>
              <a:gd name="T78" fmla="*/ 35 w 68"/>
              <a:gd name="T79" fmla="*/ 62 h 68"/>
              <a:gd name="T80" fmla="*/ 39 w 68"/>
              <a:gd name="T81" fmla="*/ 58 h 68"/>
              <a:gd name="T82" fmla="*/ 55 w 68"/>
              <a:gd name="T83" fmla="*/ 52 h 68"/>
              <a:gd name="T84" fmla="*/ 60 w 68"/>
              <a:gd name="T85" fmla="*/ 50 h 68"/>
              <a:gd name="T86" fmla="*/ 59 w 68"/>
              <a:gd name="T87" fmla="*/ 47 h 68"/>
              <a:gd name="T88" fmla="*/ 57 w 68"/>
              <a:gd name="T89" fmla="*/ 42 h 68"/>
              <a:gd name="T90" fmla="*/ 57 w 68"/>
              <a:gd name="T91" fmla="*/ 26 h 68"/>
              <a:gd name="T92" fmla="*/ 59 w 68"/>
              <a:gd name="T93" fmla="*/ 20 h 68"/>
              <a:gd name="T94" fmla="*/ 64 w 68"/>
              <a:gd name="T95" fmla="*/ 34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8">
                <a:moveTo>
                  <a:pt x="34" y="68"/>
                </a:move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ubicBezTo>
                  <a:pt x="68" y="52"/>
                  <a:pt x="53" y="68"/>
                  <a:pt x="34" y="68"/>
                </a:cubicBezTo>
                <a:close/>
                <a:moveTo>
                  <a:pt x="34" y="1"/>
                </a:moveTo>
                <a:cubicBezTo>
                  <a:pt x="16" y="1"/>
                  <a:pt x="1" y="16"/>
                  <a:pt x="1" y="34"/>
                </a:cubicBezTo>
                <a:cubicBezTo>
                  <a:pt x="1" y="52"/>
                  <a:pt x="16" y="66"/>
                  <a:pt x="34" y="66"/>
                </a:cubicBezTo>
                <a:cubicBezTo>
                  <a:pt x="52" y="66"/>
                  <a:pt x="66" y="52"/>
                  <a:pt x="66" y="34"/>
                </a:cubicBezTo>
                <a:cubicBezTo>
                  <a:pt x="66" y="16"/>
                  <a:pt x="52" y="1"/>
                  <a:pt x="34" y="1"/>
                </a:cubicBezTo>
                <a:close/>
                <a:moveTo>
                  <a:pt x="7" y="43"/>
                </a:moveTo>
                <a:cubicBezTo>
                  <a:pt x="8" y="44"/>
                  <a:pt x="8" y="46"/>
                  <a:pt x="9" y="47"/>
                </a:cubicBezTo>
                <a:cubicBezTo>
                  <a:pt x="7" y="48"/>
                  <a:pt x="7" y="48"/>
                  <a:pt x="7" y="48"/>
                </a:cubicBezTo>
                <a:cubicBezTo>
                  <a:pt x="4" y="44"/>
                  <a:pt x="3" y="39"/>
                  <a:pt x="3" y="34"/>
                </a:cubicBezTo>
                <a:cubicBezTo>
                  <a:pt x="3" y="28"/>
                  <a:pt x="4" y="23"/>
                  <a:pt x="7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8" y="22"/>
                  <a:pt x="8" y="23"/>
                  <a:pt x="7" y="25"/>
                </a:cubicBezTo>
                <a:cubicBezTo>
                  <a:pt x="10" y="26"/>
                  <a:pt x="10" y="26"/>
                  <a:pt x="10" y="26"/>
                </a:cubicBezTo>
                <a:cubicBezTo>
                  <a:pt x="9" y="28"/>
                  <a:pt x="9" y="31"/>
                  <a:pt x="9" y="34"/>
                </a:cubicBezTo>
                <a:cubicBezTo>
                  <a:pt x="9" y="37"/>
                  <a:pt x="9" y="39"/>
                  <a:pt x="10" y="42"/>
                </a:cubicBezTo>
                <a:lnTo>
                  <a:pt x="7" y="43"/>
                </a:lnTo>
                <a:close/>
                <a:moveTo>
                  <a:pt x="33" y="64"/>
                </a:moveTo>
                <a:cubicBezTo>
                  <a:pt x="22" y="64"/>
                  <a:pt x="13" y="58"/>
                  <a:pt x="8" y="50"/>
                </a:cubicBezTo>
                <a:cubicBezTo>
                  <a:pt x="10" y="48"/>
                  <a:pt x="10" y="48"/>
                  <a:pt x="10" y="48"/>
                </a:cubicBezTo>
                <a:cubicBezTo>
                  <a:pt x="11" y="50"/>
                  <a:pt x="12" y="51"/>
                  <a:pt x="13" y="52"/>
                </a:cubicBezTo>
                <a:cubicBezTo>
                  <a:pt x="15" y="50"/>
                  <a:pt x="15" y="50"/>
                  <a:pt x="15" y="50"/>
                </a:cubicBezTo>
                <a:cubicBezTo>
                  <a:pt x="19" y="54"/>
                  <a:pt x="23" y="57"/>
                  <a:pt x="29" y="58"/>
                </a:cubicBezTo>
                <a:cubicBezTo>
                  <a:pt x="28" y="61"/>
                  <a:pt x="28" y="61"/>
                  <a:pt x="28" y="61"/>
                </a:cubicBezTo>
                <a:cubicBezTo>
                  <a:pt x="30" y="62"/>
                  <a:pt x="31" y="62"/>
                  <a:pt x="33" y="62"/>
                </a:cubicBezTo>
                <a:lnTo>
                  <a:pt x="33" y="64"/>
                </a:lnTo>
                <a:close/>
                <a:moveTo>
                  <a:pt x="33" y="6"/>
                </a:moveTo>
                <a:cubicBezTo>
                  <a:pt x="31" y="6"/>
                  <a:pt x="30" y="6"/>
                  <a:pt x="28" y="6"/>
                </a:cubicBezTo>
                <a:cubicBezTo>
                  <a:pt x="29" y="9"/>
                  <a:pt x="29" y="9"/>
                  <a:pt x="29" y="9"/>
                </a:cubicBezTo>
                <a:cubicBezTo>
                  <a:pt x="23" y="10"/>
                  <a:pt x="19" y="13"/>
                  <a:pt x="15" y="17"/>
                </a:cubicBezTo>
                <a:cubicBezTo>
                  <a:pt x="13" y="15"/>
                  <a:pt x="13" y="15"/>
                  <a:pt x="13" y="15"/>
                </a:cubicBezTo>
                <a:cubicBezTo>
                  <a:pt x="12" y="16"/>
                  <a:pt x="11" y="18"/>
                  <a:pt x="10" y="19"/>
                </a:cubicBezTo>
                <a:cubicBezTo>
                  <a:pt x="8" y="18"/>
                  <a:pt x="8" y="18"/>
                  <a:pt x="8" y="18"/>
                </a:cubicBezTo>
                <a:cubicBezTo>
                  <a:pt x="13" y="9"/>
                  <a:pt x="22" y="3"/>
                  <a:pt x="33" y="3"/>
                </a:cubicBezTo>
                <a:lnTo>
                  <a:pt x="33" y="6"/>
                </a:lnTo>
                <a:close/>
                <a:moveTo>
                  <a:pt x="43" y="30"/>
                </a:moveTo>
                <a:cubicBezTo>
                  <a:pt x="44" y="32"/>
                  <a:pt x="44" y="33"/>
                  <a:pt x="44" y="34"/>
                </a:cubicBezTo>
                <a:cubicBezTo>
                  <a:pt x="44" y="35"/>
                  <a:pt x="44" y="36"/>
                  <a:pt x="43" y="37"/>
                </a:cubicBezTo>
                <a:cubicBezTo>
                  <a:pt x="52" y="40"/>
                  <a:pt x="52" y="40"/>
                  <a:pt x="52" y="40"/>
                </a:cubicBezTo>
                <a:cubicBezTo>
                  <a:pt x="51" y="42"/>
                  <a:pt x="50" y="45"/>
                  <a:pt x="48" y="46"/>
                </a:cubicBezTo>
                <a:cubicBezTo>
                  <a:pt x="41" y="40"/>
                  <a:pt x="41" y="40"/>
                  <a:pt x="41" y="40"/>
                </a:cubicBezTo>
                <a:cubicBezTo>
                  <a:pt x="40" y="42"/>
                  <a:pt x="38" y="43"/>
                  <a:pt x="36" y="43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3"/>
                  <a:pt x="35" y="53"/>
                  <a:pt x="34" y="53"/>
                </a:cubicBezTo>
                <a:cubicBezTo>
                  <a:pt x="32" y="53"/>
                  <a:pt x="31" y="53"/>
                  <a:pt x="30" y="53"/>
                </a:cubicBezTo>
                <a:cubicBezTo>
                  <a:pt x="32" y="43"/>
                  <a:pt x="32" y="43"/>
                  <a:pt x="32" y="43"/>
                </a:cubicBezTo>
                <a:cubicBezTo>
                  <a:pt x="30" y="43"/>
                  <a:pt x="28" y="42"/>
                  <a:pt x="26" y="40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5"/>
                  <a:pt x="16" y="42"/>
                  <a:pt x="16" y="40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6"/>
                  <a:pt x="24" y="35"/>
                  <a:pt x="24" y="34"/>
                </a:cubicBezTo>
                <a:cubicBezTo>
                  <a:pt x="24" y="33"/>
                  <a:pt x="24" y="32"/>
                  <a:pt x="24" y="30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5"/>
                  <a:pt x="18" y="23"/>
                  <a:pt x="19" y="21"/>
                </a:cubicBezTo>
                <a:cubicBezTo>
                  <a:pt x="26" y="27"/>
                  <a:pt x="26" y="27"/>
                  <a:pt x="26" y="27"/>
                </a:cubicBezTo>
                <a:cubicBezTo>
                  <a:pt x="28" y="26"/>
                  <a:pt x="30" y="24"/>
                  <a:pt x="32" y="24"/>
                </a:cubicBezTo>
                <a:cubicBezTo>
                  <a:pt x="30" y="15"/>
                  <a:pt x="30" y="15"/>
                  <a:pt x="30" y="15"/>
                </a:cubicBezTo>
                <a:cubicBezTo>
                  <a:pt x="31" y="15"/>
                  <a:pt x="32" y="14"/>
                  <a:pt x="34" y="14"/>
                </a:cubicBezTo>
                <a:cubicBezTo>
                  <a:pt x="35" y="14"/>
                  <a:pt x="36" y="15"/>
                  <a:pt x="37" y="15"/>
                </a:cubicBezTo>
                <a:cubicBezTo>
                  <a:pt x="36" y="24"/>
                  <a:pt x="36" y="24"/>
                  <a:pt x="36" y="24"/>
                </a:cubicBezTo>
                <a:cubicBezTo>
                  <a:pt x="38" y="24"/>
                  <a:pt x="40" y="26"/>
                  <a:pt x="41" y="27"/>
                </a:cubicBezTo>
                <a:cubicBezTo>
                  <a:pt x="48" y="21"/>
                  <a:pt x="48" y="21"/>
                  <a:pt x="48" y="21"/>
                </a:cubicBezTo>
                <a:cubicBezTo>
                  <a:pt x="50" y="23"/>
                  <a:pt x="51" y="25"/>
                  <a:pt x="52" y="27"/>
                </a:cubicBezTo>
                <a:lnTo>
                  <a:pt x="43" y="30"/>
                </a:lnTo>
                <a:close/>
                <a:moveTo>
                  <a:pt x="58" y="19"/>
                </a:moveTo>
                <a:cubicBezTo>
                  <a:pt x="57" y="18"/>
                  <a:pt x="56" y="16"/>
                  <a:pt x="55" y="15"/>
                </a:cubicBezTo>
                <a:cubicBezTo>
                  <a:pt x="53" y="17"/>
                  <a:pt x="53" y="17"/>
                  <a:pt x="53" y="17"/>
                </a:cubicBezTo>
                <a:cubicBezTo>
                  <a:pt x="49" y="13"/>
                  <a:pt x="44" y="10"/>
                  <a:pt x="39" y="9"/>
                </a:cubicBezTo>
                <a:cubicBezTo>
                  <a:pt x="39" y="6"/>
                  <a:pt x="39" y="6"/>
                  <a:pt x="39" y="6"/>
                </a:cubicBezTo>
                <a:cubicBezTo>
                  <a:pt x="38" y="6"/>
                  <a:pt x="36" y="6"/>
                  <a:pt x="35" y="6"/>
                </a:cubicBezTo>
                <a:cubicBezTo>
                  <a:pt x="35" y="3"/>
                  <a:pt x="35" y="3"/>
                  <a:pt x="35" y="3"/>
                </a:cubicBezTo>
                <a:cubicBezTo>
                  <a:pt x="45" y="3"/>
                  <a:pt x="55" y="9"/>
                  <a:pt x="60" y="18"/>
                </a:cubicBezTo>
                <a:lnTo>
                  <a:pt x="58" y="19"/>
                </a:lnTo>
                <a:close/>
                <a:moveTo>
                  <a:pt x="60" y="50"/>
                </a:moveTo>
                <a:cubicBezTo>
                  <a:pt x="55" y="58"/>
                  <a:pt x="45" y="64"/>
                  <a:pt x="35" y="64"/>
                </a:cubicBezTo>
                <a:cubicBezTo>
                  <a:pt x="35" y="62"/>
                  <a:pt x="35" y="62"/>
                  <a:pt x="35" y="62"/>
                </a:cubicBezTo>
                <a:cubicBezTo>
                  <a:pt x="36" y="62"/>
                  <a:pt x="38" y="62"/>
                  <a:pt x="39" y="61"/>
                </a:cubicBezTo>
                <a:cubicBezTo>
                  <a:pt x="39" y="58"/>
                  <a:pt x="39" y="58"/>
                  <a:pt x="39" y="58"/>
                </a:cubicBezTo>
                <a:cubicBezTo>
                  <a:pt x="44" y="57"/>
                  <a:pt x="49" y="54"/>
                  <a:pt x="53" y="50"/>
                </a:cubicBezTo>
                <a:cubicBezTo>
                  <a:pt x="55" y="52"/>
                  <a:pt x="55" y="52"/>
                  <a:pt x="55" y="52"/>
                </a:cubicBezTo>
                <a:cubicBezTo>
                  <a:pt x="56" y="51"/>
                  <a:pt x="57" y="50"/>
                  <a:pt x="58" y="48"/>
                </a:cubicBezTo>
                <a:lnTo>
                  <a:pt x="60" y="50"/>
                </a:lnTo>
                <a:close/>
                <a:moveTo>
                  <a:pt x="61" y="48"/>
                </a:moveTo>
                <a:cubicBezTo>
                  <a:pt x="59" y="47"/>
                  <a:pt x="59" y="47"/>
                  <a:pt x="59" y="47"/>
                </a:cubicBezTo>
                <a:cubicBezTo>
                  <a:pt x="59" y="46"/>
                  <a:pt x="60" y="44"/>
                  <a:pt x="60" y="43"/>
                </a:cubicBezTo>
                <a:cubicBezTo>
                  <a:pt x="57" y="42"/>
                  <a:pt x="57" y="42"/>
                  <a:pt x="57" y="42"/>
                </a:cubicBezTo>
                <a:cubicBezTo>
                  <a:pt x="58" y="39"/>
                  <a:pt x="59" y="37"/>
                  <a:pt x="59" y="34"/>
                </a:cubicBezTo>
                <a:cubicBezTo>
                  <a:pt x="59" y="31"/>
                  <a:pt x="58" y="28"/>
                  <a:pt x="57" y="26"/>
                </a:cubicBezTo>
                <a:cubicBezTo>
                  <a:pt x="60" y="25"/>
                  <a:pt x="60" y="25"/>
                  <a:pt x="60" y="25"/>
                </a:cubicBezTo>
                <a:cubicBezTo>
                  <a:pt x="60" y="23"/>
                  <a:pt x="59" y="22"/>
                  <a:pt x="59" y="20"/>
                </a:cubicBezTo>
                <a:cubicBezTo>
                  <a:pt x="61" y="19"/>
                  <a:pt x="61" y="19"/>
                  <a:pt x="61" y="19"/>
                </a:cubicBezTo>
                <a:cubicBezTo>
                  <a:pt x="63" y="23"/>
                  <a:pt x="64" y="28"/>
                  <a:pt x="64" y="34"/>
                </a:cubicBezTo>
                <a:cubicBezTo>
                  <a:pt x="64" y="39"/>
                  <a:pt x="63" y="44"/>
                  <a:pt x="61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80" name="Freeform 201">
            <a:extLst>
              <a:ext uri="{FF2B5EF4-FFF2-40B4-BE49-F238E27FC236}">
                <a16:creationId xmlns:a16="http://schemas.microsoft.com/office/drawing/2014/main" id="{C629AAF9-7151-E24D-9897-15DCF26A1747}"/>
              </a:ext>
            </a:extLst>
          </p:cNvPr>
          <p:cNvSpPr>
            <a:spLocks noEditPoints="1"/>
          </p:cNvSpPr>
          <p:nvPr/>
        </p:nvSpPr>
        <p:spPr bwMode="auto">
          <a:xfrm>
            <a:off x="2971800" y="3992563"/>
            <a:ext cx="217488" cy="233362"/>
          </a:xfrm>
          <a:custGeom>
            <a:avLst/>
            <a:gdLst>
              <a:gd name="T0" fmla="*/ 25 w 63"/>
              <a:gd name="T1" fmla="*/ 25 h 68"/>
              <a:gd name="T2" fmla="*/ 16 w 63"/>
              <a:gd name="T3" fmla="*/ 40 h 68"/>
              <a:gd name="T4" fmla="*/ 28 w 63"/>
              <a:gd name="T5" fmla="*/ 56 h 68"/>
              <a:gd name="T6" fmla="*/ 0 w 63"/>
              <a:gd name="T7" fmla="*/ 58 h 68"/>
              <a:gd name="T8" fmla="*/ 7 w 63"/>
              <a:gd name="T9" fmla="*/ 49 h 68"/>
              <a:gd name="T10" fmla="*/ 7 w 63"/>
              <a:gd name="T11" fmla="*/ 39 h 68"/>
              <a:gd name="T12" fmla="*/ 1 w 63"/>
              <a:gd name="T13" fmla="*/ 29 h 68"/>
              <a:gd name="T14" fmla="*/ 20 w 63"/>
              <a:gd name="T15" fmla="*/ 18 h 68"/>
              <a:gd name="T16" fmla="*/ 28 w 63"/>
              <a:gd name="T17" fmla="*/ 24 h 68"/>
              <a:gd name="T18" fmla="*/ 8 w 63"/>
              <a:gd name="T19" fmla="*/ 57 h 68"/>
              <a:gd name="T20" fmla="*/ 20 w 63"/>
              <a:gd name="T21" fmla="*/ 57 h 68"/>
              <a:gd name="T22" fmla="*/ 14 w 63"/>
              <a:gd name="T23" fmla="*/ 23 h 68"/>
              <a:gd name="T24" fmla="*/ 14 w 63"/>
              <a:gd name="T25" fmla="*/ 34 h 68"/>
              <a:gd name="T26" fmla="*/ 14 w 63"/>
              <a:gd name="T27" fmla="*/ 23 h 68"/>
              <a:gd name="T28" fmla="*/ 31 w 63"/>
              <a:gd name="T29" fmla="*/ 5 h 68"/>
              <a:gd name="T30" fmla="*/ 41 w 63"/>
              <a:gd name="T31" fmla="*/ 5 h 68"/>
              <a:gd name="T32" fmla="*/ 32 w 63"/>
              <a:gd name="T33" fmla="*/ 50 h 68"/>
              <a:gd name="T34" fmla="*/ 32 w 63"/>
              <a:gd name="T35" fmla="*/ 21 h 68"/>
              <a:gd name="T36" fmla="*/ 40 w 63"/>
              <a:gd name="T37" fmla="*/ 17 h 68"/>
              <a:gd name="T38" fmla="*/ 40 w 63"/>
              <a:gd name="T39" fmla="*/ 45 h 68"/>
              <a:gd name="T40" fmla="*/ 32 w 63"/>
              <a:gd name="T41" fmla="*/ 50 h 68"/>
              <a:gd name="T42" fmla="*/ 57 w 63"/>
              <a:gd name="T43" fmla="*/ 50 h 68"/>
              <a:gd name="T44" fmla="*/ 48 w 63"/>
              <a:gd name="T45" fmla="*/ 24 h 68"/>
              <a:gd name="T46" fmla="*/ 48 w 63"/>
              <a:gd name="T47" fmla="*/ 24 h 68"/>
              <a:gd name="T48" fmla="*/ 44 w 63"/>
              <a:gd name="T49" fmla="*/ 24 h 68"/>
              <a:gd name="T50" fmla="*/ 48 w 63"/>
              <a:gd name="T51" fmla="*/ 17 h 68"/>
              <a:gd name="T52" fmla="*/ 47 w 63"/>
              <a:gd name="T53" fmla="*/ 10 h 68"/>
              <a:gd name="T54" fmla="*/ 56 w 63"/>
              <a:gd name="T55" fmla="*/ 17 h 68"/>
              <a:gd name="T56" fmla="*/ 62 w 63"/>
              <a:gd name="T57" fmla="*/ 24 h 68"/>
              <a:gd name="T58" fmla="*/ 56 w 63"/>
              <a:gd name="T59" fmla="*/ 24 h 68"/>
              <a:gd name="T60" fmla="*/ 59 w 63"/>
              <a:gd name="T61" fmla="*/ 42 h 68"/>
              <a:gd name="T62" fmla="*/ 63 w 63"/>
              <a:gd name="T63" fmla="*/ 49 h 6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" h="68">
                <a:moveTo>
                  <a:pt x="28" y="24"/>
                </a:moveTo>
                <a:cubicBezTo>
                  <a:pt x="27" y="24"/>
                  <a:pt x="26" y="24"/>
                  <a:pt x="25" y="25"/>
                </a:cubicBezTo>
                <a:cubicBezTo>
                  <a:pt x="26" y="26"/>
                  <a:pt x="26" y="27"/>
                  <a:pt x="26" y="28"/>
                </a:cubicBezTo>
                <a:cubicBezTo>
                  <a:pt x="26" y="34"/>
                  <a:pt x="22" y="39"/>
                  <a:pt x="16" y="40"/>
                </a:cubicBezTo>
                <a:cubicBezTo>
                  <a:pt x="14" y="41"/>
                  <a:pt x="13" y="42"/>
                  <a:pt x="13" y="44"/>
                </a:cubicBezTo>
                <a:cubicBezTo>
                  <a:pt x="13" y="49"/>
                  <a:pt x="28" y="45"/>
                  <a:pt x="28" y="56"/>
                </a:cubicBezTo>
                <a:cubicBezTo>
                  <a:pt x="28" y="65"/>
                  <a:pt x="22" y="68"/>
                  <a:pt x="14" y="68"/>
                </a:cubicBezTo>
                <a:cubicBezTo>
                  <a:pt x="8" y="68"/>
                  <a:pt x="0" y="66"/>
                  <a:pt x="0" y="58"/>
                </a:cubicBezTo>
                <a:cubicBezTo>
                  <a:pt x="0" y="53"/>
                  <a:pt x="3" y="51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6" y="48"/>
                  <a:pt x="5" y="46"/>
                  <a:pt x="5" y="44"/>
                </a:cubicBezTo>
                <a:cubicBezTo>
                  <a:pt x="5" y="42"/>
                  <a:pt x="5" y="40"/>
                  <a:pt x="7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3" y="38"/>
                  <a:pt x="1" y="32"/>
                  <a:pt x="1" y="29"/>
                </a:cubicBezTo>
                <a:cubicBezTo>
                  <a:pt x="1" y="21"/>
                  <a:pt x="6" y="16"/>
                  <a:pt x="13" y="16"/>
                </a:cubicBezTo>
                <a:cubicBezTo>
                  <a:pt x="16" y="16"/>
                  <a:pt x="18" y="17"/>
                  <a:pt x="20" y="18"/>
                </a:cubicBezTo>
                <a:cubicBezTo>
                  <a:pt x="23" y="18"/>
                  <a:pt x="26" y="17"/>
                  <a:pt x="28" y="16"/>
                </a:cubicBezTo>
                <a:lnTo>
                  <a:pt x="28" y="24"/>
                </a:lnTo>
                <a:close/>
                <a:moveTo>
                  <a:pt x="14" y="53"/>
                </a:moveTo>
                <a:cubicBezTo>
                  <a:pt x="11" y="53"/>
                  <a:pt x="8" y="54"/>
                  <a:pt x="8" y="57"/>
                </a:cubicBezTo>
                <a:cubicBezTo>
                  <a:pt x="8" y="61"/>
                  <a:pt x="12" y="61"/>
                  <a:pt x="15" y="61"/>
                </a:cubicBezTo>
                <a:cubicBezTo>
                  <a:pt x="17" y="61"/>
                  <a:pt x="20" y="60"/>
                  <a:pt x="20" y="57"/>
                </a:cubicBezTo>
                <a:cubicBezTo>
                  <a:pt x="20" y="54"/>
                  <a:pt x="17" y="53"/>
                  <a:pt x="14" y="53"/>
                </a:cubicBezTo>
                <a:close/>
                <a:moveTo>
                  <a:pt x="14" y="23"/>
                </a:moveTo>
                <a:cubicBezTo>
                  <a:pt x="10" y="23"/>
                  <a:pt x="9" y="25"/>
                  <a:pt x="9" y="29"/>
                </a:cubicBezTo>
                <a:cubicBezTo>
                  <a:pt x="9" y="32"/>
                  <a:pt x="10" y="34"/>
                  <a:pt x="14" y="34"/>
                </a:cubicBezTo>
                <a:cubicBezTo>
                  <a:pt x="17" y="34"/>
                  <a:pt x="18" y="32"/>
                  <a:pt x="18" y="29"/>
                </a:cubicBezTo>
                <a:cubicBezTo>
                  <a:pt x="18" y="26"/>
                  <a:pt x="17" y="23"/>
                  <a:pt x="14" y="23"/>
                </a:cubicBezTo>
                <a:close/>
                <a:moveTo>
                  <a:pt x="36" y="11"/>
                </a:moveTo>
                <a:cubicBezTo>
                  <a:pt x="33" y="11"/>
                  <a:pt x="31" y="8"/>
                  <a:pt x="31" y="5"/>
                </a:cubicBezTo>
                <a:cubicBezTo>
                  <a:pt x="31" y="2"/>
                  <a:pt x="33" y="0"/>
                  <a:pt x="36" y="0"/>
                </a:cubicBezTo>
                <a:cubicBezTo>
                  <a:pt x="39" y="0"/>
                  <a:pt x="41" y="2"/>
                  <a:pt x="41" y="5"/>
                </a:cubicBezTo>
                <a:cubicBezTo>
                  <a:pt x="41" y="8"/>
                  <a:pt x="39" y="11"/>
                  <a:pt x="36" y="11"/>
                </a:cubicBezTo>
                <a:close/>
                <a:moveTo>
                  <a:pt x="32" y="50"/>
                </a:moveTo>
                <a:cubicBezTo>
                  <a:pt x="32" y="48"/>
                  <a:pt x="32" y="46"/>
                  <a:pt x="32" y="45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2" y="18"/>
                  <a:pt x="32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8"/>
                  <a:pt x="40" y="20"/>
                  <a:pt x="40" y="21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6"/>
                  <a:pt x="40" y="48"/>
                  <a:pt x="40" y="50"/>
                </a:cubicBezTo>
                <a:lnTo>
                  <a:pt x="32" y="50"/>
                </a:lnTo>
                <a:close/>
                <a:moveTo>
                  <a:pt x="63" y="49"/>
                </a:moveTo>
                <a:cubicBezTo>
                  <a:pt x="61" y="50"/>
                  <a:pt x="59" y="50"/>
                  <a:pt x="57" y="50"/>
                </a:cubicBezTo>
                <a:cubicBezTo>
                  <a:pt x="48" y="50"/>
                  <a:pt x="48" y="44"/>
                  <a:pt x="48" y="37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7" y="24"/>
                  <a:pt x="47" y="24"/>
                  <a:pt x="46" y="24"/>
                </a:cubicBezTo>
                <a:cubicBezTo>
                  <a:pt x="45" y="24"/>
                  <a:pt x="45" y="24"/>
                  <a:pt x="44" y="24"/>
                </a:cubicBezTo>
                <a:cubicBezTo>
                  <a:pt x="44" y="17"/>
                  <a:pt x="44" y="17"/>
                  <a:pt x="44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8" y="14"/>
                  <a:pt x="48" y="14"/>
                  <a:pt x="48" y="14"/>
                </a:cubicBezTo>
                <a:cubicBezTo>
                  <a:pt x="48" y="13"/>
                  <a:pt x="48" y="11"/>
                  <a:pt x="47" y="10"/>
                </a:cubicBezTo>
                <a:cubicBezTo>
                  <a:pt x="56" y="10"/>
                  <a:pt x="56" y="10"/>
                  <a:pt x="56" y="10"/>
                </a:cubicBezTo>
                <a:cubicBezTo>
                  <a:pt x="56" y="12"/>
                  <a:pt x="56" y="14"/>
                  <a:pt x="56" y="17"/>
                </a:cubicBezTo>
                <a:cubicBezTo>
                  <a:pt x="62" y="17"/>
                  <a:pt x="62" y="17"/>
                  <a:pt x="62" y="17"/>
                </a:cubicBezTo>
                <a:cubicBezTo>
                  <a:pt x="62" y="24"/>
                  <a:pt x="62" y="24"/>
                  <a:pt x="62" y="24"/>
                </a:cubicBezTo>
                <a:cubicBezTo>
                  <a:pt x="61" y="24"/>
                  <a:pt x="60" y="24"/>
                  <a:pt x="59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40"/>
                  <a:pt x="56" y="42"/>
                  <a:pt x="59" y="42"/>
                </a:cubicBezTo>
                <a:cubicBezTo>
                  <a:pt x="61" y="42"/>
                  <a:pt x="62" y="42"/>
                  <a:pt x="63" y="41"/>
                </a:cubicBezTo>
                <a:lnTo>
                  <a:pt x="63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81" name="Freeform 202">
            <a:extLst>
              <a:ext uri="{FF2B5EF4-FFF2-40B4-BE49-F238E27FC236}">
                <a16:creationId xmlns:a16="http://schemas.microsoft.com/office/drawing/2014/main" id="{7597131D-E335-9A4A-8DDA-81770491647B}"/>
              </a:ext>
            </a:extLst>
          </p:cNvPr>
          <p:cNvSpPr>
            <a:spLocks noEditPoints="1"/>
          </p:cNvSpPr>
          <p:nvPr/>
        </p:nvSpPr>
        <p:spPr bwMode="auto">
          <a:xfrm>
            <a:off x="3460750" y="4010025"/>
            <a:ext cx="201613" cy="198438"/>
          </a:xfrm>
          <a:custGeom>
            <a:avLst/>
            <a:gdLst>
              <a:gd name="T0" fmla="*/ 48 w 59"/>
              <a:gd name="T1" fmla="*/ 58 h 58"/>
              <a:gd name="T2" fmla="*/ 37 w 59"/>
              <a:gd name="T3" fmla="*/ 56 h 58"/>
              <a:gd name="T4" fmla="*/ 35 w 59"/>
              <a:gd name="T5" fmla="*/ 42 h 58"/>
              <a:gd name="T6" fmla="*/ 45 w 59"/>
              <a:gd name="T7" fmla="*/ 19 h 58"/>
              <a:gd name="T8" fmla="*/ 37 w 59"/>
              <a:gd name="T9" fmla="*/ 15 h 58"/>
              <a:gd name="T10" fmla="*/ 22 w 59"/>
              <a:gd name="T11" fmla="*/ 15 h 58"/>
              <a:gd name="T12" fmla="*/ 14 w 59"/>
              <a:gd name="T13" fmla="*/ 19 h 58"/>
              <a:gd name="T14" fmla="*/ 24 w 59"/>
              <a:gd name="T15" fmla="*/ 42 h 58"/>
              <a:gd name="T16" fmla="*/ 14 w 59"/>
              <a:gd name="T17" fmla="*/ 43 h 58"/>
              <a:gd name="T18" fmla="*/ 9 w 59"/>
              <a:gd name="T19" fmla="*/ 42 h 58"/>
              <a:gd name="T20" fmla="*/ 22 w 59"/>
              <a:gd name="T21" fmla="*/ 50 h 58"/>
              <a:gd name="T22" fmla="*/ 20 w 59"/>
              <a:gd name="T23" fmla="*/ 58 h 58"/>
              <a:gd name="T24" fmla="*/ 0 w 59"/>
              <a:gd name="T25" fmla="*/ 47 h 58"/>
              <a:gd name="T26" fmla="*/ 11 w 59"/>
              <a:gd name="T27" fmla="*/ 0 h 58"/>
              <a:gd name="T28" fmla="*/ 59 w 59"/>
              <a:gd name="T29" fmla="*/ 10 h 58"/>
              <a:gd name="T30" fmla="*/ 11 w 59"/>
              <a:gd name="T31" fmla="*/ 41 h 58"/>
              <a:gd name="T32" fmla="*/ 11 w 59"/>
              <a:gd name="T33" fmla="*/ 41 h 58"/>
              <a:gd name="T34" fmla="*/ 11 w 59"/>
              <a:gd name="T35" fmla="*/ 41 h 58"/>
              <a:gd name="T36" fmla="*/ 12 w 59"/>
              <a:gd name="T37" fmla="*/ 42 h 58"/>
              <a:gd name="T38" fmla="*/ 13 w 59"/>
              <a:gd name="T39" fmla="*/ 43 h 58"/>
              <a:gd name="T40" fmla="*/ 14 w 59"/>
              <a:gd name="T41" fmla="*/ 44 h 58"/>
              <a:gd name="T42" fmla="*/ 13 w 59"/>
              <a:gd name="T43" fmla="*/ 43 h 58"/>
              <a:gd name="T44" fmla="*/ 14 w 59"/>
              <a:gd name="T45" fmla="*/ 44 h 58"/>
              <a:gd name="T46" fmla="*/ 14 w 59"/>
              <a:gd name="T47" fmla="*/ 45 h 58"/>
              <a:gd name="T48" fmla="*/ 15 w 59"/>
              <a:gd name="T49" fmla="*/ 46 h 58"/>
              <a:gd name="T50" fmla="*/ 17 w 59"/>
              <a:gd name="T51" fmla="*/ 47 h 58"/>
              <a:gd name="T52" fmla="*/ 17 w 59"/>
              <a:gd name="T53" fmla="*/ 46 h 58"/>
              <a:gd name="T54" fmla="*/ 17 w 59"/>
              <a:gd name="T55" fmla="*/ 47 h 58"/>
              <a:gd name="T56" fmla="*/ 19 w 59"/>
              <a:gd name="T57" fmla="*/ 47 h 58"/>
              <a:gd name="T58" fmla="*/ 20 w 59"/>
              <a:gd name="T59" fmla="*/ 47 h 58"/>
              <a:gd name="T60" fmla="*/ 22 w 59"/>
              <a:gd name="T61" fmla="*/ 47 h 58"/>
              <a:gd name="T62" fmla="*/ 21 w 59"/>
              <a:gd name="T63" fmla="*/ 46 h 58"/>
              <a:gd name="T64" fmla="*/ 22 w 59"/>
              <a:gd name="T65" fmla="*/ 47 h 58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9" h="58">
                <a:moveTo>
                  <a:pt x="59" y="47"/>
                </a:moveTo>
                <a:cubicBezTo>
                  <a:pt x="59" y="53"/>
                  <a:pt x="54" y="58"/>
                  <a:pt x="48" y="58"/>
                </a:cubicBezTo>
                <a:cubicBezTo>
                  <a:pt x="39" y="58"/>
                  <a:pt x="39" y="58"/>
                  <a:pt x="39" y="58"/>
                </a:cubicBezTo>
                <a:cubicBezTo>
                  <a:pt x="38" y="58"/>
                  <a:pt x="37" y="58"/>
                  <a:pt x="37" y="56"/>
                </a:cubicBezTo>
                <a:cubicBezTo>
                  <a:pt x="37" y="55"/>
                  <a:pt x="37" y="51"/>
                  <a:pt x="37" y="47"/>
                </a:cubicBezTo>
                <a:cubicBezTo>
                  <a:pt x="37" y="44"/>
                  <a:pt x="36" y="42"/>
                  <a:pt x="35" y="42"/>
                </a:cubicBezTo>
                <a:cubicBezTo>
                  <a:pt x="41" y="41"/>
                  <a:pt x="48" y="38"/>
                  <a:pt x="48" y="27"/>
                </a:cubicBezTo>
                <a:cubicBezTo>
                  <a:pt x="48" y="24"/>
                  <a:pt x="47" y="21"/>
                  <a:pt x="45" y="19"/>
                </a:cubicBezTo>
                <a:cubicBezTo>
                  <a:pt x="46" y="19"/>
                  <a:pt x="46" y="16"/>
                  <a:pt x="45" y="12"/>
                </a:cubicBezTo>
                <a:cubicBezTo>
                  <a:pt x="42" y="11"/>
                  <a:pt x="37" y="15"/>
                  <a:pt x="37" y="15"/>
                </a:cubicBezTo>
                <a:cubicBezTo>
                  <a:pt x="35" y="14"/>
                  <a:pt x="32" y="14"/>
                  <a:pt x="30" y="14"/>
                </a:cubicBezTo>
                <a:cubicBezTo>
                  <a:pt x="27" y="14"/>
                  <a:pt x="25" y="14"/>
                  <a:pt x="22" y="15"/>
                </a:cubicBezTo>
                <a:cubicBezTo>
                  <a:pt x="22" y="15"/>
                  <a:pt x="17" y="11"/>
                  <a:pt x="14" y="12"/>
                </a:cubicBezTo>
                <a:cubicBezTo>
                  <a:pt x="13" y="16"/>
                  <a:pt x="14" y="19"/>
                  <a:pt x="14" y="19"/>
                </a:cubicBezTo>
                <a:cubicBezTo>
                  <a:pt x="12" y="21"/>
                  <a:pt x="11" y="24"/>
                  <a:pt x="11" y="27"/>
                </a:cubicBezTo>
                <a:cubicBezTo>
                  <a:pt x="11" y="38"/>
                  <a:pt x="18" y="41"/>
                  <a:pt x="24" y="42"/>
                </a:cubicBezTo>
                <a:cubicBezTo>
                  <a:pt x="23" y="42"/>
                  <a:pt x="23" y="44"/>
                  <a:pt x="22" y="45"/>
                </a:cubicBezTo>
                <a:cubicBezTo>
                  <a:pt x="21" y="46"/>
                  <a:pt x="16" y="48"/>
                  <a:pt x="14" y="43"/>
                </a:cubicBezTo>
                <a:cubicBezTo>
                  <a:pt x="12" y="40"/>
                  <a:pt x="9" y="40"/>
                  <a:pt x="9" y="40"/>
                </a:cubicBezTo>
                <a:cubicBezTo>
                  <a:pt x="7" y="40"/>
                  <a:pt x="9" y="42"/>
                  <a:pt x="9" y="42"/>
                </a:cubicBezTo>
                <a:cubicBezTo>
                  <a:pt x="11" y="43"/>
                  <a:pt x="13" y="46"/>
                  <a:pt x="13" y="46"/>
                </a:cubicBezTo>
                <a:cubicBezTo>
                  <a:pt x="14" y="51"/>
                  <a:pt x="22" y="50"/>
                  <a:pt x="22" y="50"/>
                </a:cubicBezTo>
                <a:cubicBezTo>
                  <a:pt x="22" y="52"/>
                  <a:pt x="22" y="55"/>
                  <a:pt x="22" y="56"/>
                </a:cubicBezTo>
                <a:cubicBezTo>
                  <a:pt x="22" y="58"/>
                  <a:pt x="21" y="58"/>
                  <a:pt x="20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lnTo>
                  <a:pt x="59" y="47"/>
                </a:lnTo>
                <a:close/>
                <a:moveTo>
                  <a:pt x="11" y="41"/>
                </a:move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2" y="41"/>
                  <a:pt x="11" y="41"/>
                </a:cubicBezTo>
                <a:cubicBezTo>
                  <a:pt x="11" y="42"/>
                  <a:pt x="11" y="42"/>
                  <a:pt x="11" y="41"/>
                </a:cubicBezTo>
                <a:close/>
                <a:moveTo>
                  <a:pt x="12" y="43"/>
                </a:move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2"/>
                  <a:pt x="13" y="42"/>
                </a:cubicBezTo>
                <a:cubicBezTo>
                  <a:pt x="13" y="42"/>
                  <a:pt x="13" y="43"/>
                  <a:pt x="13" y="43"/>
                </a:cubicBezTo>
                <a:cubicBezTo>
                  <a:pt x="13" y="43"/>
                  <a:pt x="12" y="43"/>
                  <a:pt x="12" y="43"/>
                </a:cubicBezTo>
                <a:close/>
                <a:moveTo>
                  <a:pt x="14" y="44"/>
                </a:moveTo>
                <a:cubicBezTo>
                  <a:pt x="14" y="45"/>
                  <a:pt x="13" y="44"/>
                  <a:pt x="13" y="44"/>
                </a:cubicBezTo>
                <a:cubicBezTo>
                  <a:pt x="13" y="44"/>
                  <a:pt x="13" y="44"/>
                  <a:pt x="13" y="43"/>
                </a:cubicBezTo>
                <a:cubicBezTo>
                  <a:pt x="13" y="43"/>
                  <a:pt x="14" y="43"/>
                  <a:pt x="14" y="44"/>
                </a:cubicBezTo>
                <a:cubicBezTo>
                  <a:pt x="14" y="44"/>
                  <a:pt x="14" y="44"/>
                  <a:pt x="14" y="44"/>
                </a:cubicBezTo>
                <a:close/>
                <a:moveTo>
                  <a:pt x="15" y="46"/>
                </a:moveTo>
                <a:cubicBezTo>
                  <a:pt x="14" y="46"/>
                  <a:pt x="14" y="45"/>
                  <a:pt x="14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6"/>
                  <a:pt x="16" y="46"/>
                  <a:pt x="15" y="46"/>
                </a:cubicBezTo>
                <a:cubicBezTo>
                  <a:pt x="15" y="46"/>
                  <a:pt x="15" y="46"/>
                  <a:pt x="15" y="46"/>
                </a:cubicBezTo>
                <a:close/>
                <a:moveTo>
                  <a:pt x="17" y="47"/>
                </a:moveTo>
                <a:cubicBezTo>
                  <a:pt x="16" y="47"/>
                  <a:pt x="16" y="47"/>
                  <a:pt x="16" y="47"/>
                </a:cubicBezTo>
                <a:cubicBezTo>
                  <a:pt x="16" y="46"/>
                  <a:pt x="17" y="46"/>
                  <a:pt x="17" y="46"/>
                </a:cubicBezTo>
                <a:cubicBezTo>
                  <a:pt x="17" y="46"/>
                  <a:pt x="18" y="47"/>
                  <a:pt x="18" y="47"/>
                </a:cubicBezTo>
                <a:cubicBezTo>
                  <a:pt x="17" y="47"/>
                  <a:pt x="17" y="47"/>
                  <a:pt x="17" y="47"/>
                </a:cubicBezTo>
                <a:close/>
                <a:moveTo>
                  <a:pt x="19" y="48"/>
                </a:moveTo>
                <a:cubicBezTo>
                  <a:pt x="19" y="48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20" y="47"/>
                  <a:pt x="20" y="48"/>
                  <a:pt x="19" y="48"/>
                </a:cubicBezTo>
                <a:close/>
                <a:moveTo>
                  <a:pt x="22" y="47"/>
                </a:moveTo>
                <a:cubicBezTo>
                  <a:pt x="21" y="47"/>
                  <a:pt x="21" y="47"/>
                  <a:pt x="21" y="47"/>
                </a:cubicBezTo>
                <a:cubicBezTo>
                  <a:pt x="21" y="47"/>
                  <a:pt x="21" y="47"/>
                  <a:pt x="21" y="46"/>
                </a:cubicBezTo>
                <a:cubicBezTo>
                  <a:pt x="22" y="46"/>
                  <a:pt x="22" y="47"/>
                  <a:pt x="22" y="47"/>
                </a:cubicBezTo>
                <a:cubicBezTo>
                  <a:pt x="22" y="47"/>
                  <a:pt x="22" y="47"/>
                  <a:pt x="22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82" name="Freeform 203">
            <a:extLst>
              <a:ext uri="{FF2B5EF4-FFF2-40B4-BE49-F238E27FC236}">
                <a16:creationId xmlns:a16="http://schemas.microsoft.com/office/drawing/2014/main" id="{D96B3D1B-DB58-FD49-A4CE-57420CBA4A8C}"/>
              </a:ext>
            </a:extLst>
          </p:cNvPr>
          <p:cNvSpPr>
            <a:spLocks noEditPoints="1"/>
          </p:cNvSpPr>
          <p:nvPr/>
        </p:nvSpPr>
        <p:spPr bwMode="auto">
          <a:xfrm>
            <a:off x="3968750" y="3992563"/>
            <a:ext cx="136525" cy="215900"/>
          </a:xfrm>
          <a:custGeom>
            <a:avLst/>
            <a:gdLst>
              <a:gd name="T0" fmla="*/ 40 w 40"/>
              <a:gd name="T1" fmla="*/ 0 h 63"/>
              <a:gd name="T2" fmla="*/ 35 w 40"/>
              <a:gd name="T3" fmla="*/ 3 h 63"/>
              <a:gd name="T4" fmla="*/ 30 w 40"/>
              <a:gd name="T5" fmla="*/ 3 h 63"/>
              <a:gd name="T6" fmla="*/ 36 w 40"/>
              <a:gd name="T7" fmla="*/ 14 h 63"/>
              <a:gd name="T8" fmla="*/ 27 w 40"/>
              <a:gd name="T9" fmla="*/ 30 h 63"/>
              <a:gd name="T10" fmla="*/ 38 w 40"/>
              <a:gd name="T11" fmla="*/ 47 h 63"/>
              <a:gd name="T12" fmla="*/ 37 w 40"/>
              <a:gd name="T13" fmla="*/ 54 h 63"/>
              <a:gd name="T14" fmla="*/ 17 w 40"/>
              <a:gd name="T15" fmla="*/ 63 h 63"/>
              <a:gd name="T16" fmla="*/ 1 w 40"/>
              <a:gd name="T17" fmla="*/ 56 h 63"/>
              <a:gd name="T18" fmla="*/ 0 w 40"/>
              <a:gd name="T19" fmla="*/ 51 h 63"/>
              <a:gd name="T20" fmla="*/ 6 w 40"/>
              <a:gd name="T21" fmla="*/ 41 h 63"/>
              <a:gd name="T22" fmla="*/ 21 w 40"/>
              <a:gd name="T23" fmla="*/ 37 h 63"/>
              <a:gd name="T24" fmla="*/ 19 w 40"/>
              <a:gd name="T25" fmla="*/ 32 h 63"/>
              <a:gd name="T26" fmla="*/ 20 w 40"/>
              <a:gd name="T27" fmla="*/ 28 h 63"/>
              <a:gd name="T28" fmla="*/ 17 w 40"/>
              <a:gd name="T29" fmla="*/ 29 h 63"/>
              <a:gd name="T30" fmla="*/ 4 w 40"/>
              <a:gd name="T31" fmla="*/ 16 h 63"/>
              <a:gd name="T32" fmla="*/ 9 w 40"/>
              <a:gd name="T33" fmla="*/ 5 h 63"/>
              <a:gd name="T34" fmla="*/ 24 w 40"/>
              <a:gd name="T35" fmla="*/ 0 h 63"/>
              <a:gd name="T36" fmla="*/ 40 w 40"/>
              <a:gd name="T37" fmla="*/ 0 h 63"/>
              <a:gd name="T38" fmla="*/ 24 w 40"/>
              <a:gd name="T39" fmla="*/ 40 h 63"/>
              <a:gd name="T40" fmla="*/ 22 w 40"/>
              <a:gd name="T41" fmla="*/ 40 h 63"/>
              <a:gd name="T42" fmla="*/ 7 w 40"/>
              <a:gd name="T43" fmla="*/ 49 h 63"/>
              <a:gd name="T44" fmla="*/ 21 w 40"/>
              <a:gd name="T45" fmla="*/ 59 h 63"/>
              <a:gd name="T46" fmla="*/ 33 w 40"/>
              <a:gd name="T47" fmla="*/ 51 h 63"/>
              <a:gd name="T48" fmla="*/ 24 w 40"/>
              <a:gd name="T49" fmla="*/ 40 h 63"/>
              <a:gd name="T50" fmla="*/ 18 w 40"/>
              <a:gd name="T51" fmla="*/ 3 h 63"/>
              <a:gd name="T52" fmla="*/ 13 w 40"/>
              <a:gd name="T53" fmla="*/ 6 h 63"/>
              <a:gd name="T54" fmla="*/ 11 w 40"/>
              <a:gd name="T55" fmla="*/ 12 h 63"/>
              <a:gd name="T56" fmla="*/ 21 w 40"/>
              <a:gd name="T57" fmla="*/ 26 h 63"/>
              <a:gd name="T58" fmla="*/ 27 w 40"/>
              <a:gd name="T59" fmla="*/ 24 h 63"/>
              <a:gd name="T60" fmla="*/ 29 w 40"/>
              <a:gd name="T61" fmla="*/ 18 h 63"/>
              <a:gd name="T62" fmla="*/ 18 w 40"/>
              <a:gd name="T63" fmla="*/ 3 h 6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0" h="63">
                <a:moveTo>
                  <a:pt x="40" y="0"/>
                </a:move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6" y="9"/>
                  <a:pt x="36" y="14"/>
                </a:cubicBezTo>
                <a:cubicBezTo>
                  <a:pt x="36" y="24"/>
                  <a:pt x="27" y="25"/>
                  <a:pt x="27" y="30"/>
                </a:cubicBezTo>
                <a:cubicBezTo>
                  <a:pt x="27" y="35"/>
                  <a:pt x="38" y="37"/>
                  <a:pt x="38" y="47"/>
                </a:cubicBezTo>
                <a:cubicBezTo>
                  <a:pt x="38" y="50"/>
                  <a:pt x="38" y="52"/>
                  <a:pt x="37" y="54"/>
                </a:cubicBezTo>
                <a:cubicBezTo>
                  <a:pt x="33" y="61"/>
                  <a:pt x="24" y="63"/>
                  <a:pt x="17" y="63"/>
                </a:cubicBezTo>
                <a:cubicBezTo>
                  <a:pt x="12" y="63"/>
                  <a:pt x="5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3" y="43"/>
                  <a:pt x="6" y="41"/>
                </a:cubicBezTo>
                <a:cubicBezTo>
                  <a:pt x="11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lnTo>
                  <a:pt x="40" y="0"/>
                </a:lnTo>
                <a:close/>
                <a:moveTo>
                  <a:pt x="24" y="40"/>
                </a:moveTo>
                <a:cubicBezTo>
                  <a:pt x="24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7" y="59"/>
                  <a:pt x="33" y="57"/>
                  <a:pt x="33" y="51"/>
                </a:cubicBezTo>
                <a:cubicBezTo>
                  <a:pt x="33" y="45"/>
                  <a:pt x="28" y="42"/>
                  <a:pt x="24" y="40"/>
                </a:cubicBezTo>
                <a:close/>
                <a:moveTo>
                  <a:pt x="18" y="3"/>
                </a:move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7" y="24"/>
                </a:cubicBezTo>
                <a:cubicBezTo>
                  <a:pt x="28" y="22"/>
                  <a:pt x="29" y="20"/>
                  <a:pt x="29" y="18"/>
                </a:cubicBezTo>
                <a:cubicBezTo>
                  <a:pt x="29" y="12"/>
                  <a:pt x="25" y="3"/>
                  <a:pt x="18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83" name="Freeform 204">
            <a:extLst>
              <a:ext uri="{FF2B5EF4-FFF2-40B4-BE49-F238E27FC236}">
                <a16:creationId xmlns:a16="http://schemas.microsoft.com/office/drawing/2014/main" id="{B28A37B1-217D-B943-80D5-4472E3A0A474}"/>
              </a:ext>
            </a:extLst>
          </p:cNvPr>
          <p:cNvSpPr>
            <a:spLocks noEditPoints="1"/>
          </p:cNvSpPr>
          <p:nvPr/>
        </p:nvSpPr>
        <p:spPr bwMode="auto">
          <a:xfrm>
            <a:off x="4448175" y="4010025"/>
            <a:ext cx="298450" cy="198438"/>
          </a:xfrm>
          <a:custGeom>
            <a:avLst/>
            <a:gdLst>
              <a:gd name="T0" fmla="*/ 86 w 87"/>
              <a:gd name="T1" fmla="*/ 15 h 58"/>
              <a:gd name="T2" fmla="*/ 44 w 87"/>
              <a:gd name="T3" fmla="*/ 29 h 58"/>
              <a:gd name="T4" fmla="*/ 43 w 87"/>
              <a:gd name="T5" fmla="*/ 29 h 58"/>
              <a:gd name="T6" fmla="*/ 43 w 87"/>
              <a:gd name="T7" fmla="*/ 29 h 58"/>
              <a:gd name="T8" fmla="*/ 18 w 87"/>
              <a:gd name="T9" fmla="*/ 21 h 58"/>
              <a:gd name="T10" fmla="*/ 14 w 87"/>
              <a:gd name="T11" fmla="*/ 32 h 58"/>
              <a:gd name="T12" fmla="*/ 17 w 87"/>
              <a:gd name="T13" fmla="*/ 36 h 58"/>
              <a:gd name="T14" fmla="*/ 15 w 87"/>
              <a:gd name="T15" fmla="*/ 40 h 58"/>
              <a:gd name="T16" fmla="*/ 17 w 87"/>
              <a:gd name="T17" fmla="*/ 56 h 58"/>
              <a:gd name="T18" fmla="*/ 16 w 87"/>
              <a:gd name="T19" fmla="*/ 57 h 58"/>
              <a:gd name="T20" fmla="*/ 16 w 87"/>
              <a:gd name="T21" fmla="*/ 58 h 58"/>
              <a:gd name="T22" fmla="*/ 8 w 87"/>
              <a:gd name="T23" fmla="*/ 58 h 58"/>
              <a:gd name="T24" fmla="*/ 7 w 87"/>
              <a:gd name="T25" fmla="*/ 57 h 58"/>
              <a:gd name="T26" fmla="*/ 7 w 87"/>
              <a:gd name="T27" fmla="*/ 56 h 58"/>
              <a:gd name="T28" fmla="*/ 9 w 87"/>
              <a:gd name="T29" fmla="*/ 40 h 58"/>
              <a:gd name="T30" fmla="*/ 7 w 87"/>
              <a:gd name="T31" fmla="*/ 36 h 58"/>
              <a:gd name="T32" fmla="*/ 10 w 87"/>
              <a:gd name="T33" fmla="*/ 32 h 58"/>
              <a:gd name="T34" fmla="*/ 13 w 87"/>
              <a:gd name="T35" fmla="*/ 19 h 58"/>
              <a:gd name="T36" fmla="*/ 1 w 87"/>
              <a:gd name="T37" fmla="*/ 15 h 58"/>
              <a:gd name="T38" fmla="*/ 0 w 87"/>
              <a:gd name="T39" fmla="*/ 14 h 58"/>
              <a:gd name="T40" fmla="*/ 1 w 87"/>
              <a:gd name="T41" fmla="*/ 13 h 58"/>
              <a:gd name="T42" fmla="*/ 43 w 87"/>
              <a:gd name="T43" fmla="*/ 0 h 58"/>
              <a:gd name="T44" fmla="*/ 43 w 87"/>
              <a:gd name="T45" fmla="*/ 0 h 58"/>
              <a:gd name="T46" fmla="*/ 44 w 87"/>
              <a:gd name="T47" fmla="*/ 0 h 58"/>
              <a:gd name="T48" fmla="*/ 86 w 87"/>
              <a:gd name="T49" fmla="*/ 13 h 58"/>
              <a:gd name="T50" fmla="*/ 87 w 87"/>
              <a:gd name="T51" fmla="*/ 14 h 58"/>
              <a:gd name="T52" fmla="*/ 86 w 87"/>
              <a:gd name="T53" fmla="*/ 15 h 58"/>
              <a:gd name="T54" fmla="*/ 68 w 87"/>
              <a:gd name="T55" fmla="*/ 38 h 58"/>
              <a:gd name="T56" fmla="*/ 43 w 87"/>
              <a:gd name="T57" fmla="*/ 48 h 58"/>
              <a:gd name="T58" fmla="*/ 19 w 87"/>
              <a:gd name="T59" fmla="*/ 38 h 58"/>
              <a:gd name="T60" fmla="*/ 20 w 87"/>
              <a:gd name="T61" fmla="*/ 26 h 58"/>
              <a:gd name="T62" fmla="*/ 42 w 87"/>
              <a:gd name="T63" fmla="*/ 33 h 58"/>
              <a:gd name="T64" fmla="*/ 43 w 87"/>
              <a:gd name="T65" fmla="*/ 34 h 58"/>
              <a:gd name="T66" fmla="*/ 45 w 87"/>
              <a:gd name="T67" fmla="*/ 33 h 58"/>
              <a:gd name="T68" fmla="*/ 67 w 87"/>
              <a:gd name="T69" fmla="*/ 26 h 58"/>
              <a:gd name="T70" fmla="*/ 68 w 87"/>
              <a:gd name="T71" fmla="*/ 38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87" h="58">
                <a:moveTo>
                  <a:pt x="86" y="15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18" y="21"/>
                  <a:pt x="18" y="21"/>
                  <a:pt x="18" y="21"/>
                </a:cubicBezTo>
                <a:cubicBezTo>
                  <a:pt x="16" y="23"/>
                  <a:pt x="15" y="27"/>
                  <a:pt x="14" y="32"/>
                </a:cubicBezTo>
                <a:cubicBezTo>
                  <a:pt x="16" y="33"/>
                  <a:pt x="17" y="34"/>
                  <a:pt x="17" y="36"/>
                </a:cubicBezTo>
                <a:cubicBezTo>
                  <a:pt x="17" y="38"/>
                  <a:pt x="16" y="39"/>
                  <a:pt x="15" y="40"/>
                </a:cubicBezTo>
                <a:cubicBezTo>
                  <a:pt x="17" y="56"/>
                  <a:pt x="17" y="56"/>
                  <a:pt x="17" y="56"/>
                </a:cubicBezTo>
                <a:cubicBezTo>
                  <a:pt x="17" y="57"/>
                  <a:pt x="17" y="57"/>
                  <a:pt x="16" y="57"/>
                </a:cubicBezTo>
                <a:cubicBezTo>
                  <a:pt x="16" y="58"/>
                  <a:pt x="16" y="58"/>
                  <a:pt x="16" y="58"/>
                </a:cubicBezTo>
                <a:cubicBezTo>
                  <a:pt x="8" y="58"/>
                  <a:pt x="8" y="58"/>
                  <a:pt x="8" y="58"/>
                </a:cubicBezTo>
                <a:cubicBezTo>
                  <a:pt x="8" y="58"/>
                  <a:pt x="8" y="58"/>
                  <a:pt x="7" y="57"/>
                </a:cubicBezTo>
                <a:cubicBezTo>
                  <a:pt x="7" y="57"/>
                  <a:pt x="7" y="57"/>
                  <a:pt x="7" y="56"/>
                </a:cubicBezTo>
                <a:cubicBezTo>
                  <a:pt x="9" y="40"/>
                  <a:pt x="9" y="40"/>
                  <a:pt x="9" y="40"/>
                </a:cubicBezTo>
                <a:cubicBezTo>
                  <a:pt x="8" y="39"/>
                  <a:pt x="7" y="38"/>
                  <a:pt x="7" y="36"/>
                </a:cubicBezTo>
                <a:cubicBezTo>
                  <a:pt x="7" y="34"/>
                  <a:pt x="8" y="33"/>
                  <a:pt x="10" y="32"/>
                </a:cubicBezTo>
                <a:cubicBezTo>
                  <a:pt x="10" y="27"/>
                  <a:pt x="11" y="23"/>
                  <a:pt x="13" y="19"/>
                </a:cubicBezTo>
                <a:cubicBezTo>
                  <a:pt x="1" y="15"/>
                  <a:pt x="1" y="15"/>
                  <a:pt x="1" y="15"/>
                </a:cubicBezTo>
                <a:cubicBezTo>
                  <a:pt x="0" y="15"/>
                  <a:pt x="0" y="15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86" y="13"/>
                  <a:pt x="86" y="13"/>
                  <a:pt x="86" y="13"/>
                </a:cubicBezTo>
                <a:cubicBezTo>
                  <a:pt x="87" y="13"/>
                  <a:pt x="87" y="14"/>
                  <a:pt x="87" y="14"/>
                </a:cubicBezTo>
                <a:cubicBezTo>
                  <a:pt x="87" y="15"/>
                  <a:pt x="87" y="15"/>
                  <a:pt x="86" y="15"/>
                </a:cubicBezTo>
                <a:close/>
                <a:moveTo>
                  <a:pt x="68" y="38"/>
                </a:moveTo>
                <a:cubicBezTo>
                  <a:pt x="68" y="44"/>
                  <a:pt x="57" y="48"/>
                  <a:pt x="43" y="48"/>
                </a:cubicBezTo>
                <a:cubicBezTo>
                  <a:pt x="30" y="48"/>
                  <a:pt x="19" y="44"/>
                  <a:pt x="19" y="38"/>
                </a:cubicBezTo>
                <a:cubicBezTo>
                  <a:pt x="20" y="26"/>
                  <a:pt x="20" y="26"/>
                  <a:pt x="20" y="26"/>
                </a:cubicBezTo>
                <a:cubicBezTo>
                  <a:pt x="42" y="33"/>
                  <a:pt x="42" y="33"/>
                  <a:pt x="42" y="33"/>
                </a:cubicBezTo>
                <a:cubicBezTo>
                  <a:pt x="42" y="33"/>
                  <a:pt x="43" y="34"/>
                  <a:pt x="43" y="34"/>
                </a:cubicBezTo>
                <a:cubicBezTo>
                  <a:pt x="44" y="34"/>
                  <a:pt x="45" y="33"/>
                  <a:pt x="45" y="33"/>
                </a:cubicBezTo>
                <a:cubicBezTo>
                  <a:pt x="67" y="26"/>
                  <a:pt x="67" y="26"/>
                  <a:pt x="67" y="26"/>
                </a:cubicBezTo>
                <a:lnTo>
                  <a:pt x="68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84" name="Freeform 206">
            <a:extLst>
              <a:ext uri="{FF2B5EF4-FFF2-40B4-BE49-F238E27FC236}">
                <a16:creationId xmlns:a16="http://schemas.microsoft.com/office/drawing/2014/main" id="{349D0292-79C4-DE4D-B01C-7D6E00AA69DE}"/>
              </a:ext>
            </a:extLst>
          </p:cNvPr>
          <p:cNvSpPr>
            <a:spLocks noEditPoints="1"/>
          </p:cNvSpPr>
          <p:nvPr/>
        </p:nvSpPr>
        <p:spPr bwMode="auto">
          <a:xfrm>
            <a:off x="4943475" y="3992563"/>
            <a:ext cx="201613" cy="233362"/>
          </a:xfrm>
          <a:custGeom>
            <a:avLst/>
            <a:gdLst>
              <a:gd name="T0" fmla="*/ 48 w 59"/>
              <a:gd name="T1" fmla="*/ 48 h 68"/>
              <a:gd name="T2" fmla="*/ 47 w 59"/>
              <a:gd name="T3" fmla="*/ 48 h 68"/>
              <a:gd name="T4" fmla="*/ 41 w 59"/>
              <a:gd name="T5" fmla="*/ 50 h 68"/>
              <a:gd name="T6" fmla="*/ 39 w 59"/>
              <a:gd name="T7" fmla="*/ 50 h 68"/>
              <a:gd name="T8" fmla="*/ 34 w 59"/>
              <a:gd name="T9" fmla="*/ 52 h 68"/>
              <a:gd name="T10" fmla="*/ 34 w 59"/>
              <a:gd name="T11" fmla="*/ 58 h 68"/>
              <a:gd name="T12" fmla="*/ 25 w 59"/>
              <a:gd name="T13" fmla="*/ 68 h 68"/>
              <a:gd name="T14" fmla="*/ 15 w 59"/>
              <a:gd name="T15" fmla="*/ 58 h 68"/>
              <a:gd name="T16" fmla="*/ 15 w 59"/>
              <a:gd name="T17" fmla="*/ 44 h 68"/>
              <a:gd name="T18" fmla="*/ 10 w 59"/>
              <a:gd name="T19" fmla="*/ 45 h 68"/>
              <a:gd name="T20" fmla="*/ 0 w 59"/>
              <a:gd name="T21" fmla="*/ 34 h 68"/>
              <a:gd name="T22" fmla="*/ 10 w 59"/>
              <a:gd name="T23" fmla="*/ 25 h 68"/>
              <a:gd name="T24" fmla="*/ 15 w 59"/>
              <a:gd name="T25" fmla="*/ 21 h 68"/>
              <a:gd name="T26" fmla="*/ 20 w 59"/>
              <a:gd name="T27" fmla="*/ 15 h 68"/>
              <a:gd name="T28" fmla="*/ 20 w 59"/>
              <a:gd name="T29" fmla="*/ 5 h 68"/>
              <a:gd name="T30" fmla="*/ 25 w 59"/>
              <a:gd name="T31" fmla="*/ 0 h 68"/>
              <a:gd name="T32" fmla="*/ 49 w 59"/>
              <a:gd name="T33" fmla="*/ 0 h 68"/>
              <a:gd name="T34" fmla="*/ 54 w 59"/>
              <a:gd name="T35" fmla="*/ 5 h 68"/>
              <a:gd name="T36" fmla="*/ 54 w 59"/>
              <a:gd name="T37" fmla="*/ 15 h 68"/>
              <a:gd name="T38" fmla="*/ 56 w 59"/>
              <a:gd name="T39" fmla="*/ 24 h 68"/>
              <a:gd name="T40" fmla="*/ 59 w 59"/>
              <a:gd name="T41" fmla="*/ 36 h 68"/>
              <a:gd name="T42" fmla="*/ 48 w 59"/>
              <a:gd name="T43" fmla="*/ 48 h 68"/>
              <a:gd name="T44" fmla="*/ 49 w 59"/>
              <a:gd name="T45" fmla="*/ 15 h 68"/>
              <a:gd name="T46" fmla="*/ 49 w 59"/>
              <a:gd name="T47" fmla="*/ 14 h 68"/>
              <a:gd name="T48" fmla="*/ 25 w 59"/>
              <a:gd name="T49" fmla="*/ 14 h 68"/>
              <a:gd name="T50" fmla="*/ 25 w 59"/>
              <a:gd name="T51" fmla="*/ 15 h 68"/>
              <a:gd name="T52" fmla="*/ 19 w 59"/>
              <a:gd name="T53" fmla="*/ 25 h 68"/>
              <a:gd name="T54" fmla="*/ 13 w 59"/>
              <a:gd name="T55" fmla="*/ 29 h 68"/>
              <a:gd name="T56" fmla="*/ 10 w 59"/>
              <a:gd name="T57" fmla="*/ 30 h 68"/>
              <a:gd name="T58" fmla="*/ 5 w 59"/>
              <a:gd name="T59" fmla="*/ 34 h 68"/>
              <a:gd name="T60" fmla="*/ 10 w 59"/>
              <a:gd name="T61" fmla="*/ 40 h 68"/>
              <a:gd name="T62" fmla="*/ 20 w 59"/>
              <a:gd name="T63" fmla="*/ 36 h 68"/>
              <a:gd name="T64" fmla="*/ 20 w 59"/>
              <a:gd name="T65" fmla="*/ 58 h 68"/>
              <a:gd name="T66" fmla="*/ 25 w 59"/>
              <a:gd name="T67" fmla="*/ 63 h 68"/>
              <a:gd name="T68" fmla="*/ 30 w 59"/>
              <a:gd name="T69" fmla="*/ 58 h 68"/>
              <a:gd name="T70" fmla="*/ 30 w 59"/>
              <a:gd name="T71" fmla="*/ 45 h 68"/>
              <a:gd name="T72" fmla="*/ 34 w 59"/>
              <a:gd name="T73" fmla="*/ 47 h 68"/>
              <a:gd name="T74" fmla="*/ 38 w 59"/>
              <a:gd name="T75" fmla="*/ 45 h 68"/>
              <a:gd name="T76" fmla="*/ 41 w 59"/>
              <a:gd name="T77" fmla="*/ 45 h 68"/>
              <a:gd name="T78" fmla="*/ 45 w 59"/>
              <a:gd name="T79" fmla="*/ 43 h 68"/>
              <a:gd name="T80" fmla="*/ 48 w 59"/>
              <a:gd name="T81" fmla="*/ 43 h 68"/>
              <a:gd name="T82" fmla="*/ 54 w 59"/>
              <a:gd name="T83" fmla="*/ 36 h 68"/>
              <a:gd name="T84" fmla="*/ 49 w 59"/>
              <a:gd name="T85" fmla="*/ 15 h 68"/>
              <a:gd name="T86" fmla="*/ 47 w 59"/>
              <a:gd name="T87" fmla="*/ 5 h 68"/>
              <a:gd name="T88" fmla="*/ 44 w 59"/>
              <a:gd name="T89" fmla="*/ 7 h 68"/>
              <a:gd name="T90" fmla="*/ 47 w 59"/>
              <a:gd name="T91" fmla="*/ 9 h 68"/>
              <a:gd name="T92" fmla="*/ 49 w 59"/>
              <a:gd name="T93" fmla="*/ 7 h 68"/>
              <a:gd name="T94" fmla="*/ 47 w 59"/>
              <a:gd name="T95" fmla="*/ 5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9" h="68">
                <a:moveTo>
                  <a:pt x="48" y="48"/>
                </a:moveTo>
                <a:cubicBezTo>
                  <a:pt x="47" y="48"/>
                  <a:pt x="47" y="48"/>
                  <a:pt x="47" y="48"/>
                </a:cubicBezTo>
                <a:cubicBezTo>
                  <a:pt x="45" y="49"/>
                  <a:pt x="43" y="50"/>
                  <a:pt x="41" y="50"/>
                </a:cubicBezTo>
                <a:cubicBezTo>
                  <a:pt x="40" y="50"/>
                  <a:pt x="40" y="50"/>
                  <a:pt x="39" y="50"/>
                </a:cubicBezTo>
                <a:cubicBezTo>
                  <a:pt x="38" y="51"/>
                  <a:pt x="36" y="51"/>
                  <a:pt x="34" y="52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63"/>
                  <a:pt x="30" y="68"/>
                  <a:pt x="25" y="68"/>
                </a:cubicBezTo>
                <a:cubicBezTo>
                  <a:pt x="19" y="68"/>
                  <a:pt x="15" y="63"/>
                  <a:pt x="15" y="58"/>
                </a:cubicBezTo>
                <a:cubicBezTo>
                  <a:pt x="15" y="44"/>
                  <a:pt x="15" y="44"/>
                  <a:pt x="15" y="44"/>
                </a:cubicBezTo>
                <a:cubicBezTo>
                  <a:pt x="14" y="44"/>
                  <a:pt x="12" y="45"/>
                  <a:pt x="10" y="45"/>
                </a:cubicBezTo>
                <a:cubicBezTo>
                  <a:pt x="4" y="45"/>
                  <a:pt x="0" y="40"/>
                  <a:pt x="0" y="34"/>
                </a:cubicBezTo>
                <a:cubicBezTo>
                  <a:pt x="0" y="29"/>
                  <a:pt x="7" y="27"/>
                  <a:pt x="10" y="25"/>
                </a:cubicBezTo>
                <a:cubicBezTo>
                  <a:pt x="12" y="24"/>
                  <a:pt x="14" y="22"/>
                  <a:pt x="15" y="21"/>
                </a:cubicBezTo>
                <a:cubicBezTo>
                  <a:pt x="17" y="20"/>
                  <a:pt x="20" y="17"/>
                  <a:pt x="20" y="1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2"/>
                  <a:pt x="22" y="0"/>
                  <a:pt x="25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2" y="0"/>
                  <a:pt x="54" y="2"/>
                  <a:pt x="54" y="5"/>
                </a:cubicBezTo>
                <a:cubicBezTo>
                  <a:pt x="54" y="15"/>
                  <a:pt x="54" y="15"/>
                  <a:pt x="54" y="15"/>
                </a:cubicBezTo>
                <a:cubicBezTo>
                  <a:pt x="54" y="18"/>
                  <a:pt x="55" y="22"/>
                  <a:pt x="56" y="24"/>
                </a:cubicBezTo>
                <a:cubicBezTo>
                  <a:pt x="58" y="28"/>
                  <a:pt x="59" y="32"/>
                  <a:pt x="59" y="36"/>
                </a:cubicBezTo>
                <a:cubicBezTo>
                  <a:pt x="59" y="43"/>
                  <a:pt x="55" y="48"/>
                  <a:pt x="48" y="48"/>
                </a:cubicBezTo>
                <a:close/>
                <a:moveTo>
                  <a:pt x="49" y="15"/>
                </a:moveTo>
                <a:cubicBezTo>
                  <a:pt x="49" y="14"/>
                  <a:pt x="49" y="14"/>
                  <a:pt x="49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20"/>
                  <a:pt x="21" y="22"/>
                  <a:pt x="19" y="25"/>
                </a:cubicBezTo>
                <a:cubicBezTo>
                  <a:pt x="17" y="26"/>
                  <a:pt x="15" y="28"/>
                  <a:pt x="13" y="29"/>
                </a:cubicBezTo>
                <a:cubicBezTo>
                  <a:pt x="12" y="29"/>
                  <a:pt x="11" y="30"/>
                  <a:pt x="10" y="30"/>
                </a:cubicBezTo>
                <a:cubicBezTo>
                  <a:pt x="10" y="31"/>
                  <a:pt x="5" y="33"/>
                  <a:pt x="5" y="34"/>
                </a:cubicBezTo>
                <a:cubicBezTo>
                  <a:pt x="5" y="37"/>
                  <a:pt x="7" y="40"/>
                  <a:pt x="10" y="40"/>
                </a:cubicBezTo>
                <a:cubicBezTo>
                  <a:pt x="15" y="40"/>
                  <a:pt x="17" y="36"/>
                  <a:pt x="20" y="36"/>
                </a:cubicBezTo>
                <a:cubicBezTo>
                  <a:pt x="20" y="58"/>
                  <a:pt x="20" y="58"/>
                  <a:pt x="20" y="58"/>
                </a:cubicBezTo>
                <a:cubicBezTo>
                  <a:pt x="20" y="61"/>
                  <a:pt x="22" y="63"/>
                  <a:pt x="25" y="63"/>
                </a:cubicBezTo>
                <a:cubicBezTo>
                  <a:pt x="27" y="63"/>
                  <a:pt x="30" y="61"/>
                  <a:pt x="30" y="58"/>
                </a:cubicBezTo>
                <a:cubicBezTo>
                  <a:pt x="30" y="45"/>
                  <a:pt x="30" y="45"/>
                  <a:pt x="30" y="45"/>
                </a:cubicBezTo>
                <a:cubicBezTo>
                  <a:pt x="31" y="46"/>
                  <a:pt x="32" y="47"/>
                  <a:pt x="34" y="47"/>
                </a:cubicBezTo>
                <a:cubicBezTo>
                  <a:pt x="35" y="47"/>
                  <a:pt x="37" y="46"/>
                  <a:pt x="38" y="45"/>
                </a:cubicBezTo>
                <a:cubicBezTo>
                  <a:pt x="39" y="45"/>
                  <a:pt x="40" y="45"/>
                  <a:pt x="41" y="45"/>
                </a:cubicBezTo>
                <a:cubicBezTo>
                  <a:pt x="42" y="45"/>
                  <a:pt x="45" y="45"/>
                  <a:pt x="45" y="43"/>
                </a:cubicBezTo>
                <a:cubicBezTo>
                  <a:pt x="46" y="43"/>
                  <a:pt x="47" y="43"/>
                  <a:pt x="48" y="43"/>
                </a:cubicBezTo>
                <a:cubicBezTo>
                  <a:pt x="52" y="43"/>
                  <a:pt x="54" y="40"/>
                  <a:pt x="54" y="36"/>
                </a:cubicBezTo>
                <a:cubicBezTo>
                  <a:pt x="54" y="29"/>
                  <a:pt x="49" y="22"/>
                  <a:pt x="49" y="15"/>
                </a:cubicBezTo>
                <a:close/>
                <a:moveTo>
                  <a:pt x="47" y="5"/>
                </a:moveTo>
                <a:cubicBezTo>
                  <a:pt x="45" y="5"/>
                  <a:pt x="44" y="6"/>
                  <a:pt x="44" y="7"/>
                </a:cubicBezTo>
                <a:cubicBezTo>
                  <a:pt x="44" y="8"/>
                  <a:pt x="45" y="9"/>
                  <a:pt x="47" y="9"/>
                </a:cubicBezTo>
                <a:cubicBezTo>
                  <a:pt x="48" y="9"/>
                  <a:pt x="49" y="8"/>
                  <a:pt x="49" y="7"/>
                </a:cubicBezTo>
                <a:cubicBezTo>
                  <a:pt x="49" y="6"/>
                  <a:pt x="48" y="5"/>
                  <a:pt x="47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85" name="Freeform 207">
            <a:extLst>
              <a:ext uri="{FF2B5EF4-FFF2-40B4-BE49-F238E27FC236}">
                <a16:creationId xmlns:a16="http://schemas.microsoft.com/office/drawing/2014/main" id="{153CED4A-7132-7245-A4D5-699479A4412D}"/>
              </a:ext>
            </a:extLst>
          </p:cNvPr>
          <p:cNvSpPr>
            <a:spLocks noEditPoints="1"/>
          </p:cNvSpPr>
          <p:nvPr/>
        </p:nvSpPr>
        <p:spPr bwMode="auto">
          <a:xfrm>
            <a:off x="5437188" y="4022725"/>
            <a:ext cx="201612" cy="169863"/>
          </a:xfrm>
          <a:custGeom>
            <a:avLst/>
            <a:gdLst>
              <a:gd name="T0" fmla="*/ 59 w 59"/>
              <a:gd name="T1" fmla="*/ 43 h 49"/>
              <a:gd name="T2" fmla="*/ 53 w 59"/>
              <a:gd name="T3" fmla="*/ 49 h 49"/>
              <a:gd name="T4" fmla="*/ 7 w 59"/>
              <a:gd name="T5" fmla="*/ 49 h 49"/>
              <a:gd name="T6" fmla="*/ 0 w 59"/>
              <a:gd name="T7" fmla="*/ 43 h 49"/>
              <a:gd name="T8" fmla="*/ 0 w 59"/>
              <a:gd name="T9" fmla="*/ 31 h 49"/>
              <a:gd name="T10" fmla="*/ 1 w 59"/>
              <a:gd name="T11" fmla="*/ 28 h 49"/>
              <a:gd name="T12" fmla="*/ 9 w 59"/>
              <a:gd name="T13" fmla="*/ 5 h 49"/>
              <a:gd name="T14" fmla="*/ 15 w 59"/>
              <a:gd name="T15" fmla="*/ 0 h 49"/>
              <a:gd name="T16" fmla="*/ 44 w 59"/>
              <a:gd name="T17" fmla="*/ 0 h 49"/>
              <a:gd name="T18" fmla="*/ 51 w 59"/>
              <a:gd name="T19" fmla="*/ 5 h 49"/>
              <a:gd name="T20" fmla="*/ 58 w 59"/>
              <a:gd name="T21" fmla="*/ 28 h 49"/>
              <a:gd name="T22" fmla="*/ 59 w 59"/>
              <a:gd name="T23" fmla="*/ 31 h 49"/>
              <a:gd name="T24" fmla="*/ 59 w 59"/>
              <a:gd name="T25" fmla="*/ 43 h 49"/>
              <a:gd name="T26" fmla="*/ 54 w 59"/>
              <a:gd name="T27" fmla="*/ 31 h 49"/>
              <a:gd name="T28" fmla="*/ 53 w 59"/>
              <a:gd name="T29" fmla="*/ 30 h 49"/>
              <a:gd name="T30" fmla="*/ 7 w 59"/>
              <a:gd name="T31" fmla="*/ 30 h 49"/>
              <a:gd name="T32" fmla="*/ 5 w 59"/>
              <a:gd name="T33" fmla="*/ 31 h 49"/>
              <a:gd name="T34" fmla="*/ 5 w 59"/>
              <a:gd name="T35" fmla="*/ 43 h 49"/>
              <a:gd name="T36" fmla="*/ 7 w 59"/>
              <a:gd name="T37" fmla="*/ 44 h 49"/>
              <a:gd name="T38" fmla="*/ 53 w 59"/>
              <a:gd name="T39" fmla="*/ 44 h 49"/>
              <a:gd name="T40" fmla="*/ 54 w 59"/>
              <a:gd name="T41" fmla="*/ 43 h 49"/>
              <a:gd name="T42" fmla="*/ 54 w 59"/>
              <a:gd name="T43" fmla="*/ 31 h 49"/>
              <a:gd name="T44" fmla="*/ 52 w 59"/>
              <a:gd name="T45" fmla="*/ 25 h 49"/>
              <a:gd name="T46" fmla="*/ 46 w 59"/>
              <a:gd name="T47" fmla="*/ 6 h 49"/>
              <a:gd name="T48" fmla="*/ 44 w 59"/>
              <a:gd name="T49" fmla="*/ 5 h 49"/>
              <a:gd name="T50" fmla="*/ 15 w 59"/>
              <a:gd name="T51" fmla="*/ 5 h 49"/>
              <a:gd name="T52" fmla="*/ 13 w 59"/>
              <a:gd name="T53" fmla="*/ 6 h 49"/>
              <a:gd name="T54" fmla="*/ 7 w 59"/>
              <a:gd name="T55" fmla="*/ 25 h 49"/>
              <a:gd name="T56" fmla="*/ 52 w 59"/>
              <a:gd name="T57" fmla="*/ 25 h 49"/>
              <a:gd name="T58" fmla="*/ 37 w 59"/>
              <a:gd name="T59" fmla="*/ 40 h 49"/>
              <a:gd name="T60" fmla="*/ 34 w 59"/>
              <a:gd name="T61" fmla="*/ 37 h 49"/>
              <a:gd name="T62" fmla="*/ 37 w 59"/>
              <a:gd name="T63" fmla="*/ 34 h 49"/>
              <a:gd name="T64" fmla="*/ 40 w 59"/>
              <a:gd name="T65" fmla="*/ 37 h 49"/>
              <a:gd name="T66" fmla="*/ 37 w 59"/>
              <a:gd name="T67" fmla="*/ 40 h 49"/>
              <a:gd name="T68" fmla="*/ 47 w 59"/>
              <a:gd name="T69" fmla="*/ 40 h 49"/>
              <a:gd name="T70" fmla="*/ 44 w 59"/>
              <a:gd name="T71" fmla="*/ 37 h 49"/>
              <a:gd name="T72" fmla="*/ 47 w 59"/>
              <a:gd name="T73" fmla="*/ 34 h 49"/>
              <a:gd name="T74" fmla="*/ 50 w 59"/>
              <a:gd name="T75" fmla="*/ 37 h 49"/>
              <a:gd name="T76" fmla="*/ 47 w 59"/>
              <a:gd name="T77" fmla="*/ 40 h 4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9" h="49">
                <a:moveTo>
                  <a:pt x="59" y="43"/>
                </a:moveTo>
                <a:cubicBezTo>
                  <a:pt x="59" y="46"/>
                  <a:pt x="56" y="49"/>
                  <a:pt x="53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3" y="49"/>
                  <a:pt x="0" y="46"/>
                  <a:pt x="0" y="43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0"/>
                  <a:pt x="1" y="29"/>
                  <a:pt x="1" y="28"/>
                </a:cubicBezTo>
                <a:cubicBezTo>
                  <a:pt x="9" y="5"/>
                  <a:pt x="9" y="5"/>
                  <a:pt x="9" y="5"/>
                </a:cubicBezTo>
                <a:cubicBezTo>
                  <a:pt x="9" y="2"/>
                  <a:pt x="12" y="0"/>
                  <a:pt x="15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7" y="0"/>
                  <a:pt x="50" y="2"/>
                  <a:pt x="51" y="5"/>
                </a:cubicBezTo>
                <a:cubicBezTo>
                  <a:pt x="58" y="28"/>
                  <a:pt x="58" y="28"/>
                  <a:pt x="58" y="28"/>
                </a:cubicBezTo>
                <a:cubicBezTo>
                  <a:pt x="58" y="29"/>
                  <a:pt x="59" y="30"/>
                  <a:pt x="59" y="31"/>
                </a:cubicBezTo>
                <a:lnTo>
                  <a:pt x="59" y="43"/>
                </a:lnTo>
                <a:close/>
                <a:moveTo>
                  <a:pt x="54" y="31"/>
                </a:moveTo>
                <a:cubicBezTo>
                  <a:pt x="54" y="30"/>
                  <a:pt x="53" y="30"/>
                  <a:pt x="53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6" y="30"/>
                  <a:pt x="5" y="30"/>
                  <a:pt x="5" y="31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4"/>
                  <a:pt x="6" y="44"/>
                  <a:pt x="7" y="44"/>
                </a:cubicBezTo>
                <a:cubicBezTo>
                  <a:pt x="53" y="44"/>
                  <a:pt x="53" y="44"/>
                  <a:pt x="53" y="44"/>
                </a:cubicBezTo>
                <a:cubicBezTo>
                  <a:pt x="53" y="44"/>
                  <a:pt x="54" y="44"/>
                  <a:pt x="54" y="43"/>
                </a:cubicBezTo>
                <a:lnTo>
                  <a:pt x="54" y="31"/>
                </a:lnTo>
                <a:close/>
                <a:moveTo>
                  <a:pt x="52" y="25"/>
                </a:moveTo>
                <a:cubicBezTo>
                  <a:pt x="46" y="6"/>
                  <a:pt x="46" y="6"/>
                  <a:pt x="46" y="6"/>
                </a:cubicBezTo>
                <a:cubicBezTo>
                  <a:pt x="46" y="6"/>
                  <a:pt x="45" y="5"/>
                  <a:pt x="44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4" y="5"/>
                  <a:pt x="13" y="6"/>
                  <a:pt x="13" y="6"/>
                </a:cubicBezTo>
                <a:cubicBezTo>
                  <a:pt x="7" y="25"/>
                  <a:pt x="7" y="25"/>
                  <a:pt x="7" y="25"/>
                </a:cubicBezTo>
                <a:lnTo>
                  <a:pt x="52" y="25"/>
                </a:lnTo>
                <a:close/>
                <a:moveTo>
                  <a:pt x="37" y="40"/>
                </a:moveTo>
                <a:cubicBezTo>
                  <a:pt x="35" y="40"/>
                  <a:pt x="34" y="39"/>
                  <a:pt x="34" y="37"/>
                </a:cubicBezTo>
                <a:cubicBezTo>
                  <a:pt x="34" y="35"/>
                  <a:pt x="35" y="34"/>
                  <a:pt x="37" y="34"/>
                </a:cubicBezTo>
                <a:cubicBezTo>
                  <a:pt x="39" y="34"/>
                  <a:pt x="40" y="35"/>
                  <a:pt x="40" y="37"/>
                </a:cubicBezTo>
                <a:cubicBezTo>
                  <a:pt x="40" y="39"/>
                  <a:pt x="39" y="40"/>
                  <a:pt x="37" y="40"/>
                </a:cubicBezTo>
                <a:close/>
                <a:moveTo>
                  <a:pt x="47" y="40"/>
                </a:moveTo>
                <a:cubicBezTo>
                  <a:pt x="45" y="40"/>
                  <a:pt x="44" y="39"/>
                  <a:pt x="44" y="37"/>
                </a:cubicBezTo>
                <a:cubicBezTo>
                  <a:pt x="44" y="35"/>
                  <a:pt x="45" y="34"/>
                  <a:pt x="47" y="34"/>
                </a:cubicBezTo>
                <a:cubicBezTo>
                  <a:pt x="48" y="34"/>
                  <a:pt x="50" y="35"/>
                  <a:pt x="50" y="37"/>
                </a:cubicBezTo>
                <a:cubicBezTo>
                  <a:pt x="50" y="39"/>
                  <a:pt x="48" y="40"/>
                  <a:pt x="47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86" name="Freeform 208">
            <a:extLst>
              <a:ext uri="{FF2B5EF4-FFF2-40B4-BE49-F238E27FC236}">
                <a16:creationId xmlns:a16="http://schemas.microsoft.com/office/drawing/2014/main" id="{A0524543-A7FC-914B-9144-24DAB03E6103}"/>
              </a:ext>
            </a:extLst>
          </p:cNvPr>
          <p:cNvSpPr>
            <a:spLocks noEditPoints="1"/>
          </p:cNvSpPr>
          <p:nvPr/>
        </p:nvSpPr>
        <p:spPr bwMode="auto">
          <a:xfrm>
            <a:off x="5930900" y="4010025"/>
            <a:ext cx="233363" cy="198438"/>
          </a:xfrm>
          <a:custGeom>
            <a:avLst/>
            <a:gdLst>
              <a:gd name="T0" fmla="*/ 60 w 68"/>
              <a:gd name="T1" fmla="*/ 34 h 58"/>
              <a:gd name="T2" fmla="*/ 36 w 68"/>
              <a:gd name="T3" fmla="*/ 57 h 58"/>
              <a:gd name="T4" fmla="*/ 34 w 68"/>
              <a:gd name="T5" fmla="*/ 58 h 58"/>
              <a:gd name="T6" fmla="*/ 33 w 68"/>
              <a:gd name="T7" fmla="*/ 57 h 58"/>
              <a:gd name="T8" fmla="*/ 9 w 68"/>
              <a:gd name="T9" fmla="*/ 34 h 58"/>
              <a:gd name="T10" fmla="*/ 0 w 68"/>
              <a:gd name="T11" fmla="*/ 17 h 58"/>
              <a:gd name="T12" fmla="*/ 19 w 68"/>
              <a:gd name="T13" fmla="*/ 0 h 58"/>
              <a:gd name="T14" fmla="*/ 34 w 68"/>
              <a:gd name="T15" fmla="*/ 8 h 58"/>
              <a:gd name="T16" fmla="*/ 50 w 68"/>
              <a:gd name="T17" fmla="*/ 0 h 58"/>
              <a:gd name="T18" fmla="*/ 68 w 68"/>
              <a:gd name="T19" fmla="*/ 17 h 58"/>
              <a:gd name="T20" fmla="*/ 60 w 68"/>
              <a:gd name="T21" fmla="*/ 34 h 58"/>
              <a:gd name="T22" fmla="*/ 50 w 68"/>
              <a:gd name="T23" fmla="*/ 4 h 58"/>
              <a:gd name="T24" fmla="*/ 36 w 68"/>
              <a:gd name="T25" fmla="*/ 13 h 58"/>
              <a:gd name="T26" fmla="*/ 33 w 68"/>
              <a:gd name="T27" fmla="*/ 13 h 58"/>
              <a:gd name="T28" fmla="*/ 19 w 68"/>
              <a:gd name="T29" fmla="*/ 4 h 58"/>
              <a:gd name="T30" fmla="*/ 5 w 68"/>
              <a:gd name="T31" fmla="*/ 17 h 58"/>
              <a:gd name="T32" fmla="*/ 12 w 68"/>
              <a:gd name="T33" fmla="*/ 31 h 58"/>
              <a:gd name="T34" fmla="*/ 34 w 68"/>
              <a:gd name="T35" fmla="*/ 52 h 58"/>
              <a:gd name="T36" fmla="*/ 56 w 68"/>
              <a:gd name="T37" fmla="*/ 31 h 58"/>
              <a:gd name="T38" fmla="*/ 64 w 68"/>
              <a:gd name="T39" fmla="*/ 17 h 58"/>
              <a:gd name="T40" fmla="*/ 50 w 68"/>
              <a:gd name="T41" fmla="*/ 4 h 5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8" h="58">
                <a:moveTo>
                  <a:pt x="60" y="34"/>
                </a:moveTo>
                <a:cubicBezTo>
                  <a:pt x="36" y="57"/>
                  <a:pt x="36" y="57"/>
                  <a:pt x="36" y="57"/>
                </a:cubicBezTo>
                <a:cubicBezTo>
                  <a:pt x="36" y="58"/>
                  <a:pt x="35" y="58"/>
                  <a:pt x="34" y="58"/>
                </a:cubicBezTo>
                <a:cubicBezTo>
                  <a:pt x="34" y="58"/>
                  <a:pt x="33" y="58"/>
                  <a:pt x="33" y="57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4"/>
                  <a:pt x="0" y="26"/>
                  <a:pt x="0" y="17"/>
                </a:cubicBezTo>
                <a:cubicBezTo>
                  <a:pt x="0" y="6"/>
                  <a:pt x="7" y="0"/>
                  <a:pt x="19" y="0"/>
                </a:cubicBezTo>
                <a:cubicBezTo>
                  <a:pt x="25" y="0"/>
                  <a:pt x="31" y="5"/>
                  <a:pt x="34" y="8"/>
                </a:cubicBezTo>
                <a:cubicBezTo>
                  <a:pt x="37" y="5"/>
                  <a:pt x="44" y="0"/>
                  <a:pt x="50" y="0"/>
                </a:cubicBezTo>
                <a:cubicBezTo>
                  <a:pt x="62" y="0"/>
                  <a:pt x="68" y="6"/>
                  <a:pt x="68" y="17"/>
                </a:cubicBezTo>
                <a:cubicBezTo>
                  <a:pt x="68" y="26"/>
                  <a:pt x="60" y="34"/>
                  <a:pt x="60" y="34"/>
                </a:cubicBezTo>
                <a:close/>
                <a:moveTo>
                  <a:pt x="50" y="4"/>
                </a:moveTo>
                <a:cubicBezTo>
                  <a:pt x="45" y="4"/>
                  <a:pt x="38" y="11"/>
                  <a:pt x="36" y="13"/>
                </a:cubicBezTo>
                <a:cubicBezTo>
                  <a:pt x="35" y="14"/>
                  <a:pt x="34" y="14"/>
                  <a:pt x="33" y="13"/>
                </a:cubicBezTo>
                <a:cubicBezTo>
                  <a:pt x="31" y="11"/>
                  <a:pt x="24" y="4"/>
                  <a:pt x="19" y="4"/>
                </a:cubicBezTo>
                <a:cubicBezTo>
                  <a:pt x="13" y="4"/>
                  <a:pt x="5" y="7"/>
                  <a:pt x="5" y="17"/>
                </a:cubicBezTo>
                <a:cubicBezTo>
                  <a:pt x="5" y="24"/>
                  <a:pt x="12" y="31"/>
                  <a:pt x="12" y="31"/>
                </a:cubicBezTo>
                <a:cubicBezTo>
                  <a:pt x="34" y="52"/>
                  <a:pt x="34" y="52"/>
                  <a:pt x="34" y="52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1"/>
                  <a:pt x="64" y="24"/>
                  <a:pt x="64" y="17"/>
                </a:cubicBezTo>
                <a:cubicBezTo>
                  <a:pt x="64" y="7"/>
                  <a:pt x="56" y="4"/>
                  <a:pt x="50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87" name="Freeform 209">
            <a:extLst>
              <a:ext uri="{FF2B5EF4-FFF2-40B4-BE49-F238E27FC236}">
                <a16:creationId xmlns:a16="http://schemas.microsoft.com/office/drawing/2014/main" id="{54C52175-6294-0647-AEE4-4ADF4B5C72E2}"/>
              </a:ext>
            </a:extLst>
          </p:cNvPr>
          <p:cNvSpPr>
            <a:spLocks noEditPoints="1"/>
          </p:cNvSpPr>
          <p:nvPr/>
        </p:nvSpPr>
        <p:spPr bwMode="auto">
          <a:xfrm>
            <a:off x="6426200" y="4010025"/>
            <a:ext cx="180975" cy="206375"/>
          </a:xfrm>
          <a:custGeom>
            <a:avLst/>
            <a:gdLst>
              <a:gd name="T0" fmla="*/ 114 w 114"/>
              <a:gd name="T1" fmla="*/ 0 h 130"/>
              <a:gd name="T2" fmla="*/ 103 w 114"/>
              <a:gd name="T3" fmla="*/ 117 h 130"/>
              <a:gd name="T4" fmla="*/ 56 w 114"/>
              <a:gd name="T5" fmla="*/ 130 h 130"/>
              <a:gd name="T6" fmla="*/ 10 w 114"/>
              <a:gd name="T7" fmla="*/ 117 h 130"/>
              <a:gd name="T8" fmla="*/ 0 w 114"/>
              <a:gd name="T9" fmla="*/ 0 h 130"/>
              <a:gd name="T10" fmla="*/ 114 w 114"/>
              <a:gd name="T11" fmla="*/ 0 h 130"/>
              <a:gd name="T12" fmla="*/ 93 w 114"/>
              <a:gd name="T13" fmla="*/ 24 h 130"/>
              <a:gd name="T14" fmla="*/ 21 w 114"/>
              <a:gd name="T15" fmla="*/ 24 h 130"/>
              <a:gd name="T16" fmla="*/ 23 w 114"/>
              <a:gd name="T17" fmla="*/ 67 h 130"/>
              <a:gd name="T18" fmla="*/ 75 w 114"/>
              <a:gd name="T19" fmla="*/ 67 h 130"/>
              <a:gd name="T20" fmla="*/ 73 w 114"/>
              <a:gd name="T21" fmla="*/ 86 h 130"/>
              <a:gd name="T22" fmla="*/ 56 w 114"/>
              <a:gd name="T23" fmla="*/ 91 h 130"/>
              <a:gd name="T24" fmla="*/ 41 w 114"/>
              <a:gd name="T25" fmla="*/ 86 h 130"/>
              <a:gd name="T26" fmla="*/ 39 w 114"/>
              <a:gd name="T27" fmla="*/ 73 h 130"/>
              <a:gd name="T28" fmla="*/ 26 w 114"/>
              <a:gd name="T29" fmla="*/ 73 h 130"/>
              <a:gd name="T30" fmla="*/ 28 w 114"/>
              <a:gd name="T31" fmla="*/ 97 h 130"/>
              <a:gd name="T32" fmla="*/ 56 w 114"/>
              <a:gd name="T33" fmla="*/ 106 h 130"/>
              <a:gd name="T34" fmla="*/ 58 w 114"/>
              <a:gd name="T35" fmla="*/ 106 h 130"/>
              <a:gd name="T36" fmla="*/ 58 w 114"/>
              <a:gd name="T37" fmla="*/ 106 h 130"/>
              <a:gd name="T38" fmla="*/ 86 w 114"/>
              <a:gd name="T39" fmla="*/ 97 h 130"/>
              <a:gd name="T40" fmla="*/ 90 w 114"/>
              <a:gd name="T41" fmla="*/ 52 h 130"/>
              <a:gd name="T42" fmla="*/ 39 w 114"/>
              <a:gd name="T43" fmla="*/ 52 h 130"/>
              <a:gd name="T44" fmla="*/ 36 w 114"/>
              <a:gd name="T45" fmla="*/ 37 h 130"/>
              <a:gd name="T46" fmla="*/ 93 w 114"/>
              <a:gd name="T47" fmla="*/ 37 h 130"/>
              <a:gd name="T48" fmla="*/ 93 w 114"/>
              <a:gd name="T49" fmla="*/ 24 h 13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14" h="130">
                <a:moveTo>
                  <a:pt x="114" y="0"/>
                </a:moveTo>
                <a:lnTo>
                  <a:pt x="103" y="117"/>
                </a:lnTo>
                <a:lnTo>
                  <a:pt x="56" y="130"/>
                </a:lnTo>
                <a:lnTo>
                  <a:pt x="10" y="117"/>
                </a:lnTo>
                <a:lnTo>
                  <a:pt x="0" y="0"/>
                </a:lnTo>
                <a:lnTo>
                  <a:pt x="114" y="0"/>
                </a:lnTo>
                <a:close/>
                <a:moveTo>
                  <a:pt x="93" y="24"/>
                </a:moveTo>
                <a:lnTo>
                  <a:pt x="21" y="24"/>
                </a:lnTo>
                <a:lnTo>
                  <a:pt x="23" y="67"/>
                </a:lnTo>
                <a:lnTo>
                  <a:pt x="75" y="67"/>
                </a:lnTo>
                <a:lnTo>
                  <a:pt x="73" y="86"/>
                </a:lnTo>
                <a:lnTo>
                  <a:pt x="56" y="91"/>
                </a:lnTo>
                <a:lnTo>
                  <a:pt x="41" y="86"/>
                </a:lnTo>
                <a:lnTo>
                  <a:pt x="39" y="73"/>
                </a:lnTo>
                <a:lnTo>
                  <a:pt x="26" y="73"/>
                </a:lnTo>
                <a:lnTo>
                  <a:pt x="28" y="97"/>
                </a:lnTo>
                <a:lnTo>
                  <a:pt x="56" y="106"/>
                </a:lnTo>
                <a:lnTo>
                  <a:pt x="58" y="106"/>
                </a:lnTo>
                <a:lnTo>
                  <a:pt x="86" y="97"/>
                </a:lnTo>
                <a:lnTo>
                  <a:pt x="90" y="52"/>
                </a:lnTo>
                <a:lnTo>
                  <a:pt x="39" y="52"/>
                </a:lnTo>
                <a:lnTo>
                  <a:pt x="36" y="37"/>
                </a:lnTo>
                <a:lnTo>
                  <a:pt x="93" y="37"/>
                </a:lnTo>
                <a:lnTo>
                  <a:pt x="93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88" name="Freeform 210">
            <a:extLst>
              <a:ext uri="{FF2B5EF4-FFF2-40B4-BE49-F238E27FC236}">
                <a16:creationId xmlns:a16="http://schemas.microsoft.com/office/drawing/2014/main" id="{9455D619-A3B2-B442-889E-57A7E4FC9CBF}"/>
              </a:ext>
            </a:extLst>
          </p:cNvPr>
          <p:cNvSpPr>
            <a:spLocks noEditPoints="1"/>
          </p:cNvSpPr>
          <p:nvPr/>
        </p:nvSpPr>
        <p:spPr bwMode="auto">
          <a:xfrm>
            <a:off x="6919913" y="4010025"/>
            <a:ext cx="233362" cy="182563"/>
          </a:xfrm>
          <a:custGeom>
            <a:avLst/>
            <a:gdLst>
              <a:gd name="T0" fmla="*/ 68 w 68"/>
              <a:gd name="T1" fmla="*/ 8 h 53"/>
              <a:gd name="T2" fmla="*/ 67 w 68"/>
              <a:gd name="T3" fmla="*/ 9 h 53"/>
              <a:gd name="T4" fmla="*/ 2 w 68"/>
              <a:gd name="T5" fmla="*/ 9 h 53"/>
              <a:gd name="T6" fmla="*/ 0 w 68"/>
              <a:gd name="T7" fmla="*/ 8 h 53"/>
              <a:gd name="T8" fmla="*/ 0 w 68"/>
              <a:gd name="T9" fmla="*/ 1 h 53"/>
              <a:gd name="T10" fmla="*/ 2 w 68"/>
              <a:gd name="T11" fmla="*/ 0 h 53"/>
              <a:gd name="T12" fmla="*/ 67 w 68"/>
              <a:gd name="T13" fmla="*/ 0 h 53"/>
              <a:gd name="T14" fmla="*/ 68 w 68"/>
              <a:gd name="T15" fmla="*/ 1 h 53"/>
              <a:gd name="T16" fmla="*/ 68 w 68"/>
              <a:gd name="T17" fmla="*/ 8 h 53"/>
              <a:gd name="T18" fmla="*/ 13 w 68"/>
              <a:gd name="T19" fmla="*/ 27 h 53"/>
              <a:gd name="T20" fmla="*/ 3 w 68"/>
              <a:gd name="T21" fmla="*/ 38 h 53"/>
              <a:gd name="T22" fmla="*/ 2 w 68"/>
              <a:gd name="T23" fmla="*/ 38 h 53"/>
              <a:gd name="T24" fmla="*/ 0 w 68"/>
              <a:gd name="T25" fmla="*/ 37 h 53"/>
              <a:gd name="T26" fmla="*/ 0 w 68"/>
              <a:gd name="T27" fmla="*/ 15 h 53"/>
              <a:gd name="T28" fmla="*/ 2 w 68"/>
              <a:gd name="T29" fmla="*/ 14 h 53"/>
              <a:gd name="T30" fmla="*/ 3 w 68"/>
              <a:gd name="T31" fmla="*/ 14 h 53"/>
              <a:gd name="T32" fmla="*/ 13 w 68"/>
              <a:gd name="T33" fmla="*/ 25 h 53"/>
              <a:gd name="T34" fmla="*/ 14 w 68"/>
              <a:gd name="T35" fmla="*/ 26 h 53"/>
              <a:gd name="T36" fmla="*/ 13 w 68"/>
              <a:gd name="T37" fmla="*/ 27 h 53"/>
              <a:gd name="T38" fmla="*/ 68 w 68"/>
              <a:gd name="T39" fmla="*/ 52 h 53"/>
              <a:gd name="T40" fmla="*/ 67 w 68"/>
              <a:gd name="T41" fmla="*/ 53 h 53"/>
              <a:gd name="T42" fmla="*/ 2 w 68"/>
              <a:gd name="T43" fmla="*/ 53 h 53"/>
              <a:gd name="T44" fmla="*/ 0 w 68"/>
              <a:gd name="T45" fmla="*/ 52 h 53"/>
              <a:gd name="T46" fmla="*/ 0 w 68"/>
              <a:gd name="T47" fmla="*/ 44 h 53"/>
              <a:gd name="T48" fmla="*/ 2 w 68"/>
              <a:gd name="T49" fmla="*/ 43 h 53"/>
              <a:gd name="T50" fmla="*/ 67 w 68"/>
              <a:gd name="T51" fmla="*/ 43 h 53"/>
              <a:gd name="T52" fmla="*/ 68 w 68"/>
              <a:gd name="T53" fmla="*/ 44 h 53"/>
              <a:gd name="T54" fmla="*/ 68 w 68"/>
              <a:gd name="T55" fmla="*/ 52 h 53"/>
              <a:gd name="T56" fmla="*/ 68 w 68"/>
              <a:gd name="T57" fmla="*/ 23 h 53"/>
              <a:gd name="T58" fmla="*/ 67 w 68"/>
              <a:gd name="T59" fmla="*/ 24 h 53"/>
              <a:gd name="T60" fmla="*/ 26 w 68"/>
              <a:gd name="T61" fmla="*/ 24 h 53"/>
              <a:gd name="T62" fmla="*/ 25 w 68"/>
              <a:gd name="T63" fmla="*/ 23 h 53"/>
              <a:gd name="T64" fmla="*/ 25 w 68"/>
              <a:gd name="T65" fmla="*/ 15 h 53"/>
              <a:gd name="T66" fmla="*/ 26 w 68"/>
              <a:gd name="T67" fmla="*/ 14 h 53"/>
              <a:gd name="T68" fmla="*/ 67 w 68"/>
              <a:gd name="T69" fmla="*/ 14 h 53"/>
              <a:gd name="T70" fmla="*/ 68 w 68"/>
              <a:gd name="T71" fmla="*/ 15 h 53"/>
              <a:gd name="T72" fmla="*/ 68 w 68"/>
              <a:gd name="T73" fmla="*/ 23 h 53"/>
              <a:gd name="T74" fmla="*/ 68 w 68"/>
              <a:gd name="T75" fmla="*/ 37 h 53"/>
              <a:gd name="T76" fmla="*/ 67 w 68"/>
              <a:gd name="T77" fmla="*/ 38 h 53"/>
              <a:gd name="T78" fmla="*/ 26 w 68"/>
              <a:gd name="T79" fmla="*/ 38 h 53"/>
              <a:gd name="T80" fmla="*/ 25 w 68"/>
              <a:gd name="T81" fmla="*/ 37 h 53"/>
              <a:gd name="T82" fmla="*/ 25 w 68"/>
              <a:gd name="T83" fmla="*/ 30 h 53"/>
              <a:gd name="T84" fmla="*/ 26 w 68"/>
              <a:gd name="T85" fmla="*/ 29 h 53"/>
              <a:gd name="T86" fmla="*/ 67 w 68"/>
              <a:gd name="T87" fmla="*/ 29 h 53"/>
              <a:gd name="T88" fmla="*/ 68 w 68"/>
              <a:gd name="T89" fmla="*/ 30 h 53"/>
              <a:gd name="T90" fmla="*/ 68 w 68"/>
              <a:gd name="T91" fmla="*/ 37 h 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8" h="53">
                <a:moveTo>
                  <a:pt x="68" y="8"/>
                </a:moveTo>
                <a:cubicBezTo>
                  <a:pt x="68" y="9"/>
                  <a:pt x="68" y="9"/>
                  <a:pt x="67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8"/>
                </a:lnTo>
                <a:close/>
                <a:moveTo>
                  <a:pt x="13" y="27"/>
                </a:moveTo>
                <a:cubicBezTo>
                  <a:pt x="3" y="38"/>
                  <a:pt x="3" y="38"/>
                  <a:pt x="3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8"/>
                  <a:pt x="0" y="37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1" y="14"/>
                  <a:pt x="2" y="14"/>
                </a:cubicBezTo>
                <a:cubicBezTo>
                  <a:pt x="2" y="14"/>
                  <a:pt x="2" y="14"/>
                  <a:pt x="3" y="14"/>
                </a:cubicBezTo>
                <a:cubicBezTo>
                  <a:pt x="13" y="25"/>
                  <a:pt x="13" y="25"/>
                  <a:pt x="13" y="25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7"/>
                  <a:pt x="14" y="27"/>
                  <a:pt x="13" y="27"/>
                </a:cubicBezTo>
                <a:close/>
                <a:moveTo>
                  <a:pt x="68" y="52"/>
                </a:moveTo>
                <a:cubicBezTo>
                  <a:pt x="68" y="52"/>
                  <a:pt x="68" y="53"/>
                  <a:pt x="67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1" y="43"/>
                  <a:pt x="2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8" y="43"/>
                  <a:pt x="68" y="44"/>
                  <a:pt x="68" y="44"/>
                </a:cubicBezTo>
                <a:lnTo>
                  <a:pt x="68" y="52"/>
                </a:lnTo>
                <a:close/>
                <a:moveTo>
                  <a:pt x="68" y="23"/>
                </a:moveTo>
                <a:cubicBezTo>
                  <a:pt x="68" y="23"/>
                  <a:pt x="68" y="24"/>
                  <a:pt x="67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4"/>
                  <a:pt x="26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8" y="14"/>
                  <a:pt x="68" y="15"/>
                  <a:pt x="68" y="15"/>
                </a:cubicBezTo>
                <a:lnTo>
                  <a:pt x="68" y="23"/>
                </a:lnTo>
                <a:close/>
                <a:moveTo>
                  <a:pt x="68" y="37"/>
                </a:moveTo>
                <a:cubicBezTo>
                  <a:pt x="68" y="38"/>
                  <a:pt x="68" y="38"/>
                  <a:pt x="67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5" y="38"/>
                  <a:pt x="25" y="38"/>
                  <a:pt x="25" y="37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29"/>
                  <a:pt x="25" y="29"/>
                  <a:pt x="26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8" y="29"/>
                  <a:pt x="68" y="29"/>
                  <a:pt x="68" y="30"/>
                </a:cubicBezTo>
                <a:lnTo>
                  <a:pt x="6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89" name="Freeform 211">
            <a:extLst>
              <a:ext uri="{FF2B5EF4-FFF2-40B4-BE49-F238E27FC236}">
                <a16:creationId xmlns:a16="http://schemas.microsoft.com/office/drawing/2014/main" id="{93ABEA7D-127B-7541-B608-AA6A1F657C7B}"/>
              </a:ext>
            </a:extLst>
          </p:cNvPr>
          <p:cNvSpPr>
            <a:spLocks noEditPoints="1"/>
          </p:cNvSpPr>
          <p:nvPr/>
        </p:nvSpPr>
        <p:spPr bwMode="auto">
          <a:xfrm>
            <a:off x="7413625" y="4010025"/>
            <a:ext cx="200025" cy="198438"/>
          </a:xfrm>
          <a:custGeom>
            <a:avLst/>
            <a:gdLst>
              <a:gd name="T0" fmla="*/ 58 w 58"/>
              <a:gd name="T1" fmla="*/ 50 h 58"/>
              <a:gd name="T2" fmla="*/ 51 w 58"/>
              <a:gd name="T3" fmla="*/ 58 h 58"/>
              <a:gd name="T4" fmla="*/ 7 w 58"/>
              <a:gd name="T5" fmla="*/ 58 h 58"/>
              <a:gd name="T6" fmla="*/ 0 w 58"/>
              <a:gd name="T7" fmla="*/ 50 h 58"/>
              <a:gd name="T8" fmla="*/ 0 w 58"/>
              <a:gd name="T9" fmla="*/ 7 h 58"/>
              <a:gd name="T10" fmla="*/ 7 w 58"/>
              <a:gd name="T11" fmla="*/ 0 h 58"/>
              <a:gd name="T12" fmla="*/ 51 w 58"/>
              <a:gd name="T13" fmla="*/ 0 h 58"/>
              <a:gd name="T14" fmla="*/ 58 w 58"/>
              <a:gd name="T15" fmla="*/ 7 h 58"/>
              <a:gd name="T16" fmla="*/ 58 w 58"/>
              <a:gd name="T17" fmla="*/ 50 h 58"/>
              <a:gd name="T18" fmla="*/ 51 w 58"/>
              <a:gd name="T19" fmla="*/ 24 h 58"/>
              <a:gd name="T20" fmla="*/ 46 w 58"/>
              <a:gd name="T21" fmla="*/ 24 h 58"/>
              <a:gd name="T22" fmla="*/ 47 w 58"/>
              <a:gd name="T23" fmla="*/ 29 h 58"/>
              <a:gd name="T24" fmla="*/ 29 w 58"/>
              <a:gd name="T25" fmla="*/ 47 h 58"/>
              <a:gd name="T26" fmla="*/ 11 w 58"/>
              <a:gd name="T27" fmla="*/ 29 h 58"/>
              <a:gd name="T28" fmla="*/ 12 w 58"/>
              <a:gd name="T29" fmla="*/ 24 h 58"/>
              <a:gd name="T30" fmla="*/ 6 w 58"/>
              <a:gd name="T31" fmla="*/ 24 h 58"/>
              <a:gd name="T32" fmla="*/ 6 w 58"/>
              <a:gd name="T33" fmla="*/ 49 h 58"/>
              <a:gd name="T34" fmla="*/ 9 w 58"/>
              <a:gd name="T35" fmla="*/ 51 h 58"/>
              <a:gd name="T36" fmla="*/ 49 w 58"/>
              <a:gd name="T37" fmla="*/ 51 h 58"/>
              <a:gd name="T38" fmla="*/ 51 w 58"/>
              <a:gd name="T39" fmla="*/ 49 h 58"/>
              <a:gd name="T40" fmla="*/ 51 w 58"/>
              <a:gd name="T41" fmla="*/ 24 h 58"/>
              <a:gd name="T42" fmla="*/ 29 w 58"/>
              <a:gd name="T43" fmla="*/ 17 h 58"/>
              <a:gd name="T44" fmla="*/ 17 w 58"/>
              <a:gd name="T45" fmla="*/ 29 h 58"/>
              <a:gd name="T46" fmla="*/ 29 w 58"/>
              <a:gd name="T47" fmla="*/ 40 h 58"/>
              <a:gd name="T48" fmla="*/ 41 w 58"/>
              <a:gd name="T49" fmla="*/ 29 h 58"/>
              <a:gd name="T50" fmla="*/ 29 w 58"/>
              <a:gd name="T51" fmla="*/ 17 h 58"/>
              <a:gd name="T52" fmla="*/ 51 w 58"/>
              <a:gd name="T53" fmla="*/ 9 h 58"/>
              <a:gd name="T54" fmla="*/ 49 w 58"/>
              <a:gd name="T55" fmla="*/ 6 h 58"/>
              <a:gd name="T56" fmla="*/ 42 w 58"/>
              <a:gd name="T57" fmla="*/ 6 h 58"/>
              <a:gd name="T58" fmla="*/ 40 w 58"/>
              <a:gd name="T59" fmla="*/ 9 h 58"/>
              <a:gd name="T60" fmla="*/ 40 w 58"/>
              <a:gd name="T61" fmla="*/ 15 h 58"/>
              <a:gd name="T62" fmla="*/ 42 w 58"/>
              <a:gd name="T63" fmla="*/ 18 h 58"/>
              <a:gd name="T64" fmla="*/ 49 w 58"/>
              <a:gd name="T65" fmla="*/ 18 h 58"/>
              <a:gd name="T66" fmla="*/ 51 w 58"/>
              <a:gd name="T67" fmla="*/ 15 h 58"/>
              <a:gd name="T68" fmla="*/ 51 w 58"/>
              <a:gd name="T69" fmla="*/ 9 h 5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8" h="58">
                <a:moveTo>
                  <a:pt x="58" y="50"/>
                </a:moveTo>
                <a:cubicBezTo>
                  <a:pt x="58" y="54"/>
                  <a:pt x="55" y="58"/>
                  <a:pt x="51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4"/>
                  <a:pt x="0" y="50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5" y="0"/>
                  <a:pt x="58" y="3"/>
                  <a:pt x="58" y="7"/>
                </a:cubicBezTo>
                <a:lnTo>
                  <a:pt x="58" y="50"/>
                </a:lnTo>
                <a:close/>
                <a:moveTo>
                  <a:pt x="51" y="24"/>
                </a:moveTo>
                <a:cubicBezTo>
                  <a:pt x="46" y="24"/>
                  <a:pt x="46" y="24"/>
                  <a:pt x="46" y="24"/>
                </a:cubicBezTo>
                <a:cubicBezTo>
                  <a:pt x="47" y="26"/>
                  <a:pt x="47" y="27"/>
                  <a:pt x="47" y="29"/>
                </a:cubicBezTo>
                <a:cubicBezTo>
                  <a:pt x="47" y="39"/>
                  <a:pt x="39" y="47"/>
                  <a:pt x="29" y="47"/>
                </a:cubicBezTo>
                <a:cubicBezTo>
                  <a:pt x="19" y="47"/>
                  <a:pt x="11" y="39"/>
                  <a:pt x="11" y="29"/>
                </a:cubicBezTo>
                <a:cubicBezTo>
                  <a:pt x="11" y="27"/>
                  <a:pt x="11" y="26"/>
                  <a:pt x="12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50"/>
                  <a:pt x="7" y="51"/>
                  <a:pt x="9" y="51"/>
                </a:cubicBezTo>
                <a:cubicBezTo>
                  <a:pt x="49" y="51"/>
                  <a:pt x="49" y="51"/>
                  <a:pt x="49" y="51"/>
                </a:cubicBezTo>
                <a:cubicBezTo>
                  <a:pt x="50" y="51"/>
                  <a:pt x="51" y="50"/>
                  <a:pt x="51" y="49"/>
                </a:cubicBezTo>
                <a:lnTo>
                  <a:pt x="51" y="24"/>
                </a:lnTo>
                <a:close/>
                <a:moveTo>
                  <a:pt x="29" y="17"/>
                </a:moveTo>
                <a:cubicBezTo>
                  <a:pt x="23" y="17"/>
                  <a:pt x="17" y="22"/>
                  <a:pt x="17" y="29"/>
                </a:cubicBezTo>
                <a:cubicBezTo>
                  <a:pt x="17" y="35"/>
                  <a:pt x="23" y="40"/>
                  <a:pt x="29" y="40"/>
                </a:cubicBezTo>
                <a:cubicBezTo>
                  <a:pt x="35" y="40"/>
                  <a:pt x="41" y="35"/>
                  <a:pt x="41" y="29"/>
                </a:cubicBezTo>
                <a:cubicBezTo>
                  <a:pt x="41" y="22"/>
                  <a:pt x="35" y="17"/>
                  <a:pt x="29" y="17"/>
                </a:cubicBezTo>
                <a:close/>
                <a:moveTo>
                  <a:pt x="51" y="9"/>
                </a:moveTo>
                <a:cubicBezTo>
                  <a:pt x="51" y="7"/>
                  <a:pt x="50" y="6"/>
                  <a:pt x="49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1" y="6"/>
                  <a:pt x="40" y="7"/>
                  <a:pt x="40" y="9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16"/>
                  <a:pt x="41" y="18"/>
                  <a:pt x="42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50" y="18"/>
                  <a:pt x="51" y="16"/>
                  <a:pt x="51" y="15"/>
                </a:cubicBezTo>
                <a:lnTo>
                  <a:pt x="51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90" name="Freeform 212">
            <a:extLst>
              <a:ext uri="{FF2B5EF4-FFF2-40B4-BE49-F238E27FC236}">
                <a16:creationId xmlns:a16="http://schemas.microsoft.com/office/drawing/2014/main" id="{B411B0CB-C2CD-024B-B146-D83CCF038D94}"/>
              </a:ext>
            </a:extLst>
          </p:cNvPr>
          <p:cNvSpPr>
            <a:spLocks noEditPoints="1"/>
          </p:cNvSpPr>
          <p:nvPr/>
        </p:nvSpPr>
        <p:spPr bwMode="auto">
          <a:xfrm>
            <a:off x="7908925" y="4010025"/>
            <a:ext cx="198438" cy="198438"/>
          </a:xfrm>
          <a:custGeom>
            <a:avLst/>
            <a:gdLst>
              <a:gd name="T0" fmla="*/ 29 w 58"/>
              <a:gd name="T1" fmla="*/ 47 h 58"/>
              <a:gd name="T2" fmla="*/ 15 w 58"/>
              <a:gd name="T3" fmla="*/ 52 h 58"/>
              <a:gd name="T4" fmla="*/ 0 w 58"/>
              <a:gd name="T5" fmla="*/ 50 h 58"/>
              <a:gd name="T6" fmla="*/ 9 w 58"/>
              <a:gd name="T7" fmla="*/ 30 h 58"/>
              <a:gd name="T8" fmla="*/ 15 w 58"/>
              <a:gd name="T9" fmla="*/ 35 h 58"/>
              <a:gd name="T10" fmla="*/ 15 w 58"/>
              <a:gd name="T11" fmla="*/ 43 h 58"/>
              <a:gd name="T12" fmla="*/ 23 w 58"/>
              <a:gd name="T13" fmla="*/ 41 h 58"/>
              <a:gd name="T14" fmla="*/ 35 w 58"/>
              <a:gd name="T15" fmla="*/ 30 h 58"/>
              <a:gd name="T16" fmla="*/ 34 w 58"/>
              <a:gd name="T17" fmla="*/ 41 h 58"/>
              <a:gd name="T18" fmla="*/ 22 w 58"/>
              <a:gd name="T19" fmla="*/ 16 h 58"/>
              <a:gd name="T20" fmla="*/ 15 w 58"/>
              <a:gd name="T21" fmla="*/ 15 h 58"/>
              <a:gd name="T22" fmla="*/ 16 w 58"/>
              <a:gd name="T23" fmla="*/ 23 h 58"/>
              <a:gd name="T24" fmla="*/ 28 w 58"/>
              <a:gd name="T25" fmla="*/ 35 h 58"/>
              <a:gd name="T26" fmla="*/ 16 w 58"/>
              <a:gd name="T27" fmla="*/ 35 h 58"/>
              <a:gd name="T28" fmla="*/ 9 w 58"/>
              <a:gd name="T29" fmla="*/ 28 h 58"/>
              <a:gd name="T30" fmla="*/ 0 w 58"/>
              <a:gd name="T31" fmla="*/ 7 h 58"/>
              <a:gd name="T32" fmla="*/ 15 w 58"/>
              <a:gd name="T33" fmla="*/ 6 h 58"/>
              <a:gd name="T34" fmla="*/ 28 w 58"/>
              <a:gd name="T35" fmla="*/ 10 h 58"/>
              <a:gd name="T36" fmla="*/ 48 w 58"/>
              <a:gd name="T37" fmla="*/ 28 h 58"/>
              <a:gd name="T38" fmla="*/ 42 w 58"/>
              <a:gd name="T39" fmla="*/ 23 h 58"/>
              <a:gd name="T40" fmla="*/ 42 w 58"/>
              <a:gd name="T41" fmla="*/ 15 h 58"/>
              <a:gd name="T42" fmla="*/ 34 w 58"/>
              <a:gd name="T43" fmla="*/ 16 h 58"/>
              <a:gd name="T44" fmla="*/ 22 w 58"/>
              <a:gd name="T45" fmla="*/ 28 h 58"/>
              <a:gd name="T46" fmla="*/ 23 w 58"/>
              <a:gd name="T47" fmla="*/ 16 h 58"/>
              <a:gd name="T48" fmla="*/ 30 w 58"/>
              <a:gd name="T49" fmla="*/ 10 h 58"/>
              <a:gd name="T50" fmla="*/ 50 w 58"/>
              <a:gd name="T51" fmla="*/ 0 h 58"/>
              <a:gd name="T52" fmla="*/ 51 w 58"/>
              <a:gd name="T53" fmla="*/ 15 h 58"/>
              <a:gd name="T54" fmla="*/ 43 w 58"/>
              <a:gd name="T55" fmla="*/ 52 h 58"/>
              <a:gd name="T56" fmla="*/ 29 w 58"/>
              <a:gd name="T57" fmla="*/ 48 h 58"/>
              <a:gd name="T58" fmla="*/ 35 w 58"/>
              <a:gd name="T59" fmla="*/ 43 h 58"/>
              <a:gd name="T60" fmla="*/ 42 w 58"/>
              <a:gd name="T61" fmla="*/ 36 h 58"/>
              <a:gd name="T62" fmla="*/ 35 w 58"/>
              <a:gd name="T63" fmla="*/ 29 h 58"/>
              <a:gd name="T64" fmla="*/ 35 w 58"/>
              <a:gd name="T65" fmla="*/ 17 h 58"/>
              <a:gd name="T66" fmla="*/ 47 w 58"/>
              <a:gd name="T67" fmla="*/ 29 h 58"/>
              <a:gd name="T68" fmla="*/ 51 w 58"/>
              <a:gd name="T69" fmla="*/ 42 h 58"/>
              <a:gd name="T70" fmla="*/ 50 w 58"/>
              <a:gd name="T71" fmla="*/ 58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8" h="58">
                <a:moveTo>
                  <a:pt x="34" y="41"/>
                </a:moveTo>
                <a:cubicBezTo>
                  <a:pt x="29" y="47"/>
                  <a:pt x="29" y="47"/>
                  <a:pt x="29" y="47"/>
                </a:cubicBezTo>
                <a:cubicBezTo>
                  <a:pt x="27" y="48"/>
                  <a:pt x="27" y="48"/>
                  <a:pt x="27" y="48"/>
                </a:cubicBezTo>
                <a:cubicBezTo>
                  <a:pt x="24" y="52"/>
                  <a:pt x="19" y="53"/>
                  <a:pt x="15" y="52"/>
                </a:cubicBezTo>
                <a:cubicBezTo>
                  <a:pt x="14" y="55"/>
                  <a:pt x="11" y="58"/>
                  <a:pt x="8" y="58"/>
                </a:cubicBezTo>
                <a:cubicBezTo>
                  <a:pt x="3" y="58"/>
                  <a:pt x="0" y="54"/>
                  <a:pt x="0" y="50"/>
                </a:cubicBezTo>
                <a:cubicBezTo>
                  <a:pt x="0" y="46"/>
                  <a:pt x="2" y="43"/>
                  <a:pt x="6" y="42"/>
                </a:cubicBezTo>
                <a:cubicBezTo>
                  <a:pt x="5" y="38"/>
                  <a:pt x="6" y="33"/>
                  <a:pt x="9" y="30"/>
                </a:cubicBezTo>
                <a:cubicBezTo>
                  <a:pt x="10" y="30"/>
                  <a:pt x="10" y="30"/>
                  <a:pt x="10" y="30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6"/>
                  <a:pt x="15" y="36"/>
                  <a:pt x="15" y="36"/>
                </a:cubicBezTo>
                <a:cubicBezTo>
                  <a:pt x="13" y="38"/>
                  <a:pt x="13" y="41"/>
                  <a:pt x="15" y="43"/>
                </a:cubicBezTo>
                <a:cubicBezTo>
                  <a:pt x="17" y="44"/>
                  <a:pt x="20" y="44"/>
                  <a:pt x="22" y="43"/>
                </a:cubicBezTo>
                <a:cubicBezTo>
                  <a:pt x="23" y="41"/>
                  <a:pt x="23" y="41"/>
                  <a:pt x="23" y="41"/>
                </a:cubicBezTo>
                <a:cubicBezTo>
                  <a:pt x="29" y="36"/>
                  <a:pt x="29" y="36"/>
                  <a:pt x="29" y="36"/>
                </a:cubicBezTo>
                <a:cubicBezTo>
                  <a:pt x="35" y="30"/>
                  <a:pt x="35" y="30"/>
                  <a:pt x="35" y="30"/>
                </a:cubicBezTo>
                <a:cubicBezTo>
                  <a:pt x="40" y="35"/>
                  <a:pt x="40" y="35"/>
                  <a:pt x="40" y="35"/>
                </a:cubicBezTo>
                <a:lnTo>
                  <a:pt x="34" y="41"/>
                </a:lnTo>
                <a:close/>
                <a:moveTo>
                  <a:pt x="28" y="10"/>
                </a:moveTo>
                <a:cubicBezTo>
                  <a:pt x="22" y="16"/>
                  <a:pt x="22" y="16"/>
                  <a:pt x="22" y="16"/>
                </a:cubicBezTo>
                <a:cubicBezTo>
                  <a:pt x="22" y="15"/>
                  <a:pt x="22" y="15"/>
                  <a:pt x="22" y="15"/>
                </a:cubicBezTo>
                <a:cubicBezTo>
                  <a:pt x="20" y="13"/>
                  <a:pt x="17" y="13"/>
                  <a:pt x="15" y="15"/>
                </a:cubicBezTo>
                <a:cubicBezTo>
                  <a:pt x="13" y="17"/>
                  <a:pt x="13" y="20"/>
                  <a:pt x="15" y="22"/>
                </a:cubicBezTo>
                <a:cubicBezTo>
                  <a:pt x="16" y="23"/>
                  <a:pt x="16" y="23"/>
                  <a:pt x="16" y="23"/>
                </a:cubicBezTo>
                <a:cubicBezTo>
                  <a:pt x="22" y="29"/>
                  <a:pt x="22" y="29"/>
                  <a:pt x="22" y="29"/>
                </a:cubicBezTo>
                <a:cubicBezTo>
                  <a:pt x="28" y="35"/>
                  <a:pt x="28" y="35"/>
                  <a:pt x="28" y="35"/>
                </a:cubicBezTo>
                <a:cubicBezTo>
                  <a:pt x="22" y="41"/>
                  <a:pt x="22" y="41"/>
                  <a:pt x="22" y="41"/>
                </a:cubicBezTo>
                <a:cubicBezTo>
                  <a:pt x="16" y="35"/>
                  <a:pt x="16" y="35"/>
                  <a:pt x="16" y="35"/>
                </a:cubicBezTo>
                <a:cubicBezTo>
                  <a:pt x="10" y="29"/>
                  <a:pt x="10" y="29"/>
                  <a:pt x="10" y="29"/>
                </a:cubicBezTo>
                <a:cubicBezTo>
                  <a:pt x="9" y="28"/>
                  <a:pt x="9" y="28"/>
                  <a:pt x="9" y="28"/>
                </a:cubicBezTo>
                <a:cubicBezTo>
                  <a:pt x="6" y="24"/>
                  <a:pt x="5" y="19"/>
                  <a:pt x="6" y="15"/>
                </a:cubicBezTo>
                <a:cubicBezTo>
                  <a:pt x="2" y="14"/>
                  <a:pt x="0" y="11"/>
                  <a:pt x="0" y="7"/>
                </a:cubicBezTo>
                <a:cubicBezTo>
                  <a:pt x="0" y="3"/>
                  <a:pt x="3" y="0"/>
                  <a:pt x="8" y="0"/>
                </a:cubicBezTo>
                <a:cubicBezTo>
                  <a:pt x="12" y="0"/>
                  <a:pt x="15" y="2"/>
                  <a:pt x="15" y="6"/>
                </a:cubicBezTo>
                <a:cubicBezTo>
                  <a:pt x="20" y="5"/>
                  <a:pt x="24" y="6"/>
                  <a:pt x="27" y="10"/>
                </a:cubicBezTo>
                <a:lnTo>
                  <a:pt x="28" y="10"/>
                </a:lnTo>
                <a:close/>
                <a:moveTo>
                  <a:pt x="51" y="15"/>
                </a:moveTo>
                <a:cubicBezTo>
                  <a:pt x="52" y="19"/>
                  <a:pt x="51" y="24"/>
                  <a:pt x="48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2"/>
                  <a:pt x="42" y="22"/>
                  <a:pt x="42" y="22"/>
                </a:cubicBezTo>
                <a:cubicBezTo>
                  <a:pt x="44" y="20"/>
                  <a:pt x="44" y="17"/>
                  <a:pt x="42" y="15"/>
                </a:cubicBezTo>
                <a:cubicBezTo>
                  <a:pt x="40" y="13"/>
                  <a:pt x="37" y="13"/>
                  <a:pt x="35" y="15"/>
                </a:cubicBezTo>
                <a:cubicBezTo>
                  <a:pt x="34" y="16"/>
                  <a:pt x="34" y="16"/>
                  <a:pt x="34" y="16"/>
                </a:cubicBezTo>
                <a:cubicBezTo>
                  <a:pt x="29" y="22"/>
                  <a:pt x="29" y="22"/>
                  <a:pt x="29" y="22"/>
                </a:cubicBezTo>
                <a:cubicBezTo>
                  <a:pt x="22" y="28"/>
                  <a:pt x="22" y="28"/>
                  <a:pt x="22" y="28"/>
                </a:cubicBezTo>
                <a:cubicBezTo>
                  <a:pt x="17" y="23"/>
                  <a:pt x="17" y="23"/>
                  <a:pt x="17" y="23"/>
                </a:cubicBezTo>
                <a:cubicBezTo>
                  <a:pt x="23" y="16"/>
                  <a:pt x="23" y="16"/>
                  <a:pt x="23" y="16"/>
                </a:cubicBezTo>
                <a:cubicBezTo>
                  <a:pt x="29" y="11"/>
                  <a:pt x="29" y="11"/>
                  <a:pt x="29" y="11"/>
                </a:cubicBezTo>
                <a:cubicBezTo>
                  <a:pt x="30" y="10"/>
                  <a:pt x="30" y="10"/>
                  <a:pt x="30" y="10"/>
                </a:cubicBezTo>
                <a:cubicBezTo>
                  <a:pt x="33" y="6"/>
                  <a:pt x="38" y="5"/>
                  <a:pt x="42" y="6"/>
                </a:cubicBezTo>
                <a:cubicBezTo>
                  <a:pt x="43" y="2"/>
                  <a:pt x="46" y="0"/>
                  <a:pt x="50" y="0"/>
                </a:cubicBezTo>
                <a:cubicBezTo>
                  <a:pt x="55" y="0"/>
                  <a:pt x="58" y="3"/>
                  <a:pt x="58" y="7"/>
                </a:cubicBezTo>
                <a:cubicBezTo>
                  <a:pt x="58" y="11"/>
                  <a:pt x="55" y="15"/>
                  <a:pt x="51" y="15"/>
                </a:cubicBezTo>
                <a:close/>
                <a:moveTo>
                  <a:pt x="50" y="58"/>
                </a:moveTo>
                <a:cubicBezTo>
                  <a:pt x="46" y="58"/>
                  <a:pt x="43" y="55"/>
                  <a:pt x="43" y="52"/>
                </a:cubicBezTo>
                <a:cubicBezTo>
                  <a:pt x="38" y="53"/>
                  <a:pt x="33" y="52"/>
                  <a:pt x="30" y="48"/>
                </a:cubicBezTo>
                <a:cubicBezTo>
                  <a:pt x="29" y="48"/>
                  <a:pt x="29" y="48"/>
                  <a:pt x="29" y="48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3"/>
                  <a:pt x="35" y="43"/>
                  <a:pt x="35" y="43"/>
                </a:cubicBezTo>
                <a:cubicBezTo>
                  <a:pt x="37" y="44"/>
                  <a:pt x="40" y="44"/>
                  <a:pt x="42" y="43"/>
                </a:cubicBezTo>
                <a:cubicBezTo>
                  <a:pt x="44" y="41"/>
                  <a:pt x="44" y="38"/>
                  <a:pt x="42" y="36"/>
                </a:cubicBezTo>
                <a:cubicBezTo>
                  <a:pt x="41" y="35"/>
                  <a:pt x="41" y="35"/>
                  <a:pt x="41" y="35"/>
                </a:cubicBezTo>
                <a:cubicBezTo>
                  <a:pt x="35" y="29"/>
                  <a:pt x="35" y="29"/>
                  <a:pt x="35" y="29"/>
                </a:cubicBezTo>
                <a:cubicBezTo>
                  <a:pt x="29" y="23"/>
                  <a:pt x="29" y="23"/>
                  <a:pt x="29" y="23"/>
                </a:cubicBezTo>
                <a:cubicBezTo>
                  <a:pt x="35" y="17"/>
                  <a:pt x="35" y="17"/>
                  <a:pt x="35" y="17"/>
                </a:cubicBezTo>
                <a:cubicBezTo>
                  <a:pt x="41" y="23"/>
                  <a:pt x="41" y="23"/>
                  <a:pt x="41" y="23"/>
                </a:cubicBezTo>
                <a:cubicBezTo>
                  <a:pt x="47" y="29"/>
                  <a:pt x="47" y="29"/>
                  <a:pt x="47" y="29"/>
                </a:cubicBezTo>
                <a:cubicBezTo>
                  <a:pt x="48" y="30"/>
                  <a:pt x="48" y="30"/>
                  <a:pt x="48" y="30"/>
                </a:cubicBezTo>
                <a:cubicBezTo>
                  <a:pt x="51" y="33"/>
                  <a:pt x="52" y="38"/>
                  <a:pt x="51" y="42"/>
                </a:cubicBezTo>
                <a:cubicBezTo>
                  <a:pt x="55" y="43"/>
                  <a:pt x="58" y="46"/>
                  <a:pt x="58" y="50"/>
                </a:cubicBezTo>
                <a:cubicBezTo>
                  <a:pt x="58" y="54"/>
                  <a:pt x="55" y="58"/>
                  <a:pt x="50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91" name="Freeform 213">
            <a:extLst>
              <a:ext uri="{FF2B5EF4-FFF2-40B4-BE49-F238E27FC236}">
                <a16:creationId xmlns:a16="http://schemas.microsoft.com/office/drawing/2014/main" id="{75F52901-9AAF-4A40-905B-BCA652EBD2FB}"/>
              </a:ext>
            </a:extLst>
          </p:cNvPr>
          <p:cNvSpPr>
            <a:spLocks noEditPoints="1"/>
          </p:cNvSpPr>
          <p:nvPr/>
        </p:nvSpPr>
        <p:spPr bwMode="auto">
          <a:xfrm>
            <a:off x="8402638" y="4040188"/>
            <a:ext cx="250825" cy="152400"/>
          </a:xfrm>
          <a:custGeom>
            <a:avLst/>
            <a:gdLst>
              <a:gd name="T0" fmla="*/ 5 w 73"/>
              <a:gd name="T1" fmla="*/ 44 h 44"/>
              <a:gd name="T2" fmla="*/ 5 w 73"/>
              <a:gd name="T3" fmla="*/ 0 h 44"/>
              <a:gd name="T4" fmla="*/ 73 w 73"/>
              <a:gd name="T5" fmla="*/ 39 h 44"/>
              <a:gd name="T6" fmla="*/ 5 w 73"/>
              <a:gd name="T7" fmla="*/ 39 h 44"/>
              <a:gd name="T8" fmla="*/ 14 w 73"/>
              <a:gd name="T9" fmla="*/ 14 h 44"/>
              <a:gd name="T10" fmla="*/ 9 w 73"/>
              <a:gd name="T11" fmla="*/ 14 h 44"/>
              <a:gd name="T12" fmla="*/ 14 w 73"/>
              <a:gd name="T13" fmla="*/ 10 h 44"/>
              <a:gd name="T14" fmla="*/ 19 w 73"/>
              <a:gd name="T15" fmla="*/ 24 h 44"/>
              <a:gd name="T16" fmla="*/ 9 w 73"/>
              <a:gd name="T17" fmla="*/ 24 h 44"/>
              <a:gd name="T18" fmla="*/ 19 w 73"/>
              <a:gd name="T19" fmla="*/ 20 h 44"/>
              <a:gd name="T20" fmla="*/ 14 w 73"/>
              <a:gd name="T21" fmla="*/ 34 h 44"/>
              <a:gd name="T22" fmla="*/ 9 w 73"/>
              <a:gd name="T23" fmla="*/ 34 h 44"/>
              <a:gd name="T24" fmla="*/ 14 w 73"/>
              <a:gd name="T25" fmla="*/ 29 h 44"/>
              <a:gd name="T26" fmla="*/ 24 w 73"/>
              <a:gd name="T27" fmla="*/ 14 h 44"/>
              <a:gd name="T28" fmla="*/ 19 w 73"/>
              <a:gd name="T29" fmla="*/ 14 h 44"/>
              <a:gd name="T30" fmla="*/ 23 w 73"/>
              <a:gd name="T31" fmla="*/ 10 h 44"/>
              <a:gd name="T32" fmla="*/ 53 w 73"/>
              <a:gd name="T33" fmla="*/ 34 h 44"/>
              <a:gd name="T34" fmla="*/ 19 w 73"/>
              <a:gd name="T35" fmla="*/ 34 h 44"/>
              <a:gd name="T36" fmla="*/ 53 w 73"/>
              <a:gd name="T37" fmla="*/ 29 h 44"/>
              <a:gd name="T38" fmla="*/ 29 w 73"/>
              <a:gd name="T39" fmla="*/ 24 h 44"/>
              <a:gd name="T40" fmla="*/ 24 w 73"/>
              <a:gd name="T41" fmla="*/ 24 h 44"/>
              <a:gd name="T42" fmla="*/ 28 w 73"/>
              <a:gd name="T43" fmla="*/ 20 h 44"/>
              <a:gd name="T44" fmla="*/ 34 w 73"/>
              <a:gd name="T45" fmla="*/ 14 h 44"/>
              <a:gd name="T46" fmla="*/ 29 w 73"/>
              <a:gd name="T47" fmla="*/ 14 h 44"/>
              <a:gd name="T48" fmla="*/ 33 w 73"/>
              <a:gd name="T49" fmla="*/ 10 h 44"/>
              <a:gd name="T50" fmla="*/ 39 w 73"/>
              <a:gd name="T51" fmla="*/ 24 h 44"/>
              <a:gd name="T52" fmla="*/ 34 w 73"/>
              <a:gd name="T53" fmla="*/ 24 h 44"/>
              <a:gd name="T54" fmla="*/ 38 w 73"/>
              <a:gd name="T55" fmla="*/ 20 h 44"/>
              <a:gd name="T56" fmla="*/ 43 w 73"/>
              <a:gd name="T57" fmla="*/ 14 h 44"/>
              <a:gd name="T58" fmla="*/ 39 w 73"/>
              <a:gd name="T59" fmla="*/ 14 h 44"/>
              <a:gd name="T60" fmla="*/ 43 w 73"/>
              <a:gd name="T61" fmla="*/ 10 h 44"/>
              <a:gd name="T62" fmla="*/ 48 w 73"/>
              <a:gd name="T63" fmla="*/ 24 h 44"/>
              <a:gd name="T64" fmla="*/ 43 w 73"/>
              <a:gd name="T65" fmla="*/ 24 h 44"/>
              <a:gd name="T66" fmla="*/ 48 w 73"/>
              <a:gd name="T67" fmla="*/ 20 h 44"/>
              <a:gd name="T68" fmla="*/ 53 w 73"/>
              <a:gd name="T69" fmla="*/ 14 h 44"/>
              <a:gd name="T70" fmla="*/ 48 w 73"/>
              <a:gd name="T71" fmla="*/ 14 h 44"/>
              <a:gd name="T72" fmla="*/ 53 w 73"/>
              <a:gd name="T73" fmla="*/ 10 h 44"/>
              <a:gd name="T74" fmla="*/ 63 w 73"/>
              <a:gd name="T75" fmla="*/ 24 h 44"/>
              <a:gd name="T76" fmla="*/ 53 w 73"/>
              <a:gd name="T77" fmla="*/ 24 h 44"/>
              <a:gd name="T78" fmla="*/ 58 w 73"/>
              <a:gd name="T79" fmla="*/ 20 h 44"/>
              <a:gd name="T80" fmla="*/ 62 w 73"/>
              <a:gd name="T81" fmla="*/ 10 h 44"/>
              <a:gd name="T82" fmla="*/ 63 w 73"/>
              <a:gd name="T83" fmla="*/ 34 h 44"/>
              <a:gd name="T84" fmla="*/ 58 w 73"/>
              <a:gd name="T85" fmla="*/ 34 h 44"/>
              <a:gd name="T86" fmla="*/ 62 w 73"/>
              <a:gd name="T87" fmla="*/ 29 h 4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73" h="44">
                <a:moveTo>
                  <a:pt x="73" y="39"/>
                </a:moveTo>
                <a:cubicBezTo>
                  <a:pt x="73" y="42"/>
                  <a:pt x="70" y="44"/>
                  <a:pt x="68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2" y="44"/>
                  <a:pt x="0" y="42"/>
                  <a:pt x="0" y="39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70" y="0"/>
                  <a:pt x="73" y="2"/>
                  <a:pt x="73" y="5"/>
                </a:cubicBezTo>
                <a:lnTo>
                  <a:pt x="73" y="39"/>
                </a:lnTo>
                <a:close/>
                <a:moveTo>
                  <a:pt x="68" y="5"/>
                </a:moveTo>
                <a:cubicBezTo>
                  <a:pt x="5" y="5"/>
                  <a:pt x="5" y="5"/>
                  <a:pt x="5" y="5"/>
                </a:cubicBezTo>
                <a:cubicBezTo>
                  <a:pt x="5" y="39"/>
                  <a:pt x="5" y="39"/>
                  <a:pt x="5" y="39"/>
                </a:cubicBezTo>
                <a:cubicBezTo>
                  <a:pt x="68" y="39"/>
                  <a:pt x="68" y="39"/>
                  <a:pt x="68" y="39"/>
                </a:cubicBezTo>
                <a:lnTo>
                  <a:pt x="68" y="5"/>
                </a:lnTo>
                <a:close/>
                <a:moveTo>
                  <a:pt x="14" y="14"/>
                </a:moveTo>
                <a:cubicBezTo>
                  <a:pt x="14" y="15"/>
                  <a:pt x="14" y="15"/>
                  <a:pt x="14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9" y="15"/>
                  <a:pt x="9" y="14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0"/>
                  <a:pt x="10" y="10"/>
                  <a:pt x="10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10"/>
                  <a:pt x="14" y="10"/>
                  <a:pt x="14" y="11"/>
                </a:cubicBezTo>
                <a:lnTo>
                  <a:pt x="14" y="14"/>
                </a:lnTo>
                <a:close/>
                <a:moveTo>
                  <a:pt x="19" y="24"/>
                </a:moveTo>
                <a:cubicBezTo>
                  <a:pt x="19" y="24"/>
                  <a:pt x="19" y="25"/>
                  <a:pt x="19" y="25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9" y="24"/>
                  <a:pt x="9" y="24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10" y="20"/>
                  <a:pt x="10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20"/>
                  <a:pt x="19" y="20"/>
                  <a:pt x="19" y="20"/>
                </a:cubicBezTo>
                <a:lnTo>
                  <a:pt x="19" y="24"/>
                </a:lnTo>
                <a:close/>
                <a:moveTo>
                  <a:pt x="14" y="34"/>
                </a:moveTo>
                <a:cubicBezTo>
                  <a:pt x="14" y="34"/>
                  <a:pt x="14" y="34"/>
                  <a:pt x="14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4"/>
                  <a:pt x="9" y="34"/>
                  <a:pt x="9" y="34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10" y="29"/>
                  <a:pt x="10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30"/>
                  <a:pt x="14" y="30"/>
                </a:cubicBezTo>
                <a:lnTo>
                  <a:pt x="14" y="34"/>
                </a:lnTo>
                <a:close/>
                <a:moveTo>
                  <a:pt x="24" y="14"/>
                </a:moveTo>
                <a:cubicBezTo>
                  <a:pt x="24" y="15"/>
                  <a:pt x="24" y="15"/>
                  <a:pt x="23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5"/>
                  <a:pt x="19" y="15"/>
                  <a:pt x="19" y="14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0"/>
                  <a:pt x="19" y="10"/>
                  <a:pt x="20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4" y="10"/>
                  <a:pt x="24" y="10"/>
                  <a:pt x="24" y="11"/>
                </a:cubicBezTo>
                <a:lnTo>
                  <a:pt x="24" y="14"/>
                </a:lnTo>
                <a:close/>
                <a:moveTo>
                  <a:pt x="53" y="34"/>
                </a:moveTo>
                <a:cubicBezTo>
                  <a:pt x="53" y="34"/>
                  <a:pt x="53" y="34"/>
                  <a:pt x="53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29"/>
                  <a:pt x="20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3" y="29"/>
                  <a:pt x="53" y="30"/>
                  <a:pt x="53" y="30"/>
                </a:cubicBezTo>
                <a:lnTo>
                  <a:pt x="53" y="34"/>
                </a:lnTo>
                <a:close/>
                <a:moveTo>
                  <a:pt x="29" y="24"/>
                </a:moveTo>
                <a:cubicBezTo>
                  <a:pt x="29" y="24"/>
                  <a:pt x="29" y="25"/>
                  <a:pt x="28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4" y="25"/>
                  <a:pt x="24" y="24"/>
                  <a:pt x="24" y="24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0"/>
                  <a:pt x="24" y="20"/>
                  <a:pt x="25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9" y="20"/>
                  <a:pt x="29" y="20"/>
                  <a:pt x="29" y="20"/>
                </a:cubicBezTo>
                <a:lnTo>
                  <a:pt x="29" y="24"/>
                </a:lnTo>
                <a:close/>
                <a:moveTo>
                  <a:pt x="34" y="14"/>
                </a:moveTo>
                <a:cubicBezTo>
                  <a:pt x="34" y="15"/>
                  <a:pt x="34" y="15"/>
                  <a:pt x="33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29" y="15"/>
                  <a:pt x="29" y="15"/>
                  <a:pt x="29" y="14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0"/>
                  <a:pt x="29" y="10"/>
                  <a:pt x="30" y="10"/>
                </a:cubicBezTo>
                <a:cubicBezTo>
                  <a:pt x="33" y="10"/>
                  <a:pt x="33" y="10"/>
                  <a:pt x="33" y="10"/>
                </a:cubicBezTo>
                <a:cubicBezTo>
                  <a:pt x="34" y="10"/>
                  <a:pt x="34" y="10"/>
                  <a:pt x="34" y="11"/>
                </a:cubicBezTo>
                <a:lnTo>
                  <a:pt x="34" y="14"/>
                </a:lnTo>
                <a:close/>
                <a:moveTo>
                  <a:pt x="39" y="24"/>
                </a:moveTo>
                <a:cubicBezTo>
                  <a:pt x="39" y="24"/>
                  <a:pt x="38" y="25"/>
                  <a:pt x="38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5"/>
                  <a:pt x="34" y="24"/>
                  <a:pt x="34" y="24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9" y="20"/>
                  <a:pt x="39" y="20"/>
                </a:cubicBezTo>
                <a:lnTo>
                  <a:pt x="39" y="24"/>
                </a:lnTo>
                <a:close/>
                <a:moveTo>
                  <a:pt x="43" y="14"/>
                </a:moveTo>
                <a:cubicBezTo>
                  <a:pt x="43" y="15"/>
                  <a:pt x="43" y="15"/>
                  <a:pt x="4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5"/>
                  <a:pt x="39" y="15"/>
                  <a:pt x="39" y="14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0"/>
                  <a:pt x="39" y="10"/>
                  <a:pt x="39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0"/>
                  <a:pt x="43" y="10"/>
                  <a:pt x="43" y="11"/>
                </a:cubicBezTo>
                <a:lnTo>
                  <a:pt x="43" y="14"/>
                </a:lnTo>
                <a:close/>
                <a:moveTo>
                  <a:pt x="48" y="24"/>
                </a:moveTo>
                <a:cubicBezTo>
                  <a:pt x="48" y="24"/>
                  <a:pt x="48" y="25"/>
                  <a:pt x="48" y="25"/>
                </a:cubicBez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3" y="24"/>
                  <a:pt x="43" y="24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0"/>
                  <a:pt x="44" y="20"/>
                  <a:pt x="44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lnTo>
                  <a:pt x="48" y="24"/>
                </a:lnTo>
                <a:close/>
                <a:moveTo>
                  <a:pt x="53" y="14"/>
                </a:moveTo>
                <a:cubicBezTo>
                  <a:pt x="53" y="15"/>
                  <a:pt x="53" y="15"/>
                  <a:pt x="53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49" y="15"/>
                  <a:pt x="48" y="15"/>
                  <a:pt x="48" y="14"/>
                </a:cubicBezTo>
                <a:cubicBezTo>
                  <a:pt x="48" y="11"/>
                  <a:pt x="48" y="11"/>
                  <a:pt x="48" y="11"/>
                </a:cubicBezTo>
                <a:cubicBezTo>
                  <a:pt x="48" y="10"/>
                  <a:pt x="49" y="10"/>
                  <a:pt x="49" y="10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10"/>
                  <a:pt x="53" y="10"/>
                  <a:pt x="53" y="11"/>
                </a:cubicBezTo>
                <a:lnTo>
                  <a:pt x="53" y="14"/>
                </a:lnTo>
                <a:close/>
                <a:moveTo>
                  <a:pt x="63" y="24"/>
                </a:moveTo>
                <a:cubicBezTo>
                  <a:pt x="63" y="24"/>
                  <a:pt x="63" y="25"/>
                  <a:pt x="62" y="25"/>
                </a:cubicBezTo>
                <a:cubicBezTo>
                  <a:pt x="54" y="25"/>
                  <a:pt x="54" y="25"/>
                  <a:pt x="54" y="25"/>
                </a:cubicBezTo>
                <a:cubicBezTo>
                  <a:pt x="53" y="25"/>
                  <a:pt x="53" y="24"/>
                  <a:pt x="53" y="24"/>
                </a:cubicBezTo>
                <a:cubicBezTo>
                  <a:pt x="53" y="20"/>
                  <a:pt x="53" y="20"/>
                  <a:pt x="53" y="20"/>
                </a:cubicBezTo>
                <a:cubicBezTo>
                  <a:pt x="53" y="20"/>
                  <a:pt x="53" y="20"/>
                  <a:pt x="54" y="20"/>
                </a:cubicBezTo>
                <a:cubicBezTo>
                  <a:pt x="58" y="20"/>
                  <a:pt x="58" y="20"/>
                  <a:pt x="58" y="20"/>
                </a:cubicBezTo>
                <a:cubicBezTo>
                  <a:pt x="58" y="11"/>
                  <a:pt x="58" y="11"/>
                  <a:pt x="58" y="11"/>
                </a:cubicBezTo>
                <a:cubicBezTo>
                  <a:pt x="58" y="10"/>
                  <a:pt x="58" y="10"/>
                  <a:pt x="59" y="10"/>
                </a:cubicBezTo>
                <a:cubicBezTo>
                  <a:pt x="62" y="10"/>
                  <a:pt x="62" y="10"/>
                  <a:pt x="62" y="10"/>
                </a:cubicBezTo>
                <a:cubicBezTo>
                  <a:pt x="63" y="10"/>
                  <a:pt x="63" y="10"/>
                  <a:pt x="63" y="11"/>
                </a:cubicBezTo>
                <a:lnTo>
                  <a:pt x="63" y="24"/>
                </a:lnTo>
                <a:close/>
                <a:moveTo>
                  <a:pt x="63" y="34"/>
                </a:moveTo>
                <a:cubicBezTo>
                  <a:pt x="63" y="34"/>
                  <a:pt x="63" y="34"/>
                  <a:pt x="62" y="34"/>
                </a:cubicBezTo>
                <a:cubicBezTo>
                  <a:pt x="59" y="34"/>
                  <a:pt x="59" y="34"/>
                  <a:pt x="59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29"/>
                  <a:pt x="59" y="29"/>
                </a:cubicBezTo>
                <a:cubicBezTo>
                  <a:pt x="62" y="29"/>
                  <a:pt x="62" y="29"/>
                  <a:pt x="62" y="29"/>
                </a:cubicBezTo>
                <a:cubicBezTo>
                  <a:pt x="63" y="29"/>
                  <a:pt x="63" y="30"/>
                  <a:pt x="63" y="30"/>
                </a:cubicBezTo>
                <a:lnTo>
                  <a:pt x="6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92" name="Freeform 214">
            <a:extLst>
              <a:ext uri="{FF2B5EF4-FFF2-40B4-BE49-F238E27FC236}">
                <a16:creationId xmlns:a16="http://schemas.microsoft.com/office/drawing/2014/main" id="{B5D47711-3807-CA46-B935-244997AA67A6}"/>
              </a:ext>
            </a:extLst>
          </p:cNvPr>
          <p:cNvSpPr>
            <a:spLocks/>
          </p:cNvSpPr>
          <p:nvPr/>
        </p:nvSpPr>
        <p:spPr bwMode="auto">
          <a:xfrm>
            <a:off x="8843963" y="4048125"/>
            <a:ext cx="233362" cy="144463"/>
          </a:xfrm>
          <a:custGeom>
            <a:avLst/>
            <a:gdLst>
              <a:gd name="T0" fmla="*/ 49 w 68"/>
              <a:gd name="T1" fmla="*/ 12 h 42"/>
              <a:gd name="T2" fmla="*/ 55 w 68"/>
              <a:gd name="T3" fmla="*/ 17 h 42"/>
              <a:gd name="T4" fmla="*/ 68 w 68"/>
              <a:gd name="T5" fmla="*/ 29 h 42"/>
              <a:gd name="T6" fmla="*/ 54 w 68"/>
              <a:gd name="T7" fmla="*/ 42 h 42"/>
              <a:gd name="T8" fmla="*/ 35 w 68"/>
              <a:gd name="T9" fmla="*/ 18 h 42"/>
              <a:gd name="T10" fmla="*/ 20 w 68"/>
              <a:gd name="T11" fmla="*/ 6 h 42"/>
              <a:gd name="T12" fmla="*/ 6 w 68"/>
              <a:gd name="T13" fmla="*/ 21 h 42"/>
              <a:gd name="T14" fmla="*/ 20 w 68"/>
              <a:gd name="T15" fmla="*/ 36 h 42"/>
              <a:gd name="T16" fmla="*/ 30 w 68"/>
              <a:gd name="T17" fmla="*/ 32 h 42"/>
              <a:gd name="T18" fmla="*/ 33 w 68"/>
              <a:gd name="T19" fmla="*/ 28 h 42"/>
              <a:gd name="T20" fmla="*/ 36 w 68"/>
              <a:gd name="T21" fmla="*/ 34 h 42"/>
              <a:gd name="T22" fmla="*/ 34 w 68"/>
              <a:gd name="T23" fmla="*/ 36 h 42"/>
              <a:gd name="T24" fmla="*/ 35 w 68"/>
              <a:gd name="T25" fmla="*/ 36 h 42"/>
              <a:gd name="T26" fmla="*/ 20 w 68"/>
              <a:gd name="T27" fmla="*/ 42 h 42"/>
              <a:gd name="T28" fmla="*/ 0 w 68"/>
              <a:gd name="T29" fmla="*/ 21 h 42"/>
              <a:gd name="T30" fmla="*/ 20 w 68"/>
              <a:gd name="T31" fmla="*/ 0 h 42"/>
              <a:gd name="T32" fmla="*/ 45 w 68"/>
              <a:gd name="T33" fmla="*/ 28 h 42"/>
              <a:gd name="T34" fmla="*/ 54 w 68"/>
              <a:gd name="T35" fmla="*/ 36 h 42"/>
              <a:gd name="T36" fmla="*/ 62 w 68"/>
              <a:gd name="T37" fmla="*/ 29 h 42"/>
              <a:gd name="T38" fmla="*/ 43 w 68"/>
              <a:gd name="T39" fmla="*/ 11 h 42"/>
              <a:gd name="T40" fmla="*/ 43 w 68"/>
              <a:gd name="T41" fmla="*/ 10 h 42"/>
              <a:gd name="T42" fmla="*/ 53 w 68"/>
              <a:gd name="T43" fmla="*/ 0 h 42"/>
              <a:gd name="T44" fmla="*/ 61 w 68"/>
              <a:gd name="T45" fmla="*/ 2 h 42"/>
              <a:gd name="T46" fmla="*/ 61 w 68"/>
              <a:gd name="T47" fmla="*/ 2 h 42"/>
              <a:gd name="T48" fmla="*/ 64 w 68"/>
              <a:gd name="T49" fmla="*/ 6 h 42"/>
              <a:gd name="T50" fmla="*/ 59 w 68"/>
              <a:gd name="T51" fmla="*/ 10 h 42"/>
              <a:gd name="T52" fmla="*/ 57 w 68"/>
              <a:gd name="T53" fmla="*/ 7 h 42"/>
              <a:gd name="T54" fmla="*/ 57 w 68"/>
              <a:gd name="T55" fmla="*/ 7 h 42"/>
              <a:gd name="T56" fmla="*/ 53 w 68"/>
              <a:gd name="T57" fmla="*/ 6 h 42"/>
              <a:gd name="T58" fmla="*/ 49 w 68"/>
              <a:gd name="T59" fmla="*/ 10 h 42"/>
              <a:gd name="T60" fmla="*/ 49 w 68"/>
              <a:gd name="T61" fmla="*/ 12 h 4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42">
                <a:moveTo>
                  <a:pt x="49" y="12"/>
                </a:moveTo>
                <a:cubicBezTo>
                  <a:pt x="50" y="15"/>
                  <a:pt x="53" y="16"/>
                  <a:pt x="55" y="17"/>
                </a:cubicBezTo>
                <a:cubicBezTo>
                  <a:pt x="62" y="18"/>
                  <a:pt x="68" y="22"/>
                  <a:pt x="68" y="29"/>
                </a:cubicBezTo>
                <a:cubicBezTo>
                  <a:pt x="68" y="37"/>
                  <a:pt x="61" y="42"/>
                  <a:pt x="54" y="42"/>
                </a:cubicBezTo>
                <a:cubicBezTo>
                  <a:pt x="42" y="42"/>
                  <a:pt x="38" y="27"/>
                  <a:pt x="35" y="18"/>
                </a:cubicBezTo>
                <a:cubicBezTo>
                  <a:pt x="32" y="10"/>
                  <a:pt x="29" y="6"/>
                  <a:pt x="20" y="6"/>
                </a:cubicBezTo>
                <a:cubicBezTo>
                  <a:pt x="13" y="6"/>
                  <a:pt x="6" y="13"/>
                  <a:pt x="6" y="21"/>
                </a:cubicBezTo>
                <a:cubicBezTo>
                  <a:pt x="6" y="28"/>
                  <a:pt x="12" y="36"/>
                  <a:pt x="20" y="36"/>
                </a:cubicBezTo>
                <a:cubicBezTo>
                  <a:pt x="24" y="36"/>
                  <a:pt x="27" y="35"/>
                  <a:pt x="30" y="32"/>
                </a:cubicBezTo>
                <a:cubicBezTo>
                  <a:pt x="31" y="31"/>
                  <a:pt x="32" y="29"/>
                  <a:pt x="33" y="28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5" y="35"/>
                  <a:pt x="34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1" y="41"/>
                  <a:pt x="25" y="42"/>
                  <a:pt x="20" y="42"/>
                </a:cubicBezTo>
                <a:cubicBezTo>
                  <a:pt x="8" y="42"/>
                  <a:pt x="0" y="32"/>
                  <a:pt x="0" y="21"/>
                </a:cubicBezTo>
                <a:cubicBezTo>
                  <a:pt x="0" y="10"/>
                  <a:pt x="9" y="0"/>
                  <a:pt x="20" y="0"/>
                </a:cubicBezTo>
                <a:cubicBezTo>
                  <a:pt x="38" y="0"/>
                  <a:pt x="39" y="16"/>
                  <a:pt x="45" y="28"/>
                </a:cubicBezTo>
                <a:cubicBezTo>
                  <a:pt x="47" y="32"/>
                  <a:pt x="50" y="36"/>
                  <a:pt x="54" y="36"/>
                </a:cubicBezTo>
                <a:cubicBezTo>
                  <a:pt x="58" y="36"/>
                  <a:pt x="62" y="33"/>
                  <a:pt x="62" y="29"/>
                </a:cubicBezTo>
                <a:cubicBezTo>
                  <a:pt x="62" y="20"/>
                  <a:pt x="45" y="26"/>
                  <a:pt x="43" y="11"/>
                </a:cubicBezTo>
                <a:cubicBezTo>
                  <a:pt x="43" y="11"/>
                  <a:pt x="43" y="10"/>
                  <a:pt x="43" y="10"/>
                </a:cubicBezTo>
                <a:cubicBezTo>
                  <a:pt x="43" y="4"/>
                  <a:pt x="48" y="0"/>
                  <a:pt x="53" y="0"/>
                </a:cubicBezTo>
                <a:cubicBezTo>
                  <a:pt x="57" y="0"/>
                  <a:pt x="59" y="0"/>
                  <a:pt x="61" y="2"/>
                </a:cubicBezTo>
                <a:cubicBezTo>
                  <a:pt x="61" y="2"/>
                  <a:pt x="61" y="2"/>
                  <a:pt x="61" y="2"/>
                </a:cubicBezTo>
                <a:cubicBezTo>
                  <a:pt x="62" y="3"/>
                  <a:pt x="63" y="5"/>
                  <a:pt x="64" y="6"/>
                </a:cubicBezTo>
                <a:cubicBezTo>
                  <a:pt x="59" y="10"/>
                  <a:pt x="59" y="10"/>
                  <a:pt x="59" y="10"/>
                </a:cubicBezTo>
                <a:cubicBezTo>
                  <a:pt x="58" y="8"/>
                  <a:pt x="58" y="8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6" y="6"/>
                  <a:pt x="54" y="6"/>
                  <a:pt x="53" y="6"/>
                </a:cubicBezTo>
                <a:cubicBezTo>
                  <a:pt x="51" y="6"/>
                  <a:pt x="49" y="8"/>
                  <a:pt x="49" y="10"/>
                </a:cubicBezTo>
                <a:cubicBezTo>
                  <a:pt x="49" y="11"/>
                  <a:pt x="49" y="12"/>
                  <a:pt x="49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93" name="Freeform 215">
            <a:extLst>
              <a:ext uri="{FF2B5EF4-FFF2-40B4-BE49-F238E27FC236}">
                <a16:creationId xmlns:a16="http://schemas.microsoft.com/office/drawing/2014/main" id="{1A8C8754-1F1F-154D-BEAB-25FFCD4AAF10}"/>
              </a:ext>
            </a:extLst>
          </p:cNvPr>
          <p:cNvSpPr>
            <a:spLocks noEditPoints="1"/>
          </p:cNvSpPr>
          <p:nvPr/>
        </p:nvSpPr>
        <p:spPr bwMode="auto">
          <a:xfrm>
            <a:off x="71438" y="4394200"/>
            <a:ext cx="198437" cy="200025"/>
          </a:xfrm>
          <a:custGeom>
            <a:avLst/>
            <a:gdLst>
              <a:gd name="T0" fmla="*/ 37 w 58"/>
              <a:gd name="T1" fmla="*/ 56 h 58"/>
              <a:gd name="T2" fmla="*/ 25 w 58"/>
              <a:gd name="T3" fmla="*/ 58 h 58"/>
              <a:gd name="T4" fmla="*/ 12 w 58"/>
              <a:gd name="T5" fmla="*/ 57 h 58"/>
              <a:gd name="T6" fmla="*/ 6 w 58"/>
              <a:gd name="T7" fmla="*/ 58 h 58"/>
              <a:gd name="T8" fmla="*/ 0 w 58"/>
              <a:gd name="T9" fmla="*/ 51 h 58"/>
              <a:gd name="T10" fmla="*/ 1 w 58"/>
              <a:gd name="T11" fmla="*/ 46 h 58"/>
              <a:gd name="T12" fmla="*/ 0 w 58"/>
              <a:gd name="T13" fmla="*/ 37 h 58"/>
              <a:gd name="T14" fmla="*/ 12 w 58"/>
              <a:gd name="T15" fmla="*/ 7 h 58"/>
              <a:gd name="T16" fmla="*/ 21 w 58"/>
              <a:gd name="T17" fmla="*/ 3 h 58"/>
              <a:gd name="T18" fmla="*/ 33 w 58"/>
              <a:gd name="T19" fmla="*/ 0 h 58"/>
              <a:gd name="T20" fmla="*/ 46 w 58"/>
              <a:gd name="T21" fmla="*/ 1 h 58"/>
              <a:gd name="T22" fmla="*/ 50 w 58"/>
              <a:gd name="T23" fmla="*/ 1 h 58"/>
              <a:gd name="T24" fmla="*/ 56 w 58"/>
              <a:gd name="T25" fmla="*/ 8 h 58"/>
              <a:gd name="T26" fmla="*/ 56 w 58"/>
              <a:gd name="T27" fmla="*/ 13 h 58"/>
              <a:gd name="T28" fmla="*/ 57 w 58"/>
              <a:gd name="T29" fmla="*/ 16 h 58"/>
              <a:gd name="T30" fmla="*/ 58 w 58"/>
              <a:gd name="T31" fmla="*/ 26 h 58"/>
              <a:gd name="T32" fmla="*/ 37 w 58"/>
              <a:gd name="T33" fmla="*/ 56 h 58"/>
              <a:gd name="T34" fmla="*/ 52 w 58"/>
              <a:gd name="T35" fmla="*/ 18 h 58"/>
              <a:gd name="T36" fmla="*/ 51 w 58"/>
              <a:gd name="T37" fmla="*/ 13 h 58"/>
              <a:gd name="T38" fmla="*/ 51 w 58"/>
              <a:gd name="T39" fmla="*/ 8 h 58"/>
              <a:gd name="T40" fmla="*/ 51 w 58"/>
              <a:gd name="T41" fmla="*/ 6 h 58"/>
              <a:gd name="T42" fmla="*/ 51 w 58"/>
              <a:gd name="T43" fmla="*/ 6 h 58"/>
              <a:gd name="T44" fmla="*/ 46 w 58"/>
              <a:gd name="T45" fmla="*/ 6 h 58"/>
              <a:gd name="T46" fmla="*/ 33 w 58"/>
              <a:gd name="T47" fmla="*/ 4 h 58"/>
              <a:gd name="T48" fmla="*/ 23 w 58"/>
              <a:gd name="T49" fmla="*/ 7 h 58"/>
              <a:gd name="T50" fmla="*/ 15 w 58"/>
              <a:gd name="T51" fmla="*/ 11 h 58"/>
              <a:gd name="T52" fmla="*/ 5 w 58"/>
              <a:gd name="T53" fmla="*/ 37 h 58"/>
              <a:gd name="T54" fmla="*/ 6 w 58"/>
              <a:gd name="T55" fmla="*/ 46 h 58"/>
              <a:gd name="T56" fmla="*/ 5 w 58"/>
              <a:gd name="T57" fmla="*/ 51 h 58"/>
              <a:gd name="T58" fmla="*/ 6 w 58"/>
              <a:gd name="T59" fmla="*/ 53 h 58"/>
              <a:gd name="T60" fmla="*/ 12 w 58"/>
              <a:gd name="T61" fmla="*/ 52 h 58"/>
              <a:gd name="T62" fmla="*/ 25 w 58"/>
              <a:gd name="T63" fmla="*/ 53 h 58"/>
              <a:gd name="T64" fmla="*/ 36 w 58"/>
              <a:gd name="T65" fmla="*/ 52 h 58"/>
              <a:gd name="T66" fmla="*/ 53 w 58"/>
              <a:gd name="T67" fmla="*/ 26 h 58"/>
              <a:gd name="T68" fmla="*/ 52 w 58"/>
              <a:gd name="T69" fmla="*/ 18 h 5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8" h="58">
                <a:moveTo>
                  <a:pt x="37" y="56"/>
                </a:moveTo>
                <a:cubicBezTo>
                  <a:pt x="34" y="58"/>
                  <a:pt x="29" y="58"/>
                  <a:pt x="25" y="58"/>
                </a:cubicBezTo>
                <a:cubicBezTo>
                  <a:pt x="21" y="58"/>
                  <a:pt x="16" y="57"/>
                  <a:pt x="12" y="57"/>
                </a:cubicBezTo>
                <a:cubicBezTo>
                  <a:pt x="10" y="57"/>
                  <a:pt x="8" y="58"/>
                  <a:pt x="6" y="58"/>
                </a:cubicBezTo>
                <a:cubicBezTo>
                  <a:pt x="3" y="58"/>
                  <a:pt x="0" y="54"/>
                  <a:pt x="0" y="51"/>
                </a:cubicBezTo>
                <a:cubicBezTo>
                  <a:pt x="0" y="49"/>
                  <a:pt x="1" y="47"/>
                  <a:pt x="1" y="46"/>
                </a:cubicBezTo>
                <a:cubicBezTo>
                  <a:pt x="1" y="43"/>
                  <a:pt x="0" y="40"/>
                  <a:pt x="0" y="37"/>
                </a:cubicBezTo>
                <a:cubicBezTo>
                  <a:pt x="0" y="26"/>
                  <a:pt x="3" y="14"/>
                  <a:pt x="12" y="7"/>
                </a:cubicBezTo>
                <a:cubicBezTo>
                  <a:pt x="15" y="5"/>
                  <a:pt x="18" y="4"/>
                  <a:pt x="21" y="3"/>
                </a:cubicBezTo>
                <a:cubicBezTo>
                  <a:pt x="25" y="1"/>
                  <a:pt x="29" y="0"/>
                  <a:pt x="33" y="0"/>
                </a:cubicBezTo>
                <a:cubicBezTo>
                  <a:pt x="37" y="0"/>
                  <a:pt x="42" y="1"/>
                  <a:pt x="46" y="1"/>
                </a:cubicBezTo>
                <a:cubicBezTo>
                  <a:pt x="48" y="1"/>
                  <a:pt x="49" y="1"/>
                  <a:pt x="50" y="1"/>
                </a:cubicBezTo>
                <a:cubicBezTo>
                  <a:pt x="55" y="1"/>
                  <a:pt x="56" y="4"/>
                  <a:pt x="56" y="8"/>
                </a:cubicBezTo>
                <a:cubicBezTo>
                  <a:pt x="56" y="10"/>
                  <a:pt x="56" y="11"/>
                  <a:pt x="56" y="13"/>
                </a:cubicBezTo>
                <a:cubicBezTo>
                  <a:pt x="56" y="15"/>
                  <a:pt x="56" y="15"/>
                  <a:pt x="57" y="16"/>
                </a:cubicBezTo>
                <a:cubicBezTo>
                  <a:pt x="58" y="18"/>
                  <a:pt x="58" y="24"/>
                  <a:pt x="58" y="26"/>
                </a:cubicBezTo>
                <a:cubicBezTo>
                  <a:pt x="58" y="39"/>
                  <a:pt x="49" y="52"/>
                  <a:pt x="37" y="56"/>
                </a:cubicBezTo>
                <a:close/>
                <a:moveTo>
                  <a:pt x="52" y="18"/>
                </a:moveTo>
                <a:cubicBezTo>
                  <a:pt x="52" y="16"/>
                  <a:pt x="51" y="15"/>
                  <a:pt x="51" y="13"/>
                </a:cubicBezTo>
                <a:cubicBezTo>
                  <a:pt x="51" y="11"/>
                  <a:pt x="51" y="10"/>
                  <a:pt x="51" y="8"/>
                </a:cubicBezTo>
                <a:cubicBezTo>
                  <a:pt x="51" y="7"/>
                  <a:pt x="51" y="7"/>
                  <a:pt x="51" y="6"/>
                </a:cubicBezTo>
                <a:cubicBezTo>
                  <a:pt x="51" y="6"/>
                  <a:pt x="51" y="6"/>
                  <a:pt x="51" y="6"/>
                </a:cubicBezTo>
                <a:cubicBezTo>
                  <a:pt x="49" y="6"/>
                  <a:pt x="48" y="6"/>
                  <a:pt x="46" y="6"/>
                </a:cubicBezTo>
                <a:cubicBezTo>
                  <a:pt x="42" y="6"/>
                  <a:pt x="37" y="4"/>
                  <a:pt x="33" y="4"/>
                </a:cubicBezTo>
                <a:cubicBezTo>
                  <a:pt x="29" y="4"/>
                  <a:pt x="26" y="6"/>
                  <a:pt x="23" y="7"/>
                </a:cubicBezTo>
                <a:cubicBezTo>
                  <a:pt x="20" y="8"/>
                  <a:pt x="17" y="9"/>
                  <a:pt x="15" y="11"/>
                </a:cubicBezTo>
                <a:cubicBezTo>
                  <a:pt x="7" y="17"/>
                  <a:pt x="5" y="27"/>
                  <a:pt x="5" y="37"/>
                </a:cubicBezTo>
                <a:cubicBezTo>
                  <a:pt x="5" y="40"/>
                  <a:pt x="6" y="43"/>
                  <a:pt x="6" y="46"/>
                </a:cubicBezTo>
                <a:cubicBezTo>
                  <a:pt x="6" y="47"/>
                  <a:pt x="5" y="49"/>
                  <a:pt x="5" y="51"/>
                </a:cubicBezTo>
                <a:cubicBezTo>
                  <a:pt x="5" y="52"/>
                  <a:pt x="5" y="53"/>
                  <a:pt x="6" y="53"/>
                </a:cubicBezTo>
                <a:cubicBezTo>
                  <a:pt x="8" y="53"/>
                  <a:pt x="10" y="52"/>
                  <a:pt x="12" y="52"/>
                </a:cubicBezTo>
                <a:cubicBezTo>
                  <a:pt x="16" y="52"/>
                  <a:pt x="21" y="53"/>
                  <a:pt x="25" y="53"/>
                </a:cubicBezTo>
                <a:cubicBezTo>
                  <a:pt x="28" y="53"/>
                  <a:pt x="33" y="53"/>
                  <a:pt x="36" y="52"/>
                </a:cubicBezTo>
                <a:cubicBezTo>
                  <a:pt x="46" y="48"/>
                  <a:pt x="53" y="37"/>
                  <a:pt x="53" y="26"/>
                </a:cubicBezTo>
                <a:cubicBezTo>
                  <a:pt x="53" y="24"/>
                  <a:pt x="53" y="20"/>
                  <a:pt x="52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94" name="Freeform 216">
            <a:extLst>
              <a:ext uri="{FF2B5EF4-FFF2-40B4-BE49-F238E27FC236}">
                <a16:creationId xmlns:a16="http://schemas.microsoft.com/office/drawing/2014/main" id="{1391AA1B-FBAC-3446-B6CC-A730078EBA99}"/>
              </a:ext>
            </a:extLst>
          </p:cNvPr>
          <p:cNvSpPr>
            <a:spLocks noEditPoints="1"/>
          </p:cNvSpPr>
          <p:nvPr/>
        </p:nvSpPr>
        <p:spPr bwMode="auto">
          <a:xfrm>
            <a:off x="493713" y="4376738"/>
            <a:ext cx="233362" cy="234950"/>
          </a:xfrm>
          <a:custGeom>
            <a:avLst/>
            <a:gdLst>
              <a:gd name="T0" fmla="*/ 68 w 68"/>
              <a:gd name="T1" fmla="*/ 34 h 68"/>
              <a:gd name="T2" fmla="*/ 34 w 68"/>
              <a:gd name="T3" fmla="*/ 68 h 68"/>
              <a:gd name="T4" fmla="*/ 0 w 68"/>
              <a:gd name="T5" fmla="*/ 34 h 68"/>
              <a:gd name="T6" fmla="*/ 34 w 68"/>
              <a:gd name="T7" fmla="*/ 0 h 68"/>
              <a:gd name="T8" fmla="*/ 68 w 68"/>
              <a:gd name="T9" fmla="*/ 34 h 68"/>
              <a:gd name="T10" fmla="*/ 15 w 68"/>
              <a:gd name="T11" fmla="*/ 40 h 68"/>
              <a:gd name="T12" fmla="*/ 14 w 68"/>
              <a:gd name="T13" fmla="*/ 34 h 68"/>
              <a:gd name="T14" fmla="*/ 15 w 68"/>
              <a:gd name="T15" fmla="*/ 27 h 68"/>
              <a:gd name="T16" fmla="*/ 8 w 68"/>
              <a:gd name="T17" fmla="*/ 20 h 68"/>
              <a:gd name="T18" fmla="*/ 5 w 68"/>
              <a:gd name="T19" fmla="*/ 34 h 68"/>
              <a:gd name="T20" fmla="*/ 8 w 68"/>
              <a:gd name="T21" fmla="*/ 47 h 68"/>
              <a:gd name="T22" fmla="*/ 15 w 68"/>
              <a:gd name="T23" fmla="*/ 40 h 68"/>
              <a:gd name="T24" fmla="*/ 48 w 68"/>
              <a:gd name="T25" fmla="*/ 34 h 68"/>
              <a:gd name="T26" fmla="*/ 34 w 68"/>
              <a:gd name="T27" fmla="*/ 19 h 68"/>
              <a:gd name="T28" fmla="*/ 19 w 68"/>
              <a:gd name="T29" fmla="*/ 34 h 68"/>
              <a:gd name="T30" fmla="*/ 34 w 68"/>
              <a:gd name="T31" fmla="*/ 48 h 68"/>
              <a:gd name="T32" fmla="*/ 48 w 68"/>
              <a:gd name="T33" fmla="*/ 34 h 68"/>
              <a:gd name="T34" fmla="*/ 20 w 68"/>
              <a:gd name="T35" fmla="*/ 8 h 68"/>
              <a:gd name="T36" fmla="*/ 27 w 68"/>
              <a:gd name="T37" fmla="*/ 15 h 68"/>
              <a:gd name="T38" fmla="*/ 34 w 68"/>
              <a:gd name="T39" fmla="*/ 14 h 68"/>
              <a:gd name="T40" fmla="*/ 40 w 68"/>
              <a:gd name="T41" fmla="*/ 15 h 68"/>
              <a:gd name="T42" fmla="*/ 47 w 68"/>
              <a:gd name="T43" fmla="*/ 8 h 68"/>
              <a:gd name="T44" fmla="*/ 34 w 68"/>
              <a:gd name="T45" fmla="*/ 5 h 68"/>
              <a:gd name="T46" fmla="*/ 20 w 68"/>
              <a:gd name="T47" fmla="*/ 8 h 68"/>
              <a:gd name="T48" fmla="*/ 47 w 68"/>
              <a:gd name="T49" fmla="*/ 59 h 68"/>
              <a:gd name="T50" fmla="*/ 40 w 68"/>
              <a:gd name="T51" fmla="*/ 52 h 68"/>
              <a:gd name="T52" fmla="*/ 34 w 68"/>
              <a:gd name="T53" fmla="*/ 53 h 68"/>
              <a:gd name="T54" fmla="*/ 27 w 68"/>
              <a:gd name="T55" fmla="*/ 52 h 68"/>
              <a:gd name="T56" fmla="*/ 20 w 68"/>
              <a:gd name="T57" fmla="*/ 59 h 68"/>
              <a:gd name="T58" fmla="*/ 34 w 68"/>
              <a:gd name="T59" fmla="*/ 63 h 68"/>
              <a:gd name="T60" fmla="*/ 47 w 68"/>
              <a:gd name="T61" fmla="*/ 59 h 68"/>
              <a:gd name="T62" fmla="*/ 60 w 68"/>
              <a:gd name="T63" fmla="*/ 47 h 68"/>
              <a:gd name="T64" fmla="*/ 63 w 68"/>
              <a:gd name="T65" fmla="*/ 34 h 68"/>
              <a:gd name="T66" fmla="*/ 60 w 68"/>
              <a:gd name="T67" fmla="*/ 20 h 68"/>
              <a:gd name="T68" fmla="*/ 52 w 68"/>
              <a:gd name="T69" fmla="*/ 27 h 68"/>
              <a:gd name="T70" fmla="*/ 53 w 68"/>
              <a:gd name="T71" fmla="*/ 34 h 68"/>
              <a:gd name="T72" fmla="*/ 52 w 68"/>
              <a:gd name="T73" fmla="*/ 40 h 68"/>
              <a:gd name="T74" fmla="*/ 60 w 68"/>
              <a:gd name="T75" fmla="*/ 47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15" y="40"/>
                </a:moveTo>
                <a:cubicBezTo>
                  <a:pt x="15" y="38"/>
                  <a:pt x="14" y="36"/>
                  <a:pt x="14" y="34"/>
                </a:cubicBezTo>
                <a:cubicBezTo>
                  <a:pt x="14" y="31"/>
                  <a:pt x="15" y="29"/>
                  <a:pt x="15" y="27"/>
                </a:cubicBezTo>
                <a:cubicBezTo>
                  <a:pt x="8" y="20"/>
                  <a:pt x="8" y="20"/>
                  <a:pt x="8" y="20"/>
                </a:cubicBezTo>
                <a:cubicBezTo>
                  <a:pt x="6" y="24"/>
                  <a:pt x="5" y="29"/>
                  <a:pt x="5" y="34"/>
                </a:cubicBezTo>
                <a:cubicBezTo>
                  <a:pt x="5" y="39"/>
                  <a:pt x="6" y="43"/>
                  <a:pt x="8" y="47"/>
                </a:cubicBezTo>
                <a:lnTo>
                  <a:pt x="15" y="40"/>
                </a:lnTo>
                <a:close/>
                <a:moveTo>
                  <a:pt x="48" y="34"/>
                </a:moveTo>
                <a:cubicBezTo>
                  <a:pt x="48" y="26"/>
                  <a:pt x="42" y="19"/>
                  <a:pt x="34" y="19"/>
                </a:cubicBezTo>
                <a:cubicBezTo>
                  <a:pt x="26" y="19"/>
                  <a:pt x="19" y="26"/>
                  <a:pt x="19" y="34"/>
                </a:cubicBezTo>
                <a:cubicBezTo>
                  <a:pt x="19" y="42"/>
                  <a:pt x="26" y="48"/>
                  <a:pt x="34" y="48"/>
                </a:cubicBezTo>
                <a:cubicBezTo>
                  <a:pt x="42" y="48"/>
                  <a:pt x="48" y="42"/>
                  <a:pt x="48" y="34"/>
                </a:cubicBezTo>
                <a:close/>
                <a:moveTo>
                  <a:pt x="20" y="8"/>
                </a:moveTo>
                <a:cubicBezTo>
                  <a:pt x="27" y="15"/>
                  <a:pt x="27" y="15"/>
                  <a:pt x="27" y="15"/>
                </a:cubicBezTo>
                <a:cubicBezTo>
                  <a:pt x="29" y="15"/>
                  <a:pt x="32" y="14"/>
                  <a:pt x="34" y="14"/>
                </a:cubicBezTo>
                <a:cubicBezTo>
                  <a:pt x="36" y="14"/>
                  <a:pt x="38" y="15"/>
                  <a:pt x="40" y="15"/>
                </a:cubicBezTo>
                <a:cubicBezTo>
                  <a:pt x="47" y="8"/>
                  <a:pt x="47" y="8"/>
                  <a:pt x="47" y="8"/>
                </a:cubicBezTo>
                <a:cubicBezTo>
                  <a:pt x="43" y="6"/>
                  <a:pt x="39" y="5"/>
                  <a:pt x="34" y="5"/>
                </a:cubicBezTo>
                <a:cubicBezTo>
                  <a:pt x="29" y="5"/>
                  <a:pt x="24" y="6"/>
                  <a:pt x="20" y="8"/>
                </a:cubicBezTo>
                <a:close/>
                <a:moveTo>
                  <a:pt x="47" y="59"/>
                </a:moveTo>
                <a:cubicBezTo>
                  <a:pt x="40" y="52"/>
                  <a:pt x="40" y="52"/>
                  <a:pt x="40" y="52"/>
                </a:cubicBezTo>
                <a:cubicBezTo>
                  <a:pt x="38" y="53"/>
                  <a:pt x="36" y="53"/>
                  <a:pt x="34" y="53"/>
                </a:cubicBezTo>
                <a:cubicBezTo>
                  <a:pt x="32" y="53"/>
                  <a:pt x="29" y="53"/>
                  <a:pt x="27" y="52"/>
                </a:cubicBezTo>
                <a:cubicBezTo>
                  <a:pt x="20" y="59"/>
                  <a:pt x="20" y="59"/>
                  <a:pt x="20" y="59"/>
                </a:cubicBezTo>
                <a:cubicBezTo>
                  <a:pt x="24" y="62"/>
                  <a:pt x="29" y="63"/>
                  <a:pt x="34" y="63"/>
                </a:cubicBezTo>
                <a:cubicBezTo>
                  <a:pt x="39" y="63"/>
                  <a:pt x="43" y="62"/>
                  <a:pt x="47" y="59"/>
                </a:cubicBezTo>
                <a:close/>
                <a:moveTo>
                  <a:pt x="60" y="47"/>
                </a:moveTo>
                <a:cubicBezTo>
                  <a:pt x="62" y="43"/>
                  <a:pt x="63" y="39"/>
                  <a:pt x="63" y="34"/>
                </a:cubicBezTo>
                <a:cubicBezTo>
                  <a:pt x="63" y="29"/>
                  <a:pt x="62" y="24"/>
                  <a:pt x="60" y="20"/>
                </a:cubicBezTo>
                <a:cubicBezTo>
                  <a:pt x="52" y="27"/>
                  <a:pt x="52" y="27"/>
                  <a:pt x="52" y="27"/>
                </a:cubicBezTo>
                <a:cubicBezTo>
                  <a:pt x="53" y="29"/>
                  <a:pt x="53" y="32"/>
                  <a:pt x="53" y="34"/>
                </a:cubicBezTo>
                <a:cubicBezTo>
                  <a:pt x="53" y="36"/>
                  <a:pt x="53" y="38"/>
                  <a:pt x="52" y="40"/>
                </a:cubicBezTo>
                <a:lnTo>
                  <a:pt x="60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95" name="Freeform 217">
            <a:extLst>
              <a:ext uri="{FF2B5EF4-FFF2-40B4-BE49-F238E27FC236}">
                <a16:creationId xmlns:a16="http://schemas.microsoft.com/office/drawing/2014/main" id="{17D59511-AF73-5049-B446-4601B5D7EF6E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4394200"/>
            <a:ext cx="266700" cy="200025"/>
          </a:xfrm>
          <a:custGeom>
            <a:avLst/>
            <a:gdLst>
              <a:gd name="T0" fmla="*/ 78 w 78"/>
              <a:gd name="T1" fmla="*/ 58 h 58"/>
              <a:gd name="T2" fmla="*/ 0 w 78"/>
              <a:gd name="T3" fmla="*/ 58 h 58"/>
              <a:gd name="T4" fmla="*/ 0 w 78"/>
              <a:gd name="T5" fmla="*/ 0 h 58"/>
              <a:gd name="T6" fmla="*/ 5 w 78"/>
              <a:gd name="T7" fmla="*/ 0 h 58"/>
              <a:gd name="T8" fmla="*/ 5 w 78"/>
              <a:gd name="T9" fmla="*/ 53 h 58"/>
              <a:gd name="T10" fmla="*/ 78 w 78"/>
              <a:gd name="T11" fmla="*/ 53 h 58"/>
              <a:gd name="T12" fmla="*/ 78 w 78"/>
              <a:gd name="T13" fmla="*/ 58 h 58"/>
              <a:gd name="T14" fmla="*/ 73 w 78"/>
              <a:gd name="T15" fmla="*/ 22 h 58"/>
              <a:gd name="T16" fmla="*/ 71 w 78"/>
              <a:gd name="T17" fmla="*/ 23 h 58"/>
              <a:gd name="T18" fmla="*/ 66 w 78"/>
              <a:gd name="T19" fmla="*/ 18 h 58"/>
              <a:gd name="T20" fmla="*/ 42 w 78"/>
              <a:gd name="T21" fmla="*/ 42 h 58"/>
              <a:gd name="T22" fmla="*/ 40 w 78"/>
              <a:gd name="T23" fmla="*/ 42 h 58"/>
              <a:gd name="T24" fmla="*/ 31 w 78"/>
              <a:gd name="T25" fmla="*/ 34 h 58"/>
              <a:gd name="T26" fmla="*/ 16 w 78"/>
              <a:gd name="T27" fmla="*/ 49 h 58"/>
              <a:gd name="T28" fmla="*/ 8 w 78"/>
              <a:gd name="T29" fmla="*/ 42 h 58"/>
              <a:gd name="T30" fmla="*/ 30 w 78"/>
              <a:gd name="T31" fmla="*/ 20 h 58"/>
              <a:gd name="T32" fmla="*/ 32 w 78"/>
              <a:gd name="T33" fmla="*/ 20 h 58"/>
              <a:gd name="T34" fmla="*/ 41 w 78"/>
              <a:gd name="T35" fmla="*/ 29 h 58"/>
              <a:gd name="T36" fmla="*/ 59 w 78"/>
              <a:gd name="T37" fmla="*/ 11 h 58"/>
              <a:gd name="T38" fmla="*/ 54 w 78"/>
              <a:gd name="T39" fmla="*/ 6 h 58"/>
              <a:gd name="T40" fmla="*/ 55 w 78"/>
              <a:gd name="T41" fmla="*/ 4 h 58"/>
              <a:gd name="T42" fmla="*/ 71 w 78"/>
              <a:gd name="T43" fmla="*/ 4 h 58"/>
              <a:gd name="T44" fmla="*/ 73 w 78"/>
              <a:gd name="T45" fmla="*/ 6 h 58"/>
              <a:gd name="T46" fmla="*/ 73 w 78"/>
              <a:gd name="T47" fmla="*/ 22 h 5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78" h="58">
                <a:moveTo>
                  <a:pt x="78" y="58"/>
                </a:moveTo>
                <a:cubicBezTo>
                  <a:pt x="0" y="58"/>
                  <a:pt x="0" y="58"/>
                  <a:pt x="0" y="58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53"/>
                  <a:pt x="5" y="53"/>
                  <a:pt x="5" y="53"/>
                </a:cubicBezTo>
                <a:cubicBezTo>
                  <a:pt x="78" y="53"/>
                  <a:pt x="78" y="53"/>
                  <a:pt x="78" y="53"/>
                </a:cubicBezTo>
                <a:lnTo>
                  <a:pt x="78" y="58"/>
                </a:lnTo>
                <a:close/>
                <a:moveTo>
                  <a:pt x="73" y="22"/>
                </a:moveTo>
                <a:cubicBezTo>
                  <a:pt x="73" y="23"/>
                  <a:pt x="71" y="24"/>
                  <a:pt x="71" y="23"/>
                </a:cubicBezTo>
                <a:cubicBezTo>
                  <a:pt x="66" y="18"/>
                  <a:pt x="66" y="18"/>
                  <a:pt x="66" y="18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3"/>
                  <a:pt x="41" y="43"/>
                  <a:pt x="40" y="42"/>
                </a:cubicBezTo>
                <a:cubicBezTo>
                  <a:pt x="31" y="34"/>
                  <a:pt x="31" y="34"/>
                  <a:pt x="31" y="34"/>
                </a:cubicBezTo>
                <a:cubicBezTo>
                  <a:pt x="16" y="49"/>
                  <a:pt x="16" y="49"/>
                  <a:pt x="16" y="49"/>
                </a:cubicBezTo>
                <a:cubicBezTo>
                  <a:pt x="8" y="42"/>
                  <a:pt x="8" y="42"/>
                  <a:pt x="8" y="42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2" y="19"/>
                  <a:pt x="32" y="20"/>
                </a:cubicBezTo>
                <a:cubicBezTo>
                  <a:pt x="41" y="29"/>
                  <a:pt x="41" y="29"/>
                  <a:pt x="41" y="29"/>
                </a:cubicBezTo>
                <a:cubicBezTo>
                  <a:pt x="59" y="11"/>
                  <a:pt x="59" y="11"/>
                  <a:pt x="59" y="11"/>
                </a:cubicBezTo>
                <a:cubicBezTo>
                  <a:pt x="54" y="6"/>
                  <a:pt x="54" y="6"/>
                  <a:pt x="54" y="6"/>
                </a:cubicBezTo>
                <a:cubicBezTo>
                  <a:pt x="53" y="6"/>
                  <a:pt x="54" y="4"/>
                  <a:pt x="55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3" y="5"/>
                  <a:pt x="73" y="6"/>
                </a:cubicBezTo>
                <a:lnTo>
                  <a:pt x="73" y="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96" name="Freeform 219">
            <a:extLst>
              <a:ext uri="{FF2B5EF4-FFF2-40B4-BE49-F238E27FC236}">
                <a16:creationId xmlns:a16="http://schemas.microsoft.com/office/drawing/2014/main" id="{50C7DB6D-66F3-CA46-B509-3F2B6F34F461}"/>
              </a:ext>
            </a:extLst>
          </p:cNvPr>
          <p:cNvSpPr>
            <a:spLocks noEditPoints="1"/>
          </p:cNvSpPr>
          <p:nvPr/>
        </p:nvSpPr>
        <p:spPr bwMode="auto">
          <a:xfrm>
            <a:off x="1976438" y="4402138"/>
            <a:ext cx="233362" cy="180975"/>
          </a:xfrm>
          <a:custGeom>
            <a:avLst/>
            <a:gdLst>
              <a:gd name="T0" fmla="*/ 8 w 68"/>
              <a:gd name="T1" fmla="*/ 15 h 53"/>
              <a:gd name="T2" fmla="*/ 0 w 68"/>
              <a:gd name="T3" fmla="*/ 7 h 53"/>
              <a:gd name="T4" fmla="*/ 8 w 68"/>
              <a:gd name="T5" fmla="*/ 0 h 53"/>
              <a:gd name="T6" fmla="*/ 15 w 68"/>
              <a:gd name="T7" fmla="*/ 7 h 53"/>
              <a:gd name="T8" fmla="*/ 8 w 68"/>
              <a:gd name="T9" fmla="*/ 15 h 53"/>
              <a:gd name="T10" fmla="*/ 8 w 68"/>
              <a:gd name="T11" fmla="*/ 34 h 53"/>
              <a:gd name="T12" fmla="*/ 0 w 68"/>
              <a:gd name="T13" fmla="*/ 27 h 53"/>
              <a:gd name="T14" fmla="*/ 8 w 68"/>
              <a:gd name="T15" fmla="*/ 19 h 53"/>
              <a:gd name="T16" fmla="*/ 15 w 68"/>
              <a:gd name="T17" fmla="*/ 27 h 53"/>
              <a:gd name="T18" fmla="*/ 8 w 68"/>
              <a:gd name="T19" fmla="*/ 34 h 53"/>
              <a:gd name="T20" fmla="*/ 8 w 68"/>
              <a:gd name="T21" fmla="*/ 53 h 53"/>
              <a:gd name="T22" fmla="*/ 0 w 68"/>
              <a:gd name="T23" fmla="*/ 46 h 53"/>
              <a:gd name="T24" fmla="*/ 8 w 68"/>
              <a:gd name="T25" fmla="*/ 39 h 53"/>
              <a:gd name="T26" fmla="*/ 15 w 68"/>
              <a:gd name="T27" fmla="*/ 46 h 53"/>
              <a:gd name="T28" fmla="*/ 8 w 68"/>
              <a:gd name="T29" fmla="*/ 53 h 53"/>
              <a:gd name="T30" fmla="*/ 68 w 68"/>
              <a:gd name="T31" fmla="*/ 11 h 53"/>
              <a:gd name="T32" fmla="*/ 67 w 68"/>
              <a:gd name="T33" fmla="*/ 12 h 53"/>
              <a:gd name="T34" fmla="*/ 21 w 68"/>
              <a:gd name="T35" fmla="*/ 12 h 53"/>
              <a:gd name="T36" fmla="*/ 20 w 68"/>
              <a:gd name="T37" fmla="*/ 11 h 53"/>
              <a:gd name="T38" fmla="*/ 20 w 68"/>
              <a:gd name="T39" fmla="*/ 4 h 53"/>
              <a:gd name="T40" fmla="*/ 21 w 68"/>
              <a:gd name="T41" fmla="*/ 2 h 53"/>
              <a:gd name="T42" fmla="*/ 67 w 68"/>
              <a:gd name="T43" fmla="*/ 2 h 53"/>
              <a:gd name="T44" fmla="*/ 68 w 68"/>
              <a:gd name="T45" fmla="*/ 4 h 53"/>
              <a:gd name="T46" fmla="*/ 68 w 68"/>
              <a:gd name="T47" fmla="*/ 11 h 53"/>
              <a:gd name="T48" fmla="*/ 68 w 68"/>
              <a:gd name="T49" fmla="*/ 30 h 53"/>
              <a:gd name="T50" fmla="*/ 67 w 68"/>
              <a:gd name="T51" fmla="*/ 32 h 53"/>
              <a:gd name="T52" fmla="*/ 21 w 68"/>
              <a:gd name="T53" fmla="*/ 32 h 53"/>
              <a:gd name="T54" fmla="*/ 20 w 68"/>
              <a:gd name="T55" fmla="*/ 30 h 53"/>
              <a:gd name="T56" fmla="*/ 20 w 68"/>
              <a:gd name="T57" fmla="*/ 23 h 53"/>
              <a:gd name="T58" fmla="*/ 21 w 68"/>
              <a:gd name="T59" fmla="*/ 22 h 53"/>
              <a:gd name="T60" fmla="*/ 67 w 68"/>
              <a:gd name="T61" fmla="*/ 22 h 53"/>
              <a:gd name="T62" fmla="*/ 68 w 68"/>
              <a:gd name="T63" fmla="*/ 23 h 53"/>
              <a:gd name="T64" fmla="*/ 68 w 68"/>
              <a:gd name="T65" fmla="*/ 30 h 53"/>
              <a:gd name="T66" fmla="*/ 68 w 68"/>
              <a:gd name="T67" fmla="*/ 50 h 53"/>
              <a:gd name="T68" fmla="*/ 67 w 68"/>
              <a:gd name="T69" fmla="*/ 51 h 53"/>
              <a:gd name="T70" fmla="*/ 21 w 68"/>
              <a:gd name="T71" fmla="*/ 51 h 53"/>
              <a:gd name="T72" fmla="*/ 20 w 68"/>
              <a:gd name="T73" fmla="*/ 50 h 53"/>
              <a:gd name="T74" fmla="*/ 20 w 68"/>
              <a:gd name="T75" fmla="*/ 42 h 53"/>
              <a:gd name="T76" fmla="*/ 21 w 68"/>
              <a:gd name="T77" fmla="*/ 41 h 53"/>
              <a:gd name="T78" fmla="*/ 67 w 68"/>
              <a:gd name="T79" fmla="*/ 41 h 53"/>
              <a:gd name="T80" fmla="*/ 68 w 68"/>
              <a:gd name="T81" fmla="*/ 42 h 53"/>
              <a:gd name="T82" fmla="*/ 68 w 68"/>
              <a:gd name="T83" fmla="*/ 50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8" h="53">
                <a:moveTo>
                  <a:pt x="8" y="15"/>
                </a:moveTo>
                <a:cubicBezTo>
                  <a:pt x="4" y="15"/>
                  <a:pt x="0" y="11"/>
                  <a:pt x="0" y="7"/>
                </a:cubicBezTo>
                <a:cubicBezTo>
                  <a:pt x="0" y="3"/>
                  <a:pt x="4" y="0"/>
                  <a:pt x="8" y="0"/>
                </a:cubicBezTo>
                <a:cubicBezTo>
                  <a:pt x="12" y="0"/>
                  <a:pt x="15" y="3"/>
                  <a:pt x="15" y="7"/>
                </a:cubicBezTo>
                <a:cubicBezTo>
                  <a:pt x="15" y="11"/>
                  <a:pt x="12" y="15"/>
                  <a:pt x="8" y="15"/>
                </a:cubicBezTo>
                <a:close/>
                <a:moveTo>
                  <a:pt x="8" y="34"/>
                </a:moveTo>
                <a:cubicBezTo>
                  <a:pt x="4" y="34"/>
                  <a:pt x="0" y="31"/>
                  <a:pt x="0" y="27"/>
                </a:cubicBezTo>
                <a:cubicBezTo>
                  <a:pt x="0" y="23"/>
                  <a:pt x="4" y="19"/>
                  <a:pt x="8" y="19"/>
                </a:cubicBezTo>
                <a:cubicBezTo>
                  <a:pt x="12" y="19"/>
                  <a:pt x="15" y="23"/>
                  <a:pt x="15" y="27"/>
                </a:cubicBezTo>
                <a:cubicBezTo>
                  <a:pt x="15" y="31"/>
                  <a:pt x="12" y="34"/>
                  <a:pt x="8" y="34"/>
                </a:cubicBezTo>
                <a:close/>
                <a:moveTo>
                  <a:pt x="8" y="53"/>
                </a:moveTo>
                <a:cubicBezTo>
                  <a:pt x="4" y="53"/>
                  <a:pt x="0" y="50"/>
                  <a:pt x="0" y="46"/>
                </a:cubicBezTo>
                <a:cubicBezTo>
                  <a:pt x="0" y="42"/>
                  <a:pt x="4" y="39"/>
                  <a:pt x="8" y="39"/>
                </a:cubicBezTo>
                <a:cubicBezTo>
                  <a:pt x="12" y="39"/>
                  <a:pt x="15" y="42"/>
                  <a:pt x="15" y="46"/>
                </a:cubicBezTo>
                <a:cubicBezTo>
                  <a:pt x="15" y="50"/>
                  <a:pt x="12" y="53"/>
                  <a:pt x="8" y="53"/>
                </a:cubicBezTo>
                <a:close/>
                <a:moveTo>
                  <a:pt x="68" y="11"/>
                </a:moveTo>
                <a:cubicBezTo>
                  <a:pt x="68" y="12"/>
                  <a:pt x="68" y="12"/>
                  <a:pt x="67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20" y="12"/>
                  <a:pt x="20" y="12"/>
                  <a:pt x="20" y="11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3"/>
                  <a:pt x="20" y="2"/>
                  <a:pt x="21" y="2"/>
                </a:cubicBezTo>
                <a:cubicBezTo>
                  <a:pt x="67" y="2"/>
                  <a:pt x="67" y="2"/>
                  <a:pt x="67" y="2"/>
                </a:cubicBezTo>
                <a:cubicBezTo>
                  <a:pt x="68" y="2"/>
                  <a:pt x="68" y="3"/>
                  <a:pt x="68" y="4"/>
                </a:cubicBezTo>
                <a:lnTo>
                  <a:pt x="68" y="11"/>
                </a:lnTo>
                <a:close/>
                <a:moveTo>
                  <a:pt x="68" y="30"/>
                </a:moveTo>
                <a:cubicBezTo>
                  <a:pt x="68" y="31"/>
                  <a:pt x="68" y="32"/>
                  <a:pt x="67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2"/>
                  <a:pt x="20" y="31"/>
                  <a:pt x="20" y="30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2"/>
                  <a:pt x="20" y="22"/>
                  <a:pt x="21" y="22"/>
                </a:cubicBezTo>
                <a:cubicBezTo>
                  <a:pt x="67" y="22"/>
                  <a:pt x="67" y="22"/>
                  <a:pt x="67" y="22"/>
                </a:cubicBezTo>
                <a:cubicBezTo>
                  <a:pt x="68" y="22"/>
                  <a:pt x="68" y="22"/>
                  <a:pt x="68" y="23"/>
                </a:cubicBezTo>
                <a:lnTo>
                  <a:pt x="68" y="30"/>
                </a:lnTo>
                <a:close/>
                <a:moveTo>
                  <a:pt x="68" y="50"/>
                </a:moveTo>
                <a:cubicBezTo>
                  <a:pt x="68" y="50"/>
                  <a:pt x="68" y="51"/>
                  <a:pt x="67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0" y="51"/>
                  <a:pt x="20" y="50"/>
                  <a:pt x="20" y="50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1"/>
                  <a:pt x="21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68" y="42"/>
                  <a:pt x="68" y="42"/>
                </a:cubicBezTo>
                <a:lnTo>
                  <a:pt x="68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97" name="Freeform 220">
            <a:extLst>
              <a:ext uri="{FF2B5EF4-FFF2-40B4-BE49-F238E27FC236}">
                <a16:creationId xmlns:a16="http://schemas.microsoft.com/office/drawing/2014/main" id="{4F54D6C6-AFF1-CB42-B57D-441E62C5823B}"/>
              </a:ext>
            </a:extLst>
          </p:cNvPr>
          <p:cNvSpPr>
            <a:spLocks/>
          </p:cNvSpPr>
          <p:nvPr/>
        </p:nvSpPr>
        <p:spPr bwMode="auto">
          <a:xfrm>
            <a:off x="2478088" y="4441825"/>
            <a:ext cx="227012" cy="100013"/>
          </a:xfrm>
          <a:custGeom>
            <a:avLst/>
            <a:gdLst>
              <a:gd name="T0" fmla="*/ 66 w 66"/>
              <a:gd name="T1" fmla="*/ 18 h 29"/>
              <a:gd name="T2" fmla="*/ 65 w 66"/>
              <a:gd name="T3" fmla="*/ 20 h 29"/>
              <a:gd name="T4" fmla="*/ 17 w 66"/>
              <a:gd name="T5" fmla="*/ 20 h 29"/>
              <a:gd name="T6" fmla="*/ 17 w 66"/>
              <a:gd name="T7" fmla="*/ 28 h 29"/>
              <a:gd name="T8" fmla="*/ 16 w 66"/>
              <a:gd name="T9" fmla="*/ 29 h 29"/>
              <a:gd name="T10" fmla="*/ 15 w 66"/>
              <a:gd name="T11" fmla="*/ 29 h 29"/>
              <a:gd name="T12" fmla="*/ 1 w 66"/>
              <a:gd name="T13" fmla="*/ 16 h 29"/>
              <a:gd name="T14" fmla="*/ 0 w 66"/>
              <a:gd name="T15" fmla="*/ 15 h 29"/>
              <a:gd name="T16" fmla="*/ 1 w 66"/>
              <a:gd name="T17" fmla="*/ 14 h 29"/>
              <a:gd name="T18" fmla="*/ 15 w 66"/>
              <a:gd name="T19" fmla="*/ 0 h 29"/>
              <a:gd name="T20" fmla="*/ 16 w 66"/>
              <a:gd name="T21" fmla="*/ 0 h 29"/>
              <a:gd name="T22" fmla="*/ 17 w 66"/>
              <a:gd name="T23" fmla="*/ 1 h 29"/>
              <a:gd name="T24" fmla="*/ 17 w 66"/>
              <a:gd name="T25" fmla="*/ 10 h 29"/>
              <a:gd name="T26" fmla="*/ 65 w 66"/>
              <a:gd name="T27" fmla="*/ 10 h 29"/>
              <a:gd name="T28" fmla="*/ 66 w 66"/>
              <a:gd name="T29" fmla="*/ 11 h 29"/>
              <a:gd name="T30" fmla="*/ 66 w 66"/>
              <a:gd name="T31" fmla="*/ 18 h 2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6" h="29">
                <a:moveTo>
                  <a:pt x="66" y="18"/>
                </a:moveTo>
                <a:cubicBezTo>
                  <a:pt x="66" y="19"/>
                  <a:pt x="65" y="20"/>
                  <a:pt x="65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9"/>
                  <a:pt x="17" y="29"/>
                  <a:pt x="16" y="29"/>
                </a:cubicBezTo>
                <a:cubicBezTo>
                  <a:pt x="16" y="29"/>
                  <a:pt x="16" y="29"/>
                  <a:pt x="15" y="29"/>
                </a:cubicBezTo>
                <a:cubicBezTo>
                  <a:pt x="1" y="16"/>
                  <a:pt x="1" y="16"/>
                  <a:pt x="1" y="16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0" y="14"/>
                  <a:pt x="1" y="14"/>
                </a:cubicBezTo>
                <a:cubicBezTo>
                  <a:pt x="15" y="0"/>
                  <a:pt x="15" y="0"/>
                  <a:pt x="15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1"/>
                  <a:pt x="17" y="1"/>
                </a:cubicBezTo>
                <a:cubicBezTo>
                  <a:pt x="17" y="10"/>
                  <a:pt x="17" y="10"/>
                  <a:pt x="17" y="10"/>
                </a:cubicBezTo>
                <a:cubicBezTo>
                  <a:pt x="65" y="10"/>
                  <a:pt x="65" y="10"/>
                  <a:pt x="65" y="10"/>
                </a:cubicBezTo>
                <a:cubicBezTo>
                  <a:pt x="65" y="10"/>
                  <a:pt x="66" y="10"/>
                  <a:pt x="66" y="11"/>
                </a:cubicBezTo>
                <a:lnTo>
                  <a:pt x="6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98" name="Freeform 221">
            <a:extLst>
              <a:ext uri="{FF2B5EF4-FFF2-40B4-BE49-F238E27FC236}">
                <a16:creationId xmlns:a16="http://schemas.microsoft.com/office/drawing/2014/main" id="{251E079C-FECB-F14B-95E6-9495708F2DB6}"/>
              </a:ext>
            </a:extLst>
          </p:cNvPr>
          <p:cNvSpPr>
            <a:spLocks noEditPoints="1"/>
          </p:cNvSpPr>
          <p:nvPr/>
        </p:nvSpPr>
        <p:spPr bwMode="auto">
          <a:xfrm>
            <a:off x="2965450" y="4394200"/>
            <a:ext cx="203200" cy="200025"/>
          </a:xfrm>
          <a:custGeom>
            <a:avLst/>
            <a:gdLst>
              <a:gd name="T0" fmla="*/ 20 w 59"/>
              <a:gd name="T1" fmla="*/ 17 h 58"/>
              <a:gd name="T2" fmla="*/ 17 w 59"/>
              <a:gd name="T3" fmla="*/ 19 h 58"/>
              <a:gd name="T4" fmla="*/ 3 w 59"/>
              <a:gd name="T5" fmla="*/ 19 h 58"/>
              <a:gd name="T6" fmla="*/ 0 w 59"/>
              <a:gd name="T7" fmla="*/ 17 h 58"/>
              <a:gd name="T8" fmla="*/ 0 w 59"/>
              <a:gd name="T9" fmla="*/ 2 h 58"/>
              <a:gd name="T10" fmla="*/ 3 w 59"/>
              <a:gd name="T11" fmla="*/ 0 h 58"/>
              <a:gd name="T12" fmla="*/ 17 w 59"/>
              <a:gd name="T13" fmla="*/ 0 h 58"/>
              <a:gd name="T14" fmla="*/ 20 w 59"/>
              <a:gd name="T15" fmla="*/ 2 h 58"/>
              <a:gd name="T16" fmla="*/ 20 w 59"/>
              <a:gd name="T17" fmla="*/ 17 h 58"/>
              <a:gd name="T18" fmla="*/ 59 w 59"/>
              <a:gd name="T19" fmla="*/ 31 h 58"/>
              <a:gd name="T20" fmla="*/ 30 w 59"/>
              <a:gd name="T21" fmla="*/ 58 h 58"/>
              <a:gd name="T22" fmla="*/ 0 w 59"/>
              <a:gd name="T23" fmla="*/ 31 h 58"/>
              <a:gd name="T24" fmla="*/ 0 w 59"/>
              <a:gd name="T25" fmla="*/ 26 h 58"/>
              <a:gd name="T26" fmla="*/ 3 w 59"/>
              <a:gd name="T27" fmla="*/ 24 h 58"/>
              <a:gd name="T28" fmla="*/ 17 w 59"/>
              <a:gd name="T29" fmla="*/ 24 h 58"/>
              <a:gd name="T30" fmla="*/ 20 w 59"/>
              <a:gd name="T31" fmla="*/ 26 h 58"/>
              <a:gd name="T32" fmla="*/ 20 w 59"/>
              <a:gd name="T33" fmla="*/ 31 h 58"/>
              <a:gd name="T34" fmla="*/ 30 w 59"/>
              <a:gd name="T35" fmla="*/ 38 h 58"/>
              <a:gd name="T36" fmla="*/ 39 w 59"/>
              <a:gd name="T37" fmla="*/ 31 h 58"/>
              <a:gd name="T38" fmla="*/ 39 w 59"/>
              <a:gd name="T39" fmla="*/ 26 h 58"/>
              <a:gd name="T40" fmla="*/ 42 w 59"/>
              <a:gd name="T41" fmla="*/ 24 h 58"/>
              <a:gd name="T42" fmla="*/ 56 w 59"/>
              <a:gd name="T43" fmla="*/ 24 h 58"/>
              <a:gd name="T44" fmla="*/ 59 w 59"/>
              <a:gd name="T45" fmla="*/ 26 h 58"/>
              <a:gd name="T46" fmla="*/ 59 w 59"/>
              <a:gd name="T47" fmla="*/ 31 h 58"/>
              <a:gd name="T48" fmla="*/ 59 w 59"/>
              <a:gd name="T49" fmla="*/ 17 h 58"/>
              <a:gd name="T50" fmla="*/ 56 w 59"/>
              <a:gd name="T51" fmla="*/ 19 h 58"/>
              <a:gd name="T52" fmla="*/ 42 w 59"/>
              <a:gd name="T53" fmla="*/ 19 h 58"/>
              <a:gd name="T54" fmla="*/ 39 w 59"/>
              <a:gd name="T55" fmla="*/ 17 h 58"/>
              <a:gd name="T56" fmla="*/ 39 w 59"/>
              <a:gd name="T57" fmla="*/ 2 h 58"/>
              <a:gd name="T58" fmla="*/ 42 w 59"/>
              <a:gd name="T59" fmla="*/ 0 h 58"/>
              <a:gd name="T60" fmla="*/ 56 w 59"/>
              <a:gd name="T61" fmla="*/ 0 h 58"/>
              <a:gd name="T62" fmla="*/ 59 w 59"/>
              <a:gd name="T63" fmla="*/ 2 h 58"/>
              <a:gd name="T64" fmla="*/ 59 w 59"/>
              <a:gd name="T65" fmla="*/ 17 h 58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9" h="58">
                <a:moveTo>
                  <a:pt x="20" y="17"/>
                </a:moveTo>
                <a:cubicBezTo>
                  <a:pt x="20" y="18"/>
                  <a:pt x="19" y="19"/>
                  <a:pt x="17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2" y="19"/>
                  <a:pt x="0" y="18"/>
                  <a:pt x="0" y="1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9" y="0"/>
                  <a:pt x="20" y="1"/>
                  <a:pt x="20" y="2"/>
                </a:cubicBezTo>
                <a:lnTo>
                  <a:pt x="20" y="17"/>
                </a:lnTo>
                <a:close/>
                <a:moveTo>
                  <a:pt x="59" y="31"/>
                </a:moveTo>
                <a:cubicBezTo>
                  <a:pt x="59" y="47"/>
                  <a:pt x="46" y="58"/>
                  <a:pt x="30" y="58"/>
                </a:cubicBezTo>
                <a:cubicBezTo>
                  <a:pt x="13" y="58"/>
                  <a:pt x="0" y="47"/>
                  <a:pt x="0" y="31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2" y="24"/>
                  <a:pt x="3" y="24"/>
                </a:cubicBezTo>
                <a:cubicBezTo>
                  <a:pt x="17" y="24"/>
                  <a:pt x="17" y="24"/>
                  <a:pt x="17" y="24"/>
                </a:cubicBezTo>
                <a:cubicBezTo>
                  <a:pt x="19" y="24"/>
                  <a:pt x="20" y="25"/>
                  <a:pt x="20" y="26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8"/>
                  <a:pt x="28" y="38"/>
                  <a:pt x="30" y="38"/>
                </a:cubicBezTo>
                <a:cubicBezTo>
                  <a:pt x="31" y="38"/>
                  <a:pt x="39" y="38"/>
                  <a:pt x="39" y="31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25"/>
                  <a:pt x="40" y="24"/>
                  <a:pt x="42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8" y="24"/>
                  <a:pt x="59" y="25"/>
                  <a:pt x="59" y="26"/>
                </a:cubicBezTo>
                <a:lnTo>
                  <a:pt x="59" y="31"/>
                </a:lnTo>
                <a:close/>
                <a:moveTo>
                  <a:pt x="59" y="17"/>
                </a:moveTo>
                <a:cubicBezTo>
                  <a:pt x="59" y="18"/>
                  <a:pt x="58" y="19"/>
                  <a:pt x="56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40" y="19"/>
                  <a:pt x="39" y="18"/>
                  <a:pt x="39" y="17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"/>
                  <a:pt x="40" y="0"/>
                  <a:pt x="42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lnTo>
                  <a:pt x="59" y="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499" name="Freeform 222">
            <a:extLst>
              <a:ext uri="{FF2B5EF4-FFF2-40B4-BE49-F238E27FC236}">
                <a16:creationId xmlns:a16="http://schemas.microsoft.com/office/drawing/2014/main" id="{5BE3B604-7516-B044-B094-FCF82A8F45DB}"/>
              </a:ext>
            </a:extLst>
          </p:cNvPr>
          <p:cNvSpPr>
            <a:spLocks noEditPoints="1"/>
          </p:cNvSpPr>
          <p:nvPr/>
        </p:nvSpPr>
        <p:spPr bwMode="auto">
          <a:xfrm>
            <a:off x="3460750" y="4381500"/>
            <a:ext cx="133350" cy="230188"/>
          </a:xfrm>
          <a:custGeom>
            <a:avLst/>
            <a:gdLst>
              <a:gd name="T0" fmla="*/ 39 w 39"/>
              <a:gd name="T1" fmla="*/ 41 h 67"/>
              <a:gd name="T2" fmla="*/ 35 w 39"/>
              <a:gd name="T3" fmla="*/ 45 h 67"/>
              <a:gd name="T4" fmla="*/ 31 w 39"/>
              <a:gd name="T5" fmla="*/ 41 h 67"/>
              <a:gd name="T6" fmla="*/ 31 w 39"/>
              <a:gd name="T7" fmla="*/ 28 h 67"/>
              <a:gd name="T8" fmla="*/ 29 w 39"/>
              <a:gd name="T9" fmla="*/ 28 h 67"/>
              <a:gd name="T10" fmla="*/ 29 w 39"/>
              <a:gd name="T11" fmla="*/ 62 h 67"/>
              <a:gd name="T12" fmla="*/ 25 w 39"/>
              <a:gd name="T13" fmla="*/ 67 h 67"/>
              <a:gd name="T14" fmla="*/ 20 w 39"/>
              <a:gd name="T15" fmla="*/ 62 h 67"/>
              <a:gd name="T16" fmla="*/ 20 w 39"/>
              <a:gd name="T17" fmla="*/ 45 h 67"/>
              <a:gd name="T18" fmla="*/ 18 w 39"/>
              <a:gd name="T19" fmla="*/ 45 h 67"/>
              <a:gd name="T20" fmla="*/ 18 w 39"/>
              <a:gd name="T21" fmla="*/ 62 h 67"/>
              <a:gd name="T22" fmla="*/ 14 w 39"/>
              <a:gd name="T23" fmla="*/ 67 h 67"/>
              <a:gd name="T24" fmla="*/ 9 w 39"/>
              <a:gd name="T25" fmla="*/ 62 h 67"/>
              <a:gd name="T26" fmla="*/ 9 w 39"/>
              <a:gd name="T27" fmla="*/ 28 h 67"/>
              <a:gd name="T28" fmla="*/ 7 w 39"/>
              <a:gd name="T29" fmla="*/ 28 h 67"/>
              <a:gd name="T30" fmla="*/ 7 w 39"/>
              <a:gd name="T31" fmla="*/ 41 h 67"/>
              <a:gd name="T32" fmla="*/ 3 w 39"/>
              <a:gd name="T33" fmla="*/ 45 h 67"/>
              <a:gd name="T34" fmla="*/ 0 w 39"/>
              <a:gd name="T35" fmla="*/ 41 h 67"/>
              <a:gd name="T36" fmla="*/ 0 w 39"/>
              <a:gd name="T37" fmla="*/ 25 h 67"/>
              <a:gd name="T38" fmla="*/ 7 w 39"/>
              <a:gd name="T39" fmla="*/ 18 h 67"/>
              <a:gd name="T40" fmla="*/ 31 w 39"/>
              <a:gd name="T41" fmla="*/ 18 h 67"/>
              <a:gd name="T42" fmla="*/ 39 w 39"/>
              <a:gd name="T43" fmla="*/ 25 h 67"/>
              <a:gd name="T44" fmla="*/ 39 w 39"/>
              <a:gd name="T45" fmla="*/ 41 h 67"/>
              <a:gd name="T46" fmla="*/ 19 w 39"/>
              <a:gd name="T47" fmla="*/ 17 h 67"/>
              <a:gd name="T48" fmla="*/ 11 w 39"/>
              <a:gd name="T49" fmla="*/ 8 h 67"/>
              <a:gd name="T50" fmla="*/ 19 w 39"/>
              <a:gd name="T51" fmla="*/ 0 h 67"/>
              <a:gd name="T52" fmla="*/ 28 w 39"/>
              <a:gd name="T53" fmla="*/ 8 h 67"/>
              <a:gd name="T54" fmla="*/ 19 w 39"/>
              <a:gd name="T55" fmla="*/ 17 h 6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9" h="67">
                <a:moveTo>
                  <a:pt x="39" y="41"/>
                </a:moveTo>
                <a:cubicBezTo>
                  <a:pt x="39" y="43"/>
                  <a:pt x="37" y="45"/>
                  <a:pt x="35" y="45"/>
                </a:cubicBezTo>
                <a:cubicBezTo>
                  <a:pt x="33" y="45"/>
                  <a:pt x="31" y="43"/>
                  <a:pt x="31" y="41"/>
                </a:cubicBezTo>
                <a:cubicBezTo>
                  <a:pt x="31" y="28"/>
                  <a:pt x="31" y="28"/>
                  <a:pt x="31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5"/>
                  <a:pt x="27" y="67"/>
                  <a:pt x="25" y="67"/>
                </a:cubicBezTo>
                <a:cubicBezTo>
                  <a:pt x="22" y="67"/>
                  <a:pt x="20" y="65"/>
                  <a:pt x="20" y="62"/>
                </a:cubicBezTo>
                <a:cubicBezTo>
                  <a:pt x="20" y="45"/>
                  <a:pt x="20" y="45"/>
                  <a:pt x="20" y="45"/>
                </a:cubicBezTo>
                <a:cubicBezTo>
                  <a:pt x="18" y="45"/>
                  <a:pt x="18" y="45"/>
                  <a:pt x="18" y="45"/>
                </a:cubicBezTo>
                <a:cubicBezTo>
                  <a:pt x="18" y="62"/>
                  <a:pt x="18" y="62"/>
                  <a:pt x="18" y="62"/>
                </a:cubicBezTo>
                <a:cubicBezTo>
                  <a:pt x="18" y="65"/>
                  <a:pt x="16" y="67"/>
                  <a:pt x="14" y="67"/>
                </a:cubicBezTo>
                <a:cubicBezTo>
                  <a:pt x="11" y="67"/>
                  <a:pt x="9" y="65"/>
                  <a:pt x="9" y="62"/>
                </a:cubicBezTo>
                <a:cubicBezTo>
                  <a:pt x="9" y="28"/>
                  <a:pt x="9" y="28"/>
                  <a:pt x="9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41"/>
                  <a:pt x="7" y="41"/>
                  <a:pt x="7" y="41"/>
                </a:cubicBezTo>
                <a:cubicBezTo>
                  <a:pt x="7" y="43"/>
                  <a:pt x="5" y="45"/>
                  <a:pt x="3" y="45"/>
                </a:cubicBezTo>
                <a:cubicBezTo>
                  <a:pt x="1" y="45"/>
                  <a:pt x="0" y="43"/>
                  <a:pt x="0" y="41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1"/>
                  <a:pt x="3" y="18"/>
                  <a:pt x="7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5" y="18"/>
                  <a:pt x="39" y="21"/>
                  <a:pt x="39" y="25"/>
                </a:cubicBezTo>
                <a:lnTo>
                  <a:pt x="39" y="41"/>
                </a:lnTo>
                <a:close/>
                <a:moveTo>
                  <a:pt x="19" y="17"/>
                </a:moveTo>
                <a:cubicBezTo>
                  <a:pt x="14" y="17"/>
                  <a:pt x="11" y="13"/>
                  <a:pt x="11" y="8"/>
                </a:cubicBezTo>
                <a:cubicBezTo>
                  <a:pt x="11" y="4"/>
                  <a:pt x="14" y="0"/>
                  <a:pt x="19" y="0"/>
                </a:cubicBezTo>
                <a:cubicBezTo>
                  <a:pt x="24" y="0"/>
                  <a:pt x="28" y="4"/>
                  <a:pt x="28" y="8"/>
                </a:cubicBezTo>
                <a:cubicBezTo>
                  <a:pt x="28" y="13"/>
                  <a:pt x="24" y="17"/>
                  <a:pt x="19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00" name="Freeform 223">
            <a:extLst>
              <a:ext uri="{FF2B5EF4-FFF2-40B4-BE49-F238E27FC236}">
                <a16:creationId xmlns:a16="http://schemas.microsoft.com/office/drawing/2014/main" id="{E726FEF5-730E-F644-BB50-A555D07A6CB4}"/>
              </a:ext>
            </a:extLst>
          </p:cNvPr>
          <p:cNvSpPr>
            <a:spLocks noEditPoints="1"/>
          </p:cNvSpPr>
          <p:nvPr/>
        </p:nvSpPr>
        <p:spPr bwMode="auto">
          <a:xfrm>
            <a:off x="3954463" y="4394200"/>
            <a:ext cx="233362" cy="200025"/>
          </a:xfrm>
          <a:custGeom>
            <a:avLst/>
            <a:gdLst>
              <a:gd name="T0" fmla="*/ 10 w 68"/>
              <a:gd name="T1" fmla="*/ 58 h 58"/>
              <a:gd name="T2" fmla="*/ 9 w 68"/>
              <a:gd name="T3" fmla="*/ 58 h 58"/>
              <a:gd name="T4" fmla="*/ 0 w 68"/>
              <a:gd name="T5" fmla="*/ 49 h 58"/>
              <a:gd name="T6" fmla="*/ 0 w 68"/>
              <a:gd name="T7" fmla="*/ 18 h 58"/>
              <a:gd name="T8" fmla="*/ 9 w 68"/>
              <a:gd name="T9" fmla="*/ 9 h 58"/>
              <a:gd name="T10" fmla="*/ 10 w 68"/>
              <a:gd name="T11" fmla="*/ 9 h 58"/>
              <a:gd name="T12" fmla="*/ 10 w 68"/>
              <a:gd name="T13" fmla="*/ 58 h 58"/>
              <a:gd name="T14" fmla="*/ 55 w 68"/>
              <a:gd name="T15" fmla="*/ 58 h 58"/>
              <a:gd name="T16" fmla="*/ 14 w 68"/>
              <a:gd name="T17" fmla="*/ 58 h 58"/>
              <a:gd name="T18" fmla="*/ 14 w 68"/>
              <a:gd name="T19" fmla="*/ 9 h 58"/>
              <a:gd name="T20" fmla="*/ 20 w 68"/>
              <a:gd name="T21" fmla="*/ 9 h 58"/>
              <a:gd name="T22" fmla="*/ 20 w 68"/>
              <a:gd name="T23" fmla="*/ 3 h 58"/>
              <a:gd name="T24" fmla="*/ 24 w 68"/>
              <a:gd name="T25" fmla="*/ 0 h 58"/>
              <a:gd name="T26" fmla="*/ 45 w 68"/>
              <a:gd name="T27" fmla="*/ 0 h 58"/>
              <a:gd name="T28" fmla="*/ 49 w 68"/>
              <a:gd name="T29" fmla="*/ 3 h 58"/>
              <a:gd name="T30" fmla="*/ 49 w 68"/>
              <a:gd name="T31" fmla="*/ 9 h 58"/>
              <a:gd name="T32" fmla="*/ 55 w 68"/>
              <a:gd name="T33" fmla="*/ 9 h 58"/>
              <a:gd name="T34" fmla="*/ 55 w 68"/>
              <a:gd name="T35" fmla="*/ 58 h 58"/>
              <a:gd name="T36" fmla="*/ 49 w 68"/>
              <a:gd name="T37" fmla="*/ 30 h 58"/>
              <a:gd name="T38" fmla="*/ 48 w 68"/>
              <a:gd name="T39" fmla="*/ 29 h 58"/>
              <a:gd name="T40" fmla="*/ 39 w 68"/>
              <a:gd name="T41" fmla="*/ 29 h 58"/>
              <a:gd name="T42" fmla="*/ 39 w 68"/>
              <a:gd name="T43" fmla="*/ 20 h 58"/>
              <a:gd name="T44" fmla="*/ 38 w 68"/>
              <a:gd name="T45" fmla="*/ 19 h 58"/>
              <a:gd name="T46" fmla="*/ 31 w 68"/>
              <a:gd name="T47" fmla="*/ 19 h 58"/>
              <a:gd name="T48" fmla="*/ 30 w 68"/>
              <a:gd name="T49" fmla="*/ 20 h 58"/>
              <a:gd name="T50" fmla="*/ 30 w 68"/>
              <a:gd name="T51" fmla="*/ 29 h 58"/>
              <a:gd name="T52" fmla="*/ 21 w 68"/>
              <a:gd name="T53" fmla="*/ 29 h 58"/>
              <a:gd name="T54" fmla="*/ 20 w 68"/>
              <a:gd name="T55" fmla="*/ 30 h 58"/>
              <a:gd name="T56" fmla="*/ 20 w 68"/>
              <a:gd name="T57" fmla="*/ 37 h 58"/>
              <a:gd name="T58" fmla="*/ 21 w 68"/>
              <a:gd name="T59" fmla="*/ 38 h 58"/>
              <a:gd name="T60" fmla="*/ 30 w 68"/>
              <a:gd name="T61" fmla="*/ 38 h 58"/>
              <a:gd name="T62" fmla="*/ 30 w 68"/>
              <a:gd name="T63" fmla="*/ 47 h 58"/>
              <a:gd name="T64" fmla="*/ 31 w 68"/>
              <a:gd name="T65" fmla="*/ 48 h 58"/>
              <a:gd name="T66" fmla="*/ 38 w 68"/>
              <a:gd name="T67" fmla="*/ 48 h 58"/>
              <a:gd name="T68" fmla="*/ 39 w 68"/>
              <a:gd name="T69" fmla="*/ 47 h 58"/>
              <a:gd name="T70" fmla="*/ 39 w 68"/>
              <a:gd name="T71" fmla="*/ 38 h 58"/>
              <a:gd name="T72" fmla="*/ 48 w 68"/>
              <a:gd name="T73" fmla="*/ 38 h 58"/>
              <a:gd name="T74" fmla="*/ 49 w 68"/>
              <a:gd name="T75" fmla="*/ 37 h 58"/>
              <a:gd name="T76" fmla="*/ 49 w 68"/>
              <a:gd name="T77" fmla="*/ 30 h 58"/>
              <a:gd name="T78" fmla="*/ 44 w 68"/>
              <a:gd name="T79" fmla="*/ 9 h 58"/>
              <a:gd name="T80" fmla="*/ 44 w 68"/>
              <a:gd name="T81" fmla="*/ 4 h 58"/>
              <a:gd name="T82" fmla="*/ 25 w 68"/>
              <a:gd name="T83" fmla="*/ 4 h 58"/>
              <a:gd name="T84" fmla="*/ 25 w 68"/>
              <a:gd name="T85" fmla="*/ 9 h 58"/>
              <a:gd name="T86" fmla="*/ 44 w 68"/>
              <a:gd name="T87" fmla="*/ 9 h 58"/>
              <a:gd name="T88" fmla="*/ 68 w 68"/>
              <a:gd name="T89" fmla="*/ 49 h 58"/>
              <a:gd name="T90" fmla="*/ 60 w 68"/>
              <a:gd name="T91" fmla="*/ 58 h 58"/>
              <a:gd name="T92" fmla="*/ 59 w 68"/>
              <a:gd name="T93" fmla="*/ 58 h 58"/>
              <a:gd name="T94" fmla="*/ 59 w 68"/>
              <a:gd name="T95" fmla="*/ 9 h 58"/>
              <a:gd name="T96" fmla="*/ 60 w 68"/>
              <a:gd name="T97" fmla="*/ 9 h 58"/>
              <a:gd name="T98" fmla="*/ 68 w 68"/>
              <a:gd name="T99" fmla="*/ 18 h 58"/>
              <a:gd name="T100" fmla="*/ 68 w 68"/>
              <a:gd name="T101" fmla="*/ 49 h 58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8" h="58">
                <a:moveTo>
                  <a:pt x="10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0" y="9"/>
                  <a:pt x="10" y="9"/>
                  <a:pt x="10" y="9"/>
                </a:cubicBezTo>
                <a:lnTo>
                  <a:pt x="10" y="58"/>
                </a:lnTo>
                <a:close/>
                <a:moveTo>
                  <a:pt x="55" y="58"/>
                </a:moveTo>
                <a:cubicBezTo>
                  <a:pt x="14" y="58"/>
                  <a:pt x="14" y="58"/>
                  <a:pt x="14" y="58"/>
                </a:cubicBezTo>
                <a:cubicBezTo>
                  <a:pt x="14" y="9"/>
                  <a:pt x="14" y="9"/>
                  <a:pt x="14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5" y="9"/>
                  <a:pt x="55" y="9"/>
                  <a:pt x="55" y="9"/>
                </a:cubicBezTo>
                <a:lnTo>
                  <a:pt x="55" y="58"/>
                </a:lnTo>
                <a:close/>
                <a:moveTo>
                  <a:pt x="49" y="30"/>
                </a:moveTo>
                <a:cubicBezTo>
                  <a:pt x="49" y="29"/>
                  <a:pt x="49" y="29"/>
                  <a:pt x="48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39" y="19"/>
                  <a:pt x="38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9"/>
                  <a:pt x="30" y="20"/>
                  <a:pt x="30" y="20"/>
                </a:cubicBezTo>
                <a:cubicBezTo>
                  <a:pt x="30" y="29"/>
                  <a:pt x="30" y="29"/>
                  <a:pt x="3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30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20" y="38"/>
                  <a:pt x="21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8"/>
                  <a:pt x="30" y="48"/>
                  <a:pt x="31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cubicBezTo>
                  <a:pt x="39" y="38"/>
                  <a:pt x="39" y="38"/>
                  <a:pt x="39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9" y="38"/>
                  <a:pt x="49" y="38"/>
                  <a:pt x="49" y="37"/>
                </a:cubicBezTo>
                <a:lnTo>
                  <a:pt x="49" y="30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9"/>
                  <a:pt x="59" y="9"/>
                  <a:pt x="59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01" name="Freeform 224">
            <a:extLst>
              <a:ext uri="{FF2B5EF4-FFF2-40B4-BE49-F238E27FC236}">
                <a16:creationId xmlns:a16="http://schemas.microsoft.com/office/drawing/2014/main" id="{610A61F7-8D15-ED44-ACC7-A6CCC521E5CF}"/>
              </a:ext>
            </a:extLst>
          </p:cNvPr>
          <p:cNvSpPr>
            <a:spLocks/>
          </p:cNvSpPr>
          <p:nvPr/>
        </p:nvSpPr>
        <p:spPr bwMode="auto">
          <a:xfrm>
            <a:off x="4448175" y="4459288"/>
            <a:ext cx="185738" cy="52387"/>
          </a:xfrm>
          <a:custGeom>
            <a:avLst/>
            <a:gdLst>
              <a:gd name="T0" fmla="*/ 54 w 54"/>
              <a:gd name="T1" fmla="*/ 11 h 15"/>
              <a:gd name="T2" fmla="*/ 50 w 54"/>
              <a:gd name="T3" fmla="*/ 15 h 15"/>
              <a:gd name="T4" fmla="*/ 4 w 54"/>
              <a:gd name="T5" fmla="*/ 15 h 15"/>
              <a:gd name="T6" fmla="*/ 0 w 54"/>
              <a:gd name="T7" fmla="*/ 11 h 15"/>
              <a:gd name="T8" fmla="*/ 0 w 54"/>
              <a:gd name="T9" fmla="*/ 4 h 15"/>
              <a:gd name="T10" fmla="*/ 4 w 54"/>
              <a:gd name="T11" fmla="*/ 0 h 15"/>
              <a:gd name="T12" fmla="*/ 50 w 54"/>
              <a:gd name="T13" fmla="*/ 0 h 15"/>
              <a:gd name="T14" fmla="*/ 54 w 54"/>
              <a:gd name="T15" fmla="*/ 4 h 15"/>
              <a:gd name="T16" fmla="*/ 54 w 54"/>
              <a:gd name="T17" fmla="*/ 11 h 1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4" h="15">
                <a:moveTo>
                  <a:pt x="54" y="11"/>
                </a:moveTo>
                <a:cubicBezTo>
                  <a:pt x="54" y="13"/>
                  <a:pt x="52" y="15"/>
                  <a:pt x="50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2" y="15"/>
                  <a:pt x="0" y="13"/>
                  <a:pt x="0" y="11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2" y="0"/>
                  <a:pt x="54" y="2"/>
                  <a:pt x="54" y="4"/>
                </a:cubicBezTo>
                <a:lnTo>
                  <a:pt x="54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02" name="Freeform 225">
            <a:extLst>
              <a:ext uri="{FF2B5EF4-FFF2-40B4-BE49-F238E27FC236}">
                <a16:creationId xmlns:a16="http://schemas.microsoft.com/office/drawing/2014/main" id="{4DA44217-113E-1746-B80B-BEEF0C9624F4}"/>
              </a:ext>
            </a:extLst>
          </p:cNvPr>
          <p:cNvSpPr>
            <a:spLocks noEditPoints="1"/>
          </p:cNvSpPr>
          <p:nvPr/>
        </p:nvSpPr>
        <p:spPr bwMode="auto">
          <a:xfrm>
            <a:off x="4943475" y="4408488"/>
            <a:ext cx="98425" cy="168275"/>
          </a:xfrm>
          <a:custGeom>
            <a:avLst/>
            <a:gdLst>
              <a:gd name="T0" fmla="*/ 29 w 29"/>
              <a:gd name="T1" fmla="*/ 44 h 49"/>
              <a:gd name="T2" fmla="*/ 24 w 29"/>
              <a:gd name="T3" fmla="*/ 49 h 49"/>
              <a:gd name="T4" fmla="*/ 5 w 29"/>
              <a:gd name="T5" fmla="*/ 49 h 49"/>
              <a:gd name="T6" fmla="*/ 0 w 29"/>
              <a:gd name="T7" fmla="*/ 44 h 49"/>
              <a:gd name="T8" fmla="*/ 0 w 29"/>
              <a:gd name="T9" fmla="*/ 5 h 49"/>
              <a:gd name="T10" fmla="*/ 5 w 29"/>
              <a:gd name="T11" fmla="*/ 0 h 49"/>
              <a:gd name="T12" fmla="*/ 24 w 29"/>
              <a:gd name="T13" fmla="*/ 0 h 49"/>
              <a:gd name="T14" fmla="*/ 29 w 29"/>
              <a:gd name="T15" fmla="*/ 5 h 49"/>
              <a:gd name="T16" fmla="*/ 29 w 29"/>
              <a:gd name="T17" fmla="*/ 44 h 49"/>
              <a:gd name="T18" fmla="*/ 25 w 29"/>
              <a:gd name="T19" fmla="*/ 11 h 49"/>
              <a:gd name="T20" fmla="*/ 24 w 29"/>
              <a:gd name="T21" fmla="*/ 10 h 49"/>
              <a:gd name="T22" fmla="*/ 5 w 29"/>
              <a:gd name="T23" fmla="*/ 10 h 49"/>
              <a:gd name="T24" fmla="*/ 3 w 29"/>
              <a:gd name="T25" fmla="*/ 11 h 49"/>
              <a:gd name="T26" fmla="*/ 3 w 29"/>
              <a:gd name="T27" fmla="*/ 38 h 49"/>
              <a:gd name="T28" fmla="*/ 5 w 29"/>
              <a:gd name="T29" fmla="*/ 39 h 49"/>
              <a:gd name="T30" fmla="*/ 24 w 29"/>
              <a:gd name="T31" fmla="*/ 39 h 49"/>
              <a:gd name="T32" fmla="*/ 25 w 29"/>
              <a:gd name="T33" fmla="*/ 38 h 49"/>
              <a:gd name="T34" fmla="*/ 25 w 29"/>
              <a:gd name="T35" fmla="*/ 11 h 49"/>
              <a:gd name="T36" fmla="*/ 17 w 29"/>
              <a:gd name="T37" fmla="*/ 5 h 49"/>
              <a:gd name="T38" fmla="*/ 11 w 29"/>
              <a:gd name="T39" fmla="*/ 5 h 49"/>
              <a:gd name="T40" fmla="*/ 11 w 29"/>
              <a:gd name="T41" fmla="*/ 6 h 49"/>
              <a:gd name="T42" fmla="*/ 11 w 29"/>
              <a:gd name="T43" fmla="*/ 6 h 49"/>
              <a:gd name="T44" fmla="*/ 17 w 29"/>
              <a:gd name="T45" fmla="*/ 6 h 49"/>
              <a:gd name="T46" fmla="*/ 18 w 29"/>
              <a:gd name="T47" fmla="*/ 6 h 49"/>
              <a:gd name="T48" fmla="*/ 17 w 29"/>
              <a:gd name="T49" fmla="*/ 5 h 49"/>
              <a:gd name="T50" fmla="*/ 14 w 29"/>
              <a:gd name="T51" fmla="*/ 41 h 49"/>
              <a:gd name="T52" fmla="*/ 11 w 29"/>
              <a:gd name="T53" fmla="*/ 44 h 49"/>
              <a:gd name="T54" fmla="*/ 14 w 29"/>
              <a:gd name="T55" fmla="*/ 47 h 49"/>
              <a:gd name="T56" fmla="*/ 17 w 29"/>
              <a:gd name="T57" fmla="*/ 44 h 49"/>
              <a:gd name="T58" fmla="*/ 14 w 29"/>
              <a:gd name="T59" fmla="*/ 41 h 4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9" h="49">
                <a:moveTo>
                  <a:pt x="29" y="44"/>
                </a:moveTo>
                <a:cubicBezTo>
                  <a:pt x="29" y="47"/>
                  <a:pt x="27" y="49"/>
                  <a:pt x="24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2" y="49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2" y="0"/>
                  <a:pt x="5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7" y="0"/>
                  <a:pt x="29" y="3"/>
                  <a:pt x="29" y="5"/>
                </a:cubicBezTo>
                <a:lnTo>
                  <a:pt x="29" y="44"/>
                </a:lnTo>
                <a:close/>
                <a:moveTo>
                  <a:pt x="25" y="11"/>
                </a:moveTo>
                <a:cubicBezTo>
                  <a:pt x="25" y="11"/>
                  <a:pt x="25" y="10"/>
                  <a:pt x="24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4" y="10"/>
                  <a:pt x="3" y="11"/>
                  <a:pt x="3" y="11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9"/>
                  <a:pt x="4" y="39"/>
                  <a:pt x="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5" y="39"/>
                  <a:pt x="25" y="39"/>
                  <a:pt x="25" y="38"/>
                </a:cubicBezTo>
                <a:lnTo>
                  <a:pt x="25" y="11"/>
                </a:lnTo>
                <a:close/>
                <a:moveTo>
                  <a:pt x="17" y="5"/>
                </a:move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5"/>
                  <a:pt x="17" y="5"/>
                </a:cubicBezTo>
                <a:close/>
                <a:moveTo>
                  <a:pt x="14" y="41"/>
                </a:moveTo>
                <a:cubicBezTo>
                  <a:pt x="13" y="41"/>
                  <a:pt x="11" y="42"/>
                  <a:pt x="11" y="44"/>
                </a:cubicBezTo>
                <a:cubicBezTo>
                  <a:pt x="11" y="46"/>
                  <a:pt x="13" y="47"/>
                  <a:pt x="14" y="47"/>
                </a:cubicBezTo>
                <a:cubicBezTo>
                  <a:pt x="16" y="47"/>
                  <a:pt x="17" y="46"/>
                  <a:pt x="17" y="44"/>
                </a:cubicBezTo>
                <a:cubicBezTo>
                  <a:pt x="17" y="42"/>
                  <a:pt x="16" y="41"/>
                  <a:pt x="14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03" name="Freeform 226">
            <a:extLst>
              <a:ext uri="{FF2B5EF4-FFF2-40B4-BE49-F238E27FC236}">
                <a16:creationId xmlns:a16="http://schemas.microsoft.com/office/drawing/2014/main" id="{4D46B35C-06AA-8948-8630-51AF05946B8E}"/>
              </a:ext>
            </a:extLst>
          </p:cNvPr>
          <p:cNvSpPr>
            <a:spLocks noEditPoints="1"/>
          </p:cNvSpPr>
          <p:nvPr/>
        </p:nvSpPr>
        <p:spPr bwMode="auto">
          <a:xfrm>
            <a:off x="5437188" y="4394200"/>
            <a:ext cx="298450" cy="200025"/>
          </a:xfrm>
          <a:custGeom>
            <a:avLst/>
            <a:gdLst>
              <a:gd name="T0" fmla="*/ 86 w 87"/>
              <a:gd name="T1" fmla="*/ 15 h 58"/>
              <a:gd name="T2" fmla="*/ 44 w 87"/>
              <a:gd name="T3" fmla="*/ 29 h 58"/>
              <a:gd name="T4" fmla="*/ 43 w 87"/>
              <a:gd name="T5" fmla="*/ 29 h 58"/>
              <a:gd name="T6" fmla="*/ 43 w 87"/>
              <a:gd name="T7" fmla="*/ 29 h 58"/>
              <a:gd name="T8" fmla="*/ 18 w 87"/>
              <a:gd name="T9" fmla="*/ 21 h 58"/>
              <a:gd name="T10" fmla="*/ 14 w 87"/>
              <a:gd name="T11" fmla="*/ 32 h 58"/>
              <a:gd name="T12" fmla="*/ 17 w 87"/>
              <a:gd name="T13" fmla="*/ 36 h 58"/>
              <a:gd name="T14" fmla="*/ 15 w 87"/>
              <a:gd name="T15" fmla="*/ 40 h 58"/>
              <a:gd name="T16" fmla="*/ 17 w 87"/>
              <a:gd name="T17" fmla="*/ 56 h 58"/>
              <a:gd name="T18" fmla="*/ 16 w 87"/>
              <a:gd name="T19" fmla="*/ 57 h 58"/>
              <a:gd name="T20" fmla="*/ 16 w 87"/>
              <a:gd name="T21" fmla="*/ 58 h 58"/>
              <a:gd name="T22" fmla="*/ 8 w 87"/>
              <a:gd name="T23" fmla="*/ 58 h 58"/>
              <a:gd name="T24" fmla="*/ 7 w 87"/>
              <a:gd name="T25" fmla="*/ 57 h 58"/>
              <a:gd name="T26" fmla="*/ 7 w 87"/>
              <a:gd name="T27" fmla="*/ 56 h 58"/>
              <a:gd name="T28" fmla="*/ 9 w 87"/>
              <a:gd name="T29" fmla="*/ 40 h 58"/>
              <a:gd name="T30" fmla="*/ 7 w 87"/>
              <a:gd name="T31" fmla="*/ 36 h 58"/>
              <a:gd name="T32" fmla="*/ 10 w 87"/>
              <a:gd name="T33" fmla="*/ 32 h 58"/>
              <a:gd name="T34" fmla="*/ 13 w 87"/>
              <a:gd name="T35" fmla="*/ 19 h 58"/>
              <a:gd name="T36" fmla="*/ 1 w 87"/>
              <a:gd name="T37" fmla="*/ 15 h 58"/>
              <a:gd name="T38" fmla="*/ 0 w 87"/>
              <a:gd name="T39" fmla="*/ 14 h 58"/>
              <a:gd name="T40" fmla="*/ 1 w 87"/>
              <a:gd name="T41" fmla="*/ 13 h 58"/>
              <a:gd name="T42" fmla="*/ 43 w 87"/>
              <a:gd name="T43" fmla="*/ 0 h 58"/>
              <a:gd name="T44" fmla="*/ 43 w 87"/>
              <a:gd name="T45" fmla="*/ 0 h 58"/>
              <a:gd name="T46" fmla="*/ 44 w 87"/>
              <a:gd name="T47" fmla="*/ 0 h 58"/>
              <a:gd name="T48" fmla="*/ 86 w 87"/>
              <a:gd name="T49" fmla="*/ 13 h 58"/>
              <a:gd name="T50" fmla="*/ 87 w 87"/>
              <a:gd name="T51" fmla="*/ 14 h 58"/>
              <a:gd name="T52" fmla="*/ 86 w 87"/>
              <a:gd name="T53" fmla="*/ 15 h 58"/>
              <a:gd name="T54" fmla="*/ 68 w 87"/>
              <a:gd name="T55" fmla="*/ 38 h 58"/>
              <a:gd name="T56" fmla="*/ 43 w 87"/>
              <a:gd name="T57" fmla="*/ 48 h 58"/>
              <a:gd name="T58" fmla="*/ 19 w 87"/>
              <a:gd name="T59" fmla="*/ 38 h 58"/>
              <a:gd name="T60" fmla="*/ 20 w 87"/>
              <a:gd name="T61" fmla="*/ 26 h 58"/>
              <a:gd name="T62" fmla="*/ 42 w 87"/>
              <a:gd name="T63" fmla="*/ 33 h 58"/>
              <a:gd name="T64" fmla="*/ 43 w 87"/>
              <a:gd name="T65" fmla="*/ 34 h 58"/>
              <a:gd name="T66" fmla="*/ 45 w 87"/>
              <a:gd name="T67" fmla="*/ 33 h 58"/>
              <a:gd name="T68" fmla="*/ 67 w 87"/>
              <a:gd name="T69" fmla="*/ 26 h 58"/>
              <a:gd name="T70" fmla="*/ 68 w 87"/>
              <a:gd name="T71" fmla="*/ 38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87" h="58">
                <a:moveTo>
                  <a:pt x="86" y="15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18" y="21"/>
                  <a:pt x="18" y="21"/>
                  <a:pt x="18" y="21"/>
                </a:cubicBezTo>
                <a:cubicBezTo>
                  <a:pt x="16" y="23"/>
                  <a:pt x="15" y="27"/>
                  <a:pt x="14" y="32"/>
                </a:cubicBezTo>
                <a:cubicBezTo>
                  <a:pt x="16" y="33"/>
                  <a:pt x="17" y="34"/>
                  <a:pt x="17" y="36"/>
                </a:cubicBezTo>
                <a:cubicBezTo>
                  <a:pt x="17" y="38"/>
                  <a:pt x="16" y="39"/>
                  <a:pt x="15" y="40"/>
                </a:cubicBezTo>
                <a:cubicBezTo>
                  <a:pt x="17" y="56"/>
                  <a:pt x="17" y="56"/>
                  <a:pt x="17" y="56"/>
                </a:cubicBezTo>
                <a:cubicBezTo>
                  <a:pt x="17" y="57"/>
                  <a:pt x="17" y="57"/>
                  <a:pt x="16" y="57"/>
                </a:cubicBezTo>
                <a:cubicBezTo>
                  <a:pt x="16" y="58"/>
                  <a:pt x="16" y="58"/>
                  <a:pt x="16" y="58"/>
                </a:cubicBezTo>
                <a:cubicBezTo>
                  <a:pt x="8" y="58"/>
                  <a:pt x="8" y="58"/>
                  <a:pt x="8" y="58"/>
                </a:cubicBezTo>
                <a:cubicBezTo>
                  <a:pt x="8" y="58"/>
                  <a:pt x="8" y="58"/>
                  <a:pt x="7" y="57"/>
                </a:cubicBezTo>
                <a:cubicBezTo>
                  <a:pt x="7" y="57"/>
                  <a:pt x="7" y="57"/>
                  <a:pt x="7" y="56"/>
                </a:cubicBezTo>
                <a:cubicBezTo>
                  <a:pt x="9" y="40"/>
                  <a:pt x="9" y="40"/>
                  <a:pt x="9" y="40"/>
                </a:cubicBezTo>
                <a:cubicBezTo>
                  <a:pt x="8" y="39"/>
                  <a:pt x="7" y="38"/>
                  <a:pt x="7" y="36"/>
                </a:cubicBezTo>
                <a:cubicBezTo>
                  <a:pt x="7" y="34"/>
                  <a:pt x="8" y="33"/>
                  <a:pt x="10" y="32"/>
                </a:cubicBezTo>
                <a:cubicBezTo>
                  <a:pt x="10" y="27"/>
                  <a:pt x="11" y="23"/>
                  <a:pt x="13" y="19"/>
                </a:cubicBezTo>
                <a:cubicBezTo>
                  <a:pt x="1" y="15"/>
                  <a:pt x="1" y="15"/>
                  <a:pt x="1" y="15"/>
                </a:cubicBezTo>
                <a:cubicBezTo>
                  <a:pt x="0" y="15"/>
                  <a:pt x="0" y="15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86" y="13"/>
                  <a:pt x="86" y="13"/>
                  <a:pt x="86" y="13"/>
                </a:cubicBezTo>
                <a:cubicBezTo>
                  <a:pt x="87" y="13"/>
                  <a:pt x="87" y="14"/>
                  <a:pt x="87" y="14"/>
                </a:cubicBezTo>
                <a:cubicBezTo>
                  <a:pt x="87" y="15"/>
                  <a:pt x="87" y="15"/>
                  <a:pt x="86" y="15"/>
                </a:cubicBezTo>
                <a:close/>
                <a:moveTo>
                  <a:pt x="68" y="38"/>
                </a:moveTo>
                <a:cubicBezTo>
                  <a:pt x="68" y="44"/>
                  <a:pt x="57" y="48"/>
                  <a:pt x="43" y="48"/>
                </a:cubicBezTo>
                <a:cubicBezTo>
                  <a:pt x="30" y="48"/>
                  <a:pt x="19" y="44"/>
                  <a:pt x="19" y="38"/>
                </a:cubicBezTo>
                <a:cubicBezTo>
                  <a:pt x="20" y="26"/>
                  <a:pt x="20" y="26"/>
                  <a:pt x="20" y="26"/>
                </a:cubicBezTo>
                <a:cubicBezTo>
                  <a:pt x="42" y="33"/>
                  <a:pt x="42" y="33"/>
                  <a:pt x="42" y="33"/>
                </a:cubicBezTo>
                <a:cubicBezTo>
                  <a:pt x="42" y="33"/>
                  <a:pt x="43" y="34"/>
                  <a:pt x="43" y="34"/>
                </a:cubicBezTo>
                <a:cubicBezTo>
                  <a:pt x="44" y="34"/>
                  <a:pt x="45" y="33"/>
                  <a:pt x="45" y="33"/>
                </a:cubicBezTo>
                <a:cubicBezTo>
                  <a:pt x="67" y="26"/>
                  <a:pt x="67" y="26"/>
                  <a:pt x="67" y="26"/>
                </a:cubicBezTo>
                <a:lnTo>
                  <a:pt x="68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04" name="Freeform 227">
            <a:extLst>
              <a:ext uri="{FF2B5EF4-FFF2-40B4-BE49-F238E27FC236}">
                <a16:creationId xmlns:a16="http://schemas.microsoft.com/office/drawing/2014/main" id="{15D94D82-ACB3-1A48-901D-647AFD2550F6}"/>
              </a:ext>
            </a:extLst>
          </p:cNvPr>
          <p:cNvSpPr>
            <a:spLocks noEditPoints="1"/>
          </p:cNvSpPr>
          <p:nvPr/>
        </p:nvSpPr>
        <p:spPr bwMode="auto">
          <a:xfrm>
            <a:off x="5930900" y="4376738"/>
            <a:ext cx="233363" cy="217487"/>
          </a:xfrm>
          <a:custGeom>
            <a:avLst/>
            <a:gdLst>
              <a:gd name="T0" fmla="*/ 41 w 68"/>
              <a:gd name="T1" fmla="*/ 58 h 63"/>
              <a:gd name="T2" fmla="*/ 31 w 68"/>
              <a:gd name="T3" fmla="*/ 63 h 63"/>
              <a:gd name="T4" fmla="*/ 0 w 68"/>
              <a:gd name="T5" fmla="*/ 41 h 63"/>
              <a:gd name="T6" fmla="*/ 29 w 68"/>
              <a:gd name="T7" fmla="*/ 19 h 63"/>
              <a:gd name="T8" fmla="*/ 29 w 68"/>
              <a:gd name="T9" fmla="*/ 25 h 63"/>
              <a:gd name="T10" fmla="*/ 10 w 68"/>
              <a:gd name="T11" fmla="*/ 41 h 63"/>
              <a:gd name="T12" fmla="*/ 31 w 68"/>
              <a:gd name="T13" fmla="*/ 56 h 63"/>
              <a:gd name="T14" fmla="*/ 31 w 68"/>
              <a:gd name="T15" fmla="*/ 5 h 63"/>
              <a:gd name="T16" fmla="*/ 41 w 68"/>
              <a:gd name="T17" fmla="*/ 0 h 63"/>
              <a:gd name="T18" fmla="*/ 41 w 68"/>
              <a:gd name="T19" fmla="*/ 58 h 63"/>
              <a:gd name="T20" fmla="*/ 68 w 68"/>
              <a:gd name="T21" fmla="*/ 37 h 63"/>
              <a:gd name="T22" fmla="*/ 48 w 68"/>
              <a:gd name="T23" fmla="*/ 32 h 63"/>
              <a:gd name="T24" fmla="*/ 53 w 68"/>
              <a:gd name="T25" fmla="*/ 29 h 63"/>
              <a:gd name="T26" fmla="*/ 43 w 68"/>
              <a:gd name="T27" fmla="*/ 25 h 63"/>
              <a:gd name="T28" fmla="*/ 43 w 68"/>
              <a:gd name="T29" fmla="*/ 19 h 63"/>
              <a:gd name="T30" fmla="*/ 61 w 68"/>
              <a:gd name="T31" fmla="*/ 25 h 63"/>
              <a:gd name="T32" fmla="*/ 66 w 68"/>
              <a:gd name="T33" fmla="*/ 22 h 63"/>
              <a:gd name="T34" fmla="*/ 68 w 68"/>
              <a:gd name="T35" fmla="*/ 37 h 6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8" h="63">
                <a:moveTo>
                  <a:pt x="41" y="58"/>
                </a:moveTo>
                <a:cubicBezTo>
                  <a:pt x="31" y="63"/>
                  <a:pt x="31" y="63"/>
                  <a:pt x="31" y="63"/>
                </a:cubicBezTo>
                <a:cubicBezTo>
                  <a:pt x="13" y="61"/>
                  <a:pt x="0" y="52"/>
                  <a:pt x="0" y="41"/>
                </a:cubicBezTo>
                <a:cubicBezTo>
                  <a:pt x="0" y="30"/>
                  <a:pt x="12" y="21"/>
                  <a:pt x="29" y="19"/>
                </a:cubicBezTo>
                <a:cubicBezTo>
                  <a:pt x="29" y="25"/>
                  <a:pt x="29" y="25"/>
                  <a:pt x="29" y="25"/>
                </a:cubicBezTo>
                <a:cubicBezTo>
                  <a:pt x="18" y="27"/>
                  <a:pt x="10" y="33"/>
                  <a:pt x="10" y="41"/>
                </a:cubicBezTo>
                <a:cubicBezTo>
                  <a:pt x="10" y="48"/>
                  <a:pt x="19" y="55"/>
                  <a:pt x="31" y="56"/>
                </a:cubicBezTo>
                <a:cubicBezTo>
                  <a:pt x="31" y="5"/>
                  <a:pt x="31" y="5"/>
                  <a:pt x="31" y="5"/>
                </a:cubicBezTo>
                <a:cubicBezTo>
                  <a:pt x="41" y="0"/>
                  <a:pt x="41" y="0"/>
                  <a:pt x="41" y="0"/>
                </a:cubicBezTo>
                <a:lnTo>
                  <a:pt x="41" y="58"/>
                </a:lnTo>
                <a:close/>
                <a:moveTo>
                  <a:pt x="68" y="37"/>
                </a:moveTo>
                <a:cubicBezTo>
                  <a:pt x="48" y="32"/>
                  <a:pt x="48" y="32"/>
                  <a:pt x="48" y="32"/>
                </a:cubicBezTo>
                <a:cubicBezTo>
                  <a:pt x="53" y="29"/>
                  <a:pt x="53" y="29"/>
                  <a:pt x="53" y="29"/>
                </a:cubicBezTo>
                <a:cubicBezTo>
                  <a:pt x="50" y="27"/>
                  <a:pt x="47" y="26"/>
                  <a:pt x="43" y="25"/>
                </a:cubicBezTo>
                <a:cubicBezTo>
                  <a:pt x="43" y="19"/>
                  <a:pt x="43" y="19"/>
                  <a:pt x="43" y="19"/>
                </a:cubicBezTo>
                <a:cubicBezTo>
                  <a:pt x="50" y="20"/>
                  <a:pt x="56" y="22"/>
                  <a:pt x="61" y="25"/>
                </a:cubicBezTo>
                <a:cubicBezTo>
                  <a:pt x="66" y="22"/>
                  <a:pt x="66" y="22"/>
                  <a:pt x="66" y="22"/>
                </a:cubicBezTo>
                <a:lnTo>
                  <a:pt x="6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05" name="Freeform 228">
            <a:extLst>
              <a:ext uri="{FF2B5EF4-FFF2-40B4-BE49-F238E27FC236}">
                <a16:creationId xmlns:a16="http://schemas.microsoft.com/office/drawing/2014/main" id="{8852F81F-1405-7649-BFFB-85AF346BD57E}"/>
              </a:ext>
            </a:extLst>
          </p:cNvPr>
          <p:cNvSpPr>
            <a:spLocks/>
          </p:cNvSpPr>
          <p:nvPr/>
        </p:nvSpPr>
        <p:spPr bwMode="auto">
          <a:xfrm>
            <a:off x="6426200" y="4376738"/>
            <a:ext cx="233363" cy="234950"/>
          </a:xfrm>
          <a:custGeom>
            <a:avLst/>
            <a:gdLst>
              <a:gd name="T0" fmla="*/ 68 w 68"/>
              <a:gd name="T1" fmla="*/ 3 h 68"/>
              <a:gd name="T2" fmla="*/ 58 w 68"/>
              <a:gd name="T3" fmla="*/ 61 h 68"/>
              <a:gd name="T4" fmla="*/ 57 w 68"/>
              <a:gd name="T5" fmla="*/ 63 h 68"/>
              <a:gd name="T6" fmla="*/ 56 w 68"/>
              <a:gd name="T7" fmla="*/ 63 h 68"/>
              <a:gd name="T8" fmla="*/ 55 w 68"/>
              <a:gd name="T9" fmla="*/ 63 h 68"/>
              <a:gd name="T10" fmla="*/ 38 w 68"/>
              <a:gd name="T11" fmla="*/ 56 h 68"/>
              <a:gd name="T12" fmla="*/ 28 w 68"/>
              <a:gd name="T13" fmla="*/ 67 h 68"/>
              <a:gd name="T14" fmla="*/ 26 w 68"/>
              <a:gd name="T15" fmla="*/ 68 h 68"/>
              <a:gd name="T16" fmla="*/ 26 w 68"/>
              <a:gd name="T17" fmla="*/ 68 h 68"/>
              <a:gd name="T18" fmla="*/ 24 w 68"/>
              <a:gd name="T19" fmla="*/ 65 h 68"/>
              <a:gd name="T20" fmla="*/ 24 w 68"/>
              <a:gd name="T21" fmla="*/ 52 h 68"/>
              <a:gd name="T22" fmla="*/ 57 w 68"/>
              <a:gd name="T23" fmla="*/ 12 h 68"/>
              <a:gd name="T24" fmla="*/ 16 w 68"/>
              <a:gd name="T25" fmla="*/ 47 h 68"/>
              <a:gd name="T26" fmla="*/ 1 w 68"/>
              <a:gd name="T27" fmla="*/ 41 h 68"/>
              <a:gd name="T28" fmla="*/ 0 w 68"/>
              <a:gd name="T29" fmla="*/ 39 h 68"/>
              <a:gd name="T30" fmla="*/ 1 w 68"/>
              <a:gd name="T31" fmla="*/ 36 h 68"/>
              <a:gd name="T32" fmla="*/ 64 w 68"/>
              <a:gd name="T33" fmla="*/ 0 h 68"/>
              <a:gd name="T34" fmla="*/ 65 w 68"/>
              <a:gd name="T35" fmla="*/ 0 h 68"/>
              <a:gd name="T36" fmla="*/ 67 w 68"/>
              <a:gd name="T37" fmla="*/ 0 h 68"/>
              <a:gd name="T38" fmla="*/ 68 w 68"/>
              <a:gd name="T39" fmla="*/ 3 h 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8" y="56"/>
                  <a:pt x="38" y="56"/>
                  <a:pt x="38" y="56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7" y="68"/>
                  <a:pt x="26" y="68"/>
                </a:cubicBezTo>
                <a:cubicBezTo>
                  <a:pt x="26" y="68"/>
                  <a:pt x="26" y="68"/>
                  <a:pt x="26" y="68"/>
                </a:cubicBezTo>
                <a:cubicBezTo>
                  <a:pt x="25" y="67"/>
                  <a:pt x="24" y="66"/>
                  <a:pt x="24" y="65"/>
                </a:cubicBezTo>
                <a:cubicBezTo>
                  <a:pt x="24" y="52"/>
                  <a:pt x="24" y="52"/>
                  <a:pt x="24" y="52"/>
                </a:cubicBezTo>
                <a:cubicBezTo>
                  <a:pt x="57" y="12"/>
                  <a:pt x="57" y="12"/>
                  <a:pt x="57" y="12"/>
                </a:cubicBezTo>
                <a:cubicBezTo>
                  <a:pt x="16" y="47"/>
                  <a:pt x="16" y="47"/>
                  <a:pt x="16" y="47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6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06" name="Freeform 229">
            <a:extLst>
              <a:ext uri="{FF2B5EF4-FFF2-40B4-BE49-F238E27FC236}">
                <a16:creationId xmlns:a16="http://schemas.microsoft.com/office/drawing/2014/main" id="{5CCC9051-EC6F-0447-A592-A624A122C8AF}"/>
              </a:ext>
            </a:extLst>
          </p:cNvPr>
          <p:cNvSpPr>
            <a:spLocks noEditPoints="1"/>
          </p:cNvSpPr>
          <p:nvPr/>
        </p:nvSpPr>
        <p:spPr bwMode="auto">
          <a:xfrm>
            <a:off x="6919913" y="4376738"/>
            <a:ext cx="233362" cy="234950"/>
          </a:xfrm>
          <a:custGeom>
            <a:avLst/>
            <a:gdLst>
              <a:gd name="T0" fmla="*/ 68 w 68"/>
              <a:gd name="T1" fmla="*/ 64 h 68"/>
              <a:gd name="T2" fmla="*/ 65 w 68"/>
              <a:gd name="T3" fmla="*/ 68 h 68"/>
              <a:gd name="T4" fmla="*/ 28 w 68"/>
              <a:gd name="T5" fmla="*/ 68 h 68"/>
              <a:gd name="T6" fmla="*/ 25 w 68"/>
              <a:gd name="T7" fmla="*/ 64 h 68"/>
              <a:gd name="T8" fmla="*/ 25 w 68"/>
              <a:gd name="T9" fmla="*/ 58 h 68"/>
              <a:gd name="T10" fmla="*/ 4 w 68"/>
              <a:gd name="T11" fmla="*/ 58 h 68"/>
              <a:gd name="T12" fmla="*/ 0 w 68"/>
              <a:gd name="T13" fmla="*/ 54 h 68"/>
              <a:gd name="T14" fmla="*/ 0 w 68"/>
              <a:gd name="T15" fmla="*/ 3 h 68"/>
              <a:gd name="T16" fmla="*/ 4 w 68"/>
              <a:gd name="T17" fmla="*/ 0 h 68"/>
              <a:gd name="T18" fmla="*/ 45 w 68"/>
              <a:gd name="T19" fmla="*/ 0 h 68"/>
              <a:gd name="T20" fmla="*/ 49 w 68"/>
              <a:gd name="T21" fmla="*/ 3 h 68"/>
              <a:gd name="T22" fmla="*/ 49 w 68"/>
              <a:gd name="T23" fmla="*/ 16 h 68"/>
              <a:gd name="T24" fmla="*/ 50 w 68"/>
              <a:gd name="T25" fmla="*/ 17 h 68"/>
              <a:gd name="T26" fmla="*/ 66 w 68"/>
              <a:gd name="T27" fmla="*/ 32 h 68"/>
              <a:gd name="T28" fmla="*/ 68 w 68"/>
              <a:gd name="T29" fmla="*/ 39 h 68"/>
              <a:gd name="T30" fmla="*/ 68 w 68"/>
              <a:gd name="T31" fmla="*/ 64 h 68"/>
              <a:gd name="T32" fmla="*/ 39 w 68"/>
              <a:gd name="T33" fmla="*/ 6 h 68"/>
              <a:gd name="T34" fmla="*/ 38 w 68"/>
              <a:gd name="T35" fmla="*/ 5 h 68"/>
              <a:gd name="T36" fmla="*/ 11 w 68"/>
              <a:gd name="T37" fmla="*/ 5 h 68"/>
              <a:gd name="T38" fmla="*/ 10 w 68"/>
              <a:gd name="T39" fmla="*/ 6 h 68"/>
              <a:gd name="T40" fmla="*/ 10 w 68"/>
              <a:gd name="T41" fmla="*/ 8 h 68"/>
              <a:gd name="T42" fmla="*/ 11 w 68"/>
              <a:gd name="T43" fmla="*/ 9 h 68"/>
              <a:gd name="T44" fmla="*/ 38 w 68"/>
              <a:gd name="T45" fmla="*/ 9 h 68"/>
              <a:gd name="T46" fmla="*/ 39 w 68"/>
              <a:gd name="T47" fmla="*/ 8 h 68"/>
              <a:gd name="T48" fmla="*/ 39 w 68"/>
              <a:gd name="T49" fmla="*/ 6 h 68"/>
              <a:gd name="T50" fmla="*/ 64 w 68"/>
              <a:gd name="T51" fmla="*/ 63 h 68"/>
              <a:gd name="T52" fmla="*/ 64 w 68"/>
              <a:gd name="T53" fmla="*/ 39 h 68"/>
              <a:gd name="T54" fmla="*/ 48 w 68"/>
              <a:gd name="T55" fmla="*/ 39 h 68"/>
              <a:gd name="T56" fmla="*/ 44 w 68"/>
              <a:gd name="T57" fmla="*/ 35 h 68"/>
              <a:gd name="T58" fmla="*/ 44 w 68"/>
              <a:gd name="T59" fmla="*/ 19 h 68"/>
              <a:gd name="T60" fmla="*/ 30 w 68"/>
              <a:gd name="T61" fmla="*/ 19 h 68"/>
              <a:gd name="T62" fmla="*/ 30 w 68"/>
              <a:gd name="T63" fmla="*/ 63 h 68"/>
              <a:gd name="T64" fmla="*/ 64 w 68"/>
              <a:gd name="T65" fmla="*/ 63 h 68"/>
              <a:gd name="T66" fmla="*/ 60 w 68"/>
              <a:gd name="T67" fmla="*/ 34 h 68"/>
              <a:gd name="T68" fmla="*/ 49 w 68"/>
              <a:gd name="T69" fmla="*/ 22 h 68"/>
              <a:gd name="T70" fmla="*/ 49 w 68"/>
              <a:gd name="T71" fmla="*/ 34 h 68"/>
              <a:gd name="T72" fmla="*/ 60 w 68"/>
              <a:gd name="T73" fmla="*/ 34 h 6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8" h="68">
                <a:moveTo>
                  <a:pt x="68" y="64"/>
                </a:moveTo>
                <a:cubicBezTo>
                  <a:pt x="68" y="66"/>
                  <a:pt x="67" y="68"/>
                  <a:pt x="65" y="68"/>
                </a:cubicBezTo>
                <a:cubicBezTo>
                  <a:pt x="28" y="68"/>
                  <a:pt x="28" y="68"/>
                  <a:pt x="28" y="68"/>
                </a:cubicBezTo>
                <a:cubicBezTo>
                  <a:pt x="26" y="68"/>
                  <a:pt x="25" y="66"/>
                  <a:pt x="25" y="64"/>
                </a:cubicBezTo>
                <a:cubicBezTo>
                  <a:pt x="25" y="58"/>
                  <a:pt x="25" y="58"/>
                  <a:pt x="25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56"/>
                  <a:pt x="0" y="5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16"/>
                  <a:pt x="49" y="16"/>
                  <a:pt x="49" y="16"/>
                </a:cubicBezTo>
                <a:cubicBezTo>
                  <a:pt x="50" y="16"/>
                  <a:pt x="50" y="16"/>
                  <a:pt x="50" y="17"/>
                </a:cubicBezTo>
                <a:cubicBezTo>
                  <a:pt x="66" y="32"/>
                  <a:pt x="66" y="32"/>
                  <a:pt x="66" y="32"/>
                </a:cubicBezTo>
                <a:cubicBezTo>
                  <a:pt x="67" y="34"/>
                  <a:pt x="68" y="37"/>
                  <a:pt x="68" y="39"/>
                </a:cubicBezTo>
                <a:lnTo>
                  <a:pt x="68" y="64"/>
                </a:lnTo>
                <a:close/>
                <a:moveTo>
                  <a:pt x="39" y="6"/>
                </a:moveTo>
                <a:cubicBezTo>
                  <a:pt x="39" y="5"/>
                  <a:pt x="39" y="5"/>
                  <a:pt x="38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0" y="5"/>
                  <a:pt x="10" y="6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9"/>
                  <a:pt x="11" y="9"/>
                  <a:pt x="11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39" y="9"/>
                  <a:pt x="39" y="9"/>
                  <a:pt x="39" y="8"/>
                </a:cubicBezTo>
                <a:lnTo>
                  <a:pt x="39" y="6"/>
                </a:lnTo>
                <a:close/>
                <a:moveTo>
                  <a:pt x="64" y="63"/>
                </a:moveTo>
                <a:cubicBezTo>
                  <a:pt x="64" y="39"/>
                  <a:pt x="64" y="39"/>
                  <a:pt x="64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6" y="39"/>
                  <a:pt x="44" y="37"/>
                  <a:pt x="44" y="35"/>
                </a:cubicBezTo>
                <a:cubicBezTo>
                  <a:pt x="44" y="19"/>
                  <a:pt x="44" y="19"/>
                  <a:pt x="44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63"/>
                  <a:pt x="30" y="63"/>
                  <a:pt x="30" y="63"/>
                </a:cubicBezTo>
                <a:lnTo>
                  <a:pt x="64" y="63"/>
                </a:lnTo>
                <a:close/>
                <a:moveTo>
                  <a:pt x="60" y="34"/>
                </a:moveTo>
                <a:cubicBezTo>
                  <a:pt x="49" y="22"/>
                  <a:pt x="49" y="22"/>
                  <a:pt x="49" y="22"/>
                </a:cubicBezTo>
                <a:cubicBezTo>
                  <a:pt x="49" y="34"/>
                  <a:pt x="49" y="34"/>
                  <a:pt x="49" y="34"/>
                </a:cubicBezTo>
                <a:lnTo>
                  <a:pt x="60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07" name="Freeform 230">
            <a:extLst>
              <a:ext uri="{FF2B5EF4-FFF2-40B4-BE49-F238E27FC236}">
                <a16:creationId xmlns:a16="http://schemas.microsoft.com/office/drawing/2014/main" id="{10B92AEC-0B1A-B643-A52A-8C623A3FA94C}"/>
              </a:ext>
            </a:extLst>
          </p:cNvPr>
          <p:cNvSpPr>
            <a:spLocks noEditPoints="1"/>
          </p:cNvSpPr>
          <p:nvPr/>
        </p:nvSpPr>
        <p:spPr bwMode="auto">
          <a:xfrm>
            <a:off x="7413625" y="4394200"/>
            <a:ext cx="200025" cy="200025"/>
          </a:xfrm>
          <a:custGeom>
            <a:avLst/>
            <a:gdLst>
              <a:gd name="T0" fmla="*/ 48 w 58"/>
              <a:gd name="T1" fmla="*/ 26 h 58"/>
              <a:gd name="T2" fmla="*/ 16 w 58"/>
              <a:gd name="T3" fmla="*/ 58 h 58"/>
              <a:gd name="T4" fmla="*/ 0 w 58"/>
              <a:gd name="T5" fmla="*/ 58 h 58"/>
              <a:gd name="T6" fmla="*/ 0 w 58"/>
              <a:gd name="T7" fmla="*/ 42 h 58"/>
              <a:gd name="T8" fmla="*/ 32 w 58"/>
              <a:gd name="T9" fmla="*/ 10 h 58"/>
              <a:gd name="T10" fmla="*/ 48 w 58"/>
              <a:gd name="T11" fmla="*/ 26 h 58"/>
              <a:gd name="T12" fmla="*/ 18 w 58"/>
              <a:gd name="T13" fmla="*/ 50 h 58"/>
              <a:gd name="T14" fmla="*/ 9 w 58"/>
              <a:gd name="T15" fmla="*/ 41 h 58"/>
              <a:gd name="T16" fmla="*/ 5 w 58"/>
              <a:gd name="T17" fmla="*/ 44 h 58"/>
              <a:gd name="T18" fmla="*/ 5 w 58"/>
              <a:gd name="T19" fmla="*/ 48 h 58"/>
              <a:gd name="T20" fmla="*/ 10 w 58"/>
              <a:gd name="T21" fmla="*/ 48 h 58"/>
              <a:gd name="T22" fmla="*/ 10 w 58"/>
              <a:gd name="T23" fmla="*/ 53 h 58"/>
              <a:gd name="T24" fmla="*/ 14 w 58"/>
              <a:gd name="T25" fmla="*/ 53 h 58"/>
              <a:gd name="T26" fmla="*/ 18 w 58"/>
              <a:gd name="T27" fmla="*/ 50 h 58"/>
              <a:gd name="T28" fmla="*/ 33 w 58"/>
              <a:gd name="T29" fmla="*/ 17 h 58"/>
              <a:gd name="T30" fmla="*/ 33 w 58"/>
              <a:gd name="T31" fmla="*/ 17 h 58"/>
              <a:gd name="T32" fmla="*/ 12 w 58"/>
              <a:gd name="T33" fmla="*/ 38 h 58"/>
              <a:gd name="T34" fmla="*/ 12 w 58"/>
              <a:gd name="T35" fmla="*/ 38 h 58"/>
              <a:gd name="T36" fmla="*/ 13 w 58"/>
              <a:gd name="T37" fmla="*/ 39 h 58"/>
              <a:gd name="T38" fmla="*/ 13 w 58"/>
              <a:gd name="T39" fmla="*/ 39 h 58"/>
              <a:gd name="T40" fmla="*/ 34 w 58"/>
              <a:gd name="T41" fmla="*/ 18 h 58"/>
              <a:gd name="T42" fmla="*/ 34 w 58"/>
              <a:gd name="T43" fmla="*/ 18 h 58"/>
              <a:gd name="T44" fmla="*/ 33 w 58"/>
              <a:gd name="T45" fmla="*/ 17 h 58"/>
              <a:gd name="T46" fmla="*/ 57 w 58"/>
              <a:gd name="T47" fmla="*/ 18 h 58"/>
              <a:gd name="T48" fmla="*/ 50 w 58"/>
              <a:gd name="T49" fmla="*/ 24 h 58"/>
              <a:gd name="T50" fmla="*/ 34 w 58"/>
              <a:gd name="T51" fmla="*/ 8 h 58"/>
              <a:gd name="T52" fmla="*/ 41 w 58"/>
              <a:gd name="T53" fmla="*/ 2 h 58"/>
              <a:gd name="T54" fmla="*/ 44 w 58"/>
              <a:gd name="T55" fmla="*/ 0 h 58"/>
              <a:gd name="T56" fmla="*/ 48 w 58"/>
              <a:gd name="T57" fmla="*/ 2 h 58"/>
              <a:gd name="T58" fmla="*/ 57 w 58"/>
              <a:gd name="T59" fmla="*/ 11 h 58"/>
              <a:gd name="T60" fmla="*/ 58 w 58"/>
              <a:gd name="T61" fmla="*/ 14 h 58"/>
              <a:gd name="T62" fmla="*/ 57 w 58"/>
              <a:gd name="T63" fmla="*/ 18 h 5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" h="58">
                <a:moveTo>
                  <a:pt x="48" y="26"/>
                </a:moveTo>
                <a:cubicBezTo>
                  <a:pt x="16" y="58"/>
                  <a:pt x="16" y="58"/>
                  <a:pt x="16" y="58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42"/>
                  <a:pt x="0" y="42"/>
                  <a:pt x="0" y="42"/>
                </a:cubicBezTo>
                <a:cubicBezTo>
                  <a:pt x="32" y="10"/>
                  <a:pt x="32" y="10"/>
                  <a:pt x="32" y="10"/>
                </a:cubicBezTo>
                <a:lnTo>
                  <a:pt x="48" y="26"/>
                </a:lnTo>
                <a:close/>
                <a:moveTo>
                  <a:pt x="18" y="50"/>
                </a:moveTo>
                <a:cubicBezTo>
                  <a:pt x="9" y="41"/>
                  <a:pt x="9" y="41"/>
                  <a:pt x="9" y="41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48"/>
                  <a:pt x="5" y="48"/>
                  <a:pt x="5" y="48"/>
                </a:cubicBezTo>
                <a:cubicBezTo>
                  <a:pt x="10" y="48"/>
                  <a:pt x="10" y="48"/>
                  <a:pt x="10" y="48"/>
                </a:cubicBezTo>
                <a:cubicBezTo>
                  <a:pt x="10" y="53"/>
                  <a:pt x="10" y="53"/>
                  <a:pt x="10" y="53"/>
                </a:cubicBezTo>
                <a:cubicBezTo>
                  <a:pt x="14" y="53"/>
                  <a:pt x="14" y="53"/>
                  <a:pt x="14" y="53"/>
                </a:cubicBezTo>
                <a:lnTo>
                  <a:pt x="18" y="50"/>
                </a:lnTo>
                <a:close/>
                <a:moveTo>
                  <a:pt x="33" y="17"/>
                </a:moveTo>
                <a:cubicBezTo>
                  <a:pt x="33" y="17"/>
                  <a:pt x="33" y="17"/>
                  <a:pt x="33" y="17"/>
                </a:cubicBezTo>
                <a:cubicBezTo>
                  <a:pt x="12" y="38"/>
                  <a:pt x="12" y="38"/>
                  <a:pt x="12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2" y="39"/>
                  <a:pt x="12" y="39"/>
                  <a:pt x="13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4" y="17"/>
                  <a:pt x="33" y="17"/>
                </a:cubicBezTo>
                <a:close/>
                <a:moveTo>
                  <a:pt x="57" y="18"/>
                </a:moveTo>
                <a:cubicBezTo>
                  <a:pt x="50" y="24"/>
                  <a:pt x="50" y="24"/>
                  <a:pt x="50" y="24"/>
                </a:cubicBezTo>
                <a:cubicBezTo>
                  <a:pt x="34" y="8"/>
                  <a:pt x="34" y="8"/>
                  <a:pt x="34" y="8"/>
                </a:cubicBezTo>
                <a:cubicBezTo>
                  <a:pt x="41" y="2"/>
                  <a:pt x="41" y="2"/>
                  <a:pt x="41" y="2"/>
                </a:cubicBezTo>
                <a:cubicBezTo>
                  <a:pt x="42" y="1"/>
                  <a:pt x="43" y="0"/>
                  <a:pt x="44" y="0"/>
                </a:cubicBezTo>
                <a:cubicBezTo>
                  <a:pt x="45" y="0"/>
                  <a:pt x="47" y="1"/>
                  <a:pt x="48" y="2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12"/>
                  <a:pt x="58" y="13"/>
                  <a:pt x="58" y="14"/>
                </a:cubicBezTo>
                <a:cubicBezTo>
                  <a:pt x="58" y="15"/>
                  <a:pt x="57" y="17"/>
                  <a:pt x="57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08" name="Freeform 231">
            <a:extLst>
              <a:ext uri="{FF2B5EF4-FFF2-40B4-BE49-F238E27FC236}">
                <a16:creationId xmlns:a16="http://schemas.microsoft.com/office/drawing/2014/main" id="{911EF0F4-FD15-D840-9E8D-8138F2CC6E51}"/>
              </a:ext>
            </a:extLst>
          </p:cNvPr>
          <p:cNvSpPr>
            <a:spLocks noEditPoints="1"/>
          </p:cNvSpPr>
          <p:nvPr/>
        </p:nvSpPr>
        <p:spPr bwMode="auto">
          <a:xfrm>
            <a:off x="7908925" y="4394200"/>
            <a:ext cx="201613" cy="200025"/>
          </a:xfrm>
          <a:custGeom>
            <a:avLst/>
            <a:gdLst>
              <a:gd name="T0" fmla="*/ 59 w 59"/>
              <a:gd name="T1" fmla="*/ 47 h 58"/>
              <a:gd name="T2" fmla="*/ 48 w 59"/>
              <a:gd name="T3" fmla="*/ 58 h 58"/>
              <a:gd name="T4" fmla="*/ 11 w 59"/>
              <a:gd name="T5" fmla="*/ 58 h 58"/>
              <a:gd name="T6" fmla="*/ 0 w 59"/>
              <a:gd name="T7" fmla="*/ 47 h 58"/>
              <a:gd name="T8" fmla="*/ 0 w 59"/>
              <a:gd name="T9" fmla="*/ 10 h 58"/>
              <a:gd name="T10" fmla="*/ 11 w 59"/>
              <a:gd name="T11" fmla="*/ 0 h 58"/>
              <a:gd name="T12" fmla="*/ 48 w 59"/>
              <a:gd name="T13" fmla="*/ 0 h 58"/>
              <a:gd name="T14" fmla="*/ 59 w 59"/>
              <a:gd name="T15" fmla="*/ 10 h 58"/>
              <a:gd name="T16" fmla="*/ 59 w 59"/>
              <a:gd name="T17" fmla="*/ 47 h 58"/>
              <a:gd name="T18" fmla="*/ 49 w 59"/>
              <a:gd name="T19" fmla="*/ 39 h 58"/>
              <a:gd name="T20" fmla="*/ 42 w 59"/>
              <a:gd name="T21" fmla="*/ 35 h 58"/>
              <a:gd name="T22" fmla="*/ 40 w 59"/>
              <a:gd name="T23" fmla="*/ 34 h 58"/>
              <a:gd name="T24" fmla="*/ 34 w 59"/>
              <a:gd name="T25" fmla="*/ 39 h 58"/>
              <a:gd name="T26" fmla="*/ 32 w 59"/>
              <a:gd name="T27" fmla="*/ 38 h 58"/>
              <a:gd name="T28" fmla="*/ 20 w 59"/>
              <a:gd name="T29" fmla="*/ 27 h 58"/>
              <a:gd name="T30" fmla="*/ 19 w 59"/>
              <a:gd name="T31" fmla="*/ 24 h 58"/>
              <a:gd name="T32" fmla="*/ 24 w 59"/>
              <a:gd name="T33" fmla="*/ 19 h 58"/>
              <a:gd name="T34" fmla="*/ 23 w 59"/>
              <a:gd name="T35" fmla="*/ 16 h 58"/>
              <a:gd name="T36" fmla="*/ 19 w 59"/>
              <a:gd name="T37" fmla="*/ 9 h 58"/>
              <a:gd name="T38" fmla="*/ 18 w 59"/>
              <a:gd name="T39" fmla="*/ 9 h 58"/>
              <a:gd name="T40" fmla="*/ 14 w 59"/>
              <a:gd name="T41" fmla="*/ 10 h 58"/>
              <a:gd name="T42" fmla="*/ 10 w 59"/>
              <a:gd name="T43" fmla="*/ 19 h 58"/>
              <a:gd name="T44" fmla="*/ 12 w 59"/>
              <a:gd name="T45" fmla="*/ 26 h 58"/>
              <a:gd name="T46" fmla="*/ 32 w 59"/>
              <a:gd name="T47" fmla="*/ 46 h 58"/>
              <a:gd name="T48" fmla="*/ 40 w 59"/>
              <a:gd name="T49" fmla="*/ 48 h 58"/>
              <a:gd name="T50" fmla="*/ 48 w 59"/>
              <a:gd name="T51" fmla="*/ 44 h 58"/>
              <a:gd name="T52" fmla="*/ 49 w 59"/>
              <a:gd name="T53" fmla="*/ 40 h 58"/>
              <a:gd name="T54" fmla="*/ 49 w 59"/>
              <a:gd name="T55" fmla="*/ 39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9" h="58">
                <a:moveTo>
                  <a:pt x="59" y="47"/>
                </a:moveTo>
                <a:cubicBezTo>
                  <a:pt x="59" y="53"/>
                  <a:pt x="54" y="58"/>
                  <a:pt x="48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lnTo>
                  <a:pt x="59" y="47"/>
                </a:lnTo>
                <a:close/>
                <a:moveTo>
                  <a:pt x="49" y="39"/>
                </a:moveTo>
                <a:cubicBezTo>
                  <a:pt x="49" y="39"/>
                  <a:pt x="43" y="36"/>
                  <a:pt x="42" y="35"/>
                </a:cubicBezTo>
                <a:cubicBezTo>
                  <a:pt x="41" y="35"/>
                  <a:pt x="41" y="34"/>
                  <a:pt x="40" y="34"/>
                </a:cubicBezTo>
                <a:cubicBezTo>
                  <a:pt x="38" y="34"/>
                  <a:pt x="36" y="39"/>
                  <a:pt x="34" y="39"/>
                </a:cubicBezTo>
                <a:cubicBezTo>
                  <a:pt x="33" y="39"/>
                  <a:pt x="32" y="38"/>
                  <a:pt x="32" y="38"/>
                </a:cubicBezTo>
                <a:cubicBezTo>
                  <a:pt x="27" y="35"/>
                  <a:pt x="23" y="32"/>
                  <a:pt x="20" y="27"/>
                </a:cubicBezTo>
                <a:cubicBezTo>
                  <a:pt x="20" y="26"/>
                  <a:pt x="19" y="25"/>
                  <a:pt x="19" y="24"/>
                </a:cubicBezTo>
                <a:cubicBezTo>
                  <a:pt x="19" y="23"/>
                  <a:pt x="24" y="20"/>
                  <a:pt x="24" y="19"/>
                </a:cubicBezTo>
                <a:cubicBezTo>
                  <a:pt x="24" y="18"/>
                  <a:pt x="23" y="17"/>
                  <a:pt x="23" y="16"/>
                </a:cubicBezTo>
                <a:cubicBezTo>
                  <a:pt x="22" y="15"/>
                  <a:pt x="20" y="10"/>
                  <a:pt x="19" y="9"/>
                </a:cubicBezTo>
                <a:cubicBezTo>
                  <a:pt x="19" y="9"/>
                  <a:pt x="19" y="9"/>
                  <a:pt x="18" y="9"/>
                </a:cubicBezTo>
                <a:cubicBezTo>
                  <a:pt x="17" y="9"/>
                  <a:pt x="15" y="10"/>
                  <a:pt x="14" y="10"/>
                </a:cubicBezTo>
                <a:cubicBezTo>
                  <a:pt x="12" y="11"/>
                  <a:pt x="10" y="16"/>
                  <a:pt x="10" y="19"/>
                </a:cubicBezTo>
                <a:cubicBezTo>
                  <a:pt x="10" y="21"/>
                  <a:pt x="11" y="24"/>
                  <a:pt x="12" y="26"/>
                </a:cubicBezTo>
                <a:cubicBezTo>
                  <a:pt x="15" y="34"/>
                  <a:pt x="24" y="43"/>
                  <a:pt x="32" y="46"/>
                </a:cubicBezTo>
                <a:cubicBezTo>
                  <a:pt x="35" y="47"/>
                  <a:pt x="37" y="48"/>
                  <a:pt x="40" y="48"/>
                </a:cubicBezTo>
                <a:cubicBezTo>
                  <a:pt x="42" y="48"/>
                  <a:pt x="47" y="46"/>
                  <a:pt x="48" y="44"/>
                </a:cubicBezTo>
                <a:cubicBezTo>
                  <a:pt x="49" y="43"/>
                  <a:pt x="49" y="41"/>
                  <a:pt x="49" y="40"/>
                </a:cubicBezTo>
                <a:cubicBezTo>
                  <a:pt x="49" y="40"/>
                  <a:pt x="49" y="40"/>
                  <a:pt x="49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09" name="Freeform 232">
            <a:extLst>
              <a:ext uri="{FF2B5EF4-FFF2-40B4-BE49-F238E27FC236}">
                <a16:creationId xmlns:a16="http://schemas.microsoft.com/office/drawing/2014/main" id="{EAC2A12A-023F-1149-8FAD-94188A2EF472}"/>
              </a:ext>
            </a:extLst>
          </p:cNvPr>
          <p:cNvSpPr>
            <a:spLocks noEditPoints="1"/>
          </p:cNvSpPr>
          <p:nvPr/>
        </p:nvSpPr>
        <p:spPr bwMode="auto">
          <a:xfrm>
            <a:off x="8402638" y="4394200"/>
            <a:ext cx="198437" cy="200025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23 w 58"/>
              <a:gd name="T19" fmla="*/ 5 h 58"/>
              <a:gd name="T20" fmla="*/ 18 w 58"/>
              <a:gd name="T21" fmla="*/ 6 h 58"/>
              <a:gd name="T22" fmla="*/ 11 w 58"/>
              <a:gd name="T23" fmla="*/ 6 h 58"/>
              <a:gd name="T24" fmla="*/ 11 w 58"/>
              <a:gd name="T25" fmla="*/ 38 h 58"/>
              <a:gd name="T26" fmla="*/ 19 w 58"/>
              <a:gd name="T27" fmla="*/ 37 h 58"/>
              <a:gd name="T28" fmla="*/ 19 w 58"/>
              <a:gd name="T29" fmla="*/ 29 h 58"/>
              <a:gd name="T30" fmla="*/ 23 w 58"/>
              <a:gd name="T31" fmla="*/ 30 h 58"/>
              <a:gd name="T32" fmla="*/ 35 w 58"/>
              <a:gd name="T33" fmla="*/ 17 h 58"/>
              <a:gd name="T34" fmla="*/ 23 w 58"/>
              <a:gd name="T35" fmla="*/ 5 h 58"/>
              <a:gd name="T36" fmla="*/ 22 w 58"/>
              <a:gd name="T37" fmla="*/ 23 h 58"/>
              <a:gd name="T38" fmla="*/ 19 w 58"/>
              <a:gd name="T39" fmla="*/ 22 h 58"/>
              <a:gd name="T40" fmla="*/ 19 w 58"/>
              <a:gd name="T41" fmla="*/ 12 h 58"/>
              <a:gd name="T42" fmla="*/ 22 w 58"/>
              <a:gd name="T43" fmla="*/ 11 h 58"/>
              <a:gd name="T44" fmla="*/ 26 w 58"/>
              <a:gd name="T45" fmla="*/ 17 h 58"/>
              <a:gd name="T46" fmla="*/ 22 w 58"/>
              <a:gd name="T47" fmla="*/ 23 h 58"/>
              <a:gd name="T48" fmla="*/ 36 w 58"/>
              <a:gd name="T49" fmla="*/ 21 h 58"/>
              <a:gd name="T50" fmla="*/ 35 w 58"/>
              <a:gd name="T51" fmla="*/ 21 h 58"/>
              <a:gd name="T52" fmla="*/ 32 w 58"/>
              <a:gd name="T53" fmla="*/ 27 h 58"/>
              <a:gd name="T54" fmla="*/ 24 w 58"/>
              <a:gd name="T55" fmla="*/ 30 h 58"/>
              <a:gd name="T56" fmla="*/ 24 w 58"/>
              <a:gd name="T57" fmla="*/ 54 h 58"/>
              <a:gd name="T58" fmla="*/ 32 w 58"/>
              <a:gd name="T59" fmla="*/ 53 h 58"/>
              <a:gd name="T60" fmla="*/ 32 w 58"/>
              <a:gd name="T61" fmla="*/ 45 h 58"/>
              <a:gd name="T62" fmla="*/ 36 w 58"/>
              <a:gd name="T63" fmla="*/ 46 h 58"/>
              <a:gd name="T64" fmla="*/ 48 w 58"/>
              <a:gd name="T65" fmla="*/ 34 h 58"/>
              <a:gd name="T66" fmla="*/ 36 w 58"/>
              <a:gd name="T67" fmla="*/ 21 h 58"/>
              <a:gd name="T68" fmla="*/ 35 w 58"/>
              <a:gd name="T69" fmla="*/ 39 h 58"/>
              <a:gd name="T70" fmla="*/ 32 w 58"/>
              <a:gd name="T71" fmla="*/ 39 h 58"/>
              <a:gd name="T72" fmla="*/ 32 w 58"/>
              <a:gd name="T73" fmla="*/ 28 h 58"/>
              <a:gd name="T74" fmla="*/ 35 w 58"/>
              <a:gd name="T75" fmla="*/ 28 h 58"/>
              <a:gd name="T76" fmla="*/ 39 w 58"/>
              <a:gd name="T77" fmla="*/ 33 h 58"/>
              <a:gd name="T78" fmla="*/ 35 w 58"/>
              <a:gd name="T79" fmla="*/ 39 h 5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23" y="5"/>
                </a:moveTo>
                <a:cubicBezTo>
                  <a:pt x="21" y="5"/>
                  <a:pt x="20" y="6"/>
                  <a:pt x="18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38"/>
                  <a:pt x="11" y="38"/>
                  <a:pt x="11" y="38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29"/>
                  <a:pt x="19" y="29"/>
                  <a:pt x="19" y="29"/>
                </a:cubicBezTo>
                <a:cubicBezTo>
                  <a:pt x="20" y="29"/>
                  <a:pt x="22" y="30"/>
                  <a:pt x="23" y="30"/>
                </a:cubicBezTo>
                <a:cubicBezTo>
                  <a:pt x="30" y="30"/>
                  <a:pt x="35" y="24"/>
                  <a:pt x="35" y="17"/>
                </a:cubicBezTo>
                <a:cubicBezTo>
                  <a:pt x="35" y="11"/>
                  <a:pt x="30" y="5"/>
                  <a:pt x="23" y="5"/>
                </a:cubicBezTo>
                <a:close/>
                <a:moveTo>
                  <a:pt x="22" y="23"/>
                </a:moveTo>
                <a:cubicBezTo>
                  <a:pt x="20" y="23"/>
                  <a:pt x="20" y="23"/>
                  <a:pt x="19" y="22"/>
                </a:cubicBezTo>
                <a:cubicBezTo>
                  <a:pt x="19" y="12"/>
                  <a:pt x="19" y="12"/>
                  <a:pt x="19" y="12"/>
                </a:cubicBezTo>
                <a:cubicBezTo>
                  <a:pt x="20" y="12"/>
                  <a:pt x="20" y="11"/>
                  <a:pt x="22" y="11"/>
                </a:cubicBezTo>
                <a:cubicBezTo>
                  <a:pt x="24" y="11"/>
                  <a:pt x="26" y="14"/>
                  <a:pt x="26" y="17"/>
                </a:cubicBezTo>
                <a:cubicBezTo>
                  <a:pt x="26" y="20"/>
                  <a:pt x="24" y="23"/>
                  <a:pt x="22" y="23"/>
                </a:cubicBezTo>
                <a:close/>
                <a:moveTo>
                  <a:pt x="36" y="21"/>
                </a:moveTo>
                <a:cubicBezTo>
                  <a:pt x="36" y="21"/>
                  <a:pt x="35" y="21"/>
                  <a:pt x="35" y="21"/>
                </a:cubicBezTo>
                <a:cubicBezTo>
                  <a:pt x="34" y="23"/>
                  <a:pt x="33" y="25"/>
                  <a:pt x="32" y="27"/>
                </a:cubicBezTo>
                <a:cubicBezTo>
                  <a:pt x="30" y="29"/>
                  <a:pt x="27" y="30"/>
                  <a:pt x="24" y="30"/>
                </a:cubicBezTo>
                <a:cubicBezTo>
                  <a:pt x="24" y="54"/>
                  <a:pt x="24" y="54"/>
                  <a:pt x="24" y="54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45"/>
                  <a:pt x="32" y="45"/>
                  <a:pt x="32" y="45"/>
                </a:cubicBezTo>
                <a:cubicBezTo>
                  <a:pt x="33" y="46"/>
                  <a:pt x="35" y="46"/>
                  <a:pt x="36" y="46"/>
                </a:cubicBezTo>
                <a:cubicBezTo>
                  <a:pt x="43" y="46"/>
                  <a:pt x="48" y="40"/>
                  <a:pt x="48" y="34"/>
                </a:cubicBezTo>
                <a:cubicBezTo>
                  <a:pt x="48" y="27"/>
                  <a:pt x="43" y="21"/>
                  <a:pt x="36" y="21"/>
                </a:cubicBezTo>
                <a:close/>
                <a:moveTo>
                  <a:pt x="35" y="39"/>
                </a:moveTo>
                <a:cubicBezTo>
                  <a:pt x="33" y="39"/>
                  <a:pt x="33" y="39"/>
                  <a:pt x="32" y="39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8"/>
                  <a:pt x="33" y="28"/>
                  <a:pt x="35" y="28"/>
                </a:cubicBezTo>
                <a:cubicBezTo>
                  <a:pt x="37" y="28"/>
                  <a:pt x="39" y="30"/>
                  <a:pt x="39" y="33"/>
                </a:cubicBezTo>
                <a:cubicBezTo>
                  <a:pt x="39" y="37"/>
                  <a:pt x="37" y="39"/>
                  <a:pt x="35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10" name="Freeform 233">
            <a:extLst>
              <a:ext uri="{FF2B5EF4-FFF2-40B4-BE49-F238E27FC236}">
                <a16:creationId xmlns:a16="http://schemas.microsoft.com/office/drawing/2014/main" id="{718F4F8F-62F2-624F-94E4-6D8C0EE38B0D}"/>
              </a:ext>
            </a:extLst>
          </p:cNvPr>
          <p:cNvSpPr>
            <a:spLocks/>
          </p:cNvSpPr>
          <p:nvPr/>
        </p:nvSpPr>
        <p:spPr bwMode="auto">
          <a:xfrm>
            <a:off x="8843963" y="4387850"/>
            <a:ext cx="188912" cy="188913"/>
          </a:xfrm>
          <a:custGeom>
            <a:avLst/>
            <a:gdLst>
              <a:gd name="T0" fmla="*/ 49 w 55"/>
              <a:gd name="T1" fmla="*/ 15 h 55"/>
              <a:gd name="T2" fmla="*/ 43 w 55"/>
              <a:gd name="T3" fmla="*/ 21 h 55"/>
              <a:gd name="T4" fmla="*/ 49 w 55"/>
              <a:gd name="T5" fmla="*/ 47 h 55"/>
              <a:gd name="T6" fmla="*/ 49 w 55"/>
              <a:gd name="T7" fmla="*/ 49 h 55"/>
              <a:gd name="T8" fmla="*/ 44 w 55"/>
              <a:gd name="T9" fmla="*/ 52 h 55"/>
              <a:gd name="T10" fmla="*/ 43 w 55"/>
              <a:gd name="T11" fmla="*/ 53 h 55"/>
              <a:gd name="T12" fmla="*/ 43 w 55"/>
              <a:gd name="T13" fmla="*/ 53 h 55"/>
              <a:gd name="T14" fmla="*/ 42 w 55"/>
              <a:gd name="T15" fmla="*/ 52 h 55"/>
              <a:gd name="T16" fmla="*/ 31 w 55"/>
              <a:gd name="T17" fmla="*/ 33 h 55"/>
              <a:gd name="T18" fmla="*/ 21 w 55"/>
              <a:gd name="T19" fmla="*/ 42 h 55"/>
              <a:gd name="T20" fmla="*/ 23 w 55"/>
              <a:gd name="T21" fmla="*/ 50 h 55"/>
              <a:gd name="T22" fmla="*/ 23 w 55"/>
              <a:gd name="T23" fmla="*/ 51 h 55"/>
              <a:gd name="T24" fmla="*/ 20 w 55"/>
              <a:gd name="T25" fmla="*/ 55 h 55"/>
              <a:gd name="T26" fmla="*/ 19 w 55"/>
              <a:gd name="T27" fmla="*/ 55 h 55"/>
              <a:gd name="T28" fmla="*/ 19 w 55"/>
              <a:gd name="T29" fmla="*/ 55 h 55"/>
              <a:gd name="T30" fmla="*/ 18 w 55"/>
              <a:gd name="T31" fmla="*/ 55 h 55"/>
              <a:gd name="T32" fmla="*/ 10 w 55"/>
              <a:gd name="T33" fmla="*/ 45 h 55"/>
              <a:gd name="T34" fmla="*/ 1 w 55"/>
              <a:gd name="T35" fmla="*/ 38 h 55"/>
              <a:gd name="T36" fmla="*/ 0 w 55"/>
              <a:gd name="T37" fmla="*/ 37 h 55"/>
              <a:gd name="T38" fmla="*/ 1 w 55"/>
              <a:gd name="T39" fmla="*/ 36 h 55"/>
              <a:gd name="T40" fmla="*/ 4 w 55"/>
              <a:gd name="T41" fmla="*/ 32 h 55"/>
              <a:gd name="T42" fmla="*/ 5 w 55"/>
              <a:gd name="T43" fmla="*/ 32 h 55"/>
              <a:gd name="T44" fmla="*/ 6 w 55"/>
              <a:gd name="T45" fmla="*/ 32 h 55"/>
              <a:gd name="T46" fmla="*/ 13 w 55"/>
              <a:gd name="T47" fmla="*/ 34 h 55"/>
              <a:gd name="T48" fmla="*/ 23 w 55"/>
              <a:gd name="T49" fmla="*/ 24 h 55"/>
              <a:gd name="T50" fmla="*/ 4 w 55"/>
              <a:gd name="T51" fmla="*/ 14 h 55"/>
              <a:gd name="T52" fmla="*/ 3 w 55"/>
              <a:gd name="T53" fmla="*/ 13 h 55"/>
              <a:gd name="T54" fmla="*/ 3 w 55"/>
              <a:gd name="T55" fmla="*/ 12 h 55"/>
              <a:gd name="T56" fmla="*/ 8 w 55"/>
              <a:gd name="T57" fmla="*/ 7 h 55"/>
              <a:gd name="T58" fmla="*/ 9 w 55"/>
              <a:gd name="T59" fmla="*/ 6 h 55"/>
              <a:gd name="T60" fmla="*/ 34 w 55"/>
              <a:gd name="T61" fmla="*/ 12 h 55"/>
              <a:gd name="T62" fmla="*/ 41 w 55"/>
              <a:gd name="T63" fmla="*/ 6 h 55"/>
              <a:gd name="T64" fmla="*/ 53 w 55"/>
              <a:gd name="T65" fmla="*/ 3 h 55"/>
              <a:gd name="T66" fmla="*/ 49 w 55"/>
              <a:gd name="T67" fmla="*/ 15 h 5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5" h="55">
                <a:moveTo>
                  <a:pt x="49" y="15"/>
                </a:moveTo>
                <a:cubicBezTo>
                  <a:pt x="43" y="21"/>
                  <a:pt x="43" y="21"/>
                  <a:pt x="43" y="21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8"/>
                  <a:pt x="49" y="48"/>
                  <a:pt x="49" y="49"/>
                </a:cubicBezTo>
                <a:cubicBezTo>
                  <a:pt x="44" y="52"/>
                  <a:pt x="44" y="52"/>
                  <a:pt x="44" y="52"/>
                </a:cubicBezTo>
                <a:cubicBezTo>
                  <a:pt x="43" y="52"/>
                  <a:pt x="43" y="53"/>
                  <a:pt x="43" y="53"/>
                </a:cubicBezTo>
                <a:cubicBezTo>
                  <a:pt x="43" y="53"/>
                  <a:pt x="43" y="53"/>
                  <a:pt x="43" y="53"/>
                </a:cubicBezTo>
                <a:cubicBezTo>
                  <a:pt x="42" y="52"/>
                  <a:pt x="42" y="52"/>
                  <a:pt x="42" y="52"/>
                </a:cubicBezTo>
                <a:cubicBezTo>
                  <a:pt x="31" y="33"/>
                  <a:pt x="31" y="33"/>
                  <a:pt x="31" y="33"/>
                </a:cubicBezTo>
                <a:cubicBezTo>
                  <a:pt x="21" y="42"/>
                  <a:pt x="21" y="42"/>
                  <a:pt x="21" y="42"/>
                </a:cubicBezTo>
                <a:cubicBezTo>
                  <a:pt x="23" y="50"/>
                  <a:pt x="23" y="50"/>
                  <a:pt x="23" y="50"/>
                </a:cubicBezTo>
                <a:cubicBezTo>
                  <a:pt x="24" y="50"/>
                  <a:pt x="23" y="51"/>
                  <a:pt x="23" y="51"/>
                </a:cubicBezTo>
                <a:cubicBezTo>
                  <a:pt x="20" y="55"/>
                  <a:pt x="20" y="55"/>
                  <a:pt x="20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8" y="55"/>
                  <a:pt x="18" y="55"/>
                  <a:pt x="18" y="55"/>
                </a:cubicBezTo>
                <a:cubicBezTo>
                  <a:pt x="10" y="45"/>
                  <a:pt x="10" y="45"/>
                  <a:pt x="10" y="45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8"/>
                  <a:pt x="0" y="37"/>
                  <a:pt x="0" y="37"/>
                </a:cubicBezTo>
                <a:cubicBezTo>
                  <a:pt x="0" y="37"/>
                  <a:pt x="1" y="36"/>
                  <a:pt x="1" y="36"/>
                </a:cubicBezTo>
                <a:cubicBezTo>
                  <a:pt x="4" y="32"/>
                  <a:pt x="4" y="32"/>
                  <a:pt x="4" y="32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2"/>
                  <a:pt x="6" y="32"/>
                  <a:pt x="6" y="32"/>
                </a:cubicBezTo>
                <a:cubicBezTo>
                  <a:pt x="13" y="34"/>
                  <a:pt x="13" y="34"/>
                  <a:pt x="13" y="34"/>
                </a:cubicBezTo>
                <a:cubicBezTo>
                  <a:pt x="23" y="24"/>
                  <a:pt x="23" y="24"/>
                  <a:pt x="23" y="24"/>
                </a:cubicBezTo>
                <a:cubicBezTo>
                  <a:pt x="4" y="14"/>
                  <a:pt x="4" y="14"/>
                  <a:pt x="4" y="14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2"/>
                  <a:pt x="3" y="12"/>
                  <a:pt x="3" y="12"/>
                </a:cubicBezTo>
                <a:cubicBezTo>
                  <a:pt x="8" y="7"/>
                  <a:pt x="8" y="7"/>
                  <a:pt x="8" y="7"/>
                </a:cubicBezTo>
                <a:cubicBezTo>
                  <a:pt x="8" y="6"/>
                  <a:pt x="9" y="6"/>
                  <a:pt x="9" y="6"/>
                </a:cubicBezTo>
                <a:cubicBezTo>
                  <a:pt x="34" y="12"/>
                  <a:pt x="34" y="12"/>
                  <a:pt x="34" y="12"/>
                </a:cubicBezTo>
                <a:cubicBezTo>
                  <a:pt x="41" y="6"/>
                  <a:pt x="41" y="6"/>
                  <a:pt x="41" y="6"/>
                </a:cubicBezTo>
                <a:cubicBezTo>
                  <a:pt x="44" y="3"/>
                  <a:pt x="50" y="0"/>
                  <a:pt x="53" y="3"/>
                </a:cubicBezTo>
                <a:cubicBezTo>
                  <a:pt x="55" y="5"/>
                  <a:pt x="53" y="11"/>
                  <a:pt x="49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11" name="Freeform 234">
            <a:extLst>
              <a:ext uri="{FF2B5EF4-FFF2-40B4-BE49-F238E27FC236}">
                <a16:creationId xmlns:a16="http://schemas.microsoft.com/office/drawing/2014/main" id="{BBA4855B-BE3B-A24D-8163-0E0F0D308E40}"/>
              </a:ext>
            </a:extLst>
          </p:cNvPr>
          <p:cNvSpPr>
            <a:spLocks/>
          </p:cNvSpPr>
          <p:nvPr/>
        </p:nvSpPr>
        <p:spPr bwMode="auto">
          <a:xfrm>
            <a:off x="71438" y="4759325"/>
            <a:ext cx="233362" cy="236538"/>
          </a:xfrm>
          <a:custGeom>
            <a:avLst/>
            <a:gdLst>
              <a:gd name="T0" fmla="*/ 66 w 68"/>
              <a:gd name="T1" fmla="*/ 25 h 69"/>
              <a:gd name="T2" fmla="*/ 51 w 68"/>
              <a:gd name="T3" fmla="*/ 40 h 69"/>
              <a:gd name="T4" fmla="*/ 57 w 68"/>
              <a:gd name="T5" fmla="*/ 46 h 69"/>
              <a:gd name="T6" fmla="*/ 51 w 68"/>
              <a:gd name="T7" fmla="*/ 52 h 69"/>
              <a:gd name="T8" fmla="*/ 20 w 68"/>
              <a:gd name="T9" fmla="*/ 55 h 69"/>
              <a:gd name="T10" fmla="*/ 7 w 68"/>
              <a:gd name="T11" fmla="*/ 69 h 69"/>
              <a:gd name="T12" fmla="*/ 0 w 68"/>
              <a:gd name="T13" fmla="*/ 69 h 69"/>
              <a:gd name="T14" fmla="*/ 0 w 68"/>
              <a:gd name="T15" fmla="*/ 62 h 69"/>
              <a:gd name="T16" fmla="*/ 14 w 68"/>
              <a:gd name="T17" fmla="*/ 48 h 69"/>
              <a:gd name="T18" fmla="*/ 17 w 68"/>
              <a:gd name="T19" fmla="*/ 18 h 69"/>
              <a:gd name="T20" fmla="*/ 23 w 68"/>
              <a:gd name="T21" fmla="*/ 12 h 69"/>
              <a:gd name="T22" fmla="*/ 29 w 68"/>
              <a:gd name="T23" fmla="*/ 17 h 69"/>
              <a:gd name="T24" fmla="*/ 44 w 68"/>
              <a:gd name="T25" fmla="*/ 2 h 69"/>
              <a:gd name="T26" fmla="*/ 51 w 68"/>
              <a:gd name="T27" fmla="*/ 2 h 69"/>
              <a:gd name="T28" fmla="*/ 51 w 68"/>
              <a:gd name="T29" fmla="*/ 9 h 69"/>
              <a:gd name="T30" fmla="*/ 35 w 68"/>
              <a:gd name="T31" fmla="*/ 24 h 69"/>
              <a:gd name="T32" fmla="*/ 44 w 68"/>
              <a:gd name="T33" fmla="*/ 33 h 69"/>
              <a:gd name="T34" fmla="*/ 60 w 68"/>
              <a:gd name="T35" fmla="*/ 18 h 69"/>
              <a:gd name="T36" fmla="*/ 66 w 68"/>
              <a:gd name="T37" fmla="*/ 18 h 69"/>
              <a:gd name="T38" fmla="*/ 66 w 68"/>
              <a:gd name="T39" fmla="*/ 25 h 6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8" h="69">
                <a:moveTo>
                  <a:pt x="66" y="25"/>
                </a:moveTo>
                <a:cubicBezTo>
                  <a:pt x="51" y="40"/>
                  <a:pt x="51" y="40"/>
                  <a:pt x="51" y="40"/>
                </a:cubicBezTo>
                <a:cubicBezTo>
                  <a:pt x="57" y="46"/>
                  <a:pt x="57" y="46"/>
                  <a:pt x="57" y="46"/>
                </a:cubicBezTo>
                <a:cubicBezTo>
                  <a:pt x="51" y="52"/>
                  <a:pt x="51" y="52"/>
                  <a:pt x="51" y="52"/>
                </a:cubicBezTo>
                <a:cubicBezTo>
                  <a:pt x="42" y="60"/>
                  <a:pt x="30" y="61"/>
                  <a:pt x="20" y="55"/>
                </a:cubicBezTo>
                <a:cubicBezTo>
                  <a:pt x="7" y="69"/>
                  <a:pt x="7" y="69"/>
                  <a:pt x="7" y="69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62"/>
                  <a:pt x="0" y="62"/>
                  <a:pt x="0" y="62"/>
                </a:cubicBezTo>
                <a:cubicBezTo>
                  <a:pt x="14" y="48"/>
                  <a:pt x="14" y="48"/>
                  <a:pt x="14" y="48"/>
                </a:cubicBezTo>
                <a:cubicBezTo>
                  <a:pt x="7" y="39"/>
                  <a:pt x="8" y="26"/>
                  <a:pt x="17" y="18"/>
                </a:cubicBezTo>
                <a:cubicBezTo>
                  <a:pt x="23" y="12"/>
                  <a:pt x="23" y="12"/>
                  <a:pt x="23" y="12"/>
                </a:cubicBezTo>
                <a:cubicBezTo>
                  <a:pt x="29" y="17"/>
                  <a:pt x="29" y="17"/>
                  <a:pt x="29" y="17"/>
                </a:cubicBezTo>
                <a:cubicBezTo>
                  <a:pt x="44" y="2"/>
                  <a:pt x="44" y="2"/>
                  <a:pt x="44" y="2"/>
                </a:cubicBezTo>
                <a:cubicBezTo>
                  <a:pt x="46" y="0"/>
                  <a:pt x="49" y="0"/>
                  <a:pt x="51" y="2"/>
                </a:cubicBezTo>
                <a:cubicBezTo>
                  <a:pt x="52" y="4"/>
                  <a:pt x="52" y="7"/>
                  <a:pt x="51" y="9"/>
                </a:cubicBezTo>
                <a:cubicBezTo>
                  <a:pt x="35" y="24"/>
                  <a:pt x="35" y="24"/>
                  <a:pt x="35" y="24"/>
                </a:cubicBezTo>
                <a:cubicBezTo>
                  <a:pt x="44" y="33"/>
                  <a:pt x="44" y="33"/>
                  <a:pt x="44" y="33"/>
                </a:cubicBezTo>
                <a:cubicBezTo>
                  <a:pt x="60" y="18"/>
                  <a:pt x="60" y="18"/>
                  <a:pt x="60" y="18"/>
                </a:cubicBezTo>
                <a:cubicBezTo>
                  <a:pt x="61" y="16"/>
                  <a:pt x="64" y="16"/>
                  <a:pt x="66" y="18"/>
                </a:cubicBezTo>
                <a:cubicBezTo>
                  <a:pt x="68" y="20"/>
                  <a:pt x="68" y="23"/>
                  <a:pt x="66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12" name="Freeform 235">
            <a:extLst>
              <a:ext uri="{FF2B5EF4-FFF2-40B4-BE49-F238E27FC236}">
                <a16:creationId xmlns:a16="http://schemas.microsoft.com/office/drawing/2014/main" id="{95146920-E889-6B47-873E-6C882E6857C3}"/>
              </a:ext>
            </a:extLst>
          </p:cNvPr>
          <p:cNvSpPr>
            <a:spLocks noEditPoints="1"/>
          </p:cNvSpPr>
          <p:nvPr/>
        </p:nvSpPr>
        <p:spPr bwMode="auto">
          <a:xfrm>
            <a:off x="493713" y="4779963"/>
            <a:ext cx="182562" cy="180975"/>
          </a:xfrm>
          <a:custGeom>
            <a:avLst/>
            <a:gdLst>
              <a:gd name="T0" fmla="*/ 53 w 53"/>
              <a:gd name="T1" fmla="*/ 42 h 53"/>
              <a:gd name="T2" fmla="*/ 42 w 53"/>
              <a:gd name="T3" fmla="*/ 53 h 53"/>
              <a:gd name="T4" fmla="*/ 11 w 53"/>
              <a:gd name="T5" fmla="*/ 53 h 53"/>
              <a:gd name="T6" fmla="*/ 0 w 53"/>
              <a:gd name="T7" fmla="*/ 42 h 53"/>
              <a:gd name="T8" fmla="*/ 0 w 53"/>
              <a:gd name="T9" fmla="*/ 10 h 53"/>
              <a:gd name="T10" fmla="*/ 11 w 53"/>
              <a:gd name="T11" fmla="*/ 0 h 53"/>
              <a:gd name="T12" fmla="*/ 42 w 53"/>
              <a:gd name="T13" fmla="*/ 0 h 53"/>
              <a:gd name="T14" fmla="*/ 53 w 53"/>
              <a:gd name="T15" fmla="*/ 10 h 53"/>
              <a:gd name="T16" fmla="*/ 53 w 53"/>
              <a:gd name="T17" fmla="*/ 42 h 53"/>
              <a:gd name="T18" fmla="*/ 48 w 53"/>
              <a:gd name="T19" fmla="*/ 10 h 53"/>
              <a:gd name="T20" fmla="*/ 42 w 53"/>
              <a:gd name="T21" fmla="*/ 4 h 53"/>
              <a:gd name="T22" fmla="*/ 11 w 53"/>
              <a:gd name="T23" fmla="*/ 4 h 53"/>
              <a:gd name="T24" fmla="*/ 5 w 53"/>
              <a:gd name="T25" fmla="*/ 10 h 53"/>
              <a:gd name="T26" fmla="*/ 5 w 53"/>
              <a:gd name="T27" fmla="*/ 42 h 53"/>
              <a:gd name="T28" fmla="*/ 11 w 53"/>
              <a:gd name="T29" fmla="*/ 48 h 53"/>
              <a:gd name="T30" fmla="*/ 42 w 53"/>
              <a:gd name="T31" fmla="*/ 48 h 53"/>
              <a:gd name="T32" fmla="*/ 48 w 53"/>
              <a:gd name="T33" fmla="*/ 42 h 53"/>
              <a:gd name="T34" fmla="*/ 48 w 53"/>
              <a:gd name="T35" fmla="*/ 10 h 53"/>
              <a:gd name="T36" fmla="*/ 43 w 53"/>
              <a:gd name="T37" fmla="*/ 27 h 53"/>
              <a:gd name="T38" fmla="*/ 42 w 53"/>
              <a:gd name="T39" fmla="*/ 29 h 53"/>
              <a:gd name="T40" fmla="*/ 29 w 53"/>
              <a:gd name="T41" fmla="*/ 29 h 53"/>
              <a:gd name="T42" fmla="*/ 29 w 53"/>
              <a:gd name="T43" fmla="*/ 42 h 53"/>
              <a:gd name="T44" fmla="*/ 28 w 53"/>
              <a:gd name="T45" fmla="*/ 43 h 53"/>
              <a:gd name="T46" fmla="*/ 25 w 53"/>
              <a:gd name="T47" fmla="*/ 43 h 53"/>
              <a:gd name="T48" fmla="*/ 24 w 53"/>
              <a:gd name="T49" fmla="*/ 42 h 53"/>
              <a:gd name="T50" fmla="*/ 24 w 53"/>
              <a:gd name="T51" fmla="*/ 29 h 53"/>
              <a:gd name="T52" fmla="*/ 11 w 53"/>
              <a:gd name="T53" fmla="*/ 29 h 53"/>
              <a:gd name="T54" fmla="*/ 9 w 53"/>
              <a:gd name="T55" fmla="*/ 27 h 53"/>
              <a:gd name="T56" fmla="*/ 9 w 53"/>
              <a:gd name="T57" fmla="*/ 25 h 53"/>
              <a:gd name="T58" fmla="*/ 11 w 53"/>
              <a:gd name="T59" fmla="*/ 24 h 53"/>
              <a:gd name="T60" fmla="*/ 24 w 53"/>
              <a:gd name="T61" fmla="*/ 24 h 53"/>
              <a:gd name="T62" fmla="*/ 24 w 53"/>
              <a:gd name="T63" fmla="*/ 10 h 53"/>
              <a:gd name="T64" fmla="*/ 25 w 53"/>
              <a:gd name="T65" fmla="*/ 9 h 53"/>
              <a:gd name="T66" fmla="*/ 28 w 53"/>
              <a:gd name="T67" fmla="*/ 9 h 53"/>
              <a:gd name="T68" fmla="*/ 29 w 53"/>
              <a:gd name="T69" fmla="*/ 10 h 53"/>
              <a:gd name="T70" fmla="*/ 29 w 53"/>
              <a:gd name="T71" fmla="*/ 24 h 53"/>
              <a:gd name="T72" fmla="*/ 42 w 53"/>
              <a:gd name="T73" fmla="*/ 24 h 53"/>
              <a:gd name="T74" fmla="*/ 43 w 53"/>
              <a:gd name="T75" fmla="*/ 25 h 53"/>
              <a:gd name="T76" fmla="*/ 43 w 53"/>
              <a:gd name="T77" fmla="*/ 27 h 5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3" h="53">
                <a:moveTo>
                  <a:pt x="53" y="42"/>
                </a:moveTo>
                <a:cubicBezTo>
                  <a:pt x="53" y="48"/>
                  <a:pt x="48" y="53"/>
                  <a:pt x="42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5" y="53"/>
                  <a:pt x="0" y="48"/>
                  <a:pt x="0" y="42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8" y="0"/>
                  <a:pt x="53" y="4"/>
                  <a:pt x="53" y="10"/>
                </a:cubicBezTo>
                <a:lnTo>
                  <a:pt x="53" y="42"/>
                </a:lnTo>
                <a:close/>
                <a:moveTo>
                  <a:pt x="48" y="10"/>
                </a:moveTo>
                <a:cubicBezTo>
                  <a:pt x="48" y="7"/>
                  <a:pt x="46" y="4"/>
                  <a:pt x="42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7" y="4"/>
                  <a:pt x="5" y="7"/>
                  <a:pt x="5" y="10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5"/>
                  <a:pt x="7" y="48"/>
                  <a:pt x="11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6" y="48"/>
                  <a:pt x="48" y="45"/>
                  <a:pt x="48" y="42"/>
                </a:cubicBezTo>
                <a:lnTo>
                  <a:pt x="48" y="10"/>
                </a:lnTo>
                <a:close/>
                <a:moveTo>
                  <a:pt x="43" y="27"/>
                </a:moveTo>
                <a:cubicBezTo>
                  <a:pt x="43" y="28"/>
                  <a:pt x="43" y="29"/>
                  <a:pt x="42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3"/>
                  <a:pt x="28" y="43"/>
                  <a:pt x="28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3"/>
                  <a:pt x="24" y="43"/>
                  <a:pt x="24" y="42"/>
                </a:cubicBezTo>
                <a:cubicBezTo>
                  <a:pt x="24" y="29"/>
                  <a:pt x="24" y="29"/>
                  <a:pt x="24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0" y="29"/>
                  <a:pt x="9" y="28"/>
                  <a:pt x="9" y="27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4"/>
                  <a:pt x="10" y="24"/>
                  <a:pt x="11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5" y="9"/>
                  <a:pt x="25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9" y="10"/>
                  <a:pt x="29" y="10"/>
                </a:cubicBezTo>
                <a:cubicBezTo>
                  <a:pt x="29" y="24"/>
                  <a:pt x="29" y="24"/>
                  <a:pt x="29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3" y="24"/>
                  <a:pt x="43" y="24"/>
                  <a:pt x="43" y="25"/>
                </a:cubicBezTo>
                <a:lnTo>
                  <a:pt x="43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13" name="Freeform 236">
            <a:extLst>
              <a:ext uri="{FF2B5EF4-FFF2-40B4-BE49-F238E27FC236}">
                <a16:creationId xmlns:a16="http://schemas.microsoft.com/office/drawing/2014/main" id="{1F24D529-3C5C-D34C-8417-94ED2BE9A1B0}"/>
              </a:ext>
            </a:extLst>
          </p:cNvPr>
          <p:cNvSpPr>
            <a:spLocks/>
          </p:cNvSpPr>
          <p:nvPr/>
        </p:nvSpPr>
        <p:spPr bwMode="auto">
          <a:xfrm>
            <a:off x="989013" y="4762500"/>
            <a:ext cx="230187" cy="233363"/>
          </a:xfrm>
          <a:custGeom>
            <a:avLst/>
            <a:gdLst>
              <a:gd name="T0" fmla="*/ 10 w 67"/>
              <a:gd name="T1" fmla="*/ 28 h 68"/>
              <a:gd name="T2" fmla="*/ 11 w 67"/>
              <a:gd name="T3" fmla="*/ 25 h 68"/>
              <a:gd name="T4" fmla="*/ 12 w 67"/>
              <a:gd name="T5" fmla="*/ 21 h 68"/>
              <a:gd name="T6" fmla="*/ 24 w 67"/>
              <a:gd name="T7" fmla="*/ 2 h 68"/>
              <a:gd name="T8" fmla="*/ 36 w 67"/>
              <a:gd name="T9" fmla="*/ 0 h 68"/>
              <a:gd name="T10" fmla="*/ 46 w 67"/>
              <a:gd name="T11" fmla="*/ 2 h 68"/>
              <a:gd name="T12" fmla="*/ 59 w 67"/>
              <a:gd name="T13" fmla="*/ 21 h 68"/>
              <a:gd name="T14" fmla="*/ 59 w 67"/>
              <a:gd name="T15" fmla="*/ 22 h 68"/>
              <a:gd name="T16" fmla="*/ 61 w 67"/>
              <a:gd name="T17" fmla="*/ 27 h 68"/>
              <a:gd name="T18" fmla="*/ 61 w 67"/>
              <a:gd name="T19" fmla="*/ 30 h 68"/>
              <a:gd name="T20" fmla="*/ 61 w 67"/>
              <a:gd name="T21" fmla="*/ 31 h 68"/>
              <a:gd name="T22" fmla="*/ 67 w 67"/>
              <a:gd name="T23" fmla="*/ 47 h 68"/>
              <a:gd name="T24" fmla="*/ 64 w 67"/>
              <a:gd name="T25" fmla="*/ 53 h 68"/>
              <a:gd name="T26" fmla="*/ 61 w 67"/>
              <a:gd name="T27" fmla="*/ 48 h 68"/>
              <a:gd name="T28" fmla="*/ 61 w 67"/>
              <a:gd name="T29" fmla="*/ 48 h 68"/>
              <a:gd name="T30" fmla="*/ 60 w 67"/>
              <a:gd name="T31" fmla="*/ 48 h 68"/>
              <a:gd name="T32" fmla="*/ 55 w 67"/>
              <a:gd name="T33" fmla="*/ 57 h 68"/>
              <a:gd name="T34" fmla="*/ 62 w 67"/>
              <a:gd name="T35" fmla="*/ 62 h 68"/>
              <a:gd name="T36" fmla="*/ 61 w 67"/>
              <a:gd name="T37" fmla="*/ 64 h 68"/>
              <a:gd name="T38" fmla="*/ 50 w 67"/>
              <a:gd name="T39" fmla="*/ 67 h 68"/>
              <a:gd name="T40" fmla="*/ 37 w 67"/>
              <a:gd name="T41" fmla="*/ 65 h 68"/>
              <a:gd name="T42" fmla="*/ 34 w 67"/>
              <a:gd name="T43" fmla="*/ 64 h 68"/>
              <a:gd name="T44" fmla="*/ 22 w 67"/>
              <a:gd name="T45" fmla="*/ 68 h 68"/>
              <a:gd name="T46" fmla="*/ 8 w 67"/>
              <a:gd name="T47" fmla="*/ 63 h 68"/>
              <a:gd name="T48" fmla="*/ 10 w 67"/>
              <a:gd name="T49" fmla="*/ 58 h 68"/>
              <a:gd name="T50" fmla="*/ 14 w 67"/>
              <a:gd name="T51" fmla="*/ 58 h 68"/>
              <a:gd name="T52" fmla="*/ 14 w 67"/>
              <a:gd name="T53" fmla="*/ 57 h 68"/>
              <a:gd name="T54" fmla="*/ 14 w 67"/>
              <a:gd name="T55" fmla="*/ 57 h 68"/>
              <a:gd name="T56" fmla="*/ 14 w 67"/>
              <a:gd name="T57" fmla="*/ 57 h 68"/>
              <a:gd name="T58" fmla="*/ 7 w 67"/>
              <a:gd name="T59" fmla="*/ 47 h 68"/>
              <a:gd name="T60" fmla="*/ 7 w 67"/>
              <a:gd name="T61" fmla="*/ 47 h 68"/>
              <a:gd name="T62" fmla="*/ 7 w 67"/>
              <a:gd name="T63" fmla="*/ 48 h 68"/>
              <a:gd name="T64" fmla="*/ 2 w 67"/>
              <a:gd name="T65" fmla="*/ 52 h 68"/>
              <a:gd name="T66" fmla="*/ 2 w 67"/>
              <a:gd name="T67" fmla="*/ 52 h 68"/>
              <a:gd name="T68" fmla="*/ 1 w 67"/>
              <a:gd name="T69" fmla="*/ 52 h 68"/>
              <a:gd name="T70" fmla="*/ 0 w 67"/>
              <a:gd name="T71" fmla="*/ 48 h 68"/>
              <a:gd name="T72" fmla="*/ 10 w 67"/>
              <a:gd name="T73" fmla="*/ 30 h 68"/>
              <a:gd name="T74" fmla="*/ 10 w 67"/>
              <a:gd name="T75" fmla="*/ 28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7" h="68">
                <a:moveTo>
                  <a:pt x="10" y="28"/>
                </a:moveTo>
                <a:cubicBezTo>
                  <a:pt x="10" y="27"/>
                  <a:pt x="10" y="26"/>
                  <a:pt x="11" y="25"/>
                </a:cubicBezTo>
                <a:cubicBezTo>
                  <a:pt x="11" y="24"/>
                  <a:pt x="11" y="22"/>
                  <a:pt x="12" y="21"/>
                </a:cubicBezTo>
                <a:cubicBezTo>
                  <a:pt x="12" y="14"/>
                  <a:pt x="18" y="5"/>
                  <a:pt x="24" y="2"/>
                </a:cubicBezTo>
                <a:cubicBezTo>
                  <a:pt x="28" y="0"/>
                  <a:pt x="32" y="0"/>
                  <a:pt x="36" y="0"/>
                </a:cubicBezTo>
                <a:cubicBezTo>
                  <a:pt x="40" y="0"/>
                  <a:pt x="43" y="0"/>
                  <a:pt x="46" y="2"/>
                </a:cubicBezTo>
                <a:cubicBezTo>
                  <a:pt x="55" y="6"/>
                  <a:pt x="57" y="13"/>
                  <a:pt x="59" y="21"/>
                </a:cubicBezTo>
                <a:cubicBezTo>
                  <a:pt x="59" y="22"/>
                  <a:pt x="59" y="22"/>
                  <a:pt x="59" y="22"/>
                </a:cubicBezTo>
                <a:cubicBezTo>
                  <a:pt x="60" y="23"/>
                  <a:pt x="61" y="25"/>
                  <a:pt x="61" y="27"/>
                </a:cubicBezTo>
                <a:cubicBezTo>
                  <a:pt x="61" y="28"/>
                  <a:pt x="61" y="29"/>
                  <a:pt x="61" y="30"/>
                </a:cubicBezTo>
                <a:cubicBezTo>
                  <a:pt x="61" y="30"/>
                  <a:pt x="61" y="31"/>
                  <a:pt x="61" y="31"/>
                </a:cubicBezTo>
                <a:cubicBezTo>
                  <a:pt x="64" y="36"/>
                  <a:pt x="67" y="41"/>
                  <a:pt x="67" y="47"/>
                </a:cubicBezTo>
                <a:cubicBezTo>
                  <a:pt x="67" y="48"/>
                  <a:pt x="66" y="53"/>
                  <a:pt x="64" y="53"/>
                </a:cubicBezTo>
                <a:cubicBezTo>
                  <a:pt x="63" y="53"/>
                  <a:pt x="61" y="49"/>
                  <a:pt x="61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0" y="48"/>
                  <a:pt x="60" y="48"/>
                  <a:pt x="60" y="48"/>
                </a:cubicBezTo>
                <a:cubicBezTo>
                  <a:pt x="59" y="51"/>
                  <a:pt x="58" y="54"/>
                  <a:pt x="55" y="57"/>
                </a:cubicBezTo>
                <a:cubicBezTo>
                  <a:pt x="57" y="59"/>
                  <a:pt x="61" y="59"/>
                  <a:pt x="62" y="62"/>
                </a:cubicBezTo>
                <a:cubicBezTo>
                  <a:pt x="61" y="63"/>
                  <a:pt x="61" y="63"/>
                  <a:pt x="61" y="64"/>
                </a:cubicBezTo>
                <a:cubicBezTo>
                  <a:pt x="59" y="67"/>
                  <a:pt x="53" y="67"/>
                  <a:pt x="50" y="67"/>
                </a:cubicBezTo>
                <a:cubicBezTo>
                  <a:pt x="45" y="67"/>
                  <a:pt x="41" y="66"/>
                  <a:pt x="37" y="65"/>
                </a:cubicBezTo>
                <a:cubicBezTo>
                  <a:pt x="36" y="64"/>
                  <a:pt x="35" y="65"/>
                  <a:pt x="34" y="64"/>
                </a:cubicBezTo>
                <a:cubicBezTo>
                  <a:pt x="31" y="67"/>
                  <a:pt x="26" y="68"/>
                  <a:pt x="22" y="68"/>
                </a:cubicBezTo>
                <a:cubicBezTo>
                  <a:pt x="20" y="68"/>
                  <a:pt x="8" y="68"/>
                  <a:pt x="8" y="63"/>
                </a:cubicBezTo>
                <a:cubicBezTo>
                  <a:pt x="8" y="60"/>
                  <a:pt x="9" y="60"/>
                  <a:pt x="10" y="58"/>
                </a:cubicBezTo>
                <a:cubicBezTo>
                  <a:pt x="12" y="58"/>
                  <a:pt x="12" y="58"/>
                  <a:pt x="14" y="58"/>
                </a:cubicBezTo>
                <a:cubicBezTo>
                  <a:pt x="14" y="58"/>
                  <a:pt x="14" y="58"/>
                  <a:pt x="14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12" y="57"/>
                  <a:pt x="8" y="50"/>
                  <a:pt x="7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7" y="47"/>
                  <a:pt x="7" y="48"/>
                  <a:pt x="7" y="48"/>
                </a:cubicBezTo>
                <a:cubicBezTo>
                  <a:pt x="6" y="50"/>
                  <a:pt x="4" y="52"/>
                  <a:pt x="2" y="52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2"/>
                  <a:pt x="2" y="52"/>
                  <a:pt x="1" y="52"/>
                </a:cubicBezTo>
                <a:cubicBezTo>
                  <a:pt x="1" y="51"/>
                  <a:pt x="0" y="49"/>
                  <a:pt x="0" y="48"/>
                </a:cubicBezTo>
                <a:cubicBezTo>
                  <a:pt x="0" y="40"/>
                  <a:pt x="4" y="35"/>
                  <a:pt x="10" y="30"/>
                </a:cubicBezTo>
                <a:cubicBezTo>
                  <a:pt x="10" y="30"/>
                  <a:pt x="10" y="29"/>
                  <a:pt x="10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14" name="Freeform 237">
            <a:extLst>
              <a:ext uri="{FF2B5EF4-FFF2-40B4-BE49-F238E27FC236}">
                <a16:creationId xmlns:a16="http://schemas.microsoft.com/office/drawing/2014/main" id="{7FF69D2C-2429-7741-9F2E-6042DD46A452}"/>
              </a:ext>
            </a:extLst>
          </p:cNvPr>
          <p:cNvSpPr>
            <a:spLocks noEditPoints="1"/>
          </p:cNvSpPr>
          <p:nvPr/>
        </p:nvSpPr>
        <p:spPr bwMode="auto">
          <a:xfrm>
            <a:off x="1482725" y="4779963"/>
            <a:ext cx="215900" cy="180975"/>
          </a:xfrm>
          <a:custGeom>
            <a:avLst/>
            <a:gdLst>
              <a:gd name="T0" fmla="*/ 29 w 63"/>
              <a:gd name="T1" fmla="*/ 46 h 53"/>
              <a:gd name="T2" fmla="*/ 22 w 63"/>
              <a:gd name="T3" fmla="*/ 53 h 53"/>
              <a:gd name="T4" fmla="*/ 7 w 63"/>
              <a:gd name="T5" fmla="*/ 53 h 53"/>
              <a:gd name="T6" fmla="*/ 0 w 63"/>
              <a:gd name="T7" fmla="*/ 46 h 53"/>
              <a:gd name="T8" fmla="*/ 0 w 63"/>
              <a:gd name="T9" fmla="*/ 19 h 53"/>
              <a:gd name="T10" fmla="*/ 19 w 63"/>
              <a:gd name="T11" fmla="*/ 0 h 53"/>
              <a:gd name="T12" fmla="*/ 22 w 63"/>
              <a:gd name="T13" fmla="*/ 0 h 53"/>
              <a:gd name="T14" fmla="*/ 24 w 63"/>
              <a:gd name="T15" fmla="*/ 2 h 53"/>
              <a:gd name="T16" fmla="*/ 24 w 63"/>
              <a:gd name="T17" fmla="*/ 7 h 53"/>
              <a:gd name="T18" fmla="*/ 22 w 63"/>
              <a:gd name="T19" fmla="*/ 9 h 53"/>
              <a:gd name="T20" fmla="*/ 19 w 63"/>
              <a:gd name="T21" fmla="*/ 9 h 53"/>
              <a:gd name="T22" fmla="*/ 9 w 63"/>
              <a:gd name="T23" fmla="*/ 19 h 53"/>
              <a:gd name="T24" fmla="*/ 9 w 63"/>
              <a:gd name="T25" fmla="*/ 20 h 53"/>
              <a:gd name="T26" fmla="*/ 13 w 63"/>
              <a:gd name="T27" fmla="*/ 24 h 53"/>
              <a:gd name="T28" fmla="*/ 22 w 63"/>
              <a:gd name="T29" fmla="*/ 24 h 53"/>
              <a:gd name="T30" fmla="*/ 29 w 63"/>
              <a:gd name="T31" fmla="*/ 31 h 53"/>
              <a:gd name="T32" fmla="*/ 29 w 63"/>
              <a:gd name="T33" fmla="*/ 46 h 53"/>
              <a:gd name="T34" fmla="*/ 63 w 63"/>
              <a:gd name="T35" fmla="*/ 46 h 53"/>
              <a:gd name="T36" fmla="*/ 56 w 63"/>
              <a:gd name="T37" fmla="*/ 53 h 53"/>
              <a:gd name="T38" fmla="*/ 41 w 63"/>
              <a:gd name="T39" fmla="*/ 53 h 53"/>
              <a:gd name="T40" fmla="*/ 34 w 63"/>
              <a:gd name="T41" fmla="*/ 46 h 53"/>
              <a:gd name="T42" fmla="*/ 34 w 63"/>
              <a:gd name="T43" fmla="*/ 19 h 53"/>
              <a:gd name="T44" fmla="*/ 53 w 63"/>
              <a:gd name="T45" fmla="*/ 0 h 53"/>
              <a:gd name="T46" fmla="*/ 56 w 63"/>
              <a:gd name="T47" fmla="*/ 0 h 53"/>
              <a:gd name="T48" fmla="*/ 58 w 63"/>
              <a:gd name="T49" fmla="*/ 2 h 53"/>
              <a:gd name="T50" fmla="*/ 58 w 63"/>
              <a:gd name="T51" fmla="*/ 7 h 53"/>
              <a:gd name="T52" fmla="*/ 56 w 63"/>
              <a:gd name="T53" fmla="*/ 9 h 53"/>
              <a:gd name="T54" fmla="*/ 53 w 63"/>
              <a:gd name="T55" fmla="*/ 9 h 53"/>
              <a:gd name="T56" fmla="*/ 43 w 63"/>
              <a:gd name="T57" fmla="*/ 19 h 53"/>
              <a:gd name="T58" fmla="*/ 43 w 63"/>
              <a:gd name="T59" fmla="*/ 20 h 53"/>
              <a:gd name="T60" fmla="*/ 47 w 63"/>
              <a:gd name="T61" fmla="*/ 24 h 53"/>
              <a:gd name="T62" fmla="*/ 56 w 63"/>
              <a:gd name="T63" fmla="*/ 24 h 53"/>
              <a:gd name="T64" fmla="*/ 63 w 63"/>
              <a:gd name="T65" fmla="*/ 31 h 53"/>
              <a:gd name="T66" fmla="*/ 63 w 63"/>
              <a:gd name="T67" fmla="*/ 46 h 5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" h="53">
                <a:moveTo>
                  <a:pt x="29" y="46"/>
                </a:moveTo>
                <a:cubicBezTo>
                  <a:pt x="29" y="50"/>
                  <a:pt x="26" y="53"/>
                  <a:pt x="22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8"/>
                  <a:pt x="8" y="0"/>
                  <a:pt x="1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8"/>
                  <a:pt x="23" y="9"/>
                  <a:pt x="22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4" y="9"/>
                  <a:pt x="9" y="14"/>
                  <a:pt x="9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2"/>
                  <a:pt x="11" y="24"/>
                  <a:pt x="13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4"/>
                  <a:pt x="29" y="27"/>
                  <a:pt x="29" y="31"/>
                </a:cubicBezTo>
                <a:lnTo>
                  <a:pt x="29" y="46"/>
                </a:lnTo>
                <a:close/>
                <a:moveTo>
                  <a:pt x="63" y="46"/>
                </a:moveTo>
                <a:cubicBezTo>
                  <a:pt x="63" y="50"/>
                  <a:pt x="60" y="53"/>
                  <a:pt x="56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37" y="53"/>
                  <a:pt x="34" y="50"/>
                  <a:pt x="34" y="46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8"/>
                  <a:pt x="43" y="0"/>
                  <a:pt x="5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7" y="0"/>
                  <a:pt x="58" y="1"/>
                  <a:pt x="58" y="2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7" y="9"/>
                  <a:pt x="56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48" y="9"/>
                  <a:pt x="43" y="14"/>
                  <a:pt x="43" y="19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2"/>
                  <a:pt x="45" y="24"/>
                  <a:pt x="4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60" y="24"/>
                  <a:pt x="63" y="27"/>
                  <a:pt x="63" y="31"/>
                </a:cubicBezTo>
                <a:lnTo>
                  <a:pt x="63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15" name="Freeform 238">
            <a:extLst>
              <a:ext uri="{FF2B5EF4-FFF2-40B4-BE49-F238E27FC236}">
                <a16:creationId xmlns:a16="http://schemas.microsoft.com/office/drawing/2014/main" id="{856BC647-0DDB-2F41-9B54-1650344800B4}"/>
              </a:ext>
            </a:extLst>
          </p:cNvPr>
          <p:cNvSpPr>
            <a:spLocks/>
          </p:cNvSpPr>
          <p:nvPr/>
        </p:nvSpPr>
        <p:spPr bwMode="auto">
          <a:xfrm>
            <a:off x="1976438" y="4762500"/>
            <a:ext cx="230187" cy="233363"/>
          </a:xfrm>
          <a:custGeom>
            <a:avLst/>
            <a:gdLst>
              <a:gd name="T0" fmla="*/ 16 w 67"/>
              <a:gd name="T1" fmla="*/ 5 h 68"/>
              <a:gd name="T2" fmla="*/ 17 w 67"/>
              <a:gd name="T3" fmla="*/ 5 h 68"/>
              <a:gd name="T4" fmla="*/ 15 w 67"/>
              <a:gd name="T5" fmla="*/ 37 h 68"/>
              <a:gd name="T6" fmla="*/ 27 w 67"/>
              <a:gd name="T7" fmla="*/ 37 h 68"/>
              <a:gd name="T8" fmla="*/ 27 w 67"/>
              <a:gd name="T9" fmla="*/ 20 h 68"/>
              <a:gd name="T10" fmla="*/ 21 w 67"/>
              <a:gd name="T11" fmla="*/ 14 h 68"/>
              <a:gd name="T12" fmla="*/ 25 w 67"/>
              <a:gd name="T13" fmla="*/ 10 h 68"/>
              <a:gd name="T14" fmla="*/ 31 w 67"/>
              <a:gd name="T15" fmla="*/ 15 h 68"/>
              <a:gd name="T16" fmla="*/ 28 w 67"/>
              <a:gd name="T17" fmla="*/ 7 h 68"/>
              <a:gd name="T18" fmla="*/ 34 w 67"/>
              <a:gd name="T19" fmla="*/ 0 h 68"/>
              <a:gd name="T20" fmla="*/ 40 w 67"/>
              <a:gd name="T21" fmla="*/ 7 h 68"/>
              <a:gd name="T22" fmla="*/ 37 w 67"/>
              <a:gd name="T23" fmla="*/ 15 h 68"/>
              <a:gd name="T24" fmla="*/ 43 w 67"/>
              <a:gd name="T25" fmla="*/ 10 h 68"/>
              <a:gd name="T26" fmla="*/ 47 w 67"/>
              <a:gd name="T27" fmla="*/ 14 h 68"/>
              <a:gd name="T28" fmla="*/ 40 w 67"/>
              <a:gd name="T29" fmla="*/ 20 h 68"/>
              <a:gd name="T30" fmla="*/ 40 w 67"/>
              <a:gd name="T31" fmla="*/ 37 h 68"/>
              <a:gd name="T32" fmla="*/ 52 w 67"/>
              <a:gd name="T33" fmla="*/ 37 h 68"/>
              <a:gd name="T34" fmla="*/ 51 w 67"/>
              <a:gd name="T35" fmla="*/ 6 h 68"/>
              <a:gd name="T36" fmla="*/ 51 w 67"/>
              <a:gd name="T37" fmla="*/ 5 h 68"/>
              <a:gd name="T38" fmla="*/ 67 w 67"/>
              <a:gd name="T39" fmla="*/ 34 h 68"/>
              <a:gd name="T40" fmla="*/ 34 w 67"/>
              <a:gd name="T41" fmla="*/ 68 h 68"/>
              <a:gd name="T42" fmla="*/ 0 w 67"/>
              <a:gd name="T43" fmla="*/ 33 h 68"/>
              <a:gd name="T44" fmla="*/ 16 w 67"/>
              <a:gd name="T45" fmla="*/ 5 h 68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7" h="68">
                <a:moveTo>
                  <a:pt x="16" y="5"/>
                </a:moveTo>
                <a:cubicBezTo>
                  <a:pt x="17" y="5"/>
                  <a:pt x="17" y="5"/>
                  <a:pt x="17" y="5"/>
                </a:cubicBezTo>
                <a:cubicBezTo>
                  <a:pt x="16" y="6"/>
                  <a:pt x="1" y="23"/>
                  <a:pt x="15" y="37"/>
                </a:cubicBezTo>
                <a:cubicBezTo>
                  <a:pt x="22" y="43"/>
                  <a:pt x="27" y="37"/>
                  <a:pt x="27" y="37"/>
                </a:cubicBezTo>
                <a:cubicBezTo>
                  <a:pt x="32" y="30"/>
                  <a:pt x="27" y="20"/>
                  <a:pt x="27" y="20"/>
                </a:cubicBezTo>
                <a:cubicBezTo>
                  <a:pt x="26" y="16"/>
                  <a:pt x="21" y="14"/>
                  <a:pt x="21" y="14"/>
                </a:cubicBezTo>
                <a:cubicBezTo>
                  <a:pt x="25" y="10"/>
                  <a:pt x="25" y="10"/>
                  <a:pt x="25" y="10"/>
                </a:cubicBezTo>
                <a:cubicBezTo>
                  <a:pt x="28" y="11"/>
                  <a:pt x="31" y="15"/>
                  <a:pt x="31" y="15"/>
                </a:cubicBezTo>
                <a:cubicBezTo>
                  <a:pt x="31" y="11"/>
                  <a:pt x="28" y="7"/>
                  <a:pt x="28" y="7"/>
                </a:cubicBezTo>
                <a:cubicBezTo>
                  <a:pt x="34" y="0"/>
                  <a:pt x="34" y="0"/>
                  <a:pt x="34" y="0"/>
                </a:cubicBezTo>
                <a:cubicBezTo>
                  <a:pt x="40" y="7"/>
                  <a:pt x="40" y="7"/>
                  <a:pt x="40" y="7"/>
                </a:cubicBezTo>
                <a:cubicBezTo>
                  <a:pt x="37" y="11"/>
                  <a:pt x="37" y="15"/>
                  <a:pt x="37" y="15"/>
                </a:cubicBezTo>
                <a:cubicBezTo>
                  <a:pt x="39" y="12"/>
                  <a:pt x="43" y="10"/>
                  <a:pt x="43" y="10"/>
                </a:cubicBezTo>
                <a:cubicBezTo>
                  <a:pt x="47" y="14"/>
                  <a:pt x="47" y="14"/>
                  <a:pt x="47" y="14"/>
                </a:cubicBezTo>
                <a:cubicBezTo>
                  <a:pt x="43" y="15"/>
                  <a:pt x="40" y="20"/>
                  <a:pt x="40" y="20"/>
                </a:cubicBezTo>
                <a:cubicBezTo>
                  <a:pt x="38" y="23"/>
                  <a:pt x="37" y="32"/>
                  <a:pt x="40" y="37"/>
                </a:cubicBezTo>
                <a:cubicBezTo>
                  <a:pt x="45" y="43"/>
                  <a:pt x="52" y="37"/>
                  <a:pt x="52" y="37"/>
                </a:cubicBezTo>
                <a:cubicBezTo>
                  <a:pt x="67" y="24"/>
                  <a:pt x="51" y="6"/>
                  <a:pt x="51" y="6"/>
                </a:cubicBezTo>
                <a:cubicBezTo>
                  <a:pt x="50" y="5"/>
                  <a:pt x="51" y="5"/>
                  <a:pt x="51" y="5"/>
                </a:cubicBezTo>
                <a:cubicBezTo>
                  <a:pt x="58" y="10"/>
                  <a:pt x="67" y="17"/>
                  <a:pt x="67" y="34"/>
                </a:cubicBezTo>
                <a:cubicBezTo>
                  <a:pt x="67" y="53"/>
                  <a:pt x="53" y="68"/>
                  <a:pt x="34" y="68"/>
                </a:cubicBezTo>
                <a:cubicBezTo>
                  <a:pt x="15" y="68"/>
                  <a:pt x="0" y="52"/>
                  <a:pt x="0" y="33"/>
                </a:cubicBezTo>
                <a:cubicBezTo>
                  <a:pt x="1" y="22"/>
                  <a:pt x="6" y="12"/>
                  <a:pt x="16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16" name="Freeform 239">
            <a:extLst>
              <a:ext uri="{FF2B5EF4-FFF2-40B4-BE49-F238E27FC236}">
                <a16:creationId xmlns:a16="http://schemas.microsoft.com/office/drawing/2014/main" id="{88023B63-F97F-B44B-8E54-5453399F5C0A}"/>
              </a:ext>
            </a:extLst>
          </p:cNvPr>
          <p:cNvSpPr>
            <a:spLocks noEditPoints="1"/>
          </p:cNvSpPr>
          <p:nvPr/>
        </p:nvSpPr>
        <p:spPr bwMode="auto">
          <a:xfrm>
            <a:off x="2471738" y="4779963"/>
            <a:ext cx="201612" cy="198437"/>
          </a:xfrm>
          <a:custGeom>
            <a:avLst/>
            <a:gdLst>
              <a:gd name="T0" fmla="*/ 58 w 59"/>
              <a:gd name="T1" fmla="*/ 35 h 58"/>
              <a:gd name="T2" fmla="*/ 29 w 59"/>
              <a:gd name="T3" fmla="*/ 58 h 58"/>
              <a:gd name="T4" fmla="*/ 9 w 59"/>
              <a:gd name="T5" fmla="*/ 50 h 58"/>
              <a:gd name="T6" fmla="*/ 5 w 59"/>
              <a:gd name="T7" fmla="*/ 55 h 58"/>
              <a:gd name="T8" fmla="*/ 3 w 59"/>
              <a:gd name="T9" fmla="*/ 55 h 58"/>
              <a:gd name="T10" fmla="*/ 0 w 59"/>
              <a:gd name="T11" fmla="*/ 53 h 58"/>
              <a:gd name="T12" fmla="*/ 0 w 59"/>
              <a:gd name="T13" fmla="*/ 36 h 58"/>
              <a:gd name="T14" fmla="*/ 3 w 59"/>
              <a:gd name="T15" fmla="*/ 34 h 58"/>
              <a:gd name="T16" fmla="*/ 20 w 59"/>
              <a:gd name="T17" fmla="*/ 34 h 58"/>
              <a:gd name="T18" fmla="*/ 22 w 59"/>
              <a:gd name="T19" fmla="*/ 36 h 58"/>
              <a:gd name="T20" fmla="*/ 22 w 59"/>
              <a:gd name="T21" fmla="*/ 38 h 58"/>
              <a:gd name="T22" fmla="*/ 16 w 59"/>
              <a:gd name="T23" fmla="*/ 43 h 58"/>
              <a:gd name="T24" fmla="*/ 30 w 59"/>
              <a:gd name="T25" fmla="*/ 48 h 58"/>
              <a:gd name="T26" fmla="*/ 46 w 59"/>
              <a:gd name="T27" fmla="*/ 39 h 58"/>
              <a:gd name="T28" fmla="*/ 48 w 59"/>
              <a:gd name="T29" fmla="*/ 34 h 58"/>
              <a:gd name="T30" fmla="*/ 49 w 59"/>
              <a:gd name="T31" fmla="*/ 34 h 58"/>
              <a:gd name="T32" fmla="*/ 57 w 59"/>
              <a:gd name="T33" fmla="*/ 34 h 58"/>
              <a:gd name="T34" fmla="*/ 58 w 59"/>
              <a:gd name="T35" fmla="*/ 35 h 58"/>
              <a:gd name="T36" fmla="*/ 58 w 59"/>
              <a:gd name="T37" fmla="*/ 35 h 58"/>
              <a:gd name="T38" fmla="*/ 59 w 59"/>
              <a:gd name="T39" fmla="*/ 21 h 58"/>
              <a:gd name="T40" fmla="*/ 56 w 59"/>
              <a:gd name="T41" fmla="*/ 24 h 58"/>
              <a:gd name="T42" fmla="*/ 39 w 59"/>
              <a:gd name="T43" fmla="*/ 24 h 58"/>
              <a:gd name="T44" fmla="*/ 37 w 59"/>
              <a:gd name="T45" fmla="*/ 21 h 58"/>
              <a:gd name="T46" fmla="*/ 38 w 59"/>
              <a:gd name="T47" fmla="*/ 20 h 58"/>
              <a:gd name="T48" fmla="*/ 43 w 59"/>
              <a:gd name="T49" fmla="*/ 14 h 58"/>
              <a:gd name="T50" fmla="*/ 30 w 59"/>
              <a:gd name="T51" fmla="*/ 9 h 58"/>
              <a:gd name="T52" fmla="*/ 13 w 59"/>
              <a:gd name="T53" fmla="*/ 19 h 58"/>
              <a:gd name="T54" fmla="*/ 11 w 59"/>
              <a:gd name="T55" fmla="*/ 23 h 58"/>
              <a:gd name="T56" fmla="*/ 10 w 59"/>
              <a:gd name="T57" fmla="*/ 24 h 58"/>
              <a:gd name="T58" fmla="*/ 2 w 59"/>
              <a:gd name="T59" fmla="*/ 24 h 58"/>
              <a:gd name="T60" fmla="*/ 1 w 59"/>
              <a:gd name="T61" fmla="*/ 23 h 58"/>
              <a:gd name="T62" fmla="*/ 1 w 59"/>
              <a:gd name="T63" fmla="*/ 22 h 58"/>
              <a:gd name="T64" fmla="*/ 30 w 59"/>
              <a:gd name="T65" fmla="*/ 0 h 58"/>
              <a:gd name="T66" fmla="*/ 50 w 59"/>
              <a:gd name="T67" fmla="*/ 8 h 58"/>
              <a:gd name="T68" fmla="*/ 55 w 59"/>
              <a:gd name="T69" fmla="*/ 3 h 58"/>
              <a:gd name="T70" fmla="*/ 56 w 59"/>
              <a:gd name="T71" fmla="*/ 2 h 58"/>
              <a:gd name="T72" fmla="*/ 59 w 59"/>
              <a:gd name="T73" fmla="*/ 4 h 58"/>
              <a:gd name="T74" fmla="*/ 59 w 59"/>
              <a:gd name="T75" fmla="*/ 21 h 5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9" h="58">
                <a:moveTo>
                  <a:pt x="58" y="35"/>
                </a:moveTo>
                <a:cubicBezTo>
                  <a:pt x="55" y="48"/>
                  <a:pt x="43" y="58"/>
                  <a:pt x="29" y="58"/>
                </a:cubicBezTo>
                <a:cubicBezTo>
                  <a:pt x="22" y="58"/>
                  <a:pt x="15" y="55"/>
                  <a:pt x="9" y="50"/>
                </a:cubicBezTo>
                <a:cubicBezTo>
                  <a:pt x="5" y="55"/>
                  <a:pt x="5" y="55"/>
                  <a:pt x="5" y="55"/>
                </a:cubicBezTo>
                <a:cubicBezTo>
                  <a:pt x="4" y="55"/>
                  <a:pt x="4" y="55"/>
                  <a:pt x="3" y="55"/>
                </a:cubicBezTo>
                <a:cubicBezTo>
                  <a:pt x="2" y="55"/>
                  <a:pt x="0" y="54"/>
                  <a:pt x="0" y="53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5"/>
                  <a:pt x="2" y="34"/>
                  <a:pt x="3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1" y="34"/>
                  <a:pt x="22" y="35"/>
                  <a:pt x="22" y="36"/>
                </a:cubicBezTo>
                <a:cubicBezTo>
                  <a:pt x="22" y="37"/>
                  <a:pt x="22" y="37"/>
                  <a:pt x="22" y="38"/>
                </a:cubicBezTo>
                <a:cubicBezTo>
                  <a:pt x="16" y="43"/>
                  <a:pt x="16" y="43"/>
                  <a:pt x="16" y="43"/>
                </a:cubicBezTo>
                <a:cubicBezTo>
                  <a:pt x="20" y="46"/>
                  <a:pt x="25" y="48"/>
                  <a:pt x="30" y="48"/>
                </a:cubicBezTo>
                <a:cubicBezTo>
                  <a:pt x="36" y="48"/>
                  <a:pt x="43" y="45"/>
                  <a:pt x="46" y="39"/>
                </a:cubicBezTo>
                <a:cubicBezTo>
                  <a:pt x="47" y="37"/>
                  <a:pt x="48" y="36"/>
                  <a:pt x="48" y="34"/>
                </a:cubicBezTo>
                <a:cubicBezTo>
                  <a:pt x="48" y="34"/>
                  <a:pt x="49" y="34"/>
                  <a:pt x="49" y="34"/>
                </a:cubicBezTo>
                <a:cubicBezTo>
                  <a:pt x="57" y="34"/>
                  <a:pt x="57" y="34"/>
                  <a:pt x="57" y="34"/>
                </a:cubicBezTo>
                <a:cubicBezTo>
                  <a:pt x="57" y="34"/>
                  <a:pt x="58" y="34"/>
                  <a:pt x="58" y="35"/>
                </a:cubicBezTo>
                <a:cubicBezTo>
                  <a:pt x="58" y="35"/>
                  <a:pt x="58" y="35"/>
                  <a:pt x="58" y="35"/>
                </a:cubicBezTo>
                <a:close/>
                <a:moveTo>
                  <a:pt x="59" y="21"/>
                </a:moveTo>
                <a:cubicBezTo>
                  <a:pt x="59" y="23"/>
                  <a:pt x="58" y="24"/>
                  <a:pt x="56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8" y="24"/>
                  <a:pt x="37" y="23"/>
                  <a:pt x="37" y="21"/>
                </a:cubicBezTo>
                <a:cubicBezTo>
                  <a:pt x="37" y="21"/>
                  <a:pt x="37" y="20"/>
                  <a:pt x="38" y="20"/>
                </a:cubicBezTo>
                <a:cubicBezTo>
                  <a:pt x="43" y="14"/>
                  <a:pt x="43" y="14"/>
                  <a:pt x="43" y="14"/>
                </a:cubicBezTo>
                <a:cubicBezTo>
                  <a:pt x="39" y="11"/>
                  <a:pt x="34" y="9"/>
                  <a:pt x="30" y="9"/>
                </a:cubicBezTo>
                <a:cubicBezTo>
                  <a:pt x="23" y="9"/>
                  <a:pt x="17" y="13"/>
                  <a:pt x="13" y="19"/>
                </a:cubicBezTo>
                <a:cubicBezTo>
                  <a:pt x="12" y="20"/>
                  <a:pt x="12" y="21"/>
                  <a:pt x="11" y="23"/>
                </a:cubicBezTo>
                <a:cubicBezTo>
                  <a:pt x="11" y="24"/>
                  <a:pt x="10" y="24"/>
                  <a:pt x="10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2" y="24"/>
                  <a:pt x="1" y="23"/>
                  <a:pt x="1" y="23"/>
                </a:cubicBezTo>
                <a:cubicBezTo>
                  <a:pt x="1" y="23"/>
                  <a:pt x="1" y="22"/>
                  <a:pt x="1" y="22"/>
                </a:cubicBezTo>
                <a:cubicBezTo>
                  <a:pt x="4" y="9"/>
                  <a:pt x="16" y="0"/>
                  <a:pt x="30" y="0"/>
                </a:cubicBezTo>
                <a:cubicBezTo>
                  <a:pt x="37" y="0"/>
                  <a:pt x="44" y="3"/>
                  <a:pt x="50" y="8"/>
                </a:cubicBezTo>
                <a:cubicBezTo>
                  <a:pt x="55" y="3"/>
                  <a:pt x="55" y="3"/>
                  <a:pt x="55" y="3"/>
                </a:cubicBezTo>
                <a:cubicBezTo>
                  <a:pt x="55" y="2"/>
                  <a:pt x="56" y="2"/>
                  <a:pt x="56" y="2"/>
                </a:cubicBezTo>
                <a:cubicBezTo>
                  <a:pt x="58" y="2"/>
                  <a:pt x="59" y="3"/>
                  <a:pt x="59" y="4"/>
                </a:cubicBezTo>
                <a:lnTo>
                  <a:pt x="5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17" name="Freeform 240">
            <a:extLst>
              <a:ext uri="{FF2B5EF4-FFF2-40B4-BE49-F238E27FC236}">
                <a16:creationId xmlns:a16="http://schemas.microsoft.com/office/drawing/2014/main" id="{D67C9482-FB9A-C940-B316-11BD12591810}"/>
              </a:ext>
            </a:extLst>
          </p:cNvPr>
          <p:cNvSpPr>
            <a:spLocks/>
          </p:cNvSpPr>
          <p:nvPr/>
        </p:nvSpPr>
        <p:spPr bwMode="auto">
          <a:xfrm>
            <a:off x="2965450" y="4779963"/>
            <a:ext cx="203200" cy="198437"/>
          </a:xfrm>
          <a:custGeom>
            <a:avLst/>
            <a:gdLst>
              <a:gd name="T0" fmla="*/ 59 w 59"/>
              <a:gd name="T1" fmla="*/ 21 h 58"/>
              <a:gd name="T2" fmla="*/ 56 w 59"/>
              <a:gd name="T3" fmla="*/ 24 h 58"/>
              <a:gd name="T4" fmla="*/ 39 w 59"/>
              <a:gd name="T5" fmla="*/ 24 h 58"/>
              <a:gd name="T6" fmla="*/ 37 w 59"/>
              <a:gd name="T7" fmla="*/ 22 h 58"/>
              <a:gd name="T8" fmla="*/ 38 w 59"/>
              <a:gd name="T9" fmla="*/ 20 h 58"/>
              <a:gd name="T10" fmla="*/ 43 w 59"/>
              <a:gd name="T11" fmla="*/ 14 h 58"/>
              <a:gd name="T12" fmla="*/ 30 w 59"/>
              <a:gd name="T13" fmla="*/ 9 h 58"/>
              <a:gd name="T14" fmla="*/ 10 w 59"/>
              <a:gd name="T15" fmla="*/ 29 h 58"/>
              <a:gd name="T16" fmla="*/ 30 w 59"/>
              <a:gd name="T17" fmla="*/ 48 h 58"/>
              <a:gd name="T18" fmla="*/ 45 w 59"/>
              <a:gd name="T19" fmla="*/ 41 h 58"/>
              <a:gd name="T20" fmla="*/ 46 w 59"/>
              <a:gd name="T21" fmla="*/ 40 h 58"/>
              <a:gd name="T22" fmla="*/ 47 w 59"/>
              <a:gd name="T23" fmla="*/ 40 h 58"/>
              <a:gd name="T24" fmla="*/ 52 w 59"/>
              <a:gd name="T25" fmla="*/ 46 h 58"/>
              <a:gd name="T26" fmla="*/ 52 w 59"/>
              <a:gd name="T27" fmla="*/ 47 h 58"/>
              <a:gd name="T28" fmla="*/ 30 w 59"/>
              <a:gd name="T29" fmla="*/ 58 h 58"/>
              <a:gd name="T30" fmla="*/ 0 w 59"/>
              <a:gd name="T31" fmla="*/ 29 h 58"/>
              <a:gd name="T32" fmla="*/ 30 w 59"/>
              <a:gd name="T33" fmla="*/ 0 h 58"/>
              <a:gd name="T34" fmla="*/ 50 w 59"/>
              <a:gd name="T35" fmla="*/ 8 h 58"/>
              <a:gd name="T36" fmla="*/ 55 w 59"/>
              <a:gd name="T37" fmla="*/ 3 h 58"/>
              <a:gd name="T38" fmla="*/ 57 w 59"/>
              <a:gd name="T39" fmla="*/ 2 h 58"/>
              <a:gd name="T40" fmla="*/ 59 w 59"/>
              <a:gd name="T41" fmla="*/ 4 h 58"/>
              <a:gd name="T42" fmla="*/ 59 w 59"/>
              <a:gd name="T43" fmla="*/ 21 h 5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58">
                <a:moveTo>
                  <a:pt x="59" y="21"/>
                </a:moveTo>
                <a:cubicBezTo>
                  <a:pt x="59" y="23"/>
                  <a:pt x="58" y="24"/>
                  <a:pt x="56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8" y="24"/>
                  <a:pt x="37" y="23"/>
                  <a:pt x="37" y="22"/>
                </a:cubicBezTo>
                <a:cubicBezTo>
                  <a:pt x="37" y="21"/>
                  <a:pt x="37" y="20"/>
                  <a:pt x="38" y="20"/>
                </a:cubicBezTo>
                <a:cubicBezTo>
                  <a:pt x="43" y="14"/>
                  <a:pt x="43" y="14"/>
                  <a:pt x="43" y="14"/>
                </a:cubicBezTo>
                <a:cubicBezTo>
                  <a:pt x="39" y="11"/>
                  <a:pt x="35" y="9"/>
                  <a:pt x="30" y="9"/>
                </a:cubicBezTo>
                <a:cubicBezTo>
                  <a:pt x="19" y="9"/>
                  <a:pt x="10" y="18"/>
                  <a:pt x="10" y="29"/>
                </a:cubicBezTo>
                <a:cubicBezTo>
                  <a:pt x="10" y="39"/>
                  <a:pt x="19" y="48"/>
                  <a:pt x="30" y="48"/>
                </a:cubicBezTo>
                <a:cubicBezTo>
                  <a:pt x="36" y="48"/>
                  <a:pt x="41" y="45"/>
                  <a:pt x="45" y="41"/>
                </a:cubicBezTo>
                <a:cubicBezTo>
                  <a:pt x="45" y="40"/>
                  <a:pt x="45" y="40"/>
                  <a:pt x="46" y="40"/>
                </a:cubicBezTo>
                <a:cubicBezTo>
                  <a:pt x="46" y="40"/>
                  <a:pt x="46" y="40"/>
                  <a:pt x="47" y="40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7"/>
                  <a:pt x="52" y="47"/>
                </a:cubicBezTo>
                <a:cubicBezTo>
                  <a:pt x="46" y="54"/>
                  <a:pt x="38" y="58"/>
                  <a:pt x="30" y="58"/>
                </a:cubicBezTo>
                <a:cubicBezTo>
                  <a:pt x="14" y="58"/>
                  <a:pt x="0" y="45"/>
                  <a:pt x="0" y="29"/>
                </a:cubicBezTo>
                <a:cubicBezTo>
                  <a:pt x="0" y="13"/>
                  <a:pt x="14" y="0"/>
                  <a:pt x="30" y="0"/>
                </a:cubicBezTo>
                <a:cubicBezTo>
                  <a:pt x="37" y="0"/>
                  <a:pt x="44" y="3"/>
                  <a:pt x="50" y="8"/>
                </a:cubicBezTo>
                <a:cubicBezTo>
                  <a:pt x="55" y="3"/>
                  <a:pt x="55" y="3"/>
                  <a:pt x="55" y="3"/>
                </a:cubicBezTo>
                <a:cubicBezTo>
                  <a:pt x="55" y="2"/>
                  <a:pt x="56" y="2"/>
                  <a:pt x="57" y="2"/>
                </a:cubicBezTo>
                <a:cubicBezTo>
                  <a:pt x="58" y="3"/>
                  <a:pt x="59" y="3"/>
                  <a:pt x="59" y="4"/>
                </a:cubicBezTo>
                <a:lnTo>
                  <a:pt x="5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18" name="Freeform 241">
            <a:extLst>
              <a:ext uri="{FF2B5EF4-FFF2-40B4-BE49-F238E27FC236}">
                <a16:creationId xmlns:a16="http://schemas.microsoft.com/office/drawing/2014/main" id="{78167C60-5ED4-4943-9A89-49AEB93557E5}"/>
              </a:ext>
            </a:extLst>
          </p:cNvPr>
          <p:cNvSpPr>
            <a:spLocks/>
          </p:cNvSpPr>
          <p:nvPr/>
        </p:nvSpPr>
        <p:spPr bwMode="auto">
          <a:xfrm>
            <a:off x="3460750" y="4779963"/>
            <a:ext cx="133350" cy="180975"/>
          </a:xfrm>
          <a:custGeom>
            <a:avLst/>
            <a:gdLst>
              <a:gd name="T0" fmla="*/ 16 w 39"/>
              <a:gd name="T1" fmla="*/ 53 h 53"/>
              <a:gd name="T2" fmla="*/ 15 w 39"/>
              <a:gd name="T3" fmla="*/ 52 h 53"/>
              <a:gd name="T4" fmla="*/ 15 w 39"/>
              <a:gd name="T5" fmla="*/ 39 h 53"/>
              <a:gd name="T6" fmla="*/ 4 w 39"/>
              <a:gd name="T7" fmla="*/ 39 h 53"/>
              <a:gd name="T8" fmla="*/ 3 w 39"/>
              <a:gd name="T9" fmla="*/ 38 h 53"/>
              <a:gd name="T10" fmla="*/ 3 w 39"/>
              <a:gd name="T11" fmla="*/ 34 h 53"/>
              <a:gd name="T12" fmla="*/ 4 w 39"/>
              <a:gd name="T13" fmla="*/ 33 h 53"/>
              <a:gd name="T14" fmla="*/ 15 w 39"/>
              <a:gd name="T15" fmla="*/ 33 h 53"/>
              <a:gd name="T16" fmla="*/ 15 w 39"/>
              <a:gd name="T17" fmla="*/ 30 h 53"/>
              <a:gd name="T18" fmla="*/ 4 w 39"/>
              <a:gd name="T19" fmla="*/ 30 h 53"/>
              <a:gd name="T20" fmla="*/ 3 w 39"/>
              <a:gd name="T21" fmla="*/ 28 h 53"/>
              <a:gd name="T22" fmla="*/ 3 w 39"/>
              <a:gd name="T23" fmla="*/ 25 h 53"/>
              <a:gd name="T24" fmla="*/ 4 w 39"/>
              <a:gd name="T25" fmla="*/ 23 h 53"/>
              <a:gd name="T26" fmla="*/ 12 w 39"/>
              <a:gd name="T27" fmla="*/ 23 h 53"/>
              <a:gd name="T28" fmla="*/ 0 w 39"/>
              <a:gd name="T29" fmla="*/ 1 h 53"/>
              <a:gd name="T30" fmla="*/ 0 w 39"/>
              <a:gd name="T31" fmla="*/ 0 h 53"/>
              <a:gd name="T32" fmla="*/ 1 w 39"/>
              <a:gd name="T33" fmla="*/ 0 h 53"/>
              <a:gd name="T34" fmla="*/ 8 w 39"/>
              <a:gd name="T35" fmla="*/ 0 h 53"/>
              <a:gd name="T36" fmla="*/ 9 w 39"/>
              <a:gd name="T37" fmla="*/ 0 h 53"/>
              <a:gd name="T38" fmla="*/ 18 w 39"/>
              <a:gd name="T39" fmla="*/ 16 h 53"/>
              <a:gd name="T40" fmla="*/ 20 w 39"/>
              <a:gd name="T41" fmla="*/ 21 h 53"/>
              <a:gd name="T42" fmla="*/ 22 w 39"/>
              <a:gd name="T43" fmla="*/ 16 h 53"/>
              <a:gd name="T44" fmla="*/ 29 w 39"/>
              <a:gd name="T45" fmla="*/ 0 h 53"/>
              <a:gd name="T46" fmla="*/ 30 w 39"/>
              <a:gd name="T47" fmla="*/ 0 h 53"/>
              <a:gd name="T48" fmla="*/ 38 w 39"/>
              <a:gd name="T49" fmla="*/ 0 h 53"/>
              <a:gd name="T50" fmla="*/ 39 w 39"/>
              <a:gd name="T51" fmla="*/ 0 h 53"/>
              <a:gd name="T52" fmla="*/ 39 w 39"/>
              <a:gd name="T53" fmla="*/ 1 h 53"/>
              <a:gd name="T54" fmla="*/ 27 w 39"/>
              <a:gd name="T55" fmla="*/ 23 h 53"/>
              <a:gd name="T56" fmla="*/ 35 w 39"/>
              <a:gd name="T57" fmla="*/ 23 h 53"/>
              <a:gd name="T58" fmla="*/ 36 w 39"/>
              <a:gd name="T59" fmla="*/ 25 h 53"/>
              <a:gd name="T60" fmla="*/ 36 w 39"/>
              <a:gd name="T61" fmla="*/ 28 h 53"/>
              <a:gd name="T62" fmla="*/ 35 w 39"/>
              <a:gd name="T63" fmla="*/ 30 h 53"/>
              <a:gd name="T64" fmla="*/ 24 w 39"/>
              <a:gd name="T65" fmla="*/ 30 h 53"/>
              <a:gd name="T66" fmla="*/ 24 w 39"/>
              <a:gd name="T67" fmla="*/ 33 h 53"/>
              <a:gd name="T68" fmla="*/ 35 w 39"/>
              <a:gd name="T69" fmla="*/ 33 h 53"/>
              <a:gd name="T70" fmla="*/ 36 w 39"/>
              <a:gd name="T71" fmla="*/ 34 h 53"/>
              <a:gd name="T72" fmla="*/ 36 w 39"/>
              <a:gd name="T73" fmla="*/ 38 h 53"/>
              <a:gd name="T74" fmla="*/ 35 w 39"/>
              <a:gd name="T75" fmla="*/ 39 h 53"/>
              <a:gd name="T76" fmla="*/ 24 w 39"/>
              <a:gd name="T77" fmla="*/ 39 h 53"/>
              <a:gd name="T78" fmla="*/ 24 w 39"/>
              <a:gd name="T79" fmla="*/ 52 h 53"/>
              <a:gd name="T80" fmla="*/ 23 w 39"/>
              <a:gd name="T81" fmla="*/ 53 h 53"/>
              <a:gd name="T82" fmla="*/ 16 w 39"/>
              <a:gd name="T83" fmla="*/ 53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9" h="53">
                <a:moveTo>
                  <a:pt x="16" y="53"/>
                </a:moveTo>
                <a:cubicBezTo>
                  <a:pt x="15" y="53"/>
                  <a:pt x="15" y="52"/>
                  <a:pt x="15" y="52"/>
                </a:cubicBezTo>
                <a:cubicBezTo>
                  <a:pt x="15" y="39"/>
                  <a:pt x="15" y="39"/>
                  <a:pt x="1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3" y="39"/>
                  <a:pt x="3" y="39"/>
                  <a:pt x="3" y="38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3"/>
                  <a:pt x="3" y="33"/>
                  <a:pt x="4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0"/>
                  <a:pt x="15" y="30"/>
                  <a:pt x="15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3" y="29"/>
                  <a:pt x="3" y="28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4"/>
                  <a:pt x="3" y="23"/>
                  <a:pt x="4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8"/>
                  <a:pt x="19" y="20"/>
                  <a:pt x="20" y="21"/>
                </a:cubicBezTo>
                <a:cubicBezTo>
                  <a:pt x="20" y="19"/>
                  <a:pt x="21" y="18"/>
                  <a:pt x="22" y="16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30" y="0"/>
                  <a:pt x="3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9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27" y="23"/>
                  <a:pt x="27" y="23"/>
                  <a:pt x="27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4"/>
                  <a:pt x="36" y="25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30"/>
                  <a:pt x="3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3"/>
                  <a:pt x="24" y="33"/>
                  <a:pt x="24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6" y="33"/>
                  <a:pt x="36" y="33"/>
                  <a:pt x="36" y="34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2"/>
                  <a:pt x="23" y="53"/>
                  <a:pt x="23" y="53"/>
                </a:cubicBezTo>
                <a:lnTo>
                  <a:pt x="1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19" name="Freeform 242">
            <a:extLst>
              <a:ext uri="{FF2B5EF4-FFF2-40B4-BE49-F238E27FC236}">
                <a16:creationId xmlns:a16="http://schemas.microsoft.com/office/drawing/2014/main" id="{5295657C-867B-E140-90DF-074DFA22DF00}"/>
              </a:ext>
            </a:extLst>
          </p:cNvPr>
          <p:cNvSpPr>
            <a:spLocks/>
          </p:cNvSpPr>
          <p:nvPr/>
        </p:nvSpPr>
        <p:spPr bwMode="auto">
          <a:xfrm>
            <a:off x="3954463" y="4779963"/>
            <a:ext cx="201612" cy="198437"/>
          </a:xfrm>
          <a:custGeom>
            <a:avLst/>
            <a:gdLst>
              <a:gd name="T0" fmla="*/ 59 w 59"/>
              <a:gd name="T1" fmla="*/ 21 h 58"/>
              <a:gd name="T2" fmla="*/ 56 w 59"/>
              <a:gd name="T3" fmla="*/ 24 h 58"/>
              <a:gd name="T4" fmla="*/ 39 w 59"/>
              <a:gd name="T5" fmla="*/ 24 h 58"/>
              <a:gd name="T6" fmla="*/ 37 w 59"/>
              <a:gd name="T7" fmla="*/ 22 h 58"/>
              <a:gd name="T8" fmla="*/ 38 w 59"/>
              <a:gd name="T9" fmla="*/ 20 h 58"/>
              <a:gd name="T10" fmla="*/ 43 w 59"/>
              <a:gd name="T11" fmla="*/ 14 h 58"/>
              <a:gd name="T12" fmla="*/ 30 w 59"/>
              <a:gd name="T13" fmla="*/ 9 h 58"/>
              <a:gd name="T14" fmla="*/ 10 w 59"/>
              <a:gd name="T15" fmla="*/ 29 h 58"/>
              <a:gd name="T16" fmla="*/ 30 w 59"/>
              <a:gd name="T17" fmla="*/ 48 h 58"/>
              <a:gd name="T18" fmla="*/ 45 w 59"/>
              <a:gd name="T19" fmla="*/ 41 h 58"/>
              <a:gd name="T20" fmla="*/ 46 w 59"/>
              <a:gd name="T21" fmla="*/ 40 h 58"/>
              <a:gd name="T22" fmla="*/ 47 w 59"/>
              <a:gd name="T23" fmla="*/ 40 h 58"/>
              <a:gd name="T24" fmla="*/ 52 w 59"/>
              <a:gd name="T25" fmla="*/ 46 h 58"/>
              <a:gd name="T26" fmla="*/ 52 w 59"/>
              <a:gd name="T27" fmla="*/ 47 h 58"/>
              <a:gd name="T28" fmla="*/ 30 w 59"/>
              <a:gd name="T29" fmla="*/ 58 h 58"/>
              <a:gd name="T30" fmla="*/ 0 w 59"/>
              <a:gd name="T31" fmla="*/ 29 h 58"/>
              <a:gd name="T32" fmla="*/ 30 w 59"/>
              <a:gd name="T33" fmla="*/ 0 h 58"/>
              <a:gd name="T34" fmla="*/ 50 w 59"/>
              <a:gd name="T35" fmla="*/ 8 h 58"/>
              <a:gd name="T36" fmla="*/ 55 w 59"/>
              <a:gd name="T37" fmla="*/ 3 h 58"/>
              <a:gd name="T38" fmla="*/ 57 w 59"/>
              <a:gd name="T39" fmla="*/ 2 h 58"/>
              <a:gd name="T40" fmla="*/ 59 w 59"/>
              <a:gd name="T41" fmla="*/ 4 h 58"/>
              <a:gd name="T42" fmla="*/ 59 w 59"/>
              <a:gd name="T43" fmla="*/ 21 h 5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58">
                <a:moveTo>
                  <a:pt x="59" y="21"/>
                </a:moveTo>
                <a:cubicBezTo>
                  <a:pt x="59" y="23"/>
                  <a:pt x="58" y="24"/>
                  <a:pt x="56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8" y="24"/>
                  <a:pt x="37" y="23"/>
                  <a:pt x="37" y="22"/>
                </a:cubicBezTo>
                <a:cubicBezTo>
                  <a:pt x="37" y="21"/>
                  <a:pt x="37" y="20"/>
                  <a:pt x="38" y="20"/>
                </a:cubicBezTo>
                <a:cubicBezTo>
                  <a:pt x="43" y="14"/>
                  <a:pt x="43" y="14"/>
                  <a:pt x="43" y="14"/>
                </a:cubicBezTo>
                <a:cubicBezTo>
                  <a:pt x="39" y="11"/>
                  <a:pt x="35" y="9"/>
                  <a:pt x="30" y="9"/>
                </a:cubicBezTo>
                <a:cubicBezTo>
                  <a:pt x="19" y="9"/>
                  <a:pt x="10" y="18"/>
                  <a:pt x="10" y="29"/>
                </a:cubicBezTo>
                <a:cubicBezTo>
                  <a:pt x="10" y="39"/>
                  <a:pt x="19" y="48"/>
                  <a:pt x="30" y="48"/>
                </a:cubicBezTo>
                <a:cubicBezTo>
                  <a:pt x="36" y="48"/>
                  <a:pt x="41" y="45"/>
                  <a:pt x="45" y="41"/>
                </a:cubicBezTo>
                <a:cubicBezTo>
                  <a:pt x="45" y="40"/>
                  <a:pt x="45" y="40"/>
                  <a:pt x="46" y="40"/>
                </a:cubicBezTo>
                <a:cubicBezTo>
                  <a:pt x="46" y="40"/>
                  <a:pt x="46" y="40"/>
                  <a:pt x="47" y="40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7"/>
                  <a:pt x="52" y="47"/>
                </a:cubicBezTo>
                <a:cubicBezTo>
                  <a:pt x="46" y="54"/>
                  <a:pt x="38" y="58"/>
                  <a:pt x="30" y="58"/>
                </a:cubicBezTo>
                <a:cubicBezTo>
                  <a:pt x="14" y="58"/>
                  <a:pt x="0" y="45"/>
                  <a:pt x="0" y="29"/>
                </a:cubicBezTo>
                <a:cubicBezTo>
                  <a:pt x="0" y="13"/>
                  <a:pt x="14" y="0"/>
                  <a:pt x="30" y="0"/>
                </a:cubicBezTo>
                <a:cubicBezTo>
                  <a:pt x="37" y="0"/>
                  <a:pt x="44" y="3"/>
                  <a:pt x="50" y="8"/>
                </a:cubicBezTo>
                <a:cubicBezTo>
                  <a:pt x="55" y="3"/>
                  <a:pt x="55" y="3"/>
                  <a:pt x="55" y="3"/>
                </a:cubicBezTo>
                <a:cubicBezTo>
                  <a:pt x="55" y="2"/>
                  <a:pt x="56" y="2"/>
                  <a:pt x="57" y="2"/>
                </a:cubicBezTo>
                <a:cubicBezTo>
                  <a:pt x="58" y="3"/>
                  <a:pt x="59" y="3"/>
                  <a:pt x="59" y="4"/>
                </a:cubicBezTo>
                <a:lnTo>
                  <a:pt x="5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20" name="Freeform 243">
            <a:extLst>
              <a:ext uri="{FF2B5EF4-FFF2-40B4-BE49-F238E27FC236}">
                <a16:creationId xmlns:a16="http://schemas.microsoft.com/office/drawing/2014/main" id="{CC0F5673-DD21-B341-BE71-BDE5998DCC8F}"/>
              </a:ext>
            </a:extLst>
          </p:cNvPr>
          <p:cNvSpPr>
            <a:spLocks noEditPoints="1"/>
          </p:cNvSpPr>
          <p:nvPr/>
        </p:nvSpPr>
        <p:spPr bwMode="auto">
          <a:xfrm>
            <a:off x="4448175" y="4779963"/>
            <a:ext cx="165100" cy="180975"/>
          </a:xfrm>
          <a:custGeom>
            <a:avLst/>
            <a:gdLst>
              <a:gd name="T0" fmla="*/ 31 w 48"/>
              <a:gd name="T1" fmla="*/ 33 h 53"/>
              <a:gd name="T2" fmla="*/ 18 w 48"/>
              <a:gd name="T3" fmla="*/ 33 h 53"/>
              <a:gd name="T4" fmla="*/ 18 w 48"/>
              <a:gd name="T5" fmla="*/ 37 h 53"/>
              <a:gd name="T6" fmla="*/ 37 w 48"/>
              <a:gd name="T7" fmla="*/ 37 h 53"/>
              <a:gd name="T8" fmla="*/ 39 w 48"/>
              <a:gd name="T9" fmla="*/ 38 h 53"/>
              <a:gd name="T10" fmla="*/ 39 w 48"/>
              <a:gd name="T11" fmla="*/ 43 h 53"/>
              <a:gd name="T12" fmla="*/ 37 w 48"/>
              <a:gd name="T13" fmla="*/ 44 h 53"/>
              <a:gd name="T14" fmla="*/ 18 w 48"/>
              <a:gd name="T15" fmla="*/ 44 h 53"/>
              <a:gd name="T16" fmla="*/ 18 w 48"/>
              <a:gd name="T17" fmla="*/ 52 h 53"/>
              <a:gd name="T18" fmla="*/ 17 w 48"/>
              <a:gd name="T19" fmla="*/ 53 h 53"/>
              <a:gd name="T20" fmla="*/ 11 w 48"/>
              <a:gd name="T21" fmla="*/ 53 h 53"/>
              <a:gd name="T22" fmla="*/ 9 w 48"/>
              <a:gd name="T23" fmla="*/ 52 h 53"/>
              <a:gd name="T24" fmla="*/ 9 w 48"/>
              <a:gd name="T25" fmla="*/ 44 h 53"/>
              <a:gd name="T26" fmla="*/ 1 w 48"/>
              <a:gd name="T27" fmla="*/ 44 h 53"/>
              <a:gd name="T28" fmla="*/ 0 w 48"/>
              <a:gd name="T29" fmla="*/ 43 h 53"/>
              <a:gd name="T30" fmla="*/ 0 w 48"/>
              <a:gd name="T31" fmla="*/ 38 h 53"/>
              <a:gd name="T32" fmla="*/ 1 w 48"/>
              <a:gd name="T33" fmla="*/ 37 h 53"/>
              <a:gd name="T34" fmla="*/ 9 w 48"/>
              <a:gd name="T35" fmla="*/ 37 h 53"/>
              <a:gd name="T36" fmla="*/ 9 w 48"/>
              <a:gd name="T37" fmla="*/ 33 h 53"/>
              <a:gd name="T38" fmla="*/ 1 w 48"/>
              <a:gd name="T39" fmla="*/ 33 h 53"/>
              <a:gd name="T40" fmla="*/ 0 w 48"/>
              <a:gd name="T41" fmla="*/ 32 h 53"/>
              <a:gd name="T42" fmla="*/ 0 w 48"/>
              <a:gd name="T43" fmla="*/ 26 h 53"/>
              <a:gd name="T44" fmla="*/ 1 w 48"/>
              <a:gd name="T45" fmla="*/ 25 h 53"/>
              <a:gd name="T46" fmla="*/ 9 w 48"/>
              <a:gd name="T47" fmla="*/ 25 h 53"/>
              <a:gd name="T48" fmla="*/ 9 w 48"/>
              <a:gd name="T49" fmla="*/ 1 h 53"/>
              <a:gd name="T50" fmla="*/ 11 w 48"/>
              <a:gd name="T51" fmla="*/ 0 h 53"/>
              <a:gd name="T52" fmla="*/ 31 w 48"/>
              <a:gd name="T53" fmla="*/ 0 h 53"/>
              <a:gd name="T54" fmla="*/ 48 w 48"/>
              <a:gd name="T55" fmla="*/ 16 h 53"/>
              <a:gd name="T56" fmla="*/ 31 w 48"/>
              <a:gd name="T57" fmla="*/ 33 h 53"/>
              <a:gd name="T58" fmla="*/ 30 w 48"/>
              <a:gd name="T59" fmla="*/ 8 h 53"/>
              <a:gd name="T60" fmla="*/ 18 w 48"/>
              <a:gd name="T61" fmla="*/ 8 h 53"/>
              <a:gd name="T62" fmla="*/ 18 w 48"/>
              <a:gd name="T63" fmla="*/ 25 h 53"/>
              <a:gd name="T64" fmla="*/ 30 w 48"/>
              <a:gd name="T65" fmla="*/ 25 h 53"/>
              <a:gd name="T66" fmla="*/ 39 w 48"/>
              <a:gd name="T67" fmla="*/ 16 h 53"/>
              <a:gd name="T68" fmla="*/ 30 w 48"/>
              <a:gd name="T69" fmla="*/ 8 h 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53">
                <a:moveTo>
                  <a:pt x="31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8" y="37"/>
                  <a:pt x="18" y="37"/>
                  <a:pt x="18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8" y="37"/>
                  <a:pt x="39" y="38"/>
                  <a:pt x="39" y="38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44"/>
                  <a:pt x="38" y="44"/>
                  <a:pt x="3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52"/>
                  <a:pt x="18" y="52"/>
                  <a:pt x="18" y="52"/>
                </a:cubicBezTo>
                <a:cubicBezTo>
                  <a:pt x="18" y="52"/>
                  <a:pt x="18" y="53"/>
                  <a:pt x="17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44"/>
                  <a:pt x="9" y="44"/>
                  <a:pt x="9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7"/>
                  <a:pt x="1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3"/>
                  <a:pt x="9" y="33"/>
                  <a:pt x="9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1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41" y="0"/>
                  <a:pt x="48" y="6"/>
                  <a:pt x="48" y="16"/>
                </a:cubicBezTo>
                <a:cubicBezTo>
                  <a:pt x="48" y="26"/>
                  <a:pt x="41" y="33"/>
                  <a:pt x="31" y="33"/>
                </a:cubicBezTo>
                <a:close/>
                <a:moveTo>
                  <a:pt x="30" y="8"/>
                </a:moveTo>
                <a:cubicBezTo>
                  <a:pt x="18" y="8"/>
                  <a:pt x="18" y="8"/>
                  <a:pt x="18" y="8"/>
                </a:cubicBezTo>
                <a:cubicBezTo>
                  <a:pt x="18" y="25"/>
                  <a:pt x="18" y="25"/>
                  <a:pt x="18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6" y="25"/>
                  <a:pt x="39" y="21"/>
                  <a:pt x="39" y="16"/>
                </a:cubicBezTo>
                <a:cubicBezTo>
                  <a:pt x="39" y="11"/>
                  <a:pt x="36" y="8"/>
                  <a:pt x="30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21" name="Freeform 244">
            <a:extLst>
              <a:ext uri="{FF2B5EF4-FFF2-40B4-BE49-F238E27FC236}">
                <a16:creationId xmlns:a16="http://schemas.microsoft.com/office/drawing/2014/main" id="{DADFC814-13ED-2A4A-8D46-A6FB1617C09E}"/>
              </a:ext>
            </a:extLst>
          </p:cNvPr>
          <p:cNvSpPr>
            <a:spLocks noEditPoints="1"/>
          </p:cNvSpPr>
          <p:nvPr/>
        </p:nvSpPr>
        <p:spPr bwMode="auto">
          <a:xfrm>
            <a:off x="4943475" y="4792663"/>
            <a:ext cx="236538" cy="185737"/>
          </a:xfrm>
          <a:custGeom>
            <a:avLst/>
            <a:gdLst>
              <a:gd name="T0" fmla="*/ 68 w 69"/>
              <a:gd name="T1" fmla="*/ 44 h 54"/>
              <a:gd name="T2" fmla="*/ 62 w 69"/>
              <a:gd name="T3" fmla="*/ 49 h 54"/>
              <a:gd name="T4" fmla="*/ 60 w 69"/>
              <a:gd name="T5" fmla="*/ 49 h 54"/>
              <a:gd name="T6" fmla="*/ 30 w 69"/>
              <a:gd name="T7" fmla="*/ 37 h 54"/>
              <a:gd name="T8" fmla="*/ 30 w 69"/>
              <a:gd name="T9" fmla="*/ 40 h 54"/>
              <a:gd name="T10" fmla="*/ 12 w 69"/>
              <a:gd name="T11" fmla="*/ 54 h 54"/>
              <a:gd name="T12" fmla="*/ 0 w 69"/>
              <a:gd name="T13" fmla="*/ 43 h 54"/>
              <a:gd name="T14" fmla="*/ 18 w 69"/>
              <a:gd name="T15" fmla="*/ 30 h 54"/>
              <a:gd name="T16" fmla="*/ 25 w 69"/>
              <a:gd name="T17" fmla="*/ 30 h 54"/>
              <a:gd name="T18" fmla="*/ 25 w 69"/>
              <a:gd name="T19" fmla="*/ 24 h 54"/>
              <a:gd name="T20" fmla="*/ 18 w 69"/>
              <a:gd name="T21" fmla="*/ 25 h 54"/>
              <a:gd name="T22" fmla="*/ 0 w 69"/>
              <a:gd name="T23" fmla="*/ 11 h 54"/>
              <a:gd name="T24" fmla="*/ 12 w 69"/>
              <a:gd name="T25" fmla="*/ 0 h 54"/>
              <a:gd name="T26" fmla="*/ 30 w 69"/>
              <a:gd name="T27" fmla="*/ 14 h 54"/>
              <a:gd name="T28" fmla="*/ 30 w 69"/>
              <a:gd name="T29" fmla="*/ 18 h 54"/>
              <a:gd name="T30" fmla="*/ 60 w 69"/>
              <a:gd name="T31" fmla="*/ 6 h 54"/>
              <a:gd name="T32" fmla="*/ 62 w 69"/>
              <a:gd name="T33" fmla="*/ 6 h 54"/>
              <a:gd name="T34" fmla="*/ 68 w 69"/>
              <a:gd name="T35" fmla="*/ 10 h 54"/>
              <a:gd name="T36" fmla="*/ 48 w 69"/>
              <a:gd name="T37" fmla="*/ 27 h 54"/>
              <a:gd name="T38" fmla="*/ 19 w 69"/>
              <a:gd name="T39" fmla="*/ 9 h 54"/>
              <a:gd name="T40" fmla="*/ 8 w 69"/>
              <a:gd name="T41" fmla="*/ 8 h 54"/>
              <a:gd name="T42" fmla="*/ 18 w 69"/>
              <a:gd name="T43" fmla="*/ 19 h 54"/>
              <a:gd name="T44" fmla="*/ 19 w 69"/>
              <a:gd name="T45" fmla="*/ 9 h 54"/>
              <a:gd name="T46" fmla="*/ 18 w 69"/>
              <a:gd name="T47" fmla="*/ 36 h 54"/>
              <a:gd name="T48" fmla="*/ 8 w 69"/>
              <a:gd name="T49" fmla="*/ 46 h 54"/>
              <a:gd name="T50" fmla="*/ 19 w 69"/>
              <a:gd name="T51" fmla="*/ 46 h 54"/>
              <a:gd name="T52" fmla="*/ 38 w 69"/>
              <a:gd name="T53" fmla="*/ 32 h 54"/>
              <a:gd name="T54" fmla="*/ 61 w 69"/>
              <a:gd name="T55" fmla="*/ 8 h 54"/>
              <a:gd name="T56" fmla="*/ 32 w 69"/>
              <a:gd name="T57" fmla="*/ 28 h 54"/>
              <a:gd name="T58" fmla="*/ 26 w 69"/>
              <a:gd name="T59" fmla="*/ 32 h 54"/>
              <a:gd name="T60" fmla="*/ 27 w 69"/>
              <a:gd name="T61" fmla="*/ 33 h 54"/>
              <a:gd name="T62" fmla="*/ 34 w 69"/>
              <a:gd name="T63" fmla="*/ 31 h 54"/>
              <a:gd name="T64" fmla="*/ 30 w 69"/>
              <a:gd name="T65" fmla="*/ 24 h 54"/>
              <a:gd name="T66" fmla="*/ 31 w 69"/>
              <a:gd name="T67" fmla="*/ 22 h 54"/>
              <a:gd name="T68" fmla="*/ 28 w 69"/>
              <a:gd name="T69" fmla="*/ 20 h 54"/>
              <a:gd name="T70" fmla="*/ 27 w 69"/>
              <a:gd name="T71" fmla="*/ 22 h 54"/>
              <a:gd name="T72" fmla="*/ 26 w 69"/>
              <a:gd name="T73" fmla="*/ 22 h 54"/>
              <a:gd name="T74" fmla="*/ 39 w 69"/>
              <a:gd name="T75" fmla="*/ 27 h 54"/>
              <a:gd name="T76" fmla="*/ 34 w 69"/>
              <a:gd name="T77" fmla="*/ 27 h 54"/>
              <a:gd name="T78" fmla="*/ 39 w 69"/>
              <a:gd name="T79" fmla="*/ 27 h 54"/>
              <a:gd name="T80" fmla="*/ 46 w 69"/>
              <a:gd name="T81" fmla="*/ 29 h 54"/>
              <a:gd name="T82" fmla="*/ 39 w 69"/>
              <a:gd name="T83" fmla="*/ 34 h 54"/>
              <a:gd name="T84" fmla="*/ 66 w 69"/>
              <a:gd name="T85" fmla="*/ 44 h 5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9" h="54">
                <a:moveTo>
                  <a:pt x="68" y="42"/>
                </a:moveTo>
                <a:cubicBezTo>
                  <a:pt x="68" y="43"/>
                  <a:pt x="69" y="44"/>
                  <a:pt x="68" y="44"/>
                </a:cubicBezTo>
                <a:cubicBezTo>
                  <a:pt x="68" y="45"/>
                  <a:pt x="68" y="46"/>
                  <a:pt x="67" y="46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49"/>
                  <a:pt x="62" y="49"/>
                  <a:pt x="61" y="49"/>
                </a:cubicBezTo>
                <a:cubicBezTo>
                  <a:pt x="61" y="49"/>
                  <a:pt x="60" y="49"/>
                  <a:pt x="60" y="49"/>
                </a:cubicBezTo>
                <a:cubicBezTo>
                  <a:pt x="34" y="34"/>
                  <a:pt x="34" y="34"/>
                  <a:pt x="34" y="34"/>
                </a:cubicBezTo>
                <a:cubicBezTo>
                  <a:pt x="30" y="37"/>
                  <a:pt x="30" y="37"/>
                  <a:pt x="30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30" y="38"/>
                  <a:pt x="30" y="39"/>
                  <a:pt x="30" y="40"/>
                </a:cubicBezTo>
                <a:cubicBezTo>
                  <a:pt x="29" y="44"/>
                  <a:pt x="27" y="48"/>
                  <a:pt x="22" y="51"/>
                </a:cubicBezTo>
                <a:cubicBezTo>
                  <a:pt x="19" y="53"/>
                  <a:pt x="15" y="54"/>
                  <a:pt x="12" y="54"/>
                </a:cubicBezTo>
                <a:cubicBezTo>
                  <a:pt x="8" y="54"/>
                  <a:pt x="6" y="53"/>
                  <a:pt x="3" y="51"/>
                </a:cubicBezTo>
                <a:cubicBezTo>
                  <a:pt x="1" y="49"/>
                  <a:pt x="0" y="46"/>
                  <a:pt x="0" y="43"/>
                </a:cubicBezTo>
                <a:cubicBezTo>
                  <a:pt x="1" y="39"/>
                  <a:pt x="3" y="35"/>
                  <a:pt x="8" y="33"/>
                </a:cubicBezTo>
                <a:cubicBezTo>
                  <a:pt x="11" y="31"/>
                  <a:pt x="15" y="30"/>
                  <a:pt x="18" y="30"/>
                </a:cubicBezTo>
                <a:cubicBezTo>
                  <a:pt x="20" y="30"/>
                  <a:pt x="22" y="30"/>
                  <a:pt x="24" y="31"/>
                </a:cubicBezTo>
                <a:cubicBezTo>
                  <a:pt x="24" y="30"/>
                  <a:pt x="24" y="30"/>
                  <a:pt x="25" y="30"/>
                </a:cubicBezTo>
                <a:cubicBezTo>
                  <a:pt x="29" y="27"/>
                  <a:pt x="29" y="27"/>
                  <a:pt x="29" y="27"/>
                </a:cubicBezTo>
                <a:cubicBezTo>
                  <a:pt x="25" y="24"/>
                  <a:pt x="25" y="24"/>
                  <a:pt x="25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2" y="24"/>
                  <a:pt x="20" y="25"/>
                  <a:pt x="18" y="25"/>
                </a:cubicBezTo>
                <a:cubicBezTo>
                  <a:pt x="15" y="25"/>
                  <a:pt x="11" y="24"/>
                  <a:pt x="8" y="22"/>
                </a:cubicBezTo>
                <a:cubicBezTo>
                  <a:pt x="3" y="19"/>
                  <a:pt x="1" y="15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6" y="1"/>
                  <a:pt x="8" y="0"/>
                  <a:pt x="12" y="0"/>
                </a:cubicBezTo>
                <a:cubicBezTo>
                  <a:pt x="15" y="0"/>
                  <a:pt x="19" y="2"/>
                  <a:pt x="22" y="4"/>
                </a:cubicBezTo>
                <a:cubicBezTo>
                  <a:pt x="27" y="6"/>
                  <a:pt x="29" y="10"/>
                  <a:pt x="30" y="14"/>
                </a:cubicBezTo>
                <a:cubicBezTo>
                  <a:pt x="30" y="15"/>
                  <a:pt x="30" y="16"/>
                  <a:pt x="29" y="18"/>
                </a:cubicBezTo>
                <a:cubicBezTo>
                  <a:pt x="29" y="18"/>
                  <a:pt x="29" y="18"/>
                  <a:pt x="30" y="18"/>
                </a:cubicBezTo>
                <a:cubicBezTo>
                  <a:pt x="34" y="20"/>
                  <a:pt x="34" y="20"/>
                  <a:pt x="34" y="20"/>
                </a:cubicBezTo>
                <a:cubicBezTo>
                  <a:pt x="60" y="6"/>
                  <a:pt x="60" y="6"/>
                  <a:pt x="60" y="6"/>
                </a:cubicBezTo>
                <a:cubicBezTo>
                  <a:pt x="60" y="5"/>
                  <a:pt x="61" y="5"/>
                  <a:pt x="61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67" y="8"/>
                  <a:pt x="67" y="8"/>
                  <a:pt x="67" y="8"/>
                </a:cubicBezTo>
                <a:cubicBezTo>
                  <a:pt x="68" y="8"/>
                  <a:pt x="68" y="9"/>
                  <a:pt x="68" y="10"/>
                </a:cubicBezTo>
                <a:cubicBezTo>
                  <a:pt x="69" y="11"/>
                  <a:pt x="68" y="12"/>
                  <a:pt x="68" y="12"/>
                </a:cubicBezTo>
                <a:cubicBezTo>
                  <a:pt x="48" y="27"/>
                  <a:pt x="48" y="27"/>
                  <a:pt x="48" y="27"/>
                </a:cubicBezTo>
                <a:lnTo>
                  <a:pt x="68" y="42"/>
                </a:lnTo>
                <a:close/>
                <a:moveTo>
                  <a:pt x="19" y="9"/>
                </a:moveTo>
                <a:cubicBezTo>
                  <a:pt x="17" y="7"/>
                  <a:pt x="14" y="6"/>
                  <a:pt x="12" y="6"/>
                </a:cubicBezTo>
                <a:cubicBezTo>
                  <a:pt x="10" y="6"/>
                  <a:pt x="9" y="7"/>
                  <a:pt x="8" y="8"/>
                </a:cubicBezTo>
                <a:cubicBezTo>
                  <a:pt x="5" y="10"/>
                  <a:pt x="7" y="14"/>
                  <a:pt x="11" y="16"/>
                </a:cubicBezTo>
                <a:cubicBezTo>
                  <a:pt x="13" y="18"/>
                  <a:pt x="16" y="19"/>
                  <a:pt x="18" y="19"/>
                </a:cubicBezTo>
                <a:cubicBezTo>
                  <a:pt x="20" y="19"/>
                  <a:pt x="21" y="18"/>
                  <a:pt x="22" y="17"/>
                </a:cubicBezTo>
                <a:cubicBezTo>
                  <a:pt x="25" y="15"/>
                  <a:pt x="23" y="11"/>
                  <a:pt x="19" y="9"/>
                </a:cubicBezTo>
                <a:close/>
                <a:moveTo>
                  <a:pt x="22" y="37"/>
                </a:moveTo>
                <a:cubicBezTo>
                  <a:pt x="21" y="36"/>
                  <a:pt x="20" y="36"/>
                  <a:pt x="18" y="36"/>
                </a:cubicBezTo>
                <a:cubicBezTo>
                  <a:pt x="16" y="36"/>
                  <a:pt x="13" y="36"/>
                  <a:pt x="11" y="38"/>
                </a:cubicBezTo>
                <a:cubicBezTo>
                  <a:pt x="7" y="40"/>
                  <a:pt x="5" y="44"/>
                  <a:pt x="8" y="46"/>
                </a:cubicBezTo>
                <a:cubicBezTo>
                  <a:pt x="9" y="47"/>
                  <a:pt x="10" y="48"/>
                  <a:pt x="12" y="48"/>
                </a:cubicBezTo>
                <a:cubicBezTo>
                  <a:pt x="14" y="48"/>
                  <a:pt x="17" y="47"/>
                  <a:pt x="19" y="46"/>
                </a:cubicBezTo>
                <a:cubicBezTo>
                  <a:pt x="23" y="43"/>
                  <a:pt x="25" y="39"/>
                  <a:pt x="22" y="37"/>
                </a:cubicBezTo>
                <a:close/>
                <a:moveTo>
                  <a:pt x="38" y="32"/>
                </a:moveTo>
                <a:cubicBezTo>
                  <a:pt x="66" y="10"/>
                  <a:pt x="66" y="10"/>
                  <a:pt x="66" y="10"/>
                </a:cubicBezTo>
                <a:cubicBezTo>
                  <a:pt x="61" y="8"/>
                  <a:pt x="61" y="8"/>
                  <a:pt x="61" y="8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8"/>
                  <a:pt x="32" y="28"/>
                  <a:pt x="32" y="28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2"/>
                  <a:pt x="26" y="32"/>
                  <a:pt x="27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28" y="34"/>
                  <a:pt x="28" y="34"/>
                  <a:pt x="28" y="34"/>
                </a:cubicBezTo>
                <a:cubicBezTo>
                  <a:pt x="34" y="31"/>
                  <a:pt x="34" y="31"/>
                  <a:pt x="34" y="31"/>
                </a:cubicBezTo>
                <a:lnTo>
                  <a:pt x="38" y="32"/>
                </a:lnTo>
                <a:close/>
                <a:moveTo>
                  <a:pt x="30" y="24"/>
                </a:moveTo>
                <a:cubicBezTo>
                  <a:pt x="30" y="24"/>
                  <a:pt x="30" y="24"/>
                  <a:pt x="30" y="24"/>
                </a:cubicBezTo>
                <a:cubicBezTo>
                  <a:pt x="30" y="23"/>
                  <a:pt x="30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28" y="20"/>
                  <a:pt x="28" y="20"/>
                  <a:pt x="28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1"/>
                  <a:pt x="27" y="21"/>
                  <a:pt x="27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lnTo>
                  <a:pt x="30" y="24"/>
                </a:lnTo>
                <a:close/>
                <a:moveTo>
                  <a:pt x="39" y="27"/>
                </a:moveTo>
                <a:cubicBezTo>
                  <a:pt x="39" y="28"/>
                  <a:pt x="38" y="30"/>
                  <a:pt x="37" y="30"/>
                </a:cubicBezTo>
                <a:cubicBezTo>
                  <a:pt x="36" y="30"/>
                  <a:pt x="34" y="28"/>
                  <a:pt x="34" y="27"/>
                </a:cubicBezTo>
                <a:cubicBezTo>
                  <a:pt x="34" y="26"/>
                  <a:pt x="36" y="25"/>
                  <a:pt x="37" y="25"/>
                </a:cubicBezTo>
                <a:cubicBezTo>
                  <a:pt x="38" y="25"/>
                  <a:pt x="39" y="26"/>
                  <a:pt x="39" y="27"/>
                </a:cubicBezTo>
                <a:close/>
                <a:moveTo>
                  <a:pt x="66" y="44"/>
                </a:moveTo>
                <a:cubicBezTo>
                  <a:pt x="46" y="29"/>
                  <a:pt x="46" y="29"/>
                  <a:pt x="46" y="29"/>
                </a:cubicBezTo>
                <a:cubicBezTo>
                  <a:pt x="40" y="34"/>
                  <a:pt x="40" y="34"/>
                  <a:pt x="40" y="34"/>
                </a:cubicBezTo>
                <a:cubicBezTo>
                  <a:pt x="39" y="34"/>
                  <a:pt x="39" y="34"/>
                  <a:pt x="39" y="34"/>
                </a:cubicBezTo>
                <a:cubicBezTo>
                  <a:pt x="61" y="47"/>
                  <a:pt x="61" y="47"/>
                  <a:pt x="61" y="47"/>
                </a:cubicBezTo>
                <a:lnTo>
                  <a:pt x="66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22" name="Freeform 245">
            <a:extLst>
              <a:ext uri="{FF2B5EF4-FFF2-40B4-BE49-F238E27FC236}">
                <a16:creationId xmlns:a16="http://schemas.microsoft.com/office/drawing/2014/main" id="{3CCBB02F-B519-7E4A-BC9B-0F9876FE3CF6}"/>
              </a:ext>
            </a:extLst>
          </p:cNvPr>
          <p:cNvSpPr>
            <a:spLocks/>
          </p:cNvSpPr>
          <p:nvPr/>
        </p:nvSpPr>
        <p:spPr bwMode="auto">
          <a:xfrm>
            <a:off x="5486400" y="4781550"/>
            <a:ext cx="233363" cy="233363"/>
          </a:xfrm>
          <a:custGeom>
            <a:avLst/>
            <a:gdLst>
              <a:gd name="T0" fmla="*/ 68 w 68"/>
              <a:gd name="T1" fmla="*/ 3 h 68"/>
              <a:gd name="T2" fmla="*/ 58 w 68"/>
              <a:gd name="T3" fmla="*/ 61 h 68"/>
              <a:gd name="T4" fmla="*/ 57 w 68"/>
              <a:gd name="T5" fmla="*/ 63 h 68"/>
              <a:gd name="T6" fmla="*/ 56 w 68"/>
              <a:gd name="T7" fmla="*/ 63 h 68"/>
              <a:gd name="T8" fmla="*/ 55 w 68"/>
              <a:gd name="T9" fmla="*/ 63 h 68"/>
              <a:gd name="T10" fmla="*/ 38 w 68"/>
              <a:gd name="T11" fmla="*/ 56 h 68"/>
              <a:gd name="T12" fmla="*/ 28 w 68"/>
              <a:gd name="T13" fmla="*/ 67 h 68"/>
              <a:gd name="T14" fmla="*/ 26 w 68"/>
              <a:gd name="T15" fmla="*/ 68 h 68"/>
              <a:gd name="T16" fmla="*/ 26 w 68"/>
              <a:gd name="T17" fmla="*/ 68 h 68"/>
              <a:gd name="T18" fmla="*/ 24 w 68"/>
              <a:gd name="T19" fmla="*/ 65 h 68"/>
              <a:gd name="T20" fmla="*/ 24 w 68"/>
              <a:gd name="T21" fmla="*/ 52 h 68"/>
              <a:gd name="T22" fmla="*/ 57 w 68"/>
              <a:gd name="T23" fmla="*/ 12 h 68"/>
              <a:gd name="T24" fmla="*/ 16 w 68"/>
              <a:gd name="T25" fmla="*/ 47 h 68"/>
              <a:gd name="T26" fmla="*/ 1 w 68"/>
              <a:gd name="T27" fmla="*/ 41 h 68"/>
              <a:gd name="T28" fmla="*/ 0 w 68"/>
              <a:gd name="T29" fmla="*/ 39 h 68"/>
              <a:gd name="T30" fmla="*/ 1 w 68"/>
              <a:gd name="T31" fmla="*/ 36 h 68"/>
              <a:gd name="T32" fmla="*/ 64 w 68"/>
              <a:gd name="T33" fmla="*/ 0 h 68"/>
              <a:gd name="T34" fmla="*/ 65 w 68"/>
              <a:gd name="T35" fmla="*/ 0 h 68"/>
              <a:gd name="T36" fmla="*/ 67 w 68"/>
              <a:gd name="T37" fmla="*/ 0 h 68"/>
              <a:gd name="T38" fmla="*/ 68 w 68"/>
              <a:gd name="T39" fmla="*/ 3 h 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8" y="56"/>
                  <a:pt x="38" y="56"/>
                  <a:pt x="38" y="56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7" y="68"/>
                  <a:pt x="26" y="68"/>
                </a:cubicBezTo>
                <a:cubicBezTo>
                  <a:pt x="26" y="68"/>
                  <a:pt x="26" y="68"/>
                  <a:pt x="26" y="68"/>
                </a:cubicBezTo>
                <a:cubicBezTo>
                  <a:pt x="25" y="67"/>
                  <a:pt x="24" y="66"/>
                  <a:pt x="24" y="65"/>
                </a:cubicBezTo>
                <a:cubicBezTo>
                  <a:pt x="24" y="52"/>
                  <a:pt x="24" y="52"/>
                  <a:pt x="24" y="52"/>
                </a:cubicBezTo>
                <a:cubicBezTo>
                  <a:pt x="57" y="12"/>
                  <a:pt x="57" y="12"/>
                  <a:pt x="57" y="12"/>
                </a:cubicBezTo>
                <a:cubicBezTo>
                  <a:pt x="16" y="47"/>
                  <a:pt x="16" y="47"/>
                  <a:pt x="16" y="47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6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23" name="Freeform 246">
            <a:extLst>
              <a:ext uri="{FF2B5EF4-FFF2-40B4-BE49-F238E27FC236}">
                <a16:creationId xmlns:a16="http://schemas.microsoft.com/office/drawing/2014/main" id="{29612DD2-8FEF-B743-983D-A4ECFE99BEA1}"/>
              </a:ext>
            </a:extLst>
          </p:cNvPr>
          <p:cNvSpPr>
            <a:spLocks noEditPoints="1"/>
          </p:cNvSpPr>
          <p:nvPr/>
        </p:nvSpPr>
        <p:spPr bwMode="auto">
          <a:xfrm>
            <a:off x="5930900" y="4779963"/>
            <a:ext cx="200025" cy="198437"/>
          </a:xfrm>
          <a:custGeom>
            <a:avLst/>
            <a:gdLst>
              <a:gd name="T0" fmla="*/ 58 w 58"/>
              <a:gd name="T1" fmla="*/ 47 h 58"/>
              <a:gd name="T2" fmla="*/ 47 w 58"/>
              <a:gd name="T3" fmla="*/ 58 h 58"/>
              <a:gd name="T4" fmla="*/ 11 w 58"/>
              <a:gd name="T5" fmla="*/ 58 h 58"/>
              <a:gd name="T6" fmla="*/ 0 w 58"/>
              <a:gd name="T7" fmla="*/ 47 h 58"/>
              <a:gd name="T8" fmla="*/ 0 w 58"/>
              <a:gd name="T9" fmla="*/ 10 h 58"/>
              <a:gd name="T10" fmla="*/ 11 w 58"/>
              <a:gd name="T11" fmla="*/ 0 h 58"/>
              <a:gd name="T12" fmla="*/ 47 w 58"/>
              <a:gd name="T13" fmla="*/ 0 h 58"/>
              <a:gd name="T14" fmla="*/ 58 w 58"/>
              <a:gd name="T15" fmla="*/ 10 h 58"/>
              <a:gd name="T16" fmla="*/ 58 w 58"/>
              <a:gd name="T17" fmla="*/ 47 h 58"/>
              <a:gd name="T18" fmla="*/ 40 w 58"/>
              <a:gd name="T19" fmla="*/ 32 h 58"/>
              <a:gd name="T20" fmla="*/ 35 w 58"/>
              <a:gd name="T21" fmla="*/ 34 h 58"/>
              <a:gd name="T22" fmla="*/ 26 w 58"/>
              <a:gd name="T23" fmla="*/ 30 h 58"/>
              <a:gd name="T24" fmla="*/ 26 w 58"/>
              <a:gd name="T25" fmla="*/ 29 h 58"/>
              <a:gd name="T26" fmla="*/ 26 w 58"/>
              <a:gd name="T27" fmla="*/ 28 h 58"/>
              <a:gd name="T28" fmla="*/ 35 w 58"/>
              <a:gd name="T29" fmla="*/ 23 h 58"/>
              <a:gd name="T30" fmla="*/ 40 w 58"/>
              <a:gd name="T31" fmla="*/ 25 h 58"/>
              <a:gd name="T32" fmla="*/ 48 w 58"/>
              <a:gd name="T33" fmla="*/ 17 h 58"/>
              <a:gd name="T34" fmla="*/ 40 w 58"/>
              <a:gd name="T35" fmla="*/ 9 h 58"/>
              <a:gd name="T36" fmla="*/ 32 w 58"/>
              <a:gd name="T37" fmla="*/ 17 h 58"/>
              <a:gd name="T38" fmla="*/ 32 w 58"/>
              <a:gd name="T39" fmla="*/ 18 h 58"/>
              <a:gd name="T40" fmla="*/ 23 w 58"/>
              <a:gd name="T41" fmla="*/ 23 h 58"/>
              <a:gd name="T42" fmla="*/ 18 w 58"/>
              <a:gd name="T43" fmla="*/ 21 h 58"/>
              <a:gd name="T44" fmla="*/ 9 w 58"/>
              <a:gd name="T45" fmla="*/ 29 h 58"/>
              <a:gd name="T46" fmla="*/ 18 w 58"/>
              <a:gd name="T47" fmla="*/ 37 h 58"/>
              <a:gd name="T48" fmla="*/ 23 w 58"/>
              <a:gd name="T49" fmla="*/ 35 h 58"/>
              <a:gd name="T50" fmla="*/ 32 w 58"/>
              <a:gd name="T51" fmla="*/ 39 h 58"/>
              <a:gd name="T52" fmla="*/ 32 w 58"/>
              <a:gd name="T53" fmla="*/ 40 h 58"/>
              <a:gd name="T54" fmla="*/ 40 w 58"/>
              <a:gd name="T55" fmla="*/ 48 h 58"/>
              <a:gd name="T56" fmla="*/ 48 w 58"/>
              <a:gd name="T57" fmla="*/ 40 h 58"/>
              <a:gd name="T58" fmla="*/ 40 w 58"/>
              <a:gd name="T59" fmla="*/ 32 h 5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0" y="32"/>
                </a:moveTo>
                <a:cubicBezTo>
                  <a:pt x="38" y="32"/>
                  <a:pt x="36" y="33"/>
                  <a:pt x="35" y="34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8"/>
                  <a:pt x="26" y="28"/>
                  <a:pt x="26" y="28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5"/>
                  <a:pt x="38" y="25"/>
                  <a:pt x="40" y="25"/>
                </a:cubicBezTo>
                <a:cubicBezTo>
                  <a:pt x="45" y="25"/>
                  <a:pt x="48" y="22"/>
                  <a:pt x="48" y="17"/>
                </a:cubicBezTo>
                <a:cubicBezTo>
                  <a:pt x="48" y="13"/>
                  <a:pt x="45" y="9"/>
                  <a:pt x="40" y="9"/>
                </a:cubicBezTo>
                <a:cubicBezTo>
                  <a:pt x="36" y="9"/>
                  <a:pt x="32" y="13"/>
                  <a:pt x="32" y="17"/>
                </a:cubicBezTo>
                <a:cubicBezTo>
                  <a:pt x="32" y="18"/>
                  <a:pt x="32" y="18"/>
                  <a:pt x="32" y="18"/>
                </a:cubicBezTo>
                <a:cubicBezTo>
                  <a:pt x="23" y="23"/>
                  <a:pt x="23" y="23"/>
                  <a:pt x="23" y="23"/>
                </a:cubicBezTo>
                <a:cubicBezTo>
                  <a:pt x="22" y="21"/>
                  <a:pt x="20" y="21"/>
                  <a:pt x="18" y="21"/>
                </a:cubicBezTo>
                <a:cubicBezTo>
                  <a:pt x="13" y="21"/>
                  <a:pt x="9" y="24"/>
                  <a:pt x="9" y="29"/>
                </a:cubicBezTo>
                <a:cubicBezTo>
                  <a:pt x="9" y="33"/>
                  <a:pt x="13" y="37"/>
                  <a:pt x="18" y="37"/>
                </a:cubicBezTo>
                <a:cubicBezTo>
                  <a:pt x="20" y="37"/>
                  <a:pt x="22" y="36"/>
                  <a:pt x="23" y="35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39"/>
                  <a:pt x="32" y="40"/>
                  <a:pt x="32" y="40"/>
                </a:cubicBezTo>
                <a:cubicBezTo>
                  <a:pt x="32" y="44"/>
                  <a:pt x="36" y="48"/>
                  <a:pt x="40" y="48"/>
                </a:cubicBezTo>
                <a:cubicBezTo>
                  <a:pt x="45" y="48"/>
                  <a:pt x="48" y="44"/>
                  <a:pt x="48" y="40"/>
                </a:cubicBezTo>
                <a:cubicBezTo>
                  <a:pt x="48" y="36"/>
                  <a:pt x="45" y="32"/>
                  <a:pt x="40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24" name="Freeform 247">
            <a:extLst>
              <a:ext uri="{FF2B5EF4-FFF2-40B4-BE49-F238E27FC236}">
                <a16:creationId xmlns:a16="http://schemas.microsoft.com/office/drawing/2014/main" id="{70A84640-1971-B34E-931E-702829694FAA}"/>
              </a:ext>
            </a:extLst>
          </p:cNvPr>
          <p:cNvSpPr>
            <a:spLocks noEditPoints="1"/>
          </p:cNvSpPr>
          <p:nvPr/>
        </p:nvSpPr>
        <p:spPr bwMode="auto">
          <a:xfrm>
            <a:off x="6426200" y="4779963"/>
            <a:ext cx="177800" cy="180975"/>
          </a:xfrm>
          <a:custGeom>
            <a:avLst/>
            <a:gdLst>
              <a:gd name="T0" fmla="*/ 37 w 52"/>
              <a:gd name="T1" fmla="*/ 37 h 53"/>
              <a:gd name="T2" fmla="*/ 36 w 52"/>
              <a:gd name="T3" fmla="*/ 38 h 53"/>
              <a:gd name="T4" fmla="*/ 30 w 52"/>
              <a:gd name="T5" fmla="*/ 38 h 53"/>
              <a:gd name="T6" fmla="*/ 29 w 52"/>
              <a:gd name="T7" fmla="*/ 37 h 53"/>
              <a:gd name="T8" fmla="*/ 29 w 52"/>
              <a:gd name="T9" fmla="*/ 18 h 53"/>
              <a:gd name="T10" fmla="*/ 19 w 52"/>
              <a:gd name="T11" fmla="*/ 8 h 53"/>
              <a:gd name="T12" fmla="*/ 8 w 52"/>
              <a:gd name="T13" fmla="*/ 8 h 53"/>
              <a:gd name="T14" fmla="*/ 8 w 52"/>
              <a:gd name="T15" fmla="*/ 52 h 53"/>
              <a:gd name="T16" fmla="*/ 7 w 52"/>
              <a:gd name="T17" fmla="*/ 53 h 53"/>
              <a:gd name="T18" fmla="*/ 1 w 52"/>
              <a:gd name="T19" fmla="*/ 53 h 53"/>
              <a:gd name="T20" fmla="*/ 0 w 52"/>
              <a:gd name="T21" fmla="*/ 52 h 53"/>
              <a:gd name="T22" fmla="*/ 0 w 52"/>
              <a:gd name="T23" fmla="*/ 1 h 53"/>
              <a:gd name="T24" fmla="*/ 1 w 52"/>
              <a:gd name="T25" fmla="*/ 0 h 53"/>
              <a:gd name="T26" fmla="*/ 19 w 52"/>
              <a:gd name="T27" fmla="*/ 0 h 53"/>
              <a:gd name="T28" fmla="*/ 37 w 52"/>
              <a:gd name="T29" fmla="*/ 18 h 53"/>
              <a:gd name="T30" fmla="*/ 37 w 52"/>
              <a:gd name="T31" fmla="*/ 37 h 53"/>
              <a:gd name="T32" fmla="*/ 52 w 52"/>
              <a:gd name="T33" fmla="*/ 34 h 53"/>
              <a:gd name="T34" fmla="*/ 33 w 52"/>
              <a:gd name="T35" fmla="*/ 53 h 53"/>
              <a:gd name="T36" fmla="*/ 16 w 52"/>
              <a:gd name="T37" fmla="*/ 53 h 53"/>
              <a:gd name="T38" fmla="*/ 14 w 52"/>
              <a:gd name="T39" fmla="*/ 52 h 53"/>
              <a:gd name="T40" fmla="*/ 14 w 52"/>
              <a:gd name="T41" fmla="*/ 15 h 53"/>
              <a:gd name="T42" fmla="*/ 16 w 52"/>
              <a:gd name="T43" fmla="*/ 14 h 53"/>
              <a:gd name="T44" fmla="*/ 22 w 52"/>
              <a:gd name="T45" fmla="*/ 14 h 53"/>
              <a:gd name="T46" fmla="*/ 23 w 52"/>
              <a:gd name="T47" fmla="*/ 15 h 53"/>
              <a:gd name="T48" fmla="*/ 23 w 52"/>
              <a:gd name="T49" fmla="*/ 44 h 53"/>
              <a:gd name="T50" fmla="*/ 33 w 52"/>
              <a:gd name="T51" fmla="*/ 44 h 53"/>
              <a:gd name="T52" fmla="*/ 43 w 52"/>
              <a:gd name="T53" fmla="*/ 34 h 53"/>
              <a:gd name="T54" fmla="*/ 43 w 52"/>
              <a:gd name="T55" fmla="*/ 1 h 53"/>
              <a:gd name="T56" fmla="*/ 45 w 52"/>
              <a:gd name="T57" fmla="*/ 0 h 53"/>
              <a:gd name="T58" fmla="*/ 51 w 52"/>
              <a:gd name="T59" fmla="*/ 0 h 53"/>
              <a:gd name="T60" fmla="*/ 52 w 52"/>
              <a:gd name="T61" fmla="*/ 1 h 53"/>
              <a:gd name="T62" fmla="*/ 52 w 52"/>
              <a:gd name="T63" fmla="*/ 34 h 5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2" h="53">
                <a:moveTo>
                  <a:pt x="37" y="37"/>
                </a:moveTo>
                <a:cubicBezTo>
                  <a:pt x="37" y="38"/>
                  <a:pt x="37" y="38"/>
                  <a:pt x="36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29" y="38"/>
                  <a:pt x="29" y="38"/>
                  <a:pt x="29" y="37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3"/>
                  <a:pt x="24" y="8"/>
                  <a:pt x="19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52"/>
                  <a:pt x="8" y="52"/>
                  <a:pt x="8" y="52"/>
                </a:cubicBezTo>
                <a:cubicBezTo>
                  <a:pt x="8" y="52"/>
                  <a:pt x="8" y="53"/>
                  <a:pt x="7" y="53"/>
                </a:cubicBezTo>
                <a:cubicBezTo>
                  <a:pt x="1" y="53"/>
                  <a:pt x="1" y="53"/>
                  <a:pt x="1" y="53"/>
                </a:cubicBezTo>
                <a:cubicBezTo>
                  <a:pt x="0" y="53"/>
                  <a:pt x="0" y="52"/>
                  <a:pt x="0" y="52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9" y="0"/>
                  <a:pt x="37" y="8"/>
                  <a:pt x="37" y="18"/>
                </a:cubicBezTo>
                <a:lnTo>
                  <a:pt x="37" y="37"/>
                </a:lnTo>
                <a:close/>
                <a:moveTo>
                  <a:pt x="52" y="34"/>
                </a:moveTo>
                <a:cubicBezTo>
                  <a:pt x="52" y="45"/>
                  <a:pt x="44" y="53"/>
                  <a:pt x="3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5" y="53"/>
                  <a:pt x="14" y="52"/>
                  <a:pt x="14" y="52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5" y="14"/>
                  <a:pt x="1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3" y="15"/>
                  <a:pt x="23" y="15"/>
                </a:cubicBezTo>
                <a:cubicBezTo>
                  <a:pt x="23" y="44"/>
                  <a:pt x="23" y="44"/>
                  <a:pt x="2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9" y="44"/>
                  <a:pt x="43" y="40"/>
                  <a:pt x="43" y="34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0"/>
                  <a:pt x="44" y="0"/>
                  <a:pt x="45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2" y="0"/>
                  <a:pt x="52" y="1"/>
                </a:cubicBezTo>
                <a:lnTo>
                  <a:pt x="5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25" name="Freeform 248">
            <a:extLst>
              <a:ext uri="{FF2B5EF4-FFF2-40B4-BE49-F238E27FC236}">
                <a16:creationId xmlns:a16="http://schemas.microsoft.com/office/drawing/2014/main" id="{9325FB1E-CA7A-B440-905A-7749C2E195CE}"/>
              </a:ext>
            </a:extLst>
          </p:cNvPr>
          <p:cNvSpPr>
            <a:spLocks noEditPoints="1"/>
          </p:cNvSpPr>
          <p:nvPr/>
        </p:nvSpPr>
        <p:spPr bwMode="auto">
          <a:xfrm>
            <a:off x="6919913" y="4792663"/>
            <a:ext cx="206375" cy="168275"/>
          </a:xfrm>
          <a:custGeom>
            <a:avLst/>
            <a:gdLst>
              <a:gd name="T0" fmla="*/ 24 w 60"/>
              <a:gd name="T1" fmla="*/ 49 h 49"/>
              <a:gd name="T2" fmla="*/ 11 w 60"/>
              <a:gd name="T3" fmla="*/ 49 h 49"/>
              <a:gd name="T4" fmla="*/ 0 w 60"/>
              <a:gd name="T5" fmla="*/ 38 h 49"/>
              <a:gd name="T6" fmla="*/ 0 w 60"/>
              <a:gd name="T7" fmla="*/ 11 h 49"/>
              <a:gd name="T8" fmla="*/ 11 w 60"/>
              <a:gd name="T9" fmla="*/ 0 h 49"/>
              <a:gd name="T10" fmla="*/ 24 w 60"/>
              <a:gd name="T11" fmla="*/ 0 h 49"/>
              <a:gd name="T12" fmla="*/ 25 w 60"/>
              <a:gd name="T13" fmla="*/ 2 h 49"/>
              <a:gd name="T14" fmla="*/ 24 w 60"/>
              <a:gd name="T15" fmla="*/ 5 h 49"/>
              <a:gd name="T16" fmla="*/ 11 w 60"/>
              <a:gd name="T17" fmla="*/ 5 h 49"/>
              <a:gd name="T18" fmla="*/ 5 w 60"/>
              <a:gd name="T19" fmla="*/ 11 h 49"/>
              <a:gd name="T20" fmla="*/ 5 w 60"/>
              <a:gd name="T21" fmla="*/ 38 h 49"/>
              <a:gd name="T22" fmla="*/ 11 w 60"/>
              <a:gd name="T23" fmla="*/ 44 h 49"/>
              <a:gd name="T24" fmla="*/ 22 w 60"/>
              <a:gd name="T25" fmla="*/ 44 h 49"/>
              <a:gd name="T26" fmla="*/ 25 w 60"/>
              <a:gd name="T27" fmla="*/ 45 h 49"/>
              <a:gd name="T28" fmla="*/ 24 w 60"/>
              <a:gd name="T29" fmla="*/ 49 h 49"/>
              <a:gd name="T30" fmla="*/ 59 w 60"/>
              <a:gd name="T31" fmla="*/ 26 h 49"/>
              <a:gd name="T32" fmla="*/ 39 w 60"/>
              <a:gd name="T33" fmla="*/ 47 h 49"/>
              <a:gd name="T34" fmla="*/ 37 w 60"/>
              <a:gd name="T35" fmla="*/ 48 h 49"/>
              <a:gd name="T36" fmla="*/ 34 w 60"/>
              <a:gd name="T37" fmla="*/ 45 h 49"/>
              <a:gd name="T38" fmla="*/ 34 w 60"/>
              <a:gd name="T39" fmla="*/ 34 h 49"/>
              <a:gd name="T40" fmla="*/ 17 w 60"/>
              <a:gd name="T41" fmla="*/ 34 h 49"/>
              <a:gd name="T42" fmla="*/ 15 w 60"/>
              <a:gd name="T43" fmla="*/ 32 h 49"/>
              <a:gd name="T44" fmla="*/ 15 w 60"/>
              <a:gd name="T45" fmla="*/ 17 h 49"/>
              <a:gd name="T46" fmla="*/ 17 w 60"/>
              <a:gd name="T47" fmla="*/ 15 h 49"/>
              <a:gd name="T48" fmla="*/ 34 w 60"/>
              <a:gd name="T49" fmla="*/ 15 h 49"/>
              <a:gd name="T50" fmla="*/ 34 w 60"/>
              <a:gd name="T51" fmla="*/ 4 h 49"/>
              <a:gd name="T52" fmla="*/ 37 w 60"/>
              <a:gd name="T53" fmla="*/ 2 h 49"/>
              <a:gd name="T54" fmla="*/ 39 w 60"/>
              <a:gd name="T55" fmla="*/ 2 h 49"/>
              <a:gd name="T56" fmla="*/ 59 w 60"/>
              <a:gd name="T57" fmla="*/ 23 h 49"/>
              <a:gd name="T58" fmla="*/ 60 w 60"/>
              <a:gd name="T59" fmla="*/ 25 h 49"/>
              <a:gd name="T60" fmla="*/ 59 w 60"/>
              <a:gd name="T61" fmla="*/ 26 h 49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0" h="49">
                <a:moveTo>
                  <a:pt x="24" y="49"/>
                </a:moveTo>
                <a:cubicBezTo>
                  <a:pt x="11" y="49"/>
                  <a:pt x="11" y="49"/>
                  <a:pt x="11" y="49"/>
                </a:cubicBezTo>
                <a:cubicBezTo>
                  <a:pt x="5" y="49"/>
                  <a:pt x="0" y="44"/>
                  <a:pt x="0" y="38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5" y="0"/>
                  <a:pt x="11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5" y="1"/>
                  <a:pt x="25" y="2"/>
                </a:cubicBezTo>
                <a:cubicBezTo>
                  <a:pt x="25" y="3"/>
                  <a:pt x="25" y="5"/>
                  <a:pt x="24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8" y="5"/>
                  <a:pt x="5" y="8"/>
                  <a:pt x="5" y="11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41"/>
                  <a:pt x="8" y="44"/>
                  <a:pt x="11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3" y="44"/>
                  <a:pt x="25" y="44"/>
                  <a:pt x="25" y="45"/>
                </a:cubicBezTo>
                <a:cubicBezTo>
                  <a:pt x="25" y="46"/>
                  <a:pt x="25" y="49"/>
                  <a:pt x="24" y="49"/>
                </a:cubicBezTo>
                <a:close/>
                <a:moveTo>
                  <a:pt x="59" y="26"/>
                </a:moveTo>
                <a:cubicBezTo>
                  <a:pt x="39" y="47"/>
                  <a:pt x="39" y="47"/>
                  <a:pt x="39" y="47"/>
                </a:cubicBezTo>
                <a:cubicBezTo>
                  <a:pt x="38" y="48"/>
                  <a:pt x="38" y="48"/>
                  <a:pt x="37" y="48"/>
                </a:cubicBezTo>
                <a:cubicBezTo>
                  <a:pt x="36" y="48"/>
                  <a:pt x="34" y="47"/>
                  <a:pt x="34" y="45"/>
                </a:cubicBezTo>
                <a:cubicBezTo>
                  <a:pt x="34" y="34"/>
                  <a:pt x="34" y="34"/>
                  <a:pt x="34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4"/>
                  <a:pt x="15" y="33"/>
                  <a:pt x="15" y="32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6"/>
                  <a:pt x="16" y="15"/>
                  <a:pt x="17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3"/>
                  <a:pt x="36" y="2"/>
                  <a:pt x="37" y="2"/>
                </a:cubicBezTo>
                <a:cubicBezTo>
                  <a:pt x="38" y="2"/>
                  <a:pt x="38" y="2"/>
                  <a:pt x="39" y="2"/>
                </a:cubicBezTo>
                <a:cubicBezTo>
                  <a:pt x="59" y="23"/>
                  <a:pt x="59" y="23"/>
                  <a:pt x="59" y="23"/>
                </a:cubicBezTo>
                <a:cubicBezTo>
                  <a:pt x="60" y="23"/>
                  <a:pt x="60" y="24"/>
                  <a:pt x="60" y="25"/>
                </a:cubicBezTo>
                <a:cubicBezTo>
                  <a:pt x="60" y="25"/>
                  <a:pt x="60" y="26"/>
                  <a:pt x="59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26" name="Freeform 249">
            <a:extLst>
              <a:ext uri="{FF2B5EF4-FFF2-40B4-BE49-F238E27FC236}">
                <a16:creationId xmlns:a16="http://schemas.microsoft.com/office/drawing/2014/main" id="{33C0AD1B-62C4-8C4A-BBEB-20CBB3C9068D}"/>
              </a:ext>
            </a:extLst>
          </p:cNvPr>
          <p:cNvSpPr>
            <a:spLocks noEditPoints="1"/>
          </p:cNvSpPr>
          <p:nvPr/>
        </p:nvSpPr>
        <p:spPr bwMode="auto">
          <a:xfrm>
            <a:off x="1470025" y="4379913"/>
            <a:ext cx="217488" cy="215900"/>
          </a:xfrm>
          <a:custGeom>
            <a:avLst/>
            <a:gdLst>
              <a:gd name="T0" fmla="*/ 63 w 63"/>
              <a:gd name="T1" fmla="*/ 35 h 63"/>
              <a:gd name="T2" fmla="*/ 59 w 63"/>
              <a:gd name="T3" fmla="*/ 39 h 63"/>
              <a:gd name="T4" fmla="*/ 53 w 63"/>
              <a:gd name="T5" fmla="*/ 42 h 63"/>
              <a:gd name="T6" fmla="*/ 55 w 63"/>
              <a:gd name="T7" fmla="*/ 48 h 63"/>
              <a:gd name="T8" fmla="*/ 55 w 63"/>
              <a:gd name="T9" fmla="*/ 50 h 63"/>
              <a:gd name="T10" fmla="*/ 50 w 63"/>
              <a:gd name="T11" fmla="*/ 55 h 63"/>
              <a:gd name="T12" fmla="*/ 45 w 63"/>
              <a:gd name="T13" fmla="*/ 52 h 63"/>
              <a:gd name="T14" fmla="*/ 42 w 63"/>
              <a:gd name="T15" fmla="*/ 45 h 63"/>
              <a:gd name="T16" fmla="*/ 31 w 63"/>
              <a:gd name="T17" fmla="*/ 49 h 63"/>
              <a:gd name="T18" fmla="*/ 33 w 63"/>
              <a:gd name="T19" fmla="*/ 56 h 63"/>
              <a:gd name="T20" fmla="*/ 33 w 63"/>
              <a:gd name="T21" fmla="*/ 57 h 63"/>
              <a:gd name="T22" fmla="*/ 28 w 63"/>
              <a:gd name="T23" fmla="*/ 63 h 63"/>
              <a:gd name="T24" fmla="*/ 22 w 63"/>
              <a:gd name="T25" fmla="*/ 59 h 63"/>
              <a:gd name="T26" fmla="*/ 20 w 63"/>
              <a:gd name="T27" fmla="*/ 53 h 63"/>
              <a:gd name="T28" fmla="*/ 14 w 63"/>
              <a:gd name="T29" fmla="*/ 55 h 63"/>
              <a:gd name="T30" fmla="*/ 13 w 63"/>
              <a:gd name="T31" fmla="*/ 55 h 63"/>
              <a:gd name="T32" fmla="*/ 7 w 63"/>
              <a:gd name="T33" fmla="*/ 50 h 63"/>
              <a:gd name="T34" fmla="*/ 11 w 63"/>
              <a:gd name="T35" fmla="*/ 45 h 63"/>
              <a:gd name="T36" fmla="*/ 17 w 63"/>
              <a:gd name="T37" fmla="*/ 43 h 63"/>
              <a:gd name="T38" fmla="*/ 13 w 63"/>
              <a:gd name="T39" fmla="*/ 31 h 63"/>
              <a:gd name="T40" fmla="*/ 7 w 63"/>
              <a:gd name="T41" fmla="*/ 33 h 63"/>
              <a:gd name="T42" fmla="*/ 5 w 63"/>
              <a:gd name="T43" fmla="*/ 33 h 63"/>
              <a:gd name="T44" fmla="*/ 0 w 63"/>
              <a:gd name="T45" fmla="*/ 28 h 63"/>
              <a:gd name="T46" fmla="*/ 4 w 63"/>
              <a:gd name="T47" fmla="*/ 23 h 63"/>
              <a:gd name="T48" fmla="*/ 9 w 63"/>
              <a:gd name="T49" fmla="*/ 21 h 63"/>
              <a:gd name="T50" fmla="*/ 7 w 63"/>
              <a:gd name="T51" fmla="*/ 14 h 63"/>
              <a:gd name="T52" fmla="*/ 7 w 63"/>
              <a:gd name="T53" fmla="*/ 13 h 63"/>
              <a:gd name="T54" fmla="*/ 13 w 63"/>
              <a:gd name="T55" fmla="*/ 7 h 63"/>
              <a:gd name="T56" fmla="*/ 18 w 63"/>
              <a:gd name="T57" fmla="*/ 11 h 63"/>
              <a:gd name="T58" fmla="*/ 20 w 63"/>
              <a:gd name="T59" fmla="*/ 17 h 63"/>
              <a:gd name="T60" fmla="*/ 32 w 63"/>
              <a:gd name="T61" fmla="*/ 13 h 63"/>
              <a:gd name="T62" fmla="*/ 30 w 63"/>
              <a:gd name="T63" fmla="*/ 7 h 63"/>
              <a:gd name="T64" fmla="*/ 29 w 63"/>
              <a:gd name="T65" fmla="*/ 5 h 63"/>
              <a:gd name="T66" fmla="*/ 35 w 63"/>
              <a:gd name="T67" fmla="*/ 0 h 63"/>
              <a:gd name="T68" fmla="*/ 40 w 63"/>
              <a:gd name="T69" fmla="*/ 3 h 63"/>
              <a:gd name="T70" fmla="*/ 42 w 63"/>
              <a:gd name="T71" fmla="*/ 10 h 63"/>
              <a:gd name="T72" fmla="*/ 48 w 63"/>
              <a:gd name="T73" fmla="*/ 7 h 63"/>
              <a:gd name="T74" fmla="*/ 50 w 63"/>
              <a:gd name="T75" fmla="*/ 7 h 63"/>
              <a:gd name="T76" fmla="*/ 55 w 63"/>
              <a:gd name="T77" fmla="*/ 12 h 63"/>
              <a:gd name="T78" fmla="*/ 51 w 63"/>
              <a:gd name="T79" fmla="*/ 18 h 63"/>
              <a:gd name="T80" fmla="*/ 45 w 63"/>
              <a:gd name="T81" fmla="*/ 20 h 63"/>
              <a:gd name="T82" fmla="*/ 49 w 63"/>
              <a:gd name="T83" fmla="*/ 32 h 63"/>
              <a:gd name="T84" fmla="*/ 56 w 63"/>
              <a:gd name="T85" fmla="*/ 29 h 63"/>
              <a:gd name="T86" fmla="*/ 57 w 63"/>
              <a:gd name="T87" fmla="*/ 29 h 63"/>
              <a:gd name="T88" fmla="*/ 63 w 63"/>
              <a:gd name="T89" fmla="*/ 35 h 63"/>
              <a:gd name="T90" fmla="*/ 39 w 63"/>
              <a:gd name="T91" fmla="*/ 35 h 63"/>
              <a:gd name="T92" fmla="*/ 35 w 63"/>
              <a:gd name="T93" fmla="*/ 23 h 63"/>
              <a:gd name="T94" fmla="*/ 23 w 63"/>
              <a:gd name="T95" fmla="*/ 27 h 63"/>
              <a:gd name="T96" fmla="*/ 27 w 63"/>
              <a:gd name="T97" fmla="*/ 39 h 63"/>
              <a:gd name="T98" fmla="*/ 39 w 63"/>
              <a:gd name="T99" fmla="*/ 35 h 63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" h="63">
                <a:moveTo>
                  <a:pt x="63" y="35"/>
                </a:moveTo>
                <a:cubicBezTo>
                  <a:pt x="63" y="37"/>
                  <a:pt x="62" y="39"/>
                  <a:pt x="59" y="39"/>
                </a:cubicBezTo>
                <a:cubicBezTo>
                  <a:pt x="53" y="42"/>
                  <a:pt x="53" y="42"/>
                  <a:pt x="53" y="42"/>
                </a:cubicBezTo>
                <a:cubicBezTo>
                  <a:pt x="55" y="48"/>
                  <a:pt x="55" y="48"/>
                  <a:pt x="55" y="48"/>
                </a:cubicBezTo>
                <a:cubicBezTo>
                  <a:pt x="55" y="49"/>
                  <a:pt x="55" y="49"/>
                  <a:pt x="55" y="50"/>
                </a:cubicBezTo>
                <a:cubicBezTo>
                  <a:pt x="55" y="53"/>
                  <a:pt x="53" y="55"/>
                  <a:pt x="50" y="55"/>
                </a:cubicBezTo>
                <a:cubicBezTo>
                  <a:pt x="47" y="55"/>
                  <a:pt x="45" y="54"/>
                  <a:pt x="45" y="52"/>
                </a:cubicBezTo>
                <a:cubicBezTo>
                  <a:pt x="42" y="45"/>
                  <a:pt x="42" y="45"/>
                  <a:pt x="42" y="45"/>
                </a:cubicBezTo>
                <a:cubicBezTo>
                  <a:pt x="31" y="49"/>
                  <a:pt x="31" y="49"/>
                  <a:pt x="31" y="49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7"/>
                  <a:pt x="33" y="57"/>
                </a:cubicBezTo>
                <a:cubicBezTo>
                  <a:pt x="33" y="60"/>
                  <a:pt x="31" y="63"/>
                  <a:pt x="28" y="63"/>
                </a:cubicBezTo>
                <a:cubicBezTo>
                  <a:pt x="25" y="63"/>
                  <a:pt x="23" y="61"/>
                  <a:pt x="22" y="59"/>
                </a:cubicBezTo>
                <a:cubicBezTo>
                  <a:pt x="20" y="53"/>
                  <a:pt x="20" y="53"/>
                  <a:pt x="20" y="53"/>
                </a:cubicBezTo>
                <a:cubicBezTo>
                  <a:pt x="14" y="55"/>
                  <a:pt x="14" y="55"/>
                  <a:pt x="14" y="55"/>
                </a:cubicBezTo>
                <a:cubicBezTo>
                  <a:pt x="14" y="55"/>
                  <a:pt x="13" y="55"/>
                  <a:pt x="13" y="55"/>
                </a:cubicBezTo>
                <a:cubicBezTo>
                  <a:pt x="10" y="55"/>
                  <a:pt x="7" y="53"/>
                  <a:pt x="7" y="50"/>
                </a:cubicBezTo>
                <a:cubicBezTo>
                  <a:pt x="7" y="48"/>
                  <a:pt x="9" y="45"/>
                  <a:pt x="11" y="45"/>
                </a:cubicBezTo>
                <a:cubicBezTo>
                  <a:pt x="17" y="43"/>
                  <a:pt x="17" y="43"/>
                  <a:pt x="17" y="43"/>
                </a:cubicBezTo>
                <a:cubicBezTo>
                  <a:pt x="13" y="31"/>
                  <a:pt x="13" y="31"/>
                  <a:pt x="13" y="31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3"/>
                  <a:pt x="6" y="33"/>
                  <a:pt x="5" y="33"/>
                </a:cubicBezTo>
                <a:cubicBezTo>
                  <a:pt x="2" y="33"/>
                  <a:pt x="0" y="31"/>
                  <a:pt x="0" y="28"/>
                </a:cubicBezTo>
                <a:cubicBezTo>
                  <a:pt x="0" y="25"/>
                  <a:pt x="1" y="23"/>
                  <a:pt x="4" y="23"/>
                </a:cubicBezTo>
                <a:cubicBezTo>
                  <a:pt x="9" y="21"/>
                  <a:pt x="9" y="21"/>
                  <a:pt x="9" y="21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3"/>
                  <a:pt x="7" y="13"/>
                </a:cubicBezTo>
                <a:cubicBezTo>
                  <a:pt x="7" y="10"/>
                  <a:pt x="10" y="7"/>
                  <a:pt x="13" y="7"/>
                </a:cubicBezTo>
                <a:cubicBezTo>
                  <a:pt x="15" y="7"/>
                  <a:pt x="17" y="9"/>
                  <a:pt x="18" y="11"/>
                </a:cubicBezTo>
                <a:cubicBezTo>
                  <a:pt x="20" y="17"/>
                  <a:pt x="20" y="17"/>
                  <a:pt x="20" y="17"/>
                </a:cubicBezTo>
                <a:cubicBezTo>
                  <a:pt x="32" y="13"/>
                  <a:pt x="32" y="13"/>
                  <a:pt x="32" y="13"/>
                </a:cubicBezTo>
                <a:cubicBezTo>
                  <a:pt x="30" y="7"/>
                  <a:pt x="30" y="7"/>
                  <a:pt x="30" y="7"/>
                </a:cubicBezTo>
                <a:cubicBezTo>
                  <a:pt x="29" y="6"/>
                  <a:pt x="29" y="6"/>
                  <a:pt x="29" y="5"/>
                </a:cubicBezTo>
                <a:cubicBezTo>
                  <a:pt x="29" y="2"/>
                  <a:pt x="32" y="0"/>
                  <a:pt x="35" y="0"/>
                </a:cubicBezTo>
                <a:cubicBezTo>
                  <a:pt x="37" y="0"/>
                  <a:pt x="39" y="1"/>
                  <a:pt x="40" y="3"/>
                </a:cubicBezTo>
                <a:cubicBezTo>
                  <a:pt x="42" y="10"/>
                  <a:pt x="42" y="10"/>
                  <a:pt x="42" y="10"/>
                </a:cubicBezTo>
                <a:cubicBezTo>
                  <a:pt x="48" y="7"/>
                  <a:pt x="48" y="7"/>
                  <a:pt x="48" y="7"/>
                </a:cubicBezTo>
                <a:cubicBezTo>
                  <a:pt x="49" y="7"/>
                  <a:pt x="49" y="7"/>
                  <a:pt x="50" y="7"/>
                </a:cubicBezTo>
                <a:cubicBezTo>
                  <a:pt x="53" y="7"/>
                  <a:pt x="55" y="9"/>
                  <a:pt x="55" y="12"/>
                </a:cubicBezTo>
                <a:cubicBezTo>
                  <a:pt x="55" y="15"/>
                  <a:pt x="54" y="17"/>
                  <a:pt x="51" y="18"/>
                </a:cubicBezTo>
                <a:cubicBezTo>
                  <a:pt x="45" y="20"/>
                  <a:pt x="45" y="20"/>
                  <a:pt x="45" y="20"/>
                </a:cubicBezTo>
                <a:cubicBezTo>
                  <a:pt x="49" y="32"/>
                  <a:pt x="49" y="32"/>
                  <a:pt x="49" y="32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29"/>
                  <a:pt x="57" y="29"/>
                  <a:pt x="57" y="29"/>
                </a:cubicBezTo>
                <a:cubicBezTo>
                  <a:pt x="61" y="29"/>
                  <a:pt x="63" y="31"/>
                  <a:pt x="63" y="35"/>
                </a:cubicBezTo>
                <a:close/>
                <a:moveTo>
                  <a:pt x="39" y="35"/>
                </a:moveTo>
                <a:cubicBezTo>
                  <a:pt x="35" y="23"/>
                  <a:pt x="35" y="23"/>
                  <a:pt x="35" y="23"/>
                </a:cubicBezTo>
                <a:cubicBezTo>
                  <a:pt x="23" y="27"/>
                  <a:pt x="23" y="27"/>
                  <a:pt x="23" y="27"/>
                </a:cubicBezTo>
                <a:cubicBezTo>
                  <a:pt x="27" y="39"/>
                  <a:pt x="27" y="39"/>
                  <a:pt x="27" y="39"/>
                </a:cubicBezTo>
                <a:lnTo>
                  <a:pt x="39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27" name="Freeform 250">
            <a:extLst>
              <a:ext uri="{FF2B5EF4-FFF2-40B4-BE49-F238E27FC236}">
                <a16:creationId xmlns:a16="http://schemas.microsoft.com/office/drawing/2014/main" id="{11B7FDAF-C854-1243-BB34-3318950256A3}"/>
              </a:ext>
            </a:extLst>
          </p:cNvPr>
          <p:cNvSpPr>
            <a:spLocks noEditPoints="1"/>
          </p:cNvSpPr>
          <p:nvPr/>
        </p:nvSpPr>
        <p:spPr bwMode="auto">
          <a:xfrm>
            <a:off x="3957638" y="2876550"/>
            <a:ext cx="233362" cy="233363"/>
          </a:xfrm>
          <a:custGeom>
            <a:avLst/>
            <a:gdLst>
              <a:gd name="T0" fmla="*/ 68 w 68"/>
              <a:gd name="T1" fmla="*/ 34 h 68"/>
              <a:gd name="T2" fmla="*/ 34 w 68"/>
              <a:gd name="T3" fmla="*/ 68 h 68"/>
              <a:gd name="T4" fmla="*/ 0 w 68"/>
              <a:gd name="T5" fmla="*/ 34 h 68"/>
              <a:gd name="T6" fmla="*/ 34 w 68"/>
              <a:gd name="T7" fmla="*/ 0 h 68"/>
              <a:gd name="T8" fmla="*/ 68 w 68"/>
              <a:gd name="T9" fmla="*/ 34 h 68"/>
              <a:gd name="T10" fmla="*/ 63 w 68"/>
              <a:gd name="T11" fmla="*/ 34 h 68"/>
              <a:gd name="T12" fmla="*/ 63 w 68"/>
              <a:gd name="T13" fmla="*/ 34 h 68"/>
              <a:gd name="T14" fmla="*/ 59 w 68"/>
              <a:gd name="T15" fmla="*/ 37 h 68"/>
              <a:gd name="T16" fmla="*/ 50 w 68"/>
              <a:gd name="T17" fmla="*/ 28 h 68"/>
              <a:gd name="T18" fmla="*/ 52 w 68"/>
              <a:gd name="T19" fmla="*/ 16 h 68"/>
              <a:gd name="T20" fmla="*/ 57 w 68"/>
              <a:gd name="T21" fmla="*/ 17 h 68"/>
              <a:gd name="T22" fmla="*/ 43 w 68"/>
              <a:gd name="T23" fmla="*/ 6 h 68"/>
              <a:gd name="T24" fmla="*/ 45 w 68"/>
              <a:gd name="T25" fmla="*/ 11 h 68"/>
              <a:gd name="T26" fmla="*/ 34 w 68"/>
              <a:gd name="T27" fmla="*/ 17 h 68"/>
              <a:gd name="T28" fmla="*/ 23 w 68"/>
              <a:gd name="T29" fmla="*/ 11 h 68"/>
              <a:gd name="T30" fmla="*/ 25 w 68"/>
              <a:gd name="T31" fmla="*/ 6 h 68"/>
              <a:gd name="T32" fmla="*/ 10 w 68"/>
              <a:gd name="T33" fmla="*/ 17 h 68"/>
              <a:gd name="T34" fmla="*/ 15 w 68"/>
              <a:gd name="T35" fmla="*/ 16 h 68"/>
              <a:gd name="T36" fmla="*/ 18 w 68"/>
              <a:gd name="T37" fmla="*/ 28 h 68"/>
              <a:gd name="T38" fmla="*/ 8 w 68"/>
              <a:gd name="T39" fmla="*/ 37 h 68"/>
              <a:gd name="T40" fmla="*/ 5 w 68"/>
              <a:gd name="T41" fmla="*/ 34 h 68"/>
              <a:gd name="T42" fmla="*/ 5 w 68"/>
              <a:gd name="T43" fmla="*/ 34 h 68"/>
              <a:gd name="T44" fmla="*/ 10 w 68"/>
              <a:gd name="T45" fmla="*/ 51 h 68"/>
              <a:gd name="T46" fmla="*/ 11 w 68"/>
              <a:gd name="T47" fmla="*/ 46 h 68"/>
              <a:gd name="T48" fmla="*/ 24 w 68"/>
              <a:gd name="T49" fmla="*/ 47 h 68"/>
              <a:gd name="T50" fmla="*/ 29 w 68"/>
              <a:gd name="T51" fmla="*/ 59 h 68"/>
              <a:gd name="T52" fmla="*/ 25 w 68"/>
              <a:gd name="T53" fmla="*/ 61 h 68"/>
              <a:gd name="T54" fmla="*/ 34 w 68"/>
              <a:gd name="T55" fmla="*/ 63 h 68"/>
              <a:gd name="T56" fmla="*/ 43 w 68"/>
              <a:gd name="T57" fmla="*/ 61 h 68"/>
              <a:gd name="T58" fmla="*/ 38 w 68"/>
              <a:gd name="T59" fmla="*/ 59 h 68"/>
              <a:gd name="T60" fmla="*/ 44 w 68"/>
              <a:gd name="T61" fmla="*/ 47 h 68"/>
              <a:gd name="T62" fmla="*/ 56 w 68"/>
              <a:gd name="T63" fmla="*/ 46 h 68"/>
              <a:gd name="T64" fmla="*/ 57 w 68"/>
              <a:gd name="T65" fmla="*/ 51 h 68"/>
              <a:gd name="T66" fmla="*/ 63 w 68"/>
              <a:gd name="T67" fmla="*/ 34 h 68"/>
              <a:gd name="T68" fmla="*/ 34 w 68"/>
              <a:gd name="T69" fmla="*/ 23 h 68"/>
              <a:gd name="T70" fmla="*/ 45 w 68"/>
              <a:gd name="T71" fmla="*/ 31 h 68"/>
              <a:gd name="T72" fmla="*/ 41 w 68"/>
              <a:gd name="T73" fmla="*/ 43 h 68"/>
              <a:gd name="T74" fmla="*/ 27 w 68"/>
              <a:gd name="T75" fmla="*/ 43 h 68"/>
              <a:gd name="T76" fmla="*/ 23 w 68"/>
              <a:gd name="T77" fmla="*/ 31 h 68"/>
              <a:gd name="T78" fmla="*/ 34 w 68"/>
              <a:gd name="T79" fmla="*/ 23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63" y="34"/>
                </a:moveTo>
                <a:cubicBezTo>
                  <a:pt x="63" y="34"/>
                  <a:pt x="63" y="34"/>
                  <a:pt x="63" y="34"/>
                </a:cubicBezTo>
                <a:cubicBezTo>
                  <a:pt x="59" y="37"/>
                  <a:pt x="59" y="37"/>
                  <a:pt x="59" y="37"/>
                </a:cubicBezTo>
                <a:cubicBezTo>
                  <a:pt x="50" y="28"/>
                  <a:pt x="50" y="28"/>
                  <a:pt x="50" y="28"/>
                </a:cubicBezTo>
                <a:cubicBezTo>
                  <a:pt x="52" y="16"/>
                  <a:pt x="52" y="16"/>
                  <a:pt x="52" y="16"/>
                </a:cubicBezTo>
                <a:cubicBezTo>
                  <a:pt x="57" y="17"/>
                  <a:pt x="57" y="17"/>
                  <a:pt x="57" y="17"/>
                </a:cubicBezTo>
                <a:cubicBezTo>
                  <a:pt x="54" y="12"/>
                  <a:pt x="49" y="8"/>
                  <a:pt x="43" y="6"/>
                </a:cubicBezTo>
                <a:cubicBezTo>
                  <a:pt x="45" y="11"/>
                  <a:pt x="45" y="11"/>
                  <a:pt x="45" y="11"/>
                </a:cubicBezTo>
                <a:cubicBezTo>
                  <a:pt x="34" y="17"/>
                  <a:pt x="34" y="17"/>
                  <a:pt x="34" y="17"/>
                </a:cubicBezTo>
                <a:cubicBezTo>
                  <a:pt x="23" y="11"/>
                  <a:pt x="23" y="11"/>
                  <a:pt x="23" y="11"/>
                </a:cubicBezTo>
                <a:cubicBezTo>
                  <a:pt x="25" y="6"/>
                  <a:pt x="25" y="6"/>
                  <a:pt x="25" y="6"/>
                </a:cubicBezTo>
                <a:cubicBezTo>
                  <a:pt x="19" y="8"/>
                  <a:pt x="14" y="12"/>
                  <a:pt x="10" y="17"/>
                </a:cubicBezTo>
                <a:cubicBezTo>
                  <a:pt x="15" y="16"/>
                  <a:pt x="15" y="16"/>
                  <a:pt x="15" y="16"/>
                </a:cubicBezTo>
                <a:cubicBezTo>
                  <a:pt x="18" y="28"/>
                  <a:pt x="18" y="28"/>
                  <a:pt x="18" y="28"/>
                </a:cubicBezTo>
                <a:cubicBezTo>
                  <a:pt x="8" y="37"/>
                  <a:pt x="8" y="37"/>
                  <a:pt x="8" y="37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40"/>
                  <a:pt x="7" y="46"/>
                  <a:pt x="10" y="51"/>
                </a:cubicBezTo>
                <a:cubicBezTo>
                  <a:pt x="11" y="46"/>
                  <a:pt x="11" y="46"/>
                  <a:pt x="11" y="46"/>
                </a:cubicBezTo>
                <a:cubicBezTo>
                  <a:pt x="24" y="47"/>
                  <a:pt x="24" y="47"/>
                  <a:pt x="24" y="47"/>
                </a:cubicBezTo>
                <a:cubicBezTo>
                  <a:pt x="29" y="59"/>
                  <a:pt x="29" y="59"/>
                  <a:pt x="29" y="59"/>
                </a:cubicBezTo>
                <a:cubicBezTo>
                  <a:pt x="25" y="61"/>
                  <a:pt x="25" y="61"/>
                  <a:pt x="25" y="61"/>
                </a:cubicBezTo>
                <a:cubicBezTo>
                  <a:pt x="28" y="62"/>
                  <a:pt x="31" y="63"/>
                  <a:pt x="34" y="63"/>
                </a:cubicBezTo>
                <a:cubicBezTo>
                  <a:pt x="37" y="63"/>
                  <a:pt x="40" y="62"/>
                  <a:pt x="43" y="61"/>
                </a:cubicBezTo>
                <a:cubicBezTo>
                  <a:pt x="38" y="59"/>
                  <a:pt x="38" y="59"/>
                  <a:pt x="38" y="59"/>
                </a:cubicBezTo>
                <a:cubicBezTo>
                  <a:pt x="44" y="47"/>
                  <a:pt x="44" y="47"/>
                  <a:pt x="44" y="47"/>
                </a:cubicBezTo>
                <a:cubicBezTo>
                  <a:pt x="56" y="46"/>
                  <a:pt x="56" y="46"/>
                  <a:pt x="56" y="46"/>
                </a:cubicBezTo>
                <a:cubicBezTo>
                  <a:pt x="57" y="51"/>
                  <a:pt x="57" y="51"/>
                  <a:pt x="57" y="51"/>
                </a:cubicBezTo>
                <a:cubicBezTo>
                  <a:pt x="61" y="46"/>
                  <a:pt x="63" y="40"/>
                  <a:pt x="63" y="34"/>
                </a:cubicBezTo>
                <a:close/>
                <a:moveTo>
                  <a:pt x="34" y="23"/>
                </a:moveTo>
                <a:cubicBezTo>
                  <a:pt x="45" y="31"/>
                  <a:pt x="45" y="31"/>
                  <a:pt x="45" y="31"/>
                </a:cubicBezTo>
                <a:cubicBezTo>
                  <a:pt x="41" y="43"/>
                  <a:pt x="41" y="43"/>
                  <a:pt x="41" y="43"/>
                </a:cubicBezTo>
                <a:cubicBezTo>
                  <a:pt x="27" y="43"/>
                  <a:pt x="27" y="43"/>
                  <a:pt x="27" y="43"/>
                </a:cubicBezTo>
                <a:cubicBezTo>
                  <a:pt x="23" y="31"/>
                  <a:pt x="23" y="31"/>
                  <a:pt x="23" y="31"/>
                </a:cubicBezTo>
                <a:lnTo>
                  <a:pt x="34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28" name="Freeform 251">
            <a:extLst>
              <a:ext uri="{FF2B5EF4-FFF2-40B4-BE49-F238E27FC236}">
                <a16:creationId xmlns:a16="http://schemas.microsoft.com/office/drawing/2014/main" id="{AC636204-662A-0E43-B47A-675732BD7F04}"/>
              </a:ext>
            </a:extLst>
          </p:cNvPr>
          <p:cNvSpPr>
            <a:spLocks noEditPoints="1"/>
          </p:cNvSpPr>
          <p:nvPr/>
        </p:nvSpPr>
        <p:spPr bwMode="auto">
          <a:xfrm>
            <a:off x="3429000" y="3257550"/>
            <a:ext cx="230188" cy="233363"/>
          </a:xfrm>
          <a:custGeom>
            <a:avLst/>
            <a:gdLst>
              <a:gd name="T0" fmla="*/ 26 w 67"/>
              <a:gd name="T1" fmla="*/ 55 h 68"/>
              <a:gd name="T2" fmla="*/ 14 w 67"/>
              <a:gd name="T3" fmla="*/ 67 h 68"/>
              <a:gd name="T4" fmla="*/ 13 w 67"/>
              <a:gd name="T5" fmla="*/ 68 h 68"/>
              <a:gd name="T6" fmla="*/ 12 w 67"/>
              <a:gd name="T7" fmla="*/ 67 h 68"/>
              <a:gd name="T8" fmla="*/ 0 w 67"/>
              <a:gd name="T9" fmla="*/ 55 h 68"/>
              <a:gd name="T10" fmla="*/ 0 w 67"/>
              <a:gd name="T11" fmla="*/ 54 h 68"/>
              <a:gd name="T12" fmla="*/ 1 w 67"/>
              <a:gd name="T13" fmla="*/ 53 h 68"/>
              <a:gd name="T14" fmla="*/ 8 w 67"/>
              <a:gd name="T15" fmla="*/ 53 h 68"/>
              <a:gd name="T16" fmla="*/ 8 w 67"/>
              <a:gd name="T17" fmla="*/ 1 h 68"/>
              <a:gd name="T18" fmla="*/ 10 w 67"/>
              <a:gd name="T19" fmla="*/ 0 h 68"/>
              <a:gd name="T20" fmla="*/ 17 w 67"/>
              <a:gd name="T21" fmla="*/ 0 h 68"/>
              <a:gd name="T22" fmla="*/ 18 w 67"/>
              <a:gd name="T23" fmla="*/ 1 h 68"/>
              <a:gd name="T24" fmla="*/ 18 w 67"/>
              <a:gd name="T25" fmla="*/ 53 h 68"/>
              <a:gd name="T26" fmla="*/ 25 w 67"/>
              <a:gd name="T27" fmla="*/ 53 h 68"/>
              <a:gd name="T28" fmla="*/ 27 w 67"/>
              <a:gd name="T29" fmla="*/ 54 h 68"/>
              <a:gd name="T30" fmla="*/ 26 w 67"/>
              <a:gd name="T31" fmla="*/ 55 h 68"/>
              <a:gd name="T32" fmla="*/ 45 w 67"/>
              <a:gd name="T33" fmla="*/ 8 h 68"/>
              <a:gd name="T34" fmla="*/ 44 w 67"/>
              <a:gd name="T35" fmla="*/ 9 h 68"/>
              <a:gd name="T36" fmla="*/ 34 w 67"/>
              <a:gd name="T37" fmla="*/ 9 h 68"/>
              <a:gd name="T38" fmla="*/ 33 w 67"/>
              <a:gd name="T39" fmla="*/ 8 h 68"/>
              <a:gd name="T40" fmla="*/ 33 w 67"/>
              <a:gd name="T41" fmla="*/ 1 h 68"/>
              <a:gd name="T42" fmla="*/ 34 w 67"/>
              <a:gd name="T43" fmla="*/ 0 h 68"/>
              <a:gd name="T44" fmla="*/ 44 w 67"/>
              <a:gd name="T45" fmla="*/ 0 h 68"/>
              <a:gd name="T46" fmla="*/ 45 w 67"/>
              <a:gd name="T47" fmla="*/ 1 h 68"/>
              <a:gd name="T48" fmla="*/ 45 w 67"/>
              <a:gd name="T49" fmla="*/ 8 h 68"/>
              <a:gd name="T50" fmla="*/ 52 w 67"/>
              <a:gd name="T51" fmla="*/ 28 h 68"/>
              <a:gd name="T52" fmla="*/ 51 w 67"/>
              <a:gd name="T53" fmla="*/ 29 h 68"/>
              <a:gd name="T54" fmla="*/ 34 w 67"/>
              <a:gd name="T55" fmla="*/ 29 h 68"/>
              <a:gd name="T56" fmla="*/ 33 w 67"/>
              <a:gd name="T57" fmla="*/ 28 h 68"/>
              <a:gd name="T58" fmla="*/ 33 w 67"/>
              <a:gd name="T59" fmla="*/ 20 h 68"/>
              <a:gd name="T60" fmla="*/ 34 w 67"/>
              <a:gd name="T61" fmla="*/ 19 h 68"/>
              <a:gd name="T62" fmla="*/ 51 w 67"/>
              <a:gd name="T63" fmla="*/ 19 h 68"/>
              <a:gd name="T64" fmla="*/ 52 w 67"/>
              <a:gd name="T65" fmla="*/ 20 h 68"/>
              <a:gd name="T66" fmla="*/ 52 w 67"/>
              <a:gd name="T67" fmla="*/ 28 h 68"/>
              <a:gd name="T68" fmla="*/ 60 w 67"/>
              <a:gd name="T69" fmla="*/ 47 h 68"/>
              <a:gd name="T70" fmla="*/ 58 w 67"/>
              <a:gd name="T71" fmla="*/ 48 h 68"/>
              <a:gd name="T72" fmla="*/ 34 w 67"/>
              <a:gd name="T73" fmla="*/ 48 h 68"/>
              <a:gd name="T74" fmla="*/ 33 w 67"/>
              <a:gd name="T75" fmla="*/ 47 h 68"/>
              <a:gd name="T76" fmla="*/ 33 w 67"/>
              <a:gd name="T77" fmla="*/ 40 h 68"/>
              <a:gd name="T78" fmla="*/ 34 w 67"/>
              <a:gd name="T79" fmla="*/ 39 h 68"/>
              <a:gd name="T80" fmla="*/ 58 w 67"/>
              <a:gd name="T81" fmla="*/ 39 h 68"/>
              <a:gd name="T82" fmla="*/ 60 w 67"/>
              <a:gd name="T83" fmla="*/ 40 h 68"/>
              <a:gd name="T84" fmla="*/ 60 w 67"/>
              <a:gd name="T85" fmla="*/ 47 h 68"/>
              <a:gd name="T86" fmla="*/ 67 w 67"/>
              <a:gd name="T87" fmla="*/ 67 h 68"/>
              <a:gd name="T88" fmla="*/ 66 w 67"/>
              <a:gd name="T89" fmla="*/ 68 h 68"/>
              <a:gd name="T90" fmla="*/ 34 w 67"/>
              <a:gd name="T91" fmla="*/ 68 h 68"/>
              <a:gd name="T92" fmla="*/ 33 w 67"/>
              <a:gd name="T93" fmla="*/ 67 h 68"/>
              <a:gd name="T94" fmla="*/ 33 w 67"/>
              <a:gd name="T95" fmla="*/ 59 h 68"/>
              <a:gd name="T96" fmla="*/ 34 w 67"/>
              <a:gd name="T97" fmla="*/ 58 h 68"/>
              <a:gd name="T98" fmla="*/ 66 w 67"/>
              <a:gd name="T99" fmla="*/ 58 h 68"/>
              <a:gd name="T100" fmla="*/ 67 w 67"/>
              <a:gd name="T101" fmla="*/ 59 h 68"/>
              <a:gd name="T102" fmla="*/ 67 w 67"/>
              <a:gd name="T103" fmla="*/ 67 h 6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7" h="68">
                <a:moveTo>
                  <a:pt x="26" y="55"/>
                </a:moveTo>
                <a:cubicBezTo>
                  <a:pt x="14" y="67"/>
                  <a:pt x="14" y="67"/>
                  <a:pt x="14" y="67"/>
                </a:cubicBezTo>
                <a:cubicBezTo>
                  <a:pt x="14" y="68"/>
                  <a:pt x="14" y="68"/>
                  <a:pt x="13" y="68"/>
                </a:cubicBezTo>
                <a:cubicBezTo>
                  <a:pt x="13" y="68"/>
                  <a:pt x="13" y="68"/>
                  <a:pt x="12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4"/>
                  <a:pt x="0" y="54"/>
                </a:cubicBezTo>
                <a:cubicBezTo>
                  <a:pt x="0" y="53"/>
                  <a:pt x="1" y="53"/>
                  <a:pt x="1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53"/>
                  <a:pt x="18" y="53"/>
                  <a:pt x="1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6" y="53"/>
                  <a:pt x="27" y="54"/>
                  <a:pt x="27" y="54"/>
                </a:cubicBezTo>
                <a:cubicBezTo>
                  <a:pt x="27" y="55"/>
                  <a:pt x="27" y="55"/>
                  <a:pt x="26" y="55"/>
                </a:cubicBezTo>
                <a:close/>
                <a:moveTo>
                  <a:pt x="45" y="8"/>
                </a:moveTo>
                <a:cubicBezTo>
                  <a:pt x="45" y="9"/>
                  <a:pt x="44" y="9"/>
                  <a:pt x="4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3" y="9"/>
                  <a:pt x="33" y="9"/>
                  <a:pt x="33" y="8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0"/>
                  <a:pt x="33" y="0"/>
                  <a:pt x="3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5" y="0"/>
                  <a:pt x="45" y="1"/>
                </a:cubicBezTo>
                <a:lnTo>
                  <a:pt x="45" y="8"/>
                </a:lnTo>
                <a:close/>
                <a:moveTo>
                  <a:pt x="52" y="28"/>
                </a:moveTo>
                <a:cubicBezTo>
                  <a:pt x="52" y="28"/>
                  <a:pt x="52" y="29"/>
                  <a:pt x="51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3" y="29"/>
                  <a:pt x="33" y="28"/>
                  <a:pt x="33" y="28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19"/>
                  <a:pt x="34" y="19"/>
                </a:cubicBezTo>
                <a:cubicBezTo>
                  <a:pt x="51" y="19"/>
                  <a:pt x="51" y="19"/>
                  <a:pt x="51" y="19"/>
                </a:cubicBezTo>
                <a:cubicBezTo>
                  <a:pt x="52" y="19"/>
                  <a:pt x="52" y="20"/>
                  <a:pt x="52" y="20"/>
                </a:cubicBezTo>
                <a:lnTo>
                  <a:pt x="52" y="28"/>
                </a:lnTo>
                <a:close/>
                <a:moveTo>
                  <a:pt x="60" y="47"/>
                </a:moveTo>
                <a:cubicBezTo>
                  <a:pt x="60" y="48"/>
                  <a:pt x="59" y="48"/>
                  <a:pt x="58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3" y="48"/>
                  <a:pt x="33" y="48"/>
                  <a:pt x="33" y="47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39"/>
                  <a:pt x="33" y="39"/>
                  <a:pt x="34" y="39"/>
                </a:cubicBezTo>
                <a:cubicBezTo>
                  <a:pt x="58" y="39"/>
                  <a:pt x="58" y="39"/>
                  <a:pt x="58" y="39"/>
                </a:cubicBezTo>
                <a:cubicBezTo>
                  <a:pt x="59" y="39"/>
                  <a:pt x="60" y="39"/>
                  <a:pt x="60" y="40"/>
                </a:cubicBezTo>
                <a:lnTo>
                  <a:pt x="60" y="47"/>
                </a:lnTo>
                <a:close/>
                <a:moveTo>
                  <a:pt x="67" y="67"/>
                </a:moveTo>
                <a:cubicBezTo>
                  <a:pt x="67" y="67"/>
                  <a:pt x="66" y="68"/>
                  <a:pt x="66" y="68"/>
                </a:cubicBezTo>
                <a:cubicBezTo>
                  <a:pt x="34" y="68"/>
                  <a:pt x="34" y="68"/>
                  <a:pt x="34" y="68"/>
                </a:cubicBezTo>
                <a:cubicBezTo>
                  <a:pt x="33" y="68"/>
                  <a:pt x="33" y="67"/>
                  <a:pt x="33" y="67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59"/>
                  <a:pt x="33" y="58"/>
                  <a:pt x="34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8"/>
                  <a:pt x="67" y="59"/>
                  <a:pt x="67" y="59"/>
                </a:cubicBezTo>
                <a:lnTo>
                  <a:pt x="67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29" name="Freeform 252">
            <a:extLst>
              <a:ext uri="{FF2B5EF4-FFF2-40B4-BE49-F238E27FC236}">
                <a16:creationId xmlns:a16="http://schemas.microsoft.com/office/drawing/2014/main" id="{7282F988-8D28-7549-B6BB-E6649850883D}"/>
              </a:ext>
            </a:extLst>
          </p:cNvPr>
          <p:cNvSpPr>
            <a:spLocks/>
          </p:cNvSpPr>
          <p:nvPr/>
        </p:nvSpPr>
        <p:spPr bwMode="auto">
          <a:xfrm>
            <a:off x="3962400" y="3333750"/>
            <a:ext cx="134938" cy="73025"/>
          </a:xfrm>
          <a:custGeom>
            <a:avLst/>
            <a:gdLst>
              <a:gd name="T0" fmla="*/ 39 w 39"/>
              <a:gd name="T1" fmla="*/ 4 h 21"/>
              <a:gd name="T2" fmla="*/ 22 w 39"/>
              <a:gd name="T3" fmla="*/ 21 h 21"/>
              <a:gd name="T4" fmla="*/ 20 w 39"/>
              <a:gd name="T5" fmla="*/ 21 h 21"/>
              <a:gd name="T6" fmla="*/ 18 w 39"/>
              <a:gd name="T7" fmla="*/ 21 h 21"/>
              <a:gd name="T8" fmla="*/ 1 w 39"/>
              <a:gd name="T9" fmla="*/ 4 h 21"/>
              <a:gd name="T10" fmla="*/ 0 w 39"/>
              <a:gd name="T11" fmla="*/ 2 h 21"/>
              <a:gd name="T12" fmla="*/ 3 w 39"/>
              <a:gd name="T13" fmla="*/ 0 h 21"/>
              <a:gd name="T14" fmla="*/ 37 w 39"/>
              <a:gd name="T15" fmla="*/ 0 h 21"/>
              <a:gd name="T16" fmla="*/ 39 w 39"/>
              <a:gd name="T17" fmla="*/ 2 h 21"/>
              <a:gd name="T18" fmla="*/ 39 w 39"/>
              <a:gd name="T19" fmla="*/ 4 h 2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9" h="21">
                <a:moveTo>
                  <a:pt x="39" y="4"/>
                </a:moveTo>
                <a:cubicBezTo>
                  <a:pt x="22" y="21"/>
                  <a:pt x="22" y="21"/>
                  <a:pt x="22" y="21"/>
                </a:cubicBezTo>
                <a:cubicBezTo>
                  <a:pt x="21" y="21"/>
                  <a:pt x="21" y="21"/>
                  <a:pt x="20" y="21"/>
                </a:cubicBezTo>
                <a:cubicBezTo>
                  <a:pt x="19" y="21"/>
                  <a:pt x="19" y="21"/>
                  <a:pt x="18" y="21"/>
                </a:cubicBezTo>
                <a:cubicBezTo>
                  <a:pt x="1" y="4"/>
                  <a:pt x="1" y="4"/>
                  <a:pt x="1" y="4"/>
                </a:cubicBezTo>
                <a:cubicBezTo>
                  <a:pt x="1" y="3"/>
                  <a:pt x="0" y="3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8" y="0"/>
                  <a:pt x="39" y="1"/>
                  <a:pt x="39" y="2"/>
                </a:cubicBezTo>
                <a:cubicBezTo>
                  <a:pt x="39" y="3"/>
                  <a:pt x="39" y="3"/>
                  <a:pt x="39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30" name="Freeform 162">
            <a:extLst>
              <a:ext uri="{FF2B5EF4-FFF2-40B4-BE49-F238E27FC236}">
                <a16:creationId xmlns:a16="http://schemas.microsoft.com/office/drawing/2014/main" id="{165D6E3E-0F8D-9B49-B54D-BE538D997DF5}"/>
              </a:ext>
            </a:extLst>
          </p:cNvPr>
          <p:cNvSpPr>
            <a:spLocks noEditPoints="1"/>
          </p:cNvSpPr>
          <p:nvPr/>
        </p:nvSpPr>
        <p:spPr bwMode="auto">
          <a:xfrm>
            <a:off x="1487488" y="592138"/>
            <a:ext cx="192087" cy="227012"/>
          </a:xfrm>
          <a:custGeom>
            <a:avLst/>
            <a:gdLst>
              <a:gd name="T0" fmla="*/ 13 w 56"/>
              <a:gd name="T1" fmla="*/ 44 h 66"/>
              <a:gd name="T2" fmla="*/ 11 w 56"/>
              <a:gd name="T3" fmla="*/ 46 h 66"/>
              <a:gd name="T4" fmla="*/ 1 w 56"/>
              <a:gd name="T5" fmla="*/ 46 h 66"/>
              <a:gd name="T6" fmla="*/ 0 w 56"/>
              <a:gd name="T7" fmla="*/ 46 h 66"/>
              <a:gd name="T8" fmla="*/ 0 w 56"/>
              <a:gd name="T9" fmla="*/ 44 h 66"/>
              <a:gd name="T10" fmla="*/ 10 w 56"/>
              <a:gd name="T11" fmla="*/ 26 h 66"/>
              <a:gd name="T12" fmla="*/ 10 w 56"/>
              <a:gd name="T13" fmla="*/ 26 h 66"/>
              <a:gd name="T14" fmla="*/ 4 w 56"/>
              <a:gd name="T15" fmla="*/ 15 h 66"/>
              <a:gd name="T16" fmla="*/ 4 w 56"/>
              <a:gd name="T17" fmla="*/ 13 h 66"/>
              <a:gd name="T18" fmla="*/ 5 w 56"/>
              <a:gd name="T19" fmla="*/ 13 h 66"/>
              <a:gd name="T20" fmla="*/ 14 w 56"/>
              <a:gd name="T21" fmla="*/ 13 h 66"/>
              <a:gd name="T22" fmla="*/ 17 w 56"/>
              <a:gd name="T23" fmla="*/ 15 h 66"/>
              <a:gd name="T24" fmla="*/ 24 w 56"/>
              <a:gd name="T25" fmla="*/ 26 h 66"/>
              <a:gd name="T26" fmla="*/ 13 w 56"/>
              <a:gd name="T27" fmla="*/ 44 h 66"/>
              <a:gd name="T28" fmla="*/ 56 w 56"/>
              <a:gd name="T29" fmla="*/ 2 h 66"/>
              <a:gd name="T30" fmla="*/ 35 w 56"/>
              <a:gd name="T31" fmla="*/ 39 h 66"/>
              <a:gd name="T32" fmla="*/ 35 w 56"/>
              <a:gd name="T33" fmla="*/ 39 h 66"/>
              <a:gd name="T34" fmla="*/ 48 w 56"/>
              <a:gd name="T35" fmla="*/ 64 h 66"/>
              <a:gd name="T36" fmla="*/ 48 w 56"/>
              <a:gd name="T37" fmla="*/ 66 h 66"/>
              <a:gd name="T38" fmla="*/ 47 w 56"/>
              <a:gd name="T39" fmla="*/ 66 h 66"/>
              <a:gd name="T40" fmla="*/ 38 w 56"/>
              <a:gd name="T41" fmla="*/ 66 h 66"/>
              <a:gd name="T42" fmla="*/ 35 w 56"/>
              <a:gd name="T43" fmla="*/ 64 h 66"/>
              <a:gd name="T44" fmla="*/ 21 w 56"/>
              <a:gd name="T45" fmla="*/ 39 h 66"/>
              <a:gd name="T46" fmla="*/ 43 w 56"/>
              <a:gd name="T47" fmla="*/ 2 h 66"/>
              <a:gd name="T48" fmla="*/ 45 w 56"/>
              <a:gd name="T49" fmla="*/ 0 h 66"/>
              <a:gd name="T50" fmla="*/ 55 w 56"/>
              <a:gd name="T51" fmla="*/ 0 h 66"/>
              <a:gd name="T52" fmla="*/ 56 w 56"/>
              <a:gd name="T53" fmla="*/ 0 h 66"/>
              <a:gd name="T54" fmla="*/ 56 w 56"/>
              <a:gd name="T55" fmla="*/ 2 h 6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6" h="66">
                <a:moveTo>
                  <a:pt x="13" y="44"/>
                </a:moveTo>
                <a:cubicBezTo>
                  <a:pt x="13" y="45"/>
                  <a:pt x="12" y="46"/>
                  <a:pt x="11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6"/>
                  <a:pt x="0" y="46"/>
                  <a:pt x="0" y="46"/>
                </a:cubicBezTo>
                <a:cubicBezTo>
                  <a:pt x="0" y="45"/>
                  <a:pt x="0" y="45"/>
                  <a:pt x="0" y="44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4"/>
                  <a:pt x="3" y="14"/>
                  <a:pt x="4" y="13"/>
                </a:cubicBezTo>
                <a:cubicBezTo>
                  <a:pt x="4" y="13"/>
                  <a:pt x="4" y="13"/>
                  <a:pt x="5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6" y="13"/>
                  <a:pt x="17" y="14"/>
                  <a:pt x="17" y="15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3" y="27"/>
                  <a:pt x="13" y="44"/>
                </a:cubicBezTo>
                <a:close/>
                <a:moveTo>
                  <a:pt x="56" y="2"/>
                </a:moveTo>
                <a:cubicBezTo>
                  <a:pt x="35" y="39"/>
                  <a:pt x="35" y="39"/>
                  <a:pt x="35" y="39"/>
                </a:cubicBezTo>
                <a:cubicBezTo>
                  <a:pt x="35" y="39"/>
                  <a:pt x="35" y="39"/>
                  <a:pt x="35" y="39"/>
                </a:cubicBezTo>
                <a:cubicBezTo>
                  <a:pt x="48" y="64"/>
                  <a:pt x="48" y="64"/>
                  <a:pt x="48" y="64"/>
                </a:cubicBezTo>
                <a:cubicBezTo>
                  <a:pt x="49" y="65"/>
                  <a:pt x="49" y="65"/>
                  <a:pt x="48" y="66"/>
                </a:cubicBezTo>
                <a:cubicBezTo>
                  <a:pt x="48" y="66"/>
                  <a:pt x="48" y="66"/>
                  <a:pt x="47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6" y="66"/>
                  <a:pt x="35" y="65"/>
                  <a:pt x="35" y="64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9"/>
                  <a:pt x="22" y="38"/>
                  <a:pt x="43" y="2"/>
                </a:cubicBezTo>
                <a:cubicBezTo>
                  <a:pt x="43" y="1"/>
                  <a:pt x="44" y="0"/>
                  <a:pt x="45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0"/>
                  <a:pt x="56" y="0"/>
                  <a:pt x="56" y="0"/>
                </a:cubicBezTo>
                <a:cubicBezTo>
                  <a:pt x="56" y="1"/>
                  <a:pt x="56" y="1"/>
                  <a:pt x="56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2531" name="Freeform 163">
            <a:extLst>
              <a:ext uri="{FF2B5EF4-FFF2-40B4-BE49-F238E27FC236}">
                <a16:creationId xmlns:a16="http://schemas.microsoft.com/office/drawing/2014/main" id="{F46AC571-240E-7146-A9D2-DCED1220BF77}"/>
              </a:ext>
            </a:extLst>
          </p:cNvPr>
          <p:cNvSpPr>
            <a:spLocks/>
          </p:cNvSpPr>
          <p:nvPr/>
        </p:nvSpPr>
        <p:spPr bwMode="auto">
          <a:xfrm>
            <a:off x="1981200" y="606425"/>
            <a:ext cx="141288" cy="195263"/>
          </a:xfrm>
          <a:custGeom>
            <a:avLst/>
            <a:gdLst>
              <a:gd name="T0" fmla="*/ 17 w 41"/>
              <a:gd name="T1" fmla="*/ 57 h 57"/>
              <a:gd name="T2" fmla="*/ 16 w 41"/>
              <a:gd name="T3" fmla="*/ 56 h 57"/>
              <a:gd name="T4" fmla="*/ 16 w 41"/>
              <a:gd name="T5" fmla="*/ 42 h 57"/>
              <a:gd name="T6" fmla="*/ 4 w 41"/>
              <a:gd name="T7" fmla="*/ 42 h 57"/>
              <a:gd name="T8" fmla="*/ 3 w 41"/>
              <a:gd name="T9" fmla="*/ 41 h 57"/>
              <a:gd name="T10" fmla="*/ 3 w 41"/>
              <a:gd name="T11" fmla="*/ 37 h 57"/>
              <a:gd name="T12" fmla="*/ 4 w 41"/>
              <a:gd name="T13" fmla="*/ 36 h 57"/>
              <a:gd name="T14" fmla="*/ 16 w 41"/>
              <a:gd name="T15" fmla="*/ 36 h 57"/>
              <a:gd name="T16" fmla="*/ 16 w 41"/>
              <a:gd name="T17" fmla="*/ 32 h 57"/>
              <a:gd name="T18" fmla="*/ 4 w 41"/>
              <a:gd name="T19" fmla="*/ 32 h 57"/>
              <a:gd name="T20" fmla="*/ 3 w 41"/>
              <a:gd name="T21" fmla="*/ 31 h 57"/>
              <a:gd name="T22" fmla="*/ 3 w 41"/>
              <a:gd name="T23" fmla="*/ 27 h 57"/>
              <a:gd name="T24" fmla="*/ 4 w 41"/>
              <a:gd name="T25" fmla="*/ 26 h 57"/>
              <a:gd name="T26" fmla="*/ 13 w 41"/>
              <a:gd name="T27" fmla="*/ 26 h 57"/>
              <a:gd name="T28" fmla="*/ 0 w 41"/>
              <a:gd name="T29" fmla="*/ 2 h 57"/>
              <a:gd name="T30" fmla="*/ 0 w 41"/>
              <a:gd name="T31" fmla="*/ 1 h 57"/>
              <a:gd name="T32" fmla="*/ 1 w 41"/>
              <a:gd name="T33" fmla="*/ 0 h 57"/>
              <a:gd name="T34" fmla="*/ 9 w 41"/>
              <a:gd name="T35" fmla="*/ 0 h 57"/>
              <a:gd name="T36" fmla="*/ 10 w 41"/>
              <a:gd name="T37" fmla="*/ 1 h 57"/>
              <a:gd name="T38" fmla="*/ 19 w 41"/>
              <a:gd name="T39" fmla="*/ 18 h 57"/>
              <a:gd name="T40" fmla="*/ 21 w 41"/>
              <a:gd name="T41" fmla="*/ 23 h 57"/>
              <a:gd name="T42" fmla="*/ 23 w 41"/>
              <a:gd name="T43" fmla="*/ 18 h 57"/>
              <a:gd name="T44" fmla="*/ 31 w 41"/>
              <a:gd name="T45" fmla="*/ 1 h 57"/>
              <a:gd name="T46" fmla="*/ 32 w 41"/>
              <a:gd name="T47" fmla="*/ 0 h 57"/>
              <a:gd name="T48" fmla="*/ 40 w 41"/>
              <a:gd name="T49" fmla="*/ 0 h 57"/>
              <a:gd name="T50" fmla="*/ 41 w 41"/>
              <a:gd name="T51" fmla="*/ 1 h 57"/>
              <a:gd name="T52" fmla="*/ 41 w 41"/>
              <a:gd name="T53" fmla="*/ 2 h 57"/>
              <a:gd name="T54" fmla="*/ 28 w 41"/>
              <a:gd name="T55" fmla="*/ 26 h 57"/>
              <a:gd name="T56" fmla="*/ 37 w 41"/>
              <a:gd name="T57" fmla="*/ 26 h 57"/>
              <a:gd name="T58" fmla="*/ 38 w 41"/>
              <a:gd name="T59" fmla="*/ 27 h 57"/>
              <a:gd name="T60" fmla="*/ 38 w 41"/>
              <a:gd name="T61" fmla="*/ 31 h 57"/>
              <a:gd name="T62" fmla="*/ 37 w 41"/>
              <a:gd name="T63" fmla="*/ 32 h 57"/>
              <a:gd name="T64" fmla="*/ 25 w 41"/>
              <a:gd name="T65" fmla="*/ 32 h 57"/>
              <a:gd name="T66" fmla="*/ 25 w 41"/>
              <a:gd name="T67" fmla="*/ 36 h 57"/>
              <a:gd name="T68" fmla="*/ 37 w 41"/>
              <a:gd name="T69" fmla="*/ 36 h 57"/>
              <a:gd name="T70" fmla="*/ 38 w 41"/>
              <a:gd name="T71" fmla="*/ 37 h 57"/>
              <a:gd name="T72" fmla="*/ 38 w 41"/>
              <a:gd name="T73" fmla="*/ 41 h 57"/>
              <a:gd name="T74" fmla="*/ 37 w 41"/>
              <a:gd name="T75" fmla="*/ 42 h 57"/>
              <a:gd name="T76" fmla="*/ 25 w 41"/>
              <a:gd name="T77" fmla="*/ 42 h 57"/>
              <a:gd name="T78" fmla="*/ 25 w 41"/>
              <a:gd name="T79" fmla="*/ 56 h 57"/>
              <a:gd name="T80" fmla="*/ 24 w 41"/>
              <a:gd name="T81" fmla="*/ 57 h 57"/>
              <a:gd name="T82" fmla="*/ 17 w 41"/>
              <a:gd name="T83" fmla="*/ 57 h 5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1" h="57">
                <a:moveTo>
                  <a:pt x="17" y="57"/>
                </a:moveTo>
                <a:cubicBezTo>
                  <a:pt x="16" y="57"/>
                  <a:pt x="16" y="56"/>
                  <a:pt x="16" y="56"/>
                </a:cubicBezTo>
                <a:cubicBezTo>
                  <a:pt x="16" y="42"/>
                  <a:pt x="16" y="42"/>
                  <a:pt x="16" y="42"/>
                </a:cubicBezTo>
                <a:cubicBezTo>
                  <a:pt x="4" y="42"/>
                  <a:pt x="4" y="42"/>
                  <a:pt x="4" y="42"/>
                </a:cubicBezTo>
                <a:cubicBezTo>
                  <a:pt x="3" y="42"/>
                  <a:pt x="3" y="42"/>
                  <a:pt x="3" y="41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6"/>
                  <a:pt x="3" y="36"/>
                  <a:pt x="4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2"/>
                  <a:pt x="16" y="32"/>
                  <a:pt x="16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3" y="32"/>
                  <a:pt x="3" y="32"/>
                  <a:pt x="3" y="31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6"/>
                  <a:pt x="3" y="26"/>
                  <a:pt x="4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1"/>
                  <a:pt x="1" y="0"/>
                  <a:pt x="1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10" y="1"/>
                  <a:pt x="10" y="1"/>
                </a:cubicBezTo>
                <a:cubicBezTo>
                  <a:pt x="19" y="18"/>
                  <a:pt x="19" y="18"/>
                  <a:pt x="19" y="18"/>
                </a:cubicBezTo>
                <a:cubicBezTo>
                  <a:pt x="20" y="20"/>
                  <a:pt x="20" y="22"/>
                  <a:pt x="21" y="23"/>
                </a:cubicBezTo>
                <a:cubicBezTo>
                  <a:pt x="22" y="22"/>
                  <a:pt x="22" y="20"/>
                  <a:pt x="23" y="18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2" y="0"/>
                  <a:pt x="3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1" y="1"/>
                  <a:pt x="41" y="1"/>
                </a:cubicBezTo>
                <a:cubicBezTo>
                  <a:pt x="41" y="1"/>
                  <a:pt x="41" y="2"/>
                  <a:pt x="41" y="2"/>
                </a:cubicBezTo>
                <a:cubicBezTo>
                  <a:pt x="28" y="26"/>
                  <a:pt x="28" y="26"/>
                  <a:pt x="28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8" y="26"/>
                  <a:pt x="38" y="26"/>
                  <a:pt x="38" y="27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2"/>
                  <a:pt x="38" y="32"/>
                  <a:pt x="37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6"/>
                  <a:pt x="25" y="36"/>
                  <a:pt x="25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8" y="36"/>
                  <a:pt x="38" y="36"/>
                  <a:pt x="38" y="37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2"/>
                  <a:pt x="38" y="42"/>
                  <a:pt x="37" y="42"/>
                </a:cubicBezTo>
                <a:cubicBezTo>
                  <a:pt x="25" y="42"/>
                  <a:pt x="25" y="42"/>
                  <a:pt x="25" y="42"/>
                </a:cubicBezTo>
                <a:cubicBezTo>
                  <a:pt x="25" y="56"/>
                  <a:pt x="25" y="56"/>
                  <a:pt x="25" y="56"/>
                </a:cubicBezTo>
                <a:cubicBezTo>
                  <a:pt x="25" y="56"/>
                  <a:pt x="25" y="57"/>
                  <a:pt x="24" y="57"/>
                </a:cubicBezTo>
                <a:lnTo>
                  <a:pt x="17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3" name="Freeform 7">
            <a:extLst>
              <a:ext uri="{FF2B5EF4-FFF2-40B4-BE49-F238E27FC236}">
                <a16:creationId xmlns:a16="http://schemas.microsoft.com/office/drawing/2014/main" id="{C200586D-C559-F943-B567-3B394646F105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1200150"/>
            <a:ext cx="193675" cy="247650"/>
          </a:xfrm>
          <a:custGeom>
            <a:avLst/>
            <a:gdLst>
              <a:gd name="T0" fmla="*/ 47 w 56"/>
              <a:gd name="T1" fmla="*/ 71 h 72"/>
              <a:gd name="T2" fmla="*/ 47 w 56"/>
              <a:gd name="T3" fmla="*/ 72 h 72"/>
              <a:gd name="T4" fmla="*/ 47 w 56"/>
              <a:gd name="T5" fmla="*/ 72 h 72"/>
              <a:gd name="T6" fmla="*/ 1 w 56"/>
              <a:gd name="T7" fmla="*/ 72 h 72"/>
              <a:gd name="T8" fmla="*/ 0 w 56"/>
              <a:gd name="T9" fmla="*/ 72 h 72"/>
              <a:gd name="T10" fmla="*/ 0 w 56"/>
              <a:gd name="T11" fmla="*/ 72 h 72"/>
              <a:gd name="T12" fmla="*/ 0 w 56"/>
              <a:gd name="T13" fmla="*/ 43 h 72"/>
              <a:gd name="T14" fmla="*/ 5 w 56"/>
              <a:gd name="T15" fmla="*/ 43 h 72"/>
              <a:gd name="T16" fmla="*/ 5 w 56"/>
              <a:gd name="T17" fmla="*/ 68 h 72"/>
              <a:gd name="T18" fmla="*/ 42 w 56"/>
              <a:gd name="T19" fmla="*/ 68 h 72"/>
              <a:gd name="T20" fmla="*/ 42 w 56"/>
              <a:gd name="T21" fmla="*/ 43 h 72"/>
              <a:gd name="T22" fmla="*/ 47 w 56"/>
              <a:gd name="T23" fmla="*/ 43 h 72"/>
              <a:gd name="T24" fmla="*/ 47 w 56"/>
              <a:gd name="T25" fmla="*/ 71 h 72"/>
              <a:gd name="T26" fmla="*/ 37 w 56"/>
              <a:gd name="T27" fmla="*/ 63 h 72"/>
              <a:gd name="T28" fmla="*/ 9 w 56"/>
              <a:gd name="T29" fmla="*/ 63 h 72"/>
              <a:gd name="T30" fmla="*/ 9 w 56"/>
              <a:gd name="T31" fmla="*/ 57 h 72"/>
              <a:gd name="T32" fmla="*/ 37 w 56"/>
              <a:gd name="T33" fmla="*/ 57 h 72"/>
              <a:gd name="T34" fmla="*/ 37 w 56"/>
              <a:gd name="T35" fmla="*/ 63 h 72"/>
              <a:gd name="T36" fmla="*/ 38 w 56"/>
              <a:gd name="T37" fmla="*/ 49 h 72"/>
              <a:gd name="T38" fmla="*/ 37 w 56"/>
              <a:gd name="T39" fmla="*/ 55 h 72"/>
              <a:gd name="T40" fmla="*/ 9 w 56"/>
              <a:gd name="T41" fmla="*/ 52 h 72"/>
              <a:gd name="T42" fmla="*/ 9 w 56"/>
              <a:gd name="T43" fmla="*/ 46 h 72"/>
              <a:gd name="T44" fmla="*/ 38 w 56"/>
              <a:gd name="T45" fmla="*/ 49 h 72"/>
              <a:gd name="T46" fmla="*/ 40 w 56"/>
              <a:gd name="T47" fmla="*/ 41 h 72"/>
              <a:gd name="T48" fmla="*/ 38 w 56"/>
              <a:gd name="T49" fmla="*/ 47 h 72"/>
              <a:gd name="T50" fmla="*/ 11 w 56"/>
              <a:gd name="T51" fmla="*/ 39 h 72"/>
              <a:gd name="T52" fmla="*/ 12 w 56"/>
              <a:gd name="T53" fmla="*/ 34 h 72"/>
              <a:gd name="T54" fmla="*/ 40 w 56"/>
              <a:gd name="T55" fmla="*/ 41 h 72"/>
              <a:gd name="T56" fmla="*/ 43 w 56"/>
              <a:gd name="T57" fmla="*/ 34 h 72"/>
              <a:gd name="T58" fmla="*/ 40 w 56"/>
              <a:gd name="T59" fmla="*/ 39 h 72"/>
              <a:gd name="T60" fmla="*/ 16 w 56"/>
              <a:gd name="T61" fmla="*/ 25 h 72"/>
              <a:gd name="T62" fmla="*/ 19 w 56"/>
              <a:gd name="T63" fmla="*/ 20 h 72"/>
              <a:gd name="T64" fmla="*/ 43 w 56"/>
              <a:gd name="T65" fmla="*/ 34 h 72"/>
              <a:gd name="T66" fmla="*/ 49 w 56"/>
              <a:gd name="T67" fmla="*/ 30 h 72"/>
              <a:gd name="T68" fmla="*/ 44 w 56"/>
              <a:gd name="T69" fmla="*/ 33 h 72"/>
              <a:gd name="T70" fmla="*/ 28 w 56"/>
              <a:gd name="T71" fmla="*/ 10 h 72"/>
              <a:gd name="T72" fmla="*/ 33 w 56"/>
              <a:gd name="T73" fmla="*/ 6 h 72"/>
              <a:gd name="T74" fmla="*/ 49 w 56"/>
              <a:gd name="T75" fmla="*/ 30 h 72"/>
              <a:gd name="T76" fmla="*/ 56 w 56"/>
              <a:gd name="T77" fmla="*/ 28 h 72"/>
              <a:gd name="T78" fmla="*/ 50 w 56"/>
              <a:gd name="T79" fmla="*/ 29 h 72"/>
              <a:gd name="T80" fmla="*/ 45 w 56"/>
              <a:gd name="T81" fmla="*/ 1 h 72"/>
              <a:gd name="T82" fmla="*/ 51 w 56"/>
              <a:gd name="T83" fmla="*/ 0 h 72"/>
              <a:gd name="T84" fmla="*/ 56 w 56"/>
              <a:gd name="T85" fmla="*/ 28 h 7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6" h="72">
                <a:moveTo>
                  <a:pt x="47" y="71"/>
                </a:moveTo>
                <a:cubicBezTo>
                  <a:pt x="47" y="72"/>
                  <a:pt x="47" y="72"/>
                  <a:pt x="47" y="72"/>
                </a:cubicBezTo>
                <a:cubicBezTo>
                  <a:pt x="47" y="72"/>
                  <a:pt x="47" y="72"/>
                  <a:pt x="47" y="72"/>
                </a:cubicBezTo>
                <a:cubicBezTo>
                  <a:pt x="1" y="72"/>
                  <a:pt x="1" y="72"/>
                  <a:pt x="1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43"/>
                  <a:pt x="0" y="43"/>
                  <a:pt x="0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68"/>
                  <a:pt x="5" y="68"/>
                  <a:pt x="5" y="68"/>
                </a:cubicBezTo>
                <a:cubicBezTo>
                  <a:pt x="42" y="68"/>
                  <a:pt x="42" y="68"/>
                  <a:pt x="42" y="68"/>
                </a:cubicBezTo>
                <a:cubicBezTo>
                  <a:pt x="42" y="43"/>
                  <a:pt x="42" y="43"/>
                  <a:pt x="42" y="43"/>
                </a:cubicBezTo>
                <a:cubicBezTo>
                  <a:pt x="47" y="43"/>
                  <a:pt x="47" y="43"/>
                  <a:pt x="47" y="43"/>
                </a:cubicBezTo>
                <a:lnTo>
                  <a:pt x="47" y="71"/>
                </a:lnTo>
                <a:close/>
                <a:moveTo>
                  <a:pt x="37" y="63"/>
                </a:moveTo>
                <a:cubicBezTo>
                  <a:pt x="9" y="63"/>
                  <a:pt x="9" y="63"/>
                  <a:pt x="9" y="63"/>
                </a:cubicBezTo>
                <a:cubicBezTo>
                  <a:pt x="9" y="57"/>
                  <a:pt x="9" y="57"/>
                  <a:pt x="9" y="57"/>
                </a:cubicBezTo>
                <a:cubicBezTo>
                  <a:pt x="37" y="57"/>
                  <a:pt x="37" y="57"/>
                  <a:pt x="37" y="57"/>
                </a:cubicBezTo>
                <a:lnTo>
                  <a:pt x="37" y="63"/>
                </a:lnTo>
                <a:close/>
                <a:moveTo>
                  <a:pt x="38" y="49"/>
                </a:moveTo>
                <a:cubicBezTo>
                  <a:pt x="37" y="55"/>
                  <a:pt x="37" y="55"/>
                  <a:pt x="37" y="55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46"/>
                  <a:pt x="9" y="46"/>
                  <a:pt x="9" y="46"/>
                </a:cubicBezTo>
                <a:lnTo>
                  <a:pt x="38" y="49"/>
                </a:lnTo>
                <a:close/>
                <a:moveTo>
                  <a:pt x="40" y="41"/>
                </a:moveTo>
                <a:cubicBezTo>
                  <a:pt x="38" y="47"/>
                  <a:pt x="38" y="47"/>
                  <a:pt x="38" y="47"/>
                </a:cubicBezTo>
                <a:cubicBezTo>
                  <a:pt x="11" y="39"/>
                  <a:pt x="11" y="39"/>
                  <a:pt x="11" y="39"/>
                </a:cubicBezTo>
                <a:cubicBezTo>
                  <a:pt x="12" y="34"/>
                  <a:pt x="12" y="34"/>
                  <a:pt x="12" y="34"/>
                </a:cubicBezTo>
                <a:lnTo>
                  <a:pt x="40" y="41"/>
                </a:lnTo>
                <a:close/>
                <a:moveTo>
                  <a:pt x="43" y="34"/>
                </a:moveTo>
                <a:cubicBezTo>
                  <a:pt x="40" y="39"/>
                  <a:pt x="40" y="39"/>
                  <a:pt x="40" y="39"/>
                </a:cubicBezTo>
                <a:cubicBezTo>
                  <a:pt x="16" y="25"/>
                  <a:pt x="16" y="25"/>
                  <a:pt x="16" y="25"/>
                </a:cubicBezTo>
                <a:cubicBezTo>
                  <a:pt x="19" y="20"/>
                  <a:pt x="19" y="20"/>
                  <a:pt x="19" y="20"/>
                </a:cubicBezTo>
                <a:lnTo>
                  <a:pt x="43" y="34"/>
                </a:lnTo>
                <a:close/>
                <a:moveTo>
                  <a:pt x="49" y="30"/>
                </a:moveTo>
                <a:cubicBezTo>
                  <a:pt x="44" y="33"/>
                  <a:pt x="44" y="33"/>
                  <a:pt x="44" y="33"/>
                </a:cubicBezTo>
                <a:cubicBezTo>
                  <a:pt x="28" y="10"/>
                  <a:pt x="28" y="10"/>
                  <a:pt x="28" y="10"/>
                </a:cubicBezTo>
                <a:cubicBezTo>
                  <a:pt x="33" y="6"/>
                  <a:pt x="33" y="6"/>
                  <a:pt x="33" y="6"/>
                </a:cubicBezTo>
                <a:lnTo>
                  <a:pt x="49" y="30"/>
                </a:lnTo>
                <a:close/>
                <a:moveTo>
                  <a:pt x="56" y="28"/>
                </a:moveTo>
                <a:cubicBezTo>
                  <a:pt x="50" y="29"/>
                  <a:pt x="50" y="29"/>
                  <a:pt x="50" y="29"/>
                </a:cubicBezTo>
                <a:cubicBezTo>
                  <a:pt x="45" y="1"/>
                  <a:pt x="45" y="1"/>
                  <a:pt x="45" y="1"/>
                </a:cubicBezTo>
                <a:cubicBezTo>
                  <a:pt x="51" y="0"/>
                  <a:pt x="51" y="0"/>
                  <a:pt x="51" y="0"/>
                </a:cubicBezTo>
                <a:lnTo>
                  <a:pt x="56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14" name="Freeform 8">
            <a:extLst>
              <a:ext uri="{FF2B5EF4-FFF2-40B4-BE49-F238E27FC236}">
                <a16:creationId xmlns:a16="http://schemas.microsoft.com/office/drawing/2014/main" id="{F81C83B8-A2DD-7649-8D67-BFCE5F7815C2}"/>
              </a:ext>
            </a:extLst>
          </p:cNvPr>
          <p:cNvSpPr>
            <a:spLocks noEditPoints="1"/>
          </p:cNvSpPr>
          <p:nvPr/>
        </p:nvSpPr>
        <p:spPr bwMode="auto">
          <a:xfrm>
            <a:off x="1481138" y="1206500"/>
            <a:ext cx="233362" cy="217488"/>
          </a:xfrm>
          <a:custGeom>
            <a:avLst/>
            <a:gdLst>
              <a:gd name="T0" fmla="*/ 52 w 68"/>
              <a:gd name="T1" fmla="*/ 40 h 63"/>
              <a:gd name="T2" fmla="*/ 55 w 68"/>
              <a:gd name="T3" fmla="*/ 61 h 63"/>
              <a:gd name="T4" fmla="*/ 54 w 68"/>
              <a:gd name="T5" fmla="*/ 63 h 63"/>
              <a:gd name="T6" fmla="*/ 52 w 68"/>
              <a:gd name="T7" fmla="*/ 63 h 63"/>
              <a:gd name="T8" fmla="*/ 34 w 68"/>
              <a:gd name="T9" fmla="*/ 53 h 63"/>
              <a:gd name="T10" fmla="*/ 16 w 68"/>
              <a:gd name="T11" fmla="*/ 63 h 63"/>
              <a:gd name="T12" fmla="*/ 15 w 68"/>
              <a:gd name="T13" fmla="*/ 63 h 63"/>
              <a:gd name="T14" fmla="*/ 13 w 68"/>
              <a:gd name="T15" fmla="*/ 61 h 63"/>
              <a:gd name="T16" fmla="*/ 16 w 68"/>
              <a:gd name="T17" fmla="*/ 40 h 63"/>
              <a:gd name="T18" fmla="*/ 2 w 68"/>
              <a:gd name="T19" fmla="*/ 26 h 63"/>
              <a:gd name="T20" fmla="*/ 3 w 68"/>
              <a:gd name="T21" fmla="*/ 22 h 63"/>
              <a:gd name="T22" fmla="*/ 23 w 68"/>
              <a:gd name="T23" fmla="*/ 20 h 63"/>
              <a:gd name="T24" fmla="*/ 32 w 68"/>
              <a:gd name="T25" fmla="*/ 1 h 63"/>
              <a:gd name="T26" fmla="*/ 34 w 68"/>
              <a:gd name="T27" fmla="*/ 0 h 63"/>
              <a:gd name="T28" fmla="*/ 36 w 68"/>
              <a:gd name="T29" fmla="*/ 1 h 63"/>
              <a:gd name="T30" fmla="*/ 45 w 68"/>
              <a:gd name="T31" fmla="*/ 20 h 63"/>
              <a:gd name="T32" fmla="*/ 65 w 68"/>
              <a:gd name="T33" fmla="*/ 22 h 63"/>
              <a:gd name="T34" fmla="*/ 67 w 68"/>
              <a:gd name="T35" fmla="*/ 26 h 63"/>
              <a:gd name="T36" fmla="*/ 52 w 68"/>
              <a:gd name="T37" fmla="*/ 40 h 63"/>
              <a:gd name="T38" fmla="*/ 59 w 68"/>
              <a:gd name="T39" fmla="*/ 27 h 63"/>
              <a:gd name="T40" fmla="*/ 44 w 68"/>
              <a:gd name="T41" fmla="*/ 25 h 63"/>
              <a:gd name="T42" fmla="*/ 42 w 68"/>
              <a:gd name="T43" fmla="*/ 24 h 63"/>
              <a:gd name="T44" fmla="*/ 41 w 68"/>
              <a:gd name="T45" fmla="*/ 22 h 63"/>
              <a:gd name="T46" fmla="*/ 34 w 68"/>
              <a:gd name="T47" fmla="*/ 9 h 63"/>
              <a:gd name="T48" fmla="*/ 34 w 68"/>
              <a:gd name="T49" fmla="*/ 48 h 63"/>
              <a:gd name="T50" fmla="*/ 37 w 68"/>
              <a:gd name="T51" fmla="*/ 49 h 63"/>
              <a:gd name="T52" fmla="*/ 49 w 68"/>
              <a:gd name="T53" fmla="*/ 56 h 63"/>
              <a:gd name="T54" fmla="*/ 47 w 68"/>
              <a:gd name="T55" fmla="*/ 41 h 63"/>
              <a:gd name="T56" fmla="*/ 46 w 68"/>
              <a:gd name="T57" fmla="*/ 39 h 63"/>
              <a:gd name="T58" fmla="*/ 48 w 68"/>
              <a:gd name="T59" fmla="*/ 37 h 63"/>
              <a:gd name="T60" fmla="*/ 59 w 68"/>
              <a:gd name="T61" fmla="*/ 27 h 63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63">
                <a:moveTo>
                  <a:pt x="52" y="40"/>
                </a:moveTo>
                <a:cubicBezTo>
                  <a:pt x="55" y="61"/>
                  <a:pt x="55" y="61"/>
                  <a:pt x="55" y="61"/>
                </a:cubicBezTo>
                <a:cubicBezTo>
                  <a:pt x="56" y="62"/>
                  <a:pt x="55" y="63"/>
                  <a:pt x="54" y="63"/>
                </a:cubicBezTo>
                <a:cubicBezTo>
                  <a:pt x="53" y="63"/>
                  <a:pt x="53" y="63"/>
                  <a:pt x="52" y="63"/>
                </a:cubicBezTo>
                <a:cubicBezTo>
                  <a:pt x="34" y="53"/>
                  <a:pt x="34" y="53"/>
                  <a:pt x="34" y="53"/>
                </a:cubicBezTo>
                <a:cubicBezTo>
                  <a:pt x="16" y="63"/>
                  <a:pt x="16" y="63"/>
                  <a:pt x="16" y="63"/>
                </a:cubicBezTo>
                <a:cubicBezTo>
                  <a:pt x="16" y="63"/>
                  <a:pt x="15" y="63"/>
                  <a:pt x="15" y="63"/>
                </a:cubicBezTo>
                <a:cubicBezTo>
                  <a:pt x="13" y="63"/>
                  <a:pt x="13" y="62"/>
                  <a:pt x="13" y="61"/>
                </a:cubicBezTo>
                <a:cubicBezTo>
                  <a:pt x="16" y="40"/>
                  <a:pt x="16" y="40"/>
                  <a:pt x="16" y="40"/>
                </a:cubicBezTo>
                <a:cubicBezTo>
                  <a:pt x="2" y="26"/>
                  <a:pt x="2" y="26"/>
                  <a:pt x="2" y="26"/>
                </a:cubicBezTo>
                <a:cubicBezTo>
                  <a:pt x="0" y="24"/>
                  <a:pt x="1" y="23"/>
                  <a:pt x="3" y="22"/>
                </a:cubicBezTo>
                <a:cubicBezTo>
                  <a:pt x="23" y="20"/>
                  <a:pt x="23" y="20"/>
                  <a:pt x="23" y="20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0"/>
                  <a:pt x="33" y="0"/>
                  <a:pt x="34" y="0"/>
                </a:cubicBezTo>
                <a:cubicBezTo>
                  <a:pt x="35" y="0"/>
                  <a:pt x="36" y="0"/>
                  <a:pt x="36" y="1"/>
                </a:cubicBezTo>
                <a:cubicBezTo>
                  <a:pt x="45" y="20"/>
                  <a:pt x="45" y="20"/>
                  <a:pt x="45" y="20"/>
                </a:cubicBezTo>
                <a:cubicBezTo>
                  <a:pt x="65" y="22"/>
                  <a:pt x="65" y="22"/>
                  <a:pt x="65" y="22"/>
                </a:cubicBezTo>
                <a:cubicBezTo>
                  <a:pt x="68" y="23"/>
                  <a:pt x="68" y="24"/>
                  <a:pt x="67" y="26"/>
                </a:cubicBezTo>
                <a:lnTo>
                  <a:pt x="52" y="40"/>
                </a:lnTo>
                <a:close/>
                <a:moveTo>
                  <a:pt x="59" y="27"/>
                </a:moveTo>
                <a:cubicBezTo>
                  <a:pt x="44" y="25"/>
                  <a:pt x="44" y="25"/>
                  <a:pt x="44" y="25"/>
                </a:cubicBezTo>
                <a:cubicBezTo>
                  <a:pt x="42" y="24"/>
                  <a:pt x="42" y="24"/>
                  <a:pt x="42" y="24"/>
                </a:cubicBezTo>
                <a:cubicBezTo>
                  <a:pt x="41" y="22"/>
                  <a:pt x="41" y="22"/>
                  <a:pt x="41" y="22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48"/>
                  <a:pt x="34" y="48"/>
                  <a:pt x="34" y="48"/>
                </a:cubicBezTo>
                <a:cubicBezTo>
                  <a:pt x="37" y="49"/>
                  <a:pt x="37" y="49"/>
                  <a:pt x="37" y="49"/>
                </a:cubicBezTo>
                <a:cubicBezTo>
                  <a:pt x="49" y="56"/>
                  <a:pt x="49" y="56"/>
                  <a:pt x="49" y="56"/>
                </a:cubicBezTo>
                <a:cubicBezTo>
                  <a:pt x="47" y="41"/>
                  <a:pt x="47" y="41"/>
                  <a:pt x="47" y="41"/>
                </a:cubicBezTo>
                <a:cubicBezTo>
                  <a:pt x="46" y="39"/>
                  <a:pt x="46" y="39"/>
                  <a:pt x="46" y="39"/>
                </a:cubicBezTo>
                <a:cubicBezTo>
                  <a:pt x="48" y="37"/>
                  <a:pt x="48" y="37"/>
                  <a:pt x="48" y="37"/>
                </a:cubicBezTo>
                <a:lnTo>
                  <a:pt x="59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15" name="Freeform 9">
            <a:extLst>
              <a:ext uri="{FF2B5EF4-FFF2-40B4-BE49-F238E27FC236}">
                <a16:creationId xmlns:a16="http://schemas.microsoft.com/office/drawing/2014/main" id="{3CD98CF1-F8CB-E749-90EF-E7D300108B3C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1217613"/>
            <a:ext cx="209550" cy="212725"/>
          </a:xfrm>
          <a:custGeom>
            <a:avLst/>
            <a:gdLst>
              <a:gd name="T0" fmla="*/ 61 w 61"/>
              <a:gd name="T1" fmla="*/ 51 h 62"/>
              <a:gd name="T2" fmla="*/ 50 w 61"/>
              <a:gd name="T3" fmla="*/ 62 h 62"/>
              <a:gd name="T4" fmla="*/ 11 w 61"/>
              <a:gd name="T5" fmla="*/ 62 h 62"/>
              <a:gd name="T6" fmla="*/ 0 w 61"/>
              <a:gd name="T7" fmla="*/ 51 h 62"/>
              <a:gd name="T8" fmla="*/ 0 w 61"/>
              <a:gd name="T9" fmla="*/ 44 h 62"/>
              <a:gd name="T10" fmla="*/ 7 w 61"/>
              <a:gd name="T11" fmla="*/ 47 h 62"/>
              <a:gd name="T12" fmla="*/ 17 w 61"/>
              <a:gd name="T13" fmla="*/ 56 h 62"/>
              <a:gd name="T14" fmla="*/ 28 w 61"/>
              <a:gd name="T15" fmla="*/ 46 h 62"/>
              <a:gd name="T16" fmla="*/ 42 w 61"/>
              <a:gd name="T17" fmla="*/ 36 h 62"/>
              <a:gd name="T18" fmla="*/ 56 w 61"/>
              <a:gd name="T19" fmla="*/ 21 h 62"/>
              <a:gd name="T20" fmla="*/ 42 w 61"/>
              <a:gd name="T21" fmla="*/ 7 h 62"/>
              <a:gd name="T22" fmla="*/ 27 w 61"/>
              <a:gd name="T23" fmla="*/ 21 h 62"/>
              <a:gd name="T24" fmla="*/ 18 w 61"/>
              <a:gd name="T25" fmla="*/ 34 h 62"/>
              <a:gd name="T26" fmla="*/ 17 w 61"/>
              <a:gd name="T27" fmla="*/ 34 h 62"/>
              <a:gd name="T28" fmla="*/ 12 w 61"/>
              <a:gd name="T29" fmla="*/ 36 h 62"/>
              <a:gd name="T30" fmla="*/ 0 w 61"/>
              <a:gd name="T31" fmla="*/ 31 h 62"/>
              <a:gd name="T32" fmla="*/ 0 w 61"/>
              <a:gd name="T33" fmla="*/ 12 h 62"/>
              <a:gd name="T34" fmla="*/ 11 w 61"/>
              <a:gd name="T35" fmla="*/ 0 h 62"/>
              <a:gd name="T36" fmla="*/ 50 w 61"/>
              <a:gd name="T37" fmla="*/ 0 h 62"/>
              <a:gd name="T38" fmla="*/ 61 w 61"/>
              <a:gd name="T39" fmla="*/ 12 h 62"/>
              <a:gd name="T40" fmla="*/ 61 w 61"/>
              <a:gd name="T41" fmla="*/ 51 h 62"/>
              <a:gd name="T42" fmla="*/ 17 w 61"/>
              <a:gd name="T43" fmla="*/ 53 h 62"/>
              <a:gd name="T44" fmla="*/ 10 w 61"/>
              <a:gd name="T45" fmla="*/ 49 h 62"/>
              <a:gd name="T46" fmla="*/ 14 w 61"/>
              <a:gd name="T47" fmla="*/ 50 h 62"/>
              <a:gd name="T48" fmla="*/ 22 w 61"/>
              <a:gd name="T49" fmla="*/ 47 h 62"/>
              <a:gd name="T50" fmla="*/ 19 w 61"/>
              <a:gd name="T51" fmla="*/ 38 h 62"/>
              <a:gd name="T52" fmla="*/ 16 w 61"/>
              <a:gd name="T53" fmla="*/ 37 h 62"/>
              <a:gd name="T54" fmla="*/ 17 w 61"/>
              <a:gd name="T55" fmla="*/ 37 h 62"/>
              <a:gd name="T56" fmla="*/ 25 w 61"/>
              <a:gd name="T57" fmla="*/ 45 h 62"/>
              <a:gd name="T58" fmla="*/ 17 w 61"/>
              <a:gd name="T59" fmla="*/ 53 h 62"/>
              <a:gd name="T60" fmla="*/ 42 w 61"/>
              <a:gd name="T61" fmla="*/ 31 h 62"/>
              <a:gd name="T62" fmla="*/ 32 w 61"/>
              <a:gd name="T63" fmla="*/ 21 h 62"/>
              <a:gd name="T64" fmla="*/ 42 w 61"/>
              <a:gd name="T65" fmla="*/ 12 h 62"/>
              <a:gd name="T66" fmla="*/ 52 w 61"/>
              <a:gd name="T67" fmla="*/ 21 h 62"/>
              <a:gd name="T68" fmla="*/ 42 w 61"/>
              <a:gd name="T69" fmla="*/ 31 h 62"/>
              <a:gd name="T70" fmla="*/ 42 w 61"/>
              <a:gd name="T71" fmla="*/ 14 h 62"/>
              <a:gd name="T72" fmla="*/ 34 w 61"/>
              <a:gd name="T73" fmla="*/ 21 h 62"/>
              <a:gd name="T74" fmla="*/ 42 w 61"/>
              <a:gd name="T75" fmla="*/ 29 h 62"/>
              <a:gd name="T76" fmla="*/ 50 w 61"/>
              <a:gd name="T77" fmla="*/ 21 h 62"/>
              <a:gd name="T78" fmla="*/ 42 w 61"/>
              <a:gd name="T79" fmla="*/ 14 h 6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52"/>
                  <a:pt x="12" y="56"/>
                  <a:pt x="17" y="56"/>
                </a:cubicBezTo>
                <a:cubicBezTo>
                  <a:pt x="23" y="56"/>
                  <a:pt x="27" y="51"/>
                  <a:pt x="28" y="46"/>
                </a:cubicBezTo>
                <a:cubicBezTo>
                  <a:pt x="42" y="36"/>
                  <a:pt x="42" y="36"/>
                  <a:pt x="42" y="36"/>
                </a:cubicBezTo>
                <a:cubicBezTo>
                  <a:pt x="50" y="36"/>
                  <a:pt x="56" y="29"/>
                  <a:pt x="56" y="21"/>
                </a:cubicBezTo>
                <a:cubicBezTo>
                  <a:pt x="56" y="13"/>
                  <a:pt x="50" y="7"/>
                  <a:pt x="42" y="7"/>
                </a:cubicBezTo>
                <a:cubicBezTo>
                  <a:pt x="34" y="7"/>
                  <a:pt x="27" y="13"/>
                  <a:pt x="27" y="21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7" y="34"/>
                </a:cubicBezTo>
                <a:cubicBezTo>
                  <a:pt x="15" y="34"/>
                  <a:pt x="13" y="35"/>
                  <a:pt x="12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7" y="53"/>
                </a:moveTo>
                <a:cubicBezTo>
                  <a:pt x="14" y="53"/>
                  <a:pt x="11" y="51"/>
                  <a:pt x="10" y="49"/>
                </a:cubicBezTo>
                <a:cubicBezTo>
                  <a:pt x="11" y="49"/>
                  <a:pt x="13" y="50"/>
                  <a:pt x="14" y="50"/>
                </a:cubicBezTo>
                <a:cubicBezTo>
                  <a:pt x="17" y="51"/>
                  <a:pt x="21" y="50"/>
                  <a:pt x="22" y="47"/>
                </a:cubicBezTo>
                <a:cubicBezTo>
                  <a:pt x="24" y="43"/>
                  <a:pt x="22" y="40"/>
                  <a:pt x="19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7" y="37"/>
                  <a:pt x="17" y="37"/>
                </a:cubicBezTo>
                <a:cubicBezTo>
                  <a:pt x="22" y="37"/>
                  <a:pt x="25" y="40"/>
                  <a:pt x="25" y="45"/>
                </a:cubicBezTo>
                <a:cubicBezTo>
                  <a:pt x="25" y="49"/>
                  <a:pt x="22" y="53"/>
                  <a:pt x="17" y="53"/>
                </a:cubicBezTo>
                <a:close/>
                <a:moveTo>
                  <a:pt x="42" y="31"/>
                </a:moveTo>
                <a:cubicBezTo>
                  <a:pt x="36" y="31"/>
                  <a:pt x="32" y="27"/>
                  <a:pt x="32" y="21"/>
                </a:cubicBezTo>
                <a:cubicBezTo>
                  <a:pt x="32" y="16"/>
                  <a:pt x="36" y="12"/>
                  <a:pt x="42" y="12"/>
                </a:cubicBezTo>
                <a:cubicBezTo>
                  <a:pt x="47" y="12"/>
                  <a:pt x="52" y="16"/>
                  <a:pt x="52" y="21"/>
                </a:cubicBezTo>
                <a:cubicBezTo>
                  <a:pt x="52" y="27"/>
                  <a:pt x="47" y="31"/>
                  <a:pt x="42" y="31"/>
                </a:cubicBezTo>
                <a:close/>
                <a:moveTo>
                  <a:pt x="42" y="14"/>
                </a:moveTo>
                <a:cubicBezTo>
                  <a:pt x="38" y="14"/>
                  <a:pt x="34" y="17"/>
                  <a:pt x="34" y="21"/>
                </a:cubicBezTo>
                <a:cubicBezTo>
                  <a:pt x="34" y="26"/>
                  <a:pt x="38" y="29"/>
                  <a:pt x="42" y="29"/>
                </a:cubicBezTo>
                <a:cubicBezTo>
                  <a:pt x="46" y="29"/>
                  <a:pt x="50" y="26"/>
                  <a:pt x="50" y="21"/>
                </a:cubicBezTo>
                <a:cubicBezTo>
                  <a:pt x="50" y="17"/>
                  <a:pt x="46" y="14"/>
                  <a:pt x="42" y="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16" name="Freeform 10">
            <a:extLst>
              <a:ext uri="{FF2B5EF4-FFF2-40B4-BE49-F238E27FC236}">
                <a16:creationId xmlns:a16="http://schemas.microsoft.com/office/drawing/2014/main" id="{29450ACC-6D57-BF4C-8CCA-32C6FDC12745}"/>
              </a:ext>
            </a:extLst>
          </p:cNvPr>
          <p:cNvSpPr>
            <a:spLocks/>
          </p:cNvSpPr>
          <p:nvPr/>
        </p:nvSpPr>
        <p:spPr bwMode="auto">
          <a:xfrm>
            <a:off x="2474913" y="1217613"/>
            <a:ext cx="212725" cy="212725"/>
          </a:xfrm>
          <a:custGeom>
            <a:avLst/>
            <a:gdLst>
              <a:gd name="T0" fmla="*/ 62 w 62"/>
              <a:gd name="T1" fmla="*/ 60 h 62"/>
              <a:gd name="T2" fmla="*/ 60 w 62"/>
              <a:gd name="T3" fmla="*/ 62 h 62"/>
              <a:gd name="T4" fmla="*/ 3 w 62"/>
              <a:gd name="T5" fmla="*/ 62 h 62"/>
              <a:gd name="T6" fmla="*/ 0 w 62"/>
              <a:gd name="T7" fmla="*/ 60 h 62"/>
              <a:gd name="T8" fmla="*/ 0 w 62"/>
              <a:gd name="T9" fmla="*/ 3 h 62"/>
              <a:gd name="T10" fmla="*/ 3 w 62"/>
              <a:gd name="T11" fmla="*/ 0 h 62"/>
              <a:gd name="T12" fmla="*/ 60 w 62"/>
              <a:gd name="T13" fmla="*/ 0 h 62"/>
              <a:gd name="T14" fmla="*/ 62 w 62"/>
              <a:gd name="T15" fmla="*/ 3 h 62"/>
              <a:gd name="T16" fmla="*/ 62 w 62"/>
              <a:gd name="T17" fmla="*/ 60 h 6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2" h="62">
                <a:moveTo>
                  <a:pt x="62" y="60"/>
                </a:moveTo>
                <a:cubicBezTo>
                  <a:pt x="62" y="61"/>
                  <a:pt x="61" y="62"/>
                  <a:pt x="60" y="62"/>
                </a:cubicBezTo>
                <a:cubicBezTo>
                  <a:pt x="3" y="62"/>
                  <a:pt x="3" y="62"/>
                  <a:pt x="3" y="62"/>
                </a:cubicBezTo>
                <a:cubicBezTo>
                  <a:pt x="2" y="62"/>
                  <a:pt x="0" y="61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0"/>
                  <a:pt x="3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1" y="0"/>
                  <a:pt x="62" y="2"/>
                  <a:pt x="62" y="3"/>
                </a:cubicBezTo>
                <a:lnTo>
                  <a:pt x="62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17" name="Freeform 11">
            <a:extLst>
              <a:ext uri="{FF2B5EF4-FFF2-40B4-BE49-F238E27FC236}">
                <a16:creationId xmlns:a16="http://schemas.microsoft.com/office/drawing/2014/main" id="{6BE7858E-45E1-7E40-A232-380E3F411D50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1289050"/>
            <a:ext cx="209550" cy="158750"/>
          </a:xfrm>
          <a:custGeom>
            <a:avLst/>
            <a:gdLst>
              <a:gd name="T0" fmla="*/ 36 w 61"/>
              <a:gd name="T1" fmla="*/ 36 h 46"/>
              <a:gd name="T2" fmla="*/ 26 w 61"/>
              <a:gd name="T3" fmla="*/ 36 h 46"/>
              <a:gd name="T4" fmla="*/ 19 w 61"/>
              <a:gd name="T5" fmla="*/ 26 h 46"/>
              <a:gd name="T6" fmla="*/ 18 w 61"/>
              <a:gd name="T7" fmla="*/ 24 h 46"/>
              <a:gd name="T8" fmla="*/ 18 w 61"/>
              <a:gd name="T9" fmla="*/ 23 h 46"/>
              <a:gd name="T10" fmla="*/ 18 w 61"/>
              <a:gd name="T11" fmla="*/ 23 h 46"/>
              <a:gd name="T12" fmla="*/ 18 w 61"/>
              <a:gd name="T13" fmla="*/ 24 h 46"/>
              <a:gd name="T14" fmla="*/ 17 w 61"/>
              <a:gd name="T15" fmla="*/ 26 h 46"/>
              <a:gd name="T16" fmla="*/ 10 w 61"/>
              <a:gd name="T17" fmla="*/ 36 h 46"/>
              <a:gd name="T18" fmla="*/ 0 w 61"/>
              <a:gd name="T19" fmla="*/ 36 h 46"/>
              <a:gd name="T20" fmla="*/ 0 w 61"/>
              <a:gd name="T21" fmla="*/ 29 h 46"/>
              <a:gd name="T22" fmla="*/ 5 w 61"/>
              <a:gd name="T23" fmla="*/ 29 h 46"/>
              <a:gd name="T24" fmla="*/ 13 w 61"/>
              <a:gd name="T25" fmla="*/ 18 h 46"/>
              <a:gd name="T26" fmla="*/ 6 w 61"/>
              <a:gd name="T27" fmla="*/ 7 h 46"/>
              <a:gd name="T28" fmla="*/ 0 w 61"/>
              <a:gd name="T29" fmla="*/ 7 h 46"/>
              <a:gd name="T30" fmla="*/ 0 w 61"/>
              <a:gd name="T31" fmla="*/ 0 h 46"/>
              <a:gd name="T32" fmla="*/ 11 w 61"/>
              <a:gd name="T33" fmla="*/ 0 h 46"/>
              <a:gd name="T34" fmla="*/ 17 w 61"/>
              <a:gd name="T35" fmla="*/ 9 h 46"/>
              <a:gd name="T36" fmla="*/ 18 w 61"/>
              <a:gd name="T37" fmla="*/ 11 h 46"/>
              <a:gd name="T38" fmla="*/ 18 w 61"/>
              <a:gd name="T39" fmla="*/ 12 h 46"/>
              <a:gd name="T40" fmla="*/ 18 w 61"/>
              <a:gd name="T41" fmla="*/ 12 h 46"/>
              <a:gd name="T42" fmla="*/ 19 w 61"/>
              <a:gd name="T43" fmla="*/ 11 h 46"/>
              <a:gd name="T44" fmla="*/ 20 w 61"/>
              <a:gd name="T45" fmla="*/ 9 h 46"/>
              <a:gd name="T46" fmla="*/ 25 w 61"/>
              <a:gd name="T47" fmla="*/ 0 h 46"/>
              <a:gd name="T48" fmla="*/ 36 w 61"/>
              <a:gd name="T49" fmla="*/ 0 h 46"/>
              <a:gd name="T50" fmla="*/ 36 w 61"/>
              <a:gd name="T51" fmla="*/ 7 h 46"/>
              <a:gd name="T52" fmla="*/ 31 w 61"/>
              <a:gd name="T53" fmla="*/ 7 h 46"/>
              <a:gd name="T54" fmla="*/ 23 w 61"/>
              <a:gd name="T55" fmla="*/ 17 h 46"/>
              <a:gd name="T56" fmla="*/ 31 w 61"/>
              <a:gd name="T57" fmla="*/ 29 h 46"/>
              <a:gd name="T58" fmla="*/ 36 w 61"/>
              <a:gd name="T59" fmla="*/ 29 h 46"/>
              <a:gd name="T60" fmla="*/ 36 w 61"/>
              <a:gd name="T61" fmla="*/ 36 h 46"/>
              <a:gd name="T62" fmla="*/ 61 w 61"/>
              <a:gd name="T63" fmla="*/ 46 h 46"/>
              <a:gd name="T64" fmla="*/ 41 w 61"/>
              <a:gd name="T65" fmla="*/ 46 h 46"/>
              <a:gd name="T66" fmla="*/ 41 w 61"/>
              <a:gd name="T67" fmla="*/ 45 h 46"/>
              <a:gd name="T68" fmla="*/ 41 w 61"/>
              <a:gd name="T69" fmla="*/ 43 h 46"/>
              <a:gd name="T70" fmla="*/ 55 w 61"/>
              <a:gd name="T71" fmla="*/ 26 h 46"/>
              <a:gd name="T72" fmla="*/ 51 w 61"/>
              <a:gd name="T73" fmla="*/ 22 h 46"/>
              <a:gd name="T74" fmla="*/ 47 w 61"/>
              <a:gd name="T75" fmla="*/ 24 h 46"/>
              <a:gd name="T76" fmla="*/ 45 w 61"/>
              <a:gd name="T77" fmla="*/ 25 h 46"/>
              <a:gd name="T78" fmla="*/ 41 w 61"/>
              <a:gd name="T79" fmla="*/ 22 h 46"/>
              <a:gd name="T80" fmla="*/ 44 w 61"/>
              <a:gd name="T81" fmla="*/ 19 h 46"/>
              <a:gd name="T82" fmla="*/ 51 w 61"/>
              <a:gd name="T83" fmla="*/ 16 h 46"/>
              <a:gd name="T84" fmla="*/ 61 w 61"/>
              <a:gd name="T85" fmla="*/ 25 h 46"/>
              <a:gd name="T86" fmla="*/ 47 w 61"/>
              <a:gd name="T87" fmla="*/ 41 h 46"/>
              <a:gd name="T88" fmla="*/ 56 w 61"/>
              <a:gd name="T89" fmla="*/ 41 h 46"/>
              <a:gd name="T90" fmla="*/ 56 w 61"/>
              <a:gd name="T91" fmla="*/ 38 h 46"/>
              <a:gd name="T92" fmla="*/ 61 w 61"/>
              <a:gd name="T93" fmla="*/ 38 h 46"/>
              <a:gd name="T94" fmla="*/ 61 w 61"/>
              <a:gd name="T95" fmla="*/ 46 h 4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" h="46">
                <a:moveTo>
                  <a:pt x="36" y="36"/>
                </a:moveTo>
                <a:cubicBezTo>
                  <a:pt x="26" y="36"/>
                  <a:pt x="26" y="36"/>
                  <a:pt x="26" y="36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8" y="24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5"/>
                  <a:pt x="17" y="25"/>
                  <a:pt x="17" y="26"/>
                </a:cubicBezTo>
                <a:cubicBezTo>
                  <a:pt x="10" y="36"/>
                  <a:pt x="10" y="36"/>
                  <a:pt x="1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0" y="29"/>
                  <a:pt x="0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13" y="18"/>
                  <a:pt x="13" y="18"/>
                  <a:pt x="13" y="18"/>
                </a:cubicBezTo>
                <a:cubicBezTo>
                  <a:pt x="6" y="7"/>
                  <a:pt x="6" y="7"/>
                  <a:pt x="6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0"/>
                  <a:pt x="0" y="0"/>
                  <a:pt x="0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10"/>
                  <a:pt x="17" y="10"/>
                  <a:pt x="18" y="11"/>
                </a:cubicBezTo>
                <a:cubicBezTo>
                  <a:pt x="18" y="11"/>
                  <a:pt x="18" y="11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1"/>
                  <a:pt x="18" y="11"/>
                  <a:pt x="19" y="11"/>
                </a:cubicBezTo>
                <a:cubicBezTo>
                  <a:pt x="20" y="9"/>
                  <a:pt x="20" y="9"/>
                  <a:pt x="2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7"/>
                  <a:pt x="36" y="7"/>
                  <a:pt x="36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23" y="17"/>
                  <a:pt x="23" y="17"/>
                  <a:pt x="23" y="17"/>
                </a:cubicBezTo>
                <a:cubicBezTo>
                  <a:pt x="31" y="29"/>
                  <a:pt x="31" y="29"/>
                  <a:pt x="31" y="29"/>
                </a:cubicBezTo>
                <a:cubicBezTo>
                  <a:pt x="36" y="29"/>
                  <a:pt x="36" y="29"/>
                  <a:pt x="36" y="29"/>
                </a:cubicBezTo>
                <a:lnTo>
                  <a:pt x="36" y="36"/>
                </a:lnTo>
                <a:close/>
                <a:moveTo>
                  <a:pt x="61" y="46"/>
                </a:moveTo>
                <a:cubicBezTo>
                  <a:pt x="41" y="46"/>
                  <a:pt x="41" y="46"/>
                  <a:pt x="41" y="46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4"/>
                  <a:pt x="41" y="43"/>
                </a:cubicBezTo>
                <a:cubicBezTo>
                  <a:pt x="41" y="32"/>
                  <a:pt x="55" y="31"/>
                  <a:pt x="55" y="26"/>
                </a:cubicBezTo>
                <a:cubicBezTo>
                  <a:pt x="55" y="24"/>
                  <a:pt x="53" y="22"/>
                  <a:pt x="51" y="22"/>
                </a:cubicBezTo>
                <a:cubicBezTo>
                  <a:pt x="49" y="22"/>
                  <a:pt x="48" y="23"/>
                  <a:pt x="47" y="24"/>
                </a:cubicBezTo>
                <a:cubicBezTo>
                  <a:pt x="46" y="24"/>
                  <a:pt x="46" y="25"/>
                  <a:pt x="45" y="25"/>
                </a:cubicBezTo>
                <a:cubicBezTo>
                  <a:pt x="41" y="22"/>
                  <a:pt x="41" y="22"/>
                  <a:pt x="41" y="22"/>
                </a:cubicBezTo>
                <a:cubicBezTo>
                  <a:pt x="42" y="21"/>
                  <a:pt x="43" y="20"/>
                  <a:pt x="44" y="19"/>
                </a:cubicBezTo>
                <a:cubicBezTo>
                  <a:pt x="45" y="18"/>
                  <a:pt x="48" y="16"/>
                  <a:pt x="51" y="16"/>
                </a:cubicBezTo>
                <a:cubicBezTo>
                  <a:pt x="57" y="16"/>
                  <a:pt x="61" y="20"/>
                  <a:pt x="61" y="25"/>
                </a:cubicBezTo>
                <a:cubicBezTo>
                  <a:pt x="61" y="35"/>
                  <a:pt x="48" y="35"/>
                  <a:pt x="47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38"/>
                  <a:pt x="56" y="38"/>
                  <a:pt x="56" y="38"/>
                </a:cubicBezTo>
                <a:cubicBezTo>
                  <a:pt x="61" y="38"/>
                  <a:pt x="61" y="38"/>
                  <a:pt x="61" y="38"/>
                </a:cubicBezTo>
                <a:lnTo>
                  <a:pt x="61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18" name="Freeform 12">
            <a:extLst>
              <a:ext uri="{FF2B5EF4-FFF2-40B4-BE49-F238E27FC236}">
                <a16:creationId xmlns:a16="http://schemas.microsoft.com/office/drawing/2014/main" id="{DFF6AD71-7A8F-7F41-88E6-F66D5B8540AF}"/>
              </a:ext>
            </a:extLst>
          </p:cNvPr>
          <p:cNvSpPr>
            <a:spLocks noEditPoints="1"/>
          </p:cNvSpPr>
          <p:nvPr/>
        </p:nvSpPr>
        <p:spPr bwMode="auto">
          <a:xfrm>
            <a:off x="3463925" y="1200150"/>
            <a:ext cx="247650" cy="247650"/>
          </a:xfrm>
          <a:custGeom>
            <a:avLst/>
            <a:gdLst>
              <a:gd name="T0" fmla="*/ 72 w 72"/>
              <a:gd name="T1" fmla="*/ 36 h 72"/>
              <a:gd name="T2" fmla="*/ 36 w 72"/>
              <a:gd name="T3" fmla="*/ 72 h 72"/>
              <a:gd name="T4" fmla="*/ 0 w 72"/>
              <a:gd name="T5" fmla="*/ 36 h 72"/>
              <a:gd name="T6" fmla="*/ 36 w 72"/>
              <a:gd name="T7" fmla="*/ 0 h 72"/>
              <a:gd name="T8" fmla="*/ 72 w 72"/>
              <a:gd name="T9" fmla="*/ 36 h 72"/>
              <a:gd name="T10" fmla="*/ 16 w 72"/>
              <a:gd name="T11" fmla="*/ 43 h 72"/>
              <a:gd name="T12" fmla="*/ 15 w 72"/>
              <a:gd name="T13" fmla="*/ 36 h 72"/>
              <a:gd name="T14" fmla="*/ 16 w 72"/>
              <a:gd name="T15" fmla="*/ 30 h 72"/>
              <a:gd name="T16" fmla="*/ 9 w 72"/>
              <a:gd name="T17" fmla="*/ 22 h 72"/>
              <a:gd name="T18" fmla="*/ 5 w 72"/>
              <a:gd name="T19" fmla="*/ 36 h 72"/>
              <a:gd name="T20" fmla="*/ 9 w 72"/>
              <a:gd name="T21" fmla="*/ 51 h 72"/>
              <a:gd name="T22" fmla="*/ 16 w 72"/>
              <a:gd name="T23" fmla="*/ 43 h 72"/>
              <a:gd name="T24" fmla="*/ 51 w 72"/>
              <a:gd name="T25" fmla="*/ 36 h 72"/>
              <a:gd name="T26" fmla="*/ 36 w 72"/>
              <a:gd name="T27" fmla="*/ 21 h 72"/>
              <a:gd name="T28" fmla="*/ 20 w 72"/>
              <a:gd name="T29" fmla="*/ 36 h 72"/>
              <a:gd name="T30" fmla="*/ 36 w 72"/>
              <a:gd name="T31" fmla="*/ 52 h 72"/>
              <a:gd name="T32" fmla="*/ 51 w 72"/>
              <a:gd name="T33" fmla="*/ 36 h 72"/>
              <a:gd name="T34" fmla="*/ 21 w 72"/>
              <a:gd name="T35" fmla="*/ 9 h 72"/>
              <a:gd name="T36" fmla="*/ 29 w 72"/>
              <a:gd name="T37" fmla="*/ 17 h 72"/>
              <a:gd name="T38" fmla="*/ 36 w 72"/>
              <a:gd name="T39" fmla="*/ 16 h 72"/>
              <a:gd name="T40" fmla="*/ 42 w 72"/>
              <a:gd name="T41" fmla="*/ 17 h 72"/>
              <a:gd name="T42" fmla="*/ 50 w 72"/>
              <a:gd name="T43" fmla="*/ 9 h 72"/>
              <a:gd name="T44" fmla="*/ 36 w 72"/>
              <a:gd name="T45" fmla="*/ 5 h 72"/>
              <a:gd name="T46" fmla="*/ 21 w 72"/>
              <a:gd name="T47" fmla="*/ 9 h 72"/>
              <a:gd name="T48" fmla="*/ 50 w 72"/>
              <a:gd name="T49" fmla="*/ 64 h 72"/>
              <a:gd name="T50" fmla="*/ 42 w 72"/>
              <a:gd name="T51" fmla="*/ 56 h 72"/>
              <a:gd name="T52" fmla="*/ 36 w 72"/>
              <a:gd name="T53" fmla="*/ 57 h 72"/>
              <a:gd name="T54" fmla="*/ 29 w 72"/>
              <a:gd name="T55" fmla="*/ 56 h 72"/>
              <a:gd name="T56" fmla="*/ 21 w 72"/>
              <a:gd name="T57" fmla="*/ 64 h 72"/>
              <a:gd name="T58" fmla="*/ 36 w 72"/>
              <a:gd name="T59" fmla="*/ 67 h 72"/>
              <a:gd name="T60" fmla="*/ 50 w 72"/>
              <a:gd name="T61" fmla="*/ 64 h 72"/>
              <a:gd name="T62" fmla="*/ 63 w 72"/>
              <a:gd name="T63" fmla="*/ 51 h 72"/>
              <a:gd name="T64" fmla="*/ 67 w 72"/>
              <a:gd name="T65" fmla="*/ 36 h 72"/>
              <a:gd name="T66" fmla="*/ 63 w 72"/>
              <a:gd name="T67" fmla="*/ 22 h 72"/>
              <a:gd name="T68" fmla="*/ 55 w 72"/>
              <a:gd name="T69" fmla="*/ 30 h 72"/>
              <a:gd name="T70" fmla="*/ 56 w 72"/>
              <a:gd name="T71" fmla="*/ 36 h 72"/>
              <a:gd name="T72" fmla="*/ 55 w 72"/>
              <a:gd name="T73" fmla="*/ 43 h 72"/>
              <a:gd name="T74" fmla="*/ 63 w 72"/>
              <a:gd name="T75" fmla="*/ 51 h 7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72" h="72">
                <a:moveTo>
                  <a:pt x="72" y="36"/>
                </a:moveTo>
                <a:cubicBezTo>
                  <a:pt x="72" y="56"/>
                  <a:pt x="56" y="72"/>
                  <a:pt x="36" y="72"/>
                </a:cubicBezTo>
                <a:cubicBezTo>
                  <a:pt x="16" y="72"/>
                  <a:pt x="0" y="56"/>
                  <a:pt x="0" y="36"/>
                </a:cubicBezTo>
                <a:cubicBezTo>
                  <a:pt x="0" y="16"/>
                  <a:pt x="16" y="0"/>
                  <a:pt x="36" y="0"/>
                </a:cubicBezTo>
                <a:cubicBezTo>
                  <a:pt x="56" y="0"/>
                  <a:pt x="72" y="16"/>
                  <a:pt x="72" y="36"/>
                </a:cubicBezTo>
                <a:close/>
                <a:moveTo>
                  <a:pt x="16" y="43"/>
                </a:moveTo>
                <a:cubicBezTo>
                  <a:pt x="16" y="41"/>
                  <a:pt x="15" y="39"/>
                  <a:pt x="15" y="36"/>
                </a:cubicBezTo>
                <a:cubicBezTo>
                  <a:pt x="15" y="34"/>
                  <a:pt x="16" y="32"/>
                  <a:pt x="16" y="30"/>
                </a:cubicBezTo>
                <a:cubicBezTo>
                  <a:pt x="9" y="22"/>
                  <a:pt x="9" y="22"/>
                  <a:pt x="9" y="22"/>
                </a:cubicBezTo>
                <a:cubicBezTo>
                  <a:pt x="6" y="26"/>
                  <a:pt x="5" y="31"/>
                  <a:pt x="5" y="36"/>
                </a:cubicBezTo>
                <a:cubicBezTo>
                  <a:pt x="5" y="42"/>
                  <a:pt x="6" y="46"/>
                  <a:pt x="9" y="51"/>
                </a:cubicBezTo>
                <a:lnTo>
                  <a:pt x="16" y="43"/>
                </a:lnTo>
                <a:close/>
                <a:moveTo>
                  <a:pt x="51" y="36"/>
                </a:moveTo>
                <a:cubicBezTo>
                  <a:pt x="51" y="28"/>
                  <a:pt x="44" y="21"/>
                  <a:pt x="36" y="21"/>
                </a:cubicBezTo>
                <a:cubicBezTo>
                  <a:pt x="27" y="21"/>
                  <a:pt x="20" y="28"/>
                  <a:pt x="20" y="36"/>
                </a:cubicBezTo>
                <a:cubicBezTo>
                  <a:pt x="20" y="45"/>
                  <a:pt x="27" y="52"/>
                  <a:pt x="36" y="52"/>
                </a:cubicBezTo>
                <a:cubicBezTo>
                  <a:pt x="44" y="52"/>
                  <a:pt x="51" y="45"/>
                  <a:pt x="51" y="36"/>
                </a:cubicBezTo>
                <a:close/>
                <a:moveTo>
                  <a:pt x="21" y="9"/>
                </a:moveTo>
                <a:cubicBezTo>
                  <a:pt x="29" y="17"/>
                  <a:pt x="29" y="17"/>
                  <a:pt x="29" y="17"/>
                </a:cubicBezTo>
                <a:cubicBezTo>
                  <a:pt x="31" y="16"/>
                  <a:pt x="33" y="16"/>
                  <a:pt x="36" y="16"/>
                </a:cubicBezTo>
                <a:cubicBezTo>
                  <a:pt x="38" y="16"/>
                  <a:pt x="40" y="16"/>
                  <a:pt x="42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6" y="7"/>
                  <a:pt x="41" y="5"/>
                  <a:pt x="36" y="5"/>
                </a:cubicBezTo>
                <a:cubicBezTo>
                  <a:pt x="31" y="5"/>
                  <a:pt x="26" y="7"/>
                  <a:pt x="21" y="9"/>
                </a:cubicBezTo>
                <a:close/>
                <a:moveTo>
                  <a:pt x="50" y="64"/>
                </a:moveTo>
                <a:cubicBezTo>
                  <a:pt x="42" y="56"/>
                  <a:pt x="42" y="56"/>
                  <a:pt x="42" y="56"/>
                </a:cubicBezTo>
                <a:cubicBezTo>
                  <a:pt x="40" y="56"/>
                  <a:pt x="38" y="57"/>
                  <a:pt x="36" y="57"/>
                </a:cubicBezTo>
                <a:cubicBezTo>
                  <a:pt x="33" y="57"/>
                  <a:pt x="31" y="56"/>
                  <a:pt x="29" y="56"/>
                </a:cubicBezTo>
                <a:cubicBezTo>
                  <a:pt x="21" y="64"/>
                  <a:pt x="21" y="64"/>
                  <a:pt x="21" y="64"/>
                </a:cubicBezTo>
                <a:cubicBezTo>
                  <a:pt x="26" y="66"/>
                  <a:pt x="31" y="67"/>
                  <a:pt x="36" y="67"/>
                </a:cubicBezTo>
                <a:cubicBezTo>
                  <a:pt x="41" y="67"/>
                  <a:pt x="46" y="66"/>
                  <a:pt x="50" y="64"/>
                </a:cubicBezTo>
                <a:close/>
                <a:moveTo>
                  <a:pt x="63" y="51"/>
                </a:moveTo>
                <a:cubicBezTo>
                  <a:pt x="65" y="46"/>
                  <a:pt x="67" y="42"/>
                  <a:pt x="67" y="36"/>
                </a:cubicBezTo>
                <a:cubicBezTo>
                  <a:pt x="67" y="31"/>
                  <a:pt x="65" y="26"/>
                  <a:pt x="63" y="22"/>
                </a:cubicBezTo>
                <a:cubicBezTo>
                  <a:pt x="55" y="30"/>
                  <a:pt x="55" y="30"/>
                  <a:pt x="55" y="30"/>
                </a:cubicBezTo>
                <a:cubicBezTo>
                  <a:pt x="56" y="32"/>
                  <a:pt x="56" y="34"/>
                  <a:pt x="56" y="36"/>
                </a:cubicBezTo>
                <a:cubicBezTo>
                  <a:pt x="56" y="39"/>
                  <a:pt x="56" y="41"/>
                  <a:pt x="55" y="43"/>
                </a:cubicBezTo>
                <a:lnTo>
                  <a:pt x="63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19" name="Freeform 13">
            <a:extLst>
              <a:ext uri="{FF2B5EF4-FFF2-40B4-BE49-F238E27FC236}">
                <a16:creationId xmlns:a16="http://schemas.microsoft.com/office/drawing/2014/main" id="{2BE0780B-AF48-8449-AE29-1055F40AAF58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1217613"/>
            <a:ext cx="209550" cy="209550"/>
          </a:xfrm>
          <a:custGeom>
            <a:avLst/>
            <a:gdLst>
              <a:gd name="T0" fmla="*/ 60 w 61"/>
              <a:gd name="T1" fmla="*/ 40 h 61"/>
              <a:gd name="T2" fmla="*/ 40 w 61"/>
              <a:gd name="T3" fmla="*/ 60 h 61"/>
              <a:gd name="T4" fmla="*/ 36 w 61"/>
              <a:gd name="T5" fmla="*/ 61 h 61"/>
              <a:gd name="T6" fmla="*/ 33 w 61"/>
              <a:gd name="T7" fmla="*/ 60 h 61"/>
              <a:gd name="T8" fmla="*/ 4 w 61"/>
              <a:gd name="T9" fmla="*/ 31 h 61"/>
              <a:gd name="T10" fmla="*/ 0 w 61"/>
              <a:gd name="T11" fmla="*/ 22 h 61"/>
              <a:gd name="T12" fmla="*/ 0 w 61"/>
              <a:gd name="T13" fmla="*/ 6 h 61"/>
              <a:gd name="T14" fmla="*/ 6 w 61"/>
              <a:gd name="T15" fmla="*/ 0 h 61"/>
              <a:gd name="T16" fmla="*/ 22 w 61"/>
              <a:gd name="T17" fmla="*/ 0 h 61"/>
              <a:gd name="T18" fmla="*/ 31 w 61"/>
              <a:gd name="T19" fmla="*/ 4 h 61"/>
              <a:gd name="T20" fmla="*/ 60 w 61"/>
              <a:gd name="T21" fmla="*/ 33 h 61"/>
              <a:gd name="T22" fmla="*/ 61 w 61"/>
              <a:gd name="T23" fmla="*/ 36 h 61"/>
              <a:gd name="T24" fmla="*/ 60 w 61"/>
              <a:gd name="T25" fmla="*/ 40 h 61"/>
              <a:gd name="T26" fmla="*/ 13 w 61"/>
              <a:gd name="T27" fmla="*/ 8 h 61"/>
              <a:gd name="T28" fmla="*/ 8 w 61"/>
              <a:gd name="T29" fmla="*/ 13 h 61"/>
              <a:gd name="T30" fmla="*/ 13 w 61"/>
              <a:gd name="T31" fmla="*/ 18 h 61"/>
              <a:gd name="T32" fmla="*/ 18 w 61"/>
              <a:gd name="T33" fmla="*/ 13 h 61"/>
              <a:gd name="T34" fmla="*/ 13 w 61"/>
              <a:gd name="T35" fmla="*/ 8 h 61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1" h="61">
                <a:moveTo>
                  <a:pt x="60" y="40"/>
                </a:moveTo>
                <a:cubicBezTo>
                  <a:pt x="40" y="60"/>
                  <a:pt x="40" y="60"/>
                  <a:pt x="40" y="60"/>
                </a:cubicBezTo>
                <a:cubicBezTo>
                  <a:pt x="39" y="61"/>
                  <a:pt x="38" y="61"/>
                  <a:pt x="36" y="61"/>
                </a:cubicBezTo>
                <a:cubicBezTo>
                  <a:pt x="35" y="61"/>
                  <a:pt x="34" y="61"/>
                  <a:pt x="33" y="60"/>
                </a:cubicBezTo>
                <a:cubicBezTo>
                  <a:pt x="4" y="31"/>
                  <a:pt x="4" y="31"/>
                  <a:pt x="4" y="31"/>
                </a:cubicBezTo>
                <a:cubicBezTo>
                  <a:pt x="2" y="29"/>
                  <a:pt x="0" y="25"/>
                  <a:pt x="0" y="22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3" y="0"/>
                  <a:pt x="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5" y="0"/>
                  <a:pt x="29" y="2"/>
                  <a:pt x="31" y="4"/>
                </a:cubicBezTo>
                <a:cubicBezTo>
                  <a:pt x="60" y="33"/>
                  <a:pt x="60" y="33"/>
                  <a:pt x="60" y="33"/>
                </a:cubicBezTo>
                <a:cubicBezTo>
                  <a:pt x="61" y="34"/>
                  <a:pt x="61" y="35"/>
                  <a:pt x="61" y="36"/>
                </a:cubicBezTo>
                <a:cubicBezTo>
                  <a:pt x="61" y="38"/>
                  <a:pt x="61" y="39"/>
                  <a:pt x="60" y="40"/>
                </a:cubicBezTo>
                <a:close/>
                <a:moveTo>
                  <a:pt x="13" y="8"/>
                </a:moveTo>
                <a:cubicBezTo>
                  <a:pt x="10" y="8"/>
                  <a:pt x="8" y="10"/>
                  <a:pt x="8" y="13"/>
                </a:cubicBezTo>
                <a:cubicBezTo>
                  <a:pt x="8" y="16"/>
                  <a:pt x="10" y="18"/>
                  <a:pt x="13" y="18"/>
                </a:cubicBezTo>
                <a:cubicBezTo>
                  <a:pt x="16" y="18"/>
                  <a:pt x="18" y="16"/>
                  <a:pt x="18" y="13"/>
                </a:cubicBezTo>
                <a:cubicBezTo>
                  <a:pt x="18" y="10"/>
                  <a:pt x="16" y="8"/>
                  <a:pt x="13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20" name="Freeform 14">
            <a:extLst>
              <a:ext uri="{FF2B5EF4-FFF2-40B4-BE49-F238E27FC236}">
                <a16:creationId xmlns:a16="http://schemas.microsoft.com/office/drawing/2014/main" id="{C3A383B2-AB8C-8040-B8C2-76ACACFE9C19}"/>
              </a:ext>
            </a:extLst>
          </p:cNvPr>
          <p:cNvSpPr>
            <a:spLocks noEditPoints="1"/>
          </p:cNvSpPr>
          <p:nvPr/>
        </p:nvSpPr>
        <p:spPr bwMode="auto">
          <a:xfrm>
            <a:off x="4460875" y="1200150"/>
            <a:ext cx="160338" cy="247650"/>
          </a:xfrm>
          <a:custGeom>
            <a:avLst/>
            <a:gdLst>
              <a:gd name="T0" fmla="*/ 23 w 47"/>
              <a:gd name="T1" fmla="*/ 47 h 72"/>
              <a:gd name="T2" fmla="*/ 18 w 47"/>
              <a:gd name="T3" fmla="*/ 47 h 72"/>
              <a:gd name="T4" fmla="*/ 17 w 47"/>
              <a:gd name="T5" fmla="*/ 44 h 72"/>
              <a:gd name="T6" fmla="*/ 19 w 47"/>
              <a:gd name="T7" fmla="*/ 42 h 72"/>
              <a:gd name="T8" fmla="*/ 23 w 47"/>
              <a:gd name="T9" fmla="*/ 43 h 72"/>
              <a:gd name="T10" fmla="*/ 43 w 47"/>
              <a:gd name="T11" fmla="*/ 24 h 72"/>
              <a:gd name="T12" fmla="*/ 23 w 47"/>
              <a:gd name="T13" fmla="*/ 4 h 72"/>
              <a:gd name="T14" fmla="*/ 4 w 47"/>
              <a:gd name="T15" fmla="*/ 24 h 72"/>
              <a:gd name="T16" fmla="*/ 6 w 47"/>
              <a:gd name="T17" fmla="*/ 32 h 72"/>
              <a:gd name="T18" fmla="*/ 5 w 47"/>
              <a:gd name="T19" fmla="*/ 35 h 72"/>
              <a:gd name="T20" fmla="*/ 3 w 47"/>
              <a:gd name="T21" fmla="*/ 34 h 72"/>
              <a:gd name="T22" fmla="*/ 0 w 47"/>
              <a:gd name="T23" fmla="*/ 24 h 72"/>
              <a:gd name="T24" fmla="*/ 23 w 47"/>
              <a:gd name="T25" fmla="*/ 0 h 72"/>
              <a:gd name="T26" fmla="*/ 47 w 47"/>
              <a:gd name="T27" fmla="*/ 24 h 72"/>
              <a:gd name="T28" fmla="*/ 23 w 47"/>
              <a:gd name="T29" fmla="*/ 47 h 72"/>
              <a:gd name="T30" fmla="*/ 24 w 47"/>
              <a:gd name="T31" fmla="*/ 31 h 72"/>
              <a:gd name="T32" fmla="*/ 19 w 47"/>
              <a:gd name="T33" fmla="*/ 30 h 72"/>
              <a:gd name="T34" fmla="*/ 15 w 47"/>
              <a:gd name="T35" fmla="*/ 35 h 72"/>
              <a:gd name="T36" fmla="*/ 7 w 47"/>
              <a:gd name="T37" fmla="*/ 70 h 72"/>
              <a:gd name="T38" fmla="*/ 5 w 47"/>
              <a:gd name="T39" fmla="*/ 72 h 72"/>
              <a:gd name="T40" fmla="*/ 5 w 47"/>
              <a:gd name="T41" fmla="*/ 72 h 72"/>
              <a:gd name="T42" fmla="*/ 2 w 47"/>
              <a:gd name="T43" fmla="*/ 70 h 72"/>
              <a:gd name="T44" fmla="*/ 11 w 47"/>
              <a:gd name="T45" fmla="*/ 33 h 72"/>
              <a:gd name="T46" fmla="*/ 17 w 47"/>
              <a:gd name="T47" fmla="*/ 26 h 72"/>
              <a:gd name="T48" fmla="*/ 16 w 47"/>
              <a:gd name="T49" fmla="*/ 23 h 72"/>
              <a:gd name="T50" fmla="*/ 24 w 47"/>
              <a:gd name="T51" fmla="*/ 16 h 72"/>
              <a:gd name="T52" fmla="*/ 32 w 47"/>
              <a:gd name="T53" fmla="*/ 23 h 72"/>
              <a:gd name="T54" fmla="*/ 24 w 47"/>
              <a:gd name="T55" fmla="*/ 31 h 7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7" h="72">
                <a:moveTo>
                  <a:pt x="23" y="47"/>
                </a:moveTo>
                <a:cubicBezTo>
                  <a:pt x="22" y="47"/>
                  <a:pt x="20" y="47"/>
                  <a:pt x="18" y="47"/>
                </a:cubicBezTo>
                <a:cubicBezTo>
                  <a:pt x="17" y="46"/>
                  <a:pt x="16" y="45"/>
                  <a:pt x="17" y="44"/>
                </a:cubicBezTo>
                <a:cubicBezTo>
                  <a:pt x="17" y="43"/>
                  <a:pt x="18" y="42"/>
                  <a:pt x="19" y="42"/>
                </a:cubicBezTo>
                <a:cubicBezTo>
                  <a:pt x="21" y="43"/>
                  <a:pt x="22" y="43"/>
                  <a:pt x="23" y="43"/>
                </a:cubicBezTo>
                <a:cubicBezTo>
                  <a:pt x="34" y="43"/>
                  <a:pt x="43" y="34"/>
                  <a:pt x="43" y="24"/>
                </a:cubicBezTo>
                <a:cubicBezTo>
                  <a:pt x="43" y="13"/>
                  <a:pt x="34" y="4"/>
                  <a:pt x="23" y="4"/>
                </a:cubicBezTo>
                <a:cubicBezTo>
                  <a:pt x="13" y="4"/>
                  <a:pt x="4" y="13"/>
                  <a:pt x="4" y="24"/>
                </a:cubicBezTo>
                <a:cubicBezTo>
                  <a:pt x="4" y="27"/>
                  <a:pt x="5" y="30"/>
                  <a:pt x="6" y="32"/>
                </a:cubicBezTo>
                <a:cubicBezTo>
                  <a:pt x="7" y="34"/>
                  <a:pt x="6" y="35"/>
                  <a:pt x="5" y="35"/>
                </a:cubicBezTo>
                <a:cubicBezTo>
                  <a:pt x="4" y="36"/>
                  <a:pt x="3" y="35"/>
                  <a:pt x="3" y="34"/>
                </a:cubicBezTo>
                <a:cubicBezTo>
                  <a:pt x="1" y="31"/>
                  <a:pt x="0" y="27"/>
                  <a:pt x="0" y="24"/>
                </a:cubicBezTo>
                <a:cubicBezTo>
                  <a:pt x="0" y="11"/>
                  <a:pt x="11" y="0"/>
                  <a:pt x="23" y="0"/>
                </a:cubicBezTo>
                <a:cubicBezTo>
                  <a:pt x="36" y="0"/>
                  <a:pt x="47" y="11"/>
                  <a:pt x="47" y="24"/>
                </a:cubicBezTo>
                <a:cubicBezTo>
                  <a:pt x="47" y="37"/>
                  <a:pt x="36" y="47"/>
                  <a:pt x="23" y="47"/>
                </a:cubicBezTo>
                <a:close/>
                <a:moveTo>
                  <a:pt x="24" y="31"/>
                </a:moveTo>
                <a:cubicBezTo>
                  <a:pt x="22" y="31"/>
                  <a:pt x="21" y="31"/>
                  <a:pt x="19" y="30"/>
                </a:cubicBezTo>
                <a:cubicBezTo>
                  <a:pt x="18" y="31"/>
                  <a:pt x="16" y="33"/>
                  <a:pt x="15" y="35"/>
                </a:cubicBezTo>
                <a:cubicBezTo>
                  <a:pt x="8" y="45"/>
                  <a:pt x="5" y="57"/>
                  <a:pt x="7" y="70"/>
                </a:cubicBezTo>
                <a:cubicBezTo>
                  <a:pt x="7" y="71"/>
                  <a:pt x="6" y="72"/>
                  <a:pt x="5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4" y="72"/>
                  <a:pt x="3" y="71"/>
                  <a:pt x="2" y="70"/>
                </a:cubicBezTo>
                <a:cubicBezTo>
                  <a:pt x="1" y="53"/>
                  <a:pt x="6" y="40"/>
                  <a:pt x="11" y="33"/>
                </a:cubicBezTo>
                <a:cubicBezTo>
                  <a:pt x="13" y="30"/>
                  <a:pt x="15" y="28"/>
                  <a:pt x="17" y="26"/>
                </a:cubicBezTo>
                <a:cubicBezTo>
                  <a:pt x="16" y="25"/>
                  <a:pt x="16" y="24"/>
                  <a:pt x="16" y="23"/>
                </a:cubicBezTo>
                <a:cubicBezTo>
                  <a:pt x="16" y="19"/>
                  <a:pt x="20" y="16"/>
                  <a:pt x="24" y="16"/>
                </a:cubicBezTo>
                <a:cubicBezTo>
                  <a:pt x="28" y="16"/>
                  <a:pt x="32" y="19"/>
                  <a:pt x="32" y="23"/>
                </a:cubicBezTo>
                <a:cubicBezTo>
                  <a:pt x="32" y="28"/>
                  <a:pt x="28" y="31"/>
                  <a:pt x="24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21" name="Freeform 15">
            <a:extLst>
              <a:ext uri="{FF2B5EF4-FFF2-40B4-BE49-F238E27FC236}">
                <a16:creationId xmlns:a16="http://schemas.microsoft.com/office/drawing/2014/main" id="{4824C8A2-8F23-1740-8FC1-ECF918CD3B77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1217613"/>
            <a:ext cx="247650" cy="195262"/>
          </a:xfrm>
          <a:custGeom>
            <a:avLst/>
            <a:gdLst>
              <a:gd name="T0" fmla="*/ 17 w 72"/>
              <a:gd name="T1" fmla="*/ 16 h 57"/>
              <a:gd name="T2" fmla="*/ 0 w 72"/>
              <a:gd name="T3" fmla="*/ 12 h 57"/>
              <a:gd name="T4" fmla="*/ 4 w 72"/>
              <a:gd name="T5" fmla="*/ 0 h 57"/>
              <a:gd name="T6" fmla="*/ 21 w 72"/>
              <a:gd name="T7" fmla="*/ 4 h 57"/>
              <a:gd name="T8" fmla="*/ 21 w 72"/>
              <a:gd name="T9" fmla="*/ 33 h 57"/>
              <a:gd name="T10" fmla="*/ 4 w 72"/>
              <a:gd name="T11" fmla="*/ 36 h 57"/>
              <a:gd name="T12" fmla="*/ 0 w 72"/>
              <a:gd name="T13" fmla="*/ 25 h 57"/>
              <a:gd name="T14" fmla="*/ 17 w 72"/>
              <a:gd name="T15" fmla="*/ 21 h 57"/>
              <a:gd name="T16" fmla="*/ 21 w 72"/>
              <a:gd name="T17" fmla="*/ 33 h 57"/>
              <a:gd name="T18" fmla="*/ 17 w 72"/>
              <a:gd name="T19" fmla="*/ 57 h 57"/>
              <a:gd name="T20" fmla="*/ 0 w 72"/>
              <a:gd name="T21" fmla="*/ 53 h 57"/>
              <a:gd name="T22" fmla="*/ 4 w 72"/>
              <a:gd name="T23" fmla="*/ 42 h 57"/>
              <a:gd name="T24" fmla="*/ 21 w 72"/>
              <a:gd name="T25" fmla="*/ 45 h 57"/>
              <a:gd name="T26" fmla="*/ 47 w 72"/>
              <a:gd name="T27" fmla="*/ 12 h 57"/>
              <a:gd name="T28" fmla="*/ 30 w 72"/>
              <a:gd name="T29" fmla="*/ 16 h 57"/>
              <a:gd name="T30" fmla="*/ 26 w 72"/>
              <a:gd name="T31" fmla="*/ 4 h 57"/>
              <a:gd name="T32" fmla="*/ 43 w 72"/>
              <a:gd name="T33" fmla="*/ 0 h 57"/>
              <a:gd name="T34" fmla="*/ 47 w 72"/>
              <a:gd name="T35" fmla="*/ 12 h 57"/>
              <a:gd name="T36" fmla="*/ 43 w 72"/>
              <a:gd name="T37" fmla="*/ 36 h 57"/>
              <a:gd name="T38" fmla="*/ 26 w 72"/>
              <a:gd name="T39" fmla="*/ 33 h 57"/>
              <a:gd name="T40" fmla="*/ 30 w 72"/>
              <a:gd name="T41" fmla="*/ 21 h 57"/>
              <a:gd name="T42" fmla="*/ 47 w 72"/>
              <a:gd name="T43" fmla="*/ 25 h 57"/>
              <a:gd name="T44" fmla="*/ 47 w 72"/>
              <a:gd name="T45" fmla="*/ 53 h 57"/>
              <a:gd name="T46" fmla="*/ 30 w 72"/>
              <a:gd name="T47" fmla="*/ 57 h 57"/>
              <a:gd name="T48" fmla="*/ 26 w 72"/>
              <a:gd name="T49" fmla="*/ 45 h 57"/>
              <a:gd name="T50" fmla="*/ 43 w 72"/>
              <a:gd name="T51" fmla="*/ 42 h 57"/>
              <a:gd name="T52" fmla="*/ 47 w 72"/>
              <a:gd name="T53" fmla="*/ 53 h 57"/>
              <a:gd name="T54" fmla="*/ 69 w 72"/>
              <a:gd name="T55" fmla="*/ 16 h 57"/>
              <a:gd name="T56" fmla="*/ 52 w 72"/>
              <a:gd name="T57" fmla="*/ 12 h 57"/>
              <a:gd name="T58" fmla="*/ 56 w 72"/>
              <a:gd name="T59" fmla="*/ 0 h 57"/>
              <a:gd name="T60" fmla="*/ 72 w 72"/>
              <a:gd name="T61" fmla="*/ 4 h 57"/>
              <a:gd name="T62" fmla="*/ 72 w 72"/>
              <a:gd name="T63" fmla="*/ 33 h 57"/>
              <a:gd name="T64" fmla="*/ 56 w 72"/>
              <a:gd name="T65" fmla="*/ 36 h 57"/>
              <a:gd name="T66" fmla="*/ 52 w 72"/>
              <a:gd name="T67" fmla="*/ 25 h 57"/>
              <a:gd name="T68" fmla="*/ 69 w 72"/>
              <a:gd name="T69" fmla="*/ 21 h 57"/>
              <a:gd name="T70" fmla="*/ 72 w 72"/>
              <a:gd name="T71" fmla="*/ 33 h 57"/>
              <a:gd name="T72" fmla="*/ 69 w 72"/>
              <a:gd name="T73" fmla="*/ 57 h 57"/>
              <a:gd name="T74" fmla="*/ 52 w 72"/>
              <a:gd name="T75" fmla="*/ 53 h 57"/>
              <a:gd name="T76" fmla="*/ 56 w 72"/>
              <a:gd name="T77" fmla="*/ 42 h 57"/>
              <a:gd name="T78" fmla="*/ 72 w 72"/>
              <a:gd name="T79" fmla="*/ 45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2" h="57">
                <a:moveTo>
                  <a:pt x="21" y="12"/>
                </a:moveTo>
                <a:cubicBezTo>
                  <a:pt x="21" y="14"/>
                  <a:pt x="19" y="16"/>
                  <a:pt x="17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2" y="16"/>
                  <a:pt x="0" y="14"/>
                  <a:pt x="0" y="12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9" y="0"/>
                  <a:pt x="21" y="2"/>
                  <a:pt x="21" y="4"/>
                </a:cubicBezTo>
                <a:lnTo>
                  <a:pt x="21" y="12"/>
                </a:lnTo>
                <a:close/>
                <a:moveTo>
                  <a:pt x="21" y="33"/>
                </a:moveTo>
                <a:cubicBezTo>
                  <a:pt x="21" y="35"/>
                  <a:pt x="19" y="36"/>
                  <a:pt x="17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2" y="36"/>
                  <a:pt x="0" y="35"/>
                  <a:pt x="0" y="3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3"/>
                  <a:pt x="2" y="21"/>
                  <a:pt x="4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9" y="21"/>
                  <a:pt x="21" y="23"/>
                  <a:pt x="21" y="25"/>
                </a:cubicBezTo>
                <a:lnTo>
                  <a:pt x="21" y="33"/>
                </a:lnTo>
                <a:close/>
                <a:moveTo>
                  <a:pt x="21" y="53"/>
                </a:moveTo>
                <a:cubicBezTo>
                  <a:pt x="21" y="55"/>
                  <a:pt x="19" y="57"/>
                  <a:pt x="17" y="57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7"/>
                  <a:pt x="0" y="55"/>
                  <a:pt x="0" y="53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3"/>
                  <a:pt x="2" y="42"/>
                  <a:pt x="4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9" y="42"/>
                  <a:pt x="21" y="43"/>
                  <a:pt x="21" y="45"/>
                </a:cubicBezTo>
                <a:lnTo>
                  <a:pt x="21" y="53"/>
                </a:lnTo>
                <a:close/>
                <a:moveTo>
                  <a:pt x="47" y="12"/>
                </a:moveTo>
                <a:cubicBezTo>
                  <a:pt x="47" y="14"/>
                  <a:pt x="45" y="16"/>
                  <a:pt x="43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28" y="16"/>
                  <a:pt x="26" y="14"/>
                  <a:pt x="26" y="12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2"/>
                  <a:pt x="28" y="0"/>
                  <a:pt x="30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5" y="0"/>
                  <a:pt x="47" y="2"/>
                  <a:pt x="47" y="4"/>
                </a:cubicBezTo>
                <a:lnTo>
                  <a:pt x="47" y="12"/>
                </a:lnTo>
                <a:close/>
                <a:moveTo>
                  <a:pt x="47" y="33"/>
                </a:moveTo>
                <a:cubicBezTo>
                  <a:pt x="47" y="35"/>
                  <a:pt x="45" y="36"/>
                  <a:pt x="43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28" y="36"/>
                  <a:pt x="26" y="35"/>
                  <a:pt x="26" y="33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3"/>
                  <a:pt x="28" y="21"/>
                  <a:pt x="30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5" y="21"/>
                  <a:pt x="47" y="23"/>
                  <a:pt x="47" y="25"/>
                </a:cubicBezTo>
                <a:lnTo>
                  <a:pt x="47" y="33"/>
                </a:lnTo>
                <a:close/>
                <a:moveTo>
                  <a:pt x="47" y="53"/>
                </a:moveTo>
                <a:cubicBezTo>
                  <a:pt x="47" y="55"/>
                  <a:pt x="45" y="57"/>
                  <a:pt x="43" y="57"/>
                </a:cubicBezTo>
                <a:cubicBezTo>
                  <a:pt x="30" y="57"/>
                  <a:pt x="30" y="57"/>
                  <a:pt x="30" y="57"/>
                </a:cubicBezTo>
                <a:cubicBezTo>
                  <a:pt x="28" y="57"/>
                  <a:pt x="26" y="55"/>
                  <a:pt x="26" y="53"/>
                </a:cubicBezTo>
                <a:cubicBezTo>
                  <a:pt x="26" y="45"/>
                  <a:pt x="26" y="45"/>
                  <a:pt x="26" y="45"/>
                </a:cubicBezTo>
                <a:cubicBezTo>
                  <a:pt x="26" y="43"/>
                  <a:pt x="28" y="42"/>
                  <a:pt x="30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5" y="42"/>
                  <a:pt x="47" y="43"/>
                  <a:pt x="47" y="45"/>
                </a:cubicBezTo>
                <a:lnTo>
                  <a:pt x="47" y="53"/>
                </a:lnTo>
                <a:close/>
                <a:moveTo>
                  <a:pt x="72" y="12"/>
                </a:moveTo>
                <a:cubicBezTo>
                  <a:pt x="72" y="14"/>
                  <a:pt x="71" y="16"/>
                  <a:pt x="69" y="16"/>
                </a:cubicBezTo>
                <a:cubicBezTo>
                  <a:pt x="56" y="16"/>
                  <a:pt x="56" y="16"/>
                  <a:pt x="56" y="16"/>
                </a:cubicBezTo>
                <a:cubicBezTo>
                  <a:pt x="54" y="16"/>
                  <a:pt x="52" y="14"/>
                  <a:pt x="52" y="12"/>
                </a:cubicBezTo>
                <a:cubicBezTo>
                  <a:pt x="52" y="4"/>
                  <a:pt x="52" y="4"/>
                  <a:pt x="52" y="4"/>
                </a:cubicBezTo>
                <a:cubicBezTo>
                  <a:pt x="52" y="2"/>
                  <a:pt x="54" y="0"/>
                  <a:pt x="56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71" y="0"/>
                  <a:pt x="72" y="2"/>
                  <a:pt x="72" y="4"/>
                </a:cubicBezTo>
                <a:lnTo>
                  <a:pt x="72" y="12"/>
                </a:lnTo>
                <a:close/>
                <a:moveTo>
                  <a:pt x="72" y="33"/>
                </a:moveTo>
                <a:cubicBezTo>
                  <a:pt x="72" y="35"/>
                  <a:pt x="71" y="36"/>
                  <a:pt x="69" y="36"/>
                </a:cubicBezTo>
                <a:cubicBezTo>
                  <a:pt x="56" y="36"/>
                  <a:pt x="56" y="36"/>
                  <a:pt x="56" y="36"/>
                </a:cubicBezTo>
                <a:cubicBezTo>
                  <a:pt x="54" y="36"/>
                  <a:pt x="52" y="35"/>
                  <a:pt x="52" y="33"/>
                </a:cubicBezTo>
                <a:cubicBezTo>
                  <a:pt x="52" y="25"/>
                  <a:pt x="52" y="25"/>
                  <a:pt x="52" y="25"/>
                </a:cubicBezTo>
                <a:cubicBezTo>
                  <a:pt x="52" y="23"/>
                  <a:pt x="54" y="21"/>
                  <a:pt x="56" y="21"/>
                </a:cubicBezTo>
                <a:cubicBezTo>
                  <a:pt x="69" y="21"/>
                  <a:pt x="69" y="21"/>
                  <a:pt x="69" y="21"/>
                </a:cubicBezTo>
                <a:cubicBezTo>
                  <a:pt x="71" y="21"/>
                  <a:pt x="72" y="23"/>
                  <a:pt x="72" y="25"/>
                </a:cubicBezTo>
                <a:lnTo>
                  <a:pt x="72" y="33"/>
                </a:lnTo>
                <a:close/>
                <a:moveTo>
                  <a:pt x="72" y="53"/>
                </a:moveTo>
                <a:cubicBezTo>
                  <a:pt x="72" y="55"/>
                  <a:pt x="71" y="57"/>
                  <a:pt x="69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4" y="57"/>
                  <a:pt x="52" y="55"/>
                  <a:pt x="52" y="53"/>
                </a:cubicBezTo>
                <a:cubicBezTo>
                  <a:pt x="52" y="45"/>
                  <a:pt x="52" y="45"/>
                  <a:pt x="52" y="45"/>
                </a:cubicBezTo>
                <a:cubicBezTo>
                  <a:pt x="52" y="43"/>
                  <a:pt x="54" y="42"/>
                  <a:pt x="56" y="42"/>
                </a:cubicBezTo>
                <a:cubicBezTo>
                  <a:pt x="69" y="42"/>
                  <a:pt x="69" y="42"/>
                  <a:pt x="69" y="42"/>
                </a:cubicBezTo>
                <a:cubicBezTo>
                  <a:pt x="71" y="42"/>
                  <a:pt x="72" y="43"/>
                  <a:pt x="72" y="45"/>
                </a:cubicBezTo>
                <a:lnTo>
                  <a:pt x="72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22" name="Freeform 16">
            <a:extLst>
              <a:ext uri="{FF2B5EF4-FFF2-40B4-BE49-F238E27FC236}">
                <a16:creationId xmlns:a16="http://schemas.microsoft.com/office/drawing/2014/main" id="{D6474C5D-C755-3346-81D1-8961C25075B4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1238250"/>
            <a:ext cx="219075" cy="209550"/>
          </a:xfrm>
          <a:custGeom>
            <a:avLst/>
            <a:gdLst>
              <a:gd name="T0" fmla="*/ 16 w 64"/>
              <a:gd name="T1" fmla="*/ 33 h 61"/>
              <a:gd name="T2" fmla="*/ 14 w 64"/>
              <a:gd name="T3" fmla="*/ 36 h 61"/>
              <a:gd name="T4" fmla="*/ 2 w 64"/>
              <a:gd name="T5" fmla="*/ 36 h 61"/>
              <a:gd name="T6" fmla="*/ 0 w 64"/>
              <a:gd name="T7" fmla="*/ 33 h 61"/>
              <a:gd name="T8" fmla="*/ 0 w 64"/>
              <a:gd name="T9" fmla="*/ 7 h 61"/>
              <a:gd name="T10" fmla="*/ 2 w 64"/>
              <a:gd name="T11" fmla="*/ 5 h 61"/>
              <a:gd name="T12" fmla="*/ 14 w 64"/>
              <a:gd name="T13" fmla="*/ 5 h 61"/>
              <a:gd name="T14" fmla="*/ 16 w 64"/>
              <a:gd name="T15" fmla="*/ 7 h 61"/>
              <a:gd name="T16" fmla="*/ 16 w 64"/>
              <a:gd name="T17" fmla="*/ 33 h 61"/>
              <a:gd name="T18" fmla="*/ 10 w 64"/>
              <a:gd name="T19" fmla="*/ 12 h 61"/>
              <a:gd name="T20" fmla="*/ 7 w 64"/>
              <a:gd name="T21" fmla="*/ 10 h 61"/>
              <a:gd name="T22" fmla="*/ 5 w 64"/>
              <a:gd name="T23" fmla="*/ 12 h 61"/>
              <a:gd name="T24" fmla="*/ 7 w 64"/>
              <a:gd name="T25" fmla="*/ 15 h 61"/>
              <a:gd name="T26" fmla="*/ 10 w 64"/>
              <a:gd name="T27" fmla="*/ 12 h 61"/>
              <a:gd name="T28" fmla="*/ 62 w 64"/>
              <a:gd name="T29" fmla="*/ 27 h 61"/>
              <a:gd name="T30" fmla="*/ 62 w 64"/>
              <a:gd name="T31" fmla="*/ 24 h 61"/>
              <a:gd name="T32" fmla="*/ 61 w 64"/>
              <a:gd name="T33" fmla="*/ 18 h 61"/>
              <a:gd name="T34" fmla="*/ 61 w 64"/>
              <a:gd name="T35" fmla="*/ 14 h 61"/>
              <a:gd name="T36" fmla="*/ 59 w 64"/>
              <a:gd name="T37" fmla="*/ 10 h 61"/>
              <a:gd name="T38" fmla="*/ 57 w 64"/>
              <a:gd name="T39" fmla="*/ 3 h 61"/>
              <a:gd name="T40" fmla="*/ 49 w 64"/>
              <a:gd name="T41" fmla="*/ 0 h 61"/>
              <a:gd name="T42" fmla="*/ 47 w 64"/>
              <a:gd name="T43" fmla="*/ 0 h 61"/>
              <a:gd name="T44" fmla="*/ 44 w 64"/>
              <a:gd name="T45" fmla="*/ 0 h 61"/>
              <a:gd name="T46" fmla="*/ 43 w 64"/>
              <a:gd name="T47" fmla="*/ 0 h 61"/>
              <a:gd name="T48" fmla="*/ 28 w 64"/>
              <a:gd name="T49" fmla="*/ 3 h 61"/>
              <a:gd name="T50" fmla="*/ 22 w 64"/>
              <a:gd name="T51" fmla="*/ 5 h 61"/>
              <a:gd name="T52" fmla="*/ 19 w 64"/>
              <a:gd name="T53" fmla="*/ 7 h 61"/>
              <a:gd name="T54" fmla="*/ 19 w 64"/>
              <a:gd name="T55" fmla="*/ 33 h 61"/>
              <a:gd name="T56" fmla="*/ 21 w 64"/>
              <a:gd name="T57" fmla="*/ 36 h 61"/>
              <a:gd name="T58" fmla="*/ 29 w 64"/>
              <a:gd name="T59" fmla="*/ 43 h 61"/>
              <a:gd name="T60" fmla="*/ 33 w 64"/>
              <a:gd name="T61" fmla="*/ 48 h 61"/>
              <a:gd name="T62" fmla="*/ 35 w 64"/>
              <a:gd name="T63" fmla="*/ 54 h 61"/>
              <a:gd name="T64" fmla="*/ 38 w 64"/>
              <a:gd name="T65" fmla="*/ 61 h 61"/>
              <a:gd name="T66" fmla="*/ 40 w 64"/>
              <a:gd name="T67" fmla="*/ 61 h 61"/>
              <a:gd name="T68" fmla="*/ 49 w 64"/>
              <a:gd name="T69" fmla="*/ 51 h 61"/>
              <a:gd name="T70" fmla="*/ 46 w 64"/>
              <a:gd name="T71" fmla="*/ 43 h 61"/>
              <a:gd name="T72" fmla="*/ 45 w 64"/>
              <a:gd name="T73" fmla="*/ 41 h 61"/>
              <a:gd name="T74" fmla="*/ 56 w 64"/>
              <a:gd name="T75" fmla="*/ 41 h 61"/>
              <a:gd name="T76" fmla="*/ 64 w 64"/>
              <a:gd name="T77" fmla="*/ 33 h 61"/>
              <a:gd name="T78" fmla="*/ 62 w 64"/>
              <a:gd name="T79" fmla="*/ 27 h 61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4" h="61">
                <a:moveTo>
                  <a:pt x="16" y="33"/>
                </a:moveTo>
                <a:cubicBezTo>
                  <a:pt x="16" y="34"/>
                  <a:pt x="15" y="36"/>
                  <a:pt x="14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4"/>
                  <a:pt x="0" y="33"/>
                </a:cubicBezTo>
                <a:cubicBezTo>
                  <a:pt x="0" y="7"/>
                  <a:pt x="0" y="7"/>
                  <a:pt x="0" y="7"/>
                </a:cubicBezTo>
                <a:cubicBezTo>
                  <a:pt x="0" y="6"/>
                  <a:pt x="1" y="5"/>
                  <a:pt x="2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5" y="5"/>
                  <a:pt x="16" y="6"/>
                  <a:pt x="16" y="7"/>
                </a:cubicBezTo>
                <a:lnTo>
                  <a:pt x="16" y="33"/>
                </a:lnTo>
                <a:close/>
                <a:moveTo>
                  <a:pt x="10" y="12"/>
                </a:moveTo>
                <a:cubicBezTo>
                  <a:pt x="10" y="11"/>
                  <a:pt x="9" y="10"/>
                  <a:pt x="7" y="10"/>
                </a:cubicBezTo>
                <a:cubicBezTo>
                  <a:pt x="6" y="10"/>
                  <a:pt x="5" y="11"/>
                  <a:pt x="5" y="12"/>
                </a:cubicBezTo>
                <a:cubicBezTo>
                  <a:pt x="5" y="14"/>
                  <a:pt x="6" y="15"/>
                  <a:pt x="7" y="15"/>
                </a:cubicBezTo>
                <a:cubicBezTo>
                  <a:pt x="9" y="15"/>
                  <a:pt x="10" y="14"/>
                  <a:pt x="10" y="12"/>
                </a:cubicBezTo>
                <a:close/>
                <a:moveTo>
                  <a:pt x="62" y="27"/>
                </a:moveTo>
                <a:cubicBezTo>
                  <a:pt x="62" y="26"/>
                  <a:pt x="62" y="25"/>
                  <a:pt x="62" y="24"/>
                </a:cubicBezTo>
                <a:cubicBezTo>
                  <a:pt x="62" y="22"/>
                  <a:pt x="62" y="20"/>
                  <a:pt x="61" y="18"/>
                </a:cubicBezTo>
                <a:cubicBezTo>
                  <a:pt x="61" y="17"/>
                  <a:pt x="61" y="15"/>
                  <a:pt x="61" y="14"/>
                </a:cubicBezTo>
                <a:cubicBezTo>
                  <a:pt x="60" y="12"/>
                  <a:pt x="60" y="11"/>
                  <a:pt x="59" y="10"/>
                </a:cubicBezTo>
                <a:cubicBezTo>
                  <a:pt x="59" y="7"/>
                  <a:pt x="58" y="5"/>
                  <a:pt x="57" y="3"/>
                </a:cubicBezTo>
                <a:cubicBezTo>
                  <a:pt x="55" y="1"/>
                  <a:pt x="52" y="0"/>
                  <a:pt x="49" y="0"/>
                </a:cubicBezTo>
                <a:cubicBezTo>
                  <a:pt x="48" y="0"/>
                  <a:pt x="48" y="0"/>
                  <a:pt x="47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38" y="0"/>
                  <a:pt x="32" y="1"/>
                  <a:pt x="28" y="3"/>
                </a:cubicBezTo>
                <a:cubicBezTo>
                  <a:pt x="25" y="4"/>
                  <a:pt x="23" y="5"/>
                  <a:pt x="22" y="5"/>
                </a:cubicBezTo>
                <a:cubicBezTo>
                  <a:pt x="20" y="5"/>
                  <a:pt x="19" y="6"/>
                  <a:pt x="19" y="7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4"/>
                  <a:pt x="20" y="35"/>
                  <a:pt x="21" y="36"/>
                </a:cubicBezTo>
                <a:cubicBezTo>
                  <a:pt x="23" y="36"/>
                  <a:pt x="27" y="41"/>
                  <a:pt x="29" y="43"/>
                </a:cubicBezTo>
                <a:cubicBezTo>
                  <a:pt x="30" y="45"/>
                  <a:pt x="31" y="46"/>
                  <a:pt x="33" y="48"/>
                </a:cubicBezTo>
                <a:cubicBezTo>
                  <a:pt x="34" y="49"/>
                  <a:pt x="35" y="52"/>
                  <a:pt x="35" y="54"/>
                </a:cubicBezTo>
                <a:cubicBezTo>
                  <a:pt x="36" y="56"/>
                  <a:pt x="36" y="59"/>
                  <a:pt x="38" y="61"/>
                </a:cubicBezTo>
                <a:cubicBezTo>
                  <a:pt x="38" y="61"/>
                  <a:pt x="39" y="61"/>
                  <a:pt x="40" y="61"/>
                </a:cubicBezTo>
                <a:cubicBezTo>
                  <a:pt x="49" y="61"/>
                  <a:pt x="49" y="54"/>
                  <a:pt x="49" y="51"/>
                </a:cubicBezTo>
                <a:cubicBezTo>
                  <a:pt x="49" y="48"/>
                  <a:pt x="47" y="45"/>
                  <a:pt x="46" y="43"/>
                </a:cubicBezTo>
                <a:cubicBezTo>
                  <a:pt x="46" y="42"/>
                  <a:pt x="46" y="42"/>
                  <a:pt x="45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60" y="41"/>
                  <a:pt x="64" y="37"/>
                  <a:pt x="64" y="33"/>
                </a:cubicBezTo>
                <a:cubicBezTo>
                  <a:pt x="64" y="31"/>
                  <a:pt x="63" y="29"/>
                  <a:pt x="62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23" name="Freeform 17">
            <a:extLst>
              <a:ext uri="{FF2B5EF4-FFF2-40B4-BE49-F238E27FC236}">
                <a16:creationId xmlns:a16="http://schemas.microsoft.com/office/drawing/2014/main" id="{E3D1F470-453F-3547-842B-8AE38CDB2B33}"/>
              </a:ext>
            </a:extLst>
          </p:cNvPr>
          <p:cNvSpPr>
            <a:spLocks noEditPoints="1"/>
          </p:cNvSpPr>
          <p:nvPr/>
        </p:nvSpPr>
        <p:spPr bwMode="auto">
          <a:xfrm>
            <a:off x="5942013" y="1206500"/>
            <a:ext cx="236537" cy="238125"/>
          </a:xfrm>
          <a:custGeom>
            <a:avLst/>
            <a:gdLst>
              <a:gd name="T0" fmla="*/ 31 w 69"/>
              <a:gd name="T1" fmla="*/ 67 h 69"/>
              <a:gd name="T2" fmla="*/ 23 w 69"/>
              <a:gd name="T3" fmla="*/ 67 h 69"/>
              <a:gd name="T4" fmla="*/ 18 w 69"/>
              <a:gd name="T5" fmla="*/ 62 h 69"/>
              <a:gd name="T6" fmla="*/ 18 w 69"/>
              <a:gd name="T7" fmla="*/ 51 h 69"/>
              <a:gd name="T8" fmla="*/ 7 w 69"/>
              <a:gd name="T9" fmla="*/ 51 h 69"/>
              <a:gd name="T10" fmla="*/ 2 w 69"/>
              <a:gd name="T11" fmla="*/ 46 h 69"/>
              <a:gd name="T12" fmla="*/ 2 w 69"/>
              <a:gd name="T13" fmla="*/ 38 h 69"/>
              <a:gd name="T14" fmla="*/ 39 w 69"/>
              <a:gd name="T15" fmla="*/ 2 h 69"/>
              <a:gd name="T16" fmla="*/ 46 w 69"/>
              <a:gd name="T17" fmla="*/ 2 h 69"/>
              <a:gd name="T18" fmla="*/ 51 w 69"/>
              <a:gd name="T19" fmla="*/ 7 h 69"/>
              <a:gd name="T20" fmla="*/ 51 w 69"/>
              <a:gd name="T21" fmla="*/ 18 h 69"/>
              <a:gd name="T22" fmla="*/ 62 w 69"/>
              <a:gd name="T23" fmla="*/ 18 h 69"/>
              <a:gd name="T24" fmla="*/ 67 w 69"/>
              <a:gd name="T25" fmla="*/ 23 h 69"/>
              <a:gd name="T26" fmla="*/ 67 w 69"/>
              <a:gd name="T27" fmla="*/ 30 h 69"/>
              <a:gd name="T28" fmla="*/ 31 w 69"/>
              <a:gd name="T29" fmla="*/ 67 h 69"/>
              <a:gd name="T30" fmla="*/ 56 w 69"/>
              <a:gd name="T31" fmla="*/ 31 h 69"/>
              <a:gd name="T32" fmla="*/ 56 w 69"/>
              <a:gd name="T33" fmla="*/ 27 h 69"/>
              <a:gd name="T34" fmla="*/ 42 w 69"/>
              <a:gd name="T35" fmla="*/ 13 h 69"/>
              <a:gd name="T36" fmla="*/ 38 w 69"/>
              <a:gd name="T37" fmla="*/ 13 h 69"/>
              <a:gd name="T38" fmla="*/ 13 w 69"/>
              <a:gd name="T39" fmla="*/ 38 h 69"/>
              <a:gd name="T40" fmla="*/ 13 w 69"/>
              <a:gd name="T41" fmla="*/ 41 h 69"/>
              <a:gd name="T42" fmla="*/ 28 w 69"/>
              <a:gd name="T43" fmla="*/ 56 h 69"/>
              <a:gd name="T44" fmla="*/ 30 w 69"/>
              <a:gd name="T45" fmla="*/ 57 h 69"/>
              <a:gd name="T46" fmla="*/ 31 w 69"/>
              <a:gd name="T47" fmla="*/ 56 h 69"/>
              <a:gd name="T48" fmla="*/ 56 w 69"/>
              <a:gd name="T49" fmla="*/ 31 h 69"/>
              <a:gd name="T50" fmla="*/ 53 w 69"/>
              <a:gd name="T51" fmla="*/ 29 h 69"/>
              <a:gd name="T52" fmla="*/ 30 w 69"/>
              <a:gd name="T53" fmla="*/ 52 h 69"/>
              <a:gd name="T54" fmla="*/ 17 w 69"/>
              <a:gd name="T55" fmla="*/ 39 h 69"/>
              <a:gd name="T56" fmla="*/ 40 w 69"/>
              <a:gd name="T57" fmla="*/ 16 h 69"/>
              <a:gd name="T58" fmla="*/ 53 w 69"/>
              <a:gd name="T59" fmla="*/ 29 h 6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9" h="69">
                <a:moveTo>
                  <a:pt x="31" y="67"/>
                </a:moveTo>
                <a:cubicBezTo>
                  <a:pt x="29" y="69"/>
                  <a:pt x="25" y="69"/>
                  <a:pt x="23" y="67"/>
                </a:cubicBezTo>
                <a:cubicBezTo>
                  <a:pt x="18" y="62"/>
                  <a:pt x="18" y="62"/>
                  <a:pt x="18" y="62"/>
                </a:cubicBezTo>
                <a:cubicBezTo>
                  <a:pt x="21" y="59"/>
                  <a:pt x="21" y="54"/>
                  <a:pt x="18" y="51"/>
                </a:cubicBezTo>
                <a:cubicBezTo>
                  <a:pt x="15" y="48"/>
                  <a:pt x="10" y="48"/>
                  <a:pt x="7" y="51"/>
                </a:cubicBezTo>
                <a:cubicBezTo>
                  <a:pt x="2" y="46"/>
                  <a:pt x="2" y="46"/>
                  <a:pt x="2" y="46"/>
                </a:cubicBezTo>
                <a:cubicBezTo>
                  <a:pt x="0" y="44"/>
                  <a:pt x="0" y="40"/>
                  <a:pt x="2" y="38"/>
                </a:cubicBezTo>
                <a:cubicBezTo>
                  <a:pt x="39" y="2"/>
                  <a:pt x="39" y="2"/>
                  <a:pt x="39" y="2"/>
                </a:cubicBezTo>
                <a:cubicBezTo>
                  <a:pt x="41" y="0"/>
                  <a:pt x="44" y="0"/>
                  <a:pt x="46" y="2"/>
                </a:cubicBezTo>
                <a:cubicBezTo>
                  <a:pt x="51" y="7"/>
                  <a:pt x="51" y="7"/>
                  <a:pt x="51" y="7"/>
                </a:cubicBezTo>
                <a:cubicBezTo>
                  <a:pt x="48" y="10"/>
                  <a:pt x="48" y="15"/>
                  <a:pt x="51" y="18"/>
                </a:cubicBezTo>
                <a:cubicBezTo>
                  <a:pt x="54" y="21"/>
                  <a:pt x="59" y="21"/>
                  <a:pt x="62" y="18"/>
                </a:cubicBezTo>
                <a:cubicBezTo>
                  <a:pt x="67" y="23"/>
                  <a:pt x="67" y="23"/>
                  <a:pt x="67" y="23"/>
                </a:cubicBezTo>
                <a:cubicBezTo>
                  <a:pt x="69" y="25"/>
                  <a:pt x="69" y="28"/>
                  <a:pt x="67" y="30"/>
                </a:cubicBezTo>
                <a:lnTo>
                  <a:pt x="31" y="67"/>
                </a:lnTo>
                <a:close/>
                <a:moveTo>
                  <a:pt x="56" y="31"/>
                </a:moveTo>
                <a:cubicBezTo>
                  <a:pt x="57" y="30"/>
                  <a:pt x="57" y="28"/>
                  <a:pt x="56" y="27"/>
                </a:cubicBezTo>
                <a:cubicBezTo>
                  <a:pt x="42" y="13"/>
                  <a:pt x="42" y="13"/>
                  <a:pt x="42" y="13"/>
                </a:cubicBezTo>
                <a:cubicBezTo>
                  <a:pt x="41" y="12"/>
                  <a:pt x="39" y="12"/>
                  <a:pt x="38" y="13"/>
                </a:cubicBezTo>
                <a:cubicBezTo>
                  <a:pt x="13" y="38"/>
                  <a:pt x="13" y="38"/>
                  <a:pt x="13" y="38"/>
                </a:cubicBezTo>
                <a:cubicBezTo>
                  <a:pt x="12" y="39"/>
                  <a:pt x="12" y="40"/>
                  <a:pt x="13" y="41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6"/>
                  <a:pt x="29" y="57"/>
                  <a:pt x="30" y="57"/>
                </a:cubicBezTo>
                <a:cubicBezTo>
                  <a:pt x="30" y="57"/>
                  <a:pt x="31" y="56"/>
                  <a:pt x="31" y="56"/>
                </a:cubicBezTo>
                <a:lnTo>
                  <a:pt x="56" y="31"/>
                </a:lnTo>
                <a:close/>
                <a:moveTo>
                  <a:pt x="53" y="29"/>
                </a:moveTo>
                <a:cubicBezTo>
                  <a:pt x="30" y="52"/>
                  <a:pt x="30" y="52"/>
                  <a:pt x="30" y="52"/>
                </a:cubicBezTo>
                <a:cubicBezTo>
                  <a:pt x="17" y="39"/>
                  <a:pt x="17" y="39"/>
                  <a:pt x="17" y="39"/>
                </a:cubicBezTo>
                <a:cubicBezTo>
                  <a:pt x="40" y="16"/>
                  <a:pt x="40" y="16"/>
                  <a:pt x="40" y="16"/>
                </a:cubicBezTo>
                <a:lnTo>
                  <a:pt x="53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24" name="Freeform 18">
            <a:extLst>
              <a:ext uri="{FF2B5EF4-FFF2-40B4-BE49-F238E27FC236}">
                <a16:creationId xmlns:a16="http://schemas.microsoft.com/office/drawing/2014/main" id="{FF6C7220-E684-DE46-A88D-218812E6A35C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1209675"/>
            <a:ext cx="144463" cy="203200"/>
          </a:xfrm>
          <a:custGeom>
            <a:avLst/>
            <a:gdLst>
              <a:gd name="T0" fmla="*/ 21 w 42"/>
              <a:gd name="T1" fmla="*/ 59 h 59"/>
              <a:gd name="T2" fmla="*/ 0 w 42"/>
              <a:gd name="T3" fmla="*/ 38 h 59"/>
              <a:gd name="T4" fmla="*/ 4 w 42"/>
              <a:gd name="T5" fmla="*/ 27 h 59"/>
              <a:gd name="T6" fmla="*/ 18 w 42"/>
              <a:gd name="T7" fmla="*/ 2 h 59"/>
              <a:gd name="T8" fmla="*/ 21 w 42"/>
              <a:gd name="T9" fmla="*/ 0 h 59"/>
              <a:gd name="T10" fmla="*/ 24 w 42"/>
              <a:gd name="T11" fmla="*/ 2 h 59"/>
              <a:gd name="T12" fmla="*/ 38 w 42"/>
              <a:gd name="T13" fmla="*/ 27 h 59"/>
              <a:gd name="T14" fmla="*/ 42 w 42"/>
              <a:gd name="T15" fmla="*/ 38 h 59"/>
              <a:gd name="T16" fmla="*/ 21 w 42"/>
              <a:gd name="T17" fmla="*/ 59 h 59"/>
              <a:gd name="T18" fmla="*/ 20 w 42"/>
              <a:gd name="T19" fmla="*/ 41 h 59"/>
              <a:gd name="T20" fmla="*/ 17 w 42"/>
              <a:gd name="T21" fmla="*/ 35 h 59"/>
              <a:gd name="T22" fmla="*/ 16 w 42"/>
              <a:gd name="T23" fmla="*/ 34 h 59"/>
              <a:gd name="T24" fmla="*/ 15 w 42"/>
              <a:gd name="T25" fmla="*/ 35 h 59"/>
              <a:gd name="T26" fmla="*/ 12 w 42"/>
              <a:gd name="T27" fmla="*/ 41 h 59"/>
              <a:gd name="T28" fmla="*/ 11 w 42"/>
              <a:gd name="T29" fmla="*/ 44 h 59"/>
              <a:gd name="T30" fmla="*/ 16 w 42"/>
              <a:gd name="T31" fmla="*/ 49 h 59"/>
              <a:gd name="T32" fmla="*/ 21 w 42"/>
              <a:gd name="T33" fmla="*/ 44 h 59"/>
              <a:gd name="T34" fmla="*/ 20 w 42"/>
              <a:gd name="T35" fmla="*/ 41 h 5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2" h="59">
                <a:moveTo>
                  <a:pt x="21" y="59"/>
                </a:moveTo>
                <a:cubicBezTo>
                  <a:pt x="10" y="59"/>
                  <a:pt x="0" y="50"/>
                  <a:pt x="0" y="38"/>
                </a:cubicBezTo>
                <a:cubicBezTo>
                  <a:pt x="0" y="34"/>
                  <a:pt x="2" y="31"/>
                  <a:pt x="4" y="27"/>
                </a:cubicBezTo>
                <a:cubicBezTo>
                  <a:pt x="6" y="24"/>
                  <a:pt x="14" y="13"/>
                  <a:pt x="18" y="2"/>
                </a:cubicBezTo>
                <a:cubicBezTo>
                  <a:pt x="18" y="1"/>
                  <a:pt x="20" y="0"/>
                  <a:pt x="21" y="0"/>
                </a:cubicBezTo>
                <a:cubicBezTo>
                  <a:pt x="22" y="0"/>
                  <a:pt x="24" y="1"/>
                  <a:pt x="24" y="2"/>
                </a:cubicBezTo>
                <a:cubicBezTo>
                  <a:pt x="28" y="13"/>
                  <a:pt x="36" y="24"/>
                  <a:pt x="38" y="27"/>
                </a:cubicBezTo>
                <a:cubicBezTo>
                  <a:pt x="40" y="31"/>
                  <a:pt x="42" y="34"/>
                  <a:pt x="42" y="38"/>
                </a:cubicBezTo>
                <a:cubicBezTo>
                  <a:pt x="42" y="50"/>
                  <a:pt x="32" y="59"/>
                  <a:pt x="21" y="59"/>
                </a:cubicBezTo>
                <a:close/>
                <a:moveTo>
                  <a:pt x="20" y="41"/>
                </a:moveTo>
                <a:cubicBezTo>
                  <a:pt x="20" y="40"/>
                  <a:pt x="18" y="37"/>
                  <a:pt x="17" y="35"/>
                </a:cubicBezTo>
                <a:cubicBezTo>
                  <a:pt x="17" y="34"/>
                  <a:pt x="16" y="34"/>
                  <a:pt x="16" y="34"/>
                </a:cubicBezTo>
                <a:cubicBezTo>
                  <a:pt x="16" y="34"/>
                  <a:pt x="15" y="34"/>
                  <a:pt x="15" y="35"/>
                </a:cubicBezTo>
                <a:cubicBezTo>
                  <a:pt x="14" y="37"/>
                  <a:pt x="12" y="40"/>
                  <a:pt x="12" y="41"/>
                </a:cubicBezTo>
                <a:cubicBezTo>
                  <a:pt x="11" y="42"/>
                  <a:pt x="11" y="43"/>
                  <a:pt x="11" y="44"/>
                </a:cubicBezTo>
                <a:cubicBezTo>
                  <a:pt x="11" y="46"/>
                  <a:pt x="13" y="49"/>
                  <a:pt x="16" y="49"/>
                </a:cubicBezTo>
                <a:cubicBezTo>
                  <a:pt x="19" y="49"/>
                  <a:pt x="21" y="46"/>
                  <a:pt x="21" y="44"/>
                </a:cubicBezTo>
                <a:cubicBezTo>
                  <a:pt x="21" y="43"/>
                  <a:pt x="21" y="42"/>
                  <a:pt x="20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25" name="Freeform 19">
            <a:extLst>
              <a:ext uri="{FF2B5EF4-FFF2-40B4-BE49-F238E27FC236}">
                <a16:creationId xmlns:a16="http://schemas.microsoft.com/office/drawing/2014/main" id="{633D2883-66F2-F149-BDA9-FA54F47DF0E7}"/>
              </a:ext>
            </a:extLst>
          </p:cNvPr>
          <p:cNvSpPr>
            <a:spLocks noEditPoints="1"/>
          </p:cNvSpPr>
          <p:nvPr/>
        </p:nvSpPr>
        <p:spPr bwMode="auto">
          <a:xfrm>
            <a:off x="6927850" y="1238250"/>
            <a:ext cx="280988" cy="174625"/>
          </a:xfrm>
          <a:custGeom>
            <a:avLst/>
            <a:gdLst>
              <a:gd name="T0" fmla="*/ 25 w 82"/>
              <a:gd name="T1" fmla="*/ 0 h 51"/>
              <a:gd name="T2" fmla="*/ 56 w 82"/>
              <a:gd name="T3" fmla="*/ 0 h 51"/>
              <a:gd name="T4" fmla="*/ 82 w 82"/>
              <a:gd name="T5" fmla="*/ 25 h 51"/>
              <a:gd name="T6" fmla="*/ 56 w 82"/>
              <a:gd name="T7" fmla="*/ 51 h 51"/>
              <a:gd name="T8" fmla="*/ 25 w 82"/>
              <a:gd name="T9" fmla="*/ 51 h 51"/>
              <a:gd name="T10" fmla="*/ 0 w 82"/>
              <a:gd name="T11" fmla="*/ 25 h 51"/>
              <a:gd name="T12" fmla="*/ 25 w 82"/>
              <a:gd name="T13" fmla="*/ 0 h 51"/>
              <a:gd name="T14" fmla="*/ 77 w 82"/>
              <a:gd name="T15" fmla="*/ 25 h 51"/>
              <a:gd name="T16" fmla="*/ 56 w 82"/>
              <a:gd name="T17" fmla="*/ 5 h 51"/>
              <a:gd name="T18" fmla="*/ 36 w 82"/>
              <a:gd name="T19" fmla="*/ 25 h 51"/>
              <a:gd name="T20" fmla="*/ 56 w 82"/>
              <a:gd name="T21" fmla="*/ 46 h 51"/>
              <a:gd name="T22" fmla="*/ 77 w 82"/>
              <a:gd name="T23" fmla="*/ 25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82" h="51">
                <a:moveTo>
                  <a:pt x="25" y="0"/>
                </a:moveTo>
                <a:cubicBezTo>
                  <a:pt x="56" y="0"/>
                  <a:pt x="56" y="0"/>
                  <a:pt x="56" y="0"/>
                </a:cubicBezTo>
                <a:cubicBezTo>
                  <a:pt x="70" y="0"/>
                  <a:pt x="82" y="11"/>
                  <a:pt x="82" y="25"/>
                </a:cubicBezTo>
                <a:cubicBezTo>
                  <a:pt x="82" y="39"/>
                  <a:pt x="70" y="51"/>
                  <a:pt x="56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11" y="51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lose/>
                <a:moveTo>
                  <a:pt x="77" y="25"/>
                </a:moveTo>
                <a:cubicBezTo>
                  <a:pt x="77" y="14"/>
                  <a:pt x="68" y="5"/>
                  <a:pt x="56" y="5"/>
                </a:cubicBezTo>
                <a:cubicBezTo>
                  <a:pt x="45" y="5"/>
                  <a:pt x="36" y="14"/>
                  <a:pt x="36" y="25"/>
                </a:cubicBezTo>
                <a:cubicBezTo>
                  <a:pt x="36" y="37"/>
                  <a:pt x="45" y="46"/>
                  <a:pt x="56" y="46"/>
                </a:cubicBezTo>
                <a:cubicBezTo>
                  <a:pt x="68" y="46"/>
                  <a:pt x="77" y="37"/>
                  <a:pt x="77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26" name="Freeform 20">
            <a:extLst>
              <a:ext uri="{FF2B5EF4-FFF2-40B4-BE49-F238E27FC236}">
                <a16:creationId xmlns:a16="http://schemas.microsoft.com/office/drawing/2014/main" id="{6B231C80-808F-1449-B9D7-D3369C068A2A}"/>
              </a:ext>
            </a:extLst>
          </p:cNvPr>
          <p:cNvSpPr>
            <a:spLocks noEditPoints="1"/>
          </p:cNvSpPr>
          <p:nvPr/>
        </p:nvSpPr>
        <p:spPr bwMode="auto">
          <a:xfrm>
            <a:off x="7423150" y="1217613"/>
            <a:ext cx="195263" cy="212725"/>
          </a:xfrm>
          <a:custGeom>
            <a:avLst/>
            <a:gdLst>
              <a:gd name="T0" fmla="*/ 57 w 57"/>
              <a:gd name="T1" fmla="*/ 15 h 62"/>
              <a:gd name="T2" fmla="*/ 56 w 57"/>
              <a:gd name="T3" fmla="*/ 16 h 62"/>
              <a:gd name="T4" fmla="*/ 52 w 57"/>
              <a:gd name="T5" fmla="*/ 16 h 62"/>
              <a:gd name="T6" fmla="*/ 52 w 57"/>
              <a:gd name="T7" fmla="*/ 54 h 62"/>
              <a:gd name="T8" fmla="*/ 45 w 57"/>
              <a:gd name="T9" fmla="*/ 62 h 62"/>
              <a:gd name="T10" fmla="*/ 12 w 57"/>
              <a:gd name="T11" fmla="*/ 62 h 62"/>
              <a:gd name="T12" fmla="*/ 6 w 57"/>
              <a:gd name="T13" fmla="*/ 54 h 62"/>
              <a:gd name="T14" fmla="*/ 6 w 57"/>
              <a:gd name="T15" fmla="*/ 16 h 62"/>
              <a:gd name="T16" fmla="*/ 2 w 57"/>
              <a:gd name="T17" fmla="*/ 16 h 62"/>
              <a:gd name="T18" fmla="*/ 0 w 57"/>
              <a:gd name="T19" fmla="*/ 15 h 62"/>
              <a:gd name="T20" fmla="*/ 0 w 57"/>
              <a:gd name="T21" fmla="*/ 12 h 62"/>
              <a:gd name="T22" fmla="*/ 2 w 57"/>
              <a:gd name="T23" fmla="*/ 11 h 62"/>
              <a:gd name="T24" fmla="*/ 14 w 57"/>
              <a:gd name="T25" fmla="*/ 11 h 62"/>
              <a:gd name="T26" fmla="*/ 17 w 57"/>
              <a:gd name="T27" fmla="*/ 4 h 62"/>
              <a:gd name="T28" fmla="*/ 22 w 57"/>
              <a:gd name="T29" fmla="*/ 0 h 62"/>
              <a:gd name="T30" fmla="*/ 35 w 57"/>
              <a:gd name="T31" fmla="*/ 0 h 62"/>
              <a:gd name="T32" fmla="*/ 41 w 57"/>
              <a:gd name="T33" fmla="*/ 4 h 62"/>
              <a:gd name="T34" fmla="*/ 43 w 57"/>
              <a:gd name="T35" fmla="*/ 11 h 62"/>
              <a:gd name="T36" fmla="*/ 56 w 57"/>
              <a:gd name="T37" fmla="*/ 11 h 62"/>
              <a:gd name="T38" fmla="*/ 57 w 57"/>
              <a:gd name="T39" fmla="*/ 12 h 62"/>
              <a:gd name="T40" fmla="*/ 57 w 57"/>
              <a:gd name="T41" fmla="*/ 15 h 62"/>
              <a:gd name="T42" fmla="*/ 47 w 57"/>
              <a:gd name="T43" fmla="*/ 16 h 62"/>
              <a:gd name="T44" fmla="*/ 11 w 57"/>
              <a:gd name="T45" fmla="*/ 16 h 62"/>
              <a:gd name="T46" fmla="*/ 11 w 57"/>
              <a:gd name="T47" fmla="*/ 54 h 62"/>
              <a:gd name="T48" fmla="*/ 12 w 57"/>
              <a:gd name="T49" fmla="*/ 57 h 62"/>
              <a:gd name="T50" fmla="*/ 45 w 57"/>
              <a:gd name="T51" fmla="*/ 57 h 62"/>
              <a:gd name="T52" fmla="*/ 47 w 57"/>
              <a:gd name="T53" fmla="*/ 54 h 62"/>
              <a:gd name="T54" fmla="*/ 47 w 57"/>
              <a:gd name="T55" fmla="*/ 16 h 62"/>
              <a:gd name="T56" fmla="*/ 21 w 57"/>
              <a:gd name="T57" fmla="*/ 48 h 62"/>
              <a:gd name="T58" fmla="*/ 20 w 57"/>
              <a:gd name="T59" fmla="*/ 49 h 62"/>
              <a:gd name="T60" fmla="*/ 17 w 57"/>
              <a:gd name="T61" fmla="*/ 49 h 62"/>
              <a:gd name="T62" fmla="*/ 16 w 57"/>
              <a:gd name="T63" fmla="*/ 48 h 62"/>
              <a:gd name="T64" fmla="*/ 16 w 57"/>
              <a:gd name="T65" fmla="*/ 25 h 62"/>
              <a:gd name="T66" fmla="*/ 17 w 57"/>
              <a:gd name="T67" fmla="*/ 24 h 62"/>
              <a:gd name="T68" fmla="*/ 20 w 57"/>
              <a:gd name="T69" fmla="*/ 24 h 62"/>
              <a:gd name="T70" fmla="*/ 21 w 57"/>
              <a:gd name="T71" fmla="*/ 25 h 62"/>
              <a:gd name="T72" fmla="*/ 21 w 57"/>
              <a:gd name="T73" fmla="*/ 48 h 62"/>
              <a:gd name="T74" fmla="*/ 38 w 57"/>
              <a:gd name="T75" fmla="*/ 11 h 62"/>
              <a:gd name="T76" fmla="*/ 36 w 57"/>
              <a:gd name="T77" fmla="*/ 6 h 62"/>
              <a:gd name="T78" fmla="*/ 35 w 57"/>
              <a:gd name="T79" fmla="*/ 6 h 62"/>
              <a:gd name="T80" fmla="*/ 22 w 57"/>
              <a:gd name="T81" fmla="*/ 6 h 62"/>
              <a:gd name="T82" fmla="*/ 22 w 57"/>
              <a:gd name="T83" fmla="*/ 6 h 62"/>
              <a:gd name="T84" fmla="*/ 20 w 57"/>
              <a:gd name="T85" fmla="*/ 11 h 62"/>
              <a:gd name="T86" fmla="*/ 38 w 57"/>
              <a:gd name="T87" fmla="*/ 11 h 62"/>
              <a:gd name="T88" fmla="*/ 31 w 57"/>
              <a:gd name="T89" fmla="*/ 48 h 62"/>
              <a:gd name="T90" fmla="*/ 30 w 57"/>
              <a:gd name="T91" fmla="*/ 49 h 62"/>
              <a:gd name="T92" fmla="*/ 27 w 57"/>
              <a:gd name="T93" fmla="*/ 49 h 62"/>
              <a:gd name="T94" fmla="*/ 26 w 57"/>
              <a:gd name="T95" fmla="*/ 48 h 62"/>
              <a:gd name="T96" fmla="*/ 26 w 57"/>
              <a:gd name="T97" fmla="*/ 25 h 62"/>
              <a:gd name="T98" fmla="*/ 27 w 57"/>
              <a:gd name="T99" fmla="*/ 24 h 62"/>
              <a:gd name="T100" fmla="*/ 30 w 57"/>
              <a:gd name="T101" fmla="*/ 24 h 62"/>
              <a:gd name="T102" fmla="*/ 31 w 57"/>
              <a:gd name="T103" fmla="*/ 25 h 62"/>
              <a:gd name="T104" fmla="*/ 31 w 57"/>
              <a:gd name="T105" fmla="*/ 48 h 62"/>
              <a:gd name="T106" fmla="*/ 42 w 57"/>
              <a:gd name="T107" fmla="*/ 48 h 62"/>
              <a:gd name="T108" fmla="*/ 40 w 57"/>
              <a:gd name="T109" fmla="*/ 49 h 62"/>
              <a:gd name="T110" fmla="*/ 38 w 57"/>
              <a:gd name="T111" fmla="*/ 49 h 62"/>
              <a:gd name="T112" fmla="*/ 36 w 57"/>
              <a:gd name="T113" fmla="*/ 48 h 62"/>
              <a:gd name="T114" fmla="*/ 36 w 57"/>
              <a:gd name="T115" fmla="*/ 25 h 62"/>
              <a:gd name="T116" fmla="*/ 38 w 57"/>
              <a:gd name="T117" fmla="*/ 24 h 62"/>
              <a:gd name="T118" fmla="*/ 40 w 57"/>
              <a:gd name="T119" fmla="*/ 24 h 62"/>
              <a:gd name="T120" fmla="*/ 42 w 57"/>
              <a:gd name="T121" fmla="*/ 25 h 62"/>
              <a:gd name="T122" fmla="*/ 42 w 57"/>
              <a:gd name="T123" fmla="*/ 48 h 6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7" h="62">
                <a:moveTo>
                  <a:pt x="57" y="15"/>
                </a:moveTo>
                <a:cubicBezTo>
                  <a:pt x="57" y="15"/>
                  <a:pt x="56" y="16"/>
                  <a:pt x="56" y="16"/>
                </a:cubicBezTo>
                <a:cubicBezTo>
                  <a:pt x="52" y="16"/>
                  <a:pt x="52" y="16"/>
                  <a:pt x="52" y="16"/>
                </a:cubicBezTo>
                <a:cubicBezTo>
                  <a:pt x="52" y="54"/>
                  <a:pt x="52" y="54"/>
                  <a:pt x="52" y="54"/>
                </a:cubicBezTo>
                <a:cubicBezTo>
                  <a:pt x="52" y="58"/>
                  <a:pt x="49" y="62"/>
                  <a:pt x="45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9" y="62"/>
                  <a:pt x="6" y="59"/>
                  <a:pt x="6" y="54"/>
                </a:cubicBezTo>
                <a:cubicBezTo>
                  <a:pt x="6" y="16"/>
                  <a:pt x="6" y="16"/>
                  <a:pt x="6" y="16"/>
                </a:cubicBezTo>
                <a:cubicBezTo>
                  <a:pt x="2" y="16"/>
                  <a:pt x="2" y="16"/>
                  <a:pt x="2" y="16"/>
                </a:cubicBezTo>
                <a:cubicBezTo>
                  <a:pt x="1" y="16"/>
                  <a:pt x="0" y="15"/>
                  <a:pt x="0" y="1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1" y="11"/>
                  <a:pt x="2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7" y="4"/>
                  <a:pt x="17" y="4"/>
                  <a:pt x="17" y="4"/>
                </a:cubicBezTo>
                <a:cubicBezTo>
                  <a:pt x="18" y="2"/>
                  <a:pt x="20" y="0"/>
                  <a:pt x="2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2"/>
                  <a:pt x="41" y="4"/>
                </a:cubicBezTo>
                <a:cubicBezTo>
                  <a:pt x="43" y="11"/>
                  <a:pt x="43" y="11"/>
                  <a:pt x="43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7" y="11"/>
                  <a:pt x="57" y="12"/>
                </a:cubicBezTo>
                <a:lnTo>
                  <a:pt x="57" y="15"/>
                </a:lnTo>
                <a:close/>
                <a:moveTo>
                  <a:pt x="47" y="16"/>
                </a:moveTo>
                <a:cubicBezTo>
                  <a:pt x="11" y="16"/>
                  <a:pt x="11" y="16"/>
                  <a:pt x="11" y="16"/>
                </a:cubicBezTo>
                <a:cubicBezTo>
                  <a:pt x="11" y="54"/>
                  <a:pt x="11" y="54"/>
                  <a:pt x="11" y="54"/>
                </a:cubicBezTo>
                <a:cubicBezTo>
                  <a:pt x="11" y="56"/>
                  <a:pt x="12" y="57"/>
                  <a:pt x="12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6" y="57"/>
                  <a:pt x="47" y="56"/>
                  <a:pt x="47" y="54"/>
                </a:cubicBezTo>
                <a:lnTo>
                  <a:pt x="47" y="16"/>
                </a:lnTo>
                <a:close/>
                <a:moveTo>
                  <a:pt x="21" y="48"/>
                </a:moveTo>
                <a:cubicBezTo>
                  <a:pt x="21" y="49"/>
                  <a:pt x="20" y="49"/>
                  <a:pt x="20" y="49"/>
                </a:cubicBezTo>
                <a:cubicBezTo>
                  <a:pt x="17" y="49"/>
                  <a:pt x="17" y="49"/>
                  <a:pt x="17" y="49"/>
                </a:cubicBezTo>
                <a:cubicBezTo>
                  <a:pt x="16" y="49"/>
                  <a:pt x="16" y="49"/>
                  <a:pt x="16" y="48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24"/>
                  <a:pt x="16" y="24"/>
                  <a:pt x="17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1" y="24"/>
                  <a:pt x="21" y="25"/>
                </a:cubicBezTo>
                <a:lnTo>
                  <a:pt x="21" y="48"/>
                </a:lnTo>
                <a:close/>
                <a:moveTo>
                  <a:pt x="38" y="11"/>
                </a:move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5" y="6"/>
                  <a:pt x="35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0" y="11"/>
                  <a:pt x="20" y="11"/>
                  <a:pt x="20" y="11"/>
                </a:cubicBezTo>
                <a:lnTo>
                  <a:pt x="38" y="11"/>
                </a:lnTo>
                <a:close/>
                <a:moveTo>
                  <a:pt x="31" y="48"/>
                </a:moveTo>
                <a:cubicBezTo>
                  <a:pt x="31" y="49"/>
                  <a:pt x="31" y="49"/>
                  <a:pt x="30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6" y="49"/>
                  <a:pt x="26" y="48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4"/>
                  <a:pt x="27" y="24"/>
                  <a:pt x="27" y="24"/>
                </a:cubicBezTo>
                <a:cubicBezTo>
                  <a:pt x="30" y="24"/>
                  <a:pt x="30" y="24"/>
                  <a:pt x="30" y="24"/>
                </a:cubicBezTo>
                <a:cubicBezTo>
                  <a:pt x="31" y="24"/>
                  <a:pt x="31" y="24"/>
                  <a:pt x="31" y="25"/>
                </a:cubicBezTo>
                <a:lnTo>
                  <a:pt x="31" y="48"/>
                </a:lnTo>
                <a:close/>
                <a:moveTo>
                  <a:pt x="42" y="48"/>
                </a:moveTo>
                <a:cubicBezTo>
                  <a:pt x="42" y="49"/>
                  <a:pt x="41" y="49"/>
                  <a:pt x="40" y="49"/>
                </a:cubicBezTo>
                <a:cubicBezTo>
                  <a:pt x="38" y="49"/>
                  <a:pt x="38" y="49"/>
                  <a:pt x="38" y="49"/>
                </a:cubicBezTo>
                <a:cubicBezTo>
                  <a:pt x="37" y="49"/>
                  <a:pt x="36" y="49"/>
                  <a:pt x="36" y="48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4"/>
                  <a:pt x="37" y="24"/>
                  <a:pt x="38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1" y="24"/>
                  <a:pt x="42" y="24"/>
                  <a:pt x="42" y="25"/>
                </a:cubicBezTo>
                <a:lnTo>
                  <a:pt x="4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27" name="Freeform 21">
            <a:extLst>
              <a:ext uri="{FF2B5EF4-FFF2-40B4-BE49-F238E27FC236}">
                <a16:creationId xmlns:a16="http://schemas.microsoft.com/office/drawing/2014/main" id="{1E44D628-E710-274E-904F-F68AADA8A8B5}"/>
              </a:ext>
            </a:extLst>
          </p:cNvPr>
          <p:cNvSpPr>
            <a:spLocks noEditPoints="1"/>
          </p:cNvSpPr>
          <p:nvPr/>
        </p:nvSpPr>
        <p:spPr bwMode="auto">
          <a:xfrm>
            <a:off x="7927975" y="1238250"/>
            <a:ext cx="236538" cy="192088"/>
          </a:xfrm>
          <a:custGeom>
            <a:avLst/>
            <a:gdLst>
              <a:gd name="T0" fmla="*/ 69 w 69"/>
              <a:gd name="T1" fmla="*/ 43 h 56"/>
              <a:gd name="T2" fmla="*/ 64 w 69"/>
              <a:gd name="T3" fmla="*/ 46 h 56"/>
              <a:gd name="T4" fmla="*/ 54 w 69"/>
              <a:gd name="T5" fmla="*/ 56 h 56"/>
              <a:gd name="T6" fmla="*/ 44 w 69"/>
              <a:gd name="T7" fmla="*/ 46 h 56"/>
              <a:gd name="T8" fmla="*/ 28 w 69"/>
              <a:gd name="T9" fmla="*/ 46 h 56"/>
              <a:gd name="T10" fmla="*/ 18 w 69"/>
              <a:gd name="T11" fmla="*/ 56 h 56"/>
              <a:gd name="T12" fmla="*/ 8 w 69"/>
              <a:gd name="T13" fmla="*/ 46 h 56"/>
              <a:gd name="T14" fmla="*/ 5 w 69"/>
              <a:gd name="T15" fmla="*/ 46 h 56"/>
              <a:gd name="T16" fmla="*/ 0 w 69"/>
              <a:gd name="T17" fmla="*/ 43 h 56"/>
              <a:gd name="T18" fmla="*/ 3 w 69"/>
              <a:gd name="T19" fmla="*/ 41 h 56"/>
              <a:gd name="T20" fmla="*/ 3 w 69"/>
              <a:gd name="T21" fmla="*/ 28 h 56"/>
              <a:gd name="T22" fmla="*/ 4 w 69"/>
              <a:gd name="T23" fmla="*/ 20 h 56"/>
              <a:gd name="T24" fmla="*/ 12 w 69"/>
              <a:gd name="T25" fmla="*/ 12 h 56"/>
              <a:gd name="T26" fmla="*/ 17 w 69"/>
              <a:gd name="T27" fmla="*/ 10 h 56"/>
              <a:gd name="T28" fmla="*/ 23 w 69"/>
              <a:gd name="T29" fmla="*/ 10 h 56"/>
              <a:gd name="T30" fmla="*/ 23 w 69"/>
              <a:gd name="T31" fmla="*/ 2 h 56"/>
              <a:gd name="T32" fmla="*/ 26 w 69"/>
              <a:gd name="T33" fmla="*/ 0 h 56"/>
              <a:gd name="T34" fmla="*/ 67 w 69"/>
              <a:gd name="T35" fmla="*/ 0 h 56"/>
              <a:gd name="T36" fmla="*/ 69 w 69"/>
              <a:gd name="T37" fmla="*/ 2 h 56"/>
              <a:gd name="T38" fmla="*/ 69 w 69"/>
              <a:gd name="T39" fmla="*/ 43 h 56"/>
              <a:gd name="T40" fmla="*/ 23 w 69"/>
              <a:gd name="T41" fmla="*/ 25 h 56"/>
              <a:gd name="T42" fmla="*/ 23 w 69"/>
              <a:gd name="T43" fmla="*/ 15 h 56"/>
              <a:gd name="T44" fmla="*/ 17 w 69"/>
              <a:gd name="T45" fmla="*/ 15 h 56"/>
              <a:gd name="T46" fmla="*/ 16 w 69"/>
              <a:gd name="T47" fmla="*/ 15 h 56"/>
              <a:gd name="T48" fmla="*/ 8 w 69"/>
              <a:gd name="T49" fmla="*/ 23 h 56"/>
              <a:gd name="T50" fmla="*/ 8 w 69"/>
              <a:gd name="T51" fmla="*/ 24 h 56"/>
              <a:gd name="T52" fmla="*/ 8 w 69"/>
              <a:gd name="T53" fmla="*/ 25 h 56"/>
              <a:gd name="T54" fmla="*/ 23 w 69"/>
              <a:gd name="T55" fmla="*/ 25 h 56"/>
              <a:gd name="T56" fmla="*/ 18 w 69"/>
              <a:gd name="T57" fmla="*/ 41 h 56"/>
              <a:gd name="T58" fmla="*/ 13 w 69"/>
              <a:gd name="T59" fmla="*/ 46 h 56"/>
              <a:gd name="T60" fmla="*/ 18 w 69"/>
              <a:gd name="T61" fmla="*/ 51 h 56"/>
              <a:gd name="T62" fmla="*/ 23 w 69"/>
              <a:gd name="T63" fmla="*/ 46 h 56"/>
              <a:gd name="T64" fmla="*/ 18 w 69"/>
              <a:gd name="T65" fmla="*/ 41 h 56"/>
              <a:gd name="T66" fmla="*/ 54 w 69"/>
              <a:gd name="T67" fmla="*/ 41 h 56"/>
              <a:gd name="T68" fmla="*/ 49 w 69"/>
              <a:gd name="T69" fmla="*/ 46 h 56"/>
              <a:gd name="T70" fmla="*/ 54 w 69"/>
              <a:gd name="T71" fmla="*/ 51 h 56"/>
              <a:gd name="T72" fmla="*/ 59 w 69"/>
              <a:gd name="T73" fmla="*/ 46 h 56"/>
              <a:gd name="T74" fmla="*/ 54 w 69"/>
              <a:gd name="T75" fmla="*/ 41 h 5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9" h="56">
                <a:moveTo>
                  <a:pt x="69" y="43"/>
                </a:moveTo>
                <a:cubicBezTo>
                  <a:pt x="69" y="46"/>
                  <a:pt x="66" y="46"/>
                  <a:pt x="64" y="46"/>
                </a:cubicBezTo>
                <a:cubicBezTo>
                  <a:pt x="64" y="52"/>
                  <a:pt x="60" y="56"/>
                  <a:pt x="54" y="56"/>
                </a:cubicBezTo>
                <a:cubicBezTo>
                  <a:pt x="48" y="56"/>
                  <a:pt x="44" y="52"/>
                  <a:pt x="44" y="46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52"/>
                  <a:pt x="24" y="56"/>
                  <a:pt x="18" y="56"/>
                </a:cubicBezTo>
                <a:cubicBezTo>
                  <a:pt x="12" y="56"/>
                  <a:pt x="8" y="52"/>
                  <a:pt x="8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3" y="46"/>
                  <a:pt x="0" y="46"/>
                  <a:pt x="0" y="43"/>
                </a:cubicBezTo>
                <a:cubicBezTo>
                  <a:pt x="0" y="42"/>
                  <a:pt x="1" y="41"/>
                  <a:pt x="3" y="41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5"/>
                  <a:pt x="2" y="22"/>
                  <a:pt x="4" y="20"/>
                </a:cubicBezTo>
                <a:cubicBezTo>
                  <a:pt x="12" y="12"/>
                  <a:pt x="12" y="12"/>
                  <a:pt x="12" y="12"/>
                </a:cubicBezTo>
                <a:cubicBezTo>
                  <a:pt x="13" y="11"/>
                  <a:pt x="15" y="10"/>
                  <a:pt x="17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1"/>
                  <a:pt x="24" y="0"/>
                  <a:pt x="26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9" y="1"/>
                  <a:pt x="69" y="2"/>
                </a:cubicBezTo>
                <a:lnTo>
                  <a:pt x="69" y="43"/>
                </a:lnTo>
                <a:close/>
                <a:moveTo>
                  <a:pt x="23" y="25"/>
                </a:moveTo>
                <a:cubicBezTo>
                  <a:pt x="23" y="15"/>
                  <a:pt x="23" y="15"/>
                  <a:pt x="23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6" y="15"/>
                  <a:pt x="16" y="15"/>
                </a:cubicBezTo>
                <a:cubicBezTo>
                  <a:pt x="8" y="23"/>
                  <a:pt x="8" y="23"/>
                  <a:pt x="8" y="23"/>
                </a:cubicBezTo>
                <a:cubicBezTo>
                  <a:pt x="8" y="23"/>
                  <a:pt x="8" y="24"/>
                  <a:pt x="8" y="24"/>
                </a:cubicBezTo>
                <a:cubicBezTo>
                  <a:pt x="8" y="25"/>
                  <a:pt x="8" y="25"/>
                  <a:pt x="8" y="25"/>
                </a:cubicBezTo>
                <a:lnTo>
                  <a:pt x="23" y="25"/>
                </a:lnTo>
                <a:close/>
                <a:moveTo>
                  <a:pt x="18" y="41"/>
                </a:moveTo>
                <a:cubicBezTo>
                  <a:pt x="15" y="41"/>
                  <a:pt x="13" y="43"/>
                  <a:pt x="13" y="46"/>
                </a:cubicBezTo>
                <a:cubicBezTo>
                  <a:pt x="13" y="49"/>
                  <a:pt x="15" y="51"/>
                  <a:pt x="18" y="51"/>
                </a:cubicBezTo>
                <a:cubicBezTo>
                  <a:pt x="21" y="51"/>
                  <a:pt x="23" y="49"/>
                  <a:pt x="23" y="46"/>
                </a:cubicBezTo>
                <a:cubicBezTo>
                  <a:pt x="23" y="43"/>
                  <a:pt x="21" y="41"/>
                  <a:pt x="18" y="41"/>
                </a:cubicBezTo>
                <a:close/>
                <a:moveTo>
                  <a:pt x="54" y="41"/>
                </a:moveTo>
                <a:cubicBezTo>
                  <a:pt x="51" y="41"/>
                  <a:pt x="49" y="43"/>
                  <a:pt x="49" y="46"/>
                </a:cubicBezTo>
                <a:cubicBezTo>
                  <a:pt x="49" y="49"/>
                  <a:pt x="51" y="51"/>
                  <a:pt x="54" y="51"/>
                </a:cubicBezTo>
                <a:cubicBezTo>
                  <a:pt x="57" y="51"/>
                  <a:pt x="59" y="49"/>
                  <a:pt x="59" y="46"/>
                </a:cubicBezTo>
                <a:cubicBezTo>
                  <a:pt x="59" y="43"/>
                  <a:pt x="57" y="41"/>
                  <a:pt x="54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28" name="Freeform 22">
            <a:extLst>
              <a:ext uri="{FF2B5EF4-FFF2-40B4-BE49-F238E27FC236}">
                <a16:creationId xmlns:a16="http://schemas.microsoft.com/office/drawing/2014/main" id="{5E0B70D3-906C-FF43-AB94-1517BDC1A247}"/>
              </a:ext>
            </a:extLst>
          </p:cNvPr>
          <p:cNvSpPr>
            <a:spLocks noEditPoints="1"/>
          </p:cNvSpPr>
          <p:nvPr/>
        </p:nvSpPr>
        <p:spPr bwMode="auto">
          <a:xfrm>
            <a:off x="8412163" y="1217613"/>
            <a:ext cx="209550" cy="212725"/>
          </a:xfrm>
          <a:custGeom>
            <a:avLst/>
            <a:gdLst>
              <a:gd name="T0" fmla="*/ 61 w 61"/>
              <a:gd name="T1" fmla="*/ 51 h 62"/>
              <a:gd name="T2" fmla="*/ 50 w 61"/>
              <a:gd name="T3" fmla="*/ 62 h 62"/>
              <a:gd name="T4" fmla="*/ 11 w 61"/>
              <a:gd name="T5" fmla="*/ 62 h 62"/>
              <a:gd name="T6" fmla="*/ 0 w 61"/>
              <a:gd name="T7" fmla="*/ 51 h 62"/>
              <a:gd name="T8" fmla="*/ 0 w 61"/>
              <a:gd name="T9" fmla="*/ 12 h 62"/>
              <a:gd name="T10" fmla="*/ 11 w 61"/>
              <a:gd name="T11" fmla="*/ 0 h 62"/>
              <a:gd name="T12" fmla="*/ 50 w 61"/>
              <a:gd name="T13" fmla="*/ 0 h 62"/>
              <a:gd name="T14" fmla="*/ 61 w 61"/>
              <a:gd name="T15" fmla="*/ 12 h 62"/>
              <a:gd name="T16" fmla="*/ 61 w 61"/>
              <a:gd name="T17" fmla="*/ 51 h 62"/>
              <a:gd name="T18" fmla="*/ 43 w 61"/>
              <a:gd name="T19" fmla="*/ 47 h 62"/>
              <a:gd name="T20" fmla="*/ 39 w 61"/>
              <a:gd name="T21" fmla="*/ 48 h 62"/>
              <a:gd name="T22" fmla="*/ 34 w 61"/>
              <a:gd name="T23" fmla="*/ 42 h 62"/>
              <a:gd name="T24" fmla="*/ 34 w 61"/>
              <a:gd name="T25" fmla="*/ 26 h 62"/>
              <a:gd name="T26" fmla="*/ 44 w 61"/>
              <a:gd name="T27" fmla="*/ 26 h 62"/>
              <a:gd name="T28" fmla="*/ 44 w 61"/>
              <a:gd name="T29" fmla="*/ 19 h 62"/>
              <a:gd name="T30" fmla="*/ 34 w 61"/>
              <a:gd name="T31" fmla="*/ 19 h 62"/>
              <a:gd name="T32" fmla="*/ 34 w 61"/>
              <a:gd name="T33" fmla="*/ 6 h 62"/>
              <a:gd name="T34" fmla="*/ 26 w 61"/>
              <a:gd name="T35" fmla="*/ 6 h 62"/>
              <a:gd name="T36" fmla="*/ 26 w 61"/>
              <a:gd name="T37" fmla="*/ 6 h 62"/>
              <a:gd name="T38" fmla="*/ 16 w 61"/>
              <a:gd name="T39" fmla="*/ 20 h 62"/>
              <a:gd name="T40" fmla="*/ 16 w 61"/>
              <a:gd name="T41" fmla="*/ 26 h 62"/>
              <a:gd name="T42" fmla="*/ 21 w 61"/>
              <a:gd name="T43" fmla="*/ 26 h 62"/>
              <a:gd name="T44" fmla="*/ 21 w 61"/>
              <a:gd name="T45" fmla="*/ 43 h 62"/>
              <a:gd name="T46" fmla="*/ 36 w 61"/>
              <a:gd name="T47" fmla="*/ 57 h 62"/>
              <a:gd name="T48" fmla="*/ 45 w 61"/>
              <a:gd name="T49" fmla="*/ 54 h 62"/>
              <a:gd name="T50" fmla="*/ 43 w 61"/>
              <a:gd name="T51" fmla="*/ 47 h 6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43" y="47"/>
                </a:moveTo>
                <a:cubicBezTo>
                  <a:pt x="42" y="47"/>
                  <a:pt x="40" y="48"/>
                  <a:pt x="39" y="48"/>
                </a:cubicBezTo>
                <a:cubicBezTo>
                  <a:pt x="35" y="48"/>
                  <a:pt x="34" y="45"/>
                  <a:pt x="34" y="42"/>
                </a:cubicBezTo>
                <a:cubicBezTo>
                  <a:pt x="34" y="26"/>
                  <a:pt x="34" y="26"/>
                  <a:pt x="34" y="26"/>
                </a:cubicBezTo>
                <a:cubicBezTo>
                  <a:pt x="44" y="26"/>
                  <a:pt x="44" y="26"/>
                  <a:pt x="44" y="26"/>
                </a:cubicBezTo>
                <a:cubicBezTo>
                  <a:pt x="44" y="19"/>
                  <a:pt x="44" y="19"/>
                  <a:pt x="4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6"/>
                  <a:pt x="34" y="6"/>
                  <a:pt x="34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10"/>
                  <a:pt x="24" y="17"/>
                  <a:pt x="16" y="20"/>
                </a:cubicBezTo>
                <a:cubicBezTo>
                  <a:pt x="16" y="26"/>
                  <a:pt x="16" y="26"/>
                  <a:pt x="16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43"/>
                  <a:pt x="21" y="43"/>
                  <a:pt x="21" y="43"/>
                </a:cubicBezTo>
                <a:cubicBezTo>
                  <a:pt x="21" y="49"/>
                  <a:pt x="25" y="57"/>
                  <a:pt x="36" y="57"/>
                </a:cubicBezTo>
                <a:cubicBezTo>
                  <a:pt x="40" y="57"/>
                  <a:pt x="44" y="55"/>
                  <a:pt x="45" y="54"/>
                </a:cubicBezTo>
                <a:lnTo>
                  <a:pt x="43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29" name="Freeform 23">
            <a:extLst>
              <a:ext uri="{FF2B5EF4-FFF2-40B4-BE49-F238E27FC236}">
                <a16:creationId xmlns:a16="http://schemas.microsoft.com/office/drawing/2014/main" id="{2A689676-B86A-9544-9F0D-875AD0AA1F2D}"/>
              </a:ext>
            </a:extLst>
          </p:cNvPr>
          <p:cNvSpPr>
            <a:spLocks noEditPoints="1"/>
          </p:cNvSpPr>
          <p:nvPr/>
        </p:nvSpPr>
        <p:spPr bwMode="auto">
          <a:xfrm>
            <a:off x="8839200" y="1217613"/>
            <a:ext cx="212725" cy="212725"/>
          </a:xfrm>
          <a:custGeom>
            <a:avLst/>
            <a:gdLst>
              <a:gd name="T0" fmla="*/ 62 w 62"/>
              <a:gd name="T1" fmla="*/ 51 h 62"/>
              <a:gd name="T2" fmla="*/ 51 w 62"/>
              <a:gd name="T3" fmla="*/ 62 h 62"/>
              <a:gd name="T4" fmla="*/ 12 w 62"/>
              <a:gd name="T5" fmla="*/ 62 h 62"/>
              <a:gd name="T6" fmla="*/ 0 w 62"/>
              <a:gd name="T7" fmla="*/ 51 h 62"/>
              <a:gd name="T8" fmla="*/ 0 w 62"/>
              <a:gd name="T9" fmla="*/ 12 h 62"/>
              <a:gd name="T10" fmla="*/ 12 w 62"/>
              <a:gd name="T11" fmla="*/ 0 h 62"/>
              <a:gd name="T12" fmla="*/ 51 w 62"/>
              <a:gd name="T13" fmla="*/ 0 h 62"/>
              <a:gd name="T14" fmla="*/ 62 w 62"/>
              <a:gd name="T15" fmla="*/ 12 h 62"/>
              <a:gd name="T16" fmla="*/ 62 w 62"/>
              <a:gd name="T17" fmla="*/ 51 h 62"/>
              <a:gd name="T18" fmla="*/ 47 w 62"/>
              <a:gd name="T19" fmla="*/ 21 h 62"/>
              <a:gd name="T20" fmla="*/ 51 w 62"/>
              <a:gd name="T21" fmla="*/ 16 h 62"/>
              <a:gd name="T22" fmla="*/ 45 w 62"/>
              <a:gd name="T23" fmla="*/ 19 h 62"/>
              <a:gd name="T24" fmla="*/ 39 w 62"/>
              <a:gd name="T25" fmla="*/ 16 h 62"/>
              <a:gd name="T26" fmla="*/ 31 w 62"/>
              <a:gd name="T27" fmla="*/ 24 h 62"/>
              <a:gd name="T28" fmla="*/ 31 w 62"/>
              <a:gd name="T29" fmla="*/ 26 h 62"/>
              <a:gd name="T30" fmla="*/ 14 w 62"/>
              <a:gd name="T31" fmla="*/ 17 h 62"/>
              <a:gd name="T32" fmla="*/ 12 w 62"/>
              <a:gd name="T33" fmla="*/ 22 h 62"/>
              <a:gd name="T34" fmla="*/ 16 w 62"/>
              <a:gd name="T35" fmla="*/ 29 h 62"/>
              <a:gd name="T36" fmla="*/ 12 w 62"/>
              <a:gd name="T37" fmla="*/ 28 h 62"/>
              <a:gd name="T38" fmla="*/ 12 w 62"/>
              <a:gd name="T39" fmla="*/ 28 h 62"/>
              <a:gd name="T40" fmla="*/ 19 w 62"/>
              <a:gd name="T41" fmla="*/ 36 h 62"/>
              <a:gd name="T42" fmla="*/ 17 w 62"/>
              <a:gd name="T43" fmla="*/ 36 h 62"/>
              <a:gd name="T44" fmla="*/ 15 w 62"/>
              <a:gd name="T45" fmla="*/ 36 h 62"/>
              <a:gd name="T46" fmla="*/ 23 w 62"/>
              <a:gd name="T47" fmla="*/ 42 h 62"/>
              <a:gd name="T48" fmla="*/ 13 w 62"/>
              <a:gd name="T49" fmla="*/ 46 h 62"/>
              <a:gd name="T50" fmla="*/ 11 w 62"/>
              <a:gd name="T51" fmla="*/ 46 h 62"/>
              <a:gd name="T52" fmla="*/ 24 w 62"/>
              <a:gd name="T53" fmla="*/ 49 h 62"/>
              <a:gd name="T54" fmla="*/ 48 w 62"/>
              <a:gd name="T55" fmla="*/ 25 h 62"/>
              <a:gd name="T56" fmla="*/ 48 w 62"/>
              <a:gd name="T57" fmla="*/ 24 h 62"/>
              <a:gd name="T58" fmla="*/ 52 w 62"/>
              <a:gd name="T59" fmla="*/ 20 h 62"/>
              <a:gd name="T60" fmla="*/ 47 w 62"/>
              <a:gd name="T61" fmla="*/ 21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47" y="21"/>
                </a:moveTo>
                <a:cubicBezTo>
                  <a:pt x="49" y="20"/>
                  <a:pt x="50" y="18"/>
                  <a:pt x="51" y="16"/>
                </a:cubicBezTo>
                <a:cubicBezTo>
                  <a:pt x="49" y="17"/>
                  <a:pt x="47" y="18"/>
                  <a:pt x="45" y="19"/>
                </a:cubicBezTo>
                <a:cubicBezTo>
                  <a:pt x="44" y="17"/>
                  <a:pt x="42" y="16"/>
                  <a:pt x="39" y="16"/>
                </a:cubicBezTo>
                <a:cubicBezTo>
                  <a:pt x="35" y="16"/>
                  <a:pt x="31" y="20"/>
                  <a:pt x="31" y="24"/>
                </a:cubicBezTo>
                <a:cubicBezTo>
                  <a:pt x="31" y="25"/>
                  <a:pt x="31" y="26"/>
                  <a:pt x="31" y="26"/>
                </a:cubicBezTo>
                <a:cubicBezTo>
                  <a:pt x="24" y="26"/>
                  <a:pt x="18" y="23"/>
                  <a:pt x="14" y="17"/>
                </a:cubicBezTo>
                <a:cubicBezTo>
                  <a:pt x="13" y="19"/>
                  <a:pt x="12" y="20"/>
                  <a:pt x="12" y="22"/>
                </a:cubicBezTo>
                <a:cubicBezTo>
                  <a:pt x="12" y="25"/>
                  <a:pt x="14" y="27"/>
                  <a:pt x="16" y="29"/>
                </a:cubicBezTo>
                <a:cubicBezTo>
                  <a:pt x="15" y="29"/>
                  <a:pt x="13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32"/>
                  <a:pt x="15" y="35"/>
                  <a:pt x="19" y="36"/>
                </a:cubicBezTo>
                <a:cubicBezTo>
                  <a:pt x="18" y="36"/>
                  <a:pt x="18" y="36"/>
                  <a:pt x="17" y="36"/>
                </a:cubicBezTo>
                <a:cubicBezTo>
                  <a:pt x="16" y="36"/>
                  <a:pt x="16" y="36"/>
                  <a:pt x="15" y="36"/>
                </a:cubicBezTo>
                <a:cubicBezTo>
                  <a:pt x="16" y="39"/>
                  <a:pt x="20" y="42"/>
                  <a:pt x="23" y="42"/>
                </a:cubicBezTo>
                <a:cubicBezTo>
                  <a:pt x="20" y="44"/>
                  <a:pt x="17" y="46"/>
                  <a:pt x="13" y="46"/>
                </a:cubicBezTo>
                <a:cubicBezTo>
                  <a:pt x="12" y="46"/>
                  <a:pt x="11" y="46"/>
                  <a:pt x="11" y="46"/>
                </a:cubicBezTo>
                <a:cubicBezTo>
                  <a:pt x="14" y="48"/>
                  <a:pt x="19" y="49"/>
                  <a:pt x="24" y="49"/>
                </a:cubicBezTo>
                <a:cubicBezTo>
                  <a:pt x="39" y="49"/>
                  <a:pt x="48" y="36"/>
                  <a:pt x="48" y="25"/>
                </a:cubicBezTo>
                <a:cubicBezTo>
                  <a:pt x="48" y="25"/>
                  <a:pt x="48" y="25"/>
                  <a:pt x="48" y="24"/>
                </a:cubicBezTo>
                <a:cubicBezTo>
                  <a:pt x="49" y="23"/>
                  <a:pt x="51" y="22"/>
                  <a:pt x="52" y="20"/>
                </a:cubicBezTo>
                <a:cubicBezTo>
                  <a:pt x="50" y="20"/>
                  <a:pt x="49" y="21"/>
                  <a:pt x="47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30" name="Freeform 24">
            <a:extLst>
              <a:ext uri="{FF2B5EF4-FFF2-40B4-BE49-F238E27FC236}">
                <a16:creationId xmlns:a16="http://schemas.microsoft.com/office/drawing/2014/main" id="{1360E8AE-A3ED-EA4B-A513-9D34ABBA33E3}"/>
              </a:ext>
            </a:extLst>
          </p:cNvPr>
          <p:cNvSpPr>
            <a:spLocks noEditPoints="1"/>
          </p:cNvSpPr>
          <p:nvPr/>
        </p:nvSpPr>
        <p:spPr bwMode="auto">
          <a:xfrm>
            <a:off x="65088" y="1585913"/>
            <a:ext cx="265112" cy="247650"/>
          </a:xfrm>
          <a:custGeom>
            <a:avLst/>
            <a:gdLst>
              <a:gd name="T0" fmla="*/ 77 w 77"/>
              <a:gd name="T1" fmla="*/ 16 h 72"/>
              <a:gd name="T2" fmla="*/ 77 w 77"/>
              <a:gd name="T3" fmla="*/ 21 h 72"/>
              <a:gd name="T4" fmla="*/ 72 w 77"/>
              <a:gd name="T5" fmla="*/ 21 h 72"/>
              <a:gd name="T6" fmla="*/ 69 w 77"/>
              <a:gd name="T7" fmla="*/ 23 h 72"/>
              <a:gd name="T8" fmla="*/ 8 w 77"/>
              <a:gd name="T9" fmla="*/ 23 h 72"/>
              <a:gd name="T10" fmla="*/ 5 w 77"/>
              <a:gd name="T11" fmla="*/ 21 h 72"/>
              <a:gd name="T12" fmla="*/ 0 w 77"/>
              <a:gd name="T13" fmla="*/ 21 h 72"/>
              <a:gd name="T14" fmla="*/ 0 w 77"/>
              <a:gd name="T15" fmla="*/ 16 h 72"/>
              <a:gd name="T16" fmla="*/ 38 w 77"/>
              <a:gd name="T17" fmla="*/ 0 h 72"/>
              <a:gd name="T18" fmla="*/ 77 w 77"/>
              <a:gd name="T19" fmla="*/ 16 h 72"/>
              <a:gd name="T20" fmla="*/ 77 w 77"/>
              <a:gd name="T21" fmla="*/ 67 h 72"/>
              <a:gd name="T22" fmla="*/ 77 w 77"/>
              <a:gd name="T23" fmla="*/ 72 h 72"/>
              <a:gd name="T24" fmla="*/ 0 w 77"/>
              <a:gd name="T25" fmla="*/ 72 h 72"/>
              <a:gd name="T26" fmla="*/ 0 w 77"/>
              <a:gd name="T27" fmla="*/ 67 h 72"/>
              <a:gd name="T28" fmla="*/ 3 w 77"/>
              <a:gd name="T29" fmla="*/ 65 h 72"/>
              <a:gd name="T30" fmla="*/ 74 w 77"/>
              <a:gd name="T31" fmla="*/ 65 h 72"/>
              <a:gd name="T32" fmla="*/ 77 w 77"/>
              <a:gd name="T33" fmla="*/ 67 h 72"/>
              <a:gd name="T34" fmla="*/ 20 w 77"/>
              <a:gd name="T35" fmla="*/ 26 h 72"/>
              <a:gd name="T36" fmla="*/ 20 w 77"/>
              <a:gd name="T37" fmla="*/ 57 h 72"/>
              <a:gd name="T38" fmla="*/ 25 w 77"/>
              <a:gd name="T39" fmla="*/ 57 h 72"/>
              <a:gd name="T40" fmla="*/ 25 w 77"/>
              <a:gd name="T41" fmla="*/ 26 h 72"/>
              <a:gd name="T42" fmla="*/ 36 w 77"/>
              <a:gd name="T43" fmla="*/ 26 h 72"/>
              <a:gd name="T44" fmla="*/ 36 w 77"/>
              <a:gd name="T45" fmla="*/ 57 h 72"/>
              <a:gd name="T46" fmla="*/ 41 w 77"/>
              <a:gd name="T47" fmla="*/ 57 h 72"/>
              <a:gd name="T48" fmla="*/ 41 w 77"/>
              <a:gd name="T49" fmla="*/ 26 h 72"/>
              <a:gd name="T50" fmla="*/ 51 w 77"/>
              <a:gd name="T51" fmla="*/ 26 h 72"/>
              <a:gd name="T52" fmla="*/ 51 w 77"/>
              <a:gd name="T53" fmla="*/ 57 h 72"/>
              <a:gd name="T54" fmla="*/ 56 w 77"/>
              <a:gd name="T55" fmla="*/ 57 h 72"/>
              <a:gd name="T56" fmla="*/ 56 w 77"/>
              <a:gd name="T57" fmla="*/ 26 h 72"/>
              <a:gd name="T58" fmla="*/ 67 w 77"/>
              <a:gd name="T59" fmla="*/ 26 h 72"/>
              <a:gd name="T60" fmla="*/ 67 w 77"/>
              <a:gd name="T61" fmla="*/ 57 h 72"/>
              <a:gd name="T62" fmla="*/ 69 w 77"/>
              <a:gd name="T63" fmla="*/ 57 h 72"/>
              <a:gd name="T64" fmla="*/ 72 w 77"/>
              <a:gd name="T65" fmla="*/ 59 h 72"/>
              <a:gd name="T66" fmla="*/ 72 w 77"/>
              <a:gd name="T67" fmla="*/ 62 h 72"/>
              <a:gd name="T68" fmla="*/ 5 w 77"/>
              <a:gd name="T69" fmla="*/ 62 h 72"/>
              <a:gd name="T70" fmla="*/ 5 w 77"/>
              <a:gd name="T71" fmla="*/ 59 h 72"/>
              <a:gd name="T72" fmla="*/ 8 w 77"/>
              <a:gd name="T73" fmla="*/ 57 h 72"/>
              <a:gd name="T74" fmla="*/ 10 w 77"/>
              <a:gd name="T75" fmla="*/ 57 h 72"/>
              <a:gd name="T76" fmla="*/ 10 w 77"/>
              <a:gd name="T77" fmla="*/ 26 h 72"/>
              <a:gd name="T78" fmla="*/ 20 w 77"/>
              <a:gd name="T79" fmla="*/ 26 h 7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7" h="72">
                <a:moveTo>
                  <a:pt x="77" y="16"/>
                </a:moveTo>
                <a:cubicBezTo>
                  <a:pt x="77" y="21"/>
                  <a:pt x="77" y="21"/>
                  <a:pt x="77" y="21"/>
                </a:cubicBezTo>
                <a:cubicBezTo>
                  <a:pt x="72" y="21"/>
                  <a:pt x="72" y="21"/>
                  <a:pt x="72" y="21"/>
                </a:cubicBezTo>
                <a:cubicBezTo>
                  <a:pt x="72" y="22"/>
                  <a:pt x="70" y="23"/>
                  <a:pt x="69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6" y="23"/>
                  <a:pt x="5" y="22"/>
                  <a:pt x="5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0" y="16"/>
                  <a:pt x="0" y="16"/>
                </a:cubicBezTo>
                <a:cubicBezTo>
                  <a:pt x="38" y="0"/>
                  <a:pt x="38" y="0"/>
                  <a:pt x="38" y="0"/>
                </a:cubicBezTo>
                <a:lnTo>
                  <a:pt x="77" y="16"/>
                </a:lnTo>
                <a:close/>
                <a:moveTo>
                  <a:pt x="77" y="67"/>
                </a:moveTo>
                <a:cubicBezTo>
                  <a:pt x="77" y="72"/>
                  <a:pt x="77" y="72"/>
                  <a:pt x="77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6"/>
                  <a:pt x="1" y="65"/>
                  <a:pt x="3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6" y="65"/>
                  <a:pt x="77" y="66"/>
                  <a:pt x="77" y="67"/>
                </a:cubicBezTo>
                <a:close/>
                <a:moveTo>
                  <a:pt x="20" y="26"/>
                </a:moveTo>
                <a:cubicBezTo>
                  <a:pt x="20" y="57"/>
                  <a:pt x="20" y="57"/>
                  <a:pt x="20" y="57"/>
                </a:cubicBezTo>
                <a:cubicBezTo>
                  <a:pt x="25" y="57"/>
                  <a:pt x="25" y="57"/>
                  <a:pt x="25" y="57"/>
                </a:cubicBezTo>
                <a:cubicBezTo>
                  <a:pt x="25" y="26"/>
                  <a:pt x="25" y="26"/>
                  <a:pt x="25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57"/>
                  <a:pt x="36" y="57"/>
                  <a:pt x="36" y="57"/>
                </a:cubicBezTo>
                <a:cubicBezTo>
                  <a:pt x="41" y="57"/>
                  <a:pt x="41" y="57"/>
                  <a:pt x="41" y="57"/>
                </a:cubicBezTo>
                <a:cubicBezTo>
                  <a:pt x="41" y="26"/>
                  <a:pt x="41" y="26"/>
                  <a:pt x="41" y="26"/>
                </a:cubicBezTo>
                <a:cubicBezTo>
                  <a:pt x="51" y="26"/>
                  <a:pt x="51" y="26"/>
                  <a:pt x="51" y="26"/>
                </a:cubicBezTo>
                <a:cubicBezTo>
                  <a:pt x="51" y="57"/>
                  <a:pt x="51" y="57"/>
                  <a:pt x="51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6" y="26"/>
                  <a:pt x="56" y="26"/>
                  <a:pt x="56" y="26"/>
                </a:cubicBezTo>
                <a:cubicBezTo>
                  <a:pt x="67" y="26"/>
                  <a:pt x="67" y="26"/>
                  <a:pt x="67" y="26"/>
                </a:cubicBezTo>
                <a:cubicBezTo>
                  <a:pt x="67" y="57"/>
                  <a:pt x="67" y="57"/>
                  <a:pt x="67" y="57"/>
                </a:cubicBezTo>
                <a:cubicBezTo>
                  <a:pt x="69" y="57"/>
                  <a:pt x="69" y="57"/>
                  <a:pt x="69" y="57"/>
                </a:cubicBezTo>
                <a:cubicBezTo>
                  <a:pt x="70" y="57"/>
                  <a:pt x="72" y="58"/>
                  <a:pt x="72" y="59"/>
                </a:cubicBezTo>
                <a:cubicBezTo>
                  <a:pt x="72" y="62"/>
                  <a:pt x="72" y="62"/>
                  <a:pt x="72" y="62"/>
                </a:cubicBezTo>
                <a:cubicBezTo>
                  <a:pt x="5" y="62"/>
                  <a:pt x="5" y="62"/>
                  <a:pt x="5" y="62"/>
                </a:cubicBezTo>
                <a:cubicBezTo>
                  <a:pt x="5" y="59"/>
                  <a:pt x="5" y="59"/>
                  <a:pt x="5" y="59"/>
                </a:cubicBezTo>
                <a:cubicBezTo>
                  <a:pt x="5" y="58"/>
                  <a:pt x="6" y="57"/>
                  <a:pt x="8" y="57"/>
                </a:cubicBezTo>
                <a:cubicBezTo>
                  <a:pt x="10" y="57"/>
                  <a:pt x="10" y="57"/>
                  <a:pt x="10" y="57"/>
                </a:cubicBezTo>
                <a:cubicBezTo>
                  <a:pt x="10" y="26"/>
                  <a:pt x="10" y="26"/>
                  <a:pt x="10" y="26"/>
                </a:cubicBezTo>
                <a:lnTo>
                  <a:pt x="20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31" name="Freeform 25">
            <a:extLst>
              <a:ext uri="{FF2B5EF4-FFF2-40B4-BE49-F238E27FC236}">
                <a16:creationId xmlns:a16="http://schemas.microsoft.com/office/drawing/2014/main" id="{BCA910BC-10F9-054B-88E9-C82B54A1ADBD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1612900"/>
            <a:ext cx="144463" cy="196850"/>
          </a:xfrm>
          <a:custGeom>
            <a:avLst/>
            <a:gdLst>
              <a:gd name="T0" fmla="*/ 39 w 42"/>
              <a:gd name="T1" fmla="*/ 23 h 57"/>
              <a:gd name="T2" fmla="*/ 3 w 42"/>
              <a:gd name="T3" fmla="*/ 23 h 57"/>
              <a:gd name="T4" fmla="*/ 0 w 42"/>
              <a:gd name="T5" fmla="*/ 21 h 57"/>
              <a:gd name="T6" fmla="*/ 1 w 42"/>
              <a:gd name="T7" fmla="*/ 19 h 57"/>
              <a:gd name="T8" fmla="*/ 19 w 42"/>
              <a:gd name="T9" fmla="*/ 1 h 57"/>
              <a:gd name="T10" fmla="*/ 21 w 42"/>
              <a:gd name="T11" fmla="*/ 0 h 57"/>
              <a:gd name="T12" fmla="*/ 23 w 42"/>
              <a:gd name="T13" fmla="*/ 1 h 57"/>
              <a:gd name="T14" fmla="*/ 41 w 42"/>
              <a:gd name="T15" fmla="*/ 19 h 57"/>
              <a:gd name="T16" fmla="*/ 42 w 42"/>
              <a:gd name="T17" fmla="*/ 21 h 57"/>
              <a:gd name="T18" fmla="*/ 39 w 42"/>
              <a:gd name="T19" fmla="*/ 23 h 57"/>
              <a:gd name="T20" fmla="*/ 41 w 42"/>
              <a:gd name="T21" fmla="*/ 38 h 57"/>
              <a:gd name="T22" fmla="*/ 23 w 42"/>
              <a:gd name="T23" fmla="*/ 56 h 57"/>
              <a:gd name="T24" fmla="*/ 21 w 42"/>
              <a:gd name="T25" fmla="*/ 57 h 57"/>
              <a:gd name="T26" fmla="*/ 19 w 42"/>
              <a:gd name="T27" fmla="*/ 56 h 57"/>
              <a:gd name="T28" fmla="*/ 1 w 42"/>
              <a:gd name="T29" fmla="*/ 38 h 57"/>
              <a:gd name="T30" fmla="*/ 0 w 42"/>
              <a:gd name="T31" fmla="*/ 36 h 57"/>
              <a:gd name="T32" fmla="*/ 3 w 42"/>
              <a:gd name="T33" fmla="*/ 33 h 57"/>
              <a:gd name="T34" fmla="*/ 39 w 42"/>
              <a:gd name="T35" fmla="*/ 33 h 57"/>
              <a:gd name="T36" fmla="*/ 42 w 42"/>
              <a:gd name="T37" fmla="*/ 36 h 57"/>
              <a:gd name="T38" fmla="*/ 41 w 42"/>
              <a:gd name="T39" fmla="*/ 38 h 5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2" h="57">
                <a:moveTo>
                  <a:pt x="39" y="23"/>
                </a:moveTo>
                <a:cubicBezTo>
                  <a:pt x="3" y="23"/>
                  <a:pt x="3" y="23"/>
                  <a:pt x="3" y="23"/>
                </a:cubicBezTo>
                <a:cubicBezTo>
                  <a:pt x="2" y="23"/>
                  <a:pt x="0" y="22"/>
                  <a:pt x="0" y="21"/>
                </a:cubicBezTo>
                <a:cubicBezTo>
                  <a:pt x="0" y="20"/>
                  <a:pt x="1" y="19"/>
                  <a:pt x="1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20" y="0"/>
                  <a:pt x="20" y="0"/>
                  <a:pt x="21" y="0"/>
                </a:cubicBezTo>
                <a:cubicBezTo>
                  <a:pt x="22" y="0"/>
                  <a:pt x="22" y="0"/>
                  <a:pt x="23" y="1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2" y="20"/>
                  <a:pt x="42" y="21"/>
                </a:cubicBezTo>
                <a:cubicBezTo>
                  <a:pt x="42" y="22"/>
                  <a:pt x="40" y="23"/>
                  <a:pt x="39" y="23"/>
                </a:cubicBezTo>
                <a:close/>
                <a:moveTo>
                  <a:pt x="41" y="38"/>
                </a:moveTo>
                <a:cubicBezTo>
                  <a:pt x="23" y="56"/>
                  <a:pt x="23" y="56"/>
                  <a:pt x="23" y="56"/>
                </a:cubicBezTo>
                <a:cubicBezTo>
                  <a:pt x="22" y="56"/>
                  <a:pt x="22" y="57"/>
                  <a:pt x="21" y="57"/>
                </a:cubicBezTo>
                <a:cubicBezTo>
                  <a:pt x="20" y="57"/>
                  <a:pt x="20" y="56"/>
                  <a:pt x="19" y="56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7"/>
                  <a:pt x="0" y="37"/>
                  <a:pt x="0" y="36"/>
                </a:cubicBezTo>
                <a:cubicBezTo>
                  <a:pt x="0" y="35"/>
                  <a:pt x="2" y="33"/>
                  <a:pt x="3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40" y="33"/>
                  <a:pt x="42" y="35"/>
                  <a:pt x="42" y="36"/>
                </a:cubicBezTo>
                <a:cubicBezTo>
                  <a:pt x="42" y="37"/>
                  <a:pt x="41" y="37"/>
                  <a:pt x="41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32" name="Freeform 26">
            <a:extLst>
              <a:ext uri="{FF2B5EF4-FFF2-40B4-BE49-F238E27FC236}">
                <a16:creationId xmlns:a16="http://schemas.microsoft.com/office/drawing/2014/main" id="{FB6DC85C-366A-0442-82C9-71E5174B7242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1603375"/>
            <a:ext cx="196850" cy="212725"/>
          </a:xfrm>
          <a:custGeom>
            <a:avLst/>
            <a:gdLst>
              <a:gd name="T0" fmla="*/ 46 w 57"/>
              <a:gd name="T1" fmla="*/ 62 h 62"/>
              <a:gd name="T2" fmla="*/ 11 w 57"/>
              <a:gd name="T3" fmla="*/ 62 h 62"/>
              <a:gd name="T4" fmla="*/ 0 w 57"/>
              <a:gd name="T5" fmla="*/ 52 h 62"/>
              <a:gd name="T6" fmla="*/ 12 w 57"/>
              <a:gd name="T7" fmla="*/ 29 h 62"/>
              <a:gd name="T8" fmla="*/ 11 w 57"/>
              <a:gd name="T9" fmla="*/ 34 h 62"/>
              <a:gd name="T10" fmla="*/ 11 w 57"/>
              <a:gd name="T11" fmla="*/ 42 h 62"/>
              <a:gd name="T12" fmla="*/ 6 w 57"/>
              <a:gd name="T13" fmla="*/ 49 h 62"/>
              <a:gd name="T14" fmla="*/ 13 w 57"/>
              <a:gd name="T15" fmla="*/ 57 h 62"/>
              <a:gd name="T16" fmla="*/ 21 w 57"/>
              <a:gd name="T17" fmla="*/ 49 h 62"/>
              <a:gd name="T18" fmla="*/ 16 w 57"/>
              <a:gd name="T19" fmla="*/ 42 h 62"/>
              <a:gd name="T20" fmla="*/ 16 w 57"/>
              <a:gd name="T21" fmla="*/ 34 h 62"/>
              <a:gd name="T22" fmla="*/ 17 w 57"/>
              <a:gd name="T23" fmla="*/ 30 h 62"/>
              <a:gd name="T24" fmla="*/ 29 w 57"/>
              <a:gd name="T25" fmla="*/ 34 h 62"/>
              <a:gd name="T26" fmla="*/ 41 w 57"/>
              <a:gd name="T27" fmla="*/ 30 h 62"/>
              <a:gd name="T28" fmla="*/ 42 w 57"/>
              <a:gd name="T29" fmla="*/ 34 h 62"/>
              <a:gd name="T30" fmla="*/ 42 w 57"/>
              <a:gd name="T31" fmla="*/ 36 h 62"/>
              <a:gd name="T32" fmla="*/ 31 w 57"/>
              <a:gd name="T33" fmla="*/ 47 h 62"/>
              <a:gd name="T34" fmla="*/ 31 w 57"/>
              <a:gd name="T35" fmla="*/ 50 h 62"/>
              <a:gd name="T36" fmla="*/ 30 w 57"/>
              <a:gd name="T37" fmla="*/ 53 h 62"/>
              <a:gd name="T38" fmla="*/ 34 w 57"/>
              <a:gd name="T39" fmla="*/ 57 h 62"/>
              <a:gd name="T40" fmla="*/ 38 w 57"/>
              <a:gd name="T41" fmla="*/ 53 h 62"/>
              <a:gd name="T42" fmla="*/ 36 w 57"/>
              <a:gd name="T43" fmla="*/ 50 h 62"/>
              <a:gd name="T44" fmla="*/ 36 w 57"/>
              <a:gd name="T45" fmla="*/ 47 h 62"/>
              <a:gd name="T46" fmla="*/ 42 w 57"/>
              <a:gd name="T47" fmla="*/ 42 h 62"/>
              <a:gd name="T48" fmla="*/ 47 w 57"/>
              <a:gd name="T49" fmla="*/ 47 h 62"/>
              <a:gd name="T50" fmla="*/ 47 w 57"/>
              <a:gd name="T51" fmla="*/ 50 h 62"/>
              <a:gd name="T52" fmla="*/ 45 w 57"/>
              <a:gd name="T53" fmla="*/ 53 h 62"/>
              <a:gd name="T54" fmla="*/ 49 w 57"/>
              <a:gd name="T55" fmla="*/ 57 h 62"/>
              <a:gd name="T56" fmla="*/ 53 w 57"/>
              <a:gd name="T57" fmla="*/ 53 h 62"/>
              <a:gd name="T58" fmla="*/ 52 w 57"/>
              <a:gd name="T59" fmla="*/ 50 h 62"/>
              <a:gd name="T60" fmla="*/ 52 w 57"/>
              <a:gd name="T61" fmla="*/ 47 h 62"/>
              <a:gd name="T62" fmla="*/ 47 w 57"/>
              <a:gd name="T63" fmla="*/ 38 h 62"/>
              <a:gd name="T64" fmla="*/ 46 w 57"/>
              <a:gd name="T65" fmla="*/ 29 h 62"/>
              <a:gd name="T66" fmla="*/ 57 w 57"/>
              <a:gd name="T67" fmla="*/ 52 h 62"/>
              <a:gd name="T68" fmla="*/ 46 w 57"/>
              <a:gd name="T69" fmla="*/ 62 h 62"/>
              <a:gd name="T70" fmla="*/ 13 w 57"/>
              <a:gd name="T71" fmla="*/ 52 h 62"/>
              <a:gd name="T72" fmla="*/ 11 w 57"/>
              <a:gd name="T73" fmla="*/ 49 h 62"/>
              <a:gd name="T74" fmla="*/ 13 w 57"/>
              <a:gd name="T75" fmla="*/ 47 h 62"/>
              <a:gd name="T76" fmla="*/ 16 w 57"/>
              <a:gd name="T77" fmla="*/ 49 h 62"/>
              <a:gd name="T78" fmla="*/ 13 w 57"/>
              <a:gd name="T79" fmla="*/ 52 h 62"/>
              <a:gd name="T80" fmla="*/ 29 w 57"/>
              <a:gd name="T81" fmla="*/ 31 h 62"/>
              <a:gd name="T82" fmla="*/ 13 w 57"/>
              <a:gd name="T83" fmla="*/ 16 h 62"/>
              <a:gd name="T84" fmla="*/ 29 w 57"/>
              <a:gd name="T85" fmla="*/ 0 h 62"/>
              <a:gd name="T86" fmla="*/ 44 w 57"/>
              <a:gd name="T87" fmla="*/ 16 h 62"/>
              <a:gd name="T88" fmla="*/ 29 w 57"/>
              <a:gd name="T89" fmla="*/ 31 h 6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7" h="62">
                <a:moveTo>
                  <a:pt x="46" y="62"/>
                </a:move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8"/>
                  <a:pt x="0" y="52"/>
                </a:cubicBezTo>
                <a:cubicBezTo>
                  <a:pt x="0" y="44"/>
                  <a:pt x="2" y="31"/>
                  <a:pt x="12" y="29"/>
                </a:cubicBezTo>
                <a:cubicBezTo>
                  <a:pt x="11" y="31"/>
                  <a:pt x="11" y="32"/>
                  <a:pt x="11" y="34"/>
                </a:cubicBezTo>
                <a:cubicBezTo>
                  <a:pt x="11" y="42"/>
                  <a:pt x="11" y="42"/>
                  <a:pt x="11" y="42"/>
                </a:cubicBezTo>
                <a:cubicBezTo>
                  <a:pt x="8" y="43"/>
                  <a:pt x="6" y="46"/>
                  <a:pt x="6" y="49"/>
                </a:cubicBezTo>
                <a:cubicBezTo>
                  <a:pt x="6" y="54"/>
                  <a:pt x="9" y="57"/>
                  <a:pt x="13" y="57"/>
                </a:cubicBezTo>
                <a:cubicBezTo>
                  <a:pt x="18" y="57"/>
                  <a:pt x="21" y="54"/>
                  <a:pt x="21" y="49"/>
                </a:cubicBezTo>
                <a:cubicBezTo>
                  <a:pt x="21" y="46"/>
                  <a:pt x="19" y="43"/>
                  <a:pt x="16" y="42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3"/>
                  <a:pt x="16" y="31"/>
                  <a:pt x="17" y="30"/>
                </a:cubicBezTo>
                <a:cubicBezTo>
                  <a:pt x="20" y="33"/>
                  <a:pt x="24" y="34"/>
                  <a:pt x="29" y="34"/>
                </a:cubicBezTo>
                <a:cubicBezTo>
                  <a:pt x="33" y="34"/>
                  <a:pt x="37" y="33"/>
                  <a:pt x="41" y="30"/>
                </a:cubicBezTo>
                <a:cubicBezTo>
                  <a:pt x="41" y="31"/>
                  <a:pt x="42" y="33"/>
                  <a:pt x="42" y="34"/>
                </a:cubicBezTo>
                <a:cubicBezTo>
                  <a:pt x="42" y="36"/>
                  <a:pt x="42" y="36"/>
                  <a:pt x="42" y="36"/>
                </a:cubicBezTo>
                <a:cubicBezTo>
                  <a:pt x="36" y="36"/>
                  <a:pt x="31" y="41"/>
                  <a:pt x="31" y="47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1"/>
                  <a:pt x="30" y="52"/>
                  <a:pt x="30" y="53"/>
                </a:cubicBezTo>
                <a:cubicBezTo>
                  <a:pt x="30" y="55"/>
                  <a:pt x="32" y="57"/>
                  <a:pt x="34" y="57"/>
                </a:cubicBezTo>
                <a:cubicBezTo>
                  <a:pt x="36" y="57"/>
                  <a:pt x="38" y="55"/>
                  <a:pt x="38" y="53"/>
                </a:cubicBezTo>
                <a:cubicBezTo>
                  <a:pt x="38" y="52"/>
                  <a:pt x="37" y="51"/>
                  <a:pt x="36" y="50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4"/>
                  <a:pt x="39" y="42"/>
                  <a:pt x="42" y="42"/>
                </a:cubicBezTo>
                <a:cubicBezTo>
                  <a:pt x="44" y="42"/>
                  <a:pt x="47" y="44"/>
                  <a:pt x="47" y="47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1"/>
                  <a:pt x="45" y="52"/>
                  <a:pt x="45" y="53"/>
                </a:cubicBezTo>
                <a:cubicBezTo>
                  <a:pt x="45" y="55"/>
                  <a:pt x="47" y="57"/>
                  <a:pt x="49" y="57"/>
                </a:cubicBezTo>
                <a:cubicBezTo>
                  <a:pt x="51" y="57"/>
                  <a:pt x="53" y="55"/>
                  <a:pt x="53" y="53"/>
                </a:cubicBezTo>
                <a:cubicBezTo>
                  <a:pt x="53" y="52"/>
                  <a:pt x="53" y="51"/>
                  <a:pt x="52" y="50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3"/>
                  <a:pt x="50" y="40"/>
                  <a:pt x="47" y="38"/>
                </a:cubicBezTo>
                <a:cubicBezTo>
                  <a:pt x="47" y="35"/>
                  <a:pt x="47" y="32"/>
                  <a:pt x="46" y="29"/>
                </a:cubicBezTo>
                <a:cubicBezTo>
                  <a:pt x="55" y="31"/>
                  <a:pt x="57" y="44"/>
                  <a:pt x="57" y="52"/>
                </a:cubicBezTo>
                <a:cubicBezTo>
                  <a:pt x="57" y="58"/>
                  <a:pt x="53" y="62"/>
                  <a:pt x="46" y="62"/>
                </a:cubicBezTo>
                <a:close/>
                <a:moveTo>
                  <a:pt x="13" y="52"/>
                </a:moveTo>
                <a:cubicBezTo>
                  <a:pt x="12" y="52"/>
                  <a:pt x="11" y="51"/>
                  <a:pt x="11" y="49"/>
                </a:cubicBezTo>
                <a:cubicBezTo>
                  <a:pt x="11" y="48"/>
                  <a:pt x="12" y="47"/>
                  <a:pt x="13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6" y="51"/>
                  <a:pt x="15" y="52"/>
                  <a:pt x="13" y="52"/>
                </a:cubicBezTo>
                <a:close/>
                <a:moveTo>
                  <a:pt x="29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9" y="0"/>
                </a:cubicBezTo>
                <a:cubicBezTo>
                  <a:pt x="37" y="0"/>
                  <a:pt x="44" y="7"/>
                  <a:pt x="44" y="16"/>
                </a:cubicBezTo>
                <a:cubicBezTo>
                  <a:pt x="44" y="24"/>
                  <a:pt x="37" y="31"/>
                  <a:pt x="29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33" name="Freeform 27">
            <a:extLst>
              <a:ext uri="{FF2B5EF4-FFF2-40B4-BE49-F238E27FC236}">
                <a16:creationId xmlns:a16="http://schemas.microsoft.com/office/drawing/2014/main" id="{FA8899DC-D47D-7C45-976A-2E56E3E17071}"/>
              </a:ext>
            </a:extLst>
          </p:cNvPr>
          <p:cNvSpPr>
            <a:spLocks/>
          </p:cNvSpPr>
          <p:nvPr/>
        </p:nvSpPr>
        <p:spPr bwMode="auto">
          <a:xfrm>
            <a:off x="1487488" y="1585913"/>
            <a:ext cx="203200" cy="233362"/>
          </a:xfrm>
          <a:custGeom>
            <a:avLst/>
            <a:gdLst>
              <a:gd name="T0" fmla="*/ 59 w 59"/>
              <a:gd name="T1" fmla="*/ 41 h 68"/>
              <a:gd name="T2" fmla="*/ 51 w 59"/>
              <a:gd name="T3" fmla="*/ 42 h 68"/>
              <a:gd name="T4" fmla="*/ 32 w 59"/>
              <a:gd name="T5" fmla="*/ 66 h 68"/>
              <a:gd name="T6" fmla="*/ 25 w 59"/>
              <a:gd name="T7" fmla="*/ 66 h 68"/>
              <a:gd name="T8" fmla="*/ 0 w 59"/>
              <a:gd name="T9" fmla="*/ 10 h 68"/>
              <a:gd name="T10" fmla="*/ 12 w 59"/>
              <a:gd name="T11" fmla="*/ 10 h 68"/>
              <a:gd name="T12" fmla="*/ 29 w 59"/>
              <a:gd name="T13" fmla="*/ 56 h 68"/>
              <a:gd name="T14" fmla="*/ 41 w 59"/>
              <a:gd name="T15" fmla="*/ 40 h 68"/>
              <a:gd name="T16" fmla="*/ 29 w 59"/>
              <a:gd name="T17" fmla="*/ 18 h 68"/>
              <a:gd name="T18" fmla="*/ 44 w 59"/>
              <a:gd name="T19" fmla="*/ 0 h 68"/>
              <a:gd name="T20" fmla="*/ 59 w 59"/>
              <a:gd name="T21" fmla="*/ 16 h 68"/>
              <a:gd name="T22" fmla="*/ 57 w 59"/>
              <a:gd name="T23" fmla="*/ 28 h 68"/>
              <a:gd name="T24" fmla="*/ 47 w 59"/>
              <a:gd name="T25" fmla="*/ 25 h 68"/>
              <a:gd name="T26" fmla="*/ 48 w 59"/>
              <a:gd name="T27" fmla="*/ 17 h 68"/>
              <a:gd name="T28" fmla="*/ 44 w 59"/>
              <a:gd name="T29" fmla="*/ 10 h 68"/>
              <a:gd name="T30" fmla="*/ 39 w 59"/>
              <a:gd name="T31" fmla="*/ 18 h 68"/>
              <a:gd name="T32" fmla="*/ 54 w 59"/>
              <a:gd name="T33" fmla="*/ 34 h 68"/>
              <a:gd name="T34" fmla="*/ 59 w 59"/>
              <a:gd name="T35" fmla="*/ 34 h 68"/>
              <a:gd name="T36" fmla="*/ 59 w 59"/>
              <a:gd name="T37" fmla="*/ 41 h 6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9" h="68">
                <a:moveTo>
                  <a:pt x="59" y="41"/>
                </a:moveTo>
                <a:cubicBezTo>
                  <a:pt x="56" y="42"/>
                  <a:pt x="53" y="42"/>
                  <a:pt x="51" y="42"/>
                </a:cubicBezTo>
                <a:cubicBezTo>
                  <a:pt x="45" y="54"/>
                  <a:pt x="35" y="64"/>
                  <a:pt x="32" y="66"/>
                </a:cubicBezTo>
                <a:cubicBezTo>
                  <a:pt x="30" y="67"/>
                  <a:pt x="28" y="68"/>
                  <a:pt x="25" y="66"/>
                </a:cubicBezTo>
                <a:cubicBezTo>
                  <a:pt x="21" y="64"/>
                  <a:pt x="6" y="51"/>
                  <a:pt x="0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5" y="35"/>
                  <a:pt x="22" y="47"/>
                  <a:pt x="29" y="56"/>
                </a:cubicBezTo>
                <a:cubicBezTo>
                  <a:pt x="33" y="52"/>
                  <a:pt x="38" y="46"/>
                  <a:pt x="41" y="40"/>
                </a:cubicBezTo>
                <a:cubicBezTo>
                  <a:pt x="33" y="36"/>
                  <a:pt x="29" y="28"/>
                  <a:pt x="29" y="18"/>
                </a:cubicBezTo>
                <a:cubicBezTo>
                  <a:pt x="29" y="8"/>
                  <a:pt x="34" y="0"/>
                  <a:pt x="44" y="0"/>
                </a:cubicBezTo>
                <a:cubicBezTo>
                  <a:pt x="54" y="0"/>
                  <a:pt x="59" y="6"/>
                  <a:pt x="59" y="16"/>
                </a:cubicBezTo>
                <a:cubicBezTo>
                  <a:pt x="59" y="20"/>
                  <a:pt x="58" y="25"/>
                  <a:pt x="57" y="28"/>
                </a:cubicBezTo>
                <a:cubicBezTo>
                  <a:pt x="57" y="28"/>
                  <a:pt x="49" y="29"/>
                  <a:pt x="47" y="25"/>
                </a:cubicBezTo>
                <a:cubicBezTo>
                  <a:pt x="47" y="23"/>
                  <a:pt x="48" y="20"/>
                  <a:pt x="48" y="17"/>
                </a:cubicBezTo>
                <a:cubicBezTo>
                  <a:pt x="48" y="13"/>
                  <a:pt x="46" y="10"/>
                  <a:pt x="44" y="10"/>
                </a:cubicBezTo>
                <a:cubicBezTo>
                  <a:pt x="41" y="10"/>
                  <a:pt x="39" y="13"/>
                  <a:pt x="39" y="18"/>
                </a:cubicBezTo>
                <a:cubicBezTo>
                  <a:pt x="39" y="28"/>
                  <a:pt x="46" y="34"/>
                  <a:pt x="54" y="34"/>
                </a:cubicBezTo>
                <a:cubicBezTo>
                  <a:pt x="56" y="34"/>
                  <a:pt x="57" y="34"/>
                  <a:pt x="59" y="34"/>
                </a:cubicBezTo>
                <a:lnTo>
                  <a:pt x="59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34" name="Freeform 28">
            <a:extLst>
              <a:ext uri="{FF2B5EF4-FFF2-40B4-BE49-F238E27FC236}">
                <a16:creationId xmlns:a16="http://schemas.microsoft.com/office/drawing/2014/main" id="{B872BDFD-521B-C544-B77D-936CB904B234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1612900"/>
            <a:ext cx="230187" cy="196850"/>
          </a:xfrm>
          <a:custGeom>
            <a:avLst/>
            <a:gdLst>
              <a:gd name="T0" fmla="*/ 31 w 67"/>
              <a:gd name="T1" fmla="*/ 50 h 57"/>
              <a:gd name="T2" fmla="*/ 29 w 67"/>
              <a:gd name="T3" fmla="*/ 53 h 57"/>
              <a:gd name="T4" fmla="*/ 27 w 67"/>
              <a:gd name="T5" fmla="*/ 52 h 57"/>
              <a:gd name="T6" fmla="*/ 14 w 67"/>
              <a:gd name="T7" fmla="*/ 39 h 57"/>
              <a:gd name="T8" fmla="*/ 3 w 67"/>
              <a:gd name="T9" fmla="*/ 39 h 57"/>
              <a:gd name="T10" fmla="*/ 0 w 67"/>
              <a:gd name="T11" fmla="*/ 36 h 57"/>
              <a:gd name="T12" fmla="*/ 0 w 67"/>
              <a:gd name="T13" fmla="*/ 21 h 57"/>
              <a:gd name="T14" fmla="*/ 3 w 67"/>
              <a:gd name="T15" fmla="*/ 18 h 57"/>
              <a:gd name="T16" fmla="*/ 14 w 67"/>
              <a:gd name="T17" fmla="*/ 18 h 57"/>
              <a:gd name="T18" fmla="*/ 27 w 67"/>
              <a:gd name="T19" fmla="*/ 5 h 57"/>
              <a:gd name="T20" fmla="*/ 29 w 67"/>
              <a:gd name="T21" fmla="*/ 4 h 57"/>
              <a:gd name="T22" fmla="*/ 31 w 67"/>
              <a:gd name="T23" fmla="*/ 6 h 57"/>
              <a:gd name="T24" fmla="*/ 31 w 67"/>
              <a:gd name="T25" fmla="*/ 50 h 57"/>
              <a:gd name="T26" fmla="*/ 41 w 67"/>
              <a:gd name="T27" fmla="*/ 38 h 57"/>
              <a:gd name="T28" fmla="*/ 40 w 67"/>
              <a:gd name="T29" fmla="*/ 38 h 57"/>
              <a:gd name="T30" fmla="*/ 37 w 67"/>
              <a:gd name="T31" fmla="*/ 35 h 57"/>
              <a:gd name="T32" fmla="*/ 42 w 67"/>
              <a:gd name="T33" fmla="*/ 28 h 57"/>
              <a:gd name="T34" fmla="*/ 37 w 67"/>
              <a:gd name="T35" fmla="*/ 21 h 57"/>
              <a:gd name="T36" fmla="*/ 40 w 67"/>
              <a:gd name="T37" fmla="*/ 19 h 57"/>
              <a:gd name="T38" fmla="*/ 41 w 67"/>
              <a:gd name="T39" fmla="*/ 19 h 57"/>
              <a:gd name="T40" fmla="*/ 47 w 67"/>
              <a:gd name="T41" fmla="*/ 28 h 57"/>
              <a:gd name="T42" fmla="*/ 41 w 67"/>
              <a:gd name="T43" fmla="*/ 38 h 57"/>
              <a:gd name="T44" fmla="*/ 45 w 67"/>
              <a:gd name="T45" fmla="*/ 47 h 57"/>
              <a:gd name="T46" fmla="*/ 44 w 67"/>
              <a:gd name="T47" fmla="*/ 47 h 57"/>
              <a:gd name="T48" fmla="*/ 41 w 67"/>
              <a:gd name="T49" fmla="*/ 45 h 57"/>
              <a:gd name="T50" fmla="*/ 43 w 67"/>
              <a:gd name="T51" fmla="*/ 42 h 57"/>
              <a:gd name="T52" fmla="*/ 46 w 67"/>
              <a:gd name="T53" fmla="*/ 41 h 57"/>
              <a:gd name="T54" fmla="*/ 52 w 67"/>
              <a:gd name="T55" fmla="*/ 28 h 57"/>
              <a:gd name="T56" fmla="*/ 46 w 67"/>
              <a:gd name="T57" fmla="*/ 16 h 57"/>
              <a:gd name="T58" fmla="*/ 43 w 67"/>
              <a:gd name="T59" fmla="*/ 14 h 57"/>
              <a:gd name="T60" fmla="*/ 41 w 67"/>
              <a:gd name="T61" fmla="*/ 12 h 57"/>
              <a:gd name="T62" fmla="*/ 44 w 67"/>
              <a:gd name="T63" fmla="*/ 9 h 57"/>
              <a:gd name="T64" fmla="*/ 45 w 67"/>
              <a:gd name="T65" fmla="*/ 9 h 57"/>
              <a:gd name="T66" fmla="*/ 57 w 67"/>
              <a:gd name="T67" fmla="*/ 28 h 57"/>
              <a:gd name="T68" fmla="*/ 45 w 67"/>
              <a:gd name="T69" fmla="*/ 47 h 57"/>
              <a:gd name="T70" fmla="*/ 49 w 67"/>
              <a:gd name="T71" fmla="*/ 57 h 57"/>
              <a:gd name="T72" fmla="*/ 48 w 67"/>
              <a:gd name="T73" fmla="*/ 57 h 57"/>
              <a:gd name="T74" fmla="*/ 45 w 67"/>
              <a:gd name="T75" fmla="*/ 54 h 57"/>
              <a:gd name="T76" fmla="*/ 47 w 67"/>
              <a:gd name="T77" fmla="*/ 52 h 57"/>
              <a:gd name="T78" fmla="*/ 48 w 67"/>
              <a:gd name="T79" fmla="*/ 51 h 57"/>
              <a:gd name="T80" fmla="*/ 52 w 67"/>
              <a:gd name="T81" fmla="*/ 49 h 57"/>
              <a:gd name="T82" fmla="*/ 62 w 67"/>
              <a:gd name="T83" fmla="*/ 28 h 57"/>
              <a:gd name="T84" fmla="*/ 52 w 67"/>
              <a:gd name="T85" fmla="*/ 8 h 57"/>
              <a:gd name="T86" fmla="*/ 48 w 67"/>
              <a:gd name="T87" fmla="*/ 6 h 57"/>
              <a:gd name="T88" fmla="*/ 47 w 67"/>
              <a:gd name="T89" fmla="*/ 5 h 57"/>
              <a:gd name="T90" fmla="*/ 45 w 67"/>
              <a:gd name="T91" fmla="*/ 2 h 57"/>
              <a:gd name="T92" fmla="*/ 48 w 67"/>
              <a:gd name="T93" fmla="*/ 0 h 57"/>
              <a:gd name="T94" fmla="*/ 49 w 67"/>
              <a:gd name="T95" fmla="*/ 0 h 57"/>
              <a:gd name="T96" fmla="*/ 67 w 67"/>
              <a:gd name="T97" fmla="*/ 28 h 57"/>
              <a:gd name="T98" fmla="*/ 49 w 67"/>
              <a:gd name="T99" fmla="*/ 57 h 57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7" h="57">
                <a:moveTo>
                  <a:pt x="31" y="50"/>
                </a:moveTo>
                <a:cubicBezTo>
                  <a:pt x="31" y="52"/>
                  <a:pt x="30" y="53"/>
                  <a:pt x="29" y="53"/>
                </a:cubicBezTo>
                <a:cubicBezTo>
                  <a:pt x="28" y="53"/>
                  <a:pt x="27" y="52"/>
                  <a:pt x="27" y="52"/>
                </a:cubicBezTo>
                <a:cubicBezTo>
                  <a:pt x="14" y="39"/>
                  <a:pt x="14" y="39"/>
                  <a:pt x="14" y="39"/>
                </a:cubicBezTo>
                <a:cubicBezTo>
                  <a:pt x="3" y="39"/>
                  <a:pt x="3" y="39"/>
                  <a:pt x="3" y="39"/>
                </a:cubicBezTo>
                <a:cubicBezTo>
                  <a:pt x="2" y="39"/>
                  <a:pt x="0" y="37"/>
                  <a:pt x="0" y="36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9"/>
                  <a:pt x="2" y="18"/>
                  <a:pt x="3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4"/>
                  <a:pt x="28" y="4"/>
                  <a:pt x="29" y="4"/>
                </a:cubicBezTo>
                <a:cubicBezTo>
                  <a:pt x="30" y="4"/>
                  <a:pt x="31" y="5"/>
                  <a:pt x="31" y="6"/>
                </a:cubicBezTo>
                <a:lnTo>
                  <a:pt x="31" y="50"/>
                </a:lnTo>
                <a:close/>
                <a:moveTo>
                  <a:pt x="41" y="38"/>
                </a:moveTo>
                <a:cubicBezTo>
                  <a:pt x="40" y="38"/>
                  <a:pt x="40" y="38"/>
                  <a:pt x="40" y="38"/>
                </a:cubicBezTo>
                <a:cubicBezTo>
                  <a:pt x="38" y="38"/>
                  <a:pt x="37" y="37"/>
                  <a:pt x="37" y="35"/>
                </a:cubicBezTo>
                <a:cubicBezTo>
                  <a:pt x="37" y="32"/>
                  <a:pt x="42" y="33"/>
                  <a:pt x="42" y="28"/>
                </a:cubicBezTo>
                <a:cubicBezTo>
                  <a:pt x="42" y="23"/>
                  <a:pt x="37" y="24"/>
                  <a:pt x="37" y="21"/>
                </a:cubicBezTo>
                <a:cubicBezTo>
                  <a:pt x="37" y="20"/>
                  <a:pt x="38" y="19"/>
                  <a:pt x="40" y="19"/>
                </a:cubicBezTo>
                <a:cubicBezTo>
                  <a:pt x="40" y="19"/>
                  <a:pt x="40" y="19"/>
                  <a:pt x="41" y="19"/>
                </a:cubicBezTo>
                <a:cubicBezTo>
                  <a:pt x="44" y="20"/>
                  <a:pt x="47" y="24"/>
                  <a:pt x="47" y="28"/>
                </a:cubicBezTo>
                <a:cubicBezTo>
                  <a:pt x="47" y="32"/>
                  <a:pt x="44" y="36"/>
                  <a:pt x="41" y="38"/>
                </a:cubicBezTo>
                <a:close/>
                <a:moveTo>
                  <a:pt x="45" y="47"/>
                </a:moveTo>
                <a:cubicBezTo>
                  <a:pt x="44" y="47"/>
                  <a:pt x="44" y="47"/>
                  <a:pt x="44" y="47"/>
                </a:cubicBezTo>
                <a:cubicBezTo>
                  <a:pt x="42" y="47"/>
                  <a:pt x="41" y="46"/>
                  <a:pt x="41" y="45"/>
                </a:cubicBezTo>
                <a:cubicBezTo>
                  <a:pt x="41" y="44"/>
                  <a:pt x="42" y="43"/>
                  <a:pt x="43" y="42"/>
                </a:cubicBezTo>
                <a:cubicBezTo>
                  <a:pt x="44" y="42"/>
                  <a:pt x="45" y="41"/>
                  <a:pt x="46" y="41"/>
                </a:cubicBezTo>
                <a:cubicBezTo>
                  <a:pt x="50" y="38"/>
                  <a:pt x="52" y="33"/>
                  <a:pt x="52" y="28"/>
                </a:cubicBezTo>
                <a:cubicBezTo>
                  <a:pt x="52" y="23"/>
                  <a:pt x="50" y="19"/>
                  <a:pt x="46" y="16"/>
                </a:cubicBezTo>
                <a:cubicBezTo>
                  <a:pt x="45" y="15"/>
                  <a:pt x="44" y="15"/>
                  <a:pt x="43" y="14"/>
                </a:cubicBezTo>
                <a:cubicBezTo>
                  <a:pt x="42" y="14"/>
                  <a:pt x="41" y="13"/>
                  <a:pt x="41" y="12"/>
                </a:cubicBezTo>
                <a:cubicBezTo>
                  <a:pt x="41" y="10"/>
                  <a:pt x="42" y="9"/>
                  <a:pt x="44" y="9"/>
                </a:cubicBezTo>
                <a:cubicBezTo>
                  <a:pt x="44" y="9"/>
                  <a:pt x="44" y="9"/>
                  <a:pt x="45" y="9"/>
                </a:cubicBezTo>
                <a:cubicBezTo>
                  <a:pt x="52" y="13"/>
                  <a:pt x="57" y="20"/>
                  <a:pt x="57" y="28"/>
                </a:cubicBezTo>
                <a:cubicBezTo>
                  <a:pt x="57" y="36"/>
                  <a:pt x="52" y="44"/>
                  <a:pt x="45" y="47"/>
                </a:cubicBezTo>
                <a:close/>
                <a:moveTo>
                  <a:pt x="49" y="57"/>
                </a:moveTo>
                <a:cubicBezTo>
                  <a:pt x="48" y="57"/>
                  <a:pt x="48" y="57"/>
                  <a:pt x="48" y="57"/>
                </a:cubicBezTo>
                <a:cubicBezTo>
                  <a:pt x="46" y="57"/>
                  <a:pt x="45" y="56"/>
                  <a:pt x="45" y="54"/>
                </a:cubicBezTo>
                <a:cubicBezTo>
                  <a:pt x="45" y="53"/>
                  <a:pt x="46" y="52"/>
                  <a:pt x="47" y="52"/>
                </a:cubicBezTo>
                <a:cubicBezTo>
                  <a:pt x="47" y="52"/>
                  <a:pt x="48" y="51"/>
                  <a:pt x="48" y="51"/>
                </a:cubicBezTo>
                <a:cubicBezTo>
                  <a:pt x="50" y="50"/>
                  <a:pt x="51" y="50"/>
                  <a:pt x="52" y="49"/>
                </a:cubicBezTo>
                <a:cubicBezTo>
                  <a:pt x="58" y="44"/>
                  <a:pt x="62" y="36"/>
                  <a:pt x="62" y="28"/>
                </a:cubicBezTo>
                <a:cubicBezTo>
                  <a:pt x="62" y="20"/>
                  <a:pt x="58" y="12"/>
                  <a:pt x="52" y="8"/>
                </a:cubicBezTo>
                <a:cubicBezTo>
                  <a:pt x="51" y="7"/>
                  <a:pt x="50" y="6"/>
                  <a:pt x="48" y="6"/>
                </a:cubicBezTo>
                <a:cubicBezTo>
                  <a:pt x="48" y="5"/>
                  <a:pt x="47" y="5"/>
                  <a:pt x="47" y="5"/>
                </a:cubicBezTo>
                <a:cubicBezTo>
                  <a:pt x="46" y="4"/>
                  <a:pt x="45" y="3"/>
                  <a:pt x="45" y="2"/>
                </a:cubicBezTo>
                <a:cubicBezTo>
                  <a:pt x="45" y="1"/>
                  <a:pt x="46" y="0"/>
                  <a:pt x="48" y="0"/>
                </a:cubicBezTo>
                <a:cubicBezTo>
                  <a:pt x="48" y="0"/>
                  <a:pt x="48" y="0"/>
                  <a:pt x="49" y="0"/>
                </a:cubicBezTo>
                <a:cubicBezTo>
                  <a:pt x="60" y="5"/>
                  <a:pt x="67" y="16"/>
                  <a:pt x="67" y="28"/>
                </a:cubicBezTo>
                <a:cubicBezTo>
                  <a:pt x="67" y="41"/>
                  <a:pt x="60" y="52"/>
                  <a:pt x="49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35" name="Freeform 29">
            <a:extLst>
              <a:ext uri="{FF2B5EF4-FFF2-40B4-BE49-F238E27FC236}">
                <a16:creationId xmlns:a16="http://schemas.microsoft.com/office/drawing/2014/main" id="{BEEC5587-B0EF-9742-8F40-6AD5586271C4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1595438"/>
            <a:ext cx="280987" cy="231775"/>
          </a:xfrm>
          <a:custGeom>
            <a:avLst/>
            <a:gdLst>
              <a:gd name="T0" fmla="*/ 55 w 82"/>
              <a:gd name="T1" fmla="*/ 20 h 67"/>
              <a:gd name="T2" fmla="*/ 31 w 82"/>
              <a:gd name="T3" fmla="*/ 43 h 67"/>
              <a:gd name="T4" fmla="*/ 32 w 82"/>
              <a:gd name="T5" fmla="*/ 49 h 67"/>
              <a:gd name="T6" fmla="*/ 29 w 82"/>
              <a:gd name="T7" fmla="*/ 49 h 67"/>
              <a:gd name="T8" fmla="*/ 19 w 82"/>
              <a:gd name="T9" fmla="*/ 48 h 67"/>
              <a:gd name="T10" fmla="*/ 9 w 82"/>
              <a:gd name="T11" fmla="*/ 53 h 67"/>
              <a:gd name="T12" fmla="*/ 11 w 82"/>
              <a:gd name="T13" fmla="*/ 44 h 67"/>
              <a:gd name="T14" fmla="*/ 0 w 82"/>
              <a:gd name="T15" fmla="*/ 25 h 67"/>
              <a:gd name="T16" fmla="*/ 29 w 82"/>
              <a:gd name="T17" fmla="*/ 0 h 67"/>
              <a:gd name="T18" fmla="*/ 58 w 82"/>
              <a:gd name="T19" fmla="*/ 20 h 67"/>
              <a:gd name="T20" fmla="*/ 55 w 82"/>
              <a:gd name="T21" fmla="*/ 20 h 67"/>
              <a:gd name="T22" fmla="*/ 19 w 82"/>
              <a:gd name="T23" fmla="*/ 12 h 67"/>
              <a:gd name="T24" fmla="*/ 15 w 82"/>
              <a:gd name="T25" fmla="*/ 16 h 67"/>
              <a:gd name="T26" fmla="*/ 19 w 82"/>
              <a:gd name="T27" fmla="*/ 19 h 67"/>
              <a:gd name="T28" fmla="*/ 23 w 82"/>
              <a:gd name="T29" fmla="*/ 16 h 67"/>
              <a:gd name="T30" fmla="*/ 19 w 82"/>
              <a:gd name="T31" fmla="*/ 12 h 67"/>
              <a:gd name="T32" fmla="*/ 72 w 82"/>
              <a:gd name="T33" fmla="*/ 60 h 67"/>
              <a:gd name="T34" fmla="*/ 74 w 82"/>
              <a:gd name="T35" fmla="*/ 67 h 67"/>
              <a:gd name="T36" fmla="*/ 66 w 82"/>
              <a:gd name="T37" fmla="*/ 62 h 67"/>
              <a:gd name="T38" fmla="*/ 57 w 82"/>
              <a:gd name="T39" fmla="*/ 64 h 67"/>
              <a:gd name="T40" fmla="*/ 33 w 82"/>
              <a:gd name="T41" fmla="*/ 43 h 67"/>
              <a:gd name="T42" fmla="*/ 57 w 82"/>
              <a:gd name="T43" fmla="*/ 22 h 67"/>
              <a:gd name="T44" fmla="*/ 82 w 82"/>
              <a:gd name="T45" fmla="*/ 43 h 67"/>
              <a:gd name="T46" fmla="*/ 72 w 82"/>
              <a:gd name="T47" fmla="*/ 60 h 67"/>
              <a:gd name="T48" fmla="*/ 40 w 82"/>
              <a:gd name="T49" fmla="*/ 12 h 67"/>
              <a:gd name="T50" fmla="*/ 35 w 82"/>
              <a:gd name="T51" fmla="*/ 16 h 67"/>
              <a:gd name="T52" fmla="*/ 40 w 82"/>
              <a:gd name="T53" fmla="*/ 19 h 67"/>
              <a:gd name="T54" fmla="*/ 43 w 82"/>
              <a:gd name="T55" fmla="*/ 16 h 67"/>
              <a:gd name="T56" fmla="*/ 40 w 82"/>
              <a:gd name="T57" fmla="*/ 12 h 67"/>
              <a:gd name="T58" fmla="*/ 49 w 82"/>
              <a:gd name="T59" fmla="*/ 33 h 67"/>
              <a:gd name="T60" fmla="*/ 46 w 82"/>
              <a:gd name="T61" fmla="*/ 36 h 67"/>
              <a:gd name="T62" fmla="*/ 49 w 82"/>
              <a:gd name="T63" fmla="*/ 39 h 67"/>
              <a:gd name="T64" fmla="*/ 53 w 82"/>
              <a:gd name="T65" fmla="*/ 36 h 67"/>
              <a:gd name="T66" fmla="*/ 49 w 82"/>
              <a:gd name="T67" fmla="*/ 33 h 67"/>
              <a:gd name="T68" fmla="*/ 65 w 82"/>
              <a:gd name="T69" fmla="*/ 33 h 67"/>
              <a:gd name="T70" fmla="*/ 62 w 82"/>
              <a:gd name="T71" fmla="*/ 36 h 67"/>
              <a:gd name="T72" fmla="*/ 65 w 82"/>
              <a:gd name="T73" fmla="*/ 39 h 67"/>
              <a:gd name="T74" fmla="*/ 69 w 82"/>
              <a:gd name="T75" fmla="*/ 36 h 67"/>
              <a:gd name="T76" fmla="*/ 65 w 82"/>
              <a:gd name="T77" fmla="*/ 33 h 67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82" h="67">
                <a:moveTo>
                  <a:pt x="55" y="20"/>
                </a:moveTo>
                <a:cubicBezTo>
                  <a:pt x="42" y="20"/>
                  <a:pt x="31" y="30"/>
                  <a:pt x="31" y="43"/>
                </a:cubicBezTo>
                <a:cubicBezTo>
                  <a:pt x="31" y="45"/>
                  <a:pt x="31" y="47"/>
                  <a:pt x="32" y="49"/>
                </a:cubicBezTo>
                <a:cubicBezTo>
                  <a:pt x="31" y="49"/>
                  <a:pt x="30" y="49"/>
                  <a:pt x="29" y="49"/>
                </a:cubicBezTo>
                <a:cubicBezTo>
                  <a:pt x="25" y="49"/>
                  <a:pt x="22" y="49"/>
                  <a:pt x="19" y="48"/>
                </a:cubicBezTo>
                <a:cubicBezTo>
                  <a:pt x="9" y="53"/>
                  <a:pt x="9" y="53"/>
                  <a:pt x="9" y="53"/>
                </a:cubicBezTo>
                <a:cubicBezTo>
                  <a:pt x="11" y="44"/>
                  <a:pt x="11" y="44"/>
                  <a:pt x="11" y="44"/>
                </a:cubicBezTo>
                <a:cubicBezTo>
                  <a:pt x="4" y="39"/>
                  <a:pt x="0" y="33"/>
                  <a:pt x="0" y="25"/>
                </a:cubicBezTo>
                <a:cubicBezTo>
                  <a:pt x="0" y="11"/>
                  <a:pt x="13" y="0"/>
                  <a:pt x="29" y="0"/>
                </a:cubicBezTo>
                <a:cubicBezTo>
                  <a:pt x="43" y="0"/>
                  <a:pt x="56" y="9"/>
                  <a:pt x="58" y="20"/>
                </a:cubicBezTo>
                <a:cubicBezTo>
                  <a:pt x="57" y="20"/>
                  <a:pt x="56" y="20"/>
                  <a:pt x="55" y="20"/>
                </a:cubicBezTo>
                <a:close/>
                <a:moveTo>
                  <a:pt x="19" y="12"/>
                </a:moveTo>
                <a:cubicBezTo>
                  <a:pt x="17" y="12"/>
                  <a:pt x="15" y="14"/>
                  <a:pt x="15" y="16"/>
                </a:cubicBezTo>
                <a:cubicBezTo>
                  <a:pt x="15" y="18"/>
                  <a:pt x="17" y="19"/>
                  <a:pt x="19" y="19"/>
                </a:cubicBezTo>
                <a:cubicBezTo>
                  <a:pt x="22" y="19"/>
                  <a:pt x="23" y="18"/>
                  <a:pt x="23" y="16"/>
                </a:cubicBezTo>
                <a:cubicBezTo>
                  <a:pt x="23" y="14"/>
                  <a:pt x="22" y="12"/>
                  <a:pt x="19" y="12"/>
                </a:cubicBezTo>
                <a:close/>
                <a:moveTo>
                  <a:pt x="72" y="60"/>
                </a:moveTo>
                <a:cubicBezTo>
                  <a:pt x="74" y="67"/>
                  <a:pt x="74" y="67"/>
                  <a:pt x="74" y="67"/>
                </a:cubicBezTo>
                <a:cubicBezTo>
                  <a:pt x="66" y="62"/>
                  <a:pt x="66" y="62"/>
                  <a:pt x="66" y="62"/>
                </a:cubicBezTo>
                <a:cubicBezTo>
                  <a:pt x="63" y="63"/>
                  <a:pt x="60" y="64"/>
                  <a:pt x="57" y="64"/>
                </a:cubicBezTo>
                <a:cubicBezTo>
                  <a:pt x="43" y="64"/>
                  <a:pt x="33" y="54"/>
                  <a:pt x="33" y="43"/>
                </a:cubicBezTo>
                <a:cubicBezTo>
                  <a:pt x="33" y="31"/>
                  <a:pt x="43" y="22"/>
                  <a:pt x="57" y="22"/>
                </a:cubicBezTo>
                <a:cubicBezTo>
                  <a:pt x="70" y="22"/>
                  <a:pt x="82" y="31"/>
                  <a:pt x="82" y="43"/>
                </a:cubicBezTo>
                <a:cubicBezTo>
                  <a:pt x="82" y="49"/>
                  <a:pt x="78" y="55"/>
                  <a:pt x="72" y="60"/>
                </a:cubicBezTo>
                <a:close/>
                <a:moveTo>
                  <a:pt x="40" y="12"/>
                </a:moveTo>
                <a:cubicBezTo>
                  <a:pt x="38" y="12"/>
                  <a:pt x="35" y="14"/>
                  <a:pt x="35" y="16"/>
                </a:cubicBezTo>
                <a:cubicBezTo>
                  <a:pt x="35" y="18"/>
                  <a:pt x="38" y="19"/>
                  <a:pt x="40" y="19"/>
                </a:cubicBezTo>
                <a:cubicBezTo>
                  <a:pt x="42" y="19"/>
                  <a:pt x="43" y="18"/>
                  <a:pt x="43" y="16"/>
                </a:cubicBezTo>
                <a:cubicBezTo>
                  <a:pt x="43" y="14"/>
                  <a:pt x="42" y="12"/>
                  <a:pt x="40" y="12"/>
                </a:cubicBezTo>
                <a:close/>
                <a:moveTo>
                  <a:pt x="49" y="33"/>
                </a:moveTo>
                <a:cubicBezTo>
                  <a:pt x="48" y="33"/>
                  <a:pt x="46" y="35"/>
                  <a:pt x="46" y="36"/>
                </a:cubicBezTo>
                <a:cubicBezTo>
                  <a:pt x="46" y="38"/>
                  <a:pt x="48" y="39"/>
                  <a:pt x="49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53" y="35"/>
                  <a:pt x="51" y="33"/>
                  <a:pt x="49" y="33"/>
                </a:cubicBezTo>
                <a:close/>
                <a:moveTo>
                  <a:pt x="65" y="33"/>
                </a:moveTo>
                <a:cubicBezTo>
                  <a:pt x="64" y="33"/>
                  <a:pt x="62" y="35"/>
                  <a:pt x="62" y="36"/>
                </a:cubicBezTo>
                <a:cubicBezTo>
                  <a:pt x="62" y="38"/>
                  <a:pt x="64" y="39"/>
                  <a:pt x="65" y="39"/>
                </a:cubicBezTo>
                <a:cubicBezTo>
                  <a:pt x="67" y="39"/>
                  <a:pt x="69" y="38"/>
                  <a:pt x="69" y="36"/>
                </a:cubicBezTo>
                <a:cubicBezTo>
                  <a:pt x="69" y="35"/>
                  <a:pt x="67" y="33"/>
                  <a:pt x="65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36" name="Freeform 30">
            <a:extLst>
              <a:ext uri="{FF2B5EF4-FFF2-40B4-BE49-F238E27FC236}">
                <a16:creationId xmlns:a16="http://schemas.microsoft.com/office/drawing/2014/main" id="{B1F036AA-6441-314A-B718-C96B7DF4335E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1603375"/>
            <a:ext cx="247650" cy="195263"/>
          </a:xfrm>
          <a:custGeom>
            <a:avLst/>
            <a:gdLst>
              <a:gd name="T0" fmla="*/ 70 w 72"/>
              <a:gd name="T1" fmla="*/ 31 h 57"/>
              <a:gd name="T2" fmla="*/ 55 w 72"/>
              <a:gd name="T3" fmla="*/ 56 h 57"/>
              <a:gd name="T4" fmla="*/ 48 w 72"/>
              <a:gd name="T5" fmla="*/ 57 h 57"/>
              <a:gd name="T6" fmla="*/ 40 w 72"/>
              <a:gd name="T7" fmla="*/ 31 h 57"/>
              <a:gd name="T8" fmla="*/ 25 w 72"/>
              <a:gd name="T9" fmla="*/ 56 h 57"/>
              <a:gd name="T10" fmla="*/ 17 w 72"/>
              <a:gd name="T11" fmla="*/ 57 h 57"/>
              <a:gd name="T12" fmla="*/ 9 w 72"/>
              <a:gd name="T13" fmla="*/ 31 h 57"/>
              <a:gd name="T14" fmla="*/ 0 w 72"/>
              <a:gd name="T15" fmla="*/ 30 h 57"/>
              <a:gd name="T16" fmla="*/ 1 w 72"/>
              <a:gd name="T17" fmla="*/ 26 h 57"/>
              <a:gd name="T18" fmla="*/ 7 w 72"/>
              <a:gd name="T19" fmla="*/ 21 h 57"/>
              <a:gd name="T20" fmla="*/ 0 w 72"/>
              <a:gd name="T21" fmla="*/ 20 h 57"/>
              <a:gd name="T22" fmla="*/ 1 w 72"/>
              <a:gd name="T23" fmla="*/ 16 h 57"/>
              <a:gd name="T24" fmla="*/ 2 w 72"/>
              <a:gd name="T25" fmla="*/ 2 h 57"/>
              <a:gd name="T26" fmla="*/ 3 w 72"/>
              <a:gd name="T27" fmla="*/ 0 h 57"/>
              <a:gd name="T28" fmla="*/ 10 w 72"/>
              <a:gd name="T29" fmla="*/ 1 h 57"/>
              <a:gd name="T30" fmla="*/ 28 w 72"/>
              <a:gd name="T31" fmla="*/ 16 h 57"/>
              <a:gd name="T32" fmla="*/ 33 w 72"/>
              <a:gd name="T33" fmla="*/ 0 h 57"/>
              <a:gd name="T34" fmla="*/ 39 w 72"/>
              <a:gd name="T35" fmla="*/ 1 h 57"/>
              <a:gd name="T36" fmla="*/ 58 w 72"/>
              <a:gd name="T37" fmla="*/ 16 h 57"/>
              <a:gd name="T38" fmla="*/ 63 w 72"/>
              <a:gd name="T39" fmla="*/ 0 h 57"/>
              <a:gd name="T40" fmla="*/ 69 w 72"/>
              <a:gd name="T41" fmla="*/ 1 h 57"/>
              <a:gd name="T42" fmla="*/ 66 w 72"/>
              <a:gd name="T43" fmla="*/ 16 h 57"/>
              <a:gd name="T44" fmla="*/ 72 w 72"/>
              <a:gd name="T45" fmla="*/ 17 h 57"/>
              <a:gd name="T46" fmla="*/ 70 w 72"/>
              <a:gd name="T47" fmla="*/ 21 h 57"/>
              <a:gd name="T48" fmla="*/ 63 w 72"/>
              <a:gd name="T49" fmla="*/ 26 h 57"/>
              <a:gd name="T50" fmla="*/ 72 w 72"/>
              <a:gd name="T51" fmla="*/ 27 h 57"/>
              <a:gd name="T52" fmla="*/ 26 w 72"/>
              <a:gd name="T53" fmla="*/ 21 h 57"/>
              <a:gd name="T54" fmla="*/ 16 w 72"/>
              <a:gd name="T55" fmla="*/ 26 h 57"/>
              <a:gd name="T56" fmla="*/ 26 w 72"/>
              <a:gd name="T57" fmla="*/ 21 h 57"/>
              <a:gd name="T58" fmla="*/ 17 w 72"/>
              <a:gd name="T59" fmla="*/ 31 h 57"/>
              <a:gd name="T60" fmla="*/ 20 w 72"/>
              <a:gd name="T61" fmla="*/ 44 h 57"/>
              <a:gd name="T62" fmla="*/ 24 w 72"/>
              <a:gd name="T63" fmla="*/ 31 h 57"/>
              <a:gd name="T64" fmla="*/ 37 w 72"/>
              <a:gd name="T65" fmla="*/ 21 h 57"/>
              <a:gd name="T66" fmla="*/ 33 w 72"/>
              <a:gd name="T67" fmla="*/ 26 h 57"/>
              <a:gd name="T68" fmla="*/ 57 w 72"/>
              <a:gd name="T69" fmla="*/ 21 h 57"/>
              <a:gd name="T70" fmla="*/ 46 w 72"/>
              <a:gd name="T71" fmla="*/ 26 h 57"/>
              <a:gd name="T72" fmla="*/ 57 w 72"/>
              <a:gd name="T73" fmla="*/ 21 h 57"/>
              <a:gd name="T74" fmla="*/ 47 w 72"/>
              <a:gd name="T75" fmla="*/ 31 h 57"/>
              <a:gd name="T76" fmla="*/ 51 w 72"/>
              <a:gd name="T77" fmla="*/ 44 h 57"/>
              <a:gd name="T78" fmla="*/ 54 w 72"/>
              <a:gd name="T79" fmla="*/ 31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2" h="57">
                <a:moveTo>
                  <a:pt x="72" y="30"/>
                </a:moveTo>
                <a:cubicBezTo>
                  <a:pt x="72" y="31"/>
                  <a:pt x="71" y="31"/>
                  <a:pt x="70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57"/>
                  <a:pt x="55" y="57"/>
                  <a:pt x="54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7" y="57"/>
                  <a:pt x="47" y="57"/>
                  <a:pt x="46" y="56"/>
                </a:cubicBezTo>
                <a:cubicBezTo>
                  <a:pt x="40" y="31"/>
                  <a:pt x="40" y="31"/>
                  <a:pt x="4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25" y="56"/>
                  <a:pt x="25" y="56"/>
                  <a:pt x="25" y="56"/>
                </a:cubicBezTo>
                <a:cubicBezTo>
                  <a:pt x="24" y="57"/>
                  <a:pt x="24" y="57"/>
                  <a:pt x="23" y="57"/>
                </a:cubicBezTo>
                <a:cubicBezTo>
                  <a:pt x="17" y="57"/>
                  <a:pt x="17" y="57"/>
                  <a:pt x="17" y="57"/>
                </a:cubicBezTo>
                <a:cubicBezTo>
                  <a:pt x="16" y="57"/>
                  <a:pt x="16" y="57"/>
                  <a:pt x="16" y="56"/>
                </a:cubicBezTo>
                <a:cubicBezTo>
                  <a:pt x="9" y="31"/>
                  <a:pt x="9" y="31"/>
                  <a:pt x="9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31"/>
                  <a:pt x="0" y="31"/>
                  <a:pt x="0" y="30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6"/>
                  <a:pt x="1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1"/>
                  <a:pt x="7" y="21"/>
                  <a:pt x="7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1"/>
                  <a:pt x="0" y="20"/>
                  <a:pt x="0" y="20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6"/>
                  <a:pt x="0" y="16"/>
                  <a:pt x="1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1"/>
                  <a:pt x="2" y="1"/>
                </a:cubicBezTo>
                <a:cubicBezTo>
                  <a:pt x="2" y="1"/>
                  <a:pt x="3" y="0"/>
                  <a:pt x="3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10" y="1"/>
                  <a:pt x="10" y="1"/>
                </a:cubicBezTo>
                <a:cubicBezTo>
                  <a:pt x="13" y="16"/>
                  <a:pt x="13" y="16"/>
                  <a:pt x="13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0"/>
                  <a:pt x="33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43" y="16"/>
                  <a:pt x="43" y="16"/>
                  <a:pt x="43" y="16"/>
                </a:cubicBezTo>
                <a:cubicBezTo>
                  <a:pt x="58" y="16"/>
                  <a:pt x="58" y="16"/>
                  <a:pt x="58" y="16"/>
                </a:cubicBezTo>
                <a:cubicBezTo>
                  <a:pt x="62" y="1"/>
                  <a:pt x="62" y="1"/>
                  <a:pt x="62" y="1"/>
                </a:cubicBezTo>
                <a:cubicBezTo>
                  <a:pt x="62" y="1"/>
                  <a:pt x="62" y="0"/>
                  <a:pt x="63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9" y="0"/>
                  <a:pt x="69" y="1"/>
                  <a:pt x="69" y="1"/>
                </a:cubicBezTo>
                <a:cubicBezTo>
                  <a:pt x="70" y="1"/>
                  <a:pt x="70" y="2"/>
                  <a:pt x="70" y="2"/>
                </a:cubicBezTo>
                <a:cubicBezTo>
                  <a:pt x="66" y="16"/>
                  <a:pt x="66" y="16"/>
                  <a:pt x="66" y="16"/>
                </a:cubicBezTo>
                <a:cubicBezTo>
                  <a:pt x="70" y="16"/>
                  <a:pt x="70" y="16"/>
                  <a:pt x="70" y="16"/>
                </a:cubicBezTo>
                <a:cubicBezTo>
                  <a:pt x="71" y="16"/>
                  <a:pt x="72" y="16"/>
                  <a:pt x="72" y="17"/>
                </a:cubicBezTo>
                <a:cubicBezTo>
                  <a:pt x="72" y="20"/>
                  <a:pt x="72" y="20"/>
                  <a:pt x="72" y="20"/>
                </a:cubicBezTo>
                <a:cubicBezTo>
                  <a:pt x="72" y="20"/>
                  <a:pt x="71" y="21"/>
                  <a:pt x="70" y="21"/>
                </a:cubicBezTo>
                <a:cubicBezTo>
                  <a:pt x="65" y="21"/>
                  <a:pt x="65" y="21"/>
                  <a:pt x="65" y="21"/>
                </a:cubicBezTo>
                <a:cubicBezTo>
                  <a:pt x="63" y="26"/>
                  <a:pt x="63" y="26"/>
                  <a:pt x="63" y="26"/>
                </a:cubicBezTo>
                <a:cubicBezTo>
                  <a:pt x="70" y="26"/>
                  <a:pt x="70" y="26"/>
                  <a:pt x="70" y="26"/>
                </a:cubicBezTo>
                <a:cubicBezTo>
                  <a:pt x="71" y="26"/>
                  <a:pt x="72" y="27"/>
                  <a:pt x="72" y="27"/>
                </a:cubicBezTo>
                <a:lnTo>
                  <a:pt x="72" y="30"/>
                </a:lnTo>
                <a:close/>
                <a:moveTo>
                  <a:pt x="26" y="21"/>
                </a:moveTo>
                <a:cubicBezTo>
                  <a:pt x="15" y="21"/>
                  <a:pt x="15" y="21"/>
                  <a:pt x="15" y="21"/>
                </a:cubicBezTo>
                <a:cubicBezTo>
                  <a:pt x="16" y="26"/>
                  <a:pt x="16" y="26"/>
                  <a:pt x="16" y="26"/>
                </a:cubicBezTo>
                <a:cubicBezTo>
                  <a:pt x="25" y="26"/>
                  <a:pt x="25" y="26"/>
                  <a:pt x="25" y="26"/>
                </a:cubicBezTo>
                <a:lnTo>
                  <a:pt x="26" y="21"/>
                </a:lnTo>
                <a:close/>
                <a:moveTo>
                  <a:pt x="24" y="31"/>
                </a:moveTo>
                <a:cubicBezTo>
                  <a:pt x="17" y="31"/>
                  <a:pt x="17" y="31"/>
                  <a:pt x="17" y="31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3"/>
                  <a:pt x="20" y="44"/>
                  <a:pt x="20" y="44"/>
                </a:cubicBezTo>
                <a:cubicBezTo>
                  <a:pt x="20" y="44"/>
                  <a:pt x="20" y="43"/>
                  <a:pt x="20" y="43"/>
                </a:cubicBezTo>
                <a:lnTo>
                  <a:pt x="24" y="31"/>
                </a:lnTo>
                <a:close/>
                <a:moveTo>
                  <a:pt x="38" y="26"/>
                </a:moveTo>
                <a:cubicBezTo>
                  <a:pt x="37" y="21"/>
                  <a:pt x="37" y="21"/>
                  <a:pt x="37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3" y="26"/>
                  <a:pt x="33" y="26"/>
                  <a:pt x="33" y="26"/>
                </a:cubicBezTo>
                <a:lnTo>
                  <a:pt x="38" y="26"/>
                </a:lnTo>
                <a:close/>
                <a:moveTo>
                  <a:pt x="57" y="21"/>
                </a:moveTo>
                <a:cubicBezTo>
                  <a:pt x="45" y="21"/>
                  <a:pt x="45" y="21"/>
                  <a:pt x="45" y="21"/>
                </a:cubicBezTo>
                <a:cubicBezTo>
                  <a:pt x="46" y="26"/>
                  <a:pt x="46" y="26"/>
                  <a:pt x="46" y="26"/>
                </a:cubicBezTo>
                <a:cubicBezTo>
                  <a:pt x="55" y="26"/>
                  <a:pt x="55" y="26"/>
                  <a:pt x="55" y="26"/>
                </a:cubicBezTo>
                <a:lnTo>
                  <a:pt x="57" y="21"/>
                </a:lnTo>
                <a:close/>
                <a:moveTo>
                  <a:pt x="54" y="31"/>
                </a:moveTo>
                <a:cubicBezTo>
                  <a:pt x="47" y="31"/>
                  <a:pt x="47" y="31"/>
                  <a:pt x="47" y="31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3"/>
                  <a:pt x="51" y="44"/>
                  <a:pt x="51" y="44"/>
                </a:cubicBezTo>
                <a:cubicBezTo>
                  <a:pt x="51" y="44"/>
                  <a:pt x="51" y="43"/>
                  <a:pt x="51" y="43"/>
                </a:cubicBezTo>
                <a:lnTo>
                  <a:pt x="54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37" name="Freeform 31">
            <a:extLst>
              <a:ext uri="{FF2B5EF4-FFF2-40B4-BE49-F238E27FC236}">
                <a16:creationId xmlns:a16="http://schemas.microsoft.com/office/drawing/2014/main" id="{545D8B9F-358E-9C40-9132-DCFB320CC438}"/>
              </a:ext>
            </a:extLst>
          </p:cNvPr>
          <p:cNvSpPr>
            <a:spLocks noEditPoints="1"/>
          </p:cNvSpPr>
          <p:nvPr/>
        </p:nvSpPr>
        <p:spPr bwMode="auto">
          <a:xfrm>
            <a:off x="3463925" y="1603375"/>
            <a:ext cx="209550" cy="212725"/>
          </a:xfrm>
          <a:custGeom>
            <a:avLst/>
            <a:gdLst>
              <a:gd name="T0" fmla="*/ 61 w 61"/>
              <a:gd name="T1" fmla="*/ 51 h 62"/>
              <a:gd name="T2" fmla="*/ 50 w 61"/>
              <a:gd name="T3" fmla="*/ 62 h 62"/>
              <a:gd name="T4" fmla="*/ 11 w 61"/>
              <a:gd name="T5" fmla="*/ 62 h 62"/>
              <a:gd name="T6" fmla="*/ 0 w 61"/>
              <a:gd name="T7" fmla="*/ 51 h 62"/>
              <a:gd name="T8" fmla="*/ 0 w 61"/>
              <a:gd name="T9" fmla="*/ 12 h 62"/>
              <a:gd name="T10" fmla="*/ 11 w 61"/>
              <a:gd name="T11" fmla="*/ 0 h 62"/>
              <a:gd name="T12" fmla="*/ 50 w 61"/>
              <a:gd name="T13" fmla="*/ 0 h 62"/>
              <a:gd name="T14" fmla="*/ 61 w 61"/>
              <a:gd name="T15" fmla="*/ 12 h 62"/>
              <a:gd name="T16" fmla="*/ 61 w 61"/>
              <a:gd name="T17" fmla="*/ 51 h 62"/>
              <a:gd name="T18" fmla="*/ 22 w 61"/>
              <a:gd name="T19" fmla="*/ 17 h 62"/>
              <a:gd name="T20" fmla="*/ 20 w 61"/>
              <a:gd name="T21" fmla="*/ 16 h 62"/>
              <a:gd name="T22" fmla="*/ 13 w 61"/>
              <a:gd name="T23" fmla="*/ 16 h 62"/>
              <a:gd name="T24" fmla="*/ 12 w 61"/>
              <a:gd name="T25" fmla="*/ 16 h 62"/>
              <a:gd name="T26" fmla="*/ 12 w 61"/>
              <a:gd name="T27" fmla="*/ 17 h 62"/>
              <a:gd name="T28" fmla="*/ 17 w 61"/>
              <a:gd name="T29" fmla="*/ 26 h 62"/>
              <a:gd name="T30" fmla="*/ 17 w 61"/>
              <a:gd name="T31" fmla="*/ 26 h 62"/>
              <a:gd name="T32" fmla="*/ 9 w 61"/>
              <a:gd name="T33" fmla="*/ 40 h 62"/>
              <a:gd name="T34" fmla="*/ 9 w 61"/>
              <a:gd name="T35" fmla="*/ 41 h 62"/>
              <a:gd name="T36" fmla="*/ 10 w 61"/>
              <a:gd name="T37" fmla="*/ 42 h 62"/>
              <a:gd name="T38" fmla="*/ 17 w 61"/>
              <a:gd name="T39" fmla="*/ 42 h 62"/>
              <a:gd name="T40" fmla="*/ 19 w 61"/>
              <a:gd name="T41" fmla="*/ 40 h 62"/>
              <a:gd name="T42" fmla="*/ 27 w 61"/>
              <a:gd name="T43" fmla="*/ 26 h 62"/>
              <a:gd name="T44" fmla="*/ 22 w 61"/>
              <a:gd name="T45" fmla="*/ 17 h 62"/>
              <a:gd name="T46" fmla="*/ 51 w 61"/>
              <a:gd name="T47" fmla="*/ 6 h 62"/>
              <a:gd name="T48" fmla="*/ 44 w 61"/>
              <a:gd name="T49" fmla="*/ 6 h 62"/>
              <a:gd name="T50" fmla="*/ 42 w 61"/>
              <a:gd name="T51" fmla="*/ 7 h 62"/>
              <a:gd name="T52" fmla="*/ 25 w 61"/>
              <a:gd name="T53" fmla="*/ 36 h 62"/>
              <a:gd name="T54" fmla="*/ 36 w 61"/>
              <a:gd name="T55" fmla="*/ 56 h 62"/>
              <a:gd name="T56" fmla="*/ 38 w 61"/>
              <a:gd name="T57" fmla="*/ 57 h 62"/>
              <a:gd name="T58" fmla="*/ 45 w 61"/>
              <a:gd name="T59" fmla="*/ 57 h 62"/>
              <a:gd name="T60" fmla="*/ 46 w 61"/>
              <a:gd name="T61" fmla="*/ 57 h 62"/>
              <a:gd name="T62" fmla="*/ 46 w 61"/>
              <a:gd name="T63" fmla="*/ 55 h 62"/>
              <a:gd name="T64" fmla="*/ 36 w 61"/>
              <a:gd name="T65" fmla="*/ 36 h 62"/>
              <a:gd name="T66" fmla="*/ 36 w 61"/>
              <a:gd name="T67" fmla="*/ 36 h 62"/>
              <a:gd name="T68" fmla="*/ 52 w 61"/>
              <a:gd name="T69" fmla="*/ 7 h 62"/>
              <a:gd name="T70" fmla="*/ 52 w 61"/>
              <a:gd name="T71" fmla="*/ 6 h 62"/>
              <a:gd name="T72" fmla="*/ 51 w 61"/>
              <a:gd name="T73" fmla="*/ 6 h 6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22" y="17"/>
                </a:moveTo>
                <a:cubicBezTo>
                  <a:pt x="22" y="16"/>
                  <a:pt x="21" y="16"/>
                  <a:pt x="20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1" y="17"/>
                  <a:pt x="12" y="17"/>
                  <a:pt x="12" y="17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1"/>
                  <a:pt x="9" y="41"/>
                </a:cubicBezTo>
                <a:cubicBezTo>
                  <a:pt x="9" y="41"/>
                  <a:pt x="9" y="42"/>
                  <a:pt x="10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8" y="42"/>
                  <a:pt x="19" y="41"/>
                  <a:pt x="19" y="40"/>
                </a:cubicBezTo>
                <a:cubicBezTo>
                  <a:pt x="27" y="27"/>
                  <a:pt x="27" y="26"/>
                  <a:pt x="27" y="26"/>
                </a:cubicBezTo>
                <a:cubicBezTo>
                  <a:pt x="27" y="26"/>
                  <a:pt x="27" y="26"/>
                  <a:pt x="22" y="17"/>
                </a:cubicBezTo>
                <a:close/>
                <a:moveTo>
                  <a:pt x="51" y="6"/>
                </a:moveTo>
                <a:cubicBezTo>
                  <a:pt x="44" y="6"/>
                  <a:pt x="44" y="6"/>
                  <a:pt x="44" y="6"/>
                </a:cubicBezTo>
                <a:cubicBezTo>
                  <a:pt x="43" y="6"/>
                  <a:pt x="42" y="6"/>
                  <a:pt x="42" y="7"/>
                </a:cubicBezTo>
                <a:cubicBezTo>
                  <a:pt x="26" y="35"/>
                  <a:pt x="25" y="36"/>
                  <a:pt x="25" y="36"/>
                </a:cubicBezTo>
                <a:cubicBezTo>
                  <a:pt x="25" y="36"/>
                  <a:pt x="25" y="36"/>
                  <a:pt x="36" y="56"/>
                </a:cubicBezTo>
                <a:cubicBezTo>
                  <a:pt x="36" y="56"/>
                  <a:pt x="37" y="57"/>
                  <a:pt x="38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6" y="57"/>
                  <a:pt x="46" y="57"/>
                  <a:pt x="46" y="57"/>
                </a:cubicBezTo>
                <a:cubicBezTo>
                  <a:pt x="47" y="56"/>
                  <a:pt x="47" y="56"/>
                  <a:pt x="46" y="55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52" y="7"/>
                  <a:pt x="52" y="7"/>
                  <a:pt x="52" y="7"/>
                </a:cubicBezTo>
                <a:cubicBezTo>
                  <a:pt x="53" y="7"/>
                  <a:pt x="53" y="6"/>
                  <a:pt x="52" y="6"/>
                </a:cubicBezTo>
                <a:cubicBezTo>
                  <a:pt x="52" y="6"/>
                  <a:pt x="52" y="6"/>
                  <a:pt x="51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38" name="Freeform 32">
            <a:extLst>
              <a:ext uri="{FF2B5EF4-FFF2-40B4-BE49-F238E27FC236}">
                <a16:creationId xmlns:a16="http://schemas.microsoft.com/office/drawing/2014/main" id="{3AE88230-F3BA-F84D-AA7D-C8BECEB47DC2}"/>
              </a:ext>
            </a:extLst>
          </p:cNvPr>
          <p:cNvSpPr>
            <a:spLocks noEditPoints="1"/>
          </p:cNvSpPr>
          <p:nvPr/>
        </p:nvSpPr>
        <p:spPr bwMode="auto">
          <a:xfrm>
            <a:off x="3962400" y="1585913"/>
            <a:ext cx="203200" cy="247650"/>
          </a:xfrm>
          <a:custGeom>
            <a:avLst/>
            <a:gdLst>
              <a:gd name="T0" fmla="*/ 52 w 59"/>
              <a:gd name="T1" fmla="*/ 71 h 72"/>
              <a:gd name="T2" fmla="*/ 7 w 59"/>
              <a:gd name="T3" fmla="*/ 71 h 72"/>
              <a:gd name="T4" fmla="*/ 0 w 59"/>
              <a:gd name="T5" fmla="*/ 52 h 72"/>
              <a:gd name="T6" fmla="*/ 7 w 59"/>
              <a:gd name="T7" fmla="*/ 32 h 72"/>
              <a:gd name="T8" fmla="*/ 52 w 59"/>
              <a:gd name="T9" fmla="*/ 32 h 72"/>
              <a:gd name="T10" fmla="*/ 59 w 59"/>
              <a:gd name="T11" fmla="*/ 52 h 72"/>
              <a:gd name="T12" fmla="*/ 17 w 59"/>
              <a:gd name="T13" fmla="*/ 42 h 72"/>
              <a:gd name="T14" fmla="*/ 4 w 59"/>
              <a:gd name="T15" fmla="*/ 38 h 72"/>
              <a:gd name="T16" fmla="*/ 9 w 59"/>
              <a:gd name="T17" fmla="*/ 42 h 72"/>
              <a:gd name="T18" fmla="*/ 13 w 59"/>
              <a:gd name="T19" fmla="*/ 64 h 72"/>
              <a:gd name="T20" fmla="*/ 17 w 59"/>
              <a:gd name="T21" fmla="*/ 42 h 72"/>
              <a:gd name="T22" fmla="*/ 19 w 59"/>
              <a:gd name="T23" fmla="*/ 16 h 72"/>
              <a:gd name="T24" fmla="*/ 15 w 59"/>
              <a:gd name="T25" fmla="*/ 27 h 72"/>
              <a:gd name="T26" fmla="*/ 12 w 59"/>
              <a:gd name="T27" fmla="*/ 8 h 72"/>
              <a:gd name="T28" fmla="*/ 14 w 59"/>
              <a:gd name="T29" fmla="*/ 0 h 72"/>
              <a:gd name="T30" fmla="*/ 19 w 59"/>
              <a:gd name="T31" fmla="*/ 0 h 72"/>
              <a:gd name="T32" fmla="*/ 28 w 59"/>
              <a:gd name="T33" fmla="*/ 64 h 72"/>
              <a:gd name="T34" fmla="*/ 24 w 59"/>
              <a:gd name="T35" fmla="*/ 45 h 72"/>
              <a:gd name="T36" fmla="*/ 22 w 59"/>
              <a:gd name="T37" fmla="*/ 61 h 72"/>
              <a:gd name="T38" fmla="*/ 21 w 59"/>
              <a:gd name="T39" fmla="*/ 59 h 72"/>
              <a:gd name="T40" fmla="*/ 17 w 59"/>
              <a:gd name="T41" fmla="*/ 45 h 72"/>
              <a:gd name="T42" fmla="*/ 18 w 59"/>
              <a:gd name="T43" fmla="*/ 63 h 72"/>
              <a:gd name="T44" fmla="*/ 24 w 59"/>
              <a:gd name="T45" fmla="*/ 62 h 72"/>
              <a:gd name="T46" fmla="*/ 28 w 59"/>
              <a:gd name="T47" fmla="*/ 64 h 72"/>
              <a:gd name="T48" fmla="*/ 33 w 59"/>
              <a:gd name="T49" fmla="*/ 25 h 72"/>
              <a:gd name="T50" fmla="*/ 25 w 59"/>
              <a:gd name="T51" fmla="*/ 25 h 72"/>
              <a:gd name="T52" fmla="*/ 23 w 59"/>
              <a:gd name="T53" fmla="*/ 14 h 72"/>
              <a:gd name="T54" fmla="*/ 29 w 59"/>
              <a:gd name="T55" fmla="*/ 7 h 72"/>
              <a:gd name="T56" fmla="*/ 34 w 59"/>
              <a:gd name="T57" fmla="*/ 14 h 72"/>
              <a:gd name="T58" fmla="*/ 30 w 59"/>
              <a:gd name="T59" fmla="*/ 13 h 72"/>
              <a:gd name="T60" fmla="*/ 27 w 59"/>
              <a:gd name="T61" fmla="*/ 13 h 72"/>
              <a:gd name="T62" fmla="*/ 29 w 59"/>
              <a:gd name="T63" fmla="*/ 24 h 72"/>
              <a:gd name="T64" fmla="*/ 30 w 59"/>
              <a:gd name="T65" fmla="*/ 13 h 72"/>
              <a:gd name="T66" fmla="*/ 41 w 59"/>
              <a:gd name="T67" fmla="*/ 47 h 72"/>
              <a:gd name="T68" fmla="*/ 34 w 59"/>
              <a:gd name="T69" fmla="*/ 46 h 72"/>
              <a:gd name="T70" fmla="*/ 31 w 59"/>
              <a:gd name="T71" fmla="*/ 38 h 72"/>
              <a:gd name="T72" fmla="*/ 34 w 59"/>
              <a:gd name="T73" fmla="*/ 64 h 72"/>
              <a:gd name="T74" fmla="*/ 38 w 59"/>
              <a:gd name="T75" fmla="*/ 65 h 72"/>
              <a:gd name="T76" fmla="*/ 41 w 59"/>
              <a:gd name="T77" fmla="*/ 58 h 72"/>
              <a:gd name="T78" fmla="*/ 38 w 59"/>
              <a:gd name="T79" fmla="*/ 59 h 72"/>
              <a:gd name="T80" fmla="*/ 34 w 59"/>
              <a:gd name="T81" fmla="*/ 61 h 72"/>
              <a:gd name="T82" fmla="*/ 36 w 59"/>
              <a:gd name="T83" fmla="*/ 48 h 72"/>
              <a:gd name="T84" fmla="*/ 38 w 59"/>
              <a:gd name="T85" fmla="*/ 59 h 72"/>
              <a:gd name="T86" fmla="*/ 44 w 59"/>
              <a:gd name="T87" fmla="*/ 27 h 72"/>
              <a:gd name="T88" fmla="*/ 40 w 59"/>
              <a:gd name="T89" fmla="*/ 28 h 72"/>
              <a:gd name="T90" fmla="*/ 37 w 59"/>
              <a:gd name="T91" fmla="*/ 23 h 72"/>
              <a:gd name="T92" fmla="*/ 41 w 59"/>
              <a:gd name="T93" fmla="*/ 7 h 72"/>
              <a:gd name="T94" fmla="*/ 41 w 59"/>
              <a:gd name="T95" fmla="*/ 23 h 72"/>
              <a:gd name="T96" fmla="*/ 44 w 59"/>
              <a:gd name="T97" fmla="*/ 22 h 72"/>
              <a:gd name="T98" fmla="*/ 48 w 59"/>
              <a:gd name="T99" fmla="*/ 7 h 72"/>
              <a:gd name="T100" fmla="*/ 55 w 59"/>
              <a:gd name="T101" fmla="*/ 58 h 72"/>
              <a:gd name="T102" fmla="*/ 51 w 59"/>
              <a:gd name="T103" fmla="*/ 60 h 72"/>
              <a:gd name="T104" fmla="*/ 48 w 59"/>
              <a:gd name="T105" fmla="*/ 59 h 72"/>
              <a:gd name="T106" fmla="*/ 55 w 59"/>
              <a:gd name="T107" fmla="*/ 55 h 72"/>
              <a:gd name="T108" fmla="*/ 54 w 59"/>
              <a:gd name="T109" fmla="*/ 46 h 72"/>
              <a:gd name="T110" fmla="*/ 45 w 59"/>
              <a:gd name="T111" fmla="*/ 46 h 72"/>
              <a:gd name="T112" fmla="*/ 44 w 59"/>
              <a:gd name="T113" fmla="*/ 58 h 72"/>
              <a:gd name="T114" fmla="*/ 50 w 59"/>
              <a:gd name="T115" fmla="*/ 65 h 72"/>
              <a:gd name="T116" fmla="*/ 55 w 59"/>
              <a:gd name="T117" fmla="*/ 60 h 72"/>
              <a:gd name="T118" fmla="*/ 51 w 59"/>
              <a:gd name="T119" fmla="*/ 52 h 72"/>
              <a:gd name="T120" fmla="*/ 48 w 59"/>
              <a:gd name="T121" fmla="*/ 50 h 72"/>
              <a:gd name="T122" fmla="*/ 51 w 59"/>
              <a:gd name="T123" fmla="*/ 50 h 7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9" h="72">
                <a:moveTo>
                  <a:pt x="58" y="66"/>
                </a:moveTo>
                <a:cubicBezTo>
                  <a:pt x="58" y="69"/>
                  <a:pt x="55" y="71"/>
                  <a:pt x="52" y="71"/>
                </a:cubicBezTo>
                <a:cubicBezTo>
                  <a:pt x="45" y="72"/>
                  <a:pt x="37" y="72"/>
                  <a:pt x="30" y="72"/>
                </a:cubicBezTo>
                <a:cubicBezTo>
                  <a:pt x="22" y="72"/>
                  <a:pt x="15" y="72"/>
                  <a:pt x="7" y="71"/>
                </a:cubicBezTo>
                <a:cubicBezTo>
                  <a:pt x="4" y="71"/>
                  <a:pt x="2" y="69"/>
                  <a:pt x="1" y="66"/>
                </a:cubicBezTo>
                <a:cubicBezTo>
                  <a:pt x="0" y="61"/>
                  <a:pt x="0" y="56"/>
                  <a:pt x="0" y="52"/>
                </a:cubicBezTo>
                <a:cubicBezTo>
                  <a:pt x="0" y="47"/>
                  <a:pt x="0" y="42"/>
                  <a:pt x="1" y="38"/>
                </a:cubicBezTo>
                <a:cubicBezTo>
                  <a:pt x="2" y="34"/>
                  <a:pt x="4" y="32"/>
                  <a:pt x="7" y="32"/>
                </a:cubicBezTo>
                <a:cubicBezTo>
                  <a:pt x="15" y="31"/>
                  <a:pt x="22" y="31"/>
                  <a:pt x="30" y="31"/>
                </a:cubicBezTo>
                <a:cubicBezTo>
                  <a:pt x="37" y="31"/>
                  <a:pt x="45" y="31"/>
                  <a:pt x="52" y="32"/>
                </a:cubicBezTo>
                <a:cubicBezTo>
                  <a:pt x="55" y="32"/>
                  <a:pt x="58" y="34"/>
                  <a:pt x="58" y="38"/>
                </a:cubicBezTo>
                <a:cubicBezTo>
                  <a:pt x="59" y="42"/>
                  <a:pt x="59" y="47"/>
                  <a:pt x="59" y="52"/>
                </a:cubicBezTo>
                <a:cubicBezTo>
                  <a:pt x="59" y="56"/>
                  <a:pt x="59" y="61"/>
                  <a:pt x="58" y="66"/>
                </a:cubicBezTo>
                <a:close/>
                <a:moveTo>
                  <a:pt x="17" y="42"/>
                </a:moveTo>
                <a:cubicBezTo>
                  <a:pt x="17" y="38"/>
                  <a:pt x="17" y="38"/>
                  <a:pt x="17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42"/>
                  <a:pt x="4" y="42"/>
                  <a:pt x="4" y="42"/>
                </a:cubicBezTo>
                <a:cubicBezTo>
                  <a:pt x="9" y="42"/>
                  <a:pt x="9" y="42"/>
                  <a:pt x="9" y="42"/>
                </a:cubicBezTo>
                <a:cubicBezTo>
                  <a:pt x="9" y="64"/>
                  <a:pt x="9" y="64"/>
                  <a:pt x="9" y="64"/>
                </a:cubicBezTo>
                <a:cubicBezTo>
                  <a:pt x="13" y="64"/>
                  <a:pt x="13" y="64"/>
                  <a:pt x="13" y="64"/>
                </a:cubicBezTo>
                <a:cubicBezTo>
                  <a:pt x="13" y="42"/>
                  <a:pt x="13" y="42"/>
                  <a:pt x="13" y="42"/>
                </a:cubicBezTo>
                <a:lnTo>
                  <a:pt x="17" y="42"/>
                </a:lnTo>
                <a:close/>
                <a:moveTo>
                  <a:pt x="23" y="0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27"/>
                  <a:pt x="19" y="27"/>
                  <a:pt x="19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16"/>
                  <a:pt x="15" y="16"/>
                  <a:pt x="15" y="16"/>
                </a:cubicBezTo>
                <a:cubicBezTo>
                  <a:pt x="14" y="14"/>
                  <a:pt x="13" y="12"/>
                  <a:pt x="12" y="8"/>
                </a:cubicBezTo>
                <a:cubicBezTo>
                  <a:pt x="11" y="5"/>
                  <a:pt x="10" y="3"/>
                  <a:pt x="9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7" y="11"/>
                  <a:pt x="17" y="11"/>
                  <a:pt x="17" y="11"/>
                </a:cubicBezTo>
                <a:cubicBezTo>
                  <a:pt x="19" y="0"/>
                  <a:pt x="19" y="0"/>
                  <a:pt x="19" y="0"/>
                </a:cubicBezTo>
                <a:lnTo>
                  <a:pt x="23" y="0"/>
                </a:lnTo>
                <a:close/>
                <a:moveTo>
                  <a:pt x="28" y="64"/>
                </a:moveTo>
                <a:cubicBezTo>
                  <a:pt x="28" y="45"/>
                  <a:pt x="28" y="45"/>
                  <a:pt x="28" y="45"/>
                </a:cubicBezTo>
                <a:cubicBezTo>
                  <a:pt x="24" y="45"/>
                  <a:pt x="24" y="45"/>
                  <a:pt x="24" y="45"/>
                </a:cubicBezTo>
                <a:cubicBezTo>
                  <a:pt x="24" y="60"/>
                  <a:pt x="24" y="60"/>
                  <a:pt x="24" y="60"/>
                </a:cubicBezTo>
                <a:cubicBezTo>
                  <a:pt x="23" y="61"/>
                  <a:pt x="23" y="61"/>
                  <a:pt x="22" y="61"/>
                </a:cubicBezTo>
                <a:cubicBezTo>
                  <a:pt x="21" y="61"/>
                  <a:pt x="21" y="61"/>
                  <a:pt x="21" y="61"/>
                </a:cubicBezTo>
                <a:cubicBezTo>
                  <a:pt x="21" y="60"/>
                  <a:pt x="21" y="60"/>
                  <a:pt x="21" y="59"/>
                </a:cubicBezTo>
                <a:cubicBezTo>
                  <a:pt x="21" y="45"/>
                  <a:pt x="21" y="45"/>
                  <a:pt x="21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60"/>
                  <a:pt x="17" y="60"/>
                  <a:pt x="17" y="60"/>
                </a:cubicBezTo>
                <a:cubicBezTo>
                  <a:pt x="17" y="62"/>
                  <a:pt x="17" y="63"/>
                  <a:pt x="18" y="63"/>
                </a:cubicBezTo>
                <a:cubicBezTo>
                  <a:pt x="18" y="64"/>
                  <a:pt x="19" y="65"/>
                  <a:pt x="20" y="65"/>
                </a:cubicBezTo>
                <a:cubicBezTo>
                  <a:pt x="21" y="65"/>
                  <a:pt x="23" y="64"/>
                  <a:pt x="24" y="62"/>
                </a:cubicBezTo>
                <a:cubicBezTo>
                  <a:pt x="24" y="64"/>
                  <a:pt x="24" y="64"/>
                  <a:pt x="24" y="64"/>
                </a:cubicBezTo>
                <a:lnTo>
                  <a:pt x="28" y="64"/>
                </a:lnTo>
                <a:close/>
                <a:moveTo>
                  <a:pt x="34" y="21"/>
                </a:moveTo>
                <a:cubicBezTo>
                  <a:pt x="34" y="23"/>
                  <a:pt x="34" y="24"/>
                  <a:pt x="33" y="25"/>
                </a:cubicBezTo>
                <a:cubicBezTo>
                  <a:pt x="32" y="27"/>
                  <a:pt x="31" y="28"/>
                  <a:pt x="29" y="28"/>
                </a:cubicBezTo>
                <a:cubicBezTo>
                  <a:pt x="27" y="28"/>
                  <a:pt x="26" y="27"/>
                  <a:pt x="25" y="25"/>
                </a:cubicBezTo>
                <a:cubicBezTo>
                  <a:pt x="24" y="24"/>
                  <a:pt x="23" y="23"/>
                  <a:pt x="23" y="21"/>
                </a:cubicBezTo>
                <a:cubicBezTo>
                  <a:pt x="23" y="14"/>
                  <a:pt x="23" y="14"/>
                  <a:pt x="23" y="14"/>
                </a:cubicBezTo>
                <a:cubicBezTo>
                  <a:pt x="23" y="12"/>
                  <a:pt x="24" y="10"/>
                  <a:pt x="25" y="9"/>
                </a:cubicBezTo>
                <a:cubicBezTo>
                  <a:pt x="26" y="8"/>
                  <a:pt x="27" y="7"/>
                  <a:pt x="29" y="7"/>
                </a:cubicBezTo>
                <a:cubicBezTo>
                  <a:pt x="31" y="7"/>
                  <a:pt x="32" y="8"/>
                  <a:pt x="33" y="9"/>
                </a:cubicBezTo>
                <a:cubicBezTo>
                  <a:pt x="34" y="10"/>
                  <a:pt x="34" y="12"/>
                  <a:pt x="34" y="14"/>
                </a:cubicBezTo>
                <a:lnTo>
                  <a:pt x="34" y="21"/>
                </a:lnTo>
                <a:close/>
                <a:moveTo>
                  <a:pt x="30" y="13"/>
                </a:moveTo>
                <a:cubicBezTo>
                  <a:pt x="30" y="11"/>
                  <a:pt x="30" y="10"/>
                  <a:pt x="29" y="10"/>
                </a:cubicBezTo>
                <a:cubicBezTo>
                  <a:pt x="28" y="10"/>
                  <a:pt x="27" y="11"/>
                  <a:pt x="27" y="13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3"/>
                  <a:pt x="28" y="24"/>
                  <a:pt x="29" y="24"/>
                </a:cubicBezTo>
                <a:cubicBezTo>
                  <a:pt x="30" y="24"/>
                  <a:pt x="30" y="23"/>
                  <a:pt x="30" y="21"/>
                </a:cubicBezTo>
                <a:lnTo>
                  <a:pt x="30" y="13"/>
                </a:lnTo>
                <a:close/>
                <a:moveTo>
                  <a:pt x="41" y="51"/>
                </a:moveTo>
                <a:cubicBezTo>
                  <a:pt x="41" y="49"/>
                  <a:pt x="41" y="47"/>
                  <a:pt x="41" y="47"/>
                </a:cubicBezTo>
                <a:cubicBezTo>
                  <a:pt x="41" y="45"/>
                  <a:pt x="40" y="44"/>
                  <a:pt x="38" y="44"/>
                </a:cubicBezTo>
                <a:cubicBezTo>
                  <a:pt x="37" y="44"/>
                  <a:pt x="36" y="45"/>
                  <a:pt x="34" y="46"/>
                </a:cubicBezTo>
                <a:cubicBezTo>
                  <a:pt x="34" y="38"/>
                  <a:pt x="34" y="38"/>
                  <a:pt x="34" y="38"/>
                </a:cubicBezTo>
                <a:cubicBezTo>
                  <a:pt x="31" y="38"/>
                  <a:pt x="31" y="38"/>
                  <a:pt x="31" y="38"/>
                </a:cubicBezTo>
                <a:cubicBezTo>
                  <a:pt x="31" y="64"/>
                  <a:pt x="31" y="64"/>
                  <a:pt x="31" y="64"/>
                </a:cubicBezTo>
                <a:cubicBezTo>
                  <a:pt x="34" y="64"/>
                  <a:pt x="34" y="64"/>
                  <a:pt x="34" y="64"/>
                </a:cubicBezTo>
                <a:cubicBezTo>
                  <a:pt x="34" y="62"/>
                  <a:pt x="34" y="62"/>
                  <a:pt x="34" y="62"/>
                </a:cubicBezTo>
                <a:cubicBezTo>
                  <a:pt x="36" y="64"/>
                  <a:pt x="37" y="65"/>
                  <a:pt x="38" y="65"/>
                </a:cubicBezTo>
                <a:cubicBezTo>
                  <a:pt x="40" y="65"/>
                  <a:pt x="41" y="64"/>
                  <a:pt x="41" y="62"/>
                </a:cubicBezTo>
                <a:cubicBezTo>
                  <a:pt x="41" y="62"/>
                  <a:pt x="41" y="60"/>
                  <a:pt x="41" y="58"/>
                </a:cubicBezTo>
                <a:lnTo>
                  <a:pt x="41" y="51"/>
                </a:lnTo>
                <a:close/>
                <a:moveTo>
                  <a:pt x="38" y="59"/>
                </a:moveTo>
                <a:cubicBezTo>
                  <a:pt x="38" y="61"/>
                  <a:pt x="37" y="61"/>
                  <a:pt x="36" y="61"/>
                </a:cubicBezTo>
                <a:cubicBezTo>
                  <a:pt x="36" y="61"/>
                  <a:pt x="35" y="61"/>
                  <a:pt x="34" y="61"/>
                </a:cubicBezTo>
                <a:cubicBezTo>
                  <a:pt x="34" y="48"/>
                  <a:pt x="34" y="48"/>
                  <a:pt x="34" y="48"/>
                </a:cubicBezTo>
                <a:cubicBezTo>
                  <a:pt x="35" y="48"/>
                  <a:pt x="36" y="48"/>
                  <a:pt x="36" y="48"/>
                </a:cubicBezTo>
                <a:cubicBezTo>
                  <a:pt x="37" y="48"/>
                  <a:pt x="38" y="49"/>
                  <a:pt x="38" y="50"/>
                </a:cubicBezTo>
                <a:lnTo>
                  <a:pt x="38" y="59"/>
                </a:lnTo>
                <a:close/>
                <a:moveTo>
                  <a:pt x="48" y="27"/>
                </a:moveTo>
                <a:cubicBezTo>
                  <a:pt x="44" y="27"/>
                  <a:pt x="44" y="27"/>
                  <a:pt x="44" y="27"/>
                </a:cubicBezTo>
                <a:cubicBezTo>
                  <a:pt x="44" y="25"/>
                  <a:pt x="44" y="25"/>
                  <a:pt x="44" y="25"/>
                </a:cubicBezTo>
                <a:cubicBezTo>
                  <a:pt x="42" y="27"/>
                  <a:pt x="41" y="28"/>
                  <a:pt x="40" y="28"/>
                </a:cubicBezTo>
                <a:cubicBezTo>
                  <a:pt x="39" y="28"/>
                  <a:pt x="38" y="27"/>
                  <a:pt x="37" y="26"/>
                </a:cubicBezTo>
                <a:cubicBezTo>
                  <a:pt x="37" y="25"/>
                  <a:pt x="37" y="24"/>
                  <a:pt x="37" y="23"/>
                </a:cubicBezTo>
                <a:cubicBezTo>
                  <a:pt x="37" y="7"/>
                  <a:pt x="37" y="7"/>
                  <a:pt x="37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22"/>
                  <a:pt x="41" y="22"/>
                  <a:pt x="41" y="22"/>
                </a:cubicBezTo>
                <a:cubicBezTo>
                  <a:pt x="41" y="23"/>
                  <a:pt x="41" y="23"/>
                  <a:pt x="41" y="23"/>
                </a:cubicBezTo>
                <a:cubicBezTo>
                  <a:pt x="41" y="24"/>
                  <a:pt x="41" y="24"/>
                  <a:pt x="42" y="24"/>
                </a:cubicBezTo>
                <a:cubicBezTo>
                  <a:pt x="42" y="24"/>
                  <a:pt x="43" y="24"/>
                  <a:pt x="44" y="22"/>
                </a:cubicBezTo>
                <a:cubicBezTo>
                  <a:pt x="44" y="7"/>
                  <a:pt x="44" y="7"/>
                  <a:pt x="44" y="7"/>
                </a:cubicBezTo>
                <a:cubicBezTo>
                  <a:pt x="48" y="7"/>
                  <a:pt x="48" y="7"/>
                  <a:pt x="48" y="7"/>
                </a:cubicBezTo>
                <a:lnTo>
                  <a:pt x="48" y="27"/>
                </a:lnTo>
                <a:close/>
                <a:moveTo>
                  <a:pt x="55" y="58"/>
                </a:moveTo>
                <a:cubicBezTo>
                  <a:pt x="51" y="58"/>
                  <a:pt x="51" y="58"/>
                  <a:pt x="51" y="58"/>
                </a:cubicBezTo>
                <a:cubicBezTo>
                  <a:pt x="51" y="59"/>
                  <a:pt x="51" y="60"/>
                  <a:pt x="51" y="60"/>
                </a:cubicBezTo>
                <a:cubicBezTo>
                  <a:pt x="51" y="61"/>
                  <a:pt x="50" y="61"/>
                  <a:pt x="50" y="61"/>
                </a:cubicBezTo>
                <a:cubicBezTo>
                  <a:pt x="48" y="61"/>
                  <a:pt x="48" y="61"/>
                  <a:pt x="48" y="59"/>
                </a:cubicBezTo>
                <a:cubicBezTo>
                  <a:pt x="48" y="55"/>
                  <a:pt x="48" y="55"/>
                  <a:pt x="48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49"/>
                  <a:pt x="55" y="47"/>
                  <a:pt x="54" y="46"/>
                </a:cubicBezTo>
                <a:cubicBezTo>
                  <a:pt x="53" y="45"/>
                  <a:pt x="51" y="44"/>
                  <a:pt x="50" y="44"/>
                </a:cubicBezTo>
                <a:cubicBezTo>
                  <a:pt x="48" y="44"/>
                  <a:pt x="46" y="45"/>
                  <a:pt x="45" y="46"/>
                </a:cubicBezTo>
                <a:cubicBezTo>
                  <a:pt x="45" y="47"/>
                  <a:pt x="44" y="49"/>
                  <a:pt x="44" y="51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60"/>
                  <a:pt x="45" y="62"/>
                  <a:pt x="45" y="63"/>
                </a:cubicBezTo>
                <a:cubicBezTo>
                  <a:pt x="46" y="64"/>
                  <a:pt x="48" y="65"/>
                  <a:pt x="50" y="65"/>
                </a:cubicBezTo>
                <a:cubicBezTo>
                  <a:pt x="52" y="65"/>
                  <a:pt x="53" y="64"/>
                  <a:pt x="54" y="63"/>
                </a:cubicBezTo>
                <a:cubicBezTo>
                  <a:pt x="54" y="62"/>
                  <a:pt x="55" y="61"/>
                  <a:pt x="55" y="60"/>
                </a:cubicBezTo>
                <a:cubicBezTo>
                  <a:pt x="55" y="60"/>
                  <a:pt x="55" y="59"/>
                  <a:pt x="55" y="58"/>
                </a:cubicBezTo>
                <a:close/>
                <a:moveTo>
                  <a:pt x="51" y="52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49"/>
                  <a:pt x="48" y="48"/>
                  <a:pt x="50" y="48"/>
                </a:cubicBezTo>
                <a:cubicBezTo>
                  <a:pt x="51" y="48"/>
                  <a:pt x="51" y="49"/>
                  <a:pt x="51" y="50"/>
                </a:cubicBezTo>
                <a:lnTo>
                  <a:pt x="51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39" name="Freeform 33">
            <a:extLst>
              <a:ext uri="{FF2B5EF4-FFF2-40B4-BE49-F238E27FC236}">
                <a16:creationId xmlns:a16="http://schemas.microsoft.com/office/drawing/2014/main" id="{C1A7F8CA-A06F-764A-BB3D-AAD18C627C4B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1603375"/>
            <a:ext cx="209550" cy="212725"/>
          </a:xfrm>
          <a:custGeom>
            <a:avLst/>
            <a:gdLst>
              <a:gd name="T0" fmla="*/ 31 w 61"/>
              <a:gd name="T1" fmla="*/ 62 h 62"/>
              <a:gd name="T2" fmla="*/ 0 w 61"/>
              <a:gd name="T3" fmla="*/ 31 h 62"/>
              <a:gd name="T4" fmla="*/ 31 w 61"/>
              <a:gd name="T5" fmla="*/ 0 h 62"/>
              <a:gd name="T6" fmla="*/ 61 w 61"/>
              <a:gd name="T7" fmla="*/ 31 h 62"/>
              <a:gd name="T8" fmla="*/ 31 w 61"/>
              <a:gd name="T9" fmla="*/ 62 h 62"/>
              <a:gd name="T10" fmla="*/ 49 w 61"/>
              <a:gd name="T11" fmla="*/ 42 h 62"/>
              <a:gd name="T12" fmla="*/ 31 w 61"/>
              <a:gd name="T13" fmla="*/ 14 h 62"/>
              <a:gd name="T14" fmla="*/ 12 w 61"/>
              <a:gd name="T15" fmla="*/ 42 h 62"/>
              <a:gd name="T16" fmla="*/ 16 w 61"/>
              <a:gd name="T17" fmla="*/ 42 h 62"/>
              <a:gd name="T18" fmla="*/ 20 w 61"/>
              <a:gd name="T19" fmla="*/ 35 h 62"/>
              <a:gd name="T20" fmla="*/ 41 w 61"/>
              <a:gd name="T21" fmla="*/ 35 h 62"/>
              <a:gd name="T22" fmla="*/ 45 w 61"/>
              <a:gd name="T23" fmla="*/ 42 h 62"/>
              <a:gd name="T24" fmla="*/ 49 w 61"/>
              <a:gd name="T25" fmla="*/ 42 h 62"/>
              <a:gd name="T26" fmla="*/ 39 w 61"/>
              <a:gd name="T27" fmla="*/ 33 h 62"/>
              <a:gd name="T28" fmla="*/ 23 w 61"/>
              <a:gd name="T29" fmla="*/ 33 h 62"/>
              <a:gd name="T30" fmla="*/ 31 w 61"/>
              <a:gd name="T31" fmla="*/ 20 h 62"/>
              <a:gd name="T32" fmla="*/ 39 w 61"/>
              <a:gd name="T33" fmla="*/ 33 h 6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49" y="42"/>
                </a:moveTo>
                <a:cubicBezTo>
                  <a:pt x="31" y="14"/>
                  <a:pt x="31" y="14"/>
                  <a:pt x="31" y="14"/>
                </a:cubicBezTo>
                <a:cubicBezTo>
                  <a:pt x="12" y="42"/>
                  <a:pt x="12" y="42"/>
                  <a:pt x="12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20" y="35"/>
                  <a:pt x="20" y="35"/>
                  <a:pt x="20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5" y="42"/>
                  <a:pt x="45" y="42"/>
                  <a:pt x="45" y="42"/>
                </a:cubicBezTo>
                <a:lnTo>
                  <a:pt x="49" y="42"/>
                </a:lnTo>
                <a:close/>
                <a:moveTo>
                  <a:pt x="39" y="33"/>
                </a:moveTo>
                <a:cubicBezTo>
                  <a:pt x="23" y="33"/>
                  <a:pt x="23" y="33"/>
                  <a:pt x="23" y="33"/>
                </a:cubicBezTo>
                <a:cubicBezTo>
                  <a:pt x="31" y="20"/>
                  <a:pt x="31" y="20"/>
                  <a:pt x="31" y="20"/>
                </a:cubicBezTo>
                <a:lnTo>
                  <a:pt x="39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40" name="Freeform 34">
            <a:extLst>
              <a:ext uri="{FF2B5EF4-FFF2-40B4-BE49-F238E27FC236}">
                <a16:creationId xmlns:a16="http://schemas.microsoft.com/office/drawing/2014/main" id="{88E7400B-9934-5F45-95F0-1305B0827A6C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1603375"/>
            <a:ext cx="247650" cy="195263"/>
          </a:xfrm>
          <a:custGeom>
            <a:avLst/>
            <a:gdLst>
              <a:gd name="T0" fmla="*/ 72 w 72"/>
              <a:gd name="T1" fmla="*/ 54 h 57"/>
              <a:gd name="T2" fmla="*/ 70 w 72"/>
              <a:gd name="T3" fmla="*/ 57 h 57"/>
              <a:gd name="T4" fmla="*/ 3 w 72"/>
              <a:gd name="T5" fmla="*/ 57 h 57"/>
              <a:gd name="T6" fmla="*/ 0 w 72"/>
              <a:gd name="T7" fmla="*/ 54 h 57"/>
              <a:gd name="T8" fmla="*/ 0 w 72"/>
              <a:gd name="T9" fmla="*/ 49 h 57"/>
              <a:gd name="T10" fmla="*/ 3 w 72"/>
              <a:gd name="T11" fmla="*/ 47 h 57"/>
              <a:gd name="T12" fmla="*/ 70 w 72"/>
              <a:gd name="T13" fmla="*/ 47 h 57"/>
              <a:gd name="T14" fmla="*/ 72 w 72"/>
              <a:gd name="T15" fmla="*/ 49 h 57"/>
              <a:gd name="T16" fmla="*/ 72 w 72"/>
              <a:gd name="T17" fmla="*/ 54 h 57"/>
              <a:gd name="T18" fmla="*/ 72 w 72"/>
              <a:gd name="T19" fmla="*/ 24 h 57"/>
              <a:gd name="T20" fmla="*/ 70 w 72"/>
              <a:gd name="T21" fmla="*/ 26 h 57"/>
              <a:gd name="T22" fmla="*/ 8 w 72"/>
              <a:gd name="T23" fmla="*/ 26 h 57"/>
              <a:gd name="T24" fmla="*/ 6 w 72"/>
              <a:gd name="T25" fmla="*/ 24 h 57"/>
              <a:gd name="T26" fmla="*/ 6 w 72"/>
              <a:gd name="T27" fmla="*/ 18 h 57"/>
              <a:gd name="T28" fmla="*/ 8 w 72"/>
              <a:gd name="T29" fmla="*/ 16 h 57"/>
              <a:gd name="T30" fmla="*/ 70 w 72"/>
              <a:gd name="T31" fmla="*/ 16 h 57"/>
              <a:gd name="T32" fmla="*/ 72 w 72"/>
              <a:gd name="T33" fmla="*/ 18 h 57"/>
              <a:gd name="T34" fmla="*/ 72 w 72"/>
              <a:gd name="T35" fmla="*/ 24 h 57"/>
              <a:gd name="T36" fmla="*/ 72 w 72"/>
              <a:gd name="T37" fmla="*/ 39 h 57"/>
              <a:gd name="T38" fmla="*/ 70 w 72"/>
              <a:gd name="T39" fmla="*/ 42 h 57"/>
              <a:gd name="T40" fmla="*/ 18 w 72"/>
              <a:gd name="T41" fmla="*/ 42 h 57"/>
              <a:gd name="T42" fmla="*/ 16 w 72"/>
              <a:gd name="T43" fmla="*/ 39 h 57"/>
              <a:gd name="T44" fmla="*/ 16 w 72"/>
              <a:gd name="T45" fmla="*/ 34 h 57"/>
              <a:gd name="T46" fmla="*/ 18 w 72"/>
              <a:gd name="T47" fmla="*/ 31 h 57"/>
              <a:gd name="T48" fmla="*/ 70 w 72"/>
              <a:gd name="T49" fmla="*/ 31 h 57"/>
              <a:gd name="T50" fmla="*/ 72 w 72"/>
              <a:gd name="T51" fmla="*/ 34 h 57"/>
              <a:gd name="T52" fmla="*/ 72 w 72"/>
              <a:gd name="T53" fmla="*/ 39 h 57"/>
              <a:gd name="T54" fmla="*/ 72 w 72"/>
              <a:gd name="T55" fmla="*/ 8 h 57"/>
              <a:gd name="T56" fmla="*/ 70 w 72"/>
              <a:gd name="T57" fmla="*/ 11 h 57"/>
              <a:gd name="T58" fmla="*/ 24 w 72"/>
              <a:gd name="T59" fmla="*/ 11 h 57"/>
              <a:gd name="T60" fmla="*/ 21 w 72"/>
              <a:gd name="T61" fmla="*/ 8 h 57"/>
              <a:gd name="T62" fmla="*/ 21 w 72"/>
              <a:gd name="T63" fmla="*/ 3 h 57"/>
              <a:gd name="T64" fmla="*/ 24 w 72"/>
              <a:gd name="T65" fmla="*/ 0 h 57"/>
              <a:gd name="T66" fmla="*/ 70 w 72"/>
              <a:gd name="T67" fmla="*/ 0 h 57"/>
              <a:gd name="T68" fmla="*/ 72 w 72"/>
              <a:gd name="T69" fmla="*/ 3 h 57"/>
              <a:gd name="T70" fmla="*/ 72 w 72"/>
              <a:gd name="T71" fmla="*/ 8 h 5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72" h="57">
                <a:moveTo>
                  <a:pt x="72" y="54"/>
                </a:moveTo>
                <a:cubicBezTo>
                  <a:pt x="72" y="56"/>
                  <a:pt x="71" y="57"/>
                  <a:pt x="70" y="57"/>
                </a:cubicBezTo>
                <a:cubicBezTo>
                  <a:pt x="3" y="57"/>
                  <a:pt x="3" y="57"/>
                  <a:pt x="3" y="57"/>
                </a:cubicBezTo>
                <a:cubicBezTo>
                  <a:pt x="2" y="57"/>
                  <a:pt x="0" y="56"/>
                  <a:pt x="0" y="54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8"/>
                  <a:pt x="2" y="47"/>
                  <a:pt x="3" y="47"/>
                </a:cubicBezTo>
                <a:cubicBezTo>
                  <a:pt x="70" y="47"/>
                  <a:pt x="70" y="47"/>
                  <a:pt x="70" y="47"/>
                </a:cubicBezTo>
                <a:cubicBezTo>
                  <a:pt x="71" y="47"/>
                  <a:pt x="72" y="48"/>
                  <a:pt x="72" y="49"/>
                </a:cubicBezTo>
                <a:lnTo>
                  <a:pt x="72" y="54"/>
                </a:lnTo>
                <a:close/>
                <a:moveTo>
                  <a:pt x="72" y="24"/>
                </a:moveTo>
                <a:cubicBezTo>
                  <a:pt x="72" y="25"/>
                  <a:pt x="71" y="26"/>
                  <a:pt x="70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6" y="25"/>
                  <a:pt x="6" y="24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7"/>
                  <a:pt x="7" y="16"/>
                  <a:pt x="8" y="16"/>
                </a:cubicBezTo>
                <a:cubicBezTo>
                  <a:pt x="70" y="16"/>
                  <a:pt x="70" y="16"/>
                  <a:pt x="70" y="16"/>
                </a:cubicBezTo>
                <a:cubicBezTo>
                  <a:pt x="71" y="16"/>
                  <a:pt x="72" y="17"/>
                  <a:pt x="72" y="18"/>
                </a:cubicBezTo>
                <a:lnTo>
                  <a:pt x="72" y="24"/>
                </a:lnTo>
                <a:close/>
                <a:moveTo>
                  <a:pt x="72" y="39"/>
                </a:moveTo>
                <a:cubicBezTo>
                  <a:pt x="72" y="40"/>
                  <a:pt x="71" y="42"/>
                  <a:pt x="70" y="42"/>
                </a:cubicBezTo>
                <a:cubicBezTo>
                  <a:pt x="18" y="42"/>
                  <a:pt x="18" y="42"/>
                  <a:pt x="18" y="42"/>
                </a:cubicBezTo>
                <a:cubicBezTo>
                  <a:pt x="17" y="42"/>
                  <a:pt x="16" y="40"/>
                  <a:pt x="16" y="39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2"/>
                  <a:pt x="17" y="31"/>
                  <a:pt x="18" y="31"/>
                </a:cubicBezTo>
                <a:cubicBezTo>
                  <a:pt x="70" y="31"/>
                  <a:pt x="70" y="31"/>
                  <a:pt x="70" y="31"/>
                </a:cubicBezTo>
                <a:cubicBezTo>
                  <a:pt x="71" y="31"/>
                  <a:pt x="72" y="32"/>
                  <a:pt x="72" y="34"/>
                </a:cubicBezTo>
                <a:lnTo>
                  <a:pt x="72" y="39"/>
                </a:lnTo>
                <a:close/>
                <a:moveTo>
                  <a:pt x="72" y="8"/>
                </a:moveTo>
                <a:cubicBezTo>
                  <a:pt x="72" y="10"/>
                  <a:pt x="71" y="11"/>
                  <a:pt x="70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2" y="11"/>
                  <a:pt x="21" y="10"/>
                  <a:pt x="21" y="8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2" y="0"/>
                  <a:pt x="24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1" y="0"/>
                  <a:pt x="72" y="2"/>
                  <a:pt x="72" y="3"/>
                </a:cubicBezTo>
                <a:lnTo>
                  <a:pt x="72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41" name="Freeform 35">
            <a:extLst>
              <a:ext uri="{FF2B5EF4-FFF2-40B4-BE49-F238E27FC236}">
                <a16:creationId xmlns:a16="http://schemas.microsoft.com/office/drawing/2014/main" id="{2267151C-85F7-4A47-A1F6-8B7A5D541A7F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1585913"/>
            <a:ext cx="174625" cy="247650"/>
          </a:xfrm>
          <a:custGeom>
            <a:avLst/>
            <a:gdLst>
              <a:gd name="T0" fmla="*/ 6 w 51"/>
              <a:gd name="T1" fmla="*/ 37 h 72"/>
              <a:gd name="T2" fmla="*/ 16 w 51"/>
              <a:gd name="T3" fmla="*/ 30 h 72"/>
              <a:gd name="T4" fmla="*/ 16 w 51"/>
              <a:gd name="T5" fmla="*/ 0 h 72"/>
              <a:gd name="T6" fmla="*/ 43 w 51"/>
              <a:gd name="T7" fmla="*/ 2 h 72"/>
              <a:gd name="T8" fmla="*/ 43 w 51"/>
              <a:gd name="T9" fmla="*/ 31 h 72"/>
              <a:gd name="T10" fmla="*/ 24 w 51"/>
              <a:gd name="T11" fmla="*/ 72 h 72"/>
              <a:gd name="T12" fmla="*/ 0 w 51"/>
              <a:gd name="T13" fmla="*/ 51 h 72"/>
              <a:gd name="T14" fmla="*/ 6 w 51"/>
              <a:gd name="T15" fmla="*/ 55 h 72"/>
              <a:gd name="T16" fmla="*/ 40 w 51"/>
              <a:gd name="T17" fmla="*/ 61 h 72"/>
              <a:gd name="T18" fmla="*/ 44 w 51"/>
              <a:gd name="T19" fmla="*/ 36 h 72"/>
              <a:gd name="T20" fmla="*/ 23 w 51"/>
              <a:gd name="T21" fmla="*/ 33 h 72"/>
              <a:gd name="T22" fmla="*/ 39 w 51"/>
              <a:gd name="T23" fmla="*/ 40 h 72"/>
              <a:gd name="T24" fmla="*/ 42 w 51"/>
              <a:gd name="T25" fmla="*/ 43 h 72"/>
              <a:gd name="T26" fmla="*/ 34 w 51"/>
              <a:gd name="T27" fmla="*/ 47 h 72"/>
              <a:gd name="T28" fmla="*/ 29 w 51"/>
              <a:gd name="T29" fmla="*/ 64 h 72"/>
              <a:gd name="T30" fmla="*/ 23 w 51"/>
              <a:gd name="T31" fmla="*/ 56 h 72"/>
              <a:gd name="T32" fmla="*/ 22 w 51"/>
              <a:gd name="T33" fmla="*/ 57 h 72"/>
              <a:gd name="T34" fmla="*/ 6 w 51"/>
              <a:gd name="T35" fmla="*/ 53 h 72"/>
              <a:gd name="T36" fmla="*/ 10 w 51"/>
              <a:gd name="T37" fmla="*/ 53 h 72"/>
              <a:gd name="T38" fmla="*/ 17 w 51"/>
              <a:gd name="T39" fmla="*/ 56 h 72"/>
              <a:gd name="T40" fmla="*/ 5 w 51"/>
              <a:gd name="T41" fmla="*/ 51 h 72"/>
              <a:gd name="T42" fmla="*/ 22 w 51"/>
              <a:gd name="T43" fmla="*/ 51 h 72"/>
              <a:gd name="T44" fmla="*/ 22 w 51"/>
              <a:gd name="T45" fmla="*/ 46 h 72"/>
              <a:gd name="T46" fmla="*/ 11 w 51"/>
              <a:gd name="T47" fmla="*/ 38 h 72"/>
              <a:gd name="T48" fmla="*/ 21 w 51"/>
              <a:gd name="T49" fmla="*/ 28 h 72"/>
              <a:gd name="T50" fmla="*/ 26 w 51"/>
              <a:gd name="T51" fmla="*/ 28 h 72"/>
              <a:gd name="T52" fmla="*/ 16 w 51"/>
              <a:gd name="T53" fmla="*/ 5 h 72"/>
              <a:gd name="T54" fmla="*/ 21 w 51"/>
              <a:gd name="T55" fmla="*/ 28 h 72"/>
              <a:gd name="T56" fmla="*/ 30 w 51"/>
              <a:gd name="T57" fmla="*/ 44 h 72"/>
              <a:gd name="T58" fmla="*/ 27 w 51"/>
              <a:gd name="T59" fmla="*/ 47 h 72"/>
              <a:gd name="T60" fmla="*/ 38 w 51"/>
              <a:gd name="T61" fmla="*/ 30 h 72"/>
              <a:gd name="T62" fmla="*/ 43 w 51"/>
              <a:gd name="T63" fmla="*/ 6 h 72"/>
              <a:gd name="T64" fmla="*/ 33 w 51"/>
              <a:gd name="T65" fmla="*/ 29 h 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1" h="72">
                <a:moveTo>
                  <a:pt x="7" y="41"/>
                </a:moveTo>
                <a:cubicBezTo>
                  <a:pt x="7" y="40"/>
                  <a:pt x="6" y="38"/>
                  <a:pt x="6" y="37"/>
                </a:cubicBezTo>
                <a:cubicBezTo>
                  <a:pt x="6" y="34"/>
                  <a:pt x="10" y="30"/>
                  <a:pt x="14" y="30"/>
                </a:cubicBezTo>
                <a:cubicBezTo>
                  <a:pt x="15" y="30"/>
                  <a:pt x="16" y="30"/>
                  <a:pt x="16" y="30"/>
                </a:cubicBezTo>
                <a:cubicBezTo>
                  <a:pt x="15" y="26"/>
                  <a:pt x="10" y="12"/>
                  <a:pt x="10" y="8"/>
                </a:cubicBezTo>
                <a:cubicBezTo>
                  <a:pt x="10" y="4"/>
                  <a:pt x="12" y="0"/>
                  <a:pt x="16" y="0"/>
                </a:cubicBezTo>
                <a:cubicBezTo>
                  <a:pt x="22" y="0"/>
                  <a:pt x="28" y="21"/>
                  <a:pt x="30" y="25"/>
                </a:cubicBezTo>
                <a:cubicBezTo>
                  <a:pt x="31" y="20"/>
                  <a:pt x="37" y="2"/>
                  <a:pt x="43" y="2"/>
                </a:cubicBezTo>
                <a:cubicBezTo>
                  <a:pt x="47" y="2"/>
                  <a:pt x="49" y="5"/>
                  <a:pt x="49" y="9"/>
                </a:cubicBezTo>
                <a:cubicBezTo>
                  <a:pt x="49" y="13"/>
                  <a:pt x="45" y="26"/>
                  <a:pt x="43" y="31"/>
                </a:cubicBezTo>
                <a:cubicBezTo>
                  <a:pt x="50" y="32"/>
                  <a:pt x="51" y="38"/>
                  <a:pt x="51" y="44"/>
                </a:cubicBezTo>
                <a:cubicBezTo>
                  <a:pt x="51" y="60"/>
                  <a:pt x="40" y="72"/>
                  <a:pt x="24" y="72"/>
                </a:cubicBezTo>
                <a:cubicBezTo>
                  <a:pt x="21" y="72"/>
                  <a:pt x="18" y="72"/>
                  <a:pt x="15" y="71"/>
                </a:cubicBezTo>
                <a:cubicBezTo>
                  <a:pt x="7" y="68"/>
                  <a:pt x="0" y="60"/>
                  <a:pt x="0" y="51"/>
                </a:cubicBezTo>
                <a:cubicBezTo>
                  <a:pt x="0" y="46"/>
                  <a:pt x="2" y="43"/>
                  <a:pt x="7" y="41"/>
                </a:cubicBezTo>
                <a:close/>
                <a:moveTo>
                  <a:pt x="6" y="55"/>
                </a:moveTo>
                <a:cubicBezTo>
                  <a:pt x="9" y="63"/>
                  <a:pt x="16" y="68"/>
                  <a:pt x="24" y="68"/>
                </a:cubicBezTo>
                <a:cubicBezTo>
                  <a:pt x="31" y="68"/>
                  <a:pt x="36" y="65"/>
                  <a:pt x="40" y="61"/>
                </a:cubicBezTo>
                <a:cubicBezTo>
                  <a:pt x="44" y="56"/>
                  <a:pt x="46" y="50"/>
                  <a:pt x="46" y="44"/>
                </a:cubicBezTo>
                <a:cubicBezTo>
                  <a:pt x="46" y="41"/>
                  <a:pt x="46" y="38"/>
                  <a:pt x="44" y="36"/>
                </a:cubicBezTo>
                <a:cubicBezTo>
                  <a:pt x="41" y="33"/>
                  <a:pt x="29" y="32"/>
                  <a:pt x="25" y="32"/>
                </a:cubicBezTo>
                <a:cubicBezTo>
                  <a:pt x="24" y="32"/>
                  <a:pt x="23" y="32"/>
                  <a:pt x="23" y="33"/>
                </a:cubicBezTo>
                <a:cubicBezTo>
                  <a:pt x="22" y="33"/>
                  <a:pt x="22" y="34"/>
                  <a:pt x="22" y="34"/>
                </a:cubicBezTo>
                <a:cubicBezTo>
                  <a:pt x="22" y="40"/>
                  <a:pt x="35" y="40"/>
                  <a:pt x="39" y="40"/>
                </a:cubicBezTo>
                <a:cubicBezTo>
                  <a:pt x="40" y="40"/>
                  <a:pt x="40" y="40"/>
                  <a:pt x="41" y="40"/>
                </a:cubicBezTo>
                <a:cubicBezTo>
                  <a:pt x="41" y="41"/>
                  <a:pt x="42" y="42"/>
                  <a:pt x="42" y="43"/>
                </a:cubicBezTo>
                <a:cubicBezTo>
                  <a:pt x="41" y="44"/>
                  <a:pt x="39" y="44"/>
                  <a:pt x="38" y="45"/>
                </a:cubicBezTo>
                <a:cubicBezTo>
                  <a:pt x="36" y="45"/>
                  <a:pt x="35" y="46"/>
                  <a:pt x="34" y="47"/>
                </a:cubicBezTo>
                <a:cubicBezTo>
                  <a:pt x="31" y="49"/>
                  <a:pt x="28" y="53"/>
                  <a:pt x="28" y="57"/>
                </a:cubicBezTo>
                <a:cubicBezTo>
                  <a:pt x="28" y="59"/>
                  <a:pt x="29" y="61"/>
                  <a:pt x="29" y="64"/>
                </a:cubicBezTo>
                <a:cubicBezTo>
                  <a:pt x="29" y="64"/>
                  <a:pt x="29" y="65"/>
                  <a:pt x="29" y="65"/>
                </a:cubicBezTo>
                <a:cubicBezTo>
                  <a:pt x="24" y="64"/>
                  <a:pt x="23" y="60"/>
                  <a:pt x="23" y="56"/>
                </a:cubicBezTo>
                <a:cubicBezTo>
                  <a:pt x="23" y="56"/>
                  <a:pt x="22" y="56"/>
                  <a:pt x="22" y="56"/>
                </a:cubicBezTo>
                <a:cubicBezTo>
                  <a:pt x="22" y="56"/>
                  <a:pt x="22" y="57"/>
                  <a:pt x="22" y="57"/>
                </a:cubicBezTo>
                <a:cubicBezTo>
                  <a:pt x="22" y="60"/>
                  <a:pt x="19" y="62"/>
                  <a:pt x="16" y="62"/>
                </a:cubicBezTo>
                <a:cubicBezTo>
                  <a:pt x="12" y="62"/>
                  <a:pt x="6" y="57"/>
                  <a:pt x="6" y="53"/>
                </a:cubicBezTo>
                <a:cubicBezTo>
                  <a:pt x="6" y="51"/>
                  <a:pt x="7" y="51"/>
                  <a:pt x="7" y="50"/>
                </a:cubicBezTo>
                <a:cubicBezTo>
                  <a:pt x="8" y="51"/>
                  <a:pt x="9" y="52"/>
                  <a:pt x="10" y="53"/>
                </a:cubicBezTo>
                <a:cubicBezTo>
                  <a:pt x="11" y="54"/>
                  <a:pt x="13" y="57"/>
                  <a:pt x="15" y="57"/>
                </a:cubicBezTo>
                <a:cubicBezTo>
                  <a:pt x="16" y="57"/>
                  <a:pt x="17" y="57"/>
                  <a:pt x="17" y="56"/>
                </a:cubicBezTo>
                <a:cubicBezTo>
                  <a:pt x="17" y="54"/>
                  <a:pt x="10" y="46"/>
                  <a:pt x="9" y="46"/>
                </a:cubicBezTo>
                <a:cubicBezTo>
                  <a:pt x="6" y="46"/>
                  <a:pt x="5" y="49"/>
                  <a:pt x="5" y="51"/>
                </a:cubicBezTo>
                <a:cubicBezTo>
                  <a:pt x="5" y="52"/>
                  <a:pt x="5" y="54"/>
                  <a:pt x="6" y="55"/>
                </a:cubicBezTo>
                <a:close/>
                <a:moveTo>
                  <a:pt x="22" y="51"/>
                </a:moveTo>
                <a:cubicBezTo>
                  <a:pt x="23" y="51"/>
                  <a:pt x="23" y="50"/>
                  <a:pt x="23" y="50"/>
                </a:cubicBezTo>
                <a:cubicBezTo>
                  <a:pt x="23" y="49"/>
                  <a:pt x="22" y="46"/>
                  <a:pt x="22" y="46"/>
                </a:cubicBezTo>
                <a:cubicBezTo>
                  <a:pt x="21" y="43"/>
                  <a:pt x="17" y="35"/>
                  <a:pt x="14" y="35"/>
                </a:cubicBezTo>
                <a:cubicBezTo>
                  <a:pt x="13" y="35"/>
                  <a:pt x="11" y="36"/>
                  <a:pt x="11" y="38"/>
                </a:cubicBezTo>
                <a:cubicBezTo>
                  <a:pt x="11" y="41"/>
                  <a:pt x="19" y="51"/>
                  <a:pt x="22" y="51"/>
                </a:cubicBezTo>
                <a:close/>
                <a:moveTo>
                  <a:pt x="21" y="28"/>
                </a:moveTo>
                <a:cubicBezTo>
                  <a:pt x="21" y="28"/>
                  <a:pt x="22" y="28"/>
                  <a:pt x="23" y="28"/>
                </a:cubicBezTo>
                <a:cubicBezTo>
                  <a:pt x="24" y="28"/>
                  <a:pt x="25" y="28"/>
                  <a:pt x="26" y="28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2"/>
                  <a:pt x="18" y="5"/>
                  <a:pt x="16" y="5"/>
                </a:cubicBezTo>
                <a:cubicBezTo>
                  <a:pt x="15" y="5"/>
                  <a:pt x="14" y="6"/>
                  <a:pt x="14" y="7"/>
                </a:cubicBezTo>
                <a:cubicBezTo>
                  <a:pt x="14" y="11"/>
                  <a:pt x="19" y="24"/>
                  <a:pt x="21" y="28"/>
                </a:cubicBezTo>
                <a:close/>
                <a:moveTo>
                  <a:pt x="27" y="47"/>
                </a:moveTo>
                <a:cubicBezTo>
                  <a:pt x="28" y="46"/>
                  <a:pt x="29" y="45"/>
                  <a:pt x="30" y="44"/>
                </a:cubicBezTo>
                <a:cubicBezTo>
                  <a:pt x="29" y="44"/>
                  <a:pt x="27" y="44"/>
                  <a:pt x="26" y="43"/>
                </a:cubicBezTo>
                <a:cubicBezTo>
                  <a:pt x="26" y="44"/>
                  <a:pt x="27" y="45"/>
                  <a:pt x="27" y="47"/>
                </a:cubicBezTo>
                <a:close/>
                <a:moveTo>
                  <a:pt x="33" y="29"/>
                </a:moveTo>
                <a:cubicBezTo>
                  <a:pt x="38" y="30"/>
                  <a:pt x="38" y="30"/>
                  <a:pt x="38" y="30"/>
                </a:cubicBezTo>
                <a:cubicBezTo>
                  <a:pt x="39" y="26"/>
                  <a:pt x="45" y="11"/>
                  <a:pt x="45" y="9"/>
                </a:cubicBezTo>
                <a:cubicBezTo>
                  <a:pt x="45" y="8"/>
                  <a:pt x="44" y="6"/>
                  <a:pt x="43" y="6"/>
                </a:cubicBezTo>
                <a:cubicBezTo>
                  <a:pt x="41" y="6"/>
                  <a:pt x="39" y="14"/>
                  <a:pt x="38" y="15"/>
                </a:cubicBezTo>
                <a:lnTo>
                  <a:pt x="33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42" name="Freeform 36">
            <a:extLst>
              <a:ext uri="{FF2B5EF4-FFF2-40B4-BE49-F238E27FC236}">
                <a16:creationId xmlns:a16="http://schemas.microsoft.com/office/drawing/2014/main" id="{EA426039-C17E-CF4B-97E5-7F1191AFE7E6}"/>
              </a:ext>
            </a:extLst>
          </p:cNvPr>
          <p:cNvSpPr>
            <a:spLocks noEditPoints="1"/>
          </p:cNvSpPr>
          <p:nvPr/>
        </p:nvSpPr>
        <p:spPr bwMode="auto">
          <a:xfrm>
            <a:off x="5948363" y="1647825"/>
            <a:ext cx="138112" cy="130175"/>
          </a:xfrm>
          <a:custGeom>
            <a:avLst/>
            <a:gdLst>
              <a:gd name="T0" fmla="*/ 40 w 40"/>
              <a:gd name="T1" fmla="*/ 21 h 38"/>
              <a:gd name="T2" fmla="*/ 38 w 40"/>
              <a:gd name="T3" fmla="*/ 23 h 38"/>
              <a:gd name="T4" fmla="*/ 37 w 40"/>
              <a:gd name="T5" fmla="*/ 23 h 38"/>
              <a:gd name="T6" fmla="*/ 36 w 40"/>
              <a:gd name="T7" fmla="*/ 23 h 38"/>
              <a:gd name="T8" fmla="*/ 20 w 40"/>
              <a:gd name="T9" fmla="*/ 7 h 38"/>
              <a:gd name="T10" fmla="*/ 4 w 40"/>
              <a:gd name="T11" fmla="*/ 23 h 38"/>
              <a:gd name="T12" fmla="*/ 3 w 40"/>
              <a:gd name="T13" fmla="*/ 23 h 38"/>
              <a:gd name="T14" fmla="*/ 2 w 40"/>
              <a:gd name="T15" fmla="*/ 23 h 38"/>
              <a:gd name="T16" fmla="*/ 0 w 40"/>
              <a:gd name="T17" fmla="*/ 21 h 38"/>
              <a:gd name="T18" fmla="*/ 0 w 40"/>
              <a:gd name="T19" fmla="*/ 20 h 38"/>
              <a:gd name="T20" fmla="*/ 0 w 40"/>
              <a:gd name="T21" fmla="*/ 19 h 38"/>
              <a:gd name="T22" fmla="*/ 19 w 40"/>
              <a:gd name="T23" fmla="*/ 0 h 38"/>
              <a:gd name="T24" fmla="*/ 20 w 40"/>
              <a:gd name="T25" fmla="*/ 0 h 38"/>
              <a:gd name="T26" fmla="*/ 21 w 40"/>
              <a:gd name="T27" fmla="*/ 0 h 38"/>
              <a:gd name="T28" fmla="*/ 40 w 40"/>
              <a:gd name="T29" fmla="*/ 19 h 38"/>
              <a:gd name="T30" fmla="*/ 40 w 40"/>
              <a:gd name="T31" fmla="*/ 20 h 38"/>
              <a:gd name="T32" fmla="*/ 40 w 40"/>
              <a:gd name="T33" fmla="*/ 21 h 38"/>
              <a:gd name="T34" fmla="*/ 40 w 40"/>
              <a:gd name="T35" fmla="*/ 36 h 38"/>
              <a:gd name="T36" fmla="*/ 38 w 40"/>
              <a:gd name="T37" fmla="*/ 38 h 38"/>
              <a:gd name="T38" fmla="*/ 37 w 40"/>
              <a:gd name="T39" fmla="*/ 38 h 38"/>
              <a:gd name="T40" fmla="*/ 36 w 40"/>
              <a:gd name="T41" fmla="*/ 38 h 38"/>
              <a:gd name="T42" fmla="*/ 20 w 40"/>
              <a:gd name="T43" fmla="*/ 22 h 38"/>
              <a:gd name="T44" fmla="*/ 4 w 40"/>
              <a:gd name="T45" fmla="*/ 38 h 38"/>
              <a:gd name="T46" fmla="*/ 3 w 40"/>
              <a:gd name="T47" fmla="*/ 38 h 38"/>
              <a:gd name="T48" fmla="*/ 2 w 40"/>
              <a:gd name="T49" fmla="*/ 38 h 38"/>
              <a:gd name="T50" fmla="*/ 0 w 40"/>
              <a:gd name="T51" fmla="*/ 36 h 38"/>
              <a:gd name="T52" fmla="*/ 0 w 40"/>
              <a:gd name="T53" fmla="*/ 35 h 38"/>
              <a:gd name="T54" fmla="*/ 0 w 40"/>
              <a:gd name="T55" fmla="*/ 34 h 38"/>
              <a:gd name="T56" fmla="*/ 19 w 40"/>
              <a:gd name="T57" fmla="*/ 15 h 38"/>
              <a:gd name="T58" fmla="*/ 20 w 40"/>
              <a:gd name="T59" fmla="*/ 15 h 38"/>
              <a:gd name="T60" fmla="*/ 21 w 40"/>
              <a:gd name="T61" fmla="*/ 15 h 38"/>
              <a:gd name="T62" fmla="*/ 40 w 40"/>
              <a:gd name="T63" fmla="*/ 34 h 38"/>
              <a:gd name="T64" fmla="*/ 40 w 40"/>
              <a:gd name="T65" fmla="*/ 35 h 38"/>
              <a:gd name="T66" fmla="*/ 40 w 40"/>
              <a:gd name="T67" fmla="*/ 36 h 3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0" h="38">
                <a:moveTo>
                  <a:pt x="40" y="21"/>
                </a:move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20" y="7"/>
                  <a:pt x="20" y="7"/>
                  <a:pt x="20" y="7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23"/>
                  <a:pt x="4" y="23"/>
                  <a:pt x="3" y="23"/>
                </a:cubicBezTo>
                <a:cubicBezTo>
                  <a:pt x="3" y="23"/>
                  <a:pt x="3" y="23"/>
                  <a:pt x="2" y="23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0" y="19"/>
                  <a:pt x="0" y="19"/>
                </a:cubicBezTo>
                <a:cubicBezTo>
                  <a:pt x="19" y="0"/>
                  <a:pt x="19" y="0"/>
                  <a:pt x="19" y="0"/>
                </a:cubicBezTo>
                <a:cubicBezTo>
                  <a:pt x="19" y="0"/>
                  <a:pt x="20" y="0"/>
                  <a:pt x="20" y="0"/>
                </a:cubicBezTo>
                <a:cubicBezTo>
                  <a:pt x="20" y="0"/>
                  <a:pt x="21" y="0"/>
                  <a:pt x="21" y="0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9"/>
                  <a:pt x="40" y="20"/>
                </a:cubicBezTo>
                <a:cubicBezTo>
                  <a:pt x="40" y="20"/>
                  <a:pt x="40" y="20"/>
                  <a:pt x="40" y="21"/>
                </a:cubicBezTo>
                <a:close/>
                <a:moveTo>
                  <a:pt x="40" y="36"/>
                </a:moveTo>
                <a:cubicBezTo>
                  <a:pt x="38" y="38"/>
                  <a:pt x="38" y="38"/>
                  <a:pt x="38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20" y="22"/>
                  <a:pt x="20" y="22"/>
                  <a:pt x="20" y="22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8"/>
                  <a:pt x="4" y="38"/>
                  <a:pt x="3" y="38"/>
                </a:cubicBezTo>
                <a:cubicBezTo>
                  <a:pt x="3" y="38"/>
                  <a:pt x="3" y="38"/>
                  <a:pt x="2" y="3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5"/>
                  <a:pt x="0" y="35"/>
                </a:cubicBezTo>
                <a:cubicBezTo>
                  <a:pt x="0" y="35"/>
                  <a:pt x="0" y="34"/>
                  <a:pt x="0" y="34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5"/>
                  <a:pt x="20" y="15"/>
                  <a:pt x="20" y="15"/>
                </a:cubicBezTo>
                <a:cubicBezTo>
                  <a:pt x="20" y="15"/>
                  <a:pt x="21" y="15"/>
                  <a:pt x="21" y="15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5"/>
                  <a:pt x="40" y="35"/>
                </a:cubicBezTo>
                <a:cubicBezTo>
                  <a:pt x="40" y="35"/>
                  <a:pt x="40" y="36"/>
                  <a:pt x="40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43" name="Freeform 37">
            <a:extLst>
              <a:ext uri="{FF2B5EF4-FFF2-40B4-BE49-F238E27FC236}">
                <a16:creationId xmlns:a16="http://schemas.microsoft.com/office/drawing/2014/main" id="{33F01301-2EA9-4A46-A551-0AE871CA2DFA}"/>
              </a:ext>
            </a:extLst>
          </p:cNvPr>
          <p:cNvSpPr>
            <a:spLocks/>
          </p:cNvSpPr>
          <p:nvPr/>
        </p:nvSpPr>
        <p:spPr bwMode="auto">
          <a:xfrm>
            <a:off x="6443663" y="1682750"/>
            <a:ext cx="136525" cy="79375"/>
          </a:xfrm>
          <a:custGeom>
            <a:avLst/>
            <a:gdLst>
              <a:gd name="T0" fmla="*/ 40 w 40"/>
              <a:gd name="T1" fmla="*/ 21 h 23"/>
              <a:gd name="T2" fmla="*/ 38 w 40"/>
              <a:gd name="T3" fmla="*/ 23 h 23"/>
              <a:gd name="T4" fmla="*/ 37 w 40"/>
              <a:gd name="T5" fmla="*/ 23 h 23"/>
              <a:gd name="T6" fmla="*/ 36 w 40"/>
              <a:gd name="T7" fmla="*/ 23 h 23"/>
              <a:gd name="T8" fmla="*/ 20 w 40"/>
              <a:gd name="T9" fmla="*/ 7 h 23"/>
              <a:gd name="T10" fmla="*/ 4 w 40"/>
              <a:gd name="T11" fmla="*/ 23 h 23"/>
              <a:gd name="T12" fmla="*/ 3 w 40"/>
              <a:gd name="T13" fmla="*/ 23 h 23"/>
              <a:gd name="T14" fmla="*/ 2 w 40"/>
              <a:gd name="T15" fmla="*/ 23 h 23"/>
              <a:gd name="T16" fmla="*/ 0 w 40"/>
              <a:gd name="T17" fmla="*/ 21 h 23"/>
              <a:gd name="T18" fmla="*/ 0 w 40"/>
              <a:gd name="T19" fmla="*/ 20 h 23"/>
              <a:gd name="T20" fmla="*/ 0 w 40"/>
              <a:gd name="T21" fmla="*/ 19 h 23"/>
              <a:gd name="T22" fmla="*/ 19 w 40"/>
              <a:gd name="T23" fmla="*/ 0 h 23"/>
              <a:gd name="T24" fmla="*/ 20 w 40"/>
              <a:gd name="T25" fmla="*/ 0 h 23"/>
              <a:gd name="T26" fmla="*/ 21 w 40"/>
              <a:gd name="T27" fmla="*/ 0 h 23"/>
              <a:gd name="T28" fmla="*/ 40 w 40"/>
              <a:gd name="T29" fmla="*/ 19 h 23"/>
              <a:gd name="T30" fmla="*/ 40 w 40"/>
              <a:gd name="T31" fmla="*/ 20 h 23"/>
              <a:gd name="T32" fmla="*/ 40 w 40"/>
              <a:gd name="T33" fmla="*/ 21 h 2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40" h="23">
                <a:moveTo>
                  <a:pt x="40" y="21"/>
                </a:move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20" y="7"/>
                  <a:pt x="20" y="7"/>
                  <a:pt x="20" y="7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23"/>
                  <a:pt x="4" y="23"/>
                  <a:pt x="3" y="23"/>
                </a:cubicBezTo>
                <a:cubicBezTo>
                  <a:pt x="3" y="23"/>
                  <a:pt x="3" y="23"/>
                  <a:pt x="2" y="23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0" y="20"/>
                  <a:pt x="0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19" y="0"/>
                  <a:pt x="19" y="0"/>
                  <a:pt x="19" y="0"/>
                </a:cubicBezTo>
                <a:cubicBezTo>
                  <a:pt x="19" y="0"/>
                  <a:pt x="20" y="0"/>
                  <a:pt x="20" y="0"/>
                </a:cubicBezTo>
                <a:cubicBezTo>
                  <a:pt x="20" y="0"/>
                  <a:pt x="21" y="0"/>
                  <a:pt x="21" y="0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20"/>
                  <a:pt x="40" y="20"/>
                </a:cubicBezTo>
                <a:cubicBezTo>
                  <a:pt x="40" y="20"/>
                  <a:pt x="40" y="21"/>
                  <a:pt x="40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44" name="Freeform 38">
            <a:extLst>
              <a:ext uri="{FF2B5EF4-FFF2-40B4-BE49-F238E27FC236}">
                <a16:creationId xmlns:a16="http://schemas.microsoft.com/office/drawing/2014/main" id="{24FF054E-B68F-424F-81B2-CBDDF7E0F89E}"/>
              </a:ext>
            </a:extLst>
          </p:cNvPr>
          <p:cNvSpPr>
            <a:spLocks noEditPoints="1"/>
          </p:cNvSpPr>
          <p:nvPr/>
        </p:nvSpPr>
        <p:spPr bwMode="auto">
          <a:xfrm>
            <a:off x="6927850" y="1603375"/>
            <a:ext cx="212725" cy="212725"/>
          </a:xfrm>
          <a:custGeom>
            <a:avLst/>
            <a:gdLst>
              <a:gd name="T0" fmla="*/ 31 w 62"/>
              <a:gd name="T1" fmla="*/ 62 h 62"/>
              <a:gd name="T2" fmla="*/ 0 w 62"/>
              <a:gd name="T3" fmla="*/ 31 h 62"/>
              <a:gd name="T4" fmla="*/ 31 w 62"/>
              <a:gd name="T5" fmla="*/ 0 h 62"/>
              <a:gd name="T6" fmla="*/ 62 w 62"/>
              <a:gd name="T7" fmla="*/ 31 h 62"/>
              <a:gd name="T8" fmla="*/ 31 w 62"/>
              <a:gd name="T9" fmla="*/ 62 h 62"/>
              <a:gd name="T10" fmla="*/ 51 w 62"/>
              <a:gd name="T11" fmla="*/ 30 h 62"/>
              <a:gd name="T12" fmla="*/ 48 w 62"/>
              <a:gd name="T13" fmla="*/ 26 h 62"/>
              <a:gd name="T14" fmla="*/ 46 w 62"/>
              <a:gd name="T15" fmla="*/ 25 h 62"/>
              <a:gd name="T16" fmla="*/ 44 w 62"/>
              <a:gd name="T17" fmla="*/ 26 h 62"/>
              <a:gd name="T18" fmla="*/ 36 w 62"/>
              <a:gd name="T19" fmla="*/ 33 h 62"/>
              <a:gd name="T20" fmla="*/ 36 w 62"/>
              <a:gd name="T21" fmla="*/ 13 h 62"/>
              <a:gd name="T22" fmla="*/ 34 w 62"/>
              <a:gd name="T23" fmla="*/ 11 h 62"/>
              <a:gd name="T24" fmla="*/ 29 w 62"/>
              <a:gd name="T25" fmla="*/ 11 h 62"/>
              <a:gd name="T26" fmla="*/ 26 w 62"/>
              <a:gd name="T27" fmla="*/ 13 h 62"/>
              <a:gd name="T28" fmla="*/ 26 w 62"/>
              <a:gd name="T29" fmla="*/ 33 h 62"/>
              <a:gd name="T30" fmla="*/ 19 w 62"/>
              <a:gd name="T31" fmla="*/ 26 h 62"/>
              <a:gd name="T32" fmla="*/ 17 w 62"/>
              <a:gd name="T33" fmla="*/ 25 h 62"/>
              <a:gd name="T34" fmla="*/ 15 w 62"/>
              <a:gd name="T35" fmla="*/ 26 h 62"/>
              <a:gd name="T36" fmla="*/ 11 w 62"/>
              <a:gd name="T37" fmla="*/ 30 h 62"/>
              <a:gd name="T38" fmla="*/ 11 w 62"/>
              <a:gd name="T39" fmla="*/ 31 h 62"/>
              <a:gd name="T40" fmla="*/ 11 w 62"/>
              <a:gd name="T41" fmla="*/ 33 h 62"/>
              <a:gd name="T42" fmla="*/ 26 w 62"/>
              <a:gd name="T43" fmla="*/ 48 h 62"/>
              <a:gd name="T44" fmla="*/ 30 w 62"/>
              <a:gd name="T45" fmla="*/ 51 h 62"/>
              <a:gd name="T46" fmla="*/ 31 w 62"/>
              <a:gd name="T47" fmla="*/ 52 h 62"/>
              <a:gd name="T48" fmla="*/ 33 w 62"/>
              <a:gd name="T49" fmla="*/ 51 h 62"/>
              <a:gd name="T50" fmla="*/ 37 w 62"/>
              <a:gd name="T51" fmla="*/ 48 h 62"/>
              <a:gd name="T52" fmla="*/ 51 w 62"/>
              <a:gd name="T53" fmla="*/ 33 h 62"/>
              <a:gd name="T54" fmla="*/ 52 w 62"/>
              <a:gd name="T55" fmla="*/ 31 h 62"/>
              <a:gd name="T56" fmla="*/ 51 w 62"/>
              <a:gd name="T57" fmla="*/ 30 h 6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51" y="30"/>
                </a:moveTo>
                <a:cubicBezTo>
                  <a:pt x="48" y="26"/>
                  <a:pt x="48" y="26"/>
                  <a:pt x="48" y="26"/>
                </a:cubicBezTo>
                <a:cubicBezTo>
                  <a:pt x="47" y="25"/>
                  <a:pt x="47" y="25"/>
                  <a:pt x="46" y="25"/>
                </a:cubicBezTo>
                <a:cubicBezTo>
                  <a:pt x="45" y="25"/>
                  <a:pt x="45" y="25"/>
                  <a:pt x="44" y="26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2"/>
                  <a:pt x="35" y="11"/>
                  <a:pt x="34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7" y="11"/>
                  <a:pt x="26" y="12"/>
                  <a:pt x="26" y="13"/>
                </a:cubicBezTo>
                <a:cubicBezTo>
                  <a:pt x="26" y="33"/>
                  <a:pt x="26" y="33"/>
                  <a:pt x="26" y="33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5"/>
                  <a:pt x="17" y="25"/>
                  <a:pt x="17" y="25"/>
                </a:cubicBezTo>
                <a:cubicBezTo>
                  <a:pt x="16" y="25"/>
                  <a:pt x="15" y="25"/>
                  <a:pt x="15" y="26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0"/>
                  <a:pt x="11" y="31"/>
                  <a:pt x="11" y="31"/>
                </a:cubicBezTo>
                <a:cubicBezTo>
                  <a:pt x="11" y="32"/>
                  <a:pt x="11" y="33"/>
                  <a:pt x="11" y="33"/>
                </a:cubicBezTo>
                <a:cubicBezTo>
                  <a:pt x="26" y="48"/>
                  <a:pt x="26" y="48"/>
                  <a:pt x="26" y="48"/>
                </a:cubicBezTo>
                <a:cubicBezTo>
                  <a:pt x="30" y="51"/>
                  <a:pt x="30" y="51"/>
                  <a:pt x="30" y="51"/>
                </a:cubicBezTo>
                <a:cubicBezTo>
                  <a:pt x="30" y="52"/>
                  <a:pt x="31" y="52"/>
                  <a:pt x="31" y="52"/>
                </a:cubicBezTo>
                <a:cubicBezTo>
                  <a:pt x="32" y="52"/>
                  <a:pt x="33" y="52"/>
                  <a:pt x="33" y="51"/>
                </a:cubicBezTo>
                <a:cubicBezTo>
                  <a:pt x="37" y="48"/>
                  <a:pt x="37" y="48"/>
                  <a:pt x="37" y="48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33"/>
                  <a:pt x="52" y="32"/>
                  <a:pt x="52" y="31"/>
                </a:cubicBezTo>
                <a:cubicBezTo>
                  <a:pt x="52" y="31"/>
                  <a:pt x="52" y="30"/>
                  <a:pt x="51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45" name="Freeform 39">
            <a:extLst>
              <a:ext uri="{FF2B5EF4-FFF2-40B4-BE49-F238E27FC236}">
                <a16:creationId xmlns:a16="http://schemas.microsoft.com/office/drawing/2014/main" id="{96E43E69-08DB-CD48-8AF6-BDC1149B1839}"/>
              </a:ext>
            </a:extLst>
          </p:cNvPr>
          <p:cNvSpPr>
            <a:spLocks noEditPoints="1"/>
          </p:cNvSpPr>
          <p:nvPr/>
        </p:nvSpPr>
        <p:spPr bwMode="auto">
          <a:xfrm>
            <a:off x="7423150" y="1603375"/>
            <a:ext cx="209550" cy="212725"/>
          </a:xfrm>
          <a:custGeom>
            <a:avLst/>
            <a:gdLst>
              <a:gd name="T0" fmla="*/ 31 w 61"/>
              <a:gd name="T1" fmla="*/ 62 h 62"/>
              <a:gd name="T2" fmla="*/ 0 w 61"/>
              <a:gd name="T3" fmla="*/ 31 h 62"/>
              <a:gd name="T4" fmla="*/ 31 w 61"/>
              <a:gd name="T5" fmla="*/ 0 h 62"/>
              <a:gd name="T6" fmla="*/ 61 w 61"/>
              <a:gd name="T7" fmla="*/ 31 h 62"/>
              <a:gd name="T8" fmla="*/ 31 w 61"/>
              <a:gd name="T9" fmla="*/ 62 h 62"/>
              <a:gd name="T10" fmla="*/ 31 w 61"/>
              <a:gd name="T11" fmla="*/ 9 h 62"/>
              <a:gd name="T12" fmla="*/ 9 w 61"/>
              <a:gd name="T13" fmla="*/ 31 h 62"/>
              <a:gd name="T14" fmla="*/ 31 w 61"/>
              <a:gd name="T15" fmla="*/ 53 h 62"/>
              <a:gd name="T16" fmla="*/ 52 w 61"/>
              <a:gd name="T17" fmla="*/ 31 h 62"/>
              <a:gd name="T18" fmla="*/ 31 w 61"/>
              <a:gd name="T19" fmla="*/ 9 h 62"/>
              <a:gd name="T20" fmla="*/ 46 w 61"/>
              <a:gd name="T21" fmla="*/ 32 h 62"/>
              <a:gd name="T22" fmla="*/ 33 w 61"/>
              <a:gd name="T23" fmla="*/ 45 h 62"/>
              <a:gd name="T24" fmla="*/ 32 w 61"/>
              <a:gd name="T25" fmla="*/ 45 h 62"/>
              <a:gd name="T26" fmla="*/ 31 w 61"/>
              <a:gd name="T27" fmla="*/ 44 h 62"/>
              <a:gd name="T28" fmla="*/ 31 w 61"/>
              <a:gd name="T29" fmla="*/ 36 h 62"/>
              <a:gd name="T30" fmla="*/ 16 w 61"/>
              <a:gd name="T31" fmla="*/ 36 h 62"/>
              <a:gd name="T32" fmla="*/ 15 w 61"/>
              <a:gd name="T33" fmla="*/ 35 h 62"/>
              <a:gd name="T34" fmla="*/ 15 w 61"/>
              <a:gd name="T35" fmla="*/ 27 h 62"/>
              <a:gd name="T36" fmla="*/ 16 w 61"/>
              <a:gd name="T37" fmla="*/ 26 h 62"/>
              <a:gd name="T38" fmla="*/ 31 w 61"/>
              <a:gd name="T39" fmla="*/ 26 h 62"/>
              <a:gd name="T40" fmla="*/ 31 w 61"/>
              <a:gd name="T41" fmla="*/ 18 h 62"/>
              <a:gd name="T42" fmla="*/ 32 w 61"/>
              <a:gd name="T43" fmla="*/ 17 h 62"/>
              <a:gd name="T44" fmla="*/ 33 w 61"/>
              <a:gd name="T45" fmla="*/ 18 h 62"/>
              <a:gd name="T46" fmla="*/ 46 w 61"/>
              <a:gd name="T47" fmla="*/ 30 h 62"/>
              <a:gd name="T48" fmla="*/ 46 w 61"/>
              <a:gd name="T49" fmla="*/ 31 h 62"/>
              <a:gd name="T50" fmla="*/ 46 w 61"/>
              <a:gd name="T51" fmla="*/ 32 h 6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2" y="43"/>
                  <a:pt x="52" y="31"/>
                </a:cubicBezTo>
                <a:cubicBezTo>
                  <a:pt x="52" y="19"/>
                  <a:pt x="43" y="9"/>
                  <a:pt x="31" y="9"/>
                </a:cubicBezTo>
                <a:close/>
                <a:moveTo>
                  <a:pt x="46" y="32"/>
                </a:move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2" y="45"/>
                  <a:pt x="32" y="45"/>
                </a:cubicBezTo>
                <a:cubicBezTo>
                  <a:pt x="31" y="45"/>
                  <a:pt x="31" y="45"/>
                  <a:pt x="31" y="44"/>
                </a:cubicBezTo>
                <a:cubicBezTo>
                  <a:pt x="31" y="36"/>
                  <a:pt x="31" y="36"/>
                  <a:pt x="31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5" y="36"/>
                  <a:pt x="15" y="35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6" y="26"/>
                  <a:pt x="16" y="26"/>
                </a:cubicBezTo>
                <a:cubicBezTo>
                  <a:pt x="31" y="26"/>
                  <a:pt x="31" y="26"/>
                  <a:pt x="31" y="26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8"/>
                  <a:pt x="31" y="17"/>
                  <a:pt x="32" y="17"/>
                </a:cubicBezTo>
                <a:cubicBezTo>
                  <a:pt x="32" y="17"/>
                  <a:pt x="33" y="17"/>
                  <a:pt x="33" y="18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2"/>
                  <a:pt x="46" y="32"/>
                  <a:pt x="46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46" name="Freeform 40">
            <a:extLst>
              <a:ext uri="{FF2B5EF4-FFF2-40B4-BE49-F238E27FC236}">
                <a16:creationId xmlns:a16="http://schemas.microsoft.com/office/drawing/2014/main" id="{16E444DD-DFE1-B540-A05A-CB3E628534A2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1603375"/>
            <a:ext cx="209550" cy="212725"/>
          </a:xfrm>
          <a:custGeom>
            <a:avLst/>
            <a:gdLst>
              <a:gd name="T0" fmla="*/ 31 w 61"/>
              <a:gd name="T1" fmla="*/ 62 h 62"/>
              <a:gd name="T2" fmla="*/ 0 w 61"/>
              <a:gd name="T3" fmla="*/ 31 h 62"/>
              <a:gd name="T4" fmla="*/ 31 w 61"/>
              <a:gd name="T5" fmla="*/ 0 h 62"/>
              <a:gd name="T6" fmla="*/ 61 w 61"/>
              <a:gd name="T7" fmla="*/ 31 h 62"/>
              <a:gd name="T8" fmla="*/ 31 w 61"/>
              <a:gd name="T9" fmla="*/ 62 h 62"/>
              <a:gd name="T10" fmla="*/ 31 w 61"/>
              <a:gd name="T11" fmla="*/ 9 h 62"/>
              <a:gd name="T12" fmla="*/ 9 w 61"/>
              <a:gd name="T13" fmla="*/ 31 h 62"/>
              <a:gd name="T14" fmla="*/ 31 w 61"/>
              <a:gd name="T15" fmla="*/ 53 h 62"/>
              <a:gd name="T16" fmla="*/ 52 w 61"/>
              <a:gd name="T17" fmla="*/ 31 h 62"/>
              <a:gd name="T18" fmla="*/ 31 w 61"/>
              <a:gd name="T19" fmla="*/ 9 h 62"/>
              <a:gd name="T20" fmla="*/ 46 w 61"/>
              <a:gd name="T21" fmla="*/ 32 h 62"/>
              <a:gd name="T22" fmla="*/ 33 w 61"/>
              <a:gd name="T23" fmla="*/ 45 h 62"/>
              <a:gd name="T24" fmla="*/ 32 w 61"/>
              <a:gd name="T25" fmla="*/ 45 h 62"/>
              <a:gd name="T26" fmla="*/ 31 w 61"/>
              <a:gd name="T27" fmla="*/ 44 h 62"/>
              <a:gd name="T28" fmla="*/ 31 w 61"/>
              <a:gd name="T29" fmla="*/ 36 h 62"/>
              <a:gd name="T30" fmla="*/ 16 w 61"/>
              <a:gd name="T31" fmla="*/ 36 h 62"/>
              <a:gd name="T32" fmla="*/ 15 w 61"/>
              <a:gd name="T33" fmla="*/ 35 h 62"/>
              <a:gd name="T34" fmla="*/ 15 w 61"/>
              <a:gd name="T35" fmla="*/ 27 h 62"/>
              <a:gd name="T36" fmla="*/ 16 w 61"/>
              <a:gd name="T37" fmla="*/ 26 h 62"/>
              <a:gd name="T38" fmla="*/ 31 w 61"/>
              <a:gd name="T39" fmla="*/ 26 h 62"/>
              <a:gd name="T40" fmla="*/ 31 w 61"/>
              <a:gd name="T41" fmla="*/ 18 h 62"/>
              <a:gd name="T42" fmla="*/ 32 w 61"/>
              <a:gd name="T43" fmla="*/ 17 h 62"/>
              <a:gd name="T44" fmla="*/ 33 w 61"/>
              <a:gd name="T45" fmla="*/ 18 h 62"/>
              <a:gd name="T46" fmla="*/ 46 w 61"/>
              <a:gd name="T47" fmla="*/ 30 h 62"/>
              <a:gd name="T48" fmla="*/ 46 w 61"/>
              <a:gd name="T49" fmla="*/ 31 h 62"/>
              <a:gd name="T50" fmla="*/ 46 w 61"/>
              <a:gd name="T51" fmla="*/ 32 h 6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2" y="43"/>
                  <a:pt x="52" y="31"/>
                </a:cubicBezTo>
                <a:cubicBezTo>
                  <a:pt x="52" y="19"/>
                  <a:pt x="43" y="9"/>
                  <a:pt x="31" y="9"/>
                </a:cubicBezTo>
                <a:close/>
                <a:moveTo>
                  <a:pt x="46" y="32"/>
                </a:move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2" y="45"/>
                  <a:pt x="32" y="45"/>
                </a:cubicBezTo>
                <a:cubicBezTo>
                  <a:pt x="31" y="45"/>
                  <a:pt x="31" y="45"/>
                  <a:pt x="31" y="44"/>
                </a:cubicBezTo>
                <a:cubicBezTo>
                  <a:pt x="31" y="36"/>
                  <a:pt x="31" y="36"/>
                  <a:pt x="31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5" y="36"/>
                  <a:pt x="15" y="35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6" y="26"/>
                  <a:pt x="16" y="26"/>
                </a:cubicBezTo>
                <a:cubicBezTo>
                  <a:pt x="31" y="26"/>
                  <a:pt x="31" y="26"/>
                  <a:pt x="31" y="26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8"/>
                  <a:pt x="31" y="17"/>
                  <a:pt x="32" y="17"/>
                </a:cubicBezTo>
                <a:cubicBezTo>
                  <a:pt x="32" y="17"/>
                  <a:pt x="33" y="17"/>
                  <a:pt x="33" y="18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2"/>
                  <a:pt x="46" y="32"/>
                  <a:pt x="46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47" name="Freeform 41">
            <a:extLst>
              <a:ext uri="{FF2B5EF4-FFF2-40B4-BE49-F238E27FC236}">
                <a16:creationId xmlns:a16="http://schemas.microsoft.com/office/drawing/2014/main" id="{5C0482AC-525F-2946-9885-AD4B50216EA5}"/>
              </a:ext>
            </a:extLst>
          </p:cNvPr>
          <p:cNvSpPr>
            <a:spLocks/>
          </p:cNvSpPr>
          <p:nvPr/>
        </p:nvSpPr>
        <p:spPr bwMode="auto">
          <a:xfrm>
            <a:off x="8412163" y="1585913"/>
            <a:ext cx="247650" cy="247650"/>
          </a:xfrm>
          <a:custGeom>
            <a:avLst/>
            <a:gdLst>
              <a:gd name="T0" fmla="*/ 72 w 72"/>
              <a:gd name="T1" fmla="*/ 38 h 72"/>
              <a:gd name="T2" fmla="*/ 61 w 72"/>
              <a:gd name="T3" fmla="*/ 48 h 72"/>
              <a:gd name="T4" fmla="*/ 60 w 72"/>
              <a:gd name="T5" fmla="*/ 49 h 72"/>
              <a:gd name="T6" fmla="*/ 57 w 72"/>
              <a:gd name="T7" fmla="*/ 47 h 72"/>
              <a:gd name="T8" fmla="*/ 57 w 72"/>
              <a:gd name="T9" fmla="*/ 41 h 72"/>
              <a:gd name="T10" fmla="*/ 42 w 72"/>
              <a:gd name="T11" fmla="*/ 41 h 72"/>
              <a:gd name="T12" fmla="*/ 42 w 72"/>
              <a:gd name="T13" fmla="*/ 57 h 72"/>
              <a:gd name="T14" fmla="*/ 47 w 72"/>
              <a:gd name="T15" fmla="*/ 57 h 72"/>
              <a:gd name="T16" fmla="*/ 49 w 72"/>
              <a:gd name="T17" fmla="*/ 59 h 72"/>
              <a:gd name="T18" fmla="*/ 49 w 72"/>
              <a:gd name="T19" fmla="*/ 61 h 72"/>
              <a:gd name="T20" fmla="*/ 38 w 72"/>
              <a:gd name="T21" fmla="*/ 72 h 72"/>
              <a:gd name="T22" fmla="*/ 36 w 72"/>
              <a:gd name="T23" fmla="*/ 72 h 72"/>
              <a:gd name="T24" fmla="*/ 35 w 72"/>
              <a:gd name="T25" fmla="*/ 72 h 72"/>
              <a:gd name="T26" fmla="*/ 24 w 72"/>
              <a:gd name="T27" fmla="*/ 61 h 72"/>
              <a:gd name="T28" fmla="*/ 24 w 72"/>
              <a:gd name="T29" fmla="*/ 59 h 72"/>
              <a:gd name="T30" fmla="*/ 26 w 72"/>
              <a:gd name="T31" fmla="*/ 57 h 72"/>
              <a:gd name="T32" fmla="*/ 31 w 72"/>
              <a:gd name="T33" fmla="*/ 57 h 72"/>
              <a:gd name="T34" fmla="*/ 31 w 72"/>
              <a:gd name="T35" fmla="*/ 41 h 72"/>
              <a:gd name="T36" fmla="*/ 16 w 72"/>
              <a:gd name="T37" fmla="*/ 41 h 72"/>
              <a:gd name="T38" fmla="*/ 16 w 72"/>
              <a:gd name="T39" fmla="*/ 47 h 72"/>
              <a:gd name="T40" fmla="*/ 13 w 72"/>
              <a:gd name="T41" fmla="*/ 49 h 72"/>
              <a:gd name="T42" fmla="*/ 12 w 72"/>
              <a:gd name="T43" fmla="*/ 48 h 72"/>
              <a:gd name="T44" fmla="*/ 1 w 72"/>
              <a:gd name="T45" fmla="*/ 38 h 72"/>
              <a:gd name="T46" fmla="*/ 0 w 72"/>
              <a:gd name="T47" fmla="*/ 36 h 72"/>
              <a:gd name="T48" fmla="*/ 1 w 72"/>
              <a:gd name="T49" fmla="*/ 34 h 72"/>
              <a:gd name="T50" fmla="*/ 12 w 72"/>
              <a:gd name="T51" fmla="*/ 24 h 72"/>
              <a:gd name="T52" fmla="*/ 13 w 72"/>
              <a:gd name="T53" fmla="*/ 23 h 72"/>
              <a:gd name="T54" fmla="*/ 16 w 72"/>
              <a:gd name="T55" fmla="*/ 26 h 72"/>
              <a:gd name="T56" fmla="*/ 16 w 72"/>
              <a:gd name="T57" fmla="*/ 31 h 72"/>
              <a:gd name="T58" fmla="*/ 31 w 72"/>
              <a:gd name="T59" fmla="*/ 31 h 72"/>
              <a:gd name="T60" fmla="*/ 31 w 72"/>
              <a:gd name="T61" fmla="*/ 16 h 72"/>
              <a:gd name="T62" fmla="*/ 26 w 72"/>
              <a:gd name="T63" fmla="*/ 16 h 72"/>
              <a:gd name="T64" fmla="*/ 24 w 72"/>
              <a:gd name="T65" fmla="*/ 13 h 72"/>
              <a:gd name="T66" fmla="*/ 24 w 72"/>
              <a:gd name="T67" fmla="*/ 11 h 72"/>
              <a:gd name="T68" fmla="*/ 35 w 72"/>
              <a:gd name="T69" fmla="*/ 1 h 72"/>
              <a:gd name="T70" fmla="*/ 36 w 72"/>
              <a:gd name="T71" fmla="*/ 0 h 72"/>
              <a:gd name="T72" fmla="*/ 38 w 72"/>
              <a:gd name="T73" fmla="*/ 1 h 72"/>
              <a:gd name="T74" fmla="*/ 49 w 72"/>
              <a:gd name="T75" fmla="*/ 11 h 72"/>
              <a:gd name="T76" fmla="*/ 49 w 72"/>
              <a:gd name="T77" fmla="*/ 13 h 72"/>
              <a:gd name="T78" fmla="*/ 47 w 72"/>
              <a:gd name="T79" fmla="*/ 16 h 72"/>
              <a:gd name="T80" fmla="*/ 42 w 72"/>
              <a:gd name="T81" fmla="*/ 16 h 72"/>
              <a:gd name="T82" fmla="*/ 42 w 72"/>
              <a:gd name="T83" fmla="*/ 31 h 72"/>
              <a:gd name="T84" fmla="*/ 57 w 72"/>
              <a:gd name="T85" fmla="*/ 31 h 72"/>
              <a:gd name="T86" fmla="*/ 57 w 72"/>
              <a:gd name="T87" fmla="*/ 26 h 72"/>
              <a:gd name="T88" fmla="*/ 60 w 72"/>
              <a:gd name="T89" fmla="*/ 23 h 72"/>
              <a:gd name="T90" fmla="*/ 61 w 72"/>
              <a:gd name="T91" fmla="*/ 24 h 72"/>
              <a:gd name="T92" fmla="*/ 72 w 72"/>
              <a:gd name="T93" fmla="*/ 34 h 72"/>
              <a:gd name="T94" fmla="*/ 72 w 72"/>
              <a:gd name="T95" fmla="*/ 36 h 72"/>
              <a:gd name="T96" fmla="*/ 72 w 72"/>
              <a:gd name="T97" fmla="*/ 38 h 7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2" h="72">
                <a:moveTo>
                  <a:pt x="72" y="38"/>
                </a:moveTo>
                <a:cubicBezTo>
                  <a:pt x="61" y="48"/>
                  <a:pt x="61" y="48"/>
                  <a:pt x="61" y="48"/>
                </a:cubicBezTo>
                <a:cubicBezTo>
                  <a:pt x="61" y="49"/>
                  <a:pt x="60" y="49"/>
                  <a:pt x="60" y="49"/>
                </a:cubicBezTo>
                <a:cubicBezTo>
                  <a:pt x="58" y="49"/>
                  <a:pt x="57" y="48"/>
                  <a:pt x="57" y="47"/>
                </a:cubicBezTo>
                <a:cubicBezTo>
                  <a:pt x="57" y="41"/>
                  <a:pt x="57" y="41"/>
                  <a:pt x="57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2" y="57"/>
                  <a:pt x="42" y="57"/>
                  <a:pt x="42" y="57"/>
                </a:cubicBezTo>
                <a:cubicBezTo>
                  <a:pt x="47" y="57"/>
                  <a:pt x="47" y="57"/>
                  <a:pt x="47" y="57"/>
                </a:cubicBezTo>
                <a:cubicBezTo>
                  <a:pt x="48" y="57"/>
                  <a:pt x="49" y="58"/>
                  <a:pt x="49" y="59"/>
                </a:cubicBezTo>
                <a:cubicBezTo>
                  <a:pt x="49" y="60"/>
                  <a:pt x="49" y="61"/>
                  <a:pt x="49" y="61"/>
                </a:cubicBezTo>
                <a:cubicBezTo>
                  <a:pt x="38" y="72"/>
                  <a:pt x="38" y="72"/>
                  <a:pt x="38" y="72"/>
                </a:cubicBezTo>
                <a:cubicBezTo>
                  <a:pt x="38" y="72"/>
                  <a:pt x="37" y="72"/>
                  <a:pt x="36" y="72"/>
                </a:cubicBezTo>
                <a:cubicBezTo>
                  <a:pt x="36" y="72"/>
                  <a:pt x="35" y="72"/>
                  <a:pt x="35" y="72"/>
                </a:cubicBezTo>
                <a:cubicBezTo>
                  <a:pt x="24" y="61"/>
                  <a:pt x="24" y="61"/>
                  <a:pt x="24" y="61"/>
                </a:cubicBezTo>
                <a:cubicBezTo>
                  <a:pt x="24" y="61"/>
                  <a:pt x="24" y="60"/>
                  <a:pt x="24" y="59"/>
                </a:cubicBezTo>
                <a:cubicBezTo>
                  <a:pt x="24" y="58"/>
                  <a:pt x="25" y="57"/>
                  <a:pt x="26" y="57"/>
                </a:cubicBezTo>
                <a:cubicBezTo>
                  <a:pt x="31" y="57"/>
                  <a:pt x="31" y="57"/>
                  <a:pt x="31" y="57"/>
                </a:cubicBezTo>
                <a:cubicBezTo>
                  <a:pt x="31" y="41"/>
                  <a:pt x="31" y="41"/>
                  <a:pt x="31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8"/>
                  <a:pt x="15" y="49"/>
                  <a:pt x="13" y="49"/>
                </a:cubicBezTo>
                <a:cubicBezTo>
                  <a:pt x="13" y="49"/>
                  <a:pt x="12" y="49"/>
                  <a:pt x="12" y="48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8"/>
                  <a:pt x="0" y="37"/>
                  <a:pt x="0" y="36"/>
                </a:cubicBezTo>
                <a:cubicBezTo>
                  <a:pt x="0" y="36"/>
                  <a:pt x="1" y="35"/>
                  <a:pt x="1" y="3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3" y="23"/>
                  <a:pt x="13" y="23"/>
                </a:cubicBezTo>
                <a:cubicBezTo>
                  <a:pt x="15" y="23"/>
                  <a:pt x="16" y="25"/>
                  <a:pt x="16" y="26"/>
                </a:cubicBezTo>
                <a:cubicBezTo>
                  <a:pt x="16" y="31"/>
                  <a:pt x="16" y="31"/>
                  <a:pt x="16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16"/>
                  <a:pt x="31" y="16"/>
                  <a:pt x="31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5" y="16"/>
                  <a:pt x="24" y="15"/>
                  <a:pt x="24" y="13"/>
                </a:cubicBezTo>
                <a:cubicBezTo>
                  <a:pt x="24" y="12"/>
                  <a:pt x="24" y="12"/>
                  <a:pt x="24" y="11"/>
                </a:cubicBezTo>
                <a:cubicBezTo>
                  <a:pt x="35" y="1"/>
                  <a:pt x="35" y="1"/>
                  <a:pt x="35" y="1"/>
                </a:cubicBezTo>
                <a:cubicBezTo>
                  <a:pt x="35" y="1"/>
                  <a:pt x="36" y="0"/>
                  <a:pt x="36" y="0"/>
                </a:cubicBezTo>
                <a:cubicBezTo>
                  <a:pt x="37" y="0"/>
                  <a:pt x="38" y="1"/>
                  <a:pt x="38" y="1"/>
                </a:cubicBezTo>
                <a:cubicBezTo>
                  <a:pt x="49" y="11"/>
                  <a:pt x="49" y="11"/>
                  <a:pt x="49" y="11"/>
                </a:cubicBezTo>
                <a:cubicBezTo>
                  <a:pt x="49" y="12"/>
                  <a:pt x="49" y="12"/>
                  <a:pt x="49" y="13"/>
                </a:cubicBezTo>
                <a:cubicBezTo>
                  <a:pt x="49" y="15"/>
                  <a:pt x="48" y="16"/>
                  <a:pt x="47" y="16"/>
                </a:cubicBezTo>
                <a:cubicBezTo>
                  <a:pt x="42" y="16"/>
                  <a:pt x="42" y="16"/>
                  <a:pt x="42" y="16"/>
                </a:cubicBezTo>
                <a:cubicBezTo>
                  <a:pt x="42" y="31"/>
                  <a:pt x="42" y="31"/>
                  <a:pt x="42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26"/>
                  <a:pt x="57" y="26"/>
                  <a:pt x="57" y="26"/>
                </a:cubicBezTo>
                <a:cubicBezTo>
                  <a:pt x="57" y="25"/>
                  <a:pt x="58" y="23"/>
                  <a:pt x="60" y="23"/>
                </a:cubicBezTo>
                <a:cubicBezTo>
                  <a:pt x="60" y="23"/>
                  <a:pt x="61" y="24"/>
                  <a:pt x="61" y="24"/>
                </a:cubicBezTo>
                <a:cubicBezTo>
                  <a:pt x="72" y="34"/>
                  <a:pt x="72" y="34"/>
                  <a:pt x="72" y="34"/>
                </a:cubicBezTo>
                <a:cubicBezTo>
                  <a:pt x="72" y="35"/>
                  <a:pt x="72" y="36"/>
                  <a:pt x="72" y="36"/>
                </a:cubicBezTo>
                <a:cubicBezTo>
                  <a:pt x="72" y="37"/>
                  <a:pt x="72" y="38"/>
                  <a:pt x="72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48" name="Freeform 42">
            <a:extLst>
              <a:ext uri="{FF2B5EF4-FFF2-40B4-BE49-F238E27FC236}">
                <a16:creationId xmlns:a16="http://schemas.microsoft.com/office/drawing/2014/main" id="{AE6BD219-193F-FF43-AC08-0944DFF1EEBA}"/>
              </a:ext>
            </a:extLst>
          </p:cNvPr>
          <p:cNvSpPr>
            <a:spLocks/>
          </p:cNvSpPr>
          <p:nvPr/>
        </p:nvSpPr>
        <p:spPr bwMode="auto">
          <a:xfrm>
            <a:off x="8851900" y="1603375"/>
            <a:ext cx="203200" cy="212725"/>
          </a:xfrm>
          <a:custGeom>
            <a:avLst/>
            <a:gdLst>
              <a:gd name="T0" fmla="*/ 58 w 59"/>
              <a:gd name="T1" fmla="*/ 45 h 62"/>
              <a:gd name="T2" fmla="*/ 55 w 59"/>
              <a:gd name="T3" fmla="*/ 49 h 62"/>
              <a:gd name="T4" fmla="*/ 48 w 59"/>
              <a:gd name="T5" fmla="*/ 51 h 62"/>
              <a:gd name="T6" fmla="*/ 38 w 59"/>
              <a:gd name="T7" fmla="*/ 45 h 62"/>
              <a:gd name="T8" fmla="*/ 38 w 59"/>
              <a:gd name="T9" fmla="*/ 57 h 62"/>
              <a:gd name="T10" fmla="*/ 32 w 59"/>
              <a:gd name="T11" fmla="*/ 62 h 62"/>
              <a:gd name="T12" fmla="*/ 27 w 59"/>
              <a:gd name="T13" fmla="*/ 62 h 62"/>
              <a:gd name="T14" fmla="*/ 22 w 59"/>
              <a:gd name="T15" fmla="*/ 57 h 62"/>
              <a:gd name="T16" fmla="*/ 22 w 59"/>
              <a:gd name="T17" fmla="*/ 45 h 62"/>
              <a:gd name="T18" fmla="*/ 11 w 59"/>
              <a:gd name="T19" fmla="*/ 51 h 62"/>
              <a:gd name="T20" fmla="*/ 4 w 59"/>
              <a:gd name="T21" fmla="*/ 49 h 62"/>
              <a:gd name="T22" fmla="*/ 2 w 59"/>
              <a:gd name="T23" fmla="*/ 45 h 62"/>
              <a:gd name="T24" fmla="*/ 4 w 59"/>
              <a:gd name="T25" fmla="*/ 37 h 62"/>
              <a:gd name="T26" fmla="*/ 14 w 59"/>
              <a:gd name="T27" fmla="*/ 31 h 62"/>
              <a:gd name="T28" fmla="*/ 4 w 59"/>
              <a:gd name="T29" fmla="*/ 25 h 62"/>
              <a:gd name="T30" fmla="*/ 2 w 59"/>
              <a:gd name="T31" fmla="*/ 18 h 62"/>
              <a:gd name="T32" fmla="*/ 4 w 59"/>
              <a:gd name="T33" fmla="*/ 14 h 62"/>
              <a:gd name="T34" fmla="*/ 11 w 59"/>
              <a:gd name="T35" fmla="*/ 12 h 62"/>
              <a:gd name="T36" fmla="*/ 22 w 59"/>
              <a:gd name="T37" fmla="*/ 18 h 62"/>
              <a:gd name="T38" fmla="*/ 22 w 59"/>
              <a:gd name="T39" fmla="*/ 6 h 62"/>
              <a:gd name="T40" fmla="*/ 27 w 59"/>
              <a:gd name="T41" fmla="*/ 0 h 62"/>
              <a:gd name="T42" fmla="*/ 32 w 59"/>
              <a:gd name="T43" fmla="*/ 0 h 62"/>
              <a:gd name="T44" fmla="*/ 38 w 59"/>
              <a:gd name="T45" fmla="*/ 6 h 62"/>
              <a:gd name="T46" fmla="*/ 38 w 59"/>
              <a:gd name="T47" fmla="*/ 18 h 62"/>
              <a:gd name="T48" fmla="*/ 48 w 59"/>
              <a:gd name="T49" fmla="*/ 12 h 62"/>
              <a:gd name="T50" fmla="*/ 55 w 59"/>
              <a:gd name="T51" fmla="*/ 14 h 62"/>
              <a:gd name="T52" fmla="*/ 58 w 59"/>
              <a:gd name="T53" fmla="*/ 18 h 62"/>
              <a:gd name="T54" fmla="*/ 56 w 59"/>
              <a:gd name="T55" fmla="*/ 25 h 62"/>
              <a:gd name="T56" fmla="*/ 45 w 59"/>
              <a:gd name="T57" fmla="*/ 31 h 62"/>
              <a:gd name="T58" fmla="*/ 56 w 59"/>
              <a:gd name="T59" fmla="*/ 37 h 62"/>
              <a:gd name="T60" fmla="*/ 58 w 59"/>
              <a:gd name="T61" fmla="*/ 45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9" h="62">
                <a:moveTo>
                  <a:pt x="58" y="45"/>
                </a:moveTo>
                <a:cubicBezTo>
                  <a:pt x="55" y="49"/>
                  <a:pt x="55" y="49"/>
                  <a:pt x="55" y="49"/>
                </a:cubicBezTo>
                <a:cubicBezTo>
                  <a:pt x="54" y="51"/>
                  <a:pt x="51" y="52"/>
                  <a:pt x="48" y="51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57"/>
                  <a:pt x="38" y="57"/>
                  <a:pt x="38" y="57"/>
                </a:cubicBezTo>
                <a:cubicBezTo>
                  <a:pt x="38" y="60"/>
                  <a:pt x="35" y="62"/>
                  <a:pt x="32" y="62"/>
                </a:cubicBezTo>
                <a:cubicBezTo>
                  <a:pt x="27" y="62"/>
                  <a:pt x="27" y="62"/>
                  <a:pt x="27" y="62"/>
                </a:cubicBezTo>
                <a:cubicBezTo>
                  <a:pt x="25" y="62"/>
                  <a:pt x="22" y="60"/>
                  <a:pt x="22" y="57"/>
                </a:cubicBezTo>
                <a:cubicBezTo>
                  <a:pt x="22" y="45"/>
                  <a:pt x="22" y="45"/>
                  <a:pt x="22" y="45"/>
                </a:cubicBezTo>
                <a:cubicBezTo>
                  <a:pt x="11" y="51"/>
                  <a:pt x="11" y="51"/>
                  <a:pt x="11" y="51"/>
                </a:cubicBezTo>
                <a:cubicBezTo>
                  <a:pt x="9" y="52"/>
                  <a:pt x="6" y="51"/>
                  <a:pt x="4" y="49"/>
                </a:cubicBezTo>
                <a:cubicBezTo>
                  <a:pt x="2" y="45"/>
                  <a:pt x="2" y="45"/>
                  <a:pt x="2" y="45"/>
                </a:cubicBezTo>
                <a:cubicBezTo>
                  <a:pt x="0" y="42"/>
                  <a:pt x="1" y="39"/>
                  <a:pt x="4" y="37"/>
                </a:cubicBezTo>
                <a:cubicBezTo>
                  <a:pt x="14" y="31"/>
                  <a:pt x="14" y="31"/>
                  <a:pt x="14" y="31"/>
                </a:cubicBezTo>
                <a:cubicBezTo>
                  <a:pt x="4" y="25"/>
                  <a:pt x="4" y="25"/>
                  <a:pt x="4" y="25"/>
                </a:cubicBezTo>
                <a:cubicBezTo>
                  <a:pt x="1" y="24"/>
                  <a:pt x="0" y="21"/>
                  <a:pt x="2" y="18"/>
                </a:cubicBezTo>
                <a:cubicBezTo>
                  <a:pt x="4" y="14"/>
                  <a:pt x="4" y="14"/>
                  <a:pt x="4" y="14"/>
                </a:cubicBezTo>
                <a:cubicBezTo>
                  <a:pt x="6" y="11"/>
                  <a:pt x="9" y="10"/>
                  <a:pt x="11" y="12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3"/>
                  <a:pt x="25" y="0"/>
                  <a:pt x="2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5" y="0"/>
                  <a:pt x="38" y="3"/>
                  <a:pt x="38" y="6"/>
                </a:cubicBezTo>
                <a:cubicBezTo>
                  <a:pt x="38" y="18"/>
                  <a:pt x="38" y="18"/>
                  <a:pt x="38" y="18"/>
                </a:cubicBezTo>
                <a:cubicBezTo>
                  <a:pt x="48" y="12"/>
                  <a:pt x="48" y="12"/>
                  <a:pt x="48" y="12"/>
                </a:cubicBezTo>
                <a:cubicBezTo>
                  <a:pt x="51" y="10"/>
                  <a:pt x="54" y="11"/>
                  <a:pt x="55" y="14"/>
                </a:cubicBezTo>
                <a:cubicBezTo>
                  <a:pt x="58" y="18"/>
                  <a:pt x="58" y="18"/>
                  <a:pt x="58" y="18"/>
                </a:cubicBezTo>
                <a:cubicBezTo>
                  <a:pt x="59" y="21"/>
                  <a:pt x="58" y="24"/>
                  <a:pt x="56" y="25"/>
                </a:cubicBezTo>
                <a:cubicBezTo>
                  <a:pt x="45" y="31"/>
                  <a:pt x="45" y="31"/>
                  <a:pt x="45" y="31"/>
                </a:cubicBezTo>
                <a:cubicBezTo>
                  <a:pt x="56" y="37"/>
                  <a:pt x="56" y="37"/>
                  <a:pt x="56" y="37"/>
                </a:cubicBezTo>
                <a:cubicBezTo>
                  <a:pt x="58" y="39"/>
                  <a:pt x="59" y="42"/>
                  <a:pt x="58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49" name="Freeform 43">
            <a:extLst>
              <a:ext uri="{FF2B5EF4-FFF2-40B4-BE49-F238E27FC236}">
                <a16:creationId xmlns:a16="http://schemas.microsoft.com/office/drawing/2014/main" id="{84433AB1-332E-9348-81F2-E5FC16D7FB81}"/>
              </a:ext>
            </a:extLst>
          </p:cNvPr>
          <p:cNvSpPr>
            <a:spLocks noEditPoints="1"/>
          </p:cNvSpPr>
          <p:nvPr/>
        </p:nvSpPr>
        <p:spPr bwMode="auto">
          <a:xfrm>
            <a:off x="65088" y="1989138"/>
            <a:ext cx="209550" cy="212725"/>
          </a:xfrm>
          <a:custGeom>
            <a:avLst/>
            <a:gdLst>
              <a:gd name="T0" fmla="*/ 31 w 61"/>
              <a:gd name="T1" fmla="*/ 62 h 62"/>
              <a:gd name="T2" fmla="*/ 0 w 61"/>
              <a:gd name="T3" fmla="*/ 31 h 62"/>
              <a:gd name="T4" fmla="*/ 31 w 61"/>
              <a:gd name="T5" fmla="*/ 0 h 62"/>
              <a:gd name="T6" fmla="*/ 61 w 61"/>
              <a:gd name="T7" fmla="*/ 31 h 62"/>
              <a:gd name="T8" fmla="*/ 31 w 61"/>
              <a:gd name="T9" fmla="*/ 62 h 62"/>
              <a:gd name="T10" fmla="*/ 43 w 61"/>
              <a:gd name="T11" fmla="*/ 13 h 62"/>
              <a:gd name="T12" fmla="*/ 31 w 61"/>
              <a:gd name="T13" fmla="*/ 9 h 62"/>
              <a:gd name="T14" fmla="*/ 9 w 61"/>
              <a:gd name="T15" fmla="*/ 31 h 62"/>
              <a:gd name="T16" fmla="*/ 12 w 61"/>
              <a:gd name="T17" fmla="*/ 43 h 62"/>
              <a:gd name="T18" fmla="*/ 43 w 61"/>
              <a:gd name="T19" fmla="*/ 13 h 62"/>
              <a:gd name="T20" fmla="*/ 49 w 61"/>
              <a:gd name="T21" fmla="*/ 19 h 62"/>
              <a:gd name="T22" fmla="*/ 19 w 61"/>
              <a:gd name="T23" fmla="*/ 50 h 62"/>
              <a:gd name="T24" fmla="*/ 31 w 61"/>
              <a:gd name="T25" fmla="*/ 53 h 62"/>
              <a:gd name="T26" fmla="*/ 52 w 61"/>
              <a:gd name="T27" fmla="*/ 31 h 62"/>
              <a:gd name="T28" fmla="*/ 49 w 61"/>
              <a:gd name="T29" fmla="*/ 19 h 62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43" y="13"/>
                </a:moveTo>
                <a:cubicBezTo>
                  <a:pt x="39" y="11"/>
                  <a:pt x="35" y="9"/>
                  <a:pt x="31" y="9"/>
                </a:cubicBezTo>
                <a:cubicBezTo>
                  <a:pt x="19" y="9"/>
                  <a:pt x="9" y="19"/>
                  <a:pt x="9" y="31"/>
                </a:cubicBezTo>
                <a:cubicBezTo>
                  <a:pt x="9" y="36"/>
                  <a:pt x="10" y="40"/>
                  <a:pt x="12" y="43"/>
                </a:cubicBezTo>
                <a:lnTo>
                  <a:pt x="43" y="13"/>
                </a:lnTo>
                <a:close/>
                <a:moveTo>
                  <a:pt x="49" y="19"/>
                </a:moveTo>
                <a:cubicBezTo>
                  <a:pt x="19" y="50"/>
                  <a:pt x="19" y="50"/>
                  <a:pt x="19" y="50"/>
                </a:cubicBezTo>
                <a:cubicBezTo>
                  <a:pt x="22" y="52"/>
                  <a:pt x="26" y="53"/>
                  <a:pt x="31" y="53"/>
                </a:cubicBezTo>
                <a:cubicBezTo>
                  <a:pt x="43" y="53"/>
                  <a:pt x="52" y="43"/>
                  <a:pt x="52" y="31"/>
                </a:cubicBezTo>
                <a:cubicBezTo>
                  <a:pt x="52" y="27"/>
                  <a:pt x="51" y="23"/>
                  <a:pt x="49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50" name="Freeform 44">
            <a:extLst>
              <a:ext uri="{FF2B5EF4-FFF2-40B4-BE49-F238E27FC236}">
                <a16:creationId xmlns:a16="http://schemas.microsoft.com/office/drawing/2014/main" id="{30339628-0518-F044-A00D-991C050F4099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1989138"/>
            <a:ext cx="247650" cy="195262"/>
          </a:xfrm>
          <a:custGeom>
            <a:avLst/>
            <a:gdLst>
              <a:gd name="T0" fmla="*/ 0 w 72"/>
              <a:gd name="T1" fmla="*/ 0 h 57"/>
              <a:gd name="T2" fmla="*/ 3 w 72"/>
              <a:gd name="T3" fmla="*/ 57 h 57"/>
              <a:gd name="T4" fmla="*/ 4 w 72"/>
              <a:gd name="T5" fmla="*/ 57 h 57"/>
              <a:gd name="T6" fmla="*/ 6 w 72"/>
              <a:gd name="T7" fmla="*/ 0 h 57"/>
              <a:gd name="T8" fmla="*/ 4 w 72"/>
              <a:gd name="T9" fmla="*/ 57 h 57"/>
              <a:gd name="T10" fmla="*/ 8 w 72"/>
              <a:gd name="T11" fmla="*/ 0 h 57"/>
              <a:gd name="T12" fmla="*/ 9 w 72"/>
              <a:gd name="T13" fmla="*/ 57 h 57"/>
              <a:gd name="T14" fmla="*/ 14 w 72"/>
              <a:gd name="T15" fmla="*/ 57 h 57"/>
              <a:gd name="T16" fmla="*/ 16 w 72"/>
              <a:gd name="T17" fmla="*/ 0 h 57"/>
              <a:gd name="T18" fmla="*/ 14 w 72"/>
              <a:gd name="T19" fmla="*/ 57 h 57"/>
              <a:gd name="T20" fmla="*/ 19 w 72"/>
              <a:gd name="T21" fmla="*/ 0 h 57"/>
              <a:gd name="T22" fmla="*/ 22 w 72"/>
              <a:gd name="T23" fmla="*/ 57 h 57"/>
              <a:gd name="T24" fmla="*/ 26 w 72"/>
              <a:gd name="T25" fmla="*/ 57 h 57"/>
              <a:gd name="T26" fmla="*/ 27 w 72"/>
              <a:gd name="T27" fmla="*/ 0 h 57"/>
              <a:gd name="T28" fmla="*/ 26 w 72"/>
              <a:gd name="T29" fmla="*/ 57 h 57"/>
              <a:gd name="T30" fmla="*/ 28 w 72"/>
              <a:gd name="T31" fmla="*/ 0 h 57"/>
              <a:gd name="T32" fmla="*/ 30 w 72"/>
              <a:gd name="T33" fmla="*/ 57 h 57"/>
              <a:gd name="T34" fmla="*/ 31 w 72"/>
              <a:gd name="T35" fmla="*/ 57 h 57"/>
              <a:gd name="T36" fmla="*/ 32 w 72"/>
              <a:gd name="T37" fmla="*/ 0 h 57"/>
              <a:gd name="T38" fmla="*/ 31 w 72"/>
              <a:gd name="T39" fmla="*/ 57 h 57"/>
              <a:gd name="T40" fmla="*/ 36 w 72"/>
              <a:gd name="T41" fmla="*/ 0 h 57"/>
              <a:gd name="T42" fmla="*/ 38 w 72"/>
              <a:gd name="T43" fmla="*/ 57 h 57"/>
              <a:gd name="T44" fmla="*/ 42 w 72"/>
              <a:gd name="T45" fmla="*/ 57 h 57"/>
              <a:gd name="T46" fmla="*/ 45 w 72"/>
              <a:gd name="T47" fmla="*/ 0 h 57"/>
              <a:gd name="T48" fmla="*/ 42 w 72"/>
              <a:gd name="T49" fmla="*/ 57 h 57"/>
              <a:gd name="T50" fmla="*/ 47 w 72"/>
              <a:gd name="T51" fmla="*/ 0 h 57"/>
              <a:gd name="T52" fmla="*/ 50 w 72"/>
              <a:gd name="T53" fmla="*/ 57 h 57"/>
              <a:gd name="T54" fmla="*/ 52 w 72"/>
              <a:gd name="T55" fmla="*/ 57 h 57"/>
              <a:gd name="T56" fmla="*/ 55 w 72"/>
              <a:gd name="T57" fmla="*/ 0 h 57"/>
              <a:gd name="T58" fmla="*/ 52 w 72"/>
              <a:gd name="T59" fmla="*/ 57 h 57"/>
              <a:gd name="T60" fmla="*/ 56 w 72"/>
              <a:gd name="T61" fmla="*/ 0 h 57"/>
              <a:gd name="T62" fmla="*/ 59 w 72"/>
              <a:gd name="T63" fmla="*/ 57 h 57"/>
              <a:gd name="T64" fmla="*/ 62 w 72"/>
              <a:gd name="T65" fmla="*/ 57 h 57"/>
              <a:gd name="T66" fmla="*/ 66 w 72"/>
              <a:gd name="T67" fmla="*/ 0 h 57"/>
              <a:gd name="T68" fmla="*/ 62 w 72"/>
              <a:gd name="T69" fmla="*/ 57 h 57"/>
              <a:gd name="T70" fmla="*/ 67 w 72"/>
              <a:gd name="T71" fmla="*/ 0 h 57"/>
              <a:gd name="T72" fmla="*/ 69 w 72"/>
              <a:gd name="T73" fmla="*/ 57 h 57"/>
              <a:gd name="T74" fmla="*/ 70 w 72"/>
              <a:gd name="T75" fmla="*/ 57 h 57"/>
              <a:gd name="T76" fmla="*/ 72 w 72"/>
              <a:gd name="T77" fmla="*/ 0 h 57"/>
              <a:gd name="T78" fmla="*/ 70 w 72"/>
              <a:gd name="T79" fmla="*/ 57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2" h="57">
                <a:moveTo>
                  <a:pt x="0" y="57"/>
                </a:moveTo>
                <a:cubicBezTo>
                  <a:pt x="0" y="38"/>
                  <a:pt x="0" y="19"/>
                  <a:pt x="0" y="0"/>
                </a:cubicBezTo>
                <a:cubicBezTo>
                  <a:pt x="1" y="0"/>
                  <a:pt x="2" y="0"/>
                  <a:pt x="3" y="0"/>
                </a:cubicBezTo>
                <a:cubicBezTo>
                  <a:pt x="3" y="19"/>
                  <a:pt x="3" y="38"/>
                  <a:pt x="3" y="57"/>
                </a:cubicBezTo>
                <a:cubicBezTo>
                  <a:pt x="2" y="57"/>
                  <a:pt x="1" y="57"/>
                  <a:pt x="0" y="57"/>
                </a:cubicBezTo>
                <a:close/>
                <a:moveTo>
                  <a:pt x="4" y="57"/>
                </a:moveTo>
                <a:cubicBezTo>
                  <a:pt x="4" y="38"/>
                  <a:pt x="4" y="19"/>
                  <a:pt x="4" y="0"/>
                </a:cubicBezTo>
                <a:cubicBezTo>
                  <a:pt x="5" y="0"/>
                  <a:pt x="5" y="0"/>
                  <a:pt x="6" y="0"/>
                </a:cubicBezTo>
                <a:cubicBezTo>
                  <a:pt x="6" y="19"/>
                  <a:pt x="6" y="38"/>
                  <a:pt x="6" y="57"/>
                </a:cubicBezTo>
                <a:cubicBezTo>
                  <a:pt x="5" y="57"/>
                  <a:pt x="5" y="57"/>
                  <a:pt x="4" y="57"/>
                </a:cubicBezTo>
                <a:close/>
                <a:moveTo>
                  <a:pt x="8" y="57"/>
                </a:moveTo>
                <a:cubicBezTo>
                  <a:pt x="8" y="38"/>
                  <a:pt x="8" y="19"/>
                  <a:pt x="8" y="0"/>
                </a:cubicBezTo>
                <a:cubicBezTo>
                  <a:pt x="8" y="0"/>
                  <a:pt x="9" y="0"/>
                  <a:pt x="9" y="0"/>
                </a:cubicBezTo>
                <a:cubicBezTo>
                  <a:pt x="9" y="19"/>
                  <a:pt x="9" y="38"/>
                  <a:pt x="9" y="57"/>
                </a:cubicBezTo>
                <a:cubicBezTo>
                  <a:pt x="9" y="57"/>
                  <a:pt x="9" y="57"/>
                  <a:pt x="8" y="57"/>
                </a:cubicBezTo>
                <a:close/>
                <a:moveTo>
                  <a:pt x="14" y="57"/>
                </a:moveTo>
                <a:cubicBezTo>
                  <a:pt x="14" y="38"/>
                  <a:pt x="14" y="19"/>
                  <a:pt x="14" y="0"/>
                </a:cubicBezTo>
                <a:cubicBezTo>
                  <a:pt x="15" y="0"/>
                  <a:pt x="15" y="0"/>
                  <a:pt x="16" y="0"/>
                </a:cubicBezTo>
                <a:cubicBezTo>
                  <a:pt x="16" y="19"/>
                  <a:pt x="16" y="38"/>
                  <a:pt x="16" y="57"/>
                </a:cubicBezTo>
                <a:cubicBezTo>
                  <a:pt x="15" y="57"/>
                  <a:pt x="15" y="57"/>
                  <a:pt x="14" y="57"/>
                </a:cubicBezTo>
                <a:close/>
                <a:moveTo>
                  <a:pt x="19" y="57"/>
                </a:moveTo>
                <a:cubicBezTo>
                  <a:pt x="19" y="38"/>
                  <a:pt x="19" y="19"/>
                  <a:pt x="19" y="0"/>
                </a:cubicBezTo>
                <a:cubicBezTo>
                  <a:pt x="20" y="0"/>
                  <a:pt x="21" y="0"/>
                  <a:pt x="22" y="0"/>
                </a:cubicBezTo>
                <a:cubicBezTo>
                  <a:pt x="22" y="19"/>
                  <a:pt x="22" y="38"/>
                  <a:pt x="22" y="57"/>
                </a:cubicBezTo>
                <a:cubicBezTo>
                  <a:pt x="21" y="57"/>
                  <a:pt x="20" y="57"/>
                  <a:pt x="19" y="57"/>
                </a:cubicBezTo>
                <a:close/>
                <a:moveTo>
                  <a:pt x="26" y="57"/>
                </a:moveTo>
                <a:cubicBezTo>
                  <a:pt x="26" y="38"/>
                  <a:pt x="26" y="19"/>
                  <a:pt x="26" y="0"/>
                </a:cubicBezTo>
                <a:cubicBezTo>
                  <a:pt x="26" y="0"/>
                  <a:pt x="27" y="0"/>
                  <a:pt x="27" y="0"/>
                </a:cubicBezTo>
                <a:cubicBezTo>
                  <a:pt x="27" y="19"/>
                  <a:pt x="27" y="38"/>
                  <a:pt x="27" y="57"/>
                </a:cubicBezTo>
                <a:cubicBezTo>
                  <a:pt x="27" y="57"/>
                  <a:pt x="26" y="57"/>
                  <a:pt x="26" y="57"/>
                </a:cubicBezTo>
                <a:close/>
                <a:moveTo>
                  <a:pt x="28" y="57"/>
                </a:moveTo>
                <a:cubicBezTo>
                  <a:pt x="28" y="38"/>
                  <a:pt x="28" y="19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30" y="19"/>
                  <a:pt x="30" y="38"/>
                  <a:pt x="30" y="57"/>
                </a:cubicBezTo>
                <a:cubicBezTo>
                  <a:pt x="29" y="57"/>
                  <a:pt x="29" y="57"/>
                  <a:pt x="28" y="57"/>
                </a:cubicBezTo>
                <a:close/>
                <a:moveTo>
                  <a:pt x="31" y="57"/>
                </a:moveTo>
                <a:cubicBezTo>
                  <a:pt x="31" y="38"/>
                  <a:pt x="31" y="19"/>
                  <a:pt x="31" y="0"/>
                </a:cubicBezTo>
                <a:cubicBezTo>
                  <a:pt x="31" y="0"/>
                  <a:pt x="32" y="0"/>
                  <a:pt x="32" y="0"/>
                </a:cubicBezTo>
                <a:cubicBezTo>
                  <a:pt x="32" y="19"/>
                  <a:pt x="32" y="38"/>
                  <a:pt x="32" y="57"/>
                </a:cubicBezTo>
                <a:cubicBezTo>
                  <a:pt x="32" y="57"/>
                  <a:pt x="31" y="57"/>
                  <a:pt x="31" y="57"/>
                </a:cubicBezTo>
                <a:close/>
                <a:moveTo>
                  <a:pt x="36" y="57"/>
                </a:moveTo>
                <a:cubicBezTo>
                  <a:pt x="36" y="38"/>
                  <a:pt x="36" y="19"/>
                  <a:pt x="36" y="0"/>
                </a:cubicBezTo>
                <a:cubicBezTo>
                  <a:pt x="37" y="0"/>
                  <a:pt x="38" y="0"/>
                  <a:pt x="38" y="0"/>
                </a:cubicBezTo>
                <a:cubicBezTo>
                  <a:pt x="38" y="19"/>
                  <a:pt x="38" y="38"/>
                  <a:pt x="38" y="57"/>
                </a:cubicBezTo>
                <a:cubicBezTo>
                  <a:pt x="38" y="57"/>
                  <a:pt x="37" y="57"/>
                  <a:pt x="36" y="57"/>
                </a:cubicBezTo>
                <a:close/>
                <a:moveTo>
                  <a:pt x="42" y="57"/>
                </a:moveTo>
                <a:cubicBezTo>
                  <a:pt x="42" y="38"/>
                  <a:pt x="42" y="19"/>
                  <a:pt x="42" y="0"/>
                </a:cubicBezTo>
                <a:cubicBezTo>
                  <a:pt x="43" y="0"/>
                  <a:pt x="44" y="0"/>
                  <a:pt x="45" y="0"/>
                </a:cubicBezTo>
                <a:cubicBezTo>
                  <a:pt x="45" y="19"/>
                  <a:pt x="45" y="38"/>
                  <a:pt x="45" y="57"/>
                </a:cubicBezTo>
                <a:cubicBezTo>
                  <a:pt x="44" y="57"/>
                  <a:pt x="43" y="57"/>
                  <a:pt x="42" y="57"/>
                </a:cubicBezTo>
                <a:close/>
                <a:moveTo>
                  <a:pt x="47" y="57"/>
                </a:moveTo>
                <a:cubicBezTo>
                  <a:pt x="47" y="38"/>
                  <a:pt x="47" y="19"/>
                  <a:pt x="47" y="0"/>
                </a:cubicBezTo>
                <a:cubicBezTo>
                  <a:pt x="48" y="0"/>
                  <a:pt x="49" y="0"/>
                  <a:pt x="50" y="0"/>
                </a:cubicBezTo>
                <a:cubicBezTo>
                  <a:pt x="50" y="19"/>
                  <a:pt x="50" y="38"/>
                  <a:pt x="50" y="57"/>
                </a:cubicBezTo>
                <a:cubicBezTo>
                  <a:pt x="49" y="57"/>
                  <a:pt x="48" y="57"/>
                  <a:pt x="47" y="57"/>
                </a:cubicBezTo>
                <a:close/>
                <a:moveTo>
                  <a:pt x="52" y="57"/>
                </a:moveTo>
                <a:cubicBezTo>
                  <a:pt x="52" y="38"/>
                  <a:pt x="52" y="19"/>
                  <a:pt x="52" y="0"/>
                </a:cubicBezTo>
                <a:cubicBezTo>
                  <a:pt x="53" y="0"/>
                  <a:pt x="54" y="0"/>
                  <a:pt x="55" y="0"/>
                </a:cubicBezTo>
                <a:cubicBezTo>
                  <a:pt x="55" y="19"/>
                  <a:pt x="55" y="38"/>
                  <a:pt x="55" y="57"/>
                </a:cubicBezTo>
                <a:cubicBezTo>
                  <a:pt x="54" y="57"/>
                  <a:pt x="53" y="57"/>
                  <a:pt x="52" y="57"/>
                </a:cubicBezTo>
                <a:close/>
                <a:moveTo>
                  <a:pt x="56" y="57"/>
                </a:moveTo>
                <a:cubicBezTo>
                  <a:pt x="56" y="38"/>
                  <a:pt x="56" y="19"/>
                  <a:pt x="56" y="0"/>
                </a:cubicBezTo>
                <a:cubicBezTo>
                  <a:pt x="57" y="0"/>
                  <a:pt x="58" y="0"/>
                  <a:pt x="59" y="0"/>
                </a:cubicBezTo>
                <a:cubicBezTo>
                  <a:pt x="59" y="19"/>
                  <a:pt x="59" y="38"/>
                  <a:pt x="59" y="57"/>
                </a:cubicBezTo>
                <a:cubicBezTo>
                  <a:pt x="58" y="57"/>
                  <a:pt x="57" y="57"/>
                  <a:pt x="56" y="57"/>
                </a:cubicBezTo>
                <a:close/>
                <a:moveTo>
                  <a:pt x="62" y="57"/>
                </a:moveTo>
                <a:cubicBezTo>
                  <a:pt x="62" y="38"/>
                  <a:pt x="62" y="19"/>
                  <a:pt x="62" y="0"/>
                </a:cubicBezTo>
                <a:cubicBezTo>
                  <a:pt x="64" y="0"/>
                  <a:pt x="65" y="0"/>
                  <a:pt x="66" y="0"/>
                </a:cubicBezTo>
                <a:cubicBezTo>
                  <a:pt x="66" y="19"/>
                  <a:pt x="66" y="38"/>
                  <a:pt x="66" y="57"/>
                </a:cubicBezTo>
                <a:cubicBezTo>
                  <a:pt x="65" y="57"/>
                  <a:pt x="64" y="57"/>
                  <a:pt x="62" y="57"/>
                </a:cubicBezTo>
                <a:close/>
                <a:moveTo>
                  <a:pt x="67" y="57"/>
                </a:moveTo>
                <a:cubicBezTo>
                  <a:pt x="67" y="38"/>
                  <a:pt x="67" y="19"/>
                  <a:pt x="67" y="0"/>
                </a:cubicBezTo>
                <a:cubicBezTo>
                  <a:pt x="68" y="0"/>
                  <a:pt x="68" y="0"/>
                  <a:pt x="69" y="0"/>
                </a:cubicBezTo>
                <a:cubicBezTo>
                  <a:pt x="69" y="19"/>
                  <a:pt x="69" y="38"/>
                  <a:pt x="69" y="57"/>
                </a:cubicBezTo>
                <a:cubicBezTo>
                  <a:pt x="68" y="57"/>
                  <a:pt x="68" y="57"/>
                  <a:pt x="67" y="57"/>
                </a:cubicBezTo>
                <a:close/>
                <a:moveTo>
                  <a:pt x="70" y="57"/>
                </a:moveTo>
                <a:cubicBezTo>
                  <a:pt x="70" y="38"/>
                  <a:pt x="70" y="19"/>
                  <a:pt x="70" y="0"/>
                </a:cubicBezTo>
                <a:cubicBezTo>
                  <a:pt x="71" y="0"/>
                  <a:pt x="72" y="0"/>
                  <a:pt x="72" y="0"/>
                </a:cubicBezTo>
                <a:cubicBezTo>
                  <a:pt x="72" y="19"/>
                  <a:pt x="72" y="38"/>
                  <a:pt x="72" y="57"/>
                </a:cubicBezTo>
                <a:cubicBezTo>
                  <a:pt x="72" y="57"/>
                  <a:pt x="71" y="57"/>
                  <a:pt x="70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51" name="Freeform 45">
            <a:extLst>
              <a:ext uri="{FF2B5EF4-FFF2-40B4-BE49-F238E27FC236}">
                <a16:creationId xmlns:a16="http://schemas.microsoft.com/office/drawing/2014/main" id="{70C3F574-E9EA-D245-A78B-ADB81B36E9CB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1989138"/>
            <a:ext cx="209550" cy="212725"/>
          </a:xfrm>
          <a:custGeom>
            <a:avLst/>
            <a:gdLst>
              <a:gd name="T0" fmla="*/ 61 w 61"/>
              <a:gd name="T1" fmla="*/ 12 h 62"/>
              <a:gd name="T2" fmla="*/ 61 w 61"/>
              <a:gd name="T3" fmla="*/ 51 h 62"/>
              <a:gd name="T4" fmla="*/ 50 w 61"/>
              <a:gd name="T5" fmla="*/ 62 h 62"/>
              <a:gd name="T6" fmla="*/ 11 w 61"/>
              <a:gd name="T7" fmla="*/ 62 h 62"/>
              <a:gd name="T8" fmla="*/ 0 w 61"/>
              <a:gd name="T9" fmla="*/ 51 h 62"/>
              <a:gd name="T10" fmla="*/ 0 w 61"/>
              <a:gd name="T11" fmla="*/ 12 h 62"/>
              <a:gd name="T12" fmla="*/ 11 w 61"/>
              <a:gd name="T13" fmla="*/ 0 h 62"/>
              <a:gd name="T14" fmla="*/ 50 w 61"/>
              <a:gd name="T15" fmla="*/ 0 h 62"/>
              <a:gd name="T16" fmla="*/ 61 w 61"/>
              <a:gd name="T17" fmla="*/ 12 h 62"/>
              <a:gd name="T18" fmla="*/ 5 w 61"/>
              <a:gd name="T19" fmla="*/ 15 h 62"/>
              <a:gd name="T20" fmla="*/ 5 w 61"/>
              <a:gd name="T21" fmla="*/ 47 h 62"/>
              <a:gd name="T22" fmla="*/ 20 w 61"/>
              <a:gd name="T23" fmla="*/ 47 h 62"/>
              <a:gd name="T24" fmla="*/ 31 w 61"/>
              <a:gd name="T25" fmla="*/ 38 h 62"/>
              <a:gd name="T26" fmla="*/ 26 w 61"/>
              <a:gd name="T27" fmla="*/ 30 h 62"/>
              <a:gd name="T28" fmla="*/ 30 w 61"/>
              <a:gd name="T29" fmla="*/ 23 h 62"/>
              <a:gd name="T30" fmla="*/ 20 w 61"/>
              <a:gd name="T31" fmla="*/ 15 h 62"/>
              <a:gd name="T32" fmla="*/ 5 w 61"/>
              <a:gd name="T33" fmla="*/ 15 h 62"/>
              <a:gd name="T34" fmla="*/ 12 w 61"/>
              <a:gd name="T35" fmla="*/ 28 h 62"/>
              <a:gd name="T36" fmla="*/ 12 w 61"/>
              <a:gd name="T37" fmla="*/ 21 h 62"/>
              <a:gd name="T38" fmla="*/ 18 w 61"/>
              <a:gd name="T39" fmla="*/ 21 h 62"/>
              <a:gd name="T40" fmla="*/ 23 w 61"/>
              <a:gd name="T41" fmla="*/ 24 h 62"/>
              <a:gd name="T42" fmla="*/ 19 w 61"/>
              <a:gd name="T43" fmla="*/ 28 h 62"/>
              <a:gd name="T44" fmla="*/ 12 w 61"/>
              <a:gd name="T45" fmla="*/ 28 h 62"/>
              <a:gd name="T46" fmla="*/ 12 w 61"/>
              <a:gd name="T47" fmla="*/ 41 h 62"/>
              <a:gd name="T48" fmla="*/ 12 w 61"/>
              <a:gd name="T49" fmla="*/ 33 h 62"/>
              <a:gd name="T50" fmla="*/ 19 w 61"/>
              <a:gd name="T51" fmla="*/ 33 h 62"/>
              <a:gd name="T52" fmla="*/ 24 w 61"/>
              <a:gd name="T53" fmla="*/ 37 h 62"/>
              <a:gd name="T54" fmla="*/ 19 w 61"/>
              <a:gd name="T55" fmla="*/ 41 h 62"/>
              <a:gd name="T56" fmla="*/ 12 w 61"/>
              <a:gd name="T57" fmla="*/ 41 h 62"/>
              <a:gd name="T58" fmla="*/ 40 w 61"/>
              <a:gd name="T59" fmla="*/ 37 h 62"/>
              <a:gd name="T60" fmla="*/ 56 w 61"/>
              <a:gd name="T61" fmla="*/ 37 h 62"/>
              <a:gd name="T62" fmla="*/ 56 w 61"/>
              <a:gd name="T63" fmla="*/ 36 h 62"/>
              <a:gd name="T64" fmla="*/ 45 w 61"/>
              <a:gd name="T65" fmla="*/ 23 h 62"/>
              <a:gd name="T66" fmla="*/ 33 w 61"/>
              <a:gd name="T67" fmla="*/ 35 h 62"/>
              <a:gd name="T68" fmla="*/ 45 w 61"/>
              <a:gd name="T69" fmla="*/ 47 h 62"/>
              <a:gd name="T70" fmla="*/ 56 w 61"/>
              <a:gd name="T71" fmla="*/ 40 h 62"/>
              <a:gd name="T72" fmla="*/ 50 w 61"/>
              <a:gd name="T73" fmla="*/ 40 h 62"/>
              <a:gd name="T74" fmla="*/ 45 w 61"/>
              <a:gd name="T75" fmla="*/ 43 h 62"/>
              <a:gd name="T76" fmla="*/ 40 w 61"/>
              <a:gd name="T77" fmla="*/ 37 h 62"/>
              <a:gd name="T78" fmla="*/ 51 w 61"/>
              <a:gd name="T79" fmla="*/ 17 h 62"/>
              <a:gd name="T80" fmla="*/ 51 w 61"/>
              <a:gd name="T81" fmla="*/ 20 h 62"/>
              <a:gd name="T82" fmla="*/ 38 w 61"/>
              <a:gd name="T83" fmla="*/ 20 h 62"/>
              <a:gd name="T84" fmla="*/ 38 w 61"/>
              <a:gd name="T85" fmla="*/ 17 h 62"/>
              <a:gd name="T86" fmla="*/ 51 w 61"/>
              <a:gd name="T87" fmla="*/ 17 h 62"/>
              <a:gd name="T88" fmla="*/ 50 w 61"/>
              <a:gd name="T89" fmla="*/ 33 h 62"/>
              <a:gd name="T90" fmla="*/ 40 w 61"/>
              <a:gd name="T91" fmla="*/ 33 h 62"/>
              <a:gd name="T92" fmla="*/ 45 w 61"/>
              <a:gd name="T93" fmla="*/ 28 h 62"/>
              <a:gd name="T94" fmla="*/ 50 w 61"/>
              <a:gd name="T95" fmla="*/ 33 h 6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" h="62">
                <a:moveTo>
                  <a:pt x="61" y="12"/>
                </a:moveTo>
                <a:cubicBezTo>
                  <a:pt x="61" y="51"/>
                  <a:pt x="61" y="51"/>
                  <a:pt x="61" y="51"/>
                </a:cubicBez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close/>
                <a:moveTo>
                  <a:pt x="5" y="15"/>
                </a:moveTo>
                <a:cubicBezTo>
                  <a:pt x="5" y="47"/>
                  <a:pt x="5" y="47"/>
                  <a:pt x="5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26" y="47"/>
                  <a:pt x="31" y="44"/>
                  <a:pt x="31" y="38"/>
                </a:cubicBezTo>
                <a:cubicBezTo>
                  <a:pt x="31" y="34"/>
                  <a:pt x="29" y="31"/>
                  <a:pt x="26" y="30"/>
                </a:cubicBezTo>
                <a:cubicBezTo>
                  <a:pt x="28" y="28"/>
                  <a:pt x="30" y="26"/>
                  <a:pt x="30" y="23"/>
                </a:cubicBezTo>
                <a:cubicBezTo>
                  <a:pt x="30" y="17"/>
                  <a:pt x="25" y="15"/>
                  <a:pt x="20" y="15"/>
                </a:cubicBezTo>
                <a:lnTo>
                  <a:pt x="5" y="15"/>
                </a:lnTo>
                <a:close/>
                <a:moveTo>
                  <a:pt x="12" y="28"/>
                </a:moveTo>
                <a:cubicBezTo>
                  <a:pt x="12" y="21"/>
                  <a:pt x="12" y="21"/>
                  <a:pt x="12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21" y="21"/>
                  <a:pt x="23" y="21"/>
                  <a:pt x="23" y="24"/>
                </a:cubicBezTo>
                <a:cubicBezTo>
                  <a:pt x="23" y="27"/>
                  <a:pt x="21" y="28"/>
                  <a:pt x="19" y="28"/>
                </a:cubicBezTo>
                <a:lnTo>
                  <a:pt x="12" y="28"/>
                </a:lnTo>
                <a:close/>
                <a:moveTo>
                  <a:pt x="12" y="41"/>
                </a:moveTo>
                <a:cubicBezTo>
                  <a:pt x="12" y="33"/>
                  <a:pt x="12" y="33"/>
                  <a:pt x="12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22" y="33"/>
                  <a:pt x="24" y="34"/>
                  <a:pt x="24" y="37"/>
                </a:cubicBezTo>
                <a:cubicBezTo>
                  <a:pt x="24" y="40"/>
                  <a:pt x="22" y="41"/>
                  <a:pt x="19" y="41"/>
                </a:cubicBezTo>
                <a:lnTo>
                  <a:pt x="12" y="41"/>
                </a:lnTo>
                <a:close/>
                <a:moveTo>
                  <a:pt x="40" y="37"/>
                </a:moveTo>
                <a:cubicBezTo>
                  <a:pt x="56" y="37"/>
                  <a:pt x="56" y="37"/>
                  <a:pt x="56" y="37"/>
                </a:cubicBezTo>
                <a:cubicBezTo>
                  <a:pt x="56" y="36"/>
                  <a:pt x="56" y="36"/>
                  <a:pt x="56" y="36"/>
                </a:cubicBezTo>
                <a:cubicBezTo>
                  <a:pt x="56" y="29"/>
                  <a:pt x="52" y="23"/>
                  <a:pt x="45" y="23"/>
                </a:cubicBezTo>
                <a:cubicBezTo>
                  <a:pt x="38" y="23"/>
                  <a:pt x="33" y="29"/>
                  <a:pt x="33" y="35"/>
                </a:cubicBezTo>
                <a:cubicBezTo>
                  <a:pt x="33" y="43"/>
                  <a:pt x="38" y="47"/>
                  <a:pt x="45" y="47"/>
                </a:cubicBezTo>
                <a:cubicBezTo>
                  <a:pt x="51" y="47"/>
                  <a:pt x="54" y="45"/>
                  <a:pt x="56" y="40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2"/>
                  <a:pt x="47" y="43"/>
                  <a:pt x="45" y="43"/>
                </a:cubicBezTo>
                <a:cubicBezTo>
                  <a:pt x="42" y="43"/>
                  <a:pt x="40" y="41"/>
                  <a:pt x="40" y="37"/>
                </a:cubicBezTo>
                <a:close/>
                <a:moveTo>
                  <a:pt x="51" y="17"/>
                </a:moveTo>
                <a:cubicBezTo>
                  <a:pt x="51" y="20"/>
                  <a:pt x="51" y="20"/>
                  <a:pt x="51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17"/>
                  <a:pt x="38" y="17"/>
                  <a:pt x="38" y="17"/>
                </a:cubicBezTo>
                <a:lnTo>
                  <a:pt x="51" y="17"/>
                </a:lnTo>
                <a:close/>
                <a:moveTo>
                  <a:pt x="50" y="33"/>
                </a:moveTo>
                <a:cubicBezTo>
                  <a:pt x="40" y="33"/>
                  <a:pt x="40" y="33"/>
                  <a:pt x="40" y="33"/>
                </a:cubicBezTo>
                <a:cubicBezTo>
                  <a:pt x="40" y="30"/>
                  <a:pt x="42" y="28"/>
                  <a:pt x="45" y="28"/>
                </a:cubicBezTo>
                <a:cubicBezTo>
                  <a:pt x="48" y="28"/>
                  <a:pt x="50" y="30"/>
                  <a:pt x="50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52" name="Freeform 46">
            <a:extLst>
              <a:ext uri="{FF2B5EF4-FFF2-40B4-BE49-F238E27FC236}">
                <a16:creationId xmlns:a16="http://schemas.microsoft.com/office/drawing/2014/main" id="{75641A89-F8B5-1948-A273-11DD9844C2F3}"/>
              </a:ext>
            </a:extLst>
          </p:cNvPr>
          <p:cNvSpPr>
            <a:spLocks noEditPoints="1"/>
          </p:cNvSpPr>
          <p:nvPr/>
        </p:nvSpPr>
        <p:spPr bwMode="auto">
          <a:xfrm>
            <a:off x="1484313" y="1971675"/>
            <a:ext cx="282575" cy="247650"/>
          </a:xfrm>
          <a:custGeom>
            <a:avLst/>
            <a:gdLst>
              <a:gd name="T0" fmla="*/ 81 w 82"/>
              <a:gd name="T1" fmla="*/ 5 h 72"/>
              <a:gd name="T2" fmla="*/ 81 w 82"/>
              <a:gd name="T3" fmla="*/ 7 h 72"/>
              <a:gd name="T4" fmla="*/ 6 w 82"/>
              <a:gd name="T5" fmla="*/ 72 h 72"/>
              <a:gd name="T6" fmla="*/ 4 w 82"/>
              <a:gd name="T7" fmla="*/ 72 h 72"/>
              <a:gd name="T8" fmla="*/ 1 w 82"/>
              <a:gd name="T9" fmla="*/ 68 h 72"/>
              <a:gd name="T10" fmla="*/ 1 w 82"/>
              <a:gd name="T11" fmla="*/ 66 h 72"/>
              <a:gd name="T12" fmla="*/ 8 w 82"/>
              <a:gd name="T13" fmla="*/ 60 h 72"/>
              <a:gd name="T14" fmla="*/ 7 w 82"/>
              <a:gd name="T15" fmla="*/ 57 h 72"/>
              <a:gd name="T16" fmla="*/ 20 w 82"/>
              <a:gd name="T17" fmla="*/ 23 h 72"/>
              <a:gd name="T18" fmla="*/ 37 w 82"/>
              <a:gd name="T19" fmla="*/ 6 h 72"/>
              <a:gd name="T20" fmla="*/ 37 w 82"/>
              <a:gd name="T21" fmla="*/ 4 h 72"/>
              <a:gd name="T22" fmla="*/ 41 w 82"/>
              <a:gd name="T23" fmla="*/ 0 h 72"/>
              <a:gd name="T24" fmla="*/ 45 w 82"/>
              <a:gd name="T25" fmla="*/ 4 h 72"/>
              <a:gd name="T26" fmla="*/ 44 w 82"/>
              <a:gd name="T27" fmla="*/ 6 h 72"/>
              <a:gd name="T28" fmla="*/ 59 w 82"/>
              <a:gd name="T29" fmla="*/ 15 h 72"/>
              <a:gd name="T30" fmla="*/ 76 w 82"/>
              <a:gd name="T31" fmla="*/ 1 h 72"/>
              <a:gd name="T32" fmla="*/ 78 w 82"/>
              <a:gd name="T33" fmla="*/ 1 h 72"/>
              <a:gd name="T34" fmla="*/ 81 w 82"/>
              <a:gd name="T35" fmla="*/ 5 h 72"/>
              <a:gd name="T36" fmla="*/ 55 w 82"/>
              <a:gd name="T37" fmla="*/ 19 h 72"/>
              <a:gd name="T38" fmla="*/ 41 w 82"/>
              <a:gd name="T39" fmla="*/ 11 h 72"/>
              <a:gd name="T40" fmla="*/ 25 w 82"/>
              <a:gd name="T41" fmla="*/ 23 h 72"/>
              <a:gd name="T42" fmla="*/ 20 w 82"/>
              <a:gd name="T43" fmla="*/ 49 h 72"/>
              <a:gd name="T44" fmla="*/ 55 w 82"/>
              <a:gd name="T45" fmla="*/ 19 h 72"/>
              <a:gd name="T46" fmla="*/ 69 w 82"/>
              <a:gd name="T47" fmla="*/ 62 h 72"/>
              <a:gd name="T48" fmla="*/ 51 w 82"/>
              <a:gd name="T49" fmla="*/ 62 h 72"/>
              <a:gd name="T50" fmla="*/ 41 w 82"/>
              <a:gd name="T51" fmla="*/ 72 h 72"/>
              <a:gd name="T52" fmla="*/ 31 w 82"/>
              <a:gd name="T53" fmla="*/ 62 h 72"/>
              <a:gd name="T54" fmla="*/ 37 w 82"/>
              <a:gd name="T55" fmla="*/ 57 h 72"/>
              <a:gd name="T56" fmla="*/ 67 w 82"/>
              <a:gd name="T57" fmla="*/ 57 h 72"/>
              <a:gd name="T58" fmla="*/ 58 w 82"/>
              <a:gd name="T59" fmla="*/ 38 h 72"/>
              <a:gd name="T60" fmla="*/ 62 w 82"/>
              <a:gd name="T61" fmla="*/ 35 h 72"/>
              <a:gd name="T62" fmla="*/ 74 w 82"/>
              <a:gd name="T63" fmla="*/ 57 h 72"/>
              <a:gd name="T64" fmla="*/ 69 w 82"/>
              <a:gd name="T65" fmla="*/ 62 h 72"/>
              <a:gd name="T66" fmla="*/ 41 w 82"/>
              <a:gd name="T67" fmla="*/ 68 h 72"/>
              <a:gd name="T68" fmla="*/ 35 w 82"/>
              <a:gd name="T69" fmla="*/ 62 h 72"/>
              <a:gd name="T70" fmla="*/ 34 w 82"/>
              <a:gd name="T71" fmla="*/ 61 h 72"/>
              <a:gd name="T72" fmla="*/ 34 w 82"/>
              <a:gd name="T73" fmla="*/ 62 h 72"/>
              <a:gd name="T74" fmla="*/ 41 w 82"/>
              <a:gd name="T75" fmla="*/ 69 h 72"/>
              <a:gd name="T76" fmla="*/ 42 w 82"/>
              <a:gd name="T77" fmla="*/ 68 h 72"/>
              <a:gd name="T78" fmla="*/ 41 w 82"/>
              <a:gd name="T79" fmla="*/ 68 h 7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82" h="72">
                <a:moveTo>
                  <a:pt x="81" y="5"/>
                </a:moveTo>
                <a:cubicBezTo>
                  <a:pt x="82" y="5"/>
                  <a:pt x="82" y="6"/>
                  <a:pt x="81" y="7"/>
                </a:cubicBezTo>
                <a:cubicBezTo>
                  <a:pt x="6" y="72"/>
                  <a:pt x="6" y="72"/>
                  <a:pt x="6" y="72"/>
                </a:cubicBezTo>
                <a:cubicBezTo>
                  <a:pt x="5" y="72"/>
                  <a:pt x="4" y="72"/>
                  <a:pt x="4" y="72"/>
                </a:cubicBezTo>
                <a:cubicBezTo>
                  <a:pt x="1" y="68"/>
                  <a:pt x="1" y="68"/>
                  <a:pt x="1" y="68"/>
                </a:cubicBezTo>
                <a:cubicBezTo>
                  <a:pt x="0" y="67"/>
                  <a:pt x="0" y="66"/>
                  <a:pt x="1" y="66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59"/>
                  <a:pt x="7" y="58"/>
                  <a:pt x="7" y="57"/>
                </a:cubicBezTo>
                <a:cubicBezTo>
                  <a:pt x="13" y="52"/>
                  <a:pt x="20" y="43"/>
                  <a:pt x="20" y="23"/>
                </a:cubicBezTo>
                <a:cubicBezTo>
                  <a:pt x="20" y="16"/>
                  <a:pt x="27" y="7"/>
                  <a:pt x="37" y="6"/>
                </a:cubicBezTo>
                <a:cubicBezTo>
                  <a:pt x="37" y="5"/>
                  <a:pt x="37" y="5"/>
                  <a:pt x="37" y="4"/>
                </a:cubicBezTo>
                <a:cubicBezTo>
                  <a:pt x="37" y="2"/>
                  <a:pt x="39" y="0"/>
                  <a:pt x="41" y="0"/>
                </a:cubicBezTo>
                <a:cubicBezTo>
                  <a:pt x="43" y="0"/>
                  <a:pt x="45" y="2"/>
                  <a:pt x="45" y="4"/>
                </a:cubicBezTo>
                <a:cubicBezTo>
                  <a:pt x="45" y="5"/>
                  <a:pt x="45" y="5"/>
                  <a:pt x="44" y="6"/>
                </a:cubicBezTo>
                <a:cubicBezTo>
                  <a:pt x="51" y="7"/>
                  <a:pt x="56" y="11"/>
                  <a:pt x="59" y="15"/>
                </a:cubicBezTo>
                <a:cubicBezTo>
                  <a:pt x="76" y="1"/>
                  <a:pt x="76" y="1"/>
                  <a:pt x="76" y="1"/>
                </a:cubicBezTo>
                <a:cubicBezTo>
                  <a:pt x="76" y="0"/>
                  <a:pt x="77" y="0"/>
                  <a:pt x="78" y="1"/>
                </a:cubicBezTo>
                <a:lnTo>
                  <a:pt x="81" y="5"/>
                </a:lnTo>
                <a:close/>
                <a:moveTo>
                  <a:pt x="55" y="19"/>
                </a:moveTo>
                <a:cubicBezTo>
                  <a:pt x="53" y="15"/>
                  <a:pt x="49" y="11"/>
                  <a:pt x="41" y="11"/>
                </a:cubicBezTo>
                <a:cubicBezTo>
                  <a:pt x="30" y="11"/>
                  <a:pt x="25" y="18"/>
                  <a:pt x="25" y="23"/>
                </a:cubicBezTo>
                <a:cubicBezTo>
                  <a:pt x="25" y="34"/>
                  <a:pt x="24" y="42"/>
                  <a:pt x="20" y="49"/>
                </a:cubicBezTo>
                <a:lnTo>
                  <a:pt x="55" y="19"/>
                </a:lnTo>
                <a:close/>
                <a:moveTo>
                  <a:pt x="69" y="62"/>
                </a:moveTo>
                <a:cubicBezTo>
                  <a:pt x="51" y="62"/>
                  <a:pt x="51" y="62"/>
                  <a:pt x="51" y="62"/>
                </a:cubicBezTo>
                <a:cubicBezTo>
                  <a:pt x="51" y="68"/>
                  <a:pt x="47" y="72"/>
                  <a:pt x="41" y="72"/>
                </a:cubicBezTo>
                <a:cubicBezTo>
                  <a:pt x="35" y="72"/>
                  <a:pt x="31" y="68"/>
                  <a:pt x="31" y="62"/>
                </a:cubicBezTo>
                <a:cubicBezTo>
                  <a:pt x="37" y="57"/>
                  <a:pt x="37" y="57"/>
                  <a:pt x="37" y="57"/>
                </a:cubicBezTo>
                <a:cubicBezTo>
                  <a:pt x="67" y="57"/>
                  <a:pt x="67" y="57"/>
                  <a:pt x="67" y="57"/>
                </a:cubicBezTo>
                <a:cubicBezTo>
                  <a:pt x="63" y="52"/>
                  <a:pt x="60" y="46"/>
                  <a:pt x="58" y="38"/>
                </a:cubicBezTo>
                <a:cubicBezTo>
                  <a:pt x="62" y="35"/>
                  <a:pt x="62" y="35"/>
                  <a:pt x="62" y="35"/>
                </a:cubicBezTo>
                <a:cubicBezTo>
                  <a:pt x="64" y="46"/>
                  <a:pt x="70" y="53"/>
                  <a:pt x="74" y="57"/>
                </a:cubicBezTo>
                <a:cubicBezTo>
                  <a:pt x="74" y="60"/>
                  <a:pt x="72" y="62"/>
                  <a:pt x="69" y="62"/>
                </a:cubicBezTo>
                <a:close/>
                <a:moveTo>
                  <a:pt x="41" y="68"/>
                </a:moveTo>
                <a:cubicBezTo>
                  <a:pt x="38" y="68"/>
                  <a:pt x="35" y="65"/>
                  <a:pt x="35" y="62"/>
                </a:cubicBezTo>
                <a:cubicBezTo>
                  <a:pt x="35" y="62"/>
                  <a:pt x="35" y="61"/>
                  <a:pt x="34" y="61"/>
                </a:cubicBezTo>
                <a:cubicBezTo>
                  <a:pt x="34" y="61"/>
                  <a:pt x="34" y="62"/>
                  <a:pt x="34" y="62"/>
                </a:cubicBezTo>
                <a:cubicBezTo>
                  <a:pt x="34" y="66"/>
                  <a:pt x="37" y="69"/>
                  <a:pt x="41" y="69"/>
                </a:cubicBezTo>
                <a:cubicBezTo>
                  <a:pt x="41" y="69"/>
                  <a:pt x="42" y="69"/>
                  <a:pt x="42" y="68"/>
                </a:cubicBezTo>
                <a:cubicBezTo>
                  <a:pt x="42" y="68"/>
                  <a:pt x="41" y="68"/>
                  <a:pt x="41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53" name="Freeform 47">
            <a:extLst>
              <a:ext uri="{FF2B5EF4-FFF2-40B4-BE49-F238E27FC236}">
                <a16:creationId xmlns:a16="http://schemas.microsoft.com/office/drawing/2014/main" id="{5B091A5F-0F44-F04F-AC1E-CF3E168C1A91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1981200"/>
            <a:ext cx="195262" cy="231775"/>
          </a:xfrm>
          <a:custGeom>
            <a:avLst/>
            <a:gdLst>
              <a:gd name="T0" fmla="*/ 52 w 57"/>
              <a:gd name="T1" fmla="*/ 38 h 67"/>
              <a:gd name="T2" fmla="*/ 47 w 57"/>
              <a:gd name="T3" fmla="*/ 44 h 67"/>
              <a:gd name="T4" fmla="*/ 22 w 57"/>
              <a:gd name="T5" fmla="*/ 47 h 67"/>
              <a:gd name="T6" fmla="*/ 6 w 57"/>
              <a:gd name="T7" fmla="*/ 42 h 67"/>
              <a:gd name="T8" fmla="*/ 4 w 57"/>
              <a:gd name="T9" fmla="*/ 35 h 67"/>
              <a:gd name="T10" fmla="*/ 0 w 57"/>
              <a:gd name="T11" fmla="*/ 10 h 67"/>
              <a:gd name="T12" fmla="*/ 7 w 57"/>
              <a:gd name="T13" fmla="*/ 4 h 67"/>
              <a:gd name="T14" fmla="*/ 20 w 57"/>
              <a:gd name="T15" fmla="*/ 1 h 67"/>
              <a:gd name="T16" fmla="*/ 47 w 57"/>
              <a:gd name="T17" fmla="*/ 3 h 67"/>
              <a:gd name="T18" fmla="*/ 56 w 57"/>
              <a:gd name="T19" fmla="*/ 8 h 67"/>
              <a:gd name="T20" fmla="*/ 56 w 57"/>
              <a:gd name="T21" fmla="*/ 12 h 67"/>
              <a:gd name="T22" fmla="*/ 52 w 57"/>
              <a:gd name="T23" fmla="*/ 38 h 67"/>
              <a:gd name="T24" fmla="*/ 44 w 57"/>
              <a:gd name="T25" fmla="*/ 62 h 67"/>
              <a:gd name="T26" fmla="*/ 20 w 57"/>
              <a:gd name="T27" fmla="*/ 65 h 67"/>
              <a:gd name="T28" fmla="*/ 9 w 57"/>
              <a:gd name="T29" fmla="*/ 59 h 67"/>
              <a:gd name="T30" fmla="*/ 7 w 57"/>
              <a:gd name="T31" fmla="*/ 48 h 67"/>
              <a:gd name="T32" fmla="*/ 7 w 57"/>
              <a:gd name="T33" fmla="*/ 47 h 67"/>
              <a:gd name="T34" fmla="*/ 8 w 57"/>
              <a:gd name="T35" fmla="*/ 47 h 67"/>
              <a:gd name="T36" fmla="*/ 48 w 57"/>
              <a:gd name="T37" fmla="*/ 47 h 67"/>
              <a:gd name="T38" fmla="*/ 49 w 57"/>
              <a:gd name="T39" fmla="*/ 51 h 67"/>
              <a:gd name="T40" fmla="*/ 44 w 57"/>
              <a:gd name="T41" fmla="*/ 62 h 67"/>
              <a:gd name="T42" fmla="*/ 39 w 57"/>
              <a:gd name="T43" fmla="*/ 6 h 67"/>
              <a:gd name="T44" fmla="*/ 16 w 57"/>
              <a:gd name="T45" fmla="*/ 6 h 67"/>
              <a:gd name="T46" fmla="*/ 10 w 57"/>
              <a:gd name="T47" fmla="*/ 9 h 67"/>
              <a:gd name="T48" fmla="*/ 19 w 57"/>
              <a:gd name="T49" fmla="*/ 12 h 67"/>
              <a:gd name="T50" fmla="*/ 37 w 57"/>
              <a:gd name="T51" fmla="*/ 12 h 67"/>
              <a:gd name="T52" fmla="*/ 47 w 57"/>
              <a:gd name="T53" fmla="*/ 9 h 67"/>
              <a:gd name="T54" fmla="*/ 39 w 57"/>
              <a:gd name="T55" fmla="*/ 6 h 67"/>
              <a:gd name="T56" fmla="*/ 24 w 57"/>
              <a:gd name="T57" fmla="*/ 24 h 67"/>
              <a:gd name="T58" fmla="*/ 19 w 57"/>
              <a:gd name="T59" fmla="*/ 33 h 67"/>
              <a:gd name="T60" fmla="*/ 29 w 57"/>
              <a:gd name="T61" fmla="*/ 41 h 67"/>
              <a:gd name="T62" fmla="*/ 37 w 57"/>
              <a:gd name="T63" fmla="*/ 31 h 67"/>
              <a:gd name="T64" fmla="*/ 24 w 57"/>
              <a:gd name="T65" fmla="*/ 24 h 67"/>
              <a:gd name="T66" fmla="*/ 26 w 57"/>
              <a:gd name="T67" fmla="*/ 36 h 67"/>
              <a:gd name="T68" fmla="*/ 26 w 57"/>
              <a:gd name="T69" fmla="*/ 28 h 67"/>
              <a:gd name="T70" fmla="*/ 32 w 57"/>
              <a:gd name="T71" fmla="*/ 32 h 67"/>
              <a:gd name="T72" fmla="*/ 26 w 57"/>
              <a:gd name="T73" fmla="*/ 36 h 67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7" h="67">
                <a:moveTo>
                  <a:pt x="52" y="38"/>
                </a:moveTo>
                <a:cubicBezTo>
                  <a:pt x="51" y="41"/>
                  <a:pt x="49" y="42"/>
                  <a:pt x="47" y="44"/>
                </a:cubicBezTo>
                <a:cubicBezTo>
                  <a:pt x="39" y="47"/>
                  <a:pt x="30" y="48"/>
                  <a:pt x="22" y="47"/>
                </a:cubicBezTo>
                <a:cubicBezTo>
                  <a:pt x="17" y="47"/>
                  <a:pt x="11" y="45"/>
                  <a:pt x="6" y="42"/>
                </a:cubicBezTo>
                <a:cubicBezTo>
                  <a:pt x="4" y="40"/>
                  <a:pt x="4" y="37"/>
                  <a:pt x="4" y="35"/>
                </a:cubicBezTo>
                <a:cubicBezTo>
                  <a:pt x="2" y="26"/>
                  <a:pt x="1" y="18"/>
                  <a:pt x="0" y="10"/>
                </a:cubicBezTo>
                <a:cubicBezTo>
                  <a:pt x="0" y="6"/>
                  <a:pt x="4" y="5"/>
                  <a:pt x="7" y="4"/>
                </a:cubicBezTo>
                <a:cubicBezTo>
                  <a:pt x="11" y="2"/>
                  <a:pt x="16" y="1"/>
                  <a:pt x="20" y="1"/>
                </a:cubicBezTo>
                <a:cubicBezTo>
                  <a:pt x="29" y="0"/>
                  <a:pt x="38" y="0"/>
                  <a:pt x="47" y="3"/>
                </a:cubicBezTo>
                <a:cubicBezTo>
                  <a:pt x="50" y="4"/>
                  <a:pt x="54" y="5"/>
                  <a:pt x="56" y="8"/>
                </a:cubicBezTo>
                <a:cubicBezTo>
                  <a:pt x="57" y="9"/>
                  <a:pt x="56" y="11"/>
                  <a:pt x="56" y="12"/>
                </a:cubicBezTo>
                <a:cubicBezTo>
                  <a:pt x="55" y="21"/>
                  <a:pt x="53" y="30"/>
                  <a:pt x="52" y="38"/>
                </a:cubicBezTo>
                <a:close/>
                <a:moveTo>
                  <a:pt x="44" y="62"/>
                </a:moveTo>
                <a:cubicBezTo>
                  <a:pt x="37" y="66"/>
                  <a:pt x="28" y="67"/>
                  <a:pt x="20" y="65"/>
                </a:cubicBezTo>
                <a:cubicBezTo>
                  <a:pt x="16" y="65"/>
                  <a:pt x="11" y="63"/>
                  <a:pt x="9" y="59"/>
                </a:cubicBezTo>
                <a:cubicBezTo>
                  <a:pt x="8" y="55"/>
                  <a:pt x="7" y="51"/>
                  <a:pt x="7" y="48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47"/>
                  <a:pt x="8" y="47"/>
                  <a:pt x="8" y="47"/>
                </a:cubicBezTo>
                <a:cubicBezTo>
                  <a:pt x="20" y="54"/>
                  <a:pt x="36" y="54"/>
                  <a:pt x="48" y="47"/>
                </a:cubicBezTo>
                <a:cubicBezTo>
                  <a:pt x="50" y="47"/>
                  <a:pt x="49" y="49"/>
                  <a:pt x="49" y="51"/>
                </a:cubicBezTo>
                <a:cubicBezTo>
                  <a:pt x="48" y="55"/>
                  <a:pt x="48" y="60"/>
                  <a:pt x="44" y="62"/>
                </a:cubicBezTo>
                <a:close/>
                <a:moveTo>
                  <a:pt x="39" y="6"/>
                </a:moveTo>
                <a:cubicBezTo>
                  <a:pt x="32" y="5"/>
                  <a:pt x="24" y="5"/>
                  <a:pt x="16" y="6"/>
                </a:cubicBezTo>
                <a:cubicBezTo>
                  <a:pt x="14" y="7"/>
                  <a:pt x="11" y="7"/>
                  <a:pt x="10" y="9"/>
                </a:cubicBezTo>
                <a:cubicBezTo>
                  <a:pt x="12" y="12"/>
                  <a:pt x="16" y="12"/>
                  <a:pt x="19" y="12"/>
                </a:cubicBezTo>
                <a:cubicBezTo>
                  <a:pt x="25" y="13"/>
                  <a:pt x="31" y="13"/>
                  <a:pt x="37" y="12"/>
                </a:cubicBezTo>
                <a:cubicBezTo>
                  <a:pt x="40" y="12"/>
                  <a:pt x="44" y="12"/>
                  <a:pt x="47" y="9"/>
                </a:cubicBezTo>
                <a:cubicBezTo>
                  <a:pt x="45" y="7"/>
                  <a:pt x="42" y="6"/>
                  <a:pt x="39" y="6"/>
                </a:cubicBezTo>
                <a:close/>
                <a:moveTo>
                  <a:pt x="24" y="24"/>
                </a:moveTo>
                <a:cubicBezTo>
                  <a:pt x="21" y="25"/>
                  <a:pt x="19" y="29"/>
                  <a:pt x="19" y="33"/>
                </a:cubicBezTo>
                <a:cubicBezTo>
                  <a:pt x="19" y="38"/>
                  <a:pt x="24" y="42"/>
                  <a:pt x="29" y="41"/>
                </a:cubicBezTo>
                <a:cubicBezTo>
                  <a:pt x="34" y="41"/>
                  <a:pt x="38" y="36"/>
                  <a:pt x="37" y="31"/>
                </a:cubicBezTo>
                <a:cubicBezTo>
                  <a:pt x="36" y="25"/>
                  <a:pt x="30" y="21"/>
                  <a:pt x="24" y="24"/>
                </a:cubicBezTo>
                <a:close/>
                <a:moveTo>
                  <a:pt x="26" y="36"/>
                </a:moveTo>
                <a:cubicBezTo>
                  <a:pt x="23" y="35"/>
                  <a:pt x="23" y="30"/>
                  <a:pt x="26" y="28"/>
                </a:cubicBezTo>
                <a:cubicBezTo>
                  <a:pt x="29" y="27"/>
                  <a:pt x="32" y="29"/>
                  <a:pt x="32" y="32"/>
                </a:cubicBezTo>
                <a:cubicBezTo>
                  <a:pt x="33" y="35"/>
                  <a:pt x="29" y="38"/>
                  <a:pt x="26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54" name="Freeform 48">
            <a:extLst>
              <a:ext uri="{FF2B5EF4-FFF2-40B4-BE49-F238E27FC236}">
                <a16:creationId xmlns:a16="http://schemas.microsoft.com/office/drawing/2014/main" id="{704D0575-C7CB-A84E-96D8-B7CD988649A8}"/>
              </a:ext>
            </a:extLst>
          </p:cNvPr>
          <p:cNvSpPr>
            <a:spLocks/>
          </p:cNvSpPr>
          <p:nvPr/>
        </p:nvSpPr>
        <p:spPr bwMode="auto">
          <a:xfrm>
            <a:off x="2474913" y="1989138"/>
            <a:ext cx="127000" cy="230187"/>
          </a:xfrm>
          <a:custGeom>
            <a:avLst/>
            <a:gdLst>
              <a:gd name="T0" fmla="*/ 36 w 37"/>
              <a:gd name="T1" fmla="*/ 20 h 67"/>
              <a:gd name="T2" fmla="*/ 15 w 37"/>
              <a:gd name="T3" fmla="*/ 66 h 67"/>
              <a:gd name="T4" fmla="*/ 13 w 37"/>
              <a:gd name="T5" fmla="*/ 67 h 67"/>
              <a:gd name="T6" fmla="*/ 12 w 37"/>
              <a:gd name="T7" fmla="*/ 67 h 67"/>
              <a:gd name="T8" fmla="*/ 11 w 37"/>
              <a:gd name="T9" fmla="*/ 65 h 67"/>
              <a:gd name="T10" fmla="*/ 19 w 37"/>
              <a:gd name="T11" fmla="*/ 33 h 67"/>
              <a:gd name="T12" fmla="*/ 3 w 37"/>
              <a:gd name="T13" fmla="*/ 37 h 67"/>
              <a:gd name="T14" fmla="*/ 2 w 37"/>
              <a:gd name="T15" fmla="*/ 37 h 67"/>
              <a:gd name="T16" fmla="*/ 1 w 37"/>
              <a:gd name="T17" fmla="*/ 36 h 67"/>
              <a:gd name="T18" fmla="*/ 1 w 37"/>
              <a:gd name="T19" fmla="*/ 35 h 67"/>
              <a:gd name="T20" fmla="*/ 9 w 37"/>
              <a:gd name="T21" fmla="*/ 2 h 67"/>
              <a:gd name="T22" fmla="*/ 10 w 37"/>
              <a:gd name="T23" fmla="*/ 0 h 67"/>
              <a:gd name="T24" fmla="*/ 24 w 37"/>
              <a:gd name="T25" fmla="*/ 0 h 67"/>
              <a:gd name="T26" fmla="*/ 25 w 37"/>
              <a:gd name="T27" fmla="*/ 2 h 67"/>
              <a:gd name="T28" fmla="*/ 25 w 37"/>
              <a:gd name="T29" fmla="*/ 3 h 67"/>
              <a:gd name="T30" fmla="*/ 18 w 37"/>
              <a:gd name="T31" fmla="*/ 21 h 67"/>
              <a:gd name="T32" fmla="*/ 34 w 37"/>
              <a:gd name="T33" fmla="*/ 18 h 67"/>
              <a:gd name="T34" fmla="*/ 35 w 37"/>
              <a:gd name="T35" fmla="*/ 17 h 67"/>
              <a:gd name="T36" fmla="*/ 36 w 37"/>
              <a:gd name="T37" fmla="*/ 18 h 67"/>
              <a:gd name="T38" fmla="*/ 36 w 37"/>
              <a:gd name="T39" fmla="*/ 20 h 6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7" h="67">
                <a:moveTo>
                  <a:pt x="36" y="20"/>
                </a:moveTo>
                <a:cubicBezTo>
                  <a:pt x="15" y="66"/>
                  <a:pt x="15" y="66"/>
                  <a:pt x="15" y="66"/>
                </a:cubicBezTo>
                <a:cubicBezTo>
                  <a:pt x="14" y="67"/>
                  <a:pt x="14" y="67"/>
                  <a:pt x="13" y="67"/>
                </a:cubicBezTo>
                <a:cubicBezTo>
                  <a:pt x="13" y="67"/>
                  <a:pt x="13" y="67"/>
                  <a:pt x="12" y="67"/>
                </a:cubicBezTo>
                <a:cubicBezTo>
                  <a:pt x="11" y="67"/>
                  <a:pt x="11" y="66"/>
                  <a:pt x="11" y="65"/>
                </a:cubicBezTo>
                <a:cubicBezTo>
                  <a:pt x="19" y="33"/>
                  <a:pt x="19" y="33"/>
                  <a:pt x="19" y="33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7"/>
                  <a:pt x="2" y="37"/>
                  <a:pt x="2" y="37"/>
                </a:cubicBezTo>
                <a:cubicBezTo>
                  <a:pt x="2" y="37"/>
                  <a:pt x="1" y="37"/>
                  <a:pt x="1" y="36"/>
                </a:cubicBezTo>
                <a:cubicBezTo>
                  <a:pt x="1" y="36"/>
                  <a:pt x="0" y="35"/>
                  <a:pt x="1" y="35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0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5" y="2"/>
                  <a:pt x="25" y="3"/>
                  <a:pt x="25" y="3"/>
                </a:cubicBezTo>
                <a:cubicBezTo>
                  <a:pt x="18" y="21"/>
                  <a:pt x="18" y="21"/>
                  <a:pt x="18" y="21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4" y="17"/>
                  <a:pt x="35" y="17"/>
                </a:cubicBezTo>
                <a:cubicBezTo>
                  <a:pt x="35" y="17"/>
                  <a:pt x="36" y="18"/>
                  <a:pt x="36" y="18"/>
                </a:cubicBezTo>
                <a:cubicBezTo>
                  <a:pt x="36" y="19"/>
                  <a:pt x="37" y="19"/>
                  <a:pt x="36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55" name="Freeform 49">
            <a:extLst>
              <a:ext uri="{FF2B5EF4-FFF2-40B4-BE49-F238E27FC236}">
                <a16:creationId xmlns:a16="http://schemas.microsoft.com/office/drawing/2014/main" id="{4B4D4076-44EE-CB46-9A06-E7770F3DC35D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1989138"/>
            <a:ext cx="179388" cy="209550"/>
          </a:xfrm>
          <a:custGeom>
            <a:avLst/>
            <a:gdLst>
              <a:gd name="T0" fmla="*/ 49 w 52"/>
              <a:gd name="T1" fmla="*/ 1 h 61"/>
              <a:gd name="T2" fmla="*/ 52 w 52"/>
              <a:gd name="T3" fmla="*/ 5 h 61"/>
              <a:gd name="T4" fmla="*/ 52 w 52"/>
              <a:gd name="T5" fmla="*/ 57 h 61"/>
              <a:gd name="T6" fmla="*/ 49 w 52"/>
              <a:gd name="T7" fmla="*/ 61 h 61"/>
              <a:gd name="T8" fmla="*/ 47 w 52"/>
              <a:gd name="T9" fmla="*/ 61 h 61"/>
              <a:gd name="T10" fmla="*/ 44 w 52"/>
              <a:gd name="T11" fmla="*/ 60 h 61"/>
              <a:gd name="T12" fmla="*/ 26 w 52"/>
              <a:gd name="T13" fmla="*/ 43 h 61"/>
              <a:gd name="T14" fmla="*/ 8 w 52"/>
              <a:gd name="T15" fmla="*/ 60 h 61"/>
              <a:gd name="T16" fmla="*/ 5 w 52"/>
              <a:gd name="T17" fmla="*/ 61 h 61"/>
              <a:gd name="T18" fmla="*/ 3 w 52"/>
              <a:gd name="T19" fmla="*/ 61 h 61"/>
              <a:gd name="T20" fmla="*/ 0 w 52"/>
              <a:gd name="T21" fmla="*/ 57 h 61"/>
              <a:gd name="T22" fmla="*/ 0 w 52"/>
              <a:gd name="T23" fmla="*/ 5 h 61"/>
              <a:gd name="T24" fmla="*/ 3 w 52"/>
              <a:gd name="T25" fmla="*/ 1 h 61"/>
              <a:gd name="T26" fmla="*/ 5 w 52"/>
              <a:gd name="T27" fmla="*/ 0 h 61"/>
              <a:gd name="T28" fmla="*/ 47 w 52"/>
              <a:gd name="T29" fmla="*/ 0 h 61"/>
              <a:gd name="T30" fmla="*/ 49 w 52"/>
              <a:gd name="T31" fmla="*/ 1 h 61"/>
              <a:gd name="T32" fmla="*/ 6 w 52"/>
              <a:gd name="T33" fmla="*/ 6 h 61"/>
              <a:gd name="T34" fmla="*/ 6 w 52"/>
              <a:gd name="T35" fmla="*/ 55 h 61"/>
              <a:gd name="T36" fmla="*/ 23 w 52"/>
              <a:gd name="T37" fmla="*/ 39 h 61"/>
              <a:gd name="T38" fmla="*/ 26 w 52"/>
              <a:gd name="T39" fmla="*/ 36 h 61"/>
              <a:gd name="T40" fmla="*/ 30 w 52"/>
              <a:gd name="T41" fmla="*/ 39 h 61"/>
              <a:gd name="T42" fmla="*/ 47 w 52"/>
              <a:gd name="T43" fmla="*/ 55 h 61"/>
              <a:gd name="T44" fmla="*/ 47 w 52"/>
              <a:gd name="T45" fmla="*/ 6 h 61"/>
              <a:gd name="T46" fmla="*/ 6 w 52"/>
              <a:gd name="T47" fmla="*/ 6 h 6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52" h="61">
                <a:moveTo>
                  <a:pt x="49" y="1"/>
                </a:moveTo>
                <a:cubicBezTo>
                  <a:pt x="51" y="1"/>
                  <a:pt x="52" y="3"/>
                  <a:pt x="52" y="5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9"/>
                  <a:pt x="51" y="60"/>
                  <a:pt x="49" y="61"/>
                </a:cubicBezTo>
                <a:cubicBezTo>
                  <a:pt x="48" y="61"/>
                  <a:pt x="48" y="61"/>
                  <a:pt x="47" y="61"/>
                </a:cubicBezTo>
                <a:cubicBezTo>
                  <a:pt x="46" y="61"/>
                  <a:pt x="45" y="61"/>
                  <a:pt x="44" y="60"/>
                </a:cubicBezTo>
                <a:cubicBezTo>
                  <a:pt x="26" y="43"/>
                  <a:pt x="26" y="43"/>
                  <a:pt x="26" y="43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1"/>
                  <a:pt x="6" y="61"/>
                  <a:pt x="5" y="61"/>
                </a:cubicBezTo>
                <a:cubicBezTo>
                  <a:pt x="5" y="61"/>
                  <a:pt x="4" y="61"/>
                  <a:pt x="3" y="61"/>
                </a:cubicBezTo>
                <a:cubicBezTo>
                  <a:pt x="2" y="60"/>
                  <a:pt x="0" y="59"/>
                  <a:pt x="0" y="57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2" y="1"/>
                  <a:pt x="3" y="1"/>
                </a:cubicBezTo>
                <a:cubicBezTo>
                  <a:pt x="4" y="1"/>
                  <a:pt x="5" y="0"/>
                  <a:pt x="5" y="0"/>
                </a:cubicBezTo>
                <a:cubicBezTo>
                  <a:pt x="6" y="0"/>
                  <a:pt x="46" y="0"/>
                  <a:pt x="47" y="0"/>
                </a:cubicBezTo>
                <a:cubicBezTo>
                  <a:pt x="48" y="0"/>
                  <a:pt x="48" y="1"/>
                  <a:pt x="49" y="1"/>
                </a:cubicBezTo>
                <a:close/>
                <a:moveTo>
                  <a:pt x="6" y="6"/>
                </a:moveTo>
                <a:cubicBezTo>
                  <a:pt x="6" y="55"/>
                  <a:pt x="6" y="55"/>
                  <a:pt x="6" y="55"/>
                </a:cubicBezTo>
                <a:cubicBezTo>
                  <a:pt x="23" y="39"/>
                  <a:pt x="23" y="39"/>
                  <a:pt x="23" y="39"/>
                </a:cubicBezTo>
                <a:cubicBezTo>
                  <a:pt x="26" y="36"/>
                  <a:pt x="26" y="36"/>
                  <a:pt x="26" y="36"/>
                </a:cubicBezTo>
                <a:cubicBezTo>
                  <a:pt x="30" y="39"/>
                  <a:pt x="30" y="39"/>
                  <a:pt x="30" y="39"/>
                </a:cubicBezTo>
                <a:cubicBezTo>
                  <a:pt x="47" y="55"/>
                  <a:pt x="47" y="55"/>
                  <a:pt x="47" y="55"/>
                </a:cubicBezTo>
                <a:cubicBezTo>
                  <a:pt x="47" y="6"/>
                  <a:pt x="47" y="6"/>
                  <a:pt x="47" y="6"/>
                </a:cubicBez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56" name="Freeform 50">
            <a:extLst>
              <a:ext uri="{FF2B5EF4-FFF2-40B4-BE49-F238E27FC236}">
                <a16:creationId xmlns:a16="http://schemas.microsoft.com/office/drawing/2014/main" id="{5EA4856F-C41B-8A40-93BC-B66898BF919D}"/>
              </a:ext>
            </a:extLst>
          </p:cNvPr>
          <p:cNvSpPr>
            <a:spLocks noEditPoints="1"/>
          </p:cNvSpPr>
          <p:nvPr/>
        </p:nvSpPr>
        <p:spPr bwMode="auto">
          <a:xfrm>
            <a:off x="3463925" y="1971675"/>
            <a:ext cx="192088" cy="247650"/>
          </a:xfrm>
          <a:custGeom>
            <a:avLst/>
            <a:gdLst>
              <a:gd name="T0" fmla="*/ 54 w 56"/>
              <a:gd name="T1" fmla="*/ 72 h 72"/>
              <a:gd name="T2" fmla="*/ 0 w 56"/>
              <a:gd name="T3" fmla="*/ 3 h 72"/>
              <a:gd name="T4" fmla="*/ 56 w 56"/>
              <a:gd name="T5" fmla="*/ 3 h 72"/>
              <a:gd name="T6" fmla="*/ 11 w 56"/>
              <a:gd name="T7" fmla="*/ 11 h 72"/>
              <a:gd name="T8" fmla="*/ 11 w 56"/>
              <a:gd name="T9" fmla="*/ 16 h 72"/>
              <a:gd name="T10" fmla="*/ 15 w 56"/>
              <a:gd name="T11" fmla="*/ 12 h 72"/>
              <a:gd name="T12" fmla="*/ 11 w 56"/>
              <a:gd name="T13" fmla="*/ 21 h 72"/>
              <a:gd name="T14" fmla="*/ 11 w 56"/>
              <a:gd name="T15" fmla="*/ 26 h 72"/>
              <a:gd name="T16" fmla="*/ 15 w 56"/>
              <a:gd name="T17" fmla="*/ 22 h 72"/>
              <a:gd name="T18" fmla="*/ 11 w 56"/>
              <a:gd name="T19" fmla="*/ 31 h 72"/>
              <a:gd name="T20" fmla="*/ 11 w 56"/>
              <a:gd name="T21" fmla="*/ 36 h 72"/>
              <a:gd name="T22" fmla="*/ 15 w 56"/>
              <a:gd name="T23" fmla="*/ 32 h 72"/>
              <a:gd name="T24" fmla="*/ 11 w 56"/>
              <a:gd name="T25" fmla="*/ 41 h 72"/>
              <a:gd name="T26" fmla="*/ 11 w 56"/>
              <a:gd name="T27" fmla="*/ 47 h 72"/>
              <a:gd name="T28" fmla="*/ 15 w 56"/>
              <a:gd name="T29" fmla="*/ 43 h 72"/>
              <a:gd name="T30" fmla="*/ 11 w 56"/>
              <a:gd name="T31" fmla="*/ 52 h 72"/>
              <a:gd name="T32" fmla="*/ 11 w 56"/>
              <a:gd name="T33" fmla="*/ 57 h 72"/>
              <a:gd name="T34" fmla="*/ 15 w 56"/>
              <a:gd name="T35" fmla="*/ 53 h 72"/>
              <a:gd name="T36" fmla="*/ 24 w 56"/>
              <a:gd name="T37" fmla="*/ 16 h 72"/>
              <a:gd name="T38" fmla="*/ 24 w 56"/>
              <a:gd name="T39" fmla="*/ 11 h 72"/>
              <a:gd name="T40" fmla="*/ 20 w 56"/>
              <a:gd name="T41" fmla="*/ 14 h 72"/>
              <a:gd name="T42" fmla="*/ 24 w 56"/>
              <a:gd name="T43" fmla="*/ 26 h 72"/>
              <a:gd name="T44" fmla="*/ 24 w 56"/>
              <a:gd name="T45" fmla="*/ 21 h 72"/>
              <a:gd name="T46" fmla="*/ 20 w 56"/>
              <a:gd name="T47" fmla="*/ 25 h 72"/>
              <a:gd name="T48" fmla="*/ 24 w 56"/>
              <a:gd name="T49" fmla="*/ 36 h 72"/>
              <a:gd name="T50" fmla="*/ 24 w 56"/>
              <a:gd name="T51" fmla="*/ 31 h 72"/>
              <a:gd name="T52" fmla="*/ 20 w 56"/>
              <a:gd name="T53" fmla="*/ 35 h 72"/>
              <a:gd name="T54" fmla="*/ 24 w 56"/>
              <a:gd name="T55" fmla="*/ 47 h 72"/>
              <a:gd name="T56" fmla="*/ 24 w 56"/>
              <a:gd name="T57" fmla="*/ 41 h 72"/>
              <a:gd name="T58" fmla="*/ 20 w 56"/>
              <a:gd name="T59" fmla="*/ 45 h 72"/>
              <a:gd name="T60" fmla="*/ 22 w 56"/>
              <a:gd name="T61" fmla="*/ 57 h 72"/>
              <a:gd name="T62" fmla="*/ 22 w 56"/>
              <a:gd name="T63" fmla="*/ 67 h 72"/>
              <a:gd name="T64" fmla="*/ 36 w 56"/>
              <a:gd name="T65" fmla="*/ 58 h 72"/>
              <a:gd name="T66" fmla="*/ 32 w 56"/>
              <a:gd name="T67" fmla="*/ 11 h 72"/>
              <a:gd name="T68" fmla="*/ 32 w 56"/>
              <a:gd name="T69" fmla="*/ 16 h 72"/>
              <a:gd name="T70" fmla="*/ 36 w 56"/>
              <a:gd name="T71" fmla="*/ 12 h 72"/>
              <a:gd name="T72" fmla="*/ 32 w 56"/>
              <a:gd name="T73" fmla="*/ 21 h 72"/>
              <a:gd name="T74" fmla="*/ 32 w 56"/>
              <a:gd name="T75" fmla="*/ 26 h 72"/>
              <a:gd name="T76" fmla="*/ 36 w 56"/>
              <a:gd name="T77" fmla="*/ 22 h 72"/>
              <a:gd name="T78" fmla="*/ 32 w 56"/>
              <a:gd name="T79" fmla="*/ 31 h 72"/>
              <a:gd name="T80" fmla="*/ 32 w 56"/>
              <a:gd name="T81" fmla="*/ 36 h 72"/>
              <a:gd name="T82" fmla="*/ 36 w 56"/>
              <a:gd name="T83" fmla="*/ 32 h 72"/>
              <a:gd name="T84" fmla="*/ 32 w 56"/>
              <a:gd name="T85" fmla="*/ 41 h 72"/>
              <a:gd name="T86" fmla="*/ 32 w 56"/>
              <a:gd name="T87" fmla="*/ 47 h 72"/>
              <a:gd name="T88" fmla="*/ 36 w 56"/>
              <a:gd name="T89" fmla="*/ 43 h 72"/>
              <a:gd name="T90" fmla="*/ 42 w 56"/>
              <a:gd name="T91" fmla="*/ 11 h 72"/>
              <a:gd name="T92" fmla="*/ 42 w 56"/>
              <a:gd name="T93" fmla="*/ 16 h 72"/>
              <a:gd name="T94" fmla="*/ 46 w 56"/>
              <a:gd name="T95" fmla="*/ 12 h 72"/>
              <a:gd name="T96" fmla="*/ 42 w 56"/>
              <a:gd name="T97" fmla="*/ 21 h 72"/>
              <a:gd name="T98" fmla="*/ 42 w 56"/>
              <a:gd name="T99" fmla="*/ 26 h 72"/>
              <a:gd name="T100" fmla="*/ 46 w 56"/>
              <a:gd name="T101" fmla="*/ 22 h 72"/>
              <a:gd name="T102" fmla="*/ 42 w 56"/>
              <a:gd name="T103" fmla="*/ 31 h 72"/>
              <a:gd name="T104" fmla="*/ 42 w 56"/>
              <a:gd name="T105" fmla="*/ 36 h 72"/>
              <a:gd name="T106" fmla="*/ 46 w 56"/>
              <a:gd name="T107" fmla="*/ 32 h 72"/>
              <a:gd name="T108" fmla="*/ 42 w 56"/>
              <a:gd name="T109" fmla="*/ 41 h 72"/>
              <a:gd name="T110" fmla="*/ 42 w 56"/>
              <a:gd name="T111" fmla="*/ 47 h 72"/>
              <a:gd name="T112" fmla="*/ 46 w 56"/>
              <a:gd name="T113" fmla="*/ 43 h 72"/>
              <a:gd name="T114" fmla="*/ 42 w 56"/>
              <a:gd name="T115" fmla="*/ 52 h 72"/>
              <a:gd name="T116" fmla="*/ 42 w 56"/>
              <a:gd name="T117" fmla="*/ 57 h 72"/>
              <a:gd name="T118" fmla="*/ 46 w 56"/>
              <a:gd name="T119" fmla="*/ 53 h 7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6" h="72">
                <a:moveTo>
                  <a:pt x="56" y="3"/>
                </a:moveTo>
                <a:cubicBezTo>
                  <a:pt x="56" y="70"/>
                  <a:pt x="56" y="70"/>
                  <a:pt x="56" y="70"/>
                </a:cubicBezTo>
                <a:cubicBezTo>
                  <a:pt x="56" y="71"/>
                  <a:pt x="55" y="72"/>
                  <a:pt x="54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2"/>
                  <a:pt x="0" y="71"/>
                  <a:pt x="0" y="7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2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6" y="1"/>
                  <a:pt x="56" y="3"/>
                </a:cubicBezTo>
                <a:close/>
                <a:moveTo>
                  <a:pt x="15" y="12"/>
                </a:moveTo>
                <a:cubicBezTo>
                  <a:pt x="15" y="11"/>
                  <a:pt x="15" y="11"/>
                  <a:pt x="14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0" y="11"/>
                  <a:pt x="10" y="12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5"/>
                  <a:pt x="11" y="16"/>
                  <a:pt x="11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5" y="16"/>
                  <a:pt x="15" y="15"/>
                  <a:pt x="15" y="14"/>
                </a:cubicBezTo>
                <a:lnTo>
                  <a:pt x="15" y="12"/>
                </a:lnTo>
                <a:close/>
                <a:moveTo>
                  <a:pt x="15" y="22"/>
                </a:moveTo>
                <a:cubicBezTo>
                  <a:pt x="15" y="21"/>
                  <a:pt x="15" y="21"/>
                  <a:pt x="14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0" y="21"/>
                  <a:pt x="10" y="22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11" y="26"/>
                  <a:pt x="11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5" y="26"/>
                  <a:pt x="15" y="25"/>
                  <a:pt x="15" y="25"/>
                </a:cubicBezTo>
                <a:lnTo>
                  <a:pt x="15" y="22"/>
                </a:lnTo>
                <a:close/>
                <a:moveTo>
                  <a:pt x="15" y="32"/>
                </a:moveTo>
                <a:cubicBezTo>
                  <a:pt x="15" y="32"/>
                  <a:pt x="15" y="31"/>
                  <a:pt x="14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0" y="32"/>
                  <a:pt x="10" y="32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6"/>
                  <a:pt x="11" y="36"/>
                  <a:pt x="11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5" y="36"/>
                  <a:pt x="15" y="36"/>
                  <a:pt x="15" y="35"/>
                </a:cubicBezTo>
                <a:lnTo>
                  <a:pt x="15" y="32"/>
                </a:lnTo>
                <a:close/>
                <a:moveTo>
                  <a:pt x="15" y="43"/>
                </a:moveTo>
                <a:cubicBezTo>
                  <a:pt x="15" y="42"/>
                  <a:pt x="15" y="41"/>
                  <a:pt x="14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0" y="42"/>
                  <a:pt x="10" y="43"/>
                </a:cubicBezTo>
                <a:cubicBezTo>
                  <a:pt x="10" y="45"/>
                  <a:pt x="10" y="45"/>
                  <a:pt x="10" y="45"/>
                </a:cubicBezTo>
                <a:cubicBezTo>
                  <a:pt x="10" y="46"/>
                  <a:pt x="11" y="47"/>
                  <a:pt x="11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5" y="47"/>
                  <a:pt x="15" y="46"/>
                  <a:pt x="15" y="45"/>
                </a:cubicBezTo>
                <a:lnTo>
                  <a:pt x="15" y="43"/>
                </a:lnTo>
                <a:close/>
                <a:moveTo>
                  <a:pt x="15" y="53"/>
                </a:moveTo>
                <a:cubicBezTo>
                  <a:pt x="15" y="52"/>
                  <a:pt x="15" y="52"/>
                  <a:pt x="14" y="52"/>
                </a:cubicBezTo>
                <a:cubicBezTo>
                  <a:pt x="11" y="52"/>
                  <a:pt x="11" y="52"/>
                  <a:pt x="11" y="52"/>
                </a:cubicBezTo>
                <a:cubicBezTo>
                  <a:pt x="11" y="52"/>
                  <a:pt x="10" y="52"/>
                  <a:pt x="10" y="53"/>
                </a:cubicBezTo>
                <a:cubicBezTo>
                  <a:pt x="10" y="56"/>
                  <a:pt x="10" y="56"/>
                  <a:pt x="10" y="56"/>
                </a:cubicBezTo>
                <a:cubicBezTo>
                  <a:pt x="10" y="56"/>
                  <a:pt x="11" y="57"/>
                  <a:pt x="11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15" y="57"/>
                  <a:pt x="15" y="56"/>
                  <a:pt x="15" y="56"/>
                </a:cubicBezTo>
                <a:lnTo>
                  <a:pt x="15" y="53"/>
                </a:lnTo>
                <a:close/>
                <a:moveTo>
                  <a:pt x="20" y="14"/>
                </a:moveTo>
                <a:cubicBezTo>
                  <a:pt x="20" y="15"/>
                  <a:pt x="21" y="16"/>
                  <a:pt x="22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5" y="16"/>
                  <a:pt x="25" y="15"/>
                  <a:pt x="25" y="14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1"/>
                  <a:pt x="25" y="11"/>
                  <a:pt x="24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1"/>
                  <a:pt x="20" y="11"/>
                  <a:pt x="20" y="12"/>
                </a:cubicBezTo>
                <a:lnTo>
                  <a:pt x="20" y="14"/>
                </a:lnTo>
                <a:close/>
                <a:moveTo>
                  <a:pt x="20" y="25"/>
                </a:moveTo>
                <a:cubicBezTo>
                  <a:pt x="20" y="25"/>
                  <a:pt x="21" y="26"/>
                  <a:pt x="2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5" y="26"/>
                  <a:pt x="25" y="25"/>
                  <a:pt x="25" y="25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1"/>
                  <a:pt x="25" y="21"/>
                  <a:pt x="24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1" y="21"/>
                  <a:pt x="20" y="21"/>
                  <a:pt x="20" y="22"/>
                </a:cubicBezTo>
                <a:lnTo>
                  <a:pt x="20" y="25"/>
                </a:lnTo>
                <a:close/>
                <a:moveTo>
                  <a:pt x="20" y="35"/>
                </a:moveTo>
                <a:cubicBezTo>
                  <a:pt x="20" y="36"/>
                  <a:pt x="21" y="36"/>
                  <a:pt x="22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25" y="36"/>
                  <a:pt x="25" y="36"/>
                  <a:pt x="25" y="35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2"/>
                  <a:pt x="25" y="31"/>
                  <a:pt x="24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1" y="31"/>
                  <a:pt x="20" y="32"/>
                  <a:pt x="20" y="32"/>
                </a:cubicBezTo>
                <a:lnTo>
                  <a:pt x="20" y="35"/>
                </a:lnTo>
                <a:close/>
                <a:moveTo>
                  <a:pt x="20" y="45"/>
                </a:moveTo>
                <a:cubicBezTo>
                  <a:pt x="20" y="46"/>
                  <a:pt x="21" y="47"/>
                  <a:pt x="22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5" y="47"/>
                  <a:pt x="25" y="46"/>
                  <a:pt x="25" y="45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2"/>
                  <a:pt x="25" y="41"/>
                  <a:pt x="24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1" y="41"/>
                  <a:pt x="20" y="42"/>
                  <a:pt x="20" y="43"/>
                </a:cubicBezTo>
                <a:lnTo>
                  <a:pt x="20" y="45"/>
                </a:lnTo>
                <a:close/>
                <a:moveTo>
                  <a:pt x="36" y="58"/>
                </a:moveTo>
                <a:cubicBezTo>
                  <a:pt x="36" y="57"/>
                  <a:pt x="35" y="57"/>
                  <a:pt x="34" y="57"/>
                </a:cubicBezTo>
                <a:cubicBezTo>
                  <a:pt x="22" y="57"/>
                  <a:pt x="22" y="57"/>
                  <a:pt x="22" y="57"/>
                </a:cubicBezTo>
                <a:cubicBezTo>
                  <a:pt x="21" y="57"/>
                  <a:pt x="20" y="57"/>
                  <a:pt x="20" y="58"/>
                </a:cubicBezTo>
                <a:cubicBezTo>
                  <a:pt x="20" y="66"/>
                  <a:pt x="20" y="66"/>
                  <a:pt x="20" y="66"/>
                </a:cubicBezTo>
                <a:cubicBezTo>
                  <a:pt x="20" y="67"/>
                  <a:pt x="21" y="67"/>
                  <a:pt x="22" y="67"/>
                </a:cubicBezTo>
                <a:cubicBezTo>
                  <a:pt x="34" y="67"/>
                  <a:pt x="34" y="67"/>
                  <a:pt x="34" y="67"/>
                </a:cubicBezTo>
                <a:cubicBezTo>
                  <a:pt x="35" y="67"/>
                  <a:pt x="36" y="67"/>
                  <a:pt x="36" y="66"/>
                </a:cubicBezTo>
                <a:lnTo>
                  <a:pt x="36" y="58"/>
                </a:lnTo>
                <a:close/>
                <a:moveTo>
                  <a:pt x="36" y="12"/>
                </a:moveTo>
                <a:cubicBezTo>
                  <a:pt x="36" y="11"/>
                  <a:pt x="35" y="11"/>
                  <a:pt x="34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1" y="11"/>
                  <a:pt x="31" y="11"/>
                  <a:pt x="31" y="12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5"/>
                  <a:pt x="31" y="16"/>
                  <a:pt x="32" y="16"/>
                </a:cubicBezTo>
                <a:cubicBezTo>
                  <a:pt x="34" y="16"/>
                  <a:pt x="34" y="16"/>
                  <a:pt x="34" y="16"/>
                </a:cubicBezTo>
                <a:cubicBezTo>
                  <a:pt x="35" y="16"/>
                  <a:pt x="36" y="15"/>
                  <a:pt x="36" y="14"/>
                </a:cubicBezTo>
                <a:lnTo>
                  <a:pt x="36" y="12"/>
                </a:lnTo>
                <a:close/>
                <a:moveTo>
                  <a:pt x="36" y="22"/>
                </a:moveTo>
                <a:cubicBezTo>
                  <a:pt x="36" y="21"/>
                  <a:pt x="35" y="21"/>
                  <a:pt x="34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1" y="21"/>
                  <a:pt x="31" y="21"/>
                  <a:pt x="31" y="22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6"/>
                  <a:pt x="32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5" y="26"/>
                  <a:pt x="36" y="25"/>
                  <a:pt x="36" y="25"/>
                </a:cubicBezTo>
                <a:lnTo>
                  <a:pt x="36" y="22"/>
                </a:lnTo>
                <a:close/>
                <a:moveTo>
                  <a:pt x="36" y="32"/>
                </a:moveTo>
                <a:cubicBezTo>
                  <a:pt x="36" y="32"/>
                  <a:pt x="35" y="31"/>
                  <a:pt x="34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1" y="31"/>
                  <a:pt x="31" y="32"/>
                  <a:pt x="31" y="32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6"/>
                  <a:pt x="31" y="36"/>
                  <a:pt x="32" y="36"/>
                </a:cubicBezTo>
                <a:cubicBezTo>
                  <a:pt x="34" y="36"/>
                  <a:pt x="34" y="36"/>
                  <a:pt x="34" y="36"/>
                </a:cubicBezTo>
                <a:cubicBezTo>
                  <a:pt x="35" y="36"/>
                  <a:pt x="36" y="36"/>
                  <a:pt x="36" y="35"/>
                </a:cubicBezTo>
                <a:lnTo>
                  <a:pt x="36" y="32"/>
                </a:lnTo>
                <a:close/>
                <a:moveTo>
                  <a:pt x="36" y="43"/>
                </a:moveTo>
                <a:cubicBezTo>
                  <a:pt x="36" y="42"/>
                  <a:pt x="35" y="41"/>
                  <a:pt x="34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31" y="41"/>
                  <a:pt x="31" y="42"/>
                  <a:pt x="31" y="43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6"/>
                  <a:pt x="31" y="47"/>
                  <a:pt x="32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5" y="47"/>
                  <a:pt x="36" y="46"/>
                  <a:pt x="36" y="45"/>
                </a:cubicBezTo>
                <a:lnTo>
                  <a:pt x="36" y="43"/>
                </a:lnTo>
                <a:close/>
                <a:moveTo>
                  <a:pt x="46" y="12"/>
                </a:moveTo>
                <a:cubicBezTo>
                  <a:pt x="46" y="11"/>
                  <a:pt x="45" y="11"/>
                  <a:pt x="45" y="11"/>
                </a:cubicBezTo>
                <a:cubicBezTo>
                  <a:pt x="42" y="11"/>
                  <a:pt x="42" y="11"/>
                  <a:pt x="42" y="11"/>
                </a:cubicBezTo>
                <a:cubicBezTo>
                  <a:pt x="41" y="11"/>
                  <a:pt x="41" y="11"/>
                  <a:pt x="41" y="12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5"/>
                  <a:pt x="41" y="16"/>
                  <a:pt x="42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6" y="15"/>
                  <a:pt x="46" y="14"/>
                </a:cubicBezTo>
                <a:lnTo>
                  <a:pt x="46" y="12"/>
                </a:lnTo>
                <a:close/>
                <a:moveTo>
                  <a:pt x="46" y="22"/>
                </a:moveTo>
                <a:cubicBezTo>
                  <a:pt x="46" y="21"/>
                  <a:pt x="45" y="21"/>
                  <a:pt x="45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1" y="21"/>
                  <a:pt x="41" y="21"/>
                  <a:pt x="41" y="22"/>
                </a:cubicBezTo>
                <a:cubicBezTo>
                  <a:pt x="41" y="25"/>
                  <a:pt x="41" y="25"/>
                  <a:pt x="41" y="25"/>
                </a:cubicBezTo>
                <a:cubicBezTo>
                  <a:pt x="41" y="25"/>
                  <a:pt x="41" y="26"/>
                  <a:pt x="42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6"/>
                  <a:pt x="46" y="25"/>
                  <a:pt x="46" y="25"/>
                </a:cubicBezTo>
                <a:lnTo>
                  <a:pt x="46" y="22"/>
                </a:lnTo>
                <a:close/>
                <a:moveTo>
                  <a:pt x="46" y="32"/>
                </a:moveTo>
                <a:cubicBezTo>
                  <a:pt x="46" y="32"/>
                  <a:pt x="45" y="31"/>
                  <a:pt x="4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1" y="31"/>
                  <a:pt x="41" y="32"/>
                  <a:pt x="41" y="32"/>
                </a:cubicBezTo>
                <a:cubicBezTo>
                  <a:pt x="41" y="35"/>
                  <a:pt x="41" y="35"/>
                  <a:pt x="41" y="35"/>
                </a:cubicBezTo>
                <a:cubicBezTo>
                  <a:pt x="41" y="36"/>
                  <a:pt x="41" y="36"/>
                  <a:pt x="42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6" y="36"/>
                  <a:pt x="46" y="35"/>
                </a:cubicBezTo>
                <a:lnTo>
                  <a:pt x="46" y="32"/>
                </a:lnTo>
                <a:close/>
                <a:moveTo>
                  <a:pt x="46" y="43"/>
                </a:moveTo>
                <a:cubicBezTo>
                  <a:pt x="46" y="42"/>
                  <a:pt x="45" y="41"/>
                  <a:pt x="45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1" y="41"/>
                  <a:pt x="41" y="42"/>
                  <a:pt x="41" y="43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6"/>
                  <a:pt x="41" y="47"/>
                  <a:pt x="42" y="47"/>
                </a:cubicBezTo>
                <a:cubicBezTo>
                  <a:pt x="45" y="47"/>
                  <a:pt x="45" y="47"/>
                  <a:pt x="45" y="47"/>
                </a:cubicBezTo>
                <a:cubicBezTo>
                  <a:pt x="45" y="47"/>
                  <a:pt x="46" y="46"/>
                  <a:pt x="46" y="45"/>
                </a:cubicBezTo>
                <a:lnTo>
                  <a:pt x="46" y="43"/>
                </a:lnTo>
                <a:close/>
                <a:moveTo>
                  <a:pt x="46" y="53"/>
                </a:moveTo>
                <a:cubicBezTo>
                  <a:pt x="46" y="52"/>
                  <a:pt x="45" y="52"/>
                  <a:pt x="45" y="52"/>
                </a:cubicBezTo>
                <a:cubicBezTo>
                  <a:pt x="42" y="52"/>
                  <a:pt x="42" y="52"/>
                  <a:pt x="42" y="52"/>
                </a:cubicBezTo>
                <a:cubicBezTo>
                  <a:pt x="41" y="52"/>
                  <a:pt x="41" y="52"/>
                  <a:pt x="41" y="53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7"/>
                  <a:pt x="42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6" y="56"/>
                  <a:pt x="46" y="56"/>
                </a:cubicBezTo>
                <a:lnTo>
                  <a:pt x="4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57" name="Freeform 51">
            <a:extLst>
              <a:ext uri="{FF2B5EF4-FFF2-40B4-BE49-F238E27FC236}">
                <a16:creationId xmlns:a16="http://schemas.microsoft.com/office/drawing/2014/main" id="{B29D74C8-F71B-204F-9C70-D22928561AD6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1971675"/>
            <a:ext cx="209550" cy="247650"/>
          </a:xfrm>
          <a:custGeom>
            <a:avLst/>
            <a:gdLst>
              <a:gd name="T0" fmla="*/ 61 w 61"/>
              <a:gd name="T1" fmla="*/ 62 h 72"/>
              <a:gd name="T2" fmla="*/ 56 w 61"/>
              <a:gd name="T3" fmla="*/ 62 h 72"/>
              <a:gd name="T4" fmla="*/ 56 w 61"/>
              <a:gd name="T5" fmla="*/ 67 h 72"/>
              <a:gd name="T6" fmla="*/ 51 w 61"/>
              <a:gd name="T7" fmla="*/ 72 h 72"/>
              <a:gd name="T8" fmla="*/ 46 w 61"/>
              <a:gd name="T9" fmla="*/ 67 h 72"/>
              <a:gd name="T10" fmla="*/ 46 w 61"/>
              <a:gd name="T11" fmla="*/ 62 h 72"/>
              <a:gd name="T12" fmla="*/ 15 w 61"/>
              <a:gd name="T13" fmla="*/ 62 h 72"/>
              <a:gd name="T14" fmla="*/ 15 w 61"/>
              <a:gd name="T15" fmla="*/ 67 h 72"/>
              <a:gd name="T16" fmla="*/ 10 w 61"/>
              <a:gd name="T17" fmla="*/ 72 h 72"/>
              <a:gd name="T18" fmla="*/ 5 w 61"/>
              <a:gd name="T19" fmla="*/ 67 h 72"/>
              <a:gd name="T20" fmla="*/ 5 w 61"/>
              <a:gd name="T21" fmla="*/ 62 h 72"/>
              <a:gd name="T22" fmla="*/ 0 w 61"/>
              <a:gd name="T23" fmla="*/ 62 h 72"/>
              <a:gd name="T24" fmla="*/ 0 w 61"/>
              <a:gd name="T25" fmla="*/ 38 h 72"/>
              <a:gd name="T26" fmla="*/ 1 w 61"/>
              <a:gd name="T27" fmla="*/ 29 h 72"/>
              <a:gd name="T28" fmla="*/ 5 w 61"/>
              <a:gd name="T29" fmla="*/ 11 h 72"/>
              <a:gd name="T30" fmla="*/ 31 w 61"/>
              <a:gd name="T31" fmla="*/ 0 h 72"/>
              <a:gd name="T32" fmla="*/ 56 w 61"/>
              <a:gd name="T33" fmla="*/ 11 h 72"/>
              <a:gd name="T34" fmla="*/ 61 w 61"/>
              <a:gd name="T35" fmla="*/ 29 h 72"/>
              <a:gd name="T36" fmla="*/ 61 w 61"/>
              <a:gd name="T37" fmla="*/ 38 h 72"/>
              <a:gd name="T38" fmla="*/ 61 w 61"/>
              <a:gd name="T39" fmla="*/ 62 h 72"/>
              <a:gd name="T40" fmla="*/ 10 w 61"/>
              <a:gd name="T41" fmla="*/ 44 h 72"/>
              <a:gd name="T42" fmla="*/ 5 w 61"/>
              <a:gd name="T43" fmla="*/ 49 h 72"/>
              <a:gd name="T44" fmla="*/ 10 w 61"/>
              <a:gd name="T45" fmla="*/ 54 h 72"/>
              <a:gd name="T46" fmla="*/ 15 w 61"/>
              <a:gd name="T47" fmla="*/ 49 h 72"/>
              <a:gd name="T48" fmla="*/ 10 w 61"/>
              <a:gd name="T49" fmla="*/ 44 h 72"/>
              <a:gd name="T50" fmla="*/ 52 w 61"/>
              <a:gd name="T51" fmla="*/ 18 h 72"/>
              <a:gd name="T52" fmla="*/ 49 w 61"/>
              <a:gd name="T53" fmla="*/ 16 h 72"/>
              <a:gd name="T54" fmla="*/ 12 w 61"/>
              <a:gd name="T55" fmla="*/ 16 h 72"/>
              <a:gd name="T56" fmla="*/ 10 w 61"/>
              <a:gd name="T57" fmla="*/ 18 h 72"/>
              <a:gd name="T58" fmla="*/ 7 w 61"/>
              <a:gd name="T59" fmla="*/ 33 h 72"/>
              <a:gd name="T60" fmla="*/ 9 w 61"/>
              <a:gd name="T61" fmla="*/ 36 h 72"/>
              <a:gd name="T62" fmla="*/ 52 w 61"/>
              <a:gd name="T63" fmla="*/ 36 h 72"/>
              <a:gd name="T64" fmla="*/ 54 w 61"/>
              <a:gd name="T65" fmla="*/ 33 h 72"/>
              <a:gd name="T66" fmla="*/ 52 w 61"/>
              <a:gd name="T67" fmla="*/ 18 h 72"/>
              <a:gd name="T68" fmla="*/ 43 w 61"/>
              <a:gd name="T69" fmla="*/ 7 h 72"/>
              <a:gd name="T70" fmla="*/ 18 w 61"/>
              <a:gd name="T71" fmla="*/ 7 h 72"/>
              <a:gd name="T72" fmla="*/ 16 w 61"/>
              <a:gd name="T73" fmla="*/ 9 h 72"/>
              <a:gd name="T74" fmla="*/ 18 w 61"/>
              <a:gd name="T75" fmla="*/ 11 h 72"/>
              <a:gd name="T76" fmla="*/ 43 w 61"/>
              <a:gd name="T77" fmla="*/ 11 h 72"/>
              <a:gd name="T78" fmla="*/ 45 w 61"/>
              <a:gd name="T79" fmla="*/ 9 h 72"/>
              <a:gd name="T80" fmla="*/ 43 w 61"/>
              <a:gd name="T81" fmla="*/ 7 h 72"/>
              <a:gd name="T82" fmla="*/ 51 w 61"/>
              <a:gd name="T83" fmla="*/ 44 h 72"/>
              <a:gd name="T84" fmla="*/ 46 w 61"/>
              <a:gd name="T85" fmla="*/ 49 h 72"/>
              <a:gd name="T86" fmla="*/ 51 w 61"/>
              <a:gd name="T87" fmla="*/ 54 h 72"/>
              <a:gd name="T88" fmla="*/ 56 w 61"/>
              <a:gd name="T89" fmla="*/ 49 h 72"/>
              <a:gd name="T90" fmla="*/ 51 w 61"/>
              <a:gd name="T91" fmla="*/ 44 h 7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1" h="72">
                <a:moveTo>
                  <a:pt x="61" y="62"/>
                </a:moveTo>
                <a:cubicBezTo>
                  <a:pt x="56" y="62"/>
                  <a:pt x="56" y="62"/>
                  <a:pt x="56" y="62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70"/>
                  <a:pt x="54" y="72"/>
                  <a:pt x="51" y="72"/>
                </a:cubicBezTo>
                <a:cubicBezTo>
                  <a:pt x="48" y="72"/>
                  <a:pt x="46" y="70"/>
                  <a:pt x="46" y="67"/>
                </a:cubicBezTo>
                <a:cubicBezTo>
                  <a:pt x="46" y="62"/>
                  <a:pt x="46" y="62"/>
                  <a:pt x="46" y="62"/>
                </a:cubicBezTo>
                <a:cubicBezTo>
                  <a:pt x="15" y="62"/>
                  <a:pt x="15" y="62"/>
                  <a:pt x="15" y="62"/>
                </a:cubicBezTo>
                <a:cubicBezTo>
                  <a:pt x="15" y="67"/>
                  <a:pt x="15" y="67"/>
                  <a:pt x="15" y="67"/>
                </a:cubicBezTo>
                <a:cubicBezTo>
                  <a:pt x="15" y="70"/>
                  <a:pt x="13" y="72"/>
                  <a:pt x="10" y="72"/>
                </a:cubicBezTo>
                <a:cubicBezTo>
                  <a:pt x="7" y="72"/>
                  <a:pt x="5" y="70"/>
                  <a:pt x="5" y="67"/>
                </a:cubicBezTo>
                <a:cubicBezTo>
                  <a:pt x="5" y="62"/>
                  <a:pt x="5" y="62"/>
                  <a:pt x="5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4"/>
                  <a:pt x="0" y="32"/>
                  <a:pt x="1" y="29"/>
                </a:cubicBezTo>
                <a:cubicBezTo>
                  <a:pt x="5" y="11"/>
                  <a:pt x="5" y="11"/>
                  <a:pt x="5" y="11"/>
                </a:cubicBezTo>
                <a:cubicBezTo>
                  <a:pt x="6" y="4"/>
                  <a:pt x="17" y="0"/>
                  <a:pt x="31" y="0"/>
                </a:cubicBezTo>
                <a:cubicBezTo>
                  <a:pt x="44" y="0"/>
                  <a:pt x="56" y="4"/>
                  <a:pt x="56" y="11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32"/>
                  <a:pt x="61" y="34"/>
                  <a:pt x="61" y="38"/>
                </a:cubicBezTo>
                <a:lnTo>
                  <a:pt x="61" y="62"/>
                </a:lnTo>
                <a:close/>
                <a:moveTo>
                  <a:pt x="10" y="44"/>
                </a:moveTo>
                <a:cubicBezTo>
                  <a:pt x="7" y="44"/>
                  <a:pt x="5" y="46"/>
                  <a:pt x="5" y="49"/>
                </a:cubicBezTo>
                <a:cubicBezTo>
                  <a:pt x="5" y="52"/>
                  <a:pt x="7" y="54"/>
                  <a:pt x="10" y="54"/>
                </a:cubicBezTo>
                <a:cubicBezTo>
                  <a:pt x="13" y="54"/>
                  <a:pt x="15" y="52"/>
                  <a:pt x="15" y="49"/>
                </a:cubicBezTo>
                <a:cubicBezTo>
                  <a:pt x="15" y="46"/>
                  <a:pt x="13" y="44"/>
                  <a:pt x="10" y="44"/>
                </a:cubicBezTo>
                <a:close/>
                <a:moveTo>
                  <a:pt x="52" y="18"/>
                </a:moveTo>
                <a:cubicBezTo>
                  <a:pt x="51" y="17"/>
                  <a:pt x="50" y="16"/>
                  <a:pt x="49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1" y="16"/>
                  <a:pt x="10" y="17"/>
                  <a:pt x="10" y="18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8" y="36"/>
                  <a:pt x="9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4" y="36"/>
                  <a:pt x="55" y="35"/>
                  <a:pt x="54" y="33"/>
                </a:cubicBezTo>
                <a:lnTo>
                  <a:pt x="52" y="18"/>
                </a:lnTo>
                <a:close/>
                <a:moveTo>
                  <a:pt x="43" y="7"/>
                </a:moveTo>
                <a:cubicBezTo>
                  <a:pt x="18" y="7"/>
                  <a:pt x="18" y="7"/>
                  <a:pt x="18" y="7"/>
                </a:cubicBezTo>
                <a:cubicBezTo>
                  <a:pt x="17" y="7"/>
                  <a:pt x="16" y="8"/>
                  <a:pt x="16" y="9"/>
                </a:cubicBezTo>
                <a:cubicBezTo>
                  <a:pt x="16" y="10"/>
                  <a:pt x="17" y="11"/>
                  <a:pt x="18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5" y="11"/>
                  <a:pt x="45" y="10"/>
                  <a:pt x="45" y="9"/>
                </a:cubicBezTo>
                <a:cubicBezTo>
                  <a:pt x="45" y="8"/>
                  <a:pt x="45" y="7"/>
                  <a:pt x="43" y="7"/>
                </a:cubicBezTo>
                <a:close/>
                <a:moveTo>
                  <a:pt x="51" y="44"/>
                </a:moveTo>
                <a:cubicBezTo>
                  <a:pt x="48" y="44"/>
                  <a:pt x="46" y="46"/>
                  <a:pt x="46" y="49"/>
                </a:cubicBezTo>
                <a:cubicBezTo>
                  <a:pt x="46" y="52"/>
                  <a:pt x="48" y="54"/>
                  <a:pt x="51" y="54"/>
                </a:cubicBezTo>
                <a:cubicBezTo>
                  <a:pt x="54" y="54"/>
                  <a:pt x="56" y="52"/>
                  <a:pt x="56" y="49"/>
                </a:cubicBezTo>
                <a:cubicBezTo>
                  <a:pt x="56" y="46"/>
                  <a:pt x="54" y="44"/>
                  <a:pt x="51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58" name="Freeform 52">
            <a:extLst>
              <a:ext uri="{FF2B5EF4-FFF2-40B4-BE49-F238E27FC236}">
                <a16:creationId xmlns:a16="http://schemas.microsoft.com/office/drawing/2014/main" id="{0AC88E53-DC56-C840-A7B3-ED805BE8F17B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1971675"/>
            <a:ext cx="230187" cy="247650"/>
          </a:xfrm>
          <a:custGeom>
            <a:avLst/>
            <a:gdLst>
              <a:gd name="T0" fmla="*/ 67 w 67"/>
              <a:gd name="T1" fmla="*/ 67 h 72"/>
              <a:gd name="T2" fmla="*/ 61 w 67"/>
              <a:gd name="T3" fmla="*/ 72 h 72"/>
              <a:gd name="T4" fmla="*/ 5 w 67"/>
              <a:gd name="T5" fmla="*/ 72 h 72"/>
              <a:gd name="T6" fmla="*/ 0 w 67"/>
              <a:gd name="T7" fmla="*/ 67 h 72"/>
              <a:gd name="T8" fmla="*/ 0 w 67"/>
              <a:gd name="T9" fmla="*/ 16 h 72"/>
              <a:gd name="T10" fmla="*/ 5 w 67"/>
              <a:gd name="T11" fmla="*/ 11 h 72"/>
              <a:gd name="T12" fmla="*/ 10 w 67"/>
              <a:gd name="T13" fmla="*/ 11 h 72"/>
              <a:gd name="T14" fmla="*/ 10 w 67"/>
              <a:gd name="T15" fmla="*/ 7 h 72"/>
              <a:gd name="T16" fmla="*/ 16 w 67"/>
              <a:gd name="T17" fmla="*/ 0 h 72"/>
              <a:gd name="T18" fmla="*/ 19 w 67"/>
              <a:gd name="T19" fmla="*/ 0 h 72"/>
              <a:gd name="T20" fmla="*/ 25 w 67"/>
              <a:gd name="T21" fmla="*/ 7 h 72"/>
              <a:gd name="T22" fmla="*/ 25 w 67"/>
              <a:gd name="T23" fmla="*/ 11 h 72"/>
              <a:gd name="T24" fmla="*/ 41 w 67"/>
              <a:gd name="T25" fmla="*/ 11 h 72"/>
              <a:gd name="T26" fmla="*/ 41 w 67"/>
              <a:gd name="T27" fmla="*/ 7 h 72"/>
              <a:gd name="T28" fmla="*/ 47 w 67"/>
              <a:gd name="T29" fmla="*/ 0 h 72"/>
              <a:gd name="T30" fmla="*/ 50 w 67"/>
              <a:gd name="T31" fmla="*/ 0 h 72"/>
              <a:gd name="T32" fmla="*/ 56 w 67"/>
              <a:gd name="T33" fmla="*/ 7 h 72"/>
              <a:gd name="T34" fmla="*/ 56 w 67"/>
              <a:gd name="T35" fmla="*/ 11 h 72"/>
              <a:gd name="T36" fmla="*/ 61 w 67"/>
              <a:gd name="T37" fmla="*/ 11 h 72"/>
              <a:gd name="T38" fmla="*/ 67 w 67"/>
              <a:gd name="T39" fmla="*/ 16 h 72"/>
              <a:gd name="T40" fmla="*/ 67 w 67"/>
              <a:gd name="T41" fmla="*/ 67 h 72"/>
              <a:gd name="T42" fmla="*/ 61 w 67"/>
              <a:gd name="T43" fmla="*/ 67 h 72"/>
              <a:gd name="T44" fmla="*/ 61 w 67"/>
              <a:gd name="T45" fmla="*/ 26 h 72"/>
              <a:gd name="T46" fmla="*/ 5 w 67"/>
              <a:gd name="T47" fmla="*/ 26 h 72"/>
              <a:gd name="T48" fmla="*/ 5 w 67"/>
              <a:gd name="T49" fmla="*/ 67 h 72"/>
              <a:gd name="T50" fmla="*/ 61 w 67"/>
              <a:gd name="T51" fmla="*/ 67 h 72"/>
              <a:gd name="T52" fmla="*/ 20 w 67"/>
              <a:gd name="T53" fmla="*/ 7 h 72"/>
              <a:gd name="T54" fmla="*/ 19 w 67"/>
              <a:gd name="T55" fmla="*/ 5 h 72"/>
              <a:gd name="T56" fmla="*/ 16 w 67"/>
              <a:gd name="T57" fmla="*/ 5 h 72"/>
              <a:gd name="T58" fmla="*/ 15 w 67"/>
              <a:gd name="T59" fmla="*/ 7 h 72"/>
              <a:gd name="T60" fmla="*/ 15 w 67"/>
              <a:gd name="T61" fmla="*/ 18 h 72"/>
              <a:gd name="T62" fmla="*/ 16 w 67"/>
              <a:gd name="T63" fmla="*/ 20 h 72"/>
              <a:gd name="T64" fmla="*/ 19 w 67"/>
              <a:gd name="T65" fmla="*/ 20 h 72"/>
              <a:gd name="T66" fmla="*/ 20 w 67"/>
              <a:gd name="T67" fmla="*/ 18 h 72"/>
              <a:gd name="T68" fmla="*/ 20 w 67"/>
              <a:gd name="T69" fmla="*/ 7 h 72"/>
              <a:gd name="T70" fmla="*/ 51 w 67"/>
              <a:gd name="T71" fmla="*/ 7 h 72"/>
              <a:gd name="T72" fmla="*/ 50 w 67"/>
              <a:gd name="T73" fmla="*/ 5 h 72"/>
              <a:gd name="T74" fmla="*/ 47 w 67"/>
              <a:gd name="T75" fmla="*/ 5 h 72"/>
              <a:gd name="T76" fmla="*/ 46 w 67"/>
              <a:gd name="T77" fmla="*/ 7 h 72"/>
              <a:gd name="T78" fmla="*/ 46 w 67"/>
              <a:gd name="T79" fmla="*/ 18 h 72"/>
              <a:gd name="T80" fmla="*/ 47 w 67"/>
              <a:gd name="T81" fmla="*/ 20 h 72"/>
              <a:gd name="T82" fmla="*/ 50 w 67"/>
              <a:gd name="T83" fmla="*/ 20 h 72"/>
              <a:gd name="T84" fmla="*/ 51 w 67"/>
              <a:gd name="T85" fmla="*/ 18 h 72"/>
              <a:gd name="T86" fmla="*/ 51 w 67"/>
              <a:gd name="T87" fmla="*/ 7 h 7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7" h="72">
                <a:moveTo>
                  <a:pt x="67" y="67"/>
                </a:moveTo>
                <a:cubicBezTo>
                  <a:pt x="67" y="70"/>
                  <a:pt x="64" y="72"/>
                  <a:pt x="61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2" y="72"/>
                  <a:pt x="0" y="70"/>
                  <a:pt x="0" y="67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3"/>
                  <a:pt x="2" y="11"/>
                  <a:pt x="5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3"/>
                  <a:pt x="13" y="0"/>
                  <a:pt x="16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3" y="0"/>
                  <a:pt x="25" y="3"/>
                  <a:pt x="25" y="7"/>
                </a:cubicBezTo>
                <a:cubicBezTo>
                  <a:pt x="25" y="11"/>
                  <a:pt x="25" y="11"/>
                  <a:pt x="25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3"/>
                  <a:pt x="44" y="0"/>
                  <a:pt x="4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3" y="0"/>
                  <a:pt x="56" y="3"/>
                  <a:pt x="56" y="7"/>
                </a:cubicBezTo>
                <a:cubicBezTo>
                  <a:pt x="56" y="11"/>
                  <a:pt x="56" y="11"/>
                  <a:pt x="56" y="11"/>
                </a:cubicBezTo>
                <a:cubicBezTo>
                  <a:pt x="61" y="11"/>
                  <a:pt x="61" y="11"/>
                  <a:pt x="61" y="11"/>
                </a:cubicBezTo>
                <a:cubicBezTo>
                  <a:pt x="64" y="11"/>
                  <a:pt x="67" y="13"/>
                  <a:pt x="67" y="16"/>
                </a:cubicBezTo>
                <a:lnTo>
                  <a:pt x="67" y="67"/>
                </a:lnTo>
                <a:close/>
                <a:moveTo>
                  <a:pt x="61" y="67"/>
                </a:moveTo>
                <a:cubicBezTo>
                  <a:pt x="61" y="26"/>
                  <a:pt x="61" y="26"/>
                  <a:pt x="61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67"/>
                  <a:pt x="5" y="67"/>
                  <a:pt x="5" y="67"/>
                </a:cubicBezTo>
                <a:lnTo>
                  <a:pt x="61" y="67"/>
                </a:lnTo>
                <a:close/>
                <a:moveTo>
                  <a:pt x="20" y="7"/>
                </a:moveTo>
                <a:cubicBezTo>
                  <a:pt x="20" y="6"/>
                  <a:pt x="20" y="5"/>
                  <a:pt x="19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5" y="6"/>
                  <a:pt x="15" y="7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9"/>
                  <a:pt x="16" y="20"/>
                  <a:pt x="16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20" y="20"/>
                  <a:pt x="20" y="19"/>
                  <a:pt x="20" y="18"/>
                </a:cubicBezTo>
                <a:lnTo>
                  <a:pt x="20" y="7"/>
                </a:lnTo>
                <a:close/>
                <a:moveTo>
                  <a:pt x="51" y="7"/>
                </a:moveTo>
                <a:cubicBezTo>
                  <a:pt x="51" y="6"/>
                  <a:pt x="51" y="5"/>
                  <a:pt x="50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6" y="6"/>
                  <a:pt x="46" y="7"/>
                </a:cubicBezTo>
                <a:cubicBezTo>
                  <a:pt x="46" y="18"/>
                  <a:pt x="46" y="18"/>
                  <a:pt x="46" y="18"/>
                </a:cubicBezTo>
                <a:cubicBezTo>
                  <a:pt x="46" y="19"/>
                  <a:pt x="47" y="20"/>
                  <a:pt x="47" y="20"/>
                </a:cubicBezTo>
                <a:cubicBezTo>
                  <a:pt x="50" y="20"/>
                  <a:pt x="50" y="20"/>
                  <a:pt x="50" y="20"/>
                </a:cubicBezTo>
                <a:cubicBezTo>
                  <a:pt x="51" y="20"/>
                  <a:pt x="51" y="19"/>
                  <a:pt x="51" y="18"/>
                </a:cubicBezTo>
                <a:lnTo>
                  <a:pt x="51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59" name="Freeform 53">
            <a:extLst>
              <a:ext uri="{FF2B5EF4-FFF2-40B4-BE49-F238E27FC236}">
                <a16:creationId xmlns:a16="http://schemas.microsoft.com/office/drawing/2014/main" id="{4F9CD1B4-9286-E848-962B-0F63C1D262C7}"/>
              </a:ext>
            </a:extLst>
          </p:cNvPr>
          <p:cNvSpPr>
            <a:spLocks/>
          </p:cNvSpPr>
          <p:nvPr/>
        </p:nvSpPr>
        <p:spPr bwMode="auto">
          <a:xfrm>
            <a:off x="4948238" y="2060575"/>
            <a:ext cx="144462" cy="79375"/>
          </a:xfrm>
          <a:custGeom>
            <a:avLst/>
            <a:gdLst>
              <a:gd name="T0" fmla="*/ 41 w 42"/>
              <a:gd name="T1" fmla="*/ 4 h 23"/>
              <a:gd name="T2" fmla="*/ 23 w 42"/>
              <a:gd name="T3" fmla="*/ 22 h 23"/>
              <a:gd name="T4" fmla="*/ 21 w 42"/>
              <a:gd name="T5" fmla="*/ 23 h 23"/>
              <a:gd name="T6" fmla="*/ 19 w 42"/>
              <a:gd name="T7" fmla="*/ 22 h 23"/>
              <a:gd name="T8" fmla="*/ 1 w 42"/>
              <a:gd name="T9" fmla="*/ 4 h 23"/>
              <a:gd name="T10" fmla="*/ 0 w 42"/>
              <a:gd name="T11" fmla="*/ 3 h 23"/>
              <a:gd name="T12" fmla="*/ 3 w 42"/>
              <a:gd name="T13" fmla="*/ 0 h 23"/>
              <a:gd name="T14" fmla="*/ 39 w 42"/>
              <a:gd name="T15" fmla="*/ 0 h 23"/>
              <a:gd name="T16" fmla="*/ 42 w 42"/>
              <a:gd name="T17" fmla="*/ 3 h 23"/>
              <a:gd name="T18" fmla="*/ 41 w 42"/>
              <a:gd name="T19" fmla="*/ 4 h 2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2" h="23">
                <a:moveTo>
                  <a:pt x="41" y="4"/>
                </a:moveTo>
                <a:cubicBezTo>
                  <a:pt x="23" y="22"/>
                  <a:pt x="23" y="22"/>
                  <a:pt x="23" y="22"/>
                </a:cubicBezTo>
                <a:cubicBezTo>
                  <a:pt x="22" y="23"/>
                  <a:pt x="22" y="23"/>
                  <a:pt x="21" y="23"/>
                </a:cubicBezTo>
                <a:cubicBezTo>
                  <a:pt x="20" y="23"/>
                  <a:pt x="20" y="23"/>
                  <a:pt x="19" y="22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0" y="3"/>
                  <a:pt x="0" y="3"/>
                </a:cubicBezTo>
                <a:cubicBezTo>
                  <a:pt x="0" y="1"/>
                  <a:pt x="2" y="0"/>
                  <a:pt x="3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2" y="1"/>
                  <a:pt x="42" y="3"/>
                </a:cubicBezTo>
                <a:cubicBezTo>
                  <a:pt x="42" y="3"/>
                  <a:pt x="41" y="4"/>
                  <a:pt x="41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60" name="Freeform 54">
            <a:extLst>
              <a:ext uri="{FF2B5EF4-FFF2-40B4-BE49-F238E27FC236}">
                <a16:creationId xmlns:a16="http://schemas.microsoft.com/office/drawing/2014/main" id="{9899685B-7AE3-1947-AC44-ACE7753897EB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1989138"/>
            <a:ext cx="209550" cy="212725"/>
          </a:xfrm>
          <a:custGeom>
            <a:avLst/>
            <a:gdLst>
              <a:gd name="T0" fmla="*/ 61 w 61"/>
              <a:gd name="T1" fmla="*/ 51 h 62"/>
              <a:gd name="T2" fmla="*/ 50 w 61"/>
              <a:gd name="T3" fmla="*/ 62 h 62"/>
              <a:gd name="T4" fmla="*/ 11 w 61"/>
              <a:gd name="T5" fmla="*/ 62 h 62"/>
              <a:gd name="T6" fmla="*/ 0 w 61"/>
              <a:gd name="T7" fmla="*/ 51 h 62"/>
              <a:gd name="T8" fmla="*/ 0 w 61"/>
              <a:gd name="T9" fmla="*/ 12 h 62"/>
              <a:gd name="T10" fmla="*/ 11 w 61"/>
              <a:gd name="T11" fmla="*/ 0 h 62"/>
              <a:gd name="T12" fmla="*/ 50 w 61"/>
              <a:gd name="T13" fmla="*/ 0 h 62"/>
              <a:gd name="T14" fmla="*/ 61 w 61"/>
              <a:gd name="T15" fmla="*/ 12 h 62"/>
              <a:gd name="T16" fmla="*/ 61 w 61"/>
              <a:gd name="T17" fmla="*/ 51 h 62"/>
              <a:gd name="T18" fmla="*/ 51 w 61"/>
              <a:gd name="T19" fmla="*/ 12 h 62"/>
              <a:gd name="T20" fmla="*/ 50 w 61"/>
              <a:gd name="T21" fmla="*/ 11 h 62"/>
              <a:gd name="T22" fmla="*/ 11 w 61"/>
              <a:gd name="T23" fmla="*/ 11 h 62"/>
              <a:gd name="T24" fmla="*/ 10 w 61"/>
              <a:gd name="T25" fmla="*/ 12 h 62"/>
              <a:gd name="T26" fmla="*/ 10 w 61"/>
              <a:gd name="T27" fmla="*/ 51 h 62"/>
              <a:gd name="T28" fmla="*/ 11 w 61"/>
              <a:gd name="T29" fmla="*/ 52 h 62"/>
              <a:gd name="T30" fmla="*/ 50 w 61"/>
              <a:gd name="T31" fmla="*/ 52 h 62"/>
              <a:gd name="T32" fmla="*/ 51 w 61"/>
              <a:gd name="T33" fmla="*/ 51 h 62"/>
              <a:gd name="T34" fmla="*/ 51 w 61"/>
              <a:gd name="T35" fmla="*/ 12 h 62"/>
              <a:gd name="T36" fmla="*/ 41 w 61"/>
              <a:gd name="T37" fmla="*/ 44 h 62"/>
              <a:gd name="T38" fmla="*/ 38 w 61"/>
              <a:gd name="T39" fmla="*/ 47 h 62"/>
              <a:gd name="T40" fmla="*/ 37 w 61"/>
              <a:gd name="T41" fmla="*/ 46 h 62"/>
              <a:gd name="T42" fmla="*/ 19 w 61"/>
              <a:gd name="T43" fmla="*/ 33 h 62"/>
              <a:gd name="T44" fmla="*/ 18 w 61"/>
              <a:gd name="T45" fmla="*/ 31 h 62"/>
              <a:gd name="T46" fmla="*/ 19 w 61"/>
              <a:gd name="T47" fmla="*/ 29 h 62"/>
              <a:gd name="T48" fmla="*/ 37 w 61"/>
              <a:gd name="T49" fmla="*/ 16 h 62"/>
              <a:gd name="T50" fmla="*/ 38 w 61"/>
              <a:gd name="T51" fmla="*/ 16 h 62"/>
              <a:gd name="T52" fmla="*/ 41 w 61"/>
              <a:gd name="T53" fmla="*/ 18 h 62"/>
              <a:gd name="T54" fmla="*/ 41 w 61"/>
              <a:gd name="T55" fmla="*/ 44 h 6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51" y="12"/>
                </a:moveTo>
                <a:cubicBezTo>
                  <a:pt x="51" y="11"/>
                  <a:pt x="51" y="11"/>
                  <a:pt x="50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0" y="11"/>
                  <a:pt x="10" y="12"/>
                </a:cubicBezTo>
                <a:cubicBezTo>
                  <a:pt x="10" y="51"/>
                  <a:pt x="10" y="51"/>
                  <a:pt x="10" y="51"/>
                </a:cubicBezTo>
                <a:cubicBezTo>
                  <a:pt x="10" y="51"/>
                  <a:pt x="11" y="52"/>
                  <a:pt x="11" y="52"/>
                </a:cubicBezTo>
                <a:cubicBezTo>
                  <a:pt x="50" y="52"/>
                  <a:pt x="50" y="52"/>
                  <a:pt x="50" y="52"/>
                </a:cubicBezTo>
                <a:cubicBezTo>
                  <a:pt x="51" y="52"/>
                  <a:pt x="51" y="51"/>
                  <a:pt x="51" y="51"/>
                </a:cubicBezTo>
                <a:lnTo>
                  <a:pt x="51" y="12"/>
                </a:lnTo>
                <a:close/>
                <a:moveTo>
                  <a:pt x="41" y="44"/>
                </a:moveTo>
                <a:cubicBezTo>
                  <a:pt x="41" y="46"/>
                  <a:pt x="40" y="47"/>
                  <a:pt x="38" y="47"/>
                </a:cubicBezTo>
                <a:cubicBezTo>
                  <a:pt x="38" y="47"/>
                  <a:pt x="37" y="47"/>
                  <a:pt x="37" y="46"/>
                </a:cubicBezTo>
                <a:cubicBezTo>
                  <a:pt x="19" y="33"/>
                  <a:pt x="19" y="33"/>
                  <a:pt x="19" y="33"/>
                </a:cubicBezTo>
                <a:cubicBezTo>
                  <a:pt x="18" y="33"/>
                  <a:pt x="18" y="32"/>
                  <a:pt x="18" y="31"/>
                </a:cubicBezTo>
                <a:cubicBezTo>
                  <a:pt x="18" y="30"/>
                  <a:pt x="18" y="30"/>
                  <a:pt x="19" y="29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8" y="16"/>
                  <a:pt x="38" y="16"/>
                </a:cubicBezTo>
                <a:cubicBezTo>
                  <a:pt x="40" y="16"/>
                  <a:pt x="41" y="17"/>
                  <a:pt x="41" y="18"/>
                </a:cubicBezTo>
                <a:lnTo>
                  <a:pt x="41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61" name="Freeform 55">
            <a:extLst>
              <a:ext uri="{FF2B5EF4-FFF2-40B4-BE49-F238E27FC236}">
                <a16:creationId xmlns:a16="http://schemas.microsoft.com/office/drawing/2014/main" id="{B850B0DC-3C53-FD42-AE4C-CE3355170438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1989138"/>
            <a:ext cx="282575" cy="212725"/>
          </a:xfrm>
          <a:custGeom>
            <a:avLst/>
            <a:gdLst>
              <a:gd name="T0" fmla="*/ 82 w 82"/>
              <a:gd name="T1" fmla="*/ 62 h 62"/>
              <a:gd name="T2" fmla="*/ 0 w 82"/>
              <a:gd name="T3" fmla="*/ 62 h 62"/>
              <a:gd name="T4" fmla="*/ 0 w 82"/>
              <a:gd name="T5" fmla="*/ 0 h 62"/>
              <a:gd name="T6" fmla="*/ 82 w 82"/>
              <a:gd name="T7" fmla="*/ 0 h 62"/>
              <a:gd name="T8" fmla="*/ 82 w 82"/>
              <a:gd name="T9" fmla="*/ 62 h 62"/>
              <a:gd name="T10" fmla="*/ 71 w 82"/>
              <a:gd name="T11" fmla="*/ 12 h 62"/>
              <a:gd name="T12" fmla="*/ 69 w 82"/>
              <a:gd name="T13" fmla="*/ 11 h 62"/>
              <a:gd name="T14" fmla="*/ 41 w 82"/>
              <a:gd name="T15" fmla="*/ 8 h 62"/>
              <a:gd name="T16" fmla="*/ 13 w 82"/>
              <a:gd name="T17" fmla="*/ 11 h 62"/>
              <a:gd name="T18" fmla="*/ 11 w 82"/>
              <a:gd name="T19" fmla="*/ 12 h 62"/>
              <a:gd name="T20" fmla="*/ 8 w 82"/>
              <a:gd name="T21" fmla="*/ 31 h 62"/>
              <a:gd name="T22" fmla="*/ 11 w 82"/>
              <a:gd name="T23" fmla="*/ 50 h 62"/>
              <a:gd name="T24" fmla="*/ 13 w 82"/>
              <a:gd name="T25" fmla="*/ 51 h 62"/>
              <a:gd name="T26" fmla="*/ 41 w 82"/>
              <a:gd name="T27" fmla="*/ 54 h 62"/>
              <a:gd name="T28" fmla="*/ 69 w 82"/>
              <a:gd name="T29" fmla="*/ 51 h 62"/>
              <a:gd name="T30" fmla="*/ 71 w 82"/>
              <a:gd name="T31" fmla="*/ 50 h 62"/>
              <a:gd name="T32" fmla="*/ 74 w 82"/>
              <a:gd name="T33" fmla="*/ 31 h 62"/>
              <a:gd name="T34" fmla="*/ 71 w 82"/>
              <a:gd name="T35" fmla="*/ 12 h 62"/>
              <a:gd name="T36" fmla="*/ 40 w 82"/>
              <a:gd name="T37" fmla="*/ 36 h 62"/>
              <a:gd name="T38" fmla="*/ 27 w 82"/>
              <a:gd name="T39" fmla="*/ 49 h 62"/>
              <a:gd name="T40" fmla="*/ 13 w 82"/>
              <a:gd name="T41" fmla="*/ 32 h 62"/>
              <a:gd name="T42" fmla="*/ 26 w 82"/>
              <a:gd name="T43" fmla="*/ 15 h 62"/>
              <a:gd name="T44" fmla="*/ 39 w 82"/>
              <a:gd name="T45" fmla="*/ 28 h 62"/>
              <a:gd name="T46" fmla="*/ 31 w 82"/>
              <a:gd name="T47" fmla="*/ 28 h 62"/>
              <a:gd name="T48" fmla="*/ 27 w 82"/>
              <a:gd name="T49" fmla="*/ 23 h 62"/>
              <a:gd name="T50" fmla="*/ 22 w 82"/>
              <a:gd name="T51" fmla="*/ 32 h 62"/>
              <a:gd name="T52" fmla="*/ 27 w 82"/>
              <a:gd name="T53" fmla="*/ 41 h 62"/>
              <a:gd name="T54" fmla="*/ 31 w 82"/>
              <a:gd name="T55" fmla="*/ 36 h 62"/>
              <a:gd name="T56" fmla="*/ 40 w 82"/>
              <a:gd name="T57" fmla="*/ 36 h 62"/>
              <a:gd name="T58" fmla="*/ 68 w 82"/>
              <a:gd name="T59" fmla="*/ 36 h 62"/>
              <a:gd name="T60" fmla="*/ 56 w 82"/>
              <a:gd name="T61" fmla="*/ 49 h 62"/>
              <a:gd name="T62" fmla="*/ 42 w 82"/>
              <a:gd name="T63" fmla="*/ 32 h 62"/>
              <a:gd name="T64" fmla="*/ 55 w 82"/>
              <a:gd name="T65" fmla="*/ 15 h 62"/>
              <a:gd name="T66" fmla="*/ 68 w 82"/>
              <a:gd name="T67" fmla="*/ 28 h 62"/>
              <a:gd name="T68" fmla="*/ 60 w 82"/>
              <a:gd name="T69" fmla="*/ 28 h 62"/>
              <a:gd name="T70" fmla="*/ 55 w 82"/>
              <a:gd name="T71" fmla="*/ 23 h 62"/>
              <a:gd name="T72" fmla="*/ 50 w 82"/>
              <a:gd name="T73" fmla="*/ 32 h 62"/>
              <a:gd name="T74" fmla="*/ 55 w 82"/>
              <a:gd name="T75" fmla="*/ 41 h 62"/>
              <a:gd name="T76" fmla="*/ 60 w 82"/>
              <a:gd name="T77" fmla="*/ 36 h 62"/>
              <a:gd name="T78" fmla="*/ 68 w 82"/>
              <a:gd name="T79" fmla="*/ 36 h 6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82" h="62">
                <a:moveTo>
                  <a:pt x="82" y="62"/>
                </a:moveTo>
                <a:cubicBezTo>
                  <a:pt x="0" y="62"/>
                  <a:pt x="0" y="62"/>
                  <a:pt x="0" y="62"/>
                </a:cubicBezTo>
                <a:cubicBezTo>
                  <a:pt x="0" y="0"/>
                  <a:pt x="0" y="0"/>
                  <a:pt x="0" y="0"/>
                </a:cubicBezTo>
                <a:cubicBezTo>
                  <a:pt x="82" y="0"/>
                  <a:pt x="82" y="0"/>
                  <a:pt x="82" y="0"/>
                </a:cubicBezTo>
                <a:lnTo>
                  <a:pt x="82" y="62"/>
                </a:lnTo>
                <a:close/>
                <a:moveTo>
                  <a:pt x="71" y="12"/>
                </a:moveTo>
                <a:cubicBezTo>
                  <a:pt x="71" y="12"/>
                  <a:pt x="70" y="11"/>
                  <a:pt x="69" y="11"/>
                </a:cubicBezTo>
                <a:cubicBezTo>
                  <a:pt x="67" y="9"/>
                  <a:pt x="55" y="8"/>
                  <a:pt x="41" y="8"/>
                </a:cubicBezTo>
                <a:cubicBezTo>
                  <a:pt x="28" y="8"/>
                  <a:pt x="15" y="9"/>
                  <a:pt x="13" y="11"/>
                </a:cubicBezTo>
                <a:cubicBezTo>
                  <a:pt x="12" y="11"/>
                  <a:pt x="11" y="12"/>
                  <a:pt x="11" y="12"/>
                </a:cubicBezTo>
                <a:cubicBezTo>
                  <a:pt x="8" y="16"/>
                  <a:pt x="8" y="20"/>
                  <a:pt x="8" y="31"/>
                </a:cubicBezTo>
                <a:cubicBezTo>
                  <a:pt x="8" y="42"/>
                  <a:pt x="8" y="46"/>
                  <a:pt x="11" y="50"/>
                </a:cubicBezTo>
                <a:cubicBezTo>
                  <a:pt x="11" y="51"/>
                  <a:pt x="12" y="51"/>
                  <a:pt x="13" y="51"/>
                </a:cubicBezTo>
                <a:cubicBezTo>
                  <a:pt x="15" y="53"/>
                  <a:pt x="28" y="54"/>
                  <a:pt x="41" y="54"/>
                </a:cubicBezTo>
                <a:cubicBezTo>
                  <a:pt x="55" y="54"/>
                  <a:pt x="67" y="53"/>
                  <a:pt x="69" y="51"/>
                </a:cubicBezTo>
                <a:cubicBezTo>
                  <a:pt x="70" y="51"/>
                  <a:pt x="71" y="51"/>
                  <a:pt x="71" y="50"/>
                </a:cubicBezTo>
                <a:cubicBezTo>
                  <a:pt x="74" y="47"/>
                  <a:pt x="74" y="42"/>
                  <a:pt x="74" y="31"/>
                </a:cubicBezTo>
                <a:cubicBezTo>
                  <a:pt x="74" y="20"/>
                  <a:pt x="74" y="16"/>
                  <a:pt x="71" y="12"/>
                </a:cubicBezTo>
                <a:close/>
                <a:moveTo>
                  <a:pt x="40" y="36"/>
                </a:moveTo>
                <a:cubicBezTo>
                  <a:pt x="39" y="44"/>
                  <a:pt x="34" y="49"/>
                  <a:pt x="27" y="49"/>
                </a:cubicBezTo>
                <a:cubicBezTo>
                  <a:pt x="18" y="49"/>
                  <a:pt x="13" y="43"/>
                  <a:pt x="13" y="32"/>
                </a:cubicBezTo>
                <a:cubicBezTo>
                  <a:pt x="13" y="21"/>
                  <a:pt x="19" y="15"/>
                  <a:pt x="26" y="15"/>
                </a:cubicBezTo>
                <a:cubicBezTo>
                  <a:pt x="34" y="15"/>
                  <a:pt x="39" y="20"/>
                  <a:pt x="39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5"/>
                  <a:pt x="29" y="23"/>
                  <a:pt x="27" y="23"/>
                </a:cubicBezTo>
                <a:cubicBezTo>
                  <a:pt x="24" y="23"/>
                  <a:pt x="22" y="26"/>
                  <a:pt x="22" y="32"/>
                </a:cubicBezTo>
                <a:cubicBezTo>
                  <a:pt x="22" y="37"/>
                  <a:pt x="23" y="41"/>
                  <a:pt x="27" y="41"/>
                </a:cubicBezTo>
                <a:cubicBezTo>
                  <a:pt x="30" y="41"/>
                  <a:pt x="31" y="39"/>
                  <a:pt x="31" y="36"/>
                </a:cubicBezTo>
                <a:lnTo>
                  <a:pt x="40" y="36"/>
                </a:lnTo>
                <a:close/>
                <a:moveTo>
                  <a:pt x="68" y="36"/>
                </a:moveTo>
                <a:cubicBezTo>
                  <a:pt x="67" y="44"/>
                  <a:pt x="63" y="49"/>
                  <a:pt x="56" y="49"/>
                </a:cubicBezTo>
                <a:cubicBezTo>
                  <a:pt x="47" y="49"/>
                  <a:pt x="42" y="43"/>
                  <a:pt x="42" y="32"/>
                </a:cubicBezTo>
                <a:cubicBezTo>
                  <a:pt x="42" y="21"/>
                  <a:pt x="47" y="15"/>
                  <a:pt x="55" y="15"/>
                </a:cubicBezTo>
                <a:cubicBezTo>
                  <a:pt x="63" y="15"/>
                  <a:pt x="67" y="20"/>
                  <a:pt x="68" y="28"/>
                </a:cubicBezTo>
                <a:cubicBezTo>
                  <a:pt x="60" y="28"/>
                  <a:pt x="60" y="28"/>
                  <a:pt x="60" y="28"/>
                </a:cubicBezTo>
                <a:cubicBezTo>
                  <a:pt x="60" y="25"/>
                  <a:pt x="58" y="23"/>
                  <a:pt x="55" y="23"/>
                </a:cubicBezTo>
                <a:cubicBezTo>
                  <a:pt x="52" y="23"/>
                  <a:pt x="50" y="26"/>
                  <a:pt x="50" y="32"/>
                </a:cubicBezTo>
                <a:cubicBezTo>
                  <a:pt x="50" y="37"/>
                  <a:pt x="51" y="41"/>
                  <a:pt x="55" y="41"/>
                </a:cubicBezTo>
                <a:cubicBezTo>
                  <a:pt x="58" y="41"/>
                  <a:pt x="60" y="39"/>
                  <a:pt x="60" y="36"/>
                </a:cubicBezTo>
                <a:lnTo>
                  <a:pt x="68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62" name="Freeform 57">
            <a:extLst>
              <a:ext uri="{FF2B5EF4-FFF2-40B4-BE49-F238E27FC236}">
                <a16:creationId xmlns:a16="http://schemas.microsoft.com/office/drawing/2014/main" id="{CB865A13-8981-5B44-A476-EDEFEC86F622}"/>
              </a:ext>
            </a:extLst>
          </p:cNvPr>
          <p:cNvSpPr>
            <a:spLocks noEditPoints="1"/>
          </p:cNvSpPr>
          <p:nvPr/>
        </p:nvSpPr>
        <p:spPr bwMode="auto">
          <a:xfrm>
            <a:off x="6931025" y="1974850"/>
            <a:ext cx="227013" cy="223838"/>
          </a:xfrm>
          <a:custGeom>
            <a:avLst/>
            <a:gdLst>
              <a:gd name="T0" fmla="*/ 62 w 66"/>
              <a:gd name="T1" fmla="*/ 56 h 65"/>
              <a:gd name="T2" fmla="*/ 56 w 66"/>
              <a:gd name="T3" fmla="*/ 62 h 65"/>
              <a:gd name="T4" fmla="*/ 48 w 66"/>
              <a:gd name="T5" fmla="*/ 65 h 65"/>
              <a:gd name="T6" fmla="*/ 40 w 66"/>
              <a:gd name="T7" fmla="*/ 62 h 65"/>
              <a:gd name="T8" fmla="*/ 32 w 66"/>
              <a:gd name="T9" fmla="*/ 54 h 65"/>
              <a:gd name="T10" fmla="*/ 28 w 66"/>
              <a:gd name="T11" fmla="*/ 46 h 65"/>
              <a:gd name="T12" fmla="*/ 32 w 66"/>
              <a:gd name="T13" fmla="*/ 37 h 65"/>
              <a:gd name="T14" fmla="*/ 28 w 66"/>
              <a:gd name="T15" fmla="*/ 34 h 65"/>
              <a:gd name="T16" fmla="*/ 20 w 66"/>
              <a:gd name="T17" fmla="*/ 37 h 65"/>
              <a:gd name="T18" fmla="*/ 12 w 66"/>
              <a:gd name="T19" fmla="*/ 34 h 65"/>
              <a:gd name="T20" fmla="*/ 3 w 66"/>
              <a:gd name="T21" fmla="*/ 25 h 65"/>
              <a:gd name="T22" fmla="*/ 0 w 66"/>
              <a:gd name="T23" fmla="*/ 17 h 65"/>
              <a:gd name="T24" fmla="*/ 4 w 66"/>
              <a:gd name="T25" fmla="*/ 9 h 65"/>
              <a:gd name="T26" fmla="*/ 9 w 66"/>
              <a:gd name="T27" fmla="*/ 3 h 65"/>
              <a:gd name="T28" fmla="*/ 18 w 66"/>
              <a:gd name="T29" fmla="*/ 0 h 65"/>
              <a:gd name="T30" fmla="*/ 26 w 66"/>
              <a:gd name="T31" fmla="*/ 3 h 65"/>
              <a:gd name="T32" fmla="*/ 34 w 66"/>
              <a:gd name="T33" fmla="*/ 12 h 65"/>
              <a:gd name="T34" fmla="*/ 37 w 66"/>
              <a:gd name="T35" fmla="*/ 20 h 65"/>
              <a:gd name="T36" fmla="*/ 34 w 66"/>
              <a:gd name="T37" fmla="*/ 28 h 65"/>
              <a:gd name="T38" fmla="*/ 37 w 66"/>
              <a:gd name="T39" fmla="*/ 32 h 65"/>
              <a:gd name="T40" fmla="*/ 46 w 66"/>
              <a:gd name="T41" fmla="*/ 28 h 65"/>
              <a:gd name="T42" fmla="*/ 54 w 66"/>
              <a:gd name="T43" fmla="*/ 32 h 65"/>
              <a:gd name="T44" fmla="*/ 62 w 66"/>
              <a:gd name="T45" fmla="*/ 40 h 65"/>
              <a:gd name="T46" fmla="*/ 66 w 66"/>
              <a:gd name="T47" fmla="*/ 48 h 65"/>
              <a:gd name="T48" fmla="*/ 62 w 66"/>
              <a:gd name="T49" fmla="*/ 56 h 65"/>
              <a:gd name="T50" fmla="*/ 29 w 66"/>
              <a:gd name="T51" fmla="*/ 17 h 65"/>
              <a:gd name="T52" fmla="*/ 20 w 66"/>
              <a:gd name="T53" fmla="*/ 9 h 65"/>
              <a:gd name="T54" fmla="*/ 18 w 66"/>
              <a:gd name="T55" fmla="*/ 8 h 65"/>
              <a:gd name="T56" fmla="*/ 15 w 66"/>
              <a:gd name="T57" fmla="*/ 9 h 65"/>
              <a:gd name="T58" fmla="*/ 9 w 66"/>
              <a:gd name="T59" fmla="*/ 15 h 65"/>
              <a:gd name="T60" fmla="*/ 8 w 66"/>
              <a:gd name="T61" fmla="*/ 17 h 65"/>
              <a:gd name="T62" fmla="*/ 9 w 66"/>
              <a:gd name="T63" fmla="*/ 20 h 65"/>
              <a:gd name="T64" fmla="*/ 17 w 66"/>
              <a:gd name="T65" fmla="*/ 28 h 65"/>
              <a:gd name="T66" fmla="*/ 20 w 66"/>
              <a:gd name="T67" fmla="*/ 29 h 65"/>
              <a:gd name="T68" fmla="*/ 23 w 66"/>
              <a:gd name="T69" fmla="*/ 28 h 65"/>
              <a:gd name="T70" fmla="*/ 20 w 66"/>
              <a:gd name="T71" fmla="*/ 24 h 65"/>
              <a:gd name="T72" fmla="*/ 24 w 66"/>
              <a:gd name="T73" fmla="*/ 20 h 65"/>
              <a:gd name="T74" fmla="*/ 28 w 66"/>
              <a:gd name="T75" fmla="*/ 23 h 65"/>
              <a:gd name="T76" fmla="*/ 30 w 66"/>
              <a:gd name="T77" fmla="*/ 20 h 65"/>
              <a:gd name="T78" fmla="*/ 29 w 66"/>
              <a:gd name="T79" fmla="*/ 17 h 65"/>
              <a:gd name="T80" fmla="*/ 57 w 66"/>
              <a:gd name="T81" fmla="*/ 45 h 65"/>
              <a:gd name="T82" fmla="*/ 48 w 66"/>
              <a:gd name="T83" fmla="*/ 37 h 65"/>
              <a:gd name="T84" fmla="*/ 46 w 66"/>
              <a:gd name="T85" fmla="*/ 36 h 65"/>
              <a:gd name="T86" fmla="*/ 43 w 66"/>
              <a:gd name="T87" fmla="*/ 37 h 65"/>
              <a:gd name="T88" fmla="*/ 46 w 66"/>
              <a:gd name="T89" fmla="*/ 42 h 65"/>
              <a:gd name="T90" fmla="*/ 42 w 66"/>
              <a:gd name="T91" fmla="*/ 46 h 65"/>
              <a:gd name="T92" fmla="*/ 37 w 66"/>
              <a:gd name="T93" fmla="*/ 43 h 65"/>
              <a:gd name="T94" fmla="*/ 36 w 66"/>
              <a:gd name="T95" fmla="*/ 46 h 65"/>
              <a:gd name="T96" fmla="*/ 37 w 66"/>
              <a:gd name="T97" fmla="*/ 48 h 65"/>
              <a:gd name="T98" fmla="*/ 45 w 66"/>
              <a:gd name="T99" fmla="*/ 57 h 65"/>
              <a:gd name="T100" fmla="*/ 48 w 66"/>
              <a:gd name="T101" fmla="*/ 58 h 65"/>
              <a:gd name="T102" fmla="*/ 51 w 66"/>
              <a:gd name="T103" fmla="*/ 57 h 65"/>
              <a:gd name="T104" fmla="*/ 57 w 66"/>
              <a:gd name="T105" fmla="*/ 51 h 65"/>
              <a:gd name="T106" fmla="*/ 58 w 66"/>
              <a:gd name="T107" fmla="*/ 48 h 65"/>
              <a:gd name="T108" fmla="*/ 57 w 66"/>
              <a:gd name="T109" fmla="*/ 45 h 65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6" h="65">
                <a:moveTo>
                  <a:pt x="62" y="56"/>
                </a:moveTo>
                <a:cubicBezTo>
                  <a:pt x="56" y="62"/>
                  <a:pt x="56" y="62"/>
                  <a:pt x="56" y="62"/>
                </a:cubicBezTo>
                <a:cubicBezTo>
                  <a:pt x="54" y="64"/>
                  <a:pt x="51" y="65"/>
                  <a:pt x="48" y="65"/>
                </a:cubicBezTo>
                <a:cubicBezTo>
                  <a:pt x="45" y="65"/>
                  <a:pt x="42" y="64"/>
                  <a:pt x="40" y="62"/>
                </a:cubicBezTo>
                <a:cubicBezTo>
                  <a:pt x="32" y="54"/>
                  <a:pt x="32" y="54"/>
                  <a:pt x="32" y="54"/>
                </a:cubicBezTo>
                <a:cubicBezTo>
                  <a:pt x="30" y="52"/>
                  <a:pt x="28" y="49"/>
                  <a:pt x="28" y="46"/>
                </a:cubicBezTo>
                <a:cubicBezTo>
                  <a:pt x="28" y="42"/>
                  <a:pt x="30" y="39"/>
                  <a:pt x="32" y="37"/>
                </a:cubicBezTo>
                <a:cubicBezTo>
                  <a:pt x="28" y="34"/>
                  <a:pt x="28" y="34"/>
                  <a:pt x="28" y="34"/>
                </a:cubicBezTo>
                <a:cubicBezTo>
                  <a:pt x="26" y="36"/>
                  <a:pt x="23" y="37"/>
                  <a:pt x="20" y="37"/>
                </a:cubicBezTo>
                <a:cubicBezTo>
                  <a:pt x="17" y="37"/>
                  <a:pt x="14" y="36"/>
                  <a:pt x="12" y="34"/>
                </a:cubicBezTo>
                <a:cubicBezTo>
                  <a:pt x="3" y="25"/>
                  <a:pt x="3" y="25"/>
                  <a:pt x="3" y="25"/>
                </a:cubicBezTo>
                <a:cubicBezTo>
                  <a:pt x="1" y="23"/>
                  <a:pt x="0" y="20"/>
                  <a:pt x="0" y="17"/>
                </a:cubicBezTo>
                <a:cubicBezTo>
                  <a:pt x="0" y="14"/>
                  <a:pt x="1" y="11"/>
                  <a:pt x="4" y="9"/>
                </a:cubicBezTo>
                <a:cubicBezTo>
                  <a:pt x="9" y="3"/>
                  <a:pt x="9" y="3"/>
                  <a:pt x="9" y="3"/>
                </a:cubicBezTo>
                <a:cubicBezTo>
                  <a:pt x="12" y="1"/>
                  <a:pt x="15" y="0"/>
                  <a:pt x="18" y="0"/>
                </a:cubicBezTo>
                <a:cubicBezTo>
                  <a:pt x="21" y="0"/>
                  <a:pt x="24" y="1"/>
                  <a:pt x="26" y="3"/>
                </a:cubicBezTo>
                <a:cubicBezTo>
                  <a:pt x="34" y="12"/>
                  <a:pt x="34" y="12"/>
                  <a:pt x="34" y="12"/>
                </a:cubicBezTo>
                <a:cubicBezTo>
                  <a:pt x="36" y="14"/>
                  <a:pt x="37" y="17"/>
                  <a:pt x="37" y="20"/>
                </a:cubicBezTo>
                <a:cubicBezTo>
                  <a:pt x="37" y="23"/>
                  <a:pt x="36" y="26"/>
                  <a:pt x="34" y="28"/>
                </a:cubicBezTo>
                <a:cubicBezTo>
                  <a:pt x="37" y="32"/>
                  <a:pt x="37" y="32"/>
                  <a:pt x="37" y="32"/>
                </a:cubicBezTo>
                <a:cubicBezTo>
                  <a:pt x="40" y="30"/>
                  <a:pt x="43" y="28"/>
                  <a:pt x="46" y="28"/>
                </a:cubicBezTo>
                <a:cubicBezTo>
                  <a:pt x="49" y="28"/>
                  <a:pt x="52" y="29"/>
                  <a:pt x="54" y="32"/>
                </a:cubicBezTo>
                <a:cubicBezTo>
                  <a:pt x="62" y="40"/>
                  <a:pt x="62" y="40"/>
                  <a:pt x="62" y="40"/>
                </a:cubicBezTo>
                <a:cubicBezTo>
                  <a:pt x="64" y="42"/>
                  <a:pt x="66" y="45"/>
                  <a:pt x="66" y="48"/>
                </a:cubicBezTo>
                <a:cubicBezTo>
                  <a:pt x="66" y="51"/>
                  <a:pt x="64" y="54"/>
                  <a:pt x="62" y="56"/>
                </a:cubicBezTo>
                <a:close/>
                <a:moveTo>
                  <a:pt x="29" y="17"/>
                </a:moveTo>
                <a:cubicBezTo>
                  <a:pt x="20" y="9"/>
                  <a:pt x="20" y="9"/>
                  <a:pt x="20" y="9"/>
                </a:cubicBezTo>
                <a:cubicBezTo>
                  <a:pt x="20" y="8"/>
                  <a:pt x="19" y="8"/>
                  <a:pt x="18" y="8"/>
                </a:cubicBezTo>
                <a:cubicBezTo>
                  <a:pt x="17" y="8"/>
                  <a:pt x="16" y="8"/>
                  <a:pt x="15" y="9"/>
                </a:cubicBezTo>
                <a:cubicBezTo>
                  <a:pt x="9" y="15"/>
                  <a:pt x="9" y="15"/>
                  <a:pt x="9" y="15"/>
                </a:cubicBezTo>
                <a:cubicBezTo>
                  <a:pt x="8" y="15"/>
                  <a:pt x="8" y="16"/>
                  <a:pt x="8" y="17"/>
                </a:cubicBezTo>
                <a:cubicBezTo>
                  <a:pt x="8" y="18"/>
                  <a:pt x="8" y="19"/>
                  <a:pt x="9" y="20"/>
                </a:cubicBezTo>
                <a:cubicBezTo>
                  <a:pt x="17" y="28"/>
                  <a:pt x="17" y="28"/>
                  <a:pt x="17" y="28"/>
                </a:cubicBezTo>
                <a:cubicBezTo>
                  <a:pt x="18" y="29"/>
                  <a:pt x="19" y="29"/>
                  <a:pt x="20" y="29"/>
                </a:cubicBezTo>
                <a:cubicBezTo>
                  <a:pt x="21" y="29"/>
                  <a:pt x="22" y="29"/>
                  <a:pt x="23" y="28"/>
                </a:cubicBezTo>
                <a:cubicBezTo>
                  <a:pt x="22" y="27"/>
                  <a:pt x="20" y="26"/>
                  <a:pt x="20" y="24"/>
                </a:cubicBezTo>
                <a:cubicBezTo>
                  <a:pt x="20" y="22"/>
                  <a:pt x="22" y="20"/>
                  <a:pt x="24" y="20"/>
                </a:cubicBezTo>
                <a:cubicBezTo>
                  <a:pt x="26" y="20"/>
                  <a:pt x="27" y="21"/>
                  <a:pt x="28" y="23"/>
                </a:cubicBezTo>
                <a:cubicBezTo>
                  <a:pt x="29" y="22"/>
                  <a:pt x="30" y="21"/>
                  <a:pt x="30" y="20"/>
                </a:cubicBezTo>
                <a:cubicBezTo>
                  <a:pt x="30" y="19"/>
                  <a:pt x="29" y="18"/>
                  <a:pt x="29" y="17"/>
                </a:cubicBezTo>
                <a:close/>
                <a:moveTo>
                  <a:pt x="57" y="45"/>
                </a:moveTo>
                <a:cubicBezTo>
                  <a:pt x="48" y="37"/>
                  <a:pt x="48" y="37"/>
                  <a:pt x="48" y="37"/>
                </a:cubicBezTo>
                <a:cubicBezTo>
                  <a:pt x="48" y="36"/>
                  <a:pt x="47" y="36"/>
                  <a:pt x="46" y="36"/>
                </a:cubicBezTo>
                <a:cubicBezTo>
                  <a:pt x="45" y="36"/>
                  <a:pt x="44" y="36"/>
                  <a:pt x="43" y="37"/>
                </a:cubicBezTo>
                <a:cubicBezTo>
                  <a:pt x="44" y="39"/>
                  <a:pt x="46" y="40"/>
                  <a:pt x="46" y="42"/>
                </a:cubicBezTo>
                <a:cubicBezTo>
                  <a:pt x="46" y="44"/>
                  <a:pt x="44" y="46"/>
                  <a:pt x="42" y="46"/>
                </a:cubicBezTo>
                <a:cubicBezTo>
                  <a:pt x="40" y="46"/>
                  <a:pt x="39" y="44"/>
                  <a:pt x="37" y="43"/>
                </a:cubicBezTo>
                <a:cubicBezTo>
                  <a:pt x="37" y="43"/>
                  <a:pt x="36" y="44"/>
                  <a:pt x="36" y="46"/>
                </a:cubicBezTo>
                <a:cubicBezTo>
                  <a:pt x="36" y="47"/>
                  <a:pt x="36" y="48"/>
                  <a:pt x="37" y="48"/>
                </a:cubicBezTo>
                <a:cubicBezTo>
                  <a:pt x="45" y="57"/>
                  <a:pt x="45" y="57"/>
                  <a:pt x="45" y="57"/>
                </a:cubicBezTo>
                <a:cubicBezTo>
                  <a:pt x="46" y="57"/>
                  <a:pt x="47" y="58"/>
                  <a:pt x="48" y="58"/>
                </a:cubicBezTo>
                <a:cubicBezTo>
                  <a:pt x="49" y="58"/>
                  <a:pt x="50" y="57"/>
                  <a:pt x="51" y="57"/>
                </a:cubicBezTo>
                <a:cubicBezTo>
                  <a:pt x="57" y="51"/>
                  <a:pt x="57" y="51"/>
                  <a:pt x="57" y="51"/>
                </a:cubicBezTo>
                <a:cubicBezTo>
                  <a:pt x="58" y="50"/>
                  <a:pt x="58" y="49"/>
                  <a:pt x="58" y="48"/>
                </a:cubicBezTo>
                <a:cubicBezTo>
                  <a:pt x="58" y="47"/>
                  <a:pt x="58" y="46"/>
                  <a:pt x="57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63" name="Freeform 58">
            <a:extLst>
              <a:ext uri="{FF2B5EF4-FFF2-40B4-BE49-F238E27FC236}">
                <a16:creationId xmlns:a16="http://schemas.microsoft.com/office/drawing/2014/main" id="{FFD2295C-B1AA-3542-9314-E27FBE0A2B2A}"/>
              </a:ext>
            </a:extLst>
          </p:cNvPr>
          <p:cNvSpPr>
            <a:spLocks noEditPoints="1"/>
          </p:cNvSpPr>
          <p:nvPr/>
        </p:nvSpPr>
        <p:spPr bwMode="auto">
          <a:xfrm>
            <a:off x="7423150" y="1989138"/>
            <a:ext cx="212725" cy="212725"/>
          </a:xfrm>
          <a:custGeom>
            <a:avLst/>
            <a:gdLst>
              <a:gd name="T0" fmla="*/ 31 w 62"/>
              <a:gd name="T1" fmla="*/ 62 h 62"/>
              <a:gd name="T2" fmla="*/ 0 w 62"/>
              <a:gd name="T3" fmla="*/ 31 h 62"/>
              <a:gd name="T4" fmla="*/ 31 w 62"/>
              <a:gd name="T5" fmla="*/ 0 h 62"/>
              <a:gd name="T6" fmla="*/ 62 w 62"/>
              <a:gd name="T7" fmla="*/ 31 h 62"/>
              <a:gd name="T8" fmla="*/ 31 w 62"/>
              <a:gd name="T9" fmla="*/ 62 h 62"/>
              <a:gd name="T10" fmla="*/ 31 w 62"/>
              <a:gd name="T11" fmla="*/ 9 h 62"/>
              <a:gd name="T12" fmla="*/ 9 w 62"/>
              <a:gd name="T13" fmla="*/ 31 h 62"/>
              <a:gd name="T14" fmla="*/ 31 w 62"/>
              <a:gd name="T15" fmla="*/ 53 h 62"/>
              <a:gd name="T16" fmla="*/ 53 w 62"/>
              <a:gd name="T17" fmla="*/ 31 h 62"/>
              <a:gd name="T18" fmla="*/ 31 w 62"/>
              <a:gd name="T19" fmla="*/ 9 h 62"/>
              <a:gd name="T20" fmla="*/ 31 w 62"/>
              <a:gd name="T21" fmla="*/ 45 h 62"/>
              <a:gd name="T22" fmla="*/ 27 w 62"/>
              <a:gd name="T23" fmla="*/ 45 h 62"/>
              <a:gd name="T24" fmla="*/ 15 w 62"/>
              <a:gd name="T25" fmla="*/ 33 h 62"/>
              <a:gd name="T26" fmla="*/ 15 w 62"/>
              <a:gd name="T27" fmla="*/ 29 h 62"/>
              <a:gd name="T28" fmla="*/ 19 w 62"/>
              <a:gd name="T29" fmla="*/ 25 h 62"/>
              <a:gd name="T30" fmla="*/ 23 w 62"/>
              <a:gd name="T31" fmla="*/ 25 h 62"/>
              <a:gd name="T32" fmla="*/ 29 w 62"/>
              <a:gd name="T33" fmla="*/ 31 h 62"/>
              <a:gd name="T34" fmla="*/ 40 w 62"/>
              <a:gd name="T35" fmla="*/ 20 h 62"/>
              <a:gd name="T36" fmla="*/ 43 w 62"/>
              <a:gd name="T37" fmla="*/ 20 h 62"/>
              <a:gd name="T38" fmla="*/ 48 w 62"/>
              <a:gd name="T39" fmla="*/ 24 h 62"/>
              <a:gd name="T40" fmla="*/ 48 w 62"/>
              <a:gd name="T41" fmla="*/ 28 h 62"/>
              <a:gd name="T42" fmla="*/ 31 w 62"/>
              <a:gd name="T43" fmla="*/ 45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3" y="43"/>
                  <a:pt x="53" y="31"/>
                </a:cubicBezTo>
                <a:cubicBezTo>
                  <a:pt x="53" y="19"/>
                  <a:pt x="43" y="9"/>
                  <a:pt x="31" y="9"/>
                </a:cubicBezTo>
                <a:close/>
                <a:moveTo>
                  <a:pt x="31" y="45"/>
                </a:moveTo>
                <a:cubicBezTo>
                  <a:pt x="30" y="46"/>
                  <a:pt x="28" y="46"/>
                  <a:pt x="27" y="45"/>
                </a:cubicBezTo>
                <a:cubicBezTo>
                  <a:pt x="15" y="33"/>
                  <a:pt x="15" y="33"/>
                  <a:pt x="15" y="33"/>
                </a:cubicBezTo>
                <a:cubicBezTo>
                  <a:pt x="14" y="32"/>
                  <a:pt x="14" y="30"/>
                  <a:pt x="15" y="29"/>
                </a:cubicBezTo>
                <a:cubicBezTo>
                  <a:pt x="19" y="25"/>
                  <a:pt x="19" y="25"/>
                  <a:pt x="19" y="25"/>
                </a:cubicBezTo>
                <a:cubicBezTo>
                  <a:pt x="20" y="24"/>
                  <a:pt x="22" y="24"/>
                  <a:pt x="23" y="25"/>
                </a:cubicBezTo>
                <a:cubicBezTo>
                  <a:pt x="29" y="31"/>
                  <a:pt x="29" y="31"/>
                  <a:pt x="29" y="31"/>
                </a:cubicBezTo>
                <a:cubicBezTo>
                  <a:pt x="40" y="20"/>
                  <a:pt x="40" y="20"/>
                  <a:pt x="40" y="20"/>
                </a:cubicBezTo>
                <a:cubicBezTo>
                  <a:pt x="41" y="19"/>
                  <a:pt x="42" y="19"/>
                  <a:pt x="43" y="20"/>
                </a:cubicBezTo>
                <a:cubicBezTo>
                  <a:pt x="48" y="24"/>
                  <a:pt x="48" y="24"/>
                  <a:pt x="48" y="24"/>
                </a:cubicBezTo>
                <a:cubicBezTo>
                  <a:pt x="49" y="25"/>
                  <a:pt x="49" y="27"/>
                  <a:pt x="48" y="28"/>
                </a:cubicBezTo>
                <a:lnTo>
                  <a:pt x="31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64" name="Freeform 59">
            <a:extLst>
              <a:ext uri="{FF2B5EF4-FFF2-40B4-BE49-F238E27FC236}">
                <a16:creationId xmlns:a16="http://schemas.microsoft.com/office/drawing/2014/main" id="{B6D8F3D4-2F03-5B41-B839-E65A3B596D87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1989138"/>
            <a:ext cx="209550" cy="212725"/>
          </a:xfrm>
          <a:custGeom>
            <a:avLst/>
            <a:gdLst>
              <a:gd name="T0" fmla="*/ 31 w 61"/>
              <a:gd name="T1" fmla="*/ 62 h 62"/>
              <a:gd name="T2" fmla="*/ 0 w 61"/>
              <a:gd name="T3" fmla="*/ 31 h 62"/>
              <a:gd name="T4" fmla="*/ 31 w 61"/>
              <a:gd name="T5" fmla="*/ 0 h 62"/>
              <a:gd name="T6" fmla="*/ 61 w 61"/>
              <a:gd name="T7" fmla="*/ 31 h 62"/>
              <a:gd name="T8" fmla="*/ 31 w 61"/>
              <a:gd name="T9" fmla="*/ 62 h 62"/>
              <a:gd name="T10" fmla="*/ 40 w 61"/>
              <a:gd name="T11" fmla="*/ 47 h 62"/>
              <a:gd name="T12" fmla="*/ 40 w 61"/>
              <a:gd name="T13" fmla="*/ 44 h 62"/>
              <a:gd name="T14" fmla="*/ 28 w 61"/>
              <a:gd name="T15" fmla="*/ 31 h 62"/>
              <a:gd name="T16" fmla="*/ 40 w 61"/>
              <a:gd name="T17" fmla="*/ 19 h 62"/>
              <a:gd name="T18" fmla="*/ 40 w 61"/>
              <a:gd name="T19" fmla="*/ 15 h 62"/>
              <a:gd name="T20" fmla="*/ 36 w 61"/>
              <a:gd name="T21" fmla="*/ 11 h 62"/>
              <a:gd name="T22" fmla="*/ 33 w 61"/>
              <a:gd name="T23" fmla="*/ 11 h 62"/>
              <a:gd name="T24" fmla="*/ 14 w 61"/>
              <a:gd name="T25" fmla="*/ 29 h 62"/>
              <a:gd name="T26" fmla="*/ 14 w 61"/>
              <a:gd name="T27" fmla="*/ 33 h 62"/>
              <a:gd name="T28" fmla="*/ 33 w 61"/>
              <a:gd name="T29" fmla="*/ 51 h 62"/>
              <a:gd name="T30" fmla="*/ 36 w 61"/>
              <a:gd name="T31" fmla="*/ 51 h 62"/>
              <a:gd name="T32" fmla="*/ 40 w 61"/>
              <a:gd name="T33" fmla="*/ 47 h 6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40" y="47"/>
                </a:moveTo>
                <a:cubicBezTo>
                  <a:pt x="41" y="46"/>
                  <a:pt x="41" y="45"/>
                  <a:pt x="40" y="44"/>
                </a:cubicBezTo>
                <a:cubicBezTo>
                  <a:pt x="28" y="31"/>
                  <a:pt x="28" y="31"/>
                  <a:pt x="28" y="31"/>
                </a:cubicBezTo>
                <a:cubicBezTo>
                  <a:pt x="40" y="19"/>
                  <a:pt x="40" y="19"/>
                  <a:pt x="40" y="19"/>
                </a:cubicBezTo>
                <a:cubicBezTo>
                  <a:pt x="41" y="18"/>
                  <a:pt x="41" y="16"/>
                  <a:pt x="40" y="15"/>
                </a:cubicBezTo>
                <a:cubicBezTo>
                  <a:pt x="36" y="11"/>
                  <a:pt x="36" y="11"/>
                  <a:pt x="36" y="11"/>
                </a:cubicBezTo>
                <a:cubicBezTo>
                  <a:pt x="35" y="10"/>
                  <a:pt x="34" y="10"/>
                  <a:pt x="33" y="11"/>
                </a:cubicBezTo>
                <a:cubicBezTo>
                  <a:pt x="14" y="29"/>
                  <a:pt x="14" y="29"/>
                  <a:pt x="14" y="29"/>
                </a:cubicBezTo>
                <a:cubicBezTo>
                  <a:pt x="13" y="30"/>
                  <a:pt x="13" y="32"/>
                  <a:pt x="14" y="33"/>
                </a:cubicBezTo>
                <a:cubicBezTo>
                  <a:pt x="33" y="51"/>
                  <a:pt x="33" y="51"/>
                  <a:pt x="33" y="51"/>
                </a:cubicBezTo>
                <a:cubicBezTo>
                  <a:pt x="34" y="52"/>
                  <a:pt x="35" y="52"/>
                  <a:pt x="36" y="51"/>
                </a:cubicBezTo>
                <a:lnTo>
                  <a:pt x="40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65" name="Freeform 60">
            <a:extLst>
              <a:ext uri="{FF2B5EF4-FFF2-40B4-BE49-F238E27FC236}">
                <a16:creationId xmlns:a16="http://schemas.microsoft.com/office/drawing/2014/main" id="{83DE3A18-2DD8-534B-8ED9-CDD7910BBE4B}"/>
              </a:ext>
            </a:extLst>
          </p:cNvPr>
          <p:cNvSpPr>
            <a:spLocks/>
          </p:cNvSpPr>
          <p:nvPr/>
        </p:nvSpPr>
        <p:spPr bwMode="auto">
          <a:xfrm>
            <a:off x="8432800" y="1974850"/>
            <a:ext cx="147638" cy="223838"/>
          </a:xfrm>
          <a:custGeom>
            <a:avLst/>
            <a:gdLst>
              <a:gd name="T0" fmla="*/ 20 w 43"/>
              <a:gd name="T1" fmla="*/ 33 h 65"/>
              <a:gd name="T2" fmla="*/ 42 w 43"/>
              <a:gd name="T3" fmla="*/ 54 h 65"/>
              <a:gd name="T4" fmla="*/ 42 w 43"/>
              <a:gd name="T5" fmla="*/ 58 h 65"/>
              <a:gd name="T6" fmla="*/ 35 w 43"/>
              <a:gd name="T7" fmla="*/ 64 h 65"/>
              <a:gd name="T8" fmla="*/ 31 w 43"/>
              <a:gd name="T9" fmla="*/ 64 h 65"/>
              <a:gd name="T10" fmla="*/ 1 w 43"/>
              <a:gd name="T11" fmla="*/ 35 h 65"/>
              <a:gd name="T12" fmla="*/ 1 w 43"/>
              <a:gd name="T13" fmla="*/ 31 h 65"/>
              <a:gd name="T14" fmla="*/ 31 w 43"/>
              <a:gd name="T15" fmla="*/ 1 h 65"/>
              <a:gd name="T16" fmla="*/ 35 w 43"/>
              <a:gd name="T17" fmla="*/ 1 h 65"/>
              <a:gd name="T18" fmla="*/ 42 w 43"/>
              <a:gd name="T19" fmla="*/ 8 h 65"/>
              <a:gd name="T20" fmla="*/ 42 w 43"/>
              <a:gd name="T21" fmla="*/ 11 h 65"/>
              <a:gd name="T22" fmla="*/ 20 w 43"/>
              <a:gd name="T23" fmla="*/ 33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3" h="65">
                <a:moveTo>
                  <a:pt x="20" y="33"/>
                </a:moveTo>
                <a:cubicBezTo>
                  <a:pt x="42" y="54"/>
                  <a:pt x="42" y="54"/>
                  <a:pt x="42" y="54"/>
                </a:cubicBezTo>
                <a:cubicBezTo>
                  <a:pt x="43" y="55"/>
                  <a:pt x="43" y="57"/>
                  <a:pt x="42" y="58"/>
                </a:cubicBezTo>
                <a:cubicBezTo>
                  <a:pt x="35" y="64"/>
                  <a:pt x="35" y="64"/>
                  <a:pt x="35" y="64"/>
                </a:cubicBezTo>
                <a:cubicBezTo>
                  <a:pt x="34" y="65"/>
                  <a:pt x="32" y="65"/>
                  <a:pt x="31" y="64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4"/>
                  <a:pt x="0" y="32"/>
                  <a:pt x="1" y="31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0"/>
                  <a:pt x="34" y="0"/>
                  <a:pt x="35" y="1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9"/>
                  <a:pt x="43" y="10"/>
                  <a:pt x="42" y="11"/>
                </a:cubicBezTo>
                <a:lnTo>
                  <a:pt x="20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66" name="Oval 61">
            <a:extLst>
              <a:ext uri="{FF2B5EF4-FFF2-40B4-BE49-F238E27FC236}">
                <a16:creationId xmlns:a16="http://schemas.microsoft.com/office/drawing/2014/main" id="{5E88BDCB-2BEA-F84E-AF5F-A072FA46B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1989138"/>
            <a:ext cx="209550" cy="212725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3367" name="Freeform 62">
            <a:extLst>
              <a:ext uri="{FF2B5EF4-FFF2-40B4-BE49-F238E27FC236}">
                <a16:creationId xmlns:a16="http://schemas.microsoft.com/office/drawing/2014/main" id="{A828D053-7283-8D48-A6DD-5D265A1E2036}"/>
              </a:ext>
            </a:extLst>
          </p:cNvPr>
          <p:cNvSpPr>
            <a:spLocks noEditPoints="1"/>
          </p:cNvSpPr>
          <p:nvPr/>
        </p:nvSpPr>
        <p:spPr bwMode="auto">
          <a:xfrm>
            <a:off x="65088" y="2357438"/>
            <a:ext cx="247650" cy="247650"/>
          </a:xfrm>
          <a:custGeom>
            <a:avLst/>
            <a:gdLst>
              <a:gd name="T0" fmla="*/ 72 w 72"/>
              <a:gd name="T1" fmla="*/ 68 h 72"/>
              <a:gd name="T2" fmla="*/ 68 w 72"/>
              <a:gd name="T3" fmla="*/ 72 h 72"/>
              <a:gd name="T4" fmla="*/ 29 w 72"/>
              <a:gd name="T5" fmla="*/ 72 h 72"/>
              <a:gd name="T6" fmla="*/ 25 w 72"/>
              <a:gd name="T7" fmla="*/ 68 h 72"/>
              <a:gd name="T8" fmla="*/ 25 w 72"/>
              <a:gd name="T9" fmla="*/ 62 h 72"/>
              <a:gd name="T10" fmla="*/ 4 w 72"/>
              <a:gd name="T11" fmla="*/ 62 h 72"/>
              <a:gd name="T12" fmla="*/ 0 w 72"/>
              <a:gd name="T13" fmla="*/ 58 h 72"/>
              <a:gd name="T14" fmla="*/ 0 w 72"/>
              <a:gd name="T15" fmla="*/ 4 h 72"/>
              <a:gd name="T16" fmla="*/ 4 w 72"/>
              <a:gd name="T17" fmla="*/ 0 h 72"/>
              <a:gd name="T18" fmla="*/ 47 w 72"/>
              <a:gd name="T19" fmla="*/ 0 h 72"/>
              <a:gd name="T20" fmla="*/ 51 w 72"/>
              <a:gd name="T21" fmla="*/ 4 h 72"/>
              <a:gd name="T22" fmla="*/ 51 w 72"/>
              <a:gd name="T23" fmla="*/ 17 h 72"/>
              <a:gd name="T24" fmla="*/ 53 w 72"/>
              <a:gd name="T25" fmla="*/ 18 h 72"/>
              <a:gd name="T26" fmla="*/ 69 w 72"/>
              <a:gd name="T27" fmla="*/ 35 h 72"/>
              <a:gd name="T28" fmla="*/ 72 w 72"/>
              <a:gd name="T29" fmla="*/ 41 h 72"/>
              <a:gd name="T30" fmla="*/ 72 w 72"/>
              <a:gd name="T31" fmla="*/ 68 h 72"/>
              <a:gd name="T32" fmla="*/ 41 w 72"/>
              <a:gd name="T33" fmla="*/ 7 h 72"/>
              <a:gd name="T34" fmla="*/ 40 w 72"/>
              <a:gd name="T35" fmla="*/ 5 h 72"/>
              <a:gd name="T36" fmla="*/ 11 w 72"/>
              <a:gd name="T37" fmla="*/ 5 h 72"/>
              <a:gd name="T38" fmla="*/ 10 w 72"/>
              <a:gd name="T39" fmla="*/ 7 h 72"/>
              <a:gd name="T40" fmla="*/ 10 w 72"/>
              <a:gd name="T41" fmla="*/ 9 h 72"/>
              <a:gd name="T42" fmla="*/ 11 w 72"/>
              <a:gd name="T43" fmla="*/ 11 h 72"/>
              <a:gd name="T44" fmla="*/ 40 w 72"/>
              <a:gd name="T45" fmla="*/ 11 h 72"/>
              <a:gd name="T46" fmla="*/ 41 w 72"/>
              <a:gd name="T47" fmla="*/ 9 h 72"/>
              <a:gd name="T48" fmla="*/ 41 w 72"/>
              <a:gd name="T49" fmla="*/ 7 h 72"/>
              <a:gd name="T50" fmla="*/ 67 w 72"/>
              <a:gd name="T51" fmla="*/ 67 h 72"/>
              <a:gd name="T52" fmla="*/ 67 w 72"/>
              <a:gd name="T53" fmla="*/ 41 h 72"/>
              <a:gd name="T54" fmla="*/ 50 w 72"/>
              <a:gd name="T55" fmla="*/ 41 h 72"/>
              <a:gd name="T56" fmla="*/ 46 w 72"/>
              <a:gd name="T57" fmla="*/ 38 h 72"/>
              <a:gd name="T58" fmla="*/ 46 w 72"/>
              <a:gd name="T59" fmla="*/ 21 h 72"/>
              <a:gd name="T60" fmla="*/ 31 w 72"/>
              <a:gd name="T61" fmla="*/ 21 h 72"/>
              <a:gd name="T62" fmla="*/ 31 w 72"/>
              <a:gd name="T63" fmla="*/ 67 h 72"/>
              <a:gd name="T64" fmla="*/ 67 w 72"/>
              <a:gd name="T65" fmla="*/ 67 h 72"/>
              <a:gd name="T66" fmla="*/ 63 w 72"/>
              <a:gd name="T67" fmla="*/ 36 h 72"/>
              <a:gd name="T68" fmla="*/ 51 w 72"/>
              <a:gd name="T69" fmla="*/ 24 h 72"/>
              <a:gd name="T70" fmla="*/ 51 w 72"/>
              <a:gd name="T71" fmla="*/ 36 h 72"/>
              <a:gd name="T72" fmla="*/ 63 w 72"/>
              <a:gd name="T73" fmla="*/ 36 h 7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72" h="72">
                <a:moveTo>
                  <a:pt x="72" y="68"/>
                </a:moveTo>
                <a:cubicBezTo>
                  <a:pt x="72" y="71"/>
                  <a:pt x="70" y="72"/>
                  <a:pt x="68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27" y="72"/>
                  <a:pt x="25" y="71"/>
                  <a:pt x="25" y="68"/>
                </a:cubicBezTo>
                <a:cubicBezTo>
                  <a:pt x="25" y="62"/>
                  <a:pt x="25" y="62"/>
                  <a:pt x="25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1" y="62"/>
                  <a:pt x="0" y="60"/>
                  <a:pt x="0" y="5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9" y="0"/>
                  <a:pt x="51" y="2"/>
                  <a:pt x="51" y="4"/>
                </a:cubicBezTo>
                <a:cubicBezTo>
                  <a:pt x="51" y="17"/>
                  <a:pt x="51" y="17"/>
                  <a:pt x="51" y="17"/>
                </a:cubicBezTo>
                <a:cubicBezTo>
                  <a:pt x="52" y="18"/>
                  <a:pt x="52" y="18"/>
                  <a:pt x="53" y="18"/>
                </a:cubicBezTo>
                <a:cubicBezTo>
                  <a:pt x="69" y="35"/>
                  <a:pt x="69" y="35"/>
                  <a:pt x="69" y="35"/>
                </a:cubicBezTo>
                <a:cubicBezTo>
                  <a:pt x="71" y="36"/>
                  <a:pt x="72" y="39"/>
                  <a:pt x="72" y="41"/>
                </a:cubicBezTo>
                <a:lnTo>
                  <a:pt x="72" y="68"/>
                </a:lnTo>
                <a:close/>
                <a:moveTo>
                  <a:pt x="41" y="7"/>
                </a:moveTo>
                <a:cubicBezTo>
                  <a:pt x="41" y="6"/>
                  <a:pt x="40" y="5"/>
                  <a:pt x="40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0" y="6"/>
                  <a:pt x="10" y="7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10"/>
                  <a:pt x="11" y="11"/>
                  <a:pt x="11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1"/>
                  <a:pt x="41" y="10"/>
                  <a:pt x="41" y="9"/>
                </a:cubicBezTo>
                <a:lnTo>
                  <a:pt x="41" y="7"/>
                </a:lnTo>
                <a:close/>
                <a:moveTo>
                  <a:pt x="67" y="67"/>
                </a:moveTo>
                <a:cubicBezTo>
                  <a:pt x="67" y="41"/>
                  <a:pt x="67" y="41"/>
                  <a:pt x="67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48" y="41"/>
                  <a:pt x="46" y="40"/>
                  <a:pt x="46" y="38"/>
                </a:cubicBezTo>
                <a:cubicBezTo>
                  <a:pt x="46" y="21"/>
                  <a:pt x="46" y="21"/>
                  <a:pt x="46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67"/>
                  <a:pt x="31" y="67"/>
                  <a:pt x="31" y="67"/>
                </a:cubicBezTo>
                <a:lnTo>
                  <a:pt x="67" y="67"/>
                </a:lnTo>
                <a:close/>
                <a:moveTo>
                  <a:pt x="63" y="36"/>
                </a:moveTo>
                <a:cubicBezTo>
                  <a:pt x="51" y="24"/>
                  <a:pt x="51" y="24"/>
                  <a:pt x="51" y="24"/>
                </a:cubicBezTo>
                <a:cubicBezTo>
                  <a:pt x="51" y="36"/>
                  <a:pt x="51" y="36"/>
                  <a:pt x="51" y="36"/>
                </a:cubicBezTo>
                <a:lnTo>
                  <a:pt x="63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68" name="Freeform 63">
            <a:extLst>
              <a:ext uri="{FF2B5EF4-FFF2-40B4-BE49-F238E27FC236}">
                <a16:creationId xmlns:a16="http://schemas.microsoft.com/office/drawing/2014/main" id="{3C0C8B9B-0159-A74E-ACDE-DB3E413F4A4C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2374900"/>
            <a:ext cx="268288" cy="195263"/>
          </a:xfrm>
          <a:custGeom>
            <a:avLst/>
            <a:gdLst>
              <a:gd name="T0" fmla="*/ 62 w 78"/>
              <a:gd name="T1" fmla="*/ 57 h 57"/>
              <a:gd name="T2" fmla="*/ 18 w 78"/>
              <a:gd name="T3" fmla="*/ 57 h 57"/>
              <a:gd name="T4" fmla="*/ 0 w 78"/>
              <a:gd name="T5" fmla="*/ 39 h 57"/>
              <a:gd name="T6" fmla="*/ 11 w 78"/>
              <a:gd name="T7" fmla="*/ 23 h 57"/>
              <a:gd name="T8" fmla="*/ 11 w 78"/>
              <a:gd name="T9" fmla="*/ 21 h 57"/>
              <a:gd name="T10" fmla="*/ 31 w 78"/>
              <a:gd name="T11" fmla="*/ 0 h 57"/>
              <a:gd name="T12" fmla="*/ 50 w 78"/>
              <a:gd name="T13" fmla="*/ 13 h 57"/>
              <a:gd name="T14" fmla="*/ 57 w 78"/>
              <a:gd name="T15" fmla="*/ 11 h 57"/>
              <a:gd name="T16" fmla="*/ 67 w 78"/>
              <a:gd name="T17" fmla="*/ 21 h 57"/>
              <a:gd name="T18" fmla="*/ 66 w 78"/>
              <a:gd name="T19" fmla="*/ 27 h 57"/>
              <a:gd name="T20" fmla="*/ 78 w 78"/>
              <a:gd name="T21" fmla="*/ 42 h 57"/>
              <a:gd name="T22" fmla="*/ 62 w 78"/>
              <a:gd name="T23" fmla="*/ 57 h 57"/>
              <a:gd name="T24" fmla="*/ 51 w 78"/>
              <a:gd name="T25" fmla="*/ 31 h 57"/>
              <a:gd name="T26" fmla="*/ 42 w 78"/>
              <a:gd name="T27" fmla="*/ 31 h 57"/>
              <a:gd name="T28" fmla="*/ 42 w 78"/>
              <a:gd name="T29" fmla="*/ 17 h 57"/>
              <a:gd name="T30" fmla="*/ 40 w 78"/>
              <a:gd name="T31" fmla="*/ 16 h 57"/>
              <a:gd name="T32" fmla="*/ 33 w 78"/>
              <a:gd name="T33" fmla="*/ 16 h 57"/>
              <a:gd name="T34" fmla="*/ 31 w 78"/>
              <a:gd name="T35" fmla="*/ 17 h 57"/>
              <a:gd name="T36" fmla="*/ 31 w 78"/>
              <a:gd name="T37" fmla="*/ 31 h 57"/>
              <a:gd name="T38" fmla="*/ 22 w 78"/>
              <a:gd name="T39" fmla="*/ 31 h 57"/>
              <a:gd name="T40" fmla="*/ 21 w 78"/>
              <a:gd name="T41" fmla="*/ 33 h 57"/>
              <a:gd name="T42" fmla="*/ 21 w 78"/>
              <a:gd name="T43" fmla="*/ 34 h 57"/>
              <a:gd name="T44" fmla="*/ 36 w 78"/>
              <a:gd name="T45" fmla="*/ 48 h 57"/>
              <a:gd name="T46" fmla="*/ 36 w 78"/>
              <a:gd name="T47" fmla="*/ 48 h 57"/>
              <a:gd name="T48" fmla="*/ 37 w 78"/>
              <a:gd name="T49" fmla="*/ 48 h 57"/>
              <a:gd name="T50" fmla="*/ 51 w 78"/>
              <a:gd name="T51" fmla="*/ 34 h 57"/>
              <a:gd name="T52" fmla="*/ 52 w 78"/>
              <a:gd name="T53" fmla="*/ 33 h 57"/>
              <a:gd name="T54" fmla="*/ 51 w 78"/>
              <a:gd name="T55" fmla="*/ 31 h 5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78" h="57">
                <a:moveTo>
                  <a:pt x="62" y="57"/>
                </a:moveTo>
                <a:cubicBezTo>
                  <a:pt x="18" y="57"/>
                  <a:pt x="18" y="57"/>
                  <a:pt x="18" y="57"/>
                </a:cubicBezTo>
                <a:cubicBezTo>
                  <a:pt x="9" y="57"/>
                  <a:pt x="0" y="49"/>
                  <a:pt x="0" y="39"/>
                </a:cubicBezTo>
                <a:cubicBezTo>
                  <a:pt x="0" y="32"/>
                  <a:pt x="5" y="26"/>
                  <a:pt x="11" y="23"/>
                </a:cubicBezTo>
                <a:cubicBezTo>
                  <a:pt x="11" y="22"/>
                  <a:pt x="11" y="22"/>
                  <a:pt x="11" y="21"/>
                </a:cubicBezTo>
                <a:cubicBezTo>
                  <a:pt x="11" y="10"/>
                  <a:pt x="20" y="0"/>
                  <a:pt x="31" y="0"/>
                </a:cubicBezTo>
                <a:cubicBezTo>
                  <a:pt x="40" y="0"/>
                  <a:pt x="47" y="6"/>
                  <a:pt x="50" y="13"/>
                </a:cubicBezTo>
                <a:cubicBezTo>
                  <a:pt x="52" y="12"/>
                  <a:pt x="55" y="11"/>
                  <a:pt x="57" y="11"/>
                </a:cubicBezTo>
                <a:cubicBezTo>
                  <a:pt x="63" y="11"/>
                  <a:pt x="67" y="15"/>
                  <a:pt x="67" y="21"/>
                </a:cubicBezTo>
                <a:cubicBezTo>
                  <a:pt x="67" y="23"/>
                  <a:pt x="67" y="25"/>
                  <a:pt x="66" y="27"/>
                </a:cubicBezTo>
                <a:cubicBezTo>
                  <a:pt x="73" y="28"/>
                  <a:pt x="78" y="34"/>
                  <a:pt x="78" y="42"/>
                </a:cubicBezTo>
                <a:cubicBezTo>
                  <a:pt x="78" y="50"/>
                  <a:pt x="71" y="57"/>
                  <a:pt x="62" y="57"/>
                </a:cubicBezTo>
                <a:close/>
                <a:moveTo>
                  <a:pt x="51" y="31"/>
                </a:moveTo>
                <a:cubicBezTo>
                  <a:pt x="42" y="31"/>
                  <a:pt x="42" y="31"/>
                  <a:pt x="42" y="31"/>
                </a:cubicBezTo>
                <a:cubicBezTo>
                  <a:pt x="42" y="17"/>
                  <a:pt x="42" y="17"/>
                  <a:pt x="42" y="17"/>
                </a:cubicBezTo>
                <a:cubicBezTo>
                  <a:pt x="42" y="16"/>
                  <a:pt x="41" y="16"/>
                  <a:pt x="40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2" y="16"/>
                  <a:pt x="31" y="16"/>
                  <a:pt x="31" y="17"/>
                </a:cubicBezTo>
                <a:cubicBezTo>
                  <a:pt x="31" y="31"/>
                  <a:pt x="31" y="31"/>
                  <a:pt x="31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1" y="32"/>
                  <a:pt x="21" y="33"/>
                </a:cubicBezTo>
                <a:cubicBezTo>
                  <a:pt x="21" y="33"/>
                  <a:pt x="21" y="33"/>
                  <a:pt x="21" y="34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7" y="48"/>
                  <a:pt x="37" y="48"/>
                  <a:pt x="37" y="48"/>
                </a:cubicBezTo>
                <a:cubicBezTo>
                  <a:pt x="51" y="34"/>
                  <a:pt x="51" y="34"/>
                  <a:pt x="51" y="34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2"/>
                  <a:pt x="51" y="31"/>
                  <a:pt x="51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69" name="Freeform 64">
            <a:extLst>
              <a:ext uri="{FF2B5EF4-FFF2-40B4-BE49-F238E27FC236}">
                <a16:creationId xmlns:a16="http://schemas.microsoft.com/office/drawing/2014/main" id="{3434500F-7051-1840-9AEC-62C3D0E3BC5B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2374900"/>
            <a:ext cx="141287" cy="212725"/>
          </a:xfrm>
          <a:custGeom>
            <a:avLst/>
            <a:gdLst>
              <a:gd name="T0" fmla="*/ 37 w 41"/>
              <a:gd name="T1" fmla="*/ 20 h 62"/>
              <a:gd name="T2" fmla="*/ 20 w 41"/>
              <a:gd name="T3" fmla="*/ 40 h 62"/>
              <a:gd name="T4" fmla="*/ 11 w 41"/>
              <a:gd name="T5" fmla="*/ 47 h 62"/>
              <a:gd name="T6" fmla="*/ 11 w 41"/>
              <a:gd name="T7" fmla="*/ 48 h 62"/>
              <a:gd name="T8" fmla="*/ 15 w 41"/>
              <a:gd name="T9" fmla="*/ 54 h 62"/>
              <a:gd name="T10" fmla="*/ 7 w 41"/>
              <a:gd name="T11" fmla="*/ 62 h 62"/>
              <a:gd name="T12" fmla="*/ 0 w 41"/>
              <a:gd name="T13" fmla="*/ 54 h 62"/>
              <a:gd name="T14" fmla="*/ 4 w 41"/>
              <a:gd name="T15" fmla="*/ 48 h 62"/>
              <a:gd name="T16" fmla="*/ 4 w 41"/>
              <a:gd name="T17" fmla="*/ 15 h 62"/>
              <a:gd name="T18" fmla="*/ 0 w 41"/>
              <a:gd name="T19" fmla="*/ 8 h 62"/>
              <a:gd name="T20" fmla="*/ 7 w 41"/>
              <a:gd name="T21" fmla="*/ 0 h 62"/>
              <a:gd name="T22" fmla="*/ 15 w 41"/>
              <a:gd name="T23" fmla="*/ 8 h 62"/>
              <a:gd name="T24" fmla="*/ 11 w 41"/>
              <a:gd name="T25" fmla="*/ 15 h 62"/>
              <a:gd name="T26" fmla="*/ 11 w 41"/>
              <a:gd name="T27" fmla="*/ 35 h 62"/>
              <a:gd name="T28" fmla="*/ 18 w 41"/>
              <a:gd name="T29" fmla="*/ 33 h 62"/>
              <a:gd name="T30" fmla="*/ 29 w 41"/>
              <a:gd name="T31" fmla="*/ 20 h 62"/>
              <a:gd name="T32" fmla="*/ 25 w 41"/>
              <a:gd name="T33" fmla="*/ 13 h 62"/>
              <a:gd name="T34" fmla="*/ 33 w 41"/>
              <a:gd name="T35" fmla="*/ 6 h 62"/>
              <a:gd name="T36" fmla="*/ 41 w 41"/>
              <a:gd name="T37" fmla="*/ 13 h 62"/>
              <a:gd name="T38" fmla="*/ 37 w 41"/>
              <a:gd name="T39" fmla="*/ 20 h 62"/>
              <a:gd name="T40" fmla="*/ 7 w 41"/>
              <a:gd name="T41" fmla="*/ 4 h 62"/>
              <a:gd name="T42" fmla="*/ 4 w 41"/>
              <a:gd name="T43" fmla="*/ 8 h 62"/>
              <a:gd name="T44" fmla="*/ 7 w 41"/>
              <a:gd name="T45" fmla="*/ 12 h 62"/>
              <a:gd name="T46" fmla="*/ 11 w 41"/>
              <a:gd name="T47" fmla="*/ 8 h 62"/>
              <a:gd name="T48" fmla="*/ 7 w 41"/>
              <a:gd name="T49" fmla="*/ 4 h 62"/>
              <a:gd name="T50" fmla="*/ 7 w 41"/>
              <a:gd name="T51" fmla="*/ 51 h 62"/>
              <a:gd name="T52" fmla="*/ 4 w 41"/>
              <a:gd name="T53" fmla="*/ 54 h 62"/>
              <a:gd name="T54" fmla="*/ 7 w 41"/>
              <a:gd name="T55" fmla="*/ 58 h 62"/>
              <a:gd name="T56" fmla="*/ 11 w 41"/>
              <a:gd name="T57" fmla="*/ 54 h 62"/>
              <a:gd name="T58" fmla="*/ 7 w 41"/>
              <a:gd name="T59" fmla="*/ 51 h 62"/>
              <a:gd name="T60" fmla="*/ 33 w 41"/>
              <a:gd name="T61" fmla="*/ 9 h 62"/>
              <a:gd name="T62" fmla="*/ 29 w 41"/>
              <a:gd name="T63" fmla="*/ 13 h 62"/>
              <a:gd name="T64" fmla="*/ 33 w 41"/>
              <a:gd name="T65" fmla="*/ 17 h 62"/>
              <a:gd name="T66" fmla="*/ 37 w 41"/>
              <a:gd name="T67" fmla="*/ 13 h 62"/>
              <a:gd name="T68" fmla="*/ 33 w 41"/>
              <a:gd name="T69" fmla="*/ 9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1" h="62">
                <a:moveTo>
                  <a:pt x="37" y="20"/>
                </a:moveTo>
                <a:cubicBezTo>
                  <a:pt x="37" y="34"/>
                  <a:pt x="27" y="38"/>
                  <a:pt x="20" y="40"/>
                </a:cubicBezTo>
                <a:cubicBezTo>
                  <a:pt x="13" y="42"/>
                  <a:pt x="11" y="43"/>
                  <a:pt x="11" y="47"/>
                </a:cubicBezTo>
                <a:cubicBezTo>
                  <a:pt x="11" y="48"/>
                  <a:pt x="11" y="48"/>
                  <a:pt x="11" y="48"/>
                </a:cubicBezTo>
                <a:cubicBezTo>
                  <a:pt x="14" y="49"/>
                  <a:pt x="15" y="52"/>
                  <a:pt x="15" y="54"/>
                </a:cubicBezTo>
                <a:cubicBezTo>
                  <a:pt x="15" y="59"/>
                  <a:pt x="12" y="62"/>
                  <a:pt x="7" y="62"/>
                </a:cubicBezTo>
                <a:cubicBezTo>
                  <a:pt x="3" y="62"/>
                  <a:pt x="0" y="59"/>
                  <a:pt x="0" y="54"/>
                </a:cubicBezTo>
                <a:cubicBezTo>
                  <a:pt x="0" y="52"/>
                  <a:pt x="1" y="49"/>
                  <a:pt x="4" y="48"/>
                </a:cubicBezTo>
                <a:cubicBezTo>
                  <a:pt x="4" y="15"/>
                  <a:pt x="4" y="15"/>
                  <a:pt x="4" y="15"/>
                </a:cubicBezTo>
                <a:cubicBezTo>
                  <a:pt x="1" y="14"/>
                  <a:pt x="0" y="11"/>
                  <a:pt x="0" y="8"/>
                </a:cubicBezTo>
                <a:cubicBezTo>
                  <a:pt x="0" y="4"/>
                  <a:pt x="3" y="0"/>
                  <a:pt x="7" y="0"/>
                </a:cubicBezTo>
                <a:cubicBezTo>
                  <a:pt x="12" y="0"/>
                  <a:pt x="15" y="4"/>
                  <a:pt x="15" y="8"/>
                </a:cubicBezTo>
                <a:cubicBezTo>
                  <a:pt x="15" y="11"/>
                  <a:pt x="14" y="14"/>
                  <a:pt x="11" y="15"/>
                </a:cubicBezTo>
                <a:cubicBezTo>
                  <a:pt x="11" y="35"/>
                  <a:pt x="11" y="35"/>
                  <a:pt x="11" y="35"/>
                </a:cubicBezTo>
                <a:cubicBezTo>
                  <a:pt x="13" y="34"/>
                  <a:pt x="16" y="33"/>
                  <a:pt x="18" y="33"/>
                </a:cubicBezTo>
                <a:cubicBezTo>
                  <a:pt x="25" y="30"/>
                  <a:pt x="29" y="28"/>
                  <a:pt x="29" y="20"/>
                </a:cubicBezTo>
                <a:cubicBezTo>
                  <a:pt x="27" y="19"/>
                  <a:pt x="25" y="16"/>
                  <a:pt x="25" y="13"/>
                </a:cubicBezTo>
                <a:cubicBezTo>
                  <a:pt x="25" y="9"/>
                  <a:pt x="29" y="6"/>
                  <a:pt x="33" y="6"/>
                </a:cubicBezTo>
                <a:cubicBezTo>
                  <a:pt x="37" y="6"/>
                  <a:pt x="41" y="9"/>
                  <a:pt x="41" y="13"/>
                </a:cubicBezTo>
                <a:cubicBezTo>
                  <a:pt x="41" y="16"/>
                  <a:pt x="39" y="19"/>
                  <a:pt x="37" y="20"/>
                </a:cubicBezTo>
                <a:close/>
                <a:moveTo>
                  <a:pt x="7" y="4"/>
                </a:moveTo>
                <a:cubicBezTo>
                  <a:pt x="5" y="4"/>
                  <a:pt x="4" y="6"/>
                  <a:pt x="4" y="8"/>
                </a:cubicBezTo>
                <a:cubicBezTo>
                  <a:pt x="4" y="10"/>
                  <a:pt x="5" y="12"/>
                  <a:pt x="7" y="12"/>
                </a:cubicBezTo>
                <a:cubicBezTo>
                  <a:pt x="10" y="12"/>
                  <a:pt x="11" y="10"/>
                  <a:pt x="11" y="8"/>
                </a:cubicBezTo>
                <a:cubicBezTo>
                  <a:pt x="11" y="6"/>
                  <a:pt x="10" y="4"/>
                  <a:pt x="7" y="4"/>
                </a:cubicBezTo>
                <a:close/>
                <a:moveTo>
                  <a:pt x="7" y="51"/>
                </a:moveTo>
                <a:cubicBezTo>
                  <a:pt x="5" y="51"/>
                  <a:pt x="4" y="52"/>
                  <a:pt x="4" y="54"/>
                </a:cubicBezTo>
                <a:cubicBezTo>
                  <a:pt x="4" y="57"/>
                  <a:pt x="5" y="58"/>
                  <a:pt x="7" y="58"/>
                </a:cubicBezTo>
                <a:cubicBezTo>
                  <a:pt x="10" y="58"/>
                  <a:pt x="11" y="57"/>
                  <a:pt x="11" y="54"/>
                </a:cubicBezTo>
                <a:cubicBezTo>
                  <a:pt x="11" y="52"/>
                  <a:pt x="10" y="51"/>
                  <a:pt x="7" y="51"/>
                </a:cubicBezTo>
                <a:close/>
                <a:moveTo>
                  <a:pt x="33" y="9"/>
                </a:moveTo>
                <a:cubicBezTo>
                  <a:pt x="31" y="9"/>
                  <a:pt x="29" y="11"/>
                  <a:pt x="29" y="13"/>
                </a:cubicBezTo>
                <a:cubicBezTo>
                  <a:pt x="29" y="15"/>
                  <a:pt x="31" y="17"/>
                  <a:pt x="33" y="17"/>
                </a:cubicBezTo>
                <a:cubicBezTo>
                  <a:pt x="35" y="17"/>
                  <a:pt x="37" y="15"/>
                  <a:pt x="37" y="13"/>
                </a:cubicBezTo>
                <a:cubicBezTo>
                  <a:pt x="37" y="11"/>
                  <a:pt x="35" y="9"/>
                  <a:pt x="33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70" name="Freeform 65">
            <a:extLst>
              <a:ext uri="{FF2B5EF4-FFF2-40B4-BE49-F238E27FC236}">
                <a16:creationId xmlns:a16="http://schemas.microsoft.com/office/drawing/2014/main" id="{D1680000-81CD-A347-B549-6AAAA442C500}"/>
              </a:ext>
            </a:extLst>
          </p:cNvPr>
          <p:cNvSpPr>
            <a:spLocks noEditPoints="1"/>
          </p:cNvSpPr>
          <p:nvPr/>
        </p:nvSpPr>
        <p:spPr bwMode="auto">
          <a:xfrm>
            <a:off x="1484313" y="2360613"/>
            <a:ext cx="268287" cy="244475"/>
          </a:xfrm>
          <a:custGeom>
            <a:avLst/>
            <a:gdLst>
              <a:gd name="T0" fmla="*/ 45 w 78"/>
              <a:gd name="T1" fmla="*/ 41 h 71"/>
              <a:gd name="T2" fmla="*/ 47 w 78"/>
              <a:gd name="T3" fmla="*/ 50 h 71"/>
              <a:gd name="T4" fmla="*/ 40 w 78"/>
              <a:gd name="T5" fmla="*/ 56 h 71"/>
              <a:gd name="T6" fmla="*/ 31 w 78"/>
              <a:gd name="T7" fmla="*/ 60 h 71"/>
              <a:gd name="T8" fmla="*/ 21 w 78"/>
              <a:gd name="T9" fmla="*/ 60 h 71"/>
              <a:gd name="T10" fmla="*/ 13 w 78"/>
              <a:gd name="T11" fmla="*/ 56 h 71"/>
              <a:gd name="T12" fmla="*/ 5 w 78"/>
              <a:gd name="T13" fmla="*/ 50 h 71"/>
              <a:gd name="T14" fmla="*/ 8 w 78"/>
              <a:gd name="T15" fmla="*/ 41 h 71"/>
              <a:gd name="T16" fmla="*/ 0 w 78"/>
              <a:gd name="T17" fmla="*/ 32 h 71"/>
              <a:gd name="T18" fmla="*/ 9 w 78"/>
              <a:gd name="T19" fmla="*/ 26 h 71"/>
              <a:gd name="T20" fmla="*/ 5 w 78"/>
              <a:gd name="T21" fmla="*/ 20 h 71"/>
              <a:gd name="T22" fmla="*/ 17 w 78"/>
              <a:gd name="T23" fmla="*/ 18 h 71"/>
              <a:gd name="T24" fmla="*/ 22 w 78"/>
              <a:gd name="T25" fmla="*/ 10 h 71"/>
              <a:gd name="T26" fmla="*/ 32 w 78"/>
              <a:gd name="T27" fmla="*/ 17 h 71"/>
              <a:gd name="T28" fmla="*/ 41 w 78"/>
              <a:gd name="T29" fmla="*/ 14 h 71"/>
              <a:gd name="T30" fmla="*/ 47 w 78"/>
              <a:gd name="T31" fmla="*/ 22 h 71"/>
              <a:gd name="T32" fmla="*/ 51 w 78"/>
              <a:gd name="T33" fmla="*/ 30 h 71"/>
              <a:gd name="T34" fmla="*/ 26 w 78"/>
              <a:gd name="T35" fmla="*/ 25 h 71"/>
              <a:gd name="T36" fmla="*/ 36 w 78"/>
              <a:gd name="T37" fmla="*/ 35 h 71"/>
              <a:gd name="T38" fmla="*/ 72 w 78"/>
              <a:gd name="T39" fmla="*/ 19 h 71"/>
              <a:gd name="T40" fmla="*/ 72 w 78"/>
              <a:gd name="T41" fmla="*/ 27 h 71"/>
              <a:gd name="T42" fmla="*/ 62 w 78"/>
              <a:gd name="T43" fmla="*/ 25 h 71"/>
              <a:gd name="T44" fmla="*/ 52 w 78"/>
              <a:gd name="T45" fmla="*/ 27 h 71"/>
              <a:gd name="T46" fmla="*/ 53 w 78"/>
              <a:gd name="T47" fmla="*/ 19 h 71"/>
              <a:gd name="T48" fmla="*/ 53 w 78"/>
              <a:gd name="T49" fmla="*/ 11 h 71"/>
              <a:gd name="T50" fmla="*/ 52 w 78"/>
              <a:gd name="T51" fmla="*/ 3 h 71"/>
              <a:gd name="T52" fmla="*/ 62 w 78"/>
              <a:gd name="T53" fmla="*/ 4 h 71"/>
              <a:gd name="T54" fmla="*/ 67 w 78"/>
              <a:gd name="T55" fmla="*/ 0 h 71"/>
              <a:gd name="T56" fmla="*/ 70 w 78"/>
              <a:gd name="T57" fmla="*/ 9 h 71"/>
              <a:gd name="T58" fmla="*/ 78 w 78"/>
              <a:gd name="T59" fmla="*/ 18 h 71"/>
              <a:gd name="T60" fmla="*/ 70 w 78"/>
              <a:gd name="T61" fmla="*/ 62 h 71"/>
              <a:gd name="T62" fmla="*/ 67 w 78"/>
              <a:gd name="T63" fmla="*/ 71 h 71"/>
              <a:gd name="T64" fmla="*/ 61 w 78"/>
              <a:gd name="T65" fmla="*/ 66 h 71"/>
              <a:gd name="T66" fmla="*/ 52 w 78"/>
              <a:gd name="T67" fmla="*/ 68 h 71"/>
              <a:gd name="T68" fmla="*/ 47 w 78"/>
              <a:gd name="T69" fmla="*/ 59 h 71"/>
              <a:gd name="T70" fmla="*/ 54 w 78"/>
              <a:gd name="T71" fmla="*/ 50 h 71"/>
              <a:gd name="T72" fmla="*/ 57 w 78"/>
              <a:gd name="T73" fmla="*/ 41 h 71"/>
              <a:gd name="T74" fmla="*/ 63 w 78"/>
              <a:gd name="T75" fmla="*/ 46 h 71"/>
              <a:gd name="T76" fmla="*/ 72 w 78"/>
              <a:gd name="T77" fmla="*/ 44 h 71"/>
              <a:gd name="T78" fmla="*/ 72 w 78"/>
              <a:gd name="T79" fmla="*/ 52 h 71"/>
              <a:gd name="T80" fmla="*/ 62 w 78"/>
              <a:gd name="T81" fmla="*/ 10 h 71"/>
              <a:gd name="T82" fmla="*/ 67 w 78"/>
              <a:gd name="T83" fmla="*/ 15 h 71"/>
              <a:gd name="T84" fmla="*/ 57 w 78"/>
              <a:gd name="T85" fmla="*/ 56 h 71"/>
              <a:gd name="T86" fmla="*/ 62 w 78"/>
              <a:gd name="T87" fmla="*/ 51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78" h="71">
                <a:moveTo>
                  <a:pt x="52" y="39"/>
                </a:moveTo>
                <a:cubicBezTo>
                  <a:pt x="52" y="40"/>
                  <a:pt x="51" y="40"/>
                  <a:pt x="51" y="40"/>
                </a:cubicBezTo>
                <a:cubicBezTo>
                  <a:pt x="45" y="41"/>
                  <a:pt x="45" y="41"/>
                  <a:pt x="45" y="41"/>
                </a:cubicBezTo>
                <a:cubicBezTo>
                  <a:pt x="44" y="42"/>
                  <a:pt x="44" y="43"/>
                  <a:pt x="43" y="44"/>
                </a:cubicBezTo>
                <a:cubicBezTo>
                  <a:pt x="45" y="46"/>
                  <a:pt x="46" y="47"/>
                  <a:pt x="47" y="49"/>
                </a:cubicBezTo>
                <a:cubicBezTo>
                  <a:pt x="47" y="49"/>
                  <a:pt x="47" y="49"/>
                  <a:pt x="47" y="50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2"/>
                  <a:pt x="42" y="56"/>
                  <a:pt x="41" y="56"/>
                </a:cubicBezTo>
                <a:cubicBezTo>
                  <a:pt x="40" y="56"/>
                  <a:pt x="40" y="56"/>
                  <a:pt x="40" y="56"/>
                </a:cubicBezTo>
                <a:cubicBezTo>
                  <a:pt x="35" y="53"/>
                  <a:pt x="35" y="53"/>
                  <a:pt x="35" y="53"/>
                </a:cubicBezTo>
                <a:cubicBezTo>
                  <a:pt x="34" y="53"/>
                  <a:pt x="33" y="53"/>
                  <a:pt x="32" y="54"/>
                </a:cubicBezTo>
                <a:cubicBezTo>
                  <a:pt x="32" y="56"/>
                  <a:pt x="32" y="58"/>
                  <a:pt x="31" y="60"/>
                </a:cubicBezTo>
                <a:cubicBezTo>
                  <a:pt x="31" y="61"/>
                  <a:pt x="30" y="61"/>
                  <a:pt x="30" y="61"/>
                </a:cubicBezTo>
                <a:cubicBezTo>
                  <a:pt x="22" y="61"/>
                  <a:pt x="22" y="61"/>
                  <a:pt x="22" y="61"/>
                </a:cubicBezTo>
                <a:cubicBezTo>
                  <a:pt x="22" y="61"/>
                  <a:pt x="21" y="61"/>
                  <a:pt x="21" y="60"/>
                </a:cubicBezTo>
                <a:cubicBezTo>
                  <a:pt x="20" y="54"/>
                  <a:pt x="20" y="54"/>
                  <a:pt x="20" y="54"/>
                </a:cubicBezTo>
                <a:cubicBezTo>
                  <a:pt x="19" y="54"/>
                  <a:pt x="18" y="53"/>
                  <a:pt x="17" y="53"/>
                </a:cubicBezTo>
                <a:cubicBezTo>
                  <a:pt x="13" y="56"/>
                  <a:pt x="13" y="56"/>
                  <a:pt x="13" y="56"/>
                </a:cubicBezTo>
                <a:cubicBezTo>
                  <a:pt x="12" y="56"/>
                  <a:pt x="12" y="56"/>
                  <a:pt x="12" y="56"/>
                </a:cubicBezTo>
                <a:cubicBezTo>
                  <a:pt x="11" y="56"/>
                  <a:pt x="11" y="56"/>
                  <a:pt x="11" y="56"/>
                </a:cubicBezTo>
                <a:cubicBezTo>
                  <a:pt x="10" y="55"/>
                  <a:pt x="5" y="51"/>
                  <a:pt x="5" y="50"/>
                </a:cubicBezTo>
                <a:cubicBezTo>
                  <a:pt x="5" y="49"/>
                  <a:pt x="5" y="49"/>
                  <a:pt x="5" y="49"/>
                </a:cubicBezTo>
                <a:cubicBezTo>
                  <a:pt x="7" y="47"/>
                  <a:pt x="8" y="46"/>
                  <a:pt x="9" y="44"/>
                </a:cubicBezTo>
                <a:cubicBezTo>
                  <a:pt x="8" y="43"/>
                  <a:pt x="8" y="42"/>
                  <a:pt x="8" y="41"/>
                </a:cubicBezTo>
                <a:cubicBezTo>
                  <a:pt x="1" y="40"/>
                  <a:pt x="1" y="40"/>
                  <a:pt x="1" y="40"/>
                </a:cubicBezTo>
                <a:cubicBezTo>
                  <a:pt x="1" y="40"/>
                  <a:pt x="0" y="40"/>
                  <a:pt x="0" y="39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1"/>
                  <a:pt x="1" y="30"/>
                  <a:pt x="1" y="30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8"/>
                  <a:pt x="8" y="27"/>
                  <a:pt x="9" y="26"/>
                </a:cubicBezTo>
                <a:cubicBezTo>
                  <a:pt x="8" y="25"/>
                  <a:pt x="7" y="23"/>
                  <a:pt x="5" y="22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0"/>
                  <a:pt x="5" y="20"/>
                </a:cubicBezTo>
                <a:cubicBezTo>
                  <a:pt x="6" y="19"/>
                  <a:pt x="11" y="14"/>
                  <a:pt x="12" y="14"/>
                </a:cubicBezTo>
                <a:cubicBezTo>
                  <a:pt x="12" y="14"/>
                  <a:pt x="12" y="14"/>
                  <a:pt x="13" y="14"/>
                </a:cubicBezTo>
                <a:cubicBezTo>
                  <a:pt x="17" y="18"/>
                  <a:pt x="17" y="18"/>
                  <a:pt x="17" y="18"/>
                </a:cubicBezTo>
                <a:cubicBezTo>
                  <a:pt x="18" y="18"/>
                  <a:pt x="19" y="17"/>
                  <a:pt x="20" y="17"/>
                </a:cubicBezTo>
                <a:cubicBezTo>
                  <a:pt x="21" y="15"/>
                  <a:pt x="21" y="13"/>
                  <a:pt x="21" y="11"/>
                </a:cubicBezTo>
                <a:cubicBezTo>
                  <a:pt x="21" y="10"/>
                  <a:pt x="22" y="10"/>
                  <a:pt x="22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1" y="10"/>
                  <a:pt x="31" y="11"/>
                </a:cubicBezTo>
                <a:cubicBezTo>
                  <a:pt x="32" y="17"/>
                  <a:pt x="32" y="17"/>
                  <a:pt x="32" y="17"/>
                </a:cubicBezTo>
                <a:cubicBezTo>
                  <a:pt x="33" y="17"/>
                  <a:pt x="34" y="18"/>
                  <a:pt x="35" y="18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2" y="15"/>
                  <a:pt x="47" y="20"/>
                  <a:pt x="47" y="21"/>
                </a:cubicBezTo>
                <a:cubicBezTo>
                  <a:pt x="47" y="21"/>
                  <a:pt x="47" y="21"/>
                  <a:pt x="47" y="22"/>
                </a:cubicBezTo>
                <a:cubicBezTo>
                  <a:pt x="46" y="23"/>
                  <a:pt x="45" y="25"/>
                  <a:pt x="43" y="26"/>
                </a:cubicBezTo>
                <a:cubicBezTo>
                  <a:pt x="44" y="27"/>
                  <a:pt x="44" y="28"/>
                  <a:pt x="45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1" y="31"/>
                  <a:pt x="52" y="31"/>
                  <a:pt x="52" y="32"/>
                </a:cubicBezTo>
                <a:lnTo>
                  <a:pt x="52" y="39"/>
                </a:lnTo>
                <a:close/>
                <a:moveTo>
                  <a:pt x="26" y="25"/>
                </a:moveTo>
                <a:cubicBezTo>
                  <a:pt x="21" y="25"/>
                  <a:pt x="16" y="30"/>
                  <a:pt x="16" y="35"/>
                </a:cubicBezTo>
                <a:cubicBezTo>
                  <a:pt x="16" y="41"/>
                  <a:pt x="21" y="46"/>
                  <a:pt x="26" y="46"/>
                </a:cubicBezTo>
                <a:cubicBezTo>
                  <a:pt x="32" y="46"/>
                  <a:pt x="36" y="41"/>
                  <a:pt x="36" y="35"/>
                </a:cubicBezTo>
                <a:cubicBezTo>
                  <a:pt x="36" y="30"/>
                  <a:pt x="32" y="25"/>
                  <a:pt x="26" y="25"/>
                </a:cubicBezTo>
                <a:close/>
                <a:moveTo>
                  <a:pt x="78" y="18"/>
                </a:moveTo>
                <a:cubicBezTo>
                  <a:pt x="78" y="18"/>
                  <a:pt x="72" y="19"/>
                  <a:pt x="72" y="19"/>
                </a:cubicBezTo>
                <a:cubicBezTo>
                  <a:pt x="71" y="20"/>
                  <a:pt x="71" y="20"/>
                  <a:pt x="70" y="21"/>
                </a:cubicBezTo>
                <a:cubicBezTo>
                  <a:pt x="71" y="22"/>
                  <a:pt x="72" y="26"/>
                  <a:pt x="72" y="26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68" y="30"/>
                  <a:pt x="67" y="30"/>
                </a:cubicBezTo>
                <a:cubicBezTo>
                  <a:pt x="67" y="30"/>
                  <a:pt x="64" y="26"/>
                  <a:pt x="63" y="25"/>
                </a:cubicBezTo>
                <a:cubicBezTo>
                  <a:pt x="63" y="25"/>
                  <a:pt x="63" y="25"/>
                  <a:pt x="62" y="25"/>
                </a:cubicBezTo>
                <a:cubicBezTo>
                  <a:pt x="62" y="25"/>
                  <a:pt x="61" y="25"/>
                  <a:pt x="61" y="25"/>
                </a:cubicBezTo>
                <a:cubicBezTo>
                  <a:pt x="61" y="26"/>
                  <a:pt x="58" y="30"/>
                  <a:pt x="57" y="30"/>
                </a:cubicBezTo>
                <a:cubicBezTo>
                  <a:pt x="57" y="30"/>
                  <a:pt x="53" y="27"/>
                  <a:pt x="52" y="27"/>
                </a:cubicBezTo>
                <a:cubicBezTo>
                  <a:pt x="52" y="27"/>
                  <a:pt x="52" y="27"/>
                  <a:pt x="52" y="26"/>
                </a:cubicBezTo>
                <a:cubicBezTo>
                  <a:pt x="52" y="26"/>
                  <a:pt x="54" y="22"/>
                  <a:pt x="54" y="21"/>
                </a:cubicBezTo>
                <a:cubicBezTo>
                  <a:pt x="53" y="20"/>
                  <a:pt x="53" y="20"/>
                  <a:pt x="53" y="19"/>
                </a:cubicBezTo>
                <a:cubicBezTo>
                  <a:pt x="52" y="19"/>
                  <a:pt x="47" y="18"/>
                  <a:pt x="47" y="18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1"/>
                  <a:pt x="52" y="11"/>
                  <a:pt x="53" y="11"/>
                </a:cubicBezTo>
                <a:cubicBezTo>
                  <a:pt x="53" y="10"/>
                  <a:pt x="53" y="9"/>
                  <a:pt x="54" y="9"/>
                </a:cubicBezTo>
                <a:cubicBezTo>
                  <a:pt x="54" y="8"/>
                  <a:pt x="52" y="4"/>
                  <a:pt x="52" y="3"/>
                </a:cubicBezTo>
                <a:cubicBezTo>
                  <a:pt x="52" y="3"/>
                  <a:pt x="52" y="3"/>
                  <a:pt x="52" y="3"/>
                </a:cubicBezTo>
                <a:cubicBezTo>
                  <a:pt x="53" y="3"/>
                  <a:pt x="57" y="0"/>
                  <a:pt x="57" y="0"/>
                </a:cubicBezTo>
                <a:cubicBezTo>
                  <a:pt x="58" y="0"/>
                  <a:pt x="61" y="4"/>
                  <a:pt x="61" y="5"/>
                </a:cubicBezTo>
                <a:cubicBezTo>
                  <a:pt x="61" y="4"/>
                  <a:pt x="62" y="4"/>
                  <a:pt x="62" y="4"/>
                </a:cubicBezTo>
                <a:cubicBezTo>
                  <a:pt x="63" y="4"/>
                  <a:pt x="63" y="4"/>
                  <a:pt x="63" y="5"/>
                </a:cubicBezTo>
                <a:cubicBezTo>
                  <a:pt x="64" y="3"/>
                  <a:pt x="66" y="1"/>
                  <a:pt x="6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72" y="2"/>
                  <a:pt x="72" y="3"/>
                </a:cubicBezTo>
                <a:cubicBezTo>
                  <a:pt x="72" y="3"/>
                  <a:pt x="72" y="3"/>
                  <a:pt x="72" y="3"/>
                </a:cubicBezTo>
                <a:cubicBezTo>
                  <a:pt x="72" y="4"/>
                  <a:pt x="71" y="8"/>
                  <a:pt x="70" y="9"/>
                </a:cubicBezTo>
                <a:cubicBezTo>
                  <a:pt x="71" y="9"/>
                  <a:pt x="71" y="10"/>
                  <a:pt x="72" y="11"/>
                </a:cubicBezTo>
                <a:cubicBezTo>
                  <a:pt x="72" y="11"/>
                  <a:pt x="78" y="11"/>
                  <a:pt x="78" y="12"/>
                </a:cubicBezTo>
                <a:lnTo>
                  <a:pt x="78" y="18"/>
                </a:lnTo>
                <a:close/>
                <a:moveTo>
                  <a:pt x="78" y="59"/>
                </a:moveTo>
                <a:cubicBezTo>
                  <a:pt x="78" y="59"/>
                  <a:pt x="72" y="60"/>
                  <a:pt x="72" y="60"/>
                </a:cubicBezTo>
                <a:cubicBezTo>
                  <a:pt x="71" y="61"/>
                  <a:pt x="71" y="61"/>
                  <a:pt x="70" y="62"/>
                </a:cubicBezTo>
                <a:cubicBezTo>
                  <a:pt x="71" y="63"/>
                  <a:pt x="72" y="67"/>
                  <a:pt x="72" y="68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68"/>
                  <a:pt x="68" y="71"/>
                  <a:pt x="67" y="71"/>
                </a:cubicBezTo>
                <a:cubicBezTo>
                  <a:pt x="67" y="71"/>
                  <a:pt x="64" y="67"/>
                  <a:pt x="63" y="66"/>
                </a:cubicBezTo>
                <a:cubicBezTo>
                  <a:pt x="63" y="66"/>
                  <a:pt x="63" y="66"/>
                  <a:pt x="62" y="66"/>
                </a:cubicBezTo>
                <a:cubicBezTo>
                  <a:pt x="62" y="66"/>
                  <a:pt x="61" y="66"/>
                  <a:pt x="61" y="66"/>
                </a:cubicBezTo>
                <a:cubicBezTo>
                  <a:pt x="61" y="67"/>
                  <a:pt x="58" y="71"/>
                  <a:pt x="57" y="71"/>
                </a:cubicBezTo>
                <a:cubicBezTo>
                  <a:pt x="57" y="71"/>
                  <a:pt x="53" y="68"/>
                  <a:pt x="52" y="68"/>
                </a:cubicBezTo>
                <a:cubicBezTo>
                  <a:pt x="52" y="68"/>
                  <a:pt x="52" y="68"/>
                  <a:pt x="52" y="68"/>
                </a:cubicBezTo>
                <a:cubicBezTo>
                  <a:pt x="52" y="67"/>
                  <a:pt x="54" y="63"/>
                  <a:pt x="54" y="62"/>
                </a:cubicBezTo>
                <a:cubicBezTo>
                  <a:pt x="53" y="61"/>
                  <a:pt x="53" y="61"/>
                  <a:pt x="53" y="60"/>
                </a:cubicBezTo>
                <a:cubicBezTo>
                  <a:pt x="52" y="60"/>
                  <a:pt x="47" y="59"/>
                  <a:pt x="47" y="59"/>
                </a:cubicBezTo>
                <a:cubicBezTo>
                  <a:pt x="47" y="53"/>
                  <a:pt x="47" y="53"/>
                  <a:pt x="47" y="53"/>
                </a:cubicBezTo>
                <a:cubicBezTo>
                  <a:pt x="47" y="52"/>
                  <a:pt x="52" y="52"/>
                  <a:pt x="53" y="52"/>
                </a:cubicBezTo>
                <a:cubicBezTo>
                  <a:pt x="53" y="51"/>
                  <a:pt x="53" y="50"/>
                  <a:pt x="54" y="50"/>
                </a:cubicBezTo>
                <a:cubicBezTo>
                  <a:pt x="54" y="49"/>
                  <a:pt x="52" y="45"/>
                  <a:pt x="52" y="44"/>
                </a:cubicBezTo>
                <a:cubicBezTo>
                  <a:pt x="52" y="44"/>
                  <a:pt x="52" y="44"/>
                  <a:pt x="52" y="44"/>
                </a:cubicBezTo>
                <a:cubicBezTo>
                  <a:pt x="53" y="44"/>
                  <a:pt x="57" y="41"/>
                  <a:pt x="57" y="41"/>
                </a:cubicBezTo>
                <a:cubicBezTo>
                  <a:pt x="58" y="41"/>
                  <a:pt x="61" y="45"/>
                  <a:pt x="61" y="46"/>
                </a:cubicBezTo>
                <a:cubicBezTo>
                  <a:pt x="61" y="46"/>
                  <a:pt x="62" y="46"/>
                  <a:pt x="62" y="46"/>
                </a:cubicBezTo>
                <a:cubicBezTo>
                  <a:pt x="63" y="46"/>
                  <a:pt x="63" y="46"/>
                  <a:pt x="63" y="46"/>
                </a:cubicBezTo>
                <a:cubicBezTo>
                  <a:pt x="64" y="44"/>
                  <a:pt x="66" y="43"/>
                  <a:pt x="67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72" y="44"/>
                  <a:pt x="72" y="44"/>
                </a:cubicBezTo>
                <a:cubicBezTo>
                  <a:pt x="72" y="44"/>
                  <a:pt x="72" y="44"/>
                  <a:pt x="72" y="44"/>
                </a:cubicBezTo>
                <a:cubicBezTo>
                  <a:pt x="72" y="45"/>
                  <a:pt x="71" y="49"/>
                  <a:pt x="70" y="50"/>
                </a:cubicBezTo>
                <a:cubicBezTo>
                  <a:pt x="71" y="50"/>
                  <a:pt x="71" y="51"/>
                  <a:pt x="72" y="52"/>
                </a:cubicBezTo>
                <a:cubicBezTo>
                  <a:pt x="72" y="52"/>
                  <a:pt x="78" y="52"/>
                  <a:pt x="78" y="53"/>
                </a:cubicBezTo>
                <a:lnTo>
                  <a:pt x="78" y="59"/>
                </a:lnTo>
                <a:close/>
                <a:moveTo>
                  <a:pt x="62" y="10"/>
                </a:moveTo>
                <a:cubicBezTo>
                  <a:pt x="59" y="10"/>
                  <a:pt x="57" y="12"/>
                  <a:pt x="57" y="15"/>
                </a:cubicBezTo>
                <a:cubicBezTo>
                  <a:pt x="57" y="18"/>
                  <a:pt x="59" y="20"/>
                  <a:pt x="62" y="20"/>
                </a:cubicBezTo>
                <a:cubicBezTo>
                  <a:pt x="65" y="20"/>
                  <a:pt x="67" y="18"/>
                  <a:pt x="67" y="15"/>
                </a:cubicBezTo>
                <a:cubicBezTo>
                  <a:pt x="67" y="12"/>
                  <a:pt x="65" y="10"/>
                  <a:pt x="62" y="10"/>
                </a:cubicBezTo>
                <a:close/>
                <a:moveTo>
                  <a:pt x="62" y="51"/>
                </a:moveTo>
                <a:cubicBezTo>
                  <a:pt x="59" y="51"/>
                  <a:pt x="57" y="53"/>
                  <a:pt x="57" y="56"/>
                </a:cubicBezTo>
                <a:cubicBezTo>
                  <a:pt x="57" y="59"/>
                  <a:pt x="59" y="61"/>
                  <a:pt x="62" y="61"/>
                </a:cubicBezTo>
                <a:cubicBezTo>
                  <a:pt x="65" y="61"/>
                  <a:pt x="67" y="59"/>
                  <a:pt x="67" y="56"/>
                </a:cubicBezTo>
                <a:cubicBezTo>
                  <a:pt x="67" y="53"/>
                  <a:pt x="65" y="51"/>
                  <a:pt x="62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71" name="Freeform 66">
            <a:extLst>
              <a:ext uri="{FF2B5EF4-FFF2-40B4-BE49-F238E27FC236}">
                <a16:creationId xmlns:a16="http://schemas.microsoft.com/office/drawing/2014/main" id="{E5572B1A-8E30-DD42-9192-073B769105A1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2395538"/>
            <a:ext cx="247650" cy="192087"/>
          </a:xfrm>
          <a:custGeom>
            <a:avLst/>
            <a:gdLst>
              <a:gd name="T0" fmla="*/ 29 w 72"/>
              <a:gd name="T1" fmla="*/ 41 h 56"/>
              <a:gd name="T2" fmla="*/ 22 w 72"/>
              <a:gd name="T3" fmla="*/ 40 h 56"/>
              <a:gd name="T4" fmla="*/ 11 w 72"/>
              <a:gd name="T5" fmla="*/ 45 h 56"/>
              <a:gd name="T6" fmla="*/ 7 w 72"/>
              <a:gd name="T7" fmla="*/ 46 h 56"/>
              <a:gd name="T8" fmla="*/ 7 w 72"/>
              <a:gd name="T9" fmla="*/ 46 h 56"/>
              <a:gd name="T10" fmla="*/ 6 w 72"/>
              <a:gd name="T11" fmla="*/ 45 h 56"/>
              <a:gd name="T12" fmla="*/ 6 w 72"/>
              <a:gd name="T13" fmla="*/ 43 h 56"/>
              <a:gd name="T14" fmla="*/ 11 w 72"/>
              <a:gd name="T15" fmla="*/ 36 h 56"/>
              <a:gd name="T16" fmla="*/ 0 w 72"/>
              <a:gd name="T17" fmla="*/ 20 h 56"/>
              <a:gd name="T18" fmla="*/ 29 w 72"/>
              <a:gd name="T19" fmla="*/ 0 h 56"/>
              <a:gd name="T20" fmla="*/ 57 w 72"/>
              <a:gd name="T21" fmla="*/ 20 h 56"/>
              <a:gd name="T22" fmla="*/ 29 w 72"/>
              <a:gd name="T23" fmla="*/ 41 h 56"/>
              <a:gd name="T24" fmla="*/ 62 w 72"/>
              <a:gd name="T25" fmla="*/ 47 h 56"/>
              <a:gd name="T26" fmla="*/ 66 w 72"/>
              <a:gd name="T27" fmla="*/ 53 h 56"/>
              <a:gd name="T28" fmla="*/ 67 w 72"/>
              <a:gd name="T29" fmla="*/ 55 h 56"/>
              <a:gd name="T30" fmla="*/ 66 w 72"/>
              <a:gd name="T31" fmla="*/ 56 h 56"/>
              <a:gd name="T32" fmla="*/ 62 w 72"/>
              <a:gd name="T33" fmla="*/ 55 h 56"/>
              <a:gd name="T34" fmla="*/ 51 w 72"/>
              <a:gd name="T35" fmla="*/ 50 h 56"/>
              <a:gd name="T36" fmla="*/ 44 w 72"/>
              <a:gd name="T37" fmla="*/ 51 h 56"/>
              <a:gd name="T38" fmla="*/ 25 w 72"/>
              <a:gd name="T39" fmla="*/ 46 h 56"/>
              <a:gd name="T40" fmla="*/ 29 w 72"/>
              <a:gd name="T41" fmla="*/ 46 h 56"/>
              <a:gd name="T42" fmla="*/ 52 w 72"/>
              <a:gd name="T43" fmla="*/ 39 h 56"/>
              <a:gd name="T44" fmla="*/ 62 w 72"/>
              <a:gd name="T45" fmla="*/ 20 h 56"/>
              <a:gd name="T46" fmla="*/ 61 w 72"/>
              <a:gd name="T47" fmla="*/ 14 h 56"/>
              <a:gd name="T48" fmla="*/ 72 w 72"/>
              <a:gd name="T49" fmla="*/ 30 h 56"/>
              <a:gd name="T50" fmla="*/ 62 w 72"/>
              <a:gd name="T51" fmla="*/ 47 h 5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72" h="56">
                <a:moveTo>
                  <a:pt x="29" y="41"/>
                </a:moveTo>
                <a:cubicBezTo>
                  <a:pt x="26" y="41"/>
                  <a:pt x="24" y="40"/>
                  <a:pt x="22" y="40"/>
                </a:cubicBezTo>
                <a:cubicBezTo>
                  <a:pt x="18" y="42"/>
                  <a:pt x="15" y="44"/>
                  <a:pt x="11" y="45"/>
                </a:cubicBezTo>
                <a:cubicBezTo>
                  <a:pt x="9" y="45"/>
                  <a:pt x="8" y="46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6" y="45"/>
                  <a:pt x="6" y="45"/>
                </a:cubicBezTo>
                <a:cubicBezTo>
                  <a:pt x="5" y="44"/>
                  <a:pt x="6" y="43"/>
                  <a:pt x="6" y="43"/>
                </a:cubicBezTo>
                <a:cubicBezTo>
                  <a:pt x="8" y="41"/>
                  <a:pt x="10" y="40"/>
                  <a:pt x="11" y="36"/>
                </a:cubicBezTo>
                <a:cubicBezTo>
                  <a:pt x="5" y="32"/>
                  <a:pt x="0" y="27"/>
                  <a:pt x="0" y="20"/>
                </a:cubicBezTo>
                <a:cubicBezTo>
                  <a:pt x="0" y="9"/>
                  <a:pt x="13" y="0"/>
                  <a:pt x="29" y="0"/>
                </a:cubicBezTo>
                <a:cubicBezTo>
                  <a:pt x="44" y="0"/>
                  <a:pt x="57" y="9"/>
                  <a:pt x="57" y="20"/>
                </a:cubicBezTo>
                <a:cubicBezTo>
                  <a:pt x="57" y="32"/>
                  <a:pt x="44" y="41"/>
                  <a:pt x="29" y="41"/>
                </a:cubicBezTo>
                <a:close/>
                <a:moveTo>
                  <a:pt x="62" y="47"/>
                </a:moveTo>
                <a:cubicBezTo>
                  <a:pt x="63" y="50"/>
                  <a:pt x="65" y="51"/>
                  <a:pt x="66" y="53"/>
                </a:cubicBezTo>
                <a:cubicBezTo>
                  <a:pt x="67" y="54"/>
                  <a:pt x="67" y="54"/>
                  <a:pt x="67" y="55"/>
                </a:cubicBezTo>
                <a:cubicBezTo>
                  <a:pt x="67" y="56"/>
                  <a:pt x="67" y="56"/>
                  <a:pt x="66" y="56"/>
                </a:cubicBezTo>
                <a:cubicBezTo>
                  <a:pt x="65" y="56"/>
                  <a:pt x="63" y="56"/>
                  <a:pt x="62" y="55"/>
                </a:cubicBezTo>
                <a:cubicBezTo>
                  <a:pt x="58" y="54"/>
                  <a:pt x="55" y="53"/>
                  <a:pt x="51" y="50"/>
                </a:cubicBezTo>
                <a:cubicBezTo>
                  <a:pt x="49" y="51"/>
                  <a:pt x="47" y="51"/>
                  <a:pt x="44" y="51"/>
                </a:cubicBezTo>
                <a:cubicBezTo>
                  <a:pt x="37" y="51"/>
                  <a:pt x="30" y="49"/>
                  <a:pt x="25" y="46"/>
                </a:cubicBezTo>
                <a:cubicBezTo>
                  <a:pt x="26" y="46"/>
                  <a:pt x="28" y="46"/>
                  <a:pt x="29" y="46"/>
                </a:cubicBezTo>
                <a:cubicBezTo>
                  <a:pt x="37" y="46"/>
                  <a:pt x="46" y="43"/>
                  <a:pt x="52" y="39"/>
                </a:cubicBezTo>
                <a:cubicBezTo>
                  <a:pt x="58" y="34"/>
                  <a:pt x="62" y="27"/>
                  <a:pt x="62" y="20"/>
                </a:cubicBezTo>
                <a:cubicBezTo>
                  <a:pt x="62" y="18"/>
                  <a:pt x="62" y="16"/>
                  <a:pt x="61" y="14"/>
                </a:cubicBezTo>
                <a:cubicBezTo>
                  <a:pt x="68" y="18"/>
                  <a:pt x="72" y="24"/>
                  <a:pt x="72" y="30"/>
                </a:cubicBezTo>
                <a:cubicBezTo>
                  <a:pt x="72" y="37"/>
                  <a:pt x="68" y="43"/>
                  <a:pt x="62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72" name="Freeform 67">
            <a:extLst>
              <a:ext uri="{FF2B5EF4-FFF2-40B4-BE49-F238E27FC236}">
                <a16:creationId xmlns:a16="http://schemas.microsoft.com/office/drawing/2014/main" id="{B01747EE-46BE-BC41-AB5F-18D23944A305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2357438"/>
            <a:ext cx="246062" cy="247650"/>
          </a:xfrm>
          <a:custGeom>
            <a:avLst/>
            <a:gdLst>
              <a:gd name="T0" fmla="*/ 72 w 72"/>
              <a:gd name="T1" fmla="*/ 20 h 72"/>
              <a:gd name="T2" fmla="*/ 72 w 72"/>
              <a:gd name="T3" fmla="*/ 68 h 72"/>
              <a:gd name="T4" fmla="*/ 69 w 72"/>
              <a:gd name="T5" fmla="*/ 72 h 72"/>
              <a:gd name="T6" fmla="*/ 30 w 72"/>
              <a:gd name="T7" fmla="*/ 72 h 72"/>
              <a:gd name="T8" fmla="*/ 26 w 72"/>
              <a:gd name="T9" fmla="*/ 68 h 72"/>
              <a:gd name="T10" fmla="*/ 26 w 72"/>
              <a:gd name="T11" fmla="*/ 57 h 72"/>
              <a:gd name="T12" fmla="*/ 4 w 72"/>
              <a:gd name="T13" fmla="*/ 57 h 72"/>
              <a:gd name="T14" fmla="*/ 0 w 72"/>
              <a:gd name="T15" fmla="*/ 53 h 72"/>
              <a:gd name="T16" fmla="*/ 0 w 72"/>
              <a:gd name="T17" fmla="*/ 26 h 72"/>
              <a:gd name="T18" fmla="*/ 3 w 72"/>
              <a:gd name="T19" fmla="*/ 19 h 72"/>
              <a:gd name="T20" fmla="*/ 20 w 72"/>
              <a:gd name="T21" fmla="*/ 3 h 72"/>
              <a:gd name="T22" fmla="*/ 26 w 72"/>
              <a:gd name="T23" fmla="*/ 0 h 72"/>
              <a:gd name="T24" fmla="*/ 43 w 72"/>
              <a:gd name="T25" fmla="*/ 0 h 72"/>
              <a:gd name="T26" fmla="*/ 47 w 72"/>
              <a:gd name="T27" fmla="*/ 4 h 72"/>
              <a:gd name="T28" fmla="*/ 47 w 72"/>
              <a:gd name="T29" fmla="*/ 17 h 72"/>
              <a:gd name="T30" fmla="*/ 52 w 72"/>
              <a:gd name="T31" fmla="*/ 16 h 72"/>
              <a:gd name="T32" fmla="*/ 69 w 72"/>
              <a:gd name="T33" fmla="*/ 16 h 72"/>
              <a:gd name="T34" fmla="*/ 72 w 72"/>
              <a:gd name="T35" fmla="*/ 20 h 72"/>
              <a:gd name="T36" fmla="*/ 42 w 72"/>
              <a:gd name="T37" fmla="*/ 22 h 72"/>
              <a:gd name="T38" fmla="*/ 42 w 72"/>
              <a:gd name="T39" fmla="*/ 5 h 72"/>
              <a:gd name="T40" fmla="*/ 26 w 72"/>
              <a:gd name="T41" fmla="*/ 5 h 72"/>
              <a:gd name="T42" fmla="*/ 26 w 72"/>
              <a:gd name="T43" fmla="*/ 22 h 72"/>
              <a:gd name="T44" fmla="*/ 22 w 72"/>
              <a:gd name="T45" fmla="*/ 26 h 72"/>
              <a:gd name="T46" fmla="*/ 6 w 72"/>
              <a:gd name="T47" fmla="*/ 26 h 72"/>
              <a:gd name="T48" fmla="*/ 6 w 72"/>
              <a:gd name="T49" fmla="*/ 52 h 72"/>
              <a:gd name="T50" fmla="*/ 26 w 72"/>
              <a:gd name="T51" fmla="*/ 52 h 72"/>
              <a:gd name="T52" fmla="*/ 26 w 72"/>
              <a:gd name="T53" fmla="*/ 41 h 72"/>
              <a:gd name="T54" fmla="*/ 29 w 72"/>
              <a:gd name="T55" fmla="*/ 35 h 72"/>
              <a:gd name="T56" fmla="*/ 42 w 72"/>
              <a:gd name="T57" fmla="*/ 22 h 72"/>
              <a:gd name="T58" fmla="*/ 9 w 72"/>
              <a:gd name="T59" fmla="*/ 21 h 72"/>
              <a:gd name="T60" fmla="*/ 21 w 72"/>
              <a:gd name="T61" fmla="*/ 21 h 72"/>
              <a:gd name="T62" fmla="*/ 21 w 72"/>
              <a:gd name="T63" fmla="*/ 9 h 72"/>
              <a:gd name="T64" fmla="*/ 9 w 72"/>
              <a:gd name="T65" fmla="*/ 21 h 72"/>
              <a:gd name="T66" fmla="*/ 67 w 72"/>
              <a:gd name="T67" fmla="*/ 21 h 72"/>
              <a:gd name="T68" fmla="*/ 52 w 72"/>
              <a:gd name="T69" fmla="*/ 21 h 72"/>
              <a:gd name="T70" fmla="*/ 52 w 72"/>
              <a:gd name="T71" fmla="*/ 38 h 72"/>
              <a:gd name="T72" fmla="*/ 48 w 72"/>
              <a:gd name="T73" fmla="*/ 41 h 72"/>
              <a:gd name="T74" fmla="*/ 31 w 72"/>
              <a:gd name="T75" fmla="*/ 41 h 72"/>
              <a:gd name="T76" fmla="*/ 31 w 72"/>
              <a:gd name="T77" fmla="*/ 67 h 72"/>
              <a:gd name="T78" fmla="*/ 67 w 72"/>
              <a:gd name="T79" fmla="*/ 67 h 72"/>
              <a:gd name="T80" fmla="*/ 67 w 72"/>
              <a:gd name="T81" fmla="*/ 21 h 72"/>
              <a:gd name="T82" fmla="*/ 35 w 72"/>
              <a:gd name="T83" fmla="*/ 36 h 72"/>
              <a:gd name="T84" fmla="*/ 47 w 72"/>
              <a:gd name="T85" fmla="*/ 36 h 72"/>
              <a:gd name="T86" fmla="*/ 47 w 72"/>
              <a:gd name="T87" fmla="*/ 24 h 72"/>
              <a:gd name="T88" fmla="*/ 35 w 72"/>
              <a:gd name="T89" fmla="*/ 36 h 7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72" h="72">
                <a:moveTo>
                  <a:pt x="72" y="20"/>
                </a:moveTo>
                <a:cubicBezTo>
                  <a:pt x="72" y="68"/>
                  <a:pt x="72" y="68"/>
                  <a:pt x="72" y="68"/>
                </a:cubicBezTo>
                <a:cubicBezTo>
                  <a:pt x="72" y="71"/>
                  <a:pt x="71" y="72"/>
                  <a:pt x="69" y="72"/>
                </a:cubicBezTo>
                <a:cubicBezTo>
                  <a:pt x="30" y="72"/>
                  <a:pt x="30" y="72"/>
                  <a:pt x="30" y="72"/>
                </a:cubicBezTo>
                <a:cubicBezTo>
                  <a:pt x="28" y="72"/>
                  <a:pt x="26" y="71"/>
                  <a:pt x="26" y="68"/>
                </a:cubicBezTo>
                <a:cubicBezTo>
                  <a:pt x="26" y="57"/>
                  <a:pt x="26" y="57"/>
                  <a:pt x="26" y="57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7"/>
                  <a:pt x="0" y="55"/>
                  <a:pt x="0" y="53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4"/>
                  <a:pt x="2" y="21"/>
                  <a:pt x="3" y="19"/>
                </a:cubicBezTo>
                <a:cubicBezTo>
                  <a:pt x="20" y="3"/>
                  <a:pt x="20" y="3"/>
                  <a:pt x="20" y="3"/>
                </a:cubicBezTo>
                <a:cubicBezTo>
                  <a:pt x="21" y="2"/>
                  <a:pt x="24" y="0"/>
                  <a:pt x="26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5" y="0"/>
                  <a:pt x="47" y="2"/>
                  <a:pt x="47" y="4"/>
                </a:cubicBezTo>
                <a:cubicBezTo>
                  <a:pt x="47" y="17"/>
                  <a:pt x="47" y="17"/>
                  <a:pt x="47" y="17"/>
                </a:cubicBezTo>
                <a:cubicBezTo>
                  <a:pt x="48" y="16"/>
                  <a:pt x="50" y="16"/>
                  <a:pt x="52" y="16"/>
                </a:cubicBezTo>
                <a:cubicBezTo>
                  <a:pt x="69" y="16"/>
                  <a:pt x="69" y="16"/>
                  <a:pt x="69" y="16"/>
                </a:cubicBezTo>
                <a:cubicBezTo>
                  <a:pt x="71" y="16"/>
                  <a:pt x="72" y="17"/>
                  <a:pt x="72" y="20"/>
                </a:cubicBezTo>
                <a:close/>
                <a:moveTo>
                  <a:pt x="42" y="22"/>
                </a:moveTo>
                <a:cubicBezTo>
                  <a:pt x="42" y="5"/>
                  <a:pt x="42" y="5"/>
                  <a:pt x="42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4"/>
                  <a:pt x="24" y="26"/>
                  <a:pt x="22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52"/>
                  <a:pt x="6" y="52"/>
                  <a:pt x="6" y="52"/>
                </a:cubicBezTo>
                <a:cubicBezTo>
                  <a:pt x="26" y="52"/>
                  <a:pt x="26" y="52"/>
                  <a:pt x="26" y="52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39"/>
                  <a:pt x="27" y="36"/>
                  <a:pt x="29" y="35"/>
                </a:cubicBezTo>
                <a:lnTo>
                  <a:pt x="42" y="22"/>
                </a:lnTo>
                <a:close/>
                <a:moveTo>
                  <a:pt x="9" y="21"/>
                </a:moveTo>
                <a:cubicBezTo>
                  <a:pt x="21" y="21"/>
                  <a:pt x="21" y="21"/>
                  <a:pt x="21" y="21"/>
                </a:cubicBezTo>
                <a:cubicBezTo>
                  <a:pt x="21" y="9"/>
                  <a:pt x="21" y="9"/>
                  <a:pt x="21" y="9"/>
                </a:cubicBezTo>
                <a:lnTo>
                  <a:pt x="9" y="21"/>
                </a:lnTo>
                <a:close/>
                <a:moveTo>
                  <a:pt x="67" y="21"/>
                </a:moveTo>
                <a:cubicBezTo>
                  <a:pt x="52" y="21"/>
                  <a:pt x="52" y="21"/>
                  <a:pt x="52" y="21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40"/>
                  <a:pt x="50" y="41"/>
                  <a:pt x="48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67"/>
                  <a:pt x="31" y="67"/>
                  <a:pt x="31" y="67"/>
                </a:cubicBezTo>
                <a:cubicBezTo>
                  <a:pt x="67" y="67"/>
                  <a:pt x="67" y="67"/>
                  <a:pt x="67" y="67"/>
                </a:cubicBezTo>
                <a:lnTo>
                  <a:pt x="67" y="21"/>
                </a:lnTo>
                <a:close/>
                <a:moveTo>
                  <a:pt x="35" y="36"/>
                </a:moveTo>
                <a:cubicBezTo>
                  <a:pt x="47" y="36"/>
                  <a:pt x="47" y="36"/>
                  <a:pt x="47" y="36"/>
                </a:cubicBezTo>
                <a:cubicBezTo>
                  <a:pt x="47" y="24"/>
                  <a:pt x="47" y="24"/>
                  <a:pt x="47" y="24"/>
                </a:cubicBezTo>
                <a:lnTo>
                  <a:pt x="35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73" name="Freeform 68">
            <a:extLst>
              <a:ext uri="{FF2B5EF4-FFF2-40B4-BE49-F238E27FC236}">
                <a16:creationId xmlns:a16="http://schemas.microsoft.com/office/drawing/2014/main" id="{DDF5AD67-7469-D74D-A028-BDA2C8E03F6D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2374900"/>
            <a:ext cx="212725" cy="212725"/>
          </a:xfrm>
          <a:custGeom>
            <a:avLst/>
            <a:gdLst>
              <a:gd name="T0" fmla="*/ 62 w 62"/>
              <a:gd name="T1" fmla="*/ 34 h 62"/>
              <a:gd name="T2" fmla="*/ 60 w 62"/>
              <a:gd name="T3" fmla="*/ 36 h 62"/>
              <a:gd name="T4" fmla="*/ 54 w 62"/>
              <a:gd name="T5" fmla="*/ 36 h 62"/>
              <a:gd name="T6" fmla="*/ 36 w 62"/>
              <a:gd name="T7" fmla="*/ 54 h 62"/>
              <a:gd name="T8" fmla="*/ 36 w 62"/>
              <a:gd name="T9" fmla="*/ 60 h 62"/>
              <a:gd name="T10" fmla="*/ 34 w 62"/>
              <a:gd name="T11" fmla="*/ 62 h 62"/>
              <a:gd name="T12" fmla="*/ 29 w 62"/>
              <a:gd name="T13" fmla="*/ 62 h 62"/>
              <a:gd name="T14" fmla="*/ 26 w 62"/>
              <a:gd name="T15" fmla="*/ 60 h 62"/>
              <a:gd name="T16" fmla="*/ 26 w 62"/>
              <a:gd name="T17" fmla="*/ 54 h 62"/>
              <a:gd name="T18" fmla="*/ 9 w 62"/>
              <a:gd name="T19" fmla="*/ 36 h 62"/>
              <a:gd name="T20" fmla="*/ 3 w 62"/>
              <a:gd name="T21" fmla="*/ 36 h 62"/>
              <a:gd name="T22" fmla="*/ 0 w 62"/>
              <a:gd name="T23" fmla="*/ 34 h 62"/>
              <a:gd name="T24" fmla="*/ 0 w 62"/>
              <a:gd name="T25" fmla="*/ 29 h 62"/>
              <a:gd name="T26" fmla="*/ 3 w 62"/>
              <a:gd name="T27" fmla="*/ 26 h 62"/>
              <a:gd name="T28" fmla="*/ 9 w 62"/>
              <a:gd name="T29" fmla="*/ 26 h 62"/>
              <a:gd name="T30" fmla="*/ 26 w 62"/>
              <a:gd name="T31" fmla="*/ 9 h 62"/>
              <a:gd name="T32" fmla="*/ 26 w 62"/>
              <a:gd name="T33" fmla="*/ 3 h 62"/>
              <a:gd name="T34" fmla="*/ 29 w 62"/>
              <a:gd name="T35" fmla="*/ 0 h 62"/>
              <a:gd name="T36" fmla="*/ 34 w 62"/>
              <a:gd name="T37" fmla="*/ 0 h 62"/>
              <a:gd name="T38" fmla="*/ 36 w 62"/>
              <a:gd name="T39" fmla="*/ 3 h 62"/>
              <a:gd name="T40" fmla="*/ 36 w 62"/>
              <a:gd name="T41" fmla="*/ 9 h 62"/>
              <a:gd name="T42" fmla="*/ 54 w 62"/>
              <a:gd name="T43" fmla="*/ 26 h 62"/>
              <a:gd name="T44" fmla="*/ 60 w 62"/>
              <a:gd name="T45" fmla="*/ 26 h 62"/>
              <a:gd name="T46" fmla="*/ 62 w 62"/>
              <a:gd name="T47" fmla="*/ 29 h 62"/>
              <a:gd name="T48" fmla="*/ 62 w 62"/>
              <a:gd name="T49" fmla="*/ 34 h 62"/>
              <a:gd name="T50" fmla="*/ 44 w 62"/>
              <a:gd name="T51" fmla="*/ 36 h 62"/>
              <a:gd name="T52" fmla="*/ 42 w 62"/>
              <a:gd name="T53" fmla="*/ 34 h 62"/>
              <a:gd name="T54" fmla="*/ 42 w 62"/>
              <a:gd name="T55" fmla="*/ 29 h 62"/>
              <a:gd name="T56" fmla="*/ 44 w 62"/>
              <a:gd name="T57" fmla="*/ 26 h 62"/>
              <a:gd name="T58" fmla="*/ 49 w 62"/>
              <a:gd name="T59" fmla="*/ 26 h 62"/>
              <a:gd name="T60" fmla="*/ 36 w 62"/>
              <a:gd name="T61" fmla="*/ 14 h 62"/>
              <a:gd name="T62" fmla="*/ 36 w 62"/>
              <a:gd name="T63" fmla="*/ 18 h 62"/>
              <a:gd name="T64" fmla="*/ 34 w 62"/>
              <a:gd name="T65" fmla="*/ 21 h 62"/>
              <a:gd name="T66" fmla="*/ 29 w 62"/>
              <a:gd name="T67" fmla="*/ 21 h 62"/>
              <a:gd name="T68" fmla="*/ 26 w 62"/>
              <a:gd name="T69" fmla="*/ 18 h 62"/>
              <a:gd name="T70" fmla="*/ 26 w 62"/>
              <a:gd name="T71" fmla="*/ 14 h 62"/>
              <a:gd name="T72" fmla="*/ 14 w 62"/>
              <a:gd name="T73" fmla="*/ 26 h 62"/>
              <a:gd name="T74" fmla="*/ 18 w 62"/>
              <a:gd name="T75" fmla="*/ 26 h 62"/>
              <a:gd name="T76" fmla="*/ 21 w 62"/>
              <a:gd name="T77" fmla="*/ 29 h 62"/>
              <a:gd name="T78" fmla="*/ 21 w 62"/>
              <a:gd name="T79" fmla="*/ 34 h 62"/>
              <a:gd name="T80" fmla="*/ 18 w 62"/>
              <a:gd name="T81" fmla="*/ 36 h 62"/>
              <a:gd name="T82" fmla="*/ 14 w 62"/>
              <a:gd name="T83" fmla="*/ 36 h 62"/>
              <a:gd name="T84" fmla="*/ 26 w 62"/>
              <a:gd name="T85" fmla="*/ 49 h 62"/>
              <a:gd name="T86" fmla="*/ 26 w 62"/>
              <a:gd name="T87" fmla="*/ 44 h 62"/>
              <a:gd name="T88" fmla="*/ 29 w 62"/>
              <a:gd name="T89" fmla="*/ 42 h 62"/>
              <a:gd name="T90" fmla="*/ 34 w 62"/>
              <a:gd name="T91" fmla="*/ 42 h 62"/>
              <a:gd name="T92" fmla="*/ 36 w 62"/>
              <a:gd name="T93" fmla="*/ 44 h 62"/>
              <a:gd name="T94" fmla="*/ 36 w 62"/>
              <a:gd name="T95" fmla="*/ 49 h 62"/>
              <a:gd name="T96" fmla="*/ 49 w 62"/>
              <a:gd name="T97" fmla="*/ 36 h 62"/>
              <a:gd name="T98" fmla="*/ 44 w 62"/>
              <a:gd name="T99" fmla="*/ 36 h 6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2" h="62">
                <a:moveTo>
                  <a:pt x="62" y="34"/>
                </a:moveTo>
                <a:cubicBezTo>
                  <a:pt x="62" y="35"/>
                  <a:pt x="61" y="36"/>
                  <a:pt x="60" y="36"/>
                </a:cubicBezTo>
                <a:cubicBezTo>
                  <a:pt x="54" y="36"/>
                  <a:pt x="54" y="36"/>
                  <a:pt x="54" y="36"/>
                </a:cubicBezTo>
                <a:cubicBezTo>
                  <a:pt x="52" y="45"/>
                  <a:pt x="45" y="52"/>
                  <a:pt x="36" y="54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1"/>
                  <a:pt x="35" y="62"/>
                  <a:pt x="34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7" y="62"/>
                  <a:pt x="26" y="61"/>
                  <a:pt x="26" y="60"/>
                </a:cubicBezTo>
                <a:cubicBezTo>
                  <a:pt x="26" y="54"/>
                  <a:pt x="26" y="54"/>
                  <a:pt x="26" y="54"/>
                </a:cubicBezTo>
                <a:cubicBezTo>
                  <a:pt x="18" y="52"/>
                  <a:pt x="11" y="45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6"/>
                  <a:pt x="0" y="35"/>
                  <a:pt x="0" y="34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7"/>
                  <a:pt x="2" y="26"/>
                  <a:pt x="3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11" y="18"/>
                  <a:pt x="18" y="11"/>
                  <a:pt x="26" y="9"/>
                </a:cubicBezTo>
                <a:cubicBezTo>
                  <a:pt x="26" y="3"/>
                  <a:pt x="26" y="3"/>
                  <a:pt x="26" y="3"/>
                </a:cubicBezTo>
                <a:cubicBezTo>
                  <a:pt x="26" y="2"/>
                  <a:pt x="27" y="0"/>
                  <a:pt x="29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2"/>
                  <a:pt x="36" y="3"/>
                </a:cubicBezTo>
                <a:cubicBezTo>
                  <a:pt x="36" y="9"/>
                  <a:pt x="36" y="9"/>
                  <a:pt x="36" y="9"/>
                </a:cubicBezTo>
                <a:cubicBezTo>
                  <a:pt x="45" y="11"/>
                  <a:pt x="52" y="18"/>
                  <a:pt x="54" y="26"/>
                </a:cubicBezTo>
                <a:cubicBezTo>
                  <a:pt x="60" y="26"/>
                  <a:pt x="60" y="26"/>
                  <a:pt x="60" y="26"/>
                </a:cubicBezTo>
                <a:cubicBezTo>
                  <a:pt x="61" y="26"/>
                  <a:pt x="62" y="27"/>
                  <a:pt x="62" y="29"/>
                </a:cubicBezTo>
                <a:lnTo>
                  <a:pt x="62" y="34"/>
                </a:lnTo>
                <a:close/>
                <a:moveTo>
                  <a:pt x="44" y="36"/>
                </a:moveTo>
                <a:cubicBezTo>
                  <a:pt x="43" y="36"/>
                  <a:pt x="42" y="35"/>
                  <a:pt x="42" y="34"/>
                </a:cubicBezTo>
                <a:cubicBezTo>
                  <a:pt x="42" y="29"/>
                  <a:pt x="42" y="29"/>
                  <a:pt x="42" y="29"/>
                </a:cubicBezTo>
                <a:cubicBezTo>
                  <a:pt x="42" y="27"/>
                  <a:pt x="43" y="26"/>
                  <a:pt x="44" y="26"/>
                </a:cubicBezTo>
                <a:cubicBezTo>
                  <a:pt x="49" y="26"/>
                  <a:pt x="49" y="26"/>
                  <a:pt x="49" y="26"/>
                </a:cubicBezTo>
                <a:cubicBezTo>
                  <a:pt x="47" y="20"/>
                  <a:pt x="42" y="16"/>
                  <a:pt x="36" y="14"/>
                </a:cubicBezTo>
                <a:cubicBezTo>
                  <a:pt x="36" y="18"/>
                  <a:pt x="36" y="18"/>
                  <a:pt x="36" y="18"/>
                </a:cubicBezTo>
                <a:cubicBezTo>
                  <a:pt x="36" y="20"/>
                  <a:pt x="35" y="21"/>
                  <a:pt x="34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7" y="21"/>
                  <a:pt x="26" y="20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20" y="16"/>
                  <a:pt x="16" y="20"/>
                  <a:pt x="14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20" y="26"/>
                  <a:pt x="21" y="27"/>
                  <a:pt x="21" y="29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5"/>
                  <a:pt x="20" y="36"/>
                  <a:pt x="18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6" y="42"/>
                  <a:pt x="20" y="47"/>
                  <a:pt x="26" y="49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3"/>
                  <a:pt x="27" y="42"/>
                  <a:pt x="29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5" y="42"/>
                  <a:pt x="36" y="43"/>
                  <a:pt x="36" y="44"/>
                </a:cubicBezTo>
                <a:cubicBezTo>
                  <a:pt x="36" y="49"/>
                  <a:pt x="36" y="49"/>
                  <a:pt x="36" y="49"/>
                </a:cubicBezTo>
                <a:cubicBezTo>
                  <a:pt x="42" y="47"/>
                  <a:pt x="47" y="42"/>
                  <a:pt x="49" y="36"/>
                </a:cubicBezTo>
                <a:lnTo>
                  <a:pt x="44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74" name="Freeform 69">
            <a:extLst>
              <a:ext uri="{FF2B5EF4-FFF2-40B4-BE49-F238E27FC236}">
                <a16:creationId xmlns:a16="http://schemas.microsoft.com/office/drawing/2014/main" id="{D634AAB4-85DA-8046-9CF9-58B9C131D8E2}"/>
              </a:ext>
            </a:extLst>
          </p:cNvPr>
          <p:cNvSpPr>
            <a:spLocks noEditPoints="1"/>
          </p:cNvSpPr>
          <p:nvPr/>
        </p:nvSpPr>
        <p:spPr bwMode="auto">
          <a:xfrm>
            <a:off x="3463925" y="2395538"/>
            <a:ext cx="250825" cy="192087"/>
          </a:xfrm>
          <a:custGeom>
            <a:avLst/>
            <a:gdLst>
              <a:gd name="T0" fmla="*/ 72 w 73"/>
              <a:gd name="T1" fmla="*/ 46 h 56"/>
              <a:gd name="T2" fmla="*/ 66 w 73"/>
              <a:gd name="T3" fmla="*/ 51 h 56"/>
              <a:gd name="T4" fmla="*/ 63 w 73"/>
              <a:gd name="T5" fmla="*/ 51 h 56"/>
              <a:gd name="T6" fmla="*/ 31 w 73"/>
              <a:gd name="T7" fmla="*/ 38 h 56"/>
              <a:gd name="T8" fmla="*/ 31 w 73"/>
              <a:gd name="T9" fmla="*/ 42 h 56"/>
              <a:gd name="T10" fmla="*/ 13 w 73"/>
              <a:gd name="T11" fmla="*/ 56 h 56"/>
              <a:gd name="T12" fmla="*/ 1 w 73"/>
              <a:gd name="T13" fmla="*/ 45 h 56"/>
              <a:gd name="T14" fmla="*/ 19 w 73"/>
              <a:gd name="T15" fmla="*/ 30 h 56"/>
              <a:gd name="T16" fmla="*/ 26 w 73"/>
              <a:gd name="T17" fmla="*/ 31 h 56"/>
              <a:gd name="T18" fmla="*/ 26 w 73"/>
              <a:gd name="T19" fmla="*/ 25 h 56"/>
              <a:gd name="T20" fmla="*/ 19 w 73"/>
              <a:gd name="T21" fmla="*/ 25 h 56"/>
              <a:gd name="T22" fmla="*/ 1 w 73"/>
              <a:gd name="T23" fmla="*/ 11 h 56"/>
              <a:gd name="T24" fmla="*/ 13 w 73"/>
              <a:gd name="T25" fmla="*/ 0 h 56"/>
              <a:gd name="T26" fmla="*/ 31 w 73"/>
              <a:gd name="T27" fmla="*/ 14 h 56"/>
              <a:gd name="T28" fmla="*/ 31 w 73"/>
              <a:gd name="T29" fmla="*/ 18 h 56"/>
              <a:gd name="T30" fmla="*/ 63 w 73"/>
              <a:gd name="T31" fmla="*/ 5 h 56"/>
              <a:gd name="T32" fmla="*/ 66 w 73"/>
              <a:gd name="T33" fmla="*/ 5 h 56"/>
              <a:gd name="T34" fmla="*/ 72 w 73"/>
              <a:gd name="T35" fmla="*/ 10 h 56"/>
              <a:gd name="T36" fmla="*/ 51 w 73"/>
              <a:gd name="T37" fmla="*/ 28 h 56"/>
              <a:gd name="T38" fmla="*/ 24 w 73"/>
              <a:gd name="T39" fmla="*/ 38 h 56"/>
              <a:gd name="T40" fmla="*/ 11 w 73"/>
              <a:gd name="T41" fmla="*/ 39 h 56"/>
              <a:gd name="T42" fmla="*/ 13 w 73"/>
              <a:gd name="T43" fmla="*/ 50 h 56"/>
              <a:gd name="T44" fmla="*/ 24 w 73"/>
              <a:gd name="T45" fmla="*/ 38 h 56"/>
              <a:gd name="T46" fmla="*/ 13 w 73"/>
              <a:gd name="T47" fmla="*/ 6 h 56"/>
              <a:gd name="T48" fmla="*/ 11 w 73"/>
              <a:gd name="T49" fmla="*/ 17 h 56"/>
              <a:gd name="T50" fmla="*/ 24 w 73"/>
              <a:gd name="T51" fmla="*/ 17 h 56"/>
              <a:gd name="T52" fmla="*/ 40 w 73"/>
              <a:gd name="T53" fmla="*/ 33 h 56"/>
              <a:gd name="T54" fmla="*/ 65 w 73"/>
              <a:gd name="T55" fmla="*/ 7 h 56"/>
              <a:gd name="T56" fmla="*/ 34 w 73"/>
              <a:gd name="T57" fmla="*/ 29 h 56"/>
              <a:gd name="T58" fmla="*/ 28 w 73"/>
              <a:gd name="T59" fmla="*/ 33 h 56"/>
              <a:gd name="T60" fmla="*/ 29 w 73"/>
              <a:gd name="T61" fmla="*/ 35 h 56"/>
              <a:gd name="T62" fmla="*/ 36 w 73"/>
              <a:gd name="T63" fmla="*/ 32 h 56"/>
              <a:gd name="T64" fmla="*/ 31 w 73"/>
              <a:gd name="T65" fmla="*/ 25 h 56"/>
              <a:gd name="T66" fmla="*/ 33 w 73"/>
              <a:gd name="T67" fmla="*/ 22 h 56"/>
              <a:gd name="T68" fmla="*/ 30 w 73"/>
              <a:gd name="T69" fmla="*/ 20 h 56"/>
              <a:gd name="T70" fmla="*/ 28 w 73"/>
              <a:gd name="T71" fmla="*/ 22 h 56"/>
              <a:gd name="T72" fmla="*/ 27 w 73"/>
              <a:gd name="T73" fmla="*/ 23 h 56"/>
              <a:gd name="T74" fmla="*/ 42 w 73"/>
              <a:gd name="T75" fmla="*/ 28 h 56"/>
              <a:gd name="T76" fmla="*/ 36 w 73"/>
              <a:gd name="T77" fmla="*/ 28 h 56"/>
              <a:gd name="T78" fmla="*/ 42 w 73"/>
              <a:gd name="T79" fmla="*/ 28 h 56"/>
              <a:gd name="T80" fmla="*/ 49 w 73"/>
              <a:gd name="T81" fmla="*/ 29 h 56"/>
              <a:gd name="T82" fmla="*/ 41 w 73"/>
              <a:gd name="T83" fmla="*/ 35 h 56"/>
              <a:gd name="T84" fmla="*/ 70 w 73"/>
              <a:gd name="T85" fmla="*/ 46 h 5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73" h="56">
                <a:moveTo>
                  <a:pt x="71" y="44"/>
                </a:moveTo>
                <a:cubicBezTo>
                  <a:pt x="72" y="44"/>
                  <a:pt x="73" y="45"/>
                  <a:pt x="72" y="46"/>
                </a:cubicBezTo>
                <a:cubicBezTo>
                  <a:pt x="72" y="47"/>
                  <a:pt x="72" y="48"/>
                  <a:pt x="71" y="48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5" y="51"/>
                  <a:pt x="65" y="51"/>
                </a:cubicBezTo>
                <a:cubicBezTo>
                  <a:pt x="64" y="51"/>
                  <a:pt x="64" y="51"/>
                  <a:pt x="63" y="51"/>
                </a:cubicBezTo>
                <a:cubicBezTo>
                  <a:pt x="36" y="35"/>
                  <a:pt x="36" y="35"/>
                  <a:pt x="36" y="35"/>
                </a:cubicBezTo>
                <a:cubicBezTo>
                  <a:pt x="31" y="38"/>
                  <a:pt x="31" y="38"/>
                  <a:pt x="31" y="38"/>
                </a:cubicBezTo>
                <a:cubicBezTo>
                  <a:pt x="31" y="38"/>
                  <a:pt x="31" y="38"/>
                  <a:pt x="31" y="38"/>
                </a:cubicBezTo>
                <a:cubicBezTo>
                  <a:pt x="31" y="39"/>
                  <a:pt x="31" y="41"/>
                  <a:pt x="31" y="42"/>
                </a:cubicBezTo>
                <a:cubicBezTo>
                  <a:pt x="31" y="46"/>
                  <a:pt x="28" y="50"/>
                  <a:pt x="24" y="53"/>
                </a:cubicBezTo>
                <a:cubicBezTo>
                  <a:pt x="20" y="55"/>
                  <a:pt x="16" y="56"/>
                  <a:pt x="13" y="56"/>
                </a:cubicBezTo>
                <a:cubicBezTo>
                  <a:pt x="9" y="56"/>
                  <a:pt x="6" y="55"/>
                  <a:pt x="4" y="53"/>
                </a:cubicBezTo>
                <a:cubicBezTo>
                  <a:pt x="1" y="51"/>
                  <a:pt x="0" y="48"/>
                  <a:pt x="1" y="45"/>
                </a:cubicBezTo>
                <a:cubicBezTo>
                  <a:pt x="1" y="41"/>
                  <a:pt x="4" y="37"/>
                  <a:pt x="8" y="34"/>
                </a:cubicBezTo>
                <a:cubicBezTo>
                  <a:pt x="11" y="32"/>
                  <a:pt x="15" y="30"/>
                  <a:pt x="19" y="30"/>
                </a:cubicBezTo>
                <a:cubicBezTo>
                  <a:pt x="21" y="30"/>
                  <a:pt x="23" y="31"/>
                  <a:pt x="25" y="32"/>
                </a:cubicBezTo>
                <a:cubicBezTo>
                  <a:pt x="25" y="31"/>
                  <a:pt x="26" y="31"/>
                  <a:pt x="26" y="31"/>
                </a:cubicBezTo>
                <a:cubicBezTo>
                  <a:pt x="31" y="28"/>
                  <a:pt x="31" y="28"/>
                  <a:pt x="31" y="28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5" y="24"/>
                  <a:pt x="25" y="24"/>
                </a:cubicBezTo>
                <a:cubicBezTo>
                  <a:pt x="23" y="25"/>
                  <a:pt x="21" y="25"/>
                  <a:pt x="19" y="25"/>
                </a:cubicBezTo>
                <a:cubicBezTo>
                  <a:pt x="15" y="25"/>
                  <a:pt x="11" y="24"/>
                  <a:pt x="8" y="22"/>
                </a:cubicBezTo>
                <a:cubicBezTo>
                  <a:pt x="4" y="19"/>
                  <a:pt x="1" y="15"/>
                  <a:pt x="1" y="11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3" y="0"/>
                </a:cubicBezTo>
                <a:cubicBezTo>
                  <a:pt x="16" y="0"/>
                  <a:pt x="20" y="1"/>
                  <a:pt x="24" y="3"/>
                </a:cubicBezTo>
                <a:cubicBezTo>
                  <a:pt x="28" y="6"/>
                  <a:pt x="31" y="10"/>
                  <a:pt x="31" y="14"/>
                </a:cubicBezTo>
                <a:cubicBezTo>
                  <a:pt x="31" y="15"/>
                  <a:pt x="31" y="17"/>
                  <a:pt x="31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6" y="21"/>
                  <a:pt x="36" y="21"/>
                  <a:pt x="36" y="21"/>
                </a:cubicBezTo>
                <a:cubicBezTo>
                  <a:pt x="63" y="5"/>
                  <a:pt x="63" y="5"/>
                  <a:pt x="63" y="5"/>
                </a:cubicBezTo>
                <a:cubicBezTo>
                  <a:pt x="64" y="5"/>
                  <a:pt x="64" y="5"/>
                  <a:pt x="65" y="5"/>
                </a:cubicBezTo>
                <a:cubicBezTo>
                  <a:pt x="65" y="5"/>
                  <a:pt x="66" y="5"/>
                  <a:pt x="66" y="5"/>
                </a:cubicBezTo>
                <a:cubicBezTo>
                  <a:pt x="71" y="8"/>
                  <a:pt x="71" y="8"/>
                  <a:pt x="71" y="8"/>
                </a:cubicBezTo>
                <a:cubicBezTo>
                  <a:pt x="72" y="8"/>
                  <a:pt x="72" y="9"/>
                  <a:pt x="72" y="10"/>
                </a:cubicBezTo>
                <a:cubicBezTo>
                  <a:pt x="73" y="10"/>
                  <a:pt x="72" y="11"/>
                  <a:pt x="71" y="12"/>
                </a:cubicBezTo>
                <a:cubicBezTo>
                  <a:pt x="51" y="28"/>
                  <a:pt x="51" y="28"/>
                  <a:pt x="51" y="28"/>
                </a:cubicBezTo>
                <a:lnTo>
                  <a:pt x="71" y="44"/>
                </a:lnTo>
                <a:close/>
                <a:moveTo>
                  <a:pt x="24" y="38"/>
                </a:moveTo>
                <a:cubicBezTo>
                  <a:pt x="23" y="37"/>
                  <a:pt x="21" y="37"/>
                  <a:pt x="19" y="37"/>
                </a:cubicBezTo>
                <a:cubicBezTo>
                  <a:pt x="17" y="37"/>
                  <a:pt x="14" y="38"/>
                  <a:pt x="11" y="39"/>
                </a:cubicBezTo>
                <a:cubicBezTo>
                  <a:pt x="7" y="42"/>
                  <a:pt x="6" y="46"/>
                  <a:pt x="8" y="48"/>
                </a:cubicBezTo>
                <a:cubicBezTo>
                  <a:pt x="9" y="49"/>
                  <a:pt x="11" y="50"/>
                  <a:pt x="13" y="50"/>
                </a:cubicBezTo>
                <a:cubicBezTo>
                  <a:pt x="15" y="50"/>
                  <a:pt x="18" y="49"/>
                  <a:pt x="20" y="47"/>
                </a:cubicBezTo>
                <a:cubicBezTo>
                  <a:pt x="25" y="45"/>
                  <a:pt x="26" y="41"/>
                  <a:pt x="24" y="38"/>
                </a:cubicBezTo>
                <a:close/>
                <a:moveTo>
                  <a:pt x="20" y="8"/>
                </a:moveTo>
                <a:cubicBezTo>
                  <a:pt x="18" y="7"/>
                  <a:pt x="15" y="6"/>
                  <a:pt x="13" y="6"/>
                </a:cubicBezTo>
                <a:cubicBezTo>
                  <a:pt x="11" y="6"/>
                  <a:pt x="9" y="7"/>
                  <a:pt x="8" y="7"/>
                </a:cubicBezTo>
                <a:cubicBezTo>
                  <a:pt x="6" y="10"/>
                  <a:pt x="7" y="14"/>
                  <a:pt x="11" y="17"/>
                </a:cubicBezTo>
                <a:cubicBezTo>
                  <a:pt x="14" y="18"/>
                  <a:pt x="17" y="19"/>
                  <a:pt x="19" y="19"/>
                </a:cubicBezTo>
                <a:cubicBezTo>
                  <a:pt x="21" y="19"/>
                  <a:pt x="23" y="18"/>
                  <a:pt x="24" y="17"/>
                </a:cubicBezTo>
                <a:cubicBezTo>
                  <a:pt x="26" y="15"/>
                  <a:pt x="25" y="11"/>
                  <a:pt x="20" y="8"/>
                </a:cubicBezTo>
                <a:close/>
                <a:moveTo>
                  <a:pt x="40" y="33"/>
                </a:moveTo>
                <a:cubicBezTo>
                  <a:pt x="70" y="10"/>
                  <a:pt x="70" y="10"/>
                  <a:pt x="70" y="10"/>
                </a:cubicBezTo>
                <a:cubicBezTo>
                  <a:pt x="65" y="7"/>
                  <a:pt x="65" y="7"/>
                  <a:pt x="65" y="7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9"/>
                  <a:pt x="34" y="29"/>
                  <a:pt x="34" y="29"/>
                </a:cubicBezTo>
                <a:cubicBezTo>
                  <a:pt x="27" y="33"/>
                  <a:pt x="27" y="33"/>
                  <a:pt x="27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3"/>
                  <a:pt x="28" y="33"/>
                  <a:pt x="28" y="34"/>
                </a:cubicBezTo>
                <a:cubicBezTo>
                  <a:pt x="28" y="34"/>
                  <a:pt x="29" y="34"/>
                  <a:pt x="29" y="35"/>
                </a:cubicBezTo>
                <a:cubicBezTo>
                  <a:pt x="30" y="36"/>
                  <a:pt x="30" y="36"/>
                  <a:pt x="30" y="36"/>
                </a:cubicBezTo>
                <a:cubicBezTo>
                  <a:pt x="36" y="32"/>
                  <a:pt x="36" y="32"/>
                  <a:pt x="36" y="32"/>
                </a:cubicBezTo>
                <a:lnTo>
                  <a:pt x="40" y="33"/>
                </a:lnTo>
                <a:close/>
                <a:moveTo>
                  <a:pt x="31" y="25"/>
                </a:moveTo>
                <a:cubicBezTo>
                  <a:pt x="31" y="25"/>
                  <a:pt x="31" y="25"/>
                  <a:pt x="31" y="25"/>
                </a:cubicBezTo>
                <a:cubicBezTo>
                  <a:pt x="31" y="24"/>
                  <a:pt x="32" y="23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0" y="20"/>
                  <a:pt x="30" y="20"/>
                  <a:pt x="30" y="20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7" y="23"/>
                  <a:pt x="27" y="23"/>
                  <a:pt x="27" y="23"/>
                </a:cubicBezTo>
                <a:lnTo>
                  <a:pt x="31" y="25"/>
                </a:lnTo>
                <a:close/>
                <a:moveTo>
                  <a:pt x="42" y="28"/>
                </a:moveTo>
                <a:cubicBezTo>
                  <a:pt x="42" y="29"/>
                  <a:pt x="40" y="30"/>
                  <a:pt x="39" y="30"/>
                </a:cubicBezTo>
                <a:cubicBezTo>
                  <a:pt x="38" y="30"/>
                  <a:pt x="36" y="29"/>
                  <a:pt x="36" y="28"/>
                </a:cubicBezTo>
                <a:cubicBezTo>
                  <a:pt x="36" y="26"/>
                  <a:pt x="38" y="25"/>
                  <a:pt x="39" y="25"/>
                </a:cubicBezTo>
                <a:cubicBezTo>
                  <a:pt x="40" y="25"/>
                  <a:pt x="42" y="26"/>
                  <a:pt x="42" y="28"/>
                </a:cubicBezTo>
                <a:close/>
                <a:moveTo>
                  <a:pt x="70" y="46"/>
                </a:moveTo>
                <a:cubicBezTo>
                  <a:pt x="49" y="29"/>
                  <a:pt x="49" y="29"/>
                  <a:pt x="49" y="29"/>
                </a:cubicBezTo>
                <a:cubicBezTo>
                  <a:pt x="42" y="35"/>
                  <a:pt x="42" y="35"/>
                  <a:pt x="42" y="35"/>
                </a:cubicBezTo>
                <a:cubicBezTo>
                  <a:pt x="42" y="35"/>
                  <a:pt x="42" y="35"/>
                  <a:pt x="41" y="35"/>
                </a:cubicBezTo>
                <a:cubicBezTo>
                  <a:pt x="65" y="48"/>
                  <a:pt x="65" y="48"/>
                  <a:pt x="65" y="48"/>
                </a:cubicBezTo>
                <a:lnTo>
                  <a:pt x="70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75" name="Freeform 70">
            <a:extLst>
              <a:ext uri="{FF2B5EF4-FFF2-40B4-BE49-F238E27FC236}">
                <a16:creationId xmlns:a16="http://schemas.microsoft.com/office/drawing/2014/main" id="{CF6DEE30-5D10-C541-9841-E30FA261402F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2374900"/>
            <a:ext cx="246063" cy="195263"/>
          </a:xfrm>
          <a:custGeom>
            <a:avLst/>
            <a:gdLst>
              <a:gd name="T0" fmla="*/ 72 w 72"/>
              <a:gd name="T1" fmla="*/ 9 h 57"/>
              <a:gd name="T2" fmla="*/ 71 w 72"/>
              <a:gd name="T3" fmla="*/ 11 h 57"/>
              <a:gd name="T4" fmla="*/ 2 w 72"/>
              <a:gd name="T5" fmla="*/ 11 h 57"/>
              <a:gd name="T6" fmla="*/ 0 w 72"/>
              <a:gd name="T7" fmla="*/ 9 h 57"/>
              <a:gd name="T8" fmla="*/ 0 w 72"/>
              <a:gd name="T9" fmla="*/ 2 h 57"/>
              <a:gd name="T10" fmla="*/ 2 w 72"/>
              <a:gd name="T11" fmla="*/ 0 h 57"/>
              <a:gd name="T12" fmla="*/ 71 w 72"/>
              <a:gd name="T13" fmla="*/ 0 h 57"/>
              <a:gd name="T14" fmla="*/ 72 w 72"/>
              <a:gd name="T15" fmla="*/ 2 h 57"/>
              <a:gd name="T16" fmla="*/ 72 w 72"/>
              <a:gd name="T17" fmla="*/ 9 h 57"/>
              <a:gd name="T18" fmla="*/ 72 w 72"/>
              <a:gd name="T19" fmla="*/ 56 h 57"/>
              <a:gd name="T20" fmla="*/ 71 w 72"/>
              <a:gd name="T21" fmla="*/ 57 h 57"/>
              <a:gd name="T22" fmla="*/ 2 w 72"/>
              <a:gd name="T23" fmla="*/ 57 h 57"/>
              <a:gd name="T24" fmla="*/ 0 w 72"/>
              <a:gd name="T25" fmla="*/ 56 h 57"/>
              <a:gd name="T26" fmla="*/ 0 w 72"/>
              <a:gd name="T27" fmla="*/ 48 h 57"/>
              <a:gd name="T28" fmla="*/ 2 w 72"/>
              <a:gd name="T29" fmla="*/ 47 h 57"/>
              <a:gd name="T30" fmla="*/ 71 w 72"/>
              <a:gd name="T31" fmla="*/ 47 h 57"/>
              <a:gd name="T32" fmla="*/ 72 w 72"/>
              <a:gd name="T33" fmla="*/ 48 h 57"/>
              <a:gd name="T34" fmla="*/ 72 w 72"/>
              <a:gd name="T35" fmla="*/ 56 h 57"/>
              <a:gd name="T36" fmla="*/ 16 w 72"/>
              <a:gd name="T37" fmla="*/ 40 h 57"/>
              <a:gd name="T38" fmla="*/ 15 w 72"/>
              <a:gd name="T39" fmla="*/ 42 h 57"/>
              <a:gd name="T40" fmla="*/ 14 w 72"/>
              <a:gd name="T41" fmla="*/ 41 h 57"/>
              <a:gd name="T42" fmla="*/ 2 w 72"/>
              <a:gd name="T43" fmla="*/ 30 h 57"/>
              <a:gd name="T44" fmla="*/ 2 w 72"/>
              <a:gd name="T45" fmla="*/ 29 h 57"/>
              <a:gd name="T46" fmla="*/ 2 w 72"/>
              <a:gd name="T47" fmla="*/ 28 h 57"/>
              <a:gd name="T48" fmla="*/ 14 w 72"/>
              <a:gd name="T49" fmla="*/ 16 h 57"/>
              <a:gd name="T50" fmla="*/ 15 w 72"/>
              <a:gd name="T51" fmla="*/ 16 h 57"/>
              <a:gd name="T52" fmla="*/ 16 w 72"/>
              <a:gd name="T53" fmla="*/ 17 h 57"/>
              <a:gd name="T54" fmla="*/ 16 w 72"/>
              <a:gd name="T55" fmla="*/ 40 h 57"/>
              <a:gd name="T56" fmla="*/ 72 w 72"/>
              <a:gd name="T57" fmla="*/ 25 h 57"/>
              <a:gd name="T58" fmla="*/ 71 w 72"/>
              <a:gd name="T59" fmla="*/ 26 h 57"/>
              <a:gd name="T60" fmla="*/ 27 w 72"/>
              <a:gd name="T61" fmla="*/ 26 h 57"/>
              <a:gd name="T62" fmla="*/ 26 w 72"/>
              <a:gd name="T63" fmla="*/ 25 h 57"/>
              <a:gd name="T64" fmla="*/ 26 w 72"/>
              <a:gd name="T65" fmla="*/ 17 h 57"/>
              <a:gd name="T66" fmla="*/ 27 w 72"/>
              <a:gd name="T67" fmla="*/ 16 h 57"/>
              <a:gd name="T68" fmla="*/ 71 w 72"/>
              <a:gd name="T69" fmla="*/ 16 h 57"/>
              <a:gd name="T70" fmla="*/ 72 w 72"/>
              <a:gd name="T71" fmla="*/ 17 h 57"/>
              <a:gd name="T72" fmla="*/ 72 w 72"/>
              <a:gd name="T73" fmla="*/ 25 h 57"/>
              <a:gd name="T74" fmla="*/ 72 w 72"/>
              <a:gd name="T75" fmla="*/ 40 h 57"/>
              <a:gd name="T76" fmla="*/ 71 w 72"/>
              <a:gd name="T77" fmla="*/ 42 h 57"/>
              <a:gd name="T78" fmla="*/ 27 w 72"/>
              <a:gd name="T79" fmla="*/ 42 h 57"/>
              <a:gd name="T80" fmla="*/ 26 w 72"/>
              <a:gd name="T81" fmla="*/ 40 h 57"/>
              <a:gd name="T82" fmla="*/ 26 w 72"/>
              <a:gd name="T83" fmla="*/ 33 h 57"/>
              <a:gd name="T84" fmla="*/ 27 w 72"/>
              <a:gd name="T85" fmla="*/ 31 h 57"/>
              <a:gd name="T86" fmla="*/ 71 w 72"/>
              <a:gd name="T87" fmla="*/ 31 h 57"/>
              <a:gd name="T88" fmla="*/ 72 w 72"/>
              <a:gd name="T89" fmla="*/ 33 h 57"/>
              <a:gd name="T90" fmla="*/ 72 w 72"/>
              <a:gd name="T91" fmla="*/ 40 h 5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72" h="57">
                <a:moveTo>
                  <a:pt x="72" y="9"/>
                </a:moveTo>
                <a:cubicBezTo>
                  <a:pt x="72" y="10"/>
                  <a:pt x="72" y="11"/>
                  <a:pt x="71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1" y="11"/>
                  <a:pt x="0" y="10"/>
                  <a:pt x="0" y="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2" y="0"/>
                  <a:pt x="72" y="1"/>
                  <a:pt x="72" y="2"/>
                </a:cubicBezTo>
                <a:lnTo>
                  <a:pt x="72" y="9"/>
                </a:lnTo>
                <a:close/>
                <a:moveTo>
                  <a:pt x="72" y="56"/>
                </a:moveTo>
                <a:cubicBezTo>
                  <a:pt x="72" y="56"/>
                  <a:pt x="72" y="57"/>
                  <a:pt x="71" y="57"/>
                </a:cubicBezTo>
                <a:cubicBezTo>
                  <a:pt x="2" y="57"/>
                  <a:pt x="2" y="57"/>
                  <a:pt x="2" y="57"/>
                </a:cubicBezTo>
                <a:cubicBezTo>
                  <a:pt x="1" y="57"/>
                  <a:pt x="0" y="56"/>
                  <a:pt x="0" y="5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7"/>
                  <a:pt x="1" y="47"/>
                  <a:pt x="2" y="47"/>
                </a:cubicBezTo>
                <a:cubicBezTo>
                  <a:pt x="71" y="47"/>
                  <a:pt x="71" y="47"/>
                  <a:pt x="71" y="47"/>
                </a:cubicBezTo>
                <a:cubicBezTo>
                  <a:pt x="72" y="47"/>
                  <a:pt x="72" y="47"/>
                  <a:pt x="72" y="48"/>
                </a:cubicBezTo>
                <a:lnTo>
                  <a:pt x="72" y="56"/>
                </a:lnTo>
                <a:close/>
                <a:moveTo>
                  <a:pt x="16" y="40"/>
                </a:moveTo>
                <a:cubicBezTo>
                  <a:pt x="16" y="41"/>
                  <a:pt x="15" y="42"/>
                  <a:pt x="15" y="42"/>
                </a:cubicBezTo>
                <a:cubicBezTo>
                  <a:pt x="14" y="42"/>
                  <a:pt x="14" y="41"/>
                  <a:pt x="14" y="41"/>
                </a:cubicBezTo>
                <a:cubicBezTo>
                  <a:pt x="2" y="30"/>
                  <a:pt x="2" y="30"/>
                  <a:pt x="2" y="30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8"/>
                  <a:pt x="2" y="28"/>
                  <a:pt x="2" y="28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4" y="16"/>
                  <a:pt x="15" y="16"/>
                </a:cubicBezTo>
                <a:cubicBezTo>
                  <a:pt x="15" y="16"/>
                  <a:pt x="16" y="16"/>
                  <a:pt x="16" y="17"/>
                </a:cubicBezTo>
                <a:lnTo>
                  <a:pt x="16" y="40"/>
                </a:lnTo>
                <a:close/>
                <a:moveTo>
                  <a:pt x="72" y="25"/>
                </a:moveTo>
                <a:cubicBezTo>
                  <a:pt x="72" y="26"/>
                  <a:pt x="72" y="26"/>
                  <a:pt x="71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6" y="26"/>
                  <a:pt x="26" y="25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6"/>
                  <a:pt x="27" y="16"/>
                  <a:pt x="27" y="16"/>
                </a:cubicBezTo>
                <a:cubicBezTo>
                  <a:pt x="71" y="16"/>
                  <a:pt x="71" y="16"/>
                  <a:pt x="71" y="16"/>
                </a:cubicBezTo>
                <a:cubicBezTo>
                  <a:pt x="72" y="16"/>
                  <a:pt x="72" y="16"/>
                  <a:pt x="72" y="17"/>
                </a:cubicBezTo>
                <a:lnTo>
                  <a:pt x="72" y="25"/>
                </a:lnTo>
                <a:close/>
                <a:moveTo>
                  <a:pt x="72" y="40"/>
                </a:moveTo>
                <a:cubicBezTo>
                  <a:pt x="72" y="41"/>
                  <a:pt x="72" y="42"/>
                  <a:pt x="71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1"/>
                  <a:pt x="26" y="40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2"/>
                  <a:pt x="27" y="31"/>
                  <a:pt x="27" y="31"/>
                </a:cubicBezTo>
                <a:cubicBezTo>
                  <a:pt x="71" y="31"/>
                  <a:pt x="71" y="31"/>
                  <a:pt x="71" y="31"/>
                </a:cubicBezTo>
                <a:cubicBezTo>
                  <a:pt x="72" y="31"/>
                  <a:pt x="72" y="32"/>
                  <a:pt x="72" y="33"/>
                </a:cubicBezTo>
                <a:lnTo>
                  <a:pt x="72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76" name="Freeform 71">
            <a:extLst>
              <a:ext uri="{FF2B5EF4-FFF2-40B4-BE49-F238E27FC236}">
                <a16:creationId xmlns:a16="http://schemas.microsoft.com/office/drawing/2014/main" id="{436FB4CB-FC40-B248-BBE6-F94C3F61C099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2398713"/>
            <a:ext cx="282575" cy="168275"/>
          </a:xfrm>
          <a:custGeom>
            <a:avLst/>
            <a:gdLst>
              <a:gd name="T0" fmla="*/ 46 w 178"/>
              <a:gd name="T1" fmla="*/ 0 h 106"/>
              <a:gd name="T2" fmla="*/ 46 w 178"/>
              <a:gd name="T3" fmla="*/ 85 h 106"/>
              <a:gd name="T4" fmla="*/ 0 w 178"/>
              <a:gd name="T5" fmla="*/ 85 h 106"/>
              <a:gd name="T6" fmla="*/ 0 w 178"/>
              <a:gd name="T7" fmla="*/ 24 h 106"/>
              <a:gd name="T8" fmla="*/ 28 w 178"/>
              <a:gd name="T9" fmla="*/ 24 h 106"/>
              <a:gd name="T10" fmla="*/ 28 w 178"/>
              <a:gd name="T11" fmla="*/ 0 h 106"/>
              <a:gd name="T12" fmla="*/ 46 w 178"/>
              <a:gd name="T13" fmla="*/ 0 h 106"/>
              <a:gd name="T14" fmla="*/ 28 w 178"/>
              <a:gd name="T15" fmla="*/ 39 h 106"/>
              <a:gd name="T16" fmla="*/ 18 w 178"/>
              <a:gd name="T17" fmla="*/ 39 h 106"/>
              <a:gd name="T18" fmla="*/ 18 w 178"/>
              <a:gd name="T19" fmla="*/ 72 h 106"/>
              <a:gd name="T20" fmla="*/ 28 w 178"/>
              <a:gd name="T21" fmla="*/ 72 h 106"/>
              <a:gd name="T22" fmla="*/ 28 w 178"/>
              <a:gd name="T23" fmla="*/ 39 h 106"/>
              <a:gd name="T24" fmla="*/ 52 w 178"/>
              <a:gd name="T25" fmla="*/ 17 h 106"/>
              <a:gd name="T26" fmla="*/ 72 w 178"/>
              <a:gd name="T27" fmla="*/ 17 h 106"/>
              <a:gd name="T28" fmla="*/ 72 w 178"/>
              <a:gd name="T29" fmla="*/ 0 h 106"/>
              <a:gd name="T30" fmla="*/ 52 w 178"/>
              <a:gd name="T31" fmla="*/ 0 h 106"/>
              <a:gd name="T32" fmla="*/ 52 w 178"/>
              <a:gd name="T33" fmla="*/ 17 h 106"/>
              <a:gd name="T34" fmla="*/ 52 w 178"/>
              <a:gd name="T35" fmla="*/ 85 h 106"/>
              <a:gd name="T36" fmla="*/ 72 w 178"/>
              <a:gd name="T37" fmla="*/ 85 h 106"/>
              <a:gd name="T38" fmla="*/ 72 w 178"/>
              <a:gd name="T39" fmla="*/ 24 h 106"/>
              <a:gd name="T40" fmla="*/ 52 w 178"/>
              <a:gd name="T41" fmla="*/ 24 h 106"/>
              <a:gd name="T42" fmla="*/ 52 w 178"/>
              <a:gd name="T43" fmla="*/ 85 h 106"/>
              <a:gd name="T44" fmla="*/ 124 w 178"/>
              <a:gd name="T45" fmla="*/ 24 h 106"/>
              <a:gd name="T46" fmla="*/ 124 w 178"/>
              <a:gd name="T47" fmla="*/ 106 h 106"/>
              <a:gd name="T48" fmla="*/ 78 w 178"/>
              <a:gd name="T49" fmla="*/ 106 h 106"/>
              <a:gd name="T50" fmla="*/ 78 w 178"/>
              <a:gd name="T51" fmla="*/ 91 h 106"/>
              <a:gd name="T52" fmla="*/ 106 w 178"/>
              <a:gd name="T53" fmla="*/ 91 h 106"/>
              <a:gd name="T54" fmla="*/ 106 w 178"/>
              <a:gd name="T55" fmla="*/ 85 h 106"/>
              <a:gd name="T56" fmla="*/ 78 w 178"/>
              <a:gd name="T57" fmla="*/ 85 h 106"/>
              <a:gd name="T58" fmla="*/ 78 w 178"/>
              <a:gd name="T59" fmla="*/ 24 h 106"/>
              <a:gd name="T60" fmla="*/ 124 w 178"/>
              <a:gd name="T61" fmla="*/ 24 h 106"/>
              <a:gd name="T62" fmla="*/ 106 w 178"/>
              <a:gd name="T63" fmla="*/ 39 h 106"/>
              <a:gd name="T64" fmla="*/ 96 w 178"/>
              <a:gd name="T65" fmla="*/ 39 h 106"/>
              <a:gd name="T66" fmla="*/ 96 w 178"/>
              <a:gd name="T67" fmla="*/ 72 h 106"/>
              <a:gd name="T68" fmla="*/ 106 w 178"/>
              <a:gd name="T69" fmla="*/ 72 h 106"/>
              <a:gd name="T70" fmla="*/ 106 w 178"/>
              <a:gd name="T71" fmla="*/ 39 h 106"/>
              <a:gd name="T72" fmla="*/ 178 w 178"/>
              <a:gd name="T73" fmla="*/ 24 h 106"/>
              <a:gd name="T74" fmla="*/ 178 w 178"/>
              <a:gd name="T75" fmla="*/ 106 h 106"/>
              <a:gd name="T76" fmla="*/ 132 w 178"/>
              <a:gd name="T77" fmla="*/ 106 h 106"/>
              <a:gd name="T78" fmla="*/ 132 w 178"/>
              <a:gd name="T79" fmla="*/ 91 h 106"/>
              <a:gd name="T80" fmla="*/ 161 w 178"/>
              <a:gd name="T81" fmla="*/ 91 h 106"/>
              <a:gd name="T82" fmla="*/ 161 w 178"/>
              <a:gd name="T83" fmla="*/ 85 h 106"/>
              <a:gd name="T84" fmla="*/ 132 w 178"/>
              <a:gd name="T85" fmla="*/ 85 h 106"/>
              <a:gd name="T86" fmla="*/ 132 w 178"/>
              <a:gd name="T87" fmla="*/ 24 h 106"/>
              <a:gd name="T88" fmla="*/ 178 w 178"/>
              <a:gd name="T89" fmla="*/ 24 h 106"/>
              <a:gd name="T90" fmla="*/ 161 w 178"/>
              <a:gd name="T91" fmla="*/ 39 h 106"/>
              <a:gd name="T92" fmla="*/ 150 w 178"/>
              <a:gd name="T93" fmla="*/ 39 h 106"/>
              <a:gd name="T94" fmla="*/ 150 w 178"/>
              <a:gd name="T95" fmla="*/ 72 h 106"/>
              <a:gd name="T96" fmla="*/ 161 w 178"/>
              <a:gd name="T97" fmla="*/ 72 h 106"/>
              <a:gd name="T98" fmla="*/ 161 w 178"/>
              <a:gd name="T99" fmla="*/ 39 h 10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178" h="106">
                <a:moveTo>
                  <a:pt x="46" y="0"/>
                </a:moveTo>
                <a:lnTo>
                  <a:pt x="46" y="85"/>
                </a:lnTo>
                <a:lnTo>
                  <a:pt x="0" y="85"/>
                </a:lnTo>
                <a:lnTo>
                  <a:pt x="0" y="24"/>
                </a:lnTo>
                <a:lnTo>
                  <a:pt x="28" y="24"/>
                </a:lnTo>
                <a:lnTo>
                  <a:pt x="28" y="0"/>
                </a:lnTo>
                <a:lnTo>
                  <a:pt x="46" y="0"/>
                </a:lnTo>
                <a:close/>
                <a:moveTo>
                  <a:pt x="28" y="39"/>
                </a:moveTo>
                <a:lnTo>
                  <a:pt x="18" y="39"/>
                </a:lnTo>
                <a:lnTo>
                  <a:pt x="18" y="72"/>
                </a:lnTo>
                <a:lnTo>
                  <a:pt x="28" y="72"/>
                </a:lnTo>
                <a:lnTo>
                  <a:pt x="28" y="39"/>
                </a:lnTo>
                <a:close/>
                <a:moveTo>
                  <a:pt x="52" y="17"/>
                </a:moveTo>
                <a:lnTo>
                  <a:pt x="72" y="17"/>
                </a:lnTo>
                <a:lnTo>
                  <a:pt x="72" y="0"/>
                </a:lnTo>
                <a:lnTo>
                  <a:pt x="52" y="0"/>
                </a:lnTo>
                <a:lnTo>
                  <a:pt x="52" y="17"/>
                </a:lnTo>
                <a:close/>
                <a:moveTo>
                  <a:pt x="52" y="85"/>
                </a:moveTo>
                <a:lnTo>
                  <a:pt x="72" y="85"/>
                </a:lnTo>
                <a:lnTo>
                  <a:pt x="72" y="24"/>
                </a:lnTo>
                <a:lnTo>
                  <a:pt x="52" y="24"/>
                </a:lnTo>
                <a:lnTo>
                  <a:pt x="52" y="85"/>
                </a:lnTo>
                <a:close/>
                <a:moveTo>
                  <a:pt x="124" y="24"/>
                </a:moveTo>
                <a:lnTo>
                  <a:pt x="124" y="106"/>
                </a:lnTo>
                <a:lnTo>
                  <a:pt x="78" y="106"/>
                </a:lnTo>
                <a:lnTo>
                  <a:pt x="78" y="91"/>
                </a:lnTo>
                <a:lnTo>
                  <a:pt x="106" y="91"/>
                </a:lnTo>
                <a:lnTo>
                  <a:pt x="106" y="85"/>
                </a:lnTo>
                <a:lnTo>
                  <a:pt x="78" y="85"/>
                </a:lnTo>
                <a:lnTo>
                  <a:pt x="78" y="24"/>
                </a:lnTo>
                <a:lnTo>
                  <a:pt x="124" y="24"/>
                </a:lnTo>
                <a:close/>
                <a:moveTo>
                  <a:pt x="106" y="39"/>
                </a:moveTo>
                <a:lnTo>
                  <a:pt x="96" y="39"/>
                </a:lnTo>
                <a:lnTo>
                  <a:pt x="96" y="72"/>
                </a:lnTo>
                <a:lnTo>
                  <a:pt x="106" y="72"/>
                </a:lnTo>
                <a:lnTo>
                  <a:pt x="106" y="39"/>
                </a:lnTo>
                <a:close/>
                <a:moveTo>
                  <a:pt x="178" y="24"/>
                </a:moveTo>
                <a:lnTo>
                  <a:pt x="178" y="106"/>
                </a:lnTo>
                <a:lnTo>
                  <a:pt x="132" y="106"/>
                </a:lnTo>
                <a:lnTo>
                  <a:pt x="132" y="91"/>
                </a:lnTo>
                <a:lnTo>
                  <a:pt x="161" y="91"/>
                </a:lnTo>
                <a:lnTo>
                  <a:pt x="161" y="85"/>
                </a:lnTo>
                <a:lnTo>
                  <a:pt x="132" y="85"/>
                </a:lnTo>
                <a:lnTo>
                  <a:pt x="132" y="24"/>
                </a:lnTo>
                <a:lnTo>
                  <a:pt x="178" y="24"/>
                </a:lnTo>
                <a:close/>
                <a:moveTo>
                  <a:pt x="161" y="39"/>
                </a:moveTo>
                <a:lnTo>
                  <a:pt x="150" y="39"/>
                </a:lnTo>
                <a:lnTo>
                  <a:pt x="150" y="72"/>
                </a:lnTo>
                <a:lnTo>
                  <a:pt x="161" y="72"/>
                </a:lnTo>
                <a:lnTo>
                  <a:pt x="161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77" name="Freeform 72">
            <a:extLst>
              <a:ext uri="{FF2B5EF4-FFF2-40B4-BE49-F238E27FC236}">
                <a16:creationId xmlns:a16="http://schemas.microsoft.com/office/drawing/2014/main" id="{DEA07346-5CBC-234B-9BB7-9F7B1FC9F4E4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2374900"/>
            <a:ext cx="209550" cy="212725"/>
          </a:xfrm>
          <a:custGeom>
            <a:avLst/>
            <a:gdLst>
              <a:gd name="T0" fmla="*/ 31 w 61"/>
              <a:gd name="T1" fmla="*/ 62 h 62"/>
              <a:gd name="T2" fmla="*/ 0 w 61"/>
              <a:gd name="T3" fmla="*/ 31 h 62"/>
              <a:gd name="T4" fmla="*/ 31 w 61"/>
              <a:gd name="T5" fmla="*/ 0 h 62"/>
              <a:gd name="T6" fmla="*/ 61 w 61"/>
              <a:gd name="T7" fmla="*/ 31 h 62"/>
              <a:gd name="T8" fmla="*/ 31 w 61"/>
              <a:gd name="T9" fmla="*/ 62 h 62"/>
              <a:gd name="T10" fmla="*/ 31 w 61"/>
              <a:gd name="T11" fmla="*/ 27 h 62"/>
              <a:gd name="T12" fmla="*/ 4 w 61"/>
              <a:gd name="T13" fmla="*/ 30 h 62"/>
              <a:gd name="T14" fmla="*/ 4 w 61"/>
              <a:gd name="T15" fmla="*/ 31 h 62"/>
              <a:gd name="T16" fmla="*/ 11 w 61"/>
              <a:gd name="T17" fmla="*/ 49 h 62"/>
              <a:gd name="T18" fmla="*/ 32 w 61"/>
              <a:gd name="T19" fmla="*/ 31 h 62"/>
              <a:gd name="T20" fmla="*/ 33 w 61"/>
              <a:gd name="T21" fmla="*/ 31 h 62"/>
              <a:gd name="T22" fmla="*/ 31 w 61"/>
              <a:gd name="T23" fmla="*/ 27 h 62"/>
              <a:gd name="T24" fmla="*/ 19 w 61"/>
              <a:gd name="T25" fmla="*/ 7 h 62"/>
              <a:gd name="T26" fmla="*/ 5 w 61"/>
              <a:gd name="T27" fmla="*/ 26 h 62"/>
              <a:gd name="T28" fmla="*/ 29 w 61"/>
              <a:gd name="T29" fmla="*/ 23 h 62"/>
              <a:gd name="T30" fmla="*/ 19 w 61"/>
              <a:gd name="T31" fmla="*/ 7 h 62"/>
              <a:gd name="T32" fmla="*/ 35 w 61"/>
              <a:gd name="T33" fmla="*/ 36 h 62"/>
              <a:gd name="T34" fmla="*/ 35 w 61"/>
              <a:gd name="T35" fmla="*/ 36 h 62"/>
              <a:gd name="T36" fmla="*/ 14 w 61"/>
              <a:gd name="T37" fmla="*/ 52 h 62"/>
              <a:gd name="T38" fmla="*/ 14 w 61"/>
              <a:gd name="T39" fmla="*/ 52 h 62"/>
              <a:gd name="T40" fmla="*/ 31 w 61"/>
              <a:gd name="T41" fmla="*/ 58 h 62"/>
              <a:gd name="T42" fmla="*/ 41 w 61"/>
              <a:gd name="T43" fmla="*/ 56 h 62"/>
              <a:gd name="T44" fmla="*/ 35 w 61"/>
              <a:gd name="T45" fmla="*/ 36 h 62"/>
              <a:gd name="T46" fmla="*/ 24 w 61"/>
              <a:gd name="T47" fmla="*/ 6 h 62"/>
              <a:gd name="T48" fmla="*/ 24 w 61"/>
              <a:gd name="T49" fmla="*/ 6 h 62"/>
              <a:gd name="T50" fmla="*/ 24 w 61"/>
              <a:gd name="T51" fmla="*/ 6 h 62"/>
              <a:gd name="T52" fmla="*/ 31 w 61"/>
              <a:gd name="T53" fmla="*/ 5 h 62"/>
              <a:gd name="T54" fmla="*/ 24 w 61"/>
              <a:gd name="T55" fmla="*/ 6 h 62"/>
              <a:gd name="T56" fmla="*/ 34 w 61"/>
              <a:gd name="T57" fmla="*/ 21 h 62"/>
              <a:gd name="T58" fmla="*/ 48 w 61"/>
              <a:gd name="T59" fmla="*/ 12 h 62"/>
              <a:gd name="T60" fmla="*/ 31 w 61"/>
              <a:gd name="T61" fmla="*/ 5 h 62"/>
              <a:gd name="T62" fmla="*/ 51 w 61"/>
              <a:gd name="T63" fmla="*/ 15 h 62"/>
              <a:gd name="T64" fmla="*/ 36 w 61"/>
              <a:gd name="T65" fmla="*/ 25 h 62"/>
              <a:gd name="T66" fmla="*/ 38 w 61"/>
              <a:gd name="T67" fmla="*/ 29 h 62"/>
              <a:gd name="T68" fmla="*/ 39 w 61"/>
              <a:gd name="T69" fmla="*/ 30 h 62"/>
              <a:gd name="T70" fmla="*/ 57 w 61"/>
              <a:gd name="T71" fmla="*/ 31 h 62"/>
              <a:gd name="T72" fmla="*/ 51 w 61"/>
              <a:gd name="T73" fmla="*/ 15 h 62"/>
              <a:gd name="T74" fmla="*/ 40 w 61"/>
              <a:gd name="T75" fmla="*/ 34 h 62"/>
              <a:gd name="T76" fmla="*/ 45 w 61"/>
              <a:gd name="T77" fmla="*/ 53 h 62"/>
              <a:gd name="T78" fmla="*/ 57 w 61"/>
              <a:gd name="T79" fmla="*/ 35 h 62"/>
              <a:gd name="T80" fmla="*/ 40 w 61"/>
              <a:gd name="T81" fmla="*/ 34 h 6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27"/>
                </a:moveTo>
                <a:cubicBezTo>
                  <a:pt x="18" y="31"/>
                  <a:pt x="5" y="30"/>
                  <a:pt x="4" y="30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8"/>
                  <a:pt x="7" y="44"/>
                  <a:pt x="11" y="49"/>
                </a:cubicBezTo>
                <a:cubicBezTo>
                  <a:pt x="18" y="36"/>
                  <a:pt x="32" y="31"/>
                  <a:pt x="32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0"/>
                  <a:pt x="32" y="28"/>
                  <a:pt x="31" y="27"/>
                </a:cubicBezTo>
                <a:close/>
                <a:moveTo>
                  <a:pt x="19" y="7"/>
                </a:moveTo>
                <a:cubicBezTo>
                  <a:pt x="12" y="11"/>
                  <a:pt x="7" y="18"/>
                  <a:pt x="5" y="26"/>
                </a:cubicBezTo>
                <a:cubicBezTo>
                  <a:pt x="6" y="26"/>
                  <a:pt x="17" y="26"/>
                  <a:pt x="29" y="23"/>
                </a:cubicBezTo>
                <a:cubicBezTo>
                  <a:pt x="25" y="15"/>
                  <a:pt x="20" y="8"/>
                  <a:pt x="19" y="7"/>
                </a:cubicBezTo>
                <a:close/>
                <a:moveTo>
                  <a:pt x="35" y="36"/>
                </a:moveTo>
                <a:cubicBezTo>
                  <a:pt x="35" y="36"/>
                  <a:pt x="35" y="36"/>
                  <a:pt x="35" y="36"/>
                </a:cubicBezTo>
                <a:cubicBezTo>
                  <a:pt x="35" y="36"/>
                  <a:pt x="19" y="41"/>
                  <a:pt x="14" y="52"/>
                </a:cubicBezTo>
                <a:cubicBezTo>
                  <a:pt x="14" y="52"/>
                  <a:pt x="14" y="52"/>
                  <a:pt x="14" y="52"/>
                </a:cubicBezTo>
                <a:cubicBezTo>
                  <a:pt x="18" y="55"/>
                  <a:pt x="24" y="58"/>
                  <a:pt x="31" y="58"/>
                </a:cubicBezTo>
                <a:cubicBezTo>
                  <a:pt x="34" y="58"/>
                  <a:pt x="38" y="57"/>
                  <a:pt x="41" y="56"/>
                </a:cubicBezTo>
                <a:cubicBezTo>
                  <a:pt x="40" y="53"/>
                  <a:pt x="39" y="45"/>
                  <a:pt x="35" y="36"/>
                </a:cubicBezTo>
                <a:close/>
                <a:moveTo>
                  <a:pt x="24" y="6"/>
                </a:move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lose/>
                <a:moveTo>
                  <a:pt x="31" y="5"/>
                </a:moveTo>
                <a:cubicBezTo>
                  <a:pt x="28" y="5"/>
                  <a:pt x="26" y="5"/>
                  <a:pt x="24" y="6"/>
                </a:cubicBezTo>
                <a:cubicBezTo>
                  <a:pt x="25" y="6"/>
                  <a:pt x="30" y="13"/>
                  <a:pt x="34" y="21"/>
                </a:cubicBezTo>
                <a:cubicBezTo>
                  <a:pt x="44" y="17"/>
                  <a:pt x="48" y="12"/>
                  <a:pt x="48" y="12"/>
                </a:cubicBezTo>
                <a:cubicBezTo>
                  <a:pt x="43" y="7"/>
                  <a:pt x="37" y="5"/>
                  <a:pt x="31" y="5"/>
                </a:cubicBezTo>
                <a:close/>
                <a:moveTo>
                  <a:pt x="51" y="15"/>
                </a:moveTo>
                <a:cubicBezTo>
                  <a:pt x="51" y="15"/>
                  <a:pt x="47" y="21"/>
                  <a:pt x="36" y="25"/>
                </a:cubicBezTo>
                <a:cubicBezTo>
                  <a:pt x="37" y="26"/>
                  <a:pt x="37" y="28"/>
                  <a:pt x="38" y="29"/>
                </a:cubicBezTo>
                <a:cubicBezTo>
                  <a:pt x="38" y="29"/>
                  <a:pt x="38" y="30"/>
                  <a:pt x="39" y="30"/>
                </a:cubicBezTo>
                <a:cubicBezTo>
                  <a:pt x="48" y="29"/>
                  <a:pt x="57" y="31"/>
                  <a:pt x="57" y="31"/>
                </a:cubicBezTo>
                <a:cubicBezTo>
                  <a:pt x="57" y="25"/>
                  <a:pt x="55" y="19"/>
                  <a:pt x="51" y="15"/>
                </a:cubicBezTo>
                <a:close/>
                <a:moveTo>
                  <a:pt x="40" y="34"/>
                </a:moveTo>
                <a:cubicBezTo>
                  <a:pt x="44" y="44"/>
                  <a:pt x="45" y="52"/>
                  <a:pt x="45" y="53"/>
                </a:cubicBezTo>
                <a:cubicBezTo>
                  <a:pt x="51" y="49"/>
                  <a:pt x="55" y="43"/>
                  <a:pt x="57" y="35"/>
                </a:cubicBezTo>
                <a:cubicBezTo>
                  <a:pt x="56" y="35"/>
                  <a:pt x="49" y="33"/>
                  <a:pt x="40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78" name="Freeform 73">
            <a:extLst>
              <a:ext uri="{FF2B5EF4-FFF2-40B4-BE49-F238E27FC236}">
                <a16:creationId xmlns:a16="http://schemas.microsoft.com/office/drawing/2014/main" id="{FCB26893-102F-734D-8862-A271A5790900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2392363"/>
            <a:ext cx="215900" cy="177800"/>
          </a:xfrm>
          <a:custGeom>
            <a:avLst/>
            <a:gdLst>
              <a:gd name="T0" fmla="*/ 30 w 63"/>
              <a:gd name="T1" fmla="*/ 1 h 52"/>
              <a:gd name="T2" fmla="*/ 33 w 63"/>
              <a:gd name="T3" fmla="*/ 1 h 52"/>
              <a:gd name="T4" fmla="*/ 62 w 63"/>
              <a:gd name="T5" fmla="*/ 30 h 52"/>
              <a:gd name="T6" fmla="*/ 61 w 63"/>
              <a:gd name="T7" fmla="*/ 31 h 52"/>
              <a:gd name="T8" fmla="*/ 2 w 63"/>
              <a:gd name="T9" fmla="*/ 31 h 52"/>
              <a:gd name="T10" fmla="*/ 1 w 63"/>
              <a:gd name="T11" fmla="*/ 30 h 52"/>
              <a:gd name="T12" fmla="*/ 30 w 63"/>
              <a:gd name="T13" fmla="*/ 1 h 52"/>
              <a:gd name="T14" fmla="*/ 3 w 63"/>
              <a:gd name="T15" fmla="*/ 52 h 52"/>
              <a:gd name="T16" fmla="*/ 1 w 63"/>
              <a:gd name="T17" fmla="*/ 49 h 52"/>
              <a:gd name="T18" fmla="*/ 1 w 63"/>
              <a:gd name="T19" fmla="*/ 39 h 52"/>
              <a:gd name="T20" fmla="*/ 3 w 63"/>
              <a:gd name="T21" fmla="*/ 37 h 52"/>
              <a:gd name="T22" fmla="*/ 60 w 63"/>
              <a:gd name="T23" fmla="*/ 37 h 52"/>
              <a:gd name="T24" fmla="*/ 62 w 63"/>
              <a:gd name="T25" fmla="*/ 39 h 52"/>
              <a:gd name="T26" fmla="*/ 62 w 63"/>
              <a:gd name="T27" fmla="*/ 49 h 52"/>
              <a:gd name="T28" fmla="*/ 60 w 63"/>
              <a:gd name="T29" fmla="*/ 52 h 52"/>
              <a:gd name="T30" fmla="*/ 3 w 63"/>
              <a:gd name="T31" fmla="*/ 52 h 5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3" h="52">
                <a:moveTo>
                  <a:pt x="30" y="1"/>
                </a:moveTo>
                <a:cubicBezTo>
                  <a:pt x="31" y="0"/>
                  <a:pt x="32" y="0"/>
                  <a:pt x="33" y="1"/>
                </a:cubicBezTo>
                <a:cubicBezTo>
                  <a:pt x="62" y="30"/>
                  <a:pt x="62" y="30"/>
                  <a:pt x="62" y="30"/>
                </a:cubicBezTo>
                <a:cubicBezTo>
                  <a:pt x="63" y="31"/>
                  <a:pt x="62" y="31"/>
                  <a:pt x="61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0" y="31"/>
                  <a:pt x="0" y="31"/>
                  <a:pt x="1" y="30"/>
                </a:cubicBezTo>
                <a:lnTo>
                  <a:pt x="30" y="1"/>
                </a:lnTo>
                <a:close/>
                <a:moveTo>
                  <a:pt x="3" y="52"/>
                </a:moveTo>
                <a:cubicBezTo>
                  <a:pt x="2" y="52"/>
                  <a:pt x="1" y="51"/>
                  <a:pt x="1" y="49"/>
                </a:cubicBezTo>
                <a:cubicBezTo>
                  <a:pt x="1" y="39"/>
                  <a:pt x="1" y="39"/>
                  <a:pt x="1" y="39"/>
                </a:cubicBezTo>
                <a:cubicBezTo>
                  <a:pt x="1" y="38"/>
                  <a:pt x="2" y="37"/>
                  <a:pt x="3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61" y="37"/>
                  <a:pt x="62" y="38"/>
                  <a:pt x="62" y="39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51"/>
                  <a:pt x="61" y="52"/>
                  <a:pt x="60" y="52"/>
                </a:cubicBezTo>
                <a:lnTo>
                  <a:pt x="3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79" name="Freeform 74">
            <a:extLst>
              <a:ext uri="{FF2B5EF4-FFF2-40B4-BE49-F238E27FC236}">
                <a16:creationId xmlns:a16="http://schemas.microsoft.com/office/drawing/2014/main" id="{BFA81872-45E2-4740-B149-EF5C96165C4B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2395538"/>
            <a:ext cx="247650" cy="192087"/>
          </a:xfrm>
          <a:custGeom>
            <a:avLst/>
            <a:gdLst>
              <a:gd name="T0" fmla="*/ 66 w 72"/>
              <a:gd name="T1" fmla="*/ 17 h 56"/>
              <a:gd name="T2" fmla="*/ 47 w 72"/>
              <a:gd name="T3" fmla="*/ 30 h 56"/>
              <a:gd name="T4" fmla="*/ 37 w 72"/>
              <a:gd name="T5" fmla="*/ 36 h 56"/>
              <a:gd name="T6" fmla="*/ 36 w 72"/>
              <a:gd name="T7" fmla="*/ 36 h 56"/>
              <a:gd name="T8" fmla="*/ 36 w 72"/>
              <a:gd name="T9" fmla="*/ 36 h 56"/>
              <a:gd name="T10" fmla="*/ 26 w 72"/>
              <a:gd name="T11" fmla="*/ 30 h 56"/>
              <a:gd name="T12" fmla="*/ 7 w 72"/>
              <a:gd name="T13" fmla="*/ 17 h 56"/>
              <a:gd name="T14" fmla="*/ 0 w 72"/>
              <a:gd name="T15" fmla="*/ 7 h 56"/>
              <a:gd name="T16" fmla="*/ 7 w 72"/>
              <a:gd name="T17" fmla="*/ 0 h 56"/>
              <a:gd name="T18" fmla="*/ 66 w 72"/>
              <a:gd name="T19" fmla="*/ 0 h 56"/>
              <a:gd name="T20" fmla="*/ 72 w 72"/>
              <a:gd name="T21" fmla="*/ 6 h 56"/>
              <a:gd name="T22" fmla="*/ 66 w 72"/>
              <a:gd name="T23" fmla="*/ 17 h 56"/>
              <a:gd name="T24" fmla="*/ 72 w 72"/>
              <a:gd name="T25" fmla="*/ 50 h 56"/>
              <a:gd name="T26" fmla="*/ 66 w 72"/>
              <a:gd name="T27" fmla="*/ 56 h 56"/>
              <a:gd name="T28" fmla="*/ 7 w 72"/>
              <a:gd name="T29" fmla="*/ 56 h 56"/>
              <a:gd name="T30" fmla="*/ 0 w 72"/>
              <a:gd name="T31" fmla="*/ 50 h 56"/>
              <a:gd name="T32" fmla="*/ 0 w 72"/>
              <a:gd name="T33" fmla="*/ 18 h 56"/>
              <a:gd name="T34" fmla="*/ 5 w 72"/>
              <a:gd name="T35" fmla="*/ 21 h 56"/>
              <a:gd name="T36" fmla="*/ 24 w 72"/>
              <a:gd name="T37" fmla="*/ 35 h 56"/>
              <a:gd name="T38" fmla="*/ 36 w 72"/>
              <a:gd name="T39" fmla="*/ 41 h 56"/>
              <a:gd name="T40" fmla="*/ 36 w 72"/>
              <a:gd name="T41" fmla="*/ 41 h 56"/>
              <a:gd name="T42" fmla="*/ 37 w 72"/>
              <a:gd name="T43" fmla="*/ 41 h 56"/>
              <a:gd name="T44" fmla="*/ 48 w 72"/>
              <a:gd name="T45" fmla="*/ 35 h 56"/>
              <a:gd name="T46" fmla="*/ 68 w 72"/>
              <a:gd name="T47" fmla="*/ 21 h 56"/>
              <a:gd name="T48" fmla="*/ 72 w 72"/>
              <a:gd name="T49" fmla="*/ 18 h 56"/>
              <a:gd name="T50" fmla="*/ 72 w 72"/>
              <a:gd name="T51" fmla="*/ 50 h 5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72" h="56">
                <a:moveTo>
                  <a:pt x="66" y="17"/>
                </a:moveTo>
                <a:cubicBezTo>
                  <a:pt x="59" y="21"/>
                  <a:pt x="53" y="26"/>
                  <a:pt x="47" y="30"/>
                </a:cubicBezTo>
                <a:cubicBezTo>
                  <a:pt x="44" y="32"/>
                  <a:pt x="40" y="36"/>
                  <a:pt x="37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3" y="36"/>
                  <a:pt x="29" y="32"/>
                  <a:pt x="26" y="30"/>
                </a:cubicBezTo>
                <a:cubicBezTo>
                  <a:pt x="20" y="26"/>
                  <a:pt x="14" y="21"/>
                  <a:pt x="7" y="17"/>
                </a:cubicBezTo>
                <a:cubicBezTo>
                  <a:pt x="5" y="15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70" y="0"/>
                  <a:pt x="72" y="2"/>
                  <a:pt x="72" y="6"/>
                </a:cubicBezTo>
                <a:cubicBezTo>
                  <a:pt x="72" y="11"/>
                  <a:pt x="69" y="15"/>
                  <a:pt x="66" y="17"/>
                </a:cubicBezTo>
                <a:close/>
                <a:moveTo>
                  <a:pt x="72" y="50"/>
                </a:moveTo>
                <a:cubicBezTo>
                  <a:pt x="72" y="53"/>
                  <a:pt x="70" y="56"/>
                  <a:pt x="66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3" y="56"/>
                  <a:pt x="0" y="53"/>
                  <a:pt x="0" y="50"/>
                </a:cubicBezTo>
                <a:cubicBezTo>
                  <a:pt x="0" y="18"/>
                  <a:pt x="0" y="18"/>
                  <a:pt x="0" y="18"/>
                </a:cubicBezTo>
                <a:cubicBezTo>
                  <a:pt x="2" y="19"/>
                  <a:pt x="3" y="20"/>
                  <a:pt x="5" y="21"/>
                </a:cubicBezTo>
                <a:cubicBezTo>
                  <a:pt x="11" y="26"/>
                  <a:pt x="18" y="30"/>
                  <a:pt x="24" y="35"/>
                </a:cubicBezTo>
                <a:cubicBezTo>
                  <a:pt x="28" y="38"/>
                  <a:pt x="32" y="41"/>
                  <a:pt x="36" y="41"/>
                </a:cubicBezTo>
                <a:cubicBezTo>
                  <a:pt x="36" y="41"/>
                  <a:pt x="36" y="41"/>
                  <a:pt x="36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41" y="41"/>
                  <a:pt x="45" y="38"/>
                  <a:pt x="48" y="35"/>
                </a:cubicBezTo>
                <a:cubicBezTo>
                  <a:pt x="55" y="30"/>
                  <a:pt x="62" y="26"/>
                  <a:pt x="68" y="21"/>
                </a:cubicBezTo>
                <a:cubicBezTo>
                  <a:pt x="70" y="20"/>
                  <a:pt x="71" y="19"/>
                  <a:pt x="72" y="18"/>
                </a:cubicBezTo>
                <a:lnTo>
                  <a:pt x="72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80" name="Freeform 75">
            <a:extLst>
              <a:ext uri="{FF2B5EF4-FFF2-40B4-BE49-F238E27FC236}">
                <a16:creationId xmlns:a16="http://schemas.microsoft.com/office/drawing/2014/main" id="{E7949E4F-071A-E746-A480-DF7FE3AD5E91}"/>
              </a:ext>
            </a:extLst>
          </p:cNvPr>
          <p:cNvSpPr>
            <a:spLocks/>
          </p:cNvSpPr>
          <p:nvPr/>
        </p:nvSpPr>
        <p:spPr bwMode="auto">
          <a:xfrm>
            <a:off x="6432550" y="2374900"/>
            <a:ext cx="141288" cy="195263"/>
          </a:xfrm>
          <a:custGeom>
            <a:avLst/>
            <a:gdLst>
              <a:gd name="T0" fmla="*/ 40 w 41"/>
              <a:gd name="T1" fmla="*/ 54 h 57"/>
              <a:gd name="T2" fmla="*/ 40 w 41"/>
              <a:gd name="T3" fmla="*/ 56 h 57"/>
              <a:gd name="T4" fmla="*/ 31 w 41"/>
              <a:gd name="T5" fmla="*/ 57 h 57"/>
              <a:gd name="T6" fmla="*/ 5 w 41"/>
              <a:gd name="T7" fmla="*/ 38 h 57"/>
              <a:gd name="T8" fmla="*/ 1 w 41"/>
              <a:gd name="T9" fmla="*/ 38 h 57"/>
              <a:gd name="T10" fmla="*/ 0 w 41"/>
              <a:gd name="T11" fmla="*/ 36 h 57"/>
              <a:gd name="T12" fmla="*/ 0 w 41"/>
              <a:gd name="T13" fmla="*/ 32 h 57"/>
              <a:gd name="T14" fmla="*/ 1 w 41"/>
              <a:gd name="T15" fmla="*/ 31 h 57"/>
              <a:gd name="T16" fmla="*/ 4 w 41"/>
              <a:gd name="T17" fmla="*/ 31 h 57"/>
              <a:gd name="T18" fmla="*/ 4 w 41"/>
              <a:gd name="T19" fmla="*/ 26 h 57"/>
              <a:gd name="T20" fmla="*/ 1 w 41"/>
              <a:gd name="T21" fmla="*/ 26 h 57"/>
              <a:gd name="T22" fmla="*/ 0 w 41"/>
              <a:gd name="T23" fmla="*/ 25 h 57"/>
              <a:gd name="T24" fmla="*/ 0 w 41"/>
              <a:gd name="T25" fmla="*/ 20 h 57"/>
              <a:gd name="T26" fmla="*/ 1 w 41"/>
              <a:gd name="T27" fmla="*/ 19 h 57"/>
              <a:gd name="T28" fmla="*/ 5 w 41"/>
              <a:gd name="T29" fmla="*/ 19 h 57"/>
              <a:gd name="T30" fmla="*/ 31 w 41"/>
              <a:gd name="T31" fmla="*/ 0 h 57"/>
              <a:gd name="T32" fmla="*/ 39 w 41"/>
              <a:gd name="T33" fmla="*/ 1 h 57"/>
              <a:gd name="T34" fmla="*/ 39 w 41"/>
              <a:gd name="T35" fmla="*/ 2 h 57"/>
              <a:gd name="T36" fmla="*/ 40 w 41"/>
              <a:gd name="T37" fmla="*/ 3 h 57"/>
              <a:gd name="T38" fmla="*/ 38 w 41"/>
              <a:gd name="T39" fmla="*/ 9 h 57"/>
              <a:gd name="T40" fmla="*/ 36 w 41"/>
              <a:gd name="T41" fmla="*/ 10 h 57"/>
              <a:gd name="T42" fmla="*/ 31 w 41"/>
              <a:gd name="T43" fmla="*/ 10 h 57"/>
              <a:gd name="T44" fmla="*/ 16 w 41"/>
              <a:gd name="T45" fmla="*/ 19 h 57"/>
              <a:gd name="T46" fmla="*/ 34 w 41"/>
              <a:gd name="T47" fmla="*/ 19 h 57"/>
              <a:gd name="T48" fmla="*/ 35 w 41"/>
              <a:gd name="T49" fmla="*/ 20 h 57"/>
              <a:gd name="T50" fmla="*/ 36 w 41"/>
              <a:gd name="T51" fmla="*/ 21 h 57"/>
              <a:gd name="T52" fmla="*/ 35 w 41"/>
              <a:gd name="T53" fmla="*/ 25 h 57"/>
              <a:gd name="T54" fmla="*/ 33 w 41"/>
              <a:gd name="T55" fmla="*/ 26 h 57"/>
              <a:gd name="T56" fmla="*/ 14 w 41"/>
              <a:gd name="T57" fmla="*/ 26 h 57"/>
              <a:gd name="T58" fmla="*/ 14 w 41"/>
              <a:gd name="T59" fmla="*/ 31 h 57"/>
              <a:gd name="T60" fmla="*/ 32 w 41"/>
              <a:gd name="T61" fmla="*/ 31 h 57"/>
              <a:gd name="T62" fmla="*/ 33 w 41"/>
              <a:gd name="T63" fmla="*/ 31 h 57"/>
              <a:gd name="T64" fmla="*/ 33 w 41"/>
              <a:gd name="T65" fmla="*/ 32 h 57"/>
              <a:gd name="T66" fmla="*/ 33 w 41"/>
              <a:gd name="T67" fmla="*/ 37 h 57"/>
              <a:gd name="T68" fmla="*/ 31 w 41"/>
              <a:gd name="T69" fmla="*/ 38 h 57"/>
              <a:gd name="T70" fmla="*/ 16 w 41"/>
              <a:gd name="T71" fmla="*/ 38 h 57"/>
              <a:gd name="T72" fmla="*/ 31 w 41"/>
              <a:gd name="T73" fmla="*/ 48 h 57"/>
              <a:gd name="T74" fmla="*/ 37 w 41"/>
              <a:gd name="T75" fmla="*/ 47 h 57"/>
              <a:gd name="T76" fmla="*/ 38 w 41"/>
              <a:gd name="T77" fmla="*/ 47 h 57"/>
              <a:gd name="T78" fmla="*/ 39 w 41"/>
              <a:gd name="T79" fmla="*/ 48 h 57"/>
              <a:gd name="T80" fmla="*/ 40 w 41"/>
              <a:gd name="T81" fmla="*/ 54 h 5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1" h="57">
                <a:moveTo>
                  <a:pt x="40" y="54"/>
                </a:moveTo>
                <a:cubicBezTo>
                  <a:pt x="41" y="55"/>
                  <a:pt x="40" y="55"/>
                  <a:pt x="40" y="56"/>
                </a:cubicBezTo>
                <a:cubicBezTo>
                  <a:pt x="39" y="56"/>
                  <a:pt x="36" y="57"/>
                  <a:pt x="31" y="57"/>
                </a:cubicBezTo>
                <a:cubicBezTo>
                  <a:pt x="18" y="57"/>
                  <a:pt x="8" y="49"/>
                  <a:pt x="5" y="38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1"/>
                  <a:pt x="0" y="31"/>
                  <a:pt x="1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29"/>
                  <a:pt x="4" y="28"/>
                  <a:pt x="4" y="26"/>
                </a:cubicBezTo>
                <a:cubicBezTo>
                  <a:pt x="1" y="26"/>
                  <a:pt x="1" y="26"/>
                  <a:pt x="1" y="26"/>
                </a:cubicBezTo>
                <a:cubicBezTo>
                  <a:pt x="0" y="26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0"/>
                  <a:pt x="0" y="19"/>
                  <a:pt x="1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9" y="8"/>
                  <a:pt x="19" y="0"/>
                  <a:pt x="31" y="0"/>
                </a:cubicBezTo>
                <a:cubicBezTo>
                  <a:pt x="35" y="0"/>
                  <a:pt x="38" y="1"/>
                  <a:pt x="39" y="1"/>
                </a:cubicBezTo>
                <a:cubicBezTo>
                  <a:pt x="39" y="1"/>
                  <a:pt x="39" y="2"/>
                  <a:pt x="39" y="2"/>
                </a:cubicBezTo>
                <a:cubicBezTo>
                  <a:pt x="40" y="2"/>
                  <a:pt x="40" y="3"/>
                  <a:pt x="40" y="3"/>
                </a:cubicBezTo>
                <a:cubicBezTo>
                  <a:pt x="38" y="9"/>
                  <a:pt x="38" y="9"/>
                  <a:pt x="38" y="9"/>
                </a:cubicBezTo>
                <a:cubicBezTo>
                  <a:pt x="38" y="10"/>
                  <a:pt x="37" y="10"/>
                  <a:pt x="36" y="10"/>
                </a:cubicBezTo>
                <a:cubicBezTo>
                  <a:pt x="36" y="10"/>
                  <a:pt x="34" y="10"/>
                  <a:pt x="31" y="10"/>
                </a:cubicBezTo>
                <a:cubicBezTo>
                  <a:pt x="24" y="10"/>
                  <a:pt x="18" y="13"/>
                  <a:pt x="16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5" y="19"/>
                  <a:pt x="35" y="19"/>
                  <a:pt x="35" y="20"/>
                </a:cubicBezTo>
                <a:cubicBezTo>
                  <a:pt x="36" y="20"/>
                  <a:pt x="36" y="20"/>
                  <a:pt x="36" y="21"/>
                </a:cubicBezTo>
                <a:cubicBezTo>
                  <a:pt x="35" y="25"/>
                  <a:pt x="35" y="25"/>
                  <a:pt x="35" y="25"/>
                </a:cubicBezTo>
                <a:cubicBezTo>
                  <a:pt x="35" y="26"/>
                  <a:pt x="34" y="26"/>
                  <a:pt x="33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8"/>
                  <a:pt x="14" y="29"/>
                  <a:pt x="14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4" y="32"/>
                  <a:pt x="33" y="32"/>
                </a:cubicBezTo>
                <a:cubicBezTo>
                  <a:pt x="33" y="37"/>
                  <a:pt x="33" y="37"/>
                  <a:pt x="33" y="37"/>
                </a:cubicBezTo>
                <a:cubicBezTo>
                  <a:pt x="32" y="37"/>
                  <a:pt x="32" y="38"/>
                  <a:pt x="31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8" y="44"/>
                  <a:pt x="24" y="48"/>
                  <a:pt x="31" y="48"/>
                </a:cubicBezTo>
                <a:cubicBezTo>
                  <a:pt x="34" y="48"/>
                  <a:pt x="37" y="47"/>
                  <a:pt x="37" y="47"/>
                </a:cubicBezTo>
                <a:cubicBezTo>
                  <a:pt x="38" y="47"/>
                  <a:pt x="38" y="47"/>
                  <a:pt x="38" y="47"/>
                </a:cubicBezTo>
                <a:cubicBezTo>
                  <a:pt x="39" y="47"/>
                  <a:pt x="39" y="47"/>
                  <a:pt x="39" y="48"/>
                </a:cubicBezTo>
                <a:lnTo>
                  <a:pt x="40" y="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81" name="Freeform 76">
            <a:extLst>
              <a:ext uri="{FF2B5EF4-FFF2-40B4-BE49-F238E27FC236}">
                <a16:creationId xmlns:a16="http://schemas.microsoft.com/office/drawing/2014/main" id="{63AE6FA4-90AD-B643-8E05-02C485C0DC5C}"/>
              </a:ext>
            </a:extLst>
          </p:cNvPr>
          <p:cNvSpPr>
            <a:spLocks noEditPoints="1"/>
          </p:cNvSpPr>
          <p:nvPr/>
        </p:nvSpPr>
        <p:spPr bwMode="auto">
          <a:xfrm>
            <a:off x="6927850" y="2374900"/>
            <a:ext cx="212725" cy="212725"/>
          </a:xfrm>
          <a:custGeom>
            <a:avLst/>
            <a:gdLst>
              <a:gd name="T0" fmla="*/ 62 w 62"/>
              <a:gd name="T1" fmla="*/ 31 h 62"/>
              <a:gd name="T2" fmla="*/ 31 w 62"/>
              <a:gd name="T3" fmla="*/ 62 h 62"/>
              <a:gd name="T4" fmla="*/ 0 w 62"/>
              <a:gd name="T5" fmla="*/ 31 h 62"/>
              <a:gd name="T6" fmla="*/ 31 w 62"/>
              <a:gd name="T7" fmla="*/ 0 h 62"/>
              <a:gd name="T8" fmla="*/ 62 w 62"/>
              <a:gd name="T9" fmla="*/ 31 h 62"/>
              <a:gd name="T10" fmla="*/ 37 w 62"/>
              <a:gd name="T11" fmla="*/ 12 h 62"/>
              <a:gd name="T12" fmla="*/ 37 w 62"/>
              <a:gd name="T13" fmla="*/ 11 h 62"/>
              <a:gd name="T14" fmla="*/ 36 w 62"/>
              <a:gd name="T15" fmla="*/ 11 h 62"/>
              <a:gd name="T16" fmla="*/ 27 w 62"/>
              <a:gd name="T17" fmla="*/ 11 h 62"/>
              <a:gd name="T18" fmla="*/ 26 w 62"/>
              <a:gd name="T19" fmla="*/ 11 h 62"/>
              <a:gd name="T20" fmla="*/ 26 w 62"/>
              <a:gd name="T21" fmla="*/ 12 h 62"/>
              <a:gd name="T22" fmla="*/ 26 w 62"/>
              <a:gd name="T23" fmla="*/ 37 h 62"/>
              <a:gd name="T24" fmla="*/ 28 w 62"/>
              <a:gd name="T25" fmla="*/ 38 h 62"/>
              <a:gd name="T26" fmla="*/ 35 w 62"/>
              <a:gd name="T27" fmla="*/ 38 h 62"/>
              <a:gd name="T28" fmla="*/ 36 w 62"/>
              <a:gd name="T29" fmla="*/ 37 h 62"/>
              <a:gd name="T30" fmla="*/ 37 w 62"/>
              <a:gd name="T31" fmla="*/ 12 h 62"/>
              <a:gd name="T32" fmla="*/ 36 w 62"/>
              <a:gd name="T33" fmla="*/ 43 h 62"/>
              <a:gd name="T34" fmla="*/ 35 w 62"/>
              <a:gd name="T35" fmla="*/ 42 h 62"/>
              <a:gd name="T36" fmla="*/ 28 w 62"/>
              <a:gd name="T37" fmla="*/ 42 h 62"/>
              <a:gd name="T38" fmla="*/ 26 w 62"/>
              <a:gd name="T39" fmla="*/ 43 h 62"/>
              <a:gd name="T40" fmla="*/ 26 w 62"/>
              <a:gd name="T41" fmla="*/ 51 h 62"/>
              <a:gd name="T42" fmla="*/ 28 w 62"/>
              <a:gd name="T43" fmla="*/ 52 h 62"/>
              <a:gd name="T44" fmla="*/ 35 w 62"/>
              <a:gd name="T45" fmla="*/ 52 h 62"/>
              <a:gd name="T46" fmla="*/ 36 w 62"/>
              <a:gd name="T47" fmla="*/ 51 h 62"/>
              <a:gd name="T48" fmla="*/ 36 w 62"/>
              <a:gd name="T49" fmla="*/ 43 h 6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2" h="62">
                <a:moveTo>
                  <a:pt x="62" y="31"/>
                </a:moveTo>
                <a:cubicBezTo>
                  <a:pt x="62" y="48"/>
                  <a:pt x="48" y="62"/>
                  <a:pt x="31" y="62"/>
                </a:cubicBez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lose/>
                <a:moveTo>
                  <a:pt x="37" y="12"/>
                </a:moveTo>
                <a:cubicBezTo>
                  <a:pt x="37" y="11"/>
                  <a:pt x="37" y="11"/>
                  <a:pt x="37" y="11"/>
                </a:cubicBezTo>
                <a:cubicBezTo>
                  <a:pt x="36" y="11"/>
                  <a:pt x="36" y="11"/>
                  <a:pt x="36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1"/>
                  <a:pt x="26" y="11"/>
                  <a:pt x="26" y="11"/>
                </a:cubicBezTo>
                <a:cubicBezTo>
                  <a:pt x="26" y="11"/>
                  <a:pt x="26" y="11"/>
                  <a:pt x="26" y="12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7"/>
                  <a:pt x="27" y="38"/>
                  <a:pt x="28" y="38"/>
                </a:cubicBezTo>
                <a:cubicBezTo>
                  <a:pt x="35" y="38"/>
                  <a:pt x="35" y="38"/>
                  <a:pt x="35" y="38"/>
                </a:cubicBezTo>
                <a:cubicBezTo>
                  <a:pt x="36" y="38"/>
                  <a:pt x="36" y="37"/>
                  <a:pt x="36" y="37"/>
                </a:cubicBezTo>
                <a:lnTo>
                  <a:pt x="37" y="12"/>
                </a:lnTo>
                <a:close/>
                <a:moveTo>
                  <a:pt x="36" y="43"/>
                </a:moveTo>
                <a:cubicBezTo>
                  <a:pt x="36" y="42"/>
                  <a:pt x="36" y="42"/>
                  <a:pt x="35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27" y="42"/>
                  <a:pt x="26" y="42"/>
                  <a:pt x="26" y="43"/>
                </a:cubicBezTo>
                <a:cubicBezTo>
                  <a:pt x="26" y="51"/>
                  <a:pt x="26" y="51"/>
                  <a:pt x="26" y="51"/>
                </a:cubicBezTo>
                <a:cubicBezTo>
                  <a:pt x="26" y="51"/>
                  <a:pt x="27" y="52"/>
                  <a:pt x="28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6" y="52"/>
                  <a:pt x="36" y="51"/>
                  <a:pt x="36" y="51"/>
                </a:cubicBezTo>
                <a:lnTo>
                  <a:pt x="36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82" name="Freeform 77">
            <a:extLst>
              <a:ext uri="{FF2B5EF4-FFF2-40B4-BE49-F238E27FC236}">
                <a16:creationId xmlns:a16="http://schemas.microsoft.com/office/drawing/2014/main" id="{BFC18EDE-7CD7-7E44-948C-BD38954273A0}"/>
              </a:ext>
            </a:extLst>
          </p:cNvPr>
          <p:cNvSpPr>
            <a:spLocks noEditPoints="1"/>
          </p:cNvSpPr>
          <p:nvPr/>
        </p:nvSpPr>
        <p:spPr bwMode="auto">
          <a:xfrm>
            <a:off x="7423150" y="2374900"/>
            <a:ext cx="209550" cy="212725"/>
          </a:xfrm>
          <a:custGeom>
            <a:avLst/>
            <a:gdLst>
              <a:gd name="T0" fmla="*/ 61 w 61"/>
              <a:gd name="T1" fmla="*/ 51 h 62"/>
              <a:gd name="T2" fmla="*/ 50 w 61"/>
              <a:gd name="T3" fmla="*/ 62 h 62"/>
              <a:gd name="T4" fmla="*/ 11 w 61"/>
              <a:gd name="T5" fmla="*/ 62 h 62"/>
              <a:gd name="T6" fmla="*/ 0 w 61"/>
              <a:gd name="T7" fmla="*/ 51 h 62"/>
              <a:gd name="T8" fmla="*/ 0 w 61"/>
              <a:gd name="T9" fmla="*/ 12 h 62"/>
              <a:gd name="T10" fmla="*/ 11 w 61"/>
              <a:gd name="T11" fmla="*/ 0 h 62"/>
              <a:gd name="T12" fmla="*/ 50 w 61"/>
              <a:gd name="T13" fmla="*/ 0 h 62"/>
              <a:gd name="T14" fmla="*/ 61 w 61"/>
              <a:gd name="T15" fmla="*/ 12 h 62"/>
              <a:gd name="T16" fmla="*/ 61 w 61"/>
              <a:gd name="T17" fmla="*/ 51 h 62"/>
              <a:gd name="T18" fmla="*/ 51 w 61"/>
              <a:gd name="T19" fmla="*/ 13 h 62"/>
              <a:gd name="T20" fmla="*/ 49 w 61"/>
              <a:gd name="T21" fmla="*/ 11 h 62"/>
              <a:gd name="T22" fmla="*/ 29 w 61"/>
              <a:gd name="T23" fmla="*/ 11 h 62"/>
              <a:gd name="T24" fmla="*/ 27 w 61"/>
              <a:gd name="T25" fmla="*/ 12 h 62"/>
              <a:gd name="T26" fmla="*/ 28 w 61"/>
              <a:gd name="T27" fmla="*/ 15 h 62"/>
              <a:gd name="T28" fmla="*/ 33 w 61"/>
              <a:gd name="T29" fmla="*/ 21 h 62"/>
              <a:gd name="T30" fmla="*/ 12 w 61"/>
              <a:gd name="T31" fmla="*/ 42 h 62"/>
              <a:gd name="T32" fmla="*/ 12 w 61"/>
              <a:gd name="T33" fmla="*/ 46 h 62"/>
              <a:gd name="T34" fmla="*/ 16 w 61"/>
              <a:gd name="T35" fmla="*/ 50 h 62"/>
              <a:gd name="T36" fmla="*/ 20 w 61"/>
              <a:gd name="T37" fmla="*/ 50 h 62"/>
              <a:gd name="T38" fmla="*/ 41 w 61"/>
              <a:gd name="T39" fmla="*/ 29 h 62"/>
              <a:gd name="T40" fmla="*/ 47 w 61"/>
              <a:gd name="T41" fmla="*/ 34 h 62"/>
              <a:gd name="T42" fmla="*/ 49 w 61"/>
              <a:gd name="T43" fmla="*/ 35 h 62"/>
              <a:gd name="T44" fmla="*/ 50 w 61"/>
              <a:gd name="T45" fmla="*/ 35 h 62"/>
              <a:gd name="T46" fmla="*/ 51 w 61"/>
              <a:gd name="T47" fmla="*/ 33 h 62"/>
              <a:gd name="T48" fmla="*/ 51 w 61"/>
              <a:gd name="T49" fmla="*/ 13 h 6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51" y="13"/>
                </a:moveTo>
                <a:cubicBezTo>
                  <a:pt x="51" y="12"/>
                  <a:pt x="50" y="11"/>
                  <a:pt x="4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8" y="11"/>
                  <a:pt x="27" y="11"/>
                  <a:pt x="27" y="12"/>
                </a:cubicBezTo>
                <a:cubicBezTo>
                  <a:pt x="27" y="13"/>
                  <a:pt x="27" y="14"/>
                  <a:pt x="28" y="15"/>
                </a:cubicBezTo>
                <a:cubicBezTo>
                  <a:pt x="33" y="21"/>
                  <a:pt x="33" y="21"/>
                  <a:pt x="33" y="21"/>
                </a:cubicBezTo>
                <a:cubicBezTo>
                  <a:pt x="12" y="42"/>
                  <a:pt x="12" y="42"/>
                  <a:pt x="12" y="42"/>
                </a:cubicBezTo>
                <a:cubicBezTo>
                  <a:pt x="11" y="43"/>
                  <a:pt x="11" y="45"/>
                  <a:pt x="12" y="46"/>
                </a:cubicBezTo>
                <a:cubicBezTo>
                  <a:pt x="16" y="50"/>
                  <a:pt x="16" y="50"/>
                  <a:pt x="16" y="50"/>
                </a:cubicBezTo>
                <a:cubicBezTo>
                  <a:pt x="17" y="51"/>
                  <a:pt x="19" y="51"/>
                  <a:pt x="20" y="50"/>
                </a:cubicBezTo>
                <a:cubicBezTo>
                  <a:pt x="41" y="29"/>
                  <a:pt x="41" y="29"/>
                  <a:pt x="41" y="29"/>
                </a:cubicBezTo>
                <a:cubicBezTo>
                  <a:pt x="47" y="34"/>
                  <a:pt x="47" y="34"/>
                  <a:pt x="47" y="34"/>
                </a:cubicBezTo>
                <a:cubicBezTo>
                  <a:pt x="47" y="35"/>
                  <a:pt x="48" y="35"/>
                  <a:pt x="49" y="35"/>
                </a:cubicBezTo>
                <a:cubicBezTo>
                  <a:pt x="49" y="35"/>
                  <a:pt x="49" y="35"/>
                  <a:pt x="50" y="35"/>
                </a:cubicBezTo>
                <a:cubicBezTo>
                  <a:pt x="51" y="35"/>
                  <a:pt x="51" y="34"/>
                  <a:pt x="51" y="33"/>
                </a:cubicBezTo>
                <a:lnTo>
                  <a:pt x="51" y="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83" name="Freeform 78">
            <a:extLst>
              <a:ext uri="{FF2B5EF4-FFF2-40B4-BE49-F238E27FC236}">
                <a16:creationId xmlns:a16="http://schemas.microsoft.com/office/drawing/2014/main" id="{132D7CFD-74B2-A24A-A933-619710415841}"/>
              </a:ext>
            </a:extLst>
          </p:cNvPr>
          <p:cNvSpPr>
            <a:spLocks/>
          </p:cNvSpPr>
          <p:nvPr/>
        </p:nvSpPr>
        <p:spPr bwMode="auto">
          <a:xfrm>
            <a:off x="7931150" y="2357438"/>
            <a:ext cx="120650" cy="230187"/>
          </a:xfrm>
          <a:custGeom>
            <a:avLst/>
            <a:gdLst>
              <a:gd name="T0" fmla="*/ 35 w 35"/>
              <a:gd name="T1" fmla="*/ 11 h 67"/>
              <a:gd name="T2" fmla="*/ 29 w 35"/>
              <a:gd name="T3" fmla="*/ 11 h 67"/>
              <a:gd name="T4" fmla="*/ 23 w 35"/>
              <a:gd name="T5" fmla="*/ 17 h 67"/>
              <a:gd name="T6" fmla="*/ 23 w 35"/>
              <a:gd name="T7" fmla="*/ 25 h 67"/>
              <a:gd name="T8" fmla="*/ 35 w 35"/>
              <a:gd name="T9" fmla="*/ 25 h 67"/>
              <a:gd name="T10" fmla="*/ 33 w 35"/>
              <a:gd name="T11" fmla="*/ 37 h 67"/>
              <a:gd name="T12" fmla="*/ 23 w 35"/>
              <a:gd name="T13" fmla="*/ 37 h 67"/>
              <a:gd name="T14" fmla="*/ 23 w 35"/>
              <a:gd name="T15" fmla="*/ 67 h 67"/>
              <a:gd name="T16" fmla="*/ 11 w 35"/>
              <a:gd name="T17" fmla="*/ 67 h 67"/>
              <a:gd name="T18" fmla="*/ 11 w 35"/>
              <a:gd name="T19" fmla="*/ 37 h 67"/>
              <a:gd name="T20" fmla="*/ 0 w 35"/>
              <a:gd name="T21" fmla="*/ 37 h 67"/>
              <a:gd name="T22" fmla="*/ 0 w 35"/>
              <a:gd name="T23" fmla="*/ 25 h 67"/>
              <a:gd name="T24" fmla="*/ 11 w 35"/>
              <a:gd name="T25" fmla="*/ 25 h 67"/>
              <a:gd name="T26" fmla="*/ 11 w 35"/>
              <a:gd name="T27" fmla="*/ 16 h 67"/>
              <a:gd name="T28" fmla="*/ 26 w 35"/>
              <a:gd name="T29" fmla="*/ 0 h 67"/>
              <a:gd name="T30" fmla="*/ 35 w 35"/>
              <a:gd name="T31" fmla="*/ 1 h 67"/>
              <a:gd name="T32" fmla="*/ 35 w 35"/>
              <a:gd name="T33" fmla="*/ 11 h 6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5" h="67">
                <a:moveTo>
                  <a:pt x="35" y="11"/>
                </a:moveTo>
                <a:cubicBezTo>
                  <a:pt x="29" y="11"/>
                  <a:pt x="29" y="11"/>
                  <a:pt x="29" y="11"/>
                </a:cubicBezTo>
                <a:cubicBezTo>
                  <a:pt x="24" y="11"/>
                  <a:pt x="23" y="14"/>
                  <a:pt x="23" y="17"/>
                </a:cubicBezTo>
                <a:cubicBezTo>
                  <a:pt x="23" y="25"/>
                  <a:pt x="23" y="25"/>
                  <a:pt x="23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33" y="37"/>
                  <a:pt x="33" y="37"/>
                  <a:pt x="33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67"/>
                  <a:pt x="23" y="67"/>
                  <a:pt x="23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11" y="37"/>
                  <a:pt x="11" y="37"/>
                  <a:pt x="11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25"/>
                  <a:pt x="0" y="25"/>
                  <a:pt x="0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6"/>
                  <a:pt x="17" y="0"/>
                  <a:pt x="26" y="0"/>
                </a:cubicBezTo>
                <a:cubicBezTo>
                  <a:pt x="30" y="0"/>
                  <a:pt x="34" y="1"/>
                  <a:pt x="35" y="1"/>
                </a:cubicBezTo>
                <a:lnTo>
                  <a:pt x="35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84" name="Freeform 79">
            <a:extLst>
              <a:ext uri="{FF2B5EF4-FFF2-40B4-BE49-F238E27FC236}">
                <a16:creationId xmlns:a16="http://schemas.microsoft.com/office/drawing/2014/main" id="{4C0A8BB1-8C26-A64D-9C66-EFE069EE2111}"/>
              </a:ext>
            </a:extLst>
          </p:cNvPr>
          <p:cNvSpPr>
            <a:spLocks noEditPoints="1"/>
          </p:cNvSpPr>
          <p:nvPr/>
        </p:nvSpPr>
        <p:spPr bwMode="auto">
          <a:xfrm>
            <a:off x="8412163" y="2357438"/>
            <a:ext cx="247650" cy="247650"/>
          </a:xfrm>
          <a:custGeom>
            <a:avLst/>
            <a:gdLst>
              <a:gd name="T0" fmla="*/ 18 w 72"/>
              <a:gd name="T1" fmla="*/ 66 h 72"/>
              <a:gd name="T2" fmla="*/ 6 w 72"/>
              <a:gd name="T3" fmla="*/ 72 h 72"/>
              <a:gd name="T4" fmla="*/ 0 w 72"/>
              <a:gd name="T5" fmla="*/ 22 h 72"/>
              <a:gd name="T6" fmla="*/ 11 w 72"/>
              <a:gd name="T7" fmla="*/ 16 h 72"/>
              <a:gd name="T8" fmla="*/ 72 w 72"/>
              <a:gd name="T9" fmla="*/ 31 h 72"/>
              <a:gd name="T10" fmla="*/ 61 w 72"/>
              <a:gd name="T11" fmla="*/ 72 h 72"/>
              <a:gd name="T12" fmla="*/ 20 w 72"/>
              <a:gd name="T13" fmla="*/ 66 h 72"/>
              <a:gd name="T14" fmla="*/ 24 w 72"/>
              <a:gd name="T15" fmla="*/ 0 h 72"/>
              <a:gd name="T16" fmla="*/ 58 w 72"/>
              <a:gd name="T17" fmla="*/ 3 h 72"/>
              <a:gd name="T18" fmla="*/ 67 w 72"/>
              <a:gd name="T19" fmla="*/ 16 h 72"/>
              <a:gd name="T20" fmla="*/ 72 w 72"/>
              <a:gd name="T21" fmla="*/ 31 h 72"/>
              <a:gd name="T22" fmla="*/ 55 w 72"/>
              <a:gd name="T23" fmla="*/ 16 h 72"/>
              <a:gd name="T24" fmla="*/ 51 w 72"/>
              <a:gd name="T25" fmla="*/ 5 h 72"/>
              <a:gd name="T26" fmla="*/ 25 w 72"/>
              <a:gd name="T27" fmla="*/ 26 h 72"/>
              <a:gd name="T28" fmla="*/ 61 w 72"/>
              <a:gd name="T29" fmla="*/ 16 h 72"/>
              <a:gd name="T30" fmla="*/ 36 w 72"/>
              <a:gd name="T31" fmla="*/ 35 h 72"/>
              <a:gd name="T32" fmla="*/ 29 w 72"/>
              <a:gd name="T33" fmla="*/ 36 h 72"/>
              <a:gd name="T34" fmla="*/ 31 w 72"/>
              <a:gd name="T35" fmla="*/ 43 h 72"/>
              <a:gd name="T36" fmla="*/ 37 w 72"/>
              <a:gd name="T37" fmla="*/ 41 h 72"/>
              <a:gd name="T38" fmla="*/ 37 w 72"/>
              <a:gd name="T39" fmla="*/ 47 h 72"/>
              <a:gd name="T40" fmla="*/ 31 w 72"/>
              <a:gd name="T41" fmla="*/ 45 h 72"/>
              <a:gd name="T42" fmla="*/ 29 w 72"/>
              <a:gd name="T43" fmla="*/ 52 h 72"/>
              <a:gd name="T44" fmla="*/ 36 w 72"/>
              <a:gd name="T45" fmla="*/ 53 h 72"/>
              <a:gd name="T46" fmla="*/ 37 w 72"/>
              <a:gd name="T47" fmla="*/ 47 h 72"/>
              <a:gd name="T48" fmla="*/ 36 w 72"/>
              <a:gd name="T49" fmla="*/ 56 h 72"/>
              <a:gd name="T50" fmla="*/ 29 w 72"/>
              <a:gd name="T51" fmla="*/ 57 h 72"/>
              <a:gd name="T52" fmla="*/ 31 w 72"/>
              <a:gd name="T53" fmla="*/ 63 h 72"/>
              <a:gd name="T54" fmla="*/ 37 w 72"/>
              <a:gd name="T55" fmla="*/ 62 h 72"/>
              <a:gd name="T56" fmla="*/ 47 w 72"/>
              <a:gd name="T57" fmla="*/ 36 h 72"/>
              <a:gd name="T58" fmla="*/ 41 w 72"/>
              <a:gd name="T59" fmla="*/ 35 h 72"/>
              <a:gd name="T60" fmla="*/ 40 w 72"/>
              <a:gd name="T61" fmla="*/ 41 h 72"/>
              <a:gd name="T62" fmla="*/ 46 w 72"/>
              <a:gd name="T63" fmla="*/ 43 h 72"/>
              <a:gd name="T64" fmla="*/ 47 w 72"/>
              <a:gd name="T65" fmla="*/ 36 h 72"/>
              <a:gd name="T66" fmla="*/ 46 w 72"/>
              <a:gd name="T67" fmla="*/ 45 h 72"/>
              <a:gd name="T68" fmla="*/ 40 w 72"/>
              <a:gd name="T69" fmla="*/ 47 h 72"/>
              <a:gd name="T70" fmla="*/ 41 w 72"/>
              <a:gd name="T71" fmla="*/ 53 h 72"/>
              <a:gd name="T72" fmla="*/ 47 w 72"/>
              <a:gd name="T73" fmla="*/ 52 h 72"/>
              <a:gd name="T74" fmla="*/ 47 w 72"/>
              <a:gd name="T75" fmla="*/ 57 h 72"/>
              <a:gd name="T76" fmla="*/ 41 w 72"/>
              <a:gd name="T77" fmla="*/ 56 h 72"/>
              <a:gd name="T78" fmla="*/ 40 w 72"/>
              <a:gd name="T79" fmla="*/ 62 h 72"/>
              <a:gd name="T80" fmla="*/ 46 w 72"/>
              <a:gd name="T81" fmla="*/ 63 h 72"/>
              <a:gd name="T82" fmla="*/ 47 w 72"/>
              <a:gd name="T83" fmla="*/ 57 h 72"/>
              <a:gd name="T84" fmla="*/ 56 w 72"/>
              <a:gd name="T85" fmla="*/ 35 h 72"/>
              <a:gd name="T86" fmla="*/ 50 w 72"/>
              <a:gd name="T87" fmla="*/ 36 h 72"/>
              <a:gd name="T88" fmla="*/ 51 w 72"/>
              <a:gd name="T89" fmla="*/ 43 h 72"/>
              <a:gd name="T90" fmla="*/ 58 w 72"/>
              <a:gd name="T91" fmla="*/ 41 h 72"/>
              <a:gd name="T92" fmla="*/ 58 w 72"/>
              <a:gd name="T93" fmla="*/ 47 h 72"/>
              <a:gd name="T94" fmla="*/ 51 w 72"/>
              <a:gd name="T95" fmla="*/ 45 h 72"/>
              <a:gd name="T96" fmla="*/ 50 w 72"/>
              <a:gd name="T97" fmla="*/ 52 h 72"/>
              <a:gd name="T98" fmla="*/ 56 w 72"/>
              <a:gd name="T99" fmla="*/ 53 h 72"/>
              <a:gd name="T100" fmla="*/ 58 w 72"/>
              <a:gd name="T101" fmla="*/ 47 h 72"/>
              <a:gd name="T102" fmla="*/ 56 w 72"/>
              <a:gd name="T103" fmla="*/ 56 h 72"/>
              <a:gd name="T104" fmla="*/ 50 w 72"/>
              <a:gd name="T105" fmla="*/ 57 h 72"/>
              <a:gd name="T106" fmla="*/ 51 w 72"/>
              <a:gd name="T107" fmla="*/ 63 h 72"/>
              <a:gd name="T108" fmla="*/ 58 w 72"/>
              <a:gd name="T109" fmla="*/ 62 h 7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72" h="72">
                <a:moveTo>
                  <a:pt x="18" y="22"/>
                </a:moveTo>
                <a:cubicBezTo>
                  <a:pt x="18" y="66"/>
                  <a:pt x="18" y="66"/>
                  <a:pt x="18" y="66"/>
                </a:cubicBezTo>
                <a:cubicBezTo>
                  <a:pt x="18" y="69"/>
                  <a:pt x="15" y="72"/>
                  <a:pt x="11" y="72"/>
                </a:cubicBezTo>
                <a:cubicBezTo>
                  <a:pt x="6" y="72"/>
                  <a:pt x="6" y="72"/>
                  <a:pt x="6" y="72"/>
                </a:cubicBezTo>
                <a:cubicBezTo>
                  <a:pt x="3" y="72"/>
                  <a:pt x="0" y="69"/>
                  <a:pt x="0" y="66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9"/>
                  <a:pt x="3" y="16"/>
                  <a:pt x="6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5" y="16"/>
                  <a:pt x="18" y="19"/>
                  <a:pt x="18" y="22"/>
                </a:cubicBezTo>
                <a:close/>
                <a:moveTo>
                  <a:pt x="72" y="31"/>
                </a:moveTo>
                <a:cubicBezTo>
                  <a:pt x="72" y="62"/>
                  <a:pt x="72" y="62"/>
                  <a:pt x="72" y="62"/>
                </a:cubicBezTo>
                <a:cubicBezTo>
                  <a:pt x="72" y="68"/>
                  <a:pt x="67" y="72"/>
                  <a:pt x="61" y="72"/>
                </a:cubicBezTo>
                <a:cubicBezTo>
                  <a:pt x="27" y="72"/>
                  <a:pt x="27" y="72"/>
                  <a:pt x="27" y="72"/>
                </a:cubicBezTo>
                <a:cubicBezTo>
                  <a:pt x="23" y="72"/>
                  <a:pt x="20" y="69"/>
                  <a:pt x="20" y="66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2"/>
                  <a:pt x="22" y="0"/>
                  <a:pt x="24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3" y="0"/>
                  <a:pt x="56" y="2"/>
                  <a:pt x="58" y="3"/>
                </a:cubicBezTo>
                <a:cubicBezTo>
                  <a:pt x="64" y="9"/>
                  <a:pt x="64" y="9"/>
                  <a:pt x="64" y="9"/>
                </a:cubicBezTo>
                <a:cubicBezTo>
                  <a:pt x="65" y="11"/>
                  <a:pt x="67" y="14"/>
                  <a:pt x="67" y="16"/>
                </a:cubicBezTo>
                <a:cubicBezTo>
                  <a:pt x="67" y="22"/>
                  <a:pt x="67" y="22"/>
                  <a:pt x="67" y="22"/>
                </a:cubicBezTo>
                <a:cubicBezTo>
                  <a:pt x="70" y="24"/>
                  <a:pt x="72" y="27"/>
                  <a:pt x="72" y="31"/>
                </a:cubicBezTo>
                <a:close/>
                <a:moveTo>
                  <a:pt x="61" y="16"/>
                </a:moveTo>
                <a:cubicBezTo>
                  <a:pt x="55" y="16"/>
                  <a:pt x="55" y="16"/>
                  <a:pt x="55" y="16"/>
                </a:cubicBezTo>
                <a:cubicBezTo>
                  <a:pt x="53" y="16"/>
                  <a:pt x="51" y="14"/>
                  <a:pt x="51" y="12"/>
                </a:cubicBezTo>
                <a:cubicBezTo>
                  <a:pt x="51" y="5"/>
                  <a:pt x="51" y="5"/>
                  <a:pt x="51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26"/>
                  <a:pt x="25" y="26"/>
                  <a:pt x="25" y="26"/>
                </a:cubicBezTo>
                <a:cubicBezTo>
                  <a:pt x="61" y="26"/>
                  <a:pt x="61" y="26"/>
                  <a:pt x="61" y="26"/>
                </a:cubicBezTo>
                <a:lnTo>
                  <a:pt x="61" y="16"/>
                </a:lnTo>
                <a:close/>
                <a:moveTo>
                  <a:pt x="37" y="36"/>
                </a:moveTo>
                <a:cubicBezTo>
                  <a:pt x="37" y="36"/>
                  <a:pt x="36" y="35"/>
                  <a:pt x="36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29" y="36"/>
                  <a:pt x="29" y="36"/>
                </a:cubicBezTo>
                <a:cubicBezTo>
                  <a:pt x="29" y="41"/>
                  <a:pt x="29" y="41"/>
                  <a:pt x="29" y="41"/>
                </a:cubicBezTo>
                <a:cubicBezTo>
                  <a:pt x="29" y="42"/>
                  <a:pt x="30" y="43"/>
                  <a:pt x="31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7" y="42"/>
                  <a:pt x="37" y="41"/>
                </a:cubicBezTo>
                <a:lnTo>
                  <a:pt x="37" y="36"/>
                </a:lnTo>
                <a:close/>
                <a:moveTo>
                  <a:pt x="37" y="47"/>
                </a:moveTo>
                <a:cubicBezTo>
                  <a:pt x="37" y="46"/>
                  <a:pt x="36" y="45"/>
                  <a:pt x="36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0" y="45"/>
                  <a:pt x="29" y="46"/>
                  <a:pt x="29" y="47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30" y="53"/>
                  <a:pt x="31" y="53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3"/>
                  <a:pt x="37" y="52"/>
                  <a:pt x="37" y="52"/>
                </a:cubicBezTo>
                <a:lnTo>
                  <a:pt x="37" y="47"/>
                </a:lnTo>
                <a:close/>
                <a:moveTo>
                  <a:pt x="37" y="57"/>
                </a:moveTo>
                <a:cubicBezTo>
                  <a:pt x="37" y="56"/>
                  <a:pt x="36" y="56"/>
                  <a:pt x="36" y="56"/>
                </a:cubicBezTo>
                <a:cubicBezTo>
                  <a:pt x="31" y="56"/>
                  <a:pt x="31" y="56"/>
                  <a:pt x="31" y="56"/>
                </a:cubicBezTo>
                <a:cubicBezTo>
                  <a:pt x="30" y="56"/>
                  <a:pt x="29" y="56"/>
                  <a:pt x="29" y="57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3"/>
                  <a:pt x="30" y="63"/>
                  <a:pt x="31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7" y="63"/>
                  <a:pt x="37" y="62"/>
                </a:cubicBezTo>
                <a:lnTo>
                  <a:pt x="37" y="57"/>
                </a:lnTo>
                <a:close/>
                <a:moveTo>
                  <a:pt x="47" y="36"/>
                </a:moveTo>
                <a:cubicBezTo>
                  <a:pt x="47" y="36"/>
                  <a:pt x="47" y="35"/>
                  <a:pt x="46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0" y="35"/>
                  <a:pt x="40" y="36"/>
                  <a:pt x="40" y="36"/>
                </a:cubicBezTo>
                <a:cubicBezTo>
                  <a:pt x="40" y="41"/>
                  <a:pt x="40" y="41"/>
                  <a:pt x="40" y="41"/>
                </a:cubicBezTo>
                <a:cubicBezTo>
                  <a:pt x="40" y="42"/>
                  <a:pt x="40" y="43"/>
                  <a:pt x="41" y="43"/>
                </a:cubicBezTo>
                <a:cubicBezTo>
                  <a:pt x="46" y="43"/>
                  <a:pt x="46" y="43"/>
                  <a:pt x="46" y="43"/>
                </a:cubicBezTo>
                <a:cubicBezTo>
                  <a:pt x="47" y="43"/>
                  <a:pt x="47" y="42"/>
                  <a:pt x="47" y="41"/>
                </a:cubicBezTo>
                <a:lnTo>
                  <a:pt x="47" y="36"/>
                </a:lnTo>
                <a:close/>
                <a:moveTo>
                  <a:pt x="47" y="47"/>
                </a:moveTo>
                <a:cubicBezTo>
                  <a:pt x="47" y="46"/>
                  <a:pt x="47" y="45"/>
                  <a:pt x="46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0" y="45"/>
                  <a:pt x="40" y="46"/>
                  <a:pt x="40" y="47"/>
                </a:cubicBezTo>
                <a:cubicBezTo>
                  <a:pt x="40" y="52"/>
                  <a:pt x="40" y="52"/>
                  <a:pt x="40" y="52"/>
                </a:cubicBezTo>
                <a:cubicBezTo>
                  <a:pt x="40" y="52"/>
                  <a:pt x="40" y="53"/>
                  <a:pt x="41" y="53"/>
                </a:cubicBezTo>
                <a:cubicBezTo>
                  <a:pt x="46" y="53"/>
                  <a:pt x="46" y="53"/>
                  <a:pt x="46" y="53"/>
                </a:cubicBezTo>
                <a:cubicBezTo>
                  <a:pt x="47" y="53"/>
                  <a:pt x="47" y="52"/>
                  <a:pt x="47" y="52"/>
                </a:cubicBezTo>
                <a:lnTo>
                  <a:pt x="47" y="47"/>
                </a:lnTo>
                <a:close/>
                <a:moveTo>
                  <a:pt x="47" y="57"/>
                </a:moveTo>
                <a:cubicBezTo>
                  <a:pt x="47" y="56"/>
                  <a:pt x="47" y="56"/>
                  <a:pt x="46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0" y="56"/>
                  <a:pt x="40" y="56"/>
                  <a:pt x="40" y="57"/>
                </a:cubicBezTo>
                <a:cubicBezTo>
                  <a:pt x="40" y="62"/>
                  <a:pt x="40" y="62"/>
                  <a:pt x="40" y="62"/>
                </a:cubicBezTo>
                <a:cubicBezTo>
                  <a:pt x="40" y="63"/>
                  <a:pt x="40" y="63"/>
                  <a:pt x="41" y="63"/>
                </a:cubicBezTo>
                <a:cubicBezTo>
                  <a:pt x="46" y="63"/>
                  <a:pt x="46" y="63"/>
                  <a:pt x="46" y="63"/>
                </a:cubicBezTo>
                <a:cubicBezTo>
                  <a:pt x="47" y="63"/>
                  <a:pt x="47" y="63"/>
                  <a:pt x="47" y="62"/>
                </a:cubicBezTo>
                <a:lnTo>
                  <a:pt x="47" y="57"/>
                </a:lnTo>
                <a:close/>
                <a:moveTo>
                  <a:pt x="58" y="36"/>
                </a:moveTo>
                <a:cubicBezTo>
                  <a:pt x="58" y="36"/>
                  <a:pt x="57" y="35"/>
                  <a:pt x="56" y="35"/>
                </a:cubicBezTo>
                <a:cubicBezTo>
                  <a:pt x="51" y="35"/>
                  <a:pt x="51" y="35"/>
                  <a:pt x="51" y="35"/>
                </a:cubicBezTo>
                <a:cubicBezTo>
                  <a:pt x="50" y="35"/>
                  <a:pt x="50" y="36"/>
                  <a:pt x="50" y="36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2"/>
                  <a:pt x="50" y="43"/>
                  <a:pt x="51" y="43"/>
                </a:cubicBezTo>
                <a:cubicBezTo>
                  <a:pt x="56" y="43"/>
                  <a:pt x="56" y="43"/>
                  <a:pt x="56" y="43"/>
                </a:cubicBezTo>
                <a:cubicBezTo>
                  <a:pt x="57" y="43"/>
                  <a:pt x="58" y="42"/>
                  <a:pt x="58" y="41"/>
                </a:cubicBezTo>
                <a:lnTo>
                  <a:pt x="58" y="36"/>
                </a:lnTo>
                <a:close/>
                <a:moveTo>
                  <a:pt x="58" y="47"/>
                </a:moveTo>
                <a:cubicBezTo>
                  <a:pt x="58" y="46"/>
                  <a:pt x="57" y="45"/>
                  <a:pt x="56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0" y="45"/>
                  <a:pt x="50" y="46"/>
                  <a:pt x="50" y="47"/>
                </a:cubicBezTo>
                <a:cubicBezTo>
                  <a:pt x="50" y="52"/>
                  <a:pt x="50" y="52"/>
                  <a:pt x="50" y="52"/>
                </a:cubicBezTo>
                <a:cubicBezTo>
                  <a:pt x="50" y="52"/>
                  <a:pt x="50" y="53"/>
                  <a:pt x="51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7" y="53"/>
                  <a:pt x="58" y="52"/>
                  <a:pt x="58" y="52"/>
                </a:cubicBezTo>
                <a:lnTo>
                  <a:pt x="58" y="47"/>
                </a:lnTo>
                <a:close/>
                <a:moveTo>
                  <a:pt x="58" y="57"/>
                </a:moveTo>
                <a:cubicBezTo>
                  <a:pt x="58" y="56"/>
                  <a:pt x="57" y="56"/>
                  <a:pt x="56" y="56"/>
                </a:cubicBezTo>
                <a:cubicBezTo>
                  <a:pt x="51" y="56"/>
                  <a:pt x="51" y="56"/>
                  <a:pt x="51" y="56"/>
                </a:cubicBezTo>
                <a:cubicBezTo>
                  <a:pt x="50" y="56"/>
                  <a:pt x="50" y="56"/>
                  <a:pt x="50" y="57"/>
                </a:cubicBezTo>
                <a:cubicBezTo>
                  <a:pt x="50" y="62"/>
                  <a:pt x="50" y="62"/>
                  <a:pt x="50" y="62"/>
                </a:cubicBezTo>
                <a:cubicBezTo>
                  <a:pt x="50" y="63"/>
                  <a:pt x="50" y="63"/>
                  <a:pt x="51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7" y="63"/>
                  <a:pt x="58" y="63"/>
                  <a:pt x="58" y="62"/>
                </a:cubicBezTo>
                <a:lnTo>
                  <a:pt x="58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85" name="Freeform 80">
            <a:extLst>
              <a:ext uri="{FF2B5EF4-FFF2-40B4-BE49-F238E27FC236}">
                <a16:creationId xmlns:a16="http://schemas.microsoft.com/office/drawing/2014/main" id="{EBA17CAE-FF4A-B84B-AF6D-9D757BF2ED73}"/>
              </a:ext>
            </a:extLst>
          </p:cNvPr>
          <p:cNvSpPr>
            <a:spLocks noEditPoints="1"/>
          </p:cNvSpPr>
          <p:nvPr/>
        </p:nvSpPr>
        <p:spPr bwMode="auto">
          <a:xfrm>
            <a:off x="8839200" y="2357438"/>
            <a:ext cx="209550" cy="247650"/>
          </a:xfrm>
          <a:custGeom>
            <a:avLst/>
            <a:gdLst>
              <a:gd name="T0" fmla="*/ 61 w 61"/>
              <a:gd name="T1" fmla="*/ 68 h 72"/>
              <a:gd name="T2" fmla="*/ 4 w 61"/>
              <a:gd name="T3" fmla="*/ 72 h 72"/>
              <a:gd name="T4" fmla="*/ 0 w 61"/>
              <a:gd name="T5" fmla="*/ 4 h 72"/>
              <a:gd name="T6" fmla="*/ 40 w 61"/>
              <a:gd name="T7" fmla="*/ 0 h 72"/>
              <a:gd name="T8" fmla="*/ 59 w 61"/>
              <a:gd name="T9" fmla="*/ 16 h 72"/>
              <a:gd name="T10" fmla="*/ 56 w 61"/>
              <a:gd name="T11" fmla="*/ 26 h 72"/>
              <a:gd name="T12" fmla="*/ 36 w 61"/>
              <a:gd name="T13" fmla="*/ 22 h 72"/>
              <a:gd name="T14" fmla="*/ 31 w 61"/>
              <a:gd name="T15" fmla="*/ 5 h 72"/>
              <a:gd name="T16" fmla="*/ 25 w 61"/>
              <a:gd name="T17" fmla="*/ 11 h 72"/>
              <a:gd name="T18" fmla="*/ 5 w 61"/>
              <a:gd name="T19" fmla="*/ 5 h 72"/>
              <a:gd name="T20" fmla="*/ 56 w 61"/>
              <a:gd name="T21" fmla="*/ 67 h 72"/>
              <a:gd name="T22" fmla="*/ 35 w 61"/>
              <a:gd name="T23" fmla="*/ 52 h 72"/>
              <a:gd name="T24" fmla="*/ 25 w 61"/>
              <a:gd name="T25" fmla="*/ 62 h 72"/>
              <a:gd name="T26" fmla="*/ 16 w 61"/>
              <a:gd name="T27" fmla="*/ 52 h 72"/>
              <a:gd name="T28" fmla="*/ 20 w 61"/>
              <a:gd name="T29" fmla="*/ 31 h 72"/>
              <a:gd name="T30" fmla="*/ 25 w 61"/>
              <a:gd name="T31" fmla="*/ 36 h 72"/>
              <a:gd name="T32" fmla="*/ 31 w 61"/>
              <a:gd name="T33" fmla="*/ 38 h 72"/>
              <a:gd name="T34" fmla="*/ 25 w 61"/>
              <a:gd name="T35" fmla="*/ 11 h 72"/>
              <a:gd name="T36" fmla="*/ 20 w 61"/>
              <a:gd name="T37" fmla="*/ 16 h 72"/>
              <a:gd name="T38" fmla="*/ 25 w 61"/>
              <a:gd name="T39" fmla="*/ 11 h 72"/>
              <a:gd name="T40" fmla="*/ 20 w 61"/>
              <a:gd name="T41" fmla="*/ 21 h 72"/>
              <a:gd name="T42" fmla="*/ 25 w 61"/>
              <a:gd name="T43" fmla="*/ 26 h 72"/>
              <a:gd name="T44" fmla="*/ 31 w 61"/>
              <a:gd name="T45" fmla="*/ 54 h 72"/>
              <a:gd name="T46" fmla="*/ 20 w 61"/>
              <a:gd name="T47" fmla="*/ 54 h 72"/>
              <a:gd name="T48" fmla="*/ 31 w 61"/>
              <a:gd name="T49" fmla="*/ 54 h 72"/>
              <a:gd name="T50" fmla="*/ 25 w 61"/>
              <a:gd name="T51" fmla="*/ 16 h 72"/>
              <a:gd name="T52" fmla="*/ 31 w 61"/>
              <a:gd name="T53" fmla="*/ 21 h 72"/>
              <a:gd name="T54" fmla="*/ 31 w 61"/>
              <a:gd name="T55" fmla="*/ 26 h 72"/>
              <a:gd name="T56" fmla="*/ 25 w 61"/>
              <a:gd name="T57" fmla="*/ 31 h 72"/>
              <a:gd name="T58" fmla="*/ 31 w 61"/>
              <a:gd name="T59" fmla="*/ 26 h 72"/>
              <a:gd name="T60" fmla="*/ 56 w 61"/>
              <a:gd name="T61" fmla="*/ 21 h 72"/>
              <a:gd name="T62" fmla="*/ 43 w 61"/>
              <a:gd name="T63" fmla="*/ 7 h 72"/>
              <a:gd name="T64" fmla="*/ 41 w 61"/>
              <a:gd name="T65" fmla="*/ 21 h 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" h="72">
                <a:moveTo>
                  <a:pt x="61" y="22"/>
                </a:moveTo>
                <a:cubicBezTo>
                  <a:pt x="61" y="68"/>
                  <a:pt x="61" y="68"/>
                  <a:pt x="61" y="68"/>
                </a:cubicBezTo>
                <a:cubicBezTo>
                  <a:pt x="61" y="71"/>
                  <a:pt x="60" y="72"/>
                  <a:pt x="58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2"/>
                  <a:pt x="0" y="71"/>
                  <a:pt x="0" y="6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2" y="0"/>
                  <a:pt x="45" y="2"/>
                  <a:pt x="46" y="3"/>
                </a:cubicBezTo>
                <a:cubicBezTo>
                  <a:pt x="59" y="16"/>
                  <a:pt x="59" y="16"/>
                  <a:pt x="59" y="16"/>
                </a:cubicBezTo>
                <a:cubicBezTo>
                  <a:pt x="60" y="17"/>
                  <a:pt x="61" y="20"/>
                  <a:pt x="61" y="22"/>
                </a:cubicBezTo>
                <a:close/>
                <a:moveTo>
                  <a:pt x="56" y="26"/>
                </a:moveTo>
                <a:cubicBezTo>
                  <a:pt x="40" y="26"/>
                  <a:pt x="40" y="26"/>
                  <a:pt x="40" y="26"/>
                </a:cubicBezTo>
                <a:cubicBezTo>
                  <a:pt x="37" y="26"/>
                  <a:pt x="36" y="24"/>
                  <a:pt x="36" y="22"/>
                </a:cubicBezTo>
                <a:cubicBezTo>
                  <a:pt x="36" y="5"/>
                  <a:pt x="36" y="5"/>
                  <a:pt x="36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11"/>
                  <a:pt x="31" y="11"/>
                  <a:pt x="31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5" y="5"/>
                  <a:pt x="25" y="5"/>
                  <a:pt x="2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7"/>
                  <a:pt x="5" y="67"/>
                  <a:pt x="5" y="67"/>
                </a:cubicBezTo>
                <a:cubicBezTo>
                  <a:pt x="56" y="67"/>
                  <a:pt x="56" y="67"/>
                  <a:pt x="56" y="67"/>
                </a:cubicBezTo>
                <a:lnTo>
                  <a:pt x="56" y="26"/>
                </a:lnTo>
                <a:close/>
                <a:moveTo>
                  <a:pt x="35" y="52"/>
                </a:moveTo>
                <a:cubicBezTo>
                  <a:pt x="36" y="53"/>
                  <a:pt x="36" y="54"/>
                  <a:pt x="36" y="54"/>
                </a:cubicBezTo>
                <a:cubicBezTo>
                  <a:pt x="36" y="59"/>
                  <a:pt x="31" y="62"/>
                  <a:pt x="25" y="62"/>
                </a:cubicBezTo>
                <a:cubicBezTo>
                  <a:pt x="20" y="62"/>
                  <a:pt x="15" y="59"/>
                  <a:pt x="15" y="54"/>
                </a:cubicBezTo>
                <a:cubicBezTo>
                  <a:pt x="15" y="54"/>
                  <a:pt x="15" y="53"/>
                  <a:pt x="16" y="52"/>
                </a:cubicBezTo>
                <a:cubicBezTo>
                  <a:pt x="16" y="52"/>
                  <a:pt x="16" y="50"/>
                  <a:pt x="20" y="36"/>
                </a:cubicBezTo>
                <a:cubicBezTo>
                  <a:pt x="20" y="31"/>
                  <a:pt x="20" y="31"/>
                  <a:pt x="20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6"/>
                  <a:pt x="25" y="36"/>
                  <a:pt x="25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30" y="36"/>
                  <a:pt x="31" y="37"/>
                  <a:pt x="31" y="38"/>
                </a:cubicBezTo>
                <a:cubicBezTo>
                  <a:pt x="35" y="50"/>
                  <a:pt x="35" y="52"/>
                  <a:pt x="35" y="52"/>
                </a:cubicBezTo>
                <a:close/>
                <a:moveTo>
                  <a:pt x="25" y="11"/>
                </a:moveTo>
                <a:cubicBezTo>
                  <a:pt x="20" y="11"/>
                  <a:pt x="20" y="11"/>
                  <a:pt x="20" y="11"/>
                </a:cubicBezTo>
                <a:cubicBezTo>
                  <a:pt x="20" y="16"/>
                  <a:pt x="20" y="16"/>
                  <a:pt x="20" y="16"/>
                </a:cubicBezTo>
                <a:cubicBezTo>
                  <a:pt x="25" y="16"/>
                  <a:pt x="25" y="16"/>
                  <a:pt x="25" y="16"/>
                </a:cubicBezTo>
                <a:lnTo>
                  <a:pt x="25" y="11"/>
                </a:lnTo>
                <a:close/>
                <a:moveTo>
                  <a:pt x="25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0" y="26"/>
                  <a:pt x="20" y="26"/>
                  <a:pt x="20" y="26"/>
                </a:cubicBezTo>
                <a:cubicBezTo>
                  <a:pt x="25" y="26"/>
                  <a:pt x="25" y="26"/>
                  <a:pt x="25" y="26"/>
                </a:cubicBezTo>
                <a:lnTo>
                  <a:pt x="25" y="21"/>
                </a:lnTo>
                <a:close/>
                <a:moveTo>
                  <a:pt x="31" y="54"/>
                </a:moveTo>
                <a:cubicBezTo>
                  <a:pt x="31" y="53"/>
                  <a:pt x="28" y="52"/>
                  <a:pt x="25" y="52"/>
                </a:cubicBezTo>
                <a:cubicBezTo>
                  <a:pt x="23" y="52"/>
                  <a:pt x="20" y="53"/>
                  <a:pt x="20" y="54"/>
                </a:cubicBezTo>
                <a:cubicBezTo>
                  <a:pt x="20" y="56"/>
                  <a:pt x="23" y="57"/>
                  <a:pt x="25" y="57"/>
                </a:cubicBezTo>
                <a:cubicBezTo>
                  <a:pt x="28" y="57"/>
                  <a:pt x="31" y="56"/>
                  <a:pt x="31" y="54"/>
                </a:cubicBezTo>
                <a:close/>
                <a:moveTo>
                  <a:pt x="31" y="16"/>
                </a:moveTo>
                <a:cubicBezTo>
                  <a:pt x="25" y="16"/>
                  <a:pt x="25" y="16"/>
                  <a:pt x="25" y="16"/>
                </a:cubicBezTo>
                <a:cubicBezTo>
                  <a:pt x="25" y="21"/>
                  <a:pt x="25" y="21"/>
                  <a:pt x="25" y="21"/>
                </a:cubicBezTo>
                <a:cubicBezTo>
                  <a:pt x="31" y="21"/>
                  <a:pt x="31" y="21"/>
                  <a:pt x="31" y="21"/>
                </a:cubicBezTo>
                <a:lnTo>
                  <a:pt x="31" y="16"/>
                </a:lnTo>
                <a:close/>
                <a:moveTo>
                  <a:pt x="31" y="26"/>
                </a:moveTo>
                <a:cubicBezTo>
                  <a:pt x="25" y="26"/>
                  <a:pt x="25" y="26"/>
                  <a:pt x="25" y="26"/>
                </a:cubicBezTo>
                <a:cubicBezTo>
                  <a:pt x="25" y="31"/>
                  <a:pt x="25" y="31"/>
                  <a:pt x="25" y="31"/>
                </a:cubicBezTo>
                <a:cubicBezTo>
                  <a:pt x="31" y="31"/>
                  <a:pt x="31" y="31"/>
                  <a:pt x="31" y="31"/>
                </a:cubicBezTo>
                <a:lnTo>
                  <a:pt x="31" y="26"/>
                </a:lnTo>
                <a:close/>
                <a:moveTo>
                  <a:pt x="41" y="21"/>
                </a:moveTo>
                <a:cubicBezTo>
                  <a:pt x="56" y="21"/>
                  <a:pt x="56" y="21"/>
                  <a:pt x="56" y="21"/>
                </a:cubicBezTo>
                <a:cubicBezTo>
                  <a:pt x="56" y="20"/>
                  <a:pt x="55" y="20"/>
                  <a:pt x="55" y="19"/>
                </a:cubicBezTo>
                <a:cubicBezTo>
                  <a:pt x="43" y="7"/>
                  <a:pt x="43" y="7"/>
                  <a:pt x="43" y="7"/>
                </a:cubicBezTo>
                <a:cubicBezTo>
                  <a:pt x="42" y="6"/>
                  <a:pt x="42" y="6"/>
                  <a:pt x="41" y="6"/>
                </a:cubicBezTo>
                <a:lnTo>
                  <a:pt x="41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86" name="Freeform 81">
            <a:extLst>
              <a:ext uri="{FF2B5EF4-FFF2-40B4-BE49-F238E27FC236}">
                <a16:creationId xmlns:a16="http://schemas.microsoft.com/office/drawing/2014/main" id="{3EE416D6-6007-AC4B-9F64-73C7C7C0FDAD}"/>
              </a:ext>
            </a:extLst>
          </p:cNvPr>
          <p:cNvSpPr>
            <a:spLocks noEditPoints="1"/>
          </p:cNvSpPr>
          <p:nvPr/>
        </p:nvSpPr>
        <p:spPr bwMode="auto">
          <a:xfrm>
            <a:off x="65088" y="2743200"/>
            <a:ext cx="209550" cy="247650"/>
          </a:xfrm>
          <a:custGeom>
            <a:avLst/>
            <a:gdLst>
              <a:gd name="T0" fmla="*/ 61 w 61"/>
              <a:gd name="T1" fmla="*/ 22 h 72"/>
              <a:gd name="T2" fmla="*/ 61 w 61"/>
              <a:gd name="T3" fmla="*/ 68 h 72"/>
              <a:gd name="T4" fmla="*/ 58 w 61"/>
              <a:gd name="T5" fmla="*/ 72 h 72"/>
              <a:gd name="T6" fmla="*/ 4 w 61"/>
              <a:gd name="T7" fmla="*/ 72 h 72"/>
              <a:gd name="T8" fmla="*/ 0 w 61"/>
              <a:gd name="T9" fmla="*/ 68 h 72"/>
              <a:gd name="T10" fmla="*/ 0 w 61"/>
              <a:gd name="T11" fmla="*/ 4 h 72"/>
              <a:gd name="T12" fmla="*/ 4 w 61"/>
              <a:gd name="T13" fmla="*/ 0 h 72"/>
              <a:gd name="T14" fmla="*/ 40 w 61"/>
              <a:gd name="T15" fmla="*/ 0 h 72"/>
              <a:gd name="T16" fmla="*/ 46 w 61"/>
              <a:gd name="T17" fmla="*/ 3 h 72"/>
              <a:gd name="T18" fmla="*/ 59 w 61"/>
              <a:gd name="T19" fmla="*/ 16 h 72"/>
              <a:gd name="T20" fmla="*/ 61 w 61"/>
              <a:gd name="T21" fmla="*/ 22 h 72"/>
              <a:gd name="T22" fmla="*/ 56 w 61"/>
              <a:gd name="T23" fmla="*/ 26 h 72"/>
              <a:gd name="T24" fmla="*/ 40 w 61"/>
              <a:gd name="T25" fmla="*/ 26 h 72"/>
              <a:gd name="T26" fmla="*/ 36 w 61"/>
              <a:gd name="T27" fmla="*/ 22 h 72"/>
              <a:gd name="T28" fmla="*/ 36 w 61"/>
              <a:gd name="T29" fmla="*/ 5 h 72"/>
              <a:gd name="T30" fmla="*/ 5 w 61"/>
              <a:gd name="T31" fmla="*/ 5 h 72"/>
              <a:gd name="T32" fmla="*/ 5 w 61"/>
              <a:gd name="T33" fmla="*/ 67 h 72"/>
              <a:gd name="T34" fmla="*/ 56 w 61"/>
              <a:gd name="T35" fmla="*/ 67 h 72"/>
              <a:gd name="T36" fmla="*/ 56 w 61"/>
              <a:gd name="T37" fmla="*/ 26 h 72"/>
              <a:gd name="T38" fmla="*/ 10 w 61"/>
              <a:gd name="T39" fmla="*/ 34 h 72"/>
              <a:gd name="T40" fmla="*/ 18 w 61"/>
              <a:gd name="T41" fmla="*/ 26 h 72"/>
              <a:gd name="T42" fmla="*/ 25 w 61"/>
              <a:gd name="T43" fmla="*/ 34 h 72"/>
              <a:gd name="T44" fmla="*/ 18 w 61"/>
              <a:gd name="T45" fmla="*/ 41 h 72"/>
              <a:gd name="T46" fmla="*/ 10 w 61"/>
              <a:gd name="T47" fmla="*/ 34 h 72"/>
              <a:gd name="T48" fmla="*/ 51 w 61"/>
              <a:gd name="T49" fmla="*/ 62 h 72"/>
              <a:gd name="T50" fmla="*/ 10 w 61"/>
              <a:gd name="T51" fmla="*/ 62 h 72"/>
              <a:gd name="T52" fmla="*/ 10 w 61"/>
              <a:gd name="T53" fmla="*/ 54 h 72"/>
              <a:gd name="T54" fmla="*/ 18 w 61"/>
              <a:gd name="T55" fmla="*/ 47 h 72"/>
              <a:gd name="T56" fmla="*/ 23 w 61"/>
              <a:gd name="T57" fmla="*/ 52 h 72"/>
              <a:gd name="T58" fmla="*/ 38 w 61"/>
              <a:gd name="T59" fmla="*/ 36 h 72"/>
              <a:gd name="T60" fmla="*/ 51 w 61"/>
              <a:gd name="T61" fmla="*/ 49 h 72"/>
              <a:gd name="T62" fmla="*/ 51 w 61"/>
              <a:gd name="T63" fmla="*/ 62 h 72"/>
              <a:gd name="T64" fmla="*/ 41 w 61"/>
              <a:gd name="T65" fmla="*/ 21 h 72"/>
              <a:gd name="T66" fmla="*/ 56 w 61"/>
              <a:gd name="T67" fmla="*/ 21 h 72"/>
              <a:gd name="T68" fmla="*/ 55 w 61"/>
              <a:gd name="T69" fmla="*/ 19 h 72"/>
              <a:gd name="T70" fmla="*/ 43 w 61"/>
              <a:gd name="T71" fmla="*/ 7 h 72"/>
              <a:gd name="T72" fmla="*/ 41 w 61"/>
              <a:gd name="T73" fmla="*/ 6 h 72"/>
              <a:gd name="T74" fmla="*/ 41 w 61"/>
              <a:gd name="T75" fmla="*/ 21 h 7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" h="72">
                <a:moveTo>
                  <a:pt x="61" y="22"/>
                </a:moveTo>
                <a:cubicBezTo>
                  <a:pt x="61" y="68"/>
                  <a:pt x="61" y="68"/>
                  <a:pt x="61" y="68"/>
                </a:cubicBezTo>
                <a:cubicBezTo>
                  <a:pt x="61" y="71"/>
                  <a:pt x="60" y="72"/>
                  <a:pt x="58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2"/>
                  <a:pt x="0" y="71"/>
                  <a:pt x="0" y="6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2" y="0"/>
                  <a:pt x="45" y="2"/>
                  <a:pt x="46" y="3"/>
                </a:cubicBezTo>
                <a:cubicBezTo>
                  <a:pt x="59" y="16"/>
                  <a:pt x="59" y="16"/>
                  <a:pt x="59" y="16"/>
                </a:cubicBezTo>
                <a:cubicBezTo>
                  <a:pt x="60" y="17"/>
                  <a:pt x="61" y="20"/>
                  <a:pt x="61" y="22"/>
                </a:cubicBezTo>
                <a:close/>
                <a:moveTo>
                  <a:pt x="56" y="26"/>
                </a:moveTo>
                <a:cubicBezTo>
                  <a:pt x="40" y="26"/>
                  <a:pt x="40" y="26"/>
                  <a:pt x="40" y="26"/>
                </a:cubicBezTo>
                <a:cubicBezTo>
                  <a:pt x="37" y="26"/>
                  <a:pt x="36" y="24"/>
                  <a:pt x="36" y="22"/>
                </a:cubicBezTo>
                <a:cubicBezTo>
                  <a:pt x="36" y="5"/>
                  <a:pt x="36" y="5"/>
                  <a:pt x="36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7"/>
                  <a:pt x="5" y="67"/>
                  <a:pt x="5" y="67"/>
                </a:cubicBezTo>
                <a:cubicBezTo>
                  <a:pt x="56" y="67"/>
                  <a:pt x="56" y="67"/>
                  <a:pt x="56" y="67"/>
                </a:cubicBezTo>
                <a:lnTo>
                  <a:pt x="56" y="26"/>
                </a:lnTo>
                <a:close/>
                <a:moveTo>
                  <a:pt x="10" y="34"/>
                </a:moveTo>
                <a:cubicBezTo>
                  <a:pt x="10" y="29"/>
                  <a:pt x="13" y="26"/>
                  <a:pt x="18" y="26"/>
                </a:cubicBezTo>
                <a:cubicBezTo>
                  <a:pt x="22" y="26"/>
                  <a:pt x="25" y="29"/>
                  <a:pt x="25" y="34"/>
                </a:cubicBezTo>
                <a:cubicBezTo>
                  <a:pt x="25" y="38"/>
                  <a:pt x="22" y="41"/>
                  <a:pt x="18" y="41"/>
                </a:cubicBezTo>
                <a:cubicBezTo>
                  <a:pt x="13" y="41"/>
                  <a:pt x="10" y="38"/>
                  <a:pt x="10" y="34"/>
                </a:cubicBezTo>
                <a:close/>
                <a:moveTo>
                  <a:pt x="51" y="62"/>
                </a:moveTo>
                <a:cubicBezTo>
                  <a:pt x="10" y="62"/>
                  <a:pt x="10" y="62"/>
                  <a:pt x="10" y="62"/>
                </a:cubicBezTo>
                <a:cubicBezTo>
                  <a:pt x="10" y="54"/>
                  <a:pt x="10" y="54"/>
                  <a:pt x="10" y="54"/>
                </a:cubicBezTo>
                <a:cubicBezTo>
                  <a:pt x="18" y="47"/>
                  <a:pt x="18" y="47"/>
                  <a:pt x="18" y="47"/>
                </a:cubicBezTo>
                <a:cubicBezTo>
                  <a:pt x="23" y="52"/>
                  <a:pt x="23" y="52"/>
                  <a:pt x="23" y="52"/>
                </a:cubicBezTo>
                <a:cubicBezTo>
                  <a:pt x="38" y="36"/>
                  <a:pt x="38" y="36"/>
                  <a:pt x="38" y="36"/>
                </a:cubicBezTo>
                <a:cubicBezTo>
                  <a:pt x="51" y="49"/>
                  <a:pt x="51" y="49"/>
                  <a:pt x="51" y="49"/>
                </a:cubicBezTo>
                <a:lnTo>
                  <a:pt x="51" y="62"/>
                </a:lnTo>
                <a:close/>
                <a:moveTo>
                  <a:pt x="41" y="21"/>
                </a:moveTo>
                <a:cubicBezTo>
                  <a:pt x="56" y="21"/>
                  <a:pt x="56" y="21"/>
                  <a:pt x="56" y="21"/>
                </a:cubicBezTo>
                <a:cubicBezTo>
                  <a:pt x="56" y="20"/>
                  <a:pt x="55" y="20"/>
                  <a:pt x="55" y="19"/>
                </a:cubicBezTo>
                <a:cubicBezTo>
                  <a:pt x="43" y="7"/>
                  <a:pt x="43" y="7"/>
                  <a:pt x="43" y="7"/>
                </a:cubicBezTo>
                <a:cubicBezTo>
                  <a:pt x="42" y="6"/>
                  <a:pt x="42" y="6"/>
                  <a:pt x="41" y="6"/>
                </a:cubicBezTo>
                <a:lnTo>
                  <a:pt x="41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87" name="Freeform 82">
            <a:extLst>
              <a:ext uri="{FF2B5EF4-FFF2-40B4-BE49-F238E27FC236}">
                <a16:creationId xmlns:a16="http://schemas.microsoft.com/office/drawing/2014/main" id="{47F34A57-7785-B74B-8934-4DBED8CB183F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2743200"/>
            <a:ext cx="209550" cy="247650"/>
          </a:xfrm>
          <a:custGeom>
            <a:avLst/>
            <a:gdLst>
              <a:gd name="T0" fmla="*/ 61 w 61"/>
              <a:gd name="T1" fmla="*/ 26 h 72"/>
              <a:gd name="T2" fmla="*/ 61 w 61"/>
              <a:gd name="T3" fmla="*/ 68 h 72"/>
              <a:gd name="T4" fmla="*/ 58 w 61"/>
              <a:gd name="T5" fmla="*/ 72 h 72"/>
              <a:gd name="T6" fmla="*/ 4 w 61"/>
              <a:gd name="T7" fmla="*/ 72 h 72"/>
              <a:gd name="T8" fmla="*/ 0 w 61"/>
              <a:gd name="T9" fmla="*/ 68 h 72"/>
              <a:gd name="T10" fmla="*/ 0 w 61"/>
              <a:gd name="T11" fmla="*/ 4 h 72"/>
              <a:gd name="T12" fmla="*/ 4 w 61"/>
              <a:gd name="T13" fmla="*/ 0 h 72"/>
              <a:gd name="T14" fmla="*/ 36 w 61"/>
              <a:gd name="T15" fmla="*/ 0 h 72"/>
              <a:gd name="T16" fmla="*/ 36 w 61"/>
              <a:gd name="T17" fmla="*/ 22 h 72"/>
              <a:gd name="T18" fmla="*/ 40 w 61"/>
              <a:gd name="T19" fmla="*/ 26 h 72"/>
              <a:gd name="T20" fmla="*/ 61 w 61"/>
              <a:gd name="T21" fmla="*/ 26 h 72"/>
              <a:gd name="T22" fmla="*/ 46 w 61"/>
              <a:gd name="T23" fmla="*/ 32 h 72"/>
              <a:gd name="T24" fmla="*/ 45 w 61"/>
              <a:gd name="T25" fmla="*/ 31 h 72"/>
              <a:gd name="T26" fmla="*/ 16 w 61"/>
              <a:gd name="T27" fmla="*/ 31 h 72"/>
              <a:gd name="T28" fmla="*/ 15 w 61"/>
              <a:gd name="T29" fmla="*/ 32 h 72"/>
              <a:gd name="T30" fmla="*/ 15 w 61"/>
              <a:gd name="T31" fmla="*/ 35 h 72"/>
              <a:gd name="T32" fmla="*/ 16 w 61"/>
              <a:gd name="T33" fmla="*/ 36 h 72"/>
              <a:gd name="T34" fmla="*/ 45 w 61"/>
              <a:gd name="T35" fmla="*/ 36 h 72"/>
              <a:gd name="T36" fmla="*/ 46 w 61"/>
              <a:gd name="T37" fmla="*/ 35 h 72"/>
              <a:gd name="T38" fmla="*/ 46 w 61"/>
              <a:gd name="T39" fmla="*/ 32 h 72"/>
              <a:gd name="T40" fmla="*/ 46 w 61"/>
              <a:gd name="T41" fmla="*/ 43 h 72"/>
              <a:gd name="T42" fmla="*/ 45 w 61"/>
              <a:gd name="T43" fmla="*/ 41 h 72"/>
              <a:gd name="T44" fmla="*/ 16 w 61"/>
              <a:gd name="T45" fmla="*/ 41 h 72"/>
              <a:gd name="T46" fmla="*/ 15 w 61"/>
              <a:gd name="T47" fmla="*/ 43 h 72"/>
              <a:gd name="T48" fmla="*/ 15 w 61"/>
              <a:gd name="T49" fmla="*/ 45 h 72"/>
              <a:gd name="T50" fmla="*/ 16 w 61"/>
              <a:gd name="T51" fmla="*/ 47 h 72"/>
              <a:gd name="T52" fmla="*/ 45 w 61"/>
              <a:gd name="T53" fmla="*/ 47 h 72"/>
              <a:gd name="T54" fmla="*/ 46 w 61"/>
              <a:gd name="T55" fmla="*/ 45 h 72"/>
              <a:gd name="T56" fmla="*/ 46 w 61"/>
              <a:gd name="T57" fmla="*/ 43 h 72"/>
              <a:gd name="T58" fmla="*/ 46 w 61"/>
              <a:gd name="T59" fmla="*/ 53 h 72"/>
              <a:gd name="T60" fmla="*/ 45 w 61"/>
              <a:gd name="T61" fmla="*/ 52 h 72"/>
              <a:gd name="T62" fmla="*/ 16 w 61"/>
              <a:gd name="T63" fmla="*/ 52 h 72"/>
              <a:gd name="T64" fmla="*/ 15 w 61"/>
              <a:gd name="T65" fmla="*/ 53 h 72"/>
              <a:gd name="T66" fmla="*/ 15 w 61"/>
              <a:gd name="T67" fmla="*/ 56 h 72"/>
              <a:gd name="T68" fmla="*/ 16 w 61"/>
              <a:gd name="T69" fmla="*/ 57 h 72"/>
              <a:gd name="T70" fmla="*/ 45 w 61"/>
              <a:gd name="T71" fmla="*/ 57 h 72"/>
              <a:gd name="T72" fmla="*/ 46 w 61"/>
              <a:gd name="T73" fmla="*/ 56 h 72"/>
              <a:gd name="T74" fmla="*/ 46 w 61"/>
              <a:gd name="T75" fmla="*/ 53 h 72"/>
              <a:gd name="T76" fmla="*/ 60 w 61"/>
              <a:gd name="T77" fmla="*/ 21 h 72"/>
              <a:gd name="T78" fmla="*/ 41 w 61"/>
              <a:gd name="T79" fmla="*/ 21 h 72"/>
              <a:gd name="T80" fmla="*/ 41 w 61"/>
              <a:gd name="T81" fmla="*/ 2 h 72"/>
              <a:gd name="T82" fmla="*/ 42 w 61"/>
              <a:gd name="T83" fmla="*/ 3 h 72"/>
              <a:gd name="T84" fmla="*/ 59 w 61"/>
              <a:gd name="T85" fmla="*/ 19 h 72"/>
              <a:gd name="T86" fmla="*/ 60 w 61"/>
              <a:gd name="T87" fmla="*/ 21 h 7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1" h="72">
                <a:moveTo>
                  <a:pt x="61" y="26"/>
                </a:moveTo>
                <a:cubicBezTo>
                  <a:pt x="61" y="68"/>
                  <a:pt x="61" y="68"/>
                  <a:pt x="61" y="68"/>
                </a:cubicBezTo>
                <a:cubicBezTo>
                  <a:pt x="61" y="71"/>
                  <a:pt x="60" y="72"/>
                  <a:pt x="58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2"/>
                  <a:pt x="0" y="71"/>
                  <a:pt x="0" y="6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4"/>
                  <a:pt x="37" y="26"/>
                  <a:pt x="40" y="26"/>
                </a:cubicBezTo>
                <a:lnTo>
                  <a:pt x="61" y="26"/>
                </a:lnTo>
                <a:close/>
                <a:moveTo>
                  <a:pt x="46" y="32"/>
                </a:moveTo>
                <a:cubicBezTo>
                  <a:pt x="46" y="32"/>
                  <a:pt x="45" y="31"/>
                  <a:pt x="45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5" y="32"/>
                  <a:pt x="15" y="32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6"/>
                  <a:pt x="16" y="36"/>
                  <a:pt x="16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6" y="36"/>
                  <a:pt x="46" y="35"/>
                </a:cubicBezTo>
                <a:lnTo>
                  <a:pt x="46" y="32"/>
                </a:lnTo>
                <a:close/>
                <a:moveTo>
                  <a:pt x="46" y="43"/>
                </a:moveTo>
                <a:cubicBezTo>
                  <a:pt x="46" y="42"/>
                  <a:pt x="45" y="41"/>
                  <a:pt x="45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1"/>
                  <a:pt x="15" y="42"/>
                  <a:pt x="15" y="43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6"/>
                  <a:pt x="16" y="47"/>
                  <a:pt x="16" y="47"/>
                </a:cubicBezTo>
                <a:cubicBezTo>
                  <a:pt x="45" y="47"/>
                  <a:pt x="45" y="47"/>
                  <a:pt x="45" y="47"/>
                </a:cubicBezTo>
                <a:cubicBezTo>
                  <a:pt x="45" y="47"/>
                  <a:pt x="46" y="46"/>
                  <a:pt x="46" y="45"/>
                </a:cubicBezTo>
                <a:lnTo>
                  <a:pt x="46" y="43"/>
                </a:lnTo>
                <a:close/>
                <a:moveTo>
                  <a:pt x="46" y="53"/>
                </a:moveTo>
                <a:cubicBezTo>
                  <a:pt x="46" y="52"/>
                  <a:pt x="45" y="52"/>
                  <a:pt x="45" y="52"/>
                </a:cubicBezTo>
                <a:cubicBezTo>
                  <a:pt x="16" y="52"/>
                  <a:pt x="16" y="52"/>
                  <a:pt x="16" y="52"/>
                </a:cubicBezTo>
                <a:cubicBezTo>
                  <a:pt x="16" y="52"/>
                  <a:pt x="15" y="52"/>
                  <a:pt x="15" y="53"/>
                </a:cubicBezTo>
                <a:cubicBezTo>
                  <a:pt x="15" y="56"/>
                  <a:pt x="15" y="56"/>
                  <a:pt x="15" y="56"/>
                </a:cubicBezTo>
                <a:cubicBezTo>
                  <a:pt x="15" y="56"/>
                  <a:pt x="16" y="57"/>
                  <a:pt x="16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6" y="56"/>
                  <a:pt x="46" y="56"/>
                </a:cubicBezTo>
                <a:lnTo>
                  <a:pt x="46" y="53"/>
                </a:lnTo>
                <a:close/>
                <a:moveTo>
                  <a:pt x="60" y="21"/>
                </a:moveTo>
                <a:cubicBezTo>
                  <a:pt x="41" y="21"/>
                  <a:pt x="41" y="21"/>
                  <a:pt x="41" y="21"/>
                </a:cubicBezTo>
                <a:cubicBezTo>
                  <a:pt x="41" y="2"/>
                  <a:pt x="41" y="2"/>
                  <a:pt x="41" y="2"/>
                </a:cubicBezTo>
                <a:cubicBezTo>
                  <a:pt x="41" y="2"/>
                  <a:pt x="42" y="3"/>
                  <a:pt x="42" y="3"/>
                </a:cubicBezTo>
                <a:cubicBezTo>
                  <a:pt x="59" y="19"/>
                  <a:pt x="59" y="19"/>
                  <a:pt x="59" y="19"/>
                </a:cubicBezTo>
                <a:cubicBezTo>
                  <a:pt x="59" y="20"/>
                  <a:pt x="59" y="20"/>
                  <a:pt x="60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88" name="Freeform 83">
            <a:extLst>
              <a:ext uri="{FF2B5EF4-FFF2-40B4-BE49-F238E27FC236}">
                <a16:creationId xmlns:a16="http://schemas.microsoft.com/office/drawing/2014/main" id="{241E73A1-96D8-BA48-841F-6E88CEBE5050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2743200"/>
            <a:ext cx="196850" cy="247650"/>
          </a:xfrm>
          <a:custGeom>
            <a:avLst/>
            <a:gdLst>
              <a:gd name="T0" fmla="*/ 57 w 57"/>
              <a:gd name="T1" fmla="*/ 71 h 72"/>
              <a:gd name="T2" fmla="*/ 56 w 57"/>
              <a:gd name="T3" fmla="*/ 72 h 72"/>
              <a:gd name="T4" fmla="*/ 2 w 57"/>
              <a:gd name="T5" fmla="*/ 72 h 72"/>
              <a:gd name="T6" fmla="*/ 0 w 57"/>
              <a:gd name="T7" fmla="*/ 71 h 72"/>
              <a:gd name="T8" fmla="*/ 0 w 57"/>
              <a:gd name="T9" fmla="*/ 68 h 72"/>
              <a:gd name="T10" fmla="*/ 2 w 57"/>
              <a:gd name="T11" fmla="*/ 67 h 72"/>
              <a:gd name="T12" fmla="*/ 56 w 57"/>
              <a:gd name="T13" fmla="*/ 67 h 72"/>
              <a:gd name="T14" fmla="*/ 57 w 57"/>
              <a:gd name="T15" fmla="*/ 68 h 72"/>
              <a:gd name="T16" fmla="*/ 57 w 57"/>
              <a:gd name="T17" fmla="*/ 71 h 72"/>
              <a:gd name="T18" fmla="*/ 29 w 57"/>
              <a:gd name="T19" fmla="*/ 53 h 72"/>
              <a:gd name="T20" fmla="*/ 31 w 57"/>
              <a:gd name="T21" fmla="*/ 62 h 72"/>
              <a:gd name="T22" fmla="*/ 31 w 57"/>
              <a:gd name="T23" fmla="*/ 62 h 72"/>
              <a:gd name="T24" fmla="*/ 31 w 57"/>
              <a:gd name="T25" fmla="*/ 62 h 72"/>
              <a:gd name="T26" fmla="*/ 11 w 57"/>
              <a:gd name="T27" fmla="*/ 36 h 72"/>
              <a:gd name="T28" fmla="*/ 29 w 57"/>
              <a:gd name="T29" fmla="*/ 9 h 72"/>
              <a:gd name="T30" fmla="*/ 26 w 57"/>
              <a:gd name="T31" fmla="*/ 0 h 72"/>
              <a:gd name="T32" fmla="*/ 26 w 57"/>
              <a:gd name="T33" fmla="*/ 0 h 72"/>
              <a:gd name="T34" fmla="*/ 26 w 57"/>
              <a:gd name="T35" fmla="*/ 0 h 72"/>
              <a:gd name="T36" fmla="*/ 47 w 57"/>
              <a:gd name="T37" fmla="*/ 26 h 72"/>
              <a:gd name="T38" fmla="*/ 29 w 57"/>
              <a:gd name="T39" fmla="*/ 53 h 7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7" h="72">
                <a:moveTo>
                  <a:pt x="57" y="71"/>
                </a:moveTo>
                <a:cubicBezTo>
                  <a:pt x="57" y="72"/>
                  <a:pt x="56" y="72"/>
                  <a:pt x="56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2"/>
                  <a:pt x="0" y="72"/>
                  <a:pt x="0" y="71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8"/>
                  <a:pt x="1" y="67"/>
                  <a:pt x="2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7" y="68"/>
                  <a:pt x="57" y="68"/>
                </a:cubicBezTo>
                <a:lnTo>
                  <a:pt x="57" y="71"/>
                </a:lnTo>
                <a:close/>
                <a:moveTo>
                  <a:pt x="29" y="53"/>
                </a:moveTo>
                <a:cubicBezTo>
                  <a:pt x="29" y="56"/>
                  <a:pt x="30" y="60"/>
                  <a:pt x="31" y="62"/>
                </a:cubicBezTo>
                <a:cubicBezTo>
                  <a:pt x="31" y="62"/>
                  <a:pt x="31" y="62"/>
                  <a:pt x="31" y="62"/>
                </a:cubicBezTo>
                <a:cubicBezTo>
                  <a:pt x="31" y="62"/>
                  <a:pt x="31" y="62"/>
                  <a:pt x="31" y="62"/>
                </a:cubicBezTo>
                <a:cubicBezTo>
                  <a:pt x="20" y="57"/>
                  <a:pt x="11" y="50"/>
                  <a:pt x="11" y="36"/>
                </a:cubicBezTo>
                <a:cubicBezTo>
                  <a:pt x="11" y="21"/>
                  <a:pt x="29" y="20"/>
                  <a:pt x="29" y="9"/>
                </a:cubicBezTo>
                <a:cubicBezTo>
                  <a:pt x="29" y="6"/>
                  <a:pt x="27" y="3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37" y="5"/>
                  <a:pt x="47" y="12"/>
                  <a:pt x="47" y="26"/>
                </a:cubicBezTo>
                <a:cubicBezTo>
                  <a:pt x="47" y="41"/>
                  <a:pt x="29" y="43"/>
                  <a:pt x="29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89" name="Freeform 84">
            <a:extLst>
              <a:ext uri="{FF2B5EF4-FFF2-40B4-BE49-F238E27FC236}">
                <a16:creationId xmlns:a16="http://schemas.microsoft.com/office/drawing/2014/main" id="{26BD939A-A02F-2A41-A837-725FB3CE1FDD}"/>
              </a:ext>
            </a:extLst>
          </p:cNvPr>
          <p:cNvSpPr>
            <a:spLocks noEditPoints="1"/>
          </p:cNvSpPr>
          <p:nvPr/>
        </p:nvSpPr>
        <p:spPr bwMode="auto">
          <a:xfrm>
            <a:off x="1490663" y="2760663"/>
            <a:ext cx="241300" cy="212725"/>
          </a:xfrm>
          <a:custGeom>
            <a:avLst/>
            <a:gdLst>
              <a:gd name="T0" fmla="*/ 8 w 70"/>
              <a:gd name="T1" fmla="*/ 10 h 62"/>
              <a:gd name="T2" fmla="*/ 8 w 70"/>
              <a:gd name="T3" fmla="*/ 61 h 62"/>
              <a:gd name="T4" fmla="*/ 7 w 70"/>
              <a:gd name="T5" fmla="*/ 62 h 62"/>
              <a:gd name="T6" fmla="*/ 4 w 70"/>
              <a:gd name="T7" fmla="*/ 62 h 62"/>
              <a:gd name="T8" fmla="*/ 3 w 70"/>
              <a:gd name="T9" fmla="*/ 61 h 62"/>
              <a:gd name="T10" fmla="*/ 3 w 70"/>
              <a:gd name="T11" fmla="*/ 10 h 62"/>
              <a:gd name="T12" fmla="*/ 0 w 70"/>
              <a:gd name="T13" fmla="*/ 6 h 62"/>
              <a:gd name="T14" fmla="*/ 5 w 70"/>
              <a:gd name="T15" fmla="*/ 0 h 62"/>
              <a:gd name="T16" fmla="*/ 11 w 70"/>
              <a:gd name="T17" fmla="*/ 6 h 62"/>
              <a:gd name="T18" fmla="*/ 8 w 70"/>
              <a:gd name="T19" fmla="*/ 10 h 62"/>
              <a:gd name="T20" fmla="*/ 70 w 70"/>
              <a:gd name="T21" fmla="*/ 39 h 62"/>
              <a:gd name="T22" fmla="*/ 68 w 70"/>
              <a:gd name="T23" fmla="*/ 41 h 62"/>
              <a:gd name="T24" fmla="*/ 68 w 70"/>
              <a:gd name="T25" fmla="*/ 41 h 62"/>
              <a:gd name="T26" fmla="*/ 53 w 70"/>
              <a:gd name="T27" fmla="*/ 46 h 62"/>
              <a:gd name="T28" fmla="*/ 46 w 70"/>
              <a:gd name="T29" fmla="*/ 45 h 62"/>
              <a:gd name="T30" fmla="*/ 45 w 70"/>
              <a:gd name="T31" fmla="*/ 44 h 62"/>
              <a:gd name="T32" fmla="*/ 33 w 70"/>
              <a:gd name="T33" fmla="*/ 40 h 62"/>
              <a:gd name="T34" fmla="*/ 15 w 70"/>
              <a:gd name="T35" fmla="*/ 46 h 62"/>
              <a:gd name="T36" fmla="*/ 13 w 70"/>
              <a:gd name="T37" fmla="*/ 47 h 62"/>
              <a:gd name="T38" fmla="*/ 12 w 70"/>
              <a:gd name="T39" fmla="*/ 46 h 62"/>
              <a:gd name="T40" fmla="*/ 11 w 70"/>
              <a:gd name="T41" fmla="*/ 44 h 62"/>
              <a:gd name="T42" fmla="*/ 11 w 70"/>
              <a:gd name="T43" fmla="*/ 14 h 62"/>
              <a:gd name="T44" fmla="*/ 12 w 70"/>
              <a:gd name="T45" fmla="*/ 12 h 62"/>
              <a:gd name="T46" fmla="*/ 32 w 70"/>
              <a:gd name="T47" fmla="*/ 6 h 62"/>
              <a:gd name="T48" fmla="*/ 49 w 70"/>
              <a:gd name="T49" fmla="*/ 10 h 62"/>
              <a:gd name="T50" fmla="*/ 52 w 70"/>
              <a:gd name="T51" fmla="*/ 11 h 62"/>
              <a:gd name="T52" fmla="*/ 65 w 70"/>
              <a:gd name="T53" fmla="*/ 7 h 62"/>
              <a:gd name="T54" fmla="*/ 66 w 70"/>
              <a:gd name="T55" fmla="*/ 6 h 62"/>
              <a:gd name="T56" fmla="*/ 68 w 70"/>
              <a:gd name="T57" fmla="*/ 6 h 62"/>
              <a:gd name="T58" fmla="*/ 70 w 70"/>
              <a:gd name="T59" fmla="*/ 8 h 62"/>
              <a:gd name="T60" fmla="*/ 70 w 70"/>
              <a:gd name="T61" fmla="*/ 39 h 62"/>
              <a:gd name="T62" fmla="*/ 65 w 70"/>
              <a:gd name="T63" fmla="*/ 13 h 62"/>
              <a:gd name="T64" fmla="*/ 52 w 70"/>
              <a:gd name="T65" fmla="*/ 16 h 62"/>
              <a:gd name="T66" fmla="*/ 46 w 70"/>
              <a:gd name="T67" fmla="*/ 15 h 62"/>
              <a:gd name="T68" fmla="*/ 32 w 70"/>
              <a:gd name="T69" fmla="*/ 11 h 62"/>
              <a:gd name="T70" fmla="*/ 16 w 70"/>
              <a:gd name="T71" fmla="*/ 16 h 62"/>
              <a:gd name="T72" fmla="*/ 16 w 70"/>
              <a:gd name="T73" fmla="*/ 40 h 62"/>
              <a:gd name="T74" fmla="*/ 33 w 70"/>
              <a:gd name="T75" fmla="*/ 35 h 62"/>
              <a:gd name="T76" fmla="*/ 48 w 70"/>
              <a:gd name="T77" fmla="*/ 40 h 62"/>
              <a:gd name="T78" fmla="*/ 49 w 70"/>
              <a:gd name="T79" fmla="*/ 40 h 62"/>
              <a:gd name="T80" fmla="*/ 53 w 70"/>
              <a:gd name="T81" fmla="*/ 41 h 62"/>
              <a:gd name="T82" fmla="*/ 65 w 70"/>
              <a:gd name="T83" fmla="*/ 37 h 62"/>
              <a:gd name="T84" fmla="*/ 65 w 70"/>
              <a:gd name="T85" fmla="*/ 13 h 6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70" h="62">
                <a:moveTo>
                  <a:pt x="8" y="10"/>
                </a:moveTo>
                <a:cubicBezTo>
                  <a:pt x="8" y="61"/>
                  <a:pt x="8" y="61"/>
                  <a:pt x="8" y="61"/>
                </a:cubicBezTo>
                <a:cubicBezTo>
                  <a:pt x="8" y="62"/>
                  <a:pt x="7" y="62"/>
                  <a:pt x="7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3" y="62"/>
                  <a:pt x="3" y="62"/>
                  <a:pt x="3" y="61"/>
                </a:cubicBezTo>
                <a:cubicBezTo>
                  <a:pt x="3" y="10"/>
                  <a:pt x="3" y="10"/>
                  <a:pt x="3" y="10"/>
                </a:cubicBezTo>
                <a:cubicBezTo>
                  <a:pt x="1" y="9"/>
                  <a:pt x="0" y="7"/>
                  <a:pt x="0" y="6"/>
                </a:cubicBezTo>
                <a:cubicBezTo>
                  <a:pt x="0" y="3"/>
                  <a:pt x="3" y="0"/>
                  <a:pt x="5" y="0"/>
                </a:cubicBezTo>
                <a:cubicBezTo>
                  <a:pt x="8" y="0"/>
                  <a:pt x="11" y="3"/>
                  <a:pt x="11" y="6"/>
                </a:cubicBezTo>
                <a:cubicBezTo>
                  <a:pt x="11" y="7"/>
                  <a:pt x="10" y="9"/>
                  <a:pt x="8" y="10"/>
                </a:cubicBezTo>
                <a:close/>
                <a:moveTo>
                  <a:pt x="70" y="39"/>
                </a:moveTo>
                <a:cubicBezTo>
                  <a:pt x="70" y="40"/>
                  <a:pt x="69" y="41"/>
                  <a:pt x="68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5" y="43"/>
                  <a:pt x="59" y="46"/>
                  <a:pt x="53" y="46"/>
                </a:cubicBezTo>
                <a:cubicBezTo>
                  <a:pt x="50" y="46"/>
                  <a:pt x="48" y="46"/>
                  <a:pt x="46" y="45"/>
                </a:cubicBezTo>
                <a:cubicBezTo>
                  <a:pt x="45" y="44"/>
                  <a:pt x="45" y="44"/>
                  <a:pt x="45" y="44"/>
                </a:cubicBezTo>
                <a:cubicBezTo>
                  <a:pt x="41" y="42"/>
                  <a:pt x="38" y="40"/>
                  <a:pt x="33" y="40"/>
                </a:cubicBezTo>
                <a:cubicBezTo>
                  <a:pt x="27" y="40"/>
                  <a:pt x="19" y="44"/>
                  <a:pt x="15" y="46"/>
                </a:cubicBezTo>
                <a:cubicBezTo>
                  <a:pt x="14" y="47"/>
                  <a:pt x="14" y="47"/>
                  <a:pt x="13" y="47"/>
                </a:cubicBezTo>
                <a:cubicBezTo>
                  <a:pt x="13" y="47"/>
                  <a:pt x="12" y="47"/>
                  <a:pt x="12" y="46"/>
                </a:cubicBezTo>
                <a:cubicBezTo>
                  <a:pt x="11" y="46"/>
                  <a:pt x="11" y="45"/>
                  <a:pt x="11" y="4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3"/>
                  <a:pt x="11" y="13"/>
                  <a:pt x="12" y="12"/>
                </a:cubicBezTo>
                <a:cubicBezTo>
                  <a:pt x="14" y="11"/>
                  <a:pt x="24" y="6"/>
                  <a:pt x="32" y="6"/>
                </a:cubicBezTo>
                <a:cubicBezTo>
                  <a:pt x="39" y="6"/>
                  <a:pt x="44" y="8"/>
                  <a:pt x="49" y="10"/>
                </a:cubicBezTo>
                <a:cubicBezTo>
                  <a:pt x="50" y="11"/>
                  <a:pt x="51" y="11"/>
                  <a:pt x="52" y="11"/>
                </a:cubicBezTo>
                <a:cubicBezTo>
                  <a:pt x="57" y="11"/>
                  <a:pt x="62" y="8"/>
                  <a:pt x="65" y="7"/>
                </a:cubicBezTo>
                <a:cubicBezTo>
                  <a:pt x="65" y="6"/>
                  <a:pt x="66" y="6"/>
                  <a:pt x="66" y="6"/>
                </a:cubicBezTo>
                <a:cubicBezTo>
                  <a:pt x="67" y="5"/>
                  <a:pt x="68" y="6"/>
                  <a:pt x="68" y="6"/>
                </a:cubicBezTo>
                <a:cubicBezTo>
                  <a:pt x="69" y="6"/>
                  <a:pt x="70" y="7"/>
                  <a:pt x="70" y="8"/>
                </a:cubicBezTo>
                <a:lnTo>
                  <a:pt x="70" y="39"/>
                </a:lnTo>
                <a:close/>
                <a:moveTo>
                  <a:pt x="65" y="13"/>
                </a:moveTo>
                <a:cubicBezTo>
                  <a:pt x="61" y="14"/>
                  <a:pt x="57" y="16"/>
                  <a:pt x="52" y="16"/>
                </a:cubicBezTo>
                <a:cubicBezTo>
                  <a:pt x="50" y="16"/>
                  <a:pt x="48" y="16"/>
                  <a:pt x="46" y="15"/>
                </a:cubicBezTo>
                <a:cubicBezTo>
                  <a:pt x="42" y="13"/>
                  <a:pt x="38" y="11"/>
                  <a:pt x="32" y="11"/>
                </a:cubicBezTo>
                <a:cubicBezTo>
                  <a:pt x="27" y="11"/>
                  <a:pt x="20" y="13"/>
                  <a:pt x="16" y="16"/>
                </a:cubicBezTo>
                <a:cubicBezTo>
                  <a:pt x="16" y="40"/>
                  <a:pt x="16" y="40"/>
                  <a:pt x="16" y="40"/>
                </a:cubicBezTo>
                <a:cubicBezTo>
                  <a:pt x="21" y="37"/>
                  <a:pt x="28" y="35"/>
                  <a:pt x="33" y="35"/>
                </a:cubicBezTo>
                <a:cubicBezTo>
                  <a:pt x="39" y="35"/>
                  <a:pt x="43" y="37"/>
                  <a:pt x="48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50" y="41"/>
                  <a:pt x="51" y="41"/>
                  <a:pt x="53" y="41"/>
                </a:cubicBezTo>
                <a:cubicBezTo>
                  <a:pt x="57" y="41"/>
                  <a:pt x="62" y="39"/>
                  <a:pt x="65" y="37"/>
                </a:cubicBezTo>
                <a:lnTo>
                  <a:pt x="65" y="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90" name="Freeform 85">
            <a:extLst>
              <a:ext uri="{FF2B5EF4-FFF2-40B4-BE49-F238E27FC236}">
                <a16:creationId xmlns:a16="http://schemas.microsoft.com/office/drawing/2014/main" id="{D912DAF0-D5C0-D748-BD74-12A6817737A7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2760663"/>
            <a:ext cx="212725" cy="212725"/>
          </a:xfrm>
          <a:custGeom>
            <a:avLst/>
            <a:gdLst>
              <a:gd name="T0" fmla="*/ 62 w 62"/>
              <a:gd name="T1" fmla="*/ 58 h 62"/>
              <a:gd name="T2" fmla="*/ 58 w 62"/>
              <a:gd name="T3" fmla="*/ 62 h 62"/>
              <a:gd name="T4" fmla="*/ 4 w 62"/>
              <a:gd name="T5" fmla="*/ 62 h 62"/>
              <a:gd name="T6" fmla="*/ 0 w 62"/>
              <a:gd name="T7" fmla="*/ 58 h 62"/>
              <a:gd name="T8" fmla="*/ 0 w 62"/>
              <a:gd name="T9" fmla="*/ 4 h 62"/>
              <a:gd name="T10" fmla="*/ 4 w 62"/>
              <a:gd name="T11" fmla="*/ 0 h 62"/>
              <a:gd name="T12" fmla="*/ 42 w 62"/>
              <a:gd name="T13" fmla="*/ 0 h 62"/>
              <a:gd name="T14" fmla="*/ 48 w 62"/>
              <a:gd name="T15" fmla="*/ 3 h 62"/>
              <a:gd name="T16" fmla="*/ 59 w 62"/>
              <a:gd name="T17" fmla="*/ 14 h 62"/>
              <a:gd name="T18" fmla="*/ 62 w 62"/>
              <a:gd name="T19" fmla="*/ 21 h 62"/>
              <a:gd name="T20" fmla="*/ 62 w 62"/>
              <a:gd name="T21" fmla="*/ 58 h 62"/>
              <a:gd name="T22" fmla="*/ 57 w 62"/>
              <a:gd name="T23" fmla="*/ 57 h 62"/>
              <a:gd name="T24" fmla="*/ 57 w 62"/>
              <a:gd name="T25" fmla="*/ 21 h 62"/>
              <a:gd name="T26" fmla="*/ 56 w 62"/>
              <a:gd name="T27" fmla="*/ 18 h 62"/>
              <a:gd name="T28" fmla="*/ 45 w 62"/>
              <a:gd name="T29" fmla="*/ 7 h 62"/>
              <a:gd name="T30" fmla="*/ 42 w 62"/>
              <a:gd name="T31" fmla="*/ 6 h 62"/>
              <a:gd name="T32" fmla="*/ 42 w 62"/>
              <a:gd name="T33" fmla="*/ 22 h 62"/>
              <a:gd name="T34" fmla="*/ 38 w 62"/>
              <a:gd name="T35" fmla="*/ 26 h 62"/>
              <a:gd name="T36" fmla="*/ 15 w 62"/>
              <a:gd name="T37" fmla="*/ 26 h 62"/>
              <a:gd name="T38" fmla="*/ 11 w 62"/>
              <a:gd name="T39" fmla="*/ 22 h 62"/>
              <a:gd name="T40" fmla="*/ 11 w 62"/>
              <a:gd name="T41" fmla="*/ 6 h 62"/>
              <a:gd name="T42" fmla="*/ 6 w 62"/>
              <a:gd name="T43" fmla="*/ 6 h 62"/>
              <a:gd name="T44" fmla="*/ 6 w 62"/>
              <a:gd name="T45" fmla="*/ 57 h 62"/>
              <a:gd name="T46" fmla="*/ 11 w 62"/>
              <a:gd name="T47" fmla="*/ 57 h 62"/>
              <a:gd name="T48" fmla="*/ 11 w 62"/>
              <a:gd name="T49" fmla="*/ 40 h 62"/>
              <a:gd name="T50" fmla="*/ 15 w 62"/>
              <a:gd name="T51" fmla="*/ 36 h 62"/>
              <a:gd name="T52" fmla="*/ 48 w 62"/>
              <a:gd name="T53" fmla="*/ 36 h 62"/>
              <a:gd name="T54" fmla="*/ 52 w 62"/>
              <a:gd name="T55" fmla="*/ 40 h 62"/>
              <a:gd name="T56" fmla="*/ 52 w 62"/>
              <a:gd name="T57" fmla="*/ 57 h 62"/>
              <a:gd name="T58" fmla="*/ 57 w 62"/>
              <a:gd name="T59" fmla="*/ 57 h 62"/>
              <a:gd name="T60" fmla="*/ 47 w 62"/>
              <a:gd name="T61" fmla="*/ 57 h 62"/>
              <a:gd name="T62" fmla="*/ 47 w 62"/>
              <a:gd name="T63" fmla="*/ 42 h 62"/>
              <a:gd name="T64" fmla="*/ 16 w 62"/>
              <a:gd name="T65" fmla="*/ 42 h 62"/>
              <a:gd name="T66" fmla="*/ 16 w 62"/>
              <a:gd name="T67" fmla="*/ 57 h 62"/>
              <a:gd name="T68" fmla="*/ 47 w 62"/>
              <a:gd name="T69" fmla="*/ 57 h 62"/>
              <a:gd name="T70" fmla="*/ 36 w 62"/>
              <a:gd name="T71" fmla="*/ 7 h 62"/>
              <a:gd name="T72" fmla="*/ 35 w 62"/>
              <a:gd name="T73" fmla="*/ 6 h 62"/>
              <a:gd name="T74" fmla="*/ 27 w 62"/>
              <a:gd name="T75" fmla="*/ 6 h 62"/>
              <a:gd name="T76" fmla="*/ 26 w 62"/>
              <a:gd name="T77" fmla="*/ 7 h 62"/>
              <a:gd name="T78" fmla="*/ 26 w 62"/>
              <a:gd name="T79" fmla="*/ 20 h 62"/>
              <a:gd name="T80" fmla="*/ 27 w 62"/>
              <a:gd name="T81" fmla="*/ 21 h 62"/>
              <a:gd name="T82" fmla="*/ 35 w 62"/>
              <a:gd name="T83" fmla="*/ 21 h 62"/>
              <a:gd name="T84" fmla="*/ 36 w 62"/>
              <a:gd name="T85" fmla="*/ 20 h 62"/>
              <a:gd name="T86" fmla="*/ 36 w 62"/>
              <a:gd name="T87" fmla="*/ 7 h 6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2" h="62">
                <a:moveTo>
                  <a:pt x="62" y="58"/>
                </a:moveTo>
                <a:cubicBezTo>
                  <a:pt x="62" y="60"/>
                  <a:pt x="60" y="62"/>
                  <a:pt x="58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2" y="62"/>
                  <a:pt x="0" y="60"/>
                  <a:pt x="0" y="5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7" y="2"/>
                  <a:pt x="48" y="3"/>
                </a:cubicBezTo>
                <a:cubicBezTo>
                  <a:pt x="59" y="14"/>
                  <a:pt x="59" y="14"/>
                  <a:pt x="59" y="14"/>
                </a:cubicBezTo>
                <a:cubicBezTo>
                  <a:pt x="61" y="16"/>
                  <a:pt x="62" y="19"/>
                  <a:pt x="62" y="21"/>
                </a:cubicBezTo>
                <a:lnTo>
                  <a:pt x="62" y="58"/>
                </a:lnTo>
                <a:close/>
                <a:moveTo>
                  <a:pt x="57" y="57"/>
                </a:moveTo>
                <a:cubicBezTo>
                  <a:pt x="57" y="21"/>
                  <a:pt x="57" y="21"/>
                  <a:pt x="57" y="21"/>
                </a:cubicBezTo>
                <a:cubicBezTo>
                  <a:pt x="57" y="20"/>
                  <a:pt x="56" y="19"/>
                  <a:pt x="56" y="18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6"/>
                  <a:pt x="42" y="6"/>
                  <a:pt x="42" y="6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4"/>
                  <a:pt x="40" y="26"/>
                  <a:pt x="38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2" y="26"/>
                  <a:pt x="11" y="24"/>
                  <a:pt x="11" y="22"/>
                </a:cubicBezTo>
                <a:cubicBezTo>
                  <a:pt x="11" y="6"/>
                  <a:pt x="11" y="6"/>
                  <a:pt x="11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57"/>
                  <a:pt x="6" y="57"/>
                  <a:pt x="6" y="57"/>
                </a:cubicBezTo>
                <a:cubicBezTo>
                  <a:pt x="11" y="57"/>
                  <a:pt x="11" y="57"/>
                  <a:pt x="11" y="57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38"/>
                  <a:pt x="12" y="36"/>
                  <a:pt x="15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50" y="36"/>
                  <a:pt x="52" y="38"/>
                  <a:pt x="52" y="40"/>
                </a:cubicBezTo>
                <a:cubicBezTo>
                  <a:pt x="52" y="57"/>
                  <a:pt x="52" y="57"/>
                  <a:pt x="52" y="57"/>
                </a:cubicBezTo>
                <a:lnTo>
                  <a:pt x="57" y="57"/>
                </a:lnTo>
                <a:close/>
                <a:moveTo>
                  <a:pt x="47" y="57"/>
                </a:moveTo>
                <a:cubicBezTo>
                  <a:pt x="47" y="42"/>
                  <a:pt x="47" y="42"/>
                  <a:pt x="47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57"/>
                  <a:pt x="16" y="57"/>
                  <a:pt x="16" y="57"/>
                </a:cubicBezTo>
                <a:lnTo>
                  <a:pt x="47" y="57"/>
                </a:lnTo>
                <a:close/>
                <a:moveTo>
                  <a:pt x="36" y="7"/>
                </a:moveTo>
                <a:cubicBezTo>
                  <a:pt x="36" y="6"/>
                  <a:pt x="36" y="6"/>
                  <a:pt x="35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6"/>
                  <a:pt x="26" y="6"/>
                  <a:pt x="26" y="7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7" y="21"/>
                  <a:pt x="27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6" y="20"/>
                  <a:pt x="36" y="20"/>
                </a:cubicBezTo>
                <a:lnTo>
                  <a:pt x="36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91" name="Freeform 86">
            <a:extLst>
              <a:ext uri="{FF2B5EF4-FFF2-40B4-BE49-F238E27FC236}">
                <a16:creationId xmlns:a16="http://schemas.microsoft.com/office/drawing/2014/main" id="{10204DFD-6082-F344-AE97-1BC1DF96CEC9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2760663"/>
            <a:ext cx="260350" cy="195262"/>
          </a:xfrm>
          <a:custGeom>
            <a:avLst/>
            <a:gdLst>
              <a:gd name="T0" fmla="*/ 75 w 76"/>
              <a:gd name="T1" fmla="*/ 38 h 57"/>
              <a:gd name="T2" fmla="*/ 63 w 76"/>
              <a:gd name="T3" fmla="*/ 52 h 57"/>
              <a:gd name="T4" fmla="*/ 52 w 76"/>
              <a:gd name="T5" fmla="*/ 57 h 57"/>
              <a:gd name="T6" fmla="*/ 9 w 76"/>
              <a:gd name="T7" fmla="*/ 57 h 57"/>
              <a:gd name="T8" fmla="*/ 0 w 76"/>
              <a:gd name="T9" fmla="*/ 48 h 57"/>
              <a:gd name="T10" fmla="*/ 0 w 76"/>
              <a:gd name="T11" fmla="*/ 9 h 57"/>
              <a:gd name="T12" fmla="*/ 9 w 76"/>
              <a:gd name="T13" fmla="*/ 0 h 57"/>
              <a:gd name="T14" fmla="*/ 22 w 76"/>
              <a:gd name="T15" fmla="*/ 0 h 57"/>
              <a:gd name="T16" fmla="*/ 31 w 76"/>
              <a:gd name="T17" fmla="*/ 9 h 57"/>
              <a:gd name="T18" fmla="*/ 31 w 76"/>
              <a:gd name="T19" fmla="*/ 11 h 57"/>
              <a:gd name="T20" fmla="*/ 52 w 76"/>
              <a:gd name="T21" fmla="*/ 11 h 57"/>
              <a:gd name="T22" fmla="*/ 61 w 76"/>
              <a:gd name="T23" fmla="*/ 20 h 57"/>
              <a:gd name="T24" fmla="*/ 61 w 76"/>
              <a:gd name="T25" fmla="*/ 26 h 57"/>
              <a:gd name="T26" fmla="*/ 69 w 76"/>
              <a:gd name="T27" fmla="*/ 26 h 57"/>
              <a:gd name="T28" fmla="*/ 76 w 76"/>
              <a:gd name="T29" fmla="*/ 30 h 57"/>
              <a:gd name="T30" fmla="*/ 76 w 76"/>
              <a:gd name="T31" fmla="*/ 33 h 57"/>
              <a:gd name="T32" fmla="*/ 75 w 76"/>
              <a:gd name="T33" fmla="*/ 38 h 57"/>
              <a:gd name="T34" fmla="*/ 56 w 76"/>
              <a:gd name="T35" fmla="*/ 26 h 57"/>
              <a:gd name="T36" fmla="*/ 56 w 76"/>
              <a:gd name="T37" fmla="*/ 20 h 57"/>
              <a:gd name="T38" fmla="*/ 52 w 76"/>
              <a:gd name="T39" fmla="*/ 16 h 57"/>
              <a:gd name="T40" fmla="*/ 29 w 76"/>
              <a:gd name="T41" fmla="*/ 16 h 57"/>
              <a:gd name="T42" fmla="*/ 25 w 76"/>
              <a:gd name="T43" fmla="*/ 12 h 57"/>
              <a:gd name="T44" fmla="*/ 25 w 76"/>
              <a:gd name="T45" fmla="*/ 9 h 57"/>
              <a:gd name="T46" fmla="*/ 22 w 76"/>
              <a:gd name="T47" fmla="*/ 6 h 57"/>
              <a:gd name="T48" fmla="*/ 9 w 76"/>
              <a:gd name="T49" fmla="*/ 6 h 57"/>
              <a:gd name="T50" fmla="*/ 5 w 76"/>
              <a:gd name="T51" fmla="*/ 9 h 57"/>
              <a:gd name="T52" fmla="*/ 5 w 76"/>
              <a:gd name="T53" fmla="*/ 44 h 57"/>
              <a:gd name="T54" fmla="*/ 15 w 76"/>
              <a:gd name="T55" fmla="*/ 31 h 57"/>
              <a:gd name="T56" fmla="*/ 25 w 76"/>
              <a:gd name="T57" fmla="*/ 26 h 57"/>
              <a:gd name="T58" fmla="*/ 56 w 76"/>
              <a:gd name="T59" fmla="*/ 26 h 57"/>
              <a:gd name="T60" fmla="*/ 69 w 76"/>
              <a:gd name="T61" fmla="*/ 31 h 57"/>
              <a:gd name="T62" fmla="*/ 25 w 76"/>
              <a:gd name="T63" fmla="*/ 31 h 57"/>
              <a:gd name="T64" fmla="*/ 19 w 76"/>
              <a:gd name="T65" fmla="*/ 34 h 57"/>
              <a:gd name="T66" fmla="*/ 7 w 76"/>
              <a:gd name="T67" fmla="*/ 49 h 57"/>
              <a:gd name="T68" fmla="*/ 7 w 76"/>
              <a:gd name="T69" fmla="*/ 50 h 57"/>
              <a:gd name="T70" fmla="*/ 9 w 76"/>
              <a:gd name="T71" fmla="*/ 52 h 57"/>
              <a:gd name="T72" fmla="*/ 52 w 76"/>
              <a:gd name="T73" fmla="*/ 52 h 57"/>
              <a:gd name="T74" fmla="*/ 59 w 76"/>
              <a:gd name="T75" fmla="*/ 49 h 57"/>
              <a:gd name="T76" fmla="*/ 71 w 76"/>
              <a:gd name="T77" fmla="*/ 34 h 57"/>
              <a:gd name="T78" fmla="*/ 71 w 76"/>
              <a:gd name="T79" fmla="*/ 33 h 57"/>
              <a:gd name="T80" fmla="*/ 69 w 76"/>
              <a:gd name="T81" fmla="*/ 31 h 5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76" h="57">
                <a:moveTo>
                  <a:pt x="75" y="38"/>
                </a:moveTo>
                <a:cubicBezTo>
                  <a:pt x="63" y="52"/>
                  <a:pt x="63" y="52"/>
                  <a:pt x="63" y="52"/>
                </a:cubicBezTo>
                <a:cubicBezTo>
                  <a:pt x="60" y="55"/>
                  <a:pt x="56" y="57"/>
                  <a:pt x="52" y="57"/>
                </a:cubicBezTo>
                <a:cubicBezTo>
                  <a:pt x="9" y="57"/>
                  <a:pt x="9" y="57"/>
                  <a:pt x="9" y="57"/>
                </a:cubicBezTo>
                <a:cubicBezTo>
                  <a:pt x="4" y="57"/>
                  <a:pt x="0" y="53"/>
                  <a:pt x="0" y="48"/>
                </a:cubicBezTo>
                <a:cubicBezTo>
                  <a:pt x="0" y="9"/>
                  <a:pt x="0" y="9"/>
                  <a:pt x="0" y="9"/>
                </a:cubicBezTo>
                <a:cubicBezTo>
                  <a:pt x="0" y="5"/>
                  <a:pt x="4" y="0"/>
                  <a:pt x="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7" y="0"/>
                  <a:pt x="31" y="5"/>
                  <a:pt x="31" y="9"/>
                </a:cubicBezTo>
                <a:cubicBezTo>
                  <a:pt x="31" y="11"/>
                  <a:pt x="31" y="11"/>
                  <a:pt x="31" y="11"/>
                </a:cubicBezTo>
                <a:cubicBezTo>
                  <a:pt x="52" y="11"/>
                  <a:pt x="52" y="11"/>
                  <a:pt x="52" y="11"/>
                </a:cubicBezTo>
                <a:cubicBezTo>
                  <a:pt x="57" y="11"/>
                  <a:pt x="61" y="15"/>
                  <a:pt x="61" y="20"/>
                </a:cubicBezTo>
                <a:cubicBezTo>
                  <a:pt x="61" y="26"/>
                  <a:pt x="61" y="26"/>
                  <a:pt x="61" y="26"/>
                </a:cubicBezTo>
                <a:cubicBezTo>
                  <a:pt x="69" y="26"/>
                  <a:pt x="69" y="26"/>
                  <a:pt x="69" y="26"/>
                </a:cubicBezTo>
                <a:cubicBezTo>
                  <a:pt x="72" y="26"/>
                  <a:pt x="75" y="27"/>
                  <a:pt x="76" y="30"/>
                </a:cubicBezTo>
                <a:cubicBezTo>
                  <a:pt x="76" y="31"/>
                  <a:pt x="76" y="32"/>
                  <a:pt x="76" y="33"/>
                </a:cubicBezTo>
                <a:cubicBezTo>
                  <a:pt x="76" y="34"/>
                  <a:pt x="76" y="36"/>
                  <a:pt x="75" y="38"/>
                </a:cubicBezTo>
                <a:close/>
                <a:moveTo>
                  <a:pt x="56" y="26"/>
                </a:moveTo>
                <a:cubicBezTo>
                  <a:pt x="56" y="20"/>
                  <a:pt x="56" y="20"/>
                  <a:pt x="56" y="20"/>
                </a:cubicBezTo>
                <a:cubicBezTo>
                  <a:pt x="56" y="18"/>
                  <a:pt x="55" y="16"/>
                  <a:pt x="52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7" y="16"/>
                  <a:pt x="25" y="14"/>
                  <a:pt x="25" y="12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7"/>
                  <a:pt x="24" y="6"/>
                  <a:pt x="22" y="6"/>
                </a:cubicBezTo>
                <a:cubicBezTo>
                  <a:pt x="9" y="6"/>
                  <a:pt x="9" y="6"/>
                  <a:pt x="9" y="6"/>
                </a:cubicBezTo>
                <a:cubicBezTo>
                  <a:pt x="7" y="6"/>
                  <a:pt x="5" y="7"/>
                  <a:pt x="5" y="9"/>
                </a:cubicBezTo>
                <a:cubicBezTo>
                  <a:pt x="5" y="44"/>
                  <a:pt x="5" y="44"/>
                  <a:pt x="5" y="44"/>
                </a:cubicBezTo>
                <a:cubicBezTo>
                  <a:pt x="15" y="31"/>
                  <a:pt x="15" y="31"/>
                  <a:pt x="15" y="31"/>
                </a:cubicBezTo>
                <a:cubicBezTo>
                  <a:pt x="18" y="28"/>
                  <a:pt x="22" y="26"/>
                  <a:pt x="25" y="26"/>
                </a:cubicBezTo>
                <a:lnTo>
                  <a:pt x="56" y="26"/>
                </a:lnTo>
                <a:close/>
                <a:moveTo>
                  <a:pt x="69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23" y="31"/>
                  <a:pt x="21" y="33"/>
                  <a:pt x="19" y="34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50"/>
                  <a:pt x="7" y="50"/>
                </a:cubicBezTo>
                <a:cubicBezTo>
                  <a:pt x="7" y="52"/>
                  <a:pt x="8" y="52"/>
                  <a:pt x="9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55" y="52"/>
                  <a:pt x="57" y="51"/>
                  <a:pt x="59" y="49"/>
                </a:cubicBezTo>
                <a:cubicBezTo>
                  <a:pt x="71" y="34"/>
                  <a:pt x="71" y="34"/>
                  <a:pt x="71" y="34"/>
                </a:cubicBezTo>
                <a:cubicBezTo>
                  <a:pt x="71" y="34"/>
                  <a:pt x="71" y="33"/>
                  <a:pt x="71" y="33"/>
                </a:cubicBezTo>
                <a:cubicBezTo>
                  <a:pt x="71" y="32"/>
                  <a:pt x="70" y="31"/>
                  <a:pt x="69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92" name="Freeform 87">
            <a:extLst>
              <a:ext uri="{FF2B5EF4-FFF2-40B4-BE49-F238E27FC236}">
                <a16:creationId xmlns:a16="http://schemas.microsoft.com/office/drawing/2014/main" id="{1FE16CAA-5D96-4946-823C-4274C6AA4DF2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2760663"/>
            <a:ext cx="209550" cy="212725"/>
          </a:xfrm>
          <a:custGeom>
            <a:avLst/>
            <a:gdLst>
              <a:gd name="T0" fmla="*/ 31 w 61"/>
              <a:gd name="T1" fmla="*/ 62 h 62"/>
              <a:gd name="T2" fmla="*/ 0 w 61"/>
              <a:gd name="T3" fmla="*/ 31 h 62"/>
              <a:gd name="T4" fmla="*/ 31 w 61"/>
              <a:gd name="T5" fmla="*/ 0 h 62"/>
              <a:gd name="T6" fmla="*/ 61 w 61"/>
              <a:gd name="T7" fmla="*/ 31 h 62"/>
              <a:gd name="T8" fmla="*/ 31 w 61"/>
              <a:gd name="T9" fmla="*/ 62 h 62"/>
              <a:gd name="T10" fmla="*/ 31 w 61"/>
              <a:gd name="T11" fmla="*/ 6 h 62"/>
              <a:gd name="T12" fmla="*/ 5 w 61"/>
              <a:gd name="T13" fmla="*/ 31 h 62"/>
              <a:gd name="T14" fmla="*/ 31 w 61"/>
              <a:gd name="T15" fmla="*/ 57 h 62"/>
              <a:gd name="T16" fmla="*/ 56 w 61"/>
              <a:gd name="T17" fmla="*/ 31 h 62"/>
              <a:gd name="T18" fmla="*/ 31 w 61"/>
              <a:gd name="T19" fmla="*/ 6 h 62"/>
              <a:gd name="T20" fmla="*/ 20 w 61"/>
              <a:gd name="T21" fmla="*/ 26 h 62"/>
              <a:gd name="T22" fmla="*/ 15 w 61"/>
              <a:gd name="T23" fmla="*/ 21 h 62"/>
              <a:gd name="T24" fmla="*/ 20 w 61"/>
              <a:gd name="T25" fmla="*/ 16 h 62"/>
              <a:gd name="T26" fmla="*/ 25 w 61"/>
              <a:gd name="T27" fmla="*/ 21 h 62"/>
              <a:gd name="T28" fmla="*/ 20 w 61"/>
              <a:gd name="T29" fmla="*/ 26 h 62"/>
              <a:gd name="T30" fmla="*/ 44 w 61"/>
              <a:gd name="T31" fmla="*/ 48 h 62"/>
              <a:gd name="T32" fmla="*/ 40 w 61"/>
              <a:gd name="T33" fmla="*/ 46 h 62"/>
              <a:gd name="T34" fmla="*/ 31 w 61"/>
              <a:gd name="T35" fmla="*/ 39 h 62"/>
              <a:gd name="T36" fmla="*/ 21 w 61"/>
              <a:gd name="T37" fmla="*/ 46 h 62"/>
              <a:gd name="T38" fmla="*/ 18 w 61"/>
              <a:gd name="T39" fmla="*/ 48 h 62"/>
              <a:gd name="T40" fmla="*/ 16 w 61"/>
              <a:gd name="T41" fmla="*/ 45 h 62"/>
              <a:gd name="T42" fmla="*/ 31 w 61"/>
              <a:gd name="T43" fmla="*/ 34 h 62"/>
              <a:gd name="T44" fmla="*/ 45 w 61"/>
              <a:gd name="T45" fmla="*/ 45 h 62"/>
              <a:gd name="T46" fmla="*/ 44 w 61"/>
              <a:gd name="T47" fmla="*/ 48 h 62"/>
              <a:gd name="T48" fmla="*/ 41 w 61"/>
              <a:gd name="T49" fmla="*/ 26 h 62"/>
              <a:gd name="T50" fmla="*/ 36 w 61"/>
              <a:gd name="T51" fmla="*/ 21 h 62"/>
              <a:gd name="T52" fmla="*/ 41 w 61"/>
              <a:gd name="T53" fmla="*/ 16 h 62"/>
              <a:gd name="T54" fmla="*/ 46 w 61"/>
              <a:gd name="T55" fmla="*/ 21 h 62"/>
              <a:gd name="T56" fmla="*/ 41 w 61"/>
              <a:gd name="T57" fmla="*/ 26 h 6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6"/>
                </a:moveTo>
                <a:cubicBezTo>
                  <a:pt x="16" y="6"/>
                  <a:pt x="5" y="17"/>
                  <a:pt x="5" y="31"/>
                </a:cubicBezTo>
                <a:cubicBezTo>
                  <a:pt x="5" y="45"/>
                  <a:pt x="16" y="57"/>
                  <a:pt x="31" y="57"/>
                </a:cubicBezTo>
                <a:cubicBezTo>
                  <a:pt x="45" y="57"/>
                  <a:pt x="56" y="45"/>
                  <a:pt x="56" y="31"/>
                </a:cubicBezTo>
                <a:cubicBezTo>
                  <a:pt x="56" y="17"/>
                  <a:pt x="45" y="6"/>
                  <a:pt x="31" y="6"/>
                </a:cubicBezTo>
                <a:close/>
                <a:moveTo>
                  <a:pt x="20" y="26"/>
                </a:moveTo>
                <a:cubicBezTo>
                  <a:pt x="17" y="26"/>
                  <a:pt x="15" y="24"/>
                  <a:pt x="15" y="21"/>
                </a:cubicBezTo>
                <a:cubicBezTo>
                  <a:pt x="15" y="18"/>
                  <a:pt x="17" y="16"/>
                  <a:pt x="20" y="16"/>
                </a:cubicBezTo>
                <a:cubicBezTo>
                  <a:pt x="23" y="16"/>
                  <a:pt x="25" y="18"/>
                  <a:pt x="25" y="21"/>
                </a:cubicBezTo>
                <a:cubicBezTo>
                  <a:pt x="25" y="24"/>
                  <a:pt x="23" y="26"/>
                  <a:pt x="20" y="26"/>
                </a:cubicBezTo>
                <a:close/>
                <a:moveTo>
                  <a:pt x="44" y="48"/>
                </a:moveTo>
                <a:cubicBezTo>
                  <a:pt x="42" y="48"/>
                  <a:pt x="41" y="48"/>
                  <a:pt x="40" y="46"/>
                </a:cubicBezTo>
                <a:cubicBezTo>
                  <a:pt x="39" y="42"/>
                  <a:pt x="35" y="39"/>
                  <a:pt x="31" y="39"/>
                </a:cubicBezTo>
                <a:cubicBezTo>
                  <a:pt x="26" y="39"/>
                  <a:pt x="22" y="42"/>
                  <a:pt x="21" y="46"/>
                </a:cubicBezTo>
                <a:cubicBezTo>
                  <a:pt x="20" y="48"/>
                  <a:pt x="19" y="48"/>
                  <a:pt x="18" y="48"/>
                </a:cubicBezTo>
                <a:cubicBezTo>
                  <a:pt x="16" y="47"/>
                  <a:pt x="15" y="46"/>
                  <a:pt x="16" y="45"/>
                </a:cubicBezTo>
                <a:cubicBezTo>
                  <a:pt x="18" y="38"/>
                  <a:pt x="24" y="34"/>
                  <a:pt x="31" y="34"/>
                </a:cubicBezTo>
                <a:cubicBezTo>
                  <a:pt x="37" y="34"/>
                  <a:pt x="43" y="38"/>
                  <a:pt x="45" y="45"/>
                </a:cubicBezTo>
                <a:cubicBezTo>
                  <a:pt x="46" y="46"/>
                  <a:pt x="45" y="47"/>
                  <a:pt x="44" y="48"/>
                </a:cubicBezTo>
                <a:close/>
                <a:moveTo>
                  <a:pt x="41" y="26"/>
                </a:moveTo>
                <a:cubicBezTo>
                  <a:pt x="38" y="26"/>
                  <a:pt x="36" y="24"/>
                  <a:pt x="36" y="21"/>
                </a:cubicBezTo>
                <a:cubicBezTo>
                  <a:pt x="36" y="18"/>
                  <a:pt x="38" y="16"/>
                  <a:pt x="41" y="16"/>
                </a:cubicBezTo>
                <a:cubicBezTo>
                  <a:pt x="44" y="16"/>
                  <a:pt x="46" y="18"/>
                  <a:pt x="46" y="21"/>
                </a:cubicBezTo>
                <a:cubicBezTo>
                  <a:pt x="46" y="24"/>
                  <a:pt x="44" y="26"/>
                  <a:pt x="41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93" name="Freeform 88">
            <a:extLst>
              <a:ext uri="{FF2B5EF4-FFF2-40B4-BE49-F238E27FC236}">
                <a16:creationId xmlns:a16="http://schemas.microsoft.com/office/drawing/2014/main" id="{1BDE02C5-175A-294C-9F9B-E4FD4BC7A840}"/>
              </a:ext>
            </a:extLst>
          </p:cNvPr>
          <p:cNvSpPr>
            <a:spLocks/>
          </p:cNvSpPr>
          <p:nvPr/>
        </p:nvSpPr>
        <p:spPr bwMode="auto">
          <a:xfrm>
            <a:off x="3463925" y="2760663"/>
            <a:ext cx="141288" cy="195262"/>
          </a:xfrm>
          <a:custGeom>
            <a:avLst/>
            <a:gdLst>
              <a:gd name="T0" fmla="*/ 41 w 41"/>
              <a:gd name="T1" fmla="*/ 56 h 57"/>
              <a:gd name="T2" fmla="*/ 39 w 41"/>
              <a:gd name="T3" fmla="*/ 57 h 57"/>
              <a:gd name="T4" fmla="*/ 1 w 41"/>
              <a:gd name="T5" fmla="*/ 57 h 57"/>
              <a:gd name="T6" fmla="*/ 0 w 41"/>
              <a:gd name="T7" fmla="*/ 56 h 57"/>
              <a:gd name="T8" fmla="*/ 0 w 41"/>
              <a:gd name="T9" fmla="*/ 50 h 57"/>
              <a:gd name="T10" fmla="*/ 1 w 41"/>
              <a:gd name="T11" fmla="*/ 48 h 57"/>
              <a:gd name="T12" fmla="*/ 5 w 41"/>
              <a:gd name="T13" fmla="*/ 48 h 57"/>
              <a:gd name="T14" fmla="*/ 5 w 41"/>
              <a:gd name="T15" fmla="*/ 33 h 57"/>
              <a:gd name="T16" fmla="*/ 1 w 41"/>
              <a:gd name="T17" fmla="*/ 33 h 57"/>
              <a:gd name="T18" fmla="*/ 0 w 41"/>
              <a:gd name="T19" fmla="*/ 32 h 57"/>
              <a:gd name="T20" fmla="*/ 0 w 41"/>
              <a:gd name="T21" fmla="*/ 26 h 57"/>
              <a:gd name="T22" fmla="*/ 1 w 41"/>
              <a:gd name="T23" fmla="*/ 25 h 57"/>
              <a:gd name="T24" fmla="*/ 5 w 41"/>
              <a:gd name="T25" fmla="*/ 25 h 57"/>
              <a:gd name="T26" fmla="*/ 5 w 41"/>
              <a:gd name="T27" fmla="*/ 16 h 57"/>
              <a:gd name="T28" fmla="*/ 23 w 41"/>
              <a:gd name="T29" fmla="*/ 0 h 57"/>
              <a:gd name="T30" fmla="*/ 36 w 41"/>
              <a:gd name="T31" fmla="*/ 5 h 57"/>
              <a:gd name="T32" fmla="*/ 36 w 41"/>
              <a:gd name="T33" fmla="*/ 7 h 57"/>
              <a:gd name="T34" fmla="*/ 32 w 41"/>
              <a:gd name="T35" fmla="*/ 12 h 57"/>
              <a:gd name="T36" fmla="*/ 31 w 41"/>
              <a:gd name="T37" fmla="*/ 13 h 57"/>
              <a:gd name="T38" fmla="*/ 30 w 41"/>
              <a:gd name="T39" fmla="*/ 13 h 57"/>
              <a:gd name="T40" fmla="*/ 23 w 41"/>
              <a:gd name="T41" fmla="*/ 10 h 57"/>
              <a:gd name="T42" fmla="*/ 15 w 41"/>
              <a:gd name="T43" fmla="*/ 17 h 57"/>
              <a:gd name="T44" fmla="*/ 15 w 41"/>
              <a:gd name="T45" fmla="*/ 25 h 57"/>
              <a:gd name="T46" fmla="*/ 27 w 41"/>
              <a:gd name="T47" fmla="*/ 25 h 57"/>
              <a:gd name="T48" fmla="*/ 29 w 41"/>
              <a:gd name="T49" fmla="*/ 26 h 57"/>
              <a:gd name="T50" fmla="*/ 29 w 41"/>
              <a:gd name="T51" fmla="*/ 32 h 57"/>
              <a:gd name="T52" fmla="*/ 27 w 41"/>
              <a:gd name="T53" fmla="*/ 33 h 57"/>
              <a:gd name="T54" fmla="*/ 15 w 41"/>
              <a:gd name="T55" fmla="*/ 33 h 57"/>
              <a:gd name="T56" fmla="*/ 15 w 41"/>
              <a:gd name="T57" fmla="*/ 48 h 57"/>
              <a:gd name="T58" fmla="*/ 32 w 41"/>
              <a:gd name="T59" fmla="*/ 48 h 57"/>
              <a:gd name="T60" fmla="*/ 32 w 41"/>
              <a:gd name="T61" fmla="*/ 41 h 57"/>
              <a:gd name="T62" fmla="*/ 33 w 41"/>
              <a:gd name="T63" fmla="*/ 40 h 57"/>
              <a:gd name="T64" fmla="*/ 39 w 41"/>
              <a:gd name="T65" fmla="*/ 40 h 57"/>
              <a:gd name="T66" fmla="*/ 41 w 41"/>
              <a:gd name="T67" fmla="*/ 41 h 57"/>
              <a:gd name="T68" fmla="*/ 41 w 41"/>
              <a:gd name="T69" fmla="*/ 56 h 57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1" h="57">
                <a:moveTo>
                  <a:pt x="41" y="56"/>
                </a:moveTo>
                <a:cubicBezTo>
                  <a:pt x="41" y="56"/>
                  <a:pt x="40" y="57"/>
                  <a:pt x="39" y="57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7"/>
                  <a:pt x="0" y="56"/>
                  <a:pt x="0" y="56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49"/>
                  <a:pt x="0" y="48"/>
                  <a:pt x="1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33"/>
                  <a:pt x="5" y="33"/>
                  <a:pt x="5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6"/>
                  <a:pt x="0" y="25"/>
                  <a:pt x="1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7"/>
                  <a:pt x="12" y="0"/>
                  <a:pt x="23" y="0"/>
                </a:cubicBezTo>
                <a:cubicBezTo>
                  <a:pt x="31" y="0"/>
                  <a:pt x="36" y="5"/>
                  <a:pt x="36" y="5"/>
                </a:cubicBezTo>
                <a:cubicBezTo>
                  <a:pt x="36" y="6"/>
                  <a:pt x="37" y="7"/>
                  <a:pt x="36" y="7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3"/>
                  <a:pt x="31" y="13"/>
                  <a:pt x="31" y="13"/>
                </a:cubicBezTo>
                <a:cubicBezTo>
                  <a:pt x="31" y="13"/>
                  <a:pt x="30" y="13"/>
                  <a:pt x="30" y="13"/>
                </a:cubicBezTo>
                <a:cubicBezTo>
                  <a:pt x="30" y="12"/>
                  <a:pt x="27" y="10"/>
                  <a:pt x="23" y="10"/>
                </a:cubicBezTo>
                <a:cubicBezTo>
                  <a:pt x="18" y="10"/>
                  <a:pt x="15" y="12"/>
                  <a:pt x="15" y="17"/>
                </a:cubicBezTo>
                <a:cubicBezTo>
                  <a:pt x="15" y="25"/>
                  <a:pt x="15" y="25"/>
                  <a:pt x="15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8" y="25"/>
                  <a:pt x="29" y="26"/>
                  <a:pt x="29" y="26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8" y="33"/>
                  <a:pt x="27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48"/>
                  <a:pt x="15" y="48"/>
                  <a:pt x="15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40"/>
                  <a:pt x="32" y="40"/>
                  <a:pt x="33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40" y="40"/>
                  <a:pt x="41" y="40"/>
                  <a:pt x="41" y="41"/>
                </a:cubicBezTo>
                <a:lnTo>
                  <a:pt x="41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94" name="Freeform 89">
            <a:extLst>
              <a:ext uri="{FF2B5EF4-FFF2-40B4-BE49-F238E27FC236}">
                <a16:creationId xmlns:a16="http://schemas.microsoft.com/office/drawing/2014/main" id="{710E8F67-A06F-8B43-98A0-E1BF1CFD6900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2770188"/>
            <a:ext cx="212725" cy="185737"/>
          </a:xfrm>
          <a:custGeom>
            <a:avLst/>
            <a:gdLst>
              <a:gd name="T0" fmla="*/ 62 w 62"/>
              <a:gd name="T1" fmla="*/ 32 h 54"/>
              <a:gd name="T2" fmla="*/ 61 w 62"/>
              <a:gd name="T3" fmla="*/ 33 h 54"/>
              <a:gd name="T4" fmla="*/ 57 w 62"/>
              <a:gd name="T5" fmla="*/ 33 h 54"/>
              <a:gd name="T6" fmla="*/ 57 w 62"/>
              <a:gd name="T7" fmla="*/ 50 h 54"/>
              <a:gd name="T8" fmla="*/ 53 w 62"/>
              <a:gd name="T9" fmla="*/ 54 h 54"/>
              <a:gd name="T10" fmla="*/ 9 w 62"/>
              <a:gd name="T11" fmla="*/ 54 h 54"/>
              <a:gd name="T12" fmla="*/ 6 w 62"/>
              <a:gd name="T13" fmla="*/ 50 h 54"/>
              <a:gd name="T14" fmla="*/ 6 w 62"/>
              <a:gd name="T15" fmla="*/ 33 h 54"/>
              <a:gd name="T16" fmla="*/ 2 w 62"/>
              <a:gd name="T17" fmla="*/ 33 h 54"/>
              <a:gd name="T18" fmla="*/ 0 w 62"/>
              <a:gd name="T19" fmla="*/ 32 h 54"/>
              <a:gd name="T20" fmla="*/ 0 w 62"/>
              <a:gd name="T21" fmla="*/ 19 h 54"/>
              <a:gd name="T22" fmla="*/ 2 w 62"/>
              <a:gd name="T23" fmla="*/ 18 h 54"/>
              <a:gd name="T24" fmla="*/ 19 w 62"/>
              <a:gd name="T25" fmla="*/ 18 h 54"/>
              <a:gd name="T26" fmla="*/ 10 w 62"/>
              <a:gd name="T27" fmla="*/ 9 h 54"/>
              <a:gd name="T28" fmla="*/ 19 w 62"/>
              <a:gd name="T29" fmla="*/ 0 h 54"/>
              <a:gd name="T30" fmla="*/ 26 w 62"/>
              <a:gd name="T31" fmla="*/ 3 h 54"/>
              <a:gd name="T32" fmla="*/ 31 w 62"/>
              <a:gd name="T33" fmla="*/ 10 h 54"/>
              <a:gd name="T34" fmla="*/ 36 w 62"/>
              <a:gd name="T35" fmla="*/ 3 h 54"/>
              <a:gd name="T36" fmla="*/ 43 w 62"/>
              <a:gd name="T37" fmla="*/ 0 h 54"/>
              <a:gd name="T38" fmla="*/ 52 w 62"/>
              <a:gd name="T39" fmla="*/ 9 h 54"/>
              <a:gd name="T40" fmla="*/ 43 w 62"/>
              <a:gd name="T41" fmla="*/ 18 h 54"/>
              <a:gd name="T42" fmla="*/ 61 w 62"/>
              <a:gd name="T43" fmla="*/ 18 h 54"/>
              <a:gd name="T44" fmla="*/ 62 w 62"/>
              <a:gd name="T45" fmla="*/ 19 h 54"/>
              <a:gd name="T46" fmla="*/ 62 w 62"/>
              <a:gd name="T47" fmla="*/ 32 h 54"/>
              <a:gd name="T48" fmla="*/ 27 w 62"/>
              <a:gd name="T49" fmla="*/ 13 h 54"/>
              <a:gd name="T50" fmla="*/ 22 w 62"/>
              <a:gd name="T51" fmla="*/ 6 h 54"/>
              <a:gd name="T52" fmla="*/ 19 w 62"/>
              <a:gd name="T53" fmla="*/ 5 h 54"/>
              <a:gd name="T54" fmla="*/ 16 w 62"/>
              <a:gd name="T55" fmla="*/ 9 h 54"/>
              <a:gd name="T56" fmla="*/ 19 w 62"/>
              <a:gd name="T57" fmla="*/ 13 h 54"/>
              <a:gd name="T58" fmla="*/ 27 w 62"/>
              <a:gd name="T59" fmla="*/ 13 h 54"/>
              <a:gd name="T60" fmla="*/ 38 w 62"/>
              <a:gd name="T61" fmla="*/ 45 h 54"/>
              <a:gd name="T62" fmla="*/ 38 w 62"/>
              <a:gd name="T63" fmla="*/ 26 h 54"/>
              <a:gd name="T64" fmla="*/ 38 w 62"/>
              <a:gd name="T65" fmla="*/ 18 h 54"/>
              <a:gd name="T66" fmla="*/ 25 w 62"/>
              <a:gd name="T67" fmla="*/ 18 h 54"/>
              <a:gd name="T68" fmla="*/ 25 w 62"/>
              <a:gd name="T69" fmla="*/ 26 h 54"/>
              <a:gd name="T70" fmla="*/ 25 w 62"/>
              <a:gd name="T71" fmla="*/ 45 h 54"/>
              <a:gd name="T72" fmla="*/ 25 w 62"/>
              <a:gd name="T73" fmla="*/ 47 h 54"/>
              <a:gd name="T74" fmla="*/ 27 w 62"/>
              <a:gd name="T75" fmla="*/ 49 h 54"/>
              <a:gd name="T76" fmla="*/ 35 w 62"/>
              <a:gd name="T77" fmla="*/ 49 h 54"/>
              <a:gd name="T78" fmla="*/ 38 w 62"/>
              <a:gd name="T79" fmla="*/ 47 h 54"/>
              <a:gd name="T80" fmla="*/ 38 w 62"/>
              <a:gd name="T81" fmla="*/ 45 h 54"/>
              <a:gd name="T82" fmla="*/ 43 w 62"/>
              <a:gd name="T83" fmla="*/ 5 h 54"/>
              <a:gd name="T84" fmla="*/ 40 w 62"/>
              <a:gd name="T85" fmla="*/ 6 h 54"/>
              <a:gd name="T86" fmla="*/ 35 w 62"/>
              <a:gd name="T87" fmla="*/ 13 h 54"/>
              <a:gd name="T88" fmla="*/ 43 w 62"/>
              <a:gd name="T89" fmla="*/ 13 h 54"/>
              <a:gd name="T90" fmla="*/ 47 w 62"/>
              <a:gd name="T91" fmla="*/ 9 h 54"/>
              <a:gd name="T92" fmla="*/ 43 w 62"/>
              <a:gd name="T93" fmla="*/ 5 h 5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2" h="54">
                <a:moveTo>
                  <a:pt x="62" y="32"/>
                </a:moveTo>
                <a:cubicBezTo>
                  <a:pt x="62" y="33"/>
                  <a:pt x="62" y="33"/>
                  <a:pt x="61" y="33"/>
                </a:cubicBezTo>
                <a:cubicBezTo>
                  <a:pt x="57" y="33"/>
                  <a:pt x="57" y="33"/>
                  <a:pt x="57" y="33"/>
                </a:cubicBezTo>
                <a:cubicBezTo>
                  <a:pt x="57" y="50"/>
                  <a:pt x="57" y="50"/>
                  <a:pt x="57" y="50"/>
                </a:cubicBezTo>
                <a:cubicBezTo>
                  <a:pt x="57" y="52"/>
                  <a:pt x="55" y="54"/>
                  <a:pt x="53" y="54"/>
                </a:cubicBezTo>
                <a:cubicBezTo>
                  <a:pt x="9" y="54"/>
                  <a:pt x="9" y="54"/>
                  <a:pt x="9" y="54"/>
                </a:cubicBezTo>
                <a:cubicBezTo>
                  <a:pt x="7" y="54"/>
                  <a:pt x="6" y="52"/>
                  <a:pt x="6" y="50"/>
                </a:cubicBezTo>
                <a:cubicBezTo>
                  <a:pt x="6" y="33"/>
                  <a:pt x="6" y="33"/>
                  <a:pt x="6" y="33"/>
                </a:cubicBezTo>
                <a:cubicBezTo>
                  <a:pt x="2" y="33"/>
                  <a:pt x="2" y="33"/>
                  <a:pt x="2" y="33"/>
                </a:cubicBezTo>
                <a:cubicBezTo>
                  <a:pt x="1" y="33"/>
                  <a:pt x="0" y="33"/>
                  <a:pt x="0" y="32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1" y="18"/>
                  <a:pt x="2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4" y="18"/>
                  <a:pt x="10" y="14"/>
                  <a:pt x="10" y="9"/>
                </a:cubicBezTo>
                <a:cubicBezTo>
                  <a:pt x="10" y="4"/>
                  <a:pt x="14" y="0"/>
                  <a:pt x="19" y="0"/>
                </a:cubicBezTo>
                <a:cubicBezTo>
                  <a:pt x="22" y="0"/>
                  <a:pt x="25" y="1"/>
                  <a:pt x="26" y="3"/>
                </a:cubicBezTo>
                <a:cubicBezTo>
                  <a:pt x="31" y="10"/>
                  <a:pt x="31" y="10"/>
                  <a:pt x="31" y="10"/>
                </a:cubicBezTo>
                <a:cubicBezTo>
                  <a:pt x="36" y="3"/>
                  <a:pt x="36" y="3"/>
                  <a:pt x="36" y="3"/>
                </a:cubicBezTo>
                <a:cubicBezTo>
                  <a:pt x="38" y="1"/>
                  <a:pt x="41" y="0"/>
                  <a:pt x="43" y="0"/>
                </a:cubicBezTo>
                <a:cubicBezTo>
                  <a:pt x="48" y="0"/>
                  <a:pt x="52" y="4"/>
                  <a:pt x="52" y="9"/>
                </a:cubicBezTo>
                <a:cubicBezTo>
                  <a:pt x="52" y="14"/>
                  <a:pt x="48" y="18"/>
                  <a:pt x="43" y="18"/>
                </a:cubicBezTo>
                <a:cubicBezTo>
                  <a:pt x="61" y="18"/>
                  <a:pt x="61" y="18"/>
                  <a:pt x="61" y="18"/>
                </a:cubicBezTo>
                <a:cubicBezTo>
                  <a:pt x="62" y="18"/>
                  <a:pt x="62" y="19"/>
                  <a:pt x="62" y="19"/>
                </a:cubicBezTo>
                <a:lnTo>
                  <a:pt x="62" y="32"/>
                </a:lnTo>
                <a:close/>
                <a:moveTo>
                  <a:pt x="27" y="13"/>
                </a:move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1" y="5"/>
                  <a:pt x="19" y="5"/>
                </a:cubicBezTo>
                <a:cubicBezTo>
                  <a:pt x="17" y="5"/>
                  <a:pt x="16" y="7"/>
                  <a:pt x="16" y="9"/>
                </a:cubicBezTo>
                <a:cubicBezTo>
                  <a:pt x="16" y="11"/>
                  <a:pt x="17" y="13"/>
                  <a:pt x="19" y="13"/>
                </a:cubicBezTo>
                <a:lnTo>
                  <a:pt x="27" y="13"/>
                </a:lnTo>
                <a:close/>
                <a:moveTo>
                  <a:pt x="38" y="45"/>
                </a:moveTo>
                <a:cubicBezTo>
                  <a:pt x="38" y="26"/>
                  <a:pt x="38" y="26"/>
                  <a:pt x="38" y="26"/>
                </a:cubicBezTo>
                <a:cubicBezTo>
                  <a:pt x="38" y="18"/>
                  <a:pt x="38" y="18"/>
                  <a:pt x="38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8"/>
                  <a:pt x="26" y="49"/>
                  <a:pt x="27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7" y="49"/>
                  <a:pt x="38" y="48"/>
                  <a:pt x="38" y="47"/>
                </a:cubicBezTo>
                <a:lnTo>
                  <a:pt x="38" y="45"/>
                </a:lnTo>
                <a:close/>
                <a:moveTo>
                  <a:pt x="43" y="5"/>
                </a:moveTo>
                <a:cubicBezTo>
                  <a:pt x="42" y="5"/>
                  <a:pt x="41" y="6"/>
                  <a:pt x="40" y="6"/>
                </a:cubicBezTo>
                <a:cubicBezTo>
                  <a:pt x="35" y="13"/>
                  <a:pt x="35" y="13"/>
                  <a:pt x="35" y="13"/>
                </a:cubicBezTo>
                <a:cubicBezTo>
                  <a:pt x="43" y="13"/>
                  <a:pt x="43" y="13"/>
                  <a:pt x="43" y="13"/>
                </a:cubicBezTo>
                <a:cubicBezTo>
                  <a:pt x="45" y="13"/>
                  <a:pt x="47" y="11"/>
                  <a:pt x="47" y="9"/>
                </a:cubicBezTo>
                <a:cubicBezTo>
                  <a:pt x="47" y="7"/>
                  <a:pt x="45" y="5"/>
                  <a:pt x="43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95" name="Freeform 90">
            <a:extLst>
              <a:ext uri="{FF2B5EF4-FFF2-40B4-BE49-F238E27FC236}">
                <a16:creationId xmlns:a16="http://schemas.microsoft.com/office/drawing/2014/main" id="{179F9DF1-200F-F84E-803F-B09633A190CD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2781300"/>
            <a:ext cx="230187" cy="192088"/>
          </a:xfrm>
          <a:custGeom>
            <a:avLst/>
            <a:gdLst>
              <a:gd name="T0" fmla="*/ 64 w 67"/>
              <a:gd name="T1" fmla="*/ 44 h 56"/>
              <a:gd name="T2" fmla="*/ 34 w 67"/>
              <a:gd name="T3" fmla="*/ 56 h 56"/>
              <a:gd name="T4" fmla="*/ 2 w 67"/>
              <a:gd name="T5" fmla="*/ 44 h 56"/>
              <a:gd name="T6" fmla="*/ 0 w 67"/>
              <a:gd name="T7" fmla="*/ 31 h 56"/>
              <a:gd name="T8" fmla="*/ 5 w 67"/>
              <a:gd name="T9" fmla="*/ 15 h 56"/>
              <a:gd name="T10" fmla="*/ 4 w 67"/>
              <a:gd name="T11" fmla="*/ 8 h 56"/>
              <a:gd name="T12" fmla="*/ 6 w 67"/>
              <a:gd name="T13" fmla="*/ 0 h 56"/>
              <a:gd name="T14" fmla="*/ 21 w 67"/>
              <a:gd name="T15" fmla="*/ 6 h 56"/>
              <a:gd name="T16" fmla="*/ 34 w 67"/>
              <a:gd name="T17" fmla="*/ 5 h 56"/>
              <a:gd name="T18" fmla="*/ 45 w 67"/>
              <a:gd name="T19" fmla="*/ 6 h 56"/>
              <a:gd name="T20" fmla="*/ 60 w 67"/>
              <a:gd name="T21" fmla="*/ 0 h 56"/>
              <a:gd name="T22" fmla="*/ 62 w 67"/>
              <a:gd name="T23" fmla="*/ 8 h 56"/>
              <a:gd name="T24" fmla="*/ 61 w 67"/>
              <a:gd name="T25" fmla="*/ 15 h 56"/>
              <a:gd name="T26" fmla="*/ 67 w 67"/>
              <a:gd name="T27" fmla="*/ 31 h 56"/>
              <a:gd name="T28" fmla="*/ 64 w 67"/>
              <a:gd name="T29" fmla="*/ 44 h 56"/>
              <a:gd name="T30" fmla="*/ 47 w 67"/>
              <a:gd name="T31" fmla="*/ 27 h 56"/>
              <a:gd name="T32" fmla="*/ 39 w 67"/>
              <a:gd name="T33" fmla="*/ 27 h 56"/>
              <a:gd name="T34" fmla="*/ 33 w 67"/>
              <a:gd name="T35" fmla="*/ 28 h 56"/>
              <a:gd name="T36" fmla="*/ 27 w 67"/>
              <a:gd name="T37" fmla="*/ 27 h 56"/>
              <a:gd name="T38" fmla="*/ 19 w 67"/>
              <a:gd name="T39" fmla="*/ 27 h 56"/>
              <a:gd name="T40" fmla="*/ 9 w 67"/>
              <a:gd name="T41" fmla="*/ 38 h 56"/>
              <a:gd name="T42" fmla="*/ 30 w 67"/>
              <a:gd name="T43" fmla="*/ 52 h 56"/>
              <a:gd name="T44" fmla="*/ 37 w 67"/>
              <a:gd name="T45" fmla="*/ 52 h 56"/>
              <a:gd name="T46" fmla="*/ 58 w 67"/>
              <a:gd name="T47" fmla="*/ 38 h 56"/>
              <a:gd name="T48" fmla="*/ 47 w 67"/>
              <a:gd name="T49" fmla="*/ 27 h 56"/>
              <a:gd name="T50" fmla="*/ 20 w 67"/>
              <a:gd name="T51" fmla="*/ 46 h 56"/>
              <a:gd name="T52" fmla="*/ 15 w 67"/>
              <a:gd name="T53" fmla="*/ 38 h 56"/>
              <a:gd name="T54" fmla="*/ 20 w 67"/>
              <a:gd name="T55" fmla="*/ 30 h 56"/>
              <a:gd name="T56" fmla="*/ 25 w 67"/>
              <a:gd name="T57" fmla="*/ 38 h 56"/>
              <a:gd name="T58" fmla="*/ 20 w 67"/>
              <a:gd name="T59" fmla="*/ 46 h 56"/>
              <a:gd name="T60" fmla="*/ 46 w 67"/>
              <a:gd name="T61" fmla="*/ 46 h 56"/>
              <a:gd name="T62" fmla="*/ 41 w 67"/>
              <a:gd name="T63" fmla="*/ 38 h 56"/>
              <a:gd name="T64" fmla="*/ 46 w 67"/>
              <a:gd name="T65" fmla="*/ 30 h 56"/>
              <a:gd name="T66" fmla="*/ 51 w 67"/>
              <a:gd name="T67" fmla="*/ 38 h 56"/>
              <a:gd name="T68" fmla="*/ 46 w 67"/>
              <a:gd name="T69" fmla="*/ 46 h 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7" h="56">
                <a:moveTo>
                  <a:pt x="64" y="44"/>
                </a:moveTo>
                <a:cubicBezTo>
                  <a:pt x="59" y="55"/>
                  <a:pt x="44" y="56"/>
                  <a:pt x="34" y="56"/>
                </a:cubicBezTo>
                <a:cubicBezTo>
                  <a:pt x="23" y="56"/>
                  <a:pt x="8" y="55"/>
                  <a:pt x="2" y="44"/>
                </a:cubicBezTo>
                <a:cubicBezTo>
                  <a:pt x="0" y="40"/>
                  <a:pt x="0" y="36"/>
                  <a:pt x="0" y="31"/>
                </a:cubicBezTo>
                <a:cubicBezTo>
                  <a:pt x="0" y="25"/>
                  <a:pt x="1" y="20"/>
                  <a:pt x="5" y="15"/>
                </a:cubicBezTo>
                <a:cubicBezTo>
                  <a:pt x="4" y="13"/>
                  <a:pt x="4" y="11"/>
                  <a:pt x="4" y="8"/>
                </a:cubicBezTo>
                <a:cubicBezTo>
                  <a:pt x="4" y="5"/>
                  <a:pt x="5" y="2"/>
                  <a:pt x="6" y="0"/>
                </a:cubicBezTo>
                <a:cubicBezTo>
                  <a:pt x="13" y="0"/>
                  <a:pt x="17" y="2"/>
                  <a:pt x="21" y="6"/>
                </a:cubicBezTo>
                <a:cubicBezTo>
                  <a:pt x="25" y="5"/>
                  <a:pt x="30" y="5"/>
                  <a:pt x="34" y="5"/>
                </a:cubicBezTo>
                <a:cubicBezTo>
                  <a:pt x="38" y="5"/>
                  <a:pt x="41" y="5"/>
                  <a:pt x="45" y="6"/>
                </a:cubicBezTo>
                <a:cubicBezTo>
                  <a:pt x="50" y="2"/>
                  <a:pt x="54" y="0"/>
                  <a:pt x="60" y="0"/>
                </a:cubicBezTo>
                <a:cubicBezTo>
                  <a:pt x="62" y="2"/>
                  <a:pt x="62" y="5"/>
                  <a:pt x="62" y="8"/>
                </a:cubicBezTo>
                <a:cubicBezTo>
                  <a:pt x="62" y="11"/>
                  <a:pt x="62" y="13"/>
                  <a:pt x="61" y="15"/>
                </a:cubicBezTo>
                <a:cubicBezTo>
                  <a:pt x="65" y="20"/>
                  <a:pt x="67" y="25"/>
                  <a:pt x="67" y="31"/>
                </a:cubicBezTo>
                <a:cubicBezTo>
                  <a:pt x="67" y="36"/>
                  <a:pt x="66" y="40"/>
                  <a:pt x="64" y="44"/>
                </a:cubicBezTo>
                <a:close/>
                <a:moveTo>
                  <a:pt x="47" y="27"/>
                </a:moveTo>
                <a:cubicBezTo>
                  <a:pt x="45" y="27"/>
                  <a:pt x="42" y="27"/>
                  <a:pt x="39" y="27"/>
                </a:cubicBezTo>
                <a:cubicBezTo>
                  <a:pt x="37" y="28"/>
                  <a:pt x="35" y="28"/>
                  <a:pt x="33" y="28"/>
                </a:cubicBezTo>
                <a:cubicBezTo>
                  <a:pt x="31" y="28"/>
                  <a:pt x="29" y="28"/>
                  <a:pt x="27" y="27"/>
                </a:cubicBezTo>
                <a:cubicBezTo>
                  <a:pt x="24" y="27"/>
                  <a:pt x="22" y="27"/>
                  <a:pt x="19" y="27"/>
                </a:cubicBezTo>
                <a:cubicBezTo>
                  <a:pt x="12" y="27"/>
                  <a:pt x="9" y="32"/>
                  <a:pt x="9" y="38"/>
                </a:cubicBezTo>
                <a:cubicBezTo>
                  <a:pt x="9" y="50"/>
                  <a:pt x="20" y="52"/>
                  <a:pt x="30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46" y="52"/>
                  <a:pt x="58" y="50"/>
                  <a:pt x="58" y="38"/>
                </a:cubicBezTo>
                <a:cubicBezTo>
                  <a:pt x="58" y="32"/>
                  <a:pt x="54" y="27"/>
                  <a:pt x="47" y="27"/>
                </a:cubicBezTo>
                <a:close/>
                <a:moveTo>
                  <a:pt x="20" y="46"/>
                </a:moveTo>
                <a:cubicBezTo>
                  <a:pt x="17" y="46"/>
                  <a:pt x="15" y="41"/>
                  <a:pt x="15" y="38"/>
                </a:cubicBezTo>
                <a:cubicBezTo>
                  <a:pt x="15" y="35"/>
                  <a:pt x="17" y="30"/>
                  <a:pt x="20" y="30"/>
                </a:cubicBezTo>
                <a:cubicBezTo>
                  <a:pt x="24" y="30"/>
                  <a:pt x="25" y="35"/>
                  <a:pt x="25" y="38"/>
                </a:cubicBezTo>
                <a:cubicBezTo>
                  <a:pt x="25" y="41"/>
                  <a:pt x="24" y="46"/>
                  <a:pt x="20" y="46"/>
                </a:cubicBezTo>
                <a:close/>
                <a:moveTo>
                  <a:pt x="46" y="46"/>
                </a:moveTo>
                <a:cubicBezTo>
                  <a:pt x="42" y="46"/>
                  <a:pt x="41" y="41"/>
                  <a:pt x="41" y="38"/>
                </a:cubicBezTo>
                <a:cubicBezTo>
                  <a:pt x="41" y="35"/>
                  <a:pt x="42" y="30"/>
                  <a:pt x="46" y="30"/>
                </a:cubicBezTo>
                <a:cubicBezTo>
                  <a:pt x="50" y="30"/>
                  <a:pt x="51" y="35"/>
                  <a:pt x="51" y="38"/>
                </a:cubicBezTo>
                <a:cubicBezTo>
                  <a:pt x="51" y="41"/>
                  <a:pt x="50" y="46"/>
                  <a:pt x="46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96" name="Freeform 91">
            <a:extLst>
              <a:ext uri="{FF2B5EF4-FFF2-40B4-BE49-F238E27FC236}">
                <a16:creationId xmlns:a16="http://schemas.microsoft.com/office/drawing/2014/main" id="{ED991B9A-DF2F-7C40-BFC5-78484E2CFC26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2760663"/>
            <a:ext cx="212725" cy="212725"/>
          </a:xfrm>
          <a:custGeom>
            <a:avLst/>
            <a:gdLst>
              <a:gd name="T0" fmla="*/ 0 w 62"/>
              <a:gd name="T1" fmla="*/ 31 h 62"/>
              <a:gd name="T2" fmla="*/ 41 w 62"/>
              <a:gd name="T3" fmla="*/ 22 h 62"/>
              <a:gd name="T4" fmla="*/ 45 w 62"/>
              <a:gd name="T5" fmla="*/ 20 h 62"/>
              <a:gd name="T6" fmla="*/ 49 w 62"/>
              <a:gd name="T7" fmla="*/ 19 h 62"/>
              <a:gd name="T8" fmla="*/ 48 w 62"/>
              <a:gd name="T9" fmla="*/ 17 h 62"/>
              <a:gd name="T10" fmla="*/ 45 w 62"/>
              <a:gd name="T11" fmla="*/ 15 h 62"/>
              <a:gd name="T12" fmla="*/ 43 w 62"/>
              <a:gd name="T13" fmla="*/ 15 h 62"/>
              <a:gd name="T14" fmla="*/ 42 w 62"/>
              <a:gd name="T15" fmla="*/ 14 h 62"/>
              <a:gd name="T16" fmla="*/ 38 w 62"/>
              <a:gd name="T17" fmla="*/ 12 h 62"/>
              <a:gd name="T18" fmla="*/ 38 w 62"/>
              <a:gd name="T19" fmla="*/ 16 h 62"/>
              <a:gd name="T20" fmla="*/ 37 w 62"/>
              <a:gd name="T21" fmla="*/ 19 h 62"/>
              <a:gd name="T22" fmla="*/ 33 w 62"/>
              <a:gd name="T23" fmla="*/ 17 h 62"/>
              <a:gd name="T24" fmla="*/ 29 w 62"/>
              <a:gd name="T25" fmla="*/ 15 h 62"/>
              <a:gd name="T26" fmla="*/ 30 w 62"/>
              <a:gd name="T27" fmla="*/ 11 h 62"/>
              <a:gd name="T28" fmla="*/ 35 w 62"/>
              <a:gd name="T29" fmla="*/ 10 h 62"/>
              <a:gd name="T30" fmla="*/ 34 w 62"/>
              <a:gd name="T31" fmla="*/ 8 h 62"/>
              <a:gd name="T32" fmla="*/ 31 w 62"/>
              <a:gd name="T33" fmla="*/ 9 h 62"/>
              <a:gd name="T34" fmla="*/ 27 w 62"/>
              <a:gd name="T35" fmla="*/ 6 h 62"/>
              <a:gd name="T36" fmla="*/ 28 w 62"/>
              <a:gd name="T37" fmla="*/ 9 h 62"/>
              <a:gd name="T38" fmla="*/ 26 w 62"/>
              <a:gd name="T39" fmla="*/ 9 h 62"/>
              <a:gd name="T40" fmla="*/ 23 w 62"/>
              <a:gd name="T41" fmla="*/ 7 h 62"/>
              <a:gd name="T42" fmla="*/ 21 w 62"/>
              <a:gd name="T43" fmla="*/ 8 h 62"/>
              <a:gd name="T44" fmla="*/ 23 w 62"/>
              <a:gd name="T45" fmla="*/ 9 h 62"/>
              <a:gd name="T46" fmla="*/ 22 w 62"/>
              <a:gd name="T47" fmla="*/ 10 h 62"/>
              <a:gd name="T48" fmla="*/ 10 w 62"/>
              <a:gd name="T49" fmla="*/ 18 h 62"/>
              <a:gd name="T50" fmla="*/ 11 w 62"/>
              <a:gd name="T51" fmla="*/ 19 h 62"/>
              <a:gd name="T52" fmla="*/ 13 w 62"/>
              <a:gd name="T53" fmla="*/ 22 h 62"/>
              <a:gd name="T54" fmla="*/ 12 w 62"/>
              <a:gd name="T55" fmla="*/ 26 h 62"/>
              <a:gd name="T56" fmla="*/ 15 w 62"/>
              <a:gd name="T57" fmla="*/ 30 h 62"/>
              <a:gd name="T58" fmla="*/ 18 w 62"/>
              <a:gd name="T59" fmla="*/ 35 h 62"/>
              <a:gd name="T60" fmla="*/ 19 w 62"/>
              <a:gd name="T61" fmla="*/ 37 h 62"/>
              <a:gd name="T62" fmla="*/ 17 w 62"/>
              <a:gd name="T63" fmla="*/ 32 h 62"/>
              <a:gd name="T64" fmla="*/ 21 w 62"/>
              <a:gd name="T65" fmla="*/ 37 h 62"/>
              <a:gd name="T66" fmla="*/ 25 w 62"/>
              <a:gd name="T67" fmla="*/ 41 h 62"/>
              <a:gd name="T68" fmla="*/ 30 w 62"/>
              <a:gd name="T69" fmla="*/ 44 h 62"/>
              <a:gd name="T70" fmla="*/ 35 w 62"/>
              <a:gd name="T71" fmla="*/ 47 h 62"/>
              <a:gd name="T72" fmla="*/ 36 w 62"/>
              <a:gd name="T73" fmla="*/ 47 h 62"/>
              <a:gd name="T74" fmla="*/ 34 w 62"/>
              <a:gd name="T75" fmla="*/ 43 h 62"/>
              <a:gd name="T76" fmla="*/ 32 w 62"/>
              <a:gd name="T77" fmla="*/ 42 h 62"/>
              <a:gd name="T78" fmla="*/ 32 w 62"/>
              <a:gd name="T79" fmla="*/ 39 h 62"/>
              <a:gd name="T80" fmla="*/ 28 w 62"/>
              <a:gd name="T81" fmla="*/ 41 h 62"/>
              <a:gd name="T82" fmla="*/ 27 w 62"/>
              <a:gd name="T83" fmla="*/ 34 h 62"/>
              <a:gd name="T84" fmla="*/ 30 w 62"/>
              <a:gd name="T85" fmla="*/ 34 h 62"/>
              <a:gd name="T86" fmla="*/ 32 w 62"/>
              <a:gd name="T87" fmla="*/ 33 h 62"/>
              <a:gd name="T88" fmla="*/ 35 w 62"/>
              <a:gd name="T89" fmla="*/ 34 h 62"/>
              <a:gd name="T90" fmla="*/ 36 w 62"/>
              <a:gd name="T91" fmla="*/ 33 h 62"/>
              <a:gd name="T92" fmla="*/ 38 w 62"/>
              <a:gd name="T93" fmla="*/ 29 h 62"/>
              <a:gd name="T94" fmla="*/ 38 w 62"/>
              <a:gd name="T95" fmla="*/ 28 h 62"/>
              <a:gd name="T96" fmla="*/ 41 w 62"/>
              <a:gd name="T97" fmla="*/ 26 h 62"/>
              <a:gd name="T98" fmla="*/ 43 w 62"/>
              <a:gd name="T99" fmla="*/ 23 h 62"/>
              <a:gd name="T100" fmla="*/ 44 w 62"/>
              <a:gd name="T101" fmla="*/ 22 h 62"/>
              <a:gd name="T102" fmla="*/ 41 w 62"/>
              <a:gd name="T103" fmla="*/ 22 h 62"/>
              <a:gd name="T104" fmla="*/ 48 w 62"/>
              <a:gd name="T105" fmla="*/ 48 h 62"/>
              <a:gd name="T106" fmla="*/ 44 w 62"/>
              <a:gd name="T107" fmla="*/ 47 h 62"/>
              <a:gd name="T108" fmla="*/ 41 w 62"/>
              <a:gd name="T109" fmla="*/ 47 h 62"/>
              <a:gd name="T110" fmla="*/ 38 w 62"/>
              <a:gd name="T111" fmla="*/ 46 h 62"/>
              <a:gd name="T112" fmla="*/ 37 w 62"/>
              <a:gd name="T113" fmla="*/ 50 h 62"/>
              <a:gd name="T114" fmla="*/ 36 w 62"/>
              <a:gd name="T115" fmla="*/ 54 h 62"/>
              <a:gd name="T116" fmla="*/ 50 w 62"/>
              <a:gd name="T117" fmla="*/ 49 h 6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2" h="62">
                <a:moveTo>
                  <a:pt x="62" y="31"/>
                </a:moveTo>
                <a:cubicBezTo>
                  <a:pt x="62" y="48"/>
                  <a:pt x="48" y="62"/>
                  <a:pt x="31" y="62"/>
                </a:cubicBez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lose/>
                <a:moveTo>
                  <a:pt x="41" y="22"/>
                </a:moveTo>
                <a:cubicBezTo>
                  <a:pt x="42" y="22"/>
                  <a:pt x="42" y="21"/>
                  <a:pt x="42" y="21"/>
                </a:cubicBezTo>
                <a:cubicBezTo>
                  <a:pt x="42" y="21"/>
                  <a:pt x="42" y="21"/>
                  <a:pt x="43" y="21"/>
                </a:cubicBezTo>
                <a:cubicBezTo>
                  <a:pt x="43" y="20"/>
                  <a:pt x="44" y="20"/>
                  <a:pt x="45" y="20"/>
                </a:cubicBezTo>
                <a:cubicBezTo>
                  <a:pt x="46" y="20"/>
                  <a:pt x="46" y="20"/>
                  <a:pt x="47" y="21"/>
                </a:cubicBezTo>
                <a:cubicBezTo>
                  <a:pt x="47" y="20"/>
                  <a:pt x="48" y="20"/>
                  <a:pt x="48" y="20"/>
                </a:cubicBezTo>
                <a:cubicBezTo>
                  <a:pt x="48" y="19"/>
                  <a:pt x="49" y="19"/>
                  <a:pt x="49" y="19"/>
                </a:cubicBezTo>
                <a:cubicBezTo>
                  <a:pt x="49" y="19"/>
                  <a:pt x="49" y="18"/>
                  <a:pt x="49" y="18"/>
                </a:cubicBezTo>
                <a:cubicBezTo>
                  <a:pt x="49" y="18"/>
                  <a:pt x="48" y="18"/>
                  <a:pt x="48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8" y="17"/>
                  <a:pt x="47" y="17"/>
                  <a:pt x="47" y="17"/>
                </a:cubicBezTo>
                <a:cubicBezTo>
                  <a:pt x="46" y="17"/>
                  <a:pt x="46" y="16"/>
                  <a:pt x="46" y="16"/>
                </a:cubicBezTo>
                <a:cubicBezTo>
                  <a:pt x="46" y="15"/>
                  <a:pt x="45" y="15"/>
                  <a:pt x="45" y="15"/>
                </a:cubicBezTo>
                <a:cubicBezTo>
                  <a:pt x="45" y="15"/>
                  <a:pt x="45" y="14"/>
                  <a:pt x="45" y="14"/>
                </a:cubicBezTo>
                <a:cubicBezTo>
                  <a:pt x="44" y="14"/>
                  <a:pt x="44" y="15"/>
                  <a:pt x="44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2" y="15"/>
                </a:cubicBezTo>
                <a:cubicBezTo>
                  <a:pt x="43" y="15"/>
                  <a:pt x="42" y="15"/>
                  <a:pt x="42" y="15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3"/>
                  <a:pt x="41" y="13"/>
                  <a:pt x="40" y="13"/>
                </a:cubicBezTo>
                <a:cubicBezTo>
                  <a:pt x="40" y="12"/>
                  <a:pt x="38" y="12"/>
                  <a:pt x="38" y="12"/>
                </a:cubicBezTo>
                <a:cubicBezTo>
                  <a:pt x="37" y="13"/>
                  <a:pt x="38" y="13"/>
                  <a:pt x="38" y="14"/>
                </a:cubicBezTo>
                <a:cubicBezTo>
                  <a:pt x="38" y="14"/>
                  <a:pt x="37" y="14"/>
                  <a:pt x="37" y="15"/>
                </a:cubicBezTo>
                <a:cubicBezTo>
                  <a:pt x="37" y="15"/>
                  <a:pt x="38" y="15"/>
                  <a:pt x="38" y="16"/>
                </a:cubicBezTo>
                <a:cubicBezTo>
                  <a:pt x="38" y="17"/>
                  <a:pt x="37" y="17"/>
                  <a:pt x="37" y="17"/>
                </a:cubicBezTo>
                <a:cubicBezTo>
                  <a:pt x="37" y="18"/>
                  <a:pt x="37" y="18"/>
                  <a:pt x="37" y="19"/>
                </a:cubicBezTo>
                <a:cubicBezTo>
                  <a:pt x="38" y="19"/>
                  <a:pt x="37" y="19"/>
                  <a:pt x="37" y="19"/>
                </a:cubicBezTo>
                <a:cubicBezTo>
                  <a:pt x="36" y="20"/>
                  <a:pt x="35" y="19"/>
                  <a:pt x="35" y="18"/>
                </a:cubicBezTo>
                <a:cubicBezTo>
                  <a:pt x="35" y="18"/>
                  <a:pt x="35" y="17"/>
                  <a:pt x="34" y="17"/>
                </a:cubicBezTo>
                <a:cubicBezTo>
                  <a:pt x="34" y="17"/>
                  <a:pt x="33" y="17"/>
                  <a:pt x="33" y="17"/>
                </a:cubicBezTo>
                <a:cubicBezTo>
                  <a:pt x="33" y="16"/>
                  <a:pt x="32" y="16"/>
                  <a:pt x="32" y="16"/>
                </a:cubicBezTo>
                <a:cubicBezTo>
                  <a:pt x="31" y="16"/>
                  <a:pt x="30" y="16"/>
                  <a:pt x="29" y="16"/>
                </a:cubicBezTo>
                <a:cubicBezTo>
                  <a:pt x="30" y="16"/>
                  <a:pt x="29" y="15"/>
                  <a:pt x="29" y="15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2"/>
                  <a:pt x="30" y="11"/>
                  <a:pt x="30" y="11"/>
                </a:cubicBezTo>
                <a:cubicBezTo>
                  <a:pt x="31" y="12"/>
                  <a:pt x="31" y="12"/>
                  <a:pt x="32" y="11"/>
                </a:cubicBezTo>
                <a:cubicBezTo>
                  <a:pt x="32" y="11"/>
                  <a:pt x="32" y="10"/>
                  <a:pt x="33" y="10"/>
                </a:cubicBezTo>
                <a:cubicBezTo>
                  <a:pt x="33" y="9"/>
                  <a:pt x="34" y="10"/>
                  <a:pt x="35" y="10"/>
                </a:cubicBezTo>
                <a:cubicBezTo>
                  <a:pt x="35" y="10"/>
                  <a:pt x="35" y="9"/>
                  <a:pt x="35" y="9"/>
                </a:cubicBezTo>
                <a:cubicBezTo>
                  <a:pt x="35" y="9"/>
                  <a:pt x="35" y="8"/>
                  <a:pt x="35" y="8"/>
                </a:cubicBezTo>
                <a:cubicBezTo>
                  <a:pt x="34" y="7"/>
                  <a:pt x="33" y="8"/>
                  <a:pt x="34" y="8"/>
                </a:cubicBezTo>
                <a:cubicBezTo>
                  <a:pt x="34" y="8"/>
                  <a:pt x="33" y="10"/>
                  <a:pt x="32" y="9"/>
                </a:cubicBezTo>
                <a:cubicBezTo>
                  <a:pt x="32" y="9"/>
                  <a:pt x="32" y="8"/>
                  <a:pt x="31" y="8"/>
                </a:cubicBezTo>
                <a:cubicBezTo>
                  <a:pt x="31" y="8"/>
                  <a:pt x="31" y="8"/>
                  <a:pt x="31" y="9"/>
                </a:cubicBezTo>
                <a:cubicBezTo>
                  <a:pt x="31" y="8"/>
                  <a:pt x="30" y="8"/>
                  <a:pt x="29" y="8"/>
                </a:cubicBezTo>
                <a:cubicBezTo>
                  <a:pt x="30" y="7"/>
                  <a:pt x="29" y="7"/>
                  <a:pt x="29" y="7"/>
                </a:cubicBezTo>
                <a:cubicBezTo>
                  <a:pt x="29" y="6"/>
                  <a:pt x="28" y="6"/>
                  <a:pt x="27" y="6"/>
                </a:cubicBezTo>
                <a:cubicBezTo>
                  <a:pt x="27" y="7"/>
                  <a:pt x="28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8" y="9"/>
                  <a:pt x="28" y="9"/>
                </a:cubicBezTo>
                <a:cubicBezTo>
                  <a:pt x="28" y="9"/>
                  <a:pt x="28" y="10"/>
                  <a:pt x="28" y="10"/>
                </a:cubicBezTo>
                <a:cubicBezTo>
                  <a:pt x="27" y="10"/>
                  <a:pt x="27" y="9"/>
                  <a:pt x="27" y="9"/>
                </a:cubicBezTo>
                <a:cubicBezTo>
                  <a:pt x="28" y="9"/>
                  <a:pt x="26" y="9"/>
                  <a:pt x="26" y="9"/>
                </a:cubicBezTo>
                <a:cubicBezTo>
                  <a:pt x="25" y="9"/>
                  <a:pt x="24" y="9"/>
                  <a:pt x="24" y="9"/>
                </a:cubicBezTo>
                <a:cubicBezTo>
                  <a:pt x="24" y="8"/>
                  <a:pt x="24" y="7"/>
                  <a:pt x="24" y="8"/>
                </a:cubicBezTo>
                <a:cubicBezTo>
                  <a:pt x="24" y="7"/>
                  <a:pt x="23" y="7"/>
                  <a:pt x="23" y="7"/>
                </a:cubicBezTo>
                <a:cubicBezTo>
                  <a:pt x="22" y="7"/>
                  <a:pt x="21" y="8"/>
                  <a:pt x="19" y="9"/>
                </a:cubicBezTo>
                <a:cubicBezTo>
                  <a:pt x="19" y="9"/>
                  <a:pt x="20" y="9"/>
                  <a:pt x="20" y="9"/>
                </a:cubicBezTo>
                <a:cubicBezTo>
                  <a:pt x="20" y="8"/>
                  <a:pt x="20" y="8"/>
                  <a:pt x="21" y="8"/>
                </a:cubicBezTo>
                <a:cubicBezTo>
                  <a:pt x="21" y="8"/>
                  <a:pt x="22" y="7"/>
                  <a:pt x="22" y="8"/>
                </a:cubicBezTo>
                <a:cubicBezTo>
                  <a:pt x="22" y="8"/>
                  <a:pt x="23" y="8"/>
                  <a:pt x="23" y="8"/>
                </a:cubicBezTo>
                <a:cubicBezTo>
                  <a:pt x="23" y="8"/>
                  <a:pt x="23" y="8"/>
                  <a:pt x="23" y="9"/>
                </a:cubicBezTo>
                <a:cubicBezTo>
                  <a:pt x="23" y="8"/>
                  <a:pt x="23" y="9"/>
                  <a:pt x="22" y="9"/>
                </a:cubicBezTo>
                <a:cubicBezTo>
                  <a:pt x="22" y="9"/>
                  <a:pt x="21" y="9"/>
                  <a:pt x="21" y="9"/>
                </a:cubicBezTo>
                <a:cubicBezTo>
                  <a:pt x="21" y="9"/>
                  <a:pt x="22" y="10"/>
                  <a:pt x="22" y="10"/>
                </a:cubicBezTo>
                <a:cubicBezTo>
                  <a:pt x="21" y="9"/>
                  <a:pt x="21" y="9"/>
                  <a:pt x="20" y="9"/>
                </a:cubicBezTo>
                <a:cubicBezTo>
                  <a:pt x="20" y="9"/>
                  <a:pt x="19" y="9"/>
                  <a:pt x="19" y="9"/>
                </a:cubicBezTo>
                <a:cubicBezTo>
                  <a:pt x="15" y="11"/>
                  <a:pt x="12" y="14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10" y="19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3" y="20"/>
                  <a:pt x="13" y="21"/>
                </a:cubicBezTo>
                <a:cubicBezTo>
                  <a:pt x="13" y="21"/>
                  <a:pt x="13" y="21"/>
                  <a:pt x="14" y="21"/>
                </a:cubicBezTo>
                <a:cubicBezTo>
                  <a:pt x="14" y="22"/>
                  <a:pt x="13" y="22"/>
                  <a:pt x="13" y="22"/>
                </a:cubicBezTo>
                <a:cubicBezTo>
                  <a:pt x="13" y="22"/>
                  <a:pt x="12" y="21"/>
                  <a:pt x="12" y="22"/>
                </a:cubicBezTo>
                <a:cubicBezTo>
                  <a:pt x="12" y="22"/>
                  <a:pt x="12" y="23"/>
                  <a:pt x="13" y="23"/>
                </a:cubicBezTo>
                <a:cubicBezTo>
                  <a:pt x="12" y="23"/>
                  <a:pt x="12" y="25"/>
                  <a:pt x="12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3" y="28"/>
                  <a:pt x="13" y="28"/>
                </a:cubicBezTo>
                <a:cubicBezTo>
                  <a:pt x="13" y="28"/>
                  <a:pt x="14" y="30"/>
                  <a:pt x="15" y="30"/>
                </a:cubicBezTo>
                <a:cubicBezTo>
                  <a:pt x="15" y="30"/>
                  <a:pt x="16" y="31"/>
                  <a:pt x="16" y="31"/>
                </a:cubicBezTo>
                <a:cubicBezTo>
                  <a:pt x="17" y="32"/>
                  <a:pt x="17" y="33"/>
                  <a:pt x="17" y="33"/>
                </a:cubicBezTo>
                <a:cubicBezTo>
                  <a:pt x="17" y="34"/>
                  <a:pt x="18" y="34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9" y="35"/>
                  <a:pt x="19" y="36"/>
                </a:cubicBezTo>
                <a:cubicBezTo>
                  <a:pt x="19" y="36"/>
                  <a:pt x="19" y="37"/>
                  <a:pt x="19" y="37"/>
                </a:cubicBezTo>
                <a:cubicBezTo>
                  <a:pt x="20" y="36"/>
                  <a:pt x="19" y="35"/>
                  <a:pt x="18" y="34"/>
                </a:cubicBezTo>
                <a:cubicBezTo>
                  <a:pt x="18" y="34"/>
                  <a:pt x="18" y="34"/>
                  <a:pt x="18" y="33"/>
                </a:cubicBezTo>
                <a:cubicBezTo>
                  <a:pt x="18" y="33"/>
                  <a:pt x="18" y="32"/>
                  <a:pt x="17" y="32"/>
                </a:cubicBezTo>
                <a:cubicBezTo>
                  <a:pt x="18" y="32"/>
                  <a:pt x="18" y="32"/>
                  <a:pt x="18" y="33"/>
                </a:cubicBezTo>
                <a:cubicBezTo>
                  <a:pt x="18" y="33"/>
                  <a:pt x="20" y="35"/>
                  <a:pt x="20" y="35"/>
                </a:cubicBezTo>
                <a:cubicBezTo>
                  <a:pt x="20" y="35"/>
                  <a:pt x="21" y="37"/>
                  <a:pt x="21" y="37"/>
                </a:cubicBezTo>
                <a:cubicBezTo>
                  <a:pt x="21" y="37"/>
                  <a:pt x="22" y="37"/>
                  <a:pt x="22" y="38"/>
                </a:cubicBezTo>
                <a:cubicBezTo>
                  <a:pt x="22" y="38"/>
                  <a:pt x="22" y="39"/>
                  <a:pt x="23" y="40"/>
                </a:cubicBezTo>
                <a:cubicBezTo>
                  <a:pt x="23" y="41"/>
                  <a:pt x="24" y="41"/>
                  <a:pt x="25" y="41"/>
                </a:cubicBezTo>
                <a:cubicBezTo>
                  <a:pt x="25" y="42"/>
                  <a:pt x="26" y="42"/>
                  <a:pt x="26" y="42"/>
                </a:cubicBezTo>
                <a:cubicBezTo>
                  <a:pt x="27" y="43"/>
                  <a:pt x="27" y="42"/>
                  <a:pt x="28" y="42"/>
                </a:cubicBezTo>
                <a:cubicBezTo>
                  <a:pt x="29" y="42"/>
                  <a:pt x="29" y="43"/>
                  <a:pt x="30" y="44"/>
                </a:cubicBezTo>
                <a:cubicBezTo>
                  <a:pt x="31" y="44"/>
                  <a:pt x="32" y="44"/>
                  <a:pt x="32" y="44"/>
                </a:cubicBezTo>
                <a:cubicBezTo>
                  <a:pt x="32" y="44"/>
                  <a:pt x="33" y="46"/>
                  <a:pt x="33" y="46"/>
                </a:cubicBezTo>
                <a:cubicBezTo>
                  <a:pt x="34" y="46"/>
                  <a:pt x="34" y="47"/>
                  <a:pt x="35" y="47"/>
                </a:cubicBezTo>
                <a:cubicBezTo>
                  <a:pt x="35" y="47"/>
                  <a:pt x="35" y="47"/>
                  <a:pt x="35" y="47"/>
                </a:cubicBezTo>
                <a:cubicBezTo>
                  <a:pt x="35" y="47"/>
                  <a:pt x="36" y="48"/>
                  <a:pt x="36" y="48"/>
                </a:cubicBezTo>
                <a:cubicBezTo>
                  <a:pt x="36" y="48"/>
                  <a:pt x="36" y="47"/>
                  <a:pt x="36" y="47"/>
                </a:cubicBezTo>
                <a:cubicBezTo>
                  <a:pt x="36" y="47"/>
                  <a:pt x="35" y="47"/>
                  <a:pt x="34" y="46"/>
                </a:cubicBezTo>
                <a:cubicBezTo>
                  <a:pt x="34" y="46"/>
                  <a:pt x="34" y="45"/>
                  <a:pt x="34" y="45"/>
                </a:cubicBezTo>
                <a:cubicBezTo>
                  <a:pt x="35" y="45"/>
                  <a:pt x="35" y="44"/>
                  <a:pt x="34" y="43"/>
                </a:cubicBezTo>
                <a:cubicBezTo>
                  <a:pt x="34" y="43"/>
                  <a:pt x="34" y="43"/>
                  <a:pt x="34" y="42"/>
                </a:cubicBezTo>
                <a:cubicBezTo>
                  <a:pt x="33" y="43"/>
                  <a:pt x="33" y="42"/>
                  <a:pt x="32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2"/>
                  <a:pt x="32" y="43"/>
                  <a:pt x="32" y="42"/>
                </a:cubicBezTo>
                <a:cubicBezTo>
                  <a:pt x="32" y="42"/>
                  <a:pt x="32" y="41"/>
                  <a:pt x="32" y="41"/>
                </a:cubicBezTo>
                <a:cubicBezTo>
                  <a:pt x="32" y="40"/>
                  <a:pt x="33" y="39"/>
                  <a:pt x="32" y="39"/>
                </a:cubicBezTo>
                <a:cubicBezTo>
                  <a:pt x="31" y="39"/>
                  <a:pt x="31" y="39"/>
                  <a:pt x="31" y="40"/>
                </a:cubicBezTo>
                <a:cubicBezTo>
                  <a:pt x="30" y="40"/>
                  <a:pt x="30" y="40"/>
                  <a:pt x="30" y="41"/>
                </a:cubicBezTo>
                <a:cubicBezTo>
                  <a:pt x="30" y="41"/>
                  <a:pt x="28" y="41"/>
                  <a:pt x="28" y="41"/>
                </a:cubicBezTo>
                <a:cubicBezTo>
                  <a:pt x="27" y="40"/>
                  <a:pt x="27" y="39"/>
                  <a:pt x="27" y="38"/>
                </a:cubicBezTo>
                <a:cubicBezTo>
                  <a:pt x="27" y="37"/>
                  <a:pt x="27" y="36"/>
                  <a:pt x="27" y="35"/>
                </a:cubicBezTo>
                <a:cubicBezTo>
                  <a:pt x="27" y="35"/>
                  <a:pt x="27" y="34"/>
                  <a:pt x="27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9" y="33"/>
                  <a:pt x="30" y="34"/>
                </a:cubicBezTo>
                <a:cubicBezTo>
                  <a:pt x="30" y="34"/>
                  <a:pt x="31" y="34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1" y="33"/>
                  <a:pt x="32" y="33"/>
                </a:cubicBezTo>
                <a:cubicBezTo>
                  <a:pt x="32" y="33"/>
                  <a:pt x="33" y="33"/>
                  <a:pt x="33" y="33"/>
                </a:cubicBezTo>
                <a:cubicBezTo>
                  <a:pt x="34" y="34"/>
                  <a:pt x="34" y="34"/>
                  <a:pt x="34" y="33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5"/>
                  <a:pt x="35" y="36"/>
                  <a:pt x="36" y="36"/>
                </a:cubicBezTo>
                <a:cubicBezTo>
                  <a:pt x="36" y="37"/>
                  <a:pt x="36" y="35"/>
                  <a:pt x="36" y="35"/>
                </a:cubicBezTo>
                <a:cubicBezTo>
                  <a:pt x="36" y="35"/>
                  <a:pt x="36" y="33"/>
                  <a:pt x="36" y="33"/>
                </a:cubicBezTo>
                <a:cubicBezTo>
                  <a:pt x="35" y="33"/>
                  <a:pt x="35" y="32"/>
                  <a:pt x="36" y="31"/>
                </a:cubicBezTo>
                <a:cubicBezTo>
                  <a:pt x="36" y="31"/>
                  <a:pt x="37" y="31"/>
                  <a:pt x="37" y="31"/>
                </a:cubicBezTo>
                <a:cubicBezTo>
                  <a:pt x="38" y="30"/>
                  <a:pt x="38" y="30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8" y="29"/>
                  <a:pt x="38" y="28"/>
                  <a:pt x="38" y="29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8" y="27"/>
                  <a:pt x="38" y="27"/>
                </a:cubicBezTo>
                <a:cubicBezTo>
                  <a:pt x="39" y="28"/>
                  <a:pt x="40" y="27"/>
                  <a:pt x="39" y="26"/>
                </a:cubicBezTo>
                <a:cubicBezTo>
                  <a:pt x="40" y="26"/>
                  <a:pt x="41" y="26"/>
                  <a:pt x="41" y="26"/>
                </a:cubicBezTo>
                <a:cubicBezTo>
                  <a:pt x="41" y="26"/>
                  <a:pt x="41" y="25"/>
                  <a:pt x="41" y="25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3" y="24"/>
                  <a:pt x="43" y="23"/>
                </a:cubicBezTo>
                <a:cubicBezTo>
                  <a:pt x="44" y="24"/>
                  <a:pt x="45" y="23"/>
                  <a:pt x="44" y="22"/>
                </a:cubicBezTo>
                <a:cubicBezTo>
                  <a:pt x="44" y="22"/>
                  <a:pt x="44" y="22"/>
                  <a:pt x="43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5" y="21"/>
                  <a:pt x="44" y="21"/>
                  <a:pt x="44" y="21"/>
                </a:cubicBezTo>
                <a:cubicBezTo>
                  <a:pt x="43" y="21"/>
                  <a:pt x="43" y="21"/>
                  <a:pt x="42" y="21"/>
                </a:cubicBezTo>
                <a:cubicBezTo>
                  <a:pt x="42" y="22"/>
                  <a:pt x="42" y="22"/>
                  <a:pt x="41" y="22"/>
                </a:cubicBezTo>
                <a:close/>
                <a:moveTo>
                  <a:pt x="50" y="49"/>
                </a:moveTo>
                <a:cubicBezTo>
                  <a:pt x="50" y="49"/>
                  <a:pt x="49" y="49"/>
                  <a:pt x="49" y="49"/>
                </a:cubicBezTo>
                <a:cubicBezTo>
                  <a:pt x="49" y="49"/>
                  <a:pt x="48" y="48"/>
                  <a:pt x="48" y="48"/>
                </a:cubicBezTo>
                <a:cubicBezTo>
                  <a:pt x="48" y="48"/>
                  <a:pt x="47" y="47"/>
                  <a:pt x="47" y="47"/>
                </a:cubicBezTo>
                <a:cubicBezTo>
                  <a:pt x="46" y="46"/>
                  <a:pt x="46" y="46"/>
                  <a:pt x="45" y="46"/>
                </a:cubicBezTo>
                <a:cubicBezTo>
                  <a:pt x="45" y="46"/>
                  <a:pt x="44" y="47"/>
                  <a:pt x="44" y="47"/>
                </a:cubicBezTo>
                <a:cubicBezTo>
                  <a:pt x="44" y="46"/>
                  <a:pt x="43" y="46"/>
                  <a:pt x="43" y="46"/>
                </a:cubicBezTo>
                <a:cubicBezTo>
                  <a:pt x="42" y="46"/>
                  <a:pt x="42" y="45"/>
                  <a:pt x="41" y="46"/>
                </a:cubicBezTo>
                <a:cubicBezTo>
                  <a:pt x="41" y="46"/>
                  <a:pt x="41" y="46"/>
                  <a:pt x="41" y="47"/>
                </a:cubicBezTo>
                <a:cubicBezTo>
                  <a:pt x="40" y="46"/>
                  <a:pt x="41" y="46"/>
                  <a:pt x="41" y="45"/>
                </a:cubicBezTo>
                <a:cubicBezTo>
                  <a:pt x="40" y="45"/>
                  <a:pt x="39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38" y="47"/>
                  <a:pt x="38" y="47"/>
                  <a:pt x="38" y="47"/>
                </a:cubicBezTo>
                <a:cubicBezTo>
                  <a:pt x="38" y="47"/>
                  <a:pt x="37" y="47"/>
                  <a:pt x="37" y="47"/>
                </a:cubicBezTo>
                <a:cubicBezTo>
                  <a:pt x="37" y="48"/>
                  <a:pt x="37" y="49"/>
                  <a:pt x="37" y="50"/>
                </a:cubicBezTo>
                <a:cubicBezTo>
                  <a:pt x="38" y="50"/>
                  <a:pt x="37" y="51"/>
                  <a:pt x="37" y="52"/>
                </a:cubicBezTo>
                <a:cubicBezTo>
                  <a:pt x="37" y="52"/>
                  <a:pt x="36" y="53"/>
                  <a:pt x="36" y="53"/>
                </a:cubicBezTo>
                <a:cubicBezTo>
                  <a:pt x="36" y="54"/>
                  <a:pt x="36" y="54"/>
                  <a:pt x="36" y="54"/>
                </a:cubicBezTo>
                <a:cubicBezTo>
                  <a:pt x="36" y="55"/>
                  <a:pt x="36" y="55"/>
                  <a:pt x="36" y="56"/>
                </a:cubicBezTo>
                <a:cubicBezTo>
                  <a:pt x="36" y="56"/>
                  <a:pt x="36" y="56"/>
                  <a:pt x="36" y="57"/>
                </a:cubicBezTo>
                <a:cubicBezTo>
                  <a:pt x="41" y="56"/>
                  <a:pt x="46" y="53"/>
                  <a:pt x="50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97" name="Freeform 92">
            <a:extLst>
              <a:ext uri="{FF2B5EF4-FFF2-40B4-BE49-F238E27FC236}">
                <a16:creationId xmlns:a16="http://schemas.microsoft.com/office/drawing/2014/main" id="{B5A3125D-6C86-F944-B26B-14711FEB0E23}"/>
              </a:ext>
            </a:extLst>
          </p:cNvPr>
          <p:cNvSpPr>
            <a:spLocks noEditPoints="1"/>
          </p:cNvSpPr>
          <p:nvPr/>
        </p:nvSpPr>
        <p:spPr bwMode="auto">
          <a:xfrm>
            <a:off x="5453063" y="2743200"/>
            <a:ext cx="247650" cy="230188"/>
          </a:xfrm>
          <a:custGeom>
            <a:avLst/>
            <a:gdLst>
              <a:gd name="T0" fmla="*/ 20 w 72"/>
              <a:gd name="T1" fmla="*/ 47 h 67"/>
              <a:gd name="T2" fmla="*/ 5 w 72"/>
              <a:gd name="T3" fmla="*/ 29 h 67"/>
              <a:gd name="T4" fmla="*/ 2 w 72"/>
              <a:gd name="T5" fmla="*/ 19 h 67"/>
              <a:gd name="T6" fmla="*/ 11 w 72"/>
              <a:gd name="T7" fmla="*/ 17 h 67"/>
              <a:gd name="T8" fmla="*/ 21 w 72"/>
              <a:gd name="T9" fmla="*/ 24 h 67"/>
              <a:gd name="T10" fmla="*/ 20 w 72"/>
              <a:gd name="T11" fmla="*/ 47 h 67"/>
              <a:gd name="T12" fmla="*/ 33 w 72"/>
              <a:gd name="T13" fmla="*/ 57 h 67"/>
              <a:gd name="T14" fmla="*/ 27 w 72"/>
              <a:gd name="T15" fmla="*/ 59 h 67"/>
              <a:gd name="T16" fmla="*/ 23 w 72"/>
              <a:gd name="T17" fmla="*/ 58 h 67"/>
              <a:gd name="T18" fmla="*/ 22 w 72"/>
              <a:gd name="T19" fmla="*/ 49 h 67"/>
              <a:gd name="T20" fmla="*/ 22 w 72"/>
              <a:gd name="T21" fmla="*/ 18 h 67"/>
              <a:gd name="T22" fmla="*/ 25 w 72"/>
              <a:gd name="T23" fmla="*/ 9 h 67"/>
              <a:gd name="T24" fmla="*/ 28 w 72"/>
              <a:gd name="T25" fmla="*/ 9 h 67"/>
              <a:gd name="T26" fmla="*/ 34 w 72"/>
              <a:gd name="T27" fmla="*/ 12 h 67"/>
              <a:gd name="T28" fmla="*/ 33 w 72"/>
              <a:gd name="T29" fmla="*/ 57 h 67"/>
              <a:gd name="T30" fmla="*/ 44 w 72"/>
              <a:gd name="T31" fmla="*/ 52 h 67"/>
              <a:gd name="T32" fmla="*/ 41 w 72"/>
              <a:gd name="T33" fmla="*/ 42 h 67"/>
              <a:gd name="T34" fmla="*/ 41 w 72"/>
              <a:gd name="T35" fmla="*/ 27 h 67"/>
              <a:gd name="T36" fmla="*/ 37 w 72"/>
              <a:gd name="T37" fmla="*/ 14 h 67"/>
              <a:gd name="T38" fmla="*/ 46 w 72"/>
              <a:gd name="T39" fmla="*/ 22 h 67"/>
              <a:gd name="T40" fmla="*/ 47 w 72"/>
              <a:gd name="T41" fmla="*/ 25 h 67"/>
              <a:gd name="T42" fmla="*/ 47 w 72"/>
              <a:gd name="T43" fmla="*/ 39 h 67"/>
              <a:gd name="T44" fmla="*/ 44 w 72"/>
              <a:gd name="T45" fmla="*/ 52 h 67"/>
              <a:gd name="T46" fmla="*/ 58 w 72"/>
              <a:gd name="T47" fmla="*/ 63 h 67"/>
              <a:gd name="T48" fmla="*/ 51 w 72"/>
              <a:gd name="T49" fmla="*/ 67 h 67"/>
              <a:gd name="T50" fmla="*/ 48 w 72"/>
              <a:gd name="T51" fmla="*/ 66 h 67"/>
              <a:gd name="T52" fmla="*/ 45 w 72"/>
              <a:gd name="T53" fmla="*/ 57 h 67"/>
              <a:gd name="T54" fmla="*/ 45 w 72"/>
              <a:gd name="T55" fmla="*/ 11 h 67"/>
              <a:gd name="T56" fmla="*/ 48 w 72"/>
              <a:gd name="T57" fmla="*/ 1 h 67"/>
              <a:gd name="T58" fmla="*/ 51 w 72"/>
              <a:gd name="T59" fmla="*/ 0 h 67"/>
              <a:gd name="T60" fmla="*/ 58 w 72"/>
              <a:gd name="T61" fmla="*/ 4 h 67"/>
              <a:gd name="T62" fmla="*/ 58 w 72"/>
              <a:gd name="T63" fmla="*/ 63 h 6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2" h="67">
                <a:moveTo>
                  <a:pt x="20" y="47"/>
                </a:moveTo>
                <a:cubicBezTo>
                  <a:pt x="17" y="35"/>
                  <a:pt x="5" y="29"/>
                  <a:pt x="5" y="29"/>
                </a:cubicBezTo>
                <a:cubicBezTo>
                  <a:pt x="2" y="27"/>
                  <a:pt x="0" y="23"/>
                  <a:pt x="2" y="19"/>
                </a:cubicBezTo>
                <a:cubicBezTo>
                  <a:pt x="4" y="16"/>
                  <a:pt x="8" y="15"/>
                  <a:pt x="11" y="17"/>
                </a:cubicBezTo>
                <a:cubicBezTo>
                  <a:pt x="12" y="17"/>
                  <a:pt x="16" y="19"/>
                  <a:pt x="21" y="24"/>
                </a:cubicBezTo>
                <a:cubicBezTo>
                  <a:pt x="23" y="29"/>
                  <a:pt x="25" y="39"/>
                  <a:pt x="20" y="47"/>
                </a:cubicBezTo>
                <a:close/>
                <a:moveTo>
                  <a:pt x="33" y="57"/>
                </a:moveTo>
                <a:cubicBezTo>
                  <a:pt x="32" y="58"/>
                  <a:pt x="29" y="59"/>
                  <a:pt x="27" y="59"/>
                </a:cubicBezTo>
                <a:cubicBezTo>
                  <a:pt x="26" y="59"/>
                  <a:pt x="25" y="59"/>
                  <a:pt x="23" y="58"/>
                </a:cubicBezTo>
                <a:cubicBezTo>
                  <a:pt x="20" y="56"/>
                  <a:pt x="20" y="52"/>
                  <a:pt x="22" y="49"/>
                </a:cubicBezTo>
                <a:cubicBezTo>
                  <a:pt x="30" y="37"/>
                  <a:pt x="22" y="19"/>
                  <a:pt x="22" y="18"/>
                </a:cubicBezTo>
                <a:cubicBezTo>
                  <a:pt x="20" y="15"/>
                  <a:pt x="21" y="11"/>
                  <a:pt x="25" y="9"/>
                </a:cubicBezTo>
                <a:cubicBezTo>
                  <a:pt x="26" y="9"/>
                  <a:pt x="27" y="9"/>
                  <a:pt x="28" y="9"/>
                </a:cubicBezTo>
                <a:cubicBezTo>
                  <a:pt x="30" y="9"/>
                  <a:pt x="33" y="10"/>
                  <a:pt x="34" y="12"/>
                </a:cubicBezTo>
                <a:cubicBezTo>
                  <a:pt x="34" y="13"/>
                  <a:pt x="46" y="38"/>
                  <a:pt x="33" y="57"/>
                </a:cubicBezTo>
                <a:close/>
                <a:moveTo>
                  <a:pt x="44" y="52"/>
                </a:moveTo>
                <a:cubicBezTo>
                  <a:pt x="44" y="48"/>
                  <a:pt x="43" y="45"/>
                  <a:pt x="41" y="42"/>
                </a:cubicBezTo>
                <a:cubicBezTo>
                  <a:pt x="42" y="37"/>
                  <a:pt x="42" y="32"/>
                  <a:pt x="41" y="27"/>
                </a:cubicBezTo>
                <a:cubicBezTo>
                  <a:pt x="40" y="21"/>
                  <a:pt x="39" y="16"/>
                  <a:pt x="37" y="14"/>
                </a:cubicBezTo>
                <a:cubicBezTo>
                  <a:pt x="40" y="16"/>
                  <a:pt x="43" y="18"/>
                  <a:pt x="46" y="22"/>
                </a:cubicBezTo>
                <a:cubicBezTo>
                  <a:pt x="46" y="23"/>
                  <a:pt x="46" y="24"/>
                  <a:pt x="47" y="25"/>
                </a:cubicBezTo>
                <a:cubicBezTo>
                  <a:pt x="47" y="30"/>
                  <a:pt x="47" y="35"/>
                  <a:pt x="47" y="39"/>
                </a:cubicBezTo>
                <a:cubicBezTo>
                  <a:pt x="46" y="43"/>
                  <a:pt x="45" y="48"/>
                  <a:pt x="44" y="52"/>
                </a:cubicBezTo>
                <a:close/>
                <a:moveTo>
                  <a:pt x="58" y="63"/>
                </a:moveTo>
                <a:cubicBezTo>
                  <a:pt x="56" y="66"/>
                  <a:pt x="54" y="67"/>
                  <a:pt x="51" y="67"/>
                </a:cubicBezTo>
                <a:cubicBezTo>
                  <a:pt x="50" y="67"/>
                  <a:pt x="49" y="67"/>
                  <a:pt x="48" y="66"/>
                </a:cubicBezTo>
                <a:cubicBezTo>
                  <a:pt x="45" y="65"/>
                  <a:pt x="43" y="61"/>
                  <a:pt x="45" y="57"/>
                </a:cubicBezTo>
                <a:cubicBezTo>
                  <a:pt x="56" y="32"/>
                  <a:pt x="45" y="11"/>
                  <a:pt x="45" y="11"/>
                </a:cubicBezTo>
                <a:cubicBezTo>
                  <a:pt x="43" y="7"/>
                  <a:pt x="45" y="3"/>
                  <a:pt x="48" y="1"/>
                </a:cubicBezTo>
                <a:cubicBezTo>
                  <a:pt x="49" y="1"/>
                  <a:pt x="50" y="0"/>
                  <a:pt x="51" y="0"/>
                </a:cubicBezTo>
                <a:cubicBezTo>
                  <a:pt x="54" y="0"/>
                  <a:pt x="57" y="2"/>
                  <a:pt x="58" y="4"/>
                </a:cubicBezTo>
                <a:cubicBezTo>
                  <a:pt x="58" y="5"/>
                  <a:pt x="72" y="32"/>
                  <a:pt x="58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98" name="Freeform 93">
            <a:extLst>
              <a:ext uri="{FF2B5EF4-FFF2-40B4-BE49-F238E27FC236}">
                <a16:creationId xmlns:a16="http://schemas.microsoft.com/office/drawing/2014/main" id="{76C40F9E-859F-E84C-B628-2485703EDA43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2760663"/>
            <a:ext cx="209550" cy="212725"/>
          </a:xfrm>
          <a:custGeom>
            <a:avLst/>
            <a:gdLst>
              <a:gd name="T0" fmla="*/ 61 w 61"/>
              <a:gd name="T1" fmla="*/ 51 h 62"/>
              <a:gd name="T2" fmla="*/ 50 w 61"/>
              <a:gd name="T3" fmla="*/ 62 h 62"/>
              <a:gd name="T4" fmla="*/ 11 w 61"/>
              <a:gd name="T5" fmla="*/ 62 h 62"/>
              <a:gd name="T6" fmla="*/ 0 w 61"/>
              <a:gd name="T7" fmla="*/ 51 h 62"/>
              <a:gd name="T8" fmla="*/ 0 w 61"/>
              <a:gd name="T9" fmla="*/ 12 h 62"/>
              <a:gd name="T10" fmla="*/ 11 w 61"/>
              <a:gd name="T11" fmla="*/ 0 h 62"/>
              <a:gd name="T12" fmla="*/ 50 w 61"/>
              <a:gd name="T13" fmla="*/ 0 h 62"/>
              <a:gd name="T14" fmla="*/ 61 w 61"/>
              <a:gd name="T15" fmla="*/ 12 h 62"/>
              <a:gd name="T16" fmla="*/ 61 w 61"/>
              <a:gd name="T17" fmla="*/ 51 h 62"/>
              <a:gd name="T18" fmla="*/ 47 w 61"/>
              <a:gd name="T19" fmla="*/ 11 h 62"/>
              <a:gd name="T20" fmla="*/ 41 w 61"/>
              <a:gd name="T21" fmla="*/ 11 h 62"/>
              <a:gd name="T22" fmla="*/ 31 w 61"/>
              <a:gd name="T23" fmla="*/ 31 h 62"/>
              <a:gd name="T24" fmla="*/ 30 w 61"/>
              <a:gd name="T25" fmla="*/ 31 h 62"/>
              <a:gd name="T26" fmla="*/ 21 w 61"/>
              <a:gd name="T27" fmla="*/ 11 h 62"/>
              <a:gd name="T28" fmla="*/ 15 w 61"/>
              <a:gd name="T29" fmla="*/ 11 h 62"/>
              <a:gd name="T30" fmla="*/ 28 w 61"/>
              <a:gd name="T31" fmla="*/ 35 h 62"/>
              <a:gd name="T32" fmla="*/ 28 w 61"/>
              <a:gd name="T33" fmla="*/ 53 h 62"/>
              <a:gd name="T34" fmla="*/ 33 w 61"/>
              <a:gd name="T35" fmla="*/ 53 h 62"/>
              <a:gd name="T36" fmla="*/ 33 w 61"/>
              <a:gd name="T37" fmla="*/ 35 h 62"/>
              <a:gd name="T38" fmla="*/ 47 w 61"/>
              <a:gd name="T39" fmla="*/ 11 h 6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47" y="11"/>
                </a:moveTo>
                <a:cubicBezTo>
                  <a:pt x="41" y="11"/>
                  <a:pt x="41" y="11"/>
                  <a:pt x="41" y="11"/>
                </a:cubicBezTo>
                <a:cubicBezTo>
                  <a:pt x="37" y="18"/>
                  <a:pt x="33" y="24"/>
                  <a:pt x="31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27" y="25"/>
                  <a:pt x="24" y="18"/>
                  <a:pt x="21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28" y="35"/>
                  <a:pt x="28" y="35"/>
                  <a:pt x="28" y="35"/>
                </a:cubicBezTo>
                <a:cubicBezTo>
                  <a:pt x="28" y="53"/>
                  <a:pt x="28" y="53"/>
                  <a:pt x="28" y="53"/>
                </a:cubicBezTo>
                <a:cubicBezTo>
                  <a:pt x="33" y="53"/>
                  <a:pt x="33" y="53"/>
                  <a:pt x="33" y="53"/>
                </a:cubicBezTo>
                <a:cubicBezTo>
                  <a:pt x="33" y="35"/>
                  <a:pt x="33" y="35"/>
                  <a:pt x="33" y="35"/>
                </a:cubicBezTo>
                <a:lnTo>
                  <a:pt x="47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399" name="Freeform 94">
            <a:extLst>
              <a:ext uri="{FF2B5EF4-FFF2-40B4-BE49-F238E27FC236}">
                <a16:creationId xmlns:a16="http://schemas.microsoft.com/office/drawing/2014/main" id="{D0E239F4-9249-1B40-AFB8-D876644F19D6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2743200"/>
            <a:ext cx="212725" cy="247650"/>
          </a:xfrm>
          <a:custGeom>
            <a:avLst/>
            <a:gdLst>
              <a:gd name="T0" fmla="*/ 59 w 62"/>
              <a:gd name="T1" fmla="*/ 47 h 72"/>
              <a:gd name="T2" fmla="*/ 57 w 62"/>
              <a:gd name="T3" fmla="*/ 56 h 72"/>
              <a:gd name="T4" fmla="*/ 57 w 62"/>
              <a:gd name="T5" fmla="*/ 67 h 72"/>
              <a:gd name="T6" fmla="*/ 52 w 62"/>
              <a:gd name="T7" fmla="*/ 72 h 72"/>
              <a:gd name="T8" fmla="*/ 26 w 62"/>
              <a:gd name="T9" fmla="*/ 72 h 72"/>
              <a:gd name="T10" fmla="*/ 21 w 62"/>
              <a:gd name="T11" fmla="*/ 67 h 72"/>
              <a:gd name="T12" fmla="*/ 21 w 62"/>
              <a:gd name="T13" fmla="*/ 56 h 72"/>
              <a:gd name="T14" fmla="*/ 16 w 62"/>
              <a:gd name="T15" fmla="*/ 50 h 72"/>
              <a:gd name="T16" fmla="*/ 11 w 62"/>
              <a:gd name="T17" fmla="*/ 46 h 72"/>
              <a:gd name="T18" fmla="*/ 0 w 62"/>
              <a:gd name="T19" fmla="*/ 36 h 72"/>
              <a:gd name="T20" fmla="*/ 11 w 62"/>
              <a:gd name="T21" fmla="*/ 25 h 72"/>
              <a:gd name="T22" fmla="*/ 16 w 62"/>
              <a:gd name="T23" fmla="*/ 26 h 72"/>
              <a:gd name="T24" fmla="*/ 16 w 62"/>
              <a:gd name="T25" fmla="*/ 11 h 72"/>
              <a:gd name="T26" fmla="*/ 26 w 62"/>
              <a:gd name="T27" fmla="*/ 0 h 72"/>
              <a:gd name="T28" fmla="*/ 36 w 62"/>
              <a:gd name="T29" fmla="*/ 11 h 72"/>
              <a:gd name="T30" fmla="*/ 36 w 62"/>
              <a:gd name="T31" fmla="*/ 17 h 72"/>
              <a:gd name="T32" fmla="*/ 41 w 62"/>
              <a:gd name="T33" fmla="*/ 19 h 72"/>
              <a:gd name="T34" fmla="*/ 43 w 62"/>
              <a:gd name="T35" fmla="*/ 19 h 72"/>
              <a:gd name="T36" fmla="*/ 50 w 62"/>
              <a:gd name="T37" fmla="*/ 21 h 72"/>
              <a:gd name="T38" fmla="*/ 62 w 62"/>
              <a:gd name="T39" fmla="*/ 34 h 72"/>
              <a:gd name="T40" fmla="*/ 59 w 62"/>
              <a:gd name="T41" fmla="*/ 47 h 72"/>
              <a:gd name="T42" fmla="*/ 50 w 62"/>
              <a:gd name="T43" fmla="*/ 26 h 72"/>
              <a:gd name="T44" fmla="*/ 48 w 62"/>
              <a:gd name="T45" fmla="*/ 26 h 72"/>
              <a:gd name="T46" fmla="*/ 43 w 62"/>
              <a:gd name="T47" fmla="*/ 24 h 72"/>
              <a:gd name="T48" fmla="*/ 40 w 62"/>
              <a:gd name="T49" fmla="*/ 25 h 72"/>
              <a:gd name="T50" fmla="*/ 35 w 62"/>
              <a:gd name="T51" fmla="*/ 22 h 72"/>
              <a:gd name="T52" fmla="*/ 31 w 62"/>
              <a:gd name="T53" fmla="*/ 24 h 72"/>
              <a:gd name="T54" fmla="*/ 31 w 62"/>
              <a:gd name="T55" fmla="*/ 11 h 72"/>
              <a:gd name="T56" fmla="*/ 26 w 62"/>
              <a:gd name="T57" fmla="*/ 5 h 72"/>
              <a:gd name="T58" fmla="*/ 21 w 62"/>
              <a:gd name="T59" fmla="*/ 11 h 72"/>
              <a:gd name="T60" fmla="*/ 21 w 62"/>
              <a:gd name="T61" fmla="*/ 34 h 72"/>
              <a:gd name="T62" fmla="*/ 11 w 62"/>
              <a:gd name="T63" fmla="*/ 30 h 72"/>
              <a:gd name="T64" fmla="*/ 6 w 62"/>
              <a:gd name="T65" fmla="*/ 36 h 72"/>
              <a:gd name="T66" fmla="*/ 11 w 62"/>
              <a:gd name="T67" fmla="*/ 40 h 72"/>
              <a:gd name="T68" fmla="*/ 14 w 62"/>
              <a:gd name="T69" fmla="*/ 41 h 72"/>
              <a:gd name="T70" fmla="*/ 20 w 62"/>
              <a:gd name="T71" fmla="*/ 46 h 72"/>
              <a:gd name="T72" fmla="*/ 26 w 62"/>
              <a:gd name="T73" fmla="*/ 56 h 72"/>
              <a:gd name="T74" fmla="*/ 26 w 62"/>
              <a:gd name="T75" fmla="*/ 57 h 72"/>
              <a:gd name="T76" fmla="*/ 52 w 62"/>
              <a:gd name="T77" fmla="*/ 57 h 72"/>
              <a:gd name="T78" fmla="*/ 52 w 62"/>
              <a:gd name="T79" fmla="*/ 56 h 72"/>
              <a:gd name="T80" fmla="*/ 57 w 62"/>
              <a:gd name="T81" fmla="*/ 34 h 72"/>
              <a:gd name="T82" fmla="*/ 50 w 62"/>
              <a:gd name="T83" fmla="*/ 26 h 72"/>
              <a:gd name="T84" fmla="*/ 49 w 62"/>
              <a:gd name="T85" fmla="*/ 62 h 72"/>
              <a:gd name="T86" fmla="*/ 47 w 62"/>
              <a:gd name="T87" fmla="*/ 65 h 72"/>
              <a:gd name="T88" fmla="*/ 49 w 62"/>
              <a:gd name="T89" fmla="*/ 67 h 72"/>
              <a:gd name="T90" fmla="*/ 52 w 62"/>
              <a:gd name="T91" fmla="*/ 65 h 72"/>
              <a:gd name="T92" fmla="*/ 49 w 62"/>
              <a:gd name="T93" fmla="*/ 62 h 72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2" h="72">
                <a:moveTo>
                  <a:pt x="59" y="47"/>
                </a:moveTo>
                <a:cubicBezTo>
                  <a:pt x="59" y="49"/>
                  <a:pt x="57" y="53"/>
                  <a:pt x="57" y="56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70"/>
                  <a:pt x="55" y="72"/>
                  <a:pt x="52" y="72"/>
                </a:cubicBezTo>
                <a:cubicBezTo>
                  <a:pt x="26" y="72"/>
                  <a:pt x="26" y="72"/>
                  <a:pt x="26" y="72"/>
                </a:cubicBezTo>
                <a:cubicBezTo>
                  <a:pt x="23" y="72"/>
                  <a:pt x="21" y="70"/>
                  <a:pt x="21" y="67"/>
                </a:cubicBezTo>
                <a:cubicBezTo>
                  <a:pt x="21" y="56"/>
                  <a:pt x="21" y="56"/>
                  <a:pt x="21" y="56"/>
                </a:cubicBezTo>
                <a:cubicBezTo>
                  <a:pt x="21" y="54"/>
                  <a:pt x="18" y="51"/>
                  <a:pt x="16" y="50"/>
                </a:cubicBezTo>
                <a:cubicBezTo>
                  <a:pt x="15" y="48"/>
                  <a:pt x="13" y="47"/>
                  <a:pt x="11" y="46"/>
                </a:cubicBezTo>
                <a:cubicBezTo>
                  <a:pt x="7" y="43"/>
                  <a:pt x="0" y="42"/>
                  <a:pt x="0" y="36"/>
                </a:cubicBezTo>
                <a:cubicBezTo>
                  <a:pt x="0" y="30"/>
                  <a:pt x="4" y="25"/>
                  <a:pt x="11" y="25"/>
                </a:cubicBezTo>
                <a:cubicBezTo>
                  <a:pt x="13" y="25"/>
                  <a:pt x="14" y="25"/>
                  <a:pt x="16" y="26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5"/>
                  <a:pt x="21" y="0"/>
                  <a:pt x="26" y="0"/>
                </a:cubicBezTo>
                <a:cubicBezTo>
                  <a:pt x="32" y="0"/>
                  <a:pt x="36" y="5"/>
                  <a:pt x="36" y="11"/>
                </a:cubicBezTo>
                <a:cubicBezTo>
                  <a:pt x="36" y="17"/>
                  <a:pt x="36" y="17"/>
                  <a:pt x="36" y="17"/>
                </a:cubicBezTo>
                <a:cubicBezTo>
                  <a:pt x="38" y="18"/>
                  <a:pt x="40" y="18"/>
                  <a:pt x="41" y="19"/>
                </a:cubicBezTo>
                <a:cubicBezTo>
                  <a:pt x="42" y="19"/>
                  <a:pt x="42" y="19"/>
                  <a:pt x="43" y="19"/>
                </a:cubicBezTo>
                <a:cubicBezTo>
                  <a:pt x="46" y="19"/>
                  <a:pt x="48" y="20"/>
                  <a:pt x="50" y="21"/>
                </a:cubicBezTo>
                <a:cubicBezTo>
                  <a:pt x="58" y="21"/>
                  <a:pt x="62" y="26"/>
                  <a:pt x="62" y="34"/>
                </a:cubicBezTo>
                <a:cubicBezTo>
                  <a:pt x="62" y="38"/>
                  <a:pt x="61" y="42"/>
                  <a:pt x="59" y="47"/>
                </a:cubicBezTo>
                <a:close/>
                <a:moveTo>
                  <a:pt x="50" y="26"/>
                </a:moveTo>
                <a:cubicBezTo>
                  <a:pt x="50" y="26"/>
                  <a:pt x="49" y="26"/>
                  <a:pt x="48" y="26"/>
                </a:cubicBezTo>
                <a:cubicBezTo>
                  <a:pt x="47" y="25"/>
                  <a:pt x="45" y="24"/>
                  <a:pt x="43" y="24"/>
                </a:cubicBezTo>
                <a:cubicBezTo>
                  <a:pt x="42" y="24"/>
                  <a:pt x="41" y="24"/>
                  <a:pt x="40" y="25"/>
                </a:cubicBezTo>
                <a:cubicBezTo>
                  <a:pt x="39" y="23"/>
                  <a:pt x="37" y="22"/>
                  <a:pt x="35" y="22"/>
                </a:cubicBezTo>
                <a:cubicBezTo>
                  <a:pt x="34" y="22"/>
                  <a:pt x="32" y="23"/>
                  <a:pt x="31" y="24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8"/>
                  <a:pt x="29" y="5"/>
                  <a:pt x="26" y="5"/>
                </a:cubicBezTo>
                <a:cubicBezTo>
                  <a:pt x="23" y="5"/>
                  <a:pt x="21" y="8"/>
                  <a:pt x="21" y="11"/>
                </a:cubicBezTo>
                <a:cubicBezTo>
                  <a:pt x="21" y="34"/>
                  <a:pt x="21" y="34"/>
                  <a:pt x="21" y="34"/>
                </a:cubicBezTo>
                <a:cubicBezTo>
                  <a:pt x="19" y="34"/>
                  <a:pt x="16" y="30"/>
                  <a:pt x="11" y="30"/>
                </a:cubicBezTo>
                <a:cubicBezTo>
                  <a:pt x="7" y="30"/>
                  <a:pt x="6" y="33"/>
                  <a:pt x="6" y="36"/>
                </a:cubicBezTo>
                <a:cubicBezTo>
                  <a:pt x="6" y="37"/>
                  <a:pt x="10" y="39"/>
                  <a:pt x="11" y="40"/>
                </a:cubicBezTo>
                <a:cubicBezTo>
                  <a:pt x="12" y="40"/>
                  <a:pt x="13" y="41"/>
                  <a:pt x="14" y="41"/>
                </a:cubicBezTo>
                <a:cubicBezTo>
                  <a:pt x="16" y="43"/>
                  <a:pt x="18" y="44"/>
                  <a:pt x="20" y="46"/>
                </a:cubicBezTo>
                <a:cubicBezTo>
                  <a:pt x="23" y="48"/>
                  <a:pt x="26" y="51"/>
                  <a:pt x="26" y="56"/>
                </a:cubicBezTo>
                <a:cubicBezTo>
                  <a:pt x="26" y="57"/>
                  <a:pt x="26" y="57"/>
                  <a:pt x="26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6"/>
                  <a:pt x="52" y="56"/>
                  <a:pt x="52" y="56"/>
                </a:cubicBezTo>
                <a:cubicBezTo>
                  <a:pt x="52" y="49"/>
                  <a:pt x="57" y="42"/>
                  <a:pt x="57" y="34"/>
                </a:cubicBezTo>
                <a:cubicBezTo>
                  <a:pt x="57" y="29"/>
                  <a:pt x="55" y="26"/>
                  <a:pt x="50" y="26"/>
                </a:cubicBezTo>
                <a:close/>
                <a:moveTo>
                  <a:pt x="49" y="62"/>
                </a:moveTo>
                <a:cubicBezTo>
                  <a:pt x="48" y="62"/>
                  <a:pt x="47" y="63"/>
                  <a:pt x="47" y="65"/>
                </a:cubicBezTo>
                <a:cubicBezTo>
                  <a:pt x="47" y="66"/>
                  <a:pt x="48" y="67"/>
                  <a:pt x="49" y="67"/>
                </a:cubicBezTo>
                <a:cubicBezTo>
                  <a:pt x="51" y="67"/>
                  <a:pt x="52" y="66"/>
                  <a:pt x="52" y="65"/>
                </a:cubicBezTo>
                <a:cubicBezTo>
                  <a:pt x="52" y="63"/>
                  <a:pt x="51" y="62"/>
                  <a:pt x="49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00" name="Freeform 95">
            <a:extLst>
              <a:ext uri="{FF2B5EF4-FFF2-40B4-BE49-F238E27FC236}">
                <a16:creationId xmlns:a16="http://schemas.microsoft.com/office/drawing/2014/main" id="{244B3FF5-AAD2-CF46-9783-4235419C68E6}"/>
              </a:ext>
            </a:extLst>
          </p:cNvPr>
          <p:cNvSpPr>
            <a:spLocks/>
          </p:cNvSpPr>
          <p:nvPr/>
        </p:nvSpPr>
        <p:spPr bwMode="auto">
          <a:xfrm>
            <a:off x="6927850" y="2760663"/>
            <a:ext cx="247650" cy="212725"/>
          </a:xfrm>
          <a:custGeom>
            <a:avLst/>
            <a:gdLst>
              <a:gd name="T0" fmla="*/ 35 w 72"/>
              <a:gd name="T1" fmla="*/ 61 h 62"/>
              <a:gd name="T2" fmla="*/ 10 w 72"/>
              <a:gd name="T3" fmla="*/ 37 h 62"/>
              <a:gd name="T4" fmla="*/ 0 w 72"/>
              <a:gd name="T5" fmla="*/ 19 h 62"/>
              <a:gd name="T6" fmla="*/ 20 w 72"/>
              <a:gd name="T7" fmla="*/ 0 h 62"/>
              <a:gd name="T8" fmla="*/ 36 w 72"/>
              <a:gd name="T9" fmla="*/ 9 h 62"/>
              <a:gd name="T10" fmla="*/ 53 w 72"/>
              <a:gd name="T11" fmla="*/ 0 h 62"/>
              <a:gd name="T12" fmla="*/ 72 w 72"/>
              <a:gd name="T13" fmla="*/ 19 h 62"/>
              <a:gd name="T14" fmla="*/ 63 w 72"/>
              <a:gd name="T15" fmla="*/ 37 h 62"/>
              <a:gd name="T16" fmla="*/ 38 w 72"/>
              <a:gd name="T17" fmla="*/ 61 h 62"/>
              <a:gd name="T18" fmla="*/ 36 w 72"/>
              <a:gd name="T19" fmla="*/ 62 h 62"/>
              <a:gd name="T20" fmla="*/ 35 w 72"/>
              <a:gd name="T21" fmla="*/ 61 h 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72" h="62">
                <a:moveTo>
                  <a:pt x="35" y="61"/>
                </a:moveTo>
                <a:cubicBezTo>
                  <a:pt x="10" y="37"/>
                  <a:pt x="10" y="37"/>
                  <a:pt x="10" y="37"/>
                </a:cubicBezTo>
                <a:cubicBezTo>
                  <a:pt x="9" y="37"/>
                  <a:pt x="0" y="29"/>
                  <a:pt x="0" y="19"/>
                </a:cubicBezTo>
                <a:cubicBezTo>
                  <a:pt x="0" y="7"/>
                  <a:pt x="8" y="0"/>
                  <a:pt x="20" y="0"/>
                </a:cubicBezTo>
                <a:cubicBezTo>
                  <a:pt x="27" y="0"/>
                  <a:pt x="33" y="6"/>
                  <a:pt x="36" y="9"/>
                </a:cubicBezTo>
                <a:cubicBezTo>
                  <a:pt x="40" y="6"/>
                  <a:pt x="46" y="0"/>
                  <a:pt x="53" y="0"/>
                </a:cubicBezTo>
                <a:cubicBezTo>
                  <a:pt x="65" y="0"/>
                  <a:pt x="72" y="7"/>
                  <a:pt x="72" y="19"/>
                </a:cubicBezTo>
                <a:cubicBezTo>
                  <a:pt x="72" y="29"/>
                  <a:pt x="64" y="37"/>
                  <a:pt x="63" y="37"/>
                </a:cubicBezTo>
                <a:cubicBezTo>
                  <a:pt x="38" y="61"/>
                  <a:pt x="38" y="61"/>
                  <a:pt x="38" y="61"/>
                </a:cubicBezTo>
                <a:cubicBezTo>
                  <a:pt x="38" y="62"/>
                  <a:pt x="37" y="62"/>
                  <a:pt x="36" y="62"/>
                </a:cubicBezTo>
                <a:cubicBezTo>
                  <a:pt x="36" y="62"/>
                  <a:pt x="35" y="62"/>
                  <a:pt x="35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01" name="Freeform 96">
            <a:extLst>
              <a:ext uri="{FF2B5EF4-FFF2-40B4-BE49-F238E27FC236}">
                <a16:creationId xmlns:a16="http://schemas.microsoft.com/office/drawing/2014/main" id="{8C403CA6-3062-AC4A-A7C9-476A7D546AE2}"/>
              </a:ext>
            </a:extLst>
          </p:cNvPr>
          <p:cNvSpPr>
            <a:spLocks noEditPoints="1"/>
          </p:cNvSpPr>
          <p:nvPr/>
        </p:nvSpPr>
        <p:spPr bwMode="auto">
          <a:xfrm>
            <a:off x="7423150" y="2743200"/>
            <a:ext cx="195263" cy="247650"/>
          </a:xfrm>
          <a:custGeom>
            <a:avLst/>
            <a:gdLst>
              <a:gd name="T0" fmla="*/ 3 w 57"/>
              <a:gd name="T1" fmla="*/ 72 h 72"/>
              <a:gd name="T2" fmla="*/ 3 w 57"/>
              <a:gd name="T3" fmla="*/ 16 h 72"/>
              <a:gd name="T4" fmla="*/ 20 w 57"/>
              <a:gd name="T5" fmla="*/ 0 h 72"/>
              <a:gd name="T6" fmla="*/ 42 w 57"/>
              <a:gd name="T7" fmla="*/ 16 h 72"/>
              <a:gd name="T8" fmla="*/ 57 w 57"/>
              <a:gd name="T9" fmla="*/ 70 h 72"/>
              <a:gd name="T10" fmla="*/ 42 w 57"/>
              <a:gd name="T11" fmla="*/ 21 h 72"/>
              <a:gd name="T12" fmla="*/ 20 w 57"/>
              <a:gd name="T13" fmla="*/ 26 h 72"/>
              <a:gd name="T14" fmla="*/ 6 w 57"/>
              <a:gd name="T15" fmla="*/ 21 h 72"/>
              <a:gd name="T16" fmla="*/ 21 w 57"/>
              <a:gd name="T17" fmla="*/ 58 h 72"/>
              <a:gd name="T18" fmla="*/ 36 w 57"/>
              <a:gd name="T19" fmla="*/ 58 h 72"/>
              <a:gd name="T20" fmla="*/ 16 w 57"/>
              <a:gd name="T21" fmla="*/ 35 h 72"/>
              <a:gd name="T22" fmla="*/ 11 w 57"/>
              <a:gd name="T23" fmla="*/ 35 h 72"/>
              <a:gd name="T24" fmla="*/ 15 w 57"/>
              <a:gd name="T25" fmla="*/ 31 h 72"/>
              <a:gd name="T26" fmla="*/ 16 w 57"/>
              <a:gd name="T27" fmla="*/ 45 h 72"/>
              <a:gd name="T28" fmla="*/ 11 w 57"/>
              <a:gd name="T29" fmla="*/ 45 h 72"/>
              <a:gd name="T30" fmla="*/ 15 w 57"/>
              <a:gd name="T31" fmla="*/ 41 h 72"/>
              <a:gd name="T32" fmla="*/ 16 w 57"/>
              <a:gd name="T33" fmla="*/ 56 h 72"/>
              <a:gd name="T34" fmla="*/ 11 w 57"/>
              <a:gd name="T35" fmla="*/ 56 h 72"/>
              <a:gd name="T36" fmla="*/ 15 w 57"/>
              <a:gd name="T37" fmla="*/ 52 h 72"/>
              <a:gd name="T38" fmla="*/ 36 w 57"/>
              <a:gd name="T39" fmla="*/ 7 h 72"/>
              <a:gd name="T40" fmla="*/ 31 w 57"/>
              <a:gd name="T41" fmla="*/ 7 h 72"/>
              <a:gd name="T42" fmla="*/ 26 w 57"/>
              <a:gd name="T43" fmla="*/ 7 h 72"/>
              <a:gd name="T44" fmla="*/ 21 w 57"/>
              <a:gd name="T45" fmla="*/ 7 h 72"/>
              <a:gd name="T46" fmla="*/ 25 w 57"/>
              <a:gd name="T47" fmla="*/ 21 h 72"/>
              <a:gd name="T48" fmla="*/ 31 w 57"/>
              <a:gd name="T49" fmla="*/ 16 h 72"/>
              <a:gd name="T50" fmla="*/ 35 w 57"/>
              <a:gd name="T51" fmla="*/ 21 h 72"/>
              <a:gd name="T52" fmla="*/ 26 w 57"/>
              <a:gd name="T53" fmla="*/ 35 h 72"/>
              <a:gd name="T54" fmla="*/ 21 w 57"/>
              <a:gd name="T55" fmla="*/ 35 h 72"/>
              <a:gd name="T56" fmla="*/ 25 w 57"/>
              <a:gd name="T57" fmla="*/ 31 h 72"/>
              <a:gd name="T58" fmla="*/ 26 w 57"/>
              <a:gd name="T59" fmla="*/ 45 h 72"/>
              <a:gd name="T60" fmla="*/ 21 w 57"/>
              <a:gd name="T61" fmla="*/ 45 h 72"/>
              <a:gd name="T62" fmla="*/ 25 w 57"/>
              <a:gd name="T63" fmla="*/ 41 h 72"/>
              <a:gd name="T64" fmla="*/ 36 w 57"/>
              <a:gd name="T65" fmla="*/ 35 h 72"/>
              <a:gd name="T66" fmla="*/ 31 w 57"/>
              <a:gd name="T67" fmla="*/ 35 h 72"/>
              <a:gd name="T68" fmla="*/ 35 w 57"/>
              <a:gd name="T69" fmla="*/ 31 h 72"/>
              <a:gd name="T70" fmla="*/ 36 w 57"/>
              <a:gd name="T71" fmla="*/ 45 h 72"/>
              <a:gd name="T72" fmla="*/ 31 w 57"/>
              <a:gd name="T73" fmla="*/ 45 h 72"/>
              <a:gd name="T74" fmla="*/ 35 w 57"/>
              <a:gd name="T75" fmla="*/ 41 h 72"/>
              <a:gd name="T76" fmla="*/ 47 w 57"/>
              <a:gd name="T77" fmla="*/ 35 h 72"/>
              <a:gd name="T78" fmla="*/ 42 w 57"/>
              <a:gd name="T79" fmla="*/ 35 h 72"/>
              <a:gd name="T80" fmla="*/ 45 w 57"/>
              <a:gd name="T81" fmla="*/ 31 h 72"/>
              <a:gd name="T82" fmla="*/ 47 w 57"/>
              <a:gd name="T83" fmla="*/ 45 h 72"/>
              <a:gd name="T84" fmla="*/ 42 w 57"/>
              <a:gd name="T85" fmla="*/ 45 h 72"/>
              <a:gd name="T86" fmla="*/ 45 w 57"/>
              <a:gd name="T87" fmla="*/ 41 h 72"/>
              <a:gd name="T88" fmla="*/ 47 w 57"/>
              <a:gd name="T89" fmla="*/ 56 h 72"/>
              <a:gd name="T90" fmla="*/ 42 w 57"/>
              <a:gd name="T91" fmla="*/ 56 h 72"/>
              <a:gd name="T92" fmla="*/ 45 w 57"/>
              <a:gd name="T93" fmla="*/ 52 h 72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7" h="72">
                <a:moveTo>
                  <a:pt x="57" y="70"/>
                </a:moveTo>
                <a:cubicBezTo>
                  <a:pt x="57" y="71"/>
                  <a:pt x="56" y="72"/>
                  <a:pt x="54" y="72"/>
                </a:cubicBezTo>
                <a:cubicBezTo>
                  <a:pt x="3" y="72"/>
                  <a:pt x="3" y="72"/>
                  <a:pt x="3" y="72"/>
                </a:cubicBezTo>
                <a:cubicBezTo>
                  <a:pt x="2" y="72"/>
                  <a:pt x="0" y="71"/>
                  <a:pt x="0" y="70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7"/>
                  <a:pt x="2" y="16"/>
                  <a:pt x="3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2"/>
                  <a:pt x="18" y="0"/>
                  <a:pt x="2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0" y="0"/>
                  <a:pt x="42" y="2"/>
                  <a:pt x="42" y="4"/>
                </a:cubicBezTo>
                <a:cubicBezTo>
                  <a:pt x="42" y="16"/>
                  <a:pt x="42" y="16"/>
                  <a:pt x="42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6" y="16"/>
                  <a:pt x="57" y="17"/>
                  <a:pt x="57" y="18"/>
                </a:cubicBezTo>
                <a:lnTo>
                  <a:pt x="57" y="70"/>
                </a:lnTo>
                <a:close/>
                <a:moveTo>
                  <a:pt x="52" y="67"/>
                </a:moveTo>
                <a:cubicBezTo>
                  <a:pt x="52" y="21"/>
                  <a:pt x="52" y="21"/>
                  <a:pt x="5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4"/>
                  <a:pt x="40" y="26"/>
                  <a:pt x="38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18" y="26"/>
                  <a:pt x="16" y="24"/>
                  <a:pt x="16" y="22"/>
                </a:cubicBezTo>
                <a:cubicBezTo>
                  <a:pt x="16" y="21"/>
                  <a:pt x="16" y="21"/>
                  <a:pt x="1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67"/>
                  <a:pt x="6" y="67"/>
                  <a:pt x="6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21" y="58"/>
                  <a:pt x="21" y="58"/>
                  <a:pt x="21" y="58"/>
                </a:cubicBezTo>
                <a:cubicBezTo>
                  <a:pt x="21" y="57"/>
                  <a:pt x="22" y="57"/>
                  <a:pt x="22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6" y="57"/>
                  <a:pt x="36" y="57"/>
                  <a:pt x="36" y="58"/>
                </a:cubicBezTo>
                <a:cubicBezTo>
                  <a:pt x="36" y="67"/>
                  <a:pt x="36" y="67"/>
                  <a:pt x="36" y="67"/>
                </a:cubicBezTo>
                <a:lnTo>
                  <a:pt x="52" y="67"/>
                </a:lnTo>
                <a:close/>
                <a:moveTo>
                  <a:pt x="16" y="35"/>
                </a:moveTo>
                <a:cubicBezTo>
                  <a:pt x="16" y="36"/>
                  <a:pt x="15" y="36"/>
                  <a:pt x="15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1" y="36"/>
                  <a:pt x="11" y="36"/>
                  <a:pt x="11" y="35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2"/>
                  <a:pt x="11" y="31"/>
                  <a:pt x="12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6" y="32"/>
                  <a:pt x="16" y="32"/>
                </a:cubicBezTo>
                <a:lnTo>
                  <a:pt x="16" y="35"/>
                </a:lnTo>
                <a:close/>
                <a:moveTo>
                  <a:pt x="16" y="45"/>
                </a:moveTo>
                <a:cubicBezTo>
                  <a:pt x="16" y="46"/>
                  <a:pt x="15" y="47"/>
                  <a:pt x="15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1" y="47"/>
                  <a:pt x="11" y="46"/>
                  <a:pt x="11" y="45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2"/>
                  <a:pt x="11" y="41"/>
                  <a:pt x="12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1"/>
                  <a:pt x="16" y="42"/>
                  <a:pt x="16" y="43"/>
                </a:cubicBezTo>
                <a:lnTo>
                  <a:pt x="16" y="45"/>
                </a:lnTo>
                <a:close/>
                <a:moveTo>
                  <a:pt x="16" y="56"/>
                </a:moveTo>
                <a:cubicBezTo>
                  <a:pt x="16" y="56"/>
                  <a:pt x="15" y="57"/>
                  <a:pt x="15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1" y="57"/>
                  <a:pt x="11" y="56"/>
                  <a:pt x="11" y="56"/>
                </a:cubicBezTo>
                <a:cubicBezTo>
                  <a:pt x="11" y="53"/>
                  <a:pt x="11" y="53"/>
                  <a:pt x="11" y="53"/>
                </a:cubicBezTo>
                <a:cubicBezTo>
                  <a:pt x="11" y="52"/>
                  <a:pt x="11" y="52"/>
                  <a:pt x="12" y="52"/>
                </a:cubicBezTo>
                <a:cubicBezTo>
                  <a:pt x="15" y="52"/>
                  <a:pt x="15" y="52"/>
                  <a:pt x="15" y="52"/>
                </a:cubicBezTo>
                <a:cubicBezTo>
                  <a:pt x="15" y="52"/>
                  <a:pt x="16" y="52"/>
                  <a:pt x="16" y="53"/>
                </a:cubicBezTo>
                <a:lnTo>
                  <a:pt x="16" y="56"/>
                </a:lnTo>
                <a:close/>
                <a:moveTo>
                  <a:pt x="36" y="7"/>
                </a:moveTo>
                <a:cubicBezTo>
                  <a:pt x="36" y="6"/>
                  <a:pt x="36" y="5"/>
                  <a:pt x="35" y="5"/>
                </a:cubicBezTo>
                <a:cubicBezTo>
                  <a:pt x="33" y="5"/>
                  <a:pt x="33" y="5"/>
                  <a:pt x="33" y="5"/>
                </a:cubicBezTo>
                <a:cubicBezTo>
                  <a:pt x="32" y="5"/>
                  <a:pt x="31" y="6"/>
                  <a:pt x="31" y="7"/>
                </a:cubicBezTo>
                <a:cubicBezTo>
                  <a:pt x="31" y="11"/>
                  <a:pt x="31" y="11"/>
                  <a:pt x="31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6"/>
                  <a:pt x="26" y="5"/>
                  <a:pt x="25" y="5"/>
                </a:cubicBezTo>
                <a:cubicBezTo>
                  <a:pt x="22" y="5"/>
                  <a:pt x="22" y="5"/>
                  <a:pt x="22" y="5"/>
                </a:cubicBezTo>
                <a:cubicBezTo>
                  <a:pt x="22" y="5"/>
                  <a:pt x="21" y="6"/>
                  <a:pt x="21" y="7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2" y="21"/>
                  <a:pt x="22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6" y="21"/>
                  <a:pt x="26" y="20"/>
                  <a:pt x="26" y="20"/>
                </a:cubicBezTo>
                <a:cubicBezTo>
                  <a:pt x="26" y="16"/>
                  <a:pt x="26" y="16"/>
                  <a:pt x="26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2" y="21"/>
                  <a:pt x="33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6" y="20"/>
                  <a:pt x="36" y="20"/>
                </a:cubicBezTo>
                <a:lnTo>
                  <a:pt x="36" y="7"/>
                </a:lnTo>
                <a:close/>
                <a:moveTo>
                  <a:pt x="26" y="35"/>
                </a:moveTo>
                <a:cubicBezTo>
                  <a:pt x="26" y="36"/>
                  <a:pt x="26" y="36"/>
                  <a:pt x="25" y="36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6"/>
                  <a:pt x="21" y="36"/>
                  <a:pt x="21" y="35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2" y="31"/>
                  <a:pt x="22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6" y="31"/>
                  <a:pt x="26" y="32"/>
                  <a:pt x="26" y="32"/>
                </a:cubicBezTo>
                <a:lnTo>
                  <a:pt x="26" y="35"/>
                </a:lnTo>
                <a:close/>
                <a:moveTo>
                  <a:pt x="26" y="45"/>
                </a:moveTo>
                <a:cubicBezTo>
                  <a:pt x="26" y="46"/>
                  <a:pt x="26" y="47"/>
                  <a:pt x="25" y="47"/>
                </a:cubicBezTo>
                <a:cubicBezTo>
                  <a:pt x="22" y="47"/>
                  <a:pt x="22" y="47"/>
                  <a:pt x="22" y="47"/>
                </a:cubicBezTo>
                <a:cubicBezTo>
                  <a:pt x="22" y="47"/>
                  <a:pt x="21" y="46"/>
                  <a:pt x="21" y="45"/>
                </a:cubicBezTo>
                <a:cubicBezTo>
                  <a:pt x="21" y="43"/>
                  <a:pt x="21" y="43"/>
                  <a:pt x="21" y="43"/>
                </a:cubicBezTo>
                <a:cubicBezTo>
                  <a:pt x="21" y="42"/>
                  <a:pt x="22" y="41"/>
                  <a:pt x="22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1"/>
                  <a:pt x="26" y="42"/>
                  <a:pt x="26" y="43"/>
                </a:cubicBezTo>
                <a:lnTo>
                  <a:pt x="26" y="45"/>
                </a:lnTo>
                <a:close/>
                <a:moveTo>
                  <a:pt x="36" y="35"/>
                </a:moveTo>
                <a:cubicBezTo>
                  <a:pt x="36" y="36"/>
                  <a:pt x="36" y="36"/>
                  <a:pt x="35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2" y="36"/>
                  <a:pt x="31" y="36"/>
                  <a:pt x="31" y="35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2" y="31"/>
                  <a:pt x="33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6" y="31"/>
                  <a:pt x="36" y="32"/>
                  <a:pt x="36" y="32"/>
                </a:cubicBezTo>
                <a:lnTo>
                  <a:pt x="36" y="35"/>
                </a:lnTo>
                <a:close/>
                <a:moveTo>
                  <a:pt x="36" y="45"/>
                </a:moveTo>
                <a:cubicBezTo>
                  <a:pt x="36" y="46"/>
                  <a:pt x="36" y="47"/>
                  <a:pt x="35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2" y="47"/>
                  <a:pt x="31" y="46"/>
                  <a:pt x="31" y="45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2"/>
                  <a:pt x="32" y="41"/>
                  <a:pt x="33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2"/>
                  <a:pt x="36" y="43"/>
                </a:cubicBezTo>
                <a:lnTo>
                  <a:pt x="36" y="45"/>
                </a:lnTo>
                <a:close/>
                <a:moveTo>
                  <a:pt x="47" y="35"/>
                </a:moveTo>
                <a:cubicBezTo>
                  <a:pt x="47" y="36"/>
                  <a:pt x="46" y="36"/>
                  <a:pt x="45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2" y="36"/>
                  <a:pt x="42" y="36"/>
                  <a:pt x="42" y="35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2"/>
                  <a:pt x="42" y="31"/>
                  <a:pt x="43" y="31"/>
                </a:cubicBezTo>
                <a:cubicBezTo>
                  <a:pt x="45" y="31"/>
                  <a:pt x="45" y="31"/>
                  <a:pt x="45" y="31"/>
                </a:cubicBezTo>
                <a:cubicBezTo>
                  <a:pt x="46" y="31"/>
                  <a:pt x="47" y="32"/>
                  <a:pt x="47" y="32"/>
                </a:cubicBezTo>
                <a:lnTo>
                  <a:pt x="47" y="35"/>
                </a:lnTo>
                <a:close/>
                <a:moveTo>
                  <a:pt x="47" y="45"/>
                </a:moveTo>
                <a:cubicBezTo>
                  <a:pt x="47" y="46"/>
                  <a:pt x="46" y="47"/>
                  <a:pt x="45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2" y="47"/>
                  <a:pt x="42" y="46"/>
                  <a:pt x="42" y="45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2"/>
                  <a:pt x="42" y="41"/>
                  <a:pt x="43" y="41"/>
                </a:cubicBezTo>
                <a:cubicBezTo>
                  <a:pt x="45" y="41"/>
                  <a:pt x="45" y="41"/>
                  <a:pt x="45" y="41"/>
                </a:cubicBezTo>
                <a:cubicBezTo>
                  <a:pt x="46" y="41"/>
                  <a:pt x="47" y="42"/>
                  <a:pt x="47" y="43"/>
                </a:cubicBezTo>
                <a:lnTo>
                  <a:pt x="47" y="45"/>
                </a:lnTo>
                <a:close/>
                <a:moveTo>
                  <a:pt x="47" y="56"/>
                </a:moveTo>
                <a:cubicBezTo>
                  <a:pt x="47" y="56"/>
                  <a:pt x="46" y="57"/>
                  <a:pt x="45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42" y="57"/>
                  <a:pt x="42" y="56"/>
                  <a:pt x="42" y="56"/>
                </a:cubicBezTo>
                <a:cubicBezTo>
                  <a:pt x="42" y="53"/>
                  <a:pt x="42" y="53"/>
                  <a:pt x="42" y="53"/>
                </a:cubicBezTo>
                <a:cubicBezTo>
                  <a:pt x="42" y="52"/>
                  <a:pt x="42" y="52"/>
                  <a:pt x="43" y="52"/>
                </a:cubicBezTo>
                <a:cubicBezTo>
                  <a:pt x="45" y="52"/>
                  <a:pt x="45" y="52"/>
                  <a:pt x="45" y="52"/>
                </a:cubicBezTo>
                <a:cubicBezTo>
                  <a:pt x="46" y="52"/>
                  <a:pt x="47" y="52"/>
                  <a:pt x="47" y="53"/>
                </a:cubicBezTo>
                <a:lnTo>
                  <a:pt x="47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02" name="Freeform 97">
            <a:extLst>
              <a:ext uri="{FF2B5EF4-FFF2-40B4-BE49-F238E27FC236}">
                <a16:creationId xmlns:a16="http://schemas.microsoft.com/office/drawing/2014/main" id="{4ACBFD71-7B95-3D43-A7EA-5AE1D2F61312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2781300"/>
            <a:ext cx="212725" cy="174625"/>
          </a:xfrm>
          <a:custGeom>
            <a:avLst/>
            <a:gdLst>
              <a:gd name="T0" fmla="*/ 62 w 62"/>
              <a:gd name="T1" fmla="*/ 48 h 51"/>
              <a:gd name="T2" fmla="*/ 60 w 62"/>
              <a:gd name="T3" fmla="*/ 51 h 51"/>
              <a:gd name="T4" fmla="*/ 3 w 62"/>
              <a:gd name="T5" fmla="*/ 51 h 51"/>
              <a:gd name="T6" fmla="*/ 0 w 62"/>
              <a:gd name="T7" fmla="*/ 48 h 51"/>
              <a:gd name="T8" fmla="*/ 0 w 62"/>
              <a:gd name="T9" fmla="*/ 29 h 51"/>
              <a:gd name="T10" fmla="*/ 1 w 62"/>
              <a:gd name="T11" fmla="*/ 24 h 51"/>
              <a:gd name="T12" fmla="*/ 11 w 62"/>
              <a:gd name="T13" fmla="*/ 2 h 51"/>
              <a:gd name="T14" fmla="*/ 15 w 62"/>
              <a:gd name="T15" fmla="*/ 0 h 51"/>
              <a:gd name="T16" fmla="*/ 48 w 62"/>
              <a:gd name="T17" fmla="*/ 0 h 51"/>
              <a:gd name="T18" fmla="*/ 52 w 62"/>
              <a:gd name="T19" fmla="*/ 2 h 51"/>
              <a:gd name="T20" fmla="*/ 61 w 62"/>
              <a:gd name="T21" fmla="*/ 24 h 51"/>
              <a:gd name="T22" fmla="*/ 62 w 62"/>
              <a:gd name="T23" fmla="*/ 29 h 51"/>
              <a:gd name="T24" fmla="*/ 62 w 62"/>
              <a:gd name="T25" fmla="*/ 48 h 51"/>
              <a:gd name="T26" fmla="*/ 54 w 62"/>
              <a:gd name="T27" fmla="*/ 28 h 51"/>
              <a:gd name="T28" fmla="*/ 54 w 62"/>
              <a:gd name="T29" fmla="*/ 27 h 51"/>
              <a:gd name="T30" fmla="*/ 46 w 62"/>
              <a:gd name="T31" fmla="*/ 7 h 51"/>
              <a:gd name="T32" fmla="*/ 17 w 62"/>
              <a:gd name="T33" fmla="*/ 7 h 51"/>
              <a:gd name="T34" fmla="*/ 9 w 62"/>
              <a:gd name="T35" fmla="*/ 27 h 51"/>
              <a:gd name="T36" fmla="*/ 8 w 62"/>
              <a:gd name="T37" fmla="*/ 28 h 51"/>
              <a:gd name="T38" fmla="*/ 21 w 62"/>
              <a:gd name="T39" fmla="*/ 28 h 51"/>
              <a:gd name="T40" fmla="*/ 25 w 62"/>
              <a:gd name="T41" fmla="*/ 36 h 51"/>
              <a:gd name="T42" fmla="*/ 38 w 62"/>
              <a:gd name="T43" fmla="*/ 36 h 51"/>
              <a:gd name="T44" fmla="*/ 42 w 62"/>
              <a:gd name="T45" fmla="*/ 28 h 51"/>
              <a:gd name="T46" fmla="*/ 54 w 62"/>
              <a:gd name="T47" fmla="*/ 28 h 5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2" h="51">
                <a:moveTo>
                  <a:pt x="62" y="48"/>
                </a:moveTo>
                <a:cubicBezTo>
                  <a:pt x="62" y="50"/>
                  <a:pt x="61" y="51"/>
                  <a:pt x="60" y="51"/>
                </a:cubicBezTo>
                <a:cubicBezTo>
                  <a:pt x="3" y="51"/>
                  <a:pt x="3" y="51"/>
                  <a:pt x="3" y="51"/>
                </a:cubicBezTo>
                <a:cubicBezTo>
                  <a:pt x="2" y="51"/>
                  <a:pt x="0" y="50"/>
                  <a:pt x="0" y="4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8"/>
                  <a:pt x="1" y="25"/>
                  <a:pt x="1" y="24"/>
                </a:cubicBezTo>
                <a:cubicBezTo>
                  <a:pt x="11" y="2"/>
                  <a:pt x="11" y="2"/>
                  <a:pt x="11" y="2"/>
                </a:cubicBezTo>
                <a:cubicBezTo>
                  <a:pt x="12" y="1"/>
                  <a:pt x="13" y="0"/>
                  <a:pt x="1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1" y="1"/>
                  <a:pt x="52" y="2"/>
                </a:cubicBezTo>
                <a:cubicBezTo>
                  <a:pt x="61" y="24"/>
                  <a:pt x="61" y="24"/>
                  <a:pt x="61" y="24"/>
                </a:cubicBezTo>
                <a:cubicBezTo>
                  <a:pt x="62" y="25"/>
                  <a:pt x="62" y="28"/>
                  <a:pt x="62" y="29"/>
                </a:cubicBezTo>
                <a:lnTo>
                  <a:pt x="62" y="48"/>
                </a:lnTo>
                <a:close/>
                <a:moveTo>
                  <a:pt x="54" y="28"/>
                </a:moveTo>
                <a:cubicBezTo>
                  <a:pt x="54" y="28"/>
                  <a:pt x="54" y="27"/>
                  <a:pt x="54" y="27"/>
                </a:cubicBezTo>
                <a:cubicBezTo>
                  <a:pt x="46" y="7"/>
                  <a:pt x="46" y="7"/>
                  <a:pt x="46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8" y="28"/>
                  <a:pt x="8" y="28"/>
                </a:cubicBezTo>
                <a:cubicBezTo>
                  <a:pt x="21" y="28"/>
                  <a:pt x="21" y="28"/>
                  <a:pt x="21" y="28"/>
                </a:cubicBezTo>
                <a:cubicBezTo>
                  <a:pt x="25" y="36"/>
                  <a:pt x="25" y="36"/>
                  <a:pt x="25" y="36"/>
                </a:cubicBezTo>
                <a:cubicBezTo>
                  <a:pt x="38" y="36"/>
                  <a:pt x="38" y="36"/>
                  <a:pt x="38" y="36"/>
                </a:cubicBezTo>
                <a:cubicBezTo>
                  <a:pt x="42" y="28"/>
                  <a:pt x="42" y="28"/>
                  <a:pt x="42" y="28"/>
                </a:cubicBezTo>
                <a:lnTo>
                  <a:pt x="54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03" name="Freeform 98">
            <a:extLst>
              <a:ext uri="{FF2B5EF4-FFF2-40B4-BE49-F238E27FC236}">
                <a16:creationId xmlns:a16="http://schemas.microsoft.com/office/drawing/2014/main" id="{DC5C3205-62BB-4D42-B21C-28C67454A1D4}"/>
              </a:ext>
            </a:extLst>
          </p:cNvPr>
          <p:cNvSpPr>
            <a:spLocks/>
          </p:cNvSpPr>
          <p:nvPr/>
        </p:nvSpPr>
        <p:spPr bwMode="auto">
          <a:xfrm>
            <a:off x="8412163" y="2760663"/>
            <a:ext cx="123825" cy="195262"/>
          </a:xfrm>
          <a:custGeom>
            <a:avLst/>
            <a:gdLst>
              <a:gd name="T0" fmla="*/ 36 w 36"/>
              <a:gd name="T1" fmla="*/ 18 h 57"/>
              <a:gd name="T2" fmla="*/ 35 w 36"/>
              <a:gd name="T3" fmla="*/ 20 h 57"/>
              <a:gd name="T4" fmla="*/ 28 w 36"/>
              <a:gd name="T5" fmla="*/ 20 h 57"/>
              <a:gd name="T6" fmla="*/ 12 w 36"/>
              <a:gd name="T7" fmla="*/ 33 h 57"/>
              <a:gd name="T8" fmla="*/ 30 w 36"/>
              <a:gd name="T9" fmla="*/ 55 h 57"/>
              <a:gd name="T10" fmla="*/ 30 w 36"/>
              <a:gd name="T11" fmla="*/ 56 h 57"/>
              <a:gd name="T12" fmla="*/ 29 w 36"/>
              <a:gd name="T13" fmla="*/ 57 h 57"/>
              <a:gd name="T14" fmla="*/ 21 w 36"/>
              <a:gd name="T15" fmla="*/ 57 h 57"/>
              <a:gd name="T16" fmla="*/ 20 w 36"/>
              <a:gd name="T17" fmla="*/ 57 h 57"/>
              <a:gd name="T18" fmla="*/ 0 w 36"/>
              <a:gd name="T19" fmla="*/ 34 h 57"/>
              <a:gd name="T20" fmla="*/ 0 w 36"/>
              <a:gd name="T21" fmla="*/ 33 h 57"/>
              <a:gd name="T22" fmla="*/ 0 w 36"/>
              <a:gd name="T23" fmla="*/ 28 h 57"/>
              <a:gd name="T24" fmla="*/ 1 w 36"/>
              <a:gd name="T25" fmla="*/ 26 h 57"/>
              <a:gd name="T26" fmla="*/ 6 w 36"/>
              <a:gd name="T27" fmla="*/ 26 h 57"/>
              <a:gd name="T28" fmla="*/ 18 w 36"/>
              <a:gd name="T29" fmla="*/ 20 h 57"/>
              <a:gd name="T30" fmla="*/ 1 w 36"/>
              <a:gd name="T31" fmla="*/ 20 h 57"/>
              <a:gd name="T32" fmla="*/ 0 w 36"/>
              <a:gd name="T33" fmla="*/ 18 h 57"/>
              <a:gd name="T34" fmla="*/ 0 w 36"/>
              <a:gd name="T35" fmla="*/ 14 h 57"/>
              <a:gd name="T36" fmla="*/ 1 w 36"/>
              <a:gd name="T37" fmla="*/ 13 h 57"/>
              <a:gd name="T38" fmla="*/ 18 w 36"/>
              <a:gd name="T39" fmla="*/ 13 h 57"/>
              <a:gd name="T40" fmla="*/ 7 w 36"/>
              <a:gd name="T41" fmla="*/ 8 h 57"/>
              <a:gd name="T42" fmla="*/ 1 w 36"/>
              <a:gd name="T43" fmla="*/ 8 h 57"/>
              <a:gd name="T44" fmla="*/ 0 w 36"/>
              <a:gd name="T45" fmla="*/ 7 h 57"/>
              <a:gd name="T46" fmla="*/ 0 w 36"/>
              <a:gd name="T47" fmla="*/ 2 h 57"/>
              <a:gd name="T48" fmla="*/ 1 w 36"/>
              <a:gd name="T49" fmla="*/ 0 h 57"/>
              <a:gd name="T50" fmla="*/ 34 w 36"/>
              <a:gd name="T51" fmla="*/ 0 h 57"/>
              <a:gd name="T52" fmla="*/ 36 w 36"/>
              <a:gd name="T53" fmla="*/ 2 h 57"/>
              <a:gd name="T54" fmla="*/ 36 w 36"/>
              <a:gd name="T55" fmla="*/ 6 h 57"/>
              <a:gd name="T56" fmla="*/ 34 w 36"/>
              <a:gd name="T57" fmla="*/ 7 h 57"/>
              <a:gd name="T58" fmla="*/ 25 w 36"/>
              <a:gd name="T59" fmla="*/ 7 h 57"/>
              <a:gd name="T60" fmla="*/ 28 w 36"/>
              <a:gd name="T61" fmla="*/ 13 h 57"/>
              <a:gd name="T62" fmla="*/ 35 w 36"/>
              <a:gd name="T63" fmla="*/ 13 h 57"/>
              <a:gd name="T64" fmla="*/ 36 w 36"/>
              <a:gd name="T65" fmla="*/ 14 h 57"/>
              <a:gd name="T66" fmla="*/ 36 w 36"/>
              <a:gd name="T67" fmla="*/ 18 h 5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6" h="57">
                <a:moveTo>
                  <a:pt x="36" y="18"/>
                </a:moveTo>
                <a:cubicBezTo>
                  <a:pt x="36" y="19"/>
                  <a:pt x="35" y="20"/>
                  <a:pt x="35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7" y="27"/>
                  <a:pt x="21" y="32"/>
                  <a:pt x="12" y="33"/>
                </a:cubicBezTo>
                <a:cubicBezTo>
                  <a:pt x="18" y="40"/>
                  <a:pt x="24" y="47"/>
                  <a:pt x="30" y="55"/>
                </a:cubicBezTo>
                <a:cubicBezTo>
                  <a:pt x="30" y="55"/>
                  <a:pt x="30" y="56"/>
                  <a:pt x="30" y="56"/>
                </a:cubicBezTo>
                <a:cubicBezTo>
                  <a:pt x="30" y="57"/>
                  <a:pt x="29" y="57"/>
                  <a:pt x="29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1" y="57"/>
                  <a:pt x="20" y="57"/>
                  <a:pt x="20" y="57"/>
                </a:cubicBezTo>
                <a:cubicBezTo>
                  <a:pt x="14" y="49"/>
                  <a:pt x="8" y="42"/>
                  <a:pt x="0" y="34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6"/>
                  <a:pt x="1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13" y="26"/>
                  <a:pt x="17" y="24"/>
                  <a:pt x="18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9"/>
                  <a:pt x="0" y="18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3"/>
                  <a:pt x="1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6" y="10"/>
                  <a:pt x="12" y="8"/>
                  <a:pt x="7" y="8"/>
                </a:cubicBezTo>
                <a:cubicBezTo>
                  <a:pt x="1" y="8"/>
                  <a:pt x="1" y="8"/>
                  <a:pt x="1" y="8"/>
                </a:cubicBezTo>
                <a:cubicBezTo>
                  <a:pt x="0" y="8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7"/>
                  <a:pt x="35" y="7"/>
                  <a:pt x="34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6" y="9"/>
                  <a:pt x="27" y="11"/>
                  <a:pt x="28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6" y="13"/>
                  <a:pt x="36" y="1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04" name="Freeform 99">
            <a:extLst>
              <a:ext uri="{FF2B5EF4-FFF2-40B4-BE49-F238E27FC236}">
                <a16:creationId xmlns:a16="http://schemas.microsoft.com/office/drawing/2014/main" id="{71D4946B-CCEC-7447-94E2-0B6EE89FDBCD}"/>
              </a:ext>
            </a:extLst>
          </p:cNvPr>
          <p:cNvSpPr>
            <a:spLocks/>
          </p:cNvSpPr>
          <p:nvPr/>
        </p:nvSpPr>
        <p:spPr bwMode="auto">
          <a:xfrm>
            <a:off x="8839200" y="2760663"/>
            <a:ext cx="144463" cy="212725"/>
          </a:xfrm>
          <a:custGeom>
            <a:avLst/>
            <a:gdLst>
              <a:gd name="T0" fmla="*/ 1 w 42"/>
              <a:gd name="T1" fmla="*/ 59 h 62"/>
              <a:gd name="T2" fmla="*/ 9 w 42"/>
              <a:gd name="T3" fmla="*/ 56 h 62"/>
              <a:gd name="T4" fmla="*/ 11 w 42"/>
              <a:gd name="T5" fmla="*/ 52 h 62"/>
              <a:gd name="T6" fmla="*/ 20 w 42"/>
              <a:gd name="T7" fmla="*/ 7 h 62"/>
              <a:gd name="T8" fmla="*/ 20 w 42"/>
              <a:gd name="T9" fmla="*/ 6 h 62"/>
              <a:gd name="T10" fmla="*/ 12 w 42"/>
              <a:gd name="T11" fmla="*/ 5 h 62"/>
              <a:gd name="T12" fmla="*/ 13 w 42"/>
              <a:gd name="T13" fmla="*/ 0 h 62"/>
              <a:gd name="T14" fmla="*/ 29 w 42"/>
              <a:gd name="T15" fmla="*/ 1 h 62"/>
              <a:gd name="T16" fmla="*/ 42 w 42"/>
              <a:gd name="T17" fmla="*/ 0 h 62"/>
              <a:gd name="T18" fmla="*/ 41 w 42"/>
              <a:gd name="T19" fmla="*/ 4 h 62"/>
              <a:gd name="T20" fmla="*/ 32 w 42"/>
              <a:gd name="T21" fmla="*/ 7 h 62"/>
              <a:gd name="T22" fmla="*/ 31 w 42"/>
              <a:gd name="T23" fmla="*/ 13 h 62"/>
              <a:gd name="T24" fmla="*/ 24 w 42"/>
              <a:gd name="T25" fmla="*/ 44 h 62"/>
              <a:gd name="T26" fmla="*/ 22 w 42"/>
              <a:gd name="T27" fmla="*/ 56 h 62"/>
              <a:gd name="T28" fmla="*/ 22 w 42"/>
              <a:gd name="T29" fmla="*/ 57 h 62"/>
              <a:gd name="T30" fmla="*/ 30 w 42"/>
              <a:gd name="T31" fmla="*/ 58 h 62"/>
              <a:gd name="T32" fmla="*/ 29 w 42"/>
              <a:gd name="T33" fmla="*/ 62 h 62"/>
              <a:gd name="T34" fmla="*/ 26 w 42"/>
              <a:gd name="T35" fmla="*/ 62 h 62"/>
              <a:gd name="T36" fmla="*/ 19 w 42"/>
              <a:gd name="T37" fmla="*/ 61 h 62"/>
              <a:gd name="T38" fmla="*/ 11 w 42"/>
              <a:gd name="T39" fmla="*/ 61 h 62"/>
              <a:gd name="T40" fmla="*/ 0 w 42"/>
              <a:gd name="T41" fmla="*/ 62 h 62"/>
              <a:gd name="T42" fmla="*/ 1 w 42"/>
              <a:gd name="T43" fmla="*/ 59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2" h="62">
                <a:moveTo>
                  <a:pt x="1" y="59"/>
                </a:moveTo>
                <a:cubicBezTo>
                  <a:pt x="4" y="58"/>
                  <a:pt x="7" y="58"/>
                  <a:pt x="9" y="56"/>
                </a:cubicBezTo>
                <a:cubicBezTo>
                  <a:pt x="10" y="55"/>
                  <a:pt x="10" y="54"/>
                  <a:pt x="11" y="52"/>
                </a:cubicBezTo>
                <a:cubicBezTo>
                  <a:pt x="11" y="49"/>
                  <a:pt x="20" y="10"/>
                  <a:pt x="20" y="7"/>
                </a:cubicBezTo>
                <a:cubicBezTo>
                  <a:pt x="20" y="6"/>
                  <a:pt x="20" y="6"/>
                  <a:pt x="20" y="6"/>
                </a:cubicBezTo>
                <a:cubicBezTo>
                  <a:pt x="18" y="5"/>
                  <a:pt x="15" y="5"/>
                  <a:pt x="12" y="5"/>
                </a:cubicBezTo>
                <a:cubicBezTo>
                  <a:pt x="13" y="0"/>
                  <a:pt x="13" y="0"/>
                  <a:pt x="13" y="0"/>
                </a:cubicBezTo>
                <a:cubicBezTo>
                  <a:pt x="18" y="1"/>
                  <a:pt x="24" y="1"/>
                  <a:pt x="29" y="1"/>
                </a:cubicBezTo>
                <a:cubicBezTo>
                  <a:pt x="33" y="1"/>
                  <a:pt x="37" y="1"/>
                  <a:pt x="42" y="0"/>
                </a:cubicBezTo>
                <a:cubicBezTo>
                  <a:pt x="41" y="2"/>
                  <a:pt x="41" y="3"/>
                  <a:pt x="41" y="4"/>
                </a:cubicBezTo>
                <a:cubicBezTo>
                  <a:pt x="38" y="5"/>
                  <a:pt x="35" y="5"/>
                  <a:pt x="32" y="7"/>
                </a:cubicBezTo>
                <a:cubicBezTo>
                  <a:pt x="32" y="9"/>
                  <a:pt x="31" y="11"/>
                  <a:pt x="31" y="13"/>
                </a:cubicBezTo>
                <a:cubicBezTo>
                  <a:pt x="29" y="24"/>
                  <a:pt x="26" y="34"/>
                  <a:pt x="24" y="44"/>
                </a:cubicBezTo>
                <a:cubicBezTo>
                  <a:pt x="24" y="46"/>
                  <a:pt x="22" y="54"/>
                  <a:pt x="22" y="56"/>
                </a:cubicBezTo>
                <a:cubicBezTo>
                  <a:pt x="22" y="57"/>
                  <a:pt x="22" y="57"/>
                  <a:pt x="22" y="57"/>
                </a:cubicBezTo>
                <a:cubicBezTo>
                  <a:pt x="25" y="57"/>
                  <a:pt x="27" y="58"/>
                  <a:pt x="30" y="58"/>
                </a:cubicBezTo>
                <a:cubicBezTo>
                  <a:pt x="29" y="59"/>
                  <a:pt x="29" y="61"/>
                  <a:pt x="29" y="62"/>
                </a:cubicBezTo>
                <a:cubicBezTo>
                  <a:pt x="28" y="62"/>
                  <a:pt x="27" y="62"/>
                  <a:pt x="26" y="62"/>
                </a:cubicBezTo>
                <a:cubicBezTo>
                  <a:pt x="24" y="62"/>
                  <a:pt x="22" y="61"/>
                  <a:pt x="19" y="61"/>
                </a:cubicBezTo>
                <a:cubicBezTo>
                  <a:pt x="17" y="61"/>
                  <a:pt x="14" y="61"/>
                  <a:pt x="11" y="61"/>
                </a:cubicBezTo>
                <a:cubicBezTo>
                  <a:pt x="8" y="61"/>
                  <a:pt x="4" y="62"/>
                  <a:pt x="0" y="62"/>
                </a:cubicBezTo>
                <a:lnTo>
                  <a:pt x="1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05" name="Freeform 100">
            <a:extLst>
              <a:ext uri="{FF2B5EF4-FFF2-40B4-BE49-F238E27FC236}">
                <a16:creationId xmlns:a16="http://schemas.microsoft.com/office/drawing/2014/main" id="{4A0EB8B5-A0C1-D24A-A9E9-85069CD35117}"/>
              </a:ext>
            </a:extLst>
          </p:cNvPr>
          <p:cNvSpPr>
            <a:spLocks noEditPoints="1"/>
          </p:cNvSpPr>
          <p:nvPr/>
        </p:nvSpPr>
        <p:spPr bwMode="auto">
          <a:xfrm>
            <a:off x="65088" y="3146425"/>
            <a:ext cx="230187" cy="220663"/>
          </a:xfrm>
          <a:custGeom>
            <a:avLst/>
            <a:gdLst>
              <a:gd name="T0" fmla="*/ 63 w 67"/>
              <a:gd name="T1" fmla="*/ 49 h 64"/>
              <a:gd name="T2" fmla="*/ 58 w 67"/>
              <a:gd name="T3" fmla="*/ 44 h 64"/>
              <a:gd name="T4" fmla="*/ 54 w 67"/>
              <a:gd name="T5" fmla="*/ 48 h 64"/>
              <a:gd name="T6" fmla="*/ 63 w 67"/>
              <a:gd name="T7" fmla="*/ 57 h 64"/>
              <a:gd name="T8" fmla="*/ 64 w 67"/>
              <a:gd name="T9" fmla="*/ 60 h 64"/>
              <a:gd name="T10" fmla="*/ 59 w 67"/>
              <a:gd name="T11" fmla="*/ 64 h 64"/>
              <a:gd name="T12" fmla="*/ 56 w 67"/>
              <a:gd name="T13" fmla="*/ 63 h 64"/>
              <a:gd name="T14" fmla="*/ 29 w 67"/>
              <a:gd name="T15" fmla="*/ 36 h 64"/>
              <a:gd name="T16" fmla="*/ 15 w 67"/>
              <a:gd name="T17" fmla="*/ 42 h 64"/>
              <a:gd name="T18" fmla="*/ 0 w 67"/>
              <a:gd name="T19" fmla="*/ 27 h 64"/>
              <a:gd name="T20" fmla="*/ 26 w 67"/>
              <a:gd name="T21" fmla="*/ 0 h 64"/>
              <a:gd name="T22" fmla="*/ 41 w 67"/>
              <a:gd name="T23" fmla="*/ 15 h 64"/>
              <a:gd name="T24" fmla="*/ 36 w 67"/>
              <a:gd name="T25" fmla="*/ 30 h 64"/>
              <a:gd name="T26" fmla="*/ 50 w 67"/>
              <a:gd name="T27" fmla="*/ 44 h 64"/>
              <a:gd name="T28" fmla="*/ 54 w 67"/>
              <a:gd name="T29" fmla="*/ 40 h 64"/>
              <a:gd name="T30" fmla="*/ 49 w 67"/>
              <a:gd name="T31" fmla="*/ 35 h 64"/>
              <a:gd name="T32" fmla="*/ 54 w 67"/>
              <a:gd name="T33" fmla="*/ 31 h 64"/>
              <a:gd name="T34" fmla="*/ 55 w 67"/>
              <a:gd name="T35" fmla="*/ 31 h 64"/>
              <a:gd name="T36" fmla="*/ 67 w 67"/>
              <a:gd name="T37" fmla="*/ 44 h 64"/>
              <a:gd name="T38" fmla="*/ 63 w 67"/>
              <a:gd name="T39" fmla="*/ 49 h 64"/>
              <a:gd name="T40" fmla="*/ 25 w 67"/>
              <a:gd name="T41" fmla="*/ 8 h 64"/>
              <a:gd name="T42" fmla="*/ 18 w 67"/>
              <a:gd name="T43" fmla="*/ 16 h 64"/>
              <a:gd name="T44" fmla="*/ 19 w 67"/>
              <a:gd name="T45" fmla="*/ 19 h 64"/>
              <a:gd name="T46" fmla="*/ 15 w 67"/>
              <a:gd name="T47" fmla="*/ 18 h 64"/>
              <a:gd name="T48" fmla="*/ 7 w 67"/>
              <a:gd name="T49" fmla="*/ 26 h 64"/>
              <a:gd name="T50" fmla="*/ 15 w 67"/>
              <a:gd name="T51" fmla="*/ 34 h 64"/>
              <a:gd name="T52" fmla="*/ 23 w 67"/>
              <a:gd name="T53" fmla="*/ 26 h 64"/>
              <a:gd name="T54" fmla="*/ 22 w 67"/>
              <a:gd name="T55" fmla="*/ 23 h 64"/>
              <a:gd name="T56" fmla="*/ 25 w 67"/>
              <a:gd name="T57" fmla="*/ 24 h 64"/>
              <a:gd name="T58" fmla="*/ 33 w 67"/>
              <a:gd name="T59" fmla="*/ 16 h 64"/>
              <a:gd name="T60" fmla="*/ 25 w 67"/>
              <a:gd name="T61" fmla="*/ 8 h 6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7" h="64">
                <a:moveTo>
                  <a:pt x="63" y="49"/>
                </a:moveTo>
                <a:cubicBezTo>
                  <a:pt x="62" y="49"/>
                  <a:pt x="58" y="45"/>
                  <a:pt x="58" y="44"/>
                </a:cubicBezTo>
                <a:cubicBezTo>
                  <a:pt x="54" y="48"/>
                  <a:pt x="54" y="48"/>
                  <a:pt x="54" y="48"/>
                </a:cubicBezTo>
                <a:cubicBezTo>
                  <a:pt x="63" y="57"/>
                  <a:pt x="63" y="57"/>
                  <a:pt x="63" y="57"/>
                </a:cubicBezTo>
                <a:cubicBezTo>
                  <a:pt x="63" y="58"/>
                  <a:pt x="64" y="59"/>
                  <a:pt x="64" y="60"/>
                </a:cubicBezTo>
                <a:cubicBezTo>
                  <a:pt x="64" y="62"/>
                  <a:pt x="61" y="64"/>
                  <a:pt x="59" y="64"/>
                </a:cubicBezTo>
                <a:cubicBezTo>
                  <a:pt x="58" y="64"/>
                  <a:pt x="57" y="64"/>
                  <a:pt x="56" y="63"/>
                </a:cubicBezTo>
                <a:cubicBezTo>
                  <a:pt x="29" y="36"/>
                  <a:pt x="29" y="36"/>
                  <a:pt x="29" y="36"/>
                </a:cubicBezTo>
                <a:cubicBezTo>
                  <a:pt x="25" y="39"/>
                  <a:pt x="20" y="42"/>
                  <a:pt x="15" y="42"/>
                </a:cubicBezTo>
                <a:cubicBezTo>
                  <a:pt x="6" y="42"/>
                  <a:pt x="0" y="36"/>
                  <a:pt x="0" y="27"/>
                </a:cubicBezTo>
                <a:cubicBezTo>
                  <a:pt x="0" y="14"/>
                  <a:pt x="13" y="0"/>
                  <a:pt x="26" y="0"/>
                </a:cubicBezTo>
                <a:cubicBezTo>
                  <a:pt x="35" y="0"/>
                  <a:pt x="41" y="6"/>
                  <a:pt x="41" y="15"/>
                </a:cubicBezTo>
                <a:cubicBezTo>
                  <a:pt x="41" y="21"/>
                  <a:pt x="39" y="26"/>
                  <a:pt x="36" y="30"/>
                </a:cubicBezTo>
                <a:cubicBezTo>
                  <a:pt x="50" y="44"/>
                  <a:pt x="50" y="44"/>
                  <a:pt x="50" y="44"/>
                </a:cubicBezTo>
                <a:cubicBezTo>
                  <a:pt x="54" y="40"/>
                  <a:pt x="54" y="40"/>
                  <a:pt x="54" y="40"/>
                </a:cubicBezTo>
                <a:cubicBezTo>
                  <a:pt x="53" y="39"/>
                  <a:pt x="49" y="36"/>
                  <a:pt x="49" y="35"/>
                </a:cubicBezTo>
                <a:cubicBezTo>
                  <a:pt x="49" y="34"/>
                  <a:pt x="53" y="31"/>
                  <a:pt x="54" y="31"/>
                </a:cubicBezTo>
                <a:cubicBezTo>
                  <a:pt x="54" y="31"/>
                  <a:pt x="54" y="31"/>
                  <a:pt x="55" y="31"/>
                </a:cubicBezTo>
                <a:cubicBezTo>
                  <a:pt x="56" y="32"/>
                  <a:pt x="67" y="43"/>
                  <a:pt x="67" y="44"/>
                </a:cubicBezTo>
                <a:cubicBezTo>
                  <a:pt x="67" y="45"/>
                  <a:pt x="64" y="49"/>
                  <a:pt x="63" y="49"/>
                </a:cubicBezTo>
                <a:close/>
                <a:moveTo>
                  <a:pt x="25" y="8"/>
                </a:moveTo>
                <a:cubicBezTo>
                  <a:pt x="21" y="8"/>
                  <a:pt x="18" y="12"/>
                  <a:pt x="18" y="16"/>
                </a:cubicBezTo>
                <a:cubicBezTo>
                  <a:pt x="18" y="17"/>
                  <a:pt x="18" y="18"/>
                  <a:pt x="19" y="19"/>
                </a:cubicBezTo>
                <a:cubicBezTo>
                  <a:pt x="17" y="19"/>
                  <a:pt x="16" y="18"/>
                  <a:pt x="15" y="18"/>
                </a:cubicBezTo>
                <a:cubicBezTo>
                  <a:pt x="11" y="18"/>
                  <a:pt x="7" y="22"/>
                  <a:pt x="7" y="26"/>
                </a:cubicBezTo>
                <a:cubicBezTo>
                  <a:pt x="7" y="30"/>
                  <a:pt x="11" y="34"/>
                  <a:pt x="15" y="34"/>
                </a:cubicBezTo>
                <a:cubicBezTo>
                  <a:pt x="19" y="34"/>
                  <a:pt x="23" y="30"/>
                  <a:pt x="23" y="26"/>
                </a:cubicBezTo>
                <a:cubicBezTo>
                  <a:pt x="23" y="25"/>
                  <a:pt x="23" y="24"/>
                  <a:pt x="22" y="23"/>
                </a:cubicBezTo>
                <a:cubicBezTo>
                  <a:pt x="23" y="23"/>
                  <a:pt x="24" y="24"/>
                  <a:pt x="25" y="24"/>
                </a:cubicBezTo>
                <a:cubicBezTo>
                  <a:pt x="30" y="24"/>
                  <a:pt x="33" y="20"/>
                  <a:pt x="33" y="16"/>
                </a:cubicBezTo>
                <a:cubicBezTo>
                  <a:pt x="33" y="12"/>
                  <a:pt x="30" y="8"/>
                  <a:pt x="25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06" name="Freeform 101">
            <a:extLst>
              <a:ext uri="{FF2B5EF4-FFF2-40B4-BE49-F238E27FC236}">
                <a16:creationId xmlns:a16="http://schemas.microsoft.com/office/drawing/2014/main" id="{0FE1A9BA-A8D4-9246-8DE1-5595FB54DC11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3167063"/>
            <a:ext cx="263525" cy="174625"/>
          </a:xfrm>
          <a:custGeom>
            <a:avLst/>
            <a:gdLst>
              <a:gd name="T0" fmla="*/ 77 w 77"/>
              <a:gd name="T1" fmla="*/ 43 h 51"/>
              <a:gd name="T2" fmla="*/ 77 w 77"/>
              <a:gd name="T3" fmla="*/ 47 h 51"/>
              <a:gd name="T4" fmla="*/ 70 w 77"/>
              <a:gd name="T5" fmla="*/ 51 h 51"/>
              <a:gd name="T6" fmla="*/ 6 w 77"/>
              <a:gd name="T7" fmla="*/ 51 h 51"/>
              <a:gd name="T8" fmla="*/ 0 w 77"/>
              <a:gd name="T9" fmla="*/ 47 h 51"/>
              <a:gd name="T10" fmla="*/ 0 w 77"/>
              <a:gd name="T11" fmla="*/ 43 h 51"/>
              <a:gd name="T12" fmla="*/ 6 w 77"/>
              <a:gd name="T13" fmla="*/ 43 h 51"/>
              <a:gd name="T14" fmla="*/ 70 w 77"/>
              <a:gd name="T15" fmla="*/ 43 h 51"/>
              <a:gd name="T16" fmla="*/ 77 w 77"/>
              <a:gd name="T17" fmla="*/ 43 h 51"/>
              <a:gd name="T18" fmla="*/ 10 w 77"/>
              <a:gd name="T19" fmla="*/ 34 h 51"/>
              <a:gd name="T20" fmla="*/ 10 w 77"/>
              <a:gd name="T21" fmla="*/ 6 h 51"/>
              <a:gd name="T22" fmla="*/ 16 w 77"/>
              <a:gd name="T23" fmla="*/ 0 h 51"/>
              <a:gd name="T24" fmla="*/ 60 w 77"/>
              <a:gd name="T25" fmla="*/ 0 h 51"/>
              <a:gd name="T26" fmla="*/ 67 w 77"/>
              <a:gd name="T27" fmla="*/ 6 h 51"/>
              <a:gd name="T28" fmla="*/ 67 w 77"/>
              <a:gd name="T29" fmla="*/ 34 h 51"/>
              <a:gd name="T30" fmla="*/ 60 w 77"/>
              <a:gd name="T31" fmla="*/ 41 h 51"/>
              <a:gd name="T32" fmla="*/ 16 w 77"/>
              <a:gd name="T33" fmla="*/ 41 h 51"/>
              <a:gd name="T34" fmla="*/ 10 w 77"/>
              <a:gd name="T35" fmla="*/ 34 h 51"/>
              <a:gd name="T36" fmla="*/ 15 w 77"/>
              <a:gd name="T37" fmla="*/ 34 h 51"/>
              <a:gd name="T38" fmla="*/ 16 w 77"/>
              <a:gd name="T39" fmla="*/ 36 h 51"/>
              <a:gd name="T40" fmla="*/ 60 w 77"/>
              <a:gd name="T41" fmla="*/ 36 h 51"/>
              <a:gd name="T42" fmla="*/ 61 w 77"/>
              <a:gd name="T43" fmla="*/ 34 h 51"/>
              <a:gd name="T44" fmla="*/ 61 w 77"/>
              <a:gd name="T45" fmla="*/ 6 h 51"/>
              <a:gd name="T46" fmla="*/ 60 w 77"/>
              <a:gd name="T47" fmla="*/ 5 h 51"/>
              <a:gd name="T48" fmla="*/ 16 w 77"/>
              <a:gd name="T49" fmla="*/ 5 h 51"/>
              <a:gd name="T50" fmla="*/ 15 w 77"/>
              <a:gd name="T51" fmla="*/ 6 h 51"/>
              <a:gd name="T52" fmla="*/ 15 w 77"/>
              <a:gd name="T53" fmla="*/ 34 h 51"/>
              <a:gd name="T54" fmla="*/ 42 w 77"/>
              <a:gd name="T55" fmla="*/ 47 h 51"/>
              <a:gd name="T56" fmla="*/ 42 w 77"/>
              <a:gd name="T57" fmla="*/ 46 h 51"/>
              <a:gd name="T58" fmla="*/ 35 w 77"/>
              <a:gd name="T59" fmla="*/ 46 h 51"/>
              <a:gd name="T60" fmla="*/ 34 w 77"/>
              <a:gd name="T61" fmla="*/ 47 h 51"/>
              <a:gd name="T62" fmla="*/ 35 w 77"/>
              <a:gd name="T63" fmla="*/ 47 h 51"/>
              <a:gd name="T64" fmla="*/ 42 w 77"/>
              <a:gd name="T65" fmla="*/ 47 h 51"/>
              <a:gd name="T66" fmla="*/ 42 w 77"/>
              <a:gd name="T67" fmla="*/ 47 h 5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77" h="51">
                <a:moveTo>
                  <a:pt x="77" y="43"/>
                </a:moveTo>
                <a:cubicBezTo>
                  <a:pt x="77" y="47"/>
                  <a:pt x="77" y="47"/>
                  <a:pt x="77" y="47"/>
                </a:cubicBezTo>
                <a:cubicBezTo>
                  <a:pt x="77" y="49"/>
                  <a:pt x="74" y="51"/>
                  <a:pt x="70" y="51"/>
                </a:cubicBezTo>
                <a:cubicBezTo>
                  <a:pt x="6" y="51"/>
                  <a:pt x="6" y="51"/>
                  <a:pt x="6" y="51"/>
                </a:cubicBezTo>
                <a:cubicBezTo>
                  <a:pt x="3" y="51"/>
                  <a:pt x="0" y="49"/>
                  <a:pt x="0" y="47"/>
                </a:cubicBezTo>
                <a:cubicBezTo>
                  <a:pt x="0" y="43"/>
                  <a:pt x="0" y="43"/>
                  <a:pt x="0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70" y="43"/>
                  <a:pt x="70" y="43"/>
                  <a:pt x="70" y="43"/>
                </a:cubicBezTo>
                <a:lnTo>
                  <a:pt x="77" y="43"/>
                </a:lnTo>
                <a:close/>
                <a:moveTo>
                  <a:pt x="10" y="34"/>
                </a:moveTo>
                <a:cubicBezTo>
                  <a:pt x="10" y="6"/>
                  <a:pt x="10" y="6"/>
                  <a:pt x="10" y="6"/>
                </a:cubicBezTo>
                <a:cubicBezTo>
                  <a:pt x="10" y="2"/>
                  <a:pt x="13" y="0"/>
                  <a:pt x="16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7" y="2"/>
                  <a:pt x="67" y="6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8"/>
                  <a:pt x="64" y="41"/>
                  <a:pt x="60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3" y="41"/>
                  <a:pt x="10" y="38"/>
                  <a:pt x="10" y="34"/>
                </a:cubicBezTo>
                <a:close/>
                <a:moveTo>
                  <a:pt x="15" y="34"/>
                </a:moveTo>
                <a:cubicBezTo>
                  <a:pt x="15" y="35"/>
                  <a:pt x="16" y="36"/>
                  <a:pt x="16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1" y="36"/>
                  <a:pt x="61" y="35"/>
                  <a:pt x="61" y="34"/>
                </a:cubicBezTo>
                <a:cubicBezTo>
                  <a:pt x="61" y="6"/>
                  <a:pt x="61" y="6"/>
                  <a:pt x="61" y="6"/>
                </a:cubicBezTo>
                <a:cubicBezTo>
                  <a:pt x="61" y="5"/>
                  <a:pt x="61" y="5"/>
                  <a:pt x="60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5" y="5"/>
                  <a:pt x="15" y="6"/>
                </a:cubicBezTo>
                <a:lnTo>
                  <a:pt x="15" y="34"/>
                </a:lnTo>
                <a:close/>
                <a:moveTo>
                  <a:pt x="42" y="47"/>
                </a:moveTo>
                <a:cubicBezTo>
                  <a:pt x="42" y="46"/>
                  <a:pt x="42" y="46"/>
                  <a:pt x="42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4" y="46"/>
                  <a:pt x="34" y="47"/>
                </a:cubicBezTo>
                <a:cubicBezTo>
                  <a:pt x="34" y="47"/>
                  <a:pt x="35" y="47"/>
                  <a:pt x="35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07" name="Freeform 102">
            <a:extLst>
              <a:ext uri="{FF2B5EF4-FFF2-40B4-BE49-F238E27FC236}">
                <a16:creationId xmlns:a16="http://schemas.microsoft.com/office/drawing/2014/main" id="{E19A9418-F86F-7B47-8E8F-7E9A8E956DFD}"/>
              </a:ext>
            </a:extLst>
          </p:cNvPr>
          <p:cNvSpPr>
            <a:spLocks/>
          </p:cNvSpPr>
          <p:nvPr/>
        </p:nvSpPr>
        <p:spPr bwMode="auto">
          <a:xfrm>
            <a:off x="996950" y="3135313"/>
            <a:ext cx="239713" cy="238125"/>
          </a:xfrm>
          <a:custGeom>
            <a:avLst/>
            <a:gdLst>
              <a:gd name="T0" fmla="*/ 68 w 70"/>
              <a:gd name="T1" fmla="*/ 64 h 69"/>
              <a:gd name="T2" fmla="*/ 64 w 70"/>
              <a:gd name="T3" fmla="*/ 68 h 69"/>
              <a:gd name="T4" fmla="*/ 60 w 70"/>
              <a:gd name="T5" fmla="*/ 69 h 69"/>
              <a:gd name="T6" fmla="*/ 57 w 70"/>
              <a:gd name="T7" fmla="*/ 68 h 69"/>
              <a:gd name="T8" fmla="*/ 42 w 70"/>
              <a:gd name="T9" fmla="*/ 53 h 69"/>
              <a:gd name="T10" fmla="*/ 40 w 70"/>
              <a:gd name="T11" fmla="*/ 50 h 69"/>
              <a:gd name="T12" fmla="*/ 42 w 70"/>
              <a:gd name="T13" fmla="*/ 46 h 69"/>
              <a:gd name="T14" fmla="*/ 32 w 70"/>
              <a:gd name="T15" fmla="*/ 36 h 69"/>
              <a:gd name="T16" fmla="*/ 27 w 70"/>
              <a:gd name="T17" fmla="*/ 41 h 69"/>
              <a:gd name="T18" fmla="*/ 25 w 70"/>
              <a:gd name="T19" fmla="*/ 41 h 69"/>
              <a:gd name="T20" fmla="*/ 24 w 70"/>
              <a:gd name="T21" fmla="*/ 41 h 69"/>
              <a:gd name="T22" fmla="*/ 26 w 70"/>
              <a:gd name="T23" fmla="*/ 45 h 69"/>
              <a:gd name="T24" fmla="*/ 25 w 70"/>
              <a:gd name="T25" fmla="*/ 47 h 69"/>
              <a:gd name="T26" fmla="*/ 20 w 70"/>
              <a:gd name="T27" fmla="*/ 51 h 69"/>
              <a:gd name="T28" fmla="*/ 18 w 70"/>
              <a:gd name="T29" fmla="*/ 50 h 69"/>
              <a:gd name="T30" fmla="*/ 1 w 70"/>
              <a:gd name="T31" fmla="*/ 33 h 69"/>
              <a:gd name="T32" fmla="*/ 0 w 70"/>
              <a:gd name="T33" fmla="*/ 30 h 69"/>
              <a:gd name="T34" fmla="*/ 3 w 70"/>
              <a:gd name="T35" fmla="*/ 25 h 69"/>
              <a:gd name="T36" fmla="*/ 6 w 70"/>
              <a:gd name="T37" fmla="*/ 24 h 69"/>
              <a:gd name="T38" fmla="*/ 10 w 70"/>
              <a:gd name="T39" fmla="*/ 27 h 69"/>
              <a:gd name="T40" fmla="*/ 10 w 70"/>
              <a:gd name="T41" fmla="*/ 25 h 69"/>
              <a:gd name="T42" fmla="*/ 10 w 70"/>
              <a:gd name="T43" fmla="*/ 24 h 69"/>
              <a:gd name="T44" fmla="*/ 24 w 70"/>
              <a:gd name="T45" fmla="*/ 10 h 69"/>
              <a:gd name="T46" fmla="*/ 25 w 70"/>
              <a:gd name="T47" fmla="*/ 9 h 69"/>
              <a:gd name="T48" fmla="*/ 27 w 70"/>
              <a:gd name="T49" fmla="*/ 10 h 69"/>
              <a:gd name="T50" fmla="*/ 25 w 70"/>
              <a:gd name="T51" fmla="*/ 6 h 69"/>
              <a:gd name="T52" fmla="*/ 26 w 70"/>
              <a:gd name="T53" fmla="*/ 3 h 69"/>
              <a:gd name="T54" fmla="*/ 31 w 70"/>
              <a:gd name="T55" fmla="*/ 0 h 69"/>
              <a:gd name="T56" fmla="*/ 33 w 70"/>
              <a:gd name="T57" fmla="*/ 1 h 69"/>
              <a:gd name="T58" fmla="*/ 50 w 70"/>
              <a:gd name="T59" fmla="*/ 17 h 69"/>
              <a:gd name="T60" fmla="*/ 51 w 70"/>
              <a:gd name="T61" fmla="*/ 20 h 69"/>
              <a:gd name="T62" fmla="*/ 47 w 70"/>
              <a:gd name="T63" fmla="*/ 25 h 69"/>
              <a:gd name="T64" fmla="*/ 45 w 70"/>
              <a:gd name="T65" fmla="*/ 26 h 69"/>
              <a:gd name="T66" fmla="*/ 41 w 70"/>
              <a:gd name="T67" fmla="*/ 24 h 69"/>
              <a:gd name="T68" fmla="*/ 41 w 70"/>
              <a:gd name="T69" fmla="*/ 25 h 69"/>
              <a:gd name="T70" fmla="*/ 41 w 70"/>
              <a:gd name="T71" fmla="*/ 27 h 69"/>
              <a:gd name="T72" fmla="*/ 36 w 70"/>
              <a:gd name="T73" fmla="*/ 32 h 69"/>
              <a:gd name="T74" fmla="*/ 46 w 70"/>
              <a:gd name="T75" fmla="*/ 42 h 69"/>
              <a:gd name="T76" fmla="*/ 50 w 70"/>
              <a:gd name="T77" fmla="*/ 40 h 69"/>
              <a:gd name="T78" fmla="*/ 54 w 70"/>
              <a:gd name="T79" fmla="*/ 42 h 69"/>
              <a:gd name="T80" fmla="*/ 68 w 70"/>
              <a:gd name="T81" fmla="*/ 56 h 69"/>
              <a:gd name="T82" fmla="*/ 70 w 70"/>
              <a:gd name="T83" fmla="*/ 60 h 69"/>
              <a:gd name="T84" fmla="*/ 68 w 70"/>
              <a:gd name="T85" fmla="*/ 64 h 69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70" h="69">
                <a:moveTo>
                  <a:pt x="68" y="64"/>
                </a:moveTo>
                <a:cubicBezTo>
                  <a:pt x="64" y="68"/>
                  <a:pt x="64" y="68"/>
                  <a:pt x="64" y="68"/>
                </a:cubicBezTo>
                <a:cubicBezTo>
                  <a:pt x="63" y="69"/>
                  <a:pt x="62" y="69"/>
                  <a:pt x="60" y="69"/>
                </a:cubicBezTo>
                <a:cubicBezTo>
                  <a:pt x="59" y="69"/>
                  <a:pt x="57" y="69"/>
                  <a:pt x="57" y="68"/>
                </a:cubicBezTo>
                <a:cubicBezTo>
                  <a:pt x="42" y="53"/>
                  <a:pt x="42" y="53"/>
                  <a:pt x="42" y="53"/>
                </a:cubicBezTo>
                <a:cubicBezTo>
                  <a:pt x="41" y="52"/>
                  <a:pt x="40" y="51"/>
                  <a:pt x="40" y="50"/>
                </a:cubicBezTo>
                <a:cubicBezTo>
                  <a:pt x="40" y="48"/>
                  <a:pt x="41" y="47"/>
                  <a:pt x="42" y="46"/>
                </a:cubicBezTo>
                <a:cubicBezTo>
                  <a:pt x="32" y="36"/>
                  <a:pt x="32" y="36"/>
                  <a:pt x="32" y="36"/>
                </a:cubicBezTo>
                <a:cubicBezTo>
                  <a:pt x="27" y="41"/>
                  <a:pt x="27" y="41"/>
                  <a:pt x="27" y="41"/>
                </a:cubicBezTo>
                <a:cubicBezTo>
                  <a:pt x="26" y="41"/>
                  <a:pt x="26" y="41"/>
                  <a:pt x="25" y="41"/>
                </a:cubicBezTo>
                <a:cubicBezTo>
                  <a:pt x="25" y="41"/>
                  <a:pt x="24" y="41"/>
                  <a:pt x="24" y="41"/>
                </a:cubicBezTo>
                <a:cubicBezTo>
                  <a:pt x="25" y="42"/>
                  <a:pt x="26" y="43"/>
                  <a:pt x="26" y="45"/>
                </a:cubicBezTo>
                <a:cubicBezTo>
                  <a:pt x="26" y="46"/>
                  <a:pt x="26" y="47"/>
                  <a:pt x="25" y="47"/>
                </a:cubicBezTo>
                <a:cubicBezTo>
                  <a:pt x="24" y="49"/>
                  <a:pt x="22" y="51"/>
                  <a:pt x="20" y="51"/>
                </a:cubicBezTo>
                <a:cubicBezTo>
                  <a:pt x="19" y="51"/>
                  <a:pt x="18" y="50"/>
                  <a:pt x="18" y="50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2"/>
                  <a:pt x="0" y="31"/>
                  <a:pt x="0" y="30"/>
                </a:cubicBezTo>
                <a:cubicBezTo>
                  <a:pt x="0" y="28"/>
                  <a:pt x="2" y="27"/>
                  <a:pt x="3" y="25"/>
                </a:cubicBezTo>
                <a:cubicBezTo>
                  <a:pt x="4" y="25"/>
                  <a:pt x="5" y="24"/>
                  <a:pt x="6" y="24"/>
                </a:cubicBezTo>
                <a:cubicBezTo>
                  <a:pt x="8" y="24"/>
                  <a:pt x="9" y="25"/>
                  <a:pt x="10" y="27"/>
                </a:cubicBezTo>
                <a:cubicBezTo>
                  <a:pt x="10" y="26"/>
                  <a:pt x="10" y="26"/>
                  <a:pt x="10" y="25"/>
                </a:cubicBezTo>
                <a:cubicBezTo>
                  <a:pt x="10" y="25"/>
                  <a:pt x="10" y="24"/>
                  <a:pt x="10" y="24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5" y="9"/>
                  <a:pt x="25" y="9"/>
                </a:cubicBezTo>
                <a:cubicBezTo>
                  <a:pt x="26" y="9"/>
                  <a:pt x="26" y="10"/>
                  <a:pt x="27" y="10"/>
                </a:cubicBezTo>
                <a:cubicBezTo>
                  <a:pt x="26" y="9"/>
                  <a:pt x="25" y="8"/>
                  <a:pt x="25" y="6"/>
                </a:cubicBezTo>
                <a:cubicBezTo>
                  <a:pt x="25" y="5"/>
                  <a:pt x="25" y="4"/>
                  <a:pt x="26" y="3"/>
                </a:cubicBezTo>
                <a:cubicBezTo>
                  <a:pt x="27" y="2"/>
                  <a:pt x="28" y="0"/>
                  <a:pt x="31" y="0"/>
                </a:cubicBezTo>
                <a:cubicBezTo>
                  <a:pt x="32" y="0"/>
                  <a:pt x="33" y="0"/>
                  <a:pt x="33" y="1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8"/>
                  <a:pt x="51" y="19"/>
                  <a:pt x="51" y="20"/>
                </a:cubicBezTo>
                <a:cubicBezTo>
                  <a:pt x="51" y="22"/>
                  <a:pt x="49" y="24"/>
                  <a:pt x="47" y="25"/>
                </a:cubicBezTo>
                <a:cubicBezTo>
                  <a:pt x="47" y="26"/>
                  <a:pt x="46" y="26"/>
                  <a:pt x="45" y="26"/>
                </a:cubicBezTo>
                <a:cubicBezTo>
                  <a:pt x="43" y="26"/>
                  <a:pt x="42" y="25"/>
                  <a:pt x="41" y="24"/>
                </a:cubicBezTo>
                <a:cubicBezTo>
                  <a:pt x="41" y="24"/>
                  <a:pt x="41" y="25"/>
                  <a:pt x="41" y="25"/>
                </a:cubicBezTo>
                <a:cubicBezTo>
                  <a:pt x="41" y="26"/>
                  <a:pt x="41" y="26"/>
                  <a:pt x="41" y="27"/>
                </a:cubicBezTo>
                <a:cubicBezTo>
                  <a:pt x="36" y="32"/>
                  <a:pt x="36" y="32"/>
                  <a:pt x="36" y="32"/>
                </a:cubicBezTo>
                <a:cubicBezTo>
                  <a:pt x="46" y="42"/>
                  <a:pt x="46" y="42"/>
                  <a:pt x="46" y="42"/>
                </a:cubicBezTo>
                <a:cubicBezTo>
                  <a:pt x="47" y="41"/>
                  <a:pt x="48" y="40"/>
                  <a:pt x="50" y="40"/>
                </a:cubicBezTo>
                <a:cubicBezTo>
                  <a:pt x="51" y="40"/>
                  <a:pt x="53" y="41"/>
                  <a:pt x="54" y="42"/>
                </a:cubicBezTo>
                <a:cubicBezTo>
                  <a:pt x="68" y="56"/>
                  <a:pt x="68" y="56"/>
                  <a:pt x="68" y="56"/>
                </a:cubicBezTo>
                <a:cubicBezTo>
                  <a:pt x="69" y="57"/>
                  <a:pt x="70" y="59"/>
                  <a:pt x="70" y="60"/>
                </a:cubicBezTo>
                <a:cubicBezTo>
                  <a:pt x="70" y="61"/>
                  <a:pt x="69" y="63"/>
                  <a:pt x="68" y="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08" name="Freeform 103">
            <a:extLst>
              <a:ext uri="{FF2B5EF4-FFF2-40B4-BE49-F238E27FC236}">
                <a16:creationId xmlns:a16="http://schemas.microsoft.com/office/drawing/2014/main" id="{0CC8FAF3-4D73-7840-A3AA-F4FD6C26B981}"/>
              </a:ext>
            </a:extLst>
          </p:cNvPr>
          <p:cNvSpPr>
            <a:spLocks noEditPoints="1"/>
          </p:cNvSpPr>
          <p:nvPr/>
        </p:nvSpPr>
        <p:spPr bwMode="auto">
          <a:xfrm>
            <a:off x="1484313" y="3146425"/>
            <a:ext cx="144462" cy="212725"/>
          </a:xfrm>
          <a:custGeom>
            <a:avLst/>
            <a:gdLst>
              <a:gd name="T0" fmla="*/ 37 w 42"/>
              <a:gd name="T1" fmla="*/ 29 h 62"/>
              <a:gd name="T2" fmla="*/ 31 w 42"/>
              <a:gd name="T3" fmla="*/ 41 h 62"/>
              <a:gd name="T4" fmla="*/ 33 w 42"/>
              <a:gd name="T5" fmla="*/ 44 h 62"/>
              <a:gd name="T6" fmla="*/ 32 w 42"/>
              <a:gd name="T7" fmla="*/ 47 h 62"/>
              <a:gd name="T8" fmla="*/ 33 w 42"/>
              <a:gd name="T9" fmla="*/ 49 h 62"/>
              <a:gd name="T10" fmla="*/ 31 w 42"/>
              <a:gd name="T11" fmla="*/ 53 h 62"/>
              <a:gd name="T12" fmla="*/ 31 w 42"/>
              <a:gd name="T13" fmla="*/ 54 h 62"/>
              <a:gd name="T14" fmla="*/ 27 w 42"/>
              <a:gd name="T15" fmla="*/ 58 h 62"/>
              <a:gd name="T16" fmla="*/ 21 w 42"/>
              <a:gd name="T17" fmla="*/ 62 h 62"/>
              <a:gd name="T18" fmla="*/ 15 w 42"/>
              <a:gd name="T19" fmla="*/ 58 h 62"/>
              <a:gd name="T20" fmla="*/ 11 w 42"/>
              <a:gd name="T21" fmla="*/ 54 h 62"/>
              <a:gd name="T22" fmla="*/ 11 w 42"/>
              <a:gd name="T23" fmla="*/ 53 h 62"/>
              <a:gd name="T24" fmla="*/ 9 w 42"/>
              <a:gd name="T25" fmla="*/ 49 h 62"/>
              <a:gd name="T26" fmla="*/ 10 w 42"/>
              <a:gd name="T27" fmla="*/ 47 h 62"/>
              <a:gd name="T28" fmla="*/ 9 w 42"/>
              <a:gd name="T29" fmla="*/ 44 h 62"/>
              <a:gd name="T30" fmla="*/ 11 w 42"/>
              <a:gd name="T31" fmla="*/ 41 h 62"/>
              <a:gd name="T32" fmla="*/ 5 w 42"/>
              <a:gd name="T33" fmla="*/ 29 h 62"/>
              <a:gd name="T34" fmla="*/ 0 w 42"/>
              <a:gd name="T35" fmla="*/ 18 h 62"/>
              <a:gd name="T36" fmla="*/ 21 w 42"/>
              <a:gd name="T37" fmla="*/ 0 h 62"/>
              <a:gd name="T38" fmla="*/ 42 w 42"/>
              <a:gd name="T39" fmla="*/ 18 h 62"/>
              <a:gd name="T40" fmla="*/ 37 w 42"/>
              <a:gd name="T41" fmla="*/ 29 h 62"/>
              <a:gd name="T42" fmla="*/ 21 w 42"/>
              <a:gd name="T43" fmla="*/ 6 h 62"/>
              <a:gd name="T44" fmla="*/ 6 w 42"/>
              <a:gd name="T45" fmla="*/ 18 h 62"/>
              <a:gd name="T46" fmla="*/ 8 w 42"/>
              <a:gd name="T47" fmla="*/ 26 h 62"/>
              <a:gd name="T48" fmla="*/ 11 w 42"/>
              <a:gd name="T49" fmla="*/ 28 h 62"/>
              <a:gd name="T50" fmla="*/ 16 w 42"/>
              <a:gd name="T51" fmla="*/ 40 h 62"/>
              <a:gd name="T52" fmla="*/ 26 w 42"/>
              <a:gd name="T53" fmla="*/ 40 h 62"/>
              <a:gd name="T54" fmla="*/ 31 w 42"/>
              <a:gd name="T55" fmla="*/ 28 h 62"/>
              <a:gd name="T56" fmla="*/ 34 w 42"/>
              <a:gd name="T57" fmla="*/ 26 h 62"/>
              <a:gd name="T58" fmla="*/ 36 w 42"/>
              <a:gd name="T59" fmla="*/ 18 h 62"/>
              <a:gd name="T60" fmla="*/ 21 w 42"/>
              <a:gd name="T61" fmla="*/ 6 h 62"/>
              <a:gd name="T62" fmla="*/ 29 w 42"/>
              <a:gd name="T63" fmla="*/ 20 h 62"/>
              <a:gd name="T64" fmla="*/ 27 w 42"/>
              <a:gd name="T65" fmla="*/ 18 h 62"/>
              <a:gd name="T66" fmla="*/ 21 w 42"/>
              <a:gd name="T67" fmla="*/ 15 h 62"/>
              <a:gd name="T68" fmla="*/ 20 w 42"/>
              <a:gd name="T69" fmla="*/ 13 h 62"/>
              <a:gd name="T70" fmla="*/ 21 w 42"/>
              <a:gd name="T71" fmla="*/ 12 h 62"/>
              <a:gd name="T72" fmla="*/ 30 w 42"/>
              <a:gd name="T73" fmla="*/ 18 h 62"/>
              <a:gd name="T74" fmla="*/ 29 w 42"/>
              <a:gd name="T75" fmla="*/ 20 h 6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2" h="62">
                <a:moveTo>
                  <a:pt x="37" y="29"/>
                </a:moveTo>
                <a:cubicBezTo>
                  <a:pt x="35" y="32"/>
                  <a:pt x="31" y="37"/>
                  <a:pt x="31" y="41"/>
                </a:cubicBezTo>
                <a:cubicBezTo>
                  <a:pt x="32" y="42"/>
                  <a:pt x="33" y="43"/>
                  <a:pt x="33" y="44"/>
                </a:cubicBezTo>
                <a:cubicBezTo>
                  <a:pt x="33" y="45"/>
                  <a:pt x="32" y="46"/>
                  <a:pt x="32" y="47"/>
                </a:cubicBezTo>
                <a:cubicBezTo>
                  <a:pt x="32" y="47"/>
                  <a:pt x="33" y="48"/>
                  <a:pt x="33" y="49"/>
                </a:cubicBezTo>
                <a:cubicBezTo>
                  <a:pt x="33" y="51"/>
                  <a:pt x="32" y="52"/>
                  <a:pt x="31" y="53"/>
                </a:cubicBezTo>
                <a:cubicBezTo>
                  <a:pt x="31" y="53"/>
                  <a:pt x="31" y="54"/>
                  <a:pt x="31" y="54"/>
                </a:cubicBezTo>
                <a:cubicBezTo>
                  <a:pt x="31" y="57"/>
                  <a:pt x="29" y="58"/>
                  <a:pt x="27" y="58"/>
                </a:cubicBezTo>
                <a:cubicBezTo>
                  <a:pt x="26" y="61"/>
                  <a:pt x="24" y="62"/>
                  <a:pt x="21" y="62"/>
                </a:cubicBezTo>
                <a:cubicBezTo>
                  <a:pt x="19" y="62"/>
                  <a:pt x="16" y="61"/>
                  <a:pt x="15" y="58"/>
                </a:cubicBezTo>
                <a:cubicBezTo>
                  <a:pt x="13" y="58"/>
                  <a:pt x="11" y="57"/>
                  <a:pt x="11" y="54"/>
                </a:cubicBezTo>
                <a:cubicBezTo>
                  <a:pt x="11" y="54"/>
                  <a:pt x="11" y="53"/>
                  <a:pt x="11" y="53"/>
                </a:cubicBezTo>
                <a:cubicBezTo>
                  <a:pt x="10" y="52"/>
                  <a:pt x="9" y="51"/>
                  <a:pt x="9" y="49"/>
                </a:cubicBezTo>
                <a:cubicBezTo>
                  <a:pt x="9" y="48"/>
                  <a:pt x="10" y="47"/>
                  <a:pt x="10" y="47"/>
                </a:cubicBezTo>
                <a:cubicBezTo>
                  <a:pt x="10" y="46"/>
                  <a:pt x="9" y="45"/>
                  <a:pt x="9" y="44"/>
                </a:cubicBezTo>
                <a:cubicBezTo>
                  <a:pt x="9" y="43"/>
                  <a:pt x="10" y="42"/>
                  <a:pt x="11" y="41"/>
                </a:cubicBezTo>
                <a:cubicBezTo>
                  <a:pt x="11" y="37"/>
                  <a:pt x="7" y="32"/>
                  <a:pt x="5" y="29"/>
                </a:cubicBezTo>
                <a:cubicBezTo>
                  <a:pt x="2" y="26"/>
                  <a:pt x="0" y="23"/>
                  <a:pt x="0" y="18"/>
                </a:cubicBezTo>
                <a:cubicBezTo>
                  <a:pt x="0" y="8"/>
                  <a:pt x="11" y="0"/>
                  <a:pt x="21" y="0"/>
                </a:cubicBezTo>
                <a:cubicBezTo>
                  <a:pt x="31" y="0"/>
                  <a:pt x="42" y="8"/>
                  <a:pt x="42" y="18"/>
                </a:cubicBezTo>
                <a:cubicBezTo>
                  <a:pt x="42" y="23"/>
                  <a:pt x="40" y="26"/>
                  <a:pt x="37" y="29"/>
                </a:cubicBezTo>
                <a:close/>
                <a:moveTo>
                  <a:pt x="21" y="6"/>
                </a:moveTo>
                <a:cubicBezTo>
                  <a:pt x="14" y="6"/>
                  <a:pt x="6" y="10"/>
                  <a:pt x="6" y="18"/>
                </a:cubicBezTo>
                <a:cubicBezTo>
                  <a:pt x="6" y="21"/>
                  <a:pt x="7" y="24"/>
                  <a:pt x="8" y="26"/>
                </a:cubicBezTo>
                <a:cubicBezTo>
                  <a:pt x="9" y="27"/>
                  <a:pt x="10" y="27"/>
                  <a:pt x="11" y="28"/>
                </a:cubicBezTo>
                <a:cubicBezTo>
                  <a:pt x="14" y="32"/>
                  <a:pt x="16" y="36"/>
                  <a:pt x="16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36"/>
                  <a:pt x="28" y="32"/>
                  <a:pt x="31" y="28"/>
                </a:cubicBezTo>
                <a:cubicBezTo>
                  <a:pt x="32" y="27"/>
                  <a:pt x="33" y="27"/>
                  <a:pt x="34" y="26"/>
                </a:cubicBezTo>
                <a:cubicBezTo>
                  <a:pt x="35" y="24"/>
                  <a:pt x="36" y="21"/>
                  <a:pt x="36" y="18"/>
                </a:cubicBezTo>
                <a:cubicBezTo>
                  <a:pt x="36" y="10"/>
                  <a:pt x="28" y="6"/>
                  <a:pt x="21" y="6"/>
                </a:cubicBezTo>
                <a:close/>
                <a:moveTo>
                  <a:pt x="29" y="20"/>
                </a:moveTo>
                <a:cubicBezTo>
                  <a:pt x="28" y="20"/>
                  <a:pt x="27" y="19"/>
                  <a:pt x="27" y="18"/>
                </a:cubicBezTo>
                <a:cubicBezTo>
                  <a:pt x="27" y="16"/>
                  <a:pt x="23" y="15"/>
                  <a:pt x="21" y="15"/>
                </a:cubicBezTo>
                <a:cubicBezTo>
                  <a:pt x="20" y="15"/>
                  <a:pt x="20" y="14"/>
                  <a:pt x="20" y="13"/>
                </a:cubicBezTo>
                <a:cubicBezTo>
                  <a:pt x="20" y="13"/>
                  <a:pt x="20" y="12"/>
                  <a:pt x="21" y="12"/>
                </a:cubicBezTo>
                <a:cubicBezTo>
                  <a:pt x="25" y="12"/>
                  <a:pt x="30" y="14"/>
                  <a:pt x="30" y="18"/>
                </a:cubicBezTo>
                <a:cubicBezTo>
                  <a:pt x="30" y="19"/>
                  <a:pt x="29" y="20"/>
                  <a:pt x="29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09" name="Freeform 104">
            <a:extLst>
              <a:ext uri="{FF2B5EF4-FFF2-40B4-BE49-F238E27FC236}">
                <a16:creationId xmlns:a16="http://schemas.microsoft.com/office/drawing/2014/main" id="{B7E2156D-DBBD-6F43-805F-B7E28AFD7C42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3146425"/>
            <a:ext cx="212725" cy="212725"/>
          </a:xfrm>
          <a:custGeom>
            <a:avLst/>
            <a:gdLst>
              <a:gd name="T0" fmla="*/ 62 w 62"/>
              <a:gd name="T1" fmla="*/ 51 h 62"/>
              <a:gd name="T2" fmla="*/ 51 w 62"/>
              <a:gd name="T3" fmla="*/ 62 h 62"/>
              <a:gd name="T4" fmla="*/ 12 w 62"/>
              <a:gd name="T5" fmla="*/ 62 h 62"/>
              <a:gd name="T6" fmla="*/ 0 w 62"/>
              <a:gd name="T7" fmla="*/ 51 h 62"/>
              <a:gd name="T8" fmla="*/ 0 w 62"/>
              <a:gd name="T9" fmla="*/ 12 h 62"/>
              <a:gd name="T10" fmla="*/ 12 w 62"/>
              <a:gd name="T11" fmla="*/ 0 h 62"/>
              <a:gd name="T12" fmla="*/ 51 w 62"/>
              <a:gd name="T13" fmla="*/ 0 h 62"/>
              <a:gd name="T14" fmla="*/ 62 w 62"/>
              <a:gd name="T15" fmla="*/ 12 h 62"/>
              <a:gd name="T16" fmla="*/ 62 w 62"/>
              <a:gd name="T17" fmla="*/ 51 h 62"/>
              <a:gd name="T18" fmla="*/ 15 w 62"/>
              <a:gd name="T19" fmla="*/ 11 h 62"/>
              <a:gd name="T20" fmla="*/ 9 w 62"/>
              <a:gd name="T21" fmla="*/ 16 h 62"/>
              <a:gd name="T22" fmla="*/ 15 w 62"/>
              <a:gd name="T23" fmla="*/ 20 h 62"/>
              <a:gd name="T24" fmla="*/ 15 w 62"/>
              <a:gd name="T25" fmla="*/ 20 h 62"/>
              <a:gd name="T26" fmla="*/ 20 w 62"/>
              <a:gd name="T27" fmla="*/ 16 h 62"/>
              <a:gd name="T28" fmla="*/ 15 w 62"/>
              <a:gd name="T29" fmla="*/ 11 h 62"/>
              <a:gd name="T30" fmla="*/ 19 w 62"/>
              <a:gd name="T31" fmla="*/ 52 h 62"/>
              <a:gd name="T32" fmla="*/ 19 w 62"/>
              <a:gd name="T33" fmla="*/ 24 h 62"/>
              <a:gd name="T34" fmla="*/ 10 w 62"/>
              <a:gd name="T35" fmla="*/ 24 h 62"/>
              <a:gd name="T36" fmla="*/ 10 w 62"/>
              <a:gd name="T37" fmla="*/ 52 h 62"/>
              <a:gd name="T38" fmla="*/ 19 w 62"/>
              <a:gd name="T39" fmla="*/ 52 h 62"/>
              <a:gd name="T40" fmla="*/ 53 w 62"/>
              <a:gd name="T41" fmla="*/ 52 h 62"/>
              <a:gd name="T42" fmla="*/ 53 w 62"/>
              <a:gd name="T43" fmla="*/ 36 h 62"/>
              <a:gd name="T44" fmla="*/ 42 w 62"/>
              <a:gd name="T45" fmla="*/ 24 h 62"/>
              <a:gd name="T46" fmla="*/ 34 w 62"/>
              <a:gd name="T47" fmla="*/ 28 h 62"/>
              <a:gd name="T48" fmla="*/ 34 w 62"/>
              <a:gd name="T49" fmla="*/ 28 h 62"/>
              <a:gd name="T50" fmla="*/ 34 w 62"/>
              <a:gd name="T51" fmla="*/ 24 h 62"/>
              <a:gd name="T52" fmla="*/ 24 w 62"/>
              <a:gd name="T53" fmla="*/ 24 h 62"/>
              <a:gd name="T54" fmla="*/ 24 w 62"/>
              <a:gd name="T55" fmla="*/ 52 h 62"/>
              <a:gd name="T56" fmla="*/ 34 w 62"/>
              <a:gd name="T57" fmla="*/ 52 h 62"/>
              <a:gd name="T58" fmla="*/ 34 w 62"/>
              <a:gd name="T59" fmla="*/ 37 h 62"/>
              <a:gd name="T60" fmla="*/ 34 w 62"/>
              <a:gd name="T61" fmla="*/ 34 h 62"/>
              <a:gd name="T62" fmla="*/ 39 w 62"/>
              <a:gd name="T63" fmla="*/ 31 h 62"/>
              <a:gd name="T64" fmla="*/ 43 w 62"/>
              <a:gd name="T65" fmla="*/ 37 h 62"/>
              <a:gd name="T66" fmla="*/ 43 w 62"/>
              <a:gd name="T67" fmla="*/ 52 h 62"/>
              <a:gd name="T68" fmla="*/ 53 w 62"/>
              <a:gd name="T69" fmla="*/ 52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10" name="Freeform 105">
            <a:extLst>
              <a:ext uri="{FF2B5EF4-FFF2-40B4-BE49-F238E27FC236}">
                <a16:creationId xmlns:a16="http://schemas.microsoft.com/office/drawing/2014/main" id="{A7D9539F-A81D-1D4C-B3BD-D11A94A8D0FE}"/>
              </a:ext>
            </a:extLst>
          </p:cNvPr>
          <p:cNvSpPr>
            <a:spLocks noEditPoints="1"/>
          </p:cNvSpPr>
          <p:nvPr/>
        </p:nvSpPr>
        <p:spPr bwMode="auto">
          <a:xfrm>
            <a:off x="2478088" y="3132138"/>
            <a:ext cx="242887" cy="244475"/>
          </a:xfrm>
          <a:custGeom>
            <a:avLst/>
            <a:gdLst>
              <a:gd name="T0" fmla="*/ 0 w 71"/>
              <a:gd name="T1" fmla="*/ 46 h 71"/>
              <a:gd name="T2" fmla="*/ 9 w 71"/>
              <a:gd name="T3" fmla="*/ 31 h 71"/>
              <a:gd name="T4" fmla="*/ 4 w 71"/>
              <a:gd name="T5" fmla="*/ 32 h 71"/>
              <a:gd name="T6" fmla="*/ 7 w 71"/>
              <a:gd name="T7" fmla="*/ 25 h 71"/>
              <a:gd name="T8" fmla="*/ 6 w 71"/>
              <a:gd name="T9" fmla="*/ 42 h 71"/>
              <a:gd name="T10" fmla="*/ 11 w 71"/>
              <a:gd name="T11" fmla="*/ 39 h 71"/>
              <a:gd name="T12" fmla="*/ 15 w 71"/>
              <a:gd name="T13" fmla="*/ 46 h 71"/>
              <a:gd name="T14" fmla="*/ 0 w 71"/>
              <a:gd name="T15" fmla="*/ 69 h 71"/>
              <a:gd name="T16" fmla="*/ 7 w 71"/>
              <a:gd name="T17" fmla="*/ 67 h 71"/>
              <a:gd name="T18" fmla="*/ 5 w 71"/>
              <a:gd name="T19" fmla="*/ 62 h 71"/>
              <a:gd name="T20" fmla="*/ 9 w 71"/>
              <a:gd name="T21" fmla="*/ 55 h 71"/>
              <a:gd name="T22" fmla="*/ 5 w 71"/>
              <a:gd name="T23" fmla="*/ 55 h 71"/>
              <a:gd name="T24" fmla="*/ 1 w 71"/>
              <a:gd name="T25" fmla="*/ 57 h 71"/>
              <a:gd name="T26" fmla="*/ 14 w 71"/>
              <a:gd name="T27" fmla="*/ 51 h 71"/>
              <a:gd name="T28" fmla="*/ 10 w 71"/>
              <a:gd name="T29" fmla="*/ 59 h 71"/>
              <a:gd name="T30" fmla="*/ 7 w 71"/>
              <a:gd name="T31" fmla="*/ 71 h 71"/>
              <a:gd name="T32" fmla="*/ 1 w 71"/>
              <a:gd name="T33" fmla="*/ 20 h 71"/>
              <a:gd name="T34" fmla="*/ 6 w 71"/>
              <a:gd name="T35" fmla="*/ 16 h 71"/>
              <a:gd name="T36" fmla="*/ 6 w 71"/>
              <a:gd name="T37" fmla="*/ 6 h 71"/>
              <a:gd name="T38" fmla="*/ 4 w 71"/>
              <a:gd name="T39" fmla="*/ 8 h 71"/>
              <a:gd name="T40" fmla="*/ 6 w 71"/>
              <a:gd name="T41" fmla="*/ 0 h 71"/>
              <a:gd name="T42" fmla="*/ 11 w 71"/>
              <a:gd name="T43" fmla="*/ 16 h 71"/>
              <a:gd name="T44" fmla="*/ 15 w 71"/>
              <a:gd name="T45" fmla="*/ 20 h 71"/>
              <a:gd name="T46" fmla="*/ 70 w 71"/>
              <a:gd name="T47" fmla="*/ 20 h 71"/>
              <a:gd name="T48" fmla="*/ 20 w 71"/>
              <a:gd name="T49" fmla="*/ 19 h 71"/>
              <a:gd name="T50" fmla="*/ 21 w 71"/>
              <a:gd name="T51" fmla="*/ 10 h 71"/>
              <a:gd name="T52" fmla="*/ 71 w 71"/>
              <a:gd name="T53" fmla="*/ 11 h 71"/>
              <a:gd name="T54" fmla="*/ 71 w 71"/>
              <a:gd name="T55" fmla="*/ 39 h 71"/>
              <a:gd name="T56" fmla="*/ 21 w 71"/>
              <a:gd name="T57" fmla="*/ 40 h 71"/>
              <a:gd name="T58" fmla="*/ 20 w 71"/>
              <a:gd name="T59" fmla="*/ 31 h 71"/>
              <a:gd name="T60" fmla="*/ 70 w 71"/>
              <a:gd name="T61" fmla="*/ 30 h 71"/>
              <a:gd name="T62" fmla="*/ 71 w 71"/>
              <a:gd name="T63" fmla="*/ 39 h 71"/>
              <a:gd name="T64" fmla="*/ 70 w 71"/>
              <a:gd name="T65" fmla="*/ 61 h 71"/>
              <a:gd name="T66" fmla="*/ 20 w 71"/>
              <a:gd name="T67" fmla="*/ 60 h 71"/>
              <a:gd name="T68" fmla="*/ 21 w 71"/>
              <a:gd name="T69" fmla="*/ 51 h 71"/>
              <a:gd name="T70" fmla="*/ 71 w 71"/>
              <a:gd name="T71" fmla="*/ 52 h 71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71" h="71">
                <a:moveTo>
                  <a:pt x="15" y="46"/>
                </a:move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0" y="44"/>
                  <a:pt x="0" y="43"/>
                </a:cubicBezTo>
                <a:cubicBezTo>
                  <a:pt x="0" y="36"/>
                  <a:pt x="9" y="35"/>
                  <a:pt x="9" y="31"/>
                </a:cubicBezTo>
                <a:cubicBezTo>
                  <a:pt x="9" y="30"/>
                  <a:pt x="8" y="29"/>
                  <a:pt x="7" y="29"/>
                </a:cubicBezTo>
                <a:cubicBezTo>
                  <a:pt x="6" y="29"/>
                  <a:pt x="4" y="31"/>
                  <a:pt x="4" y="32"/>
                </a:cubicBezTo>
                <a:cubicBezTo>
                  <a:pt x="0" y="29"/>
                  <a:pt x="0" y="29"/>
                  <a:pt x="0" y="29"/>
                </a:cubicBezTo>
                <a:cubicBezTo>
                  <a:pt x="2" y="27"/>
                  <a:pt x="4" y="25"/>
                  <a:pt x="7" y="25"/>
                </a:cubicBezTo>
                <a:cubicBezTo>
                  <a:pt x="11" y="25"/>
                  <a:pt x="14" y="27"/>
                  <a:pt x="14" y="31"/>
                </a:cubicBezTo>
                <a:cubicBezTo>
                  <a:pt x="14" y="37"/>
                  <a:pt x="6" y="38"/>
                  <a:pt x="6" y="4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39"/>
                  <a:pt x="11" y="39"/>
                  <a:pt x="11" y="39"/>
                </a:cubicBezTo>
                <a:cubicBezTo>
                  <a:pt x="15" y="39"/>
                  <a:pt x="15" y="39"/>
                  <a:pt x="15" y="39"/>
                </a:cubicBezTo>
                <a:lnTo>
                  <a:pt x="15" y="46"/>
                </a:lnTo>
                <a:close/>
                <a:moveTo>
                  <a:pt x="7" y="71"/>
                </a:moveTo>
                <a:cubicBezTo>
                  <a:pt x="5" y="71"/>
                  <a:pt x="2" y="70"/>
                  <a:pt x="0" y="69"/>
                </a:cubicBezTo>
                <a:cubicBezTo>
                  <a:pt x="3" y="65"/>
                  <a:pt x="3" y="65"/>
                  <a:pt x="3" y="65"/>
                </a:cubicBezTo>
                <a:cubicBezTo>
                  <a:pt x="4" y="66"/>
                  <a:pt x="5" y="67"/>
                  <a:pt x="7" y="67"/>
                </a:cubicBezTo>
                <a:cubicBezTo>
                  <a:pt x="8" y="67"/>
                  <a:pt x="10" y="66"/>
                  <a:pt x="10" y="65"/>
                </a:cubicBezTo>
                <a:cubicBezTo>
                  <a:pt x="10" y="62"/>
                  <a:pt x="7" y="62"/>
                  <a:pt x="5" y="62"/>
                </a:cubicBezTo>
                <a:cubicBezTo>
                  <a:pt x="4" y="60"/>
                  <a:pt x="4" y="60"/>
                  <a:pt x="4" y="60"/>
                </a:cubicBezTo>
                <a:cubicBezTo>
                  <a:pt x="6" y="58"/>
                  <a:pt x="7" y="56"/>
                  <a:pt x="9" y="55"/>
                </a:cubicBezTo>
                <a:cubicBezTo>
                  <a:pt x="9" y="55"/>
                  <a:pt x="9" y="55"/>
                  <a:pt x="9" y="55"/>
                </a:cubicBezTo>
                <a:cubicBezTo>
                  <a:pt x="8" y="55"/>
                  <a:pt x="6" y="55"/>
                  <a:pt x="5" y="55"/>
                </a:cubicBezTo>
                <a:cubicBezTo>
                  <a:pt x="5" y="57"/>
                  <a:pt x="5" y="57"/>
                  <a:pt x="5" y="57"/>
                </a:cubicBezTo>
                <a:cubicBezTo>
                  <a:pt x="1" y="57"/>
                  <a:pt x="1" y="57"/>
                  <a:pt x="1" y="57"/>
                </a:cubicBezTo>
                <a:cubicBezTo>
                  <a:pt x="1" y="51"/>
                  <a:pt x="1" y="51"/>
                  <a:pt x="1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54"/>
                  <a:pt x="14" y="54"/>
                  <a:pt x="14" y="54"/>
                </a:cubicBezTo>
                <a:cubicBezTo>
                  <a:pt x="10" y="59"/>
                  <a:pt x="10" y="59"/>
                  <a:pt x="10" y="59"/>
                </a:cubicBezTo>
                <a:cubicBezTo>
                  <a:pt x="13" y="60"/>
                  <a:pt x="15" y="62"/>
                  <a:pt x="15" y="64"/>
                </a:cubicBezTo>
                <a:cubicBezTo>
                  <a:pt x="15" y="69"/>
                  <a:pt x="11" y="71"/>
                  <a:pt x="7" y="71"/>
                </a:cubicBezTo>
                <a:close/>
                <a:moveTo>
                  <a:pt x="15" y="20"/>
                </a:moveTo>
                <a:cubicBezTo>
                  <a:pt x="1" y="20"/>
                  <a:pt x="1" y="20"/>
                  <a:pt x="1" y="20"/>
                </a:cubicBezTo>
                <a:cubicBezTo>
                  <a:pt x="1" y="16"/>
                  <a:pt x="1" y="16"/>
                  <a:pt x="1" y="16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3"/>
                  <a:pt x="6" y="9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5" y="7"/>
                  <a:pt x="4" y="7"/>
                  <a:pt x="4" y="8"/>
                </a:cubicBezTo>
                <a:cubicBezTo>
                  <a:pt x="1" y="5"/>
                  <a:pt x="1" y="5"/>
                  <a:pt x="1" y="5"/>
                </a:cubicBezTo>
                <a:cubicBezTo>
                  <a:pt x="6" y="0"/>
                  <a:pt x="6" y="0"/>
                  <a:pt x="6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16"/>
                  <a:pt x="11" y="16"/>
                  <a:pt x="11" y="16"/>
                </a:cubicBezTo>
                <a:cubicBezTo>
                  <a:pt x="15" y="16"/>
                  <a:pt x="15" y="16"/>
                  <a:pt x="15" y="16"/>
                </a:cubicBezTo>
                <a:lnTo>
                  <a:pt x="15" y="20"/>
                </a:lnTo>
                <a:close/>
                <a:moveTo>
                  <a:pt x="71" y="19"/>
                </a:moveTo>
                <a:cubicBezTo>
                  <a:pt x="71" y="19"/>
                  <a:pt x="71" y="20"/>
                  <a:pt x="70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0" y="19"/>
                  <a:pt x="20" y="19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1" y="10"/>
                  <a:pt x="21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71" y="10"/>
                  <a:pt x="71" y="10"/>
                  <a:pt x="71" y="11"/>
                </a:cubicBezTo>
                <a:lnTo>
                  <a:pt x="71" y="19"/>
                </a:lnTo>
                <a:close/>
                <a:moveTo>
                  <a:pt x="71" y="39"/>
                </a:moveTo>
                <a:cubicBezTo>
                  <a:pt x="71" y="40"/>
                  <a:pt x="71" y="40"/>
                  <a:pt x="70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0" y="40"/>
                  <a:pt x="20" y="39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1" y="30"/>
                  <a:pt x="21" y="30"/>
                </a:cubicBezTo>
                <a:cubicBezTo>
                  <a:pt x="70" y="30"/>
                  <a:pt x="70" y="30"/>
                  <a:pt x="70" y="30"/>
                </a:cubicBezTo>
                <a:cubicBezTo>
                  <a:pt x="71" y="30"/>
                  <a:pt x="71" y="31"/>
                  <a:pt x="71" y="31"/>
                </a:cubicBezTo>
                <a:lnTo>
                  <a:pt x="71" y="39"/>
                </a:lnTo>
                <a:close/>
                <a:moveTo>
                  <a:pt x="71" y="60"/>
                </a:moveTo>
                <a:cubicBezTo>
                  <a:pt x="71" y="60"/>
                  <a:pt x="71" y="61"/>
                  <a:pt x="70" y="61"/>
                </a:cubicBezTo>
                <a:cubicBezTo>
                  <a:pt x="21" y="61"/>
                  <a:pt x="21" y="61"/>
                  <a:pt x="21" y="61"/>
                </a:cubicBezTo>
                <a:cubicBezTo>
                  <a:pt x="21" y="61"/>
                  <a:pt x="20" y="60"/>
                  <a:pt x="20" y="60"/>
                </a:cubicBezTo>
                <a:cubicBezTo>
                  <a:pt x="20" y="52"/>
                  <a:pt x="20" y="52"/>
                  <a:pt x="20" y="52"/>
                </a:cubicBezTo>
                <a:cubicBezTo>
                  <a:pt x="20" y="51"/>
                  <a:pt x="21" y="51"/>
                  <a:pt x="21" y="51"/>
                </a:cubicBezTo>
                <a:cubicBezTo>
                  <a:pt x="70" y="51"/>
                  <a:pt x="70" y="51"/>
                  <a:pt x="70" y="51"/>
                </a:cubicBezTo>
                <a:cubicBezTo>
                  <a:pt x="71" y="51"/>
                  <a:pt x="71" y="51"/>
                  <a:pt x="71" y="52"/>
                </a:cubicBezTo>
                <a:lnTo>
                  <a:pt x="71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11" name="Freeform 106">
            <a:extLst>
              <a:ext uri="{FF2B5EF4-FFF2-40B4-BE49-F238E27FC236}">
                <a16:creationId xmlns:a16="http://schemas.microsoft.com/office/drawing/2014/main" id="{A7357DF2-453D-854A-9245-5B20DCC3A554}"/>
              </a:ext>
            </a:extLst>
          </p:cNvPr>
          <p:cNvSpPr>
            <a:spLocks/>
          </p:cNvSpPr>
          <p:nvPr/>
        </p:nvSpPr>
        <p:spPr bwMode="auto">
          <a:xfrm>
            <a:off x="2968625" y="3128963"/>
            <a:ext cx="106363" cy="241300"/>
          </a:xfrm>
          <a:custGeom>
            <a:avLst/>
            <a:gdLst>
              <a:gd name="T0" fmla="*/ 30 w 31"/>
              <a:gd name="T1" fmla="*/ 54 h 70"/>
              <a:gd name="T2" fmla="*/ 16 w 31"/>
              <a:gd name="T3" fmla="*/ 69 h 70"/>
              <a:gd name="T4" fmla="*/ 15 w 31"/>
              <a:gd name="T5" fmla="*/ 70 h 70"/>
              <a:gd name="T6" fmla="*/ 14 w 31"/>
              <a:gd name="T7" fmla="*/ 69 h 70"/>
              <a:gd name="T8" fmla="*/ 0 w 31"/>
              <a:gd name="T9" fmla="*/ 54 h 70"/>
              <a:gd name="T10" fmla="*/ 0 w 31"/>
              <a:gd name="T11" fmla="*/ 52 h 70"/>
              <a:gd name="T12" fmla="*/ 1 w 31"/>
              <a:gd name="T13" fmla="*/ 52 h 70"/>
              <a:gd name="T14" fmla="*/ 10 w 31"/>
              <a:gd name="T15" fmla="*/ 52 h 70"/>
              <a:gd name="T16" fmla="*/ 10 w 31"/>
              <a:gd name="T17" fmla="*/ 2 h 70"/>
              <a:gd name="T18" fmla="*/ 11 w 31"/>
              <a:gd name="T19" fmla="*/ 0 h 70"/>
              <a:gd name="T20" fmla="*/ 19 w 31"/>
              <a:gd name="T21" fmla="*/ 0 h 70"/>
              <a:gd name="T22" fmla="*/ 20 w 31"/>
              <a:gd name="T23" fmla="*/ 2 h 70"/>
              <a:gd name="T24" fmla="*/ 20 w 31"/>
              <a:gd name="T25" fmla="*/ 52 h 70"/>
              <a:gd name="T26" fmla="*/ 29 w 31"/>
              <a:gd name="T27" fmla="*/ 52 h 70"/>
              <a:gd name="T28" fmla="*/ 30 w 31"/>
              <a:gd name="T29" fmla="*/ 52 h 70"/>
              <a:gd name="T30" fmla="*/ 30 w 31"/>
              <a:gd name="T31" fmla="*/ 54 h 70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1" h="70">
                <a:moveTo>
                  <a:pt x="30" y="54"/>
                </a:moveTo>
                <a:cubicBezTo>
                  <a:pt x="16" y="69"/>
                  <a:pt x="16" y="69"/>
                  <a:pt x="16" y="69"/>
                </a:cubicBezTo>
                <a:cubicBezTo>
                  <a:pt x="16" y="70"/>
                  <a:pt x="16" y="70"/>
                  <a:pt x="15" y="70"/>
                </a:cubicBezTo>
                <a:cubicBezTo>
                  <a:pt x="15" y="70"/>
                  <a:pt x="15" y="70"/>
                  <a:pt x="14" y="69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3"/>
                  <a:pt x="0" y="53"/>
                  <a:pt x="0" y="52"/>
                </a:cubicBezTo>
                <a:cubicBezTo>
                  <a:pt x="0" y="52"/>
                  <a:pt x="1" y="52"/>
                  <a:pt x="1" y="52"/>
                </a:cubicBezTo>
                <a:cubicBezTo>
                  <a:pt x="10" y="52"/>
                  <a:pt x="10" y="52"/>
                  <a:pt x="10" y="5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1"/>
                  <a:pt x="11" y="0"/>
                  <a:pt x="11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0" y="0"/>
                  <a:pt x="20" y="1"/>
                  <a:pt x="20" y="2"/>
                </a:cubicBezTo>
                <a:cubicBezTo>
                  <a:pt x="20" y="52"/>
                  <a:pt x="20" y="52"/>
                  <a:pt x="20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0" y="52"/>
                  <a:pt x="30" y="52"/>
                </a:cubicBezTo>
                <a:cubicBezTo>
                  <a:pt x="31" y="53"/>
                  <a:pt x="31" y="53"/>
                  <a:pt x="30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12" name="Freeform 107">
            <a:extLst>
              <a:ext uri="{FF2B5EF4-FFF2-40B4-BE49-F238E27FC236}">
                <a16:creationId xmlns:a16="http://schemas.microsoft.com/office/drawing/2014/main" id="{06FAD848-0D02-DA46-9F11-EBA41BCCA048}"/>
              </a:ext>
            </a:extLst>
          </p:cNvPr>
          <p:cNvSpPr>
            <a:spLocks noEditPoints="1"/>
          </p:cNvSpPr>
          <p:nvPr/>
        </p:nvSpPr>
        <p:spPr bwMode="auto">
          <a:xfrm>
            <a:off x="3470275" y="3128963"/>
            <a:ext cx="223838" cy="227012"/>
          </a:xfrm>
          <a:custGeom>
            <a:avLst/>
            <a:gdLst>
              <a:gd name="T0" fmla="*/ 64 w 65"/>
              <a:gd name="T1" fmla="*/ 14 h 66"/>
              <a:gd name="T2" fmla="*/ 12 w 65"/>
              <a:gd name="T3" fmla="*/ 65 h 66"/>
              <a:gd name="T4" fmla="*/ 10 w 65"/>
              <a:gd name="T5" fmla="*/ 66 h 66"/>
              <a:gd name="T6" fmla="*/ 8 w 65"/>
              <a:gd name="T7" fmla="*/ 65 h 66"/>
              <a:gd name="T8" fmla="*/ 0 w 65"/>
              <a:gd name="T9" fmla="*/ 57 h 66"/>
              <a:gd name="T10" fmla="*/ 0 w 65"/>
              <a:gd name="T11" fmla="*/ 56 h 66"/>
              <a:gd name="T12" fmla="*/ 0 w 65"/>
              <a:gd name="T13" fmla="*/ 54 h 66"/>
              <a:gd name="T14" fmla="*/ 52 w 65"/>
              <a:gd name="T15" fmla="*/ 2 h 66"/>
              <a:gd name="T16" fmla="*/ 54 w 65"/>
              <a:gd name="T17" fmla="*/ 1 h 66"/>
              <a:gd name="T18" fmla="*/ 56 w 65"/>
              <a:gd name="T19" fmla="*/ 2 h 66"/>
              <a:gd name="T20" fmla="*/ 64 w 65"/>
              <a:gd name="T21" fmla="*/ 10 h 66"/>
              <a:gd name="T22" fmla="*/ 64 w 65"/>
              <a:gd name="T23" fmla="*/ 12 h 66"/>
              <a:gd name="T24" fmla="*/ 64 w 65"/>
              <a:gd name="T25" fmla="*/ 14 h 66"/>
              <a:gd name="T26" fmla="*/ 14 w 65"/>
              <a:gd name="T27" fmla="*/ 5 h 66"/>
              <a:gd name="T28" fmla="*/ 10 w 65"/>
              <a:gd name="T29" fmla="*/ 7 h 66"/>
              <a:gd name="T30" fmla="*/ 9 w 65"/>
              <a:gd name="T31" fmla="*/ 11 h 66"/>
              <a:gd name="T32" fmla="*/ 8 w 65"/>
              <a:gd name="T33" fmla="*/ 7 h 66"/>
              <a:gd name="T34" fmla="*/ 4 w 65"/>
              <a:gd name="T35" fmla="*/ 5 h 66"/>
              <a:gd name="T36" fmla="*/ 8 w 65"/>
              <a:gd name="T37" fmla="*/ 4 h 66"/>
              <a:gd name="T38" fmla="*/ 9 w 65"/>
              <a:gd name="T39" fmla="*/ 0 h 66"/>
              <a:gd name="T40" fmla="*/ 10 w 65"/>
              <a:gd name="T41" fmla="*/ 4 h 66"/>
              <a:gd name="T42" fmla="*/ 14 w 65"/>
              <a:gd name="T43" fmla="*/ 5 h 66"/>
              <a:gd name="T44" fmla="*/ 32 w 65"/>
              <a:gd name="T45" fmla="*/ 13 h 66"/>
              <a:gd name="T46" fmla="*/ 24 w 65"/>
              <a:gd name="T47" fmla="*/ 16 h 66"/>
              <a:gd name="T48" fmla="*/ 22 w 65"/>
              <a:gd name="T49" fmla="*/ 23 h 66"/>
              <a:gd name="T50" fmla="*/ 19 w 65"/>
              <a:gd name="T51" fmla="*/ 16 h 66"/>
              <a:gd name="T52" fmla="*/ 11 w 65"/>
              <a:gd name="T53" fmla="*/ 13 h 66"/>
              <a:gd name="T54" fmla="*/ 19 w 65"/>
              <a:gd name="T55" fmla="*/ 11 h 66"/>
              <a:gd name="T56" fmla="*/ 22 w 65"/>
              <a:gd name="T57" fmla="*/ 3 h 66"/>
              <a:gd name="T58" fmla="*/ 24 w 65"/>
              <a:gd name="T59" fmla="*/ 11 h 66"/>
              <a:gd name="T60" fmla="*/ 32 w 65"/>
              <a:gd name="T61" fmla="*/ 13 h 66"/>
              <a:gd name="T62" fmla="*/ 40 w 65"/>
              <a:gd name="T63" fmla="*/ 5 h 66"/>
              <a:gd name="T64" fmla="*/ 36 w 65"/>
              <a:gd name="T65" fmla="*/ 7 h 66"/>
              <a:gd name="T66" fmla="*/ 34 w 65"/>
              <a:gd name="T67" fmla="*/ 11 h 66"/>
              <a:gd name="T68" fmla="*/ 33 w 65"/>
              <a:gd name="T69" fmla="*/ 7 h 66"/>
              <a:gd name="T70" fmla="*/ 29 w 65"/>
              <a:gd name="T71" fmla="*/ 5 h 66"/>
              <a:gd name="T72" fmla="*/ 33 w 65"/>
              <a:gd name="T73" fmla="*/ 4 h 66"/>
              <a:gd name="T74" fmla="*/ 34 w 65"/>
              <a:gd name="T75" fmla="*/ 0 h 66"/>
              <a:gd name="T76" fmla="*/ 36 w 65"/>
              <a:gd name="T77" fmla="*/ 4 h 66"/>
              <a:gd name="T78" fmla="*/ 40 w 65"/>
              <a:gd name="T79" fmla="*/ 5 h 66"/>
              <a:gd name="T80" fmla="*/ 58 w 65"/>
              <a:gd name="T81" fmla="*/ 12 h 66"/>
              <a:gd name="T82" fmla="*/ 54 w 65"/>
              <a:gd name="T83" fmla="*/ 8 h 66"/>
              <a:gd name="T84" fmla="*/ 42 w 65"/>
              <a:gd name="T85" fmla="*/ 19 h 66"/>
              <a:gd name="T86" fmla="*/ 46 w 65"/>
              <a:gd name="T87" fmla="*/ 24 h 66"/>
              <a:gd name="T88" fmla="*/ 58 w 65"/>
              <a:gd name="T89" fmla="*/ 12 h 66"/>
              <a:gd name="T90" fmla="*/ 65 w 65"/>
              <a:gd name="T91" fmla="*/ 31 h 66"/>
              <a:gd name="T92" fmla="*/ 61 w 65"/>
              <a:gd name="T93" fmla="*/ 32 h 66"/>
              <a:gd name="T94" fmla="*/ 60 w 65"/>
              <a:gd name="T95" fmla="*/ 36 h 66"/>
              <a:gd name="T96" fmla="*/ 59 w 65"/>
              <a:gd name="T97" fmla="*/ 32 h 66"/>
              <a:gd name="T98" fmla="*/ 55 w 65"/>
              <a:gd name="T99" fmla="*/ 31 h 66"/>
              <a:gd name="T100" fmla="*/ 59 w 65"/>
              <a:gd name="T101" fmla="*/ 30 h 66"/>
              <a:gd name="T102" fmla="*/ 60 w 65"/>
              <a:gd name="T103" fmla="*/ 26 h 66"/>
              <a:gd name="T104" fmla="*/ 61 w 65"/>
              <a:gd name="T105" fmla="*/ 30 h 66"/>
              <a:gd name="T106" fmla="*/ 65 w 65"/>
              <a:gd name="T107" fmla="*/ 31 h 6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5" h="66">
                <a:moveTo>
                  <a:pt x="64" y="14"/>
                </a:moveTo>
                <a:cubicBezTo>
                  <a:pt x="12" y="65"/>
                  <a:pt x="12" y="65"/>
                  <a:pt x="12" y="65"/>
                </a:cubicBezTo>
                <a:cubicBezTo>
                  <a:pt x="11" y="66"/>
                  <a:pt x="11" y="66"/>
                  <a:pt x="10" y="66"/>
                </a:cubicBezTo>
                <a:cubicBezTo>
                  <a:pt x="9" y="66"/>
                  <a:pt x="9" y="66"/>
                  <a:pt x="8" y="65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57"/>
                  <a:pt x="0" y="56"/>
                  <a:pt x="0" y="56"/>
                </a:cubicBezTo>
                <a:cubicBezTo>
                  <a:pt x="0" y="55"/>
                  <a:pt x="0" y="54"/>
                  <a:pt x="0" y="54"/>
                </a:cubicBezTo>
                <a:cubicBezTo>
                  <a:pt x="52" y="2"/>
                  <a:pt x="52" y="2"/>
                  <a:pt x="52" y="2"/>
                </a:cubicBezTo>
                <a:cubicBezTo>
                  <a:pt x="52" y="2"/>
                  <a:pt x="53" y="1"/>
                  <a:pt x="54" y="1"/>
                </a:cubicBezTo>
                <a:cubicBezTo>
                  <a:pt x="54" y="1"/>
                  <a:pt x="55" y="2"/>
                  <a:pt x="56" y="2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11"/>
                  <a:pt x="64" y="11"/>
                  <a:pt x="64" y="12"/>
                </a:cubicBezTo>
                <a:cubicBezTo>
                  <a:pt x="64" y="13"/>
                  <a:pt x="64" y="13"/>
                  <a:pt x="64" y="14"/>
                </a:cubicBezTo>
                <a:close/>
                <a:moveTo>
                  <a:pt x="14" y="5"/>
                </a:moveTo>
                <a:cubicBezTo>
                  <a:pt x="10" y="7"/>
                  <a:pt x="10" y="7"/>
                  <a:pt x="10" y="7"/>
                </a:cubicBezTo>
                <a:cubicBezTo>
                  <a:pt x="9" y="11"/>
                  <a:pt x="9" y="11"/>
                  <a:pt x="9" y="11"/>
                </a:cubicBezTo>
                <a:cubicBezTo>
                  <a:pt x="8" y="7"/>
                  <a:pt x="8" y="7"/>
                  <a:pt x="8" y="7"/>
                </a:cubicBezTo>
                <a:cubicBezTo>
                  <a:pt x="4" y="5"/>
                  <a:pt x="4" y="5"/>
                  <a:pt x="4" y="5"/>
                </a:cubicBezTo>
                <a:cubicBezTo>
                  <a:pt x="8" y="4"/>
                  <a:pt x="8" y="4"/>
                  <a:pt x="8" y="4"/>
                </a:cubicBezTo>
                <a:cubicBezTo>
                  <a:pt x="9" y="0"/>
                  <a:pt x="9" y="0"/>
                  <a:pt x="9" y="0"/>
                </a:cubicBezTo>
                <a:cubicBezTo>
                  <a:pt x="10" y="4"/>
                  <a:pt x="10" y="4"/>
                  <a:pt x="10" y="4"/>
                </a:cubicBezTo>
                <a:lnTo>
                  <a:pt x="14" y="5"/>
                </a:lnTo>
                <a:close/>
                <a:moveTo>
                  <a:pt x="32" y="13"/>
                </a:moveTo>
                <a:cubicBezTo>
                  <a:pt x="24" y="16"/>
                  <a:pt x="24" y="16"/>
                  <a:pt x="24" y="16"/>
                </a:cubicBezTo>
                <a:cubicBezTo>
                  <a:pt x="22" y="23"/>
                  <a:pt x="22" y="23"/>
                  <a:pt x="22" y="23"/>
                </a:cubicBezTo>
                <a:cubicBezTo>
                  <a:pt x="19" y="16"/>
                  <a:pt x="19" y="16"/>
                  <a:pt x="19" y="16"/>
                </a:cubicBezTo>
                <a:cubicBezTo>
                  <a:pt x="11" y="13"/>
                  <a:pt x="11" y="13"/>
                  <a:pt x="11" y="13"/>
                </a:cubicBezTo>
                <a:cubicBezTo>
                  <a:pt x="19" y="11"/>
                  <a:pt x="19" y="11"/>
                  <a:pt x="19" y="11"/>
                </a:cubicBezTo>
                <a:cubicBezTo>
                  <a:pt x="22" y="3"/>
                  <a:pt x="22" y="3"/>
                  <a:pt x="22" y="3"/>
                </a:cubicBezTo>
                <a:cubicBezTo>
                  <a:pt x="24" y="11"/>
                  <a:pt x="24" y="11"/>
                  <a:pt x="24" y="11"/>
                </a:cubicBezTo>
                <a:lnTo>
                  <a:pt x="32" y="13"/>
                </a:lnTo>
                <a:close/>
                <a:moveTo>
                  <a:pt x="40" y="5"/>
                </a:moveTo>
                <a:cubicBezTo>
                  <a:pt x="36" y="7"/>
                  <a:pt x="36" y="7"/>
                  <a:pt x="36" y="7"/>
                </a:cubicBezTo>
                <a:cubicBezTo>
                  <a:pt x="34" y="11"/>
                  <a:pt x="34" y="11"/>
                  <a:pt x="34" y="11"/>
                </a:cubicBezTo>
                <a:cubicBezTo>
                  <a:pt x="33" y="7"/>
                  <a:pt x="33" y="7"/>
                  <a:pt x="33" y="7"/>
                </a:cubicBezTo>
                <a:cubicBezTo>
                  <a:pt x="29" y="5"/>
                  <a:pt x="29" y="5"/>
                  <a:pt x="29" y="5"/>
                </a:cubicBezTo>
                <a:cubicBezTo>
                  <a:pt x="33" y="4"/>
                  <a:pt x="33" y="4"/>
                  <a:pt x="33" y="4"/>
                </a:cubicBezTo>
                <a:cubicBezTo>
                  <a:pt x="34" y="0"/>
                  <a:pt x="34" y="0"/>
                  <a:pt x="34" y="0"/>
                </a:cubicBezTo>
                <a:cubicBezTo>
                  <a:pt x="36" y="4"/>
                  <a:pt x="36" y="4"/>
                  <a:pt x="36" y="4"/>
                </a:cubicBezTo>
                <a:lnTo>
                  <a:pt x="40" y="5"/>
                </a:lnTo>
                <a:close/>
                <a:moveTo>
                  <a:pt x="58" y="12"/>
                </a:moveTo>
                <a:cubicBezTo>
                  <a:pt x="54" y="8"/>
                  <a:pt x="54" y="8"/>
                  <a:pt x="54" y="8"/>
                </a:cubicBezTo>
                <a:cubicBezTo>
                  <a:pt x="42" y="19"/>
                  <a:pt x="42" y="19"/>
                  <a:pt x="42" y="19"/>
                </a:cubicBezTo>
                <a:cubicBezTo>
                  <a:pt x="46" y="24"/>
                  <a:pt x="46" y="24"/>
                  <a:pt x="46" y="24"/>
                </a:cubicBezTo>
                <a:lnTo>
                  <a:pt x="58" y="12"/>
                </a:lnTo>
                <a:close/>
                <a:moveTo>
                  <a:pt x="65" y="31"/>
                </a:moveTo>
                <a:cubicBezTo>
                  <a:pt x="61" y="32"/>
                  <a:pt x="61" y="32"/>
                  <a:pt x="61" y="32"/>
                </a:cubicBezTo>
                <a:cubicBezTo>
                  <a:pt x="60" y="36"/>
                  <a:pt x="60" y="36"/>
                  <a:pt x="60" y="36"/>
                </a:cubicBezTo>
                <a:cubicBezTo>
                  <a:pt x="59" y="32"/>
                  <a:pt x="59" y="32"/>
                  <a:pt x="59" y="32"/>
                </a:cubicBezTo>
                <a:cubicBezTo>
                  <a:pt x="55" y="31"/>
                  <a:pt x="55" y="31"/>
                  <a:pt x="55" y="31"/>
                </a:cubicBezTo>
                <a:cubicBezTo>
                  <a:pt x="59" y="30"/>
                  <a:pt x="59" y="30"/>
                  <a:pt x="59" y="30"/>
                </a:cubicBezTo>
                <a:cubicBezTo>
                  <a:pt x="60" y="26"/>
                  <a:pt x="60" y="26"/>
                  <a:pt x="60" y="26"/>
                </a:cubicBezTo>
                <a:cubicBezTo>
                  <a:pt x="61" y="30"/>
                  <a:pt x="61" y="30"/>
                  <a:pt x="61" y="30"/>
                </a:cubicBezTo>
                <a:lnTo>
                  <a:pt x="65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13" name="Freeform 108">
            <a:extLst>
              <a:ext uri="{FF2B5EF4-FFF2-40B4-BE49-F238E27FC236}">
                <a16:creationId xmlns:a16="http://schemas.microsoft.com/office/drawing/2014/main" id="{5C6B9A50-B391-DA48-BA14-C67A79B63F7D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3138488"/>
            <a:ext cx="246063" cy="220662"/>
          </a:xfrm>
          <a:custGeom>
            <a:avLst/>
            <a:gdLst>
              <a:gd name="T0" fmla="*/ 25 w 72"/>
              <a:gd name="T1" fmla="*/ 44 h 64"/>
              <a:gd name="T2" fmla="*/ 24 w 72"/>
              <a:gd name="T3" fmla="*/ 46 h 64"/>
              <a:gd name="T4" fmla="*/ 23 w 72"/>
              <a:gd name="T5" fmla="*/ 46 h 64"/>
              <a:gd name="T6" fmla="*/ 21 w 72"/>
              <a:gd name="T7" fmla="*/ 45 h 64"/>
              <a:gd name="T8" fmla="*/ 1 w 72"/>
              <a:gd name="T9" fmla="*/ 25 h 64"/>
              <a:gd name="T10" fmla="*/ 1 w 72"/>
              <a:gd name="T11" fmla="*/ 21 h 64"/>
              <a:gd name="T12" fmla="*/ 21 w 72"/>
              <a:gd name="T13" fmla="*/ 1 h 64"/>
              <a:gd name="T14" fmla="*/ 24 w 72"/>
              <a:gd name="T15" fmla="*/ 0 h 64"/>
              <a:gd name="T16" fmla="*/ 25 w 72"/>
              <a:gd name="T17" fmla="*/ 2 h 64"/>
              <a:gd name="T18" fmla="*/ 25 w 72"/>
              <a:gd name="T19" fmla="*/ 5 h 64"/>
              <a:gd name="T20" fmla="*/ 10 w 72"/>
              <a:gd name="T21" fmla="*/ 21 h 64"/>
              <a:gd name="T22" fmla="*/ 10 w 72"/>
              <a:gd name="T23" fmla="*/ 25 h 64"/>
              <a:gd name="T24" fmla="*/ 25 w 72"/>
              <a:gd name="T25" fmla="*/ 41 h 64"/>
              <a:gd name="T26" fmla="*/ 25 w 72"/>
              <a:gd name="T27" fmla="*/ 44 h 64"/>
              <a:gd name="T28" fmla="*/ 65 w 72"/>
              <a:gd name="T29" fmla="*/ 63 h 64"/>
              <a:gd name="T30" fmla="*/ 64 w 72"/>
              <a:gd name="T31" fmla="*/ 64 h 64"/>
              <a:gd name="T32" fmla="*/ 64 w 72"/>
              <a:gd name="T33" fmla="*/ 64 h 64"/>
              <a:gd name="T34" fmla="*/ 63 w 72"/>
              <a:gd name="T35" fmla="*/ 63 h 64"/>
              <a:gd name="T36" fmla="*/ 58 w 72"/>
              <a:gd name="T37" fmla="*/ 40 h 64"/>
              <a:gd name="T38" fmla="*/ 41 w 72"/>
              <a:gd name="T39" fmla="*/ 33 h 64"/>
              <a:gd name="T40" fmla="*/ 41 w 72"/>
              <a:gd name="T41" fmla="*/ 44 h 64"/>
              <a:gd name="T42" fmla="*/ 39 w 72"/>
              <a:gd name="T43" fmla="*/ 46 h 64"/>
              <a:gd name="T44" fmla="*/ 38 w 72"/>
              <a:gd name="T45" fmla="*/ 46 h 64"/>
              <a:gd name="T46" fmla="*/ 37 w 72"/>
              <a:gd name="T47" fmla="*/ 45 h 64"/>
              <a:gd name="T48" fmla="*/ 16 w 72"/>
              <a:gd name="T49" fmla="*/ 25 h 64"/>
              <a:gd name="T50" fmla="*/ 16 w 72"/>
              <a:gd name="T51" fmla="*/ 21 h 64"/>
              <a:gd name="T52" fmla="*/ 37 w 72"/>
              <a:gd name="T53" fmla="*/ 1 h 64"/>
              <a:gd name="T54" fmla="*/ 39 w 72"/>
              <a:gd name="T55" fmla="*/ 0 h 64"/>
              <a:gd name="T56" fmla="*/ 41 w 72"/>
              <a:gd name="T57" fmla="*/ 2 h 64"/>
              <a:gd name="T58" fmla="*/ 41 w 72"/>
              <a:gd name="T59" fmla="*/ 13 h 64"/>
              <a:gd name="T60" fmla="*/ 65 w 72"/>
              <a:gd name="T61" fmla="*/ 22 h 64"/>
              <a:gd name="T62" fmla="*/ 72 w 72"/>
              <a:gd name="T63" fmla="*/ 42 h 64"/>
              <a:gd name="T64" fmla="*/ 65 w 72"/>
              <a:gd name="T65" fmla="*/ 63 h 6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72" h="64">
                <a:moveTo>
                  <a:pt x="25" y="44"/>
                </a:moveTo>
                <a:cubicBezTo>
                  <a:pt x="25" y="45"/>
                  <a:pt x="25" y="46"/>
                  <a:pt x="24" y="46"/>
                </a:cubicBezTo>
                <a:cubicBezTo>
                  <a:pt x="24" y="46"/>
                  <a:pt x="23" y="46"/>
                  <a:pt x="23" y="46"/>
                </a:cubicBezTo>
                <a:cubicBezTo>
                  <a:pt x="22" y="46"/>
                  <a:pt x="22" y="46"/>
                  <a:pt x="21" y="45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4"/>
                  <a:pt x="0" y="22"/>
                  <a:pt x="1" y="21"/>
                </a:cubicBezTo>
                <a:cubicBezTo>
                  <a:pt x="21" y="1"/>
                  <a:pt x="21" y="1"/>
                  <a:pt x="21" y="1"/>
                </a:cubicBezTo>
                <a:cubicBezTo>
                  <a:pt x="22" y="0"/>
                  <a:pt x="23" y="0"/>
                  <a:pt x="24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5" y="5"/>
                  <a:pt x="25" y="5"/>
                  <a:pt x="25" y="5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2"/>
                  <a:pt x="9" y="24"/>
                  <a:pt x="10" y="25"/>
                </a:cubicBezTo>
                <a:cubicBezTo>
                  <a:pt x="25" y="41"/>
                  <a:pt x="25" y="41"/>
                  <a:pt x="25" y="41"/>
                </a:cubicBezTo>
                <a:lnTo>
                  <a:pt x="25" y="44"/>
                </a:lnTo>
                <a:close/>
                <a:moveTo>
                  <a:pt x="65" y="63"/>
                </a:moveTo>
                <a:cubicBezTo>
                  <a:pt x="65" y="64"/>
                  <a:pt x="64" y="64"/>
                  <a:pt x="64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3" y="64"/>
                  <a:pt x="63" y="63"/>
                  <a:pt x="63" y="63"/>
                </a:cubicBezTo>
                <a:cubicBezTo>
                  <a:pt x="64" y="52"/>
                  <a:pt x="63" y="45"/>
                  <a:pt x="58" y="40"/>
                </a:cubicBezTo>
                <a:cubicBezTo>
                  <a:pt x="55" y="36"/>
                  <a:pt x="50" y="34"/>
                  <a:pt x="41" y="33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5"/>
                  <a:pt x="40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38" y="46"/>
                  <a:pt x="37" y="46"/>
                  <a:pt x="37" y="45"/>
                </a:cubicBezTo>
                <a:cubicBezTo>
                  <a:pt x="16" y="25"/>
                  <a:pt x="16" y="25"/>
                  <a:pt x="16" y="25"/>
                </a:cubicBezTo>
                <a:cubicBezTo>
                  <a:pt x="15" y="24"/>
                  <a:pt x="15" y="22"/>
                  <a:pt x="16" y="2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0"/>
                  <a:pt x="38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13"/>
                  <a:pt x="41" y="13"/>
                  <a:pt x="41" y="13"/>
                </a:cubicBezTo>
                <a:cubicBezTo>
                  <a:pt x="52" y="14"/>
                  <a:pt x="60" y="17"/>
                  <a:pt x="65" y="22"/>
                </a:cubicBezTo>
                <a:cubicBezTo>
                  <a:pt x="71" y="28"/>
                  <a:pt x="72" y="37"/>
                  <a:pt x="72" y="42"/>
                </a:cubicBezTo>
                <a:cubicBezTo>
                  <a:pt x="72" y="51"/>
                  <a:pt x="65" y="63"/>
                  <a:pt x="65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14" name="Freeform 109">
            <a:extLst>
              <a:ext uri="{FF2B5EF4-FFF2-40B4-BE49-F238E27FC236}">
                <a16:creationId xmlns:a16="http://schemas.microsoft.com/office/drawing/2014/main" id="{9C52813C-F0E5-7D4C-B178-29B6E353BB05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3146425"/>
            <a:ext cx="209550" cy="212725"/>
          </a:xfrm>
          <a:custGeom>
            <a:avLst/>
            <a:gdLst>
              <a:gd name="T0" fmla="*/ 61 w 61"/>
              <a:gd name="T1" fmla="*/ 53 h 62"/>
              <a:gd name="T2" fmla="*/ 52 w 61"/>
              <a:gd name="T3" fmla="*/ 62 h 62"/>
              <a:gd name="T4" fmla="*/ 9 w 61"/>
              <a:gd name="T5" fmla="*/ 62 h 62"/>
              <a:gd name="T6" fmla="*/ 0 w 61"/>
              <a:gd name="T7" fmla="*/ 53 h 62"/>
              <a:gd name="T8" fmla="*/ 0 w 61"/>
              <a:gd name="T9" fmla="*/ 10 h 62"/>
              <a:gd name="T10" fmla="*/ 9 w 61"/>
              <a:gd name="T11" fmla="*/ 0 h 62"/>
              <a:gd name="T12" fmla="*/ 52 w 61"/>
              <a:gd name="T13" fmla="*/ 0 h 62"/>
              <a:gd name="T14" fmla="*/ 61 w 61"/>
              <a:gd name="T15" fmla="*/ 10 h 62"/>
              <a:gd name="T16" fmla="*/ 61 w 61"/>
              <a:gd name="T17" fmla="*/ 53 h 62"/>
              <a:gd name="T18" fmla="*/ 33 w 61"/>
              <a:gd name="T19" fmla="*/ 28 h 62"/>
              <a:gd name="T20" fmla="*/ 28 w 61"/>
              <a:gd name="T21" fmla="*/ 24 h 62"/>
              <a:gd name="T22" fmla="*/ 23 w 61"/>
              <a:gd name="T23" fmla="*/ 24 h 62"/>
              <a:gd name="T24" fmla="*/ 19 w 61"/>
              <a:gd name="T25" fmla="*/ 26 h 62"/>
              <a:gd name="T26" fmla="*/ 15 w 61"/>
              <a:gd name="T27" fmla="*/ 24 h 62"/>
              <a:gd name="T28" fmla="*/ 10 w 61"/>
              <a:gd name="T29" fmla="*/ 24 h 62"/>
              <a:gd name="T30" fmla="*/ 5 w 61"/>
              <a:gd name="T31" fmla="*/ 28 h 62"/>
              <a:gd name="T32" fmla="*/ 5 w 61"/>
              <a:gd name="T33" fmla="*/ 38 h 62"/>
              <a:gd name="T34" fmla="*/ 6 w 61"/>
              <a:gd name="T35" fmla="*/ 39 h 62"/>
              <a:gd name="T36" fmla="*/ 8 w 61"/>
              <a:gd name="T37" fmla="*/ 39 h 62"/>
              <a:gd name="T38" fmla="*/ 9 w 61"/>
              <a:gd name="T39" fmla="*/ 38 h 62"/>
              <a:gd name="T40" fmla="*/ 9 w 61"/>
              <a:gd name="T41" fmla="*/ 29 h 62"/>
              <a:gd name="T42" fmla="*/ 11 w 61"/>
              <a:gd name="T43" fmla="*/ 27 h 62"/>
              <a:gd name="T44" fmla="*/ 15 w 61"/>
              <a:gd name="T45" fmla="*/ 27 h 62"/>
              <a:gd name="T46" fmla="*/ 17 w 61"/>
              <a:gd name="T47" fmla="*/ 29 h 62"/>
              <a:gd name="T48" fmla="*/ 17 w 61"/>
              <a:gd name="T49" fmla="*/ 38 h 62"/>
              <a:gd name="T50" fmla="*/ 18 w 61"/>
              <a:gd name="T51" fmla="*/ 39 h 62"/>
              <a:gd name="T52" fmla="*/ 20 w 61"/>
              <a:gd name="T53" fmla="*/ 39 h 62"/>
              <a:gd name="T54" fmla="*/ 21 w 61"/>
              <a:gd name="T55" fmla="*/ 38 h 62"/>
              <a:gd name="T56" fmla="*/ 21 w 61"/>
              <a:gd name="T57" fmla="*/ 29 h 62"/>
              <a:gd name="T58" fmla="*/ 23 w 61"/>
              <a:gd name="T59" fmla="*/ 27 h 62"/>
              <a:gd name="T60" fmla="*/ 27 w 61"/>
              <a:gd name="T61" fmla="*/ 27 h 62"/>
              <a:gd name="T62" fmla="*/ 29 w 61"/>
              <a:gd name="T63" fmla="*/ 29 h 62"/>
              <a:gd name="T64" fmla="*/ 29 w 61"/>
              <a:gd name="T65" fmla="*/ 38 h 62"/>
              <a:gd name="T66" fmla="*/ 30 w 61"/>
              <a:gd name="T67" fmla="*/ 39 h 62"/>
              <a:gd name="T68" fmla="*/ 32 w 61"/>
              <a:gd name="T69" fmla="*/ 39 h 62"/>
              <a:gd name="T70" fmla="*/ 33 w 61"/>
              <a:gd name="T71" fmla="*/ 38 h 62"/>
              <a:gd name="T72" fmla="*/ 33 w 61"/>
              <a:gd name="T73" fmla="*/ 28 h 62"/>
              <a:gd name="T74" fmla="*/ 56 w 61"/>
              <a:gd name="T75" fmla="*/ 28 h 62"/>
              <a:gd name="T76" fmla="*/ 52 w 61"/>
              <a:gd name="T77" fmla="*/ 24 h 62"/>
              <a:gd name="T78" fmla="*/ 41 w 61"/>
              <a:gd name="T79" fmla="*/ 24 h 62"/>
              <a:gd name="T80" fmla="*/ 36 w 61"/>
              <a:gd name="T81" fmla="*/ 28 h 62"/>
              <a:gd name="T82" fmla="*/ 36 w 61"/>
              <a:gd name="T83" fmla="*/ 45 h 62"/>
              <a:gd name="T84" fmla="*/ 37 w 61"/>
              <a:gd name="T85" fmla="*/ 46 h 62"/>
              <a:gd name="T86" fmla="*/ 39 w 61"/>
              <a:gd name="T87" fmla="*/ 46 h 62"/>
              <a:gd name="T88" fmla="*/ 40 w 61"/>
              <a:gd name="T89" fmla="*/ 45 h 62"/>
              <a:gd name="T90" fmla="*/ 40 w 61"/>
              <a:gd name="T91" fmla="*/ 38 h 62"/>
              <a:gd name="T92" fmla="*/ 44 w 61"/>
              <a:gd name="T93" fmla="*/ 39 h 62"/>
              <a:gd name="T94" fmla="*/ 52 w 61"/>
              <a:gd name="T95" fmla="*/ 39 h 62"/>
              <a:gd name="T96" fmla="*/ 56 w 61"/>
              <a:gd name="T97" fmla="*/ 35 h 62"/>
              <a:gd name="T98" fmla="*/ 56 w 61"/>
              <a:gd name="T99" fmla="*/ 28 h 62"/>
              <a:gd name="T100" fmla="*/ 52 w 61"/>
              <a:gd name="T101" fmla="*/ 34 h 62"/>
              <a:gd name="T102" fmla="*/ 50 w 61"/>
              <a:gd name="T103" fmla="*/ 36 h 62"/>
              <a:gd name="T104" fmla="*/ 42 w 61"/>
              <a:gd name="T105" fmla="*/ 36 h 62"/>
              <a:gd name="T106" fmla="*/ 40 w 61"/>
              <a:gd name="T107" fmla="*/ 34 h 62"/>
              <a:gd name="T108" fmla="*/ 40 w 61"/>
              <a:gd name="T109" fmla="*/ 29 h 62"/>
              <a:gd name="T110" fmla="*/ 42 w 61"/>
              <a:gd name="T111" fmla="*/ 27 h 62"/>
              <a:gd name="T112" fmla="*/ 50 w 61"/>
              <a:gd name="T113" fmla="*/ 27 h 62"/>
              <a:gd name="T114" fmla="*/ 52 w 61"/>
              <a:gd name="T115" fmla="*/ 29 h 62"/>
              <a:gd name="T116" fmla="*/ 52 w 61"/>
              <a:gd name="T117" fmla="*/ 34 h 6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1" h="62">
                <a:moveTo>
                  <a:pt x="61" y="53"/>
                </a:moveTo>
                <a:cubicBezTo>
                  <a:pt x="61" y="58"/>
                  <a:pt x="57" y="62"/>
                  <a:pt x="52" y="62"/>
                </a:cubicBezTo>
                <a:cubicBezTo>
                  <a:pt x="9" y="62"/>
                  <a:pt x="9" y="62"/>
                  <a:pt x="9" y="62"/>
                </a:cubicBezTo>
                <a:cubicBezTo>
                  <a:pt x="4" y="62"/>
                  <a:pt x="0" y="58"/>
                  <a:pt x="0" y="53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9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7" y="0"/>
                  <a:pt x="61" y="5"/>
                  <a:pt x="61" y="10"/>
                </a:cubicBezTo>
                <a:lnTo>
                  <a:pt x="61" y="53"/>
                </a:lnTo>
                <a:close/>
                <a:moveTo>
                  <a:pt x="33" y="28"/>
                </a:moveTo>
                <a:cubicBezTo>
                  <a:pt x="33" y="25"/>
                  <a:pt x="31" y="24"/>
                  <a:pt x="28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1" y="24"/>
                  <a:pt x="20" y="24"/>
                  <a:pt x="19" y="26"/>
                </a:cubicBezTo>
                <a:cubicBezTo>
                  <a:pt x="18" y="24"/>
                  <a:pt x="17" y="24"/>
                  <a:pt x="15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7" y="24"/>
                  <a:pt x="5" y="25"/>
                  <a:pt x="5" y="28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39"/>
                  <a:pt x="5" y="39"/>
                  <a:pt x="6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9" y="39"/>
                  <a:pt x="9" y="39"/>
                  <a:pt x="9" y="38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8"/>
                  <a:pt x="10" y="27"/>
                  <a:pt x="11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6" y="27"/>
                  <a:pt x="17" y="28"/>
                  <a:pt x="17" y="29"/>
                </a:cubicBezTo>
                <a:cubicBezTo>
                  <a:pt x="17" y="38"/>
                  <a:pt x="17" y="38"/>
                  <a:pt x="17" y="38"/>
                </a:cubicBezTo>
                <a:cubicBezTo>
                  <a:pt x="17" y="39"/>
                  <a:pt x="17" y="39"/>
                  <a:pt x="18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39"/>
                  <a:pt x="21" y="39"/>
                  <a:pt x="21" y="38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8"/>
                  <a:pt x="22" y="27"/>
                  <a:pt x="23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8" y="27"/>
                  <a:pt x="29" y="28"/>
                  <a:pt x="29" y="29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9"/>
                  <a:pt x="29" y="39"/>
                  <a:pt x="30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39"/>
                  <a:pt x="33" y="39"/>
                  <a:pt x="33" y="38"/>
                </a:cubicBezTo>
                <a:lnTo>
                  <a:pt x="33" y="28"/>
                </a:lnTo>
                <a:close/>
                <a:moveTo>
                  <a:pt x="56" y="28"/>
                </a:moveTo>
                <a:cubicBezTo>
                  <a:pt x="56" y="25"/>
                  <a:pt x="54" y="24"/>
                  <a:pt x="52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38" y="24"/>
                  <a:pt x="36" y="25"/>
                  <a:pt x="36" y="28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5"/>
                  <a:pt x="37" y="46"/>
                  <a:pt x="37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40" y="46"/>
                  <a:pt x="40" y="45"/>
                  <a:pt x="40" y="45"/>
                </a:cubicBezTo>
                <a:cubicBezTo>
                  <a:pt x="40" y="38"/>
                  <a:pt x="40" y="38"/>
                  <a:pt x="40" y="38"/>
                </a:cubicBezTo>
                <a:cubicBezTo>
                  <a:pt x="41" y="39"/>
                  <a:pt x="42" y="39"/>
                  <a:pt x="44" y="39"/>
                </a:cubicBezTo>
                <a:cubicBezTo>
                  <a:pt x="52" y="39"/>
                  <a:pt x="52" y="39"/>
                  <a:pt x="52" y="39"/>
                </a:cubicBezTo>
                <a:cubicBezTo>
                  <a:pt x="54" y="39"/>
                  <a:pt x="56" y="37"/>
                  <a:pt x="56" y="35"/>
                </a:cubicBezTo>
                <a:lnTo>
                  <a:pt x="56" y="28"/>
                </a:lnTo>
                <a:close/>
                <a:moveTo>
                  <a:pt x="52" y="34"/>
                </a:moveTo>
                <a:cubicBezTo>
                  <a:pt x="52" y="35"/>
                  <a:pt x="52" y="36"/>
                  <a:pt x="50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1" y="36"/>
                  <a:pt x="40" y="35"/>
                  <a:pt x="40" y="34"/>
                </a:cubicBezTo>
                <a:cubicBezTo>
                  <a:pt x="40" y="29"/>
                  <a:pt x="40" y="29"/>
                  <a:pt x="40" y="29"/>
                </a:cubicBezTo>
                <a:cubicBezTo>
                  <a:pt x="40" y="28"/>
                  <a:pt x="41" y="27"/>
                  <a:pt x="42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2" y="27"/>
                  <a:pt x="52" y="28"/>
                  <a:pt x="52" y="29"/>
                </a:cubicBezTo>
                <a:lnTo>
                  <a:pt x="5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15" name="Freeform 110">
            <a:extLst>
              <a:ext uri="{FF2B5EF4-FFF2-40B4-BE49-F238E27FC236}">
                <a16:creationId xmlns:a16="http://schemas.microsoft.com/office/drawing/2014/main" id="{529EAA92-9205-D849-8545-01B878101E28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3128963"/>
            <a:ext cx="192087" cy="230187"/>
          </a:xfrm>
          <a:custGeom>
            <a:avLst/>
            <a:gdLst>
              <a:gd name="T0" fmla="*/ 41 w 56"/>
              <a:gd name="T1" fmla="*/ 29 h 67"/>
              <a:gd name="T2" fmla="*/ 41 w 56"/>
              <a:gd name="T3" fmla="*/ 34 h 67"/>
              <a:gd name="T4" fmla="*/ 28 w 56"/>
              <a:gd name="T5" fmla="*/ 47 h 67"/>
              <a:gd name="T6" fmla="*/ 24 w 56"/>
              <a:gd name="T7" fmla="*/ 46 h 67"/>
              <a:gd name="T8" fmla="*/ 20 w 56"/>
              <a:gd name="T9" fmla="*/ 50 h 67"/>
              <a:gd name="T10" fmla="*/ 28 w 56"/>
              <a:gd name="T11" fmla="*/ 52 h 67"/>
              <a:gd name="T12" fmla="*/ 46 w 56"/>
              <a:gd name="T13" fmla="*/ 34 h 67"/>
              <a:gd name="T14" fmla="*/ 46 w 56"/>
              <a:gd name="T15" fmla="*/ 29 h 67"/>
              <a:gd name="T16" fmla="*/ 49 w 56"/>
              <a:gd name="T17" fmla="*/ 26 h 67"/>
              <a:gd name="T18" fmla="*/ 51 w 56"/>
              <a:gd name="T19" fmla="*/ 29 h 67"/>
              <a:gd name="T20" fmla="*/ 51 w 56"/>
              <a:gd name="T21" fmla="*/ 34 h 67"/>
              <a:gd name="T22" fmla="*/ 31 w 56"/>
              <a:gd name="T23" fmla="*/ 57 h 67"/>
              <a:gd name="T24" fmla="*/ 31 w 56"/>
              <a:gd name="T25" fmla="*/ 62 h 67"/>
              <a:gd name="T26" fmla="*/ 41 w 56"/>
              <a:gd name="T27" fmla="*/ 62 h 67"/>
              <a:gd name="T28" fmla="*/ 43 w 56"/>
              <a:gd name="T29" fmla="*/ 65 h 67"/>
              <a:gd name="T30" fmla="*/ 41 w 56"/>
              <a:gd name="T31" fmla="*/ 67 h 67"/>
              <a:gd name="T32" fmla="*/ 15 w 56"/>
              <a:gd name="T33" fmla="*/ 67 h 67"/>
              <a:gd name="T34" fmla="*/ 13 w 56"/>
              <a:gd name="T35" fmla="*/ 65 h 67"/>
              <a:gd name="T36" fmla="*/ 15 w 56"/>
              <a:gd name="T37" fmla="*/ 62 h 67"/>
              <a:gd name="T38" fmla="*/ 25 w 56"/>
              <a:gd name="T39" fmla="*/ 62 h 67"/>
              <a:gd name="T40" fmla="*/ 25 w 56"/>
              <a:gd name="T41" fmla="*/ 57 h 67"/>
              <a:gd name="T42" fmla="*/ 16 w 56"/>
              <a:gd name="T43" fmla="*/ 53 h 67"/>
              <a:gd name="T44" fmla="*/ 6 w 56"/>
              <a:gd name="T45" fmla="*/ 64 h 67"/>
              <a:gd name="T46" fmla="*/ 4 w 56"/>
              <a:gd name="T47" fmla="*/ 64 h 67"/>
              <a:gd name="T48" fmla="*/ 1 w 56"/>
              <a:gd name="T49" fmla="*/ 60 h 67"/>
              <a:gd name="T50" fmla="*/ 1 w 56"/>
              <a:gd name="T51" fmla="*/ 59 h 67"/>
              <a:gd name="T52" fmla="*/ 50 w 56"/>
              <a:gd name="T53" fmla="*/ 9 h 67"/>
              <a:gd name="T54" fmla="*/ 52 w 56"/>
              <a:gd name="T55" fmla="*/ 9 h 67"/>
              <a:gd name="T56" fmla="*/ 55 w 56"/>
              <a:gd name="T57" fmla="*/ 12 h 67"/>
              <a:gd name="T58" fmla="*/ 55 w 56"/>
              <a:gd name="T59" fmla="*/ 14 h 67"/>
              <a:gd name="T60" fmla="*/ 41 w 56"/>
              <a:gd name="T61" fmla="*/ 29 h 67"/>
              <a:gd name="T62" fmla="*/ 7 w 56"/>
              <a:gd name="T63" fmla="*/ 42 h 67"/>
              <a:gd name="T64" fmla="*/ 5 w 56"/>
              <a:gd name="T65" fmla="*/ 34 h 67"/>
              <a:gd name="T66" fmla="*/ 5 w 56"/>
              <a:gd name="T67" fmla="*/ 29 h 67"/>
              <a:gd name="T68" fmla="*/ 7 w 56"/>
              <a:gd name="T69" fmla="*/ 26 h 67"/>
              <a:gd name="T70" fmla="*/ 10 w 56"/>
              <a:gd name="T71" fmla="*/ 29 h 67"/>
              <a:gd name="T72" fmla="*/ 10 w 56"/>
              <a:gd name="T73" fmla="*/ 34 h 67"/>
              <a:gd name="T74" fmla="*/ 11 w 56"/>
              <a:gd name="T75" fmla="*/ 38 h 67"/>
              <a:gd name="T76" fmla="*/ 7 w 56"/>
              <a:gd name="T77" fmla="*/ 42 h 67"/>
              <a:gd name="T78" fmla="*/ 15 w 56"/>
              <a:gd name="T79" fmla="*/ 34 h 67"/>
              <a:gd name="T80" fmla="*/ 15 w 56"/>
              <a:gd name="T81" fmla="*/ 13 h 67"/>
              <a:gd name="T82" fmla="*/ 28 w 56"/>
              <a:gd name="T83" fmla="*/ 0 h 67"/>
              <a:gd name="T84" fmla="*/ 40 w 56"/>
              <a:gd name="T85" fmla="*/ 9 h 67"/>
              <a:gd name="T86" fmla="*/ 15 w 56"/>
              <a:gd name="T87" fmla="*/ 34 h 6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6" h="67">
                <a:moveTo>
                  <a:pt x="41" y="29"/>
                </a:moveTo>
                <a:cubicBezTo>
                  <a:pt x="41" y="34"/>
                  <a:pt x="41" y="34"/>
                  <a:pt x="41" y="34"/>
                </a:cubicBezTo>
                <a:cubicBezTo>
                  <a:pt x="41" y="41"/>
                  <a:pt x="35" y="47"/>
                  <a:pt x="28" y="47"/>
                </a:cubicBezTo>
                <a:cubicBezTo>
                  <a:pt x="27" y="47"/>
                  <a:pt x="25" y="46"/>
                  <a:pt x="24" y="46"/>
                </a:cubicBezTo>
                <a:cubicBezTo>
                  <a:pt x="20" y="50"/>
                  <a:pt x="20" y="50"/>
                  <a:pt x="20" y="50"/>
                </a:cubicBezTo>
                <a:cubicBezTo>
                  <a:pt x="22" y="51"/>
                  <a:pt x="25" y="52"/>
                  <a:pt x="28" y="52"/>
                </a:cubicBezTo>
                <a:cubicBezTo>
                  <a:pt x="38" y="52"/>
                  <a:pt x="46" y="44"/>
                  <a:pt x="46" y="34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7"/>
                  <a:pt x="47" y="26"/>
                  <a:pt x="49" y="26"/>
                </a:cubicBezTo>
                <a:cubicBezTo>
                  <a:pt x="50" y="26"/>
                  <a:pt x="51" y="27"/>
                  <a:pt x="51" y="29"/>
                </a:cubicBezTo>
                <a:cubicBezTo>
                  <a:pt x="51" y="34"/>
                  <a:pt x="51" y="34"/>
                  <a:pt x="51" y="34"/>
                </a:cubicBezTo>
                <a:cubicBezTo>
                  <a:pt x="51" y="46"/>
                  <a:pt x="42" y="55"/>
                  <a:pt x="31" y="57"/>
                </a:cubicBezTo>
                <a:cubicBezTo>
                  <a:pt x="31" y="62"/>
                  <a:pt x="31" y="62"/>
                  <a:pt x="31" y="62"/>
                </a:cubicBezTo>
                <a:cubicBezTo>
                  <a:pt x="41" y="62"/>
                  <a:pt x="41" y="62"/>
                  <a:pt x="41" y="62"/>
                </a:cubicBezTo>
                <a:cubicBezTo>
                  <a:pt x="42" y="62"/>
                  <a:pt x="43" y="63"/>
                  <a:pt x="43" y="65"/>
                </a:cubicBezTo>
                <a:cubicBezTo>
                  <a:pt x="43" y="66"/>
                  <a:pt x="42" y="67"/>
                  <a:pt x="41" y="67"/>
                </a:cubicBezTo>
                <a:cubicBezTo>
                  <a:pt x="15" y="67"/>
                  <a:pt x="15" y="67"/>
                  <a:pt x="15" y="67"/>
                </a:cubicBezTo>
                <a:cubicBezTo>
                  <a:pt x="14" y="67"/>
                  <a:pt x="13" y="66"/>
                  <a:pt x="13" y="65"/>
                </a:cubicBezTo>
                <a:cubicBezTo>
                  <a:pt x="13" y="63"/>
                  <a:pt x="14" y="62"/>
                  <a:pt x="15" y="62"/>
                </a:cubicBezTo>
                <a:cubicBezTo>
                  <a:pt x="25" y="62"/>
                  <a:pt x="25" y="62"/>
                  <a:pt x="25" y="62"/>
                </a:cubicBezTo>
                <a:cubicBezTo>
                  <a:pt x="25" y="57"/>
                  <a:pt x="25" y="57"/>
                  <a:pt x="25" y="57"/>
                </a:cubicBezTo>
                <a:cubicBezTo>
                  <a:pt x="22" y="56"/>
                  <a:pt x="19" y="55"/>
                  <a:pt x="16" y="53"/>
                </a:cubicBezTo>
                <a:cubicBezTo>
                  <a:pt x="6" y="64"/>
                  <a:pt x="6" y="64"/>
                  <a:pt x="6" y="64"/>
                </a:cubicBezTo>
                <a:cubicBezTo>
                  <a:pt x="5" y="64"/>
                  <a:pt x="4" y="64"/>
                  <a:pt x="4" y="64"/>
                </a:cubicBezTo>
                <a:cubicBezTo>
                  <a:pt x="1" y="60"/>
                  <a:pt x="1" y="60"/>
                  <a:pt x="1" y="60"/>
                </a:cubicBezTo>
                <a:cubicBezTo>
                  <a:pt x="0" y="60"/>
                  <a:pt x="0" y="59"/>
                  <a:pt x="1" y="59"/>
                </a:cubicBezTo>
                <a:cubicBezTo>
                  <a:pt x="50" y="9"/>
                  <a:pt x="50" y="9"/>
                  <a:pt x="50" y="9"/>
                </a:cubicBezTo>
                <a:cubicBezTo>
                  <a:pt x="51" y="8"/>
                  <a:pt x="52" y="8"/>
                  <a:pt x="52" y="9"/>
                </a:cubicBezTo>
                <a:cubicBezTo>
                  <a:pt x="55" y="12"/>
                  <a:pt x="55" y="12"/>
                  <a:pt x="55" y="12"/>
                </a:cubicBezTo>
                <a:cubicBezTo>
                  <a:pt x="56" y="13"/>
                  <a:pt x="56" y="14"/>
                  <a:pt x="55" y="14"/>
                </a:cubicBezTo>
                <a:lnTo>
                  <a:pt x="41" y="29"/>
                </a:lnTo>
                <a:close/>
                <a:moveTo>
                  <a:pt x="7" y="42"/>
                </a:moveTo>
                <a:cubicBezTo>
                  <a:pt x="6" y="40"/>
                  <a:pt x="5" y="37"/>
                  <a:pt x="5" y="34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7"/>
                  <a:pt x="6" y="26"/>
                  <a:pt x="7" y="26"/>
                </a:cubicBezTo>
                <a:cubicBezTo>
                  <a:pt x="9" y="26"/>
                  <a:pt x="10" y="27"/>
                  <a:pt x="10" y="29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5"/>
                  <a:pt x="10" y="37"/>
                  <a:pt x="11" y="38"/>
                </a:cubicBezTo>
                <a:lnTo>
                  <a:pt x="7" y="42"/>
                </a:lnTo>
                <a:close/>
                <a:moveTo>
                  <a:pt x="15" y="34"/>
                </a:moveTo>
                <a:cubicBezTo>
                  <a:pt x="15" y="13"/>
                  <a:pt x="15" y="13"/>
                  <a:pt x="15" y="13"/>
                </a:cubicBezTo>
                <a:cubicBezTo>
                  <a:pt x="15" y="6"/>
                  <a:pt x="21" y="0"/>
                  <a:pt x="28" y="0"/>
                </a:cubicBezTo>
                <a:cubicBezTo>
                  <a:pt x="34" y="0"/>
                  <a:pt x="38" y="4"/>
                  <a:pt x="40" y="9"/>
                </a:cubicBezTo>
                <a:lnTo>
                  <a:pt x="15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16" name="Freeform 111">
            <a:extLst>
              <a:ext uri="{FF2B5EF4-FFF2-40B4-BE49-F238E27FC236}">
                <a16:creationId xmlns:a16="http://schemas.microsoft.com/office/drawing/2014/main" id="{D25DC5AA-DD80-8946-A77D-EC4956265B1C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3146425"/>
            <a:ext cx="192087" cy="195263"/>
          </a:xfrm>
          <a:custGeom>
            <a:avLst/>
            <a:gdLst>
              <a:gd name="T0" fmla="*/ 56 w 56"/>
              <a:gd name="T1" fmla="*/ 45 h 57"/>
              <a:gd name="T2" fmla="*/ 45 w 56"/>
              <a:gd name="T3" fmla="*/ 57 h 57"/>
              <a:gd name="T4" fmla="*/ 11 w 56"/>
              <a:gd name="T5" fmla="*/ 57 h 57"/>
              <a:gd name="T6" fmla="*/ 0 w 56"/>
              <a:gd name="T7" fmla="*/ 45 h 57"/>
              <a:gd name="T8" fmla="*/ 0 w 56"/>
              <a:gd name="T9" fmla="*/ 12 h 57"/>
              <a:gd name="T10" fmla="*/ 11 w 56"/>
              <a:gd name="T11" fmla="*/ 0 h 57"/>
              <a:gd name="T12" fmla="*/ 45 w 56"/>
              <a:gd name="T13" fmla="*/ 0 h 57"/>
              <a:gd name="T14" fmla="*/ 56 w 56"/>
              <a:gd name="T15" fmla="*/ 12 h 57"/>
              <a:gd name="T16" fmla="*/ 56 w 56"/>
              <a:gd name="T17" fmla="*/ 45 h 57"/>
              <a:gd name="T18" fmla="*/ 51 w 56"/>
              <a:gd name="T19" fmla="*/ 12 h 57"/>
              <a:gd name="T20" fmla="*/ 45 w 56"/>
              <a:gd name="T21" fmla="*/ 6 h 57"/>
              <a:gd name="T22" fmla="*/ 11 w 56"/>
              <a:gd name="T23" fmla="*/ 6 h 57"/>
              <a:gd name="T24" fmla="*/ 5 w 56"/>
              <a:gd name="T25" fmla="*/ 12 h 57"/>
              <a:gd name="T26" fmla="*/ 5 w 56"/>
              <a:gd name="T27" fmla="*/ 45 h 57"/>
              <a:gd name="T28" fmla="*/ 11 w 56"/>
              <a:gd name="T29" fmla="*/ 52 h 57"/>
              <a:gd name="T30" fmla="*/ 45 w 56"/>
              <a:gd name="T31" fmla="*/ 52 h 57"/>
              <a:gd name="T32" fmla="*/ 51 w 56"/>
              <a:gd name="T33" fmla="*/ 45 h 57"/>
              <a:gd name="T34" fmla="*/ 51 w 56"/>
              <a:gd name="T35" fmla="*/ 12 h 57"/>
              <a:gd name="T36" fmla="*/ 46 w 56"/>
              <a:gd name="T37" fmla="*/ 30 h 57"/>
              <a:gd name="T38" fmla="*/ 45 w 56"/>
              <a:gd name="T39" fmla="*/ 31 h 57"/>
              <a:gd name="T40" fmla="*/ 11 w 56"/>
              <a:gd name="T41" fmla="*/ 31 h 57"/>
              <a:gd name="T42" fmla="*/ 10 w 56"/>
              <a:gd name="T43" fmla="*/ 30 h 57"/>
              <a:gd name="T44" fmla="*/ 10 w 56"/>
              <a:gd name="T45" fmla="*/ 27 h 57"/>
              <a:gd name="T46" fmla="*/ 11 w 56"/>
              <a:gd name="T47" fmla="*/ 26 h 57"/>
              <a:gd name="T48" fmla="*/ 45 w 56"/>
              <a:gd name="T49" fmla="*/ 26 h 57"/>
              <a:gd name="T50" fmla="*/ 46 w 56"/>
              <a:gd name="T51" fmla="*/ 27 h 57"/>
              <a:gd name="T52" fmla="*/ 46 w 56"/>
              <a:gd name="T53" fmla="*/ 30 h 57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6" h="57">
                <a:moveTo>
                  <a:pt x="56" y="45"/>
                </a:moveTo>
                <a:cubicBezTo>
                  <a:pt x="56" y="52"/>
                  <a:pt x="51" y="57"/>
                  <a:pt x="45" y="57"/>
                </a:cubicBezTo>
                <a:cubicBezTo>
                  <a:pt x="11" y="57"/>
                  <a:pt x="11" y="57"/>
                  <a:pt x="11" y="57"/>
                </a:cubicBezTo>
                <a:cubicBezTo>
                  <a:pt x="5" y="57"/>
                  <a:pt x="0" y="52"/>
                  <a:pt x="0" y="4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51" y="0"/>
                  <a:pt x="56" y="6"/>
                  <a:pt x="56" y="12"/>
                </a:cubicBezTo>
                <a:lnTo>
                  <a:pt x="56" y="45"/>
                </a:lnTo>
                <a:close/>
                <a:moveTo>
                  <a:pt x="51" y="12"/>
                </a:moveTo>
                <a:cubicBezTo>
                  <a:pt x="51" y="8"/>
                  <a:pt x="48" y="6"/>
                  <a:pt x="45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8" y="6"/>
                  <a:pt x="5" y="8"/>
                  <a:pt x="5" y="12"/>
                </a:cubicBezTo>
                <a:cubicBezTo>
                  <a:pt x="5" y="45"/>
                  <a:pt x="5" y="45"/>
                  <a:pt x="5" y="45"/>
                </a:cubicBezTo>
                <a:cubicBezTo>
                  <a:pt x="5" y="49"/>
                  <a:pt x="8" y="52"/>
                  <a:pt x="11" y="52"/>
                </a:cubicBezTo>
                <a:cubicBezTo>
                  <a:pt x="45" y="52"/>
                  <a:pt x="45" y="52"/>
                  <a:pt x="45" y="52"/>
                </a:cubicBezTo>
                <a:cubicBezTo>
                  <a:pt x="48" y="52"/>
                  <a:pt x="51" y="49"/>
                  <a:pt x="51" y="45"/>
                </a:cubicBezTo>
                <a:lnTo>
                  <a:pt x="51" y="12"/>
                </a:lnTo>
                <a:close/>
                <a:moveTo>
                  <a:pt x="46" y="30"/>
                </a:moveTo>
                <a:cubicBezTo>
                  <a:pt x="46" y="31"/>
                  <a:pt x="45" y="31"/>
                  <a:pt x="45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0" y="31"/>
                  <a:pt x="10" y="30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1" y="26"/>
                  <a:pt x="11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6"/>
                  <a:pt x="46" y="27"/>
                  <a:pt x="46" y="27"/>
                </a:cubicBezTo>
                <a:lnTo>
                  <a:pt x="46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17" name="Freeform 112">
            <a:extLst>
              <a:ext uri="{FF2B5EF4-FFF2-40B4-BE49-F238E27FC236}">
                <a16:creationId xmlns:a16="http://schemas.microsoft.com/office/drawing/2014/main" id="{CCCAAEC6-368D-A84D-A2E5-158A87D8F130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3146425"/>
            <a:ext cx="203200" cy="212725"/>
          </a:xfrm>
          <a:custGeom>
            <a:avLst/>
            <a:gdLst>
              <a:gd name="T0" fmla="*/ 31 w 59"/>
              <a:gd name="T1" fmla="*/ 62 h 62"/>
              <a:gd name="T2" fmla="*/ 0 w 59"/>
              <a:gd name="T3" fmla="*/ 31 h 62"/>
              <a:gd name="T4" fmla="*/ 29 w 59"/>
              <a:gd name="T5" fmla="*/ 0 h 62"/>
              <a:gd name="T6" fmla="*/ 32 w 59"/>
              <a:gd name="T7" fmla="*/ 2 h 62"/>
              <a:gd name="T8" fmla="*/ 31 w 59"/>
              <a:gd name="T9" fmla="*/ 5 h 62"/>
              <a:gd name="T10" fmla="*/ 24 w 59"/>
              <a:gd name="T11" fmla="*/ 21 h 62"/>
              <a:gd name="T12" fmla="*/ 46 w 59"/>
              <a:gd name="T13" fmla="*/ 43 h 62"/>
              <a:gd name="T14" fmla="*/ 55 w 59"/>
              <a:gd name="T15" fmla="*/ 41 h 62"/>
              <a:gd name="T16" fmla="*/ 58 w 59"/>
              <a:gd name="T17" fmla="*/ 41 h 62"/>
              <a:gd name="T18" fmla="*/ 59 w 59"/>
              <a:gd name="T19" fmla="*/ 44 h 62"/>
              <a:gd name="T20" fmla="*/ 31 w 59"/>
              <a:gd name="T21" fmla="*/ 62 h 62"/>
              <a:gd name="T22" fmla="*/ 46 w 59"/>
              <a:gd name="T23" fmla="*/ 48 h 62"/>
              <a:gd name="T24" fmla="*/ 19 w 59"/>
              <a:gd name="T25" fmla="*/ 21 h 62"/>
              <a:gd name="T26" fmla="*/ 23 w 59"/>
              <a:gd name="T27" fmla="*/ 7 h 62"/>
              <a:gd name="T28" fmla="*/ 5 w 59"/>
              <a:gd name="T29" fmla="*/ 31 h 62"/>
              <a:gd name="T30" fmla="*/ 31 w 59"/>
              <a:gd name="T31" fmla="*/ 57 h 62"/>
              <a:gd name="T32" fmla="*/ 50 w 59"/>
              <a:gd name="T33" fmla="*/ 48 h 62"/>
              <a:gd name="T34" fmla="*/ 46 w 59"/>
              <a:gd name="T35" fmla="*/ 48 h 6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5"/>
                  <a:pt x="13" y="1"/>
                  <a:pt x="29" y="0"/>
                </a:cubicBezTo>
                <a:cubicBezTo>
                  <a:pt x="31" y="0"/>
                  <a:pt x="31" y="1"/>
                  <a:pt x="32" y="2"/>
                </a:cubicBezTo>
                <a:cubicBezTo>
                  <a:pt x="32" y="3"/>
                  <a:pt x="32" y="4"/>
                  <a:pt x="31" y="5"/>
                </a:cubicBezTo>
                <a:cubicBezTo>
                  <a:pt x="27" y="9"/>
                  <a:pt x="24" y="15"/>
                  <a:pt x="24" y="21"/>
                </a:cubicBezTo>
                <a:cubicBezTo>
                  <a:pt x="24" y="33"/>
                  <a:pt x="34" y="43"/>
                  <a:pt x="46" y="43"/>
                </a:cubicBezTo>
                <a:cubicBezTo>
                  <a:pt x="49" y="43"/>
                  <a:pt x="52" y="42"/>
                  <a:pt x="55" y="41"/>
                </a:cubicBezTo>
                <a:cubicBezTo>
                  <a:pt x="56" y="40"/>
                  <a:pt x="57" y="41"/>
                  <a:pt x="58" y="41"/>
                </a:cubicBezTo>
                <a:cubicBezTo>
                  <a:pt x="59" y="42"/>
                  <a:pt x="59" y="43"/>
                  <a:pt x="59" y="44"/>
                </a:cubicBezTo>
                <a:cubicBezTo>
                  <a:pt x="54" y="55"/>
                  <a:pt x="43" y="62"/>
                  <a:pt x="31" y="62"/>
                </a:cubicBezTo>
                <a:close/>
                <a:moveTo>
                  <a:pt x="46" y="48"/>
                </a:moveTo>
                <a:cubicBezTo>
                  <a:pt x="31" y="48"/>
                  <a:pt x="19" y="36"/>
                  <a:pt x="19" y="21"/>
                </a:cubicBezTo>
                <a:cubicBezTo>
                  <a:pt x="19" y="16"/>
                  <a:pt x="21" y="11"/>
                  <a:pt x="23" y="7"/>
                </a:cubicBezTo>
                <a:cubicBezTo>
                  <a:pt x="13" y="10"/>
                  <a:pt x="5" y="20"/>
                  <a:pt x="5" y="31"/>
                </a:cubicBezTo>
                <a:cubicBezTo>
                  <a:pt x="5" y="45"/>
                  <a:pt x="16" y="57"/>
                  <a:pt x="31" y="57"/>
                </a:cubicBezTo>
                <a:cubicBezTo>
                  <a:pt x="38" y="57"/>
                  <a:pt x="46" y="53"/>
                  <a:pt x="50" y="48"/>
                </a:cubicBezTo>
                <a:cubicBezTo>
                  <a:pt x="49" y="48"/>
                  <a:pt x="48" y="48"/>
                  <a:pt x="46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18" name="Freeform 113">
            <a:extLst>
              <a:ext uri="{FF2B5EF4-FFF2-40B4-BE49-F238E27FC236}">
                <a16:creationId xmlns:a16="http://schemas.microsoft.com/office/drawing/2014/main" id="{33982F10-B0BC-7F45-824B-765D40BD535B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3146425"/>
            <a:ext cx="282575" cy="195263"/>
          </a:xfrm>
          <a:custGeom>
            <a:avLst/>
            <a:gdLst>
              <a:gd name="T0" fmla="*/ 82 w 82"/>
              <a:gd name="T1" fmla="*/ 49 h 57"/>
              <a:gd name="T2" fmla="*/ 74 w 82"/>
              <a:gd name="T3" fmla="*/ 57 h 57"/>
              <a:gd name="T4" fmla="*/ 7 w 82"/>
              <a:gd name="T5" fmla="*/ 57 h 57"/>
              <a:gd name="T6" fmla="*/ 0 w 82"/>
              <a:gd name="T7" fmla="*/ 49 h 57"/>
              <a:gd name="T8" fmla="*/ 0 w 82"/>
              <a:gd name="T9" fmla="*/ 6 h 57"/>
              <a:gd name="T10" fmla="*/ 10 w 82"/>
              <a:gd name="T11" fmla="*/ 6 h 57"/>
              <a:gd name="T12" fmla="*/ 10 w 82"/>
              <a:gd name="T13" fmla="*/ 0 h 57"/>
              <a:gd name="T14" fmla="*/ 82 w 82"/>
              <a:gd name="T15" fmla="*/ 0 h 57"/>
              <a:gd name="T16" fmla="*/ 82 w 82"/>
              <a:gd name="T17" fmla="*/ 49 h 57"/>
              <a:gd name="T18" fmla="*/ 10 w 82"/>
              <a:gd name="T19" fmla="*/ 11 h 57"/>
              <a:gd name="T20" fmla="*/ 5 w 82"/>
              <a:gd name="T21" fmla="*/ 11 h 57"/>
              <a:gd name="T22" fmla="*/ 5 w 82"/>
              <a:gd name="T23" fmla="*/ 49 h 57"/>
              <a:gd name="T24" fmla="*/ 7 w 82"/>
              <a:gd name="T25" fmla="*/ 52 h 57"/>
              <a:gd name="T26" fmla="*/ 10 w 82"/>
              <a:gd name="T27" fmla="*/ 49 h 57"/>
              <a:gd name="T28" fmla="*/ 10 w 82"/>
              <a:gd name="T29" fmla="*/ 11 h 57"/>
              <a:gd name="T30" fmla="*/ 77 w 82"/>
              <a:gd name="T31" fmla="*/ 6 h 57"/>
              <a:gd name="T32" fmla="*/ 15 w 82"/>
              <a:gd name="T33" fmla="*/ 6 h 57"/>
              <a:gd name="T34" fmla="*/ 15 w 82"/>
              <a:gd name="T35" fmla="*/ 49 h 57"/>
              <a:gd name="T36" fmla="*/ 15 w 82"/>
              <a:gd name="T37" fmla="*/ 52 h 57"/>
              <a:gd name="T38" fmla="*/ 74 w 82"/>
              <a:gd name="T39" fmla="*/ 52 h 57"/>
              <a:gd name="T40" fmla="*/ 77 w 82"/>
              <a:gd name="T41" fmla="*/ 49 h 57"/>
              <a:gd name="T42" fmla="*/ 77 w 82"/>
              <a:gd name="T43" fmla="*/ 6 h 57"/>
              <a:gd name="T44" fmla="*/ 46 w 82"/>
              <a:gd name="T45" fmla="*/ 36 h 57"/>
              <a:gd name="T46" fmla="*/ 20 w 82"/>
              <a:gd name="T47" fmla="*/ 36 h 57"/>
              <a:gd name="T48" fmla="*/ 20 w 82"/>
              <a:gd name="T49" fmla="*/ 11 h 57"/>
              <a:gd name="T50" fmla="*/ 46 w 82"/>
              <a:gd name="T51" fmla="*/ 11 h 57"/>
              <a:gd name="T52" fmla="*/ 46 w 82"/>
              <a:gd name="T53" fmla="*/ 36 h 57"/>
              <a:gd name="T54" fmla="*/ 46 w 82"/>
              <a:gd name="T55" fmla="*/ 47 h 57"/>
              <a:gd name="T56" fmla="*/ 20 w 82"/>
              <a:gd name="T57" fmla="*/ 47 h 57"/>
              <a:gd name="T58" fmla="*/ 20 w 82"/>
              <a:gd name="T59" fmla="*/ 42 h 57"/>
              <a:gd name="T60" fmla="*/ 46 w 82"/>
              <a:gd name="T61" fmla="*/ 42 h 57"/>
              <a:gd name="T62" fmla="*/ 46 w 82"/>
              <a:gd name="T63" fmla="*/ 47 h 57"/>
              <a:gd name="T64" fmla="*/ 25 w 82"/>
              <a:gd name="T65" fmla="*/ 16 h 57"/>
              <a:gd name="T66" fmla="*/ 25 w 82"/>
              <a:gd name="T67" fmla="*/ 31 h 57"/>
              <a:gd name="T68" fmla="*/ 41 w 82"/>
              <a:gd name="T69" fmla="*/ 31 h 57"/>
              <a:gd name="T70" fmla="*/ 41 w 82"/>
              <a:gd name="T71" fmla="*/ 16 h 57"/>
              <a:gd name="T72" fmla="*/ 25 w 82"/>
              <a:gd name="T73" fmla="*/ 16 h 57"/>
              <a:gd name="T74" fmla="*/ 72 w 82"/>
              <a:gd name="T75" fmla="*/ 16 h 57"/>
              <a:gd name="T76" fmla="*/ 51 w 82"/>
              <a:gd name="T77" fmla="*/ 16 h 57"/>
              <a:gd name="T78" fmla="*/ 51 w 82"/>
              <a:gd name="T79" fmla="*/ 11 h 57"/>
              <a:gd name="T80" fmla="*/ 72 w 82"/>
              <a:gd name="T81" fmla="*/ 11 h 57"/>
              <a:gd name="T82" fmla="*/ 72 w 82"/>
              <a:gd name="T83" fmla="*/ 16 h 57"/>
              <a:gd name="T84" fmla="*/ 72 w 82"/>
              <a:gd name="T85" fmla="*/ 26 h 57"/>
              <a:gd name="T86" fmla="*/ 51 w 82"/>
              <a:gd name="T87" fmla="*/ 26 h 57"/>
              <a:gd name="T88" fmla="*/ 51 w 82"/>
              <a:gd name="T89" fmla="*/ 21 h 57"/>
              <a:gd name="T90" fmla="*/ 72 w 82"/>
              <a:gd name="T91" fmla="*/ 21 h 57"/>
              <a:gd name="T92" fmla="*/ 72 w 82"/>
              <a:gd name="T93" fmla="*/ 26 h 57"/>
              <a:gd name="T94" fmla="*/ 72 w 82"/>
              <a:gd name="T95" fmla="*/ 36 h 57"/>
              <a:gd name="T96" fmla="*/ 51 w 82"/>
              <a:gd name="T97" fmla="*/ 36 h 57"/>
              <a:gd name="T98" fmla="*/ 51 w 82"/>
              <a:gd name="T99" fmla="*/ 31 h 57"/>
              <a:gd name="T100" fmla="*/ 72 w 82"/>
              <a:gd name="T101" fmla="*/ 31 h 57"/>
              <a:gd name="T102" fmla="*/ 72 w 82"/>
              <a:gd name="T103" fmla="*/ 36 h 57"/>
              <a:gd name="T104" fmla="*/ 72 w 82"/>
              <a:gd name="T105" fmla="*/ 47 h 57"/>
              <a:gd name="T106" fmla="*/ 51 w 82"/>
              <a:gd name="T107" fmla="*/ 47 h 57"/>
              <a:gd name="T108" fmla="*/ 51 w 82"/>
              <a:gd name="T109" fmla="*/ 42 h 57"/>
              <a:gd name="T110" fmla="*/ 72 w 82"/>
              <a:gd name="T111" fmla="*/ 42 h 57"/>
              <a:gd name="T112" fmla="*/ 72 w 82"/>
              <a:gd name="T113" fmla="*/ 47 h 5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82" h="57">
                <a:moveTo>
                  <a:pt x="82" y="49"/>
                </a:moveTo>
                <a:cubicBezTo>
                  <a:pt x="82" y="54"/>
                  <a:pt x="79" y="57"/>
                  <a:pt x="74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3" y="57"/>
                  <a:pt x="0" y="54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0"/>
                  <a:pt x="10" y="0"/>
                  <a:pt x="10" y="0"/>
                </a:cubicBezTo>
                <a:cubicBezTo>
                  <a:pt x="82" y="0"/>
                  <a:pt x="82" y="0"/>
                  <a:pt x="82" y="0"/>
                </a:cubicBezTo>
                <a:lnTo>
                  <a:pt x="82" y="49"/>
                </a:lnTo>
                <a:close/>
                <a:moveTo>
                  <a:pt x="10" y="11"/>
                </a:moveTo>
                <a:cubicBezTo>
                  <a:pt x="5" y="11"/>
                  <a:pt x="5" y="11"/>
                  <a:pt x="5" y="11"/>
                </a:cubicBezTo>
                <a:cubicBezTo>
                  <a:pt x="5" y="49"/>
                  <a:pt x="5" y="49"/>
                  <a:pt x="5" y="49"/>
                </a:cubicBezTo>
                <a:cubicBezTo>
                  <a:pt x="5" y="51"/>
                  <a:pt x="6" y="52"/>
                  <a:pt x="7" y="52"/>
                </a:cubicBezTo>
                <a:cubicBezTo>
                  <a:pt x="9" y="52"/>
                  <a:pt x="10" y="51"/>
                  <a:pt x="10" y="49"/>
                </a:cubicBezTo>
                <a:lnTo>
                  <a:pt x="10" y="11"/>
                </a:lnTo>
                <a:close/>
                <a:moveTo>
                  <a:pt x="77" y="6"/>
                </a:moveTo>
                <a:cubicBezTo>
                  <a:pt x="15" y="6"/>
                  <a:pt x="15" y="6"/>
                  <a:pt x="15" y="6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50"/>
                  <a:pt x="15" y="51"/>
                  <a:pt x="15" y="52"/>
                </a:cubicBezTo>
                <a:cubicBezTo>
                  <a:pt x="74" y="52"/>
                  <a:pt x="74" y="52"/>
                  <a:pt x="74" y="52"/>
                </a:cubicBezTo>
                <a:cubicBezTo>
                  <a:pt x="76" y="52"/>
                  <a:pt x="77" y="51"/>
                  <a:pt x="77" y="49"/>
                </a:cubicBezTo>
                <a:lnTo>
                  <a:pt x="77" y="6"/>
                </a:lnTo>
                <a:close/>
                <a:moveTo>
                  <a:pt x="46" y="36"/>
                </a:moveTo>
                <a:cubicBezTo>
                  <a:pt x="20" y="36"/>
                  <a:pt x="20" y="36"/>
                  <a:pt x="20" y="36"/>
                </a:cubicBezTo>
                <a:cubicBezTo>
                  <a:pt x="20" y="11"/>
                  <a:pt x="20" y="11"/>
                  <a:pt x="20" y="11"/>
                </a:cubicBezTo>
                <a:cubicBezTo>
                  <a:pt x="46" y="11"/>
                  <a:pt x="46" y="11"/>
                  <a:pt x="46" y="11"/>
                </a:cubicBezTo>
                <a:lnTo>
                  <a:pt x="46" y="36"/>
                </a:lnTo>
                <a:close/>
                <a:moveTo>
                  <a:pt x="46" y="47"/>
                </a:moveTo>
                <a:cubicBezTo>
                  <a:pt x="20" y="47"/>
                  <a:pt x="20" y="47"/>
                  <a:pt x="20" y="47"/>
                </a:cubicBezTo>
                <a:cubicBezTo>
                  <a:pt x="20" y="42"/>
                  <a:pt x="20" y="42"/>
                  <a:pt x="20" y="42"/>
                </a:cubicBezTo>
                <a:cubicBezTo>
                  <a:pt x="46" y="42"/>
                  <a:pt x="46" y="42"/>
                  <a:pt x="46" y="42"/>
                </a:cubicBezTo>
                <a:lnTo>
                  <a:pt x="46" y="47"/>
                </a:lnTo>
                <a:close/>
                <a:moveTo>
                  <a:pt x="25" y="16"/>
                </a:moveTo>
                <a:cubicBezTo>
                  <a:pt x="25" y="31"/>
                  <a:pt x="25" y="31"/>
                  <a:pt x="25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16"/>
                  <a:pt x="41" y="16"/>
                  <a:pt x="41" y="16"/>
                </a:cubicBezTo>
                <a:lnTo>
                  <a:pt x="25" y="16"/>
                </a:lnTo>
                <a:close/>
                <a:moveTo>
                  <a:pt x="72" y="16"/>
                </a:moveTo>
                <a:cubicBezTo>
                  <a:pt x="51" y="16"/>
                  <a:pt x="51" y="16"/>
                  <a:pt x="51" y="16"/>
                </a:cubicBezTo>
                <a:cubicBezTo>
                  <a:pt x="51" y="11"/>
                  <a:pt x="51" y="11"/>
                  <a:pt x="51" y="11"/>
                </a:cubicBezTo>
                <a:cubicBezTo>
                  <a:pt x="72" y="11"/>
                  <a:pt x="72" y="11"/>
                  <a:pt x="72" y="11"/>
                </a:cubicBezTo>
                <a:lnTo>
                  <a:pt x="72" y="16"/>
                </a:lnTo>
                <a:close/>
                <a:moveTo>
                  <a:pt x="72" y="26"/>
                </a:moveTo>
                <a:cubicBezTo>
                  <a:pt x="51" y="26"/>
                  <a:pt x="51" y="26"/>
                  <a:pt x="51" y="26"/>
                </a:cubicBezTo>
                <a:cubicBezTo>
                  <a:pt x="51" y="21"/>
                  <a:pt x="51" y="21"/>
                  <a:pt x="51" y="21"/>
                </a:cubicBezTo>
                <a:cubicBezTo>
                  <a:pt x="72" y="21"/>
                  <a:pt x="72" y="21"/>
                  <a:pt x="72" y="21"/>
                </a:cubicBezTo>
                <a:lnTo>
                  <a:pt x="72" y="26"/>
                </a:lnTo>
                <a:close/>
                <a:moveTo>
                  <a:pt x="72" y="36"/>
                </a:moveTo>
                <a:cubicBezTo>
                  <a:pt x="51" y="36"/>
                  <a:pt x="51" y="36"/>
                  <a:pt x="51" y="36"/>
                </a:cubicBezTo>
                <a:cubicBezTo>
                  <a:pt x="51" y="31"/>
                  <a:pt x="51" y="31"/>
                  <a:pt x="51" y="31"/>
                </a:cubicBezTo>
                <a:cubicBezTo>
                  <a:pt x="72" y="31"/>
                  <a:pt x="72" y="31"/>
                  <a:pt x="72" y="31"/>
                </a:cubicBezTo>
                <a:lnTo>
                  <a:pt x="72" y="36"/>
                </a:lnTo>
                <a:close/>
                <a:moveTo>
                  <a:pt x="72" y="47"/>
                </a:moveTo>
                <a:cubicBezTo>
                  <a:pt x="51" y="47"/>
                  <a:pt x="51" y="47"/>
                  <a:pt x="51" y="47"/>
                </a:cubicBezTo>
                <a:cubicBezTo>
                  <a:pt x="51" y="42"/>
                  <a:pt x="51" y="42"/>
                  <a:pt x="51" y="42"/>
                </a:cubicBezTo>
                <a:cubicBezTo>
                  <a:pt x="72" y="42"/>
                  <a:pt x="72" y="42"/>
                  <a:pt x="72" y="42"/>
                </a:cubicBezTo>
                <a:lnTo>
                  <a:pt x="72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19" name="Freeform 114">
            <a:extLst>
              <a:ext uri="{FF2B5EF4-FFF2-40B4-BE49-F238E27FC236}">
                <a16:creationId xmlns:a16="http://schemas.microsoft.com/office/drawing/2014/main" id="{2A5F84B4-E4E0-6D44-944E-274E4FE538FA}"/>
              </a:ext>
            </a:extLst>
          </p:cNvPr>
          <p:cNvSpPr>
            <a:spLocks noEditPoints="1"/>
          </p:cNvSpPr>
          <p:nvPr/>
        </p:nvSpPr>
        <p:spPr bwMode="auto">
          <a:xfrm>
            <a:off x="6927850" y="3128963"/>
            <a:ext cx="247650" cy="247650"/>
          </a:xfrm>
          <a:custGeom>
            <a:avLst/>
            <a:gdLst>
              <a:gd name="T0" fmla="*/ 38 w 72"/>
              <a:gd name="T1" fmla="*/ 50 h 72"/>
              <a:gd name="T2" fmla="*/ 38 w 72"/>
              <a:gd name="T3" fmla="*/ 53 h 72"/>
              <a:gd name="T4" fmla="*/ 19 w 72"/>
              <a:gd name="T5" fmla="*/ 72 h 72"/>
              <a:gd name="T6" fmla="*/ 0 w 72"/>
              <a:gd name="T7" fmla="*/ 49 h 72"/>
              <a:gd name="T8" fmla="*/ 8 w 72"/>
              <a:gd name="T9" fmla="*/ 54 h 72"/>
              <a:gd name="T10" fmla="*/ 10 w 72"/>
              <a:gd name="T11" fmla="*/ 53 h 72"/>
              <a:gd name="T12" fmla="*/ 28 w 72"/>
              <a:gd name="T13" fmla="*/ 42 h 72"/>
              <a:gd name="T14" fmla="*/ 38 w 72"/>
              <a:gd name="T15" fmla="*/ 50 h 72"/>
              <a:gd name="T16" fmla="*/ 72 w 72"/>
              <a:gd name="T17" fmla="*/ 7 h 72"/>
              <a:gd name="T18" fmla="*/ 70 w 72"/>
              <a:gd name="T19" fmla="*/ 13 h 72"/>
              <a:gd name="T20" fmla="*/ 51 w 72"/>
              <a:gd name="T21" fmla="*/ 43 h 72"/>
              <a:gd name="T22" fmla="*/ 42 w 72"/>
              <a:gd name="T23" fmla="*/ 47 h 72"/>
              <a:gd name="T24" fmla="*/ 30 w 72"/>
              <a:gd name="T25" fmla="*/ 34 h 72"/>
              <a:gd name="T26" fmla="*/ 34 w 72"/>
              <a:gd name="T27" fmla="*/ 26 h 72"/>
              <a:gd name="T28" fmla="*/ 59 w 72"/>
              <a:gd name="T29" fmla="*/ 2 h 72"/>
              <a:gd name="T30" fmla="*/ 65 w 72"/>
              <a:gd name="T31" fmla="*/ 0 h 72"/>
              <a:gd name="T32" fmla="*/ 72 w 72"/>
              <a:gd name="T33" fmla="*/ 7 h 7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72" h="72">
                <a:moveTo>
                  <a:pt x="38" y="50"/>
                </a:moveTo>
                <a:cubicBezTo>
                  <a:pt x="38" y="53"/>
                  <a:pt x="38" y="53"/>
                  <a:pt x="38" y="53"/>
                </a:cubicBezTo>
                <a:cubicBezTo>
                  <a:pt x="39" y="64"/>
                  <a:pt x="31" y="72"/>
                  <a:pt x="19" y="72"/>
                </a:cubicBezTo>
                <a:cubicBezTo>
                  <a:pt x="6" y="72"/>
                  <a:pt x="0" y="61"/>
                  <a:pt x="0" y="49"/>
                </a:cubicBezTo>
                <a:cubicBezTo>
                  <a:pt x="1" y="50"/>
                  <a:pt x="6" y="54"/>
                  <a:pt x="8" y="54"/>
                </a:cubicBezTo>
                <a:cubicBezTo>
                  <a:pt x="9" y="54"/>
                  <a:pt x="10" y="54"/>
                  <a:pt x="10" y="53"/>
                </a:cubicBezTo>
                <a:cubicBezTo>
                  <a:pt x="14" y="44"/>
                  <a:pt x="19" y="42"/>
                  <a:pt x="28" y="42"/>
                </a:cubicBezTo>
                <a:cubicBezTo>
                  <a:pt x="30" y="46"/>
                  <a:pt x="34" y="49"/>
                  <a:pt x="38" y="50"/>
                </a:cubicBezTo>
                <a:close/>
                <a:moveTo>
                  <a:pt x="72" y="7"/>
                </a:moveTo>
                <a:cubicBezTo>
                  <a:pt x="72" y="9"/>
                  <a:pt x="71" y="11"/>
                  <a:pt x="70" y="13"/>
                </a:cubicBezTo>
                <a:cubicBezTo>
                  <a:pt x="67" y="19"/>
                  <a:pt x="56" y="39"/>
                  <a:pt x="51" y="43"/>
                </a:cubicBezTo>
                <a:cubicBezTo>
                  <a:pt x="49" y="45"/>
                  <a:pt x="46" y="47"/>
                  <a:pt x="42" y="47"/>
                </a:cubicBezTo>
                <a:cubicBezTo>
                  <a:pt x="36" y="47"/>
                  <a:pt x="30" y="41"/>
                  <a:pt x="30" y="34"/>
                </a:cubicBezTo>
                <a:cubicBezTo>
                  <a:pt x="30" y="31"/>
                  <a:pt x="31" y="28"/>
                  <a:pt x="34" y="26"/>
                </a:cubicBezTo>
                <a:cubicBezTo>
                  <a:pt x="59" y="2"/>
                  <a:pt x="59" y="2"/>
                  <a:pt x="59" y="2"/>
                </a:cubicBezTo>
                <a:cubicBezTo>
                  <a:pt x="61" y="1"/>
                  <a:pt x="63" y="0"/>
                  <a:pt x="65" y="0"/>
                </a:cubicBezTo>
                <a:cubicBezTo>
                  <a:pt x="68" y="0"/>
                  <a:pt x="72" y="3"/>
                  <a:pt x="72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20" name="Freeform 115">
            <a:extLst>
              <a:ext uri="{FF2B5EF4-FFF2-40B4-BE49-F238E27FC236}">
                <a16:creationId xmlns:a16="http://schemas.microsoft.com/office/drawing/2014/main" id="{C4B25948-5710-5640-B03E-F1939FBB73ED}"/>
              </a:ext>
            </a:extLst>
          </p:cNvPr>
          <p:cNvSpPr>
            <a:spLocks/>
          </p:cNvSpPr>
          <p:nvPr/>
        </p:nvSpPr>
        <p:spPr bwMode="auto">
          <a:xfrm>
            <a:off x="7426325" y="3146425"/>
            <a:ext cx="171450" cy="212725"/>
          </a:xfrm>
          <a:custGeom>
            <a:avLst/>
            <a:gdLst>
              <a:gd name="T0" fmla="*/ 50 w 50"/>
              <a:gd name="T1" fmla="*/ 6 h 62"/>
              <a:gd name="T2" fmla="*/ 48 w 50"/>
              <a:gd name="T3" fmla="*/ 10 h 62"/>
              <a:gd name="T4" fmla="*/ 45 w 50"/>
              <a:gd name="T5" fmla="*/ 10 h 62"/>
              <a:gd name="T6" fmla="*/ 44 w 50"/>
              <a:gd name="T7" fmla="*/ 11 h 62"/>
              <a:gd name="T8" fmla="*/ 44 w 50"/>
              <a:gd name="T9" fmla="*/ 13 h 62"/>
              <a:gd name="T10" fmla="*/ 44 w 50"/>
              <a:gd name="T11" fmla="*/ 60 h 62"/>
              <a:gd name="T12" fmla="*/ 42 w 50"/>
              <a:gd name="T13" fmla="*/ 62 h 62"/>
              <a:gd name="T14" fmla="*/ 37 w 50"/>
              <a:gd name="T15" fmla="*/ 62 h 62"/>
              <a:gd name="T16" fmla="*/ 35 w 50"/>
              <a:gd name="T17" fmla="*/ 60 h 62"/>
              <a:gd name="T18" fmla="*/ 35 w 50"/>
              <a:gd name="T19" fmla="*/ 11 h 62"/>
              <a:gd name="T20" fmla="*/ 29 w 50"/>
              <a:gd name="T21" fmla="*/ 11 h 62"/>
              <a:gd name="T22" fmla="*/ 29 w 50"/>
              <a:gd name="T23" fmla="*/ 60 h 62"/>
              <a:gd name="T24" fmla="*/ 27 w 50"/>
              <a:gd name="T25" fmla="*/ 62 h 62"/>
              <a:gd name="T26" fmla="*/ 22 w 50"/>
              <a:gd name="T27" fmla="*/ 62 h 62"/>
              <a:gd name="T28" fmla="*/ 20 w 50"/>
              <a:gd name="T29" fmla="*/ 60 h 62"/>
              <a:gd name="T30" fmla="*/ 20 w 50"/>
              <a:gd name="T31" fmla="*/ 40 h 62"/>
              <a:gd name="T32" fmla="*/ 10 w 50"/>
              <a:gd name="T33" fmla="*/ 37 h 62"/>
              <a:gd name="T34" fmla="*/ 2 w 50"/>
              <a:gd name="T35" fmla="*/ 30 h 62"/>
              <a:gd name="T36" fmla="*/ 0 w 50"/>
              <a:gd name="T37" fmla="*/ 20 h 62"/>
              <a:gd name="T38" fmla="*/ 3 w 50"/>
              <a:gd name="T39" fmla="*/ 8 h 62"/>
              <a:gd name="T40" fmla="*/ 12 w 50"/>
              <a:gd name="T41" fmla="*/ 2 h 62"/>
              <a:gd name="T42" fmla="*/ 28 w 50"/>
              <a:gd name="T43" fmla="*/ 0 h 62"/>
              <a:gd name="T44" fmla="*/ 48 w 50"/>
              <a:gd name="T45" fmla="*/ 0 h 62"/>
              <a:gd name="T46" fmla="*/ 50 w 50"/>
              <a:gd name="T47" fmla="*/ 3 h 62"/>
              <a:gd name="T48" fmla="*/ 50 w 50"/>
              <a:gd name="T49" fmla="*/ 6 h 6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0" h="62">
                <a:moveTo>
                  <a:pt x="50" y="6"/>
                </a:moveTo>
                <a:cubicBezTo>
                  <a:pt x="50" y="7"/>
                  <a:pt x="49" y="10"/>
                  <a:pt x="48" y="10"/>
                </a:cubicBezTo>
                <a:cubicBezTo>
                  <a:pt x="47" y="10"/>
                  <a:pt x="46" y="9"/>
                  <a:pt x="45" y="10"/>
                </a:cubicBezTo>
                <a:cubicBezTo>
                  <a:pt x="45" y="10"/>
                  <a:pt x="44" y="10"/>
                  <a:pt x="44" y="11"/>
                </a:cubicBezTo>
                <a:cubicBezTo>
                  <a:pt x="44" y="12"/>
                  <a:pt x="44" y="13"/>
                  <a:pt x="44" y="13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61"/>
                  <a:pt x="43" y="62"/>
                  <a:pt x="42" y="62"/>
                </a:cubicBezTo>
                <a:cubicBezTo>
                  <a:pt x="37" y="62"/>
                  <a:pt x="37" y="62"/>
                  <a:pt x="37" y="62"/>
                </a:cubicBezTo>
                <a:cubicBezTo>
                  <a:pt x="36" y="62"/>
                  <a:pt x="35" y="61"/>
                  <a:pt x="35" y="60"/>
                </a:cubicBezTo>
                <a:cubicBezTo>
                  <a:pt x="35" y="11"/>
                  <a:pt x="35" y="11"/>
                  <a:pt x="35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60"/>
                  <a:pt x="29" y="60"/>
                  <a:pt x="29" y="60"/>
                </a:cubicBezTo>
                <a:cubicBezTo>
                  <a:pt x="29" y="61"/>
                  <a:pt x="28" y="62"/>
                  <a:pt x="27" y="62"/>
                </a:cubicBezTo>
                <a:cubicBezTo>
                  <a:pt x="22" y="62"/>
                  <a:pt x="22" y="62"/>
                  <a:pt x="22" y="62"/>
                </a:cubicBezTo>
                <a:cubicBezTo>
                  <a:pt x="21" y="62"/>
                  <a:pt x="20" y="61"/>
                  <a:pt x="20" y="60"/>
                </a:cubicBezTo>
                <a:cubicBezTo>
                  <a:pt x="20" y="40"/>
                  <a:pt x="20" y="40"/>
                  <a:pt x="20" y="40"/>
                </a:cubicBezTo>
                <a:cubicBezTo>
                  <a:pt x="16" y="39"/>
                  <a:pt x="13" y="39"/>
                  <a:pt x="10" y="37"/>
                </a:cubicBezTo>
                <a:cubicBezTo>
                  <a:pt x="7" y="36"/>
                  <a:pt x="4" y="33"/>
                  <a:pt x="2" y="30"/>
                </a:cubicBezTo>
                <a:cubicBezTo>
                  <a:pt x="1" y="27"/>
                  <a:pt x="0" y="24"/>
                  <a:pt x="0" y="20"/>
                </a:cubicBezTo>
                <a:cubicBezTo>
                  <a:pt x="0" y="15"/>
                  <a:pt x="1" y="11"/>
                  <a:pt x="3" y="8"/>
                </a:cubicBezTo>
                <a:cubicBezTo>
                  <a:pt x="6" y="5"/>
                  <a:pt x="8" y="3"/>
                  <a:pt x="12" y="2"/>
                </a:cubicBezTo>
                <a:cubicBezTo>
                  <a:pt x="15" y="1"/>
                  <a:pt x="21" y="0"/>
                  <a:pt x="2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2"/>
                  <a:pt x="50" y="3"/>
                </a:cubicBezTo>
                <a:lnTo>
                  <a:pt x="50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21" name="Freeform 116">
            <a:extLst>
              <a:ext uri="{FF2B5EF4-FFF2-40B4-BE49-F238E27FC236}">
                <a16:creationId xmlns:a16="http://schemas.microsoft.com/office/drawing/2014/main" id="{1522DA6C-CB34-874A-99C9-45A13BD38302}"/>
              </a:ext>
            </a:extLst>
          </p:cNvPr>
          <p:cNvSpPr>
            <a:spLocks noEditPoints="1"/>
          </p:cNvSpPr>
          <p:nvPr/>
        </p:nvSpPr>
        <p:spPr bwMode="auto">
          <a:xfrm>
            <a:off x="7927975" y="3128963"/>
            <a:ext cx="227013" cy="230187"/>
          </a:xfrm>
          <a:custGeom>
            <a:avLst/>
            <a:gdLst>
              <a:gd name="T0" fmla="*/ 49 w 66"/>
              <a:gd name="T1" fmla="*/ 34 h 67"/>
              <a:gd name="T2" fmla="*/ 25 w 66"/>
              <a:gd name="T3" fmla="*/ 41 h 67"/>
              <a:gd name="T4" fmla="*/ 22 w 66"/>
              <a:gd name="T5" fmla="*/ 41 h 67"/>
              <a:gd name="T6" fmla="*/ 19 w 66"/>
              <a:gd name="T7" fmla="*/ 44 h 67"/>
              <a:gd name="T8" fmla="*/ 16 w 66"/>
              <a:gd name="T9" fmla="*/ 56 h 67"/>
              <a:gd name="T10" fmla="*/ 11 w 66"/>
              <a:gd name="T11" fmla="*/ 60 h 67"/>
              <a:gd name="T12" fmla="*/ 3 w 66"/>
              <a:gd name="T13" fmla="*/ 60 h 67"/>
              <a:gd name="T14" fmla="*/ 0 w 66"/>
              <a:gd name="T15" fmla="*/ 57 h 67"/>
              <a:gd name="T16" fmla="*/ 0 w 66"/>
              <a:gd name="T17" fmla="*/ 56 h 67"/>
              <a:gd name="T18" fmla="*/ 12 w 66"/>
              <a:gd name="T19" fmla="*/ 4 h 67"/>
              <a:gd name="T20" fmla="*/ 16 w 66"/>
              <a:gd name="T21" fmla="*/ 0 h 67"/>
              <a:gd name="T22" fmla="*/ 34 w 66"/>
              <a:gd name="T23" fmla="*/ 0 h 67"/>
              <a:gd name="T24" fmla="*/ 58 w 66"/>
              <a:gd name="T25" fmla="*/ 17 h 67"/>
              <a:gd name="T26" fmla="*/ 49 w 66"/>
              <a:gd name="T27" fmla="*/ 34 h 67"/>
              <a:gd name="T28" fmla="*/ 57 w 66"/>
              <a:gd name="T29" fmla="*/ 42 h 67"/>
              <a:gd name="T30" fmla="*/ 32 w 66"/>
              <a:gd name="T31" fmla="*/ 48 h 67"/>
              <a:gd name="T32" fmla="*/ 30 w 66"/>
              <a:gd name="T33" fmla="*/ 48 h 67"/>
              <a:gd name="T34" fmla="*/ 26 w 66"/>
              <a:gd name="T35" fmla="*/ 51 h 67"/>
              <a:gd name="T36" fmla="*/ 23 w 66"/>
              <a:gd name="T37" fmla="*/ 64 h 67"/>
              <a:gd name="T38" fmla="*/ 19 w 66"/>
              <a:gd name="T39" fmla="*/ 67 h 67"/>
              <a:gd name="T40" fmla="*/ 10 w 66"/>
              <a:gd name="T41" fmla="*/ 67 h 67"/>
              <a:gd name="T42" fmla="*/ 7 w 66"/>
              <a:gd name="T43" fmla="*/ 64 h 67"/>
              <a:gd name="T44" fmla="*/ 8 w 66"/>
              <a:gd name="T45" fmla="*/ 62 h 67"/>
              <a:gd name="T46" fmla="*/ 14 w 66"/>
              <a:gd name="T47" fmla="*/ 62 h 67"/>
              <a:gd name="T48" fmla="*/ 18 w 66"/>
              <a:gd name="T49" fmla="*/ 58 h 67"/>
              <a:gd name="T50" fmla="*/ 21 w 66"/>
              <a:gd name="T51" fmla="*/ 46 h 67"/>
              <a:gd name="T52" fmla="*/ 25 w 66"/>
              <a:gd name="T53" fmla="*/ 43 h 67"/>
              <a:gd name="T54" fmla="*/ 27 w 66"/>
              <a:gd name="T55" fmla="*/ 43 h 67"/>
              <a:gd name="T56" fmla="*/ 52 w 66"/>
              <a:gd name="T57" fmla="*/ 36 h 67"/>
              <a:gd name="T58" fmla="*/ 60 w 66"/>
              <a:gd name="T59" fmla="*/ 19 h 67"/>
              <a:gd name="T60" fmla="*/ 58 w 66"/>
              <a:gd name="T61" fmla="*/ 11 h 67"/>
              <a:gd name="T62" fmla="*/ 66 w 66"/>
              <a:gd name="T63" fmla="*/ 24 h 67"/>
              <a:gd name="T64" fmla="*/ 57 w 66"/>
              <a:gd name="T65" fmla="*/ 42 h 67"/>
              <a:gd name="T66" fmla="*/ 32 w 66"/>
              <a:gd name="T67" fmla="*/ 12 h 67"/>
              <a:gd name="T68" fmla="*/ 29 w 66"/>
              <a:gd name="T69" fmla="*/ 12 h 67"/>
              <a:gd name="T70" fmla="*/ 25 w 66"/>
              <a:gd name="T71" fmla="*/ 15 h 67"/>
              <a:gd name="T72" fmla="*/ 23 w 66"/>
              <a:gd name="T73" fmla="*/ 26 h 67"/>
              <a:gd name="T74" fmla="*/ 23 w 66"/>
              <a:gd name="T75" fmla="*/ 27 h 67"/>
              <a:gd name="T76" fmla="*/ 25 w 66"/>
              <a:gd name="T77" fmla="*/ 29 h 67"/>
              <a:gd name="T78" fmla="*/ 27 w 66"/>
              <a:gd name="T79" fmla="*/ 29 h 67"/>
              <a:gd name="T80" fmla="*/ 41 w 66"/>
              <a:gd name="T81" fmla="*/ 18 h 67"/>
              <a:gd name="T82" fmla="*/ 32 w 66"/>
              <a:gd name="T83" fmla="*/ 12 h 6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6" h="67">
                <a:moveTo>
                  <a:pt x="49" y="34"/>
                </a:moveTo>
                <a:cubicBezTo>
                  <a:pt x="43" y="39"/>
                  <a:pt x="33" y="41"/>
                  <a:pt x="25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1" y="41"/>
                  <a:pt x="19" y="42"/>
                  <a:pt x="19" y="44"/>
                </a:cubicBezTo>
                <a:cubicBezTo>
                  <a:pt x="16" y="56"/>
                  <a:pt x="16" y="56"/>
                  <a:pt x="16" y="56"/>
                </a:cubicBezTo>
                <a:cubicBezTo>
                  <a:pt x="15" y="58"/>
                  <a:pt x="13" y="60"/>
                  <a:pt x="11" y="60"/>
                </a:cubicBezTo>
                <a:cubicBezTo>
                  <a:pt x="3" y="60"/>
                  <a:pt x="3" y="60"/>
                  <a:pt x="3" y="60"/>
                </a:cubicBezTo>
                <a:cubicBezTo>
                  <a:pt x="1" y="60"/>
                  <a:pt x="0" y="59"/>
                  <a:pt x="0" y="57"/>
                </a:cubicBezTo>
                <a:cubicBezTo>
                  <a:pt x="0" y="57"/>
                  <a:pt x="0" y="56"/>
                  <a:pt x="0" y="56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2"/>
                  <a:pt x="14" y="0"/>
                  <a:pt x="16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46" y="0"/>
                  <a:pt x="58" y="2"/>
                  <a:pt x="58" y="17"/>
                </a:cubicBezTo>
                <a:cubicBezTo>
                  <a:pt x="58" y="24"/>
                  <a:pt x="55" y="30"/>
                  <a:pt x="49" y="34"/>
                </a:cubicBezTo>
                <a:close/>
                <a:moveTo>
                  <a:pt x="57" y="42"/>
                </a:moveTo>
                <a:cubicBezTo>
                  <a:pt x="50" y="47"/>
                  <a:pt x="41" y="48"/>
                  <a:pt x="32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28" y="48"/>
                  <a:pt x="26" y="49"/>
                  <a:pt x="26" y="51"/>
                </a:cubicBezTo>
                <a:cubicBezTo>
                  <a:pt x="23" y="64"/>
                  <a:pt x="23" y="64"/>
                  <a:pt x="23" y="64"/>
                </a:cubicBezTo>
                <a:cubicBezTo>
                  <a:pt x="23" y="66"/>
                  <a:pt x="21" y="67"/>
                  <a:pt x="19" y="67"/>
                </a:cubicBezTo>
                <a:cubicBezTo>
                  <a:pt x="10" y="67"/>
                  <a:pt x="10" y="67"/>
                  <a:pt x="10" y="67"/>
                </a:cubicBezTo>
                <a:cubicBezTo>
                  <a:pt x="9" y="67"/>
                  <a:pt x="7" y="66"/>
                  <a:pt x="7" y="64"/>
                </a:cubicBezTo>
                <a:cubicBezTo>
                  <a:pt x="7" y="63"/>
                  <a:pt x="7" y="63"/>
                  <a:pt x="8" y="62"/>
                </a:cubicBezTo>
                <a:cubicBezTo>
                  <a:pt x="14" y="62"/>
                  <a:pt x="14" y="62"/>
                  <a:pt x="14" y="62"/>
                </a:cubicBezTo>
                <a:cubicBezTo>
                  <a:pt x="16" y="62"/>
                  <a:pt x="17" y="60"/>
                  <a:pt x="18" y="58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44"/>
                  <a:pt x="23" y="43"/>
                  <a:pt x="25" y="43"/>
                </a:cubicBezTo>
                <a:cubicBezTo>
                  <a:pt x="27" y="43"/>
                  <a:pt x="27" y="43"/>
                  <a:pt x="27" y="43"/>
                </a:cubicBezTo>
                <a:cubicBezTo>
                  <a:pt x="36" y="43"/>
                  <a:pt x="45" y="41"/>
                  <a:pt x="52" y="36"/>
                </a:cubicBezTo>
                <a:cubicBezTo>
                  <a:pt x="57" y="32"/>
                  <a:pt x="60" y="26"/>
                  <a:pt x="60" y="19"/>
                </a:cubicBezTo>
                <a:cubicBezTo>
                  <a:pt x="60" y="16"/>
                  <a:pt x="60" y="13"/>
                  <a:pt x="58" y="11"/>
                </a:cubicBezTo>
                <a:cubicBezTo>
                  <a:pt x="64" y="14"/>
                  <a:pt x="66" y="19"/>
                  <a:pt x="66" y="24"/>
                </a:cubicBezTo>
                <a:cubicBezTo>
                  <a:pt x="66" y="32"/>
                  <a:pt x="63" y="37"/>
                  <a:pt x="57" y="42"/>
                </a:cubicBezTo>
                <a:close/>
                <a:moveTo>
                  <a:pt x="32" y="12"/>
                </a:moveTo>
                <a:cubicBezTo>
                  <a:pt x="29" y="12"/>
                  <a:pt x="29" y="12"/>
                  <a:pt x="29" y="12"/>
                </a:cubicBezTo>
                <a:cubicBezTo>
                  <a:pt x="27" y="12"/>
                  <a:pt x="26" y="13"/>
                  <a:pt x="25" y="15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3" y="26"/>
                  <a:pt x="23" y="27"/>
                </a:cubicBezTo>
                <a:cubicBezTo>
                  <a:pt x="23" y="28"/>
                  <a:pt x="24" y="29"/>
                  <a:pt x="25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34" y="29"/>
                  <a:pt x="41" y="26"/>
                  <a:pt x="41" y="18"/>
                </a:cubicBezTo>
                <a:cubicBezTo>
                  <a:pt x="41" y="13"/>
                  <a:pt x="36" y="12"/>
                  <a:pt x="32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22" name="Freeform 117">
            <a:extLst>
              <a:ext uri="{FF2B5EF4-FFF2-40B4-BE49-F238E27FC236}">
                <a16:creationId xmlns:a16="http://schemas.microsoft.com/office/drawing/2014/main" id="{62397B11-198E-C141-A4EA-9F7354A69AF6}"/>
              </a:ext>
            </a:extLst>
          </p:cNvPr>
          <p:cNvSpPr>
            <a:spLocks/>
          </p:cNvSpPr>
          <p:nvPr/>
        </p:nvSpPr>
        <p:spPr bwMode="auto">
          <a:xfrm>
            <a:off x="8412163" y="3146425"/>
            <a:ext cx="195262" cy="195263"/>
          </a:xfrm>
          <a:custGeom>
            <a:avLst/>
            <a:gdLst>
              <a:gd name="T0" fmla="*/ 56 w 57"/>
              <a:gd name="T1" fmla="*/ 51 h 57"/>
              <a:gd name="T2" fmla="*/ 51 w 57"/>
              <a:gd name="T3" fmla="*/ 55 h 57"/>
              <a:gd name="T4" fmla="*/ 43 w 57"/>
              <a:gd name="T5" fmla="*/ 57 h 57"/>
              <a:gd name="T6" fmla="*/ 33 w 57"/>
              <a:gd name="T7" fmla="*/ 54 h 57"/>
              <a:gd name="T8" fmla="*/ 26 w 57"/>
              <a:gd name="T9" fmla="*/ 51 h 57"/>
              <a:gd name="T10" fmla="*/ 7 w 57"/>
              <a:gd name="T11" fmla="*/ 32 h 57"/>
              <a:gd name="T12" fmla="*/ 3 w 57"/>
              <a:gd name="T13" fmla="*/ 25 h 57"/>
              <a:gd name="T14" fmla="*/ 0 w 57"/>
              <a:gd name="T15" fmla="*/ 14 h 57"/>
              <a:gd name="T16" fmla="*/ 3 w 57"/>
              <a:gd name="T17" fmla="*/ 7 h 57"/>
              <a:gd name="T18" fmla="*/ 7 w 57"/>
              <a:gd name="T19" fmla="*/ 2 h 57"/>
              <a:gd name="T20" fmla="*/ 12 w 57"/>
              <a:gd name="T21" fmla="*/ 0 h 57"/>
              <a:gd name="T22" fmla="*/ 13 w 57"/>
              <a:gd name="T23" fmla="*/ 1 h 57"/>
              <a:gd name="T24" fmla="*/ 15 w 57"/>
              <a:gd name="T25" fmla="*/ 4 h 57"/>
              <a:gd name="T26" fmla="*/ 19 w 57"/>
              <a:gd name="T27" fmla="*/ 10 h 57"/>
              <a:gd name="T28" fmla="*/ 21 w 57"/>
              <a:gd name="T29" fmla="*/ 14 h 57"/>
              <a:gd name="T30" fmla="*/ 14 w 57"/>
              <a:gd name="T31" fmla="*/ 22 h 57"/>
              <a:gd name="T32" fmla="*/ 15 w 57"/>
              <a:gd name="T33" fmla="*/ 26 h 57"/>
              <a:gd name="T34" fmla="*/ 32 w 57"/>
              <a:gd name="T35" fmla="*/ 42 h 57"/>
              <a:gd name="T36" fmla="*/ 35 w 57"/>
              <a:gd name="T37" fmla="*/ 44 h 57"/>
              <a:gd name="T38" fmla="*/ 43 w 57"/>
              <a:gd name="T39" fmla="*/ 36 h 57"/>
              <a:gd name="T40" fmla="*/ 47 w 57"/>
              <a:gd name="T41" fmla="*/ 38 h 57"/>
              <a:gd name="T42" fmla="*/ 54 w 57"/>
              <a:gd name="T43" fmla="*/ 42 h 57"/>
              <a:gd name="T44" fmla="*/ 57 w 57"/>
              <a:gd name="T45" fmla="*/ 44 h 57"/>
              <a:gd name="T46" fmla="*/ 57 w 57"/>
              <a:gd name="T47" fmla="*/ 45 h 57"/>
              <a:gd name="T48" fmla="*/ 56 w 57"/>
              <a:gd name="T49" fmla="*/ 51 h 5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7" h="57">
                <a:moveTo>
                  <a:pt x="56" y="51"/>
                </a:moveTo>
                <a:cubicBezTo>
                  <a:pt x="55" y="53"/>
                  <a:pt x="53" y="54"/>
                  <a:pt x="51" y="55"/>
                </a:cubicBezTo>
                <a:cubicBezTo>
                  <a:pt x="49" y="56"/>
                  <a:pt x="46" y="57"/>
                  <a:pt x="43" y="57"/>
                </a:cubicBezTo>
                <a:cubicBezTo>
                  <a:pt x="40" y="57"/>
                  <a:pt x="36" y="55"/>
                  <a:pt x="33" y="54"/>
                </a:cubicBezTo>
                <a:cubicBezTo>
                  <a:pt x="30" y="53"/>
                  <a:pt x="28" y="52"/>
                  <a:pt x="26" y="51"/>
                </a:cubicBezTo>
                <a:cubicBezTo>
                  <a:pt x="19" y="47"/>
                  <a:pt x="11" y="38"/>
                  <a:pt x="7" y="32"/>
                </a:cubicBezTo>
                <a:cubicBezTo>
                  <a:pt x="5" y="29"/>
                  <a:pt x="4" y="27"/>
                  <a:pt x="3" y="25"/>
                </a:cubicBezTo>
                <a:cubicBezTo>
                  <a:pt x="2" y="21"/>
                  <a:pt x="0" y="18"/>
                  <a:pt x="0" y="14"/>
                </a:cubicBezTo>
                <a:cubicBezTo>
                  <a:pt x="0" y="11"/>
                  <a:pt x="1" y="9"/>
                  <a:pt x="3" y="7"/>
                </a:cubicBezTo>
                <a:cubicBezTo>
                  <a:pt x="4" y="5"/>
                  <a:pt x="5" y="3"/>
                  <a:pt x="7" y="2"/>
                </a:cubicBezTo>
                <a:cubicBezTo>
                  <a:pt x="8" y="1"/>
                  <a:pt x="11" y="0"/>
                  <a:pt x="12" y="0"/>
                </a:cubicBezTo>
                <a:cubicBezTo>
                  <a:pt x="13" y="0"/>
                  <a:pt x="13" y="0"/>
                  <a:pt x="13" y="1"/>
                </a:cubicBezTo>
                <a:cubicBezTo>
                  <a:pt x="14" y="1"/>
                  <a:pt x="15" y="3"/>
                  <a:pt x="15" y="4"/>
                </a:cubicBezTo>
                <a:cubicBezTo>
                  <a:pt x="17" y="6"/>
                  <a:pt x="18" y="8"/>
                  <a:pt x="19" y="10"/>
                </a:cubicBezTo>
                <a:cubicBezTo>
                  <a:pt x="20" y="12"/>
                  <a:pt x="21" y="13"/>
                  <a:pt x="21" y="14"/>
                </a:cubicBezTo>
                <a:cubicBezTo>
                  <a:pt x="21" y="17"/>
                  <a:pt x="14" y="20"/>
                  <a:pt x="14" y="22"/>
                </a:cubicBezTo>
                <a:cubicBezTo>
                  <a:pt x="14" y="23"/>
                  <a:pt x="15" y="25"/>
                  <a:pt x="15" y="26"/>
                </a:cubicBezTo>
                <a:cubicBezTo>
                  <a:pt x="19" y="33"/>
                  <a:pt x="24" y="38"/>
                  <a:pt x="32" y="42"/>
                </a:cubicBezTo>
                <a:cubicBezTo>
                  <a:pt x="33" y="43"/>
                  <a:pt x="34" y="44"/>
                  <a:pt x="35" y="44"/>
                </a:cubicBezTo>
                <a:cubicBezTo>
                  <a:pt x="37" y="44"/>
                  <a:pt x="41" y="36"/>
                  <a:pt x="43" y="36"/>
                </a:cubicBezTo>
                <a:cubicBezTo>
                  <a:pt x="45" y="36"/>
                  <a:pt x="46" y="38"/>
                  <a:pt x="47" y="38"/>
                </a:cubicBezTo>
                <a:cubicBezTo>
                  <a:pt x="49" y="40"/>
                  <a:pt x="52" y="41"/>
                  <a:pt x="54" y="42"/>
                </a:cubicBezTo>
                <a:cubicBezTo>
                  <a:pt x="55" y="43"/>
                  <a:pt x="57" y="43"/>
                  <a:pt x="57" y="44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7"/>
                  <a:pt x="56" y="49"/>
                  <a:pt x="56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23" name="Freeform 118">
            <a:extLst>
              <a:ext uri="{FF2B5EF4-FFF2-40B4-BE49-F238E27FC236}">
                <a16:creationId xmlns:a16="http://schemas.microsoft.com/office/drawing/2014/main" id="{3A9D712C-0B16-4040-97A6-EC68E869A999}"/>
              </a:ext>
            </a:extLst>
          </p:cNvPr>
          <p:cNvSpPr>
            <a:spLocks noEditPoints="1"/>
          </p:cNvSpPr>
          <p:nvPr/>
        </p:nvSpPr>
        <p:spPr bwMode="auto">
          <a:xfrm>
            <a:off x="8839200" y="3128963"/>
            <a:ext cx="236538" cy="230187"/>
          </a:xfrm>
          <a:custGeom>
            <a:avLst/>
            <a:gdLst>
              <a:gd name="T0" fmla="*/ 53 w 69"/>
              <a:gd name="T1" fmla="*/ 58 h 67"/>
              <a:gd name="T2" fmla="*/ 31 w 69"/>
              <a:gd name="T3" fmla="*/ 67 h 67"/>
              <a:gd name="T4" fmla="*/ 0 w 69"/>
              <a:gd name="T5" fmla="*/ 36 h 67"/>
              <a:gd name="T6" fmla="*/ 31 w 69"/>
              <a:gd name="T7" fmla="*/ 5 h 67"/>
              <a:gd name="T8" fmla="*/ 31 w 69"/>
              <a:gd name="T9" fmla="*/ 36 h 67"/>
              <a:gd name="T10" fmla="*/ 53 w 69"/>
              <a:gd name="T11" fmla="*/ 58 h 67"/>
              <a:gd name="T12" fmla="*/ 36 w 69"/>
              <a:gd name="T13" fmla="*/ 31 h 67"/>
              <a:gd name="T14" fmla="*/ 36 w 69"/>
              <a:gd name="T15" fmla="*/ 0 h 67"/>
              <a:gd name="T16" fmla="*/ 67 w 69"/>
              <a:gd name="T17" fmla="*/ 31 h 67"/>
              <a:gd name="T18" fmla="*/ 36 w 69"/>
              <a:gd name="T19" fmla="*/ 31 h 67"/>
              <a:gd name="T20" fmla="*/ 69 w 69"/>
              <a:gd name="T21" fmla="*/ 36 h 67"/>
              <a:gd name="T22" fmla="*/ 60 w 69"/>
              <a:gd name="T23" fmla="*/ 58 h 67"/>
              <a:gd name="T24" fmla="*/ 38 w 69"/>
              <a:gd name="T25" fmla="*/ 36 h 67"/>
              <a:gd name="T26" fmla="*/ 69 w 69"/>
              <a:gd name="T27" fmla="*/ 36 h 67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69" h="67">
                <a:moveTo>
                  <a:pt x="53" y="58"/>
                </a:moveTo>
                <a:cubicBezTo>
                  <a:pt x="47" y="64"/>
                  <a:pt x="39" y="67"/>
                  <a:pt x="31" y="67"/>
                </a:cubicBezTo>
                <a:cubicBezTo>
                  <a:pt x="14" y="67"/>
                  <a:pt x="0" y="53"/>
                  <a:pt x="0" y="36"/>
                </a:cubicBezTo>
                <a:cubicBezTo>
                  <a:pt x="0" y="19"/>
                  <a:pt x="14" y="5"/>
                  <a:pt x="31" y="5"/>
                </a:cubicBezTo>
                <a:cubicBezTo>
                  <a:pt x="31" y="36"/>
                  <a:pt x="31" y="36"/>
                  <a:pt x="31" y="36"/>
                </a:cubicBezTo>
                <a:lnTo>
                  <a:pt x="53" y="58"/>
                </a:lnTo>
                <a:close/>
                <a:moveTo>
                  <a:pt x="36" y="31"/>
                </a:moveTo>
                <a:cubicBezTo>
                  <a:pt x="36" y="0"/>
                  <a:pt x="36" y="0"/>
                  <a:pt x="36" y="0"/>
                </a:cubicBezTo>
                <a:cubicBezTo>
                  <a:pt x="53" y="0"/>
                  <a:pt x="67" y="14"/>
                  <a:pt x="67" y="31"/>
                </a:cubicBezTo>
                <a:lnTo>
                  <a:pt x="36" y="31"/>
                </a:lnTo>
                <a:close/>
                <a:moveTo>
                  <a:pt x="69" y="36"/>
                </a:moveTo>
                <a:cubicBezTo>
                  <a:pt x="69" y="45"/>
                  <a:pt x="66" y="53"/>
                  <a:pt x="60" y="58"/>
                </a:cubicBezTo>
                <a:cubicBezTo>
                  <a:pt x="38" y="36"/>
                  <a:pt x="38" y="36"/>
                  <a:pt x="38" y="36"/>
                </a:cubicBezTo>
                <a:lnTo>
                  <a:pt x="69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24" name="Freeform 119">
            <a:extLst>
              <a:ext uri="{FF2B5EF4-FFF2-40B4-BE49-F238E27FC236}">
                <a16:creationId xmlns:a16="http://schemas.microsoft.com/office/drawing/2014/main" id="{C9DDA95C-B05F-0646-B402-DFE3D921EE41}"/>
              </a:ext>
            </a:extLst>
          </p:cNvPr>
          <p:cNvSpPr>
            <a:spLocks/>
          </p:cNvSpPr>
          <p:nvPr/>
        </p:nvSpPr>
        <p:spPr bwMode="auto">
          <a:xfrm>
            <a:off x="65088" y="3532188"/>
            <a:ext cx="209550" cy="212725"/>
          </a:xfrm>
          <a:custGeom>
            <a:avLst/>
            <a:gdLst>
              <a:gd name="T0" fmla="*/ 61 w 61"/>
              <a:gd name="T1" fmla="*/ 12 h 62"/>
              <a:gd name="T2" fmla="*/ 61 w 61"/>
              <a:gd name="T3" fmla="*/ 51 h 62"/>
              <a:gd name="T4" fmla="*/ 50 w 61"/>
              <a:gd name="T5" fmla="*/ 62 h 62"/>
              <a:gd name="T6" fmla="*/ 21 w 61"/>
              <a:gd name="T7" fmla="*/ 62 h 62"/>
              <a:gd name="T8" fmla="*/ 25 w 61"/>
              <a:gd name="T9" fmla="*/ 54 h 62"/>
              <a:gd name="T10" fmla="*/ 27 w 61"/>
              <a:gd name="T11" fmla="*/ 45 h 62"/>
              <a:gd name="T12" fmla="*/ 35 w 61"/>
              <a:gd name="T13" fmla="*/ 49 h 62"/>
              <a:gd name="T14" fmla="*/ 51 w 61"/>
              <a:gd name="T15" fmla="*/ 28 h 62"/>
              <a:gd name="T16" fmla="*/ 32 w 61"/>
              <a:gd name="T17" fmla="*/ 11 h 62"/>
              <a:gd name="T18" fmla="*/ 10 w 61"/>
              <a:gd name="T19" fmla="*/ 30 h 62"/>
              <a:gd name="T20" fmla="*/ 16 w 61"/>
              <a:gd name="T21" fmla="*/ 41 h 62"/>
              <a:gd name="T22" fmla="*/ 18 w 61"/>
              <a:gd name="T23" fmla="*/ 41 h 62"/>
              <a:gd name="T24" fmla="*/ 18 w 61"/>
              <a:gd name="T25" fmla="*/ 38 h 62"/>
              <a:gd name="T26" fmla="*/ 18 w 61"/>
              <a:gd name="T27" fmla="*/ 37 h 62"/>
              <a:gd name="T28" fmla="*/ 16 w 61"/>
              <a:gd name="T29" fmla="*/ 31 h 62"/>
              <a:gd name="T30" fmla="*/ 31 w 61"/>
              <a:gd name="T31" fmla="*/ 16 h 62"/>
              <a:gd name="T32" fmla="*/ 44 w 61"/>
              <a:gd name="T33" fmla="*/ 28 h 62"/>
              <a:gd name="T34" fmla="*/ 34 w 61"/>
              <a:gd name="T35" fmla="*/ 44 h 62"/>
              <a:gd name="T36" fmla="*/ 29 w 61"/>
              <a:gd name="T37" fmla="*/ 38 h 62"/>
              <a:gd name="T38" fmla="*/ 32 w 61"/>
              <a:gd name="T39" fmla="*/ 27 h 62"/>
              <a:gd name="T40" fmla="*/ 28 w 61"/>
              <a:gd name="T41" fmla="*/ 23 h 62"/>
              <a:gd name="T42" fmla="*/ 22 w 61"/>
              <a:gd name="T43" fmla="*/ 30 h 62"/>
              <a:gd name="T44" fmla="*/ 23 w 61"/>
              <a:gd name="T45" fmla="*/ 35 h 62"/>
              <a:gd name="T46" fmla="*/ 19 w 61"/>
              <a:gd name="T47" fmla="*/ 52 h 62"/>
              <a:gd name="T48" fmla="*/ 19 w 61"/>
              <a:gd name="T49" fmla="*/ 62 h 62"/>
              <a:gd name="T50" fmla="*/ 11 w 61"/>
              <a:gd name="T51" fmla="*/ 62 h 62"/>
              <a:gd name="T52" fmla="*/ 0 w 61"/>
              <a:gd name="T53" fmla="*/ 51 h 62"/>
              <a:gd name="T54" fmla="*/ 0 w 61"/>
              <a:gd name="T55" fmla="*/ 12 h 62"/>
              <a:gd name="T56" fmla="*/ 11 w 61"/>
              <a:gd name="T57" fmla="*/ 0 h 62"/>
              <a:gd name="T58" fmla="*/ 50 w 61"/>
              <a:gd name="T59" fmla="*/ 0 h 62"/>
              <a:gd name="T60" fmla="*/ 61 w 61"/>
              <a:gd name="T61" fmla="*/ 12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1" h="62">
                <a:moveTo>
                  <a:pt x="61" y="12"/>
                </a:moveTo>
                <a:cubicBezTo>
                  <a:pt x="61" y="51"/>
                  <a:pt x="61" y="51"/>
                  <a:pt x="61" y="51"/>
                </a:cubicBezTo>
                <a:cubicBezTo>
                  <a:pt x="61" y="57"/>
                  <a:pt x="56" y="62"/>
                  <a:pt x="50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22" y="60"/>
                  <a:pt x="24" y="57"/>
                  <a:pt x="25" y="54"/>
                </a:cubicBezTo>
                <a:cubicBezTo>
                  <a:pt x="25" y="54"/>
                  <a:pt x="25" y="52"/>
                  <a:pt x="27" y="45"/>
                </a:cubicBezTo>
                <a:cubicBezTo>
                  <a:pt x="28" y="47"/>
                  <a:pt x="31" y="49"/>
                  <a:pt x="35" y="49"/>
                </a:cubicBezTo>
                <a:cubicBezTo>
                  <a:pt x="44" y="49"/>
                  <a:pt x="51" y="40"/>
                  <a:pt x="51" y="28"/>
                </a:cubicBezTo>
                <a:cubicBezTo>
                  <a:pt x="51" y="19"/>
                  <a:pt x="43" y="11"/>
                  <a:pt x="32" y="11"/>
                </a:cubicBezTo>
                <a:cubicBezTo>
                  <a:pt x="17" y="11"/>
                  <a:pt x="10" y="21"/>
                  <a:pt x="10" y="30"/>
                </a:cubicBezTo>
                <a:cubicBezTo>
                  <a:pt x="10" y="35"/>
                  <a:pt x="12" y="40"/>
                  <a:pt x="16" y="41"/>
                </a:cubicBezTo>
                <a:cubicBezTo>
                  <a:pt x="17" y="42"/>
                  <a:pt x="18" y="41"/>
                  <a:pt x="18" y="41"/>
                </a:cubicBezTo>
                <a:cubicBezTo>
                  <a:pt x="18" y="40"/>
                  <a:pt x="18" y="39"/>
                  <a:pt x="18" y="38"/>
                </a:cubicBezTo>
                <a:cubicBezTo>
                  <a:pt x="19" y="37"/>
                  <a:pt x="19" y="37"/>
                  <a:pt x="18" y="37"/>
                </a:cubicBezTo>
                <a:cubicBezTo>
                  <a:pt x="17" y="35"/>
                  <a:pt x="16" y="33"/>
                  <a:pt x="16" y="31"/>
                </a:cubicBezTo>
                <a:cubicBezTo>
                  <a:pt x="16" y="23"/>
                  <a:pt x="22" y="16"/>
                  <a:pt x="31" y="16"/>
                </a:cubicBezTo>
                <a:cubicBezTo>
                  <a:pt x="39" y="16"/>
                  <a:pt x="44" y="21"/>
                  <a:pt x="44" y="28"/>
                </a:cubicBezTo>
                <a:cubicBezTo>
                  <a:pt x="44" y="36"/>
                  <a:pt x="40" y="44"/>
                  <a:pt x="34" y="44"/>
                </a:cubicBezTo>
                <a:cubicBezTo>
                  <a:pt x="31" y="44"/>
                  <a:pt x="28" y="41"/>
                  <a:pt x="29" y="38"/>
                </a:cubicBezTo>
                <a:cubicBezTo>
                  <a:pt x="30" y="34"/>
                  <a:pt x="32" y="30"/>
                  <a:pt x="32" y="27"/>
                </a:cubicBezTo>
                <a:cubicBezTo>
                  <a:pt x="32" y="25"/>
                  <a:pt x="31" y="23"/>
                  <a:pt x="28" y="23"/>
                </a:cubicBezTo>
                <a:cubicBezTo>
                  <a:pt x="25" y="23"/>
                  <a:pt x="22" y="26"/>
                  <a:pt x="22" y="30"/>
                </a:cubicBezTo>
                <a:cubicBezTo>
                  <a:pt x="22" y="30"/>
                  <a:pt x="22" y="33"/>
                  <a:pt x="23" y="35"/>
                </a:cubicBezTo>
                <a:cubicBezTo>
                  <a:pt x="20" y="49"/>
                  <a:pt x="19" y="52"/>
                  <a:pt x="19" y="52"/>
                </a:cubicBezTo>
                <a:cubicBezTo>
                  <a:pt x="18" y="56"/>
                  <a:pt x="18" y="60"/>
                  <a:pt x="19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25" name="Freeform 120">
            <a:extLst>
              <a:ext uri="{FF2B5EF4-FFF2-40B4-BE49-F238E27FC236}">
                <a16:creationId xmlns:a16="http://schemas.microsoft.com/office/drawing/2014/main" id="{11B391AF-97DC-D44A-AD25-7D8FC7C5E8A1}"/>
              </a:ext>
            </a:extLst>
          </p:cNvPr>
          <p:cNvSpPr>
            <a:spLocks noEditPoints="1"/>
          </p:cNvSpPr>
          <p:nvPr/>
        </p:nvSpPr>
        <p:spPr bwMode="auto">
          <a:xfrm>
            <a:off x="495300" y="3532188"/>
            <a:ext cx="212725" cy="212725"/>
          </a:xfrm>
          <a:custGeom>
            <a:avLst/>
            <a:gdLst>
              <a:gd name="T0" fmla="*/ 31 w 62"/>
              <a:gd name="T1" fmla="*/ 62 h 62"/>
              <a:gd name="T2" fmla="*/ 0 w 62"/>
              <a:gd name="T3" fmla="*/ 31 h 62"/>
              <a:gd name="T4" fmla="*/ 31 w 62"/>
              <a:gd name="T5" fmla="*/ 0 h 62"/>
              <a:gd name="T6" fmla="*/ 62 w 62"/>
              <a:gd name="T7" fmla="*/ 31 h 62"/>
              <a:gd name="T8" fmla="*/ 31 w 62"/>
              <a:gd name="T9" fmla="*/ 62 h 62"/>
              <a:gd name="T10" fmla="*/ 31 w 62"/>
              <a:gd name="T11" fmla="*/ 9 h 62"/>
              <a:gd name="T12" fmla="*/ 9 w 62"/>
              <a:gd name="T13" fmla="*/ 31 h 62"/>
              <a:gd name="T14" fmla="*/ 31 w 62"/>
              <a:gd name="T15" fmla="*/ 53 h 62"/>
              <a:gd name="T16" fmla="*/ 53 w 62"/>
              <a:gd name="T17" fmla="*/ 31 h 62"/>
              <a:gd name="T18" fmla="*/ 31 w 62"/>
              <a:gd name="T19" fmla="*/ 9 h 62"/>
              <a:gd name="T20" fmla="*/ 47 w 62"/>
              <a:gd name="T21" fmla="*/ 34 h 62"/>
              <a:gd name="T22" fmla="*/ 25 w 62"/>
              <a:gd name="T23" fmla="*/ 46 h 62"/>
              <a:gd name="T24" fmla="*/ 24 w 62"/>
              <a:gd name="T25" fmla="*/ 47 h 62"/>
              <a:gd name="T26" fmla="*/ 22 w 62"/>
              <a:gd name="T27" fmla="*/ 46 h 62"/>
              <a:gd name="T28" fmla="*/ 21 w 62"/>
              <a:gd name="T29" fmla="*/ 44 h 62"/>
              <a:gd name="T30" fmla="*/ 21 w 62"/>
              <a:gd name="T31" fmla="*/ 18 h 62"/>
              <a:gd name="T32" fmla="*/ 22 w 62"/>
              <a:gd name="T33" fmla="*/ 16 h 62"/>
              <a:gd name="T34" fmla="*/ 25 w 62"/>
              <a:gd name="T35" fmla="*/ 16 h 62"/>
              <a:gd name="T36" fmla="*/ 47 w 62"/>
              <a:gd name="T37" fmla="*/ 29 h 62"/>
              <a:gd name="T38" fmla="*/ 48 w 62"/>
              <a:gd name="T39" fmla="*/ 31 h 62"/>
              <a:gd name="T40" fmla="*/ 47 w 62"/>
              <a:gd name="T41" fmla="*/ 34 h 6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3" y="43"/>
                  <a:pt x="53" y="31"/>
                </a:cubicBezTo>
                <a:cubicBezTo>
                  <a:pt x="53" y="19"/>
                  <a:pt x="43" y="9"/>
                  <a:pt x="31" y="9"/>
                </a:cubicBezTo>
                <a:close/>
                <a:moveTo>
                  <a:pt x="47" y="34"/>
                </a:moveTo>
                <a:cubicBezTo>
                  <a:pt x="25" y="46"/>
                  <a:pt x="25" y="46"/>
                  <a:pt x="25" y="46"/>
                </a:cubicBezTo>
                <a:cubicBezTo>
                  <a:pt x="24" y="47"/>
                  <a:pt x="24" y="47"/>
                  <a:pt x="24" y="47"/>
                </a:cubicBezTo>
                <a:cubicBezTo>
                  <a:pt x="23" y="47"/>
                  <a:pt x="23" y="47"/>
                  <a:pt x="22" y="46"/>
                </a:cubicBezTo>
                <a:cubicBezTo>
                  <a:pt x="22" y="46"/>
                  <a:pt x="21" y="45"/>
                  <a:pt x="21" y="44"/>
                </a:cubicBezTo>
                <a:cubicBezTo>
                  <a:pt x="21" y="18"/>
                  <a:pt x="21" y="18"/>
                  <a:pt x="21" y="18"/>
                </a:cubicBezTo>
                <a:cubicBezTo>
                  <a:pt x="21" y="18"/>
                  <a:pt x="22" y="17"/>
                  <a:pt x="22" y="16"/>
                </a:cubicBezTo>
                <a:cubicBezTo>
                  <a:pt x="23" y="16"/>
                  <a:pt x="24" y="16"/>
                  <a:pt x="25" y="16"/>
                </a:cubicBezTo>
                <a:cubicBezTo>
                  <a:pt x="47" y="29"/>
                  <a:pt x="47" y="29"/>
                  <a:pt x="47" y="29"/>
                </a:cubicBezTo>
                <a:cubicBezTo>
                  <a:pt x="48" y="30"/>
                  <a:pt x="48" y="30"/>
                  <a:pt x="48" y="31"/>
                </a:cubicBezTo>
                <a:cubicBezTo>
                  <a:pt x="48" y="32"/>
                  <a:pt x="48" y="33"/>
                  <a:pt x="47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26" name="Freeform 121">
            <a:extLst>
              <a:ext uri="{FF2B5EF4-FFF2-40B4-BE49-F238E27FC236}">
                <a16:creationId xmlns:a16="http://schemas.microsoft.com/office/drawing/2014/main" id="{A1923B02-D315-7A41-94D6-B5BC51EA4028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3532188"/>
            <a:ext cx="214312" cy="212725"/>
          </a:xfrm>
          <a:custGeom>
            <a:avLst/>
            <a:gdLst>
              <a:gd name="T0" fmla="*/ 62 w 62"/>
              <a:gd name="T1" fmla="*/ 51 h 62"/>
              <a:gd name="T2" fmla="*/ 51 w 62"/>
              <a:gd name="T3" fmla="*/ 62 h 62"/>
              <a:gd name="T4" fmla="*/ 12 w 62"/>
              <a:gd name="T5" fmla="*/ 62 h 62"/>
              <a:gd name="T6" fmla="*/ 0 w 62"/>
              <a:gd name="T7" fmla="*/ 51 h 62"/>
              <a:gd name="T8" fmla="*/ 0 w 62"/>
              <a:gd name="T9" fmla="*/ 12 h 62"/>
              <a:gd name="T10" fmla="*/ 12 w 62"/>
              <a:gd name="T11" fmla="*/ 0 h 62"/>
              <a:gd name="T12" fmla="*/ 51 w 62"/>
              <a:gd name="T13" fmla="*/ 0 h 62"/>
              <a:gd name="T14" fmla="*/ 62 w 62"/>
              <a:gd name="T15" fmla="*/ 12 h 62"/>
              <a:gd name="T16" fmla="*/ 62 w 62"/>
              <a:gd name="T17" fmla="*/ 51 h 62"/>
              <a:gd name="T18" fmla="*/ 52 w 62"/>
              <a:gd name="T19" fmla="*/ 29 h 62"/>
              <a:gd name="T20" fmla="*/ 49 w 62"/>
              <a:gd name="T21" fmla="*/ 26 h 62"/>
              <a:gd name="T22" fmla="*/ 36 w 62"/>
              <a:gd name="T23" fmla="*/ 26 h 62"/>
              <a:gd name="T24" fmla="*/ 36 w 62"/>
              <a:gd name="T25" fmla="*/ 13 h 62"/>
              <a:gd name="T26" fmla="*/ 34 w 62"/>
              <a:gd name="T27" fmla="*/ 11 h 62"/>
              <a:gd name="T28" fmla="*/ 29 w 62"/>
              <a:gd name="T29" fmla="*/ 11 h 62"/>
              <a:gd name="T30" fmla="*/ 26 w 62"/>
              <a:gd name="T31" fmla="*/ 13 h 62"/>
              <a:gd name="T32" fmla="*/ 26 w 62"/>
              <a:gd name="T33" fmla="*/ 26 h 62"/>
              <a:gd name="T34" fmla="*/ 13 w 62"/>
              <a:gd name="T35" fmla="*/ 26 h 62"/>
              <a:gd name="T36" fmla="*/ 11 w 62"/>
              <a:gd name="T37" fmla="*/ 29 h 62"/>
              <a:gd name="T38" fmla="*/ 11 w 62"/>
              <a:gd name="T39" fmla="*/ 34 h 62"/>
              <a:gd name="T40" fmla="*/ 13 w 62"/>
              <a:gd name="T41" fmla="*/ 36 h 62"/>
              <a:gd name="T42" fmla="*/ 26 w 62"/>
              <a:gd name="T43" fmla="*/ 36 h 62"/>
              <a:gd name="T44" fmla="*/ 26 w 62"/>
              <a:gd name="T45" fmla="*/ 49 h 62"/>
              <a:gd name="T46" fmla="*/ 29 w 62"/>
              <a:gd name="T47" fmla="*/ 52 h 62"/>
              <a:gd name="T48" fmla="*/ 34 w 62"/>
              <a:gd name="T49" fmla="*/ 52 h 62"/>
              <a:gd name="T50" fmla="*/ 36 w 62"/>
              <a:gd name="T51" fmla="*/ 49 h 62"/>
              <a:gd name="T52" fmla="*/ 36 w 62"/>
              <a:gd name="T53" fmla="*/ 36 h 62"/>
              <a:gd name="T54" fmla="*/ 49 w 62"/>
              <a:gd name="T55" fmla="*/ 36 h 62"/>
              <a:gd name="T56" fmla="*/ 52 w 62"/>
              <a:gd name="T57" fmla="*/ 34 h 62"/>
              <a:gd name="T58" fmla="*/ 52 w 62"/>
              <a:gd name="T59" fmla="*/ 29 h 6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52" y="29"/>
                </a:moveTo>
                <a:cubicBezTo>
                  <a:pt x="52" y="27"/>
                  <a:pt x="51" y="26"/>
                  <a:pt x="49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2"/>
                  <a:pt x="35" y="11"/>
                  <a:pt x="34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7" y="11"/>
                  <a:pt x="26" y="12"/>
                  <a:pt x="26" y="13"/>
                </a:cubicBezTo>
                <a:cubicBezTo>
                  <a:pt x="26" y="26"/>
                  <a:pt x="26" y="26"/>
                  <a:pt x="26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1" y="27"/>
                  <a:pt x="11" y="29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5"/>
                  <a:pt x="12" y="36"/>
                  <a:pt x="13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6" y="49"/>
                  <a:pt x="26" y="49"/>
                  <a:pt x="26" y="49"/>
                </a:cubicBezTo>
                <a:cubicBezTo>
                  <a:pt x="26" y="51"/>
                  <a:pt x="27" y="52"/>
                  <a:pt x="29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5" y="52"/>
                  <a:pt x="36" y="51"/>
                  <a:pt x="36" y="49"/>
                </a:cubicBezTo>
                <a:cubicBezTo>
                  <a:pt x="36" y="36"/>
                  <a:pt x="36" y="36"/>
                  <a:pt x="36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51" y="36"/>
                  <a:pt x="52" y="35"/>
                  <a:pt x="52" y="34"/>
                </a:cubicBezTo>
                <a:lnTo>
                  <a:pt x="52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27" name="Freeform 122">
            <a:extLst>
              <a:ext uri="{FF2B5EF4-FFF2-40B4-BE49-F238E27FC236}">
                <a16:creationId xmlns:a16="http://schemas.microsoft.com/office/drawing/2014/main" id="{44AFEED3-F270-434E-AE3A-1B6792F5EA73}"/>
              </a:ext>
            </a:extLst>
          </p:cNvPr>
          <p:cNvSpPr>
            <a:spLocks/>
          </p:cNvSpPr>
          <p:nvPr/>
        </p:nvSpPr>
        <p:spPr bwMode="auto">
          <a:xfrm>
            <a:off x="1484313" y="3514725"/>
            <a:ext cx="230187" cy="217488"/>
          </a:xfrm>
          <a:custGeom>
            <a:avLst/>
            <a:gdLst>
              <a:gd name="T0" fmla="*/ 60 w 67"/>
              <a:gd name="T1" fmla="*/ 52 h 63"/>
              <a:gd name="T2" fmla="*/ 49 w 67"/>
              <a:gd name="T3" fmla="*/ 48 h 63"/>
              <a:gd name="T4" fmla="*/ 45 w 67"/>
              <a:gd name="T5" fmla="*/ 53 h 63"/>
              <a:gd name="T6" fmla="*/ 46 w 67"/>
              <a:gd name="T7" fmla="*/ 62 h 63"/>
              <a:gd name="T8" fmla="*/ 46 w 67"/>
              <a:gd name="T9" fmla="*/ 62 h 63"/>
              <a:gd name="T10" fmla="*/ 45 w 67"/>
              <a:gd name="T11" fmla="*/ 62 h 63"/>
              <a:gd name="T12" fmla="*/ 32 w 67"/>
              <a:gd name="T13" fmla="*/ 63 h 63"/>
              <a:gd name="T14" fmla="*/ 26 w 67"/>
              <a:gd name="T15" fmla="*/ 59 h 63"/>
              <a:gd name="T16" fmla="*/ 31 w 67"/>
              <a:gd name="T17" fmla="*/ 48 h 63"/>
              <a:gd name="T18" fmla="*/ 23 w 67"/>
              <a:gd name="T19" fmla="*/ 41 h 63"/>
              <a:gd name="T20" fmla="*/ 15 w 67"/>
              <a:gd name="T21" fmla="*/ 48 h 63"/>
              <a:gd name="T22" fmla="*/ 19 w 67"/>
              <a:gd name="T23" fmla="*/ 58 h 63"/>
              <a:gd name="T24" fmla="*/ 17 w 67"/>
              <a:gd name="T25" fmla="*/ 62 h 63"/>
              <a:gd name="T26" fmla="*/ 13 w 67"/>
              <a:gd name="T27" fmla="*/ 63 h 63"/>
              <a:gd name="T28" fmla="*/ 3 w 67"/>
              <a:gd name="T29" fmla="*/ 62 h 63"/>
              <a:gd name="T30" fmla="*/ 0 w 67"/>
              <a:gd name="T31" fmla="*/ 62 h 63"/>
              <a:gd name="T32" fmla="*/ 0 w 67"/>
              <a:gd name="T33" fmla="*/ 62 h 63"/>
              <a:gd name="T34" fmla="*/ 0 w 67"/>
              <a:gd name="T35" fmla="*/ 62 h 63"/>
              <a:gd name="T36" fmla="*/ 0 w 67"/>
              <a:gd name="T37" fmla="*/ 21 h 63"/>
              <a:gd name="T38" fmla="*/ 3 w 67"/>
              <a:gd name="T39" fmla="*/ 21 h 63"/>
              <a:gd name="T40" fmla="*/ 13 w 67"/>
              <a:gd name="T41" fmla="*/ 22 h 63"/>
              <a:gd name="T42" fmla="*/ 17 w 67"/>
              <a:gd name="T43" fmla="*/ 21 h 63"/>
              <a:gd name="T44" fmla="*/ 19 w 67"/>
              <a:gd name="T45" fmla="*/ 17 h 63"/>
              <a:gd name="T46" fmla="*/ 15 w 67"/>
              <a:gd name="T47" fmla="*/ 7 h 63"/>
              <a:gd name="T48" fmla="*/ 23 w 67"/>
              <a:gd name="T49" fmla="*/ 0 h 63"/>
              <a:gd name="T50" fmla="*/ 31 w 67"/>
              <a:gd name="T51" fmla="*/ 7 h 63"/>
              <a:gd name="T52" fmla="*/ 26 w 67"/>
              <a:gd name="T53" fmla="*/ 18 h 63"/>
              <a:gd name="T54" fmla="*/ 32 w 67"/>
              <a:gd name="T55" fmla="*/ 22 h 63"/>
              <a:gd name="T56" fmla="*/ 46 w 67"/>
              <a:gd name="T57" fmla="*/ 21 h 63"/>
              <a:gd name="T58" fmla="*/ 46 w 67"/>
              <a:gd name="T59" fmla="*/ 21 h 63"/>
              <a:gd name="T60" fmla="*/ 46 w 67"/>
              <a:gd name="T61" fmla="*/ 24 h 63"/>
              <a:gd name="T62" fmla="*/ 45 w 67"/>
              <a:gd name="T63" fmla="*/ 34 h 63"/>
              <a:gd name="T64" fmla="*/ 46 w 67"/>
              <a:gd name="T65" fmla="*/ 38 h 63"/>
              <a:gd name="T66" fmla="*/ 50 w 67"/>
              <a:gd name="T67" fmla="*/ 40 h 63"/>
              <a:gd name="T68" fmla="*/ 60 w 67"/>
              <a:gd name="T69" fmla="*/ 36 h 63"/>
              <a:gd name="T70" fmla="*/ 67 w 67"/>
              <a:gd name="T71" fmla="*/ 44 h 63"/>
              <a:gd name="T72" fmla="*/ 60 w 67"/>
              <a:gd name="T73" fmla="*/ 52 h 63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7" h="63">
                <a:moveTo>
                  <a:pt x="60" y="52"/>
                </a:moveTo>
                <a:cubicBezTo>
                  <a:pt x="55" y="52"/>
                  <a:pt x="54" y="48"/>
                  <a:pt x="49" y="48"/>
                </a:cubicBezTo>
                <a:cubicBezTo>
                  <a:pt x="46" y="48"/>
                  <a:pt x="45" y="50"/>
                  <a:pt x="45" y="53"/>
                </a:cubicBezTo>
                <a:cubicBezTo>
                  <a:pt x="45" y="56"/>
                  <a:pt x="46" y="59"/>
                  <a:pt x="46" y="62"/>
                </a:cubicBezTo>
                <a:cubicBezTo>
                  <a:pt x="46" y="62"/>
                  <a:pt x="46" y="62"/>
                  <a:pt x="46" y="62"/>
                </a:cubicBezTo>
                <a:cubicBezTo>
                  <a:pt x="46" y="62"/>
                  <a:pt x="45" y="62"/>
                  <a:pt x="45" y="62"/>
                </a:cubicBezTo>
                <a:cubicBezTo>
                  <a:pt x="41" y="62"/>
                  <a:pt x="36" y="63"/>
                  <a:pt x="32" y="63"/>
                </a:cubicBezTo>
                <a:cubicBezTo>
                  <a:pt x="29" y="63"/>
                  <a:pt x="26" y="62"/>
                  <a:pt x="26" y="59"/>
                </a:cubicBezTo>
                <a:cubicBezTo>
                  <a:pt x="26" y="54"/>
                  <a:pt x="31" y="53"/>
                  <a:pt x="31" y="48"/>
                </a:cubicBezTo>
                <a:cubicBezTo>
                  <a:pt x="31" y="44"/>
                  <a:pt x="27" y="41"/>
                  <a:pt x="23" y="41"/>
                </a:cubicBezTo>
                <a:cubicBezTo>
                  <a:pt x="19" y="41"/>
                  <a:pt x="15" y="44"/>
                  <a:pt x="15" y="48"/>
                </a:cubicBezTo>
                <a:cubicBezTo>
                  <a:pt x="15" y="53"/>
                  <a:pt x="19" y="56"/>
                  <a:pt x="19" y="58"/>
                </a:cubicBezTo>
                <a:cubicBezTo>
                  <a:pt x="19" y="60"/>
                  <a:pt x="18" y="61"/>
                  <a:pt x="17" y="62"/>
                </a:cubicBezTo>
                <a:cubicBezTo>
                  <a:pt x="16" y="63"/>
                  <a:pt x="14" y="63"/>
                  <a:pt x="13" y="63"/>
                </a:cubicBezTo>
                <a:cubicBezTo>
                  <a:pt x="9" y="63"/>
                  <a:pt x="6" y="63"/>
                  <a:pt x="3" y="62"/>
                </a:cubicBezTo>
                <a:cubicBezTo>
                  <a:pt x="2" y="62"/>
                  <a:pt x="1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2" y="21"/>
                  <a:pt x="3" y="21"/>
                </a:cubicBezTo>
                <a:cubicBezTo>
                  <a:pt x="6" y="22"/>
                  <a:pt x="9" y="22"/>
                  <a:pt x="13" y="22"/>
                </a:cubicBezTo>
                <a:cubicBezTo>
                  <a:pt x="14" y="22"/>
                  <a:pt x="16" y="22"/>
                  <a:pt x="17" y="21"/>
                </a:cubicBezTo>
                <a:cubicBezTo>
                  <a:pt x="18" y="20"/>
                  <a:pt x="19" y="19"/>
                  <a:pt x="19" y="17"/>
                </a:cubicBezTo>
                <a:cubicBezTo>
                  <a:pt x="19" y="15"/>
                  <a:pt x="15" y="12"/>
                  <a:pt x="15" y="7"/>
                </a:cubicBezTo>
                <a:cubicBezTo>
                  <a:pt x="15" y="3"/>
                  <a:pt x="19" y="0"/>
                  <a:pt x="23" y="0"/>
                </a:cubicBezTo>
                <a:cubicBezTo>
                  <a:pt x="27" y="0"/>
                  <a:pt x="31" y="3"/>
                  <a:pt x="31" y="7"/>
                </a:cubicBezTo>
                <a:cubicBezTo>
                  <a:pt x="31" y="12"/>
                  <a:pt x="26" y="13"/>
                  <a:pt x="26" y="18"/>
                </a:cubicBezTo>
                <a:cubicBezTo>
                  <a:pt x="26" y="21"/>
                  <a:pt x="29" y="22"/>
                  <a:pt x="32" y="22"/>
                </a:cubicBezTo>
                <a:cubicBezTo>
                  <a:pt x="37" y="22"/>
                  <a:pt x="41" y="21"/>
                  <a:pt x="46" y="21"/>
                </a:cubicBezTo>
                <a:cubicBezTo>
                  <a:pt x="46" y="21"/>
                  <a:pt x="46" y="21"/>
                  <a:pt x="46" y="21"/>
                </a:cubicBezTo>
                <a:cubicBezTo>
                  <a:pt x="46" y="21"/>
                  <a:pt x="46" y="23"/>
                  <a:pt x="46" y="24"/>
                </a:cubicBezTo>
                <a:cubicBezTo>
                  <a:pt x="45" y="27"/>
                  <a:pt x="45" y="30"/>
                  <a:pt x="45" y="34"/>
                </a:cubicBezTo>
                <a:cubicBezTo>
                  <a:pt x="45" y="35"/>
                  <a:pt x="45" y="37"/>
                  <a:pt x="46" y="38"/>
                </a:cubicBezTo>
                <a:cubicBezTo>
                  <a:pt x="47" y="39"/>
                  <a:pt x="48" y="40"/>
                  <a:pt x="50" y="40"/>
                </a:cubicBezTo>
                <a:cubicBezTo>
                  <a:pt x="52" y="40"/>
                  <a:pt x="55" y="36"/>
                  <a:pt x="60" y="36"/>
                </a:cubicBezTo>
                <a:cubicBezTo>
                  <a:pt x="64" y="36"/>
                  <a:pt x="67" y="40"/>
                  <a:pt x="67" y="44"/>
                </a:cubicBezTo>
                <a:cubicBezTo>
                  <a:pt x="67" y="49"/>
                  <a:pt x="64" y="52"/>
                  <a:pt x="60" y="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28" name="Freeform 123">
            <a:extLst>
              <a:ext uri="{FF2B5EF4-FFF2-40B4-BE49-F238E27FC236}">
                <a16:creationId xmlns:a16="http://schemas.microsoft.com/office/drawing/2014/main" id="{6229CF91-672F-A64E-A663-1DE78353A809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3532188"/>
            <a:ext cx="212725" cy="212725"/>
          </a:xfrm>
          <a:custGeom>
            <a:avLst/>
            <a:gdLst>
              <a:gd name="T0" fmla="*/ 31 w 62"/>
              <a:gd name="T1" fmla="*/ 62 h 62"/>
              <a:gd name="T2" fmla="*/ 0 w 62"/>
              <a:gd name="T3" fmla="*/ 31 h 62"/>
              <a:gd name="T4" fmla="*/ 31 w 62"/>
              <a:gd name="T5" fmla="*/ 0 h 62"/>
              <a:gd name="T6" fmla="*/ 62 w 62"/>
              <a:gd name="T7" fmla="*/ 31 h 62"/>
              <a:gd name="T8" fmla="*/ 31 w 62"/>
              <a:gd name="T9" fmla="*/ 62 h 62"/>
              <a:gd name="T10" fmla="*/ 32 w 62"/>
              <a:gd name="T11" fmla="*/ 11 h 62"/>
              <a:gd name="T12" fmla="*/ 17 w 62"/>
              <a:gd name="T13" fmla="*/ 19 h 62"/>
              <a:gd name="T14" fmla="*/ 18 w 62"/>
              <a:gd name="T15" fmla="*/ 21 h 62"/>
              <a:gd name="T16" fmla="*/ 23 w 62"/>
              <a:gd name="T17" fmla="*/ 25 h 62"/>
              <a:gd name="T18" fmla="*/ 24 w 62"/>
              <a:gd name="T19" fmla="*/ 25 h 62"/>
              <a:gd name="T20" fmla="*/ 25 w 62"/>
              <a:gd name="T21" fmla="*/ 25 h 62"/>
              <a:gd name="T22" fmla="*/ 28 w 62"/>
              <a:gd name="T23" fmla="*/ 21 h 62"/>
              <a:gd name="T24" fmla="*/ 32 w 62"/>
              <a:gd name="T25" fmla="*/ 20 h 62"/>
              <a:gd name="T26" fmla="*/ 36 w 62"/>
              <a:gd name="T27" fmla="*/ 24 h 62"/>
              <a:gd name="T28" fmla="*/ 33 w 62"/>
              <a:gd name="T29" fmla="*/ 28 h 62"/>
              <a:gd name="T30" fmla="*/ 26 w 62"/>
              <a:gd name="T31" fmla="*/ 36 h 62"/>
              <a:gd name="T32" fmla="*/ 26 w 62"/>
              <a:gd name="T33" fmla="*/ 38 h 62"/>
              <a:gd name="T34" fmla="*/ 27 w 62"/>
              <a:gd name="T35" fmla="*/ 39 h 62"/>
              <a:gd name="T36" fmla="*/ 35 w 62"/>
              <a:gd name="T37" fmla="*/ 39 h 62"/>
              <a:gd name="T38" fmla="*/ 36 w 62"/>
              <a:gd name="T39" fmla="*/ 38 h 62"/>
              <a:gd name="T40" fmla="*/ 40 w 62"/>
              <a:gd name="T41" fmla="*/ 34 h 62"/>
              <a:gd name="T42" fmla="*/ 47 w 62"/>
              <a:gd name="T43" fmla="*/ 24 h 62"/>
              <a:gd name="T44" fmla="*/ 32 w 62"/>
              <a:gd name="T45" fmla="*/ 11 h 62"/>
              <a:gd name="T46" fmla="*/ 36 w 62"/>
              <a:gd name="T47" fmla="*/ 43 h 62"/>
              <a:gd name="T48" fmla="*/ 35 w 62"/>
              <a:gd name="T49" fmla="*/ 42 h 62"/>
              <a:gd name="T50" fmla="*/ 27 w 62"/>
              <a:gd name="T51" fmla="*/ 42 h 62"/>
              <a:gd name="T52" fmla="*/ 26 w 62"/>
              <a:gd name="T53" fmla="*/ 43 h 62"/>
              <a:gd name="T54" fmla="*/ 26 w 62"/>
              <a:gd name="T55" fmla="*/ 51 h 62"/>
              <a:gd name="T56" fmla="*/ 27 w 62"/>
              <a:gd name="T57" fmla="*/ 52 h 62"/>
              <a:gd name="T58" fmla="*/ 35 w 62"/>
              <a:gd name="T59" fmla="*/ 52 h 62"/>
              <a:gd name="T60" fmla="*/ 36 w 62"/>
              <a:gd name="T61" fmla="*/ 51 h 62"/>
              <a:gd name="T62" fmla="*/ 36 w 62"/>
              <a:gd name="T63" fmla="*/ 43 h 6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2" y="11"/>
                </a:moveTo>
                <a:cubicBezTo>
                  <a:pt x="26" y="11"/>
                  <a:pt x="21" y="14"/>
                  <a:pt x="17" y="19"/>
                </a:cubicBezTo>
                <a:cubicBezTo>
                  <a:pt x="17" y="20"/>
                  <a:pt x="17" y="21"/>
                  <a:pt x="18" y="21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5"/>
                  <a:pt x="23" y="25"/>
                  <a:pt x="24" y="25"/>
                </a:cubicBezTo>
                <a:cubicBezTo>
                  <a:pt x="24" y="25"/>
                  <a:pt x="24" y="25"/>
                  <a:pt x="25" y="25"/>
                </a:cubicBezTo>
                <a:cubicBezTo>
                  <a:pt x="27" y="22"/>
                  <a:pt x="27" y="22"/>
                  <a:pt x="28" y="21"/>
                </a:cubicBezTo>
                <a:cubicBezTo>
                  <a:pt x="29" y="21"/>
                  <a:pt x="30" y="20"/>
                  <a:pt x="32" y="20"/>
                </a:cubicBezTo>
                <a:cubicBezTo>
                  <a:pt x="34" y="20"/>
                  <a:pt x="36" y="22"/>
                  <a:pt x="36" y="24"/>
                </a:cubicBezTo>
                <a:cubicBezTo>
                  <a:pt x="36" y="26"/>
                  <a:pt x="35" y="27"/>
                  <a:pt x="33" y="28"/>
                </a:cubicBezTo>
                <a:cubicBezTo>
                  <a:pt x="30" y="29"/>
                  <a:pt x="26" y="32"/>
                  <a:pt x="26" y="36"/>
                </a:cubicBezTo>
                <a:cubicBezTo>
                  <a:pt x="26" y="38"/>
                  <a:pt x="26" y="38"/>
                  <a:pt x="26" y="38"/>
                </a:cubicBezTo>
                <a:cubicBezTo>
                  <a:pt x="26" y="38"/>
                  <a:pt x="27" y="39"/>
                  <a:pt x="27" y="39"/>
                </a:cubicBezTo>
                <a:cubicBezTo>
                  <a:pt x="35" y="39"/>
                  <a:pt x="35" y="39"/>
                  <a:pt x="35" y="39"/>
                </a:cubicBezTo>
                <a:cubicBezTo>
                  <a:pt x="36" y="39"/>
                  <a:pt x="36" y="38"/>
                  <a:pt x="36" y="38"/>
                </a:cubicBezTo>
                <a:cubicBezTo>
                  <a:pt x="36" y="37"/>
                  <a:pt x="38" y="35"/>
                  <a:pt x="40" y="34"/>
                </a:cubicBezTo>
                <a:cubicBezTo>
                  <a:pt x="43" y="32"/>
                  <a:pt x="47" y="30"/>
                  <a:pt x="47" y="24"/>
                </a:cubicBezTo>
                <a:cubicBezTo>
                  <a:pt x="47" y="16"/>
                  <a:pt x="39" y="11"/>
                  <a:pt x="32" y="11"/>
                </a:cubicBezTo>
                <a:close/>
                <a:moveTo>
                  <a:pt x="36" y="43"/>
                </a:moveTo>
                <a:cubicBezTo>
                  <a:pt x="36" y="42"/>
                  <a:pt x="36" y="42"/>
                  <a:pt x="35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2"/>
                  <a:pt x="26" y="43"/>
                </a:cubicBezTo>
                <a:cubicBezTo>
                  <a:pt x="26" y="51"/>
                  <a:pt x="26" y="51"/>
                  <a:pt x="26" y="51"/>
                </a:cubicBezTo>
                <a:cubicBezTo>
                  <a:pt x="26" y="51"/>
                  <a:pt x="27" y="52"/>
                  <a:pt x="27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6" y="52"/>
                  <a:pt x="36" y="51"/>
                  <a:pt x="36" y="51"/>
                </a:cubicBezTo>
                <a:lnTo>
                  <a:pt x="36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29" name="Freeform 124">
            <a:extLst>
              <a:ext uri="{FF2B5EF4-FFF2-40B4-BE49-F238E27FC236}">
                <a16:creationId xmlns:a16="http://schemas.microsoft.com/office/drawing/2014/main" id="{70B00103-3EEC-1641-A393-3B4C095849E8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3521075"/>
            <a:ext cx="246062" cy="220663"/>
          </a:xfrm>
          <a:custGeom>
            <a:avLst/>
            <a:gdLst>
              <a:gd name="T0" fmla="*/ 72 w 72"/>
              <a:gd name="T1" fmla="*/ 15 h 64"/>
              <a:gd name="T2" fmla="*/ 59 w 72"/>
              <a:gd name="T3" fmla="*/ 28 h 64"/>
              <a:gd name="T4" fmla="*/ 58 w 72"/>
              <a:gd name="T5" fmla="*/ 28 h 64"/>
              <a:gd name="T6" fmla="*/ 57 w 72"/>
              <a:gd name="T7" fmla="*/ 27 h 64"/>
              <a:gd name="T8" fmla="*/ 57 w 72"/>
              <a:gd name="T9" fmla="*/ 19 h 64"/>
              <a:gd name="T10" fmla="*/ 47 w 72"/>
              <a:gd name="T11" fmla="*/ 19 h 64"/>
              <a:gd name="T12" fmla="*/ 37 w 72"/>
              <a:gd name="T13" fmla="*/ 27 h 64"/>
              <a:gd name="T14" fmla="*/ 33 w 72"/>
              <a:gd name="T15" fmla="*/ 34 h 64"/>
              <a:gd name="T16" fmla="*/ 11 w 72"/>
              <a:gd name="T17" fmla="*/ 55 h 64"/>
              <a:gd name="T18" fmla="*/ 2 w 72"/>
              <a:gd name="T19" fmla="*/ 55 h 64"/>
              <a:gd name="T20" fmla="*/ 0 w 72"/>
              <a:gd name="T21" fmla="*/ 54 h 64"/>
              <a:gd name="T22" fmla="*/ 0 w 72"/>
              <a:gd name="T23" fmla="*/ 46 h 64"/>
              <a:gd name="T24" fmla="*/ 2 w 72"/>
              <a:gd name="T25" fmla="*/ 45 h 64"/>
              <a:gd name="T26" fmla="*/ 11 w 72"/>
              <a:gd name="T27" fmla="*/ 45 h 64"/>
              <a:gd name="T28" fmla="*/ 21 w 72"/>
              <a:gd name="T29" fmla="*/ 37 h 64"/>
              <a:gd name="T30" fmla="*/ 24 w 72"/>
              <a:gd name="T31" fmla="*/ 30 h 64"/>
              <a:gd name="T32" fmla="*/ 47 w 72"/>
              <a:gd name="T33" fmla="*/ 9 h 64"/>
              <a:gd name="T34" fmla="*/ 57 w 72"/>
              <a:gd name="T35" fmla="*/ 9 h 64"/>
              <a:gd name="T36" fmla="*/ 57 w 72"/>
              <a:gd name="T37" fmla="*/ 1 h 64"/>
              <a:gd name="T38" fmla="*/ 58 w 72"/>
              <a:gd name="T39" fmla="*/ 0 h 64"/>
              <a:gd name="T40" fmla="*/ 59 w 72"/>
              <a:gd name="T41" fmla="*/ 0 h 64"/>
              <a:gd name="T42" fmla="*/ 72 w 72"/>
              <a:gd name="T43" fmla="*/ 13 h 64"/>
              <a:gd name="T44" fmla="*/ 72 w 72"/>
              <a:gd name="T45" fmla="*/ 14 h 64"/>
              <a:gd name="T46" fmla="*/ 72 w 72"/>
              <a:gd name="T47" fmla="*/ 15 h 64"/>
              <a:gd name="T48" fmla="*/ 22 w 72"/>
              <a:gd name="T49" fmla="*/ 29 h 64"/>
              <a:gd name="T50" fmla="*/ 11 w 72"/>
              <a:gd name="T51" fmla="*/ 19 h 64"/>
              <a:gd name="T52" fmla="*/ 2 w 72"/>
              <a:gd name="T53" fmla="*/ 19 h 64"/>
              <a:gd name="T54" fmla="*/ 0 w 72"/>
              <a:gd name="T55" fmla="*/ 18 h 64"/>
              <a:gd name="T56" fmla="*/ 0 w 72"/>
              <a:gd name="T57" fmla="*/ 10 h 64"/>
              <a:gd name="T58" fmla="*/ 2 w 72"/>
              <a:gd name="T59" fmla="*/ 9 h 64"/>
              <a:gd name="T60" fmla="*/ 11 w 72"/>
              <a:gd name="T61" fmla="*/ 9 h 64"/>
              <a:gd name="T62" fmla="*/ 27 w 72"/>
              <a:gd name="T63" fmla="*/ 18 h 64"/>
              <a:gd name="T64" fmla="*/ 22 w 72"/>
              <a:gd name="T65" fmla="*/ 29 h 64"/>
              <a:gd name="T66" fmla="*/ 72 w 72"/>
              <a:gd name="T67" fmla="*/ 51 h 64"/>
              <a:gd name="T68" fmla="*/ 59 w 72"/>
              <a:gd name="T69" fmla="*/ 63 h 64"/>
              <a:gd name="T70" fmla="*/ 58 w 72"/>
              <a:gd name="T71" fmla="*/ 64 h 64"/>
              <a:gd name="T72" fmla="*/ 57 w 72"/>
              <a:gd name="T73" fmla="*/ 63 h 64"/>
              <a:gd name="T74" fmla="*/ 57 w 72"/>
              <a:gd name="T75" fmla="*/ 55 h 64"/>
              <a:gd name="T76" fmla="*/ 30 w 72"/>
              <a:gd name="T77" fmla="*/ 46 h 64"/>
              <a:gd name="T78" fmla="*/ 36 w 72"/>
              <a:gd name="T79" fmla="*/ 35 h 64"/>
              <a:gd name="T80" fmla="*/ 47 w 72"/>
              <a:gd name="T81" fmla="*/ 45 h 64"/>
              <a:gd name="T82" fmla="*/ 57 w 72"/>
              <a:gd name="T83" fmla="*/ 45 h 64"/>
              <a:gd name="T84" fmla="*/ 57 w 72"/>
              <a:gd name="T85" fmla="*/ 37 h 64"/>
              <a:gd name="T86" fmla="*/ 58 w 72"/>
              <a:gd name="T87" fmla="*/ 36 h 64"/>
              <a:gd name="T88" fmla="*/ 59 w 72"/>
              <a:gd name="T89" fmla="*/ 36 h 64"/>
              <a:gd name="T90" fmla="*/ 72 w 72"/>
              <a:gd name="T91" fmla="*/ 49 h 64"/>
              <a:gd name="T92" fmla="*/ 72 w 72"/>
              <a:gd name="T93" fmla="*/ 50 h 64"/>
              <a:gd name="T94" fmla="*/ 72 w 72"/>
              <a:gd name="T95" fmla="*/ 51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2" h="64">
                <a:moveTo>
                  <a:pt x="72" y="15"/>
                </a:move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8" y="28"/>
                </a:cubicBezTo>
                <a:cubicBezTo>
                  <a:pt x="58" y="28"/>
                  <a:pt x="57" y="27"/>
                  <a:pt x="57" y="27"/>
                </a:cubicBezTo>
                <a:cubicBezTo>
                  <a:pt x="57" y="19"/>
                  <a:pt x="57" y="19"/>
                  <a:pt x="5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1" y="19"/>
                  <a:pt x="39" y="23"/>
                  <a:pt x="37" y="27"/>
                </a:cubicBezTo>
                <a:cubicBezTo>
                  <a:pt x="35" y="29"/>
                  <a:pt x="34" y="31"/>
                  <a:pt x="33" y="34"/>
                </a:cubicBezTo>
                <a:cubicBezTo>
                  <a:pt x="29" y="44"/>
                  <a:pt x="24" y="55"/>
                  <a:pt x="11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4"/>
                  <a:pt x="0" y="5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1" y="45"/>
                  <a:pt x="2" y="45"/>
                </a:cubicBezTo>
                <a:cubicBezTo>
                  <a:pt x="11" y="45"/>
                  <a:pt x="11" y="45"/>
                  <a:pt x="11" y="45"/>
                </a:cubicBezTo>
                <a:cubicBezTo>
                  <a:pt x="16" y="45"/>
                  <a:pt x="19" y="41"/>
                  <a:pt x="21" y="37"/>
                </a:cubicBezTo>
                <a:cubicBezTo>
                  <a:pt x="22" y="34"/>
                  <a:pt x="23" y="32"/>
                  <a:pt x="24" y="30"/>
                </a:cubicBezTo>
                <a:cubicBezTo>
                  <a:pt x="28" y="19"/>
                  <a:pt x="34" y="9"/>
                  <a:pt x="47" y="9"/>
                </a:cubicBezTo>
                <a:cubicBezTo>
                  <a:pt x="57" y="9"/>
                  <a:pt x="57" y="9"/>
                  <a:pt x="57" y="9"/>
                </a:cubicBezTo>
                <a:cubicBezTo>
                  <a:pt x="57" y="1"/>
                  <a:pt x="57" y="1"/>
                  <a:pt x="57" y="1"/>
                </a:cubicBezTo>
                <a:cubicBezTo>
                  <a:pt x="57" y="0"/>
                  <a:pt x="58" y="0"/>
                  <a:pt x="58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72" y="13"/>
                  <a:pt x="72" y="13"/>
                  <a:pt x="72" y="13"/>
                </a:cubicBezTo>
                <a:cubicBezTo>
                  <a:pt x="72" y="13"/>
                  <a:pt x="72" y="13"/>
                  <a:pt x="72" y="14"/>
                </a:cubicBezTo>
                <a:cubicBezTo>
                  <a:pt x="72" y="14"/>
                  <a:pt x="72" y="14"/>
                  <a:pt x="72" y="15"/>
                </a:cubicBezTo>
                <a:close/>
                <a:moveTo>
                  <a:pt x="22" y="29"/>
                </a:moveTo>
                <a:cubicBezTo>
                  <a:pt x="19" y="24"/>
                  <a:pt x="17" y="19"/>
                  <a:pt x="11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9"/>
                  <a:pt x="0" y="18"/>
                  <a:pt x="0" y="18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9"/>
                  <a:pt x="2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8" y="9"/>
                  <a:pt x="23" y="12"/>
                  <a:pt x="27" y="18"/>
                </a:cubicBezTo>
                <a:cubicBezTo>
                  <a:pt x="25" y="21"/>
                  <a:pt x="23" y="25"/>
                  <a:pt x="22" y="29"/>
                </a:cubicBezTo>
                <a:close/>
                <a:moveTo>
                  <a:pt x="72" y="51"/>
                </a:moveTo>
                <a:cubicBezTo>
                  <a:pt x="59" y="63"/>
                  <a:pt x="59" y="63"/>
                  <a:pt x="59" y="63"/>
                </a:cubicBezTo>
                <a:cubicBezTo>
                  <a:pt x="59" y="64"/>
                  <a:pt x="59" y="64"/>
                  <a:pt x="58" y="64"/>
                </a:cubicBezTo>
                <a:cubicBezTo>
                  <a:pt x="58" y="64"/>
                  <a:pt x="57" y="63"/>
                  <a:pt x="57" y="63"/>
                </a:cubicBezTo>
                <a:cubicBezTo>
                  <a:pt x="57" y="55"/>
                  <a:pt x="57" y="55"/>
                  <a:pt x="57" y="55"/>
                </a:cubicBezTo>
                <a:cubicBezTo>
                  <a:pt x="45" y="55"/>
                  <a:pt x="38" y="56"/>
                  <a:pt x="30" y="46"/>
                </a:cubicBezTo>
                <a:cubicBezTo>
                  <a:pt x="33" y="42"/>
                  <a:pt x="34" y="39"/>
                  <a:pt x="36" y="35"/>
                </a:cubicBezTo>
                <a:cubicBezTo>
                  <a:pt x="38" y="40"/>
                  <a:pt x="41" y="45"/>
                  <a:pt x="47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6"/>
                  <a:pt x="58" y="36"/>
                  <a:pt x="58" y="36"/>
                </a:cubicBezTo>
                <a:cubicBezTo>
                  <a:pt x="59" y="36"/>
                  <a:pt x="59" y="36"/>
                  <a:pt x="59" y="36"/>
                </a:cubicBezTo>
                <a:cubicBezTo>
                  <a:pt x="72" y="49"/>
                  <a:pt x="72" y="49"/>
                  <a:pt x="72" y="49"/>
                </a:cubicBezTo>
                <a:cubicBezTo>
                  <a:pt x="72" y="49"/>
                  <a:pt x="72" y="49"/>
                  <a:pt x="72" y="50"/>
                </a:cubicBezTo>
                <a:cubicBezTo>
                  <a:pt x="72" y="50"/>
                  <a:pt x="72" y="50"/>
                  <a:pt x="72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30" name="Freeform 125">
            <a:extLst>
              <a:ext uri="{FF2B5EF4-FFF2-40B4-BE49-F238E27FC236}">
                <a16:creationId xmlns:a16="http://schemas.microsoft.com/office/drawing/2014/main" id="{0C4CB2D7-029A-4446-9DA7-1AAC59A9C0CC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3532188"/>
            <a:ext cx="209550" cy="212725"/>
          </a:xfrm>
          <a:custGeom>
            <a:avLst/>
            <a:gdLst>
              <a:gd name="T0" fmla="*/ 61 w 61"/>
              <a:gd name="T1" fmla="*/ 13 h 62"/>
              <a:gd name="T2" fmla="*/ 61 w 61"/>
              <a:gd name="T3" fmla="*/ 49 h 62"/>
              <a:gd name="T4" fmla="*/ 49 w 61"/>
              <a:gd name="T5" fmla="*/ 62 h 62"/>
              <a:gd name="T6" fmla="*/ 13 w 61"/>
              <a:gd name="T7" fmla="*/ 62 h 62"/>
              <a:gd name="T8" fmla="*/ 0 w 61"/>
              <a:gd name="T9" fmla="*/ 49 h 62"/>
              <a:gd name="T10" fmla="*/ 0 w 61"/>
              <a:gd name="T11" fmla="*/ 13 h 62"/>
              <a:gd name="T12" fmla="*/ 13 w 61"/>
              <a:gd name="T13" fmla="*/ 0 h 62"/>
              <a:gd name="T14" fmla="*/ 49 w 61"/>
              <a:gd name="T15" fmla="*/ 0 h 62"/>
              <a:gd name="T16" fmla="*/ 61 w 61"/>
              <a:gd name="T17" fmla="*/ 13 h 62"/>
              <a:gd name="T18" fmla="*/ 56 w 61"/>
              <a:gd name="T19" fmla="*/ 28 h 62"/>
              <a:gd name="T20" fmla="*/ 51 w 61"/>
              <a:gd name="T21" fmla="*/ 23 h 62"/>
              <a:gd name="T22" fmla="*/ 47 w 61"/>
              <a:gd name="T23" fmla="*/ 25 h 62"/>
              <a:gd name="T24" fmla="*/ 32 w 61"/>
              <a:gd name="T25" fmla="*/ 21 h 62"/>
              <a:gd name="T26" fmla="*/ 35 w 61"/>
              <a:gd name="T27" fmla="*/ 10 h 62"/>
              <a:gd name="T28" fmla="*/ 44 w 61"/>
              <a:gd name="T29" fmla="*/ 12 h 62"/>
              <a:gd name="T30" fmla="*/ 49 w 61"/>
              <a:gd name="T31" fmla="*/ 17 h 62"/>
              <a:gd name="T32" fmla="*/ 53 w 61"/>
              <a:gd name="T33" fmla="*/ 12 h 62"/>
              <a:gd name="T34" fmla="*/ 49 w 61"/>
              <a:gd name="T35" fmla="*/ 7 h 62"/>
              <a:gd name="T36" fmla="*/ 44 w 61"/>
              <a:gd name="T37" fmla="*/ 10 h 62"/>
              <a:gd name="T38" fmla="*/ 35 w 61"/>
              <a:gd name="T39" fmla="*/ 8 h 62"/>
              <a:gd name="T40" fmla="*/ 34 w 61"/>
              <a:gd name="T41" fmla="*/ 9 h 62"/>
              <a:gd name="T42" fmla="*/ 30 w 61"/>
              <a:gd name="T43" fmla="*/ 21 h 62"/>
              <a:gd name="T44" fmla="*/ 15 w 61"/>
              <a:gd name="T45" fmla="*/ 25 h 62"/>
              <a:gd name="T46" fmla="*/ 11 w 61"/>
              <a:gd name="T47" fmla="*/ 24 h 62"/>
              <a:gd name="T48" fmla="*/ 6 w 61"/>
              <a:gd name="T49" fmla="*/ 29 h 62"/>
              <a:gd name="T50" fmla="*/ 9 w 61"/>
              <a:gd name="T51" fmla="*/ 33 h 62"/>
              <a:gd name="T52" fmla="*/ 9 w 61"/>
              <a:gd name="T53" fmla="*/ 35 h 62"/>
              <a:gd name="T54" fmla="*/ 31 w 61"/>
              <a:gd name="T55" fmla="*/ 50 h 62"/>
              <a:gd name="T56" fmla="*/ 53 w 61"/>
              <a:gd name="T57" fmla="*/ 35 h 62"/>
              <a:gd name="T58" fmla="*/ 53 w 61"/>
              <a:gd name="T59" fmla="*/ 33 h 62"/>
              <a:gd name="T60" fmla="*/ 56 w 61"/>
              <a:gd name="T61" fmla="*/ 28 h 62"/>
              <a:gd name="T62" fmla="*/ 23 w 61"/>
              <a:gd name="T63" fmla="*/ 36 h 62"/>
              <a:gd name="T64" fmla="*/ 20 w 61"/>
              <a:gd name="T65" fmla="*/ 32 h 62"/>
              <a:gd name="T66" fmla="*/ 23 w 61"/>
              <a:gd name="T67" fmla="*/ 29 h 62"/>
              <a:gd name="T68" fmla="*/ 27 w 61"/>
              <a:gd name="T69" fmla="*/ 32 h 62"/>
              <a:gd name="T70" fmla="*/ 23 w 61"/>
              <a:gd name="T71" fmla="*/ 36 h 62"/>
              <a:gd name="T72" fmla="*/ 39 w 61"/>
              <a:gd name="T73" fmla="*/ 41 h 62"/>
              <a:gd name="T74" fmla="*/ 39 w 61"/>
              <a:gd name="T75" fmla="*/ 43 h 62"/>
              <a:gd name="T76" fmla="*/ 31 w 61"/>
              <a:gd name="T77" fmla="*/ 45 h 62"/>
              <a:gd name="T78" fmla="*/ 31 w 61"/>
              <a:gd name="T79" fmla="*/ 45 h 62"/>
              <a:gd name="T80" fmla="*/ 31 w 61"/>
              <a:gd name="T81" fmla="*/ 45 h 62"/>
              <a:gd name="T82" fmla="*/ 23 w 61"/>
              <a:gd name="T83" fmla="*/ 43 h 62"/>
              <a:gd name="T84" fmla="*/ 23 w 61"/>
              <a:gd name="T85" fmla="*/ 41 h 62"/>
              <a:gd name="T86" fmla="*/ 24 w 61"/>
              <a:gd name="T87" fmla="*/ 41 h 62"/>
              <a:gd name="T88" fmla="*/ 31 w 61"/>
              <a:gd name="T89" fmla="*/ 43 h 62"/>
              <a:gd name="T90" fmla="*/ 31 w 61"/>
              <a:gd name="T91" fmla="*/ 43 h 62"/>
              <a:gd name="T92" fmla="*/ 31 w 61"/>
              <a:gd name="T93" fmla="*/ 43 h 62"/>
              <a:gd name="T94" fmla="*/ 38 w 61"/>
              <a:gd name="T95" fmla="*/ 41 h 62"/>
              <a:gd name="T96" fmla="*/ 39 w 61"/>
              <a:gd name="T97" fmla="*/ 41 h 62"/>
              <a:gd name="T98" fmla="*/ 42 w 61"/>
              <a:gd name="T99" fmla="*/ 32 h 62"/>
              <a:gd name="T100" fmla="*/ 39 w 61"/>
              <a:gd name="T101" fmla="*/ 36 h 62"/>
              <a:gd name="T102" fmla="*/ 35 w 61"/>
              <a:gd name="T103" fmla="*/ 32 h 62"/>
              <a:gd name="T104" fmla="*/ 39 w 61"/>
              <a:gd name="T105" fmla="*/ 29 h 62"/>
              <a:gd name="T106" fmla="*/ 42 w 61"/>
              <a:gd name="T107" fmla="*/ 32 h 62"/>
              <a:gd name="T108" fmla="*/ 46 w 61"/>
              <a:gd name="T109" fmla="*/ 12 h 62"/>
              <a:gd name="T110" fmla="*/ 49 w 61"/>
              <a:gd name="T111" fmla="*/ 9 h 62"/>
              <a:gd name="T112" fmla="*/ 51 w 61"/>
              <a:gd name="T113" fmla="*/ 12 h 62"/>
              <a:gd name="T114" fmla="*/ 49 w 61"/>
              <a:gd name="T115" fmla="*/ 15 h 62"/>
              <a:gd name="T116" fmla="*/ 46 w 61"/>
              <a:gd name="T117" fmla="*/ 12 h 6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1" h="62">
                <a:moveTo>
                  <a:pt x="61" y="13"/>
                </a:moveTo>
                <a:cubicBezTo>
                  <a:pt x="61" y="49"/>
                  <a:pt x="61" y="49"/>
                  <a:pt x="61" y="49"/>
                </a:cubicBezTo>
                <a:cubicBezTo>
                  <a:pt x="61" y="56"/>
                  <a:pt x="56" y="62"/>
                  <a:pt x="49" y="62"/>
                </a:cubicBezTo>
                <a:cubicBezTo>
                  <a:pt x="13" y="62"/>
                  <a:pt x="13" y="62"/>
                  <a:pt x="13" y="62"/>
                </a:cubicBezTo>
                <a:cubicBezTo>
                  <a:pt x="6" y="62"/>
                  <a:pt x="0" y="56"/>
                  <a:pt x="0" y="4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6"/>
                  <a:pt x="6" y="0"/>
                  <a:pt x="13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6" y="0"/>
                  <a:pt x="61" y="6"/>
                  <a:pt x="61" y="13"/>
                </a:cubicBezTo>
                <a:close/>
                <a:moveTo>
                  <a:pt x="56" y="28"/>
                </a:moveTo>
                <a:cubicBezTo>
                  <a:pt x="56" y="26"/>
                  <a:pt x="54" y="23"/>
                  <a:pt x="51" y="23"/>
                </a:cubicBezTo>
                <a:cubicBezTo>
                  <a:pt x="49" y="23"/>
                  <a:pt x="48" y="24"/>
                  <a:pt x="47" y="25"/>
                </a:cubicBezTo>
                <a:cubicBezTo>
                  <a:pt x="43" y="23"/>
                  <a:pt x="38" y="21"/>
                  <a:pt x="32" y="21"/>
                </a:cubicBezTo>
                <a:cubicBezTo>
                  <a:pt x="35" y="10"/>
                  <a:pt x="35" y="10"/>
                  <a:pt x="35" y="10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5"/>
                  <a:pt x="46" y="17"/>
                  <a:pt x="49" y="17"/>
                </a:cubicBezTo>
                <a:cubicBezTo>
                  <a:pt x="51" y="17"/>
                  <a:pt x="53" y="15"/>
                  <a:pt x="53" y="12"/>
                </a:cubicBezTo>
                <a:cubicBezTo>
                  <a:pt x="53" y="9"/>
                  <a:pt x="51" y="7"/>
                  <a:pt x="49" y="7"/>
                </a:cubicBezTo>
                <a:cubicBezTo>
                  <a:pt x="47" y="7"/>
                  <a:pt x="45" y="8"/>
                  <a:pt x="44" y="10"/>
                </a:cubicBezTo>
                <a:cubicBezTo>
                  <a:pt x="35" y="8"/>
                  <a:pt x="35" y="8"/>
                  <a:pt x="35" y="8"/>
                </a:cubicBezTo>
                <a:cubicBezTo>
                  <a:pt x="34" y="8"/>
                  <a:pt x="34" y="8"/>
                  <a:pt x="34" y="9"/>
                </a:cubicBezTo>
                <a:cubicBezTo>
                  <a:pt x="30" y="21"/>
                  <a:pt x="30" y="21"/>
                  <a:pt x="30" y="21"/>
                </a:cubicBezTo>
                <a:cubicBezTo>
                  <a:pt x="24" y="21"/>
                  <a:pt x="19" y="23"/>
                  <a:pt x="15" y="25"/>
                </a:cubicBezTo>
                <a:cubicBezTo>
                  <a:pt x="14" y="24"/>
                  <a:pt x="12" y="24"/>
                  <a:pt x="11" y="24"/>
                </a:cubicBezTo>
                <a:cubicBezTo>
                  <a:pt x="8" y="24"/>
                  <a:pt x="6" y="26"/>
                  <a:pt x="6" y="29"/>
                </a:cubicBezTo>
                <a:cubicBezTo>
                  <a:pt x="6" y="31"/>
                  <a:pt x="7" y="32"/>
                  <a:pt x="9" y="33"/>
                </a:cubicBezTo>
                <a:cubicBezTo>
                  <a:pt x="9" y="34"/>
                  <a:pt x="9" y="35"/>
                  <a:pt x="9" y="35"/>
                </a:cubicBezTo>
                <a:cubicBezTo>
                  <a:pt x="9" y="43"/>
                  <a:pt x="19" y="50"/>
                  <a:pt x="31" y="50"/>
                </a:cubicBezTo>
                <a:cubicBezTo>
                  <a:pt x="43" y="50"/>
                  <a:pt x="53" y="43"/>
                  <a:pt x="53" y="35"/>
                </a:cubicBezTo>
                <a:cubicBezTo>
                  <a:pt x="53" y="35"/>
                  <a:pt x="53" y="34"/>
                  <a:pt x="53" y="33"/>
                </a:cubicBezTo>
                <a:cubicBezTo>
                  <a:pt x="55" y="32"/>
                  <a:pt x="56" y="31"/>
                  <a:pt x="56" y="28"/>
                </a:cubicBezTo>
                <a:close/>
                <a:moveTo>
                  <a:pt x="23" y="36"/>
                </a:moveTo>
                <a:cubicBezTo>
                  <a:pt x="21" y="36"/>
                  <a:pt x="20" y="34"/>
                  <a:pt x="20" y="32"/>
                </a:cubicBezTo>
                <a:cubicBezTo>
                  <a:pt x="20" y="30"/>
                  <a:pt x="21" y="29"/>
                  <a:pt x="23" y="29"/>
                </a:cubicBezTo>
                <a:cubicBezTo>
                  <a:pt x="25" y="29"/>
                  <a:pt x="27" y="30"/>
                  <a:pt x="27" y="32"/>
                </a:cubicBezTo>
                <a:cubicBezTo>
                  <a:pt x="27" y="34"/>
                  <a:pt x="25" y="36"/>
                  <a:pt x="23" y="36"/>
                </a:cubicBezTo>
                <a:close/>
                <a:moveTo>
                  <a:pt x="39" y="41"/>
                </a:moveTo>
                <a:cubicBezTo>
                  <a:pt x="40" y="42"/>
                  <a:pt x="40" y="42"/>
                  <a:pt x="39" y="43"/>
                </a:cubicBezTo>
                <a:cubicBezTo>
                  <a:pt x="38" y="44"/>
                  <a:pt x="35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27" y="45"/>
                  <a:pt x="24" y="44"/>
                  <a:pt x="23" y="43"/>
                </a:cubicBezTo>
                <a:cubicBezTo>
                  <a:pt x="22" y="42"/>
                  <a:pt x="22" y="42"/>
                  <a:pt x="23" y="41"/>
                </a:cubicBezTo>
                <a:cubicBezTo>
                  <a:pt x="23" y="41"/>
                  <a:pt x="24" y="41"/>
                  <a:pt x="24" y="41"/>
                </a:cubicBezTo>
                <a:cubicBezTo>
                  <a:pt x="25" y="43"/>
                  <a:pt x="28" y="43"/>
                  <a:pt x="31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4" y="43"/>
                  <a:pt x="37" y="43"/>
                  <a:pt x="38" y="41"/>
                </a:cubicBezTo>
                <a:cubicBezTo>
                  <a:pt x="38" y="41"/>
                  <a:pt x="39" y="41"/>
                  <a:pt x="39" y="41"/>
                </a:cubicBezTo>
                <a:close/>
                <a:moveTo>
                  <a:pt x="42" y="32"/>
                </a:moveTo>
                <a:cubicBezTo>
                  <a:pt x="42" y="34"/>
                  <a:pt x="41" y="36"/>
                  <a:pt x="39" y="36"/>
                </a:cubicBezTo>
                <a:cubicBezTo>
                  <a:pt x="37" y="36"/>
                  <a:pt x="35" y="34"/>
                  <a:pt x="35" y="32"/>
                </a:cubicBezTo>
                <a:cubicBezTo>
                  <a:pt x="35" y="30"/>
                  <a:pt x="37" y="29"/>
                  <a:pt x="39" y="29"/>
                </a:cubicBezTo>
                <a:cubicBezTo>
                  <a:pt x="41" y="29"/>
                  <a:pt x="42" y="30"/>
                  <a:pt x="42" y="32"/>
                </a:cubicBezTo>
                <a:close/>
                <a:moveTo>
                  <a:pt x="46" y="12"/>
                </a:moveTo>
                <a:cubicBezTo>
                  <a:pt x="46" y="10"/>
                  <a:pt x="47" y="9"/>
                  <a:pt x="49" y="9"/>
                </a:cubicBezTo>
                <a:cubicBezTo>
                  <a:pt x="50" y="9"/>
                  <a:pt x="51" y="10"/>
                  <a:pt x="51" y="12"/>
                </a:cubicBezTo>
                <a:cubicBezTo>
                  <a:pt x="51" y="14"/>
                  <a:pt x="50" y="15"/>
                  <a:pt x="49" y="15"/>
                </a:cubicBezTo>
                <a:cubicBezTo>
                  <a:pt x="47" y="15"/>
                  <a:pt x="46" y="14"/>
                  <a:pt x="46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31" name="Freeform 126">
            <a:extLst>
              <a:ext uri="{FF2B5EF4-FFF2-40B4-BE49-F238E27FC236}">
                <a16:creationId xmlns:a16="http://schemas.microsoft.com/office/drawing/2014/main" id="{E6606837-4F96-D04C-95A0-96DE7A7E887E}"/>
              </a:ext>
            </a:extLst>
          </p:cNvPr>
          <p:cNvSpPr>
            <a:spLocks noEditPoints="1"/>
          </p:cNvSpPr>
          <p:nvPr/>
        </p:nvSpPr>
        <p:spPr bwMode="auto">
          <a:xfrm>
            <a:off x="3463925" y="3552825"/>
            <a:ext cx="212725" cy="174625"/>
          </a:xfrm>
          <a:custGeom>
            <a:avLst/>
            <a:gdLst>
              <a:gd name="T0" fmla="*/ 62 w 62"/>
              <a:gd name="T1" fmla="*/ 7 h 51"/>
              <a:gd name="T2" fmla="*/ 60 w 62"/>
              <a:gd name="T3" fmla="*/ 10 h 51"/>
              <a:gd name="T4" fmla="*/ 3 w 62"/>
              <a:gd name="T5" fmla="*/ 10 h 51"/>
              <a:gd name="T6" fmla="*/ 0 w 62"/>
              <a:gd name="T7" fmla="*/ 7 h 51"/>
              <a:gd name="T8" fmla="*/ 0 w 62"/>
              <a:gd name="T9" fmla="*/ 2 h 51"/>
              <a:gd name="T10" fmla="*/ 3 w 62"/>
              <a:gd name="T11" fmla="*/ 0 h 51"/>
              <a:gd name="T12" fmla="*/ 60 w 62"/>
              <a:gd name="T13" fmla="*/ 0 h 51"/>
              <a:gd name="T14" fmla="*/ 62 w 62"/>
              <a:gd name="T15" fmla="*/ 2 h 51"/>
              <a:gd name="T16" fmla="*/ 62 w 62"/>
              <a:gd name="T17" fmla="*/ 7 h 51"/>
              <a:gd name="T18" fmla="*/ 62 w 62"/>
              <a:gd name="T19" fmla="*/ 28 h 51"/>
              <a:gd name="T20" fmla="*/ 60 w 62"/>
              <a:gd name="T21" fmla="*/ 30 h 51"/>
              <a:gd name="T22" fmla="*/ 3 w 62"/>
              <a:gd name="T23" fmla="*/ 30 h 51"/>
              <a:gd name="T24" fmla="*/ 0 w 62"/>
              <a:gd name="T25" fmla="*/ 28 h 51"/>
              <a:gd name="T26" fmla="*/ 0 w 62"/>
              <a:gd name="T27" fmla="*/ 23 h 51"/>
              <a:gd name="T28" fmla="*/ 3 w 62"/>
              <a:gd name="T29" fmla="*/ 20 h 51"/>
              <a:gd name="T30" fmla="*/ 60 w 62"/>
              <a:gd name="T31" fmla="*/ 20 h 51"/>
              <a:gd name="T32" fmla="*/ 62 w 62"/>
              <a:gd name="T33" fmla="*/ 23 h 51"/>
              <a:gd name="T34" fmla="*/ 62 w 62"/>
              <a:gd name="T35" fmla="*/ 28 h 51"/>
              <a:gd name="T36" fmla="*/ 62 w 62"/>
              <a:gd name="T37" fmla="*/ 48 h 51"/>
              <a:gd name="T38" fmla="*/ 60 w 62"/>
              <a:gd name="T39" fmla="*/ 51 h 51"/>
              <a:gd name="T40" fmla="*/ 3 w 62"/>
              <a:gd name="T41" fmla="*/ 51 h 51"/>
              <a:gd name="T42" fmla="*/ 0 w 62"/>
              <a:gd name="T43" fmla="*/ 48 h 51"/>
              <a:gd name="T44" fmla="*/ 0 w 62"/>
              <a:gd name="T45" fmla="*/ 43 h 51"/>
              <a:gd name="T46" fmla="*/ 3 w 62"/>
              <a:gd name="T47" fmla="*/ 41 h 51"/>
              <a:gd name="T48" fmla="*/ 60 w 62"/>
              <a:gd name="T49" fmla="*/ 41 h 51"/>
              <a:gd name="T50" fmla="*/ 62 w 62"/>
              <a:gd name="T51" fmla="*/ 43 h 51"/>
              <a:gd name="T52" fmla="*/ 62 w 62"/>
              <a:gd name="T53" fmla="*/ 48 h 5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2" h="51">
                <a:moveTo>
                  <a:pt x="62" y="7"/>
                </a:moveTo>
                <a:cubicBezTo>
                  <a:pt x="62" y="9"/>
                  <a:pt x="61" y="10"/>
                  <a:pt x="60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2" y="10"/>
                  <a:pt x="0" y="9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1" y="0"/>
                  <a:pt x="62" y="1"/>
                  <a:pt x="62" y="2"/>
                </a:cubicBezTo>
                <a:lnTo>
                  <a:pt x="62" y="7"/>
                </a:lnTo>
                <a:close/>
                <a:moveTo>
                  <a:pt x="62" y="28"/>
                </a:moveTo>
                <a:cubicBezTo>
                  <a:pt x="62" y="29"/>
                  <a:pt x="61" y="30"/>
                  <a:pt x="60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2" y="30"/>
                  <a:pt x="0" y="29"/>
                  <a:pt x="0" y="28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1"/>
                  <a:pt x="2" y="20"/>
                  <a:pt x="3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1" y="20"/>
                  <a:pt x="62" y="21"/>
                  <a:pt x="62" y="23"/>
                </a:cubicBezTo>
                <a:lnTo>
                  <a:pt x="62" y="28"/>
                </a:lnTo>
                <a:close/>
                <a:moveTo>
                  <a:pt x="62" y="48"/>
                </a:moveTo>
                <a:cubicBezTo>
                  <a:pt x="62" y="50"/>
                  <a:pt x="61" y="51"/>
                  <a:pt x="60" y="51"/>
                </a:cubicBezTo>
                <a:cubicBezTo>
                  <a:pt x="3" y="51"/>
                  <a:pt x="3" y="51"/>
                  <a:pt x="3" y="51"/>
                </a:cubicBezTo>
                <a:cubicBezTo>
                  <a:pt x="2" y="51"/>
                  <a:pt x="0" y="50"/>
                  <a:pt x="0" y="48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2"/>
                  <a:pt x="2" y="41"/>
                  <a:pt x="3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1" y="41"/>
                  <a:pt x="62" y="42"/>
                  <a:pt x="62" y="43"/>
                </a:cubicBezTo>
                <a:lnTo>
                  <a:pt x="6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32" name="Freeform 127">
            <a:extLst>
              <a:ext uri="{FF2B5EF4-FFF2-40B4-BE49-F238E27FC236}">
                <a16:creationId xmlns:a16="http://schemas.microsoft.com/office/drawing/2014/main" id="{11F88BDF-C906-2647-8354-B9771B2FF54F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3570288"/>
            <a:ext cx="266700" cy="157162"/>
          </a:xfrm>
          <a:custGeom>
            <a:avLst/>
            <a:gdLst>
              <a:gd name="T0" fmla="*/ 51 w 78"/>
              <a:gd name="T1" fmla="*/ 46 h 46"/>
              <a:gd name="T2" fmla="*/ 12 w 78"/>
              <a:gd name="T3" fmla="*/ 46 h 46"/>
              <a:gd name="T4" fmla="*/ 11 w 78"/>
              <a:gd name="T5" fmla="*/ 43 h 46"/>
              <a:gd name="T6" fmla="*/ 11 w 78"/>
              <a:gd name="T7" fmla="*/ 37 h 46"/>
              <a:gd name="T8" fmla="*/ 11 w 78"/>
              <a:gd name="T9" fmla="*/ 20 h 46"/>
              <a:gd name="T10" fmla="*/ 3 w 78"/>
              <a:gd name="T11" fmla="*/ 20 h 46"/>
              <a:gd name="T12" fmla="*/ 0 w 78"/>
              <a:gd name="T13" fmla="*/ 18 h 46"/>
              <a:gd name="T14" fmla="*/ 1 w 78"/>
              <a:gd name="T15" fmla="*/ 16 h 46"/>
              <a:gd name="T16" fmla="*/ 14 w 78"/>
              <a:gd name="T17" fmla="*/ 1 h 46"/>
              <a:gd name="T18" fmla="*/ 16 w 78"/>
              <a:gd name="T19" fmla="*/ 0 h 46"/>
              <a:gd name="T20" fmla="*/ 18 w 78"/>
              <a:gd name="T21" fmla="*/ 1 h 46"/>
              <a:gd name="T22" fmla="*/ 31 w 78"/>
              <a:gd name="T23" fmla="*/ 16 h 46"/>
              <a:gd name="T24" fmla="*/ 31 w 78"/>
              <a:gd name="T25" fmla="*/ 18 h 46"/>
              <a:gd name="T26" fmla="*/ 29 w 78"/>
              <a:gd name="T27" fmla="*/ 20 h 46"/>
              <a:gd name="T28" fmla="*/ 21 w 78"/>
              <a:gd name="T29" fmla="*/ 20 h 46"/>
              <a:gd name="T30" fmla="*/ 21 w 78"/>
              <a:gd name="T31" fmla="*/ 36 h 46"/>
              <a:gd name="T32" fmla="*/ 44 w 78"/>
              <a:gd name="T33" fmla="*/ 36 h 46"/>
              <a:gd name="T34" fmla="*/ 45 w 78"/>
              <a:gd name="T35" fmla="*/ 36 h 46"/>
              <a:gd name="T36" fmla="*/ 52 w 78"/>
              <a:gd name="T37" fmla="*/ 44 h 46"/>
              <a:gd name="T38" fmla="*/ 52 w 78"/>
              <a:gd name="T39" fmla="*/ 45 h 46"/>
              <a:gd name="T40" fmla="*/ 51 w 78"/>
              <a:gd name="T41" fmla="*/ 46 h 46"/>
              <a:gd name="T42" fmla="*/ 77 w 78"/>
              <a:gd name="T43" fmla="*/ 30 h 46"/>
              <a:gd name="T44" fmla="*/ 64 w 78"/>
              <a:gd name="T45" fmla="*/ 45 h 46"/>
              <a:gd name="T46" fmla="*/ 62 w 78"/>
              <a:gd name="T47" fmla="*/ 46 h 46"/>
              <a:gd name="T48" fmla="*/ 60 w 78"/>
              <a:gd name="T49" fmla="*/ 45 h 46"/>
              <a:gd name="T50" fmla="*/ 47 w 78"/>
              <a:gd name="T51" fmla="*/ 30 h 46"/>
              <a:gd name="T52" fmla="*/ 47 w 78"/>
              <a:gd name="T53" fmla="*/ 28 h 46"/>
              <a:gd name="T54" fmla="*/ 49 w 78"/>
              <a:gd name="T55" fmla="*/ 25 h 46"/>
              <a:gd name="T56" fmla="*/ 57 w 78"/>
              <a:gd name="T57" fmla="*/ 25 h 46"/>
              <a:gd name="T58" fmla="*/ 57 w 78"/>
              <a:gd name="T59" fmla="*/ 10 h 46"/>
              <a:gd name="T60" fmla="*/ 34 w 78"/>
              <a:gd name="T61" fmla="*/ 10 h 46"/>
              <a:gd name="T62" fmla="*/ 33 w 78"/>
              <a:gd name="T63" fmla="*/ 10 h 46"/>
              <a:gd name="T64" fmla="*/ 26 w 78"/>
              <a:gd name="T65" fmla="*/ 2 h 46"/>
              <a:gd name="T66" fmla="*/ 26 w 78"/>
              <a:gd name="T67" fmla="*/ 1 h 46"/>
              <a:gd name="T68" fmla="*/ 27 w 78"/>
              <a:gd name="T69" fmla="*/ 0 h 46"/>
              <a:gd name="T70" fmla="*/ 66 w 78"/>
              <a:gd name="T71" fmla="*/ 0 h 46"/>
              <a:gd name="T72" fmla="*/ 67 w 78"/>
              <a:gd name="T73" fmla="*/ 2 h 46"/>
              <a:gd name="T74" fmla="*/ 67 w 78"/>
              <a:gd name="T75" fmla="*/ 9 h 46"/>
              <a:gd name="T76" fmla="*/ 67 w 78"/>
              <a:gd name="T77" fmla="*/ 25 h 46"/>
              <a:gd name="T78" fmla="*/ 75 w 78"/>
              <a:gd name="T79" fmla="*/ 25 h 46"/>
              <a:gd name="T80" fmla="*/ 78 w 78"/>
              <a:gd name="T81" fmla="*/ 28 h 46"/>
              <a:gd name="T82" fmla="*/ 77 w 78"/>
              <a:gd name="T83" fmla="*/ 30 h 4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8" h="46">
                <a:moveTo>
                  <a:pt x="51" y="46"/>
                </a:moveTo>
                <a:cubicBezTo>
                  <a:pt x="12" y="46"/>
                  <a:pt x="12" y="46"/>
                  <a:pt x="12" y="46"/>
                </a:cubicBezTo>
                <a:cubicBezTo>
                  <a:pt x="11" y="46"/>
                  <a:pt x="11" y="44"/>
                  <a:pt x="11" y="43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20"/>
                  <a:pt x="11" y="20"/>
                  <a:pt x="11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0" y="19"/>
                  <a:pt x="0" y="18"/>
                </a:cubicBezTo>
                <a:cubicBezTo>
                  <a:pt x="0" y="17"/>
                  <a:pt x="1" y="17"/>
                  <a:pt x="1" y="16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6" y="0"/>
                </a:cubicBezTo>
                <a:cubicBezTo>
                  <a:pt x="17" y="0"/>
                  <a:pt x="17" y="0"/>
                  <a:pt x="18" y="1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7"/>
                  <a:pt x="31" y="17"/>
                  <a:pt x="31" y="18"/>
                </a:cubicBezTo>
                <a:cubicBezTo>
                  <a:pt x="31" y="19"/>
                  <a:pt x="30" y="20"/>
                  <a:pt x="29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36"/>
                  <a:pt x="21" y="36"/>
                  <a:pt x="21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52" y="44"/>
                  <a:pt x="52" y="44"/>
                  <a:pt x="52" y="44"/>
                </a:cubicBezTo>
                <a:cubicBezTo>
                  <a:pt x="52" y="44"/>
                  <a:pt x="52" y="44"/>
                  <a:pt x="52" y="45"/>
                </a:cubicBezTo>
                <a:cubicBezTo>
                  <a:pt x="52" y="45"/>
                  <a:pt x="51" y="46"/>
                  <a:pt x="51" y="46"/>
                </a:cubicBezTo>
                <a:close/>
                <a:moveTo>
                  <a:pt x="77" y="30"/>
                </a:moveTo>
                <a:cubicBezTo>
                  <a:pt x="64" y="45"/>
                  <a:pt x="64" y="45"/>
                  <a:pt x="64" y="45"/>
                </a:cubicBezTo>
                <a:cubicBezTo>
                  <a:pt x="64" y="46"/>
                  <a:pt x="63" y="46"/>
                  <a:pt x="62" y="46"/>
                </a:cubicBezTo>
                <a:cubicBezTo>
                  <a:pt x="61" y="46"/>
                  <a:pt x="61" y="46"/>
                  <a:pt x="60" y="45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29"/>
                  <a:pt x="47" y="29"/>
                  <a:pt x="47" y="28"/>
                </a:cubicBezTo>
                <a:cubicBezTo>
                  <a:pt x="47" y="27"/>
                  <a:pt x="48" y="25"/>
                  <a:pt x="49" y="25"/>
                </a:cubicBezTo>
                <a:cubicBezTo>
                  <a:pt x="57" y="25"/>
                  <a:pt x="57" y="25"/>
                  <a:pt x="57" y="25"/>
                </a:cubicBezTo>
                <a:cubicBezTo>
                  <a:pt x="57" y="10"/>
                  <a:pt x="57" y="10"/>
                  <a:pt x="57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10"/>
                  <a:pt x="33" y="10"/>
                  <a:pt x="33" y="10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2"/>
                  <a:pt x="26" y="1"/>
                  <a:pt x="26" y="1"/>
                </a:cubicBezTo>
                <a:cubicBezTo>
                  <a:pt x="26" y="0"/>
                  <a:pt x="27" y="0"/>
                  <a:pt x="27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8" y="0"/>
                  <a:pt x="67" y="1"/>
                  <a:pt x="67" y="2"/>
                </a:cubicBezTo>
                <a:cubicBezTo>
                  <a:pt x="67" y="9"/>
                  <a:pt x="67" y="9"/>
                  <a:pt x="67" y="9"/>
                </a:cubicBezTo>
                <a:cubicBezTo>
                  <a:pt x="67" y="25"/>
                  <a:pt x="67" y="25"/>
                  <a:pt x="67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6" y="25"/>
                  <a:pt x="78" y="27"/>
                  <a:pt x="78" y="28"/>
                </a:cubicBezTo>
                <a:cubicBezTo>
                  <a:pt x="78" y="29"/>
                  <a:pt x="77" y="29"/>
                  <a:pt x="77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33" name="Freeform 128">
            <a:extLst>
              <a:ext uri="{FF2B5EF4-FFF2-40B4-BE49-F238E27FC236}">
                <a16:creationId xmlns:a16="http://schemas.microsoft.com/office/drawing/2014/main" id="{448523E6-C417-134A-9301-768C718C10A7}"/>
              </a:ext>
            </a:extLst>
          </p:cNvPr>
          <p:cNvSpPr>
            <a:spLocks/>
          </p:cNvSpPr>
          <p:nvPr/>
        </p:nvSpPr>
        <p:spPr bwMode="auto">
          <a:xfrm>
            <a:off x="4452938" y="3532188"/>
            <a:ext cx="214312" cy="212725"/>
          </a:xfrm>
          <a:custGeom>
            <a:avLst/>
            <a:gdLst>
              <a:gd name="T0" fmla="*/ 31 w 62"/>
              <a:gd name="T1" fmla="*/ 62 h 62"/>
              <a:gd name="T2" fmla="*/ 8 w 62"/>
              <a:gd name="T3" fmla="*/ 51 h 62"/>
              <a:gd name="T4" fmla="*/ 8 w 62"/>
              <a:gd name="T5" fmla="*/ 49 h 62"/>
              <a:gd name="T6" fmla="*/ 13 w 62"/>
              <a:gd name="T7" fmla="*/ 44 h 62"/>
              <a:gd name="T8" fmla="*/ 14 w 62"/>
              <a:gd name="T9" fmla="*/ 43 h 62"/>
              <a:gd name="T10" fmla="*/ 15 w 62"/>
              <a:gd name="T11" fmla="*/ 44 h 62"/>
              <a:gd name="T12" fmla="*/ 31 w 62"/>
              <a:gd name="T13" fmla="*/ 52 h 62"/>
              <a:gd name="T14" fmla="*/ 52 w 62"/>
              <a:gd name="T15" fmla="*/ 31 h 62"/>
              <a:gd name="T16" fmla="*/ 31 w 62"/>
              <a:gd name="T17" fmla="*/ 11 h 62"/>
              <a:gd name="T18" fmla="*/ 17 w 62"/>
              <a:gd name="T19" fmla="*/ 16 h 62"/>
              <a:gd name="T20" fmla="*/ 23 w 62"/>
              <a:gd name="T21" fmla="*/ 22 h 62"/>
              <a:gd name="T22" fmla="*/ 23 w 62"/>
              <a:gd name="T23" fmla="*/ 25 h 62"/>
              <a:gd name="T24" fmla="*/ 21 w 62"/>
              <a:gd name="T25" fmla="*/ 26 h 62"/>
              <a:gd name="T26" fmla="*/ 3 w 62"/>
              <a:gd name="T27" fmla="*/ 26 h 62"/>
              <a:gd name="T28" fmla="*/ 0 w 62"/>
              <a:gd name="T29" fmla="*/ 24 h 62"/>
              <a:gd name="T30" fmla="*/ 0 w 62"/>
              <a:gd name="T31" fmla="*/ 6 h 62"/>
              <a:gd name="T32" fmla="*/ 2 w 62"/>
              <a:gd name="T33" fmla="*/ 3 h 62"/>
              <a:gd name="T34" fmla="*/ 5 w 62"/>
              <a:gd name="T35" fmla="*/ 4 h 62"/>
              <a:gd name="T36" fmla="*/ 10 w 62"/>
              <a:gd name="T37" fmla="*/ 9 h 62"/>
              <a:gd name="T38" fmla="*/ 31 w 62"/>
              <a:gd name="T39" fmla="*/ 0 h 62"/>
              <a:gd name="T40" fmla="*/ 62 w 62"/>
              <a:gd name="T41" fmla="*/ 31 h 62"/>
              <a:gd name="T42" fmla="*/ 31 w 62"/>
              <a:gd name="T43" fmla="*/ 62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22" y="62"/>
                  <a:pt x="13" y="58"/>
                  <a:pt x="8" y="51"/>
                </a:cubicBezTo>
                <a:cubicBezTo>
                  <a:pt x="7" y="50"/>
                  <a:pt x="7" y="50"/>
                  <a:pt x="8" y="49"/>
                </a:cubicBezTo>
                <a:cubicBezTo>
                  <a:pt x="13" y="44"/>
                  <a:pt x="13" y="44"/>
                  <a:pt x="13" y="44"/>
                </a:cubicBezTo>
                <a:cubicBezTo>
                  <a:pt x="13" y="44"/>
                  <a:pt x="14" y="43"/>
                  <a:pt x="14" y="43"/>
                </a:cubicBezTo>
                <a:cubicBezTo>
                  <a:pt x="15" y="43"/>
                  <a:pt x="15" y="44"/>
                  <a:pt x="15" y="44"/>
                </a:cubicBezTo>
                <a:cubicBezTo>
                  <a:pt x="19" y="49"/>
                  <a:pt x="25" y="52"/>
                  <a:pt x="31" y="52"/>
                </a:cubicBezTo>
                <a:cubicBezTo>
                  <a:pt x="43" y="52"/>
                  <a:pt x="52" y="43"/>
                  <a:pt x="52" y="31"/>
                </a:cubicBezTo>
                <a:cubicBezTo>
                  <a:pt x="52" y="20"/>
                  <a:pt x="43" y="11"/>
                  <a:pt x="31" y="11"/>
                </a:cubicBezTo>
                <a:cubicBezTo>
                  <a:pt x="26" y="11"/>
                  <a:pt x="21" y="13"/>
                  <a:pt x="17" y="16"/>
                </a:cubicBezTo>
                <a:cubicBezTo>
                  <a:pt x="23" y="22"/>
                  <a:pt x="23" y="22"/>
                  <a:pt x="23" y="22"/>
                </a:cubicBezTo>
                <a:cubicBezTo>
                  <a:pt x="24" y="23"/>
                  <a:pt x="24" y="24"/>
                  <a:pt x="23" y="25"/>
                </a:cubicBezTo>
                <a:cubicBezTo>
                  <a:pt x="23" y="26"/>
                  <a:pt x="22" y="26"/>
                  <a:pt x="21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2" y="26"/>
                  <a:pt x="0" y="25"/>
                  <a:pt x="0" y="2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4"/>
                  <a:pt x="2" y="3"/>
                </a:cubicBezTo>
                <a:cubicBezTo>
                  <a:pt x="3" y="3"/>
                  <a:pt x="4" y="3"/>
                  <a:pt x="5" y="4"/>
                </a:cubicBezTo>
                <a:cubicBezTo>
                  <a:pt x="10" y="9"/>
                  <a:pt x="10" y="9"/>
                  <a:pt x="10" y="9"/>
                </a:cubicBezTo>
                <a:cubicBezTo>
                  <a:pt x="16" y="4"/>
                  <a:pt x="23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34" name="Freeform 129">
            <a:extLst>
              <a:ext uri="{FF2B5EF4-FFF2-40B4-BE49-F238E27FC236}">
                <a16:creationId xmlns:a16="http://schemas.microsoft.com/office/drawing/2014/main" id="{F88189C3-2678-FF4D-8AE0-B90C5386234B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3532188"/>
            <a:ext cx="209550" cy="212725"/>
          </a:xfrm>
          <a:custGeom>
            <a:avLst/>
            <a:gdLst>
              <a:gd name="T0" fmla="*/ 61 w 61"/>
              <a:gd name="T1" fmla="*/ 51 h 62"/>
              <a:gd name="T2" fmla="*/ 50 w 61"/>
              <a:gd name="T3" fmla="*/ 62 h 62"/>
              <a:gd name="T4" fmla="*/ 11 w 61"/>
              <a:gd name="T5" fmla="*/ 62 h 62"/>
              <a:gd name="T6" fmla="*/ 0 w 61"/>
              <a:gd name="T7" fmla="*/ 51 h 62"/>
              <a:gd name="T8" fmla="*/ 0 w 61"/>
              <a:gd name="T9" fmla="*/ 12 h 62"/>
              <a:gd name="T10" fmla="*/ 11 w 61"/>
              <a:gd name="T11" fmla="*/ 0 h 62"/>
              <a:gd name="T12" fmla="*/ 50 w 61"/>
              <a:gd name="T13" fmla="*/ 0 h 62"/>
              <a:gd name="T14" fmla="*/ 61 w 61"/>
              <a:gd name="T15" fmla="*/ 12 h 62"/>
              <a:gd name="T16" fmla="*/ 61 w 61"/>
              <a:gd name="T17" fmla="*/ 51 h 62"/>
              <a:gd name="T18" fmla="*/ 11 w 61"/>
              <a:gd name="T19" fmla="*/ 12 h 62"/>
              <a:gd name="T20" fmla="*/ 10 w 61"/>
              <a:gd name="T21" fmla="*/ 12 h 62"/>
              <a:gd name="T22" fmla="*/ 10 w 61"/>
              <a:gd name="T23" fmla="*/ 13 h 62"/>
              <a:gd name="T24" fmla="*/ 10 w 61"/>
              <a:gd name="T25" fmla="*/ 18 h 62"/>
              <a:gd name="T26" fmla="*/ 11 w 61"/>
              <a:gd name="T27" fmla="*/ 20 h 62"/>
              <a:gd name="T28" fmla="*/ 42 w 61"/>
              <a:gd name="T29" fmla="*/ 51 h 62"/>
              <a:gd name="T30" fmla="*/ 43 w 61"/>
              <a:gd name="T31" fmla="*/ 52 h 62"/>
              <a:gd name="T32" fmla="*/ 49 w 61"/>
              <a:gd name="T33" fmla="*/ 52 h 62"/>
              <a:gd name="T34" fmla="*/ 49 w 61"/>
              <a:gd name="T35" fmla="*/ 51 h 62"/>
              <a:gd name="T36" fmla="*/ 50 w 61"/>
              <a:gd name="T37" fmla="*/ 51 h 62"/>
              <a:gd name="T38" fmla="*/ 11 w 61"/>
              <a:gd name="T39" fmla="*/ 12 h 62"/>
              <a:gd name="T40" fmla="*/ 11 w 61"/>
              <a:gd name="T41" fmla="*/ 27 h 62"/>
              <a:gd name="T42" fmla="*/ 10 w 61"/>
              <a:gd name="T43" fmla="*/ 28 h 62"/>
              <a:gd name="T44" fmla="*/ 10 w 61"/>
              <a:gd name="T45" fmla="*/ 29 h 62"/>
              <a:gd name="T46" fmla="*/ 10 w 61"/>
              <a:gd name="T47" fmla="*/ 34 h 62"/>
              <a:gd name="T48" fmla="*/ 11 w 61"/>
              <a:gd name="T49" fmla="*/ 35 h 62"/>
              <a:gd name="T50" fmla="*/ 27 w 61"/>
              <a:gd name="T51" fmla="*/ 51 h 62"/>
              <a:gd name="T52" fmla="*/ 28 w 61"/>
              <a:gd name="T53" fmla="*/ 52 h 62"/>
              <a:gd name="T54" fmla="*/ 33 w 61"/>
              <a:gd name="T55" fmla="*/ 52 h 62"/>
              <a:gd name="T56" fmla="*/ 34 w 61"/>
              <a:gd name="T57" fmla="*/ 51 h 62"/>
              <a:gd name="T58" fmla="*/ 34 w 61"/>
              <a:gd name="T59" fmla="*/ 50 h 62"/>
              <a:gd name="T60" fmla="*/ 11 w 61"/>
              <a:gd name="T61" fmla="*/ 27 h 62"/>
              <a:gd name="T62" fmla="*/ 15 w 61"/>
              <a:gd name="T63" fmla="*/ 42 h 62"/>
              <a:gd name="T64" fmla="*/ 10 w 61"/>
              <a:gd name="T65" fmla="*/ 47 h 62"/>
              <a:gd name="T66" fmla="*/ 15 w 61"/>
              <a:gd name="T67" fmla="*/ 52 h 62"/>
              <a:gd name="T68" fmla="*/ 20 w 61"/>
              <a:gd name="T69" fmla="*/ 47 h 62"/>
              <a:gd name="T70" fmla="*/ 15 w 61"/>
              <a:gd name="T71" fmla="*/ 42 h 6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1" y="12"/>
                </a:moveTo>
                <a:cubicBezTo>
                  <a:pt x="11" y="12"/>
                  <a:pt x="11" y="12"/>
                  <a:pt x="10" y="12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9"/>
                  <a:pt x="11" y="20"/>
                  <a:pt x="11" y="20"/>
                </a:cubicBezTo>
                <a:cubicBezTo>
                  <a:pt x="28" y="20"/>
                  <a:pt x="42" y="34"/>
                  <a:pt x="42" y="51"/>
                </a:cubicBezTo>
                <a:cubicBezTo>
                  <a:pt x="42" y="51"/>
                  <a:pt x="43" y="52"/>
                  <a:pt x="43" y="52"/>
                </a:cubicBezTo>
                <a:cubicBezTo>
                  <a:pt x="49" y="52"/>
                  <a:pt x="49" y="52"/>
                  <a:pt x="49" y="52"/>
                </a:cubicBezTo>
                <a:cubicBezTo>
                  <a:pt x="49" y="52"/>
                  <a:pt x="49" y="52"/>
                  <a:pt x="49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49" y="30"/>
                  <a:pt x="32" y="13"/>
                  <a:pt x="11" y="12"/>
                </a:cubicBezTo>
                <a:close/>
                <a:moveTo>
                  <a:pt x="11" y="27"/>
                </a:moveTo>
                <a:cubicBezTo>
                  <a:pt x="11" y="27"/>
                  <a:pt x="11" y="28"/>
                  <a:pt x="10" y="28"/>
                </a:cubicBezTo>
                <a:cubicBezTo>
                  <a:pt x="10" y="28"/>
                  <a:pt x="10" y="28"/>
                  <a:pt x="10" y="29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5"/>
                  <a:pt x="11" y="35"/>
                  <a:pt x="11" y="35"/>
                </a:cubicBezTo>
                <a:cubicBezTo>
                  <a:pt x="19" y="36"/>
                  <a:pt x="26" y="42"/>
                  <a:pt x="27" y="51"/>
                </a:cubicBezTo>
                <a:cubicBezTo>
                  <a:pt x="27" y="51"/>
                  <a:pt x="27" y="52"/>
                  <a:pt x="28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4" y="52"/>
                  <a:pt x="34" y="51"/>
                </a:cubicBezTo>
                <a:cubicBezTo>
                  <a:pt x="34" y="51"/>
                  <a:pt x="34" y="51"/>
                  <a:pt x="34" y="50"/>
                </a:cubicBezTo>
                <a:cubicBezTo>
                  <a:pt x="34" y="38"/>
                  <a:pt x="24" y="28"/>
                  <a:pt x="11" y="27"/>
                </a:cubicBezTo>
                <a:close/>
                <a:moveTo>
                  <a:pt x="15" y="42"/>
                </a:moveTo>
                <a:cubicBezTo>
                  <a:pt x="12" y="42"/>
                  <a:pt x="10" y="44"/>
                  <a:pt x="10" y="47"/>
                </a:cubicBezTo>
                <a:cubicBezTo>
                  <a:pt x="10" y="50"/>
                  <a:pt x="12" y="52"/>
                  <a:pt x="15" y="52"/>
                </a:cubicBezTo>
                <a:cubicBezTo>
                  <a:pt x="18" y="52"/>
                  <a:pt x="20" y="50"/>
                  <a:pt x="20" y="47"/>
                </a:cubicBezTo>
                <a:cubicBezTo>
                  <a:pt x="20" y="44"/>
                  <a:pt x="18" y="42"/>
                  <a:pt x="15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35" name="Freeform 130">
            <a:extLst>
              <a:ext uri="{FF2B5EF4-FFF2-40B4-BE49-F238E27FC236}">
                <a16:creationId xmlns:a16="http://schemas.microsoft.com/office/drawing/2014/main" id="{009ACA3F-6D04-1546-BDF8-20F477856EF3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3532188"/>
            <a:ext cx="230187" cy="230187"/>
          </a:xfrm>
          <a:custGeom>
            <a:avLst/>
            <a:gdLst>
              <a:gd name="T0" fmla="*/ 62 w 67"/>
              <a:gd name="T1" fmla="*/ 67 h 67"/>
              <a:gd name="T2" fmla="*/ 59 w 67"/>
              <a:gd name="T3" fmla="*/ 66 h 67"/>
              <a:gd name="T4" fmla="*/ 45 w 67"/>
              <a:gd name="T5" fmla="*/ 52 h 67"/>
              <a:gd name="T6" fmla="*/ 29 w 67"/>
              <a:gd name="T7" fmla="*/ 57 h 67"/>
              <a:gd name="T8" fmla="*/ 0 w 67"/>
              <a:gd name="T9" fmla="*/ 29 h 67"/>
              <a:gd name="T10" fmla="*/ 29 w 67"/>
              <a:gd name="T11" fmla="*/ 0 h 67"/>
              <a:gd name="T12" fmla="*/ 57 w 67"/>
              <a:gd name="T13" fmla="*/ 29 h 67"/>
              <a:gd name="T14" fmla="*/ 52 w 67"/>
              <a:gd name="T15" fmla="*/ 45 h 67"/>
              <a:gd name="T16" fmla="*/ 66 w 67"/>
              <a:gd name="T17" fmla="*/ 59 h 67"/>
              <a:gd name="T18" fmla="*/ 67 w 67"/>
              <a:gd name="T19" fmla="*/ 62 h 67"/>
              <a:gd name="T20" fmla="*/ 62 w 67"/>
              <a:gd name="T21" fmla="*/ 67 h 67"/>
              <a:gd name="T22" fmla="*/ 29 w 67"/>
              <a:gd name="T23" fmla="*/ 11 h 67"/>
              <a:gd name="T24" fmla="*/ 11 w 67"/>
              <a:gd name="T25" fmla="*/ 29 h 67"/>
              <a:gd name="T26" fmla="*/ 29 w 67"/>
              <a:gd name="T27" fmla="*/ 47 h 67"/>
              <a:gd name="T28" fmla="*/ 47 w 67"/>
              <a:gd name="T29" fmla="*/ 29 h 67"/>
              <a:gd name="T30" fmla="*/ 29 w 67"/>
              <a:gd name="T31" fmla="*/ 11 h 67"/>
              <a:gd name="T32" fmla="*/ 42 w 67"/>
              <a:gd name="T33" fmla="*/ 30 h 67"/>
              <a:gd name="T34" fmla="*/ 40 w 67"/>
              <a:gd name="T35" fmla="*/ 31 h 67"/>
              <a:gd name="T36" fmla="*/ 31 w 67"/>
              <a:gd name="T37" fmla="*/ 31 h 67"/>
              <a:gd name="T38" fmla="*/ 31 w 67"/>
              <a:gd name="T39" fmla="*/ 40 h 67"/>
              <a:gd name="T40" fmla="*/ 30 w 67"/>
              <a:gd name="T41" fmla="*/ 42 h 67"/>
              <a:gd name="T42" fmla="*/ 27 w 67"/>
              <a:gd name="T43" fmla="*/ 42 h 67"/>
              <a:gd name="T44" fmla="*/ 26 w 67"/>
              <a:gd name="T45" fmla="*/ 40 h 67"/>
              <a:gd name="T46" fmla="*/ 26 w 67"/>
              <a:gd name="T47" fmla="*/ 31 h 67"/>
              <a:gd name="T48" fmla="*/ 17 w 67"/>
              <a:gd name="T49" fmla="*/ 31 h 67"/>
              <a:gd name="T50" fmla="*/ 16 w 67"/>
              <a:gd name="T51" fmla="*/ 30 h 67"/>
              <a:gd name="T52" fmla="*/ 16 w 67"/>
              <a:gd name="T53" fmla="*/ 27 h 67"/>
              <a:gd name="T54" fmla="*/ 17 w 67"/>
              <a:gd name="T55" fmla="*/ 26 h 67"/>
              <a:gd name="T56" fmla="*/ 26 w 67"/>
              <a:gd name="T57" fmla="*/ 26 h 67"/>
              <a:gd name="T58" fmla="*/ 26 w 67"/>
              <a:gd name="T59" fmla="*/ 17 h 67"/>
              <a:gd name="T60" fmla="*/ 27 w 67"/>
              <a:gd name="T61" fmla="*/ 16 h 67"/>
              <a:gd name="T62" fmla="*/ 30 w 67"/>
              <a:gd name="T63" fmla="*/ 16 h 67"/>
              <a:gd name="T64" fmla="*/ 31 w 67"/>
              <a:gd name="T65" fmla="*/ 17 h 67"/>
              <a:gd name="T66" fmla="*/ 31 w 67"/>
              <a:gd name="T67" fmla="*/ 26 h 67"/>
              <a:gd name="T68" fmla="*/ 40 w 67"/>
              <a:gd name="T69" fmla="*/ 26 h 67"/>
              <a:gd name="T70" fmla="*/ 42 w 67"/>
              <a:gd name="T71" fmla="*/ 27 h 67"/>
              <a:gd name="T72" fmla="*/ 42 w 67"/>
              <a:gd name="T73" fmla="*/ 30 h 67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7" h="67">
                <a:moveTo>
                  <a:pt x="62" y="67"/>
                </a:moveTo>
                <a:cubicBezTo>
                  <a:pt x="61" y="67"/>
                  <a:pt x="59" y="67"/>
                  <a:pt x="59" y="66"/>
                </a:cubicBezTo>
                <a:cubicBezTo>
                  <a:pt x="45" y="52"/>
                  <a:pt x="45" y="52"/>
                  <a:pt x="45" y="52"/>
                </a:cubicBezTo>
                <a:cubicBezTo>
                  <a:pt x="40" y="55"/>
                  <a:pt x="34" y="57"/>
                  <a:pt x="29" y="57"/>
                </a:cubicBezTo>
                <a:cubicBezTo>
                  <a:pt x="13" y="57"/>
                  <a:pt x="0" y="44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4" y="0"/>
                  <a:pt x="57" y="13"/>
                  <a:pt x="57" y="29"/>
                </a:cubicBezTo>
                <a:cubicBezTo>
                  <a:pt x="57" y="34"/>
                  <a:pt x="55" y="40"/>
                  <a:pt x="52" y="45"/>
                </a:cubicBezTo>
                <a:cubicBezTo>
                  <a:pt x="66" y="59"/>
                  <a:pt x="66" y="59"/>
                  <a:pt x="66" y="59"/>
                </a:cubicBezTo>
                <a:cubicBezTo>
                  <a:pt x="67" y="59"/>
                  <a:pt x="67" y="61"/>
                  <a:pt x="67" y="62"/>
                </a:cubicBezTo>
                <a:cubicBezTo>
                  <a:pt x="67" y="65"/>
                  <a:pt x="65" y="67"/>
                  <a:pt x="62" y="67"/>
                </a:cubicBezTo>
                <a:close/>
                <a:moveTo>
                  <a:pt x="29" y="11"/>
                </a:moveTo>
                <a:cubicBezTo>
                  <a:pt x="19" y="11"/>
                  <a:pt x="11" y="19"/>
                  <a:pt x="11" y="29"/>
                </a:cubicBezTo>
                <a:cubicBezTo>
                  <a:pt x="11" y="39"/>
                  <a:pt x="19" y="47"/>
                  <a:pt x="29" y="47"/>
                </a:cubicBezTo>
                <a:cubicBezTo>
                  <a:pt x="39" y="47"/>
                  <a:pt x="47" y="39"/>
                  <a:pt x="47" y="29"/>
                </a:cubicBezTo>
                <a:cubicBezTo>
                  <a:pt x="47" y="19"/>
                  <a:pt x="39" y="11"/>
                  <a:pt x="29" y="11"/>
                </a:cubicBezTo>
                <a:close/>
                <a:moveTo>
                  <a:pt x="42" y="30"/>
                </a:moveTo>
                <a:cubicBezTo>
                  <a:pt x="42" y="31"/>
                  <a:pt x="41" y="31"/>
                  <a:pt x="4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1"/>
                  <a:pt x="31" y="42"/>
                  <a:pt x="30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1"/>
                  <a:pt x="26" y="40"/>
                </a:cubicBezTo>
                <a:cubicBezTo>
                  <a:pt x="26" y="31"/>
                  <a:pt x="26" y="31"/>
                  <a:pt x="26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6" y="31"/>
                  <a:pt x="16" y="30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7"/>
                  <a:pt x="17" y="26"/>
                  <a:pt x="17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6"/>
                  <a:pt x="27" y="16"/>
                  <a:pt x="27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31" y="16"/>
                  <a:pt x="31" y="16"/>
                  <a:pt x="31" y="17"/>
                </a:cubicBezTo>
                <a:cubicBezTo>
                  <a:pt x="31" y="26"/>
                  <a:pt x="31" y="26"/>
                  <a:pt x="31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1" y="26"/>
                  <a:pt x="42" y="27"/>
                  <a:pt x="42" y="27"/>
                </a:cubicBezTo>
                <a:lnTo>
                  <a:pt x="42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36" name="Freeform 131">
            <a:extLst>
              <a:ext uri="{FF2B5EF4-FFF2-40B4-BE49-F238E27FC236}">
                <a16:creationId xmlns:a16="http://schemas.microsoft.com/office/drawing/2014/main" id="{3C04B95A-4B8A-FF46-9DEA-DD90A34D97B7}"/>
              </a:ext>
            </a:extLst>
          </p:cNvPr>
          <p:cNvSpPr>
            <a:spLocks/>
          </p:cNvSpPr>
          <p:nvPr/>
        </p:nvSpPr>
        <p:spPr bwMode="auto">
          <a:xfrm>
            <a:off x="5937250" y="3532188"/>
            <a:ext cx="209550" cy="212725"/>
          </a:xfrm>
          <a:custGeom>
            <a:avLst/>
            <a:gdLst>
              <a:gd name="T0" fmla="*/ 61 w 61"/>
              <a:gd name="T1" fmla="*/ 49 h 62"/>
              <a:gd name="T2" fmla="*/ 49 w 61"/>
              <a:gd name="T3" fmla="*/ 62 h 62"/>
              <a:gd name="T4" fmla="*/ 36 w 61"/>
              <a:gd name="T5" fmla="*/ 49 h 62"/>
              <a:gd name="T6" fmla="*/ 36 w 61"/>
              <a:gd name="T7" fmla="*/ 48 h 62"/>
              <a:gd name="T8" fmla="*/ 21 w 61"/>
              <a:gd name="T9" fmla="*/ 41 h 62"/>
              <a:gd name="T10" fmla="*/ 13 w 61"/>
              <a:gd name="T11" fmla="*/ 44 h 62"/>
              <a:gd name="T12" fmla="*/ 0 w 61"/>
              <a:gd name="T13" fmla="*/ 31 h 62"/>
              <a:gd name="T14" fmla="*/ 13 w 61"/>
              <a:gd name="T15" fmla="*/ 18 h 62"/>
              <a:gd name="T16" fmla="*/ 21 w 61"/>
              <a:gd name="T17" fmla="*/ 22 h 62"/>
              <a:gd name="T18" fmla="*/ 36 w 61"/>
              <a:gd name="T19" fmla="*/ 15 h 62"/>
              <a:gd name="T20" fmla="*/ 36 w 61"/>
              <a:gd name="T21" fmla="*/ 13 h 62"/>
              <a:gd name="T22" fmla="*/ 49 w 61"/>
              <a:gd name="T23" fmla="*/ 0 h 62"/>
              <a:gd name="T24" fmla="*/ 61 w 61"/>
              <a:gd name="T25" fmla="*/ 13 h 62"/>
              <a:gd name="T26" fmla="*/ 49 w 61"/>
              <a:gd name="T27" fmla="*/ 26 h 62"/>
              <a:gd name="T28" fmla="*/ 40 w 61"/>
              <a:gd name="T29" fmla="*/ 23 h 62"/>
              <a:gd name="T30" fmla="*/ 25 w 61"/>
              <a:gd name="T31" fmla="*/ 30 h 62"/>
              <a:gd name="T32" fmla="*/ 25 w 61"/>
              <a:gd name="T33" fmla="*/ 31 h 62"/>
              <a:gd name="T34" fmla="*/ 25 w 61"/>
              <a:gd name="T35" fmla="*/ 33 h 62"/>
              <a:gd name="T36" fmla="*/ 40 w 61"/>
              <a:gd name="T37" fmla="*/ 40 h 62"/>
              <a:gd name="T38" fmla="*/ 49 w 61"/>
              <a:gd name="T39" fmla="*/ 36 h 62"/>
              <a:gd name="T40" fmla="*/ 61 w 61"/>
              <a:gd name="T41" fmla="*/ 49 h 6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1" h="62">
                <a:moveTo>
                  <a:pt x="61" y="49"/>
                </a:moveTo>
                <a:cubicBezTo>
                  <a:pt x="61" y="56"/>
                  <a:pt x="56" y="62"/>
                  <a:pt x="49" y="62"/>
                </a:cubicBezTo>
                <a:cubicBezTo>
                  <a:pt x="41" y="62"/>
                  <a:pt x="36" y="56"/>
                  <a:pt x="36" y="49"/>
                </a:cubicBezTo>
                <a:cubicBezTo>
                  <a:pt x="36" y="49"/>
                  <a:pt x="36" y="48"/>
                  <a:pt x="36" y="48"/>
                </a:cubicBezTo>
                <a:cubicBezTo>
                  <a:pt x="21" y="41"/>
                  <a:pt x="21" y="41"/>
                  <a:pt x="21" y="41"/>
                </a:cubicBezTo>
                <a:cubicBezTo>
                  <a:pt x="19" y="43"/>
                  <a:pt x="16" y="44"/>
                  <a:pt x="13" y="44"/>
                </a:cubicBezTo>
                <a:cubicBezTo>
                  <a:pt x="6" y="44"/>
                  <a:pt x="0" y="38"/>
                  <a:pt x="0" y="31"/>
                </a:cubicBezTo>
                <a:cubicBezTo>
                  <a:pt x="0" y="24"/>
                  <a:pt x="6" y="18"/>
                  <a:pt x="13" y="18"/>
                </a:cubicBezTo>
                <a:cubicBezTo>
                  <a:pt x="16" y="18"/>
                  <a:pt x="19" y="20"/>
                  <a:pt x="21" y="22"/>
                </a:cubicBezTo>
                <a:cubicBezTo>
                  <a:pt x="36" y="15"/>
                  <a:pt x="36" y="15"/>
                  <a:pt x="36" y="15"/>
                </a:cubicBezTo>
                <a:cubicBezTo>
                  <a:pt x="36" y="14"/>
                  <a:pt x="36" y="14"/>
                  <a:pt x="36" y="13"/>
                </a:cubicBezTo>
                <a:cubicBezTo>
                  <a:pt x="36" y="6"/>
                  <a:pt x="41" y="0"/>
                  <a:pt x="49" y="0"/>
                </a:cubicBezTo>
                <a:cubicBezTo>
                  <a:pt x="56" y="0"/>
                  <a:pt x="61" y="6"/>
                  <a:pt x="61" y="13"/>
                </a:cubicBezTo>
                <a:cubicBezTo>
                  <a:pt x="61" y="20"/>
                  <a:pt x="56" y="26"/>
                  <a:pt x="49" y="26"/>
                </a:cubicBezTo>
                <a:cubicBezTo>
                  <a:pt x="45" y="26"/>
                  <a:pt x="42" y="25"/>
                  <a:pt x="40" y="23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0"/>
                  <a:pt x="25" y="31"/>
                  <a:pt x="25" y="31"/>
                </a:cubicBezTo>
                <a:cubicBezTo>
                  <a:pt x="25" y="32"/>
                  <a:pt x="25" y="32"/>
                  <a:pt x="25" y="33"/>
                </a:cubicBezTo>
                <a:cubicBezTo>
                  <a:pt x="40" y="40"/>
                  <a:pt x="40" y="40"/>
                  <a:pt x="40" y="40"/>
                </a:cubicBezTo>
                <a:cubicBezTo>
                  <a:pt x="42" y="38"/>
                  <a:pt x="45" y="36"/>
                  <a:pt x="49" y="36"/>
                </a:cubicBezTo>
                <a:cubicBezTo>
                  <a:pt x="56" y="36"/>
                  <a:pt x="61" y="42"/>
                  <a:pt x="61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37" name="Freeform 132">
            <a:extLst>
              <a:ext uri="{FF2B5EF4-FFF2-40B4-BE49-F238E27FC236}">
                <a16:creationId xmlns:a16="http://schemas.microsoft.com/office/drawing/2014/main" id="{D90B9C02-57D3-424B-8871-A1FA1B2B244B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3532188"/>
            <a:ext cx="188913" cy="195262"/>
          </a:xfrm>
          <a:custGeom>
            <a:avLst/>
            <a:gdLst>
              <a:gd name="T0" fmla="*/ 40 w 55"/>
              <a:gd name="T1" fmla="*/ 40 h 57"/>
              <a:gd name="T2" fmla="*/ 38 w 55"/>
              <a:gd name="T3" fmla="*/ 42 h 57"/>
              <a:gd name="T4" fmla="*/ 32 w 55"/>
              <a:gd name="T5" fmla="*/ 42 h 57"/>
              <a:gd name="T6" fmla="*/ 31 w 55"/>
              <a:gd name="T7" fmla="*/ 40 h 57"/>
              <a:gd name="T8" fmla="*/ 31 w 55"/>
              <a:gd name="T9" fmla="*/ 20 h 57"/>
              <a:gd name="T10" fmla="*/ 20 w 55"/>
              <a:gd name="T11" fmla="*/ 9 h 57"/>
              <a:gd name="T12" fmla="*/ 9 w 55"/>
              <a:gd name="T13" fmla="*/ 9 h 57"/>
              <a:gd name="T14" fmla="*/ 9 w 55"/>
              <a:gd name="T15" fmla="*/ 56 h 57"/>
              <a:gd name="T16" fmla="*/ 7 w 55"/>
              <a:gd name="T17" fmla="*/ 57 h 57"/>
              <a:gd name="T18" fmla="*/ 1 w 55"/>
              <a:gd name="T19" fmla="*/ 57 h 57"/>
              <a:gd name="T20" fmla="*/ 0 w 55"/>
              <a:gd name="T21" fmla="*/ 56 h 57"/>
              <a:gd name="T22" fmla="*/ 0 w 55"/>
              <a:gd name="T23" fmla="*/ 2 h 57"/>
              <a:gd name="T24" fmla="*/ 1 w 55"/>
              <a:gd name="T25" fmla="*/ 0 h 57"/>
              <a:gd name="T26" fmla="*/ 20 w 55"/>
              <a:gd name="T27" fmla="*/ 0 h 57"/>
              <a:gd name="T28" fmla="*/ 40 w 55"/>
              <a:gd name="T29" fmla="*/ 20 h 57"/>
              <a:gd name="T30" fmla="*/ 40 w 55"/>
              <a:gd name="T31" fmla="*/ 40 h 57"/>
              <a:gd name="T32" fmla="*/ 55 w 55"/>
              <a:gd name="T33" fmla="*/ 37 h 57"/>
              <a:gd name="T34" fmla="*/ 35 w 55"/>
              <a:gd name="T35" fmla="*/ 57 h 57"/>
              <a:gd name="T36" fmla="*/ 16 w 55"/>
              <a:gd name="T37" fmla="*/ 57 h 57"/>
              <a:gd name="T38" fmla="*/ 15 w 55"/>
              <a:gd name="T39" fmla="*/ 56 h 57"/>
              <a:gd name="T40" fmla="*/ 15 w 55"/>
              <a:gd name="T41" fmla="*/ 17 h 57"/>
              <a:gd name="T42" fmla="*/ 16 w 55"/>
              <a:gd name="T43" fmla="*/ 16 h 57"/>
              <a:gd name="T44" fmla="*/ 23 w 55"/>
              <a:gd name="T45" fmla="*/ 16 h 57"/>
              <a:gd name="T46" fmla="*/ 24 w 55"/>
              <a:gd name="T47" fmla="*/ 17 h 57"/>
              <a:gd name="T48" fmla="*/ 24 w 55"/>
              <a:gd name="T49" fmla="*/ 48 h 57"/>
              <a:gd name="T50" fmla="*/ 35 w 55"/>
              <a:gd name="T51" fmla="*/ 48 h 57"/>
              <a:gd name="T52" fmla="*/ 46 w 55"/>
              <a:gd name="T53" fmla="*/ 37 h 57"/>
              <a:gd name="T54" fmla="*/ 46 w 55"/>
              <a:gd name="T55" fmla="*/ 2 h 57"/>
              <a:gd name="T56" fmla="*/ 47 w 55"/>
              <a:gd name="T57" fmla="*/ 0 h 57"/>
              <a:gd name="T58" fmla="*/ 54 w 55"/>
              <a:gd name="T59" fmla="*/ 0 h 57"/>
              <a:gd name="T60" fmla="*/ 55 w 55"/>
              <a:gd name="T61" fmla="*/ 2 h 57"/>
              <a:gd name="T62" fmla="*/ 55 w 55"/>
              <a:gd name="T63" fmla="*/ 37 h 5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5" h="57">
                <a:moveTo>
                  <a:pt x="40" y="40"/>
                </a:moveTo>
                <a:cubicBezTo>
                  <a:pt x="40" y="41"/>
                  <a:pt x="39" y="42"/>
                  <a:pt x="38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1" y="42"/>
                  <a:pt x="31" y="41"/>
                  <a:pt x="31" y="40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14"/>
                  <a:pt x="26" y="9"/>
                  <a:pt x="20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56"/>
                  <a:pt x="9" y="56"/>
                  <a:pt x="9" y="56"/>
                </a:cubicBezTo>
                <a:cubicBezTo>
                  <a:pt x="9" y="56"/>
                  <a:pt x="8" y="57"/>
                  <a:pt x="7" y="57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7"/>
                  <a:pt x="0" y="56"/>
                  <a:pt x="0" y="5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31" y="0"/>
                  <a:pt x="40" y="9"/>
                  <a:pt x="40" y="20"/>
                </a:cubicBezTo>
                <a:lnTo>
                  <a:pt x="40" y="40"/>
                </a:lnTo>
                <a:close/>
                <a:moveTo>
                  <a:pt x="55" y="37"/>
                </a:moveTo>
                <a:cubicBezTo>
                  <a:pt x="55" y="48"/>
                  <a:pt x="46" y="57"/>
                  <a:pt x="35" y="57"/>
                </a:cubicBezTo>
                <a:cubicBezTo>
                  <a:pt x="16" y="57"/>
                  <a:pt x="16" y="57"/>
                  <a:pt x="16" y="57"/>
                </a:cubicBezTo>
                <a:cubicBezTo>
                  <a:pt x="16" y="57"/>
                  <a:pt x="15" y="56"/>
                  <a:pt x="15" y="56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6"/>
                  <a:pt x="16" y="16"/>
                  <a:pt x="16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4" y="16"/>
                  <a:pt x="24" y="16"/>
                  <a:pt x="24" y="17"/>
                </a:cubicBezTo>
                <a:cubicBezTo>
                  <a:pt x="24" y="48"/>
                  <a:pt x="24" y="48"/>
                  <a:pt x="24" y="48"/>
                </a:cubicBezTo>
                <a:cubicBezTo>
                  <a:pt x="35" y="48"/>
                  <a:pt x="35" y="48"/>
                  <a:pt x="35" y="48"/>
                </a:cubicBezTo>
                <a:cubicBezTo>
                  <a:pt x="41" y="48"/>
                  <a:pt x="46" y="43"/>
                  <a:pt x="46" y="37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"/>
                  <a:pt x="47" y="0"/>
                  <a:pt x="47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38" name="Freeform 133">
            <a:extLst>
              <a:ext uri="{FF2B5EF4-FFF2-40B4-BE49-F238E27FC236}">
                <a16:creationId xmlns:a16="http://schemas.microsoft.com/office/drawing/2014/main" id="{94A8B01F-9C8B-714A-BDE4-ACF48FA10E72}"/>
              </a:ext>
            </a:extLst>
          </p:cNvPr>
          <p:cNvSpPr>
            <a:spLocks noEditPoints="1"/>
          </p:cNvSpPr>
          <p:nvPr/>
        </p:nvSpPr>
        <p:spPr bwMode="auto">
          <a:xfrm>
            <a:off x="6927850" y="3552825"/>
            <a:ext cx="212725" cy="174625"/>
          </a:xfrm>
          <a:custGeom>
            <a:avLst/>
            <a:gdLst>
              <a:gd name="T0" fmla="*/ 47 w 62"/>
              <a:gd name="T1" fmla="*/ 27 h 51"/>
              <a:gd name="T2" fmla="*/ 25 w 62"/>
              <a:gd name="T3" fmla="*/ 49 h 51"/>
              <a:gd name="T4" fmla="*/ 24 w 62"/>
              <a:gd name="T5" fmla="*/ 50 h 51"/>
              <a:gd name="T6" fmla="*/ 21 w 62"/>
              <a:gd name="T7" fmla="*/ 47 h 51"/>
              <a:gd name="T8" fmla="*/ 21 w 62"/>
              <a:gd name="T9" fmla="*/ 36 h 51"/>
              <a:gd name="T10" fmla="*/ 3 w 62"/>
              <a:gd name="T11" fmla="*/ 36 h 51"/>
              <a:gd name="T12" fmla="*/ 0 w 62"/>
              <a:gd name="T13" fmla="*/ 33 h 51"/>
              <a:gd name="T14" fmla="*/ 0 w 62"/>
              <a:gd name="T15" fmla="*/ 18 h 51"/>
              <a:gd name="T16" fmla="*/ 3 w 62"/>
              <a:gd name="T17" fmla="*/ 15 h 51"/>
              <a:gd name="T18" fmla="*/ 21 w 62"/>
              <a:gd name="T19" fmla="*/ 15 h 51"/>
              <a:gd name="T20" fmla="*/ 21 w 62"/>
              <a:gd name="T21" fmla="*/ 3 h 51"/>
              <a:gd name="T22" fmla="*/ 24 w 62"/>
              <a:gd name="T23" fmla="*/ 1 h 51"/>
              <a:gd name="T24" fmla="*/ 25 w 62"/>
              <a:gd name="T25" fmla="*/ 2 h 51"/>
              <a:gd name="T26" fmla="*/ 47 w 62"/>
              <a:gd name="T27" fmla="*/ 23 h 51"/>
              <a:gd name="T28" fmla="*/ 48 w 62"/>
              <a:gd name="T29" fmla="*/ 25 h 51"/>
              <a:gd name="T30" fmla="*/ 47 w 62"/>
              <a:gd name="T31" fmla="*/ 27 h 51"/>
              <a:gd name="T32" fmla="*/ 62 w 62"/>
              <a:gd name="T33" fmla="*/ 39 h 51"/>
              <a:gd name="T34" fmla="*/ 51 w 62"/>
              <a:gd name="T35" fmla="*/ 51 h 51"/>
              <a:gd name="T36" fmla="*/ 38 w 62"/>
              <a:gd name="T37" fmla="*/ 51 h 51"/>
              <a:gd name="T38" fmla="*/ 36 w 62"/>
              <a:gd name="T39" fmla="*/ 50 h 51"/>
              <a:gd name="T40" fmla="*/ 38 w 62"/>
              <a:gd name="T41" fmla="*/ 46 h 51"/>
              <a:gd name="T42" fmla="*/ 51 w 62"/>
              <a:gd name="T43" fmla="*/ 46 h 51"/>
              <a:gd name="T44" fmla="*/ 57 w 62"/>
              <a:gd name="T45" fmla="*/ 39 h 51"/>
              <a:gd name="T46" fmla="*/ 57 w 62"/>
              <a:gd name="T47" fmla="*/ 11 h 51"/>
              <a:gd name="T48" fmla="*/ 51 w 62"/>
              <a:gd name="T49" fmla="*/ 5 h 51"/>
              <a:gd name="T50" fmla="*/ 39 w 62"/>
              <a:gd name="T51" fmla="*/ 5 h 51"/>
              <a:gd name="T52" fmla="*/ 36 w 62"/>
              <a:gd name="T53" fmla="*/ 3 h 51"/>
              <a:gd name="T54" fmla="*/ 38 w 62"/>
              <a:gd name="T55" fmla="*/ 0 h 51"/>
              <a:gd name="T56" fmla="*/ 51 w 62"/>
              <a:gd name="T57" fmla="*/ 0 h 51"/>
              <a:gd name="T58" fmla="*/ 62 w 62"/>
              <a:gd name="T59" fmla="*/ 11 h 51"/>
              <a:gd name="T60" fmla="*/ 62 w 62"/>
              <a:gd name="T61" fmla="*/ 39 h 51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51">
                <a:moveTo>
                  <a:pt x="47" y="27"/>
                </a:moveTo>
                <a:cubicBezTo>
                  <a:pt x="25" y="49"/>
                  <a:pt x="25" y="49"/>
                  <a:pt x="25" y="49"/>
                </a:cubicBezTo>
                <a:cubicBezTo>
                  <a:pt x="25" y="49"/>
                  <a:pt x="24" y="50"/>
                  <a:pt x="24" y="50"/>
                </a:cubicBezTo>
                <a:cubicBezTo>
                  <a:pt x="22" y="50"/>
                  <a:pt x="21" y="49"/>
                  <a:pt x="21" y="47"/>
                </a:cubicBezTo>
                <a:cubicBezTo>
                  <a:pt x="21" y="36"/>
                  <a:pt x="21" y="36"/>
                  <a:pt x="21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6"/>
                  <a:pt x="0" y="34"/>
                  <a:pt x="0" y="3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6"/>
                  <a:pt x="2" y="15"/>
                  <a:pt x="3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2" y="1"/>
                  <a:pt x="24" y="1"/>
                </a:cubicBezTo>
                <a:cubicBezTo>
                  <a:pt x="24" y="1"/>
                  <a:pt x="25" y="1"/>
                  <a:pt x="25" y="2"/>
                </a:cubicBezTo>
                <a:cubicBezTo>
                  <a:pt x="47" y="23"/>
                  <a:pt x="47" y="23"/>
                  <a:pt x="47" y="23"/>
                </a:cubicBezTo>
                <a:cubicBezTo>
                  <a:pt x="48" y="24"/>
                  <a:pt x="48" y="25"/>
                  <a:pt x="48" y="25"/>
                </a:cubicBezTo>
                <a:cubicBezTo>
                  <a:pt x="48" y="26"/>
                  <a:pt x="48" y="27"/>
                  <a:pt x="47" y="27"/>
                </a:cubicBezTo>
                <a:close/>
                <a:moveTo>
                  <a:pt x="62" y="39"/>
                </a:moveTo>
                <a:cubicBezTo>
                  <a:pt x="62" y="46"/>
                  <a:pt x="57" y="51"/>
                  <a:pt x="51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7" y="51"/>
                  <a:pt x="36" y="50"/>
                  <a:pt x="36" y="50"/>
                </a:cubicBezTo>
                <a:cubicBezTo>
                  <a:pt x="36" y="49"/>
                  <a:pt x="36" y="46"/>
                  <a:pt x="38" y="46"/>
                </a:cubicBezTo>
                <a:cubicBezTo>
                  <a:pt x="51" y="46"/>
                  <a:pt x="51" y="46"/>
                  <a:pt x="51" y="46"/>
                </a:cubicBezTo>
                <a:cubicBezTo>
                  <a:pt x="54" y="46"/>
                  <a:pt x="57" y="43"/>
                  <a:pt x="57" y="39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8"/>
                  <a:pt x="54" y="5"/>
                  <a:pt x="51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8" y="5"/>
                  <a:pt x="36" y="5"/>
                  <a:pt x="36" y="3"/>
                </a:cubicBezTo>
                <a:cubicBezTo>
                  <a:pt x="36" y="2"/>
                  <a:pt x="36" y="0"/>
                  <a:pt x="38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5"/>
                  <a:pt x="62" y="11"/>
                </a:cubicBezTo>
                <a:lnTo>
                  <a:pt x="62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39" name="Freeform 135">
            <a:extLst>
              <a:ext uri="{FF2B5EF4-FFF2-40B4-BE49-F238E27FC236}">
                <a16:creationId xmlns:a16="http://schemas.microsoft.com/office/drawing/2014/main" id="{C83EF2BC-23D1-0F40-B8FF-81FD411E9E7D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3532188"/>
            <a:ext cx="209550" cy="212725"/>
          </a:xfrm>
          <a:custGeom>
            <a:avLst/>
            <a:gdLst>
              <a:gd name="T0" fmla="*/ 31 w 61"/>
              <a:gd name="T1" fmla="*/ 62 h 62"/>
              <a:gd name="T2" fmla="*/ 0 w 61"/>
              <a:gd name="T3" fmla="*/ 31 h 62"/>
              <a:gd name="T4" fmla="*/ 31 w 61"/>
              <a:gd name="T5" fmla="*/ 0 h 62"/>
              <a:gd name="T6" fmla="*/ 61 w 61"/>
              <a:gd name="T7" fmla="*/ 31 h 62"/>
              <a:gd name="T8" fmla="*/ 31 w 61"/>
              <a:gd name="T9" fmla="*/ 62 h 62"/>
              <a:gd name="T10" fmla="*/ 31 w 61"/>
              <a:gd name="T11" fmla="*/ 6 h 62"/>
              <a:gd name="T12" fmla="*/ 5 w 61"/>
              <a:gd name="T13" fmla="*/ 31 h 62"/>
              <a:gd name="T14" fmla="*/ 31 w 61"/>
              <a:gd name="T15" fmla="*/ 57 h 62"/>
              <a:gd name="T16" fmla="*/ 56 w 61"/>
              <a:gd name="T17" fmla="*/ 31 h 62"/>
              <a:gd name="T18" fmla="*/ 31 w 61"/>
              <a:gd name="T19" fmla="*/ 6 h 62"/>
              <a:gd name="T20" fmla="*/ 20 w 61"/>
              <a:gd name="T21" fmla="*/ 26 h 62"/>
              <a:gd name="T22" fmla="*/ 15 w 61"/>
              <a:gd name="T23" fmla="*/ 21 h 62"/>
              <a:gd name="T24" fmla="*/ 20 w 61"/>
              <a:gd name="T25" fmla="*/ 16 h 62"/>
              <a:gd name="T26" fmla="*/ 25 w 61"/>
              <a:gd name="T27" fmla="*/ 21 h 62"/>
              <a:gd name="T28" fmla="*/ 20 w 61"/>
              <a:gd name="T29" fmla="*/ 26 h 62"/>
              <a:gd name="T30" fmla="*/ 31 w 61"/>
              <a:gd name="T31" fmla="*/ 49 h 62"/>
              <a:gd name="T32" fmla="*/ 16 w 61"/>
              <a:gd name="T33" fmla="*/ 38 h 62"/>
              <a:gd name="T34" fmla="*/ 18 w 61"/>
              <a:gd name="T35" fmla="*/ 35 h 62"/>
              <a:gd name="T36" fmla="*/ 21 w 61"/>
              <a:gd name="T37" fmla="*/ 37 h 62"/>
              <a:gd name="T38" fmla="*/ 31 w 61"/>
              <a:gd name="T39" fmla="*/ 44 h 62"/>
              <a:gd name="T40" fmla="*/ 40 w 61"/>
              <a:gd name="T41" fmla="*/ 37 h 62"/>
              <a:gd name="T42" fmla="*/ 44 w 61"/>
              <a:gd name="T43" fmla="*/ 35 h 62"/>
              <a:gd name="T44" fmla="*/ 45 w 61"/>
              <a:gd name="T45" fmla="*/ 38 h 62"/>
              <a:gd name="T46" fmla="*/ 31 w 61"/>
              <a:gd name="T47" fmla="*/ 49 h 62"/>
              <a:gd name="T48" fmla="*/ 41 w 61"/>
              <a:gd name="T49" fmla="*/ 26 h 62"/>
              <a:gd name="T50" fmla="*/ 36 w 61"/>
              <a:gd name="T51" fmla="*/ 21 h 62"/>
              <a:gd name="T52" fmla="*/ 41 w 61"/>
              <a:gd name="T53" fmla="*/ 16 h 62"/>
              <a:gd name="T54" fmla="*/ 46 w 61"/>
              <a:gd name="T55" fmla="*/ 21 h 62"/>
              <a:gd name="T56" fmla="*/ 41 w 61"/>
              <a:gd name="T57" fmla="*/ 26 h 6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6"/>
                </a:moveTo>
                <a:cubicBezTo>
                  <a:pt x="16" y="6"/>
                  <a:pt x="5" y="17"/>
                  <a:pt x="5" y="31"/>
                </a:cubicBezTo>
                <a:cubicBezTo>
                  <a:pt x="5" y="45"/>
                  <a:pt x="16" y="57"/>
                  <a:pt x="31" y="57"/>
                </a:cubicBezTo>
                <a:cubicBezTo>
                  <a:pt x="45" y="57"/>
                  <a:pt x="56" y="45"/>
                  <a:pt x="56" y="31"/>
                </a:cubicBezTo>
                <a:cubicBezTo>
                  <a:pt x="56" y="17"/>
                  <a:pt x="45" y="6"/>
                  <a:pt x="31" y="6"/>
                </a:cubicBezTo>
                <a:close/>
                <a:moveTo>
                  <a:pt x="20" y="26"/>
                </a:moveTo>
                <a:cubicBezTo>
                  <a:pt x="17" y="26"/>
                  <a:pt x="15" y="24"/>
                  <a:pt x="15" y="21"/>
                </a:cubicBezTo>
                <a:cubicBezTo>
                  <a:pt x="15" y="18"/>
                  <a:pt x="17" y="16"/>
                  <a:pt x="20" y="16"/>
                </a:cubicBezTo>
                <a:cubicBezTo>
                  <a:pt x="23" y="16"/>
                  <a:pt x="25" y="18"/>
                  <a:pt x="25" y="21"/>
                </a:cubicBezTo>
                <a:cubicBezTo>
                  <a:pt x="25" y="24"/>
                  <a:pt x="23" y="26"/>
                  <a:pt x="20" y="26"/>
                </a:cubicBezTo>
                <a:close/>
                <a:moveTo>
                  <a:pt x="31" y="49"/>
                </a:moveTo>
                <a:cubicBezTo>
                  <a:pt x="24" y="49"/>
                  <a:pt x="18" y="45"/>
                  <a:pt x="16" y="38"/>
                </a:cubicBezTo>
                <a:cubicBezTo>
                  <a:pt x="15" y="37"/>
                  <a:pt x="16" y="36"/>
                  <a:pt x="18" y="35"/>
                </a:cubicBezTo>
                <a:cubicBezTo>
                  <a:pt x="19" y="35"/>
                  <a:pt x="20" y="36"/>
                  <a:pt x="21" y="37"/>
                </a:cubicBezTo>
                <a:cubicBezTo>
                  <a:pt x="22" y="41"/>
                  <a:pt x="26" y="44"/>
                  <a:pt x="31" y="44"/>
                </a:cubicBezTo>
                <a:cubicBezTo>
                  <a:pt x="35" y="44"/>
                  <a:pt x="39" y="41"/>
                  <a:pt x="40" y="37"/>
                </a:cubicBezTo>
                <a:cubicBezTo>
                  <a:pt x="41" y="36"/>
                  <a:pt x="42" y="35"/>
                  <a:pt x="44" y="35"/>
                </a:cubicBezTo>
                <a:cubicBezTo>
                  <a:pt x="45" y="36"/>
                  <a:pt x="46" y="37"/>
                  <a:pt x="45" y="38"/>
                </a:cubicBezTo>
                <a:cubicBezTo>
                  <a:pt x="43" y="45"/>
                  <a:pt x="37" y="49"/>
                  <a:pt x="31" y="49"/>
                </a:cubicBezTo>
                <a:close/>
                <a:moveTo>
                  <a:pt x="41" y="26"/>
                </a:moveTo>
                <a:cubicBezTo>
                  <a:pt x="38" y="26"/>
                  <a:pt x="36" y="24"/>
                  <a:pt x="36" y="21"/>
                </a:cubicBezTo>
                <a:cubicBezTo>
                  <a:pt x="36" y="18"/>
                  <a:pt x="38" y="16"/>
                  <a:pt x="41" y="16"/>
                </a:cubicBezTo>
                <a:cubicBezTo>
                  <a:pt x="44" y="16"/>
                  <a:pt x="46" y="18"/>
                  <a:pt x="46" y="21"/>
                </a:cubicBezTo>
                <a:cubicBezTo>
                  <a:pt x="46" y="24"/>
                  <a:pt x="44" y="26"/>
                  <a:pt x="41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40" name="Freeform 136">
            <a:extLst>
              <a:ext uri="{FF2B5EF4-FFF2-40B4-BE49-F238E27FC236}">
                <a16:creationId xmlns:a16="http://schemas.microsoft.com/office/drawing/2014/main" id="{75403870-C495-234A-A1A7-4A19125AC140}"/>
              </a:ext>
            </a:extLst>
          </p:cNvPr>
          <p:cNvSpPr>
            <a:spLocks noEditPoints="1"/>
          </p:cNvSpPr>
          <p:nvPr/>
        </p:nvSpPr>
        <p:spPr bwMode="auto">
          <a:xfrm>
            <a:off x="8415338" y="3514725"/>
            <a:ext cx="223837" cy="247650"/>
          </a:xfrm>
          <a:custGeom>
            <a:avLst/>
            <a:gdLst>
              <a:gd name="T0" fmla="*/ 15 w 65"/>
              <a:gd name="T1" fmla="*/ 72 h 72"/>
              <a:gd name="T2" fmla="*/ 13 w 65"/>
              <a:gd name="T3" fmla="*/ 72 h 72"/>
              <a:gd name="T4" fmla="*/ 0 w 65"/>
              <a:gd name="T5" fmla="*/ 58 h 72"/>
              <a:gd name="T6" fmla="*/ 9 w 65"/>
              <a:gd name="T7" fmla="*/ 57 h 72"/>
              <a:gd name="T8" fmla="*/ 10 w 65"/>
              <a:gd name="T9" fmla="*/ 0 h 72"/>
              <a:gd name="T10" fmla="*/ 19 w 65"/>
              <a:gd name="T11" fmla="*/ 2 h 72"/>
              <a:gd name="T12" fmla="*/ 27 w 65"/>
              <a:gd name="T13" fmla="*/ 57 h 72"/>
              <a:gd name="T14" fmla="*/ 28 w 65"/>
              <a:gd name="T15" fmla="*/ 59 h 72"/>
              <a:gd name="T16" fmla="*/ 54 w 65"/>
              <a:gd name="T17" fmla="*/ 72 h 72"/>
              <a:gd name="T18" fmla="*/ 57 w 65"/>
              <a:gd name="T19" fmla="*/ 68 h 72"/>
              <a:gd name="T20" fmla="*/ 45 w 65"/>
              <a:gd name="T21" fmla="*/ 62 h 72"/>
              <a:gd name="T22" fmla="*/ 46 w 65"/>
              <a:gd name="T23" fmla="*/ 68 h 72"/>
              <a:gd name="T24" fmla="*/ 35 w 65"/>
              <a:gd name="T25" fmla="*/ 72 h 72"/>
              <a:gd name="T26" fmla="*/ 38 w 65"/>
              <a:gd name="T27" fmla="*/ 68 h 72"/>
              <a:gd name="T28" fmla="*/ 53 w 65"/>
              <a:gd name="T29" fmla="*/ 41 h 72"/>
              <a:gd name="T30" fmla="*/ 65 w 65"/>
              <a:gd name="T31" fmla="*/ 68 h 72"/>
              <a:gd name="T32" fmla="*/ 62 w 65"/>
              <a:gd name="T33" fmla="*/ 31 h 72"/>
              <a:gd name="T34" fmla="*/ 38 w 65"/>
              <a:gd name="T35" fmla="*/ 28 h 72"/>
              <a:gd name="T36" fmla="*/ 54 w 65"/>
              <a:gd name="T37" fmla="*/ 5 h 72"/>
              <a:gd name="T38" fmla="*/ 55 w 65"/>
              <a:gd name="T39" fmla="*/ 5 h 72"/>
              <a:gd name="T40" fmla="*/ 53 w 65"/>
              <a:gd name="T41" fmla="*/ 5 h 72"/>
              <a:gd name="T42" fmla="*/ 43 w 65"/>
              <a:gd name="T43" fmla="*/ 10 h 72"/>
              <a:gd name="T44" fmla="*/ 39 w 65"/>
              <a:gd name="T45" fmla="*/ 0 h 72"/>
              <a:gd name="T46" fmla="*/ 61 w 65"/>
              <a:gd name="T47" fmla="*/ 4 h 72"/>
              <a:gd name="T48" fmla="*/ 46 w 65"/>
              <a:gd name="T49" fmla="*/ 26 h 72"/>
              <a:gd name="T50" fmla="*/ 45 w 65"/>
              <a:gd name="T51" fmla="*/ 27 h 72"/>
              <a:gd name="T52" fmla="*/ 47 w 65"/>
              <a:gd name="T53" fmla="*/ 27 h 72"/>
              <a:gd name="T54" fmla="*/ 57 w 65"/>
              <a:gd name="T55" fmla="*/ 22 h 72"/>
              <a:gd name="T56" fmla="*/ 62 w 65"/>
              <a:gd name="T57" fmla="*/ 31 h 72"/>
              <a:gd name="T58" fmla="*/ 51 w 65"/>
              <a:gd name="T59" fmla="*/ 49 h 72"/>
              <a:gd name="T60" fmla="*/ 50 w 65"/>
              <a:gd name="T61" fmla="*/ 46 h 72"/>
              <a:gd name="T62" fmla="*/ 50 w 65"/>
              <a:gd name="T63" fmla="*/ 47 h 72"/>
              <a:gd name="T64" fmla="*/ 47 w 65"/>
              <a:gd name="T65" fmla="*/ 58 h 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5" h="72">
                <a:moveTo>
                  <a:pt x="28" y="59"/>
                </a:moveTo>
                <a:cubicBezTo>
                  <a:pt x="15" y="72"/>
                  <a:pt x="15" y="72"/>
                  <a:pt x="15" y="72"/>
                </a:cubicBezTo>
                <a:cubicBezTo>
                  <a:pt x="15" y="72"/>
                  <a:pt x="15" y="72"/>
                  <a:pt x="14" y="72"/>
                </a:cubicBezTo>
                <a:cubicBezTo>
                  <a:pt x="14" y="72"/>
                  <a:pt x="14" y="72"/>
                  <a:pt x="13" y="72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59"/>
                  <a:pt x="0" y="58"/>
                  <a:pt x="0" y="58"/>
                </a:cubicBezTo>
                <a:cubicBezTo>
                  <a:pt x="0" y="57"/>
                  <a:pt x="1" y="57"/>
                  <a:pt x="1" y="57"/>
                </a:cubicBezTo>
                <a:cubicBezTo>
                  <a:pt x="9" y="57"/>
                  <a:pt x="9" y="57"/>
                  <a:pt x="9" y="57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0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19" y="1"/>
                  <a:pt x="19" y="2"/>
                </a:cubicBezTo>
                <a:cubicBezTo>
                  <a:pt x="19" y="57"/>
                  <a:pt x="19" y="57"/>
                  <a:pt x="19" y="57"/>
                </a:cubicBezTo>
                <a:cubicBezTo>
                  <a:pt x="27" y="57"/>
                  <a:pt x="27" y="57"/>
                  <a:pt x="27" y="57"/>
                </a:cubicBezTo>
                <a:cubicBezTo>
                  <a:pt x="28" y="57"/>
                  <a:pt x="28" y="57"/>
                  <a:pt x="28" y="58"/>
                </a:cubicBezTo>
                <a:cubicBezTo>
                  <a:pt x="28" y="59"/>
                  <a:pt x="28" y="59"/>
                  <a:pt x="28" y="59"/>
                </a:cubicBezTo>
                <a:close/>
                <a:moveTo>
                  <a:pt x="65" y="72"/>
                </a:moveTo>
                <a:cubicBezTo>
                  <a:pt x="54" y="72"/>
                  <a:pt x="54" y="72"/>
                  <a:pt x="54" y="72"/>
                </a:cubicBezTo>
                <a:cubicBezTo>
                  <a:pt x="54" y="68"/>
                  <a:pt x="54" y="68"/>
                  <a:pt x="54" y="68"/>
                </a:cubicBezTo>
                <a:cubicBezTo>
                  <a:pt x="57" y="68"/>
                  <a:pt x="57" y="68"/>
                  <a:pt x="57" y="68"/>
                </a:cubicBezTo>
                <a:cubicBezTo>
                  <a:pt x="55" y="62"/>
                  <a:pt x="55" y="62"/>
                  <a:pt x="55" y="62"/>
                </a:cubicBezTo>
                <a:cubicBezTo>
                  <a:pt x="45" y="62"/>
                  <a:pt x="45" y="62"/>
                  <a:pt x="45" y="62"/>
                </a:cubicBezTo>
                <a:cubicBezTo>
                  <a:pt x="43" y="68"/>
                  <a:pt x="43" y="68"/>
                  <a:pt x="43" y="68"/>
                </a:cubicBezTo>
                <a:cubicBezTo>
                  <a:pt x="46" y="68"/>
                  <a:pt x="46" y="68"/>
                  <a:pt x="46" y="68"/>
                </a:cubicBezTo>
                <a:cubicBezTo>
                  <a:pt x="46" y="72"/>
                  <a:pt x="46" y="72"/>
                  <a:pt x="46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5" y="68"/>
                  <a:pt x="35" y="68"/>
                  <a:pt x="35" y="68"/>
                </a:cubicBezTo>
                <a:cubicBezTo>
                  <a:pt x="38" y="68"/>
                  <a:pt x="38" y="68"/>
                  <a:pt x="38" y="68"/>
                </a:cubicBezTo>
                <a:cubicBezTo>
                  <a:pt x="47" y="41"/>
                  <a:pt x="47" y="41"/>
                  <a:pt x="47" y="41"/>
                </a:cubicBezTo>
                <a:cubicBezTo>
                  <a:pt x="53" y="41"/>
                  <a:pt x="53" y="41"/>
                  <a:pt x="53" y="41"/>
                </a:cubicBezTo>
                <a:cubicBezTo>
                  <a:pt x="63" y="68"/>
                  <a:pt x="63" y="68"/>
                  <a:pt x="63" y="68"/>
                </a:cubicBezTo>
                <a:cubicBezTo>
                  <a:pt x="65" y="68"/>
                  <a:pt x="65" y="68"/>
                  <a:pt x="65" y="68"/>
                </a:cubicBezTo>
                <a:lnTo>
                  <a:pt x="65" y="72"/>
                </a:lnTo>
                <a:close/>
                <a:moveTo>
                  <a:pt x="62" y="31"/>
                </a:moveTo>
                <a:cubicBezTo>
                  <a:pt x="38" y="31"/>
                  <a:pt x="38" y="31"/>
                  <a:pt x="38" y="31"/>
                </a:cubicBezTo>
                <a:cubicBezTo>
                  <a:pt x="38" y="28"/>
                  <a:pt x="38" y="28"/>
                  <a:pt x="38" y="28"/>
                </a:cubicBezTo>
                <a:cubicBezTo>
                  <a:pt x="53" y="6"/>
                  <a:pt x="53" y="6"/>
                  <a:pt x="53" y="6"/>
                </a:cubicBezTo>
                <a:cubicBezTo>
                  <a:pt x="54" y="6"/>
                  <a:pt x="54" y="5"/>
                  <a:pt x="54" y="5"/>
                </a:cubicBezTo>
                <a:cubicBezTo>
                  <a:pt x="55" y="5"/>
                  <a:pt x="55" y="5"/>
                  <a:pt x="55" y="5"/>
                </a:cubicBezTo>
                <a:cubicBezTo>
                  <a:pt x="55" y="5"/>
                  <a:pt x="55" y="5"/>
                  <a:pt x="55" y="5"/>
                </a:cubicBezTo>
                <a:cubicBezTo>
                  <a:pt x="54" y="5"/>
                  <a:pt x="54" y="5"/>
                  <a:pt x="54" y="5"/>
                </a:cubicBezTo>
                <a:cubicBezTo>
                  <a:pt x="54" y="5"/>
                  <a:pt x="53" y="5"/>
                  <a:pt x="53" y="5"/>
                </a:cubicBezTo>
                <a:cubicBezTo>
                  <a:pt x="43" y="5"/>
                  <a:pt x="43" y="5"/>
                  <a:pt x="43" y="5"/>
                </a:cubicBezTo>
                <a:cubicBezTo>
                  <a:pt x="43" y="10"/>
                  <a:pt x="43" y="10"/>
                  <a:pt x="43" y="10"/>
                </a:cubicBezTo>
                <a:cubicBezTo>
                  <a:pt x="39" y="10"/>
                  <a:pt x="39" y="10"/>
                  <a:pt x="39" y="10"/>
                </a:cubicBezTo>
                <a:cubicBezTo>
                  <a:pt x="39" y="0"/>
                  <a:pt x="39" y="0"/>
                  <a:pt x="3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4"/>
                  <a:pt x="61" y="4"/>
                  <a:pt x="61" y="4"/>
                </a:cubicBezTo>
                <a:cubicBezTo>
                  <a:pt x="47" y="25"/>
                  <a:pt x="47" y="25"/>
                  <a:pt x="47" y="25"/>
                </a:cubicBezTo>
                <a:cubicBezTo>
                  <a:pt x="46" y="26"/>
                  <a:pt x="46" y="26"/>
                  <a:pt x="46" y="26"/>
                </a:cubicBezTo>
                <a:cubicBezTo>
                  <a:pt x="45" y="27"/>
                  <a:pt x="45" y="27"/>
                  <a:pt x="45" y="27"/>
                </a:cubicBezTo>
                <a:cubicBezTo>
                  <a:pt x="45" y="27"/>
                  <a:pt x="45" y="27"/>
                  <a:pt x="45" y="27"/>
                </a:cubicBezTo>
                <a:cubicBezTo>
                  <a:pt x="46" y="27"/>
                  <a:pt x="46" y="27"/>
                  <a:pt x="46" y="27"/>
                </a:cubicBezTo>
                <a:cubicBezTo>
                  <a:pt x="46" y="27"/>
                  <a:pt x="47" y="27"/>
                  <a:pt x="47" y="27"/>
                </a:cubicBezTo>
                <a:cubicBezTo>
                  <a:pt x="57" y="27"/>
                  <a:pt x="57" y="27"/>
                  <a:pt x="57" y="27"/>
                </a:cubicBezTo>
                <a:cubicBezTo>
                  <a:pt x="57" y="22"/>
                  <a:pt x="57" y="22"/>
                  <a:pt x="57" y="22"/>
                </a:cubicBezTo>
                <a:cubicBezTo>
                  <a:pt x="62" y="22"/>
                  <a:pt x="62" y="22"/>
                  <a:pt x="62" y="22"/>
                </a:cubicBezTo>
                <a:lnTo>
                  <a:pt x="62" y="31"/>
                </a:lnTo>
                <a:close/>
                <a:moveTo>
                  <a:pt x="54" y="58"/>
                </a:moveTo>
                <a:cubicBezTo>
                  <a:pt x="51" y="49"/>
                  <a:pt x="51" y="49"/>
                  <a:pt x="51" y="49"/>
                </a:cubicBezTo>
                <a:cubicBezTo>
                  <a:pt x="50" y="47"/>
                  <a:pt x="50" y="47"/>
                  <a:pt x="50" y="47"/>
                </a:cubicBezTo>
                <a:cubicBezTo>
                  <a:pt x="50" y="47"/>
                  <a:pt x="50" y="47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50" y="47"/>
                  <a:pt x="50" y="47"/>
                </a:cubicBezTo>
                <a:cubicBezTo>
                  <a:pt x="50" y="48"/>
                  <a:pt x="50" y="48"/>
                  <a:pt x="50" y="49"/>
                </a:cubicBezTo>
                <a:cubicBezTo>
                  <a:pt x="47" y="58"/>
                  <a:pt x="47" y="58"/>
                  <a:pt x="47" y="58"/>
                </a:cubicBezTo>
                <a:lnTo>
                  <a:pt x="54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41" name="Freeform 137">
            <a:extLst>
              <a:ext uri="{FF2B5EF4-FFF2-40B4-BE49-F238E27FC236}">
                <a16:creationId xmlns:a16="http://schemas.microsoft.com/office/drawing/2014/main" id="{982DA4C0-D071-7945-AC42-59FCE57D5DC7}"/>
              </a:ext>
            </a:extLst>
          </p:cNvPr>
          <p:cNvSpPr>
            <a:spLocks/>
          </p:cNvSpPr>
          <p:nvPr/>
        </p:nvSpPr>
        <p:spPr bwMode="auto">
          <a:xfrm>
            <a:off x="8839200" y="3541713"/>
            <a:ext cx="144463" cy="79375"/>
          </a:xfrm>
          <a:custGeom>
            <a:avLst/>
            <a:gdLst>
              <a:gd name="T0" fmla="*/ 39 w 42"/>
              <a:gd name="T1" fmla="*/ 23 h 23"/>
              <a:gd name="T2" fmla="*/ 3 w 42"/>
              <a:gd name="T3" fmla="*/ 23 h 23"/>
              <a:gd name="T4" fmla="*/ 0 w 42"/>
              <a:gd name="T5" fmla="*/ 21 h 23"/>
              <a:gd name="T6" fmla="*/ 1 w 42"/>
              <a:gd name="T7" fmla="*/ 19 h 23"/>
              <a:gd name="T8" fmla="*/ 19 w 42"/>
              <a:gd name="T9" fmla="*/ 1 h 23"/>
              <a:gd name="T10" fmla="*/ 21 w 42"/>
              <a:gd name="T11" fmla="*/ 0 h 23"/>
              <a:gd name="T12" fmla="*/ 23 w 42"/>
              <a:gd name="T13" fmla="*/ 1 h 23"/>
              <a:gd name="T14" fmla="*/ 41 w 42"/>
              <a:gd name="T15" fmla="*/ 19 h 23"/>
              <a:gd name="T16" fmla="*/ 42 w 42"/>
              <a:gd name="T17" fmla="*/ 21 h 23"/>
              <a:gd name="T18" fmla="*/ 39 w 42"/>
              <a:gd name="T19" fmla="*/ 23 h 2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2" h="23">
                <a:moveTo>
                  <a:pt x="39" y="23"/>
                </a:moveTo>
                <a:cubicBezTo>
                  <a:pt x="3" y="23"/>
                  <a:pt x="3" y="23"/>
                  <a:pt x="3" y="23"/>
                </a:cubicBezTo>
                <a:cubicBezTo>
                  <a:pt x="2" y="23"/>
                  <a:pt x="0" y="22"/>
                  <a:pt x="0" y="21"/>
                </a:cubicBezTo>
                <a:cubicBezTo>
                  <a:pt x="0" y="20"/>
                  <a:pt x="1" y="19"/>
                  <a:pt x="1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20" y="0"/>
                  <a:pt x="20" y="0"/>
                  <a:pt x="21" y="0"/>
                </a:cubicBezTo>
                <a:cubicBezTo>
                  <a:pt x="22" y="0"/>
                  <a:pt x="22" y="0"/>
                  <a:pt x="23" y="1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2" y="20"/>
                  <a:pt x="42" y="21"/>
                </a:cubicBezTo>
                <a:cubicBezTo>
                  <a:pt x="42" y="22"/>
                  <a:pt x="40" y="23"/>
                  <a:pt x="39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42" name="Freeform 138">
            <a:extLst>
              <a:ext uri="{FF2B5EF4-FFF2-40B4-BE49-F238E27FC236}">
                <a16:creationId xmlns:a16="http://schemas.microsoft.com/office/drawing/2014/main" id="{3CFAF2AB-7502-1343-B5D4-AE4138F243DF}"/>
              </a:ext>
            </a:extLst>
          </p:cNvPr>
          <p:cNvSpPr>
            <a:spLocks/>
          </p:cNvSpPr>
          <p:nvPr/>
        </p:nvSpPr>
        <p:spPr bwMode="auto">
          <a:xfrm>
            <a:off x="65088" y="3927475"/>
            <a:ext cx="141287" cy="79375"/>
          </a:xfrm>
          <a:custGeom>
            <a:avLst/>
            <a:gdLst>
              <a:gd name="T0" fmla="*/ 38 w 41"/>
              <a:gd name="T1" fmla="*/ 23 h 23"/>
              <a:gd name="T2" fmla="*/ 2 w 41"/>
              <a:gd name="T3" fmla="*/ 23 h 23"/>
              <a:gd name="T4" fmla="*/ 0 w 41"/>
              <a:gd name="T5" fmla="*/ 21 h 23"/>
              <a:gd name="T6" fmla="*/ 1 w 41"/>
              <a:gd name="T7" fmla="*/ 19 h 23"/>
              <a:gd name="T8" fmla="*/ 19 w 41"/>
              <a:gd name="T9" fmla="*/ 1 h 23"/>
              <a:gd name="T10" fmla="*/ 20 w 41"/>
              <a:gd name="T11" fmla="*/ 0 h 23"/>
              <a:gd name="T12" fmla="*/ 22 w 41"/>
              <a:gd name="T13" fmla="*/ 1 h 23"/>
              <a:gd name="T14" fmla="*/ 40 w 41"/>
              <a:gd name="T15" fmla="*/ 19 h 23"/>
              <a:gd name="T16" fmla="*/ 41 w 41"/>
              <a:gd name="T17" fmla="*/ 21 h 23"/>
              <a:gd name="T18" fmla="*/ 38 w 41"/>
              <a:gd name="T19" fmla="*/ 23 h 2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1" h="23">
                <a:moveTo>
                  <a:pt x="38" y="23"/>
                </a:moveTo>
                <a:cubicBezTo>
                  <a:pt x="2" y="23"/>
                  <a:pt x="2" y="23"/>
                  <a:pt x="2" y="23"/>
                </a:cubicBezTo>
                <a:cubicBezTo>
                  <a:pt x="1" y="23"/>
                  <a:pt x="0" y="22"/>
                  <a:pt x="0" y="21"/>
                </a:cubicBezTo>
                <a:cubicBezTo>
                  <a:pt x="0" y="20"/>
                  <a:pt x="0" y="19"/>
                  <a:pt x="1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0"/>
                  <a:pt x="20" y="0"/>
                </a:cubicBezTo>
                <a:cubicBezTo>
                  <a:pt x="21" y="0"/>
                  <a:pt x="22" y="0"/>
                  <a:pt x="22" y="1"/>
                </a:cubicBezTo>
                <a:cubicBezTo>
                  <a:pt x="40" y="19"/>
                  <a:pt x="40" y="19"/>
                  <a:pt x="40" y="19"/>
                </a:cubicBezTo>
                <a:cubicBezTo>
                  <a:pt x="41" y="19"/>
                  <a:pt x="41" y="20"/>
                  <a:pt x="41" y="21"/>
                </a:cubicBezTo>
                <a:cubicBezTo>
                  <a:pt x="41" y="22"/>
                  <a:pt x="40" y="23"/>
                  <a:pt x="38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43" name="Freeform 139">
            <a:extLst>
              <a:ext uri="{FF2B5EF4-FFF2-40B4-BE49-F238E27FC236}">
                <a16:creationId xmlns:a16="http://schemas.microsoft.com/office/drawing/2014/main" id="{2A52FCDA-A044-2F4A-9081-AF079A21D49B}"/>
              </a:ext>
            </a:extLst>
          </p:cNvPr>
          <p:cNvSpPr>
            <a:spLocks noEditPoints="1"/>
          </p:cNvSpPr>
          <p:nvPr/>
        </p:nvSpPr>
        <p:spPr bwMode="auto">
          <a:xfrm>
            <a:off x="498475" y="3938588"/>
            <a:ext cx="168275" cy="209550"/>
          </a:xfrm>
          <a:custGeom>
            <a:avLst/>
            <a:gdLst>
              <a:gd name="T0" fmla="*/ 49 w 49"/>
              <a:gd name="T1" fmla="*/ 10 h 61"/>
              <a:gd name="T2" fmla="*/ 0 w 49"/>
              <a:gd name="T3" fmla="*/ 10 h 61"/>
              <a:gd name="T4" fmla="*/ 0 w 49"/>
              <a:gd name="T5" fmla="*/ 8 h 61"/>
              <a:gd name="T6" fmla="*/ 7 w 49"/>
              <a:gd name="T7" fmla="*/ 0 h 61"/>
              <a:gd name="T8" fmla="*/ 41 w 49"/>
              <a:gd name="T9" fmla="*/ 0 h 61"/>
              <a:gd name="T10" fmla="*/ 49 w 49"/>
              <a:gd name="T11" fmla="*/ 8 h 61"/>
              <a:gd name="T12" fmla="*/ 49 w 49"/>
              <a:gd name="T13" fmla="*/ 10 h 61"/>
              <a:gd name="T14" fmla="*/ 49 w 49"/>
              <a:gd name="T15" fmla="*/ 24 h 61"/>
              <a:gd name="T16" fmla="*/ 0 w 49"/>
              <a:gd name="T17" fmla="*/ 24 h 61"/>
              <a:gd name="T18" fmla="*/ 0 w 49"/>
              <a:gd name="T19" fmla="*/ 13 h 61"/>
              <a:gd name="T20" fmla="*/ 49 w 49"/>
              <a:gd name="T21" fmla="*/ 13 h 61"/>
              <a:gd name="T22" fmla="*/ 49 w 49"/>
              <a:gd name="T23" fmla="*/ 24 h 61"/>
              <a:gd name="T24" fmla="*/ 49 w 49"/>
              <a:gd name="T25" fmla="*/ 37 h 61"/>
              <a:gd name="T26" fmla="*/ 0 w 49"/>
              <a:gd name="T27" fmla="*/ 37 h 61"/>
              <a:gd name="T28" fmla="*/ 0 w 49"/>
              <a:gd name="T29" fmla="*/ 27 h 61"/>
              <a:gd name="T30" fmla="*/ 49 w 49"/>
              <a:gd name="T31" fmla="*/ 27 h 61"/>
              <a:gd name="T32" fmla="*/ 49 w 49"/>
              <a:gd name="T33" fmla="*/ 37 h 61"/>
              <a:gd name="T34" fmla="*/ 49 w 49"/>
              <a:gd name="T35" fmla="*/ 42 h 61"/>
              <a:gd name="T36" fmla="*/ 41 w 49"/>
              <a:gd name="T37" fmla="*/ 50 h 61"/>
              <a:gd name="T38" fmla="*/ 39 w 49"/>
              <a:gd name="T39" fmla="*/ 50 h 61"/>
              <a:gd name="T40" fmla="*/ 29 w 49"/>
              <a:gd name="T41" fmla="*/ 61 h 61"/>
              <a:gd name="T42" fmla="*/ 29 w 49"/>
              <a:gd name="T43" fmla="*/ 50 h 61"/>
              <a:gd name="T44" fmla="*/ 7 w 49"/>
              <a:gd name="T45" fmla="*/ 50 h 61"/>
              <a:gd name="T46" fmla="*/ 0 w 49"/>
              <a:gd name="T47" fmla="*/ 42 h 61"/>
              <a:gd name="T48" fmla="*/ 0 w 49"/>
              <a:gd name="T49" fmla="*/ 40 h 61"/>
              <a:gd name="T50" fmla="*/ 49 w 49"/>
              <a:gd name="T51" fmla="*/ 40 h 61"/>
              <a:gd name="T52" fmla="*/ 49 w 49"/>
              <a:gd name="T53" fmla="*/ 42 h 6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" h="61">
                <a:moveTo>
                  <a:pt x="49" y="10"/>
                </a:moveTo>
                <a:cubicBezTo>
                  <a:pt x="0" y="10"/>
                  <a:pt x="0" y="10"/>
                  <a:pt x="0" y="10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3" y="0"/>
                  <a:pt x="7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6" y="0"/>
                  <a:pt x="49" y="3"/>
                  <a:pt x="49" y="8"/>
                </a:cubicBezTo>
                <a:lnTo>
                  <a:pt x="49" y="10"/>
                </a:lnTo>
                <a:close/>
                <a:moveTo>
                  <a:pt x="49" y="24"/>
                </a:moveTo>
                <a:cubicBezTo>
                  <a:pt x="0" y="24"/>
                  <a:pt x="0" y="24"/>
                  <a:pt x="0" y="24"/>
                </a:cubicBezTo>
                <a:cubicBezTo>
                  <a:pt x="0" y="13"/>
                  <a:pt x="0" y="13"/>
                  <a:pt x="0" y="13"/>
                </a:cubicBezTo>
                <a:cubicBezTo>
                  <a:pt x="49" y="13"/>
                  <a:pt x="49" y="13"/>
                  <a:pt x="49" y="13"/>
                </a:cubicBezTo>
                <a:lnTo>
                  <a:pt x="49" y="24"/>
                </a:lnTo>
                <a:close/>
                <a:moveTo>
                  <a:pt x="49" y="37"/>
                </a:moveTo>
                <a:cubicBezTo>
                  <a:pt x="0" y="37"/>
                  <a:pt x="0" y="37"/>
                  <a:pt x="0" y="37"/>
                </a:cubicBezTo>
                <a:cubicBezTo>
                  <a:pt x="0" y="27"/>
                  <a:pt x="0" y="27"/>
                  <a:pt x="0" y="27"/>
                </a:cubicBezTo>
                <a:cubicBezTo>
                  <a:pt x="49" y="27"/>
                  <a:pt x="49" y="27"/>
                  <a:pt x="49" y="27"/>
                </a:cubicBezTo>
                <a:lnTo>
                  <a:pt x="49" y="37"/>
                </a:lnTo>
                <a:close/>
                <a:moveTo>
                  <a:pt x="49" y="42"/>
                </a:moveTo>
                <a:cubicBezTo>
                  <a:pt x="49" y="47"/>
                  <a:pt x="46" y="50"/>
                  <a:pt x="41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29" y="61"/>
                  <a:pt x="29" y="61"/>
                  <a:pt x="29" y="61"/>
                </a:cubicBezTo>
                <a:cubicBezTo>
                  <a:pt x="29" y="50"/>
                  <a:pt x="29" y="50"/>
                  <a:pt x="29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3" y="50"/>
                  <a:pt x="0" y="47"/>
                  <a:pt x="0" y="42"/>
                </a:cubicBezTo>
                <a:cubicBezTo>
                  <a:pt x="0" y="40"/>
                  <a:pt x="0" y="40"/>
                  <a:pt x="0" y="40"/>
                </a:cubicBezTo>
                <a:cubicBezTo>
                  <a:pt x="49" y="40"/>
                  <a:pt x="49" y="40"/>
                  <a:pt x="49" y="40"/>
                </a:cubicBezTo>
                <a:lnTo>
                  <a:pt x="49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44" name="Freeform 140">
            <a:extLst>
              <a:ext uri="{FF2B5EF4-FFF2-40B4-BE49-F238E27FC236}">
                <a16:creationId xmlns:a16="http://schemas.microsoft.com/office/drawing/2014/main" id="{0B2040C3-1485-2B44-AA4D-2D6E3B87EFCF}"/>
              </a:ext>
            </a:extLst>
          </p:cNvPr>
          <p:cNvSpPr>
            <a:spLocks noEditPoints="1"/>
          </p:cNvSpPr>
          <p:nvPr/>
        </p:nvSpPr>
        <p:spPr bwMode="auto">
          <a:xfrm>
            <a:off x="989013" y="3917950"/>
            <a:ext cx="247650" cy="212725"/>
          </a:xfrm>
          <a:custGeom>
            <a:avLst/>
            <a:gdLst>
              <a:gd name="T0" fmla="*/ 53 w 72"/>
              <a:gd name="T1" fmla="*/ 37 h 62"/>
              <a:gd name="T2" fmla="*/ 36 w 72"/>
              <a:gd name="T3" fmla="*/ 50 h 62"/>
              <a:gd name="T4" fmla="*/ 22 w 72"/>
              <a:gd name="T5" fmla="*/ 62 h 62"/>
              <a:gd name="T6" fmla="*/ 9 w 72"/>
              <a:gd name="T7" fmla="*/ 51 h 62"/>
              <a:gd name="T8" fmla="*/ 0 w 72"/>
              <a:gd name="T9" fmla="*/ 48 h 62"/>
              <a:gd name="T10" fmla="*/ 0 w 72"/>
              <a:gd name="T11" fmla="*/ 30 h 62"/>
              <a:gd name="T12" fmla="*/ 15 w 72"/>
              <a:gd name="T13" fmla="*/ 37 h 62"/>
              <a:gd name="T14" fmla="*/ 22 w 72"/>
              <a:gd name="T15" fmla="*/ 35 h 62"/>
              <a:gd name="T16" fmla="*/ 24 w 72"/>
              <a:gd name="T17" fmla="*/ 35 h 62"/>
              <a:gd name="T18" fmla="*/ 35 w 72"/>
              <a:gd name="T19" fmla="*/ 19 h 62"/>
              <a:gd name="T20" fmla="*/ 53 w 72"/>
              <a:gd name="T21" fmla="*/ 0 h 62"/>
              <a:gd name="T22" fmla="*/ 72 w 72"/>
              <a:gd name="T23" fmla="*/ 19 h 62"/>
              <a:gd name="T24" fmla="*/ 53 w 72"/>
              <a:gd name="T25" fmla="*/ 37 h 62"/>
              <a:gd name="T26" fmla="*/ 22 w 72"/>
              <a:gd name="T27" fmla="*/ 38 h 62"/>
              <a:gd name="T28" fmla="*/ 20 w 72"/>
              <a:gd name="T29" fmla="*/ 39 h 62"/>
              <a:gd name="T30" fmla="*/ 24 w 72"/>
              <a:gd name="T31" fmla="*/ 40 h 62"/>
              <a:gd name="T32" fmla="*/ 29 w 72"/>
              <a:gd name="T33" fmla="*/ 51 h 62"/>
              <a:gd name="T34" fmla="*/ 18 w 72"/>
              <a:gd name="T35" fmla="*/ 55 h 62"/>
              <a:gd name="T36" fmla="*/ 13 w 72"/>
              <a:gd name="T37" fmla="*/ 53 h 62"/>
              <a:gd name="T38" fmla="*/ 22 w 72"/>
              <a:gd name="T39" fmla="*/ 59 h 62"/>
              <a:gd name="T40" fmla="*/ 32 w 72"/>
              <a:gd name="T41" fmla="*/ 48 h 62"/>
              <a:gd name="T42" fmla="*/ 22 w 72"/>
              <a:gd name="T43" fmla="*/ 38 h 62"/>
              <a:gd name="T44" fmla="*/ 53 w 72"/>
              <a:gd name="T45" fmla="*/ 6 h 62"/>
              <a:gd name="T46" fmla="*/ 41 w 72"/>
              <a:gd name="T47" fmla="*/ 19 h 62"/>
              <a:gd name="T48" fmla="*/ 53 w 72"/>
              <a:gd name="T49" fmla="*/ 31 h 62"/>
              <a:gd name="T50" fmla="*/ 66 w 72"/>
              <a:gd name="T51" fmla="*/ 19 h 62"/>
              <a:gd name="T52" fmla="*/ 53 w 72"/>
              <a:gd name="T53" fmla="*/ 6 h 62"/>
              <a:gd name="T54" fmla="*/ 53 w 72"/>
              <a:gd name="T55" fmla="*/ 28 h 62"/>
              <a:gd name="T56" fmla="*/ 44 w 72"/>
              <a:gd name="T57" fmla="*/ 19 h 62"/>
              <a:gd name="T58" fmla="*/ 53 w 72"/>
              <a:gd name="T59" fmla="*/ 9 h 62"/>
              <a:gd name="T60" fmla="*/ 63 w 72"/>
              <a:gd name="T61" fmla="*/ 19 h 62"/>
              <a:gd name="T62" fmla="*/ 53 w 72"/>
              <a:gd name="T63" fmla="*/ 28 h 6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2" h="62">
                <a:moveTo>
                  <a:pt x="53" y="37"/>
                </a:moveTo>
                <a:cubicBezTo>
                  <a:pt x="36" y="50"/>
                  <a:pt x="36" y="50"/>
                  <a:pt x="36" y="50"/>
                </a:cubicBezTo>
                <a:cubicBezTo>
                  <a:pt x="35" y="57"/>
                  <a:pt x="29" y="62"/>
                  <a:pt x="22" y="62"/>
                </a:cubicBezTo>
                <a:cubicBezTo>
                  <a:pt x="16" y="62"/>
                  <a:pt x="10" y="58"/>
                  <a:pt x="9" y="5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0"/>
                  <a:pt x="0" y="30"/>
                  <a:pt x="0" y="30"/>
                </a:cubicBezTo>
                <a:cubicBezTo>
                  <a:pt x="15" y="37"/>
                  <a:pt x="15" y="37"/>
                  <a:pt x="15" y="37"/>
                </a:cubicBezTo>
                <a:cubicBezTo>
                  <a:pt x="17" y="36"/>
                  <a:pt x="20" y="35"/>
                  <a:pt x="22" y="35"/>
                </a:cubicBezTo>
                <a:cubicBezTo>
                  <a:pt x="23" y="35"/>
                  <a:pt x="23" y="35"/>
                  <a:pt x="24" y="35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9"/>
                  <a:pt x="43" y="0"/>
                  <a:pt x="53" y="0"/>
                </a:cubicBezTo>
                <a:cubicBezTo>
                  <a:pt x="64" y="0"/>
                  <a:pt x="72" y="9"/>
                  <a:pt x="72" y="19"/>
                </a:cubicBezTo>
                <a:cubicBezTo>
                  <a:pt x="72" y="29"/>
                  <a:pt x="64" y="37"/>
                  <a:pt x="53" y="37"/>
                </a:cubicBezTo>
                <a:close/>
                <a:moveTo>
                  <a:pt x="22" y="38"/>
                </a:moveTo>
                <a:cubicBezTo>
                  <a:pt x="22" y="38"/>
                  <a:pt x="21" y="39"/>
                  <a:pt x="20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8" y="42"/>
                  <a:pt x="30" y="47"/>
                  <a:pt x="29" y="51"/>
                </a:cubicBezTo>
                <a:cubicBezTo>
                  <a:pt x="27" y="55"/>
                  <a:pt x="22" y="57"/>
                  <a:pt x="18" y="55"/>
                </a:cubicBezTo>
                <a:cubicBezTo>
                  <a:pt x="17" y="55"/>
                  <a:pt x="15" y="54"/>
                  <a:pt x="13" y="53"/>
                </a:cubicBezTo>
                <a:cubicBezTo>
                  <a:pt x="15" y="56"/>
                  <a:pt x="18" y="59"/>
                  <a:pt x="22" y="59"/>
                </a:cubicBezTo>
                <a:cubicBezTo>
                  <a:pt x="28" y="59"/>
                  <a:pt x="32" y="54"/>
                  <a:pt x="32" y="48"/>
                </a:cubicBezTo>
                <a:cubicBezTo>
                  <a:pt x="32" y="43"/>
                  <a:pt x="28" y="38"/>
                  <a:pt x="22" y="38"/>
                </a:cubicBezTo>
                <a:close/>
                <a:moveTo>
                  <a:pt x="53" y="6"/>
                </a:moveTo>
                <a:cubicBezTo>
                  <a:pt x="47" y="6"/>
                  <a:pt x="41" y="12"/>
                  <a:pt x="41" y="19"/>
                </a:cubicBezTo>
                <a:cubicBezTo>
                  <a:pt x="41" y="26"/>
                  <a:pt x="47" y="31"/>
                  <a:pt x="53" y="31"/>
                </a:cubicBezTo>
                <a:cubicBezTo>
                  <a:pt x="60" y="31"/>
                  <a:pt x="66" y="26"/>
                  <a:pt x="66" y="19"/>
                </a:cubicBezTo>
                <a:cubicBezTo>
                  <a:pt x="66" y="12"/>
                  <a:pt x="60" y="6"/>
                  <a:pt x="53" y="6"/>
                </a:cubicBezTo>
                <a:close/>
                <a:moveTo>
                  <a:pt x="53" y="28"/>
                </a:moveTo>
                <a:cubicBezTo>
                  <a:pt x="48" y="28"/>
                  <a:pt x="44" y="24"/>
                  <a:pt x="44" y="19"/>
                </a:cubicBezTo>
                <a:cubicBezTo>
                  <a:pt x="44" y="13"/>
                  <a:pt x="48" y="9"/>
                  <a:pt x="53" y="9"/>
                </a:cubicBezTo>
                <a:cubicBezTo>
                  <a:pt x="59" y="9"/>
                  <a:pt x="63" y="13"/>
                  <a:pt x="63" y="19"/>
                </a:cubicBezTo>
                <a:cubicBezTo>
                  <a:pt x="63" y="24"/>
                  <a:pt x="59" y="28"/>
                  <a:pt x="53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45" name="Freeform 141">
            <a:extLst>
              <a:ext uri="{FF2B5EF4-FFF2-40B4-BE49-F238E27FC236}">
                <a16:creationId xmlns:a16="http://schemas.microsoft.com/office/drawing/2014/main" id="{75086D56-B06D-9843-8482-6852B327F59F}"/>
              </a:ext>
            </a:extLst>
          </p:cNvPr>
          <p:cNvSpPr>
            <a:spLocks noEditPoints="1"/>
          </p:cNvSpPr>
          <p:nvPr/>
        </p:nvSpPr>
        <p:spPr bwMode="auto">
          <a:xfrm>
            <a:off x="1484313" y="3917950"/>
            <a:ext cx="196850" cy="212725"/>
          </a:xfrm>
          <a:custGeom>
            <a:avLst/>
            <a:gdLst>
              <a:gd name="T0" fmla="*/ 52 w 57"/>
              <a:gd name="T1" fmla="*/ 31 h 62"/>
              <a:gd name="T2" fmla="*/ 52 w 57"/>
              <a:gd name="T3" fmla="*/ 47 h 62"/>
              <a:gd name="T4" fmla="*/ 34 w 57"/>
              <a:gd name="T5" fmla="*/ 62 h 62"/>
              <a:gd name="T6" fmla="*/ 16 w 57"/>
              <a:gd name="T7" fmla="*/ 47 h 62"/>
              <a:gd name="T8" fmla="*/ 16 w 57"/>
              <a:gd name="T9" fmla="*/ 41 h 62"/>
              <a:gd name="T10" fmla="*/ 0 w 57"/>
              <a:gd name="T11" fmla="*/ 26 h 62"/>
              <a:gd name="T12" fmla="*/ 0 w 57"/>
              <a:gd name="T13" fmla="*/ 6 h 62"/>
              <a:gd name="T14" fmla="*/ 3 w 57"/>
              <a:gd name="T15" fmla="*/ 3 h 62"/>
              <a:gd name="T16" fmla="*/ 4 w 57"/>
              <a:gd name="T17" fmla="*/ 3 h 62"/>
              <a:gd name="T18" fmla="*/ 8 w 57"/>
              <a:gd name="T19" fmla="*/ 0 h 62"/>
              <a:gd name="T20" fmla="*/ 13 w 57"/>
              <a:gd name="T21" fmla="*/ 6 h 62"/>
              <a:gd name="T22" fmla="*/ 8 w 57"/>
              <a:gd name="T23" fmla="*/ 11 h 62"/>
              <a:gd name="T24" fmla="*/ 6 w 57"/>
              <a:gd name="T25" fmla="*/ 10 h 62"/>
              <a:gd name="T26" fmla="*/ 6 w 57"/>
              <a:gd name="T27" fmla="*/ 26 h 62"/>
              <a:gd name="T28" fmla="*/ 18 w 57"/>
              <a:gd name="T29" fmla="*/ 36 h 62"/>
              <a:gd name="T30" fmla="*/ 31 w 57"/>
              <a:gd name="T31" fmla="*/ 26 h 62"/>
              <a:gd name="T32" fmla="*/ 31 w 57"/>
              <a:gd name="T33" fmla="*/ 10 h 62"/>
              <a:gd name="T34" fmla="*/ 29 w 57"/>
              <a:gd name="T35" fmla="*/ 11 h 62"/>
              <a:gd name="T36" fmla="*/ 24 w 57"/>
              <a:gd name="T37" fmla="*/ 6 h 62"/>
              <a:gd name="T38" fmla="*/ 29 w 57"/>
              <a:gd name="T39" fmla="*/ 0 h 62"/>
              <a:gd name="T40" fmla="*/ 33 w 57"/>
              <a:gd name="T41" fmla="*/ 3 h 62"/>
              <a:gd name="T42" fmla="*/ 34 w 57"/>
              <a:gd name="T43" fmla="*/ 3 h 62"/>
              <a:gd name="T44" fmla="*/ 36 w 57"/>
              <a:gd name="T45" fmla="*/ 6 h 62"/>
              <a:gd name="T46" fmla="*/ 36 w 57"/>
              <a:gd name="T47" fmla="*/ 26 h 62"/>
              <a:gd name="T48" fmla="*/ 21 w 57"/>
              <a:gd name="T49" fmla="*/ 41 h 62"/>
              <a:gd name="T50" fmla="*/ 21 w 57"/>
              <a:gd name="T51" fmla="*/ 47 h 62"/>
              <a:gd name="T52" fmla="*/ 34 w 57"/>
              <a:gd name="T53" fmla="*/ 57 h 62"/>
              <a:gd name="T54" fmla="*/ 47 w 57"/>
              <a:gd name="T55" fmla="*/ 47 h 62"/>
              <a:gd name="T56" fmla="*/ 47 w 57"/>
              <a:gd name="T57" fmla="*/ 31 h 62"/>
              <a:gd name="T58" fmla="*/ 42 w 57"/>
              <a:gd name="T59" fmla="*/ 24 h 62"/>
              <a:gd name="T60" fmla="*/ 49 w 57"/>
              <a:gd name="T61" fmla="*/ 16 h 62"/>
              <a:gd name="T62" fmla="*/ 57 w 57"/>
              <a:gd name="T63" fmla="*/ 24 h 62"/>
              <a:gd name="T64" fmla="*/ 52 w 57"/>
              <a:gd name="T65" fmla="*/ 31 h 62"/>
              <a:gd name="T66" fmla="*/ 49 w 57"/>
              <a:gd name="T67" fmla="*/ 21 h 62"/>
              <a:gd name="T68" fmla="*/ 47 w 57"/>
              <a:gd name="T69" fmla="*/ 24 h 62"/>
              <a:gd name="T70" fmla="*/ 49 w 57"/>
              <a:gd name="T71" fmla="*/ 26 h 62"/>
              <a:gd name="T72" fmla="*/ 52 w 57"/>
              <a:gd name="T73" fmla="*/ 24 h 62"/>
              <a:gd name="T74" fmla="*/ 49 w 57"/>
              <a:gd name="T75" fmla="*/ 21 h 6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7" h="62">
                <a:moveTo>
                  <a:pt x="52" y="31"/>
                </a:moveTo>
                <a:cubicBezTo>
                  <a:pt x="52" y="47"/>
                  <a:pt x="52" y="47"/>
                  <a:pt x="52" y="47"/>
                </a:cubicBezTo>
                <a:cubicBezTo>
                  <a:pt x="52" y="55"/>
                  <a:pt x="44" y="62"/>
                  <a:pt x="34" y="62"/>
                </a:cubicBezTo>
                <a:cubicBezTo>
                  <a:pt x="24" y="62"/>
                  <a:pt x="16" y="55"/>
                  <a:pt x="16" y="47"/>
                </a:cubicBezTo>
                <a:cubicBezTo>
                  <a:pt x="16" y="41"/>
                  <a:pt x="16" y="41"/>
                  <a:pt x="16" y="41"/>
                </a:cubicBezTo>
                <a:cubicBezTo>
                  <a:pt x="7" y="40"/>
                  <a:pt x="0" y="34"/>
                  <a:pt x="0" y="26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2" y="3"/>
                  <a:pt x="3" y="3"/>
                </a:cubicBezTo>
                <a:cubicBezTo>
                  <a:pt x="3" y="3"/>
                  <a:pt x="3" y="3"/>
                  <a:pt x="4" y="3"/>
                </a:cubicBezTo>
                <a:cubicBezTo>
                  <a:pt x="5" y="2"/>
                  <a:pt x="6" y="0"/>
                  <a:pt x="8" y="0"/>
                </a:cubicBezTo>
                <a:cubicBezTo>
                  <a:pt x="11" y="0"/>
                  <a:pt x="13" y="3"/>
                  <a:pt x="13" y="6"/>
                </a:cubicBezTo>
                <a:cubicBezTo>
                  <a:pt x="13" y="8"/>
                  <a:pt x="11" y="11"/>
                  <a:pt x="8" y="11"/>
                </a:cubicBezTo>
                <a:cubicBezTo>
                  <a:pt x="7" y="11"/>
                  <a:pt x="6" y="10"/>
                  <a:pt x="6" y="10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32"/>
                  <a:pt x="11" y="36"/>
                  <a:pt x="18" y="36"/>
                </a:cubicBezTo>
                <a:cubicBezTo>
                  <a:pt x="26" y="36"/>
                  <a:pt x="31" y="32"/>
                  <a:pt x="31" y="26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0" y="11"/>
                  <a:pt x="29" y="11"/>
                </a:cubicBezTo>
                <a:cubicBezTo>
                  <a:pt x="26" y="11"/>
                  <a:pt x="24" y="8"/>
                  <a:pt x="24" y="6"/>
                </a:cubicBezTo>
                <a:cubicBezTo>
                  <a:pt x="24" y="3"/>
                  <a:pt x="26" y="0"/>
                  <a:pt x="29" y="0"/>
                </a:cubicBezTo>
                <a:cubicBezTo>
                  <a:pt x="31" y="0"/>
                  <a:pt x="32" y="2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5" y="3"/>
                  <a:pt x="36" y="4"/>
                  <a:pt x="36" y="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34"/>
                  <a:pt x="30" y="40"/>
                  <a:pt x="21" y="41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52"/>
                  <a:pt x="27" y="57"/>
                  <a:pt x="34" y="57"/>
                </a:cubicBezTo>
                <a:cubicBezTo>
                  <a:pt x="41" y="57"/>
                  <a:pt x="47" y="52"/>
                  <a:pt x="47" y="47"/>
                </a:cubicBezTo>
                <a:cubicBezTo>
                  <a:pt x="47" y="31"/>
                  <a:pt x="47" y="31"/>
                  <a:pt x="47" y="31"/>
                </a:cubicBezTo>
                <a:cubicBezTo>
                  <a:pt x="44" y="30"/>
                  <a:pt x="42" y="27"/>
                  <a:pt x="42" y="24"/>
                </a:cubicBezTo>
                <a:cubicBezTo>
                  <a:pt x="42" y="19"/>
                  <a:pt x="45" y="16"/>
                  <a:pt x="49" y="16"/>
                </a:cubicBezTo>
                <a:cubicBezTo>
                  <a:pt x="54" y="16"/>
                  <a:pt x="57" y="19"/>
                  <a:pt x="57" y="24"/>
                </a:cubicBezTo>
                <a:cubicBezTo>
                  <a:pt x="57" y="27"/>
                  <a:pt x="55" y="30"/>
                  <a:pt x="52" y="31"/>
                </a:cubicBezTo>
                <a:close/>
                <a:moveTo>
                  <a:pt x="49" y="21"/>
                </a:moveTo>
                <a:cubicBezTo>
                  <a:pt x="48" y="21"/>
                  <a:pt x="47" y="22"/>
                  <a:pt x="47" y="24"/>
                </a:cubicBezTo>
                <a:cubicBezTo>
                  <a:pt x="47" y="25"/>
                  <a:pt x="48" y="26"/>
                  <a:pt x="49" y="26"/>
                </a:cubicBezTo>
                <a:cubicBezTo>
                  <a:pt x="51" y="26"/>
                  <a:pt x="52" y="25"/>
                  <a:pt x="52" y="24"/>
                </a:cubicBezTo>
                <a:cubicBezTo>
                  <a:pt x="52" y="22"/>
                  <a:pt x="51" y="21"/>
                  <a:pt x="49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46" name="Freeform 142">
            <a:extLst>
              <a:ext uri="{FF2B5EF4-FFF2-40B4-BE49-F238E27FC236}">
                <a16:creationId xmlns:a16="http://schemas.microsoft.com/office/drawing/2014/main" id="{75A9B5A9-B9AA-3B41-AF16-2D266C413352}"/>
              </a:ext>
            </a:extLst>
          </p:cNvPr>
          <p:cNvSpPr>
            <a:spLocks noEditPoints="1"/>
          </p:cNvSpPr>
          <p:nvPr/>
        </p:nvSpPr>
        <p:spPr bwMode="auto">
          <a:xfrm>
            <a:off x="1979613" y="3917950"/>
            <a:ext cx="209550" cy="212725"/>
          </a:xfrm>
          <a:custGeom>
            <a:avLst/>
            <a:gdLst>
              <a:gd name="T0" fmla="*/ 31 w 61"/>
              <a:gd name="T1" fmla="*/ 62 h 62"/>
              <a:gd name="T2" fmla="*/ 0 w 61"/>
              <a:gd name="T3" fmla="*/ 31 h 62"/>
              <a:gd name="T4" fmla="*/ 31 w 61"/>
              <a:gd name="T5" fmla="*/ 0 h 62"/>
              <a:gd name="T6" fmla="*/ 61 w 61"/>
              <a:gd name="T7" fmla="*/ 31 h 62"/>
              <a:gd name="T8" fmla="*/ 31 w 61"/>
              <a:gd name="T9" fmla="*/ 62 h 62"/>
              <a:gd name="T10" fmla="*/ 38 w 61"/>
              <a:gd name="T11" fmla="*/ 28 h 62"/>
              <a:gd name="T12" fmla="*/ 38 w 61"/>
              <a:gd name="T13" fmla="*/ 25 h 62"/>
              <a:gd name="T14" fmla="*/ 30 w 61"/>
              <a:gd name="T15" fmla="*/ 18 h 62"/>
              <a:gd name="T16" fmla="*/ 22 w 61"/>
              <a:gd name="T17" fmla="*/ 25 h 62"/>
              <a:gd name="T18" fmla="*/ 22 w 61"/>
              <a:gd name="T19" fmla="*/ 37 h 62"/>
              <a:gd name="T20" fmla="*/ 21 w 61"/>
              <a:gd name="T21" fmla="*/ 39 h 62"/>
              <a:gd name="T22" fmla="*/ 19 w 61"/>
              <a:gd name="T23" fmla="*/ 37 h 62"/>
              <a:gd name="T24" fmla="*/ 19 w 61"/>
              <a:gd name="T25" fmla="*/ 32 h 62"/>
              <a:gd name="T26" fmla="*/ 13 w 61"/>
              <a:gd name="T27" fmla="*/ 32 h 62"/>
              <a:gd name="T28" fmla="*/ 13 w 61"/>
              <a:gd name="T29" fmla="*/ 37 h 62"/>
              <a:gd name="T30" fmla="*/ 21 w 61"/>
              <a:gd name="T31" fmla="*/ 45 h 62"/>
              <a:gd name="T32" fmla="*/ 28 w 61"/>
              <a:gd name="T33" fmla="*/ 37 h 62"/>
              <a:gd name="T34" fmla="*/ 28 w 61"/>
              <a:gd name="T35" fmla="*/ 26 h 62"/>
              <a:gd name="T36" fmla="*/ 30 w 61"/>
              <a:gd name="T37" fmla="*/ 24 h 62"/>
              <a:gd name="T38" fmla="*/ 32 w 61"/>
              <a:gd name="T39" fmla="*/ 26 h 62"/>
              <a:gd name="T40" fmla="*/ 32 w 61"/>
              <a:gd name="T41" fmla="*/ 28 h 62"/>
              <a:gd name="T42" fmla="*/ 35 w 61"/>
              <a:gd name="T43" fmla="*/ 29 h 62"/>
              <a:gd name="T44" fmla="*/ 38 w 61"/>
              <a:gd name="T45" fmla="*/ 28 h 62"/>
              <a:gd name="T46" fmla="*/ 48 w 61"/>
              <a:gd name="T47" fmla="*/ 32 h 62"/>
              <a:gd name="T48" fmla="*/ 42 w 61"/>
              <a:gd name="T49" fmla="*/ 32 h 62"/>
              <a:gd name="T50" fmla="*/ 42 w 61"/>
              <a:gd name="T51" fmla="*/ 37 h 62"/>
              <a:gd name="T52" fmla="*/ 40 w 61"/>
              <a:gd name="T53" fmla="*/ 39 h 62"/>
              <a:gd name="T54" fmla="*/ 38 w 61"/>
              <a:gd name="T55" fmla="*/ 37 h 62"/>
              <a:gd name="T56" fmla="*/ 38 w 61"/>
              <a:gd name="T57" fmla="*/ 32 h 62"/>
              <a:gd name="T58" fmla="*/ 35 w 61"/>
              <a:gd name="T59" fmla="*/ 33 h 62"/>
              <a:gd name="T60" fmla="*/ 32 w 61"/>
              <a:gd name="T61" fmla="*/ 32 h 62"/>
              <a:gd name="T62" fmla="*/ 32 w 61"/>
              <a:gd name="T63" fmla="*/ 37 h 62"/>
              <a:gd name="T64" fmla="*/ 40 w 61"/>
              <a:gd name="T65" fmla="*/ 45 h 62"/>
              <a:gd name="T66" fmla="*/ 48 w 61"/>
              <a:gd name="T67" fmla="*/ 37 h 62"/>
              <a:gd name="T68" fmla="*/ 48 w 61"/>
              <a:gd name="T69" fmla="*/ 32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8" y="28"/>
                </a:moveTo>
                <a:cubicBezTo>
                  <a:pt x="38" y="25"/>
                  <a:pt x="38" y="25"/>
                  <a:pt x="38" y="25"/>
                </a:cubicBezTo>
                <a:cubicBezTo>
                  <a:pt x="38" y="21"/>
                  <a:pt x="35" y="18"/>
                  <a:pt x="30" y="18"/>
                </a:cubicBezTo>
                <a:cubicBezTo>
                  <a:pt x="26" y="18"/>
                  <a:pt x="22" y="21"/>
                  <a:pt x="22" y="25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8"/>
                  <a:pt x="22" y="39"/>
                  <a:pt x="21" y="39"/>
                </a:cubicBezTo>
                <a:cubicBezTo>
                  <a:pt x="19" y="39"/>
                  <a:pt x="19" y="38"/>
                  <a:pt x="19" y="37"/>
                </a:cubicBezTo>
                <a:cubicBezTo>
                  <a:pt x="19" y="32"/>
                  <a:pt x="19" y="32"/>
                  <a:pt x="19" y="32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41"/>
                  <a:pt x="16" y="45"/>
                  <a:pt x="21" y="45"/>
                </a:cubicBezTo>
                <a:cubicBezTo>
                  <a:pt x="25" y="45"/>
                  <a:pt x="28" y="41"/>
                  <a:pt x="28" y="37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5"/>
                  <a:pt x="29" y="24"/>
                  <a:pt x="30" y="24"/>
                </a:cubicBezTo>
                <a:cubicBezTo>
                  <a:pt x="31" y="24"/>
                  <a:pt x="32" y="25"/>
                  <a:pt x="32" y="26"/>
                </a:cubicBezTo>
                <a:cubicBezTo>
                  <a:pt x="32" y="28"/>
                  <a:pt x="32" y="28"/>
                  <a:pt x="32" y="28"/>
                </a:cubicBezTo>
                <a:cubicBezTo>
                  <a:pt x="35" y="29"/>
                  <a:pt x="35" y="29"/>
                  <a:pt x="35" y="29"/>
                </a:cubicBezTo>
                <a:lnTo>
                  <a:pt x="38" y="28"/>
                </a:lnTo>
                <a:close/>
                <a:moveTo>
                  <a:pt x="48" y="32"/>
                </a:moveTo>
                <a:cubicBezTo>
                  <a:pt x="42" y="32"/>
                  <a:pt x="42" y="32"/>
                  <a:pt x="42" y="32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8"/>
                  <a:pt x="41" y="39"/>
                  <a:pt x="40" y="39"/>
                </a:cubicBezTo>
                <a:cubicBezTo>
                  <a:pt x="39" y="39"/>
                  <a:pt x="38" y="38"/>
                  <a:pt x="38" y="37"/>
                </a:cubicBezTo>
                <a:cubicBezTo>
                  <a:pt x="38" y="32"/>
                  <a:pt x="38" y="32"/>
                  <a:pt x="38" y="32"/>
                </a:cubicBezTo>
                <a:cubicBezTo>
                  <a:pt x="35" y="33"/>
                  <a:pt x="35" y="33"/>
                  <a:pt x="35" y="33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41"/>
                  <a:pt x="36" y="45"/>
                  <a:pt x="40" y="45"/>
                </a:cubicBezTo>
                <a:cubicBezTo>
                  <a:pt x="44" y="45"/>
                  <a:pt x="48" y="41"/>
                  <a:pt x="48" y="37"/>
                </a:cubicBezTo>
                <a:cubicBezTo>
                  <a:pt x="48" y="37"/>
                  <a:pt x="48" y="37"/>
                  <a:pt x="48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47" name="Freeform 143">
            <a:extLst>
              <a:ext uri="{FF2B5EF4-FFF2-40B4-BE49-F238E27FC236}">
                <a16:creationId xmlns:a16="http://schemas.microsoft.com/office/drawing/2014/main" id="{487CEC14-6410-BF49-8A97-D7AD232F23DC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3921125"/>
            <a:ext cx="209550" cy="192088"/>
          </a:xfrm>
          <a:custGeom>
            <a:avLst/>
            <a:gdLst>
              <a:gd name="T0" fmla="*/ 36 w 61"/>
              <a:gd name="T1" fmla="*/ 56 h 56"/>
              <a:gd name="T2" fmla="*/ 26 w 61"/>
              <a:gd name="T3" fmla="*/ 56 h 56"/>
              <a:gd name="T4" fmla="*/ 19 w 61"/>
              <a:gd name="T5" fmla="*/ 46 h 56"/>
              <a:gd name="T6" fmla="*/ 18 w 61"/>
              <a:gd name="T7" fmla="*/ 44 h 56"/>
              <a:gd name="T8" fmla="*/ 18 w 61"/>
              <a:gd name="T9" fmla="*/ 43 h 56"/>
              <a:gd name="T10" fmla="*/ 18 w 61"/>
              <a:gd name="T11" fmla="*/ 43 h 56"/>
              <a:gd name="T12" fmla="*/ 18 w 61"/>
              <a:gd name="T13" fmla="*/ 44 h 56"/>
              <a:gd name="T14" fmla="*/ 17 w 61"/>
              <a:gd name="T15" fmla="*/ 46 h 56"/>
              <a:gd name="T16" fmla="*/ 10 w 61"/>
              <a:gd name="T17" fmla="*/ 56 h 56"/>
              <a:gd name="T18" fmla="*/ 0 w 61"/>
              <a:gd name="T19" fmla="*/ 56 h 56"/>
              <a:gd name="T20" fmla="*/ 0 w 61"/>
              <a:gd name="T21" fmla="*/ 49 h 56"/>
              <a:gd name="T22" fmla="*/ 5 w 61"/>
              <a:gd name="T23" fmla="*/ 49 h 56"/>
              <a:gd name="T24" fmla="*/ 13 w 61"/>
              <a:gd name="T25" fmla="*/ 38 h 56"/>
              <a:gd name="T26" fmla="*/ 6 w 61"/>
              <a:gd name="T27" fmla="*/ 27 h 56"/>
              <a:gd name="T28" fmla="*/ 0 w 61"/>
              <a:gd name="T29" fmla="*/ 27 h 56"/>
              <a:gd name="T30" fmla="*/ 0 w 61"/>
              <a:gd name="T31" fmla="*/ 20 h 56"/>
              <a:gd name="T32" fmla="*/ 11 w 61"/>
              <a:gd name="T33" fmla="*/ 20 h 56"/>
              <a:gd name="T34" fmla="*/ 17 w 61"/>
              <a:gd name="T35" fmla="*/ 29 h 56"/>
              <a:gd name="T36" fmla="*/ 18 w 61"/>
              <a:gd name="T37" fmla="*/ 31 h 56"/>
              <a:gd name="T38" fmla="*/ 18 w 61"/>
              <a:gd name="T39" fmla="*/ 32 h 56"/>
              <a:gd name="T40" fmla="*/ 18 w 61"/>
              <a:gd name="T41" fmla="*/ 32 h 56"/>
              <a:gd name="T42" fmla="*/ 19 w 61"/>
              <a:gd name="T43" fmla="*/ 31 h 56"/>
              <a:gd name="T44" fmla="*/ 20 w 61"/>
              <a:gd name="T45" fmla="*/ 29 h 56"/>
              <a:gd name="T46" fmla="*/ 25 w 61"/>
              <a:gd name="T47" fmla="*/ 20 h 56"/>
              <a:gd name="T48" fmla="*/ 36 w 61"/>
              <a:gd name="T49" fmla="*/ 20 h 56"/>
              <a:gd name="T50" fmla="*/ 36 w 61"/>
              <a:gd name="T51" fmla="*/ 27 h 56"/>
              <a:gd name="T52" fmla="*/ 31 w 61"/>
              <a:gd name="T53" fmla="*/ 27 h 56"/>
              <a:gd name="T54" fmla="*/ 23 w 61"/>
              <a:gd name="T55" fmla="*/ 37 h 56"/>
              <a:gd name="T56" fmla="*/ 31 w 61"/>
              <a:gd name="T57" fmla="*/ 49 h 56"/>
              <a:gd name="T58" fmla="*/ 36 w 61"/>
              <a:gd name="T59" fmla="*/ 49 h 56"/>
              <a:gd name="T60" fmla="*/ 36 w 61"/>
              <a:gd name="T61" fmla="*/ 56 h 56"/>
              <a:gd name="T62" fmla="*/ 61 w 61"/>
              <a:gd name="T63" fmla="*/ 30 h 56"/>
              <a:gd name="T64" fmla="*/ 41 w 61"/>
              <a:gd name="T65" fmla="*/ 30 h 56"/>
              <a:gd name="T66" fmla="*/ 41 w 61"/>
              <a:gd name="T67" fmla="*/ 29 h 56"/>
              <a:gd name="T68" fmla="*/ 40 w 61"/>
              <a:gd name="T69" fmla="*/ 27 h 56"/>
              <a:gd name="T70" fmla="*/ 54 w 61"/>
              <a:gd name="T71" fmla="*/ 10 h 56"/>
              <a:gd name="T72" fmla="*/ 50 w 61"/>
              <a:gd name="T73" fmla="*/ 6 h 56"/>
              <a:gd name="T74" fmla="*/ 47 w 61"/>
              <a:gd name="T75" fmla="*/ 8 h 56"/>
              <a:gd name="T76" fmla="*/ 45 w 61"/>
              <a:gd name="T77" fmla="*/ 9 h 56"/>
              <a:gd name="T78" fmla="*/ 41 w 61"/>
              <a:gd name="T79" fmla="*/ 6 h 56"/>
              <a:gd name="T80" fmla="*/ 43 w 61"/>
              <a:gd name="T81" fmla="*/ 3 h 56"/>
              <a:gd name="T82" fmla="*/ 51 w 61"/>
              <a:gd name="T83" fmla="*/ 0 h 56"/>
              <a:gd name="T84" fmla="*/ 61 w 61"/>
              <a:gd name="T85" fmla="*/ 9 h 56"/>
              <a:gd name="T86" fmla="*/ 47 w 61"/>
              <a:gd name="T87" fmla="*/ 25 h 56"/>
              <a:gd name="T88" fmla="*/ 56 w 61"/>
              <a:gd name="T89" fmla="*/ 25 h 56"/>
              <a:gd name="T90" fmla="*/ 56 w 61"/>
              <a:gd name="T91" fmla="*/ 22 h 56"/>
              <a:gd name="T92" fmla="*/ 61 w 61"/>
              <a:gd name="T93" fmla="*/ 22 h 56"/>
              <a:gd name="T94" fmla="*/ 61 w 61"/>
              <a:gd name="T95" fmla="*/ 30 h 5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" h="56">
                <a:moveTo>
                  <a:pt x="36" y="56"/>
                </a:moveTo>
                <a:cubicBezTo>
                  <a:pt x="26" y="56"/>
                  <a:pt x="26" y="56"/>
                  <a:pt x="26" y="56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44"/>
                  <a:pt x="18" y="44"/>
                  <a:pt x="18" y="43"/>
                </a:cubicBezTo>
                <a:cubicBezTo>
                  <a:pt x="18" y="43"/>
                  <a:pt x="18" y="43"/>
                  <a:pt x="18" y="43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5"/>
                  <a:pt x="17" y="45"/>
                  <a:pt x="17" y="46"/>
                </a:cubicBezTo>
                <a:cubicBezTo>
                  <a:pt x="10" y="56"/>
                  <a:pt x="10" y="56"/>
                  <a:pt x="1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49"/>
                  <a:pt x="0" y="49"/>
                  <a:pt x="0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13" y="38"/>
                  <a:pt x="13" y="38"/>
                  <a:pt x="13" y="38"/>
                </a:cubicBezTo>
                <a:cubicBezTo>
                  <a:pt x="6" y="27"/>
                  <a:pt x="6" y="27"/>
                  <a:pt x="6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0"/>
                  <a:pt x="0" y="20"/>
                  <a:pt x="0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30"/>
                  <a:pt x="17" y="30"/>
                  <a:pt x="18" y="31"/>
                </a:cubicBezTo>
                <a:cubicBezTo>
                  <a:pt x="18" y="31"/>
                  <a:pt x="18" y="31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1"/>
                  <a:pt x="18" y="31"/>
                  <a:pt x="19" y="31"/>
                </a:cubicBezTo>
                <a:cubicBezTo>
                  <a:pt x="20" y="29"/>
                  <a:pt x="20" y="29"/>
                  <a:pt x="20" y="29"/>
                </a:cubicBezTo>
                <a:cubicBezTo>
                  <a:pt x="25" y="20"/>
                  <a:pt x="25" y="20"/>
                  <a:pt x="25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7"/>
                  <a:pt x="36" y="27"/>
                  <a:pt x="36" y="27"/>
                </a:cubicBezTo>
                <a:cubicBezTo>
                  <a:pt x="31" y="27"/>
                  <a:pt x="31" y="27"/>
                  <a:pt x="31" y="27"/>
                </a:cubicBezTo>
                <a:cubicBezTo>
                  <a:pt x="23" y="37"/>
                  <a:pt x="23" y="37"/>
                  <a:pt x="23" y="37"/>
                </a:cubicBezTo>
                <a:cubicBezTo>
                  <a:pt x="31" y="49"/>
                  <a:pt x="31" y="49"/>
                  <a:pt x="31" y="49"/>
                </a:cubicBezTo>
                <a:cubicBezTo>
                  <a:pt x="36" y="49"/>
                  <a:pt x="36" y="49"/>
                  <a:pt x="36" y="49"/>
                </a:cubicBezTo>
                <a:lnTo>
                  <a:pt x="36" y="56"/>
                </a:lnTo>
                <a:close/>
                <a:moveTo>
                  <a:pt x="61" y="30"/>
                </a:moveTo>
                <a:cubicBezTo>
                  <a:pt x="41" y="30"/>
                  <a:pt x="41" y="30"/>
                  <a:pt x="41" y="30"/>
                </a:cubicBezTo>
                <a:cubicBezTo>
                  <a:pt x="41" y="29"/>
                  <a:pt x="41" y="29"/>
                  <a:pt x="41" y="29"/>
                </a:cubicBezTo>
                <a:cubicBezTo>
                  <a:pt x="41" y="29"/>
                  <a:pt x="40" y="28"/>
                  <a:pt x="40" y="27"/>
                </a:cubicBezTo>
                <a:cubicBezTo>
                  <a:pt x="40" y="16"/>
                  <a:pt x="54" y="15"/>
                  <a:pt x="54" y="10"/>
                </a:cubicBezTo>
                <a:cubicBezTo>
                  <a:pt x="54" y="8"/>
                  <a:pt x="53" y="6"/>
                  <a:pt x="50" y="6"/>
                </a:cubicBezTo>
                <a:cubicBezTo>
                  <a:pt x="49" y="6"/>
                  <a:pt x="48" y="7"/>
                  <a:pt x="47" y="8"/>
                </a:cubicBezTo>
                <a:cubicBezTo>
                  <a:pt x="46" y="8"/>
                  <a:pt x="46" y="9"/>
                  <a:pt x="45" y="9"/>
                </a:cubicBezTo>
                <a:cubicBezTo>
                  <a:pt x="41" y="6"/>
                  <a:pt x="41" y="6"/>
                  <a:pt x="41" y="6"/>
                </a:cubicBezTo>
                <a:cubicBezTo>
                  <a:pt x="42" y="5"/>
                  <a:pt x="42" y="4"/>
                  <a:pt x="43" y="3"/>
                </a:cubicBezTo>
                <a:cubicBezTo>
                  <a:pt x="45" y="2"/>
                  <a:pt x="48" y="0"/>
                  <a:pt x="51" y="0"/>
                </a:cubicBezTo>
                <a:cubicBezTo>
                  <a:pt x="57" y="0"/>
                  <a:pt x="61" y="4"/>
                  <a:pt x="61" y="9"/>
                </a:cubicBezTo>
                <a:cubicBezTo>
                  <a:pt x="61" y="19"/>
                  <a:pt x="48" y="19"/>
                  <a:pt x="47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56" y="22"/>
                  <a:pt x="56" y="22"/>
                  <a:pt x="56" y="22"/>
                </a:cubicBezTo>
                <a:cubicBezTo>
                  <a:pt x="61" y="22"/>
                  <a:pt x="61" y="22"/>
                  <a:pt x="61" y="22"/>
                </a:cubicBezTo>
                <a:lnTo>
                  <a:pt x="61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48" name="Freeform 144">
            <a:extLst>
              <a:ext uri="{FF2B5EF4-FFF2-40B4-BE49-F238E27FC236}">
                <a16:creationId xmlns:a16="http://schemas.microsoft.com/office/drawing/2014/main" id="{1EA110F8-3C9C-944B-B140-0B0D791E2653}"/>
              </a:ext>
            </a:extLst>
          </p:cNvPr>
          <p:cNvSpPr>
            <a:spLocks noEditPoints="1"/>
          </p:cNvSpPr>
          <p:nvPr/>
        </p:nvSpPr>
        <p:spPr bwMode="auto">
          <a:xfrm>
            <a:off x="2968625" y="3938588"/>
            <a:ext cx="247650" cy="192087"/>
          </a:xfrm>
          <a:custGeom>
            <a:avLst/>
            <a:gdLst>
              <a:gd name="T0" fmla="*/ 67 w 72"/>
              <a:gd name="T1" fmla="*/ 55 h 56"/>
              <a:gd name="T2" fmla="*/ 65 w 72"/>
              <a:gd name="T3" fmla="*/ 56 h 56"/>
              <a:gd name="T4" fmla="*/ 8 w 72"/>
              <a:gd name="T5" fmla="*/ 56 h 56"/>
              <a:gd name="T6" fmla="*/ 6 w 72"/>
              <a:gd name="T7" fmla="*/ 55 h 56"/>
              <a:gd name="T8" fmla="*/ 0 w 72"/>
              <a:gd name="T9" fmla="*/ 36 h 56"/>
              <a:gd name="T10" fmla="*/ 36 w 72"/>
              <a:gd name="T11" fmla="*/ 0 h 56"/>
              <a:gd name="T12" fmla="*/ 72 w 72"/>
              <a:gd name="T13" fmla="*/ 36 h 56"/>
              <a:gd name="T14" fmla="*/ 67 w 72"/>
              <a:gd name="T15" fmla="*/ 55 h 56"/>
              <a:gd name="T16" fmla="*/ 11 w 72"/>
              <a:gd name="T17" fmla="*/ 30 h 56"/>
              <a:gd name="T18" fmla="*/ 6 w 72"/>
              <a:gd name="T19" fmla="*/ 36 h 56"/>
              <a:gd name="T20" fmla="*/ 11 w 72"/>
              <a:gd name="T21" fmla="*/ 41 h 56"/>
              <a:gd name="T22" fmla="*/ 16 w 72"/>
              <a:gd name="T23" fmla="*/ 36 h 56"/>
              <a:gd name="T24" fmla="*/ 11 w 72"/>
              <a:gd name="T25" fmla="*/ 30 h 56"/>
              <a:gd name="T26" fmla="*/ 18 w 72"/>
              <a:gd name="T27" fmla="*/ 12 h 56"/>
              <a:gd name="T28" fmla="*/ 13 w 72"/>
              <a:gd name="T29" fmla="*/ 18 h 56"/>
              <a:gd name="T30" fmla="*/ 18 w 72"/>
              <a:gd name="T31" fmla="*/ 23 h 56"/>
              <a:gd name="T32" fmla="*/ 24 w 72"/>
              <a:gd name="T33" fmla="*/ 18 h 56"/>
              <a:gd name="T34" fmla="*/ 18 w 72"/>
              <a:gd name="T35" fmla="*/ 12 h 56"/>
              <a:gd name="T36" fmla="*/ 45 w 72"/>
              <a:gd name="T37" fmla="*/ 22 h 56"/>
              <a:gd name="T38" fmla="*/ 43 w 72"/>
              <a:gd name="T39" fmla="*/ 18 h 56"/>
              <a:gd name="T40" fmla="*/ 40 w 72"/>
              <a:gd name="T41" fmla="*/ 20 h 56"/>
              <a:gd name="T42" fmla="*/ 36 w 72"/>
              <a:gd name="T43" fmla="*/ 36 h 56"/>
              <a:gd name="T44" fmla="*/ 29 w 72"/>
              <a:gd name="T45" fmla="*/ 41 h 56"/>
              <a:gd name="T46" fmla="*/ 34 w 72"/>
              <a:gd name="T47" fmla="*/ 51 h 56"/>
              <a:gd name="T48" fmla="*/ 44 w 72"/>
              <a:gd name="T49" fmla="*/ 45 h 56"/>
              <a:gd name="T50" fmla="*/ 41 w 72"/>
              <a:gd name="T51" fmla="*/ 37 h 56"/>
              <a:gd name="T52" fmla="*/ 45 w 72"/>
              <a:gd name="T53" fmla="*/ 22 h 56"/>
              <a:gd name="T54" fmla="*/ 36 w 72"/>
              <a:gd name="T55" fmla="*/ 5 h 56"/>
              <a:gd name="T56" fmla="*/ 31 w 72"/>
              <a:gd name="T57" fmla="*/ 10 h 56"/>
              <a:gd name="T58" fmla="*/ 36 w 72"/>
              <a:gd name="T59" fmla="*/ 15 h 56"/>
              <a:gd name="T60" fmla="*/ 42 w 72"/>
              <a:gd name="T61" fmla="*/ 10 h 56"/>
              <a:gd name="T62" fmla="*/ 36 w 72"/>
              <a:gd name="T63" fmla="*/ 5 h 56"/>
              <a:gd name="T64" fmla="*/ 54 w 72"/>
              <a:gd name="T65" fmla="*/ 12 h 56"/>
              <a:gd name="T66" fmla="*/ 49 w 72"/>
              <a:gd name="T67" fmla="*/ 18 h 56"/>
              <a:gd name="T68" fmla="*/ 54 w 72"/>
              <a:gd name="T69" fmla="*/ 23 h 56"/>
              <a:gd name="T70" fmla="*/ 60 w 72"/>
              <a:gd name="T71" fmla="*/ 18 h 56"/>
              <a:gd name="T72" fmla="*/ 54 w 72"/>
              <a:gd name="T73" fmla="*/ 12 h 56"/>
              <a:gd name="T74" fmla="*/ 62 w 72"/>
              <a:gd name="T75" fmla="*/ 30 h 56"/>
              <a:gd name="T76" fmla="*/ 57 w 72"/>
              <a:gd name="T77" fmla="*/ 36 h 56"/>
              <a:gd name="T78" fmla="*/ 62 w 72"/>
              <a:gd name="T79" fmla="*/ 41 h 56"/>
              <a:gd name="T80" fmla="*/ 67 w 72"/>
              <a:gd name="T81" fmla="*/ 36 h 56"/>
              <a:gd name="T82" fmla="*/ 62 w 72"/>
              <a:gd name="T83" fmla="*/ 30 h 5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2" h="56">
                <a:moveTo>
                  <a:pt x="67" y="55"/>
                </a:moveTo>
                <a:cubicBezTo>
                  <a:pt x="66" y="56"/>
                  <a:pt x="66" y="56"/>
                  <a:pt x="65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7" y="56"/>
                  <a:pt x="7" y="56"/>
                  <a:pt x="6" y="55"/>
                </a:cubicBezTo>
                <a:cubicBezTo>
                  <a:pt x="2" y="49"/>
                  <a:pt x="0" y="42"/>
                  <a:pt x="0" y="36"/>
                </a:cubicBezTo>
                <a:cubicBezTo>
                  <a:pt x="0" y="16"/>
                  <a:pt x="17" y="0"/>
                  <a:pt x="36" y="0"/>
                </a:cubicBezTo>
                <a:cubicBezTo>
                  <a:pt x="56" y="0"/>
                  <a:pt x="72" y="16"/>
                  <a:pt x="72" y="36"/>
                </a:cubicBezTo>
                <a:cubicBezTo>
                  <a:pt x="72" y="42"/>
                  <a:pt x="70" y="49"/>
                  <a:pt x="67" y="55"/>
                </a:cubicBezTo>
                <a:close/>
                <a:moveTo>
                  <a:pt x="11" y="30"/>
                </a:moveTo>
                <a:cubicBezTo>
                  <a:pt x="8" y="30"/>
                  <a:pt x="6" y="33"/>
                  <a:pt x="6" y="36"/>
                </a:cubicBezTo>
                <a:cubicBezTo>
                  <a:pt x="6" y="38"/>
                  <a:pt x="8" y="41"/>
                  <a:pt x="11" y="41"/>
                </a:cubicBezTo>
                <a:cubicBezTo>
                  <a:pt x="14" y="41"/>
                  <a:pt x="16" y="38"/>
                  <a:pt x="16" y="36"/>
                </a:cubicBezTo>
                <a:cubicBezTo>
                  <a:pt x="16" y="33"/>
                  <a:pt x="14" y="30"/>
                  <a:pt x="11" y="30"/>
                </a:cubicBezTo>
                <a:close/>
                <a:moveTo>
                  <a:pt x="18" y="12"/>
                </a:moveTo>
                <a:cubicBezTo>
                  <a:pt x="16" y="12"/>
                  <a:pt x="13" y="15"/>
                  <a:pt x="13" y="18"/>
                </a:cubicBezTo>
                <a:cubicBezTo>
                  <a:pt x="13" y="20"/>
                  <a:pt x="16" y="23"/>
                  <a:pt x="18" y="23"/>
                </a:cubicBezTo>
                <a:cubicBezTo>
                  <a:pt x="21" y="23"/>
                  <a:pt x="24" y="20"/>
                  <a:pt x="24" y="18"/>
                </a:cubicBezTo>
                <a:cubicBezTo>
                  <a:pt x="24" y="15"/>
                  <a:pt x="21" y="12"/>
                  <a:pt x="18" y="12"/>
                </a:cubicBezTo>
                <a:close/>
                <a:moveTo>
                  <a:pt x="45" y="22"/>
                </a:moveTo>
                <a:cubicBezTo>
                  <a:pt x="45" y="20"/>
                  <a:pt x="44" y="19"/>
                  <a:pt x="43" y="18"/>
                </a:cubicBezTo>
                <a:cubicBezTo>
                  <a:pt x="42" y="18"/>
                  <a:pt x="40" y="19"/>
                  <a:pt x="40" y="20"/>
                </a:cubicBezTo>
                <a:cubicBezTo>
                  <a:pt x="36" y="36"/>
                  <a:pt x="36" y="36"/>
                  <a:pt x="36" y="36"/>
                </a:cubicBezTo>
                <a:cubicBezTo>
                  <a:pt x="33" y="36"/>
                  <a:pt x="30" y="38"/>
                  <a:pt x="29" y="41"/>
                </a:cubicBezTo>
                <a:cubicBezTo>
                  <a:pt x="28" y="45"/>
                  <a:pt x="30" y="50"/>
                  <a:pt x="34" y="51"/>
                </a:cubicBezTo>
                <a:cubicBezTo>
                  <a:pt x="39" y="52"/>
                  <a:pt x="43" y="49"/>
                  <a:pt x="44" y="45"/>
                </a:cubicBezTo>
                <a:cubicBezTo>
                  <a:pt x="45" y="42"/>
                  <a:pt x="43" y="39"/>
                  <a:pt x="41" y="37"/>
                </a:cubicBezTo>
                <a:lnTo>
                  <a:pt x="45" y="22"/>
                </a:lnTo>
                <a:close/>
                <a:moveTo>
                  <a:pt x="36" y="5"/>
                </a:moveTo>
                <a:cubicBezTo>
                  <a:pt x="34" y="5"/>
                  <a:pt x="31" y="7"/>
                  <a:pt x="31" y="10"/>
                </a:cubicBezTo>
                <a:cubicBezTo>
                  <a:pt x="31" y="13"/>
                  <a:pt x="34" y="15"/>
                  <a:pt x="36" y="15"/>
                </a:cubicBezTo>
                <a:cubicBezTo>
                  <a:pt x="39" y="15"/>
                  <a:pt x="42" y="13"/>
                  <a:pt x="42" y="10"/>
                </a:cubicBezTo>
                <a:cubicBezTo>
                  <a:pt x="42" y="7"/>
                  <a:pt x="39" y="5"/>
                  <a:pt x="36" y="5"/>
                </a:cubicBezTo>
                <a:close/>
                <a:moveTo>
                  <a:pt x="54" y="12"/>
                </a:moveTo>
                <a:cubicBezTo>
                  <a:pt x="52" y="12"/>
                  <a:pt x="49" y="15"/>
                  <a:pt x="49" y="18"/>
                </a:cubicBezTo>
                <a:cubicBezTo>
                  <a:pt x="49" y="20"/>
                  <a:pt x="52" y="23"/>
                  <a:pt x="54" y="23"/>
                </a:cubicBezTo>
                <a:cubicBezTo>
                  <a:pt x="57" y="23"/>
                  <a:pt x="60" y="20"/>
                  <a:pt x="60" y="18"/>
                </a:cubicBezTo>
                <a:cubicBezTo>
                  <a:pt x="60" y="15"/>
                  <a:pt x="57" y="12"/>
                  <a:pt x="54" y="12"/>
                </a:cubicBezTo>
                <a:close/>
                <a:moveTo>
                  <a:pt x="62" y="30"/>
                </a:moveTo>
                <a:cubicBezTo>
                  <a:pt x="59" y="30"/>
                  <a:pt x="57" y="33"/>
                  <a:pt x="57" y="36"/>
                </a:cubicBezTo>
                <a:cubicBezTo>
                  <a:pt x="57" y="38"/>
                  <a:pt x="59" y="41"/>
                  <a:pt x="62" y="41"/>
                </a:cubicBezTo>
                <a:cubicBezTo>
                  <a:pt x="65" y="41"/>
                  <a:pt x="67" y="38"/>
                  <a:pt x="67" y="36"/>
                </a:cubicBezTo>
                <a:cubicBezTo>
                  <a:pt x="67" y="33"/>
                  <a:pt x="65" y="30"/>
                  <a:pt x="62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49" name="Freeform 145">
            <a:extLst>
              <a:ext uri="{FF2B5EF4-FFF2-40B4-BE49-F238E27FC236}">
                <a16:creationId xmlns:a16="http://schemas.microsoft.com/office/drawing/2014/main" id="{C7F8EE82-E431-2D41-876F-4F9A988B9D3D}"/>
              </a:ext>
            </a:extLst>
          </p:cNvPr>
          <p:cNvSpPr>
            <a:spLocks noEditPoints="1"/>
          </p:cNvSpPr>
          <p:nvPr/>
        </p:nvSpPr>
        <p:spPr bwMode="auto">
          <a:xfrm>
            <a:off x="3463925" y="3900488"/>
            <a:ext cx="280988" cy="247650"/>
          </a:xfrm>
          <a:custGeom>
            <a:avLst/>
            <a:gdLst>
              <a:gd name="T0" fmla="*/ 82 w 82"/>
              <a:gd name="T1" fmla="*/ 45 h 72"/>
              <a:gd name="T2" fmla="*/ 82 w 82"/>
              <a:gd name="T3" fmla="*/ 61 h 72"/>
              <a:gd name="T4" fmla="*/ 81 w 82"/>
              <a:gd name="T5" fmla="*/ 62 h 72"/>
              <a:gd name="T6" fmla="*/ 77 w 82"/>
              <a:gd name="T7" fmla="*/ 62 h 72"/>
              <a:gd name="T8" fmla="*/ 77 w 82"/>
              <a:gd name="T9" fmla="*/ 65 h 72"/>
              <a:gd name="T10" fmla="*/ 69 w 82"/>
              <a:gd name="T11" fmla="*/ 72 h 72"/>
              <a:gd name="T12" fmla="*/ 61 w 82"/>
              <a:gd name="T13" fmla="*/ 65 h 72"/>
              <a:gd name="T14" fmla="*/ 61 w 82"/>
              <a:gd name="T15" fmla="*/ 62 h 72"/>
              <a:gd name="T16" fmla="*/ 20 w 82"/>
              <a:gd name="T17" fmla="*/ 62 h 72"/>
              <a:gd name="T18" fmla="*/ 20 w 82"/>
              <a:gd name="T19" fmla="*/ 65 h 72"/>
              <a:gd name="T20" fmla="*/ 13 w 82"/>
              <a:gd name="T21" fmla="*/ 72 h 72"/>
              <a:gd name="T22" fmla="*/ 5 w 82"/>
              <a:gd name="T23" fmla="*/ 65 h 72"/>
              <a:gd name="T24" fmla="*/ 5 w 82"/>
              <a:gd name="T25" fmla="*/ 62 h 72"/>
              <a:gd name="T26" fmla="*/ 1 w 82"/>
              <a:gd name="T27" fmla="*/ 62 h 72"/>
              <a:gd name="T28" fmla="*/ 0 w 82"/>
              <a:gd name="T29" fmla="*/ 61 h 72"/>
              <a:gd name="T30" fmla="*/ 0 w 82"/>
              <a:gd name="T31" fmla="*/ 45 h 72"/>
              <a:gd name="T32" fmla="*/ 9 w 82"/>
              <a:gd name="T33" fmla="*/ 36 h 72"/>
              <a:gd name="T34" fmla="*/ 10 w 82"/>
              <a:gd name="T35" fmla="*/ 36 h 72"/>
              <a:gd name="T36" fmla="*/ 14 w 82"/>
              <a:gd name="T37" fmla="*/ 19 h 72"/>
              <a:gd name="T38" fmla="*/ 25 w 82"/>
              <a:gd name="T39" fmla="*/ 11 h 72"/>
              <a:gd name="T40" fmla="*/ 31 w 82"/>
              <a:gd name="T41" fmla="*/ 11 h 72"/>
              <a:gd name="T42" fmla="*/ 31 w 82"/>
              <a:gd name="T43" fmla="*/ 2 h 72"/>
              <a:gd name="T44" fmla="*/ 32 w 82"/>
              <a:gd name="T45" fmla="*/ 0 h 72"/>
              <a:gd name="T46" fmla="*/ 50 w 82"/>
              <a:gd name="T47" fmla="*/ 0 h 72"/>
              <a:gd name="T48" fmla="*/ 51 w 82"/>
              <a:gd name="T49" fmla="*/ 2 h 72"/>
              <a:gd name="T50" fmla="*/ 51 w 82"/>
              <a:gd name="T51" fmla="*/ 11 h 72"/>
              <a:gd name="T52" fmla="*/ 56 w 82"/>
              <a:gd name="T53" fmla="*/ 11 h 72"/>
              <a:gd name="T54" fmla="*/ 68 w 82"/>
              <a:gd name="T55" fmla="*/ 19 h 72"/>
              <a:gd name="T56" fmla="*/ 72 w 82"/>
              <a:gd name="T57" fmla="*/ 36 h 72"/>
              <a:gd name="T58" fmla="*/ 73 w 82"/>
              <a:gd name="T59" fmla="*/ 36 h 72"/>
              <a:gd name="T60" fmla="*/ 82 w 82"/>
              <a:gd name="T61" fmla="*/ 45 h 72"/>
              <a:gd name="T62" fmla="*/ 19 w 82"/>
              <a:gd name="T63" fmla="*/ 49 h 72"/>
              <a:gd name="T64" fmla="*/ 13 w 82"/>
              <a:gd name="T65" fmla="*/ 43 h 72"/>
              <a:gd name="T66" fmla="*/ 6 w 82"/>
              <a:gd name="T67" fmla="*/ 49 h 72"/>
              <a:gd name="T68" fmla="*/ 13 w 82"/>
              <a:gd name="T69" fmla="*/ 56 h 72"/>
              <a:gd name="T70" fmla="*/ 19 w 82"/>
              <a:gd name="T71" fmla="*/ 49 h 72"/>
              <a:gd name="T72" fmla="*/ 61 w 82"/>
              <a:gd name="T73" fmla="*/ 36 h 72"/>
              <a:gd name="T74" fmla="*/ 58 w 82"/>
              <a:gd name="T75" fmla="*/ 22 h 72"/>
              <a:gd name="T76" fmla="*/ 56 w 82"/>
              <a:gd name="T77" fmla="*/ 21 h 72"/>
              <a:gd name="T78" fmla="*/ 25 w 82"/>
              <a:gd name="T79" fmla="*/ 21 h 72"/>
              <a:gd name="T80" fmla="*/ 24 w 82"/>
              <a:gd name="T81" fmla="*/ 22 h 72"/>
              <a:gd name="T82" fmla="*/ 20 w 82"/>
              <a:gd name="T83" fmla="*/ 36 h 72"/>
              <a:gd name="T84" fmla="*/ 61 w 82"/>
              <a:gd name="T85" fmla="*/ 36 h 72"/>
              <a:gd name="T86" fmla="*/ 76 w 82"/>
              <a:gd name="T87" fmla="*/ 49 h 72"/>
              <a:gd name="T88" fmla="*/ 69 w 82"/>
              <a:gd name="T89" fmla="*/ 43 h 72"/>
              <a:gd name="T90" fmla="*/ 63 w 82"/>
              <a:gd name="T91" fmla="*/ 49 h 72"/>
              <a:gd name="T92" fmla="*/ 69 w 82"/>
              <a:gd name="T93" fmla="*/ 56 h 72"/>
              <a:gd name="T94" fmla="*/ 76 w 82"/>
              <a:gd name="T95" fmla="*/ 49 h 7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82" h="72">
                <a:moveTo>
                  <a:pt x="82" y="45"/>
                </a:moveTo>
                <a:cubicBezTo>
                  <a:pt x="82" y="61"/>
                  <a:pt x="82" y="61"/>
                  <a:pt x="82" y="61"/>
                </a:cubicBezTo>
                <a:cubicBezTo>
                  <a:pt x="82" y="61"/>
                  <a:pt x="81" y="62"/>
                  <a:pt x="81" y="62"/>
                </a:cubicBezTo>
                <a:cubicBezTo>
                  <a:pt x="77" y="62"/>
                  <a:pt x="77" y="62"/>
                  <a:pt x="77" y="62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69"/>
                  <a:pt x="73" y="72"/>
                  <a:pt x="69" y="72"/>
                </a:cubicBezTo>
                <a:cubicBezTo>
                  <a:pt x="65" y="72"/>
                  <a:pt x="61" y="69"/>
                  <a:pt x="61" y="65"/>
                </a:cubicBezTo>
                <a:cubicBezTo>
                  <a:pt x="61" y="62"/>
                  <a:pt x="61" y="62"/>
                  <a:pt x="61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65"/>
                  <a:pt x="20" y="65"/>
                  <a:pt x="20" y="65"/>
                </a:cubicBezTo>
                <a:cubicBezTo>
                  <a:pt x="20" y="69"/>
                  <a:pt x="17" y="72"/>
                  <a:pt x="13" y="72"/>
                </a:cubicBezTo>
                <a:cubicBezTo>
                  <a:pt x="8" y="72"/>
                  <a:pt x="5" y="69"/>
                  <a:pt x="5" y="65"/>
                </a:cubicBezTo>
                <a:cubicBezTo>
                  <a:pt x="5" y="62"/>
                  <a:pt x="5" y="62"/>
                  <a:pt x="5" y="62"/>
                </a:cubicBezTo>
                <a:cubicBezTo>
                  <a:pt x="1" y="62"/>
                  <a:pt x="1" y="62"/>
                  <a:pt x="1" y="62"/>
                </a:cubicBezTo>
                <a:cubicBezTo>
                  <a:pt x="0" y="62"/>
                  <a:pt x="0" y="61"/>
                  <a:pt x="0" y="61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0"/>
                  <a:pt x="4" y="36"/>
                  <a:pt x="9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4" y="19"/>
                  <a:pt x="14" y="19"/>
                  <a:pt x="14" y="19"/>
                </a:cubicBezTo>
                <a:cubicBezTo>
                  <a:pt x="15" y="14"/>
                  <a:pt x="20" y="11"/>
                  <a:pt x="25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1"/>
                  <a:pt x="31" y="0"/>
                  <a:pt x="32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1" y="0"/>
                  <a:pt x="51" y="1"/>
                  <a:pt x="51" y="2"/>
                </a:cubicBezTo>
                <a:cubicBezTo>
                  <a:pt x="51" y="11"/>
                  <a:pt x="51" y="11"/>
                  <a:pt x="51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62" y="11"/>
                  <a:pt x="66" y="14"/>
                  <a:pt x="68" y="19"/>
                </a:cubicBezTo>
                <a:cubicBezTo>
                  <a:pt x="72" y="36"/>
                  <a:pt x="72" y="36"/>
                  <a:pt x="72" y="36"/>
                </a:cubicBezTo>
                <a:cubicBezTo>
                  <a:pt x="73" y="36"/>
                  <a:pt x="73" y="36"/>
                  <a:pt x="73" y="36"/>
                </a:cubicBezTo>
                <a:cubicBezTo>
                  <a:pt x="78" y="36"/>
                  <a:pt x="82" y="40"/>
                  <a:pt x="82" y="45"/>
                </a:cubicBezTo>
                <a:close/>
                <a:moveTo>
                  <a:pt x="19" y="49"/>
                </a:moveTo>
                <a:cubicBezTo>
                  <a:pt x="19" y="46"/>
                  <a:pt x="16" y="43"/>
                  <a:pt x="13" y="43"/>
                </a:cubicBezTo>
                <a:cubicBezTo>
                  <a:pt x="9" y="43"/>
                  <a:pt x="6" y="46"/>
                  <a:pt x="6" y="49"/>
                </a:cubicBezTo>
                <a:cubicBezTo>
                  <a:pt x="6" y="53"/>
                  <a:pt x="9" y="56"/>
                  <a:pt x="13" y="56"/>
                </a:cubicBezTo>
                <a:cubicBezTo>
                  <a:pt x="16" y="56"/>
                  <a:pt x="19" y="53"/>
                  <a:pt x="19" y="49"/>
                </a:cubicBezTo>
                <a:close/>
                <a:moveTo>
                  <a:pt x="61" y="36"/>
                </a:moveTo>
                <a:cubicBezTo>
                  <a:pt x="58" y="22"/>
                  <a:pt x="58" y="22"/>
                  <a:pt x="58" y="22"/>
                </a:cubicBezTo>
                <a:cubicBezTo>
                  <a:pt x="58" y="22"/>
                  <a:pt x="57" y="21"/>
                  <a:pt x="56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4" y="22"/>
                  <a:pt x="24" y="22"/>
                </a:cubicBezTo>
                <a:cubicBezTo>
                  <a:pt x="20" y="36"/>
                  <a:pt x="20" y="36"/>
                  <a:pt x="20" y="36"/>
                </a:cubicBezTo>
                <a:lnTo>
                  <a:pt x="61" y="36"/>
                </a:lnTo>
                <a:close/>
                <a:moveTo>
                  <a:pt x="76" y="49"/>
                </a:moveTo>
                <a:cubicBezTo>
                  <a:pt x="76" y="46"/>
                  <a:pt x="73" y="43"/>
                  <a:pt x="69" y="43"/>
                </a:cubicBezTo>
                <a:cubicBezTo>
                  <a:pt x="66" y="43"/>
                  <a:pt x="63" y="46"/>
                  <a:pt x="63" y="49"/>
                </a:cubicBezTo>
                <a:cubicBezTo>
                  <a:pt x="63" y="53"/>
                  <a:pt x="66" y="56"/>
                  <a:pt x="69" y="56"/>
                </a:cubicBezTo>
                <a:cubicBezTo>
                  <a:pt x="73" y="56"/>
                  <a:pt x="76" y="53"/>
                  <a:pt x="76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50" name="Freeform 146">
            <a:extLst>
              <a:ext uri="{FF2B5EF4-FFF2-40B4-BE49-F238E27FC236}">
                <a16:creationId xmlns:a16="http://schemas.microsoft.com/office/drawing/2014/main" id="{23A9A2AE-5DCC-F847-85CC-DBE5159524A3}"/>
              </a:ext>
            </a:extLst>
          </p:cNvPr>
          <p:cNvSpPr>
            <a:spLocks noEditPoints="1"/>
          </p:cNvSpPr>
          <p:nvPr/>
        </p:nvSpPr>
        <p:spPr bwMode="auto">
          <a:xfrm>
            <a:off x="3959225" y="3917950"/>
            <a:ext cx="212725" cy="230188"/>
          </a:xfrm>
          <a:custGeom>
            <a:avLst/>
            <a:gdLst>
              <a:gd name="T0" fmla="*/ 6 w 62"/>
              <a:gd name="T1" fmla="*/ 2 h 67"/>
              <a:gd name="T2" fmla="*/ 14 w 62"/>
              <a:gd name="T3" fmla="*/ 2 h 67"/>
              <a:gd name="T4" fmla="*/ 25 w 62"/>
              <a:gd name="T5" fmla="*/ 2 h 67"/>
              <a:gd name="T6" fmla="*/ 57 w 62"/>
              <a:gd name="T7" fmla="*/ 2 h 67"/>
              <a:gd name="T8" fmla="*/ 59 w 62"/>
              <a:gd name="T9" fmla="*/ 0 h 67"/>
              <a:gd name="T10" fmla="*/ 61 w 62"/>
              <a:gd name="T11" fmla="*/ 0 h 67"/>
              <a:gd name="T12" fmla="*/ 62 w 62"/>
              <a:gd name="T13" fmla="*/ 0 h 67"/>
              <a:gd name="T14" fmla="*/ 62 w 62"/>
              <a:gd name="T15" fmla="*/ 14 h 67"/>
              <a:gd name="T16" fmla="*/ 62 w 62"/>
              <a:gd name="T17" fmla="*/ 18 h 67"/>
              <a:gd name="T18" fmla="*/ 59 w 62"/>
              <a:gd name="T19" fmla="*/ 19 h 67"/>
              <a:gd name="T20" fmla="*/ 57 w 62"/>
              <a:gd name="T21" fmla="*/ 14 h 67"/>
              <a:gd name="T22" fmla="*/ 56 w 62"/>
              <a:gd name="T23" fmla="*/ 8 h 67"/>
              <a:gd name="T24" fmla="*/ 55 w 62"/>
              <a:gd name="T25" fmla="*/ 7 h 67"/>
              <a:gd name="T26" fmla="*/ 52 w 62"/>
              <a:gd name="T27" fmla="*/ 7 h 67"/>
              <a:gd name="T28" fmla="*/ 37 w 62"/>
              <a:gd name="T29" fmla="*/ 7 h 67"/>
              <a:gd name="T30" fmla="*/ 36 w 62"/>
              <a:gd name="T31" fmla="*/ 13 h 67"/>
              <a:gd name="T32" fmla="*/ 36 w 62"/>
              <a:gd name="T33" fmla="*/ 19 h 67"/>
              <a:gd name="T34" fmla="*/ 36 w 62"/>
              <a:gd name="T35" fmla="*/ 17 h 67"/>
              <a:gd name="T36" fmla="*/ 36 w 62"/>
              <a:gd name="T37" fmla="*/ 36 h 67"/>
              <a:gd name="T38" fmla="*/ 37 w 62"/>
              <a:gd name="T39" fmla="*/ 45 h 67"/>
              <a:gd name="T40" fmla="*/ 47 w 62"/>
              <a:gd name="T41" fmla="*/ 49 h 67"/>
              <a:gd name="T42" fmla="*/ 47 w 62"/>
              <a:gd name="T43" fmla="*/ 51 h 67"/>
              <a:gd name="T44" fmla="*/ 47 w 62"/>
              <a:gd name="T45" fmla="*/ 52 h 67"/>
              <a:gd name="T46" fmla="*/ 45 w 62"/>
              <a:gd name="T47" fmla="*/ 52 h 67"/>
              <a:gd name="T48" fmla="*/ 28 w 62"/>
              <a:gd name="T49" fmla="*/ 51 h 67"/>
              <a:gd name="T50" fmla="*/ 16 w 62"/>
              <a:gd name="T51" fmla="*/ 52 h 67"/>
              <a:gd name="T52" fmla="*/ 16 w 62"/>
              <a:gd name="T53" fmla="*/ 50 h 67"/>
              <a:gd name="T54" fmla="*/ 16 w 62"/>
              <a:gd name="T55" fmla="*/ 49 h 67"/>
              <a:gd name="T56" fmla="*/ 25 w 62"/>
              <a:gd name="T57" fmla="*/ 45 h 67"/>
              <a:gd name="T58" fmla="*/ 26 w 62"/>
              <a:gd name="T59" fmla="*/ 21 h 67"/>
              <a:gd name="T60" fmla="*/ 26 w 62"/>
              <a:gd name="T61" fmla="*/ 19 h 67"/>
              <a:gd name="T62" fmla="*/ 26 w 62"/>
              <a:gd name="T63" fmla="*/ 7 h 67"/>
              <a:gd name="T64" fmla="*/ 19 w 62"/>
              <a:gd name="T65" fmla="*/ 7 h 67"/>
              <a:gd name="T66" fmla="*/ 7 w 62"/>
              <a:gd name="T67" fmla="*/ 8 h 67"/>
              <a:gd name="T68" fmla="*/ 3 w 62"/>
              <a:gd name="T69" fmla="*/ 18 h 67"/>
              <a:gd name="T70" fmla="*/ 0 w 62"/>
              <a:gd name="T71" fmla="*/ 16 h 67"/>
              <a:gd name="T72" fmla="*/ 0 w 62"/>
              <a:gd name="T73" fmla="*/ 1 h 67"/>
              <a:gd name="T74" fmla="*/ 4 w 62"/>
              <a:gd name="T75" fmla="*/ 0 h 67"/>
              <a:gd name="T76" fmla="*/ 6 w 62"/>
              <a:gd name="T77" fmla="*/ 2 h 67"/>
              <a:gd name="T78" fmla="*/ 61 w 62"/>
              <a:gd name="T79" fmla="*/ 58 h 67"/>
              <a:gd name="T80" fmla="*/ 62 w 62"/>
              <a:gd name="T81" fmla="*/ 60 h 67"/>
              <a:gd name="T82" fmla="*/ 61 w 62"/>
              <a:gd name="T83" fmla="*/ 62 h 67"/>
              <a:gd name="T84" fmla="*/ 53 w 62"/>
              <a:gd name="T85" fmla="*/ 67 h 67"/>
              <a:gd name="T86" fmla="*/ 52 w 62"/>
              <a:gd name="T87" fmla="*/ 62 h 67"/>
              <a:gd name="T88" fmla="*/ 11 w 62"/>
              <a:gd name="T89" fmla="*/ 62 h 67"/>
              <a:gd name="T90" fmla="*/ 10 w 62"/>
              <a:gd name="T91" fmla="*/ 67 h 67"/>
              <a:gd name="T92" fmla="*/ 2 w 62"/>
              <a:gd name="T93" fmla="*/ 62 h 67"/>
              <a:gd name="T94" fmla="*/ 1 w 62"/>
              <a:gd name="T95" fmla="*/ 60 h 67"/>
              <a:gd name="T96" fmla="*/ 2 w 62"/>
              <a:gd name="T97" fmla="*/ 58 h 67"/>
              <a:gd name="T98" fmla="*/ 10 w 62"/>
              <a:gd name="T99" fmla="*/ 52 h 67"/>
              <a:gd name="T100" fmla="*/ 11 w 62"/>
              <a:gd name="T101" fmla="*/ 57 h 67"/>
              <a:gd name="T102" fmla="*/ 52 w 62"/>
              <a:gd name="T103" fmla="*/ 57 h 67"/>
              <a:gd name="T104" fmla="*/ 53 w 62"/>
              <a:gd name="T105" fmla="*/ 52 h 67"/>
              <a:gd name="T106" fmla="*/ 61 w 62"/>
              <a:gd name="T107" fmla="*/ 58 h 6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2" h="67">
                <a:moveTo>
                  <a:pt x="6" y="2"/>
                </a:moveTo>
                <a:cubicBezTo>
                  <a:pt x="6" y="2"/>
                  <a:pt x="14" y="2"/>
                  <a:pt x="14" y="2"/>
                </a:cubicBezTo>
                <a:cubicBezTo>
                  <a:pt x="18" y="2"/>
                  <a:pt x="21" y="2"/>
                  <a:pt x="25" y="2"/>
                </a:cubicBezTo>
                <a:cubicBezTo>
                  <a:pt x="36" y="2"/>
                  <a:pt x="46" y="1"/>
                  <a:pt x="57" y="2"/>
                </a:cubicBezTo>
                <a:cubicBezTo>
                  <a:pt x="58" y="2"/>
                  <a:pt x="59" y="1"/>
                  <a:pt x="5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0"/>
                  <a:pt x="62" y="0"/>
                  <a:pt x="62" y="0"/>
                </a:cubicBezTo>
                <a:cubicBezTo>
                  <a:pt x="62" y="5"/>
                  <a:pt x="62" y="9"/>
                  <a:pt x="62" y="14"/>
                </a:cubicBezTo>
                <a:cubicBezTo>
                  <a:pt x="62" y="15"/>
                  <a:pt x="62" y="17"/>
                  <a:pt x="62" y="18"/>
                </a:cubicBezTo>
                <a:cubicBezTo>
                  <a:pt x="61" y="19"/>
                  <a:pt x="60" y="19"/>
                  <a:pt x="59" y="19"/>
                </a:cubicBezTo>
                <a:cubicBezTo>
                  <a:pt x="58" y="17"/>
                  <a:pt x="58" y="16"/>
                  <a:pt x="57" y="14"/>
                </a:cubicBezTo>
                <a:cubicBezTo>
                  <a:pt x="57" y="13"/>
                  <a:pt x="56" y="8"/>
                  <a:pt x="56" y="8"/>
                </a:cubicBezTo>
                <a:cubicBezTo>
                  <a:pt x="55" y="7"/>
                  <a:pt x="55" y="7"/>
                  <a:pt x="55" y="7"/>
                </a:cubicBezTo>
                <a:cubicBezTo>
                  <a:pt x="54" y="7"/>
                  <a:pt x="52" y="7"/>
                  <a:pt x="52" y="7"/>
                </a:cubicBezTo>
                <a:cubicBezTo>
                  <a:pt x="47" y="7"/>
                  <a:pt x="41" y="7"/>
                  <a:pt x="37" y="7"/>
                </a:cubicBezTo>
                <a:cubicBezTo>
                  <a:pt x="36" y="9"/>
                  <a:pt x="36" y="11"/>
                  <a:pt x="36" y="13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17"/>
                  <a:pt x="36" y="17"/>
                  <a:pt x="36" y="17"/>
                </a:cubicBezTo>
                <a:cubicBezTo>
                  <a:pt x="36" y="23"/>
                  <a:pt x="36" y="30"/>
                  <a:pt x="36" y="36"/>
                </a:cubicBezTo>
                <a:cubicBezTo>
                  <a:pt x="36" y="39"/>
                  <a:pt x="36" y="42"/>
                  <a:pt x="37" y="45"/>
                </a:cubicBezTo>
                <a:cubicBezTo>
                  <a:pt x="40" y="47"/>
                  <a:pt x="43" y="47"/>
                  <a:pt x="47" y="49"/>
                </a:cubicBezTo>
                <a:cubicBezTo>
                  <a:pt x="47" y="49"/>
                  <a:pt x="47" y="50"/>
                  <a:pt x="47" y="51"/>
                </a:cubicBezTo>
                <a:cubicBezTo>
                  <a:pt x="47" y="51"/>
                  <a:pt x="47" y="51"/>
                  <a:pt x="47" y="52"/>
                </a:cubicBezTo>
                <a:cubicBezTo>
                  <a:pt x="45" y="52"/>
                  <a:pt x="45" y="52"/>
                  <a:pt x="45" y="52"/>
                </a:cubicBezTo>
                <a:cubicBezTo>
                  <a:pt x="40" y="52"/>
                  <a:pt x="34" y="51"/>
                  <a:pt x="28" y="51"/>
                </a:cubicBezTo>
                <a:cubicBezTo>
                  <a:pt x="24" y="51"/>
                  <a:pt x="20" y="52"/>
                  <a:pt x="16" y="52"/>
                </a:cubicBezTo>
                <a:cubicBezTo>
                  <a:pt x="16" y="51"/>
                  <a:pt x="16" y="50"/>
                  <a:pt x="16" y="50"/>
                </a:cubicBezTo>
                <a:cubicBezTo>
                  <a:pt x="16" y="49"/>
                  <a:pt x="16" y="49"/>
                  <a:pt x="16" y="49"/>
                </a:cubicBezTo>
                <a:cubicBezTo>
                  <a:pt x="17" y="47"/>
                  <a:pt x="23" y="47"/>
                  <a:pt x="25" y="45"/>
                </a:cubicBezTo>
                <a:cubicBezTo>
                  <a:pt x="26" y="43"/>
                  <a:pt x="26" y="24"/>
                  <a:pt x="26" y="21"/>
                </a:cubicBezTo>
                <a:cubicBezTo>
                  <a:pt x="26" y="20"/>
                  <a:pt x="26" y="19"/>
                  <a:pt x="26" y="19"/>
                </a:cubicBezTo>
                <a:cubicBezTo>
                  <a:pt x="26" y="17"/>
                  <a:pt x="26" y="8"/>
                  <a:pt x="26" y="7"/>
                </a:cubicBezTo>
                <a:cubicBezTo>
                  <a:pt x="25" y="7"/>
                  <a:pt x="20" y="7"/>
                  <a:pt x="19" y="7"/>
                </a:cubicBezTo>
                <a:cubicBezTo>
                  <a:pt x="17" y="7"/>
                  <a:pt x="8" y="8"/>
                  <a:pt x="7" y="8"/>
                </a:cubicBezTo>
                <a:cubicBezTo>
                  <a:pt x="5" y="9"/>
                  <a:pt x="5" y="17"/>
                  <a:pt x="3" y="18"/>
                </a:cubicBezTo>
                <a:cubicBezTo>
                  <a:pt x="2" y="17"/>
                  <a:pt x="1" y="17"/>
                  <a:pt x="0" y="16"/>
                </a:cubicBezTo>
                <a:cubicBezTo>
                  <a:pt x="0" y="1"/>
                  <a:pt x="0" y="1"/>
                  <a:pt x="0" y="1"/>
                </a:cubicBezTo>
                <a:cubicBezTo>
                  <a:pt x="4" y="0"/>
                  <a:pt x="4" y="0"/>
                  <a:pt x="4" y="0"/>
                </a:cubicBezTo>
                <a:lnTo>
                  <a:pt x="6" y="2"/>
                </a:lnTo>
                <a:close/>
                <a:moveTo>
                  <a:pt x="61" y="58"/>
                </a:moveTo>
                <a:cubicBezTo>
                  <a:pt x="62" y="58"/>
                  <a:pt x="62" y="59"/>
                  <a:pt x="62" y="60"/>
                </a:cubicBezTo>
                <a:cubicBezTo>
                  <a:pt x="62" y="60"/>
                  <a:pt x="62" y="61"/>
                  <a:pt x="61" y="62"/>
                </a:cubicBezTo>
                <a:cubicBezTo>
                  <a:pt x="60" y="62"/>
                  <a:pt x="54" y="67"/>
                  <a:pt x="53" y="67"/>
                </a:cubicBezTo>
                <a:cubicBezTo>
                  <a:pt x="51" y="67"/>
                  <a:pt x="52" y="63"/>
                  <a:pt x="52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11" y="63"/>
                  <a:pt x="11" y="67"/>
                  <a:pt x="10" y="67"/>
                </a:cubicBezTo>
                <a:cubicBezTo>
                  <a:pt x="8" y="67"/>
                  <a:pt x="3" y="62"/>
                  <a:pt x="2" y="62"/>
                </a:cubicBezTo>
                <a:cubicBezTo>
                  <a:pt x="1" y="61"/>
                  <a:pt x="1" y="60"/>
                  <a:pt x="1" y="60"/>
                </a:cubicBezTo>
                <a:cubicBezTo>
                  <a:pt x="1" y="59"/>
                  <a:pt x="1" y="58"/>
                  <a:pt x="2" y="58"/>
                </a:cubicBezTo>
                <a:cubicBezTo>
                  <a:pt x="3" y="57"/>
                  <a:pt x="8" y="52"/>
                  <a:pt x="10" y="52"/>
                </a:cubicBezTo>
                <a:cubicBezTo>
                  <a:pt x="11" y="52"/>
                  <a:pt x="11" y="56"/>
                  <a:pt x="11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6"/>
                  <a:pt x="51" y="52"/>
                  <a:pt x="53" y="52"/>
                </a:cubicBezTo>
                <a:cubicBezTo>
                  <a:pt x="54" y="52"/>
                  <a:pt x="60" y="57"/>
                  <a:pt x="61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51" name="Freeform 147">
            <a:extLst>
              <a:ext uri="{FF2B5EF4-FFF2-40B4-BE49-F238E27FC236}">
                <a16:creationId xmlns:a16="http://schemas.microsoft.com/office/drawing/2014/main" id="{D55E651C-E259-4D42-8EAA-9CDEC73D4EDA}"/>
              </a:ext>
            </a:extLst>
          </p:cNvPr>
          <p:cNvSpPr>
            <a:spLocks noEditPoints="1"/>
          </p:cNvSpPr>
          <p:nvPr/>
        </p:nvSpPr>
        <p:spPr bwMode="auto">
          <a:xfrm>
            <a:off x="4452938" y="3917950"/>
            <a:ext cx="161925" cy="230188"/>
          </a:xfrm>
          <a:custGeom>
            <a:avLst/>
            <a:gdLst>
              <a:gd name="T0" fmla="*/ 44 w 47"/>
              <a:gd name="T1" fmla="*/ 47 h 67"/>
              <a:gd name="T2" fmla="*/ 27 w 47"/>
              <a:gd name="T3" fmla="*/ 47 h 67"/>
              <a:gd name="T4" fmla="*/ 25 w 47"/>
              <a:gd name="T5" fmla="*/ 66 h 67"/>
              <a:gd name="T6" fmla="*/ 24 w 47"/>
              <a:gd name="T7" fmla="*/ 67 h 67"/>
              <a:gd name="T8" fmla="*/ 24 w 47"/>
              <a:gd name="T9" fmla="*/ 67 h 67"/>
              <a:gd name="T10" fmla="*/ 22 w 47"/>
              <a:gd name="T11" fmla="*/ 66 h 67"/>
              <a:gd name="T12" fmla="*/ 19 w 47"/>
              <a:gd name="T13" fmla="*/ 47 h 67"/>
              <a:gd name="T14" fmla="*/ 3 w 47"/>
              <a:gd name="T15" fmla="*/ 47 h 67"/>
              <a:gd name="T16" fmla="*/ 0 w 47"/>
              <a:gd name="T17" fmla="*/ 44 h 67"/>
              <a:gd name="T18" fmla="*/ 11 w 47"/>
              <a:gd name="T19" fmla="*/ 31 h 67"/>
              <a:gd name="T20" fmla="*/ 11 w 47"/>
              <a:gd name="T21" fmla="*/ 11 h 67"/>
              <a:gd name="T22" fmla="*/ 6 w 47"/>
              <a:gd name="T23" fmla="*/ 6 h 67"/>
              <a:gd name="T24" fmla="*/ 11 w 47"/>
              <a:gd name="T25" fmla="*/ 0 h 67"/>
              <a:gd name="T26" fmla="*/ 36 w 47"/>
              <a:gd name="T27" fmla="*/ 0 h 67"/>
              <a:gd name="T28" fmla="*/ 42 w 47"/>
              <a:gd name="T29" fmla="*/ 6 h 67"/>
              <a:gd name="T30" fmla="*/ 36 w 47"/>
              <a:gd name="T31" fmla="*/ 11 h 67"/>
              <a:gd name="T32" fmla="*/ 36 w 47"/>
              <a:gd name="T33" fmla="*/ 31 h 67"/>
              <a:gd name="T34" fmla="*/ 47 w 47"/>
              <a:gd name="T35" fmla="*/ 44 h 67"/>
              <a:gd name="T36" fmla="*/ 44 w 47"/>
              <a:gd name="T37" fmla="*/ 47 h 67"/>
              <a:gd name="T38" fmla="*/ 20 w 47"/>
              <a:gd name="T39" fmla="*/ 12 h 67"/>
              <a:gd name="T40" fmla="*/ 18 w 47"/>
              <a:gd name="T41" fmla="*/ 11 h 67"/>
              <a:gd name="T42" fmla="*/ 17 w 47"/>
              <a:gd name="T43" fmla="*/ 12 h 67"/>
              <a:gd name="T44" fmla="*/ 17 w 47"/>
              <a:gd name="T45" fmla="*/ 30 h 67"/>
              <a:gd name="T46" fmla="*/ 18 w 47"/>
              <a:gd name="T47" fmla="*/ 31 h 67"/>
              <a:gd name="T48" fmla="*/ 20 w 47"/>
              <a:gd name="T49" fmla="*/ 30 h 67"/>
              <a:gd name="T50" fmla="*/ 20 w 47"/>
              <a:gd name="T51" fmla="*/ 12 h 6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7" h="67">
                <a:moveTo>
                  <a:pt x="44" y="47"/>
                </a:moveTo>
                <a:cubicBezTo>
                  <a:pt x="27" y="47"/>
                  <a:pt x="27" y="47"/>
                  <a:pt x="27" y="47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67"/>
                  <a:pt x="24" y="67"/>
                  <a:pt x="24" y="67"/>
                </a:cubicBezTo>
                <a:cubicBezTo>
                  <a:pt x="24" y="67"/>
                  <a:pt x="24" y="67"/>
                  <a:pt x="24" y="67"/>
                </a:cubicBezTo>
                <a:cubicBezTo>
                  <a:pt x="23" y="67"/>
                  <a:pt x="22" y="67"/>
                  <a:pt x="22" y="66"/>
                </a:cubicBezTo>
                <a:cubicBezTo>
                  <a:pt x="19" y="47"/>
                  <a:pt x="19" y="47"/>
                  <a:pt x="19" y="47"/>
                </a:cubicBezTo>
                <a:cubicBezTo>
                  <a:pt x="3" y="47"/>
                  <a:pt x="3" y="47"/>
                  <a:pt x="3" y="47"/>
                </a:cubicBezTo>
                <a:cubicBezTo>
                  <a:pt x="2" y="47"/>
                  <a:pt x="0" y="46"/>
                  <a:pt x="0" y="44"/>
                </a:cubicBezTo>
                <a:cubicBezTo>
                  <a:pt x="0" y="38"/>
                  <a:pt x="5" y="31"/>
                  <a:pt x="11" y="31"/>
                </a:cubicBezTo>
                <a:cubicBezTo>
                  <a:pt x="11" y="11"/>
                  <a:pt x="11" y="11"/>
                  <a:pt x="11" y="11"/>
                </a:cubicBezTo>
                <a:cubicBezTo>
                  <a:pt x="8" y="11"/>
                  <a:pt x="6" y="8"/>
                  <a:pt x="6" y="6"/>
                </a:cubicBezTo>
                <a:cubicBezTo>
                  <a:pt x="6" y="3"/>
                  <a:pt x="8" y="0"/>
                  <a:pt x="11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9" y="0"/>
                  <a:pt x="42" y="3"/>
                  <a:pt x="42" y="6"/>
                </a:cubicBezTo>
                <a:cubicBezTo>
                  <a:pt x="42" y="8"/>
                  <a:pt x="39" y="11"/>
                  <a:pt x="36" y="11"/>
                </a:cubicBezTo>
                <a:cubicBezTo>
                  <a:pt x="36" y="31"/>
                  <a:pt x="36" y="31"/>
                  <a:pt x="36" y="31"/>
                </a:cubicBezTo>
                <a:cubicBezTo>
                  <a:pt x="42" y="31"/>
                  <a:pt x="47" y="38"/>
                  <a:pt x="47" y="44"/>
                </a:cubicBezTo>
                <a:cubicBezTo>
                  <a:pt x="47" y="46"/>
                  <a:pt x="46" y="47"/>
                  <a:pt x="44" y="47"/>
                </a:cubicBezTo>
                <a:close/>
                <a:moveTo>
                  <a:pt x="20" y="12"/>
                </a:moveTo>
                <a:cubicBezTo>
                  <a:pt x="20" y="11"/>
                  <a:pt x="19" y="11"/>
                  <a:pt x="18" y="11"/>
                </a:cubicBezTo>
                <a:cubicBezTo>
                  <a:pt x="18" y="11"/>
                  <a:pt x="17" y="11"/>
                  <a:pt x="17" y="12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1"/>
                  <a:pt x="18" y="31"/>
                  <a:pt x="18" y="31"/>
                </a:cubicBezTo>
                <a:cubicBezTo>
                  <a:pt x="19" y="31"/>
                  <a:pt x="20" y="31"/>
                  <a:pt x="20" y="30"/>
                </a:cubicBezTo>
                <a:lnTo>
                  <a:pt x="20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52" name="Freeform 148">
            <a:extLst>
              <a:ext uri="{FF2B5EF4-FFF2-40B4-BE49-F238E27FC236}">
                <a16:creationId xmlns:a16="http://schemas.microsoft.com/office/drawing/2014/main" id="{C6BB813A-6989-1944-B371-9BB5A3DAA5AD}"/>
              </a:ext>
            </a:extLst>
          </p:cNvPr>
          <p:cNvSpPr>
            <a:spLocks noEditPoints="1"/>
          </p:cNvSpPr>
          <p:nvPr/>
        </p:nvSpPr>
        <p:spPr bwMode="auto">
          <a:xfrm>
            <a:off x="4948238" y="3917950"/>
            <a:ext cx="220662" cy="212725"/>
          </a:xfrm>
          <a:custGeom>
            <a:avLst/>
            <a:gdLst>
              <a:gd name="T0" fmla="*/ 16 w 64"/>
              <a:gd name="T1" fmla="*/ 54 h 62"/>
              <a:gd name="T2" fmla="*/ 14 w 64"/>
              <a:gd name="T3" fmla="*/ 57 h 62"/>
              <a:gd name="T4" fmla="*/ 2 w 64"/>
              <a:gd name="T5" fmla="*/ 57 h 62"/>
              <a:gd name="T6" fmla="*/ 0 w 64"/>
              <a:gd name="T7" fmla="*/ 54 h 62"/>
              <a:gd name="T8" fmla="*/ 0 w 64"/>
              <a:gd name="T9" fmla="*/ 29 h 62"/>
              <a:gd name="T10" fmla="*/ 2 w 64"/>
              <a:gd name="T11" fmla="*/ 26 h 62"/>
              <a:gd name="T12" fmla="*/ 14 w 64"/>
              <a:gd name="T13" fmla="*/ 26 h 62"/>
              <a:gd name="T14" fmla="*/ 16 w 64"/>
              <a:gd name="T15" fmla="*/ 29 h 62"/>
              <a:gd name="T16" fmla="*/ 16 w 64"/>
              <a:gd name="T17" fmla="*/ 54 h 62"/>
              <a:gd name="T18" fmla="*/ 7 w 64"/>
              <a:gd name="T19" fmla="*/ 47 h 62"/>
              <a:gd name="T20" fmla="*/ 5 w 64"/>
              <a:gd name="T21" fmla="*/ 49 h 62"/>
              <a:gd name="T22" fmla="*/ 7 w 64"/>
              <a:gd name="T23" fmla="*/ 52 h 62"/>
              <a:gd name="T24" fmla="*/ 10 w 64"/>
              <a:gd name="T25" fmla="*/ 49 h 62"/>
              <a:gd name="T26" fmla="*/ 7 w 64"/>
              <a:gd name="T27" fmla="*/ 47 h 62"/>
              <a:gd name="T28" fmla="*/ 62 w 64"/>
              <a:gd name="T29" fmla="*/ 35 h 62"/>
              <a:gd name="T30" fmla="*/ 62 w 64"/>
              <a:gd name="T31" fmla="*/ 38 h 62"/>
              <a:gd name="T32" fmla="*/ 61 w 64"/>
              <a:gd name="T33" fmla="*/ 43 h 62"/>
              <a:gd name="T34" fmla="*/ 61 w 64"/>
              <a:gd name="T35" fmla="*/ 48 h 62"/>
              <a:gd name="T36" fmla="*/ 59 w 64"/>
              <a:gd name="T37" fmla="*/ 52 h 62"/>
              <a:gd name="T38" fmla="*/ 57 w 64"/>
              <a:gd name="T39" fmla="*/ 59 h 62"/>
              <a:gd name="T40" fmla="*/ 49 w 64"/>
              <a:gd name="T41" fmla="*/ 62 h 62"/>
              <a:gd name="T42" fmla="*/ 47 w 64"/>
              <a:gd name="T43" fmla="*/ 62 h 62"/>
              <a:gd name="T44" fmla="*/ 44 w 64"/>
              <a:gd name="T45" fmla="*/ 62 h 62"/>
              <a:gd name="T46" fmla="*/ 43 w 64"/>
              <a:gd name="T47" fmla="*/ 62 h 62"/>
              <a:gd name="T48" fmla="*/ 28 w 64"/>
              <a:gd name="T49" fmla="*/ 59 h 62"/>
              <a:gd name="T50" fmla="*/ 22 w 64"/>
              <a:gd name="T51" fmla="*/ 57 h 62"/>
              <a:gd name="T52" fmla="*/ 19 w 64"/>
              <a:gd name="T53" fmla="*/ 54 h 62"/>
              <a:gd name="T54" fmla="*/ 19 w 64"/>
              <a:gd name="T55" fmla="*/ 29 h 62"/>
              <a:gd name="T56" fmla="*/ 21 w 64"/>
              <a:gd name="T57" fmla="*/ 26 h 62"/>
              <a:gd name="T58" fmla="*/ 29 w 64"/>
              <a:gd name="T59" fmla="*/ 19 h 62"/>
              <a:gd name="T60" fmla="*/ 33 w 64"/>
              <a:gd name="T61" fmla="*/ 14 h 62"/>
              <a:gd name="T62" fmla="*/ 35 w 64"/>
              <a:gd name="T63" fmla="*/ 8 h 62"/>
              <a:gd name="T64" fmla="*/ 38 w 64"/>
              <a:gd name="T65" fmla="*/ 1 h 62"/>
              <a:gd name="T66" fmla="*/ 40 w 64"/>
              <a:gd name="T67" fmla="*/ 0 h 62"/>
              <a:gd name="T68" fmla="*/ 49 w 64"/>
              <a:gd name="T69" fmla="*/ 11 h 62"/>
              <a:gd name="T70" fmla="*/ 46 w 64"/>
              <a:gd name="T71" fmla="*/ 18 h 62"/>
              <a:gd name="T72" fmla="*/ 45 w 64"/>
              <a:gd name="T73" fmla="*/ 21 h 62"/>
              <a:gd name="T74" fmla="*/ 56 w 64"/>
              <a:gd name="T75" fmla="*/ 21 h 62"/>
              <a:gd name="T76" fmla="*/ 64 w 64"/>
              <a:gd name="T77" fmla="*/ 29 h 62"/>
              <a:gd name="T78" fmla="*/ 62 w 64"/>
              <a:gd name="T79" fmla="*/ 35 h 6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4" h="62">
                <a:moveTo>
                  <a:pt x="16" y="54"/>
                </a:moveTo>
                <a:cubicBezTo>
                  <a:pt x="16" y="56"/>
                  <a:pt x="15" y="57"/>
                  <a:pt x="14" y="57"/>
                </a:cubicBezTo>
                <a:cubicBezTo>
                  <a:pt x="2" y="57"/>
                  <a:pt x="2" y="57"/>
                  <a:pt x="2" y="57"/>
                </a:cubicBezTo>
                <a:cubicBezTo>
                  <a:pt x="1" y="57"/>
                  <a:pt x="0" y="56"/>
                  <a:pt x="0" y="54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7"/>
                  <a:pt x="1" y="26"/>
                  <a:pt x="2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5" y="26"/>
                  <a:pt x="16" y="27"/>
                  <a:pt x="16" y="29"/>
                </a:cubicBezTo>
                <a:lnTo>
                  <a:pt x="16" y="54"/>
                </a:lnTo>
                <a:close/>
                <a:moveTo>
                  <a:pt x="7" y="47"/>
                </a:moveTo>
                <a:cubicBezTo>
                  <a:pt x="6" y="47"/>
                  <a:pt x="5" y="48"/>
                  <a:pt x="5" y="49"/>
                </a:cubicBezTo>
                <a:cubicBezTo>
                  <a:pt x="5" y="51"/>
                  <a:pt x="6" y="52"/>
                  <a:pt x="7" y="52"/>
                </a:cubicBezTo>
                <a:cubicBezTo>
                  <a:pt x="9" y="52"/>
                  <a:pt x="10" y="51"/>
                  <a:pt x="10" y="49"/>
                </a:cubicBezTo>
                <a:cubicBezTo>
                  <a:pt x="10" y="48"/>
                  <a:pt x="9" y="47"/>
                  <a:pt x="7" y="47"/>
                </a:cubicBezTo>
                <a:close/>
                <a:moveTo>
                  <a:pt x="62" y="35"/>
                </a:moveTo>
                <a:cubicBezTo>
                  <a:pt x="62" y="36"/>
                  <a:pt x="62" y="37"/>
                  <a:pt x="62" y="38"/>
                </a:cubicBezTo>
                <a:cubicBezTo>
                  <a:pt x="62" y="40"/>
                  <a:pt x="62" y="42"/>
                  <a:pt x="61" y="43"/>
                </a:cubicBezTo>
                <a:cubicBezTo>
                  <a:pt x="61" y="45"/>
                  <a:pt x="61" y="46"/>
                  <a:pt x="61" y="48"/>
                </a:cubicBezTo>
                <a:cubicBezTo>
                  <a:pt x="60" y="49"/>
                  <a:pt x="60" y="51"/>
                  <a:pt x="59" y="52"/>
                </a:cubicBezTo>
                <a:cubicBezTo>
                  <a:pt x="59" y="55"/>
                  <a:pt x="58" y="57"/>
                  <a:pt x="57" y="59"/>
                </a:cubicBezTo>
                <a:cubicBezTo>
                  <a:pt x="55" y="61"/>
                  <a:pt x="52" y="62"/>
                  <a:pt x="49" y="62"/>
                </a:cubicBezTo>
                <a:cubicBezTo>
                  <a:pt x="48" y="62"/>
                  <a:pt x="48" y="62"/>
                  <a:pt x="47" y="62"/>
                </a:cubicBezTo>
                <a:cubicBezTo>
                  <a:pt x="44" y="62"/>
                  <a:pt x="44" y="62"/>
                  <a:pt x="44" y="62"/>
                </a:cubicBezTo>
                <a:cubicBezTo>
                  <a:pt x="43" y="62"/>
                  <a:pt x="43" y="62"/>
                  <a:pt x="43" y="62"/>
                </a:cubicBezTo>
                <a:cubicBezTo>
                  <a:pt x="38" y="62"/>
                  <a:pt x="32" y="60"/>
                  <a:pt x="28" y="59"/>
                </a:cubicBezTo>
                <a:cubicBezTo>
                  <a:pt x="25" y="58"/>
                  <a:pt x="23" y="57"/>
                  <a:pt x="22" y="57"/>
                </a:cubicBezTo>
                <a:cubicBezTo>
                  <a:pt x="20" y="57"/>
                  <a:pt x="19" y="56"/>
                  <a:pt x="19" y="54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7"/>
                  <a:pt x="20" y="26"/>
                  <a:pt x="21" y="26"/>
                </a:cubicBezTo>
                <a:cubicBezTo>
                  <a:pt x="23" y="26"/>
                  <a:pt x="27" y="21"/>
                  <a:pt x="29" y="19"/>
                </a:cubicBezTo>
                <a:cubicBezTo>
                  <a:pt x="30" y="17"/>
                  <a:pt x="31" y="15"/>
                  <a:pt x="33" y="14"/>
                </a:cubicBezTo>
                <a:cubicBezTo>
                  <a:pt x="34" y="13"/>
                  <a:pt x="35" y="10"/>
                  <a:pt x="35" y="8"/>
                </a:cubicBezTo>
                <a:cubicBezTo>
                  <a:pt x="36" y="5"/>
                  <a:pt x="36" y="3"/>
                  <a:pt x="38" y="1"/>
                </a:cubicBezTo>
                <a:cubicBezTo>
                  <a:pt x="38" y="1"/>
                  <a:pt x="39" y="0"/>
                  <a:pt x="40" y="0"/>
                </a:cubicBezTo>
                <a:cubicBezTo>
                  <a:pt x="49" y="0"/>
                  <a:pt x="49" y="8"/>
                  <a:pt x="49" y="11"/>
                </a:cubicBezTo>
                <a:cubicBezTo>
                  <a:pt x="49" y="14"/>
                  <a:pt x="47" y="16"/>
                  <a:pt x="46" y="18"/>
                </a:cubicBezTo>
                <a:cubicBezTo>
                  <a:pt x="46" y="19"/>
                  <a:pt x="46" y="20"/>
                  <a:pt x="45" y="21"/>
                </a:cubicBezTo>
                <a:cubicBezTo>
                  <a:pt x="56" y="21"/>
                  <a:pt x="56" y="21"/>
                  <a:pt x="56" y="21"/>
                </a:cubicBezTo>
                <a:cubicBezTo>
                  <a:pt x="60" y="21"/>
                  <a:pt x="64" y="25"/>
                  <a:pt x="64" y="29"/>
                </a:cubicBezTo>
                <a:cubicBezTo>
                  <a:pt x="64" y="31"/>
                  <a:pt x="63" y="33"/>
                  <a:pt x="62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53" name="Freeform 149">
            <a:extLst>
              <a:ext uri="{FF2B5EF4-FFF2-40B4-BE49-F238E27FC236}">
                <a16:creationId xmlns:a16="http://schemas.microsoft.com/office/drawing/2014/main" id="{781C4FA1-A3B5-6E48-AC40-BF825DE029CA}"/>
              </a:ext>
            </a:extLst>
          </p:cNvPr>
          <p:cNvSpPr>
            <a:spLocks noEditPoints="1"/>
          </p:cNvSpPr>
          <p:nvPr/>
        </p:nvSpPr>
        <p:spPr bwMode="auto">
          <a:xfrm>
            <a:off x="5443538" y="3917950"/>
            <a:ext cx="212725" cy="212725"/>
          </a:xfrm>
          <a:custGeom>
            <a:avLst/>
            <a:gdLst>
              <a:gd name="T0" fmla="*/ 31 w 62"/>
              <a:gd name="T1" fmla="*/ 62 h 62"/>
              <a:gd name="T2" fmla="*/ 0 w 62"/>
              <a:gd name="T3" fmla="*/ 31 h 62"/>
              <a:gd name="T4" fmla="*/ 31 w 62"/>
              <a:gd name="T5" fmla="*/ 0 h 62"/>
              <a:gd name="T6" fmla="*/ 62 w 62"/>
              <a:gd name="T7" fmla="*/ 31 h 62"/>
              <a:gd name="T8" fmla="*/ 31 w 62"/>
              <a:gd name="T9" fmla="*/ 62 h 62"/>
              <a:gd name="T10" fmla="*/ 31 w 62"/>
              <a:gd name="T11" fmla="*/ 9 h 62"/>
              <a:gd name="T12" fmla="*/ 9 w 62"/>
              <a:gd name="T13" fmla="*/ 31 h 62"/>
              <a:gd name="T14" fmla="*/ 31 w 62"/>
              <a:gd name="T15" fmla="*/ 53 h 62"/>
              <a:gd name="T16" fmla="*/ 53 w 62"/>
              <a:gd name="T17" fmla="*/ 31 h 62"/>
              <a:gd name="T18" fmla="*/ 31 w 62"/>
              <a:gd name="T19" fmla="*/ 9 h 62"/>
              <a:gd name="T20" fmla="*/ 39 w 62"/>
              <a:gd name="T21" fmla="*/ 45 h 62"/>
              <a:gd name="T22" fmla="*/ 37 w 62"/>
              <a:gd name="T23" fmla="*/ 45 h 62"/>
              <a:gd name="T24" fmla="*/ 31 w 62"/>
              <a:gd name="T25" fmla="*/ 39 h 62"/>
              <a:gd name="T26" fmla="*/ 26 w 62"/>
              <a:gd name="T27" fmla="*/ 45 h 62"/>
              <a:gd name="T28" fmla="*/ 24 w 62"/>
              <a:gd name="T29" fmla="*/ 45 h 62"/>
              <a:gd name="T30" fmla="*/ 18 w 62"/>
              <a:gd name="T31" fmla="*/ 39 h 62"/>
              <a:gd name="T32" fmla="*/ 18 w 62"/>
              <a:gd name="T33" fmla="*/ 37 h 62"/>
              <a:gd name="T34" fmla="*/ 24 w 62"/>
              <a:gd name="T35" fmla="*/ 31 h 62"/>
              <a:gd name="T36" fmla="*/ 18 w 62"/>
              <a:gd name="T37" fmla="*/ 26 h 62"/>
              <a:gd name="T38" fmla="*/ 18 w 62"/>
              <a:gd name="T39" fmla="*/ 24 h 62"/>
              <a:gd name="T40" fmla="*/ 24 w 62"/>
              <a:gd name="T41" fmla="*/ 18 h 62"/>
              <a:gd name="T42" fmla="*/ 26 w 62"/>
              <a:gd name="T43" fmla="*/ 18 h 62"/>
              <a:gd name="T44" fmla="*/ 31 w 62"/>
              <a:gd name="T45" fmla="*/ 24 h 62"/>
              <a:gd name="T46" fmla="*/ 37 w 62"/>
              <a:gd name="T47" fmla="*/ 18 h 62"/>
              <a:gd name="T48" fmla="*/ 39 w 62"/>
              <a:gd name="T49" fmla="*/ 18 h 62"/>
              <a:gd name="T50" fmla="*/ 45 w 62"/>
              <a:gd name="T51" fmla="*/ 24 h 62"/>
              <a:gd name="T52" fmla="*/ 45 w 62"/>
              <a:gd name="T53" fmla="*/ 26 h 62"/>
              <a:gd name="T54" fmla="*/ 39 w 62"/>
              <a:gd name="T55" fmla="*/ 31 h 62"/>
              <a:gd name="T56" fmla="*/ 45 w 62"/>
              <a:gd name="T57" fmla="*/ 37 h 62"/>
              <a:gd name="T58" fmla="*/ 45 w 62"/>
              <a:gd name="T59" fmla="*/ 39 h 62"/>
              <a:gd name="T60" fmla="*/ 39 w 62"/>
              <a:gd name="T61" fmla="*/ 45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3" y="43"/>
                  <a:pt x="53" y="31"/>
                </a:cubicBezTo>
                <a:cubicBezTo>
                  <a:pt x="53" y="19"/>
                  <a:pt x="43" y="9"/>
                  <a:pt x="31" y="9"/>
                </a:cubicBezTo>
                <a:close/>
                <a:moveTo>
                  <a:pt x="39" y="45"/>
                </a:moveTo>
                <a:cubicBezTo>
                  <a:pt x="38" y="45"/>
                  <a:pt x="37" y="45"/>
                  <a:pt x="37" y="45"/>
                </a:cubicBezTo>
                <a:cubicBezTo>
                  <a:pt x="31" y="39"/>
                  <a:pt x="31" y="39"/>
                  <a:pt x="31" y="39"/>
                </a:cubicBezTo>
                <a:cubicBezTo>
                  <a:pt x="26" y="45"/>
                  <a:pt x="26" y="45"/>
                  <a:pt x="26" y="45"/>
                </a:cubicBezTo>
                <a:cubicBezTo>
                  <a:pt x="25" y="45"/>
                  <a:pt x="24" y="45"/>
                  <a:pt x="24" y="45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38"/>
                  <a:pt x="18" y="37"/>
                  <a:pt x="18" y="37"/>
                </a:cubicBezTo>
                <a:cubicBezTo>
                  <a:pt x="24" y="31"/>
                  <a:pt x="24" y="31"/>
                  <a:pt x="24" y="31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5"/>
                  <a:pt x="18" y="24"/>
                  <a:pt x="18" y="24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5" y="18"/>
                  <a:pt x="26" y="18"/>
                </a:cubicBezTo>
                <a:cubicBezTo>
                  <a:pt x="31" y="24"/>
                  <a:pt x="31" y="24"/>
                  <a:pt x="31" y="24"/>
                </a:cubicBezTo>
                <a:cubicBezTo>
                  <a:pt x="37" y="18"/>
                  <a:pt x="37" y="18"/>
                  <a:pt x="37" y="18"/>
                </a:cubicBezTo>
                <a:cubicBezTo>
                  <a:pt x="37" y="18"/>
                  <a:pt x="38" y="18"/>
                  <a:pt x="39" y="18"/>
                </a:cubicBezTo>
                <a:cubicBezTo>
                  <a:pt x="45" y="24"/>
                  <a:pt x="45" y="24"/>
                  <a:pt x="45" y="24"/>
                </a:cubicBezTo>
                <a:cubicBezTo>
                  <a:pt x="45" y="24"/>
                  <a:pt x="45" y="25"/>
                  <a:pt x="45" y="26"/>
                </a:cubicBezTo>
                <a:cubicBezTo>
                  <a:pt x="39" y="31"/>
                  <a:pt x="39" y="31"/>
                  <a:pt x="39" y="31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7"/>
                  <a:pt x="45" y="38"/>
                  <a:pt x="45" y="39"/>
                </a:cubicBezTo>
                <a:lnTo>
                  <a:pt x="3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54" name="Freeform 150">
            <a:extLst>
              <a:ext uri="{FF2B5EF4-FFF2-40B4-BE49-F238E27FC236}">
                <a16:creationId xmlns:a16="http://schemas.microsoft.com/office/drawing/2014/main" id="{79EE35B6-4118-8C48-B445-75B7F6523195}"/>
              </a:ext>
            </a:extLst>
          </p:cNvPr>
          <p:cNvSpPr>
            <a:spLocks noEditPoints="1"/>
          </p:cNvSpPr>
          <p:nvPr/>
        </p:nvSpPr>
        <p:spPr bwMode="auto">
          <a:xfrm>
            <a:off x="5937250" y="3938588"/>
            <a:ext cx="282575" cy="174625"/>
          </a:xfrm>
          <a:custGeom>
            <a:avLst/>
            <a:gdLst>
              <a:gd name="T0" fmla="*/ 56 w 82"/>
              <a:gd name="T1" fmla="*/ 51 h 51"/>
              <a:gd name="T2" fmla="*/ 25 w 82"/>
              <a:gd name="T3" fmla="*/ 51 h 51"/>
              <a:gd name="T4" fmla="*/ 0 w 82"/>
              <a:gd name="T5" fmla="*/ 25 h 51"/>
              <a:gd name="T6" fmla="*/ 25 w 82"/>
              <a:gd name="T7" fmla="*/ 0 h 51"/>
              <a:gd name="T8" fmla="*/ 56 w 82"/>
              <a:gd name="T9" fmla="*/ 0 h 51"/>
              <a:gd name="T10" fmla="*/ 82 w 82"/>
              <a:gd name="T11" fmla="*/ 25 h 51"/>
              <a:gd name="T12" fmla="*/ 56 w 82"/>
              <a:gd name="T13" fmla="*/ 51 h 51"/>
              <a:gd name="T14" fmla="*/ 25 w 82"/>
              <a:gd name="T15" fmla="*/ 5 h 51"/>
              <a:gd name="T16" fmla="*/ 5 w 82"/>
              <a:gd name="T17" fmla="*/ 25 h 51"/>
              <a:gd name="T18" fmla="*/ 25 w 82"/>
              <a:gd name="T19" fmla="*/ 46 h 51"/>
              <a:gd name="T20" fmla="*/ 46 w 82"/>
              <a:gd name="T21" fmla="*/ 25 h 51"/>
              <a:gd name="T22" fmla="*/ 25 w 82"/>
              <a:gd name="T23" fmla="*/ 5 h 51"/>
              <a:gd name="T24" fmla="*/ 56 w 82"/>
              <a:gd name="T25" fmla="*/ 5 h 51"/>
              <a:gd name="T26" fmla="*/ 41 w 82"/>
              <a:gd name="T27" fmla="*/ 5 h 51"/>
              <a:gd name="T28" fmla="*/ 51 w 82"/>
              <a:gd name="T29" fmla="*/ 25 h 51"/>
              <a:gd name="T30" fmla="*/ 41 w 82"/>
              <a:gd name="T31" fmla="*/ 46 h 51"/>
              <a:gd name="T32" fmla="*/ 56 w 82"/>
              <a:gd name="T33" fmla="*/ 46 h 51"/>
              <a:gd name="T34" fmla="*/ 77 w 82"/>
              <a:gd name="T35" fmla="*/ 25 h 51"/>
              <a:gd name="T36" fmla="*/ 56 w 82"/>
              <a:gd name="T37" fmla="*/ 5 h 51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82" h="51">
                <a:moveTo>
                  <a:pt x="56" y="51"/>
                </a:moveTo>
                <a:cubicBezTo>
                  <a:pt x="25" y="51"/>
                  <a:pt x="25" y="51"/>
                  <a:pt x="25" y="51"/>
                </a:cubicBezTo>
                <a:cubicBezTo>
                  <a:pt x="11" y="51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70" y="0"/>
                  <a:pt x="82" y="11"/>
                  <a:pt x="82" y="25"/>
                </a:cubicBezTo>
                <a:cubicBezTo>
                  <a:pt x="82" y="39"/>
                  <a:pt x="70" y="51"/>
                  <a:pt x="56" y="51"/>
                </a:cubicBezTo>
                <a:close/>
                <a:moveTo>
                  <a:pt x="25" y="5"/>
                </a:moveTo>
                <a:cubicBezTo>
                  <a:pt x="14" y="5"/>
                  <a:pt x="5" y="14"/>
                  <a:pt x="5" y="25"/>
                </a:cubicBezTo>
                <a:cubicBezTo>
                  <a:pt x="5" y="37"/>
                  <a:pt x="14" y="46"/>
                  <a:pt x="25" y="46"/>
                </a:cubicBezTo>
                <a:cubicBezTo>
                  <a:pt x="37" y="46"/>
                  <a:pt x="46" y="37"/>
                  <a:pt x="46" y="25"/>
                </a:cubicBezTo>
                <a:cubicBezTo>
                  <a:pt x="46" y="14"/>
                  <a:pt x="37" y="5"/>
                  <a:pt x="25" y="5"/>
                </a:cubicBezTo>
                <a:close/>
                <a:moveTo>
                  <a:pt x="56" y="5"/>
                </a:moveTo>
                <a:cubicBezTo>
                  <a:pt x="41" y="5"/>
                  <a:pt x="41" y="5"/>
                  <a:pt x="41" y="5"/>
                </a:cubicBezTo>
                <a:cubicBezTo>
                  <a:pt x="47" y="9"/>
                  <a:pt x="51" y="17"/>
                  <a:pt x="51" y="25"/>
                </a:cubicBezTo>
                <a:cubicBezTo>
                  <a:pt x="51" y="34"/>
                  <a:pt x="47" y="41"/>
                  <a:pt x="41" y="46"/>
                </a:cubicBezTo>
                <a:cubicBezTo>
                  <a:pt x="56" y="46"/>
                  <a:pt x="56" y="46"/>
                  <a:pt x="56" y="46"/>
                </a:cubicBezTo>
                <a:cubicBezTo>
                  <a:pt x="68" y="46"/>
                  <a:pt x="77" y="37"/>
                  <a:pt x="77" y="25"/>
                </a:cubicBezTo>
                <a:cubicBezTo>
                  <a:pt x="77" y="14"/>
                  <a:pt x="68" y="5"/>
                  <a:pt x="56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55" name="Freeform 151">
            <a:extLst>
              <a:ext uri="{FF2B5EF4-FFF2-40B4-BE49-F238E27FC236}">
                <a16:creationId xmlns:a16="http://schemas.microsoft.com/office/drawing/2014/main" id="{33C674D3-6430-0742-B20C-341C1465B44B}"/>
              </a:ext>
            </a:extLst>
          </p:cNvPr>
          <p:cNvSpPr>
            <a:spLocks noEditPoints="1"/>
          </p:cNvSpPr>
          <p:nvPr/>
        </p:nvSpPr>
        <p:spPr bwMode="auto">
          <a:xfrm>
            <a:off x="6432550" y="3917950"/>
            <a:ext cx="192088" cy="212725"/>
          </a:xfrm>
          <a:custGeom>
            <a:avLst/>
            <a:gdLst>
              <a:gd name="T0" fmla="*/ 56 w 56"/>
              <a:gd name="T1" fmla="*/ 15 h 62"/>
              <a:gd name="T2" fmla="*/ 55 w 56"/>
              <a:gd name="T3" fmla="*/ 16 h 62"/>
              <a:gd name="T4" fmla="*/ 51 w 56"/>
              <a:gd name="T5" fmla="*/ 16 h 62"/>
              <a:gd name="T6" fmla="*/ 51 w 56"/>
              <a:gd name="T7" fmla="*/ 54 h 62"/>
              <a:gd name="T8" fmla="*/ 45 w 56"/>
              <a:gd name="T9" fmla="*/ 62 h 62"/>
              <a:gd name="T10" fmla="*/ 11 w 56"/>
              <a:gd name="T11" fmla="*/ 62 h 62"/>
              <a:gd name="T12" fmla="*/ 5 w 56"/>
              <a:gd name="T13" fmla="*/ 54 h 62"/>
              <a:gd name="T14" fmla="*/ 5 w 56"/>
              <a:gd name="T15" fmla="*/ 16 h 62"/>
              <a:gd name="T16" fmla="*/ 1 w 56"/>
              <a:gd name="T17" fmla="*/ 16 h 62"/>
              <a:gd name="T18" fmla="*/ 0 w 56"/>
              <a:gd name="T19" fmla="*/ 15 h 62"/>
              <a:gd name="T20" fmla="*/ 0 w 56"/>
              <a:gd name="T21" fmla="*/ 12 h 62"/>
              <a:gd name="T22" fmla="*/ 1 w 56"/>
              <a:gd name="T23" fmla="*/ 11 h 62"/>
              <a:gd name="T24" fmla="*/ 13 w 56"/>
              <a:gd name="T25" fmla="*/ 11 h 62"/>
              <a:gd name="T26" fmla="*/ 16 w 56"/>
              <a:gd name="T27" fmla="*/ 4 h 62"/>
              <a:gd name="T28" fmla="*/ 22 w 56"/>
              <a:gd name="T29" fmla="*/ 0 h 62"/>
              <a:gd name="T30" fmla="*/ 34 w 56"/>
              <a:gd name="T31" fmla="*/ 0 h 62"/>
              <a:gd name="T32" fmla="*/ 40 w 56"/>
              <a:gd name="T33" fmla="*/ 4 h 62"/>
              <a:gd name="T34" fmla="*/ 43 w 56"/>
              <a:gd name="T35" fmla="*/ 11 h 62"/>
              <a:gd name="T36" fmla="*/ 55 w 56"/>
              <a:gd name="T37" fmla="*/ 11 h 62"/>
              <a:gd name="T38" fmla="*/ 56 w 56"/>
              <a:gd name="T39" fmla="*/ 12 h 62"/>
              <a:gd name="T40" fmla="*/ 56 w 56"/>
              <a:gd name="T41" fmla="*/ 15 h 62"/>
              <a:gd name="T42" fmla="*/ 20 w 56"/>
              <a:gd name="T43" fmla="*/ 22 h 62"/>
              <a:gd name="T44" fmla="*/ 19 w 56"/>
              <a:gd name="T45" fmla="*/ 21 h 62"/>
              <a:gd name="T46" fmla="*/ 16 w 56"/>
              <a:gd name="T47" fmla="*/ 21 h 62"/>
              <a:gd name="T48" fmla="*/ 15 w 56"/>
              <a:gd name="T49" fmla="*/ 22 h 62"/>
              <a:gd name="T50" fmla="*/ 15 w 56"/>
              <a:gd name="T51" fmla="*/ 51 h 62"/>
              <a:gd name="T52" fmla="*/ 16 w 56"/>
              <a:gd name="T53" fmla="*/ 52 h 62"/>
              <a:gd name="T54" fmla="*/ 19 w 56"/>
              <a:gd name="T55" fmla="*/ 52 h 62"/>
              <a:gd name="T56" fmla="*/ 20 w 56"/>
              <a:gd name="T57" fmla="*/ 51 h 62"/>
              <a:gd name="T58" fmla="*/ 20 w 56"/>
              <a:gd name="T59" fmla="*/ 22 h 62"/>
              <a:gd name="T60" fmla="*/ 37 w 56"/>
              <a:gd name="T61" fmla="*/ 11 h 62"/>
              <a:gd name="T62" fmla="*/ 35 w 56"/>
              <a:gd name="T63" fmla="*/ 6 h 62"/>
              <a:gd name="T64" fmla="*/ 34 w 56"/>
              <a:gd name="T65" fmla="*/ 6 h 62"/>
              <a:gd name="T66" fmla="*/ 22 w 56"/>
              <a:gd name="T67" fmla="*/ 6 h 62"/>
              <a:gd name="T68" fmla="*/ 21 w 56"/>
              <a:gd name="T69" fmla="*/ 6 h 62"/>
              <a:gd name="T70" fmla="*/ 19 w 56"/>
              <a:gd name="T71" fmla="*/ 11 h 62"/>
              <a:gd name="T72" fmla="*/ 37 w 56"/>
              <a:gd name="T73" fmla="*/ 11 h 62"/>
              <a:gd name="T74" fmla="*/ 31 w 56"/>
              <a:gd name="T75" fmla="*/ 22 h 62"/>
              <a:gd name="T76" fmla="*/ 29 w 56"/>
              <a:gd name="T77" fmla="*/ 21 h 62"/>
              <a:gd name="T78" fmla="*/ 27 w 56"/>
              <a:gd name="T79" fmla="*/ 21 h 62"/>
              <a:gd name="T80" fmla="*/ 25 w 56"/>
              <a:gd name="T81" fmla="*/ 22 h 62"/>
              <a:gd name="T82" fmla="*/ 25 w 56"/>
              <a:gd name="T83" fmla="*/ 51 h 62"/>
              <a:gd name="T84" fmla="*/ 27 w 56"/>
              <a:gd name="T85" fmla="*/ 52 h 62"/>
              <a:gd name="T86" fmla="*/ 29 w 56"/>
              <a:gd name="T87" fmla="*/ 52 h 62"/>
              <a:gd name="T88" fmla="*/ 31 w 56"/>
              <a:gd name="T89" fmla="*/ 51 h 62"/>
              <a:gd name="T90" fmla="*/ 31 w 56"/>
              <a:gd name="T91" fmla="*/ 22 h 62"/>
              <a:gd name="T92" fmla="*/ 41 w 56"/>
              <a:gd name="T93" fmla="*/ 22 h 62"/>
              <a:gd name="T94" fmla="*/ 40 w 56"/>
              <a:gd name="T95" fmla="*/ 21 h 62"/>
              <a:gd name="T96" fmla="*/ 37 w 56"/>
              <a:gd name="T97" fmla="*/ 21 h 62"/>
              <a:gd name="T98" fmla="*/ 36 w 56"/>
              <a:gd name="T99" fmla="*/ 22 h 62"/>
              <a:gd name="T100" fmla="*/ 36 w 56"/>
              <a:gd name="T101" fmla="*/ 51 h 62"/>
              <a:gd name="T102" fmla="*/ 37 w 56"/>
              <a:gd name="T103" fmla="*/ 52 h 62"/>
              <a:gd name="T104" fmla="*/ 40 w 56"/>
              <a:gd name="T105" fmla="*/ 52 h 62"/>
              <a:gd name="T106" fmla="*/ 41 w 56"/>
              <a:gd name="T107" fmla="*/ 51 h 62"/>
              <a:gd name="T108" fmla="*/ 41 w 56"/>
              <a:gd name="T109" fmla="*/ 22 h 6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6" h="62">
                <a:moveTo>
                  <a:pt x="56" y="15"/>
                </a:moveTo>
                <a:cubicBezTo>
                  <a:pt x="56" y="15"/>
                  <a:pt x="56" y="16"/>
                  <a:pt x="55" y="16"/>
                </a:cubicBezTo>
                <a:cubicBezTo>
                  <a:pt x="51" y="16"/>
                  <a:pt x="51" y="16"/>
                  <a:pt x="51" y="16"/>
                </a:cubicBezTo>
                <a:cubicBezTo>
                  <a:pt x="51" y="54"/>
                  <a:pt x="51" y="54"/>
                  <a:pt x="51" y="54"/>
                </a:cubicBezTo>
                <a:cubicBezTo>
                  <a:pt x="51" y="58"/>
                  <a:pt x="48" y="62"/>
                  <a:pt x="45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8" y="62"/>
                  <a:pt x="5" y="59"/>
                  <a:pt x="5" y="54"/>
                </a:cubicBezTo>
                <a:cubicBezTo>
                  <a:pt x="5" y="16"/>
                  <a:pt x="5" y="16"/>
                  <a:pt x="5" y="16"/>
                </a:cubicBezTo>
                <a:cubicBezTo>
                  <a:pt x="1" y="16"/>
                  <a:pt x="1" y="16"/>
                  <a:pt x="1" y="16"/>
                </a:cubicBezTo>
                <a:cubicBezTo>
                  <a:pt x="0" y="16"/>
                  <a:pt x="0" y="15"/>
                  <a:pt x="0" y="1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0" y="11"/>
                  <a:pt x="1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6" y="4"/>
                  <a:pt x="16" y="4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7" y="0"/>
                  <a:pt x="39" y="2"/>
                  <a:pt x="40" y="4"/>
                </a:cubicBezTo>
                <a:cubicBezTo>
                  <a:pt x="43" y="11"/>
                  <a:pt x="43" y="11"/>
                  <a:pt x="43" y="11"/>
                </a:cubicBezTo>
                <a:cubicBezTo>
                  <a:pt x="55" y="11"/>
                  <a:pt x="55" y="11"/>
                  <a:pt x="55" y="11"/>
                </a:cubicBezTo>
                <a:cubicBezTo>
                  <a:pt x="56" y="11"/>
                  <a:pt x="56" y="11"/>
                  <a:pt x="56" y="12"/>
                </a:cubicBezTo>
                <a:lnTo>
                  <a:pt x="56" y="15"/>
                </a:lnTo>
                <a:close/>
                <a:moveTo>
                  <a:pt x="20" y="22"/>
                </a:moveTo>
                <a:cubicBezTo>
                  <a:pt x="20" y="22"/>
                  <a:pt x="20" y="21"/>
                  <a:pt x="19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5" y="22"/>
                  <a:pt x="15" y="22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51"/>
                  <a:pt x="16" y="52"/>
                  <a:pt x="16" y="52"/>
                </a:cubicBezTo>
                <a:cubicBezTo>
                  <a:pt x="19" y="52"/>
                  <a:pt x="19" y="52"/>
                  <a:pt x="19" y="52"/>
                </a:cubicBezTo>
                <a:cubicBezTo>
                  <a:pt x="20" y="52"/>
                  <a:pt x="20" y="51"/>
                  <a:pt x="20" y="51"/>
                </a:cubicBezTo>
                <a:lnTo>
                  <a:pt x="20" y="22"/>
                </a:lnTo>
                <a:close/>
                <a:moveTo>
                  <a:pt x="37" y="11"/>
                </a:move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4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19" y="11"/>
                  <a:pt x="19" y="11"/>
                  <a:pt x="19" y="11"/>
                </a:cubicBezTo>
                <a:lnTo>
                  <a:pt x="37" y="11"/>
                </a:lnTo>
                <a:close/>
                <a:moveTo>
                  <a:pt x="31" y="22"/>
                </a:moveTo>
                <a:cubicBezTo>
                  <a:pt x="31" y="22"/>
                  <a:pt x="30" y="21"/>
                  <a:pt x="29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1"/>
                  <a:pt x="25" y="22"/>
                  <a:pt x="25" y="22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6" y="52"/>
                  <a:pt x="27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1" y="51"/>
                  <a:pt x="31" y="51"/>
                </a:cubicBezTo>
                <a:lnTo>
                  <a:pt x="31" y="22"/>
                </a:lnTo>
                <a:close/>
                <a:moveTo>
                  <a:pt x="41" y="22"/>
                </a:moveTo>
                <a:cubicBezTo>
                  <a:pt x="41" y="22"/>
                  <a:pt x="40" y="21"/>
                  <a:pt x="40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6" y="21"/>
                  <a:pt x="36" y="22"/>
                  <a:pt x="36" y="22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1"/>
                  <a:pt x="36" y="52"/>
                  <a:pt x="37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40" y="52"/>
                  <a:pt x="41" y="51"/>
                  <a:pt x="41" y="51"/>
                </a:cubicBezTo>
                <a:lnTo>
                  <a:pt x="41" y="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56" name="Freeform 152">
            <a:extLst>
              <a:ext uri="{FF2B5EF4-FFF2-40B4-BE49-F238E27FC236}">
                <a16:creationId xmlns:a16="http://schemas.microsoft.com/office/drawing/2014/main" id="{BB65C9BE-F5C4-C145-9707-479554313B53}"/>
              </a:ext>
            </a:extLst>
          </p:cNvPr>
          <p:cNvSpPr>
            <a:spLocks noEditPoints="1"/>
          </p:cNvSpPr>
          <p:nvPr/>
        </p:nvSpPr>
        <p:spPr bwMode="auto">
          <a:xfrm>
            <a:off x="6927850" y="3917950"/>
            <a:ext cx="230188" cy="212725"/>
          </a:xfrm>
          <a:custGeom>
            <a:avLst/>
            <a:gdLst>
              <a:gd name="T0" fmla="*/ 67 w 67"/>
              <a:gd name="T1" fmla="*/ 20 h 62"/>
              <a:gd name="T2" fmla="*/ 46 w 67"/>
              <a:gd name="T3" fmla="*/ 36 h 62"/>
              <a:gd name="T4" fmla="*/ 42 w 67"/>
              <a:gd name="T5" fmla="*/ 40 h 62"/>
              <a:gd name="T6" fmla="*/ 39 w 67"/>
              <a:gd name="T7" fmla="*/ 47 h 62"/>
              <a:gd name="T8" fmla="*/ 44 w 67"/>
              <a:gd name="T9" fmla="*/ 52 h 62"/>
              <a:gd name="T10" fmla="*/ 52 w 67"/>
              <a:gd name="T11" fmla="*/ 58 h 62"/>
              <a:gd name="T12" fmla="*/ 52 w 67"/>
              <a:gd name="T13" fmla="*/ 61 h 62"/>
              <a:gd name="T14" fmla="*/ 51 w 67"/>
              <a:gd name="T15" fmla="*/ 62 h 62"/>
              <a:gd name="T16" fmla="*/ 17 w 67"/>
              <a:gd name="T17" fmla="*/ 62 h 62"/>
              <a:gd name="T18" fmla="*/ 16 w 67"/>
              <a:gd name="T19" fmla="*/ 61 h 62"/>
              <a:gd name="T20" fmla="*/ 16 w 67"/>
              <a:gd name="T21" fmla="*/ 58 h 62"/>
              <a:gd name="T22" fmla="*/ 24 w 67"/>
              <a:gd name="T23" fmla="*/ 52 h 62"/>
              <a:gd name="T24" fmla="*/ 29 w 67"/>
              <a:gd name="T25" fmla="*/ 47 h 62"/>
              <a:gd name="T26" fmla="*/ 26 w 67"/>
              <a:gd name="T27" fmla="*/ 40 h 62"/>
              <a:gd name="T28" fmla="*/ 22 w 67"/>
              <a:gd name="T29" fmla="*/ 36 h 62"/>
              <a:gd name="T30" fmla="*/ 0 w 67"/>
              <a:gd name="T31" fmla="*/ 20 h 62"/>
              <a:gd name="T32" fmla="*/ 0 w 67"/>
              <a:gd name="T33" fmla="*/ 15 h 62"/>
              <a:gd name="T34" fmla="*/ 4 w 67"/>
              <a:gd name="T35" fmla="*/ 11 h 62"/>
              <a:gd name="T36" fmla="*/ 16 w 67"/>
              <a:gd name="T37" fmla="*/ 11 h 62"/>
              <a:gd name="T38" fmla="*/ 16 w 67"/>
              <a:gd name="T39" fmla="*/ 7 h 62"/>
              <a:gd name="T40" fmla="*/ 22 w 67"/>
              <a:gd name="T41" fmla="*/ 0 h 62"/>
              <a:gd name="T42" fmla="*/ 45 w 67"/>
              <a:gd name="T43" fmla="*/ 0 h 62"/>
              <a:gd name="T44" fmla="*/ 52 w 67"/>
              <a:gd name="T45" fmla="*/ 7 h 62"/>
              <a:gd name="T46" fmla="*/ 52 w 67"/>
              <a:gd name="T47" fmla="*/ 11 h 62"/>
              <a:gd name="T48" fmla="*/ 63 w 67"/>
              <a:gd name="T49" fmla="*/ 11 h 62"/>
              <a:gd name="T50" fmla="*/ 67 w 67"/>
              <a:gd name="T51" fmla="*/ 15 h 62"/>
              <a:gd name="T52" fmla="*/ 67 w 67"/>
              <a:gd name="T53" fmla="*/ 20 h 62"/>
              <a:gd name="T54" fmla="*/ 16 w 67"/>
              <a:gd name="T55" fmla="*/ 16 h 62"/>
              <a:gd name="T56" fmla="*/ 6 w 67"/>
              <a:gd name="T57" fmla="*/ 16 h 62"/>
              <a:gd name="T58" fmla="*/ 6 w 67"/>
              <a:gd name="T59" fmla="*/ 20 h 62"/>
              <a:gd name="T60" fmla="*/ 19 w 67"/>
              <a:gd name="T61" fmla="*/ 31 h 62"/>
              <a:gd name="T62" fmla="*/ 16 w 67"/>
              <a:gd name="T63" fmla="*/ 16 h 62"/>
              <a:gd name="T64" fmla="*/ 62 w 67"/>
              <a:gd name="T65" fmla="*/ 16 h 62"/>
              <a:gd name="T66" fmla="*/ 52 w 67"/>
              <a:gd name="T67" fmla="*/ 16 h 62"/>
              <a:gd name="T68" fmla="*/ 49 w 67"/>
              <a:gd name="T69" fmla="*/ 31 h 62"/>
              <a:gd name="T70" fmla="*/ 62 w 67"/>
              <a:gd name="T71" fmla="*/ 20 h 62"/>
              <a:gd name="T72" fmla="*/ 62 w 67"/>
              <a:gd name="T73" fmla="*/ 16 h 6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7" h="62">
                <a:moveTo>
                  <a:pt x="67" y="20"/>
                </a:moveTo>
                <a:cubicBezTo>
                  <a:pt x="67" y="27"/>
                  <a:pt x="58" y="36"/>
                  <a:pt x="46" y="36"/>
                </a:cubicBezTo>
                <a:cubicBezTo>
                  <a:pt x="44" y="38"/>
                  <a:pt x="42" y="40"/>
                  <a:pt x="42" y="40"/>
                </a:cubicBezTo>
                <a:cubicBezTo>
                  <a:pt x="40" y="42"/>
                  <a:pt x="39" y="44"/>
                  <a:pt x="39" y="47"/>
                </a:cubicBezTo>
                <a:cubicBezTo>
                  <a:pt x="39" y="49"/>
                  <a:pt x="40" y="52"/>
                  <a:pt x="44" y="52"/>
                </a:cubicBezTo>
                <a:cubicBezTo>
                  <a:pt x="48" y="52"/>
                  <a:pt x="52" y="54"/>
                  <a:pt x="52" y="58"/>
                </a:cubicBezTo>
                <a:cubicBezTo>
                  <a:pt x="52" y="61"/>
                  <a:pt x="52" y="61"/>
                  <a:pt x="52" y="61"/>
                </a:cubicBezTo>
                <a:cubicBezTo>
                  <a:pt x="52" y="62"/>
                  <a:pt x="51" y="62"/>
                  <a:pt x="51" y="62"/>
                </a:cubicBezTo>
                <a:cubicBezTo>
                  <a:pt x="17" y="62"/>
                  <a:pt x="17" y="62"/>
                  <a:pt x="17" y="62"/>
                </a:cubicBezTo>
                <a:cubicBezTo>
                  <a:pt x="16" y="62"/>
                  <a:pt x="16" y="62"/>
                  <a:pt x="16" y="61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4"/>
                  <a:pt x="20" y="52"/>
                  <a:pt x="24" y="52"/>
                </a:cubicBezTo>
                <a:cubicBezTo>
                  <a:pt x="27" y="52"/>
                  <a:pt x="29" y="49"/>
                  <a:pt x="29" y="47"/>
                </a:cubicBezTo>
                <a:cubicBezTo>
                  <a:pt x="29" y="44"/>
                  <a:pt x="28" y="42"/>
                  <a:pt x="26" y="40"/>
                </a:cubicBezTo>
                <a:cubicBezTo>
                  <a:pt x="25" y="40"/>
                  <a:pt x="24" y="38"/>
                  <a:pt x="22" y="36"/>
                </a:cubicBezTo>
                <a:cubicBezTo>
                  <a:pt x="10" y="36"/>
                  <a:pt x="0" y="27"/>
                  <a:pt x="0" y="2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2"/>
                  <a:pt x="2" y="11"/>
                  <a:pt x="4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3"/>
                  <a:pt x="19" y="0"/>
                  <a:pt x="22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9" y="0"/>
                  <a:pt x="52" y="3"/>
                  <a:pt x="52" y="7"/>
                </a:cubicBezTo>
                <a:cubicBezTo>
                  <a:pt x="52" y="11"/>
                  <a:pt x="52" y="11"/>
                  <a:pt x="52" y="11"/>
                </a:cubicBezTo>
                <a:cubicBezTo>
                  <a:pt x="63" y="11"/>
                  <a:pt x="63" y="11"/>
                  <a:pt x="63" y="11"/>
                </a:cubicBezTo>
                <a:cubicBezTo>
                  <a:pt x="66" y="11"/>
                  <a:pt x="67" y="12"/>
                  <a:pt x="67" y="15"/>
                </a:cubicBezTo>
                <a:lnTo>
                  <a:pt x="67" y="20"/>
                </a:lnTo>
                <a:close/>
                <a:moveTo>
                  <a:pt x="16" y="16"/>
                </a:moveTo>
                <a:cubicBezTo>
                  <a:pt x="6" y="16"/>
                  <a:pt x="6" y="16"/>
                  <a:pt x="6" y="16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4"/>
                  <a:pt x="11" y="29"/>
                  <a:pt x="19" y="31"/>
                </a:cubicBezTo>
                <a:cubicBezTo>
                  <a:pt x="17" y="27"/>
                  <a:pt x="16" y="22"/>
                  <a:pt x="16" y="16"/>
                </a:cubicBezTo>
                <a:close/>
                <a:moveTo>
                  <a:pt x="62" y="16"/>
                </a:moveTo>
                <a:cubicBezTo>
                  <a:pt x="52" y="16"/>
                  <a:pt x="52" y="16"/>
                  <a:pt x="52" y="16"/>
                </a:cubicBezTo>
                <a:cubicBezTo>
                  <a:pt x="52" y="22"/>
                  <a:pt x="51" y="27"/>
                  <a:pt x="49" y="31"/>
                </a:cubicBezTo>
                <a:cubicBezTo>
                  <a:pt x="57" y="29"/>
                  <a:pt x="62" y="24"/>
                  <a:pt x="62" y="20"/>
                </a:cubicBezTo>
                <a:lnTo>
                  <a:pt x="62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57" name="Freeform 153">
            <a:extLst>
              <a:ext uri="{FF2B5EF4-FFF2-40B4-BE49-F238E27FC236}">
                <a16:creationId xmlns:a16="http://schemas.microsoft.com/office/drawing/2014/main" id="{DB642CAD-036F-8041-B0AC-3CAE23C3A9D1}"/>
              </a:ext>
            </a:extLst>
          </p:cNvPr>
          <p:cNvSpPr>
            <a:spLocks/>
          </p:cNvSpPr>
          <p:nvPr/>
        </p:nvSpPr>
        <p:spPr bwMode="auto">
          <a:xfrm>
            <a:off x="7429500" y="3900488"/>
            <a:ext cx="133350" cy="230187"/>
          </a:xfrm>
          <a:custGeom>
            <a:avLst/>
            <a:gdLst>
              <a:gd name="T0" fmla="*/ 39 w 39"/>
              <a:gd name="T1" fmla="*/ 63 h 67"/>
              <a:gd name="T2" fmla="*/ 27 w 39"/>
              <a:gd name="T3" fmla="*/ 67 h 67"/>
              <a:gd name="T4" fmla="*/ 7 w 39"/>
              <a:gd name="T5" fmla="*/ 49 h 67"/>
              <a:gd name="T6" fmla="*/ 7 w 39"/>
              <a:gd name="T7" fmla="*/ 27 h 67"/>
              <a:gd name="T8" fmla="*/ 0 w 39"/>
              <a:gd name="T9" fmla="*/ 27 h 67"/>
              <a:gd name="T10" fmla="*/ 0 w 39"/>
              <a:gd name="T11" fmla="*/ 19 h 67"/>
              <a:gd name="T12" fmla="*/ 14 w 39"/>
              <a:gd name="T13" fmla="*/ 1 h 67"/>
              <a:gd name="T14" fmla="*/ 14 w 39"/>
              <a:gd name="T15" fmla="*/ 0 h 67"/>
              <a:gd name="T16" fmla="*/ 24 w 39"/>
              <a:gd name="T17" fmla="*/ 0 h 67"/>
              <a:gd name="T18" fmla="*/ 24 w 39"/>
              <a:gd name="T19" fmla="*/ 17 h 67"/>
              <a:gd name="T20" fmla="*/ 37 w 39"/>
              <a:gd name="T21" fmla="*/ 17 h 67"/>
              <a:gd name="T22" fmla="*/ 37 w 39"/>
              <a:gd name="T23" fmla="*/ 27 h 67"/>
              <a:gd name="T24" fmla="*/ 24 w 39"/>
              <a:gd name="T25" fmla="*/ 27 h 67"/>
              <a:gd name="T26" fmla="*/ 24 w 39"/>
              <a:gd name="T27" fmla="*/ 48 h 67"/>
              <a:gd name="T28" fmla="*/ 30 w 39"/>
              <a:gd name="T29" fmla="*/ 55 h 67"/>
              <a:gd name="T30" fmla="*/ 36 w 39"/>
              <a:gd name="T31" fmla="*/ 54 h 67"/>
              <a:gd name="T32" fmla="*/ 39 w 39"/>
              <a:gd name="T33" fmla="*/ 63 h 6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" h="67">
                <a:moveTo>
                  <a:pt x="39" y="63"/>
                </a:moveTo>
                <a:cubicBezTo>
                  <a:pt x="38" y="65"/>
                  <a:pt x="32" y="67"/>
                  <a:pt x="27" y="67"/>
                </a:cubicBezTo>
                <a:cubicBezTo>
                  <a:pt x="13" y="67"/>
                  <a:pt x="7" y="57"/>
                  <a:pt x="7" y="49"/>
                </a:cubicBezTo>
                <a:cubicBezTo>
                  <a:pt x="7" y="27"/>
                  <a:pt x="7" y="27"/>
                  <a:pt x="7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9"/>
                  <a:pt x="0" y="19"/>
                  <a:pt x="0" y="19"/>
                </a:cubicBezTo>
                <a:cubicBezTo>
                  <a:pt x="11" y="15"/>
                  <a:pt x="13" y="6"/>
                  <a:pt x="14" y="1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24" y="0"/>
                </a:cubicBezTo>
                <a:cubicBezTo>
                  <a:pt x="24" y="17"/>
                  <a:pt x="24" y="17"/>
                  <a:pt x="24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27"/>
                  <a:pt x="37" y="27"/>
                  <a:pt x="37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51"/>
                  <a:pt x="25" y="55"/>
                  <a:pt x="30" y="55"/>
                </a:cubicBezTo>
                <a:cubicBezTo>
                  <a:pt x="32" y="55"/>
                  <a:pt x="34" y="54"/>
                  <a:pt x="36" y="54"/>
                </a:cubicBezTo>
                <a:lnTo>
                  <a:pt x="39" y="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58" name="Freeform 154">
            <a:extLst>
              <a:ext uri="{FF2B5EF4-FFF2-40B4-BE49-F238E27FC236}">
                <a16:creationId xmlns:a16="http://schemas.microsoft.com/office/drawing/2014/main" id="{8E02E56F-DDBD-B74E-8CE6-34F91AC4E6EB}"/>
              </a:ext>
            </a:extLst>
          </p:cNvPr>
          <p:cNvSpPr>
            <a:spLocks/>
          </p:cNvSpPr>
          <p:nvPr/>
        </p:nvSpPr>
        <p:spPr bwMode="auto">
          <a:xfrm>
            <a:off x="7924800" y="3938588"/>
            <a:ext cx="219075" cy="174625"/>
          </a:xfrm>
          <a:custGeom>
            <a:avLst/>
            <a:gdLst>
              <a:gd name="T0" fmla="*/ 57 w 64"/>
              <a:gd name="T1" fmla="*/ 12 h 51"/>
              <a:gd name="T2" fmla="*/ 57 w 64"/>
              <a:gd name="T3" fmla="*/ 14 h 51"/>
              <a:gd name="T4" fmla="*/ 20 w 64"/>
              <a:gd name="T5" fmla="*/ 51 h 51"/>
              <a:gd name="T6" fmla="*/ 0 w 64"/>
              <a:gd name="T7" fmla="*/ 45 h 51"/>
              <a:gd name="T8" fmla="*/ 3 w 64"/>
              <a:gd name="T9" fmla="*/ 45 h 51"/>
              <a:gd name="T10" fmla="*/ 19 w 64"/>
              <a:gd name="T11" fmla="*/ 40 h 51"/>
              <a:gd name="T12" fmla="*/ 7 w 64"/>
              <a:gd name="T13" fmla="*/ 31 h 51"/>
              <a:gd name="T14" fmla="*/ 10 w 64"/>
              <a:gd name="T15" fmla="*/ 31 h 51"/>
              <a:gd name="T16" fmla="*/ 13 w 64"/>
              <a:gd name="T17" fmla="*/ 31 h 51"/>
              <a:gd name="T18" fmla="*/ 3 w 64"/>
              <a:gd name="T19" fmla="*/ 18 h 51"/>
              <a:gd name="T20" fmla="*/ 3 w 64"/>
              <a:gd name="T21" fmla="*/ 18 h 51"/>
              <a:gd name="T22" fmla="*/ 9 w 64"/>
              <a:gd name="T23" fmla="*/ 19 h 51"/>
              <a:gd name="T24" fmla="*/ 3 w 64"/>
              <a:gd name="T25" fmla="*/ 9 h 51"/>
              <a:gd name="T26" fmla="*/ 5 w 64"/>
              <a:gd name="T27" fmla="*/ 2 h 51"/>
              <a:gd name="T28" fmla="*/ 31 w 64"/>
              <a:gd name="T29" fmla="*/ 16 h 51"/>
              <a:gd name="T30" fmla="*/ 31 w 64"/>
              <a:gd name="T31" fmla="*/ 13 h 51"/>
              <a:gd name="T32" fmla="*/ 44 w 64"/>
              <a:gd name="T33" fmla="*/ 0 h 51"/>
              <a:gd name="T34" fmla="*/ 54 w 64"/>
              <a:gd name="T35" fmla="*/ 4 h 51"/>
              <a:gd name="T36" fmla="*/ 62 w 64"/>
              <a:gd name="T37" fmla="*/ 1 h 51"/>
              <a:gd name="T38" fmla="*/ 56 w 64"/>
              <a:gd name="T39" fmla="*/ 8 h 51"/>
              <a:gd name="T40" fmla="*/ 64 w 64"/>
              <a:gd name="T41" fmla="*/ 6 h 51"/>
              <a:gd name="T42" fmla="*/ 57 w 64"/>
              <a:gd name="T43" fmla="*/ 12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59" name="Freeform 155">
            <a:extLst>
              <a:ext uri="{FF2B5EF4-FFF2-40B4-BE49-F238E27FC236}">
                <a16:creationId xmlns:a16="http://schemas.microsoft.com/office/drawing/2014/main" id="{0375BC5A-46B0-D14D-B5F0-066E2FDA9F0A}"/>
              </a:ext>
            </a:extLst>
          </p:cNvPr>
          <p:cNvSpPr>
            <a:spLocks/>
          </p:cNvSpPr>
          <p:nvPr/>
        </p:nvSpPr>
        <p:spPr bwMode="auto">
          <a:xfrm>
            <a:off x="8412163" y="3917950"/>
            <a:ext cx="212725" cy="212725"/>
          </a:xfrm>
          <a:custGeom>
            <a:avLst/>
            <a:gdLst>
              <a:gd name="T0" fmla="*/ 31 w 62"/>
              <a:gd name="T1" fmla="*/ 62 h 62"/>
              <a:gd name="T2" fmla="*/ 8 w 62"/>
              <a:gd name="T3" fmla="*/ 51 h 62"/>
              <a:gd name="T4" fmla="*/ 8 w 62"/>
              <a:gd name="T5" fmla="*/ 49 h 62"/>
              <a:gd name="T6" fmla="*/ 13 w 62"/>
              <a:gd name="T7" fmla="*/ 44 h 62"/>
              <a:gd name="T8" fmla="*/ 14 w 62"/>
              <a:gd name="T9" fmla="*/ 43 h 62"/>
              <a:gd name="T10" fmla="*/ 15 w 62"/>
              <a:gd name="T11" fmla="*/ 44 h 62"/>
              <a:gd name="T12" fmla="*/ 31 w 62"/>
              <a:gd name="T13" fmla="*/ 52 h 62"/>
              <a:gd name="T14" fmla="*/ 52 w 62"/>
              <a:gd name="T15" fmla="*/ 31 h 62"/>
              <a:gd name="T16" fmla="*/ 31 w 62"/>
              <a:gd name="T17" fmla="*/ 11 h 62"/>
              <a:gd name="T18" fmla="*/ 17 w 62"/>
              <a:gd name="T19" fmla="*/ 16 h 62"/>
              <a:gd name="T20" fmla="*/ 23 w 62"/>
              <a:gd name="T21" fmla="*/ 22 h 62"/>
              <a:gd name="T22" fmla="*/ 23 w 62"/>
              <a:gd name="T23" fmla="*/ 25 h 62"/>
              <a:gd name="T24" fmla="*/ 21 w 62"/>
              <a:gd name="T25" fmla="*/ 26 h 62"/>
              <a:gd name="T26" fmla="*/ 3 w 62"/>
              <a:gd name="T27" fmla="*/ 26 h 62"/>
              <a:gd name="T28" fmla="*/ 0 w 62"/>
              <a:gd name="T29" fmla="*/ 24 h 62"/>
              <a:gd name="T30" fmla="*/ 0 w 62"/>
              <a:gd name="T31" fmla="*/ 6 h 62"/>
              <a:gd name="T32" fmla="*/ 2 w 62"/>
              <a:gd name="T33" fmla="*/ 3 h 62"/>
              <a:gd name="T34" fmla="*/ 5 w 62"/>
              <a:gd name="T35" fmla="*/ 4 h 62"/>
              <a:gd name="T36" fmla="*/ 10 w 62"/>
              <a:gd name="T37" fmla="*/ 9 h 62"/>
              <a:gd name="T38" fmla="*/ 31 w 62"/>
              <a:gd name="T39" fmla="*/ 0 h 62"/>
              <a:gd name="T40" fmla="*/ 62 w 62"/>
              <a:gd name="T41" fmla="*/ 31 h 62"/>
              <a:gd name="T42" fmla="*/ 31 w 62"/>
              <a:gd name="T43" fmla="*/ 62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22" y="62"/>
                  <a:pt x="13" y="58"/>
                  <a:pt x="8" y="51"/>
                </a:cubicBezTo>
                <a:cubicBezTo>
                  <a:pt x="7" y="50"/>
                  <a:pt x="7" y="50"/>
                  <a:pt x="8" y="49"/>
                </a:cubicBezTo>
                <a:cubicBezTo>
                  <a:pt x="13" y="44"/>
                  <a:pt x="13" y="44"/>
                  <a:pt x="13" y="44"/>
                </a:cubicBezTo>
                <a:cubicBezTo>
                  <a:pt x="13" y="44"/>
                  <a:pt x="14" y="43"/>
                  <a:pt x="14" y="43"/>
                </a:cubicBezTo>
                <a:cubicBezTo>
                  <a:pt x="15" y="43"/>
                  <a:pt x="15" y="44"/>
                  <a:pt x="15" y="44"/>
                </a:cubicBezTo>
                <a:cubicBezTo>
                  <a:pt x="19" y="49"/>
                  <a:pt x="25" y="52"/>
                  <a:pt x="31" y="52"/>
                </a:cubicBezTo>
                <a:cubicBezTo>
                  <a:pt x="43" y="52"/>
                  <a:pt x="52" y="43"/>
                  <a:pt x="52" y="31"/>
                </a:cubicBezTo>
                <a:cubicBezTo>
                  <a:pt x="52" y="20"/>
                  <a:pt x="43" y="11"/>
                  <a:pt x="31" y="11"/>
                </a:cubicBezTo>
                <a:cubicBezTo>
                  <a:pt x="26" y="11"/>
                  <a:pt x="21" y="13"/>
                  <a:pt x="17" y="16"/>
                </a:cubicBezTo>
                <a:cubicBezTo>
                  <a:pt x="23" y="22"/>
                  <a:pt x="23" y="22"/>
                  <a:pt x="23" y="22"/>
                </a:cubicBezTo>
                <a:cubicBezTo>
                  <a:pt x="24" y="23"/>
                  <a:pt x="24" y="24"/>
                  <a:pt x="23" y="25"/>
                </a:cubicBezTo>
                <a:cubicBezTo>
                  <a:pt x="23" y="26"/>
                  <a:pt x="22" y="26"/>
                  <a:pt x="21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2" y="26"/>
                  <a:pt x="0" y="25"/>
                  <a:pt x="0" y="2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4"/>
                  <a:pt x="2" y="3"/>
                </a:cubicBezTo>
                <a:cubicBezTo>
                  <a:pt x="3" y="3"/>
                  <a:pt x="4" y="3"/>
                  <a:pt x="5" y="4"/>
                </a:cubicBezTo>
                <a:cubicBezTo>
                  <a:pt x="10" y="9"/>
                  <a:pt x="10" y="9"/>
                  <a:pt x="10" y="9"/>
                </a:cubicBezTo>
                <a:cubicBezTo>
                  <a:pt x="16" y="4"/>
                  <a:pt x="23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60" name="Freeform 156">
            <a:extLst>
              <a:ext uri="{FF2B5EF4-FFF2-40B4-BE49-F238E27FC236}">
                <a16:creationId xmlns:a16="http://schemas.microsoft.com/office/drawing/2014/main" id="{F6375195-6041-CE47-BDAB-0A01210B89B7}"/>
              </a:ext>
            </a:extLst>
          </p:cNvPr>
          <p:cNvSpPr>
            <a:spLocks/>
          </p:cNvSpPr>
          <p:nvPr/>
        </p:nvSpPr>
        <p:spPr bwMode="auto">
          <a:xfrm>
            <a:off x="8839200" y="3900488"/>
            <a:ext cx="157163" cy="212725"/>
          </a:xfrm>
          <a:custGeom>
            <a:avLst/>
            <a:gdLst>
              <a:gd name="T0" fmla="*/ 46 w 46"/>
              <a:gd name="T1" fmla="*/ 35 h 62"/>
              <a:gd name="T2" fmla="*/ 46 w 46"/>
              <a:gd name="T3" fmla="*/ 58 h 62"/>
              <a:gd name="T4" fmla="*/ 42 w 46"/>
              <a:gd name="T5" fmla="*/ 62 h 62"/>
              <a:gd name="T6" fmla="*/ 4 w 46"/>
              <a:gd name="T7" fmla="*/ 62 h 62"/>
              <a:gd name="T8" fmla="*/ 0 w 46"/>
              <a:gd name="T9" fmla="*/ 58 h 62"/>
              <a:gd name="T10" fmla="*/ 0 w 46"/>
              <a:gd name="T11" fmla="*/ 35 h 62"/>
              <a:gd name="T12" fmla="*/ 4 w 46"/>
              <a:gd name="T13" fmla="*/ 31 h 62"/>
              <a:gd name="T14" fmla="*/ 5 w 46"/>
              <a:gd name="T15" fmla="*/ 31 h 62"/>
              <a:gd name="T16" fmla="*/ 5 w 46"/>
              <a:gd name="T17" fmla="*/ 18 h 62"/>
              <a:gd name="T18" fmla="*/ 23 w 46"/>
              <a:gd name="T19" fmla="*/ 0 h 62"/>
              <a:gd name="T20" fmla="*/ 41 w 46"/>
              <a:gd name="T21" fmla="*/ 18 h 62"/>
              <a:gd name="T22" fmla="*/ 38 w 46"/>
              <a:gd name="T23" fmla="*/ 21 h 62"/>
              <a:gd name="T24" fmla="*/ 36 w 46"/>
              <a:gd name="T25" fmla="*/ 21 h 62"/>
              <a:gd name="T26" fmla="*/ 33 w 46"/>
              <a:gd name="T27" fmla="*/ 18 h 62"/>
              <a:gd name="T28" fmla="*/ 23 w 46"/>
              <a:gd name="T29" fmla="*/ 8 h 62"/>
              <a:gd name="T30" fmla="*/ 13 w 46"/>
              <a:gd name="T31" fmla="*/ 18 h 62"/>
              <a:gd name="T32" fmla="*/ 13 w 46"/>
              <a:gd name="T33" fmla="*/ 31 h 62"/>
              <a:gd name="T34" fmla="*/ 42 w 46"/>
              <a:gd name="T35" fmla="*/ 31 h 62"/>
              <a:gd name="T36" fmla="*/ 46 w 46"/>
              <a:gd name="T37" fmla="*/ 35 h 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6" h="62">
                <a:moveTo>
                  <a:pt x="46" y="35"/>
                </a:moveTo>
                <a:cubicBezTo>
                  <a:pt x="46" y="58"/>
                  <a:pt x="46" y="58"/>
                  <a:pt x="46" y="58"/>
                </a:cubicBezTo>
                <a:cubicBezTo>
                  <a:pt x="46" y="60"/>
                  <a:pt x="44" y="62"/>
                  <a:pt x="42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1" y="62"/>
                  <a:pt x="0" y="60"/>
                  <a:pt x="0" y="58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3"/>
                  <a:pt x="1" y="31"/>
                  <a:pt x="4" y="31"/>
                </a:cubicBezTo>
                <a:cubicBezTo>
                  <a:pt x="5" y="31"/>
                  <a:pt x="5" y="31"/>
                  <a:pt x="5" y="31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8"/>
                  <a:pt x="13" y="0"/>
                  <a:pt x="23" y="0"/>
                </a:cubicBezTo>
                <a:cubicBezTo>
                  <a:pt x="33" y="0"/>
                  <a:pt x="41" y="8"/>
                  <a:pt x="41" y="18"/>
                </a:cubicBezTo>
                <a:cubicBezTo>
                  <a:pt x="41" y="20"/>
                  <a:pt x="40" y="21"/>
                  <a:pt x="38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4" y="21"/>
                  <a:pt x="33" y="20"/>
                  <a:pt x="33" y="18"/>
                </a:cubicBezTo>
                <a:cubicBezTo>
                  <a:pt x="33" y="13"/>
                  <a:pt x="29" y="8"/>
                  <a:pt x="23" y="8"/>
                </a:cubicBezTo>
                <a:cubicBezTo>
                  <a:pt x="17" y="8"/>
                  <a:pt x="13" y="13"/>
                  <a:pt x="13" y="18"/>
                </a:cubicBezTo>
                <a:cubicBezTo>
                  <a:pt x="13" y="31"/>
                  <a:pt x="13" y="31"/>
                  <a:pt x="13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4" y="31"/>
                  <a:pt x="46" y="33"/>
                  <a:pt x="46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61" name="Freeform 157">
            <a:extLst>
              <a:ext uri="{FF2B5EF4-FFF2-40B4-BE49-F238E27FC236}">
                <a16:creationId xmlns:a16="http://schemas.microsoft.com/office/drawing/2014/main" id="{32950F7D-B0D9-AB47-B011-521E9C2DC52F}"/>
              </a:ext>
            </a:extLst>
          </p:cNvPr>
          <p:cNvSpPr>
            <a:spLocks noEditPoints="1"/>
          </p:cNvSpPr>
          <p:nvPr/>
        </p:nvSpPr>
        <p:spPr bwMode="auto">
          <a:xfrm>
            <a:off x="112713" y="1200150"/>
            <a:ext cx="192087" cy="212725"/>
          </a:xfrm>
          <a:custGeom>
            <a:avLst/>
            <a:gdLst>
              <a:gd name="T0" fmla="*/ 46 w 56"/>
              <a:gd name="T1" fmla="*/ 62 h 62"/>
              <a:gd name="T2" fmla="*/ 10 w 56"/>
              <a:gd name="T3" fmla="*/ 62 h 62"/>
              <a:gd name="T4" fmla="*/ 0 w 56"/>
              <a:gd name="T5" fmla="*/ 52 h 62"/>
              <a:gd name="T6" fmla="*/ 14 w 56"/>
              <a:gd name="T7" fmla="*/ 29 h 62"/>
              <a:gd name="T8" fmla="*/ 28 w 56"/>
              <a:gd name="T9" fmla="*/ 34 h 62"/>
              <a:gd name="T10" fmla="*/ 42 w 56"/>
              <a:gd name="T11" fmla="*/ 29 h 62"/>
              <a:gd name="T12" fmla="*/ 56 w 56"/>
              <a:gd name="T13" fmla="*/ 52 h 62"/>
              <a:gd name="T14" fmla="*/ 46 w 56"/>
              <a:gd name="T15" fmla="*/ 62 h 62"/>
              <a:gd name="T16" fmla="*/ 28 w 56"/>
              <a:gd name="T17" fmla="*/ 31 h 62"/>
              <a:gd name="T18" fmla="*/ 13 w 56"/>
              <a:gd name="T19" fmla="*/ 16 h 62"/>
              <a:gd name="T20" fmla="*/ 28 w 56"/>
              <a:gd name="T21" fmla="*/ 0 h 62"/>
              <a:gd name="T22" fmla="*/ 43 w 56"/>
              <a:gd name="T23" fmla="*/ 16 h 62"/>
              <a:gd name="T24" fmla="*/ 28 w 56"/>
              <a:gd name="T25" fmla="*/ 31 h 6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56" h="62">
                <a:moveTo>
                  <a:pt x="46" y="62"/>
                </a:moveTo>
                <a:cubicBezTo>
                  <a:pt x="10" y="62"/>
                  <a:pt x="10" y="62"/>
                  <a:pt x="10" y="62"/>
                </a:cubicBezTo>
                <a:cubicBezTo>
                  <a:pt x="4" y="62"/>
                  <a:pt x="0" y="58"/>
                  <a:pt x="0" y="52"/>
                </a:cubicBezTo>
                <a:cubicBezTo>
                  <a:pt x="0" y="43"/>
                  <a:pt x="2" y="29"/>
                  <a:pt x="14" y="29"/>
                </a:cubicBezTo>
                <a:cubicBezTo>
                  <a:pt x="15" y="29"/>
                  <a:pt x="20" y="34"/>
                  <a:pt x="28" y="34"/>
                </a:cubicBezTo>
                <a:cubicBezTo>
                  <a:pt x="36" y="34"/>
                  <a:pt x="41" y="29"/>
                  <a:pt x="42" y="29"/>
                </a:cubicBezTo>
                <a:cubicBezTo>
                  <a:pt x="54" y="29"/>
                  <a:pt x="56" y="43"/>
                  <a:pt x="56" y="52"/>
                </a:cubicBezTo>
                <a:cubicBezTo>
                  <a:pt x="56" y="58"/>
                  <a:pt x="52" y="62"/>
                  <a:pt x="46" y="62"/>
                </a:cubicBezTo>
                <a:close/>
                <a:moveTo>
                  <a:pt x="28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8" y="0"/>
                </a:cubicBezTo>
                <a:cubicBezTo>
                  <a:pt x="37" y="0"/>
                  <a:pt x="43" y="7"/>
                  <a:pt x="43" y="16"/>
                </a:cubicBezTo>
                <a:cubicBezTo>
                  <a:pt x="43" y="24"/>
                  <a:pt x="37" y="31"/>
                  <a:pt x="28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62" name="Freeform 158">
            <a:extLst>
              <a:ext uri="{FF2B5EF4-FFF2-40B4-BE49-F238E27FC236}">
                <a16:creationId xmlns:a16="http://schemas.microsoft.com/office/drawing/2014/main" id="{9C022D99-2665-A848-93A1-502DD0CA230B}"/>
              </a:ext>
            </a:extLst>
          </p:cNvPr>
          <p:cNvSpPr>
            <a:spLocks noEditPoints="1"/>
          </p:cNvSpPr>
          <p:nvPr/>
        </p:nvSpPr>
        <p:spPr bwMode="auto">
          <a:xfrm>
            <a:off x="533400" y="1200150"/>
            <a:ext cx="209550" cy="212725"/>
          </a:xfrm>
          <a:custGeom>
            <a:avLst/>
            <a:gdLst>
              <a:gd name="T0" fmla="*/ 61 w 61"/>
              <a:gd name="T1" fmla="*/ 51 h 62"/>
              <a:gd name="T2" fmla="*/ 50 w 61"/>
              <a:gd name="T3" fmla="*/ 62 h 62"/>
              <a:gd name="T4" fmla="*/ 11 w 61"/>
              <a:gd name="T5" fmla="*/ 62 h 62"/>
              <a:gd name="T6" fmla="*/ 0 w 61"/>
              <a:gd name="T7" fmla="*/ 51 h 62"/>
              <a:gd name="T8" fmla="*/ 0 w 61"/>
              <a:gd name="T9" fmla="*/ 12 h 62"/>
              <a:gd name="T10" fmla="*/ 11 w 61"/>
              <a:gd name="T11" fmla="*/ 0 h 62"/>
              <a:gd name="T12" fmla="*/ 50 w 61"/>
              <a:gd name="T13" fmla="*/ 0 h 62"/>
              <a:gd name="T14" fmla="*/ 61 w 61"/>
              <a:gd name="T15" fmla="*/ 12 h 62"/>
              <a:gd name="T16" fmla="*/ 61 w 61"/>
              <a:gd name="T17" fmla="*/ 51 h 62"/>
              <a:gd name="T18" fmla="*/ 49 w 61"/>
              <a:gd name="T19" fmla="*/ 16 h 62"/>
              <a:gd name="T20" fmla="*/ 42 w 61"/>
              <a:gd name="T21" fmla="*/ 14 h 62"/>
              <a:gd name="T22" fmla="*/ 31 w 61"/>
              <a:gd name="T23" fmla="*/ 24 h 62"/>
              <a:gd name="T24" fmla="*/ 37 w 61"/>
              <a:gd name="T25" fmla="*/ 29 h 62"/>
              <a:gd name="T26" fmla="*/ 35 w 61"/>
              <a:gd name="T27" fmla="*/ 34 h 62"/>
              <a:gd name="T28" fmla="*/ 28 w 61"/>
              <a:gd name="T29" fmla="*/ 38 h 62"/>
              <a:gd name="T30" fmla="*/ 25 w 61"/>
              <a:gd name="T31" fmla="*/ 26 h 62"/>
              <a:gd name="T32" fmla="*/ 24 w 61"/>
              <a:gd name="T33" fmla="*/ 19 h 62"/>
              <a:gd name="T34" fmla="*/ 20 w 61"/>
              <a:gd name="T35" fmla="*/ 15 h 62"/>
              <a:gd name="T36" fmla="*/ 15 w 61"/>
              <a:gd name="T37" fmla="*/ 16 h 62"/>
              <a:gd name="T38" fmla="*/ 5 w 61"/>
              <a:gd name="T39" fmla="*/ 24 h 62"/>
              <a:gd name="T40" fmla="*/ 5 w 61"/>
              <a:gd name="T41" fmla="*/ 25 h 62"/>
              <a:gd name="T42" fmla="*/ 7 w 61"/>
              <a:gd name="T43" fmla="*/ 26 h 62"/>
              <a:gd name="T44" fmla="*/ 13 w 61"/>
              <a:gd name="T45" fmla="*/ 27 h 62"/>
              <a:gd name="T46" fmla="*/ 15 w 61"/>
              <a:gd name="T47" fmla="*/ 32 h 62"/>
              <a:gd name="T48" fmla="*/ 17 w 61"/>
              <a:gd name="T49" fmla="*/ 40 h 62"/>
              <a:gd name="T50" fmla="*/ 23 w 61"/>
              <a:gd name="T51" fmla="*/ 52 h 62"/>
              <a:gd name="T52" fmla="*/ 30 w 61"/>
              <a:gd name="T53" fmla="*/ 51 h 62"/>
              <a:gd name="T54" fmla="*/ 40 w 61"/>
              <a:gd name="T55" fmla="*/ 42 h 62"/>
              <a:gd name="T56" fmla="*/ 50 w 61"/>
              <a:gd name="T57" fmla="*/ 21 h 62"/>
              <a:gd name="T58" fmla="*/ 49 w 61"/>
              <a:gd name="T59" fmla="*/ 16 h 6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49" y="16"/>
                </a:moveTo>
                <a:cubicBezTo>
                  <a:pt x="48" y="14"/>
                  <a:pt x="44" y="13"/>
                  <a:pt x="42" y="14"/>
                </a:cubicBezTo>
                <a:cubicBezTo>
                  <a:pt x="40" y="14"/>
                  <a:pt x="33" y="17"/>
                  <a:pt x="31" y="24"/>
                </a:cubicBezTo>
                <a:cubicBezTo>
                  <a:pt x="35" y="24"/>
                  <a:pt x="37" y="24"/>
                  <a:pt x="37" y="29"/>
                </a:cubicBezTo>
                <a:cubicBezTo>
                  <a:pt x="37" y="30"/>
                  <a:pt x="36" y="32"/>
                  <a:pt x="35" y="34"/>
                </a:cubicBezTo>
                <a:cubicBezTo>
                  <a:pt x="33" y="37"/>
                  <a:pt x="31" y="41"/>
                  <a:pt x="28" y="38"/>
                </a:cubicBezTo>
                <a:cubicBezTo>
                  <a:pt x="26" y="35"/>
                  <a:pt x="26" y="30"/>
                  <a:pt x="25" y="26"/>
                </a:cubicBezTo>
                <a:cubicBezTo>
                  <a:pt x="25" y="24"/>
                  <a:pt x="24" y="21"/>
                  <a:pt x="24" y="19"/>
                </a:cubicBezTo>
                <a:cubicBezTo>
                  <a:pt x="23" y="18"/>
                  <a:pt x="22" y="15"/>
                  <a:pt x="20" y="15"/>
                </a:cubicBezTo>
                <a:cubicBezTo>
                  <a:pt x="19" y="15"/>
                  <a:pt x="17" y="15"/>
                  <a:pt x="15" y="16"/>
                </a:cubicBezTo>
                <a:cubicBezTo>
                  <a:pt x="11" y="18"/>
                  <a:pt x="9" y="22"/>
                  <a:pt x="5" y="24"/>
                </a:cubicBezTo>
                <a:cubicBezTo>
                  <a:pt x="5" y="25"/>
                  <a:pt x="5" y="25"/>
                  <a:pt x="5" y="25"/>
                </a:cubicBezTo>
                <a:cubicBezTo>
                  <a:pt x="6" y="25"/>
                  <a:pt x="6" y="26"/>
                  <a:pt x="7" y="26"/>
                </a:cubicBezTo>
                <a:cubicBezTo>
                  <a:pt x="9" y="27"/>
                  <a:pt x="11" y="24"/>
                  <a:pt x="13" y="27"/>
                </a:cubicBezTo>
                <a:cubicBezTo>
                  <a:pt x="14" y="29"/>
                  <a:pt x="14" y="30"/>
                  <a:pt x="15" y="32"/>
                </a:cubicBezTo>
                <a:cubicBezTo>
                  <a:pt x="16" y="34"/>
                  <a:pt x="16" y="37"/>
                  <a:pt x="17" y="40"/>
                </a:cubicBezTo>
                <a:cubicBezTo>
                  <a:pt x="18" y="44"/>
                  <a:pt x="19" y="51"/>
                  <a:pt x="23" y="52"/>
                </a:cubicBezTo>
                <a:cubicBezTo>
                  <a:pt x="25" y="53"/>
                  <a:pt x="28" y="52"/>
                  <a:pt x="30" y="51"/>
                </a:cubicBezTo>
                <a:cubicBezTo>
                  <a:pt x="34" y="49"/>
                  <a:pt x="37" y="45"/>
                  <a:pt x="40" y="42"/>
                </a:cubicBezTo>
                <a:cubicBezTo>
                  <a:pt x="46" y="33"/>
                  <a:pt x="50" y="24"/>
                  <a:pt x="50" y="21"/>
                </a:cubicBezTo>
                <a:cubicBezTo>
                  <a:pt x="50" y="19"/>
                  <a:pt x="50" y="17"/>
                  <a:pt x="49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63" name="Freeform 159">
            <a:extLst>
              <a:ext uri="{FF2B5EF4-FFF2-40B4-BE49-F238E27FC236}">
                <a16:creationId xmlns:a16="http://schemas.microsoft.com/office/drawing/2014/main" id="{34066B1E-8DC5-7344-9016-97F19467B442}"/>
              </a:ext>
            </a:extLst>
          </p:cNvPr>
          <p:cNvSpPr>
            <a:spLocks/>
          </p:cNvSpPr>
          <p:nvPr/>
        </p:nvSpPr>
        <p:spPr bwMode="auto">
          <a:xfrm>
            <a:off x="6477000" y="1962150"/>
            <a:ext cx="107950" cy="168275"/>
          </a:xfrm>
          <a:custGeom>
            <a:avLst/>
            <a:gdLst>
              <a:gd name="T0" fmla="*/ 31 w 31"/>
              <a:gd name="T1" fmla="*/ 46 h 49"/>
              <a:gd name="T2" fmla="*/ 29 w 31"/>
              <a:gd name="T3" fmla="*/ 49 h 49"/>
              <a:gd name="T4" fmla="*/ 27 w 31"/>
              <a:gd name="T5" fmla="*/ 48 h 49"/>
              <a:gd name="T6" fmla="*/ 14 w 31"/>
              <a:gd name="T7" fmla="*/ 35 h 49"/>
              <a:gd name="T8" fmla="*/ 3 w 31"/>
              <a:gd name="T9" fmla="*/ 35 h 49"/>
              <a:gd name="T10" fmla="*/ 0 w 31"/>
              <a:gd name="T11" fmla="*/ 32 h 49"/>
              <a:gd name="T12" fmla="*/ 0 w 31"/>
              <a:gd name="T13" fmla="*/ 17 h 49"/>
              <a:gd name="T14" fmla="*/ 3 w 31"/>
              <a:gd name="T15" fmla="*/ 14 h 49"/>
              <a:gd name="T16" fmla="*/ 14 w 31"/>
              <a:gd name="T17" fmla="*/ 14 h 49"/>
              <a:gd name="T18" fmla="*/ 27 w 31"/>
              <a:gd name="T19" fmla="*/ 1 h 49"/>
              <a:gd name="T20" fmla="*/ 29 w 31"/>
              <a:gd name="T21" fmla="*/ 0 h 49"/>
              <a:gd name="T22" fmla="*/ 31 w 31"/>
              <a:gd name="T23" fmla="*/ 2 h 49"/>
              <a:gd name="T24" fmla="*/ 31 w 31"/>
              <a:gd name="T25" fmla="*/ 46 h 4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1" h="49">
                <a:moveTo>
                  <a:pt x="31" y="46"/>
                </a:moveTo>
                <a:cubicBezTo>
                  <a:pt x="31" y="48"/>
                  <a:pt x="30" y="49"/>
                  <a:pt x="29" y="49"/>
                </a:cubicBezTo>
                <a:cubicBezTo>
                  <a:pt x="28" y="49"/>
                  <a:pt x="27" y="48"/>
                  <a:pt x="27" y="48"/>
                </a:cubicBezTo>
                <a:cubicBezTo>
                  <a:pt x="14" y="35"/>
                  <a:pt x="14" y="35"/>
                  <a:pt x="14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2" y="35"/>
                  <a:pt x="0" y="33"/>
                  <a:pt x="0" y="3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5"/>
                  <a:pt x="2" y="14"/>
                  <a:pt x="3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0"/>
                  <a:pt x="28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lnTo>
                  <a:pt x="31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3464" name="Freeform 160">
            <a:extLst>
              <a:ext uri="{FF2B5EF4-FFF2-40B4-BE49-F238E27FC236}">
                <a16:creationId xmlns:a16="http://schemas.microsoft.com/office/drawing/2014/main" id="{6157EECA-F6AA-7E44-A9FA-BC0FEA7F4A92}"/>
              </a:ext>
            </a:extLst>
          </p:cNvPr>
          <p:cNvSpPr>
            <a:spLocks noEditPoints="1"/>
          </p:cNvSpPr>
          <p:nvPr/>
        </p:nvSpPr>
        <p:spPr bwMode="auto">
          <a:xfrm>
            <a:off x="7391400" y="3562350"/>
            <a:ext cx="250825" cy="203200"/>
          </a:xfrm>
          <a:custGeom>
            <a:avLst/>
            <a:gdLst>
              <a:gd name="T0" fmla="*/ 30 w 73"/>
              <a:gd name="T1" fmla="*/ 59 h 59"/>
              <a:gd name="T2" fmla="*/ 0 w 73"/>
              <a:gd name="T3" fmla="*/ 40 h 59"/>
              <a:gd name="T4" fmla="*/ 10 w 73"/>
              <a:gd name="T5" fmla="*/ 20 h 59"/>
              <a:gd name="T6" fmla="*/ 34 w 73"/>
              <a:gd name="T7" fmla="*/ 11 h 59"/>
              <a:gd name="T8" fmla="*/ 35 w 73"/>
              <a:gd name="T9" fmla="*/ 19 h 59"/>
              <a:gd name="T10" fmla="*/ 37 w 73"/>
              <a:gd name="T11" fmla="*/ 20 h 59"/>
              <a:gd name="T12" fmla="*/ 53 w 73"/>
              <a:gd name="T13" fmla="*/ 20 h 59"/>
              <a:gd name="T14" fmla="*/ 53 w 73"/>
              <a:gd name="T15" fmla="*/ 27 h 59"/>
              <a:gd name="T16" fmla="*/ 54 w 73"/>
              <a:gd name="T17" fmla="*/ 29 h 59"/>
              <a:gd name="T18" fmla="*/ 63 w 73"/>
              <a:gd name="T19" fmla="*/ 39 h 59"/>
              <a:gd name="T20" fmla="*/ 30 w 73"/>
              <a:gd name="T21" fmla="*/ 59 h 59"/>
              <a:gd name="T22" fmla="*/ 27 w 73"/>
              <a:gd name="T23" fmla="*/ 27 h 59"/>
              <a:gd name="T24" fmla="*/ 7 w 73"/>
              <a:gd name="T25" fmla="*/ 43 h 59"/>
              <a:gd name="T26" fmla="*/ 30 w 73"/>
              <a:gd name="T27" fmla="*/ 55 h 59"/>
              <a:gd name="T28" fmla="*/ 50 w 73"/>
              <a:gd name="T29" fmla="*/ 39 h 59"/>
              <a:gd name="T30" fmla="*/ 27 w 73"/>
              <a:gd name="T31" fmla="*/ 27 h 59"/>
              <a:gd name="T32" fmla="*/ 22 w 73"/>
              <a:gd name="T33" fmla="*/ 52 h 59"/>
              <a:gd name="T34" fmla="*/ 17 w 73"/>
              <a:gd name="T35" fmla="*/ 39 h 59"/>
              <a:gd name="T36" fmla="*/ 31 w 73"/>
              <a:gd name="T37" fmla="*/ 33 h 59"/>
              <a:gd name="T38" fmla="*/ 38 w 73"/>
              <a:gd name="T39" fmla="*/ 45 h 59"/>
              <a:gd name="T40" fmla="*/ 22 w 73"/>
              <a:gd name="T41" fmla="*/ 52 h 59"/>
              <a:gd name="T42" fmla="*/ 26 w 73"/>
              <a:gd name="T43" fmla="*/ 41 h 59"/>
              <a:gd name="T44" fmla="*/ 20 w 73"/>
              <a:gd name="T45" fmla="*/ 43 h 59"/>
              <a:gd name="T46" fmla="*/ 21 w 73"/>
              <a:gd name="T47" fmla="*/ 48 h 59"/>
              <a:gd name="T48" fmla="*/ 27 w 73"/>
              <a:gd name="T49" fmla="*/ 46 h 59"/>
              <a:gd name="T50" fmla="*/ 26 w 73"/>
              <a:gd name="T51" fmla="*/ 41 h 59"/>
              <a:gd name="T52" fmla="*/ 30 w 73"/>
              <a:gd name="T53" fmla="*/ 39 h 59"/>
              <a:gd name="T54" fmla="*/ 28 w 73"/>
              <a:gd name="T55" fmla="*/ 40 h 59"/>
              <a:gd name="T56" fmla="*/ 29 w 73"/>
              <a:gd name="T57" fmla="*/ 42 h 59"/>
              <a:gd name="T58" fmla="*/ 31 w 73"/>
              <a:gd name="T59" fmla="*/ 41 h 59"/>
              <a:gd name="T60" fmla="*/ 30 w 73"/>
              <a:gd name="T61" fmla="*/ 39 h 59"/>
              <a:gd name="T62" fmla="*/ 71 w 73"/>
              <a:gd name="T63" fmla="*/ 26 h 59"/>
              <a:gd name="T64" fmla="*/ 67 w 73"/>
              <a:gd name="T65" fmla="*/ 28 h 59"/>
              <a:gd name="T66" fmla="*/ 66 w 73"/>
              <a:gd name="T67" fmla="*/ 24 h 59"/>
              <a:gd name="T68" fmla="*/ 63 w 73"/>
              <a:gd name="T69" fmla="*/ 11 h 59"/>
              <a:gd name="T70" fmla="*/ 50 w 73"/>
              <a:gd name="T71" fmla="*/ 7 h 59"/>
              <a:gd name="T72" fmla="*/ 47 w 73"/>
              <a:gd name="T73" fmla="*/ 5 h 59"/>
              <a:gd name="T74" fmla="*/ 49 w 73"/>
              <a:gd name="T75" fmla="*/ 2 h 59"/>
              <a:gd name="T76" fmla="*/ 67 w 73"/>
              <a:gd name="T77" fmla="*/ 7 h 59"/>
              <a:gd name="T78" fmla="*/ 71 w 73"/>
              <a:gd name="T79" fmla="*/ 26 h 59"/>
              <a:gd name="T80" fmla="*/ 61 w 73"/>
              <a:gd name="T81" fmla="*/ 23 h 59"/>
              <a:gd name="T82" fmla="*/ 59 w 73"/>
              <a:gd name="T83" fmla="*/ 25 h 59"/>
              <a:gd name="T84" fmla="*/ 57 w 73"/>
              <a:gd name="T85" fmla="*/ 22 h 59"/>
              <a:gd name="T86" fmla="*/ 56 w 73"/>
              <a:gd name="T87" fmla="*/ 17 h 59"/>
              <a:gd name="T88" fmla="*/ 52 w 73"/>
              <a:gd name="T89" fmla="*/ 16 h 59"/>
              <a:gd name="T90" fmla="*/ 49 w 73"/>
              <a:gd name="T91" fmla="*/ 14 h 59"/>
              <a:gd name="T92" fmla="*/ 51 w 73"/>
              <a:gd name="T93" fmla="*/ 11 h 59"/>
              <a:gd name="T94" fmla="*/ 60 w 73"/>
              <a:gd name="T95" fmla="*/ 14 h 59"/>
              <a:gd name="T96" fmla="*/ 61 w 73"/>
              <a:gd name="T97" fmla="*/ 23 h 5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3" h="59">
                <a:moveTo>
                  <a:pt x="30" y="59"/>
                </a:moveTo>
                <a:cubicBezTo>
                  <a:pt x="15" y="59"/>
                  <a:pt x="0" y="52"/>
                  <a:pt x="0" y="40"/>
                </a:cubicBezTo>
                <a:cubicBezTo>
                  <a:pt x="0" y="34"/>
                  <a:pt x="4" y="27"/>
                  <a:pt x="10" y="20"/>
                </a:cubicBezTo>
                <a:cubicBezTo>
                  <a:pt x="20" y="11"/>
                  <a:pt x="30" y="7"/>
                  <a:pt x="34" y="11"/>
                </a:cubicBezTo>
                <a:cubicBezTo>
                  <a:pt x="36" y="13"/>
                  <a:pt x="36" y="16"/>
                  <a:pt x="35" y="19"/>
                </a:cubicBezTo>
                <a:cubicBezTo>
                  <a:pt x="34" y="21"/>
                  <a:pt x="37" y="20"/>
                  <a:pt x="37" y="20"/>
                </a:cubicBezTo>
                <a:cubicBezTo>
                  <a:pt x="44" y="17"/>
                  <a:pt x="50" y="17"/>
                  <a:pt x="53" y="20"/>
                </a:cubicBezTo>
                <a:cubicBezTo>
                  <a:pt x="54" y="22"/>
                  <a:pt x="54" y="24"/>
                  <a:pt x="53" y="27"/>
                </a:cubicBezTo>
                <a:cubicBezTo>
                  <a:pt x="52" y="29"/>
                  <a:pt x="53" y="29"/>
                  <a:pt x="54" y="29"/>
                </a:cubicBezTo>
                <a:cubicBezTo>
                  <a:pt x="58" y="30"/>
                  <a:pt x="63" y="34"/>
                  <a:pt x="63" y="39"/>
                </a:cubicBezTo>
                <a:cubicBezTo>
                  <a:pt x="63" y="48"/>
                  <a:pt x="50" y="59"/>
                  <a:pt x="30" y="59"/>
                </a:cubicBezTo>
                <a:close/>
                <a:moveTo>
                  <a:pt x="27" y="27"/>
                </a:moveTo>
                <a:cubicBezTo>
                  <a:pt x="15" y="28"/>
                  <a:pt x="6" y="35"/>
                  <a:pt x="7" y="43"/>
                </a:cubicBezTo>
                <a:cubicBezTo>
                  <a:pt x="8" y="51"/>
                  <a:pt x="18" y="56"/>
                  <a:pt x="30" y="55"/>
                </a:cubicBezTo>
                <a:cubicBezTo>
                  <a:pt x="42" y="54"/>
                  <a:pt x="51" y="47"/>
                  <a:pt x="50" y="39"/>
                </a:cubicBezTo>
                <a:cubicBezTo>
                  <a:pt x="49" y="31"/>
                  <a:pt x="39" y="26"/>
                  <a:pt x="27" y="27"/>
                </a:cubicBezTo>
                <a:close/>
                <a:moveTo>
                  <a:pt x="22" y="52"/>
                </a:moveTo>
                <a:cubicBezTo>
                  <a:pt x="17" y="50"/>
                  <a:pt x="14" y="44"/>
                  <a:pt x="17" y="39"/>
                </a:cubicBezTo>
                <a:cubicBezTo>
                  <a:pt x="19" y="34"/>
                  <a:pt x="26" y="31"/>
                  <a:pt x="31" y="33"/>
                </a:cubicBezTo>
                <a:cubicBezTo>
                  <a:pt x="37" y="34"/>
                  <a:pt x="40" y="40"/>
                  <a:pt x="38" y="45"/>
                </a:cubicBezTo>
                <a:cubicBezTo>
                  <a:pt x="35" y="51"/>
                  <a:pt x="28" y="54"/>
                  <a:pt x="22" y="52"/>
                </a:cubicBezTo>
                <a:close/>
                <a:moveTo>
                  <a:pt x="26" y="41"/>
                </a:moveTo>
                <a:cubicBezTo>
                  <a:pt x="24" y="40"/>
                  <a:pt x="21" y="41"/>
                  <a:pt x="20" y="43"/>
                </a:cubicBezTo>
                <a:cubicBezTo>
                  <a:pt x="19" y="45"/>
                  <a:pt x="20" y="47"/>
                  <a:pt x="21" y="48"/>
                </a:cubicBezTo>
                <a:cubicBezTo>
                  <a:pt x="23" y="49"/>
                  <a:pt x="26" y="48"/>
                  <a:pt x="27" y="46"/>
                </a:cubicBezTo>
                <a:cubicBezTo>
                  <a:pt x="28" y="44"/>
                  <a:pt x="27" y="42"/>
                  <a:pt x="26" y="41"/>
                </a:cubicBezTo>
                <a:close/>
                <a:moveTo>
                  <a:pt x="30" y="39"/>
                </a:moveTo>
                <a:cubicBezTo>
                  <a:pt x="29" y="39"/>
                  <a:pt x="28" y="39"/>
                  <a:pt x="28" y="40"/>
                </a:cubicBezTo>
                <a:cubicBezTo>
                  <a:pt x="28" y="41"/>
                  <a:pt x="28" y="41"/>
                  <a:pt x="29" y="42"/>
                </a:cubicBezTo>
                <a:cubicBezTo>
                  <a:pt x="29" y="42"/>
                  <a:pt x="30" y="42"/>
                  <a:pt x="31" y="41"/>
                </a:cubicBezTo>
                <a:cubicBezTo>
                  <a:pt x="31" y="40"/>
                  <a:pt x="31" y="39"/>
                  <a:pt x="30" y="39"/>
                </a:cubicBezTo>
                <a:close/>
                <a:moveTo>
                  <a:pt x="71" y="26"/>
                </a:moveTo>
                <a:cubicBezTo>
                  <a:pt x="70" y="28"/>
                  <a:pt x="69" y="28"/>
                  <a:pt x="67" y="28"/>
                </a:cubicBezTo>
                <a:cubicBezTo>
                  <a:pt x="66" y="27"/>
                  <a:pt x="65" y="26"/>
                  <a:pt x="66" y="24"/>
                </a:cubicBezTo>
                <a:cubicBezTo>
                  <a:pt x="67" y="20"/>
                  <a:pt x="66" y="15"/>
                  <a:pt x="63" y="11"/>
                </a:cubicBezTo>
                <a:cubicBezTo>
                  <a:pt x="59" y="7"/>
                  <a:pt x="54" y="6"/>
                  <a:pt x="50" y="7"/>
                </a:cubicBezTo>
                <a:cubicBezTo>
                  <a:pt x="48" y="7"/>
                  <a:pt x="47" y="6"/>
                  <a:pt x="47" y="5"/>
                </a:cubicBezTo>
                <a:cubicBezTo>
                  <a:pt x="46" y="3"/>
                  <a:pt x="47" y="2"/>
                  <a:pt x="49" y="2"/>
                </a:cubicBezTo>
                <a:cubicBezTo>
                  <a:pt x="55" y="0"/>
                  <a:pt x="62" y="2"/>
                  <a:pt x="67" y="7"/>
                </a:cubicBezTo>
                <a:cubicBezTo>
                  <a:pt x="72" y="13"/>
                  <a:pt x="73" y="20"/>
                  <a:pt x="71" y="26"/>
                </a:cubicBezTo>
                <a:close/>
                <a:moveTo>
                  <a:pt x="61" y="23"/>
                </a:moveTo>
                <a:cubicBezTo>
                  <a:pt x="61" y="24"/>
                  <a:pt x="60" y="25"/>
                  <a:pt x="59" y="25"/>
                </a:cubicBezTo>
                <a:cubicBezTo>
                  <a:pt x="57" y="24"/>
                  <a:pt x="57" y="23"/>
                  <a:pt x="57" y="22"/>
                </a:cubicBezTo>
                <a:cubicBezTo>
                  <a:pt x="57" y="20"/>
                  <a:pt x="57" y="18"/>
                  <a:pt x="56" y="17"/>
                </a:cubicBezTo>
                <a:cubicBezTo>
                  <a:pt x="55" y="16"/>
                  <a:pt x="53" y="15"/>
                  <a:pt x="52" y="16"/>
                </a:cubicBezTo>
                <a:cubicBezTo>
                  <a:pt x="50" y="16"/>
                  <a:pt x="49" y="15"/>
                  <a:pt x="49" y="14"/>
                </a:cubicBezTo>
                <a:cubicBezTo>
                  <a:pt x="49" y="13"/>
                  <a:pt x="49" y="11"/>
                  <a:pt x="51" y="11"/>
                </a:cubicBezTo>
                <a:cubicBezTo>
                  <a:pt x="54" y="10"/>
                  <a:pt x="57" y="11"/>
                  <a:pt x="60" y="14"/>
                </a:cubicBezTo>
                <a:cubicBezTo>
                  <a:pt x="62" y="17"/>
                  <a:pt x="62" y="20"/>
                  <a:pt x="61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7" name="Freeform 5">
            <a:extLst>
              <a:ext uri="{FF2B5EF4-FFF2-40B4-BE49-F238E27FC236}">
                <a16:creationId xmlns:a16="http://schemas.microsoft.com/office/drawing/2014/main" id="{AEB290F3-AFAF-C042-A8AE-BF918A554262}"/>
              </a:ext>
            </a:extLst>
          </p:cNvPr>
          <p:cNvSpPr>
            <a:spLocks noEditPoints="1"/>
          </p:cNvSpPr>
          <p:nvPr/>
        </p:nvSpPr>
        <p:spPr bwMode="auto">
          <a:xfrm>
            <a:off x="8323263" y="4610100"/>
            <a:ext cx="409575" cy="192088"/>
          </a:xfrm>
          <a:custGeom>
            <a:avLst/>
            <a:gdLst>
              <a:gd name="T0" fmla="*/ 244 w 256"/>
              <a:gd name="T1" fmla="*/ 84 h 120"/>
              <a:gd name="T2" fmla="*/ 244 w 256"/>
              <a:gd name="T3" fmla="*/ 108 h 120"/>
              <a:gd name="T4" fmla="*/ 232 w 256"/>
              <a:gd name="T5" fmla="*/ 120 h 120"/>
              <a:gd name="T6" fmla="*/ 12 w 256"/>
              <a:gd name="T7" fmla="*/ 120 h 120"/>
              <a:gd name="T8" fmla="*/ 0 w 256"/>
              <a:gd name="T9" fmla="*/ 108 h 120"/>
              <a:gd name="T10" fmla="*/ 0 w 256"/>
              <a:gd name="T11" fmla="*/ 12 h 120"/>
              <a:gd name="T12" fmla="*/ 12 w 256"/>
              <a:gd name="T13" fmla="*/ 0 h 120"/>
              <a:gd name="T14" fmla="*/ 232 w 256"/>
              <a:gd name="T15" fmla="*/ 0 h 120"/>
              <a:gd name="T16" fmla="*/ 244 w 256"/>
              <a:gd name="T17" fmla="*/ 12 h 120"/>
              <a:gd name="T18" fmla="*/ 244 w 256"/>
              <a:gd name="T19" fmla="*/ 36 h 120"/>
              <a:gd name="T20" fmla="*/ 256 w 256"/>
              <a:gd name="T21" fmla="*/ 48 h 120"/>
              <a:gd name="T22" fmla="*/ 256 w 256"/>
              <a:gd name="T23" fmla="*/ 72 h 120"/>
              <a:gd name="T24" fmla="*/ 244 w 256"/>
              <a:gd name="T25" fmla="*/ 84 h 120"/>
              <a:gd name="T26" fmla="*/ 220 w 256"/>
              <a:gd name="T27" fmla="*/ 72 h 120"/>
              <a:gd name="T28" fmla="*/ 220 w 256"/>
              <a:gd name="T29" fmla="*/ 48 h 120"/>
              <a:gd name="T30" fmla="*/ 220 w 256"/>
              <a:gd name="T31" fmla="*/ 24 h 120"/>
              <a:gd name="T32" fmla="*/ 24 w 256"/>
              <a:gd name="T33" fmla="*/ 24 h 120"/>
              <a:gd name="T34" fmla="*/ 24 w 256"/>
              <a:gd name="T35" fmla="*/ 96 h 120"/>
              <a:gd name="T36" fmla="*/ 220 w 256"/>
              <a:gd name="T37" fmla="*/ 96 h 120"/>
              <a:gd name="T38" fmla="*/ 220 w 256"/>
              <a:gd name="T39" fmla="*/ 72 h 120"/>
              <a:gd name="T40" fmla="*/ 208 w 256"/>
              <a:gd name="T41" fmla="*/ 84 h 120"/>
              <a:gd name="T42" fmla="*/ 36 w 256"/>
              <a:gd name="T43" fmla="*/ 84 h 120"/>
              <a:gd name="T44" fmla="*/ 36 w 256"/>
              <a:gd name="T45" fmla="*/ 36 h 120"/>
              <a:gd name="T46" fmla="*/ 208 w 256"/>
              <a:gd name="T47" fmla="*/ 36 h 120"/>
              <a:gd name="T48" fmla="*/ 208 w 256"/>
              <a:gd name="T49" fmla="*/ 84 h 12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20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208" y="36"/>
                  <a:pt x="208" y="36"/>
                  <a:pt x="208" y="36"/>
                </a:cubicBezTo>
                <a:lnTo>
                  <a:pt x="208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38" name="Freeform 6">
            <a:extLst>
              <a:ext uri="{FF2B5EF4-FFF2-40B4-BE49-F238E27FC236}">
                <a16:creationId xmlns:a16="http://schemas.microsoft.com/office/drawing/2014/main" id="{73631340-D6DC-F441-A086-C3654375F96F}"/>
              </a:ext>
            </a:extLst>
          </p:cNvPr>
          <p:cNvSpPr>
            <a:spLocks noEditPoints="1"/>
          </p:cNvSpPr>
          <p:nvPr/>
        </p:nvSpPr>
        <p:spPr bwMode="auto">
          <a:xfrm>
            <a:off x="7608888" y="4610100"/>
            <a:ext cx="407987" cy="192088"/>
          </a:xfrm>
          <a:custGeom>
            <a:avLst/>
            <a:gdLst>
              <a:gd name="T0" fmla="*/ 244 w 256"/>
              <a:gd name="T1" fmla="*/ 84 h 120"/>
              <a:gd name="T2" fmla="*/ 244 w 256"/>
              <a:gd name="T3" fmla="*/ 108 h 120"/>
              <a:gd name="T4" fmla="*/ 232 w 256"/>
              <a:gd name="T5" fmla="*/ 120 h 120"/>
              <a:gd name="T6" fmla="*/ 12 w 256"/>
              <a:gd name="T7" fmla="*/ 120 h 120"/>
              <a:gd name="T8" fmla="*/ 0 w 256"/>
              <a:gd name="T9" fmla="*/ 108 h 120"/>
              <a:gd name="T10" fmla="*/ 0 w 256"/>
              <a:gd name="T11" fmla="*/ 12 h 120"/>
              <a:gd name="T12" fmla="*/ 12 w 256"/>
              <a:gd name="T13" fmla="*/ 0 h 120"/>
              <a:gd name="T14" fmla="*/ 232 w 256"/>
              <a:gd name="T15" fmla="*/ 0 h 120"/>
              <a:gd name="T16" fmla="*/ 244 w 256"/>
              <a:gd name="T17" fmla="*/ 12 h 120"/>
              <a:gd name="T18" fmla="*/ 244 w 256"/>
              <a:gd name="T19" fmla="*/ 36 h 120"/>
              <a:gd name="T20" fmla="*/ 256 w 256"/>
              <a:gd name="T21" fmla="*/ 48 h 120"/>
              <a:gd name="T22" fmla="*/ 256 w 256"/>
              <a:gd name="T23" fmla="*/ 72 h 120"/>
              <a:gd name="T24" fmla="*/ 244 w 256"/>
              <a:gd name="T25" fmla="*/ 84 h 120"/>
              <a:gd name="T26" fmla="*/ 220 w 256"/>
              <a:gd name="T27" fmla="*/ 72 h 120"/>
              <a:gd name="T28" fmla="*/ 220 w 256"/>
              <a:gd name="T29" fmla="*/ 48 h 120"/>
              <a:gd name="T30" fmla="*/ 220 w 256"/>
              <a:gd name="T31" fmla="*/ 24 h 120"/>
              <a:gd name="T32" fmla="*/ 24 w 256"/>
              <a:gd name="T33" fmla="*/ 24 h 120"/>
              <a:gd name="T34" fmla="*/ 24 w 256"/>
              <a:gd name="T35" fmla="*/ 96 h 120"/>
              <a:gd name="T36" fmla="*/ 220 w 256"/>
              <a:gd name="T37" fmla="*/ 96 h 120"/>
              <a:gd name="T38" fmla="*/ 220 w 256"/>
              <a:gd name="T39" fmla="*/ 72 h 120"/>
              <a:gd name="T40" fmla="*/ 148 w 256"/>
              <a:gd name="T41" fmla="*/ 84 h 120"/>
              <a:gd name="T42" fmla="*/ 148 w 256"/>
              <a:gd name="T43" fmla="*/ 84 h 120"/>
              <a:gd name="T44" fmla="*/ 36 w 256"/>
              <a:gd name="T45" fmla="*/ 84 h 120"/>
              <a:gd name="T46" fmla="*/ 36 w 256"/>
              <a:gd name="T47" fmla="*/ 36 h 120"/>
              <a:gd name="T48" fmla="*/ 148 w 256"/>
              <a:gd name="T49" fmla="*/ 36 h 120"/>
              <a:gd name="T50" fmla="*/ 148 w 256"/>
              <a:gd name="T51" fmla="*/ 84 h 12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148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148" y="36"/>
                  <a:pt x="148" y="36"/>
                  <a:pt x="148" y="36"/>
                </a:cubicBezTo>
                <a:lnTo>
                  <a:pt x="148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39" name="Freeform 7">
            <a:extLst>
              <a:ext uri="{FF2B5EF4-FFF2-40B4-BE49-F238E27FC236}">
                <a16:creationId xmlns:a16="http://schemas.microsoft.com/office/drawing/2014/main" id="{8B523D87-DC7F-5A46-8AD0-0EE1B8DB2B5B}"/>
              </a:ext>
            </a:extLst>
          </p:cNvPr>
          <p:cNvSpPr>
            <a:spLocks noEditPoints="1"/>
          </p:cNvSpPr>
          <p:nvPr/>
        </p:nvSpPr>
        <p:spPr bwMode="auto">
          <a:xfrm>
            <a:off x="6892925" y="4610100"/>
            <a:ext cx="409575" cy="192088"/>
          </a:xfrm>
          <a:custGeom>
            <a:avLst/>
            <a:gdLst>
              <a:gd name="T0" fmla="*/ 244 w 256"/>
              <a:gd name="T1" fmla="*/ 84 h 120"/>
              <a:gd name="T2" fmla="*/ 244 w 256"/>
              <a:gd name="T3" fmla="*/ 108 h 120"/>
              <a:gd name="T4" fmla="*/ 232 w 256"/>
              <a:gd name="T5" fmla="*/ 120 h 120"/>
              <a:gd name="T6" fmla="*/ 12 w 256"/>
              <a:gd name="T7" fmla="*/ 120 h 120"/>
              <a:gd name="T8" fmla="*/ 0 w 256"/>
              <a:gd name="T9" fmla="*/ 108 h 120"/>
              <a:gd name="T10" fmla="*/ 0 w 256"/>
              <a:gd name="T11" fmla="*/ 12 h 120"/>
              <a:gd name="T12" fmla="*/ 12 w 256"/>
              <a:gd name="T13" fmla="*/ 0 h 120"/>
              <a:gd name="T14" fmla="*/ 232 w 256"/>
              <a:gd name="T15" fmla="*/ 0 h 120"/>
              <a:gd name="T16" fmla="*/ 244 w 256"/>
              <a:gd name="T17" fmla="*/ 12 h 120"/>
              <a:gd name="T18" fmla="*/ 244 w 256"/>
              <a:gd name="T19" fmla="*/ 36 h 120"/>
              <a:gd name="T20" fmla="*/ 256 w 256"/>
              <a:gd name="T21" fmla="*/ 48 h 120"/>
              <a:gd name="T22" fmla="*/ 256 w 256"/>
              <a:gd name="T23" fmla="*/ 72 h 120"/>
              <a:gd name="T24" fmla="*/ 244 w 256"/>
              <a:gd name="T25" fmla="*/ 84 h 120"/>
              <a:gd name="T26" fmla="*/ 220 w 256"/>
              <a:gd name="T27" fmla="*/ 72 h 120"/>
              <a:gd name="T28" fmla="*/ 220 w 256"/>
              <a:gd name="T29" fmla="*/ 48 h 120"/>
              <a:gd name="T30" fmla="*/ 220 w 256"/>
              <a:gd name="T31" fmla="*/ 24 h 120"/>
              <a:gd name="T32" fmla="*/ 216 w 256"/>
              <a:gd name="T33" fmla="*/ 24 h 120"/>
              <a:gd name="T34" fmla="*/ 148 w 256"/>
              <a:gd name="T35" fmla="*/ 24 h 120"/>
              <a:gd name="T36" fmla="*/ 24 w 256"/>
              <a:gd name="T37" fmla="*/ 24 h 120"/>
              <a:gd name="T38" fmla="*/ 24 w 256"/>
              <a:gd name="T39" fmla="*/ 96 h 120"/>
              <a:gd name="T40" fmla="*/ 220 w 256"/>
              <a:gd name="T41" fmla="*/ 96 h 120"/>
              <a:gd name="T42" fmla="*/ 220 w 256"/>
              <a:gd name="T43" fmla="*/ 72 h 120"/>
              <a:gd name="T44" fmla="*/ 88 w 256"/>
              <a:gd name="T45" fmla="*/ 84 h 120"/>
              <a:gd name="T46" fmla="*/ 36 w 256"/>
              <a:gd name="T47" fmla="*/ 84 h 120"/>
              <a:gd name="T48" fmla="*/ 36 w 256"/>
              <a:gd name="T49" fmla="*/ 36 h 120"/>
              <a:gd name="T50" fmla="*/ 88 w 256"/>
              <a:gd name="T51" fmla="*/ 36 h 120"/>
              <a:gd name="T52" fmla="*/ 88 w 256"/>
              <a:gd name="T53" fmla="*/ 84 h 12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8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88" y="36"/>
                  <a:pt x="88" y="36"/>
                  <a:pt x="88" y="36"/>
                </a:cubicBezTo>
                <a:lnTo>
                  <a:pt x="88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40" name="Freeform 8">
            <a:extLst>
              <a:ext uri="{FF2B5EF4-FFF2-40B4-BE49-F238E27FC236}">
                <a16:creationId xmlns:a16="http://schemas.microsoft.com/office/drawing/2014/main" id="{C2DF5786-1FB1-E94D-966A-764196667E2F}"/>
              </a:ext>
            </a:extLst>
          </p:cNvPr>
          <p:cNvSpPr>
            <a:spLocks noEditPoints="1"/>
          </p:cNvSpPr>
          <p:nvPr/>
        </p:nvSpPr>
        <p:spPr bwMode="auto">
          <a:xfrm>
            <a:off x="6178550" y="4610100"/>
            <a:ext cx="407988" cy="192088"/>
          </a:xfrm>
          <a:custGeom>
            <a:avLst/>
            <a:gdLst>
              <a:gd name="T0" fmla="*/ 244 w 256"/>
              <a:gd name="T1" fmla="*/ 84 h 120"/>
              <a:gd name="T2" fmla="*/ 244 w 256"/>
              <a:gd name="T3" fmla="*/ 108 h 120"/>
              <a:gd name="T4" fmla="*/ 232 w 256"/>
              <a:gd name="T5" fmla="*/ 120 h 120"/>
              <a:gd name="T6" fmla="*/ 12 w 256"/>
              <a:gd name="T7" fmla="*/ 120 h 120"/>
              <a:gd name="T8" fmla="*/ 0 w 256"/>
              <a:gd name="T9" fmla="*/ 108 h 120"/>
              <a:gd name="T10" fmla="*/ 0 w 256"/>
              <a:gd name="T11" fmla="*/ 12 h 120"/>
              <a:gd name="T12" fmla="*/ 12 w 256"/>
              <a:gd name="T13" fmla="*/ 0 h 120"/>
              <a:gd name="T14" fmla="*/ 232 w 256"/>
              <a:gd name="T15" fmla="*/ 0 h 120"/>
              <a:gd name="T16" fmla="*/ 244 w 256"/>
              <a:gd name="T17" fmla="*/ 12 h 120"/>
              <a:gd name="T18" fmla="*/ 244 w 256"/>
              <a:gd name="T19" fmla="*/ 36 h 120"/>
              <a:gd name="T20" fmla="*/ 256 w 256"/>
              <a:gd name="T21" fmla="*/ 48 h 120"/>
              <a:gd name="T22" fmla="*/ 256 w 256"/>
              <a:gd name="T23" fmla="*/ 72 h 120"/>
              <a:gd name="T24" fmla="*/ 244 w 256"/>
              <a:gd name="T25" fmla="*/ 84 h 120"/>
              <a:gd name="T26" fmla="*/ 220 w 256"/>
              <a:gd name="T27" fmla="*/ 24 h 120"/>
              <a:gd name="T28" fmla="*/ 24 w 256"/>
              <a:gd name="T29" fmla="*/ 24 h 120"/>
              <a:gd name="T30" fmla="*/ 24 w 256"/>
              <a:gd name="T31" fmla="*/ 96 h 120"/>
              <a:gd name="T32" fmla="*/ 220 w 256"/>
              <a:gd name="T33" fmla="*/ 96 h 120"/>
              <a:gd name="T34" fmla="*/ 220 w 256"/>
              <a:gd name="T35" fmla="*/ 24 h 12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41" name="Freeform 9">
            <a:extLst>
              <a:ext uri="{FF2B5EF4-FFF2-40B4-BE49-F238E27FC236}">
                <a16:creationId xmlns:a16="http://schemas.microsoft.com/office/drawing/2014/main" id="{574A71EE-74A9-0848-8D2E-5EC920CFE848}"/>
              </a:ext>
            </a:extLst>
          </p:cNvPr>
          <p:cNvSpPr>
            <a:spLocks/>
          </p:cNvSpPr>
          <p:nvPr/>
        </p:nvSpPr>
        <p:spPr bwMode="auto">
          <a:xfrm>
            <a:off x="5462588" y="4514850"/>
            <a:ext cx="409575" cy="388938"/>
          </a:xfrm>
          <a:custGeom>
            <a:avLst/>
            <a:gdLst>
              <a:gd name="T0" fmla="*/ 251 w 256"/>
              <a:gd name="T1" fmla="*/ 106 h 244"/>
              <a:gd name="T2" fmla="*/ 251 w 256"/>
              <a:gd name="T3" fmla="*/ 106 h 244"/>
              <a:gd name="T4" fmla="*/ 187 w 256"/>
              <a:gd name="T5" fmla="*/ 152 h 244"/>
              <a:gd name="T6" fmla="*/ 211 w 256"/>
              <a:gd name="T7" fmla="*/ 228 h 244"/>
              <a:gd name="T8" fmla="*/ 212 w 256"/>
              <a:gd name="T9" fmla="*/ 232 h 244"/>
              <a:gd name="T10" fmla="*/ 200 w 256"/>
              <a:gd name="T11" fmla="*/ 244 h 244"/>
              <a:gd name="T12" fmla="*/ 193 w 256"/>
              <a:gd name="T13" fmla="*/ 242 h 244"/>
              <a:gd name="T14" fmla="*/ 193 w 256"/>
              <a:gd name="T15" fmla="*/ 242 h 244"/>
              <a:gd name="T16" fmla="*/ 128 w 256"/>
              <a:gd name="T17" fmla="*/ 195 h 244"/>
              <a:gd name="T18" fmla="*/ 63 w 256"/>
              <a:gd name="T19" fmla="*/ 242 h 244"/>
              <a:gd name="T20" fmla="*/ 63 w 256"/>
              <a:gd name="T21" fmla="*/ 242 h 244"/>
              <a:gd name="T22" fmla="*/ 56 w 256"/>
              <a:gd name="T23" fmla="*/ 244 h 244"/>
              <a:gd name="T24" fmla="*/ 44 w 256"/>
              <a:gd name="T25" fmla="*/ 232 h 244"/>
              <a:gd name="T26" fmla="*/ 45 w 256"/>
              <a:gd name="T27" fmla="*/ 228 h 244"/>
              <a:gd name="T28" fmla="*/ 69 w 256"/>
              <a:gd name="T29" fmla="*/ 152 h 244"/>
              <a:gd name="T30" fmla="*/ 5 w 256"/>
              <a:gd name="T31" fmla="*/ 106 h 244"/>
              <a:gd name="T32" fmla="*/ 5 w 256"/>
              <a:gd name="T33" fmla="*/ 106 h 244"/>
              <a:gd name="T34" fmla="*/ 0 w 256"/>
              <a:gd name="T35" fmla="*/ 96 h 244"/>
              <a:gd name="T36" fmla="*/ 12 w 256"/>
              <a:gd name="T37" fmla="*/ 84 h 244"/>
              <a:gd name="T38" fmla="*/ 92 w 256"/>
              <a:gd name="T39" fmla="*/ 84 h 244"/>
              <a:gd name="T40" fmla="*/ 117 w 256"/>
              <a:gd name="T41" fmla="*/ 8 h 244"/>
              <a:gd name="T42" fmla="*/ 128 w 256"/>
              <a:gd name="T43" fmla="*/ 0 h 244"/>
              <a:gd name="T44" fmla="*/ 139 w 256"/>
              <a:gd name="T45" fmla="*/ 8 h 244"/>
              <a:gd name="T46" fmla="*/ 164 w 256"/>
              <a:gd name="T47" fmla="*/ 84 h 244"/>
              <a:gd name="T48" fmla="*/ 244 w 256"/>
              <a:gd name="T49" fmla="*/ 84 h 244"/>
              <a:gd name="T50" fmla="*/ 256 w 256"/>
              <a:gd name="T51" fmla="*/ 96 h 244"/>
              <a:gd name="T52" fmla="*/ 251 w 256"/>
              <a:gd name="T53" fmla="*/ 106 h 24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44">
                <a:moveTo>
                  <a:pt x="251" y="106"/>
                </a:moveTo>
                <a:cubicBezTo>
                  <a:pt x="251" y="106"/>
                  <a:pt x="251" y="106"/>
                  <a:pt x="251" y="106"/>
                </a:cubicBezTo>
                <a:cubicBezTo>
                  <a:pt x="187" y="152"/>
                  <a:pt x="187" y="152"/>
                  <a:pt x="187" y="152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2" y="229"/>
                  <a:pt x="212" y="231"/>
                  <a:pt x="212" y="232"/>
                </a:cubicBezTo>
                <a:cubicBezTo>
                  <a:pt x="212" y="239"/>
                  <a:pt x="207" y="244"/>
                  <a:pt x="200" y="244"/>
                </a:cubicBezTo>
                <a:cubicBezTo>
                  <a:pt x="197" y="244"/>
                  <a:pt x="195" y="243"/>
                  <a:pt x="193" y="242"/>
                </a:cubicBezTo>
                <a:cubicBezTo>
                  <a:pt x="193" y="242"/>
                  <a:pt x="193" y="242"/>
                  <a:pt x="193" y="242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1" y="243"/>
                  <a:pt x="59" y="244"/>
                  <a:pt x="56" y="244"/>
                </a:cubicBezTo>
                <a:cubicBezTo>
                  <a:pt x="49" y="244"/>
                  <a:pt x="44" y="239"/>
                  <a:pt x="44" y="232"/>
                </a:cubicBezTo>
                <a:cubicBezTo>
                  <a:pt x="44" y="231"/>
                  <a:pt x="44" y="229"/>
                  <a:pt x="45" y="228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5" y="106"/>
                  <a:pt x="5" y="106"/>
                  <a:pt x="5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2" y="104"/>
                  <a:pt x="0" y="100"/>
                  <a:pt x="0" y="96"/>
                </a:cubicBezTo>
                <a:cubicBezTo>
                  <a:pt x="0" y="89"/>
                  <a:pt x="5" y="84"/>
                  <a:pt x="1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117" y="8"/>
                  <a:pt x="117" y="8"/>
                  <a:pt x="117" y="8"/>
                </a:cubicBezTo>
                <a:cubicBezTo>
                  <a:pt x="118" y="4"/>
                  <a:pt x="123" y="0"/>
                  <a:pt x="128" y="0"/>
                </a:cubicBezTo>
                <a:cubicBezTo>
                  <a:pt x="133" y="0"/>
                  <a:pt x="138" y="4"/>
                  <a:pt x="139" y="8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244" y="84"/>
                  <a:pt x="244" y="84"/>
                  <a:pt x="244" y="84"/>
                </a:cubicBezTo>
                <a:cubicBezTo>
                  <a:pt x="251" y="84"/>
                  <a:pt x="256" y="89"/>
                  <a:pt x="256" y="96"/>
                </a:cubicBezTo>
                <a:cubicBezTo>
                  <a:pt x="256" y="100"/>
                  <a:pt x="254" y="104"/>
                  <a:pt x="251" y="10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42" name="Freeform 10">
            <a:extLst>
              <a:ext uri="{FF2B5EF4-FFF2-40B4-BE49-F238E27FC236}">
                <a16:creationId xmlns:a16="http://schemas.microsoft.com/office/drawing/2014/main" id="{2EF3FCAE-2FEF-004C-B666-590838577A02}"/>
              </a:ext>
            </a:extLst>
          </p:cNvPr>
          <p:cNvSpPr>
            <a:spLocks noEditPoints="1"/>
          </p:cNvSpPr>
          <p:nvPr/>
        </p:nvSpPr>
        <p:spPr bwMode="auto">
          <a:xfrm>
            <a:off x="4748213" y="4514850"/>
            <a:ext cx="401637" cy="388938"/>
          </a:xfrm>
          <a:custGeom>
            <a:avLst/>
            <a:gdLst>
              <a:gd name="T0" fmla="*/ 240 w 252"/>
              <a:gd name="T1" fmla="*/ 144 h 244"/>
              <a:gd name="T2" fmla="*/ 236 w 252"/>
              <a:gd name="T3" fmla="*/ 144 h 244"/>
              <a:gd name="T4" fmla="*/ 232 w 252"/>
              <a:gd name="T5" fmla="*/ 144 h 244"/>
              <a:gd name="T6" fmla="*/ 232 w 252"/>
              <a:gd name="T7" fmla="*/ 164 h 244"/>
              <a:gd name="T8" fmla="*/ 232 w 252"/>
              <a:gd name="T9" fmla="*/ 166 h 244"/>
              <a:gd name="T10" fmla="*/ 231 w 252"/>
              <a:gd name="T11" fmla="*/ 168 h 244"/>
              <a:gd name="T12" fmla="*/ 231 w 252"/>
              <a:gd name="T13" fmla="*/ 169 h 244"/>
              <a:gd name="T14" fmla="*/ 230 w 252"/>
              <a:gd name="T15" fmla="*/ 170 h 244"/>
              <a:gd name="T16" fmla="*/ 230 w 252"/>
              <a:gd name="T17" fmla="*/ 171 h 244"/>
              <a:gd name="T18" fmla="*/ 229 w 252"/>
              <a:gd name="T19" fmla="*/ 172 h 244"/>
              <a:gd name="T20" fmla="*/ 228 w 252"/>
              <a:gd name="T21" fmla="*/ 172 h 244"/>
              <a:gd name="T22" fmla="*/ 220 w 252"/>
              <a:gd name="T23" fmla="*/ 176 h 244"/>
              <a:gd name="T24" fmla="*/ 220 w 252"/>
              <a:gd name="T25" fmla="*/ 176 h 244"/>
              <a:gd name="T26" fmla="*/ 212 w 252"/>
              <a:gd name="T27" fmla="*/ 172 h 244"/>
              <a:gd name="T28" fmla="*/ 183 w 252"/>
              <a:gd name="T29" fmla="*/ 144 h 244"/>
              <a:gd name="T30" fmla="*/ 182 w 252"/>
              <a:gd name="T31" fmla="*/ 144 h 244"/>
              <a:gd name="T32" fmla="*/ 72 w 252"/>
              <a:gd name="T33" fmla="*/ 144 h 244"/>
              <a:gd name="T34" fmla="*/ 60 w 252"/>
              <a:gd name="T35" fmla="*/ 132 h 244"/>
              <a:gd name="T36" fmla="*/ 60 w 252"/>
              <a:gd name="T37" fmla="*/ 12 h 244"/>
              <a:gd name="T38" fmla="*/ 72 w 252"/>
              <a:gd name="T39" fmla="*/ 0 h 244"/>
              <a:gd name="T40" fmla="*/ 240 w 252"/>
              <a:gd name="T41" fmla="*/ 0 h 244"/>
              <a:gd name="T42" fmla="*/ 252 w 252"/>
              <a:gd name="T43" fmla="*/ 12 h 244"/>
              <a:gd name="T44" fmla="*/ 252 w 252"/>
              <a:gd name="T45" fmla="*/ 132 h 244"/>
              <a:gd name="T46" fmla="*/ 240 w 252"/>
              <a:gd name="T47" fmla="*/ 144 h 244"/>
              <a:gd name="T48" fmla="*/ 178 w 252"/>
              <a:gd name="T49" fmla="*/ 156 h 244"/>
              <a:gd name="T50" fmla="*/ 203 w 252"/>
              <a:gd name="T51" fmla="*/ 181 h 244"/>
              <a:gd name="T52" fmla="*/ 203 w 252"/>
              <a:gd name="T53" fmla="*/ 181 h 244"/>
              <a:gd name="T54" fmla="*/ 220 w 252"/>
              <a:gd name="T55" fmla="*/ 188 h 244"/>
              <a:gd name="T56" fmla="*/ 220 w 252"/>
              <a:gd name="T57" fmla="*/ 196 h 244"/>
              <a:gd name="T58" fmla="*/ 208 w 252"/>
              <a:gd name="T59" fmla="*/ 208 h 244"/>
              <a:gd name="T60" fmla="*/ 124 w 252"/>
              <a:gd name="T61" fmla="*/ 208 h 244"/>
              <a:gd name="T62" fmla="*/ 96 w 252"/>
              <a:gd name="T63" fmla="*/ 208 h 244"/>
              <a:gd name="T64" fmla="*/ 84 w 252"/>
              <a:gd name="T65" fmla="*/ 208 h 244"/>
              <a:gd name="T66" fmla="*/ 81 w 252"/>
              <a:gd name="T67" fmla="*/ 208 h 244"/>
              <a:gd name="T68" fmla="*/ 48 w 252"/>
              <a:gd name="T69" fmla="*/ 240 h 244"/>
              <a:gd name="T70" fmla="*/ 40 w 252"/>
              <a:gd name="T71" fmla="*/ 244 h 244"/>
              <a:gd name="T72" fmla="*/ 40 w 252"/>
              <a:gd name="T73" fmla="*/ 244 h 244"/>
              <a:gd name="T74" fmla="*/ 32 w 252"/>
              <a:gd name="T75" fmla="*/ 240 h 244"/>
              <a:gd name="T76" fmla="*/ 31 w 252"/>
              <a:gd name="T77" fmla="*/ 240 h 244"/>
              <a:gd name="T78" fmla="*/ 30 w 252"/>
              <a:gd name="T79" fmla="*/ 239 h 244"/>
              <a:gd name="T80" fmla="*/ 30 w 252"/>
              <a:gd name="T81" fmla="*/ 238 h 244"/>
              <a:gd name="T82" fmla="*/ 29 w 252"/>
              <a:gd name="T83" fmla="*/ 237 h 244"/>
              <a:gd name="T84" fmla="*/ 29 w 252"/>
              <a:gd name="T85" fmla="*/ 236 h 244"/>
              <a:gd name="T86" fmla="*/ 28 w 252"/>
              <a:gd name="T87" fmla="*/ 234 h 244"/>
              <a:gd name="T88" fmla="*/ 28 w 252"/>
              <a:gd name="T89" fmla="*/ 232 h 244"/>
              <a:gd name="T90" fmla="*/ 28 w 252"/>
              <a:gd name="T91" fmla="*/ 208 h 244"/>
              <a:gd name="T92" fmla="*/ 26 w 252"/>
              <a:gd name="T93" fmla="*/ 208 h 244"/>
              <a:gd name="T94" fmla="*/ 12 w 252"/>
              <a:gd name="T95" fmla="*/ 208 h 244"/>
              <a:gd name="T96" fmla="*/ 0 w 252"/>
              <a:gd name="T97" fmla="*/ 196 h 244"/>
              <a:gd name="T98" fmla="*/ 0 w 252"/>
              <a:gd name="T99" fmla="*/ 60 h 244"/>
              <a:gd name="T100" fmla="*/ 12 w 252"/>
              <a:gd name="T101" fmla="*/ 48 h 244"/>
              <a:gd name="T102" fmla="*/ 48 w 252"/>
              <a:gd name="T103" fmla="*/ 48 h 244"/>
              <a:gd name="T104" fmla="*/ 48 w 252"/>
              <a:gd name="T105" fmla="*/ 132 h 244"/>
              <a:gd name="T106" fmla="*/ 72 w 252"/>
              <a:gd name="T107" fmla="*/ 156 h 244"/>
              <a:gd name="T108" fmla="*/ 178 w 252"/>
              <a:gd name="T109" fmla="*/ 156 h 244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52" h="244">
                <a:moveTo>
                  <a:pt x="240" y="144"/>
                </a:moveTo>
                <a:cubicBezTo>
                  <a:pt x="236" y="144"/>
                  <a:pt x="236" y="144"/>
                  <a:pt x="236" y="144"/>
                </a:cubicBezTo>
                <a:cubicBezTo>
                  <a:pt x="232" y="144"/>
                  <a:pt x="232" y="144"/>
                  <a:pt x="232" y="144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32" y="165"/>
                  <a:pt x="232" y="166"/>
                  <a:pt x="232" y="166"/>
                </a:cubicBezTo>
                <a:cubicBezTo>
                  <a:pt x="232" y="167"/>
                  <a:pt x="231" y="167"/>
                  <a:pt x="231" y="168"/>
                </a:cubicBezTo>
                <a:cubicBezTo>
                  <a:pt x="231" y="168"/>
                  <a:pt x="231" y="168"/>
                  <a:pt x="231" y="169"/>
                </a:cubicBezTo>
                <a:cubicBezTo>
                  <a:pt x="231" y="169"/>
                  <a:pt x="231" y="170"/>
                  <a:pt x="230" y="170"/>
                </a:cubicBezTo>
                <a:cubicBezTo>
                  <a:pt x="230" y="170"/>
                  <a:pt x="230" y="170"/>
                  <a:pt x="230" y="171"/>
                </a:cubicBezTo>
                <a:cubicBezTo>
                  <a:pt x="230" y="171"/>
                  <a:pt x="229" y="172"/>
                  <a:pt x="229" y="172"/>
                </a:cubicBezTo>
                <a:cubicBezTo>
                  <a:pt x="229" y="172"/>
                  <a:pt x="229" y="172"/>
                  <a:pt x="228" y="172"/>
                </a:cubicBezTo>
                <a:cubicBezTo>
                  <a:pt x="226" y="175"/>
                  <a:pt x="223" y="176"/>
                  <a:pt x="220" y="176"/>
                </a:cubicBezTo>
                <a:cubicBezTo>
                  <a:pt x="220" y="176"/>
                  <a:pt x="220" y="176"/>
                  <a:pt x="220" y="176"/>
                </a:cubicBezTo>
                <a:cubicBezTo>
                  <a:pt x="217" y="176"/>
                  <a:pt x="214" y="175"/>
                  <a:pt x="212" y="172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4"/>
                  <a:pt x="182" y="144"/>
                  <a:pt x="182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5" y="144"/>
                  <a:pt x="60" y="139"/>
                  <a:pt x="60" y="132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47" y="0"/>
                  <a:pt x="252" y="5"/>
                  <a:pt x="252" y="12"/>
                </a:cubicBezTo>
                <a:cubicBezTo>
                  <a:pt x="252" y="132"/>
                  <a:pt x="252" y="132"/>
                  <a:pt x="252" y="132"/>
                </a:cubicBezTo>
                <a:cubicBezTo>
                  <a:pt x="252" y="139"/>
                  <a:pt x="247" y="144"/>
                  <a:pt x="240" y="144"/>
                </a:cubicBezTo>
                <a:moveTo>
                  <a:pt x="178" y="156"/>
                </a:moveTo>
                <a:cubicBezTo>
                  <a:pt x="203" y="181"/>
                  <a:pt x="203" y="181"/>
                  <a:pt x="203" y="181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208" y="185"/>
                  <a:pt x="214" y="188"/>
                  <a:pt x="220" y="188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20" y="203"/>
                  <a:pt x="215" y="208"/>
                  <a:pt x="208" y="208"/>
                </a:cubicBezTo>
                <a:cubicBezTo>
                  <a:pt x="124" y="208"/>
                  <a:pt x="124" y="208"/>
                  <a:pt x="124" y="208"/>
                </a:cubicBezTo>
                <a:cubicBezTo>
                  <a:pt x="96" y="208"/>
                  <a:pt x="96" y="208"/>
                  <a:pt x="96" y="208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48" y="240"/>
                  <a:pt x="48" y="240"/>
                  <a:pt x="48" y="240"/>
                </a:cubicBezTo>
                <a:cubicBezTo>
                  <a:pt x="46" y="243"/>
                  <a:pt x="43" y="244"/>
                  <a:pt x="40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37" y="244"/>
                  <a:pt x="34" y="243"/>
                  <a:pt x="32" y="240"/>
                </a:cubicBezTo>
                <a:cubicBezTo>
                  <a:pt x="31" y="240"/>
                  <a:pt x="31" y="240"/>
                  <a:pt x="31" y="240"/>
                </a:cubicBezTo>
                <a:cubicBezTo>
                  <a:pt x="31" y="240"/>
                  <a:pt x="30" y="239"/>
                  <a:pt x="30" y="239"/>
                </a:cubicBezTo>
                <a:cubicBezTo>
                  <a:pt x="30" y="238"/>
                  <a:pt x="30" y="238"/>
                  <a:pt x="30" y="238"/>
                </a:cubicBezTo>
                <a:cubicBezTo>
                  <a:pt x="29" y="238"/>
                  <a:pt x="29" y="237"/>
                  <a:pt x="29" y="237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35"/>
                  <a:pt x="28" y="235"/>
                  <a:pt x="28" y="234"/>
                </a:cubicBezTo>
                <a:cubicBezTo>
                  <a:pt x="28" y="234"/>
                  <a:pt x="28" y="233"/>
                  <a:pt x="28" y="232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45"/>
                  <a:pt x="59" y="156"/>
                  <a:pt x="72" y="156"/>
                </a:cubicBezTo>
                <a:lnTo>
                  <a:pt x="178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43" name="Freeform 11">
            <a:extLst>
              <a:ext uri="{FF2B5EF4-FFF2-40B4-BE49-F238E27FC236}">
                <a16:creationId xmlns:a16="http://schemas.microsoft.com/office/drawing/2014/main" id="{1B7BDB5E-CCA2-CA46-B46E-E2B030D8E353}"/>
              </a:ext>
            </a:extLst>
          </p:cNvPr>
          <p:cNvSpPr>
            <a:spLocks noEditPoints="1"/>
          </p:cNvSpPr>
          <p:nvPr/>
        </p:nvSpPr>
        <p:spPr bwMode="auto">
          <a:xfrm>
            <a:off x="4032250" y="4521200"/>
            <a:ext cx="407988" cy="369888"/>
          </a:xfrm>
          <a:custGeom>
            <a:avLst/>
            <a:gdLst>
              <a:gd name="T0" fmla="*/ 244 w 256"/>
              <a:gd name="T1" fmla="*/ 196 h 232"/>
              <a:gd name="T2" fmla="*/ 188 w 256"/>
              <a:gd name="T3" fmla="*/ 196 h 232"/>
              <a:gd name="T4" fmla="*/ 96 w 256"/>
              <a:gd name="T5" fmla="*/ 196 h 232"/>
              <a:gd name="T6" fmla="*/ 84 w 256"/>
              <a:gd name="T7" fmla="*/ 196 h 232"/>
              <a:gd name="T8" fmla="*/ 81 w 256"/>
              <a:gd name="T9" fmla="*/ 196 h 232"/>
              <a:gd name="T10" fmla="*/ 48 w 256"/>
              <a:gd name="T11" fmla="*/ 228 h 232"/>
              <a:gd name="T12" fmla="*/ 40 w 256"/>
              <a:gd name="T13" fmla="*/ 232 h 232"/>
              <a:gd name="T14" fmla="*/ 40 w 256"/>
              <a:gd name="T15" fmla="*/ 232 h 232"/>
              <a:gd name="T16" fmla="*/ 32 w 256"/>
              <a:gd name="T17" fmla="*/ 228 h 232"/>
              <a:gd name="T18" fmla="*/ 31 w 256"/>
              <a:gd name="T19" fmla="*/ 228 h 232"/>
              <a:gd name="T20" fmla="*/ 30 w 256"/>
              <a:gd name="T21" fmla="*/ 227 h 232"/>
              <a:gd name="T22" fmla="*/ 30 w 256"/>
              <a:gd name="T23" fmla="*/ 226 h 232"/>
              <a:gd name="T24" fmla="*/ 29 w 256"/>
              <a:gd name="T25" fmla="*/ 225 h 232"/>
              <a:gd name="T26" fmla="*/ 29 w 256"/>
              <a:gd name="T27" fmla="*/ 224 h 232"/>
              <a:gd name="T28" fmla="*/ 28 w 256"/>
              <a:gd name="T29" fmla="*/ 222 h 232"/>
              <a:gd name="T30" fmla="*/ 28 w 256"/>
              <a:gd name="T31" fmla="*/ 220 h 232"/>
              <a:gd name="T32" fmla="*/ 28 w 256"/>
              <a:gd name="T33" fmla="*/ 196 h 232"/>
              <a:gd name="T34" fmla="*/ 26 w 256"/>
              <a:gd name="T35" fmla="*/ 196 h 232"/>
              <a:gd name="T36" fmla="*/ 12 w 256"/>
              <a:gd name="T37" fmla="*/ 196 h 232"/>
              <a:gd name="T38" fmla="*/ 0 w 256"/>
              <a:gd name="T39" fmla="*/ 184 h 232"/>
              <a:gd name="T40" fmla="*/ 0 w 256"/>
              <a:gd name="T41" fmla="*/ 12 h 232"/>
              <a:gd name="T42" fmla="*/ 12 w 256"/>
              <a:gd name="T43" fmla="*/ 0 h 232"/>
              <a:gd name="T44" fmla="*/ 244 w 256"/>
              <a:gd name="T45" fmla="*/ 0 h 232"/>
              <a:gd name="T46" fmla="*/ 256 w 256"/>
              <a:gd name="T47" fmla="*/ 12 h 232"/>
              <a:gd name="T48" fmla="*/ 256 w 256"/>
              <a:gd name="T49" fmla="*/ 184 h 232"/>
              <a:gd name="T50" fmla="*/ 244 w 256"/>
              <a:gd name="T51" fmla="*/ 196 h 232"/>
              <a:gd name="T52" fmla="*/ 68 w 256"/>
              <a:gd name="T53" fmla="*/ 76 h 232"/>
              <a:gd name="T54" fmla="*/ 44 w 256"/>
              <a:gd name="T55" fmla="*/ 100 h 232"/>
              <a:gd name="T56" fmla="*/ 68 w 256"/>
              <a:gd name="T57" fmla="*/ 124 h 232"/>
              <a:gd name="T58" fmla="*/ 92 w 256"/>
              <a:gd name="T59" fmla="*/ 100 h 232"/>
              <a:gd name="T60" fmla="*/ 68 w 256"/>
              <a:gd name="T61" fmla="*/ 76 h 232"/>
              <a:gd name="T62" fmla="*/ 128 w 256"/>
              <a:gd name="T63" fmla="*/ 76 h 232"/>
              <a:gd name="T64" fmla="*/ 104 w 256"/>
              <a:gd name="T65" fmla="*/ 100 h 232"/>
              <a:gd name="T66" fmla="*/ 128 w 256"/>
              <a:gd name="T67" fmla="*/ 124 h 232"/>
              <a:gd name="T68" fmla="*/ 152 w 256"/>
              <a:gd name="T69" fmla="*/ 100 h 232"/>
              <a:gd name="T70" fmla="*/ 128 w 256"/>
              <a:gd name="T71" fmla="*/ 76 h 232"/>
              <a:gd name="T72" fmla="*/ 188 w 256"/>
              <a:gd name="T73" fmla="*/ 76 h 232"/>
              <a:gd name="T74" fmla="*/ 164 w 256"/>
              <a:gd name="T75" fmla="*/ 100 h 232"/>
              <a:gd name="T76" fmla="*/ 188 w 256"/>
              <a:gd name="T77" fmla="*/ 124 h 232"/>
              <a:gd name="T78" fmla="*/ 212 w 256"/>
              <a:gd name="T79" fmla="*/ 100 h 232"/>
              <a:gd name="T80" fmla="*/ 188 w 256"/>
              <a:gd name="T81" fmla="*/ 76 h 23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88" y="196"/>
                  <a:pt x="188" y="196"/>
                  <a:pt x="188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44" name="Freeform 12">
            <a:extLst>
              <a:ext uri="{FF2B5EF4-FFF2-40B4-BE49-F238E27FC236}">
                <a16:creationId xmlns:a16="http://schemas.microsoft.com/office/drawing/2014/main" id="{A8547134-6C8D-2949-8A2E-5EBF506B113A}"/>
              </a:ext>
            </a:extLst>
          </p:cNvPr>
          <p:cNvSpPr>
            <a:spLocks/>
          </p:cNvSpPr>
          <p:nvPr/>
        </p:nvSpPr>
        <p:spPr bwMode="auto">
          <a:xfrm>
            <a:off x="3316288" y="4521200"/>
            <a:ext cx="409575" cy="369888"/>
          </a:xfrm>
          <a:custGeom>
            <a:avLst/>
            <a:gdLst>
              <a:gd name="T0" fmla="*/ 244 w 256"/>
              <a:gd name="T1" fmla="*/ 196 h 232"/>
              <a:gd name="T2" fmla="*/ 144 w 256"/>
              <a:gd name="T3" fmla="*/ 196 h 232"/>
              <a:gd name="T4" fmla="*/ 96 w 256"/>
              <a:gd name="T5" fmla="*/ 196 h 232"/>
              <a:gd name="T6" fmla="*/ 84 w 256"/>
              <a:gd name="T7" fmla="*/ 196 h 232"/>
              <a:gd name="T8" fmla="*/ 81 w 256"/>
              <a:gd name="T9" fmla="*/ 196 h 232"/>
              <a:gd name="T10" fmla="*/ 48 w 256"/>
              <a:gd name="T11" fmla="*/ 228 h 232"/>
              <a:gd name="T12" fmla="*/ 40 w 256"/>
              <a:gd name="T13" fmla="*/ 232 h 232"/>
              <a:gd name="T14" fmla="*/ 40 w 256"/>
              <a:gd name="T15" fmla="*/ 232 h 232"/>
              <a:gd name="T16" fmla="*/ 32 w 256"/>
              <a:gd name="T17" fmla="*/ 228 h 232"/>
              <a:gd name="T18" fmla="*/ 31 w 256"/>
              <a:gd name="T19" fmla="*/ 228 h 232"/>
              <a:gd name="T20" fmla="*/ 30 w 256"/>
              <a:gd name="T21" fmla="*/ 227 h 232"/>
              <a:gd name="T22" fmla="*/ 30 w 256"/>
              <a:gd name="T23" fmla="*/ 226 h 232"/>
              <a:gd name="T24" fmla="*/ 29 w 256"/>
              <a:gd name="T25" fmla="*/ 225 h 232"/>
              <a:gd name="T26" fmla="*/ 29 w 256"/>
              <a:gd name="T27" fmla="*/ 224 h 232"/>
              <a:gd name="T28" fmla="*/ 28 w 256"/>
              <a:gd name="T29" fmla="*/ 222 h 232"/>
              <a:gd name="T30" fmla="*/ 28 w 256"/>
              <a:gd name="T31" fmla="*/ 220 h 232"/>
              <a:gd name="T32" fmla="*/ 28 w 256"/>
              <a:gd name="T33" fmla="*/ 196 h 232"/>
              <a:gd name="T34" fmla="*/ 26 w 256"/>
              <a:gd name="T35" fmla="*/ 196 h 232"/>
              <a:gd name="T36" fmla="*/ 12 w 256"/>
              <a:gd name="T37" fmla="*/ 196 h 232"/>
              <a:gd name="T38" fmla="*/ 0 w 256"/>
              <a:gd name="T39" fmla="*/ 184 h 232"/>
              <a:gd name="T40" fmla="*/ 0 w 256"/>
              <a:gd name="T41" fmla="*/ 12 h 232"/>
              <a:gd name="T42" fmla="*/ 12 w 256"/>
              <a:gd name="T43" fmla="*/ 0 h 232"/>
              <a:gd name="T44" fmla="*/ 244 w 256"/>
              <a:gd name="T45" fmla="*/ 0 h 232"/>
              <a:gd name="T46" fmla="*/ 256 w 256"/>
              <a:gd name="T47" fmla="*/ 12 h 232"/>
              <a:gd name="T48" fmla="*/ 256 w 256"/>
              <a:gd name="T49" fmla="*/ 184 h 232"/>
              <a:gd name="T50" fmla="*/ 244 w 256"/>
              <a:gd name="T51" fmla="*/ 196 h 23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44" y="196"/>
                  <a:pt x="144" y="196"/>
                  <a:pt x="144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45" name="Freeform 13">
            <a:extLst>
              <a:ext uri="{FF2B5EF4-FFF2-40B4-BE49-F238E27FC236}">
                <a16:creationId xmlns:a16="http://schemas.microsoft.com/office/drawing/2014/main" id="{2F897C6F-BE9B-574A-A877-71B9CC5697E4}"/>
              </a:ext>
            </a:extLst>
          </p:cNvPr>
          <p:cNvSpPr>
            <a:spLocks noEditPoints="1"/>
          </p:cNvSpPr>
          <p:nvPr/>
        </p:nvSpPr>
        <p:spPr bwMode="auto">
          <a:xfrm>
            <a:off x="2601913" y="4521200"/>
            <a:ext cx="407987" cy="369888"/>
          </a:xfrm>
          <a:custGeom>
            <a:avLst/>
            <a:gdLst>
              <a:gd name="T0" fmla="*/ 244 w 256"/>
              <a:gd name="T1" fmla="*/ 196 h 232"/>
              <a:gd name="T2" fmla="*/ 84 w 256"/>
              <a:gd name="T3" fmla="*/ 196 h 232"/>
              <a:gd name="T4" fmla="*/ 81 w 256"/>
              <a:gd name="T5" fmla="*/ 196 h 232"/>
              <a:gd name="T6" fmla="*/ 48 w 256"/>
              <a:gd name="T7" fmla="*/ 228 h 232"/>
              <a:gd name="T8" fmla="*/ 40 w 256"/>
              <a:gd name="T9" fmla="*/ 232 h 232"/>
              <a:gd name="T10" fmla="*/ 40 w 256"/>
              <a:gd name="T11" fmla="*/ 232 h 232"/>
              <a:gd name="T12" fmla="*/ 32 w 256"/>
              <a:gd name="T13" fmla="*/ 228 h 232"/>
              <a:gd name="T14" fmla="*/ 31 w 256"/>
              <a:gd name="T15" fmla="*/ 228 h 232"/>
              <a:gd name="T16" fmla="*/ 30 w 256"/>
              <a:gd name="T17" fmla="*/ 227 h 232"/>
              <a:gd name="T18" fmla="*/ 30 w 256"/>
              <a:gd name="T19" fmla="*/ 226 h 232"/>
              <a:gd name="T20" fmla="*/ 29 w 256"/>
              <a:gd name="T21" fmla="*/ 225 h 232"/>
              <a:gd name="T22" fmla="*/ 29 w 256"/>
              <a:gd name="T23" fmla="*/ 224 h 232"/>
              <a:gd name="T24" fmla="*/ 28 w 256"/>
              <a:gd name="T25" fmla="*/ 222 h 232"/>
              <a:gd name="T26" fmla="*/ 28 w 256"/>
              <a:gd name="T27" fmla="*/ 220 h 232"/>
              <a:gd name="T28" fmla="*/ 28 w 256"/>
              <a:gd name="T29" fmla="*/ 196 h 232"/>
              <a:gd name="T30" fmla="*/ 12 w 256"/>
              <a:gd name="T31" fmla="*/ 196 h 232"/>
              <a:gd name="T32" fmla="*/ 0 w 256"/>
              <a:gd name="T33" fmla="*/ 184 h 232"/>
              <a:gd name="T34" fmla="*/ 0 w 256"/>
              <a:gd name="T35" fmla="*/ 12 h 232"/>
              <a:gd name="T36" fmla="*/ 12 w 256"/>
              <a:gd name="T37" fmla="*/ 0 h 232"/>
              <a:gd name="T38" fmla="*/ 244 w 256"/>
              <a:gd name="T39" fmla="*/ 0 h 232"/>
              <a:gd name="T40" fmla="*/ 256 w 256"/>
              <a:gd name="T41" fmla="*/ 12 h 232"/>
              <a:gd name="T42" fmla="*/ 256 w 256"/>
              <a:gd name="T43" fmla="*/ 184 h 232"/>
              <a:gd name="T44" fmla="*/ 244 w 256"/>
              <a:gd name="T45" fmla="*/ 196 h 232"/>
              <a:gd name="T46" fmla="*/ 232 w 256"/>
              <a:gd name="T47" fmla="*/ 24 h 232"/>
              <a:gd name="T48" fmla="*/ 24 w 256"/>
              <a:gd name="T49" fmla="*/ 24 h 232"/>
              <a:gd name="T50" fmla="*/ 24 w 256"/>
              <a:gd name="T51" fmla="*/ 172 h 232"/>
              <a:gd name="T52" fmla="*/ 40 w 256"/>
              <a:gd name="T53" fmla="*/ 172 h 232"/>
              <a:gd name="T54" fmla="*/ 52 w 256"/>
              <a:gd name="T55" fmla="*/ 172 h 232"/>
              <a:gd name="T56" fmla="*/ 52 w 256"/>
              <a:gd name="T57" fmla="*/ 191 h 232"/>
              <a:gd name="T58" fmla="*/ 71 w 256"/>
              <a:gd name="T59" fmla="*/ 172 h 232"/>
              <a:gd name="T60" fmla="*/ 104 w 256"/>
              <a:gd name="T61" fmla="*/ 172 h 232"/>
              <a:gd name="T62" fmla="*/ 232 w 256"/>
              <a:gd name="T63" fmla="*/ 172 h 232"/>
              <a:gd name="T64" fmla="*/ 232 w 256"/>
              <a:gd name="T65" fmla="*/ 24 h 23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2" y="191"/>
                  <a:pt x="52" y="191"/>
                  <a:pt x="52" y="191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232" y="172"/>
                  <a:pt x="232" y="172"/>
                  <a:pt x="232" y="172"/>
                </a:cubicBezTo>
                <a:lnTo>
                  <a:pt x="232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46" name="Freeform 14">
            <a:extLst>
              <a:ext uri="{FF2B5EF4-FFF2-40B4-BE49-F238E27FC236}">
                <a16:creationId xmlns:a16="http://schemas.microsoft.com/office/drawing/2014/main" id="{8E1D1ACC-97A3-314F-AF7B-6D4369460E02}"/>
              </a:ext>
            </a:extLst>
          </p:cNvPr>
          <p:cNvSpPr>
            <a:spLocks noEditPoints="1"/>
          </p:cNvSpPr>
          <p:nvPr/>
        </p:nvSpPr>
        <p:spPr bwMode="auto">
          <a:xfrm>
            <a:off x="1885950" y="4506913"/>
            <a:ext cx="409575" cy="401637"/>
          </a:xfrm>
          <a:custGeom>
            <a:avLst/>
            <a:gdLst>
              <a:gd name="T0" fmla="*/ 227 w 256"/>
              <a:gd name="T1" fmla="*/ 103 h 251"/>
              <a:gd name="T2" fmla="*/ 245 w 256"/>
              <a:gd name="T3" fmla="*/ 135 h 251"/>
              <a:gd name="T4" fmla="*/ 192 w 256"/>
              <a:gd name="T5" fmla="*/ 114 h 251"/>
              <a:gd name="T6" fmla="*/ 176 w 256"/>
              <a:gd name="T7" fmla="*/ 116 h 251"/>
              <a:gd name="T8" fmla="*/ 104 w 256"/>
              <a:gd name="T9" fmla="*/ 58 h 251"/>
              <a:gd name="T10" fmla="*/ 176 w 256"/>
              <a:gd name="T11" fmla="*/ 0 h 251"/>
              <a:gd name="T12" fmla="*/ 256 w 256"/>
              <a:gd name="T13" fmla="*/ 58 h 251"/>
              <a:gd name="T14" fmla="*/ 227 w 256"/>
              <a:gd name="T15" fmla="*/ 103 h 251"/>
              <a:gd name="T16" fmla="*/ 89 w 256"/>
              <a:gd name="T17" fmla="*/ 64 h 251"/>
              <a:gd name="T18" fmla="*/ 170 w 256"/>
              <a:gd name="T19" fmla="*/ 132 h 251"/>
              <a:gd name="T20" fmla="*/ 186 w 256"/>
              <a:gd name="T21" fmla="*/ 130 h 251"/>
              <a:gd name="T22" fmla="*/ 186 w 256"/>
              <a:gd name="T23" fmla="*/ 130 h 251"/>
              <a:gd name="T24" fmla="*/ 188 w 256"/>
              <a:gd name="T25" fmla="*/ 130 h 251"/>
              <a:gd name="T26" fmla="*/ 229 w 256"/>
              <a:gd name="T27" fmla="*/ 147 h 251"/>
              <a:gd name="T28" fmla="*/ 122 w 256"/>
              <a:gd name="T29" fmla="*/ 215 h 251"/>
              <a:gd name="T30" fmla="*/ 98 w 256"/>
              <a:gd name="T31" fmla="*/ 211 h 251"/>
              <a:gd name="T32" fmla="*/ 16 w 256"/>
              <a:gd name="T33" fmla="*/ 244 h 251"/>
              <a:gd name="T34" fmla="*/ 44 w 256"/>
              <a:gd name="T35" fmla="*/ 195 h 251"/>
              <a:gd name="T36" fmla="*/ 0 w 256"/>
              <a:gd name="T37" fmla="*/ 126 h 251"/>
              <a:gd name="T38" fmla="*/ 93 w 256"/>
              <a:gd name="T39" fmla="*/ 40 h 251"/>
              <a:gd name="T40" fmla="*/ 89 w 256"/>
              <a:gd name="T41" fmla="*/ 64 h 25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56" h="251">
                <a:moveTo>
                  <a:pt x="227" y="103"/>
                </a:moveTo>
                <a:cubicBezTo>
                  <a:pt x="223" y="106"/>
                  <a:pt x="222" y="124"/>
                  <a:pt x="245" y="135"/>
                </a:cubicBezTo>
                <a:cubicBezTo>
                  <a:pt x="245" y="135"/>
                  <a:pt x="213" y="140"/>
                  <a:pt x="192" y="114"/>
                </a:cubicBezTo>
                <a:cubicBezTo>
                  <a:pt x="187" y="114"/>
                  <a:pt x="181" y="116"/>
                  <a:pt x="176" y="116"/>
                </a:cubicBezTo>
                <a:cubicBezTo>
                  <a:pt x="131" y="116"/>
                  <a:pt x="104" y="90"/>
                  <a:pt x="104" y="58"/>
                </a:cubicBezTo>
                <a:cubicBezTo>
                  <a:pt x="104" y="26"/>
                  <a:pt x="131" y="0"/>
                  <a:pt x="176" y="0"/>
                </a:cubicBezTo>
                <a:cubicBezTo>
                  <a:pt x="221" y="0"/>
                  <a:pt x="256" y="26"/>
                  <a:pt x="256" y="58"/>
                </a:cubicBezTo>
                <a:cubicBezTo>
                  <a:pt x="256" y="76"/>
                  <a:pt x="245" y="93"/>
                  <a:pt x="227" y="103"/>
                </a:cubicBezTo>
                <a:moveTo>
                  <a:pt x="89" y="64"/>
                </a:moveTo>
                <a:cubicBezTo>
                  <a:pt x="91" y="99"/>
                  <a:pt x="122" y="129"/>
                  <a:pt x="170" y="132"/>
                </a:cubicBezTo>
                <a:cubicBezTo>
                  <a:pt x="176" y="133"/>
                  <a:pt x="181" y="131"/>
                  <a:pt x="186" y="130"/>
                </a:cubicBezTo>
                <a:cubicBezTo>
                  <a:pt x="186" y="130"/>
                  <a:pt x="186" y="130"/>
                  <a:pt x="186" y="130"/>
                </a:cubicBezTo>
                <a:cubicBezTo>
                  <a:pt x="188" y="130"/>
                  <a:pt x="188" y="130"/>
                  <a:pt x="188" y="130"/>
                </a:cubicBezTo>
                <a:cubicBezTo>
                  <a:pt x="202" y="144"/>
                  <a:pt x="219" y="147"/>
                  <a:pt x="229" y="147"/>
                </a:cubicBezTo>
                <a:cubicBezTo>
                  <a:pt x="219" y="186"/>
                  <a:pt x="180" y="215"/>
                  <a:pt x="122" y="215"/>
                </a:cubicBezTo>
                <a:cubicBezTo>
                  <a:pt x="114" y="215"/>
                  <a:pt x="106" y="212"/>
                  <a:pt x="98" y="211"/>
                </a:cubicBezTo>
                <a:cubicBezTo>
                  <a:pt x="66" y="251"/>
                  <a:pt x="16" y="244"/>
                  <a:pt x="16" y="244"/>
                </a:cubicBezTo>
                <a:cubicBezTo>
                  <a:pt x="51" y="227"/>
                  <a:pt x="51" y="199"/>
                  <a:pt x="44" y="195"/>
                </a:cubicBezTo>
                <a:cubicBezTo>
                  <a:pt x="17" y="179"/>
                  <a:pt x="0" y="154"/>
                  <a:pt x="0" y="126"/>
                </a:cubicBezTo>
                <a:cubicBezTo>
                  <a:pt x="0" y="84"/>
                  <a:pt x="39" y="49"/>
                  <a:pt x="93" y="40"/>
                </a:cubicBezTo>
                <a:cubicBezTo>
                  <a:pt x="90" y="47"/>
                  <a:pt x="89" y="55"/>
                  <a:pt x="89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47" name="Freeform 15">
            <a:extLst>
              <a:ext uri="{FF2B5EF4-FFF2-40B4-BE49-F238E27FC236}">
                <a16:creationId xmlns:a16="http://schemas.microsoft.com/office/drawing/2014/main" id="{2B332463-DE90-8246-8DEA-6DDFB7508D84}"/>
              </a:ext>
            </a:extLst>
          </p:cNvPr>
          <p:cNvSpPr>
            <a:spLocks noEditPoints="1"/>
          </p:cNvSpPr>
          <p:nvPr/>
        </p:nvSpPr>
        <p:spPr bwMode="auto">
          <a:xfrm>
            <a:off x="1171575" y="4527550"/>
            <a:ext cx="407988" cy="376238"/>
          </a:xfrm>
          <a:custGeom>
            <a:avLst/>
            <a:gdLst>
              <a:gd name="T0" fmla="*/ 135 w 256"/>
              <a:gd name="T1" fmla="*/ 196 h 236"/>
              <a:gd name="T2" fmla="*/ 108 w 256"/>
              <a:gd name="T3" fmla="*/ 192 h 236"/>
              <a:gd name="T4" fmla="*/ 18 w 256"/>
              <a:gd name="T5" fmla="*/ 227 h 236"/>
              <a:gd name="T6" fmla="*/ 49 w 256"/>
              <a:gd name="T7" fmla="*/ 174 h 236"/>
              <a:gd name="T8" fmla="*/ 0 w 256"/>
              <a:gd name="T9" fmla="*/ 98 h 236"/>
              <a:gd name="T10" fmla="*/ 135 w 256"/>
              <a:gd name="T11" fmla="*/ 0 h 236"/>
              <a:gd name="T12" fmla="*/ 256 w 256"/>
              <a:gd name="T13" fmla="*/ 98 h 236"/>
              <a:gd name="T14" fmla="*/ 135 w 256"/>
              <a:gd name="T15" fmla="*/ 196 h 236"/>
              <a:gd name="T16" fmla="*/ 68 w 256"/>
              <a:gd name="T17" fmla="*/ 76 h 236"/>
              <a:gd name="T18" fmla="*/ 44 w 256"/>
              <a:gd name="T19" fmla="*/ 100 h 236"/>
              <a:gd name="T20" fmla="*/ 68 w 256"/>
              <a:gd name="T21" fmla="*/ 124 h 236"/>
              <a:gd name="T22" fmla="*/ 92 w 256"/>
              <a:gd name="T23" fmla="*/ 100 h 236"/>
              <a:gd name="T24" fmla="*/ 68 w 256"/>
              <a:gd name="T25" fmla="*/ 76 h 236"/>
              <a:gd name="T26" fmla="*/ 128 w 256"/>
              <a:gd name="T27" fmla="*/ 76 h 236"/>
              <a:gd name="T28" fmla="*/ 104 w 256"/>
              <a:gd name="T29" fmla="*/ 100 h 236"/>
              <a:gd name="T30" fmla="*/ 128 w 256"/>
              <a:gd name="T31" fmla="*/ 124 h 236"/>
              <a:gd name="T32" fmla="*/ 152 w 256"/>
              <a:gd name="T33" fmla="*/ 100 h 236"/>
              <a:gd name="T34" fmla="*/ 128 w 256"/>
              <a:gd name="T35" fmla="*/ 76 h 236"/>
              <a:gd name="T36" fmla="*/ 188 w 256"/>
              <a:gd name="T37" fmla="*/ 76 h 236"/>
              <a:gd name="T38" fmla="*/ 164 w 256"/>
              <a:gd name="T39" fmla="*/ 100 h 236"/>
              <a:gd name="T40" fmla="*/ 188 w 256"/>
              <a:gd name="T41" fmla="*/ 124 h 236"/>
              <a:gd name="T42" fmla="*/ 212 w 256"/>
              <a:gd name="T43" fmla="*/ 100 h 236"/>
              <a:gd name="T44" fmla="*/ 188 w 256"/>
              <a:gd name="T45" fmla="*/ 76 h 2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56" h="236">
                <a:moveTo>
                  <a:pt x="135" y="196"/>
                </a:move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48" name="Freeform 16">
            <a:extLst>
              <a:ext uri="{FF2B5EF4-FFF2-40B4-BE49-F238E27FC236}">
                <a16:creationId xmlns:a16="http://schemas.microsoft.com/office/drawing/2014/main" id="{8C41442D-5273-DF4C-B318-495344ACE877}"/>
              </a:ext>
            </a:extLst>
          </p:cNvPr>
          <p:cNvSpPr>
            <a:spLocks/>
          </p:cNvSpPr>
          <p:nvPr/>
        </p:nvSpPr>
        <p:spPr bwMode="auto">
          <a:xfrm>
            <a:off x="455613" y="4527550"/>
            <a:ext cx="409575" cy="376238"/>
          </a:xfrm>
          <a:custGeom>
            <a:avLst/>
            <a:gdLst>
              <a:gd name="T0" fmla="*/ 135 w 256"/>
              <a:gd name="T1" fmla="*/ 0 h 236"/>
              <a:gd name="T2" fmla="*/ 256 w 256"/>
              <a:gd name="T3" fmla="*/ 98 h 236"/>
              <a:gd name="T4" fmla="*/ 135 w 256"/>
              <a:gd name="T5" fmla="*/ 196 h 236"/>
              <a:gd name="T6" fmla="*/ 108 w 256"/>
              <a:gd name="T7" fmla="*/ 192 h 236"/>
              <a:gd name="T8" fmla="*/ 18 w 256"/>
              <a:gd name="T9" fmla="*/ 227 h 236"/>
              <a:gd name="T10" fmla="*/ 49 w 256"/>
              <a:gd name="T11" fmla="*/ 174 h 236"/>
              <a:gd name="T12" fmla="*/ 0 w 256"/>
              <a:gd name="T13" fmla="*/ 98 h 236"/>
              <a:gd name="T14" fmla="*/ 135 w 256"/>
              <a:gd name="T15" fmla="*/ 0 h 2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56" h="236">
                <a:moveTo>
                  <a:pt x="135" y="0"/>
                </a:move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49" name="Freeform 17">
            <a:extLst>
              <a:ext uri="{FF2B5EF4-FFF2-40B4-BE49-F238E27FC236}">
                <a16:creationId xmlns:a16="http://schemas.microsoft.com/office/drawing/2014/main" id="{44CFBE91-5664-3240-B1E9-40FB9E6B5E19}"/>
              </a:ext>
            </a:extLst>
          </p:cNvPr>
          <p:cNvSpPr>
            <a:spLocks noEditPoints="1"/>
          </p:cNvSpPr>
          <p:nvPr/>
        </p:nvSpPr>
        <p:spPr bwMode="auto">
          <a:xfrm>
            <a:off x="8328025" y="3798888"/>
            <a:ext cx="401638" cy="363537"/>
          </a:xfrm>
          <a:custGeom>
            <a:avLst/>
            <a:gdLst>
              <a:gd name="T0" fmla="*/ 238 w 252"/>
              <a:gd name="T1" fmla="*/ 69 h 228"/>
              <a:gd name="T2" fmla="*/ 126 w 252"/>
              <a:gd name="T3" fmla="*/ 24 h 228"/>
              <a:gd name="T4" fmla="*/ 14 w 252"/>
              <a:gd name="T5" fmla="*/ 69 h 228"/>
              <a:gd name="T6" fmla="*/ 0 w 252"/>
              <a:gd name="T7" fmla="*/ 50 h 228"/>
              <a:gd name="T8" fmla="*/ 126 w 252"/>
              <a:gd name="T9" fmla="*/ 0 h 228"/>
              <a:gd name="T10" fmla="*/ 252 w 252"/>
              <a:gd name="T11" fmla="*/ 50 h 228"/>
              <a:gd name="T12" fmla="*/ 238 w 252"/>
              <a:gd name="T13" fmla="*/ 69 h 228"/>
              <a:gd name="T14" fmla="*/ 126 w 252"/>
              <a:gd name="T15" fmla="*/ 60 h 228"/>
              <a:gd name="T16" fmla="*/ 215 w 252"/>
              <a:gd name="T17" fmla="*/ 98 h 228"/>
              <a:gd name="T18" fmla="*/ 200 w 252"/>
              <a:gd name="T19" fmla="*/ 117 h 228"/>
              <a:gd name="T20" fmla="*/ 126 w 252"/>
              <a:gd name="T21" fmla="*/ 84 h 228"/>
              <a:gd name="T22" fmla="*/ 52 w 252"/>
              <a:gd name="T23" fmla="*/ 117 h 228"/>
              <a:gd name="T24" fmla="*/ 37 w 252"/>
              <a:gd name="T25" fmla="*/ 98 h 228"/>
              <a:gd name="T26" fmla="*/ 126 w 252"/>
              <a:gd name="T27" fmla="*/ 60 h 228"/>
              <a:gd name="T28" fmla="*/ 126 w 252"/>
              <a:gd name="T29" fmla="*/ 120 h 228"/>
              <a:gd name="T30" fmla="*/ 178 w 252"/>
              <a:gd name="T31" fmla="*/ 147 h 228"/>
              <a:gd name="T32" fmla="*/ 165 w 252"/>
              <a:gd name="T33" fmla="*/ 164 h 228"/>
              <a:gd name="T34" fmla="*/ 126 w 252"/>
              <a:gd name="T35" fmla="*/ 144 h 228"/>
              <a:gd name="T36" fmla="*/ 87 w 252"/>
              <a:gd name="T37" fmla="*/ 164 h 228"/>
              <a:gd name="T38" fmla="*/ 74 w 252"/>
              <a:gd name="T39" fmla="*/ 147 h 228"/>
              <a:gd name="T40" fmla="*/ 126 w 252"/>
              <a:gd name="T41" fmla="*/ 120 h 228"/>
              <a:gd name="T42" fmla="*/ 126 w 252"/>
              <a:gd name="T43" fmla="*/ 180 h 228"/>
              <a:gd name="T44" fmla="*/ 150 w 252"/>
              <a:gd name="T45" fmla="*/ 204 h 228"/>
              <a:gd name="T46" fmla="*/ 126 w 252"/>
              <a:gd name="T47" fmla="*/ 228 h 228"/>
              <a:gd name="T48" fmla="*/ 102 w 252"/>
              <a:gd name="T49" fmla="*/ 204 h 228"/>
              <a:gd name="T50" fmla="*/ 126 w 252"/>
              <a:gd name="T51" fmla="*/ 180 h 22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2" h="228">
                <a:moveTo>
                  <a:pt x="238" y="69"/>
                </a:moveTo>
                <a:cubicBezTo>
                  <a:pt x="209" y="41"/>
                  <a:pt x="169" y="24"/>
                  <a:pt x="126" y="24"/>
                </a:cubicBezTo>
                <a:cubicBezTo>
                  <a:pt x="83" y="24"/>
                  <a:pt x="43" y="41"/>
                  <a:pt x="14" y="69"/>
                </a:cubicBezTo>
                <a:cubicBezTo>
                  <a:pt x="0" y="50"/>
                  <a:pt x="0" y="50"/>
                  <a:pt x="0" y="50"/>
                </a:cubicBezTo>
                <a:cubicBezTo>
                  <a:pt x="32" y="19"/>
                  <a:pt x="77" y="0"/>
                  <a:pt x="126" y="0"/>
                </a:cubicBezTo>
                <a:cubicBezTo>
                  <a:pt x="175" y="0"/>
                  <a:pt x="220" y="19"/>
                  <a:pt x="252" y="50"/>
                </a:cubicBezTo>
                <a:lnTo>
                  <a:pt x="238" y="69"/>
                </a:lnTo>
                <a:close/>
                <a:moveTo>
                  <a:pt x="126" y="60"/>
                </a:moveTo>
                <a:cubicBezTo>
                  <a:pt x="161" y="60"/>
                  <a:pt x="193" y="75"/>
                  <a:pt x="215" y="98"/>
                </a:cubicBezTo>
                <a:cubicBezTo>
                  <a:pt x="200" y="117"/>
                  <a:pt x="200" y="117"/>
                  <a:pt x="200" y="117"/>
                </a:cubicBezTo>
                <a:cubicBezTo>
                  <a:pt x="182" y="97"/>
                  <a:pt x="156" y="84"/>
                  <a:pt x="126" y="84"/>
                </a:cubicBezTo>
                <a:cubicBezTo>
                  <a:pt x="96" y="84"/>
                  <a:pt x="70" y="97"/>
                  <a:pt x="52" y="117"/>
                </a:cubicBezTo>
                <a:cubicBezTo>
                  <a:pt x="37" y="98"/>
                  <a:pt x="37" y="98"/>
                  <a:pt x="37" y="98"/>
                </a:cubicBezTo>
                <a:cubicBezTo>
                  <a:pt x="59" y="75"/>
                  <a:pt x="91" y="60"/>
                  <a:pt x="126" y="60"/>
                </a:cubicBezTo>
                <a:moveTo>
                  <a:pt x="126" y="120"/>
                </a:moveTo>
                <a:cubicBezTo>
                  <a:pt x="147" y="120"/>
                  <a:pt x="166" y="131"/>
                  <a:pt x="178" y="147"/>
                </a:cubicBezTo>
                <a:cubicBezTo>
                  <a:pt x="165" y="164"/>
                  <a:pt x="165" y="164"/>
                  <a:pt x="165" y="164"/>
                </a:cubicBezTo>
                <a:cubicBezTo>
                  <a:pt x="156" y="152"/>
                  <a:pt x="142" y="144"/>
                  <a:pt x="126" y="144"/>
                </a:cubicBezTo>
                <a:cubicBezTo>
                  <a:pt x="110" y="144"/>
                  <a:pt x="96" y="152"/>
                  <a:pt x="87" y="164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86" y="131"/>
                  <a:pt x="105" y="120"/>
                  <a:pt x="126" y="120"/>
                </a:cubicBezTo>
                <a:moveTo>
                  <a:pt x="126" y="180"/>
                </a:moveTo>
                <a:cubicBezTo>
                  <a:pt x="139" y="180"/>
                  <a:pt x="150" y="191"/>
                  <a:pt x="150" y="204"/>
                </a:cubicBezTo>
                <a:cubicBezTo>
                  <a:pt x="150" y="217"/>
                  <a:pt x="139" y="228"/>
                  <a:pt x="126" y="228"/>
                </a:cubicBezTo>
                <a:cubicBezTo>
                  <a:pt x="113" y="228"/>
                  <a:pt x="102" y="217"/>
                  <a:pt x="102" y="204"/>
                </a:cubicBezTo>
                <a:cubicBezTo>
                  <a:pt x="102" y="191"/>
                  <a:pt x="113" y="180"/>
                  <a:pt x="126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50" name="Freeform 18">
            <a:extLst>
              <a:ext uri="{FF2B5EF4-FFF2-40B4-BE49-F238E27FC236}">
                <a16:creationId xmlns:a16="http://schemas.microsoft.com/office/drawing/2014/main" id="{FEBB5EB4-528B-5446-B02C-BCC877BF3DFA}"/>
              </a:ext>
            </a:extLst>
          </p:cNvPr>
          <p:cNvSpPr>
            <a:spLocks noEditPoints="1"/>
          </p:cNvSpPr>
          <p:nvPr/>
        </p:nvSpPr>
        <p:spPr bwMode="auto">
          <a:xfrm>
            <a:off x="7670800" y="3894138"/>
            <a:ext cx="284163" cy="268287"/>
          </a:xfrm>
          <a:custGeom>
            <a:avLst/>
            <a:gdLst>
              <a:gd name="T0" fmla="*/ 89 w 178"/>
              <a:gd name="T1" fmla="*/ 0 h 168"/>
              <a:gd name="T2" fmla="*/ 178 w 178"/>
              <a:gd name="T3" fmla="*/ 38 h 168"/>
              <a:gd name="T4" fmla="*/ 163 w 178"/>
              <a:gd name="T5" fmla="*/ 57 h 168"/>
              <a:gd name="T6" fmla="*/ 89 w 178"/>
              <a:gd name="T7" fmla="*/ 24 h 168"/>
              <a:gd name="T8" fmla="*/ 15 w 178"/>
              <a:gd name="T9" fmla="*/ 57 h 168"/>
              <a:gd name="T10" fmla="*/ 0 w 178"/>
              <a:gd name="T11" fmla="*/ 38 h 168"/>
              <a:gd name="T12" fmla="*/ 89 w 178"/>
              <a:gd name="T13" fmla="*/ 0 h 168"/>
              <a:gd name="T14" fmla="*/ 89 w 178"/>
              <a:gd name="T15" fmla="*/ 60 h 168"/>
              <a:gd name="T16" fmla="*/ 141 w 178"/>
              <a:gd name="T17" fmla="*/ 87 h 168"/>
              <a:gd name="T18" fmla="*/ 128 w 178"/>
              <a:gd name="T19" fmla="*/ 104 h 168"/>
              <a:gd name="T20" fmla="*/ 89 w 178"/>
              <a:gd name="T21" fmla="*/ 84 h 168"/>
              <a:gd name="T22" fmla="*/ 50 w 178"/>
              <a:gd name="T23" fmla="*/ 104 h 168"/>
              <a:gd name="T24" fmla="*/ 37 w 178"/>
              <a:gd name="T25" fmla="*/ 87 h 168"/>
              <a:gd name="T26" fmla="*/ 89 w 178"/>
              <a:gd name="T27" fmla="*/ 60 h 168"/>
              <a:gd name="T28" fmla="*/ 89 w 178"/>
              <a:gd name="T29" fmla="*/ 120 h 168"/>
              <a:gd name="T30" fmla="*/ 113 w 178"/>
              <a:gd name="T31" fmla="*/ 144 h 168"/>
              <a:gd name="T32" fmla="*/ 89 w 178"/>
              <a:gd name="T33" fmla="*/ 168 h 168"/>
              <a:gd name="T34" fmla="*/ 65 w 178"/>
              <a:gd name="T35" fmla="*/ 144 h 168"/>
              <a:gd name="T36" fmla="*/ 89 w 178"/>
              <a:gd name="T37" fmla="*/ 120 h 16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51" name="Freeform 19">
            <a:extLst>
              <a:ext uri="{FF2B5EF4-FFF2-40B4-BE49-F238E27FC236}">
                <a16:creationId xmlns:a16="http://schemas.microsoft.com/office/drawing/2014/main" id="{9F4D5345-0C6D-5D46-BE4C-6594A1C43522}"/>
              </a:ext>
            </a:extLst>
          </p:cNvPr>
          <p:cNvSpPr>
            <a:spLocks noEditPoints="1"/>
          </p:cNvSpPr>
          <p:nvPr/>
        </p:nvSpPr>
        <p:spPr bwMode="auto">
          <a:xfrm>
            <a:off x="7015163" y="3989388"/>
            <a:ext cx="165100" cy="173037"/>
          </a:xfrm>
          <a:custGeom>
            <a:avLst/>
            <a:gdLst>
              <a:gd name="T0" fmla="*/ 52 w 104"/>
              <a:gd name="T1" fmla="*/ 0 h 108"/>
              <a:gd name="T2" fmla="*/ 104 w 104"/>
              <a:gd name="T3" fmla="*/ 27 h 108"/>
              <a:gd name="T4" fmla="*/ 91 w 104"/>
              <a:gd name="T5" fmla="*/ 44 h 108"/>
              <a:gd name="T6" fmla="*/ 52 w 104"/>
              <a:gd name="T7" fmla="*/ 24 h 108"/>
              <a:gd name="T8" fmla="*/ 13 w 104"/>
              <a:gd name="T9" fmla="*/ 44 h 108"/>
              <a:gd name="T10" fmla="*/ 0 w 104"/>
              <a:gd name="T11" fmla="*/ 27 h 108"/>
              <a:gd name="T12" fmla="*/ 52 w 104"/>
              <a:gd name="T13" fmla="*/ 0 h 108"/>
              <a:gd name="T14" fmla="*/ 52 w 104"/>
              <a:gd name="T15" fmla="*/ 60 h 108"/>
              <a:gd name="T16" fmla="*/ 76 w 104"/>
              <a:gd name="T17" fmla="*/ 84 h 108"/>
              <a:gd name="T18" fmla="*/ 52 w 104"/>
              <a:gd name="T19" fmla="*/ 108 h 108"/>
              <a:gd name="T20" fmla="*/ 28 w 104"/>
              <a:gd name="T21" fmla="*/ 84 h 108"/>
              <a:gd name="T22" fmla="*/ 52 w 104"/>
              <a:gd name="T23" fmla="*/ 60 h 10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4" h="108">
                <a:moveTo>
                  <a:pt x="52" y="0"/>
                </a:moveTo>
                <a:cubicBezTo>
                  <a:pt x="73" y="0"/>
                  <a:pt x="92" y="11"/>
                  <a:pt x="104" y="27"/>
                </a:cubicBezTo>
                <a:cubicBezTo>
                  <a:pt x="91" y="44"/>
                  <a:pt x="91" y="44"/>
                  <a:pt x="91" y="44"/>
                </a:cubicBezTo>
                <a:cubicBezTo>
                  <a:pt x="82" y="32"/>
                  <a:pt x="68" y="24"/>
                  <a:pt x="52" y="24"/>
                </a:cubicBezTo>
                <a:cubicBezTo>
                  <a:pt x="36" y="24"/>
                  <a:pt x="22" y="32"/>
                  <a:pt x="13" y="44"/>
                </a:cubicBezTo>
                <a:cubicBezTo>
                  <a:pt x="0" y="27"/>
                  <a:pt x="0" y="27"/>
                  <a:pt x="0" y="27"/>
                </a:cubicBezTo>
                <a:cubicBezTo>
                  <a:pt x="12" y="11"/>
                  <a:pt x="31" y="0"/>
                  <a:pt x="52" y="0"/>
                </a:cubicBezTo>
                <a:moveTo>
                  <a:pt x="52" y="60"/>
                </a:moveTo>
                <a:cubicBezTo>
                  <a:pt x="65" y="60"/>
                  <a:pt x="76" y="71"/>
                  <a:pt x="76" y="84"/>
                </a:cubicBezTo>
                <a:cubicBezTo>
                  <a:pt x="76" y="97"/>
                  <a:pt x="65" y="108"/>
                  <a:pt x="52" y="108"/>
                </a:cubicBezTo>
                <a:cubicBezTo>
                  <a:pt x="39" y="108"/>
                  <a:pt x="28" y="97"/>
                  <a:pt x="28" y="84"/>
                </a:cubicBezTo>
                <a:cubicBezTo>
                  <a:pt x="28" y="71"/>
                  <a:pt x="39" y="60"/>
                  <a:pt x="52" y="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52" name="Freeform 20">
            <a:extLst>
              <a:ext uri="{FF2B5EF4-FFF2-40B4-BE49-F238E27FC236}">
                <a16:creationId xmlns:a16="http://schemas.microsoft.com/office/drawing/2014/main" id="{A8914C90-1BFC-D14F-9FE9-DA4456A4985A}"/>
              </a:ext>
            </a:extLst>
          </p:cNvPr>
          <p:cNvSpPr>
            <a:spLocks noEditPoints="1"/>
          </p:cNvSpPr>
          <p:nvPr/>
        </p:nvSpPr>
        <p:spPr bwMode="auto">
          <a:xfrm>
            <a:off x="6176963" y="3867150"/>
            <a:ext cx="409575" cy="239713"/>
          </a:xfrm>
          <a:custGeom>
            <a:avLst/>
            <a:gdLst>
              <a:gd name="T0" fmla="*/ 257 w 257"/>
              <a:gd name="T1" fmla="*/ 76 h 150"/>
              <a:gd name="T2" fmla="*/ 257 w 257"/>
              <a:gd name="T3" fmla="*/ 76 h 150"/>
              <a:gd name="T4" fmla="*/ 257 w 257"/>
              <a:gd name="T5" fmla="*/ 77 h 150"/>
              <a:gd name="T6" fmla="*/ 246 w 257"/>
              <a:gd name="T7" fmla="*/ 91 h 150"/>
              <a:gd name="T8" fmla="*/ 151 w 257"/>
              <a:gd name="T9" fmla="*/ 147 h 150"/>
              <a:gd name="T10" fmla="*/ 69 w 257"/>
              <a:gd name="T11" fmla="*/ 133 h 150"/>
              <a:gd name="T12" fmla="*/ 101 w 257"/>
              <a:gd name="T13" fmla="*/ 112 h 150"/>
              <a:gd name="T14" fmla="*/ 177 w 257"/>
              <a:gd name="T15" fmla="*/ 73 h 150"/>
              <a:gd name="T16" fmla="*/ 218 w 257"/>
              <a:gd name="T17" fmla="*/ 35 h 150"/>
              <a:gd name="T18" fmla="*/ 254 w 257"/>
              <a:gd name="T19" fmla="*/ 68 h 150"/>
              <a:gd name="T20" fmla="*/ 257 w 257"/>
              <a:gd name="T21" fmla="*/ 74 h 150"/>
              <a:gd name="T22" fmla="*/ 257 w 257"/>
              <a:gd name="T23" fmla="*/ 74 h 150"/>
              <a:gd name="T24" fmla="*/ 257 w 257"/>
              <a:gd name="T25" fmla="*/ 75 h 150"/>
              <a:gd name="T26" fmla="*/ 257 w 257"/>
              <a:gd name="T27" fmla="*/ 75 h 150"/>
              <a:gd name="T28" fmla="*/ 124 w 257"/>
              <a:gd name="T29" fmla="*/ 97 h 150"/>
              <a:gd name="T30" fmla="*/ 129 w 257"/>
              <a:gd name="T31" fmla="*/ 97 h 150"/>
              <a:gd name="T32" fmla="*/ 26 w 257"/>
              <a:gd name="T33" fmla="*/ 148 h 150"/>
              <a:gd name="T34" fmla="*/ 23 w 257"/>
              <a:gd name="T35" fmla="*/ 149 h 150"/>
              <a:gd name="T36" fmla="*/ 20 w 257"/>
              <a:gd name="T37" fmla="*/ 138 h 150"/>
              <a:gd name="T38" fmla="*/ 228 w 257"/>
              <a:gd name="T39" fmla="*/ 2 h 150"/>
              <a:gd name="T40" fmla="*/ 231 w 257"/>
              <a:gd name="T41" fmla="*/ 1 h 150"/>
              <a:gd name="T42" fmla="*/ 234 w 257"/>
              <a:gd name="T43" fmla="*/ 12 h 150"/>
              <a:gd name="T44" fmla="*/ 136 w 257"/>
              <a:gd name="T45" fmla="*/ 50 h 150"/>
              <a:gd name="T46" fmla="*/ 129 w 257"/>
              <a:gd name="T47" fmla="*/ 49 h 150"/>
              <a:gd name="T48" fmla="*/ 129 w 257"/>
              <a:gd name="T49" fmla="*/ 25 h 150"/>
              <a:gd name="T50" fmla="*/ 83 w 257"/>
              <a:gd name="T51" fmla="*/ 85 h 150"/>
              <a:gd name="T52" fmla="*/ 39 w 257"/>
              <a:gd name="T53" fmla="*/ 114 h 150"/>
              <a:gd name="T54" fmla="*/ 4 w 257"/>
              <a:gd name="T55" fmla="*/ 82 h 150"/>
              <a:gd name="T56" fmla="*/ 12 w 257"/>
              <a:gd name="T57" fmla="*/ 59 h 150"/>
              <a:gd name="T58" fmla="*/ 107 w 257"/>
              <a:gd name="T59" fmla="*/ 3 h 150"/>
              <a:gd name="T60" fmla="*/ 187 w 257"/>
              <a:gd name="T61" fmla="*/ 16 h 150"/>
              <a:gd name="T62" fmla="*/ 158 w 257"/>
              <a:gd name="T63" fmla="*/ 35 h 15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92" y="144"/>
                  <a:pt x="80" y="139"/>
                  <a:pt x="69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9" y="118"/>
                  <a:pt x="119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69"/>
                  <a:pt x="177" y="66"/>
                  <a:pt x="176" y="63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21" y="37"/>
                  <a:pt x="224" y="39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97"/>
                </a:moveTo>
                <a:cubicBezTo>
                  <a:pt x="127" y="97"/>
                  <a:pt x="126" y="97"/>
                  <a:pt x="124" y="97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150" y="89"/>
                  <a:pt x="141" y="97"/>
                  <a:pt x="129" y="97"/>
                </a:cubicBezTo>
                <a:moveTo>
                  <a:pt x="234" y="12"/>
                </a:moveTo>
                <a:cubicBezTo>
                  <a:pt x="26" y="148"/>
                  <a:pt x="26" y="148"/>
                  <a:pt x="26" y="148"/>
                </a:cubicBezTo>
                <a:cubicBezTo>
                  <a:pt x="26" y="148"/>
                  <a:pt x="26" y="148"/>
                  <a:pt x="26" y="148"/>
                </a:cubicBezTo>
                <a:cubicBezTo>
                  <a:pt x="25" y="149"/>
                  <a:pt x="24" y="149"/>
                  <a:pt x="23" y="149"/>
                </a:cubicBezTo>
                <a:cubicBezTo>
                  <a:pt x="20" y="149"/>
                  <a:pt x="17" y="146"/>
                  <a:pt x="17" y="143"/>
                </a:cubicBezTo>
                <a:cubicBezTo>
                  <a:pt x="17" y="141"/>
                  <a:pt x="18" y="139"/>
                  <a:pt x="20" y="138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9" y="1"/>
                  <a:pt x="230" y="1"/>
                  <a:pt x="231" y="1"/>
                </a:cubicBezTo>
                <a:cubicBezTo>
                  <a:pt x="234" y="1"/>
                  <a:pt x="237" y="4"/>
                  <a:pt x="237" y="7"/>
                </a:cubicBezTo>
                <a:cubicBezTo>
                  <a:pt x="237" y="9"/>
                  <a:pt x="236" y="11"/>
                  <a:pt x="234" y="12"/>
                </a:cubicBezTo>
                <a:close/>
                <a:moveTo>
                  <a:pt x="129" y="49"/>
                </a:moveTo>
                <a:cubicBezTo>
                  <a:pt x="131" y="49"/>
                  <a:pt x="133" y="49"/>
                  <a:pt x="136" y="5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07" y="58"/>
                  <a:pt x="117" y="49"/>
                  <a:pt x="129" y="49"/>
                </a:cubicBezTo>
                <a:moveTo>
                  <a:pt x="158" y="35"/>
                </a:moveTo>
                <a:cubicBezTo>
                  <a:pt x="150" y="29"/>
                  <a:pt x="140" y="25"/>
                  <a:pt x="129" y="25"/>
                </a:cubicBezTo>
                <a:cubicBezTo>
                  <a:pt x="102" y="25"/>
                  <a:pt x="81" y="46"/>
                  <a:pt x="81" y="73"/>
                </a:cubicBezTo>
                <a:cubicBezTo>
                  <a:pt x="81" y="77"/>
                  <a:pt x="82" y="81"/>
                  <a:pt x="83" y="85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6" y="113"/>
                  <a:pt x="34" y="111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66" y="6"/>
                  <a:pt x="177" y="10"/>
                  <a:pt x="187" y="16"/>
                </a:cubicBezTo>
                <a:cubicBezTo>
                  <a:pt x="185" y="17"/>
                  <a:pt x="185" y="17"/>
                  <a:pt x="185" y="17"/>
                </a:cubicBezTo>
                <a:lnTo>
                  <a:pt x="158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53" name="Freeform 21">
            <a:extLst>
              <a:ext uri="{FF2B5EF4-FFF2-40B4-BE49-F238E27FC236}">
                <a16:creationId xmlns:a16="http://schemas.microsoft.com/office/drawing/2014/main" id="{449929DA-52DC-DC4B-9141-9B7840276594}"/>
              </a:ext>
            </a:extLst>
          </p:cNvPr>
          <p:cNvSpPr>
            <a:spLocks noEditPoints="1"/>
          </p:cNvSpPr>
          <p:nvPr/>
        </p:nvSpPr>
        <p:spPr bwMode="auto">
          <a:xfrm>
            <a:off x="5461000" y="3867150"/>
            <a:ext cx="411163" cy="239713"/>
          </a:xfrm>
          <a:custGeom>
            <a:avLst/>
            <a:gdLst>
              <a:gd name="T0" fmla="*/ 257 w 257"/>
              <a:gd name="T1" fmla="*/ 75 h 150"/>
              <a:gd name="T2" fmla="*/ 257 w 257"/>
              <a:gd name="T3" fmla="*/ 76 h 150"/>
              <a:gd name="T4" fmla="*/ 257 w 257"/>
              <a:gd name="T5" fmla="*/ 76 h 150"/>
              <a:gd name="T6" fmla="*/ 257 w 257"/>
              <a:gd name="T7" fmla="*/ 76 h 150"/>
              <a:gd name="T8" fmla="*/ 257 w 257"/>
              <a:gd name="T9" fmla="*/ 76 h 150"/>
              <a:gd name="T10" fmla="*/ 257 w 257"/>
              <a:gd name="T11" fmla="*/ 77 h 150"/>
              <a:gd name="T12" fmla="*/ 254 w 257"/>
              <a:gd name="T13" fmla="*/ 82 h 150"/>
              <a:gd name="T14" fmla="*/ 246 w 257"/>
              <a:gd name="T15" fmla="*/ 91 h 150"/>
              <a:gd name="T16" fmla="*/ 191 w 257"/>
              <a:gd name="T17" fmla="*/ 132 h 150"/>
              <a:gd name="T18" fmla="*/ 151 w 257"/>
              <a:gd name="T19" fmla="*/ 147 h 150"/>
              <a:gd name="T20" fmla="*/ 104 w 257"/>
              <a:gd name="T21" fmla="*/ 146 h 150"/>
              <a:gd name="T22" fmla="*/ 31 w 257"/>
              <a:gd name="T23" fmla="*/ 109 h 150"/>
              <a:gd name="T24" fmla="*/ 4 w 257"/>
              <a:gd name="T25" fmla="*/ 82 h 150"/>
              <a:gd name="T26" fmla="*/ 4 w 257"/>
              <a:gd name="T27" fmla="*/ 68 h 150"/>
              <a:gd name="T28" fmla="*/ 12 w 257"/>
              <a:gd name="T29" fmla="*/ 59 h 150"/>
              <a:gd name="T30" fmla="*/ 67 w 257"/>
              <a:gd name="T31" fmla="*/ 18 h 150"/>
              <a:gd name="T32" fmla="*/ 107 w 257"/>
              <a:gd name="T33" fmla="*/ 3 h 150"/>
              <a:gd name="T34" fmla="*/ 154 w 257"/>
              <a:gd name="T35" fmla="*/ 4 h 150"/>
              <a:gd name="T36" fmla="*/ 226 w 257"/>
              <a:gd name="T37" fmla="*/ 41 h 150"/>
              <a:gd name="T38" fmla="*/ 254 w 257"/>
              <a:gd name="T39" fmla="*/ 68 h 150"/>
              <a:gd name="T40" fmla="*/ 257 w 257"/>
              <a:gd name="T41" fmla="*/ 73 h 150"/>
              <a:gd name="T42" fmla="*/ 257 w 257"/>
              <a:gd name="T43" fmla="*/ 74 h 150"/>
              <a:gd name="T44" fmla="*/ 257 w 257"/>
              <a:gd name="T45" fmla="*/ 74 h 150"/>
              <a:gd name="T46" fmla="*/ 257 w 257"/>
              <a:gd name="T47" fmla="*/ 74 h 150"/>
              <a:gd name="T48" fmla="*/ 257 w 257"/>
              <a:gd name="T49" fmla="*/ 74 h 150"/>
              <a:gd name="T50" fmla="*/ 257 w 257"/>
              <a:gd name="T51" fmla="*/ 75 h 150"/>
              <a:gd name="T52" fmla="*/ 257 w 257"/>
              <a:gd name="T53" fmla="*/ 75 h 150"/>
              <a:gd name="T54" fmla="*/ 257 w 257"/>
              <a:gd name="T55" fmla="*/ 75 h 150"/>
              <a:gd name="T56" fmla="*/ 129 w 257"/>
              <a:gd name="T57" fmla="*/ 25 h 150"/>
              <a:gd name="T58" fmla="*/ 81 w 257"/>
              <a:gd name="T59" fmla="*/ 73 h 150"/>
              <a:gd name="T60" fmla="*/ 129 w 257"/>
              <a:gd name="T61" fmla="*/ 121 h 150"/>
              <a:gd name="T62" fmla="*/ 177 w 257"/>
              <a:gd name="T63" fmla="*/ 73 h 150"/>
              <a:gd name="T64" fmla="*/ 129 w 257"/>
              <a:gd name="T65" fmla="*/ 25 h 150"/>
              <a:gd name="T66" fmla="*/ 129 w 257"/>
              <a:gd name="T67" fmla="*/ 97 h 150"/>
              <a:gd name="T68" fmla="*/ 105 w 257"/>
              <a:gd name="T69" fmla="*/ 73 h 150"/>
              <a:gd name="T70" fmla="*/ 129 w 257"/>
              <a:gd name="T71" fmla="*/ 49 h 150"/>
              <a:gd name="T72" fmla="*/ 153 w 257"/>
              <a:gd name="T73" fmla="*/ 73 h 150"/>
              <a:gd name="T74" fmla="*/ 129 w 257"/>
              <a:gd name="T75" fmla="*/ 97 h 15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77" y="141"/>
                  <a:pt x="53" y="126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81" y="9"/>
                  <a:pt x="205" y="24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25"/>
                </a:moveTo>
                <a:cubicBezTo>
                  <a:pt x="102" y="25"/>
                  <a:pt x="81" y="46"/>
                  <a:pt x="81" y="73"/>
                </a:cubicBezTo>
                <a:cubicBezTo>
                  <a:pt x="81" y="100"/>
                  <a:pt x="102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46"/>
                  <a:pt x="156" y="25"/>
                  <a:pt x="129" y="25"/>
                </a:cubicBezTo>
                <a:moveTo>
                  <a:pt x="129" y="97"/>
                </a:moveTo>
                <a:cubicBezTo>
                  <a:pt x="116" y="97"/>
                  <a:pt x="105" y="86"/>
                  <a:pt x="105" y="73"/>
                </a:cubicBezTo>
                <a:cubicBezTo>
                  <a:pt x="105" y="60"/>
                  <a:pt x="116" y="49"/>
                  <a:pt x="129" y="49"/>
                </a:cubicBezTo>
                <a:cubicBezTo>
                  <a:pt x="142" y="49"/>
                  <a:pt x="153" y="60"/>
                  <a:pt x="153" y="73"/>
                </a:cubicBezTo>
                <a:cubicBezTo>
                  <a:pt x="153" y="86"/>
                  <a:pt x="142" y="97"/>
                  <a:pt x="129" y="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54" name="Freeform 22">
            <a:extLst>
              <a:ext uri="{FF2B5EF4-FFF2-40B4-BE49-F238E27FC236}">
                <a16:creationId xmlns:a16="http://schemas.microsoft.com/office/drawing/2014/main" id="{21B23642-F67B-BB48-ACBF-DADB9748D5F3}"/>
              </a:ext>
            </a:extLst>
          </p:cNvPr>
          <p:cNvSpPr>
            <a:spLocks noEditPoints="1"/>
          </p:cNvSpPr>
          <p:nvPr/>
        </p:nvSpPr>
        <p:spPr bwMode="auto">
          <a:xfrm>
            <a:off x="4748213" y="3800475"/>
            <a:ext cx="407987" cy="379413"/>
          </a:xfrm>
          <a:custGeom>
            <a:avLst/>
            <a:gdLst>
              <a:gd name="T0" fmla="*/ 210 w 256"/>
              <a:gd name="T1" fmla="*/ 238 h 238"/>
              <a:gd name="T2" fmla="*/ 199 w 256"/>
              <a:gd name="T3" fmla="*/ 226 h 238"/>
              <a:gd name="T4" fmla="*/ 240 w 256"/>
              <a:gd name="T5" fmla="*/ 119 h 238"/>
              <a:gd name="T6" fmla="*/ 199 w 256"/>
              <a:gd name="T7" fmla="*/ 12 h 238"/>
              <a:gd name="T8" fmla="*/ 210 w 256"/>
              <a:gd name="T9" fmla="*/ 0 h 238"/>
              <a:gd name="T10" fmla="*/ 256 w 256"/>
              <a:gd name="T11" fmla="*/ 119 h 238"/>
              <a:gd name="T12" fmla="*/ 210 w 256"/>
              <a:gd name="T13" fmla="*/ 238 h 238"/>
              <a:gd name="T14" fmla="*/ 179 w 256"/>
              <a:gd name="T15" fmla="*/ 206 h 238"/>
              <a:gd name="T16" fmla="*/ 167 w 256"/>
              <a:gd name="T17" fmla="*/ 195 h 238"/>
              <a:gd name="T18" fmla="*/ 196 w 256"/>
              <a:gd name="T19" fmla="*/ 119 h 238"/>
              <a:gd name="T20" fmla="*/ 167 w 256"/>
              <a:gd name="T21" fmla="*/ 43 h 238"/>
              <a:gd name="T22" fmla="*/ 179 w 256"/>
              <a:gd name="T23" fmla="*/ 32 h 238"/>
              <a:gd name="T24" fmla="*/ 212 w 256"/>
              <a:gd name="T25" fmla="*/ 119 h 238"/>
              <a:gd name="T26" fmla="*/ 179 w 256"/>
              <a:gd name="T27" fmla="*/ 206 h 238"/>
              <a:gd name="T28" fmla="*/ 148 w 256"/>
              <a:gd name="T29" fmla="*/ 175 h 238"/>
              <a:gd name="T30" fmla="*/ 136 w 256"/>
              <a:gd name="T31" fmla="*/ 164 h 238"/>
              <a:gd name="T32" fmla="*/ 152 w 256"/>
              <a:gd name="T33" fmla="*/ 119 h 238"/>
              <a:gd name="T34" fmla="*/ 136 w 256"/>
              <a:gd name="T35" fmla="*/ 74 h 238"/>
              <a:gd name="T36" fmla="*/ 148 w 256"/>
              <a:gd name="T37" fmla="*/ 63 h 238"/>
              <a:gd name="T38" fmla="*/ 168 w 256"/>
              <a:gd name="T39" fmla="*/ 119 h 238"/>
              <a:gd name="T40" fmla="*/ 148 w 256"/>
              <a:gd name="T41" fmla="*/ 175 h 238"/>
              <a:gd name="T42" fmla="*/ 100 w 256"/>
              <a:gd name="T43" fmla="*/ 183 h 238"/>
              <a:gd name="T44" fmla="*/ 93 w 256"/>
              <a:gd name="T45" fmla="*/ 181 h 238"/>
              <a:gd name="T46" fmla="*/ 93 w 256"/>
              <a:gd name="T47" fmla="*/ 181 h 238"/>
              <a:gd name="T48" fmla="*/ 52 w 256"/>
              <a:gd name="T49" fmla="*/ 151 h 238"/>
              <a:gd name="T50" fmla="*/ 12 w 256"/>
              <a:gd name="T51" fmla="*/ 151 h 238"/>
              <a:gd name="T52" fmla="*/ 0 w 256"/>
              <a:gd name="T53" fmla="*/ 139 h 238"/>
              <a:gd name="T54" fmla="*/ 0 w 256"/>
              <a:gd name="T55" fmla="*/ 99 h 238"/>
              <a:gd name="T56" fmla="*/ 12 w 256"/>
              <a:gd name="T57" fmla="*/ 87 h 238"/>
              <a:gd name="T58" fmla="*/ 12 w 256"/>
              <a:gd name="T59" fmla="*/ 87 h 238"/>
              <a:gd name="T60" fmla="*/ 52 w 256"/>
              <a:gd name="T61" fmla="*/ 87 h 238"/>
              <a:gd name="T62" fmla="*/ 92 w 256"/>
              <a:gd name="T63" fmla="*/ 54 h 238"/>
              <a:gd name="T64" fmla="*/ 92 w 256"/>
              <a:gd name="T65" fmla="*/ 54 h 238"/>
              <a:gd name="T66" fmla="*/ 100 w 256"/>
              <a:gd name="T67" fmla="*/ 51 h 238"/>
              <a:gd name="T68" fmla="*/ 112 w 256"/>
              <a:gd name="T69" fmla="*/ 63 h 238"/>
              <a:gd name="T70" fmla="*/ 112 w 256"/>
              <a:gd name="T71" fmla="*/ 99 h 238"/>
              <a:gd name="T72" fmla="*/ 112 w 256"/>
              <a:gd name="T73" fmla="*/ 127 h 238"/>
              <a:gd name="T74" fmla="*/ 112 w 256"/>
              <a:gd name="T75" fmla="*/ 139 h 238"/>
              <a:gd name="T76" fmla="*/ 112 w 256"/>
              <a:gd name="T77" fmla="*/ 151 h 238"/>
              <a:gd name="T78" fmla="*/ 112 w 256"/>
              <a:gd name="T79" fmla="*/ 171 h 238"/>
              <a:gd name="T80" fmla="*/ 100 w 256"/>
              <a:gd name="T81" fmla="*/ 183 h 23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38">
                <a:moveTo>
                  <a:pt x="210" y="238"/>
                </a:moveTo>
                <a:cubicBezTo>
                  <a:pt x="199" y="226"/>
                  <a:pt x="199" y="226"/>
                  <a:pt x="199" y="226"/>
                </a:cubicBezTo>
                <a:cubicBezTo>
                  <a:pt x="224" y="198"/>
                  <a:pt x="240" y="160"/>
                  <a:pt x="240" y="119"/>
                </a:cubicBezTo>
                <a:cubicBezTo>
                  <a:pt x="240" y="78"/>
                  <a:pt x="224" y="40"/>
                  <a:pt x="199" y="12"/>
                </a:cubicBezTo>
                <a:cubicBezTo>
                  <a:pt x="210" y="0"/>
                  <a:pt x="210" y="0"/>
                  <a:pt x="210" y="0"/>
                </a:cubicBezTo>
                <a:cubicBezTo>
                  <a:pt x="239" y="32"/>
                  <a:pt x="256" y="73"/>
                  <a:pt x="256" y="119"/>
                </a:cubicBezTo>
                <a:cubicBezTo>
                  <a:pt x="256" y="165"/>
                  <a:pt x="239" y="206"/>
                  <a:pt x="210" y="238"/>
                </a:cubicBezTo>
                <a:moveTo>
                  <a:pt x="179" y="206"/>
                </a:moveTo>
                <a:cubicBezTo>
                  <a:pt x="167" y="195"/>
                  <a:pt x="167" y="195"/>
                  <a:pt x="167" y="195"/>
                </a:cubicBezTo>
                <a:cubicBezTo>
                  <a:pt x="185" y="175"/>
                  <a:pt x="196" y="148"/>
                  <a:pt x="196" y="119"/>
                </a:cubicBezTo>
                <a:cubicBezTo>
                  <a:pt x="196" y="90"/>
                  <a:pt x="185" y="63"/>
                  <a:pt x="167" y="43"/>
                </a:cubicBezTo>
                <a:cubicBezTo>
                  <a:pt x="179" y="32"/>
                  <a:pt x="179" y="32"/>
                  <a:pt x="179" y="32"/>
                </a:cubicBezTo>
                <a:cubicBezTo>
                  <a:pt x="199" y="55"/>
                  <a:pt x="212" y="85"/>
                  <a:pt x="212" y="119"/>
                </a:cubicBezTo>
                <a:cubicBezTo>
                  <a:pt x="212" y="153"/>
                  <a:pt x="199" y="183"/>
                  <a:pt x="179" y="206"/>
                </a:cubicBezTo>
                <a:moveTo>
                  <a:pt x="148" y="175"/>
                </a:moveTo>
                <a:cubicBezTo>
                  <a:pt x="136" y="164"/>
                  <a:pt x="136" y="164"/>
                  <a:pt x="136" y="164"/>
                </a:cubicBezTo>
                <a:cubicBezTo>
                  <a:pt x="146" y="152"/>
                  <a:pt x="152" y="136"/>
                  <a:pt x="152" y="119"/>
                </a:cubicBezTo>
                <a:cubicBezTo>
                  <a:pt x="152" y="102"/>
                  <a:pt x="146" y="86"/>
                  <a:pt x="136" y="74"/>
                </a:cubicBezTo>
                <a:cubicBezTo>
                  <a:pt x="148" y="63"/>
                  <a:pt x="148" y="63"/>
                  <a:pt x="148" y="63"/>
                </a:cubicBezTo>
                <a:cubicBezTo>
                  <a:pt x="160" y="78"/>
                  <a:pt x="168" y="98"/>
                  <a:pt x="168" y="119"/>
                </a:cubicBezTo>
                <a:cubicBezTo>
                  <a:pt x="168" y="140"/>
                  <a:pt x="160" y="160"/>
                  <a:pt x="148" y="175"/>
                </a:cubicBezTo>
                <a:moveTo>
                  <a:pt x="100" y="183"/>
                </a:moveTo>
                <a:cubicBezTo>
                  <a:pt x="97" y="183"/>
                  <a:pt x="95" y="182"/>
                  <a:pt x="93" y="181"/>
                </a:cubicBezTo>
                <a:cubicBezTo>
                  <a:pt x="93" y="181"/>
                  <a:pt x="93" y="181"/>
                  <a:pt x="93" y="18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5" y="151"/>
                  <a:pt x="0" y="146"/>
                  <a:pt x="0" y="13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2"/>
                  <a:pt x="5" y="87"/>
                  <a:pt x="12" y="87"/>
                </a:cubicBezTo>
                <a:cubicBezTo>
                  <a:pt x="12" y="87"/>
                  <a:pt x="12" y="87"/>
                  <a:pt x="12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54"/>
                  <a:pt x="92" y="54"/>
                  <a:pt x="92" y="54"/>
                </a:cubicBezTo>
                <a:cubicBezTo>
                  <a:pt x="95" y="52"/>
                  <a:pt x="97" y="51"/>
                  <a:pt x="100" y="51"/>
                </a:cubicBezTo>
                <a:cubicBezTo>
                  <a:pt x="107" y="51"/>
                  <a:pt x="112" y="56"/>
                  <a:pt x="112" y="63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71"/>
                  <a:pt x="112" y="171"/>
                  <a:pt x="112" y="171"/>
                </a:cubicBezTo>
                <a:cubicBezTo>
                  <a:pt x="112" y="178"/>
                  <a:pt x="107" y="183"/>
                  <a:pt x="100" y="18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55" name="Freeform 23">
            <a:extLst>
              <a:ext uri="{FF2B5EF4-FFF2-40B4-BE49-F238E27FC236}">
                <a16:creationId xmlns:a16="http://schemas.microsoft.com/office/drawing/2014/main" id="{80722FA9-B2EC-E14F-BB86-B63A86077DB7}"/>
              </a:ext>
            </a:extLst>
          </p:cNvPr>
          <p:cNvSpPr>
            <a:spLocks noEditPoints="1"/>
          </p:cNvSpPr>
          <p:nvPr/>
        </p:nvSpPr>
        <p:spPr bwMode="auto">
          <a:xfrm>
            <a:off x="4032250" y="3851275"/>
            <a:ext cx="338138" cy="277813"/>
          </a:xfrm>
          <a:custGeom>
            <a:avLst/>
            <a:gdLst>
              <a:gd name="T0" fmla="*/ 179 w 212"/>
              <a:gd name="T1" fmla="*/ 174 h 174"/>
              <a:gd name="T2" fmla="*/ 167 w 212"/>
              <a:gd name="T3" fmla="*/ 163 h 174"/>
              <a:gd name="T4" fmla="*/ 196 w 212"/>
              <a:gd name="T5" fmla="*/ 87 h 174"/>
              <a:gd name="T6" fmla="*/ 167 w 212"/>
              <a:gd name="T7" fmla="*/ 11 h 174"/>
              <a:gd name="T8" fmla="*/ 179 w 212"/>
              <a:gd name="T9" fmla="*/ 0 h 174"/>
              <a:gd name="T10" fmla="*/ 212 w 212"/>
              <a:gd name="T11" fmla="*/ 87 h 174"/>
              <a:gd name="T12" fmla="*/ 179 w 212"/>
              <a:gd name="T13" fmla="*/ 174 h 174"/>
              <a:gd name="T14" fmla="*/ 148 w 212"/>
              <a:gd name="T15" fmla="*/ 143 h 174"/>
              <a:gd name="T16" fmla="*/ 136 w 212"/>
              <a:gd name="T17" fmla="*/ 132 h 174"/>
              <a:gd name="T18" fmla="*/ 152 w 212"/>
              <a:gd name="T19" fmla="*/ 87 h 174"/>
              <a:gd name="T20" fmla="*/ 136 w 212"/>
              <a:gd name="T21" fmla="*/ 42 h 174"/>
              <a:gd name="T22" fmla="*/ 148 w 212"/>
              <a:gd name="T23" fmla="*/ 31 h 174"/>
              <a:gd name="T24" fmla="*/ 168 w 212"/>
              <a:gd name="T25" fmla="*/ 87 h 174"/>
              <a:gd name="T26" fmla="*/ 148 w 212"/>
              <a:gd name="T27" fmla="*/ 143 h 174"/>
              <a:gd name="T28" fmla="*/ 100 w 212"/>
              <a:gd name="T29" fmla="*/ 151 h 174"/>
              <a:gd name="T30" fmla="*/ 93 w 212"/>
              <a:gd name="T31" fmla="*/ 149 h 174"/>
              <a:gd name="T32" fmla="*/ 93 w 212"/>
              <a:gd name="T33" fmla="*/ 149 h 174"/>
              <a:gd name="T34" fmla="*/ 52 w 212"/>
              <a:gd name="T35" fmla="*/ 119 h 174"/>
              <a:gd name="T36" fmla="*/ 12 w 212"/>
              <a:gd name="T37" fmla="*/ 119 h 174"/>
              <a:gd name="T38" fmla="*/ 0 w 212"/>
              <a:gd name="T39" fmla="*/ 107 h 174"/>
              <a:gd name="T40" fmla="*/ 0 w 212"/>
              <a:gd name="T41" fmla="*/ 67 h 174"/>
              <a:gd name="T42" fmla="*/ 12 w 212"/>
              <a:gd name="T43" fmla="*/ 55 h 174"/>
              <a:gd name="T44" fmla="*/ 12 w 212"/>
              <a:gd name="T45" fmla="*/ 55 h 174"/>
              <a:gd name="T46" fmla="*/ 52 w 212"/>
              <a:gd name="T47" fmla="*/ 55 h 174"/>
              <a:gd name="T48" fmla="*/ 92 w 212"/>
              <a:gd name="T49" fmla="*/ 22 h 174"/>
              <a:gd name="T50" fmla="*/ 92 w 212"/>
              <a:gd name="T51" fmla="*/ 22 h 174"/>
              <a:gd name="T52" fmla="*/ 100 w 212"/>
              <a:gd name="T53" fmla="*/ 19 h 174"/>
              <a:gd name="T54" fmla="*/ 112 w 212"/>
              <a:gd name="T55" fmla="*/ 31 h 174"/>
              <a:gd name="T56" fmla="*/ 112 w 212"/>
              <a:gd name="T57" fmla="*/ 67 h 174"/>
              <a:gd name="T58" fmla="*/ 112 w 212"/>
              <a:gd name="T59" fmla="*/ 95 h 174"/>
              <a:gd name="T60" fmla="*/ 112 w 212"/>
              <a:gd name="T61" fmla="*/ 107 h 174"/>
              <a:gd name="T62" fmla="*/ 112 w 212"/>
              <a:gd name="T63" fmla="*/ 119 h 174"/>
              <a:gd name="T64" fmla="*/ 112 w 212"/>
              <a:gd name="T65" fmla="*/ 139 h 174"/>
              <a:gd name="T66" fmla="*/ 100 w 212"/>
              <a:gd name="T67" fmla="*/ 151 h 17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12" h="174">
                <a:moveTo>
                  <a:pt x="179" y="174"/>
                </a:moveTo>
                <a:cubicBezTo>
                  <a:pt x="167" y="163"/>
                  <a:pt x="167" y="163"/>
                  <a:pt x="167" y="163"/>
                </a:cubicBezTo>
                <a:cubicBezTo>
                  <a:pt x="185" y="143"/>
                  <a:pt x="196" y="116"/>
                  <a:pt x="196" y="87"/>
                </a:cubicBezTo>
                <a:cubicBezTo>
                  <a:pt x="196" y="58"/>
                  <a:pt x="185" y="31"/>
                  <a:pt x="167" y="11"/>
                </a:cubicBezTo>
                <a:cubicBezTo>
                  <a:pt x="179" y="0"/>
                  <a:pt x="179" y="0"/>
                  <a:pt x="179" y="0"/>
                </a:cubicBezTo>
                <a:cubicBezTo>
                  <a:pt x="199" y="23"/>
                  <a:pt x="212" y="53"/>
                  <a:pt x="212" y="87"/>
                </a:cubicBezTo>
                <a:cubicBezTo>
                  <a:pt x="212" y="121"/>
                  <a:pt x="199" y="151"/>
                  <a:pt x="179" y="174"/>
                </a:cubicBezTo>
                <a:moveTo>
                  <a:pt x="148" y="143"/>
                </a:moveTo>
                <a:cubicBezTo>
                  <a:pt x="136" y="132"/>
                  <a:pt x="136" y="132"/>
                  <a:pt x="136" y="132"/>
                </a:cubicBezTo>
                <a:cubicBezTo>
                  <a:pt x="146" y="120"/>
                  <a:pt x="152" y="104"/>
                  <a:pt x="152" y="87"/>
                </a:cubicBezTo>
                <a:cubicBezTo>
                  <a:pt x="152" y="70"/>
                  <a:pt x="146" y="54"/>
                  <a:pt x="136" y="42"/>
                </a:cubicBezTo>
                <a:cubicBezTo>
                  <a:pt x="148" y="31"/>
                  <a:pt x="148" y="31"/>
                  <a:pt x="148" y="31"/>
                </a:cubicBezTo>
                <a:cubicBezTo>
                  <a:pt x="160" y="46"/>
                  <a:pt x="168" y="66"/>
                  <a:pt x="168" y="87"/>
                </a:cubicBezTo>
                <a:cubicBezTo>
                  <a:pt x="168" y="108"/>
                  <a:pt x="160" y="128"/>
                  <a:pt x="148" y="143"/>
                </a:cubicBezTo>
                <a:moveTo>
                  <a:pt x="100" y="151"/>
                </a:moveTo>
                <a:cubicBezTo>
                  <a:pt x="97" y="151"/>
                  <a:pt x="95" y="150"/>
                  <a:pt x="93" y="149"/>
                </a:cubicBezTo>
                <a:cubicBezTo>
                  <a:pt x="93" y="149"/>
                  <a:pt x="93" y="149"/>
                  <a:pt x="93" y="14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5" y="119"/>
                  <a:pt x="0" y="114"/>
                  <a:pt x="0" y="10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0"/>
                  <a:pt x="5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5" y="20"/>
                  <a:pt x="97" y="19"/>
                  <a:pt x="100" y="19"/>
                </a:cubicBezTo>
                <a:cubicBezTo>
                  <a:pt x="107" y="19"/>
                  <a:pt x="112" y="24"/>
                  <a:pt x="112" y="31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95"/>
                  <a:pt x="112" y="95"/>
                  <a:pt x="112" y="95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46"/>
                  <a:pt x="107" y="151"/>
                  <a:pt x="100" y="15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56" name="Freeform 24">
            <a:extLst>
              <a:ext uri="{FF2B5EF4-FFF2-40B4-BE49-F238E27FC236}">
                <a16:creationId xmlns:a16="http://schemas.microsoft.com/office/drawing/2014/main" id="{14B5F9CC-3E53-DD40-A4D4-9E65F9CB144C}"/>
              </a:ext>
            </a:extLst>
          </p:cNvPr>
          <p:cNvSpPr>
            <a:spLocks noEditPoints="1"/>
          </p:cNvSpPr>
          <p:nvPr/>
        </p:nvSpPr>
        <p:spPr bwMode="auto">
          <a:xfrm>
            <a:off x="3316288" y="3881438"/>
            <a:ext cx="268287" cy="211137"/>
          </a:xfrm>
          <a:custGeom>
            <a:avLst/>
            <a:gdLst>
              <a:gd name="T0" fmla="*/ 148 w 168"/>
              <a:gd name="T1" fmla="*/ 124 h 132"/>
              <a:gd name="T2" fmla="*/ 136 w 168"/>
              <a:gd name="T3" fmla="*/ 113 h 132"/>
              <a:gd name="T4" fmla="*/ 152 w 168"/>
              <a:gd name="T5" fmla="*/ 68 h 132"/>
              <a:gd name="T6" fmla="*/ 136 w 168"/>
              <a:gd name="T7" fmla="*/ 23 h 132"/>
              <a:gd name="T8" fmla="*/ 148 w 168"/>
              <a:gd name="T9" fmla="*/ 12 h 132"/>
              <a:gd name="T10" fmla="*/ 168 w 168"/>
              <a:gd name="T11" fmla="*/ 68 h 132"/>
              <a:gd name="T12" fmla="*/ 148 w 168"/>
              <a:gd name="T13" fmla="*/ 124 h 132"/>
              <a:gd name="T14" fmla="*/ 100 w 168"/>
              <a:gd name="T15" fmla="*/ 132 h 132"/>
              <a:gd name="T16" fmla="*/ 93 w 168"/>
              <a:gd name="T17" fmla="*/ 130 h 132"/>
              <a:gd name="T18" fmla="*/ 93 w 168"/>
              <a:gd name="T19" fmla="*/ 130 h 132"/>
              <a:gd name="T20" fmla="*/ 52 w 168"/>
              <a:gd name="T21" fmla="*/ 100 h 132"/>
              <a:gd name="T22" fmla="*/ 12 w 168"/>
              <a:gd name="T23" fmla="*/ 100 h 132"/>
              <a:gd name="T24" fmla="*/ 0 w 168"/>
              <a:gd name="T25" fmla="*/ 88 h 132"/>
              <a:gd name="T26" fmla="*/ 0 w 168"/>
              <a:gd name="T27" fmla="*/ 48 h 132"/>
              <a:gd name="T28" fmla="*/ 12 w 168"/>
              <a:gd name="T29" fmla="*/ 36 h 132"/>
              <a:gd name="T30" fmla="*/ 12 w 168"/>
              <a:gd name="T31" fmla="*/ 36 h 132"/>
              <a:gd name="T32" fmla="*/ 52 w 168"/>
              <a:gd name="T33" fmla="*/ 36 h 132"/>
              <a:gd name="T34" fmla="*/ 92 w 168"/>
              <a:gd name="T35" fmla="*/ 3 h 132"/>
              <a:gd name="T36" fmla="*/ 92 w 168"/>
              <a:gd name="T37" fmla="*/ 3 h 132"/>
              <a:gd name="T38" fmla="*/ 100 w 168"/>
              <a:gd name="T39" fmla="*/ 0 h 132"/>
              <a:gd name="T40" fmla="*/ 112 w 168"/>
              <a:gd name="T41" fmla="*/ 12 h 132"/>
              <a:gd name="T42" fmla="*/ 112 w 168"/>
              <a:gd name="T43" fmla="*/ 48 h 132"/>
              <a:gd name="T44" fmla="*/ 112 w 168"/>
              <a:gd name="T45" fmla="*/ 76 h 132"/>
              <a:gd name="T46" fmla="*/ 112 w 168"/>
              <a:gd name="T47" fmla="*/ 88 h 132"/>
              <a:gd name="T48" fmla="*/ 112 w 168"/>
              <a:gd name="T49" fmla="*/ 100 h 132"/>
              <a:gd name="T50" fmla="*/ 112 w 168"/>
              <a:gd name="T51" fmla="*/ 120 h 132"/>
              <a:gd name="T52" fmla="*/ 100 w 168"/>
              <a:gd name="T53" fmla="*/ 132 h 1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68" h="132">
                <a:moveTo>
                  <a:pt x="148" y="124"/>
                </a:moveTo>
                <a:cubicBezTo>
                  <a:pt x="136" y="113"/>
                  <a:pt x="136" y="113"/>
                  <a:pt x="136" y="113"/>
                </a:cubicBezTo>
                <a:cubicBezTo>
                  <a:pt x="146" y="101"/>
                  <a:pt x="152" y="85"/>
                  <a:pt x="152" y="68"/>
                </a:cubicBezTo>
                <a:cubicBezTo>
                  <a:pt x="152" y="51"/>
                  <a:pt x="146" y="35"/>
                  <a:pt x="136" y="23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60" y="27"/>
                  <a:pt x="168" y="47"/>
                  <a:pt x="168" y="68"/>
                </a:cubicBezTo>
                <a:cubicBezTo>
                  <a:pt x="168" y="89"/>
                  <a:pt x="160" y="109"/>
                  <a:pt x="148" y="124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57" name="Freeform 25">
            <a:extLst>
              <a:ext uri="{FF2B5EF4-FFF2-40B4-BE49-F238E27FC236}">
                <a16:creationId xmlns:a16="http://schemas.microsoft.com/office/drawing/2014/main" id="{800E222F-051A-584D-93E6-517003C47A2E}"/>
              </a:ext>
            </a:extLst>
          </p:cNvPr>
          <p:cNvSpPr>
            <a:spLocks noEditPoints="1"/>
          </p:cNvSpPr>
          <p:nvPr/>
        </p:nvSpPr>
        <p:spPr bwMode="auto">
          <a:xfrm>
            <a:off x="2640013" y="3881438"/>
            <a:ext cx="331787" cy="211137"/>
          </a:xfrm>
          <a:custGeom>
            <a:avLst/>
            <a:gdLst>
              <a:gd name="T0" fmla="*/ 204 w 208"/>
              <a:gd name="T1" fmla="*/ 52 h 132"/>
              <a:gd name="T2" fmla="*/ 189 w 208"/>
              <a:gd name="T3" fmla="*/ 68 h 132"/>
              <a:gd name="T4" fmla="*/ 204 w 208"/>
              <a:gd name="T5" fmla="*/ 84 h 132"/>
              <a:gd name="T6" fmla="*/ 208 w 208"/>
              <a:gd name="T7" fmla="*/ 92 h 132"/>
              <a:gd name="T8" fmla="*/ 196 w 208"/>
              <a:gd name="T9" fmla="*/ 104 h 132"/>
              <a:gd name="T10" fmla="*/ 188 w 208"/>
              <a:gd name="T11" fmla="*/ 100 h 132"/>
              <a:gd name="T12" fmla="*/ 172 w 208"/>
              <a:gd name="T13" fmla="*/ 85 h 132"/>
              <a:gd name="T14" fmla="*/ 156 w 208"/>
              <a:gd name="T15" fmla="*/ 100 h 132"/>
              <a:gd name="T16" fmla="*/ 148 w 208"/>
              <a:gd name="T17" fmla="*/ 104 h 132"/>
              <a:gd name="T18" fmla="*/ 136 w 208"/>
              <a:gd name="T19" fmla="*/ 92 h 132"/>
              <a:gd name="T20" fmla="*/ 140 w 208"/>
              <a:gd name="T21" fmla="*/ 84 h 132"/>
              <a:gd name="T22" fmla="*/ 155 w 208"/>
              <a:gd name="T23" fmla="*/ 68 h 132"/>
              <a:gd name="T24" fmla="*/ 140 w 208"/>
              <a:gd name="T25" fmla="*/ 52 h 132"/>
              <a:gd name="T26" fmla="*/ 136 w 208"/>
              <a:gd name="T27" fmla="*/ 44 h 132"/>
              <a:gd name="T28" fmla="*/ 148 w 208"/>
              <a:gd name="T29" fmla="*/ 32 h 132"/>
              <a:gd name="T30" fmla="*/ 156 w 208"/>
              <a:gd name="T31" fmla="*/ 36 h 132"/>
              <a:gd name="T32" fmla="*/ 172 w 208"/>
              <a:gd name="T33" fmla="*/ 51 h 132"/>
              <a:gd name="T34" fmla="*/ 188 w 208"/>
              <a:gd name="T35" fmla="*/ 36 h 132"/>
              <a:gd name="T36" fmla="*/ 196 w 208"/>
              <a:gd name="T37" fmla="*/ 32 h 132"/>
              <a:gd name="T38" fmla="*/ 208 w 208"/>
              <a:gd name="T39" fmla="*/ 44 h 132"/>
              <a:gd name="T40" fmla="*/ 204 w 208"/>
              <a:gd name="T41" fmla="*/ 52 h 132"/>
              <a:gd name="T42" fmla="*/ 100 w 208"/>
              <a:gd name="T43" fmla="*/ 132 h 132"/>
              <a:gd name="T44" fmla="*/ 93 w 208"/>
              <a:gd name="T45" fmla="*/ 130 h 132"/>
              <a:gd name="T46" fmla="*/ 93 w 208"/>
              <a:gd name="T47" fmla="*/ 130 h 132"/>
              <a:gd name="T48" fmla="*/ 52 w 208"/>
              <a:gd name="T49" fmla="*/ 100 h 132"/>
              <a:gd name="T50" fmla="*/ 12 w 208"/>
              <a:gd name="T51" fmla="*/ 100 h 132"/>
              <a:gd name="T52" fmla="*/ 0 w 208"/>
              <a:gd name="T53" fmla="*/ 88 h 132"/>
              <a:gd name="T54" fmla="*/ 0 w 208"/>
              <a:gd name="T55" fmla="*/ 48 h 132"/>
              <a:gd name="T56" fmla="*/ 12 w 208"/>
              <a:gd name="T57" fmla="*/ 36 h 132"/>
              <a:gd name="T58" fmla="*/ 12 w 208"/>
              <a:gd name="T59" fmla="*/ 36 h 132"/>
              <a:gd name="T60" fmla="*/ 52 w 208"/>
              <a:gd name="T61" fmla="*/ 36 h 132"/>
              <a:gd name="T62" fmla="*/ 92 w 208"/>
              <a:gd name="T63" fmla="*/ 3 h 132"/>
              <a:gd name="T64" fmla="*/ 92 w 208"/>
              <a:gd name="T65" fmla="*/ 3 h 132"/>
              <a:gd name="T66" fmla="*/ 100 w 208"/>
              <a:gd name="T67" fmla="*/ 0 h 132"/>
              <a:gd name="T68" fmla="*/ 112 w 208"/>
              <a:gd name="T69" fmla="*/ 12 h 132"/>
              <a:gd name="T70" fmla="*/ 112 w 208"/>
              <a:gd name="T71" fmla="*/ 48 h 132"/>
              <a:gd name="T72" fmla="*/ 112 w 208"/>
              <a:gd name="T73" fmla="*/ 76 h 132"/>
              <a:gd name="T74" fmla="*/ 112 w 208"/>
              <a:gd name="T75" fmla="*/ 88 h 132"/>
              <a:gd name="T76" fmla="*/ 112 w 208"/>
              <a:gd name="T77" fmla="*/ 100 h 132"/>
              <a:gd name="T78" fmla="*/ 112 w 208"/>
              <a:gd name="T79" fmla="*/ 120 h 132"/>
              <a:gd name="T80" fmla="*/ 100 w 208"/>
              <a:gd name="T81" fmla="*/ 132 h 13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8" h="132">
                <a:moveTo>
                  <a:pt x="204" y="52"/>
                </a:moveTo>
                <a:cubicBezTo>
                  <a:pt x="189" y="68"/>
                  <a:pt x="189" y="68"/>
                  <a:pt x="189" y="68"/>
                </a:cubicBezTo>
                <a:cubicBezTo>
                  <a:pt x="204" y="84"/>
                  <a:pt x="204" y="84"/>
                  <a:pt x="204" y="84"/>
                </a:cubicBezTo>
                <a:cubicBezTo>
                  <a:pt x="207" y="86"/>
                  <a:pt x="208" y="89"/>
                  <a:pt x="208" y="92"/>
                </a:cubicBezTo>
                <a:cubicBezTo>
                  <a:pt x="208" y="99"/>
                  <a:pt x="203" y="104"/>
                  <a:pt x="196" y="104"/>
                </a:cubicBezTo>
                <a:cubicBezTo>
                  <a:pt x="193" y="104"/>
                  <a:pt x="190" y="103"/>
                  <a:pt x="188" y="100"/>
                </a:cubicBezTo>
                <a:cubicBezTo>
                  <a:pt x="172" y="85"/>
                  <a:pt x="172" y="85"/>
                  <a:pt x="172" y="8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4" y="103"/>
                  <a:pt x="151" y="104"/>
                  <a:pt x="148" y="104"/>
                </a:cubicBezTo>
                <a:cubicBezTo>
                  <a:pt x="141" y="104"/>
                  <a:pt x="136" y="99"/>
                  <a:pt x="136" y="92"/>
                </a:cubicBezTo>
                <a:cubicBezTo>
                  <a:pt x="136" y="89"/>
                  <a:pt x="137" y="86"/>
                  <a:pt x="140" y="84"/>
                </a:cubicBezTo>
                <a:cubicBezTo>
                  <a:pt x="155" y="68"/>
                  <a:pt x="155" y="68"/>
                  <a:pt x="155" y="68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37" y="50"/>
                  <a:pt x="136" y="47"/>
                  <a:pt x="136" y="44"/>
                </a:cubicBezTo>
                <a:cubicBezTo>
                  <a:pt x="136" y="37"/>
                  <a:pt x="141" y="32"/>
                  <a:pt x="148" y="32"/>
                </a:cubicBezTo>
                <a:cubicBezTo>
                  <a:pt x="151" y="32"/>
                  <a:pt x="154" y="33"/>
                  <a:pt x="156" y="36"/>
                </a:cubicBezTo>
                <a:cubicBezTo>
                  <a:pt x="172" y="51"/>
                  <a:pt x="172" y="51"/>
                  <a:pt x="172" y="51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90" y="33"/>
                  <a:pt x="193" y="32"/>
                  <a:pt x="196" y="32"/>
                </a:cubicBezTo>
                <a:cubicBezTo>
                  <a:pt x="203" y="32"/>
                  <a:pt x="208" y="37"/>
                  <a:pt x="208" y="44"/>
                </a:cubicBezTo>
                <a:cubicBezTo>
                  <a:pt x="208" y="47"/>
                  <a:pt x="207" y="50"/>
                  <a:pt x="204" y="52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58" name="Freeform 26">
            <a:extLst>
              <a:ext uri="{FF2B5EF4-FFF2-40B4-BE49-F238E27FC236}">
                <a16:creationId xmlns:a16="http://schemas.microsoft.com/office/drawing/2014/main" id="{11580ED5-0A00-3E41-A2B4-3EC52F7EC3DF}"/>
              </a:ext>
            </a:extLst>
          </p:cNvPr>
          <p:cNvSpPr>
            <a:spLocks noEditPoints="1"/>
          </p:cNvSpPr>
          <p:nvPr/>
        </p:nvSpPr>
        <p:spPr bwMode="auto">
          <a:xfrm>
            <a:off x="1924050" y="3881438"/>
            <a:ext cx="333375" cy="211137"/>
          </a:xfrm>
          <a:custGeom>
            <a:avLst/>
            <a:gdLst>
              <a:gd name="T0" fmla="*/ 196 w 208"/>
              <a:gd name="T1" fmla="*/ 80 h 132"/>
              <a:gd name="T2" fmla="*/ 148 w 208"/>
              <a:gd name="T3" fmla="*/ 80 h 132"/>
              <a:gd name="T4" fmla="*/ 136 w 208"/>
              <a:gd name="T5" fmla="*/ 68 h 132"/>
              <a:gd name="T6" fmla="*/ 148 w 208"/>
              <a:gd name="T7" fmla="*/ 56 h 132"/>
              <a:gd name="T8" fmla="*/ 196 w 208"/>
              <a:gd name="T9" fmla="*/ 56 h 132"/>
              <a:gd name="T10" fmla="*/ 208 w 208"/>
              <a:gd name="T11" fmla="*/ 68 h 132"/>
              <a:gd name="T12" fmla="*/ 196 w 208"/>
              <a:gd name="T13" fmla="*/ 80 h 132"/>
              <a:gd name="T14" fmla="*/ 100 w 208"/>
              <a:gd name="T15" fmla="*/ 132 h 132"/>
              <a:gd name="T16" fmla="*/ 93 w 208"/>
              <a:gd name="T17" fmla="*/ 130 h 132"/>
              <a:gd name="T18" fmla="*/ 93 w 208"/>
              <a:gd name="T19" fmla="*/ 130 h 132"/>
              <a:gd name="T20" fmla="*/ 52 w 208"/>
              <a:gd name="T21" fmla="*/ 100 h 132"/>
              <a:gd name="T22" fmla="*/ 12 w 208"/>
              <a:gd name="T23" fmla="*/ 100 h 132"/>
              <a:gd name="T24" fmla="*/ 0 w 208"/>
              <a:gd name="T25" fmla="*/ 88 h 132"/>
              <a:gd name="T26" fmla="*/ 0 w 208"/>
              <a:gd name="T27" fmla="*/ 48 h 132"/>
              <a:gd name="T28" fmla="*/ 12 w 208"/>
              <a:gd name="T29" fmla="*/ 36 h 132"/>
              <a:gd name="T30" fmla="*/ 12 w 208"/>
              <a:gd name="T31" fmla="*/ 36 h 132"/>
              <a:gd name="T32" fmla="*/ 52 w 208"/>
              <a:gd name="T33" fmla="*/ 36 h 132"/>
              <a:gd name="T34" fmla="*/ 92 w 208"/>
              <a:gd name="T35" fmla="*/ 3 h 132"/>
              <a:gd name="T36" fmla="*/ 92 w 208"/>
              <a:gd name="T37" fmla="*/ 3 h 132"/>
              <a:gd name="T38" fmla="*/ 100 w 208"/>
              <a:gd name="T39" fmla="*/ 0 h 132"/>
              <a:gd name="T40" fmla="*/ 112 w 208"/>
              <a:gd name="T41" fmla="*/ 12 h 132"/>
              <a:gd name="T42" fmla="*/ 112 w 208"/>
              <a:gd name="T43" fmla="*/ 48 h 132"/>
              <a:gd name="T44" fmla="*/ 112 w 208"/>
              <a:gd name="T45" fmla="*/ 76 h 132"/>
              <a:gd name="T46" fmla="*/ 112 w 208"/>
              <a:gd name="T47" fmla="*/ 88 h 132"/>
              <a:gd name="T48" fmla="*/ 112 w 208"/>
              <a:gd name="T49" fmla="*/ 100 h 132"/>
              <a:gd name="T50" fmla="*/ 112 w 208"/>
              <a:gd name="T51" fmla="*/ 120 h 132"/>
              <a:gd name="T52" fmla="*/ 100 w 208"/>
              <a:gd name="T53" fmla="*/ 132 h 1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59" name="Freeform 27">
            <a:extLst>
              <a:ext uri="{FF2B5EF4-FFF2-40B4-BE49-F238E27FC236}">
                <a16:creationId xmlns:a16="http://schemas.microsoft.com/office/drawing/2014/main" id="{72A77898-9EE5-1440-92B0-598924226764}"/>
              </a:ext>
            </a:extLst>
          </p:cNvPr>
          <p:cNvSpPr>
            <a:spLocks noEditPoints="1"/>
          </p:cNvSpPr>
          <p:nvPr/>
        </p:nvSpPr>
        <p:spPr bwMode="auto">
          <a:xfrm>
            <a:off x="1209675" y="3881438"/>
            <a:ext cx="331788" cy="211137"/>
          </a:xfrm>
          <a:custGeom>
            <a:avLst/>
            <a:gdLst>
              <a:gd name="T0" fmla="*/ 196 w 208"/>
              <a:gd name="T1" fmla="*/ 80 h 132"/>
              <a:gd name="T2" fmla="*/ 184 w 208"/>
              <a:gd name="T3" fmla="*/ 80 h 132"/>
              <a:gd name="T4" fmla="*/ 184 w 208"/>
              <a:gd name="T5" fmla="*/ 92 h 132"/>
              <a:gd name="T6" fmla="*/ 172 w 208"/>
              <a:gd name="T7" fmla="*/ 104 h 132"/>
              <a:gd name="T8" fmla="*/ 160 w 208"/>
              <a:gd name="T9" fmla="*/ 92 h 132"/>
              <a:gd name="T10" fmla="*/ 160 w 208"/>
              <a:gd name="T11" fmla="*/ 80 h 132"/>
              <a:gd name="T12" fmla="*/ 148 w 208"/>
              <a:gd name="T13" fmla="*/ 80 h 132"/>
              <a:gd name="T14" fmla="*/ 136 w 208"/>
              <a:gd name="T15" fmla="*/ 68 h 132"/>
              <a:gd name="T16" fmla="*/ 148 w 208"/>
              <a:gd name="T17" fmla="*/ 56 h 132"/>
              <a:gd name="T18" fmla="*/ 160 w 208"/>
              <a:gd name="T19" fmla="*/ 56 h 132"/>
              <a:gd name="T20" fmla="*/ 160 w 208"/>
              <a:gd name="T21" fmla="*/ 44 h 132"/>
              <a:gd name="T22" fmla="*/ 172 w 208"/>
              <a:gd name="T23" fmla="*/ 32 h 132"/>
              <a:gd name="T24" fmla="*/ 184 w 208"/>
              <a:gd name="T25" fmla="*/ 44 h 132"/>
              <a:gd name="T26" fmla="*/ 184 w 208"/>
              <a:gd name="T27" fmla="*/ 56 h 132"/>
              <a:gd name="T28" fmla="*/ 196 w 208"/>
              <a:gd name="T29" fmla="*/ 56 h 132"/>
              <a:gd name="T30" fmla="*/ 208 w 208"/>
              <a:gd name="T31" fmla="*/ 68 h 132"/>
              <a:gd name="T32" fmla="*/ 196 w 208"/>
              <a:gd name="T33" fmla="*/ 80 h 132"/>
              <a:gd name="T34" fmla="*/ 100 w 208"/>
              <a:gd name="T35" fmla="*/ 132 h 132"/>
              <a:gd name="T36" fmla="*/ 93 w 208"/>
              <a:gd name="T37" fmla="*/ 130 h 132"/>
              <a:gd name="T38" fmla="*/ 93 w 208"/>
              <a:gd name="T39" fmla="*/ 130 h 132"/>
              <a:gd name="T40" fmla="*/ 52 w 208"/>
              <a:gd name="T41" fmla="*/ 100 h 132"/>
              <a:gd name="T42" fmla="*/ 12 w 208"/>
              <a:gd name="T43" fmla="*/ 100 h 132"/>
              <a:gd name="T44" fmla="*/ 0 w 208"/>
              <a:gd name="T45" fmla="*/ 88 h 132"/>
              <a:gd name="T46" fmla="*/ 0 w 208"/>
              <a:gd name="T47" fmla="*/ 48 h 132"/>
              <a:gd name="T48" fmla="*/ 12 w 208"/>
              <a:gd name="T49" fmla="*/ 36 h 132"/>
              <a:gd name="T50" fmla="*/ 12 w 208"/>
              <a:gd name="T51" fmla="*/ 36 h 132"/>
              <a:gd name="T52" fmla="*/ 52 w 208"/>
              <a:gd name="T53" fmla="*/ 36 h 132"/>
              <a:gd name="T54" fmla="*/ 92 w 208"/>
              <a:gd name="T55" fmla="*/ 3 h 132"/>
              <a:gd name="T56" fmla="*/ 92 w 208"/>
              <a:gd name="T57" fmla="*/ 3 h 132"/>
              <a:gd name="T58" fmla="*/ 100 w 208"/>
              <a:gd name="T59" fmla="*/ 0 h 132"/>
              <a:gd name="T60" fmla="*/ 112 w 208"/>
              <a:gd name="T61" fmla="*/ 12 h 132"/>
              <a:gd name="T62" fmla="*/ 112 w 208"/>
              <a:gd name="T63" fmla="*/ 48 h 132"/>
              <a:gd name="T64" fmla="*/ 112 w 208"/>
              <a:gd name="T65" fmla="*/ 76 h 132"/>
              <a:gd name="T66" fmla="*/ 112 w 208"/>
              <a:gd name="T67" fmla="*/ 88 h 132"/>
              <a:gd name="T68" fmla="*/ 112 w 208"/>
              <a:gd name="T69" fmla="*/ 100 h 132"/>
              <a:gd name="T70" fmla="*/ 112 w 208"/>
              <a:gd name="T71" fmla="*/ 120 h 132"/>
              <a:gd name="T72" fmla="*/ 100 w 208"/>
              <a:gd name="T73" fmla="*/ 132 h 13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84" y="80"/>
                  <a:pt x="184" y="80"/>
                  <a:pt x="184" y="80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184" y="99"/>
                  <a:pt x="179" y="104"/>
                  <a:pt x="172" y="104"/>
                </a:cubicBezTo>
                <a:cubicBezTo>
                  <a:pt x="165" y="104"/>
                  <a:pt x="160" y="99"/>
                  <a:pt x="160" y="92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37"/>
                  <a:pt x="165" y="32"/>
                  <a:pt x="172" y="32"/>
                </a:cubicBezTo>
                <a:cubicBezTo>
                  <a:pt x="179" y="32"/>
                  <a:pt x="184" y="37"/>
                  <a:pt x="184" y="44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60" name="Freeform 28">
            <a:extLst>
              <a:ext uri="{FF2B5EF4-FFF2-40B4-BE49-F238E27FC236}">
                <a16:creationId xmlns:a16="http://schemas.microsoft.com/office/drawing/2014/main" id="{9DFAC5A2-6742-924B-8E56-9F2FA9F6FF53}"/>
              </a:ext>
            </a:extLst>
          </p:cNvPr>
          <p:cNvSpPr>
            <a:spLocks noEditPoints="1"/>
          </p:cNvSpPr>
          <p:nvPr/>
        </p:nvSpPr>
        <p:spPr bwMode="auto">
          <a:xfrm>
            <a:off x="534988" y="3881438"/>
            <a:ext cx="255587" cy="211137"/>
          </a:xfrm>
          <a:custGeom>
            <a:avLst/>
            <a:gdLst>
              <a:gd name="T0" fmla="*/ 157 w 160"/>
              <a:gd name="T1" fmla="*/ 21 h 132"/>
              <a:gd name="T2" fmla="*/ 9 w 160"/>
              <a:gd name="T3" fmla="*/ 122 h 132"/>
              <a:gd name="T4" fmla="*/ 6 w 160"/>
              <a:gd name="T5" fmla="*/ 123 h 132"/>
              <a:gd name="T6" fmla="*/ 0 w 160"/>
              <a:gd name="T7" fmla="*/ 117 h 132"/>
              <a:gd name="T8" fmla="*/ 2 w 160"/>
              <a:gd name="T9" fmla="*/ 112 h 132"/>
              <a:gd name="T10" fmla="*/ 151 w 160"/>
              <a:gd name="T11" fmla="*/ 11 h 132"/>
              <a:gd name="T12" fmla="*/ 154 w 160"/>
              <a:gd name="T13" fmla="*/ 10 h 132"/>
              <a:gd name="T14" fmla="*/ 160 w 160"/>
              <a:gd name="T15" fmla="*/ 16 h 132"/>
              <a:gd name="T16" fmla="*/ 157 w 160"/>
              <a:gd name="T17" fmla="*/ 21 h 132"/>
              <a:gd name="T18" fmla="*/ 18 w 160"/>
              <a:gd name="T19" fmla="*/ 48 h 132"/>
              <a:gd name="T20" fmla="*/ 30 w 160"/>
              <a:gd name="T21" fmla="*/ 36 h 132"/>
              <a:gd name="T22" fmla="*/ 30 w 160"/>
              <a:gd name="T23" fmla="*/ 36 h 132"/>
              <a:gd name="T24" fmla="*/ 70 w 160"/>
              <a:gd name="T25" fmla="*/ 36 h 132"/>
              <a:gd name="T26" fmla="*/ 110 w 160"/>
              <a:gd name="T27" fmla="*/ 3 h 132"/>
              <a:gd name="T28" fmla="*/ 110 w 160"/>
              <a:gd name="T29" fmla="*/ 3 h 132"/>
              <a:gd name="T30" fmla="*/ 118 w 160"/>
              <a:gd name="T31" fmla="*/ 0 h 132"/>
              <a:gd name="T32" fmla="*/ 130 w 160"/>
              <a:gd name="T33" fmla="*/ 11 h 132"/>
              <a:gd name="T34" fmla="*/ 18 w 160"/>
              <a:gd name="T35" fmla="*/ 87 h 132"/>
              <a:gd name="T36" fmla="*/ 18 w 160"/>
              <a:gd name="T37" fmla="*/ 48 h 132"/>
              <a:gd name="T38" fmla="*/ 130 w 160"/>
              <a:gd name="T39" fmla="*/ 76 h 132"/>
              <a:gd name="T40" fmla="*/ 130 w 160"/>
              <a:gd name="T41" fmla="*/ 88 h 132"/>
              <a:gd name="T42" fmla="*/ 130 w 160"/>
              <a:gd name="T43" fmla="*/ 100 h 132"/>
              <a:gd name="T44" fmla="*/ 130 w 160"/>
              <a:gd name="T45" fmla="*/ 120 h 132"/>
              <a:gd name="T46" fmla="*/ 118 w 160"/>
              <a:gd name="T47" fmla="*/ 132 h 132"/>
              <a:gd name="T48" fmla="*/ 111 w 160"/>
              <a:gd name="T49" fmla="*/ 130 h 132"/>
              <a:gd name="T50" fmla="*/ 111 w 160"/>
              <a:gd name="T51" fmla="*/ 130 h 132"/>
              <a:gd name="T52" fmla="*/ 70 w 160"/>
              <a:gd name="T53" fmla="*/ 100 h 132"/>
              <a:gd name="T54" fmla="*/ 62 w 160"/>
              <a:gd name="T55" fmla="*/ 100 h 132"/>
              <a:gd name="T56" fmla="*/ 130 w 160"/>
              <a:gd name="T57" fmla="*/ 54 h 132"/>
              <a:gd name="T58" fmla="*/ 130 w 160"/>
              <a:gd name="T59" fmla="*/ 76 h 13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60" h="132">
                <a:moveTo>
                  <a:pt x="157" y="21"/>
                </a:moveTo>
                <a:cubicBezTo>
                  <a:pt x="9" y="122"/>
                  <a:pt x="9" y="122"/>
                  <a:pt x="9" y="122"/>
                </a:cubicBezTo>
                <a:cubicBezTo>
                  <a:pt x="8" y="122"/>
                  <a:pt x="7" y="123"/>
                  <a:pt x="6" y="123"/>
                </a:cubicBezTo>
                <a:cubicBezTo>
                  <a:pt x="2" y="123"/>
                  <a:pt x="0" y="120"/>
                  <a:pt x="0" y="117"/>
                </a:cubicBezTo>
                <a:cubicBezTo>
                  <a:pt x="0" y="115"/>
                  <a:pt x="1" y="113"/>
                  <a:pt x="2" y="112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2" y="11"/>
                  <a:pt x="153" y="10"/>
                  <a:pt x="154" y="10"/>
                </a:cubicBezTo>
                <a:cubicBezTo>
                  <a:pt x="157" y="10"/>
                  <a:pt x="160" y="13"/>
                  <a:pt x="160" y="16"/>
                </a:cubicBezTo>
                <a:cubicBezTo>
                  <a:pt x="160" y="18"/>
                  <a:pt x="159" y="20"/>
                  <a:pt x="157" y="21"/>
                </a:cubicBezTo>
                <a:moveTo>
                  <a:pt x="18" y="48"/>
                </a:moveTo>
                <a:cubicBezTo>
                  <a:pt x="18" y="41"/>
                  <a:pt x="23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110" y="3"/>
                  <a:pt x="110" y="3"/>
                  <a:pt x="110" y="3"/>
                </a:cubicBezTo>
                <a:cubicBezTo>
                  <a:pt x="110" y="3"/>
                  <a:pt x="110" y="3"/>
                  <a:pt x="110" y="3"/>
                </a:cubicBezTo>
                <a:cubicBezTo>
                  <a:pt x="113" y="1"/>
                  <a:pt x="115" y="0"/>
                  <a:pt x="118" y="0"/>
                </a:cubicBezTo>
                <a:cubicBezTo>
                  <a:pt x="124" y="0"/>
                  <a:pt x="129" y="5"/>
                  <a:pt x="130" y="11"/>
                </a:cubicBezTo>
                <a:cubicBezTo>
                  <a:pt x="18" y="87"/>
                  <a:pt x="18" y="87"/>
                  <a:pt x="18" y="87"/>
                </a:cubicBezTo>
                <a:lnTo>
                  <a:pt x="18" y="48"/>
                </a:lnTo>
                <a:close/>
                <a:moveTo>
                  <a:pt x="130" y="76"/>
                </a:moveTo>
                <a:cubicBezTo>
                  <a:pt x="130" y="88"/>
                  <a:pt x="130" y="88"/>
                  <a:pt x="130" y="88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7"/>
                  <a:pt x="125" y="132"/>
                  <a:pt x="118" y="132"/>
                </a:cubicBezTo>
                <a:cubicBezTo>
                  <a:pt x="115" y="132"/>
                  <a:pt x="113" y="131"/>
                  <a:pt x="111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130" y="54"/>
                  <a:pt x="130" y="54"/>
                  <a:pt x="130" y="54"/>
                </a:cubicBezTo>
                <a:lnTo>
                  <a:pt x="130" y="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61" name="Freeform 29">
            <a:extLst>
              <a:ext uri="{FF2B5EF4-FFF2-40B4-BE49-F238E27FC236}">
                <a16:creationId xmlns:a16="http://schemas.microsoft.com/office/drawing/2014/main" id="{FBB6A530-13FC-4E47-9173-8732B3D5D3E8}"/>
              </a:ext>
            </a:extLst>
          </p:cNvPr>
          <p:cNvSpPr>
            <a:spLocks noEditPoints="1"/>
          </p:cNvSpPr>
          <p:nvPr/>
        </p:nvSpPr>
        <p:spPr bwMode="auto">
          <a:xfrm>
            <a:off x="8323263" y="3070225"/>
            <a:ext cx="409575" cy="409575"/>
          </a:xfrm>
          <a:custGeom>
            <a:avLst/>
            <a:gdLst>
              <a:gd name="T0" fmla="*/ 204 w 256"/>
              <a:gd name="T1" fmla="*/ 196 h 256"/>
              <a:gd name="T2" fmla="*/ 204 w 256"/>
              <a:gd name="T3" fmla="*/ 180 h 256"/>
              <a:gd name="T4" fmla="*/ 204 w 256"/>
              <a:gd name="T5" fmla="*/ 148 h 256"/>
              <a:gd name="T6" fmla="*/ 52 w 256"/>
              <a:gd name="T7" fmla="*/ 136 h 256"/>
              <a:gd name="T8" fmla="*/ 52 w 256"/>
              <a:gd name="T9" fmla="*/ 160 h 256"/>
              <a:gd name="T10" fmla="*/ 52 w 256"/>
              <a:gd name="T11" fmla="*/ 184 h 256"/>
              <a:gd name="T12" fmla="*/ 12 w 256"/>
              <a:gd name="T13" fmla="*/ 196 h 256"/>
              <a:gd name="T14" fmla="*/ 0 w 256"/>
              <a:gd name="T15" fmla="*/ 72 h 256"/>
              <a:gd name="T16" fmla="*/ 244 w 256"/>
              <a:gd name="T17" fmla="*/ 60 h 256"/>
              <a:gd name="T18" fmla="*/ 256 w 256"/>
              <a:gd name="T19" fmla="*/ 184 h 256"/>
              <a:gd name="T20" fmla="*/ 36 w 256"/>
              <a:gd name="T21" fmla="*/ 84 h 256"/>
              <a:gd name="T22" fmla="*/ 36 w 256"/>
              <a:gd name="T23" fmla="*/ 108 h 256"/>
              <a:gd name="T24" fmla="*/ 36 w 256"/>
              <a:gd name="T25" fmla="*/ 84 h 256"/>
              <a:gd name="T26" fmla="*/ 64 w 256"/>
              <a:gd name="T27" fmla="*/ 48 h 256"/>
              <a:gd name="T28" fmla="*/ 64 w 256"/>
              <a:gd name="T29" fmla="*/ 12 h 256"/>
              <a:gd name="T30" fmla="*/ 76 w 256"/>
              <a:gd name="T31" fmla="*/ 0 h 256"/>
              <a:gd name="T32" fmla="*/ 181 w 256"/>
              <a:gd name="T33" fmla="*/ 0 h 256"/>
              <a:gd name="T34" fmla="*/ 182 w 256"/>
              <a:gd name="T35" fmla="*/ 0 h 256"/>
              <a:gd name="T36" fmla="*/ 186 w 256"/>
              <a:gd name="T37" fmla="*/ 2 h 256"/>
              <a:gd name="T38" fmla="*/ 188 w 256"/>
              <a:gd name="T39" fmla="*/ 3 h 256"/>
              <a:gd name="T40" fmla="*/ 188 w 256"/>
              <a:gd name="T41" fmla="*/ 3 h 256"/>
              <a:gd name="T42" fmla="*/ 190 w 256"/>
              <a:gd name="T43" fmla="*/ 5 h 256"/>
              <a:gd name="T44" fmla="*/ 192 w 256"/>
              <a:gd name="T45" fmla="*/ 12 h 256"/>
              <a:gd name="T46" fmla="*/ 192 w 256"/>
              <a:gd name="T47" fmla="*/ 48 h 256"/>
              <a:gd name="T48" fmla="*/ 192 w 256"/>
              <a:gd name="T49" fmla="*/ 232 h 256"/>
              <a:gd name="T50" fmla="*/ 192 w 256"/>
              <a:gd name="T51" fmla="*/ 244 h 256"/>
              <a:gd name="T52" fmla="*/ 76 w 256"/>
              <a:gd name="T53" fmla="*/ 256 h 256"/>
              <a:gd name="T54" fmla="*/ 64 w 256"/>
              <a:gd name="T55" fmla="*/ 236 h 256"/>
              <a:gd name="T56" fmla="*/ 64 w 256"/>
              <a:gd name="T57" fmla="*/ 172 h 256"/>
              <a:gd name="T58" fmla="*/ 192 w 256"/>
              <a:gd name="T59" fmla="*/ 148 h 256"/>
              <a:gd name="T60" fmla="*/ 168 w 256"/>
              <a:gd name="T61" fmla="*/ 172 h 256"/>
              <a:gd name="T62" fmla="*/ 88 w 256"/>
              <a:gd name="T63" fmla="*/ 184 h 256"/>
              <a:gd name="T64" fmla="*/ 168 w 256"/>
              <a:gd name="T65" fmla="*/ 172 h 256"/>
              <a:gd name="T66" fmla="*/ 88 w 256"/>
              <a:gd name="T67" fmla="*/ 196 h 256"/>
              <a:gd name="T68" fmla="*/ 168 w 256"/>
              <a:gd name="T69" fmla="*/ 208 h 256"/>
              <a:gd name="T70" fmla="*/ 168 w 256"/>
              <a:gd name="T71" fmla="*/ 220 h 256"/>
              <a:gd name="T72" fmla="*/ 88 w 256"/>
              <a:gd name="T73" fmla="*/ 232 h 256"/>
              <a:gd name="T74" fmla="*/ 168 w 256"/>
              <a:gd name="T75" fmla="*/ 220 h 25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56" h="256">
                <a:moveTo>
                  <a:pt x="244" y="196"/>
                </a:moveTo>
                <a:cubicBezTo>
                  <a:pt x="204" y="196"/>
                  <a:pt x="204" y="196"/>
                  <a:pt x="204" y="196"/>
                </a:cubicBezTo>
                <a:cubicBezTo>
                  <a:pt x="204" y="184"/>
                  <a:pt x="204" y="184"/>
                  <a:pt x="204" y="184"/>
                </a:cubicBezTo>
                <a:cubicBezTo>
                  <a:pt x="204" y="180"/>
                  <a:pt x="204" y="180"/>
                  <a:pt x="204" y="180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04" y="136"/>
                  <a:pt x="204" y="136"/>
                  <a:pt x="204" y="136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52" y="180"/>
                  <a:pt x="52" y="180"/>
                  <a:pt x="52" y="180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96"/>
                  <a:pt x="52" y="196"/>
                  <a:pt x="52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36" y="84"/>
                </a:moveTo>
                <a:cubicBezTo>
                  <a:pt x="29" y="84"/>
                  <a:pt x="24" y="89"/>
                  <a:pt x="24" y="96"/>
                </a:cubicBezTo>
                <a:cubicBezTo>
                  <a:pt x="24" y="103"/>
                  <a:pt x="29" y="108"/>
                  <a:pt x="36" y="108"/>
                </a:cubicBezTo>
                <a:cubicBezTo>
                  <a:pt x="43" y="108"/>
                  <a:pt x="48" y="103"/>
                  <a:pt x="48" y="96"/>
                </a:cubicBezTo>
                <a:cubicBezTo>
                  <a:pt x="48" y="89"/>
                  <a:pt x="43" y="84"/>
                  <a:pt x="36" y="84"/>
                </a:cubicBezTo>
                <a:moveTo>
                  <a:pt x="19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10"/>
                  <a:pt x="64" y="9"/>
                  <a:pt x="65" y="7"/>
                </a:cubicBezTo>
                <a:cubicBezTo>
                  <a:pt x="67" y="3"/>
                  <a:pt x="71" y="0"/>
                  <a:pt x="76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0"/>
                  <a:pt x="180" y="0"/>
                  <a:pt x="181" y="0"/>
                </a:cubicBezTo>
                <a:cubicBezTo>
                  <a:pt x="181" y="0"/>
                  <a:pt x="182" y="0"/>
                  <a:pt x="182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4" y="1"/>
                  <a:pt x="185" y="1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7" y="2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9" y="4"/>
                  <a:pt x="189" y="5"/>
                  <a:pt x="190" y="5"/>
                </a:cubicBezTo>
                <a:cubicBezTo>
                  <a:pt x="190" y="5"/>
                  <a:pt x="190" y="5"/>
                  <a:pt x="190" y="5"/>
                </a:cubicBezTo>
                <a:cubicBezTo>
                  <a:pt x="191" y="7"/>
                  <a:pt x="192" y="9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lnTo>
                  <a:pt x="192" y="48"/>
                </a:lnTo>
                <a:close/>
                <a:moveTo>
                  <a:pt x="192" y="172"/>
                </a:moveTo>
                <a:cubicBezTo>
                  <a:pt x="192" y="232"/>
                  <a:pt x="192" y="232"/>
                  <a:pt x="192" y="232"/>
                </a:cubicBezTo>
                <a:cubicBezTo>
                  <a:pt x="192" y="236"/>
                  <a:pt x="192" y="236"/>
                  <a:pt x="192" y="236"/>
                </a:cubicBez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76" y="256"/>
                  <a:pt x="76" y="256"/>
                  <a:pt x="76" y="256"/>
                </a:cubicBezTo>
                <a:cubicBezTo>
                  <a:pt x="69" y="256"/>
                  <a:pt x="64" y="251"/>
                  <a:pt x="64" y="244"/>
                </a:cubicBezTo>
                <a:cubicBezTo>
                  <a:pt x="64" y="236"/>
                  <a:pt x="64" y="236"/>
                  <a:pt x="64" y="236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64" y="148"/>
                  <a:pt x="64" y="148"/>
                  <a:pt x="64" y="148"/>
                </a:cubicBezTo>
                <a:cubicBezTo>
                  <a:pt x="192" y="148"/>
                  <a:pt x="192" y="148"/>
                  <a:pt x="192" y="148"/>
                </a:cubicBezTo>
                <a:lnTo>
                  <a:pt x="192" y="172"/>
                </a:lnTo>
                <a:close/>
                <a:moveTo>
                  <a:pt x="168" y="172"/>
                </a:moveTo>
                <a:cubicBezTo>
                  <a:pt x="88" y="172"/>
                  <a:pt x="88" y="172"/>
                  <a:pt x="88" y="172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168" y="184"/>
                  <a:pt x="168" y="184"/>
                  <a:pt x="168" y="184"/>
                </a:cubicBezTo>
                <a:lnTo>
                  <a:pt x="168" y="172"/>
                </a:lnTo>
                <a:close/>
                <a:moveTo>
                  <a:pt x="168" y="196"/>
                </a:moveTo>
                <a:cubicBezTo>
                  <a:pt x="88" y="196"/>
                  <a:pt x="88" y="196"/>
                  <a:pt x="88" y="196"/>
                </a:cubicBezTo>
                <a:cubicBezTo>
                  <a:pt x="88" y="208"/>
                  <a:pt x="88" y="208"/>
                  <a:pt x="88" y="208"/>
                </a:cubicBezTo>
                <a:cubicBezTo>
                  <a:pt x="168" y="208"/>
                  <a:pt x="168" y="208"/>
                  <a:pt x="168" y="208"/>
                </a:cubicBezTo>
                <a:lnTo>
                  <a:pt x="168" y="196"/>
                </a:lnTo>
                <a:close/>
                <a:moveTo>
                  <a:pt x="168" y="220"/>
                </a:moveTo>
                <a:cubicBezTo>
                  <a:pt x="88" y="220"/>
                  <a:pt x="88" y="220"/>
                  <a:pt x="88" y="220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2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62" name="Freeform 30">
            <a:extLst>
              <a:ext uri="{FF2B5EF4-FFF2-40B4-BE49-F238E27FC236}">
                <a16:creationId xmlns:a16="http://schemas.microsoft.com/office/drawing/2014/main" id="{08A721A4-A649-3C4D-8D9F-BD6E40F0449C}"/>
              </a:ext>
            </a:extLst>
          </p:cNvPr>
          <p:cNvSpPr>
            <a:spLocks noEditPoints="1"/>
          </p:cNvSpPr>
          <p:nvPr/>
        </p:nvSpPr>
        <p:spPr bwMode="auto">
          <a:xfrm>
            <a:off x="7608888" y="3089275"/>
            <a:ext cx="407987" cy="369888"/>
          </a:xfrm>
          <a:custGeom>
            <a:avLst/>
            <a:gdLst>
              <a:gd name="T0" fmla="*/ 253 w 256"/>
              <a:gd name="T1" fmla="*/ 228 h 232"/>
              <a:gd name="T2" fmla="*/ 174 w 256"/>
              <a:gd name="T3" fmla="*/ 135 h 232"/>
              <a:gd name="T4" fmla="*/ 252 w 256"/>
              <a:gd name="T5" fmla="*/ 59 h 232"/>
              <a:gd name="T6" fmla="*/ 256 w 256"/>
              <a:gd name="T7" fmla="*/ 68 h 232"/>
              <a:gd name="T8" fmla="*/ 256 w 256"/>
              <a:gd name="T9" fmla="*/ 220 h 232"/>
              <a:gd name="T10" fmla="*/ 253 w 256"/>
              <a:gd name="T11" fmla="*/ 228 h 232"/>
              <a:gd name="T12" fmla="*/ 4 w 256"/>
              <a:gd name="T13" fmla="*/ 59 h 232"/>
              <a:gd name="T14" fmla="*/ 12 w 256"/>
              <a:gd name="T15" fmla="*/ 56 h 232"/>
              <a:gd name="T16" fmla="*/ 82 w 256"/>
              <a:gd name="T17" fmla="*/ 56 h 232"/>
              <a:gd name="T18" fmla="*/ 100 w 256"/>
              <a:gd name="T19" fmla="*/ 64 h 232"/>
              <a:gd name="T20" fmla="*/ 104 w 256"/>
              <a:gd name="T21" fmla="*/ 64 h 232"/>
              <a:gd name="T22" fmla="*/ 104 w 256"/>
              <a:gd name="T23" fmla="*/ 96 h 232"/>
              <a:gd name="T24" fmla="*/ 128 w 256"/>
              <a:gd name="T25" fmla="*/ 120 h 232"/>
              <a:gd name="T26" fmla="*/ 152 w 256"/>
              <a:gd name="T27" fmla="*/ 96 h 232"/>
              <a:gd name="T28" fmla="*/ 152 w 256"/>
              <a:gd name="T29" fmla="*/ 64 h 232"/>
              <a:gd name="T30" fmla="*/ 156 w 256"/>
              <a:gd name="T31" fmla="*/ 64 h 232"/>
              <a:gd name="T32" fmla="*/ 174 w 256"/>
              <a:gd name="T33" fmla="*/ 56 h 232"/>
              <a:gd name="T34" fmla="*/ 244 w 256"/>
              <a:gd name="T35" fmla="*/ 56 h 232"/>
              <a:gd name="T36" fmla="*/ 252 w 256"/>
              <a:gd name="T37" fmla="*/ 59 h 232"/>
              <a:gd name="T38" fmla="*/ 128 w 256"/>
              <a:gd name="T39" fmla="*/ 156 h 232"/>
              <a:gd name="T40" fmla="*/ 4 w 256"/>
              <a:gd name="T41" fmla="*/ 59 h 232"/>
              <a:gd name="T42" fmla="*/ 156 w 256"/>
              <a:gd name="T43" fmla="*/ 52 h 232"/>
              <a:gd name="T44" fmla="*/ 148 w 256"/>
              <a:gd name="T45" fmla="*/ 48 h 232"/>
              <a:gd name="T46" fmla="*/ 140 w 256"/>
              <a:gd name="T47" fmla="*/ 41 h 232"/>
              <a:gd name="T48" fmla="*/ 140 w 256"/>
              <a:gd name="T49" fmla="*/ 96 h 232"/>
              <a:gd name="T50" fmla="*/ 128 w 256"/>
              <a:gd name="T51" fmla="*/ 108 h 232"/>
              <a:gd name="T52" fmla="*/ 116 w 256"/>
              <a:gd name="T53" fmla="*/ 96 h 232"/>
              <a:gd name="T54" fmla="*/ 116 w 256"/>
              <a:gd name="T55" fmla="*/ 41 h 232"/>
              <a:gd name="T56" fmla="*/ 108 w 256"/>
              <a:gd name="T57" fmla="*/ 48 h 232"/>
              <a:gd name="T58" fmla="*/ 100 w 256"/>
              <a:gd name="T59" fmla="*/ 52 h 232"/>
              <a:gd name="T60" fmla="*/ 88 w 256"/>
              <a:gd name="T61" fmla="*/ 40 h 232"/>
              <a:gd name="T62" fmla="*/ 92 w 256"/>
              <a:gd name="T63" fmla="*/ 32 h 232"/>
              <a:gd name="T64" fmla="*/ 120 w 256"/>
              <a:gd name="T65" fmla="*/ 4 h 232"/>
              <a:gd name="T66" fmla="*/ 128 w 256"/>
              <a:gd name="T67" fmla="*/ 0 h 232"/>
              <a:gd name="T68" fmla="*/ 136 w 256"/>
              <a:gd name="T69" fmla="*/ 4 h 232"/>
              <a:gd name="T70" fmla="*/ 164 w 256"/>
              <a:gd name="T71" fmla="*/ 32 h 232"/>
              <a:gd name="T72" fmla="*/ 168 w 256"/>
              <a:gd name="T73" fmla="*/ 40 h 232"/>
              <a:gd name="T74" fmla="*/ 156 w 256"/>
              <a:gd name="T75" fmla="*/ 52 h 232"/>
              <a:gd name="T76" fmla="*/ 3 w 256"/>
              <a:gd name="T77" fmla="*/ 228 h 232"/>
              <a:gd name="T78" fmla="*/ 0 w 256"/>
              <a:gd name="T79" fmla="*/ 220 h 232"/>
              <a:gd name="T80" fmla="*/ 0 w 256"/>
              <a:gd name="T81" fmla="*/ 68 h 232"/>
              <a:gd name="T82" fmla="*/ 4 w 256"/>
              <a:gd name="T83" fmla="*/ 59 h 232"/>
              <a:gd name="T84" fmla="*/ 82 w 256"/>
              <a:gd name="T85" fmla="*/ 135 h 232"/>
              <a:gd name="T86" fmla="*/ 3 w 256"/>
              <a:gd name="T87" fmla="*/ 228 h 232"/>
              <a:gd name="T88" fmla="*/ 128 w 256"/>
              <a:gd name="T89" fmla="*/ 180 h 232"/>
              <a:gd name="T90" fmla="*/ 161 w 256"/>
              <a:gd name="T91" fmla="*/ 148 h 232"/>
              <a:gd name="T92" fmla="*/ 252 w 256"/>
              <a:gd name="T93" fmla="*/ 229 h 232"/>
              <a:gd name="T94" fmla="*/ 244 w 256"/>
              <a:gd name="T95" fmla="*/ 232 h 232"/>
              <a:gd name="T96" fmla="*/ 12 w 256"/>
              <a:gd name="T97" fmla="*/ 232 h 232"/>
              <a:gd name="T98" fmla="*/ 4 w 256"/>
              <a:gd name="T99" fmla="*/ 229 h 232"/>
              <a:gd name="T100" fmla="*/ 95 w 256"/>
              <a:gd name="T101" fmla="*/ 148 h 232"/>
              <a:gd name="T102" fmla="*/ 128 w 256"/>
              <a:gd name="T103" fmla="*/ 180 h 232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7" y="61"/>
                  <a:pt x="93" y="64"/>
                  <a:pt x="100" y="64"/>
                </a:cubicBezTo>
                <a:cubicBezTo>
                  <a:pt x="101" y="64"/>
                  <a:pt x="103" y="64"/>
                  <a:pt x="104" y="64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109"/>
                  <a:pt x="115" y="120"/>
                  <a:pt x="128" y="120"/>
                </a:cubicBezTo>
                <a:cubicBezTo>
                  <a:pt x="141" y="120"/>
                  <a:pt x="152" y="109"/>
                  <a:pt x="152" y="96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3" y="64"/>
                  <a:pt x="155" y="64"/>
                  <a:pt x="156" y="64"/>
                </a:cubicBezTo>
                <a:cubicBezTo>
                  <a:pt x="163" y="64"/>
                  <a:pt x="169" y="61"/>
                  <a:pt x="17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  <a:cubicBezTo>
                  <a:pt x="121" y="108"/>
                  <a:pt x="116" y="103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63" name="Freeform 31">
            <a:extLst>
              <a:ext uri="{FF2B5EF4-FFF2-40B4-BE49-F238E27FC236}">
                <a16:creationId xmlns:a16="http://schemas.microsoft.com/office/drawing/2014/main" id="{FCAC6DF0-0C44-A743-876E-0BB38DB6BA80}"/>
              </a:ext>
            </a:extLst>
          </p:cNvPr>
          <p:cNvSpPr>
            <a:spLocks noEditPoints="1"/>
          </p:cNvSpPr>
          <p:nvPr/>
        </p:nvSpPr>
        <p:spPr bwMode="auto">
          <a:xfrm>
            <a:off x="6892925" y="3089275"/>
            <a:ext cx="409575" cy="369888"/>
          </a:xfrm>
          <a:custGeom>
            <a:avLst/>
            <a:gdLst>
              <a:gd name="T0" fmla="*/ 253 w 256"/>
              <a:gd name="T1" fmla="*/ 228 h 232"/>
              <a:gd name="T2" fmla="*/ 174 w 256"/>
              <a:gd name="T3" fmla="*/ 135 h 232"/>
              <a:gd name="T4" fmla="*/ 252 w 256"/>
              <a:gd name="T5" fmla="*/ 59 h 232"/>
              <a:gd name="T6" fmla="*/ 256 w 256"/>
              <a:gd name="T7" fmla="*/ 68 h 232"/>
              <a:gd name="T8" fmla="*/ 256 w 256"/>
              <a:gd name="T9" fmla="*/ 220 h 232"/>
              <a:gd name="T10" fmla="*/ 253 w 256"/>
              <a:gd name="T11" fmla="*/ 228 h 232"/>
              <a:gd name="T12" fmla="*/ 4 w 256"/>
              <a:gd name="T13" fmla="*/ 59 h 232"/>
              <a:gd name="T14" fmla="*/ 12 w 256"/>
              <a:gd name="T15" fmla="*/ 56 h 232"/>
              <a:gd name="T16" fmla="*/ 79 w 256"/>
              <a:gd name="T17" fmla="*/ 56 h 232"/>
              <a:gd name="T18" fmla="*/ 76 w 256"/>
              <a:gd name="T19" fmla="*/ 68 h 232"/>
              <a:gd name="T20" fmla="*/ 83 w 256"/>
              <a:gd name="T21" fmla="*/ 85 h 232"/>
              <a:gd name="T22" fmla="*/ 111 w 256"/>
              <a:gd name="T23" fmla="*/ 113 h 232"/>
              <a:gd name="T24" fmla="*/ 128 w 256"/>
              <a:gd name="T25" fmla="*/ 120 h 232"/>
              <a:gd name="T26" fmla="*/ 145 w 256"/>
              <a:gd name="T27" fmla="*/ 113 h 232"/>
              <a:gd name="T28" fmla="*/ 173 w 256"/>
              <a:gd name="T29" fmla="*/ 85 h 232"/>
              <a:gd name="T30" fmla="*/ 180 w 256"/>
              <a:gd name="T31" fmla="*/ 68 h 232"/>
              <a:gd name="T32" fmla="*/ 177 w 256"/>
              <a:gd name="T33" fmla="*/ 56 h 232"/>
              <a:gd name="T34" fmla="*/ 244 w 256"/>
              <a:gd name="T35" fmla="*/ 56 h 232"/>
              <a:gd name="T36" fmla="*/ 252 w 256"/>
              <a:gd name="T37" fmla="*/ 59 h 232"/>
              <a:gd name="T38" fmla="*/ 128 w 256"/>
              <a:gd name="T39" fmla="*/ 156 h 232"/>
              <a:gd name="T40" fmla="*/ 4 w 256"/>
              <a:gd name="T41" fmla="*/ 59 h 232"/>
              <a:gd name="T42" fmla="*/ 136 w 256"/>
              <a:gd name="T43" fmla="*/ 104 h 232"/>
              <a:gd name="T44" fmla="*/ 128 w 256"/>
              <a:gd name="T45" fmla="*/ 108 h 232"/>
              <a:gd name="T46" fmla="*/ 120 w 256"/>
              <a:gd name="T47" fmla="*/ 104 h 232"/>
              <a:gd name="T48" fmla="*/ 92 w 256"/>
              <a:gd name="T49" fmla="*/ 76 h 232"/>
              <a:gd name="T50" fmla="*/ 88 w 256"/>
              <a:gd name="T51" fmla="*/ 68 h 232"/>
              <a:gd name="T52" fmla="*/ 100 w 256"/>
              <a:gd name="T53" fmla="*/ 56 h 232"/>
              <a:gd name="T54" fmla="*/ 108 w 256"/>
              <a:gd name="T55" fmla="*/ 60 h 232"/>
              <a:gd name="T56" fmla="*/ 116 w 256"/>
              <a:gd name="T57" fmla="*/ 67 h 232"/>
              <a:gd name="T58" fmla="*/ 116 w 256"/>
              <a:gd name="T59" fmla="*/ 12 h 232"/>
              <a:gd name="T60" fmla="*/ 128 w 256"/>
              <a:gd name="T61" fmla="*/ 0 h 232"/>
              <a:gd name="T62" fmla="*/ 140 w 256"/>
              <a:gd name="T63" fmla="*/ 12 h 232"/>
              <a:gd name="T64" fmla="*/ 140 w 256"/>
              <a:gd name="T65" fmla="*/ 67 h 232"/>
              <a:gd name="T66" fmla="*/ 148 w 256"/>
              <a:gd name="T67" fmla="*/ 60 h 232"/>
              <a:gd name="T68" fmla="*/ 156 w 256"/>
              <a:gd name="T69" fmla="*/ 56 h 232"/>
              <a:gd name="T70" fmla="*/ 168 w 256"/>
              <a:gd name="T71" fmla="*/ 68 h 232"/>
              <a:gd name="T72" fmla="*/ 164 w 256"/>
              <a:gd name="T73" fmla="*/ 76 h 232"/>
              <a:gd name="T74" fmla="*/ 136 w 256"/>
              <a:gd name="T75" fmla="*/ 104 h 232"/>
              <a:gd name="T76" fmla="*/ 3 w 256"/>
              <a:gd name="T77" fmla="*/ 228 h 232"/>
              <a:gd name="T78" fmla="*/ 0 w 256"/>
              <a:gd name="T79" fmla="*/ 220 h 232"/>
              <a:gd name="T80" fmla="*/ 0 w 256"/>
              <a:gd name="T81" fmla="*/ 68 h 232"/>
              <a:gd name="T82" fmla="*/ 4 w 256"/>
              <a:gd name="T83" fmla="*/ 59 h 232"/>
              <a:gd name="T84" fmla="*/ 82 w 256"/>
              <a:gd name="T85" fmla="*/ 135 h 232"/>
              <a:gd name="T86" fmla="*/ 3 w 256"/>
              <a:gd name="T87" fmla="*/ 228 h 232"/>
              <a:gd name="T88" fmla="*/ 128 w 256"/>
              <a:gd name="T89" fmla="*/ 180 h 232"/>
              <a:gd name="T90" fmla="*/ 161 w 256"/>
              <a:gd name="T91" fmla="*/ 148 h 232"/>
              <a:gd name="T92" fmla="*/ 252 w 256"/>
              <a:gd name="T93" fmla="*/ 229 h 232"/>
              <a:gd name="T94" fmla="*/ 244 w 256"/>
              <a:gd name="T95" fmla="*/ 232 h 232"/>
              <a:gd name="T96" fmla="*/ 12 w 256"/>
              <a:gd name="T97" fmla="*/ 232 h 232"/>
              <a:gd name="T98" fmla="*/ 4 w 256"/>
              <a:gd name="T99" fmla="*/ 229 h 232"/>
              <a:gd name="T100" fmla="*/ 95 w 256"/>
              <a:gd name="T101" fmla="*/ 148 h 232"/>
              <a:gd name="T102" fmla="*/ 128 w 256"/>
              <a:gd name="T103" fmla="*/ 180 h 232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79" y="56"/>
                  <a:pt x="79" y="56"/>
                  <a:pt x="79" y="56"/>
                </a:cubicBezTo>
                <a:cubicBezTo>
                  <a:pt x="77" y="60"/>
                  <a:pt x="76" y="64"/>
                  <a:pt x="76" y="68"/>
                </a:cubicBezTo>
                <a:cubicBezTo>
                  <a:pt x="76" y="75"/>
                  <a:pt x="79" y="81"/>
                  <a:pt x="83" y="85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5" y="117"/>
                  <a:pt x="121" y="120"/>
                  <a:pt x="128" y="120"/>
                </a:cubicBezTo>
                <a:cubicBezTo>
                  <a:pt x="135" y="120"/>
                  <a:pt x="141" y="117"/>
                  <a:pt x="145" y="113"/>
                </a:cubicBezTo>
                <a:cubicBezTo>
                  <a:pt x="173" y="85"/>
                  <a:pt x="173" y="85"/>
                  <a:pt x="173" y="85"/>
                </a:cubicBezTo>
                <a:cubicBezTo>
                  <a:pt x="177" y="81"/>
                  <a:pt x="180" y="75"/>
                  <a:pt x="180" y="68"/>
                </a:cubicBezTo>
                <a:cubicBezTo>
                  <a:pt x="180" y="64"/>
                  <a:pt x="179" y="60"/>
                  <a:pt x="177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36" y="104"/>
                </a:moveTo>
                <a:cubicBezTo>
                  <a:pt x="134" y="107"/>
                  <a:pt x="131" y="108"/>
                  <a:pt x="128" y="108"/>
                </a:cubicBezTo>
                <a:cubicBezTo>
                  <a:pt x="125" y="108"/>
                  <a:pt x="122" y="107"/>
                  <a:pt x="120" y="104"/>
                </a:cubicBezTo>
                <a:cubicBezTo>
                  <a:pt x="92" y="76"/>
                  <a:pt x="92" y="76"/>
                  <a:pt x="92" y="76"/>
                </a:cubicBezTo>
                <a:cubicBezTo>
                  <a:pt x="89" y="74"/>
                  <a:pt x="88" y="71"/>
                  <a:pt x="88" y="68"/>
                </a:cubicBezTo>
                <a:cubicBezTo>
                  <a:pt x="88" y="61"/>
                  <a:pt x="93" y="56"/>
                  <a:pt x="100" y="56"/>
                </a:cubicBezTo>
                <a:cubicBezTo>
                  <a:pt x="103" y="56"/>
                  <a:pt x="106" y="57"/>
                  <a:pt x="108" y="60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50" y="57"/>
                  <a:pt x="153" y="56"/>
                  <a:pt x="156" y="56"/>
                </a:cubicBezTo>
                <a:cubicBezTo>
                  <a:pt x="163" y="56"/>
                  <a:pt x="168" y="61"/>
                  <a:pt x="168" y="68"/>
                </a:cubicBezTo>
                <a:cubicBezTo>
                  <a:pt x="168" y="71"/>
                  <a:pt x="167" y="74"/>
                  <a:pt x="164" y="76"/>
                </a:cubicBezTo>
                <a:lnTo>
                  <a:pt x="136" y="104"/>
                </a:lnTo>
                <a:close/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64" name="Freeform 32">
            <a:extLst>
              <a:ext uri="{FF2B5EF4-FFF2-40B4-BE49-F238E27FC236}">
                <a16:creationId xmlns:a16="http://schemas.microsoft.com/office/drawing/2014/main" id="{230BAAA3-BE23-0A4C-A536-5F9211BC93F3}"/>
              </a:ext>
            </a:extLst>
          </p:cNvPr>
          <p:cNvSpPr>
            <a:spLocks noEditPoints="1"/>
          </p:cNvSpPr>
          <p:nvPr/>
        </p:nvSpPr>
        <p:spPr bwMode="auto">
          <a:xfrm>
            <a:off x="6178550" y="3133725"/>
            <a:ext cx="407988" cy="280988"/>
          </a:xfrm>
          <a:custGeom>
            <a:avLst/>
            <a:gdLst>
              <a:gd name="T0" fmla="*/ 174 w 256"/>
              <a:gd name="T1" fmla="*/ 79 h 176"/>
              <a:gd name="T2" fmla="*/ 252 w 256"/>
              <a:gd name="T3" fmla="*/ 3 h 176"/>
              <a:gd name="T4" fmla="*/ 256 w 256"/>
              <a:gd name="T5" fmla="*/ 12 h 176"/>
              <a:gd name="T6" fmla="*/ 256 w 256"/>
              <a:gd name="T7" fmla="*/ 164 h 176"/>
              <a:gd name="T8" fmla="*/ 253 w 256"/>
              <a:gd name="T9" fmla="*/ 172 h 176"/>
              <a:gd name="T10" fmla="*/ 174 w 256"/>
              <a:gd name="T11" fmla="*/ 79 h 176"/>
              <a:gd name="T12" fmla="*/ 4 w 256"/>
              <a:gd name="T13" fmla="*/ 3 h 176"/>
              <a:gd name="T14" fmla="*/ 12 w 256"/>
              <a:gd name="T15" fmla="*/ 0 h 176"/>
              <a:gd name="T16" fmla="*/ 244 w 256"/>
              <a:gd name="T17" fmla="*/ 0 h 176"/>
              <a:gd name="T18" fmla="*/ 252 w 256"/>
              <a:gd name="T19" fmla="*/ 3 h 176"/>
              <a:gd name="T20" fmla="*/ 128 w 256"/>
              <a:gd name="T21" fmla="*/ 100 h 176"/>
              <a:gd name="T22" fmla="*/ 4 w 256"/>
              <a:gd name="T23" fmla="*/ 3 h 176"/>
              <a:gd name="T24" fmla="*/ 3 w 256"/>
              <a:gd name="T25" fmla="*/ 172 h 176"/>
              <a:gd name="T26" fmla="*/ 0 w 256"/>
              <a:gd name="T27" fmla="*/ 164 h 176"/>
              <a:gd name="T28" fmla="*/ 0 w 256"/>
              <a:gd name="T29" fmla="*/ 12 h 176"/>
              <a:gd name="T30" fmla="*/ 4 w 256"/>
              <a:gd name="T31" fmla="*/ 3 h 176"/>
              <a:gd name="T32" fmla="*/ 82 w 256"/>
              <a:gd name="T33" fmla="*/ 79 h 176"/>
              <a:gd name="T34" fmla="*/ 3 w 256"/>
              <a:gd name="T35" fmla="*/ 172 h 176"/>
              <a:gd name="T36" fmla="*/ 128 w 256"/>
              <a:gd name="T37" fmla="*/ 124 h 176"/>
              <a:gd name="T38" fmla="*/ 161 w 256"/>
              <a:gd name="T39" fmla="*/ 92 h 176"/>
              <a:gd name="T40" fmla="*/ 252 w 256"/>
              <a:gd name="T41" fmla="*/ 173 h 176"/>
              <a:gd name="T42" fmla="*/ 244 w 256"/>
              <a:gd name="T43" fmla="*/ 176 h 176"/>
              <a:gd name="T44" fmla="*/ 12 w 256"/>
              <a:gd name="T45" fmla="*/ 176 h 176"/>
              <a:gd name="T46" fmla="*/ 4 w 256"/>
              <a:gd name="T47" fmla="*/ 173 h 176"/>
              <a:gd name="T48" fmla="*/ 95 w 256"/>
              <a:gd name="T49" fmla="*/ 92 h 176"/>
              <a:gd name="T50" fmla="*/ 128 w 256"/>
              <a:gd name="T51" fmla="*/ 124 h 17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176">
                <a:moveTo>
                  <a:pt x="174" y="79"/>
                </a:moveTo>
                <a:cubicBezTo>
                  <a:pt x="252" y="3"/>
                  <a:pt x="252" y="3"/>
                  <a:pt x="252" y="3"/>
                </a:cubicBezTo>
                <a:cubicBezTo>
                  <a:pt x="255" y="6"/>
                  <a:pt x="256" y="9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67"/>
                  <a:pt x="255" y="170"/>
                  <a:pt x="253" y="172"/>
                </a:cubicBezTo>
                <a:lnTo>
                  <a:pt x="174" y="79"/>
                </a:lnTo>
                <a:close/>
                <a:moveTo>
                  <a:pt x="4" y="3"/>
                </a:moveTo>
                <a:cubicBezTo>
                  <a:pt x="6" y="1"/>
                  <a:pt x="9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47" y="0"/>
                  <a:pt x="250" y="1"/>
                  <a:pt x="252" y="3"/>
                </a:cubicBezTo>
                <a:cubicBezTo>
                  <a:pt x="128" y="100"/>
                  <a:pt x="128" y="100"/>
                  <a:pt x="128" y="100"/>
                </a:cubicBezTo>
                <a:lnTo>
                  <a:pt x="4" y="3"/>
                </a:lnTo>
                <a:close/>
                <a:moveTo>
                  <a:pt x="3" y="172"/>
                </a:moveTo>
                <a:cubicBezTo>
                  <a:pt x="1" y="170"/>
                  <a:pt x="0" y="167"/>
                  <a:pt x="0" y="16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3"/>
                </a:cubicBezTo>
                <a:cubicBezTo>
                  <a:pt x="82" y="79"/>
                  <a:pt x="82" y="79"/>
                  <a:pt x="82" y="79"/>
                </a:cubicBezTo>
                <a:lnTo>
                  <a:pt x="3" y="172"/>
                </a:lnTo>
                <a:close/>
                <a:moveTo>
                  <a:pt x="128" y="124"/>
                </a:moveTo>
                <a:cubicBezTo>
                  <a:pt x="161" y="92"/>
                  <a:pt x="161" y="92"/>
                  <a:pt x="161" y="92"/>
                </a:cubicBezTo>
                <a:cubicBezTo>
                  <a:pt x="252" y="173"/>
                  <a:pt x="252" y="173"/>
                  <a:pt x="252" y="173"/>
                </a:cubicBezTo>
                <a:cubicBezTo>
                  <a:pt x="250" y="175"/>
                  <a:pt x="247" y="176"/>
                  <a:pt x="244" y="176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9" y="176"/>
                  <a:pt x="6" y="175"/>
                  <a:pt x="4" y="173"/>
                </a:cubicBezTo>
                <a:cubicBezTo>
                  <a:pt x="95" y="92"/>
                  <a:pt x="95" y="92"/>
                  <a:pt x="95" y="92"/>
                </a:cubicBezTo>
                <a:lnTo>
                  <a:pt x="128" y="1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65" name="Freeform 33">
            <a:extLst>
              <a:ext uri="{FF2B5EF4-FFF2-40B4-BE49-F238E27FC236}">
                <a16:creationId xmlns:a16="http://schemas.microsoft.com/office/drawing/2014/main" id="{8F55C19F-B656-6941-AD59-CE1F80BF67EE}"/>
              </a:ext>
            </a:extLst>
          </p:cNvPr>
          <p:cNvSpPr>
            <a:spLocks noEditPoints="1"/>
          </p:cNvSpPr>
          <p:nvPr/>
        </p:nvSpPr>
        <p:spPr bwMode="auto">
          <a:xfrm>
            <a:off x="5462588" y="3095625"/>
            <a:ext cx="409575" cy="357188"/>
          </a:xfrm>
          <a:custGeom>
            <a:avLst/>
            <a:gdLst>
              <a:gd name="T0" fmla="*/ 244 w 256"/>
              <a:gd name="T1" fmla="*/ 224 h 224"/>
              <a:gd name="T2" fmla="*/ 12 w 256"/>
              <a:gd name="T3" fmla="*/ 224 h 224"/>
              <a:gd name="T4" fmla="*/ 0 w 256"/>
              <a:gd name="T5" fmla="*/ 212 h 224"/>
              <a:gd name="T6" fmla="*/ 0 w 256"/>
              <a:gd name="T7" fmla="*/ 12 h 224"/>
              <a:gd name="T8" fmla="*/ 12 w 256"/>
              <a:gd name="T9" fmla="*/ 0 h 224"/>
              <a:gd name="T10" fmla="*/ 244 w 256"/>
              <a:gd name="T11" fmla="*/ 0 h 224"/>
              <a:gd name="T12" fmla="*/ 256 w 256"/>
              <a:gd name="T13" fmla="*/ 12 h 224"/>
              <a:gd name="T14" fmla="*/ 256 w 256"/>
              <a:gd name="T15" fmla="*/ 212 h 224"/>
              <a:gd name="T16" fmla="*/ 244 w 256"/>
              <a:gd name="T17" fmla="*/ 224 h 224"/>
              <a:gd name="T18" fmla="*/ 24 w 256"/>
              <a:gd name="T19" fmla="*/ 12 h 224"/>
              <a:gd name="T20" fmla="*/ 12 w 256"/>
              <a:gd name="T21" fmla="*/ 24 h 224"/>
              <a:gd name="T22" fmla="*/ 24 w 256"/>
              <a:gd name="T23" fmla="*/ 36 h 224"/>
              <a:gd name="T24" fmla="*/ 36 w 256"/>
              <a:gd name="T25" fmla="*/ 24 h 224"/>
              <a:gd name="T26" fmla="*/ 24 w 256"/>
              <a:gd name="T27" fmla="*/ 12 h 224"/>
              <a:gd name="T28" fmla="*/ 60 w 256"/>
              <a:gd name="T29" fmla="*/ 12 h 224"/>
              <a:gd name="T30" fmla="*/ 48 w 256"/>
              <a:gd name="T31" fmla="*/ 24 h 224"/>
              <a:gd name="T32" fmla="*/ 60 w 256"/>
              <a:gd name="T33" fmla="*/ 36 h 224"/>
              <a:gd name="T34" fmla="*/ 72 w 256"/>
              <a:gd name="T35" fmla="*/ 24 h 224"/>
              <a:gd name="T36" fmla="*/ 60 w 256"/>
              <a:gd name="T37" fmla="*/ 12 h 224"/>
              <a:gd name="T38" fmla="*/ 96 w 256"/>
              <a:gd name="T39" fmla="*/ 12 h 224"/>
              <a:gd name="T40" fmla="*/ 84 w 256"/>
              <a:gd name="T41" fmla="*/ 24 h 224"/>
              <a:gd name="T42" fmla="*/ 96 w 256"/>
              <a:gd name="T43" fmla="*/ 36 h 224"/>
              <a:gd name="T44" fmla="*/ 108 w 256"/>
              <a:gd name="T45" fmla="*/ 24 h 224"/>
              <a:gd name="T46" fmla="*/ 96 w 256"/>
              <a:gd name="T47" fmla="*/ 12 h 224"/>
              <a:gd name="T48" fmla="*/ 244 w 256"/>
              <a:gd name="T49" fmla="*/ 48 h 224"/>
              <a:gd name="T50" fmla="*/ 232 w 256"/>
              <a:gd name="T51" fmla="*/ 48 h 224"/>
              <a:gd name="T52" fmla="*/ 24 w 256"/>
              <a:gd name="T53" fmla="*/ 48 h 224"/>
              <a:gd name="T54" fmla="*/ 12 w 256"/>
              <a:gd name="T55" fmla="*/ 48 h 224"/>
              <a:gd name="T56" fmla="*/ 12 w 256"/>
              <a:gd name="T57" fmla="*/ 212 h 224"/>
              <a:gd name="T58" fmla="*/ 244 w 256"/>
              <a:gd name="T59" fmla="*/ 212 h 224"/>
              <a:gd name="T60" fmla="*/ 244 w 256"/>
              <a:gd name="T61" fmla="*/ 48 h 224"/>
              <a:gd name="T62" fmla="*/ 91 w 256"/>
              <a:gd name="T63" fmla="*/ 95 h 224"/>
              <a:gd name="T64" fmla="*/ 108 w 256"/>
              <a:gd name="T65" fmla="*/ 95 h 224"/>
              <a:gd name="T66" fmla="*/ 128 w 256"/>
              <a:gd name="T67" fmla="*/ 115 h 224"/>
              <a:gd name="T68" fmla="*/ 148 w 256"/>
              <a:gd name="T69" fmla="*/ 95 h 224"/>
              <a:gd name="T70" fmla="*/ 165 w 256"/>
              <a:gd name="T71" fmla="*/ 95 h 224"/>
              <a:gd name="T72" fmla="*/ 165 w 256"/>
              <a:gd name="T73" fmla="*/ 112 h 224"/>
              <a:gd name="T74" fmla="*/ 145 w 256"/>
              <a:gd name="T75" fmla="*/ 132 h 224"/>
              <a:gd name="T76" fmla="*/ 165 w 256"/>
              <a:gd name="T77" fmla="*/ 152 h 224"/>
              <a:gd name="T78" fmla="*/ 165 w 256"/>
              <a:gd name="T79" fmla="*/ 169 h 224"/>
              <a:gd name="T80" fmla="*/ 148 w 256"/>
              <a:gd name="T81" fmla="*/ 169 h 224"/>
              <a:gd name="T82" fmla="*/ 128 w 256"/>
              <a:gd name="T83" fmla="*/ 149 h 224"/>
              <a:gd name="T84" fmla="*/ 108 w 256"/>
              <a:gd name="T85" fmla="*/ 169 h 224"/>
              <a:gd name="T86" fmla="*/ 91 w 256"/>
              <a:gd name="T87" fmla="*/ 169 h 224"/>
              <a:gd name="T88" fmla="*/ 91 w 256"/>
              <a:gd name="T89" fmla="*/ 152 h 224"/>
              <a:gd name="T90" fmla="*/ 111 w 256"/>
              <a:gd name="T91" fmla="*/ 132 h 224"/>
              <a:gd name="T92" fmla="*/ 91 w 256"/>
              <a:gd name="T93" fmla="*/ 112 h 224"/>
              <a:gd name="T94" fmla="*/ 91 w 256"/>
              <a:gd name="T95" fmla="*/ 95 h 22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1" y="95"/>
                </a:moveTo>
                <a:cubicBezTo>
                  <a:pt x="96" y="91"/>
                  <a:pt x="104" y="91"/>
                  <a:pt x="108" y="9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48" y="95"/>
                  <a:pt x="148" y="95"/>
                  <a:pt x="148" y="95"/>
                </a:cubicBezTo>
                <a:cubicBezTo>
                  <a:pt x="152" y="91"/>
                  <a:pt x="160" y="91"/>
                  <a:pt x="165" y="95"/>
                </a:cubicBezTo>
                <a:cubicBezTo>
                  <a:pt x="169" y="100"/>
                  <a:pt x="169" y="108"/>
                  <a:pt x="165" y="11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169" y="156"/>
                  <a:pt x="169" y="164"/>
                  <a:pt x="165" y="169"/>
                </a:cubicBezTo>
                <a:cubicBezTo>
                  <a:pt x="160" y="173"/>
                  <a:pt x="152" y="173"/>
                  <a:pt x="148" y="169"/>
                </a:cubicBezTo>
                <a:cubicBezTo>
                  <a:pt x="128" y="149"/>
                  <a:pt x="128" y="149"/>
                  <a:pt x="128" y="149"/>
                </a:cubicBezTo>
                <a:cubicBezTo>
                  <a:pt x="108" y="169"/>
                  <a:pt x="108" y="169"/>
                  <a:pt x="108" y="169"/>
                </a:cubicBezTo>
                <a:cubicBezTo>
                  <a:pt x="104" y="173"/>
                  <a:pt x="96" y="173"/>
                  <a:pt x="91" y="169"/>
                </a:cubicBezTo>
                <a:cubicBezTo>
                  <a:pt x="87" y="164"/>
                  <a:pt x="87" y="156"/>
                  <a:pt x="91" y="15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87" y="108"/>
                  <a:pt x="87" y="100"/>
                  <a:pt x="91" y="9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66" name="Freeform 34">
            <a:extLst>
              <a:ext uri="{FF2B5EF4-FFF2-40B4-BE49-F238E27FC236}">
                <a16:creationId xmlns:a16="http://schemas.microsoft.com/office/drawing/2014/main" id="{7DB8194E-B32B-2847-B19C-7F5E0B9DC4C6}"/>
              </a:ext>
            </a:extLst>
          </p:cNvPr>
          <p:cNvSpPr>
            <a:spLocks noEditPoints="1"/>
          </p:cNvSpPr>
          <p:nvPr/>
        </p:nvSpPr>
        <p:spPr bwMode="auto">
          <a:xfrm>
            <a:off x="4748213" y="3095625"/>
            <a:ext cx="407987" cy="357188"/>
          </a:xfrm>
          <a:custGeom>
            <a:avLst/>
            <a:gdLst>
              <a:gd name="T0" fmla="*/ 244 w 256"/>
              <a:gd name="T1" fmla="*/ 224 h 224"/>
              <a:gd name="T2" fmla="*/ 12 w 256"/>
              <a:gd name="T3" fmla="*/ 224 h 224"/>
              <a:gd name="T4" fmla="*/ 0 w 256"/>
              <a:gd name="T5" fmla="*/ 212 h 224"/>
              <a:gd name="T6" fmla="*/ 0 w 256"/>
              <a:gd name="T7" fmla="*/ 12 h 224"/>
              <a:gd name="T8" fmla="*/ 12 w 256"/>
              <a:gd name="T9" fmla="*/ 0 h 224"/>
              <a:gd name="T10" fmla="*/ 244 w 256"/>
              <a:gd name="T11" fmla="*/ 0 h 224"/>
              <a:gd name="T12" fmla="*/ 256 w 256"/>
              <a:gd name="T13" fmla="*/ 12 h 224"/>
              <a:gd name="T14" fmla="*/ 256 w 256"/>
              <a:gd name="T15" fmla="*/ 212 h 224"/>
              <a:gd name="T16" fmla="*/ 244 w 256"/>
              <a:gd name="T17" fmla="*/ 224 h 224"/>
              <a:gd name="T18" fmla="*/ 24 w 256"/>
              <a:gd name="T19" fmla="*/ 12 h 224"/>
              <a:gd name="T20" fmla="*/ 12 w 256"/>
              <a:gd name="T21" fmla="*/ 24 h 224"/>
              <a:gd name="T22" fmla="*/ 24 w 256"/>
              <a:gd name="T23" fmla="*/ 36 h 224"/>
              <a:gd name="T24" fmla="*/ 36 w 256"/>
              <a:gd name="T25" fmla="*/ 24 h 224"/>
              <a:gd name="T26" fmla="*/ 24 w 256"/>
              <a:gd name="T27" fmla="*/ 12 h 224"/>
              <a:gd name="T28" fmla="*/ 60 w 256"/>
              <a:gd name="T29" fmla="*/ 12 h 224"/>
              <a:gd name="T30" fmla="*/ 48 w 256"/>
              <a:gd name="T31" fmla="*/ 24 h 224"/>
              <a:gd name="T32" fmla="*/ 60 w 256"/>
              <a:gd name="T33" fmla="*/ 36 h 224"/>
              <a:gd name="T34" fmla="*/ 72 w 256"/>
              <a:gd name="T35" fmla="*/ 24 h 224"/>
              <a:gd name="T36" fmla="*/ 60 w 256"/>
              <a:gd name="T37" fmla="*/ 12 h 224"/>
              <a:gd name="T38" fmla="*/ 96 w 256"/>
              <a:gd name="T39" fmla="*/ 12 h 224"/>
              <a:gd name="T40" fmla="*/ 84 w 256"/>
              <a:gd name="T41" fmla="*/ 24 h 224"/>
              <a:gd name="T42" fmla="*/ 96 w 256"/>
              <a:gd name="T43" fmla="*/ 36 h 224"/>
              <a:gd name="T44" fmla="*/ 108 w 256"/>
              <a:gd name="T45" fmla="*/ 24 h 224"/>
              <a:gd name="T46" fmla="*/ 96 w 256"/>
              <a:gd name="T47" fmla="*/ 12 h 224"/>
              <a:gd name="T48" fmla="*/ 244 w 256"/>
              <a:gd name="T49" fmla="*/ 48 h 224"/>
              <a:gd name="T50" fmla="*/ 232 w 256"/>
              <a:gd name="T51" fmla="*/ 48 h 224"/>
              <a:gd name="T52" fmla="*/ 24 w 256"/>
              <a:gd name="T53" fmla="*/ 48 h 224"/>
              <a:gd name="T54" fmla="*/ 12 w 256"/>
              <a:gd name="T55" fmla="*/ 48 h 224"/>
              <a:gd name="T56" fmla="*/ 12 w 256"/>
              <a:gd name="T57" fmla="*/ 212 h 224"/>
              <a:gd name="T58" fmla="*/ 244 w 256"/>
              <a:gd name="T59" fmla="*/ 212 h 224"/>
              <a:gd name="T60" fmla="*/ 244 w 256"/>
              <a:gd name="T61" fmla="*/ 48 h 224"/>
              <a:gd name="T62" fmla="*/ 92 w 256"/>
              <a:gd name="T63" fmla="*/ 120 h 224"/>
              <a:gd name="T64" fmla="*/ 100 w 256"/>
              <a:gd name="T65" fmla="*/ 124 h 224"/>
              <a:gd name="T66" fmla="*/ 116 w 256"/>
              <a:gd name="T67" fmla="*/ 139 h 224"/>
              <a:gd name="T68" fmla="*/ 156 w 256"/>
              <a:gd name="T69" fmla="*/ 100 h 224"/>
              <a:gd name="T70" fmla="*/ 164 w 256"/>
              <a:gd name="T71" fmla="*/ 96 h 224"/>
              <a:gd name="T72" fmla="*/ 176 w 256"/>
              <a:gd name="T73" fmla="*/ 108 h 224"/>
              <a:gd name="T74" fmla="*/ 172 w 256"/>
              <a:gd name="T75" fmla="*/ 116 h 224"/>
              <a:gd name="T76" fmla="*/ 124 w 256"/>
              <a:gd name="T77" fmla="*/ 164 h 224"/>
              <a:gd name="T78" fmla="*/ 116 w 256"/>
              <a:gd name="T79" fmla="*/ 168 h 224"/>
              <a:gd name="T80" fmla="*/ 108 w 256"/>
              <a:gd name="T81" fmla="*/ 164 h 224"/>
              <a:gd name="T82" fmla="*/ 84 w 256"/>
              <a:gd name="T83" fmla="*/ 140 h 224"/>
              <a:gd name="T84" fmla="*/ 80 w 256"/>
              <a:gd name="T85" fmla="*/ 132 h 224"/>
              <a:gd name="T86" fmla="*/ 92 w 256"/>
              <a:gd name="T87" fmla="*/ 120 h 2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2" y="120"/>
                </a:moveTo>
                <a:cubicBezTo>
                  <a:pt x="95" y="120"/>
                  <a:pt x="98" y="121"/>
                  <a:pt x="100" y="124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8" y="97"/>
                  <a:pt x="161" y="96"/>
                  <a:pt x="164" y="96"/>
                </a:cubicBezTo>
                <a:cubicBezTo>
                  <a:pt x="171" y="96"/>
                  <a:pt x="176" y="101"/>
                  <a:pt x="176" y="108"/>
                </a:cubicBezTo>
                <a:cubicBezTo>
                  <a:pt x="176" y="111"/>
                  <a:pt x="175" y="114"/>
                  <a:pt x="172" y="116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2" y="167"/>
                  <a:pt x="119" y="168"/>
                  <a:pt x="116" y="168"/>
                </a:cubicBezTo>
                <a:cubicBezTo>
                  <a:pt x="113" y="168"/>
                  <a:pt x="110" y="167"/>
                  <a:pt x="108" y="164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1" y="138"/>
                  <a:pt x="80" y="135"/>
                  <a:pt x="80" y="132"/>
                </a:cubicBezTo>
                <a:cubicBezTo>
                  <a:pt x="80" y="125"/>
                  <a:pt x="85" y="120"/>
                  <a:pt x="92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67" name="Freeform 35">
            <a:extLst>
              <a:ext uri="{FF2B5EF4-FFF2-40B4-BE49-F238E27FC236}">
                <a16:creationId xmlns:a16="http://schemas.microsoft.com/office/drawing/2014/main" id="{A2E14A6C-4F0C-9D41-BECC-8A1C37E14F28}"/>
              </a:ext>
            </a:extLst>
          </p:cNvPr>
          <p:cNvSpPr>
            <a:spLocks noEditPoints="1"/>
          </p:cNvSpPr>
          <p:nvPr/>
        </p:nvSpPr>
        <p:spPr bwMode="auto">
          <a:xfrm>
            <a:off x="4032250" y="3095625"/>
            <a:ext cx="407988" cy="357188"/>
          </a:xfrm>
          <a:custGeom>
            <a:avLst/>
            <a:gdLst>
              <a:gd name="T0" fmla="*/ 244 w 256"/>
              <a:gd name="T1" fmla="*/ 224 h 224"/>
              <a:gd name="T2" fmla="*/ 12 w 256"/>
              <a:gd name="T3" fmla="*/ 224 h 224"/>
              <a:gd name="T4" fmla="*/ 0 w 256"/>
              <a:gd name="T5" fmla="*/ 212 h 224"/>
              <a:gd name="T6" fmla="*/ 0 w 256"/>
              <a:gd name="T7" fmla="*/ 12 h 224"/>
              <a:gd name="T8" fmla="*/ 12 w 256"/>
              <a:gd name="T9" fmla="*/ 0 h 224"/>
              <a:gd name="T10" fmla="*/ 244 w 256"/>
              <a:gd name="T11" fmla="*/ 0 h 224"/>
              <a:gd name="T12" fmla="*/ 256 w 256"/>
              <a:gd name="T13" fmla="*/ 12 h 224"/>
              <a:gd name="T14" fmla="*/ 256 w 256"/>
              <a:gd name="T15" fmla="*/ 212 h 224"/>
              <a:gd name="T16" fmla="*/ 244 w 256"/>
              <a:gd name="T17" fmla="*/ 224 h 224"/>
              <a:gd name="T18" fmla="*/ 24 w 256"/>
              <a:gd name="T19" fmla="*/ 12 h 224"/>
              <a:gd name="T20" fmla="*/ 12 w 256"/>
              <a:gd name="T21" fmla="*/ 24 h 224"/>
              <a:gd name="T22" fmla="*/ 24 w 256"/>
              <a:gd name="T23" fmla="*/ 36 h 224"/>
              <a:gd name="T24" fmla="*/ 36 w 256"/>
              <a:gd name="T25" fmla="*/ 24 h 224"/>
              <a:gd name="T26" fmla="*/ 24 w 256"/>
              <a:gd name="T27" fmla="*/ 12 h 224"/>
              <a:gd name="T28" fmla="*/ 60 w 256"/>
              <a:gd name="T29" fmla="*/ 12 h 224"/>
              <a:gd name="T30" fmla="*/ 48 w 256"/>
              <a:gd name="T31" fmla="*/ 24 h 224"/>
              <a:gd name="T32" fmla="*/ 60 w 256"/>
              <a:gd name="T33" fmla="*/ 36 h 224"/>
              <a:gd name="T34" fmla="*/ 72 w 256"/>
              <a:gd name="T35" fmla="*/ 24 h 224"/>
              <a:gd name="T36" fmla="*/ 60 w 256"/>
              <a:gd name="T37" fmla="*/ 12 h 224"/>
              <a:gd name="T38" fmla="*/ 96 w 256"/>
              <a:gd name="T39" fmla="*/ 12 h 224"/>
              <a:gd name="T40" fmla="*/ 84 w 256"/>
              <a:gd name="T41" fmla="*/ 24 h 224"/>
              <a:gd name="T42" fmla="*/ 96 w 256"/>
              <a:gd name="T43" fmla="*/ 36 h 224"/>
              <a:gd name="T44" fmla="*/ 108 w 256"/>
              <a:gd name="T45" fmla="*/ 24 h 224"/>
              <a:gd name="T46" fmla="*/ 96 w 256"/>
              <a:gd name="T47" fmla="*/ 12 h 224"/>
              <a:gd name="T48" fmla="*/ 244 w 256"/>
              <a:gd name="T49" fmla="*/ 48 h 224"/>
              <a:gd name="T50" fmla="*/ 232 w 256"/>
              <a:gd name="T51" fmla="*/ 48 h 224"/>
              <a:gd name="T52" fmla="*/ 24 w 256"/>
              <a:gd name="T53" fmla="*/ 48 h 224"/>
              <a:gd name="T54" fmla="*/ 12 w 256"/>
              <a:gd name="T55" fmla="*/ 48 h 224"/>
              <a:gd name="T56" fmla="*/ 12 w 256"/>
              <a:gd name="T57" fmla="*/ 212 h 224"/>
              <a:gd name="T58" fmla="*/ 244 w 256"/>
              <a:gd name="T59" fmla="*/ 212 h 224"/>
              <a:gd name="T60" fmla="*/ 244 w 256"/>
              <a:gd name="T61" fmla="*/ 48 h 224"/>
              <a:gd name="T62" fmla="*/ 88 w 256"/>
              <a:gd name="T63" fmla="*/ 120 h 224"/>
              <a:gd name="T64" fmla="*/ 116 w 256"/>
              <a:gd name="T65" fmla="*/ 120 h 224"/>
              <a:gd name="T66" fmla="*/ 140 w 256"/>
              <a:gd name="T67" fmla="*/ 120 h 224"/>
              <a:gd name="T68" fmla="*/ 168 w 256"/>
              <a:gd name="T69" fmla="*/ 120 h 224"/>
              <a:gd name="T70" fmla="*/ 180 w 256"/>
              <a:gd name="T71" fmla="*/ 132 h 224"/>
              <a:gd name="T72" fmla="*/ 168 w 256"/>
              <a:gd name="T73" fmla="*/ 144 h 224"/>
              <a:gd name="T74" fmla="*/ 104 w 256"/>
              <a:gd name="T75" fmla="*/ 144 h 224"/>
              <a:gd name="T76" fmla="*/ 88 w 256"/>
              <a:gd name="T77" fmla="*/ 144 h 224"/>
              <a:gd name="T78" fmla="*/ 76 w 256"/>
              <a:gd name="T79" fmla="*/ 132 h 224"/>
              <a:gd name="T80" fmla="*/ 88 w 256"/>
              <a:gd name="T81" fmla="*/ 120 h 22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68" name="Freeform 36">
            <a:extLst>
              <a:ext uri="{FF2B5EF4-FFF2-40B4-BE49-F238E27FC236}">
                <a16:creationId xmlns:a16="http://schemas.microsoft.com/office/drawing/2014/main" id="{0266905C-D5DC-314C-8D83-E73419B15BB8}"/>
              </a:ext>
            </a:extLst>
          </p:cNvPr>
          <p:cNvSpPr>
            <a:spLocks noEditPoints="1"/>
          </p:cNvSpPr>
          <p:nvPr/>
        </p:nvSpPr>
        <p:spPr bwMode="auto">
          <a:xfrm>
            <a:off x="3316288" y="3095625"/>
            <a:ext cx="409575" cy="357188"/>
          </a:xfrm>
          <a:custGeom>
            <a:avLst/>
            <a:gdLst>
              <a:gd name="T0" fmla="*/ 244 w 256"/>
              <a:gd name="T1" fmla="*/ 224 h 224"/>
              <a:gd name="T2" fmla="*/ 12 w 256"/>
              <a:gd name="T3" fmla="*/ 224 h 224"/>
              <a:gd name="T4" fmla="*/ 0 w 256"/>
              <a:gd name="T5" fmla="*/ 212 h 224"/>
              <a:gd name="T6" fmla="*/ 0 w 256"/>
              <a:gd name="T7" fmla="*/ 12 h 224"/>
              <a:gd name="T8" fmla="*/ 12 w 256"/>
              <a:gd name="T9" fmla="*/ 0 h 224"/>
              <a:gd name="T10" fmla="*/ 244 w 256"/>
              <a:gd name="T11" fmla="*/ 0 h 224"/>
              <a:gd name="T12" fmla="*/ 256 w 256"/>
              <a:gd name="T13" fmla="*/ 12 h 224"/>
              <a:gd name="T14" fmla="*/ 256 w 256"/>
              <a:gd name="T15" fmla="*/ 212 h 224"/>
              <a:gd name="T16" fmla="*/ 244 w 256"/>
              <a:gd name="T17" fmla="*/ 224 h 224"/>
              <a:gd name="T18" fmla="*/ 24 w 256"/>
              <a:gd name="T19" fmla="*/ 12 h 224"/>
              <a:gd name="T20" fmla="*/ 12 w 256"/>
              <a:gd name="T21" fmla="*/ 24 h 224"/>
              <a:gd name="T22" fmla="*/ 24 w 256"/>
              <a:gd name="T23" fmla="*/ 36 h 224"/>
              <a:gd name="T24" fmla="*/ 36 w 256"/>
              <a:gd name="T25" fmla="*/ 24 h 224"/>
              <a:gd name="T26" fmla="*/ 24 w 256"/>
              <a:gd name="T27" fmla="*/ 12 h 224"/>
              <a:gd name="T28" fmla="*/ 60 w 256"/>
              <a:gd name="T29" fmla="*/ 12 h 224"/>
              <a:gd name="T30" fmla="*/ 48 w 256"/>
              <a:gd name="T31" fmla="*/ 24 h 224"/>
              <a:gd name="T32" fmla="*/ 60 w 256"/>
              <a:gd name="T33" fmla="*/ 36 h 224"/>
              <a:gd name="T34" fmla="*/ 72 w 256"/>
              <a:gd name="T35" fmla="*/ 24 h 224"/>
              <a:gd name="T36" fmla="*/ 60 w 256"/>
              <a:gd name="T37" fmla="*/ 12 h 224"/>
              <a:gd name="T38" fmla="*/ 96 w 256"/>
              <a:gd name="T39" fmla="*/ 12 h 224"/>
              <a:gd name="T40" fmla="*/ 84 w 256"/>
              <a:gd name="T41" fmla="*/ 24 h 224"/>
              <a:gd name="T42" fmla="*/ 96 w 256"/>
              <a:gd name="T43" fmla="*/ 36 h 224"/>
              <a:gd name="T44" fmla="*/ 108 w 256"/>
              <a:gd name="T45" fmla="*/ 24 h 224"/>
              <a:gd name="T46" fmla="*/ 96 w 256"/>
              <a:gd name="T47" fmla="*/ 12 h 224"/>
              <a:gd name="T48" fmla="*/ 244 w 256"/>
              <a:gd name="T49" fmla="*/ 48 h 224"/>
              <a:gd name="T50" fmla="*/ 232 w 256"/>
              <a:gd name="T51" fmla="*/ 48 h 224"/>
              <a:gd name="T52" fmla="*/ 24 w 256"/>
              <a:gd name="T53" fmla="*/ 48 h 224"/>
              <a:gd name="T54" fmla="*/ 12 w 256"/>
              <a:gd name="T55" fmla="*/ 48 h 224"/>
              <a:gd name="T56" fmla="*/ 12 w 256"/>
              <a:gd name="T57" fmla="*/ 212 h 224"/>
              <a:gd name="T58" fmla="*/ 244 w 256"/>
              <a:gd name="T59" fmla="*/ 212 h 224"/>
              <a:gd name="T60" fmla="*/ 244 w 256"/>
              <a:gd name="T61" fmla="*/ 48 h 224"/>
              <a:gd name="T62" fmla="*/ 88 w 256"/>
              <a:gd name="T63" fmla="*/ 120 h 224"/>
              <a:gd name="T64" fmla="*/ 116 w 256"/>
              <a:gd name="T65" fmla="*/ 120 h 224"/>
              <a:gd name="T66" fmla="*/ 116 w 256"/>
              <a:gd name="T67" fmla="*/ 92 h 224"/>
              <a:gd name="T68" fmla="*/ 128 w 256"/>
              <a:gd name="T69" fmla="*/ 80 h 224"/>
              <a:gd name="T70" fmla="*/ 140 w 256"/>
              <a:gd name="T71" fmla="*/ 92 h 224"/>
              <a:gd name="T72" fmla="*/ 140 w 256"/>
              <a:gd name="T73" fmla="*/ 120 h 224"/>
              <a:gd name="T74" fmla="*/ 168 w 256"/>
              <a:gd name="T75" fmla="*/ 120 h 224"/>
              <a:gd name="T76" fmla="*/ 180 w 256"/>
              <a:gd name="T77" fmla="*/ 132 h 224"/>
              <a:gd name="T78" fmla="*/ 168 w 256"/>
              <a:gd name="T79" fmla="*/ 144 h 224"/>
              <a:gd name="T80" fmla="*/ 140 w 256"/>
              <a:gd name="T81" fmla="*/ 144 h 224"/>
              <a:gd name="T82" fmla="*/ 140 w 256"/>
              <a:gd name="T83" fmla="*/ 172 h 224"/>
              <a:gd name="T84" fmla="*/ 128 w 256"/>
              <a:gd name="T85" fmla="*/ 184 h 224"/>
              <a:gd name="T86" fmla="*/ 116 w 256"/>
              <a:gd name="T87" fmla="*/ 172 h 224"/>
              <a:gd name="T88" fmla="*/ 116 w 256"/>
              <a:gd name="T89" fmla="*/ 144 h 224"/>
              <a:gd name="T90" fmla="*/ 88 w 256"/>
              <a:gd name="T91" fmla="*/ 144 h 224"/>
              <a:gd name="T92" fmla="*/ 76 w 256"/>
              <a:gd name="T93" fmla="*/ 132 h 224"/>
              <a:gd name="T94" fmla="*/ 88 w 256"/>
              <a:gd name="T95" fmla="*/ 120 h 22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6" y="85"/>
                  <a:pt x="121" y="80"/>
                  <a:pt x="128" y="80"/>
                </a:cubicBezTo>
                <a:cubicBezTo>
                  <a:pt x="135" y="80"/>
                  <a:pt x="140" y="85"/>
                  <a:pt x="140" y="92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40" y="144"/>
                  <a:pt x="140" y="144"/>
                  <a:pt x="140" y="144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0" y="179"/>
                  <a:pt x="135" y="184"/>
                  <a:pt x="128" y="184"/>
                </a:cubicBezTo>
                <a:cubicBezTo>
                  <a:pt x="121" y="184"/>
                  <a:pt x="116" y="179"/>
                  <a:pt x="116" y="172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69" name="Freeform 37">
            <a:extLst>
              <a:ext uri="{FF2B5EF4-FFF2-40B4-BE49-F238E27FC236}">
                <a16:creationId xmlns:a16="http://schemas.microsoft.com/office/drawing/2014/main" id="{ADA8D776-C745-1B45-AC7E-CC8770FBA0A0}"/>
              </a:ext>
            </a:extLst>
          </p:cNvPr>
          <p:cNvSpPr>
            <a:spLocks noEditPoints="1"/>
          </p:cNvSpPr>
          <p:nvPr/>
        </p:nvSpPr>
        <p:spPr bwMode="auto">
          <a:xfrm>
            <a:off x="2601913" y="3095625"/>
            <a:ext cx="407987" cy="357188"/>
          </a:xfrm>
          <a:custGeom>
            <a:avLst/>
            <a:gdLst>
              <a:gd name="T0" fmla="*/ 244 w 256"/>
              <a:gd name="T1" fmla="*/ 224 h 224"/>
              <a:gd name="T2" fmla="*/ 12 w 256"/>
              <a:gd name="T3" fmla="*/ 224 h 224"/>
              <a:gd name="T4" fmla="*/ 0 w 256"/>
              <a:gd name="T5" fmla="*/ 212 h 224"/>
              <a:gd name="T6" fmla="*/ 0 w 256"/>
              <a:gd name="T7" fmla="*/ 12 h 224"/>
              <a:gd name="T8" fmla="*/ 12 w 256"/>
              <a:gd name="T9" fmla="*/ 0 h 224"/>
              <a:gd name="T10" fmla="*/ 244 w 256"/>
              <a:gd name="T11" fmla="*/ 0 h 224"/>
              <a:gd name="T12" fmla="*/ 256 w 256"/>
              <a:gd name="T13" fmla="*/ 12 h 224"/>
              <a:gd name="T14" fmla="*/ 256 w 256"/>
              <a:gd name="T15" fmla="*/ 212 h 224"/>
              <a:gd name="T16" fmla="*/ 244 w 256"/>
              <a:gd name="T17" fmla="*/ 224 h 224"/>
              <a:gd name="T18" fmla="*/ 196 w 256"/>
              <a:gd name="T19" fmla="*/ 212 h 224"/>
              <a:gd name="T20" fmla="*/ 244 w 256"/>
              <a:gd name="T21" fmla="*/ 212 h 224"/>
              <a:gd name="T22" fmla="*/ 244 w 256"/>
              <a:gd name="T23" fmla="*/ 108 h 224"/>
              <a:gd name="T24" fmla="*/ 240 w 256"/>
              <a:gd name="T25" fmla="*/ 108 h 224"/>
              <a:gd name="T26" fmla="*/ 196 w 256"/>
              <a:gd name="T27" fmla="*/ 108 h 224"/>
              <a:gd name="T28" fmla="*/ 196 w 256"/>
              <a:gd name="T29" fmla="*/ 212 h 224"/>
              <a:gd name="T30" fmla="*/ 72 w 256"/>
              <a:gd name="T31" fmla="*/ 212 h 224"/>
              <a:gd name="T32" fmla="*/ 184 w 256"/>
              <a:gd name="T33" fmla="*/ 212 h 224"/>
              <a:gd name="T34" fmla="*/ 184 w 256"/>
              <a:gd name="T35" fmla="*/ 108 h 224"/>
              <a:gd name="T36" fmla="*/ 72 w 256"/>
              <a:gd name="T37" fmla="*/ 108 h 224"/>
              <a:gd name="T38" fmla="*/ 72 w 256"/>
              <a:gd name="T39" fmla="*/ 212 h 224"/>
              <a:gd name="T40" fmla="*/ 12 w 256"/>
              <a:gd name="T41" fmla="*/ 212 h 224"/>
              <a:gd name="T42" fmla="*/ 60 w 256"/>
              <a:gd name="T43" fmla="*/ 212 h 224"/>
              <a:gd name="T44" fmla="*/ 60 w 256"/>
              <a:gd name="T45" fmla="*/ 108 h 224"/>
              <a:gd name="T46" fmla="*/ 12 w 256"/>
              <a:gd name="T47" fmla="*/ 108 h 224"/>
              <a:gd name="T48" fmla="*/ 12 w 256"/>
              <a:gd name="T49" fmla="*/ 212 h 224"/>
              <a:gd name="T50" fmla="*/ 24 w 256"/>
              <a:gd name="T51" fmla="*/ 12 h 224"/>
              <a:gd name="T52" fmla="*/ 12 w 256"/>
              <a:gd name="T53" fmla="*/ 24 h 224"/>
              <a:gd name="T54" fmla="*/ 24 w 256"/>
              <a:gd name="T55" fmla="*/ 36 h 224"/>
              <a:gd name="T56" fmla="*/ 36 w 256"/>
              <a:gd name="T57" fmla="*/ 24 h 224"/>
              <a:gd name="T58" fmla="*/ 24 w 256"/>
              <a:gd name="T59" fmla="*/ 12 h 224"/>
              <a:gd name="T60" fmla="*/ 60 w 256"/>
              <a:gd name="T61" fmla="*/ 12 h 224"/>
              <a:gd name="T62" fmla="*/ 48 w 256"/>
              <a:gd name="T63" fmla="*/ 24 h 224"/>
              <a:gd name="T64" fmla="*/ 60 w 256"/>
              <a:gd name="T65" fmla="*/ 36 h 224"/>
              <a:gd name="T66" fmla="*/ 72 w 256"/>
              <a:gd name="T67" fmla="*/ 24 h 224"/>
              <a:gd name="T68" fmla="*/ 60 w 256"/>
              <a:gd name="T69" fmla="*/ 12 h 224"/>
              <a:gd name="T70" fmla="*/ 96 w 256"/>
              <a:gd name="T71" fmla="*/ 12 h 224"/>
              <a:gd name="T72" fmla="*/ 84 w 256"/>
              <a:gd name="T73" fmla="*/ 24 h 224"/>
              <a:gd name="T74" fmla="*/ 96 w 256"/>
              <a:gd name="T75" fmla="*/ 36 h 224"/>
              <a:gd name="T76" fmla="*/ 108 w 256"/>
              <a:gd name="T77" fmla="*/ 24 h 224"/>
              <a:gd name="T78" fmla="*/ 96 w 256"/>
              <a:gd name="T79" fmla="*/ 12 h 224"/>
              <a:gd name="T80" fmla="*/ 232 w 256"/>
              <a:gd name="T81" fmla="*/ 48 h 224"/>
              <a:gd name="T82" fmla="*/ 24 w 256"/>
              <a:gd name="T83" fmla="*/ 48 h 224"/>
              <a:gd name="T84" fmla="*/ 12 w 256"/>
              <a:gd name="T85" fmla="*/ 48 h 224"/>
              <a:gd name="T86" fmla="*/ 12 w 256"/>
              <a:gd name="T87" fmla="*/ 96 h 224"/>
              <a:gd name="T88" fmla="*/ 60 w 256"/>
              <a:gd name="T89" fmla="*/ 96 h 224"/>
              <a:gd name="T90" fmla="*/ 72 w 256"/>
              <a:gd name="T91" fmla="*/ 96 h 224"/>
              <a:gd name="T92" fmla="*/ 184 w 256"/>
              <a:gd name="T93" fmla="*/ 96 h 224"/>
              <a:gd name="T94" fmla="*/ 196 w 256"/>
              <a:gd name="T95" fmla="*/ 96 h 224"/>
              <a:gd name="T96" fmla="*/ 240 w 256"/>
              <a:gd name="T97" fmla="*/ 96 h 224"/>
              <a:gd name="T98" fmla="*/ 244 w 256"/>
              <a:gd name="T99" fmla="*/ 96 h 224"/>
              <a:gd name="T100" fmla="*/ 244 w 256"/>
              <a:gd name="T101" fmla="*/ 48 h 224"/>
              <a:gd name="T102" fmla="*/ 232 w 256"/>
              <a:gd name="T103" fmla="*/ 48 h 2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0" y="108"/>
                  <a:pt x="240" y="108"/>
                  <a:pt x="240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7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40" y="96"/>
                  <a:pt x="240" y="96"/>
                  <a:pt x="240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70" name="Freeform 38">
            <a:extLst>
              <a:ext uri="{FF2B5EF4-FFF2-40B4-BE49-F238E27FC236}">
                <a16:creationId xmlns:a16="http://schemas.microsoft.com/office/drawing/2014/main" id="{9AC245BE-DA56-6A4F-A2C6-1772063E126A}"/>
              </a:ext>
            </a:extLst>
          </p:cNvPr>
          <p:cNvSpPr>
            <a:spLocks noEditPoints="1"/>
          </p:cNvSpPr>
          <p:nvPr/>
        </p:nvSpPr>
        <p:spPr bwMode="auto">
          <a:xfrm>
            <a:off x="1885950" y="3095625"/>
            <a:ext cx="409575" cy="357188"/>
          </a:xfrm>
          <a:custGeom>
            <a:avLst/>
            <a:gdLst>
              <a:gd name="T0" fmla="*/ 244 w 256"/>
              <a:gd name="T1" fmla="*/ 224 h 224"/>
              <a:gd name="T2" fmla="*/ 12 w 256"/>
              <a:gd name="T3" fmla="*/ 224 h 224"/>
              <a:gd name="T4" fmla="*/ 0 w 256"/>
              <a:gd name="T5" fmla="*/ 212 h 224"/>
              <a:gd name="T6" fmla="*/ 0 w 256"/>
              <a:gd name="T7" fmla="*/ 12 h 224"/>
              <a:gd name="T8" fmla="*/ 12 w 256"/>
              <a:gd name="T9" fmla="*/ 0 h 224"/>
              <a:gd name="T10" fmla="*/ 244 w 256"/>
              <a:gd name="T11" fmla="*/ 0 h 224"/>
              <a:gd name="T12" fmla="*/ 256 w 256"/>
              <a:gd name="T13" fmla="*/ 12 h 224"/>
              <a:gd name="T14" fmla="*/ 256 w 256"/>
              <a:gd name="T15" fmla="*/ 212 h 224"/>
              <a:gd name="T16" fmla="*/ 244 w 256"/>
              <a:gd name="T17" fmla="*/ 224 h 224"/>
              <a:gd name="T18" fmla="*/ 196 w 256"/>
              <a:gd name="T19" fmla="*/ 212 h 224"/>
              <a:gd name="T20" fmla="*/ 244 w 256"/>
              <a:gd name="T21" fmla="*/ 212 h 224"/>
              <a:gd name="T22" fmla="*/ 244 w 256"/>
              <a:gd name="T23" fmla="*/ 108 h 224"/>
              <a:gd name="T24" fmla="*/ 238 w 256"/>
              <a:gd name="T25" fmla="*/ 108 h 224"/>
              <a:gd name="T26" fmla="*/ 196 w 256"/>
              <a:gd name="T27" fmla="*/ 108 h 224"/>
              <a:gd name="T28" fmla="*/ 196 w 256"/>
              <a:gd name="T29" fmla="*/ 212 h 224"/>
              <a:gd name="T30" fmla="*/ 12 w 256"/>
              <a:gd name="T31" fmla="*/ 212 h 224"/>
              <a:gd name="T32" fmla="*/ 184 w 256"/>
              <a:gd name="T33" fmla="*/ 212 h 224"/>
              <a:gd name="T34" fmla="*/ 184 w 256"/>
              <a:gd name="T35" fmla="*/ 108 h 224"/>
              <a:gd name="T36" fmla="*/ 12 w 256"/>
              <a:gd name="T37" fmla="*/ 108 h 224"/>
              <a:gd name="T38" fmla="*/ 12 w 256"/>
              <a:gd name="T39" fmla="*/ 212 h 224"/>
              <a:gd name="T40" fmla="*/ 24 w 256"/>
              <a:gd name="T41" fmla="*/ 12 h 224"/>
              <a:gd name="T42" fmla="*/ 12 w 256"/>
              <a:gd name="T43" fmla="*/ 24 h 224"/>
              <a:gd name="T44" fmla="*/ 24 w 256"/>
              <a:gd name="T45" fmla="*/ 36 h 224"/>
              <a:gd name="T46" fmla="*/ 36 w 256"/>
              <a:gd name="T47" fmla="*/ 24 h 224"/>
              <a:gd name="T48" fmla="*/ 24 w 256"/>
              <a:gd name="T49" fmla="*/ 12 h 224"/>
              <a:gd name="T50" fmla="*/ 60 w 256"/>
              <a:gd name="T51" fmla="*/ 12 h 224"/>
              <a:gd name="T52" fmla="*/ 48 w 256"/>
              <a:gd name="T53" fmla="*/ 24 h 224"/>
              <a:gd name="T54" fmla="*/ 60 w 256"/>
              <a:gd name="T55" fmla="*/ 36 h 224"/>
              <a:gd name="T56" fmla="*/ 72 w 256"/>
              <a:gd name="T57" fmla="*/ 24 h 224"/>
              <a:gd name="T58" fmla="*/ 60 w 256"/>
              <a:gd name="T59" fmla="*/ 12 h 224"/>
              <a:gd name="T60" fmla="*/ 96 w 256"/>
              <a:gd name="T61" fmla="*/ 12 h 224"/>
              <a:gd name="T62" fmla="*/ 84 w 256"/>
              <a:gd name="T63" fmla="*/ 24 h 224"/>
              <a:gd name="T64" fmla="*/ 96 w 256"/>
              <a:gd name="T65" fmla="*/ 36 h 224"/>
              <a:gd name="T66" fmla="*/ 108 w 256"/>
              <a:gd name="T67" fmla="*/ 24 h 224"/>
              <a:gd name="T68" fmla="*/ 96 w 256"/>
              <a:gd name="T69" fmla="*/ 12 h 224"/>
              <a:gd name="T70" fmla="*/ 232 w 256"/>
              <a:gd name="T71" fmla="*/ 48 h 224"/>
              <a:gd name="T72" fmla="*/ 24 w 256"/>
              <a:gd name="T73" fmla="*/ 48 h 224"/>
              <a:gd name="T74" fmla="*/ 12 w 256"/>
              <a:gd name="T75" fmla="*/ 48 h 224"/>
              <a:gd name="T76" fmla="*/ 12 w 256"/>
              <a:gd name="T77" fmla="*/ 96 h 224"/>
              <a:gd name="T78" fmla="*/ 184 w 256"/>
              <a:gd name="T79" fmla="*/ 96 h 224"/>
              <a:gd name="T80" fmla="*/ 196 w 256"/>
              <a:gd name="T81" fmla="*/ 96 h 224"/>
              <a:gd name="T82" fmla="*/ 238 w 256"/>
              <a:gd name="T83" fmla="*/ 96 h 224"/>
              <a:gd name="T84" fmla="*/ 244 w 256"/>
              <a:gd name="T85" fmla="*/ 96 h 224"/>
              <a:gd name="T86" fmla="*/ 244 w 256"/>
              <a:gd name="T87" fmla="*/ 48 h 224"/>
              <a:gd name="T88" fmla="*/ 232 w 256"/>
              <a:gd name="T89" fmla="*/ 48 h 22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38" y="108"/>
                  <a:pt x="238" y="108"/>
                  <a:pt x="238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1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38" y="96"/>
                  <a:pt x="238" y="96"/>
                  <a:pt x="238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71" name="Freeform 39">
            <a:extLst>
              <a:ext uri="{FF2B5EF4-FFF2-40B4-BE49-F238E27FC236}">
                <a16:creationId xmlns:a16="http://schemas.microsoft.com/office/drawing/2014/main" id="{0D7E85EC-393B-DF45-B7B7-256A32943129}"/>
              </a:ext>
            </a:extLst>
          </p:cNvPr>
          <p:cNvSpPr>
            <a:spLocks noEditPoints="1"/>
          </p:cNvSpPr>
          <p:nvPr/>
        </p:nvSpPr>
        <p:spPr bwMode="auto">
          <a:xfrm>
            <a:off x="1171575" y="3095625"/>
            <a:ext cx="407988" cy="357188"/>
          </a:xfrm>
          <a:custGeom>
            <a:avLst/>
            <a:gdLst>
              <a:gd name="T0" fmla="*/ 244 w 256"/>
              <a:gd name="T1" fmla="*/ 224 h 224"/>
              <a:gd name="T2" fmla="*/ 12 w 256"/>
              <a:gd name="T3" fmla="*/ 224 h 224"/>
              <a:gd name="T4" fmla="*/ 0 w 256"/>
              <a:gd name="T5" fmla="*/ 212 h 224"/>
              <a:gd name="T6" fmla="*/ 0 w 256"/>
              <a:gd name="T7" fmla="*/ 12 h 224"/>
              <a:gd name="T8" fmla="*/ 12 w 256"/>
              <a:gd name="T9" fmla="*/ 0 h 224"/>
              <a:gd name="T10" fmla="*/ 244 w 256"/>
              <a:gd name="T11" fmla="*/ 0 h 224"/>
              <a:gd name="T12" fmla="*/ 256 w 256"/>
              <a:gd name="T13" fmla="*/ 12 h 224"/>
              <a:gd name="T14" fmla="*/ 256 w 256"/>
              <a:gd name="T15" fmla="*/ 212 h 224"/>
              <a:gd name="T16" fmla="*/ 244 w 256"/>
              <a:gd name="T17" fmla="*/ 224 h 224"/>
              <a:gd name="T18" fmla="*/ 72 w 256"/>
              <a:gd name="T19" fmla="*/ 212 h 224"/>
              <a:gd name="T20" fmla="*/ 244 w 256"/>
              <a:gd name="T21" fmla="*/ 212 h 224"/>
              <a:gd name="T22" fmla="*/ 244 w 256"/>
              <a:gd name="T23" fmla="*/ 108 h 224"/>
              <a:gd name="T24" fmla="*/ 241 w 256"/>
              <a:gd name="T25" fmla="*/ 108 h 224"/>
              <a:gd name="T26" fmla="*/ 72 w 256"/>
              <a:gd name="T27" fmla="*/ 108 h 224"/>
              <a:gd name="T28" fmla="*/ 72 w 256"/>
              <a:gd name="T29" fmla="*/ 212 h 224"/>
              <a:gd name="T30" fmla="*/ 12 w 256"/>
              <a:gd name="T31" fmla="*/ 212 h 224"/>
              <a:gd name="T32" fmla="*/ 60 w 256"/>
              <a:gd name="T33" fmla="*/ 212 h 224"/>
              <a:gd name="T34" fmla="*/ 60 w 256"/>
              <a:gd name="T35" fmla="*/ 108 h 224"/>
              <a:gd name="T36" fmla="*/ 12 w 256"/>
              <a:gd name="T37" fmla="*/ 108 h 224"/>
              <a:gd name="T38" fmla="*/ 12 w 256"/>
              <a:gd name="T39" fmla="*/ 212 h 224"/>
              <a:gd name="T40" fmla="*/ 24 w 256"/>
              <a:gd name="T41" fmla="*/ 12 h 224"/>
              <a:gd name="T42" fmla="*/ 12 w 256"/>
              <a:gd name="T43" fmla="*/ 24 h 224"/>
              <a:gd name="T44" fmla="*/ 24 w 256"/>
              <a:gd name="T45" fmla="*/ 36 h 224"/>
              <a:gd name="T46" fmla="*/ 36 w 256"/>
              <a:gd name="T47" fmla="*/ 24 h 224"/>
              <a:gd name="T48" fmla="*/ 24 w 256"/>
              <a:gd name="T49" fmla="*/ 12 h 224"/>
              <a:gd name="T50" fmla="*/ 60 w 256"/>
              <a:gd name="T51" fmla="*/ 12 h 224"/>
              <a:gd name="T52" fmla="*/ 48 w 256"/>
              <a:gd name="T53" fmla="*/ 24 h 224"/>
              <a:gd name="T54" fmla="*/ 60 w 256"/>
              <a:gd name="T55" fmla="*/ 36 h 224"/>
              <a:gd name="T56" fmla="*/ 72 w 256"/>
              <a:gd name="T57" fmla="*/ 24 h 224"/>
              <a:gd name="T58" fmla="*/ 60 w 256"/>
              <a:gd name="T59" fmla="*/ 12 h 224"/>
              <a:gd name="T60" fmla="*/ 96 w 256"/>
              <a:gd name="T61" fmla="*/ 12 h 224"/>
              <a:gd name="T62" fmla="*/ 84 w 256"/>
              <a:gd name="T63" fmla="*/ 24 h 224"/>
              <a:gd name="T64" fmla="*/ 96 w 256"/>
              <a:gd name="T65" fmla="*/ 36 h 224"/>
              <a:gd name="T66" fmla="*/ 108 w 256"/>
              <a:gd name="T67" fmla="*/ 24 h 224"/>
              <a:gd name="T68" fmla="*/ 96 w 256"/>
              <a:gd name="T69" fmla="*/ 12 h 224"/>
              <a:gd name="T70" fmla="*/ 232 w 256"/>
              <a:gd name="T71" fmla="*/ 48 h 224"/>
              <a:gd name="T72" fmla="*/ 24 w 256"/>
              <a:gd name="T73" fmla="*/ 48 h 224"/>
              <a:gd name="T74" fmla="*/ 12 w 256"/>
              <a:gd name="T75" fmla="*/ 48 h 224"/>
              <a:gd name="T76" fmla="*/ 12 w 256"/>
              <a:gd name="T77" fmla="*/ 96 h 224"/>
              <a:gd name="T78" fmla="*/ 60 w 256"/>
              <a:gd name="T79" fmla="*/ 96 h 224"/>
              <a:gd name="T80" fmla="*/ 72 w 256"/>
              <a:gd name="T81" fmla="*/ 96 h 224"/>
              <a:gd name="T82" fmla="*/ 241 w 256"/>
              <a:gd name="T83" fmla="*/ 96 h 224"/>
              <a:gd name="T84" fmla="*/ 244 w 256"/>
              <a:gd name="T85" fmla="*/ 96 h 224"/>
              <a:gd name="T86" fmla="*/ 244 w 256"/>
              <a:gd name="T87" fmla="*/ 48 h 224"/>
              <a:gd name="T88" fmla="*/ 232 w 256"/>
              <a:gd name="T89" fmla="*/ 48 h 22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72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72" name="Freeform 40">
            <a:extLst>
              <a:ext uri="{FF2B5EF4-FFF2-40B4-BE49-F238E27FC236}">
                <a16:creationId xmlns:a16="http://schemas.microsoft.com/office/drawing/2014/main" id="{78508FA5-A88C-974A-B21E-D6457BD9D22E}"/>
              </a:ext>
            </a:extLst>
          </p:cNvPr>
          <p:cNvSpPr>
            <a:spLocks noEditPoints="1"/>
          </p:cNvSpPr>
          <p:nvPr/>
        </p:nvSpPr>
        <p:spPr bwMode="auto">
          <a:xfrm>
            <a:off x="455613" y="3095625"/>
            <a:ext cx="409575" cy="357188"/>
          </a:xfrm>
          <a:custGeom>
            <a:avLst/>
            <a:gdLst>
              <a:gd name="T0" fmla="*/ 244 w 256"/>
              <a:gd name="T1" fmla="*/ 224 h 224"/>
              <a:gd name="T2" fmla="*/ 12 w 256"/>
              <a:gd name="T3" fmla="*/ 224 h 224"/>
              <a:gd name="T4" fmla="*/ 0 w 256"/>
              <a:gd name="T5" fmla="*/ 212 h 224"/>
              <a:gd name="T6" fmla="*/ 0 w 256"/>
              <a:gd name="T7" fmla="*/ 12 h 224"/>
              <a:gd name="T8" fmla="*/ 12 w 256"/>
              <a:gd name="T9" fmla="*/ 0 h 224"/>
              <a:gd name="T10" fmla="*/ 244 w 256"/>
              <a:gd name="T11" fmla="*/ 0 h 224"/>
              <a:gd name="T12" fmla="*/ 256 w 256"/>
              <a:gd name="T13" fmla="*/ 12 h 224"/>
              <a:gd name="T14" fmla="*/ 256 w 256"/>
              <a:gd name="T15" fmla="*/ 212 h 224"/>
              <a:gd name="T16" fmla="*/ 244 w 256"/>
              <a:gd name="T17" fmla="*/ 224 h 224"/>
              <a:gd name="T18" fmla="*/ 24 w 256"/>
              <a:gd name="T19" fmla="*/ 12 h 224"/>
              <a:gd name="T20" fmla="*/ 12 w 256"/>
              <a:gd name="T21" fmla="*/ 24 h 224"/>
              <a:gd name="T22" fmla="*/ 24 w 256"/>
              <a:gd name="T23" fmla="*/ 36 h 224"/>
              <a:gd name="T24" fmla="*/ 36 w 256"/>
              <a:gd name="T25" fmla="*/ 24 h 224"/>
              <a:gd name="T26" fmla="*/ 24 w 256"/>
              <a:gd name="T27" fmla="*/ 12 h 224"/>
              <a:gd name="T28" fmla="*/ 60 w 256"/>
              <a:gd name="T29" fmla="*/ 12 h 224"/>
              <a:gd name="T30" fmla="*/ 48 w 256"/>
              <a:gd name="T31" fmla="*/ 24 h 224"/>
              <a:gd name="T32" fmla="*/ 60 w 256"/>
              <a:gd name="T33" fmla="*/ 36 h 224"/>
              <a:gd name="T34" fmla="*/ 72 w 256"/>
              <a:gd name="T35" fmla="*/ 24 h 224"/>
              <a:gd name="T36" fmla="*/ 60 w 256"/>
              <a:gd name="T37" fmla="*/ 12 h 224"/>
              <a:gd name="T38" fmla="*/ 96 w 256"/>
              <a:gd name="T39" fmla="*/ 12 h 224"/>
              <a:gd name="T40" fmla="*/ 84 w 256"/>
              <a:gd name="T41" fmla="*/ 24 h 224"/>
              <a:gd name="T42" fmla="*/ 96 w 256"/>
              <a:gd name="T43" fmla="*/ 36 h 224"/>
              <a:gd name="T44" fmla="*/ 108 w 256"/>
              <a:gd name="T45" fmla="*/ 24 h 224"/>
              <a:gd name="T46" fmla="*/ 96 w 256"/>
              <a:gd name="T47" fmla="*/ 12 h 224"/>
              <a:gd name="T48" fmla="*/ 244 w 256"/>
              <a:gd name="T49" fmla="*/ 48 h 224"/>
              <a:gd name="T50" fmla="*/ 232 w 256"/>
              <a:gd name="T51" fmla="*/ 48 h 224"/>
              <a:gd name="T52" fmla="*/ 24 w 256"/>
              <a:gd name="T53" fmla="*/ 48 h 224"/>
              <a:gd name="T54" fmla="*/ 12 w 256"/>
              <a:gd name="T55" fmla="*/ 48 h 224"/>
              <a:gd name="T56" fmla="*/ 12 w 256"/>
              <a:gd name="T57" fmla="*/ 212 h 224"/>
              <a:gd name="T58" fmla="*/ 244 w 256"/>
              <a:gd name="T59" fmla="*/ 212 h 224"/>
              <a:gd name="T60" fmla="*/ 244 w 256"/>
              <a:gd name="T61" fmla="*/ 48 h 22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73" name="Freeform 41">
            <a:extLst>
              <a:ext uri="{FF2B5EF4-FFF2-40B4-BE49-F238E27FC236}">
                <a16:creationId xmlns:a16="http://schemas.microsoft.com/office/drawing/2014/main" id="{0F02F20A-2A90-9E4F-A672-EE5F7BC4FEFC}"/>
              </a:ext>
            </a:extLst>
          </p:cNvPr>
          <p:cNvSpPr>
            <a:spLocks/>
          </p:cNvSpPr>
          <p:nvPr/>
        </p:nvSpPr>
        <p:spPr bwMode="auto">
          <a:xfrm>
            <a:off x="8316913" y="2495550"/>
            <a:ext cx="422275" cy="127000"/>
          </a:xfrm>
          <a:custGeom>
            <a:avLst/>
            <a:gdLst>
              <a:gd name="T0" fmla="*/ 259 w 264"/>
              <a:gd name="T1" fmla="*/ 19 h 80"/>
              <a:gd name="T2" fmla="*/ 231 w 264"/>
              <a:gd name="T3" fmla="*/ 35 h 80"/>
              <a:gd name="T4" fmla="*/ 168 w 264"/>
              <a:gd name="T5" fmla="*/ 0 h 80"/>
              <a:gd name="T6" fmla="*/ 132 w 264"/>
              <a:gd name="T7" fmla="*/ 20 h 80"/>
              <a:gd name="T8" fmla="*/ 96 w 264"/>
              <a:gd name="T9" fmla="*/ 0 h 80"/>
              <a:gd name="T10" fmla="*/ 33 w 264"/>
              <a:gd name="T11" fmla="*/ 35 h 80"/>
              <a:gd name="T12" fmla="*/ 5 w 264"/>
              <a:gd name="T13" fmla="*/ 19 h 80"/>
              <a:gd name="T14" fmla="*/ 70 w 264"/>
              <a:gd name="T15" fmla="*/ 80 h 80"/>
              <a:gd name="T16" fmla="*/ 132 w 264"/>
              <a:gd name="T17" fmla="*/ 51 h 80"/>
              <a:gd name="T18" fmla="*/ 194 w 264"/>
              <a:gd name="T19" fmla="*/ 80 h 80"/>
              <a:gd name="T20" fmla="*/ 259 w 264"/>
              <a:gd name="T21" fmla="*/ 19 h 8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64" h="80">
                <a:moveTo>
                  <a:pt x="259" y="19"/>
                </a:moveTo>
                <a:cubicBezTo>
                  <a:pt x="255" y="18"/>
                  <a:pt x="248" y="35"/>
                  <a:pt x="231" y="35"/>
                </a:cubicBezTo>
                <a:cubicBezTo>
                  <a:pt x="210" y="35"/>
                  <a:pt x="201" y="0"/>
                  <a:pt x="168" y="0"/>
                </a:cubicBezTo>
                <a:cubicBezTo>
                  <a:pt x="142" y="0"/>
                  <a:pt x="134" y="20"/>
                  <a:pt x="132" y="20"/>
                </a:cubicBezTo>
                <a:cubicBezTo>
                  <a:pt x="130" y="20"/>
                  <a:pt x="122" y="0"/>
                  <a:pt x="96" y="0"/>
                </a:cubicBezTo>
                <a:cubicBezTo>
                  <a:pt x="63" y="0"/>
                  <a:pt x="54" y="35"/>
                  <a:pt x="33" y="35"/>
                </a:cubicBezTo>
                <a:cubicBezTo>
                  <a:pt x="16" y="35"/>
                  <a:pt x="9" y="18"/>
                  <a:pt x="5" y="19"/>
                </a:cubicBezTo>
                <a:cubicBezTo>
                  <a:pt x="0" y="20"/>
                  <a:pt x="13" y="80"/>
                  <a:pt x="70" y="80"/>
                </a:cubicBezTo>
                <a:cubicBezTo>
                  <a:pt x="107" y="80"/>
                  <a:pt x="129" y="51"/>
                  <a:pt x="132" y="51"/>
                </a:cubicBezTo>
                <a:cubicBezTo>
                  <a:pt x="135" y="51"/>
                  <a:pt x="157" y="80"/>
                  <a:pt x="194" y="80"/>
                </a:cubicBezTo>
                <a:cubicBezTo>
                  <a:pt x="251" y="80"/>
                  <a:pt x="264" y="20"/>
                  <a:pt x="259" y="1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74" name="Freeform 42">
            <a:extLst>
              <a:ext uri="{FF2B5EF4-FFF2-40B4-BE49-F238E27FC236}">
                <a16:creationId xmlns:a16="http://schemas.microsoft.com/office/drawing/2014/main" id="{41D24BA3-E660-1E4C-92E9-7E3B0716ECB9}"/>
              </a:ext>
            </a:extLst>
          </p:cNvPr>
          <p:cNvSpPr>
            <a:spLocks noEditPoints="1"/>
          </p:cNvSpPr>
          <p:nvPr/>
        </p:nvSpPr>
        <p:spPr bwMode="auto">
          <a:xfrm>
            <a:off x="7608888" y="2438400"/>
            <a:ext cx="407987" cy="241300"/>
          </a:xfrm>
          <a:custGeom>
            <a:avLst/>
            <a:gdLst>
              <a:gd name="T0" fmla="*/ 244 w 256"/>
              <a:gd name="T1" fmla="*/ 88 h 152"/>
              <a:gd name="T2" fmla="*/ 84 w 256"/>
              <a:gd name="T3" fmla="*/ 88 h 152"/>
              <a:gd name="T4" fmla="*/ 72 w 256"/>
              <a:gd name="T5" fmla="*/ 76 h 152"/>
              <a:gd name="T6" fmla="*/ 84 w 256"/>
              <a:gd name="T7" fmla="*/ 64 h 152"/>
              <a:gd name="T8" fmla="*/ 84 w 256"/>
              <a:gd name="T9" fmla="*/ 64 h 152"/>
              <a:gd name="T10" fmla="*/ 244 w 256"/>
              <a:gd name="T11" fmla="*/ 64 h 152"/>
              <a:gd name="T12" fmla="*/ 256 w 256"/>
              <a:gd name="T13" fmla="*/ 76 h 152"/>
              <a:gd name="T14" fmla="*/ 244 w 256"/>
              <a:gd name="T15" fmla="*/ 88 h 152"/>
              <a:gd name="T16" fmla="*/ 244 w 256"/>
              <a:gd name="T17" fmla="*/ 24 h 152"/>
              <a:gd name="T18" fmla="*/ 84 w 256"/>
              <a:gd name="T19" fmla="*/ 24 h 152"/>
              <a:gd name="T20" fmla="*/ 72 w 256"/>
              <a:gd name="T21" fmla="*/ 12 h 152"/>
              <a:gd name="T22" fmla="*/ 84 w 256"/>
              <a:gd name="T23" fmla="*/ 0 h 152"/>
              <a:gd name="T24" fmla="*/ 84 w 256"/>
              <a:gd name="T25" fmla="*/ 0 h 152"/>
              <a:gd name="T26" fmla="*/ 244 w 256"/>
              <a:gd name="T27" fmla="*/ 0 h 152"/>
              <a:gd name="T28" fmla="*/ 256 w 256"/>
              <a:gd name="T29" fmla="*/ 12 h 152"/>
              <a:gd name="T30" fmla="*/ 244 w 256"/>
              <a:gd name="T31" fmla="*/ 24 h 152"/>
              <a:gd name="T32" fmla="*/ 36 w 256"/>
              <a:gd name="T33" fmla="*/ 152 h 152"/>
              <a:gd name="T34" fmla="*/ 36 w 256"/>
              <a:gd name="T35" fmla="*/ 152 h 152"/>
              <a:gd name="T36" fmla="*/ 12 w 256"/>
              <a:gd name="T37" fmla="*/ 152 h 152"/>
              <a:gd name="T38" fmla="*/ 0 w 256"/>
              <a:gd name="T39" fmla="*/ 140 h 152"/>
              <a:gd name="T40" fmla="*/ 12 w 256"/>
              <a:gd name="T41" fmla="*/ 128 h 152"/>
              <a:gd name="T42" fmla="*/ 36 w 256"/>
              <a:gd name="T43" fmla="*/ 128 h 152"/>
              <a:gd name="T44" fmla="*/ 36 w 256"/>
              <a:gd name="T45" fmla="*/ 128 h 152"/>
              <a:gd name="T46" fmla="*/ 48 w 256"/>
              <a:gd name="T47" fmla="*/ 140 h 152"/>
              <a:gd name="T48" fmla="*/ 36 w 256"/>
              <a:gd name="T49" fmla="*/ 152 h 152"/>
              <a:gd name="T50" fmla="*/ 36 w 256"/>
              <a:gd name="T51" fmla="*/ 88 h 152"/>
              <a:gd name="T52" fmla="*/ 36 w 256"/>
              <a:gd name="T53" fmla="*/ 88 h 152"/>
              <a:gd name="T54" fmla="*/ 12 w 256"/>
              <a:gd name="T55" fmla="*/ 88 h 152"/>
              <a:gd name="T56" fmla="*/ 0 w 256"/>
              <a:gd name="T57" fmla="*/ 76 h 152"/>
              <a:gd name="T58" fmla="*/ 12 w 256"/>
              <a:gd name="T59" fmla="*/ 64 h 152"/>
              <a:gd name="T60" fmla="*/ 36 w 256"/>
              <a:gd name="T61" fmla="*/ 64 h 152"/>
              <a:gd name="T62" fmla="*/ 36 w 256"/>
              <a:gd name="T63" fmla="*/ 64 h 152"/>
              <a:gd name="T64" fmla="*/ 48 w 256"/>
              <a:gd name="T65" fmla="*/ 76 h 152"/>
              <a:gd name="T66" fmla="*/ 36 w 256"/>
              <a:gd name="T67" fmla="*/ 88 h 152"/>
              <a:gd name="T68" fmla="*/ 36 w 256"/>
              <a:gd name="T69" fmla="*/ 24 h 152"/>
              <a:gd name="T70" fmla="*/ 36 w 256"/>
              <a:gd name="T71" fmla="*/ 24 h 152"/>
              <a:gd name="T72" fmla="*/ 12 w 256"/>
              <a:gd name="T73" fmla="*/ 24 h 152"/>
              <a:gd name="T74" fmla="*/ 0 w 256"/>
              <a:gd name="T75" fmla="*/ 12 h 152"/>
              <a:gd name="T76" fmla="*/ 12 w 256"/>
              <a:gd name="T77" fmla="*/ 0 h 152"/>
              <a:gd name="T78" fmla="*/ 36 w 256"/>
              <a:gd name="T79" fmla="*/ 0 h 152"/>
              <a:gd name="T80" fmla="*/ 36 w 256"/>
              <a:gd name="T81" fmla="*/ 0 h 152"/>
              <a:gd name="T82" fmla="*/ 48 w 256"/>
              <a:gd name="T83" fmla="*/ 12 h 152"/>
              <a:gd name="T84" fmla="*/ 36 w 256"/>
              <a:gd name="T85" fmla="*/ 24 h 152"/>
              <a:gd name="T86" fmla="*/ 84 w 256"/>
              <a:gd name="T87" fmla="*/ 152 h 152"/>
              <a:gd name="T88" fmla="*/ 72 w 256"/>
              <a:gd name="T89" fmla="*/ 140 h 152"/>
              <a:gd name="T90" fmla="*/ 84 w 256"/>
              <a:gd name="T91" fmla="*/ 128 h 152"/>
              <a:gd name="T92" fmla="*/ 84 w 256"/>
              <a:gd name="T93" fmla="*/ 128 h 152"/>
              <a:gd name="T94" fmla="*/ 244 w 256"/>
              <a:gd name="T95" fmla="*/ 128 h 152"/>
              <a:gd name="T96" fmla="*/ 256 w 256"/>
              <a:gd name="T97" fmla="*/ 140 h 152"/>
              <a:gd name="T98" fmla="*/ 244 w 256"/>
              <a:gd name="T99" fmla="*/ 152 h 152"/>
              <a:gd name="T100" fmla="*/ 84 w 256"/>
              <a:gd name="T101" fmla="*/ 152 h 15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77" y="88"/>
                  <a:pt x="72" y="83"/>
                  <a:pt x="72" y="76"/>
                </a:cubicBezTo>
                <a:cubicBezTo>
                  <a:pt x="72" y="69"/>
                  <a:pt x="77" y="64"/>
                  <a:pt x="84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84" y="24"/>
                  <a:pt x="84" y="24"/>
                  <a:pt x="84" y="24"/>
                </a:cubicBezTo>
                <a:cubicBezTo>
                  <a:pt x="77" y="24"/>
                  <a:pt x="72" y="19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36" y="152"/>
                </a:moveTo>
                <a:cubicBezTo>
                  <a:pt x="36" y="152"/>
                  <a:pt x="36" y="152"/>
                  <a:pt x="36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8" y="133"/>
                  <a:pt x="48" y="140"/>
                </a:cubicBezTo>
                <a:cubicBezTo>
                  <a:pt x="48" y="147"/>
                  <a:pt x="43" y="152"/>
                  <a:pt x="36" y="152"/>
                </a:cubicBezTo>
                <a:moveTo>
                  <a:pt x="36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43" y="64"/>
                  <a:pt x="48" y="69"/>
                  <a:pt x="48" y="76"/>
                </a:cubicBezTo>
                <a:cubicBezTo>
                  <a:pt x="48" y="83"/>
                  <a:pt x="43" y="88"/>
                  <a:pt x="36" y="88"/>
                </a:cubicBezTo>
                <a:moveTo>
                  <a:pt x="36" y="24"/>
                </a:moveTo>
                <a:cubicBezTo>
                  <a:pt x="36" y="24"/>
                  <a:pt x="36" y="24"/>
                  <a:pt x="3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3" y="0"/>
                  <a:pt x="48" y="5"/>
                  <a:pt x="48" y="12"/>
                </a:cubicBezTo>
                <a:cubicBezTo>
                  <a:pt x="48" y="19"/>
                  <a:pt x="43" y="24"/>
                  <a:pt x="36" y="24"/>
                </a:cubicBezTo>
                <a:moveTo>
                  <a:pt x="84" y="152"/>
                </a:moveTo>
                <a:cubicBezTo>
                  <a:pt x="77" y="152"/>
                  <a:pt x="72" y="147"/>
                  <a:pt x="72" y="140"/>
                </a:cubicBezTo>
                <a:cubicBezTo>
                  <a:pt x="72" y="133"/>
                  <a:pt x="77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lnTo>
                  <a:pt x="84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75" name="Freeform 43">
            <a:extLst>
              <a:ext uri="{FF2B5EF4-FFF2-40B4-BE49-F238E27FC236}">
                <a16:creationId xmlns:a16="http://schemas.microsoft.com/office/drawing/2014/main" id="{1882BA73-4A8A-1E48-98A4-E3DEF29526FD}"/>
              </a:ext>
            </a:extLst>
          </p:cNvPr>
          <p:cNvSpPr>
            <a:spLocks noEditPoints="1"/>
          </p:cNvSpPr>
          <p:nvPr/>
        </p:nvSpPr>
        <p:spPr bwMode="auto">
          <a:xfrm>
            <a:off x="6892925" y="2438400"/>
            <a:ext cx="409575" cy="241300"/>
          </a:xfrm>
          <a:custGeom>
            <a:avLst/>
            <a:gdLst>
              <a:gd name="T0" fmla="*/ 244 w 256"/>
              <a:gd name="T1" fmla="*/ 88 h 152"/>
              <a:gd name="T2" fmla="*/ 12 w 256"/>
              <a:gd name="T3" fmla="*/ 88 h 152"/>
              <a:gd name="T4" fmla="*/ 0 w 256"/>
              <a:gd name="T5" fmla="*/ 76 h 152"/>
              <a:gd name="T6" fmla="*/ 12 w 256"/>
              <a:gd name="T7" fmla="*/ 64 h 152"/>
              <a:gd name="T8" fmla="*/ 244 w 256"/>
              <a:gd name="T9" fmla="*/ 64 h 152"/>
              <a:gd name="T10" fmla="*/ 256 w 256"/>
              <a:gd name="T11" fmla="*/ 76 h 152"/>
              <a:gd name="T12" fmla="*/ 244 w 256"/>
              <a:gd name="T13" fmla="*/ 88 h 152"/>
              <a:gd name="T14" fmla="*/ 244 w 256"/>
              <a:gd name="T15" fmla="*/ 24 h 152"/>
              <a:gd name="T16" fmla="*/ 12 w 256"/>
              <a:gd name="T17" fmla="*/ 24 h 152"/>
              <a:gd name="T18" fmla="*/ 0 w 256"/>
              <a:gd name="T19" fmla="*/ 12 h 152"/>
              <a:gd name="T20" fmla="*/ 12 w 256"/>
              <a:gd name="T21" fmla="*/ 0 h 152"/>
              <a:gd name="T22" fmla="*/ 244 w 256"/>
              <a:gd name="T23" fmla="*/ 0 h 152"/>
              <a:gd name="T24" fmla="*/ 256 w 256"/>
              <a:gd name="T25" fmla="*/ 12 h 152"/>
              <a:gd name="T26" fmla="*/ 244 w 256"/>
              <a:gd name="T27" fmla="*/ 24 h 152"/>
              <a:gd name="T28" fmla="*/ 12 w 256"/>
              <a:gd name="T29" fmla="*/ 128 h 152"/>
              <a:gd name="T30" fmla="*/ 244 w 256"/>
              <a:gd name="T31" fmla="*/ 128 h 152"/>
              <a:gd name="T32" fmla="*/ 256 w 256"/>
              <a:gd name="T33" fmla="*/ 140 h 152"/>
              <a:gd name="T34" fmla="*/ 244 w 256"/>
              <a:gd name="T35" fmla="*/ 152 h 152"/>
              <a:gd name="T36" fmla="*/ 12 w 256"/>
              <a:gd name="T37" fmla="*/ 152 h 152"/>
              <a:gd name="T38" fmla="*/ 0 w 256"/>
              <a:gd name="T39" fmla="*/ 140 h 152"/>
              <a:gd name="T40" fmla="*/ 12 w 256"/>
              <a:gd name="T41" fmla="*/ 128 h 1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76" name="Freeform 44">
            <a:extLst>
              <a:ext uri="{FF2B5EF4-FFF2-40B4-BE49-F238E27FC236}">
                <a16:creationId xmlns:a16="http://schemas.microsoft.com/office/drawing/2014/main" id="{6A036B32-E732-894D-A667-03FFF92D8114}"/>
              </a:ext>
            </a:extLst>
          </p:cNvPr>
          <p:cNvSpPr>
            <a:spLocks noEditPoints="1"/>
          </p:cNvSpPr>
          <p:nvPr/>
        </p:nvSpPr>
        <p:spPr bwMode="auto">
          <a:xfrm>
            <a:off x="6223000" y="2520950"/>
            <a:ext cx="319088" cy="76200"/>
          </a:xfrm>
          <a:custGeom>
            <a:avLst/>
            <a:gdLst>
              <a:gd name="T0" fmla="*/ 176 w 200"/>
              <a:gd name="T1" fmla="*/ 48 h 48"/>
              <a:gd name="T2" fmla="*/ 152 w 200"/>
              <a:gd name="T3" fmla="*/ 24 h 48"/>
              <a:gd name="T4" fmla="*/ 176 w 200"/>
              <a:gd name="T5" fmla="*/ 0 h 48"/>
              <a:gd name="T6" fmla="*/ 200 w 200"/>
              <a:gd name="T7" fmla="*/ 24 h 48"/>
              <a:gd name="T8" fmla="*/ 176 w 200"/>
              <a:gd name="T9" fmla="*/ 48 h 48"/>
              <a:gd name="T10" fmla="*/ 100 w 200"/>
              <a:gd name="T11" fmla="*/ 48 h 48"/>
              <a:gd name="T12" fmla="*/ 76 w 200"/>
              <a:gd name="T13" fmla="*/ 24 h 48"/>
              <a:gd name="T14" fmla="*/ 100 w 200"/>
              <a:gd name="T15" fmla="*/ 0 h 48"/>
              <a:gd name="T16" fmla="*/ 124 w 200"/>
              <a:gd name="T17" fmla="*/ 24 h 48"/>
              <a:gd name="T18" fmla="*/ 100 w 200"/>
              <a:gd name="T19" fmla="*/ 48 h 48"/>
              <a:gd name="T20" fmla="*/ 24 w 200"/>
              <a:gd name="T21" fmla="*/ 48 h 48"/>
              <a:gd name="T22" fmla="*/ 0 w 200"/>
              <a:gd name="T23" fmla="*/ 24 h 48"/>
              <a:gd name="T24" fmla="*/ 24 w 200"/>
              <a:gd name="T25" fmla="*/ 0 h 48"/>
              <a:gd name="T26" fmla="*/ 48 w 200"/>
              <a:gd name="T27" fmla="*/ 24 h 48"/>
              <a:gd name="T28" fmla="*/ 24 w 200"/>
              <a:gd name="T29" fmla="*/ 48 h 4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00" h="48">
                <a:moveTo>
                  <a:pt x="176" y="48"/>
                </a:moveTo>
                <a:cubicBezTo>
                  <a:pt x="163" y="48"/>
                  <a:pt x="152" y="37"/>
                  <a:pt x="152" y="24"/>
                </a:cubicBezTo>
                <a:cubicBezTo>
                  <a:pt x="152" y="11"/>
                  <a:pt x="163" y="0"/>
                  <a:pt x="176" y="0"/>
                </a:cubicBezTo>
                <a:cubicBezTo>
                  <a:pt x="189" y="0"/>
                  <a:pt x="200" y="11"/>
                  <a:pt x="200" y="24"/>
                </a:cubicBezTo>
                <a:cubicBezTo>
                  <a:pt x="200" y="37"/>
                  <a:pt x="189" y="48"/>
                  <a:pt x="176" y="48"/>
                </a:cubicBezTo>
                <a:moveTo>
                  <a:pt x="100" y="48"/>
                </a:moveTo>
                <a:cubicBezTo>
                  <a:pt x="87" y="48"/>
                  <a:pt x="76" y="37"/>
                  <a:pt x="76" y="24"/>
                </a:cubicBezTo>
                <a:cubicBezTo>
                  <a:pt x="76" y="11"/>
                  <a:pt x="87" y="0"/>
                  <a:pt x="100" y="0"/>
                </a:cubicBezTo>
                <a:cubicBezTo>
                  <a:pt x="113" y="0"/>
                  <a:pt x="124" y="11"/>
                  <a:pt x="124" y="24"/>
                </a:cubicBezTo>
                <a:cubicBezTo>
                  <a:pt x="124" y="37"/>
                  <a:pt x="113" y="48"/>
                  <a:pt x="100" y="48"/>
                </a:cubicBezTo>
                <a:moveTo>
                  <a:pt x="24" y="48"/>
                </a:moveTo>
                <a:cubicBezTo>
                  <a:pt x="11" y="48"/>
                  <a:pt x="0" y="37"/>
                  <a:pt x="0" y="24"/>
                </a:cubicBez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77" name="Freeform 45">
            <a:extLst>
              <a:ext uri="{FF2B5EF4-FFF2-40B4-BE49-F238E27FC236}">
                <a16:creationId xmlns:a16="http://schemas.microsoft.com/office/drawing/2014/main" id="{49C441D5-FDD0-424D-9F10-FB06A86F3A4F}"/>
              </a:ext>
            </a:extLst>
          </p:cNvPr>
          <p:cNvSpPr>
            <a:spLocks/>
          </p:cNvSpPr>
          <p:nvPr/>
        </p:nvSpPr>
        <p:spPr bwMode="auto">
          <a:xfrm>
            <a:off x="5591175" y="2424113"/>
            <a:ext cx="152400" cy="269875"/>
          </a:xfrm>
          <a:custGeom>
            <a:avLst/>
            <a:gdLst>
              <a:gd name="T0" fmla="*/ 4 w 96"/>
              <a:gd name="T1" fmla="*/ 21 h 168"/>
              <a:gd name="T2" fmla="*/ 67 w 96"/>
              <a:gd name="T3" fmla="*/ 84 h 168"/>
              <a:gd name="T4" fmla="*/ 3 w 96"/>
              <a:gd name="T5" fmla="*/ 148 h 168"/>
              <a:gd name="T6" fmla="*/ 3 w 96"/>
              <a:gd name="T7" fmla="*/ 148 h 168"/>
              <a:gd name="T8" fmla="*/ 0 w 96"/>
              <a:gd name="T9" fmla="*/ 156 h 168"/>
              <a:gd name="T10" fmla="*/ 12 w 96"/>
              <a:gd name="T11" fmla="*/ 168 h 168"/>
              <a:gd name="T12" fmla="*/ 20 w 96"/>
              <a:gd name="T13" fmla="*/ 165 h 168"/>
              <a:gd name="T14" fmla="*/ 20 w 96"/>
              <a:gd name="T15" fmla="*/ 165 h 168"/>
              <a:gd name="T16" fmla="*/ 92 w 96"/>
              <a:gd name="T17" fmla="*/ 93 h 168"/>
              <a:gd name="T18" fmla="*/ 92 w 96"/>
              <a:gd name="T19" fmla="*/ 93 h 168"/>
              <a:gd name="T20" fmla="*/ 96 w 96"/>
              <a:gd name="T21" fmla="*/ 84 h 168"/>
              <a:gd name="T22" fmla="*/ 96 w 96"/>
              <a:gd name="T23" fmla="*/ 84 h 168"/>
              <a:gd name="T24" fmla="*/ 96 w 96"/>
              <a:gd name="T25" fmla="*/ 84 h 168"/>
              <a:gd name="T26" fmla="*/ 92 w 96"/>
              <a:gd name="T27" fmla="*/ 75 h 168"/>
              <a:gd name="T28" fmla="*/ 92 w 96"/>
              <a:gd name="T29" fmla="*/ 75 h 168"/>
              <a:gd name="T30" fmla="*/ 20 w 96"/>
              <a:gd name="T31" fmla="*/ 3 h 168"/>
              <a:gd name="T32" fmla="*/ 20 w 96"/>
              <a:gd name="T33" fmla="*/ 3 h 168"/>
              <a:gd name="T34" fmla="*/ 12 w 96"/>
              <a:gd name="T35" fmla="*/ 0 h 168"/>
              <a:gd name="T36" fmla="*/ 0 w 96"/>
              <a:gd name="T37" fmla="*/ 12 h 168"/>
              <a:gd name="T38" fmla="*/ 4 w 96"/>
              <a:gd name="T39" fmla="*/ 21 h 1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96" h="168">
                <a:moveTo>
                  <a:pt x="4" y="21"/>
                </a:moveTo>
                <a:cubicBezTo>
                  <a:pt x="67" y="84"/>
                  <a:pt x="67" y="84"/>
                  <a:pt x="67" y="84"/>
                </a:cubicBezTo>
                <a:cubicBezTo>
                  <a:pt x="3" y="148"/>
                  <a:pt x="3" y="148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1" y="150"/>
                  <a:pt x="0" y="153"/>
                  <a:pt x="0" y="156"/>
                </a:cubicBezTo>
                <a:cubicBezTo>
                  <a:pt x="0" y="163"/>
                  <a:pt x="5" y="168"/>
                  <a:pt x="12" y="168"/>
                </a:cubicBezTo>
                <a:cubicBezTo>
                  <a:pt x="15" y="168"/>
                  <a:pt x="18" y="167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95" y="90"/>
                  <a:pt x="96" y="87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1"/>
                  <a:pt x="95" y="77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6"/>
                  <a:pt x="2" y="19"/>
                  <a:pt x="4" y="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78" name="Freeform 46">
            <a:extLst>
              <a:ext uri="{FF2B5EF4-FFF2-40B4-BE49-F238E27FC236}">
                <a16:creationId xmlns:a16="http://schemas.microsoft.com/office/drawing/2014/main" id="{1B909DBE-6347-B944-B11E-CF50CFED325C}"/>
              </a:ext>
            </a:extLst>
          </p:cNvPr>
          <p:cNvSpPr>
            <a:spLocks/>
          </p:cNvSpPr>
          <p:nvPr/>
        </p:nvSpPr>
        <p:spPr bwMode="auto">
          <a:xfrm>
            <a:off x="4875213" y="2424113"/>
            <a:ext cx="153987" cy="269875"/>
          </a:xfrm>
          <a:custGeom>
            <a:avLst/>
            <a:gdLst>
              <a:gd name="T0" fmla="*/ 92 w 96"/>
              <a:gd name="T1" fmla="*/ 21 h 168"/>
              <a:gd name="T2" fmla="*/ 29 w 96"/>
              <a:gd name="T3" fmla="*/ 84 h 168"/>
              <a:gd name="T4" fmla="*/ 93 w 96"/>
              <a:gd name="T5" fmla="*/ 148 h 168"/>
              <a:gd name="T6" fmla="*/ 93 w 96"/>
              <a:gd name="T7" fmla="*/ 148 h 168"/>
              <a:gd name="T8" fmla="*/ 96 w 96"/>
              <a:gd name="T9" fmla="*/ 156 h 168"/>
              <a:gd name="T10" fmla="*/ 84 w 96"/>
              <a:gd name="T11" fmla="*/ 168 h 168"/>
              <a:gd name="T12" fmla="*/ 76 w 96"/>
              <a:gd name="T13" fmla="*/ 165 h 168"/>
              <a:gd name="T14" fmla="*/ 76 w 96"/>
              <a:gd name="T15" fmla="*/ 165 h 168"/>
              <a:gd name="T16" fmla="*/ 4 w 96"/>
              <a:gd name="T17" fmla="*/ 93 h 168"/>
              <a:gd name="T18" fmla="*/ 4 w 96"/>
              <a:gd name="T19" fmla="*/ 93 h 168"/>
              <a:gd name="T20" fmla="*/ 0 w 96"/>
              <a:gd name="T21" fmla="*/ 84 h 168"/>
              <a:gd name="T22" fmla="*/ 0 w 96"/>
              <a:gd name="T23" fmla="*/ 84 h 168"/>
              <a:gd name="T24" fmla="*/ 0 w 96"/>
              <a:gd name="T25" fmla="*/ 84 h 168"/>
              <a:gd name="T26" fmla="*/ 4 w 96"/>
              <a:gd name="T27" fmla="*/ 75 h 168"/>
              <a:gd name="T28" fmla="*/ 4 w 96"/>
              <a:gd name="T29" fmla="*/ 75 h 168"/>
              <a:gd name="T30" fmla="*/ 76 w 96"/>
              <a:gd name="T31" fmla="*/ 3 h 168"/>
              <a:gd name="T32" fmla="*/ 76 w 96"/>
              <a:gd name="T33" fmla="*/ 3 h 168"/>
              <a:gd name="T34" fmla="*/ 84 w 96"/>
              <a:gd name="T35" fmla="*/ 0 h 168"/>
              <a:gd name="T36" fmla="*/ 96 w 96"/>
              <a:gd name="T37" fmla="*/ 12 h 168"/>
              <a:gd name="T38" fmla="*/ 92 w 96"/>
              <a:gd name="T39" fmla="*/ 21 h 1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96" h="168">
                <a:moveTo>
                  <a:pt x="92" y="21"/>
                </a:moveTo>
                <a:cubicBezTo>
                  <a:pt x="29" y="84"/>
                  <a:pt x="29" y="84"/>
                  <a:pt x="29" y="84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5" y="150"/>
                  <a:pt x="96" y="153"/>
                  <a:pt x="96" y="156"/>
                </a:cubicBezTo>
                <a:cubicBezTo>
                  <a:pt x="96" y="163"/>
                  <a:pt x="91" y="168"/>
                  <a:pt x="84" y="168"/>
                </a:cubicBezTo>
                <a:cubicBezTo>
                  <a:pt x="81" y="168"/>
                  <a:pt x="78" y="167"/>
                  <a:pt x="76" y="165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4" y="93"/>
                  <a:pt x="4" y="93"/>
                  <a:pt x="4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1" y="90"/>
                  <a:pt x="0" y="87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1"/>
                  <a:pt x="1" y="77"/>
                  <a:pt x="4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3"/>
                  <a:pt x="76" y="3"/>
                  <a:pt x="76" y="3"/>
                </a:cubicBezTo>
                <a:cubicBezTo>
                  <a:pt x="78" y="1"/>
                  <a:pt x="81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16"/>
                  <a:pt x="94" y="19"/>
                  <a:pt x="92" y="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79" name="Freeform 47">
            <a:extLst>
              <a:ext uri="{FF2B5EF4-FFF2-40B4-BE49-F238E27FC236}">
                <a16:creationId xmlns:a16="http://schemas.microsoft.com/office/drawing/2014/main" id="{E1BF3A34-ED2C-3A42-AF67-5981CEF52861}"/>
              </a:ext>
            </a:extLst>
          </p:cNvPr>
          <p:cNvSpPr>
            <a:spLocks/>
          </p:cNvSpPr>
          <p:nvPr/>
        </p:nvSpPr>
        <p:spPr bwMode="auto">
          <a:xfrm>
            <a:off x="4102100" y="2482850"/>
            <a:ext cx="268288" cy="152400"/>
          </a:xfrm>
          <a:custGeom>
            <a:avLst/>
            <a:gdLst>
              <a:gd name="T0" fmla="*/ 21 w 168"/>
              <a:gd name="T1" fmla="*/ 92 h 96"/>
              <a:gd name="T2" fmla="*/ 84 w 168"/>
              <a:gd name="T3" fmla="*/ 29 h 96"/>
              <a:gd name="T4" fmla="*/ 148 w 168"/>
              <a:gd name="T5" fmla="*/ 93 h 96"/>
              <a:gd name="T6" fmla="*/ 148 w 168"/>
              <a:gd name="T7" fmla="*/ 93 h 96"/>
              <a:gd name="T8" fmla="*/ 156 w 168"/>
              <a:gd name="T9" fmla="*/ 96 h 96"/>
              <a:gd name="T10" fmla="*/ 168 w 168"/>
              <a:gd name="T11" fmla="*/ 84 h 96"/>
              <a:gd name="T12" fmla="*/ 165 w 168"/>
              <a:gd name="T13" fmla="*/ 76 h 96"/>
              <a:gd name="T14" fmla="*/ 165 w 168"/>
              <a:gd name="T15" fmla="*/ 76 h 96"/>
              <a:gd name="T16" fmla="*/ 93 w 168"/>
              <a:gd name="T17" fmla="*/ 4 h 96"/>
              <a:gd name="T18" fmla="*/ 93 w 168"/>
              <a:gd name="T19" fmla="*/ 4 h 96"/>
              <a:gd name="T20" fmla="*/ 84 w 168"/>
              <a:gd name="T21" fmla="*/ 0 h 96"/>
              <a:gd name="T22" fmla="*/ 84 w 168"/>
              <a:gd name="T23" fmla="*/ 0 h 96"/>
              <a:gd name="T24" fmla="*/ 84 w 168"/>
              <a:gd name="T25" fmla="*/ 0 h 96"/>
              <a:gd name="T26" fmla="*/ 75 w 168"/>
              <a:gd name="T27" fmla="*/ 4 h 96"/>
              <a:gd name="T28" fmla="*/ 75 w 168"/>
              <a:gd name="T29" fmla="*/ 4 h 96"/>
              <a:gd name="T30" fmla="*/ 3 w 168"/>
              <a:gd name="T31" fmla="*/ 76 h 96"/>
              <a:gd name="T32" fmla="*/ 3 w 168"/>
              <a:gd name="T33" fmla="*/ 76 h 96"/>
              <a:gd name="T34" fmla="*/ 0 w 168"/>
              <a:gd name="T35" fmla="*/ 84 h 96"/>
              <a:gd name="T36" fmla="*/ 12 w 168"/>
              <a:gd name="T37" fmla="*/ 96 h 96"/>
              <a:gd name="T38" fmla="*/ 21 w 168"/>
              <a:gd name="T39" fmla="*/ 92 h 9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68" h="96">
                <a:moveTo>
                  <a:pt x="21" y="92"/>
                </a:moveTo>
                <a:cubicBezTo>
                  <a:pt x="84" y="29"/>
                  <a:pt x="84" y="29"/>
                  <a:pt x="84" y="29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50" y="95"/>
                  <a:pt x="153" y="96"/>
                  <a:pt x="156" y="96"/>
                </a:cubicBezTo>
                <a:cubicBezTo>
                  <a:pt x="163" y="96"/>
                  <a:pt x="168" y="91"/>
                  <a:pt x="168" y="84"/>
                </a:cubicBezTo>
                <a:cubicBezTo>
                  <a:pt x="168" y="81"/>
                  <a:pt x="167" y="78"/>
                  <a:pt x="165" y="76"/>
                </a:cubicBezTo>
                <a:cubicBezTo>
                  <a:pt x="165" y="76"/>
                  <a:pt x="165" y="76"/>
                  <a:pt x="165" y="76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ubicBezTo>
                  <a:pt x="90" y="1"/>
                  <a:pt x="8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1" y="0"/>
                  <a:pt x="77" y="1"/>
                  <a:pt x="75" y="4"/>
                </a:cubicBezTo>
                <a:cubicBezTo>
                  <a:pt x="75" y="4"/>
                  <a:pt x="75" y="4"/>
                  <a:pt x="75" y="4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1" y="78"/>
                  <a:pt x="0" y="81"/>
                  <a:pt x="0" y="84"/>
                </a:cubicBezTo>
                <a:cubicBezTo>
                  <a:pt x="0" y="91"/>
                  <a:pt x="5" y="96"/>
                  <a:pt x="12" y="96"/>
                </a:cubicBezTo>
                <a:cubicBezTo>
                  <a:pt x="16" y="96"/>
                  <a:pt x="19" y="94"/>
                  <a:pt x="21" y="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80" name="Freeform 48">
            <a:extLst>
              <a:ext uri="{FF2B5EF4-FFF2-40B4-BE49-F238E27FC236}">
                <a16:creationId xmlns:a16="http://schemas.microsoft.com/office/drawing/2014/main" id="{EAB74847-B579-DA46-9461-87F6686C0667}"/>
              </a:ext>
            </a:extLst>
          </p:cNvPr>
          <p:cNvSpPr>
            <a:spLocks/>
          </p:cNvSpPr>
          <p:nvPr/>
        </p:nvSpPr>
        <p:spPr bwMode="auto">
          <a:xfrm>
            <a:off x="3387725" y="2482850"/>
            <a:ext cx="268288" cy="152400"/>
          </a:xfrm>
          <a:custGeom>
            <a:avLst/>
            <a:gdLst>
              <a:gd name="T0" fmla="*/ 21 w 168"/>
              <a:gd name="T1" fmla="*/ 4 h 96"/>
              <a:gd name="T2" fmla="*/ 84 w 168"/>
              <a:gd name="T3" fmla="*/ 67 h 96"/>
              <a:gd name="T4" fmla="*/ 148 w 168"/>
              <a:gd name="T5" fmla="*/ 3 h 96"/>
              <a:gd name="T6" fmla="*/ 148 w 168"/>
              <a:gd name="T7" fmla="*/ 3 h 96"/>
              <a:gd name="T8" fmla="*/ 156 w 168"/>
              <a:gd name="T9" fmla="*/ 0 h 96"/>
              <a:gd name="T10" fmla="*/ 168 w 168"/>
              <a:gd name="T11" fmla="*/ 12 h 96"/>
              <a:gd name="T12" fmla="*/ 165 w 168"/>
              <a:gd name="T13" fmla="*/ 20 h 96"/>
              <a:gd name="T14" fmla="*/ 165 w 168"/>
              <a:gd name="T15" fmla="*/ 20 h 96"/>
              <a:gd name="T16" fmla="*/ 93 w 168"/>
              <a:gd name="T17" fmla="*/ 92 h 96"/>
              <a:gd name="T18" fmla="*/ 93 w 168"/>
              <a:gd name="T19" fmla="*/ 92 h 96"/>
              <a:gd name="T20" fmla="*/ 84 w 168"/>
              <a:gd name="T21" fmla="*/ 96 h 96"/>
              <a:gd name="T22" fmla="*/ 84 w 168"/>
              <a:gd name="T23" fmla="*/ 96 h 96"/>
              <a:gd name="T24" fmla="*/ 84 w 168"/>
              <a:gd name="T25" fmla="*/ 96 h 96"/>
              <a:gd name="T26" fmla="*/ 75 w 168"/>
              <a:gd name="T27" fmla="*/ 92 h 96"/>
              <a:gd name="T28" fmla="*/ 75 w 168"/>
              <a:gd name="T29" fmla="*/ 92 h 96"/>
              <a:gd name="T30" fmla="*/ 3 w 168"/>
              <a:gd name="T31" fmla="*/ 20 h 96"/>
              <a:gd name="T32" fmla="*/ 3 w 168"/>
              <a:gd name="T33" fmla="*/ 20 h 96"/>
              <a:gd name="T34" fmla="*/ 0 w 168"/>
              <a:gd name="T35" fmla="*/ 12 h 96"/>
              <a:gd name="T36" fmla="*/ 12 w 168"/>
              <a:gd name="T37" fmla="*/ 0 h 96"/>
              <a:gd name="T38" fmla="*/ 21 w 168"/>
              <a:gd name="T39" fmla="*/ 4 h 9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68" h="96">
                <a:moveTo>
                  <a:pt x="21" y="4"/>
                </a:moveTo>
                <a:cubicBezTo>
                  <a:pt x="84" y="67"/>
                  <a:pt x="84" y="67"/>
                  <a:pt x="84" y="67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3"/>
                  <a:pt x="148" y="3"/>
                  <a:pt x="148" y="3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5" y="20"/>
                </a:cubicBezTo>
                <a:cubicBezTo>
                  <a:pt x="165" y="20"/>
                  <a:pt x="165" y="20"/>
                  <a:pt x="165" y="20"/>
                </a:cubicBezTo>
                <a:cubicBezTo>
                  <a:pt x="93" y="92"/>
                  <a:pt x="93" y="92"/>
                  <a:pt x="93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0" y="95"/>
                  <a:pt x="87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1" y="96"/>
                  <a:pt x="77" y="95"/>
                  <a:pt x="75" y="92"/>
                </a:cubicBezTo>
                <a:cubicBezTo>
                  <a:pt x="75" y="92"/>
                  <a:pt x="75" y="92"/>
                  <a:pt x="75" y="92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6" y="0"/>
                  <a:pt x="19" y="2"/>
                  <a:pt x="21" y="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81" name="Freeform 49">
            <a:extLst>
              <a:ext uri="{FF2B5EF4-FFF2-40B4-BE49-F238E27FC236}">
                <a16:creationId xmlns:a16="http://schemas.microsoft.com/office/drawing/2014/main" id="{11989181-F668-F24C-8803-B5731BB85454}"/>
              </a:ext>
            </a:extLst>
          </p:cNvPr>
          <p:cNvSpPr>
            <a:spLocks/>
          </p:cNvSpPr>
          <p:nvPr/>
        </p:nvSpPr>
        <p:spPr bwMode="auto">
          <a:xfrm>
            <a:off x="2697163" y="2451100"/>
            <a:ext cx="217487" cy="215900"/>
          </a:xfrm>
          <a:custGeom>
            <a:avLst/>
            <a:gdLst>
              <a:gd name="T0" fmla="*/ 132 w 136"/>
              <a:gd name="T1" fmla="*/ 20 h 136"/>
              <a:gd name="T2" fmla="*/ 85 w 136"/>
              <a:gd name="T3" fmla="*/ 68 h 136"/>
              <a:gd name="T4" fmla="*/ 132 w 136"/>
              <a:gd name="T5" fmla="*/ 116 h 136"/>
              <a:gd name="T6" fmla="*/ 136 w 136"/>
              <a:gd name="T7" fmla="*/ 124 h 136"/>
              <a:gd name="T8" fmla="*/ 124 w 136"/>
              <a:gd name="T9" fmla="*/ 136 h 136"/>
              <a:gd name="T10" fmla="*/ 116 w 136"/>
              <a:gd name="T11" fmla="*/ 132 h 136"/>
              <a:gd name="T12" fmla="*/ 68 w 136"/>
              <a:gd name="T13" fmla="*/ 85 h 136"/>
              <a:gd name="T14" fmla="*/ 20 w 136"/>
              <a:gd name="T15" fmla="*/ 132 h 136"/>
              <a:gd name="T16" fmla="*/ 12 w 136"/>
              <a:gd name="T17" fmla="*/ 136 h 136"/>
              <a:gd name="T18" fmla="*/ 0 w 136"/>
              <a:gd name="T19" fmla="*/ 124 h 136"/>
              <a:gd name="T20" fmla="*/ 4 w 136"/>
              <a:gd name="T21" fmla="*/ 116 h 136"/>
              <a:gd name="T22" fmla="*/ 51 w 136"/>
              <a:gd name="T23" fmla="*/ 68 h 136"/>
              <a:gd name="T24" fmla="*/ 4 w 136"/>
              <a:gd name="T25" fmla="*/ 20 h 136"/>
              <a:gd name="T26" fmla="*/ 0 w 136"/>
              <a:gd name="T27" fmla="*/ 12 h 136"/>
              <a:gd name="T28" fmla="*/ 12 w 136"/>
              <a:gd name="T29" fmla="*/ 0 h 136"/>
              <a:gd name="T30" fmla="*/ 20 w 136"/>
              <a:gd name="T31" fmla="*/ 4 h 136"/>
              <a:gd name="T32" fmla="*/ 68 w 136"/>
              <a:gd name="T33" fmla="*/ 51 h 136"/>
              <a:gd name="T34" fmla="*/ 116 w 136"/>
              <a:gd name="T35" fmla="*/ 4 h 136"/>
              <a:gd name="T36" fmla="*/ 124 w 136"/>
              <a:gd name="T37" fmla="*/ 0 h 136"/>
              <a:gd name="T38" fmla="*/ 136 w 136"/>
              <a:gd name="T39" fmla="*/ 12 h 136"/>
              <a:gd name="T40" fmla="*/ 132 w 136"/>
              <a:gd name="T41" fmla="*/ 20 h 1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36" h="136">
                <a:moveTo>
                  <a:pt x="132" y="20"/>
                </a:moveTo>
                <a:cubicBezTo>
                  <a:pt x="85" y="68"/>
                  <a:pt x="85" y="68"/>
                  <a:pt x="85" y="68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5" y="118"/>
                  <a:pt x="136" y="121"/>
                  <a:pt x="136" y="124"/>
                </a:cubicBezTo>
                <a:cubicBezTo>
                  <a:pt x="136" y="131"/>
                  <a:pt x="131" y="136"/>
                  <a:pt x="124" y="136"/>
                </a:cubicBezTo>
                <a:cubicBezTo>
                  <a:pt x="121" y="136"/>
                  <a:pt x="118" y="135"/>
                  <a:pt x="116" y="132"/>
                </a:cubicBezTo>
                <a:cubicBezTo>
                  <a:pt x="68" y="85"/>
                  <a:pt x="68" y="85"/>
                  <a:pt x="68" y="85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8" y="135"/>
                  <a:pt x="15" y="136"/>
                  <a:pt x="12" y="136"/>
                </a:cubicBezTo>
                <a:cubicBezTo>
                  <a:pt x="5" y="136"/>
                  <a:pt x="0" y="131"/>
                  <a:pt x="0" y="124"/>
                </a:cubicBezTo>
                <a:cubicBezTo>
                  <a:pt x="0" y="121"/>
                  <a:pt x="1" y="118"/>
                  <a:pt x="4" y="116"/>
                </a:cubicBezTo>
                <a:cubicBezTo>
                  <a:pt x="51" y="68"/>
                  <a:pt x="51" y="68"/>
                  <a:pt x="51" y="68"/>
                </a:cubicBezTo>
                <a:cubicBezTo>
                  <a:pt x="4" y="20"/>
                  <a:pt x="4" y="20"/>
                  <a:pt x="4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68" y="51"/>
                  <a:pt x="68" y="51"/>
                  <a:pt x="68" y="51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15"/>
                  <a:pt x="135" y="18"/>
                  <a:pt x="132" y="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82" name="Freeform 50">
            <a:extLst>
              <a:ext uri="{FF2B5EF4-FFF2-40B4-BE49-F238E27FC236}">
                <a16:creationId xmlns:a16="http://schemas.microsoft.com/office/drawing/2014/main" id="{1956FE5F-1B55-814B-96F8-26BD313894D1}"/>
              </a:ext>
            </a:extLst>
          </p:cNvPr>
          <p:cNvSpPr>
            <a:spLocks/>
          </p:cNvSpPr>
          <p:nvPr/>
        </p:nvSpPr>
        <p:spPr bwMode="auto">
          <a:xfrm>
            <a:off x="1955800" y="2470150"/>
            <a:ext cx="268288" cy="184150"/>
          </a:xfrm>
          <a:custGeom>
            <a:avLst/>
            <a:gdLst>
              <a:gd name="T0" fmla="*/ 164 w 168"/>
              <a:gd name="T1" fmla="*/ 20 h 116"/>
              <a:gd name="T2" fmla="*/ 164 w 168"/>
              <a:gd name="T3" fmla="*/ 20 h 116"/>
              <a:gd name="T4" fmla="*/ 72 w 168"/>
              <a:gd name="T5" fmla="*/ 112 h 116"/>
              <a:gd name="T6" fmla="*/ 64 w 168"/>
              <a:gd name="T7" fmla="*/ 116 h 116"/>
              <a:gd name="T8" fmla="*/ 56 w 168"/>
              <a:gd name="T9" fmla="*/ 112 h 116"/>
              <a:gd name="T10" fmla="*/ 4 w 168"/>
              <a:gd name="T11" fmla="*/ 60 h 116"/>
              <a:gd name="T12" fmla="*/ 0 w 168"/>
              <a:gd name="T13" fmla="*/ 52 h 116"/>
              <a:gd name="T14" fmla="*/ 12 w 168"/>
              <a:gd name="T15" fmla="*/ 40 h 116"/>
              <a:gd name="T16" fmla="*/ 20 w 168"/>
              <a:gd name="T17" fmla="*/ 44 h 116"/>
              <a:gd name="T18" fmla="*/ 64 w 168"/>
              <a:gd name="T19" fmla="*/ 87 h 116"/>
              <a:gd name="T20" fmla="*/ 148 w 168"/>
              <a:gd name="T21" fmla="*/ 4 h 116"/>
              <a:gd name="T22" fmla="*/ 156 w 168"/>
              <a:gd name="T23" fmla="*/ 0 h 116"/>
              <a:gd name="T24" fmla="*/ 168 w 168"/>
              <a:gd name="T25" fmla="*/ 12 h 116"/>
              <a:gd name="T26" fmla="*/ 164 w 168"/>
              <a:gd name="T27" fmla="*/ 20 h 11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68" h="116">
                <a:moveTo>
                  <a:pt x="164" y="20"/>
                </a:moveTo>
                <a:cubicBezTo>
                  <a:pt x="164" y="20"/>
                  <a:pt x="164" y="20"/>
                  <a:pt x="164" y="20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0" y="115"/>
                  <a:pt x="67" y="116"/>
                  <a:pt x="64" y="116"/>
                </a:cubicBezTo>
                <a:cubicBezTo>
                  <a:pt x="61" y="116"/>
                  <a:pt x="58" y="115"/>
                  <a:pt x="56" y="112"/>
                </a:cubicBezTo>
                <a:cubicBezTo>
                  <a:pt x="4" y="60"/>
                  <a:pt x="4" y="60"/>
                  <a:pt x="4" y="60"/>
                </a:cubicBezTo>
                <a:cubicBezTo>
                  <a:pt x="1" y="58"/>
                  <a:pt x="0" y="55"/>
                  <a:pt x="0" y="52"/>
                </a:cubicBezTo>
                <a:cubicBezTo>
                  <a:pt x="0" y="45"/>
                  <a:pt x="5" y="40"/>
                  <a:pt x="12" y="40"/>
                </a:cubicBezTo>
                <a:cubicBezTo>
                  <a:pt x="15" y="40"/>
                  <a:pt x="18" y="41"/>
                  <a:pt x="20" y="44"/>
                </a:cubicBezTo>
                <a:cubicBezTo>
                  <a:pt x="64" y="87"/>
                  <a:pt x="64" y="87"/>
                  <a:pt x="64" y="87"/>
                </a:cubicBezTo>
                <a:cubicBezTo>
                  <a:pt x="148" y="4"/>
                  <a:pt x="148" y="4"/>
                  <a:pt x="148" y="4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4" y="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83" name="Freeform 51">
            <a:extLst>
              <a:ext uri="{FF2B5EF4-FFF2-40B4-BE49-F238E27FC236}">
                <a16:creationId xmlns:a16="http://schemas.microsoft.com/office/drawing/2014/main" id="{C7B6F572-69C4-5748-8C06-4C408CC03DB7}"/>
              </a:ext>
            </a:extLst>
          </p:cNvPr>
          <p:cNvSpPr>
            <a:spLocks/>
          </p:cNvSpPr>
          <p:nvPr/>
        </p:nvSpPr>
        <p:spPr bwMode="auto">
          <a:xfrm>
            <a:off x="1228725" y="2540000"/>
            <a:ext cx="293688" cy="38100"/>
          </a:xfrm>
          <a:custGeom>
            <a:avLst/>
            <a:gdLst>
              <a:gd name="T0" fmla="*/ 172 w 184"/>
              <a:gd name="T1" fmla="*/ 24 h 24"/>
              <a:gd name="T2" fmla="*/ 104 w 184"/>
              <a:gd name="T3" fmla="*/ 24 h 24"/>
              <a:gd name="T4" fmla="*/ 80 w 184"/>
              <a:gd name="T5" fmla="*/ 24 h 24"/>
              <a:gd name="T6" fmla="*/ 12 w 184"/>
              <a:gd name="T7" fmla="*/ 24 h 24"/>
              <a:gd name="T8" fmla="*/ 0 w 184"/>
              <a:gd name="T9" fmla="*/ 12 h 24"/>
              <a:gd name="T10" fmla="*/ 12 w 184"/>
              <a:gd name="T11" fmla="*/ 0 h 24"/>
              <a:gd name="T12" fmla="*/ 80 w 184"/>
              <a:gd name="T13" fmla="*/ 0 h 24"/>
              <a:gd name="T14" fmla="*/ 104 w 184"/>
              <a:gd name="T15" fmla="*/ 0 h 24"/>
              <a:gd name="T16" fmla="*/ 172 w 184"/>
              <a:gd name="T17" fmla="*/ 0 h 24"/>
              <a:gd name="T18" fmla="*/ 184 w 184"/>
              <a:gd name="T19" fmla="*/ 12 h 24"/>
              <a:gd name="T20" fmla="*/ 172 w 184"/>
              <a:gd name="T21" fmla="*/ 24 h 24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84" h="24">
                <a:moveTo>
                  <a:pt x="172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9" y="0"/>
                  <a:pt x="184" y="5"/>
                  <a:pt x="184" y="12"/>
                </a:cubicBezTo>
                <a:cubicBezTo>
                  <a:pt x="184" y="19"/>
                  <a:pt x="179" y="24"/>
                  <a:pt x="172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84" name="Freeform 52">
            <a:extLst>
              <a:ext uri="{FF2B5EF4-FFF2-40B4-BE49-F238E27FC236}">
                <a16:creationId xmlns:a16="http://schemas.microsoft.com/office/drawing/2014/main" id="{FDE8D5F9-34EF-1E41-A9E1-5343D760AA11}"/>
              </a:ext>
            </a:extLst>
          </p:cNvPr>
          <p:cNvSpPr>
            <a:spLocks/>
          </p:cNvSpPr>
          <p:nvPr/>
        </p:nvSpPr>
        <p:spPr bwMode="auto">
          <a:xfrm>
            <a:off x="512763" y="2411413"/>
            <a:ext cx="293687" cy="295275"/>
          </a:xfrm>
          <a:custGeom>
            <a:avLst/>
            <a:gdLst>
              <a:gd name="T0" fmla="*/ 172 w 184"/>
              <a:gd name="T1" fmla="*/ 104 h 184"/>
              <a:gd name="T2" fmla="*/ 104 w 184"/>
              <a:gd name="T3" fmla="*/ 104 h 184"/>
              <a:gd name="T4" fmla="*/ 104 w 184"/>
              <a:gd name="T5" fmla="*/ 172 h 184"/>
              <a:gd name="T6" fmla="*/ 92 w 184"/>
              <a:gd name="T7" fmla="*/ 184 h 184"/>
              <a:gd name="T8" fmla="*/ 80 w 184"/>
              <a:gd name="T9" fmla="*/ 172 h 184"/>
              <a:gd name="T10" fmla="*/ 80 w 184"/>
              <a:gd name="T11" fmla="*/ 104 h 184"/>
              <a:gd name="T12" fmla="*/ 12 w 184"/>
              <a:gd name="T13" fmla="*/ 104 h 184"/>
              <a:gd name="T14" fmla="*/ 0 w 184"/>
              <a:gd name="T15" fmla="*/ 92 h 184"/>
              <a:gd name="T16" fmla="*/ 12 w 184"/>
              <a:gd name="T17" fmla="*/ 80 h 184"/>
              <a:gd name="T18" fmla="*/ 80 w 184"/>
              <a:gd name="T19" fmla="*/ 80 h 184"/>
              <a:gd name="T20" fmla="*/ 80 w 184"/>
              <a:gd name="T21" fmla="*/ 12 h 184"/>
              <a:gd name="T22" fmla="*/ 92 w 184"/>
              <a:gd name="T23" fmla="*/ 0 h 184"/>
              <a:gd name="T24" fmla="*/ 104 w 184"/>
              <a:gd name="T25" fmla="*/ 12 h 184"/>
              <a:gd name="T26" fmla="*/ 104 w 184"/>
              <a:gd name="T27" fmla="*/ 80 h 184"/>
              <a:gd name="T28" fmla="*/ 172 w 184"/>
              <a:gd name="T29" fmla="*/ 80 h 184"/>
              <a:gd name="T30" fmla="*/ 184 w 184"/>
              <a:gd name="T31" fmla="*/ 92 h 184"/>
              <a:gd name="T32" fmla="*/ 172 w 184"/>
              <a:gd name="T33" fmla="*/ 104 h 18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84" h="184">
                <a:moveTo>
                  <a:pt x="172" y="104"/>
                </a:moveTo>
                <a:cubicBezTo>
                  <a:pt x="104" y="104"/>
                  <a:pt x="104" y="104"/>
                  <a:pt x="104" y="104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104" y="179"/>
                  <a:pt x="99" y="184"/>
                  <a:pt x="92" y="184"/>
                </a:cubicBezTo>
                <a:cubicBezTo>
                  <a:pt x="85" y="184"/>
                  <a:pt x="80" y="179"/>
                  <a:pt x="80" y="17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72" y="80"/>
                  <a:pt x="172" y="80"/>
                  <a:pt x="172" y="80"/>
                </a:cubicBezTo>
                <a:cubicBezTo>
                  <a:pt x="179" y="80"/>
                  <a:pt x="184" y="85"/>
                  <a:pt x="184" y="92"/>
                </a:cubicBezTo>
                <a:cubicBezTo>
                  <a:pt x="184" y="99"/>
                  <a:pt x="179" y="104"/>
                  <a:pt x="17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85" name="Freeform 53">
            <a:extLst>
              <a:ext uri="{FF2B5EF4-FFF2-40B4-BE49-F238E27FC236}">
                <a16:creationId xmlns:a16="http://schemas.microsoft.com/office/drawing/2014/main" id="{62D1D22E-13A2-5B43-973F-9376CA9023DB}"/>
              </a:ext>
            </a:extLst>
          </p:cNvPr>
          <p:cNvSpPr>
            <a:spLocks/>
          </p:cNvSpPr>
          <p:nvPr/>
        </p:nvSpPr>
        <p:spPr bwMode="auto">
          <a:xfrm>
            <a:off x="8451850" y="1638300"/>
            <a:ext cx="153988" cy="346075"/>
          </a:xfrm>
          <a:custGeom>
            <a:avLst/>
            <a:gdLst>
              <a:gd name="T0" fmla="*/ 48 w 96"/>
              <a:gd name="T1" fmla="*/ 168 h 216"/>
              <a:gd name="T2" fmla="*/ 0 w 96"/>
              <a:gd name="T3" fmla="*/ 216 h 216"/>
              <a:gd name="T4" fmla="*/ 0 w 96"/>
              <a:gd name="T5" fmla="*/ 156 h 216"/>
              <a:gd name="T6" fmla="*/ 0 w 96"/>
              <a:gd name="T7" fmla="*/ 116 h 216"/>
              <a:gd name="T8" fmla="*/ 0 w 96"/>
              <a:gd name="T9" fmla="*/ 72 h 216"/>
              <a:gd name="T10" fmla="*/ 0 w 96"/>
              <a:gd name="T11" fmla="*/ 52 h 216"/>
              <a:gd name="T12" fmla="*/ 0 w 96"/>
              <a:gd name="T13" fmla="*/ 12 h 216"/>
              <a:gd name="T14" fmla="*/ 12 w 96"/>
              <a:gd name="T15" fmla="*/ 0 h 216"/>
              <a:gd name="T16" fmla="*/ 84 w 96"/>
              <a:gd name="T17" fmla="*/ 0 h 216"/>
              <a:gd name="T18" fmla="*/ 96 w 96"/>
              <a:gd name="T19" fmla="*/ 12 h 216"/>
              <a:gd name="T20" fmla="*/ 96 w 96"/>
              <a:gd name="T21" fmla="*/ 52 h 216"/>
              <a:gd name="T22" fmla="*/ 96 w 96"/>
              <a:gd name="T23" fmla="*/ 72 h 216"/>
              <a:gd name="T24" fmla="*/ 96 w 96"/>
              <a:gd name="T25" fmla="*/ 116 h 216"/>
              <a:gd name="T26" fmla="*/ 96 w 96"/>
              <a:gd name="T27" fmla="*/ 156 h 216"/>
              <a:gd name="T28" fmla="*/ 96 w 96"/>
              <a:gd name="T29" fmla="*/ 216 h 216"/>
              <a:gd name="T30" fmla="*/ 48 w 96"/>
              <a:gd name="T31" fmla="*/ 168 h 21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96" h="216">
                <a:moveTo>
                  <a:pt x="48" y="168"/>
                </a:moveTo>
                <a:cubicBezTo>
                  <a:pt x="0" y="216"/>
                  <a:pt x="0" y="216"/>
                  <a:pt x="0" y="2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96" y="216"/>
                  <a:pt x="96" y="216"/>
                  <a:pt x="96" y="216"/>
                </a:cubicBezTo>
                <a:lnTo>
                  <a:pt x="48" y="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86" name="Freeform 54">
            <a:extLst>
              <a:ext uri="{FF2B5EF4-FFF2-40B4-BE49-F238E27FC236}">
                <a16:creationId xmlns:a16="http://schemas.microsoft.com/office/drawing/2014/main" id="{E056E1A6-7683-5D47-A8E2-0D08E8340A59}"/>
              </a:ext>
            </a:extLst>
          </p:cNvPr>
          <p:cNvSpPr>
            <a:spLocks noEditPoints="1"/>
          </p:cNvSpPr>
          <p:nvPr/>
        </p:nvSpPr>
        <p:spPr bwMode="auto">
          <a:xfrm>
            <a:off x="7608888" y="1638300"/>
            <a:ext cx="407987" cy="409575"/>
          </a:xfrm>
          <a:custGeom>
            <a:avLst/>
            <a:gdLst>
              <a:gd name="T0" fmla="*/ 133 w 256"/>
              <a:gd name="T1" fmla="*/ 255 h 256"/>
              <a:gd name="T2" fmla="*/ 123 w 256"/>
              <a:gd name="T3" fmla="*/ 255 h 256"/>
              <a:gd name="T4" fmla="*/ 0 w 256"/>
              <a:gd name="T5" fmla="*/ 196 h 256"/>
              <a:gd name="T6" fmla="*/ 12 w 256"/>
              <a:gd name="T7" fmla="*/ 0 h 256"/>
              <a:gd name="T8" fmla="*/ 17 w 256"/>
              <a:gd name="T9" fmla="*/ 1 h 256"/>
              <a:gd name="T10" fmla="*/ 128 w 256"/>
              <a:gd name="T11" fmla="*/ 47 h 256"/>
              <a:gd name="T12" fmla="*/ 239 w 256"/>
              <a:gd name="T13" fmla="*/ 1 h 256"/>
              <a:gd name="T14" fmla="*/ 244 w 256"/>
              <a:gd name="T15" fmla="*/ 0 h 256"/>
              <a:gd name="T16" fmla="*/ 256 w 256"/>
              <a:gd name="T17" fmla="*/ 196 h 256"/>
              <a:gd name="T18" fmla="*/ 116 w 256"/>
              <a:gd name="T19" fmla="*/ 68 h 256"/>
              <a:gd name="T20" fmla="*/ 24 w 256"/>
              <a:gd name="T21" fmla="*/ 188 h 256"/>
              <a:gd name="T22" fmla="*/ 116 w 256"/>
              <a:gd name="T23" fmla="*/ 68 h 256"/>
              <a:gd name="T24" fmla="*/ 140 w 256"/>
              <a:gd name="T25" fmla="*/ 68 h 256"/>
              <a:gd name="T26" fmla="*/ 232 w 256"/>
              <a:gd name="T27" fmla="*/ 188 h 256"/>
              <a:gd name="T28" fmla="*/ 159 w 256"/>
              <a:gd name="T29" fmla="*/ 85 h 256"/>
              <a:gd name="T30" fmla="*/ 208 w 256"/>
              <a:gd name="T31" fmla="*/ 64 h 256"/>
              <a:gd name="T32" fmla="*/ 213 w 256"/>
              <a:gd name="T33" fmla="*/ 87 h 256"/>
              <a:gd name="T34" fmla="*/ 164 w 256"/>
              <a:gd name="T35" fmla="*/ 108 h 256"/>
              <a:gd name="T36" fmla="*/ 159 w 256"/>
              <a:gd name="T37" fmla="*/ 85 h 256"/>
              <a:gd name="T38" fmla="*/ 159 w 256"/>
              <a:gd name="T39" fmla="*/ 129 h 256"/>
              <a:gd name="T40" fmla="*/ 208 w 256"/>
              <a:gd name="T41" fmla="*/ 108 h 256"/>
              <a:gd name="T42" fmla="*/ 213 w 256"/>
              <a:gd name="T43" fmla="*/ 131 h 256"/>
              <a:gd name="T44" fmla="*/ 164 w 256"/>
              <a:gd name="T45" fmla="*/ 152 h 256"/>
              <a:gd name="T46" fmla="*/ 159 w 256"/>
              <a:gd name="T47" fmla="*/ 129 h 256"/>
              <a:gd name="T48" fmla="*/ 159 w 256"/>
              <a:gd name="T49" fmla="*/ 173 h 256"/>
              <a:gd name="T50" fmla="*/ 208 w 256"/>
              <a:gd name="T51" fmla="*/ 152 h 256"/>
              <a:gd name="T52" fmla="*/ 213 w 256"/>
              <a:gd name="T53" fmla="*/ 175 h 256"/>
              <a:gd name="T54" fmla="*/ 164 w 256"/>
              <a:gd name="T55" fmla="*/ 196 h 256"/>
              <a:gd name="T56" fmla="*/ 159 w 256"/>
              <a:gd name="T57" fmla="*/ 173 h 256"/>
              <a:gd name="T58" fmla="*/ 53 w 256"/>
              <a:gd name="T59" fmla="*/ 65 h 256"/>
              <a:gd name="T60" fmla="*/ 104 w 256"/>
              <a:gd name="T61" fmla="*/ 96 h 256"/>
              <a:gd name="T62" fmla="*/ 87 w 256"/>
              <a:gd name="T63" fmla="*/ 107 h 256"/>
              <a:gd name="T64" fmla="*/ 36 w 256"/>
              <a:gd name="T65" fmla="*/ 76 h 256"/>
              <a:gd name="T66" fmla="*/ 48 w 256"/>
              <a:gd name="T67" fmla="*/ 108 h 256"/>
              <a:gd name="T68" fmla="*/ 97 w 256"/>
              <a:gd name="T69" fmla="*/ 129 h 256"/>
              <a:gd name="T70" fmla="*/ 92 w 256"/>
              <a:gd name="T71" fmla="*/ 152 h 256"/>
              <a:gd name="T72" fmla="*/ 43 w 256"/>
              <a:gd name="T73" fmla="*/ 131 h 256"/>
              <a:gd name="T74" fmla="*/ 48 w 256"/>
              <a:gd name="T75" fmla="*/ 108 h 256"/>
              <a:gd name="T76" fmla="*/ 53 w 256"/>
              <a:gd name="T77" fmla="*/ 153 h 256"/>
              <a:gd name="T78" fmla="*/ 104 w 256"/>
              <a:gd name="T79" fmla="*/ 184 h 256"/>
              <a:gd name="T80" fmla="*/ 87 w 256"/>
              <a:gd name="T81" fmla="*/ 195 h 256"/>
              <a:gd name="T82" fmla="*/ 36 w 256"/>
              <a:gd name="T83" fmla="*/ 164 h 25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68"/>
                </a:move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116" y="226"/>
                  <a:pt x="116" y="226"/>
                  <a:pt x="116" y="226"/>
                </a:cubicBezTo>
                <a:lnTo>
                  <a:pt x="116" y="68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  <a:moveTo>
                  <a:pt x="159" y="85"/>
                </a:moveTo>
                <a:cubicBezTo>
                  <a:pt x="203" y="65"/>
                  <a:pt x="203" y="65"/>
                  <a:pt x="203" y="65"/>
                </a:cubicBezTo>
                <a:cubicBezTo>
                  <a:pt x="205" y="64"/>
                  <a:pt x="206" y="64"/>
                  <a:pt x="208" y="64"/>
                </a:cubicBezTo>
                <a:cubicBezTo>
                  <a:pt x="215" y="64"/>
                  <a:pt x="220" y="69"/>
                  <a:pt x="220" y="76"/>
                </a:cubicBezTo>
                <a:cubicBezTo>
                  <a:pt x="220" y="81"/>
                  <a:pt x="217" y="85"/>
                  <a:pt x="213" y="8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7" y="108"/>
                  <a:pt x="166" y="108"/>
                  <a:pt x="164" y="108"/>
                </a:cubicBezTo>
                <a:cubicBezTo>
                  <a:pt x="157" y="108"/>
                  <a:pt x="152" y="103"/>
                  <a:pt x="152" y="96"/>
                </a:cubicBezTo>
                <a:cubicBezTo>
                  <a:pt x="152" y="91"/>
                  <a:pt x="155" y="87"/>
                  <a:pt x="159" y="85"/>
                </a:cubicBezTo>
                <a:moveTo>
                  <a:pt x="159" y="129"/>
                </a:moveTo>
                <a:cubicBezTo>
                  <a:pt x="159" y="129"/>
                  <a:pt x="159" y="129"/>
                  <a:pt x="159" y="129"/>
                </a:cubicBezTo>
                <a:cubicBezTo>
                  <a:pt x="203" y="109"/>
                  <a:pt x="203" y="109"/>
                  <a:pt x="203" y="109"/>
                </a:cubicBezTo>
                <a:cubicBezTo>
                  <a:pt x="205" y="108"/>
                  <a:pt x="206" y="108"/>
                  <a:pt x="208" y="108"/>
                </a:cubicBezTo>
                <a:cubicBezTo>
                  <a:pt x="215" y="108"/>
                  <a:pt x="220" y="113"/>
                  <a:pt x="220" y="120"/>
                </a:cubicBezTo>
                <a:cubicBezTo>
                  <a:pt x="220" y="125"/>
                  <a:pt x="217" y="129"/>
                  <a:pt x="213" y="131"/>
                </a:cubicBezTo>
                <a:cubicBezTo>
                  <a:pt x="169" y="151"/>
                  <a:pt x="169" y="151"/>
                  <a:pt x="169" y="151"/>
                </a:cubicBezTo>
                <a:cubicBezTo>
                  <a:pt x="167" y="152"/>
                  <a:pt x="166" y="152"/>
                  <a:pt x="164" y="152"/>
                </a:cubicBezTo>
                <a:cubicBezTo>
                  <a:pt x="157" y="152"/>
                  <a:pt x="152" y="147"/>
                  <a:pt x="152" y="140"/>
                </a:cubicBezTo>
                <a:cubicBezTo>
                  <a:pt x="152" y="135"/>
                  <a:pt x="155" y="131"/>
                  <a:pt x="159" y="129"/>
                </a:cubicBezTo>
                <a:moveTo>
                  <a:pt x="159" y="173"/>
                </a:moveTo>
                <a:cubicBezTo>
                  <a:pt x="159" y="173"/>
                  <a:pt x="159" y="173"/>
                  <a:pt x="159" y="173"/>
                </a:cubicBezTo>
                <a:cubicBezTo>
                  <a:pt x="203" y="153"/>
                  <a:pt x="203" y="153"/>
                  <a:pt x="203" y="153"/>
                </a:cubicBezTo>
                <a:cubicBezTo>
                  <a:pt x="205" y="152"/>
                  <a:pt x="206" y="152"/>
                  <a:pt x="208" y="152"/>
                </a:cubicBezTo>
                <a:cubicBezTo>
                  <a:pt x="215" y="152"/>
                  <a:pt x="220" y="157"/>
                  <a:pt x="220" y="164"/>
                </a:cubicBezTo>
                <a:cubicBezTo>
                  <a:pt x="220" y="169"/>
                  <a:pt x="217" y="173"/>
                  <a:pt x="213" y="175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167" y="196"/>
                  <a:pt x="166" y="196"/>
                  <a:pt x="164" y="196"/>
                </a:cubicBezTo>
                <a:cubicBezTo>
                  <a:pt x="157" y="196"/>
                  <a:pt x="152" y="191"/>
                  <a:pt x="152" y="184"/>
                </a:cubicBezTo>
                <a:cubicBezTo>
                  <a:pt x="152" y="179"/>
                  <a:pt x="155" y="175"/>
                  <a:pt x="159" y="173"/>
                </a:cubicBezTo>
                <a:moveTo>
                  <a:pt x="48" y="64"/>
                </a:moveTo>
                <a:cubicBezTo>
                  <a:pt x="50" y="64"/>
                  <a:pt x="51" y="64"/>
                  <a:pt x="53" y="65"/>
                </a:cubicBezTo>
                <a:cubicBezTo>
                  <a:pt x="97" y="85"/>
                  <a:pt x="97" y="85"/>
                  <a:pt x="97" y="85"/>
                </a:cubicBezTo>
                <a:cubicBezTo>
                  <a:pt x="101" y="87"/>
                  <a:pt x="104" y="91"/>
                  <a:pt x="104" y="96"/>
                </a:cubicBezTo>
                <a:cubicBezTo>
                  <a:pt x="104" y="103"/>
                  <a:pt x="99" y="108"/>
                  <a:pt x="92" y="108"/>
                </a:cubicBezTo>
                <a:cubicBezTo>
                  <a:pt x="90" y="108"/>
                  <a:pt x="89" y="108"/>
                  <a:pt x="87" y="107"/>
                </a:cubicBezTo>
                <a:cubicBezTo>
                  <a:pt x="43" y="87"/>
                  <a:pt x="43" y="87"/>
                  <a:pt x="43" y="87"/>
                </a:cubicBezTo>
                <a:cubicBezTo>
                  <a:pt x="39" y="85"/>
                  <a:pt x="36" y="81"/>
                  <a:pt x="36" y="76"/>
                </a:cubicBezTo>
                <a:cubicBezTo>
                  <a:pt x="36" y="69"/>
                  <a:pt x="41" y="64"/>
                  <a:pt x="48" y="64"/>
                </a:cubicBezTo>
                <a:moveTo>
                  <a:pt x="48" y="108"/>
                </a:moveTo>
                <a:cubicBezTo>
                  <a:pt x="50" y="108"/>
                  <a:pt x="51" y="108"/>
                  <a:pt x="53" y="10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31"/>
                  <a:pt x="104" y="135"/>
                  <a:pt x="104" y="140"/>
                </a:cubicBezTo>
                <a:cubicBezTo>
                  <a:pt x="104" y="147"/>
                  <a:pt x="99" y="152"/>
                  <a:pt x="92" y="152"/>
                </a:cubicBezTo>
                <a:cubicBezTo>
                  <a:pt x="90" y="152"/>
                  <a:pt x="89" y="152"/>
                  <a:pt x="87" y="15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39" y="129"/>
                  <a:pt x="36" y="125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moveTo>
                  <a:pt x="48" y="152"/>
                </a:moveTo>
                <a:cubicBezTo>
                  <a:pt x="50" y="152"/>
                  <a:pt x="51" y="152"/>
                  <a:pt x="53" y="153"/>
                </a:cubicBezTo>
                <a:cubicBezTo>
                  <a:pt x="97" y="173"/>
                  <a:pt x="97" y="173"/>
                  <a:pt x="97" y="173"/>
                </a:cubicBezTo>
                <a:cubicBezTo>
                  <a:pt x="101" y="175"/>
                  <a:pt x="104" y="179"/>
                  <a:pt x="104" y="184"/>
                </a:cubicBezTo>
                <a:cubicBezTo>
                  <a:pt x="104" y="191"/>
                  <a:pt x="99" y="196"/>
                  <a:pt x="92" y="196"/>
                </a:cubicBezTo>
                <a:cubicBezTo>
                  <a:pt x="90" y="196"/>
                  <a:pt x="89" y="196"/>
                  <a:pt x="87" y="195"/>
                </a:cubicBezTo>
                <a:cubicBezTo>
                  <a:pt x="43" y="175"/>
                  <a:pt x="43" y="175"/>
                  <a:pt x="43" y="175"/>
                </a:cubicBezTo>
                <a:cubicBezTo>
                  <a:pt x="39" y="173"/>
                  <a:pt x="36" y="169"/>
                  <a:pt x="36" y="164"/>
                </a:cubicBezTo>
                <a:cubicBezTo>
                  <a:pt x="36" y="157"/>
                  <a:pt x="41" y="152"/>
                  <a:pt x="48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87" name="Freeform 55">
            <a:extLst>
              <a:ext uri="{FF2B5EF4-FFF2-40B4-BE49-F238E27FC236}">
                <a16:creationId xmlns:a16="http://schemas.microsoft.com/office/drawing/2014/main" id="{62D0D1D1-CC6E-B544-9049-726257D995D9}"/>
              </a:ext>
            </a:extLst>
          </p:cNvPr>
          <p:cNvSpPr>
            <a:spLocks noEditPoints="1"/>
          </p:cNvSpPr>
          <p:nvPr/>
        </p:nvSpPr>
        <p:spPr bwMode="auto">
          <a:xfrm>
            <a:off x="6892925" y="1638300"/>
            <a:ext cx="409575" cy="409575"/>
          </a:xfrm>
          <a:custGeom>
            <a:avLst/>
            <a:gdLst>
              <a:gd name="T0" fmla="*/ 249 w 256"/>
              <a:gd name="T1" fmla="*/ 207 h 256"/>
              <a:gd name="T2" fmla="*/ 133 w 256"/>
              <a:gd name="T3" fmla="*/ 255 h 256"/>
              <a:gd name="T4" fmla="*/ 128 w 256"/>
              <a:gd name="T5" fmla="*/ 256 h 256"/>
              <a:gd name="T6" fmla="*/ 123 w 256"/>
              <a:gd name="T7" fmla="*/ 255 h 256"/>
              <a:gd name="T8" fmla="*/ 7 w 256"/>
              <a:gd name="T9" fmla="*/ 207 h 256"/>
              <a:gd name="T10" fmla="*/ 0 w 256"/>
              <a:gd name="T11" fmla="*/ 196 h 256"/>
              <a:gd name="T12" fmla="*/ 0 w 256"/>
              <a:gd name="T13" fmla="*/ 12 h 256"/>
              <a:gd name="T14" fmla="*/ 12 w 256"/>
              <a:gd name="T15" fmla="*/ 0 h 256"/>
              <a:gd name="T16" fmla="*/ 17 w 256"/>
              <a:gd name="T17" fmla="*/ 1 h 256"/>
              <a:gd name="T18" fmla="*/ 17 w 256"/>
              <a:gd name="T19" fmla="*/ 1 h 256"/>
              <a:gd name="T20" fmla="*/ 17 w 256"/>
              <a:gd name="T21" fmla="*/ 1 h 256"/>
              <a:gd name="T22" fmla="*/ 128 w 256"/>
              <a:gd name="T23" fmla="*/ 47 h 256"/>
              <a:gd name="T24" fmla="*/ 239 w 256"/>
              <a:gd name="T25" fmla="*/ 1 h 256"/>
              <a:gd name="T26" fmla="*/ 239 w 256"/>
              <a:gd name="T27" fmla="*/ 1 h 256"/>
              <a:gd name="T28" fmla="*/ 239 w 256"/>
              <a:gd name="T29" fmla="*/ 1 h 256"/>
              <a:gd name="T30" fmla="*/ 244 w 256"/>
              <a:gd name="T31" fmla="*/ 0 h 256"/>
              <a:gd name="T32" fmla="*/ 256 w 256"/>
              <a:gd name="T33" fmla="*/ 12 h 256"/>
              <a:gd name="T34" fmla="*/ 256 w 256"/>
              <a:gd name="T35" fmla="*/ 196 h 256"/>
              <a:gd name="T36" fmla="*/ 249 w 256"/>
              <a:gd name="T37" fmla="*/ 207 h 256"/>
              <a:gd name="T38" fmla="*/ 116 w 256"/>
              <a:gd name="T39" fmla="*/ 226 h 256"/>
              <a:gd name="T40" fmla="*/ 116 w 256"/>
              <a:gd name="T41" fmla="*/ 68 h 256"/>
              <a:gd name="T42" fmla="*/ 24 w 256"/>
              <a:gd name="T43" fmla="*/ 30 h 256"/>
              <a:gd name="T44" fmla="*/ 24 w 256"/>
              <a:gd name="T45" fmla="*/ 188 h 256"/>
              <a:gd name="T46" fmla="*/ 116 w 256"/>
              <a:gd name="T47" fmla="*/ 226 h 256"/>
              <a:gd name="T48" fmla="*/ 232 w 256"/>
              <a:gd name="T49" fmla="*/ 30 h 256"/>
              <a:gd name="T50" fmla="*/ 140 w 256"/>
              <a:gd name="T51" fmla="*/ 68 h 256"/>
              <a:gd name="T52" fmla="*/ 140 w 256"/>
              <a:gd name="T53" fmla="*/ 226 h 256"/>
              <a:gd name="T54" fmla="*/ 232 w 256"/>
              <a:gd name="T55" fmla="*/ 188 h 256"/>
              <a:gd name="T56" fmla="*/ 232 w 256"/>
              <a:gd name="T57" fmla="*/ 30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226"/>
                </a:moveTo>
                <a:cubicBezTo>
                  <a:pt x="116" y="68"/>
                  <a:pt x="116" y="68"/>
                  <a:pt x="116" y="68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lnTo>
                  <a:pt x="116" y="226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88" name="Freeform 56">
            <a:extLst>
              <a:ext uri="{FF2B5EF4-FFF2-40B4-BE49-F238E27FC236}">
                <a16:creationId xmlns:a16="http://schemas.microsoft.com/office/drawing/2014/main" id="{ADDCC651-2756-D842-AB99-C6359B095FB8}"/>
              </a:ext>
            </a:extLst>
          </p:cNvPr>
          <p:cNvSpPr>
            <a:spLocks noEditPoints="1"/>
          </p:cNvSpPr>
          <p:nvPr/>
        </p:nvSpPr>
        <p:spPr bwMode="auto">
          <a:xfrm>
            <a:off x="6223000" y="1658938"/>
            <a:ext cx="319088" cy="369887"/>
          </a:xfrm>
          <a:custGeom>
            <a:avLst/>
            <a:gdLst>
              <a:gd name="T0" fmla="*/ 188 w 200"/>
              <a:gd name="T1" fmla="*/ 232 h 232"/>
              <a:gd name="T2" fmla="*/ 176 w 200"/>
              <a:gd name="T3" fmla="*/ 232 h 232"/>
              <a:gd name="T4" fmla="*/ 176 w 200"/>
              <a:gd name="T5" fmla="*/ 0 h 232"/>
              <a:gd name="T6" fmla="*/ 188 w 200"/>
              <a:gd name="T7" fmla="*/ 0 h 232"/>
              <a:gd name="T8" fmla="*/ 200 w 200"/>
              <a:gd name="T9" fmla="*/ 12 h 232"/>
              <a:gd name="T10" fmla="*/ 200 w 200"/>
              <a:gd name="T11" fmla="*/ 220 h 232"/>
              <a:gd name="T12" fmla="*/ 188 w 200"/>
              <a:gd name="T13" fmla="*/ 232 h 232"/>
              <a:gd name="T14" fmla="*/ 24 w 200"/>
              <a:gd name="T15" fmla="*/ 220 h 232"/>
              <a:gd name="T16" fmla="*/ 24 w 200"/>
              <a:gd name="T17" fmla="*/ 208 h 232"/>
              <a:gd name="T18" fmla="*/ 44 w 200"/>
              <a:gd name="T19" fmla="*/ 208 h 232"/>
              <a:gd name="T20" fmla="*/ 68 w 200"/>
              <a:gd name="T21" fmla="*/ 184 h 232"/>
              <a:gd name="T22" fmla="*/ 44 w 200"/>
              <a:gd name="T23" fmla="*/ 160 h 232"/>
              <a:gd name="T24" fmla="*/ 24 w 200"/>
              <a:gd name="T25" fmla="*/ 160 h 232"/>
              <a:gd name="T26" fmla="*/ 24 w 200"/>
              <a:gd name="T27" fmla="*/ 140 h 232"/>
              <a:gd name="T28" fmla="*/ 44 w 200"/>
              <a:gd name="T29" fmla="*/ 140 h 232"/>
              <a:gd name="T30" fmla="*/ 68 w 200"/>
              <a:gd name="T31" fmla="*/ 116 h 232"/>
              <a:gd name="T32" fmla="*/ 44 w 200"/>
              <a:gd name="T33" fmla="*/ 92 h 232"/>
              <a:gd name="T34" fmla="*/ 24 w 200"/>
              <a:gd name="T35" fmla="*/ 92 h 232"/>
              <a:gd name="T36" fmla="*/ 24 w 200"/>
              <a:gd name="T37" fmla="*/ 72 h 232"/>
              <a:gd name="T38" fmla="*/ 44 w 200"/>
              <a:gd name="T39" fmla="*/ 72 h 232"/>
              <a:gd name="T40" fmla="*/ 68 w 200"/>
              <a:gd name="T41" fmla="*/ 48 h 232"/>
              <a:gd name="T42" fmla="*/ 44 w 200"/>
              <a:gd name="T43" fmla="*/ 24 h 232"/>
              <a:gd name="T44" fmla="*/ 24 w 200"/>
              <a:gd name="T45" fmla="*/ 24 h 232"/>
              <a:gd name="T46" fmla="*/ 24 w 200"/>
              <a:gd name="T47" fmla="*/ 12 h 232"/>
              <a:gd name="T48" fmla="*/ 36 w 200"/>
              <a:gd name="T49" fmla="*/ 0 h 232"/>
              <a:gd name="T50" fmla="*/ 164 w 200"/>
              <a:gd name="T51" fmla="*/ 0 h 232"/>
              <a:gd name="T52" fmla="*/ 164 w 200"/>
              <a:gd name="T53" fmla="*/ 232 h 232"/>
              <a:gd name="T54" fmla="*/ 36 w 200"/>
              <a:gd name="T55" fmla="*/ 232 h 232"/>
              <a:gd name="T56" fmla="*/ 24 w 200"/>
              <a:gd name="T57" fmla="*/ 220 h 232"/>
              <a:gd name="T58" fmla="*/ 56 w 200"/>
              <a:gd name="T59" fmla="*/ 48 h 232"/>
              <a:gd name="T60" fmla="*/ 44 w 200"/>
              <a:gd name="T61" fmla="*/ 60 h 232"/>
              <a:gd name="T62" fmla="*/ 12 w 200"/>
              <a:gd name="T63" fmla="*/ 60 h 232"/>
              <a:gd name="T64" fmla="*/ 0 w 200"/>
              <a:gd name="T65" fmla="*/ 48 h 232"/>
              <a:gd name="T66" fmla="*/ 12 w 200"/>
              <a:gd name="T67" fmla="*/ 36 h 232"/>
              <a:gd name="T68" fmla="*/ 44 w 200"/>
              <a:gd name="T69" fmla="*/ 36 h 232"/>
              <a:gd name="T70" fmla="*/ 56 w 200"/>
              <a:gd name="T71" fmla="*/ 48 h 232"/>
              <a:gd name="T72" fmla="*/ 12 w 200"/>
              <a:gd name="T73" fmla="*/ 104 h 232"/>
              <a:gd name="T74" fmla="*/ 44 w 200"/>
              <a:gd name="T75" fmla="*/ 104 h 232"/>
              <a:gd name="T76" fmla="*/ 56 w 200"/>
              <a:gd name="T77" fmla="*/ 116 h 232"/>
              <a:gd name="T78" fmla="*/ 44 w 200"/>
              <a:gd name="T79" fmla="*/ 128 h 232"/>
              <a:gd name="T80" fmla="*/ 12 w 200"/>
              <a:gd name="T81" fmla="*/ 128 h 232"/>
              <a:gd name="T82" fmla="*/ 0 w 200"/>
              <a:gd name="T83" fmla="*/ 116 h 232"/>
              <a:gd name="T84" fmla="*/ 12 w 200"/>
              <a:gd name="T85" fmla="*/ 104 h 232"/>
              <a:gd name="T86" fmla="*/ 12 w 200"/>
              <a:gd name="T87" fmla="*/ 172 h 232"/>
              <a:gd name="T88" fmla="*/ 44 w 200"/>
              <a:gd name="T89" fmla="*/ 172 h 232"/>
              <a:gd name="T90" fmla="*/ 56 w 200"/>
              <a:gd name="T91" fmla="*/ 184 h 232"/>
              <a:gd name="T92" fmla="*/ 44 w 200"/>
              <a:gd name="T93" fmla="*/ 196 h 232"/>
              <a:gd name="T94" fmla="*/ 12 w 200"/>
              <a:gd name="T95" fmla="*/ 196 h 232"/>
              <a:gd name="T96" fmla="*/ 0 w 200"/>
              <a:gd name="T97" fmla="*/ 184 h 232"/>
              <a:gd name="T98" fmla="*/ 12 w 200"/>
              <a:gd name="T99" fmla="*/ 172 h 23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76" y="232"/>
                  <a:pt x="176" y="232"/>
                  <a:pt x="176" y="232"/>
                </a:cubicBezTo>
                <a:cubicBezTo>
                  <a:pt x="176" y="0"/>
                  <a:pt x="176" y="0"/>
                  <a:pt x="176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24" y="220"/>
                </a:moveTo>
                <a:cubicBezTo>
                  <a:pt x="24" y="208"/>
                  <a:pt x="24" y="208"/>
                  <a:pt x="24" y="208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57" y="208"/>
                  <a:pt x="68" y="197"/>
                  <a:pt x="68" y="184"/>
                </a:cubicBezTo>
                <a:cubicBezTo>
                  <a:pt x="68" y="171"/>
                  <a:pt x="57" y="160"/>
                  <a:pt x="44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57" y="140"/>
                  <a:pt x="68" y="129"/>
                  <a:pt x="68" y="116"/>
                </a:cubicBezTo>
                <a:cubicBezTo>
                  <a:pt x="68" y="103"/>
                  <a:pt x="57" y="92"/>
                  <a:pt x="4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72"/>
                  <a:pt x="24" y="72"/>
                  <a:pt x="24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57" y="72"/>
                  <a:pt x="68" y="61"/>
                  <a:pt x="68" y="48"/>
                </a:cubicBezTo>
                <a:cubicBezTo>
                  <a:pt x="68" y="35"/>
                  <a:pt x="57" y="24"/>
                  <a:pt x="4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232"/>
                  <a:pt x="164" y="232"/>
                  <a:pt x="164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moveTo>
                  <a:pt x="56" y="48"/>
                </a:moveTo>
                <a:cubicBezTo>
                  <a:pt x="56" y="55"/>
                  <a:pt x="51" y="60"/>
                  <a:pt x="44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51" y="36"/>
                  <a:pt x="56" y="41"/>
                  <a:pt x="56" y="48"/>
                </a:cubicBezTo>
                <a:moveTo>
                  <a:pt x="1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51" y="104"/>
                  <a:pt x="56" y="109"/>
                  <a:pt x="56" y="116"/>
                </a:cubicBezTo>
                <a:cubicBezTo>
                  <a:pt x="56" y="123"/>
                  <a:pt x="51" y="128"/>
                  <a:pt x="44" y="128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09"/>
                  <a:pt x="5" y="104"/>
                  <a:pt x="12" y="104"/>
                </a:cubicBezTo>
                <a:moveTo>
                  <a:pt x="12" y="172"/>
                </a:moveTo>
                <a:cubicBezTo>
                  <a:pt x="44" y="172"/>
                  <a:pt x="44" y="172"/>
                  <a:pt x="44" y="172"/>
                </a:cubicBezTo>
                <a:cubicBezTo>
                  <a:pt x="51" y="172"/>
                  <a:pt x="56" y="177"/>
                  <a:pt x="56" y="184"/>
                </a:cubicBezTo>
                <a:cubicBezTo>
                  <a:pt x="56" y="191"/>
                  <a:pt x="51" y="196"/>
                  <a:pt x="44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77"/>
                  <a:pt x="5" y="172"/>
                  <a:pt x="12" y="1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89" name="Freeform 57">
            <a:extLst>
              <a:ext uri="{FF2B5EF4-FFF2-40B4-BE49-F238E27FC236}">
                <a16:creationId xmlns:a16="http://schemas.microsoft.com/office/drawing/2014/main" id="{115FA658-9456-CB4D-BD17-F8E336D2CADE}"/>
              </a:ext>
            </a:extLst>
          </p:cNvPr>
          <p:cNvSpPr>
            <a:spLocks noEditPoints="1"/>
          </p:cNvSpPr>
          <p:nvPr/>
        </p:nvSpPr>
        <p:spPr bwMode="auto">
          <a:xfrm>
            <a:off x="5526088" y="1652588"/>
            <a:ext cx="346075" cy="395287"/>
          </a:xfrm>
          <a:custGeom>
            <a:avLst/>
            <a:gdLst>
              <a:gd name="T0" fmla="*/ 204 w 216"/>
              <a:gd name="T1" fmla="*/ 192 h 248"/>
              <a:gd name="T2" fmla="*/ 196 w 216"/>
              <a:gd name="T3" fmla="*/ 188 h 248"/>
              <a:gd name="T4" fmla="*/ 188 w 216"/>
              <a:gd name="T5" fmla="*/ 181 h 248"/>
              <a:gd name="T6" fmla="*/ 188 w 216"/>
              <a:gd name="T7" fmla="*/ 236 h 248"/>
              <a:gd name="T8" fmla="*/ 176 w 216"/>
              <a:gd name="T9" fmla="*/ 248 h 248"/>
              <a:gd name="T10" fmla="*/ 164 w 216"/>
              <a:gd name="T11" fmla="*/ 236 h 248"/>
              <a:gd name="T12" fmla="*/ 164 w 216"/>
              <a:gd name="T13" fmla="*/ 181 h 248"/>
              <a:gd name="T14" fmla="*/ 156 w 216"/>
              <a:gd name="T15" fmla="*/ 188 h 248"/>
              <a:gd name="T16" fmla="*/ 148 w 216"/>
              <a:gd name="T17" fmla="*/ 192 h 248"/>
              <a:gd name="T18" fmla="*/ 136 w 216"/>
              <a:gd name="T19" fmla="*/ 180 h 248"/>
              <a:gd name="T20" fmla="*/ 140 w 216"/>
              <a:gd name="T21" fmla="*/ 172 h 248"/>
              <a:gd name="T22" fmla="*/ 168 w 216"/>
              <a:gd name="T23" fmla="*/ 144 h 248"/>
              <a:gd name="T24" fmla="*/ 176 w 216"/>
              <a:gd name="T25" fmla="*/ 140 h 248"/>
              <a:gd name="T26" fmla="*/ 184 w 216"/>
              <a:gd name="T27" fmla="*/ 144 h 248"/>
              <a:gd name="T28" fmla="*/ 212 w 216"/>
              <a:gd name="T29" fmla="*/ 172 h 248"/>
              <a:gd name="T30" fmla="*/ 216 w 216"/>
              <a:gd name="T31" fmla="*/ 180 h 248"/>
              <a:gd name="T32" fmla="*/ 204 w 216"/>
              <a:gd name="T33" fmla="*/ 192 h 248"/>
              <a:gd name="T34" fmla="*/ 131 w 216"/>
              <a:gd name="T35" fmla="*/ 163 h 248"/>
              <a:gd name="T36" fmla="*/ 124 w 216"/>
              <a:gd name="T37" fmla="*/ 180 h 248"/>
              <a:gd name="T38" fmla="*/ 148 w 216"/>
              <a:gd name="T39" fmla="*/ 204 h 248"/>
              <a:gd name="T40" fmla="*/ 152 w 216"/>
              <a:gd name="T41" fmla="*/ 204 h 248"/>
              <a:gd name="T42" fmla="*/ 152 w 216"/>
              <a:gd name="T43" fmla="*/ 232 h 248"/>
              <a:gd name="T44" fmla="*/ 12 w 216"/>
              <a:gd name="T45" fmla="*/ 232 h 248"/>
              <a:gd name="T46" fmla="*/ 0 w 216"/>
              <a:gd name="T47" fmla="*/ 220 h 248"/>
              <a:gd name="T48" fmla="*/ 0 w 216"/>
              <a:gd name="T49" fmla="*/ 12 h 248"/>
              <a:gd name="T50" fmla="*/ 12 w 216"/>
              <a:gd name="T51" fmla="*/ 0 h 248"/>
              <a:gd name="T52" fmla="*/ 40 w 216"/>
              <a:gd name="T53" fmla="*/ 0 h 248"/>
              <a:gd name="T54" fmla="*/ 76 w 216"/>
              <a:gd name="T55" fmla="*/ 0 h 248"/>
              <a:gd name="T56" fmla="*/ 76 w 216"/>
              <a:gd name="T57" fmla="*/ 44 h 248"/>
              <a:gd name="T58" fmla="*/ 76 w 216"/>
              <a:gd name="T59" fmla="*/ 68 h 248"/>
              <a:gd name="T60" fmla="*/ 100 w 216"/>
              <a:gd name="T61" fmla="*/ 92 h 248"/>
              <a:gd name="T62" fmla="*/ 124 w 216"/>
              <a:gd name="T63" fmla="*/ 92 h 248"/>
              <a:gd name="T64" fmla="*/ 176 w 216"/>
              <a:gd name="T65" fmla="*/ 92 h 248"/>
              <a:gd name="T66" fmla="*/ 176 w 216"/>
              <a:gd name="T67" fmla="*/ 128 h 248"/>
              <a:gd name="T68" fmla="*/ 159 w 216"/>
              <a:gd name="T69" fmla="*/ 135 h 248"/>
              <a:gd name="T70" fmla="*/ 131 w 216"/>
              <a:gd name="T71" fmla="*/ 163 h 248"/>
              <a:gd name="T72" fmla="*/ 100 w 216"/>
              <a:gd name="T73" fmla="*/ 80 h 248"/>
              <a:gd name="T74" fmla="*/ 88 w 216"/>
              <a:gd name="T75" fmla="*/ 68 h 248"/>
              <a:gd name="T76" fmla="*/ 88 w 216"/>
              <a:gd name="T77" fmla="*/ 44 h 248"/>
              <a:gd name="T78" fmla="*/ 88 w 216"/>
              <a:gd name="T79" fmla="*/ 0 h 248"/>
              <a:gd name="T80" fmla="*/ 88 w 216"/>
              <a:gd name="T81" fmla="*/ 0 h 248"/>
              <a:gd name="T82" fmla="*/ 176 w 216"/>
              <a:gd name="T83" fmla="*/ 80 h 248"/>
              <a:gd name="T84" fmla="*/ 124 w 216"/>
              <a:gd name="T85" fmla="*/ 80 h 248"/>
              <a:gd name="T86" fmla="*/ 100 w 216"/>
              <a:gd name="T87" fmla="*/ 80 h 24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16" h="248">
                <a:moveTo>
                  <a:pt x="204" y="192"/>
                </a:moveTo>
                <a:cubicBezTo>
                  <a:pt x="201" y="192"/>
                  <a:pt x="198" y="191"/>
                  <a:pt x="196" y="188"/>
                </a:cubicBezTo>
                <a:cubicBezTo>
                  <a:pt x="188" y="181"/>
                  <a:pt x="188" y="181"/>
                  <a:pt x="188" y="181"/>
                </a:cubicBezTo>
                <a:cubicBezTo>
                  <a:pt x="188" y="236"/>
                  <a:pt x="188" y="236"/>
                  <a:pt x="188" y="236"/>
                </a:cubicBezTo>
                <a:cubicBezTo>
                  <a:pt x="188" y="243"/>
                  <a:pt x="183" y="248"/>
                  <a:pt x="176" y="248"/>
                </a:cubicBezTo>
                <a:cubicBezTo>
                  <a:pt x="169" y="248"/>
                  <a:pt x="164" y="243"/>
                  <a:pt x="164" y="236"/>
                </a:cubicBezTo>
                <a:cubicBezTo>
                  <a:pt x="164" y="181"/>
                  <a:pt x="164" y="181"/>
                  <a:pt x="164" y="181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4" y="191"/>
                  <a:pt x="151" y="192"/>
                  <a:pt x="148" y="192"/>
                </a:cubicBezTo>
                <a:cubicBezTo>
                  <a:pt x="141" y="192"/>
                  <a:pt x="136" y="187"/>
                  <a:pt x="136" y="180"/>
                </a:cubicBezTo>
                <a:cubicBezTo>
                  <a:pt x="136" y="177"/>
                  <a:pt x="137" y="174"/>
                  <a:pt x="140" y="172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0" y="141"/>
                  <a:pt x="173" y="140"/>
                  <a:pt x="176" y="140"/>
                </a:cubicBezTo>
                <a:cubicBezTo>
                  <a:pt x="179" y="140"/>
                  <a:pt x="182" y="141"/>
                  <a:pt x="184" y="144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215" y="174"/>
                  <a:pt x="216" y="177"/>
                  <a:pt x="216" y="180"/>
                </a:cubicBezTo>
                <a:cubicBezTo>
                  <a:pt x="216" y="187"/>
                  <a:pt x="211" y="192"/>
                  <a:pt x="204" y="192"/>
                </a:cubicBezTo>
                <a:moveTo>
                  <a:pt x="131" y="163"/>
                </a:moveTo>
                <a:cubicBezTo>
                  <a:pt x="127" y="167"/>
                  <a:pt x="124" y="173"/>
                  <a:pt x="124" y="180"/>
                </a:cubicBezTo>
                <a:cubicBezTo>
                  <a:pt x="124" y="193"/>
                  <a:pt x="135" y="204"/>
                  <a:pt x="148" y="204"/>
                </a:cubicBezTo>
                <a:cubicBezTo>
                  <a:pt x="149" y="204"/>
                  <a:pt x="151" y="204"/>
                  <a:pt x="152" y="204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9" y="128"/>
                  <a:pt x="163" y="131"/>
                  <a:pt x="159" y="135"/>
                </a:cubicBezTo>
                <a:lnTo>
                  <a:pt x="131" y="163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90" name="Freeform 58">
            <a:extLst>
              <a:ext uri="{FF2B5EF4-FFF2-40B4-BE49-F238E27FC236}">
                <a16:creationId xmlns:a16="http://schemas.microsoft.com/office/drawing/2014/main" id="{72CA7DF2-57C1-6741-8EE8-20C22BC424F2}"/>
              </a:ext>
            </a:extLst>
          </p:cNvPr>
          <p:cNvSpPr>
            <a:spLocks noEditPoints="1"/>
          </p:cNvSpPr>
          <p:nvPr/>
        </p:nvSpPr>
        <p:spPr bwMode="auto">
          <a:xfrm>
            <a:off x="4811713" y="1652588"/>
            <a:ext cx="344487" cy="395287"/>
          </a:xfrm>
          <a:custGeom>
            <a:avLst/>
            <a:gdLst>
              <a:gd name="T0" fmla="*/ 212 w 216"/>
              <a:gd name="T1" fmla="*/ 216 h 248"/>
              <a:gd name="T2" fmla="*/ 184 w 216"/>
              <a:gd name="T3" fmla="*/ 244 h 248"/>
              <a:gd name="T4" fmla="*/ 176 w 216"/>
              <a:gd name="T5" fmla="*/ 248 h 248"/>
              <a:gd name="T6" fmla="*/ 168 w 216"/>
              <a:gd name="T7" fmla="*/ 244 h 248"/>
              <a:gd name="T8" fmla="*/ 140 w 216"/>
              <a:gd name="T9" fmla="*/ 216 h 248"/>
              <a:gd name="T10" fmla="*/ 136 w 216"/>
              <a:gd name="T11" fmla="*/ 208 h 248"/>
              <a:gd name="T12" fmla="*/ 148 w 216"/>
              <a:gd name="T13" fmla="*/ 196 h 248"/>
              <a:gd name="T14" fmla="*/ 156 w 216"/>
              <a:gd name="T15" fmla="*/ 200 h 248"/>
              <a:gd name="T16" fmla="*/ 164 w 216"/>
              <a:gd name="T17" fmla="*/ 207 h 248"/>
              <a:gd name="T18" fmla="*/ 164 w 216"/>
              <a:gd name="T19" fmla="*/ 152 h 248"/>
              <a:gd name="T20" fmla="*/ 176 w 216"/>
              <a:gd name="T21" fmla="*/ 140 h 248"/>
              <a:gd name="T22" fmla="*/ 188 w 216"/>
              <a:gd name="T23" fmla="*/ 152 h 248"/>
              <a:gd name="T24" fmla="*/ 188 w 216"/>
              <a:gd name="T25" fmla="*/ 207 h 248"/>
              <a:gd name="T26" fmla="*/ 196 w 216"/>
              <a:gd name="T27" fmla="*/ 200 h 248"/>
              <a:gd name="T28" fmla="*/ 204 w 216"/>
              <a:gd name="T29" fmla="*/ 196 h 248"/>
              <a:gd name="T30" fmla="*/ 216 w 216"/>
              <a:gd name="T31" fmla="*/ 208 h 248"/>
              <a:gd name="T32" fmla="*/ 212 w 216"/>
              <a:gd name="T33" fmla="*/ 216 h 248"/>
              <a:gd name="T34" fmla="*/ 152 w 216"/>
              <a:gd name="T35" fmla="*/ 152 h 248"/>
              <a:gd name="T36" fmla="*/ 152 w 216"/>
              <a:gd name="T37" fmla="*/ 184 h 248"/>
              <a:gd name="T38" fmla="*/ 148 w 216"/>
              <a:gd name="T39" fmla="*/ 184 h 248"/>
              <a:gd name="T40" fmla="*/ 124 w 216"/>
              <a:gd name="T41" fmla="*/ 208 h 248"/>
              <a:gd name="T42" fmla="*/ 131 w 216"/>
              <a:gd name="T43" fmla="*/ 225 h 248"/>
              <a:gd name="T44" fmla="*/ 138 w 216"/>
              <a:gd name="T45" fmla="*/ 232 h 248"/>
              <a:gd name="T46" fmla="*/ 12 w 216"/>
              <a:gd name="T47" fmla="*/ 232 h 248"/>
              <a:gd name="T48" fmla="*/ 0 w 216"/>
              <a:gd name="T49" fmla="*/ 220 h 248"/>
              <a:gd name="T50" fmla="*/ 0 w 216"/>
              <a:gd name="T51" fmla="*/ 12 h 248"/>
              <a:gd name="T52" fmla="*/ 12 w 216"/>
              <a:gd name="T53" fmla="*/ 0 h 248"/>
              <a:gd name="T54" fmla="*/ 40 w 216"/>
              <a:gd name="T55" fmla="*/ 0 h 248"/>
              <a:gd name="T56" fmla="*/ 76 w 216"/>
              <a:gd name="T57" fmla="*/ 0 h 248"/>
              <a:gd name="T58" fmla="*/ 76 w 216"/>
              <a:gd name="T59" fmla="*/ 44 h 248"/>
              <a:gd name="T60" fmla="*/ 76 w 216"/>
              <a:gd name="T61" fmla="*/ 68 h 248"/>
              <a:gd name="T62" fmla="*/ 100 w 216"/>
              <a:gd name="T63" fmla="*/ 92 h 248"/>
              <a:gd name="T64" fmla="*/ 124 w 216"/>
              <a:gd name="T65" fmla="*/ 92 h 248"/>
              <a:gd name="T66" fmla="*/ 176 w 216"/>
              <a:gd name="T67" fmla="*/ 92 h 248"/>
              <a:gd name="T68" fmla="*/ 176 w 216"/>
              <a:gd name="T69" fmla="*/ 128 h 248"/>
              <a:gd name="T70" fmla="*/ 152 w 216"/>
              <a:gd name="T71" fmla="*/ 152 h 248"/>
              <a:gd name="T72" fmla="*/ 100 w 216"/>
              <a:gd name="T73" fmla="*/ 80 h 248"/>
              <a:gd name="T74" fmla="*/ 88 w 216"/>
              <a:gd name="T75" fmla="*/ 68 h 248"/>
              <a:gd name="T76" fmla="*/ 88 w 216"/>
              <a:gd name="T77" fmla="*/ 44 h 248"/>
              <a:gd name="T78" fmla="*/ 88 w 216"/>
              <a:gd name="T79" fmla="*/ 0 h 248"/>
              <a:gd name="T80" fmla="*/ 88 w 216"/>
              <a:gd name="T81" fmla="*/ 0 h 248"/>
              <a:gd name="T82" fmla="*/ 176 w 216"/>
              <a:gd name="T83" fmla="*/ 80 h 248"/>
              <a:gd name="T84" fmla="*/ 124 w 216"/>
              <a:gd name="T85" fmla="*/ 80 h 248"/>
              <a:gd name="T86" fmla="*/ 100 w 216"/>
              <a:gd name="T87" fmla="*/ 80 h 24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16" h="248">
                <a:moveTo>
                  <a:pt x="212" y="216"/>
                </a:moveTo>
                <a:cubicBezTo>
                  <a:pt x="184" y="244"/>
                  <a:pt x="184" y="244"/>
                  <a:pt x="184" y="244"/>
                </a:cubicBezTo>
                <a:cubicBezTo>
                  <a:pt x="182" y="247"/>
                  <a:pt x="179" y="248"/>
                  <a:pt x="176" y="248"/>
                </a:cubicBezTo>
                <a:cubicBezTo>
                  <a:pt x="173" y="248"/>
                  <a:pt x="170" y="247"/>
                  <a:pt x="168" y="244"/>
                </a:cubicBezTo>
                <a:cubicBezTo>
                  <a:pt x="140" y="216"/>
                  <a:pt x="140" y="216"/>
                  <a:pt x="140" y="216"/>
                </a:cubicBezTo>
                <a:cubicBezTo>
                  <a:pt x="137" y="214"/>
                  <a:pt x="136" y="211"/>
                  <a:pt x="136" y="208"/>
                </a:cubicBezTo>
                <a:cubicBezTo>
                  <a:pt x="136" y="201"/>
                  <a:pt x="141" y="196"/>
                  <a:pt x="148" y="196"/>
                </a:cubicBezTo>
                <a:cubicBezTo>
                  <a:pt x="151" y="196"/>
                  <a:pt x="154" y="197"/>
                  <a:pt x="156" y="200"/>
                </a:cubicBezTo>
                <a:cubicBezTo>
                  <a:pt x="164" y="207"/>
                  <a:pt x="164" y="207"/>
                  <a:pt x="164" y="207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4" y="145"/>
                  <a:pt x="169" y="140"/>
                  <a:pt x="176" y="140"/>
                </a:cubicBezTo>
                <a:cubicBezTo>
                  <a:pt x="183" y="140"/>
                  <a:pt x="188" y="145"/>
                  <a:pt x="188" y="152"/>
                </a:cubicBezTo>
                <a:cubicBezTo>
                  <a:pt x="188" y="207"/>
                  <a:pt x="188" y="207"/>
                  <a:pt x="188" y="207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8" y="197"/>
                  <a:pt x="201" y="196"/>
                  <a:pt x="204" y="196"/>
                </a:cubicBezTo>
                <a:cubicBezTo>
                  <a:pt x="211" y="196"/>
                  <a:pt x="216" y="201"/>
                  <a:pt x="216" y="208"/>
                </a:cubicBezTo>
                <a:cubicBezTo>
                  <a:pt x="216" y="211"/>
                  <a:pt x="215" y="214"/>
                  <a:pt x="212" y="216"/>
                </a:cubicBezTo>
                <a:moveTo>
                  <a:pt x="152" y="152"/>
                </a:moveTo>
                <a:cubicBezTo>
                  <a:pt x="152" y="184"/>
                  <a:pt x="152" y="184"/>
                  <a:pt x="152" y="184"/>
                </a:cubicBezTo>
                <a:cubicBezTo>
                  <a:pt x="151" y="184"/>
                  <a:pt x="149" y="184"/>
                  <a:pt x="148" y="184"/>
                </a:cubicBezTo>
                <a:cubicBezTo>
                  <a:pt x="135" y="184"/>
                  <a:pt x="124" y="195"/>
                  <a:pt x="124" y="208"/>
                </a:cubicBezTo>
                <a:cubicBezTo>
                  <a:pt x="124" y="215"/>
                  <a:pt x="127" y="221"/>
                  <a:pt x="131" y="225"/>
                </a:cubicBezTo>
                <a:cubicBezTo>
                  <a:pt x="138" y="232"/>
                  <a:pt x="138" y="232"/>
                  <a:pt x="138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3" y="128"/>
                  <a:pt x="152" y="139"/>
                  <a:pt x="152" y="15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91" name="Freeform 59">
            <a:extLst>
              <a:ext uri="{FF2B5EF4-FFF2-40B4-BE49-F238E27FC236}">
                <a16:creationId xmlns:a16="http://schemas.microsoft.com/office/drawing/2014/main" id="{A2FD2973-E38B-1245-A993-EDAF0D802722}"/>
              </a:ext>
            </a:extLst>
          </p:cNvPr>
          <p:cNvSpPr>
            <a:spLocks noEditPoints="1"/>
          </p:cNvSpPr>
          <p:nvPr/>
        </p:nvSpPr>
        <p:spPr bwMode="auto">
          <a:xfrm>
            <a:off x="4095750" y="1652588"/>
            <a:ext cx="344488" cy="388937"/>
          </a:xfrm>
          <a:custGeom>
            <a:avLst/>
            <a:gdLst>
              <a:gd name="T0" fmla="*/ 212 w 216"/>
              <a:gd name="T1" fmla="*/ 192 h 244"/>
              <a:gd name="T2" fmla="*/ 197 w 216"/>
              <a:gd name="T3" fmla="*/ 208 h 244"/>
              <a:gd name="T4" fmla="*/ 212 w 216"/>
              <a:gd name="T5" fmla="*/ 224 h 244"/>
              <a:gd name="T6" fmla="*/ 216 w 216"/>
              <a:gd name="T7" fmla="*/ 232 h 244"/>
              <a:gd name="T8" fmla="*/ 204 w 216"/>
              <a:gd name="T9" fmla="*/ 244 h 244"/>
              <a:gd name="T10" fmla="*/ 196 w 216"/>
              <a:gd name="T11" fmla="*/ 240 h 244"/>
              <a:gd name="T12" fmla="*/ 180 w 216"/>
              <a:gd name="T13" fmla="*/ 225 h 244"/>
              <a:gd name="T14" fmla="*/ 164 w 216"/>
              <a:gd name="T15" fmla="*/ 240 h 244"/>
              <a:gd name="T16" fmla="*/ 156 w 216"/>
              <a:gd name="T17" fmla="*/ 244 h 244"/>
              <a:gd name="T18" fmla="*/ 144 w 216"/>
              <a:gd name="T19" fmla="*/ 232 h 244"/>
              <a:gd name="T20" fmla="*/ 148 w 216"/>
              <a:gd name="T21" fmla="*/ 224 h 244"/>
              <a:gd name="T22" fmla="*/ 163 w 216"/>
              <a:gd name="T23" fmla="*/ 208 h 244"/>
              <a:gd name="T24" fmla="*/ 148 w 216"/>
              <a:gd name="T25" fmla="*/ 192 h 244"/>
              <a:gd name="T26" fmla="*/ 144 w 216"/>
              <a:gd name="T27" fmla="*/ 184 h 244"/>
              <a:gd name="T28" fmla="*/ 156 w 216"/>
              <a:gd name="T29" fmla="*/ 172 h 244"/>
              <a:gd name="T30" fmla="*/ 164 w 216"/>
              <a:gd name="T31" fmla="*/ 176 h 244"/>
              <a:gd name="T32" fmla="*/ 180 w 216"/>
              <a:gd name="T33" fmla="*/ 191 h 244"/>
              <a:gd name="T34" fmla="*/ 196 w 216"/>
              <a:gd name="T35" fmla="*/ 176 h 244"/>
              <a:gd name="T36" fmla="*/ 204 w 216"/>
              <a:gd name="T37" fmla="*/ 172 h 244"/>
              <a:gd name="T38" fmla="*/ 216 w 216"/>
              <a:gd name="T39" fmla="*/ 184 h 244"/>
              <a:gd name="T40" fmla="*/ 212 w 216"/>
              <a:gd name="T41" fmla="*/ 192 h 244"/>
              <a:gd name="T42" fmla="*/ 176 w 216"/>
              <a:gd name="T43" fmla="*/ 170 h 244"/>
              <a:gd name="T44" fmla="*/ 176 w 216"/>
              <a:gd name="T45" fmla="*/ 170 h 244"/>
              <a:gd name="T46" fmla="*/ 173 w 216"/>
              <a:gd name="T47" fmla="*/ 167 h 244"/>
              <a:gd name="T48" fmla="*/ 173 w 216"/>
              <a:gd name="T49" fmla="*/ 167 h 244"/>
              <a:gd name="T50" fmla="*/ 156 w 216"/>
              <a:gd name="T51" fmla="*/ 160 h 244"/>
              <a:gd name="T52" fmla="*/ 132 w 216"/>
              <a:gd name="T53" fmla="*/ 184 h 244"/>
              <a:gd name="T54" fmla="*/ 139 w 216"/>
              <a:gd name="T55" fmla="*/ 201 h 244"/>
              <a:gd name="T56" fmla="*/ 146 w 216"/>
              <a:gd name="T57" fmla="*/ 208 h 244"/>
              <a:gd name="T58" fmla="*/ 139 w 216"/>
              <a:gd name="T59" fmla="*/ 215 h 244"/>
              <a:gd name="T60" fmla="*/ 139 w 216"/>
              <a:gd name="T61" fmla="*/ 215 h 244"/>
              <a:gd name="T62" fmla="*/ 132 w 216"/>
              <a:gd name="T63" fmla="*/ 232 h 244"/>
              <a:gd name="T64" fmla="*/ 124 w 216"/>
              <a:gd name="T65" fmla="*/ 232 h 244"/>
              <a:gd name="T66" fmla="*/ 12 w 216"/>
              <a:gd name="T67" fmla="*/ 232 h 244"/>
              <a:gd name="T68" fmla="*/ 0 w 216"/>
              <a:gd name="T69" fmla="*/ 220 h 244"/>
              <a:gd name="T70" fmla="*/ 0 w 216"/>
              <a:gd name="T71" fmla="*/ 12 h 244"/>
              <a:gd name="T72" fmla="*/ 12 w 216"/>
              <a:gd name="T73" fmla="*/ 0 h 244"/>
              <a:gd name="T74" fmla="*/ 40 w 216"/>
              <a:gd name="T75" fmla="*/ 0 h 244"/>
              <a:gd name="T76" fmla="*/ 76 w 216"/>
              <a:gd name="T77" fmla="*/ 0 h 244"/>
              <a:gd name="T78" fmla="*/ 76 w 216"/>
              <a:gd name="T79" fmla="*/ 44 h 244"/>
              <a:gd name="T80" fmla="*/ 76 w 216"/>
              <a:gd name="T81" fmla="*/ 68 h 244"/>
              <a:gd name="T82" fmla="*/ 100 w 216"/>
              <a:gd name="T83" fmla="*/ 92 h 244"/>
              <a:gd name="T84" fmla="*/ 124 w 216"/>
              <a:gd name="T85" fmla="*/ 92 h 244"/>
              <a:gd name="T86" fmla="*/ 176 w 216"/>
              <a:gd name="T87" fmla="*/ 92 h 244"/>
              <a:gd name="T88" fmla="*/ 176 w 216"/>
              <a:gd name="T89" fmla="*/ 160 h 244"/>
              <a:gd name="T90" fmla="*/ 176 w 216"/>
              <a:gd name="T91" fmla="*/ 170 h 244"/>
              <a:gd name="T92" fmla="*/ 100 w 216"/>
              <a:gd name="T93" fmla="*/ 80 h 244"/>
              <a:gd name="T94" fmla="*/ 88 w 216"/>
              <a:gd name="T95" fmla="*/ 68 h 244"/>
              <a:gd name="T96" fmla="*/ 88 w 216"/>
              <a:gd name="T97" fmla="*/ 44 h 244"/>
              <a:gd name="T98" fmla="*/ 88 w 216"/>
              <a:gd name="T99" fmla="*/ 0 h 244"/>
              <a:gd name="T100" fmla="*/ 176 w 216"/>
              <a:gd name="T101" fmla="*/ 80 h 244"/>
              <a:gd name="T102" fmla="*/ 124 w 216"/>
              <a:gd name="T103" fmla="*/ 80 h 244"/>
              <a:gd name="T104" fmla="*/ 100 w 216"/>
              <a:gd name="T105" fmla="*/ 80 h 244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216" h="244">
                <a:moveTo>
                  <a:pt x="212" y="192"/>
                </a:moveTo>
                <a:cubicBezTo>
                  <a:pt x="197" y="208"/>
                  <a:pt x="197" y="208"/>
                  <a:pt x="197" y="208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5" y="226"/>
                  <a:pt x="216" y="229"/>
                  <a:pt x="216" y="232"/>
                </a:cubicBezTo>
                <a:cubicBezTo>
                  <a:pt x="216" y="239"/>
                  <a:pt x="211" y="244"/>
                  <a:pt x="204" y="244"/>
                </a:cubicBezTo>
                <a:cubicBezTo>
                  <a:pt x="201" y="244"/>
                  <a:pt x="198" y="243"/>
                  <a:pt x="196" y="240"/>
                </a:cubicBezTo>
                <a:cubicBezTo>
                  <a:pt x="180" y="225"/>
                  <a:pt x="180" y="225"/>
                  <a:pt x="180" y="225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162" y="243"/>
                  <a:pt x="159" y="244"/>
                  <a:pt x="156" y="244"/>
                </a:cubicBezTo>
                <a:cubicBezTo>
                  <a:pt x="149" y="244"/>
                  <a:pt x="144" y="239"/>
                  <a:pt x="144" y="232"/>
                </a:cubicBezTo>
                <a:cubicBezTo>
                  <a:pt x="144" y="229"/>
                  <a:pt x="145" y="226"/>
                  <a:pt x="148" y="224"/>
                </a:cubicBezTo>
                <a:cubicBezTo>
                  <a:pt x="163" y="208"/>
                  <a:pt x="163" y="208"/>
                  <a:pt x="163" y="208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5" y="190"/>
                  <a:pt x="144" y="187"/>
                  <a:pt x="144" y="184"/>
                </a:cubicBezTo>
                <a:cubicBezTo>
                  <a:pt x="144" y="177"/>
                  <a:pt x="149" y="172"/>
                  <a:pt x="156" y="172"/>
                </a:cubicBezTo>
                <a:cubicBezTo>
                  <a:pt x="159" y="172"/>
                  <a:pt x="162" y="173"/>
                  <a:pt x="164" y="17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96" y="176"/>
                  <a:pt x="196" y="176"/>
                  <a:pt x="196" y="176"/>
                </a:cubicBezTo>
                <a:cubicBezTo>
                  <a:pt x="198" y="173"/>
                  <a:pt x="201" y="172"/>
                  <a:pt x="204" y="172"/>
                </a:cubicBezTo>
                <a:cubicBezTo>
                  <a:pt x="211" y="172"/>
                  <a:pt x="216" y="177"/>
                  <a:pt x="216" y="184"/>
                </a:cubicBezTo>
                <a:cubicBezTo>
                  <a:pt x="216" y="187"/>
                  <a:pt x="215" y="190"/>
                  <a:pt x="212" y="192"/>
                </a:cubicBezTo>
                <a:moveTo>
                  <a:pt x="176" y="170"/>
                </a:moveTo>
                <a:cubicBezTo>
                  <a:pt x="176" y="170"/>
                  <a:pt x="176" y="170"/>
                  <a:pt x="176" y="170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69" y="163"/>
                  <a:pt x="163" y="160"/>
                  <a:pt x="156" y="160"/>
                </a:cubicBezTo>
                <a:cubicBezTo>
                  <a:pt x="143" y="160"/>
                  <a:pt x="132" y="171"/>
                  <a:pt x="132" y="184"/>
                </a:cubicBezTo>
                <a:cubicBezTo>
                  <a:pt x="132" y="191"/>
                  <a:pt x="135" y="197"/>
                  <a:pt x="139" y="201"/>
                </a:cubicBezTo>
                <a:cubicBezTo>
                  <a:pt x="146" y="208"/>
                  <a:pt x="146" y="208"/>
                  <a:pt x="146" y="208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5" y="219"/>
                  <a:pt x="132" y="225"/>
                  <a:pt x="132" y="232"/>
                </a:cubicBezTo>
                <a:cubicBezTo>
                  <a:pt x="124" y="232"/>
                  <a:pt x="124" y="232"/>
                  <a:pt x="12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lnTo>
                  <a:pt x="176" y="17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92" name="Freeform 60">
            <a:extLst>
              <a:ext uri="{FF2B5EF4-FFF2-40B4-BE49-F238E27FC236}">
                <a16:creationId xmlns:a16="http://schemas.microsoft.com/office/drawing/2014/main" id="{E5D576C3-1A5B-554B-9A7E-D4C31170EE9F}"/>
              </a:ext>
            </a:extLst>
          </p:cNvPr>
          <p:cNvSpPr>
            <a:spLocks noEditPoints="1"/>
          </p:cNvSpPr>
          <p:nvPr/>
        </p:nvSpPr>
        <p:spPr bwMode="auto">
          <a:xfrm>
            <a:off x="3381375" y="1652588"/>
            <a:ext cx="344488" cy="376237"/>
          </a:xfrm>
          <a:custGeom>
            <a:avLst/>
            <a:gdLst>
              <a:gd name="T0" fmla="*/ 212 w 216"/>
              <a:gd name="T1" fmla="*/ 200 h 236"/>
              <a:gd name="T2" fmla="*/ 180 w 216"/>
              <a:gd name="T3" fmla="*/ 232 h 236"/>
              <a:gd name="T4" fmla="*/ 172 w 216"/>
              <a:gd name="T5" fmla="*/ 236 h 236"/>
              <a:gd name="T6" fmla="*/ 164 w 216"/>
              <a:gd name="T7" fmla="*/ 232 h 236"/>
              <a:gd name="T8" fmla="*/ 148 w 216"/>
              <a:gd name="T9" fmla="*/ 216 h 236"/>
              <a:gd name="T10" fmla="*/ 144 w 216"/>
              <a:gd name="T11" fmla="*/ 208 h 236"/>
              <a:gd name="T12" fmla="*/ 156 w 216"/>
              <a:gd name="T13" fmla="*/ 196 h 236"/>
              <a:gd name="T14" fmla="*/ 164 w 216"/>
              <a:gd name="T15" fmla="*/ 200 h 236"/>
              <a:gd name="T16" fmla="*/ 172 w 216"/>
              <a:gd name="T17" fmla="*/ 207 h 236"/>
              <a:gd name="T18" fmla="*/ 196 w 216"/>
              <a:gd name="T19" fmla="*/ 184 h 236"/>
              <a:gd name="T20" fmla="*/ 204 w 216"/>
              <a:gd name="T21" fmla="*/ 180 h 236"/>
              <a:gd name="T22" fmla="*/ 216 w 216"/>
              <a:gd name="T23" fmla="*/ 192 h 236"/>
              <a:gd name="T24" fmla="*/ 212 w 216"/>
              <a:gd name="T25" fmla="*/ 200 h 236"/>
              <a:gd name="T26" fmla="*/ 176 w 216"/>
              <a:gd name="T27" fmla="*/ 186 h 236"/>
              <a:gd name="T28" fmla="*/ 172 w 216"/>
              <a:gd name="T29" fmla="*/ 190 h 236"/>
              <a:gd name="T30" fmla="*/ 156 w 216"/>
              <a:gd name="T31" fmla="*/ 184 h 236"/>
              <a:gd name="T32" fmla="*/ 132 w 216"/>
              <a:gd name="T33" fmla="*/ 208 h 236"/>
              <a:gd name="T34" fmla="*/ 139 w 216"/>
              <a:gd name="T35" fmla="*/ 225 h 236"/>
              <a:gd name="T36" fmla="*/ 146 w 216"/>
              <a:gd name="T37" fmla="*/ 232 h 236"/>
              <a:gd name="T38" fmla="*/ 104 w 216"/>
              <a:gd name="T39" fmla="*/ 232 h 236"/>
              <a:gd name="T40" fmla="*/ 12 w 216"/>
              <a:gd name="T41" fmla="*/ 232 h 236"/>
              <a:gd name="T42" fmla="*/ 0 w 216"/>
              <a:gd name="T43" fmla="*/ 220 h 236"/>
              <a:gd name="T44" fmla="*/ 0 w 216"/>
              <a:gd name="T45" fmla="*/ 12 h 236"/>
              <a:gd name="T46" fmla="*/ 12 w 216"/>
              <a:gd name="T47" fmla="*/ 0 h 236"/>
              <a:gd name="T48" fmla="*/ 40 w 216"/>
              <a:gd name="T49" fmla="*/ 0 h 236"/>
              <a:gd name="T50" fmla="*/ 76 w 216"/>
              <a:gd name="T51" fmla="*/ 0 h 236"/>
              <a:gd name="T52" fmla="*/ 76 w 216"/>
              <a:gd name="T53" fmla="*/ 44 h 236"/>
              <a:gd name="T54" fmla="*/ 76 w 216"/>
              <a:gd name="T55" fmla="*/ 68 h 236"/>
              <a:gd name="T56" fmla="*/ 100 w 216"/>
              <a:gd name="T57" fmla="*/ 92 h 236"/>
              <a:gd name="T58" fmla="*/ 124 w 216"/>
              <a:gd name="T59" fmla="*/ 92 h 236"/>
              <a:gd name="T60" fmla="*/ 176 w 216"/>
              <a:gd name="T61" fmla="*/ 92 h 236"/>
              <a:gd name="T62" fmla="*/ 176 w 216"/>
              <a:gd name="T63" fmla="*/ 164 h 236"/>
              <a:gd name="T64" fmla="*/ 176 w 216"/>
              <a:gd name="T65" fmla="*/ 186 h 236"/>
              <a:gd name="T66" fmla="*/ 100 w 216"/>
              <a:gd name="T67" fmla="*/ 80 h 236"/>
              <a:gd name="T68" fmla="*/ 88 w 216"/>
              <a:gd name="T69" fmla="*/ 68 h 236"/>
              <a:gd name="T70" fmla="*/ 88 w 216"/>
              <a:gd name="T71" fmla="*/ 44 h 236"/>
              <a:gd name="T72" fmla="*/ 88 w 216"/>
              <a:gd name="T73" fmla="*/ 0 h 236"/>
              <a:gd name="T74" fmla="*/ 176 w 216"/>
              <a:gd name="T75" fmla="*/ 80 h 236"/>
              <a:gd name="T76" fmla="*/ 124 w 216"/>
              <a:gd name="T77" fmla="*/ 80 h 236"/>
              <a:gd name="T78" fmla="*/ 100 w 216"/>
              <a:gd name="T79" fmla="*/ 80 h 2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216" h="236">
                <a:moveTo>
                  <a:pt x="212" y="200"/>
                </a:moveTo>
                <a:cubicBezTo>
                  <a:pt x="180" y="232"/>
                  <a:pt x="180" y="232"/>
                  <a:pt x="180" y="232"/>
                </a:cubicBezTo>
                <a:cubicBezTo>
                  <a:pt x="178" y="235"/>
                  <a:pt x="175" y="236"/>
                  <a:pt x="172" y="236"/>
                </a:cubicBezTo>
                <a:cubicBezTo>
                  <a:pt x="169" y="236"/>
                  <a:pt x="166" y="235"/>
                  <a:pt x="164" y="232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5" y="214"/>
                  <a:pt x="144" y="211"/>
                  <a:pt x="144" y="208"/>
                </a:cubicBezTo>
                <a:cubicBezTo>
                  <a:pt x="144" y="201"/>
                  <a:pt x="149" y="196"/>
                  <a:pt x="156" y="196"/>
                </a:cubicBezTo>
                <a:cubicBezTo>
                  <a:pt x="159" y="196"/>
                  <a:pt x="162" y="197"/>
                  <a:pt x="164" y="200"/>
                </a:cubicBezTo>
                <a:cubicBezTo>
                  <a:pt x="172" y="207"/>
                  <a:pt x="172" y="207"/>
                  <a:pt x="172" y="207"/>
                </a:cubicBezTo>
                <a:cubicBezTo>
                  <a:pt x="196" y="184"/>
                  <a:pt x="196" y="184"/>
                  <a:pt x="196" y="184"/>
                </a:cubicBezTo>
                <a:cubicBezTo>
                  <a:pt x="198" y="181"/>
                  <a:pt x="201" y="180"/>
                  <a:pt x="204" y="180"/>
                </a:cubicBezTo>
                <a:cubicBezTo>
                  <a:pt x="211" y="180"/>
                  <a:pt x="216" y="185"/>
                  <a:pt x="216" y="192"/>
                </a:cubicBezTo>
                <a:cubicBezTo>
                  <a:pt x="216" y="195"/>
                  <a:pt x="215" y="198"/>
                  <a:pt x="212" y="200"/>
                </a:cubicBezTo>
                <a:moveTo>
                  <a:pt x="176" y="186"/>
                </a:moveTo>
                <a:cubicBezTo>
                  <a:pt x="172" y="190"/>
                  <a:pt x="172" y="190"/>
                  <a:pt x="172" y="190"/>
                </a:cubicBezTo>
                <a:cubicBezTo>
                  <a:pt x="168" y="186"/>
                  <a:pt x="162" y="184"/>
                  <a:pt x="156" y="184"/>
                </a:cubicBezTo>
                <a:cubicBezTo>
                  <a:pt x="143" y="184"/>
                  <a:pt x="132" y="195"/>
                  <a:pt x="132" y="208"/>
                </a:cubicBezTo>
                <a:cubicBezTo>
                  <a:pt x="132" y="215"/>
                  <a:pt x="135" y="221"/>
                  <a:pt x="139" y="225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4"/>
                  <a:pt x="176" y="164"/>
                  <a:pt x="176" y="164"/>
                </a:cubicBezTo>
                <a:lnTo>
                  <a:pt x="176" y="186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93" name="Freeform 61">
            <a:extLst>
              <a:ext uri="{FF2B5EF4-FFF2-40B4-BE49-F238E27FC236}">
                <a16:creationId xmlns:a16="http://schemas.microsoft.com/office/drawing/2014/main" id="{6B6097CE-5614-9B4F-9E6F-8E8E5CF49F78}"/>
              </a:ext>
            </a:extLst>
          </p:cNvPr>
          <p:cNvSpPr>
            <a:spLocks noEditPoints="1"/>
          </p:cNvSpPr>
          <p:nvPr/>
        </p:nvSpPr>
        <p:spPr bwMode="auto">
          <a:xfrm>
            <a:off x="2665413" y="1652588"/>
            <a:ext cx="338137" cy="369887"/>
          </a:xfrm>
          <a:custGeom>
            <a:avLst/>
            <a:gdLst>
              <a:gd name="T0" fmla="*/ 200 w 212"/>
              <a:gd name="T1" fmla="*/ 220 h 232"/>
              <a:gd name="T2" fmla="*/ 188 w 212"/>
              <a:gd name="T3" fmla="*/ 220 h 232"/>
              <a:gd name="T4" fmla="*/ 164 w 212"/>
              <a:gd name="T5" fmla="*/ 220 h 232"/>
              <a:gd name="T6" fmla="*/ 152 w 212"/>
              <a:gd name="T7" fmla="*/ 220 h 232"/>
              <a:gd name="T8" fmla="*/ 140 w 212"/>
              <a:gd name="T9" fmla="*/ 208 h 232"/>
              <a:gd name="T10" fmla="*/ 152 w 212"/>
              <a:gd name="T11" fmla="*/ 196 h 232"/>
              <a:gd name="T12" fmla="*/ 160 w 212"/>
              <a:gd name="T13" fmla="*/ 196 h 232"/>
              <a:gd name="T14" fmla="*/ 164 w 212"/>
              <a:gd name="T15" fmla="*/ 196 h 232"/>
              <a:gd name="T16" fmla="*/ 188 w 212"/>
              <a:gd name="T17" fmla="*/ 196 h 232"/>
              <a:gd name="T18" fmla="*/ 200 w 212"/>
              <a:gd name="T19" fmla="*/ 196 h 232"/>
              <a:gd name="T20" fmla="*/ 212 w 212"/>
              <a:gd name="T21" fmla="*/ 208 h 232"/>
              <a:gd name="T22" fmla="*/ 200 w 212"/>
              <a:gd name="T23" fmla="*/ 220 h 232"/>
              <a:gd name="T24" fmla="*/ 176 w 212"/>
              <a:gd name="T25" fmla="*/ 160 h 232"/>
              <a:gd name="T26" fmla="*/ 176 w 212"/>
              <a:gd name="T27" fmla="*/ 184 h 232"/>
              <a:gd name="T28" fmla="*/ 152 w 212"/>
              <a:gd name="T29" fmla="*/ 184 h 232"/>
              <a:gd name="T30" fmla="*/ 128 w 212"/>
              <a:gd name="T31" fmla="*/ 208 h 232"/>
              <a:gd name="T32" fmla="*/ 152 w 212"/>
              <a:gd name="T33" fmla="*/ 232 h 232"/>
              <a:gd name="T34" fmla="*/ 12 w 212"/>
              <a:gd name="T35" fmla="*/ 232 h 232"/>
              <a:gd name="T36" fmla="*/ 0 w 212"/>
              <a:gd name="T37" fmla="*/ 220 h 232"/>
              <a:gd name="T38" fmla="*/ 0 w 212"/>
              <a:gd name="T39" fmla="*/ 12 h 232"/>
              <a:gd name="T40" fmla="*/ 12 w 212"/>
              <a:gd name="T41" fmla="*/ 0 h 232"/>
              <a:gd name="T42" fmla="*/ 40 w 212"/>
              <a:gd name="T43" fmla="*/ 0 h 232"/>
              <a:gd name="T44" fmla="*/ 40 w 212"/>
              <a:gd name="T45" fmla="*/ 0 h 232"/>
              <a:gd name="T46" fmla="*/ 76 w 212"/>
              <a:gd name="T47" fmla="*/ 0 h 232"/>
              <a:gd name="T48" fmla="*/ 76 w 212"/>
              <a:gd name="T49" fmla="*/ 44 h 232"/>
              <a:gd name="T50" fmla="*/ 76 w 212"/>
              <a:gd name="T51" fmla="*/ 68 h 232"/>
              <a:gd name="T52" fmla="*/ 100 w 212"/>
              <a:gd name="T53" fmla="*/ 92 h 232"/>
              <a:gd name="T54" fmla="*/ 124 w 212"/>
              <a:gd name="T55" fmla="*/ 92 h 232"/>
              <a:gd name="T56" fmla="*/ 176 w 212"/>
              <a:gd name="T57" fmla="*/ 92 h 232"/>
              <a:gd name="T58" fmla="*/ 176 w 212"/>
              <a:gd name="T59" fmla="*/ 160 h 232"/>
              <a:gd name="T60" fmla="*/ 100 w 212"/>
              <a:gd name="T61" fmla="*/ 80 h 232"/>
              <a:gd name="T62" fmla="*/ 88 w 212"/>
              <a:gd name="T63" fmla="*/ 68 h 232"/>
              <a:gd name="T64" fmla="*/ 88 w 212"/>
              <a:gd name="T65" fmla="*/ 44 h 232"/>
              <a:gd name="T66" fmla="*/ 88 w 212"/>
              <a:gd name="T67" fmla="*/ 0 h 232"/>
              <a:gd name="T68" fmla="*/ 176 w 212"/>
              <a:gd name="T69" fmla="*/ 80 h 232"/>
              <a:gd name="T70" fmla="*/ 124 w 212"/>
              <a:gd name="T71" fmla="*/ 80 h 232"/>
              <a:gd name="T72" fmla="*/ 100 w 212"/>
              <a:gd name="T73" fmla="*/ 80 h 23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12" h="232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76" y="160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52" y="184"/>
                  <a:pt x="152" y="184"/>
                  <a:pt x="152" y="184"/>
                </a:cubicBez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lnTo>
                  <a:pt x="176" y="16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94" name="Freeform 62">
            <a:extLst>
              <a:ext uri="{FF2B5EF4-FFF2-40B4-BE49-F238E27FC236}">
                <a16:creationId xmlns:a16="http://schemas.microsoft.com/office/drawing/2014/main" id="{77A292E6-0639-A548-AF75-86593F57EA86}"/>
              </a:ext>
            </a:extLst>
          </p:cNvPr>
          <p:cNvSpPr>
            <a:spLocks noEditPoints="1"/>
          </p:cNvSpPr>
          <p:nvPr/>
        </p:nvSpPr>
        <p:spPr bwMode="auto">
          <a:xfrm>
            <a:off x="1949450" y="1652588"/>
            <a:ext cx="339725" cy="388937"/>
          </a:xfrm>
          <a:custGeom>
            <a:avLst/>
            <a:gdLst>
              <a:gd name="T0" fmla="*/ 200 w 212"/>
              <a:gd name="T1" fmla="*/ 220 h 244"/>
              <a:gd name="T2" fmla="*/ 188 w 212"/>
              <a:gd name="T3" fmla="*/ 220 h 244"/>
              <a:gd name="T4" fmla="*/ 188 w 212"/>
              <a:gd name="T5" fmla="*/ 232 h 244"/>
              <a:gd name="T6" fmla="*/ 176 w 212"/>
              <a:gd name="T7" fmla="*/ 244 h 244"/>
              <a:gd name="T8" fmla="*/ 164 w 212"/>
              <a:gd name="T9" fmla="*/ 232 h 244"/>
              <a:gd name="T10" fmla="*/ 164 w 212"/>
              <a:gd name="T11" fmla="*/ 220 h 244"/>
              <a:gd name="T12" fmla="*/ 152 w 212"/>
              <a:gd name="T13" fmla="*/ 220 h 244"/>
              <a:gd name="T14" fmla="*/ 140 w 212"/>
              <a:gd name="T15" fmla="*/ 208 h 244"/>
              <a:gd name="T16" fmla="*/ 152 w 212"/>
              <a:gd name="T17" fmla="*/ 196 h 244"/>
              <a:gd name="T18" fmla="*/ 164 w 212"/>
              <a:gd name="T19" fmla="*/ 196 h 244"/>
              <a:gd name="T20" fmla="*/ 164 w 212"/>
              <a:gd name="T21" fmla="*/ 184 h 244"/>
              <a:gd name="T22" fmla="*/ 176 w 212"/>
              <a:gd name="T23" fmla="*/ 172 h 244"/>
              <a:gd name="T24" fmla="*/ 188 w 212"/>
              <a:gd name="T25" fmla="*/ 184 h 244"/>
              <a:gd name="T26" fmla="*/ 188 w 212"/>
              <a:gd name="T27" fmla="*/ 196 h 244"/>
              <a:gd name="T28" fmla="*/ 200 w 212"/>
              <a:gd name="T29" fmla="*/ 196 h 244"/>
              <a:gd name="T30" fmla="*/ 212 w 212"/>
              <a:gd name="T31" fmla="*/ 208 h 244"/>
              <a:gd name="T32" fmla="*/ 200 w 212"/>
              <a:gd name="T33" fmla="*/ 220 h 244"/>
              <a:gd name="T34" fmla="*/ 152 w 212"/>
              <a:gd name="T35" fmla="*/ 184 h 244"/>
              <a:gd name="T36" fmla="*/ 128 w 212"/>
              <a:gd name="T37" fmla="*/ 208 h 244"/>
              <a:gd name="T38" fmla="*/ 152 w 212"/>
              <a:gd name="T39" fmla="*/ 232 h 244"/>
              <a:gd name="T40" fmla="*/ 12 w 212"/>
              <a:gd name="T41" fmla="*/ 232 h 244"/>
              <a:gd name="T42" fmla="*/ 0 w 212"/>
              <a:gd name="T43" fmla="*/ 220 h 244"/>
              <a:gd name="T44" fmla="*/ 0 w 212"/>
              <a:gd name="T45" fmla="*/ 12 h 244"/>
              <a:gd name="T46" fmla="*/ 12 w 212"/>
              <a:gd name="T47" fmla="*/ 0 h 244"/>
              <a:gd name="T48" fmla="*/ 40 w 212"/>
              <a:gd name="T49" fmla="*/ 0 h 244"/>
              <a:gd name="T50" fmla="*/ 40 w 212"/>
              <a:gd name="T51" fmla="*/ 0 h 244"/>
              <a:gd name="T52" fmla="*/ 76 w 212"/>
              <a:gd name="T53" fmla="*/ 0 h 244"/>
              <a:gd name="T54" fmla="*/ 76 w 212"/>
              <a:gd name="T55" fmla="*/ 44 h 244"/>
              <a:gd name="T56" fmla="*/ 76 w 212"/>
              <a:gd name="T57" fmla="*/ 68 h 244"/>
              <a:gd name="T58" fmla="*/ 100 w 212"/>
              <a:gd name="T59" fmla="*/ 92 h 244"/>
              <a:gd name="T60" fmla="*/ 124 w 212"/>
              <a:gd name="T61" fmla="*/ 92 h 244"/>
              <a:gd name="T62" fmla="*/ 176 w 212"/>
              <a:gd name="T63" fmla="*/ 92 h 244"/>
              <a:gd name="T64" fmla="*/ 176 w 212"/>
              <a:gd name="T65" fmla="*/ 160 h 244"/>
              <a:gd name="T66" fmla="*/ 152 w 212"/>
              <a:gd name="T67" fmla="*/ 184 h 244"/>
              <a:gd name="T68" fmla="*/ 100 w 212"/>
              <a:gd name="T69" fmla="*/ 80 h 244"/>
              <a:gd name="T70" fmla="*/ 88 w 212"/>
              <a:gd name="T71" fmla="*/ 68 h 244"/>
              <a:gd name="T72" fmla="*/ 88 w 212"/>
              <a:gd name="T73" fmla="*/ 44 h 244"/>
              <a:gd name="T74" fmla="*/ 88 w 212"/>
              <a:gd name="T75" fmla="*/ 0 h 244"/>
              <a:gd name="T76" fmla="*/ 176 w 212"/>
              <a:gd name="T77" fmla="*/ 80 h 244"/>
              <a:gd name="T78" fmla="*/ 124 w 212"/>
              <a:gd name="T79" fmla="*/ 80 h 244"/>
              <a:gd name="T80" fmla="*/ 100 w 212"/>
              <a:gd name="T81" fmla="*/ 80 h 24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12" h="244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88" y="232"/>
                  <a:pt x="188" y="232"/>
                  <a:pt x="188" y="232"/>
                </a:cubicBezTo>
                <a:cubicBezTo>
                  <a:pt x="188" y="239"/>
                  <a:pt x="183" y="244"/>
                  <a:pt x="176" y="244"/>
                </a:cubicBezTo>
                <a:cubicBezTo>
                  <a:pt x="169" y="244"/>
                  <a:pt x="164" y="239"/>
                  <a:pt x="164" y="232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64" y="177"/>
                  <a:pt x="169" y="172"/>
                  <a:pt x="176" y="172"/>
                </a:cubicBezTo>
                <a:cubicBezTo>
                  <a:pt x="183" y="172"/>
                  <a:pt x="188" y="177"/>
                  <a:pt x="188" y="184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52" y="184"/>
                </a:move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cubicBezTo>
                  <a:pt x="163" y="160"/>
                  <a:pt x="152" y="171"/>
                  <a:pt x="152" y="184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95" name="Freeform 63">
            <a:extLst>
              <a:ext uri="{FF2B5EF4-FFF2-40B4-BE49-F238E27FC236}">
                <a16:creationId xmlns:a16="http://schemas.microsoft.com/office/drawing/2014/main" id="{DE3DE77B-B67A-1A4E-A04C-9AE0B1411C81}"/>
              </a:ext>
            </a:extLst>
          </p:cNvPr>
          <p:cNvSpPr>
            <a:spLocks noEditPoints="1"/>
          </p:cNvSpPr>
          <p:nvPr/>
        </p:nvSpPr>
        <p:spPr bwMode="auto">
          <a:xfrm>
            <a:off x="1216025" y="1638300"/>
            <a:ext cx="319088" cy="409575"/>
          </a:xfrm>
          <a:custGeom>
            <a:avLst/>
            <a:gdLst>
              <a:gd name="T0" fmla="*/ 188 w 200"/>
              <a:gd name="T1" fmla="*/ 232 h 256"/>
              <a:gd name="T2" fmla="*/ 36 w 200"/>
              <a:gd name="T3" fmla="*/ 232 h 256"/>
              <a:gd name="T4" fmla="*/ 24 w 200"/>
              <a:gd name="T5" fmla="*/ 220 h 256"/>
              <a:gd name="T6" fmla="*/ 24 w 200"/>
              <a:gd name="T7" fmla="*/ 12 h 256"/>
              <a:gd name="T8" fmla="*/ 36 w 200"/>
              <a:gd name="T9" fmla="*/ 0 h 256"/>
              <a:gd name="T10" fmla="*/ 100 w 200"/>
              <a:gd name="T11" fmla="*/ 0 h 256"/>
              <a:gd name="T12" fmla="*/ 100 w 200"/>
              <a:gd name="T13" fmla="*/ 44 h 256"/>
              <a:gd name="T14" fmla="*/ 100 w 200"/>
              <a:gd name="T15" fmla="*/ 68 h 256"/>
              <a:gd name="T16" fmla="*/ 124 w 200"/>
              <a:gd name="T17" fmla="*/ 92 h 256"/>
              <a:gd name="T18" fmla="*/ 148 w 200"/>
              <a:gd name="T19" fmla="*/ 92 h 256"/>
              <a:gd name="T20" fmla="*/ 200 w 200"/>
              <a:gd name="T21" fmla="*/ 92 h 256"/>
              <a:gd name="T22" fmla="*/ 200 w 200"/>
              <a:gd name="T23" fmla="*/ 188 h 256"/>
              <a:gd name="T24" fmla="*/ 200 w 200"/>
              <a:gd name="T25" fmla="*/ 220 h 256"/>
              <a:gd name="T26" fmla="*/ 188 w 200"/>
              <a:gd name="T27" fmla="*/ 232 h 256"/>
              <a:gd name="T28" fmla="*/ 124 w 200"/>
              <a:gd name="T29" fmla="*/ 80 h 256"/>
              <a:gd name="T30" fmla="*/ 112 w 200"/>
              <a:gd name="T31" fmla="*/ 68 h 256"/>
              <a:gd name="T32" fmla="*/ 112 w 200"/>
              <a:gd name="T33" fmla="*/ 44 h 256"/>
              <a:gd name="T34" fmla="*/ 112 w 200"/>
              <a:gd name="T35" fmla="*/ 0 h 256"/>
              <a:gd name="T36" fmla="*/ 200 w 200"/>
              <a:gd name="T37" fmla="*/ 80 h 256"/>
              <a:gd name="T38" fmla="*/ 148 w 200"/>
              <a:gd name="T39" fmla="*/ 80 h 256"/>
              <a:gd name="T40" fmla="*/ 124 w 200"/>
              <a:gd name="T41" fmla="*/ 80 h 256"/>
              <a:gd name="T42" fmla="*/ 45 w 200"/>
              <a:gd name="T43" fmla="*/ 244 h 256"/>
              <a:gd name="T44" fmla="*/ 56 w 200"/>
              <a:gd name="T45" fmla="*/ 244 h 256"/>
              <a:gd name="T46" fmla="*/ 132 w 200"/>
              <a:gd name="T47" fmla="*/ 244 h 256"/>
              <a:gd name="T48" fmla="*/ 152 w 200"/>
              <a:gd name="T49" fmla="*/ 244 h 256"/>
              <a:gd name="T50" fmla="*/ 176 w 200"/>
              <a:gd name="T51" fmla="*/ 244 h 256"/>
              <a:gd name="T52" fmla="*/ 164 w 200"/>
              <a:gd name="T53" fmla="*/ 256 h 256"/>
              <a:gd name="T54" fmla="*/ 24 w 200"/>
              <a:gd name="T55" fmla="*/ 256 h 256"/>
              <a:gd name="T56" fmla="*/ 0 w 200"/>
              <a:gd name="T57" fmla="*/ 232 h 256"/>
              <a:gd name="T58" fmla="*/ 0 w 200"/>
              <a:gd name="T59" fmla="*/ 36 h 256"/>
              <a:gd name="T60" fmla="*/ 12 w 200"/>
              <a:gd name="T61" fmla="*/ 24 h 256"/>
              <a:gd name="T62" fmla="*/ 12 w 200"/>
              <a:gd name="T63" fmla="*/ 60 h 256"/>
              <a:gd name="T64" fmla="*/ 12 w 200"/>
              <a:gd name="T65" fmla="*/ 200 h 256"/>
              <a:gd name="T66" fmla="*/ 12 w 200"/>
              <a:gd name="T67" fmla="*/ 220 h 256"/>
              <a:gd name="T68" fmla="*/ 36 w 200"/>
              <a:gd name="T69" fmla="*/ 244 h 256"/>
              <a:gd name="T70" fmla="*/ 45 w 200"/>
              <a:gd name="T71" fmla="*/ 244 h 25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00" h="256">
                <a:moveTo>
                  <a:pt x="188" y="232"/>
                </a:move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81"/>
                  <a:pt x="111" y="92"/>
                  <a:pt x="124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24" y="80"/>
                </a:moveTo>
                <a:cubicBezTo>
                  <a:pt x="117" y="80"/>
                  <a:pt x="112" y="75"/>
                  <a:pt x="112" y="68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2" y="0"/>
                  <a:pt x="112" y="0"/>
                  <a:pt x="112" y="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48" y="80"/>
                  <a:pt x="148" y="80"/>
                  <a:pt x="148" y="80"/>
                </a:cubicBezTo>
                <a:lnTo>
                  <a:pt x="124" y="80"/>
                </a:lnTo>
                <a:close/>
                <a:moveTo>
                  <a:pt x="45" y="244"/>
                </a:moveTo>
                <a:cubicBezTo>
                  <a:pt x="56" y="244"/>
                  <a:pt x="56" y="244"/>
                  <a:pt x="56" y="244"/>
                </a:cubicBezTo>
                <a:cubicBezTo>
                  <a:pt x="132" y="244"/>
                  <a:pt x="132" y="244"/>
                  <a:pt x="13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24" y="256"/>
                  <a:pt x="24" y="256"/>
                  <a:pt x="24" y="256"/>
                </a:cubicBezTo>
                <a:cubicBezTo>
                  <a:pt x="11" y="256"/>
                  <a:pt x="0" y="245"/>
                  <a:pt x="0" y="23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60"/>
                  <a:pt x="12" y="60"/>
                  <a:pt x="12" y="6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33"/>
                  <a:pt x="23" y="244"/>
                  <a:pt x="36" y="244"/>
                </a:cubicBezTo>
                <a:lnTo>
                  <a:pt x="45" y="2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96" name="Freeform 64">
            <a:extLst>
              <a:ext uri="{FF2B5EF4-FFF2-40B4-BE49-F238E27FC236}">
                <a16:creationId xmlns:a16="http://schemas.microsoft.com/office/drawing/2014/main" id="{5F9D1AE5-1C5B-6748-9930-E51834D059ED}"/>
              </a:ext>
            </a:extLst>
          </p:cNvPr>
          <p:cNvSpPr>
            <a:spLocks noEditPoints="1"/>
          </p:cNvSpPr>
          <p:nvPr/>
        </p:nvSpPr>
        <p:spPr bwMode="auto">
          <a:xfrm>
            <a:off x="519113" y="1652588"/>
            <a:ext cx="280987" cy="369887"/>
          </a:xfrm>
          <a:custGeom>
            <a:avLst/>
            <a:gdLst>
              <a:gd name="T0" fmla="*/ 164 w 176"/>
              <a:gd name="T1" fmla="*/ 232 h 232"/>
              <a:gd name="T2" fmla="*/ 12 w 176"/>
              <a:gd name="T3" fmla="*/ 232 h 232"/>
              <a:gd name="T4" fmla="*/ 0 w 176"/>
              <a:gd name="T5" fmla="*/ 220 h 232"/>
              <a:gd name="T6" fmla="*/ 0 w 176"/>
              <a:gd name="T7" fmla="*/ 12 h 232"/>
              <a:gd name="T8" fmla="*/ 12 w 176"/>
              <a:gd name="T9" fmla="*/ 0 h 232"/>
              <a:gd name="T10" fmla="*/ 76 w 176"/>
              <a:gd name="T11" fmla="*/ 0 h 232"/>
              <a:gd name="T12" fmla="*/ 76 w 176"/>
              <a:gd name="T13" fmla="*/ 44 h 232"/>
              <a:gd name="T14" fmla="*/ 76 w 176"/>
              <a:gd name="T15" fmla="*/ 68 h 232"/>
              <a:gd name="T16" fmla="*/ 100 w 176"/>
              <a:gd name="T17" fmla="*/ 92 h 232"/>
              <a:gd name="T18" fmla="*/ 124 w 176"/>
              <a:gd name="T19" fmla="*/ 92 h 232"/>
              <a:gd name="T20" fmla="*/ 176 w 176"/>
              <a:gd name="T21" fmla="*/ 92 h 232"/>
              <a:gd name="T22" fmla="*/ 176 w 176"/>
              <a:gd name="T23" fmla="*/ 188 h 232"/>
              <a:gd name="T24" fmla="*/ 176 w 176"/>
              <a:gd name="T25" fmla="*/ 220 h 232"/>
              <a:gd name="T26" fmla="*/ 164 w 176"/>
              <a:gd name="T27" fmla="*/ 232 h 232"/>
              <a:gd name="T28" fmla="*/ 100 w 176"/>
              <a:gd name="T29" fmla="*/ 80 h 232"/>
              <a:gd name="T30" fmla="*/ 88 w 176"/>
              <a:gd name="T31" fmla="*/ 68 h 232"/>
              <a:gd name="T32" fmla="*/ 88 w 176"/>
              <a:gd name="T33" fmla="*/ 44 h 232"/>
              <a:gd name="T34" fmla="*/ 88 w 176"/>
              <a:gd name="T35" fmla="*/ 0 h 232"/>
              <a:gd name="T36" fmla="*/ 176 w 176"/>
              <a:gd name="T37" fmla="*/ 80 h 232"/>
              <a:gd name="T38" fmla="*/ 124 w 176"/>
              <a:gd name="T39" fmla="*/ 80 h 232"/>
              <a:gd name="T40" fmla="*/ 100 w 176"/>
              <a:gd name="T41" fmla="*/ 80 h 23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76" h="232">
                <a:moveTo>
                  <a:pt x="16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7"/>
                  <a:pt x="171" y="232"/>
                  <a:pt x="164" y="23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97" name="Freeform 65">
            <a:extLst>
              <a:ext uri="{FF2B5EF4-FFF2-40B4-BE49-F238E27FC236}">
                <a16:creationId xmlns:a16="http://schemas.microsoft.com/office/drawing/2014/main" id="{8C53B502-4EC6-5E42-9293-E5ECC5DA68E9}"/>
              </a:ext>
            </a:extLst>
          </p:cNvPr>
          <p:cNvSpPr>
            <a:spLocks noEditPoints="1"/>
          </p:cNvSpPr>
          <p:nvPr/>
        </p:nvSpPr>
        <p:spPr bwMode="auto">
          <a:xfrm>
            <a:off x="8323263" y="968375"/>
            <a:ext cx="409575" cy="363538"/>
          </a:xfrm>
          <a:custGeom>
            <a:avLst/>
            <a:gdLst>
              <a:gd name="T0" fmla="*/ 244 w 256"/>
              <a:gd name="T1" fmla="*/ 144 h 228"/>
              <a:gd name="T2" fmla="*/ 227 w 256"/>
              <a:gd name="T3" fmla="*/ 151 h 228"/>
              <a:gd name="T4" fmla="*/ 220 w 256"/>
              <a:gd name="T5" fmla="*/ 158 h 228"/>
              <a:gd name="T6" fmla="*/ 213 w 256"/>
              <a:gd name="T7" fmla="*/ 151 h 228"/>
              <a:gd name="T8" fmla="*/ 196 w 256"/>
              <a:gd name="T9" fmla="*/ 144 h 228"/>
              <a:gd name="T10" fmla="*/ 172 w 256"/>
              <a:gd name="T11" fmla="*/ 168 h 228"/>
              <a:gd name="T12" fmla="*/ 179 w 256"/>
              <a:gd name="T13" fmla="*/ 185 h 228"/>
              <a:gd name="T14" fmla="*/ 186 w 256"/>
              <a:gd name="T15" fmla="*/ 192 h 228"/>
              <a:gd name="T16" fmla="*/ 179 w 256"/>
              <a:gd name="T17" fmla="*/ 199 h 228"/>
              <a:gd name="T18" fmla="*/ 178 w 256"/>
              <a:gd name="T19" fmla="*/ 200 h 228"/>
              <a:gd name="T20" fmla="*/ 176 w 256"/>
              <a:gd name="T21" fmla="*/ 200 h 228"/>
              <a:gd name="T22" fmla="*/ 12 w 256"/>
              <a:gd name="T23" fmla="*/ 200 h 228"/>
              <a:gd name="T24" fmla="*/ 0 w 256"/>
              <a:gd name="T25" fmla="*/ 188 h 228"/>
              <a:gd name="T26" fmla="*/ 0 w 256"/>
              <a:gd name="T27" fmla="*/ 172 h 228"/>
              <a:gd name="T28" fmla="*/ 0 w 256"/>
              <a:gd name="T29" fmla="*/ 152 h 228"/>
              <a:gd name="T30" fmla="*/ 0 w 256"/>
              <a:gd name="T31" fmla="*/ 136 h 228"/>
              <a:gd name="T32" fmla="*/ 0 w 256"/>
              <a:gd name="T33" fmla="*/ 116 h 228"/>
              <a:gd name="T34" fmla="*/ 0 w 256"/>
              <a:gd name="T35" fmla="*/ 100 h 228"/>
              <a:gd name="T36" fmla="*/ 0 w 256"/>
              <a:gd name="T37" fmla="*/ 60 h 228"/>
              <a:gd name="T38" fmla="*/ 256 w 256"/>
              <a:gd name="T39" fmla="*/ 60 h 228"/>
              <a:gd name="T40" fmla="*/ 256 w 256"/>
              <a:gd name="T41" fmla="*/ 100 h 228"/>
              <a:gd name="T42" fmla="*/ 256 w 256"/>
              <a:gd name="T43" fmla="*/ 116 h 228"/>
              <a:gd name="T44" fmla="*/ 256 w 256"/>
              <a:gd name="T45" fmla="*/ 136 h 228"/>
              <a:gd name="T46" fmla="*/ 256 w 256"/>
              <a:gd name="T47" fmla="*/ 147 h 228"/>
              <a:gd name="T48" fmla="*/ 244 w 256"/>
              <a:gd name="T49" fmla="*/ 144 h 228"/>
              <a:gd name="T50" fmla="*/ 0 w 256"/>
              <a:gd name="T51" fmla="*/ 36 h 228"/>
              <a:gd name="T52" fmla="*/ 0 w 256"/>
              <a:gd name="T53" fmla="*/ 28 h 228"/>
              <a:gd name="T54" fmla="*/ 0 w 256"/>
              <a:gd name="T55" fmla="*/ 12 h 228"/>
              <a:gd name="T56" fmla="*/ 12 w 256"/>
              <a:gd name="T57" fmla="*/ 0 h 228"/>
              <a:gd name="T58" fmla="*/ 28 w 256"/>
              <a:gd name="T59" fmla="*/ 0 h 228"/>
              <a:gd name="T60" fmla="*/ 36 w 256"/>
              <a:gd name="T61" fmla="*/ 0 h 228"/>
              <a:gd name="T62" fmla="*/ 48 w 256"/>
              <a:gd name="T63" fmla="*/ 0 h 228"/>
              <a:gd name="T64" fmla="*/ 72 w 256"/>
              <a:gd name="T65" fmla="*/ 0 h 228"/>
              <a:gd name="T66" fmla="*/ 96 w 256"/>
              <a:gd name="T67" fmla="*/ 24 h 228"/>
              <a:gd name="T68" fmla="*/ 244 w 256"/>
              <a:gd name="T69" fmla="*/ 24 h 228"/>
              <a:gd name="T70" fmla="*/ 256 w 256"/>
              <a:gd name="T71" fmla="*/ 36 h 228"/>
              <a:gd name="T72" fmla="*/ 256 w 256"/>
              <a:gd name="T73" fmla="*/ 48 h 228"/>
              <a:gd name="T74" fmla="*/ 0 w 256"/>
              <a:gd name="T75" fmla="*/ 48 h 228"/>
              <a:gd name="T76" fmla="*/ 0 w 256"/>
              <a:gd name="T77" fmla="*/ 36 h 228"/>
              <a:gd name="T78" fmla="*/ 188 w 256"/>
              <a:gd name="T79" fmla="*/ 208 h 228"/>
              <a:gd name="T80" fmla="*/ 203 w 256"/>
              <a:gd name="T81" fmla="*/ 192 h 228"/>
              <a:gd name="T82" fmla="*/ 188 w 256"/>
              <a:gd name="T83" fmla="*/ 176 h 228"/>
              <a:gd name="T84" fmla="*/ 184 w 256"/>
              <a:gd name="T85" fmla="*/ 168 h 228"/>
              <a:gd name="T86" fmla="*/ 196 w 256"/>
              <a:gd name="T87" fmla="*/ 156 h 228"/>
              <a:gd name="T88" fmla="*/ 204 w 256"/>
              <a:gd name="T89" fmla="*/ 160 h 228"/>
              <a:gd name="T90" fmla="*/ 220 w 256"/>
              <a:gd name="T91" fmla="*/ 175 h 228"/>
              <a:gd name="T92" fmla="*/ 236 w 256"/>
              <a:gd name="T93" fmla="*/ 160 h 228"/>
              <a:gd name="T94" fmla="*/ 244 w 256"/>
              <a:gd name="T95" fmla="*/ 156 h 228"/>
              <a:gd name="T96" fmla="*/ 256 w 256"/>
              <a:gd name="T97" fmla="*/ 168 h 228"/>
              <a:gd name="T98" fmla="*/ 252 w 256"/>
              <a:gd name="T99" fmla="*/ 176 h 228"/>
              <a:gd name="T100" fmla="*/ 237 w 256"/>
              <a:gd name="T101" fmla="*/ 192 h 228"/>
              <a:gd name="T102" fmla="*/ 252 w 256"/>
              <a:gd name="T103" fmla="*/ 208 h 228"/>
              <a:gd name="T104" fmla="*/ 256 w 256"/>
              <a:gd name="T105" fmla="*/ 216 h 228"/>
              <a:gd name="T106" fmla="*/ 244 w 256"/>
              <a:gd name="T107" fmla="*/ 228 h 228"/>
              <a:gd name="T108" fmla="*/ 236 w 256"/>
              <a:gd name="T109" fmla="*/ 224 h 228"/>
              <a:gd name="T110" fmla="*/ 220 w 256"/>
              <a:gd name="T111" fmla="*/ 209 h 228"/>
              <a:gd name="T112" fmla="*/ 204 w 256"/>
              <a:gd name="T113" fmla="*/ 224 h 228"/>
              <a:gd name="T114" fmla="*/ 196 w 256"/>
              <a:gd name="T115" fmla="*/ 228 h 228"/>
              <a:gd name="T116" fmla="*/ 184 w 256"/>
              <a:gd name="T117" fmla="*/ 216 h 228"/>
              <a:gd name="T118" fmla="*/ 188 w 256"/>
              <a:gd name="T119" fmla="*/ 208 h 22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56" h="228">
                <a:moveTo>
                  <a:pt x="244" y="144"/>
                </a:moveTo>
                <a:cubicBezTo>
                  <a:pt x="237" y="144"/>
                  <a:pt x="231" y="147"/>
                  <a:pt x="227" y="151"/>
                </a:cubicBezTo>
                <a:cubicBezTo>
                  <a:pt x="220" y="158"/>
                  <a:pt x="220" y="158"/>
                  <a:pt x="220" y="158"/>
                </a:cubicBezTo>
                <a:cubicBezTo>
                  <a:pt x="213" y="151"/>
                  <a:pt x="213" y="151"/>
                  <a:pt x="213" y="151"/>
                </a:cubicBezTo>
                <a:cubicBezTo>
                  <a:pt x="209" y="147"/>
                  <a:pt x="203" y="144"/>
                  <a:pt x="196" y="144"/>
                </a:cubicBezTo>
                <a:cubicBezTo>
                  <a:pt x="183" y="144"/>
                  <a:pt x="172" y="155"/>
                  <a:pt x="172" y="168"/>
                </a:cubicBezTo>
                <a:cubicBezTo>
                  <a:pt x="172" y="175"/>
                  <a:pt x="175" y="181"/>
                  <a:pt x="179" y="185"/>
                </a:cubicBezTo>
                <a:cubicBezTo>
                  <a:pt x="186" y="192"/>
                  <a:pt x="186" y="192"/>
                  <a:pt x="186" y="192"/>
                </a:cubicBezTo>
                <a:cubicBezTo>
                  <a:pt x="179" y="199"/>
                  <a:pt x="179" y="199"/>
                  <a:pt x="179" y="199"/>
                </a:cubicBezTo>
                <a:cubicBezTo>
                  <a:pt x="179" y="199"/>
                  <a:pt x="179" y="200"/>
                  <a:pt x="178" y="200"/>
                </a:cubicBezTo>
                <a:cubicBezTo>
                  <a:pt x="176" y="200"/>
                  <a:pt x="176" y="200"/>
                  <a:pt x="176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2" y="145"/>
                  <a:pt x="248" y="144"/>
                  <a:pt x="244" y="144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8" y="208"/>
                </a:moveTo>
                <a:cubicBezTo>
                  <a:pt x="203" y="192"/>
                  <a:pt x="203" y="192"/>
                  <a:pt x="203" y="192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5" y="174"/>
                  <a:pt x="184" y="171"/>
                  <a:pt x="184" y="168"/>
                </a:cubicBezTo>
                <a:cubicBezTo>
                  <a:pt x="184" y="161"/>
                  <a:pt x="189" y="156"/>
                  <a:pt x="196" y="156"/>
                </a:cubicBezTo>
                <a:cubicBezTo>
                  <a:pt x="199" y="156"/>
                  <a:pt x="202" y="157"/>
                  <a:pt x="204" y="160"/>
                </a:cubicBezTo>
                <a:cubicBezTo>
                  <a:pt x="220" y="175"/>
                  <a:pt x="220" y="175"/>
                  <a:pt x="220" y="175"/>
                </a:cubicBezTo>
                <a:cubicBezTo>
                  <a:pt x="236" y="160"/>
                  <a:pt x="236" y="160"/>
                  <a:pt x="236" y="160"/>
                </a:cubicBezTo>
                <a:cubicBezTo>
                  <a:pt x="238" y="157"/>
                  <a:pt x="241" y="156"/>
                  <a:pt x="244" y="156"/>
                </a:cubicBezTo>
                <a:cubicBezTo>
                  <a:pt x="251" y="156"/>
                  <a:pt x="256" y="161"/>
                  <a:pt x="256" y="168"/>
                </a:cubicBezTo>
                <a:cubicBezTo>
                  <a:pt x="256" y="171"/>
                  <a:pt x="255" y="174"/>
                  <a:pt x="252" y="176"/>
                </a:cubicBezTo>
                <a:cubicBezTo>
                  <a:pt x="237" y="192"/>
                  <a:pt x="237" y="192"/>
                  <a:pt x="237" y="192"/>
                </a:cubicBezTo>
                <a:cubicBezTo>
                  <a:pt x="252" y="208"/>
                  <a:pt x="252" y="208"/>
                  <a:pt x="252" y="208"/>
                </a:cubicBezTo>
                <a:cubicBezTo>
                  <a:pt x="255" y="210"/>
                  <a:pt x="256" y="213"/>
                  <a:pt x="256" y="216"/>
                </a:cubicBezTo>
                <a:cubicBezTo>
                  <a:pt x="256" y="223"/>
                  <a:pt x="251" y="228"/>
                  <a:pt x="244" y="228"/>
                </a:cubicBezTo>
                <a:cubicBezTo>
                  <a:pt x="241" y="228"/>
                  <a:pt x="238" y="227"/>
                  <a:pt x="236" y="224"/>
                </a:cubicBezTo>
                <a:cubicBezTo>
                  <a:pt x="220" y="209"/>
                  <a:pt x="220" y="209"/>
                  <a:pt x="220" y="209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202" y="227"/>
                  <a:pt x="199" y="228"/>
                  <a:pt x="196" y="228"/>
                </a:cubicBezTo>
                <a:cubicBezTo>
                  <a:pt x="189" y="228"/>
                  <a:pt x="184" y="223"/>
                  <a:pt x="184" y="216"/>
                </a:cubicBezTo>
                <a:cubicBezTo>
                  <a:pt x="184" y="213"/>
                  <a:pt x="185" y="210"/>
                  <a:pt x="188" y="20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98" name="Freeform 66">
            <a:extLst>
              <a:ext uri="{FF2B5EF4-FFF2-40B4-BE49-F238E27FC236}">
                <a16:creationId xmlns:a16="http://schemas.microsoft.com/office/drawing/2014/main" id="{878D1137-623B-754E-A8E2-6A21D71371DE}"/>
              </a:ext>
            </a:extLst>
          </p:cNvPr>
          <p:cNvSpPr>
            <a:spLocks noEditPoints="1"/>
          </p:cNvSpPr>
          <p:nvPr/>
        </p:nvSpPr>
        <p:spPr bwMode="auto">
          <a:xfrm>
            <a:off x="7608888" y="968375"/>
            <a:ext cx="407987" cy="350838"/>
          </a:xfrm>
          <a:custGeom>
            <a:avLst/>
            <a:gdLst>
              <a:gd name="T0" fmla="*/ 244 w 256"/>
              <a:gd name="T1" fmla="*/ 152 h 220"/>
              <a:gd name="T2" fmla="*/ 227 w 256"/>
              <a:gd name="T3" fmla="*/ 159 h 220"/>
              <a:gd name="T4" fmla="*/ 212 w 256"/>
              <a:gd name="T5" fmla="*/ 174 h 220"/>
              <a:gd name="T6" fmla="*/ 196 w 256"/>
              <a:gd name="T7" fmla="*/ 168 h 220"/>
              <a:gd name="T8" fmla="*/ 172 w 256"/>
              <a:gd name="T9" fmla="*/ 192 h 220"/>
              <a:gd name="T10" fmla="*/ 173 w 256"/>
              <a:gd name="T11" fmla="*/ 200 h 220"/>
              <a:gd name="T12" fmla="*/ 12 w 256"/>
              <a:gd name="T13" fmla="*/ 200 h 220"/>
              <a:gd name="T14" fmla="*/ 0 w 256"/>
              <a:gd name="T15" fmla="*/ 188 h 220"/>
              <a:gd name="T16" fmla="*/ 0 w 256"/>
              <a:gd name="T17" fmla="*/ 172 h 220"/>
              <a:gd name="T18" fmla="*/ 0 w 256"/>
              <a:gd name="T19" fmla="*/ 152 h 220"/>
              <a:gd name="T20" fmla="*/ 0 w 256"/>
              <a:gd name="T21" fmla="*/ 136 h 220"/>
              <a:gd name="T22" fmla="*/ 0 w 256"/>
              <a:gd name="T23" fmla="*/ 116 h 220"/>
              <a:gd name="T24" fmla="*/ 0 w 256"/>
              <a:gd name="T25" fmla="*/ 100 h 220"/>
              <a:gd name="T26" fmla="*/ 0 w 256"/>
              <a:gd name="T27" fmla="*/ 60 h 220"/>
              <a:gd name="T28" fmla="*/ 256 w 256"/>
              <a:gd name="T29" fmla="*/ 60 h 220"/>
              <a:gd name="T30" fmla="*/ 256 w 256"/>
              <a:gd name="T31" fmla="*/ 100 h 220"/>
              <a:gd name="T32" fmla="*/ 256 w 256"/>
              <a:gd name="T33" fmla="*/ 116 h 220"/>
              <a:gd name="T34" fmla="*/ 256 w 256"/>
              <a:gd name="T35" fmla="*/ 136 h 220"/>
              <a:gd name="T36" fmla="*/ 256 w 256"/>
              <a:gd name="T37" fmla="*/ 152 h 220"/>
              <a:gd name="T38" fmla="*/ 256 w 256"/>
              <a:gd name="T39" fmla="*/ 155 h 220"/>
              <a:gd name="T40" fmla="*/ 244 w 256"/>
              <a:gd name="T41" fmla="*/ 152 h 220"/>
              <a:gd name="T42" fmla="*/ 0 w 256"/>
              <a:gd name="T43" fmla="*/ 36 h 220"/>
              <a:gd name="T44" fmla="*/ 0 w 256"/>
              <a:gd name="T45" fmla="*/ 28 h 220"/>
              <a:gd name="T46" fmla="*/ 0 w 256"/>
              <a:gd name="T47" fmla="*/ 12 h 220"/>
              <a:gd name="T48" fmla="*/ 12 w 256"/>
              <a:gd name="T49" fmla="*/ 0 h 220"/>
              <a:gd name="T50" fmla="*/ 28 w 256"/>
              <a:gd name="T51" fmla="*/ 0 h 220"/>
              <a:gd name="T52" fmla="*/ 36 w 256"/>
              <a:gd name="T53" fmla="*/ 0 h 220"/>
              <a:gd name="T54" fmla="*/ 48 w 256"/>
              <a:gd name="T55" fmla="*/ 0 h 220"/>
              <a:gd name="T56" fmla="*/ 72 w 256"/>
              <a:gd name="T57" fmla="*/ 0 h 220"/>
              <a:gd name="T58" fmla="*/ 96 w 256"/>
              <a:gd name="T59" fmla="*/ 24 h 220"/>
              <a:gd name="T60" fmla="*/ 244 w 256"/>
              <a:gd name="T61" fmla="*/ 24 h 220"/>
              <a:gd name="T62" fmla="*/ 256 w 256"/>
              <a:gd name="T63" fmla="*/ 36 h 220"/>
              <a:gd name="T64" fmla="*/ 256 w 256"/>
              <a:gd name="T65" fmla="*/ 48 h 220"/>
              <a:gd name="T66" fmla="*/ 0 w 256"/>
              <a:gd name="T67" fmla="*/ 48 h 220"/>
              <a:gd name="T68" fmla="*/ 0 w 256"/>
              <a:gd name="T69" fmla="*/ 36 h 220"/>
              <a:gd name="T70" fmla="*/ 196 w 256"/>
              <a:gd name="T71" fmla="*/ 180 h 220"/>
              <a:gd name="T72" fmla="*/ 204 w 256"/>
              <a:gd name="T73" fmla="*/ 184 h 220"/>
              <a:gd name="T74" fmla="*/ 212 w 256"/>
              <a:gd name="T75" fmla="*/ 191 h 220"/>
              <a:gd name="T76" fmla="*/ 236 w 256"/>
              <a:gd name="T77" fmla="*/ 168 h 220"/>
              <a:gd name="T78" fmla="*/ 244 w 256"/>
              <a:gd name="T79" fmla="*/ 164 h 220"/>
              <a:gd name="T80" fmla="*/ 256 w 256"/>
              <a:gd name="T81" fmla="*/ 176 h 220"/>
              <a:gd name="T82" fmla="*/ 252 w 256"/>
              <a:gd name="T83" fmla="*/ 184 h 220"/>
              <a:gd name="T84" fmla="*/ 220 w 256"/>
              <a:gd name="T85" fmla="*/ 216 h 220"/>
              <a:gd name="T86" fmla="*/ 212 w 256"/>
              <a:gd name="T87" fmla="*/ 220 h 220"/>
              <a:gd name="T88" fmla="*/ 204 w 256"/>
              <a:gd name="T89" fmla="*/ 216 h 220"/>
              <a:gd name="T90" fmla="*/ 188 w 256"/>
              <a:gd name="T91" fmla="*/ 200 h 220"/>
              <a:gd name="T92" fmla="*/ 184 w 256"/>
              <a:gd name="T93" fmla="*/ 192 h 220"/>
              <a:gd name="T94" fmla="*/ 196 w 256"/>
              <a:gd name="T95" fmla="*/ 180 h 22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0">
                <a:moveTo>
                  <a:pt x="244" y="152"/>
                </a:moveTo>
                <a:cubicBezTo>
                  <a:pt x="237" y="152"/>
                  <a:pt x="231" y="155"/>
                  <a:pt x="227" y="159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08" y="170"/>
                  <a:pt x="202" y="168"/>
                  <a:pt x="196" y="168"/>
                </a:cubicBezTo>
                <a:cubicBezTo>
                  <a:pt x="183" y="168"/>
                  <a:pt x="172" y="179"/>
                  <a:pt x="172" y="192"/>
                </a:cubicBezTo>
                <a:cubicBezTo>
                  <a:pt x="172" y="195"/>
                  <a:pt x="173" y="197"/>
                  <a:pt x="173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55"/>
                  <a:pt x="256" y="155"/>
                  <a:pt x="256" y="155"/>
                </a:cubicBezTo>
                <a:cubicBezTo>
                  <a:pt x="252" y="153"/>
                  <a:pt x="248" y="152"/>
                  <a:pt x="244" y="152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6" y="180"/>
                </a:moveTo>
                <a:cubicBezTo>
                  <a:pt x="199" y="180"/>
                  <a:pt x="202" y="181"/>
                  <a:pt x="204" y="184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36" y="168"/>
                  <a:pt x="236" y="168"/>
                  <a:pt x="236" y="168"/>
                </a:cubicBezTo>
                <a:cubicBezTo>
                  <a:pt x="238" y="165"/>
                  <a:pt x="241" y="164"/>
                  <a:pt x="244" y="164"/>
                </a:cubicBezTo>
                <a:cubicBezTo>
                  <a:pt x="251" y="164"/>
                  <a:pt x="256" y="169"/>
                  <a:pt x="256" y="176"/>
                </a:cubicBezTo>
                <a:cubicBezTo>
                  <a:pt x="256" y="179"/>
                  <a:pt x="255" y="182"/>
                  <a:pt x="252" y="184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218" y="219"/>
                  <a:pt x="215" y="220"/>
                  <a:pt x="212" y="220"/>
                </a:cubicBezTo>
                <a:cubicBezTo>
                  <a:pt x="209" y="220"/>
                  <a:pt x="206" y="219"/>
                  <a:pt x="204" y="216"/>
                </a:cubicBezTo>
                <a:cubicBezTo>
                  <a:pt x="188" y="200"/>
                  <a:pt x="188" y="200"/>
                  <a:pt x="188" y="200"/>
                </a:cubicBezTo>
                <a:cubicBezTo>
                  <a:pt x="185" y="198"/>
                  <a:pt x="184" y="195"/>
                  <a:pt x="184" y="192"/>
                </a:cubicBezTo>
                <a:cubicBezTo>
                  <a:pt x="184" y="185"/>
                  <a:pt x="189" y="180"/>
                  <a:pt x="196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399" name="Freeform 67">
            <a:extLst>
              <a:ext uri="{FF2B5EF4-FFF2-40B4-BE49-F238E27FC236}">
                <a16:creationId xmlns:a16="http://schemas.microsoft.com/office/drawing/2014/main" id="{CDF39A90-B04B-AA40-8A65-3DD461B65A43}"/>
              </a:ext>
            </a:extLst>
          </p:cNvPr>
          <p:cNvSpPr>
            <a:spLocks noEditPoints="1"/>
          </p:cNvSpPr>
          <p:nvPr/>
        </p:nvSpPr>
        <p:spPr bwMode="auto">
          <a:xfrm>
            <a:off x="6892925" y="968375"/>
            <a:ext cx="409575" cy="325438"/>
          </a:xfrm>
          <a:custGeom>
            <a:avLst/>
            <a:gdLst>
              <a:gd name="T0" fmla="*/ 240 w 256"/>
              <a:gd name="T1" fmla="*/ 168 h 204"/>
              <a:gd name="T2" fmla="*/ 192 w 256"/>
              <a:gd name="T3" fmla="*/ 168 h 204"/>
              <a:gd name="T4" fmla="*/ 168 w 256"/>
              <a:gd name="T5" fmla="*/ 192 h 204"/>
              <a:gd name="T6" fmla="*/ 169 w 256"/>
              <a:gd name="T7" fmla="*/ 200 h 204"/>
              <a:gd name="T8" fmla="*/ 12 w 256"/>
              <a:gd name="T9" fmla="*/ 200 h 204"/>
              <a:gd name="T10" fmla="*/ 0 w 256"/>
              <a:gd name="T11" fmla="*/ 188 h 204"/>
              <a:gd name="T12" fmla="*/ 0 w 256"/>
              <a:gd name="T13" fmla="*/ 172 h 204"/>
              <a:gd name="T14" fmla="*/ 0 w 256"/>
              <a:gd name="T15" fmla="*/ 152 h 204"/>
              <a:gd name="T16" fmla="*/ 0 w 256"/>
              <a:gd name="T17" fmla="*/ 136 h 204"/>
              <a:gd name="T18" fmla="*/ 0 w 256"/>
              <a:gd name="T19" fmla="*/ 116 h 204"/>
              <a:gd name="T20" fmla="*/ 0 w 256"/>
              <a:gd name="T21" fmla="*/ 100 h 204"/>
              <a:gd name="T22" fmla="*/ 0 w 256"/>
              <a:gd name="T23" fmla="*/ 60 h 204"/>
              <a:gd name="T24" fmla="*/ 256 w 256"/>
              <a:gd name="T25" fmla="*/ 60 h 204"/>
              <a:gd name="T26" fmla="*/ 256 w 256"/>
              <a:gd name="T27" fmla="*/ 100 h 204"/>
              <a:gd name="T28" fmla="*/ 256 w 256"/>
              <a:gd name="T29" fmla="*/ 116 h 204"/>
              <a:gd name="T30" fmla="*/ 256 w 256"/>
              <a:gd name="T31" fmla="*/ 136 h 204"/>
              <a:gd name="T32" fmla="*/ 256 w 256"/>
              <a:gd name="T33" fmla="*/ 152 h 204"/>
              <a:gd name="T34" fmla="*/ 256 w 256"/>
              <a:gd name="T35" fmla="*/ 172 h 204"/>
              <a:gd name="T36" fmla="*/ 256 w 256"/>
              <a:gd name="T37" fmla="*/ 174 h 204"/>
              <a:gd name="T38" fmla="*/ 240 w 256"/>
              <a:gd name="T39" fmla="*/ 168 h 204"/>
              <a:gd name="T40" fmla="*/ 0 w 256"/>
              <a:gd name="T41" fmla="*/ 36 h 204"/>
              <a:gd name="T42" fmla="*/ 0 w 256"/>
              <a:gd name="T43" fmla="*/ 28 h 204"/>
              <a:gd name="T44" fmla="*/ 0 w 256"/>
              <a:gd name="T45" fmla="*/ 12 h 204"/>
              <a:gd name="T46" fmla="*/ 12 w 256"/>
              <a:gd name="T47" fmla="*/ 0 h 204"/>
              <a:gd name="T48" fmla="*/ 28 w 256"/>
              <a:gd name="T49" fmla="*/ 0 h 204"/>
              <a:gd name="T50" fmla="*/ 36 w 256"/>
              <a:gd name="T51" fmla="*/ 0 h 204"/>
              <a:gd name="T52" fmla="*/ 48 w 256"/>
              <a:gd name="T53" fmla="*/ 0 h 204"/>
              <a:gd name="T54" fmla="*/ 72 w 256"/>
              <a:gd name="T55" fmla="*/ 0 h 204"/>
              <a:gd name="T56" fmla="*/ 96 w 256"/>
              <a:gd name="T57" fmla="*/ 24 h 204"/>
              <a:gd name="T58" fmla="*/ 244 w 256"/>
              <a:gd name="T59" fmla="*/ 24 h 204"/>
              <a:gd name="T60" fmla="*/ 256 w 256"/>
              <a:gd name="T61" fmla="*/ 36 h 204"/>
              <a:gd name="T62" fmla="*/ 256 w 256"/>
              <a:gd name="T63" fmla="*/ 48 h 204"/>
              <a:gd name="T64" fmla="*/ 0 w 256"/>
              <a:gd name="T65" fmla="*/ 48 h 204"/>
              <a:gd name="T66" fmla="*/ 0 w 256"/>
              <a:gd name="T67" fmla="*/ 36 h 204"/>
              <a:gd name="T68" fmla="*/ 192 w 256"/>
              <a:gd name="T69" fmla="*/ 180 h 204"/>
              <a:gd name="T70" fmla="*/ 240 w 256"/>
              <a:gd name="T71" fmla="*/ 180 h 204"/>
              <a:gd name="T72" fmla="*/ 252 w 256"/>
              <a:gd name="T73" fmla="*/ 192 h 204"/>
              <a:gd name="T74" fmla="*/ 240 w 256"/>
              <a:gd name="T75" fmla="*/ 204 h 204"/>
              <a:gd name="T76" fmla="*/ 192 w 256"/>
              <a:gd name="T77" fmla="*/ 204 h 204"/>
              <a:gd name="T78" fmla="*/ 180 w 256"/>
              <a:gd name="T79" fmla="*/ 192 h 204"/>
              <a:gd name="T80" fmla="*/ 192 w 256"/>
              <a:gd name="T81" fmla="*/ 180 h 20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04">
                <a:moveTo>
                  <a:pt x="240" y="168"/>
                </a:moveTo>
                <a:cubicBezTo>
                  <a:pt x="192" y="168"/>
                  <a:pt x="192" y="168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00" name="Freeform 68">
            <a:extLst>
              <a:ext uri="{FF2B5EF4-FFF2-40B4-BE49-F238E27FC236}">
                <a16:creationId xmlns:a16="http://schemas.microsoft.com/office/drawing/2014/main" id="{1229871D-C8E1-E640-A64B-E54E775E9056}"/>
              </a:ext>
            </a:extLst>
          </p:cNvPr>
          <p:cNvSpPr>
            <a:spLocks noEditPoints="1"/>
          </p:cNvSpPr>
          <p:nvPr/>
        </p:nvSpPr>
        <p:spPr bwMode="auto">
          <a:xfrm>
            <a:off x="6178550" y="968375"/>
            <a:ext cx="407988" cy="363538"/>
          </a:xfrm>
          <a:custGeom>
            <a:avLst/>
            <a:gdLst>
              <a:gd name="T0" fmla="*/ 240 w 256"/>
              <a:gd name="T1" fmla="*/ 168 h 228"/>
              <a:gd name="T2" fmla="*/ 216 w 256"/>
              <a:gd name="T3" fmla="*/ 144 h 228"/>
              <a:gd name="T4" fmla="*/ 192 w 256"/>
              <a:gd name="T5" fmla="*/ 168 h 228"/>
              <a:gd name="T6" fmla="*/ 168 w 256"/>
              <a:gd name="T7" fmla="*/ 192 h 228"/>
              <a:gd name="T8" fmla="*/ 169 w 256"/>
              <a:gd name="T9" fmla="*/ 200 h 228"/>
              <a:gd name="T10" fmla="*/ 12 w 256"/>
              <a:gd name="T11" fmla="*/ 200 h 228"/>
              <a:gd name="T12" fmla="*/ 0 w 256"/>
              <a:gd name="T13" fmla="*/ 188 h 228"/>
              <a:gd name="T14" fmla="*/ 0 w 256"/>
              <a:gd name="T15" fmla="*/ 172 h 228"/>
              <a:gd name="T16" fmla="*/ 0 w 256"/>
              <a:gd name="T17" fmla="*/ 152 h 228"/>
              <a:gd name="T18" fmla="*/ 0 w 256"/>
              <a:gd name="T19" fmla="*/ 136 h 228"/>
              <a:gd name="T20" fmla="*/ 0 w 256"/>
              <a:gd name="T21" fmla="*/ 116 h 228"/>
              <a:gd name="T22" fmla="*/ 0 w 256"/>
              <a:gd name="T23" fmla="*/ 100 h 228"/>
              <a:gd name="T24" fmla="*/ 0 w 256"/>
              <a:gd name="T25" fmla="*/ 60 h 228"/>
              <a:gd name="T26" fmla="*/ 256 w 256"/>
              <a:gd name="T27" fmla="*/ 60 h 228"/>
              <a:gd name="T28" fmla="*/ 256 w 256"/>
              <a:gd name="T29" fmla="*/ 100 h 228"/>
              <a:gd name="T30" fmla="*/ 256 w 256"/>
              <a:gd name="T31" fmla="*/ 116 h 228"/>
              <a:gd name="T32" fmla="*/ 256 w 256"/>
              <a:gd name="T33" fmla="*/ 136 h 228"/>
              <a:gd name="T34" fmla="*/ 256 w 256"/>
              <a:gd name="T35" fmla="*/ 152 h 228"/>
              <a:gd name="T36" fmla="*/ 256 w 256"/>
              <a:gd name="T37" fmla="*/ 172 h 228"/>
              <a:gd name="T38" fmla="*/ 256 w 256"/>
              <a:gd name="T39" fmla="*/ 174 h 228"/>
              <a:gd name="T40" fmla="*/ 240 w 256"/>
              <a:gd name="T41" fmla="*/ 168 h 228"/>
              <a:gd name="T42" fmla="*/ 0 w 256"/>
              <a:gd name="T43" fmla="*/ 36 h 228"/>
              <a:gd name="T44" fmla="*/ 0 w 256"/>
              <a:gd name="T45" fmla="*/ 28 h 228"/>
              <a:gd name="T46" fmla="*/ 0 w 256"/>
              <a:gd name="T47" fmla="*/ 12 h 228"/>
              <a:gd name="T48" fmla="*/ 12 w 256"/>
              <a:gd name="T49" fmla="*/ 0 h 228"/>
              <a:gd name="T50" fmla="*/ 28 w 256"/>
              <a:gd name="T51" fmla="*/ 0 h 228"/>
              <a:gd name="T52" fmla="*/ 36 w 256"/>
              <a:gd name="T53" fmla="*/ 0 h 228"/>
              <a:gd name="T54" fmla="*/ 48 w 256"/>
              <a:gd name="T55" fmla="*/ 0 h 228"/>
              <a:gd name="T56" fmla="*/ 72 w 256"/>
              <a:gd name="T57" fmla="*/ 0 h 228"/>
              <a:gd name="T58" fmla="*/ 96 w 256"/>
              <a:gd name="T59" fmla="*/ 24 h 228"/>
              <a:gd name="T60" fmla="*/ 244 w 256"/>
              <a:gd name="T61" fmla="*/ 24 h 228"/>
              <a:gd name="T62" fmla="*/ 256 w 256"/>
              <a:gd name="T63" fmla="*/ 36 h 228"/>
              <a:gd name="T64" fmla="*/ 256 w 256"/>
              <a:gd name="T65" fmla="*/ 48 h 228"/>
              <a:gd name="T66" fmla="*/ 0 w 256"/>
              <a:gd name="T67" fmla="*/ 48 h 228"/>
              <a:gd name="T68" fmla="*/ 0 w 256"/>
              <a:gd name="T69" fmla="*/ 36 h 228"/>
              <a:gd name="T70" fmla="*/ 192 w 256"/>
              <a:gd name="T71" fmla="*/ 180 h 228"/>
              <a:gd name="T72" fmla="*/ 204 w 256"/>
              <a:gd name="T73" fmla="*/ 180 h 228"/>
              <a:gd name="T74" fmla="*/ 204 w 256"/>
              <a:gd name="T75" fmla="*/ 168 h 228"/>
              <a:gd name="T76" fmla="*/ 216 w 256"/>
              <a:gd name="T77" fmla="*/ 156 h 228"/>
              <a:gd name="T78" fmla="*/ 228 w 256"/>
              <a:gd name="T79" fmla="*/ 168 h 228"/>
              <a:gd name="T80" fmla="*/ 228 w 256"/>
              <a:gd name="T81" fmla="*/ 180 h 228"/>
              <a:gd name="T82" fmla="*/ 240 w 256"/>
              <a:gd name="T83" fmla="*/ 180 h 228"/>
              <a:gd name="T84" fmla="*/ 252 w 256"/>
              <a:gd name="T85" fmla="*/ 192 h 228"/>
              <a:gd name="T86" fmla="*/ 240 w 256"/>
              <a:gd name="T87" fmla="*/ 204 h 228"/>
              <a:gd name="T88" fmla="*/ 228 w 256"/>
              <a:gd name="T89" fmla="*/ 204 h 228"/>
              <a:gd name="T90" fmla="*/ 228 w 256"/>
              <a:gd name="T91" fmla="*/ 216 h 228"/>
              <a:gd name="T92" fmla="*/ 216 w 256"/>
              <a:gd name="T93" fmla="*/ 228 h 228"/>
              <a:gd name="T94" fmla="*/ 204 w 256"/>
              <a:gd name="T95" fmla="*/ 216 h 228"/>
              <a:gd name="T96" fmla="*/ 204 w 256"/>
              <a:gd name="T97" fmla="*/ 204 h 228"/>
              <a:gd name="T98" fmla="*/ 192 w 256"/>
              <a:gd name="T99" fmla="*/ 204 h 228"/>
              <a:gd name="T100" fmla="*/ 180 w 256"/>
              <a:gd name="T101" fmla="*/ 192 h 228"/>
              <a:gd name="T102" fmla="*/ 192 w 256"/>
              <a:gd name="T103" fmla="*/ 180 h 22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28">
                <a:moveTo>
                  <a:pt x="240" y="168"/>
                </a:moveTo>
                <a:cubicBezTo>
                  <a:pt x="240" y="155"/>
                  <a:pt x="229" y="144"/>
                  <a:pt x="216" y="144"/>
                </a:cubicBezTo>
                <a:cubicBezTo>
                  <a:pt x="203" y="144"/>
                  <a:pt x="192" y="155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04" y="180"/>
                  <a:pt x="204" y="180"/>
                  <a:pt x="204" y="180"/>
                </a:cubicBezTo>
                <a:cubicBezTo>
                  <a:pt x="204" y="168"/>
                  <a:pt x="204" y="168"/>
                  <a:pt x="204" y="168"/>
                </a:cubicBezTo>
                <a:cubicBezTo>
                  <a:pt x="204" y="161"/>
                  <a:pt x="209" y="156"/>
                  <a:pt x="216" y="156"/>
                </a:cubicBezTo>
                <a:cubicBezTo>
                  <a:pt x="223" y="156"/>
                  <a:pt x="228" y="161"/>
                  <a:pt x="228" y="168"/>
                </a:cubicBezTo>
                <a:cubicBezTo>
                  <a:pt x="228" y="180"/>
                  <a:pt x="228" y="180"/>
                  <a:pt x="228" y="180"/>
                </a:cubicBez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09" y="228"/>
                  <a:pt x="204" y="223"/>
                  <a:pt x="204" y="216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01" name="Freeform 69">
            <a:extLst>
              <a:ext uri="{FF2B5EF4-FFF2-40B4-BE49-F238E27FC236}">
                <a16:creationId xmlns:a16="http://schemas.microsoft.com/office/drawing/2014/main" id="{21FE13F7-F3F6-6B4C-94E1-77539714E367}"/>
              </a:ext>
            </a:extLst>
          </p:cNvPr>
          <p:cNvSpPr>
            <a:spLocks noEditPoints="1"/>
          </p:cNvSpPr>
          <p:nvPr/>
        </p:nvSpPr>
        <p:spPr bwMode="auto">
          <a:xfrm>
            <a:off x="5462588" y="968375"/>
            <a:ext cx="409575" cy="319088"/>
          </a:xfrm>
          <a:custGeom>
            <a:avLst/>
            <a:gdLst>
              <a:gd name="T0" fmla="*/ 244 w 256"/>
              <a:gd name="T1" fmla="*/ 200 h 200"/>
              <a:gd name="T2" fmla="*/ 12 w 256"/>
              <a:gd name="T3" fmla="*/ 200 h 200"/>
              <a:gd name="T4" fmla="*/ 0 w 256"/>
              <a:gd name="T5" fmla="*/ 188 h 200"/>
              <a:gd name="T6" fmla="*/ 0 w 256"/>
              <a:gd name="T7" fmla="*/ 172 h 200"/>
              <a:gd name="T8" fmla="*/ 0 w 256"/>
              <a:gd name="T9" fmla="*/ 152 h 200"/>
              <a:gd name="T10" fmla="*/ 0 w 256"/>
              <a:gd name="T11" fmla="*/ 136 h 200"/>
              <a:gd name="T12" fmla="*/ 0 w 256"/>
              <a:gd name="T13" fmla="*/ 116 h 200"/>
              <a:gd name="T14" fmla="*/ 0 w 256"/>
              <a:gd name="T15" fmla="*/ 100 h 200"/>
              <a:gd name="T16" fmla="*/ 0 w 256"/>
              <a:gd name="T17" fmla="*/ 60 h 200"/>
              <a:gd name="T18" fmla="*/ 256 w 256"/>
              <a:gd name="T19" fmla="*/ 60 h 200"/>
              <a:gd name="T20" fmla="*/ 256 w 256"/>
              <a:gd name="T21" fmla="*/ 100 h 200"/>
              <a:gd name="T22" fmla="*/ 256 w 256"/>
              <a:gd name="T23" fmla="*/ 116 h 200"/>
              <a:gd name="T24" fmla="*/ 256 w 256"/>
              <a:gd name="T25" fmla="*/ 136 h 200"/>
              <a:gd name="T26" fmla="*/ 256 w 256"/>
              <a:gd name="T27" fmla="*/ 152 h 200"/>
              <a:gd name="T28" fmla="*/ 256 w 256"/>
              <a:gd name="T29" fmla="*/ 172 h 200"/>
              <a:gd name="T30" fmla="*/ 256 w 256"/>
              <a:gd name="T31" fmla="*/ 188 h 200"/>
              <a:gd name="T32" fmla="*/ 244 w 256"/>
              <a:gd name="T33" fmla="*/ 200 h 200"/>
              <a:gd name="T34" fmla="*/ 0 w 256"/>
              <a:gd name="T35" fmla="*/ 36 h 200"/>
              <a:gd name="T36" fmla="*/ 0 w 256"/>
              <a:gd name="T37" fmla="*/ 28 h 200"/>
              <a:gd name="T38" fmla="*/ 0 w 256"/>
              <a:gd name="T39" fmla="*/ 12 h 200"/>
              <a:gd name="T40" fmla="*/ 12 w 256"/>
              <a:gd name="T41" fmla="*/ 0 h 200"/>
              <a:gd name="T42" fmla="*/ 28 w 256"/>
              <a:gd name="T43" fmla="*/ 0 h 200"/>
              <a:gd name="T44" fmla="*/ 36 w 256"/>
              <a:gd name="T45" fmla="*/ 0 h 200"/>
              <a:gd name="T46" fmla="*/ 48 w 256"/>
              <a:gd name="T47" fmla="*/ 0 h 200"/>
              <a:gd name="T48" fmla="*/ 72 w 256"/>
              <a:gd name="T49" fmla="*/ 0 h 200"/>
              <a:gd name="T50" fmla="*/ 96 w 256"/>
              <a:gd name="T51" fmla="*/ 24 h 200"/>
              <a:gd name="T52" fmla="*/ 244 w 256"/>
              <a:gd name="T53" fmla="*/ 24 h 200"/>
              <a:gd name="T54" fmla="*/ 256 w 256"/>
              <a:gd name="T55" fmla="*/ 36 h 200"/>
              <a:gd name="T56" fmla="*/ 256 w 256"/>
              <a:gd name="T57" fmla="*/ 48 h 200"/>
              <a:gd name="T58" fmla="*/ 0 w 256"/>
              <a:gd name="T59" fmla="*/ 48 h 200"/>
              <a:gd name="T60" fmla="*/ 0 w 256"/>
              <a:gd name="T61" fmla="*/ 36 h 20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00">
                <a:moveTo>
                  <a:pt x="244" y="200"/>
                </a:move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6" y="195"/>
                  <a:pt x="251" y="200"/>
                  <a:pt x="244" y="200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02" name="Freeform 70">
            <a:extLst>
              <a:ext uri="{FF2B5EF4-FFF2-40B4-BE49-F238E27FC236}">
                <a16:creationId xmlns:a16="http://schemas.microsoft.com/office/drawing/2014/main" id="{6738240D-A982-DF44-B63E-2A3196E7AA7A}"/>
              </a:ext>
            </a:extLst>
          </p:cNvPr>
          <p:cNvSpPr>
            <a:spLocks noEditPoints="1"/>
          </p:cNvSpPr>
          <p:nvPr/>
        </p:nvSpPr>
        <p:spPr bwMode="auto">
          <a:xfrm>
            <a:off x="4748213" y="923925"/>
            <a:ext cx="407987" cy="407988"/>
          </a:xfrm>
          <a:custGeom>
            <a:avLst/>
            <a:gdLst>
              <a:gd name="T0" fmla="*/ 128 w 256"/>
              <a:gd name="T1" fmla="*/ 256 h 256"/>
              <a:gd name="T2" fmla="*/ 0 w 256"/>
              <a:gd name="T3" fmla="*/ 128 h 256"/>
              <a:gd name="T4" fmla="*/ 128 w 256"/>
              <a:gd name="T5" fmla="*/ 0 h 256"/>
              <a:gd name="T6" fmla="*/ 256 w 256"/>
              <a:gd name="T7" fmla="*/ 128 h 256"/>
              <a:gd name="T8" fmla="*/ 128 w 256"/>
              <a:gd name="T9" fmla="*/ 256 h 256"/>
              <a:gd name="T10" fmla="*/ 128 w 256"/>
              <a:gd name="T11" fmla="*/ 24 h 256"/>
              <a:gd name="T12" fmla="*/ 24 w 256"/>
              <a:gd name="T13" fmla="*/ 128 h 256"/>
              <a:gd name="T14" fmla="*/ 128 w 256"/>
              <a:gd name="T15" fmla="*/ 232 h 256"/>
              <a:gd name="T16" fmla="*/ 232 w 256"/>
              <a:gd name="T17" fmla="*/ 128 h 256"/>
              <a:gd name="T18" fmla="*/ 128 w 256"/>
              <a:gd name="T19" fmla="*/ 24 h 256"/>
              <a:gd name="T20" fmla="*/ 168 w 256"/>
              <a:gd name="T21" fmla="*/ 156 h 256"/>
              <a:gd name="T22" fmla="*/ 156 w 256"/>
              <a:gd name="T23" fmla="*/ 168 h 256"/>
              <a:gd name="T24" fmla="*/ 144 w 256"/>
              <a:gd name="T25" fmla="*/ 156 h 256"/>
              <a:gd name="T26" fmla="*/ 144 w 256"/>
              <a:gd name="T27" fmla="*/ 139 h 256"/>
              <a:gd name="T28" fmla="*/ 107 w 256"/>
              <a:gd name="T29" fmla="*/ 166 h 256"/>
              <a:gd name="T30" fmla="*/ 107 w 256"/>
              <a:gd name="T31" fmla="*/ 166 h 256"/>
              <a:gd name="T32" fmla="*/ 100 w 256"/>
              <a:gd name="T33" fmla="*/ 168 h 256"/>
              <a:gd name="T34" fmla="*/ 88 w 256"/>
              <a:gd name="T35" fmla="*/ 156 h 256"/>
              <a:gd name="T36" fmla="*/ 88 w 256"/>
              <a:gd name="T37" fmla="*/ 100 h 256"/>
              <a:gd name="T38" fmla="*/ 100 w 256"/>
              <a:gd name="T39" fmla="*/ 88 h 256"/>
              <a:gd name="T40" fmla="*/ 107 w 256"/>
              <a:gd name="T41" fmla="*/ 90 h 256"/>
              <a:gd name="T42" fmla="*/ 107 w 256"/>
              <a:gd name="T43" fmla="*/ 90 h 256"/>
              <a:gd name="T44" fmla="*/ 144 w 256"/>
              <a:gd name="T45" fmla="*/ 117 h 256"/>
              <a:gd name="T46" fmla="*/ 144 w 256"/>
              <a:gd name="T47" fmla="*/ 100 h 256"/>
              <a:gd name="T48" fmla="*/ 156 w 256"/>
              <a:gd name="T49" fmla="*/ 88 h 256"/>
              <a:gd name="T50" fmla="*/ 168 w 256"/>
              <a:gd name="T51" fmla="*/ 100 h 256"/>
              <a:gd name="T52" fmla="*/ 168 w 256"/>
              <a:gd name="T53" fmla="*/ 156 h 25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49" y="168"/>
                  <a:pt x="144" y="163"/>
                  <a:pt x="144" y="156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5" y="167"/>
                  <a:pt x="103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3" y="88"/>
                  <a:pt x="105" y="89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44" y="117"/>
                  <a:pt x="144" y="117"/>
                  <a:pt x="144" y="117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3"/>
                  <a:pt x="149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03" name="Freeform 71">
            <a:extLst>
              <a:ext uri="{FF2B5EF4-FFF2-40B4-BE49-F238E27FC236}">
                <a16:creationId xmlns:a16="http://schemas.microsoft.com/office/drawing/2014/main" id="{F52852FD-BAEB-1846-A94C-1E5B84962DC5}"/>
              </a:ext>
            </a:extLst>
          </p:cNvPr>
          <p:cNvSpPr>
            <a:spLocks noEditPoints="1"/>
          </p:cNvSpPr>
          <p:nvPr/>
        </p:nvSpPr>
        <p:spPr bwMode="auto">
          <a:xfrm>
            <a:off x="4032250" y="923925"/>
            <a:ext cx="407988" cy="407988"/>
          </a:xfrm>
          <a:custGeom>
            <a:avLst/>
            <a:gdLst>
              <a:gd name="T0" fmla="*/ 128 w 256"/>
              <a:gd name="T1" fmla="*/ 256 h 256"/>
              <a:gd name="T2" fmla="*/ 0 w 256"/>
              <a:gd name="T3" fmla="*/ 128 h 256"/>
              <a:gd name="T4" fmla="*/ 128 w 256"/>
              <a:gd name="T5" fmla="*/ 0 h 256"/>
              <a:gd name="T6" fmla="*/ 256 w 256"/>
              <a:gd name="T7" fmla="*/ 128 h 256"/>
              <a:gd name="T8" fmla="*/ 128 w 256"/>
              <a:gd name="T9" fmla="*/ 256 h 256"/>
              <a:gd name="T10" fmla="*/ 128 w 256"/>
              <a:gd name="T11" fmla="*/ 24 h 256"/>
              <a:gd name="T12" fmla="*/ 24 w 256"/>
              <a:gd name="T13" fmla="*/ 128 h 256"/>
              <a:gd name="T14" fmla="*/ 128 w 256"/>
              <a:gd name="T15" fmla="*/ 232 h 256"/>
              <a:gd name="T16" fmla="*/ 232 w 256"/>
              <a:gd name="T17" fmla="*/ 128 h 256"/>
              <a:gd name="T18" fmla="*/ 128 w 256"/>
              <a:gd name="T19" fmla="*/ 24 h 256"/>
              <a:gd name="T20" fmla="*/ 168 w 256"/>
              <a:gd name="T21" fmla="*/ 156 h 256"/>
              <a:gd name="T22" fmla="*/ 156 w 256"/>
              <a:gd name="T23" fmla="*/ 168 h 256"/>
              <a:gd name="T24" fmla="*/ 149 w 256"/>
              <a:gd name="T25" fmla="*/ 166 h 256"/>
              <a:gd name="T26" fmla="*/ 149 w 256"/>
              <a:gd name="T27" fmla="*/ 166 h 256"/>
              <a:gd name="T28" fmla="*/ 112 w 256"/>
              <a:gd name="T29" fmla="*/ 139 h 256"/>
              <a:gd name="T30" fmla="*/ 112 w 256"/>
              <a:gd name="T31" fmla="*/ 156 h 256"/>
              <a:gd name="T32" fmla="*/ 100 w 256"/>
              <a:gd name="T33" fmla="*/ 168 h 256"/>
              <a:gd name="T34" fmla="*/ 88 w 256"/>
              <a:gd name="T35" fmla="*/ 156 h 256"/>
              <a:gd name="T36" fmla="*/ 88 w 256"/>
              <a:gd name="T37" fmla="*/ 100 h 256"/>
              <a:gd name="T38" fmla="*/ 100 w 256"/>
              <a:gd name="T39" fmla="*/ 88 h 256"/>
              <a:gd name="T40" fmla="*/ 112 w 256"/>
              <a:gd name="T41" fmla="*/ 100 h 256"/>
              <a:gd name="T42" fmla="*/ 112 w 256"/>
              <a:gd name="T43" fmla="*/ 117 h 256"/>
              <a:gd name="T44" fmla="*/ 149 w 256"/>
              <a:gd name="T45" fmla="*/ 90 h 256"/>
              <a:gd name="T46" fmla="*/ 149 w 256"/>
              <a:gd name="T47" fmla="*/ 90 h 256"/>
              <a:gd name="T48" fmla="*/ 156 w 256"/>
              <a:gd name="T49" fmla="*/ 88 h 256"/>
              <a:gd name="T50" fmla="*/ 168 w 256"/>
              <a:gd name="T51" fmla="*/ 100 h 256"/>
              <a:gd name="T52" fmla="*/ 168 w 256"/>
              <a:gd name="T53" fmla="*/ 156 h 25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53" y="168"/>
                  <a:pt x="151" y="167"/>
                  <a:pt x="149" y="166"/>
                </a:cubicBezTo>
                <a:cubicBezTo>
                  <a:pt x="149" y="166"/>
                  <a:pt x="149" y="166"/>
                  <a:pt x="149" y="16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112" y="163"/>
                  <a:pt x="107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7" y="88"/>
                  <a:pt x="112" y="93"/>
                  <a:pt x="112" y="100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51" y="89"/>
                  <a:pt x="153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04" name="Freeform 72">
            <a:extLst>
              <a:ext uri="{FF2B5EF4-FFF2-40B4-BE49-F238E27FC236}">
                <a16:creationId xmlns:a16="http://schemas.microsoft.com/office/drawing/2014/main" id="{CCE03C12-3FF0-9E47-85BD-6071AE66C0A5}"/>
              </a:ext>
            </a:extLst>
          </p:cNvPr>
          <p:cNvSpPr>
            <a:spLocks noEditPoints="1"/>
          </p:cNvSpPr>
          <p:nvPr/>
        </p:nvSpPr>
        <p:spPr bwMode="auto">
          <a:xfrm>
            <a:off x="3316288" y="923925"/>
            <a:ext cx="409575" cy="407988"/>
          </a:xfrm>
          <a:custGeom>
            <a:avLst/>
            <a:gdLst>
              <a:gd name="T0" fmla="*/ 128 w 256"/>
              <a:gd name="T1" fmla="*/ 256 h 256"/>
              <a:gd name="T2" fmla="*/ 0 w 256"/>
              <a:gd name="T3" fmla="*/ 128 h 256"/>
              <a:gd name="T4" fmla="*/ 128 w 256"/>
              <a:gd name="T5" fmla="*/ 0 h 256"/>
              <a:gd name="T6" fmla="*/ 256 w 256"/>
              <a:gd name="T7" fmla="*/ 128 h 256"/>
              <a:gd name="T8" fmla="*/ 128 w 256"/>
              <a:gd name="T9" fmla="*/ 256 h 256"/>
              <a:gd name="T10" fmla="*/ 128 w 256"/>
              <a:gd name="T11" fmla="*/ 24 h 256"/>
              <a:gd name="T12" fmla="*/ 24 w 256"/>
              <a:gd name="T13" fmla="*/ 128 h 256"/>
              <a:gd name="T14" fmla="*/ 128 w 256"/>
              <a:gd name="T15" fmla="*/ 232 h 256"/>
              <a:gd name="T16" fmla="*/ 232 w 256"/>
              <a:gd name="T17" fmla="*/ 128 h 256"/>
              <a:gd name="T18" fmla="*/ 128 w 256"/>
              <a:gd name="T19" fmla="*/ 24 h 256"/>
              <a:gd name="T20" fmla="*/ 182 w 256"/>
              <a:gd name="T21" fmla="*/ 138 h 256"/>
              <a:gd name="T22" fmla="*/ 143 w 256"/>
              <a:gd name="T23" fmla="*/ 165 h 256"/>
              <a:gd name="T24" fmla="*/ 136 w 256"/>
              <a:gd name="T25" fmla="*/ 168 h 256"/>
              <a:gd name="T26" fmla="*/ 124 w 256"/>
              <a:gd name="T27" fmla="*/ 156 h 256"/>
              <a:gd name="T28" fmla="*/ 124 w 256"/>
              <a:gd name="T29" fmla="*/ 156 h 256"/>
              <a:gd name="T30" fmla="*/ 124 w 256"/>
              <a:gd name="T31" fmla="*/ 140 h 256"/>
              <a:gd name="T32" fmla="*/ 87 w 256"/>
              <a:gd name="T33" fmla="*/ 165 h 256"/>
              <a:gd name="T34" fmla="*/ 80 w 256"/>
              <a:gd name="T35" fmla="*/ 168 h 256"/>
              <a:gd name="T36" fmla="*/ 68 w 256"/>
              <a:gd name="T37" fmla="*/ 156 h 256"/>
              <a:gd name="T38" fmla="*/ 68 w 256"/>
              <a:gd name="T39" fmla="*/ 156 h 256"/>
              <a:gd name="T40" fmla="*/ 68 w 256"/>
              <a:gd name="T41" fmla="*/ 100 h 256"/>
              <a:gd name="T42" fmla="*/ 68 w 256"/>
              <a:gd name="T43" fmla="*/ 100 h 256"/>
              <a:gd name="T44" fmla="*/ 68 w 256"/>
              <a:gd name="T45" fmla="*/ 100 h 256"/>
              <a:gd name="T46" fmla="*/ 80 w 256"/>
              <a:gd name="T47" fmla="*/ 88 h 256"/>
              <a:gd name="T48" fmla="*/ 87 w 256"/>
              <a:gd name="T49" fmla="*/ 91 h 256"/>
              <a:gd name="T50" fmla="*/ 124 w 256"/>
              <a:gd name="T51" fmla="*/ 116 h 256"/>
              <a:gd name="T52" fmla="*/ 124 w 256"/>
              <a:gd name="T53" fmla="*/ 100 h 256"/>
              <a:gd name="T54" fmla="*/ 124 w 256"/>
              <a:gd name="T55" fmla="*/ 100 h 256"/>
              <a:gd name="T56" fmla="*/ 124 w 256"/>
              <a:gd name="T57" fmla="*/ 100 h 256"/>
              <a:gd name="T58" fmla="*/ 136 w 256"/>
              <a:gd name="T59" fmla="*/ 88 h 256"/>
              <a:gd name="T60" fmla="*/ 143 w 256"/>
              <a:gd name="T61" fmla="*/ 91 h 256"/>
              <a:gd name="T62" fmla="*/ 182 w 256"/>
              <a:gd name="T63" fmla="*/ 118 h 256"/>
              <a:gd name="T64" fmla="*/ 188 w 256"/>
              <a:gd name="T65" fmla="*/ 128 h 256"/>
              <a:gd name="T66" fmla="*/ 182 w 256"/>
              <a:gd name="T67" fmla="*/ 138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2" y="138"/>
                </a:moveTo>
                <a:cubicBezTo>
                  <a:pt x="143" y="165"/>
                  <a:pt x="143" y="165"/>
                  <a:pt x="143" y="165"/>
                </a:cubicBezTo>
                <a:cubicBezTo>
                  <a:pt x="141" y="167"/>
                  <a:pt x="139" y="168"/>
                  <a:pt x="136" y="168"/>
                </a:cubicBezTo>
                <a:cubicBezTo>
                  <a:pt x="129" y="168"/>
                  <a:pt x="124" y="163"/>
                  <a:pt x="124" y="156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5" y="167"/>
                  <a:pt x="83" y="168"/>
                  <a:pt x="80" y="168"/>
                </a:cubicBezTo>
                <a:cubicBezTo>
                  <a:pt x="73" y="168"/>
                  <a:pt x="68" y="163"/>
                  <a:pt x="68" y="156"/>
                </a:cubicBezTo>
                <a:cubicBezTo>
                  <a:pt x="68" y="156"/>
                  <a:pt x="68" y="156"/>
                  <a:pt x="68" y="156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93"/>
                  <a:pt x="73" y="88"/>
                  <a:pt x="80" y="88"/>
                </a:cubicBezTo>
                <a:cubicBezTo>
                  <a:pt x="83" y="88"/>
                  <a:pt x="85" y="89"/>
                  <a:pt x="87" y="91"/>
                </a:cubicBezTo>
                <a:cubicBezTo>
                  <a:pt x="124" y="116"/>
                  <a:pt x="124" y="116"/>
                  <a:pt x="124" y="116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93"/>
                  <a:pt x="129" y="88"/>
                  <a:pt x="136" y="88"/>
                </a:cubicBezTo>
                <a:cubicBezTo>
                  <a:pt x="139" y="88"/>
                  <a:pt x="141" y="89"/>
                  <a:pt x="143" y="91"/>
                </a:cubicBezTo>
                <a:cubicBezTo>
                  <a:pt x="182" y="118"/>
                  <a:pt x="182" y="118"/>
                  <a:pt x="182" y="118"/>
                </a:cubicBezTo>
                <a:cubicBezTo>
                  <a:pt x="186" y="120"/>
                  <a:pt x="188" y="124"/>
                  <a:pt x="188" y="128"/>
                </a:cubicBezTo>
                <a:cubicBezTo>
                  <a:pt x="188" y="132"/>
                  <a:pt x="186" y="136"/>
                  <a:pt x="182" y="1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05" name="Freeform 73">
            <a:extLst>
              <a:ext uri="{FF2B5EF4-FFF2-40B4-BE49-F238E27FC236}">
                <a16:creationId xmlns:a16="http://schemas.microsoft.com/office/drawing/2014/main" id="{E2B15227-F61C-CA4D-A077-923E24E11433}"/>
              </a:ext>
            </a:extLst>
          </p:cNvPr>
          <p:cNvSpPr>
            <a:spLocks noEditPoints="1"/>
          </p:cNvSpPr>
          <p:nvPr/>
        </p:nvSpPr>
        <p:spPr bwMode="auto">
          <a:xfrm>
            <a:off x="2601913" y="923925"/>
            <a:ext cx="407987" cy="407988"/>
          </a:xfrm>
          <a:custGeom>
            <a:avLst/>
            <a:gdLst>
              <a:gd name="T0" fmla="*/ 128 w 256"/>
              <a:gd name="T1" fmla="*/ 256 h 256"/>
              <a:gd name="T2" fmla="*/ 256 w 256"/>
              <a:gd name="T3" fmla="*/ 128 h 256"/>
              <a:gd name="T4" fmla="*/ 128 w 256"/>
              <a:gd name="T5" fmla="*/ 0 h 256"/>
              <a:gd name="T6" fmla="*/ 0 w 256"/>
              <a:gd name="T7" fmla="*/ 128 h 256"/>
              <a:gd name="T8" fmla="*/ 128 w 256"/>
              <a:gd name="T9" fmla="*/ 256 h 256"/>
              <a:gd name="T10" fmla="*/ 128 w 256"/>
              <a:gd name="T11" fmla="*/ 24 h 256"/>
              <a:gd name="T12" fmla="*/ 232 w 256"/>
              <a:gd name="T13" fmla="*/ 128 h 256"/>
              <a:gd name="T14" fmla="*/ 128 w 256"/>
              <a:gd name="T15" fmla="*/ 232 h 256"/>
              <a:gd name="T16" fmla="*/ 24 w 256"/>
              <a:gd name="T17" fmla="*/ 128 h 256"/>
              <a:gd name="T18" fmla="*/ 128 w 256"/>
              <a:gd name="T19" fmla="*/ 24 h 256"/>
              <a:gd name="T20" fmla="*/ 74 w 256"/>
              <a:gd name="T21" fmla="*/ 138 h 256"/>
              <a:gd name="T22" fmla="*/ 113 w 256"/>
              <a:gd name="T23" fmla="*/ 165 h 256"/>
              <a:gd name="T24" fmla="*/ 120 w 256"/>
              <a:gd name="T25" fmla="*/ 168 h 256"/>
              <a:gd name="T26" fmla="*/ 132 w 256"/>
              <a:gd name="T27" fmla="*/ 156 h 256"/>
              <a:gd name="T28" fmla="*/ 132 w 256"/>
              <a:gd name="T29" fmla="*/ 156 h 256"/>
              <a:gd name="T30" fmla="*/ 132 w 256"/>
              <a:gd name="T31" fmla="*/ 140 h 256"/>
              <a:gd name="T32" fmla="*/ 169 w 256"/>
              <a:gd name="T33" fmla="*/ 165 h 256"/>
              <a:gd name="T34" fmla="*/ 176 w 256"/>
              <a:gd name="T35" fmla="*/ 168 h 256"/>
              <a:gd name="T36" fmla="*/ 188 w 256"/>
              <a:gd name="T37" fmla="*/ 156 h 256"/>
              <a:gd name="T38" fmla="*/ 188 w 256"/>
              <a:gd name="T39" fmla="*/ 156 h 256"/>
              <a:gd name="T40" fmla="*/ 188 w 256"/>
              <a:gd name="T41" fmla="*/ 100 h 256"/>
              <a:gd name="T42" fmla="*/ 188 w 256"/>
              <a:gd name="T43" fmla="*/ 100 h 256"/>
              <a:gd name="T44" fmla="*/ 188 w 256"/>
              <a:gd name="T45" fmla="*/ 100 h 256"/>
              <a:gd name="T46" fmla="*/ 176 w 256"/>
              <a:gd name="T47" fmla="*/ 88 h 256"/>
              <a:gd name="T48" fmla="*/ 169 w 256"/>
              <a:gd name="T49" fmla="*/ 91 h 256"/>
              <a:gd name="T50" fmla="*/ 132 w 256"/>
              <a:gd name="T51" fmla="*/ 116 h 256"/>
              <a:gd name="T52" fmla="*/ 132 w 256"/>
              <a:gd name="T53" fmla="*/ 100 h 256"/>
              <a:gd name="T54" fmla="*/ 132 w 256"/>
              <a:gd name="T55" fmla="*/ 100 h 256"/>
              <a:gd name="T56" fmla="*/ 132 w 256"/>
              <a:gd name="T57" fmla="*/ 100 h 256"/>
              <a:gd name="T58" fmla="*/ 120 w 256"/>
              <a:gd name="T59" fmla="*/ 88 h 256"/>
              <a:gd name="T60" fmla="*/ 113 w 256"/>
              <a:gd name="T61" fmla="*/ 91 h 256"/>
              <a:gd name="T62" fmla="*/ 74 w 256"/>
              <a:gd name="T63" fmla="*/ 118 h 256"/>
              <a:gd name="T64" fmla="*/ 68 w 256"/>
              <a:gd name="T65" fmla="*/ 128 h 256"/>
              <a:gd name="T66" fmla="*/ 74 w 256"/>
              <a:gd name="T67" fmla="*/ 138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9"/>
                  <a:pt x="57" y="256"/>
                  <a:pt x="128" y="256"/>
                </a:cubicBezTo>
                <a:moveTo>
                  <a:pt x="128" y="24"/>
                </a:moveTo>
                <a:cubicBezTo>
                  <a:pt x="185" y="24"/>
                  <a:pt x="232" y="71"/>
                  <a:pt x="232" y="128"/>
                </a:cubicBezTo>
                <a:cubicBezTo>
                  <a:pt x="232" y="185"/>
                  <a:pt x="185" y="232"/>
                  <a:pt x="128" y="232"/>
                </a:cubicBezTo>
                <a:cubicBezTo>
                  <a:pt x="71" y="232"/>
                  <a:pt x="24" y="185"/>
                  <a:pt x="24" y="128"/>
                </a:cubicBezTo>
                <a:cubicBezTo>
                  <a:pt x="24" y="71"/>
                  <a:pt x="71" y="24"/>
                  <a:pt x="128" y="24"/>
                </a:cubicBezTo>
                <a:moveTo>
                  <a:pt x="74" y="138"/>
                </a:moveTo>
                <a:cubicBezTo>
                  <a:pt x="113" y="165"/>
                  <a:pt x="113" y="165"/>
                  <a:pt x="113" y="165"/>
                </a:cubicBezTo>
                <a:cubicBezTo>
                  <a:pt x="115" y="167"/>
                  <a:pt x="117" y="168"/>
                  <a:pt x="120" y="168"/>
                </a:cubicBezTo>
                <a:cubicBezTo>
                  <a:pt x="127" y="168"/>
                  <a:pt x="132" y="163"/>
                  <a:pt x="132" y="156"/>
                </a:cubicBezTo>
                <a:cubicBezTo>
                  <a:pt x="132" y="156"/>
                  <a:pt x="132" y="156"/>
                  <a:pt x="132" y="156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171" y="167"/>
                  <a:pt x="173" y="168"/>
                  <a:pt x="176" y="168"/>
                </a:cubicBezTo>
                <a:cubicBezTo>
                  <a:pt x="183" y="168"/>
                  <a:pt x="188" y="163"/>
                  <a:pt x="188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93"/>
                  <a:pt x="183" y="88"/>
                  <a:pt x="176" y="88"/>
                </a:cubicBezTo>
                <a:cubicBezTo>
                  <a:pt x="173" y="88"/>
                  <a:pt x="171" y="89"/>
                  <a:pt x="169" y="91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93"/>
                  <a:pt x="127" y="88"/>
                  <a:pt x="120" y="88"/>
                </a:cubicBezTo>
                <a:cubicBezTo>
                  <a:pt x="117" y="88"/>
                  <a:pt x="115" y="89"/>
                  <a:pt x="113" y="91"/>
                </a:cubicBezTo>
                <a:cubicBezTo>
                  <a:pt x="74" y="118"/>
                  <a:pt x="74" y="118"/>
                  <a:pt x="74" y="118"/>
                </a:cubicBezTo>
                <a:cubicBezTo>
                  <a:pt x="70" y="120"/>
                  <a:pt x="68" y="124"/>
                  <a:pt x="68" y="128"/>
                </a:cubicBezTo>
                <a:cubicBezTo>
                  <a:pt x="68" y="132"/>
                  <a:pt x="70" y="136"/>
                  <a:pt x="74" y="1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06" name="Freeform 74">
            <a:extLst>
              <a:ext uri="{FF2B5EF4-FFF2-40B4-BE49-F238E27FC236}">
                <a16:creationId xmlns:a16="http://schemas.microsoft.com/office/drawing/2014/main" id="{5BF605C6-14D8-DE4F-B4B6-76818DF60F68}"/>
              </a:ext>
            </a:extLst>
          </p:cNvPr>
          <p:cNvSpPr>
            <a:spLocks noEditPoints="1"/>
          </p:cNvSpPr>
          <p:nvPr/>
        </p:nvSpPr>
        <p:spPr bwMode="auto">
          <a:xfrm>
            <a:off x="1885950" y="923925"/>
            <a:ext cx="409575" cy="407988"/>
          </a:xfrm>
          <a:custGeom>
            <a:avLst/>
            <a:gdLst>
              <a:gd name="T0" fmla="*/ 128 w 256"/>
              <a:gd name="T1" fmla="*/ 256 h 256"/>
              <a:gd name="T2" fmla="*/ 0 w 256"/>
              <a:gd name="T3" fmla="*/ 128 h 256"/>
              <a:gd name="T4" fmla="*/ 128 w 256"/>
              <a:gd name="T5" fmla="*/ 0 h 256"/>
              <a:gd name="T6" fmla="*/ 256 w 256"/>
              <a:gd name="T7" fmla="*/ 128 h 256"/>
              <a:gd name="T8" fmla="*/ 128 w 256"/>
              <a:gd name="T9" fmla="*/ 256 h 256"/>
              <a:gd name="T10" fmla="*/ 128 w 256"/>
              <a:gd name="T11" fmla="*/ 24 h 256"/>
              <a:gd name="T12" fmla="*/ 24 w 256"/>
              <a:gd name="T13" fmla="*/ 128 h 256"/>
              <a:gd name="T14" fmla="*/ 128 w 256"/>
              <a:gd name="T15" fmla="*/ 232 h 256"/>
              <a:gd name="T16" fmla="*/ 232 w 256"/>
              <a:gd name="T17" fmla="*/ 128 h 256"/>
              <a:gd name="T18" fmla="*/ 128 w 256"/>
              <a:gd name="T19" fmla="*/ 24 h 256"/>
              <a:gd name="T20" fmla="*/ 164 w 256"/>
              <a:gd name="T21" fmla="*/ 160 h 256"/>
              <a:gd name="T22" fmla="*/ 152 w 256"/>
              <a:gd name="T23" fmla="*/ 172 h 256"/>
              <a:gd name="T24" fmla="*/ 140 w 256"/>
              <a:gd name="T25" fmla="*/ 160 h 256"/>
              <a:gd name="T26" fmla="*/ 140 w 256"/>
              <a:gd name="T27" fmla="*/ 160 h 256"/>
              <a:gd name="T28" fmla="*/ 140 w 256"/>
              <a:gd name="T29" fmla="*/ 96 h 256"/>
              <a:gd name="T30" fmla="*/ 140 w 256"/>
              <a:gd name="T31" fmla="*/ 96 h 256"/>
              <a:gd name="T32" fmla="*/ 140 w 256"/>
              <a:gd name="T33" fmla="*/ 96 h 256"/>
              <a:gd name="T34" fmla="*/ 152 w 256"/>
              <a:gd name="T35" fmla="*/ 84 h 256"/>
              <a:gd name="T36" fmla="*/ 164 w 256"/>
              <a:gd name="T37" fmla="*/ 96 h 256"/>
              <a:gd name="T38" fmla="*/ 164 w 256"/>
              <a:gd name="T39" fmla="*/ 96 h 256"/>
              <a:gd name="T40" fmla="*/ 164 w 256"/>
              <a:gd name="T41" fmla="*/ 160 h 256"/>
              <a:gd name="T42" fmla="*/ 164 w 256"/>
              <a:gd name="T43" fmla="*/ 160 h 256"/>
              <a:gd name="T44" fmla="*/ 116 w 256"/>
              <a:gd name="T45" fmla="*/ 160 h 256"/>
              <a:gd name="T46" fmla="*/ 104 w 256"/>
              <a:gd name="T47" fmla="*/ 172 h 256"/>
              <a:gd name="T48" fmla="*/ 92 w 256"/>
              <a:gd name="T49" fmla="*/ 160 h 256"/>
              <a:gd name="T50" fmla="*/ 92 w 256"/>
              <a:gd name="T51" fmla="*/ 160 h 256"/>
              <a:gd name="T52" fmla="*/ 92 w 256"/>
              <a:gd name="T53" fmla="*/ 96 h 256"/>
              <a:gd name="T54" fmla="*/ 92 w 256"/>
              <a:gd name="T55" fmla="*/ 96 h 256"/>
              <a:gd name="T56" fmla="*/ 92 w 256"/>
              <a:gd name="T57" fmla="*/ 96 h 256"/>
              <a:gd name="T58" fmla="*/ 104 w 256"/>
              <a:gd name="T59" fmla="*/ 84 h 256"/>
              <a:gd name="T60" fmla="*/ 116 w 256"/>
              <a:gd name="T61" fmla="*/ 96 h 256"/>
              <a:gd name="T62" fmla="*/ 116 w 256"/>
              <a:gd name="T63" fmla="*/ 96 h 256"/>
              <a:gd name="T64" fmla="*/ 116 w 256"/>
              <a:gd name="T65" fmla="*/ 160 h 256"/>
              <a:gd name="T66" fmla="*/ 116 w 256"/>
              <a:gd name="T67" fmla="*/ 160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60"/>
                </a:moveTo>
                <a:cubicBezTo>
                  <a:pt x="164" y="167"/>
                  <a:pt x="159" y="172"/>
                  <a:pt x="152" y="172"/>
                </a:cubicBezTo>
                <a:cubicBezTo>
                  <a:pt x="145" y="172"/>
                  <a:pt x="140" y="167"/>
                  <a:pt x="14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89"/>
                  <a:pt x="145" y="84"/>
                  <a:pt x="152" y="84"/>
                </a:cubicBezTo>
                <a:cubicBezTo>
                  <a:pt x="159" y="84"/>
                  <a:pt x="164" y="89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160"/>
                  <a:pt x="164" y="160"/>
                  <a:pt x="164" y="160"/>
                </a:cubicBezTo>
                <a:cubicBezTo>
                  <a:pt x="164" y="160"/>
                  <a:pt x="164" y="160"/>
                  <a:pt x="164" y="160"/>
                </a:cubicBezTo>
                <a:moveTo>
                  <a:pt x="116" y="160"/>
                </a:moveTo>
                <a:cubicBezTo>
                  <a:pt x="116" y="167"/>
                  <a:pt x="111" y="172"/>
                  <a:pt x="104" y="172"/>
                </a:cubicBezTo>
                <a:cubicBezTo>
                  <a:pt x="97" y="172"/>
                  <a:pt x="92" y="167"/>
                  <a:pt x="92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89"/>
                  <a:pt x="97" y="84"/>
                  <a:pt x="104" y="84"/>
                </a:cubicBezTo>
                <a:cubicBezTo>
                  <a:pt x="111" y="84"/>
                  <a:pt x="116" y="89"/>
                  <a:pt x="11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6" y="160"/>
                  <a:pt x="116" y="160"/>
                  <a:pt x="116" y="1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07" name="Freeform 75">
            <a:extLst>
              <a:ext uri="{FF2B5EF4-FFF2-40B4-BE49-F238E27FC236}">
                <a16:creationId xmlns:a16="http://schemas.microsoft.com/office/drawing/2014/main" id="{6DFF5781-F7F5-8141-A2DB-9BF6C4AA9A2E}"/>
              </a:ext>
            </a:extLst>
          </p:cNvPr>
          <p:cNvSpPr>
            <a:spLocks noEditPoints="1"/>
          </p:cNvSpPr>
          <p:nvPr/>
        </p:nvSpPr>
        <p:spPr bwMode="auto">
          <a:xfrm>
            <a:off x="1171575" y="923925"/>
            <a:ext cx="407988" cy="407988"/>
          </a:xfrm>
          <a:custGeom>
            <a:avLst/>
            <a:gdLst>
              <a:gd name="T0" fmla="*/ 128 w 256"/>
              <a:gd name="T1" fmla="*/ 256 h 256"/>
              <a:gd name="T2" fmla="*/ 0 w 256"/>
              <a:gd name="T3" fmla="*/ 128 h 256"/>
              <a:gd name="T4" fmla="*/ 128 w 256"/>
              <a:gd name="T5" fmla="*/ 0 h 256"/>
              <a:gd name="T6" fmla="*/ 256 w 256"/>
              <a:gd name="T7" fmla="*/ 128 h 256"/>
              <a:gd name="T8" fmla="*/ 128 w 256"/>
              <a:gd name="T9" fmla="*/ 256 h 256"/>
              <a:gd name="T10" fmla="*/ 128 w 256"/>
              <a:gd name="T11" fmla="*/ 24 h 256"/>
              <a:gd name="T12" fmla="*/ 24 w 256"/>
              <a:gd name="T13" fmla="*/ 128 h 256"/>
              <a:gd name="T14" fmla="*/ 128 w 256"/>
              <a:gd name="T15" fmla="*/ 232 h 256"/>
              <a:gd name="T16" fmla="*/ 232 w 256"/>
              <a:gd name="T17" fmla="*/ 128 h 256"/>
              <a:gd name="T18" fmla="*/ 128 w 256"/>
              <a:gd name="T19" fmla="*/ 24 h 256"/>
              <a:gd name="T20" fmla="*/ 160 w 256"/>
              <a:gd name="T21" fmla="*/ 172 h 256"/>
              <a:gd name="T22" fmla="*/ 96 w 256"/>
              <a:gd name="T23" fmla="*/ 172 h 256"/>
              <a:gd name="T24" fmla="*/ 84 w 256"/>
              <a:gd name="T25" fmla="*/ 160 h 256"/>
              <a:gd name="T26" fmla="*/ 84 w 256"/>
              <a:gd name="T27" fmla="*/ 96 h 256"/>
              <a:gd name="T28" fmla="*/ 96 w 256"/>
              <a:gd name="T29" fmla="*/ 84 h 256"/>
              <a:gd name="T30" fmla="*/ 160 w 256"/>
              <a:gd name="T31" fmla="*/ 84 h 256"/>
              <a:gd name="T32" fmla="*/ 172 w 256"/>
              <a:gd name="T33" fmla="*/ 96 h 256"/>
              <a:gd name="T34" fmla="*/ 172 w 256"/>
              <a:gd name="T35" fmla="*/ 160 h 256"/>
              <a:gd name="T36" fmla="*/ 160 w 256"/>
              <a:gd name="T37" fmla="*/ 172 h 25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0" y="172"/>
                </a:moveTo>
                <a:cubicBezTo>
                  <a:pt x="96" y="172"/>
                  <a:pt x="96" y="172"/>
                  <a:pt x="96" y="172"/>
                </a:cubicBezTo>
                <a:cubicBezTo>
                  <a:pt x="89" y="172"/>
                  <a:pt x="84" y="167"/>
                  <a:pt x="84" y="160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89"/>
                  <a:pt x="89" y="84"/>
                  <a:pt x="96" y="84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7" y="84"/>
                  <a:pt x="172" y="89"/>
                  <a:pt x="172" y="96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2" y="167"/>
                  <a:pt x="167" y="172"/>
                  <a:pt x="160" y="1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08" name="Freeform 76">
            <a:extLst>
              <a:ext uri="{FF2B5EF4-FFF2-40B4-BE49-F238E27FC236}">
                <a16:creationId xmlns:a16="http://schemas.microsoft.com/office/drawing/2014/main" id="{0C210F7C-0E1E-C34B-94D8-4ED44D78EAF4}"/>
              </a:ext>
            </a:extLst>
          </p:cNvPr>
          <p:cNvSpPr>
            <a:spLocks noEditPoints="1"/>
          </p:cNvSpPr>
          <p:nvPr/>
        </p:nvSpPr>
        <p:spPr bwMode="auto">
          <a:xfrm>
            <a:off x="455613" y="923925"/>
            <a:ext cx="409575" cy="407988"/>
          </a:xfrm>
          <a:custGeom>
            <a:avLst/>
            <a:gdLst>
              <a:gd name="T0" fmla="*/ 128 w 256"/>
              <a:gd name="T1" fmla="*/ 256 h 256"/>
              <a:gd name="T2" fmla="*/ 0 w 256"/>
              <a:gd name="T3" fmla="*/ 128 h 256"/>
              <a:gd name="T4" fmla="*/ 128 w 256"/>
              <a:gd name="T5" fmla="*/ 0 h 256"/>
              <a:gd name="T6" fmla="*/ 256 w 256"/>
              <a:gd name="T7" fmla="*/ 128 h 256"/>
              <a:gd name="T8" fmla="*/ 128 w 256"/>
              <a:gd name="T9" fmla="*/ 256 h 256"/>
              <a:gd name="T10" fmla="*/ 128 w 256"/>
              <a:gd name="T11" fmla="*/ 24 h 256"/>
              <a:gd name="T12" fmla="*/ 24 w 256"/>
              <a:gd name="T13" fmla="*/ 128 h 256"/>
              <a:gd name="T14" fmla="*/ 128 w 256"/>
              <a:gd name="T15" fmla="*/ 232 h 256"/>
              <a:gd name="T16" fmla="*/ 232 w 256"/>
              <a:gd name="T17" fmla="*/ 128 h 256"/>
              <a:gd name="T18" fmla="*/ 128 w 256"/>
              <a:gd name="T19" fmla="*/ 24 h 256"/>
              <a:gd name="T20" fmla="*/ 166 w 256"/>
              <a:gd name="T21" fmla="*/ 138 h 256"/>
              <a:gd name="T22" fmla="*/ 102 w 256"/>
              <a:gd name="T23" fmla="*/ 178 h 256"/>
              <a:gd name="T24" fmla="*/ 102 w 256"/>
              <a:gd name="T25" fmla="*/ 178 h 256"/>
              <a:gd name="T26" fmla="*/ 101 w 256"/>
              <a:gd name="T27" fmla="*/ 179 h 256"/>
              <a:gd name="T28" fmla="*/ 101 w 256"/>
              <a:gd name="T29" fmla="*/ 179 h 256"/>
              <a:gd name="T30" fmla="*/ 99 w 256"/>
              <a:gd name="T31" fmla="*/ 180 h 256"/>
              <a:gd name="T32" fmla="*/ 99 w 256"/>
              <a:gd name="T33" fmla="*/ 180 h 256"/>
              <a:gd name="T34" fmla="*/ 99 w 256"/>
              <a:gd name="T35" fmla="*/ 180 h 256"/>
              <a:gd name="T36" fmla="*/ 99 w 256"/>
              <a:gd name="T37" fmla="*/ 180 h 256"/>
              <a:gd name="T38" fmla="*/ 98 w 256"/>
              <a:gd name="T39" fmla="*/ 180 h 256"/>
              <a:gd name="T40" fmla="*/ 98 w 256"/>
              <a:gd name="T41" fmla="*/ 180 h 256"/>
              <a:gd name="T42" fmla="*/ 97 w 256"/>
              <a:gd name="T43" fmla="*/ 180 h 256"/>
              <a:gd name="T44" fmla="*/ 97 w 256"/>
              <a:gd name="T45" fmla="*/ 180 h 256"/>
              <a:gd name="T46" fmla="*/ 96 w 256"/>
              <a:gd name="T47" fmla="*/ 180 h 256"/>
              <a:gd name="T48" fmla="*/ 84 w 256"/>
              <a:gd name="T49" fmla="*/ 168 h 256"/>
              <a:gd name="T50" fmla="*/ 84 w 256"/>
              <a:gd name="T51" fmla="*/ 88 h 256"/>
              <a:gd name="T52" fmla="*/ 96 w 256"/>
              <a:gd name="T53" fmla="*/ 76 h 256"/>
              <a:gd name="T54" fmla="*/ 103 w 256"/>
              <a:gd name="T55" fmla="*/ 78 h 256"/>
              <a:gd name="T56" fmla="*/ 166 w 256"/>
              <a:gd name="T57" fmla="*/ 118 h 256"/>
              <a:gd name="T58" fmla="*/ 172 w 256"/>
              <a:gd name="T59" fmla="*/ 128 h 256"/>
              <a:gd name="T60" fmla="*/ 166 w 256"/>
              <a:gd name="T61" fmla="*/ 138 h 25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6" y="138"/>
                </a:move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1" y="179"/>
                  <a:pt x="101" y="179"/>
                </a:cubicBezTo>
                <a:cubicBezTo>
                  <a:pt x="101" y="179"/>
                  <a:pt x="101" y="179"/>
                  <a:pt x="101" y="179"/>
                </a:cubicBezTo>
                <a:cubicBezTo>
                  <a:pt x="100" y="179"/>
                  <a:pt x="100" y="179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6" y="180"/>
                  <a:pt x="96" y="180"/>
                </a:cubicBezTo>
                <a:cubicBezTo>
                  <a:pt x="89" y="180"/>
                  <a:pt x="84" y="175"/>
                  <a:pt x="84" y="16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1"/>
                  <a:pt x="89" y="76"/>
                  <a:pt x="96" y="76"/>
                </a:cubicBezTo>
                <a:cubicBezTo>
                  <a:pt x="99" y="76"/>
                  <a:pt x="101" y="77"/>
                  <a:pt x="103" y="78"/>
                </a:cubicBezTo>
                <a:cubicBezTo>
                  <a:pt x="166" y="118"/>
                  <a:pt x="166" y="118"/>
                  <a:pt x="166" y="118"/>
                </a:cubicBezTo>
                <a:cubicBezTo>
                  <a:pt x="170" y="120"/>
                  <a:pt x="172" y="124"/>
                  <a:pt x="172" y="128"/>
                </a:cubicBezTo>
                <a:cubicBezTo>
                  <a:pt x="172" y="132"/>
                  <a:pt x="170" y="136"/>
                  <a:pt x="166" y="1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09" name="Freeform 77">
            <a:extLst>
              <a:ext uri="{FF2B5EF4-FFF2-40B4-BE49-F238E27FC236}">
                <a16:creationId xmlns:a16="http://schemas.microsoft.com/office/drawing/2014/main" id="{E36107D1-E5B2-0646-BB21-E7CAD0325231}"/>
              </a:ext>
            </a:extLst>
          </p:cNvPr>
          <p:cNvSpPr>
            <a:spLocks noEditPoints="1"/>
          </p:cNvSpPr>
          <p:nvPr/>
        </p:nvSpPr>
        <p:spPr bwMode="auto">
          <a:xfrm>
            <a:off x="8323263" y="207963"/>
            <a:ext cx="409575" cy="409575"/>
          </a:xfrm>
          <a:custGeom>
            <a:avLst/>
            <a:gdLst>
              <a:gd name="T0" fmla="*/ 128 w 256"/>
              <a:gd name="T1" fmla="*/ 256 h 256"/>
              <a:gd name="T2" fmla="*/ 0 w 256"/>
              <a:gd name="T3" fmla="*/ 128 h 256"/>
              <a:gd name="T4" fmla="*/ 128 w 256"/>
              <a:gd name="T5" fmla="*/ 0 h 256"/>
              <a:gd name="T6" fmla="*/ 256 w 256"/>
              <a:gd name="T7" fmla="*/ 128 h 256"/>
              <a:gd name="T8" fmla="*/ 128 w 256"/>
              <a:gd name="T9" fmla="*/ 256 h 256"/>
              <a:gd name="T10" fmla="*/ 128 w 256"/>
              <a:gd name="T11" fmla="*/ 24 h 256"/>
              <a:gd name="T12" fmla="*/ 24 w 256"/>
              <a:gd name="T13" fmla="*/ 128 h 256"/>
              <a:gd name="T14" fmla="*/ 128 w 256"/>
              <a:gd name="T15" fmla="*/ 232 h 256"/>
              <a:gd name="T16" fmla="*/ 232 w 256"/>
              <a:gd name="T17" fmla="*/ 128 h 256"/>
              <a:gd name="T18" fmla="*/ 128 w 256"/>
              <a:gd name="T19" fmla="*/ 24 h 25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10" name="Freeform 78">
            <a:extLst>
              <a:ext uri="{FF2B5EF4-FFF2-40B4-BE49-F238E27FC236}">
                <a16:creationId xmlns:a16="http://schemas.microsoft.com/office/drawing/2014/main" id="{BED32F59-A159-6346-9844-D17F48207CD5}"/>
              </a:ext>
            </a:extLst>
          </p:cNvPr>
          <p:cNvSpPr>
            <a:spLocks noEditPoints="1"/>
          </p:cNvSpPr>
          <p:nvPr/>
        </p:nvSpPr>
        <p:spPr bwMode="auto">
          <a:xfrm>
            <a:off x="7608888" y="207963"/>
            <a:ext cx="407987" cy="409575"/>
          </a:xfrm>
          <a:custGeom>
            <a:avLst/>
            <a:gdLst>
              <a:gd name="T0" fmla="*/ 244 w 256"/>
              <a:gd name="T1" fmla="*/ 256 h 256"/>
              <a:gd name="T2" fmla="*/ 12 w 256"/>
              <a:gd name="T3" fmla="*/ 256 h 256"/>
              <a:gd name="T4" fmla="*/ 0 w 256"/>
              <a:gd name="T5" fmla="*/ 244 h 256"/>
              <a:gd name="T6" fmla="*/ 0 w 256"/>
              <a:gd name="T7" fmla="*/ 12 h 256"/>
              <a:gd name="T8" fmla="*/ 12 w 256"/>
              <a:gd name="T9" fmla="*/ 0 h 256"/>
              <a:gd name="T10" fmla="*/ 244 w 256"/>
              <a:gd name="T11" fmla="*/ 0 h 256"/>
              <a:gd name="T12" fmla="*/ 256 w 256"/>
              <a:gd name="T13" fmla="*/ 12 h 256"/>
              <a:gd name="T14" fmla="*/ 256 w 256"/>
              <a:gd name="T15" fmla="*/ 244 h 256"/>
              <a:gd name="T16" fmla="*/ 244 w 256"/>
              <a:gd name="T17" fmla="*/ 256 h 256"/>
              <a:gd name="T18" fmla="*/ 232 w 256"/>
              <a:gd name="T19" fmla="*/ 24 h 256"/>
              <a:gd name="T20" fmla="*/ 24 w 256"/>
              <a:gd name="T21" fmla="*/ 24 h 256"/>
              <a:gd name="T22" fmla="*/ 24 w 256"/>
              <a:gd name="T23" fmla="*/ 232 h 256"/>
              <a:gd name="T24" fmla="*/ 232 w 256"/>
              <a:gd name="T25" fmla="*/ 232 h 256"/>
              <a:gd name="T26" fmla="*/ 232 w 256"/>
              <a:gd name="T27" fmla="*/ 24 h 25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11" name="Freeform 79">
            <a:extLst>
              <a:ext uri="{FF2B5EF4-FFF2-40B4-BE49-F238E27FC236}">
                <a16:creationId xmlns:a16="http://schemas.microsoft.com/office/drawing/2014/main" id="{D43C9FB0-3DBA-9C4A-850A-B55522E116F9}"/>
              </a:ext>
            </a:extLst>
          </p:cNvPr>
          <p:cNvSpPr>
            <a:spLocks noEditPoints="1"/>
          </p:cNvSpPr>
          <p:nvPr/>
        </p:nvSpPr>
        <p:spPr bwMode="auto">
          <a:xfrm>
            <a:off x="6899275" y="220663"/>
            <a:ext cx="396875" cy="384175"/>
          </a:xfrm>
          <a:custGeom>
            <a:avLst/>
            <a:gdLst>
              <a:gd name="T0" fmla="*/ 236 w 248"/>
              <a:gd name="T1" fmla="*/ 200 h 240"/>
              <a:gd name="T2" fmla="*/ 176 w 248"/>
              <a:gd name="T3" fmla="*/ 200 h 240"/>
              <a:gd name="T4" fmla="*/ 160 w 248"/>
              <a:gd name="T5" fmla="*/ 200 h 240"/>
              <a:gd name="T6" fmla="*/ 160 w 248"/>
              <a:gd name="T7" fmla="*/ 220 h 240"/>
              <a:gd name="T8" fmla="*/ 176 w 248"/>
              <a:gd name="T9" fmla="*/ 236 h 240"/>
              <a:gd name="T10" fmla="*/ 176 w 248"/>
              <a:gd name="T11" fmla="*/ 240 h 240"/>
              <a:gd name="T12" fmla="*/ 72 w 248"/>
              <a:gd name="T13" fmla="*/ 240 h 240"/>
              <a:gd name="T14" fmla="*/ 72 w 248"/>
              <a:gd name="T15" fmla="*/ 236 h 240"/>
              <a:gd name="T16" fmla="*/ 88 w 248"/>
              <a:gd name="T17" fmla="*/ 220 h 240"/>
              <a:gd name="T18" fmla="*/ 88 w 248"/>
              <a:gd name="T19" fmla="*/ 200 h 240"/>
              <a:gd name="T20" fmla="*/ 72 w 248"/>
              <a:gd name="T21" fmla="*/ 200 h 240"/>
              <a:gd name="T22" fmla="*/ 12 w 248"/>
              <a:gd name="T23" fmla="*/ 200 h 240"/>
              <a:gd name="T24" fmla="*/ 0 w 248"/>
              <a:gd name="T25" fmla="*/ 188 h 240"/>
              <a:gd name="T26" fmla="*/ 0 w 248"/>
              <a:gd name="T27" fmla="*/ 28 h 240"/>
              <a:gd name="T28" fmla="*/ 12 w 248"/>
              <a:gd name="T29" fmla="*/ 16 h 240"/>
              <a:gd name="T30" fmla="*/ 86 w 248"/>
              <a:gd name="T31" fmla="*/ 16 h 240"/>
              <a:gd name="T32" fmla="*/ 70 w 248"/>
              <a:gd name="T33" fmla="*/ 32 h 240"/>
              <a:gd name="T34" fmla="*/ 16 w 248"/>
              <a:gd name="T35" fmla="*/ 32 h 240"/>
              <a:gd name="T36" fmla="*/ 16 w 248"/>
              <a:gd name="T37" fmla="*/ 168 h 240"/>
              <a:gd name="T38" fmla="*/ 232 w 248"/>
              <a:gd name="T39" fmla="*/ 168 h 240"/>
              <a:gd name="T40" fmla="*/ 232 w 248"/>
              <a:gd name="T41" fmla="*/ 32 h 240"/>
              <a:gd name="T42" fmla="*/ 178 w 248"/>
              <a:gd name="T43" fmla="*/ 32 h 240"/>
              <a:gd name="T44" fmla="*/ 162 w 248"/>
              <a:gd name="T45" fmla="*/ 16 h 240"/>
              <a:gd name="T46" fmla="*/ 236 w 248"/>
              <a:gd name="T47" fmla="*/ 16 h 240"/>
              <a:gd name="T48" fmla="*/ 248 w 248"/>
              <a:gd name="T49" fmla="*/ 28 h 240"/>
              <a:gd name="T50" fmla="*/ 248 w 248"/>
              <a:gd name="T51" fmla="*/ 188 h 240"/>
              <a:gd name="T52" fmla="*/ 236 w 248"/>
              <a:gd name="T53" fmla="*/ 200 h 240"/>
              <a:gd name="T54" fmla="*/ 152 w 248"/>
              <a:gd name="T55" fmla="*/ 52 h 240"/>
              <a:gd name="T56" fmla="*/ 144 w 248"/>
              <a:gd name="T57" fmla="*/ 48 h 240"/>
              <a:gd name="T58" fmla="*/ 136 w 248"/>
              <a:gd name="T59" fmla="*/ 41 h 240"/>
              <a:gd name="T60" fmla="*/ 136 w 248"/>
              <a:gd name="T61" fmla="*/ 96 h 240"/>
              <a:gd name="T62" fmla="*/ 124 w 248"/>
              <a:gd name="T63" fmla="*/ 108 h 240"/>
              <a:gd name="T64" fmla="*/ 112 w 248"/>
              <a:gd name="T65" fmla="*/ 96 h 240"/>
              <a:gd name="T66" fmla="*/ 112 w 248"/>
              <a:gd name="T67" fmla="*/ 41 h 240"/>
              <a:gd name="T68" fmla="*/ 104 w 248"/>
              <a:gd name="T69" fmla="*/ 48 h 240"/>
              <a:gd name="T70" fmla="*/ 96 w 248"/>
              <a:gd name="T71" fmla="*/ 52 h 240"/>
              <a:gd name="T72" fmla="*/ 84 w 248"/>
              <a:gd name="T73" fmla="*/ 40 h 240"/>
              <a:gd name="T74" fmla="*/ 88 w 248"/>
              <a:gd name="T75" fmla="*/ 32 h 240"/>
              <a:gd name="T76" fmla="*/ 116 w 248"/>
              <a:gd name="T77" fmla="*/ 4 h 240"/>
              <a:gd name="T78" fmla="*/ 124 w 248"/>
              <a:gd name="T79" fmla="*/ 0 h 240"/>
              <a:gd name="T80" fmla="*/ 132 w 248"/>
              <a:gd name="T81" fmla="*/ 4 h 240"/>
              <a:gd name="T82" fmla="*/ 160 w 248"/>
              <a:gd name="T83" fmla="*/ 32 h 240"/>
              <a:gd name="T84" fmla="*/ 164 w 248"/>
              <a:gd name="T85" fmla="*/ 40 h 240"/>
              <a:gd name="T86" fmla="*/ 152 w 248"/>
              <a:gd name="T87" fmla="*/ 52 h 24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70" y="32"/>
                  <a:pt x="70" y="32"/>
                  <a:pt x="7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78" y="32"/>
                  <a:pt x="178" y="32"/>
                  <a:pt x="178" y="32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52" y="52"/>
                </a:moveTo>
                <a:cubicBezTo>
                  <a:pt x="149" y="52"/>
                  <a:pt x="146" y="51"/>
                  <a:pt x="144" y="48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3"/>
                  <a:pt x="131" y="108"/>
                  <a:pt x="124" y="108"/>
                </a:cubicBezTo>
                <a:cubicBezTo>
                  <a:pt x="117" y="108"/>
                  <a:pt x="112" y="103"/>
                  <a:pt x="112" y="96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2" y="51"/>
                  <a:pt x="99" y="52"/>
                  <a:pt x="96" y="52"/>
                </a:cubicBezTo>
                <a:cubicBezTo>
                  <a:pt x="89" y="52"/>
                  <a:pt x="84" y="47"/>
                  <a:pt x="84" y="40"/>
                </a:cubicBezTo>
                <a:cubicBezTo>
                  <a:pt x="84" y="37"/>
                  <a:pt x="85" y="34"/>
                  <a:pt x="88" y="32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27" y="0"/>
                  <a:pt x="130" y="1"/>
                  <a:pt x="132" y="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3" y="34"/>
                  <a:pt x="164" y="37"/>
                  <a:pt x="164" y="40"/>
                </a:cubicBezTo>
                <a:cubicBezTo>
                  <a:pt x="164" y="47"/>
                  <a:pt x="159" y="52"/>
                  <a:pt x="152" y="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12" name="Freeform 80">
            <a:extLst>
              <a:ext uri="{FF2B5EF4-FFF2-40B4-BE49-F238E27FC236}">
                <a16:creationId xmlns:a16="http://schemas.microsoft.com/office/drawing/2014/main" id="{A4929B9A-0D79-7948-8C8C-EC5D8A49B67D}"/>
              </a:ext>
            </a:extLst>
          </p:cNvPr>
          <p:cNvSpPr>
            <a:spLocks noEditPoints="1"/>
          </p:cNvSpPr>
          <p:nvPr/>
        </p:nvSpPr>
        <p:spPr bwMode="auto">
          <a:xfrm>
            <a:off x="6184900" y="220663"/>
            <a:ext cx="395288" cy="384175"/>
          </a:xfrm>
          <a:custGeom>
            <a:avLst/>
            <a:gdLst>
              <a:gd name="T0" fmla="*/ 236 w 248"/>
              <a:gd name="T1" fmla="*/ 200 h 240"/>
              <a:gd name="T2" fmla="*/ 176 w 248"/>
              <a:gd name="T3" fmla="*/ 200 h 240"/>
              <a:gd name="T4" fmla="*/ 160 w 248"/>
              <a:gd name="T5" fmla="*/ 200 h 240"/>
              <a:gd name="T6" fmla="*/ 160 w 248"/>
              <a:gd name="T7" fmla="*/ 220 h 240"/>
              <a:gd name="T8" fmla="*/ 176 w 248"/>
              <a:gd name="T9" fmla="*/ 236 h 240"/>
              <a:gd name="T10" fmla="*/ 176 w 248"/>
              <a:gd name="T11" fmla="*/ 240 h 240"/>
              <a:gd name="T12" fmla="*/ 72 w 248"/>
              <a:gd name="T13" fmla="*/ 240 h 240"/>
              <a:gd name="T14" fmla="*/ 72 w 248"/>
              <a:gd name="T15" fmla="*/ 236 h 240"/>
              <a:gd name="T16" fmla="*/ 88 w 248"/>
              <a:gd name="T17" fmla="*/ 220 h 240"/>
              <a:gd name="T18" fmla="*/ 88 w 248"/>
              <a:gd name="T19" fmla="*/ 200 h 240"/>
              <a:gd name="T20" fmla="*/ 72 w 248"/>
              <a:gd name="T21" fmla="*/ 200 h 240"/>
              <a:gd name="T22" fmla="*/ 12 w 248"/>
              <a:gd name="T23" fmla="*/ 200 h 240"/>
              <a:gd name="T24" fmla="*/ 0 w 248"/>
              <a:gd name="T25" fmla="*/ 188 h 240"/>
              <a:gd name="T26" fmla="*/ 0 w 248"/>
              <a:gd name="T27" fmla="*/ 28 h 240"/>
              <a:gd name="T28" fmla="*/ 12 w 248"/>
              <a:gd name="T29" fmla="*/ 16 h 240"/>
              <a:gd name="T30" fmla="*/ 100 w 248"/>
              <a:gd name="T31" fmla="*/ 16 h 240"/>
              <a:gd name="T32" fmla="*/ 100 w 248"/>
              <a:gd name="T33" fmla="*/ 32 h 240"/>
              <a:gd name="T34" fmla="*/ 16 w 248"/>
              <a:gd name="T35" fmla="*/ 32 h 240"/>
              <a:gd name="T36" fmla="*/ 16 w 248"/>
              <a:gd name="T37" fmla="*/ 168 h 240"/>
              <a:gd name="T38" fmla="*/ 232 w 248"/>
              <a:gd name="T39" fmla="*/ 168 h 240"/>
              <a:gd name="T40" fmla="*/ 232 w 248"/>
              <a:gd name="T41" fmla="*/ 32 h 240"/>
              <a:gd name="T42" fmla="*/ 148 w 248"/>
              <a:gd name="T43" fmla="*/ 32 h 240"/>
              <a:gd name="T44" fmla="*/ 148 w 248"/>
              <a:gd name="T45" fmla="*/ 16 h 240"/>
              <a:gd name="T46" fmla="*/ 236 w 248"/>
              <a:gd name="T47" fmla="*/ 16 h 240"/>
              <a:gd name="T48" fmla="*/ 248 w 248"/>
              <a:gd name="T49" fmla="*/ 28 h 240"/>
              <a:gd name="T50" fmla="*/ 248 w 248"/>
              <a:gd name="T51" fmla="*/ 188 h 240"/>
              <a:gd name="T52" fmla="*/ 236 w 248"/>
              <a:gd name="T53" fmla="*/ 200 h 240"/>
              <a:gd name="T54" fmla="*/ 164 w 248"/>
              <a:gd name="T55" fmla="*/ 68 h 240"/>
              <a:gd name="T56" fmla="*/ 160 w 248"/>
              <a:gd name="T57" fmla="*/ 76 h 240"/>
              <a:gd name="T58" fmla="*/ 132 w 248"/>
              <a:gd name="T59" fmla="*/ 104 h 240"/>
              <a:gd name="T60" fmla="*/ 124 w 248"/>
              <a:gd name="T61" fmla="*/ 108 h 240"/>
              <a:gd name="T62" fmla="*/ 116 w 248"/>
              <a:gd name="T63" fmla="*/ 104 h 240"/>
              <a:gd name="T64" fmla="*/ 88 w 248"/>
              <a:gd name="T65" fmla="*/ 76 h 240"/>
              <a:gd name="T66" fmla="*/ 84 w 248"/>
              <a:gd name="T67" fmla="*/ 68 h 240"/>
              <a:gd name="T68" fmla="*/ 96 w 248"/>
              <a:gd name="T69" fmla="*/ 56 h 240"/>
              <a:gd name="T70" fmla="*/ 104 w 248"/>
              <a:gd name="T71" fmla="*/ 60 h 240"/>
              <a:gd name="T72" fmla="*/ 112 w 248"/>
              <a:gd name="T73" fmla="*/ 67 h 240"/>
              <a:gd name="T74" fmla="*/ 112 w 248"/>
              <a:gd name="T75" fmla="*/ 12 h 240"/>
              <a:gd name="T76" fmla="*/ 124 w 248"/>
              <a:gd name="T77" fmla="*/ 0 h 240"/>
              <a:gd name="T78" fmla="*/ 136 w 248"/>
              <a:gd name="T79" fmla="*/ 12 h 240"/>
              <a:gd name="T80" fmla="*/ 136 w 248"/>
              <a:gd name="T81" fmla="*/ 67 h 240"/>
              <a:gd name="T82" fmla="*/ 144 w 248"/>
              <a:gd name="T83" fmla="*/ 60 h 240"/>
              <a:gd name="T84" fmla="*/ 152 w 248"/>
              <a:gd name="T85" fmla="*/ 56 h 240"/>
              <a:gd name="T86" fmla="*/ 164 w 248"/>
              <a:gd name="T87" fmla="*/ 68 h 24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64" y="68"/>
                </a:moveTo>
                <a:cubicBezTo>
                  <a:pt x="164" y="71"/>
                  <a:pt x="163" y="74"/>
                  <a:pt x="160" y="76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0" y="107"/>
                  <a:pt x="127" y="108"/>
                  <a:pt x="124" y="108"/>
                </a:cubicBezTo>
                <a:cubicBezTo>
                  <a:pt x="121" y="108"/>
                  <a:pt x="118" y="107"/>
                  <a:pt x="116" y="104"/>
                </a:cubicBezTo>
                <a:cubicBezTo>
                  <a:pt x="88" y="76"/>
                  <a:pt x="88" y="76"/>
                  <a:pt x="88" y="76"/>
                </a:cubicBezTo>
                <a:cubicBezTo>
                  <a:pt x="85" y="74"/>
                  <a:pt x="84" y="71"/>
                  <a:pt x="84" y="68"/>
                </a:cubicBezTo>
                <a:cubicBezTo>
                  <a:pt x="84" y="61"/>
                  <a:pt x="89" y="56"/>
                  <a:pt x="96" y="56"/>
                </a:cubicBezTo>
                <a:cubicBezTo>
                  <a:pt x="99" y="56"/>
                  <a:pt x="102" y="57"/>
                  <a:pt x="104" y="60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6" y="57"/>
                  <a:pt x="149" y="56"/>
                  <a:pt x="152" y="56"/>
                </a:cubicBezTo>
                <a:cubicBezTo>
                  <a:pt x="159" y="56"/>
                  <a:pt x="164" y="61"/>
                  <a:pt x="164" y="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13" name="Freeform 81">
            <a:extLst>
              <a:ext uri="{FF2B5EF4-FFF2-40B4-BE49-F238E27FC236}">
                <a16:creationId xmlns:a16="http://schemas.microsoft.com/office/drawing/2014/main" id="{232881F5-F341-0149-A765-70A5DCE868DF}"/>
              </a:ext>
            </a:extLst>
          </p:cNvPr>
          <p:cNvSpPr>
            <a:spLocks noEditPoints="1"/>
          </p:cNvSpPr>
          <p:nvPr/>
        </p:nvSpPr>
        <p:spPr bwMode="auto">
          <a:xfrm>
            <a:off x="5468938" y="246063"/>
            <a:ext cx="396875" cy="358775"/>
          </a:xfrm>
          <a:custGeom>
            <a:avLst/>
            <a:gdLst>
              <a:gd name="T0" fmla="*/ 236 w 248"/>
              <a:gd name="T1" fmla="*/ 184 h 224"/>
              <a:gd name="T2" fmla="*/ 176 w 248"/>
              <a:gd name="T3" fmla="*/ 184 h 224"/>
              <a:gd name="T4" fmla="*/ 160 w 248"/>
              <a:gd name="T5" fmla="*/ 184 h 224"/>
              <a:gd name="T6" fmla="*/ 160 w 248"/>
              <a:gd name="T7" fmla="*/ 204 h 224"/>
              <a:gd name="T8" fmla="*/ 176 w 248"/>
              <a:gd name="T9" fmla="*/ 220 h 224"/>
              <a:gd name="T10" fmla="*/ 176 w 248"/>
              <a:gd name="T11" fmla="*/ 224 h 224"/>
              <a:gd name="T12" fmla="*/ 72 w 248"/>
              <a:gd name="T13" fmla="*/ 224 h 224"/>
              <a:gd name="T14" fmla="*/ 72 w 248"/>
              <a:gd name="T15" fmla="*/ 220 h 224"/>
              <a:gd name="T16" fmla="*/ 88 w 248"/>
              <a:gd name="T17" fmla="*/ 204 h 224"/>
              <a:gd name="T18" fmla="*/ 88 w 248"/>
              <a:gd name="T19" fmla="*/ 184 h 224"/>
              <a:gd name="T20" fmla="*/ 72 w 248"/>
              <a:gd name="T21" fmla="*/ 184 h 224"/>
              <a:gd name="T22" fmla="*/ 12 w 248"/>
              <a:gd name="T23" fmla="*/ 184 h 224"/>
              <a:gd name="T24" fmla="*/ 0 w 248"/>
              <a:gd name="T25" fmla="*/ 172 h 224"/>
              <a:gd name="T26" fmla="*/ 0 w 248"/>
              <a:gd name="T27" fmla="*/ 12 h 224"/>
              <a:gd name="T28" fmla="*/ 12 w 248"/>
              <a:gd name="T29" fmla="*/ 0 h 224"/>
              <a:gd name="T30" fmla="*/ 236 w 248"/>
              <a:gd name="T31" fmla="*/ 0 h 224"/>
              <a:gd name="T32" fmla="*/ 248 w 248"/>
              <a:gd name="T33" fmla="*/ 12 h 224"/>
              <a:gd name="T34" fmla="*/ 248 w 248"/>
              <a:gd name="T35" fmla="*/ 172 h 224"/>
              <a:gd name="T36" fmla="*/ 236 w 248"/>
              <a:gd name="T37" fmla="*/ 184 h 224"/>
              <a:gd name="T38" fmla="*/ 232 w 248"/>
              <a:gd name="T39" fmla="*/ 16 h 224"/>
              <a:gd name="T40" fmla="*/ 16 w 248"/>
              <a:gd name="T41" fmla="*/ 16 h 224"/>
              <a:gd name="T42" fmla="*/ 16 w 248"/>
              <a:gd name="T43" fmla="*/ 152 h 224"/>
              <a:gd name="T44" fmla="*/ 232 w 248"/>
              <a:gd name="T45" fmla="*/ 152 h 224"/>
              <a:gd name="T46" fmla="*/ 232 w 248"/>
              <a:gd name="T47" fmla="*/ 16 h 224"/>
              <a:gd name="T48" fmla="*/ 100 w 248"/>
              <a:gd name="T49" fmla="*/ 48 h 224"/>
              <a:gd name="T50" fmla="*/ 108 w 248"/>
              <a:gd name="T51" fmla="*/ 52 h 224"/>
              <a:gd name="T52" fmla="*/ 124 w 248"/>
              <a:gd name="T53" fmla="*/ 67 h 224"/>
              <a:gd name="T54" fmla="*/ 140 w 248"/>
              <a:gd name="T55" fmla="*/ 52 h 224"/>
              <a:gd name="T56" fmla="*/ 148 w 248"/>
              <a:gd name="T57" fmla="*/ 48 h 224"/>
              <a:gd name="T58" fmla="*/ 160 w 248"/>
              <a:gd name="T59" fmla="*/ 60 h 224"/>
              <a:gd name="T60" fmla="*/ 156 w 248"/>
              <a:gd name="T61" fmla="*/ 68 h 224"/>
              <a:gd name="T62" fmla="*/ 141 w 248"/>
              <a:gd name="T63" fmla="*/ 84 h 224"/>
              <a:gd name="T64" fmla="*/ 156 w 248"/>
              <a:gd name="T65" fmla="*/ 100 h 224"/>
              <a:gd name="T66" fmla="*/ 160 w 248"/>
              <a:gd name="T67" fmla="*/ 108 h 224"/>
              <a:gd name="T68" fmla="*/ 148 w 248"/>
              <a:gd name="T69" fmla="*/ 120 h 224"/>
              <a:gd name="T70" fmla="*/ 140 w 248"/>
              <a:gd name="T71" fmla="*/ 116 h 224"/>
              <a:gd name="T72" fmla="*/ 124 w 248"/>
              <a:gd name="T73" fmla="*/ 101 h 224"/>
              <a:gd name="T74" fmla="*/ 108 w 248"/>
              <a:gd name="T75" fmla="*/ 116 h 224"/>
              <a:gd name="T76" fmla="*/ 100 w 248"/>
              <a:gd name="T77" fmla="*/ 120 h 224"/>
              <a:gd name="T78" fmla="*/ 88 w 248"/>
              <a:gd name="T79" fmla="*/ 108 h 224"/>
              <a:gd name="T80" fmla="*/ 92 w 248"/>
              <a:gd name="T81" fmla="*/ 100 h 224"/>
              <a:gd name="T82" fmla="*/ 107 w 248"/>
              <a:gd name="T83" fmla="*/ 84 h 224"/>
              <a:gd name="T84" fmla="*/ 92 w 248"/>
              <a:gd name="T85" fmla="*/ 68 h 224"/>
              <a:gd name="T86" fmla="*/ 88 w 248"/>
              <a:gd name="T87" fmla="*/ 60 h 224"/>
              <a:gd name="T88" fmla="*/ 100 w 248"/>
              <a:gd name="T89" fmla="*/ 48 h 22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48"/>
                </a:moveTo>
                <a:cubicBezTo>
                  <a:pt x="103" y="48"/>
                  <a:pt x="106" y="49"/>
                  <a:pt x="108" y="52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2" y="49"/>
                  <a:pt x="145" y="48"/>
                  <a:pt x="148" y="48"/>
                </a:cubicBezTo>
                <a:cubicBezTo>
                  <a:pt x="155" y="48"/>
                  <a:pt x="160" y="53"/>
                  <a:pt x="160" y="60"/>
                </a:cubicBezTo>
                <a:cubicBezTo>
                  <a:pt x="160" y="63"/>
                  <a:pt x="159" y="66"/>
                  <a:pt x="156" y="68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9" y="102"/>
                  <a:pt x="160" y="105"/>
                  <a:pt x="160" y="108"/>
                </a:cubicBezTo>
                <a:cubicBezTo>
                  <a:pt x="160" y="115"/>
                  <a:pt x="155" y="120"/>
                  <a:pt x="148" y="120"/>
                </a:cubicBezTo>
                <a:cubicBezTo>
                  <a:pt x="145" y="120"/>
                  <a:pt x="142" y="119"/>
                  <a:pt x="140" y="116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6" y="119"/>
                  <a:pt x="103" y="120"/>
                  <a:pt x="100" y="120"/>
                </a:cubicBezTo>
                <a:cubicBezTo>
                  <a:pt x="93" y="120"/>
                  <a:pt x="88" y="115"/>
                  <a:pt x="88" y="108"/>
                </a:cubicBezTo>
                <a:cubicBezTo>
                  <a:pt x="88" y="105"/>
                  <a:pt x="89" y="102"/>
                  <a:pt x="92" y="100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92" y="68"/>
                  <a:pt x="92" y="68"/>
                  <a:pt x="92" y="68"/>
                </a:cubicBezTo>
                <a:cubicBezTo>
                  <a:pt x="89" y="66"/>
                  <a:pt x="88" y="63"/>
                  <a:pt x="88" y="60"/>
                </a:cubicBezTo>
                <a:cubicBezTo>
                  <a:pt x="88" y="53"/>
                  <a:pt x="93" y="48"/>
                  <a:pt x="100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14" name="Freeform 82">
            <a:extLst>
              <a:ext uri="{FF2B5EF4-FFF2-40B4-BE49-F238E27FC236}">
                <a16:creationId xmlns:a16="http://schemas.microsoft.com/office/drawing/2014/main" id="{F465C380-B4F0-444A-A31B-972ADFB9BA49}"/>
              </a:ext>
            </a:extLst>
          </p:cNvPr>
          <p:cNvSpPr>
            <a:spLocks noEditPoints="1"/>
          </p:cNvSpPr>
          <p:nvPr/>
        </p:nvSpPr>
        <p:spPr bwMode="auto">
          <a:xfrm>
            <a:off x="4754563" y="246063"/>
            <a:ext cx="395287" cy="358775"/>
          </a:xfrm>
          <a:custGeom>
            <a:avLst/>
            <a:gdLst>
              <a:gd name="T0" fmla="*/ 236 w 248"/>
              <a:gd name="T1" fmla="*/ 184 h 224"/>
              <a:gd name="T2" fmla="*/ 176 w 248"/>
              <a:gd name="T3" fmla="*/ 184 h 224"/>
              <a:gd name="T4" fmla="*/ 160 w 248"/>
              <a:gd name="T5" fmla="*/ 184 h 224"/>
              <a:gd name="T6" fmla="*/ 160 w 248"/>
              <a:gd name="T7" fmla="*/ 204 h 224"/>
              <a:gd name="T8" fmla="*/ 176 w 248"/>
              <a:gd name="T9" fmla="*/ 220 h 224"/>
              <a:gd name="T10" fmla="*/ 176 w 248"/>
              <a:gd name="T11" fmla="*/ 224 h 224"/>
              <a:gd name="T12" fmla="*/ 72 w 248"/>
              <a:gd name="T13" fmla="*/ 224 h 224"/>
              <a:gd name="T14" fmla="*/ 72 w 248"/>
              <a:gd name="T15" fmla="*/ 220 h 224"/>
              <a:gd name="T16" fmla="*/ 88 w 248"/>
              <a:gd name="T17" fmla="*/ 204 h 224"/>
              <a:gd name="T18" fmla="*/ 88 w 248"/>
              <a:gd name="T19" fmla="*/ 184 h 224"/>
              <a:gd name="T20" fmla="*/ 72 w 248"/>
              <a:gd name="T21" fmla="*/ 184 h 224"/>
              <a:gd name="T22" fmla="*/ 12 w 248"/>
              <a:gd name="T23" fmla="*/ 184 h 224"/>
              <a:gd name="T24" fmla="*/ 0 w 248"/>
              <a:gd name="T25" fmla="*/ 172 h 224"/>
              <a:gd name="T26" fmla="*/ 0 w 248"/>
              <a:gd name="T27" fmla="*/ 12 h 224"/>
              <a:gd name="T28" fmla="*/ 12 w 248"/>
              <a:gd name="T29" fmla="*/ 0 h 224"/>
              <a:gd name="T30" fmla="*/ 236 w 248"/>
              <a:gd name="T31" fmla="*/ 0 h 224"/>
              <a:gd name="T32" fmla="*/ 248 w 248"/>
              <a:gd name="T33" fmla="*/ 12 h 224"/>
              <a:gd name="T34" fmla="*/ 248 w 248"/>
              <a:gd name="T35" fmla="*/ 172 h 224"/>
              <a:gd name="T36" fmla="*/ 236 w 248"/>
              <a:gd name="T37" fmla="*/ 184 h 224"/>
              <a:gd name="T38" fmla="*/ 232 w 248"/>
              <a:gd name="T39" fmla="*/ 16 h 224"/>
              <a:gd name="T40" fmla="*/ 16 w 248"/>
              <a:gd name="T41" fmla="*/ 16 h 224"/>
              <a:gd name="T42" fmla="*/ 16 w 248"/>
              <a:gd name="T43" fmla="*/ 152 h 224"/>
              <a:gd name="T44" fmla="*/ 232 w 248"/>
              <a:gd name="T45" fmla="*/ 152 h 224"/>
              <a:gd name="T46" fmla="*/ 232 w 248"/>
              <a:gd name="T47" fmla="*/ 16 h 224"/>
              <a:gd name="T48" fmla="*/ 100 w 248"/>
              <a:gd name="T49" fmla="*/ 72 h 224"/>
              <a:gd name="T50" fmla="*/ 108 w 248"/>
              <a:gd name="T51" fmla="*/ 76 h 224"/>
              <a:gd name="T52" fmla="*/ 116 w 248"/>
              <a:gd name="T53" fmla="*/ 83 h 224"/>
              <a:gd name="T54" fmla="*/ 140 w 248"/>
              <a:gd name="T55" fmla="*/ 60 h 224"/>
              <a:gd name="T56" fmla="*/ 148 w 248"/>
              <a:gd name="T57" fmla="*/ 56 h 224"/>
              <a:gd name="T58" fmla="*/ 160 w 248"/>
              <a:gd name="T59" fmla="*/ 68 h 224"/>
              <a:gd name="T60" fmla="*/ 156 w 248"/>
              <a:gd name="T61" fmla="*/ 76 h 224"/>
              <a:gd name="T62" fmla="*/ 124 w 248"/>
              <a:gd name="T63" fmla="*/ 108 h 224"/>
              <a:gd name="T64" fmla="*/ 116 w 248"/>
              <a:gd name="T65" fmla="*/ 112 h 224"/>
              <a:gd name="T66" fmla="*/ 108 w 248"/>
              <a:gd name="T67" fmla="*/ 108 h 224"/>
              <a:gd name="T68" fmla="*/ 92 w 248"/>
              <a:gd name="T69" fmla="*/ 92 h 224"/>
              <a:gd name="T70" fmla="*/ 88 w 248"/>
              <a:gd name="T71" fmla="*/ 84 h 224"/>
              <a:gd name="T72" fmla="*/ 100 w 248"/>
              <a:gd name="T73" fmla="*/ 72 h 22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03" y="72"/>
                  <a:pt x="106" y="73"/>
                  <a:pt x="108" y="76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2" y="57"/>
                  <a:pt x="145" y="56"/>
                  <a:pt x="148" y="56"/>
                </a:cubicBezTo>
                <a:cubicBezTo>
                  <a:pt x="155" y="56"/>
                  <a:pt x="160" y="61"/>
                  <a:pt x="160" y="68"/>
                </a:cubicBezTo>
                <a:cubicBezTo>
                  <a:pt x="160" y="71"/>
                  <a:pt x="159" y="74"/>
                  <a:pt x="156" y="76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2" y="111"/>
                  <a:pt x="119" y="112"/>
                  <a:pt x="116" y="112"/>
                </a:cubicBezTo>
                <a:cubicBezTo>
                  <a:pt x="113" y="112"/>
                  <a:pt x="110" y="111"/>
                  <a:pt x="108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89" y="90"/>
                  <a:pt x="88" y="87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15" name="Freeform 83">
            <a:extLst>
              <a:ext uri="{FF2B5EF4-FFF2-40B4-BE49-F238E27FC236}">
                <a16:creationId xmlns:a16="http://schemas.microsoft.com/office/drawing/2014/main" id="{E85D555E-5674-BD44-BC51-CFA9C4053935}"/>
              </a:ext>
            </a:extLst>
          </p:cNvPr>
          <p:cNvSpPr>
            <a:spLocks noEditPoints="1"/>
          </p:cNvSpPr>
          <p:nvPr/>
        </p:nvSpPr>
        <p:spPr bwMode="auto">
          <a:xfrm>
            <a:off x="4038600" y="246063"/>
            <a:ext cx="395288" cy="358775"/>
          </a:xfrm>
          <a:custGeom>
            <a:avLst/>
            <a:gdLst>
              <a:gd name="T0" fmla="*/ 236 w 248"/>
              <a:gd name="T1" fmla="*/ 184 h 224"/>
              <a:gd name="T2" fmla="*/ 176 w 248"/>
              <a:gd name="T3" fmla="*/ 184 h 224"/>
              <a:gd name="T4" fmla="*/ 160 w 248"/>
              <a:gd name="T5" fmla="*/ 184 h 224"/>
              <a:gd name="T6" fmla="*/ 160 w 248"/>
              <a:gd name="T7" fmla="*/ 204 h 224"/>
              <a:gd name="T8" fmla="*/ 176 w 248"/>
              <a:gd name="T9" fmla="*/ 220 h 224"/>
              <a:gd name="T10" fmla="*/ 176 w 248"/>
              <a:gd name="T11" fmla="*/ 224 h 224"/>
              <a:gd name="T12" fmla="*/ 72 w 248"/>
              <a:gd name="T13" fmla="*/ 224 h 224"/>
              <a:gd name="T14" fmla="*/ 72 w 248"/>
              <a:gd name="T15" fmla="*/ 220 h 224"/>
              <a:gd name="T16" fmla="*/ 88 w 248"/>
              <a:gd name="T17" fmla="*/ 204 h 224"/>
              <a:gd name="T18" fmla="*/ 88 w 248"/>
              <a:gd name="T19" fmla="*/ 184 h 224"/>
              <a:gd name="T20" fmla="*/ 72 w 248"/>
              <a:gd name="T21" fmla="*/ 184 h 224"/>
              <a:gd name="T22" fmla="*/ 12 w 248"/>
              <a:gd name="T23" fmla="*/ 184 h 224"/>
              <a:gd name="T24" fmla="*/ 0 w 248"/>
              <a:gd name="T25" fmla="*/ 172 h 224"/>
              <a:gd name="T26" fmla="*/ 0 w 248"/>
              <a:gd name="T27" fmla="*/ 12 h 224"/>
              <a:gd name="T28" fmla="*/ 12 w 248"/>
              <a:gd name="T29" fmla="*/ 0 h 224"/>
              <a:gd name="T30" fmla="*/ 236 w 248"/>
              <a:gd name="T31" fmla="*/ 0 h 224"/>
              <a:gd name="T32" fmla="*/ 248 w 248"/>
              <a:gd name="T33" fmla="*/ 12 h 224"/>
              <a:gd name="T34" fmla="*/ 248 w 248"/>
              <a:gd name="T35" fmla="*/ 172 h 224"/>
              <a:gd name="T36" fmla="*/ 236 w 248"/>
              <a:gd name="T37" fmla="*/ 184 h 224"/>
              <a:gd name="T38" fmla="*/ 232 w 248"/>
              <a:gd name="T39" fmla="*/ 16 h 224"/>
              <a:gd name="T40" fmla="*/ 16 w 248"/>
              <a:gd name="T41" fmla="*/ 16 h 224"/>
              <a:gd name="T42" fmla="*/ 16 w 248"/>
              <a:gd name="T43" fmla="*/ 152 h 224"/>
              <a:gd name="T44" fmla="*/ 232 w 248"/>
              <a:gd name="T45" fmla="*/ 152 h 224"/>
              <a:gd name="T46" fmla="*/ 232 w 248"/>
              <a:gd name="T47" fmla="*/ 16 h 224"/>
              <a:gd name="T48" fmla="*/ 100 w 248"/>
              <a:gd name="T49" fmla="*/ 72 h 224"/>
              <a:gd name="T50" fmla="*/ 148 w 248"/>
              <a:gd name="T51" fmla="*/ 72 h 224"/>
              <a:gd name="T52" fmla="*/ 160 w 248"/>
              <a:gd name="T53" fmla="*/ 84 h 224"/>
              <a:gd name="T54" fmla="*/ 148 w 248"/>
              <a:gd name="T55" fmla="*/ 96 h 224"/>
              <a:gd name="T56" fmla="*/ 100 w 248"/>
              <a:gd name="T57" fmla="*/ 96 h 224"/>
              <a:gd name="T58" fmla="*/ 88 w 248"/>
              <a:gd name="T59" fmla="*/ 84 h 224"/>
              <a:gd name="T60" fmla="*/ 100 w 248"/>
              <a:gd name="T61" fmla="*/ 72 h 22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16" name="Freeform 84">
            <a:extLst>
              <a:ext uri="{FF2B5EF4-FFF2-40B4-BE49-F238E27FC236}">
                <a16:creationId xmlns:a16="http://schemas.microsoft.com/office/drawing/2014/main" id="{9B56B730-4253-BC40-98F0-099CBE5B0721}"/>
              </a:ext>
            </a:extLst>
          </p:cNvPr>
          <p:cNvSpPr>
            <a:spLocks noEditPoints="1"/>
          </p:cNvSpPr>
          <p:nvPr/>
        </p:nvSpPr>
        <p:spPr bwMode="auto">
          <a:xfrm>
            <a:off x="3322638" y="246063"/>
            <a:ext cx="396875" cy="358775"/>
          </a:xfrm>
          <a:custGeom>
            <a:avLst/>
            <a:gdLst>
              <a:gd name="T0" fmla="*/ 236 w 248"/>
              <a:gd name="T1" fmla="*/ 184 h 224"/>
              <a:gd name="T2" fmla="*/ 176 w 248"/>
              <a:gd name="T3" fmla="*/ 184 h 224"/>
              <a:gd name="T4" fmla="*/ 160 w 248"/>
              <a:gd name="T5" fmla="*/ 184 h 224"/>
              <a:gd name="T6" fmla="*/ 160 w 248"/>
              <a:gd name="T7" fmla="*/ 204 h 224"/>
              <a:gd name="T8" fmla="*/ 176 w 248"/>
              <a:gd name="T9" fmla="*/ 220 h 224"/>
              <a:gd name="T10" fmla="*/ 176 w 248"/>
              <a:gd name="T11" fmla="*/ 224 h 224"/>
              <a:gd name="T12" fmla="*/ 72 w 248"/>
              <a:gd name="T13" fmla="*/ 224 h 224"/>
              <a:gd name="T14" fmla="*/ 72 w 248"/>
              <a:gd name="T15" fmla="*/ 220 h 224"/>
              <a:gd name="T16" fmla="*/ 88 w 248"/>
              <a:gd name="T17" fmla="*/ 204 h 224"/>
              <a:gd name="T18" fmla="*/ 88 w 248"/>
              <a:gd name="T19" fmla="*/ 184 h 224"/>
              <a:gd name="T20" fmla="*/ 72 w 248"/>
              <a:gd name="T21" fmla="*/ 184 h 224"/>
              <a:gd name="T22" fmla="*/ 12 w 248"/>
              <a:gd name="T23" fmla="*/ 184 h 224"/>
              <a:gd name="T24" fmla="*/ 0 w 248"/>
              <a:gd name="T25" fmla="*/ 172 h 224"/>
              <a:gd name="T26" fmla="*/ 0 w 248"/>
              <a:gd name="T27" fmla="*/ 12 h 224"/>
              <a:gd name="T28" fmla="*/ 12 w 248"/>
              <a:gd name="T29" fmla="*/ 0 h 224"/>
              <a:gd name="T30" fmla="*/ 236 w 248"/>
              <a:gd name="T31" fmla="*/ 0 h 224"/>
              <a:gd name="T32" fmla="*/ 248 w 248"/>
              <a:gd name="T33" fmla="*/ 12 h 224"/>
              <a:gd name="T34" fmla="*/ 248 w 248"/>
              <a:gd name="T35" fmla="*/ 172 h 224"/>
              <a:gd name="T36" fmla="*/ 236 w 248"/>
              <a:gd name="T37" fmla="*/ 184 h 224"/>
              <a:gd name="T38" fmla="*/ 232 w 248"/>
              <a:gd name="T39" fmla="*/ 16 h 224"/>
              <a:gd name="T40" fmla="*/ 16 w 248"/>
              <a:gd name="T41" fmla="*/ 16 h 224"/>
              <a:gd name="T42" fmla="*/ 16 w 248"/>
              <a:gd name="T43" fmla="*/ 152 h 224"/>
              <a:gd name="T44" fmla="*/ 232 w 248"/>
              <a:gd name="T45" fmla="*/ 152 h 224"/>
              <a:gd name="T46" fmla="*/ 232 w 248"/>
              <a:gd name="T47" fmla="*/ 16 h 224"/>
              <a:gd name="T48" fmla="*/ 100 w 248"/>
              <a:gd name="T49" fmla="*/ 72 h 224"/>
              <a:gd name="T50" fmla="*/ 112 w 248"/>
              <a:gd name="T51" fmla="*/ 72 h 224"/>
              <a:gd name="T52" fmla="*/ 112 w 248"/>
              <a:gd name="T53" fmla="*/ 60 h 224"/>
              <a:gd name="T54" fmla="*/ 124 w 248"/>
              <a:gd name="T55" fmla="*/ 48 h 224"/>
              <a:gd name="T56" fmla="*/ 136 w 248"/>
              <a:gd name="T57" fmla="*/ 60 h 224"/>
              <a:gd name="T58" fmla="*/ 136 w 248"/>
              <a:gd name="T59" fmla="*/ 72 h 224"/>
              <a:gd name="T60" fmla="*/ 148 w 248"/>
              <a:gd name="T61" fmla="*/ 72 h 224"/>
              <a:gd name="T62" fmla="*/ 160 w 248"/>
              <a:gd name="T63" fmla="*/ 84 h 224"/>
              <a:gd name="T64" fmla="*/ 148 w 248"/>
              <a:gd name="T65" fmla="*/ 96 h 224"/>
              <a:gd name="T66" fmla="*/ 136 w 248"/>
              <a:gd name="T67" fmla="*/ 96 h 224"/>
              <a:gd name="T68" fmla="*/ 136 w 248"/>
              <a:gd name="T69" fmla="*/ 108 h 224"/>
              <a:gd name="T70" fmla="*/ 124 w 248"/>
              <a:gd name="T71" fmla="*/ 120 h 224"/>
              <a:gd name="T72" fmla="*/ 112 w 248"/>
              <a:gd name="T73" fmla="*/ 108 h 224"/>
              <a:gd name="T74" fmla="*/ 112 w 248"/>
              <a:gd name="T75" fmla="*/ 96 h 224"/>
              <a:gd name="T76" fmla="*/ 100 w 248"/>
              <a:gd name="T77" fmla="*/ 96 h 224"/>
              <a:gd name="T78" fmla="*/ 88 w 248"/>
              <a:gd name="T79" fmla="*/ 84 h 224"/>
              <a:gd name="T80" fmla="*/ 100 w 248"/>
              <a:gd name="T81" fmla="*/ 72 h 22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3"/>
                  <a:pt x="117" y="48"/>
                  <a:pt x="124" y="48"/>
                </a:cubicBezTo>
                <a:cubicBezTo>
                  <a:pt x="131" y="48"/>
                  <a:pt x="136" y="53"/>
                  <a:pt x="136" y="60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6" y="115"/>
                  <a:pt x="131" y="120"/>
                  <a:pt x="124" y="120"/>
                </a:cubicBezTo>
                <a:cubicBezTo>
                  <a:pt x="117" y="120"/>
                  <a:pt x="112" y="115"/>
                  <a:pt x="112" y="108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17" name="Freeform 85">
            <a:extLst>
              <a:ext uri="{FF2B5EF4-FFF2-40B4-BE49-F238E27FC236}">
                <a16:creationId xmlns:a16="http://schemas.microsoft.com/office/drawing/2014/main" id="{12252D5A-E185-1346-AA8B-4F8E6BD69983}"/>
              </a:ext>
            </a:extLst>
          </p:cNvPr>
          <p:cNvSpPr>
            <a:spLocks noEditPoints="1"/>
          </p:cNvSpPr>
          <p:nvPr/>
        </p:nvSpPr>
        <p:spPr bwMode="auto">
          <a:xfrm>
            <a:off x="2608263" y="246063"/>
            <a:ext cx="395287" cy="358775"/>
          </a:xfrm>
          <a:custGeom>
            <a:avLst/>
            <a:gdLst>
              <a:gd name="T0" fmla="*/ 236 w 248"/>
              <a:gd name="T1" fmla="*/ 184 h 224"/>
              <a:gd name="T2" fmla="*/ 176 w 248"/>
              <a:gd name="T3" fmla="*/ 184 h 224"/>
              <a:gd name="T4" fmla="*/ 160 w 248"/>
              <a:gd name="T5" fmla="*/ 184 h 224"/>
              <a:gd name="T6" fmla="*/ 160 w 248"/>
              <a:gd name="T7" fmla="*/ 204 h 224"/>
              <a:gd name="T8" fmla="*/ 176 w 248"/>
              <a:gd name="T9" fmla="*/ 220 h 224"/>
              <a:gd name="T10" fmla="*/ 176 w 248"/>
              <a:gd name="T11" fmla="*/ 224 h 224"/>
              <a:gd name="T12" fmla="*/ 72 w 248"/>
              <a:gd name="T13" fmla="*/ 224 h 224"/>
              <a:gd name="T14" fmla="*/ 72 w 248"/>
              <a:gd name="T15" fmla="*/ 220 h 224"/>
              <a:gd name="T16" fmla="*/ 88 w 248"/>
              <a:gd name="T17" fmla="*/ 204 h 224"/>
              <a:gd name="T18" fmla="*/ 88 w 248"/>
              <a:gd name="T19" fmla="*/ 184 h 224"/>
              <a:gd name="T20" fmla="*/ 72 w 248"/>
              <a:gd name="T21" fmla="*/ 184 h 224"/>
              <a:gd name="T22" fmla="*/ 12 w 248"/>
              <a:gd name="T23" fmla="*/ 184 h 224"/>
              <a:gd name="T24" fmla="*/ 0 w 248"/>
              <a:gd name="T25" fmla="*/ 172 h 224"/>
              <a:gd name="T26" fmla="*/ 0 w 248"/>
              <a:gd name="T27" fmla="*/ 12 h 224"/>
              <a:gd name="T28" fmla="*/ 12 w 248"/>
              <a:gd name="T29" fmla="*/ 0 h 224"/>
              <a:gd name="T30" fmla="*/ 236 w 248"/>
              <a:gd name="T31" fmla="*/ 0 h 224"/>
              <a:gd name="T32" fmla="*/ 248 w 248"/>
              <a:gd name="T33" fmla="*/ 12 h 224"/>
              <a:gd name="T34" fmla="*/ 248 w 248"/>
              <a:gd name="T35" fmla="*/ 172 h 224"/>
              <a:gd name="T36" fmla="*/ 236 w 248"/>
              <a:gd name="T37" fmla="*/ 184 h 224"/>
              <a:gd name="T38" fmla="*/ 232 w 248"/>
              <a:gd name="T39" fmla="*/ 16 h 224"/>
              <a:gd name="T40" fmla="*/ 16 w 248"/>
              <a:gd name="T41" fmla="*/ 16 h 224"/>
              <a:gd name="T42" fmla="*/ 16 w 248"/>
              <a:gd name="T43" fmla="*/ 152 h 224"/>
              <a:gd name="T44" fmla="*/ 232 w 248"/>
              <a:gd name="T45" fmla="*/ 152 h 224"/>
              <a:gd name="T46" fmla="*/ 232 w 248"/>
              <a:gd name="T47" fmla="*/ 16 h 22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18" name="Freeform 86">
            <a:extLst>
              <a:ext uri="{FF2B5EF4-FFF2-40B4-BE49-F238E27FC236}">
                <a16:creationId xmlns:a16="http://schemas.microsoft.com/office/drawing/2014/main" id="{5D567C02-B169-AF44-9CFC-00D1D8098B21}"/>
              </a:ext>
            </a:extLst>
          </p:cNvPr>
          <p:cNvSpPr>
            <a:spLocks noEditPoints="1"/>
          </p:cNvSpPr>
          <p:nvPr/>
        </p:nvSpPr>
        <p:spPr bwMode="auto">
          <a:xfrm>
            <a:off x="1885950" y="284163"/>
            <a:ext cx="409575" cy="255587"/>
          </a:xfrm>
          <a:custGeom>
            <a:avLst/>
            <a:gdLst>
              <a:gd name="T0" fmla="*/ 244 w 256"/>
              <a:gd name="T1" fmla="*/ 160 h 160"/>
              <a:gd name="T2" fmla="*/ 232 w 256"/>
              <a:gd name="T3" fmla="*/ 160 h 160"/>
              <a:gd name="T4" fmla="*/ 24 w 256"/>
              <a:gd name="T5" fmla="*/ 160 h 160"/>
              <a:gd name="T6" fmla="*/ 12 w 256"/>
              <a:gd name="T7" fmla="*/ 160 h 160"/>
              <a:gd name="T8" fmla="*/ 0 w 256"/>
              <a:gd name="T9" fmla="*/ 148 h 160"/>
              <a:gd name="T10" fmla="*/ 0 w 256"/>
              <a:gd name="T11" fmla="*/ 128 h 160"/>
              <a:gd name="T12" fmla="*/ 24 w 256"/>
              <a:gd name="T13" fmla="*/ 128 h 160"/>
              <a:gd name="T14" fmla="*/ 24 w 256"/>
              <a:gd name="T15" fmla="*/ 12 h 160"/>
              <a:gd name="T16" fmla="*/ 36 w 256"/>
              <a:gd name="T17" fmla="*/ 0 h 160"/>
              <a:gd name="T18" fmla="*/ 220 w 256"/>
              <a:gd name="T19" fmla="*/ 0 h 160"/>
              <a:gd name="T20" fmla="*/ 232 w 256"/>
              <a:gd name="T21" fmla="*/ 12 h 160"/>
              <a:gd name="T22" fmla="*/ 232 w 256"/>
              <a:gd name="T23" fmla="*/ 128 h 160"/>
              <a:gd name="T24" fmla="*/ 256 w 256"/>
              <a:gd name="T25" fmla="*/ 128 h 160"/>
              <a:gd name="T26" fmla="*/ 256 w 256"/>
              <a:gd name="T27" fmla="*/ 148 h 160"/>
              <a:gd name="T28" fmla="*/ 244 w 256"/>
              <a:gd name="T29" fmla="*/ 160 h 160"/>
              <a:gd name="T30" fmla="*/ 100 w 256"/>
              <a:gd name="T31" fmla="*/ 148 h 160"/>
              <a:gd name="T32" fmla="*/ 156 w 256"/>
              <a:gd name="T33" fmla="*/ 148 h 160"/>
              <a:gd name="T34" fmla="*/ 156 w 256"/>
              <a:gd name="T35" fmla="*/ 140 h 160"/>
              <a:gd name="T36" fmla="*/ 100 w 256"/>
              <a:gd name="T37" fmla="*/ 140 h 160"/>
              <a:gd name="T38" fmla="*/ 100 w 256"/>
              <a:gd name="T39" fmla="*/ 148 h 160"/>
              <a:gd name="T40" fmla="*/ 216 w 256"/>
              <a:gd name="T41" fmla="*/ 16 h 160"/>
              <a:gd name="T42" fmla="*/ 40 w 256"/>
              <a:gd name="T43" fmla="*/ 16 h 160"/>
              <a:gd name="T44" fmla="*/ 40 w 256"/>
              <a:gd name="T45" fmla="*/ 120 h 160"/>
              <a:gd name="T46" fmla="*/ 216 w 256"/>
              <a:gd name="T47" fmla="*/ 120 h 160"/>
              <a:gd name="T48" fmla="*/ 216 w 256"/>
              <a:gd name="T49" fmla="*/ 16 h 16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28"/>
                  <a:pt x="0" y="128"/>
                  <a:pt x="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100" y="148"/>
                </a:moveTo>
                <a:cubicBezTo>
                  <a:pt x="156" y="148"/>
                  <a:pt x="156" y="148"/>
                  <a:pt x="156" y="14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00" y="140"/>
                  <a:pt x="100" y="140"/>
                  <a:pt x="100" y="140"/>
                </a:cubicBezTo>
                <a:lnTo>
                  <a:pt x="100" y="148"/>
                </a:lnTo>
                <a:close/>
                <a:moveTo>
                  <a:pt x="216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216" y="120"/>
                  <a:pt x="216" y="120"/>
                  <a:pt x="216" y="120"/>
                </a:cubicBezTo>
                <a:lnTo>
                  <a:pt x="216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19" name="Freeform 87">
            <a:extLst>
              <a:ext uri="{FF2B5EF4-FFF2-40B4-BE49-F238E27FC236}">
                <a16:creationId xmlns:a16="http://schemas.microsoft.com/office/drawing/2014/main" id="{7A8283C7-95FD-3644-86C6-694775146D78}"/>
              </a:ext>
            </a:extLst>
          </p:cNvPr>
          <p:cNvSpPr>
            <a:spLocks noEditPoints="1"/>
          </p:cNvSpPr>
          <p:nvPr/>
        </p:nvSpPr>
        <p:spPr bwMode="auto">
          <a:xfrm>
            <a:off x="1216025" y="227013"/>
            <a:ext cx="319088" cy="369887"/>
          </a:xfrm>
          <a:custGeom>
            <a:avLst/>
            <a:gdLst>
              <a:gd name="T0" fmla="*/ 188 w 200"/>
              <a:gd name="T1" fmla="*/ 232 h 232"/>
              <a:gd name="T2" fmla="*/ 12 w 200"/>
              <a:gd name="T3" fmla="*/ 232 h 232"/>
              <a:gd name="T4" fmla="*/ 0 w 200"/>
              <a:gd name="T5" fmla="*/ 220 h 232"/>
              <a:gd name="T6" fmla="*/ 0 w 200"/>
              <a:gd name="T7" fmla="*/ 12 h 232"/>
              <a:gd name="T8" fmla="*/ 12 w 200"/>
              <a:gd name="T9" fmla="*/ 0 h 232"/>
              <a:gd name="T10" fmla="*/ 188 w 200"/>
              <a:gd name="T11" fmla="*/ 0 h 232"/>
              <a:gd name="T12" fmla="*/ 200 w 200"/>
              <a:gd name="T13" fmla="*/ 12 h 232"/>
              <a:gd name="T14" fmla="*/ 200 w 200"/>
              <a:gd name="T15" fmla="*/ 220 h 232"/>
              <a:gd name="T16" fmla="*/ 188 w 200"/>
              <a:gd name="T17" fmla="*/ 232 h 232"/>
              <a:gd name="T18" fmla="*/ 100 w 200"/>
              <a:gd name="T19" fmla="*/ 224 h 232"/>
              <a:gd name="T20" fmla="*/ 108 w 200"/>
              <a:gd name="T21" fmla="*/ 216 h 232"/>
              <a:gd name="T22" fmla="*/ 100 w 200"/>
              <a:gd name="T23" fmla="*/ 208 h 232"/>
              <a:gd name="T24" fmla="*/ 92 w 200"/>
              <a:gd name="T25" fmla="*/ 216 h 232"/>
              <a:gd name="T26" fmla="*/ 100 w 200"/>
              <a:gd name="T27" fmla="*/ 224 h 232"/>
              <a:gd name="T28" fmla="*/ 176 w 200"/>
              <a:gd name="T29" fmla="*/ 24 h 232"/>
              <a:gd name="T30" fmla="*/ 24 w 200"/>
              <a:gd name="T31" fmla="*/ 24 h 232"/>
              <a:gd name="T32" fmla="*/ 24 w 200"/>
              <a:gd name="T33" fmla="*/ 200 h 232"/>
              <a:gd name="T34" fmla="*/ 176 w 200"/>
              <a:gd name="T35" fmla="*/ 200 h 232"/>
              <a:gd name="T36" fmla="*/ 176 w 200"/>
              <a:gd name="T37" fmla="*/ 24 h 23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00" y="224"/>
                </a:moveTo>
                <a:cubicBezTo>
                  <a:pt x="104" y="224"/>
                  <a:pt x="108" y="220"/>
                  <a:pt x="108" y="216"/>
                </a:cubicBezTo>
                <a:cubicBezTo>
                  <a:pt x="108" y="212"/>
                  <a:pt x="104" y="208"/>
                  <a:pt x="100" y="208"/>
                </a:cubicBezTo>
                <a:cubicBezTo>
                  <a:pt x="96" y="208"/>
                  <a:pt x="92" y="212"/>
                  <a:pt x="92" y="216"/>
                </a:cubicBezTo>
                <a:cubicBezTo>
                  <a:pt x="92" y="220"/>
                  <a:pt x="96" y="224"/>
                  <a:pt x="100" y="224"/>
                </a:cubicBezTo>
                <a:moveTo>
                  <a:pt x="17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176" y="200"/>
                  <a:pt x="176" y="200"/>
                  <a:pt x="176" y="200"/>
                </a:cubicBezTo>
                <a:lnTo>
                  <a:pt x="176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4420" name="Freeform 88">
            <a:extLst>
              <a:ext uri="{FF2B5EF4-FFF2-40B4-BE49-F238E27FC236}">
                <a16:creationId xmlns:a16="http://schemas.microsoft.com/office/drawing/2014/main" id="{68BA6B66-86A4-784F-8A7C-4C5113DA54E9}"/>
              </a:ext>
            </a:extLst>
          </p:cNvPr>
          <p:cNvSpPr>
            <a:spLocks noEditPoints="1"/>
          </p:cNvSpPr>
          <p:nvPr/>
        </p:nvSpPr>
        <p:spPr bwMode="auto">
          <a:xfrm>
            <a:off x="550863" y="227013"/>
            <a:ext cx="217487" cy="369887"/>
          </a:xfrm>
          <a:custGeom>
            <a:avLst/>
            <a:gdLst>
              <a:gd name="T0" fmla="*/ 124 w 136"/>
              <a:gd name="T1" fmla="*/ 232 h 232"/>
              <a:gd name="T2" fmla="*/ 12 w 136"/>
              <a:gd name="T3" fmla="*/ 232 h 232"/>
              <a:gd name="T4" fmla="*/ 0 w 136"/>
              <a:gd name="T5" fmla="*/ 220 h 232"/>
              <a:gd name="T6" fmla="*/ 0 w 136"/>
              <a:gd name="T7" fmla="*/ 12 h 232"/>
              <a:gd name="T8" fmla="*/ 12 w 136"/>
              <a:gd name="T9" fmla="*/ 0 h 232"/>
              <a:gd name="T10" fmla="*/ 124 w 136"/>
              <a:gd name="T11" fmla="*/ 0 h 232"/>
              <a:gd name="T12" fmla="*/ 136 w 136"/>
              <a:gd name="T13" fmla="*/ 12 h 232"/>
              <a:gd name="T14" fmla="*/ 136 w 136"/>
              <a:gd name="T15" fmla="*/ 220 h 232"/>
              <a:gd name="T16" fmla="*/ 124 w 136"/>
              <a:gd name="T17" fmla="*/ 232 h 232"/>
              <a:gd name="T18" fmla="*/ 68 w 136"/>
              <a:gd name="T19" fmla="*/ 220 h 232"/>
              <a:gd name="T20" fmla="*/ 76 w 136"/>
              <a:gd name="T21" fmla="*/ 212 h 232"/>
              <a:gd name="T22" fmla="*/ 68 w 136"/>
              <a:gd name="T23" fmla="*/ 204 h 232"/>
              <a:gd name="T24" fmla="*/ 60 w 136"/>
              <a:gd name="T25" fmla="*/ 212 h 232"/>
              <a:gd name="T26" fmla="*/ 68 w 136"/>
              <a:gd name="T27" fmla="*/ 220 h 232"/>
              <a:gd name="T28" fmla="*/ 124 w 136"/>
              <a:gd name="T29" fmla="*/ 24 h 232"/>
              <a:gd name="T30" fmla="*/ 120 w 136"/>
              <a:gd name="T31" fmla="*/ 24 h 232"/>
              <a:gd name="T32" fmla="*/ 16 w 136"/>
              <a:gd name="T33" fmla="*/ 24 h 232"/>
              <a:gd name="T34" fmla="*/ 12 w 136"/>
              <a:gd name="T35" fmla="*/ 24 h 232"/>
              <a:gd name="T36" fmla="*/ 12 w 136"/>
              <a:gd name="T37" fmla="*/ 192 h 232"/>
              <a:gd name="T38" fmla="*/ 16 w 136"/>
              <a:gd name="T39" fmla="*/ 192 h 232"/>
              <a:gd name="T40" fmla="*/ 120 w 136"/>
              <a:gd name="T41" fmla="*/ 192 h 232"/>
              <a:gd name="T42" fmla="*/ 124 w 136"/>
              <a:gd name="T43" fmla="*/ 192 h 232"/>
              <a:gd name="T44" fmla="*/ 124 w 136"/>
              <a:gd name="T45" fmla="*/ 24 h 23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36" h="232">
                <a:moveTo>
                  <a:pt x="12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220"/>
                  <a:pt x="136" y="220"/>
                  <a:pt x="136" y="220"/>
                </a:cubicBezTo>
                <a:cubicBezTo>
                  <a:pt x="136" y="227"/>
                  <a:pt x="131" y="232"/>
                  <a:pt x="124" y="232"/>
                </a:cubicBezTo>
                <a:moveTo>
                  <a:pt x="68" y="220"/>
                </a:moveTo>
                <a:cubicBezTo>
                  <a:pt x="72" y="220"/>
                  <a:pt x="76" y="216"/>
                  <a:pt x="76" y="212"/>
                </a:cubicBezTo>
                <a:cubicBezTo>
                  <a:pt x="76" y="208"/>
                  <a:pt x="72" y="204"/>
                  <a:pt x="68" y="204"/>
                </a:cubicBezTo>
                <a:cubicBezTo>
                  <a:pt x="64" y="204"/>
                  <a:pt x="60" y="208"/>
                  <a:pt x="60" y="212"/>
                </a:cubicBezTo>
                <a:cubicBezTo>
                  <a:pt x="60" y="216"/>
                  <a:pt x="64" y="220"/>
                  <a:pt x="68" y="220"/>
                </a:cubicBezTo>
                <a:moveTo>
                  <a:pt x="1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4" y="192"/>
                  <a:pt x="124" y="192"/>
                  <a:pt x="124" y="192"/>
                </a:cubicBezTo>
                <a:lnTo>
                  <a:pt x="12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1" name="Freeform 5">
            <a:extLst>
              <a:ext uri="{FF2B5EF4-FFF2-40B4-BE49-F238E27FC236}">
                <a16:creationId xmlns:a16="http://schemas.microsoft.com/office/drawing/2014/main" id="{CFB975DB-1542-E645-9DD9-97A69383BC5C}"/>
              </a:ext>
            </a:extLst>
          </p:cNvPr>
          <p:cNvSpPr>
            <a:spLocks noEditPoints="1"/>
          </p:cNvSpPr>
          <p:nvPr/>
        </p:nvSpPr>
        <p:spPr bwMode="auto">
          <a:xfrm>
            <a:off x="8394700" y="4505325"/>
            <a:ext cx="415925" cy="415925"/>
          </a:xfrm>
          <a:custGeom>
            <a:avLst/>
            <a:gdLst>
              <a:gd name="T0" fmla="*/ 256 w 256"/>
              <a:gd name="T1" fmla="*/ 128 h 256"/>
              <a:gd name="T2" fmla="*/ 256 w 256"/>
              <a:gd name="T3" fmla="*/ 244 h 256"/>
              <a:gd name="T4" fmla="*/ 244 w 256"/>
              <a:gd name="T5" fmla="*/ 256 h 256"/>
              <a:gd name="T6" fmla="*/ 128 w 256"/>
              <a:gd name="T7" fmla="*/ 256 h 256"/>
              <a:gd name="T8" fmla="*/ 128 w 256"/>
              <a:gd name="T9" fmla="*/ 256 h 256"/>
              <a:gd name="T10" fmla="*/ 0 w 256"/>
              <a:gd name="T11" fmla="*/ 128 h 256"/>
              <a:gd name="T12" fmla="*/ 128 w 256"/>
              <a:gd name="T13" fmla="*/ 0 h 256"/>
              <a:gd name="T14" fmla="*/ 256 w 256"/>
              <a:gd name="T15" fmla="*/ 128 h 256"/>
              <a:gd name="T16" fmla="*/ 256 w 256"/>
              <a:gd name="T17" fmla="*/ 128 h 256"/>
              <a:gd name="T18" fmla="*/ 128 w 256"/>
              <a:gd name="T19" fmla="*/ 24 h 256"/>
              <a:gd name="T20" fmla="*/ 24 w 256"/>
              <a:gd name="T21" fmla="*/ 128 h 256"/>
              <a:gd name="T22" fmla="*/ 128 w 256"/>
              <a:gd name="T23" fmla="*/ 232 h 256"/>
              <a:gd name="T24" fmla="*/ 128 w 256"/>
              <a:gd name="T25" fmla="*/ 232 h 256"/>
              <a:gd name="T26" fmla="*/ 232 w 256"/>
              <a:gd name="T27" fmla="*/ 128 h 256"/>
              <a:gd name="T28" fmla="*/ 232 w 256"/>
              <a:gd name="T29" fmla="*/ 128 h 256"/>
              <a:gd name="T30" fmla="*/ 128 w 256"/>
              <a:gd name="T31" fmla="*/ 24 h 256"/>
              <a:gd name="T32" fmla="*/ 180 w 256"/>
              <a:gd name="T33" fmla="*/ 140 h 256"/>
              <a:gd name="T34" fmla="*/ 172 w 256"/>
              <a:gd name="T35" fmla="*/ 140 h 256"/>
              <a:gd name="T36" fmla="*/ 96 w 256"/>
              <a:gd name="T37" fmla="*/ 140 h 256"/>
              <a:gd name="T38" fmla="*/ 76 w 256"/>
              <a:gd name="T39" fmla="*/ 140 h 256"/>
              <a:gd name="T40" fmla="*/ 64 w 256"/>
              <a:gd name="T41" fmla="*/ 128 h 256"/>
              <a:gd name="T42" fmla="*/ 76 w 256"/>
              <a:gd name="T43" fmla="*/ 116 h 256"/>
              <a:gd name="T44" fmla="*/ 116 w 256"/>
              <a:gd name="T45" fmla="*/ 116 h 256"/>
              <a:gd name="T46" fmla="*/ 140 w 256"/>
              <a:gd name="T47" fmla="*/ 116 h 256"/>
              <a:gd name="T48" fmla="*/ 180 w 256"/>
              <a:gd name="T49" fmla="*/ 116 h 256"/>
              <a:gd name="T50" fmla="*/ 192 w 256"/>
              <a:gd name="T51" fmla="*/ 128 h 256"/>
              <a:gd name="T52" fmla="*/ 180 w 256"/>
              <a:gd name="T53" fmla="*/ 140 h 25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72" y="140"/>
                  <a:pt x="172" y="140"/>
                  <a:pt x="172" y="140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62" name="Freeform 6">
            <a:extLst>
              <a:ext uri="{FF2B5EF4-FFF2-40B4-BE49-F238E27FC236}">
                <a16:creationId xmlns:a16="http://schemas.microsoft.com/office/drawing/2014/main" id="{103CCA7E-6549-2345-B4F5-C089AD49EE2E}"/>
              </a:ext>
            </a:extLst>
          </p:cNvPr>
          <p:cNvSpPr>
            <a:spLocks noEditPoints="1"/>
          </p:cNvSpPr>
          <p:nvPr/>
        </p:nvSpPr>
        <p:spPr bwMode="auto">
          <a:xfrm>
            <a:off x="7666038" y="4505325"/>
            <a:ext cx="415925" cy="415925"/>
          </a:xfrm>
          <a:custGeom>
            <a:avLst/>
            <a:gdLst>
              <a:gd name="T0" fmla="*/ 256 w 256"/>
              <a:gd name="T1" fmla="*/ 128 h 256"/>
              <a:gd name="T2" fmla="*/ 256 w 256"/>
              <a:gd name="T3" fmla="*/ 244 h 256"/>
              <a:gd name="T4" fmla="*/ 244 w 256"/>
              <a:gd name="T5" fmla="*/ 256 h 256"/>
              <a:gd name="T6" fmla="*/ 128 w 256"/>
              <a:gd name="T7" fmla="*/ 256 h 256"/>
              <a:gd name="T8" fmla="*/ 128 w 256"/>
              <a:gd name="T9" fmla="*/ 256 h 256"/>
              <a:gd name="T10" fmla="*/ 0 w 256"/>
              <a:gd name="T11" fmla="*/ 128 h 256"/>
              <a:gd name="T12" fmla="*/ 128 w 256"/>
              <a:gd name="T13" fmla="*/ 0 h 256"/>
              <a:gd name="T14" fmla="*/ 256 w 256"/>
              <a:gd name="T15" fmla="*/ 128 h 256"/>
              <a:gd name="T16" fmla="*/ 256 w 256"/>
              <a:gd name="T17" fmla="*/ 128 h 256"/>
              <a:gd name="T18" fmla="*/ 128 w 256"/>
              <a:gd name="T19" fmla="*/ 24 h 256"/>
              <a:gd name="T20" fmla="*/ 24 w 256"/>
              <a:gd name="T21" fmla="*/ 128 h 256"/>
              <a:gd name="T22" fmla="*/ 128 w 256"/>
              <a:gd name="T23" fmla="*/ 232 h 256"/>
              <a:gd name="T24" fmla="*/ 128 w 256"/>
              <a:gd name="T25" fmla="*/ 232 h 256"/>
              <a:gd name="T26" fmla="*/ 232 w 256"/>
              <a:gd name="T27" fmla="*/ 128 h 256"/>
              <a:gd name="T28" fmla="*/ 232 w 256"/>
              <a:gd name="T29" fmla="*/ 128 h 256"/>
              <a:gd name="T30" fmla="*/ 128 w 256"/>
              <a:gd name="T31" fmla="*/ 24 h 256"/>
              <a:gd name="T32" fmla="*/ 180 w 256"/>
              <a:gd name="T33" fmla="*/ 140 h 256"/>
              <a:gd name="T34" fmla="*/ 140 w 256"/>
              <a:gd name="T35" fmla="*/ 140 h 256"/>
              <a:gd name="T36" fmla="*/ 140 w 256"/>
              <a:gd name="T37" fmla="*/ 180 h 256"/>
              <a:gd name="T38" fmla="*/ 128 w 256"/>
              <a:gd name="T39" fmla="*/ 192 h 256"/>
              <a:gd name="T40" fmla="*/ 116 w 256"/>
              <a:gd name="T41" fmla="*/ 180 h 256"/>
              <a:gd name="T42" fmla="*/ 116 w 256"/>
              <a:gd name="T43" fmla="*/ 140 h 256"/>
              <a:gd name="T44" fmla="*/ 76 w 256"/>
              <a:gd name="T45" fmla="*/ 140 h 256"/>
              <a:gd name="T46" fmla="*/ 64 w 256"/>
              <a:gd name="T47" fmla="*/ 128 h 256"/>
              <a:gd name="T48" fmla="*/ 76 w 256"/>
              <a:gd name="T49" fmla="*/ 116 h 256"/>
              <a:gd name="T50" fmla="*/ 116 w 256"/>
              <a:gd name="T51" fmla="*/ 116 h 256"/>
              <a:gd name="T52" fmla="*/ 116 w 256"/>
              <a:gd name="T53" fmla="*/ 76 h 256"/>
              <a:gd name="T54" fmla="*/ 128 w 256"/>
              <a:gd name="T55" fmla="*/ 64 h 256"/>
              <a:gd name="T56" fmla="*/ 140 w 256"/>
              <a:gd name="T57" fmla="*/ 76 h 256"/>
              <a:gd name="T58" fmla="*/ 140 w 256"/>
              <a:gd name="T59" fmla="*/ 116 h 256"/>
              <a:gd name="T60" fmla="*/ 180 w 256"/>
              <a:gd name="T61" fmla="*/ 116 h 256"/>
              <a:gd name="T62" fmla="*/ 192 w 256"/>
              <a:gd name="T63" fmla="*/ 128 h 256"/>
              <a:gd name="T64" fmla="*/ 180 w 256"/>
              <a:gd name="T65" fmla="*/ 140 h 25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63" name="Freeform 7">
            <a:extLst>
              <a:ext uri="{FF2B5EF4-FFF2-40B4-BE49-F238E27FC236}">
                <a16:creationId xmlns:a16="http://schemas.microsoft.com/office/drawing/2014/main" id="{A741DC31-38E7-5B48-95E9-3B9365A994F9}"/>
              </a:ext>
            </a:extLst>
          </p:cNvPr>
          <p:cNvSpPr>
            <a:spLocks noEditPoints="1"/>
          </p:cNvSpPr>
          <p:nvPr/>
        </p:nvSpPr>
        <p:spPr bwMode="auto">
          <a:xfrm>
            <a:off x="6937375" y="4549775"/>
            <a:ext cx="415925" cy="325438"/>
          </a:xfrm>
          <a:custGeom>
            <a:avLst/>
            <a:gdLst>
              <a:gd name="T0" fmla="*/ 244 w 256"/>
              <a:gd name="T1" fmla="*/ 112 h 200"/>
              <a:gd name="T2" fmla="*/ 172 w 256"/>
              <a:gd name="T3" fmla="*/ 112 h 200"/>
              <a:gd name="T4" fmla="*/ 160 w 256"/>
              <a:gd name="T5" fmla="*/ 100 h 200"/>
              <a:gd name="T6" fmla="*/ 172 w 256"/>
              <a:gd name="T7" fmla="*/ 88 h 200"/>
              <a:gd name="T8" fmla="*/ 244 w 256"/>
              <a:gd name="T9" fmla="*/ 88 h 200"/>
              <a:gd name="T10" fmla="*/ 256 w 256"/>
              <a:gd name="T11" fmla="*/ 100 h 200"/>
              <a:gd name="T12" fmla="*/ 244 w 256"/>
              <a:gd name="T13" fmla="*/ 112 h 200"/>
              <a:gd name="T14" fmla="*/ 160 w 256"/>
              <a:gd name="T15" fmla="*/ 188 h 200"/>
              <a:gd name="T16" fmla="*/ 148 w 256"/>
              <a:gd name="T17" fmla="*/ 200 h 200"/>
              <a:gd name="T18" fmla="*/ 137 w 256"/>
              <a:gd name="T19" fmla="*/ 192 h 200"/>
              <a:gd name="T20" fmla="*/ 137 w 256"/>
              <a:gd name="T21" fmla="*/ 192 h 200"/>
              <a:gd name="T22" fmla="*/ 121 w 256"/>
              <a:gd name="T23" fmla="*/ 152 h 200"/>
              <a:gd name="T24" fmla="*/ 39 w 256"/>
              <a:gd name="T25" fmla="*/ 152 h 200"/>
              <a:gd name="T26" fmla="*/ 23 w 256"/>
              <a:gd name="T27" fmla="*/ 192 h 200"/>
              <a:gd name="T28" fmla="*/ 23 w 256"/>
              <a:gd name="T29" fmla="*/ 192 h 200"/>
              <a:gd name="T30" fmla="*/ 12 w 256"/>
              <a:gd name="T31" fmla="*/ 200 h 200"/>
              <a:gd name="T32" fmla="*/ 0 w 256"/>
              <a:gd name="T33" fmla="*/ 188 h 200"/>
              <a:gd name="T34" fmla="*/ 1 w 256"/>
              <a:gd name="T35" fmla="*/ 184 h 200"/>
              <a:gd name="T36" fmla="*/ 1 w 256"/>
              <a:gd name="T37" fmla="*/ 184 h 200"/>
              <a:gd name="T38" fmla="*/ 69 w 256"/>
              <a:gd name="T39" fmla="*/ 8 h 200"/>
              <a:gd name="T40" fmla="*/ 69 w 256"/>
              <a:gd name="T41" fmla="*/ 8 h 200"/>
              <a:gd name="T42" fmla="*/ 80 w 256"/>
              <a:gd name="T43" fmla="*/ 0 h 200"/>
              <a:gd name="T44" fmla="*/ 91 w 256"/>
              <a:gd name="T45" fmla="*/ 8 h 200"/>
              <a:gd name="T46" fmla="*/ 91 w 256"/>
              <a:gd name="T47" fmla="*/ 8 h 200"/>
              <a:gd name="T48" fmla="*/ 159 w 256"/>
              <a:gd name="T49" fmla="*/ 184 h 200"/>
              <a:gd name="T50" fmla="*/ 159 w 256"/>
              <a:gd name="T51" fmla="*/ 184 h 200"/>
              <a:gd name="T52" fmla="*/ 160 w 256"/>
              <a:gd name="T53" fmla="*/ 188 h 200"/>
              <a:gd name="T54" fmla="*/ 80 w 256"/>
              <a:gd name="T55" fmla="*/ 45 h 200"/>
              <a:gd name="T56" fmla="*/ 48 w 256"/>
              <a:gd name="T57" fmla="*/ 128 h 200"/>
              <a:gd name="T58" fmla="*/ 112 w 256"/>
              <a:gd name="T59" fmla="*/ 128 h 200"/>
              <a:gd name="T60" fmla="*/ 80 w 256"/>
              <a:gd name="T61" fmla="*/ 45 h 20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64" name="Freeform 8">
            <a:extLst>
              <a:ext uri="{FF2B5EF4-FFF2-40B4-BE49-F238E27FC236}">
                <a16:creationId xmlns:a16="http://schemas.microsoft.com/office/drawing/2014/main" id="{8841E3E3-2F85-EF4A-B0CA-7C9FFCC8631B}"/>
              </a:ext>
            </a:extLst>
          </p:cNvPr>
          <p:cNvSpPr>
            <a:spLocks noEditPoints="1"/>
          </p:cNvSpPr>
          <p:nvPr/>
        </p:nvSpPr>
        <p:spPr bwMode="auto">
          <a:xfrm>
            <a:off x="6208713" y="4549775"/>
            <a:ext cx="415925" cy="325438"/>
          </a:xfrm>
          <a:custGeom>
            <a:avLst/>
            <a:gdLst>
              <a:gd name="T0" fmla="*/ 244 w 256"/>
              <a:gd name="T1" fmla="*/ 112 h 200"/>
              <a:gd name="T2" fmla="*/ 220 w 256"/>
              <a:gd name="T3" fmla="*/ 112 h 200"/>
              <a:gd name="T4" fmla="*/ 220 w 256"/>
              <a:gd name="T5" fmla="*/ 136 h 200"/>
              <a:gd name="T6" fmla="*/ 208 w 256"/>
              <a:gd name="T7" fmla="*/ 148 h 200"/>
              <a:gd name="T8" fmla="*/ 196 w 256"/>
              <a:gd name="T9" fmla="*/ 136 h 200"/>
              <a:gd name="T10" fmla="*/ 196 w 256"/>
              <a:gd name="T11" fmla="*/ 112 h 200"/>
              <a:gd name="T12" fmla="*/ 172 w 256"/>
              <a:gd name="T13" fmla="*/ 112 h 200"/>
              <a:gd name="T14" fmla="*/ 160 w 256"/>
              <a:gd name="T15" fmla="*/ 100 h 200"/>
              <a:gd name="T16" fmla="*/ 172 w 256"/>
              <a:gd name="T17" fmla="*/ 88 h 200"/>
              <a:gd name="T18" fmla="*/ 196 w 256"/>
              <a:gd name="T19" fmla="*/ 88 h 200"/>
              <a:gd name="T20" fmla="*/ 196 w 256"/>
              <a:gd name="T21" fmla="*/ 64 h 200"/>
              <a:gd name="T22" fmla="*/ 208 w 256"/>
              <a:gd name="T23" fmla="*/ 52 h 200"/>
              <a:gd name="T24" fmla="*/ 220 w 256"/>
              <a:gd name="T25" fmla="*/ 64 h 200"/>
              <a:gd name="T26" fmla="*/ 220 w 256"/>
              <a:gd name="T27" fmla="*/ 88 h 200"/>
              <a:gd name="T28" fmla="*/ 244 w 256"/>
              <a:gd name="T29" fmla="*/ 88 h 200"/>
              <a:gd name="T30" fmla="*/ 256 w 256"/>
              <a:gd name="T31" fmla="*/ 100 h 200"/>
              <a:gd name="T32" fmla="*/ 244 w 256"/>
              <a:gd name="T33" fmla="*/ 112 h 200"/>
              <a:gd name="T34" fmla="*/ 160 w 256"/>
              <a:gd name="T35" fmla="*/ 188 h 200"/>
              <a:gd name="T36" fmla="*/ 148 w 256"/>
              <a:gd name="T37" fmla="*/ 200 h 200"/>
              <a:gd name="T38" fmla="*/ 137 w 256"/>
              <a:gd name="T39" fmla="*/ 192 h 200"/>
              <a:gd name="T40" fmla="*/ 137 w 256"/>
              <a:gd name="T41" fmla="*/ 192 h 200"/>
              <a:gd name="T42" fmla="*/ 121 w 256"/>
              <a:gd name="T43" fmla="*/ 152 h 200"/>
              <a:gd name="T44" fmla="*/ 39 w 256"/>
              <a:gd name="T45" fmla="*/ 152 h 200"/>
              <a:gd name="T46" fmla="*/ 23 w 256"/>
              <a:gd name="T47" fmla="*/ 192 h 200"/>
              <a:gd name="T48" fmla="*/ 23 w 256"/>
              <a:gd name="T49" fmla="*/ 192 h 200"/>
              <a:gd name="T50" fmla="*/ 12 w 256"/>
              <a:gd name="T51" fmla="*/ 200 h 200"/>
              <a:gd name="T52" fmla="*/ 0 w 256"/>
              <a:gd name="T53" fmla="*/ 188 h 200"/>
              <a:gd name="T54" fmla="*/ 1 w 256"/>
              <a:gd name="T55" fmla="*/ 184 h 200"/>
              <a:gd name="T56" fmla="*/ 1 w 256"/>
              <a:gd name="T57" fmla="*/ 184 h 200"/>
              <a:gd name="T58" fmla="*/ 69 w 256"/>
              <a:gd name="T59" fmla="*/ 8 h 200"/>
              <a:gd name="T60" fmla="*/ 69 w 256"/>
              <a:gd name="T61" fmla="*/ 8 h 200"/>
              <a:gd name="T62" fmla="*/ 80 w 256"/>
              <a:gd name="T63" fmla="*/ 0 h 200"/>
              <a:gd name="T64" fmla="*/ 91 w 256"/>
              <a:gd name="T65" fmla="*/ 8 h 200"/>
              <a:gd name="T66" fmla="*/ 91 w 256"/>
              <a:gd name="T67" fmla="*/ 8 h 200"/>
              <a:gd name="T68" fmla="*/ 159 w 256"/>
              <a:gd name="T69" fmla="*/ 184 h 200"/>
              <a:gd name="T70" fmla="*/ 159 w 256"/>
              <a:gd name="T71" fmla="*/ 184 h 200"/>
              <a:gd name="T72" fmla="*/ 160 w 256"/>
              <a:gd name="T73" fmla="*/ 188 h 200"/>
              <a:gd name="T74" fmla="*/ 80 w 256"/>
              <a:gd name="T75" fmla="*/ 45 h 200"/>
              <a:gd name="T76" fmla="*/ 48 w 256"/>
              <a:gd name="T77" fmla="*/ 128 h 200"/>
              <a:gd name="T78" fmla="*/ 112 w 256"/>
              <a:gd name="T79" fmla="*/ 128 h 200"/>
              <a:gd name="T80" fmla="*/ 80 w 256"/>
              <a:gd name="T81" fmla="*/ 45 h 20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220" y="112"/>
                  <a:pt x="220" y="112"/>
                  <a:pt x="220" y="112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0" y="143"/>
                  <a:pt x="215" y="148"/>
                  <a:pt x="208" y="148"/>
                </a:cubicBezTo>
                <a:cubicBezTo>
                  <a:pt x="201" y="148"/>
                  <a:pt x="196" y="143"/>
                  <a:pt x="196" y="136"/>
                </a:cubicBezTo>
                <a:cubicBezTo>
                  <a:pt x="196" y="112"/>
                  <a:pt x="196" y="112"/>
                  <a:pt x="196" y="112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196" y="88"/>
                  <a:pt x="196" y="88"/>
                  <a:pt x="196" y="88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196" y="57"/>
                  <a:pt x="201" y="52"/>
                  <a:pt x="208" y="52"/>
                </a:cubicBezTo>
                <a:cubicBezTo>
                  <a:pt x="215" y="52"/>
                  <a:pt x="220" y="57"/>
                  <a:pt x="220" y="64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65" name="Freeform 9">
            <a:extLst>
              <a:ext uri="{FF2B5EF4-FFF2-40B4-BE49-F238E27FC236}">
                <a16:creationId xmlns:a16="http://schemas.microsoft.com/office/drawing/2014/main" id="{94F95F13-B47F-C64C-B929-FC16C1B86678}"/>
              </a:ext>
            </a:extLst>
          </p:cNvPr>
          <p:cNvSpPr>
            <a:spLocks noEditPoints="1"/>
          </p:cNvSpPr>
          <p:nvPr/>
        </p:nvSpPr>
        <p:spPr bwMode="auto">
          <a:xfrm>
            <a:off x="5572125" y="4505325"/>
            <a:ext cx="233363" cy="415925"/>
          </a:xfrm>
          <a:custGeom>
            <a:avLst/>
            <a:gdLst>
              <a:gd name="T0" fmla="*/ 140 w 144"/>
              <a:gd name="T1" fmla="*/ 80 h 256"/>
              <a:gd name="T2" fmla="*/ 140 w 144"/>
              <a:gd name="T3" fmla="*/ 80 h 256"/>
              <a:gd name="T4" fmla="*/ 93 w 144"/>
              <a:gd name="T5" fmla="*/ 128 h 256"/>
              <a:gd name="T6" fmla="*/ 140 w 144"/>
              <a:gd name="T7" fmla="*/ 176 h 256"/>
              <a:gd name="T8" fmla="*/ 144 w 144"/>
              <a:gd name="T9" fmla="*/ 184 h 256"/>
              <a:gd name="T10" fmla="*/ 140 w 144"/>
              <a:gd name="T11" fmla="*/ 192 h 256"/>
              <a:gd name="T12" fmla="*/ 80 w 144"/>
              <a:gd name="T13" fmla="*/ 252 h 256"/>
              <a:gd name="T14" fmla="*/ 72 w 144"/>
              <a:gd name="T15" fmla="*/ 256 h 256"/>
              <a:gd name="T16" fmla="*/ 60 w 144"/>
              <a:gd name="T17" fmla="*/ 244 h 256"/>
              <a:gd name="T18" fmla="*/ 60 w 144"/>
              <a:gd name="T19" fmla="*/ 161 h 256"/>
              <a:gd name="T20" fmla="*/ 20 w 144"/>
              <a:gd name="T21" fmla="*/ 200 h 256"/>
              <a:gd name="T22" fmla="*/ 12 w 144"/>
              <a:gd name="T23" fmla="*/ 204 h 256"/>
              <a:gd name="T24" fmla="*/ 0 w 144"/>
              <a:gd name="T25" fmla="*/ 192 h 256"/>
              <a:gd name="T26" fmla="*/ 4 w 144"/>
              <a:gd name="T27" fmla="*/ 184 h 256"/>
              <a:gd name="T28" fmla="*/ 59 w 144"/>
              <a:gd name="T29" fmla="*/ 128 h 256"/>
              <a:gd name="T30" fmla="*/ 4 w 144"/>
              <a:gd name="T31" fmla="*/ 72 h 256"/>
              <a:gd name="T32" fmla="*/ 0 w 144"/>
              <a:gd name="T33" fmla="*/ 64 h 256"/>
              <a:gd name="T34" fmla="*/ 12 w 144"/>
              <a:gd name="T35" fmla="*/ 52 h 256"/>
              <a:gd name="T36" fmla="*/ 20 w 144"/>
              <a:gd name="T37" fmla="*/ 56 h 256"/>
              <a:gd name="T38" fmla="*/ 60 w 144"/>
              <a:gd name="T39" fmla="*/ 95 h 256"/>
              <a:gd name="T40" fmla="*/ 60 w 144"/>
              <a:gd name="T41" fmla="*/ 12 h 256"/>
              <a:gd name="T42" fmla="*/ 72 w 144"/>
              <a:gd name="T43" fmla="*/ 0 h 256"/>
              <a:gd name="T44" fmla="*/ 80 w 144"/>
              <a:gd name="T45" fmla="*/ 4 h 256"/>
              <a:gd name="T46" fmla="*/ 140 w 144"/>
              <a:gd name="T47" fmla="*/ 64 h 256"/>
              <a:gd name="T48" fmla="*/ 144 w 144"/>
              <a:gd name="T49" fmla="*/ 72 h 256"/>
              <a:gd name="T50" fmla="*/ 140 w 144"/>
              <a:gd name="T51" fmla="*/ 80 h 256"/>
              <a:gd name="T52" fmla="*/ 84 w 144"/>
              <a:gd name="T53" fmla="*/ 215 h 256"/>
              <a:gd name="T54" fmla="*/ 115 w 144"/>
              <a:gd name="T55" fmla="*/ 184 h 256"/>
              <a:gd name="T56" fmla="*/ 84 w 144"/>
              <a:gd name="T57" fmla="*/ 153 h 256"/>
              <a:gd name="T58" fmla="*/ 84 w 144"/>
              <a:gd name="T59" fmla="*/ 215 h 256"/>
              <a:gd name="T60" fmla="*/ 84 w 144"/>
              <a:gd name="T61" fmla="*/ 41 h 256"/>
              <a:gd name="T62" fmla="*/ 84 w 144"/>
              <a:gd name="T63" fmla="*/ 103 h 256"/>
              <a:gd name="T64" fmla="*/ 115 w 144"/>
              <a:gd name="T65" fmla="*/ 72 h 256"/>
              <a:gd name="T66" fmla="*/ 84 w 144"/>
              <a:gd name="T67" fmla="*/ 41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66" name="Freeform 10">
            <a:extLst>
              <a:ext uri="{FF2B5EF4-FFF2-40B4-BE49-F238E27FC236}">
                <a16:creationId xmlns:a16="http://schemas.microsoft.com/office/drawing/2014/main" id="{6A0882C5-B86C-0047-9E67-E09337188A87}"/>
              </a:ext>
            </a:extLst>
          </p:cNvPr>
          <p:cNvSpPr>
            <a:spLocks/>
          </p:cNvSpPr>
          <p:nvPr/>
        </p:nvSpPr>
        <p:spPr bwMode="auto">
          <a:xfrm>
            <a:off x="4803775" y="4556125"/>
            <a:ext cx="312738" cy="312738"/>
          </a:xfrm>
          <a:custGeom>
            <a:avLst/>
            <a:gdLst>
              <a:gd name="T0" fmla="*/ 152 w 192"/>
              <a:gd name="T1" fmla="*/ 141 h 192"/>
              <a:gd name="T2" fmla="*/ 61 w 192"/>
              <a:gd name="T3" fmla="*/ 147 h 192"/>
              <a:gd name="T4" fmla="*/ 22 w 192"/>
              <a:gd name="T5" fmla="*/ 187 h 192"/>
              <a:gd name="T6" fmla="*/ 5 w 192"/>
              <a:gd name="T7" fmla="*/ 187 h 192"/>
              <a:gd name="T8" fmla="*/ 5 w 192"/>
              <a:gd name="T9" fmla="*/ 170 h 192"/>
              <a:gd name="T10" fmla="*/ 45 w 192"/>
              <a:gd name="T11" fmla="*/ 131 h 192"/>
              <a:gd name="T12" fmla="*/ 51 w 192"/>
              <a:gd name="T13" fmla="*/ 40 h 192"/>
              <a:gd name="T14" fmla="*/ 75 w 192"/>
              <a:gd name="T15" fmla="*/ 16 h 192"/>
              <a:gd name="T16" fmla="*/ 92 w 192"/>
              <a:gd name="T17" fmla="*/ 33 h 192"/>
              <a:gd name="T18" fmla="*/ 120 w 192"/>
              <a:gd name="T19" fmla="*/ 5 h 192"/>
              <a:gd name="T20" fmla="*/ 137 w 192"/>
              <a:gd name="T21" fmla="*/ 5 h 192"/>
              <a:gd name="T22" fmla="*/ 137 w 192"/>
              <a:gd name="T23" fmla="*/ 22 h 192"/>
              <a:gd name="T24" fmla="*/ 109 w 192"/>
              <a:gd name="T25" fmla="*/ 50 h 192"/>
              <a:gd name="T26" fmla="*/ 142 w 192"/>
              <a:gd name="T27" fmla="*/ 83 h 192"/>
              <a:gd name="T28" fmla="*/ 170 w 192"/>
              <a:gd name="T29" fmla="*/ 55 h 192"/>
              <a:gd name="T30" fmla="*/ 187 w 192"/>
              <a:gd name="T31" fmla="*/ 55 h 192"/>
              <a:gd name="T32" fmla="*/ 187 w 192"/>
              <a:gd name="T33" fmla="*/ 72 h 192"/>
              <a:gd name="T34" fmla="*/ 159 w 192"/>
              <a:gd name="T35" fmla="*/ 100 h 192"/>
              <a:gd name="T36" fmla="*/ 176 w 192"/>
              <a:gd name="T37" fmla="*/ 117 h 192"/>
              <a:gd name="T38" fmla="*/ 152 w 192"/>
              <a:gd name="T39" fmla="*/ 141 h 19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92" h="192">
                <a:moveTo>
                  <a:pt x="152" y="141"/>
                </a:moveTo>
                <a:cubicBezTo>
                  <a:pt x="127" y="166"/>
                  <a:pt x="89" y="168"/>
                  <a:pt x="61" y="147"/>
                </a:cubicBezTo>
                <a:cubicBezTo>
                  <a:pt x="22" y="187"/>
                  <a:pt x="22" y="187"/>
                  <a:pt x="22" y="187"/>
                </a:cubicBezTo>
                <a:cubicBezTo>
                  <a:pt x="17" y="192"/>
                  <a:pt x="9" y="192"/>
                  <a:pt x="5" y="187"/>
                </a:cubicBezTo>
                <a:cubicBezTo>
                  <a:pt x="0" y="183"/>
                  <a:pt x="0" y="175"/>
                  <a:pt x="5" y="170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24" y="103"/>
                  <a:pt x="26" y="65"/>
                  <a:pt x="51" y="40"/>
                </a:cubicBezTo>
                <a:cubicBezTo>
                  <a:pt x="75" y="16"/>
                  <a:pt x="75" y="16"/>
                  <a:pt x="75" y="16"/>
                </a:cubicBezTo>
                <a:cubicBezTo>
                  <a:pt x="92" y="33"/>
                  <a:pt x="92" y="33"/>
                  <a:pt x="92" y="33"/>
                </a:cubicBezTo>
                <a:cubicBezTo>
                  <a:pt x="120" y="5"/>
                  <a:pt x="120" y="5"/>
                  <a:pt x="120" y="5"/>
                </a:cubicBezTo>
                <a:cubicBezTo>
                  <a:pt x="125" y="0"/>
                  <a:pt x="132" y="0"/>
                  <a:pt x="137" y="5"/>
                </a:cubicBezTo>
                <a:cubicBezTo>
                  <a:pt x="141" y="9"/>
                  <a:pt x="141" y="17"/>
                  <a:pt x="137" y="22"/>
                </a:cubicBezTo>
                <a:cubicBezTo>
                  <a:pt x="109" y="50"/>
                  <a:pt x="109" y="50"/>
                  <a:pt x="109" y="50"/>
                </a:cubicBezTo>
                <a:cubicBezTo>
                  <a:pt x="142" y="83"/>
                  <a:pt x="142" y="83"/>
                  <a:pt x="142" y="83"/>
                </a:cubicBezTo>
                <a:cubicBezTo>
                  <a:pt x="170" y="55"/>
                  <a:pt x="170" y="55"/>
                  <a:pt x="170" y="55"/>
                </a:cubicBezTo>
                <a:cubicBezTo>
                  <a:pt x="175" y="51"/>
                  <a:pt x="183" y="51"/>
                  <a:pt x="187" y="55"/>
                </a:cubicBezTo>
                <a:cubicBezTo>
                  <a:pt x="192" y="60"/>
                  <a:pt x="192" y="67"/>
                  <a:pt x="187" y="72"/>
                </a:cubicBezTo>
                <a:cubicBezTo>
                  <a:pt x="159" y="100"/>
                  <a:pt x="159" y="100"/>
                  <a:pt x="159" y="100"/>
                </a:cubicBezTo>
                <a:cubicBezTo>
                  <a:pt x="176" y="117"/>
                  <a:pt x="176" y="117"/>
                  <a:pt x="176" y="117"/>
                </a:cubicBezTo>
                <a:lnTo>
                  <a:pt x="152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67" name="Freeform 11">
            <a:extLst>
              <a:ext uri="{FF2B5EF4-FFF2-40B4-BE49-F238E27FC236}">
                <a16:creationId xmlns:a16="http://schemas.microsoft.com/office/drawing/2014/main" id="{01A2C64F-6C5C-1D4E-BAD4-7F7133B3FED5}"/>
              </a:ext>
            </a:extLst>
          </p:cNvPr>
          <p:cNvSpPr>
            <a:spLocks noEditPoints="1"/>
          </p:cNvSpPr>
          <p:nvPr/>
        </p:nvSpPr>
        <p:spPr bwMode="auto">
          <a:xfrm>
            <a:off x="4038600" y="4519613"/>
            <a:ext cx="385763" cy="387350"/>
          </a:xfrm>
          <a:custGeom>
            <a:avLst/>
            <a:gdLst>
              <a:gd name="T0" fmla="*/ 30 w 238"/>
              <a:gd name="T1" fmla="*/ 211 h 238"/>
              <a:gd name="T2" fmla="*/ 27 w 238"/>
              <a:gd name="T3" fmla="*/ 208 h 238"/>
              <a:gd name="T4" fmla="*/ 27 w 238"/>
              <a:gd name="T5" fmla="*/ 109 h 238"/>
              <a:gd name="T6" fmla="*/ 109 w 238"/>
              <a:gd name="T7" fmla="*/ 27 h 238"/>
              <a:gd name="T8" fmla="*/ 208 w 238"/>
              <a:gd name="T9" fmla="*/ 27 h 238"/>
              <a:gd name="T10" fmla="*/ 211 w 238"/>
              <a:gd name="T11" fmla="*/ 30 h 238"/>
              <a:gd name="T12" fmla="*/ 211 w 238"/>
              <a:gd name="T13" fmla="*/ 129 h 238"/>
              <a:gd name="T14" fmla="*/ 129 w 238"/>
              <a:gd name="T15" fmla="*/ 211 h 238"/>
              <a:gd name="T16" fmla="*/ 30 w 238"/>
              <a:gd name="T17" fmla="*/ 211 h 238"/>
              <a:gd name="T18" fmla="*/ 153 w 238"/>
              <a:gd name="T19" fmla="*/ 153 h 238"/>
              <a:gd name="T20" fmla="*/ 85 w 238"/>
              <a:gd name="T21" fmla="*/ 85 h 238"/>
              <a:gd name="T22" fmla="*/ 44 w 238"/>
              <a:gd name="T23" fmla="*/ 126 h 238"/>
              <a:gd name="T24" fmla="*/ 44 w 238"/>
              <a:gd name="T25" fmla="*/ 191 h 238"/>
              <a:gd name="T26" fmla="*/ 47 w 238"/>
              <a:gd name="T27" fmla="*/ 194 h 238"/>
              <a:gd name="T28" fmla="*/ 112 w 238"/>
              <a:gd name="T29" fmla="*/ 194 h 238"/>
              <a:gd name="T30" fmla="*/ 153 w 238"/>
              <a:gd name="T31" fmla="*/ 153 h 23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238" h="238">
                <a:moveTo>
                  <a:pt x="30" y="211"/>
                </a:moveTo>
                <a:cubicBezTo>
                  <a:pt x="27" y="208"/>
                  <a:pt x="27" y="208"/>
                  <a:pt x="27" y="208"/>
                </a:cubicBezTo>
                <a:cubicBezTo>
                  <a:pt x="0" y="181"/>
                  <a:pt x="0" y="136"/>
                  <a:pt x="27" y="109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36" y="0"/>
                  <a:pt x="181" y="0"/>
                  <a:pt x="208" y="27"/>
                </a:cubicBezTo>
                <a:cubicBezTo>
                  <a:pt x="211" y="30"/>
                  <a:pt x="211" y="30"/>
                  <a:pt x="211" y="30"/>
                </a:cubicBezTo>
                <a:cubicBezTo>
                  <a:pt x="238" y="57"/>
                  <a:pt x="238" y="102"/>
                  <a:pt x="211" y="129"/>
                </a:cubicBezTo>
                <a:cubicBezTo>
                  <a:pt x="129" y="211"/>
                  <a:pt x="129" y="211"/>
                  <a:pt x="129" y="211"/>
                </a:cubicBezTo>
                <a:cubicBezTo>
                  <a:pt x="102" y="238"/>
                  <a:pt x="57" y="238"/>
                  <a:pt x="30" y="211"/>
                </a:cubicBezTo>
                <a:moveTo>
                  <a:pt x="153" y="153"/>
                </a:moveTo>
                <a:cubicBezTo>
                  <a:pt x="85" y="85"/>
                  <a:pt x="85" y="85"/>
                  <a:pt x="85" y="85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26" y="144"/>
                  <a:pt x="26" y="173"/>
                  <a:pt x="44" y="191"/>
                </a:cubicBezTo>
                <a:cubicBezTo>
                  <a:pt x="47" y="194"/>
                  <a:pt x="47" y="194"/>
                  <a:pt x="47" y="194"/>
                </a:cubicBezTo>
                <a:cubicBezTo>
                  <a:pt x="65" y="212"/>
                  <a:pt x="94" y="212"/>
                  <a:pt x="112" y="194"/>
                </a:cubicBezTo>
                <a:lnTo>
                  <a:pt x="153" y="1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68" name="Freeform 12">
            <a:extLst>
              <a:ext uri="{FF2B5EF4-FFF2-40B4-BE49-F238E27FC236}">
                <a16:creationId xmlns:a16="http://schemas.microsoft.com/office/drawing/2014/main" id="{69659DFC-E576-A040-B508-B27FEE09A40E}"/>
              </a:ext>
            </a:extLst>
          </p:cNvPr>
          <p:cNvSpPr>
            <a:spLocks/>
          </p:cNvSpPr>
          <p:nvPr/>
        </p:nvSpPr>
        <p:spPr bwMode="auto">
          <a:xfrm>
            <a:off x="3373438" y="4529138"/>
            <a:ext cx="260350" cy="366712"/>
          </a:xfrm>
          <a:custGeom>
            <a:avLst/>
            <a:gdLst>
              <a:gd name="T0" fmla="*/ 80 w 160"/>
              <a:gd name="T1" fmla="*/ 225 h 225"/>
              <a:gd name="T2" fmla="*/ 0 w 160"/>
              <a:gd name="T3" fmla="*/ 143 h 225"/>
              <a:gd name="T4" fmla="*/ 78 w 160"/>
              <a:gd name="T5" fmla="*/ 0 h 225"/>
              <a:gd name="T6" fmla="*/ 160 w 160"/>
              <a:gd name="T7" fmla="*/ 143 h 225"/>
              <a:gd name="T8" fmla="*/ 80 w 160"/>
              <a:gd name="T9" fmla="*/ 225 h 2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60" h="225">
                <a:moveTo>
                  <a:pt x="80" y="225"/>
                </a:moveTo>
                <a:cubicBezTo>
                  <a:pt x="37" y="225"/>
                  <a:pt x="0" y="189"/>
                  <a:pt x="0" y="143"/>
                </a:cubicBezTo>
                <a:cubicBezTo>
                  <a:pt x="0" y="101"/>
                  <a:pt x="78" y="0"/>
                  <a:pt x="78" y="0"/>
                </a:cubicBezTo>
                <a:cubicBezTo>
                  <a:pt x="78" y="0"/>
                  <a:pt x="160" y="99"/>
                  <a:pt x="160" y="143"/>
                </a:cubicBezTo>
                <a:cubicBezTo>
                  <a:pt x="160" y="188"/>
                  <a:pt x="122" y="225"/>
                  <a:pt x="80" y="2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69" name="Freeform 13">
            <a:extLst>
              <a:ext uri="{FF2B5EF4-FFF2-40B4-BE49-F238E27FC236}">
                <a16:creationId xmlns:a16="http://schemas.microsoft.com/office/drawing/2014/main" id="{979FA4F2-8E63-EE44-BFC6-FF67909C387F}"/>
              </a:ext>
            </a:extLst>
          </p:cNvPr>
          <p:cNvSpPr>
            <a:spLocks noEditPoints="1"/>
          </p:cNvSpPr>
          <p:nvPr/>
        </p:nvSpPr>
        <p:spPr bwMode="auto">
          <a:xfrm>
            <a:off x="2566988" y="4530725"/>
            <a:ext cx="415925" cy="365125"/>
          </a:xfrm>
          <a:custGeom>
            <a:avLst/>
            <a:gdLst>
              <a:gd name="T0" fmla="*/ 249 w 256"/>
              <a:gd name="T1" fmla="*/ 123 h 224"/>
              <a:gd name="T2" fmla="*/ 133 w 256"/>
              <a:gd name="T3" fmla="*/ 171 h 224"/>
              <a:gd name="T4" fmla="*/ 133 w 256"/>
              <a:gd name="T5" fmla="*/ 171 h 224"/>
              <a:gd name="T6" fmla="*/ 123 w 256"/>
              <a:gd name="T7" fmla="*/ 171 h 224"/>
              <a:gd name="T8" fmla="*/ 123 w 256"/>
              <a:gd name="T9" fmla="*/ 171 h 224"/>
              <a:gd name="T10" fmla="*/ 7 w 256"/>
              <a:gd name="T11" fmla="*/ 123 h 224"/>
              <a:gd name="T12" fmla="*/ 0 w 256"/>
              <a:gd name="T13" fmla="*/ 112 h 224"/>
              <a:gd name="T14" fmla="*/ 17 w 256"/>
              <a:gd name="T15" fmla="*/ 101 h 224"/>
              <a:gd name="T16" fmla="*/ 17 w 256"/>
              <a:gd name="T17" fmla="*/ 101 h 224"/>
              <a:gd name="T18" fmla="*/ 128 w 256"/>
              <a:gd name="T19" fmla="*/ 147 h 224"/>
              <a:gd name="T20" fmla="*/ 239 w 256"/>
              <a:gd name="T21" fmla="*/ 101 h 224"/>
              <a:gd name="T22" fmla="*/ 239 w 256"/>
              <a:gd name="T23" fmla="*/ 101 h 224"/>
              <a:gd name="T24" fmla="*/ 256 w 256"/>
              <a:gd name="T25" fmla="*/ 112 h 224"/>
              <a:gd name="T26" fmla="*/ 249 w 256"/>
              <a:gd name="T27" fmla="*/ 71 h 224"/>
              <a:gd name="T28" fmla="*/ 133 w 256"/>
              <a:gd name="T29" fmla="*/ 119 h 224"/>
              <a:gd name="T30" fmla="*/ 133 w 256"/>
              <a:gd name="T31" fmla="*/ 119 h 224"/>
              <a:gd name="T32" fmla="*/ 128 w 256"/>
              <a:gd name="T33" fmla="*/ 120 h 224"/>
              <a:gd name="T34" fmla="*/ 123 w 256"/>
              <a:gd name="T35" fmla="*/ 119 h 224"/>
              <a:gd name="T36" fmla="*/ 123 w 256"/>
              <a:gd name="T37" fmla="*/ 119 h 224"/>
              <a:gd name="T38" fmla="*/ 7 w 256"/>
              <a:gd name="T39" fmla="*/ 71 h 224"/>
              <a:gd name="T40" fmla="*/ 7 w 256"/>
              <a:gd name="T41" fmla="*/ 49 h 224"/>
              <a:gd name="T42" fmla="*/ 123 w 256"/>
              <a:gd name="T43" fmla="*/ 1 h 224"/>
              <a:gd name="T44" fmla="*/ 123 w 256"/>
              <a:gd name="T45" fmla="*/ 1 h 224"/>
              <a:gd name="T46" fmla="*/ 128 w 256"/>
              <a:gd name="T47" fmla="*/ 0 h 224"/>
              <a:gd name="T48" fmla="*/ 133 w 256"/>
              <a:gd name="T49" fmla="*/ 1 h 224"/>
              <a:gd name="T50" fmla="*/ 133 w 256"/>
              <a:gd name="T51" fmla="*/ 1 h 224"/>
              <a:gd name="T52" fmla="*/ 249 w 256"/>
              <a:gd name="T53" fmla="*/ 49 h 224"/>
              <a:gd name="T54" fmla="*/ 249 w 256"/>
              <a:gd name="T55" fmla="*/ 71 h 224"/>
              <a:gd name="T56" fmla="*/ 17 w 256"/>
              <a:gd name="T57" fmla="*/ 153 h 224"/>
              <a:gd name="T58" fmla="*/ 17 w 256"/>
              <a:gd name="T59" fmla="*/ 153 h 224"/>
              <a:gd name="T60" fmla="*/ 128 w 256"/>
              <a:gd name="T61" fmla="*/ 199 h 224"/>
              <a:gd name="T62" fmla="*/ 239 w 256"/>
              <a:gd name="T63" fmla="*/ 153 h 224"/>
              <a:gd name="T64" fmla="*/ 239 w 256"/>
              <a:gd name="T65" fmla="*/ 153 h 224"/>
              <a:gd name="T66" fmla="*/ 256 w 256"/>
              <a:gd name="T67" fmla="*/ 164 h 224"/>
              <a:gd name="T68" fmla="*/ 249 w 256"/>
              <a:gd name="T69" fmla="*/ 175 h 224"/>
              <a:gd name="T70" fmla="*/ 133 w 256"/>
              <a:gd name="T71" fmla="*/ 223 h 224"/>
              <a:gd name="T72" fmla="*/ 133 w 256"/>
              <a:gd name="T73" fmla="*/ 223 h 224"/>
              <a:gd name="T74" fmla="*/ 123 w 256"/>
              <a:gd name="T75" fmla="*/ 223 h 224"/>
              <a:gd name="T76" fmla="*/ 123 w 256"/>
              <a:gd name="T77" fmla="*/ 223 h 224"/>
              <a:gd name="T78" fmla="*/ 7 w 256"/>
              <a:gd name="T79" fmla="*/ 175 h 224"/>
              <a:gd name="T80" fmla="*/ 0 w 256"/>
              <a:gd name="T81" fmla="*/ 164 h 22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24">
                <a:moveTo>
                  <a:pt x="249" y="123"/>
                </a:moveTo>
                <a:cubicBezTo>
                  <a:pt x="249" y="123"/>
                  <a:pt x="249" y="123"/>
                  <a:pt x="249" y="123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1" y="172"/>
                  <a:pt x="130" y="172"/>
                  <a:pt x="128" y="172"/>
                </a:cubicBezTo>
                <a:cubicBezTo>
                  <a:pt x="126" y="172"/>
                  <a:pt x="125" y="172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7" y="123"/>
                  <a:pt x="7" y="123"/>
                  <a:pt x="7" y="123"/>
                </a:cubicBezTo>
                <a:cubicBezTo>
                  <a:pt x="7" y="123"/>
                  <a:pt x="7" y="123"/>
                  <a:pt x="7" y="123"/>
                </a:cubicBezTo>
                <a:cubicBezTo>
                  <a:pt x="3" y="121"/>
                  <a:pt x="0" y="117"/>
                  <a:pt x="0" y="112"/>
                </a:cubicBezTo>
                <a:cubicBezTo>
                  <a:pt x="0" y="105"/>
                  <a:pt x="5" y="100"/>
                  <a:pt x="12" y="100"/>
                </a:cubicBezTo>
                <a:cubicBezTo>
                  <a:pt x="14" y="100"/>
                  <a:pt x="15" y="100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41" y="100"/>
                  <a:pt x="242" y="100"/>
                  <a:pt x="244" y="100"/>
                </a:cubicBezTo>
                <a:cubicBezTo>
                  <a:pt x="251" y="100"/>
                  <a:pt x="256" y="105"/>
                  <a:pt x="256" y="112"/>
                </a:cubicBezTo>
                <a:cubicBezTo>
                  <a:pt x="256" y="117"/>
                  <a:pt x="253" y="121"/>
                  <a:pt x="249" y="123"/>
                </a:cubicBezTo>
                <a:moveTo>
                  <a:pt x="249" y="71"/>
                </a:moveTo>
                <a:cubicBezTo>
                  <a:pt x="249" y="71"/>
                  <a:pt x="249" y="71"/>
                  <a:pt x="249" y="71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1" y="120"/>
                  <a:pt x="130" y="120"/>
                  <a:pt x="128" y="120"/>
                </a:cubicBezTo>
                <a:cubicBezTo>
                  <a:pt x="126" y="120"/>
                  <a:pt x="125" y="120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3" y="69"/>
                  <a:pt x="0" y="65"/>
                  <a:pt x="0" y="60"/>
                </a:cubicBezTo>
                <a:cubicBezTo>
                  <a:pt x="0" y="55"/>
                  <a:pt x="3" y="51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5" y="0"/>
                  <a:pt x="126" y="0"/>
                  <a:pt x="128" y="0"/>
                </a:cubicBezTo>
                <a:cubicBezTo>
                  <a:pt x="130" y="0"/>
                  <a:pt x="131" y="0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53" y="51"/>
                  <a:pt x="256" y="55"/>
                  <a:pt x="256" y="60"/>
                </a:cubicBezTo>
                <a:cubicBezTo>
                  <a:pt x="256" y="65"/>
                  <a:pt x="253" y="69"/>
                  <a:pt x="249" y="71"/>
                </a:cubicBezTo>
                <a:moveTo>
                  <a:pt x="12" y="152"/>
                </a:moveTo>
                <a:cubicBezTo>
                  <a:pt x="14" y="152"/>
                  <a:pt x="15" y="152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28" y="199"/>
                  <a:pt x="128" y="199"/>
                  <a:pt x="128" y="199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41" y="152"/>
                  <a:pt x="242" y="152"/>
                  <a:pt x="244" y="152"/>
                </a:cubicBezTo>
                <a:cubicBezTo>
                  <a:pt x="251" y="152"/>
                  <a:pt x="256" y="157"/>
                  <a:pt x="256" y="164"/>
                </a:cubicBezTo>
                <a:cubicBezTo>
                  <a:pt x="256" y="169"/>
                  <a:pt x="253" y="173"/>
                  <a:pt x="249" y="175"/>
                </a:cubicBezTo>
                <a:cubicBezTo>
                  <a:pt x="249" y="175"/>
                  <a:pt x="249" y="175"/>
                  <a:pt x="249" y="175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1" y="224"/>
                  <a:pt x="130" y="224"/>
                  <a:pt x="128" y="224"/>
                </a:cubicBezTo>
                <a:cubicBezTo>
                  <a:pt x="126" y="224"/>
                  <a:pt x="125" y="224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7" y="175"/>
                  <a:pt x="7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3" y="173"/>
                  <a:pt x="0" y="169"/>
                  <a:pt x="0" y="164"/>
                </a:cubicBezTo>
                <a:cubicBezTo>
                  <a:pt x="0" y="157"/>
                  <a:pt x="5" y="152"/>
                  <a:pt x="12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70" name="Freeform 14">
            <a:extLst>
              <a:ext uri="{FF2B5EF4-FFF2-40B4-BE49-F238E27FC236}">
                <a16:creationId xmlns:a16="http://schemas.microsoft.com/office/drawing/2014/main" id="{754CFF29-980A-CB41-B6E9-353B1204DF7D}"/>
              </a:ext>
            </a:extLst>
          </p:cNvPr>
          <p:cNvSpPr>
            <a:spLocks noEditPoints="1"/>
          </p:cNvSpPr>
          <p:nvPr/>
        </p:nvSpPr>
        <p:spPr bwMode="auto">
          <a:xfrm>
            <a:off x="1838325" y="4505325"/>
            <a:ext cx="415925" cy="415925"/>
          </a:xfrm>
          <a:custGeom>
            <a:avLst/>
            <a:gdLst>
              <a:gd name="T0" fmla="*/ 128 w 256"/>
              <a:gd name="T1" fmla="*/ 256 h 256"/>
              <a:gd name="T2" fmla="*/ 0 w 256"/>
              <a:gd name="T3" fmla="*/ 128 h 256"/>
              <a:gd name="T4" fmla="*/ 128 w 256"/>
              <a:gd name="T5" fmla="*/ 0 h 256"/>
              <a:gd name="T6" fmla="*/ 256 w 256"/>
              <a:gd name="T7" fmla="*/ 128 h 256"/>
              <a:gd name="T8" fmla="*/ 128 w 256"/>
              <a:gd name="T9" fmla="*/ 256 h 256"/>
              <a:gd name="T10" fmla="*/ 128 w 256"/>
              <a:gd name="T11" fmla="*/ 24 h 256"/>
              <a:gd name="T12" fmla="*/ 24 w 256"/>
              <a:gd name="T13" fmla="*/ 128 h 256"/>
              <a:gd name="T14" fmla="*/ 128 w 256"/>
              <a:gd name="T15" fmla="*/ 232 h 256"/>
              <a:gd name="T16" fmla="*/ 232 w 256"/>
              <a:gd name="T17" fmla="*/ 128 h 256"/>
              <a:gd name="T18" fmla="*/ 128 w 256"/>
              <a:gd name="T19" fmla="*/ 24 h 256"/>
              <a:gd name="T20" fmla="*/ 128 w 256"/>
              <a:gd name="T21" fmla="*/ 204 h 256"/>
              <a:gd name="T22" fmla="*/ 52 w 256"/>
              <a:gd name="T23" fmla="*/ 128 h 256"/>
              <a:gd name="T24" fmla="*/ 128 w 256"/>
              <a:gd name="T25" fmla="*/ 52 h 256"/>
              <a:gd name="T26" fmla="*/ 204 w 256"/>
              <a:gd name="T27" fmla="*/ 128 h 256"/>
              <a:gd name="T28" fmla="*/ 128 w 256"/>
              <a:gd name="T29" fmla="*/ 204 h 256"/>
              <a:gd name="T30" fmla="*/ 128 w 256"/>
              <a:gd name="T31" fmla="*/ 76 h 256"/>
              <a:gd name="T32" fmla="*/ 76 w 256"/>
              <a:gd name="T33" fmla="*/ 128 h 256"/>
              <a:gd name="T34" fmla="*/ 128 w 256"/>
              <a:gd name="T35" fmla="*/ 180 h 256"/>
              <a:gd name="T36" fmla="*/ 180 w 256"/>
              <a:gd name="T37" fmla="*/ 128 h 256"/>
              <a:gd name="T38" fmla="*/ 128 w 256"/>
              <a:gd name="T39" fmla="*/ 76 h 256"/>
              <a:gd name="T40" fmla="*/ 128 w 256"/>
              <a:gd name="T41" fmla="*/ 152 h 256"/>
              <a:gd name="T42" fmla="*/ 104 w 256"/>
              <a:gd name="T43" fmla="*/ 128 h 256"/>
              <a:gd name="T44" fmla="*/ 128 w 256"/>
              <a:gd name="T45" fmla="*/ 104 h 256"/>
              <a:gd name="T46" fmla="*/ 152 w 256"/>
              <a:gd name="T47" fmla="*/ 128 h 256"/>
              <a:gd name="T48" fmla="*/ 128 w 256"/>
              <a:gd name="T49" fmla="*/ 152 h 25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204"/>
                </a:moveTo>
                <a:cubicBezTo>
                  <a:pt x="86" y="204"/>
                  <a:pt x="52" y="170"/>
                  <a:pt x="52" y="128"/>
                </a:cubicBezTo>
                <a:cubicBezTo>
                  <a:pt x="52" y="86"/>
                  <a:pt x="86" y="52"/>
                  <a:pt x="128" y="52"/>
                </a:cubicBezTo>
                <a:cubicBezTo>
                  <a:pt x="170" y="52"/>
                  <a:pt x="204" y="86"/>
                  <a:pt x="204" y="128"/>
                </a:cubicBezTo>
                <a:cubicBezTo>
                  <a:pt x="204" y="170"/>
                  <a:pt x="170" y="204"/>
                  <a:pt x="128" y="204"/>
                </a:cubicBezTo>
                <a:moveTo>
                  <a:pt x="128" y="76"/>
                </a:moveTo>
                <a:cubicBezTo>
                  <a:pt x="99" y="76"/>
                  <a:pt x="76" y="99"/>
                  <a:pt x="76" y="128"/>
                </a:cubicBezTo>
                <a:cubicBezTo>
                  <a:pt x="76" y="157"/>
                  <a:pt x="99" y="180"/>
                  <a:pt x="128" y="180"/>
                </a:cubicBezTo>
                <a:cubicBezTo>
                  <a:pt x="157" y="180"/>
                  <a:pt x="180" y="157"/>
                  <a:pt x="180" y="128"/>
                </a:cubicBezTo>
                <a:cubicBezTo>
                  <a:pt x="180" y="99"/>
                  <a:pt x="157" y="76"/>
                  <a:pt x="128" y="76"/>
                </a:cubicBezTo>
                <a:moveTo>
                  <a:pt x="128" y="152"/>
                </a:moveTo>
                <a:cubicBezTo>
                  <a:pt x="115" y="152"/>
                  <a:pt x="104" y="141"/>
                  <a:pt x="104" y="128"/>
                </a:cubicBezTo>
                <a:cubicBezTo>
                  <a:pt x="104" y="115"/>
                  <a:pt x="115" y="104"/>
                  <a:pt x="128" y="104"/>
                </a:cubicBezTo>
                <a:cubicBezTo>
                  <a:pt x="141" y="104"/>
                  <a:pt x="152" y="115"/>
                  <a:pt x="152" y="128"/>
                </a:cubicBezTo>
                <a:cubicBezTo>
                  <a:pt x="152" y="141"/>
                  <a:pt x="141" y="152"/>
                  <a:pt x="128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71" name="Freeform 15">
            <a:extLst>
              <a:ext uri="{FF2B5EF4-FFF2-40B4-BE49-F238E27FC236}">
                <a16:creationId xmlns:a16="http://schemas.microsoft.com/office/drawing/2014/main" id="{2B820B99-1E9D-EF42-8183-28D3DC0ABC9A}"/>
              </a:ext>
            </a:extLst>
          </p:cNvPr>
          <p:cNvSpPr>
            <a:spLocks noEditPoints="1"/>
          </p:cNvSpPr>
          <p:nvPr/>
        </p:nvSpPr>
        <p:spPr bwMode="auto">
          <a:xfrm>
            <a:off x="1109663" y="4505325"/>
            <a:ext cx="415925" cy="415925"/>
          </a:xfrm>
          <a:custGeom>
            <a:avLst/>
            <a:gdLst>
              <a:gd name="T0" fmla="*/ 212 w 256"/>
              <a:gd name="T1" fmla="*/ 140 h 256"/>
              <a:gd name="T2" fmla="*/ 212 w 256"/>
              <a:gd name="T3" fmla="*/ 116 h 256"/>
              <a:gd name="T4" fmla="*/ 256 w 256"/>
              <a:gd name="T5" fmla="*/ 128 h 256"/>
              <a:gd name="T6" fmla="*/ 220 w 256"/>
              <a:gd name="T7" fmla="*/ 52 h 256"/>
              <a:gd name="T8" fmla="*/ 188 w 256"/>
              <a:gd name="T9" fmla="*/ 80 h 256"/>
              <a:gd name="T10" fmla="*/ 180 w 256"/>
              <a:gd name="T11" fmla="*/ 60 h 256"/>
              <a:gd name="T12" fmla="*/ 212 w 256"/>
              <a:gd name="T13" fmla="*/ 32 h 256"/>
              <a:gd name="T14" fmla="*/ 220 w 256"/>
              <a:gd name="T15" fmla="*/ 52 h 256"/>
              <a:gd name="T16" fmla="*/ 116 w 256"/>
              <a:gd name="T17" fmla="*/ 244 h 256"/>
              <a:gd name="T18" fmla="*/ 128 w 256"/>
              <a:gd name="T19" fmla="*/ 200 h 256"/>
              <a:gd name="T20" fmla="*/ 140 w 256"/>
              <a:gd name="T21" fmla="*/ 244 h 256"/>
              <a:gd name="T22" fmla="*/ 128 w 256"/>
              <a:gd name="T23" fmla="*/ 56 h 256"/>
              <a:gd name="T24" fmla="*/ 116 w 256"/>
              <a:gd name="T25" fmla="*/ 12 h 256"/>
              <a:gd name="T26" fmla="*/ 140 w 256"/>
              <a:gd name="T27" fmla="*/ 12 h 256"/>
              <a:gd name="T28" fmla="*/ 128 w 256"/>
              <a:gd name="T29" fmla="*/ 56 h 256"/>
              <a:gd name="T30" fmla="*/ 52 w 256"/>
              <a:gd name="T31" fmla="*/ 220 h 256"/>
              <a:gd name="T32" fmla="*/ 32 w 256"/>
              <a:gd name="T33" fmla="*/ 212 h 256"/>
              <a:gd name="T34" fmla="*/ 60 w 256"/>
              <a:gd name="T35" fmla="*/ 180 h 256"/>
              <a:gd name="T36" fmla="*/ 80 w 256"/>
              <a:gd name="T37" fmla="*/ 188 h 256"/>
              <a:gd name="T38" fmla="*/ 68 w 256"/>
              <a:gd name="T39" fmla="*/ 80 h 256"/>
              <a:gd name="T40" fmla="*/ 36 w 256"/>
              <a:gd name="T41" fmla="*/ 52 h 256"/>
              <a:gd name="T42" fmla="*/ 44 w 256"/>
              <a:gd name="T43" fmla="*/ 32 h 256"/>
              <a:gd name="T44" fmla="*/ 76 w 256"/>
              <a:gd name="T45" fmla="*/ 60 h 256"/>
              <a:gd name="T46" fmla="*/ 68 w 256"/>
              <a:gd name="T47" fmla="*/ 80 h 256"/>
              <a:gd name="T48" fmla="*/ 44 w 256"/>
              <a:gd name="T49" fmla="*/ 140 h 256"/>
              <a:gd name="T50" fmla="*/ 0 w 256"/>
              <a:gd name="T51" fmla="*/ 128 h 256"/>
              <a:gd name="T52" fmla="*/ 44 w 256"/>
              <a:gd name="T53" fmla="*/ 116 h 256"/>
              <a:gd name="T54" fmla="*/ 188 w 256"/>
              <a:gd name="T55" fmla="*/ 176 h 256"/>
              <a:gd name="T56" fmla="*/ 220 w 256"/>
              <a:gd name="T57" fmla="*/ 204 h 256"/>
              <a:gd name="T58" fmla="*/ 212 w 256"/>
              <a:gd name="T59" fmla="*/ 224 h 256"/>
              <a:gd name="T60" fmla="*/ 180 w 256"/>
              <a:gd name="T61" fmla="*/ 196 h 256"/>
              <a:gd name="T62" fmla="*/ 188 w 256"/>
              <a:gd name="T63" fmla="*/ 176 h 25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0" y="52"/>
                </a:move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06" y="33"/>
                  <a:pt x="209" y="32"/>
                  <a:pt x="212" y="32"/>
                </a:cubicBezTo>
                <a:cubicBezTo>
                  <a:pt x="219" y="32"/>
                  <a:pt x="224" y="37"/>
                  <a:pt x="224" y="44"/>
                </a:cubicBezTo>
                <a:cubicBezTo>
                  <a:pt x="224" y="47"/>
                  <a:pt x="223" y="50"/>
                  <a:pt x="220" y="52"/>
                </a:cubicBezTo>
                <a:moveTo>
                  <a:pt x="128" y="256"/>
                </a:move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52" y="220"/>
                  <a:pt x="52" y="220"/>
                  <a:pt x="52" y="220"/>
                </a:cubicBezTo>
                <a:cubicBezTo>
                  <a:pt x="50" y="223"/>
                  <a:pt x="47" y="224"/>
                  <a:pt x="44" y="224"/>
                </a:cubicBezTo>
                <a:cubicBezTo>
                  <a:pt x="37" y="224"/>
                  <a:pt x="32" y="219"/>
                  <a:pt x="32" y="212"/>
                </a:cubicBezTo>
                <a:cubicBezTo>
                  <a:pt x="32" y="209"/>
                  <a:pt x="33" y="206"/>
                  <a:pt x="36" y="204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36" y="52"/>
                  <a:pt x="36" y="52"/>
                  <a:pt x="36" y="52"/>
                </a:cubicBezTo>
                <a:cubicBezTo>
                  <a:pt x="33" y="50"/>
                  <a:pt x="32" y="47"/>
                  <a:pt x="32" y="44"/>
                </a:cubicBezTo>
                <a:cubicBezTo>
                  <a:pt x="32" y="37"/>
                  <a:pt x="37" y="32"/>
                  <a:pt x="44" y="32"/>
                </a:cubicBezTo>
                <a:cubicBezTo>
                  <a:pt x="47" y="32"/>
                  <a:pt x="50" y="33"/>
                  <a:pt x="52" y="36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56" y="128"/>
                </a:move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51" y="116"/>
                  <a:pt x="56" y="121"/>
                  <a:pt x="56" y="128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3" y="206"/>
                  <a:pt x="224" y="209"/>
                  <a:pt x="224" y="212"/>
                </a:cubicBezTo>
                <a:cubicBezTo>
                  <a:pt x="224" y="219"/>
                  <a:pt x="219" y="224"/>
                  <a:pt x="212" y="224"/>
                </a:cubicBezTo>
                <a:cubicBezTo>
                  <a:pt x="209" y="224"/>
                  <a:pt x="206" y="223"/>
                  <a:pt x="204" y="220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72" name="Freeform 16">
            <a:extLst>
              <a:ext uri="{FF2B5EF4-FFF2-40B4-BE49-F238E27FC236}">
                <a16:creationId xmlns:a16="http://schemas.microsoft.com/office/drawing/2014/main" id="{9AC99F6F-4D1A-FB4A-BB21-88BC62F15D82}"/>
              </a:ext>
            </a:extLst>
          </p:cNvPr>
          <p:cNvSpPr>
            <a:spLocks noEditPoints="1"/>
          </p:cNvSpPr>
          <p:nvPr/>
        </p:nvSpPr>
        <p:spPr bwMode="auto">
          <a:xfrm>
            <a:off x="381000" y="4505325"/>
            <a:ext cx="415925" cy="415925"/>
          </a:xfrm>
          <a:custGeom>
            <a:avLst/>
            <a:gdLst>
              <a:gd name="T0" fmla="*/ 128 w 256"/>
              <a:gd name="T1" fmla="*/ 256 h 256"/>
              <a:gd name="T2" fmla="*/ 0 w 256"/>
              <a:gd name="T3" fmla="*/ 128 h 256"/>
              <a:gd name="T4" fmla="*/ 128 w 256"/>
              <a:gd name="T5" fmla="*/ 0 h 256"/>
              <a:gd name="T6" fmla="*/ 256 w 256"/>
              <a:gd name="T7" fmla="*/ 128 h 256"/>
              <a:gd name="T8" fmla="*/ 128 w 256"/>
              <a:gd name="T9" fmla="*/ 256 h 256"/>
              <a:gd name="T10" fmla="*/ 128 w 256"/>
              <a:gd name="T11" fmla="*/ 24 h 256"/>
              <a:gd name="T12" fmla="*/ 24 w 256"/>
              <a:gd name="T13" fmla="*/ 128 h 256"/>
              <a:gd name="T14" fmla="*/ 128 w 256"/>
              <a:gd name="T15" fmla="*/ 232 h 256"/>
              <a:gd name="T16" fmla="*/ 232 w 256"/>
              <a:gd name="T17" fmla="*/ 128 h 256"/>
              <a:gd name="T18" fmla="*/ 128 w 256"/>
              <a:gd name="T19" fmla="*/ 24 h 256"/>
              <a:gd name="T20" fmla="*/ 128 w 256"/>
              <a:gd name="T21" fmla="*/ 184 h 256"/>
              <a:gd name="T22" fmla="*/ 106 w 256"/>
              <a:gd name="T23" fmla="*/ 149 h 256"/>
              <a:gd name="T24" fmla="*/ 129 w 256"/>
              <a:gd name="T25" fmla="*/ 64 h 256"/>
              <a:gd name="T26" fmla="*/ 150 w 256"/>
              <a:gd name="T27" fmla="*/ 149 h 256"/>
              <a:gd name="T28" fmla="*/ 128 w 256"/>
              <a:gd name="T29" fmla="*/ 184 h 25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184"/>
                </a:moveTo>
                <a:cubicBezTo>
                  <a:pt x="96" y="184"/>
                  <a:pt x="106" y="149"/>
                  <a:pt x="106" y="149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50" y="149"/>
                  <a:pt x="150" y="149"/>
                  <a:pt x="150" y="149"/>
                </a:cubicBezTo>
                <a:cubicBezTo>
                  <a:pt x="160" y="184"/>
                  <a:pt x="128" y="184"/>
                  <a:pt x="128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73" name="Freeform 17">
            <a:extLst>
              <a:ext uri="{FF2B5EF4-FFF2-40B4-BE49-F238E27FC236}">
                <a16:creationId xmlns:a16="http://schemas.microsoft.com/office/drawing/2014/main" id="{832F5B62-1EE4-C245-A3DD-15F86BCF3930}"/>
              </a:ext>
            </a:extLst>
          </p:cNvPr>
          <p:cNvSpPr>
            <a:spLocks noEditPoints="1"/>
          </p:cNvSpPr>
          <p:nvPr/>
        </p:nvSpPr>
        <p:spPr bwMode="auto">
          <a:xfrm>
            <a:off x="8394700" y="3776663"/>
            <a:ext cx="415925" cy="415925"/>
          </a:xfrm>
          <a:custGeom>
            <a:avLst/>
            <a:gdLst>
              <a:gd name="T0" fmla="*/ 212 w 256"/>
              <a:gd name="T1" fmla="*/ 256 h 256"/>
              <a:gd name="T2" fmla="*/ 0 w 256"/>
              <a:gd name="T3" fmla="*/ 44 h 256"/>
              <a:gd name="T4" fmla="*/ 0 w 256"/>
              <a:gd name="T5" fmla="*/ 0 h 256"/>
              <a:gd name="T6" fmla="*/ 256 w 256"/>
              <a:gd name="T7" fmla="*/ 256 h 256"/>
              <a:gd name="T8" fmla="*/ 212 w 256"/>
              <a:gd name="T9" fmla="*/ 256 h 256"/>
              <a:gd name="T10" fmla="*/ 164 w 256"/>
              <a:gd name="T11" fmla="*/ 256 h 256"/>
              <a:gd name="T12" fmla="*/ 120 w 256"/>
              <a:gd name="T13" fmla="*/ 256 h 256"/>
              <a:gd name="T14" fmla="*/ 0 w 256"/>
              <a:gd name="T15" fmla="*/ 136 h 256"/>
              <a:gd name="T16" fmla="*/ 0 w 256"/>
              <a:gd name="T17" fmla="*/ 92 h 256"/>
              <a:gd name="T18" fmla="*/ 164 w 256"/>
              <a:gd name="T19" fmla="*/ 256 h 256"/>
              <a:gd name="T20" fmla="*/ 32 w 256"/>
              <a:gd name="T21" fmla="*/ 192 h 256"/>
              <a:gd name="T22" fmla="*/ 64 w 256"/>
              <a:gd name="T23" fmla="*/ 224 h 256"/>
              <a:gd name="T24" fmla="*/ 32 w 256"/>
              <a:gd name="T25" fmla="*/ 256 h 256"/>
              <a:gd name="T26" fmla="*/ 0 w 256"/>
              <a:gd name="T27" fmla="*/ 224 h 256"/>
              <a:gd name="T28" fmla="*/ 32 w 256"/>
              <a:gd name="T29" fmla="*/ 192 h 25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56" h="256">
                <a:moveTo>
                  <a:pt x="212" y="256"/>
                </a:moveTo>
                <a:cubicBezTo>
                  <a:pt x="212" y="139"/>
                  <a:pt x="117" y="44"/>
                  <a:pt x="0" y="44"/>
                </a:cubicBezTo>
                <a:cubicBezTo>
                  <a:pt x="0" y="0"/>
                  <a:pt x="0" y="0"/>
                  <a:pt x="0" y="0"/>
                </a:cubicBezTo>
                <a:cubicBezTo>
                  <a:pt x="141" y="0"/>
                  <a:pt x="256" y="115"/>
                  <a:pt x="256" y="256"/>
                </a:cubicBezTo>
                <a:lnTo>
                  <a:pt x="212" y="256"/>
                </a:lnTo>
                <a:close/>
                <a:moveTo>
                  <a:pt x="164" y="256"/>
                </a:moveTo>
                <a:cubicBezTo>
                  <a:pt x="120" y="256"/>
                  <a:pt x="120" y="256"/>
                  <a:pt x="120" y="256"/>
                </a:cubicBezTo>
                <a:cubicBezTo>
                  <a:pt x="120" y="190"/>
                  <a:pt x="66" y="136"/>
                  <a:pt x="0" y="136"/>
                </a:cubicBezTo>
                <a:cubicBezTo>
                  <a:pt x="0" y="92"/>
                  <a:pt x="0" y="92"/>
                  <a:pt x="0" y="92"/>
                </a:cubicBezTo>
                <a:cubicBezTo>
                  <a:pt x="91" y="92"/>
                  <a:pt x="164" y="165"/>
                  <a:pt x="164" y="256"/>
                </a:cubicBezTo>
                <a:moveTo>
                  <a:pt x="32" y="192"/>
                </a:moveTo>
                <a:cubicBezTo>
                  <a:pt x="50" y="192"/>
                  <a:pt x="64" y="206"/>
                  <a:pt x="64" y="224"/>
                </a:cubicBezTo>
                <a:cubicBezTo>
                  <a:pt x="64" y="242"/>
                  <a:pt x="50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206"/>
                  <a:pt x="14" y="192"/>
                  <a:pt x="32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74" name="Freeform 18">
            <a:extLst>
              <a:ext uri="{FF2B5EF4-FFF2-40B4-BE49-F238E27FC236}">
                <a16:creationId xmlns:a16="http://schemas.microsoft.com/office/drawing/2014/main" id="{B9A2849F-EFC2-184E-8C86-90E1A938CEA6}"/>
              </a:ext>
            </a:extLst>
          </p:cNvPr>
          <p:cNvSpPr>
            <a:spLocks noEditPoints="1"/>
          </p:cNvSpPr>
          <p:nvPr/>
        </p:nvSpPr>
        <p:spPr bwMode="auto">
          <a:xfrm>
            <a:off x="7685088" y="3795713"/>
            <a:ext cx="377825" cy="377825"/>
          </a:xfrm>
          <a:custGeom>
            <a:avLst/>
            <a:gdLst>
              <a:gd name="T0" fmla="*/ 220 w 232"/>
              <a:gd name="T1" fmla="*/ 84 h 232"/>
              <a:gd name="T2" fmla="*/ 180 w 232"/>
              <a:gd name="T3" fmla="*/ 84 h 232"/>
              <a:gd name="T4" fmla="*/ 165 w 232"/>
              <a:gd name="T5" fmla="*/ 148 h 232"/>
              <a:gd name="T6" fmla="*/ 196 w 232"/>
              <a:gd name="T7" fmla="*/ 148 h 232"/>
              <a:gd name="T8" fmla="*/ 208 w 232"/>
              <a:gd name="T9" fmla="*/ 160 h 232"/>
              <a:gd name="T10" fmla="*/ 196 w 232"/>
              <a:gd name="T11" fmla="*/ 172 h 232"/>
              <a:gd name="T12" fmla="*/ 159 w 232"/>
              <a:gd name="T13" fmla="*/ 172 h 232"/>
              <a:gd name="T14" fmla="*/ 148 w 232"/>
              <a:gd name="T15" fmla="*/ 223 h 232"/>
              <a:gd name="T16" fmla="*/ 136 w 232"/>
              <a:gd name="T17" fmla="*/ 232 h 232"/>
              <a:gd name="T18" fmla="*/ 124 w 232"/>
              <a:gd name="T19" fmla="*/ 220 h 232"/>
              <a:gd name="T20" fmla="*/ 124 w 232"/>
              <a:gd name="T21" fmla="*/ 217 h 232"/>
              <a:gd name="T22" fmla="*/ 135 w 232"/>
              <a:gd name="T23" fmla="*/ 172 h 232"/>
              <a:gd name="T24" fmla="*/ 71 w 232"/>
              <a:gd name="T25" fmla="*/ 172 h 232"/>
              <a:gd name="T26" fmla="*/ 60 w 232"/>
              <a:gd name="T27" fmla="*/ 223 h 232"/>
              <a:gd name="T28" fmla="*/ 48 w 232"/>
              <a:gd name="T29" fmla="*/ 232 h 232"/>
              <a:gd name="T30" fmla="*/ 36 w 232"/>
              <a:gd name="T31" fmla="*/ 220 h 232"/>
              <a:gd name="T32" fmla="*/ 36 w 232"/>
              <a:gd name="T33" fmla="*/ 217 h 232"/>
              <a:gd name="T34" fmla="*/ 47 w 232"/>
              <a:gd name="T35" fmla="*/ 172 h 232"/>
              <a:gd name="T36" fmla="*/ 12 w 232"/>
              <a:gd name="T37" fmla="*/ 172 h 232"/>
              <a:gd name="T38" fmla="*/ 0 w 232"/>
              <a:gd name="T39" fmla="*/ 160 h 232"/>
              <a:gd name="T40" fmla="*/ 12 w 232"/>
              <a:gd name="T41" fmla="*/ 148 h 232"/>
              <a:gd name="T42" fmla="*/ 52 w 232"/>
              <a:gd name="T43" fmla="*/ 148 h 232"/>
              <a:gd name="T44" fmla="*/ 67 w 232"/>
              <a:gd name="T45" fmla="*/ 84 h 232"/>
              <a:gd name="T46" fmla="*/ 36 w 232"/>
              <a:gd name="T47" fmla="*/ 84 h 232"/>
              <a:gd name="T48" fmla="*/ 24 w 232"/>
              <a:gd name="T49" fmla="*/ 72 h 232"/>
              <a:gd name="T50" fmla="*/ 36 w 232"/>
              <a:gd name="T51" fmla="*/ 60 h 232"/>
              <a:gd name="T52" fmla="*/ 73 w 232"/>
              <a:gd name="T53" fmla="*/ 60 h 232"/>
              <a:gd name="T54" fmla="*/ 84 w 232"/>
              <a:gd name="T55" fmla="*/ 9 h 232"/>
              <a:gd name="T56" fmla="*/ 84 w 232"/>
              <a:gd name="T57" fmla="*/ 9 h 232"/>
              <a:gd name="T58" fmla="*/ 96 w 232"/>
              <a:gd name="T59" fmla="*/ 0 h 232"/>
              <a:gd name="T60" fmla="*/ 108 w 232"/>
              <a:gd name="T61" fmla="*/ 12 h 232"/>
              <a:gd name="T62" fmla="*/ 108 w 232"/>
              <a:gd name="T63" fmla="*/ 15 h 232"/>
              <a:gd name="T64" fmla="*/ 97 w 232"/>
              <a:gd name="T65" fmla="*/ 60 h 232"/>
              <a:gd name="T66" fmla="*/ 161 w 232"/>
              <a:gd name="T67" fmla="*/ 60 h 232"/>
              <a:gd name="T68" fmla="*/ 172 w 232"/>
              <a:gd name="T69" fmla="*/ 9 h 232"/>
              <a:gd name="T70" fmla="*/ 172 w 232"/>
              <a:gd name="T71" fmla="*/ 9 h 232"/>
              <a:gd name="T72" fmla="*/ 184 w 232"/>
              <a:gd name="T73" fmla="*/ 0 h 232"/>
              <a:gd name="T74" fmla="*/ 196 w 232"/>
              <a:gd name="T75" fmla="*/ 12 h 232"/>
              <a:gd name="T76" fmla="*/ 196 w 232"/>
              <a:gd name="T77" fmla="*/ 15 h 232"/>
              <a:gd name="T78" fmla="*/ 185 w 232"/>
              <a:gd name="T79" fmla="*/ 60 h 232"/>
              <a:gd name="T80" fmla="*/ 220 w 232"/>
              <a:gd name="T81" fmla="*/ 60 h 232"/>
              <a:gd name="T82" fmla="*/ 232 w 232"/>
              <a:gd name="T83" fmla="*/ 72 h 232"/>
              <a:gd name="T84" fmla="*/ 220 w 232"/>
              <a:gd name="T85" fmla="*/ 84 h 232"/>
              <a:gd name="T86" fmla="*/ 92 w 232"/>
              <a:gd name="T87" fmla="*/ 84 h 232"/>
              <a:gd name="T88" fmla="*/ 77 w 232"/>
              <a:gd name="T89" fmla="*/ 148 h 232"/>
              <a:gd name="T90" fmla="*/ 140 w 232"/>
              <a:gd name="T91" fmla="*/ 148 h 232"/>
              <a:gd name="T92" fmla="*/ 155 w 232"/>
              <a:gd name="T93" fmla="*/ 84 h 232"/>
              <a:gd name="T94" fmla="*/ 92 w 232"/>
              <a:gd name="T95" fmla="*/ 84 h 2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32" h="232">
                <a:moveTo>
                  <a:pt x="220" y="84"/>
                </a:moveTo>
                <a:cubicBezTo>
                  <a:pt x="180" y="84"/>
                  <a:pt x="180" y="84"/>
                  <a:pt x="180" y="84"/>
                </a:cubicBezTo>
                <a:cubicBezTo>
                  <a:pt x="165" y="148"/>
                  <a:pt x="165" y="148"/>
                  <a:pt x="165" y="148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203" y="148"/>
                  <a:pt x="208" y="153"/>
                  <a:pt x="208" y="160"/>
                </a:cubicBezTo>
                <a:cubicBezTo>
                  <a:pt x="208" y="167"/>
                  <a:pt x="203" y="172"/>
                  <a:pt x="196" y="172"/>
                </a:cubicBezTo>
                <a:cubicBezTo>
                  <a:pt x="159" y="172"/>
                  <a:pt x="159" y="172"/>
                  <a:pt x="159" y="172"/>
                </a:cubicBezTo>
                <a:cubicBezTo>
                  <a:pt x="148" y="223"/>
                  <a:pt x="148" y="223"/>
                  <a:pt x="148" y="223"/>
                </a:cubicBezTo>
                <a:cubicBezTo>
                  <a:pt x="146" y="228"/>
                  <a:pt x="142" y="232"/>
                  <a:pt x="136" y="232"/>
                </a:cubicBezTo>
                <a:cubicBezTo>
                  <a:pt x="129" y="232"/>
                  <a:pt x="124" y="227"/>
                  <a:pt x="124" y="220"/>
                </a:cubicBezTo>
                <a:cubicBezTo>
                  <a:pt x="124" y="219"/>
                  <a:pt x="124" y="218"/>
                  <a:pt x="124" y="217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60" y="223"/>
                  <a:pt x="60" y="223"/>
                  <a:pt x="60" y="223"/>
                </a:cubicBezTo>
                <a:cubicBezTo>
                  <a:pt x="58" y="228"/>
                  <a:pt x="54" y="232"/>
                  <a:pt x="48" y="232"/>
                </a:cubicBezTo>
                <a:cubicBezTo>
                  <a:pt x="41" y="232"/>
                  <a:pt x="36" y="227"/>
                  <a:pt x="36" y="220"/>
                </a:cubicBezTo>
                <a:cubicBezTo>
                  <a:pt x="36" y="219"/>
                  <a:pt x="36" y="218"/>
                  <a:pt x="36" y="217"/>
                </a:cubicBezTo>
                <a:cubicBezTo>
                  <a:pt x="47" y="172"/>
                  <a:pt x="47" y="172"/>
                  <a:pt x="47" y="172"/>
                </a:cubicBezTo>
                <a:cubicBezTo>
                  <a:pt x="12" y="172"/>
                  <a:pt x="12" y="172"/>
                  <a:pt x="12" y="172"/>
                </a:cubicBezTo>
                <a:cubicBezTo>
                  <a:pt x="5" y="172"/>
                  <a:pt x="0" y="167"/>
                  <a:pt x="0" y="160"/>
                </a:cubicBezTo>
                <a:cubicBezTo>
                  <a:pt x="0" y="153"/>
                  <a:pt x="5" y="148"/>
                  <a:pt x="12" y="148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29" y="84"/>
                  <a:pt x="24" y="79"/>
                  <a:pt x="24" y="72"/>
                </a:cubicBezTo>
                <a:cubicBezTo>
                  <a:pt x="24" y="65"/>
                  <a:pt x="29" y="60"/>
                  <a:pt x="36" y="60"/>
                </a:cubicBezTo>
                <a:cubicBezTo>
                  <a:pt x="73" y="60"/>
                  <a:pt x="73" y="60"/>
                  <a:pt x="73" y="60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6" y="4"/>
                  <a:pt x="90" y="0"/>
                  <a:pt x="96" y="0"/>
                </a:cubicBezTo>
                <a:cubicBezTo>
                  <a:pt x="103" y="0"/>
                  <a:pt x="108" y="5"/>
                  <a:pt x="108" y="12"/>
                </a:cubicBezTo>
                <a:cubicBezTo>
                  <a:pt x="108" y="13"/>
                  <a:pt x="108" y="14"/>
                  <a:pt x="108" y="15"/>
                </a:cubicBezTo>
                <a:cubicBezTo>
                  <a:pt x="97" y="60"/>
                  <a:pt x="97" y="60"/>
                  <a:pt x="97" y="60"/>
                </a:cubicBezTo>
                <a:cubicBezTo>
                  <a:pt x="161" y="60"/>
                  <a:pt x="161" y="60"/>
                  <a:pt x="161" y="60"/>
                </a:cubicBezTo>
                <a:cubicBezTo>
                  <a:pt x="172" y="9"/>
                  <a:pt x="172" y="9"/>
                  <a:pt x="172" y="9"/>
                </a:cubicBezTo>
                <a:cubicBezTo>
                  <a:pt x="172" y="9"/>
                  <a:pt x="172" y="9"/>
                  <a:pt x="172" y="9"/>
                </a:cubicBezTo>
                <a:cubicBezTo>
                  <a:pt x="174" y="4"/>
                  <a:pt x="178" y="0"/>
                  <a:pt x="184" y="0"/>
                </a:cubicBezTo>
                <a:cubicBezTo>
                  <a:pt x="191" y="0"/>
                  <a:pt x="196" y="5"/>
                  <a:pt x="196" y="12"/>
                </a:cubicBezTo>
                <a:cubicBezTo>
                  <a:pt x="196" y="13"/>
                  <a:pt x="196" y="14"/>
                  <a:pt x="196" y="15"/>
                </a:cubicBezTo>
                <a:cubicBezTo>
                  <a:pt x="185" y="60"/>
                  <a:pt x="185" y="60"/>
                  <a:pt x="185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7" y="60"/>
                  <a:pt x="232" y="65"/>
                  <a:pt x="232" y="72"/>
                </a:cubicBezTo>
                <a:cubicBezTo>
                  <a:pt x="232" y="79"/>
                  <a:pt x="227" y="84"/>
                  <a:pt x="220" y="84"/>
                </a:cubicBezTo>
                <a:moveTo>
                  <a:pt x="92" y="84"/>
                </a:moveTo>
                <a:cubicBezTo>
                  <a:pt x="77" y="148"/>
                  <a:pt x="77" y="148"/>
                  <a:pt x="77" y="148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55" y="84"/>
                  <a:pt x="155" y="84"/>
                  <a:pt x="155" y="84"/>
                </a:cubicBezTo>
                <a:lnTo>
                  <a:pt x="92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75" name="Freeform 19">
            <a:extLst>
              <a:ext uri="{FF2B5EF4-FFF2-40B4-BE49-F238E27FC236}">
                <a16:creationId xmlns:a16="http://schemas.microsoft.com/office/drawing/2014/main" id="{EA9FDF64-DCBE-8D48-A411-ACF325180876}"/>
              </a:ext>
            </a:extLst>
          </p:cNvPr>
          <p:cNvSpPr>
            <a:spLocks noEditPoints="1"/>
          </p:cNvSpPr>
          <p:nvPr/>
        </p:nvSpPr>
        <p:spPr bwMode="auto">
          <a:xfrm>
            <a:off x="6937375" y="3814763"/>
            <a:ext cx="415925" cy="338137"/>
          </a:xfrm>
          <a:custGeom>
            <a:avLst/>
            <a:gdLst>
              <a:gd name="T0" fmla="*/ 244 w 256"/>
              <a:gd name="T1" fmla="*/ 208 h 208"/>
              <a:gd name="T2" fmla="*/ 12 w 256"/>
              <a:gd name="T3" fmla="*/ 208 h 208"/>
              <a:gd name="T4" fmla="*/ 0 w 256"/>
              <a:gd name="T5" fmla="*/ 196 h 208"/>
              <a:gd name="T6" fmla="*/ 0 w 256"/>
              <a:gd name="T7" fmla="*/ 12 h 208"/>
              <a:gd name="T8" fmla="*/ 12 w 256"/>
              <a:gd name="T9" fmla="*/ 0 h 208"/>
              <a:gd name="T10" fmla="*/ 244 w 256"/>
              <a:gd name="T11" fmla="*/ 0 h 208"/>
              <a:gd name="T12" fmla="*/ 256 w 256"/>
              <a:gd name="T13" fmla="*/ 12 h 208"/>
              <a:gd name="T14" fmla="*/ 256 w 256"/>
              <a:gd name="T15" fmla="*/ 196 h 208"/>
              <a:gd name="T16" fmla="*/ 244 w 256"/>
              <a:gd name="T17" fmla="*/ 208 h 208"/>
              <a:gd name="T18" fmla="*/ 84 w 256"/>
              <a:gd name="T19" fmla="*/ 24 h 208"/>
              <a:gd name="T20" fmla="*/ 24 w 256"/>
              <a:gd name="T21" fmla="*/ 24 h 208"/>
              <a:gd name="T22" fmla="*/ 24 w 256"/>
              <a:gd name="T23" fmla="*/ 184 h 208"/>
              <a:gd name="T24" fmla="*/ 84 w 256"/>
              <a:gd name="T25" fmla="*/ 184 h 208"/>
              <a:gd name="T26" fmla="*/ 84 w 256"/>
              <a:gd name="T27" fmla="*/ 24 h 208"/>
              <a:gd name="T28" fmla="*/ 96 w 256"/>
              <a:gd name="T29" fmla="*/ 184 h 208"/>
              <a:gd name="T30" fmla="*/ 160 w 256"/>
              <a:gd name="T31" fmla="*/ 184 h 208"/>
              <a:gd name="T32" fmla="*/ 160 w 256"/>
              <a:gd name="T33" fmla="*/ 24 h 208"/>
              <a:gd name="T34" fmla="*/ 96 w 256"/>
              <a:gd name="T35" fmla="*/ 24 h 208"/>
              <a:gd name="T36" fmla="*/ 96 w 256"/>
              <a:gd name="T37" fmla="*/ 184 h 208"/>
              <a:gd name="T38" fmla="*/ 232 w 256"/>
              <a:gd name="T39" fmla="*/ 24 h 208"/>
              <a:gd name="T40" fmla="*/ 172 w 256"/>
              <a:gd name="T41" fmla="*/ 24 h 208"/>
              <a:gd name="T42" fmla="*/ 172 w 256"/>
              <a:gd name="T43" fmla="*/ 184 h 208"/>
              <a:gd name="T44" fmla="*/ 232 w 256"/>
              <a:gd name="T45" fmla="*/ 184 h 208"/>
              <a:gd name="T46" fmla="*/ 232 w 256"/>
              <a:gd name="T47" fmla="*/ 24 h 20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8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84" y="184"/>
                  <a:pt x="84" y="184"/>
                  <a:pt x="84" y="184"/>
                </a:cubicBezTo>
                <a:lnTo>
                  <a:pt x="84" y="24"/>
                </a:lnTo>
                <a:close/>
                <a:moveTo>
                  <a:pt x="96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96" y="24"/>
                  <a:pt x="96" y="24"/>
                  <a:pt x="96" y="24"/>
                </a:cubicBezTo>
                <a:lnTo>
                  <a:pt x="96" y="184"/>
                </a:lnTo>
                <a:close/>
                <a:moveTo>
                  <a:pt x="232" y="24"/>
                </a:moveTo>
                <a:cubicBezTo>
                  <a:pt x="172" y="24"/>
                  <a:pt x="172" y="24"/>
                  <a:pt x="172" y="2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232" y="184"/>
                  <a:pt x="232" y="184"/>
                  <a:pt x="232" y="184"/>
                </a:cubicBezTo>
                <a:lnTo>
                  <a:pt x="232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76" name="Freeform 20">
            <a:extLst>
              <a:ext uri="{FF2B5EF4-FFF2-40B4-BE49-F238E27FC236}">
                <a16:creationId xmlns:a16="http://schemas.microsoft.com/office/drawing/2014/main" id="{3DAF6B09-1798-4748-9FF5-3859697D27B6}"/>
              </a:ext>
            </a:extLst>
          </p:cNvPr>
          <p:cNvSpPr>
            <a:spLocks noEditPoints="1"/>
          </p:cNvSpPr>
          <p:nvPr/>
        </p:nvSpPr>
        <p:spPr bwMode="auto">
          <a:xfrm>
            <a:off x="6221413" y="3786188"/>
            <a:ext cx="398462" cy="400050"/>
          </a:xfrm>
          <a:custGeom>
            <a:avLst/>
            <a:gdLst>
              <a:gd name="T0" fmla="*/ 241 w 245"/>
              <a:gd name="T1" fmla="*/ 39 h 246"/>
              <a:gd name="T2" fmla="*/ 215 w 245"/>
              <a:gd name="T3" fmla="*/ 64 h 246"/>
              <a:gd name="T4" fmla="*/ 182 w 245"/>
              <a:gd name="T5" fmla="*/ 30 h 246"/>
              <a:gd name="T6" fmla="*/ 207 w 245"/>
              <a:gd name="T7" fmla="*/ 5 h 246"/>
              <a:gd name="T8" fmla="*/ 224 w 245"/>
              <a:gd name="T9" fmla="*/ 5 h 246"/>
              <a:gd name="T10" fmla="*/ 241 w 245"/>
              <a:gd name="T11" fmla="*/ 22 h 246"/>
              <a:gd name="T12" fmla="*/ 241 w 245"/>
              <a:gd name="T13" fmla="*/ 39 h 246"/>
              <a:gd name="T14" fmla="*/ 63 w 245"/>
              <a:gd name="T15" fmla="*/ 148 h 246"/>
              <a:gd name="T16" fmla="*/ 97 w 245"/>
              <a:gd name="T17" fmla="*/ 182 h 246"/>
              <a:gd name="T18" fmla="*/ 52 w 245"/>
              <a:gd name="T19" fmla="*/ 193 h 246"/>
              <a:gd name="T20" fmla="*/ 63 w 245"/>
              <a:gd name="T21" fmla="*/ 148 h 246"/>
              <a:gd name="T22" fmla="*/ 207 w 245"/>
              <a:gd name="T23" fmla="*/ 73 h 246"/>
              <a:gd name="T24" fmla="*/ 106 w 245"/>
              <a:gd name="T25" fmla="*/ 174 h 246"/>
              <a:gd name="T26" fmla="*/ 72 w 245"/>
              <a:gd name="T27" fmla="*/ 140 h 246"/>
              <a:gd name="T28" fmla="*/ 173 w 245"/>
              <a:gd name="T29" fmla="*/ 39 h 246"/>
              <a:gd name="T30" fmla="*/ 207 w 245"/>
              <a:gd name="T31" fmla="*/ 73 h 246"/>
              <a:gd name="T32" fmla="*/ 24 w 245"/>
              <a:gd name="T33" fmla="*/ 38 h 246"/>
              <a:gd name="T34" fmla="*/ 24 w 245"/>
              <a:gd name="T35" fmla="*/ 222 h 246"/>
              <a:gd name="T36" fmla="*/ 208 w 245"/>
              <a:gd name="T37" fmla="*/ 222 h 246"/>
              <a:gd name="T38" fmla="*/ 208 w 245"/>
              <a:gd name="T39" fmla="*/ 89 h 246"/>
              <a:gd name="T40" fmla="*/ 232 w 245"/>
              <a:gd name="T41" fmla="*/ 65 h 246"/>
              <a:gd name="T42" fmla="*/ 232 w 245"/>
              <a:gd name="T43" fmla="*/ 234 h 246"/>
              <a:gd name="T44" fmla="*/ 220 w 245"/>
              <a:gd name="T45" fmla="*/ 246 h 246"/>
              <a:gd name="T46" fmla="*/ 12 w 245"/>
              <a:gd name="T47" fmla="*/ 246 h 246"/>
              <a:gd name="T48" fmla="*/ 0 w 245"/>
              <a:gd name="T49" fmla="*/ 234 h 246"/>
              <a:gd name="T50" fmla="*/ 0 w 245"/>
              <a:gd name="T51" fmla="*/ 26 h 246"/>
              <a:gd name="T52" fmla="*/ 12 w 245"/>
              <a:gd name="T53" fmla="*/ 14 h 246"/>
              <a:gd name="T54" fmla="*/ 181 w 245"/>
              <a:gd name="T55" fmla="*/ 14 h 246"/>
              <a:gd name="T56" fmla="*/ 157 w 245"/>
              <a:gd name="T57" fmla="*/ 38 h 246"/>
              <a:gd name="T58" fmla="*/ 24 w 245"/>
              <a:gd name="T59" fmla="*/ 38 h 24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45" h="246">
                <a:moveTo>
                  <a:pt x="241" y="39"/>
                </a:moveTo>
                <a:cubicBezTo>
                  <a:pt x="215" y="64"/>
                  <a:pt x="215" y="64"/>
                  <a:pt x="215" y="64"/>
                </a:cubicBezTo>
                <a:cubicBezTo>
                  <a:pt x="182" y="30"/>
                  <a:pt x="182" y="30"/>
                  <a:pt x="182" y="30"/>
                </a:cubicBezTo>
                <a:cubicBezTo>
                  <a:pt x="207" y="5"/>
                  <a:pt x="207" y="5"/>
                  <a:pt x="207" y="5"/>
                </a:cubicBezTo>
                <a:cubicBezTo>
                  <a:pt x="212" y="0"/>
                  <a:pt x="219" y="0"/>
                  <a:pt x="224" y="5"/>
                </a:cubicBezTo>
                <a:cubicBezTo>
                  <a:pt x="241" y="22"/>
                  <a:pt x="241" y="22"/>
                  <a:pt x="241" y="22"/>
                </a:cubicBezTo>
                <a:cubicBezTo>
                  <a:pt x="245" y="27"/>
                  <a:pt x="245" y="34"/>
                  <a:pt x="241" y="39"/>
                </a:cubicBezTo>
                <a:moveTo>
                  <a:pt x="63" y="148"/>
                </a:moveTo>
                <a:cubicBezTo>
                  <a:pt x="97" y="182"/>
                  <a:pt x="97" y="182"/>
                  <a:pt x="97" y="182"/>
                </a:cubicBezTo>
                <a:cubicBezTo>
                  <a:pt x="52" y="193"/>
                  <a:pt x="52" y="193"/>
                  <a:pt x="52" y="193"/>
                </a:cubicBezTo>
                <a:lnTo>
                  <a:pt x="63" y="148"/>
                </a:lnTo>
                <a:close/>
                <a:moveTo>
                  <a:pt x="207" y="73"/>
                </a:moveTo>
                <a:cubicBezTo>
                  <a:pt x="106" y="174"/>
                  <a:pt x="106" y="174"/>
                  <a:pt x="106" y="174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173" y="39"/>
                  <a:pt x="173" y="39"/>
                  <a:pt x="173" y="39"/>
                </a:cubicBezTo>
                <a:lnTo>
                  <a:pt x="207" y="73"/>
                </a:lnTo>
                <a:close/>
                <a:moveTo>
                  <a:pt x="24" y="38"/>
                </a:moveTo>
                <a:cubicBezTo>
                  <a:pt x="24" y="222"/>
                  <a:pt x="24" y="222"/>
                  <a:pt x="24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234"/>
                  <a:pt x="232" y="234"/>
                  <a:pt x="232" y="234"/>
                </a:cubicBezTo>
                <a:cubicBezTo>
                  <a:pt x="232" y="241"/>
                  <a:pt x="227" y="246"/>
                  <a:pt x="220" y="246"/>
                </a:cubicBezTo>
                <a:cubicBezTo>
                  <a:pt x="12" y="246"/>
                  <a:pt x="12" y="246"/>
                  <a:pt x="12" y="246"/>
                </a:cubicBezTo>
                <a:cubicBezTo>
                  <a:pt x="5" y="246"/>
                  <a:pt x="0" y="241"/>
                  <a:pt x="0" y="23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9"/>
                  <a:pt x="5" y="14"/>
                  <a:pt x="12" y="14"/>
                </a:cubicBezTo>
                <a:cubicBezTo>
                  <a:pt x="181" y="14"/>
                  <a:pt x="181" y="14"/>
                  <a:pt x="181" y="14"/>
                </a:cubicBezTo>
                <a:cubicBezTo>
                  <a:pt x="157" y="38"/>
                  <a:pt x="157" y="38"/>
                  <a:pt x="157" y="38"/>
                </a:cubicBezTo>
                <a:lnTo>
                  <a:pt x="24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77" name="Freeform 21">
            <a:extLst>
              <a:ext uri="{FF2B5EF4-FFF2-40B4-BE49-F238E27FC236}">
                <a16:creationId xmlns:a16="http://schemas.microsoft.com/office/drawing/2014/main" id="{AD68199E-9B4B-6A41-A0BD-509CEE7D19ED}"/>
              </a:ext>
            </a:extLst>
          </p:cNvPr>
          <p:cNvSpPr>
            <a:spLocks noEditPoints="1"/>
          </p:cNvSpPr>
          <p:nvPr/>
        </p:nvSpPr>
        <p:spPr bwMode="auto">
          <a:xfrm>
            <a:off x="5480050" y="3786188"/>
            <a:ext cx="415925" cy="393700"/>
          </a:xfrm>
          <a:custGeom>
            <a:avLst/>
            <a:gdLst>
              <a:gd name="T0" fmla="*/ 244 w 256"/>
              <a:gd name="T1" fmla="*/ 242 h 242"/>
              <a:gd name="T2" fmla="*/ 12 w 256"/>
              <a:gd name="T3" fmla="*/ 242 h 242"/>
              <a:gd name="T4" fmla="*/ 0 w 256"/>
              <a:gd name="T5" fmla="*/ 230 h 242"/>
              <a:gd name="T6" fmla="*/ 12 w 256"/>
              <a:gd name="T7" fmla="*/ 218 h 242"/>
              <a:gd name="T8" fmla="*/ 244 w 256"/>
              <a:gd name="T9" fmla="*/ 218 h 242"/>
              <a:gd name="T10" fmla="*/ 256 w 256"/>
              <a:gd name="T11" fmla="*/ 230 h 242"/>
              <a:gd name="T12" fmla="*/ 244 w 256"/>
              <a:gd name="T13" fmla="*/ 242 h 242"/>
              <a:gd name="T14" fmla="*/ 195 w 256"/>
              <a:gd name="T15" fmla="*/ 64 h 242"/>
              <a:gd name="T16" fmla="*/ 162 w 256"/>
              <a:gd name="T17" fmla="*/ 30 h 242"/>
              <a:gd name="T18" fmla="*/ 187 w 256"/>
              <a:gd name="T19" fmla="*/ 5 h 242"/>
              <a:gd name="T20" fmla="*/ 204 w 256"/>
              <a:gd name="T21" fmla="*/ 5 h 242"/>
              <a:gd name="T22" fmla="*/ 221 w 256"/>
              <a:gd name="T23" fmla="*/ 22 h 242"/>
              <a:gd name="T24" fmla="*/ 221 w 256"/>
              <a:gd name="T25" fmla="*/ 39 h 242"/>
              <a:gd name="T26" fmla="*/ 195 w 256"/>
              <a:gd name="T27" fmla="*/ 64 h 242"/>
              <a:gd name="T28" fmla="*/ 86 w 256"/>
              <a:gd name="T29" fmla="*/ 174 h 242"/>
              <a:gd name="T30" fmla="*/ 52 w 256"/>
              <a:gd name="T31" fmla="*/ 140 h 242"/>
              <a:gd name="T32" fmla="*/ 153 w 256"/>
              <a:gd name="T33" fmla="*/ 39 h 242"/>
              <a:gd name="T34" fmla="*/ 187 w 256"/>
              <a:gd name="T35" fmla="*/ 73 h 242"/>
              <a:gd name="T36" fmla="*/ 86 w 256"/>
              <a:gd name="T37" fmla="*/ 174 h 242"/>
              <a:gd name="T38" fmla="*/ 32 w 256"/>
              <a:gd name="T39" fmla="*/ 193 h 242"/>
              <a:gd name="T40" fmla="*/ 43 w 256"/>
              <a:gd name="T41" fmla="*/ 148 h 242"/>
              <a:gd name="T42" fmla="*/ 77 w 256"/>
              <a:gd name="T43" fmla="*/ 182 h 242"/>
              <a:gd name="T44" fmla="*/ 32 w 256"/>
              <a:gd name="T45" fmla="*/ 193 h 24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56" h="242">
                <a:moveTo>
                  <a:pt x="244" y="242"/>
                </a:moveTo>
                <a:cubicBezTo>
                  <a:pt x="12" y="242"/>
                  <a:pt x="12" y="242"/>
                  <a:pt x="12" y="242"/>
                </a:cubicBezTo>
                <a:cubicBezTo>
                  <a:pt x="5" y="242"/>
                  <a:pt x="0" y="237"/>
                  <a:pt x="0" y="230"/>
                </a:cubicBezTo>
                <a:cubicBezTo>
                  <a:pt x="0" y="223"/>
                  <a:pt x="5" y="218"/>
                  <a:pt x="12" y="218"/>
                </a:cubicBezTo>
                <a:cubicBezTo>
                  <a:pt x="244" y="218"/>
                  <a:pt x="244" y="218"/>
                  <a:pt x="244" y="218"/>
                </a:cubicBezTo>
                <a:cubicBezTo>
                  <a:pt x="251" y="218"/>
                  <a:pt x="256" y="223"/>
                  <a:pt x="256" y="230"/>
                </a:cubicBezTo>
                <a:cubicBezTo>
                  <a:pt x="256" y="237"/>
                  <a:pt x="251" y="242"/>
                  <a:pt x="244" y="242"/>
                </a:cubicBezTo>
                <a:moveTo>
                  <a:pt x="195" y="64"/>
                </a:moveTo>
                <a:cubicBezTo>
                  <a:pt x="162" y="30"/>
                  <a:pt x="162" y="30"/>
                  <a:pt x="162" y="30"/>
                </a:cubicBezTo>
                <a:cubicBezTo>
                  <a:pt x="187" y="5"/>
                  <a:pt x="187" y="5"/>
                  <a:pt x="187" y="5"/>
                </a:cubicBezTo>
                <a:cubicBezTo>
                  <a:pt x="192" y="0"/>
                  <a:pt x="199" y="0"/>
                  <a:pt x="204" y="5"/>
                </a:cubicBezTo>
                <a:cubicBezTo>
                  <a:pt x="221" y="22"/>
                  <a:pt x="221" y="22"/>
                  <a:pt x="221" y="22"/>
                </a:cubicBezTo>
                <a:cubicBezTo>
                  <a:pt x="225" y="27"/>
                  <a:pt x="225" y="34"/>
                  <a:pt x="221" y="39"/>
                </a:cubicBezTo>
                <a:lnTo>
                  <a:pt x="195" y="64"/>
                </a:lnTo>
                <a:close/>
                <a:moveTo>
                  <a:pt x="86" y="174"/>
                </a:moveTo>
                <a:cubicBezTo>
                  <a:pt x="52" y="140"/>
                  <a:pt x="52" y="140"/>
                  <a:pt x="52" y="140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87" y="73"/>
                  <a:pt x="187" y="73"/>
                  <a:pt x="187" y="73"/>
                </a:cubicBezTo>
                <a:lnTo>
                  <a:pt x="86" y="174"/>
                </a:lnTo>
                <a:close/>
                <a:moveTo>
                  <a:pt x="32" y="193"/>
                </a:moveTo>
                <a:cubicBezTo>
                  <a:pt x="43" y="148"/>
                  <a:pt x="43" y="148"/>
                  <a:pt x="43" y="148"/>
                </a:cubicBezTo>
                <a:cubicBezTo>
                  <a:pt x="77" y="182"/>
                  <a:pt x="77" y="182"/>
                  <a:pt x="77" y="182"/>
                </a:cubicBezTo>
                <a:lnTo>
                  <a:pt x="32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78" name="Freeform 22">
            <a:extLst>
              <a:ext uri="{FF2B5EF4-FFF2-40B4-BE49-F238E27FC236}">
                <a16:creationId xmlns:a16="http://schemas.microsoft.com/office/drawing/2014/main" id="{CB1E8EC0-893F-5440-ABF3-4844BD1CA7D8}"/>
              </a:ext>
            </a:extLst>
          </p:cNvPr>
          <p:cNvSpPr>
            <a:spLocks noEditPoints="1"/>
          </p:cNvSpPr>
          <p:nvPr/>
        </p:nvSpPr>
        <p:spPr bwMode="auto">
          <a:xfrm>
            <a:off x="4803775" y="3824288"/>
            <a:ext cx="314325" cy="314325"/>
          </a:xfrm>
          <a:custGeom>
            <a:avLst/>
            <a:gdLst>
              <a:gd name="T0" fmla="*/ 20 w 193"/>
              <a:gd name="T1" fmla="*/ 140 h 193"/>
              <a:gd name="T2" fmla="*/ 121 w 193"/>
              <a:gd name="T3" fmla="*/ 39 h 193"/>
              <a:gd name="T4" fmla="*/ 155 w 193"/>
              <a:gd name="T5" fmla="*/ 73 h 193"/>
              <a:gd name="T6" fmla="*/ 54 w 193"/>
              <a:gd name="T7" fmla="*/ 174 h 193"/>
              <a:gd name="T8" fmla="*/ 20 w 193"/>
              <a:gd name="T9" fmla="*/ 140 h 193"/>
              <a:gd name="T10" fmla="*/ 155 w 193"/>
              <a:gd name="T11" fmla="*/ 5 h 193"/>
              <a:gd name="T12" fmla="*/ 172 w 193"/>
              <a:gd name="T13" fmla="*/ 5 h 193"/>
              <a:gd name="T14" fmla="*/ 189 w 193"/>
              <a:gd name="T15" fmla="*/ 22 h 193"/>
              <a:gd name="T16" fmla="*/ 189 w 193"/>
              <a:gd name="T17" fmla="*/ 39 h 193"/>
              <a:gd name="T18" fmla="*/ 163 w 193"/>
              <a:gd name="T19" fmla="*/ 64 h 193"/>
              <a:gd name="T20" fmla="*/ 130 w 193"/>
              <a:gd name="T21" fmla="*/ 30 h 193"/>
              <a:gd name="T22" fmla="*/ 155 w 193"/>
              <a:gd name="T23" fmla="*/ 5 h 193"/>
              <a:gd name="T24" fmla="*/ 0 w 193"/>
              <a:gd name="T25" fmla="*/ 193 h 193"/>
              <a:gd name="T26" fmla="*/ 11 w 193"/>
              <a:gd name="T27" fmla="*/ 148 h 193"/>
              <a:gd name="T28" fmla="*/ 45 w 193"/>
              <a:gd name="T29" fmla="*/ 182 h 193"/>
              <a:gd name="T30" fmla="*/ 0 w 193"/>
              <a:gd name="T31" fmla="*/ 193 h 19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93" h="193">
                <a:moveTo>
                  <a:pt x="20" y="140"/>
                </a:moveTo>
                <a:cubicBezTo>
                  <a:pt x="121" y="39"/>
                  <a:pt x="121" y="39"/>
                  <a:pt x="121" y="39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54" y="174"/>
                  <a:pt x="54" y="174"/>
                  <a:pt x="54" y="174"/>
                </a:cubicBezTo>
                <a:lnTo>
                  <a:pt x="20" y="140"/>
                </a:lnTo>
                <a:close/>
                <a:moveTo>
                  <a:pt x="155" y="5"/>
                </a:moveTo>
                <a:cubicBezTo>
                  <a:pt x="160" y="0"/>
                  <a:pt x="167" y="0"/>
                  <a:pt x="172" y="5"/>
                </a:cubicBezTo>
                <a:cubicBezTo>
                  <a:pt x="189" y="22"/>
                  <a:pt x="189" y="22"/>
                  <a:pt x="189" y="22"/>
                </a:cubicBezTo>
                <a:cubicBezTo>
                  <a:pt x="193" y="27"/>
                  <a:pt x="193" y="34"/>
                  <a:pt x="189" y="39"/>
                </a:cubicBezTo>
                <a:cubicBezTo>
                  <a:pt x="163" y="64"/>
                  <a:pt x="163" y="64"/>
                  <a:pt x="163" y="64"/>
                </a:cubicBezTo>
                <a:cubicBezTo>
                  <a:pt x="130" y="30"/>
                  <a:pt x="130" y="30"/>
                  <a:pt x="130" y="30"/>
                </a:cubicBezTo>
                <a:lnTo>
                  <a:pt x="155" y="5"/>
                </a:lnTo>
                <a:close/>
                <a:moveTo>
                  <a:pt x="0" y="193"/>
                </a:moveTo>
                <a:cubicBezTo>
                  <a:pt x="11" y="148"/>
                  <a:pt x="11" y="148"/>
                  <a:pt x="11" y="148"/>
                </a:cubicBezTo>
                <a:cubicBezTo>
                  <a:pt x="45" y="182"/>
                  <a:pt x="45" y="182"/>
                  <a:pt x="45" y="182"/>
                </a:cubicBezTo>
                <a:lnTo>
                  <a:pt x="0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79" name="Freeform 23">
            <a:extLst>
              <a:ext uri="{FF2B5EF4-FFF2-40B4-BE49-F238E27FC236}">
                <a16:creationId xmlns:a16="http://schemas.microsoft.com/office/drawing/2014/main" id="{C3DCCD07-233D-3044-A55B-AC45FA211250}"/>
              </a:ext>
            </a:extLst>
          </p:cNvPr>
          <p:cNvSpPr>
            <a:spLocks noEditPoints="1"/>
          </p:cNvSpPr>
          <p:nvPr/>
        </p:nvSpPr>
        <p:spPr bwMode="auto">
          <a:xfrm>
            <a:off x="4022725" y="3776663"/>
            <a:ext cx="417513" cy="415925"/>
          </a:xfrm>
          <a:custGeom>
            <a:avLst/>
            <a:gdLst>
              <a:gd name="T0" fmla="*/ 252 w 256"/>
              <a:gd name="T1" fmla="*/ 20 h 256"/>
              <a:gd name="T2" fmla="*/ 213 w 256"/>
              <a:gd name="T3" fmla="*/ 60 h 256"/>
              <a:gd name="T4" fmla="*/ 232 w 256"/>
              <a:gd name="T5" fmla="*/ 60 h 256"/>
              <a:gd name="T6" fmla="*/ 244 w 256"/>
              <a:gd name="T7" fmla="*/ 72 h 256"/>
              <a:gd name="T8" fmla="*/ 232 w 256"/>
              <a:gd name="T9" fmla="*/ 84 h 256"/>
              <a:gd name="T10" fmla="*/ 184 w 256"/>
              <a:gd name="T11" fmla="*/ 84 h 256"/>
              <a:gd name="T12" fmla="*/ 172 w 256"/>
              <a:gd name="T13" fmla="*/ 72 h 256"/>
              <a:gd name="T14" fmla="*/ 172 w 256"/>
              <a:gd name="T15" fmla="*/ 24 h 256"/>
              <a:gd name="T16" fmla="*/ 184 w 256"/>
              <a:gd name="T17" fmla="*/ 12 h 256"/>
              <a:gd name="T18" fmla="*/ 196 w 256"/>
              <a:gd name="T19" fmla="*/ 24 h 256"/>
              <a:gd name="T20" fmla="*/ 196 w 256"/>
              <a:gd name="T21" fmla="*/ 43 h 256"/>
              <a:gd name="T22" fmla="*/ 236 w 256"/>
              <a:gd name="T23" fmla="*/ 4 h 256"/>
              <a:gd name="T24" fmla="*/ 244 w 256"/>
              <a:gd name="T25" fmla="*/ 0 h 256"/>
              <a:gd name="T26" fmla="*/ 256 w 256"/>
              <a:gd name="T27" fmla="*/ 12 h 256"/>
              <a:gd name="T28" fmla="*/ 252 w 256"/>
              <a:gd name="T29" fmla="*/ 20 h 256"/>
              <a:gd name="T30" fmla="*/ 128 w 256"/>
              <a:gd name="T31" fmla="*/ 164 h 256"/>
              <a:gd name="T32" fmla="*/ 92 w 256"/>
              <a:gd name="T33" fmla="*/ 128 h 256"/>
              <a:gd name="T34" fmla="*/ 128 w 256"/>
              <a:gd name="T35" fmla="*/ 92 h 256"/>
              <a:gd name="T36" fmla="*/ 164 w 256"/>
              <a:gd name="T37" fmla="*/ 128 h 256"/>
              <a:gd name="T38" fmla="*/ 128 w 256"/>
              <a:gd name="T39" fmla="*/ 164 h 256"/>
              <a:gd name="T40" fmla="*/ 72 w 256"/>
              <a:gd name="T41" fmla="*/ 244 h 256"/>
              <a:gd name="T42" fmla="*/ 60 w 256"/>
              <a:gd name="T43" fmla="*/ 232 h 256"/>
              <a:gd name="T44" fmla="*/ 60 w 256"/>
              <a:gd name="T45" fmla="*/ 213 h 256"/>
              <a:gd name="T46" fmla="*/ 20 w 256"/>
              <a:gd name="T47" fmla="*/ 252 h 256"/>
              <a:gd name="T48" fmla="*/ 12 w 256"/>
              <a:gd name="T49" fmla="*/ 256 h 256"/>
              <a:gd name="T50" fmla="*/ 0 w 256"/>
              <a:gd name="T51" fmla="*/ 244 h 256"/>
              <a:gd name="T52" fmla="*/ 4 w 256"/>
              <a:gd name="T53" fmla="*/ 236 h 256"/>
              <a:gd name="T54" fmla="*/ 43 w 256"/>
              <a:gd name="T55" fmla="*/ 196 h 256"/>
              <a:gd name="T56" fmla="*/ 24 w 256"/>
              <a:gd name="T57" fmla="*/ 196 h 256"/>
              <a:gd name="T58" fmla="*/ 12 w 256"/>
              <a:gd name="T59" fmla="*/ 184 h 256"/>
              <a:gd name="T60" fmla="*/ 24 w 256"/>
              <a:gd name="T61" fmla="*/ 172 h 256"/>
              <a:gd name="T62" fmla="*/ 72 w 256"/>
              <a:gd name="T63" fmla="*/ 172 h 256"/>
              <a:gd name="T64" fmla="*/ 84 w 256"/>
              <a:gd name="T65" fmla="*/ 184 h 256"/>
              <a:gd name="T66" fmla="*/ 84 w 256"/>
              <a:gd name="T67" fmla="*/ 232 h 256"/>
              <a:gd name="T68" fmla="*/ 72 w 256"/>
              <a:gd name="T69" fmla="*/ 244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13" y="60"/>
                  <a:pt x="213" y="60"/>
                  <a:pt x="213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9" y="60"/>
                  <a:pt x="244" y="65"/>
                  <a:pt x="244" y="72"/>
                </a:cubicBezTo>
                <a:cubicBezTo>
                  <a:pt x="244" y="79"/>
                  <a:pt x="239" y="84"/>
                  <a:pt x="232" y="84"/>
                </a:cubicBezTo>
                <a:cubicBezTo>
                  <a:pt x="184" y="84"/>
                  <a:pt x="184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2" y="17"/>
                  <a:pt x="177" y="12"/>
                  <a:pt x="184" y="12"/>
                </a:cubicBezTo>
                <a:cubicBezTo>
                  <a:pt x="191" y="12"/>
                  <a:pt x="196" y="17"/>
                  <a:pt x="196" y="24"/>
                </a:cubicBezTo>
                <a:cubicBezTo>
                  <a:pt x="196" y="43"/>
                  <a:pt x="196" y="43"/>
                  <a:pt x="196" y="43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72" y="244"/>
                </a:moveTo>
                <a:cubicBezTo>
                  <a:pt x="65" y="244"/>
                  <a:pt x="60" y="239"/>
                  <a:pt x="60" y="23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20" y="252"/>
                  <a:pt x="20" y="252"/>
                  <a:pt x="20" y="252"/>
                </a:cubicBezTo>
                <a:cubicBezTo>
                  <a:pt x="18" y="255"/>
                  <a:pt x="15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41"/>
                  <a:pt x="1" y="238"/>
                  <a:pt x="4" y="236"/>
                </a:cubicBezTo>
                <a:cubicBezTo>
                  <a:pt x="43" y="196"/>
                  <a:pt x="43" y="196"/>
                  <a:pt x="43" y="196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7" y="196"/>
                  <a:pt x="12" y="191"/>
                  <a:pt x="12" y="184"/>
                </a:cubicBezTo>
                <a:cubicBezTo>
                  <a:pt x="12" y="177"/>
                  <a:pt x="17" y="172"/>
                  <a:pt x="24" y="172"/>
                </a:cubicBez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39"/>
                  <a:pt x="79" y="244"/>
                  <a:pt x="72" y="2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80" name="Freeform 24">
            <a:extLst>
              <a:ext uri="{FF2B5EF4-FFF2-40B4-BE49-F238E27FC236}">
                <a16:creationId xmlns:a16="http://schemas.microsoft.com/office/drawing/2014/main" id="{FB999664-4A24-6E4C-908C-FA575B9649AB}"/>
              </a:ext>
            </a:extLst>
          </p:cNvPr>
          <p:cNvSpPr>
            <a:spLocks noEditPoints="1"/>
          </p:cNvSpPr>
          <p:nvPr/>
        </p:nvSpPr>
        <p:spPr bwMode="auto">
          <a:xfrm>
            <a:off x="3295650" y="3776663"/>
            <a:ext cx="415925" cy="415925"/>
          </a:xfrm>
          <a:custGeom>
            <a:avLst/>
            <a:gdLst>
              <a:gd name="T0" fmla="*/ 244 w 256"/>
              <a:gd name="T1" fmla="*/ 72 h 256"/>
              <a:gd name="T2" fmla="*/ 232 w 256"/>
              <a:gd name="T3" fmla="*/ 60 h 256"/>
              <a:gd name="T4" fmla="*/ 232 w 256"/>
              <a:gd name="T5" fmla="*/ 41 h 256"/>
              <a:gd name="T6" fmla="*/ 192 w 256"/>
              <a:gd name="T7" fmla="*/ 80 h 256"/>
              <a:gd name="T8" fmla="*/ 184 w 256"/>
              <a:gd name="T9" fmla="*/ 84 h 256"/>
              <a:gd name="T10" fmla="*/ 172 w 256"/>
              <a:gd name="T11" fmla="*/ 72 h 256"/>
              <a:gd name="T12" fmla="*/ 176 w 256"/>
              <a:gd name="T13" fmla="*/ 64 h 256"/>
              <a:gd name="T14" fmla="*/ 215 w 256"/>
              <a:gd name="T15" fmla="*/ 24 h 256"/>
              <a:gd name="T16" fmla="*/ 196 w 256"/>
              <a:gd name="T17" fmla="*/ 24 h 256"/>
              <a:gd name="T18" fmla="*/ 184 w 256"/>
              <a:gd name="T19" fmla="*/ 12 h 256"/>
              <a:gd name="T20" fmla="*/ 196 w 256"/>
              <a:gd name="T21" fmla="*/ 0 h 256"/>
              <a:gd name="T22" fmla="*/ 244 w 256"/>
              <a:gd name="T23" fmla="*/ 0 h 256"/>
              <a:gd name="T24" fmla="*/ 256 w 256"/>
              <a:gd name="T25" fmla="*/ 12 h 256"/>
              <a:gd name="T26" fmla="*/ 256 w 256"/>
              <a:gd name="T27" fmla="*/ 60 h 256"/>
              <a:gd name="T28" fmla="*/ 244 w 256"/>
              <a:gd name="T29" fmla="*/ 72 h 256"/>
              <a:gd name="T30" fmla="*/ 128 w 256"/>
              <a:gd name="T31" fmla="*/ 164 h 256"/>
              <a:gd name="T32" fmla="*/ 92 w 256"/>
              <a:gd name="T33" fmla="*/ 128 h 256"/>
              <a:gd name="T34" fmla="*/ 128 w 256"/>
              <a:gd name="T35" fmla="*/ 92 h 256"/>
              <a:gd name="T36" fmla="*/ 164 w 256"/>
              <a:gd name="T37" fmla="*/ 128 h 256"/>
              <a:gd name="T38" fmla="*/ 128 w 256"/>
              <a:gd name="T39" fmla="*/ 164 h 256"/>
              <a:gd name="T40" fmla="*/ 41 w 256"/>
              <a:gd name="T41" fmla="*/ 232 h 256"/>
              <a:gd name="T42" fmla="*/ 60 w 256"/>
              <a:gd name="T43" fmla="*/ 232 h 256"/>
              <a:gd name="T44" fmla="*/ 72 w 256"/>
              <a:gd name="T45" fmla="*/ 244 h 256"/>
              <a:gd name="T46" fmla="*/ 60 w 256"/>
              <a:gd name="T47" fmla="*/ 256 h 256"/>
              <a:gd name="T48" fmla="*/ 12 w 256"/>
              <a:gd name="T49" fmla="*/ 256 h 256"/>
              <a:gd name="T50" fmla="*/ 0 w 256"/>
              <a:gd name="T51" fmla="*/ 244 h 256"/>
              <a:gd name="T52" fmla="*/ 0 w 256"/>
              <a:gd name="T53" fmla="*/ 196 h 256"/>
              <a:gd name="T54" fmla="*/ 12 w 256"/>
              <a:gd name="T55" fmla="*/ 184 h 256"/>
              <a:gd name="T56" fmla="*/ 24 w 256"/>
              <a:gd name="T57" fmla="*/ 196 h 256"/>
              <a:gd name="T58" fmla="*/ 24 w 256"/>
              <a:gd name="T59" fmla="*/ 215 h 256"/>
              <a:gd name="T60" fmla="*/ 64 w 256"/>
              <a:gd name="T61" fmla="*/ 176 h 256"/>
              <a:gd name="T62" fmla="*/ 72 w 256"/>
              <a:gd name="T63" fmla="*/ 172 h 256"/>
              <a:gd name="T64" fmla="*/ 84 w 256"/>
              <a:gd name="T65" fmla="*/ 184 h 256"/>
              <a:gd name="T66" fmla="*/ 80 w 256"/>
              <a:gd name="T67" fmla="*/ 192 h 256"/>
              <a:gd name="T68" fmla="*/ 41 w 256"/>
              <a:gd name="T69" fmla="*/ 232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92" y="80"/>
                  <a:pt x="192" y="80"/>
                  <a:pt x="192" y="80"/>
                </a:cubicBezTo>
                <a:cubicBezTo>
                  <a:pt x="190" y="83"/>
                  <a:pt x="187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69"/>
                  <a:pt x="173" y="66"/>
                  <a:pt x="176" y="64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41" y="232"/>
                </a:move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15"/>
                  <a:pt x="24" y="215"/>
                  <a:pt x="24" y="215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6" y="173"/>
                  <a:pt x="69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187"/>
                  <a:pt x="83" y="190"/>
                  <a:pt x="80" y="192"/>
                </a:cubicBezTo>
                <a:lnTo>
                  <a:pt x="41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81" name="Freeform 25">
            <a:extLst>
              <a:ext uri="{FF2B5EF4-FFF2-40B4-BE49-F238E27FC236}">
                <a16:creationId xmlns:a16="http://schemas.microsoft.com/office/drawing/2014/main" id="{699F314A-F2A1-8547-AEB7-32AE5DAC115E}"/>
              </a:ext>
            </a:extLst>
          </p:cNvPr>
          <p:cNvSpPr>
            <a:spLocks noEditPoints="1"/>
          </p:cNvSpPr>
          <p:nvPr/>
        </p:nvSpPr>
        <p:spPr bwMode="auto">
          <a:xfrm>
            <a:off x="2586038" y="3795713"/>
            <a:ext cx="377825" cy="377825"/>
          </a:xfrm>
          <a:custGeom>
            <a:avLst/>
            <a:gdLst>
              <a:gd name="T0" fmla="*/ 228 w 232"/>
              <a:gd name="T1" fmla="*/ 20 h 232"/>
              <a:gd name="T2" fmla="*/ 169 w 232"/>
              <a:gd name="T3" fmla="*/ 80 h 232"/>
              <a:gd name="T4" fmla="*/ 188 w 232"/>
              <a:gd name="T5" fmla="*/ 80 h 232"/>
              <a:gd name="T6" fmla="*/ 200 w 232"/>
              <a:gd name="T7" fmla="*/ 92 h 232"/>
              <a:gd name="T8" fmla="*/ 188 w 232"/>
              <a:gd name="T9" fmla="*/ 104 h 232"/>
              <a:gd name="T10" fmla="*/ 140 w 232"/>
              <a:gd name="T11" fmla="*/ 104 h 232"/>
              <a:gd name="T12" fmla="*/ 128 w 232"/>
              <a:gd name="T13" fmla="*/ 92 h 232"/>
              <a:gd name="T14" fmla="*/ 128 w 232"/>
              <a:gd name="T15" fmla="*/ 44 h 232"/>
              <a:gd name="T16" fmla="*/ 140 w 232"/>
              <a:gd name="T17" fmla="*/ 32 h 232"/>
              <a:gd name="T18" fmla="*/ 152 w 232"/>
              <a:gd name="T19" fmla="*/ 44 h 232"/>
              <a:gd name="T20" fmla="*/ 152 w 232"/>
              <a:gd name="T21" fmla="*/ 63 h 232"/>
              <a:gd name="T22" fmla="*/ 212 w 232"/>
              <a:gd name="T23" fmla="*/ 4 h 232"/>
              <a:gd name="T24" fmla="*/ 220 w 232"/>
              <a:gd name="T25" fmla="*/ 0 h 232"/>
              <a:gd name="T26" fmla="*/ 232 w 232"/>
              <a:gd name="T27" fmla="*/ 12 h 232"/>
              <a:gd name="T28" fmla="*/ 228 w 232"/>
              <a:gd name="T29" fmla="*/ 20 h 232"/>
              <a:gd name="T30" fmla="*/ 92 w 232"/>
              <a:gd name="T31" fmla="*/ 200 h 232"/>
              <a:gd name="T32" fmla="*/ 80 w 232"/>
              <a:gd name="T33" fmla="*/ 188 h 232"/>
              <a:gd name="T34" fmla="*/ 80 w 232"/>
              <a:gd name="T35" fmla="*/ 169 h 232"/>
              <a:gd name="T36" fmla="*/ 20 w 232"/>
              <a:gd name="T37" fmla="*/ 228 h 232"/>
              <a:gd name="T38" fmla="*/ 12 w 232"/>
              <a:gd name="T39" fmla="*/ 232 h 232"/>
              <a:gd name="T40" fmla="*/ 0 w 232"/>
              <a:gd name="T41" fmla="*/ 220 h 232"/>
              <a:gd name="T42" fmla="*/ 4 w 232"/>
              <a:gd name="T43" fmla="*/ 212 h 232"/>
              <a:gd name="T44" fmla="*/ 63 w 232"/>
              <a:gd name="T45" fmla="*/ 152 h 232"/>
              <a:gd name="T46" fmla="*/ 44 w 232"/>
              <a:gd name="T47" fmla="*/ 152 h 232"/>
              <a:gd name="T48" fmla="*/ 32 w 232"/>
              <a:gd name="T49" fmla="*/ 140 h 232"/>
              <a:gd name="T50" fmla="*/ 44 w 232"/>
              <a:gd name="T51" fmla="*/ 128 h 232"/>
              <a:gd name="T52" fmla="*/ 92 w 232"/>
              <a:gd name="T53" fmla="*/ 128 h 232"/>
              <a:gd name="T54" fmla="*/ 104 w 232"/>
              <a:gd name="T55" fmla="*/ 140 h 232"/>
              <a:gd name="T56" fmla="*/ 104 w 232"/>
              <a:gd name="T57" fmla="*/ 188 h 232"/>
              <a:gd name="T58" fmla="*/ 92 w 232"/>
              <a:gd name="T59" fmla="*/ 200 h 23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32" h="232">
                <a:moveTo>
                  <a:pt x="228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4"/>
                  <a:pt x="212" y="4"/>
                  <a:pt x="212" y="4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8" y="20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4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82" name="Freeform 26">
            <a:extLst>
              <a:ext uri="{FF2B5EF4-FFF2-40B4-BE49-F238E27FC236}">
                <a16:creationId xmlns:a16="http://schemas.microsoft.com/office/drawing/2014/main" id="{26B31C2F-861C-6046-8922-9331F713F338}"/>
              </a:ext>
            </a:extLst>
          </p:cNvPr>
          <p:cNvSpPr>
            <a:spLocks noEditPoints="1"/>
          </p:cNvSpPr>
          <p:nvPr/>
        </p:nvSpPr>
        <p:spPr bwMode="auto">
          <a:xfrm>
            <a:off x="1857375" y="3795713"/>
            <a:ext cx="377825" cy="377825"/>
          </a:xfrm>
          <a:custGeom>
            <a:avLst/>
            <a:gdLst>
              <a:gd name="T0" fmla="*/ 232 w 232"/>
              <a:gd name="T1" fmla="*/ 60 h 232"/>
              <a:gd name="T2" fmla="*/ 232 w 232"/>
              <a:gd name="T3" fmla="*/ 60 h 232"/>
              <a:gd name="T4" fmla="*/ 220 w 232"/>
              <a:gd name="T5" fmla="*/ 72 h 232"/>
              <a:gd name="T6" fmla="*/ 208 w 232"/>
              <a:gd name="T7" fmla="*/ 60 h 232"/>
              <a:gd name="T8" fmla="*/ 208 w 232"/>
              <a:gd name="T9" fmla="*/ 41 h 232"/>
              <a:gd name="T10" fmla="*/ 148 w 232"/>
              <a:gd name="T11" fmla="*/ 100 h 232"/>
              <a:gd name="T12" fmla="*/ 140 w 232"/>
              <a:gd name="T13" fmla="*/ 104 h 232"/>
              <a:gd name="T14" fmla="*/ 128 w 232"/>
              <a:gd name="T15" fmla="*/ 92 h 232"/>
              <a:gd name="T16" fmla="*/ 132 w 232"/>
              <a:gd name="T17" fmla="*/ 84 h 232"/>
              <a:gd name="T18" fmla="*/ 191 w 232"/>
              <a:gd name="T19" fmla="*/ 24 h 232"/>
              <a:gd name="T20" fmla="*/ 172 w 232"/>
              <a:gd name="T21" fmla="*/ 24 h 232"/>
              <a:gd name="T22" fmla="*/ 160 w 232"/>
              <a:gd name="T23" fmla="*/ 12 h 232"/>
              <a:gd name="T24" fmla="*/ 172 w 232"/>
              <a:gd name="T25" fmla="*/ 0 h 232"/>
              <a:gd name="T26" fmla="*/ 220 w 232"/>
              <a:gd name="T27" fmla="*/ 0 h 232"/>
              <a:gd name="T28" fmla="*/ 232 w 232"/>
              <a:gd name="T29" fmla="*/ 12 h 232"/>
              <a:gd name="T30" fmla="*/ 232 w 232"/>
              <a:gd name="T31" fmla="*/ 60 h 232"/>
              <a:gd name="T32" fmla="*/ 100 w 232"/>
              <a:gd name="T33" fmla="*/ 148 h 232"/>
              <a:gd name="T34" fmla="*/ 41 w 232"/>
              <a:gd name="T35" fmla="*/ 208 h 232"/>
              <a:gd name="T36" fmla="*/ 60 w 232"/>
              <a:gd name="T37" fmla="*/ 208 h 232"/>
              <a:gd name="T38" fmla="*/ 72 w 232"/>
              <a:gd name="T39" fmla="*/ 220 h 232"/>
              <a:gd name="T40" fmla="*/ 60 w 232"/>
              <a:gd name="T41" fmla="*/ 232 h 232"/>
              <a:gd name="T42" fmla="*/ 12 w 232"/>
              <a:gd name="T43" fmla="*/ 232 h 232"/>
              <a:gd name="T44" fmla="*/ 0 w 232"/>
              <a:gd name="T45" fmla="*/ 220 h 232"/>
              <a:gd name="T46" fmla="*/ 0 w 232"/>
              <a:gd name="T47" fmla="*/ 172 h 232"/>
              <a:gd name="T48" fmla="*/ 12 w 232"/>
              <a:gd name="T49" fmla="*/ 160 h 232"/>
              <a:gd name="T50" fmla="*/ 24 w 232"/>
              <a:gd name="T51" fmla="*/ 172 h 232"/>
              <a:gd name="T52" fmla="*/ 24 w 232"/>
              <a:gd name="T53" fmla="*/ 191 h 232"/>
              <a:gd name="T54" fmla="*/ 84 w 232"/>
              <a:gd name="T55" fmla="*/ 132 h 232"/>
              <a:gd name="T56" fmla="*/ 92 w 232"/>
              <a:gd name="T57" fmla="*/ 128 h 232"/>
              <a:gd name="T58" fmla="*/ 104 w 232"/>
              <a:gd name="T59" fmla="*/ 140 h 232"/>
              <a:gd name="T60" fmla="*/ 100 w 232"/>
              <a:gd name="T61" fmla="*/ 148 h 23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32" h="232">
                <a:moveTo>
                  <a:pt x="232" y="60"/>
                </a:move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2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lnTo>
                  <a:pt x="232" y="60"/>
                </a:lnTo>
                <a:close/>
                <a:moveTo>
                  <a:pt x="100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0" y="1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83" name="Freeform 27">
            <a:extLst>
              <a:ext uri="{FF2B5EF4-FFF2-40B4-BE49-F238E27FC236}">
                <a16:creationId xmlns:a16="http://schemas.microsoft.com/office/drawing/2014/main" id="{A7D38D11-81F2-544C-9685-C0C0A0C0D50E}"/>
              </a:ext>
            </a:extLst>
          </p:cNvPr>
          <p:cNvSpPr>
            <a:spLocks noEditPoints="1"/>
          </p:cNvSpPr>
          <p:nvPr/>
        </p:nvSpPr>
        <p:spPr bwMode="auto">
          <a:xfrm>
            <a:off x="1109663" y="3776663"/>
            <a:ext cx="415925" cy="415925"/>
          </a:xfrm>
          <a:custGeom>
            <a:avLst/>
            <a:gdLst>
              <a:gd name="T0" fmla="*/ 222 w 256"/>
              <a:gd name="T1" fmla="*/ 154 h 256"/>
              <a:gd name="T2" fmla="*/ 213 w 256"/>
              <a:gd name="T3" fmla="*/ 176 h 256"/>
              <a:gd name="T4" fmla="*/ 221 w 256"/>
              <a:gd name="T5" fmla="*/ 215 h 256"/>
              <a:gd name="T6" fmla="*/ 215 w 256"/>
              <a:gd name="T7" fmla="*/ 222 h 256"/>
              <a:gd name="T8" fmla="*/ 176 w 256"/>
              <a:gd name="T9" fmla="*/ 212 h 256"/>
              <a:gd name="T10" fmla="*/ 152 w 256"/>
              <a:gd name="T11" fmla="*/ 222 h 256"/>
              <a:gd name="T12" fmla="*/ 154 w 256"/>
              <a:gd name="T13" fmla="*/ 222 h 256"/>
              <a:gd name="T14" fmla="*/ 131 w 256"/>
              <a:gd name="T15" fmla="*/ 256 h 256"/>
              <a:gd name="T16" fmla="*/ 125 w 256"/>
              <a:gd name="T17" fmla="*/ 256 h 256"/>
              <a:gd name="T18" fmla="*/ 102 w 256"/>
              <a:gd name="T19" fmla="*/ 221 h 256"/>
              <a:gd name="T20" fmla="*/ 79 w 256"/>
              <a:gd name="T21" fmla="*/ 211 h 256"/>
              <a:gd name="T22" fmla="*/ 80 w 256"/>
              <a:gd name="T23" fmla="*/ 213 h 256"/>
              <a:gd name="T24" fmla="*/ 40 w 256"/>
              <a:gd name="T25" fmla="*/ 221 h 256"/>
              <a:gd name="T26" fmla="*/ 35 w 256"/>
              <a:gd name="T27" fmla="*/ 216 h 256"/>
              <a:gd name="T28" fmla="*/ 44 w 256"/>
              <a:gd name="T29" fmla="*/ 175 h 256"/>
              <a:gd name="T30" fmla="*/ 35 w 256"/>
              <a:gd name="T31" fmla="*/ 154 h 256"/>
              <a:gd name="T32" fmla="*/ 0 w 256"/>
              <a:gd name="T33" fmla="*/ 131 h 256"/>
              <a:gd name="T34" fmla="*/ 0 w 256"/>
              <a:gd name="T35" fmla="*/ 125 h 256"/>
              <a:gd name="T36" fmla="*/ 35 w 256"/>
              <a:gd name="T37" fmla="*/ 102 h 256"/>
              <a:gd name="T38" fmla="*/ 44 w 256"/>
              <a:gd name="T39" fmla="*/ 80 h 256"/>
              <a:gd name="T40" fmla="*/ 34 w 256"/>
              <a:gd name="T41" fmla="*/ 40 h 256"/>
              <a:gd name="T42" fmla="*/ 40 w 256"/>
              <a:gd name="T43" fmla="*/ 35 h 256"/>
              <a:gd name="T44" fmla="*/ 80 w 256"/>
              <a:gd name="T45" fmla="*/ 43 h 256"/>
              <a:gd name="T46" fmla="*/ 102 w 256"/>
              <a:gd name="T47" fmla="*/ 34 h 256"/>
              <a:gd name="T48" fmla="*/ 125 w 256"/>
              <a:gd name="T49" fmla="*/ 0 h 256"/>
              <a:gd name="T50" fmla="*/ 131 w 256"/>
              <a:gd name="T51" fmla="*/ 0 h 256"/>
              <a:gd name="T52" fmla="*/ 154 w 256"/>
              <a:gd name="T53" fmla="*/ 34 h 256"/>
              <a:gd name="T54" fmla="*/ 176 w 256"/>
              <a:gd name="T55" fmla="*/ 43 h 256"/>
              <a:gd name="T56" fmla="*/ 216 w 256"/>
              <a:gd name="T57" fmla="*/ 34 h 256"/>
              <a:gd name="T58" fmla="*/ 222 w 256"/>
              <a:gd name="T59" fmla="*/ 40 h 256"/>
              <a:gd name="T60" fmla="*/ 213 w 256"/>
              <a:gd name="T61" fmla="*/ 80 h 256"/>
              <a:gd name="T62" fmla="*/ 222 w 256"/>
              <a:gd name="T63" fmla="*/ 102 h 256"/>
              <a:gd name="T64" fmla="*/ 256 w 256"/>
              <a:gd name="T65" fmla="*/ 125 h 256"/>
              <a:gd name="T66" fmla="*/ 256 w 256"/>
              <a:gd name="T67" fmla="*/ 131 h 256"/>
              <a:gd name="T68" fmla="*/ 222 w 256"/>
              <a:gd name="T69" fmla="*/ 154 h 256"/>
              <a:gd name="T70" fmla="*/ 128 w 256"/>
              <a:gd name="T71" fmla="*/ 56 h 256"/>
              <a:gd name="T72" fmla="*/ 56 w 256"/>
              <a:gd name="T73" fmla="*/ 128 h 256"/>
              <a:gd name="T74" fmla="*/ 128 w 256"/>
              <a:gd name="T75" fmla="*/ 200 h 256"/>
              <a:gd name="T76" fmla="*/ 200 w 256"/>
              <a:gd name="T77" fmla="*/ 128 h 256"/>
              <a:gd name="T78" fmla="*/ 128 w 256"/>
              <a:gd name="T79" fmla="*/ 56 h 256"/>
              <a:gd name="T80" fmla="*/ 128 w 256"/>
              <a:gd name="T81" fmla="*/ 176 h 256"/>
              <a:gd name="T82" fmla="*/ 80 w 256"/>
              <a:gd name="T83" fmla="*/ 128 h 256"/>
              <a:gd name="T84" fmla="*/ 128 w 256"/>
              <a:gd name="T85" fmla="*/ 80 h 256"/>
              <a:gd name="T86" fmla="*/ 176 w 256"/>
              <a:gd name="T87" fmla="*/ 128 h 256"/>
              <a:gd name="T88" fmla="*/ 128 w 256"/>
              <a:gd name="T89" fmla="*/ 176 h 256"/>
              <a:gd name="T90" fmla="*/ 128 w 256"/>
              <a:gd name="T91" fmla="*/ 104 h 256"/>
              <a:gd name="T92" fmla="*/ 104 w 256"/>
              <a:gd name="T93" fmla="*/ 128 h 256"/>
              <a:gd name="T94" fmla="*/ 128 w 256"/>
              <a:gd name="T95" fmla="*/ 152 h 256"/>
              <a:gd name="T96" fmla="*/ 152 w 256"/>
              <a:gd name="T97" fmla="*/ 128 h 256"/>
              <a:gd name="T98" fmla="*/ 128 w 256"/>
              <a:gd name="T99" fmla="*/ 104 h 25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56" h="256">
                <a:moveTo>
                  <a:pt x="222" y="154"/>
                </a:moveTo>
                <a:cubicBezTo>
                  <a:pt x="220" y="162"/>
                  <a:pt x="217" y="169"/>
                  <a:pt x="213" y="176"/>
                </a:cubicBezTo>
                <a:cubicBezTo>
                  <a:pt x="213" y="177"/>
                  <a:pt x="234" y="203"/>
                  <a:pt x="221" y="215"/>
                </a:cubicBezTo>
                <a:cubicBezTo>
                  <a:pt x="215" y="222"/>
                  <a:pt x="215" y="222"/>
                  <a:pt x="215" y="222"/>
                </a:cubicBezTo>
                <a:cubicBezTo>
                  <a:pt x="205" y="231"/>
                  <a:pt x="182" y="216"/>
                  <a:pt x="176" y="212"/>
                </a:cubicBezTo>
                <a:cubicBezTo>
                  <a:pt x="169" y="217"/>
                  <a:pt x="161" y="220"/>
                  <a:pt x="152" y="222"/>
                </a:cubicBezTo>
                <a:cubicBezTo>
                  <a:pt x="154" y="222"/>
                  <a:pt x="154" y="222"/>
                  <a:pt x="154" y="222"/>
                </a:cubicBezTo>
                <a:cubicBezTo>
                  <a:pt x="154" y="222"/>
                  <a:pt x="150" y="256"/>
                  <a:pt x="131" y="256"/>
                </a:cubicBezTo>
                <a:cubicBezTo>
                  <a:pt x="125" y="256"/>
                  <a:pt x="125" y="256"/>
                  <a:pt x="125" y="256"/>
                </a:cubicBezTo>
                <a:cubicBezTo>
                  <a:pt x="111" y="256"/>
                  <a:pt x="103" y="227"/>
                  <a:pt x="102" y="221"/>
                </a:cubicBezTo>
                <a:cubicBezTo>
                  <a:pt x="94" y="219"/>
                  <a:pt x="86" y="216"/>
                  <a:pt x="79" y="211"/>
                </a:cubicBezTo>
                <a:cubicBezTo>
                  <a:pt x="80" y="213"/>
                  <a:pt x="80" y="213"/>
                  <a:pt x="80" y="213"/>
                </a:cubicBezTo>
                <a:cubicBezTo>
                  <a:pt x="80" y="213"/>
                  <a:pt x="53" y="234"/>
                  <a:pt x="40" y="221"/>
                </a:cubicBezTo>
                <a:cubicBezTo>
                  <a:pt x="35" y="216"/>
                  <a:pt x="35" y="216"/>
                  <a:pt x="35" y="216"/>
                </a:cubicBezTo>
                <a:cubicBezTo>
                  <a:pt x="25" y="206"/>
                  <a:pt x="41" y="180"/>
                  <a:pt x="44" y="175"/>
                </a:cubicBezTo>
                <a:cubicBezTo>
                  <a:pt x="40" y="169"/>
                  <a:pt x="37" y="162"/>
                  <a:pt x="35" y="154"/>
                </a:cubicBezTo>
                <a:cubicBezTo>
                  <a:pt x="29" y="153"/>
                  <a:pt x="0" y="145"/>
                  <a:pt x="0" y="131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08"/>
                  <a:pt x="28" y="103"/>
                  <a:pt x="35" y="102"/>
                </a:cubicBezTo>
                <a:cubicBezTo>
                  <a:pt x="37" y="94"/>
                  <a:pt x="40" y="87"/>
                  <a:pt x="44" y="80"/>
                </a:cubicBezTo>
                <a:cubicBezTo>
                  <a:pt x="41" y="76"/>
                  <a:pt x="24" y="50"/>
                  <a:pt x="34" y="40"/>
                </a:cubicBezTo>
                <a:cubicBezTo>
                  <a:pt x="40" y="35"/>
                  <a:pt x="40" y="35"/>
                  <a:pt x="40" y="35"/>
                </a:cubicBezTo>
                <a:cubicBezTo>
                  <a:pt x="51" y="23"/>
                  <a:pt x="75" y="39"/>
                  <a:pt x="80" y="43"/>
                </a:cubicBezTo>
                <a:cubicBezTo>
                  <a:pt x="87" y="39"/>
                  <a:pt x="94" y="36"/>
                  <a:pt x="102" y="34"/>
                </a:cubicBezTo>
                <a:cubicBezTo>
                  <a:pt x="104" y="27"/>
                  <a:pt x="112" y="0"/>
                  <a:pt x="125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47" y="0"/>
                  <a:pt x="153" y="26"/>
                  <a:pt x="154" y="34"/>
                </a:cubicBezTo>
                <a:cubicBezTo>
                  <a:pt x="162" y="36"/>
                  <a:pt x="169" y="39"/>
                  <a:pt x="176" y="43"/>
                </a:cubicBezTo>
                <a:cubicBezTo>
                  <a:pt x="182" y="39"/>
                  <a:pt x="206" y="24"/>
                  <a:pt x="216" y="34"/>
                </a:cubicBezTo>
                <a:cubicBezTo>
                  <a:pt x="222" y="40"/>
                  <a:pt x="222" y="40"/>
                  <a:pt x="222" y="40"/>
                </a:cubicBezTo>
                <a:cubicBezTo>
                  <a:pt x="233" y="51"/>
                  <a:pt x="217" y="74"/>
                  <a:pt x="213" y="80"/>
                </a:cubicBezTo>
                <a:cubicBezTo>
                  <a:pt x="217" y="87"/>
                  <a:pt x="220" y="94"/>
                  <a:pt x="222" y="102"/>
                </a:cubicBezTo>
                <a:cubicBezTo>
                  <a:pt x="224" y="102"/>
                  <a:pt x="256" y="107"/>
                  <a:pt x="256" y="125"/>
                </a:cubicBezTo>
                <a:cubicBezTo>
                  <a:pt x="256" y="131"/>
                  <a:pt x="256" y="131"/>
                  <a:pt x="256" y="131"/>
                </a:cubicBezTo>
                <a:cubicBezTo>
                  <a:pt x="256" y="144"/>
                  <a:pt x="229" y="152"/>
                  <a:pt x="222" y="154"/>
                </a:cubicBezTo>
                <a:moveTo>
                  <a:pt x="128" y="56"/>
                </a:moveTo>
                <a:cubicBezTo>
                  <a:pt x="88" y="56"/>
                  <a:pt x="56" y="88"/>
                  <a:pt x="56" y="128"/>
                </a:cubicBezTo>
                <a:cubicBezTo>
                  <a:pt x="56" y="168"/>
                  <a:pt x="88" y="200"/>
                  <a:pt x="128" y="200"/>
                </a:cubicBezTo>
                <a:cubicBezTo>
                  <a:pt x="168" y="200"/>
                  <a:pt x="200" y="168"/>
                  <a:pt x="200" y="128"/>
                </a:cubicBezTo>
                <a:cubicBezTo>
                  <a:pt x="200" y="88"/>
                  <a:pt x="168" y="56"/>
                  <a:pt x="128" y="56"/>
                </a:cubicBezTo>
                <a:moveTo>
                  <a:pt x="128" y="176"/>
                </a:moveTo>
                <a:cubicBezTo>
                  <a:pt x="101" y="176"/>
                  <a:pt x="80" y="155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84" name="Freeform 28">
            <a:extLst>
              <a:ext uri="{FF2B5EF4-FFF2-40B4-BE49-F238E27FC236}">
                <a16:creationId xmlns:a16="http://schemas.microsoft.com/office/drawing/2014/main" id="{6A049E42-F2B9-C04D-8784-11C39A6667C7}"/>
              </a:ext>
            </a:extLst>
          </p:cNvPr>
          <p:cNvSpPr>
            <a:spLocks noEditPoints="1"/>
          </p:cNvSpPr>
          <p:nvPr/>
        </p:nvSpPr>
        <p:spPr bwMode="auto">
          <a:xfrm>
            <a:off x="381000" y="3814763"/>
            <a:ext cx="415925" cy="344487"/>
          </a:xfrm>
          <a:custGeom>
            <a:avLst/>
            <a:gdLst>
              <a:gd name="T0" fmla="*/ 256 w 256"/>
              <a:gd name="T1" fmla="*/ 200 h 212"/>
              <a:gd name="T2" fmla="*/ 244 w 256"/>
              <a:gd name="T3" fmla="*/ 212 h 212"/>
              <a:gd name="T4" fmla="*/ 244 w 256"/>
              <a:gd name="T5" fmla="*/ 212 h 212"/>
              <a:gd name="T6" fmla="*/ 12 w 256"/>
              <a:gd name="T7" fmla="*/ 212 h 212"/>
              <a:gd name="T8" fmla="*/ 12 w 256"/>
              <a:gd name="T9" fmla="*/ 212 h 212"/>
              <a:gd name="T10" fmla="*/ 12 w 256"/>
              <a:gd name="T11" fmla="*/ 212 h 212"/>
              <a:gd name="T12" fmla="*/ 0 w 256"/>
              <a:gd name="T13" fmla="*/ 200 h 212"/>
              <a:gd name="T14" fmla="*/ 2 w 256"/>
              <a:gd name="T15" fmla="*/ 193 h 212"/>
              <a:gd name="T16" fmla="*/ 2 w 256"/>
              <a:gd name="T17" fmla="*/ 193 h 212"/>
              <a:gd name="T18" fmla="*/ 118 w 256"/>
              <a:gd name="T19" fmla="*/ 5 h 212"/>
              <a:gd name="T20" fmla="*/ 118 w 256"/>
              <a:gd name="T21" fmla="*/ 5 h 212"/>
              <a:gd name="T22" fmla="*/ 128 w 256"/>
              <a:gd name="T23" fmla="*/ 0 h 212"/>
              <a:gd name="T24" fmla="*/ 138 w 256"/>
              <a:gd name="T25" fmla="*/ 6 h 212"/>
              <a:gd name="T26" fmla="*/ 138 w 256"/>
              <a:gd name="T27" fmla="*/ 6 h 212"/>
              <a:gd name="T28" fmla="*/ 254 w 256"/>
              <a:gd name="T29" fmla="*/ 194 h 212"/>
              <a:gd name="T30" fmla="*/ 254 w 256"/>
              <a:gd name="T31" fmla="*/ 194 h 212"/>
              <a:gd name="T32" fmla="*/ 256 w 256"/>
              <a:gd name="T33" fmla="*/ 200 h 212"/>
              <a:gd name="T34" fmla="*/ 144 w 256"/>
              <a:gd name="T35" fmla="*/ 68 h 212"/>
              <a:gd name="T36" fmla="*/ 128 w 256"/>
              <a:gd name="T37" fmla="*/ 52 h 212"/>
              <a:gd name="T38" fmla="*/ 112 w 256"/>
              <a:gd name="T39" fmla="*/ 68 h 212"/>
              <a:gd name="T40" fmla="*/ 112 w 256"/>
              <a:gd name="T41" fmla="*/ 128 h 212"/>
              <a:gd name="T42" fmla="*/ 128 w 256"/>
              <a:gd name="T43" fmla="*/ 144 h 212"/>
              <a:gd name="T44" fmla="*/ 144 w 256"/>
              <a:gd name="T45" fmla="*/ 128 h 212"/>
              <a:gd name="T46" fmla="*/ 144 w 256"/>
              <a:gd name="T47" fmla="*/ 68 h 212"/>
              <a:gd name="T48" fmla="*/ 128 w 256"/>
              <a:gd name="T49" fmla="*/ 156 h 212"/>
              <a:gd name="T50" fmla="*/ 112 w 256"/>
              <a:gd name="T51" fmla="*/ 172 h 212"/>
              <a:gd name="T52" fmla="*/ 128 w 256"/>
              <a:gd name="T53" fmla="*/ 188 h 212"/>
              <a:gd name="T54" fmla="*/ 144 w 256"/>
              <a:gd name="T55" fmla="*/ 172 h 212"/>
              <a:gd name="T56" fmla="*/ 128 w 256"/>
              <a:gd name="T57" fmla="*/ 156 h 21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12">
                <a:moveTo>
                  <a:pt x="256" y="200"/>
                </a:moveTo>
                <a:cubicBezTo>
                  <a:pt x="256" y="207"/>
                  <a:pt x="251" y="212"/>
                  <a:pt x="244" y="212"/>
                </a:cubicBezTo>
                <a:cubicBezTo>
                  <a:pt x="244" y="212"/>
                  <a:pt x="244" y="212"/>
                  <a:pt x="244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5" y="212"/>
                  <a:pt x="0" y="207"/>
                  <a:pt x="0" y="200"/>
                </a:cubicBezTo>
                <a:cubicBezTo>
                  <a:pt x="0" y="198"/>
                  <a:pt x="1" y="195"/>
                  <a:pt x="2" y="193"/>
                </a:cubicBezTo>
                <a:cubicBezTo>
                  <a:pt x="2" y="193"/>
                  <a:pt x="2" y="193"/>
                  <a:pt x="2" y="193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20" y="2"/>
                  <a:pt x="124" y="0"/>
                  <a:pt x="128" y="0"/>
                </a:cubicBezTo>
                <a:cubicBezTo>
                  <a:pt x="132" y="0"/>
                  <a:pt x="136" y="2"/>
                  <a:pt x="138" y="6"/>
                </a:cubicBezTo>
                <a:cubicBezTo>
                  <a:pt x="138" y="6"/>
                  <a:pt x="138" y="6"/>
                  <a:pt x="138" y="6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5" y="196"/>
                  <a:pt x="256" y="198"/>
                  <a:pt x="256" y="200"/>
                </a:cubicBezTo>
                <a:moveTo>
                  <a:pt x="144" y="68"/>
                </a:moveTo>
                <a:cubicBezTo>
                  <a:pt x="144" y="59"/>
                  <a:pt x="137" y="52"/>
                  <a:pt x="128" y="52"/>
                </a:cubicBezTo>
                <a:cubicBezTo>
                  <a:pt x="119" y="52"/>
                  <a:pt x="112" y="59"/>
                  <a:pt x="112" y="6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37"/>
                  <a:pt x="119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lnTo>
                  <a:pt x="144" y="68"/>
                </a:lnTo>
                <a:close/>
                <a:moveTo>
                  <a:pt x="128" y="156"/>
                </a:moveTo>
                <a:cubicBezTo>
                  <a:pt x="119" y="156"/>
                  <a:pt x="112" y="163"/>
                  <a:pt x="112" y="172"/>
                </a:cubicBezTo>
                <a:cubicBezTo>
                  <a:pt x="112" y="181"/>
                  <a:pt x="119" y="188"/>
                  <a:pt x="128" y="188"/>
                </a:cubicBezTo>
                <a:cubicBezTo>
                  <a:pt x="137" y="188"/>
                  <a:pt x="144" y="181"/>
                  <a:pt x="144" y="172"/>
                </a:cubicBezTo>
                <a:cubicBezTo>
                  <a:pt x="144" y="163"/>
                  <a:pt x="137" y="156"/>
                  <a:pt x="128" y="1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85" name="Freeform 29">
            <a:extLst>
              <a:ext uri="{FF2B5EF4-FFF2-40B4-BE49-F238E27FC236}">
                <a16:creationId xmlns:a16="http://schemas.microsoft.com/office/drawing/2014/main" id="{FF1047E5-A5E7-7C41-97C6-A4002E5666C2}"/>
              </a:ext>
            </a:extLst>
          </p:cNvPr>
          <p:cNvSpPr>
            <a:spLocks noEditPoints="1"/>
          </p:cNvSpPr>
          <p:nvPr/>
        </p:nvSpPr>
        <p:spPr bwMode="auto">
          <a:xfrm>
            <a:off x="8394700" y="3046413"/>
            <a:ext cx="415925" cy="417512"/>
          </a:xfrm>
          <a:custGeom>
            <a:avLst/>
            <a:gdLst>
              <a:gd name="T0" fmla="*/ 244 w 256"/>
              <a:gd name="T1" fmla="*/ 92 h 256"/>
              <a:gd name="T2" fmla="*/ 232 w 256"/>
              <a:gd name="T3" fmla="*/ 92 h 256"/>
              <a:gd name="T4" fmla="*/ 225 w 256"/>
              <a:gd name="T5" fmla="*/ 92 h 256"/>
              <a:gd name="T6" fmla="*/ 192 w 256"/>
              <a:gd name="T7" fmla="*/ 92 h 256"/>
              <a:gd name="T8" fmla="*/ 180 w 256"/>
              <a:gd name="T9" fmla="*/ 80 h 256"/>
              <a:gd name="T10" fmla="*/ 192 w 256"/>
              <a:gd name="T11" fmla="*/ 68 h 256"/>
              <a:gd name="T12" fmla="*/ 213 w 256"/>
              <a:gd name="T13" fmla="*/ 68 h 256"/>
              <a:gd name="T14" fmla="*/ 128 w 256"/>
              <a:gd name="T15" fmla="*/ 24 h 256"/>
              <a:gd name="T16" fmla="*/ 24 w 256"/>
              <a:gd name="T17" fmla="*/ 128 h 256"/>
              <a:gd name="T18" fmla="*/ 12 w 256"/>
              <a:gd name="T19" fmla="*/ 140 h 256"/>
              <a:gd name="T20" fmla="*/ 0 w 256"/>
              <a:gd name="T21" fmla="*/ 128 h 256"/>
              <a:gd name="T22" fmla="*/ 128 w 256"/>
              <a:gd name="T23" fmla="*/ 0 h 256"/>
              <a:gd name="T24" fmla="*/ 232 w 256"/>
              <a:gd name="T25" fmla="*/ 54 h 256"/>
              <a:gd name="T26" fmla="*/ 232 w 256"/>
              <a:gd name="T27" fmla="*/ 32 h 256"/>
              <a:gd name="T28" fmla="*/ 244 w 256"/>
              <a:gd name="T29" fmla="*/ 20 h 256"/>
              <a:gd name="T30" fmla="*/ 256 w 256"/>
              <a:gd name="T31" fmla="*/ 32 h 256"/>
              <a:gd name="T32" fmla="*/ 256 w 256"/>
              <a:gd name="T33" fmla="*/ 80 h 256"/>
              <a:gd name="T34" fmla="*/ 244 w 256"/>
              <a:gd name="T35" fmla="*/ 92 h 256"/>
              <a:gd name="T36" fmla="*/ 12 w 256"/>
              <a:gd name="T37" fmla="*/ 164 h 256"/>
              <a:gd name="T38" fmla="*/ 64 w 256"/>
              <a:gd name="T39" fmla="*/ 164 h 256"/>
              <a:gd name="T40" fmla="*/ 76 w 256"/>
              <a:gd name="T41" fmla="*/ 176 h 256"/>
              <a:gd name="T42" fmla="*/ 64 w 256"/>
              <a:gd name="T43" fmla="*/ 188 h 256"/>
              <a:gd name="T44" fmla="*/ 43 w 256"/>
              <a:gd name="T45" fmla="*/ 188 h 256"/>
              <a:gd name="T46" fmla="*/ 128 w 256"/>
              <a:gd name="T47" fmla="*/ 232 h 256"/>
              <a:gd name="T48" fmla="*/ 232 w 256"/>
              <a:gd name="T49" fmla="*/ 128 h 256"/>
              <a:gd name="T50" fmla="*/ 244 w 256"/>
              <a:gd name="T51" fmla="*/ 116 h 256"/>
              <a:gd name="T52" fmla="*/ 256 w 256"/>
              <a:gd name="T53" fmla="*/ 128 h 256"/>
              <a:gd name="T54" fmla="*/ 128 w 256"/>
              <a:gd name="T55" fmla="*/ 256 h 256"/>
              <a:gd name="T56" fmla="*/ 24 w 256"/>
              <a:gd name="T57" fmla="*/ 202 h 256"/>
              <a:gd name="T58" fmla="*/ 24 w 256"/>
              <a:gd name="T59" fmla="*/ 224 h 256"/>
              <a:gd name="T60" fmla="*/ 12 w 256"/>
              <a:gd name="T61" fmla="*/ 236 h 256"/>
              <a:gd name="T62" fmla="*/ 0 w 256"/>
              <a:gd name="T63" fmla="*/ 224 h 256"/>
              <a:gd name="T64" fmla="*/ 0 w 256"/>
              <a:gd name="T65" fmla="*/ 176 h 256"/>
              <a:gd name="T66" fmla="*/ 12 w 256"/>
              <a:gd name="T67" fmla="*/ 164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232" y="92"/>
                  <a:pt x="232" y="92"/>
                  <a:pt x="232" y="9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  <a:moveTo>
                  <a:pt x="12" y="164"/>
                </a:moveTo>
                <a:cubicBezTo>
                  <a:pt x="64" y="164"/>
                  <a:pt x="64" y="164"/>
                  <a:pt x="64" y="164"/>
                </a:cubicBezTo>
                <a:cubicBezTo>
                  <a:pt x="71" y="164"/>
                  <a:pt x="76" y="169"/>
                  <a:pt x="76" y="176"/>
                </a:cubicBezTo>
                <a:cubicBezTo>
                  <a:pt x="76" y="183"/>
                  <a:pt x="71" y="188"/>
                  <a:pt x="64" y="188"/>
                </a:cubicBezTo>
                <a:cubicBezTo>
                  <a:pt x="43" y="188"/>
                  <a:pt x="43" y="188"/>
                  <a:pt x="43" y="188"/>
                </a:cubicBezTo>
                <a:cubicBezTo>
                  <a:pt x="62" y="215"/>
                  <a:pt x="93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85" y="256"/>
                  <a:pt x="47" y="235"/>
                  <a:pt x="24" y="202"/>
                </a:cubicBezTo>
                <a:cubicBezTo>
                  <a:pt x="24" y="224"/>
                  <a:pt x="24" y="224"/>
                  <a:pt x="24" y="224"/>
                </a:cubicBezTo>
                <a:cubicBezTo>
                  <a:pt x="24" y="231"/>
                  <a:pt x="19" y="236"/>
                  <a:pt x="12" y="236"/>
                </a:cubicBezTo>
                <a:cubicBezTo>
                  <a:pt x="5" y="236"/>
                  <a:pt x="0" y="231"/>
                  <a:pt x="0" y="224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69"/>
                  <a:pt x="5" y="164"/>
                  <a:pt x="12" y="1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86" name="Freeform 30">
            <a:extLst>
              <a:ext uri="{FF2B5EF4-FFF2-40B4-BE49-F238E27FC236}">
                <a16:creationId xmlns:a16="http://schemas.microsoft.com/office/drawing/2014/main" id="{1AA174BD-64B5-3040-8D57-30CD20F6997C}"/>
              </a:ext>
            </a:extLst>
          </p:cNvPr>
          <p:cNvSpPr>
            <a:spLocks/>
          </p:cNvSpPr>
          <p:nvPr/>
        </p:nvSpPr>
        <p:spPr bwMode="auto">
          <a:xfrm>
            <a:off x="7666038" y="3046413"/>
            <a:ext cx="415925" cy="417512"/>
          </a:xfrm>
          <a:custGeom>
            <a:avLst/>
            <a:gdLst>
              <a:gd name="T0" fmla="*/ 244 w 256"/>
              <a:gd name="T1" fmla="*/ 92 h 256"/>
              <a:gd name="T2" fmla="*/ 192 w 256"/>
              <a:gd name="T3" fmla="*/ 92 h 256"/>
              <a:gd name="T4" fmla="*/ 180 w 256"/>
              <a:gd name="T5" fmla="*/ 80 h 256"/>
              <a:gd name="T6" fmla="*/ 192 w 256"/>
              <a:gd name="T7" fmla="*/ 68 h 256"/>
              <a:gd name="T8" fmla="*/ 213 w 256"/>
              <a:gd name="T9" fmla="*/ 68 h 256"/>
              <a:gd name="T10" fmla="*/ 128 w 256"/>
              <a:gd name="T11" fmla="*/ 24 h 256"/>
              <a:gd name="T12" fmla="*/ 24 w 256"/>
              <a:gd name="T13" fmla="*/ 128 h 256"/>
              <a:gd name="T14" fmla="*/ 128 w 256"/>
              <a:gd name="T15" fmla="*/ 232 h 256"/>
              <a:gd name="T16" fmla="*/ 232 w 256"/>
              <a:gd name="T17" fmla="*/ 128 h 256"/>
              <a:gd name="T18" fmla="*/ 244 w 256"/>
              <a:gd name="T19" fmla="*/ 116 h 256"/>
              <a:gd name="T20" fmla="*/ 256 w 256"/>
              <a:gd name="T21" fmla="*/ 128 h 256"/>
              <a:gd name="T22" fmla="*/ 128 w 256"/>
              <a:gd name="T23" fmla="*/ 256 h 256"/>
              <a:gd name="T24" fmla="*/ 0 w 256"/>
              <a:gd name="T25" fmla="*/ 128 h 256"/>
              <a:gd name="T26" fmla="*/ 128 w 256"/>
              <a:gd name="T27" fmla="*/ 0 h 256"/>
              <a:gd name="T28" fmla="*/ 232 w 256"/>
              <a:gd name="T29" fmla="*/ 54 h 256"/>
              <a:gd name="T30" fmla="*/ 232 w 256"/>
              <a:gd name="T31" fmla="*/ 32 h 256"/>
              <a:gd name="T32" fmla="*/ 244 w 256"/>
              <a:gd name="T33" fmla="*/ 20 h 256"/>
              <a:gd name="T34" fmla="*/ 256 w 256"/>
              <a:gd name="T35" fmla="*/ 32 h 256"/>
              <a:gd name="T36" fmla="*/ 256 w 256"/>
              <a:gd name="T37" fmla="*/ 80 h 256"/>
              <a:gd name="T38" fmla="*/ 244 w 256"/>
              <a:gd name="T39" fmla="*/ 92 h 25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87" name="Freeform 31">
            <a:extLst>
              <a:ext uri="{FF2B5EF4-FFF2-40B4-BE49-F238E27FC236}">
                <a16:creationId xmlns:a16="http://schemas.microsoft.com/office/drawing/2014/main" id="{B638622A-8236-9149-A1ED-953D7FED6E8E}"/>
              </a:ext>
            </a:extLst>
          </p:cNvPr>
          <p:cNvSpPr>
            <a:spLocks/>
          </p:cNvSpPr>
          <p:nvPr/>
        </p:nvSpPr>
        <p:spPr bwMode="auto">
          <a:xfrm>
            <a:off x="6937375" y="3086100"/>
            <a:ext cx="415925" cy="293688"/>
          </a:xfrm>
          <a:custGeom>
            <a:avLst/>
            <a:gdLst>
              <a:gd name="T0" fmla="*/ 225 w 256"/>
              <a:gd name="T1" fmla="*/ 77 h 180"/>
              <a:gd name="T2" fmla="*/ 216 w 256"/>
              <a:gd name="T3" fmla="*/ 80 h 180"/>
              <a:gd name="T4" fmla="*/ 204 w 256"/>
              <a:gd name="T5" fmla="*/ 68 h 180"/>
              <a:gd name="T6" fmla="*/ 208 w 256"/>
              <a:gd name="T7" fmla="*/ 60 h 180"/>
              <a:gd name="T8" fmla="*/ 215 w 256"/>
              <a:gd name="T9" fmla="*/ 52 h 180"/>
              <a:gd name="T10" fmla="*/ 208 w 256"/>
              <a:gd name="T11" fmla="*/ 52 h 180"/>
              <a:gd name="T12" fmla="*/ 208 w 256"/>
              <a:gd name="T13" fmla="*/ 52 h 180"/>
              <a:gd name="T14" fmla="*/ 196 w 256"/>
              <a:gd name="T15" fmla="*/ 52 h 180"/>
              <a:gd name="T16" fmla="*/ 185 w 256"/>
              <a:gd name="T17" fmla="*/ 52 h 180"/>
              <a:gd name="T18" fmla="*/ 60 w 256"/>
              <a:gd name="T19" fmla="*/ 176 h 180"/>
              <a:gd name="T20" fmla="*/ 52 w 256"/>
              <a:gd name="T21" fmla="*/ 180 h 180"/>
              <a:gd name="T22" fmla="*/ 36 w 256"/>
              <a:gd name="T23" fmla="*/ 180 h 180"/>
              <a:gd name="T24" fmla="*/ 12 w 256"/>
              <a:gd name="T25" fmla="*/ 180 h 180"/>
              <a:gd name="T26" fmla="*/ 0 w 256"/>
              <a:gd name="T27" fmla="*/ 168 h 180"/>
              <a:gd name="T28" fmla="*/ 12 w 256"/>
              <a:gd name="T29" fmla="*/ 156 h 180"/>
              <a:gd name="T30" fmla="*/ 36 w 256"/>
              <a:gd name="T31" fmla="*/ 156 h 180"/>
              <a:gd name="T32" fmla="*/ 47 w 256"/>
              <a:gd name="T33" fmla="*/ 156 h 180"/>
              <a:gd name="T34" fmla="*/ 172 w 256"/>
              <a:gd name="T35" fmla="*/ 32 h 180"/>
              <a:gd name="T36" fmla="*/ 180 w 256"/>
              <a:gd name="T37" fmla="*/ 28 h 180"/>
              <a:gd name="T38" fmla="*/ 200 w 256"/>
              <a:gd name="T39" fmla="*/ 28 h 180"/>
              <a:gd name="T40" fmla="*/ 215 w 256"/>
              <a:gd name="T41" fmla="*/ 28 h 180"/>
              <a:gd name="T42" fmla="*/ 208 w 256"/>
              <a:gd name="T43" fmla="*/ 21 h 180"/>
              <a:gd name="T44" fmla="*/ 204 w 256"/>
              <a:gd name="T45" fmla="*/ 12 h 180"/>
              <a:gd name="T46" fmla="*/ 216 w 256"/>
              <a:gd name="T47" fmla="*/ 0 h 180"/>
              <a:gd name="T48" fmla="*/ 225 w 256"/>
              <a:gd name="T49" fmla="*/ 4 h 180"/>
              <a:gd name="T50" fmla="*/ 253 w 256"/>
              <a:gd name="T51" fmla="*/ 32 h 180"/>
              <a:gd name="T52" fmla="*/ 256 w 256"/>
              <a:gd name="T53" fmla="*/ 40 h 180"/>
              <a:gd name="T54" fmla="*/ 253 w 256"/>
              <a:gd name="T55" fmla="*/ 49 h 180"/>
              <a:gd name="T56" fmla="*/ 225 w 256"/>
              <a:gd name="T57" fmla="*/ 77 h 18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180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88" name="Freeform 32">
            <a:extLst>
              <a:ext uri="{FF2B5EF4-FFF2-40B4-BE49-F238E27FC236}">
                <a16:creationId xmlns:a16="http://schemas.microsoft.com/office/drawing/2014/main" id="{AE3A4694-E761-B944-A500-144B3D92230A}"/>
              </a:ext>
            </a:extLst>
          </p:cNvPr>
          <p:cNvSpPr>
            <a:spLocks/>
          </p:cNvSpPr>
          <p:nvPr/>
        </p:nvSpPr>
        <p:spPr bwMode="auto">
          <a:xfrm>
            <a:off x="6208713" y="3132138"/>
            <a:ext cx="415925" cy="292100"/>
          </a:xfrm>
          <a:custGeom>
            <a:avLst/>
            <a:gdLst>
              <a:gd name="T0" fmla="*/ 224 w 256"/>
              <a:gd name="T1" fmla="*/ 104 h 180"/>
              <a:gd name="T2" fmla="*/ 216 w 256"/>
              <a:gd name="T3" fmla="*/ 100 h 180"/>
              <a:gd name="T4" fmla="*/ 204 w 256"/>
              <a:gd name="T5" fmla="*/ 112 h 180"/>
              <a:gd name="T6" fmla="*/ 208 w 256"/>
              <a:gd name="T7" fmla="*/ 120 h 180"/>
              <a:gd name="T8" fmla="*/ 215 w 256"/>
              <a:gd name="T9" fmla="*/ 128 h 180"/>
              <a:gd name="T10" fmla="*/ 208 w 256"/>
              <a:gd name="T11" fmla="*/ 128 h 180"/>
              <a:gd name="T12" fmla="*/ 208 w 256"/>
              <a:gd name="T13" fmla="*/ 128 h 180"/>
              <a:gd name="T14" fmla="*/ 196 w 256"/>
              <a:gd name="T15" fmla="*/ 128 h 180"/>
              <a:gd name="T16" fmla="*/ 185 w 256"/>
              <a:gd name="T17" fmla="*/ 128 h 180"/>
              <a:gd name="T18" fmla="*/ 60 w 256"/>
              <a:gd name="T19" fmla="*/ 4 h 180"/>
              <a:gd name="T20" fmla="*/ 52 w 256"/>
              <a:gd name="T21" fmla="*/ 0 h 180"/>
              <a:gd name="T22" fmla="*/ 36 w 256"/>
              <a:gd name="T23" fmla="*/ 0 h 180"/>
              <a:gd name="T24" fmla="*/ 12 w 256"/>
              <a:gd name="T25" fmla="*/ 0 h 180"/>
              <a:gd name="T26" fmla="*/ 0 w 256"/>
              <a:gd name="T27" fmla="*/ 12 h 180"/>
              <a:gd name="T28" fmla="*/ 12 w 256"/>
              <a:gd name="T29" fmla="*/ 24 h 180"/>
              <a:gd name="T30" fmla="*/ 36 w 256"/>
              <a:gd name="T31" fmla="*/ 24 h 180"/>
              <a:gd name="T32" fmla="*/ 47 w 256"/>
              <a:gd name="T33" fmla="*/ 24 h 180"/>
              <a:gd name="T34" fmla="*/ 171 w 256"/>
              <a:gd name="T35" fmla="*/ 149 h 180"/>
              <a:gd name="T36" fmla="*/ 180 w 256"/>
              <a:gd name="T37" fmla="*/ 152 h 180"/>
              <a:gd name="T38" fmla="*/ 200 w 256"/>
              <a:gd name="T39" fmla="*/ 152 h 180"/>
              <a:gd name="T40" fmla="*/ 215 w 256"/>
              <a:gd name="T41" fmla="*/ 152 h 180"/>
              <a:gd name="T42" fmla="*/ 208 w 256"/>
              <a:gd name="T43" fmla="*/ 160 h 180"/>
              <a:gd name="T44" fmla="*/ 204 w 256"/>
              <a:gd name="T45" fmla="*/ 168 h 180"/>
              <a:gd name="T46" fmla="*/ 216 w 256"/>
              <a:gd name="T47" fmla="*/ 180 h 180"/>
              <a:gd name="T48" fmla="*/ 224 w 256"/>
              <a:gd name="T49" fmla="*/ 176 h 180"/>
              <a:gd name="T50" fmla="*/ 252 w 256"/>
              <a:gd name="T51" fmla="*/ 148 h 180"/>
              <a:gd name="T52" fmla="*/ 256 w 256"/>
              <a:gd name="T53" fmla="*/ 140 h 180"/>
              <a:gd name="T54" fmla="*/ 252 w 256"/>
              <a:gd name="T55" fmla="*/ 132 h 180"/>
              <a:gd name="T56" fmla="*/ 224 w 256"/>
              <a:gd name="T57" fmla="*/ 104 h 18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180">
                <a:moveTo>
                  <a:pt x="224" y="104"/>
                </a:moveTo>
                <a:cubicBezTo>
                  <a:pt x="222" y="101"/>
                  <a:pt x="219" y="100"/>
                  <a:pt x="216" y="100"/>
                </a:cubicBezTo>
                <a:cubicBezTo>
                  <a:pt x="209" y="100"/>
                  <a:pt x="204" y="105"/>
                  <a:pt x="204" y="112"/>
                </a:cubicBezTo>
                <a:cubicBezTo>
                  <a:pt x="204" y="115"/>
                  <a:pt x="205" y="118"/>
                  <a:pt x="208" y="120"/>
                </a:cubicBezTo>
                <a:cubicBezTo>
                  <a:pt x="215" y="128"/>
                  <a:pt x="215" y="128"/>
                  <a:pt x="215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60" y="4"/>
                  <a:pt x="60" y="4"/>
                  <a:pt x="60" y="4"/>
                </a:cubicBezTo>
                <a:cubicBezTo>
                  <a:pt x="58" y="1"/>
                  <a:pt x="55" y="0"/>
                  <a:pt x="5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171" y="149"/>
                  <a:pt x="171" y="149"/>
                  <a:pt x="171" y="149"/>
                </a:cubicBezTo>
                <a:cubicBezTo>
                  <a:pt x="174" y="151"/>
                  <a:pt x="177" y="152"/>
                  <a:pt x="180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15" y="152"/>
                  <a:pt x="215" y="152"/>
                  <a:pt x="215" y="152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05" y="162"/>
                  <a:pt x="204" y="165"/>
                  <a:pt x="204" y="168"/>
                </a:cubicBezTo>
                <a:cubicBezTo>
                  <a:pt x="204" y="175"/>
                  <a:pt x="209" y="180"/>
                  <a:pt x="216" y="180"/>
                </a:cubicBezTo>
                <a:cubicBezTo>
                  <a:pt x="219" y="180"/>
                  <a:pt x="222" y="179"/>
                  <a:pt x="224" y="176"/>
                </a:cubicBezTo>
                <a:cubicBezTo>
                  <a:pt x="252" y="148"/>
                  <a:pt x="252" y="148"/>
                  <a:pt x="252" y="148"/>
                </a:cubicBezTo>
                <a:cubicBezTo>
                  <a:pt x="255" y="146"/>
                  <a:pt x="256" y="143"/>
                  <a:pt x="256" y="140"/>
                </a:cubicBezTo>
                <a:cubicBezTo>
                  <a:pt x="256" y="137"/>
                  <a:pt x="255" y="134"/>
                  <a:pt x="252" y="132"/>
                </a:cubicBezTo>
                <a:lnTo>
                  <a:pt x="224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89" name="Freeform 33">
            <a:extLst>
              <a:ext uri="{FF2B5EF4-FFF2-40B4-BE49-F238E27FC236}">
                <a16:creationId xmlns:a16="http://schemas.microsoft.com/office/drawing/2014/main" id="{C910CBD9-2F08-8540-806E-A66877DBCCF1}"/>
              </a:ext>
            </a:extLst>
          </p:cNvPr>
          <p:cNvSpPr>
            <a:spLocks noEditPoints="1"/>
          </p:cNvSpPr>
          <p:nvPr/>
        </p:nvSpPr>
        <p:spPr bwMode="auto">
          <a:xfrm>
            <a:off x="5480050" y="3086100"/>
            <a:ext cx="415925" cy="338138"/>
          </a:xfrm>
          <a:custGeom>
            <a:avLst/>
            <a:gdLst>
              <a:gd name="T0" fmla="*/ 225 w 256"/>
              <a:gd name="T1" fmla="*/ 77 h 208"/>
              <a:gd name="T2" fmla="*/ 216 w 256"/>
              <a:gd name="T3" fmla="*/ 80 h 208"/>
              <a:gd name="T4" fmla="*/ 204 w 256"/>
              <a:gd name="T5" fmla="*/ 68 h 208"/>
              <a:gd name="T6" fmla="*/ 208 w 256"/>
              <a:gd name="T7" fmla="*/ 60 h 208"/>
              <a:gd name="T8" fmla="*/ 215 w 256"/>
              <a:gd name="T9" fmla="*/ 52 h 208"/>
              <a:gd name="T10" fmla="*/ 208 w 256"/>
              <a:gd name="T11" fmla="*/ 52 h 208"/>
              <a:gd name="T12" fmla="*/ 208 w 256"/>
              <a:gd name="T13" fmla="*/ 52 h 208"/>
              <a:gd name="T14" fmla="*/ 196 w 256"/>
              <a:gd name="T15" fmla="*/ 52 h 208"/>
              <a:gd name="T16" fmla="*/ 185 w 256"/>
              <a:gd name="T17" fmla="*/ 52 h 208"/>
              <a:gd name="T18" fmla="*/ 60 w 256"/>
              <a:gd name="T19" fmla="*/ 176 h 208"/>
              <a:gd name="T20" fmla="*/ 52 w 256"/>
              <a:gd name="T21" fmla="*/ 180 h 208"/>
              <a:gd name="T22" fmla="*/ 36 w 256"/>
              <a:gd name="T23" fmla="*/ 180 h 208"/>
              <a:gd name="T24" fmla="*/ 12 w 256"/>
              <a:gd name="T25" fmla="*/ 180 h 208"/>
              <a:gd name="T26" fmla="*/ 0 w 256"/>
              <a:gd name="T27" fmla="*/ 168 h 208"/>
              <a:gd name="T28" fmla="*/ 12 w 256"/>
              <a:gd name="T29" fmla="*/ 156 h 208"/>
              <a:gd name="T30" fmla="*/ 36 w 256"/>
              <a:gd name="T31" fmla="*/ 156 h 208"/>
              <a:gd name="T32" fmla="*/ 47 w 256"/>
              <a:gd name="T33" fmla="*/ 156 h 208"/>
              <a:gd name="T34" fmla="*/ 172 w 256"/>
              <a:gd name="T35" fmla="*/ 32 h 208"/>
              <a:gd name="T36" fmla="*/ 180 w 256"/>
              <a:gd name="T37" fmla="*/ 28 h 208"/>
              <a:gd name="T38" fmla="*/ 200 w 256"/>
              <a:gd name="T39" fmla="*/ 28 h 208"/>
              <a:gd name="T40" fmla="*/ 215 w 256"/>
              <a:gd name="T41" fmla="*/ 28 h 208"/>
              <a:gd name="T42" fmla="*/ 208 w 256"/>
              <a:gd name="T43" fmla="*/ 21 h 208"/>
              <a:gd name="T44" fmla="*/ 204 w 256"/>
              <a:gd name="T45" fmla="*/ 12 h 208"/>
              <a:gd name="T46" fmla="*/ 216 w 256"/>
              <a:gd name="T47" fmla="*/ 0 h 208"/>
              <a:gd name="T48" fmla="*/ 225 w 256"/>
              <a:gd name="T49" fmla="*/ 4 h 208"/>
              <a:gd name="T50" fmla="*/ 253 w 256"/>
              <a:gd name="T51" fmla="*/ 32 h 208"/>
              <a:gd name="T52" fmla="*/ 256 w 256"/>
              <a:gd name="T53" fmla="*/ 40 h 208"/>
              <a:gd name="T54" fmla="*/ 253 w 256"/>
              <a:gd name="T55" fmla="*/ 49 h 208"/>
              <a:gd name="T56" fmla="*/ 225 w 256"/>
              <a:gd name="T57" fmla="*/ 77 h 208"/>
              <a:gd name="T58" fmla="*/ 91 w 256"/>
              <a:gd name="T59" fmla="*/ 96 h 208"/>
              <a:gd name="T60" fmla="*/ 47 w 256"/>
              <a:gd name="T61" fmla="*/ 52 h 208"/>
              <a:gd name="T62" fmla="*/ 36 w 256"/>
              <a:gd name="T63" fmla="*/ 52 h 208"/>
              <a:gd name="T64" fmla="*/ 12 w 256"/>
              <a:gd name="T65" fmla="*/ 52 h 208"/>
              <a:gd name="T66" fmla="*/ 0 w 256"/>
              <a:gd name="T67" fmla="*/ 40 h 208"/>
              <a:gd name="T68" fmla="*/ 12 w 256"/>
              <a:gd name="T69" fmla="*/ 28 h 208"/>
              <a:gd name="T70" fmla="*/ 32 w 256"/>
              <a:gd name="T71" fmla="*/ 28 h 208"/>
              <a:gd name="T72" fmla="*/ 52 w 256"/>
              <a:gd name="T73" fmla="*/ 28 h 208"/>
              <a:gd name="T74" fmla="*/ 60 w 256"/>
              <a:gd name="T75" fmla="*/ 32 h 208"/>
              <a:gd name="T76" fmla="*/ 108 w 256"/>
              <a:gd name="T77" fmla="*/ 79 h 208"/>
              <a:gd name="T78" fmla="*/ 91 w 256"/>
              <a:gd name="T79" fmla="*/ 96 h 208"/>
              <a:gd name="T80" fmla="*/ 185 w 256"/>
              <a:gd name="T81" fmla="*/ 156 h 208"/>
              <a:gd name="T82" fmla="*/ 196 w 256"/>
              <a:gd name="T83" fmla="*/ 156 h 208"/>
              <a:gd name="T84" fmla="*/ 208 w 256"/>
              <a:gd name="T85" fmla="*/ 156 h 208"/>
              <a:gd name="T86" fmla="*/ 208 w 256"/>
              <a:gd name="T87" fmla="*/ 156 h 208"/>
              <a:gd name="T88" fmla="*/ 215 w 256"/>
              <a:gd name="T89" fmla="*/ 156 h 208"/>
              <a:gd name="T90" fmla="*/ 208 w 256"/>
              <a:gd name="T91" fmla="*/ 148 h 208"/>
              <a:gd name="T92" fmla="*/ 204 w 256"/>
              <a:gd name="T93" fmla="*/ 140 h 208"/>
              <a:gd name="T94" fmla="*/ 216 w 256"/>
              <a:gd name="T95" fmla="*/ 128 h 208"/>
              <a:gd name="T96" fmla="*/ 225 w 256"/>
              <a:gd name="T97" fmla="*/ 131 h 208"/>
              <a:gd name="T98" fmla="*/ 253 w 256"/>
              <a:gd name="T99" fmla="*/ 159 h 208"/>
              <a:gd name="T100" fmla="*/ 256 w 256"/>
              <a:gd name="T101" fmla="*/ 168 h 208"/>
              <a:gd name="T102" fmla="*/ 253 w 256"/>
              <a:gd name="T103" fmla="*/ 176 h 208"/>
              <a:gd name="T104" fmla="*/ 225 w 256"/>
              <a:gd name="T105" fmla="*/ 204 h 208"/>
              <a:gd name="T106" fmla="*/ 216 w 256"/>
              <a:gd name="T107" fmla="*/ 208 h 208"/>
              <a:gd name="T108" fmla="*/ 204 w 256"/>
              <a:gd name="T109" fmla="*/ 196 h 208"/>
              <a:gd name="T110" fmla="*/ 208 w 256"/>
              <a:gd name="T111" fmla="*/ 187 h 208"/>
              <a:gd name="T112" fmla="*/ 215 w 256"/>
              <a:gd name="T113" fmla="*/ 180 h 208"/>
              <a:gd name="T114" fmla="*/ 196 w 256"/>
              <a:gd name="T115" fmla="*/ 180 h 208"/>
              <a:gd name="T116" fmla="*/ 180 w 256"/>
              <a:gd name="T117" fmla="*/ 180 h 208"/>
              <a:gd name="T118" fmla="*/ 172 w 256"/>
              <a:gd name="T119" fmla="*/ 176 h 208"/>
              <a:gd name="T120" fmla="*/ 124 w 256"/>
              <a:gd name="T121" fmla="*/ 129 h 208"/>
              <a:gd name="T122" fmla="*/ 141 w 256"/>
              <a:gd name="T123" fmla="*/ 112 h 208"/>
              <a:gd name="T124" fmla="*/ 185 w 256"/>
              <a:gd name="T125" fmla="*/ 156 h 208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56" h="208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  <a:moveTo>
                  <a:pt x="91" y="96"/>
                </a:moveTo>
                <a:cubicBezTo>
                  <a:pt x="47" y="52"/>
                  <a:pt x="47" y="52"/>
                  <a:pt x="47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5" y="52"/>
                  <a:pt x="0" y="47"/>
                  <a:pt x="0" y="40"/>
                </a:cubicBezTo>
                <a:cubicBezTo>
                  <a:pt x="0" y="33"/>
                  <a:pt x="5" y="28"/>
                  <a:pt x="1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5" y="28"/>
                  <a:pt x="58" y="29"/>
                  <a:pt x="60" y="32"/>
                </a:cubicBezTo>
                <a:cubicBezTo>
                  <a:pt x="108" y="79"/>
                  <a:pt x="108" y="79"/>
                  <a:pt x="108" y="79"/>
                </a:cubicBezTo>
                <a:lnTo>
                  <a:pt x="91" y="96"/>
                </a:lnTo>
                <a:close/>
                <a:moveTo>
                  <a:pt x="185" y="156"/>
                </a:moveTo>
                <a:cubicBezTo>
                  <a:pt x="196" y="156"/>
                  <a:pt x="196" y="156"/>
                  <a:pt x="196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15" y="156"/>
                  <a:pt x="215" y="156"/>
                  <a:pt x="215" y="156"/>
                </a:cubicBezTo>
                <a:cubicBezTo>
                  <a:pt x="208" y="148"/>
                  <a:pt x="208" y="148"/>
                  <a:pt x="208" y="148"/>
                </a:cubicBezTo>
                <a:cubicBezTo>
                  <a:pt x="205" y="146"/>
                  <a:pt x="204" y="143"/>
                  <a:pt x="204" y="140"/>
                </a:cubicBezTo>
                <a:cubicBezTo>
                  <a:pt x="204" y="133"/>
                  <a:pt x="209" y="128"/>
                  <a:pt x="216" y="128"/>
                </a:cubicBezTo>
                <a:cubicBezTo>
                  <a:pt x="219" y="128"/>
                  <a:pt x="222" y="129"/>
                  <a:pt x="225" y="131"/>
                </a:cubicBezTo>
                <a:cubicBezTo>
                  <a:pt x="253" y="159"/>
                  <a:pt x="253" y="159"/>
                  <a:pt x="253" y="159"/>
                </a:cubicBezTo>
                <a:cubicBezTo>
                  <a:pt x="255" y="162"/>
                  <a:pt x="256" y="165"/>
                  <a:pt x="256" y="168"/>
                </a:cubicBezTo>
                <a:cubicBezTo>
                  <a:pt x="256" y="171"/>
                  <a:pt x="255" y="174"/>
                  <a:pt x="253" y="176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2" y="207"/>
                  <a:pt x="219" y="208"/>
                  <a:pt x="216" y="208"/>
                </a:cubicBezTo>
                <a:cubicBezTo>
                  <a:pt x="209" y="208"/>
                  <a:pt x="204" y="203"/>
                  <a:pt x="204" y="196"/>
                </a:cubicBezTo>
                <a:cubicBezTo>
                  <a:pt x="204" y="193"/>
                  <a:pt x="205" y="190"/>
                  <a:pt x="208" y="187"/>
                </a:cubicBezTo>
                <a:cubicBezTo>
                  <a:pt x="215" y="180"/>
                  <a:pt x="215" y="180"/>
                  <a:pt x="215" y="180"/>
                </a:cubicBezTo>
                <a:cubicBezTo>
                  <a:pt x="196" y="180"/>
                  <a:pt x="196" y="180"/>
                  <a:pt x="196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77" y="180"/>
                  <a:pt x="174" y="179"/>
                  <a:pt x="172" y="176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41" y="112"/>
                  <a:pt x="141" y="112"/>
                  <a:pt x="141" y="112"/>
                </a:cubicBezTo>
                <a:lnTo>
                  <a:pt x="185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90" name="Freeform 34">
            <a:extLst>
              <a:ext uri="{FF2B5EF4-FFF2-40B4-BE49-F238E27FC236}">
                <a16:creationId xmlns:a16="http://schemas.microsoft.com/office/drawing/2014/main" id="{57A70F28-71E4-6345-BEAA-E0C6C7B6189F}"/>
              </a:ext>
            </a:extLst>
          </p:cNvPr>
          <p:cNvSpPr>
            <a:spLocks noEditPoints="1"/>
          </p:cNvSpPr>
          <p:nvPr/>
        </p:nvSpPr>
        <p:spPr bwMode="auto">
          <a:xfrm>
            <a:off x="4772025" y="3067050"/>
            <a:ext cx="376238" cy="377825"/>
          </a:xfrm>
          <a:custGeom>
            <a:avLst/>
            <a:gdLst>
              <a:gd name="T0" fmla="*/ 169 w 232"/>
              <a:gd name="T1" fmla="*/ 80 h 232"/>
              <a:gd name="T2" fmla="*/ 200 w 232"/>
              <a:gd name="T3" fmla="*/ 92 h 232"/>
              <a:gd name="T4" fmla="*/ 140 w 232"/>
              <a:gd name="T5" fmla="*/ 104 h 232"/>
              <a:gd name="T6" fmla="*/ 128 w 232"/>
              <a:gd name="T7" fmla="*/ 44 h 232"/>
              <a:gd name="T8" fmla="*/ 152 w 232"/>
              <a:gd name="T9" fmla="*/ 44 h 232"/>
              <a:gd name="T10" fmla="*/ 212 w 232"/>
              <a:gd name="T11" fmla="*/ 3 h 232"/>
              <a:gd name="T12" fmla="*/ 220 w 232"/>
              <a:gd name="T13" fmla="*/ 0 h 232"/>
              <a:gd name="T14" fmla="*/ 229 w 232"/>
              <a:gd name="T15" fmla="*/ 20 h 232"/>
              <a:gd name="T16" fmla="*/ 188 w 232"/>
              <a:gd name="T17" fmla="*/ 128 h 232"/>
              <a:gd name="T18" fmla="*/ 188 w 232"/>
              <a:gd name="T19" fmla="*/ 152 h 232"/>
              <a:gd name="T20" fmla="*/ 229 w 232"/>
              <a:gd name="T21" fmla="*/ 212 h 232"/>
              <a:gd name="T22" fmla="*/ 232 w 232"/>
              <a:gd name="T23" fmla="*/ 220 h 232"/>
              <a:gd name="T24" fmla="*/ 212 w 232"/>
              <a:gd name="T25" fmla="*/ 229 h 232"/>
              <a:gd name="T26" fmla="*/ 152 w 232"/>
              <a:gd name="T27" fmla="*/ 169 h 232"/>
              <a:gd name="T28" fmla="*/ 140 w 232"/>
              <a:gd name="T29" fmla="*/ 200 h 232"/>
              <a:gd name="T30" fmla="*/ 128 w 232"/>
              <a:gd name="T31" fmla="*/ 140 h 232"/>
              <a:gd name="T32" fmla="*/ 92 w 232"/>
              <a:gd name="T33" fmla="*/ 200 h 232"/>
              <a:gd name="T34" fmla="*/ 80 w 232"/>
              <a:gd name="T35" fmla="*/ 169 h 232"/>
              <a:gd name="T36" fmla="*/ 20 w 232"/>
              <a:gd name="T37" fmla="*/ 229 h 232"/>
              <a:gd name="T38" fmla="*/ 0 w 232"/>
              <a:gd name="T39" fmla="*/ 220 h 232"/>
              <a:gd name="T40" fmla="*/ 3 w 232"/>
              <a:gd name="T41" fmla="*/ 212 h 232"/>
              <a:gd name="T42" fmla="*/ 44 w 232"/>
              <a:gd name="T43" fmla="*/ 152 h 232"/>
              <a:gd name="T44" fmla="*/ 44 w 232"/>
              <a:gd name="T45" fmla="*/ 128 h 232"/>
              <a:gd name="T46" fmla="*/ 104 w 232"/>
              <a:gd name="T47" fmla="*/ 140 h 232"/>
              <a:gd name="T48" fmla="*/ 92 w 232"/>
              <a:gd name="T49" fmla="*/ 200 h 232"/>
              <a:gd name="T50" fmla="*/ 44 w 232"/>
              <a:gd name="T51" fmla="*/ 104 h 232"/>
              <a:gd name="T52" fmla="*/ 44 w 232"/>
              <a:gd name="T53" fmla="*/ 80 h 232"/>
              <a:gd name="T54" fmla="*/ 3 w 232"/>
              <a:gd name="T55" fmla="*/ 20 h 232"/>
              <a:gd name="T56" fmla="*/ 0 w 232"/>
              <a:gd name="T57" fmla="*/ 12 h 232"/>
              <a:gd name="T58" fmla="*/ 20 w 232"/>
              <a:gd name="T59" fmla="*/ 3 h 232"/>
              <a:gd name="T60" fmla="*/ 80 w 232"/>
              <a:gd name="T61" fmla="*/ 63 h 232"/>
              <a:gd name="T62" fmla="*/ 92 w 232"/>
              <a:gd name="T63" fmla="*/ 32 h 232"/>
              <a:gd name="T64" fmla="*/ 104 w 232"/>
              <a:gd name="T65" fmla="*/ 92 h 23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32" h="232">
                <a:moveTo>
                  <a:pt x="229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9" y="20"/>
                </a:cubicBezTo>
                <a:close/>
                <a:moveTo>
                  <a:pt x="140" y="128"/>
                </a:moveTo>
                <a:cubicBezTo>
                  <a:pt x="188" y="128"/>
                  <a:pt x="188" y="128"/>
                  <a:pt x="188" y="128"/>
                </a:cubicBezTo>
                <a:cubicBezTo>
                  <a:pt x="195" y="128"/>
                  <a:pt x="200" y="133"/>
                  <a:pt x="200" y="140"/>
                </a:cubicBezTo>
                <a:cubicBezTo>
                  <a:pt x="200" y="147"/>
                  <a:pt x="195" y="152"/>
                  <a:pt x="188" y="152"/>
                </a:cubicBezTo>
                <a:cubicBezTo>
                  <a:pt x="169" y="152"/>
                  <a:pt x="169" y="152"/>
                  <a:pt x="169" y="15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31" y="214"/>
                  <a:pt x="232" y="217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217" y="232"/>
                  <a:pt x="214" y="231"/>
                  <a:pt x="212" y="229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2" y="195"/>
                  <a:pt x="147" y="200"/>
                  <a:pt x="140" y="200"/>
                </a:cubicBezTo>
                <a:cubicBezTo>
                  <a:pt x="133" y="200"/>
                  <a:pt x="128" y="195"/>
                  <a:pt x="128" y="188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3" y="212"/>
                </a:cubicBezTo>
                <a:cubicBezTo>
                  <a:pt x="3" y="212"/>
                  <a:pt x="3" y="212"/>
                  <a:pt x="3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  <a:moveTo>
                  <a:pt x="9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37" y="104"/>
                  <a:pt x="32" y="99"/>
                  <a:pt x="32" y="92"/>
                </a:cubicBezTo>
                <a:cubicBezTo>
                  <a:pt x="32" y="85"/>
                  <a:pt x="37" y="80"/>
                  <a:pt x="44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44"/>
                  <a:pt x="80" y="44"/>
                  <a:pt x="80" y="44"/>
                </a:cubicBezTo>
                <a:cubicBezTo>
                  <a:pt x="80" y="37"/>
                  <a:pt x="85" y="32"/>
                  <a:pt x="92" y="32"/>
                </a:cubicBezTo>
                <a:cubicBezTo>
                  <a:pt x="99" y="32"/>
                  <a:pt x="104" y="37"/>
                  <a:pt x="104" y="44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91" name="Freeform 35">
            <a:extLst>
              <a:ext uri="{FF2B5EF4-FFF2-40B4-BE49-F238E27FC236}">
                <a16:creationId xmlns:a16="http://schemas.microsoft.com/office/drawing/2014/main" id="{C41D0ABE-8141-1A43-8D42-24495FB715AB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3067050"/>
            <a:ext cx="376237" cy="377825"/>
          </a:xfrm>
          <a:custGeom>
            <a:avLst/>
            <a:gdLst>
              <a:gd name="T0" fmla="*/ 172 w 232"/>
              <a:gd name="T1" fmla="*/ 232 h 232"/>
              <a:gd name="T2" fmla="*/ 172 w 232"/>
              <a:gd name="T3" fmla="*/ 208 h 232"/>
              <a:gd name="T4" fmla="*/ 131 w 232"/>
              <a:gd name="T5" fmla="*/ 148 h 232"/>
              <a:gd name="T6" fmla="*/ 128 w 232"/>
              <a:gd name="T7" fmla="*/ 140 h 232"/>
              <a:gd name="T8" fmla="*/ 148 w 232"/>
              <a:gd name="T9" fmla="*/ 131 h 232"/>
              <a:gd name="T10" fmla="*/ 208 w 232"/>
              <a:gd name="T11" fmla="*/ 191 h 232"/>
              <a:gd name="T12" fmla="*/ 220 w 232"/>
              <a:gd name="T13" fmla="*/ 160 h 232"/>
              <a:gd name="T14" fmla="*/ 232 w 232"/>
              <a:gd name="T15" fmla="*/ 220 h 232"/>
              <a:gd name="T16" fmla="*/ 220 w 232"/>
              <a:gd name="T17" fmla="*/ 72 h 232"/>
              <a:gd name="T18" fmla="*/ 208 w 232"/>
              <a:gd name="T19" fmla="*/ 41 h 232"/>
              <a:gd name="T20" fmla="*/ 148 w 232"/>
              <a:gd name="T21" fmla="*/ 101 h 232"/>
              <a:gd name="T22" fmla="*/ 128 w 232"/>
              <a:gd name="T23" fmla="*/ 92 h 232"/>
              <a:gd name="T24" fmla="*/ 131 w 232"/>
              <a:gd name="T25" fmla="*/ 84 h 232"/>
              <a:gd name="T26" fmla="*/ 172 w 232"/>
              <a:gd name="T27" fmla="*/ 24 h 232"/>
              <a:gd name="T28" fmla="*/ 172 w 232"/>
              <a:gd name="T29" fmla="*/ 0 h 232"/>
              <a:gd name="T30" fmla="*/ 232 w 232"/>
              <a:gd name="T31" fmla="*/ 12 h 232"/>
              <a:gd name="T32" fmla="*/ 220 w 232"/>
              <a:gd name="T33" fmla="*/ 72 h 232"/>
              <a:gd name="T34" fmla="*/ 41 w 232"/>
              <a:gd name="T35" fmla="*/ 208 h 232"/>
              <a:gd name="T36" fmla="*/ 72 w 232"/>
              <a:gd name="T37" fmla="*/ 220 h 232"/>
              <a:gd name="T38" fmla="*/ 12 w 232"/>
              <a:gd name="T39" fmla="*/ 232 h 232"/>
              <a:gd name="T40" fmla="*/ 0 w 232"/>
              <a:gd name="T41" fmla="*/ 172 h 232"/>
              <a:gd name="T42" fmla="*/ 24 w 232"/>
              <a:gd name="T43" fmla="*/ 172 h 232"/>
              <a:gd name="T44" fmla="*/ 84 w 232"/>
              <a:gd name="T45" fmla="*/ 131 h 232"/>
              <a:gd name="T46" fmla="*/ 92 w 232"/>
              <a:gd name="T47" fmla="*/ 128 h 232"/>
              <a:gd name="T48" fmla="*/ 101 w 232"/>
              <a:gd name="T49" fmla="*/ 148 h 232"/>
              <a:gd name="T50" fmla="*/ 84 w 232"/>
              <a:gd name="T51" fmla="*/ 101 h 232"/>
              <a:gd name="T52" fmla="*/ 24 w 232"/>
              <a:gd name="T53" fmla="*/ 41 h 232"/>
              <a:gd name="T54" fmla="*/ 12 w 232"/>
              <a:gd name="T55" fmla="*/ 72 h 232"/>
              <a:gd name="T56" fmla="*/ 0 w 232"/>
              <a:gd name="T57" fmla="*/ 12 h 232"/>
              <a:gd name="T58" fmla="*/ 60 w 232"/>
              <a:gd name="T59" fmla="*/ 0 h 232"/>
              <a:gd name="T60" fmla="*/ 60 w 232"/>
              <a:gd name="T61" fmla="*/ 24 h 232"/>
              <a:gd name="T62" fmla="*/ 101 w 232"/>
              <a:gd name="T63" fmla="*/ 84 h 232"/>
              <a:gd name="T64" fmla="*/ 104 w 232"/>
              <a:gd name="T65" fmla="*/ 92 h 23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72" y="232"/>
                  <a:pt x="172" y="232"/>
                  <a:pt x="172" y="232"/>
                </a:cubicBezTo>
                <a:cubicBezTo>
                  <a:pt x="165" y="232"/>
                  <a:pt x="160" y="227"/>
                  <a:pt x="160" y="220"/>
                </a:cubicBezTo>
                <a:cubicBezTo>
                  <a:pt x="160" y="213"/>
                  <a:pt x="165" y="208"/>
                  <a:pt x="172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29" y="146"/>
                  <a:pt x="128" y="143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143" y="128"/>
                  <a:pt x="146" y="129"/>
                  <a:pt x="148" y="131"/>
                </a:cubicBezTo>
                <a:cubicBezTo>
                  <a:pt x="148" y="131"/>
                  <a:pt x="148" y="131"/>
                  <a:pt x="148" y="131"/>
                </a:cubicBezTo>
                <a:cubicBezTo>
                  <a:pt x="208" y="191"/>
                  <a:pt x="208" y="191"/>
                  <a:pt x="208" y="191"/>
                </a:cubicBezTo>
                <a:cubicBezTo>
                  <a:pt x="208" y="172"/>
                  <a:pt x="208" y="172"/>
                  <a:pt x="208" y="172"/>
                </a:cubicBezTo>
                <a:cubicBezTo>
                  <a:pt x="208" y="165"/>
                  <a:pt x="213" y="160"/>
                  <a:pt x="220" y="160"/>
                </a:cubicBezTo>
                <a:cubicBezTo>
                  <a:pt x="227" y="160"/>
                  <a:pt x="232" y="165"/>
                  <a:pt x="232" y="172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72"/>
                </a:move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1" y="84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moveTo>
                  <a:pt x="101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1" y="148"/>
                </a:cubicBezTo>
                <a:close/>
                <a:moveTo>
                  <a:pt x="92" y="104"/>
                </a:moveTo>
                <a:cubicBezTo>
                  <a:pt x="89" y="104"/>
                  <a:pt x="86" y="103"/>
                  <a:pt x="84" y="101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86"/>
                  <a:pt x="104" y="89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92" name="Freeform 36">
            <a:extLst>
              <a:ext uri="{FF2B5EF4-FFF2-40B4-BE49-F238E27FC236}">
                <a16:creationId xmlns:a16="http://schemas.microsoft.com/office/drawing/2014/main" id="{1D72F926-CB1B-B249-A873-2EF1F9C03D27}"/>
              </a:ext>
            </a:extLst>
          </p:cNvPr>
          <p:cNvSpPr>
            <a:spLocks/>
          </p:cNvSpPr>
          <p:nvPr/>
        </p:nvSpPr>
        <p:spPr bwMode="auto">
          <a:xfrm>
            <a:off x="3295650" y="3046413"/>
            <a:ext cx="415925" cy="417512"/>
          </a:xfrm>
          <a:custGeom>
            <a:avLst/>
            <a:gdLst>
              <a:gd name="T0" fmla="*/ 256 w 256"/>
              <a:gd name="T1" fmla="*/ 128 h 256"/>
              <a:gd name="T2" fmla="*/ 252 w 256"/>
              <a:gd name="T3" fmla="*/ 137 h 256"/>
              <a:gd name="T4" fmla="*/ 212 w 256"/>
              <a:gd name="T5" fmla="*/ 173 h 256"/>
              <a:gd name="T6" fmla="*/ 204 w 256"/>
              <a:gd name="T7" fmla="*/ 176 h 256"/>
              <a:gd name="T8" fmla="*/ 192 w 256"/>
              <a:gd name="T9" fmla="*/ 164 h 256"/>
              <a:gd name="T10" fmla="*/ 196 w 256"/>
              <a:gd name="T11" fmla="*/ 155 h 256"/>
              <a:gd name="T12" fmla="*/ 213 w 256"/>
              <a:gd name="T13" fmla="*/ 140 h 256"/>
              <a:gd name="T14" fmla="*/ 140 w 256"/>
              <a:gd name="T15" fmla="*/ 140 h 256"/>
              <a:gd name="T16" fmla="*/ 140 w 256"/>
              <a:gd name="T17" fmla="*/ 213 h 256"/>
              <a:gd name="T18" fmla="*/ 155 w 256"/>
              <a:gd name="T19" fmla="*/ 196 h 256"/>
              <a:gd name="T20" fmla="*/ 164 w 256"/>
              <a:gd name="T21" fmla="*/ 192 h 256"/>
              <a:gd name="T22" fmla="*/ 176 w 256"/>
              <a:gd name="T23" fmla="*/ 204 h 256"/>
              <a:gd name="T24" fmla="*/ 173 w 256"/>
              <a:gd name="T25" fmla="*/ 212 h 256"/>
              <a:gd name="T26" fmla="*/ 137 w 256"/>
              <a:gd name="T27" fmla="*/ 252 h 256"/>
              <a:gd name="T28" fmla="*/ 128 w 256"/>
              <a:gd name="T29" fmla="*/ 256 h 256"/>
              <a:gd name="T30" fmla="*/ 119 w 256"/>
              <a:gd name="T31" fmla="*/ 252 h 256"/>
              <a:gd name="T32" fmla="*/ 83 w 256"/>
              <a:gd name="T33" fmla="*/ 212 h 256"/>
              <a:gd name="T34" fmla="*/ 80 w 256"/>
              <a:gd name="T35" fmla="*/ 204 h 256"/>
              <a:gd name="T36" fmla="*/ 92 w 256"/>
              <a:gd name="T37" fmla="*/ 192 h 256"/>
              <a:gd name="T38" fmla="*/ 101 w 256"/>
              <a:gd name="T39" fmla="*/ 196 h 256"/>
              <a:gd name="T40" fmla="*/ 116 w 256"/>
              <a:gd name="T41" fmla="*/ 213 h 256"/>
              <a:gd name="T42" fmla="*/ 116 w 256"/>
              <a:gd name="T43" fmla="*/ 140 h 256"/>
              <a:gd name="T44" fmla="*/ 43 w 256"/>
              <a:gd name="T45" fmla="*/ 140 h 256"/>
              <a:gd name="T46" fmla="*/ 60 w 256"/>
              <a:gd name="T47" fmla="*/ 155 h 256"/>
              <a:gd name="T48" fmla="*/ 64 w 256"/>
              <a:gd name="T49" fmla="*/ 164 h 256"/>
              <a:gd name="T50" fmla="*/ 52 w 256"/>
              <a:gd name="T51" fmla="*/ 176 h 256"/>
              <a:gd name="T52" fmla="*/ 44 w 256"/>
              <a:gd name="T53" fmla="*/ 173 h 256"/>
              <a:gd name="T54" fmla="*/ 4 w 256"/>
              <a:gd name="T55" fmla="*/ 137 h 256"/>
              <a:gd name="T56" fmla="*/ 0 w 256"/>
              <a:gd name="T57" fmla="*/ 128 h 256"/>
              <a:gd name="T58" fmla="*/ 4 w 256"/>
              <a:gd name="T59" fmla="*/ 119 h 256"/>
              <a:gd name="T60" fmla="*/ 44 w 256"/>
              <a:gd name="T61" fmla="*/ 83 h 256"/>
              <a:gd name="T62" fmla="*/ 52 w 256"/>
              <a:gd name="T63" fmla="*/ 80 h 256"/>
              <a:gd name="T64" fmla="*/ 64 w 256"/>
              <a:gd name="T65" fmla="*/ 92 h 256"/>
              <a:gd name="T66" fmla="*/ 60 w 256"/>
              <a:gd name="T67" fmla="*/ 101 h 256"/>
              <a:gd name="T68" fmla="*/ 43 w 256"/>
              <a:gd name="T69" fmla="*/ 116 h 256"/>
              <a:gd name="T70" fmla="*/ 116 w 256"/>
              <a:gd name="T71" fmla="*/ 116 h 256"/>
              <a:gd name="T72" fmla="*/ 116 w 256"/>
              <a:gd name="T73" fmla="*/ 43 h 256"/>
              <a:gd name="T74" fmla="*/ 101 w 256"/>
              <a:gd name="T75" fmla="*/ 60 h 256"/>
              <a:gd name="T76" fmla="*/ 92 w 256"/>
              <a:gd name="T77" fmla="*/ 64 h 256"/>
              <a:gd name="T78" fmla="*/ 80 w 256"/>
              <a:gd name="T79" fmla="*/ 52 h 256"/>
              <a:gd name="T80" fmla="*/ 83 w 256"/>
              <a:gd name="T81" fmla="*/ 44 h 256"/>
              <a:gd name="T82" fmla="*/ 119 w 256"/>
              <a:gd name="T83" fmla="*/ 4 h 256"/>
              <a:gd name="T84" fmla="*/ 128 w 256"/>
              <a:gd name="T85" fmla="*/ 0 h 256"/>
              <a:gd name="T86" fmla="*/ 137 w 256"/>
              <a:gd name="T87" fmla="*/ 4 h 256"/>
              <a:gd name="T88" fmla="*/ 173 w 256"/>
              <a:gd name="T89" fmla="*/ 44 h 256"/>
              <a:gd name="T90" fmla="*/ 176 w 256"/>
              <a:gd name="T91" fmla="*/ 52 h 256"/>
              <a:gd name="T92" fmla="*/ 164 w 256"/>
              <a:gd name="T93" fmla="*/ 64 h 256"/>
              <a:gd name="T94" fmla="*/ 155 w 256"/>
              <a:gd name="T95" fmla="*/ 60 h 256"/>
              <a:gd name="T96" fmla="*/ 140 w 256"/>
              <a:gd name="T97" fmla="*/ 43 h 256"/>
              <a:gd name="T98" fmla="*/ 140 w 256"/>
              <a:gd name="T99" fmla="*/ 116 h 256"/>
              <a:gd name="T100" fmla="*/ 213 w 256"/>
              <a:gd name="T101" fmla="*/ 116 h 256"/>
              <a:gd name="T102" fmla="*/ 196 w 256"/>
              <a:gd name="T103" fmla="*/ 101 h 256"/>
              <a:gd name="T104" fmla="*/ 192 w 256"/>
              <a:gd name="T105" fmla="*/ 92 h 256"/>
              <a:gd name="T106" fmla="*/ 204 w 256"/>
              <a:gd name="T107" fmla="*/ 80 h 256"/>
              <a:gd name="T108" fmla="*/ 212 w 256"/>
              <a:gd name="T109" fmla="*/ 83 h 256"/>
              <a:gd name="T110" fmla="*/ 252 w 256"/>
              <a:gd name="T111" fmla="*/ 119 h 256"/>
              <a:gd name="T112" fmla="*/ 256 w 256"/>
              <a:gd name="T113" fmla="*/ 128 h 25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132"/>
                  <a:pt x="254" y="135"/>
                  <a:pt x="252" y="137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0" y="175"/>
                  <a:pt x="207" y="176"/>
                  <a:pt x="204" y="176"/>
                </a:cubicBezTo>
                <a:cubicBezTo>
                  <a:pt x="197" y="176"/>
                  <a:pt x="192" y="171"/>
                  <a:pt x="192" y="164"/>
                </a:cubicBezTo>
                <a:cubicBezTo>
                  <a:pt x="192" y="160"/>
                  <a:pt x="194" y="157"/>
                  <a:pt x="196" y="155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7" y="194"/>
                  <a:pt x="160" y="192"/>
                  <a:pt x="164" y="192"/>
                </a:cubicBezTo>
                <a:cubicBezTo>
                  <a:pt x="171" y="192"/>
                  <a:pt x="176" y="197"/>
                  <a:pt x="176" y="204"/>
                </a:cubicBezTo>
                <a:cubicBezTo>
                  <a:pt x="176" y="207"/>
                  <a:pt x="175" y="210"/>
                  <a:pt x="173" y="212"/>
                </a:cubicBezTo>
                <a:cubicBezTo>
                  <a:pt x="137" y="252"/>
                  <a:pt x="137" y="252"/>
                  <a:pt x="137" y="252"/>
                </a:cubicBezTo>
                <a:cubicBezTo>
                  <a:pt x="135" y="254"/>
                  <a:pt x="132" y="256"/>
                  <a:pt x="128" y="256"/>
                </a:cubicBezTo>
                <a:cubicBezTo>
                  <a:pt x="124" y="256"/>
                  <a:pt x="121" y="254"/>
                  <a:pt x="119" y="252"/>
                </a:cubicBezTo>
                <a:cubicBezTo>
                  <a:pt x="83" y="212"/>
                  <a:pt x="83" y="212"/>
                  <a:pt x="83" y="212"/>
                </a:cubicBezTo>
                <a:cubicBezTo>
                  <a:pt x="81" y="210"/>
                  <a:pt x="80" y="207"/>
                  <a:pt x="80" y="204"/>
                </a:cubicBezTo>
                <a:cubicBezTo>
                  <a:pt x="80" y="197"/>
                  <a:pt x="85" y="192"/>
                  <a:pt x="92" y="192"/>
                </a:cubicBezTo>
                <a:cubicBezTo>
                  <a:pt x="96" y="192"/>
                  <a:pt x="99" y="194"/>
                  <a:pt x="101" y="196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2" y="157"/>
                  <a:pt x="64" y="160"/>
                  <a:pt x="64" y="164"/>
                </a:cubicBezTo>
                <a:cubicBezTo>
                  <a:pt x="64" y="171"/>
                  <a:pt x="59" y="176"/>
                  <a:pt x="52" y="176"/>
                </a:cubicBezTo>
                <a:cubicBezTo>
                  <a:pt x="49" y="176"/>
                  <a:pt x="46" y="175"/>
                  <a:pt x="44" y="173"/>
                </a:cubicBezTo>
                <a:cubicBezTo>
                  <a:pt x="4" y="137"/>
                  <a:pt x="4" y="137"/>
                  <a:pt x="4" y="137"/>
                </a:cubicBezTo>
                <a:cubicBezTo>
                  <a:pt x="2" y="135"/>
                  <a:pt x="0" y="132"/>
                  <a:pt x="0" y="128"/>
                </a:cubicBezTo>
                <a:cubicBezTo>
                  <a:pt x="0" y="124"/>
                  <a:pt x="2" y="121"/>
                  <a:pt x="4" y="119"/>
                </a:cubicBezTo>
                <a:cubicBezTo>
                  <a:pt x="44" y="83"/>
                  <a:pt x="44" y="83"/>
                  <a:pt x="44" y="83"/>
                </a:cubicBezTo>
                <a:cubicBezTo>
                  <a:pt x="46" y="81"/>
                  <a:pt x="49" y="80"/>
                  <a:pt x="52" y="80"/>
                </a:cubicBezTo>
                <a:cubicBezTo>
                  <a:pt x="59" y="80"/>
                  <a:pt x="64" y="85"/>
                  <a:pt x="64" y="92"/>
                </a:cubicBezTo>
                <a:cubicBezTo>
                  <a:pt x="64" y="96"/>
                  <a:pt x="62" y="99"/>
                  <a:pt x="60" y="101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01" y="60"/>
                  <a:pt x="101" y="60"/>
                  <a:pt x="101" y="60"/>
                </a:cubicBezTo>
                <a:cubicBezTo>
                  <a:pt x="99" y="62"/>
                  <a:pt x="96" y="64"/>
                  <a:pt x="92" y="64"/>
                </a:cubicBezTo>
                <a:cubicBezTo>
                  <a:pt x="85" y="64"/>
                  <a:pt x="80" y="59"/>
                  <a:pt x="80" y="52"/>
                </a:cubicBezTo>
                <a:cubicBezTo>
                  <a:pt x="80" y="49"/>
                  <a:pt x="81" y="46"/>
                  <a:pt x="83" y="44"/>
                </a:cubicBezTo>
                <a:cubicBezTo>
                  <a:pt x="119" y="4"/>
                  <a:pt x="119" y="4"/>
                  <a:pt x="119" y="4"/>
                </a:cubicBezTo>
                <a:cubicBezTo>
                  <a:pt x="121" y="2"/>
                  <a:pt x="124" y="0"/>
                  <a:pt x="128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73" y="44"/>
                  <a:pt x="173" y="44"/>
                  <a:pt x="173" y="44"/>
                </a:cubicBezTo>
                <a:cubicBezTo>
                  <a:pt x="175" y="46"/>
                  <a:pt x="176" y="49"/>
                  <a:pt x="176" y="52"/>
                </a:cubicBezTo>
                <a:cubicBezTo>
                  <a:pt x="176" y="59"/>
                  <a:pt x="171" y="64"/>
                  <a:pt x="164" y="64"/>
                </a:cubicBezTo>
                <a:cubicBezTo>
                  <a:pt x="160" y="64"/>
                  <a:pt x="157" y="62"/>
                  <a:pt x="155" y="60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213" y="116"/>
                  <a:pt x="213" y="116"/>
                  <a:pt x="213" y="116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4" y="99"/>
                  <a:pt x="192" y="96"/>
                  <a:pt x="192" y="92"/>
                </a:cubicBezTo>
                <a:cubicBezTo>
                  <a:pt x="192" y="85"/>
                  <a:pt x="197" y="80"/>
                  <a:pt x="204" y="80"/>
                </a:cubicBezTo>
                <a:cubicBezTo>
                  <a:pt x="207" y="80"/>
                  <a:pt x="210" y="81"/>
                  <a:pt x="212" y="83"/>
                </a:cubicBezTo>
                <a:cubicBezTo>
                  <a:pt x="252" y="119"/>
                  <a:pt x="252" y="119"/>
                  <a:pt x="252" y="119"/>
                </a:cubicBezTo>
                <a:cubicBezTo>
                  <a:pt x="254" y="121"/>
                  <a:pt x="256" y="124"/>
                  <a:pt x="256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93" name="Freeform 37">
            <a:extLst>
              <a:ext uri="{FF2B5EF4-FFF2-40B4-BE49-F238E27FC236}">
                <a16:creationId xmlns:a16="http://schemas.microsoft.com/office/drawing/2014/main" id="{F8ACB4F6-9E6E-9D4E-B958-7E6942A633E5}"/>
              </a:ext>
            </a:extLst>
          </p:cNvPr>
          <p:cNvSpPr>
            <a:spLocks/>
          </p:cNvSpPr>
          <p:nvPr/>
        </p:nvSpPr>
        <p:spPr bwMode="auto">
          <a:xfrm>
            <a:off x="2566988" y="3176588"/>
            <a:ext cx="415925" cy="157162"/>
          </a:xfrm>
          <a:custGeom>
            <a:avLst/>
            <a:gdLst>
              <a:gd name="T0" fmla="*/ 256 w 256"/>
              <a:gd name="T1" fmla="*/ 48 h 96"/>
              <a:gd name="T2" fmla="*/ 252 w 256"/>
              <a:gd name="T3" fmla="*/ 57 h 96"/>
              <a:gd name="T4" fmla="*/ 212 w 256"/>
              <a:gd name="T5" fmla="*/ 93 h 96"/>
              <a:gd name="T6" fmla="*/ 204 w 256"/>
              <a:gd name="T7" fmla="*/ 96 h 96"/>
              <a:gd name="T8" fmla="*/ 192 w 256"/>
              <a:gd name="T9" fmla="*/ 84 h 96"/>
              <a:gd name="T10" fmla="*/ 196 w 256"/>
              <a:gd name="T11" fmla="*/ 75 h 96"/>
              <a:gd name="T12" fmla="*/ 213 w 256"/>
              <a:gd name="T13" fmla="*/ 60 h 96"/>
              <a:gd name="T14" fmla="*/ 140 w 256"/>
              <a:gd name="T15" fmla="*/ 60 h 96"/>
              <a:gd name="T16" fmla="*/ 116 w 256"/>
              <a:gd name="T17" fmla="*/ 60 h 96"/>
              <a:gd name="T18" fmla="*/ 43 w 256"/>
              <a:gd name="T19" fmla="*/ 60 h 96"/>
              <a:gd name="T20" fmla="*/ 60 w 256"/>
              <a:gd name="T21" fmla="*/ 75 h 96"/>
              <a:gd name="T22" fmla="*/ 64 w 256"/>
              <a:gd name="T23" fmla="*/ 84 h 96"/>
              <a:gd name="T24" fmla="*/ 52 w 256"/>
              <a:gd name="T25" fmla="*/ 96 h 96"/>
              <a:gd name="T26" fmla="*/ 44 w 256"/>
              <a:gd name="T27" fmla="*/ 93 h 96"/>
              <a:gd name="T28" fmla="*/ 4 w 256"/>
              <a:gd name="T29" fmla="*/ 57 h 96"/>
              <a:gd name="T30" fmla="*/ 0 w 256"/>
              <a:gd name="T31" fmla="*/ 48 h 96"/>
              <a:gd name="T32" fmla="*/ 4 w 256"/>
              <a:gd name="T33" fmla="*/ 39 h 96"/>
              <a:gd name="T34" fmla="*/ 44 w 256"/>
              <a:gd name="T35" fmla="*/ 3 h 96"/>
              <a:gd name="T36" fmla="*/ 52 w 256"/>
              <a:gd name="T37" fmla="*/ 0 h 96"/>
              <a:gd name="T38" fmla="*/ 64 w 256"/>
              <a:gd name="T39" fmla="*/ 12 h 96"/>
              <a:gd name="T40" fmla="*/ 60 w 256"/>
              <a:gd name="T41" fmla="*/ 21 h 96"/>
              <a:gd name="T42" fmla="*/ 43 w 256"/>
              <a:gd name="T43" fmla="*/ 36 h 96"/>
              <a:gd name="T44" fmla="*/ 116 w 256"/>
              <a:gd name="T45" fmla="*/ 36 h 96"/>
              <a:gd name="T46" fmla="*/ 140 w 256"/>
              <a:gd name="T47" fmla="*/ 36 h 96"/>
              <a:gd name="T48" fmla="*/ 213 w 256"/>
              <a:gd name="T49" fmla="*/ 36 h 96"/>
              <a:gd name="T50" fmla="*/ 196 w 256"/>
              <a:gd name="T51" fmla="*/ 21 h 96"/>
              <a:gd name="T52" fmla="*/ 192 w 256"/>
              <a:gd name="T53" fmla="*/ 12 h 96"/>
              <a:gd name="T54" fmla="*/ 204 w 256"/>
              <a:gd name="T55" fmla="*/ 0 h 96"/>
              <a:gd name="T56" fmla="*/ 212 w 256"/>
              <a:gd name="T57" fmla="*/ 3 h 96"/>
              <a:gd name="T58" fmla="*/ 252 w 256"/>
              <a:gd name="T59" fmla="*/ 39 h 96"/>
              <a:gd name="T60" fmla="*/ 256 w 256"/>
              <a:gd name="T61" fmla="*/ 48 h 9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96">
                <a:moveTo>
                  <a:pt x="256" y="48"/>
                </a:moveTo>
                <a:cubicBezTo>
                  <a:pt x="256" y="52"/>
                  <a:pt x="254" y="55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60" y="75"/>
                  <a:pt x="60" y="75"/>
                  <a:pt x="60" y="75"/>
                </a:cubicBezTo>
                <a:cubicBezTo>
                  <a:pt x="62" y="77"/>
                  <a:pt x="64" y="80"/>
                  <a:pt x="64" y="84"/>
                </a:cubicBezTo>
                <a:cubicBezTo>
                  <a:pt x="64" y="91"/>
                  <a:pt x="59" y="96"/>
                  <a:pt x="52" y="96"/>
                </a:cubicBezTo>
                <a:cubicBezTo>
                  <a:pt x="49" y="96"/>
                  <a:pt x="46" y="95"/>
                  <a:pt x="44" y="93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5"/>
                  <a:pt x="0" y="52"/>
                  <a:pt x="0" y="48"/>
                </a:cubicBezTo>
                <a:cubicBezTo>
                  <a:pt x="0" y="44"/>
                  <a:pt x="2" y="41"/>
                  <a:pt x="4" y="39"/>
                </a:cubicBezTo>
                <a:cubicBezTo>
                  <a:pt x="44" y="3"/>
                  <a:pt x="44" y="3"/>
                  <a:pt x="44" y="3"/>
                </a:cubicBezTo>
                <a:cubicBezTo>
                  <a:pt x="46" y="1"/>
                  <a:pt x="49" y="0"/>
                  <a:pt x="52" y="0"/>
                </a:cubicBezTo>
                <a:cubicBezTo>
                  <a:pt x="59" y="0"/>
                  <a:pt x="64" y="5"/>
                  <a:pt x="64" y="12"/>
                </a:cubicBezTo>
                <a:cubicBezTo>
                  <a:pt x="64" y="16"/>
                  <a:pt x="62" y="19"/>
                  <a:pt x="60" y="21"/>
                </a:cubicBezTo>
                <a:cubicBezTo>
                  <a:pt x="43" y="36"/>
                  <a:pt x="43" y="36"/>
                  <a:pt x="43" y="36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94" name="Freeform 38">
            <a:extLst>
              <a:ext uri="{FF2B5EF4-FFF2-40B4-BE49-F238E27FC236}">
                <a16:creationId xmlns:a16="http://schemas.microsoft.com/office/drawing/2014/main" id="{844839A6-2F39-1243-9073-863CBE36FD9C}"/>
              </a:ext>
            </a:extLst>
          </p:cNvPr>
          <p:cNvSpPr>
            <a:spLocks/>
          </p:cNvSpPr>
          <p:nvPr/>
        </p:nvSpPr>
        <p:spPr bwMode="auto">
          <a:xfrm>
            <a:off x="1968500" y="3046413"/>
            <a:ext cx="155575" cy="417512"/>
          </a:xfrm>
          <a:custGeom>
            <a:avLst/>
            <a:gdLst>
              <a:gd name="T0" fmla="*/ 84 w 96"/>
              <a:gd name="T1" fmla="*/ 64 h 256"/>
              <a:gd name="T2" fmla="*/ 75 w 96"/>
              <a:gd name="T3" fmla="*/ 60 h 256"/>
              <a:gd name="T4" fmla="*/ 60 w 96"/>
              <a:gd name="T5" fmla="*/ 43 h 256"/>
              <a:gd name="T6" fmla="*/ 60 w 96"/>
              <a:gd name="T7" fmla="*/ 116 h 256"/>
              <a:gd name="T8" fmla="*/ 60 w 96"/>
              <a:gd name="T9" fmla="*/ 140 h 256"/>
              <a:gd name="T10" fmla="*/ 60 w 96"/>
              <a:gd name="T11" fmla="*/ 213 h 256"/>
              <a:gd name="T12" fmla="*/ 75 w 96"/>
              <a:gd name="T13" fmla="*/ 196 h 256"/>
              <a:gd name="T14" fmla="*/ 84 w 96"/>
              <a:gd name="T15" fmla="*/ 192 h 256"/>
              <a:gd name="T16" fmla="*/ 96 w 96"/>
              <a:gd name="T17" fmla="*/ 204 h 256"/>
              <a:gd name="T18" fmla="*/ 93 w 96"/>
              <a:gd name="T19" fmla="*/ 212 h 256"/>
              <a:gd name="T20" fmla="*/ 57 w 96"/>
              <a:gd name="T21" fmla="*/ 252 h 256"/>
              <a:gd name="T22" fmla="*/ 48 w 96"/>
              <a:gd name="T23" fmla="*/ 256 h 256"/>
              <a:gd name="T24" fmla="*/ 39 w 96"/>
              <a:gd name="T25" fmla="*/ 252 h 256"/>
              <a:gd name="T26" fmla="*/ 3 w 96"/>
              <a:gd name="T27" fmla="*/ 212 h 256"/>
              <a:gd name="T28" fmla="*/ 0 w 96"/>
              <a:gd name="T29" fmla="*/ 204 h 256"/>
              <a:gd name="T30" fmla="*/ 12 w 96"/>
              <a:gd name="T31" fmla="*/ 192 h 256"/>
              <a:gd name="T32" fmla="*/ 21 w 96"/>
              <a:gd name="T33" fmla="*/ 196 h 256"/>
              <a:gd name="T34" fmla="*/ 36 w 96"/>
              <a:gd name="T35" fmla="*/ 213 h 256"/>
              <a:gd name="T36" fmla="*/ 36 w 96"/>
              <a:gd name="T37" fmla="*/ 140 h 256"/>
              <a:gd name="T38" fmla="*/ 36 w 96"/>
              <a:gd name="T39" fmla="*/ 116 h 256"/>
              <a:gd name="T40" fmla="*/ 36 w 96"/>
              <a:gd name="T41" fmla="*/ 43 h 256"/>
              <a:gd name="T42" fmla="*/ 21 w 96"/>
              <a:gd name="T43" fmla="*/ 60 h 256"/>
              <a:gd name="T44" fmla="*/ 12 w 96"/>
              <a:gd name="T45" fmla="*/ 64 h 256"/>
              <a:gd name="T46" fmla="*/ 0 w 96"/>
              <a:gd name="T47" fmla="*/ 52 h 256"/>
              <a:gd name="T48" fmla="*/ 3 w 96"/>
              <a:gd name="T49" fmla="*/ 44 h 256"/>
              <a:gd name="T50" fmla="*/ 39 w 96"/>
              <a:gd name="T51" fmla="*/ 4 h 256"/>
              <a:gd name="T52" fmla="*/ 39 w 96"/>
              <a:gd name="T53" fmla="*/ 4 h 256"/>
              <a:gd name="T54" fmla="*/ 48 w 96"/>
              <a:gd name="T55" fmla="*/ 0 h 256"/>
              <a:gd name="T56" fmla="*/ 57 w 96"/>
              <a:gd name="T57" fmla="*/ 4 h 256"/>
              <a:gd name="T58" fmla="*/ 57 w 96"/>
              <a:gd name="T59" fmla="*/ 4 h 256"/>
              <a:gd name="T60" fmla="*/ 93 w 96"/>
              <a:gd name="T61" fmla="*/ 44 h 256"/>
              <a:gd name="T62" fmla="*/ 96 w 96"/>
              <a:gd name="T63" fmla="*/ 52 h 256"/>
              <a:gd name="T64" fmla="*/ 84 w 96"/>
              <a:gd name="T65" fmla="*/ 64 h 25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96" h="256"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75" y="196"/>
                  <a:pt x="75" y="196"/>
                  <a:pt x="75" y="196"/>
                </a:cubicBezTo>
                <a:cubicBezTo>
                  <a:pt x="77" y="194"/>
                  <a:pt x="80" y="192"/>
                  <a:pt x="84" y="192"/>
                </a:cubicBezTo>
                <a:cubicBezTo>
                  <a:pt x="91" y="192"/>
                  <a:pt x="96" y="197"/>
                  <a:pt x="96" y="204"/>
                </a:cubicBezTo>
                <a:cubicBezTo>
                  <a:pt x="96" y="207"/>
                  <a:pt x="95" y="210"/>
                  <a:pt x="93" y="212"/>
                </a:cubicBezTo>
                <a:cubicBezTo>
                  <a:pt x="57" y="252"/>
                  <a:pt x="57" y="252"/>
                  <a:pt x="57" y="252"/>
                </a:cubicBezTo>
                <a:cubicBezTo>
                  <a:pt x="55" y="254"/>
                  <a:pt x="52" y="256"/>
                  <a:pt x="48" y="256"/>
                </a:cubicBezTo>
                <a:cubicBezTo>
                  <a:pt x="44" y="256"/>
                  <a:pt x="41" y="254"/>
                  <a:pt x="39" y="252"/>
                </a:cubicBezTo>
                <a:cubicBezTo>
                  <a:pt x="3" y="212"/>
                  <a:pt x="3" y="212"/>
                  <a:pt x="3" y="212"/>
                </a:cubicBezTo>
                <a:cubicBezTo>
                  <a:pt x="1" y="210"/>
                  <a:pt x="0" y="207"/>
                  <a:pt x="0" y="204"/>
                </a:cubicBezTo>
                <a:cubicBezTo>
                  <a:pt x="0" y="197"/>
                  <a:pt x="5" y="192"/>
                  <a:pt x="12" y="192"/>
                </a:cubicBezTo>
                <a:cubicBezTo>
                  <a:pt x="16" y="192"/>
                  <a:pt x="19" y="194"/>
                  <a:pt x="21" y="196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40"/>
                  <a:pt x="36" y="140"/>
                  <a:pt x="36" y="140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95" name="Freeform 39">
            <a:extLst>
              <a:ext uri="{FF2B5EF4-FFF2-40B4-BE49-F238E27FC236}">
                <a16:creationId xmlns:a16="http://schemas.microsoft.com/office/drawing/2014/main" id="{7DB10BAE-3643-F145-B0AC-C49602026202}"/>
              </a:ext>
            </a:extLst>
          </p:cNvPr>
          <p:cNvSpPr>
            <a:spLocks noEditPoints="1"/>
          </p:cNvSpPr>
          <p:nvPr/>
        </p:nvSpPr>
        <p:spPr bwMode="auto">
          <a:xfrm>
            <a:off x="1155700" y="3046413"/>
            <a:ext cx="323850" cy="417512"/>
          </a:xfrm>
          <a:custGeom>
            <a:avLst/>
            <a:gdLst>
              <a:gd name="T0" fmla="*/ 197 w 200"/>
              <a:gd name="T1" fmla="*/ 212 h 256"/>
              <a:gd name="T2" fmla="*/ 197 w 200"/>
              <a:gd name="T3" fmla="*/ 212 h 256"/>
              <a:gd name="T4" fmla="*/ 161 w 200"/>
              <a:gd name="T5" fmla="*/ 252 h 256"/>
              <a:gd name="T6" fmla="*/ 161 w 200"/>
              <a:gd name="T7" fmla="*/ 252 h 256"/>
              <a:gd name="T8" fmla="*/ 152 w 200"/>
              <a:gd name="T9" fmla="*/ 256 h 256"/>
              <a:gd name="T10" fmla="*/ 143 w 200"/>
              <a:gd name="T11" fmla="*/ 252 h 256"/>
              <a:gd name="T12" fmla="*/ 143 w 200"/>
              <a:gd name="T13" fmla="*/ 252 h 256"/>
              <a:gd name="T14" fmla="*/ 107 w 200"/>
              <a:gd name="T15" fmla="*/ 212 h 256"/>
              <a:gd name="T16" fmla="*/ 107 w 200"/>
              <a:gd name="T17" fmla="*/ 212 h 256"/>
              <a:gd name="T18" fmla="*/ 104 w 200"/>
              <a:gd name="T19" fmla="*/ 204 h 256"/>
              <a:gd name="T20" fmla="*/ 116 w 200"/>
              <a:gd name="T21" fmla="*/ 192 h 256"/>
              <a:gd name="T22" fmla="*/ 125 w 200"/>
              <a:gd name="T23" fmla="*/ 196 h 256"/>
              <a:gd name="T24" fmla="*/ 125 w 200"/>
              <a:gd name="T25" fmla="*/ 196 h 256"/>
              <a:gd name="T26" fmla="*/ 140 w 200"/>
              <a:gd name="T27" fmla="*/ 213 h 256"/>
              <a:gd name="T28" fmla="*/ 140 w 200"/>
              <a:gd name="T29" fmla="*/ 156 h 256"/>
              <a:gd name="T30" fmla="*/ 140 w 200"/>
              <a:gd name="T31" fmla="*/ 104 h 256"/>
              <a:gd name="T32" fmla="*/ 140 w 200"/>
              <a:gd name="T33" fmla="*/ 43 h 256"/>
              <a:gd name="T34" fmla="*/ 140 w 200"/>
              <a:gd name="T35" fmla="*/ 12 h 256"/>
              <a:gd name="T36" fmla="*/ 152 w 200"/>
              <a:gd name="T37" fmla="*/ 0 h 256"/>
              <a:gd name="T38" fmla="*/ 164 w 200"/>
              <a:gd name="T39" fmla="*/ 12 h 256"/>
              <a:gd name="T40" fmla="*/ 164 w 200"/>
              <a:gd name="T41" fmla="*/ 88 h 256"/>
              <a:gd name="T42" fmla="*/ 164 w 200"/>
              <a:gd name="T43" fmla="*/ 116 h 256"/>
              <a:gd name="T44" fmla="*/ 164 w 200"/>
              <a:gd name="T45" fmla="*/ 140 h 256"/>
              <a:gd name="T46" fmla="*/ 164 w 200"/>
              <a:gd name="T47" fmla="*/ 213 h 256"/>
              <a:gd name="T48" fmla="*/ 179 w 200"/>
              <a:gd name="T49" fmla="*/ 196 h 256"/>
              <a:gd name="T50" fmla="*/ 179 w 200"/>
              <a:gd name="T51" fmla="*/ 196 h 256"/>
              <a:gd name="T52" fmla="*/ 188 w 200"/>
              <a:gd name="T53" fmla="*/ 192 h 256"/>
              <a:gd name="T54" fmla="*/ 200 w 200"/>
              <a:gd name="T55" fmla="*/ 204 h 256"/>
              <a:gd name="T56" fmla="*/ 197 w 200"/>
              <a:gd name="T57" fmla="*/ 212 h 256"/>
              <a:gd name="T58" fmla="*/ 84 w 200"/>
              <a:gd name="T59" fmla="*/ 64 h 256"/>
              <a:gd name="T60" fmla="*/ 75 w 200"/>
              <a:gd name="T61" fmla="*/ 60 h 256"/>
              <a:gd name="T62" fmla="*/ 75 w 200"/>
              <a:gd name="T63" fmla="*/ 60 h 256"/>
              <a:gd name="T64" fmla="*/ 60 w 200"/>
              <a:gd name="T65" fmla="*/ 43 h 256"/>
              <a:gd name="T66" fmla="*/ 60 w 200"/>
              <a:gd name="T67" fmla="*/ 116 h 256"/>
              <a:gd name="T68" fmla="*/ 60 w 200"/>
              <a:gd name="T69" fmla="*/ 140 h 256"/>
              <a:gd name="T70" fmla="*/ 60 w 200"/>
              <a:gd name="T71" fmla="*/ 168 h 256"/>
              <a:gd name="T72" fmla="*/ 60 w 200"/>
              <a:gd name="T73" fmla="*/ 244 h 256"/>
              <a:gd name="T74" fmla="*/ 48 w 200"/>
              <a:gd name="T75" fmla="*/ 256 h 256"/>
              <a:gd name="T76" fmla="*/ 36 w 200"/>
              <a:gd name="T77" fmla="*/ 244 h 256"/>
              <a:gd name="T78" fmla="*/ 36 w 200"/>
              <a:gd name="T79" fmla="*/ 213 h 256"/>
              <a:gd name="T80" fmla="*/ 36 w 200"/>
              <a:gd name="T81" fmla="*/ 152 h 256"/>
              <a:gd name="T82" fmla="*/ 36 w 200"/>
              <a:gd name="T83" fmla="*/ 100 h 256"/>
              <a:gd name="T84" fmla="*/ 36 w 200"/>
              <a:gd name="T85" fmla="*/ 43 h 256"/>
              <a:gd name="T86" fmla="*/ 21 w 200"/>
              <a:gd name="T87" fmla="*/ 60 h 256"/>
              <a:gd name="T88" fmla="*/ 21 w 200"/>
              <a:gd name="T89" fmla="*/ 60 h 256"/>
              <a:gd name="T90" fmla="*/ 12 w 200"/>
              <a:gd name="T91" fmla="*/ 64 h 256"/>
              <a:gd name="T92" fmla="*/ 0 w 200"/>
              <a:gd name="T93" fmla="*/ 52 h 256"/>
              <a:gd name="T94" fmla="*/ 3 w 200"/>
              <a:gd name="T95" fmla="*/ 44 h 256"/>
              <a:gd name="T96" fmla="*/ 3 w 200"/>
              <a:gd name="T97" fmla="*/ 44 h 256"/>
              <a:gd name="T98" fmla="*/ 39 w 200"/>
              <a:gd name="T99" fmla="*/ 4 h 256"/>
              <a:gd name="T100" fmla="*/ 39 w 200"/>
              <a:gd name="T101" fmla="*/ 4 h 256"/>
              <a:gd name="T102" fmla="*/ 48 w 200"/>
              <a:gd name="T103" fmla="*/ 0 h 256"/>
              <a:gd name="T104" fmla="*/ 57 w 200"/>
              <a:gd name="T105" fmla="*/ 4 h 256"/>
              <a:gd name="T106" fmla="*/ 57 w 200"/>
              <a:gd name="T107" fmla="*/ 4 h 256"/>
              <a:gd name="T108" fmla="*/ 93 w 200"/>
              <a:gd name="T109" fmla="*/ 44 h 256"/>
              <a:gd name="T110" fmla="*/ 93 w 200"/>
              <a:gd name="T111" fmla="*/ 44 h 256"/>
              <a:gd name="T112" fmla="*/ 96 w 200"/>
              <a:gd name="T113" fmla="*/ 52 h 256"/>
              <a:gd name="T114" fmla="*/ 84 w 200"/>
              <a:gd name="T115" fmla="*/ 64 h 25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00" h="256">
                <a:moveTo>
                  <a:pt x="197" y="212"/>
                </a:moveTo>
                <a:cubicBezTo>
                  <a:pt x="197" y="212"/>
                  <a:pt x="197" y="212"/>
                  <a:pt x="197" y="21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59" y="254"/>
                  <a:pt x="156" y="256"/>
                  <a:pt x="152" y="256"/>
                </a:cubicBezTo>
                <a:cubicBezTo>
                  <a:pt x="148" y="256"/>
                  <a:pt x="145" y="254"/>
                  <a:pt x="143" y="252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5" y="210"/>
                  <a:pt x="104" y="207"/>
                  <a:pt x="104" y="204"/>
                </a:cubicBezTo>
                <a:cubicBezTo>
                  <a:pt x="104" y="197"/>
                  <a:pt x="109" y="192"/>
                  <a:pt x="116" y="192"/>
                </a:cubicBezTo>
                <a:cubicBezTo>
                  <a:pt x="120" y="192"/>
                  <a:pt x="123" y="194"/>
                  <a:pt x="125" y="196"/>
                </a:cubicBezTo>
                <a:cubicBezTo>
                  <a:pt x="125" y="196"/>
                  <a:pt x="125" y="196"/>
                  <a:pt x="125" y="196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2"/>
                  <a:pt x="140" y="12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9" y="0"/>
                  <a:pt x="164" y="5"/>
                  <a:pt x="164" y="12"/>
                </a:cubicBezTo>
                <a:cubicBezTo>
                  <a:pt x="164" y="88"/>
                  <a:pt x="164" y="88"/>
                  <a:pt x="164" y="88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40"/>
                  <a:pt x="164" y="140"/>
                  <a:pt x="164" y="140"/>
                </a:cubicBezTo>
                <a:cubicBezTo>
                  <a:pt x="164" y="213"/>
                  <a:pt x="164" y="213"/>
                  <a:pt x="164" y="213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81" y="194"/>
                  <a:pt x="184" y="192"/>
                  <a:pt x="188" y="192"/>
                </a:cubicBezTo>
                <a:cubicBezTo>
                  <a:pt x="195" y="192"/>
                  <a:pt x="200" y="197"/>
                  <a:pt x="200" y="204"/>
                </a:cubicBezTo>
                <a:cubicBezTo>
                  <a:pt x="200" y="207"/>
                  <a:pt x="199" y="210"/>
                  <a:pt x="197" y="212"/>
                </a:cubicBezTo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244"/>
                  <a:pt x="60" y="244"/>
                  <a:pt x="60" y="244"/>
                </a:cubicBezTo>
                <a:cubicBezTo>
                  <a:pt x="60" y="251"/>
                  <a:pt x="55" y="256"/>
                  <a:pt x="48" y="256"/>
                </a:cubicBezTo>
                <a:cubicBezTo>
                  <a:pt x="41" y="256"/>
                  <a:pt x="36" y="251"/>
                  <a:pt x="36" y="244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96" name="Freeform 40">
            <a:extLst>
              <a:ext uri="{FF2B5EF4-FFF2-40B4-BE49-F238E27FC236}">
                <a16:creationId xmlns:a16="http://schemas.microsoft.com/office/drawing/2014/main" id="{0F6423C3-52E8-8D4F-BB4A-108E21B102F3}"/>
              </a:ext>
            </a:extLst>
          </p:cNvPr>
          <p:cNvSpPr>
            <a:spLocks noEditPoints="1"/>
          </p:cNvSpPr>
          <p:nvPr/>
        </p:nvSpPr>
        <p:spPr bwMode="auto">
          <a:xfrm>
            <a:off x="381000" y="3092450"/>
            <a:ext cx="415925" cy="325438"/>
          </a:xfrm>
          <a:custGeom>
            <a:avLst/>
            <a:gdLst>
              <a:gd name="T0" fmla="*/ 252 w 256"/>
              <a:gd name="T1" fmla="*/ 57 h 200"/>
              <a:gd name="T2" fmla="*/ 252 w 256"/>
              <a:gd name="T3" fmla="*/ 57 h 200"/>
              <a:gd name="T4" fmla="*/ 212 w 256"/>
              <a:gd name="T5" fmla="*/ 93 h 200"/>
              <a:gd name="T6" fmla="*/ 212 w 256"/>
              <a:gd name="T7" fmla="*/ 93 h 200"/>
              <a:gd name="T8" fmla="*/ 204 w 256"/>
              <a:gd name="T9" fmla="*/ 96 h 200"/>
              <a:gd name="T10" fmla="*/ 192 w 256"/>
              <a:gd name="T11" fmla="*/ 84 h 200"/>
              <a:gd name="T12" fmla="*/ 196 w 256"/>
              <a:gd name="T13" fmla="*/ 75 h 200"/>
              <a:gd name="T14" fmla="*/ 196 w 256"/>
              <a:gd name="T15" fmla="*/ 75 h 200"/>
              <a:gd name="T16" fmla="*/ 213 w 256"/>
              <a:gd name="T17" fmla="*/ 60 h 200"/>
              <a:gd name="T18" fmla="*/ 140 w 256"/>
              <a:gd name="T19" fmla="*/ 60 h 200"/>
              <a:gd name="T20" fmla="*/ 116 w 256"/>
              <a:gd name="T21" fmla="*/ 60 h 200"/>
              <a:gd name="T22" fmla="*/ 88 w 256"/>
              <a:gd name="T23" fmla="*/ 60 h 200"/>
              <a:gd name="T24" fmla="*/ 12 w 256"/>
              <a:gd name="T25" fmla="*/ 60 h 200"/>
              <a:gd name="T26" fmla="*/ 0 w 256"/>
              <a:gd name="T27" fmla="*/ 48 h 200"/>
              <a:gd name="T28" fmla="*/ 12 w 256"/>
              <a:gd name="T29" fmla="*/ 36 h 200"/>
              <a:gd name="T30" fmla="*/ 43 w 256"/>
              <a:gd name="T31" fmla="*/ 36 h 200"/>
              <a:gd name="T32" fmla="*/ 43 w 256"/>
              <a:gd name="T33" fmla="*/ 36 h 200"/>
              <a:gd name="T34" fmla="*/ 104 w 256"/>
              <a:gd name="T35" fmla="*/ 36 h 200"/>
              <a:gd name="T36" fmla="*/ 156 w 256"/>
              <a:gd name="T37" fmla="*/ 36 h 200"/>
              <a:gd name="T38" fmla="*/ 213 w 256"/>
              <a:gd name="T39" fmla="*/ 36 h 200"/>
              <a:gd name="T40" fmla="*/ 196 w 256"/>
              <a:gd name="T41" fmla="*/ 21 h 200"/>
              <a:gd name="T42" fmla="*/ 196 w 256"/>
              <a:gd name="T43" fmla="*/ 21 h 200"/>
              <a:gd name="T44" fmla="*/ 192 w 256"/>
              <a:gd name="T45" fmla="*/ 12 h 200"/>
              <a:gd name="T46" fmla="*/ 204 w 256"/>
              <a:gd name="T47" fmla="*/ 0 h 200"/>
              <a:gd name="T48" fmla="*/ 212 w 256"/>
              <a:gd name="T49" fmla="*/ 3 h 200"/>
              <a:gd name="T50" fmla="*/ 212 w 256"/>
              <a:gd name="T51" fmla="*/ 3 h 200"/>
              <a:gd name="T52" fmla="*/ 252 w 256"/>
              <a:gd name="T53" fmla="*/ 39 h 200"/>
              <a:gd name="T54" fmla="*/ 252 w 256"/>
              <a:gd name="T55" fmla="*/ 39 h 200"/>
              <a:gd name="T56" fmla="*/ 256 w 256"/>
              <a:gd name="T57" fmla="*/ 48 h 200"/>
              <a:gd name="T58" fmla="*/ 252 w 256"/>
              <a:gd name="T59" fmla="*/ 57 h 200"/>
              <a:gd name="T60" fmla="*/ 4 w 256"/>
              <a:gd name="T61" fmla="*/ 143 h 200"/>
              <a:gd name="T62" fmla="*/ 4 w 256"/>
              <a:gd name="T63" fmla="*/ 143 h 200"/>
              <a:gd name="T64" fmla="*/ 44 w 256"/>
              <a:gd name="T65" fmla="*/ 107 h 200"/>
              <a:gd name="T66" fmla="*/ 44 w 256"/>
              <a:gd name="T67" fmla="*/ 107 h 200"/>
              <a:gd name="T68" fmla="*/ 52 w 256"/>
              <a:gd name="T69" fmla="*/ 104 h 200"/>
              <a:gd name="T70" fmla="*/ 64 w 256"/>
              <a:gd name="T71" fmla="*/ 116 h 200"/>
              <a:gd name="T72" fmla="*/ 60 w 256"/>
              <a:gd name="T73" fmla="*/ 125 h 200"/>
              <a:gd name="T74" fmla="*/ 60 w 256"/>
              <a:gd name="T75" fmla="*/ 125 h 200"/>
              <a:gd name="T76" fmla="*/ 43 w 256"/>
              <a:gd name="T77" fmla="*/ 140 h 200"/>
              <a:gd name="T78" fmla="*/ 100 w 256"/>
              <a:gd name="T79" fmla="*/ 140 h 200"/>
              <a:gd name="T80" fmla="*/ 152 w 256"/>
              <a:gd name="T81" fmla="*/ 140 h 200"/>
              <a:gd name="T82" fmla="*/ 213 w 256"/>
              <a:gd name="T83" fmla="*/ 140 h 200"/>
              <a:gd name="T84" fmla="*/ 244 w 256"/>
              <a:gd name="T85" fmla="*/ 140 h 200"/>
              <a:gd name="T86" fmla="*/ 256 w 256"/>
              <a:gd name="T87" fmla="*/ 152 h 200"/>
              <a:gd name="T88" fmla="*/ 244 w 256"/>
              <a:gd name="T89" fmla="*/ 164 h 200"/>
              <a:gd name="T90" fmla="*/ 168 w 256"/>
              <a:gd name="T91" fmla="*/ 164 h 200"/>
              <a:gd name="T92" fmla="*/ 140 w 256"/>
              <a:gd name="T93" fmla="*/ 164 h 200"/>
              <a:gd name="T94" fmla="*/ 116 w 256"/>
              <a:gd name="T95" fmla="*/ 164 h 200"/>
              <a:gd name="T96" fmla="*/ 43 w 256"/>
              <a:gd name="T97" fmla="*/ 164 h 200"/>
              <a:gd name="T98" fmla="*/ 60 w 256"/>
              <a:gd name="T99" fmla="*/ 179 h 200"/>
              <a:gd name="T100" fmla="*/ 60 w 256"/>
              <a:gd name="T101" fmla="*/ 179 h 200"/>
              <a:gd name="T102" fmla="*/ 64 w 256"/>
              <a:gd name="T103" fmla="*/ 188 h 200"/>
              <a:gd name="T104" fmla="*/ 52 w 256"/>
              <a:gd name="T105" fmla="*/ 200 h 200"/>
              <a:gd name="T106" fmla="*/ 44 w 256"/>
              <a:gd name="T107" fmla="*/ 197 h 200"/>
              <a:gd name="T108" fmla="*/ 44 w 256"/>
              <a:gd name="T109" fmla="*/ 197 h 200"/>
              <a:gd name="T110" fmla="*/ 4 w 256"/>
              <a:gd name="T111" fmla="*/ 161 h 200"/>
              <a:gd name="T112" fmla="*/ 4 w 256"/>
              <a:gd name="T113" fmla="*/ 161 h 200"/>
              <a:gd name="T114" fmla="*/ 0 w 256"/>
              <a:gd name="T115" fmla="*/ 152 h 200"/>
              <a:gd name="T116" fmla="*/ 4 w 256"/>
              <a:gd name="T117" fmla="*/ 143 h 20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56" h="200">
                <a:moveTo>
                  <a:pt x="252" y="57"/>
                </a:moveTo>
                <a:cubicBezTo>
                  <a:pt x="252" y="57"/>
                  <a:pt x="252" y="57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196" y="75"/>
                  <a:pt x="196" y="75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  <a:cubicBezTo>
                  <a:pt x="256" y="52"/>
                  <a:pt x="254" y="55"/>
                  <a:pt x="252" y="57"/>
                </a:cubicBezTo>
                <a:moveTo>
                  <a:pt x="4" y="143"/>
                </a:moveTo>
                <a:cubicBezTo>
                  <a:pt x="4" y="143"/>
                  <a:pt x="4" y="143"/>
                  <a:pt x="4" y="143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6" y="105"/>
                  <a:pt x="49" y="104"/>
                  <a:pt x="52" y="104"/>
                </a:cubicBezTo>
                <a:cubicBezTo>
                  <a:pt x="59" y="104"/>
                  <a:pt x="64" y="109"/>
                  <a:pt x="64" y="116"/>
                </a:cubicBezTo>
                <a:cubicBezTo>
                  <a:pt x="64" y="120"/>
                  <a:pt x="62" y="123"/>
                  <a:pt x="60" y="125"/>
                </a:cubicBezTo>
                <a:cubicBezTo>
                  <a:pt x="60" y="125"/>
                  <a:pt x="60" y="125"/>
                  <a:pt x="60" y="125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244" y="140"/>
                  <a:pt x="244" y="140"/>
                  <a:pt x="244" y="140"/>
                </a:cubicBezTo>
                <a:cubicBezTo>
                  <a:pt x="251" y="140"/>
                  <a:pt x="256" y="145"/>
                  <a:pt x="256" y="152"/>
                </a:cubicBezTo>
                <a:cubicBezTo>
                  <a:pt x="256" y="159"/>
                  <a:pt x="251" y="164"/>
                  <a:pt x="244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40" y="164"/>
                  <a:pt x="140" y="164"/>
                  <a:pt x="140" y="164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43" y="164"/>
                  <a:pt x="43" y="164"/>
                  <a:pt x="43" y="164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2" y="181"/>
                  <a:pt x="64" y="184"/>
                  <a:pt x="64" y="188"/>
                </a:cubicBezTo>
                <a:cubicBezTo>
                  <a:pt x="64" y="195"/>
                  <a:pt x="59" y="200"/>
                  <a:pt x="52" y="200"/>
                </a:cubicBezTo>
                <a:cubicBezTo>
                  <a:pt x="49" y="200"/>
                  <a:pt x="46" y="199"/>
                  <a:pt x="44" y="197"/>
                </a:cubicBezTo>
                <a:cubicBezTo>
                  <a:pt x="44" y="197"/>
                  <a:pt x="44" y="197"/>
                  <a:pt x="44" y="197"/>
                </a:cubicBezTo>
                <a:cubicBezTo>
                  <a:pt x="4" y="161"/>
                  <a:pt x="4" y="161"/>
                  <a:pt x="4" y="161"/>
                </a:cubicBezTo>
                <a:cubicBezTo>
                  <a:pt x="4" y="161"/>
                  <a:pt x="4" y="161"/>
                  <a:pt x="4" y="161"/>
                </a:cubicBezTo>
                <a:cubicBezTo>
                  <a:pt x="2" y="159"/>
                  <a:pt x="0" y="156"/>
                  <a:pt x="0" y="152"/>
                </a:cubicBezTo>
                <a:cubicBezTo>
                  <a:pt x="0" y="148"/>
                  <a:pt x="2" y="145"/>
                  <a:pt x="4" y="1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97" name="Freeform 41">
            <a:extLst>
              <a:ext uri="{FF2B5EF4-FFF2-40B4-BE49-F238E27FC236}">
                <a16:creationId xmlns:a16="http://schemas.microsoft.com/office/drawing/2014/main" id="{18E8FC4E-B6E5-B546-9B76-A6035AEBF4FC}"/>
              </a:ext>
            </a:extLst>
          </p:cNvPr>
          <p:cNvSpPr>
            <a:spLocks noEditPoints="1"/>
          </p:cNvSpPr>
          <p:nvPr/>
        </p:nvSpPr>
        <p:spPr bwMode="auto">
          <a:xfrm>
            <a:off x="8459788" y="2317750"/>
            <a:ext cx="285750" cy="417513"/>
          </a:xfrm>
          <a:custGeom>
            <a:avLst/>
            <a:gdLst>
              <a:gd name="T0" fmla="*/ 164 w 176"/>
              <a:gd name="T1" fmla="*/ 256 h 256"/>
              <a:gd name="T2" fmla="*/ 12 w 176"/>
              <a:gd name="T3" fmla="*/ 256 h 256"/>
              <a:gd name="T4" fmla="*/ 0 w 176"/>
              <a:gd name="T5" fmla="*/ 244 h 256"/>
              <a:gd name="T6" fmla="*/ 0 w 176"/>
              <a:gd name="T7" fmla="*/ 92 h 256"/>
              <a:gd name="T8" fmla="*/ 12 w 176"/>
              <a:gd name="T9" fmla="*/ 80 h 256"/>
              <a:gd name="T10" fmla="*/ 60 w 176"/>
              <a:gd name="T11" fmla="*/ 80 h 256"/>
              <a:gd name="T12" fmla="*/ 60 w 176"/>
              <a:gd name="T13" fmla="*/ 104 h 256"/>
              <a:gd name="T14" fmla="*/ 24 w 176"/>
              <a:gd name="T15" fmla="*/ 104 h 256"/>
              <a:gd name="T16" fmla="*/ 24 w 176"/>
              <a:gd name="T17" fmla="*/ 232 h 256"/>
              <a:gd name="T18" fmla="*/ 152 w 176"/>
              <a:gd name="T19" fmla="*/ 232 h 256"/>
              <a:gd name="T20" fmla="*/ 152 w 176"/>
              <a:gd name="T21" fmla="*/ 104 h 256"/>
              <a:gd name="T22" fmla="*/ 112 w 176"/>
              <a:gd name="T23" fmla="*/ 104 h 256"/>
              <a:gd name="T24" fmla="*/ 112 w 176"/>
              <a:gd name="T25" fmla="*/ 80 h 256"/>
              <a:gd name="T26" fmla="*/ 164 w 176"/>
              <a:gd name="T27" fmla="*/ 80 h 256"/>
              <a:gd name="T28" fmla="*/ 176 w 176"/>
              <a:gd name="T29" fmla="*/ 92 h 256"/>
              <a:gd name="T30" fmla="*/ 176 w 176"/>
              <a:gd name="T31" fmla="*/ 244 h 256"/>
              <a:gd name="T32" fmla="*/ 164 w 176"/>
              <a:gd name="T33" fmla="*/ 256 h 256"/>
              <a:gd name="T34" fmla="*/ 124 w 176"/>
              <a:gd name="T35" fmla="*/ 64 h 256"/>
              <a:gd name="T36" fmla="*/ 115 w 176"/>
              <a:gd name="T37" fmla="*/ 60 h 256"/>
              <a:gd name="T38" fmla="*/ 115 w 176"/>
              <a:gd name="T39" fmla="*/ 60 h 256"/>
              <a:gd name="T40" fmla="*/ 100 w 176"/>
              <a:gd name="T41" fmla="*/ 43 h 256"/>
              <a:gd name="T42" fmla="*/ 100 w 176"/>
              <a:gd name="T43" fmla="*/ 116 h 256"/>
              <a:gd name="T44" fmla="*/ 88 w 176"/>
              <a:gd name="T45" fmla="*/ 128 h 256"/>
              <a:gd name="T46" fmla="*/ 76 w 176"/>
              <a:gd name="T47" fmla="*/ 116 h 256"/>
              <a:gd name="T48" fmla="*/ 76 w 176"/>
              <a:gd name="T49" fmla="*/ 43 h 256"/>
              <a:gd name="T50" fmla="*/ 61 w 176"/>
              <a:gd name="T51" fmla="*/ 60 h 256"/>
              <a:gd name="T52" fmla="*/ 61 w 176"/>
              <a:gd name="T53" fmla="*/ 60 h 256"/>
              <a:gd name="T54" fmla="*/ 52 w 176"/>
              <a:gd name="T55" fmla="*/ 64 h 256"/>
              <a:gd name="T56" fmla="*/ 40 w 176"/>
              <a:gd name="T57" fmla="*/ 52 h 256"/>
              <a:gd name="T58" fmla="*/ 43 w 176"/>
              <a:gd name="T59" fmla="*/ 44 h 256"/>
              <a:gd name="T60" fmla="*/ 43 w 176"/>
              <a:gd name="T61" fmla="*/ 44 h 256"/>
              <a:gd name="T62" fmla="*/ 79 w 176"/>
              <a:gd name="T63" fmla="*/ 4 h 256"/>
              <a:gd name="T64" fmla="*/ 79 w 176"/>
              <a:gd name="T65" fmla="*/ 4 h 256"/>
              <a:gd name="T66" fmla="*/ 88 w 176"/>
              <a:gd name="T67" fmla="*/ 0 h 256"/>
              <a:gd name="T68" fmla="*/ 97 w 176"/>
              <a:gd name="T69" fmla="*/ 4 h 256"/>
              <a:gd name="T70" fmla="*/ 97 w 176"/>
              <a:gd name="T71" fmla="*/ 4 h 256"/>
              <a:gd name="T72" fmla="*/ 133 w 176"/>
              <a:gd name="T73" fmla="*/ 44 h 256"/>
              <a:gd name="T74" fmla="*/ 133 w 176"/>
              <a:gd name="T75" fmla="*/ 44 h 256"/>
              <a:gd name="T76" fmla="*/ 136 w 176"/>
              <a:gd name="T77" fmla="*/ 52 h 256"/>
              <a:gd name="T78" fmla="*/ 124 w 176"/>
              <a:gd name="T79" fmla="*/ 64 h 25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176" h="256">
                <a:moveTo>
                  <a:pt x="16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moveTo>
                  <a:pt x="124" y="64"/>
                </a:moveTo>
                <a:cubicBezTo>
                  <a:pt x="120" y="64"/>
                  <a:pt x="117" y="62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116"/>
                  <a:pt x="100" y="116"/>
                  <a:pt x="100" y="116"/>
                </a:cubicBezTo>
                <a:cubicBezTo>
                  <a:pt x="100" y="123"/>
                  <a:pt x="95" y="128"/>
                  <a:pt x="88" y="128"/>
                </a:cubicBezTo>
                <a:cubicBezTo>
                  <a:pt x="81" y="128"/>
                  <a:pt x="76" y="123"/>
                  <a:pt x="76" y="116"/>
                </a:cubicBezTo>
                <a:cubicBezTo>
                  <a:pt x="76" y="43"/>
                  <a:pt x="76" y="43"/>
                  <a:pt x="76" y="43"/>
                </a:cubicBezTo>
                <a:cubicBezTo>
                  <a:pt x="61" y="60"/>
                  <a:pt x="61" y="60"/>
                  <a:pt x="61" y="60"/>
                </a:cubicBezTo>
                <a:cubicBezTo>
                  <a:pt x="61" y="60"/>
                  <a:pt x="61" y="60"/>
                  <a:pt x="61" y="60"/>
                </a:cubicBezTo>
                <a:cubicBezTo>
                  <a:pt x="59" y="62"/>
                  <a:pt x="56" y="64"/>
                  <a:pt x="52" y="64"/>
                </a:cubicBezTo>
                <a:cubicBezTo>
                  <a:pt x="45" y="64"/>
                  <a:pt x="40" y="59"/>
                  <a:pt x="40" y="52"/>
                </a:cubicBezTo>
                <a:cubicBezTo>
                  <a:pt x="40" y="49"/>
                  <a:pt x="41" y="46"/>
                  <a:pt x="43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81" y="2"/>
                  <a:pt x="84" y="0"/>
                  <a:pt x="88" y="0"/>
                </a:cubicBezTo>
                <a:cubicBezTo>
                  <a:pt x="92" y="0"/>
                  <a:pt x="95" y="2"/>
                  <a:pt x="97" y="4"/>
                </a:cubicBezTo>
                <a:cubicBezTo>
                  <a:pt x="97" y="4"/>
                  <a:pt x="97" y="4"/>
                  <a:pt x="97" y="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5" y="46"/>
                  <a:pt x="136" y="49"/>
                  <a:pt x="136" y="52"/>
                </a:cubicBezTo>
                <a:cubicBezTo>
                  <a:pt x="136" y="59"/>
                  <a:pt x="131" y="64"/>
                  <a:pt x="124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98" name="Freeform 42">
            <a:extLst>
              <a:ext uri="{FF2B5EF4-FFF2-40B4-BE49-F238E27FC236}">
                <a16:creationId xmlns:a16="http://schemas.microsoft.com/office/drawing/2014/main" id="{D1FFC447-FEEC-5D4C-88DA-811AF6E2203A}"/>
              </a:ext>
            </a:extLst>
          </p:cNvPr>
          <p:cNvSpPr>
            <a:spLocks noEditPoints="1"/>
          </p:cNvSpPr>
          <p:nvPr/>
        </p:nvSpPr>
        <p:spPr bwMode="auto">
          <a:xfrm>
            <a:off x="7704138" y="2357438"/>
            <a:ext cx="339725" cy="338137"/>
          </a:xfrm>
          <a:custGeom>
            <a:avLst/>
            <a:gdLst>
              <a:gd name="T0" fmla="*/ 196 w 208"/>
              <a:gd name="T1" fmla="*/ 72 h 208"/>
              <a:gd name="T2" fmla="*/ 196 w 208"/>
              <a:gd name="T3" fmla="*/ 72 h 208"/>
              <a:gd name="T4" fmla="*/ 184 w 208"/>
              <a:gd name="T5" fmla="*/ 60 h 208"/>
              <a:gd name="T6" fmla="*/ 184 w 208"/>
              <a:gd name="T7" fmla="*/ 41 h 208"/>
              <a:gd name="T8" fmla="*/ 124 w 208"/>
              <a:gd name="T9" fmla="*/ 101 h 208"/>
              <a:gd name="T10" fmla="*/ 124 w 208"/>
              <a:gd name="T11" fmla="*/ 101 h 208"/>
              <a:gd name="T12" fmla="*/ 116 w 208"/>
              <a:gd name="T13" fmla="*/ 104 h 208"/>
              <a:gd name="T14" fmla="*/ 104 w 208"/>
              <a:gd name="T15" fmla="*/ 92 h 208"/>
              <a:gd name="T16" fmla="*/ 107 w 208"/>
              <a:gd name="T17" fmla="*/ 84 h 208"/>
              <a:gd name="T18" fmla="*/ 107 w 208"/>
              <a:gd name="T19" fmla="*/ 84 h 208"/>
              <a:gd name="T20" fmla="*/ 167 w 208"/>
              <a:gd name="T21" fmla="*/ 24 h 208"/>
              <a:gd name="T22" fmla="*/ 148 w 208"/>
              <a:gd name="T23" fmla="*/ 24 h 208"/>
              <a:gd name="T24" fmla="*/ 136 w 208"/>
              <a:gd name="T25" fmla="*/ 12 h 208"/>
              <a:gd name="T26" fmla="*/ 148 w 208"/>
              <a:gd name="T27" fmla="*/ 0 h 208"/>
              <a:gd name="T28" fmla="*/ 196 w 208"/>
              <a:gd name="T29" fmla="*/ 0 h 208"/>
              <a:gd name="T30" fmla="*/ 208 w 208"/>
              <a:gd name="T31" fmla="*/ 12 h 208"/>
              <a:gd name="T32" fmla="*/ 208 w 208"/>
              <a:gd name="T33" fmla="*/ 60 h 208"/>
              <a:gd name="T34" fmla="*/ 196 w 208"/>
              <a:gd name="T35" fmla="*/ 72 h 208"/>
              <a:gd name="T36" fmla="*/ 100 w 208"/>
              <a:gd name="T37" fmla="*/ 24 h 208"/>
              <a:gd name="T38" fmla="*/ 100 w 208"/>
              <a:gd name="T39" fmla="*/ 24 h 208"/>
              <a:gd name="T40" fmla="*/ 24 w 208"/>
              <a:gd name="T41" fmla="*/ 24 h 208"/>
              <a:gd name="T42" fmla="*/ 24 w 208"/>
              <a:gd name="T43" fmla="*/ 184 h 208"/>
              <a:gd name="T44" fmla="*/ 184 w 208"/>
              <a:gd name="T45" fmla="*/ 184 h 208"/>
              <a:gd name="T46" fmla="*/ 184 w 208"/>
              <a:gd name="T47" fmla="*/ 172 h 208"/>
              <a:gd name="T48" fmla="*/ 184 w 208"/>
              <a:gd name="T49" fmla="*/ 108 h 208"/>
              <a:gd name="T50" fmla="*/ 184 w 208"/>
              <a:gd name="T51" fmla="*/ 81 h 208"/>
              <a:gd name="T52" fmla="*/ 196 w 208"/>
              <a:gd name="T53" fmla="*/ 84 h 208"/>
              <a:gd name="T54" fmla="*/ 208 w 208"/>
              <a:gd name="T55" fmla="*/ 81 h 208"/>
              <a:gd name="T56" fmla="*/ 208 w 208"/>
              <a:gd name="T57" fmla="*/ 116 h 208"/>
              <a:gd name="T58" fmla="*/ 208 w 208"/>
              <a:gd name="T59" fmla="*/ 196 h 208"/>
              <a:gd name="T60" fmla="*/ 196 w 208"/>
              <a:gd name="T61" fmla="*/ 208 h 208"/>
              <a:gd name="T62" fmla="*/ 12 w 208"/>
              <a:gd name="T63" fmla="*/ 208 h 208"/>
              <a:gd name="T64" fmla="*/ 0 w 208"/>
              <a:gd name="T65" fmla="*/ 196 h 208"/>
              <a:gd name="T66" fmla="*/ 0 w 208"/>
              <a:gd name="T67" fmla="*/ 12 h 208"/>
              <a:gd name="T68" fmla="*/ 12 w 208"/>
              <a:gd name="T69" fmla="*/ 0 h 208"/>
              <a:gd name="T70" fmla="*/ 100 w 208"/>
              <a:gd name="T71" fmla="*/ 0 h 208"/>
              <a:gd name="T72" fmla="*/ 127 w 208"/>
              <a:gd name="T73" fmla="*/ 0 h 208"/>
              <a:gd name="T74" fmla="*/ 124 w 208"/>
              <a:gd name="T75" fmla="*/ 12 h 208"/>
              <a:gd name="T76" fmla="*/ 127 w 208"/>
              <a:gd name="T77" fmla="*/ 24 h 208"/>
              <a:gd name="T78" fmla="*/ 100 w 208"/>
              <a:gd name="T79" fmla="*/ 24 h 20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208" h="208">
                <a:moveTo>
                  <a:pt x="196" y="72"/>
                </a:moveTo>
                <a:cubicBezTo>
                  <a:pt x="196" y="72"/>
                  <a:pt x="196" y="72"/>
                  <a:pt x="196" y="72"/>
                </a:cubicBezTo>
                <a:cubicBezTo>
                  <a:pt x="189" y="72"/>
                  <a:pt x="184" y="67"/>
                  <a:pt x="184" y="60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2" y="103"/>
                  <a:pt x="119" y="104"/>
                  <a:pt x="116" y="104"/>
                </a:cubicBezTo>
                <a:cubicBezTo>
                  <a:pt x="109" y="104"/>
                  <a:pt x="104" y="99"/>
                  <a:pt x="104" y="92"/>
                </a:cubicBezTo>
                <a:cubicBezTo>
                  <a:pt x="104" y="89"/>
                  <a:pt x="105" y="86"/>
                  <a:pt x="107" y="84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41" y="24"/>
                  <a:pt x="136" y="19"/>
                  <a:pt x="136" y="12"/>
                </a:cubicBezTo>
                <a:cubicBezTo>
                  <a:pt x="136" y="5"/>
                  <a:pt x="141" y="0"/>
                  <a:pt x="148" y="0"/>
                </a:cubicBezTo>
                <a:cubicBezTo>
                  <a:pt x="196" y="0"/>
                  <a:pt x="196" y="0"/>
                  <a:pt x="196" y="0"/>
                </a:cubicBezTo>
                <a:cubicBezTo>
                  <a:pt x="203" y="0"/>
                  <a:pt x="208" y="5"/>
                  <a:pt x="208" y="12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08" y="67"/>
                  <a:pt x="203" y="72"/>
                  <a:pt x="196" y="72"/>
                </a:cubicBezTo>
                <a:moveTo>
                  <a:pt x="100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84" y="81"/>
                  <a:pt x="184" y="81"/>
                  <a:pt x="184" y="81"/>
                </a:cubicBezTo>
                <a:cubicBezTo>
                  <a:pt x="188" y="83"/>
                  <a:pt x="192" y="84"/>
                  <a:pt x="196" y="84"/>
                </a:cubicBezTo>
                <a:cubicBezTo>
                  <a:pt x="200" y="84"/>
                  <a:pt x="204" y="83"/>
                  <a:pt x="208" y="81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203"/>
                  <a:pt x="203" y="208"/>
                  <a:pt x="19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5" y="4"/>
                  <a:pt x="124" y="8"/>
                  <a:pt x="124" y="12"/>
                </a:cubicBezTo>
                <a:cubicBezTo>
                  <a:pt x="124" y="16"/>
                  <a:pt x="125" y="20"/>
                  <a:pt x="127" y="24"/>
                </a:cubicBezTo>
                <a:lnTo>
                  <a:pt x="10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399" name="Freeform 43">
            <a:extLst>
              <a:ext uri="{FF2B5EF4-FFF2-40B4-BE49-F238E27FC236}">
                <a16:creationId xmlns:a16="http://schemas.microsoft.com/office/drawing/2014/main" id="{5AAA9479-D3D3-B240-BC54-B084E6EED250}"/>
              </a:ext>
            </a:extLst>
          </p:cNvPr>
          <p:cNvSpPr>
            <a:spLocks noEditPoints="1"/>
          </p:cNvSpPr>
          <p:nvPr/>
        </p:nvSpPr>
        <p:spPr bwMode="auto">
          <a:xfrm>
            <a:off x="6937375" y="2317750"/>
            <a:ext cx="415925" cy="417513"/>
          </a:xfrm>
          <a:custGeom>
            <a:avLst/>
            <a:gdLst>
              <a:gd name="T0" fmla="*/ 244 w 256"/>
              <a:gd name="T1" fmla="*/ 256 h 256"/>
              <a:gd name="T2" fmla="*/ 196 w 256"/>
              <a:gd name="T3" fmla="*/ 256 h 256"/>
              <a:gd name="T4" fmla="*/ 184 w 256"/>
              <a:gd name="T5" fmla="*/ 244 h 256"/>
              <a:gd name="T6" fmla="*/ 196 w 256"/>
              <a:gd name="T7" fmla="*/ 232 h 256"/>
              <a:gd name="T8" fmla="*/ 232 w 256"/>
              <a:gd name="T9" fmla="*/ 232 h 256"/>
              <a:gd name="T10" fmla="*/ 232 w 256"/>
              <a:gd name="T11" fmla="*/ 196 h 256"/>
              <a:gd name="T12" fmla="*/ 244 w 256"/>
              <a:gd name="T13" fmla="*/ 184 h 256"/>
              <a:gd name="T14" fmla="*/ 256 w 256"/>
              <a:gd name="T15" fmla="*/ 196 h 256"/>
              <a:gd name="T16" fmla="*/ 256 w 256"/>
              <a:gd name="T17" fmla="*/ 244 h 256"/>
              <a:gd name="T18" fmla="*/ 244 w 256"/>
              <a:gd name="T19" fmla="*/ 256 h 256"/>
              <a:gd name="T20" fmla="*/ 244 w 256"/>
              <a:gd name="T21" fmla="*/ 72 h 256"/>
              <a:gd name="T22" fmla="*/ 232 w 256"/>
              <a:gd name="T23" fmla="*/ 60 h 256"/>
              <a:gd name="T24" fmla="*/ 232 w 256"/>
              <a:gd name="T25" fmla="*/ 60 h 256"/>
              <a:gd name="T26" fmla="*/ 232 w 256"/>
              <a:gd name="T27" fmla="*/ 24 h 256"/>
              <a:gd name="T28" fmla="*/ 196 w 256"/>
              <a:gd name="T29" fmla="*/ 24 h 256"/>
              <a:gd name="T30" fmla="*/ 184 w 256"/>
              <a:gd name="T31" fmla="*/ 12 h 256"/>
              <a:gd name="T32" fmla="*/ 196 w 256"/>
              <a:gd name="T33" fmla="*/ 0 h 256"/>
              <a:gd name="T34" fmla="*/ 244 w 256"/>
              <a:gd name="T35" fmla="*/ 0 h 256"/>
              <a:gd name="T36" fmla="*/ 256 w 256"/>
              <a:gd name="T37" fmla="*/ 12 h 256"/>
              <a:gd name="T38" fmla="*/ 256 w 256"/>
              <a:gd name="T39" fmla="*/ 60 h 256"/>
              <a:gd name="T40" fmla="*/ 244 w 256"/>
              <a:gd name="T41" fmla="*/ 72 h 256"/>
              <a:gd name="T42" fmla="*/ 60 w 256"/>
              <a:gd name="T43" fmla="*/ 24 h 256"/>
              <a:gd name="T44" fmla="*/ 60 w 256"/>
              <a:gd name="T45" fmla="*/ 24 h 256"/>
              <a:gd name="T46" fmla="*/ 24 w 256"/>
              <a:gd name="T47" fmla="*/ 24 h 256"/>
              <a:gd name="T48" fmla="*/ 24 w 256"/>
              <a:gd name="T49" fmla="*/ 60 h 256"/>
              <a:gd name="T50" fmla="*/ 12 w 256"/>
              <a:gd name="T51" fmla="*/ 72 h 256"/>
              <a:gd name="T52" fmla="*/ 0 w 256"/>
              <a:gd name="T53" fmla="*/ 60 h 256"/>
              <a:gd name="T54" fmla="*/ 0 w 256"/>
              <a:gd name="T55" fmla="*/ 60 h 256"/>
              <a:gd name="T56" fmla="*/ 0 w 256"/>
              <a:gd name="T57" fmla="*/ 12 h 256"/>
              <a:gd name="T58" fmla="*/ 12 w 256"/>
              <a:gd name="T59" fmla="*/ 0 h 256"/>
              <a:gd name="T60" fmla="*/ 60 w 256"/>
              <a:gd name="T61" fmla="*/ 0 h 256"/>
              <a:gd name="T62" fmla="*/ 72 w 256"/>
              <a:gd name="T63" fmla="*/ 12 h 256"/>
              <a:gd name="T64" fmla="*/ 60 w 256"/>
              <a:gd name="T65" fmla="*/ 24 h 256"/>
              <a:gd name="T66" fmla="*/ 36 w 256"/>
              <a:gd name="T67" fmla="*/ 36 h 256"/>
              <a:gd name="T68" fmla="*/ 220 w 256"/>
              <a:gd name="T69" fmla="*/ 36 h 256"/>
              <a:gd name="T70" fmla="*/ 220 w 256"/>
              <a:gd name="T71" fmla="*/ 220 h 256"/>
              <a:gd name="T72" fmla="*/ 36 w 256"/>
              <a:gd name="T73" fmla="*/ 220 h 256"/>
              <a:gd name="T74" fmla="*/ 36 w 256"/>
              <a:gd name="T75" fmla="*/ 36 h 256"/>
              <a:gd name="T76" fmla="*/ 60 w 256"/>
              <a:gd name="T77" fmla="*/ 196 h 256"/>
              <a:gd name="T78" fmla="*/ 196 w 256"/>
              <a:gd name="T79" fmla="*/ 196 h 256"/>
              <a:gd name="T80" fmla="*/ 196 w 256"/>
              <a:gd name="T81" fmla="*/ 60 h 256"/>
              <a:gd name="T82" fmla="*/ 60 w 256"/>
              <a:gd name="T83" fmla="*/ 60 h 256"/>
              <a:gd name="T84" fmla="*/ 60 w 256"/>
              <a:gd name="T85" fmla="*/ 196 h 256"/>
              <a:gd name="T86" fmla="*/ 12 w 256"/>
              <a:gd name="T87" fmla="*/ 184 h 256"/>
              <a:gd name="T88" fmla="*/ 24 w 256"/>
              <a:gd name="T89" fmla="*/ 196 h 256"/>
              <a:gd name="T90" fmla="*/ 24 w 256"/>
              <a:gd name="T91" fmla="*/ 232 h 256"/>
              <a:gd name="T92" fmla="*/ 60 w 256"/>
              <a:gd name="T93" fmla="*/ 232 h 256"/>
              <a:gd name="T94" fmla="*/ 72 w 256"/>
              <a:gd name="T95" fmla="*/ 244 h 256"/>
              <a:gd name="T96" fmla="*/ 60 w 256"/>
              <a:gd name="T97" fmla="*/ 256 h 256"/>
              <a:gd name="T98" fmla="*/ 12 w 256"/>
              <a:gd name="T99" fmla="*/ 256 h 256"/>
              <a:gd name="T100" fmla="*/ 0 w 256"/>
              <a:gd name="T101" fmla="*/ 244 h 256"/>
              <a:gd name="T102" fmla="*/ 0 w 256"/>
              <a:gd name="T103" fmla="*/ 196 h 256"/>
              <a:gd name="T104" fmla="*/ 12 w 256"/>
              <a:gd name="T105" fmla="*/ 184 h 25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00" name="Freeform 44">
            <a:extLst>
              <a:ext uri="{FF2B5EF4-FFF2-40B4-BE49-F238E27FC236}">
                <a16:creationId xmlns:a16="http://schemas.microsoft.com/office/drawing/2014/main" id="{97013CA0-CD15-D142-AC7A-93B2AF0B5836}"/>
              </a:ext>
            </a:extLst>
          </p:cNvPr>
          <p:cNvSpPr>
            <a:spLocks noEditPoints="1"/>
          </p:cNvSpPr>
          <p:nvPr/>
        </p:nvSpPr>
        <p:spPr bwMode="auto">
          <a:xfrm>
            <a:off x="6208713" y="2317750"/>
            <a:ext cx="415925" cy="417513"/>
          </a:xfrm>
          <a:custGeom>
            <a:avLst/>
            <a:gdLst>
              <a:gd name="T0" fmla="*/ 244 w 256"/>
              <a:gd name="T1" fmla="*/ 256 h 256"/>
              <a:gd name="T2" fmla="*/ 196 w 256"/>
              <a:gd name="T3" fmla="*/ 256 h 256"/>
              <a:gd name="T4" fmla="*/ 184 w 256"/>
              <a:gd name="T5" fmla="*/ 244 h 256"/>
              <a:gd name="T6" fmla="*/ 196 w 256"/>
              <a:gd name="T7" fmla="*/ 232 h 256"/>
              <a:gd name="T8" fmla="*/ 232 w 256"/>
              <a:gd name="T9" fmla="*/ 232 h 256"/>
              <a:gd name="T10" fmla="*/ 232 w 256"/>
              <a:gd name="T11" fmla="*/ 196 h 256"/>
              <a:gd name="T12" fmla="*/ 232 w 256"/>
              <a:gd name="T13" fmla="*/ 196 h 256"/>
              <a:gd name="T14" fmla="*/ 244 w 256"/>
              <a:gd name="T15" fmla="*/ 184 h 256"/>
              <a:gd name="T16" fmla="*/ 256 w 256"/>
              <a:gd name="T17" fmla="*/ 196 h 256"/>
              <a:gd name="T18" fmla="*/ 256 w 256"/>
              <a:gd name="T19" fmla="*/ 244 h 256"/>
              <a:gd name="T20" fmla="*/ 244 w 256"/>
              <a:gd name="T21" fmla="*/ 256 h 256"/>
              <a:gd name="T22" fmla="*/ 36 w 256"/>
              <a:gd name="T23" fmla="*/ 36 h 256"/>
              <a:gd name="T24" fmla="*/ 220 w 256"/>
              <a:gd name="T25" fmla="*/ 36 h 256"/>
              <a:gd name="T26" fmla="*/ 220 w 256"/>
              <a:gd name="T27" fmla="*/ 220 h 256"/>
              <a:gd name="T28" fmla="*/ 36 w 256"/>
              <a:gd name="T29" fmla="*/ 220 h 256"/>
              <a:gd name="T30" fmla="*/ 36 w 256"/>
              <a:gd name="T31" fmla="*/ 36 h 256"/>
              <a:gd name="T32" fmla="*/ 60 w 256"/>
              <a:gd name="T33" fmla="*/ 196 h 256"/>
              <a:gd name="T34" fmla="*/ 196 w 256"/>
              <a:gd name="T35" fmla="*/ 196 h 256"/>
              <a:gd name="T36" fmla="*/ 196 w 256"/>
              <a:gd name="T37" fmla="*/ 60 h 256"/>
              <a:gd name="T38" fmla="*/ 60 w 256"/>
              <a:gd name="T39" fmla="*/ 60 h 256"/>
              <a:gd name="T40" fmla="*/ 60 w 256"/>
              <a:gd name="T41" fmla="*/ 196 h 256"/>
              <a:gd name="T42" fmla="*/ 60 w 256"/>
              <a:gd name="T43" fmla="*/ 24 h 256"/>
              <a:gd name="T44" fmla="*/ 60 w 256"/>
              <a:gd name="T45" fmla="*/ 24 h 256"/>
              <a:gd name="T46" fmla="*/ 24 w 256"/>
              <a:gd name="T47" fmla="*/ 24 h 256"/>
              <a:gd name="T48" fmla="*/ 24 w 256"/>
              <a:gd name="T49" fmla="*/ 60 h 256"/>
              <a:gd name="T50" fmla="*/ 12 w 256"/>
              <a:gd name="T51" fmla="*/ 72 h 256"/>
              <a:gd name="T52" fmla="*/ 0 w 256"/>
              <a:gd name="T53" fmla="*/ 60 h 256"/>
              <a:gd name="T54" fmla="*/ 0 w 256"/>
              <a:gd name="T55" fmla="*/ 60 h 256"/>
              <a:gd name="T56" fmla="*/ 0 w 256"/>
              <a:gd name="T57" fmla="*/ 12 h 256"/>
              <a:gd name="T58" fmla="*/ 12 w 256"/>
              <a:gd name="T59" fmla="*/ 0 h 256"/>
              <a:gd name="T60" fmla="*/ 60 w 256"/>
              <a:gd name="T61" fmla="*/ 0 h 256"/>
              <a:gd name="T62" fmla="*/ 72 w 256"/>
              <a:gd name="T63" fmla="*/ 12 h 256"/>
              <a:gd name="T64" fmla="*/ 60 w 256"/>
              <a:gd name="T65" fmla="*/ 24 h 25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01" name="Freeform 45">
            <a:extLst>
              <a:ext uri="{FF2B5EF4-FFF2-40B4-BE49-F238E27FC236}">
                <a16:creationId xmlns:a16="http://schemas.microsoft.com/office/drawing/2014/main" id="{BC9EE16A-2648-0E41-BE21-F09558285656}"/>
              </a:ext>
            </a:extLst>
          </p:cNvPr>
          <p:cNvSpPr>
            <a:spLocks noEditPoints="1"/>
          </p:cNvSpPr>
          <p:nvPr/>
        </p:nvSpPr>
        <p:spPr bwMode="auto">
          <a:xfrm>
            <a:off x="5480050" y="2317750"/>
            <a:ext cx="415925" cy="417513"/>
          </a:xfrm>
          <a:custGeom>
            <a:avLst/>
            <a:gdLst>
              <a:gd name="T0" fmla="*/ 244 w 256"/>
              <a:gd name="T1" fmla="*/ 72 h 256"/>
              <a:gd name="T2" fmla="*/ 232 w 256"/>
              <a:gd name="T3" fmla="*/ 60 h 256"/>
              <a:gd name="T4" fmla="*/ 232 w 256"/>
              <a:gd name="T5" fmla="*/ 24 h 256"/>
              <a:gd name="T6" fmla="*/ 196 w 256"/>
              <a:gd name="T7" fmla="*/ 24 h 256"/>
              <a:gd name="T8" fmla="*/ 184 w 256"/>
              <a:gd name="T9" fmla="*/ 12 h 256"/>
              <a:gd name="T10" fmla="*/ 196 w 256"/>
              <a:gd name="T11" fmla="*/ 0 h 256"/>
              <a:gd name="T12" fmla="*/ 244 w 256"/>
              <a:gd name="T13" fmla="*/ 0 h 256"/>
              <a:gd name="T14" fmla="*/ 256 w 256"/>
              <a:gd name="T15" fmla="*/ 12 h 256"/>
              <a:gd name="T16" fmla="*/ 256 w 256"/>
              <a:gd name="T17" fmla="*/ 60 h 256"/>
              <a:gd name="T18" fmla="*/ 244 w 256"/>
              <a:gd name="T19" fmla="*/ 72 h 256"/>
              <a:gd name="T20" fmla="*/ 220 w 256"/>
              <a:gd name="T21" fmla="*/ 220 h 256"/>
              <a:gd name="T22" fmla="*/ 36 w 256"/>
              <a:gd name="T23" fmla="*/ 220 h 256"/>
              <a:gd name="T24" fmla="*/ 36 w 256"/>
              <a:gd name="T25" fmla="*/ 36 h 256"/>
              <a:gd name="T26" fmla="*/ 220 w 256"/>
              <a:gd name="T27" fmla="*/ 36 h 256"/>
              <a:gd name="T28" fmla="*/ 220 w 256"/>
              <a:gd name="T29" fmla="*/ 220 h 256"/>
              <a:gd name="T30" fmla="*/ 196 w 256"/>
              <a:gd name="T31" fmla="*/ 60 h 256"/>
              <a:gd name="T32" fmla="*/ 60 w 256"/>
              <a:gd name="T33" fmla="*/ 60 h 256"/>
              <a:gd name="T34" fmla="*/ 60 w 256"/>
              <a:gd name="T35" fmla="*/ 196 h 256"/>
              <a:gd name="T36" fmla="*/ 196 w 256"/>
              <a:gd name="T37" fmla="*/ 196 h 256"/>
              <a:gd name="T38" fmla="*/ 196 w 256"/>
              <a:gd name="T39" fmla="*/ 60 h 256"/>
              <a:gd name="T40" fmla="*/ 60 w 256"/>
              <a:gd name="T41" fmla="*/ 232 h 256"/>
              <a:gd name="T42" fmla="*/ 72 w 256"/>
              <a:gd name="T43" fmla="*/ 244 h 256"/>
              <a:gd name="T44" fmla="*/ 60 w 256"/>
              <a:gd name="T45" fmla="*/ 256 h 256"/>
              <a:gd name="T46" fmla="*/ 12 w 256"/>
              <a:gd name="T47" fmla="*/ 256 h 256"/>
              <a:gd name="T48" fmla="*/ 0 w 256"/>
              <a:gd name="T49" fmla="*/ 244 h 256"/>
              <a:gd name="T50" fmla="*/ 0 w 256"/>
              <a:gd name="T51" fmla="*/ 196 h 256"/>
              <a:gd name="T52" fmla="*/ 12 w 256"/>
              <a:gd name="T53" fmla="*/ 184 h 256"/>
              <a:gd name="T54" fmla="*/ 24 w 256"/>
              <a:gd name="T55" fmla="*/ 196 h 256"/>
              <a:gd name="T56" fmla="*/ 24 w 256"/>
              <a:gd name="T57" fmla="*/ 232 h 256"/>
              <a:gd name="T58" fmla="*/ 60 w 256"/>
              <a:gd name="T59" fmla="*/ 232 h 25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220" y="220"/>
                </a:moveTo>
                <a:cubicBezTo>
                  <a:pt x="36" y="220"/>
                  <a:pt x="36" y="220"/>
                  <a:pt x="36" y="220"/>
                </a:cubicBezTo>
                <a:cubicBezTo>
                  <a:pt x="36" y="36"/>
                  <a:pt x="36" y="36"/>
                  <a:pt x="36" y="36"/>
                </a:cubicBezTo>
                <a:cubicBezTo>
                  <a:pt x="220" y="36"/>
                  <a:pt x="220" y="36"/>
                  <a:pt x="220" y="36"/>
                </a:cubicBezTo>
                <a:lnTo>
                  <a:pt x="220" y="220"/>
                </a:lnTo>
                <a:close/>
                <a:moveTo>
                  <a:pt x="196" y="60"/>
                </a:moveTo>
                <a:cubicBezTo>
                  <a:pt x="60" y="60"/>
                  <a:pt x="60" y="60"/>
                  <a:pt x="60" y="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60"/>
                </a:lnTo>
                <a:close/>
                <a:moveTo>
                  <a:pt x="60" y="232"/>
                </a:move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lnTo>
                  <a:pt x="60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02" name="Freeform 46">
            <a:extLst>
              <a:ext uri="{FF2B5EF4-FFF2-40B4-BE49-F238E27FC236}">
                <a16:creationId xmlns:a16="http://schemas.microsoft.com/office/drawing/2014/main" id="{02B749F2-CD14-324E-A9F4-D7CE6E270BAB}"/>
              </a:ext>
            </a:extLst>
          </p:cNvPr>
          <p:cNvSpPr>
            <a:spLocks noEditPoints="1"/>
          </p:cNvSpPr>
          <p:nvPr/>
        </p:nvSpPr>
        <p:spPr bwMode="auto">
          <a:xfrm>
            <a:off x="4751388" y="2317750"/>
            <a:ext cx="417512" cy="417513"/>
          </a:xfrm>
          <a:custGeom>
            <a:avLst/>
            <a:gdLst>
              <a:gd name="T0" fmla="*/ 244 w 256"/>
              <a:gd name="T1" fmla="*/ 256 h 256"/>
              <a:gd name="T2" fmla="*/ 12 w 256"/>
              <a:gd name="T3" fmla="*/ 256 h 256"/>
              <a:gd name="T4" fmla="*/ 0 w 256"/>
              <a:gd name="T5" fmla="*/ 244 h 256"/>
              <a:gd name="T6" fmla="*/ 0 w 256"/>
              <a:gd name="T7" fmla="*/ 12 h 256"/>
              <a:gd name="T8" fmla="*/ 12 w 256"/>
              <a:gd name="T9" fmla="*/ 0 h 256"/>
              <a:gd name="T10" fmla="*/ 244 w 256"/>
              <a:gd name="T11" fmla="*/ 0 h 256"/>
              <a:gd name="T12" fmla="*/ 256 w 256"/>
              <a:gd name="T13" fmla="*/ 12 h 256"/>
              <a:gd name="T14" fmla="*/ 256 w 256"/>
              <a:gd name="T15" fmla="*/ 244 h 256"/>
              <a:gd name="T16" fmla="*/ 244 w 256"/>
              <a:gd name="T17" fmla="*/ 256 h 256"/>
              <a:gd name="T18" fmla="*/ 232 w 256"/>
              <a:gd name="T19" fmla="*/ 24 h 256"/>
              <a:gd name="T20" fmla="*/ 24 w 256"/>
              <a:gd name="T21" fmla="*/ 24 h 256"/>
              <a:gd name="T22" fmla="*/ 24 w 256"/>
              <a:gd name="T23" fmla="*/ 232 h 256"/>
              <a:gd name="T24" fmla="*/ 232 w 256"/>
              <a:gd name="T25" fmla="*/ 232 h 256"/>
              <a:gd name="T26" fmla="*/ 232 w 256"/>
              <a:gd name="T27" fmla="*/ 24 h 256"/>
              <a:gd name="T28" fmla="*/ 52 w 256"/>
              <a:gd name="T29" fmla="*/ 36 h 256"/>
              <a:gd name="T30" fmla="*/ 96 w 256"/>
              <a:gd name="T31" fmla="*/ 36 h 256"/>
              <a:gd name="T32" fmla="*/ 108 w 256"/>
              <a:gd name="T33" fmla="*/ 48 h 256"/>
              <a:gd name="T34" fmla="*/ 96 w 256"/>
              <a:gd name="T35" fmla="*/ 60 h 256"/>
              <a:gd name="T36" fmla="*/ 60 w 256"/>
              <a:gd name="T37" fmla="*/ 60 h 256"/>
              <a:gd name="T38" fmla="*/ 60 w 256"/>
              <a:gd name="T39" fmla="*/ 96 h 256"/>
              <a:gd name="T40" fmla="*/ 48 w 256"/>
              <a:gd name="T41" fmla="*/ 108 h 256"/>
              <a:gd name="T42" fmla="*/ 36 w 256"/>
              <a:gd name="T43" fmla="*/ 96 h 256"/>
              <a:gd name="T44" fmla="*/ 36 w 256"/>
              <a:gd name="T45" fmla="*/ 96 h 256"/>
              <a:gd name="T46" fmla="*/ 36 w 256"/>
              <a:gd name="T47" fmla="*/ 52 h 256"/>
              <a:gd name="T48" fmla="*/ 36 w 256"/>
              <a:gd name="T49" fmla="*/ 36 h 256"/>
              <a:gd name="T50" fmla="*/ 52 w 256"/>
              <a:gd name="T51" fmla="*/ 36 h 256"/>
              <a:gd name="T52" fmla="*/ 36 w 256"/>
              <a:gd name="T53" fmla="*/ 160 h 256"/>
              <a:gd name="T54" fmla="*/ 36 w 256"/>
              <a:gd name="T55" fmla="*/ 160 h 256"/>
              <a:gd name="T56" fmla="*/ 48 w 256"/>
              <a:gd name="T57" fmla="*/ 148 h 256"/>
              <a:gd name="T58" fmla="*/ 60 w 256"/>
              <a:gd name="T59" fmla="*/ 160 h 256"/>
              <a:gd name="T60" fmla="*/ 60 w 256"/>
              <a:gd name="T61" fmla="*/ 196 h 256"/>
              <a:gd name="T62" fmla="*/ 96 w 256"/>
              <a:gd name="T63" fmla="*/ 196 h 256"/>
              <a:gd name="T64" fmla="*/ 108 w 256"/>
              <a:gd name="T65" fmla="*/ 208 h 256"/>
              <a:gd name="T66" fmla="*/ 96 w 256"/>
              <a:gd name="T67" fmla="*/ 220 h 256"/>
              <a:gd name="T68" fmla="*/ 52 w 256"/>
              <a:gd name="T69" fmla="*/ 220 h 256"/>
              <a:gd name="T70" fmla="*/ 36 w 256"/>
              <a:gd name="T71" fmla="*/ 220 h 256"/>
              <a:gd name="T72" fmla="*/ 36 w 256"/>
              <a:gd name="T73" fmla="*/ 204 h 256"/>
              <a:gd name="T74" fmla="*/ 36 w 256"/>
              <a:gd name="T75" fmla="*/ 160 h 256"/>
              <a:gd name="T76" fmla="*/ 160 w 256"/>
              <a:gd name="T77" fmla="*/ 36 h 256"/>
              <a:gd name="T78" fmla="*/ 160 w 256"/>
              <a:gd name="T79" fmla="*/ 36 h 256"/>
              <a:gd name="T80" fmla="*/ 204 w 256"/>
              <a:gd name="T81" fmla="*/ 36 h 256"/>
              <a:gd name="T82" fmla="*/ 220 w 256"/>
              <a:gd name="T83" fmla="*/ 36 h 256"/>
              <a:gd name="T84" fmla="*/ 220 w 256"/>
              <a:gd name="T85" fmla="*/ 52 h 256"/>
              <a:gd name="T86" fmla="*/ 220 w 256"/>
              <a:gd name="T87" fmla="*/ 96 h 256"/>
              <a:gd name="T88" fmla="*/ 208 w 256"/>
              <a:gd name="T89" fmla="*/ 108 h 256"/>
              <a:gd name="T90" fmla="*/ 196 w 256"/>
              <a:gd name="T91" fmla="*/ 96 h 256"/>
              <a:gd name="T92" fmla="*/ 196 w 256"/>
              <a:gd name="T93" fmla="*/ 60 h 256"/>
              <a:gd name="T94" fmla="*/ 160 w 256"/>
              <a:gd name="T95" fmla="*/ 60 h 256"/>
              <a:gd name="T96" fmla="*/ 148 w 256"/>
              <a:gd name="T97" fmla="*/ 48 h 256"/>
              <a:gd name="T98" fmla="*/ 160 w 256"/>
              <a:gd name="T99" fmla="*/ 36 h 256"/>
              <a:gd name="T100" fmla="*/ 160 w 256"/>
              <a:gd name="T101" fmla="*/ 196 h 256"/>
              <a:gd name="T102" fmla="*/ 160 w 256"/>
              <a:gd name="T103" fmla="*/ 196 h 256"/>
              <a:gd name="T104" fmla="*/ 196 w 256"/>
              <a:gd name="T105" fmla="*/ 196 h 256"/>
              <a:gd name="T106" fmla="*/ 196 w 256"/>
              <a:gd name="T107" fmla="*/ 160 h 256"/>
              <a:gd name="T108" fmla="*/ 208 w 256"/>
              <a:gd name="T109" fmla="*/ 148 h 256"/>
              <a:gd name="T110" fmla="*/ 220 w 256"/>
              <a:gd name="T111" fmla="*/ 160 h 256"/>
              <a:gd name="T112" fmla="*/ 220 w 256"/>
              <a:gd name="T113" fmla="*/ 160 h 256"/>
              <a:gd name="T114" fmla="*/ 220 w 256"/>
              <a:gd name="T115" fmla="*/ 204 h 256"/>
              <a:gd name="T116" fmla="*/ 220 w 256"/>
              <a:gd name="T117" fmla="*/ 220 h 256"/>
              <a:gd name="T118" fmla="*/ 204 w 256"/>
              <a:gd name="T119" fmla="*/ 220 h 256"/>
              <a:gd name="T120" fmla="*/ 160 w 256"/>
              <a:gd name="T121" fmla="*/ 220 h 256"/>
              <a:gd name="T122" fmla="*/ 148 w 256"/>
              <a:gd name="T123" fmla="*/ 208 h 256"/>
              <a:gd name="T124" fmla="*/ 160 w 256"/>
              <a:gd name="T125" fmla="*/ 196 h 25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52" y="36"/>
                </a:moveTo>
                <a:cubicBezTo>
                  <a:pt x="96" y="36"/>
                  <a:pt x="96" y="36"/>
                  <a:pt x="96" y="36"/>
                </a:cubicBezTo>
                <a:cubicBezTo>
                  <a:pt x="103" y="36"/>
                  <a:pt x="108" y="41"/>
                  <a:pt x="108" y="48"/>
                </a:cubicBezTo>
                <a:cubicBezTo>
                  <a:pt x="108" y="55"/>
                  <a:pt x="103" y="60"/>
                  <a:pt x="9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103"/>
                  <a:pt x="55" y="108"/>
                  <a:pt x="48" y="108"/>
                </a:cubicBezTo>
                <a:cubicBezTo>
                  <a:pt x="41" y="108"/>
                  <a:pt x="36" y="103"/>
                  <a:pt x="36" y="96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36"/>
                  <a:pt x="36" y="36"/>
                  <a:pt x="36" y="36"/>
                </a:cubicBezTo>
                <a:lnTo>
                  <a:pt x="52" y="36"/>
                </a:lnTo>
                <a:close/>
                <a:moveTo>
                  <a:pt x="36" y="160"/>
                </a:moveTo>
                <a:cubicBezTo>
                  <a:pt x="36" y="160"/>
                  <a:pt x="36" y="160"/>
                  <a:pt x="36" y="160"/>
                </a:cubicBezTo>
                <a:cubicBezTo>
                  <a:pt x="36" y="153"/>
                  <a:pt x="41" y="148"/>
                  <a:pt x="48" y="148"/>
                </a:cubicBezTo>
                <a:cubicBezTo>
                  <a:pt x="55" y="148"/>
                  <a:pt x="60" y="153"/>
                  <a:pt x="60" y="1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103" y="196"/>
                  <a:pt x="108" y="201"/>
                  <a:pt x="108" y="208"/>
                </a:cubicBezTo>
                <a:cubicBezTo>
                  <a:pt x="108" y="215"/>
                  <a:pt x="103" y="220"/>
                  <a:pt x="96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36" y="220"/>
                  <a:pt x="36" y="220"/>
                  <a:pt x="36" y="220"/>
                </a:cubicBezTo>
                <a:cubicBezTo>
                  <a:pt x="36" y="204"/>
                  <a:pt x="36" y="204"/>
                  <a:pt x="36" y="204"/>
                </a:cubicBezTo>
                <a:lnTo>
                  <a:pt x="36" y="160"/>
                </a:lnTo>
                <a:close/>
                <a:moveTo>
                  <a:pt x="160" y="36"/>
                </a:moveTo>
                <a:cubicBezTo>
                  <a:pt x="160" y="36"/>
                  <a:pt x="160" y="36"/>
                  <a:pt x="160" y="36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52"/>
                  <a:pt x="220" y="52"/>
                  <a:pt x="220" y="52"/>
                </a:cubicBezTo>
                <a:cubicBezTo>
                  <a:pt x="220" y="96"/>
                  <a:pt x="220" y="96"/>
                  <a:pt x="220" y="96"/>
                </a:cubicBezTo>
                <a:cubicBezTo>
                  <a:pt x="220" y="103"/>
                  <a:pt x="215" y="108"/>
                  <a:pt x="208" y="108"/>
                </a:cubicBezTo>
                <a:cubicBezTo>
                  <a:pt x="201" y="108"/>
                  <a:pt x="196" y="103"/>
                  <a:pt x="196" y="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3" y="60"/>
                  <a:pt x="148" y="55"/>
                  <a:pt x="148" y="48"/>
                </a:cubicBezTo>
                <a:cubicBezTo>
                  <a:pt x="148" y="41"/>
                  <a:pt x="153" y="36"/>
                  <a:pt x="160" y="36"/>
                </a:cubicBezTo>
                <a:moveTo>
                  <a:pt x="160" y="196"/>
                </a:moveTo>
                <a:cubicBezTo>
                  <a:pt x="160" y="196"/>
                  <a:pt x="160" y="196"/>
                  <a:pt x="160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60"/>
                  <a:pt x="196" y="160"/>
                  <a:pt x="196" y="160"/>
                </a:cubicBezTo>
                <a:cubicBezTo>
                  <a:pt x="196" y="153"/>
                  <a:pt x="201" y="148"/>
                  <a:pt x="208" y="148"/>
                </a:cubicBezTo>
                <a:cubicBezTo>
                  <a:pt x="215" y="148"/>
                  <a:pt x="220" y="153"/>
                  <a:pt x="220" y="160"/>
                </a:cubicBezTo>
                <a:cubicBezTo>
                  <a:pt x="220" y="160"/>
                  <a:pt x="220" y="160"/>
                  <a:pt x="220" y="16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03" name="Freeform 47">
            <a:extLst>
              <a:ext uri="{FF2B5EF4-FFF2-40B4-BE49-F238E27FC236}">
                <a16:creationId xmlns:a16="http://schemas.microsoft.com/office/drawing/2014/main" id="{F0CA241C-A737-9942-824B-B66087D6DDE0}"/>
              </a:ext>
            </a:extLst>
          </p:cNvPr>
          <p:cNvSpPr>
            <a:spLocks noEditPoints="1"/>
          </p:cNvSpPr>
          <p:nvPr/>
        </p:nvSpPr>
        <p:spPr bwMode="auto">
          <a:xfrm>
            <a:off x="4022725" y="2317750"/>
            <a:ext cx="417513" cy="417513"/>
          </a:xfrm>
          <a:custGeom>
            <a:avLst/>
            <a:gdLst>
              <a:gd name="T0" fmla="*/ 244 w 256"/>
              <a:gd name="T1" fmla="*/ 256 h 256"/>
              <a:gd name="T2" fmla="*/ 12 w 256"/>
              <a:gd name="T3" fmla="*/ 256 h 256"/>
              <a:gd name="T4" fmla="*/ 0 w 256"/>
              <a:gd name="T5" fmla="*/ 244 h 256"/>
              <a:gd name="T6" fmla="*/ 0 w 256"/>
              <a:gd name="T7" fmla="*/ 12 h 256"/>
              <a:gd name="T8" fmla="*/ 12 w 256"/>
              <a:gd name="T9" fmla="*/ 0 h 256"/>
              <a:gd name="T10" fmla="*/ 244 w 256"/>
              <a:gd name="T11" fmla="*/ 0 h 256"/>
              <a:gd name="T12" fmla="*/ 256 w 256"/>
              <a:gd name="T13" fmla="*/ 12 h 256"/>
              <a:gd name="T14" fmla="*/ 256 w 256"/>
              <a:gd name="T15" fmla="*/ 244 h 256"/>
              <a:gd name="T16" fmla="*/ 244 w 256"/>
              <a:gd name="T17" fmla="*/ 256 h 256"/>
              <a:gd name="T18" fmla="*/ 232 w 256"/>
              <a:gd name="T19" fmla="*/ 24 h 256"/>
              <a:gd name="T20" fmla="*/ 24 w 256"/>
              <a:gd name="T21" fmla="*/ 24 h 256"/>
              <a:gd name="T22" fmla="*/ 24 w 256"/>
              <a:gd name="T23" fmla="*/ 232 h 256"/>
              <a:gd name="T24" fmla="*/ 232 w 256"/>
              <a:gd name="T25" fmla="*/ 232 h 256"/>
              <a:gd name="T26" fmla="*/ 232 w 256"/>
              <a:gd name="T27" fmla="*/ 24 h 256"/>
              <a:gd name="T28" fmla="*/ 72 w 256"/>
              <a:gd name="T29" fmla="*/ 84 h 256"/>
              <a:gd name="T30" fmla="*/ 84 w 256"/>
              <a:gd name="T31" fmla="*/ 72 h 256"/>
              <a:gd name="T32" fmla="*/ 92 w 256"/>
              <a:gd name="T33" fmla="*/ 76 h 256"/>
              <a:gd name="T34" fmla="*/ 128 w 256"/>
              <a:gd name="T35" fmla="*/ 111 h 256"/>
              <a:gd name="T36" fmla="*/ 164 w 256"/>
              <a:gd name="T37" fmla="*/ 76 h 256"/>
              <a:gd name="T38" fmla="*/ 172 w 256"/>
              <a:gd name="T39" fmla="*/ 72 h 256"/>
              <a:gd name="T40" fmla="*/ 184 w 256"/>
              <a:gd name="T41" fmla="*/ 84 h 256"/>
              <a:gd name="T42" fmla="*/ 180 w 256"/>
              <a:gd name="T43" fmla="*/ 92 h 256"/>
              <a:gd name="T44" fmla="*/ 145 w 256"/>
              <a:gd name="T45" fmla="*/ 128 h 256"/>
              <a:gd name="T46" fmla="*/ 180 w 256"/>
              <a:gd name="T47" fmla="*/ 164 h 256"/>
              <a:gd name="T48" fmla="*/ 184 w 256"/>
              <a:gd name="T49" fmla="*/ 172 h 256"/>
              <a:gd name="T50" fmla="*/ 172 w 256"/>
              <a:gd name="T51" fmla="*/ 184 h 256"/>
              <a:gd name="T52" fmla="*/ 164 w 256"/>
              <a:gd name="T53" fmla="*/ 180 h 256"/>
              <a:gd name="T54" fmla="*/ 128 w 256"/>
              <a:gd name="T55" fmla="*/ 145 h 256"/>
              <a:gd name="T56" fmla="*/ 92 w 256"/>
              <a:gd name="T57" fmla="*/ 180 h 256"/>
              <a:gd name="T58" fmla="*/ 84 w 256"/>
              <a:gd name="T59" fmla="*/ 184 h 256"/>
              <a:gd name="T60" fmla="*/ 72 w 256"/>
              <a:gd name="T61" fmla="*/ 172 h 256"/>
              <a:gd name="T62" fmla="*/ 76 w 256"/>
              <a:gd name="T63" fmla="*/ 164 h 256"/>
              <a:gd name="T64" fmla="*/ 111 w 256"/>
              <a:gd name="T65" fmla="*/ 128 h 256"/>
              <a:gd name="T66" fmla="*/ 76 w 256"/>
              <a:gd name="T67" fmla="*/ 92 h 256"/>
              <a:gd name="T68" fmla="*/ 72 w 256"/>
              <a:gd name="T69" fmla="*/ 84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2" y="84"/>
                </a:move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04" name="Freeform 48">
            <a:extLst>
              <a:ext uri="{FF2B5EF4-FFF2-40B4-BE49-F238E27FC236}">
                <a16:creationId xmlns:a16="http://schemas.microsoft.com/office/drawing/2014/main" id="{A29BAB71-9A62-9647-BE03-730994EA66C0}"/>
              </a:ext>
            </a:extLst>
          </p:cNvPr>
          <p:cNvSpPr>
            <a:spLocks noEditPoints="1"/>
          </p:cNvSpPr>
          <p:nvPr/>
        </p:nvSpPr>
        <p:spPr bwMode="auto">
          <a:xfrm>
            <a:off x="3295650" y="2317750"/>
            <a:ext cx="415925" cy="417513"/>
          </a:xfrm>
          <a:custGeom>
            <a:avLst/>
            <a:gdLst>
              <a:gd name="T0" fmla="*/ 244 w 256"/>
              <a:gd name="T1" fmla="*/ 256 h 256"/>
              <a:gd name="T2" fmla="*/ 12 w 256"/>
              <a:gd name="T3" fmla="*/ 256 h 256"/>
              <a:gd name="T4" fmla="*/ 0 w 256"/>
              <a:gd name="T5" fmla="*/ 244 h 256"/>
              <a:gd name="T6" fmla="*/ 0 w 256"/>
              <a:gd name="T7" fmla="*/ 12 h 256"/>
              <a:gd name="T8" fmla="*/ 12 w 256"/>
              <a:gd name="T9" fmla="*/ 0 h 256"/>
              <a:gd name="T10" fmla="*/ 244 w 256"/>
              <a:gd name="T11" fmla="*/ 0 h 256"/>
              <a:gd name="T12" fmla="*/ 256 w 256"/>
              <a:gd name="T13" fmla="*/ 12 h 256"/>
              <a:gd name="T14" fmla="*/ 256 w 256"/>
              <a:gd name="T15" fmla="*/ 244 h 256"/>
              <a:gd name="T16" fmla="*/ 244 w 256"/>
              <a:gd name="T17" fmla="*/ 256 h 256"/>
              <a:gd name="T18" fmla="*/ 232 w 256"/>
              <a:gd name="T19" fmla="*/ 24 h 256"/>
              <a:gd name="T20" fmla="*/ 24 w 256"/>
              <a:gd name="T21" fmla="*/ 24 h 256"/>
              <a:gd name="T22" fmla="*/ 24 w 256"/>
              <a:gd name="T23" fmla="*/ 232 h 256"/>
              <a:gd name="T24" fmla="*/ 232 w 256"/>
              <a:gd name="T25" fmla="*/ 232 h 256"/>
              <a:gd name="T26" fmla="*/ 232 w 256"/>
              <a:gd name="T27" fmla="*/ 24 h 256"/>
              <a:gd name="T28" fmla="*/ 76 w 256"/>
              <a:gd name="T29" fmla="*/ 112 h 256"/>
              <a:gd name="T30" fmla="*/ 84 w 256"/>
              <a:gd name="T31" fmla="*/ 116 h 256"/>
              <a:gd name="T32" fmla="*/ 112 w 256"/>
              <a:gd name="T33" fmla="*/ 143 h 256"/>
              <a:gd name="T34" fmla="*/ 168 w 256"/>
              <a:gd name="T35" fmla="*/ 88 h 256"/>
              <a:gd name="T36" fmla="*/ 176 w 256"/>
              <a:gd name="T37" fmla="*/ 84 h 256"/>
              <a:gd name="T38" fmla="*/ 188 w 256"/>
              <a:gd name="T39" fmla="*/ 96 h 256"/>
              <a:gd name="T40" fmla="*/ 184 w 256"/>
              <a:gd name="T41" fmla="*/ 104 h 256"/>
              <a:gd name="T42" fmla="*/ 120 w 256"/>
              <a:gd name="T43" fmla="*/ 168 h 256"/>
              <a:gd name="T44" fmla="*/ 112 w 256"/>
              <a:gd name="T45" fmla="*/ 172 h 256"/>
              <a:gd name="T46" fmla="*/ 104 w 256"/>
              <a:gd name="T47" fmla="*/ 168 h 256"/>
              <a:gd name="T48" fmla="*/ 68 w 256"/>
              <a:gd name="T49" fmla="*/ 132 h 256"/>
              <a:gd name="T50" fmla="*/ 64 w 256"/>
              <a:gd name="T51" fmla="*/ 124 h 256"/>
              <a:gd name="T52" fmla="*/ 76 w 256"/>
              <a:gd name="T53" fmla="*/ 112 h 256"/>
              <a:gd name="T54" fmla="*/ 184 w 256"/>
              <a:gd name="T55" fmla="*/ 172 h 256"/>
              <a:gd name="T56" fmla="*/ 184 w 256"/>
              <a:gd name="T57" fmla="*/ 172 h 256"/>
              <a:gd name="T58" fmla="*/ 184 w 256"/>
              <a:gd name="T59" fmla="*/ 172 h 256"/>
              <a:gd name="T60" fmla="*/ 184 w 256"/>
              <a:gd name="T61" fmla="*/ 172 h 256"/>
              <a:gd name="T62" fmla="*/ 184 w 256"/>
              <a:gd name="T63" fmla="*/ 84 h 256"/>
              <a:gd name="T64" fmla="*/ 184 w 256"/>
              <a:gd name="T65" fmla="*/ 84 h 256"/>
              <a:gd name="T66" fmla="*/ 184 w 256"/>
              <a:gd name="T67" fmla="*/ 84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2"/>
                </a:move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05" name="Freeform 49">
            <a:extLst>
              <a:ext uri="{FF2B5EF4-FFF2-40B4-BE49-F238E27FC236}">
                <a16:creationId xmlns:a16="http://schemas.microsoft.com/office/drawing/2014/main" id="{0C86EBA3-510E-4B43-9B75-F0E21E281F45}"/>
              </a:ext>
            </a:extLst>
          </p:cNvPr>
          <p:cNvSpPr>
            <a:spLocks noEditPoints="1"/>
          </p:cNvSpPr>
          <p:nvPr/>
        </p:nvSpPr>
        <p:spPr bwMode="auto">
          <a:xfrm>
            <a:off x="2566988" y="2317750"/>
            <a:ext cx="415925" cy="417513"/>
          </a:xfrm>
          <a:custGeom>
            <a:avLst/>
            <a:gdLst>
              <a:gd name="T0" fmla="*/ 244 w 256"/>
              <a:gd name="T1" fmla="*/ 256 h 256"/>
              <a:gd name="T2" fmla="*/ 12 w 256"/>
              <a:gd name="T3" fmla="*/ 256 h 256"/>
              <a:gd name="T4" fmla="*/ 0 w 256"/>
              <a:gd name="T5" fmla="*/ 244 h 256"/>
              <a:gd name="T6" fmla="*/ 0 w 256"/>
              <a:gd name="T7" fmla="*/ 12 h 256"/>
              <a:gd name="T8" fmla="*/ 12 w 256"/>
              <a:gd name="T9" fmla="*/ 0 h 256"/>
              <a:gd name="T10" fmla="*/ 244 w 256"/>
              <a:gd name="T11" fmla="*/ 0 h 256"/>
              <a:gd name="T12" fmla="*/ 256 w 256"/>
              <a:gd name="T13" fmla="*/ 12 h 256"/>
              <a:gd name="T14" fmla="*/ 256 w 256"/>
              <a:gd name="T15" fmla="*/ 244 h 256"/>
              <a:gd name="T16" fmla="*/ 244 w 256"/>
              <a:gd name="T17" fmla="*/ 256 h 256"/>
              <a:gd name="T18" fmla="*/ 232 w 256"/>
              <a:gd name="T19" fmla="*/ 24 h 256"/>
              <a:gd name="T20" fmla="*/ 24 w 256"/>
              <a:gd name="T21" fmla="*/ 24 h 256"/>
              <a:gd name="T22" fmla="*/ 24 w 256"/>
              <a:gd name="T23" fmla="*/ 232 h 256"/>
              <a:gd name="T24" fmla="*/ 232 w 256"/>
              <a:gd name="T25" fmla="*/ 232 h 256"/>
              <a:gd name="T26" fmla="*/ 232 w 256"/>
              <a:gd name="T27" fmla="*/ 24 h 256"/>
              <a:gd name="T28" fmla="*/ 76 w 256"/>
              <a:gd name="T29" fmla="*/ 116 h 256"/>
              <a:gd name="T30" fmla="*/ 104 w 256"/>
              <a:gd name="T31" fmla="*/ 116 h 256"/>
              <a:gd name="T32" fmla="*/ 116 w 256"/>
              <a:gd name="T33" fmla="*/ 116 h 256"/>
              <a:gd name="T34" fmla="*/ 140 w 256"/>
              <a:gd name="T35" fmla="*/ 116 h 256"/>
              <a:gd name="T36" fmla="*/ 156 w 256"/>
              <a:gd name="T37" fmla="*/ 116 h 256"/>
              <a:gd name="T38" fmla="*/ 180 w 256"/>
              <a:gd name="T39" fmla="*/ 116 h 256"/>
              <a:gd name="T40" fmla="*/ 192 w 256"/>
              <a:gd name="T41" fmla="*/ 128 h 256"/>
              <a:gd name="T42" fmla="*/ 180 w 256"/>
              <a:gd name="T43" fmla="*/ 140 h 256"/>
              <a:gd name="T44" fmla="*/ 156 w 256"/>
              <a:gd name="T45" fmla="*/ 140 h 256"/>
              <a:gd name="T46" fmla="*/ 140 w 256"/>
              <a:gd name="T47" fmla="*/ 140 h 256"/>
              <a:gd name="T48" fmla="*/ 116 w 256"/>
              <a:gd name="T49" fmla="*/ 140 h 256"/>
              <a:gd name="T50" fmla="*/ 100 w 256"/>
              <a:gd name="T51" fmla="*/ 140 h 256"/>
              <a:gd name="T52" fmla="*/ 76 w 256"/>
              <a:gd name="T53" fmla="*/ 140 h 256"/>
              <a:gd name="T54" fmla="*/ 64 w 256"/>
              <a:gd name="T55" fmla="*/ 128 h 256"/>
              <a:gd name="T56" fmla="*/ 76 w 256"/>
              <a:gd name="T57" fmla="*/ 116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06" name="Freeform 50">
            <a:extLst>
              <a:ext uri="{FF2B5EF4-FFF2-40B4-BE49-F238E27FC236}">
                <a16:creationId xmlns:a16="http://schemas.microsoft.com/office/drawing/2014/main" id="{3FFF06E2-00DF-9942-B545-4E22223E3E34}"/>
              </a:ext>
            </a:extLst>
          </p:cNvPr>
          <p:cNvSpPr>
            <a:spLocks noEditPoints="1"/>
          </p:cNvSpPr>
          <p:nvPr/>
        </p:nvSpPr>
        <p:spPr bwMode="auto">
          <a:xfrm>
            <a:off x="1838325" y="2317750"/>
            <a:ext cx="415925" cy="417513"/>
          </a:xfrm>
          <a:custGeom>
            <a:avLst/>
            <a:gdLst>
              <a:gd name="T0" fmla="*/ 244 w 256"/>
              <a:gd name="T1" fmla="*/ 256 h 256"/>
              <a:gd name="T2" fmla="*/ 12 w 256"/>
              <a:gd name="T3" fmla="*/ 256 h 256"/>
              <a:gd name="T4" fmla="*/ 0 w 256"/>
              <a:gd name="T5" fmla="*/ 244 h 256"/>
              <a:gd name="T6" fmla="*/ 0 w 256"/>
              <a:gd name="T7" fmla="*/ 12 h 256"/>
              <a:gd name="T8" fmla="*/ 12 w 256"/>
              <a:gd name="T9" fmla="*/ 0 h 256"/>
              <a:gd name="T10" fmla="*/ 244 w 256"/>
              <a:gd name="T11" fmla="*/ 0 h 256"/>
              <a:gd name="T12" fmla="*/ 256 w 256"/>
              <a:gd name="T13" fmla="*/ 12 h 256"/>
              <a:gd name="T14" fmla="*/ 256 w 256"/>
              <a:gd name="T15" fmla="*/ 244 h 256"/>
              <a:gd name="T16" fmla="*/ 244 w 256"/>
              <a:gd name="T17" fmla="*/ 256 h 256"/>
              <a:gd name="T18" fmla="*/ 232 w 256"/>
              <a:gd name="T19" fmla="*/ 24 h 256"/>
              <a:gd name="T20" fmla="*/ 24 w 256"/>
              <a:gd name="T21" fmla="*/ 24 h 256"/>
              <a:gd name="T22" fmla="*/ 24 w 256"/>
              <a:gd name="T23" fmla="*/ 232 h 256"/>
              <a:gd name="T24" fmla="*/ 232 w 256"/>
              <a:gd name="T25" fmla="*/ 232 h 256"/>
              <a:gd name="T26" fmla="*/ 232 w 256"/>
              <a:gd name="T27" fmla="*/ 24 h 256"/>
              <a:gd name="T28" fmla="*/ 76 w 256"/>
              <a:gd name="T29" fmla="*/ 116 h 256"/>
              <a:gd name="T30" fmla="*/ 116 w 256"/>
              <a:gd name="T31" fmla="*/ 116 h 256"/>
              <a:gd name="T32" fmla="*/ 116 w 256"/>
              <a:gd name="T33" fmla="*/ 76 h 256"/>
              <a:gd name="T34" fmla="*/ 128 w 256"/>
              <a:gd name="T35" fmla="*/ 64 h 256"/>
              <a:gd name="T36" fmla="*/ 140 w 256"/>
              <a:gd name="T37" fmla="*/ 76 h 256"/>
              <a:gd name="T38" fmla="*/ 140 w 256"/>
              <a:gd name="T39" fmla="*/ 116 h 256"/>
              <a:gd name="T40" fmla="*/ 180 w 256"/>
              <a:gd name="T41" fmla="*/ 116 h 256"/>
              <a:gd name="T42" fmla="*/ 192 w 256"/>
              <a:gd name="T43" fmla="*/ 128 h 256"/>
              <a:gd name="T44" fmla="*/ 180 w 256"/>
              <a:gd name="T45" fmla="*/ 140 h 256"/>
              <a:gd name="T46" fmla="*/ 140 w 256"/>
              <a:gd name="T47" fmla="*/ 140 h 256"/>
              <a:gd name="T48" fmla="*/ 140 w 256"/>
              <a:gd name="T49" fmla="*/ 180 h 256"/>
              <a:gd name="T50" fmla="*/ 128 w 256"/>
              <a:gd name="T51" fmla="*/ 192 h 256"/>
              <a:gd name="T52" fmla="*/ 116 w 256"/>
              <a:gd name="T53" fmla="*/ 180 h 256"/>
              <a:gd name="T54" fmla="*/ 116 w 256"/>
              <a:gd name="T55" fmla="*/ 140 h 256"/>
              <a:gd name="T56" fmla="*/ 76 w 256"/>
              <a:gd name="T57" fmla="*/ 140 h 256"/>
              <a:gd name="T58" fmla="*/ 64 w 256"/>
              <a:gd name="T59" fmla="*/ 128 h 256"/>
              <a:gd name="T60" fmla="*/ 76 w 256"/>
              <a:gd name="T61" fmla="*/ 116 h 25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07" name="Freeform 51">
            <a:extLst>
              <a:ext uri="{FF2B5EF4-FFF2-40B4-BE49-F238E27FC236}">
                <a16:creationId xmlns:a16="http://schemas.microsoft.com/office/drawing/2014/main" id="{4E7681D6-41B1-694B-9786-EE5E95E82176}"/>
              </a:ext>
            </a:extLst>
          </p:cNvPr>
          <p:cNvSpPr>
            <a:spLocks noEditPoints="1"/>
          </p:cNvSpPr>
          <p:nvPr/>
        </p:nvSpPr>
        <p:spPr bwMode="auto">
          <a:xfrm>
            <a:off x="1128713" y="2338388"/>
            <a:ext cx="377825" cy="376237"/>
          </a:xfrm>
          <a:custGeom>
            <a:avLst/>
            <a:gdLst>
              <a:gd name="T0" fmla="*/ 220 w 232"/>
              <a:gd name="T1" fmla="*/ 232 h 232"/>
              <a:gd name="T2" fmla="*/ 140 w 232"/>
              <a:gd name="T3" fmla="*/ 232 h 232"/>
              <a:gd name="T4" fmla="*/ 128 w 232"/>
              <a:gd name="T5" fmla="*/ 220 h 232"/>
              <a:gd name="T6" fmla="*/ 128 w 232"/>
              <a:gd name="T7" fmla="*/ 140 h 232"/>
              <a:gd name="T8" fmla="*/ 140 w 232"/>
              <a:gd name="T9" fmla="*/ 128 h 232"/>
              <a:gd name="T10" fmla="*/ 220 w 232"/>
              <a:gd name="T11" fmla="*/ 128 h 232"/>
              <a:gd name="T12" fmla="*/ 232 w 232"/>
              <a:gd name="T13" fmla="*/ 140 h 232"/>
              <a:gd name="T14" fmla="*/ 232 w 232"/>
              <a:gd name="T15" fmla="*/ 220 h 232"/>
              <a:gd name="T16" fmla="*/ 220 w 232"/>
              <a:gd name="T17" fmla="*/ 232 h 232"/>
              <a:gd name="T18" fmla="*/ 220 w 232"/>
              <a:gd name="T19" fmla="*/ 104 h 232"/>
              <a:gd name="T20" fmla="*/ 140 w 232"/>
              <a:gd name="T21" fmla="*/ 104 h 232"/>
              <a:gd name="T22" fmla="*/ 128 w 232"/>
              <a:gd name="T23" fmla="*/ 92 h 232"/>
              <a:gd name="T24" fmla="*/ 128 w 232"/>
              <a:gd name="T25" fmla="*/ 12 h 232"/>
              <a:gd name="T26" fmla="*/ 140 w 232"/>
              <a:gd name="T27" fmla="*/ 0 h 232"/>
              <a:gd name="T28" fmla="*/ 220 w 232"/>
              <a:gd name="T29" fmla="*/ 0 h 232"/>
              <a:gd name="T30" fmla="*/ 232 w 232"/>
              <a:gd name="T31" fmla="*/ 12 h 232"/>
              <a:gd name="T32" fmla="*/ 232 w 232"/>
              <a:gd name="T33" fmla="*/ 92 h 232"/>
              <a:gd name="T34" fmla="*/ 220 w 232"/>
              <a:gd name="T35" fmla="*/ 104 h 232"/>
              <a:gd name="T36" fmla="*/ 92 w 232"/>
              <a:gd name="T37" fmla="*/ 232 h 232"/>
              <a:gd name="T38" fmla="*/ 12 w 232"/>
              <a:gd name="T39" fmla="*/ 232 h 232"/>
              <a:gd name="T40" fmla="*/ 0 w 232"/>
              <a:gd name="T41" fmla="*/ 220 h 232"/>
              <a:gd name="T42" fmla="*/ 0 w 232"/>
              <a:gd name="T43" fmla="*/ 140 h 232"/>
              <a:gd name="T44" fmla="*/ 12 w 232"/>
              <a:gd name="T45" fmla="*/ 128 h 232"/>
              <a:gd name="T46" fmla="*/ 92 w 232"/>
              <a:gd name="T47" fmla="*/ 128 h 232"/>
              <a:gd name="T48" fmla="*/ 104 w 232"/>
              <a:gd name="T49" fmla="*/ 140 h 232"/>
              <a:gd name="T50" fmla="*/ 104 w 232"/>
              <a:gd name="T51" fmla="*/ 220 h 232"/>
              <a:gd name="T52" fmla="*/ 92 w 232"/>
              <a:gd name="T53" fmla="*/ 232 h 232"/>
              <a:gd name="T54" fmla="*/ 92 w 232"/>
              <a:gd name="T55" fmla="*/ 104 h 232"/>
              <a:gd name="T56" fmla="*/ 12 w 232"/>
              <a:gd name="T57" fmla="*/ 104 h 232"/>
              <a:gd name="T58" fmla="*/ 0 w 232"/>
              <a:gd name="T59" fmla="*/ 92 h 232"/>
              <a:gd name="T60" fmla="*/ 0 w 232"/>
              <a:gd name="T61" fmla="*/ 12 h 232"/>
              <a:gd name="T62" fmla="*/ 12 w 232"/>
              <a:gd name="T63" fmla="*/ 0 h 232"/>
              <a:gd name="T64" fmla="*/ 92 w 232"/>
              <a:gd name="T65" fmla="*/ 0 h 232"/>
              <a:gd name="T66" fmla="*/ 104 w 232"/>
              <a:gd name="T67" fmla="*/ 12 h 232"/>
              <a:gd name="T68" fmla="*/ 104 w 232"/>
              <a:gd name="T69" fmla="*/ 92 h 232"/>
              <a:gd name="T70" fmla="*/ 92 w 232"/>
              <a:gd name="T71" fmla="*/ 104 h 23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08" name="Freeform 52">
            <a:extLst>
              <a:ext uri="{FF2B5EF4-FFF2-40B4-BE49-F238E27FC236}">
                <a16:creationId xmlns:a16="http://schemas.microsoft.com/office/drawing/2014/main" id="{6DC61067-3315-5F4F-AA29-5BA7C9B01BF2}"/>
              </a:ext>
            </a:extLst>
          </p:cNvPr>
          <p:cNvSpPr>
            <a:spLocks noEditPoints="1"/>
          </p:cNvSpPr>
          <p:nvPr/>
        </p:nvSpPr>
        <p:spPr bwMode="auto">
          <a:xfrm>
            <a:off x="400050" y="2338388"/>
            <a:ext cx="377825" cy="376237"/>
          </a:xfrm>
          <a:custGeom>
            <a:avLst/>
            <a:gdLst>
              <a:gd name="T0" fmla="*/ 220 w 232"/>
              <a:gd name="T1" fmla="*/ 232 h 232"/>
              <a:gd name="T2" fmla="*/ 140 w 232"/>
              <a:gd name="T3" fmla="*/ 232 h 232"/>
              <a:gd name="T4" fmla="*/ 128 w 232"/>
              <a:gd name="T5" fmla="*/ 220 h 232"/>
              <a:gd name="T6" fmla="*/ 128 w 232"/>
              <a:gd name="T7" fmla="*/ 140 h 232"/>
              <a:gd name="T8" fmla="*/ 140 w 232"/>
              <a:gd name="T9" fmla="*/ 128 h 232"/>
              <a:gd name="T10" fmla="*/ 220 w 232"/>
              <a:gd name="T11" fmla="*/ 128 h 232"/>
              <a:gd name="T12" fmla="*/ 232 w 232"/>
              <a:gd name="T13" fmla="*/ 140 h 232"/>
              <a:gd name="T14" fmla="*/ 232 w 232"/>
              <a:gd name="T15" fmla="*/ 220 h 232"/>
              <a:gd name="T16" fmla="*/ 220 w 232"/>
              <a:gd name="T17" fmla="*/ 232 h 232"/>
              <a:gd name="T18" fmla="*/ 208 w 232"/>
              <a:gd name="T19" fmla="*/ 152 h 232"/>
              <a:gd name="T20" fmla="*/ 152 w 232"/>
              <a:gd name="T21" fmla="*/ 152 h 232"/>
              <a:gd name="T22" fmla="*/ 152 w 232"/>
              <a:gd name="T23" fmla="*/ 208 h 232"/>
              <a:gd name="T24" fmla="*/ 208 w 232"/>
              <a:gd name="T25" fmla="*/ 208 h 232"/>
              <a:gd name="T26" fmla="*/ 208 w 232"/>
              <a:gd name="T27" fmla="*/ 152 h 232"/>
              <a:gd name="T28" fmla="*/ 220 w 232"/>
              <a:gd name="T29" fmla="*/ 104 h 232"/>
              <a:gd name="T30" fmla="*/ 140 w 232"/>
              <a:gd name="T31" fmla="*/ 104 h 232"/>
              <a:gd name="T32" fmla="*/ 128 w 232"/>
              <a:gd name="T33" fmla="*/ 92 h 232"/>
              <a:gd name="T34" fmla="*/ 128 w 232"/>
              <a:gd name="T35" fmla="*/ 12 h 232"/>
              <a:gd name="T36" fmla="*/ 140 w 232"/>
              <a:gd name="T37" fmla="*/ 0 h 232"/>
              <a:gd name="T38" fmla="*/ 220 w 232"/>
              <a:gd name="T39" fmla="*/ 0 h 232"/>
              <a:gd name="T40" fmla="*/ 232 w 232"/>
              <a:gd name="T41" fmla="*/ 12 h 232"/>
              <a:gd name="T42" fmla="*/ 232 w 232"/>
              <a:gd name="T43" fmla="*/ 92 h 232"/>
              <a:gd name="T44" fmla="*/ 220 w 232"/>
              <a:gd name="T45" fmla="*/ 104 h 232"/>
              <a:gd name="T46" fmla="*/ 208 w 232"/>
              <a:gd name="T47" fmla="*/ 24 h 232"/>
              <a:gd name="T48" fmla="*/ 152 w 232"/>
              <a:gd name="T49" fmla="*/ 24 h 232"/>
              <a:gd name="T50" fmla="*/ 152 w 232"/>
              <a:gd name="T51" fmla="*/ 80 h 232"/>
              <a:gd name="T52" fmla="*/ 208 w 232"/>
              <a:gd name="T53" fmla="*/ 80 h 232"/>
              <a:gd name="T54" fmla="*/ 208 w 232"/>
              <a:gd name="T55" fmla="*/ 24 h 232"/>
              <a:gd name="T56" fmla="*/ 92 w 232"/>
              <a:gd name="T57" fmla="*/ 232 h 232"/>
              <a:gd name="T58" fmla="*/ 12 w 232"/>
              <a:gd name="T59" fmla="*/ 232 h 232"/>
              <a:gd name="T60" fmla="*/ 0 w 232"/>
              <a:gd name="T61" fmla="*/ 220 h 232"/>
              <a:gd name="T62" fmla="*/ 0 w 232"/>
              <a:gd name="T63" fmla="*/ 140 h 232"/>
              <a:gd name="T64" fmla="*/ 12 w 232"/>
              <a:gd name="T65" fmla="*/ 128 h 232"/>
              <a:gd name="T66" fmla="*/ 92 w 232"/>
              <a:gd name="T67" fmla="*/ 128 h 232"/>
              <a:gd name="T68" fmla="*/ 104 w 232"/>
              <a:gd name="T69" fmla="*/ 140 h 232"/>
              <a:gd name="T70" fmla="*/ 104 w 232"/>
              <a:gd name="T71" fmla="*/ 220 h 232"/>
              <a:gd name="T72" fmla="*/ 92 w 232"/>
              <a:gd name="T73" fmla="*/ 232 h 232"/>
              <a:gd name="T74" fmla="*/ 80 w 232"/>
              <a:gd name="T75" fmla="*/ 152 h 232"/>
              <a:gd name="T76" fmla="*/ 24 w 232"/>
              <a:gd name="T77" fmla="*/ 152 h 232"/>
              <a:gd name="T78" fmla="*/ 24 w 232"/>
              <a:gd name="T79" fmla="*/ 208 h 232"/>
              <a:gd name="T80" fmla="*/ 80 w 232"/>
              <a:gd name="T81" fmla="*/ 208 h 232"/>
              <a:gd name="T82" fmla="*/ 80 w 232"/>
              <a:gd name="T83" fmla="*/ 152 h 232"/>
              <a:gd name="T84" fmla="*/ 92 w 232"/>
              <a:gd name="T85" fmla="*/ 104 h 232"/>
              <a:gd name="T86" fmla="*/ 12 w 232"/>
              <a:gd name="T87" fmla="*/ 104 h 232"/>
              <a:gd name="T88" fmla="*/ 0 w 232"/>
              <a:gd name="T89" fmla="*/ 92 h 232"/>
              <a:gd name="T90" fmla="*/ 0 w 232"/>
              <a:gd name="T91" fmla="*/ 12 h 232"/>
              <a:gd name="T92" fmla="*/ 12 w 232"/>
              <a:gd name="T93" fmla="*/ 0 h 232"/>
              <a:gd name="T94" fmla="*/ 92 w 232"/>
              <a:gd name="T95" fmla="*/ 0 h 232"/>
              <a:gd name="T96" fmla="*/ 104 w 232"/>
              <a:gd name="T97" fmla="*/ 12 h 232"/>
              <a:gd name="T98" fmla="*/ 104 w 232"/>
              <a:gd name="T99" fmla="*/ 92 h 232"/>
              <a:gd name="T100" fmla="*/ 92 w 232"/>
              <a:gd name="T101" fmla="*/ 104 h 232"/>
              <a:gd name="T102" fmla="*/ 80 w 232"/>
              <a:gd name="T103" fmla="*/ 24 h 232"/>
              <a:gd name="T104" fmla="*/ 24 w 232"/>
              <a:gd name="T105" fmla="*/ 24 h 232"/>
              <a:gd name="T106" fmla="*/ 24 w 232"/>
              <a:gd name="T107" fmla="*/ 80 h 232"/>
              <a:gd name="T108" fmla="*/ 80 w 232"/>
              <a:gd name="T109" fmla="*/ 80 h 232"/>
              <a:gd name="T110" fmla="*/ 80 w 232"/>
              <a:gd name="T111" fmla="*/ 24 h 23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08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152"/>
                </a:lnTo>
                <a:close/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208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4"/>
                </a:lnTo>
                <a:close/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80" y="152"/>
                </a:moveTo>
                <a:cubicBezTo>
                  <a:pt x="24" y="152"/>
                  <a:pt x="24" y="152"/>
                  <a:pt x="24" y="152"/>
                </a:cubicBezTo>
                <a:cubicBezTo>
                  <a:pt x="24" y="208"/>
                  <a:pt x="24" y="208"/>
                  <a:pt x="24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52"/>
                </a:lnTo>
                <a:close/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  <a:moveTo>
                  <a:pt x="8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80"/>
                  <a:pt x="24" y="80"/>
                  <a:pt x="24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09" name="Freeform 53">
            <a:extLst>
              <a:ext uri="{FF2B5EF4-FFF2-40B4-BE49-F238E27FC236}">
                <a16:creationId xmlns:a16="http://schemas.microsoft.com/office/drawing/2014/main" id="{0B8047A4-C950-FD45-9466-040B35389F0A}"/>
              </a:ext>
            </a:extLst>
          </p:cNvPr>
          <p:cNvSpPr>
            <a:spLocks noEditPoints="1"/>
          </p:cNvSpPr>
          <p:nvPr/>
        </p:nvSpPr>
        <p:spPr bwMode="auto">
          <a:xfrm>
            <a:off x="8432800" y="1589088"/>
            <a:ext cx="338138" cy="417512"/>
          </a:xfrm>
          <a:custGeom>
            <a:avLst/>
            <a:gdLst>
              <a:gd name="T0" fmla="*/ 196 w 208"/>
              <a:gd name="T1" fmla="*/ 256 h 256"/>
              <a:gd name="T2" fmla="*/ 12 w 208"/>
              <a:gd name="T3" fmla="*/ 256 h 256"/>
              <a:gd name="T4" fmla="*/ 0 w 208"/>
              <a:gd name="T5" fmla="*/ 244 h 256"/>
              <a:gd name="T6" fmla="*/ 0 w 208"/>
              <a:gd name="T7" fmla="*/ 140 h 256"/>
              <a:gd name="T8" fmla="*/ 12 w 208"/>
              <a:gd name="T9" fmla="*/ 128 h 256"/>
              <a:gd name="T10" fmla="*/ 32 w 208"/>
              <a:gd name="T11" fmla="*/ 128 h 256"/>
              <a:gd name="T12" fmla="*/ 32 w 208"/>
              <a:gd name="T13" fmla="*/ 72 h 256"/>
              <a:gd name="T14" fmla="*/ 104 w 208"/>
              <a:gd name="T15" fmla="*/ 0 h 256"/>
              <a:gd name="T16" fmla="*/ 176 w 208"/>
              <a:gd name="T17" fmla="*/ 72 h 256"/>
              <a:gd name="T18" fmla="*/ 164 w 208"/>
              <a:gd name="T19" fmla="*/ 84 h 256"/>
              <a:gd name="T20" fmla="*/ 152 w 208"/>
              <a:gd name="T21" fmla="*/ 72 h 256"/>
              <a:gd name="T22" fmla="*/ 104 w 208"/>
              <a:gd name="T23" fmla="*/ 24 h 256"/>
              <a:gd name="T24" fmla="*/ 56 w 208"/>
              <a:gd name="T25" fmla="*/ 72 h 256"/>
              <a:gd name="T26" fmla="*/ 56 w 208"/>
              <a:gd name="T27" fmla="*/ 128 h 256"/>
              <a:gd name="T28" fmla="*/ 152 w 208"/>
              <a:gd name="T29" fmla="*/ 128 h 256"/>
              <a:gd name="T30" fmla="*/ 176 w 208"/>
              <a:gd name="T31" fmla="*/ 128 h 256"/>
              <a:gd name="T32" fmla="*/ 196 w 208"/>
              <a:gd name="T33" fmla="*/ 128 h 256"/>
              <a:gd name="T34" fmla="*/ 208 w 208"/>
              <a:gd name="T35" fmla="*/ 140 h 256"/>
              <a:gd name="T36" fmla="*/ 208 w 208"/>
              <a:gd name="T37" fmla="*/ 244 h 256"/>
              <a:gd name="T38" fmla="*/ 196 w 208"/>
              <a:gd name="T39" fmla="*/ 256 h 256"/>
              <a:gd name="T40" fmla="*/ 104 w 208"/>
              <a:gd name="T41" fmla="*/ 152 h 256"/>
              <a:gd name="T42" fmla="*/ 80 w 208"/>
              <a:gd name="T43" fmla="*/ 176 h 256"/>
              <a:gd name="T44" fmla="*/ 92 w 208"/>
              <a:gd name="T45" fmla="*/ 197 h 256"/>
              <a:gd name="T46" fmla="*/ 92 w 208"/>
              <a:gd name="T47" fmla="*/ 220 h 256"/>
              <a:gd name="T48" fmla="*/ 104 w 208"/>
              <a:gd name="T49" fmla="*/ 232 h 256"/>
              <a:gd name="T50" fmla="*/ 116 w 208"/>
              <a:gd name="T51" fmla="*/ 220 h 256"/>
              <a:gd name="T52" fmla="*/ 116 w 208"/>
              <a:gd name="T53" fmla="*/ 197 h 256"/>
              <a:gd name="T54" fmla="*/ 128 w 208"/>
              <a:gd name="T55" fmla="*/ 176 h 256"/>
              <a:gd name="T56" fmla="*/ 104 w 208"/>
              <a:gd name="T57" fmla="*/ 152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79"/>
                  <a:pt x="171" y="84"/>
                  <a:pt x="164" y="84"/>
                </a:cubicBezTo>
                <a:cubicBezTo>
                  <a:pt x="157" y="84"/>
                  <a:pt x="152" y="79"/>
                  <a:pt x="152" y="72"/>
                </a:cubicBez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104" y="152"/>
                </a:move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10" name="Freeform 54">
            <a:extLst>
              <a:ext uri="{FF2B5EF4-FFF2-40B4-BE49-F238E27FC236}">
                <a16:creationId xmlns:a16="http://schemas.microsoft.com/office/drawing/2014/main" id="{3D097101-AD99-C945-9F59-52C20F250DA6}"/>
              </a:ext>
            </a:extLst>
          </p:cNvPr>
          <p:cNvSpPr>
            <a:spLocks noEditPoints="1"/>
          </p:cNvSpPr>
          <p:nvPr/>
        </p:nvSpPr>
        <p:spPr bwMode="auto">
          <a:xfrm>
            <a:off x="7712075" y="1589088"/>
            <a:ext cx="338138" cy="417512"/>
          </a:xfrm>
          <a:custGeom>
            <a:avLst/>
            <a:gdLst>
              <a:gd name="T0" fmla="*/ 196 w 208"/>
              <a:gd name="T1" fmla="*/ 256 h 256"/>
              <a:gd name="T2" fmla="*/ 12 w 208"/>
              <a:gd name="T3" fmla="*/ 256 h 256"/>
              <a:gd name="T4" fmla="*/ 0 w 208"/>
              <a:gd name="T5" fmla="*/ 244 h 256"/>
              <a:gd name="T6" fmla="*/ 0 w 208"/>
              <a:gd name="T7" fmla="*/ 140 h 256"/>
              <a:gd name="T8" fmla="*/ 12 w 208"/>
              <a:gd name="T9" fmla="*/ 128 h 256"/>
              <a:gd name="T10" fmla="*/ 32 w 208"/>
              <a:gd name="T11" fmla="*/ 128 h 256"/>
              <a:gd name="T12" fmla="*/ 32 w 208"/>
              <a:gd name="T13" fmla="*/ 72 h 256"/>
              <a:gd name="T14" fmla="*/ 104 w 208"/>
              <a:gd name="T15" fmla="*/ 0 h 256"/>
              <a:gd name="T16" fmla="*/ 176 w 208"/>
              <a:gd name="T17" fmla="*/ 72 h 256"/>
              <a:gd name="T18" fmla="*/ 176 w 208"/>
              <a:gd name="T19" fmla="*/ 128 h 256"/>
              <a:gd name="T20" fmla="*/ 196 w 208"/>
              <a:gd name="T21" fmla="*/ 128 h 256"/>
              <a:gd name="T22" fmla="*/ 208 w 208"/>
              <a:gd name="T23" fmla="*/ 140 h 256"/>
              <a:gd name="T24" fmla="*/ 208 w 208"/>
              <a:gd name="T25" fmla="*/ 244 h 256"/>
              <a:gd name="T26" fmla="*/ 196 w 208"/>
              <a:gd name="T27" fmla="*/ 256 h 256"/>
              <a:gd name="T28" fmla="*/ 92 w 208"/>
              <a:gd name="T29" fmla="*/ 197 h 256"/>
              <a:gd name="T30" fmla="*/ 92 w 208"/>
              <a:gd name="T31" fmla="*/ 220 h 256"/>
              <a:gd name="T32" fmla="*/ 104 w 208"/>
              <a:gd name="T33" fmla="*/ 232 h 256"/>
              <a:gd name="T34" fmla="*/ 116 w 208"/>
              <a:gd name="T35" fmla="*/ 220 h 256"/>
              <a:gd name="T36" fmla="*/ 116 w 208"/>
              <a:gd name="T37" fmla="*/ 197 h 256"/>
              <a:gd name="T38" fmla="*/ 128 w 208"/>
              <a:gd name="T39" fmla="*/ 176 h 256"/>
              <a:gd name="T40" fmla="*/ 104 w 208"/>
              <a:gd name="T41" fmla="*/ 152 h 256"/>
              <a:gd name="T42" fmla="*/ 80 w 208"/>
              <a:gd name="T43" fmla="*/ 176 h 256"/>
              <a:gd name="T44" fmla="*/ 92 w 208"/>
              <a:gd name="T45" fmla="*/ 197 h 256"/>
              <a:gd name="T46" fmla="*/ 152 w 208"/>
              <a:gd name="T47" fmla="*/ 72 h 256"/>
              <a:gd name="T48" fmla="*/ 104 w 208"/>
              <a:gd name="T49" fmla="*/ 24 h 256"/>
              <a:gd name="T50" fmla="*/ 56 w 208"/>
              <a:gd name="T51" fmla="*/ 72 h 256"/>
              <a:gd name="T52" fmla="*/ 56 w 208"/>
              <a:gd name="T53" fmla="*/ 128 h 256"/>
              <a:gd name="T54" fmla="*/ 152 w 208"/>
              <a:gd name="T55" fmla="*/ 128 h 256"/>
              <a:gd name="T56" fmla="*/ 152 w 208"/>
              <a:gd name="T57" fmla="*/ 72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92" y="197"/>
                </a:move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moveTo>
                  <a:pt x="152" y="72"/>
                </a:move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lnTo>
                  <a:pt x="152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11" name="Freeform 55">
            <a:extLst>
              <a:ext uri="{FF2B5EF4-FFF2-40B4-BE49-F238E27FC236}">
                <a16:creationId xmlns:a16="http://schemas.microsoft.com/office/drawing/2014/main" id="{4E8805D1-91E2-8D41-9B05-C7D588F124A4}"/>
              </a:ext>
            </a:extLst>
          </p:cNvPr>
          <p:cNvSpPr>
            <a:spLocks noEditPoints="1"/>
          </p:cNvSpPr>
          <p:nvPr/>
        </p:nvSpPr>
        <p:spPr bwMode="auto">
          <a:xfrm>
            <a:off x="6937375" y="1589088"/>
            <a:ext cx="415925" cy="358775"/>
          </a:xfrm>
          <a:custGeom>
            <a:avLst/>
            <a:gdLst>
              <a:gd name="T0" fmla="*/ 244 w 256"/>
              <a:gd name="T1" fmla="*/ 220 h 220"/>
              <a:gd name="T2" fmla="*/ 12 w 256"/>
              <a:gd name="T3" fmla="*/ 220 h 220"/>
              <a:gd name="T4" fmla="*/ 0 w 256"/>
              <a:gd name="T5" fmla="*/ 208 h 220"/>
              <a:gd name="T6" fmla="*/ 0 w 256"/>
              <a:gd name="T7" fmla="*/ 132 h 220"/>
              <a:gd name="T8" fmla="*/ 0 w 256"/>
              <a:gd name="T9" fmla="*/ 132 h 220"/>
              <a:gd name="T10" fmla="*/ 1 w 256"/>
              <a:gd name="T11" fmla="*/ 128 h 220"/>
              <a:gd name="T12" fmla="*/ 33 w 256"/>
              <a:gd name="T13" fmla="*/ 44 h 220"/>
              <a:gd name="T14" fmla="*/ 44 w 256"/>
              <a:gd name="T15" fmla="*/ 36 h 220"/>
              <a:gd name="T16" fmla="*/ 64 w 256"/>
              <a:gd name="T17" fmla="*/ 36 h 220"/>
              <a:gd name="T18" fmla="*/ 76 w 256"/>
              <a:gd name="T19" fmla="*/ 36 h 220"/>
              <a:gd name="T20" fmla="*/ 76 w 256"/>
              <a:gd name="T21" fmla="*/ 40 h 220"/>
              <a:gd name="T22" fmla="*/ 87 w 256"/>
              <a:gd name="T23" fmla="*/ 60 h 220"/>
              <a:gd name="T24" fmla="*/ 64 w 256"/>
              <a:gd name="T25" fmla="*/ 60 h 220"/>
              <a:gd name="T26" fmla="*/ 52 w 256"/>
              <a:gd name="T27" fmla="*/ 60 h 220"/>
              <a:gd name="T28" fmla="*/ 29 w 256"/>
              <a:gd name="T29" fmla="*/ 120 h 220"/>
              <a:gd name="T30" fmla="*/ 60 w 256"/>
              <a:gd name="T31" fmla="*/ 120 h 220"/>
              <a:gd name="T32" fmla="*/ 68 w 256"/>
              <a:gd name="T33" fmla="*/ 120 h 220"/>
              <a:gd name="T34" fmla="*/ 80 w 256"/>
              <a:gd name="T35" fmla="*/ 132 h 220"/>
              <a:gd name="T36" fmla="*/ 80 w 256"/>
              <a:gd name="T37" fmla="*/ 144 h 220"/>
              <a:gd name="T38" fmla="*/ 176 w 256"/>
              <a:gd name="T39" fmla="*/ 144 h 220"/>
              <a:gd name="T40" fmla="*/ 176 w 256"/>
              <a:gd name="T41" fmla="*/ 132 h 220"/>
              <a:gd name="T42" fmla="*/ 188 w 256"/>
              <a:gd name="T43" fmla="*/ 120 h 220"/>
              <a:gd name="T44" fmla="*/ 200 w 256"/>
              <a:gd name="T45" fmla="*/ 120 h 220"/>
              <a:gd name="T46" fmla="*/ 227 w 256"/>
              <a:gd name="T47" fmla="*/ 120 h 220"/>
              <a:gd name="T48" fmla="*/ 204 w 256"/>
              <a:gd name="T49" fmla="*/ 60 h 220"/>
              <a:gd name="T50" fmla="*/ 192 w 256"/>
              <a:gd name="T51" fmla="*/ 60 h 220"/>
              <a:gd name="T52" fmla="*/ 169 w 256"/>
              <a:gd name="T53" fmla="*/ 60 h 220"/>
              <a:gd name="T54" fmla="*/ 180 w 256"/>
              <a:gd name="T55" fmla="*/ 40 h 220"/>
              <a:gd name="T56" fmla="*/ 180 w 256"/>
              <a:gd name="T57" fmla="*/ 36 h 220"/>
              <a:gd name="T58" fmla="*/ 192 w 256"/>
              <a:gd name="T59" fmla="*/ 36 h 220"/>
              <a:gd name="T60" fmla="*/ 212 w 256"/>
              <a:gd name="T61" fmla="*/ 36 h 220"/>
              <a:gd name="T62" fmla="*/ 223 w 256"/>
              <a:gd name="T63" fmla="*/ 44 h 220"/>
              <a:gd name="T64" fmla="*/ 255 w 256"/>
              <a:gd name="T65" fmla="*/ 128 h 220"/>
              <a:gd name="T66" fmla="*/ 256 w 256"/>
              <a:gd name="T67" fmla="*/ 132 h 220"/>
              <a:gd name="T68" fmla="*/ 256 w 256"/>
              <a:gd name="T69" fmla="*/ 208 h 220"/>
              <a:gd name="T70" fmla="*/ 244 w 256"/>
              <a:gd name="T71" fmla="*/ 220 h 220"/>
              <a:gd name="T72" fmla="*/ 156 w 256"/>
              <a:gd name="T73" fmla="*/ 52 h 220"/>
              <a:gd name="T74" fmla="*/ 148 w 256"/>
              <a:gd name="T75" fmla="*/ 48 h 220"/>
              <a:gd name="T76" fmla="*/ 140 w 256"/>
              <a:gd name="T77" fmla="*/ 41 h 220"/>
              <a:gd name="T78" fmla="*/ 140 w 256"/>
              <a:gd name="T79" fmla="*/ 88 h 220"/>
              <a:gd name="T80" fmla="*/ 140 w 256"/>
              <a:gd name="T81" fmla="*/ 116 h 220"/>
              <a:gd name="T82" fmla="*/ 128 w 256"/>
              <a:gd name="T83" fmla="*/ 128 h 220"/>
              <a:gd name="T84" fmla="*/ 116 w 256"/>
              <a:gd name="T85" fmla="*/ 116 h 220"/>
              <a:gd name="T86" fmla="*/ 116 w 256"/>
              <a:gd name="T87" fmla="*/ 96 h 220"/>
              <a:gd name="T88" fmla="*/ 116 w 256"/>
              <a:gd name="T89" fmla="*/ 41 h 220"/>
              <a:gd name="T90" fmla="*/ 108 w 256"/>
              <a:gd name="T91" fmla="*/ 48 h 220"/>
              <a:gd name="T92" fmla="*/ 100 w 256"/>
              <a:gd name="T93" fmla="*/ 52 h 220"/>
              <a:gd name="T94" fmla="*/ 88 w 256"/>
              <a:gd name="T95" fmla="*/ 40 h 220"/>
              <a:gd name="T96" fmla="*/ 92 w 256"/>
              <a:gd name="T97" fmla="*/ 32 h 220"/>
              <a:gd name="T98" fmla="*/ 120 w 256"/>
              <a:gd name="T99" fmla="*/ 4 h 220"/>
              <a:gd name="T100" fmla="*/ 128 w 256"/>
              <a:gd name="T101" fmla="*/ 0 h 220"/>
              <a:gd name="T102" fmla="*/ 136 w 256"/>
              <a:gd name="T103" fmla="*/ 4 h 220"/>
              <a:gd name="T104" fmla="*/ 164 w 256"/>
              <a:gd name="T105" fmla="*/ 32 h 220"/>
              <a:gd name="T106" fmla="*/ 168 w 256"/>
              <a:gd name="T107" fmla="*/ 40 h 220"/>
              <a:gd name="T108" fmla="*/ 156 w 256"/>
              <a:gd name="T109" fmla="*/ 52 h 22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7"/>
                  <a:pt x="76" y="39"/>
                  <a:pt x="76" y="40"/>
                </a:cubicBezTo>
                <a:cubicBezTo>
                  <a:pt x="76" y="48"/>
                  <a:pt x="80" y="56"/>
                  <a:pt x="87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69" y="60"/>
                  <a:pt x="169" y="60"/>
                  <a:pt x="169" y="60"/>
                </a:cubicBezTo>
                <a:cubicBezTo>
                  <a:pt x="176" y="56"/>
                  <a:pt x="180" y="48"/>
                  <a:pt x="180" y="40"/>
                </a:cubicBezTo>
                <a:cubicBezTo>
                  <a:pt x="180" y="39"/>
                  <a:pt x="180" y="37"/>
                  <a:pt x="180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88"/>
                  <a:pt x="140" y="88"/>
                  <a:pt x="140" y="88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23"/>
                  <a:pt x="135" y="128"/>
                  <a:pt x="128" y="128"/>
                </a:cubicBezTo>
                <a:cubicBezTo>
                  <a:pt x="121" y="128"/>
                  <a:pt x="116" y="123"/>
                  <a:pt x="116" y="11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12" name="Freeform 56">
            <a:extLst>
              <a:ext uri="{FF2B5EF4-FFF2-40B4-BE49-F238E27FC236}">
                <a16:creationId xmlns:a16="http://schemas.microsoft.com/office/drawing/2014/main" id="{A54A2395-E07F-4D4D-A04D-5A043DF33F14}"/>
              </a:ext>
            </a:extLst>
          </p:cNvPr>
          <p:cNvSpPr>
            <a:spLocks noEditPoints="1"/>
          </p:cNvSpPr>
          <p:nvPr/>
        </p:nvSpPr>
        <p:spPr bwMode="auto">
          <a:xfrm>
            <a:off x="6208713" y="1589088"/>
            <a:ext cx="415925" cy="358775"/>
          </a:xfrm>
          <a:custGeom>
            <a:avLst/>
            <a:gdLst>
              <a:gd name="T0" fmla="*/ 244 w 256"/>
              <a:gd name="T1" fmla="*/ 220 h 220"/>
              <a:gd name="T2" fmla="*/ 12 w 256"/>
              <a:gd name="T3" fmla="*/ 220 h 220"/>
              <a:gd name="T4" fmla="*/ 0 w 256"/>
              <a:gd name="T5" fmla="*/ 208 h 220"/>
              <a:gd name="T6" fmla="*/ 0 w 256"/>
              <a:gd name="T7" fmla="*/ 132 h 220"/>
              <a:gd name="T8" fmla="*/ 0 w 256"/>
              <a:gd name="T9" fmla="*/ 132 h 220"/>
              <a:gd name="T10" fmla="*/ 1 w 256"/>
              <a:gd name="T11" fmla="*/ 128 h 220"/>
              <a:gd name="T12" fmla="*/ 33 w 256"/>
              <a:gd name="T13" fmla="*/ 44 h 220"/>
              <a:gd name="T14" fmla="*/ 44 w 256"/>
              <a:gd name="T15" fmla="*/ 36 h 220"/>
              <a:gd name="T16" fmla="*/ 64 w 256"/>
              <a:gd name="T17" fmla="*/ 36 h 220"/>
              <a:gd name="T18" fmla="*/ 104 w 256"/>
              <a:gd name="T19" fmla="*/ 36 h 220"/>
              <a:gd name="T20" fmla="*/ 104 w 256"/>
              <a:gd name="T21" fmla="*/ 44 h 220"/>
              <a:gd name="T22" fmla="*/ 104 w 256"/>
              <a:gd name="T23" fmla="*/ 60 h 220"/>
              <a:gd name="T24" fmla="*/ 64 w 256"/>
              <a:gd name="T25" fmla="*/ 60 h 220"/>
              <a:gd name="T26" fmla="*/ 52 w 256"/>
              <a:gd name="T27" fmla="*/ 60 h 220"/>
              <a:gd name="T28" fmla="*/ 29 w 256"/>
              <a:gd name="T29" fmla="*/ 120 h 220"/>
              <a:gd name="T30" fmla="*/ 56 w 256"/>
              <a:gd name="T31" fmla="*/ 120 h 220"/>
              <a:gd name="T32" fmla="*/ 68 w 256"/>
              <a:gd name="T33" fmla="*/ 120 h 220"/>
              <a:gd name="T34" fmla="*/ 80 w 256"/>
              <a:gd name="T35" fmla="*/ 132 h 220"/>
              <a:gd name="T36" fmla="*/ 80 w 256"/>
              <a:gd name="T37" fmla="*/ 144 h 220"/>
              <a:gd name="T38" fmla="*/ 176 w 256"/>
              <a:gd name="T39" fmla="*/ 144 h 220"/>
              <a:gd name="T40" fmla="*/ 176 w 256"/>
              <a:gd name="T41" fmla="*/ 132 h 220"/>
              <a:gd name="T42" fmla="*/ 188 w 256"/>
              <a:gd name="T43" fmla="*/ 120 h 220"/>
              <a:gd name="T44" fmla="*/ 200 w 256"/>
              <a:gd name="T45" fmla="*/ 120 h 220"/>
              <a:gd name="T46" fmla="*/ 227 w 256"/>
              <a:gd name="T47" fmla="*/ 120 h 220"/>
              <a:gd name="T48" fmla="*/ 204 w 256"/>
              <a:gd name="T49" fmla="*/ 60 h 220"/>
              <a:gd name="T50" fmla="*/ 192 w 256"/>
              <a:gd name="T51" fmla="*/ 60 h 220"/>
              <a:gd name="T52" fmla="*/ 152 w 256"/>
              <a:gd name="T53" fmla="*/ 60 h 220"/>
              <a:gd name="T54" fmla="*/ 152 w 256"/>
              <a:gd name="T55" fmla="*/ 44 h 220"/>
              <a:gd name="T56" fmla="*/ 152 w 256"/>
              <a:gd name="T57" fmla="*/ 36 h 220"/>
              <a:gd name="T58" fmla="*/ 192 w 256"/>
              <a:gd name="T59" fmla="*/ 36 h 220"/>
              <a:gd name="T60" fmla="*/ 212 w 256"/>
              <a:gd name="T61" fmla="*/ 36 h 220"/>
              <a:gd name="T62" fmla="*/ 223 w 256"/>
              <a:gd name="T63" fmla="*/ 44 h 220"/>
              <a:gd name="T64" fmla="*/ 255 w 256"/>
              <a:gd name="T65" fmla="*/ 128 h 220"/>
              <a:gd name="T66" fmla="*/ 256 w 256"/>
              <a:gd name="T67" fmla="*/ 132 h 220"/>
              <a:gd name="T68" fmla="*/ 256 w 256"/>
              <a:gd name="T69" fmla="*/ 208 h 220"/>
              <a:gd name="T70" fmla="*/ 244 w 256"/>
              <a:gd name="T71" fmla="*/ 220 h 220"/>
              <a:gd name="T72" fmla="*/ 168 w 256"/>
              <a:gd name="T73" fmla="*/ 88 h 220"/>
              <a:gd name="T74" fmla="*/ 164 w 256"/>
              <a:gd name="T75" fmla="*/ 96 h 220"/>
              <a:gd name="T76" fmla="*/ 136 w 256"/>
              <a:gd name="T77" fmla="*/ 124 h 220"/>
              <a:gd name="T78" fmla="*/ 128 w 256"/>
              <a:gd name="T79" fmla="*/ 128 h 220"/>
              <a:gd name="T80" fmla="*/ 120 w 256"/>
              <a:gd name="T81" fmla="*/ 124 h 220"/>
              <a:gd name="T82" fmla="*/ 92 w 256"/>
              <a:gd name="T83" fmla="*/ 96 h 220"/>
              <a:gd name="T84" fmla="*/ 88 w 256"/>
              <a:gd name="T85" fmla="*/ 88 h 220"/>
              <a:gd name="T86" fmla="*/ 100 w 256"/>
              <a:gd name="T87" fmla="*/ 76 h 220"/>
              <a:gd name="T88" fmla="*/ 108 w 256"/>
              <a:gd name="T89" fmla="*/ 80 h 220"/>
              <a:gd name="T90" fmla="*/ 116 w 256"/>
              <a:gd name="T91" fmla="*/ 87 h 220"/>
              <a:gd name="T92" fmla="*/ 116 w 256"/>
              <a:gd name="T93" fmla="*/ 44 h 220"/>
              <a:gd name="T94" fmla="*/ 116 w 256"/>
              <a:gd name="T95" fmla="*/ 32 h 220"/>
              <a:gd name="T96" fmla="*/ 116 w 256"/>
              <a:gd name="T97" fmla="*/ 12 h 220"/>
              <a:gd name="T98" fmla="*/ 128 w 256"/>
              <a:gd name="T99" fmla="*/ 0 h 220"/>
              <a:gd name="T100" fmla="*/ 140 w 256"/>
              <a:gd name="T101" fmla="*/ 12 h 220"/>
              <a:gd name="T102" fmla="*/ 140 w 256"/>
              <a:gd name="T103" fmla="*/ 36 h 220"/>
              <a:gd name="T104" fmla="*/ 140 w 256"/>
              <a:gd name="T105" fmla="*/ 40 h 220"/>
              <a:gd name="T106" fmla="*/ 140 w 256"/>
              <a:gd name="T107" fmla="*/ 87 h 220"/>
              <a:gd name="T108" fmla="*/ 148 w 256"/>
              <a:gd name="T109" fmla="*/ 80 h 220"/>
              <a:gd name="T110" fmla="*/ 156 w 256"/>
              <a:gd name="T111" fmla="*/ 76 h 220"/>
              <a:gd name="T112" fmla="*/ 168 w 256"/>
              <a:gd name="T113" fmla="*/ 88 h 22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2" y="44"/>
                  <a:pt x="152" y="44"/>
                  <a:pt x="152" y="4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68" y="88"/>
                </a:moveTo>
                <a:cubicBezTo>
                  <a:pt x="168" y="91"/>
                  <a:pt x="167" y="94"/>
                  <a:pt x="164" y="96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34" y="127"/>
                  <a:pt x="131" y="128"/>
                  <a:pt x="128" y="128"/>
                </a:cubicBezTo>
                <a:cubicBezTo>
                  <a:pt x="125" y="128"/>
                  <a:pt x="122" y="127"/>
                  <a:pt x="120" y="124"/>
                </a:cubicBezTo>
                <a:cubicBezTo>
                  <a:pt x="92" y="96"/>
                  <a:pt x="92" y="96"/>
                  <a:pt x="92" y="96"/>
                </a:cubicBezTo>
                <a:cubicBezTo>
                  <a:pt x="89" y="94"/>
                  <a:pt x="88" y="91"/>
                  <a:pt x="88" y="88"/>
                </a:cubicBezTo>
                <a:cubicBezTo>
                  <a:pt x="88" y="81"/>
                  <a:pt x="93" y="76"/>
                  <a:pt x="100" y="76"/>
                </a:cubicBezTo>
                <a:cubicBezTo>
                  <a:pt x="103" y="76"/>
                  <a:pt x="106" y="77"/>
                  <a:pt x="108" y="80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50" y="77"/>
                  <a:pt x="153" y="76"/>
                  <a:pt x="156" y="76"/>
                </a:cubicBezTo>
                <a:cubicBezTo>
                  <a:pt x="163" y="76"/>
                  <a:pt x="168" y="81"/>
                  <a:pt x="168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13" name="Freeform 57">
            <a:extLst>
              <a:ext uri="{FF2B5EF4-FFF2-40B4-BE49-F238E27FC236}">
                <a16:creationId xmlns:a16="http://schemas.microsoft.com/office/drawing/2014/main" id="{46E03F20-55AA-3D49-BA87-3249B8407D58}"/>
              </a:ext>
            </a:extLst>
          </p:cNvPr>
          <p:cNvSpPr>
            <a:spLocks noEditPoints="1"/>
          </p:cNvSpPr>
          <p:nvPr/>
        </p:nvSpPr>
        <p:spPr bwMode="auto">
          <a:xfrm>
            <a:off x="5480050" y="1647825"/>
            <a:ext cx="415925" cy="300038"/>
          </a:xfrm>
          <a:custGeom>
            <a:avLst/>
            <a:gdLst>
              <a:gd name="T0" fmla="*/ 256 w 256"/>
              <a:gd name="T1" fmla="*/ 172 h 184"/>
              <a:gd name="T2" fmla="*/ 244 w 256"/>
              <a:gd name="T3" fmla="*/ 184 h 184"/>
              <a:gd name="T4" fmla="*/ 12 w 256"/>
              <a:gd name="T5" fmla="*/ 184 h 184"/>
              <a:gd name="T6" fmla="*/ 0 w 256"/>
              <a:gd name="T7" fmla="*/ 172 h 184"/>
              <a:gd name="T8" fmla="*/ 0 w 256"/>
              <a:gd name="T9" fmla="*/ 96 h 184"/>
              <a:gd name="T10" fmla="*/ 1 w 256"/>
              <a:gd name="T11" fmla="*/ 92 h 184"/>
              <a:gd name="T12" fmla="*/ 1 w 256"/>
              <a:gd name="T13" fmla="*/ 92 h 184"/>
              <a:gd name="T14" fmla="*/ 33 w 256"/>
              <a:gd name="T15" fmla="*/ 8 h 184"/>
              <a:gd name="T16" fmla="*/ 33 w 256"/>
              <a:gd name="T17" fmla="*/ 8 h 184"/>
              <a:gd name="T18" fmla="*/ 44 w 256"/>
              <a:gd name="T19" fmla="*/ 0 h 184"/>
              <a:gd name="T20" fmla="*/ 212 w 256"/>
              <a:gd name="T21" fmla="*/ 0 h 184"/>
              <a:gd name="T22" fmla="*/ 223 w 256"/>
              <a:gd name="T23" fmla="*/ 8 h 184"/>
              <a:gd name="T24" fmla="*/ 223 w 256"/>
              <a:gd name="T25" fmla="*/ 8 h 184"/>
              <a:gd name="T26" fmla="*/ 255 w 256"/>
              <a:gd name="T27" fmla="*/ 92 h 184"/>
              <a:gd name="T28" fmla="*/ 255 w 256"/>
              <a:gd name="T29" fmla="*/ 92 h 184"/>
              <a:gd name="T30" fmla="*/ 256 w 256"/>
              <a:gd name="T31" fmla="*/ 96 h 184"/>
              <a:gd name="T32" fmla="*/ 256 w 256"/>
              <a:gd name="T33" fmla="*/ 172 h 184"/>
              <a:gd name="T34" fmla="*/ 204 w 256"/>
              <a:gd name="T35" fmla="*/ 24 h 184"/>
              <a:gd name="T36" fmla="*/ 52 w 256"/>
              <a:gd name="T37" fmla="*/ 24 h 184"/>
              <a:gd name="T38" fmla="*/ 29 w 256"/>
              <a:gd name="T39" fmla="*/ 84 h 184"/>
              <a:gd name="T40" fmla="*/ 68 w 256"/>
              <a:gd name="T41" fmla="*/ 84 h 184"/>
              <a:gd name="T42" fmla="*/ 80 w 256"/>
              <a:gd name="T43" fmla="*/ 96 h 184"/>
              <a:gd name="T44" fmla="*/ 80 w 256"/>
              <a:gd name="T45" fmla="*/ 108 h 184"/>
              <a:gd name="T46" fmla="*/ 176 w 256"/>
              <a:gd name="T47" fmla="*/ 108 h 184"/>
              <a:gd name="T48" fmla="*/ 176 w 256"/>
              <a:gd name="T49" fmla="*/ 96 h 184"/>
              <a:gd name="T50" fmla="*/ 188 w 256"/>
              <a:gd name="T51" fmla="*/ 84 h 184"/>
              <a:gd name="T52" fmla="*/ 227 w 256"/>
              <a:gd name="T53" fmla="*/ 84 h 184"/>
              <a:gd name="T54" fmla="*/ 204 w 256"/>
              <a:gd name="T55" fmla="*/ 24 h 18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256" h="184">
                <a:moveTo>
                  <a:pt x="256" y="172"/>
                </a:moveTo>
                <a:cubicBezTo>
                  <a:pt x="256" y="179"/>
                  <a:pt x="251" y="184"/>
                  <a:pt x="24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4"/>
                  <a:pt x="0" y="93"/>
                  <a:pt x="1" y="92"/>
                </a:cubicBezTo>
                <a:cubicBezTo>
                  <a:pt x="1" y="92"/>
                  <a:pt x="1" y="92"/>
                  <a:pt x="1" y="92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3"/>
                  <a:pt x="39" y="0"/>
                  <a:pt x="44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7" y="0"/>
                  <a:pt x="221" y="3"/>
                  <a:pt x="223" y="8"/>
                </a:cubicBezTo>
                <a:cubicBezTo>
                  <a:pt x="223" y="8"/>
                  <a:pt x="223" y="8"/>
                  <a:pt x="223" y="8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6" y="93"/>
                  <a:pt x="256" y="94"/>
                  <a:pt x="256" y="96"/>
                </a:cubicBezTo>
                <a:lnTo>
                  <a:pt x="256" y="172"/>
                </a:lnTo>
                <a:close/>
                <a:moveTo>
                  <a:pt x="204" y="24"/>
                </a:moveTo>
                <a:cubicBezTo>
                  <a:pt x="52" y="24"/>
                  <a:pt x="52" y="24"/>
                  <a:pt x="52" y="24"/>
                </a:cubicBezTo>
                <a:cubicBezTo>
                  <a:pt x="29" y="84"/>
                  <a:pt x="29" y="84"/>
                  <a:pt x="29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75" y="84"/>
                  <a:pt x="80" y="89"/>
                  <a:pt x="80" y="96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89"/>
                  <a:pt x="181" y="84"/>
                  <a:pt x="188" y="84"/>
                </a:cubicBezTo>
                <a:cubicBezTo>
                  <a:pt x="227" y="84"/>
                  <a:pt x="227" y="84"/>
                  <a:pt x="227" y="84"/>
                </a:cubicBezTo>
                <a:lnTo>
                  <a:pt x="20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14" name="Freeform 58">
            <a:extLst>
              <a:ext uri="{FF2B5EF4-FFF2-40B4-BE49-F238E27FC236}">
                <a16:creationId xmlns:a16="http://schemas.microsoft.com/office/drawing/2014/main" id="{6B509224-DFB7-504D-852A-70554E3BB789}"/>
              </a:ext>
            </a:extLst>
          </p:cNvPr>
          <p:cNvSpPr>
            <a:spLocks noEditPoints="1"/>
          </p:cNvSpPr>
          <p:nvPr/>
        </p:nvSpPr>
        <p:spPr bwMode="auto">
          <a:xfrm>
            <a:off x="4751388" y="1666875"/>
            <a:ext cx="417512" cy="260350"/>
          </a:xfrm>
          <a:custGeom>
            <a:avLst/>
            <a:gdLst>
              <a:gd name="T0" fmla="*/ 232 w 256"/>
              <a:gd name="T1" fmla="*/ 148 h 160"/>
              <a:gd name="T2" fmla="*/ 232 w 256"/>
              <a:gd name="T3" fmla="*/ 100 h 160"/>
              <a:gd name="T4" fmla="*/ 232 w 256"/>
              <a:gd name="T5" fmla="*/ 68 h 160"/>
              <a:gd name="T6" fmla="*/ 232 w 256"/>
              <a:gd name="T7" fmla="*/ 20 h 160"/>
              <a:gd name="T8" fmla="*/ 244 w 256"/>
              <a:gd name="T9" fmla="*/ 0 h 160"/>
              <a:gd name="T10" fmla="*/ 256 w 256"/>
              <a:gd name="T11" fmla="*/ 20 h 160"/>
              <a:gd name="T12" fmla="*/ 256 w 256"/>
              <a:gd name="T13" fmla="*/ 68 h 160"/>
              <a:gd name="T14" fmla="*/ 256 w 256"/>
              <a:gd name="T15" fmla="*/ 100 h 160"/>
              <a:gd name="T16" fmla="*/ 256 w 256"/>
              <a:gd name="T17" fmla="*/ 148 h 160"/>
              <a:gd name="T18" fmla="*/ 208 w 256"/>
              <a:gd name="T19" fmla="*/ 136 h 160"/>
              <a:gd name="T20" fmla="*/ 196 w 256"/>
              <a:gd name="T21" fmla="*/ 116 h 160"/>
              <a:gd name="T22" fmla="*/ 196 w 256"/>
              <a:gd name="T23" fmla="*/ 36 h 160"/>
              <a:gd name="T24" fmla="*/ 220 w 256"/>
              <a:gd name="T25" fmla="*/ 36 h 160"/>
              <a:gd name="T26" fmla="*/ 220 w 256"/>
              <a:gd name="T27" fmla="*/ 116 h 160"/>
              <a:gd name="T28" fmla="*/ 208 w 256"/>
              <a:gd name="T29" fmla="*/ 136 h 160"/>
              <a:gd name="T30" fmla="*/ 84 w 256"/>
              <a:gd name="T31" fmla="*/ 136 h 160"/>
              <a:gd name="T32" fmla="*/ 72 w 256"/>
              <a:gd name="T33" fmla="*/ 36 h 160"/>
              <a:gd name="T34" fmla="*/ 172 w 256"/>
              <a:gd name="T35" fmla="*/ 24 h 160"/>
              <a:gd name="T36" fmla="*/ 184 w 256"/>
              <a:gd name="T37" fmla="*/ 124 h 160"/>
              <a:gd name="T38" fmla="*/ 160 w 256"/>
              <a:gd name="T39" fmla="*/ 48 h 160"/>
              <a:gd name="T40" fmla="*/ 96 w 256"/>
              <a:gd name="T41" fmla="*/ 112 h 160"/>
              <a:gd name="T42" fmla="*/ 160 w 256"/>
              <a:gd name="T43" fmla="*/ 48 h 160"/>
              <a:gd name="T44" fmla="*/ 36 w 256"/>
              <a:gd name="T45" fmla="*/ 124 h 160"/>
              <a:gd name="T46" fmla="*/ 36 w 256"/>
              <a:gd name="T47" fmla="*/ 44 h 160"/>
              <a:gd name="T48" fmla="*/ 48 w 256"/>
              <a:gd name="T49" fmla="*/ 24 h 160"/>
              <a:gd name="T50" fmla="*/ 60 w 256"/>
              <a:gd name="T51" fmla="*/ 44 h 160"/>
              <a:gd name="T52" fmla="*/ 60 w 256"/>
              <a:gd name="T53" fmla="*/ 124 h 160"/>
              <a:gd name="T54" fmla="*/ 12 w 256"/>
              <a:gd name="T55" fmla="*/ 160 h 160"/>
              <a:gd name="T56" fmla="*/ 0 w 256"/>
              <a:gd name="T57" fmla="*/ 140 h 160"/>
              <a:gd name="T58" fmla="*/ 0 w 256"/>
              <a:gd name="T59" fmla="*/ 92 h 160"/>
              <a:gd name="T60" fmla="*/ 0 w 256"/>
              <a:gd name="T61" fmla="*/ 60 h 160"/>
              <a:gd name="T62" fmla="*/ 0 w 256"/>
              <a:gd name="T63" fmla="*/ 12 h 160"/>
              <a:gd name="T64" fmla="*/ 24 w 256"/>
              <a:gd name="T65" fmla="*/ 12 h 160"/>
              <a:gd name="T66" fmla="*/ 24 w 256"/>
              <a:gd name="T67" fmla="*/ 60 h 160"/>
              <a:gd name="T68" fmla="*/ 24 w 256"/>
              <a:gd name="T69" fmla="*/ 92 h 160"/>
              <a:gd name="T70" fmla="*/ 24 w 256"/>
              <a:gd name="T71" fmla="*/ 140 h 160"/>
              <a:gd name="T72" fmla="*/ 12 w 256"/>
              <a:gd name="T73" fmla="*/ 160 h 16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7" y="160"/>
                  <a:pt x="232" y="155"/>
                  <a:pt x="232" y="148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100"/>
                  <a:pt x="232" y="100"/>
                  <a:pt x="232" y="100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68"/>
                  <a:pt x="232" y="68"/>
                  <a:pt x="232" y="68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0"/>
                  <a:pt x="232" y="20"/>
                  <a:pt x="232" y="20"/>
                </a:cubicBezTo>
                <a:cubicBezTo>
                  <a:pt x="232" y="12"/>
                  <a:pt x="232" y="12"/>
                  <a:pt x="232" y="12"/>
                </a:cubicBezTo>
                <a:cubicBezTo>
                  <a:pt x="232" y="5"/>
                  <a:pt x="237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0"/>
                  <a:pt x="256" y="20"/>
                  <a:pt x="256" y="2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56" y="140"/>
                  <a:pt x="256" y="140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208" y="136"/>
                </a:moveTo>
                <a:cubicBezTo>
                  <a:pt x="201" y="136"/>
                  <a:pt x="196" y="131"/>
                  <a:pt x="196" y="124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36"/>
                  <a:pt x="196" y="36"/>
                  <a:pt x="196" y="36"/>
                </a:cubicBezTo>
                <a:cubicBezTo>
                  <a:pt x="196" y="29"/>
                  <a:pt x="201" y="24"/>
                  <a:pt x="208" y="24"/>
                </a:cubicBezTo>
                <a:cubicBezTo>
                  <a:pt x="215" y="24"/>
                  <a:pt x="220" y="29"/>
                  <a:pt x="220" y="36"/>
                </a:cubicBezTo>
                <a:cubicBezTo>
                  <a:pt x="220" y="44"/>
                  <a:pt x="220" y="44"/>
                  <a:pt x="220" y="44"/>
                </a:cubicBezTo>
                <a:cubicBezTo>
                  <a:pt x="220" y="116"/>
                  <a:pt x="220" y="116"/>
                  <a:pt x="220" y="116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31"/>
                  <a:pt x="215" y="136"/>
                  <a:pt x="208" y="136"/>
                </a:cubicBezTo>
                <a:moveTo>
                  <a:pt x="172" y="136"/>
                </a:moveTo>
                <a:cubicBezTo>
                  <a:pt x="84" y="136"/>
                  <a:pt x="84" y="136"/>
                  <a:pt x="84" y="136"/>
                </a:cubicBezTo>
                <a:cubicBezTo>
                  <a:pt x="77" y="136"/>
                  <a:pt x="72" y="131"/>
                  <a:pt x="72" y="124"/>
                </a:cubicBezTo>
                <a:cubicBezTo>
                  <a:pt x="72" y="36"/>
                  <a:pt x="72" y="36"/>
                  <a:pt x="72" y="36"/>
                </a:cubicBezTo>
                <a:cubicBezTo>
                  <a:pt x="72" y="29"/>
                  <a:pt x="77" y="24"/>
                  <a:pt x="84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124"/>
                  <a:pt x="184" y="124"/>
                  <a:pt x="184" y="124"/>
                </a:cubicBezTo>
                <a:cubicBezTo>
                  <a:pt x="184" y="131"/>
                  <a:pt x="179" y="136"/>
                  <a:pt x="172" y="136"/>
                </a:cubicBezTo>
                <a:moveTo>
                  <a:pt x="16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48"/>
                </a:lnTo>
                <a:close/>
                <a:moveTo>
                  <a:pt x="48" y="136"/>
                </a:moveTo>
                <a:cubicBezTo>
                  <a:pt x="41" y="136"/>
                  <a:pt x="36" y="131"/>
                  <a:pt x="36" y="124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29"/>
                  <a:pt x="41" y="24"/>
                  <a:pt x="48" y="24"/>
                </a:cubicBezTo>
                <a:cubicBezTo>
                  <a:pt x="55" y="24"/>
                  <a:pt x="60" y="29"/>
                  <a:pt x="60" y="36"/>
                </a:cubicBezTo>
                <a:cubicBezTo>
                  <a:pt x="60" y="44"/>
                  <a:pt x="60" y="44"/>
                  <a:pt x="60" y="44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60" y="131"/>
                  <a:pt x="55" y="136"/>
                  <a:pt x="48" y="136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15" name="Freeform 59">
            <a:extLst>
              <a:ext uri="{FF2B5EF4-FFF2-40B4-BE49-F238E27FC236}">
                <a16:creationId xmlns:a16="http://schemas.microsoft.com/office/drawing/2014/main" id="{F44CD0D8-5AD3-7640-A161-1672EED5A23C}"/>
              </a:ext>
            </a:extLst>
          </p:cNvPr>
          <p:cNvSpPr>
            <a:spLocks noEditPoints="1"/>
          </p:cNvSpPr>
          <p:nvPr/>
        </p:nvSpPr>
        <p:spPr bwMode="auto">
          <a:xfrm>
            <a:off x="4022725" y="1706563"/>
            <a:ext cx="417513" cy="182562"/>
          </a:xfrm>
          <a:custGeom>
            <a:avLst/>
            <a:gdLst>
              <a:gd name="T0" fmla="*/ 200 w 256"/>
              <a:gd name="T1" fmla="*/ 112 h 112"/>
              <a:gd name="T2" fmla="*/ 56 w 256"/>
              <a:gd name="T3" fmla="*/ 112 h 112"/>
              <a:gd name="T4" fmla="*/ 0 w 256"/>
              <a:gd name="T5" fmla="*/ 56 h 112"/>
              <a:gd name="T6" fmla="*/ 56 w 256"/>
              <a:gd name="T7" fmla="*/ 0 h 112"/>
              <a:gd name="T8" fmla="*/ 112 w 256"/>
              <a:gd name="T9" fmla="*/ 56 h 112"/>
              <a:gd name="T10" fmla="*/ 102 w 256"/>
              <a:gd name="T11" fmla="*/ 88 h 112"/>
              <a:gd name="T12" fmla="*/ 154 w 256"/>
              <a:gd name="T13" fmla="*/ 88 h 112"/>
              <a:gd name="T14" fmla="*/ 144 w 256"/>
              <a:gd name="T15" fmla="*/ 56 h 112"/>
              <a:gd name="T16" fmla="*/ 200 w 256"/>
              <a:gd name="T17" fmla="*/ 0 h 112"/>
              <a:gd name="T18" fmla="*/ 256 w 256"/>
              <a:gd name="T19" fmla="*/ 56 h 112"/>
              <a:gd name="T20" fmla="*/ 200 w 256"/>
              <a:gd name="T21" fmla="*/ 112 h 112"/>
              <a:gd name="T22" fmla="*/ 88 w 256"/>
              <a:gd name="T23" fmla="*/ 56 h 112"/>
              <a:gd name="T24" fmla="*/ 56 w 256"/>
              <a:gd name="T25" fmla="*/ 24 h 112"/>
              <a:gd name="T26" fmla="*/ 24 w 256"/>
              <a:gd name="T27" fmla="*/ 56 h 112"/>
              <a:gd name="T28" fmla="*/ 56 w 256"/>
              <a:gd name="T29" fmla="*/ 88 h 112"/>
              <a:gd name="T30" fmla="*/ 88 w 256"/>
              <a:gd name="T31" fmla="*/ 56 h 112"/>
              <a:gd name="T32" fmla="*/ 200 w 256"/>
              <a:gd name="T33" fmla="*/ 24 h 112"/>
              <a:gd name="T34" fmla="*/ 168 w 256"/>
              <a:gd name="T35" fmla="*/ 56 h 112"/>
              <a:gd name="T36" fmla="*/ 200 w 256"/>
              <a:gd name="T37" fmla="*/ 88 h 112"/>
              <a:gd name="T38" fmla="*/ 232 w 256"/>
              <a:gd name="T39" fmla="*/ 56 h 112"/>
              <a:gd name="T40" fmla="*/ 200 w 256"/>
              <a:gd name="T41" fmla="*/ 24 h 11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56" h="112">
                <a:moveTo>
                  <a:pt x="200" y="112"/>
                </a:moveTo>
                <a:cubicBezTo>
                  <a:pt x="56" y="112"/>
                  <a:pt x="56" y="112"/>
                  <a:pt x="56" y="112"/>
                </a:cubicBezTo>
                <a:cubicBezTo>
                  <a:pt x="25" y="112"/>
                  <a:pt x="0" y="87"/>
                  <a:pt x="0" y="56"/>
                </a:cubicBezTo>
                <a:cubicBezTo>
                  <a:pt x="0" y="25"/>
                  <a:pt x="25" y="0"/>
                  <a:pt x="56" y="0"/>
                </a:cubicBezTo>
                <a:cubicBezTo>
                  <a:pt x="87" y="0"/>
                  <a:pt x="112" y="25"/>
                  <a:pt x="112" y="56"/>
                </a:cubicBezTo>
                <a:cubicBezTo>
                  <a:pt x="112" y="68"/>
                  <a:pt x="108" y="79"/>
                  <a:pt x="102" y="88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48" y="79"/>
                  <a:pt x="144" y="68"/>
                  <a:pt x="144" y="56"/>
                </a:cubicBezTo>
                <a:cubicBezTo>
                  <a:pt x="144" y="25"/>
                  <a:pt x="169" y="0"/>
                  <a:pt x="200" y="0"/>
                </a:cubicBezTo>
                <a:cubicBezTo>
                  <a:pt x="231" y="0"/>
                  <a:pt x="256" y="25"/>
                  <a:pt x="256" y="56"/>
                </a:cubicBezTo>
                <a:cubicBezTo>
                  <a:pt x="256" y="87"/>
                  <a:pt x="231" y="112"/>
                  <a:pt x="200" y="112"/>
                </a:cubicBezTo>
                <a:moveTo>
                  <a:pt x="88" y="56"/>
                </a:moveTo>
                <a:cubicBezTo>
                  <a:pt x="88" y="38"/>
                  <a:pt x="74" y="24"/>
                  <a:pt x="56" y="24"/>
                </a:cubicBezTo>
                <a:cubicBezTo>
                  <a:pt x="38" y="24"/>
                  <a:pt x="24" y="38"/>
                  <a:pt x="24" y="56"/>
                </a:cubicBezTo>
                <a:cubicBezTo>
                  <a:pt x="24" y="74"/>
                  <a:pt x="38" y="88"/>
                  <a:pt x="56" y="88"/>
                </a:cubicBezTo>
                <a:cubicBezTo>
                  <a:pt x="74" y="88"/>
                  <a:pt x="88" y="74"/>
                  <a:pt x="88" y="56"/>
                </a:cubicBezTo>
                <a:moveTo>
                  <a:pt x="200" y="24"/>
                </a:moveTo>
                <a:cubicBezTo>
                  <a:pt x="182" y="24"/>
                  <a:pt x="168" y="38"/>
                  <a:pt x="168" y="56"/>
                </a:cubicBezTo>
                <a:cubicBezTo>
                  <a:pt x="168" y="74"/>
                  <a:pt x="182" y="88"/>
                  <a:pt x="200" y="88"/>
                </a:cubicBezTo>
                <a:cubicBezTo>
                  <a:pt x="218" y="88"/>
                  <a:pt x="232" y="74"/>
                  <a:pt x="232" y="56"/>
                </a:cubicBezTo>
                <a:cubicBezTo>
                  <a:pt x="232" y="38"/>
                  <a:pt x="218" y="24"/>
                  <a:pt x="20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16" name="Freeform 60">
            <a:extLst>
              <a:ext uri="{FF2B5EF4-FFF2-40B4-BE49-F238E27FC236}">
                <a16:creationId xmlns:a16="http://schemas.microsoft.com/office/drawing/2014/main" id="{ACC2C34B-6A8D-AB49-91C0-E1BDE3859AAE}"/>
              </a:ext>
            </a:extLst>
          </p:cNvPr>
          <p:cNvSpPr>
            <a:spLocks noEditPoints="1"/>
          </p:cNvSpPr>
          <p:nvPr/>
        </p:nvSpPr>
        <p:spPr bwMode="auto">
          <a:xfrm>
            <a:off x="3295650" y="1654175"/>
            <a:ext cx="415925" cy="287338"/>
          </a:xfrm>
          <a:custGeom>
            <a:avLst/>
            <a:gdLst>
              <a:gd name="T0" fmla="*/ 244 w 256"/>
              <a:gd name="T1" fmla="*/ 176 h 176"/>
              <a:gd name="T2" fmla="*/ 12 w 256"/>
              <a:gd name="T3" fmla="*/ 176 h 176"/>
              <a:gd name="T4" fmla="*/ 0 w 256"/>
              <a:gd name="T5" fmla="*/ 164 h 176"/>
              <a:gd name="T6" fmla="*/ 0 w 256"/>
              <a:gd name="T7" fmla="*/ 72 h 176"/>
              <a:gd name="T8" fmla="*/ 256 w 256"/>
              <a:gd name="T9" fmla="*/ 72 h 176"/>
              <a:gd name="T10" fmla="*/ 256 w 256"/>
              <a:gd name="T11" fmla="*/ 164 h 176"/>
              <a:gd name="T12" fmla="*/ 244 w 256"/>
              <a:gd name="T13" fmla="*/ 176 h 176"/>
              <a:gd name="T14" fmla="*/ 24 w 256"/>
              <a:gd name="T15" fmla="*/ 152 h 176"/>
              <a:gd name="T16" fmla="*/ 72 w 256"/>
              <a:gd name="T17" fmla="*/ 152 h 176"/>
              <a:gd name="T18" fmla="*/ 72 w 256"/>
              <a:gd name="T19" fmla="*/ 140 h 176"/>
              <a:gd name="T20" fmla="*/ 24 w 256"/>
              <a:gd name="T21" fmla="*/ 140 h 176"/>
              <a:gd name="T22" fmla="*/ 24 w 256"/>
              <a:gd name="T23" fmla="*/ 152 h 176"/>
              <a:gd name="T24" fmla="*/ 144 w 256"/>
              <a:gd name="T25" fmla="*/ 116 h 176"/>
              <a:gd name="T26" fmla="*/ 24 w 256"/>
              <a:gd name="T27" fmla="*/ 116 h 176"/>
              <a:gd name="T28" fmla="*/ 24 w 256"/>
              <a:gd name="T29" fmla="*/ 128 h 176"/>
              <a:gd name="T30" fmla="*/ 144 w 256"/>
              <a:gd name="T31" fmla="*/ 128 h 176"/>
              <a:gd name="T32" fmla="*/ 144 w 256"/>
              <a:gd name="T33" fmla="*/ 116 h 176"/>
              <a:gd name="T34" fmla="*/ 0 w 256"/>
              <a:gd name="T35" fmla="*/ 12 h 176"/>
              <a:gd name="T36" fmla="*/ 12 w 256"/>
              <a:gd name="T37" fmla="*/ 0 h 176"/>
              <a:gd name="T38" fmla="*/ 244 w 256"/>
              <a:gd name="T39" fmla="*/ 0 h 176"/>
              <a:gd name="T40" fmla="*/ 256 w 256"/>
              <a:gd name="T41" fmla="*/ 12 h 176"/>
              <a:gd name="T42" fmla="*/ 256 w 256"/>
              <a:gd name="T43" fmla="*/ 48 h 176"/>
              <a:gd name="T44" fmla="*/ 0 w 256"/>
              <a:gd name="T45" fmla="*/ 48 h 176"/>
              <a:gd name="T46" fmla="*/ 0 w 256"/>
              <a:gd name="T47" fmla="*/ 12 h 17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56" h="176">
                <a:moveTo>
                  <a:pt x="244" y="176"/>
                </a:moveTo>
                <a:cubicBezTo>
                  <a:pt x="12" y="176"/>
                  <a:pt x="12" y="176"/>
                  <a:pt x="12" y="176"/>
                </a:cubicBezTo>
                <a:cubicBezTo>
                  <a:pt x="5" y="176"/>
                  <a:pt x="0" y="171"/>
                  <a:pt x="0" y="164"/>
                </a:cubicBezTo>
                <a:cubicBezTo>
                  <a:pt x="0" y="72"/>
                  <a:pt x="0" y="72"/>
                  <a:pt x="0" y="72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24" y="152"/>
                </a:moveTo>
                <a:cubicBezTo>
                  <a:pt x="72" y="152"/>
                  <a:pt x="72" y="152"/>
                  <a:pt x="72" y="152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24" y="140"/>
                  <a:pt x="24" y="140"/>
                  <a:pt x="24" y="140"/>
                </a:cubicBezTo>
                <a:lnTo>
                  <a:pt x="24" y="152"/>
                </a:lnTo>
                <a:close/>
                <a:moveTo>
                  <a:pt x="14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116"/>
                </a:lnTo>
                <a:close/>
                <a:moveTo>
                  <a:pt x="0" y="12"/>
                </a:move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17" name="Freeform 61">
            <a:extLst>
              <a:ext uri="{FF2B5EF4-FFF2-40B4-BE49-F238E27FC236}">
                <a16:creationId xmlns:a16="http://schemas.microsoft.com/office/drawing/2014/main" id="{395CA3F1-5C62-BF48-92AC-CA511C771B89}"/>
              </a:ext>
            </a:extLst>
          </p:cNvPr>
          <p:cNvSpPr>
            <a:spLocks noEditPoints="1"/>
          </p:cNvSpPr>
          <p:nvPr/>
        </p:nvSpPr>
        <p:spPr bwMode="auto">
          <a:xfrm>
            <a:off x="2566988" y="1595438"/>
            <a:ext cx="415925" cy="396875"/>
          </a:xfrm>
          <a:custGeom>
            <a:avLst/>
            <a:gdLst>
              <a:gd name="T0" fmla="*/ 256 w 256"/>
              <a:gd name="T1" fmla="*/ 128 h 244"/>
              <a:gd name="T2" fmla="*/ 244 w 256"/>
              <a:gd name="T3" fmla="*/ 140 h 244"/>
              <a:gd name="T4" fmla="*/ 236 w 256"/>
              <a:gd name="T5" fmla="*/ 137 h 244"/>
              <a:gd name="T6" fmla="*/ 236 w 256"/>
              <a:gd name="T7" fmla="*/ 137 h 244"/>
              <a:gd name="T8" fmla="*/ 128 w 256"/>
              <a:gd name="T9" fmla="*/ 29 h 244"/>
              <a:gd name="T10" fmla="*/ 128 w 256"/>
              <a:gd name="T11" fmla="*/ 29 h 244"/>
              <a:gd name="T12" fmla="*/ 128 w 256"/>
              <a:gd name="T13" fmla="*/ 29 h 244"/>
              <a:gd name="T14" fmla="*/ 20 w 256"/>
              <a:gd name="T15" fmla="*/ 137 h 244"/>
              <a:gd name="T16" fmla="*/ 20 w 256"/>
              <a:gd name="T17" fmla="*/ 137 h 244"/>
              <a:gd name="T18" fmla="*/ 12 w 256"/>
              <a:gd name="T19" fmla="*/ 140 h 244"/>
              <a:gd name="T20" fmla="*/ 0 w 256"/>
              <a:gd name="T21" fmla="*/ 128 h 244"/>
              <a:gd name="T22" fmla="*/ 4 w 256"/>
              <a:gd name="T23" fmla="*/ 119 h 244"/>
              <a:gd name="T24" fmla="*/ 119 w 256"/>
              <a:gd name="T25" fmla="*/ 4 h 244"/>
              <a:gd name="T26" fmla="*/ 128 w 256"/>
              <a:gd name="T27" fmla="*/ 0 h 244"/>
              <a:gd name="T28" fmla="*/ 128 w 256"/>
              <a:gd name="T29" fmla="*/ 0 h 244"/>
              <a:gd name="T30" fmla="*/ 129 w 256"/>
              <a:gd name="T31" fmla="*/ 0 h 244"/>
              <a:gd name="T32" fmla="*/ 129 w 256"/>
              <a:gd name="T33" fmla="*/ 0 h 244"/>
              <a:gd name="T34" fmla="*/ 129 w 256"/>
              <a:gd name="T35" fmla="*/ 0 h 244"/>
              <a:gd name="T36" fmla="*/ 129 w 256"/>
              <a:gd name="T37" fmla="*/ 0 h 244"/>
              <a:gd name="T38" fmla="*/ 137 w 256"/>
              <a:gd name="T39" fmla="*/ 4 h 244"/>
              <a:gd name="T40" fmla="*/ 137 w 256"/>
              <a:gd name="T41" fmla="*/ 4 h 244"/>
              <a:gd name="T42" fmla="*/ 184 w 256"/>
              <a:gd name="T43" fmla="*/ 51 h 244"/>
              <a:gd name="T44" fmla="*/ 184 w 256"/>
              <a:gd name="T45" fmla="*/ 40 h 244"/>
              <a:gd name="T46" fmla="*/ 196 w 256"/>
              <a:gd name="T47" fmla="*/ 28 h 244"/>
              <a:gd name="T48" fmla="*/ 208 w 256"/>
              <a:gd name="T49" fmla="*/ 40 h 244"/>
              <a:gd name="T50" fmla="*/ 208 w 256"/>
              <a:gd name="T51" fmla="*/ 75 h 244"/>
              <a:gd name="T52" fmla="*/ 253 w 256"/>
              <a:gd name="T53" fmla="*/ 120 h 244"/>
              <a:gd name="T54" fmla="*/ 253 w 256"/>
              <a:gd name="T55" fmla="*/ 120 h 244"/>
              <a:gd name="T56" fmla="*/ 256 w 256"/>
              <a:gd name="T57" fmla="*/ 128 h 244"/>
              <a:gd name="T58" fmla="*/ 232 w 256"/>
              <a:gd name="T59" fmla="*/ 148 h 244"/>
              <a:gd name="T60" fmla="*/ 232 w 256"/>
              <a:gd name="T61" fmla="*/ 184 h 244"/>
              <a:gd name="T62" fmla="*/ 232 w 256"/>
              <a:gd name="T63" fmla="*/ 200 h 244"/>
              <a:gd name="T64" fmla="*/ 232 w 256"/>
              <a:gd name="T65" fmla="*/ 232 h 244"/>
              <a:gd name="T66" fmla="*/ 220 w 256"/>
              <a:gd name="T67" fmla="*/ 244 h 244"/>
              <a:gd name="T68" fmla="*/ 196 w 256"/>
              <a:gd name="T69" fmla="*/ 244 h 244"/>
              <a:gd name="T70" fmla="*/ 196 w 256"/>
              <a:gd name="T71" fmla="*/ 148 h 244"/>
              <a:gd name="T72" fmla="*/ 148 w 256"/>
              <a:gd name="T73" fmla="*/ 148 h 244"/>
              <a:gd name="T74" fmla="*/ 148 w 256"/>
              <a:gd name="T75" fmla="*/ 244 h 244"/>
              <a:gd name="T76" fmla="*/ 36 w 256"/>
              <a:gd name="T77" fmla="*/ 244 h 244"/>
              <a:gd name="T78" fmla="*/ 24 w 256"/>
              <a:gd name="T79" fmla="*/ 232 h 244"/>
              <a:gd name="T80" fmla="*/ 24 w 256"/>
              <a:gd name="T81" fmla="*/ 200 h 244"/>
              <a:gd name="T82" fmla="*/ 24 w 256"/>
              <a:gd name="T83" fmla="*/ 184 h 244"/>
              <a:gd name="T84" fmla="*/ 24 w 256"/>
              <a:gd name="T85" fmla="*/ 148 h 244"/>
              <a:gd name="T86" fmla="*/ 128 w 256"/>
              <a:gd name="T87" fmla="*/ 44 h 244"/>
              <a:gd name="T88" fmla="*/ 232 w 256"/>
              <a:gd name="T89" fmla="*/ 148 h 244"/>
              <a:gd name="T90" fmla="*/ 108 w 256"/>
              <a:gd name="T91" fmla="*/ 148 h 244"/>
              <a:gd name="T92" fmla="*/ 60 w 256"/>
              <a:gd name="T93" fmla="*/ 148 h 244"/>
              <a:gd name="T94" fmla="*/ 60 w 256"/>
              <a:gd name="T95" fmla="*/ 196 h 244"/>
              <a:gd name="T96" fmla="*/ 108 w 256"/>
              <a:gd name="T97" fmla="*/ 196 h 244"/>
              <a:gd name="T98" fmla="*/ 108 w 256"/>
              <a:gd name="T99" fmla="*/ 148 h 24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56" h="244">
                <a:moveTo>
                  <a:pt x="256" y="128"/>
                </a:moveTo>
                <a:cubicBezTo>
                  <a:pt x="256" y="135"/>
                  <a:pt x="251" y="140"/>
                  <a:pt x="244" y="140"/>
                </a:cubicBezTo>
                <a:cubicBezTo>
                  <a:pt x="241" y="140"/>
                  <a:pt x="238" y="139"/>
                  <a:pt x="236" y="137"/>
                </a:cubicBezTo>
                <a:cubicBezTo>
                  <a:pt x="236" y="137"/>
                  <a:pt x="236" y="137"/>
                  <a:pt x="236" y="137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18" y="139"/>
                  <a:pt x="15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5"/>
                  <a:pt x="1" y="122"/>
                  <a:pt x="4" y="119"/>
                </a:cubicBezTo>
                <a:cubicBezTo>
                  <a:pt x="119" y="4"/>
                  <a:pt x="119" y="4"/>
                  <a:pt x="119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0"/>
                  <a:pt x="128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37" y="4"/>
                  <a:pt x="137" y="4"/>
                  <a:pt x="137" y="4"/>
                </a:cubicBezTo>
                <a:cubicBezTo>
                  <a:pt x="184" y="51"/>
                  <a:pt x="184" y="51"/>
                  <a:pt x="184" y="51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33"/>
                  <a:pt x="189" y="28"/>
                  <a:pt x="196" y="28"/>
                </a:cubicBezTo>
                <a:cubicBezTo>
                  <a:pt x="203" y="28"/>
                  <a:pt x="208" y="33"/>
                  <a:pt x="208" y="40"/>
                </a:cubicBezTo>
                <a:cubicBezTo>
                  <a:pt x="208" y="75"/>
                  <a:pt x="208" y="75"/>
                  <a:pt x="208" y="75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5" y="122"/>
                  <a:pt x="256" y="125"/>
                  <a:pt x="256" y="128"/>
                </a:cubicBezTo>
                <a:moveTo>
                  <a:pt x="232" y="148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196" y="244"/>
                  <a:pt x="196" y="244"/>
                  <a:pt x="196" y="244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48" y="148"/>
                  <a:pt x="148" y="148"/>
                  <a:pt x="148" y="148"/>
                </a:cubicBezTo>
                <a:cubicBezTo>
                  <a:pt x="148" y="244"/>
                  <a:pt x="148" y="244"/>
                  <a:pt x="148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28" y="44"/>
                  <a:pt x="128" y="44"/>
                  <a:pt x="128" y="44"/>
                </a:cubicBezTo>
                <a:lnTo>
                  <a:pt x="232" y="148"/>
                </a:lnTo>
                <a:close/>
                <a:moveTo>
                  <a:pt x="108" y="148"/>
                </a:moveTo>
                <a:cubicBezTo>
                  <a:pt x="60" y="148"/>
                  <a:pt x="60" y="148"/>
                  <a:pt x="60" y="148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08" y="196"/>
                  <a:pt x="108" y="196"/>
                  <a:pt x="108" y="196"/>
                </a:cubicBezTo>
                <a:lnTo>
                  <a:pt x="108" y="1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18" name="Freeform 62">
            <a:extLst>
              <a:ext uri="{FF2B5EF4-FFF2-40B4-BE49-F238E27FC236}">
                <a16:creationId xmlns:a16="http://schemas.microsoft.com/office/drawing/2014/main" id="{3C6E0F38-E01A-C845-B951-D8913F5E2230}"/>
              </a:ext>
            </a:extLst>
          </p:cNvPr>
          <p:cNvSpPr>
            <a:spLocks noEditPoints="1"/>
          </p:cNvSpPr>
          <p:nvPr/>
        </p:nvSpPr>
        <p:spPr bwMode="auto">
          <a:xfrm>
            <a:off x="1838325" y="1609725"/>
            <a:ext cx="415925" cy="376238"/>
          </a:xfrm>
          <a:custGeom>
            <a:avLst/>
            <a:gdLst>
              <a:gd name="T0" fmla="*/ 244 w 256"/>
              <a:gd name="T1" fmla="*/ 232 h 232"/>
              <a:gd name="T2" fmla="*/ 224 w 256"/>
              <a:gd name="T3" fmla="*/ 232 h 232"/>
              <a:gd name="T4" fmla="*/ 224 w 256"/>
              <a:gd name="T5" fmla="*/ 136 h 232"/>
              <a:gd name="T6" fmla="*/ 224 w 256"/>
              <a:gd name="T7" fmla="*/ 60 h 232"/>
              <a:gd name="T8" fmla="*/ 244 w 256"/>
              <a:gd name="T9" fmla="*/ 60 h 232"/>
              <a:gd name="T10" fmla="*/ 256 w 256"/>
              <a:gd name="T11" fmla="*/ 72 h 232"/>
              <a:gd name="T12" fmla="*/ 256 w 256"/>
              <a:gd name="T13" fmla="*/ 148 h 232"/>
              <a:gd name="T14" fmla="*/ 256 w 256"/>
              <a:gd name="T15" fmla="*/ 196 h 232"/>
              <a:gd name="T16" fmla="*/ 256 w 256"/>
              <a:gd name="T17" fmla="*/ 220 h 232"/>
              <a:gd name="T18" fmla="*/ 244 w 256"/>
              <a:gd name="T19" fmla="*/ 232 h 232"/>
              <a:gd name="T20" fmla="*/ 44 w 256"/>
              <a:gd name="T21" fmla="*/ 232 h 232"/>
              <a:gd name="T22" fmla="*/ 44 w 256"/>
              <a:gd name="T23" fmla="*/ 136 h 232"/>
              <a:gd name="T24" fmla="*/ 44 w 256"/>
              <a:gd name="T25" fmla="*/ 132 h 232"/>
              <a:gd name="T26" fmla="*/ 44 w 256"/>
              <a:gd name="T27" fmla="*/ 60 h 232"/>
              <a:gd name="T28" fmla="*/ 68 w 256"/>
              <a:gd name="T29" fmla="*/ 60 h 232"/>
              <a:gd name="T30" fmla="*/ 128 w 256"/>
              <a:gd name="T31" fmla="*/ 0 h 232"/>
              <a:gd name="T32" fmla="*/ 188 w 256"/>
              <a:gd name="T33" fmla="*/ 60 h 232"/>
              <a:gd name="T34" fmla="*/ 212 w 256"/>
              <a:gd name="T35" fmla="*/ 60 h 232"/>
              <a:gd name="T36" fmla="*/ 212 w 256"/>
              <a:gd name="T37" fmla="*/ 136 h 232"/>
              <a:gd name="T38" fmla="*/ 212 w 256"/>
              <a:gd name="T39" fmla="*/ 232 h 232"/>
              <a:gd name="T40" fmla="*/ 44 w 256"/>
              <a:gd name="T41" fmla="*/ 232 h 232"/>
              <a:gd name="T42" fmla="*/ 128 w 256"/>
              <a:gd name="T43" fmla="*/ 24 h 232"/>
              <a:gd name="T44" fmla="*/ 92 w 256"/>
              <a:gd name="T45" fmla="*/ 60 h 232"/>
              <a:gd name="T46" fmla="*/ 164 w 256"/>
              <a:gd name="T47" fmla="*/ 60 h 232"/>
              <a:gd name="T48" fmla="*/ 128 w 256"/>
              <a:gd name="T49" fmla="*/ 24 h 232"/>
              <a:gd name="T50" fmla="*/ 0 w 256"/>
              <a:gd name="T51" fmla="*/ 220 h 232"/>
              <a:gd name="T52" fmla="*/ 0 w 256"/>
              <a:gd name="T53" fmla="*/ 196 h 232"/>
              <a:gd name="T54" fmla="*/ 0 w 256"/>
              <a:gd name="T55" fmla="*/ 148 h 232"/>
              <a:gd name="T56" fmla="*/ 0 w 256"/>
              <a:gd name="T57" fmla="*/ 72 h 232"/>
              <a:gd name="T58" fmla="*/ 12 w 256"/>
              <a:gd name="T59" fmla="*/ 60 h 232"/>
              <a:gd name="T60" fmla="*/ 32 w 256"/>
              <a:gd name="T61" fmla="*/ 60 h 232"/>
              <a:gd name="T62" fmla="*/ 32 w 256"/>
              <a:gd name="T63" fmla="*/ 132 h 232"/>
              <a:gd name="T64" fmla="*/ 32 w 256"/>
              <a:gd name="T65" fmla="*/ 136 h 232"/>
              <a:gd name="T66" fmla="*/ 32 w 256"/>
              <a:gd name="T67" fmla="*/ 232 h 232"/>
              <a:gd name="T68" fmla="*/ 12 w 256"/>
              <a:gd name="T69" fmla="*/ 232 h 232"/>
              <a:gd name="T70" fmla="*/ 0 w 256"/>
              <a:gd name="T71" fmla="*/ 220 h 23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36"/>
                  <a:pt x="224" y="136"/>
                  <a:pt x="224" y="136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44" y="232"/>
                </a:moveTo>
                <a:cubicBezTo>
                  <a:pt x="44" y="136"/>
                  <a:pt x="44" y="136"/>
                  <a:pt x="44" y="136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4" y="60"/>
                  <a:pt x="44" y="60"/>
                  <a:pt x="44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2" y="136"/>
                  <a:pt x="212" y="136"/>
                  <a:pt x="212" y="136"/>
                </a:cubicBezTo>
                <a:cubicBezTo>
                  <a:pt x="212" y="232"/>
                  <a:pt x="212" y="232"/>
                  <a:pt x="212" y="232"/>
                </a:cubicBezTo>
                <a:lnTo>
                  <a:pt x="44" y="232"/>
                </a:lnTo>
                <a:close/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0" y="220"/>
                </a:move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19" name="Freeform 63">
            <a:extLst>
              <a:ext uri="{FF2B5EF4-FFF2-40B4-BE49-F238E27FC236}">
                <a16:creationId xmlns:a16="http://schemas.microsoft.com/office/drawing/2014/main" id="{98875256-DB6B-2A46-884C-1E55163DD621}"/>
              </a:ext>
            </a:extLst>
          </p:cNvPr>
          <p:cNvSpPr>
            <a:spLocks noEditPoints="1"/>
          </p:cNvSpPr>
          <p:nvPr/>
        </p:nvSpPr>
        <p:spPr bwMode="auto">
          <a:xfrm>
            <a:off x="1155700" y="1622425"/>
            <a:ext cx="323850" cy="350838"/>
          </a:xfrm>
          <a:custGeom>
            <a:avLst/>
            <a:gdLst>
              <a:gd name="T0" fmla="*/ 197 w 200"/>
              <a:gd name="T1" fmla="*/ 104 h 216"/>
              <a:gd name="T2" fmla="*/ 197 w 200"/>
              <a:gd name="T3" fmla="*/ 104 h 216"/>
              <a:gd name="T4" fmla="*/ 196 w 200"/>
              <a:gd name="T5" fmla="*/ 105 h 216"/>
              <a:gd name="T6" fmla="*/ 100 w 200"/>
              <a:gd name="T7" fmla="*/ 12 h 216"/>
              <a:gd name="T8" fmla="*/ 28 w 200"/>
              <a:gd name="T9" fmla="*/ 12 h 216"/>
              <a:gd name="T10" fmla="*/ 12 w 200"/>
              <a:gd name="T11" fmla="*/ 12 h 216"/>
              <a:gd name="T12" fmla="*/ 24 w 200"/>
              <a:gd name="T13" fmla="*/ 0 h 216"/>
              <a:gd name="T14" fmla="*/ 24 w 200"/>
              <a:gd name="T15" fmla="*/ 0 h 216"/>
              <a:gd name="T16" fmla="*/ 100 w 200"/>
              <a:gd name="T17" fmla="*/ 0 h 216"/>
              <a:gd name="T18" fmla="*/ 100 w 200"/>
              <a:gd name="T19" fmla="*/ 0 h 216"/>
              <a:gd name="T20" fmla="*/ 100 w 200"/>
              <a:gd name="T21" fmla="*/ 0 h 216"/>
              <a:gd name="T22" fmla="*/ 109 w 200"/>
              <a:gd name="T23" fmla="*/ 4 h 216"/>
              <a:gd name="T24" fmla="*/ 176 w 200"/>
              <a:gd name="T25" fmla="*/ 68 h 216"/>
              <a:gd name="T26" fmla="*/ 176 w 200"/>
              <a:gd name="T27" fmla="*/ 68 h 216"/>
              <a:gd name="T28" fmla="*/ 196 w 200"/>
              <a:gd name="T29" fmla="*/ 87 h 216"/>
              <a:gd name="T30" fmla="*/ 200 w 200"/>
              <a:gd name="T31" fmla="*/ 96 h 216"/>
              <a:gd name="T32" fmla="*/ 197 w 200"/>
              <a:gd name="T33" fmla="*/ 104 h 216"/>
              <a:gd name="T34" fmla="*/ 88 w 200"/>
              <a:gd name="T35" fmla="*/ 24 h 216"/>
              <a:gd name="T36" fmla="*/ 88 w 200"/>
              <a:gd name="T37" fmla="*/ 24 h 216"/>
              <a:gd name="T38" fmla="*/ 88 w 200"/>
              <a:gd name="T39" fmla="*/ 24 h 216"/>
              <a:gd name="T40" fmla="*/ 97 w 200"/>
              <a:gd name="T41" fmla="*/ 28 h 216"/>
              <a:gd name="T42" fmla="*/ 188 w 200"/>
              <a:gd name="T43" fmla="*/ 115 h 216"/>
              <a:gd name="T44" fmla="*/ 192 w 200"/>
              <a:gd name="T45" fmla="*/ 122 h 216"/>
              <a:gd name="T46" fmla="*/ 192 w 200"/>
              <a:gd name="T47" fmla="*/ 122 h 216"/>
              <a:gd name="T48" fmla="*/ 192 w 200"/>
              <a:gd name="T49" fmla="*/ 123 h 216"/>
              <a:gd name="T50" fmla="*/ 192 w 200"/>
              <a:gd name="T51" fmla="*/ 123 h 216"/>
              <a:gd name="T52" fmla="*/ 192 w 200"/>
              <a:gd name="T53" fmla="*/ 124 h 216"/>
              <a:gd name="T54" fmla="*/ 192 w 200"/>
              <a:gd name="T55" fmla="*/ 124 h 216"/>
              <a:gd name="T56" fmla="*/ 189 w 200"/>
              <a:gd name="T57" fmla="*/ 132 h 216"/>
              <a:gd name="T58" fmla="*/ 189 w 200"/>
              <a:gd name="T59" fmla="*/ 132 h 216"/>
              <a:gd name="T60" fmla="*/ 121 w 200"/>
              <a:gd name="T61" fmla="*/ 212 h 216"/>
              <a:gd name="T62" fmla="*/ 121 w 200"/>
              <a:gd name="T63" fmla="*/ 212 h 216"/>
              <a:gd name="T64" fmla="*/ 112 w 200"/>
              <a:gd name="T65" fmla="*/ 216 h 216"/>
              <a:gd name="T66" fmla="*/ 111 w 200"/>
              <a:gd name="T67" fmla="*/ 216 h 216"/>
              <a:gd name="T68" fmla="*/ 110 w 200"/>
              <a:gd name="T69" fmla="*/ 216 h 216"/>
              <a:gd name="T70" fmla="*/ 110 w 200"/>
              <a:gd name="T71" fmla="*/ 216 h 216"/>
              <a:gd name="T72" fmla="*/ 104 w 200"/>
              <a:gd name="T73" fmla="*/ 213 h 216"/>
              <a:gd name="T74" fmla="*/ 104 w 200"/>
              <a:gd name="T75" fmla="*/ 213 h 216"/>
              <a:gd name="T76" fmla="*/ 4 w 200"/>
              <a:gd name="T77" fmla="*/ 121 h 216"/>
              <a:gd name="T78" fmla="*/ 4 w 200"/>
              <a:gd name="T79" fmla="*/ 121 h 216"/>
              <a:gd name="T80" fmla="*/ 0 w 200"/>
              <a:gd name="T81" fmla="*/ 112 h 216"/>
              <a:gd name="T82" fmla="*/ 0 w 200"/>
              <a:gd name="T83" fmla="*/ 112 h 216"/>
              <a:gd name="T84" fmla="*/ 0 w 200"/>
              <a:gd name="T85" fmla="*/ 48 h 216"/>
              <a:gd name="T86" fmla="*/ 0 w 200"/>
              <a:gd name="T87" fmla="*/ 36 h 216"/>
              <a:gd name="T88" fmla="*/ 0 w 200"/>
              <a:gd name="T89" fmla="*/ 36 h 216"/>
              <a:gd name="T90" fmla="*/ 0 w 200"/>
              <a:gd name="T91" fmla="*/ 36 h 216"/>
              <a:gd name="T92" fmla="*/ 12 w 200"/>
              <a:gd name="T93" fmla="*/ 24 h 216"/>
              <a:gd name="T94" fmla="*/ 12 w 200"/>
              <a:gd name="T95" fmla="*/ 24 h 216"/>
              <a:gd name="T96" fmla="*/ 88 w 200"/>
              <a:gd name="T97" fmla="*/ 24 h 216"/>
              <a:gd name="T98" fmla="*/ 32 w 200"/>
              <a:gd name="T99" fmla="*/ 72 h 216"/>
              <a:gd name="T100" fmla="*/ 48 w 200"/>
              <a:gd name="T101" fmla="*/ 56 h 216"/>
              <a:gd name="T102" fmla="*/ 32 w 200"/>
              <a:gd name="T103" fmla="*/ 40 h 216"/>
              <a:gd name="T104" fmla="*/ 16 w 200"/>
              <a:gd name="T105" fmla="*/ 56 h 216"/>
              <a:gd name="T106" fmla="*/ 32 w 200"/>
              <a:gd name="T107" fmla="*/ 72 h 21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00" h="216">
                <a:moveTo>
                  <a:pt x="197" y="104"/>
                </a:moveTo>
                <a:cubicBezTo>
                  <a:pt x="197" y="104"/>
                  <a:pt x="197" y="104"/>
                  <a:pt x="197" y="104"/>
                </a:cubicBezTo>
                <a:cubicBezTo>
                  <a:pt x="196" y="105"/>
                  <a:pt x="196" y="105"/>
                  <a:pt x="196" y="105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5"/>
                  <a:pt x="17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3" y="0"/>
                  <a:pt x="106" y="1"/>
                  <a:pt x="109" y="4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99" y="90"/>
                  <a:pt x="200" y="93"/>
                  <a:pt x="200" y="96"/>
                </a:cubicBezTo>
                <a:cubicBezTo>
                  <a:pt x="200" y="99"/>
                  <a:pt x="199" y="102"/>
                  <a:pt x="197" y="104"/>
                </a:cubicBezTo>
                <a:moveTo>
                  <a:pt x="88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91" y="24"/>
                  <a:pt x="94" y="25"/>
                  <a:pt x="97" y="28"/>
                </a:cubicBezTo>
                <a:cubicBezTo>
                  <a:pt x="188" y="115"/>
                  <a:pt x="188" y="115"/>
                  <a:pt x="188" y="115"/>
                </a:cubicBezTo>
                <a:cubicBezTo>
                  <a:pt x="190" y="117"/>
                  <a:pt x="191" y="119"/>
                  <a:pt x="192" y="122"/>
                </a:cubicBezTo>
                <a:cubicBezTo>
                  <a:pt x="192" y="122"/>
                  <a:pt x="192" y="122"/>
                  <a:pt x="192" y="122"/>
                </a:cubicBezTo>
                <a:cubicBezTo>
                  <a:pt x="192" y="122"/>
                  <a:pt x="192" y="122"/>
                  <a:pt x="192" y="123"/>
                </a:cubicBezTo>
                <a:cubicBezTo>
                  <a:pt x="192" y="123"/>
                  <a:pt x="192" y="123"/>
                  <a:pt x="192" y="123"/>
                </a:cubicBezTo>
                <a:cubicBezTo>
                  <a:pt x="192" y="123"/>
                  <a:pt x="192" y="123"/>
                  <a:pt x="192" y="124"/>
                </a:cubicBezTo>
                <a:cubicBezTo>
                  <a:pt x="192" y="124"/>
                  <a:pt x="192" y="124"/>
                  <a:pt x="192" y="124"/>
                </a:cubicBezTo>
                <a:cubicBezTo>
                  <a:pt x="192" y="127"/>
                  <a:pt x="191" y="130"/>
                  <a:pt x="189" y="132"/>
                </a:cubicBezTo>
                <a:cubicBezTo>
                  <a:pt x="189" y="132"/>
                  <a:pt x="189" y="132"/>
                  <a:pt x="189" y="13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19" y="214"/>
                  <a:pt x="116" y="216"/>
                  <a:pt x="112" y="216"/>
                </a:cubicBezTo>
                <a:cubicBezTo>
                  <a:pt x="112" y="216"/>
                  <a:pt x="111" y="216"/>
                  <a:pt x="111" y="216"/>
                </a:cubicBezTo>
                <a:cubicBezTo>
                  <a:pt x="111" y="216"/>
                  <a:pt x="110" y="216"/>
                  <a:pt x="110" y="216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108" y="215"/>
                  <a:pt x="106" y="214"/>
                  <a:pt x="104" y="213"/>
                </a:cubicBezTo>
                <a:cubicBezTo>
                  <a:pt x="104" y="213"/>
                  <a:pt x="104" y="213"/>
                  <a:pt x="104" y="213"/>
                </a:cubicBezTo>
                <a:cubicBezTo>
                  <a:pt x="4" y="121"/>
                  <a:pt x="4" y="121"/>
                  <a:pt x="4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2" y="119"/>
                  <a:pt x="0" y="116"/>
                  <a:pt x="0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lnTo>
                  <a:pt x="88" y="24"/>
                </a:lnTo>
                <a:close/>
                <a:moveTo>
                  <a:pt x="32" y="72"/>
                </a:moveTo>
                <a:cubicBezTo>
                  <a:pt x="41" y="72"/>
                  <a:pt x="48" y="65"/>
                  <a:pt x="48" y="56"/>
                </a:cubicBezTo>
                <a:cubicBezTo>
                  <a:pt x="48" y="47"/>
                  <a:pt x="41" y="40"/>
                  <a:pt x="32" y="40"/>
                </a:cubicBezTo>
                <a:cubicBezTo>
                  <a:pt x="23" y="40"/>
                  <a:pt x="16" y="47"/>
                  <a:pt x="16" y="56"/>
                </a:cubicBezTo>
                <a:cubicBezTo>
                  <a:pt x="16" y="65"/>
                  <a:pt x="23" y="72"/>
                  <a:pt x="32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20" name="Freeform 64">
            <a:extLst>
              <a:ext uri="{FF2B5EF4-FFF2-40B4-BE49-F238E27FC236}">
                <a16:creationId xmlns:a16="http://schemas.microsoft.com/office/drawing/2014/main" id="{3656299A-509D-1546-A315-7AD86B07334D}"/>
              </a:ext>
            </a:extLst>
          </p:cNvPr>
          <p:cNvSpPr>
            <a:spLocks noEditPoints="1"/>
          </p:cNvSpPr>
          <p:nvPr/>
        </p:nvSpPr>
        <p:spPr bwMode="auto">
          <a:xfrm>
            <a:off x="433388" y="1641475"/>
            <a:ext cx="312737" cy="312738"/>
          </a:xfrm>
          <a:custGeom>
            <a:avLst/>
            <a:gdLst>
              <a:gd name="T0" fmla="*/ 192 w 192"/>
              <a:gd name="T1" fmla="*/ 98 h 192"/>
              <a:gd name="T2" fmla="*/ 192 w 192"/>
              <a:gd name="T3" fmla="*/ 98 h 192"/>
              <a:gd name="T4" fmla="*/ 192 w 192"/>
              <a:gd name="T5" fmla="*/ 99 h 192"/>
              <a:gd name="T6" fmla="*/ 192 w 192"/>
              <a:gd name="T7" fmla="*/ 99 h 192"/>
              <a:gd name="T8" fmla="*/ 192 w 192"/>
              <a:gd name="T9" fmla="*/ 100 h 192"/>
              <a:gd name="T10" fmla="*/ 192 w 192"/>
              <a:gd name="T11" fmla="*/ 100 h 192"/>
              <a:gd name="T12" fmla="*/ 189 w 192"/>
              <a:gd name="T13" fmla="*/ 108 h 192"/>
              <a:gd name="T14" fmla="*/ 189 w 192"/>
              <a:gd name="T15" fmla="*/ 108 h 192"/>
              <a:gd name="T16" fmla="*/ 121 w 192"/>
              <a:gd name="T17" fmla="*/ 188 h 192"/>
              <a:gd name="T18" fmla="*/ 121 w 192"/>
              <a:gd name="T19" fmla="*/ 188 h 192"/>
              <a:gd name="T20" fmla="*/ 112 w 192"/>
              <a:gd name="T21" fmla="*/ 192 h 192"/>
              <a:gd name="T22" fmla="*/ 111 w 192"/>
              <a:gd name="T23" fmla="*/ 192 h 192"/>
              <a:gd name="T24" fmla="*/ 110 w 192"/>
              <a:gd name="T25" fmla="*/ 192 h 192"/>
              <a:gd name="T26" fmla="*/ 110 w 192"/>
              <a:gd name="T27" fmla="*/ 192 h 192"/>
              <a:gd name="T28" fmla="*/ 104 w 192"/>
              <a:gd name="T29" fmla="*/ 189 h 192"/>
              <a:gd name="T30" fmla="*/ 104 w 192"/>
              <a:gd name="T31" fmla="*/ 189 h 192"/>
              <a:gd name="T32" fmla="*/ 4 w 192"/>
              <a:gd name="T33" fmla="*/ 97 h 192"/>
              <a:gd name="T34" fmla="*/ 4 w 192"/>
              <a:gd name="T35" fmla="*/ 97 h 192"/>
              <a:gd name="T36" fmla="*/ 0 w 192"/>
              <a:gd name="T37" fmla="*/ 88 h 192"/>
              <a:gd name="T38" fmla="*/ 0 w 192"/>
              <a:gd name="T39" fmla="*/ 88 h 192"/>
              <a:gd name="T40" fmla="*/ 0 w 192"/>
              <a:gd name="T41" fmla="*/ 24 h 192"/>
              <a:gd name="T42" fmla="*/ 0 w 192"/>
              <a:gd name="T43" fmla="*/ 12 h 192"/>
              <a:gd name="T44" fmla="*/ 0 w 192"/>
              <a:gd name="T45" fmla="*/ 12 h 192"/>
              <a:gd name="T46" fmla="*/ 0 w 192"/>
              <a:gd name="T47" fmla="*/ 12 h 192"/>
              <a:gd name="T48" fmla="*/ 12 w 192"/>
              <a:gd name="T49" fmla="*/ 0 h 192"/>
              <a:gd name="T50" fmla="*/ 12 w 192"/>
              <a:gd name="T51" fmla="*/ 0 h 192"/>
              <a:gd name="T52" fmla="*/ 88 w 192"/>
              <a:gd name="T53" fmla="*/ 0 h 192"/>
              <a:gd name="T54" fmla="*/ 88 w 192"/>
              <a:gd name="T55" fmla="*/ 0 h 192"/>
              <a:gd name="T56" fmla="*/ 88 w 192"/>
              <a:gd name="T57" fmla="*/ 0 h 192"/>
              <a:gd name="T58" fmla="*/ 97 w 192"/>
              <a:gd name="T59" fmla="*/ 4 h 192"/>
              <a:gd name="T60" fmla="*/ 188 w 192"/>
              <a:gd name="T61" fmla="*/ 91 h 192"/>
              <a:gd name="T62" fmla="*/ 192 w 192"/>
              <a:gd name="T63" fmla="*/ 98 h 192"/>
              <a:gd name="T64" fmla="*/ 32 w 192"/>
              <a:gd name="T65" fmla="*/ 16 h 192"/>
              <a:gd name="T66" fmla="*/ 16 w 192"/>
              <a:gd name="T67" fmla="*/ 32 h 192"/>
              <a:gd name="T68" fmla="*/ 32 w 192"/>
              <a:gd name="T69" fmla="*/ 48 h 192"/>
              <a:gd name="T70" fmla="*/ 48 w 192"/>
              <a:gd name="T71" fmla="*/ 32 h 192"/>
              <a:gd name="T72" fmla="*/ 32 w 192"/>
              <a:gd name="T73" fmla="*/ 16 h 19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92" h="192">
                <a:moveTo>
                  <a:pt x="192" y="98"/>
                </a:moveTo>
                <a:cubicBezTo>
                  <a:pt x="192" y="98"/>
                  <a:pt x="192" y="98"/>
                  <a:pt x="192" y="98"/>
                </a:cubicBezTo>
                <a:cubicBezTo>
                  <a:pt x="192" y="98"/>
                  <a:pt x="192" y="98"/>
                  <a:pt x="192" y="99"/>
                </a:cubicBezTo>
                <a:cubicBezTo>
                  <a:pt x="192" y="99"/>
                  <a:pt x="192" y="99"/>
                  <a:pt x="192" y="99"/>
                </a:cubicBezTo>
                <a:cubicBezTo>
                  <a:pt x="192" y="99"/>
                  <a:pt x="192" y="99"/>
                  <a:pt x="192" y="100"/>
                </a:cubicBezTo>
                <a:cubicBezTo>
                  <a:pt x="192" y="100"/>
                  <a:pt x="192" y="100"/>
                  <a:pt x="192" y="100"/>
                </a:cubicBezTo>
                <a:cubicBezTo>
                  <a:pt x="192" y="103"/>
                  <a:pt x="191" y="106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19" y="190"/>
                  <a:pt x="116" y="192"/>
                  <a:pt x="112" y="192"/>
                </a:cubicBezTo>
                <a:cubicBezTo>
                  <a:pt x="112" y="192"/>
                  <a:pt x="111" y="192"/>
                  <a:pt x="111" y="192"/>
                </a:cubicBezTo>
                <a:cubicBezTo>
                  <a:pt x="111" y="192"/>
                  <a:pt x="110" y="192"/>
                  <a:pt x="110" y="192"/>
                </a:cubicBezTo>
                <a:cubicBezTo>
                  <a:pt x="110" y="192"/>
                  <a:pt x="110" y="192"/>
                  <a:pt x="110" y="192"/>
                </a:cubicBezTo>
                <a:cubicBezTo>
                  <a:pt x="108" y="191"/>
                  <a:pt x="106" y="190"/>
                  <a:pt x="104" y="189"/>
                </a:cubicBezTo>
                <a:cubicBezTo>
                  <a:pt x="104" y="189"/>
                  <a:pt x="104" y="189"/>
                  <a:pt x="104" y="189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5"/>
                  <a:pt x="0" y="92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4" y="1"/>
                  <a:pt x="97" y="4"/>
                </a:cubicBezTo>
                <a:cubicBezTo>
                  <a:pt x="188" y="91"/>
                  <a:pt x="188" y="91"/>
                  <a:pt x="188" y="91"/>
                </a:cubicBezTo>
                <a:cubicBezTo>
                  <a:pt x="190" y="93"/>
                  <a:pt x="191" y="95"/>
                  <a:pt x="192" y="98"/>
                </a:cubicBezTo>
                <a:moveTo>
                  <a:pt x="32" y="16"/>
                </a:moveTo>
                <a:cubicBezTo>
                  <a:pt x="23" y="16"/>
                  <a:pt x="16" y="23"/>
                  <a:pt x="16" y="32"/>
                </a:cubicBezTo>
                <a:cubicBezTo>
                  <a:pt x="16" y="41"/>
                  <a:pt x="23" y="48"/>
                  <a:pt x="32" y="48"/>
                </a:cubicBezTo>
                <a:cubicBezTo>
                  <a:pt x="41" y="48"/>
                  <a:pt x="48" y="41"/>
                  <a:pt x="48" y="32"/>
                </a:cubicBezTo>
                <a:cubicBezTo>
                  <a:pt x="48" y="23"/>
                  <a:pt x="41" y="16"/>
                  <a:pt x="32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21" name="Freeform 65">
            <a:extLst>
              <a:ext uri="{FF2B5EF4-FFF2-40B4-BE49-F238E27FC236}">
                <a16:creationId xmlns:a16="http://schemas.microsoft.com/office/drawing/2014/main" id="{51B6A58B-EBBB-2745-A3CF-C358A5BB21DA}"/>
              </a:ext>
            </a:extLst>
          </p:cNvPr>
          <p:cNvSpPr>
            <a:spLocks noEditPoints="1"/>
          </p:cNvSpPr>
          <p:nvPr/>
        </p:nvSpPr>
        <p:spPr bwMode="auto">
          <a:xfrm>
            <a:off x="8394700" y="893763"/>
            <a:ext cx="415925" cy="350837"/>
          </a:xfrm>
          <a:custGeom>
            <a:avLst/>
            <a:gdLst>
              <a:gd name="T0" fmla="*/ 152 w 256"/>
              <a:gd name="T1" fmla="*/ 84 h 216"/>
              <a:gd name="T2" fmla="*/ 256 w 256"/>
              <a:gd name="T3" fmla="*/ 84 h 216"/>
              <a:gd name="T4" fmla="*/ 228 w 256"/>
              <a:gd name="T5" fmla="*/ 92 h 216"/>
              <a:gd name="T6" fmla="*/ 228 w 256"/>
              <a:gd name="T7" fmla="*/ 76 h 216"/>
              <a:gd name="T8" fmla="*/ 220 w 256"/>
              <a:gd name="T9" fmla="*/ 56 h 216"/>
              <a:gd name="T10" fmla="*/ 204 w 256"/>
              <a:gd name="T11" fmla="*/ 67 h 216"/>
              <a:gd name="T12" fmla="*/ 188 w 256"/>
              <a:gd name="T13" fmla="*/ 56 h 216"/>
              <a:gd name="T14" fmla="*/ 180 w 256"/>
              <a:gd name="T15" fmla="*/ 76 h 216"/>
              <a:gd name="T16" fmla="*/ 180 w 256"/>
              <a:gd name="T17" fmla="*/ 92 h 216"/>
              <a:gd name="T18" fmla="*/ 188 w 256"/>
              <a:gd name="T19" fmla="*/ 112 h 216"/>
              <a:gd name="T20" fmla="*/ 204 w 256"/>
              <a:gd name="T21" fmla="*/ 101 h 216"/>
              <a:gd name="T22" fmla="*/ 220 w 256"/>
              <a:gd name="T23" fmla="*/ 112 h 216"/>
              <a:gd name="T24" fmla="*/ 228 w 256"/>
              <a:gd name="T25" fmla="*/ 92 h 216"/>
              <a:gd name="T26" fmla="*/ 142 w 256"/>
              <a:gd name="T27" fmla="*/ 18 h 216"/>
              <a:gd name="T28" fmla="*/ 140 w 256"/>
              <a:gd name="T29" fmla="*/ 12 h 216"/>
              <a:gd name="T30" fmla="*/ 163 w 256"/>
              <a:gd name="T31" fmla="*/ 7 h 216"/>
              <a:gd name="T32" fmla="*/ 174 w 256"/>
              <a:gd name="T33" fmla="*/ 28 h 216"/>
              <a:gd name="T34" fmla="*/ 114 w 256"/>
              <a:gd name="T35" fmla="*/ 18 h 216"/>
              <a:gd name="T36" fmla="*/ 61 w 256"/>
              <a:gd name="T37" fmla="*/ 68 h 216"/>
              <a:gd name="T38" fmla="*/ 93 w 256"/>
              <a:gd name="T39" fmla="*/ 7 h 216"/>
              <a:gd name="T40" fmla="*/ 116 w 256"/>
              <a:gd name="T41" fmla="*/ 12 h 216"/>
              <a:gd name="T42" fmla="*/ 98 w 256"/>
              <a:gd name="T43" fmla="*/ 80 h 216"/>
              <a:gd name="T44" fmla="*/ 140 w 256"/>
              <a:gd name="T45" fmla="*/ 84 h 216"/>
              <a:gd name="T46" fmla="*/ 164 w 256"/>
              <a:gd name="T47" fmla="*/ 180 h 216"/>
              <a:gd name="T48" fmla="*/ 188 w 256"/>
              <a:gd name="T49" fmla="*/ 180 h 216"/>
              <a:gd name="T50" fmla="*/ 204 w 256"/>
              <a:gd name="T51" fmla="*/ 148 h 216"/>
              <a:gd name="T52" fmla="*/ 208 w 256"/>
              <a:gd name="T53" fmla="*/ 207 h 216"/>
              <a:gd name="T54" fmla="*/ 196 w 256"/>
              <a:gd name="T55" fmla="*/ 216 h 216"/>
              <a:gd name="T56" fmla="*/ 191 w 256"/>
              <a:gd name="T57" fmla="*/ 216 h 216"/>
              <a:gd name="T58" fmla="*/ 60 w 256"/>
              <a:gd name="T59" fmla="*/ 216 h 216"/>
              <a:gd name="T60" fmla="*/ 48 w 256"/>
              <a:gd name="T61" fmla="*/ 207 h 216"/>
              <a:gd name="T62" fmla="*/ 23 w 256"/>
              <a:gd name="T63" fmla="*/ 104 h 216"/>
              <a:gd name="T64" fmla="*/ 0 w 256"/>
              <a:gd name="T65" fmla="*/ 92 h 216"/>
              <a:gd name="T66" fmla="*/ 58 w 256"/>
              <a:gd name="T67" fmla="*/ 80 h 216"/>
              <a:gd name="T68" fmla="*/ 116 w 256"/>
              <a:gd name="T69" fmla="*/ 180 h 216"/>
              <a:gd name="T70" fmla="*/ 140 w 256"/>
              <a:gd name="T71" fmla="*/ 180 h 216"/>
              <a:gd name="T72" fmla="*/ 128 w 256"/>
              <a:gd name="T73" fmla="*/ 104 h 216"/>
              <a:gd name="T74" fmla="*/ 116 w 256"/>
              <a:gd name="T75" fmla="*/ 180 h 216"/>
              <a:gd name="T76" fmla="*/ 80 w 256"/>
              <a:gd name="T77" fmla="*/ 104 h 216"/>
              <a:gd name="T78" fmla="*/ 68 w 256"/>
              <a:gd name="T79" fmla="*/ 180 h 216"/>
              <a:gd name="T80" fmla="*/ 92 w 256"/>
              <a:gd name="T81" fmla="*/ 180 h 21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92"/>
                </a:moveTo>
                <a:cubicBezTo>
                  <a:pt x="221" y="84"/>
                  <a:pt x="221" y="84"/>
                  <a:pt x="221" y="84"/>
                </a:cubicBezTo>
                <a:cubicBezTo>
                  <a:pt x="228" y="76"/>
                  <a:pt x="228" y="76"/>
                  <a:pt x="228" y="76"/>
                </a:cubicBezTo>
                <a:cubicBezTo>
                  <a:pt x="231" y="74"/>
                  <a:pt x="232" y="71"/>
                  <a:pt x="232" y="68"/>
                </a:cubicBezTo>
                <a:cubicBezTo>
                  <a:pt x="232" y="61"/>
                  <a:pt x="227" y="56"/>
                  <a:pt x="220" y="56"/>
                </a:cubicBezTo>
                <a:cubicBezTo>
                  <a:pt x="217" y="56"/>
                  <a:pt x="214" y="57"/>
                  <a:pt x="212" y="60"/>
                </a:cubicBezTo>
                <a:cubicBezTo>
                  <a:pt x="204" y="67"/>
                  <a:pt x="204" y="67"/>
                  <a:pt x="204" y="67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94" y="57"/>
                  <a:pt x="191" y="56"/>
                  <a:pt x="188" y="56"/>
                </a:cubicBezTo>
                <a:cubicBezTo>
                  <a:pt x="181" y="56"/>
                  <a:pt x="176" y="61"/>
                  <a:pt x="176" y="68"/>
                </a:cubicBezTo>
                <a:cubicBezTo>
                  <a:pt x="176" y="71"/>
                  <a:pt x="177" y="74"/>
                  <a:pt x="180" y="76"/>
                </a:cubicBezTo>
                <a:cubicBezTo>
                  <a:pt x="187" y="84"/>
                  <a:pt x="187" y="84"/>
                  <a:pt x="187" y="84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77" y="94"/>
                  <a:pt x="176" y="97"/>
                  <a:pt x="176" y="100"/>
                </a:cubicBezTo>
                <a:cubicBezTo>
                  <a:pt x="176" y="107"/>
                  <a:pt x="181" y="112"/>
                  <a:pt x="188" y="112"/>
                </a:cubicBezTo>
                <a:cubicBezTo>
                  <a:pt x="191" y="112"/>
                  <a:pt x="194" y="111"/>
                  <a:pt x="196" y="108"/>
                </a:cubicBezTo>
                <a:cubicBezTo>
                  <a:pt x="204" y="101"/>
                  <a:pt x="204" y="101"/>
                  <a:pt x="204" y="101"/>
                </a:cubicBezTo>
                <a:cubicBezTo>
                  <a:pt x="212" y="108"/>
                  <a:pt x="212" y="108"/>
                  <a:pt x="212" y="108"/>
                </a:cubicBezTo>
                <a:cubicBezTo>
                  <a:pt x="214" y="111"/>
                  <a:pt x="217" y="112"/>
                  <a:pt x="220" y="112"/>
                </a:cubicBezTo>
                <a:cubicBezTo>
                  <a:pt x="227" y="112"/>
                  <a:pt x="232" y="107"/>
                  <a:pt x="232" y="100"/>
                </a:cubicBezTo>
                <a:cubicBezTo>
                  <a:pt x="232" y="97"/>
                  <a:pt x="231" y="94"/>
                  <a:pt x="228" y="9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22" name="Freeform 66">
            <a:extLst>
              <a:ext uri="{FF2B5EF4-FFF2-40B4-BE49-F238E27FC236}">
                <a16:creationId xmlns:a16="http://schemas.microsoft.com/office/drawing/2014/main" id="{245BFDD9-8CA0-ED48-A08C-9026D1DEB4C5}"/>
              </a:ext>
            </a:extLst>
          </p:cNvPr>
          <p:cNvSpPr>
            <a:spLocks noEditPoints="1"/>
          </p:cNvSpPr>
          <p:nvPr/>
        </p:nvSpPr>
        <p:spPr bwMode="auto">
          <a:xfrm>
            <a:off x="7666038" y="893763"/>
            <a:ext cx="415925" cy="350837"/>
          </a:xfrm>
          <a:custGeom>
            <a:avLst/>
            <a:gdLst>
              <a:gd name="T0" fmla="*/ 152 w 256"/>
              <a:gd name="T1" fmla="*/ 84 h 216"/>
              <a:gd name="T2" fmla="*/ 256 w 256"/>
              <a:gd name="T3" fmla="*/ 84 h 216"/>
              <a:gd name="T4" fmla="*/ 228 w 256"/>
              <a:gd name="T5" fmla="*/ 60 h 216"/>
              <a:gd name="T6" fmla="*/ 196 w 256"/>
              <a:gd name="T7" fmla="*/ 87 h 216"/>
              <a:gd name="T8" fmla="*/ 180 w 256"/>
              <a:gd name="T9" fmla="*/ 76 h 216"/>
              <a:gd name="T10" fmla="*/ 172 w 256"/>
              <a:gd name="T11" fmla="*/ 96 h 216"/>
              <a:gd name="T12" fmla="*/ 196 w 256"/>
              <a:gd name="T13" fmla="*/ 116 h 216"/>
              <a:gd name="T14" fmla="*/ 236 w 256"/>
              <a:gd name="T15" fmla="*/ 80 h 216"/>
              <a:gd name="T16" fmla="*/ 228 w 256"/>
              <a:gd name="T17" fmla="*/ 60 h 216"/>
              <a:gd name="T18" fmla="*/ 142 w 256"/>
              <a:gd name="T19" fmla="*/ 18 h 216"/>
              <a:gd name="T20" fmla="*/ 140 w 256"/>
              <a:gd name="T21" fmla="*/ 12 h 216"/>
              <a:gd name="T22" fmla="*/ 163 w 256"/>
              <a:gd name="T23" fmla="*/ 7 h 216"/>
              <a:gd name="T24" fmla="*/ 174 w 256"/>
              <a:gd name="T25" fmla="*/ 28 h 216"/>
              <a:gd name="T26" fmla="*/ 114 w 256"/>
              <a:gd name="T27" fmla="*/ 18 h 216"/>
              <a:gd name="T28" fmla="*/ 61 w 256"/>
              <a:gd name="T29" fmla="*/ 68 h 216"/>
              <a:gd name="T30" fmla="*/ 93 w 256"/>
              <a:gd name="T31" fmla="*/ 7 h 216"/>
              <a:gd name="T32" fmla="*/ 116 w 256"/>
              <a:gd name="T33" fmla="*/ 12 h 216"/>
              <a:gd name="T34" fmla="*/ 98 w 256"/>
              <a:gd name="T35" fmla="*/ 80 h 216"/>
              <a:gd name="T36" fmla="*/ 140 w 256"/>
              <a:gd name="T37" fmla="*/ 84 h 216"/>
              <a:gd name="T38" fmla="*/ 164 w 256"/>
              <a:gd name="T39" fmla="*/ 180 h 216"/>
              <a:gd name="T40" fmla="*/ 188 w 256"/>
              <a:gd name="T41" fmla="*/ 180 h 216"/>
              <a:gd name="T42" fmla="*/ 204 w 256"/>
              <a:gd name="T43" fmla="*/ 148 h 216"/>
              <a:gd name="T44" fmla="*/ 208 w 256"/>
              <a:gd name="T45" fmla="*/ 207 h 216"/>
              <a:gd name="T46" fmla="*/ 196 w 256"/>
              <a:gd name="T47" fmla="*/ 216 h 216"/>
              <a:gd name="T48" fmla="*/ 191 w 256"/>
              <a:gd name="T49" fmla="*/ 216 h 216"/>
              <a:gd name="T50" fmla="*/ 60 w 256"/>
              <a:gd name="T51" fmla="*/ 216 h 216"/>
              <a:gd name="T52" fmla="*/ 48 w 256"/>
              <a:gd name="T53" fmla="*/ 207 h 216"/>
              <a:gd name="T54" fmla="*/ 23 w 256"/>
              <a:gd name="T55" fmla="*/ 104 h 216"/>
              <a:gd name="T56" fmla="*/ 0 w 256"/>
              <a:gd name="T57" fmla="*/ 92 h 216"/>
              <a:gd name="T58" fmla="*/ 58 w 256"/>
              <a:gd name="T59" fmla="*/ 80 h 216"/>
              <a:gd name="T60" fmla="*/ 116 w 256"/>
              <a:gd name="T61" fmla="*/ 180 h 216"/>
              <a:gd name="T62" fmla="*/ 140 w 256"/>
              <a:gd name="T63" fmla="*/ 180 h 216"/>
              <a:gd name="T64" fmla="*/ 128 w 256"/>
              <a:gd name="T65" fmla="*/ 104 h 216"/>
              <a:gd name="T66" fmla="*/ 116 w 256"/>
              <a:gd name="T67" fmla="*/ 180 h 216"/>
              <a:gd name="T68" fmla="*/ 80 w 256"/>
              <a:gd name="T69" fmla="*/ 104 h 216"/>
              <a:gd name="T70" fmla="*/ 68 w 256"/>
              <a:gd name="T71" fmla="*/ 180 h 216"/>
              <a:gd name="T72" fmla="*/ 92 w 256"/>
              <a:gd name="T73" fmla="*/ 180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60"/>
                </a:moveTo>
                <a:cubicBezTo>
                  <a:pt x="225" y="60"/>
                  <a:pt x="222" y="61"/>
                  <a:pt x="220" y="64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86" y="77"/>
                  <a:pt x="183" y="76"/>
                  <a:pt x="180" y="76"/>
                </a:cubicBezTo>
                <a:cubicBezTo>
                  <a:pt x="173" y="76"/>
                  <a:pt x="168" y="81"/>
                  <a:pt x="168" y="88"/>
                </a:cubicBezTo>
                <a:cubicBezTo>
                  <a:pt x="168" y="91"/>
                  <a:pt x="169" y="94"/>
                  <a:pt x="172" y="96"/>
                </a:cubicBezTo>
                <a:cubicBezTo>
                  <a:pt x="188" y="112"/>
                  <a:pt x="188" y="112"/>
                  <a:pt x="188" y="112"/>
                </a:cubicBezTo>
                <a:cubicBezTo>
                  <a:pt x="190" y="115"/>
                  <a:pt x="193" y="116"/>
                  <a:pt x="196" y="116"/>
                </a:cubicBezTo>
                <a:cubicBezTo>
                  <a:pt x="199" y="116"/>
                  <a:pt x="202" y="115"/>
                  <a:pt x="204" y="112"/>
                </a:cubicBezTo>
                <a:cubicBezTo>
                  <a:pt x="236" y="80"/>
                  <a:pt x="236" y="80"/>
                  <a:pt x="236" y="80"/>
                </a:cubicBezTo>
                <a:cubicBezTo>
                  <a:pt x="239" y="78"/>
                  <a:pt x="240" y="75"/>
                  <a:pt x="240" y="72"/>
                </a:cubicBezTo>
                <a:cubicBezTo>
                  <a:pt x="240" y="65"/>
                  <a:pt x="235" y="60"/>
                  <a:pt x="228" y="60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23" name="Freeform 67">
            <a:extLst>
              <a:ext uri="{FF2B5EF4-FFF2-40B4-BE49-F238E27FC236}">
                <a16:creationId xmlns:a16="http://schemas.microsoft.com/office/drawing/2014/main" id="{8872A9A2-93E8-6A40-93B4-BA70F54EE9DE}"/>
              </a:ext>
            </a:extLst>
          </p:cNvPr>
          <p:cNvSpPr>
            <a:spLocks noEditPoints="1"/>
          </p:cNvSpPr>
          <p:nvPr/>
        </p:nvSpPr>
        <p:spPr bwMode="auto">
          <a:xfrm>
            <a:off x="6937375" y="893763"/>
            <a:ext cx="415925" cy="350837"/>
          </a:xfrm>
          <a:custGeom>
            <a:avLst/>
            <a:gdLst>
              <a:gd name="T0" fmla="*/ 152 w 256"/>
              <a:gd name="T1" fmla="*/ 84 h 216"/>
              <a:gd name="T2" fmla="*/ 256 w 256"/>
              <a:gd name="T3" fmla="*/ 84 h 216"/>
              <a:gd name="T4" fmla="*/ 228 w 256"/>
              <a:gd name="T5" fmla="*/ 72 h 216"/>
              <a:gd name="T6" fmla="*/ 168 w 256"/>
              <a:gd name="T7" fmla="*/ 84 h 216"/>
              <a:gd name="T8" fmla="*/ 228 w 256"/>
              <a:gd name="T9" fmla="*/ 96 h 216"/>
              <a:gd name="T10" fmla="*/ 228 w 256"/>
              <a:gd name="T11" fmla="*/ 72 h 216"/>
              <a:gd name="T12" fmla="*/ 142 w 256"/>
              <a:gd name="T13" fmla="*/ 18 h 216"/>
              <a:gd name="T14" fmla="*/ 140 w 256"/>
              <a:gd name="T15" fmla="*/ 12 h 216"/>
              <a:gd name="T16" fmla="*/ 163 w 256"/>
              <a:gd name="T17" fmla="*/ 7 h 216"/>
              <a:gd name="T18" fmla="*/ 174 w 256"/>
              <a:gd name="T19" fmla="*/ 28 h 216"/>
              <a:gd name="T20" fmla="*/ 114 w 256"/>
              <a:gd name="T21" fmla="*/ 18 h 216"/>
              <a:gd name="T22" fmla="*/ 61 w 256"/>
              <a:gd name="T23" fmla="*/ 68 h 216"/>
              <a:gd name="T24" fmla="*/ 93 w 256"/>
              <a:gd name="T25" fmla="*/ 7 h 216"/>
              <a:gd name="T26" fmla="*/ 116 w 256"/>
              <a:gd name="T27" fmla="*/ 12 h 216"/>
              <a:gd name="T28" fmla="*/ 98 w 256"/>
              <a:gd name="T29" fmla="*/ 80 h 216"/>
              <a:gd name="T30" fmla="*/ 140 w 256"/>
              <a:gd name="T31" fmla="*/ 84 h 216"/>
              <a:gd name="T32" fmla="*/ 164 w 256"/>
              <a:gd name="T33" fmla="*/ 180 h 216"/>
              <a:gd name="T34" fmla="*/ 188 w 256"/>
              <a:gd name="T35" fmla="*/ 180 h 216"/>
              <a:gd name="T36" fmla="*/ 204 w 256"/>
              <a:gd name="T37" fmla="*/ 148 h 216"/>
              <a:gd name="T38" fmla="*/ 208 w 256"/>
              <a:gd name="T39" fmla="*/ 207 h 216"/>
              <a:gd name="T40" fmla="*/ 196 w 256"/>
              <a:gd name="T41" fmla="*/ 216 h 216"/>
              <a:gd name="T42" fmla="*/ 191 w 256"/>
              <a:gd name="T43" fmla="*/ 216 h 216"/>
              <a:gd name="T44" fmla="*/ 60 w 256"/>
              <a:gd name="T45" fmla="*/ 216 h 216"/>
              <a:gd name="T46" fmla="*/ 48 w 256"/>
              <a:gd name="T47" fmla="*/ 207 h 216"/>
              <a:gd name="T48" fmla="*/ 23 w 256"/>
              <a:gd name="T49" fmla="*/ 104 h 216"/>
              <a:gd name="T50" fmla="*/ 0 w 256"/>
              <a:gd name="T51" fmla="*/ 92 h 216"/>
              <a:gd name="T52" fmla="*/ 58 w 256"/>
              <a:gd name="T53" fmla="*/ 80 h 216"/>
              <a:gd name="T54" fmla="*/ 116 w 256"/>
              <a:gd name="T55" fmla="*/ 180 h 216"/>
              <a:gd name="T56" fmla="*/ 140 w 256"/>
              <a:gd name="T57" fmla="*/ 180 h 216"/>
              <a:gd name="T58" fmla="*/ 128 w 256"/>
              <a:gd name="T59" fmla="*/ 104 h 216"/>
              <a:gd name="T60" fmla="*/ 116 w 256"/>
              <a:gd name="T61" fmla="*/ 180 h 216"/>
              <a:gd name="T62" fmla="*/ 80 w 256"/>
              <a:gd name="T63" fmla="*/ 104 h 216"/>
              <a:gd name="T64" fmla="*/ 68 w 256"/>
              <a:gd name="T65" fmla="*/ 180 h 216"/>
              <a:gd name="T66" fmla="*/ 92 w 256"/>
              <a:gd name="T67" fmla="*/ 180 h 21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24" name="Freeform 68">
            <a:extLst>
              <a:ext uri="{FF2B5EF4-FFF2-40B4-BE49-F238E27FC236}">
                <a16:creationId xmlns:a16="http://schemas.microsoft.com/office/drawing/2014/main" id="{7E03E587-16D5-7141-89CF-8AD64FD95AFF}"/>
              </a:ext>
            </a:extLst>
          </p:cNvPr>
          <p:cNvSpPr>
            <a:spLocks noEditPoints="1"/>
          </p:cNvSpPr>
          <p:nvPr/>
        </p:nvSpPr>
        <p:spPr bwMode="auto">
          <a:xfrm>
            <a:off x="6208713" y="893763"/>
            <a:ext cx="415925" cy="350837"/>
          </a:xfrm>
          <a:custGeom>
            <a:avLst/>
            <a:gdLst>
              <a:gd name="T0" fmla="*/ 152 w 256"/>
              <a:gd name="T1" fmla="*/ 84 h 216"/>
              <a:gd name="T2" fmla="*/ 256 w 256"/>
              <a:gd name="T3" fmla="*/ 84 h 216"/>
              <a:gd name="T4" fmla="*/ 228 w 256"/>
              <a:gd name="T5" fmla="*/ 72 h 216"/>
              <a:gd name="T6" fmla="*/ 216 w 256"/>
              <a:gd name="T7" fmla="*/ 60 h 216"/>
              <a:gd name="T8" fmla="*/ 192 w 256"/>
              <a:gd name="T9" fmla="*/ 60 h 216"/>
              <a:gd name="T10" fmla="*/ 180 w 256"/>
              <a:gd name="T11" fmla="*/ 72 h 216"/>
              <a:gd name="T12" fmla="*/ 180 w 256"/>
              <a:gd name="T13" fmla="*/ 96 h 216"/>
              <a:gd name="T14" fmla="*/ 192 w 256"/>
              <a:gd name="T15" fmla="*/ 108 h 216"/>
              <a:gd name="T16" fmla="*/ 216 w 256"/>
              <a:gd name="T17" fmla="*/ 108 h 216"/>
              <a:gd name="T18" fmla="*/ 228 w 256"/>
              <a:gd name="T19" fmla="*/ 96 h 216"/>
              <a:gd name="T20" fmla="*/ 228 w 256"/>
              <a:gd name="T21" fmla="*/ 72 h 216"/>
              <a:gd name="T22" fmla="*/ 142 w 256"/>
              <a:gd name="T23" fmla="*/ 18 h 216"/>
              <a:gd name="T24" fmla="*/ 140 w 256"/>
              <a:gd name="T25" fmla="*/ 12 h 216"/>
              <a:gd name="T26" fmla="*/ 163 w 256"/>
              <a:gd name="T27" fmla="*/ 7 h 216"/>
              <a:gd name="T28" fmla="*/ 174 w 256"/>
              <a:gd name="T29" fmla="*/ 28 h 216"/>
              <a:gd name="T30" fmla="*/ 114 w 256"/>
              <a:gd name="T31" fmla="*/ 18 h 216"/>
              <a:gd name="T32" fmla="*/ 61 w 256"/>
              <a:gd name="T33" fmla="*/ 68 h 216"/>
              <a:gd name="T34" fmla="*/ 93 w 256"/>
              <a:gd name="T35" fmla="*/ 7 h 216"/>
              <a:gd name="T36" fmla="*/ 116 w 256"/>
              <a:gd name="T37" fmla="*/ 12 h 216"/>
              <a:gd name="T38" fmla="*/ 98 w 256"/>
              <a:gd name="T39" fmla="*/ 80 h 216"/>
              <a:gd name="T40" fmla="*/ 140 w 256"/>
              <a:gd name="T41" fmla="*/ 84 h 216"/>
              <a:gd name="T42" fmla="*/ 164 w 256"/>
              <a:gd name="T43" fmla="*/ 180 h 216"/>
              <a:gd name="T44" fmla="*/ 188 w 256"/>
              <a:gd name="T45" fmla="*/ 180 h 216"/>
              <a:gd name="T46" fmla="*/ 204 w 256"/>
              <a:gd name="T47" fmla="*/ 148 h 216"/>
              <a:gd name="T48" fmla="*/ 208 w 256"/>
              <a:gd name="T49" fmla="*/ 207 h 216"/>
              <a:gd name="T50" fmla="*/ 196 w 256"/>
              <a:gd name="T51" fmla="*/ 216 h 216"/>
              <a:gd name="T52" fmla="*/ 191 w 256"/>
              <a:gd name="T53" fmla="*/ 216 h 216"/>
              <a:gd name="T54" fmla="*/ 60 w 256"/>
              <a:gd name="T55" fmla="*/ 216 h 216"/>
              <a:gd name="T56" fmla="*/ 48 w 256"/>
              <a:gd name="T57" fmla="*/ 207 h 216"/>
              <a:gd name="T58" fmla="*/ 23 w 256"/>
              <a:gd name="T59" fmla="*/ 104 h 216"/>
              <a:gd name="T60" fmla="*/ 0 w 256"/>
              <a:gd name="T61" fmla="*/ 92 h 216"/>
              <a:gd name="T62" fmla="*/ 58 w 256"/>
              <a:gd name="T63" fmla="*/ 80 h 216"/>
              <a:gd name="T64" fmla="*/ 116 w 256"/>
              <a:gd name="T65" fmla="*/ 180 h 216"/>
              <a:gd name="T66" fmla="*/ 140 w 256"/>
              <a:gd name="T67" fmla="*/ 180 h 216"/>
              <a:gd name="T68" fmla="*/ 128 w 256"/>
              <a:gd name="T69" fmla="*/ 104 h 216"/>
              <a:gd name="T70" fmla="*/ 116 w 256"/>
              <a:gd name="T71" fmla="*/ 180 h 216"/>
              <a:gd name="T72" fmla="*/ 80 w 256"/>
              <a:gd name="T73" fmla="*/ 104 h 216"/>
              <a:gd name="T74" fmla="*/ 68 w 256"/>
              <a:gd name="T75" fmla="*/ 180 h 216"/>
              <a:gd name="T76" fmla="*/ 92 w 256"/>
              <a:gd name="T77" fmla="*/ 180 h 21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216" y="72"/>
                  <a:pt x="216" y="72"/>
                  <a:pt x="216" y="72"/>
                </a:cubicBezTo>
                <a:cubicBezTo>
                  <a:pt x="216" y="60"/>
                  <a:pt x="216" y="60"/>
                  <a:pt x="216" y="60"/>
                </a:cubicBezTo>
                <a:cubicBezTo>
                  <a:pt x="216" y="53"/>
                  <a:pt x="211" y="48"/>
                  <a:pt x="204" y="48"/>
                </a:cubicBezTo>
                <a:cubicBezTo>
                  <a:pt x="197" y="48"/>
                  <a:pt x="192" y="53"/>
                  <a:pt x="192" y="60"/>
                </a:cubicBezTo>
                <a:cubicBezTo>
                  <a:pt x="192" y="72"/>
                  <a:pt x="192" y="72"/>
                  <a:pt x="192" y="72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192" y="96"/>
                  <a:pt x="192" y="96"/>
                  <a:pt x="192" y="96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15"/>
                  <a:pt x="197" y="120"/>
                  <a:pt x="204" y="120"/>
                </a:cubicBezTo>
                <a:cubicBezTo>
                  <a:pt x="211" y="120"/>
                  <a:pt x="216" y="115"/>
                  <a:pt x="216" y="108"/>
                </a:cubicBezTo>
                <a:cubicBezTo>
                  <a:pt x="216" y="96"/>
                  <a:pt x="216" y="96"/>
                  <a:pt x="216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25" name="Freeform 69">
            <a:extLst>
              <a:ext uri="{FF2B5EF4-FFF2-40B4-BE49-F238E27FC236}">
                <a16:creationId xmlns:a16="http://schemas.microsoft.com/office/drawing/2014/main" id="{15AF6048-7253-0644-A501-80E662BC5BD3}"/>
              </a:ext>
            </a:extLst>
          </p:cNvPr>
          <p:cNvSpPr>
            <a:spLocks noEditPoints="1"/>
          </p:cNvSpPr>
          <p:nvPr/>
        </p:nvSpPr>
        <p:spPr bwMode="auto">
          <a:xfrm>
            <a:off x="5480050" y="893763"/>
            <a:ext cx="415925" cy="350837"/>
          </a:xfrm>
          <a:custGeom>
            <a:avLst/>
            <a:gdLst>
              <a:gd name="T0" fmla="*/ 256 w 256"/>
              <a:gd name="T1" fmla="*/ 91 h 216"/>
              <a:gd name="T2" fmla="*/ 256 w 256"/>
              <a:gd name="T3" fmla="*/ 92 h 216"/>
              <a:gd name="T4" fmla="*/ 256 w 256"/>
              <a:gd name="T5" fmla="*/ 92 h 216"/>
              <a:gd name="T6" fmla="*/ 233 w 256"/>
              <a:gd name="T7" fmla="*/ 104 h 216"/>
              <a:gd name="T8" fmla="*/ 208 w 256"/>
              <a:gd name="T9" fmla="*/ 207 h 216"/>
              <a:gd name="T10" fmla="*/ 194 w 256"/>
              <a:gd name="T11" fmla="*/ 216 h 216"/>
              <a:gd name="T12" fmla="*/ 60 w 256"/>
              <a:gd name="T13" fmla="*/ 216 h 216"/>
              <a:gd name="T14" fmla="*/ 60 w 256"/>
              <a:gd name="T15" fmla="*/ 216 h 216"/>
              <a:gd name="T16" fmla="*/ 48 w 256"/>
              <a:gd name="T17" fmla="*/ 207 h 216"/>
              <a:gd name="T18" fmla="*/ 12 w 256"/>
              <a:gd name="T19" fmla="*/ 104 h 216"/>
              <a:gd name="T20" fmla="*/ 12 w 256"/>
              <a:gd name="T21" fmla="*/ 80 h 216"/>
              <a:gd name="T22" fmla="*/ 98 w 256"/>
              <a:gd name="T23" fmla="*/ 80 h 216"/>
              <a:gd name="T24" fmla="*/ 148 w 256"/>
              <a:gd name="T25" fmla="*/ 80 h 216"/>
              <a:gd name="T26" fmla="*/ 178 w 256"/>
              <a:gd name="T27" fmla="*/ 80 h 216"/>
              <a:gd name="T28" fmla="*/ 196 w 256"/>
              <a:gd name="T29" fmla="*/ 80 h 216"/>
              <a:gd name="T30" fmla="*/ 244 w 256"/>
              <a:gd name="T31" fmla="*/ 80 h 216"/>
              <a:gd name="T32" fmla="*/ 245 w 256"/>
              <a:gd name="T33" fmla="*/ 80 h 216"/>
              <a:gd name="T34" fmla="*/ 256 w 256"/>
              <a:gd name="T35" fmla="*/ 90 h 216"/>
              <a:gd name="T36" fmla="*/ 80 w 256"/>
              <a:gd name="T37" fmla="*/ 104 h 216"/>
              <a:gd name="T38" fmla="*/ 68 w 256"/>
              <a:gd name="T39" fmla="*/ 180 h 216"/>
              <a:gd name="T40" fmla="*/ 92 w 256"/>
              <a:gd name="T41" fmla="*/ 180 h 216"/>
              <a:gd name="T42" fmla="*/ 140 w 256"/>
              <a:gd name="T43" fmla="*/ 116 h 216"/>
              <a:gd name="T44" fmla="*/ 116 w 256"/>
              <a:gd name="T45" fmla="*/ 116 h 216"/>
              <a:gd name="T46" fmla="*/ 128 w 256"/>
              <a:gd name="T47" fmla="*/ 192 h 216"/>
              <a:gd name="T48" fmla="*/ 140 w 256"/>
              <a:gd name="T49" fmla="*/ 116 h 216"/>
              <a:gd name="T50" fmla="*/ 176 w 256"/>
              <a:gd name="T51" fmla="*/ 104 h 216"/>
              <a:gd name="T52" fmla="*/ 164 w 256"/>
              <a:gd name="T53" fmla="*/ 180 h 216"/>
              <a:gd name="T54" fmla="*/ 188 w 256"/>
              <a:gd name="T55" fmla="*/ 180 h 216"/>
              <a:gd name="T56" fmla="*/ 142 w 256"/>
              <a:gd name="T57" fmla="*/ 18 h 216"/>
              <a:gd name="T58" fmla="*/ 140 w 256"/>
              <a:gd name="T59" fmla="*/ 12 h 216"/>
              <a:gd name="T60" fmla="*/ 163 w 256"/>
              <a:gd name="T61" fmla="*/ 7 h 216"/>
              <a:gd name="T62" fmla="*/ 195 w 256"/>
              <a:gd name="T63" fmla="*/ 68 h 216"/>
              <a:gd name="T64" fmla="*/ 142 w 256"/>
              <a:gd name="T65" fmla="*/ 18 h 216"/>
              <a:gd name="T66" fmla="*/ 88 w 256"/>
              <a:gd name="T67" fmla="*/ 68 h 216"/>
              <a:gd name="T68" fmla="*/ 93 w 256"/>
              <a:gd name="T69" fmla="*/ 7 h 216"/>
              <a:gd name="T70" fmla="*/ 104 w 256"/>
              <a:gd name="T71" fmla="*/ 0 h 216"/>
              <a:gd name="T72" fmla="*/ 114 w 256"/>
              <a:gd name="T73" fmla="*/ 18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56" y="90"/>
                </a:moveTo>
                <a:cubicBezTo>
                  <a:pt x="256" y="91"/>
                  <a:pt x="256" y="91"/>
                  <a:pt x="256" y="91"/>
                </a:cubicBezTo>
                <a:cubicBezTo>
                  <a:pt x="256" y="91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9"/>
                  <a:pt x="251" y="104"/>
                  <a:pt x="244" y="10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80"/>
                  <a:pt x="198" y="80"/>
                  <a:pt x="198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5" y="80"/>
                  <a:pt x="245" y="80"/>
                  <a:pt x="245" y="80"/>
                </a:cubicBezTo>
                <a:cubicBezTo>
                  <a:pt x="251" y="80"/>
                  <a:pt x="255" y="85"/>
                  <a:pt x="256" y="90"/>
                </a:cubicBezTo>
                <a:cubicBezTo>
                  <a:pt x="256" y="90"/>
                  <a:pt x="256" y="90"/>
                  <a:pt x="256" y="90"/>
                </a:cubicBezTo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  <a:moveTo>
                  <a:pt x="140" y="116"/>
                </a:move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lnTo>
                  <a:pt x="140" y="116"/>
                </a:lnTo>
                <a:close/>
                <a:moveTo>
                  <a:pt x="188" y="116"/>
                </a:moveTo>
                <a:cubicBezTo>
                  <a:pt x="188" y="109"/>
                  <a:pt x="183" y="104"/>
                  <a:pt x="176" y="104"/>
                </a:cubicBezTo>
                <a:cubicBezTo>
                  <a:pt x="169" y="104"/>
                  <a:pt x="164" y="109"/>
                  <a:pt x="164" y="116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lnTo>
                  <a:pt x="188" y="116"/>
                </a:lnTo>
                <a:close/>
                <a:moveTo>
                  <a:pt x="142" y="18"/>
                </a:move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95" y="68"/>
                  <a:pt x="195" y="68"/>
                  <a:pt x="195" y="68"/>
                </a:cubicBezTo>
                <a:cubicBezTo>
                  <a:pt x="168" y="68"/>
                  <a:pt x="168" y="68"/>
                  <a:pt x="168" y="68"/>
                </a:cubicBezTo>
                <a:lnTo>
                  <a:pt x="142" y="18"/>
                </a:lnTo>
                <a:close/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26" name="Freeform 70">
            <a:extLst>
              <a:ext uri="{FF2B5EF4-FFF2-40B4-BE49-F238E27FC236}">
                <a16:creationId xmlns:a16="http://schemas.microsoft.com/office/drawing/2014/main" id="{969260F7-51CB-3640-A887-E72B42D4CBF5}"/>
              </a:ext>
            </a:extLst>
          </p:cNvPr>
          <p:cNvSpPr>
            <a:spLocks noEditPoints="1"/>
          </p:cNvSpPr>
          <p:nvPr/>
        </p:nvSpPr>
        <p:spPr bwMode="auto">
          <a:xfrm>
            <a:off x="4791075" y="860425"/>
            <a:ext cx="338138" cy="415925"/>
          </a:xfrm>
          <a:custGeom>
            <a:avLst/>
            <a:gdLst>
              <a:gd name="T0" fmla="*/ 196 w 208"/>
              <a:gd name="T1" fmla="*/ 256 h 256"/>
              <a:gd name="T2" fmla="*/ 12 w 208"/>
              <a:gd name="T3" fmla="*/ 256 h 256"/>
              <a:gd name="T4" fmla="*/ 0 w 208"/>
              <a:gd name="T5" fmla="*/ 244 h 256"/>
              <a:gd name="T6" fmla="*/ 0 w 208"/>
              <a:gd name="T7" fmla="*/ 232 h 256"/>
              <a:gd name="T8" fmla="*/ 208 w 208"/>
              <a:gd name="T9" fmla="*/ 232 h 256"/>
              <a:gd name="T10" fmla="*/ 208 w 208"/>
              <a:gd name="T11" fmla="*/ 244 h 256"/>
              <a:gd name="T12" fmla="*/ 196 w 208"/>
              <a:gd name="T13" fmla="*/ 256 h 256"/>
              <a:gd name="T14" fmla="*/ 0 w 208"/>
              <a:gd name="T15" fmla="*/ 72 h 256"/>
              <a:gd name="T16" fmla="*/ 12 w 208"/>
              <a:gd name="T17" fmla="*/ 60 h 256"/>
              <a:gd name="T18" fmla="*/ 44 w 208"/>
              <a:gd name="T19" fmla="*/ 60 h 256"/>
              <a:gd name="T20" fmla="*/ 104 w 208"/>
              <a:gd name="T21" fmla="*/ 0 h 256"/>
              <a:gd name="T22" fmla="*/ 164 w 208"/>
              <a:gd name="T23" fmla="*/ 60 h 256"/>
              <a:gd name="T24" fmla="*/ 196 w 208"/>
              <a:gd name="T25" fmla="*/ 60 h 256"/>
              <a:gd name="T26" fmla="*/ 208 w 208"/>
              <a:gd name="T27" fmla="*/ 72 h 256"/>
              <a:gd name="T28" fmla="*/ 208 w 208"/>
              <a:gd name="T29" fmla="*/ 220 h 256"/>
              <a:gd name="T30" fmla="*/ 0 w 208"/>
              <a:gd name="T31" fmla="*/ 220 h 256"/>
              <a:gd name="T32" fmla="*/ 0 w 208"/>
              <a:gd name="T33" fmla="*/ 72 h 256"/>
              <a:gd name="T34" fmla="*/ 140 w 208"/>
              <a:gd name="T35" fmla="*/ 60 h 256"/>
              <a:gd name="T36" fmla="*/ 104 w 208"/>
              <a:gd name="T37" fmla="*/ 24 h 256"/>
              <a:gd name="T38" fmla="*/ 68 w 208"/>
              <a:gd name="T39" fmla="*/ 60 h 256"/>
              <a:gd name="T40" fmla="*/ 140 w 208"/>
              <a:gd name="T41" fmla="*/ 60 h 25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32"/>
                  <a:pt x="0" y="232"/>
                  <a:pt x="0" y="232"/>
                </a:cubicBezTo>
                <a:cubicBezTo>
                  <a:pt x="208" y="232"/>
                  <a:pt x="208" y="232"/>
                  <a:pt x="208" y="232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0" y="72"/>
                </a:moveTo>
                <a:cubicBezTo>
                  <a:pt x="0" y="65"/>
                  <a:pt x="5" y="60"/>
                  <a:pt x="12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27"/>
                  <a:pt x="71" y="0"/>
                  <a:pt x="104" y="0"/>
                </a:cubicBezTo>
                <a:cubicBezTo>
                  <a:pt x="137" y="0"/>
                  <a:pt x="164" y="27"/>
                  <a:pt x="164" y="60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203" y="60"/>
                  <a:pt x="208" y="65"/>
                  <a:pt x="208" y="72"/>
                </a:cubicBezTo>
                <a:cubicBezTo>
                  <a:pt x="208" y="220"/>
                  <a:pt x="208" y="220"/>
                  <a:pt x="208" y="220"/>
                </a:cubicBezTo>
                <a:cubicBezTo>
                  <a:pt x="0" y="220"/>
                  <a:pt x="0" y="220"/>
                  <a:pt x="0" y="220"/>
                </a:cubicBezTo>
                <a:lnTo>
                  <a:pt x="0" y="72"/>
                </a:lnTo>
                <a:close/>
                <a:moveTo>
                  <a:pt x="140" y="60"/>
                </a:moveTo>
                <a:cubicBezTo>
                  <a:pt x="140" y="40"/>
                  <a:pt x="124" y="24"/>
                  <a:pt x="104" y="24"/>
                </a:cubicBezTo>
                <a:cubicBezTo>
                  <a:pt x="84" y="24"/>
                  <a:pt x="68" y="40"/>
                  <a:pt x="68" y="60"/>
                </a:cubicBezTo>
                <a:lnTo>
                  <a:pt x="140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27" name="Freeform 71">
            <a:extLst>
              <a:ext uri="{FF2B5EF4-FFF2-40B4-BE49-F238E27FC236}">
                <a16:creationId xmlns:a16="http://schemas.microsoft.com/office/drawing/2014/main" id="{7B000466-F300-7B4F-9D81-79B7EFBA970C}"/>
              </a:ext>
            </a:extLst>
          </p:cNvPr>
          <p:cNvSpPr>
            <a:spLocks noEditPoints="1"/>
          </p:cNvSpPr>
          <p:nvPr/>
        </p:nvSpPr>
        <p:spPr bwMode="auto">
          <a:xfrm>
            <a:off x="4022725" y="879475"/>
            <a:ext cx="417513" cy="377825"/>
          </a:xfrm>
          <a:custGeom>
            <a:avLst/>
            <a:gdLst>
              <a:gd name="T0" fmla="*/ 256 w 256"/>
              <a:gd name="T1" fmla="*/ 96 h 232"/>
              <a:gd name="T2" fmla="*/ 224 w 256"/>
              <a:gd name="T3" fmla="*/ 128 h 232"/>
              <a:gd name="T4" fmla="*/ 192 w 256"/>
              <a:gd name="T5" fmla="*/ 96 h 232"/>
              <a:gd name="T6" fmla="*/ 160 w 256"/>
              <a:gd name="T7" fmla="*/ 128 h 232"/>
              <a:gd name="T8" fmla="*/ 128 w 256"/>
              <a:gd name="T9" fmla="*/ 96 h 232"/>
              <a:gd name="T10" fmla="*/ 96 w 256"/>
              <a:gd name="T11" fmla="*/ 128 h 232"/>
              <a:gd name="T12" fmla="*/ 64 w 256"/>
              <a:gd name="T13" fmla="*/ 96 h 232"/>
              <a:gd name="T14" fmla="*/ 32 w 256"/>
              <a:gd name="T15" fmla="*/ 128 h 232"/>
              <a:gd name="T16" fmla="*/ 0 w 256"/>
              <a:gd name="T17" fmla="*/ 96 h 232"/>
              <a:gd name="T18" fmla="*/ 23 w 256"/>
              <a:gd name="T19" fmla="*/ 36 h 232"/>
              <a:gd name="T20" fmla="*/ 234 w 256"/>
              <a:gd name="T21" fmla="*/ 36 h 232"/>
              <a:gd name="T22" fmla="*/ 256 w 256"/>
              <a:gd name="T23" fmla="*/ 96 h 232"/>
              <a:gd name="T24" fmla="*/ 216 w 256"/>
              <a:gd name="T25" fmla="*/ 24 h 232"/>
              <a:gd name="T26" fmla="*/ 40 w 256"/>
              <a:gd name="T27" fmla="*/ 24 h 232"/>
              <a:gd name="T28" fmla="*/ 28 w 256"/>
              <a:gd name="T29" fmla="*/ 12 h 232"/>
              <a:gd name="T30" fmla="*/ 40 w 256"/>
              <a:gd name="T31" fmla="*/ 0 h 232"/>
              <a:gd name="T32" fmla="*/ 216 w 256"/>
              <a:gd name="T33" fmla="*/ 0 h 232"/>
              <a:gd name="T34" fmla="*/ 228 w 256"/>
              <a:gd name="T35" fmla="*/ 12 h 232"/>
              <a:gd name="T36" fmla="*/ 216 w 256"/>
              <a:gd name="T37" fmla="*/ 24 h 232"/>
              <a:gd name="T38" fmla="*/ 36 w 256"/>
              <a:gd name="T39" fmla="*/ 140 h 232"/>
              <a:gd name="T40" fmla="*/ 36 w 256"/>
              <a:gd name="T41" fmla="*/ 140 h 232"/>
              <a:gd name="T42" fmla="*/ 39 w 256"/>
              <a:gd name="T43" fmla="*/ 139 h 232"/>
              <a:gd name="T44" fmla="*/ 40 w 256"/>
              <a:gd name="T45" fmla="*/ 139 h 232"/>
              <a:gd name="T46" fmla="*/ 42 w 256"/>
              <a:gd name="T47" fmla="*/ 139 h 232"/>
              <a:gd name="T48" fmla="*/ 48 w 256"/>
              <a:gd name="T49" fmla="*/ 137 h 232"/>
              <a:gd name="T50" fmla="*/ 48 w 256"/>
              <a:gd name="T51" fmla="*/ 137 h 232"/>
              <a:gd name="T52" fmla="*/ 48 w 256"/>
              <a:gd name="T53" fmla="*/ 196 h 232"/>
              <a:gd name="T54" fmla="*/ 208 w 256"/>
              <a:gd name="T55" fmla="*/ 196 h 232"/>
              <a:gd name="T56" fmla="*/ 208 w 256"/>
              <a:gd name="T57" fmla="*/ 137 h 232"/>
              <a:gd name="T58" fmla="*/ 208 w 256"/>
              <a:gd name="T59" fmla="*/ 137 h 232"/>
              <a:gd name="T60" fmla="*/ 214 w 256"/>
              <a:gd name="T61" fmla="*/ 139 h 232"/>
              <a:gd name="T62" fmla="*/ 216 w 256"/>
              <a:gd name="T63" fmla="*/ 139 h 232"/>
              <a:gd name="T64" fmla="*/ 217 w 256"/>
              <a:gd name="T65" fmla="*/ 139 h 232"/>
              <a:gd name="T66" fmla="*/ 220 w 256"/>
              <a:gd name="T67" fmla="*/ 140 h 232"/>
              <a:gd name="T68" fmla="*/ 220 w 256"/>
              <a:gd name="T69" fmla="*/ 140 h 232"/>
              <a:gd name="T70" fmla="*/ 224 w 256"/>
              <a:gd name="T71" fmla="*/ 140 h 232"/>
              <a:gd name="T72" fmla="*/ 232 w 256"/>
              <a:gd name="T73" fmla="*/ 139 h 232"/>
              <a:gd name="T74" fmla="*/ 232 w 256"/>
              <a:gd name="T75" fmla="*/ 220 h 232"/>
              <a:gd name="T76" fmla="*/ 220 w 256"/>
              <a:gd name="T77" fmla="*/ 232 h 232"/>
              <a:gd name="T78" fmla="*/ 36 w 256"/>
              <a:gd name="T79" fmla="*/ 232 h 232"/>
              <a:gd name="T80" fmla="*/ 24 w 256"/>
              <a:gd name="T81" fmla="*/ 220 h 232"/>
              <a:gd name="T82" fmla="*/ 24 w 256"/>
              <a:gd name="T83" fmla="*/ 139 h 232"/>
              <a:gd name="T84" fmla="*/ 32 w 256"/>
              <a:gd name="T85" fmla="*/ 140 h 232"/>
              <a:gd name="T86" fmla="*/ 36 w 256"/>
              <a:gd name="T87" fmla="*/ 140 h 23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232">
                <a:moveTo>
                  <a:pt x="256" y="96"/>
                </a:moveTo>
                <a:cubicBezTo>
                  <a:pt x="256" y="114"/>
                  <a:pt x="242" y="128"/>
                  <a:pt x="224" y="128"/>
                </a:cubicBezTo>
                <a:cubicBezTo>
                  <a:pt x="206" y="128"/>
                  <a:pt x="192" y="114"/>
                  <a:pt x="192" y="96"/>
                </a:cubicBezTo>
                <a:cubicBezTo>
                  <a:pt x="192" y="114"/>
                  <a:pt x="178" y="128"/>
                  <a:pt x="160" y="128"/>
                </a:cubicBezTo>
                <a:cubicBezTo>
                  <a:pt x="142" y="128"/>
                  <a:pt x="128" y="114"/>
                  <a:pt x="128" y="96"/>
                </a:cubicBez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114"/>
                  <a:pt x="50" y="128"/>
                  <a:pt x="32" y="128"/>
                </a:cubicBezTo>
                <a:cubicBezTo>
                  <a:pt x="14" y="128"/>
                  <a:pt x="0" y="114"/>
                  <a:pt x="0" y="9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4" y="36"/>
                  <a:pt x="234" y="36"/>
                  <a:pt x="234" y="36"/>
                </a:cubicBezTo>
                <a:lnTo>
                  <a:pt x="256" y="96"/>
                </a:lnTo>
                <a:close/>
                <a:moveTo>
                  <a:pt x="21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33" y="24"/>
                  <a:pt x="28" y="19"/>
                  <a:pt x="28" y="12"/>
                </a:cubicBezTo>
                <a:cubicBezTo>
                  <a:pt x="28" y="5"/>
                  <a:pt x="33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3" y="0"/>
                  <a:pt x="228" y="5"/>
                  <a:pt x="228" y="12"/>
                </a:cubicBezTo>
                <a:cubicBezTo>
                  <a:pt x="228" y="19"/>
                  <a:pt x="223" y="24"/>
                  <a:pt x="216" y="24"/>
                </a:cubicBezTo>
                <a:moveTo>
                  <a:pt x="36" y="140"/>
                </a:moveTo>
                <a:cubicBezTo>
                  <a:pt x="36" y="140"/>
                  <a:pt x="36" y="140"/>
                  <a:pt x="36" y="140"/>
                </a:cubicBezTo>
                <a:cubicBezTo>
                  <a:pt x="37" y="140"/>
                  <a:pt x="38" y="140"/>
                  <a:pt x="39" y="139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41" y="139"/>
                  <a:pt x="41" y="139"/>
                  <a:pt x="42" y="139"/>
                </a:cubicBezTo>
                <a:cubicBezTo>
                  <a:pt x="44" y="138"/>
                  <a:pt x="46" y="138"/>
                  <a:pt x="48" y="137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8" y="196"/>
                  <a:pt x="48" y="196"/>
                  <a:pt x="48" y="19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10" y="138"/>
                  <a:pt x="212" y="138"/>
                  <a:pt x="214" y="139"/>
                </a:cubicBezTo>
                <a:cubicBezTo>
                  <a:pt x="215" y="139"/>
                  <a:pt x="215" y="139"/>
                  <a:pt x="216" y="139"/>
                </a:cubicBezTo>
                <a:cubicBezTo>
                  <a:pt x="216" y="139"/>
                  <a:pt x="216" y="139"/>
                  <a:pt x="217" y="139"/>
                </a:cubicBezTo>
                <a:cubicBezTo>
                  <a:pt x="218" y="140"/>
                  <a:pt x="219" y="140"/>
                  <a:pt x="220" y="140"/>
                </a:cubicBezTo>
                <a:cubicBezTo>
                  <a:pt x="220" y="140"/>
                  <a:pt x="220" y="140"/>
                  <a:pt x="220" y="140"/>
                </a:cubicBezTo>
                <a:cubicBezTo>
                  <a:pt x="221" y="140"/>
                  <a:pt x="223" y="140"/>
                  <a:pt x="224" y="140"/>
                </a:cubicBezTo>
                <a:cubicBezTo>
                  <a:pt x="227" y="140"/>
                  <a:pt x="229" y="140"/>
                  <a:pt x="232" y="139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29" y="140"/>
                  <a:pt x="32" y="140"/>
                </a:cubicBezTo>
                <a:cubicBezTo>
                  <a:pt x="33" y="140"/>
                  <a:pt x="35" y="140"/>
                  <a:pt x="36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28" name="Freeform 72">
            <a:extLst>
              <a:ext uri="{FF2B5EF4-FFF2-40B4-BE49-F238E27FC236}">
                <a16:creationId xmlns:a16="http://schemas.microsoft.com/office/drawing/2014/main" id="{CD09936A-6C7C-884B-95D3-199EA32DC73A}"/>
              </a:ext>
            </a:extLst>
          </p:cNvPr>
          <p:cNvSpPr>
            <a:spLocks noEditPoints="1"/>
          </p:cNvSpPr>
          <p:nvPr/>
        </p:nvSpPr>
        <p:spPr bwMode="auto">
          <a:xfrm>
            <a:off x="3295650" y="866775"/>
            <a:ext cx="415925" cy="371475"/>
          </a:xfrm>
          <a:custGeom>
            <a:avLst/>
            <a:gdLst>
              <a:gd name="T0" fmla="*/ 204 w 256"/>
              <a:gd name="T1" fmla="*/ 104 h 228"/>
              <a:gd name="T2" fmla="*/ 152 w 256"/>
              <a:gd name="T3" fmla="*/ 52 h 228"/>
              <a:gd name="T4" fmla="*/ 204 w 256"/>
              <a:gd name="T5" fmla="*/ 0 h 228"/>
              <a:gd name="T6" fmla="*/ 256 w 256"/>
              <a:gd name="T7" fmla="*/ 52 h 228"/>
              <a:gd name="T8" fmla="*/ 204 w 256"/>
              <a:gd name="T9" fmla="*/ 104 h 228"/>
              <a:gd name="T10" fmla="*/ 232 w 256"/>
              <a:gd name="T11" fmla="*/ 36 h 228"/>
              <a:gd name="T12" fmla="*/ 232 w 256"/>
              <a:gd name="T13" fmla="*/ 36 h 228"/>
              <a:gd name="T14" fmla="*/ 220 w 256"/>
              <a:gd name="T15" fmla="*/ 24 h 228"/>
              <a:gd name="T16" fmla="*/ 212 w 256"/>
              <a:gd name="T17" fmla="*/ 28 h 228"/>
              <a:gd name="T18" fmla="*/ 204 w 256"/>
              <a:gd name="T19" fmla="*/ 35 h 228"/>
              <a:gd name="T20" fmla="*/ 196 w 256"/>
              <a:gd name="T21" fmla="*/ 28 h 228"/>
              <a:gd name="T22" fmla="*/ 188 w 256"/>
              <a:gd name="T23" fmla="*/ 24 h 228"/>
              <a:gd name="T24" fmla="*/ 176 w 256"/>
              <a:gd name="T25" fmla="*/ 36 h 228"/>
              <a:gd name="T26" fmla="*/ 180 w 256"/>
              <a:gd name="T27" fmla="*/ 44 h 228"/>
              <a:gd name="T28" fmla="*/ 187 w 256"/>
              <a:gd name="T29" fmla="*/ 52 h 228"/>
              <a:gd name="T30" fmla="*/ 180 w 256"/>
              <a:gd name="T31" fmla="*/ 60 h 228"/>
              <a:gd name="T32" fmla="*/ 176 w 256"/>
              <a:gd name="T33" fmla="*/ 68 h 228"/>
              <a:gd name="T34" fmla="*/ 188 w 256"/>
              <a:gd name="T35" fmla="*/ 80 h 228"/>
              <a:gd name="T36" fmla="*/ 196 w 256"/>
              <a:gd name="T37" fmla="*/ 76 h 228"/>
              <a:gd name="T38" fmla="*/ 204 w 256"/>
              <a:gd name="T39" fmla="*/ 69 h 228"/>
              <a:gd name="T40" fmla="*/ 212 w 256"/>
              <a:gd name="T41" fmla="*/ 76 h 228"/>
              <a:gd name="T42" fmla="*/ 220 w 256"/>
              <a:gd name="T43" fmla="*/ 80 h 228"/>
              <a:gd name="T44" fmla="*/ 232 w 256"/>
              <a:gd name="T45" fmla="*/ 68 h 228"/>
              <a:gd name="T46" fmla="*/ 228 w 256"/>
              <a:gd name="T47" fmla="*/ 60 h 228"/>
              <a:gd name="T48" fmla="*/ 221 w 256"/>
              <a:gd name="T49" fmla="*/ 52 h 228"/>
              <a:gd name="T50" fmla="*/ 228 w 256"/>
              <a:gd name="T51" fmla="*/ 44 h 228"/>
              <a:gd name="T52" fmla="*/ 232 w 256"/>
              <a:gd name="T53" fmla="*/ 36 h 228"/>
              <a:gd name="T54" fmla="*/ 232 w 256"/>
              <a:gd name="T55" fmla="*/ 36 h 228"/>
              <a:gd name="T56" fmla="*/ 232 w 256"/>
              <a:gd name="T57" fmla="*/ 72 h 228"/>
              <a:gd name="T58" fmla="*/ 232 w 256"/>
              <a:gd name="T59" fmla="*/ 72 h 228"/>
              <a:gd name="T60" fmla="*/ 97 w 256"/>
              <a:gd name="T61" fmla="*/ 139 h 228"/>
              <a:gd name="T62" fmla="*/ 200 w 256"/>
              <a:gd name="T63" fmla="*/ 133 h 228"/>
              <a:gd name="T64" fmla="*/ 208 w 256"/>
              <a:gd name="T65" fmla="*/ 116 h 228"/>
              <a:gd name="T66" fmla="*/ 238 w 256"/>
              <a:gd name="T67" fmla="*/ 106 h 228"/>
              <a:gd name="T68" fmla="*/ 219 w 256"/>
              <a:gd name="T69" fmla="*/ 149 h 228"/>
              <a:gd name="T70" fmla="*/ 219 w 256"/>
              <a:gd name="T71" fmla="*/ 149 h 228"/>
              <a:gd name="T72" fmla="*/ 209 w 256"/>
              <a:gd name="T73" fmla="*/ 156 h 228"/>
              <a:gd name="T74" fmla="*/ 105 w 256"/>
              <a:gd name="T75" fmla="*/ 163 h 228"/>
              <a:gd name="T76" fmla="*/ 111 w 256"/>
              <a:gd name="T77" fmla="*/ 180 h 228"/>
              <a:gd name="T78" fmla="*/ 224 w 256"/>
              <a:gd name="T79" fmla="*/ 180 h 228"/>
              <a:gd name="T80" fmla="*/ 248 w 256"/>
              <a:gd name="T81" fmla="*/ 204 h 228"/>
              <a:gd name="T82" fmla="*/ 224 w 256"/>
              <a:gd name="T83" fmla="*/ 228 h 228"/>
              <a:gd name="T84" fmla="*/ 200 w 256"/>
              <a:gd name="T85" fmla="*/ 204 h 228"/>
              <a:gd name="T86" fmla="*/ 88 w 256"/>
              <a:gd name="T87" fmla="*/ 204 h 228"/>
              <a:gd name="T88" fmla="*/ 64 w 256"/>
              <a:gd name="T89" fmla="*/ 228 h 228"/>
              <a:gd name="T90" fmla="*/ 40 w 256"/>
              <a:gd name="T91" fmla="*/ 204 h 228"/>
              <a:gd name="T92" fmla="*/ 64 w 256"/>
              <a:gd name="T93" fmla="*/ 180 h 228"/>
              <a:gd name="T94" fmla="*/ 86 w 256"/>
              <a:gd name="T95" fmla="*/ 180 h 228"/>
              <a:gd name="T96" fmla="*/ 39 w 256"/>
              <a:gd name="T97" fmla="*/ 48 h 228"/>
              <a:gd name="T98" fmla="*/ 12 w 256"/>
              <a:gd name="T99" fmla="*/ 48 h 228"/>
              <a:gd name="T100" fmla="*/ 0 w 256"/>
              <a:gd name="T101" fmla="*/ 36 h 228"/>
              <a:gd name="T102" fmla="*/ 12 w 256"/>
              <a:gd name="T103" fmla="*/ 24 h 228"/>
              <a:gd name="T104" fmla="*/ 48 w 256"/>
              <a:gd name="T105" fmla="*/ 24 h 228"/>
              <a:gd name="T106" fmla="*/ 59 w 256"/>
              <a:gd name="T107" fmla="*/ 32 h 228"/>
              <a:gd name="T108" fmla="*/ 59 w 256"/>
              <a:gd name="T109" fmla="*/ 32 h 228"/>
              <a:gd name="T110" fmla="*/ 66 w 256"/>
              <a:gd name="T111" fmla="*/ 52 h 228"/>
              <a:gd name="T112" fmla="*/ 140 w 256"/>
              <a:gd name="T113" fmla="*/ 52 h 228"/>
              <a:gd name="T114" fmla="*/ 145 w 256"/>
              <a:gd name="T115" fmla="*/ 76 h 228"/>
              <a:gd name="T116" fmla="*/ 75 w 256"/>
              <a:gd name="T117" fmla="*/ 76 h 228"/>
              <a:gd name="T118" fmla="*/ 97 w 256"/>
              <a:gd name="T119" fmla="*/ 139 h 22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32" y="36"/>
                </a:moveTo>
                <a:cubicBezTo>
                  <a:pt x="232" y="36"/>
                  <a:pt x="232" y="36"/>
                  <a:pt x="232" y="36"/>
                </a:cubicBezTo>
                <a:cubicBezTo>
                  <a:pt x="232" y="29"/>
                  <a:pt x="227" y="24"/>
                  <a:pt x="220" y="24"/>
                </a:cubicBezTo>
                <a:cubicBezTo>
                  <a:pt x="217" y="24"/>
                  <a:pt x="214" y="25"/>
                  <a:pt x="212" y="28"/>
                </a:cubicBezTo>
                <a:cubicBezTo>
                  <a:pt x="204" y="35"/>
                  <a:pt x="204" y="35"/>
                  <a:pt x="204" y="35"/>
                </a:cubicBezTo>
                <a:cubicBezTo>
                  <a:pt x="196" y="28"/>
                  <a:pt x="196" y="28"/>
                  <a:pt x="196" y="28"/>
                </a:cubicBezTo>
                <a:cubicBezTo>
                  <a:pt x="194" y="25"/>
                  <a:pt x="191" y="24"/>
                  <a:pt x="188" y="24"/>
                </a:cubicBezTo>
                <a:cubicBezTo>
                  <a:pt x="181" y="24"/>
                  <a:pt x="176" y="29"/>
                  <a:pt x="176" y="36"/>
                </a:cubicBezTo>
                <a:cubicBezTo>
                  <a:pt x="176" y="39"/>
                  <a:pt x="177" y="42"/>
                  <a:pt x="180" y="44"/>
                </a:cubicBezTo>
                <a:cubicBezTo>
                  <a:pt x="187" y="52"/>
                  <a:pt x="187" y="52"/>
                  <a:pt x="187" y="52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77" y="62"/>
                  <a:pt x="176" y="65"/>
                  <a:pt x="176" y="68"/>
                </a:cubicBezTo>
                <a:cubicBezTo>
                  <a:pt x="176" y="75"/>
                  <a:pt x="181" y="80"/>
                  <a:pt x="188" y="80"/>
                </a:cubicBezTo>
                <a:cubicBezTo>
                  <a:pt x="191" y="80"/>
                  <a:pt x="194" y="79"/>
                  <a:pt x="196" y="76"/>
                </a:cubicBezTo>
                <a:cubicBezTo>
                  <a:pt x="204" y="69"/>
                  <a:pt x="204" y="69"/>
                  <a:pt x="204" y="69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4" y="79"/>
                  <a:pt x="217" y="80"/>
                  <a:pt x="220" y="80"/>
                </a:cubicBezTo>
                <a:cubicBezTo>
                  <a:pt x="227" y="80"/>
                  <a:pt x="232" y="75"/>
                  <a:pt x="232" y="68"/>
                </a:cubicBezTo>
                <a:cubicBezTo>
                  <a:pt x="232" y="65"/>
                  <a:pt x="231" y="62"/>
                  <a:pt x="228" y="60"/>
                </a:cubicBezTo>
                <a:cubicBezTo>
                  <a:pt x="221" y="52"/>
                  <a:pt x="221" y="52"/>
                  <a:pt x="221" y="52"/>
                </a:cubicBezTo>
                <a:cubicBezTo>
                  <a:pt x="228" y="44"/>
                  <a:pt x="228" y="44"/>
                  <a:pt x="228" y="44"/>
                </a:cubicBezTo>
                <a:cubicBezTo>
                  <a:pt x="231" y="42"/>
                  <a:pt x="232" y="39"/>
                  <a:pt x="232" y="36"/>
                </a:cubicBezTo>
                <a:cubicBezTo>
                  <a:pt x="232" y="36"/>
                  <a:pt x="232" y="36"/>
                  <a:pt x="232" y="36"/>
                </a:cubicBezTo>
                <a:close/>
                <a:moveTo>
                  <a:pt x="232" y="72"/>
                </a:moveTo>
                <a:cubicBezTo>
                  <a:pt x="232" y="72"/>
                  <a:pt x="232" y="72"/>
                  <a:pt x="232" y="72"/>
                </a:cubicBezTo>
                <a:close/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29" name="Freeform 73">
            <a:extLst>
              <a:ext uri="{FF2B5EF4-FFF2-40B4-BE49-F238E27FC236}">
                <a16:creationId xmlns:a16="http://schemas.microsoft.com/office/drawing/2014/main" id="{DC624E64-4442-EC4D-8964-D32AF33E6D10}"/>
              </a:ext>
            </a:extLst>
          </p:cNvPr>
          <p:cNvSpPr>
            <a:spLocks noEditPoints="1"/>
          </p:cNvSpPr>
          <p:nvPr/>
        </p:nvSpPr>
        <p:spPr bwMode="auto">
          <a:xfrm>
            <a:off x="2566988" y="866775"/>
            <a:ext cx="415925" cy="371475"/>
          </a:xfrm>
          <a:custGeom>
            <a:avLst/>
            <a:gdLst>
              <a:gd name="T0" fmla="*/ 204 w 256"/>
              <a:gd name="T1" fmla="*/ 104 h 228"/>
              <a:gd name="T2" fmla="*/ 152 w 256"/>
              <a:gd name="T3" fmla="*/ 52 h 228"/>
              <a:gd name="T4" fmla="*/ 204 w 256"/>
              <a:gd name="T5" fmla="*/ 0 h 228"/>
              <a:gd name="T6" fmla="*/ 256 w 256"/>
              <a:gd name="T7" fmla="*/ 52 h 228"/>
              <a:gd name="T8" fmla="*/ 204 w 256"/>
              <a:gd name="T9" fmla="*/ 104 h 228"/>
              <a:gd name="T10" fmla="*/ 228 w 256"/>
              <a:gd name="T11" fmla="*/ 28 h 228"/>
              <a:gd name="T12" fmla="*/ 220 w 256"/>
              <a:gd name="T13" fmla="*/ 32 h 228"/>
              <a:gd name="T14" fmla="*/ 196 w 256"/>
              <a:gd name="T15" fmla="*/ 55 h 228"/>
              <a:gd name="T16" fmla="*/ 188 w 256"/>
              <a:gd name="T17" fmla="*/ 48 h 228"/>
              <a:gd name="T18" fmla="*/ 180 w 256"/>
              <a:gd name="T19" fmla="*/ 44 h 228"/>
              <a:gd name="T20" fmla="*/ 168 w 256"/>
              <a:gd name="T21" fmla="*/ 56 h 228"/>
              <a:gd name="T22" fmla="*/ 172 w 256"/>
              <a:gd name="T23" fmla="*/ 64 h 228"/>
              <a:gd name="T24" fmla="*/ 188 w 256"/>
              <a:gd name="T25" fmla="*/ 80 h 228"/>
              <a:gd name="T26" fmla="*/ 196 w 256"/>
              <a:gd name="T27" fmla="*/ 84 h 228"/>
              <a:gd name="T28" fmla="*/ 204 w 256"/>
              <a:gd name="T29" fmla="*/ 80 h 228"/>
              <a:gd name="T30" fmla="*/ 236 w 256"/>
              <a:gd name="T31" fmla="*/ 48 h 228"/>
              <a:gd name="T32" fmla="*/ 240 w 256"/>
              <a:gd name="T33" fmla="*/ 40 h 228"/>
              <a:gd name="T34" fmla="*/ 228 w 256"/>
              <a:gd name="T35" fmla="*/ 28 h 228"/>
              <a:gd name="T36" fmla="*/ 97 w 256"/>
              <a:gd name="T37" fmla="*/ 139 h 228"/>
              <a:gd name="T38" fmla="*/ 200 w 256"/>
              <a:gd name="T39" fmla="*/ 133 h 228"/>
              <a:gd name="T40" fmla="*/ 208 w 256"/>
              <a:gd name="T41" fmla="*/ 116 h 228"/>
              <a:gd name="T42" fmla="*/ 238 w 256"/>
              <a:gd name="T43" fmla="*/ 106 h 228"/>
              <a:gd name="T44" fmla="*/ 219 w 256"/>
              <a:gd name="T45" fmla="*/ 149 h 228"/>
              <a:gd name="T46" fmla="*/ 219 w 256"/>
              <a:gd name="T47" fmla="*/ 149 h 228"/>
              <a:gd name="T48" fmla="*/ 209 w 256"/>
              <a:gd name="T49" fmla="*/ 156 h 228"/>
              <a:gd name="T50" fmla="*/ 105 w 256"/>
              <a:gd name="T51" fmla="*/ 163 h 228"/>
              <a:gd name="T52" fmla="*/ 111 w 256"/>
              <a:gd name="T53" fmla="*/ 180 h 228"/>
              <a:gd name="T54" fmla="*/ 224 w 256"/>
              <a:gd name="T55" fmla="*/ 180 h 228"/>
              <a:gd name="T56" fmla="*/ 248 w 256"/>
              <a:gd name="T57" fmla="*/ 204 h 228"/>
              <a:gd name="T58" fmla="*/ 224 w 256"/>
              <a:gd name="T59" fmla="*/ 228 h 228"/>
              <a:gd name="T60" fmla="*/ 200 w 256"/>
              <a:gd name="T61" fmla="*/ 204 h 228"/>
              <a:gd name="T62" fmla="*/ 88 w 256"/>
              <a:gd name="T63" fmla="*/ 204 h 228"/>
              <a:gd name="T64" fmla="*/ 64 w 256"/>
              <a:gd name="T65" fmla="*/ 228 h 228"/>
              <a:gd name="T66" fmla="*/ 40 w 256"/>
              <a:gd name="T67" fmla="*/ 204 h 228"/>
              <a:gd name="T68" fmla="*/ 64 w 256"/>
              <a:gd name="T69" fmla="*/ 180 h 228"/>
              <a:gd name="T70" fmla="*/ 86 w 256"/>
              <a:gd name="T71" fmla="*/ 180 h 228"/>
              <a:gd name="T72" fmla="*/ 39 w 256"/>
              <a:gd name="T73" fmla="*/ 48 h 228"/>
              <a:gd name="T74" fmla="*/ 12 w 256"/>
              <a:gd name="T75" fmla="*/ 48 h 228"/>
              <a:gd name="T76" fmla="*/ 0 w 256"/>
              <a:gd name="T77" fmla="*/ 36 h 228"/>
              <a:gd name="T78" fmla="*/ 12 w 256"/>
              <a:gd name="T79" fmla="*/ 24 h 228"/>
              <a:gd name="T80" fmla="*/ 48 w 256"/>
              <a:gd name="T81" fmla="*/ 24 h 228"/>
              <a:gd name="T82" fmla="*/ 59 w 256"/>
              <a:gd name="T83" fmla="*/ 32 h 228"/>
              <a:gd name="T84" fmla="*/ 59 w 256"/>
              <a:gd name="T85" fmla="*/ 32 h 228"/>
              <a:gd name="T86" fmla="*/ 66 w 256"/>
              <a:gd name="T87" fmla="*/ 52 h 228"/>
              <a:gd name="T88" fmla="*/ 140 w 256"/>
              <a:gd name="T89" fmla="*/ 52 h 228"/>
              <a:gd name="T90" fmla="*/ 145 w 256"/>
              <a:gd name="T91" fmla="*/ 76 h 228"/>
              <a:gd name="T92" fmla="*/ 75 w 256"/>
              <a:gd name="T93" fmla="*/ 76 h 228"/>
              <a:gd name="T94" fmla="*/ 97 w 256"/>
              <a:gd name="T95" fmla="*/ 139 h 22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28"/>
                </a:moveTo>
                <a:cubicBezTo>
                  <a:pt x="225" y="28"/>
                  <a:pt x="222" y="29"/>
                  <a:pt x="220" y="32"/>
                </a:cubicBezTo>
                <a:cubicBezTo>
                  <a:pt x="196" y="55"/>
                  <a:pt x="196" y="55"/>
                  <a:pt x="196" y="55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6" y="45"/>
                  <a:pt x="183" y="44"/>
                  <a:pt x="180" y="44"/>
                </a:cubicBezTo>
                <a:cubicBezTo>
                  <a:pt x="173" y="44"/>
                  <a:pt x="168" y="49"/>
                  <a:pt x="168" y="56"/>
                </a:cubicBezTo>
                <a:cubicBezTo>
                  <a:pt x="168" y="59"/>
                  <a:pt x="169" y="62"/>
                  <a:pt x="172" y="64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0" y="83"/>
                  <a:pt x="193" y="84"/>
                  <a:pt x="196" y="84"/>
                </a:cubicBezTo>
                <a:cubicBezTo>
                  <a:pt x="199" y="84"/>
                  <a:pt x="202" y="83"/>
                  <a:pt x="204" y="80"/>
                </a:cubicBezTo>
                <a:cubicBezTo>
                  <a:pt x="236" y="48"/>
                  <a:pt x="236" y="48"/>
                  <a:pt x="236" y="48"/>
                </a:cubicBezTo>
                <a:cubicBezTo>
                  <a:pt x="239" y="46"/>
                  <a:pt x="240" y="43"/>
                  <a:pt x="240" y="40"/>
                </a:cubicBezTo>
                <a:cubicBezTo>
                  <a:pt x="240" y="33"/>
                  <a:pt x="235" y="28"/>
                  <a:pt x="228" y="28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30" name="Freeform 74">
            <a:extLst>
              <a:ext uri="{FF2B5EF4-FFF2-40B4-BE49-F238E27FC236}">
                <a16:creationId xmlns:a16="http://schemas.microsoft.com/office/drawing/2014/main" id="{C9E3D62D-07C7-C241-89F9-896A351AFA11}"/>
              </a:ext>
            </a:extLst>
          </p:cNvPr>
          <p:cNvSpPr>
            <a:spLocks noEditPoints="1"/>
          </p:cNvSpPr>
          <p:nvPr/>
        </p:nvSpPr>
        <p:spPr bwMode="auto">
          <a:xfrm>
            <a:off x="1838325" y="866775"/>
            <a:ext cx="415925" cy="371475"/>
          </a:xfrm>
          <a:custGeom>
            <a:avLst/>
            <a:gdLst>
              <a:gd name="T0" fmla="*/ 204 w 256"/>
              <a:gd name="T1" fmla="*/ 104 h 228"/>
              <a:gd name="T2" fmla="*/ 152 w 256"/>
              <a:gd name="T3" fmla="*/ 52 h 228"/>
              <a:gd name="T4" fmla="*/ 204 w 256"/>
              <a:gd name="T5" fmla="*/ 0 h 228"/>
              <a:gd name="T6" fmla="*/ 256 w 256"/>
              <a:gd name="T7" fmla="*/ 52 h 228"/>
              <a:gd name="T8" fmla="*/ 204 w 256"/>
              <a:gd name="T9" fmla="*/ 104 h 228"/>
              <a:gd name="T10" fmla="*/ 228 w 256"/>
              <a:gd name="T11" fmla="*/ 40 h 228"/>
              <a:gd name="T12" fmla="*/ 180 w 256"/>
              <a:gd name="T13" fmla="*/ 40 h 228"/>
              <a:gd name="T14" fmla="*/ 168 w 256"/>
              <a:gd name="T15" fmla="*/ 52 h 228"/>
              <a:gd name="T16" fmla="*/ 180 w 256"/>
              <a:gd name="T17" fmla="*/ 64 h 228"/>
              <a:gd name="T18" fmla="*/ 228 w 256"/>
              <a:gd name="T19" fmla="*/ 64 h 228"/>
              <a:gd name="T20" fmla="*/ 240 w 256"/>
              <a:gd name="T21" fmla="*/ 52 h 228"/>
              <a:gd name="T22" fmla="*/ 228 w 256"/>
              <a:gd name="T23" fmla="*/ 40 h 228"/>
              <a:gd name="T24" fmla="*/ 97 w 256"/>
              <a:gd name="T25" fmla="*/ 139 h 228"/>
              <a:gd name="T26" fmla="*/ 200 w 256"/>
              <a:gd name="T27" fmla="*/ 133 h 228"/>
              <a:gd name="T28" fmla="*/ 208 w 256"/>
              <a:gd name="T29" fmla="*/ 116 h 228"/>
              <a:gd name="T30" fmla="*/ 238 w 256"/>
              <a:gd name="T31" fmla="*/ 106 h 228"/>
              <a:gd name="T32" fmla="*/ 219 w 256"/>
              <a:gd name="T33" fmla="*/ 149 h 228"/>
              <a:gd name="T34" fmla="*/ 219 w 256"/>
              <a:gd name="T35" fmla="*/ 149 h 228"/>
              <a:gd name="T36" fmla="*/ 209 w 256"/>
              <a:gd name="T37" fmla="*/ 156 h 228"/>
              <a:gd name="T38" fmla="*/ 105 w 256"/>
              <a:gd name="T39" fmla="*/ 163 h 228"/>
              <a:gd name="T40" fmla="*/ 111 w 256"/>
              <a:gd name="T41" fmla="*/ 180 h 228"/>
              <a:gd name="T42" fmla="*/ 224 w 256"/>
              <a:gd name="T43" fmla="*/ 180 h 228"/>
              <a:gd name="T44" fmla="*/ 248 w 256"/>
              <a:gd name="T45" fmla="*/ 204 h 228"/>
              <a:gd name="T46" fmla="*/ 224 w 256"/>
              <a:gd name="T47" fmla="*/ 228 h 228"/>
              <a:gd name="T48" fmla="*/ 200 w 256"/>
              <a:gd name="T49" fmla="*/ 204 h 228"/>
              <a:gd name="T50" fmla="*/ 88 w 256"/>
              <a:gd name="T51" fmla="*/ 204 h 228"/>
              <a:gd name="T52" fmla="*/ 64 w 256"/>
              <a:gd name="T53" fmla="*/ 228 h 228"/>
              <a:gd name="T54" fmla="*/ 40 w 256"/>
              <a:gd name="T55" fmla="*/ 204 h 228"/>
              <a:gd name="T56" fmla="*/ 64 w 256"/>
              <a:gd name="T57" fmla="*/ 180 h 228"/>
              <a:gd name="T58" fmla="*/ 86 w 256"/>
              <a:gd name="T59" fmla="*/ 180 h 228"/>
              <a:gd name="T60" fmla="*/ 39 w 256"/>
              <a:gd name="T61" fmla="*/ 48 h 228"/>
              <a:gd name="T62" fmla="*/ 12 w 256"/>
              <a:gd name="T63" fmla="*/ 48 h 228"/>
              <a:gd name="T64" fmla="*/ 0 w 256"/>
              <a:gd name="T65" fmla="*/ 36 h 228"/>
              <a:gd name="T66" fmla="*/ 12 w 256"/>
              <a:gd name="T67" fmla="*/ 24 h 228"/>
              <a:gd name="T68" fmla="*/ 48 w 256"/>
              <a:gd name="T69" fmla="*/ 24 h 228"/>
              <a:gd name="T70" fmla="*/ 59 w 256"/>
              <a:gd name="T71" fmla="*/ 32 h 228"/>
              <a:gd name="T72" fmla="*/ 59 w 256"/>
              <a:gd name="T73" fmla="*/ 32 h 228"/>
              <a:gd name="T74" fmla="*/ 66 w 256"/>
              <a:gd name="T75" fmla="*/ 52 h 228"/>
              <a:gd name="T76" fmla="*/ 140 w 256"/>
              <a:gd name="T77" fmla="*/ 52 h 228"/>
              <a:gd name="T78" fmla="*/ 145 w 256"/>
              <a:gd name="T79" fmla="*/ 76 h 228"/>
              <a:gd name="T80" fmla="*/ 75 w 256"/>
              <a:gd name="T81" fmla="*/ 76 h 228"/>
              <a:gd name="T82" fmla="*/ 97 w 256"/>
              <a:gd name="T83" fmla="*/ 139 h 22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31" name="Freeform 75">
            <a:extLst>
              <a:ext uri="{FF2B5EF4-FFF2-40B4-BE49-F238E27FC236}">
                <a16:creationId xmlns:a16="http://schemas.microsoft.com/office/drawing/2014/main" id="{3C759F16-429E-B74B-9950-99C0C76A3902}"/>
              </a:ext>
            </a:extLst>
          </p:cNvPr>
          <p:cNvSpPr>
            <a:spLocks noEditPoints="1"/>
          </p:cNvSpPr>
          <p:nvPr/>
        </p:nvSpPr>
        <p:spPr bwMode="auto">
          <a:xfrm>
            <a:off x="1109663" y="866775"/>
            <a:ext cx="415925" cy="371475"/>
          </a:xfrm>
          <a:custGeom>
            <a:avLst/>
            <a:gdLst>
              <a:gd name="T0" fmla="*/ 204 w 256"/>
              <a:gd name="T1" fmla="*/ 104 h 228"/>
              <a:gd name="T2" fmla="*/ 152 w 256"/>
              <a:gd name="T3" fmla="*/ 52 h 228"/>
              <a:gd name="T4" fmla="*/ 204 w 256"/>
              <a:gd name="T5" fmla="*/ 0 h 228"/>
              <a:gd name="T6" fmla="*/ 256 w 256"/>
              <a:gd name="T7" fmla="*/ 52 h 228"/>
              <a:gd name="T8" fmla="*/ 204 w 256"/>
              <a:gd name="T9" fmla="*/ 104 h 228"/>
              <a:gd name="T10" fmla="*/ 228 w 256"/>
              <a:gd name="T11" fmla="*/ 40 h 228"/>
              <a:gd name="T12" fmla="*/ 216 w 256"/>
              <a:gd name="T13" fmla="*/ 40 h 228"/>
              <a:gd name="T14" fmla="*/ 216 w 256"/>
              <a:gd name="T15" fmla="*/ 28 h 228"/>
              <a:gd name="T16" fmla="*/ 204 w 256"/>
              <a:gd name="T17" fmla="*/ 16 h 228"/>
              <a:gd name="T18" fmla="*/ 192 w 256"/>
              <a:gd name="T19" fmla="*/ 28 h 228"/>
              <a:gd name="T20" fmla="*/ 192 w 256"/>
              <a:gd name="T21" fmla="*/ 40 h 228"/>
              <a:gd name="T22" fmla="*/ 180 w 256"/>
              <a:gd name="T23" fmla="*/ 40 h 228"/>
              <a:gd name="T24" fmla="*/ 168 w 256"/>
              <a:gd name="T25" fmla="*/ 52 h 228"/>
              <a:gd name="T26" fmla="*/ 180 w 256"/>
              <a:gd name="T27" fmla="*/ 64 h 228"/>
              <a:gd name="T28" fmla="*/ 192 w 256"/>
              <a:gd name="T29" fmla="*/ 64 h 228"/>
              <a:gd name="T30" fmla="*/ 192 w 256"/>
              <a:gd name="T31" fmla="*/ 76 h 228"/>
              <a:gd name="T32" fmla="*/ 204 w 256"/>
              <a:gd name="T33" fmla="*/ 88 h 228"/>
              <a:gd name="T34" fmla="*/ 216 w 256"/>
              <a:gd name="T35" fmla="*/ 76 h 228"/>
              <a:gd name="T36" fmla="*/ 216 w 256"/>
              <a:gd name="T37" fmla="*/ 64 h 228"/>
              <a:gd name="T38" fmla="*/ 228 w 256"/>
              <a:gd name="T39" fmla="*/ 64 h 228"/>
              <a:gd name="T40" fmla="*/ 240 w 256"/>
              <a:gd name="T41" fmla="*/ 52 h 228"/>
              <a:gd name="T42" fmla="*/ 228 w 256"/>
              <a:gd name="T43" fmla="*/ 40 h 228"/>
              <a:gd name="T44" fmla="*/ 97 w 256"/>
              <a:gd name="T45" fmla="*/ 139 h 228"/>
              <a:gd name="T46" fmla="*/ 200 w 256"/>
              <a:gd name="T47" fmla="*/ 133 h 228"/>
              <a:gd name="T48" fmla="*/ 208 w 256"/>
              <a:gd name="T49" fmla="*/ 116 h 228"/>
              <a:gd name="T50" fmla="*/ 238 w 256"/>
              <a:gd name="T51" fmla="*/ 106 h 228"/>
              <a:gd name="T52" fmla="*/ 219 w 256"/>
              <a:gd name="T53" fmla="*/ 149 h 228"/>
              <a:gd name="T54" fmla="*/ 219 w 256"/>
              <a:gd name="T55" fmla="*/ 149 h 228"/>
              <a:gd name="T56" fmla="*/ 209 w 256"/>
              <a:gd name="T57" fmla="*/ 156 h 228"/>
              <a:gd name="T58" fmla="*/ 105 w 256"/>
              <a:gd name="T59" fmla="*/ 163 h 228"/>
              <a:gd name="T60" fmla="*/ 111 w 256"/>
              <a:gd name="T61" fmla="*/ 180 h 228"/>
              <a:gd name="T62" fmla="*/ 224 w 256"/>
              <a:gd name="T63" fmla="*/ 180 h 228"/>
              <a:gd name="T64" fmla="*/ 248 w 256"/>
              <a:gd name="T65" fmla="*/ 204 h 228"/>
              <a:gd name="T66" fmla="*/ 224 w 256"/>
              <a:gd name="T67" fmla="*/ 228 h 228"/>
              <a:gd name="T68" fmla="*/ 200 w 256"/>
              <a:gd name="T69" fmla="*/ 204 h 228"/>
              <a:gd name="T70" fmla="*/ 88 w 256"/>
              <a:gd name="T71" fmla="*/ 204 h 228"/>
              <a:gd name="T72" fmla="*/ 64 w 256"/>
              <a:gd name="T73" fmla="*/ 228 h 228"/>
              <a:gd name="T74" fmla="*/ 40 w 256"/>
              <a:gd name="T75" fmla="*/ 204 h 228"/>
              <a:gd name="T76" fmla="*/ 64 w 256"/>
              <a:gd name="T77" fmla="*/ 180 h 228"/>
              <a:gd name="T78" fmla="*/ 86 w 256"/>
              <a:gd name="T79" fmla="*/ 180 h 228"/>
              <a:gd name="T80" fmla="*/ 39 w 256"/>
              <a:gd name="T81" fmla="*/ 48 h 228"/>
              <a:gd name="T82" fmla="*/ 12 w 256"/>
              <a:gd name="T83" fmla="*/ 48 h 228"/>
              <a:gd name="T84" fmla="*/ 0 w 256"/>
              <a:gd name="T85" fmla="*/ 36 h 228"/>
              <a:gd name="T86" fmla="*/ 12 w 256"/>
              <a:gd name="T87" fmla="*/ 24 h 228"/>
              <a:gd name="T88" fmla="*/ 48 w 256"/>
              <a:gd name="T89" fmla="*/ 24 h 228"/>
              <a:gd name="T90" fmla="*/ 59 w 256"/>
              <a:gd name="T91" fmla="*/ 32 h 228"/>
              <a:gd name="T92" fmla="*/ 59 w 256"/>
              <a:gd name="T93" fmla="*/ 32 h 228"/>
              <a:gd name="T94" fmla="*/ 66 w 256"/>
              <a:gd name="T95" fmla="*/ 52 h 228"/>
              <a:gd name="T96" fmla="*/ 140 w 256"/>
              <a:gd name="T97" fmla="*/ 52 h 228"/>
              <a:gd name="T98" fmla="*/ 145 w 256"/>
              <a:gd name="T99" fmla="*/ 76 h 228"/>
              <a:gd name="T100" fmla="*/ 75 w 256"/>
              <a:gd name="T101" fmla="*/ 76 h 228"/>
              <a:gd name="T102" fmla="*/ 97 w 256"/>
              <a:gd name="T103" fmla="*/ 139 h 22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216" y="40"/>
                  <a:pt x="216" y="40"/>
                  <a:pt x="216" y="40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16" y="21"/>
                  <a:pt x="211" y="16"/>
                  <a:pt x="204" y="16"/>
                </a:cubicBezTo>
                <a:cubicBezTo>
                  <a:pt x="197" y="16"/>
                  <a:pt x="192" y="21"/>
                  <a:pt x="192" y="28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192" y="64"/>
                  <a:pt x="192" y="64"/>
                  <a:pt x="192" y="64"/>
                </a:cubicBezTo>
                <a:cubicBezTo>
                  <a:pt x="192" y="76"/>
                  <a:pt x="192" y="76"/>
                  <a:pt x="192" y="76"/>
                </a:cubicBezTo>
                <a:cubicBezTo>
                  <a:pt x="192" y="83"/>
                  <a:pt x="197" y="88"/>
                  <a:pt x="204" y="88"/>
                </a:cubicBezTo>
                <a:cubicBezTo>
                  <a:pt x="211" y="88"/>
                  <a:pt x="216" y="83"/>
                  <a:pt x="216" y="76"/>
                </a:cubicBezTo>
                <a:cubicBezTo>
                  <a:pt x="216" y="64"/>
                  <a:pt x="216" y="64"/>
                  <a:pt x="216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32" name="Freeform 76">
            <a:extLst>
              <a:ext uri="{FF2B5EF4-FFF2-40B4-BE49-F238E27FC236}">
                <a16:creationId xmlns:a16="http://schemas.microsoft.com/office/drawing/2014/main" id="{9EB316CF-E13E-3042-ABE0-39D3ACD7379A}"/>
              </a:ext>
            </a:extLst>
          </p:cNvPr>
          <p:cNvSpPr>
            <a:spLocks noEditPoints="1"/>
          </p:cNvSpPr>
          <p:nvPr/>
        </p:nvSpPr>
        <p:spPr bwMode="auto">
          <a:xfrm>
            <a:off x="381000" y="906463"/>
            <a:ext cx="415925" cy="331787"/>
          </a:xfrm>
          <a:custGeom>
            <a:avLst/>
            <a:gdLst>
              <a:gd name="T0" fmla="*/ 255 w 256"/>
              <a:gd name="T1" fmla="*/ 45 h 204"/>
              <a:gd name="T2" fmla="*/ 255 w 256"/>
              <a:gd name="T3" fmla="*/ 45 h 204"/>
              <a:gd name="T4" fmla="*/ 219 w 256"/>
              <a:gd name="T5" fmla="*/ 125 h 204"/>
              <a:gd name="T6" fmla="*/ 209 w 256"/>
              <a:gd name="T7" fmla="*/ 132 h 204"/>
              <a:gd name="T8" fmla="*/ 105 w 256"/>
              <a:gd name="T9" fmla="*/ 139 h 204"/>
              <a:gd name="T10" fmla="*/ 111 w 256"/>
              <a:gd name="T11" fmla="*/ 156 h 204"/>
              <a:gd name="T12" fmla="*/ 224 w 256"/>
              <a:gd name="T13" fmla="*/ 156 h 204"/>
              <a:gd name="T14" fmla="*/ 248 w 256"/>
              <a:gd name="T15" fmla="*/ 180 h 204"/>
              <a:gd name="T16" fmla="*/ 224 w 256"/>
              <a:gd name="T17" fmla="*/ 204 h 204"/>
              <a:gd name="T18" fmla="*/ 200 w 256"/>
              <a:gd name="T19" fmla="*/ 180 h 204"/>
              <a:gd name="T20" fmla="*/ 88 w 256"/>
              <a:gd name="T21" fmla="*/ 180 h 204"/>
              <a:gd name="T22" fmla="*/ 64 w 256"/>
              <a:gd name="T23" fmla="*/ 204 h 204"/>
              <a:gd name="T24" fmla="*/ 40 w 256"/>
              <a:gd name="T25" fmla="*/ 180 h 204"/>
              <a:gd name="T26" fmla="*/ 64 w 256"/>
              <a:gd name="T27" fmla="*/ 156 h 204"/>
              <a:gd name="T28" fmla="*/ 86 w 256"/>
              <a:gd name="T29" fmla="*/ 156 h 204"/>
              <a:gd name="T30" fmla="*/ 39 w 256"/>
              <a:gd name="T31" fmla="*/ 24 h 204"/>
              <a:gd name="T32" fmla="*/ 12 w 256"/>
              <a:gd name="T33" fmla="*/ 24 h 204"/>
              <a:gd name="T34" fmla="*/ 0 w 256"/>
              <a:gd name="T35" fmla="*/ 12 h 204"/>
              <a:gd name="T36" fmla="*/ 12 w 256"/>
              <a:gd name="T37" fmla="*/ 0 h 204"/>
              <a:gd name="T38" fmla="*/ 48 w 256"/>
              <a:gd name="T39" fmla="*/ 0 h 204"/>
              <a:gd name="T40" fmla="*/ 59 w 256"/>
              <a:gd name="T41" fmla="*/ 8 h 204"/>
              <a:gd name="T42" fmla="*/ 59 w 256"/>
              <a:gd name="T43" fmla="*/ 8 h 204"/>
              <a:gd name="T44" fmla="*/ 66 w 256"/>
              <a:gd name="T45" fmla="*/ 28 h 204"/>
              <a:gd name="T46" fmla="*/ 244 w 256"/>
              <a:gd name="T47" fmla="*/ 28 h 204"/>
              <a:gd name="T48" fmla="*/ 256 w 256"/>
              <a:gd name="T49" fmla="*/ 40 h 204"/>
              <a:gd name="T50" fmla="*/ 255 w 256"/>
              <a:gd name="T51" fmla="*/ 45 h 204"/>
              <a:gd name="T52" fmla="*/ 75 w 256"/>
              <a:gd name="T53" fmla="*/ 52 h 204"/>
              <a:gd name="T54" fmla="*/ 97 w 256"/>
              <a:gd name="T55" fmla="*/ 115 h 204"/>
              <a:gd name="T56" fmla="*/ 200 w 256"/>
              <a:gd name="T57" fmla="*/ 109 h 204"/>
              <a:gd name="T58" fmla="*/ 225 w 256"/>
              <a:gd name="T59" fmla="*/ 52 h 204"/>
              <a:gd name="T60" fmla="*/ 75 w 256"/>
              <a:gd name="T61" fmla="*/ 52 h 20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04">
                <a:moveTo>
                  <a:pt x="255" y="45"/>
                </a:moveTo>
                <a:cubicBezTo>
                  <a:pt x="255" y="45"/>
                  <a:pt x="255" y="45"/>
                  <a:pt x="255" y="4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7" y="129"/>
                  <a:pt x="213" y="132"/>
                  <a:pt x="209" y="132"/>
                </a:cubicBezTo>
                <a:cubicBezTo>
                  <a:pt x="105" y="139"/>
                  <a:pt x="105" y="139"/>
                  <a:pt x="105" y="139"/>
                </a:cubicBezTo>
                <a:cubicBezTo>
                  <a:pt x="111" y="156"/>
                  <a:pt x="111" y="156"/>
                  <a:pt x="111" y="156"/>
                </a:cubicBezTo>
                <a:cubicBezTo>
                  <a:pt x="224" y="156"/>
                  <a:pt x="224" y="156"/>
                  <a:pt x="224" y="156"/>
                </a:cubicBezTo>
                <a:cubicBezTo>
                  <a:pt x="237" y="156"/>
                  <a:pt x="248" y="167"/>
                  <a:pt x="248" y="180"/>
                </a:cubicBezTo>
                <a:cubicBezTo>
                  <a:pt x="248" y="193"/>
                  <a:pt x="237" y="204"/>
                  <a:pt x="224" y="204"/>
                </a:cubicBezTo>
                <a:cubicBezTo>
                  <a:pt x="211" y="204"/>
                  <a:pt x="200" y="193"/>
                  <a:pt x="200" y="180"/>
                </a:cubicBezTo>
                <a:cubicBezTo>
                  <a:pt x="88" y="180"/>
                  <a:pt x="88" y="180"/>
                  <a:pt x="88" y="180"/>
                </a:cubicBezTo>
                <a:cubicBezTo>
                  <a:pt x="88" y="193"/>
                  <a:pt x="77" y="204"/>
                  <a:pt x="64" y="204"/>
                </a:cubicBezTo>
                <a:cubicBezTo>
                  <a:pt x="51" y="204"/>
                  <a:pt x="40" y="193"/>
                  <a:pt x="40" y="180"/>
                </a:cubicBezTo>
                <a:cubicBezTo>
                  <a:pt x="40" y="167"/>
                  <a:pt x="51" y="156"/>
                  <a:pt x="64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39" y="24"/>
                  <a:pt x="39" y="24"/>
                  <a:pt x="39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6" y="28"/>
                  <a:pt x="66" y="28"/>
                  <a:pt x="66" y="28"/>
                </a:cubicBezTo>
                <a:cubicBezTo>
                  <a:pt x="244" y="28"/>
                  <a:pt x="244" y="28"/>
                  <a:pt x="244" y="28"/>
                </a:cubicBezTo>
                <a:cubicBezTo>
                  <a:pt x="251" y="28"/>
                  <a:pt x="256" y="33"/>
                  <a:pt x="256" y="40"/>
                </a:cubicBezTo>
                <a:cubicBezTo>
                  <a:pt x="256" y="42"/>
                  <a:pt x="256" y="43"/>
                  <a:pt x="255" y="45"/>
                </a:cubicBezTo>
                <a:moveTo>
                  <a:pt x="75" y="52"/>
                </a:moveTo>
                <a:cubicBezTo>
                  <a:pt x="97" y="115"/>
                  <a:pt x="97" y="115"/>
                  <a:pt x="97" y="115"/>
                </a:cubicBezTo>
                <a:cubicBezTo>
                  <a:pt x="200" y="109"/>
                  <a:pt x="200" y="109"/>
                  <a:pt x="200" y="109"/>
                </a:cubicBezTo>
                <a:cubicBezTo>
                  <a:pt x="225" y="52"/>
                  <a:pt x="225" y="52"/>
                  <a:pt x="225" y="52"/>
                </a:cubicBezTo>
                <a:lnTo>
                  <a:pt x="75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33" name="Freeform 77">
            <a:extLst>
              <a:ext uri="{FF2B5EF4-FFF2-40B4-BE49-F238E27FC236}">
                <a16:creationId xmlns:a16="http://schemas.microsoft.com/office/drawing/2014/main" id="{9207564B-6923-704C-B637-2F591D6A586B}"/>
              </a:ext>
            </a:extLst>
          </p:cNvPr>
          <p:cNvSpPr>
            <a:spLocks noEditPoints="1"/>
          </p:cNvSpPr>
          <p:nvPr/>
        </p:nvSpPr>
        <p:spPr bwMode="auto">
          <a:xfrm>
            <a:off x="8394700" y="171450"/>
            <a:ext cx="415925" cy="338138"/>
          </a:xfrm>
          <a:custGeom>
            <a:avLst/>
            <a:gdLst>
              <a:gd name="T0" fmla="*/ 244 w 256"/>
              <a:gd name="T1" fmla="*/ 208 h 208"/>
              <a:gd name="T2" fmla="*/ 12 w 256"/>
              <a:gd name="T3" fmla="*/ 208 h 208"/>
              <a:gd name="T4" fmla="*/ 0 w 256"/>
              <a:gd name="T5" fmla="*/ 196 h 208"/>
              <a:gd name="T6" fmla="*/ 0 w 256"/>
              <a:gd name="T7" fmla="*/ 36 h 208"/>
              <a:gd name="T8" fmla="*/ 12 w 256"/>
              <a:gd name="T9" fmla="*/ 24 h 208"/>
              <a:gd name="T10" fmla="*/ 63 w 256"/>
              <a:gd name="T11" fmla="*/ 24 h 208"/>
              <a:gd name="T12" fmla="*/ 82 w 256"/>
              <a:gd name="T13" fmla="*/ 5 h 208"/>
              <a:gd name="T14" fmla="*/ 92 w 256"/>
              <a:gd name="T15" fmla="*/ 0 h 208"/>
              <a:gd name="T16" fmla="*/ 164 w 256"/>
              <a:gd name="T17" fmla="*/ 0 h 208"/>
              <a:gd name="T18" fmla="*/ 173 w 256"/>
              <a:gd name="T19" fmla="*/ 4 h 208"/>
              <a:gd name="T20" fmla="*/ 173 w 256"/>
              <a:gd name="T21" fmla="*/ 4 h 208"/>
              <a:gd name="T22" fmla="*/ 193 w 256"/>
              <a:gd name="T23" fmla="*/ 24 h 208"/>
              <a:gd name="T24" fmla="*/ 244 w 256"/>
              <a:gd name="T25" fmla="*/ 24 h 208"/>
              <a:gd name="T26" fmla="*/ 256 w 256"/>
              <a:gd name="T27" fmla="*/ 36 h 208"/>
              <a:gd name="T28" fmla="*/ 256 w 256"/>
              <a:gd name="T29" fmla="*/ 196 h 208"/>
              <a:gd name="T30" fmla="*/ 244 w 256"/>
              <a:gd name="T31" fmla="*/ 208 h 208"/>
              <a:gd name="T32" fmla="*/ 128 w 256"/>
              <a:gd name="T33" fmla="*/ 40 h 208"/>
              <a:gd name="T34" fmla="*/ 56 w 256"/>
              <a:gd name="T35" fmla="*/ 112 h 208"/>
              <a:gd name="T36" fmla="*/ 128 w 256"/>
              <a:gd name="T37" fmla="*/ 184 h 208"/>
              <a:gd name="T38" fmla="*/ 200 w 256"/>
              <a:gd name="T39" fmla="*/ 112 h 208"/>
              <a:gd name="T40" fmla="*/ 128 w 256"/>
              <a:gd name="T41" fmla="*/ 40 h 208"/>
              <a:gd name="T42" fmla="*/ 128 w 256"/>
              <a:gd name="T43" fmla="*/ 160 h 208"/>
              <a:gd name="T44" fmla="*/ 80 w 256"/>
              <a:gd name="T45" fmla="*/ 112 h 208"/>
              <a:gd name="T46" fmla="*/ 128 w 256"/>
              <a:gd name="T47" fmla="*/ 64 h 208"/>
              <a:gd name="T48" fmla="*/ 176 w 256"/>
              <a:gd name="T49" fmla="*/ 112 h 208"/>
              <a:gd name="T50" fmla="*/ 128 w 256"/>
              <a:gd name="T51" fmla="*/ 160 h 20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82" y="5"/>
                  <a:pt x="82" y="5"/>
                  <a:pt x="82" y="5"/>
                </a:cubicBezTo>
                <a:cubicBezTo>
                  <a:pt x="85" y="2"/>
                  <a:pt x="88" y="0"/>
                  <a:pt x="9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7" y="0"/>
                  <a:pt x="170" y="1"/>
                  <a:pt x="173" y="4"/>
                </a:cubicBezTo>
                <a:cubicBezTo>
                  <a:pt x="173" y="4"/>
                  <a:pt x="173" y="4"/>
                  <a:pt x="173" y="4"/>
                </a:cubicBezTo>
                <a:cubicBezTo>
                  <a:pt x="193" y="24"/>
                  <a:pt x="193" y="24"/>
                  <a:pt x="193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28" y="40"/>
                </a:moveTo>
                <a:cubicBezTo>
                  <a:pt x="88" y="40"/>
                  <a:pt x="56" y="72"/>
                  <a:pt x="56" y="112"/>
                </a:cubicBezTo>
                <a:cubicBezTo>
                  <a:pt x="56" y="152"/>
                  <a:pt x="88" y="184"/>
                  <a:pt x="128" y="184"/>
                </a:cubicBezTo>
                <a:cubicBezTo>
                  <a:pt x="168" y="184"/>
                  <a:pt x="200" y="152"/>
                  <a:pt x="200" y="112"/>
                </a:cubicBezTo>
                <a:cubicBezTo>
                  <a:pt x="200" y="72"/>
                  <a:pt x="168" y="40"/>
                  <a:pt x="128" y="40"/>
                </a:cubicBezTo>
                <a:moveTo>
                  <a:pt x="128" y="160"/>
                </a:moveTo>
                <a:cubicBezTo>
                  <a:pt x="101" y="160"/>
                  <a:pt x="80" y="139"/>
                  <a:pt x="80" y="112"/>
                </a:cubicBezTo>
                <a:cubicBezTo>
                  <a:pt x="80" y="85"/>
                  <a:pt x="101" y="64"/>
                  <a:pt x="128" y="64"/>
                </a:cubicBezTo>
                <a:cubicBezTo>
                  <a:pt x="155" y="64"/>
                  <a:pt x="176" y="85"/>
                  <a:pt x="176" y="112"/>
                </a:cubicBezTo>
                <a:cubicBezTo>
                  <a:pt x="176" y="139"/>
                  <a:pt x="155" y="160"/>
                  <a:pt x="128" y="1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34" name="Freeform 78">
            <a:extLst>
              <a:ext uri="{FF2B5EF4-FFF2-40B4-BE49-F238E27FC236}">
                <a16:creationId xmlns:a16="http://schemas.microsoft.com/office/drawing/2014/main" id="{3040F16B-DB6D-6A44-8E7E-F6048F71CFC6}"/>
              </a:ext>
            </a:extLst>
          </p:cNvPr>
          <p:cNvSpPr>
            <a:spLocks/>
          </p:cNvSpPr>
          <p:nvPr/>
        </p:nvSpPr>
        <p:spPr bwMode="auto">
          <a:xfrm>
            <a:off x="7666038" y="131763"/>
            <a:ext cx="403225" cy="415925"/>
          </a:xfrm>
          <a:custGeom>
            <a:avLst/>
            <a:gdLst>
              <a:gd name="T0" fmla="*/ 248 w 248"/>
              <a:gd name="T1" fmla="*/ 196 h 256"/>
              <a:gd name="T2" fmla="*/ 204 w 248"/>
              <a:gd name="T3" fmla="*/ 220 h 256"/>
              <a:gd name="T4" fmla="*/ 160 w 248"/>
              <a:gd name="T5" fmla="*/ 196 h 256"/>
              <a:gd name="T6" fmla="*/ 204 w 248"/>
              <a:gd name="T7" fmla="*/ 172 h 256"/>
              <a:gd name="T8" fmla="*/ 224 w 248"/>
              <a:gd name="T9" fmla="*/ 175 h 256"/>
              <a:gd name="T10" fmla="*/ 224 w 248"/>
              <a:gd name="T11" fmla="*/ 152 h 256"/>
              <a:gd name="T12" fmla="*/ 224 w 248"/>
              <a:gd name="T13" fmla="*/ 75 h 256"/>
              <a:gd name="T14" fmla="*/ 88 w 248"/>
              <a:gd name="T15" fmla="*/ 104 h 256"/>
              <a:gd name="T16" fmla="*/ 88 w 248"/>
              <a:gd name="T17" fmla="*/ 232 h 256"/>
              <a:gd name="T18" fmla="*/ 44 w 248"/>
              <a:gd name="T19" fmla="*/ 256 h 256"/>
              <a:gd name="T20" fmla="*/ 0 w 248"/>
              <a:gd name="T21" fmla="*/ 232 h 256"/>
              <a:gd name="T22" fmla="*/ 44 w 248"/>
              <a:gd name="T23" fmla="*/ 208 h 256"/>
              <a:gd name="T24" fmla="*/ 64 w 248"/>
              <a:gd name="T25" fmla="*/ 211 h 256"/>
              <a:gd name="T26" fmla="*/ 64 w 248"/>
              <a:gd name="T27" fmla="*/ 192 h 256"/>
              <a:gd name="T28" fmla="*/ 64 w 248"/>
              <a:gd name="T29" fmla="*/ 48 h 256"/>
              <a:gd name="T30" fmla="*/ 76 w 248"/>
              <a:gd name="T31" fmla="*/ 36 h 256"/>
              <a:gd name="T32" fmla="*/ 236 w 248"/>
              <a:gd name="T33" fmla="*/ 0 h 256"/>
              <a:gd name="T34" fmla="*/ 248 w 248"/>
              <a:gd name="T35" fmla="*/ 12 h 256"/>
              <a:gd name="T36" fmla="*/ 248 w 248"/>
              <a:gd name="T37" fmla="*/ 184 h 256"/>
              <a:gd name="T38" fmla="*/ 248 w 248"/>
              <a:gd name="T39" fmla="*/ 192 h 256"/>
              <a:gd name="T40" fmla="*/ 248 w 248"/>
              <a:gd name="T41" fmla="*/ 196 h 25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48" h="256">
                <a:moveTo>
                  <a:pt x="248" y="196"/>
                </a:moveTo>
                <a:cubicBezTo>
                  <a:pt x="248" y="209"/>
                  <a:pt x="228" y="220"/>
                  <a:pt x="204" y="220"/>
                </a:cubicBezTo>
                <a:cubicBezTo>
                  <a:pt x="180" y="220"/>
                  <a:pt x="160" y="209"/>
                  <a:pt x="160" y="196"/>
                </a:cubicBezTo>
                <a:cubicBezTo>
                  <a:pt x="160" y="183"/>
                  <a:pt x="180" y="172"/>
                  <a:pt x="204" y="172"/>
                </a:cubicBezTo>
                <a:cubicBezTo>
                  <a:pt x="211" y="172"/>
                  <a:pt x="218" y="173"/>
                  <a:pt x="224" y="175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24" y="75"/>
                  <a:pt x="224" y="75"/>
                  <a:pt x="224" y="75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88" y="245"/>
                  <a:pt x="68" y="256"/>
                  <a:pt x="44" y="256"/>
                </a:cubicBezTo>
                <a:cubicBezTo>
                  <a:pt x="20" y="256"/>
                  <a:pt x="0" y="245"/>
                  <a:pt x="0" y="232"/>
                </a:cubicBezTo>
                <a:cubicBezTo>
                  <a:pt x="0" y="219"/>
                  <a:pt x="20" y="208"/>
                  <a:pt x="44" y="208"/>
                </a:cubicBezTo>
                <a:cubicBezTo>
                  <a:pt x="51" y="208"/>
                  <a:pt x="58" y="209"/>
                  <a:pt x="64" y="211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39"/>
                  <a:pt x="76" y="36"/>
                  <a:pt x="76" y="36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84"/>
                  <a:pt x="248" y="184"/>
                  <a:pt x="248" y="184"/>
                </a:cubicBezTo>
                <a:cubicBezTo>
                  <a:pt x="248" y="192"/>
                  <a:pt x="248" y="192"/>
                  <a:pt x="248" y="192"/>
                </a:cubicBezTo>
                <a:lnTo>
                  <a:pt x="248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35" name="Freeform 79">
            <a:extLst>
              <a:ext uri="{FF2B5EF4-FFF2-40B4-BE49-F238E27FC236}">
                <a16:creationId xmlns:a16="http://schemas.microsoft.com/office/drawing/2014/main" id="{794720A8-6EC0-CB49-8241-DDDAAE8C4B7A}"/>
              </a:ext>
            </a:extLst>
          </p:cNvPr>
          <p:cNvSpPr>
            <a:spLocks noEditPoints="1"/>
          </p:cNvSpPr>
          <p:nvPr/>
        </p:nvSpPr>
        <p:spPr bwMode="auto">
          <a:xfrm>
            <a:off x="7008813" y="249238"/>
            <a:ext cx="273050" cy="247650"/>
          </a:xfrm>
          <a:custGeom>
            <a:avLst/>
            <a:gdLst>
              <a:gd name="T0" fmla="*/ 156 w 168"/>
              <a:gd name="T1" fmla="*/ 152 h 152"/>
              <a:gd name="T2" fmla="*/ 144 w 168"/>
              <a:gd name="T3" fmla="*/ 140 h 152"/>
              <a:gd name="T4" fmla="*/ 144 w 168"/>
              <a:gd name="T5" fmla="*/ 12 h 152"/>
              <a:gd name="T6" fmla="*/ 156 w 168"/>
              <a:gd name="T7" fmla="*/ 0 h 152"/>
              <a:gd name="T8" fmla="*/ 168 w 168"/>
              <a:gd name="T9" fmla="*/ 12 h 152"/>
              <a:gd name="T10" fmla="*/ 168 w 168"/>
              <a:gd name="T11" fmla="*/ 140 h 152"/>
              <a:gd name="T12" fmla="*/ 156 w 168"/>
              <a:gd name="T13" fmla="*/ 152 h 152"/>
              <a:gd name="T14" fmla="*/ 108 w 168"/>
              <a:gd name="T15" fmla="*/ 152 h 152"/>
              <a:gd name="T16" fmla="*/ 96 w 168"/>
              <a:gd name="T17" fmla="*/ 140 h 152"/>
              <a:gd name="T18" fmla="*/ 96 w 168"/>
              <a:gd name="T19" fmla="*/ 44 h 152"/>
              <a:gd name="T20" fmla="*/ 108 w 168"/>
              <a:gd name="T21" fmla="*/ 32 h 152"/>
              <a:gd name="T22" fmla="*/ 120 w 168"/>
              <a:gd name="T23" fmla="*/ 44 h 152"/>
              <a:gd name="T24" fmla="*/ 120 w 168"/>
              <a:gd name="T25" fmla="*/ 140 h 152"/>
              <a:gd name="T26" fmla="*/ 108 w 168"/>
              <a:gd name="T27" fmla="*/ 152 h 152"/>
              <a:gd name="T28" fmla="*/ 60 w 168"/>
              <a:gd name="T29" fmla="*/ 152 h 152"/>
              <a:gd name="T30" fmla="*/ 48 w 168"/>
              <a:gd name="T31" fmla="*/ 140 h 152"/>
              <a:gd name="T32" fmla="*/ 48 w 168"/>
              <a:gd name="T33" fmla="*/ 76 h 152"/>
              <a:gd name="T34" fmla="*/ 60 w 168"/>
              <a:gd name="T35" fmla="*/ 64 h 152"/>
              <a:gd name="T36" fmla="*/ 72 w 168"/>
              <a:gd name="T37" fmla="*/ 76 h 152"/>
              <a:gd name="T38" fmla="*/ 72 w 168"/>
              <a:gd name="T39" fmla="*/ 140 h 152"/>
              <a:gd name="T40" fmla="*/ 60 w 168"/>
              <a:gd name="T41" fmla="*/ 152 h 152"/>
              <a:gd name="T42" fmla="*/ 12 w 168"/>
              <a:gd name="T43" fmla="*/ 152 h 152"/>
              <a:gd name="T44" fmla="*/ 0 w 168"/>
              <a:gd name="T45" fmla="*/ 140 h 152"/>
              <a:gd name="T46" fmla="*/ 0 w 168"/>
              <a:gd name="T47" fmla="*/ 108 h 152"/>
              <a:gd name="T48" fmla="*/ 12 w 168"/>
              <a:gd name="T49" fmla="*/ 96 h 152"/>
              <a:gd name="T50" fmla="*/ 24 w 168"/>
              <a:gd name="T51" fmla="*/ 108 h 152"/>
              <a:gd name="T52" fmla="*/ 24 w 168"/>
              <a:gd name="T53" fmla="*/ 140 h 152"/>
              <a:gd name="T54" fmla="*/ 12 w 168"/>
              <a:gd name="T55" fmla="*/ 152 h 15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168" h="152">
                <a:moveTo>
                  <a:pt x="156" y="152"/>
                </a:moveTo>
                <a:cubicBezTo>
                  <a:pt x="149" y="152"/>
                  <a:pt x="144" y="147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5"/>
                  <a:pt x="149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7"/>
                  <a:pt x="163" y="152"/>
                  <a:pt x="156" y="152"/>
                </a:cubicBezTo>
                <a:moveTo>
                  <a:pt x="108" y="152"/>
                </a:moveTo>
                <a:cubicBezTo>
                  <a:pt x="101" y="152"/>
                  <a:pt x="96" y="147"/>
                  <a:pt x="96" y="140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37"/>
                  <a:pt x="101" y="32"/>
                  <a:pt x="108" y="32"/>
                </a:cubicBezTo>
                <a:cubicBezTo>
                  <a:pt x="115" y="32"/>
                  <a:pt x="120" y="37"/>
                  <a:pt x="120" y="4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7"/>
                  <a:pt x="115" y="152"/>
                  <a:pt x="108" y="152"/>
                </a:cubicBezTo>
                <a:moveTo>
                  <a:pt x="60" y="152"/>
                </a:moveTo>
                <a:cubicBezTo>
                  <a:pt x="53" y="152"/>
                  <a:pt x="48" y="147"/>
                  <a:pt x="48" y="140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67" y="64"/>
                  <a:pt x="72" y="69"/>
                  <a:pt x="72" y="76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2" y="147"/>
                  <a:pt x="67" y="152"/>
                  <a:pt x="60" y="152"/>
                </a:cubicBezTo>
                <a:moveTo>
                  <a:pt x="12" y="152"/>
                </a:moveTo>
                <a:cubicBezTo>
                  <a:pt x="5" y="152"/>
                  <a:pt x="0" y="147"/>
                  <a:pt x="0" y="14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7"/>
                  <a:pt x="19" y="152"/>
                  <a:pt x="12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36" name="Freeform 80">
            <a:extLst>
              <a:ext uri="{FF2B5EF4-FFF2-40B4-BE49-F238E27FC236}">
                <a16:creationId xmlns:a16="http://schemas.microsoft.com/office/drawing/2014/main" id="{5A8A933E-D849-8946-9F72-90B83A29D084}"/>
              </a:ext>
            </a:extLst>
          </p:cNvPr>
          <p:cNvSpPr>
            <a:spLocks noEditPoints="1"/>
          </p:cNvSpPr>
          <p:nvPr/>
        </p:nvSpPr>
        <p:spPr bwMode="auto">
          <a:xfrm>
            <a:off x="6208713" y="184150"/>
            <a:ext cx="415925" cy="312738"/>
          </a:xfrm>
          <a:custGeom>
            <a:avLst/>
            <a:gdLst>
              <a:gd name="T0" fmla="*/ 252 w 256"/>
              <a:gd name="T1" fmla="*/ 105 h 192"/>
              <a:gd name="T2" fmla="*/ 252 w 256"/>
              <a:gd name="T3" fmla="*/ 105 h 192"/>
              <a:gd name="T4" fmla="*/ 204 w 256"/>
              <a:gd name="T5" fmla="*/ 153 h 192"/>
              <a:gd name="T6" fmla="*/ 204 w 256"/>
              <a:gd name="T7" fmla="*/ 153 h 192"/>
              <a:gd name="T8" fmla="*/ 196 w 256"/>
              <a:gd name="T9" fmla="*/ 156 h 192"/>
              <a:gd name="T10" fmla="*/ 184 w 256"/>
              <a:gd name="T11" fmla="*/ 144 h 192"/>
              <a:gd name="T12" fmla="*/ 188 w 256"/>
              <a:gd name="T13" fmla="*/ 136 h 192"/>
              <a:gd name="T14" fmla="*/ 188 w 256"/>
              <a:gd name="T15" fmla="*/ 136 h 192"/>
              <a:gd name="T16" fmla="*/ 227 w 256"/>
              <a:gd name="T17" fmla="*/ 96 h 192"/>
              <a:gd name="T18" fmla="*/ 188 w 256"/>
              <a:gd name="T19" fmla="*/ 57 h 192"/>
              <a:gd name="T20" fmla="*/ 188 w 256"/>
              <a:gd name="T21" fmla="*/ 57 h 192"/>
              <a:gd name="T22" fmla="*/ 184 w 256"/>
              <a:gd name="T23" fmla="*/ 48 h 192"/>
              <a:gd name="T24" fmla="*/ 196 w 256"/>
              <a:gd name="T25" fmla="*/ 36 h 192"/>
              <a:gd name="T26" fmla="*/ 205 w 256"/>
              <a:gd name="T27" fmla="*/ 40 h 192"/>
              <a:gd name="T28" fmla="*/ 205 w 256"/>
              <a:gd name="T29" fmla="*/ 40 h 192"/>
              <a:gd name="T30" fmla="*/ 252 w 256"/>
              <a:gd name="T31" fmla="*/ 87 h 192"/>
              <a:gd name="T32" fmla="*/ 256 w 256"/>
              <a:gd name="T33" fmla="*/ 96 h 192"/>
              <a:gd name="T34" fmla="*/ 252 w 256"/>
              <a:gd name="T35" fmla="*/ 105 h 192"/>
              <a:gd name="T36" fmla="*/ 107 w 256"/>
              <a:gd name="T37" fmla="*/ 184 h 192"/>
              <a:gd name="T38" fmla="*/ 96 w 256"/>
              <a:gd name="T39" fmla="*/ 192 h 192"/>
              <a:gd name="T40" fmla="*/ 84 w 256"/>
              <a:gd name="T41" fmla="*/ 180 h 192"/>
              <a:gd name="T42" fmla="*/ 85 w 256"/>
              <a:gd name="T43" fmla="*/ 176 h 192"/>
              <a:gd name="T44" fmla="*/ 149 w 256"/>
              <a:gd name="T45" fmla="*/ 8 h 192"/>
              <a:gd name="T46" fmla="*/ 160 w 256"/>
              <a:gd name="T47" fmla="*/ 0 h 192"/>
              <a:gd name="T48" fmla="*/ 172 w 256"/>
              <a:gd name="T49" fmla="*/ 12 h 192"/>
              <a:gd name="T50" fmla="*/ 171 w 256"/>
              <a:gd name="T51" fmla="*/ 16 h 192"/>
              <a:gd name="T52" fmla="*/ 107 w 256"/>
              <a:gd name="T53" fmla="*/ 184 h 192"/>
              <a:gd name="T54" fmla="*/ 68 w 256"/>
              <a:gd name="T55" fmla="*/ 57 h 192"/>
              <a:gd name="T56" fmla="*/ 29 w 256"/>
              <a:gd name="T57" fmla="*/ 96 h 192"/>
              <a:gd name="T58" fmla="*/ 69 w 256"/>
              <a:gd name="T59" fmla="*/ 136 h 192"/>
              <a:gd name="T60" fmla="*/ 69 w 256"/>
              <a:gd name="T61" fmla="*/ 136 h 192"/>
              <a:gd name="T62" fmla="*/ 72 w 256"/>
              <a:gd name="T63" fmla="*/ 144 h 192"/>
              <a:gd name="T64" fmla="*/ 60 w 256"/>
              <a:gd name="T65" fmla="*/ 156 h 192"/>
              <a:gd name="T66" fmla="*/ 52 w 256"/>
              <a:gd name="T67" fmla="*/ 153 h 192"/>
              <a:gd name="T68" fmla="*/ 52 w 256"/>
              <a:gd name="T69" fmla="*/ 153 h 192"/>
              <a:gd name="T70" fmla="*/ 4 w 256"/>
              <a:gd name="T71" fmla="*/ 105 h 192"/>
              <a:gd name="T72" fmla="*/ 4 w 256"/>
              <a:gd name="T73" fmla="*/ 105 h 192"/>
              <a:gd name="T74" fmla="*/ 0 w 256"/>
              <a:gd name="T75" fmla="*/ 96 h 192"/>
              <a:gd name="T76" fmla="*/ 4 w 256"/>
              <a:gd name="T77" fmla="*/ 87 h 192"/>
              <a:gd name="T78" fmla="*/ 52 w 256"/>
              <a:gd name="T79" fmla="*/ 40 h 192"/>
              <a:gd name="T80" fmla="*/ 52 w 256"/>
              <a:gd name="T81" fmla="*/ 40 h 192"/>
              <a:gd name="T82" fmla="*/ 60 w 256"/>
              <a:gd name="T83" fmla="*/ 36 h 192"/>
              <a:gd name="T84" fmla="*/ 72 w 256"/>
              <a:gd name="T85" fmla="*/ 48 h 192"/>
              <a:gd name="T86" fmla="*/ 68 w 256"/>
              <a:gd name="T87" fmla="*/ 57 h 19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192">
                <a:moveTo>
                  <a:pt x="252" y="105"/>
                </a:moveTo>
                <a:cubicBezTo>
                  <a:pt x="252" y="105"/>
                  <a:pt x="252" y="105"/>
                  <a:pt x="252" y="105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2" y="155"/>
                  <a:pt x="199" y="156"/>
                  <a:pt x="196" y="156"/>
                </a:cubicBezTo>
                <a:cubicBezTo>
                  <a:pt x="189" y="156"/>
                  <a:pt x="184" y="151"/>
                  <a:pt x="184" y="144"/>
                </a:cubicBezTo>
                <a:cubicBezTo>
                  <a:pt x="184" y="141"/>
                  <a:pt x="185" y="138"/>
                  <a:pt x="188" y="136"/>
                </a:cubicBezTo>
                <a:cubicBezTo>
                  <a:pt x="188" y="136"/>
                  <a:pt x="188" y="136"/>
                  <a:pt x="188" y="136"/>
                </a:cubicBezTo>
                <a:cubicBezTo>
                  <a:pt x="227" y="96"/>
                  <a:pt x="227" y="96"/>
                  <a:pt x="227" y="96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5" y="54"/>
                  <a:pt x="184" y="51"/>
                  <a:pt x="184" y="48"/>
                </a:cubicBezTo>
                <a:cubicBezTo>
                  <a:pt x="184" y="41"/>
                  <a:pt x="189" y="36"/>
                  <a:pt x="196" y="36"/>
                </a:cubicBezTo>
                <a:cubicBezTo>
                  <a:pt x="199" y="36"/>
                  <a:pt x="202" y="37"/>
                  <a:pt x="205" y="40"/>
                </a:cubicBezTo>
                <a:cubicBezTo>
                  <a:pt x="205" y="40"/>
                  <a:pt x="205" y="40"/>
                  <a:pt x="205" y="40"/>
                </a:cubicBezTo>
                <a:cubicBezTo>
                  <a:pt x="252" y="87"/>
                  <a:pt x="252" y="87"/>
                  <a:pt x="252" y="87"/>
                </a:cubicBezTo>
                <a:cubicBezTo>
                  <a:pt x="254" y="89"/>
                  <a:pt x="256" y="92"/>
                  <a:pt x="256" y="96"/>
                </a:cubicBezTo>
                <a:cubicBezTo>
                  <a:pt x="256" y="99"/>
                  <a:pt x="255" y="102"/>
                  <a:pt x="252" y="105"/>
                </a:cubicBezTo>
                <a:moveTo>
                  <a:pt x="107" y="184"/>
                </a:moveTo>
                <a:cubicBezTo>
                  <a:pt x="106" y="189"/>
                  <a:pt x="101" y="192"/>
                  <a:pt x="96" y="192"/>
                </a:cubicBezTo>
                <a:cubicBezTo>
                  <a:pt x="89" y="192"/>
                  <a:pt x="84" y="187"/>
                  <a:pt x="84" y="180"/>
                </a:cubicBezTo>
                <a:cubicBezTo>
                  <a:pt x="84" y="178"/>
                  <a:pt x="84" y="177"/>
                  <a:pt x="85" y="176"/>
                </a:cubicBezTo>
                <a:cubicBezTo>
                  <a:pt x="149" y="8"/>
                  <a:pt x="149" y="8"/>
                  <a:pt x="149" y="8"/>
                </a:cubicBezTo>
                <a:cubicBezTo>
                  <a:pt x="150" y="3"/>
                  <a:pt x="155" y="0"/>
                  <a:pt x="160" y="0"/>
                </a:cubicBezTo>
                <a:cubicBezTo>
                  <a:pt x="167" y="0"/>
                  <a:pt x="172" y="5"/>
                  <a:pt x="172" y="12"/>
                </a:cubicBezTo>
                <a:cubicBezTo>
                  <a:pt x="172" y="14"/>
                  <a:pt x="172" y="15"/>
                  <a:pt x="171" y="16"/>
                </a:cubicBezTo>
                <a:lnTo>
                  <a:pt x="107" y="184"/>
                </a:lnTo>
                <a:close/>
                <a:moveTo>
                  <a:pt x="68" y="57"/>
                </a:moveTo>
                <a:cubicBezTo>
                  <a:pt x="29" y="96"/>
                  <a:pt x="29" y="96"/>
                  <a:pt x="29" y="9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71" y="138"/>
                  <a:pt x="72" y="141"/>
                  <a:pt x="72" y="144"/>
                </a:cubicBezTo>
                <a:cubicBezTo>
                  <a:pt x="72" y="151"/>
                  <a:pt x="67" y="156"/>
                  <a:pt x="60" y="156"/>
                </a:cubicBezTo>
                <a:cubicBezTo>
                  <a:pt x="57" y="156"/>
                  <a:pt x="54" y="155"/>
                  <a:pt x="52" y="153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4" y="105"/>
                  <a:pt x="4" y="105"/>
                  <a:pt x="4" y="105"/>
                </a:cubicBezTo>
                <a:cubicBezTo>
                  <a:pt x="4" y="105"/>
                  <a:pt x="4" y="105"/>
                  <a:pt x="4" y="105"/>
                </a:cubicBezTo>
                <a:cubicBezTo>
                  <a:pt x="1" y="102"/>
                  <a:pt x="0" y="99"/>
                  <a:pt x="0" y="96"/>
                </a:cubicBezTo>
                <a:cubicBezTo>
                  <a:pt x="0" y="92"/>
                  <a:pt x="2" y="89"/>
                  <a:pt x="4" y="87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40"/>
                  <a:pt x="52" y="40"/>
                  <a:pt x="52" y="40"/>
                </a:cubicBezTo>
                <a:cubicBezTo>
                  <a:pt x="54" y="37"/>
                  <a:pt x="57" y="36"/>
                  <a:pt x="60" y="36"/>
                </a:cubicBezTo>
                <a:cubicBezTo>
                  <a:pt x="67" y="36"/>
                  <a:pt x="72" y="41"/>
                  <a:pt x="72" y="48"/>
                </a:cubicBezTo>
                <a:cubicBezTo>
                  <a:pt x="72" y="51"/>
                  <a:pt x="71" y="54"/>
                  <a:pt x="68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37" name="Freeform 81">
            <a:extLst>
              <a:ext uri="{FF2B5EF4-FFF2-40B4-BE49-F238E27FC236}">
                <a16:creationId xmlns:a16="http://schemas.microsoft.com/office/drawing/2014/main" id="{5FE65A05-11A0-F946-84A7-201841F750A8}"/>
              </a:ext>
            </a:extLst>
          </p:cNvPr>
          <p:cNvSpPr>
            <a:spLocks noEditPoints="1"/>
          </p:cNvSpPr>
          <p:nvPr/>
        </p:nvSpPr>
        <p:spPr bwMode="auto">
          <a:xfrm>
            <a:off x="5484813" y="136525"/>
            <a:ext cx="404812" cy="406400"/>
          </a:xfrm>
          <a:custGeom>
            <a:avLst/>
            <a:gdLst>
              <a:gd name="T0" fmla="*/ 231 w 249"/>
              <a:gd name="T1" fmla="*/ 86 h 250"/>
              <a:gd name="T2" fmla="*/ 198 w 249"/>
              <a:gd name="T3" fmla="*/ 119 h 250"/>
              <a:gd name="T4" fmla="*/ 152 w 249"/>
              <a:gd name="T5" fmla="*/ 131 h 250"/>
              <a:gd name="T6" fmla="*/ 180 w 249"/>
              <a:gd name="T7" fmla="*/ 103 h 250"/>
              <a:gd name="T8" fmla="*/ 181 w 249"/>
              <a:gd name="T9" fmla="*/ 102 h 250"/>
              <a:gd name="T10" fmla="*/ 214 w 249"/>
              <a:gd name="T11" fmla="*/ 69 h 250"/>
              <a:gd name="T12" fmla="*/ 214 w 249"/>
              <a:gd name="T13" fmla="*/ 35 h 250"/>
              <a:gd name="T14" fmla="*/ 181 w 249"/>
              <a:gd name="T15" fmla="*/ 35 h 250"/>
              <a:gd name="T16" fmla="*/ 147 w 249"/>
              <a:gd name="T17" fmla="*/ 69 h 250"/>
              <a:gd name="T18" fmla="*/ 147 w 249"/>
              <a:gd name="T19" fmla="*/ 69 h 250"/>
              <a:gd name="T20" fmla="*/ 147 w 249"/>
              <a:gd name="T21" fmla="*/ 69 h 250"/>
              <a:gd name="T22" fmla="*/ 119 w 249"/>
              <a:gd name="T23" fmla="*/ 98 h 250"/>
              <a:gd name="T24" fmla="*/ 131 w 249"/>
              <a:gd name="T25" fmla="*/ 52 h 250"/>
              <a:gd name="T26" fmla="*/ 164 w 249"/>
              <a:gd name="T27" fmla="*/ 19 h 250"/>
              <a:gd name="T28" fmla="*/ 231 w 249"/>
              <a:gd name="T29" fmla="*/ 19 h 250"/>
              <a:gd name="T30" fmla="*/ 231 w 249"/>
              <a:gd name="T31" fmla="*/ 86 h 250"/>
              <a:gd name="T32" fmla="*/ 94 w 249"/>
              <a:gd name="T33" fmla="*/ 173 h 250"/>
              <a:gd name="T34" fmla="*/ 94 w 249"/>
              <a:gd name="T35" fmla="*/ 173 h 250"/>
              <a:gd name="T36" fmla="*/ 85 w 249"/>
              <a:gd name="T37" fmla="*/ 177 h 250"/>
              <a:gd name="T38" fmla="*/ 73 w 249"/>
              <a:gd name="T39" fmla="*/ 165 h 250"/>
              <a:gd name="T40" fmla="*/ 77 w 249"/>
              <a:gd name="T41" fmla="*/ 156 h 250"/>
              <a:gd name="T42" fmla="*/ 156 w 249"/>
              <a:gd name="T43" fmla="*/ 77 h 250"/>
              <a:gd name="T44" fmla="*/ 165 w 249"/>
              <a:gd name="T45" fmla="*/ 73 h 250"/>
              <a:gd name="T46" fmla="*/ 177 w 249"/>
              <a:gd name="T47" fmla="*/ 85 h 250"/>
              <a:gd name="T48" fmla="*/ 174 w 249"/>
              <a:gd name="T49" fmla="*/ 93 h 250"/>
              <a:gd name="T50" fmla="*/ 174 w 249"/>
              <a:gd name="T51" fmla="*/ 93 h 250"/>
              <a:gd name="T52" fmla="*/ 94 w 249"/>
              <a:gd name="T53" fmla="*/ 173 h 250"/>
              <a:gd name="T54" fmla="*/ 69 w 249"/>
              <a:gd name="T55" fmla="*/ 147 h 250"/>
              <a:gd name="T56" fmla="*/ 35 w 249"/>
              <a:gd name="T57" fmla="*/ 181 h 250"/>
              <a:gd name="T58" fmla="*/ 35 w 249"/>
              <a:gd name="T59" fmla="*/ 214 h 250"/>
              <a:gd name="T60" fmla="*/ 69 w 249"/>
              <a:gd name="T61" fmla="*/ 214 h 250"/>
              <a:gd name="T62" fmla="*/ 102 w 249"/>
              <a:gd name="T63" fmla="*/ 181 h 250"/>
              <a:gd name="T64" fmla="*/ 103 w 249"/>
              <a:gd name="T65" fmla="*/ 180 h 250"/>
              <a:gd name="T66" fmla="*/ 131 w 249"/>
              <a:gd name="T67" fmla="*/ 152 h 250"/>
              <a:gd name="T68" fmla="*/ 119 w 249"/>
              <a:gd name="T69" fmla="*/ 198 h 250"/>
              <a:gd name="T70" fmla="*/ 86 w 249"/>
              <a:gd name="T71" fmla="*/ 231 h 250"/>
              <a:gd name="T72" fmla="*/ 19 w 249"/>
              <a:gd name="T73" fmla="*/ 231 h 250"/>
              <a:gd name="T74" fmla="*/ 19 w 249"/>
              <a:gd name="T75" fmla="*/ 164 h 250"/>
              <a:gd name="T76" fmla="*/ 52 w 249"/>
              <a:gd name="T77" fmla="*/ 131 h 250"/>
              <a:gd name="T78" fmla="*/ 98 w 249"/>
              <a:gd name="T79" fmla="*/ 118 h 250"/>
              <a:gd name="T80" fmla="*/ 69 w 249"/>
              <a:gd name="T81" fmla="*/ 147 h 250"/>
              <a:gd name="T82" fmla="*/ 69 w 249"/>
              <a:gd name="T83" fmla="*/ 147 h 25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49" h="250">
                <a:moveTo>
                  <a:pt x="231" y="86"/>
                </a:moveTo>
                <a:cubicBezTo>
                  <a:pt x="198" y="119"/>
                  <a:pt x="198" y="119"/>
                  <a:pt x="198" y="119"/>
                </a:cubicBezTo>
                <a:cubicBezTo>
                  <a:pt x="185" y="131"/>
                  <a:pt x="168" y="136"/>
                  <a:pt x="152" y="131"/>
                </a:cubicBezTo>
                <a:cubicBezTo>
                  <a:pt x="180" y="103"/>
                  <a:pt x="180" y="103"/>
                  <a:pt x="180" y="103"/>
                </a:cubicBezTo>
                <a:cubicBezTo>
                  <a:pt x="180" y="103"/>
                  <a:pt x="180" y="103"/>
                  <a:pt x="181" y="102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23" y="60"/>
                  <a:pt x="223" y="45"/>
                  <a:pt x="214" y="35"/>
                </a:cubicBezTo>
                <a:cubicBezTo>
                  <a:pt x="205" y="26"/>
                  <a:pt x="190" y="26"/>
                  <a:pt x="181" y="35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4" y="82"/>
                  <a:pt x="118" y="64"/>
                  <a:pt x="131" y="52"/>
                </a:cubicBezTo>
                <a:cubicBezTo>
                  <a:pt x="164" y="19"/>
                  <a:pt x="164" y="19"/>
                  <a:pt x="164" y="19"/>
                </a:cubicBezTo>
                <a:cubicBezTo>
                  <a:pt x="183" y="0"/>
                  <a:pt x="212" y="0"/>
                  <a:pt x="231" y="19"/>
                </a:cubicBezTo>
                <a:cubicBezTo>
                  <a:pt x="249" y="37"/>
                  <a:pt x="249" y="67"/>
                  <a:pt x="231" y="86"/>
                </a:cubicBezTo>
                <a:moveTo>
                  <a:pt x="94" y="173"/>
                </a:moveTo>
                <a:cubicBezTo>
                  <a:pt x="94" y="173"/>
                  <a:pt x="94" y="173"/>
                  <a:pt x="94" y="173"/>
                </a:cubicBezTo>
                <a:cubicBezTo>
                  <a:pt x="91" y="176"/>
                  <a:pt x="88" y="177"/>
                  <a:pt x="85" y="177"/>
                </a:cubicBezTo>
                <a:cubicBezTo>
                  <a:pt x="78" y="177"/>
                  <a:pt x="73" y="172"/>
                  <a:pt x="73" y="165"/>
                </a:cubicBezTo>
                <a:cubicBezTo>
                  <a:pt x="73" y="162"/>
                  <a:pt x="75" y="158"/>
                  <a:pt x="77" y="156"/>
                </a:cubicBezTo>
                <a:cubicBezTo>
                  <a:pt x="156" y="77"/>
                  <a:pt x="156" y="77"/>
                  <a:pt x="156" y="77"/>
                </a:cubicBezTo>
                <a:cubicBezTo>
                  <a:pt x="158" y="75"/>
                  <a:pt x="162" y="73"/>
                  <a:pt x="165" y="73"/>
                </a:cubicBezTo>
                <a:cubicBezTo>
                  <a:pt x="172" y="73"/>
                  <a:pt x="177" y="78"/>
                  <a:pt x="177" y="85"/>
                </a:cubicBezTo>
                <a:cubicBezTo>
                  <a:pt x="177" y="88"/>
                  <a:pt x="176" y="91"/>
                  <a:pt x="174" y="93"/>
                </a:cubicBezTo>
                <a:cubicBezTo>
                  <a:pt x="174" y="93"/>
                  <a:pt x="174" y="93"/>
                  <a:pt x="174" y="93"/>
                </a:cubicBezTo>
                <a:lnTo>
                  <a:pt x="94" y="173"/>
                </a:lnTo>
                <a:close/>
                <a:moveTo>
                  <a:pt x="69" y="147"/>
                </a:moveTo>
                <a:cubicBezTo>
                  <a:pt x="35" y="181"/>
                  <a:pt x="35" y="181"/>
                  <a:pt x="35" y="181"/>
                </a:cubicBezTo>
                <a:cubicBezTo>
                  <a:pt x="26" y="190"/>
                  <a:pt x="26" y="205"/>
                  <a:pt x="35" y="214"/>
                </a:cubicBezTo>
                <a:cubicBezTo>
                  <a:pt x="45" y="224"/>
                  <a:pt x="60" y="224"/>
                  <a:pt x="69" y="214"/>
                </a:cubicBezTo>
                <a:cubicBezTo>
                  <a:pt x="102" y="181"/>
                  <a:pt x="102" y="181"/>
                  <a:pt x="102" y="181"/>
                </a:cubicBezTo>
                <a:cubicBezTo>
                  <a:pt x="102" y="181"/>
                  <a:pt x="103" y="180"/>
                  <a:pt x="103" y="180"/>
                </a:cubicBezTo>
                <a:cubicBezTo>
                  <a:pt x="131" y="152"/>
                  <a:pt x="131" y="152"/>
                  <a:pt x="131" y="152"/>
                </a:cubicBezTo>
                <a:cubicBezTo>
                  <a:pt x="135" y="168"/>
                  <a:pt x="131" y="185"/>
                  <a:pt x="119" y="198"/>
                </a:cubicBezTo>
                <a:cubicBezTo>
                  <a:pt x="86" y="231"/>
                  <a:pt x="86" y="231"/>
                  <a:pt x="86" y="231"/>
                </a:cubicBezTo>
                <a:cubicBezTo>
                  <a:pt x="67" y="250"/>
                  <a:pt x="37" y="250"/>
                  <a:pt x="19" y="231"/>
                </a:cubicBezTo>
                <a:cubicBezTo>
                  <a:pt x="0" y="213"/>
                  <a:pt x="0" y="183"/>
                  <a:pt x="19" y="164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65" y="118"/>
                  <a:pt x="82" y="114"/>
                  <a:pt x="98" y="118"/>
                </a:cubicBezTo>
                <a:cubicBezTo>
                  <a:pt x="69" y="147"/>
                  <a:pt x="69" y="147"/>
                  <a:pt x="69" y="147"/>
                </a:cubicBezTo>
                <a:cubicBezTo>
                  <a:pt x="69" y="147"/>
                  <a:pt x="69" y="147"/>
                  <a:pt x="69" y="14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38" name="Freeform 82">
            <a:extLst>
              <a:ext uri="{FF2B5EF4-FFF2-40B4-BE49-F238E27FC236}">
                <a16:creationId xmlns:a16="http://schemas.microsoft.com/office/drawing/2014/main" id="{881B0756-1D86-1E4F-9227-611F92A72563}"/>
              </a:ext>
            </a:extLst>
          </p:cNvPr>
          <p:cNvSpPr>
            <a:spLocks noEditPoints="1"/>
          </p:cNvSpPr>
          <p:nvPr/>
        </p:nvSpPr>
        <p:spPr bwMode="auto">
          <a:xfrm>
            <a:off x="4803775" y="150813"/>
            <a:ext cx="312738" cy="377825"/>
          </a:xfrm>
          <a:custGeom>
            <a:avLst/>
            <a:gdLst>
              <a:gd name="T0" fmla="*/ 0 w 192"/>
              <a:gd name="T1" fmla="*/ 36 h 232"/>
              <a:gd name="T2" fmla="*/ 12 w 192"/>
              <a:gd name="T3" fmla="*/ 24 h 232"/>
              <a:gd name="T4" fmla="*/ 72 w 192"/>
              <a:gd name="T5" fmla="*/ 24 h 232"/>
              <a:gd name="T6" fmla="*/ 72 w 192"/>
              <a:gd name="T7" fmla="*/ 12 h 232"/>
              <a:gd name="T8" fmla="*/ 84 w 192"/>
              <a:gd name="T9" fmla="*/ 0 h 232"/>
              <a:gd name="T10" fmla="*/ 108 w 192"/>
              <a:gd name="T11" fmla="*/ 0 h 232"/>
              <a:gd name="T12" fmla="*/ 120 w 192"/>
              <a:gd name="T13" fmla="*/ 12 h 232"/>
              <a:gd name="T14" fmla="*/ 120 w 192"/>
              <a:gd name="T15" fmla="*/ 24 h 232"/>
              <a:gd name="T16" fmla="*/ 180 w 192"/>
              <a:gd name="T17" fmla="*/ 24 h 232"/>
              <a:gd name="T18" fmla="*/ 192 w 192"/>
              <a:gd name="T19" fmla="*/ 36 h 232"/>
              <a:gd name="T20" fmla="*/ 192 w 192"/>
              <a:gd name="T21" fmla="*/ 48 h 232"/>
              <a:gd name="T22" fmla="*/ 0 w 192"/>
              <a:gd name="T23" fmla="*/ 48 h 232"/>
              <a:gd name="T24" fmla="*/ 0 w 192"/>
              <a:gd name="T25" fmla="*/ 36 h 232"/>
              <a:gd name="T26" fmla="*/ 180 w 192"/>
              <a:gd name="T27" fmla="*/ 72 h 232"/>
              <a:gd name="T28" fmla="*/ 180 w 192"/>
              <a:gd name="T29" fmla="*/ 96 h 232"/>
              <a:gd name="T30" fmla="*/ 180 w 192"/>
              <a:gd name="T31" fmla="*/ 220 h 232"/>
              <a:gd name="T32" fmla="*/ 168 w 192"/>
              <a:gd name="T33" fmla="*/ 232 h 232"/>
              <a:gd name="T34" fmla="*/ 24 w 192"/>
              <a:gd name="T35" fmla="*/ 232 h 232"/>
              <a:gd name="T36" fmla="*/ 12 w 192"/>
              <a:gd name="T37" fmla="*/ 220 h 232"/>
              <a:gd name="T38" fmla="*/ 12 w 192"/>
              <a:gd name="T39" fmla="*/ 96 h 232"/>
              <a:gd name="T40" fmla="*/ 12 w 192"/>
              <a:gd name="T41" fmla="*/ 72 h 232"/>
              <a:gd name="T42" fmla="*/ 12 w 192"/>
              <a:gd name="T43" fmla="*/ 60 h 232"/>
              <a:gd name="T44" fmla="*/ 180 w 192"/>
              <a:gd name="T45" fmla="*/ 60 h 232"/>
              <a:gd name="T46" fmla="*/ 180 w 192"/>
              <a:gd name="T47" fmla="*/ 72 h 232"/>
              <a:gd name="T48" fmla="*/ 60 w 192"/>
              <a:gd name="T49" fmla="*/ 96 h 232"/>
              <a:gd name="T50" fmla="*/ 48 w 192"/>
              <a:gd name="T51" fmla="*/ 84 h 232"/>
              <a:gd name="T52" fmla="*/ 36 w 192"/>
              <a:gd name="T53" fmla="*/ 96 h 232"/>
              <a:gd name="T54" fmla="*/ 36 w 192"/>
              <a:gd name="T55" fmla="*/ 196 h 232"/>
              <a:gd name="T56" fmla="*/ 48 w 192"/>
              <a:gd name="T57" fmla="*/ 208 h 232"/>
              <a:gd name="T58" fmla="*/ 60 w 192"/>
              <a:gd name="T59" fmla="*/ 196 h 232"/>
              <a:gd name="T60" fmla="*/ 60 w 192"/>
              <a:gd name="T61" fmla="*/ 96 h 232"/>
              <a:gd name="T62" fmla="*/ 108 w 192"/>
              <a:gd name="T63" fmla="*/ 96 h 232"/>
              <a:gd name="T64" fmla="*/ 96 w 192"/>
              <a:gd name="T65" fmla="*/ 84 h 232"/>
              <a:gd name="T66" fmla="*/ 84 w 192"/>
              <a:gd name="T67" fmla="*/ 96 h 232"/>
              <a:gd name="T68" fmla="*/ 84 w 192"/>
              <a:gd name="T69" fmla="*/ 196 h 232"/>
              <a:gd name="T70" fmla="*/ 96 w 192"/>
              <a:gd name="T71" fmla="*/ 208 h 232"/>
              <a:gd name="T72" fmla="*/ 108 w 192"/>
              <a:gd name="T73" fmla="*/ 196 h 232"/>
              <a:gd name="T74" fmla="*/ 108 w 192"/>
              <a:gd name="T75" fmla="*/ 96 h 232"/>
              <a:gd name="T76" fmla="*/ 156 w 192"/>
              <a:gd name="T77" fmla="*/ 96 h 232"/>
              <a:gd name="T78" fmla="*/ 144 w 192"/>
              <a:gd name="T79" fmla="*/ 84 h 232"/>
              <a:gd name="T80" fmla="*/ 132 w 192"/>
              <a:gd name="T81" fmla="*/ 96 h 232"/>
              <a:gd name="T82" fmla="*/ 132 w 192"/>
              <a:gd name="T83" fmla="*/ 196 h 232"/>
              <a:gd name="T84" fmla="*/ 144 w 192"/>
              <a:gd name="T85" fmla="*/ 208 h 232"/>
              <a:gd name="T86" fmla="*/ 156 w 192"/>
              <a:gd name="T87" fmla="*/ 196 h 232"/>
              <a:gd name="T88" fmla="*/ 156 w 192"/>
              <a:gd name="T89" fmla="*/ 96 h 23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92" h="232">
                <a:moveTo>
                  <a:pt x="0" y="36"/>
                </a:moveTo>
                <a:cubicBezTo>
                  <a:pt x="0" y="29"/>
                  <a:pt x="5" y="24"/>
                  <a:pt x="12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12"/>
                  <a:pt x="72" y="12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15" y="0"/>
                  <a:pt x="120" y="5"/>
                  <a:pt x="120" y="1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80" y="24"/>
                  <a:pt x="180" y="24"/>
                  <a:pt x="180" y="24"/>
                </a:cubicBezTo>
                <a:cubicBezTo>
                  <a:pt x="187" y="24"/>
                  <a:pt x="192" y="29"/>
                  <a:pt x="192" y="36"/>
                </a:cubicBezTo>
                <a:cubicBezTo>
                  <a:pt x="192" y="48"/>
                  <a:pt x="192" y="48"/>
                  <a:pt x="192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0" y="72"/>
                </a:moveTo>
                <a:cubicBezTo>
                  <a:pt x="180" y="96"/>
                  <a:pt x="180" y="96"/>
                  <a:pt x="180" y="96"/>
                </a:cubicBezTo>
                <a:cubicBezTo>
                  <a:pt x="180" y="220"/>
                  <a:pt x="180" y="220"/>
                  <a:pt x="180" y="220"/>
                </a:cubicBezTo>
                <a:cubicBezTo>
                  <a:pt x="180" y="227"/>
                  <a:pt x="175" y="232"/>
                  <a:pt x="168" y="232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7" y="232"/>
                  <a:pt x="12" y="227"/>
                  <a:pt x="12" y="220"/>
                </a:cubicBezTo>
                <a:cubicBezTo>
                  <a:pt x="12" y="96"/>
                  <a:pt x="12" y="96"/>
                  <a:pt x="12" y="96"/>
                </a:cubicBezTo>
                <a:cubicBezTo>
                  <a:pt x="12" y="72"/>
                  <a:pt x="12" y="72"/>
                  <a:pt x="12" y="72"/>
                </a:cubicBezTo>
                <a:cubicBezTo>
                  <a:pt x="12" y="60"/>
                  <a:pt x="12" y="60"/>
                  <a:pt x="12" y="60"/>
                </a:cubicBezTo>
                <a:cubicBezTo>
                  <a:pt x="180" y="60"/>
                  <a:pt x="180" y="60"/>
                  <a:pt x="180" y="60"/>
                </a:cubicBezTo>
                <a:lnTo>
                  <a:pt x="180" y="72"/>
                </a:lnTo>
                <a:close/>
                <a:moveTo>
                  <a:pt x="60" y="96"/>
                </a:moveTo>
                <a:cubicBezTo>
                  <a:pt x="60" y="89"/>
                  <a:pt x="55" y="84"/>
                  <a:pt x="48" y="84"/>
                </a:cubicBezTo>
                <a:cubicBezTo>
                  <a:pt x="41" y="84"/>
                  <a:pt x="36" y="89"/>
                  <a:pt x="36" y="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203"/>
                  <a:pt x="41" y="208"/>
                  <a:pt x="48" y="208"/>
                </a:cubicBezTo>
                <a:cubicBezTo>
                  <a:pt x="55" y="208"/>
                  <a:pt x="60" y="203"/>
                  <a:pt x="60" y="196"/>
                </a:cubicBezTo>
                <a:lnTo>
                  <a:pt x="60" y="96"/>
                </a:lnTo>
                <a:close/>
                <a:moveTo>
                  <a:pt x="108" y="96"/>
                </a:moveTo>
                <a:cubicBezTo>
                  <a:pt x="108" y="89"/>
                  <a:pt x="103" y="84"/>
                  <a:pt x="96" y="84"/>
                </a:cubicBezTo>
                <a:cubicBezTo>
                  <a:pt x="89" y="84"/>
                  <a:pt x="84" y="89"/>
                  <a:pt x="84" y="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4" y="203"/>
                  <a:pt x="89" y="208"/>
                  <a:pt x="96" y="208"/>
                </a:cubicBezTo>
                <a:cubicBezTo>
                  <a:pt x="103" y="208"/>
                  <a:pt x="108" y="203"/>
                  <a:pt x="108" y="196"/>
                </a:cubicBezTo>
                <a:lnTo>
                  <a:pt x="108" y="96"/>
                </a:lnTo>
                <a:close/>
                <a:moveTo>
                  <a:pt x="156" y="96"/>
                </a:moveTo>
                <a:cubicBezTo>
                  <a:pt x="156" y="89"/>
                  <a:pt x="151" y="84"/>
                  <a:pt x="144" y="84"/>
                </a:cubicBezTo>
                <a:cubicBezTo>
                  <a:pt x="137" y="84"/>
                  <a:pt x="132" y="89"/>
                  <a:pt x="132" y="96"/>
                </a:cubicBezTo>
                <a:cubicBezTo>
                  <a:pt x="132" y="196"/>
                  <a:pt x="132" y="196"/>
                  <a:pt x="132" y="196"/>
                </a:cubicBezTo>
                <a:cubicBezTo>
                  <a:pt x="132" y="203"/>
                  <a:pt x="137" y="208"/>
                  <a:pt x="144" y="208"/>
                </a:cubicBezTo>
                <a:cubicBezTo>
                  <a:pt x="151" y="208"/>
                  <a:pt x="156" y="203"/>
                  <a:pt x="156" y="196"/>
                </a:cubicBezTo>
                <a:lnTo>
                  <a:pt x="156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39" name="Freeform 83">
            <a:extLst>
              <a:ext uri="{FF2B5EF4-FFF2-40B4-BE49-F238E27FC236}">
                <a16:creationId xmlns:a16="http://schemas.microsoft.com/office/drawing/2014/main" id="{9D3F276A-0D1F-C74B-B400-B32C4442490C}"/>
              </a:ext>
            </a:extLst>
          </p:cNvPr>
          <p:cNvSpPr>
            <a:spLocks noEditPoints="1"/>
          </p:cNvSpPr>
          <p:nvPr/>
        </p:nvSpPr>
        <p:spPr bwMode="auto">
          <a:xfrm>
            <a:off x="4049713" y="131763"/>
            <a:ext cx="363537" cy="415925"/>
          </a:xfrm>
          <a:custGeom>
            <a:avLst/>
            <a:gdLst>
              <a:gd name="T0" fmla="*/ 212 w 224"/>
              <a:gd name="T1" fmla="*/ 132 h 256"/>
              <a:gd name="T2" fmla="*/ 188 w 224"/>
              <a:gd name="T3" fmla="*/ 132 h 256"/>
              <a:gd name="T4" fmla="*/ 176 w 224"/>
              <a:gd name="T5" fmla="*/ 120 h 256"/>
              <a:gd name="T6" fmla="*/ 176 w 224"/>
              <a:gd name="T7" fmla="*/ 72 h 256"/>
              <a:gd name="T8" fmla="*/ 188 w 224"/>
              <a:gd name="T9" fmla="*/ 60 h 256"/>
              <a:gd name="T10" fmla="*/ 212 w 224"/>
              <a:gd name="T11" fmla="*/ 60 h 256"/>
              <a:gd name="T12" fmla="*/ 224 w 224"/>
              <a:gd name="T13" fmla="*/ 72 h 256"/>
              <a:gd name="T14" fmla="*/ 224 w 224"/>
              <a:gd name="T15" fmla="*/ 120 h 256"/>
              <a:gd name="T16" fmla="*/ 212 w 224"/>
              <a:gd name="T17" fmla="*/ 132 h 256"/>
              <a:gd name="T18" fmla="*/ 188 w 224"/>
              <a:gd name="T19" fmla="*/ 12 h 256"/>
              <a:gd name="T20" fmla="*/ 200 w 224"/>
              <a:gd name="T21" fmla="*/ 0 h 256"/>
              <a:gd name="T22" fmla="*/ 212 w 224"/>
              <a:gd name="T23" fmla="*/ 12 h 256"/>
              <a:gd name="T24" fmla="*/ 212 w 224"/>
              <a:gd name="T25" fmla="*/ 48 h 256"/>
              <a:gd name="T26" fmla="*/ 188 w 224"/>
              <a:gd name="T27" fmla="*/ 48 h 256"/>
              <a:gd name="T28" fmla="*/ 188 w 224"/>
              <a:gd name="T29" fmla="*/ 12 h 256"/>
              <a:gd name="T30" fmla="*/ 124 w 224"/>
              <a:gd name="T31" fmla="*/ 196 h 256"/>
              <a:gd name="T32" fmla="*/ 100 w 224"/>
              <a:gd name="T33" fmla="*/ 196 h 256"/>
              <a:gd name="T34" fmla="*/ 88 w 224"/>
              <a:gd name="T35" fmla="*/ 184 h 256"/>
              <a:gd name="T36" fmla="*/ 88 w 224"/>
              <a:gd name="T37" fmla="*/ 136 h 256"/>
              <a:gd name="T38" fmla="*/ 100 w 224"/>
              <a:gd name="T39" fmla="*/ 124 h 256"/>
              <a:gd name="T40" fmla="*/ 124 w 224"/>
              <a:gd name="T41" fmla="*/ 124 h 256"/>
              <a:gd name="T42" fmla="*/ 136 w 224"/>
              <a:gd name="T43" fmla="*/ 136 h 256"/>
              <a:gd name="T44" fmla="*/ 136 w 224"/>
              <a:gd name="T45" fmla="*/ 184 h 256"/>
              <a:gd name="T46" fmla="*/ 124 w 224"/>
              <a:gd name="T47" fmla="*/ 196 h 256"/>
              <a:gd name="T48" fmla="*/ 100 w 224"/>
              <a:gd name="T49" fmla="*/ 12 h 256"/>
              <a:gd name="T50" fmla="*/ 112 w 224"/>
              <a:gd name="T51" fmla="*/ 0 h 256"/>
              <a:gd name="T52" fmla="*/ 124 w 224"/>
              <a:gd name="T53" fmla="*/ 12 h 256"/>
              <a:gd name="T54" fmla="*/ 124 w 224"/>
              <a:gd name="T55" fmla="*/ 112 h 256"/>
              <a:gd name="T56" fmla="*/ 100 w 224"/>
              <a:gd name="T57" fmla="*/ 112 h 256"/>
              <a:gd name="T58" fmla="*/ 100 w 224"/>
              <a:gd name="T59" fmla="*/ 12 h 256"/>
              <a:gd name="T60" fmla="*/ 36 w 224"/>
              <a:gd name="T61" fmla="*/ 164 h 256"/>
              <a:gd name="T62" fmla="*/ 12 w 224"/>
              <a:gd name="T63" fmla="*/ 164 h 256"/>
              <a:gd name="T64" fmla="*/ 0 w 224"/>
              <a:gd name="T65" fmla="*/ 152 h 256"/>
              <a:gd name="T66" fmla="*/ 0 w 224"/>
              <a:gd name="T67" fmla="*/ 104 h 256"/>
              <a:gd name="T68" fmla="*/ 12 w 224"/>
              <a:gd name="T69" fmla="*/ 92 h 256"/>
              <a:gd name="T70" fmla="*/ 36 w 224"/>
              <a:gd name="T71" fmla="*/ 92 h 256"/>
              <a:gd name="T72" fmla="*/ 48 w 224"/>
              <a:gd name="T73" fmla="*/ 104 h 256"/>
              <a:gd name="T74" fmla="*/ 48 w 224"/>
              <a:gd name="T75" fmla="*/ 152 h 256"/>
              <a:gd name="T76" fmla="*/ 36 w 224"/>
              <a:gd name="T77" fmla="*/ 164 h 256"/>
              <a:gd name="T78" fmla="*/ 12 w 224"/>
              <a:gd name="T79" fmla="*/ 12 h 256"/>
              <a:gd name="T80" fmla="*/ 24 w 224"/>
              <a:gd name="T81" fmla="*/ 0 h 256"/>
              <a:gd name="T82" fmla="*/ 36 w 224"/>
              <a:gd name="T83" fmla="*/ 12 h 256"/>
              <a:gd name="T84" fmla="*/ 36 w 224"/>
              <a:gd name="T85" fmla="*/ 80 h 256"/>
              <a:gd name="T86" fmla="*/ 12 w 224"/>
              <a:gd name="T87" fmla="*/ 80 h 256"/>
              <a:gd name="T88" fmla="*/ 12 w 224"/>
              <a:gd name="T89" fmla="*/ 12 h 256"/>
              <a:gd name="T90" fmla="*/ 36 w 224"/>
              <a:gd name="T91" fmla="*/ 244 h 256"/>
              <a:gd name="T92" fmla="*/ 24 w 224"/>
              <a:gd name="T93" fmla="*/ 256 h 256"/>
              <a:gd name="T94" fmla="*/ 12 w 224"/>
              <a:gd name="T95" fmla="*/ 244 h 256"/>
              <a:gd name="T96" fmla="*/ 12 w 224"/>
              <a:gd name="T97" fmla="*/ 176 h 256"/>
              <a:gd name="T98" fmla="*/ 36 w 224"/>
              <a:gd name="T99" fmla="*/ 176 h 256"/>
              <a:gd name="T100" fmla="*/ 36 w 224"/>
              <a:gd name="T101" fmla="*/ 244 h 256"/>
              <a:gd name="T102" fmla="*/ 124 w 224"/>
              <a:gd name="T103" fmla="*/ 244 h 256"/>
              <a:gd name="T104" fmla="*/ 112 w 224"/>
              <a:gd name="T105" fmla="*/ 256 h 256"/>
              <a:gd name="T106" fmla="*/ 100 w 224"/>
              <a:gd name="T107" fmla="*/ 244 h 256"/>
              <a:gd name="T108" fmla="*/ 100 w 224"/>
              <a:gd name="T109" fmla="*/ 208 h 256"/>
              <a:gd name="T110" fmla="*/ 124 w 224"/>
              <a:gd name="T111" fmla="*/ 208 h 256"/>
              <a:gd name="T112" fmla="*/ 124 w 224"/>
              <a:gd name="T113" fmla="*/ 244 h 256"/>
              <a:gd name="T114" fmla="*/ 212 w 224"/>
              <a:gd name="T115" fmla="*/ 244 h 256"/>
              <a:gd name="T116" fmla="*/ 200 w 224"/>
              <a:gd name="T117" fmla="*/ 256 h 256"/>
              <a:gd name="T118" fmla="*/ 188 w 224"/>
              <a:gd name="T119" fmla="*/ 244 h 256"/>
              <a:gd name="T120" fmla="*/ 188 w 224"/>
              <a:gd name="T121" fmla="*/ 144 h 256"/>
              <a:gd name="T122" fmla="*/ 212 w 224"/>
              <a:gd name="T123" fmla="*/ 144 h 256"/>
              <a:gd name="T124" fmla="*/ 212 w 224"/>
              <a:gd name="T125" fmla="*/ 244 h 25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24" h="256">
                <a:moveTo>
                  <a:pt x="212" y="132"/>
                </a:moveTo>
                <a:cubicBezTo>
                  <a:pt x="188" y="132"/>
                  <a:pt x="188" y="132"/>
                  <a:pt x="188" y="132"/>
                </a:cubicBezTo>
                <a:cubicBezTo>
                  <a:pt x="181" y="132"/>
                  <a:pt x="176" y="127"/>
                  <a:pt x="176" y="12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5"/>
                  <a:pt x="181" y="60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9" y="60"/>
                  <a:pt x="224" y="65"/>
                  <a:pt x="224" y="7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24" y="127"/>
                  <a:pt x="219" y="132"/>
                  <a:pt x="212" y="132"/>
                </a:cubicBezTo>
                <a:moveTo>
                  <a:pt x="188" y="12"/>
                </a:moveTo>
                <a:cubicBezTo>
                  <a:pt x="188" y="5"/>
                  <a:pt x="193" y="0"/>
                  <a:pt x="200" y="0"/>
                </a:cubicBezTo>
                <a:cubicBezTo>
                  <a:pt x="207" y="0"/>
                  <a:pt x="212" y="5"/>
                  <a:pt x="212" y="12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188" y="48"/>
                  <a:pt x="188" y="48"/>
                  <a:pt x="188" y="48"/>
                </a:cubicBezTo>
                <a:lnTo>
                  <a:pt x="188" y="12"/>
                </a:lnTo>
                <a:close/>
                <a:moveTo>
                  <a:pt x="124" y="196"/>
                </a:moveTo>
                <a:cubicBezTo>
                  <a:pt x="100" y="196"/>
                  <a:pt x="100" y="196"/>
                  <a:pt x="100" y="196"/>
                </a:cubicBezTo>
                <a:cubicBezTo>
                  <a:pt x="93" y="196"/>
                  <a:pt x="88" y="191"/>
                  <a:pt x="88" y="184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29"/>
                  <a:pt x="93" y="124"/>
                  <a:pt x="100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31" y="124"/>
                  <a:pt x="136" y="129"/>
                  <a:pt x="136" y="136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91"/>
                  <a:pt x="131" y="196"/>
                  <a:pt x="124" y="196"/>
                </a:cubicBezTo>
                <a:moveTo>
                  <a:pt x="100" y="12"/>
                </a:moveTo>
                <a:cubicBezTo>
                  <a:pt x="100" y="5"/>
                  <a:pt x="105" y="0"/>
                  <a:pt x="112" y="0"/>
                </a:cubicBezTo>
                <a:cubicBezTo>
                  <a:pt x="119" y="0"/>
                  <a:pt x="124" y="5"/>
                  <a:pt x="124" y="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0" y="112"/>
                  <a:pt x="100" y="112"/>
                  <a:pt x="100" y="112"/>
                </a:cubicBezTo>
                <a:lnTo>
                  <a:pt x="100" y="12"/>
                </a:lnTo>
                <a:close/>
                <a:moveTo>
                  <a:pt x="36" y="164"/>
                </a:moveTo>
                <a:cubicBezTo>
                  <a:pt x="12" y="164"/>
                  <a:pt x="12" y="164"/>
                  <a:pt x="12" y="164"/>
                </a:cubicBezTo>
                <a:cubicBezTo>
                  <a:pt x="5" y="164"/>
                  <a:pt x="0" y="159"/>
                  <a:pt x="0" y="15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43" y="92"/>
                  <a:pt x="48" y="97"/>
                  <a:pt x="48" y="10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9"/>
                  <a:pt x="43" y="164"/>
                  <a:pt x="36" y="164"/>
                </a:cubicBezTo>
                <a:moveTo>
                  <a:pt x="12" y="12"/>
                </a:moveTo>
                <a:cubicBezTo>
                  <a:pt x="12" y="5"/>
                  <a:pt x="17" y="0"/>
                  <a:pt x="24" y="0"/>
                </a:cubicBezTo>
                <a:cubicBezTo>
                  <a:pt x="31" y="0"/>
                  <a:pt x="36" y="5"/>
                  <a:pt x="36" y="12"/>
                </a:cubicBezTo>
                <a:cubicBezTo>
                  <a:pt x="36" y="80"/>
                  <a:pt x="36" y="80"/>
                  <a:pt x="36" y="80"/>
                </a:cubicBezTo>
                <a:cubicBezTo>
                  <a:pt x="12" y="80"/>
                  <a:pt x="12" y="80"/>
                  <a:pt x="12" y="80"/>
                </a:cubicBezTo>
                <a:lnTo>
                  <a:pt x="12" y="12"/>
                </a:lnTo>
                <a:close/>
                <a:moveTo>
                  <a:pt x="36" y="244"/>
                </a:moveTo>
                <a:cubicBezTo>
                  <a:pt x="36" y="251"/>
                  <a:pt x="31" y="256"/>
                  <a:pt x="24" y="256"/>
                </a:cubicBezTo>
                <a:cubicBezTo>
                  <a:pt x="17" y="256"/>
                  <a:pt x="12" y="251"/>
                  <a:pt x="12" y="244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36" y="176"/>
                  <a:pt x="36" y="176"/>
                  <a:pt x="36" y="176"/>
                </a:cubicBezTo>
                <a:lnTo>
                  <a:pt x="36" y="244"/>
                </a:lnTo>
                <a:close/>
                <a:moveTo>
                  <a:pt x="124" y="244"/>
                </a:moveTo>
                <a:cubicBezTo>
                  <a:pt x="124" y="251"/>
                  <a:pt x="119" y="256"/>
                  <a:pt x="112" y="256"/>
                </a:cubicBezTo>
                <a:cubicBezTo>
                  <a:pt x="105" y="256"/>
                  <a:pt x="100" y="251"/>
                  <a:pt x="100" y="24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24" y="208"/>
                  <a:pt x="124" y="208"/>
                  <a:pt x="124" y="208"/>
                </a:cubicBezTo>
                <a:lnTo>
                  <a:pt x="124" y="244"/>
                </a:lnTo>
                <a:close/>
                <a:moveTo>
                  <a:pt x="212" y="244"/>
                </a:moveTo>
                <a:cubicBezTo>
                  <a:pt x="212" y="251"/>
                  <a:pt x="207" y="256"/>
                  <a:pt x="200" y="256"/>
                </a:cubicBezTo>
                <a:cubicBezTo>
                  <a:pt x="193" y="256"/>
                  <a:pt x="188" y="251"/>
                  <a:pt x="188" y="244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212" y="144"/>
                  <a:pt x="212" y="144"/>
                  <a:pt x="212" y="144"/>
                </a:cubicBezTo>
                <a:lnTo>
                  <a:pt x="212" y="2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40" name="Freeform 84">
            <a:extLst>
              <a:ext uri="{FF2B5EF4-FFF2-40B4-BE49-F238E27FC236}">
                <a16:creationId xmlns:a16="http://schemas.microsoft.com/office/drawing/2014/main" id="{C6DB8DA4-080D-4D41-8C81-EB0DDD062DC6}"/>
              </a:ext>
            </a:extLst>
          </p:cNvPr>
          <p:cNvSpPr>
            <a:spLocks noEditPoints="1"/>
          </p:cNvSpPr>
          <p:nvPr/>
        </p:nvSpPr>
        <p:spPr bwMode="auto">
          <a:xfrm>
            <a:off x="3463925" y="177800"/>
            <a:ext cx="77788" cy="325438"/>
          </a:xfrm>
          <a:custGeom>
            <a:avLst/>
            <a:gdLst>
              <a:gd name="T0" fmla="*/ 0 w 48"/>
              <a:gd name="T1" fmla="*/ 176 h 200"/>
              <a:gd name="T2" fmla="*/ 24 w 48"/>
              <a:gd name="T3" fmla="*/ 152 h 200"/>
              <a:gd name="T4" fmla="*/ 48 w 48"/>
              <a:gd name="T5" fmla="*/ 176 h 200"/>
              <a:gd name="T6" fmla="*/ 24 w 48"/>
              <a:gd name="T7" fmla="*/ 200 h 200"/>
              <a:gd name="T8" fmla="*/ 0 w 48"/>
              <a:gd name="T9" fmla="*/ 176 h 200"/>
              <a:gd name="T10" fmla="*/ 0 w 48"/>
              <a:gd name="T11" fmla="*/ 100 h 200"/>
              <a:gd name="T12" fmla="*/ 24 w 48"/>
              <a:gd name="T13" fmla="*/ 76 h 200"/>
              <a:gd name="T14" fmla="*/ 48 w 48"/>
              <a:gd name="T15" fmla="*/ 100 h 200"/>
              <a:gd name="T16" fmla="*/ 24 w 48"/>
              <a:gd name="T17" fmla="*/ 124 h 200"/>
              <a:gd name="T18" fmla="*/ 0 w 48"/>
              <a:gd name="T19" fmla="*/ 100 h 200"/>
              <a:gd name="T20" fmla="*/ 0 w 48"/>
              <a:gd name="T21" fmla="*/ 24 h 200"/>
              <a:gd name="T22" fmla="*/ 24 w 48"/>
              <a:gd name="T23" fmla="*/ 0 h 200"/>
              <a:gd name="T24" fmla="*/ 48 w 48"/>
              <a:gd name="T25" fmla="*/ 24 h 200"/>
              <a:gd name="T26" fmla="*/ 24 w 48"/>
              <a:gd name="T27" fmla="*/ 48 h 200"/>
              <a:gd name="T28" fmla="*/ 0 w 48"/>
              <a:gd name="T29" fmla="*/ 24 h 20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8" h="200">
                <a:moveTo>
                  <a:pt x="0" y="176"/>
                </a:moveTo>
                <a:cubicBezTo>
                  <a:pt x="0" y="163"/>
                  <a:pt x="11" y="152"/>
                  <a:pt x="24" y="152"/>
                </a:cubicBezTo>
                <a:cubicBezTo>
                  <a:pt x="37" y="152"/>
                  <a:pt x="48" y="163"/>
                  <a:pt x="48" y="176"/>
                </a:cubicBezTo>
                <a:cubicBezTo>
                  <a:pt x="48" y="189"/>
                  <a:pt x="37" y="200"/>
                  <a:pt x="24" y="200"/>
                </a:cubicBezTo>
                <a:cubicBezTo>
                  <a:pt x="11" y="200"/>
                  <a:pt x="0" y="189"/>
                  <a:pt x="0" y="176"/>
                </a:cubicBezTo>
                <a:moveTo>
                  <a:pt x="0" y="100"/>
                </a:moveTo>
                <a:cubicBezTo>
                  <a:pt x="0" y="87"/>
                  <a:pt x="11" y="76"/>
                  <a:pt x="24" y="76"/>
                </a:cubicBezTo>
                <a:cubicBezTo>
                  <a:pt x="37" y="76"/>
                  <a:pt x="48" y="87"/>
                  <a:pt x="48" y="100"/>
                </a:cubicBezTo>
                <a:cubicBezTo>
                  <a:pt x="48" y="113"/>
                  <a:pt x="37" y="124"/>
                  <a:pt x="24" y="124"/>
                </a:cubicBezTo>
                <a:cubicBezTo>
                  <a:pt x="11" y="124"/>
                  <a:pt x="0" y="113"/>
                  <a:pt x="0" y="100"/>
                </a:cubicBezTo>
                <a:moveTo>
                  <a:pt x="0" y="24"/>
                </a:move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  <a:cubicBezTo>
                  <a:pt x="11" y="48"/>
                  <a:pt x="0" y="37"/>
                  <a:pt x="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41" name="Freeform 85">
            <a:extLst>
              <a:ext uri="{FF2B5EF4-FFF2-40B4-BE49-F238E27FC236}">
                <a16:creationId xmlns:a16="http://schemas.microsoft.com/office/drawing/2014/main" id="{31C58CEC-356B-A84F-B4DB-4BCD5E9EF27D}"/>
              </a:ext>
            </a:extLst>
          </p:cNvPr>
          <p:cNvSpPr>
            <a:spLocks noEditPoints="1"/>
          </p:cNvSpPr>
          <p:nvPr/>
        </p:nvSpPr>
        <p:spPr bwMode="auto">
          <a:xfrm>
            <a:off x="2566988" y="163513"/>
            <a:ext cx="415925" cy="352425"/>
          </a:xfrm>
          <a:custGeom>
            <a:avLst/>
            <a:gdLst>
              <a:gd name="T0" fmla="*/ 244 w 256"/>
              <a:gd name="T1" fmla="*/ 24 h 216"/>
              <a:gd name="T2" fmla="*/ 12 w 256"/>
              <a:gd name="T3" fmla="*/ 24 h 216"/>
              <a:gd name="T4" fmla="*/ 0 w 256"/>
              <a:gd name="T5" fmla="*/ 12 h 216"/>
              <a:gd name="T6" fmla="*/ 12 w 256"/>
              <a:gd name="T7" fmla="*/ 0 h 216"/>
              <a:gd name="T8" fmla="*/ 244 w 256"/>
              <a:gd name="T9" fmla="*/ 0 h 216"/>
              <a:gd name="T10" fmla="*/ 256 w 256"/>
              <a:gd name="T11" fmla="*/ 12 h 216"/>
              <a:gd name="T12" fmla="*/ 244 w 256"/>
              <a:gd name="T13" fmla="*/ 24 h 216"/>
              <a:gd name="T14" fmla="*/ 84 w 256"/>
              <a:gd name="T15" fmla="*/ 88 h 216"/>
              <a:gd name="T16" fmla="*/ 84 w 256"/>
              <a:gd name="T17" fmla="*/ 88 h 216"/>
              <a:gd name="T18" fmla="*/ 60 w 256"/>
              <a:gd name="T19" fmla="*/ 88 h 216"/>
              <a:gd name="T20" fmla="*/ 48 w 256"/>
              <a:gd name="T21" fmla="*/ 76 h 216"/>
              <a:gd name="T22" fmla="*/ 60 w 256"/>
              <a:gd name="T23" fmla="*/ 64 h 216"/>
              <a:gd name="T24" fmla="*/ 112 w 256"/>
              <a:gd name="T25" fmla="*/ 64 h 216"/>
              <a:gd name="T26" fmla="*/ 124 w 256"/>
              <a:gd name="T27" fmla="*/ 64 h 216"/>
              <a:gd name="T28" fmla="*/ 176 w 256"/>
              <a:gd name="T29" fmla="*/ 64 h 216"/>
              <a:gd name="T30" fmla="*/ 244 w 256"/>
              <a:gd name="T31" fmla="*/ 64 h 216"/>
              <a:gd name="T32" fmla="*/ 256 w 256"/>
              <a:gd name="T33" fmla="*/ 76 h 216"/>
              <a:gd name="T34" fmla="*/ 244 w 256"/>
              <a:gd name="T35" fmla="*/ 88 h 216"/>
              <a:gd name="T36" fmla="*/ 176 w 256"/>
              <a:gd name="T37" fmla="*/ 88 h 216"/>
              <a:gd name="T38" fmla="*/ 84 w 256"/>
              <a:gd name="T39" fmla="*/ 88 h 216"/>
              <a:gd name="T40" fmla="*/ 12 w 256"/>
              <a:gd name="T41" fmla="*/ 128 h 216"/>
              <a:gd name="T42" fmla="*/ 244 w 256"/>
              <a:gd name="T43" fmla="*/ 128 h 216"/>
              <a:gd name="T44" fmla="*/ 256 w 256"/>
              <a:gd name="T45" fmla="*/ 140 h 216"/>
              <a:gd name="T46" fmla="*/ 244 w 256"/>
              <a:gd name="T47" fmla="*/ 152 h 216"/>
              <a:gd name="T48" fmla="*/ 12 w 256"/>
              <a:gd name="T49" fmla="*/ 152 h 216"/>
              <a:gd name="T50" fmla="*/ 0 w 256"/>
              <a:gd name="T51" fmla="*/ 140 h 216"/>
              <a:gd name="T52" fmla="*/ 12 w 256"/>
              <a:gd name="T53" fmla="*/ 128 h 216"/>
              <a:gd name="T54" fmla="*/ 84 w 256"/>
              <a:gd name="T55" fmla="*/ 192 h 216"/>
              <a:gd name="T56" fmla="*/ 124 w 256"/>
              <a:gd name="T57" fmla="*/ 192 h 216"/>
              <a:gd name="T58" fmla="*/ 176 w 256"/>
              <a:gd name="T59" fmla="*/ 192 h 216"/>
              <a:gd name="T60" fmla="*/ 244 w 256"/>
              <a:gd name="T61" fmla="*/ 192 h 216"/>
              <a:gd name="T62" fmla="*/ 256 w 256"/>
              <a:gd name="T63" fmla="*/ 204 h 216"/>
              <a:gd name="T64" fmla="*/ 244 w 256"/>
              <a:gd name="T65" fmla="*/ 216 h 216"/>
              <a:gd name="T66" fmla="*/ 124 w 256"/>
              <a:gd name="T67" fmla="*/ 216 h 216"/>
              <a:gd name="T68" fmla="*/ 84 w 256"/>
              <a:gd name="T69" fmla="*/ 216 h 216"/>
              <a:gd name="T70" fmla="*/ 72 w 256"/>
              <a:gd name="T71" fmla="*/ 204 h 216"/>
              <a:gd name="T72" fmla="*/ 84 w 256"/>
              <a:gd name="T73" fmla="*/ 192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8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cubicBezTo>
                  <a:pt x="176" y="88"/>
                  <a:pt x="176" y="88"/>
                  <a:pt x="176" y="88"/>
                </a:cubicBezTo>
                <a:lnTo>
                  <a:pt x="84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24" y="192"/>
                  <a:pt x="124" y="192"/>
                  <a:pt x="124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42" name="Freeform 86">
            <a:extLst>
              <a:ext uri="{FF2B5EF4-FFF2-40B4-BE49-F238E27FC236}">
                <a16:creationId xmlns:a16="http://schemas.microsoft.com/office/drawing/2014/main" id="{F8107CDB-2785-0341-A0BD-236539587D3E}"/>
              </a:ext>
            </a:extLst>
          </p:cNvPr>
          <p:cNvSpPr>
            <a:spLocks noEditPoints="1"/>
          </p:cNvSpPr>
          <p:nvPr/>
        </p:nvSpPr>
        <p:spPr bwMode="auto">
          <a:xfrm>
            <a:off x="1838325" y="163513"/>
            <a:ext cx="415925" cy="352425"/>
          </a:xfrm>
          <a:custGeom>
            <a:avLst/>
            <a:gdLst>
              <a:gd name="T0" fmla="*/ 244 w 256"/>
              <a:gd name="T1" fmla="*/ 24 h 216"/>
              <a:gd name="T2" fmla="*/ 12 w 256"/>
              <a:gd name="T3" fmla="*/ 24 h 216"/>
              <a:gd name="T4" fmla="*/ 0 w 256"/>
              <a:gd name="T5" fmla="*/ 12 h 216"/>
              <a:gd name="T6" fmla="*/ 12 w 256"/>
              <a:gd name="T7" fmla="*/ 0 h 216"/>
              <a:gd name="T8" fmla="*/ 244 w 256"/>
              <a:gd name="T9" fmla="*/ 0 h 216"/>
              <a:gd name="T10" fmla="*/ 256 w 256"/>
              <a:gd name="T11" fmla="*/ 12 h 216"/>
              <a:gd name="T12" fmla="*/ 244 w 256"/>
              <a:gd name="T13" fmla="*/ 24 h 216"/>
              <a:gd name="T14" fmla="*/ 172 w 256"/>
              <a:gd name="T15" fmla="*/ 88 h 216"/>
              <a:gd name="T16" fmla="*/ 172 w 256"/>
              <a:gd name="T17" fmla="*/ 88 h 216"/>
              <a:gd name="T18" fmla="*/ 152 w 256"/>
              <a:gd name="T19" fmla="*/ 88 h 216"/>
              <a:gd name="T20" fmla="*/ 104 w 256"/>
              <a:gd name="T21" fmla="*/ 88 h 216"/>
              <a:gd name="T22" fmla="*/ 84 w 256"/>
              <a:gd name="T23" fmla="*/ 88 h 216"/>
              <a:gd name="T24" fmla="*/ 84 w 256"/>
              <a:gd name="T25" fmla="*/ 88 h 216"/>
              <a:gd name="T26" fmla="*/ 60 w 256"/>
              <a:gd name="T27" fmla="*/ 88 h 216"/>
              <a:gd name="T28" fmla="*/ 48 w 256"/>
              <a:gd name="T29" fmla="*/ 76 h 216"/>
              <a:gd name="T30" fmla="*/ 60 w 256"/>
              <a:gd name="T31" fmla="*/ 64 h 216"/>
              <a:gd name="T32" fmla="*/ 196 w 256"/>
              <a:gd name="T33" fmla="*/ 64 h 216"/>
              <a:gd name="T34" fmla="*/ 208 w 256"/>
              <a:gd name="T35" fmla="*/ 76 h 216"/>
              <a:gd name="T36" fmla="*/ 196 w 256"/>
              <a:gd name="T37" fmla="*/ 88 h 216"/>
              <a:gd name="T38" fmla="*/ 172 w 256"/>
              <a:gd name="T39" fmla="*/ 88 h 216"/>
              <a:gd name="T40" fmla="*/ 12 w 256"/>
              <a:gd name="T41" fmla="*/ 128 h 216"/>
              <a:gd name="T42" fmla="*/ 244 w 256"/>
              <a:gd name="T43" fmla="*/ 128 h 216"/>
              <a:gd name="T44" fmla="*/ 256 w 256"/>
              <a:gd name="T45" fmla="*/ 140 h 216"/>
              <a:gd name="T46" fmla="*/ 244 w 256"/>
              <a:gd name="T47" fmla="*/ 152 h 216"/>
              <a:gd name="T48" fmla="*/ 12 w 256"/>
              <a:gd name="T49" fmla="*/ 152 h 216"/>
              <a:gd name="T50" fmla="*/ 0 w 256"/>
              <a:gd name="T51" fmla="*/ 140 h 216"/>
              <a:gd name="T52" fmla="*/ 12 w 256"/>
              <a:gd name="T53" fmla="*/ 128 h 216"/>
              <a:gd name="T54" fmla="*/ 84 w 256"/>
              <a:gd name="T55" fmla="*/ 192 h 216"/>
              <a:gd name="T56" fmla="*/ 108 w 256"/>
              <a:gd name="T57" fmla="*/ 192 h 216"/>
              <a:gd name="T58" fmla="*/ 124 w 256"/>
              <a:gd name="T59" fmla="*/ 192 h 216"/>
              <a:gd name="T60" fmla="*/ 132 w 256"/>
              <a:gd name="T61" fmla="*/ 192 h 216"/>
              <a:gd name="T62" fmla="*/ 152 w 256"/>
              <a:gd name="T63" fmla="*/ 192 h 216"/>
              <a:gd name="T64" fmla="*/ 172 w 256"/>
              <a:gd name="T65" fmla="*/ 192 h 216"/>
              <a:gd name="T66" fmla="*/ 184 w 256"/>
              <a:gd name="T67" fmla="*/ 204 h 216"/>
              <a:gd name="T68" fmla="*/ 172 w 256"/>
              <a:gd name="T69" fmla="*/ 216 h 216"/>
              <a:gd name="T70" fmla="*/ 152 w 256"/>
              <a:gd name="T71" fmla="*/ 216 h 216"/>
              <a:gd name="T72" fmla="*/ 132 w 256"/>
              <a:gd name="T73" fmla="*/ 216 h 216"/>
              <a:gd name="T74" fmla="*/ 124 w 256"/>
              <a:gd name="T75" fmla="*/ 216 h 216"/>
              <a:gd name="T76" fmla="*/ 108 w 256"/>
              <a:gd name="T77" fmla="*/ 216 h 216"/>
              <a:gd name="T78" fmla="*/ 84 w 256"/>
              <a:gd name="T79" fmla="*/ 216 h 216"/>
              <a:gd name="T80" fmla="*/ 72 w 256"/>
              <a:gd name="T81" fmla="*/ 204 h 216"/>
              <a:gd name="T82" fmla="*/ 84 w 256"/>
              <a:gd name="T83" fmla="*/ 192 h 21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72" y="88"/>
                </a:moveTo>
                <a:cubicBezTo>
                  <a:pt x="172" y="88"/>
                  <a:pt x="172" y="88"/>
                  <a:pt x="172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lnTo>
                  <a:pt x="172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08" y="192"/>
                  <a:pt x="108" y="192"/>
                  <a:pt x="108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108" y="216"/>
                  <a:pt x="108" y="216"/>
                  <a:pt x="108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43" name="Freeform 87">
            <a:extLst>
              <a:ext uri="{FF2B5EF4-FFF2-40B4-BE49-F238E27FC236}">
                <a16:creationId xmlns:a16="http://schemas.microsoft.com/office/drawing/2014/main" id="{B113AA38-6C97-2747-AC64-0B7310C2CD43}"/>
              </a:ext>
            </a:extLst>
          </p:cNvPr>
          <p:cNvSpPr>
            <a:spLocks noEditPoints="1"/>
          </p:cNvSpPr>
          <p:nvPr/>
        </p:nvSpPr>
        <p:spPr bwMode="auto">
          <a:xfrm>
            <a:off x="1109663" y="163513"/>
            <a:ext cx="415925" cy="352425"/>
          </a:xfrm>
          <a:custGeom>
            <a:avLst/>
            <a:gdLst>
              <a:gd name="T0" fmla="*/ 244 w 256"/>
              <a:gd name="T1" fmla="*/ 24 h 216"/>
              <a:gd name="T2" fmla="*/ 12 w 256"/>
              <a:gd name="T3" fmla="*/ 24 h 216"/>
              <a:gd name="T4" fmla="*/ 0 w 256"/>
              <a:gd name="T5" fmla="*/ 12 h 216"/>
              <a:gd name="T6" fmla="*/ 12 w 256"/>
              <a:gd name="T7" fmla="*/ 0 h 216"/>
              <a:gd name="T8" fmla="*/ 244 w 256"/>
              <a:gd name="T9" fmla="*/ 0 h 216"/>
              <a:gd name="T10" fmla="*/ 256 w 256"/>
              <a:gd name="T11" fmla="*/ 12 h 216"/>
              <a:gd name="T12" fmla="*/ 244 w 256"/>
              <a:gd name="T13" fmla="*/ 24 h 216"/>
              <a:gd name="T14" fmla="*/ 12 w 256"/>
              <a:gd name="T15" fmla="*/ 64 h 216"/>
              <a:gd name="T16" fmla="*/ 80 w 256"/>
              <a:gd name="T17" fmla="*/ 64 h 216"/>
              <a:gd name="T18" fmla="*/ 132 w 256"/>
              <a:gd name="T19" fmla="*/ 64 h 216"/>
              <a:gd name="T20" fmla="*/ 144 w 256"/>
              <a:gd name="T21" fmla="*/ 64 h 216"/>
              <a:gd name="T22" fmla="*/ 196 w 256"/>
              <a:gd name="T23" fmla="*/ 64 h 216"/>
              <a:gd name="T24" fmla="*/ 208 w 256"/>
              <a:gd name="T25" fmla="*/ 76 h 216"/>
              <a:gd name="T26" fmla="*/ 196 w 256"/>
              <a:gd name="T27" fmla="*/ 88 h 216"/>
              <a:gd name="T28" fmla="*/ 172 w 256"/>
              <a:gd name="T29" fmla="*/ 88 h 216"/>
              <a:gd name="T30" fmla="*/ 172 w 256"/>
              <a:gd name="T31" fmla="*/ 88 h 216"/>
              <a:gd name="T32" fmla="*/ 80 w 256"/>
              <a:gd name="T33" fmla="*/ 88 h 216"/>
              <a:gd name="T34" fmla="*/ 12 w 256"/>
              <a:gd name="T35" fmla="*/ 88 h 216"/>
              <a:gd name="T36" fmla="*/ 0 w 256"/>
              <a:gd name="T37" fmla="*/ 76 h 216"/>
              <a:gd name="T38" fmla="*/ 12 w 256"/>
              <a:gd name="T39" fmla="*/ 64 h 216"/>
              <a:gd name="T40" fmla="*/ 12 w 256"/>
              <a:gd name="T41" fmla="*/ 128 h 216"/>
              <a:gd name="T42" fmla="*/ 244 w 256"/>
              <a:gd name="T43" fmla="*/ 128 h 216"/>
              <a:gd name="T44" fmla="*/ 256 w 256"/>
              <a:gd name="T45" fmla="*/ 140 h 216"/>
              <a:gd name="T46" fmla="*/ 244 w 256"/>
              <a:gd name="T47" fmla="*/ 152 h 216"/>
              <a:gd name="T48" fmla="*/ 12 w 256"/>
              <a:gd name="T49" fmla="*/ 152 h 216"/>
              <a:gd name="T50" fmla="*/ 0 w 256"/>
              <a:gd name="T51" fmla="*/ 140 h 216"/>
              <a:gd name="T52" fmla="*/ 12 w 256"/>
              <a:gd name="T53" fmla="*/ 128 h 216"/>
              <a:gd name="T54" fmla="*/ 12 w 256"/>
              <a:gd name="T55" fmla="*/ 192 h 216"/>
              <a:gd name="T56" fmla="*/ 80 w 256"/>
              <a:gd name="T57" fmla="*/ 192 h 216"/>
              <a:gd name="T58" fmla="*/ 132 w 256"/>
              <a:gd name="T59" fmla="*/ 192 h 216"/>
              <a:gd name="T60" fmla="*/ 172 w 256"/>
              <a:gd name="T61" fmla="*/ 192 h 216"/>
              <a:gd name="T62" fmla="*/ 184 w 256"/>
              <a:gd name="T63" fmla="*/ 204 h 216"/>
              <a:gd name="T64" fmla="*/ 172 w 256"/>
              <a:gd name="T65" fmla="*/ 216 h 216"/>
              <a:gd name="T66" fmla="*/ 132 w 256"/>
              <a:gd name="T67" fmla="*/ 216 h 216"/>
              <a:gd name="T68" fmla="*/ 12 w 256"/>
              <a:gd name="T69" fmla="*/ 216 h 216"/>
              <a:gd name="T70" fmla="*/ 0 w 256"/>
              <a:gd name="T71" fmla="*/ 204 h 216"/>
              <a:gd name="T72" fmla="*/ 12 w 256"/>
              <a:gd name="T73" fmla="*/ 192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12" y="192"/>
                </a:moveTo>
                <a:cubicBezTo>
                  <a:pt x="80" y="192"/>
                  <a:pt x="80" y="192"/>
                  <a:pt x="80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5444" name="Freeform 88">
            <a:extLst>
              <a:ext uri="{FF2B5EF4-FFF2-40B4-BE49-F238E27FC236}">
                <a16:creationId xmlns:a16="http://schemas.microsoft.com/office/drawing/2014/main" id="{54E68714-95D9-F745-8ACA-A46F13E070AE}"/>
              </a:ext>
            </a:extLst>
          </p:cNvPr>
          <p:cNvSpPr>
            <a:spLocks noEditPoints="1"/>
          </p:cNvSpPr>
          <p:nvPr/>
        </p:nvSpPr>
        <p:spPr bwMode="auto">
          <a:xfrm>
            <a:off x="381000" y="163513"/>
            <a:ext cx="415925" cy="352425"/>
          </a:xfrm>
          <a:custGeom>
            <a:avLst/>
            <a:gdLst>
              <a:gd name="T0" fmla="*/ 244 w 256"/>
              <a:gd name="T1" fmla="*/ 152 h 216"/>
              <a:gd name="T2" fmla="*/ 12 w 256"/>
              <a:gd name="T3" fmla="*/ 152 h 216"/>
              <a:gd name="T4" fmla="*/ 0 w 256"/>
              <a:gd name="T5" fmla="*/ 140 h 216"/>
              <a:gd name="T6" fmla="*/ 12 w 256"/>
              <a:gd name="T7" fmla="*/ 128 h 216"/>
              <a:gd name="T8" fmla="*/ 244 w 256"/>
              <a:gd name="T9" fmla="*/ 128 h 216"/>
              <a:gd name="T10" fmla="*/ 256 w 256"/>
              <a:gd name="T11" fmla="*/ 140 h 216"/>
              <a:gd name="T12" fmla="*/ 244 w 256"/>
              <a:gd name="T13" fmla="*/ 152 h 216"/>
              <a:gd name="T14" fmla="*/ 244 w 256"/>
              <a:gd name="T15" fmla="*/ 88 h 216"/>
              <a:gd name="T16" fmla="*/ 12 w 256"/>
              <a:gd name="T17" fmla="*/ 88 h 216"/>
              <a:gd name="T18" fmla="*/ 0 w 256"/>
              <a:gd name="T19" fmla="*/ 76 h 216"/>
              <a:gd name="T20" fmla="*/ 12 w 256"/>
              <a:gd name="T21" fmla="*/ 64 h 216"/>
              <a:gd name="T22" fmla="*/ 244 w 256"/>
              <a:gd name="T23" fmla="*/ 64 h 216"/>
              <a:gd name="T24" fmla="*/ 256 w 256"/>
              <a:gd name="T25" fmla="*/ 76 h 216"/>
              <a:gd name="T26" fmla="*/ 244 w 256"/>
              <a:gd name="T27" fmla="*/ 88 h 216"/>
              <a:gd name="T28" fmla="*/ 244 w 256"/>
              <a:gd name="T29" fmla="*/ 24 h 216"/>
              <a:gd name="T30" fmla="*/ 12 w 256"/>
              <a:gd name="T31" fmla="*/ 24 h 216"/>
              <a:gd name="T32" fmla="*/ 0 w 256"/>
              <a:gd name="T33" fmla="*/ 12 h 216"/>
              <a:gd name="T34" fmla="*/ 12 w 256"/>
              <a:gd name="T35" fmla="*/ 0 h 216"/>
              <a:gd name="T36" fmla="*/ 244 w 256"/>
              <a:gd name="T37" fmla="*/ 0 h 216"/>
              <a:gd name="T38" fmla="*/ 256 w 256"/>
              <a:gd name="T39" fmla="*/ 12 h 216"/>
              <a:gd name="T40" fmla="*/ 244 w 256"/>
              <a:gd name="T41" fmla="*/ 24 h 216"/>
              <a:gd name="T42" fmla="*/ 12 w 256"/>
              <a:gd name="T43" fmla="*/ 192 h 216"/>
              <a:gd name="T44" fmla="*/ 244 w 256"/>
              <a:gd name="T45" fmla="*/ 192 h 216"/>
              <a:gd name="T46" fmla="*/ 256 w 256"/>
              <a:gd name="T47" fmla="*/ 204 h 216"/>
              <a:gd name="T48" fmla="*/ 244 w 256"/>
              <a:gd name="T49" fmla="*/ 216 h 216"/>
              <a:gd name="T50" fmla="*/ 12 w 256"/>
              <a:gd name="T51" fmla="*/ 216 h 216"/>
              <a:gd name="T52" fmla="*/ 0 w 256"/>
              <a:gd name="T53" fmla="*/ 204 h 216"/>
              <a:gd name="T54" fmla="*/ 12 w 256"/>
              <a:gd name="T55" fmla="*/ 192 h 21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256" h="216">
                <a:moveTo>
                  <a:pt x="244" y="152"/>
                </a:move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92"/>
                </a:move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Freeform 5">
            <a:extLst>
              <a:ext uri="{FF2B5EF4-FFF2-40B4-BE49-F238E27FC236}">
                <a16:creationId xmlns:a16="http://schemas.microsoft.com/office/drawing/2014/main" id="{23C149FF-63F7-4141-BE72-9CA55D3F5533}"/>
              </a:ext>
            </a:extLst>
          </p:cNvPr>
          <p:cNvSpPr>
            <a:spLocks noEditPoints="1"/>
          </p:cNvSpPr>
          <p:nvPr/>
        </p:nvSpPr>
        <p:spPr bwMode="auto">
          <a:xfrm>
            <a:off x="8478838" y="2527300"/>
            <a:ext cx="427037" cy="420688"/>
          </a:xfrm>
          <a:custGeom>
            <a:avLst/>
            <a:gdLst>
              <a:gd name="T0" fmla="*/ 160 w 260"/>
              <a:gd name="T1" fmla="*/ 196 h 256"/>
              <a:gd name="T2" fmla="*/ 125 w 260"/>
              <a:gd name="T3" fmla="*/ 242 h 256"/>
              <a:gd name="T4" fmla="*/ 108 w 260"/>
              <a:gd name="T5" fmla="*/ 256 h 256"/>
              <a:gd name="T6" fmla="*/ 31 w 260"/>
              <a:gd name="T7" fmla="*/ 256 h 256"/>
              <a:gd name="T8" fmla="*/ 40 w 260"/>
              <a:gd name="T9" fmla="*/ 216 h 256"/>
              <a:gd name="T10" fmla="*/ 0 w 260"/>
              <a:gd name="T11" fmla="*/ 216 h 256"/>
              <a:gd name="T12" fmla="*/ 46 w 260"/>
              <a:gd name="T13" fmla="*/ 14 h 256"/>
              <a:gd name="T14" fmla="*/ 63 w 260"/>
              <a:gd name="T15" fmla="*/ 0 h 256"/>
              <a:gd name="T16" fmla="*/ 211 w 260"/>
              <a:gd name="T17" fmla="*/ 25 h 256"/>
              <a:gd name="T18" fmla="*/ 242 w 260"/>
              <a:gd name="T19" fmla="*/ 65 h 256"/>
              <a:gd name="T20" fmla="*/ 207 w 260"/>
              <a:gd name="T21" fmla="*/ 61 h 256"/>
              <a:gd name="T22" fmla="*/ 156 w 260"/>
              <a:gd name="T23" fmla="*/ 18 h 256"/>
              <a:gd name="T24" fmla="*/ 22 w 260"/>
              <a:gd name="T25" fmla="*/ 198 h 256"/>
              <a:gd name="T26" fmla="*/ 63 w 260"/>
              <a:gd name="T27" fmla="*/ 198 h 256"/>
              <a:gd name="T28" fmla="*/ 90 w 260"/>
              <a:gd name="T29" fmla="*/ 138 h 256"/>
              <a:gd name="T30" fmla="*/ 130 w 260"/>
              <a:gd name="T31" fmla="*/ 138 h 256"/>
              <a:gd name="T32" fmla="*/ 205 w 260"/>
              <a:gd name="T33" fmla="*/ 79 h 256"/>
              <a:gd name="T34" fmla="*/ 225 w 260"/>
              <a:gd name="T35" fmla="*/ 72 h 256"/>
              <a:gd name="T36" fmla="*/ 129 w 260"/>
              <a:gd name="T37" fmla="*/ 156 h 256"/>
              <a:gd name="T38" fmla="*/ 94 w 260"/>
              <a:gd name="T39" fmla="*/ 202 h 256"/>
              <a:gd name="T40" fmla="*/ 77 w 260"/>
              <a:gd name="T41" fmla="*/ 216 h 256"/>
              <a:gd name="T42" fmla="*/ 53 w 260"/>
              <a:gd name="T43" fmla="*/ 238 h 256"/>
              <a:gd name="T44" fmla="*/ 121 w 260"/>
              <a:gd name="T45" fmla="*/ 179 h 256"/>
              <a:gd name="T46" fmla="*/ 236 w 260"/>
              <a:gd name="T47" fmla="*/ 119 h 256"/>
              <a:gd name="T48" fmla="*/ 145 w 260"/>
              <a:gd name="T49" fmla="*/ 95 h 256"/>
              <a:gd name="T50" fmla="*/ 123 w 260"/>
              <a:gd name="T51" fmla="*/ 104 h 256"/>
              <a:gd name="T52" fmla="*/ 109 w 260"/>
              <a:gd name="T53" fmla="*/ 58 h 256"/>
              <a:gd name="T54" fmla="*/ 136 w 260"/>
              <a:gd name="T55" fmla="*/ 54 h 256"/>
              <a:gd name="T56" fmla="*/ 154 w 260"/>
              <a:gd name="T57" fmla="*/ 79 h 256"/>
              <a:gd name="T58" fmla="*/ 137 w 260"/>
              <a:gd name="T59" fmla="*/ 72 h 256"/>
              <a:gd name="T60" fmla="*/ 124 w 260"/>
              <a:gd name="T61" fmla="*/ 72 h 256"/>
              <a:gd name="T62" fmla="*/ 123 w 260"/>
              <a:gd name="T63" fmla="*/ 86 h 256"/>
              <a:gd name="T64" fmla="*/ 137 w 260"/>
              <a:gd name="T65" fmla="*/ 75 h 256"/>
              <a:gd name="T66" fmla="*/ 137 w 260"/>
              <a:gd name="T67" fmla="*/ 72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60" h="256">
                <a:moveTo>
                  <a:pt x="254" y="123"/>
                </a:moveTo>
                <a:cubicBezTo>
                  <a:pt x="244" y="168"/>
                  <a:pt x="207" y="196"/>
                  <a:pt x="160" y="196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25" y="242"/>
                  <a:pt x="125" y="242"/>
                  <a:pt x="125" y="242"/>
                </a:cubicBezTo>
                <a:cubicBezTo>
                  <a:pt x="122" y="256"/>
                  <a:pt x="122" y="256"/>
                  <a:pt x="122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53" y="256"/>
                  <a:pt x="53" y="256"/>
                  <a:pt x="53" y="256"/>
                </a:cubicBezTo>
                <a:cubicBezTo>
                  <a:pt x="31" y="256"/>
                  <a:pt x="31" y="256"/>
                  <a:pt x="31" y="256"/>
                </a:cubicBezTo>
                <a:cubicBezTo>
                  <a:pt x="36" y="234"/>
                  <a:pt x="36" y="234"/>
                  <a:pt x="36" y="234"/>
                </a:cubicBezTo>
                <a:cubicBezTo>
                  <a:pt x="40" y="216"/>
                  <a:pt x="40" y="216"/>
                  <a:pt x="40" y="216"/>
                </a:cubicBezTo>
                <a:cubicBezTo>
                  <a:pt x="22" y="216"/>
                  <a:pt x="22" y="216"/>
                  <a:pt x="22" y="216"/>
                </a:cubicBezTo>
                <a:cubicBezTo>
                  <a:pt x="0" y="216"/>
                  <a:pt x="0" y="216"/>
                  <a:pt x="0" y="216"/>
                </a:cubicBezTo>
                <a:cubicBezTo>
                  <a:pt x="5" y="194"/>
                  <a:pt x="5" y="194"/>
                  <a:pt x="5" y="194"/>
                </a:cubicBezTo>
                <a:cubicBezTo>
                  <a:pt x="46" y="14"/>
                  <a:pt x="46" y="14"/>
                  <a:pt x="46" y="14"/>
                </a:cubicBezTo>
                <a:cubicBezTo>
                  <a:pt x="49" y="0"/>
                  <a:pt x="49" y="0"/>
                  <a:pt x="49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78" y="0"/>
                  <a:pt x="199" y="9"/>
                  <a:pt x="211" y="25"/>
                </a:cubicBezTo>
                <a:cubicBezTo>
                  <a:pt x="216" y="31"/>
                  <a:pt x="221" y="39"/>
                  <a:pt x="223" y="49"/>
                </a:cubicBezTo>
                <a:cubicBezTo>
                  <a:pt x="231" y="53"/>
                  <a:pt x="237" y="59"/>
                  <a:pt x="242" y="65"/>
                </a:cubicBezTo>
                <a:cubicBezTo>
                  <a:pt x="251" y="76"/>
                  <a:pt x="260" y="95"/>
                  <a:pt x="254" y="123"/>
                </a:cubicBezTo>
                <a:moveTo>
                  <a:pt x="207" y="61"/>
                </a:moveTo>
                <a:cubicBezTo>
                  <a:pt x="206" y="54"/>
                  <a:pt x="204" y="47"/>
                  <a:pt x="201" y="42"/>
                </a:cubicBezTo>
                <a:cubicBezTo>
                  <a:pt x="192" y="25"/>
                  <a:pt x="173" y="18"/>
                  <a:pt x="156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22" y="198"/>
                  <a:pt x="22" y="198"/>
                  <a:pt x="22" y="198"/>
                </a:cubicBezTo>
                <a:cubicBezTo>
                  <a:pt x="44" y="198"/>
                  <a:pt x="44" y="198"/>
                  <a:pt x="44" y="198"/>
                </a:cubicBezTo>
                <a:cubicBezTo>
                  <a:pt x="63" y="198"/>
                  <a:pt x="63" y="198"/>
                  <a:pt x="63" y="198"/>
                </a:cubicBezTo>
                <a:cubicBezTo>
                  <a:pt x="77" y="198"/>
                  <a:pt x="77" y="198"/>
                  <a:pt x="77" y="19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29" y="138"/>
                  <a:pt x="130" y="138"/>
                  <a:pt x="130" y="138"/>
                </a:cubicBezTo>
                <a:cubicBezTo>
                  <a:pt x="152" y="138"/>
                  <a:pt x="172" y="130"/>
                  <a:pt x="186" y="115"/>
                </a:cubicBezTo>
                <a:cubicBezTo>
                  <a:pt x="195" y="106"/>
                  <a:pt x="202" y="94"/>
                  <a:pt x="205" y="79"/>
                </a:cubicBezTo>
                <a:cubicBezTo>
                  <a:pt x="207" y="73"/>
                  <a:pt x="207" y="67"/>
                  <a:pt x="207" y="61"/>
                </a:cubicBezTo>
                <a:moveTo>
                  <a:pt x="225" y="72"/>
                </a:moveTo>
                <a:cubicBezTo>
                  <a:pt x="224" y="76"/>
                  <a:pt x="224" y="79"/>
                  <a:pt x="223" y="83"/>
                </a:cubicBezTo>
                <a:cubicBezTo>
                  <a:pt x="213" y="127"/>
                  <a:pt x="176" y="156"/>
                  <a:pt x="129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94" y="202"/>
                  <a:pt x="94" y="202"/>
                  <a:pt x="94" y="202"/>
                </a:cubicBezTo>
                <a:cubicBezTo>
                  <a:pt x="91" y="216"/>
                  <a:pt x="91" y="216"/>
                  <a:pt x="91" y="216"/>
                </a:cubicBezTo>
                <a:cubicBezTo>
                  <a:pt x="77" y="216"/>
                  <a:pt x="77" y="216"/>
                  <a:pt x="77" y="216"/>
                </a:cubicBezTo>
                <a:cubicBezTo>
                  <a:pt x="59" y="216"/>
                  <a:pt x="59" y="216"/>
                  <a:pt x="59" y="216"/>
                </a:cubicBezTo>
                <a:cubicBezTo>
                  <a:pt x="53" y="238"/>
                  <a:pt x="53" y="238"/>
                  <a:pt x="53" y="238"/>
                </a:cubicBezTo>
                <a:cubicBezTo>
                  <a:pt x="108" y="238"/>
                  <a:pt x="108" y="238"/>
                  <a:pt x="108" y="238"/>
                </a:cubicBezTo>
                <a:cubicBezTo>
                  <a:pt x="121" y="179"/>
                  <a:pt x="121" y="179"/>
                  <a:pt x="121" y="179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97" y="179"/>
                  <a:pt x="228" y="157"/>
                  <a:pt x="236" y="119"/>
                </a:cubicBezTo>
                <a:cubicBezTo>
                  <a:pt x="241" y="98"/>
                  <a:pt x="235" y="82"/>
                  <a:pt x="225" y="72"/>
                </a:cubicBezTo>
                <a:moveTo>
                  <a:pt x="145" y="95"/>
                </a:moveTo>
                <a:cubicBezTo>
                  <a:pt x="143" y="96"/>
                  <a:pt x="141" y="98"/>
                  <a:pt x="140" y="99"/>
                </a:cubicBezTo>
                <a:cubicBezTo>
                  <a:pt x="135" y="102"/>
                  <a:pt x="129" y="104"/>
                  <a:pt x="123" y="104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36" y="54"/>
                  <a:pt x="136" y="54"/>
                  <a:pt x="136" y="54"/>
                </a:cubicBezTo>
                <a:cubicBezTo>
                  <a:pt x="141" y="54"/>
                  <a:pt x="145" y="56"/>
                  <a:pt x="148" y="58"/>
                </a:cubicBezTo>
                <a:cubicBezTo>
                  <a:pt x="154" y="62"/>
                  <a:pt x="157" y="70"/>
                  <a:pt x="154" y="79"/>
                </a:cubicBezTo>
                <a:cubicBezTo>
                  <a:pt x="153" y="85"/>
                  <a:pt x="149" y="91"/>
                  <a:pt x="145" y="95"/>
                </a:cubicBezTo>
                <a:moveTo>
                  <a:pt x="137" y="72"/>
                </a:moveTo>
                <a:cubicBezTo>
                  <a:pt x="137" y="72"/>
                  <a:pt x="137" y="72"/>
                  <a:pt x="136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0" y="86"/>
                  <a:pt x="120" y="86"/>
                  <a:pt x="120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9" y="86"/>
                  <a:pt x="135" y="81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7" y="74"/>
                  <a:pt x="137" y="74"/>
                  <a:pt x="137" y="74"/>
                </a:cubicBezTo>
                <a:cubicBezTo>
                  <a:pt x="137" y="73"/>
                  <a:pt x="137" y="73"/>
                  <a:pt x="137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86" name="Freeform 6">
            <a:extLst>
              <a:ext uri="{FF2B5EF4-FFF2-40B4-BE49-F238E27FC236}">
                <a16:creationId xmlns:a16="http://schemas.microsoft.com/office/drawing/2014/main" id="{7627B2C9-72D4-6643-BAF2-811AE8A7DCBB}"/>
              </a:ext>
            </a:extLst>
          </p:cNvPr>
          <p:cNvSpPr>
            <a:spLocks noEditPoints="1"/>
          </p:cNvSpPr>
          <p:nvPr/>
        </p:nvSpPr>
        <p:spPr bwMode="auto">
          <a:xfrm>
            <a:off x="7742238" y="2540000"/>
            <a:ext cx="420687" cy="401638"/>
          </a:xfrm>
          <a:custGeom>
            <a:avLst/>
            <a:gdLst>
              <a:gd name="T0" fmla="*/ 199 w 256"/>
              <a:gd name="T1" fmla="*/ 244 h 244"/>
              <a:gd name="T2" fmla="*/ 199 w 256"/>
              <a:gd name="T3" fmla="*/ 155 h 244"/>
              <a:gd name="T4" fmla="*/ 172 w 256"/>
              <a:gd name="T5" fmla="*/ 119 h 244"/>
              <a:gd name="T6" fmla="*/ 142 w 256"/>
              <a:gd name="T7" fmla="*/ 156 h 244"/>
              <a:gd name="T8" fmla="*/ 142 w 256"/>
              <a:gd name="T9" fmla="*/ 244 h 244"/>
              <a:gd name="T10" fmla="*/ 85 w 256"/>
              <a:gd name="T11" fmla="*/ 244 h 244"/>
              <a:gd name="T12" fmla="*/ 85 w 256"/>
              <a:gd name="T13" fmla="*/ 81 h 244"/>
              <a:gd name="T14" fmla="*/ 142 w 256"/>
              <a:gd name="T15" fmla="*/ 81 h 244"/>
              <a:gd name="T16" fmla="*/ 142 w 256"/>
              <a:gd name="T17" fmla="*/ 103 h 244"/>
              <a:gd name="T18" fmla="*/ 194 w 256"/>
              <a:gd name="T19" fmla="*/ 76 h 244"/>
              <a:gd name="T20" fmla="*/ 256 w 256"/>
              <a:gd name="T21" fmla="*/ 152 h 244"/>
              <a:gd name="T22" fmla="*/ 256 w 256"/>
              <a:gd name="T23" fmla="*/ 244 h 244"/>
              <a:gd name="T24" fmla="*/ 199 w 256"/>
              <a:gd name="T25" fmla="*/ 244 h 244"/>
              <a:gd name="T26" fmla="*/ 32 w 256"/>
              <a:gd name="T27" fmla="*/ 57 h 244"/>
              <a:gd name="T28" fmla="*/ 0 w 256"/>
              <a:gd name="T29" fmla="*/ 29 h 244"/>
              <a:gd name="T30" fmla="*/ 32 w 256"/>
              <a:gd name="T31" fmla="*/ 0 h 244"/>
              <a:gd name="T32" fmla="*/ 64 w 256"/>
              <a:gd name="T33" fmla="*/ 29 h 244"/>
              <a:gd name="T34" fmla="*/ 32 w 256"/>
              <a:gd name="T35" fmla="*/ 57 h 244"/>
              <a:gd name="T36" fmla="*/ 60 w 256"/>
              <a:gd name="T37" fmla="*/ 244 h 244"/>
              <a:gd name="T38" fmla="*/ 3 w 256"/>
              <a:gd name="T39" fmla="*/ 244 h 244"/>
              <a:gd name="T40" fmla="*/ 3 w 256"/>
              <a:gd name="T41" fmla="*/ 81 h 244"/>
              <a:gd name="T42" fmla="*/ 60 w 256"/>
              <a:gd name="T43" fmla="*/ 81 h 244"/>
              <a:gd name="T44" fmla="*/ 60 w 256"/>
              <a:gd name="T45" fmla="*/ 244 h 24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56" h="244">
                <a:moveTo>
                  <a:pt x="199" y="244"/>
                </a:moveTo>
                <a:cubicBezTo>
                  <a:pt x="199" y="155"/>
                  <a:pt x="199" y="155"/>
                  <a:pt x="199" y="155"/>
                </a:cubicBezTo>
                <a:cubicBezTo>
                  <a:pt x="199" y="137"/>
                  <a:pt x="194" y="119"/>
                  <a:pt x="172" y="119"/>
                </a:cubicBezTo>
                <a:cubicBezTo>
                  <a:pt x="151" y="119"/>
                  <a:pt x="142" y="137"/>
                  <a:pt x="142" y="156"/>
                </a:cubicBezTo>
                <a:cubicBezTo>
                  <a:pt x="142" y="244"/>
                  <a:pt x="142" y="244"/>
                  <a:pt x="142" y="244"/>
                </a:cubicBezTo>
                <a:cubicBezTo>
                  <a:pt x="85" y="244"/>
                  <a:pt x="85" y="244"/>
                  <a:pt x="85" y="244"/>
                </a:cubicBezTo>
                <a:cubicBezTo>
                  <a:pt x="85" y="81"/>
                  <a:pt x="85" y="81"/>
                  <a:pt x="85" y="81"/>
                </a:cubicBezTo>
                <a:cubicBezTo>
                  <a:pt x="142" y="81"/>
                  <a:pt x="142" y="81"/>
                  <a:pt x="142" y="81"/>
                </a:cubicBezTo>
                <a:cubicBezTo>
                  <a:pt x="142" y="103"/>
                  <a:pt x="142" y="103"/>
                  <a:pt x="142" y="103"/>
                </a:cubicBezTo>
                <a:cubicBezTo>
                  <a:pt x="157" y="84"/>
                  <a:pt x="170" y="76"/>
                  <a:pt x="194" y="76"/>
                </a:cubicBezTo>
                <a:cubicBezTo>
                  <a:pt x="217" y="76"/>
                  <a:pt x="256" y="87"/>
                  <a:pt x="256" y="152"/>
                </a:cubicBezTo>
                <a:cubicBezTo>
                  <a:pt x="256" y="244"/>
                  <a:pt x="256" y="244"/>
                  <a:pt x="256" y="244"/>
                </a:cubicBezTo>
                <a:lnTo>
                  <a:pt x="199" y="244"/>
                </a:lnTo>
                <a:close/>
                <a:moveTo>
                  <a:pt x="32" y="57"/>
                </a:moveTo>
                <a:cubicBezTo>
                  <a:pt x="14" y="57"/>
                  <a:pt x="0" y="45"/>
                  <a:pt x="0" y="29"/>
                </a:cubicBezTo>
                <a:cubicBezTo>
                  <a:pt x="0" y="13"/>
                  <a:pt x="14" y="0"/>
                  <a:pt x="32" y="0"/>
                </a:cubicBezTo>
                <a:cubicBezTo>
                  <a:pt x="50" y="0"/>
                  <a:pt x="64" y="13"/>
                  <a:pt x="64" y="29"/>
                </a:cubicBezTo>
                <a:cubicBezTo>
                  <a:pt x="64" y="45"/>
                  <a:pt x="50" y="57"/>
                  <a:pt x="32" y="57"/>
                </a:cubicBezTo>
                <a:moveTo>
                  <a:pt x="60" y="244"/>
                </a:moveTo>
                <a:cubicBezTo>
                  <a:pt x="3" y="244"/>
                  <a:pt x="3" y="244"/>
                  <a:pt x="3" y="244"/>
                </a:cubicBezTo>
                <a:cubicBezTo>
                  <a:pt x="3" y="81"/>
                  <a:pt x="3" y="81"/>
                  <a:pt x="3" y="81"/>
                </a:cubicBezTo>
                <a:cubicBezTo>
                  <a:pt x="60" y="81"/>
                  <a:pt x="60" y="81"/>
                  <a:pt x="60" y="81"/>
                </a:cubicBezTo>
                <a:lnTo>
                  <a:pt x="60" y="2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87" name="Freeform 7">
            <a:extLst>
              <a:ext uri="{FF2B5EF4-FFF2-40B4-BE49-F238E27FC236}">
                <a16:creationId xmlns:a16="http://schemas.microsoft.com/office/drawing/2014/main" id="{6BCAAE22-FD21-B948-9A86-F29FFB0BCCF9}"/>
              </a:ext>
            </a:extLst>
          </p:cNvPr>
          <p:cNvSpPr>
            <a:spLocks noEditPoints="1"/>
          </p:cNvSpPr>
          <p:nvPr/>
        </p:nvSpPr>
        <p:spPr bwMode="auto">
          <a:xfrm>
            <a:off x="7005638" y="2527300"/>
            <a:ext cx="420687" cy="420688"/>
          </a:xfrm>
          <a:custGeom>
            <a:avLst/>
            <a:gdLst>
              <a:gd name="T0" fmla="*/ 198 w 256"/>
              <a:gd name="T1" fmla="*/ 235 h 256"/>
              <a:gd name="T2" fmla="*/ 107 w 256"/>
              <a:gd name="T3" fmla="*/ 185 h 256"/>
              <a:gd name="T4" fmla="*/ 33 w 256"/>
              <a:gd name="T5" fmla="*/ 214 h 256"/>
              <a:gd name="T6" fmla="*/ 0 w 256"/>
              <a:gd name="T7" fmla="*/ 128 h 256"/>
              <a:gd name="T8" fmla="*/ 128 w 256"/>
              <a:gd name="T9" fmla="*/ 0 h 256"/>
              <a:gd name="T10" fmla="*/ 256 w 256"/>
              <a:gd name="T11" fmla="*/ 128 h 256"/>
              <a:gd name="T12" fmla="*/ 198 w 256"/>
              <a:gd name="T13" fmla="*/ 235 h 256"/>
              <a:gd name="T14" fmla="*/ 65 w 256"/>
              <a:gd name="T15" fmla="*/ 163 h 256"/>
              <a:gd name="T16" fmla="*/ 66 w 256"/>
              <a:gd name="T17" fmla="*/ 163 h 256"/>
              <a:gd name="T18" fmla="*/ 178 w 256"/>
              <a:gd name="T19" fmla="*/ 178 h 256"/>
              <a:gd name="T20" fmla="*/ 187 w 256"/>
              <a:gd name="T21" fmla="*/ 178 h 256"/>
              <a:gd name="T22" fmla="*/ 190 w 256"/>
              <a:gd name="T23" fmla="*/ 170 h 256"/>
              <a:gd name="T24" fmla="*/ 187 w 256"/>
              <a:gd name="T25" fmla="*/ 164 h 256"/>
              <a:gd name="T26" fmla="*/ 64 w 256"/>
              <a:gd name="T27" fmla="*/ 146 h 256"/>
              <a:gd name="T28" fmla="*/ 57 w 256"/>
              <a:gd name="T29" fmla="*/ 154 h 256"/>
              <a:gd name="T30" fmla="*/ 65 w 256"/>
              <a:gd name="T31" fmla="*/ 163 h 256"/>
              <a:gd name="T32" fmla="*/ 60 w 256"/>
              <a:gd name="T33" fmla="*/ 127 h 256"/>
              <a:gd name="T34" fmla="*/ 64 w 256"/>
              <a:gd name="T35" fmla="*/ 126 h 256"/>
              <a:gd name="T36" fmla="*/ 192 w 256"/>
              <a:gd name="T37" fmla="*/ 141 h 256"/>
              <a:gd name="T38" fmla="*/ 197 w 256"/>
              <a:gd name="T39" fmla="*/ 143 h 256"/>
              <a:gd name="T40" fmla="*/ 208 w 256"/>
              <a:gd name="T41" fmla="*/ 131 h 256"/>
              <a:gd name="T42" fmla="*/ 202 w 256"/>
              <a:gd name="T43" fmla="*/ 121 h 256"/>
              <a:gd name="T44" fmla="*/ 202 w 256"/>
              <a:gd name="T45" fmla="*/ 121 h 256"/>
              <a:gd name="T46" fmla="*/ 58 w 256"/>
              <a:gd name="T47" fmla="*/ 107 h 256"/>
              <a:gd name="T48" fmla="*/ 51 w 256"/>
              <a:gd name="T49" fmla="*/ 116 h 256"/>
              <a:gd name="T50" fmla="*/ 60 w 256"/>
              <a:gd name="T51" fmla="*/ 127 h 256"/>
              <a:gd name="T52" fmla="*/ 220 w 256"/>
              <a:gd name="T53" fmla="*/ 82 h 256"/>
              <a:gd name="T54" fmla="*/ 52 w 256"/>
              <a:gd name="T55" fmla="*/ 62 h 256"/>
              <a:gd name="T56" fmla="*/ 42 w 256"/>
              <a:gd name="T57" fmla="*/ 74 h 256"/>
              <a:gd name="T58" fmla="*/ 54 w 256"/>
              <a:gd name="T59" fmla="*/ 86 h 256"/>
              <a:gd name="T60" fmla="*/ 57 w 256"/>
              <a:gd name="T61" fmla="*/ 86 h 256"/>
              <a:gd name="T62" fmla="*/ 57 w 256"/>
              <a:gd name="T63" fmla="*/ 86 h 256"/>
              <a:gd name="T64" fmla="*/ 207 w 256"/>
              <a:gd name="T65" fmla="*/ 102 h 256"/>
              <a:gd name="T66" fmla="*/ 214 w 256"/>
              <a:gd name="T67" fmla="*/ 104 h 256"/>
              <a:gd name="T68" fmla="*/ 226 w 256"/>
              <a:gd name="T69" fmla="*/ 92 h 256"/>
              <a:gd name="T70" fmla="*/ 220 w 256"/>
              <a:gd name="T71" fmla="*/ 82 h 256"/>
              <a:gd name="T72" fmla="*/ 157 w 256"/>
              <a:gd name="T73" fmla="*/ 252 h 256"/>
              <a:gd name="T74" fmla="*/ 128 w 256"/>
              <a:gd name="T75" fmla="*/ 256 h 256"/>
              <a:gd name="T76" fmla="*/ 66 w 256"/>
              <a:gd name="T77" fmla="*/ 240 h 256"/>
              <a:gd name="T78" fmla="*/ 107 w 256"/>
              <a:gd name="T79" fmla="*/ 223 h 256"/>
              <a:gd name="T80" fmla="*/ 157 w 256"/>
              <a:gd name="T81" fmla="*/ 252 h 25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56">
                <a:moveTo>
                  <a:pt x="198" y="235"/>
                </a:moveTo>
                <a:cubicBezTo>
                  <a:pt x="180" y="205"/>
                  <a:pt x="146" y="185"/>
                  <a:pt x="107" y="185"/>
                </a:cubicBezTo>
                <a:cubicBezTo>
                  <a:pt x="78" y="185"/>
                  <a:pt x="52" y="196"/>
                  <a:pt x="33" y="214"/>
                </a:cubicBezTo>
                <a:cubicBezTo>
                  <a:pt x="12" y="191"/>
                  <a:pt x="0" y="161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73"/>
                  <a:pt x="233" y="212"/>
                  <a:pt x="198" y="235"/>
                </a:cubicBezTo>
                <a:moveTo>
                  <a:pt x="65" y="163"/>
                </a:moveTo>
                <a:cubicBezTo>
                  <a:pt x="66" y="163"/>
                  <a:pt x="66" y="163"/>
                  <a:pt x="66" y="163"/>
                </a:cubicBezTo>
                <a:cubicBezTo>
                  <a:pt x="66" y="163"/>
                  <a:pt x="134" y="145"/>
                  <a:pt x="178" y="178"/>
                </a:cubicBezTo>
                <a:cubicBezTo>
                  <a:pt x="178" y="178"/>
                  <a:pt x="182" y="181"/>
                  <a:pt x="187" y="178"/>
                </a:cubicBezTo>
                <a:cubicBezTo>
                  <a:pt x="189" y="176"/>
                  <a:pt x="190" y="175"/>
                  <a:pt x="190" y="170"/>
                </a:cubicBezTo>
                <a:cubicBezTo>
                  <a:pt x="190" y="170"/>
                  <a:pt x="190" y="167"/>
                  <a:pt x="187" y="164"/>
                </a:cubicBezTo>
                <a:cubicBezTo>
                  <a:pt x="137" y="130"/>
                  <a:pt x="67" y="146"/>
                  <a:pt x="64" y="146"/>
                </a:cubicBezTo>
                <a:cubicBezTo>
                  <a:pt x="57" y="149"/>
                  <a:pt x="57" y="154"/>
                  <a:pt x="57" y="154"/>
                </a:cubicBezTo>
                <a:cubicBezTo>
                  <a:pt x="57" y="158"/>
                  <a:pt x="60" y="163"/>
                  <a:pt x="65" y="163"/>
                </a:cubicBezTo>
                <a:moveTo>
                  <a:pt x="60" y="127"/>
                </a:moveTo>
                <a:cubicBezTo>
                  <a:pt x="64" y="126"/>
                  <a:pt x="64" y="126"/>
                  <a:pt x="64" y="126"/>
                </a:cubicBezTo>
                <a:cubicBezTo>
                  <a:pt x="72" y="124"/>
                  <a:pt x="137" y="108"/>
                  <a:pt x="192" y="141"/>
                </a:cubicBezTo>
                <a:cubicBezTo>
                  <a:pt x="194" y="142"/>
                  <a:pt x="196" y="143"/>
                  <a:pt x="197" y="143"/>
                </a:cubicBezTo>
                <a:cubicBezTo>
                  <a:pt x="203" y="143"/>
                  <a:pt x="208" y="137"/>
                  <a:pt x="208" y="131"/>
                </a:cubicBezTo>
                <a:cubicBezTo>
                  <a:pt x="208" y="127"/>
                  <a:pt x="205" y="123"/>
                  <a:pt x="202" y="121"/>
                </a:cubicBezTo>
                <a:cubicBezTo>
                  <a:pt x="202" y="121"/>
                  <a:pt x="202" y="121"/>
                  <a:pt x="202" y="121"/>
                </a:cubicBezTo>
                <a:cubicBezTo>
                  <a:pt x="135" y="83"/>
                  <a:pt x="63" y="106"/>
                  <a:pt x="58" y="107"/>
                </a:cubicBezTo>
                <a:cubicBezTo>
                  <a:pt x="54" y="108"/>
                  <a:pt x="51" y="112"/>
                  <a:pt x="51" y="116"/>
                </a:cubicBezTo>
                <a:cubicBezTo>
                  <a:pt x="51" y="122"/>
                  <a:pt x="55" y="127"/>
                  <a:pt x="60" y="127"/>
                </a:cubicBezTo>
                <a:moveTo>
                  <a:pt x="220" y="82"/>
                </a:moveTo>
                <a:cubicBezTo>
                  <a:pt x="149" y="38"/>
                  <a:pt x="56" y="61"/>
                  <a:pt x="52" y="62"/>
                </a:cubicBezTo>
                <a:cubicBezTo>
                  <a:pt x="45" y="63"/>
                  <a:pt x="42" y="68"/>
                  <a:pt x="42" y="74"/>
                </a:cubicBezTo>
                <a:cubicBezTo>
                  <a:pt x="42" y="81"/>
                  <a:pt x="48" y="86"/>
                  <a:pt x="54" y="86"/>
                </a:cubicBezTo>
                <a:cubicBezTo>
                  <a:pt x="55" y="86"/>
                  <a:pt x="56" y="86"/>
                  <a:pt x="57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8" y="85"/>
                  <a:pt x="145" y="63"/>
                  <a:pt x="207" y="102"/>
                </a:cubicBezTo>
                <a:cubicBezTo>
                  <a:pt x="211" y="104"/>
                  <a:pt x="214" y="104"/>
                  <a:pt x="214" y="104"/>
                </a:cubicBezTo>
                <a:cubicBezTo>
                  <a:pt x="221" y="104"/>
                  <a:pt x="226" y="99"/>
                  <a:pt x="226" y="92"/>
                </a:cubicBezTo>
                <a:cubicBezTo>
                  <a:pt x="226" y="88"/>
                  <a:pt x="224" y="84"/>
                  <a:pt x="220" y="82"/>
                </a:cubicBezTo>
                <a:moveTo>
                  <a:pt x="157" y="252"/>
                </a:moveTo>
                <a:cubicBezTo>
                  <a:pt x="146" y="255"/>
                  <a:pt x="140" y="256"/>
                  <a:pt x="128" y="256"/>
                </a:cubicBezTo>
                <a:cubicBezTo>
                  <a:pt x="104" y="256"/>
                  <a:pt x="85" y="251"/>
                  <a:pt x="66" y="240"/>
                </a:cubicBezTo>
                <a:cubicBezTo>
                  <a:pt x="77" y="228"/>
                  <a:pt x="90" y="223"/>
                  <a:pt x="107" y="223"/>
                </a:cubicBezTo>
                <a:cubicBezTo>
                  <a:pt x="130" y="223"/>
                  <a:pt x="148" y="234"/>
                  <a:pt x="157" y="2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88" name="Freeform 8">
            <a:extLst>
              <a:ext uri="{FF2B5EF4-FFF2-40B4-BE49-F238E27FC236}">
                <a16:creationId xmlns:a16="http://schemas.microsoft.com/office/drawing/2014/main" id="{255C57F2-0DE8-2E44-85A9-B2B1759BCF17}"/>
              </a:ext>
            </a:extLst>
          </p:cNvPr>
          <p:cNvSpPr>
            <a:spLocks noEditPoints="1"/>
          </p:cNvSpPr>
          <p:nvPr/>
        </p:nvSpPr>
        <p:spPr bwMode="auto">
          <a:xfrm>
            <a:off x="6269038" y="2592388"/>
            <a:ext cx="422275" cy="290512"/>
          </a:xfrm>
          <a:custGeom>
            <a:avLst/>
            <a:gdLst>
              <a:gd name="T0" fmla="*/ 217 w 256"/>
              <a:gd name="T1" fmla="*/ 0 h 176"/>
              <a:gd name="T2" fmla="*/ 133 w 256"/>
              <a:gd name="T3" fmla="*/ 0 h 176"/>
              <a:gd name="T4" fmla="*/ 46 w 256"/>
              <a:gd name="T5" fmla="*/ 0 h 176"/>
              <a:gd name="T6" fmla="*/ 0 w 256"/>
              <a:gd name="T7" fmla="*/ 36 h 176"/>
              <a:gd name="T8" fmla="*/ 0 w 256"/>
              <a:gd name="T9" fmla="*/ 142 h 176"/>
              <a:gd name="T10" fmla="*/ 46 w 256"/>
              <a:gd name="T11" fmla="*/ 176 h 176"/>
              <a:gd name="T12" fmla="*/ 135 w 256"/>
              <a:gd name="T13" fmla="*/ 176 h 176"/>
              <a:gd name="T14" fmla="*/ 217 w 256"/>
              <a:gd name="T15" fmla="*/ 176 h 176"/>
              <a:gd name="T16" fmla="*/ 256 w 256"/>
              <a:gd name="T17" fmla="*/ 142 h 176"/>
              <a:gd name="T18" fmla="*/ 256 w 256"/>
              <a:gd name="T19" fmla="*/ 36 h 176"/>
              <a:gd name="T20" fmla="*/ 217 w 256"/>
              <a:gd name="T21" fmla="*/ 0 h 176"/>
              <a:gd name="T22" fmla="*/ 111 w 256"/>
              <a:gd name="T23" fmla="*/ 129 h 176"/>
              <a:gd name="T24" fmla="*/ 111 w 256"/>
              <a:gd name="T25" fmla="*/ 48 h 176"/>
              <a:gd name="T26" fmla="*/ 167 w 256"/>
              <a:gd name="T27" fmla="*/ 89 h 176"/>
              <a:gd name="T28" fmla="*/ 111 w 256"/>
              <a:gd name="T29" fmla="*/ 129 h 17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56" h="176">
                <a:moveTo>
                  <a:pt x="217" y="0"/>
                </a:moveTo>
                <a:cubicBezTo>
                  <a:pt x="133" y="0"/>
                  <a:pt x="133" y="0"/>
                  <a:pt x="133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24" y="0"/>
                  <a:pt x="0" y="15"/>
                  <a:pt x="0" y="36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63"/>
                  <a:pt x="24" y="176"/>
                  <a:pt x="46" y="176"/>
                </a:cubicBezTo>
                <a:cubicBezTo>
                  <a:pt x="135" y="176"/>
                  <a:pt x="135" y="176"/>
                  <a:pt x="135" y="176"/>
                </a:cubicBezTo>
                <a:cubicBezTo>
                  <a:pt x="217" y="176"/>
                  <a:pt x="217" y="176"/>
                  <a:pt x="217" y="176"/>
                </a:cubicBezTo>
                <a:cubicBezTo>
                  <a:pt x="238" y="176"/>
                  <a:pt x="256" y="163"/>
                  <a:pt x="256" y="142"/>
                </a:cubicBezTo>
                <a:cubicBezTo>
                  <a:pt x="256" y="36"/>
                  <a:pt x="256" y="36"/>
                  <a:pt x="256" y="36"/>
                </a:cubicBezTo>
                <a:cubicBezTo>
                  <a:pt x="256" y="15"/>
                  <a:pt x="238" y="0"/>
                  <a:pt x="217" y="0"/>
                </a:cubicBezTo>
                <a:moveTo>
                  <a:pt x="111" y="129"/>
                </a:moveTo>
                <a:cubicBezTo>
                  <a:pt x="111" y="48"/>
                  <a:pt x="111" y="48"/>
                  <a:pt x="111" y="48"/>
                </a:cubicBezTo>
                <a:cubicBezTo>
                  <a:pt x="167" y="89"/>
                  <a:pt x="167" y="89"/>
                  <a:pt x="167" y="89"/>
                </a:cubicBezTo>
                <a:lnTo>
                  <a:pt x="111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89" name="Freeform 9">
            <a:extLst>
              <a:ext uri="{FF2B5EF4-FFF2-40B4-BE49-F238E27FC236}">
                <a16:creationId xmlns:a16="http://schemas.microsoft.com/office/drawing/2014/main" id="{553BD804-7030-DF4B-82F6-1CDA36849417}"/>
              </a:ext>
            </a:extLst>
          </p:cNvPr>
          <p:cNvSpPr>
            <a:spLocks/>
          </p:cNvSpPr>
          <p:nvPr/>
        </p:nvSpPr>
        <p:spPr bwMode="auto">
          <a:xfrm>
            <a:off x="5516563" y="2500313"/>
            <a:ext cx="444500" cy="427037"/>
          </a:xfrm>
          <a:custGeom>
            <a:avLst/>
            <a:gdLst>
              <a:gd name="T0" fmla="*/ 231 w 270"/>
              <a:gd name="T1" fmla="*/ 164 h 259"/>
              <a:gd name="T2" fmla="*/ 176 w 270"/>
              <a:gd name="T3" fmla="*/ 229 h 259"/>
              <a:gd name="T4" fmla="*/ 119 w 270"/>
              <a:gd name="T5" fmla="*/ 256 h 259"/>
              <a:gd name="T6" fmla="*/ 45 w 270"/>
              <a:gd name="T7" fmla="*/ 96 h 259"/>
              <a:gd name="T8" fmla="*/ 14 w 270"/>
              <a:gd name="T9" fmla="*/ 101 h 259"/>
              <a:gd name="T10" fmla="*/ 40 w 270"/>
              <a:gd name="T11" fmla="*/ 60 h 259"/>
              <a:gd name="T12" fmla="*/ 98 w 270"/>
              <a:gd name="T13" fmla="*/ 35 h 259"/>
              <a:gd name="T14" fmla="*/ 150 w 270"/>
              <a:gd name="T15" fmla="*/ 175 h 259"/>
              <a:gd name="T16" fmla="*/ 190 w 270"/>
              <a:gd name="T17" fmla="*/ 96 h 259"/>
              <a:gd name="T18" fmla="*/ 155 w 270"/>
              <a:gd name="T19" fmla="*/ 91 h 259"/>
              <a:gd name="T20" fmla="*/ 266 w 270"/>
              <a:gd name="T21" fmla="*/ 70 h 259"/>
              <a:gd name="T22" fmla="*/ 231 w 270"/>
              <a:gd name="T23" fmla="*/ 164 h 2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70" h="259">
                <a:moveTo>
                  <a:pt x="231" y="164"/>
                </a:moveTo>
                <a:cubicBezTo>
                  <a:pt x="216" y="187"/>
                  <a:pt x="195" y="214"/>
                  <a:pt x="176" y="229"/>
                </a:cubicBezTo>
                <a:cubicBezTo>
                  <a:pt x="163" y="241"/>
                  <a:pt x="138" y="259"/>
                  <a:pt x="119" y="256"/>
                </a:cubicBezTo>
                <a:cubicBezTo>
                  <a:pt x="68" y="247"/>
                  <a:pt x="79" y="124"/>
                  <a:pt x="45" y="96"/>
                </a:cubicBezTo>
                <a:cubicBezTo>
                  <a:pt x="30" y="92"/>
                  <a:pt x="22" y="115"/>
                  <a:pt x="14" y="101"/>
                </a:cubicBezTo>
                <a:cubicBezTo>
                  <a:pt x="0" y="90"/>
                  <a:pt x="27" y="71"/>
                  <a:pt x="40" y="60"/>
                </a:cubicBezTo>
                <a:cubicBezTo>
                  <a:pt x="56" y="46"/>
                  <a:pt x="76" y="26"/>
                  <a:pt x="98" y="35"/>
                </a:cubicBezTo>
                <a:cubicBezTo>
                  <a:pt x="140" y="51"/>
                  <a:pt x="110" y="153"/>
                  <a:pt x="150" y="175"/>
                </a:cubicBezTo>
                <a:cubicBezTo>
                  <a:pt x="171" y="158"/>
                  <a:pt x="194" y="130"/>
                  <a:pt x="190" y="96"/>
                </a:cubicBezTo>
                <a:cubicBezTo>
                  <a:pt x="186" y="85"/>
                  <a:pt x="166" y="88"/>
                  <a:pt x="155" y="91"/>
                </a:cubicBezTo>
                <a:cubicBezTo>
                  <a:pt x="155" y="39"/>
                  <a:pt x="257" y="0"/>
                  <a:pt x="266" y="70"/>
                </a:cubicBezTo>
                <a:cubicBezTo>
                  <a:pt x="270" y="113"/>
                  <a:pt x="231" y="164"/>
                  <a:pt x="231" y="1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90" name="Freeform 10">
            <a:extLst>
              <a:ext uri="{FF2B5EF4-FFF2-40B4-BE49-F238E27FC236}">
                <a16:creationId xmlns:a16="http://schemas.microsoft.com/office/drawing/2014/main" id="{831FA04E-33BF-6649-AE16-00E467CC5E35}"/>
              </a:ext>
            </a:extLst>
          </p:cNvPr>
          <p:cNvSpPr>
            <a:spLocks noEditPoints="1"/>
          </p:cNvSpPr>
          <p:nvPr/>
        </p:nvSpPr>
        <p:spPr bwMode="auto">
          <a:xfrm>
            <a:off x="4797425" y="2559050"/>
            <a:ext cx="420688" cy="361950"/>
          </a:xfrm>
          <a:custGeom>
            <a:avLst/>
            <a:gdLst>
              <a:gd name="T0" fmla="*/ 216 w 256"/>
              <a:gd name="T1" fmla="*/ 55 h 220"/>
              <a:gd name="T2" fmla="*/ 216 w 256"/>
              <a:gd name="T3" fmla="*/ 94 h 220"/>
              <a:gd name="T4" fmla="*/ 200 w 256"/>
              <a:gd name="T5" fmla="*/ 94 h 220"/>
              <a:gd name="T6" fmla="*/ 200 w 256"/>
              <a:gd name="T7" fmla="*/ 55 h 220"/>
              <a:gd name="T8" fmla="*/ 160 w 256"/>
              <a:gd name="T9" fmla="*/ 55 h 220"/>
              <a:gd name="T10" fmla="*/ 160 w 256"/>
              <a:gd name="T11" fmla="*/ 39 h 220"/>
              <a:gd name="T12" fmla="*/ 200 w 256"/>
              <a:gd name="T13" fmla="*/ 39 h 220"/>
              <a:gd name="T14" fmla="*/ 200 w 256"/>
              <a:gd name="T15" fmla="*/ 0 h 220"/>
              <a:gd name="T16" fmla="*/ 216 w 256"/>
              <a:gd name="T17" fmla="*/ 0 h 220"/>
              <a:gd name="T18" fmla="*/ 216 w 256"/>
              <a:gd name="T19" fmla="*/ 39 h 220"/>
              <a:gd name="T20" fmla="*/ 256 w 256"/>
              <a:gd name="T21" fmla="*/ 39 h 220"/>
              <a:gd name="T22" fmla="*/ 256 w 256"/>
              <a:gd name="T23" fmla="*/ 55 h 220"/>
              <a:gd name="T24" fmla="*/ 216 w 256"/>
              <a:gd name="T25" fmla="*/ 55 h 220"/>
              <a:gd name="T26" fmla="*/ 105 w 256"/>
              <a:gd name="T27" fmla="*/ 16 h 220"/>
              <a:gd name="T28" fmla="*/ 128 w 256"/>
              <a:gd name="T29" fmla="*/ 53 h 220"/>
              <a:gd name="T30" fmla="*/ 108 w 256"/>
              <a:gd name="T31" fmla="*/ 87 h 220"/>
              <a:gd name="T32" fmla="*/ 95 w 256"/>
              <a:gd name="T33" fmla="*/ 106 h 220"/>
              <a:gd name="T34" fmla="*/ 113 w 256"/>
              <a:gd name="T35" fmla="*/ 126 h 220"/>
              <a:gd name="T36" fmla="*/ 136 w 256"/>
              <a:gd name="T37" fmla="*/ 169 h 220"/>
              <a:gd name="T38" fmla="*/ 70 w 256"/>
              <a:gd name="T39" fmla="*/ 220 h 220"/>
              <a:gd name="T40" fmla="*/ 0 w 256"/>
              <a:gd name="T41" fmla="*/ 178 h 220"/>
              <a:gd name="T42" fmla="*/ 67 w 256"/>
              <a:gd name="T43" fmla="*/ 130 h 220"/>
              <a:gd name="T44" fmla="*/ 79 w 256"/>
              <a:gd name="T45" fmla="*/ 130 h 220"/>
              <a:gd name="T46" fmla="*/ 70 w 256"/>
              <a:gd name="T47" fmla="*/ 112 h 220"/>
              <a:gd name="T48" fmla="*/ 73 w 256"/>
              <a:gd name="T49" fmla="*/ 99 h 220"/>
              <a:gd name="T50" fmla="*/ 67 w 256"/>
              <a:gd name="T51" fmla="*/ 99 h 220"/>
              <a:gd name="T52" fmla="*/ 16 w 256"/>
              <a:gd name="T53" fmla="*/ 50 h 220"/>
              <a:gd name="T54" fmla="*/ 74 w 256"/>
              <a:gd name="T55" fmla="*/ 0 h 220"/>
              <a:gd name="T56" fmla="*/ 142 w 256"/>
              <a:gd name="T57" fmla="*/ 0 h 220"/>
              <a:gd name="T58" fmla="*/ 127 w 256"/>
              <a:gd name="T59" fmla="*/ 16 h 220"/>
              <a:gd name="T60" fmla="*/ 105 w 256"/>
              <a:gd name="T61" fmla="*/ 16 h 220"/>
              <a:gd name="T62" fmla="*/ 74 w 256"/>
              <a:gd name="T63" fmla="*/ 137 h 220"/>
              <a:gd name="T64" fmla="*/ 25 w 256"/>
              <a:gd name="T65" fmla="*/ 171 h 220"/>
              <a:gd name="T66" fmla="*/ 70 w 256"/>
              <a:gd name="T67" fmla="*/ 205 h 220"/>
              <a:gd name="T68" fmla="*/ 119 w 256"/>
              <a:gd name="T69" fmla="*/ 172 h 220"/>
              <a:gd name="T70" fmla="*/ 118 w 256"/>
              <a:gd name="T71" fmla="*/ 165 h 220"/>
              <a:gd name="T72" fmla="*/ 91 w 256"/>
              <a:gd name="T73" fmla="*/ 139 h 220"/>
              <a:gd name="T74" fmla="*/ 74 w 256"/>
              <a:gd name="T75" fmla="*/ 137 h 220"/>
              <a:gd name="T76" fmla="*/ 104 w 256"/>
              <a:gd name="T77" fmla="*/ 53 h 220"/>
              <a:gd name="T78" fmla="*/ 66 w 256"/>
              <a:gd name="T79" fmla="*/ 12 h 220"/>
              <a:gd name="T80" fmla="*/ 40 w 256"/>
              <a:gd name="T81" fmla="*/ 51 h 220"/>
              <a:gd name="T82" fmla="*/ 77 w 256"/>
              <a:gd name="T83" fmla="*/ 93 h 220"/>
              <a:gd name="T84" fmla="*/ 104 w 256"/>
              <a:gd name="T85" fmla="*/ 53 h 22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56" h="220">
                <a:moveTo>
                  <a:pt x="216" y="55"/>
                </a:moveTo>
                <a:cubicBezTo>
                  <a:pt x="216" y="94"/>
                  <a:pt x="216" y="94"/>
                  <a:pt x="216" y="9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0" y="0"/>
                  <a:pt x="200" y="0"/>
                  <a:pt x="20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39"/>
                  <a:pt x="216" y="39"/>
                  <a:pt x="216" y="39"/>
                </a:cubicBezTo>
                <a:cubicBezTo>
                  <a:pt x="256" y="39"/>
                  <a:pt x="256" y="39"/>
                  <a:pt x="256" y="39"/>
                </a:cubicBezTo>
                <a:cubicBezTo>
                  <a:pt x="256" y="55"/>
                  <a:pt x="256" y="55"/>
                  <a:pt x="256" y="55"/>
                </a:cubicBezTo>
                <a:lnTo>
                  <a:pt x="216" y="55"/>
                </a:lnTo>
                <a:close/>
                <a:moveTo>
                  <a:pt x="105" y="16"/>
                </a:moveTo>
                <a:cubicBezTo>
                  <a:pt x="120" y="24"/>
                  <a:pt x="128" y="36"/>
                  <a:pt x="128" y="53"/>
                </a:cubicBezTo>
                <a:cubicBezTo>
                  <a:pt x="128" y="67"/>
                  <a:pt x="119" y="78"/>
                  <a:pt x="108" y="87"/>
                </a:cubicBezTo>
                <a:cubicBezTo>
                  <a:pt x="97" y="95"/>
                  <a:pt x="95" y="98"/>
                  <a:pt x="95" y="106"/>
                </a:cubicBezTo>
                <a:cubicBezTo>
                  <a:pt x="95" y="112"/>
                  <a:pt x="107" y="122"/>
                  <a:pt x="113" y="126"/>
                </a:cubicBezTo>
                <a:cubicBezTo>
                  <a:pt x="131" y="139"/>
                  <a:pt x="136" y="150"/>
                  <a:pt x="136" y="169"/>
                </a:cubicBezTo>
                <a:cubicBezTo>
                  <a:pt x="136" y="193"/>
                  <a:pt x="113" y="220"/>
                  <a:pt x="70" y="220"/>
                </a:cubicBezTo>
                <a:cubicBezTo>
                  <a:pt x="33" y="220"/>
                  <a:pt x="0" y="202"/>
                  <a:pt x="0" y="178"/>
                </a:cubicBezTo>
                <a:cubicBezTo>
                  <a:pt x="0" y="154"/>
                  <a:pt x="30" y="130"/>
                  <a:pt x="67" y="130"/>
                </a:cubicBezTo>
                <a:cubicBezTo>
                  <a:pt x="71" y="130"/>
                  <a:pt x="75" y="130"/>
                  <a:pt x="79" y="130"/>
                </a:cubicBezTo>
                <a:cubicBezTo>
                  <a:pt x="74" y="125"/>
                  <a:pt x="70" y="119"/>
                  <a:pt x="70" y="112"/>
                </a:cubicBezTo>
                <a:cubicBezTo>
                  <a:pt x="70" y="107"/>
                  <a:pt x="71" y="103"/>
                  <a:pt x="73" y="99"/>
                </a:cubicBezTo>
                <a:cubicBezTo>
                  <a:pt x="71" y="99"/>
                  <a:pt x="69" y="99"/>
                  <a:pt x="67" y="99"/>
                </a:cubicBezTo>
                <a:cubicBezTo>
                  <a:pt x="36" y="99"/>
                  <a:pt x="16" y="77"/>
                  <a:pt x="16" y="50"/>
                </a:cubicBezTo>
                <a:cubicBezTo>
                  <a:pt x="16" y="24"/>
                  <a:pt x="44" y="0"/>
                  <a:pt x="74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27" y="16"/>
                  <a:pt x="127" y="16"/>
                  <a:pt x="127" y="16"/>
                </a:cubicBezTo>
                <a:lnTo>
                  <a:pt x="105" y="16"/>
                </a:lnTo>
                <a:close/>
                <a:moveTo>
                  <a:pt x="74" y="137"/>
                </a:moveTo>
                <a:cubicBezTo>
                  <a:pt x="49" y="136"/>
                  <a:pt x="25" y="152"/>
                  <a:pt x="25" y="171"/>
                </a:cubicBezTo>
                <a:cubicBezTo>
                  <a:pt x="25" y="190"/>
                  <a:pt x="44" y="205"/>
                  <a:pt x="70" y="205"/>
                </a:cubicBezTo>
                <a:cubicBezTo>
                  <a:pt x="106" y="205"/>
                  <a:pt x="119" y="191"/>
                  <a:pt x="119" y="172"/>
                </a:cubicBezTo>
                <a:cubicBezTo>
                  <a:pt x="119" y="170"/>
                  <a:pt x="119" y="167"/>
                  <a:pt x="118" y="165"/>
                </a:cubicBezTo>
                <a:cubicBezTo>
                  <a:pt x="115" y="154"/>
                  <a:pt x="105" y="149"/>
                  <a:pt x="91" y="139"/>
                </a:cubicBezTo>
                <a:cubicBezTo>
                  <a:pt x="86" y="138"/>
                  <a:pt x="81" y="137"/>
                  <a:pt x="74" y="137"/>
                </a:cubicBezTo>
                <a:moveTo>
                  <a:pt x="104" y="53"/>
                </a:moveTo>
                <a:cubicBezTo>
                  <a:pt x="101" y="31"/>
                  <a:pt x="83" y="13"/>
                  <a:pt x="66" y="12"/>
                </a:cubicBezTo>
                <a:cubicBezTo>
                  <a:pt x="49" y="12"/>
                  <a:pt x="37" y="29"/>
                  <a:pt x="40" y="51"/>
                </a:cubicBezTo>
                <a:cubicBezTo>
                  <a:pt x="43" y="74"/>
                  <a:pt x="59" y="92"/>
                  <a:pt x="77" y="93"/>
                </a:cubicBezTo>
                <a:cubicBezTo>
                  <a:pt x="94" y="94"/>
                  <a:pt x="107" y="76"/>
                  <a:pt x="104" y="5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91" name="Freeform 11">
            <a:extLst>
              <a:ext uri="{FF2B5EF4-FFF2-40B4-BE49-F238E27FC236}">
                <a16:creationId xmlns:a16="http://schemas.microsoft.com/office/drawing/2014/main" id="{E324C0E4-C69E-594B-8E9D-7DAAC126740D}"/>
              </a:ext>
            </a:extLst>
          </p:cNvPr>
          <p:cNvSpPr>
            <a:spLocks noEditPoints="1"/>
          </p:cNvSpPr>
          <p:nvPr/>
        </p:nvSpPr>
        <p:spPr bwMode="auto">
          <a:xfrm>
            <a:off x="4060825" y="2527300"/>
            <a:ext cx="420688" cy="420688"/>
          </a:xfrm>
          <a:custGeom>
            <a:avLst/>
            <a:gdLst>
              <a:gd name="T0" fmla="*/ 177 w 256"/>
              <a:gd name="T1" fmla="*/ 173 h 256"/>
              <a:gd name="T2" fmla="*/ 158 w 256"/>
              <a:gd name="T3" fmla="*/ 187 h 256"/>
              <a:gd name="T4" fmla="*/ 128 w 256"/>
              <a:gd name="T5" fmla="*/ 192 h 256"/>
              <a:gd name="T6" fmla="*/ 94 w 256"/>
              <a:gd name="T7" fmla="*/ 185 h 256"/>
              <a:gd name="T8" fmla="*/ 78 w 256"/>
              <a:gd name="T9" fmla="*/ 172 h 256"/>
              <a:gd name="T10" fmla="*/ 72 w 256"/>
              <a:gd name="T11" fmla="*/ 155 h 256"/>
              <a:gd name="T12" fmla="*/ 76 w 256"/>
              <a:gd name="T13" fmla="*/ 146 h 256"/>
              <a:gd name="T14" fmla="*/ 86 w 256"/>
              <a:gd name="T15" fmla="*/ 143 h 256"/>
              <a:gd name="T16" fmla="*/ 94 w 256"/>
              <a:gd name="T17" fmla="*/ 146 h 256"/>
              <a:gd name="T18" fmla="*/ 100 w 256"/>
              <a:gd name="T19" fmla="*/ 154 h 256"/>
              <a:gd name="T20" fmla="*/ 105 w 256"/>
              <a:gd name="T21" fmla="*/ 163 h 256"/>
              <a:gd name="T22" fmla="*/ 113 w 256"/>
              <a:gd name="T23" fmla="*/ 169 h 256"/>
              <a:gd name="T24" fmla="*/ 127 w 256"/>
              <a:gd name="T25" fmla="*/ 171 h 256"/>
              <a:gd name="T26" fmla="*/ 147 w 256"/>
              <a:gd name="T27" fmla="*/ 166 h 256"/>
              <a:gd name="T28" fmla="*/ 154 w 256"/>
              <a:gd name="T29" fmla="*/ 155 h 256"/>
              <a:gd name="T30" fmla="*/ 150 w 256"/>
              <a:gd name="T31" fmla="*/ 146 h 256"/>
              <a:gd name="T32" fmla="*/ 140 w 256"/>
              <a:gd name="T33" fmla="*/ 141 h 256"/>
              <a:gd name="T34" fmla="*/ 122 w 256"/>
              <a:gd name="T35" fmla="*/ 137 h 256"/>
              <a:gd name="T36" fmla="*/ 97 w 256"/>
              <a:gd name="T37" fmla="*/ 129 h 256"/>
              <a:gd name="T38" fmla="*/ 81 w 256"/>
              <a:gd name="T39" fmla="*/ 118 h 256"/>
              <a:gd name="T40" fmla="*/ 75 w 256"/>
              <a:gd name="T41" fmla="*/ 99 h 256"/>
              <a:gd name="T42" fmla="*/ 81 w 256"/>
              <a:gd name="T43" fmla="*/ 81 h 256"/>
              <a:gd name="T44" fmla="*/ 100 w 256"/>
              <a:gd name="T45" fmla="*/ 68 h 256"/>
              <a:gd name="T46" fmla="*/ 128 w 256"/>
              <a:gd name="T47" fmla="*/ 64 h 256"/>
              <a:gd name="T48" fmla="*/ 150 w 256"/>
              <a:gd name="T49" fmla="*/ 67 h 256"/>
              <a:gd name="T50" fmla="*/ 166 w 256"/>
              <a:gd name="T51" fmla="*/ 74 h 256"/>
              <a:gd name="T52" fmla="*/ 175 w 256"/>
              <a:gd name="T53" fmla="*/ 85 h 256"/>
              <a:gd name="T54" fmla="*/ 178 w 256"/>
              <a:gd name="T55" fmla="*/ 95 h 256"/>
              <a:gd name="T56" fmla="*/ 174 w 256"/>
              <a:gd name="T57" fmla="*/ 104 h 256"/>
              <a:gd name="T58" fmla="*/ 164 w 256"/>
              <a:gd name="T59" fmla="*/ 108 h 256"/>
              <a:gd name="T60" fmla="*/ 156 w 256"/>
              <a:gd name="T61" fmla="*/ 105 h 256"/>
              <a:gd name="T62" fmla="*/ 150 w 256"/>
              <a:gd name="T63" fmla="*/ 98 h 256"/>
              <a:gd name="T64" fmla="*/ 142 w 256"/>
              <a:gd name="T65" fmla="*/ 88 h 256"/>
              <a:gd name="T66" fmla="*/ 126 w 256"/>
              <a:gd name="T67" fmla="*/ 84 h 256"/>
              <a:gd name="T68" fmla="*/ 109 w 256"/>
              <a:gd name="T69" fmla="*/ 88 h 256"/>
              <a:gd name="T70" fmla="*/ 103 w 256"/>
              <a:gd name="T71" fmla="*/ 97 h 256"/>
              <a:gd name="T72" fmla="*/ 105 w 256"/>
              <a:gd name="T73" fmla="*/ 102 h 256"/>
              <a:gd name="T74" fmla="*/ 111 w 256"/>
              <a:gd name="T75" fmla="*/ 107 h 256"/>
              <a:gd name="T76" fmla="*/ 119 w 256"/>
              <a:gd name="T77" fmla="*/ 109 h 256"/>
              <a:gd name="T78" fmla="*/ 132 w 256"/>
              <a:gd name="T79" fmla="*/ 113 h 256"/>
              <a:gd name="T80" fmla="*/ 153 w 256"/>
              <a:gd name="T81" fmla="*/ 118 h 256"/>
              <a:gd name="T82" fmla="*/ 169 w 256"/>
              <a:gd name="T83" fmla="*/ 125 h 256"/>
              <a:gd name="T84" fmla="*/ 180 w 256"/>
              <a:gd name="T85" fmla="*/ 136 h 256"/>
              <a:gd name="T86" fmla="*/ 184 w 256"/>
              <a:gd name="T87" fmla="*/ 152 h 256"/>
              <a:gd name="T88" fmla="*/ 177 w 256"/>
              <a:gd name="T89" fmla="*/ 173 h 256"/>
              <a:gd name="T90" fmla="*/ 256 w 256"/>
              <a:gd name="T91" fmla="*/ 192 h 256"/>
              <a:gd name="T92" fmla="*/ 192 w 256"/>
              <a:gd name="T93" fmla="*/ 256 h 256"/>
              <a:gd name="T94" fmla="*/ 148 w 256"/>
              <a:gd name="T95" fmla="*/ 238 h 256"/>
              <a:gd name="T96" fmla="*/ 128 w 256"/>
              <a:gd name="T97" fmla="*/ 240 h 256"/>
              <a:gd name="T98" fmla="*/ 16 w 256"/>
              <a:gd name="T99" fmla="*/ 128 h 256"/>
              <a:gd name="T100" fmla="*/ 18 w 256"/>
              <a:gd name="T101" fmla="*/ 108 h 256"/>
              <a:gd name="T102" fmla="*/ 0 w 256"/>
              <a:gd name="T103" fmla="*/ 64 h 256"/>
              <a:gd name="T104" fmla="*/ 64 w 256"/>
              <a:gd name="T105" fmla="*/ 0 h 256"/>
              <a:gd name="T106" fmla="*/ 108 w 256"/>
              <a:gd name="T107" fmla="*/ 18 h 256"/>
              <a:gd name="T108" fmla="*/ 128 w 256"/>
              <a:gd name="T109" fmla="*/ 16 h 256"/>
              <a:gd name="T110" fmla="*/ 240 w 256"/>
              <a:gd name="T111" fmla="*/ 128 h 256"/>
              <a:gd name="T112" fmla="*/ 238 w 256"/>
              <a:gd name="T113" fmla="*/ 148 h 256"/>
              <a:gd name="T114" fmla="*/ 256 w 256"/>
              <a:gd name="T115" fmla="*/ 192 h 25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56" h="256">
                <a:moveTo>
                  <a:pt x="177" y="173"/>
                </a:moveTo>
                <a:cubicBezTo>
                  <a:pt x="173" y="179"/>
                  <a:pt x="166" y="184"/>
                  <a:pt x="158" y="187"/>
                </a:cubicBezTo>
                <a:cubicBezTo>
                  <a:pt x="150" y="190"/>
                  <a:pt x="139" y="192"/>
                  <a:pt x="128" y="192"/>
                </a:cubicBezTo>
                <a:cubicBezTo>
                  <a:pt x="114" y="192"/>
                  <a:pt x="103" y="190"/>
                  <a:pt x="94" y="185"/>
                </a:cubicBezTo>
                <a:cubicBezTo>
                  <a:pt x="87" y="182"/>
                  <a:pt x="82" y="177"/>
                  <a:pt x="78" y="172"/>
                </a:cubicBezTo>
                <a:cubicBezTo>
                  <a:pt x="74" y="166"/>
                  <a:pt x="72" y="160"/>
                  <a:pt x="72" y="155"/>
                </a:cubicBezTo>
                <a:cubicBezTo>
                  <a:pt x="72" y="152"/>
                  <a:pt x="73" y="149"/>
                  <a:pt x="76" y="146"/>
                </a:cubicBezTo>
                <a:cubicBezTo>
                  <a:pt x="79" y="144"/>
                  <a:pt x="82" y="143"/>
                  <a:pt x="86" y="143"/>
                </a:cubicBezTo>
                <a:cubicBezTo>
                  <a:pt x="89" y="143"/>
                  <a:pt x="92" y="144"/>
                  <a:pt x="94" y="146"/>
                </a:cubicBezTo>
                <a:cubicBezTo>
                  <a:pt x="97" y="147"/>
                  <a:pt x="98" y="150"/>
                  <a:pt x="100" y="154"/>
                </a:cubicBezTo>
                <a:cubicBezTo>
                  <a:pt x="102" y="157"/>
                  <a:pt x="103" y="160"/>
                  <a:pt x="105" y="163"/>
                </a:cubicBezTo>
                <a:cubicBezTo>
                  <a:pt x="107" y="165"/>
                  <a:pt x="110" y="167"/>
                  <a:pt x="113" y="169"/>
                </a:cubicBezTo>
                <a:cubicBezTo>
                  <a:pt x="117" y="170"/>
                  <a:pt x="122" y="171"/>
                  <a:pt x="127" y="171"/>
                </a:cubicBezTo>
                <a:cubicBezTo>
                  <a:pt x="135" y="171"/>
                  <a:pt x="142" y="170"/>
                  <a:pt x="147" y="166"/>
                </a:cubicBezTo>
                <a:cubicBezTo>
                  <a:pt x="151" y="163"/>
                  <a:pt x="154" y="160"/>
                  <a:pt x="154" y="155"/>
                </a:cubicBezTo>
                <a:cubicBezTo>
                  <a:pt x="154" y="151"/>
                  <a:pt x="152" y="148"/>
                  <a:pt x="150" y="146"/>
                </a:cubicBezTo>
                <a:cubicBezTo>
                  <a:pt x="147" y="144"/>
                  <a:pt x="144" y="142"/>
                  <a:pt x="140" y="141"/>
                </a:cubicBezTo>
                <a:cubicBezTo>
                  <a:pt x="135" y="139"/>
                  <a:pt x="130" y="138"/>
                  <a:pt x="122" y="137"/>
                </a:cubicBezTo>
                <a:cubicBezTo>
                  <a:pt x="112" y="135"/>
                  <a:pt x="104" y="132"/>
                  <a:pt x="97" y="129"/>
                </a:cubicBezTo>
                <a:cubicBezTo>
                  <a:pt x="90" y="127"/>
                  <a:pt x="85" y="123"/>
                  <a:pt x="81" y="118"/>
                </a:cubicBezTo>
                <a:cubicBezTo>
                  <a:pt x="77" y="113"/>
                  <a:pt x="75" y="107"/>
                  <a:pt x="75" y="99"/>
                </a:cubicBezTo>
                <a:cubicBezTo>
                  <a:pt x="75" y="92"/>
                  <a:pt x="77" y="86"/>
                  <a:pt x="81" y="81"/>
                </a:cubicBezTo>
                <a:cubicBezTo>
                  <a:pt x="85" y="75"/>
                  <a:pt x="92" y="71"/>
                  <a:pt x="100" y="68"/>
                </a:cubicBezTo>
                <a:cubicBezTo>
                  <a:pt x="108" y="66"/>
                  <a:pt x="117" y="64"/>
                  <a:pt x="128" y="64"/>
                </a:cubicBezTo>
                <a:cubicBezTo>
                  <a:pt x="136" y="64"/>
                  <a:pt x="144" y="65"/>
                  <a:pt x="150" y="67"/>
                </a:cubicBezTo>
                <a:cubicBezTo>
                  <a:pt x="156" y="69"/>
                  <a:pt x="162" y="71"/>
                  <a:pt x="166" y="74"/>
                </a:cubicBezTo>
                <a:cubicBezTo>
                  <a:pt x="170" y="78"/>
                  <a:pt x="173" y="81"/>
                  <a:pt x="175" y="85"/>
                </a:cubicBezTo>
                <a:cubicBezTo>
                  <a:pt x="177" y="88"/>
                  <a:pt x="178" y="92"/>
                  <a:pt x="178" y="95"/>
                </a:cubicBezTo>
                <a:cubicBezTo>
                  <a:pt x="178" y="98"/>
                  <a:pt x="177" y="101"/>
                  <a:pt x="174" y="104"/>
                </a:cubicBezTo>
                <a:cubicBezTo>
                  <a:pt x="171" y="107"/>
                  <a:pt x="168" y="108"/>
                  <a:pt x="164" y="108"/>
                </a:cubicBezTo>
                <a:cubicBezTo>
                  <a:pt x="161" y="108"/>
                  <a:pt x="158" y="107"/>
                  <a:pt x="156" y="105"/>
                </a:cubicBezTo>
                <a:cubicBezTo>
                  <a:pt x="154" y="104"/>
                  <a:pt x="152" y="101"/>
                  <a:pt x="150" y="98"/>
                </a:cubicBezTo>
                <a:cubicBezTo>
                  <a:pt x="148" y="94"/>
                  <a:pt x="145" y="90"/>
                  <a:pt x="142" y="88"/>
                </a:cubicBezTo>
                <a:cubicBezTo>
                  <a:pt x="139" y="86"/>
                  <a:pt x="133" y="84"/>
                  <a:pt x="126" y="84"/>
                </a:cubicBezTo>
                <a:cubicBezTo>
                  <a:pt x="119" y="84"/>
                  <a:pt x="113" y="86"/>
                  <a:pt x="109" y="88"/>
                </a:cubicBezTo>
                <a:cubicBezTo>
                  <a:pt x="105" y="91"/>
                  <a:pt x="103" y="94"/>
                  <a:pt x="103" y="97"/>
                </a:cubicBezTo>
                <a:cubicBezTo>
                  <a:pt x="103" y="99"/>
                  <a:pt x="104" y="101"/>
                  <a:pt x="105" y="102"/>
                </a:cubicBezTo>
                <a:cubicBezTo>
                  <a:pt x="107" y="104"/>
                  <a:pt x="109" y="105"/>
                  <a:pt x="111" y="107"/>
                </a:cubicBezTo>
                <a:cubicBezTo>
                  <a:pt x="113" y="108"/>
                  <a:pt x="116" y="109"/>
                  <a:pt x="119" y="109"/>
                </a:cubicBezTo>
                <a:cubicBezTo>
                  <a:pt x="121" y="110"/>
                  <a:pt x="126" y="111"/>
                  <a:pt x="132" y="113"/>
                </a:cubicBezTo>
                <a:cubicBezTo>
                  <a:pt x="140" y="114"/>
                  <a:pt x="147" y="116"/>
                  <a:pt x="153" y="118"/>
                </a:cubicBezTo>
                <a:cubicBezTo>
                  <a:pt x="159" y="120"/>
                  <a:pt x="165" y="122"/>
                  <a:pt x="169" y="125"/>
                </a:cubicBezTo>
                <a:cubicBezTo>
                  <a:pt x="174" y="128"/>
                  <a:pt x="178" y="132"/>
                  <a:pt x="180" y="136"/>
                </a:cubicBezTo>
                <a:cubicBezTo>
                  <a:pt x="183" y="141"/>
                  <a:pt x="184" y="146"/>
                  <a:pt x="184" y="152"/>
                </a:cubicBezTo>
                <a:cubicBezTo>
                  <a:pt x="184" y="160"/>
                  <a:pt x="182" y="167"/>
                  <a:pt x="177" y="173"/>
                </a:cubicBezTo>
                <a:moveTo>
                  <a:pt x="256" y="192"/>
                </a:moveTo>
                <a:cubicBezTo>
                  <a:pt x="256" y="227"/>
                  <a:pt x="227" y="256"/>
                  <a:pt x="192" y="256"/>
                </a:cubicBezTo>
                <a:cubicBezTo>
                  <a:pt x="175" y="256"/>
                  <a:pt x="159" y="249"/>
                  <a:pt x="148" y="238"/>
                </a:cubicBezTo>
                <a:cubicBezTo>
                  <a:pt x="141" y="239"/>
                  <a:pt x="135" y="240"/>
                  <a:pt x="128" y="240"/>
                </a:cubicBezTo>
                <a:cubicBezTo>
                  <a:pt x="66" y="240"/>
                  <a:pt x="16" y="190"/>
                  <a:pt x="16" y="128"/>
                </a:cubicBezTo>
                <a:cubicBezTo>
                  <a:pt x="16" y="121"/>
                  <a:pt x="17" y="115"/>
                  <a:pt x="18" y="108"/>
                </a:cubicBezTo>
                <a:cubicBezTo>
                  <a:pt x="7" y="97"/>
                  <a:pt x="0" y="81"/>
                  <a:pt x="0" y="64"/>
                </a:cubicBezTo>
                <a:cubicBezTo>
                  <a:pt x="0" y="29"/>
                  <a:pt x="29" y="0"/>
                  <a:pt x="64" y="0"/>
                </a:cubicBezTo>
                <a:cubicBezTo>
                  <a:pt x="81" y="0"/>
                  <a:pt x="97" y="7"/>
                  <a:pt x="108" y="18"/>
                </a:cubicBezTo>
                <a:cubicBezTo>
                  <a:pt x="115" y="17"/>
                  <a:pt x="121" y="16"/>
                  <a:pt x="128" y="16"/>
                </a:cubicBezTo>
                <a:cubicBezTo>
                  <a:pt x="190" y="16"/>
                  <a:pt x="240" y="66"/>
                  <a:pt x="240" y="128"/>
                </a:cubicBezTo>
                <a:cubicBezTo>
                  <a:pt x="240" y="135"/>
                  <a:pt x="239" y="141"/>
                  <a:pt x="238" y="148"/>
                </a:cubicBezTo>
                <a:cubicBezTo>
                  <a:pt x="249" y="159"/>
                  <a:pt x="256" y="175"/>
                  <a:pt x="256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92" name="Freeform 12">
            <a:extLst>
              <a:ext uri="{FF2B5EF4-FFF2-40B4-BE49-F238E27FC236}">
                <a16:creationId xmlns:a16="http://schemas.microsoft.com/office/drawing/2014/main" id="{9EB28315-E33B-7F41-B05C-E8912E1EEE2E}"/>
              </a:ext>
            </a:extLst>
          </p:cNvPr>
          <p:cNvSpPr>
            <a:spLocks noEditPoints="1"/>
          </p:cNvSpPr>
          <p:nvPr/>
        </p:nvSpPr>
        <p:spPr bwMode="auto">
          <a:xfrm>
            <a:off x="3324225" y="2559050"/>
            <a:ext cx="420688" cy="355600"/>
          </a:xfrm>
          <a:custGeom>
            <a:avLst/>
            <a:gdLst>
              <a:gd name="T0" fmla="*/ 166 w 256"/>
              <a:gd name="T1" fmla="*/ 89 h 216"/>
              <a:gd name="T2" fmla="*/ 134 w 256"/>
              <a:gd name="T3" fmla="*/ 56 h 216"/>
              <a:gd name="T4" fmla="*/ 102 w 256"/>
              <a:gd name="T5" fmla="*/ 56 h 216"/>
              <a:gd name="T6" fmla="*/ 93 w 256"/>
              <a:gd name="T7" fmla="*/ 65 h 216"/>
              <a:gd name="T8" fmla="*/ 58 w 256"/>
              <a:gd name="T9" fmla="*/ 52 h 216"/>
              <a:gd name="T10" fmla="*/ 0 w 256"/>
              <a:gd name="T11" fmla="*/ 110 h 216"/>
              <a:gd name="T12" fmla="*/ 58 w 256"/>
              <a:gd name="T13" fmla="*/ 167 h 216"/>
              <a:gd name="T14" fmla="*/ 65 w 256"/>
              <a:gd name="T15" fmla="*/ 166 h 216"/>
              <a:gd name="T16" fmla="*/ 119 w 256"/>
              <a:gd name="T17" fmla="*/ 216 h 216"/>
              <a:gd name="T18" fmla="*/ 256 w 256"/>
              <a:gd name="T19" fmla="*/ 93 h 216"/>
              <a:gd name="T20" fmla="*/ 256 w 256"/>
              <a:gd name="T21" fmla="*/ 0 h 216"/>
              <a:gd name="T22" fmla="*/ 166 w 256"/>
              <a:gd name="T23" fmla="*/ 89 h 216"/>
              <a:gd name="T24" fmla="*/ 59 w 256"/>
              <a:gd name="T25" fmla="*/ 152 h 216"/>
              <a:gd name="T26" fmla="*/ 58 w 256"/>
              <a:gd name="T27" fmla="*/ 152 h 216"/>
              <a:gd name="T28" fmla="*/ 15 w 256"/>
              <a:gd name="T29" fmla="*/ 110 h 216"/>
              <a:gd name="T30" fmla="*/ 58 w 256"/>
              <a:gd name="T31" fmla="*/ 67 h 216"/>
              <a:gd name="T32" fmla="*/ 83 w 256"/>
              <a:gd name="T33" fmla="*/ 75 h 216"/>
              <a:gd name="T34" fmla="*/ 102 w 256"/>
              <a:gd name="T35" fmla="*/ 110 h 216"/>
              <a:gd name="T36" fmla="*/ 59 w 256"/>
              <a:gd name="T37" fmla="*/ 152 h 216"/>
              <a:gd name="T38" fmla="*/ 239 w 256"/>
              <a:gd name="T39" fmla="*/ 90 h 216"/>
              <a:gd name="T40" fmla="*/ 194 w 256"/>
              <a:gd name="T41" fmla="*/ 132 h 216"/>
              <a:gd name="T42" fmla="*/ 121 w 256"/>
              <a:gd name="T43" fmla="*/ 197 h 216"/>
              <a:gd name="T44" fmla="*/ 82 w 256"/>
              <a:gd name="T45" fmla="*/ 162 h 216"/>
              <a:gd name="T46" fmla="*/ 108 w 256"/>
              <a:gd name="T47" fmla="*/ 139 h 216"/>
              <a:gd name="T48" fmla="*/ 123 w 256"/>
              <a:gd name="T49" fmla="*/ 155 h 216"/>
              <a:gd name="T50" fmla="*/ 177 w 256"/>
              <a:gd name="T51" fmla="*/ 99 h 216"/>
              <a:gd name="T52" fmla="*/ 239 w 256"/>
              <a:gd name="T53" fmla="*/ 35 h 216"/>
              <a:gd name="T54" fmla="*/ 239 w 256"/>
              <a:gd name="T55" fmla="*/ 90 h 21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256" h="216">
                <a:moveTo>
                  <a:pt x="166" y="89"/>
                </a:moveTo>
                <a:cubicBezTo>
                  <a:pt x="134" y="56"/>
                  <a:pt x="134" y="56"/>
                  <a:pt x="134" y="56"/>
                </a:cubicBezTo>
                <a:cubicBezTo>
                  <a:pt x="125" y="47"/>
                  <a:pt x="111" y="47"/>
                  <a:pt x="102" y="56"/>
                </a:cubicBezTo>
                <a:cubicBezTo>
                  <a:pt x="93" y="65"/>
                  <a:pt x="93" y="65"/>
                  <a:pt x="93" y="65"/>
                </a:cubicBezTo>
                <a:cubicBezTo>
                  <a:pt x="83" y="57"/>
                  <a:pt x="71" y="52"/>
                  <a:pt x="58" y="52"/>
                </a:cubicBezTo>
                <a:cubicBezTo>
                  <a:pt x="26" y="52"/>
                  <a:pt x="0" y="78"/>
                  <a:pt x="0" y="110"/>
                </a:cubicBezTo>
                <a:cubicBezTo>
                  <a:pt x="0" y="141"/>
                  <a:pt x="26" y="167"/>
                  <a:pt x="58" y="167"/>
                </a:cubicBezTo>
                <a:cubicBezTo>
                  <a:pt x="61" y="167"/>
                  <a:pt x="63" y="166"/>
                  <a:pt x="65" y="16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256" y="93"/>
                  <a:pt x="256" y="93"/>
                  <a:pt x="256" y="93"/>
                </a:cubicBezTo>
                <a:cubicBezTo>
                  <a:pt x="256" y="0"/>
                  <a:pt x="256" y="0"/>
                  <a:pt x="256" y="0"/>
                </a:cubicBezTo>
                <a:lnTo>
                  <a:pt x="166" y="89"/>
                </a:lnTo>
                <a:close/>
                <a:moveTo>
                  <a:pt x="59" y="152"/>
                </a:moveTo>
                <a:cubicBezTo>
                  <a:pt x="59" y="152"/>
                  <a:pt x="58" y="152"/>
                  <a:pt x="58" y="152"/>
                </a:cubicBezTo>
                <a:cubicBezTo>
                  <a:pt x="34" y="152"/>
                  <a:pt x="15" y="133"/>
                  <a:pt x="15" y="110"/>
                </a:cubicBezTo>
                <a:cubicBezTo>
                  <a:pt x="15" y="86"/>
                  <a:pt x="34" y="67"/>
                  <a:pt x="58" y="67"/>
                </a:cubicBezTo>
                <a:cubicBezTo>
                  <a:pt x="68" y="67"/>
                  <a:pt x="76" y="70"/>
                  <a:pt x="83" y="75"/>
                </a:cubicBezTo>
                <a:cubicBezTo>
                  <a:pt x="94" y="83"/>
                  <a:pt x="102" y="95"/>
                  <a:pt x="102" y="110"/>
                </a:cubicBezTo>
                <a:cubicBezTo>
                  <a:pt x="102" y="133"/>
                  <a:pt x="83" y="152"/>
                  <a:pt x="59" y="152"/>
                </a:cubicBezTo>
                <a:moveTo>
                  <a:pt x="239" y="90"/>
                </a:moveTo>
                <a:cubicBezTo>
                  <a:pt x="194" y="132"/>
                  <a:pt x="194" y="132"/>
                  <a:pt x="194" y="132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93" y="157"/>
                  <a:pt x="102" y="149"/>
                  <a:pt x="108" y="139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239" y="35"/>
                  <a:pt x="239" y="35"/>
                  <a:pt x="239" y="35"/>
                </a:cubicBezTo>
                <a:lnTo>
                  <a:pt x="239" y="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93" name="Freeform 13">
            <a:extLst>
              <a:ext uri="{FF2B5EF4-FFF2-40B4-BE49-F238E27FC236}">
                <a16:creationId xmlns:a16="http://schemas.microsoft.com/office/drawing/2014/main" id="{8E896991-9078-7544-9358-8AC2B05BA483}"/>
              </a:ext>
            </a:extLst>
          </p:cNvPr>
          <p:cNvSpPr>
            <a:spLocks noEditPoints="1"/>
          </p:cNvSpPr>
          <p:nvPr/>
        </p:nvSpPr>
        <p:spPr bwMode="auto">
          <a:xfrm>
            <a:off x="2587625" y="2546350"/>
            <a:ext cx="420688" cy="388938"/>
          </a:xfrm>
          <a:custGeom>
            <a:avLst/>
            <a:gdLst>
              <a:gd name="T0" fmla="*/ 133 w 265"/>
              <a:gd name="T1" fmla="*/ 46 h 245"/>
              <a:gd name="T2" fmla="*/ 188 w 265"/>
              <a:gd name="T3" fmla="*/ 0 h 245"/>
              <a:gd name="T4" fmla="*/ 265 w 265"/>
              <a:gd name="T5" fmla="*/ 51 h 245"/>
              <a:gd name="T6" fmla="*/ 212 w 265"/>
              <a:gd name="T7" fmla="*/ 93 h 245"/>
              <a:gd name="T8" fmla="*/ 133 w 265"/>
              <a:gd name="T9" fmla="*/ 46 h 245"/>
              <a:gd name="T10" fmla="*/ 265 w 265"/>
              <a:gd name="T11" fmla="*/ 136 h 245"/>
              <a:gd name="T12" fmla="*/ 188 w 265"/>
              <a:gd name="T13" fmla="*/ 187 h 245"/>
              <a:gd name="T14" fmla="*/ 133 w 265"/>
              <a:gd name="T15" fmla="*/ 142 h 245"/>
              <a:gd name="T16" fmla="*/ 212 w 265"/>
              <a:gd name="T17" fmla="*/ 93 h 245"/>
              <a:gd name="T18" fmla="*/ 265 w 265"/>
              <a:gd name="T19" fmla="*/ 136 h 245"/>
              <a:gd name="T20" fmla="*/ 78 w 265"/>
              <a:gd name="T21" fmla="*/ 187 h 245"/>
              <a:gd name="T22" fmla="*/ 0 w 265"/>
              <a:gd name="T23" fmla="*/ 136 h 245"/>
              <a:gd name="T24" fmla="*/ 54 w 265"/>
              <a:gd name="T25" fmla="*/ 93 h 245"/>
              <a:gd name="T26" fmla="*/ 133 w 265"/>
              <a:gd name="T27" fmla="*/ 142 h 245"/>
              <a:gd name="T28" fmla="*/ 78 w 265"/>
              <a:gd name="T29" fmla="*/ 187 h 245"/>
              <a:gd name="T30" fmla="*/ 0 w 265"/>
              <a:gd name="T31" fmla="*/ 51 h 245"/>
              <a:gd name="T32" fmla="*/ 78 w 265"/>
              <a:gd name="T33" fmla="*/ 0 h 245"/>
              <a:gd name="T34" fmla="*/ 133 w 265"/>
              <a:gd name="T35" fmla="*/ 46 h 245"/>
              <a:gd name="T36" fmla="*/ 54 w 265"/>
              <a:gd name="T37" fmla="*/ 93 h 245"/>
              <a:gd name="T38" fmla="*/ 0 w 265"/>
              <a:gd name="T39" fmla="*/ 51 h 245"/>
              <a:gd name="T40" fmla="*/ 133 w 265"/>
              <a:gd name="T41" fmla="*/ 151 h 245"/>
              <a:gd name="T42" fmla="*/ 188 w 265"/>
              <a:gd name="T43" fmla="*/ 196 h 245"/>
              <a:gd name="T44" fmla="*/ 212 w 265"/>
              <a:gd name="T45" fmla="*/ 181 h 245"/>
              <a:gd name="T46" fmla="*/ 212 w 265"/>
              <a:gd name="T47" fmla="*/ 198 h 245"/>
              <a:gd name="T48" fmla="*/ 133 w 265"/>
              <a:gd name="T49" fmla="*/ 245 h 245"/>
              <a:gd name="T50" fmla="*/ 55 w 265"/>
              <a:gd name="T51" fmla="*/ 198 h 245"/>
              <a:gd name="T52" fmla="*/ 55 w 265"/>
              <a:gd name="T53" fmla="*/ 181 h 245"/>
              <a:gd name="T54" fmla="*/ 78 w 265"/>
              <a:gd name="T55" fmla="*/ 196 h 245"/>
              <a:gd name="T56" fmla="*/ 133 w 265"/>
              <a:gd name="T57" fmla="*/ 151 h 24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65" h="245">
                <a:moveTo>
                  <a:pt x="133" y="46"/>
                </a:moveTo>
                <a:lnTo>
                  <a:pt x="188" y="0"/>
                </a:lnTo>
                <a:lnTo>
                  <a:pt x="265" y="51"/>
                </a:lnTo>
                <a:lnTo>
                  <a:pt x="212" y="93"/>
                </a:lnTo>
                <a:lnTo>
                  <a:pt x="133" y="46"/>
                </a:lnTo>
                <a:close/>
                <a:moveTo>
                  <a:pt x="265" y="136"/>
                </a:moveTo>
                <a:lnTo>
                  <a:pt x="188" y="187"/>
                </a:lnTo>
                <a:lnTo>
                  <a:pt x="133" y="142"/>
                </a:lnTo>
                <a:lnTo>
                  <a:pt x="212" y="93"/>
                </a:lnTo>
                <a:lnTo>
                  <a:pt x="265" y="136"/>
                </a:lnTo>
                <a:close/>
                <a:moveTo>
                  <a:pt x="78" y="187"/>
                </a:moveTo>
                <a:lnTo>
                  <a:pt x="0" y="136"/>
                </a:lnTo>
                <a:lnTo>
                  <a:pt x="54" y="93"/>
                </a:lnTo>
                <a:lnTo>
                  <a:pt x="133" y="142"/>
                </a:lnTo>
                <a:lnTo>
                  <a:pt x="78" y="187"/>
                </a:lnTo>
                <a:close/>
                <a:moveTo>
                  <a:pt x="0" y="51"/>
                </a:moveTo>
                <a:lnTo>
                  <a:pt x="78" y="0"/>
                </a:lnTo>
                <a:lnTo>
                  <a:pt x="133" y="46"/>
                </a:lnTo>
                <a:lnTo>
                  <a:pt x="54" y="93"/>
                </a:lnTo>
                <a:lnTo>
                  <a:pt x="0" y="51"/>
                </a:lnTo>
                <a:close/>
                <a:moveTo>
                  <a:pt x="133" y="151"/>
                </a:moveTo>
                <a:lnTo>
                  <a:pt x="188" y="196"/>
                </a:lnTo>
                <a:lnTo>
                  <a:pt x="212" y="181"/>
                </a:lnTo>
                <a:lnTo>
                  <a:pt x="212" y="198"/>
                </a:lnTo>
                <a:lnTo>
                  <a:pt x="133" y="245"/>
                </a:lnTo>
                <a:lnTo>
                  <a:pt x="55" y="198"/>
                </a:lnTo>
                <a:lnTo>
                  <a:pt x="55" y="181"/>
                </a:lnTo>
                <a:lnTo>
                  <a:pt x="78" y="196"/>
                </a:lnTo>
                <a:lnTo>
                  <a:pt x="133" y="1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94" name="Freeform 14">
            <a:extLst>
              <a:ext uri="{FF2B5EF4-FFF2-40B4-BE49-F238E27FC236}">
                <a16:creationId xmlns:a16="http://schemas.microsoft.com/office/drawing/2014/main" id="{A2FAA0D0-67A9-4A45-91AB-201A6D0000E5}"/>
              </a:ext>
            </a:extLst>
          </p:cNvPr>
          <p:cNvSpPr>
            <a:spLocks/>
          </p:cNvSpPr>
          <p:nvPr/>
        </p:nvSpPr>
        <p:spPr bwMode="auto">
          <a:xfrm>
            <a:off x="1930400" y="2527300"/>
            <a:ext cx="263525" cy="420688"/>
          </a:xfrm>
          <a:custGeom>
            <a:avLst/>
            <a:gdLst>
              <a:gd name="T0" fmla="*/ 160 w 160"/>
              <a:gd name="T1" fmla="*/ 242 h 256"/>
              <a:gd name="T2" fmla="*/ 131 w 160"/>
              <a:gd name="T3" fmla="*/ 253 h 256"/>
              <a:gd name="T4" fmla="*/ 102 w 160"/>
              <a:gd name="T5" fmla="*/ 256 h 256"/>
              <a:gd name="T6" fmla="*/ 74 w 160"/>
              <a:gd name="T7" fmla="*/ 252 h 256"/>
              <a:gd name="T8" fmla="*/ 52 w 160"/>
              <a:gd name="T9" fmla="*/ 239 h 256"/>
              <a:gd name="T10" fmla="*/ 38 w 160"/>
              <a:gd name="T11" fmla="*/ 222 h 256"/>
              <a:gd name="T12" fmla="*/ 35 w 160"/>
              <a:gd name="T13" fmla="*/ 195 h 256"/>
              <a:gd name="T14" fmla="*/ 35 w 160"/>
              <a:gd name="T15" fmla="*/ 105 h 256"/>
              <a:gd name="T16" fmla="*/ 0 w 160"/>
              <a:gd name="T17" fmla="*/ 105 h 256"/>
              <a:gd name="T18" fmla="*/ 0 w 160"/>
              <a:gd name="T19" fmla="*/ 69 h 256"/>
              <a:gd name="T20" fmla="*/ 29 w 160"/>
              <a:gd name="T21" fmla="*/ 55 h 256"/>
              <a:gd name="T22" fmla="*/ 46 w 160"/>
              <a:gd name="T23" fmla="*/ 33 h 256"/>
              <a:gd name="T24" fmla="*/ 55 w 160"/>
              <a:gd name="T25" fmla="*/ 0 h 256"/>
              <a:gd name="T26" fmla="*/ 91 w 160"/>
              <a:gd name="T27" fmla="*/ 0 h 256"/>
              <a:gd name="T28" fmla="*/ 91 w 160"/>
              <a:gd name="T29" fmla="*/ 59 h 256"/>
              <a:gd name="T30" fmla="*/ 150 w 160"/>
              <a:gd name="T31" fmla="*/ 59 h 256"/>
              <a:gd name="T32" fmla="*/ 150 w 160"/>
              <a:gd name="T33" fmla="*/ 105 h 256"/>
              <a:gd name="T34" fmla="*/ 91 w 160"/>
              <a:gd name="T35" fmla="*/ 105 h 256"/>
              <a:gd name="T36" fmla="*/ 91 w 160"/>
              <a:gd name="T37" fmla="*/ 171 h 256"/>
              <a:gd name="T38" fmla="*/ 93 w 160"/>
              <a:gd name="T39" fmla="*/ 198 h 256"/>
              <a:gd name="T40" fmla="*/ 102 w 160"/>
              <a:gd name="T41" fmla="*/ 209 h 256"/>
              <a:gd name="T42" fmla="*/ 122 w 160"/>
              <a:gd name="T43" fmla="*/ 214 h 256"/>
              <a:gd name="T44" fmla="*/ 160 w 160"/>
              <a:gd name="T45" fmla="*/ 202 h 256"/>
              <a:gd name="T46" fmla="*/ 160 w 160"/>
              <a:gd name="T47" fmla="*/ 242 h 25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60" h="256">
                <a:moveTo>
                  <a:pt x="160" y="242"/>
                </a:moveTo>
                <a:cubicBezTo>
                  <a:pt x="149" y="247"/>
                  <a:pt x="139" y="251"/>
                  <a:pt x="131" y="253"/>
                </a:cubicBezTo>
                <a:cubicBezTo>
                  <a:pt x="122" y="255"/>
                  <a:pt x="112" y="256"/>
                  <a:pt x="102" y="256"/>
                </a:cubicBezTo>
                <a:cubicBezTo>
                  <a:pt x="90" y="256"/>
                  <a:pt x="83" y="255"/>
                  <a:pt x="74" y="252"/>
                </a:cubicBezTo>
                <a:cubicBezTo>
                  <a:pt x="66" y="249"/>
                  <a:pt x="58" y="244"/>
                  <a:pt x="52" y="239"/>
                </a:cubicBezTo>
                <a:cubicBezTo>
                  <a:pt x="45" y="234"/>
                  <a:pt x="41" y="228"/>
                  <a:pt x="38" y="222"/>
                </a:cubicBezTo>
                <a:cubicBezTo>
                  <a:pt x="36" y="215"/>
                  <a:pt x="35" y="206"/>
                  <a:pt x="35" y="195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69"/>
                  <a:pt x="0" y="69"/>
                  <a:pt x="0" y="69"/>
                </a:cubicBezTo>
                <a:cubicBezTo>
                  <a:pt x="10" y="65"/>
                  <a:pt x="22" y="61"/>
                  <a:pt x="29" y="55"/>
                </a:cubicBezTo>
                <a:cubicBezTo>
                  <a:pt x="36" y="48"/>
                  <a:pt x="42" y="41"/>
                  <a:pt x="46" y="33"/>
                </a:cubicBezTo>
                <a:cubicBezTo>
                  <a:pt x="50" y="24"/>
                  <a:pt x="53" y="13"/>
                  <a:pt x="55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1" y="59"/>
                  <a:pt x="91" y="59"/>
                  <a:pt x="91" y="59"/>
                </a:cubicBezTo>
                <a:cubicBezTo>
                  <a:pt x="150" y="59"/>
                  <a:pt x="150" y="59"/>
                  <a:pt x="150" y="59"/>
                </a:cubicBezTo>
                <a:cubicBezTo>
                  <a:pt x="150" y="105"/>
                  <a:pt x="150" y="105"/>
                  <a:pt x="150" y="105"/>
                </a:cubicBezTo>
                <a:cubicBezTo>
                  <a:pt x="91" y="105"/>
                  <a:pt x="91" y="105"/>
                  <a:pt x="91" y="105"/>
                </a:cubicBezTo>
                <a:cubicBezTo>
                  <a:pt x="91" y="171"/>
                  <a:pt x="91" y="171"/>
                  <a:pt x="91" y="171"/>
                </a:cubicBezTo>
                <a:cubicBezTo>
                  <a:pt x="91" y="185"/>
                  <a:pt x="91" y="194"/>
                  <a:pt x="93" y="198"/>
                </a:cubicBezTo>
                <a:cubicBezTo>
                  <a:pt x="94" y="202"/>
                  <a:pt x="98" y="207"/>
                  <a:pt x="102" y="209"/>
                </a:cubicBezTo>
                <a:cubicBezTo>
                  <a:pt x="108" y="213"/>
                  <a:pt x="114" y="214"/>
                  <a:pt x="122" y="214"/>
                </a:cubicBezTo>
                <a:cubicBezTo>
                  <a:pt x="135" y="214"/>
                  <a:pt x="147" y="210"/>
                  <a:pt x="160" y="202"/>
                </a:cubicBezTo>
                <a:lnTo>
                  <a:pt x="160" y="2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95" name="Freeform 15">
            <a:extLst>
              <a:ext uri="{FF2B5EF4-FFF2-40B4-BE49-F238E27FC236}">
                <a16:creationId xmlns:a16="http://schemas.microsoft.com/office/drawing/2014/main" id="{F6A1BE03-976F-B14E-AD60-EB0122D3508B}"/>
              </a:ext>
            </a:extLst>
          </p:cNvPr>
          <p:cNvSpPr>
            <a:spLocks noEditPoints="1"/>
          </p:cNvSpPr>
          <p:nvPr/>
        </p:nvSpPr>
        <p:spPr bwMode="auto">
          <a:xfrm>
            <a:off x="1116013" y="2527300"/>
            <a:ext cx="420687" cy="420688"/>
          </a:xfrm>
          <a:custGeom>
            <a:avLst/>
            <a:gdLst>
              <a:gd name="T0" fmla="*/ 224 w 256"/>
              <a:gd name="T1" fmla="*/ 256 h 256"/>
              <a:gd name="T2" fmla="*/ 32 w 256"/>
              <a:gd name="T3" fmla="*/ 256 h 256"/>
              <a:gd name="T4" fmla="*/ 0 w 256"/>
              <a:gd name="T5" fmla="*/ 224 h 256"/>
              <a:gd name="T6" fmla="*/ 0 w 256"/>
              <a:gd name="T7" fmla="*/ 32 h 256"/>
              <a:gd name="T8" fmla="*/ 32 w 256"/>
              <a:gd name="T9" fmla="*/ 0 h 256"/>
              <a:gd name="T10" fmla="*/ 224 w 256"/>
              <a:gd name="T11" fmla="*/ 0 h 256"/>
              <a:gd name="T12" fmla="*/ 256 w 256"/>
              <a:gd name="T13" fmla="*/ 32 h 256"/>
              <a:gd name="T14" fmla="*/ 256 w 256"/>
              <a:gd name="T15" fmla="*/ 224 h 256"/>
              <a:gd name="T16" fmla="*/ 224 w 256"/>
              <a:gd name="T17" fmla="*/ 256 h 256"/>
              <a:gd name="T18" fmla="*/ 128 w 256"/>
              <a:gd name="T19" fmla="*/ 78 h 256"/>
              <a:gd name="T20" fmla="*/ 83 w 256"/>
              <a:gd name="T21" fmla="*/ 107 h 256"/>
              <a:gd name="T22" fmla="*/ 83 w 256"/>
              <a:gd name="T23" fmla="*/ 107 h 256"/>
              <a:gd name="T24" fmla="*/ 83 w 256"/>
              <a:gd name="T25" fmla="*/ 108 h 256"/>
              <a:gd name="T26" fmla="*/ 81 w 256"/>
              <a:gd name="T27" fmla="*/ 111 h 256"/>
              <a:gd name="T28" fmla="*/ 81 w 256"/>
              <a:gd name="T29" fmla="*/ 113 h 256"/>
              <a:gd name="T30" fmla="*/ 80 w 256"/>
              <a:gd name="T31" fmla="*/ 116 h 256"/>
              <a:gd name="T32" fmla="*/ 80 w 256"/>
              <a:gd name="T33" fmla="*/ 118 h 256"/>
              <a:gd name="T34" fmla="*/ 79 w 256"/>
              <a:gd name="T35" fmla="*/ 121 h 256"/>
              <a:gd name="T36" fmla="*/ 79 w 256"/>
              <a:gd name="T37" fmla="*/ 123 h 256"/>
              <a:gd name="T38" fmla="*/ 78 w 256"/>
              <a:gd name="T39" fmla="*/ 128 h 256"/>
              <a:gd name="T40" fmla="*/ 128 w 256"/>
              <a:gd name="T41" fmla="*/ 178 h 256"/>
              <a:gd name="T42" fmla="*/ 178 w 256"/>
              <a:gd name="T43" fmla="*/ 128 h 256"/>
              <a:gd name="T44" fmla="*/ 177 w 256"/>
              <a:gd name="T45" fmla="*/ 123 h 256"/>
              <a:gd name="T46" fmla="*/ 177 w 256"/>
              <a:gd name="T47" fmla="*/ 121 h 256"/>
              <a:gd name="T48" fmla="*/ 176 w 256"/>
              <a:gd name="T49" fmla="*/ 118 h 256"/>
              <a:gd name="T50" fmla="*/ 176 w 256"/>
              <a:gd name="T51" fmla="*/ 116 h 256"/>
              <a:gd name="T52" fmla="*/ 175 w 256"/>
              <a:gd name="T53" fmla="*/ 113 h 256"/>
              <a:gd name="T54" fmla="*/ 175 w 256"/>
              <a:gd name="T55" fmla="*/ 111 h 256"/>
              <a:gd name="T56" fmla="*/ 173 w 256"/>
              <a:gd name="T57" fmla="*/ 108 h 256"/>
              <a:gd name="T58" fmla="*/ 173 w 256"/>
              <a:gd name="T59" fmla="*/ 107 h 256"/>
              <a:gd name="T60" fmla="*/ 173 w 256"/>
              <a:gd name="T61" fmla="*/ 107 h 256"/>
              <a:gd name="T62" fmla="*/ 128 w 256"/>
              <a:gd name="T63" fmla="*/ 78 h 256"/>
              <a:gd name="T64" fmla="*/ 227 w 256"/>
              <a:gd name="T65" fmla="*/ 42 h 256"/>
              <a:gd name="T66" fmla="*/ 214 w 256"/>
              <a:gd name="T67" fmla="*/ 29 h 256"/>
              <a:gd name="T68" fmla="*/ 189 w 256"/>
              <a:gd name="T69" fmla="*/ 29 h 256"/>
              <a:gd name="T70" fmla="*/ 176 w 256"/>
              <a:gd name="T71" fmla="*/ 42 h 256"/>
              <a:gd name="T72" fmla="*/ 176 w 256"/>
              <a:gd name="T73" fmla="*/ 67 h 256"/>
              <a:gd name="T74" fmla="*/ 189 w 256"/>
              <a:gd name="T75" fmla="*/ 80 h 256"/>
              <a:gd name="T76" fmla="*/ 214 w 256"/>
              <a:gd name="T77" fmla="*/ 80 h 256"/>
              <a:gd name="T78" fmla="*/ 227 w 256"/>
              <a:gd name="T79" fmla="*/ 67 h 256"/>
              <a:gd name="T80" fmla="*/ 227 w 256"/>
              <a:gd name="T81" fmla="*/ 42 h 256"/>
              <a:gd name="T82" fmla="*/ 227 w 256"/>
              <a:gd name="T83" fmla="*/ 107 h 256"/>
              <a:gd name="T84" fmla="*/ 204 w 256"/>
              <a:gd name="T85" fmla="*/ 107 h 256"/>
              <a:gd name="T86" fmla="*/ 206 w 256"/>
              <a:gd name="T87" fmla="*/ 128 h 256"/>
              <a:gd name="T88" fmla="*/ 128 w 256"/>
              <a:gd name="T89" fmla="*/ 206 h 256"/>
              <a:gd name="T90" fmla="*/ 50 w 256"/>
              <a:gd name="T91" fmla="*/ 128 h 256"/>
              <a:gd name="T92" fmla="*/ 52 w 256"/>
              <a:gd name="T93" fmla="*/ 107 h 256"/>
              <a:gd name="T94" fmla="*/ 29 w 256"/>
              <a:gd name="T95" fmla="*/ 107 h 256"/>
              <a:gd name="T96" fmla="*/ 29 w 256"/>
              <a:gd name="T97" fmla="*/ 214 h 256"/>
              <a:gd name="T98" fmla="*/ 42 w 256"/>
              <a:gd name="T99" fmla="*/ 227 h 256"/>
              <a:gd name="T100" fmla="*/ 214 w 256"/>
              <a:gd name="T101" fmla="*/ 227 h 256"/>
              <a:gd name="T102" fmla="*/ 227 w 256"/>
              <a:gd name="T103" fmla="*/ 214 h 256"/>
              <a:gd name="T104" fmla="*/ 227 w 256"/>
              <a:gd name="T105" fmla="*/ 107 h 25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256" h="256">
                <a:moveTo>
                  <a:pt x="224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224" y="0"/>
                  <a:pt x="224" y="0"/>
                  <a:pt x="224" y="0"/>
                </a:cubicBezTo>
                <a:cubicBezTo>
                  <a:pt x="242" y="0"/>
                  <a:pt x="256" y="14"/>
                  <a:pt x="256" y="32"/>
                </a:cubicBezTo>
                <a:cubicBezTo>
                  <a:pt x="256" y="224"/>
                  <a:pt x="256" y="224"/>
                  <a:pt x="256" y="224"/>
                </a:cubicBezTo>
                <a:cubicBezTo>
                  <a:pt x="256" y="242"/>
                  <a:pt x="242" y="256"/>
                  <a:pt x="224" y="256"/>
                </a:cubicBezTo>
                <a:moveTo>
                  <a:pt x="128" y="78"/>
                </a:moveTo>
                <a:cubicBezTo>
                  <a:pt x="108" y="78"/>
                  <a:pt x="91" y="90"/>
                  <a:pt x="83" y="107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107"/>
                  <a:pt x="83" y="108"/>
                  <a:pt x="83" y="108"/>
                </a:cubicBezTo>
                <a:cubicBezTo>
                  <a:pt x="82" y="109"/>
                  <a:pt x="82" y="110"/>
                  <a:pt x="81" y="111"/>
                </a:cubicBezTo>
                <a:cubicBezTo>
                  <a:pt x="81" y="111"/>
                  <a:pt x="81" y="112"/>
                  <a:pt x="81" y="113"/>
                </a:cubicBezTo>
                <a:cubicBezTo>
                  <a:pt x="81" y="114"/>
                  <a:pt x="80" y="115"/>
                  <a:pt x="80" y="116"/>
                </a:cubicBezTo>
                <a:cubicBezTo>
                  <a:pt x="80" y="116"/>
                  <a:pt x="80" y="117"/>
                  <a:pt x="80" y="118"/>
                </a:cubicBezTo>
                <a:cubicBezTo>
                  <a:pt x="79" y="119"/>
                  <a:pt x="79" y="120"/>
                  <a:pt x="79" y="121"/>
                </a:cubicBezTo>
                <a:cubicBezTo>
                  <a:pt x="79" y="122"/>
                  <a:pt x="79" y="122"/>
                  <a:pt x="79" y="123"/>
                </a:cubicBezTo>
                <a:cubicBezTo>
                  <a:pt x="79" y="124"/>
                  <a:pt x="78" y="126"/>
                  <a:pt x="78" y="128"/>
                </a:cubicBezTo>
                <a:cubicBezTo>
                  <a:pt x="78" y="155"/>
                  <a:pt x="101" y="178"/>
                  <a:pt x="128" y="178"/>
                </a:cubicBezTo>
                <a:cubicBezTo>
                  <a:pt x="155" y="178"/>
                  <a:pt x="178" y="155"/>
                  <a:pt x="178" y="128"/>
                </a:cubicBezTo>
                <a:cubicBezTo>
                  <a:pt x="178" y="126"/>
                  <a:pt x="177" y="124"/>
                  <a:pt x="177" y="123"/>
                </a:cubicBezTo>
                <a:cubicBezTo>
                  <a:pt x="177" y="122"/>
                  <a:pt x="177" y="122"/>
                  <a:pt x="177" y="121"/>
                </a:cubicBezTo>
                <a:cubicBezTo>
                  <a:pt x="177" y="120"/>
                  <a:pt x="177" y="119"/>
                  <a:pt x="176" y="118"/>
                </a:cubicBezTo>
                <a:cubicBezTo>
                  <a:pt x="176" y="117"/>
                  <a:pt x="176" y="116"/>
                  <a:pt x="176" y="116"/>
                </a:cubicBezTo>
                <a:cubicBezTo>
                  <a:pt x="176" y="115"/>
                  <a:pt x="175" y="114"/>
                  <a:pt x="175" y="113"/>
                </a:cubicBezTo>
                <a:cubicBezTo>
                  <a:pt x="175" y="112"/>
                  <a:pt x="175" y="111"/>
                  <a:pt x="175" y="111"/>
                </a:cubicBezTo>
                <a:cubicBezTo>
                  <a:pt x="174" y="110"/>
                  <a:pt x="174" y="109"/>
                  <a:pt x="173" y="108"/>
                </a:cubicBezTo>
                <a:cubicBezTo>
                  <a:pt x="173" y="108"/>
                  <a:pt x="173" y="107"/>
                  <a:pt x="173" y="107"/>
                </a:cubicBezTo>
                <a:cubicBezTo>
                  <a:pt x="173" y="107"/>
                  <a:pt x="173" y="107"/>
                  <a:pt x="173" y="107"/>
                </a:cubicBezTo>
                <a:cubicBezTo>
                  <a:pt x="165" y="90"/>
                  <a:pt x="148" y="78"/>
                  <a:pt x="128" y="78"/>
                </a:cubicBezTo>
                <a:moveTo>
                  <a:pt x="227" y="42"/>
                </a:moveTo>
                <a:cubicBezTo>
                  <a:pt x="227" y="35"/>
                  <a:pt x="221" y="29"/>
                  <a:pt x="214" y="29"/>
                </a:cubicBezTo>
                <a:cubicBezTo>
                  <a:pt x="189" y="29"/>
                  <a:pt x="189" y="29"/>
                  <a:pt x="189" y="29"/>
                </a:cubicBezTo>
                <a:cubicBezTo>
                  <a:pt x="182" y="29"/>
                  <a:pt x="176" y="35"/>
                  <a:pt x="176" y="42"/>
                </a:cubicBezTo>
                <a:cubicBezTo>
                  <a:pt x="176" y="67"/>
                  <a:pt x="176" y="67"/>
                  <a:pt x="176" y="67"/>
                </a:cubicBezTo>
                <a:cubicBezTo>
                  <a:pt x="176" y="74"/>
                  <a:pt x="182" y="80"/>
                  <a:pt x="189" y="80"/>
                </a:cubicBezTo>
                <a:cubicBezTo>
                  <a:pt x="214" y="80"/>
                  <a:pt x="214" y="80"/>
                  <a:pt x="214" y="80"/>
                </a:cubicBezTo>
                <a:cubicBezTo>
                  <a:pt x="221" y="80"/>
                  <a:pt x="227" y="74"/>
                  <a:pt x="227" y="67"/>
                </a:cubicBezTo>
                <a:lnTo>
                  <a:pt x="227" y="42"/>
                </a:lnTo>
                <a:close/>
                <a:moveTo>
                  <a:pt x="227" y="107"/>
                </a:moveTo>
                <a:cubicBezTo>
                  <a:pt x="204" y="107"/>
                  <a:pt x="204" y="107"/>
                  <a:pt x="204" y="107"/>
                </a:cubicBezTo>
                <a:cubicBezTo>
                  <a:pt x="205" y="114"/>
                  <a:pt x="206" y="121"/>
                  <a:pt x="206" y="128"/>
                </a:cubicBezTo>
                <a:cubicBezTo>
                  <a:pt x="206" y="171"/>
                  <a:pt x="171" y="206"/>
                  <a:pt x="128" y="206"/>
                </a:cubicBezTo>
                <a:cubicBezTo>
                  <a:pt x="85" y="206"/>
                  <a:pt x="50" y="171"/>
                  <a:pt x="50" y="128"/>
                </a:cubicBezTo>
                <a:cubicBezTo>
                  <a:pt x="50" y="121"/>
                  <a:pt x="51" y="114"/>
                  <a:pt x="52" y="107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214"/>
                  <a:pt x="29" y="214"/>
                  <a:pt x="29" y="214"/>
                </a:cubicBezTo>
                <a:cubicBezTo>
                  <a:pt x="29" y="221"/>
                  <a:pt x="35" y="227"/>
                  <a:pt x="42" y="227"/>
                </a:cubicBezTo>
                <a:cubicBezTo>
                  <a:pt x="214" y="227"/>
                  <a:pt x="214" y="227"/>
                  <a:pt x="214" y="227"/>
                </a:cubicBezTo>
                <a:cubicBezTo>
                  <a:pt x="221" y="227"/>
                  <a:pt x="227" y="221"/>
                  <a:pt x="227" y="214"/>
                </a:cubicBezTo>
                <a:lnTo>
                  <a:pt x="227" y="1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96" name="Freeform 16">
            <a:extLst>
              <a:ext uri="{FF2B5EF4-FFF2-40B4-BE49-F238E27FC236}">
                <a16:creationId xmlns:a16="http://schemas.microsoft.com/office/drawing/2014/main" id="{8F0EA334-E25A-6A44-A902-28047427A0D4}"/>
              </a:ext>
            </a:extLst>
          </p:cNvPr>
          <p:cNvSpPr>
            <a:spLocks/>
          </p:cNvSpPr>
          <p:nvPr/>
        </p:nvSpPr>
        <p:spPr bwMode="auto">
          <a:xfrm>
            <a:off x="379413" y="2565400"/>
            <a:ext cx="420687" cy="346075"/>
          </a:xfrm>
          <a:custGeom>
            <a:avLst/>
            <a:gdLst>
              <a:gd name="T0" fmla="*/ 174 w 256"/>
              <a:gd name="T1" fmla="*/ 0 h 210"/>
              <a:gd name="T2" fmla="*/ 216 w 256"/>
              <a:gd name="T3" fmla="*/ 16 h 210"/>
              <a:gd name="T4" fmla="*/ 243 w 256"/>
              <a:gd name="T5" fmla="*/ 7 h 210"/>
              <a:gd name="T6" fmla="*/ 249 w 256"/>
              <a:gd name="T7" fmla="*/ 4 h 210"/>
              <a:gd name="T8" fmla="*/ 232 w 256"/>
              <a:gd name="T9" fmla="*/ 29 h 210"/>
              <a:gd name="T10" fmla="*/ 226 w 256"/>
              <a:gd name="T11" fmla="*/ 33 h 210"/>
              <a:gd name="T12" fmla="*/ 226 w 256"/>
              <a:gd name="T13" fmla="*/ 33 h 210"/>
              <a:gd name="T14" fmla="*/ 256 w 256"/>
              <a:gd name="T15" fmla="*/ 25 h 210"/>
              <a:gd name="T16" fmla="*/ 256 w 256"/>
              <a:gd name="T17" fmla="*/ 25 h 210"/>
              <a:gd name="T18" fmla="*/ 238 w 256"/>
              <a:gd name="T19" fmla="*/ 45 h 210"/>
              <a:gd name="T20" fmla="*/ 230 w 256"/>
              <a:gd name="T21" fmla="*/ 52 h 210"/>
              <a:gd name="T22" fmla="*/ 228 w 256"/>
              <a:gd name="T23" fmla="*/ 85 h 210"/>
              <a:gd name="T24" fmla="*/ 125 w 256"/>
              <a:gd name="T25" fmla="*/ 202 h 210"/>
              <a:gd name="T26" fmla="*/ 50 w 256"/>
              <a:gd name="T27" fmla="*/ 205 h 210"/>
              <a:gd name="T28" fmla="*/ 19 w 256"/>
              <a:gd name="T29" fmla="*/ 195 h 210"/>
              <a:gd name="T30" fmla="*/ 5 w 256"/>
              <a:gd name="T31" fmla="*/ 187 h 210"/>
              <a:gd name="T32" fmla="*/ 0 w 256"/>
              <a:gd name="T33" fmla="*/ 184 h 210"/>
              <a:gd name="T34" fmla="*/ 17 w 256"/>
              <a:gd name="T35" fmla="*/ 185 h 210"/>
              <a:gd name="T36" fmla="*/ 32 w 256"/>
              <a:gd name="T37" fmla="*/ 183 h 210"/>
              <a:gd name="T38" fmla="*/ 63 w 256"/>
              <a:gd name="T39" fmla="*/ 172 h 210"/>
              <a:gd name="T40" fmla="*/ 78 w 256"/>
              <a:gd name="T41" fmla="*/ 162 h 210"/>
              <a:gd name="T42" fmla="*/ 62 w 256"/>
              <a:gd name="T43" fmla="*/ 160 h 210"/>
              <a:gd name="T44" fmla="*/ 29 w 256"/>
              <a:gd name="T45" fmla="*/ 126 h 210"/>
              <a:gd name="T46" fmla="*/ 52 w 256"/>
              <a:gd name="T47" fmla="*/ 125 h 210"/>
              <a:gd name="T48" fmla="*/ 35 w 256"/>
              <a:gd name="T49" fmla="*/ 118 h 210"/>
              <a:gd name="T50" fmla="*/ 10 w 256"/>
              <a:gd name="T51" fmla="*/ 73 h 210"/>
              <a:gd name="T52" fmla="*/ 16 w 256"/>
              <a:gd name="T53" fmla="*/ 76 h 210"/>
              <a:gd name="T54" fmla="*/ 27 w 256"/>
              <a:gd name="T55" fmla="*/ 79 h 210"/>
              <a:gd name="T56" fmla="*/ 34 w 256"/>
              <a:gd name="T57" fmla="*/ 79 h 210"/>
              <a:gd name="T58" fmla="*/ 33 w 256"/>
              <a:gd name="T59" fmla="*/ 79 h 210"/>
              <a:gd name="T60" fmla="*/ 24 w 256"/>
              <a:gd name="T61" fmla="*/ 71 h 210"/>
              <a:gd name="T62" fmla="*/ 12 w 256"/>
              <a:gd name="T63" fmla="*/ 23 h 210"/>
              <a:gd name="T64" fmla="*/ 18 w 256"/>
              <a:gd name="T65" fmla="*/ 10 h 210"/>
              <a:gd name="T66" fmla="*/ 18 w 256"/>
              <a:gd name="T67" fmla="*/ 10 h 210"/>
              <a:gd name="T68" fmla="*/ 23 w 256"/>
              <a:gd name="T69" fmla="*/ 15 h 210"/>
              <a:gd name="T70" fmla="*/ 38 w 256"/>
              <a:gd name="T71" fmla="*/ 30 h 210"/>
              <a:gd name="T72" fmla="*/ 103 w 256"/>
              <a:gd name="T73" fmla="*/ 61 h 210"/>
              <a:gd name="T74" fmla="*/ 126 w 256"/>
              <a:gd name="T75" fmla="*/ 64 h 210"/>
              <a:gd name="T76" fmla="*/ 126 w 256"/>
              <a:gd name="T77" fmla="*/ 40 h 210"/>
              <a:gd name="T78" fmla="*/ 156 w 256"/>
              <a:gd name="T79" fmla="*/ 4 h 210"/>
              <a:gd name="T80" fmla="*/ 168 w 256"/>
              <a:gd name="T81" fmla="*/ 1 h 210"/>
              <a:gd name="T82" fmla="*/ 174 w 256"/>
              <a:gd name="T83" fmla="*/ 0 h 21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56" h="210">
                <a:moveTo>
                  <a:pt x="174" y="0"/>
                </a:moveTo>
                <a:cubicBezTo>
                  <a:pt x="194" y="0"/>
                  <a:pt x="205" y="7"/>
                  <a:pt x="216" y="16"/>
                </a:cubicBezTo>
                <a:cubicBezTo>
                  <a:pt x="224" y="16"/>
                  <a:pt x="236" y="11"/>
                  <a:pt x="243" y="7"/>
                </a:cubicBezTo>
                <a:cubicBezTo>
                  <a:pt x="245" y="6"/>
                  <a:pt x="247" y="5"/>
                  <a:pt x="249" y="4"/>
                </a:cubicBezTo>
                <a:cubicBezTo>
                  <a:pt x="245" y="14"/>
                  <a:pt x="240" y="22"/>
                  <a:pt x="232" y="29"/>
                </a:cubicBezTo>
                <a:cubicBezTo>
                  <a:pt x="230" y="30"/>
                  <a:pt x="229" y="32"/>
                  <a:pt x="226" y="33"/>
                </a:cubicBezTo>
                <a:cubicBezTo>
                  <a:pt x="226" y="33"/>
                  <a:pt x="226" y="33"/>
                  <a:pt x="226" y="33"/>
                </a:cubicBezTo>
                <a:cubicBezTo>
                  <a:pt x="238" y="33"/>
                  <a:pt x="247" y="27"/>
                  <a:pt x="256" y="25"/>
                </a:cubicBezTo>
                <a:cubicBezTo>
                  <a:pt x="256" y="25"/>
                  <a:pt x="256" y="25"/>
                  <a:pt x="256" y="25"/>
                </a:cubicBezTo>
                <a:cubicBezTo>
                  <a:pt x="251" y="32"/>
                  <a:pt x="245" y="40"/>
                  <a:pt x="238" y="45"/>
                </a:cubicBezTo>
                <a:cubicBezTo>
                  <a:pt x="235" y="47"/>
                  <a:pt x="233" y="50"/>
                  <a:pt x="230" y="52"/>
                </a:cubicBezTo>
                <a:cubicBezTo>
                  <a:pt x="230" y="64"/>
                  <a:pt x="230" y="75"/>
                  <a:pt x="228" y="85"/>
                </a:cubicBezTo>
                <a:cubicBezTo>
                  <a:pt x="214" y="144"/>
                  <a:pt x="180" y="184"/>
                  <a:pt x="125" y="202"/>
                </a:cubicBezTo>
                <a:cubicBezTo>
                  <a:pt x="105" y="208"/>
                  <a:pt x="73" y="210"/>
                  <a:pt x="50" y="205"/>
                </a:cubicBezTo>
                <a:cubicBezTo>
                  <a:pt x="39" y="202"/>
                  <a:pt x="29" y="199"/>
                  <a:pt x="19" y="195"/>
                </a:cubicBezTo>
                <a:cubicBezTo>
                  <a:pt x="14" y="192"/>
                  <a:pt x="9" y="190"/>
                  <a:pt x="5" y="187"/>
                </a:cubicBezTo>
                <a:cubicBezTo>
                  <a:pt x="3" y="186"/>
                  <a:pt x="2" y="185"/>
                  <a:pt x="0" y="184"/>
                </a:cubicBezTo>
                <a:cubicBezTo>
                  <a:pt x="5" y="184"/>
                  <a:pt x="11" y="186"/>
                  <a:pt x="17" y="185"/>
                </a:cubicBezTo>
                <a:cubicBezTo>
                  <a:pt x="22" y="184"/>
                  <a:pt x="27" y="184"/>
                  <a:pt x="32" y="183"/>
                </a:cubicBezTo>
                <a:cubicBezTo>
                  <a:pt x="44" y="180"/>
                  <a:pt x="54" y="177"/>
                  <a:pt x="63" y="172"/>
                </a:cubicBezTo>
                <a:cubicBezTo>
                  <a:pt x="68" y="169"/>
                  <a:pt x="74" y="166"/>
                  <a:pt x="78" y="162"/>
                </a:cubicBezTo>
                <a:cubicBezTo>
                  <a:pt x="72" y="162"/>
                  <a:pt x="66" y="161"/>
                  <a:pt x="62" y="160"/>
                </a:cubicBezTo>
                <a:cubicBezTo>
                  <a:pt x="45" y="154"/>
                  <a:pt x="35" y="143"/>
                  <a:pt x="29" y="126"/>
                </a:cubicBezTo>
                <a:cubicBezTo>
                  <a:pt x="34" y="127"/>
                  <a:pt x="49" y="128"/>
                  <a:pt x="52" y="125"/>
                </a:cubicBezTo>
                <a:cubicBezTo>
                  <a:pt x="46" y="125"/>
                  <a:pt x="39" y="121"/>
                  <a:pt x="35" y="118"/>
                </a:cubicBezTo>
                <a:cubicBezTo>
                  <a:pt x="21" y="109"/>
                  <a:pt x="10" y="95"/>
                  <a:pt x="10" y="73"/>
                </a:cubicBezTo>
                <a:cubicBezTo>
                  <a:pt x="12" y="74"/>
                  <a:pt x="14" y="75"/>
                  <a:pt x="16" y="76"/>
                </a:cubicBezTo>
                <a:cubicBezTo>
                  <a:pt x="19" y="77"/>
                  <a:pt x="22" y="78"/>
                  <a:pt x="27" y="79"/>
                </a:cubicBezTo>
                <a:cubicBezTo>
                  <a:pt x="28" y="79"/>
                  <a:pt x="32" y="80"/>
                  <a:pt x="34" y="79"/>
                </a:cubicBezTo>
                <a:cubicBezTo>
                  <a:pt x="33" y="79"/>
                  <a:pt x="33" y="79"/>
                  <a:pt x="33" y="79"/>
                </a:cubicBezTo>
                <a:cubicBezTo>
                  <a:pt x="31" y="76"/>
                  <a:pt x="26" y="74"/>
                  <a:pt x="24" y="71"/>
                </a:cubicBezTo>
                <a:cubicBezTo>
                  <a:pt x="15" y="60"/>
                  <a:pt x="7" y="43"/>
                  <a:pt x="12" y="23"/>
                </a:cubicBezTo>
                <a:cubicBezTo>
                  <a:pt x="13" y="18"/>
                  <a:pt x="15" y="14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12"/>
                  <a:pt x="21" y="13"/>
                  <a:pt x="23" y="15"/>
                </a:cubicBezTo>
                <a:cubicBezTo>
                  <a:pt x="27" y="21"/>
                  <a:pt x="33" y="26"/>
                  <a:pt x="38" y="30"/>
                </a:cubicBezTo>
                <a:cubicBezTo>
                  <a:pt x="57" y="45"/>
                  <a:pt x="75" y="54"/>
                  <a:pt x="103" y="61"/>
                </a:cubicBezTo>
                <a:cubicBezTo>
                  <a:pt x="110" y="63"/>
                  <a:pt x="118" y="64"/>
                  <a:pt x="126" y="64"/>
                </a:cubicBezTo>
                <a:cubicBezTo>
                  <a:pt x="124" y="57"/>
                  <a:pt x="124" y="46"/>
                  <a:pt x="126" y="40"/>
                </a:cubicBezTo>
                <a:cubicBezTo>
                  <a:pt x="131" y="23"/>
                  <a:pt x="141" y="11"/>
                  <a:pt x="156" y="4"/>
                </a:cubicBezTo>
                <a:cubicBezTo>
                  <a:pt x="160" y="3"/>
                  <a:pt x="164" y="2"/>
                  <a:pt x="168" y="1"/>
                </a:cubicBezTo>
                <a:cubicBezTo>
                  <a:pt x="170" y="1"/>
                  <a:pt x="172" y="0"/>
                  <a:pt x="174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97" name="Freeform 17">
            <a:extLst>
              <a:ext uri="{FF2B5EF4-FFF2-40B4-BE49-F238E27FC236}">
                <a16:creationId xmlns:a16="http://schemas.microsoft.com/office/drawing/2014/main" id="{227F43FF-6608-A94B-ADCE-9A8DF5B93A8B}"/>
              </a:ext>
            </a:extLst>
          </p:cNvPr>
          <p:cNvSpPr>
            <a:spLocks noEditPoints="1"/>
          </p:cNvSpPr>
          <p:nvPr/>
        </p:nvSpPr>
        <p:spPr bwMode="auto">
          <a:xfrm>
            <a:off x="8478838" y="1789113"/>
            <a:ext cx="420687" cy="420687"/>
          </a:xfrm>
          <a:custGeom>
            <a:avLst/>
            <a:gdLst>
              <a:gd name="T0" fmla="*/ 236 w 256"/>
              <a:gd name="T1" fmla="*/ 256 h 256"/>
              <a:gd name="T2" fmla="*/ 20 w 256"/>
              <a:gd name="T3" fmla="*/ 256 h 256"/>
              <a:gd name="T4" fmla="*/ 0 w 256"/>
              <a:gd name="T5" fmla="*/ 237 h 256"/>
              <a:gd name="T6" fmla="*/ 0 w 256"/>
              <a:gd name="T7" fmla="*/ 20 h 256"/>
              <a:gd name="T8" fmla="*/ 20 w 256"/>
              <a:gd name="T9" fmla="*/ 0 h 256"/>
              <a:gd name="T10" fmla="*/ 236 w 256"/>
              <a:gd name="T11" fmla="*/ 0 h 256"/>
              <a:gd name="T12" fmla="*/ 256 w 256"/>
              <a:gd name="T13" fmla="*/ 20 h 256"/>
              <a:gd name="T14" fmla="*/ 256 w 256"/>
              <a:gd name="T15" fmla="*/ 237 h 256"/>
              <a:gd name="T16" fmla="*/ 236 w 256"/>
              <a:gd name="T17" fmla="*/ 256 h 256"/>
              <a:gd name="T18" fmla="*/ 109 w 256"/>
              <a:gd name="T19" fmla="*/ 49 h 256"/>
              <a:gd name="T20" fmla="*/ 78 w 256"/>
              <a:gd name="T21" fmla="*/ 55 h 256"/>
              <a:gd name="T22" fmla="*/ 62 w 256"/>
              <a:gd name="T23" fmla="*/ 71 h 256"/>
              <a:gd name="T24" fmla="*/ 58 w 256"/>
              <a:gd name="T25" fmla="*/ 96 h 256"/>
              <a:gd name="T26" fmla="*/ 58 w 256"/>
              <a:gd name="T27" fmla="*/ 108 h 256"/>
              <a:gd name="T28" fmla="*/ 39 w 256"/>
              <a:gd name="T29" fmla="*/ 108 h 256"/>
              <a:gd name="T30" fmla="*/ 39 w 256"/>
              <a:gd name="T31" fmla="*/ 138 h 256"/>
              <a:gd name="T32" fmla="*/ 58 w 256"/>
              <a:gd name="T33" fmla="*/ 138 h 256"/>
              <a:gd name="T34" fmla="*/ 58 w 256"/>
              <a:gd name="T35" fmla="*/ 237 h 256"/>
              <a:gd name="T36" fmla="*/ 99 w 256"/>
              <a:gd name="T37" fmla="*/ 237 h 256"/>
              <a:gd name="T38" fmla="*/ 99 w 256"/>
              <a:gd name="T39" fmla="*/ 138 h 256"/>
              <a:gd name="T40" fmla="*/ 125 w 256"/>
              <a:gd name="T41" fmla="*/ 138 h 256"/>
              <a:gd name="T42" fmla="*/ 132 w 256"/>
              <a:gd name="T43" fmla="*/ 108 h 256"/>
              <a:gd name="T44" fmla="*/ 99 w 256"/>
              <a:gd name="T45" fmla="*/ 108 h 256"/>
              <a:gd name="T46" fmla="*/ 99 w 256"/>
              <a:gd name="T47" fmla="*/ 97 h 256"/>
              <a:gd name="T48" fmla="*/ 103 w 256"/>
              <a:gd name="T49" fmla="*/ 82 h 256"/>
              <a:gd name="T50" fmla="*/ 117 w 256"/>
              <a:gd name="T51" fmla="*/ 78 h 256"/>
              <a:gd name="T52" fmla="*/ 134 w 256"/>
              <a:gd name="T53" fmla="*/ 85 h 256"/>
              <a:gd name="T54" fmla="*/ 142 w 256"/>
              <a:gd name="T55" fmla="*/ 57 h 256"/>
              <a:gd name="T56" fmla="*/ 109 w 256"/>
              <a:gd name="T57" fmla="*/ 49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56">
                <a:moveTo>
                  <a:pt x="236" y="256"/>
                </a:moveTo>
                <a:cubicBezTo>
                  <a:pt x="20" y="256"/>
                  <a:pt x="20" y="256"/>
                  <a:pt x="20" y="256"/>
                </a:cubicBezTo>
                <a:cubicBezTo>
                  <a:pt x="9" y="256"/>
                  <a:pt x="0" y="248"/>
                  <a:pt x="0" y="23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7" y="0"/>
                  <a:pt x="256" y="9"/>
                  <a:pt x="256" y="20"/>
                </a:cubicBezTo>
                <a:cubicBezTo>
                  <a:pt x="256" y="237"/>
                  <a:pt x="256" y="237"/>
                  <a:pt x="256" y="237"/>
                </a:cubicBezTo>
                <a:cubicBezTo>
                  <a:pt x="256" y="248"/>
                  <a:pt x="247" y="256"/>
                  <a:pt x="236" y="256"/>
                </a:cubicBezTo>
                <a:moveTo>
                  <a:pt x="109" y="49"/>
                </a:moveTo>
                <a:cubicBezTo>
                  <a:pt x="97" y="49"/>
                  <a:pt x="86" y="51"/>
                  <a:pt x="78" y="55"/>
                </a:cubicBezTo>
                <a:cubicBezTo>
                  <a:pt x="71" y="59"/>
                  <a:pt x="65" y="65"/>
                  <a:pt x="62" y="71"/>
                </a:cubicBezTo>
                <a:cubicBezTo>
                  <a:pt x="60" y="77"/>
                  <a:pt x="58" y="84"/>
                  <a:pt x="58" y="96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58" y="237"/>
                  <a:pt x="58" y="237"/>
                  <a:pt x="58" y="237"/>
                </a:cubicBezTo>
                <a:cubicBezTo>
                  <a:pt x="99" y="237"/>
                  <a:pt x="99" y="237"/>
                  <a:pt x="99" y="237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0"/>
                  <a:pt x="100" y="85"/>
                  <a:pt x="103" y="82"/>
                </a:cubicBezTo>
                <a:cubicBezTo>
                  <a:pt x="106" y="80"/>
                  <a:pt x="111" y="78"/>
                  <a:pt x="117" y="78"/>
                </a:cubicBezTo>
                <a:cubicBezTo>
                  <a:pt x="123" y="78"/>
                  <a:pt x="128" y="81"/>
                  <a:pt x="134" y="85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30" y="53"/>
                  <a:pt x="121" y="49"/>
                  <a:pt x="109" y="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98" name="Freeform 18">
            <a:extLst>
              <a:ext uri="{FF2B5EF4-FFF2-40B4-BE49-F238E27FC236}">
                <a16:creationId xmlns:a16="http://schemas.microsoft.com/office/drawing/2014/main" id="{98F21947-B47D-7F40-9FB4-323476E2D18E}"/>
              </a:ext>
            </a:extLst>
          </p:cNvPr>
          <p:cNvSpPr>
            <a:spLocks/>
          </p:cNvSpPr>
          <p:nvPr/>
        </p:nvSpPr>
        <p:spPr bwMode="auto">
          <a:xfrm>
            <a:off x="7861300" y="1785938"/>
            <a:ext cx="196850" cy="423862"/>
          </a:xfrm>
          <a:custGeom>
            <a:avLst/>
            <a:gdLst>
              <a:gd name="T0" fmla="*/ 120 w 120"/>
              <a:gd name="T1" fmla="*/ 2 h 258"/>
              <a:gd name="T2" fmla="*/ 120 w 120"/>
              <a:gd name="T3" fmla="*/ 43 h 258"/>
              <a:gd name="T4" fmla="*/ 82 w 120"/>
              <a:gd name="T5" fmla="*/ 52 h 258"/>
              <a:gd name="T6" fmla="*/ 80 w 120"/>
              <a:gd name="T7" fmla="*/ 90 h 258"/>
              <a:gd name="T8" fmla="*/ 120 w 120"/>
              <a:gd name="T9" fmla="*/ 90 h 258"/>
              <a:gd name="T10" fmla="*/ 112 w 120"/>
              <a:gd name="T11" fmla="*/ 130 h 258"/>
              <a:gd name="T12" fmla="*/ 80 w 120"/>
              <a:gd name="T13" fmla="*/ 130 h 258"/>
              <a:gd name="T14" fmla="*/ 80 w 120"/>
              <a:gd name="T15" fmla="*/ 258 h 258"/>
              <a:gd name="T16" fmla="*/ 24 w 120"/>
              <a:gd name="T17" fmla="*/ 258 h 258"/>
              <a:gd name="T18" fmla="*/ 24 w 120"/>
              <a:gd name="T19" fmla="*/ 130 h 258"/>
              <a:gd name="T20" fmla="*/ 0 w 120"/>
              <a:gd name="T21" fmla="*/ 130 h 258"/>
              <a:gd name="T22" fmla="*/ 0 w 120"/>
              <a:gd name="T23" fmla="*/ 90 h 258"/>
              <a:gd name="T24" fmla="*/ 24 w 120"/>
              <a:gd name="T25" fmla="*/ 90 h 258"/>
              <a:gd name="T26" fmla="*/ 40 w 120"/>
              <a:gd name="T27" fmla="*/ 17 h 258"/>
              <a:gd name="T28" fmla="*/ 120 w 120"/>
              <a:gd name="T29" fmla="*/ 2 h 25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20" h="258">
                <a:moveTo>
                  <a:pt x="120" y="2"/>
                </a:move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90" y="40"/>
                  <a:pt x="82" y="52"/>
                </a:cubicBezTo>
                <a:cubicBezTo>
                  <a:pt x="78" y="58"/>
                  <a:pt x="80" y="77"/>
                  <a:pt x="80" y="90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17" y="106"/>
                  <a:pt x="114" y="116"/>
                  <a:pt x="112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24" y="258"/>
                  <a:pt x="24" y="258"/>
                  <a:pt x="24" y="258"/>
                </a:cubicBezTo>
                <a:cubicBezTo>
                  <a:pt x="24" y="219"/>
                  <a:pt x="24" y="172"/>
                  <a:pt x="24" y="130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90"/>
                  <a:pt x="0" y="90"/>
                  <a:pt x="0" y="90"/>
                </a:cubicBezTo>
                <a:cubicBezTo>
                  <a:pt x="24" y="90"/>
                  <a:pt x="24" y="90"/>
                  <a:pt x="24" y="90"/>
                </a:cubicBezTo>
                <a:cubicBezTo>
                  <a:pt x="25" y="61"/>
                  <a:pt x="25" y="32"/>
                  <a:pt x="40" y="17"/>
                </a:cubicBezTo>
                <a:cubicBezTo>
                  <a:pt x="56" y="0"/>
                  <a:pt x="72" y="2"/>
                  <a:pt x="120" y="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399" name="Freeform 19">
            <a:extLst>
              <a:ext uri="{FF2B5EF4-FFF2-40B4-BE49-F238E27FC236}">
                <a16:creationId xmlns:a16="http://schemas.microsoft.com/office/drawing/2014/main" id="{D13CE212-FC75-D049-B67A-2171AD1AC293}"/>
              </a:ext>
            </a:extLst>
          </p:cNvPr>
          <p:cNvSpPr>
            <a:spLocks/>
          </p:cNvSpPr>
          <p:nvPr/>
        </p:nvSpPr>
        <p:spPr bwMode="auto">
          <a:xfrm>
            <a:off x="7005638" y="1789113"/>
            <a:ext cx="420687" cy="420687"/>
          </a:xfrm>
          <a:custGeom>
            <a:avLst/>
            <a:gdLst>
              <a:gd name="T0" fmla="*/ 128 w 256"/>
              <a:gd name="T1" fmla="*/ 0 h 256"/>
              <a:gd name="T2" fmla="*/ 0 w 256"/>
              <a:gd name="T3" fmla="*/ 128 h 256"/>
              <a:gd name="T4" fmla="*/ 77 w 256"/>
              <a:gd name="T5" fmla="*/ 246 h 256"/>
              <a:gd name="T6" fmla="*/ 80 w 256"/>
              <a:gd name="T7" fmla="*/ 216 h 256"/>
              <a:gd name="T8" fmla="*/ 96 w 256"/>
              <a:gd name="T9" fmla="*/ 146 h 256"/>
              <a:gd name="T10" fmla="*/ 92 w 256"/>
              <a:gd name="T11" fmla="*/ 126 h 256"/>
              <a:gd name="T12" fmla="*/ 117 w 256"/>
              <a:gd name="T13" fmla="*/ 93 h 256"/>
              <a:gd name="T14" fmla="*/ 134 w 256"/>
              <a:gd name="T15" fmla="*/ 112 h 256"/>
              <a:gd name="T16" fmla="*/ 123 w 256"/>
              <a:gd name="T17" fmla="*/ 158 h 256"/>
              <a:gd name="T18" fmla="*/ 143 w 256"/>
              <a:gd name="T19" fmla="*/ 182 h 256"/>
              <a:gd name="T20" fmla="*/ 184 w 256"/>
              <a:gd name="T21" fmla="*/ 114 h 256"/>
              <a:gd name="T22" fmla="*/ 130 w 256"/>
              <a:gd name="T23" fmla="*/ 65 h 256"/>
              <a:gd name="T24" fmla="*/ 67 w 256"/>
              <a:gd name="T25" fmla="*/ 126 h 256"/>
              <a:gd name="T26" fmla="*/ 76 w 256"/>
              <a:gd name="T27" fmla="*/ 152 h 256"/>
              <a:gd name="T28" fmla="*/ 77 w 256"/>
              <a:gd name="T29" fmla="*/ 159 h 256"/>
              <a:gd name="T30" fmla="*/ 75 w 256"/>
              <a:gd name="T31" fmla="*/ 169 h 256"/>
              <a:gd name="T32" fmla="*/ 68 w 256"/>
              <a:gd name="T33" fmla="*/ 172 h 256"/>
              <a:gd name="T34" fmla="*/ 42 w 256"/>
              <a:gd name="T35" fmla="*/ 123 h 256"/>
              <a:gd name="T36" fmla="*/ 134 w 256"/>
              <a:gd name="T37" fmla="*/ 43 h 256"/>
              <a:gd name="T38" fmla="*/ 215 w 256"/>
              <a:gd name="T39" fmla="*/ 117 h 256"/>
              <a:gd name="T40" fmla="*/ 146 w 256"/>
              <a:gd name="T41" fmla="*/ 205 h 256"/>
              <a:gd name="T42" fmla="*/ 114 w 256"/>
              <a:gd name="T43" fmla="*/ 189 h 256"/>
              <a:gd name="T44" fmla="*/ 105 w 256"/>
              <a:gd name="T45" fmla="*/ 224 h 256"/>
              <a:gd name="T46" fmla="*/ 93 w 256"/>
              <a:gd name="T47" fmla="*/ 251 h 256"/>
              <a:gd name="T48" fmla="*/ 128 w 256"/>
              <a:gd name="T49" fmla="*/ 256 h 256"/>
              <a:gd name="T50" fmla="*/ 256 w 256"/>
              <a:gd name="T51" fmla="*/ 128 h 256"/>
              <a:gd name="T52" fmla="*/ 128 w 256"/>
              <a:gd name="T53" fmla="*/ 0 h 25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81"/>
                  <a:pt x="32" y="226"/>
                  <a:pt x="77" y="246"/>
                </a:cubicBezTo>
                <a:cubicBezTo>
                  <a:pt x="77" y="237"/>
                  <a:pt x="77" y="226"/>
                  <a:pt x="80" y="216"/>
                </a:cubicBezTo>
                <a:cubicBezTo>
                  <a:pt x="82" y="206"/>
                  <a:pt x="96" y="146"/>
                  <a:pt x="96" y="146"/>
                </a:cubicBezTo>
                <a:cubicBezTo>
                  <a:pt x="96" y="146"/>
                  <a:pt x="92" y="138"/>
                  <a:pt x="92" y="126"/>
                </a:cubicBezTo>
                <a:cubicBezTo>
                  <a:pt x="92" y="107"/>
                  <a:pt x="103" y="93"/>
                  <a:pt x="117" y="93"/>
                </a:cubicBezTo>
                <a:cubicBezTo>
                  <a:pt x="128" y="93"/>
                  <a:pt x="134" y="102"/>
                  <a:pt x="134" y="112"/>
                </a:cubicBezTo>
                <a:cubicBezTo>
                  <a:pt x="134" y="124"/>
                  <a:pt x="127" y="141"/>
                  <a:pt x="123" y="158"/>
                </a:cubicBezTo>
                <a:cubicBezTo>
                  <a:pt x="120" y="171"/>
                  <a:pt x="130" y="182"/>
                  <a:pt x="143" y="182"/>
                </a:cubicBezTo>
                <a:cubicBezTo>
                  <a:pt x="167" y="182"/>
                  <a:pt x="184" y="151"/>
                  <a:pt x="184" y="114"/>
                </a:cubicBezTo>
                <a:cubicBezTo>
                  <a:pt x="184" y="86"/>
                  <a:pt x="165" y="65"/>
                  <a:pt x="130" y="65"/>
                </a:cubicBezTo>
                <a:cubicBezTo>
                  <a:pt x="91" y="65"/>
                  <a:pt x="67" y="94"/>
                  <a:pt x="67" y="126"/>
                </a:cubicBezTo>
                <a:cubicBezTo>
                  <a:pt x="67" y="138"/>
                  <a:pt x="70" y="146"/>
                  <a:pt x="76" y="152"/>
                </a:cubicBezTo>
                <a:cubicBezTo>
                  <a:pt x="78" y="154"/>
                  <a:pt x="78" y="156"/>
                  <a:pt x="77" y="159"/>
                </a:cubicBezTo>
                <a:cubicBezTo>
                  <a:pt x="77" y="161"/>
                  <a:pt x="75" y="167"/>
                  <a:pt x="75" y="169"/>
                </a:cubicBezTo>
                <a:cubicBezTo>
                  <a:pt x="74" y="172"/>
                  <a:pt x="71" y="173"/>
                  <a:pt x="68" y="172"/>
                </a:cubicBezTo>
                <a:cubicBezTo>
                  <a:pt x="50" y="165"/>
                  <a:pt x="42" y="145"/>
                  <a:pt x="42" y="123"/>
                </a:cubicBezTo>
                <a:cubicBezTo>
                  <a:pt x="42" y="87"/>
                  <a:pt x="73" y="43"/>
                  <a:pt x="134" y="43"/>
                </a:cubicBezTo>
                <a:cubicBezTo>
                  <a:pt x="183" y="43"/>
                  <a:pt x="215" y="78"/>
                  <a:pt x="215" y="117"/>
                </a:cubicBezTo>
                <a:cubicBezTo>
                  <a:pt x="215" y="167"/>
                  <a:pt x="187" y="205"/>
                  <a:pt x="146" y="205"/>
                </a:cubicBezTo>
                <a:cubicBezTo>
                  <a:pt x="132" y="205"/>
                  <a:pt x="119" y="197"/>
                  <a:pt x="114" y="189"/>
                </a:cubicBezTo>
                <a:cubicBezTo>
                  <a:pt x="114" y="189"/>
                  <a:pt x="107" y="218"/>
                  <a:pt x="105" y="224"/>
                </a:cubicBezTo>
                <a:cubicBezTo>
                  <a:pt x="103" y="234"/>
                  <a:pt x="98" y="243"/>
                  <a:pt x="93" y="251"/>
                </a:cubicBezTo>
                <a:cubicBezTo>
                  <a:pt x="104" y="254"/>
                  <a:pt x="116" y="256"/>
                  <a:pt x="128" y="256"/>
                </a:cubicBez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00" name="Freeform 20">
            <a:extLst>
              <a:ext uri="{FF2B5EF4-FFF2-40B4-BE49-F238E27FC236}">
                <a16:creationId xmlns:a16="http://schemas.microsoft.com/office/drawing/2014/main" id="{B942C326-0E8F-F249-A57C-109E841800BF}"/>
              </a:ext>
            </a:extLst>
          </p:cNvPr>
          <p:cNvSpPr>
            <a:spLocks/>
          </p:cNvSpPr>
          <p:nvPr/>
        </p:nvSpPr>
        <p:spPr bwMode="auto">
          <a:xfrm>
            <a:off x="6313488" y="1787525"/>
            <a:ext cx="323850" cy="428625"/>
          </a:xfrm>
          <a:custGeom>
            <a:avLst/>
            <a:gdLst>
              <a:gd name="T0" fmla="*/ 83 w 197"/>
              <a:gd name="T1" fmla="*/ 168 h 260"/>
              <a:gd name="T2" fmla="*/ 76 w 197"/>
              <a:gd name="T3" fmla="*/ 193 h 260"/>
              <a:gd name="T4" fmla="*/ 69 w 197"/>
              <a:gd name="T5" fmla="*/ 218 h 260"/>
              <a:gd name="T6" fmla="*/ 49 w 197"/>
              <a:gd name="T7" fmla="*/ 253 h 260"/>
              <a:gd name="T8" fmla="*/ 42 w 197"/>
              <a:gd name="T9" fmla="*/ 257 h 260"/>
              <a:gd name="T10" fmla="*/ 41 w 197"/>
              <a:gd name="T11" fmla="*/ 253 h 260"/>
              <a:gd name="T12" fmla="*/ 41 w 197"/>
              <a:gd name="T13" fmla="*/ 220 h 260"/>
              <a:gd name="T14" fmla="*/ 47 w 197"/>
              <a:gd name="T15" fmla="*/ 185 h 260"/>
              <a:gd name="T16" fmla="*/ 61 w 197"/>
              <a:gd name="T17" fmla="*/ 124 h 260"/>
              <a:gd name="T18" fmla="*/ 62 w 197"/>
              <a:gd name="T19" fmla="*/ 119 h 260"/>
              <a:gd name="T20" fmla="*/ 57 w 197"/>
              <a:gd name="T21" fmla="*/ 102 h 260"/>
              <a:gd name="T22" fmla="*/ 59 w 197"/>
              <a:gd name="T23" fmla="*/ 83 h 260"/>
              <a:gd name="T24" fmla="*/ 78 w 197"/>
              <a:gd name="T25" fmla="*/ 59 h 260"/>
              <a:gd name="T26" fmla="*/ 95 w 197"/>
              <a:gd name="T27" fmla="*/ 61 h 260"/>
              <a:gd name="T28" fmla="*/ 104 w 197"/>
              <a:gd name="T29" fmla="*/ 73 h 260"/>
              <a:gd name="T30" fmla="*/ 103 w 197"/>
              <a:gd name="T31" fmla="*/ 92 h 260"/>
              <a:gd name="T32" fmla="*/ 94 w 197"/>
              <a:gd name="T33" fmla="*/ 125 h 260"/>
              <a:gd name="T34" fmla="*/ 92 w 197"/>
              <a:gd name="T35" fmla="*/ 143 h 260"/>
              <a:gd name="T36" fmla="*/ 100 w 197"/>
              <a:gd name="T37" fmla="*/ 156 h 260"/>
              <a:gd name="T38" fmla="*/ 117 w 197"/>
              <a:gd name="T39" fmla="*/ 160 h 260"/>
              <a:gd name="T40" fmla="*/ 143 w 197"/>
              <a:gd name="T41" fmla="*/ 145 h 260"/>
              <a:gd name="T42" fmla="*/ 160 w 197"/>
              <a:gd name="T43" fmla="*/ 98 h 260"/>
              <a:gd name="T44" fmla="*/ 160 w 197"/>
              <a:gd name="T45" fmla="*/ 78 h 260"/>
              <a:gd name="T46" fmla="*/ 149 w 197"/>
              <a:gd name="T47" fmla="*/ 47 h 260"/>
              <a:gd name="T48" fmla="*/ 124 w 197"/>
              <a:gd name="T49" fmla="*/ 30 h 260"/>
              <a:gd name="T50" fmla="*/ 87 w 197"/>
              <a:gd name="T51" fmla="*/ 27 h 260"/>
              <a:gd name="T52" fmla="*/ 37 w 197"/>
              <a:gd name="T53" fmla="*/ 62 h 260"/>
              <a:gd name="T54" fmla="*/ 29 w 197"/>
              <a:gd name="T55" fmla="*/ 97 h 260"/>
              <a:gd name="T56" fmla="*/ 36 w 197"/>
              <a:gd name="T57" fmla="*/ 122 h 260"/>
              <a:gd name="T58" fmla="*/ 40 w 197"/>
              <a:gd name="T59" fmla="*/ 128 h 260"/>
              <a:gd name="T60" fmla="*/ 39 w 197"/>
              <a:gd name="T61" fmla="*/ 139 h 260"/>
              <a:gd name="T62" fmla="*/ 33 w 197"/>
              <a:gd name="T63" fmla="*/ 149 h 260"/>
              <a:gd name="T64" fmla="*/ 27 w 197"/>
              <a:gd name="T65" fmla="*/ 147 h 260"/>
              <a:gd name="T66" fmla="*/ 2 w 197"/>
              <a:gd name="T67" fmla="*/ 110 h 260"/>
              <a:gd name="T68" fmla="*/ 2 w 197"/>
              <a:gd name="T69" fmla="*/ 77 h 260"/>
              <a:gd name="T70" fmla="*/ 12 w 197"/>
              <a:gd name="T71" fmla="*/ 51 h 260"/>
              <a:gd name="T72" fmla="*/ 46 w 197"/>
              <a:gd name="T73" fmla="*/ 16 h 260"/>
              <a:gd name="T74" fmla="*/ 86 w 197"/>
              <a:gd name="T75" fmla="*/ 2 h 260"/>
              <a:gd name="T76" fmla="*/ 102 w 197"/>
              <a:gd name="T77" fmla="*/ 1 h 260"/>
              <a:gd name="T78" fmla="*/ 145 w 197"/>
              <a:gd name="T79" fmla="*/ 9 h 260"/>
              <a:gd name="T80" fmla="*/ 175 w 197"/>
              <a:gd name="T81" fmla="*/ 31 h 260"/>
              <a:gd name="T82" fmla="*/ 193 w 197"/>
              <a:gd name="T83" fmla="*/ 64 h 260"/>
              <a:gd name="T84" fmla="*/ 197 w 197"/>
              <a:gd name="T85" fmla="*/ 87 h 260"/>
              <a:gd name="T86" fmla="*/ 194 w 197"/>
              <a:gd name="T87" fmla="*/ 110 h 260"/>
              <a:gd name="T88" fmla="*/ 155 w 197"/>
              <a:gd name="T89" fmla="*/ 175 h 260"/>
              <a:gd name="T90" fmla="*/ 138 w 197"/>
              <a:gd name="T91" fmla="*/ 183 h 260"/>
              <a:gd name="T92" fmla="*/ 116 w 197"/>
              <a:gd name="T93" fmla="*/ 186 h 260"/>
              <a:gd name="T94" fmla="*/ 96 w 197"/>
              <a:gd name="T95" fmla="*/ 180 h 260"/>
              <a:gd name="T96" fmla="*/ 83 w 197"/>
              <a:gd name="T97" fmla="*/ 168 h 26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97" h="260">
                <a:moveTo>
                  <a:pt x="83" y="168"/>
                </a:moveTo>
                <a:cubicBezTo>
                  <a:pt x="80" y="176"/>
                  <a:pt x="78" y="185"/>
                  <a:pt x="76" y="193"/>
                </a:cubicBezTo>
                <a:cubicBezTo>
                  <a:pt x="74" y="202"/>
                  <a:pt x="72" y="210"/>
                  <a:pt x="69" y="218"/>
                </a:cubicBezTo>
                <a:cubicBezTo>
                  <a:pt x="64" y="231"/>
                  <a:pt x="57" y="243"/>
                  <a:pt x="49" y="253"/>
                </a:cubicBezTo>
                <a:cubicBezTo>
                  <a:pt x="43" y="260"/>
                  <a:pt x="44" y="257"/>
                  <a:pt x="42" y="257"/>
                </a:cubicBezTo>
                <a:cubicBezTo>
                  <a:pt x="41" y="256"/>
                  <a:pt x="41" y="255"/>
                  <a:pt x="41" y="253"/>
                </a:cubicBezTo>
                <a:cubicBezTo>
                  <a:pt x="39" y="243"/>
                  <a:pt x="40" y="231"/>
                  <a:pt x="41" y="220"/>
                </a:cubicBezTo>
                <a:cubicBezTo>
                  <a:pt x="41" y="207"/>
                  <a:pt x="44" y="196"/>
                  <a:pt x="47" y="185"/>
                </a:cubicBezTo>
                <a:cubicBezTo>
                  <a:pt x="51" y="165"/>
                  <a:pt x="56" y="144"/>
                  <a:pt x="61" y="124"/>
                </a:cubicBezTo>
                <a:cubicBezTo>
                  <a:pt x="61" y="122"/>
                  <a:pt x="62" y="120"/>
                  <a:pt x="62" y="119"/>
                </a:cubicBezTo>
                <a:cubicBezTo>
                  <a:pt x="60" y="113"/>
                  <a:pt x="58" y="108"/>
                  <a:pt x="57" y="102"/>
                </a:cubicBezTo>
                <a:cubicBezTo>
                  <a:pt x="57" y="95"/>
                  <a:pt x="57" y="89"/>
                  <a:pt x="59" y="83"/>
                </a:cubicBezTo>
                <a:cubicBezTo>
                  <a:pt x="62" y="72"/>
                  <a:pt x="68" y="63"/>
                  <a:pt x="78" y="59"/>
                </a:cubicBezTo>
                <a:cubicBezTo>
                  <a:pt x="84" y="57"/>
                  <a:pt x="91" y="58"/>
                  <a:pt x="95" y="61"/>
                </a:cubicBezTo>
                <a:cubicBezTo>
                  <a:pt x="99" y="63"/>
                  <a:pt x="102" y="67"/>
                  <a:pt x="104" y="73"/>
                </a:cubicBezTo>
                <a:cubicBezTo>
                  <a:pt x="105" y="79"/>
                  <a:pt x="104" y="87"/>
                  <a:pt x="103" y="92"/>
                </a:cubicBezTo>
                <a:cubicBezTo>
                  <a:pt x="100" y="104"/>
                  <a:pt x="97" y="113"/>
                  <a:pt x="94" y="125"/>
                </a:cubicBezTo>
                <a:cubicBezTo>
                  <a:pt x="92" y="131"/>
                  <a:pt x="90" y="137"/>
                  <a:pt x="92" y="143"/>
                </a:cubicBezTo>
                <a:cubicBezTo>
                  <a:pt x="93" y="149"/>
                  <a:pt x="96" y="153"/>
                  <a:pt x="100" y="156"/>
                </a:cubicBezTo>
                <a:cubicBezTo>
                  <a:pt x="105" y="159"/>
                  <a:pt x="110" y="161"/>
                  <a:pt x="117" y="160"/>
                </a:cubicBezTo>
                <a:cubicBezTo>
                  <a:pt x="129" y="160"/>
                  <a:pt x="137" y="152"/>
                  <a:pt x="143" y="145"/>
                </a:cubicBezTo>
                <a:cubicBezTo>
                  <a:pt x="152" y="133"/>
                  <a:pt x="158" y="117"/>
                  <a:pt x="160" y="98"/>
                </a:cubicBezTo>
                <a:cubicBezTo>
                  <a:pt x="160" y="92"/>
                  <a:pt x="161" y="85"/>
                  <a:pt x="160" y="78"/>
                </a:cubicBezTo>
                <a:cubicBezTo>
                  <a:pt x="160" y="65"/>
                  <a:pt x="156" y="55"/>
                  <a:pt x="149" y="47"/>
                </a:cubicBezTo>
                <a:cubicBezTo>
                  <a:pt x="143" y="39"/>
                  <a:pt x="135" y="33"/>
                  <a:pt x="124" y="30"/>
                </a:cubicBezTo>
                <a:cubicBezTo>
                  <a:pt x="114" y="26"/>
                  <a:pt x="99" y="25"/>
                  <a:pt x="87" y="27"/>
                </a:cubicBezTo>
                <a:cubicBezTo>
                  <a:pt x="63" y="31"/>
                  <a:pt x="47" y="44"/>
                  <a:pt x="37" y="62"/>
                </a:cubicBezTo>
                <a:cubicBezTo>
                  <a:pt x="32" y="72"/>
                  <a:pt x="29" y="83"/>
                  <a:pt x="29" y="97"/>
                </a:cubicBezTo>
                <a:cubicBezTo>
                  <a:pt x="29" y="107"/>
                  <a:pt x="32" y="115"/>
                  <a:pt x="36" y="122"/>
                </a:cubicBezTo>
                <a:cubicBezTo>
                  <a:pt x="37" y="124"/>
                  <a:pt x="39" y="125"/>
                  <a:pt x="40" y="128"/>
                </a:cubicBezTo>
                <a:cubicBezTo>
                  <a:pt x="42" y="131"/>
                  <a:pt x="40" y="136"/>
                  <a:pt x="39" y="139"/>
                </a:cubicBezTo>
                <a:cubicBezTo>
                  <a:pt x="38" y="143"/>
                  <a:pt x="38" y="149"/>
                  <a:pt x="33" y="149"/>
                </a:cubicBezTo>
                <a:cubicBezTo>
                  <a:pt x="31" y="149"/>
                  <a:pt x="28" y="148"/>
                  <a:pt x="27" y="147"/>
                </a:cubicBezTo>
                <a:cubicBezTo>
                  <a:pt x="14" y="140"/>
                  <a:pt x="6" y="127"/>
                  <a:pt x="2" y="110"/>
                </a:cubicBezTo>
                <a:cubicBezTo>
                  <a:pt x="0" y="99"/>
                  <a:pt x="0" y="87"/>
                  <a:pt x="2" y="77"/>
                </a:cubicBezTo>
                <a:cubicBezTo>
                  <a:pt x="4" y="68"/>
                  <a:pt x="8" y="59"/>
                  <a:pt x="12" y="51"/>
                </a:cubicBezTo>
                <a:cubicBezTo>
                  <a:pt x="20" y="36"/>
                  <a:pt x="32" y="24"/>
                  <a:pt x="46" y="16"/>
                </a:cubicBezTo>
                <a:cubicBezTo>
                  <a:pt x="58" y="9"/>
                  <a:pt x="70" y="5"/>
                  <a:pt x="86" y="2"/>
                </a:cubicBezTo>
                <a:cubicBezTo>
                  <a:pt x="91" y="2"/>
                  <a:pt x="96" y="1"/>
                  <a:pt x="102" y="1"/>
                </a:cubicBezTo>
                <a:cubicBezTo>
                  <a:pt x="118" y="0"/>
                  <a:pt x="133" y="4"/>
                  <a:pt x="145" y="9"/>
                </a:cubicBezTo>
                <a:cubicBezTo>
                  <a:pt x="157" y="15"/>
                  <a:pt x="166" y="22"/>
                  <a:pt x="175" y="31"/>
                </a:cubicBezTo>
                <a:cubicBezTo>
                  <a:pt x="183" y="40"/>
                  <a:pt x="189" y="50"/>
                  <a:pt x="193" y="64"/>
                </a:cubicBezTo>
                <a:cubicBezTo>
                  <a:pt x="195" y="71"/>
                  <a:pt x="197" y="78"/>
                  <a:pt x="197" y="87"/>
                </a:cubicBezTo>
                <a:cubicBezTo>
                  <a:pt x="197" y="95"/>
                  <a:pt x="195" y="103"/>
                  <a:pt x="194" y="110"/>
                </a:cubicBezTo>
                <a:cubicBezTo>
                  <a:pt x="189" y="139"/>
                  <a:pt x="176" y="162"/>
                  <a:pt x="155" y="175"/>
                </a:cubicBezTo>
                <a:cubicBezTo>
                  <a:pt x="151" y="178"/>
                  <a:pt x="145" y="181"/>
                  <a:pt x="138" y="183"/>
                </a:cubicBezTo>
                <a:cubicBezTo>
                  <a:pt x="131" y="185"/>
                  <a:pt x="124" y="186"/>
                  <a:pt x="116" y="186"/>
                </a:cubicBezTo>
                <a:cubicBezTo>
                  <a:pt x="108" y="185"/>
                  <a:pt x="101" y="183"/>
                  <a:pt x="96" y="180"/>
                </a:cubicBezTo>
                <a:cubicBezTo>
                  <a:pt x="90" y="177"/>
                  <a:pt x="86" y="173"/>
                  <a:pt x="83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01" name="Freeform 21">
            <a:extLst>
              <a:ext uri="{FF2B5EF4-FFF2-40B4-BE49-F238E27FC236}">
                <a16:creationId xmlns:a16="http://schemas.microsoft.com/office/drawing/2014/main" id="{4EB19834-68D5-984C-8B13-C9C3EE28B647}"/>
              </a:ext>
            </a:extLst>
          </p:cNvPr>
          <p:cNvSpPr>
            <a:spLocks/>
          </p:cNvSpPr>
          <p:nvPr/>
        </p:nvSpPr>
        <p:spPr bwMode="auto">
          <a:xfrm>
            <a:off x="5559425" y="1789113"/>
            <a:ext cx="361950" cy="420687"/>
          </a:xfrm>
          <a:custGeom>
            <a:avLst/>
            <a:gdLst>
              <a:gd name="T0" fmla="*/ 219 w 220"/>
              <a:gd name="T1" fmla="*/ 253 h 256"/>
              <a:gd name="T2" fmla="*/ 214 w 220"/>
              <a:gd name="T3" fmla="*/ 256 h 256"/>
              <a:gd name="T4" fmla="*/ 126 w 220"/>
              <a:gd name="T5" fmla="*/ 256 h 256"/>
              <a:gd name="T6" fmla="*/ 126 w 220"/>
              <a:gd name="T7" fmla="*/ 208 h 256"/>
              <a:gd name="T8" fmla="*/ 165 w 220"/>
              <a:gd name="T9" fmla="*/ 184 h 256"/>
              <a:gd name="T10" fmla="*/ 173 w 220"/>
              <a:gd name="T11" fmla="*/ 176 h 256"/>
              <a:gd name="T12" fmla="*/ 165 w 220"/>
              <a:gd name="T13" fmla="*/ 168 h 256"/>
              <a:gd name="T14" fmla="*/ 126 w 220"/>
              <a:gd name="T15" fmla="*/ 192 h 256"/>
              <a:gd name="T16" fmla="*/ 126 w 220"/>
              <a:gd name="T17" fmla="*/ 164 h 256"/>
              <a:gd name="T18" fmla="*/ 149 w 220"/>
              <a:gd name="T19" fmla="*/ 152 h 256"/>
              <a:gd name="T20" fmla="*/ 157 w 220"/>
              <a:gd name="T21" fmla="*/ 144 h 256"/>
              <a:gd name="T22" fmla="*/ 149 w 220"/>
              <a:gd name="T23" fmla="*/ 136 h 256"/>
              <a:gd name="T24" fmla="*/ 126 w 220"/>
              <a:gd name="T25" fmla="*/ 148 h 256"/>
              <a:gd name="T26" fmla="*/ 126 w 220"/>
              <a:gd name="T27" fmla="*/ 136 h 256"/>
              <a:gd name="T28" fmla="*/ 118 w 220"/>
              <a:gd name="T29" fmla="*/ 128 h 256"/>
              <a:gd name="T30" fmla="*/ 102 w 220"/>
              <a:gd name="T31" fmla="*/ 128 h 256"/>
              <a:gd name="T32" fmla="*/ 94 w 220"/>
              <a:gd name="T33" fmla="*/ 136 h 256"/>
              <a:gd name="T34" fmla="*/ 94 w 220"/>
              <a:gd name="T35" fmla="*/ 187 h 256"/>
              <a:gd name="T36" fmla="*/ 63 w 220"/>
              <a:gd name="T37" fmla="*/ 176 h 256"/>
              <a:gd name="T38" fmla="*/ 55 w 220"/>
              <a:gd name="T39" fmla="*/ 184 h 256"/>
              <a:gd name="T40" fmla="*/ 63 w 220"/>
              <a:gd name="T41" fmla="*/ 192 h 256"/>
              <a:gd name="T42" fmla="*/ 94 w 220"/>
              <a:gd name="T43" fmla="*/ 203 h 256"/>
              <a:gd name="T44" fmla="*/ 94 w 220"/>
              <a:gd name="T45" fmla="*/ 256 h 256"/>
              <a:gd name="T46" fmla="*/ 6 w 220"/>
              <a:gd name="T47" fmla="*/ 256 h 256"/>
              <a:gd name="T48" fmla="*/ 1 w 220"/>
              <a:gd name="T49" fmla="*/ 253 h 256"/>
              <a:gd name="T50" fmla="*/ 1 w 220"/>
              <a:gd name="T51" fmla="*/ 248 h 256"/>
              <a:gd name="T52" fmla="*/ 105 w 220"/>
              <a:gd name="T53" fmla="*/ 4 h 256"/>
              <a:gd name="T54" fmla="*/ 110 w 220"/>
              <a:gd name="T55" fmla="*/ 0 h 256"/>
              <a:gd name="T56" fmla="*/ 115 w 220"/>
              <a:gd name="T57" fmla="*/ 4 h 256"/>
              <a:gd name="T58" fmla="*/ 219 w 220"/>
              <a:gd name="T59" fmla="*/ 248 h 256"/>
              <a:gd name="T60" fmla="*/ 219 w 220"/>
              <a:gd name="T61" fmla="*/ 253 h 25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20" h="256">
                <a:moveTo>
                  <a:pt x="219" y="253"/>
                </a:moveTo>
                <a:cubicBezTo>
                  <a:pt x="218" y="255"/>
                  <a:pt x="216" y="256"/>
                  <a:pt x="214" y="256"/>
                </a:cubicBezTo>
                <a:cubicBezTo>
                  <a:pt x="126" y="256"/>
                  <a:pt x="126" y="256"/>
                  <a:pt x="126" y="256"/>
                </a:cubicBezTo>
                <a:cubicBezTo>
                  <a:pt x="126" y="208"/>
                  <a:pt x="126" y="208"/>
                  <a:pt x="126" y="208"/>
                </a:cubicBezTo>
                <a:cubicBezTo>
                  <a:pt x="165" y="184"/>
                  <a:pt x="165" y="184"/>
                  <a:pt x="165" y="184"/>
                </a:cubicBezTo>
                <a:cubicBezTo>
                  <a:pt x="169" y="184"/>
                  <a:pt x="173" y="180"/>
                  <a:pt x="173" y="176"/>
                </a:cubicBezTo>
                <a:cubicBezTo>
                  <a:pt x="173" y="172"/>
                  <a:pt x="169" y="168"/>
                  <a:pt x="165" y="168"/>
                </a:cubicBezTo>
                <a:cubicBezTo>
                  <a:pt x="126" y="192"/>
                  <a:pt x="126" y="192"/>
                  <a:pt x="126" y="192"/>
                </a:cubicBezTo>
                <a:cubicBezTo>
                  <a:pt x="126" y="164"/>
                  <a:pt x="126" y="164"/>
                  <a:pt x="126" y="164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54" y="152"/>
                  <a:pt x="157" y="148"/>
                  <a:pt x="157" y="144"/>
                </a:cubicBezTo>
                <a:cubicBezTo>
                  <a:pt x="157" y="140"/>
                  <a:pt x="154" y="136"/>
                  <a:pt x="149" y="136"/>
                </a:cubicBezTo>
                <a:cubicBezTo>
                  <a:pt x="126" y="148"/>
                  <a:pt x="126" y="148"/>
                  <a:pt x="126" y="148"/>
                </a:cubicBezTo>
                <a:cubicBezTo>
                  <a:pt x="126" y="136"/>
                  <a:pt x="126" y="136"/>
                  <a:pt x="126" y="136"/>
                </a:cubicBezTo>
                <a:cubicBezTo>
                  <a:pt x="126" y="132"/>
                  <a:pt x="122" y="128"/>
                  <a:pt x="118" y="128"/>
                </a:cubicBezTo>
                <a:cubicBezTo>
                  <a:pt x="102" y="128"/>
                  <a:pt x="102" y="128"/>
                  <a:pt x="102" y="128"/>
                </a:cubicBezTo>
                <a:cubicBezTo>
                  <a:pt x="98" y="128"/>
                  <a:pt x="94" y="132"/>
                  <a:pt x="94" y="136"/>
                </a:cubicBezTo>
                <a:cubicBezTo>
                  <a:pt x="94" y="187"/>
                  <a:pt x="94" y="187"/>
                  <a:pt x="94" y="187"/>
                </a:cubicBezTo>
                <a:cubicBezTo>
                  <a:pt x="63" y="176"/>
                  <a:pt x="63" y="176"/>
                  <a:pt x="63" y="176"/>
                </a:cubicBezTo>
                <a:cubicBezTo>
                  <a:pt x="59" y="176"/>
                  <a:pt x="55" y="180"/>
                  <a:pt x="55" y="184"/>
                </a:cubicBezTo>
                <a:cubicBezTo>
                  <a:pt x="55" y="188"/>
                  <a:pt x="59" y="192"/>
                  <a:pt x="63" y="192"/>
                </a:cubicBezTo>
                <a:cubicBezTo>
                  <a:pt x="94" y="203"/>
                  <a:pt x="94" y="203"/>
                  <a:pt x="94" y="203"/>
                </a:cubicBezTo>
                <a:cubicBezTo>
                  <a:pt x="94" y="256"/>
                  <a:pt x="94" y="256"/>
                  <a:pt x="94" y="256"/>
                </a:cubicBezTo>
                <a:cubicBezTo>
                  <a:pt x="6" y="256"/>
                  <a:pt x="6" y="256"/>
                  <a:pt x="6" y="256"/>
                </a:cubicBezTo>
                <a:cubicBezTo>
                  <a:pt x="4" y="256"/>
                  <a:pt x="2" y="255"/>
                  <a:pt x="1" y="253"/>
                </a:cubicBezTo>
                <a:cubicBezTo>
                  <a:pt x="0" y="252"/>
                  <a:pt x="0" y="250"/>
                  <a:pt x="1" y="248"/>
                </a:cubicBezTo>
                <a:cubicBezTo>
                  <a:pt x="105" y="4"/>
                  <a:pt x="105" y="4"/>
                  <a:pt x="105" y="4"/>
                </a:cubicBezTo>
                <a:cubicBezTo>
                  <a:pt x="106" y="1"/>
                  <a:pt x="108" y="0"/>
                  <a:pt x="110" y="0"/>
                </a:cubicBezTo>
                <a:cubicBezTo>
                  <a:pt x="112" y="0"/>
                  <a:pt x="115" y="1"/>
                  <a:pt x="115" y="4"/>
                </a:cubicBezTo>
                <a:cubicBezTo>
                  <a:pt x="219" y="248"/>
                  <a:pt x="219" y="248"/>
                  <a:pt x="219" y="248"/>
                </a:cubicBezTo>
                <a:cubicBezTo>
                  <a:pt x="220" y="250"/>
                  <a:pt x="220" y="252"/>
                  <a:pt x="219" y="25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02" name="Freeform 22">
            <a:extLst>
              <a:ext uri="{FF2B5EF4-FFF2-40B4-BE49-F238E27FC236}">
                <a16:creationId xmlns:a16="http://schemas.microsoft.com/office/drawing/2014/main" id="{CD74E2BA-1C50-EF49-AC57-5BB1E506B422}"/>
              </a:ext>
            </a:extLst>
          </p:cNvPr>
          <p:cNvSpPr>
            <a:spLocks noEditPoints="1"/>
          </p:cNvSpPr>
          <p:nvPr/>
        </p:nvSpPr>
        <p:spPr bwMode="auto">
          <a:xfrm>
            <a:off x="4797425" y="1789113"/>
            <a:ext cx="420688" cy="420687"/>
          </a:xfrm>
          <a:custGeom>
            <a:avLst/>
            <a:gdLst>
              <a:gd name="T0" fmla="*/ 246 w 256"/>
              <a:gd name="T1" fmla="*/ 78 h 256"/>
              <a:gd name="T2" fmla="*/ 219 w 256"/>
              <a:gd name="T3" fmla="*/ 37 h 256"/>
              <a:gd name="T4" fmla="*/ 178 w 256"/>
              <a:gd name="T5" fmla="*/ 10 h 256"/>
              <a:gd name="T6" fmla="*/ 128 w 256"/>
              <a:gd name="T7" fmla="*/ 0 h 256"/>
              <a:gd name="T8" fmla="*/ 78 w 256"/>
              <a:gd name="T9" fmla="*/ 10 h 256"/>
              <a:gd name="T10" fmla="*/ 37 w 256"/>
              <a:gd name="T11" fmla="*/ 37 h 256"/>
              <a:gd name="T12" fmla="*/ 10 w 256"/>
              <a:gd name="T13" fmla="*/ 78 h 256"/>
              <a:gd name="T14" fmla="*/ 0 w 256"/>
              <a:gd name="T15" fmla="*/ 128 h 256"/>
              <a:gd name="T16" fmla="*/ 10 w 256"/>
              <a:gd name="T17" fmla="*/ 178 h 256"/>
              <a:gd name="T18" fmla="*/ 37 w 256"/>
              <a:gd name="T19" fmla="*/ 219 h 256"/>
              <a:gd name="T20" fmla="*/ 78 w 256"/>
              <a:gd name="T21" fmla="*/ 246 h 256"/>
              <a:gd name="T22" fmla="*/ 128 w 256"/>
              <a:gd name="T23" fmla="*/ 256 h 256"/>
              <a:gd name="T24" fmla="*/ 178 w 256"/>
              <a:gd name="T25" fmla="*/ 246 h 256"/>
              <a:gd name="T26" fmla="*/ 219 w 256"/>
              <a:gd name="T27" fmla="*/ 219 h 256"/>
              <a:gd name="T28" fmla="*/ 246 w 256"/>
              <a:gd name="T29" fmla="*/ 178 h 256"/>
              <a:gd name="T30" fmla="*/ 256 w 256"/>
              <a:gd name="T31" fmla="*/ 128 h 256"/>
              <a:gd name="T32" fmla="*/ 237 w 256"/>
              <a:gd name="T33" fmla="*/ 127 h 256"/>
              <a:gd name="T34" fmla="*/ 159 w 256"/>
              <a:gd name="T35" fmla="*/ 118 h 256"/>
              <a:gd name="T36" fmla="*/ 212 w 256"/>
              <a:gd name="T37" fmla="*/ 59 h 256"/>
              <a:gd name="T38" fmla="*/ 200 w 256"/>
              <a:gd name="T39" fmla="*/ 46 h 256"/>
              <a:gd name="T40" fmla="*/ 102 w 256"/>
              <a:gd name="T41" fmla="*/ 22 h 256"/>
              <a:gd name="T42" fmla="*/ 200 w 256"/>
              <a:gd name="T43" fmla="*/ 46 h 256"/>
              <a:gd name="T44" fmla="*/ 102 w 256"/>
              <a:gd name="T45" fmla="*/ 22 h 256"/>
              <a:gd name="T46" fmla="*/ 102 w 256"/>
              <a:gd name="T47" fmla="*/ 22 h 256"/>
              <a:gd name="T48" fmla="*/ 122 w 256"/>
              <a:gd name="T49" fmla="*/ 92 h 256"/>
              <a:gd name="T50" fmla="*/ 81 w 256"/>
              <a:gd name="T51" fmla="*/ 29 h 256"/>
              <a:gd name="T52" fmla="*/ 19 w 256"/>
              <a:gd name="T53" fmla="*/ 125 h 256"/>
              <a:gd name="T54" fmla="*/ 140 w 256"/>
              <a:gd name="T55" fmla="*/ 128 h 256"/>
              <a:gd name="T56" fmla="*/ 47 w 256"/>
              <a:gd name="T57" fmla="*/ 201 h 256"/>
              <a:gd name="T58" fmla="*/ 19 w 256"/>
              <a:gd name="T59" fmla="*/ 128 h 256"/>
              <a:gd name="T60" fmla="*/ 58 w 256"/>
              <a:gd name="T61" fmla="*/ 212 h 256"/>
              <a:gd name="T62" fmla="*/ 147 w 256"/>
              <a:gd name="T63" fmla="*/ 146 h 256"/>
              <a:gd name="T64" fmla="*/ 171 w 256"/>
              <a:gd name="T65" fmla="*/ 229 h 256"/>
              <a:gd name="T66" fmla="*/ 189 w 256"/>
              <a:gd name="T67" fmla="*/ 219 h 256"/>
              <a:gd name="T68" fmla="*/ 236 w 256"/>
              <a:gd name="T69" fmla="*/ 145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56">
                <a:moveTo>
                  <a:pt x="253" y="102"/>
                </a:moveTo>
                <a:cubicBezTo>
                  <a:pt x="252" y="94"/>
                  <a:pt x="249" y="86"/>
                  <a:pt x="246" y="78"/>
                </a:cubicBezTo>
                <a:cubicBezTo>
                  <a:pt x="243" y="71"/>
                  <a:pt x="239" y="63"/>
                  <a:pt x="234" y="56"/>
                </a:cubicBezTo>
                <a:cubicBezTo>
                  <a:pt x="230" y="50"/>
                  <a:pt x="224" y="43"/>
                  <a:pt x="219" y="37"/>
                </a:cubicBezTo>
                <a:cubicBezTo>
                  <a:pt x="213" y="32"/>
                  <a:pt x="206" y="26"/>
                  <a:pt x="200" y="22"/>
                </a:cubicBezTo>
                <a:cubicBezTo>
                  <a:pt x="193" y="17"/>
                  <a:pt x="185" y="13"/>
                  <a:pt x="178" y="10"/>
                </a:cubicBezTo>
                <a:cubicBezTo>
                  <a:pt x="170" y="7"/>
                  <a:pt x="162" y="4"/>
                  <a:pt x="154" y="3"/>
                </a:cubicBezTo>
                <a:cubicBezTo>
                  <a:pt x="145" y="1"/>
                  <a:pt x="137" y="0"/>
                  <a:pt x="128" y="0"/>
                </a:cubicBezTo>
                <a:cubicBezTo>
                  <a:pt x="119" y="0"/>
                  <a:pt x="111" y="1"/>
                  <a:pt x="102" y="3"/>
                </a:cubicBezTo>
                <a:cubicBezTo>
                  <a:pt x="94" y="4"/>
                  <a:pt x="86" y="7"/>
                  <a:pt x="78" y="10"/>
                </a:cubicBezTo>
                <a:cubicBezTo>
                  <a:pt x="71" y="13"/>
                  <a:pt x="63" y="17"/>
                  <a:pt x="56" y="22"/>
                </a:cubicBezTo>
                <a:cubicBezTo>
                  <a:pt x="50" y="26"/>
                  <a:pt x="43" y="32"/>
                  <a:pt x="37" y="37"/>
                </a:cubicBezTo>
                <a:cubicBezTo>
                  <a:pt x="32" y="43"/>
                  <a:pt x="26" y="50"/>
                  <a:pt x="22" y="56"/>
                </a:cubicBezTo>
                <a:cubicBezTo>
                  <a:pt x="17" y="63"/>
                  <a:pt x="13" y="71"/>
                  <a:pt x="10" y="78"/>
                </a:cubicBezTo>
                <a:cubicBezTo>
                  <a:pt x="7" y="86"/>
                  <a:pt x="4" y="94"/>
                  <a:pt x="3" y="102"/>
                </a:cubicBezTo>
                <a:cubicBezTo>
                  <a:pt x="1" y="111"/>
                  <a:pt x="0" y="119"/>
                  <a:pt x="0" y="128"/>
                </a:cubicBezTo>
                <a:cubicBezTo>
                  <a:pt x="0" y="137"/>
                  <a:pt x="1" y="145"/>
                  <a:pt x="3" y="154"/>
                </a:cubicBezTo>
                <a:cubicBezTo>
                  <a:pt x="4" y="162"/>
                  <a:pt x="7" y="170"/>
                  <a:pt x="10" y="178"/>
                </a:cubicBezTo>
                <a:cubicBezTo>
                  <a:pt x="13" y="185"/>
                  <a:pt x="17" y="193"/>
                  <a:pt x="22" y="200"/>
                </a:cubicBezTo>
                <a:cubicBezTo>
                  <a:pt x="26" y="206"/>
                  <a:pt x="32" y="213"/>
                  <a:pt x="37" y="219"/>
                </a:cubicBezTo>
                <a:cubicBezTo>
                  <a:pt x="43" y="224"/>
                  <a:pt x="50" y="230"/>
                  <a:pt x="56" y="234"/>
                </a:cubicBezTo>
                <a:cubicBezTo>
                  <a:pt x="63" y="239"/>
                  <a:pt x="71" y="243"/>
                  <a:pt x="78" y="246"/>
                </a:cubicBezTo>
                <a:cubicBezTo>
                  <a:pt x="86" y="249"/>
                  <a:pt x="94" y="252"/>
                  <a:pt x="102" y="253"/>
                </a:cubicBezTo>
                <a:cubicBezTo>
                  <a:pt x="111" y="255"/>
                  <a:pt x="119" y="256"/>
                  <a:pt x="128" y="256"/>
                </a:cubicBezTo>
                <a:cubicBezTo>
                  <a:pt x="137" y="256"/>
                  <a:pt x="145" y="255"/>
                  <a:pt x="154" y="253"/>
                </a:cubicBezTo>
                <a:cubicBezTo>
                  <a:pt x="162" y="252"/>
                  <a:pt x="170" y="249"/>
                  <a:pt x="178" y="246"/>
                </a:cubicBezTo>
                <a:cubicBezTo>
                  <a:pt x="185" y="243"/>
                  <a:pt x="193" y="239"/>
                  <a:pt x="200" y="234"/>
                </a:cubicBezTo>
                <a:cubicBezTo>
                  <a:pt x="206" y="230"/>
                  <a:pt x="213" y="224"/>
                  <a:pt x="219" y="219"/>
                </a:cubicBezTo>
                <a:cubicBezTo>
                  <a:pt x="224" y="213"/>
                  <a:pt x="230" y="206"/>
                  <a:pt x="234" y="200"/>
                </a:cubicBezTo>
                <a:cubicBezTo>
                  <a:pt x="239" y="193"/>
                  <a:pt x="243" y="185"/>
                  <a:pt x="246" y="178"/>
                </a:cubicBezTo>
                <a:cubicBezTo>
                  <a:pt x="249" y="170"/>
                  <a:pt x="252" y="162"/>
                  <a:pt x="253" y="154"/>
                </a:cubicBezTo>
                <a:cubicBezTo>
                  <a:pt x="255" y="145"/>
                  <a:pt x="256" y="137"/>
                  <a:pt x="256" y="128"/>
                </a:cubicBezTo>
                <a:cubicBezTo>
                  <a:pt x="256" y="119"/>
                  <a:pt x="255" y="111"/>
                  <a:pt x="253" y="102"/>
                </a:cubicBezTo>
                <a:moveTo>
                  <a:pt x="237" y="127"/>
                </a:moveTo>
                <a:cubicBezTo>
                  <a:pt x="236" y="127"/>
                  <a:pt x="199" y="119"/>
                  <a:pt x="161" y="123"/>
                </a:cubicBezTo>
                <a:cubicBezTo>
                  <a:pt x="160" y="121"/>
                  <a:pt x="160" y="120"/>
                  <a:pt x="159" y="118"/>
                </a:cubicBezTo>
                <a:cubicBezTo>
                  <a:pt x="157" y="112"/>
                  <a:pt x="154" y="107"/>
                  <a:pt x="152" y="102"/>
                </a:cubicBezTo>
                <a:cubicBezTo>
                  <a:pt x="195" y="84"/>
                  <a:pt x="212" y="59"/>
                  <a:pt x="212" y="59"/>
                </a:cubicBezTo>
                <a:cubicBezTo>
                  <a:pt x="228" y="77"/>
                  <a:pt x="237" y="101"/>
                  <a:pt x="237" y="127"/>
                </a:cubicBezTo>
                <a:moveTo>
                  <a:pt x="200" y="46"/>
                </a:moveTo>
                <a:cubicBezTo>
                  <a:pt x="200" y="46"/>
                  <a:pt x="184" y="70"/>
                  <a:pt x="143" y="86"/>
                </a:cubicBezTo>
                <a:cubicBezTo>
                  <a:pt x="124" y="51"/>
                  <a:pt x="104" y="24"/>
                  <a:pt x="102" y="22"/>
                </a:cubicBezTo>
                <a:cubicBezTo>
                  <a:pt x="111" y="20"/>
                  <a:pt x="119" y="19"/>
                  <a:pt x="128" y="19"/>
                </a:cubicBezTo>
                <a:cubicBezTo>
                  <a:pt x="156" y="19"/>
                  <a:pt x="181" y="29"/>
                  <a:pt x="200" y="46"/>
                </a:cubicBezTo>
                <a:moveTo>
                  <a:pt x="102" y="22"/>
                </a:moveTo>
                <a:cubicBezTo>
                  <a:pt x="102" y="22"/>
                  <a:pt x="102" y="22"/>
                  <a:pt x="102" y="22"/>
                </a:cubicBezTo>
                <a:cubicBezTo>
                  <a:pt x="102" y="22"/>
                  <a:pt x="102" y="22"/>
                  <a:pt x="101" y="22"/>
                </a:cubicBezTo>
                <a:cubicBezTo>
                  <a:pt x="102" y="22"/>
                  <a:pt x="102" y="22"/>
                  <a:pt x="102" y="22"/>
                </a:cubicBezTo>
                <a:moveTo>
                  <a:pt x="81" y="29"/>
                </a:moveTo>
                <a:cubicBezTo>
                  <a:pt x="83" y="31"/>
                  <a:pt x="103" y="58"/>
                  <a:pt x="122" y="92"/>
                </a:cubicBezTo>
                <a:cubicBezTo>
                  <a:pt x="69" y="106"/>
                  <a:pt x="24" y="106"/>
                  <a:pt x="21" y="105"/>
                </a:cubicBezTo>
                <a:cubicBezTo>
                  <a:pt x="28" y="72"/>
                  <a:pt x="51" y="44"/>
                  <a:pt x="81" y="29"/>
                </a:cubicBezTo>
                <a:moveTo>
                  <a:pt x="19" y="128"/>
                </a:moveTo>
                <a:cubicBezTo>
                  <a:pt x="19" y="127"/>
                  <a:pt x="19" y="126"/>
                  <a:pt x="19" y="125"/>
                </a:cubicBezTo>
                <a:cubicBezTo>
                  <a:pt x="21" y="125"/>
                  <a:pt x="75" y="126"/>
                  <a:pt x="131" y="109"/>
                </a:cubicBezTo>
                <a:cubicBezTo>
                  <a:pt x="134" y="115"/>
                  <a:pt x="137" y="121"/>
                  <a:pt x="140" y="128"/>
                </a:cubicBezTo>
                <a:cubicBezTo>
                  <a:pt x="138" y="128"/>
                  <a:pt x="137" y="128"/>
                  <a:pt x="136" y="129"/>
                </a:cubicBezTo>
                <a:cubicBezTo>
                  <a:pt x="77" y="148"/>
                  <a:pt x="47" y="201"/>
                  <a:pt x="47" y="201"/>
                </a:cubicBezTo>
                <a:cubicBezTo>
                  <a:pt x="47" y="201"/>
                  <a:pt x="47" y="201"/>
                  <a:pt x="47" y="201"/>
                </a:cubicBezTo>
                <a:cubicBezTo>
                  <a:pt x="29" y="182"/>
                  <a:pt x="19" y="156"/>
                  <a:pt x="19" y="128"/>
                </a:cubicBezTo>
                <a:moveTo>
                  <a:pt x="128" y="237"/>
                </a:moveTo>
                <a:cubicBezTo>
                  <a:pt x="102" y="237"/>
                  <a:pt x="77" y="228"/>
                  <a:pt x="58" y="212"/>
                </a:cubicBezTo>
                <a:cubicBezTo>
                  <a:pt x="60" y="213"/>
                  <a:pt x="61" y="214"/>
                  <a:pt x="61" y="214"/>
                </a:cubicBezTo>
                <a:cubicBezTo>
                  <a:pt x="61" y="214"/>
                  <a:pt x="82" y="168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63" y="186"/>
                  <a:pt x="169" y="219"/>
                  <a:pt x="171" y="229"/>
                </a:cubicBezTo>
                <a:cubicBezTo>
                  <a:pt x="158" y="234"/>
                  <a:pt x="143" y="237"/>
                  <a:pt x="128" y="237"/>
                </a:cubicBezTo>
                <a:moveTo>
                  <a:pt x="189" y="219"/>
                </a:moveTo>
                <a:cubicBezTo>
                  <a:pt x="188" y="212"/>
                  <a:pt x="182" y="180"/>
                  <a:pt x="168" y="141"/>
                </a:cubicBezTo>
                <a:cubicBezTo>
                  <a:pt x="203" y="135"/>
                  <a:pt x="234" y="145"/>
                  <a:pt x="236" y="145"/>
                </a:cubicBezTo>
                <a:cubicBezTo>
                  <a:pt x="231" y="176"/>
                  <a:pt x="214" y="202"/>
                  <a:pt x="189" y="21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03" name="Freeform 23">
            <a:extLst>
              <a:ext uri="{FF2B5EF4-FFF2-40B4-BE49-F238E27FC236}">
                <a16:creationId xmlns:a16="http://schemas.microsoft.com/office/drawing/2014/main" id="{1A5E02E6-926C-1649-986B-3812410FBB40}"/>
              </a:ext>
            </a:extLst>
          </p:cNvPr>
          <p:cNvSpPr>
            <a:spLocks noEditPoints="1"/>
          </p:cNvSpPr>
          <p:nvPr/>
        </p:nvSpPr>
        <p:spPr bwMode="auto">
          <a:xfrm>
            <a:off x="4060825" y="1868488"/>
            <a:ext cx="423863" cy="269875"/>
          </a:xfrm>
          <a:custGeom>
            <a:avLst/>
            <a:gdLst>
              <a:gd name="T0" fmla="*/ 168 w 258"/>
              <a:gd name="T1" fmla="*/ 16 h 164"/>
              <a:gd name="T2" fmla="*/ 232 w 258"/>
              <a:gd name="T3" fmla="*/ 16 h 164"/>
              <a:gd name="T4" fmla="*/ 232 w 258"/>
              <a:gd name="T5" fmla="*/ 32 h 164"/>
              <a:gd name="T6" fmla="*/ 168 w 258"/>
              <a:gd name="T7" fmla="*/ 32 h 164"/>
              <a:gd name="T8" fmla="*/ 168 w 258"/>
              <a:gd name="T9" fmla="*/ 16 h 164"/>
              <a:gd name="T10" fmla="*/ 256 w 258"/>
              <a:gd name="T11" fmla="*/ 112 h 164"/>
              <a:gd name="T12" fmla="*/ 173 w 258"/>
              <a:gd name="T13" fmla="*/ 112 h 164"/>
              <a:gd name="T14" fmla="*/ 201 w 258"/>
              <a:gd name="T15" fmla="*/ 140 h 164"/>
              <a:gd name="T16" fmla="*/ 226 w 258"/>
              <a:gd name="T17" fmla="*/ 129 h 164"/>
              <a:gd name="T18" fmla="*/ 252 w 258"/>
              <a:gd name="T19" fmla="*/ 129 h 164"/>
              <a:gd name="T20" fmla="*/ 200 w 258"/>
              <a:gd name="T21" fmla="*/ 164 h 164"/>
              <a:gd name="T22" fmla="*/ 141 w 258"/>
              <a:gd name="T23" fmla="*/ 103 h 164"/>
              <a:gd name="T24" fmla="*/ 200 w 258"/>
              <a:gd name="T25" fmla="*/ 42 h 164"/>
              <a:gd name="T26" fmla="*/ 256 w 258"/>
              <a:gd name="T27" fmla="*/ 112 h 164"/>
              <a:gd name="T28" fmla="*/ 173 w 258"/>
              <a:gd name="T29" fmla="*/ 89 h 164"/>
              <a:gd name="T30" fmla="*/ 224 w 258"/>
              <a:gd name="T31" fmla="*/ 89 h 164"/>
              <a:gd name="T32" fmla="*/ 199 w 258"/>
              <a:gd name="T33" fmla="*/ 66 h 164"/>
              <a:gd name="T34" fmla="*/ 173 w 258"/>
              <a:gd name="T35" fmla="*/ 89 h 164"/>
              <a:gd name="T36" fmla="*/ 133 w 258"/>
              <a:gd name="T37" fmla="*/ 114 h 164"/>
              <a:gd name="T38" fmla="*/ 77 w 258"/>
              <a:gd name="T39" fmla="*/ 161 h 164"/>
              <a:gd name="T40" fmla="*/ 0 w 258"/>
              <a:gd name="T41" fmla="*/ 161 h 164"/>
              <a:gd name="T42" fmla="*/ 0 w 258"/>
              <a:gd name="T43" fmla="*/ 0 h 164"/>
              <a:gd name="T44" fmla="*/ 75 w 258"/>
              <a:gd name="T45" fmla="*/ 0 h 164"/>
              <a:gd name="T46" fmla="*/ 126 w 258"/>
              <a:gd name="T47" fmla="*/ 41 h 164"/>
              <a:gd name="T48" fmla="*/ 104 w 258"/>
              <a:gd name="T49" fmla="*/ 74 h 164"/>
              <a:gd name="T50" fmla="*/ 133 w 258"/>
              <a:gd name="T51" fmla="*/ 114 h 164"/>
              <a:gd name="T52" fmla="*/ 65 w 258"/>
              <a:gd name="T53" fmla="*/ 27 h 164"/>
              <a:gd name="T54" fmla="*/ 32 w 258"/>
              <a:gd name="T55" fmla="*/ 27 h 164"/>
              <a:gd name="T56" fmla="*/ 32 w 258"/>
              <a:gd name="T57" fmla="*/ 64 h 164"/>
              <a:gd name="T58" fmla="*/ 67 w 258"/>
              <a:gd name="T59" fmla="*/ 64 h 164"/>
              <a:gd name="T60" fmla="*/ 89 w 258"/>
              <a:gd name="T61" fmla="*/ 45 h 164"/>
              <a:gd name="T62" fmla="*/ 65 w 258"/>
              <a:gd name="T63" fmla="*/ 27 h 164"/>
              <a:gd name="T64" fmla="*/ 70 w 258"/>
              <a:gd name="T65" fmla="*/ 88 h 164"/>
              <a:gd name="T66" fmla="*/ 32 w 258"/>
              <a:gd name="T67" fmla="*/ 88 h 164"/>
              <a:gd name="T68" fmla="*/ 32 w 258"/>
              <a:gd name="T69" fmla="*/ 132 h 164"/>
              <a:gd name="T70" fmla="*/ 69 w 258"/>
              <a:gd name="T71" fmla="*/ 132 h 164"/>
              <a:gd name="T72" fmla="*/ 95 w 258"/>
              <a:gd name="T73" fmla="*/ 111 h 164"/>
              <a:gd name="T74" fmla="*/ 70 w 258"/>
              <a:gd name="T75" fmla="*/ 88 h 16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58" h="164">
                <a:moveTo>
                  <a:pt x="168" y="16"/>
                </a:moveTo>
                <a:cubicBezTo>
                  <a:pt x="232" y="16"/>
                  <a:pt x="232" y="16"/>
                  <a:pt x="232" y="16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16"/>
                </a:lnTo>
                <a:close/>
                <a:moveTo>
                  <a:pt x="256" y="112"/>
                </a:moveTo>
                <a:cubicBezTo>
                  <a:pt x="173" y="112"/>
                  <a:pt x="173" y="112"/>
                  <a:pt x="173" y="112"/>
                </a:cubicBezTo>
                <a:cubicBezTo>
                  <a:pt x="174" y="133"/>
                  <a:pt x="184" y="140"/>
                  <a:pt x="201" y="140"/>
                </a:cubicBezTo>
                <a:cubicBezTo>
                  <a:pt x="214" y="140"/>
                  <a:pt x="224" y="136"/>
                  <a:pt x="226" y="129"/>
                </a:cubicBezTo>
                <a:cubicBezTo>
                  <a:pt x="252" y="129"/>
                  <a:pt x="252" y="129"/>
                  <a:pt x="252" y="129"/>
                </a:cubicBezTo>
                <a:cubicBezTo>
                  <a:pt x="243" y="156"/>
                  <a:pt x="226" y="164"/>
                  <a:pt x="200" y="164"/>
                </a:cubicBezTo>
                <a:cubicBezTo>
                  <a:pt x="164" y="164"/>
                  <a:pt x="141" y="139"/>
                  <a:pt x="141" y="103"/>
                </a:cubicBezTo>
                <a:cubicBezTo>
                  <a:pt x="141" y="68"/>
                  <a:pt x="165" y="42"/>
                  <a:pt x="200" y="42"/>
                </a:cubicBezTo>
                <a:cubicBezTo>
                  <a:pt x="239" y="42"/>
                  <a:pt x="258" y="77"/>
                  <a:pt x="256" y="112"/>
                </a:cubicBezTo>
                <a:moveTo>
                  <a:pt x="173" y="89"/>
                </a:moveTo>
                <a:cubicBezTo>
                  <a:pt x="224" y="89"/>
                  <a:pt x="224" y="89"/>
                  <a:pt x="224" y="89"/>
                </a:cubicBezTo>
                <a:cubicBezTo>
                  <a:pt x="222" y="73"/>
                  <a:pt x="215" y="66"/>
                  <a:pt x="199" y="66"/>
                </a:cubicBezTo>
                <a:cubicBezTo>
                  <a:pt x="179" y="66"/>
                  <a:pt x="173" y="80"/>
                  <a:pt x="173" y="89"/>
                </a:cubicBezTo>
                <a:moveTo>
                  <a:pt x="133" y="114"/>
                </a:moveTo>
                <a:cubicBezTo>
                  <a:pt x="133" y="147"/>
                  <a:pt x="106" y="161"/>
                  <a:pt x="77" y="161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0"/>
                  <a:pt x="0" y="0"/>
                  <a:pt x="0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105" y="0"/>
                  <a:pt x="126" y="11"/>
                  <a:pt x="126" y="41"/>
                </a:cubicBezTo>
                <a:cubicBezTo>
                  <a:pt x="126" y="56"/>
                  <a:pt x="118" y="67"/>
                  <a:pt x="104" y="74"/>
                </a:cubicBezTo>
                <a:cubicBezTo>
                  <a:pt x="123" y="80"/>
                  <a:pt x="133" y="95"/>
                  <a:pt x="133" y="114"/>
                </a:cubicBezTo>
                <a:moveTo>
                  <a:pt x="65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64"/>
                  <a:pt x="32" y="64"/>
                  <a:pt x="32" y="64"/>
                </a:cubicBezTo>
                <a:cubicBezTo>
                  <a:pt x="67" y="64"/>
                  <a:pt x="67" y="64"/>
                  <a:pt x="67" y="64"/>
                </a:cubicBezTo>
                <a:cubicBezTo>
                  <a:pt x="80" y="64"/>
                  <a:pt x="89" y="59"/>
                  <a:pt x="89" y="45"/>
                </a:cubicBezTo>
                <a:cubicBezTo>
                  <a:pt x="89" y="30"/>
                  <a:pt x="77" y="27"/>
                  <a:pt x="65" y="27"/>
                </a:cubicBezTo>
                <a:moveTo>
                  <a:pt x="70" y="88"/>
                </a:moveTo>
                <a:cubicBezTo>
                  <a:pt x="32" y="88"/>
                  <a:pt x="32" y="88"/>
                  <a:pt x="32" y="88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69" y="132"/>
                  <a:pt x="69" y="132"/>
                  <a:pt x="69" y="132"/>
                </a:cubicBezTo>
                <a:cubicBezTo>
                  <a:pt x="83" y="132"/>
                  <a:pt x="95" y="128"/>
                  <a:pt x="95" y="111"/>
                </a:cubicBezTo>
                <a:cubicBezTo>
                  <a:pt x="95" y="95"/>
                  <a:pt x="85" y="88"/>
                  <a:pt x="70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04" name="Freeform 24">
            <a:extLst>
              <a:ext uri="{FF2B5EF4-FFF2-40B4-BE49-F238E27FC236}">
                <a16:creationId xmlns:a16="http://schemas.microsoft.com/office/drawing/2014/main" id="{32D2788A-2E9F-D74A-89B9-F80AE26F8D71}"/>
              </a:ext>
            </a:extLst>
          </p:cNvPr>
          <p:cNvSpPr>
            <a:spLocks noEditPoints="1"/>
          </p:cNvSpPr>
          <p:nvPr/>
        </p:nvSpPr>
        <p:spPr bwMode="auto">
          <a:xfrm>
            <a:off x="3324225" y="1789113"/>
            <a:ext cx="420688" cy="420687"/>
          </a:xfrm>
          <a:custGeom>
            <a:avLst/>
            <a:gdLst>
              <a:gd name="T0" fmla="*/ 0 w 265"/>
              <a:gd name="T1" fmla="*/ 227 h 265"/>
              <a:gd name="T2" fmla="*/ 107 w 265"/>
              <a:gd name="T3" fmla="*/ 243 h 265"/>
              <a:gd name="T4" fmla="*/ 107 w 265"/>
              <a:gd name="T5" fmla="*/ 140 h 265"/>
              <a:gd name="T6" fmla="*/ 0 w 265"/>
              <a:gd name="T7" fmla="*/ 140 h 265"/>
              <a:gd name="T8" fmla="*/ 0 w 265"/>
              <a:gd name="T9" fmla="*/ 227 h 265"/>
              <a:gd name="T10" fmla="*/ 0 w 265"/>
              <a:gd name="T11" fmla="*/ 125 h 265"/>
              <a:gd name="T12" fmla="*/ 107 w 265"/>
              <a:gd name="T13" fmla="*/ 125 h 265"/>
              <a:gd name="T14" fmla="*/ 107 w 265"/>
              <a:gd name="T15" fmla="*/ 23 h 265"/>
              <a:gd name="T16" fmla="*/ 0 w 265"/>
              <a:gd name="T17" fmla="*/ 38 h 265"/>
              <a:gd name="T18" fmla="*/ 0 w 265"/>
              <a:gd name="T19" fmla="*/ 125 h 265"/>
              <a:gd name="T20" fmla="*/ 121 w 265"/>
              <a:gd name="T21" fmla="*/ 245 h 265"/>
              <a:gd name="T22" fmla="*/ 265 w 265"/>
              <a:gd name="T23" fmla="*/ 265 h 265"/>
              <a:gd name="T24" fmla="*/ 265 w 265"/>
              <a:gd name="T25" fmla="*/ 140 h 265"/>
              <a:gd name="T26" fmla="*/ 121 w 265"/>
              <a:gd name="T27" fmla="*/ 140 h 265"/>
              <a:gd name="T28" fmla="*/ 121 w 265"/>
              <a:gd name="T29" fmla="*/ 245 h 265"/>
              <a:gd name="T30" fmla="*/ 121 w 265"/>
              <a:gd name="T31" fmla="*/ 21 h 265"/>
              <a:gd name="T32" fmla="*/ 121 w 265"/>
              <a:gd name="T33" fmla="*/ 125 h 265"/>
              <a:gd name="T34" fmla="*/ 265 w 265"/>
              <a:gd name="T35" fmla="*/ 125 h 265"/>
              <a:gd name="T36" fmla="*/ 265 w 265"/>
              <a:gd name="T37" fmla="*/ 0 h 265"/>
              <a:gd name="T38" fmla="*/ 121 w 265"/>
              <a:gd name="T39" fmla="*/ 21 h 26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65" h="265">
                <a:moveTo>
                  <a:pt x="0" y="227"/>
                </a:moveTo>
                <a:lnTo>
                  <a:pt x="107" y="243"/>
                </a:lnTo>
                <a:lnTo>
                  <a:pt x="107" y="140"/>
                </a:lnTo>
                <a:lnTo>
                  <a:pt x="0" y="140"/>
                </a:lnTo>
                <a:lnTo>
                  <a:pt x="0" y="227"/>
                </a:lnTo>
                <a:close/>
                <a:moveTo>
                  <a:pt x="0" y="125"/>
                </a:moveTo>
                <a:lnTo>
                  <a:pt x="107" y="125"/>
                </a:lnTo>
                <a:lnTo>
                  <a:pt x="107" y="23"/>
                </a:lnTo>
                <a:lnTo>
                  <a:pt x="0" y="38"/>
                </a:lnTo>
                <a:lnTo>
                  <a:pt x="0" y="125"/>
                </a:lnTo>
                <a:close/>
                <a:moveTo>
                  <a:pt x="121" y="245"/>
                </a:moveTo>
                <a:lnTo>
                  <a:pt x="265" y="265"/>
                </a:lnTo>
                <a:lnTo>
                  <a:pt x="265" y="140"/>
                </a:lnTo>
                <a:lnTo>
                  <a:pt x="121" y="140"/>
                </a:lnTo>
                <a:lnTo>
                  <a:pt x="121" y="245"/>
                </a:lnTo>
                <a:close/>
                <a:moveTo>
                  <a:pt x="121" y="21"/>
                </a:moveTo>
                <a:lnTo>
                  <a:pt x="121" y="125"/>
                </a:lnTo>
                <a:lnTo>
                  <a:pt x="265" y="125"/>
                </a:lnTo>
                <a:lnTo>
                  <a:pt x="265" y="0"/>
                </a:lnTo>
                <a:lnTo>
                  <a:pt x="121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05" name="Freeform 25">
            <a:extLst>
              <a:ext uri="{FF2B5EF4-FFF2-40B4-BE49-F238E27FC236}">
                <a16:creationId xmlns:a16="http://schemas.microsoft.com/office/drawing/2014/main" id="{D7AF2793-F660-DB41-B148-340883D66206}"/>
              </a:ext>
            </a:extLst>
          </p:cNvPr>
          <p:cNvSpPr>
            <a:spLocks noEditPoints="1"/>
          </p:cNvSpPr>
          <p:nvPr/>
        </p:nvSpPr>
        <p:spPr bwMode="auto">
          <a:xfrm>
            <a:off x="2587625" y="1801813"/>
            <a:ext cx="420688" cy="401637"/>
          </a:xfrm>
          <a:custGeom>
            <a:avLst/>
            <a:gdLst>
              <a:gd name="T0" fmla="*/ 232 w 256"/>
              <a:gd name="T1" fmla="*/ 123 h 244"/>
              <a:gd name="T2" fmla="*/ 232 w 256"/>
              <a:gd name="T3" fmla="*/ 123 h 244"/>
              <a:gd name="T4" fmla="*/ 232 w 256"/>
              <a:gd name="T5" fmla="*/ 123 h 244"/>
              <a:gd name="T6" fmla="*/ 187 w 256"/>
              <a:gd name="T7" fmla="*/ 135 h 244"/>
              <a:gd name="T8" fmla="*/ 136 w 256"/>
              <a:gd name="T9" fmla="*/ 117 h 244"/>
              <a:gd name="T10" fmla="*/ 136 w 256"/>
              <a:gd name="T11" fmla="*/ 117 h 244"/>
              <a:gd name="T12" fmla="*/ 160 w 256"/>
              <a:gd name="T13" fmla="*/ 28 h 244"/>
              <a:gd name="T14" fmla="*/ 210 w 256"/>
              <a:gd name="T15" fmla="*/ 46 h 244"/>
              <a:gd name="T16" fmla="*/ 256 w 256"/>
              <a:gd name="T17" fmla="*/ 35 h 244"/>
              <a:gd name="T18" fmla="*/ 232 w 256"/>
              <a:gd name="T19" fmla="*/ 123 h 244"/>
              <a:gd name="T20" fmla="*/ 75 w 256"/>
              <a:gd name="T21" fmla="*/ 88 h 244"/>
              <a:gd name="T22" fmla="*/ 74 w 256"/>
              <a:gd name="T23" fmla="*/ 88 h 244"/>
              <a:gd name="T24" fmla="*/ 29 w 256"/>
              <a:gd name="T25" fmla="*/ 99 h 244"/>
              <a:gd name="T26" fmla="*/ 52 w 256"/>
              <a:gd name="T27" fmla="*/ 11 h 244"/>
              <a:gd name="T28" fmla="*/ 97 w 256"/>
              <a:gd name="T29" fmla="*/ 0 h 244"/>
              <a:gd name="T30" fmla="*/ 97 w 256"/>
              <a:gd name="T31" fmla="*/ 0 h 244"/>
              <a:gd name="T32" fmla="*/ 116 w 256"/>
              <a:gd name="T33" fmla="*/ 2 h 244"/>
              <a:gd name="T34" fmla="*/ 145 w 256"/>
              <a:gd name="T35" fmla="*/ 17 h 244"/>
              <a:gd name="T36" fmla="*/ 145 w 256"/>
              <a:gd name="T37" fmla="*/ 17 h 244"/>
              <a:gd name="T38" fmla="*/ 121 w 256"/>
              <a:gd name="T39" fmla="*/ 105 h 244"/>
              <a:gd name="T40" fmla="*/ 75 w 256"/>
              <a:gd name="T41" fmla="*/ 88 h 244"/>
              <a:gd name="T42" fmla="*/ 66 w 256"/>
              <a:gd name="T43" fmla="*/ 109 h 244"/>
              <a:gd name="T44" fmla="*/ 71 w 256"/>
              <a:gd name="T45" fmla="*/ 109 h 244"/>
              <a:gd name="T46" fmla="*/ 105 w 256"/>
              <a:gd name="T47" fmla="*/ 119 h 244"/>
              <a:gd name="T48" fmla="*/ 116 w 256"/>
              <a:gd name="T49" fmla="*/ 126 h 244"/>
              <a:gd name="T50" fmla="*/ 92 w 256"/>
              <a:gd name="T51" fmla="*/ 216 h 244"/>
              <a:gd name="T52" fmla="*/ 45 w 256"/>
              <a:gd name="T53" fmla="*/ 199 h 244"/>
              <a:gd name="T54" fmla="*/ 0 w 256"/>
              <a:gd name="T55" fmla="*/ 209 h 244"/>
              <a:gd name="T56" fmla="*/ 24 w 256"/>
              <a:gd name="T57" fmla="*/ 121 h 244"/>
              <a:gd name="T58" fmla="*/ 32 w 256"/>
              <a:gd name="T59" fmla="*/ 118 h 244"/>
              <a:gd name="T60" fmla="*/ 66 w 256"/>
              <a:gd name="T61" fmla="*/ 109 h 244"/>
              <a:gd name="T62" fmla="*/ 181 w 256"/>
              <a:gd name="T63" fmla="*/ 155 h 244"/>
              <a:gd name="T64" fmla="*/ 226 w 256"/>
              <a:gd name="T65" fmla="*/ 146 h 244"/>
              <a:gd name="T66" fmla="*/ 203 w 256"/>
              <a:gd name="T67" fmla="*/ 232 h 244"/>
              <a:gd name="T68" fmla="*/ 155 w 256"/>
              <a:gd name="T69" fmla="*/ 244 h 244"/>
              <a:gd name="T70" fmla="*/ 107 w 256"/>
              <a:gd name="T71" fmla="*/ 226 h 244"/>
              <a:gd name="T72" fmla="*/ 130 w 256"/>
              <a:gd name="T73" fmla="*/ 137 h 244"/>
              <a:gd name="T74" fmla="*/ 181 w 256"/>
              <a:gd name="T75" fmla="*/ 155 h 24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56" h="244">
                <a:moveTo>
                  <a:pt x="232" y="123"/>
                </a:moveTo>
                <a:cubicBezTo>
                  <a:pt x="232" y="123"/>
                  <a:pt x="232" y="123"/>
                  <a:pt x="232" y="123"/>
                </a:cubicBezTo>
                <a:cubicBezTo>
                  <a:pt x="232" y="123"/>
                  <a:pt x="232" y="123"/>
                  <a:pt x="232" y="123"/>
                </a:cubicBezTo>
                <a:cubicBezTo>
                  <a:pt x="216" y="131"/>
                  <a:pt x="200" y="135"/>
                  <a:pt x="187" y="135"/>
                </a:cubicBezTo>
                <a:cubicBezTo>
                  <a:pt x="166" y="135"/>
                  <a:pt x="149" y="127"/>
                  <a:pt x="136" y="117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167" y="34"/>
                  <a:pt x="184" y="46"/>
                  <a:pt x="210" y="46"/>
                </a:cubicBezTo>
                <a:cubicBezTo>
                  <a:pt x="223" y="46"/>
                  <a:pt x="239" y="43"/>
                  <a:pt x="256" y="35"/>
                </a:cubicBezTo>
                <a:lnTo>
                  <a:pt x="232" y="123"/>
                </a:lnTo>
                <a:close/>
                <a:moveTo>
                  <a:pt x="75" y="88"/>
                </a:moveTo>
                <a:cubicBezTo>
                  <a:pt x="74" y="88"/>
                  <a:pt x="74" y="88"/>
                  <a:pt x="74" y="88"/>
                </a:cubicBezTo>
                <a:cubicBezTo>
                  <a:pt x="62" y="88"/>
                  <a:pt x="47" y="91"/>
                  <a:pt x="29" y="99"/>
                </a:cubicBezTo>
                <a:cubicBezTo>
                  <a:pt x="52" y="11"/>
                  <a:pt x="52" y="11"/>
                  <a:pt x="52" y="11"/>
                </a:cubicBezTo>
                <a:cubicBezTo>
                  <a:pt x="70" y="3"/>
                  <a:pt x="85" y="0"/>
                  <a:pt x="97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4" y="0"/>
                  <a:pt x="110" y="1"/>
                  <a:pt x="116" y="2"/>
                </a:cubicBezTo>
                <a:cubicBezTo>
                  <a:pt x="128" y="6"/>
                  <a:pt x="145" y="17"/>
                  <a:pt x="145" y="17"/>
                </a:cubicBezTo>
                <a:cubicBezTo>
                  <a:pt x="145" y="17"/>
                  <a:pt x="145" y="17"/>
                  <a:pt x="145" y="17"/>
                </a:cubicBezTo>
                <a:cubicBezTo>
                  <a:pt x="140" y="35"/>
                  <a:pt x="125" y="88"/>
                  <a:pt x="121" y="105"/>
                </a:cubicBezTo>
                <a:cubicBezTo>
                  <a:pt x="108" y="96"/>
                  <a:pt x="94" y="88"/>
                  <a:pt x="75" y="88"/>
                </a:cubicBezTo>
                <a:moveTo>
                  <a:pt x="66" y="109"/>
                </a:moveTo>
                <a:cubicBezTo>
                  <a:pt x="68" y="109"/>
                  <a:pt x="69" y="109"/>
                  <a:pt x="71" y="109"/>
                </a:cubicBezTo>
                <a:cubicBezTo>
                  <a:pt x="84" y="109"/>
                  <a:pt x="96" y="114"/>
                  <a:pt x="105" y="119"/>
                </a:cubicBezTo>
                <a:cubicBezTo>
                  <a:pt x="109" y="121"/>
                  <a:pt x="113" y="124"/>
                  <a:pt x="116" y="126"/>
                </a:cubicBezTo>
                <a:cubicBezTo>
                  <a:pt x="113" y="138"/>
                  <a:pt x="96" y="198"/>
                  <a:pt x="92" y="216"/>
                </a:cubicBezTo>
                <a:cubicBezTo>
                  <a:pt x="78" y="207"/>
                  <a:pt x="65" y="199"/>
                  <a:pt x="45" y="199"/>
                </a:cubicBezTo>
                <a:cubicBezTo>
                  <a:pt x="32" y="199"/>
                  <a:pt x="18" y="202"/>
                  <a:pt x="0" y="209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6" y="120"/>
                  <a:pt x="29" y="119"/>
                  <a:pt x="32" y="118"/>
                </a:cubicBezTo>
                <a:cubicBezTo>
                  <a:pt x="40" y="114"/>
                  <a:pt x="53" y="111"/>
                  <a:pt x="66" y="109"/>
                </a:cubicBezTo>
                <a:moveTo>
                  <a:pt x="181" y="155"/>
                </a:moveTo>
                <a:cubicBezTo>
                  <a:pt x="194" y="155"/>
                  <a:pt x="209" y="153"/>
                  <a:pt x="226" y="146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184" y="241"/>
                  <a:pt x="168" y="244"/>
                  <a:pt x="155" y="244"/>
                </a:cubicBezTo>
                <a:cubicBezTo>
                  <a:pt x="134" y="244"/>
                  <a:pt x="107" y="226"/>
                  <a:pt x="107" y="226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37" y="143"/>
                  <a:pt x="154" y="155"/>
                  <a:pt x="181" y="15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06" name="Freeform 26">
            <a:extLst>
              <a:ext uri="{FF2B5EF4-FFF2-40B4-BE49-F238E27FC236}">
                <a16:creationId xmlns:a16="http://schemas.microsoft.com/office/drawing/2014/main" id="{78F2ACEE-1734-9648-BE91-2DA68C5D93C0}"/>
              </a:ext>
            </a:extLst>
          </p:cNvPr>
          <p:cNvSpPr>
            <a:spLocks noEditPoints="1"/>
          </p:cNvSpPr>
          <p:nvPr/>
        </p:nvSpPr>
        <p:spPr bwMode="auto">
          <a:xfrm>
            <a:off x="1852613" y="1797050"/>
            <a:ext cx="420687" cy="400050"/>
          </a:xfrm>
          <a:custGeom>
            <a:avLst/>
            <a:gdLst>
              <a:gd name="T0" fmla="*/ 222 w 256"/>
              <a:gd name="T1" fmla="*/ 153 h 243"/>
              <a:gd name="T2" fmla="*/ 214 w 256"/>
              <a:gd name="T3" fmla="*/ 137 h 243"/>
              <a:gd name="T4" fmla="*/ 251 w 256"/>
              <a:gd name="T5" fmla="*/ 107 h 243"/>
              <a:gd name="T6" fmla="*/ 256 w 256"/>
              <a:gd name="T7" fmla="*/ 147 h 243"/>
              <a:gd name="T8" fmla="*/ 199 w 256"/>
              <a:gd name="T9" fmla="*/ 132 h 243"/>
              <a:gd name="T10" fmla="*/ 201 w 256"/>
              <a:gd name="T11" fmla="*/ 134 h 243"/>
              <a:gd name="T12" fmla="*/ 211 w 256"/>
              <a:gd name="T13" fmla="*/ 153 h 243"/>
              <a:gd name="T14" fmla="*/ 190 w 256"/>
              <a:gd name="T15" fmla="*/ 168 h 243"/>
              <a:gd name="T16" fmla="*/ 122 w 256"/>
              <a:gd name="T17" fmla="*/ 3 h 243"/>
              <a:gd name="T18" fmla="*/ 194 w 256"/>
              <a:gd name="T19" fmla="*/ 122 h 243"/>
              <a:gd name="T20" fmla="*/ 196 w 256"/>
              <a:gd name="T21" fmla="*/ 126 h 243"/>
              <a:gd name="T22" fmla="*/ 198 w 256"/>
              <a:gd name="T23" fmla="*/ 129 h 243"/>
              <a:gd name="T24" fmla="*/ 199 w 256"/>
              <a:gd name="T25" fmla="*/ 132 h 243"/>
              <a:gd name="T26" fmla="*/ 105 w 256"/>
              <a:gd name="T27" fmla="*/ 119 h 243"/>
              <a:gd name="T28" fmla="*/ 56 w 256"/>
              <a:gd name="T29" fmla="*/ 206 h 243"/>
              <a:gd name="T30" fmla="*/ 32 w 256"/>
              <a:gd name="T31" fmla="*/ 199 h 243"/>
              <a:gd name="T32" fmla="*/ 52 w 256"/>
              <a:gd name="T33" fmla="*/ 153 h 243"/>
              <a:gd name="T34" fmla="*/ 101 w 256"/>
              <a:gd name="T35" fmla="*/ 66 h 243"/>
              <a:gd name="T36" fmla="*/ 125 w 256"/>
              <a:gd name="T37" fmla="*/ 73 h 243"/>
              <a:gd name="T38" fmla="*/ 5 w 256"/>
              <a:gd name="T39" fmla="*/ 153 h 243"/>
              <a:gd name="T40" fmla="*/ 0 w 256"/>
              <a:gd name="T41" fmla="*/ 113 h 243"/>
              <a:gd name="T42" fmla="*/ 65 w 256"/>
              <a:gd name="T43" fmla="*/ 107 h 243"/>
              <a:gd name="T44" fmla="*/ 5 w 256"/>
              <a:gd name="T45" fmla="*/ 153 h 243"/>
              <a:gd name="T46" fmla="*/ 42 w 256"/>
              <a:gd name="T47" fmla="*/ 215 h 243"/>
              <a:gd name="T48" fmla="*/ 23 w 256"/>
              <a:gd name="T49" fmla="*/ 234 h 243"/>
              <a:gd name="T50" fmla="*/ 21 w 256"/>
              <a:gd name="T51" fmla="*/ 209 h 243"/>
              <a:gd name="T52" fmla="*/ 148 w 256"/>
              <a:gd name="T53" fmla="*/ 107 h 243"/>
              <a:gd name="T54" fmla="*/ 98 w 256"/>
              <a:gd name="T55" fmla="*/ 153 h 243"/>
              <a:gd name="T56" fmla="*/ 148 w 256"/>
              <a:gd name="T57" fmla="*/ 107 h 243"/>
              <a:gd name="T58" fmla="*/ 212 w 256"/>
              <a:gd name="T59" fmla="*/ 173 h 243"/>
              <a:gd name="T60" fmla="*/ 228 w 256"/>
              <a:gd name="T61" fmla="*/ 190 h 243"/>
              <a:gd name="T62" fmla="*/ 219 w 256"/>
              <a:gd name="T63" fmla="*/ 203 h 243"/>
              <a:gd name="T64" fmla="*/ 201 w 256"/>
              <a:gd name="T65" fmla="*/ 186 h 243"/>
              <a:gd name="T66" fmla="*/ 248 w 256"/>
              <a:gd name="T67" fmla="*/ 243 h 243"/>
              <a:gd name="T68" fmla="*/ 226 w 256"/>
              <a:gd name="T69" fmla="*/ 210 h 24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43">
                <a:moveTo>
                  <a:pt x="251" y="153"/>
                </a:moveTo>
                <a:cubicBezTo>
                  <a:pt x="222" y="153"/>
                  <a:pt x="222" y="153"/>
                  <a:pt x="222" y="153"/>
                </a:cubicBezTo>
                <a:cubicBezTo>
                  <a:pt x="221" y="151"/>
                  <a:pt x="221" y="150"/>
                  <a:pt x="220" y="148"/>
                </a:cubicBezTo>
                <a:cubicBezTo>
                  <a:pt x="219" y="147"/>
                  <a:pt x="217" y="143"/>
                  <a:pt x="214" y="137"/>
                </a:cubicBezTo>
                <a:cubicBezTo>
                  <a:pt x="210" y="130"/>
                  <a:pt x="205" y="119"/>
                  <a:pt x="199" y="107"/>
                </a:cubicBezTo>
                <a:cubicBezTo>
                  <a:pt x="251" y="107"/>
                  <a:pt x="251" y="107"/>
                  <a:pt x="251" y="107"/>
                </a:cubicBezTo>
                <a:cubicBezTo>
                  <a:pt x="254" y="107"/>
                  <a:pt x="256" y="110"/>
                  <a:pt x="256" y="113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6" y="150"/>
                  <a:pt x="254" y="153"/>
                  <a:pt x="251" y="153"/>
                </a:cubicBezTo>
                <a:moveTo>
                  <a:pt x="199" y="132"/>
                </a:moveTo>
                <a:cubicBezTo>
                  <a:pt x="200" y="132"/>
                  <a:pt x="200" y="133"/>
                  <a:pt x="200" y="134"/>
                </a:cubicBezTo>
                <a:cubicBezTo>
                  <a:pt x="201" y="134"/>
                  <a:pt x="201" y="134"/>
                  <a:pt x="201" y="134"/>
                </a:cubicBezTo>
                <a:cubicBezTo>
                  <a:pt x="205" y="143"/>
                  <a:pt x="209" y="150"/>
                  <a:pt x="210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4" y="160"/>
                  <a:pt x="207" y="166"/>
                  <a:pt x="203" y="168"/>
                </a:cubicBezTo>
                <a:cubicBezTo>
                  <a:pt x="199" y="169"/>
                  <a:pt x="196" y="171"/>
                  <a:pt x="190" y="168"/>
                </a:cubicBezTo>
                <a:cubicBezTo>
                  <a:pt x="184" y="165"/>
                  <a:pt x="153" y="94"/>
                  <a:pt x="146" y="75"/>
                </a:cubicBezTo>
                <a:cubicBezTo>
                  <a:pt x="138" y="56"/>
                  <a:pt x="114" y="7"/>
                  <a:pt x="122" y="3"/>
                </a:cubicBezTo>
                <a:cubicBezTo>
                  <a:pt x="127" y="0"/>
                  <a:pt x="147" y="39"/>
                  <a:pt x="161" y="63"/>
                </a:cubicBezTo>
                <a:cubicBezTo>
                  <a:pt x="170" y="76"/>
                  <a:pt x="183" y="101"/>
                  <a:pt x="194" y="122"/>
                </a:cubicBezTo>
                <a:cubicBezTo>
                  <a:pt x="194" y="122"/>
                  <a:pt x="195" y="123"/>
                  <a:pt x="195" y="123"/>
                </a:cubicBezTo>
                <a:cubicBezTo>
                  <a:pt x="195" y="124"/>
                  <a:pt x="196" y="125"/>
                  <a:pt x="196" y="126"/>
                </a:cubicBezTo>
                <a:cubicBezTo>
                  <a:pt x="196" y="126"/>
                  <a:pt x="196" y="126"/>
                  <a:pt x="197" y="126"/>
                </a:cubicBezTo>
                <a:cubicBezTo>
                  <a:pt x="197" y="127"/>
                  <a:pt x="197" y="128"/>
                  <a:pt x="198" y="129"/>
                </a:cubicBezTo>
                <a:cubicBezTo>
                  <a:pt x="198" y="129"/>
                  <a:pt x="198" y="130"/>
                  <a:pt x="199" y="130"/>
                </a:cubicBezTo>
                <a:cubicBezTo>
                  <a:pt x="199" y="131"/>
                  <a:pt x="199" y="131"/>
                  <a:pt x="199" y="132"/>
                </a:cubicBezTo>
                <a:moveTo>
                  <a:pt x="127" y="81"/>
                </a:moveTo>
                <a:cubicBezTo>
                  <a:pt x="105" y="119"/>
                  <a:pt x="105" y="119"/>
                  <a:pt x="105" y="119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56" y="206"/>
                  <a:pt x="56" y="206"/>
                  <a:pt x="56" y="206"/>
                </a:cubicBezTo>
                <a:cubicBezTo>
                  <a:pt x="54" y="208"/>
                  <a:pt x="50" y="209"/>
                  <a:pt x="47" y="208"/>
                </a:cubicBezTo>
                <a:cubicBezTo>
                  <a:pt x="32" y="199"/>
                  <a:pt x="32" y="199"/>
                  <a:pt x="32" y="199"/>
                </a:cubicBezTo>
                <a:cubicBezTo>
                  <a:pt x="29" y="197"/>
                  <a:pt x="28" y="194"/>
                  <a:pt x="30" y="191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3" y="63"/>
                  <a:pt x="107" y="62"/>
                  <a:pt x="109" y="64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8" y="74"/>
                  <a:pt x="129" y="78"/>
                  <a:pt x="127" y="81"/>
                </a:cubicBezTo>
                <a:moveTo>
                  <a:pt x="5" y="153"/>
                </a:moveTo>
                <a:cubicBezTo>
                  <a:pt x="2" y="153"/>
                  <a:pt x="0" y="150"/>
                  <a:pt x="0" y="14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0"/>
                  <a:pt x="2" y="107"/>
                  <a:pt x="5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39" y="153"/>
                  <a:pt x="39" y="153"/>
                  <a:pt x="39" y="153"/>
                </a:cubicBezTo>
                <a:lnTo>
                  <a:pt x="5" y="153"/>
                </a:lnTo>
                <a:close/>
                <a:moveTo>
                  <a:pt x="27" y="206"/>
                </a:moveTo>
                <a:cubicBezTo>
                  <a:pt x="42" y="215"/>
                  <a:pt x="42" y="215"/>
                  <a:pt x="42" y="215"/>
                </a:cubicBezTo>
                <a:cubicBezTo>
                  <a:pt x="45" y="216"/>
                  <a:pt x="45" y="219"/>
                  <a:pt x="43" y="221"/>
                </a:cubicBezTo>
                <a:cubicBezTo>
                  <a:pt x="23" y="234"/>
                  <a:pt x="23" y="234"/>
                  <a:pt x="23" y="234"/>
                </a:cubicBezTo>
                <a:cubicBezTo>
                  <a:pt x="20" y="236"/>
                  <a:pt x="18" y="235"/>
                  <a:pt x="19" y="232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22" y="205"/>
                  <a:pt x="24" y="204"/>
                  <a:pt x="27" y="206"/>
                </a:cubicBezTo>
                <a:moveTo>
                  <a:pt x="148" y="107"/>
                </a:moveTo>
                <a:cubicBezTo>
                  <a:pt x="157" y="128"/>
                  <a:pt x="164" y="143"/>
                  <a:pt x="169" y="153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124" y="107"/>
                  <a:pt x="124" y="107"/>
                  <a:pt x="124" y="107"/>
                </a:cubicBezTo>
                <a:lnTo>
                  <a:pt x="148" y="107"/>
                </a:lnTo>
                <a:close/>
                <a:moveTo>
                  <a:pt x="203" y="178"/>
                </a:moveTo>
                <a:cubicBezTo>
                  <a:pt x="212" y="173"/>
                  <a:pt x="212" y="173"/>
                  <a:pt x="212" y="173"/>
                </a:cubicBezTo>
                <a:cubicBezTo>
                  <a:pt x="215" y="171"/>
                  <a:pt x="219" y="173"/>
                  <a:pt x="221" y="176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30" y="193"/>
                  <a:pt x="229" y="197"/>
                  <a:pt x="226" y="199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6" y="205"/>
                  <a:pt x="212" y="204"/>
                  <a:pt x="211" y="201"/>
                </a:cubicBezTo>
                <a:cubicBezTo>
                  <a:pt x="201" y="186"/>
                  <a:pt x="201" y="186"/>
                  <a:pt x="201" y="186"/>
                </a:cubicBezTo>
                <a:cubicBezTo>
                  <a:pt x="199" y="183"/>
                  <a:pt x="200" y="179"/>
                  <a:pt x="203" y="178"/>
                </a:cubicBezTo>
                <a:moveTo>
                  <a:pt x="248" y="243"/>
                </a:moveTo>
                <a:cubicBezTo>
                  <a:pt x="246" y="237"/>
                  <a:pt x="231" y="236"/>
                  <a:pt x="225" y="227"/>
                </a:cubicBezTo>
                <a:cubicBezTo>
                  <a:pt x="218" y="218"/>
                  <a:pt x="224" y="213"/>
                  <a:pt x="226" y="210"/>
                </a:cubicBezTo>
                <a:cubicBezTo>
                  <a:pt x="253" y="195"/>
                  <a:pt x="248" y="243"/>
                  <a:pt x="248" y="2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07" name="Freeform 27">
            <a:extLst>
              <a:ext uri="{FF2B5EF4-FFF2-40B4-BE49-F238E27FC236}">
                <a16:creationId xmlns:a16="http://schemas.microsoft.com/office/drawing/2014/main" id="{FDBD12A9-FC86-E24A-8EBF-A591CF7D122E}"/>
              </a:ext>
            </a:extLst>
          </p:cNvPr>
          <p:cNvSpPr>
            <a:spLocks noEditPoints="1"/>
          </p:cNvSpPr>
          <p:nvPr/>
        </p:nvSpPr>
        <p:spPr bwMode="auto">
          <a:xfrm>
            <a:off x="1120775" y="1789113"/>
            <a:ext cx="388938" cy="422275"/>
          </a:xfrm>
          <a:custGeom>
            <a:avLst/>
            <a:gdLst>
              <a:gd name="T0" fmla="*/ 200 w 237"/>
              <a:gd name="T1" fmla="*/ 136 h 257"/>
              <a:gd name="T2" fmla="*/ 237 w 237"/>
              <a:gd name="T3" fmla="*/ 188 h 257"/>
              <a:gd name="T4" fmla="*/ 218 w 237"/>
              <a:gd name="T5" fmla="*/ 224 h 257"/>
              <a:gd name="T6" fmla="*/ 176 w 237"/>
              <a:gd name="T7" fmla="*/ 256 h 257"/>
              <a:gd name="T8" fmla="*/ 130 w 237"/>
              <a:gd name="T9" fmla="*/ 246 h 257"/>
              <a:gd name="T10" fmla="*/ 85 w 237"/>
              <a:gd name="T11" fmla="*/ 256 h 257"/>
              <a:gd name="T12" fmla="*/ 42 w 237"/>
              <a:gd name="T13" fmla="*/ 224 h 257"/>
              <a:gd name="T14" fmla="*/ 25 w 237"/>
              <a:gd name="T15" fmla="*/ 95 h 257"/>
              <a:gd name="T16" fmla="*/ 81 w 237"/>
              <a:gd name="T17" fmla="*/ 62 h 257"/>
              <a:gd name="T18" fmla="*/ 127 w 237"/>
              <a:gd name="T19" fmla="*/ 74 h 257"/>
              <a:gd name="T20" fmla="*/ 179 w 237"/>
              <a:gd name="T21" fmla="*/ 62 h 257"/>
              <a:gd name="T22" fmla="*/ 230 w 237"/>
              <a:gd name="T23" fmla="*/ 87 h 257"/>
              <a:gd name="T24" fmla="*/ 200 w 237"/>
              <a:gd name="T25" fmla="*/ 136 h 257"/>
              <a:gd name="T26" fmla="*/ 125 w 237"/>
              <a:gd name="T27" fmla="*/ 59 h 257"/>
              <a:gd name="T28" fmla="*/ 139 w 237"/>
              <a:gd name="T29" fmla="*/ 19 h 257"/>
              <a:gd name="T30" fmla="*/ 180 w 237"/>
              <a:gd name="T31" fmla="*/ 0 h 257"/>
              <a:gd name="T32" fmla="*/ 165 w 237"/>
              <a:gd name="T33" fmla="*/ 41 h 257"/>
              <a:gd name="T34" fmla="*/ 125 w 237"/>
              <a:gd name="T35" fmla="*/ 59 h 25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37" h="257">
                <a:moveTo>
                  <a:pt x="200" y="136"/>
                </a:moveTo>
                <a:cubicBezTo>
                  <a:pt x="200" y="175"/>
                  <a:pt x="237" y="188"/>
                  <a:pt x="237" y="188"/>
                </a:cubicBezTo>
                <a:cubicBezTo>
                  <a:pt x="237" y="189"/>
                  <a:pt x="231" y="206"/>
                  <a:pt x="218" y="224"/>
                </a:cubicBezTo>
                <a:cubicBezTo>
                  <a:pt x="206" y="240"/>
                  <a:pt x="195" y="255"/>
                  <a:pt x="176" y="256"/>
                </a:cubicBezTo>
                <a:cubicBezTo>
                  <a:pt x="157" y="256"/>
                  <a:pt x="152" y="246"/>
                  <a:pt x="130" y="246"/>
                </a:cubicBezTo>
                <a:cubicBezTo>
                  <a:pt x="109" y="246"/>
                  <a:pt x="103" y="255"/>
                  <a:pt x="85" y="256"/>
                </a:cubicBezTo>
                <a:cubicBezTo>
                  <a:pt x="67" y="257"/>
                  <a:pt x="54" y="239"/>
                  <a:pt x="42" y="224"/>
                </a:cubicBezTo>
                <a:cubicBezTo>
                  <a:pt x="18" y="192"/>
                  <a:pt x="0" y="134"/>
                  <a:pt x="25" y="95"/>
                </a:cubicBezTo>
                <a:cubicBezTo>
                  <a:pt x="37" y="75"/>
                  <a:pt x="58" y="63"/>
                  <a:pt x="81" y="62"/>
                </a:cubicBezTo>
                <a:cubicBezTo>
                  <a:pt x="99" y="62"/>
                  <a:pt x="116" y="74"/>
                  <a:pt x="127" y="74"/>
                </a:cubicBezTo>
                <a:cubicBezTo>
                  <a:pt x="138" y="74"/>
                  <a:pt x="158" y="60"/>
                  <a:pt x="179" y="62"/>
                </a:cubicBezTo>
                <a:cubicBezTo>
                  <a:pt x="188" y="62"/>
                  <a:pt x="214" y="65"/>
                  <a:pt x="230" y="87"/>
                </a:cubicBezTo>
                <a:cubicBezTo>
                  <a:pt x="229" y="88"/>
                  <a:pt x="200" y="104"/>
                  <a:pt x="200" y="136"/>
                </a:cubicBezTo>
                <a:moveTo>
                  <a:pt x="125" y="59"/>
                </a:moveTo>
                <a:cubicBezTo>
                  <a:pt x="123" y="44"/>
                  <a:pt x="130" y="29"/>
                  <a:pt x="139" y="19"/>
                </a:cubicBezTo>
                <a:cubicBezTo>
                  <a:pt x="149" y="9"/>
                  <a:pt x="166" y="0"/>
                  <a:pt x="180" y="0"/>
                </a:cubicBezTo>
                <a:cubicBezTo>
                  <a:pt x="182" y="15"/>
                  <a:pt x="175" y="30"/>
                  <a:pt x="165" y="41"/>
                </a:cubicBezTo>
                <a:cubicBezTo>
                  <a:pt x="156" y="52"/>
                  <a:pt x="140" y="60"/>
                  <a:pt x="125" y="5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08" name="Freeform 28">
            <a:extLst>
              <a:ext uri="{FF2B5EF4-FFF2-40B4-BE49-F238E27FC236}">
                <a16:creationId xmlns:a16="http://schemas.microsoft.com/office/drawing/2014/main" id="{CC2E6127-3187-B549-BCDB-0FA2288A2E9E}"/>
              </a:ext>
            </a:extLst>
          </p:cNvPr>
          <p:cNvSpPr>
            <a:spLocks noEditPoints="1"/>
          </p:cNvSpPr>
          <p:nvPr/>
        </p:nvSpPr>
        <p:spPr bwMode="auto">
          <a:xfrm>
            <a:off x="425450" y="1789113"/>
            <a:ext cx="347663" cy="420687"/>
          </a:xfrm>
          <a:custGeom>
            <a:avLst/>
            <a:gdLst>
              <a:gd name="T0" fmla="*/ 183 w 212"/>
              <a:gd name="T1" fmla="*/ 159 h 256"/>
              <a:gd name="T2" fmla="*/ 197 w 212"/>
              <a:gd name="T3" fmla="*/ 81 h 256"/>
              <a:gd name="T4" fmla="*/ 212 w 212"/>
              <a:gd name="T5" fmla="*/ 159 h 256"/>
              <a:gd name="T6" fmla="*/ 158 w 212"/>
              <a:gd name="T7" fmla="*/ 206 h 256"/>
              <a:gd name="T8" fmla="*/ 148 w 212"/>
              <a:gd name="T9" fmla="*/ 210 h 256"/>
              <a:gd name="T10" fmla="*/ 148 w 212"/>
              <a:gd name="T11" fmla="*/ 216 h 256"/>
              <a:gd name="T12" fmla="*/ 133 w 212"/>
              <a:gd name="T13" fmla="*/ 256 h 256"/>
              <a:gd name="T14" fmla="*/ 119 w 212"/>
              <a:gd name="T15" fmla="*/ 216 h 256"/>
              <a:gd name="T16" fmla="*/ 119 w 212"/>
              <a:gd name="T17" fmla="*/ 210 h 256"/>
              <a:gd name="T18" fmla="*/ 93 w 212"/>
              <a:gd name="T19" fmla="*/ 206 h 256"/>
              <a:gd name="T20" fmla="*/ 93 w 212"/>
              <a:gd name="T21" fmla="*/ 211 h 256"/>
              <a:gd name="T22" fmla="*/ 93 w 212"/>
              <a:gd name="T23" fmla="*/ 241 h 256"/>
              <a:gd name="T24" fmla="*/ 64 w 212"/>
              <a:gd name="T25" fmla="*/ 241 h 256"/>
              <a:gd name="T26" fmla="*/ 64 w 212"/>
              <a:gd name="T27" fmla="*/ 211 h 256"/>
              <a:gd name="T28" fmla="*/ 65 w 212"/>
              <a:gd name="T29" fmla="*/ 206 h 256"/>
              <a:gd name="T30" fmla="*/ 39 w 212"/>
              <a:gd name="T31" fmla="*/ 190 h 256"/>
              <a:gd name="T32" fmla="*/ 39 w 212"/>
              <a:gd name="T33" fmla="*/ 93 h 256"/>
              <a:gd name="T34" fmla="*/ 40 w 212"/>
              <a:gd name="T35" fmla="*/ 81 h 256"/>
              <a:gd name="T36" fmla="*/ 173 w 212"/>
              <a:gd name="T37" fmla="*/ 81 h 256"/>
              <a:gd name="T38" fmla="*/ 173 w 212"/>
              <a:gd name="T39" fmla="*/ 103 h 256"/>
              <a:gd name="T40" fmla="*/ 158 w 212"/>
              <a:gd name="T41" fmla="*/ 206 h 256"/>
              <a:gd name="T42" fmla="*/ 70 w 212"/>
              <a:gd name="T43" fmla="*/ 17 h 256"/>
              <a:gd name="T44" fmla="*/ 61 w 212"/>
              <a:gd name="T45" fmla="*/ 4 h 256"/>
              <a:gd name="T46" fmla="*/ 65 w 212"/>
              <a:gd name="T47" fmla="*/ 1 h 256"/>
              <a:gd name="T48" fmla="*/ 75 w 212"/>
              <a:gd name="T49" fmla="*/ 15 h 256"/>
              <a:gd name="T50" fmla="*/ 106 w 212"/>
              <a:gd name="T51" fmla="*/ 14 h 256"/>
              <a:gd name="T52" fmla="*/ 137 w 212"/>
              <a:gd name="T53" fmla="*/ 15 h 256"/>
              <a:gd name="T54" fmla="*/ 147 w 212"/>
              <a:gd name="T55" fmla="*/ 1 h 256"/>
              <a:gd name="T56" fmla="*/ 151 w 212"/>
              <a:gd name="T57" fmla="*/ 4 h 256"/>
              <a:gd name="T58" fmla="*/ 142 w 212"/>
              <a:gd name="T59" fmla="*/ 17 h 256"/>
              <a:gd name="T60" fmla="*/ 173 w 212"/>
              <a:gd name="T61" fmla="*/ 71 h 256"/>
              <a:gd name="T62" fmla="*/ 73 w 212"/>
              <a:gd name="T63" fmla="*/ 21 h 256"/>
              <a:gd name="T64" fmla="*/ 142 w 212"/>
              <a:gd name="T65" fmla="*/ 44 h 256"/>
              <a:gd name="T66" fmla="*/ 128 w 212"/>
              <a:gd name="T67" fmla="*/ 44 h 256"/>
              <a:gd name="T68" fmla="*/ 77 w 212"/>
              <a:gd name="T69" fmla="*/ 51 h 256"/>
              <a:gd name="T70" fmla="*/ 77 w 212"/>
              <a:gd name="T71" fmla="*/ 36 h 256"/>
              <a:gd name="T72" fmla="*/ 77 w 212"/>
              <a:gd name="T73" fmla="*/ 51 h 256"/>
              <a:gd name="T74" fmla="*/ 0 w 212"/>
              <a:gd name="T75" fmla="*/ 159 h 256"/>
              <a:gd name="T76" fmla="*/ 15 w 212"/>
              <a:gd name="T77" fmla="*/ 81 h 256"/>
              <a:gd name="T78" fmla="*/ 29 w 212"/>
              <a:gd name="T79" fmla="*/ 159 h 25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212" h="256">
                <a:moveTo>
                  <a:pt x="197" y="174"/>
                </a:moveTo>
                <a:cubicBezTo>
                  <a:pt x="190" y="174"/>
                  <a:pt x="183" y="168"/>
                  <a:pt x="183" y="159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88"/>
                  <a:pt x="190" y="81"/>
                  <a:pt x="197" y="81"/>
                </a:cubicBezTo>
                <a:cubicBezTo>
                  <a:pt x="205" y="81"/>
                  <a:pt x="212" y="88"/>
                  <a:pt x="212" y="96"/>
                </a:cubicBezTo>
                <a:cubicBezTo>
                  <a:pt x="212" y="159"/>
                  <a:pt x="212" y="159"/>
                  <a:pt x="212" y="159"/>
                </a:cubicBezTo>
                <a:cubicBezTo>
                  <a:pt x="212" y="168"/>
                  <a:pt x="205" y="174"/>
                  <a:pt x="197" y="174"/>
                </a:cubicBezTo>
                <a:moveTo>
                  <a:pt x="158" y="206"/>
                </a:moveTo>
                <a:cubicBezTo>
                  <a:pt x="147" y="206"/>
                  <a:pt x="147" y="206"/>
                  <a:pt x="147" y="206"/>
                </a:cubicBezTo>
                <a:cubicBezTo>
                  <a:pt x="148" y="207"/>
                  <a:pt x="148" y="208"/>
                  <a:pt x="148" y="210"/>
                </a:cubicBezTo>
                <a:cubicBezTo>
                  <a:pt x="148" y="211"/>
                  <a:pt x="148" y="211"/>
                  <a:pt x="148" y="211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8" y="241"/>
                  <a:pt x="148" y="241"/>
                  <a:pt x="148" y="241"/>
                </a:cubicBezTo>
                <a:cubicBezTo>
                  <a:pt x="148" y="249"/>
                  <a:pt x="141" y="256"/>
                  <a:pt x="133" y="256"/>
                </a:cubicBezTo>
                <a:cubicBezTo>
                  <a:pt x="125" y="256"/>
                  <a:pt x="119" y="249"/>
                  <a:pt x="119" y="241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19" y="210"/>
                  <a:pt x="119" y="210"/>
                  <a:pt x="119" y="210"/>
                </a:cubicBezTo>
                <a:cubicBezTo>
                  <a:pt x="119" y="208"/>
                  <a:pt x="119" y="207"/>
                  <a:pt x="119" y="206"/>
                </a:cubicBezTo>
                <a:cubicBezTo>
                  <a:pt x="93" y="206"/>
                  <a:pt x="93" y="206"/>
                  <a:pt x="93" y="206"/>
                </a:cubicBezTo>
                <a:cubicBezTo>
                  <a:pt x="93" y="207"/>
                  <a:pt x="93" y="208"/>
                  <a:pt x="93" y="210"/>
                </a:cubicBezTo>
                <a:cubicBezTo>
                  <a:pt x="93" y="211"/>
                  <a:pt x="93" y="211"/>
                  <a:pt x="93" y="211"/>
                </a:cubicBezTo>
                <a:cubicBezTo>
                  <a:pt x="93" y="216"/>
                  <a:pt x="93" y="216"/>
                  <a:pt x="93" y="216"/>
                </a:cubicBezTo>
                <a:cubicBezTo>
                  <a:pt x="93" y="241"/>
                  <a:pt x="93" y="241"/>
                  <a:pt x="93" y="241"/>
                </a:cubicBezTo>
                <a:cubicBezTo>
                  <a:pt x="93" y="249"/>
                  <a:pt x="87" y="256"/>
                  <a:pt x="79" y="256"/>
                </a:cubicBezTo>
                <a:cubicBezTo>
                  <a:pt x="71" y="256"/>
                  <a:pt x="64" y="249"/>
                  <a:pt x="64" y="241"/>
                </a:cubicBezTo>
                <a:cubicBezTo>
                  <a:pt x="64" y="216"/>
                  <a:pt x="64" y="216"/>
                  <a:pt x="64" y="216"/>
                </a:cubicBezTo>
                <a:cubicBezTo>
                  <a:pt x="64" y="211"/>
                  <a:pt x="64" y="211"/>
                  <a:pt x="64" y="211"/>
                </a:cubicBezTo>
                <a:cubicBezTo>
                  <a:pt x="64" y="210"/>
                  <a:pt x="64" y="210"/>
                  <a:pt x="64" y="210"/>
                </a:cubicBezTo>
                <a:cubicBezTo>
                  <a:pt x="64" y="208"/>
                  <a:pt x="64" y="207"/>
                  <a:pt x="65" y="206"/>
                </a:cubicBezTo>
                <a:cubicBezTo>
                  <a:pt x="54" y="206"/>
                  <a:pt x="54" y="206"/>
                  <a:pt x="54" y="206"/>
                </a:cubicBezTo>
                <a:cubicBezTo>
                  <a:pt x="45" y="206"/>
                  <a:pt x="39" y="199"/>
                  <a:pt x="39" y="190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9" y="93"/>
                  <a:pt x="39" y="93"/>
                  <a:pt x="39" y="93"/>
                </a:cubicBezTo>
                <a:cubicBezTo>
                  <a:pt x="39" y="81"/>
                  <a:pt x="39" y="81"/>
                  <a:pt x="39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73" y="93"/>
                  <a:pt x="173" y="93"/>
                  <a:pt x="173" y="93"/>
                </a:cubicBezTo>
                <a:cubicBezTo>
                  <a:pt x="173" y="103"/>
                  <a:pt x="173" y="103"/>
                  <a:pt x="173" y="103"/>
                </a:cubicBezTo>
                <a:cubicBezTo>
                  <a:pt x="173" y="190"/>
                  <a:pt x="173" y="190"/>
                  <a:pt x="173" y="190"/>
                </a:cubicBezTo>
                <a:cubicBezTo>
                  <a:pt x="173" y="199"/>
                  <a:pt x="167" y="206"/>
                  <a:pt x="158" y="206"/>
                </a:cubicBezTo>
                <a:moveTo>
                  <a:pt x="73" y="21"/>
                </a:moveTo>
                <a:cubicBezTo>
                  <a:pt x="70" y="17"/>
                  <a:pt x="70" y="17"/>
                  <a:pt x="70" y="17"/>
                </a:cubicBezTo>
                <a:cubicBezTo>
                  <a:pt x="67" y="13"/>
                  <a:pt x="67" y="13"/>
                  <a:pt x="67" y="1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3"/>
                  <a:pt x="61" y="1"/>
                  <a:pt x="62" y="0"/>
                </a:cubicBezTo>
                <a:cubicBezTo>
                  <a:pt x="63" y="0"/>
                  <a:pt x="65" y="0"/>
                  <a:pt x="65" y="1"/>
                </a:cubicBezTo>
                <a:cubicBezTo>
                  <a:pt x="72" y="11"/>
                  <a:pt x="72" y="11"/>
                  <a:pt x="72" y="11"/>
                </a:cubicBezTo>
                <a:cubicBezTo>
                  <a:pt x="75" y="15"/>
                  <a:pt x="75" y="15"/>
                  <a:pt x="75" y="15"/>
                </a:cubicBezTo>
                <a:cubicBezTo>
                  <a:pt x="77" y="19"/>
                  <a:pt x="77" y="19"/>
                  <a:pt x="77" y="19"/>
                </a:cubicBezTo>
                <a:cubicBezTo>
                  <a:pt x="86" y="16"/>
                  <a:pt x="96" y="14"/>
                  <a:pt x="106" y="14"/>
                </a:cubicBezTo>
                <a:cubicBezTo>
                  <a:pt x="116" y="14"/>
                  <a:pt x="126" y="16"/>
                  <a:pt x="135" y="19"/>
                </a:cubicBezTo>
                <a:cubicBezTo>
                  <a:pt x="137" y="15"/>
                  <a:pt x="137" y="15"/>
                  <a:pt x="137" y="15"/>
                </a:cubicBezTo>
                <a:cubicBezTo>
                  <a:pt x="140" y="11"/>
                  <a:pt x="140" y="11"/>
                  <a:pt x="140" y="11"/>
                </a:cubicBezTo>
                <a:cubicBezTo>
                  <a:pt x="147" y="1"/>
                  <a:pt x="147" y="1"/>
                  <a:pt x="147" y="1"/>
                </a:cubicBezTo>
                <a:cubicBezTo>
                  <a:pt x="147" y="0"/>
                  <a:pt x="149" y="0"/>
                  <a:pt x="150" y="0"/>
                </a:cubicBezTo>
                <a:cubicBezTo>
                  <a:pt x="151" y="1"/>
                  <a:pt x="151" y="3"/>
                  <a:pt x="151" y="4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60" y="31"/>
                  <a:pt x="173" y="50"/>
                  <a:pt x="173" y="71"/>
                </a:cubicBezTo>
                <a:cubicBezTo>
                  <a:pt x="39" y="71"/>
                  <a:pt x="39" y="71"/>
                  <a:pt x="39" y="71"/>
                </a:cubicBezTo>
                <a:cubicBezTo>
                  <a:pt x="39" y="50"/>
                  <a:pt x="52" y="31"/>
                  <a:pt x="73" y="21"/>
                </a:cubicBezTo>
                <a:moveTo>
                  <a:pt x="135" y="51"/>
                </a:moveTo>
                <a:cubicBezTo>
                  <a:pt x="139" y="51"/>
                  <a:pt x="142" y="48"/>
                  <a:pt x="142" y="44"/>
                </a:cubicBezTo>
                <a:cubicBezTo>
                  <a:pt x="142" y="40"/>
                  <a:pt x="139" y="36"/>
                  <a:pt x="135" y="36"/>
                </a:cubicBezTo>
                <a:cubicBezTo>
                  <a:pt x="131" y="36"/>
                  <a:pt x="128" y="40"/>
                  <a:pt x="128" y="44"/>
                </a:cubicBezTo>
                <a:cubicBezTo>
                  <a:pt x="128" y="48"/>
                  <a:pt x="131" y="51"/>
                  <a:pt x="135" y="51"/>
                </a:cubicBezTo>
                <a:moveTo>
                  <a:pt x="77" y="51"/>
                </a:moveTo>
                <a:cubicBezTo>
                  <a:pt x="81" y="51"/>
                  <a:pt x="84" y="48"/>
                  <a:pt x="84" y="44"/>
                </a:cubicBezTo>
                <a:cubicBezTo>
                  <a:pt x="84" y="40"/>
                  <a:pt x="81" y="36"/>
                  <a:pt x="77" y="36"/>
                </a:cubicBezTo>
                <a:cubicBezTo>
                  <a:pt x="73" y="36"/>
                  <a:pt x="70" y="40"/>
                  <a:pt x="70" y="44"/>
                </a:cubicBezTo>
                <a:cubicBezTo>
                  <a:pt x="70" y="48"/>
                  <a:pt x="73" y="51"/>
                  <a:pt x="77" y="51"/>
                </a:cubicBezTo>
                <a:moveTo>
                  <a:pt x="15" y="174"/>
                </a:moveTo>
                <a:cubicBezTo>
                  <a:pt x="7" y="174"/>
                  <a:pt x="0" y="168"/>
                  <a:pt x="0" y="159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88"/>
                  <a:pt x="7" y="81"/>
                  <a:pt x="15" y="81"/>
                </a:cubicBezTo>
                <a:cubicBezTo>
                  <a:pt x="22" y="81"/>
                  <a:pt x="29" y="88"/>
                  <a:pt x="29" y="96"/>
                </a:cubicBezTo>
                <a:cubicBezTo>
                  <a:pt x="29" y="159"/>
                  <a:pt x="29" y="159"/>
                  <a:pt x="29" y="159"/>
                </a:cubicBezTo>
                <a:cubicBezTo>
                  <a:pt x="29" y="168"/>
                  <a:pt x="22" y="174"/>
                  <a:pt x="15" y="17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09" name="Freeform 29">
            <a:extLst>
              <a:ext uri="{FF2B5EF4-FFF2-40B4-BE49-F238E27FC236}">
                <a16:creationId xmlns:a16="http://schemas.microsoft.com/office/drawing/2014/main" id="{29C0D018-5B28-8D48-9D20-0B4CC01B5AE8}"/>
              </a:ext>
            </a:extLst>
          </p:cNvPr>
          <p:cNvSpPr>
            <a:spLocks noEditPoints="1"/>
          </p:cNvSpPr>
          <p:nvPr/>
        </p:nvSpPr>
        <p:spPr bwMode="auto">
          <a:xfrm>
            <a:off x="8478838" y="1084263"/>
            <a:ext cx="420687" cy="355600"/>
          </a:xfrm>
          <a:custGeom>
            <a:avLst/>
            <a:gdLst>
              <a:gd name="T0" fmla="*/ 10 w 256"/>
              <a:gd name="T1" fmla="*/ 216 h 216"/>
              <a:gd name="T2" fmla="*/ 246 w 256"/>
              <a:gd name="T3" fmla="*/ 216 h 216"/>
              <a:gd name="T4" fmla="*/ 256 w 256"/>
              <a:gd name="T5" fmla="*/ 206 h 216"/>
              <a:gd name="T6" fmla="*/ 256 w 256"/>
              <a:gd name="T7" fmla="*/ 202 h 216"/>
              <a:gd name="T8" fmla="*/ 246 w 256"/>
              <a:gd name="T9" fmla="*/ 192 h 216"/>
              <a:gd name="T10" fmla="*/ 10 w 256"/>
              <a:gd name="T11" fmla="*/ 192 h 216"/>
              <a:gd name="T12" fmla="*/ 0 w 256"/>
              <a:gd name="T13" fmla="*/ 202 h 216"/>
              <a:gd name="T14" fmla="*/ 0 w 256"/>
              <a:gd name="T15" fmla="*/ 206 h 216"/>
              <a:gd name="T16" fmla="*/ 10 w 256"/>
              <a:gd name="T17" fmla="*/ 216 h 216"/>
              <a:gd name="T18" fmla="*/ 48 w 256"/>
              <a:gd name="T19" fmla="*/ 180 h 216"/>
              <a:gd name="T20" fmla="*/ 72 w 256"/>
              <a:gd name="T21" fmla="*/ 180 h 216"/>
              <a:gd name="T22" fmla="*/ 84 w 256"/>
              <a:gd name="T23" fmla="*/ 168 h 216"/>
              <a:gd name="T24" fmla="*/ 84 w 256"/>
              <a:gd name="T25" fmla="*/ 12 h 216"/>
              <a:gd name="T26" fmla="*/ 72 w 256"/>
              <a:gd name="T27" fmla="*/ 0 h 216"/>
              <a:gd name="T28" fmla="*/ 48 w 256"/>
              <a:gd name="T29" fmla="*/ 0 h 216"/>
              <a:gd name="T30" fmla="*/ 36 w 256"/>
              <a:gd name="T31" fmla="*/ 12 h 216"/>
              <a:gd name="T32" fmla="*/ 36 w 256"/>
              <a:gd name="T33" fmla="*/ 168 h 216"/>
              <a:gd name="T34" fmla="*/ 48 w 256"/>
              <a:gd name="T35" fmla="*/ 180 h 216"/>
              <a:gd name="T36" fmla="*/ 116 w 256"/>
              <a:gd name="T37" fmla="*/ 180 h 216"/>
              <a:gd name="T38" fmla="*/ 140 w 256"/>
              <a:gd name="T39" fmla="*/ 180 h 216"/>
              <a:gd name="T40" fmla="*/ 152 w 256"/>
              <a:gd name="T41" fmla="*/ 168 h 216"/>
              <a:gd name="T42" fmla="*/ 152 w 256"/>
              <a:gd name="T43" fmla="*/ 68 h 216"/>
              <a:gd name="T44" fmla="*/ 140 w 256"/>
              <a:gd name="T45" fmla="*/ 56 h 216"/>
              <a:gd name="T46" fmla="*/ 116 w 256"/>
              <a:gd name="T47" fmla="*/ 56 h 216"/>
              <a:gd name="T48" fmla="*/ 104 w 256"/>
              <a:gd name="T49" fmla="*/ 68 h 216"/>
              <a:gd name="T50" fmla="*/ 104 w 256"/>
              <a:gd name="T51" fmla="*/ 168 h 216"/>
              <a:gd name="T52" fmla="*/ 116 w 256"/>
              <a:gd name="T53" fmla="*/ 180 h 216"/>
              <a:gd name="T54" fmla="*/ 184 w 256"/>
              <a:gd name="T55" fmla="*/ 180 h 216"/>
              <a:gd name="T56" fmla="*/ 208 w 256"/>
              <a:gd name="T57" fmla="*/ 180 h 216"/>
              <a:gd name="T58" fmla="*/ 220 w 256"/>
              <a:gd name="T59" fmla="*/ 168 h 216"/>
              <a:gd name="T60" fmla="*/ 220 w 256"/>
              <a:gd name="T61" fmla="*/ 124 h 216"/>
              <a:gd name="T62" fmla="*/ 208 w 256"/>
              <a:gd name="T63" fmla="*/ 112 h 216"/>
              <a:gd name="T64" fmla="*/ 184 w 256"/>
              <a:gd name="T65" fmla="*/ 112 h 216"/>
              <a:gd name="T66" fmla="*/ 172 w 256"/>
              <a:gd name="T67" fmla="*/ 124 h 216"/>
              <a:gd name="T68" fmla="*/ 172 w 256"/>
              <a:gd name="T69" fmla="*/ 168 h 216"/>
              <a:gd name="T70" fmla="*/ 184 w 256"/>
              <a:gd name="T71" fmla="*/ 180 h 2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56" h="216">
                <a:moveTo>
                  <a:pt x="10" y="216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52" y="216"/>
                  <a:pt x="256" y="212"/>
                  <a:pt x="256" y="206"/>
                </a:cubicBezTo>
                <a:cubicBezTo>
                  <a:pt x="256" y="202"/>
                  <a:pt x="256" y="202"/>
                  <a:pt x="256" y="202"/>
                </a:cubicBezTo>
                <a:cubicBezTo>
                  <a:pt x="256" y="196"/>
                  <a:pt x="252" y="192"/>
                  <a:pt x="246" y="192"/>
                </a:cubicBezTo>
                <a:cubicBezTo>
                  <a:pt x="10" y="192"/>
                  <a:pt x="10" y="192"/>
                  <a:pt x="10" y="192"/>
                </a:cubicBezTo>
                <a:cubicBezTo>
                  <a:pt x="4" y="192"/>
                  <a:pt x="0" y="196"/>
                  <a:pt x="0" y="202"/>
                </a:cubicBezTo>
                <a:cubicBezTo>
                  <a:pt x="0" y="206"/>
                  <a:pt x="0" y="206"/>
                  <a:pt x="0" y="206"/>
                </a:cubicBezTo>
                <a:cubicBezTo>
                  <a:pt x="0" y="212"/>
                  <a:pt x="4" y="216"/>
                  <a:pt x="10" y="216"/>
                </a:cubicBezTo>
                <a:moveTo>
                  <a:pt x="48" y="180"/>
                </a:moveTo>
                <a:cubicBezTo>
                  <a:pt x="72" y="180"/>
                  <a:pt x="72" y="180"/>
                  <a:pt x="72" y="180"/>
                </a:cubicBezTo>
                <a:cubicBezTo>
                  <a:pt x="79" y="180"/>
                  <a:pt x="84" y="175"/>
                  <a:pt x="84" y="168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5"/>
                  <a:pt x="79" y="0"/>
                  <a:pt x="7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1" y="0"/>
                  <a:pt x="36" y="5"/>
                  <a:pt x="36" y="12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36" y="175"/>
                  <a:pt x="41" y="180"/>
                  <a:pt x="48" y="180"/>
                </a:cubicBezTo>
                <a:moveTo>
                  <a:pt x="116" y="180"/>
                </a:moveTo>
                <a:cubicBezTo>
                  <a:pt x="140" y="180"/>
                  <a:pt x="140" y="180"/>
                  <a:pt x="140" y="180"/>
                </a:cubicBezTo>
                <a:cubicBezTo>
                  <a:pt x="147" y="180"/>
                  <a:pt x="152" y="175"/>
                  <a:pt x="152" y="1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2" y="61"/>
                  <a:pt x="147" y="56"/>
                  <a:pt x="140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09" y="56"/>
                  <a:pt x="104" y="61"/>
                  <a:pt x="104" y="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75"/>
                  <a:pt x="109" y="180"/>
                  <a:pt x="116" y="180"/>
                </a:cubicBezTo>
                <a:moveTo>
                  <a:pt x="184" y="180"/>
                </a:moveTo>
                <a:cubicBezTo>
                  <a:pt x="208" y="180"/>
                  <a:pt x="208" y="180"/>
                  <a:pt x="208" y="180"/>
                </a:cubicBezTo>
                <a:cubicBezTo>
                  <a:pt x="215" y="180"/>
                  <a:pt x="220" y="175"/>
                  <a:pt x="220" y="168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17"/>
                  <a:pt x="215" y="112"/>
                  <a:pt x="208" y="112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77" y="112"/>
                  <a:pt x="172" y="117"/>
                  <a:pt x="172" y="124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75"/>
                  <a:pt x="177" y="180"/>
                  <a:pt x="184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10" name="Freeform 30">
            <a:extLst>
              <a:ext uri="{FF2B5EF4-FFF2-40B4-BE49-F238E27FC236}">
                <a16:creationId xmlns:a16="http://schemas.microsoft.com/office/drawing/2014/main" id="{AEA8B691-C478-F54A-BA62-885D0D40403D}"/>
              </a:ext>
            </a:extLst>
          </p:cNvPr>
          <p:cNvSpPr>
            <a:spLocks noEditPoints="1"/>
          </p:cNvSpPr>
          <p:nvPr/>
        </p:nvSpPr>
        <p:spPr bwMode="auto">
          <a:xfrm>
            <a:off x="7742238" y="1084263"/>
            <a:ext cx="420687" cy="355600"/>
          </a:xfrm>
          <a:custGeom>
            <a:avLst/>
            <a:gdLst>
              <a:gd name="T0" fmla="*/ 246 w 256"/>
              <a:gd name="T1" fmla="*/ 216 h 216"/>
              <a:gd name="T2" fmla="*/ 10 w 256"/>
              <a:gd name="T3" fmla="*/ 216 h 216"/>
              <a:gd name="T4" fmla="*/ 0 w 256"/>
              <a:gd name="T5" fmla="*/ 206 h 216"/>
              <a:gd name="T6" fmla="*/ 0 w 256"/>
              <a:gd name="T7" fmla="*/ 202 h 216"/>
              <a:gd name="T8" fmla="*/ 10 w 256"/>
              <a:gd name="T9" fmla="*/ 192 h 216"/>
              <a:gd name="T10" fmla="*/ 246 w 256"/>
              <a:gd name="T11" fmla="*/ 192 h 216"/>
              <a:gd name="T12" fmla="*/ 256 w 256"/>
              <a:gd name="T13" fmla="*/ 202 h 216"/>
              <a:gd name="T14" fmla="*/ 256 w 256"/>
              <a:gd name="T15" fmla="*/ 206 h 216"/>
              <a:gd name="T16" fmla="*/ 246 w 256"/>
              <a:gd name="T17" fmla="*/ 216 h 216"/>
              <a:gd name="T18" fmla="*/ 220 w 256"/>
              <a:gd name="T19" fmla="*/ 168 h 216"/>
              <a:gd name="T20" fmla="*/ 208 w 256"/>
              <a:gd name="T21" fmla="*/ 180 h 216"/>
              <a:gd name="T22" fmla="*/ 184 w 256"/>
              <a:gd name="T23" fmla="*/ 180 h 216"/>
              <a:gd name="T24" fmla="*/ 172 w 256"/>
              <a:gd name="T25" fmla="*/ 168 h 216"/>
              <a:gd name="T26" fmla="*/ 172 w 256"/>
              <a:gd name="T27" fmla="*/ 84 h 216"/>
              <a:gd name="T28" fmla="*/ 172 w 256"/>
              <a:gd name="T29" fmla="*/ 60 h 216"/>
              <a:gd name="T30" fmla="*/ 184 w 256"/>
              <a:gd name="T31" fmla="*/ 48 h 216"/>
              <a:gd name="T32" fmla="*/ 208 w 256"/>
              <a:gd name="T33" fmla="*/ 48 h 216"/>
              <a:gd name="T34" fmla="*/ 220 w 256"/>
              <a:gd name="T35" fmla="*/ 60 h 216"/>
              <a:gd name="T36" fmla="*/ 220 w 256"/>
              <a:gd name="T37" fmla="*/ 144 h 216"/>
              <a:gd name="T38" fmla="*/ 220 w 256"/>
              <a:gd name="T39" fmla="*/ 168 h 216"/>
              <a:gd name="T40" fmla="*/ 140 w 256"/>
              <a:gd name="T41" fmla="*/ 180 h 216"/>
              <a:gd name="T42" fmla="*/ 116 w 256"/>
              <a:gd name="T43" fmla="*/ 180 h 216"/>
              <a:gd name="T44" fmla="*/ 104 w 256"/>
              <a:gd name="T45" fmla="*/ 168 h 216"/>
              <a:gd name="T46" fmla="*/ 104 w 256"/>
              <a:gd name="T47" fmla="*/ 144 h 216"/>
              <a:gd name="T48" fmla="*/ 104 w 256"/>
              <a:gd name="T49" fmla="*/ 36 h 216"/>
              <a:gd name="T50" fmla="*/ 104 w 256"/>
              <a:gd name="T51" fmla="*/ 12 h 216"/>
              <a:gd name="T52" fmla="*/ 116 w 256"/>
              <a:gd name="T53" fmla="*/ 0 h 216"/>
              <a:gd name="T54" fmla="*/ 140 w 256"/>
              <a:gd name="T55" fmla="*/ 0 h 216"/>
              <a:gd name="T56" fmla="*/ 152 w 256"/>
              <a:gd name="T57" fmla="*/ 12 h 216"/>
              <a:gd name="T58" fmla="*/ 152 w 256"/>
              <a:gd name="T59" fmla="*/ 36 h 216"/>
              <a:gd name="T60" fmla="*/ 152 w 256"/>
              <a:gd name="T61" fmla="*/ 144 h 216"/>
              <a:gd name="T62" fmla="*/ 152 w 256"/>
              <a:gd name="T63" fmla="*/ 168 h 216"/>
              <a:gd name="T64" fmla="*/ 140 w 256"/>
              <a:gd name="T65" fmla="*/ 180 h 216"/>
              <a:gd name="T66" fmla="*/ 72 w 256"/>
              <a:gd name="T67" fmla="*/ 180 h 216"/>
              <a:gd name="T68" fmla="*/ 48 w 256"/>
              <a:gd name="T69" fmla="*/ 180 h 216"/>
              <a:gd name="T70" fmla="*/ 36 w 256"/>
              <a:gd name="T71" fmla="*/ 168 h 216"/>
              <a:gd name="T72" fmla="*/ 36 w 256"/>
              <a:gd name="T73" fmla="*/ 144 h 216"/>
              <a:gd name="T74" fmla="*/ 36 w 256"/>
              <a:gd name="T75" fmla="*/ 120 h 216"/>
              <a:gd name="T76" fmla="*/ 48 w 256"/>
              <a:gd name="T77" fmla="*/ 108 h 216"/>
              <a:gd name="T78" fmla="*/ 72 w 256"/>
              <a:gd name="T79" fmla="*/ 108 h 216"/>
              <a:gd name="T80" fmla="*/ 84 w 256"/>
              <a:gd name="T81" fmla="*/ 120 h 216"/>
              <a:gd name="T82" fmla="*/ 84 w 256"/>
              <a:gd name="T83" fmla="*/ 144 h 216"/>
              <a:gd name="T84" fmla="*/ 84 w 256"/>
              <a:gd name="T85" fmla="*/ 168 h 216"/>
              <a:gd name="T86" fmla="*/ 72 w 256"/>
              <a:gd name="T87" fmla="*/ 180 h 21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20" y="168"/>
                </a:moveTo>
                <a:cubicBezTo>
                  <a:pt x="220" y="175"/>
                  <a:pt x="215" y="180"/>
                  <a:pt x="208" y="180"/>
                </a:cubicBez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84"/>
                  <a:pt x="172" y="84"/>
                  <a:pt x="172" y="84"/>
                </a:cubicBezTo>
                <a:cubicBezTo>
                  <a:pt x="172" y="60"/>
                  <a:pt x="172" y="60"/>
                  <a:pt x="172" y="60"/>
                </a:cubicBezTo>
                <a:cubicBezTo>
                  <a:pt x="172" y="53"/>
                  <a:pt x="177" y="48"/>
                  <a:pt x="184" y="48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215" y="48"/>
                  <a:pt x="220" y="53"/>
                  <a:pt x="220" y="60"/>
                </a:cubicBezTo>
                <a:cubicBezTo>
                  <a:pt x="220" y="144"/>
                  <a:pt x="220" y="144"/>
                  <a:pt x="220" y="144"/>
                </a:cubicBezTo>
                <a:lnTo>
                  <a:pt x="220" y="168"/>
                </a:lnTo>
                <a:close/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9" y="108"/>
                  <a:pt x="84" y="113"/>
                  <a:pt x="84" y="120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11" name="Freeform 31">
            <a:extLst>
              <a:ext uri="{FF2B5EF4-FFF2-40B4-BE49-F238E27FC236}">
                <a16:creationId xmlns:a16="http://schemas.microsoft.com/office/drawing/2014/main" id="{11318738-1B3B-2C47-B895-437A08BC0A22}"/>
              </a:ext>
            </a:extLst>
          </p:cNvPr>
          <p:cNvSpPr>
            <a:spLocks noEditPoints="1"/>
          </p:cNvSpPr>
          <p:nvPr/>
        </p:nvSpPr>
        <p:spPr bwMode="auto">
          <a:xfrm>
            <a:off x="7005638" y="1084263"/>
            <a:ext cx="420687" cy="355600"/>
          </a:xfrm>
          <a:custGeom>
            <a:avLst/>
            <a:gdLst>
              <a:gd name="T0" fmla="*/ 246 w 256"/>
              <a:gd name="T1" fmla="*/ 216 h 216"/>
              <a:gd name="T2" fmla="*/ 10 w 256"/>
              <a:gd name="T3" fmla="*/ 216 h 216"/>
              <a:gd name="T4" fmla="*/ 0 w 256"/>
              <a:gd name="T5" fmla="*/ 206 h 216"/>
              <a:gd name="T6" fmla="*/ 0 w 256"/>
              <a:gd name="T7" fmla="*/ 202 h 216"/>
              <a:gd name="T8" fmla="*/ 10 w 256"/>
              <a:gd name="T9" fmla="*/ 192 h 216"/>
              <a:gd name="T10" fmla="*/ 246 w 256"/>
              <a:gd name="T11" fmla="*/ 192 h 216"/>
              <a:gd name="T12" fmla="*/ 256 w 256"/>
              <a:gd name="T13" fmla="*/ 202 h 216"/>
              <a:gd name="T14" fmla="*/ 256 w 256"/>
              <a:gd name="T15" fmla="*/ 206 h 216"/>
              <a:gd name="T16" fmla="*/ 246 w 256"/>
              <a:gd name="T17" fmla="*/ 216 h 216"/>
              <a:gd name="T18" fmla="*/ 208 w 256"/>
              <a:gd name="T19" fmla="*/ 180 h 216"/>
              <a:gd name="T20" fmla="*/ 184 w 256"/>
              <a:gd name="T21" fmla="*/ 180 h 216"/>
              <a:gd name="T22" fmla="*/ 172 w 256"/>
              <a:gd name="T23" fmla="*/ 168 h 216"/>
              <a:gd name="T24" fmla="*/ 172 w 256"/>
              <a:gd name="T25" fmla="*/ 12 h 216"/>
              <a:gd name="T26" fmla="*/ 184 w 256"/>
              <a:gd name="T27" fmla="*/ 0 h 216"/>
              <a:gd name="T28" fmla="*/ 208 w 256"/>
              <a:gd name="T29" fmla="*/ 0 h 216"/>
              <a:gd name="T30" fmla="*/ 220 w 256"/>
              <a:gd name="T31" fmla="*/ 12 h 216"/>
              <a:gd name="T32" fmla="*/ 220 w 256"/>
              <a:gd name="T33" fmla="*/ 168 h 216"/>
              <a:gd name="T34" fmla="*/ 208 w 256"/>
              <a:gd name="T35" fmla="*/ 180 h 216"/>
              <a:gd name="T36" fmla="*/ 140 w 256"/>
              <a:gd name="T37" fmla="*/ 180 h 216"/>
              <a:gd name="T38" fmla="*/ 116 w 256"/>
              <a:gd name="T39" fmla="*/ 180 h 216"/>
              <a:gd name="T40" fmla="*/ 104 w 256"/>
              <a:gd name="T41" fmla="*/ 168 h 216"/>
              <a:gd name="T42" fmla="*/ 104 w 256"/>
              <a:gd name="T43" fmla="*/ 68 h 216"/>
              <a:gd name="T44" fmla="*/ 116 w 256"/>
              <a:gd name="T45" fmla="*/ 56 h 216"/>
              <a:gd name="T46" fmla="*/ 140 w 256"/>
              <a:gd name="T47" fmla="*/ 56 h 216"/>
              <a:gd name="T48" fmla="*/ 152 w 256"/>
              <a:gd name="T49" fmla="*/ 68 h 216"/>
              <a:gd name="T50" fmla="*/ 152 w 256"/>
              <a:gd name="T51" fmla="*/ 168 h 216"/>
              <a:gd name="T52" fmla="*/ 140 w 256"/>
              <a:gd name="T53" fmla="*/ 180 h 216"/>
              <a:gd name="T54" fmla="*/ 72 w 256"/>
              <a:gd name="T55" fmla="*/ 180 h 216"/>
              <a:gd name="T56" fmla="*/ 48 w 256"/>
              <a:gd name="T57" fmla="*/ 180 h 216"/>
              <a:gd name="T58" fmla="*/ 36 w 256"/>
              <a:gd name="T59" fmla="*/ 168 h 216"/>
              <a:gd name="T60" fmla="*/ 36 w 256"/>
              <a:gd name="T61" fmla="*/ 124 h 216"/>
              <a:gd name="T62" fmla="*/ 48 w 256"/>
              <a:gd name="T63" fmla="*/ 112 h 216"/>
              <a:gd name="T64" fmla="*/ 72 w 256"/>
              <a:gd name="T65" fmla="*/ 112 h 216"/>
              <a:gd name="T66" fmla="*/ 84 w 256"/>
              <a:gd name="T67" fmla="*/ 124 h 216"/>
              <a:gd name="T68" fmla="*/ 84 w 256"/>
              <a:gd name="T69" fmla="*/ 168 h 216"/>
              <a:gd name="T70" fmla="*/ 72 w 256"/>
              <a:gd name="T71" fmla="*/ 180 h 2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08" y="180"/>
                </a:move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12"/>
                  <a:pt x="172" y="12"/>
                  <a:pt x="172" y="12"/>
                </a:cubicBezTo>
                <a:cubicBezTo>
                  <a:pt x="172" y="5"/>
                  <a:pt x="177" y="0"/>
                  <a:pt x="18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5" y="0"/>
                  <a:pt x="220" y="5"/>
                  <a:pt x="220" y="12"/>
                </a:cubicBezTo>
                <a:cubicBezTo>
                  <a:pt x="220" y="168"/>
                  <a:pt x="220" y="168"/>
                  <a:pt x="220" y="168"/>
                </a:cubicBezTo>
                <a:cubicBezTo>
                  <a:pt x="220" y="175"/>
                  <a:pt x="215" y="180"/>
                  <a:pt x="208" y="180"/>
                </a:cubicBezTo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4" y="61"/>
                  <a:pt x="109" y="56"/>
                  <a:pt x="116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7" y="56"/>
                  <a:pt x="152" y="61"/>
                  <a:pt x="152" y="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17"/>
                  <a:pt x="41" y="112"/>
                  <a:pt x="48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9" y="112"/>
                  <a:pt x="84" y="117"/>
                  <a:pt x="84" y="12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12" name="Freeform 32">
            <a:extLst>
              <a:ext uri="{FF2B5EF4-FFF2-40B4-BE49-F238E27FC236}">
                <a16:creationId xmlns:a16="http://schemas.microsoft.com/office/drawing/2014/main" id="{CD70174B-26BF-DA43-A43C-5192C3977A27}"/>
              </a:ext>
            </a:extLst>
          </p:cNvPr>
          <p:cNvSpPr>
            <a:spLocks noEditPoints="1"/>
          </p:cNvSpPr>
          <p:nvPr/>
        </p:nvSpPr>
        <p:spPr bwMode="auto">
          <a:xfrm>
            <a:off x="6308725" y="1123950"/>
            <a:ext cx="342900" cy="276225"/>
          </a:xfrm>
          <a:custGeom>
            <a:avLst/>
            <a:gdLst>
              <a:gd name="T0" fmla="*/ 198 w 208"/>
              <a:gd name="T1" fmla="*/ 168 h 168"/>
              <a:gd name="T2" fmla="*/ 106 w 208"/>
              <a:gd name="T3" fmla="*/ 168 h 168"/>
              <a:gd name="T4" fmla="*/ 96 w 208"/>
              <a:gd name="T5" fmla="*/ 158 h 168"/>
              <a:gd name="T6" fmla="*/ 96 w 208"/>
              <a:gd name="T7" fmla="*/ 154 h 168"/>
              <a:gd name="T8" fmla="*/ 106 w 208"/>
              <a:gd name="T9" fmla="*/ 144 h 168"/>
              <a:gd name="T10" fmla="*/ 198 w 208"/>
              <a:gd name="T11" fmla="*/ 144 h 168"/>
              <a:gd name="T12" fmla="*/ 208 w 208"/>
              <a:gd name="T13" fmla="*/ 154 h 168"/>
              <a:gd name="T14" fmla="*/ 208 w 208"/>
              <a:gd name="T15" fmla="*/ 158 h 168"/>
              <a:gd name="T16" fmla="*/ 198 w 208"/>
              <a:gd name="T17" fmla="*/ 168 h 168"/>
              <a:gd name="T18" fmla="*/ 92 w 208"/>
              <a:gd name="T19" fmla="*/ 93 h 168"/>
              <a:gd name="T20" fmla="*/ 92 w 208"/>
              <a:gd name="T21" fmla="*/ 93 h 168"/>
              <a:gd name="T22" fmla="*/ 20 w 208"/>
              <a:gd name="T23" fmla="*/ 165 h 168"/>
              <a:gd name="T24" fmla="*/ 20 w 208"/>
              <a:gd name="T25" fmla="*/ 165 h 168"/>
              <a:gd name="T26" fmla="*/ 12 w 208"/>
              <a:gd name="T27" fmla="*/ 168 h 168"/>
              <a:gd name="T28" fmla="*/ 0 w 208"/>
              <a:gd name="T29" fmla="*/ 156 h 168"/>
              <a:gd name="T30" fmla="*/ 3 w 208"/>
              <a:gd name="T31" fmla="*/ 148 h 168"/>
              <a:gd name="T32" fmla="*/ 3 w 208"/>
              <a:gd name="T33" fmla="*/ 148 h 168"/>
              <a:gd name="T34" fmla="*/ 67 w 208"/>
              <a:gd name="T35" fmla="*/ 84 h 168"/>
              <a:gd name="T36" fmla="*/ 4 w 208"/>
              <a:gd name="T37" fmla="*/ 21 h 168"/>
              <a:gd name="T38" fmla="*/ 0 w 208"/>
              <a:gd name="T39" fmla="*/ 12 h 168"/>
              <a:gd name="T40" fmla="*/ 12 w 208"/>
              <a:gd name="T41" fmla="*/ 0 h 168"/>
              <a:gd name="T42" fmla="*/ 20 w 208"/>
              <a:gd name="T43" fmla="*/ 3 h 168"/>
              <a:gd name="T44" fmla="*/ 20 w 208"/>
              <a:gd name="T45" fmla="*/ 3 h 168"/>
              <a:gd name="T46" fmla="*/ 92 w 208"/>
              <a:gd name="T47" fmla="*/ 75 h 168"/>
              <a:gd name="T48" fmla="*/ 92 w 208"/>
              <a:gd name="T49" fmla="*/ 75 h 168"/>
              <a:gd name="T50" fmla="*/ 96 w 208"/>
              <a:gd name="T51" fmla="*/ 84 h 168"/>
              <a:gd name="T52" fmla="*/ 96 w 208"/>
              <a:gd name="T53" fmla="*/ 84 h 168"/>
              <a:gd name="T54" fmla="*/ 96 w 208"/>
              <a:gd name="T55" fmla="*/ 84 h 168"/>
              <a:gd name="T56" fmla="*/ 92 w 208"/>
              <a:gd name="T57" fmla="*/ 93 h 16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08" h="168">
                <a:moveTo>
                  <a:pt x="198" y="168"/>
                </a:moveTo>
                <a:cubicBezTo>
                  <a:pt x="106" y="168"/>
                  <a:pt x="106" y="168"/>
                  <a:pt x="106" y="168"/>
                </a:cubicBezTo>
                <a:cubicBezTo>
                  <a:pt x="100" y="168"/>
                  <a:pt x="96" y="164"/>
                  <a:pt x="96" y="158"/>
                </a:cubicBezTo>
                <a:cubicBezTo>
                  <a:pt x="96" y="154"/>
                  <a:pt x="96" y="154"/>
                  <a:pt x="96" y="154"/>
                </a:cubicBezTo>
                <a:cubicBezTo>
                  <a:pt x="96" y="148"/>
                  <a:pt x="100" y="144"/>
                  <a:pt x="106" y="144"/>
                </a:cubicBezTo>
                <a:cubicBezTo>
                  <a:pt x="198" y="144"/>
                  <a:pt x="198" y="144"/>
                  <a:pt x="198" y="144"/>
                </a:cubicBezTo>
                <a:cubicBezTo>
                  <a:pt x="204" y="144"/>
                  <a:pt x="208" y="148"/>
                  <a:pt x="208" y="154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08" y="164"/>
                  <a:pt x="204" y="168"/>
                  <a:pt x="198" y="168"/>
                </a:cubicBezTo>
                <a:moveTo>
                  <a:pt x="92" y="93"/>
                </a:moveTo>
                <a:cubicBezTo>
                  <a:pt x="92" y="93"/>
                  <a:pt x="92" y="93"/>
                  <a:pt x="92" y="93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18" y="167"/>
                  <a:pt x="15" y="168"/>
                  <a:pt x="12" y="168"/>
                </a:cubicBezTo>
                <a:cubicBezTo>
                  <a:pt x="5" y="168"/>
                  <a:pt x="0" y="163"/>
                  <a:pt x="0" y="156"/>
                </a:cubicBezTo>
                <a:cubicBezTo>
                  <a:pt x="0" y="153"/>
                  <a:pt x="1" y="150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4" y="21"/>
                  <a:pt x="4" y="21"/>
                  <a:pt x="4" y="21"/>
                </a:cubicBezTo>
                <a:cubicBezTo>
                  <a:pt x="2" y="19"/>
                  <a:pt x="0" y="16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92" y="75"/>
                  <a:pt x="92" y="75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95" y="77"/>
                  <a:pt x="96" y="81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7"/>
                  <a:pt x="95" y="90"/>
                  <a:pt x="92" y="9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13" name="Freeform 33">
            <a:extLst>
              <a:ext uri="{FF2B5EF4-FFF2-40B4-BE49-F238E27FC236}">
                <a16:creationId xmlns:a16="http://schemas.microsoft.com/office/drawing/2014/main" id="{6458D631-AF98-F842-A9CA-FFF813E55CCA}"/>
              </a:ext>
            </a:extLst>
          </p:cNvPr>
          <p:cNvSpPr>
            <a:spLocks noEditPoints="1"/>
          </p:cNvSpPr>
          <p:nvPr/>
        </p:nvSpPr>
        <p:spPr bwMode="auto">
          <a:xfrm>
            <a:off x="5534025" y="1144588"/>
            <a:ext cx="420688" cy="236537"/>
          </a:xfrm>
          <a:custGeom>
            <a:avLst/>
            <a:gdLst>
              <a:gd name="T0" fmla="*/ 244 w 256"/>
              <a:gd name="T1" fmla="*/ 24 h 144"/>
              <a:gd name="T2" fmla="*/ 124 w 256"/>
              <a:gd name="T3" fmla="*/ 24 h 144"/>
              <a:gd name="T4" fmla="*/ 112 w 256"/>
              <a:gd name="T5" fmla="*/ 12 h 144"/>
              <a:gd name="T6" fmla="*/ 124 w 256"/>
              <a:gd name="T7" fmla="*/ 0 h 144"/>
              <a:gd name="T8" fmla="*/ 244 w 256"/>
              <a:gd name="T9" fmla="*/ 0 h 144"/>
              <a:gd name="T10" fmla="*/ 256 w 256"/>
              <a:gd name="T11" fmla="*/ 12 h 144"/>
              <a:gd name="T12" fmla="*/ 244 w 256"/>
              <a:gd name="T13" fmla="*/ 24 h 144"/>
              <a:gd name="T14" fmla="*/ 244 w 256"/>
              <a:gd name="T15" fmla="*/ 120 h 144"/>
              <a:gd name="T16" fmla="*/ 256 w 256"/>
              <a:gd name="T17" fmla="*/ 132 h 144"/>
              <a:gd name="T18" fmla="*/ 244 w 256"/>
              <a:gd name="T19" fmla="*/ 144 h 144"/>
              <a:gd name="T20" fmla="*/ 124 w 256"/>
              <a:gd name="T21" fmla="*/ 144 h 144"/>
              <a:gd name="T22" fmla="*/ 114 w 256"/>
              <a:gd name="T23" fmla="*/ 138 h 144"/>
              <a:gd name="T24" fmla="*/ 114 w 256"/>
              <a:gd name="T25" fmla="*/ 138 h 144"/>
              <a:gd name="T26" fmla="*/ 41 w 256"/>
              <a:gd name="T27" fmla="*/ 24 h 144"/>
              <a:gd name="T28" fmla="*/ 12 w 256"/>
              <a:gd name="T29" fmla="*/ 24 h 144"/>
              <a:gd name="T30" fmla="*/ 0 w 256"/>
              <a:gd name="T31" fmla="*/ 12 h 144"/>
              <a:gd name="T32" fmla="*/ 12 w 256"/>
              <a:gd name="T33" fmla="*/ 0 h 144"/>
              <a:gd name="T34" fmla="*/ 48 w 256"/>
              <a:gd name="T35" fmla="*/ 0 h 144"/>
              <a:gd name="T36" fmla="*/ 58 w 256"/>
              <a:gd name="T37" fmla="*/ 6 h 144"/>
              <a:gd name="T38" fmla="*/ 58 w 256"/>
              <a:gd name="T39" fmla="*/ 6 h 144"/>
              <a:gd name="T40" fmla="*/ 131 w 256"/>
              <a:gd name="T41" fmla="*/ 120 h 144"/>
              <a:gd name="T42" fmla="*/ 244 w 256"/>
              <a:gd name="T43" fmla="*/ 120 h 14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256" h="144">
                <a:moveTo>
                  <a:pt x="244" y="24"/>
                </a:moveTo>
                <a:cubicBezTo>
                  <a:pt x="124" y="24"/>
                  <a:pt x="124" y="24"/>
                  <a:pt x="124" y="24"/>
                </a:cubicBezTo>
                <a:cubicBezTo>
                  <a:pt x="117" y="24"/>
                  <a:pt x="112" y="19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244" y="120"/>
                </a:moveTo>
                <a:cubicBezTo>
                  <a:pt x="251" y="120"/>
                  <a:pt x="256" y="125"/>
                  <a:pt x="256" y="132"/>
                </a:cubicBezTo>
                <a:cubicBezTo>
                  <a:pt x="256" y="139"/>
                  <a:pt x="251" y="144"/>
                  <a:pt x="244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0" y="144"/>
                  <a:pt x="116" y="142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41" y="24"/>
                  <a:pt x="41" y="24"/>
                  <a:pt x="41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2" y="0"/>
                  <a:pt x="56" y="2"/>
                  <a:pt x="58" y="6"/>
                </a:cubicBezTo>
                <a:cubicBezTo>
                  <a:pt x="58" y="6"/>
                  <a:pt x="58" y="6"/>
                  <a:pt x="58" y="6"/>
                </a:cubicBezTo>
                <a:cubicBezTo>
                  <a:pt x="131" y="120"/>
                  <a:pt x="131" y="120"/>
                  <a:pt x="131" y="120"/>
                </a:cubicBezTo>
                <a:lnTo>
                  <a:pt x="244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14" name="Freeform 34">
            <a:extLst>
              <a:ext uri="{FF2B5EF4-FFF2-40B4-BE49-F238E27FC236}">
                <a16:creationId xmlns:a16="http://schemas.microsoft.com/office/drawing/2014/main" id="{78AF1011-D7A3-B842-88E2-FFF768D49D05}"/>
              </a:ext>
            </a:extLst>
          </p:cNvPr>
          <p:cNvSpPr>
            <a:spLocks noEditPoints="1"/>
          </p:cNvSpPr>
          <p:nvPr/>
        </p:nvSpPr>
        <p:spPr bwMode="auto">
          <a:xfrm>
            <a:off x="4803775" y="1058863"/>
            <a:ext cx="407988" cy="407987"/>
          </a:xfrm>
          <a:custGeom>
            <a:avLst/>
            <a:gdLst>
              <a:gd name="T0" fmla="*/ 200 w 248"/>
              <a:gd name="T1" fmla="*/ 96 h 248"/>
              <a:gd name="T2" fmla="*/ 176 w 248"/>
              <a:gd name="T3" fmla="*/ 96 h 248"/>
              <a:gd name="T4" fmla="*/ 176 w 248"/>
              <a:gd name="T5" fmla="*/ 152 h 248"/>
              <a:gd name="T6" fmla="*/ 200 w 248"/>
              <a:gd name="T7" fmla="*/ 152 h 248"/>
              <a:gd name="T8" fmla="*/ 248 w 248"/>
              <a:gd name="T9" fmla="*/ 200 h 248"/>
              <a:gd name="T10" fmla="*/ 200 w 248"/>
              <a:gd name="T11" fmla="*/ 248 h 248"/>
              <a:gd name="T12" fmla="*/ 152 w 248"/>
              <a:gd name="T13" fmla="*/ 200 h 248"/>
              <a:gd name="T14" fmla="*/ 152 w 248"/>
              <a:gd name="T15" fmla="*/ 176 h 248"/>
              <a:gd name="T16" fmla="*/ 96 w 248"/>
              <a:gd name="T17" fmla="*/ 176 h 248"/>
              <a:gd name="T18" fmla="*/ 96 w 248"/>
              <a:gd name="T19" fmla="*/ 200 h 248"/>
              <a:gd name="T20" fmla="*/ 48 w 248"/>
              <a:gd name="T21" fmla="*/ 248 h 248"/>
              <a:gd name="T22" fmla="*/ 0 w 248"/>
              <a:gd name="T23" fmla="*/ 200 h 248"/>
              <a:gd name="T24" fmla="*/ 48 w 248"/>
              <a:gd name="T25" fmla="*/ 152 h 248"/>
              <a:gd name="T26" fmla="*/ 72 w 248"/>
              <a:gd name="T27" fmla="*/ 152 h 248"/>
              <a:gd name="T28" fmla="*/ 72 w 248"/>
              <a:gd name="T29" fmla="*/ 96 h 248"/>
              <a:gd name="T30" fmla="*/ 48 w 248"/>
              <a:gd name="T31" fmla="*/ 96 h 248"/>
              <a:gd name="T32" fmla="*/ 0 w 248"/>
              <a:gd name="T33" fmla="*/ 48 h 248"/>
              <a:gd name="T34" fmla="*/ 48 w 248"/>
              <a:gd name="T35" fmla="*/ 0 h 248"/>
              <a:gd name="T36" fmla="*/ 96 w 248"/>
              <a:gd name="T37" fmla="*/ 48 h 248"/>
              <a:gd name="T38" fmla="*/ 96 w 248"/>
              <a:gd name="T39" fmla="*/ 72 h 248"/>
              <a:gd name="T40" fmla="*/ 152 w 248"/>
              <a:gd name="T41" fmla="*/ 72 h 248"/>
              <a:gd name="T42" fmla="*/ 152 w 248"/>
              <a:gd name="T43" fmla="*/ 48 h 248"/>
              <a:gd name="T44" fmla="*/ 200 w 248"/>
              <a:gd name="T45" fmla="*/ 0 h 248"/>
              <a:gd name="T46" fmla="*/ 248 w 248"/>
              <a:gd name="T47" fmla="*/ 48 h 248"/>
              <a:gd name="T48" fmla="*/ 200 w 248"/>
              <a:gd name="T49" fmla="*/ 96 h 248"/>
              <a:gd name="T50" fmla="*/ 176 w 248"/>
              <a:gd name="T51" fmla="*/ 200 h 248"/>
              <a:gd name="T52" fmla="*/ 200 w 248"/>
              <a:gd name="T53" fmla="*/ 224 h 248"/>
              <a:gd name="T54" fmla="*/ 224 w 248"/>
              <a:gd name="T55" fmla="*/ 200 h 248"/>
              <a:gd name="T56" fmla="*/ 204 w 248"/>
              <a:gd name="T57" fmla="*/ 176 h 248"/>
              <a:gd name="T58" fmla="*/ 204 w 248"/>
              <a:gd name="T59" fmla="*/ 176 h 248"/>
              <a:gd name="T60" fmla="*/ 176 w 248"/>
              <a:gd name="T61" fmla="*/ 176 h 248"/>
              <a:gd name="T62" fmla="*/ 176 w 248"/>
              <a:gd name="T63" fmla="*/ 200 h 248"/>
              <a:gd name="T64" fmla="*/ 72 w 248"/>
              <a:gd name="T65" fmla="*/ 48 h 248"/>
              <a:gd name="T66" fmla="*/ 48 w 248"/>
              <a:gd name="T67" fmla="*/ 24 h 248"/>
              <a:gd name="T68" fmla="*/ 24 w 248"/>
              <a:gd name="T69" fmla="*/ 48 h 248"/>
              <a:gd name="T70" fmla="*/ 48 w 248"/>
              <a:gd name="T71" fmla="*/ 72 h 248"/>
              <a:gd name="T72" fmla="*/ 72 w 248"/>
              <a:gd name="T73" fmla="*/ 72 h 248"/>
              <a:gd name="T74" fmla="*/ 72 w 248"/>
              <a:gd name="T75" fmla="*/ 48 h 248"/>
              <a:gd name="T76" fmla="*/ 24 w 248"/>
              <a:gd name="T77" fmla="*/ 200 h 248"/>
              <a:gd name="T78" fmla="*/ 48 w 248"/>
              <a:gd name="T79" fmla="*/ 224 h 248"/>
              <a:gd name="T80" fmla="*/ 72 w 248"/>
              <a:gd name="T81" fmla="*/ 200 h 248"/>
              <a:gd name="T82" fmla="*/ 72 w 248"/>
              <a:gd name="T83" fmla="*/ 176 h 248"/>
              <a:gd name="T84" fmla="*/ 48 w 248"/>
              <a:gd name="T85" fmla="*/ 176 h 248"/>
              <a:gd name="T86" fmla="*/ 24 w 248"/>
              <a:gd name="T87" fmla="*/ 200 h 248"/>
              <a:gd name="T88" fmla="*/ 152 w 248"/>
              <a:gd name="T89" fmla="*/ 96 h 248"/>
              <a:gd name="T90" fmla="*/ 96 w 248"/>
              <a:gd name="T91" fmla="*/ 96 h 248"/>
              <a:gd name="T92" fmla="*/ 96 w 248"/>
              <a:gd name="T93" fmla="*/ 152 h 248"/>
              <a:gd name="T94" fmla="*/ 152 w 248"/>
              <a:gd name="T95" fmla="*/ 152 h 248"/>
              <a:gd name="T96" fmla="*/ 152 w 248"/>
              <a:gd name="T97" fmla="*/ 96 h 248"/>
              <a:gd name="T98" fmla="*/ 200 w 248"/>
              <a:gd name="T99" fmla="*/ 24 h 248"/>
              <a:gd name="T100" fmla="*/ 176 w 248"/>
              <a:gd name="T101" fmla="*/ 48 h 248"/>
              <a:gd name="T102" fmla="*/ 176 w 248"/>
              <a:gd name="T103" fmla="*/ 72 h 248"/>
              <a:gd name="T104" fmla="*/ 200 w 248"/>
              <a:gd name="T105" fmla="*/ 72 h 248"/>
              <a:gd name="T106" fmla="*/ 224 w 248"/>
              <a:gd name="T107" fmla="*/ 48 h 248"/>
              <a:gd name="T108" fmla="*/ 200 w 248"/>
              <a:gd name="T109" fmla="*/ 24 h 24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48" h="248">
                <a:moveTo>
                  <a:pt x="200" y="96"/>
                </a:moveTo>
                <a:cubicBezTo>
                  <a:pt x="176" y="96"/>
                  <a:pt x="176" y="96"/>
                  <a:pt x="176" y="96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27" y="152"/>
                  <a:pt x="248" y="173"/>
                  <a:pt x="248" y="200"/>
                </a:cubicBezTo>
                <a:cubicBezTo>
                  <a:pt x="248" y="227"/>
                  <a:pt x="227" y="248"/>
                  <a:pt x="200" y="248"/>
                </a:cubicBezTo>
                <a:cubicBezTo>
                  <a:pt x="173" y="248"/>
                  <a:pt x="152" y="227"/>
                  <a:pt x="152" y="200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96" y="227"/>
                  <a:pt x="75" y="248"/>
                  <a:pt x="48" y="248"/>
                </a:cubicBezTo>
                <a:cubicBezTo>
                  <a:pt x="21" y="248"/>
                  <a:pt x="0" y="227"/>
                  <a:pt x="0" y="200"/>
                </a:cubicBezTo>
                <a:cubicBezTo>
                  <a:pt x="0" y="173"/>
                  <a:pt x="21" y="152"/>
                  <a:pt x="48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96"/>
                  <a:pt x="72" y="96"/>
                  <a:pt x="72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75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75" y="0"/>
                  <a:pt x="96" y="21"/>
                  <a:pt x="96" y="48"/>
                </a:cubicBezTo>
                <a:cubicBezTo>
                  <a:pt x="96" y="72"/>
                  <a:pt x="96" y="72"/>
                  <a:pt x="96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21"/>
                  <a:pt x="173" y="0"/>
                  <a:pt x="200" y="0"/>
                </a:cubicBezTo>
                <a:cubicBezTo>
                  <a:pt x="227" y="0"/>
                  <a:pt x="248" y="21"/>
                  <a:pt x="248" y="48"/>
                </a:cubicBezTo>
                <a:cubicBezTo>
                  <a:pt x="248" y="75"/>
                  <a:pt x="227" y="96"/>
                  <a:pt x="200" y="96"/>
                </a:cubicBezTo>
                <a:moveTo>
                  <a:pt x="176" y="200"/>
                </a:moveTo>
                <a:cubicBezTo>
                  <a:pt x="176" y="213"/>
                  <a:pt x="187" y="224"/>
                  <a:pt x="200" y="224"/>
                </a:cubicBezTo>
                <a:cubicBezTo>
                  <a:pt x="213" y="224"/>
                  <a:pt x="224" y="213"/>
                  <a:pt x="224" y="200"/>
                </a:cubicBezTo>
                <a:cubicBezTo>
                  <a:pt x="224" y="188"/>
                  <a:pt x="215" y="178"/>
                  <a:pt x="204" y="176"/>
                </a:cubicBezTo>
                <a:cubicBezTo>
                  <a:pt x="204" y="176"/>
                  <a:pt x="204" y="176"/>
                  <a:pt x="204" y="176"/>
                </a:cubicBezTo>
                <a:cubicBezTo>
                  <a:pt x="176" y="176"/>
                  <a:pt x="176" y="176"/>
                  <a:pt x="176" y="176"/>
                </a:cubicBezTo>
                <a:lnTo>
                  <a:pt x="176" y="200"/>
                </a:lnTo>
                <a:close/>
                <a:moveTo>
                  <a:pt x="72" y="48"/>
                </a:moveTo>
                <a:cubicBezTo>
                  <a:pt x="72" y="35"/>
                  <a:pt x="61" y="24"/>
                  <a:pt x="48" y="24"/>
                </a:cubicBezTo>
                <a:cubicBezTo>
                  <a:pt x="35" y="24"/>
                  <a:pt x="24" y="35"/>
                  <a:pt x="24" y="48"/>
                </a:cubicBezTo>
                <a:cubicBezTo>
                  <a:pt x="24" y="61"/>
                  <a:pt x="35" y="72"/>
                  <a:pt x="48" y="72"/>
                </a:cubicBezTo>
                <a:cubicBezTo>
                  <a:pt x="72" y="72"/>
                  <a:pt x="72" y="72"/>
                  <a:pt x="72" y="72"/>
                </a:cubicBezTo>
                <a:lnTo>
                  <a:pt x="72" y="48"/>
                </a:lnTo>
                <a:close/>
                <a:moveTo>
                  <a:pt x="24" y="200"/>
                </a:moveTo>
                <a:cubicBezTo>
                  <a:pt x="24" y="213"/>
                  <a:pt x="35" y="224"/>
                  <a:pt x="48" y="224"/>
                </a:cubicBezTo>
                <a:cubicBezTo>
                  <a:pt x="61" y="224"/>
                  <a:pt x="72" y="213"/>
                  <a:pt x="72" y="200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35" y="176"/>
                  <a:pt x="24" y="187"/>
                  <a:pt x="24" y="200"/>
                </a:cubicBezTo>
                <a:moveTo>
                  <a:pt x="152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152" y="152"/>
                  <a:pt x="152" y="152"/>
                  <a:pt x="152" y="152"/>
                </a:cubicBezTo>
                <a:lnTo>
                  <a:pt x="152" y="96"/>
                </a:lnTo>
                <a:close/>
                <a:moveTo>
                  <a:pt x="200" y="24"/>
                </a:moveTo>
                <a:cubicBezTo>
                  <a:pt x="187" y="24"/>
                  <a:pt x="176" y="35"/>
                  <a:pt x="176" y="4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13" y="72"/>
                  <a:pt x="224" y="61"/>
                  <a:pt x="224" y="48"/>
                </a:cubicBezTo>
                <a:cubicBezTo>
                  <a:pt x="224" y="35"/>
                  <a:pt x="213" y="24"/>
                  <a:pt x="20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15" name="Freeform 35">
            <a:extLst>
              <a:ext uri="{FF2B5EF4-FFF2-40B4-BE49-F238E27FC236}">
                <a16:creationId xmlns:a16="http://schemas.microsoft.com/office/drawing/2014/main" id="{0B00B8E5-B1E5-7649-A391-76F8D06170CD}"/>
              </a:ext>
            </a:extLst>
          </p:cNvPr>
          <p:cNvSpPr>
            <a:spLocks/>
          </p:cNvSpPr>
          <p:nvPr/>
        </p:nvSpPr>
        <p:spPr bwMode="auto">
          <a:xfrm>
            <a:off x="4060825" y="1157288"/>
            <a:ext cx="420688" cy="211137"/>
          </a:xfrm>
          <a:custGeom>
            <a:avLst/>
            <a:gdLst>
              <a:gd name="T0" fmla="*/ 244 w 256"/>
              <a:gd name="T1" fmla="*/ 56 h 128"/>
              <a:gd name="T2" fmla="*/ 232 w 256"/>
              <a:gd name="T3" fmla="*/ 68 h 128"/>
              <a:gd name="T4" fmla="*/ 232 w 256"/>
              <a:gd name="T5" fmla="*/ 87 h 128"/>
              <a:gd name="T6" fmla="*/ 172 w 256"/>
              <a:gd name="T7" fmla="*/ 27 h 128"/>
              <a:gd name="T8" fmla="*/ 148 w 256"/>
              <a:gd name="T9" fmla="*/ 4 h 128"/>
              <a:gd name="T10" fmla="*/ 140 w 256"/>
              <a:gd name="T11" fmla="*/ 0 h 128"/>
              <a:gd name="T12" fmla="*/ 132 w 256"/>
              <a:gd name="T13" fmla="*/ 4 h 128"/>
              <a:gd name="T14" fmla="*/ 76 w 256"/>
              <a:gd name="T15" fmla="*/ 59 h 128"/>
              <a:gd name="T16" fmla="*/ 20 w 256"/>
              <a:gd name="T17" fmla="*/ 4 h 128"/>
              <a:gd name="T18" fmla="*/ 12 w 256"/>
              <a:gd name="T19" fmla="*/ 0 h 128"/>
              <a:gd name="T20" fmla="*/ 0 w 256"/>
              <a:gd name="T21" fmla="*/ 12 h 128"/>
              <a:gd name="T22" fmla="*/ 4 w 256"/>
              <a:gd name="T23" fmla="*/ 20 h 128"/>
              <a:gd name="T24" fmla="*/ 68 w 256"/>
              <a:gd name="T25" fmla="*/ 84 h 128"/>
              <a:gd name="T26" fmla="*/ 76 w 256"/>
              <a:gd name="T27" fmla="*/ 88 h 128"/>
              <a:gd name="T28" fmla="*/ 84 w 256"/>
              <a:gd name="T29" fmla="*/ 84 h 128"/>
              <a:gd name="T30" fmla="*/ 140 w 256"/>
              <a:gd name="T31" fmla="*/ 29 h 128"/>
              <a:gd name="T32" fmla="*/ 155 w 256"/>
              <a:gd name="T33" fmla="*/ 44 h 128"/>
              <a:gd name="T34" fmla="*/ 157 w 256"/>
              <a:gd name="T35" fmla="*/ 46 h 128"/>
              <a:gd name="T36" fmla="*/ 164 w 256"/>
              <a:gd name="T37" fmla="*/ 52 h 128"/>
              <a:gd name="T38" fmla="*/ 215 w 256"/>
              <a:gd name="T39" fmla="*/ 104 h 128"/>
              <a:gd name="T40" fmla="*/ 196 w 256"/>
              <a:gd name="T41" fmla="*/ 104 h 128"/>
              <a:gd name="T42" fmla="*/ 184 w 256"/>
              <a:gd name="T43" fmla="*/ 116 h 128"/>
              <a:gd name="T44" fmla="*/ 196 w 256"/>
              <a:gd name="T45" fmla="*/ 128 h 128"/>
              <a:gd name="T46" fmla="*/ 244 w 256"/>
              <a:gd name="T47" fmla="*/ 128 h 128"/>
              <a:gd name="T48" fmla="*/ 256 w 256"/>
              <a:gd name="T49" fmla="*/ 116 h 128"/>
              <a:gd name="T50" fmla="*/ 256 w 256"/>
              <a:gd name="T51" fmla="*/ 68 h 128"/>
              <a:gd name="T52" fmla="*/ 244 w 256"/>
              <a:gd name="T53" fmla="*/ 56 h 12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128">
                <a:moveTo>
                  <a:pt x="244" y="56"/>
                </a:moveTo>
                <a:cubicBezTo>
                  <a:pt x="237" y="56"/>
                  <a:pt x="232" y="61"/>
                  <a:pt x="232" y="68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172" y="27"/>
                  <a:pt x="172" y="27"/>
                  <a:pt x="172" y="27"/>
                </a:cubicBezTo>
                <a:cubicBezTo>
                  <a:pt x="148" y="4"/>
                  <a:pt x="148" y="4"/>
                  <a:pt x="148" y="4"/>
                </a:cubicBezTo>
                <a:cubicBezTo>
                  <a:pt x="146" y="1"/>
                  <a:pt x="143" y="0"/>
                  <a:pt x="140" y="0"/>
                </a:cubicBezTo>
                <a:cubicBezTo>
                  <a:pt x="137" y="0"/>
                  <a:pt x="134" y="1"/>
                  <a:pt x="132" y="4"/>
                </a:cubicBezTo>
                <a:cubicBezTo>
                  <a:pt x="76" y="59"/>
                  <a:pt x="76" y="59"/>
                  <a:pt x="76" y="59"/>
                </a:cubicBezTo>
                <a:cubicBezTo>
                  <a:pt x="20" y="4"/>
                  <a:pt x="20" y="4"/>
                  <a:pt x="20" y="4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5"/>
                  <a:pt x="1" y="18"/>
                  <a:pt x="4" y="20"/>
                </a:cubicBezTo>
                <a:cubicBezTo>
                  <a:pt x="68" y="84"/>
                  <a:pt x="68" y="84"/>
                  <a:pt x="68" y="84"/>
                </a:cubicBezTo>
                <a:cubicBezTo>
                  <a:pt x="70" y="87"/>
                  <a:pt x="73" y="88"/>
                  <a:pt x="76" y="88"/>
                </a:cubicBezTo>
                <a:cubicBezTo>
                  <a:pt x="79" y="88"/>
                  <a:pt x="82" y="87"/>
                  <a:pt x="84" y="84"/>
                </a:cubicBezTo>
                <a:cubicBezTo>
                  <a:pt x="140" y="29"/>
                  <a:pt x="140" y="29"/>
                  <a:pt x="140" y="29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57" y="46"/>
                  <a:pt x="157" y="46"/>
                  <a:pt x="157" y="46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215" y="104"/>
                  <a:pt x="215" y="104"/>
                  <a:pt x="215" y="104"/>
                </a:cubicBezTo>
                <a:cubicBezTo>
                  <a:pt x="196" y="104"/>
                  <a:pt x="196" y="104"/>
                  <a:pt x="196" y="104"/>
                </a:cubicBezTo>
                <a:cubicBezTo>
                  <a:pt x="189" y="104"/>
                  <a:pt x="184" y="109"/>
                  <a:pt x="184" y="116"/>
                </a:cubicBezTo>
                <a:cubicBezTo>
                  <a:pt x="184" y="123"/>
                  <a:pt x="189" y="128"/>
                  <a:pt x="196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23"/>
                  <a:pt x="256" y="116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61"/>
                  <a:pt x="251" y="56"/>
                  <a:pt x="244" y="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16" name="Freeform 36">
            <a:extLst>
              <a:ext uri="{FF2B5EF4-FFF2-40B4-BE49-F238E27FC236}">
                <a16:creationId xmlns:a16="http://schemas.microsoft.com/office/drawing/2014/main" id="{1B98CC9F-986E-EF42-879A-643B85CD8F0B}"/>
              </a:ext>
            </a:extLst>
          </p:cNvPr>
          <p:cNvSpPr>
            <a:spLocks/>
          </p:cNvSpPr>
          <p:nvPr/>
        </p:nvSpPr>
        <p:spPr bwMode="auto">
          <a:xfrm>
            <a:off x="3324225" y="1157288"/>
            <a:ext cx="420688" cy="211137"/>
          </a:xfrm>
          <a:custGeom>
            <a:avLst/>
            <a:gdLst>
              <a:gd name="T0" fmla="*/ 244 w 256"/>
              <a:gd name="T1" fmla="*/ 72 h 128"/>
              <a:gd name="T2" fmla="*/ 232 w 256"/>
              <a:gd name="T3" fmla="*/ 60 h 128"/>
              <a:gd name="T4" fmla="*/ 232 w 256"/>
              <a:gd name="T5" fmla="*/ 41 h 128"/>
              <a:gd name="T6" fmla="*/ 172 w 256"/>
              <a:gd name="T7" fmla="*/ 101 h 128"/>
              <a:gd name="T8" fmla="*/ 148 w 256"/>
              <a:gd name="T9" fmla="*/ 124 h 128"/>
              <a:gd name="T10" fmla="*/ 140 w 256"/>
              <a:gd name="T11" fmla="*/ 128 h 128"/>
              <a:gd name="T12" fmla="*/ 132 w 256"/>
              <a:gd name="T13" fmla="*/ 124 h 128"/>
              <a:gd name="T14" fmla="*/ 76 w 256"/>
              <a:gd name="T15" fmla="*/ 69 h 128"/>
              <a:gd name="T16" fmla="*/ 20 w 256"/>
              <a:gd name="T17" fmla="*/ 124 h 128"/>
              <a:gd name="T18" fmla="*/ 12 w 256"/>
              <a:gd name="T19" fmla="*/ 128 h 128"/>
              <a:gd name="T20" fmla="*/ 0 w 256"/>
              <a:gd name="T21" fmla="*/ 116 h 128"/>
              <a:gd name="T22" fmla="*/ 4 w 256"/>
              <a:gd name="T23" fmla="*/ 108 h 128"/>
              <a:gd name="T24" fmla="*/ 68 w 256"/>
              <a:gd name="T25" fmla="*/ 44 h 128"/>
              <a:gd name="T26" fmla="*/ 76 w 256"/>
              <a:gd name="T27" fmla="*/ 40 h 128"/>
              <a:gd name="T28" fmla="*/ 84 w 256"/>
              <a:gd name="T29" fmla="*/ 44 h 128"/>
              <a:gd name="T30" fmla="*/ 140 w 256"/>
              <a:gd name="T31" fmla="*/ 99 h 128"/>
              <a:gd name="T32" fmla="*/ 155 w 256"/>
              <a:gd name="T33" fmla="*/ 84 h 128"/>
              <a:gd name="T34" fmla="*/ 157 w 256"/>
              <a:gd name="T35" fmla="*/ 82 h 128"/>
              <a:gd name="T36" fmla="*/ 164 w 256"/>
              <a:gd name="T37" fmla="*/ 76 h 128"/>
              <a:gd name="T38" fmla="*/ 215 w 256"/>
              <a:gd name="T39" fmla="*/ 24 h 128"/>
              <a:gd name="T40" fmla="*/ 196 w 256"/>
              <a:gd name="T41" fmla="*/ 24 h 128"/>
              <a:gd name="T42" fmla="*/ 184 w 256"/>
              <a:gd name="T43" fmla="*/ 12 h 128"/>
              <a:gd name="T44" fmla="*/ 196 w 256"/>
              <a:gd name="T45" fmla="*/ 0 h 128"/>
              <a:gd name="T46" fmla="*/ 244 w 256"/>
              <a:gd name="T47" fmla="*/ 0 h 128"/>
              <a:gd name="T48" fmla="*/ 256 w 256"/>
              <a:gd name="T49" fmla="*/ 12 h 128"/>
              <a:gd name="T50" fmla="*/ 256 w 256"/>
              <a:gd name="T51" fmla="*/ 60 h 128"/>
              <a:gd name="T52" fmla="*/ 244 w 256"/>
              <a:gd name="T53" fmla="*/ 72 h 12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128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72" y="101"/>
                  <a:pt x="172" y="101"/>
                  <a:pt x="172" y="101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46" y="127"/>
                  <a:pt x="143" y="128"/>
                  <a:pt x="140" y="128"/>
                </a:cubicBezTo>
                <a:cubicBezTo>
                  <a:pt x="137" y="128"/>
                  <a:pt x="134" y="127"/>
                  <a:pt x="132" y="124"/>
                </a:cubicBezTo>
                <a:cubicBezTo>
                  <a:pt x="76" y="69"/>
                  <a:pt x="76" y="69"/>
                  <a:pt x="76" y="69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18" y="127"/>
                  <a:pt x="15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13"/>
                  <a:pt x="1" y="110"/>
                  <a:pt x="4" y="108"/>
                </a:cubicBezTo>
                <a:cubicBezTo>
                  <a:pt x="68" y="44"/>
                  <a:pt x="68" y="44"/>
                  <a:pt x="68" y="44"/>
                </a:cubicBezTo>
                <a:cubicBezTo>
                  <a:pt x="70" y="41"/>
                  <a:pt x="73" y="40"/>
                  <a:pt x="76" y="40"/>
                </a:cubicBezTo>
                <a:cubicBezTo>
                  <a:pt x="79" y="40"/>
                  <a:pt x="82" y="41"/>
                  <a:pt x="84" y="44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7" y="82"/>
                  <a:pt x="157" y="82"/>
                  <a:pt x="157" y="82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17" name="Freeform 37">
            <a:extLst>
              <a:ext uri="{FF2B5EF4-FFF2-40B4-BE49-F238E27FC236}">
                <a16:creationId xmlns:a16="http://schemas.microsoft.com/office/drawing/2014/main" id="{325ACC20-DFC0-824D-AB6E-59350222B58C}"/>
              </a:ext>
            </a:extLst>
          </p:cNvPr>
          <p:cNvSpPr>
            <a:spLocks noEditPoints="1"/>
          </p:cNvSpPr>
          <p:nvPr/>
        </p:nvSpPr>
        <p:spPr bwMode="auto">
          <a:xfrm>
            <a:off x="2587625" y="1098550"/>
            <a:ext cx="420688" cy="328613"/>
          </a:xfrm>
          <a:custGeom>
            <a:avLst/>
            <a:gdLst>
              <a:gd name="T0" fmla="*/ 184 w 256"/>
              <a:gd name="T1" fmla="*/ 172 h 200"/>
              <a:gd name="T2" fmla="*/ 184 w 256"/>
              <a:gd name="T3" fmla="*/ 172 h 200"/>
              <a:gd name="T4" fmla="*/ 108 w 256"/>
              <a:gd name="T5" fmla="*/ 172 h 200"/>
              <a:gd name="T6" fmla="*/ 108 w 256"/>
              <a:gd name="T7" fmla="*/ 172 h 200"/>
              <a:gd name="T8" fmla="*/ 100 w 256"/>
              <a:gd name="T9" fmla="*/ 172 h 200"/>
              <a:gd name="T10" fmla="*/ 85 w 256"/>
              <a:gd name="T11" fmla="*/ 172 h 200"/>
              <a:gd name="T12" fmla="*/ 92 w 256"/>
              <a:gd name="T13" fmla="*/ 180 h 200"/>
              <a:gd name="T14" fmla="*/ 96 w 256"/>
              <a:gd name="T15" fmla="*/ 188 h 200"/>
              <a:gd name="T16" fmla="*/ 84 w 256"/>
              <a:gd name="T17" fmla="*/ 200 h 200"/>
              <a:gd name="T18" fmla="*/ 76 w 256"/>
              <a:gd name="T19" fmla="*/ 196 h 200"/>
              <a:gd name="T20" fmla="*/ 48 w 256"/>
              <a:gd name="T21" fmla="*/ 168 h 200"/>
              <a:gd name="T22" fmla="*/ 44 w 256"/>
              <a:gd name="T23" fmla="*/ 160 h 200"/>
              <a:gd name="T24" fmla="*/ 48 w 256"/>
              <a:gd name="T25" fmla="*/ 152 h 200"/>
              <a:gd name="T26" fmla="*/ 76 w 256"/>
              <a:gd name="T27" fmla="*/ 124 h 200"/>
              <a:gd name="T28" fmla="*/ 84 w 256"/>
              <a:gd name="T29" fmla="*/ 120 h 200"/>
              <a:gd name="T30" fmla="*/ 96 w 256"/>
              <a:gd name="T31" fmla="*/ 132 h 200"/>
              <a:gd name="T32" fmla="*/ 92 w 256"/>
              <a:gd name="T33" fmla="*/ 140 h 200"/>
              <a:gd name="T34" fmla="*/ 85 w 256"/>
              <a:gd name="T35" fmla="*/ 148 h 200"/>
              <a:gd name="T36" fmla="*/ 92 w 256"/>
              <a:gd name="T37" fmla="*/ 148 h 200"/>
              <a:gd name="T38" fmla="*/ 92 w 256"/>
              <a:gd name="T39" fmla="*/ 148 h 200"/>
              <a:gd name="T40" fmla="*/ 104 w 256"/>
              <a:gd name="T41" fmla="*/ 148 h 200"/>
              <a:gd name="T42" fmla="*/ 104 w 256"/>
              <a:gd name="T43" fmla="*/ 148 h 200"/>
              <a:gd name="T44" fmla="*/ 184 w 256"/>
              <a:gd name="T45" fmla="*/ 148 h 200"/>
              <a:gd name="T46" fmla="*/ 232 w 256"/>
              <a:gd name="T47" fmla="*/ 100 h 200"/>
              <a:gd name="T48" fmla="*/ 232 w 256"/>
              <a:gd name="T49" fmla="*/ 72 h 200"/>
              <a:gd name="T50" fmla="*/ 244 w 256"/>
              <a:gd name="T51" fmla="*/ 60 h 200"/>
              <a:gd name="T52" fmla="*/ 256 w 256"/>
              <a:gd name="T53" fmla="*/ 72 h 200"/>
              <a:gd name="T54" fmla="*/ 256 w 256"/>
              <a:gd name="T55" fmla="*/ 100 h 200"/>
              <a:gd name="T56" fmla="*/ 184 w 256"/>
              <a:gd name="T57" fmla="*/ 172 h 200"/>
              <a:gd name="T58" fmla="*/ 180 w 256"/>
              <a:gd name="T59" fmla="*/ 76 h 200"/>
              <a:gd name="T60" fmla="*/ 172 w 256"/>
              <a:gd name="T61" fmla="*/ 80 h 200"/>
              <a:gd name="T62" fmla="*/ 160 w 256"/>
              <a:gd name="T63" fmla="*/ 68 h 200"/>
              <a:gd name="T64" fmla="*/ 164 w 256"/>
              <a:gd name="T65" fmla="*/ 60 h 200"/>
              <a:gd name="T66" fmla="*/ 171 w 256"/>
              <a:gd name="T67" fmla="*/ 52 h 200"/>
              <a:gd name="T68" fmla="*/ 164 w 256"/>
              <a:gd name="T69" fmla="*/ 52 h 200"/>
              <a:gd name="T70" fmla="*/ 164 w 256"/>
              <a:gd name="T71" fmla="*/ 52 h 200"/>
              <a:gd name="T72" fmla="*/ 152 w 256"/>
              <a:gd name="T73" fmla="*/ 52 h 200"/>
              <a:gd name="T74" fmla="*/ 152 w 256"/>
              <a:gd name="T75" fmla="*/ 52 h 200"/>
              <a:gd name="T76" fmla="*/ 72 w 256"/>
              <a:gd name="T77" fmla="*/ 52 h 200"/>
              <a:gd name="T78" fmla="*/ 24 w 256"/>
              <a:gd name="T79" fmla="*/ 100 h 200"/>
              <a:gd name="T80" fmla="*/ 24 w 256"/>
              <a:gd name="T81" fmla="*/ 128 h 200"/>
              <a:gd name="T82" fmla="*/ 12 w 256"/>
              <a:gd name="T83" fmla="*/ 140 h 200"/>
              <a:gd name="T84" fmla="*/ 0 w 256"/>
              <a:gd name="T85" fmla="*/ 128 h 200"/>
              <a:gd name="T86" fmla="*/ 0 w 256"/>
              <a:gd name="T87" fmla="*/ 100 h 200"/>
              <a:gd name="T88" fmla="*/ 72 w 256"/>
              <a:gd name="T89" fmla="*/ 28 h 200"/>
              <a:gd name="T90" fmla="*/ 148 w 256"/>
              <a:gd name="T91" fmla="*/ 28 h 200"/>
              <a:gd name="T92" fmla="*/ 148 w 256"/>
              <a:gd name="T93" fmla="*/ 28 h 200"/>
              <a:gd name="T94" fmla="*/ 156 w 256"/>
              <a:gd name="T95" fmla="*/ 28 h 200"/>
              <a:gd name="T96" fmla="*/ 171 w 256"/>
              <a:gd name="T97" fmla="*/ 28 h 200"/>
              <a:gd name="T98" fmla="*/ 164 w 256"/>
              <a:gd name="T99" fmla="*/ 20 h 200"/>
              <a:gd name="T100" fmla="*/ 160 w 256"/>
              <a:gd name="T101" fmla="*/ 12 h 200"/>
              <a:gd name="T102" fmla="*/ 172 w 256"/>
              <a:gd name="T103" fmla="*/ 0 h 200"/>
              <a:gd name="T104" fmla="*/ 180 w 256"/>
              <a:gd name="T105" fmla="*/ 4 h 200"/>
              <a:gd name="T106" fmla="*/ 208 w 256"/>
              <a:gd name="T107" fmla="*/ 32 h 200"/>
              <a:gd name="T108" fmla="*/ 212 w 256"/>
              <a:gd name="T109" fmla="*/ 40 h 200"/>
              <a:gd name="T110" fmla="*/ 208 w 256"/>
              <a:gd name="T111" fmla="*/ 48 h 200"/>
              <a:gd name="T112" fmla="*/ 180 w 256"/>
              <a:gd name="T113" fmla="*/ 76 h 2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56" h="200"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85" y="172"/>
                  <a:pt x="85" y="172"/>
                  <a:pt x="85" y="172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5" y="182"/>
                  <a:pt x="96" y="185"/>
                  <a:pt x="96" y="188"/>
                </a:cubicBezTo>
                <a:cubicBezTo>
                  <a:pt x="96" y="195"/>
                  <a:pt x="91" y="200"/>
                  <a:pt x="84" y="200"/>
                </a:cubicBezTo>
                <a:cubicBezTo>
                  <a:pt x="81" y="200"/>
                  <a:pt x="78" y="199"/>
                  <a:pt x="76" y="19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5" y="166"/>
                  <a:pt x="44" y="163"/>
                  <a:pt x="44" y="160"/>
                </a:cubicBezTo>
                <a:cubicBezTo>
                  <a:pt x="44" y="157"/>
                  <a:pt x="45" y="154"/>
                  <a:pt x="48" y="15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8" y="121"/>
                  <a:pt x="81" y="120"/>
                  <a:pt x="84" y="120"/>
                </a:cubicBezTo>
                <a:cubicBezTo>
                  <a:pt x="91" y="120"/>
                  <a:pt x="96" y="125"/>
                  <a:pt x="96" y="132"/>
                </a:cubicBezTo>
                <a:cubicBezTo>
                  <a:pt x="96" y="135"/>
                  <a:pt x="95" y="138"/>
                  <a:pt x="92" y="140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84" y="148"/>
                  <a:pt x="184" y="148"/>
                  <a:pt x="184" y="148"/>
                </a:cubicBezTo>
                <a:cubicBezTo>
                  <a:pt x="211" y="148"/>
                  <a:pt x="232" y="127"/>
                  <a:pt x="232" y="100"/>
                </a:cubicBezTo>
                <a:cubicBezTo>
                  <a:pt x="232" y="72"/>
                  <a:pt x="232" y="72"/>
                  <a:pt x="232" y="72"/>
                </a:cubicBezTo>
                <a:cubicBezTo>
                  <a:pt x="232" y="65"/>
                  <a:pt x="237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24" y="172"/>
                  <a:pt x="184" y="172"/>
                </a:cubicBezTo>
                <a:moveTo>
                  <a:pt x="180" y="76"/>
                </a:moveTo>
                <a:cubicBezTo>
                  <a:pt x="178" y="79"/>
                  <a:pt x="175" y="80"/>
                  <a:pt x="172" y="80"/>
                </a:cubicBezTo>
                <a:cubicBezTo>
                  <a:pt x="165" y="80"/>
                  <a:pt x="160" y="75"/>
                  <a:pt x="160" y="68"/>
                </a:cubicBezTo>
                <a:cubicBezTo>
                  <a:pt x="160" y="65"/>
                  <a:pt x="161" y="62"/>
                  <a:pt x="164" y="60"/>
                </a:cubicBezTo>
                <a:cubicBezTo>
                  <a:pt x="171" y="52"/>
                  <a:pt x="171" y="52"/>
                  <a:pt x="171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72" y="52"/>
                  <a:pt x="72" y="52"/>
                  <a:pt x="72" y="52"/>
                </a:cubicBezTo>
                <a:cubicBezTo>
                  <a:pt x="45" y="52"/>
                  <a:pt x="24" y="73"/>
                  <a:pt x="24" y="100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32" y="28"/>
                  <a:pt x="72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64" y="20"/>
                  <a:pt x="164" y="20"/>
                  <a:pt x="164" y="20"/>
                </a:cubicBezTo>
                <a:cubicBezTo>
                  <a:pt x="161" y="18"/>
                  <a:pt x="160" y="15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175" y="0"/>
                  <a:pt x="178" y="1"/>
                  <a:pt x="180" y="4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1" y="34"/>
                  <a:pt x="212" y="37"/>
                  <a:pt x="212" y="40"/>
                </a:cubicBezTo>
                <a:cubicBezTo>
                  <a:pt x="212" y="43"/>
                  <a:pt x="211" y="46"/>
                  <a:pt x="208" y="48"/>
                </a:cubicBezTo>
                <a:lnTo>
                  <a:pt x="180" y="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18" name="Freeform 38">
            <a:extLst>
              <a:ext uri="{FF2B5EF4-FFF2-40B4-BE49-F238E27FC236}">
                <a16:creationId xmlns:a16="http://schemas.microsoft.com/office/drawing/2014/main" id="{833595FD-F7D7-A14A-8BD5-BAA55B0F83B4}"/>
              </a:ext>
            </a:extLst>
          </p:cNvPr>
          <p:cNvSpPr>
            <a:spLocks noEditPoints="1"/>
          </p:cNvSpPr>
          <p:nvPr/>
        </p:nvSpPr>
        <p:spPr bwMode="auto">
          <a:xfrm>
            <a:off x="1852613" y="1052513"/>
            <a:ext cx="420687" cy="420687"/>
          </a:xfrm>
          <a:custGeom>
            <a:avLst/>
            <a:gdLst>
              <a:gd name="T0" fmla="*/ 244 w 256"/>
              <a:gd name="T1" fmla="*/ 48 h 256"/>
              <a:gd name="T2" fmla="*/ 232 w 256"/>
              <a:gd name="T3" fmla="*/ 48 h 256"/>
              <a:gd name="T4" fmla="*/ 232 w 256"/>
              <a:gd name="T5" fmla="*/ 116 h 256"/>
              <a:gd name="T6" fmla="*/ 232 w 256"/>
              <a:gd name="T7" fmla="*/ 172 h 256"/>
              <a:gd name="T8" fmla="*/ 232 w 256"/>
              <a:gd name="T9" fmla="*/ 184 h 256"/>
              <a:gd name="T10" fmla="*/ 220 w 256"/>
              <a:gd name="T11" fmla="*/ 196 h 256"/>
              <a:gd name="T12" fmla="*/ 157 w 256"/>
              <a:gd name="T13" fmla="*/ 196 h 256"/>
              <a:gd name="T14" fmla="*/ 196 w 256"/>
              <a:gd name="T15" fmla="*/ 236 h 256"/>
              <a:gd name="T16" fmla="*/ 200 w 256"/>
              <a:gd name="T17" fmla="*/ 244 h 256"/>
              <a:gd name="T18" fmla="*/ 188 w 256"/>
              <a:gd name="T19" fmla="*/ 256 h 256"/>
              <a:gd name="T20" fmla="*/ 180 w 256"/>
              <a:gd name="T21" fmla="*/ 252 h 256"/>
              <a:gd name="T22" fmla="*/ 140 w 256"/>
              <a:gd name="T23" fmla="*/ 213 h 256"/>
              <a:gd name="T24" fmla="*/ 140 w 256"/>
              <a:gd name="T25" fmla="*/ 244 h 256"/>
              <a:gd name="T26" fmla="*/ 128 w 256"/>
              <a:gd name="T27" fmla="*/ 256 h 256"/>
              <a:gd name="T28" fmla="*/ 116 w 256"/>
              <a:gd name="T29" fmla="*/ 244 h 256"/>
              <a:gd name="T30" fmla="*/ 116 w 256"/>
              <a:gd name="T31" fmla="*/ 213 h 256"/>
              <a:gd name="T32" fmla="*/ 76 w 256"/>
              <a:gd name="T33" fmla="*/ 252 h 256"/>
              <a:gd name="T34" fmla="*/ 68 w 256"/>
              <a:gd name="T35" fmla="*/ 256 h 256"/>
              <a:gd name="T36" fmla="*/ 56 w 256"/>
              <a:gd name="T37" fmla="*/ 244 h 256"/>
              <a:gd name="T38" fmla="*/ 60 w 256"/>
              <a:gd name="T39" fmla="*/ 236 h 256"/>
              <a:gd name="T40" fmla="*/ 99 w 256"/>
              <a:gd name="T41" fmla="*/ 196 h 256"/>
              <a:gd name="T42" fmla="*/ 36 w 256"/>
              <a:gd name="T43" fmla="*/ 196 h 256"/>
              <a:gd name="T44" fmla="*/ 24 w 256"/>
              <a:gd name="T45" fmla="*/ 184 h 256"/>
              <a:gd name="T46" fmla="*/ 24 w 256"/>
              <a:gd name="T47" fmla="*/ 172 h 256"/>
              <a:gd name="T48" fmla="*/ 24 w 256"/>
              <a:gd name="T49" fmla="*/ 116 h 256"/>
              <a:gd name="T50" fmla="*/ 24 w 256"/>
              <a:gd name="T51" fmla="*/ 48 h 256"/>
              <a:gd name="T52" fmla="*/ 12 w 256"/>
              <a:gd name="T53" fmla="*/ 48 h 256"/>
              <a:gd name="T54" fmla="*/ 0 w 256"/>
              <a:gd name="T55" fmla="*/ 36 h 256"/>
              <a:gd name="T56" fmla="*/ 12 w 256"/>
              <a:gd name="T57" fmla="*/ 24 h 256"/>
              <a:gd name="T58" fmla="*/ 116 w 256"/>
              <a:gd name="T59" fmla="*/ 24 h 256"/>
              <a:gd name="T60" fmla="*/ 116 w 256"/>
              <a:gd name="T61" fmla="*/ 12 h 256"/>
              <a:gd name="T62" fmla="*/ 128 w 256"/>
              <a:gd name="T63" fmla="*/ 0 h 256"/>
              <a:gd name="T64" fmla="*/ 140 w 256"/>
              <a:gd name="T65" fmla="*/ 12 h 256"/>
              <a:gd name="T66" fmla="*/ 140 w 256"/>
              <a:gd name="T67" fmla="*/ 24 h 256"/>
              <a:gd name="T68" fmla="*/ 244 w 256"/>
              <a:gd name="T69" fmla="*/ 24 h 256"/>
              <a:gd name="T70" fmla="*/ 256 w 256"/>
              <a:gd name="T71" fmla="*/ 36 h 256"/>
              <a:gd name="T72" fmla="*/ 244 w 256"/>
              <a:gd name="T73" fmla="*/ 48 h 256"/>
              <a:gd name="T74" fmla="*/ 208 w 256"/>
              <a:gd name="T75" fmla="*/ 104 h 256"/>
              <a:gd name="T76" fmla="*/ 208 w 256"/>
              <a:gd name="T77" fmla="*/ 92 h 256"/>
              <a:gd name="T78" fmla="*/ 208 w 256"/>
              <a:gd name="T79" fmla="*/ 48 h 256"/>
              <a:gd name="T80" fmla="*/ 48 w 256"/>
              <a:gd name="T81" fmla="*/ 48 h 256"/>
              <a:gd name="T82" fmla="*/ 48 w 256"/>
              <a:gd name="T83" fmla="*/ 92 h 256"/>
              <a:gd name="T84" fmla="*/ 48 w 256"/>
              <a:gd name="T85" fmla="*/ 104 h 256"/>
              <a:gd name="T86" fmla="*/ 48 w 256"/>
              <a:gd name="T87" fmla="*/ 172 h 256"/>
              <a:gd name="T88" fmla="*/ 208 w 256"/>
              <a:gd name="T89" fmla="*/ 172 h 256"/>
              <a:gd name="T90" fmla="*/ 208 w 256"/>
              <a:gd name="T91" fmla="*/ 104 h 25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256" h="256"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32" y="116"/>
                  <a:pt x="232" y="116"/>
                  <a:pt x="232" y="11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91"/>
                  <a:pt x="227" y="196"/>
                  <a:pt x="220" y="196"/>
                </a:cubicBezTo>
                <a:cubicBezTo>
                  <a:pt x="157" y="196"/>
                  <a:pt x="157" y="196"/>
                  <a:pt x="157" y="196"/>
                </a:cubicBezTo>
                <a:cubicBezTo>
                  <a:pt x="196" y="236"/>
                  <a:pt x="196" y="236"/>
                  <a:pt x="196" y="236"/>
                </a:cubicBezTo>
                <a:cubicBezTo>
                  <a:pt x="199" y="238"/>
                  <a:pt x="200" y="241"/>
                  <a:pt x="200" y="244"/>
                </a:cubicBezTo>
                <a:cubicBezTo>
                  <a:pt x="200" y="251"/>
                  <a:pt x="195" y="256"/>
                  <a:pt x="188" y="256"/>
                </a:cubicBezTo>
                <a:cubicBezTo>
                  <a:pt x="185" y="256"/>
                  <a:pt x="182" y="255"/>
                  <a:pt x="180" y="252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76" y="252"/>
                  <a:pt x="76" y="252"/>
                  <a:pt x="76" y="252"/>
                </a:cubicBezTo>
                <a:cubicBezTo>
                  <a:pt x="74" y="255"/>
                  <a:pt x="71" y="256"/>
                  <a:pt x="68" y="256"/>
                </a:cubicBezTo>
                <a:cubicBezTo>
                  <a:pt x="61" y="256"/>
                  <a:pt x="56" y="251"/>
                  <a:pt x="56" y="244"/>
                </a:cubicBezTo>
                <a:cubicBezTo>
                  <a:pt x="56" y="241"/>
                  <a:pt x="57" y="238"/>
                  <a:pt x="60" y="236"/>
                </a:cubicBezTo>
                <a:cubicBezTo>
                  <a:pt x="99" y="196"/>
                  <a:pt x="99" y="196"/>
                  <a:pt x="99" y="1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29" y="196"/>
                  <a:pt x="24" y="191"/>
                  <a:pt x="24" y="18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3"/>
                  <a:pt x="251" y="48"/>
                  <a:pt x="244" y="48"/>
                </a:cubicBezTo>
                <a:moveTo>
                  <a:pt x="208" y="104"/>
                </a:moveTo>
                <a:cubicBezTo>
                  <a:pt x="208" y="92"/>
                  <a:pt x="208" y="92"/>
                  <a:pt x="208" y="92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92"/>
                  <a:pt x="48" y="92"/>
                  <a:pt x="48" y="92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208" y="172"/>
                  <a:pt x="208" y="172"/>
                  <a:pt x="208" y="172"/>
                </a:cubicBezTo>
                <a:lnTo>
                  <a:pt x="208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19" name="Freeform 39">
            <a:extLst>
              <a:ext uri="{FF2B5EF4-FFF2-40B4-BE49-F238E27FC236}">
                <a16:creationId xmlns:a16="http://schemas.microsoft.com/office/drawing/2014/main" id="{DC8E231E-E84A-E843-8383-519399565D6F}"/>
              </a:ext>
            </a:extLst>
          </p:cNvPr>
          <p:cNvSpPr>
            <a:spLocks noEditPoints="1"/>
          </p:cNvSpPr>
          <p:nvPr/>
        </p:nvSpPr>
        <p:spPr bwMode="auto">
          <a:xfrm>
            <a:off x="1116013" y="1052513"/>
            <a:ext cx="420687" cy="420687"/>
          </a:xfrm>
          <a:custGeom>
            <a:avLst/>
            <a:gdLst>
              <a:gd name="T0" fmla="*/ 12 w 256"/>
              <a:gd name="T1" fmla="*/ 80 h 256"/>
              <a:gd name="T2" fmla="*/ 68 w 256"/>
              <a:gd name="T3" fmla="*/ 80 h 256"/>
              <a:gd name="T4" fmla="*/ 68 w 256"/>
              <a:gd name="T5" fmla="*/ 104 h 256"/>
              <a:gd name="T6" fmla="*/ 24 w 256"/>
              <a:gd name="T7" fmla="*/ 104 h 256"/>
              <a:gd name="T8" fmla="*/ 24 w 256"/>
              <a:gd name="T9" fmla="*/ 232 h 256"/>
              <a:gd name="T10" fmla="*/ 64 w 256"/>
              <a:gd name="T11" fmla="*/ 232 h 256"/>
              <a:gd name="T12" fmla="*/ 116 w 256"/>
              <a:gd name="T13" fmla="*/ 232 h 256"/>
              <a:gd name="T14" fmla="*/ 152 w 256"/>
              <a:gd name="T15" fmla="*/ 232 h 256"/>
              <a:gd name="T16" fmla="*/ 152 w 256"/>
              <a:gd name="T17" fmla="*/ 188 h 256"/>
              <a:gd name="T18" fmla="*/ 176 w 256"/>
              <a:gd name="T19" fmla="*/ 188 h 256"/>
              <a:gd name="T20" fmla="*/ 176 w 256"/>
              <a:gd name="T21" fmla="*/ 244 h 256"/>
              <a:gd name="T22" fmla="*/ 164 w 256"/>
              <a:gd name="T23" fmla="*/ 256 h 256"/>
              <a:gd name="T24" fmla="*/ 120 w 256"/>
              <a:gd name="T25" fmla="*/ 256 h 256"/>
              <a:gd name="T26" fmla="*/ 52 w 256"/>
              <a:gd name="T27" fmla="*/ 256 h 256"/>
              <a:gd name="T28" fmla="*/ 12 w 256"/>
              <a:gd name="T29" fmla="*/ 256 h 256"/>
              <a:gd name="T30" fmla="*/ 0 w 256"/>
              <a:gd name="T31" fmla="*/ 244 h 256"/>
              <a:gd name="T32" fmla="*/ 0 w 256"/>
              <a:gd name="T33" fmla="*/ 92 h 256"/>
              <a:gd name="T34" fmla="*/ 12 w 256"/>
              <a:gd name="T35" fmla="*/ 80 h 256"/>
              <a:gd name="T36" fmla="*/ 132 w 256"/>
              <a:gd name="T37" fmla="*/ 176 h 256"/>
              <a:gd name="T38" fmla="*/ 132 w 256"/>
              <a:gd name="T39" fmla="*/ 176 h 256"/>
              <a:gd name="T40" fmla="*/ 92 w 256"/>
              <a:gd name="T41" fmla="*/ 176 h 256"/>
              <a:gd name="T42" fmla="*/ 80 w 256"/>
              <a:gd name="T43" fmla="*/ 164 h 256"/>
              <a:gd name="T44" fmla="*/ 80 w 256"/>
              <a:gd name="T45" fmla="*/ 12 h 256"/>
              <a:gd name="T46" fmla="*/ 92 w 256"/>
              <a:gd name="T47" fmla="*/ 0 h 256"/>
              <a:gd name="T48" fmla="*/ 244 w 256"/>
              <a:gd name="T49" fmla="*/ 0 h 256"/>
              <a:gd name="T50" fmla="*/ 256 w 256"/>
              <a:gd name="T51" fmla="*/ 12 h 256"/>
              <a:gd name="T52" fmla="*/ 256 w 256"/>
              <a:gd name="T53" fmla="*/ 164 h 256"/>
              <a:gd name="T54" fmla="*/ 244 w 256"/>
              <a:gd name="T55" fmla="*/ 176 h 256"/>
              <a:gd name="T56" fmla="*/ 200 w 256"/>
              <a:gd name="T57" fmla="*/ 176 h 256"/>
              <a:gd name="T58" fmla="*/ 132 w 256"/>
              <a:gd name="T59" fmla="*/ 176 h 256"/>
              <a:gd name="T60" fmla="*/ 232 w 256"/>
              <a:gd name="T61" fmla="*/ 152 h 256"/>
              <a:gd name="T62" fmla="*/ 232 w 256"/>
              <a:gd name="T63" fmla="*/ 24 h 256"/>
              <a:gd name="T64" fmla="*/ 104 w 256"/>
              <a:gd name="T65" fmla="*/ 24 h 256"/>
              <a:gd name="T66" fmla="*/ 104 w 256"/>
              <a:gd name="T67" fmla="*/ 152 h 256"/>
              <a:gd name="T68" fmla="*/ 144 w 256"/>
              <a:gd name="T69" fmla="*/ 152 h 256"/>
              <a:gd name="T70" fmla="*/ 196 w 256"/>
              <a:gd name="T71" fmla="*/ 152 h 256"/>
              <a:gd name="T72" fmla="*/ 232 w 256"/>
              <a:gd name="T73" fmla="*/ 152 h 25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56">
                <a:moveTo>
                  <a:pt x="12" y="80"/>
                </a:moveTo>
                <a:cubicBezTo>
                  <a:pt x="68" y="80"/>
                  <a:pt x="68" y="80"/>
                  <a:pt x="68" y="80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116" y="232"/>
                  <a:pt x="116" y="232"/>
                  <a:pt x="116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0" y="256"/>
                  <a:pt x="120" y="256"/>
                  <a:pt x="120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moveTo>
                  <a:pt x="132" y="176"/>
                </a:moveTo>
                <a:cubicBezTo>
                  <a:pt x="132" y="176"/>
                  <a:pt x="132" y="176"/>
                  <a:pt x="13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85" y="176"/>
                  <a:pt x="80" y="171"/>
                  <a:pt x="80" y="164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cubicBezTo>
                  <a:pt x="200" y="176"/>
                  <a:pt x="200" y="176"/>
                  <a:pt x="200" y="176"/>
                </a:cubicBezTo>
                <a:lnTo>
                  <a:pt x="132" y="176"/>
                </a:lnTo>
                <a:close/>
                <a:moveTo>
                  <a:pt x="232" y="152"/>
                </a:moveTo>
                <a:cubicBezTo>
                  <a:pt x="232" y="24"/>
                  <a:pt x="232" y="24"/>
                  <a:pt x="232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96" y="152"/>
                  <a:pt x="196" y="152"/>
                  <a:pt x="196" y="152"/>
                </a:cubicBezTo>
                <a:lnTo>
                  <a:pt x="232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20" name="Freeform 40">
            <a:extLst>
              <a:ext uri="{FF2B5EF4-FFF2-40B4-BE49-F238E27FC236}">
                <a16:creationId xmlns:a16="http://schemas.microsoft.com/office/drawing/2014/main" id="{CFB41E8F-DE09-8E44-8097-E53EC754BAB1}"/>
              </a:ext>
            </a:extLst>
          </p:cNvPr>
          <p:cNvSpPr>
            <a:spLocks noEditPoints="1"/>
          </p:cNvSpPr>
          <p:nvPr/>
        </p:nvSpPr>
        <p:spPr bwMode="auto">
          <a:xfrm>
            <a:off x="379413" y="1052513"/>
            <a:ext cx="420687" cy="420687"/>
          </a:xfrm>
          <a:custGeom>
            <a:avLst/>
            <a:gdLst>
              <a:gd name="T0" fmla="*/ 244 w 256"/>
              <a:gd name="T1" fmla="*/ 176 h 256"/>
              <a:gd name="T2" fmla="*/ 188 w 256"/>
              <a:gd name="T3" fmla="*/ 176 h 256"/>
              <a:gd name="T4" fmla="*/ 188 w 256"/>
              <a:gd name="T5" fmla="*/ 152 h 256"/>
              <a:gd name="T6" fmla="*/ 232 w 256"/>
              <a:gd name="T7" fmla="*/ 152 h 256"/>
              <a:gd name="T8" fmla="*/ 232 w 256"/>
              <a:gd name="T9" fmla="*/ 24 h 256"/>
              <a:gd name="T10" fmla="*/ 192 w 256"/>
              <a:gd name="T11" fmla="*/ 24 h 256"/>
              <a:gd name="T12" fmla="*/ 140 w 256"/>
              <a:gd name="T13" fmla="*/ 24 h 256"/>
              <a:gd name="T14" fmla="*/ 104 w 256"/>
              <a:gd name="T15" fmla="*/ 24 h 256"/>
              <a:gd name="T16" fmla="*/ 104 w 256"/>
              <a:gd name="T17" fmla="*/ 68 h 256"/>
              <a:gd name="T18" fmla="*/ 80 w 256"/>
              <a:gd name="T19" fmla="*/ 68 h 256"/>
              <a:gd name="T20" fmla="*/ 80 w 256"/>
              <a:gd name="T21" fmla="*/ 12 h 256"/>
              <a:gd name="T22" fmla="*/ 92 w 256"/>
              <a:gd name="T23" fmla="*/ 0 h 256"/>
              <a:gd name="T24" fmla="*/ 136 w 256"/>
              <a:gd name="T25" fmla="*/ 0 h 256"/>
              <a:gd name="T26" fmla="*/ 204 w 256"/>
              <a:gd name="T27" fmla="*/ 0 h 256"/>
              <a:gd name="T28" fmla="*/ 244 w 256"/>
              <a:gd name="T29" fmla="*/ 0 h 256"/>
              <a:gd name="T30" fmla="*/ 256 w 256"/>
              <a:gd name="T31" fmla="*/ 12 h 256"/>
              <a:gd name="T32" fmla="*/ 256 w 256"/>
              <a:gd name="T33" fmla="*/ 164 h 256"/>
              <a:gd name="T34" fmla="*/ 244 w 256"/>
              <a:gd name="T35" fmla="*/ 176 h 256"/>
              <a:gd name="T36" fmla="*/ 124 w 256"/>
              <a:gd name="T37" fmla="*/ 80 h 256"/>
              <a:gd name="T38" fmla="*/ 124 w 256"/>
              <a:gd name="T39" fmla="*/ 80 h 256"/>
              <a:gd name="T40" fmla="*/ 164 w 256"/>
              <a:gd name="T41" fmla="*/ 80 h 256"/>
              <a:gd name="T42" fmla="*/ 176 w 256"/>
              <a:gd name="T43" fmla="*/ 92 h 256"/>
              <a:gd name="T44" fmla="*/ 176 w 256"/>
              <a:gd name="T45" fmla="*/ 244 h 256"/>
              <a:gd name="T46" fmla="*/ 164 w 256"/>
              <a:gd name="T47" fmla="*/ 256 h 256"/>
              <a:gd name="T48" fmla="*/ 12 w 256"/>
              <a:gd name="T49" fmla="*/ 256 h 256"/>
              <a:gd name="T50" fmla="*/ 0 w 256"/>
              <a:gd name="T51" fmla="*/ 244 h 256"/>
              <a:gd name="T52" fmla="*/ 0 w 256"/>
              <a:gd name="T53" fmla="*/ 92 h 256"/>
              <a:gd name="T54" fmla="*/ 12 w 256"/>
              <a:gd name="T55" fmla="*/ 80 h 256"/>
              <a:gd name="T56" fmla="*/ 56 w 256"/>
              <a:gd name="T57" fmla="*/ 80 h 256"/>
              <a:gd name="T58" fmla="*/ 124 w 256"/>
              <a:gd name="T59" fmla="*/ 80 h 256"/>
              <a:gd name="T60" fmla="*/ 24 w 256"/>
              <a:gd name="T61" fmla="*/ 104 h 256"/>
              <a:gd name="T62" fmla="*/ 24 w 256"/>
              <a:gd name="T63" fmla="*/ 232 h 256"/>
              <a:gd name="T64" fmla="*/ 152 w 256"/>
              <a:gd name="T65" fmla="*/ 232 h 256"/>
              <a:gd name="T66" fmla="*/ 152 w 256"/>
              <a:gd name="T67" fmla="*/ 104 h 256"/>
              <a:gd name="T68" fmla="*/ 112 w 256"/>
              <a:gd name="T69" fmla="*/ 104 h 256"/>
              <a:gd name="T70" fmla="*/ 60 w 256"/>
              <a:gd name="T71" fmla="*/ 104 h 256"/>
              <a:gd name="T72" fmla="*/ 24 w 256"/>
              <a:gd name="T73" fmla="*/ 104 h 25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56">
                <a:moveTo>
                  <a:pt x="244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52"/>
                  <a:pt x="188" y="152"/>
                  <a:pt x="188" y="152"/>
                </a:cubicBezTo>
                <a:cubicBezTo>
                  <a:pt x="232" y="152"/>
                  <a:pt x="232" y="152"/>
                  <a:pt x="232" y="152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2" y="24"/>
                  <a:pt x="192" y="24"/>
                  <a:pt x="192" y="24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124" y="80"/>
                </a:moveTo>
                <a:cubicBezTo>
                  <a:pt x="124" y="80"/>
                  <a:pt x="124" y="80"/>
                  <a:pt x="124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6" y="80"/>
                  <a:pt x="56" y="80"/>
                  <a:pt x="56" y="80"/>
                </a:cubicBezTo>
                <a:lnTo>
                  <a:pt x="124" y="80"/>
                </a:lnTo>
                <a:close/>
                <a:moveTo>
                  <a:pt x="24" y="104"/>
                </a:move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60" y="104"/>
                  <a:pt x="60" y="104"/>
                  <a:pt x="60" y="104"/>
                </a:cubicBezTo>
                <a:lnTo>
                  <a:pt x="24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21" name="Freeform 41">
            <a:extLst>
              <a:ext uri="{FF2B5EF4-FFF2-40B4-BE49-F238E27FC236}">
                <a16:creationId xmlns:a16="http://schemas.microsoft.com/office/drawing/2014/main" id="{67328671-7C79-2D46-9DA9-EEF22CC123AA}"/>
              </a:ext>
            </a:extLst>
          </p:cNvPr>
          <p:cNvSpPr>
            <a:spLocks/>
          </p:cNvSpPr>
          <p:nvPr/>
        </p:nvSpPr>
        <p:spPr bwMode="auto">
          <a:xfrm>
            <a:off x="8489950" y="342900"/>
            <a:ext cx="401638" cy="355600"/>
          </a:xfrm>
          <a:custGeom>
            <a:avLst/>
            <a:gdLst>
              <a:gd name="T0" fmla="*/ 216 w 244"/>
              <a:gd name="T1" fmla="*/ 130 h 216"/>
              <a:gd name="T2" fmla="*/ 136 w 244"/>
              <a:gd name="T3" fmla="*/ 210 h 216"/>
              <a:gd name="T4" fmla="*/ 119 w 244"/>
              <a:gd name="T5" fmla="*/ 210 h 216"/>
              <a:gd name="T6" fmla="*/ 119 w 244"/>
              <a:gd name="T7" fmla="*/ 193 h 216"/>
              <a:gd name="T8" fmla="*/ 199 w 244"/>
              <a:gd name="T9" fmla="*/ 113 h 216"/>
              <a:gd name="T10" fmla="*/ 199 w 244"/>
              <a:gd name="T11" fmla="*/ 45 h 216"/>
              <a:gd name="T12" fmla="*/ 131 w 244"/>
              <a:gd name="T13" fmla="*/ 45 h 216"/>
              <a:gd name="T14" fmla="*/ 37 w 244"/>
              <a:gd name="T15" fmla="*/ 139 h 216"/>
              <a:gd name="T16" fmla="*/ 37 w 244"/>
              <a:gd name="T17" fmla="*/ 178 h 216"/>
              <a:gd name="T18" fmla="*/ 77 w 244"/>
              <a:gd name="T19" fmla="*/ 178 h 216"/>
              <a:gd name="T20" fmla="*/ 165 w 244"/>
              <a:gd name="T21" fmla="*/ 91 h 216"/>
              <a:gd name="T22" fmla="*/ 165 w 244"/>
              <a:gd name="T23" fmla="*/ 79 h 216"/>
              <a:gd name="T24" fmla="*/ 153 w 244"/>
              <a:gd name="T25" fmla="*/ 79 h 216"/>
              <a:gd name="T26" fmla="*/ 80 w 244"/>
              <a:gd name="T27" fmla="*/ 153 h 216"/>
              <a:gd name="T28" fmla="*/ 63 w 244"/>
              <a:gd name="T29" fmla="*/ 153 h 216"/>
              <a:gd name="T30" fmla="*/ 63 w 244"/>
              <a:gd name="T31" fmla="*/ 136 h 216"/>
              <a:gd name="T32" fmla="*/ 136 w 244"/>
              <a:gd name="T33" fmla="*/ 62 h 216"/>
              <a:gd name="T34" fmla="*/ 182 w 244"/>
              <a:gd name="T35" fmla="*/ 62 h 216"/>
              <a:gd name="T36" fmla="*/ 182 w 244"/>
              <a:gd name="T37" fmla="*/ 108 h 216"/>
              <a:gd name="T38" fmla="*/ 94 w 244"/>
              <a:gd name="T39" fmla="*/ 195 h 216"/>
              <a:gd name="T40" fmla="*/ 20 w 244"/>
              <a:gd name="T41" fmla="*/ 195 h 216"/>
              <a:gd name="T42" fmla="*/ 20 w 244"/>
              <a:gd name="T43" fmla="*/ 122 h 216"/>
              <a:gd name="T44" fmla="*/ 114 w 244"/>
              <a:gd name="T45" fmla="*/ 28 h 216"/>
              <a:gd name="T46" fmla="*/ 216 w 244"/>
              <a:gd name="T47" fmla="*/ 28 h 216"/>
              <a:gd name="T48" fmla="*/ 216 w 244"/>
              <a:gd name="T49" fmla="*/ 130 h 21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44" h="216">
                <a:moveTo>
                  <a:pt x="216" y="130"/>
                </a:moveTo>
                <a:cubicBezTo>
                  <a:pt x="136" y="210"/>
                  <a:pt x="136" y="210"/>
                  <a:pt x="136" y="210"/>
                </a:cubicBezTo>
                <a:cubicBezTo>
                  <a:pt x="132" y="214"/>
                  <a:pt x="124" y="214"/>
                  <a:pt x="119" y="210"/>
                </a:cubicBezTo>
                <a:cubicBezTo>
                  <a:pt x="115" y="205"/>
                  <a:pt x="115" y="197"/>
                  <a:pt x="119" y="193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17" y="95"/>
                  <a:pt x="217" y="64"/>
                  <a:pt x="199" y="45"/>
                </a:cubicBezTo>
                <a:cubicBezTo>
                  <a:pt x="180" y="27"/>
                  <a:pt x="149" y="27"/>
                  <a:pt x="131" y="45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26" y="150"/>
                  <a:pt x="26" y="167"/>
                  <a:pt x="37" y="178"/>
                </a:cubicBezTo>
                <a:cubicBezTo>
                  <a:pt x="48" y="189"/>
                  <a:pt x="66" y="189"/>
                  <a:pt x="77" y="178"/>
                </a:cubicBezTo>
                <a:cubicBezTo>
                  <a:pt x="165" y="91"/>
                  <a:pt x="165" y="91"/>
                  <a:pt x="165" y="91"/>
                </a:cubicBezTo>
                <a:cubicBezTo>
                  <a:pt x="168" y="88"/>
                  <a:pt x="168" y="83"/>
                  <a:pt x="165" y="79"/>
                </a:cubicBezTo>
                <a:cubicBezTo>
                  <a:pt x="161" y="76"/>
                  <a:pt x="156" y="76"/>
                  <a:pt x="153" y="79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5" y="158"/>
                  <a:pt x="67" y="158"/>
                  <a:pt x="63" y="153"/>
                </a:cubicBezTo>
                <a:cubicBezTo>
                  <a:pt x="58" y="148"/>
                  <a:pt x="58" y="141"/>
                  <a:pt x="63" y="136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49" y="50"/>
                  <a:pt x="169" y="50"/>
                  <a:pt x="182" y="62"/>
                </a:cubicBezTo>
                <a:cubicBezTo>
                  <a:pt x="194" y="75"/>
                  <a:pt x="194" y="95"/>
                  <a:pt x="182" y="108"/>
                </a:cubicBezTo>
                <a:cubicBezTo>
                  <a:pt x="94" y="195"/>
                  <a:pt x="94" y="195"/>
                  <a:pt x="94" y="195"/>
                </a:cubicBezTo>
                <a:cubicBezTo>
                  <a:pt x="74" y="216"/>
                  <a:pt x="41" y="216"/>
                  <a:pt x="20" y="195"/>
                </a:cubicBezTo>
                <a:cubicBezTo>
                  <a:pt x="0" y="175"/>
                  <a:pt x="0" y="142"/>
                  <a:pt x="20" y="122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42" y="0"/>
                  <a:pt x="187" y="0"/>
                  <a:pt x="216" y="28"/>
                </a:cubicBezTo>
                <a:cubicBezTo>
                  <a:pt x="244" y="57"/>
                  <a:pt x="244" y="102"/>
                  <a:pt x="216" y="13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22" name="Freeform 42">
            <a:extLst>
              <a:ext uri="{FF2B5EF4-FFF2-40B4-BE49-F238E27FC236}">
                <a16:creationId xmlns:a16="http://schemas.microsoft.com/office/drawing/2014/main" id="{6B4C5A84-7AF4-AB4B-A739-20C82CB0004D}"/>
              </a:ext>
            </a:extLst>
          </p:cNvPr>
          <p:cNvSpPr>
            <a:spLocks noEditPoints="1"/>
          </p:cNvSpPr>
          <p:nvPr/>
        </p:nvSpPr>
        <p:spPr bwMode="auto">
          <a:xfrm>
            <a:off x="7742238" y="314325"/>
            <a:ext cx="420687" cy="420688"/>
          </a:xfrm>
          <a:custGeom>
            <a:avLst/>
            <a:gdLst>
              <a:gd name="T0" fmla="*/ 255 w 256"/>
              <a:gd name="T1" fmla="*/ 16 h 256"/>
              <a:gd name="T2" fmla="*/ 255 w 256"/>
              <a:gd name="T3" fmla="*/ 16 h 256"/>
              <a:gd name="T4" fmla="*/ 167 w 256"/>
              <a:gd name="T5" fmla="*/ 248 h 256"/>
              <a:gd name="T6" fmla="*/ 167 w 256"/>
              <a:gd name="T7" fmla="*/ 248 h 256"/>
              <a:gd name="T8" fmla="*/ 156 w 256"/>
              <a:gd name="T9" fmla="*/ 256 h 256"/>
              <a:gd name="T10" fmla="*/ 144 w 256"/>
              <a:gd name="T11" fmla="*/ 247 h 256"/>
              <a:gd name="T12" fmla="*/ 144 w 256"/>
              <a:gd name="T13" fmla="*/ 247 h 256"/>
              <a:gd name="T14" fmla="*/ 118 w 256"/>
              <a:gd name="T15" fmla="*/ 138 h 256"/>
              <a:gd name="T16" fmla="*/ 9 w 256"/>
              <a:gd name="T17" fmla="*/ 112 h 256"/>
              <a:gd name="T18" fmla="*/ 9 w 256"/>
              <a:gd name="T19" fmla="*/ 112 h 256"/>
              <a:gd name="T20" fmla="*/ 0 w 256"/>
              <a:gd name="T21" fmla="*/ 100 h 256"/>
              <a:gd name="T22" fmla="*/ 8 w 256"/>
              <a:gd name="T23" fmla="*/ 89 h 256"/>
              <a:gd name="T24" fmla="*/ 8 w 256"/>
              <a:gd name="T25" fmla="*/ 89 h 256"/>
              <a:gd name="T26" fmla="*/ 240 w 256"/>
              <a:gd name="T27" fmla="*/ 1 h 256"/>
              <a:gd name="T28" fmla="*/ 240 w 256"/>
              <a:gd name="T29" fmla="*/ 1 h 256"/>
              <a:gd name="T30" fmla="*/ 244 w 256"/>
              <a:gd name="T31" fmla="*/ 0 h 256"/>
              <a:gd name="T32" fmla="*/ 256 w 256"/>
              <a:gd name="T33" fmla="*/ 12 h 256"/>
              <a:gd name="T34" fmla="*/ 255 w 256"/>
              <a:gd name="T35" fmla="*/ 16 h 256"/>
              <a:gd name="T36" fmla="*/ 53 w 256"/>
              <a:gd name="T37" fmla="*/ 97 h 256"/>
              <a:gd name="T38" fmla="*/ 131 w 256"/>
              <a:gd name="T39" fmla="*/ 116 h 256"/>
              <a:gd name="T40" fmla="*/ 131 w 256"/>
              <a:gd name="T41" fmla="*/ 116 h 256"/>
              <a:gd name="T42" fmla="*/ 140 w 256"/>
              <a:gd name="T43" fmla="*/ 125 h 256"/>
              <a:gd name="T44" fmla="*/ 140 w 256"/>
              <a:gd name="T45" fmla="*/ 125 h 256"/>
              <a:gd name="T46" fmla="*/ 159 w 256"/>
              <a:gd name="T47" fmla="*/ 203 h 256"/>
              <a:gd name="T48" fmla="*/ 223 w 256"/>
              <a:gd name="T49" fmla="*/ 33 h 256"/>
              <a:gd name="T50" fmla="*/ 53 w 256"/>
              <a:gd name="T51" fmla="*/ 97 h 25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256">
                <a:moveTo>
                  <a:pt x="255" y="16"/>
                </a:moveTo>
                <a:cubicBezTo>
                  <a:pt x="255" y="16"/>
                  <a:pt x="255" y="16"/>
                  <a:pt x="255" y="16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5" y="253"/>
                  <a:pt x="161" y="256"/>
                  <a:pt x="156" y="256"/>
                </a:cubicBezTo>
                <a:cubicBezTo>
                  <a:pt x="150" y="256"/>
                  <a:pt x="146" y="252"/>
                  <a:pt x="144" y="247"/>
                </a:cubicBezTo>
                <a:cubicBezTo>
                  <a:pt x="144" y="247"/>
                  <a:pt x="144" y="247"/>
                  <a:pt x="144" y="247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4" y="110"/>
                  <a:pt x="0" y="106"/>
                  <a:pt x="0" y="100"/>
                </a:cubicBezTo>
                <a:cubicBezTo>
                  <a:pt x="0" y="95"/>
                  <a:pt x="3" y="91"/>
                  <a:pt x="8" y="89"/>
                </a:cubicBezTo>
                <a:cubicBezTo>
                  <a:pt x="8" y="89"/>
                  <a:pt x="8" y="89"/>
                  <a:pt x="8" y="89"/>
                </a:cubicBezTo>
                <a:cubicBezTo>
                  <a:pt x="240" y="1"/>
                  <a:pt x="240" y="1"/>
                  <a:pt x="240" y="1"/>
                </a:cubicBezTo>
                <a:cubicBezTo>
                  <a:pt x="240" y="1"/>
                  <a:pt x="240" y="1"/>
                  <a:pt x="240" y="1"/>
                </a:cubicBezTo>
                <a:cubicBezTo>
                  <a:pt x="241" y="0"/>
                  <a:pt x="243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4"/>
                  <a:pt x="256" y="15"/>
                  <a:pt x="255" y="16"/>
                </a:cubicBezTo>
                <a:moveTo>
                  <a:pt x="53" y="97"/>
                </a:move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5" y="117"/>
                  <a:pt x="139" y="121"/>
                  <a:pt x="140" y="125"/>
                </a:cubicBezTo>
                <a:cubicBezTo>
                  <a:pt x="140" y="125"/>
                  <a:pt x="140" y="125"/>
                  <a:pt x="140" y="125"/>
                </a:cubicBezTo>
                <a:cubicBezTo>
                  <a:pt x="159" y="203"/>
                  <a:pt x="159" y="203"/>
                  <a:pt x="159" y="203"/>
                </a:cubicBezTo>
                <a:cubicBezTo>
                  <a:pt x="223" y="33"/>
                  <a:pt x="223" y="33"/>
                  <a:pt x="223" y="33"/>
                </a:cubicBezTo>
                <a:lnTo>
                  <a:pt x="53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23" name="Freeform 43">
            <a:extLst>
              <a:ext uri="{FF2B5EF4-FFF2-40B4-BE49-F238E27FC236}">
                <a16:creationId xmlns:a16="http://schemas.microsoft.com/office/drawing/2014/main" id="{E3A0F11A-F9C3-DB48-A7D3-CB1E4B0143E7}"/>
              </a:ext>
            </a:extLst>
          </p:cNvPr>
          <p:cNvSpPr>
            <a:spLocks noEditPoints="1"/>
          </p:cNvSpPr>
          <p:nvPr/>
        </p:nvSpPr>
        <p:spPr bwMode="auto">
          <a:xfrm>
            <a:off x="7005638" y="314325"/>
            <a:ext cx="420687" cy="420688"/>
          </a:xfrm>
          <a:custGeom>
            <a:avLst/>
            <a:gdLst>
              <a:gd name="T0" fmla="*/ 252 w 256"/>
              <a:gd name="T1" fmla="*/ 20 h 256"/>
              <a:gd name="T2" fmla="*/ 220 w 256"/>
              <a:gd name="T3" fmla="*/ 53 h 256"/>
              <a:gd name="T4" fmla="*/ 220 w 256"/>
              <a:gd name="T5" fmla="*/ 196 h 256"/>
              <a:gd name="T6" fmla="*/ 244 w 256"/>
              <a:gd name="T7" fmla="*/ 196 h 256"/>
              <a:gd name="T8" fmla="*/ 256 w 256"/>
              <a:gd name="T9" fmla="*/ 208 h 256"/>
              <a:gd name="T10" fmla="*/ 244 w 256"/>
              <a:gd name="T11" fmla="*/ 220 h 256"/>
              <a:gd name="T12" fmla="*/ 220 w 256"/>
              <a:gd name="T13" fmla="*/ 220 h 256"/>
              <a:gd name="T14" fmla="*/ 220 w 256"/>
              <a:gd name="T15" fmla="*/ 244 h 256"/>
              <a:gd name="T16" fmla="*/ 208 w 256"/>
              <a:gd name="T17" fmla="*/ 256 h 256"/>
              <a:gd name="T18" fmla="*/ 196 w 256"/>
              <a:gd name="T19" fmla="*/ 244 h 256"/>
              <a:gd name="T20" fmla="*/ 196 w 256"/>
              <a:gd name="T21" fmla="*/ 220 h 256"/>
              <a:gd name="T22" fmla="*/ 53 w 256"/>
              <a:gd name="T23" fmla="*/ 220 h 256"/>
              <a:gd name="T24" fmla="*/ 52 w 256"/>
              <a:gd name="T25" fmla="*/ 220 h 256"/>
              <a:gd name="T26" fmla="*/ 52 w 256"/>
              <a:gd name="T27" fmla="*/ 220 h 256"/>
              <a:gd name="T28" fmla="*/ 50 w 256"/>
              <a:gd name="T29" fmla="*/ 220 h 256"/>
              <a:gd name="T30" fmla="*/ 46 w 256"/>
              <a:gd name="T31" fmla="*/ 220 h 256"/>
              <a:gd name="T32" fmla="*/ 36 w 256"/>
              <a:gd name="T33" fmla="*/ 210 h 256"/>
              <a:gd name="T34" fmla="*/ 36 w 256"/>
              <a:gd name="T35" fmla="*/ 206 h 256"/>
              <a:gd name="T36" fmla="*/ 36 w 256"/>
              <a:gd name="T37" fmla="*/ 204 h 256"/>
              <a:gd name="T38" fmla="*/ 36 w 256"/>
              <a:gd name="T39" fmla="*/ 204 h 256"/>
              <a:gd name="T40" fmla="*/ 36 w 256"/>
              <a:gd name="T41" fmla="*/ 203 h 256"/>
              <a:gd name="T42" fmla="*/ 36 w 256"/>
              <a:gd name="T43" fmla="*/ 60 h 256"/>
              <a:gd name="T44" fmla="*/ 12 w 256"/>
              <a:gd name="T45" fmla="*/ 60 h 256"/>
              <a:gd name="T46" fmla="*/ 0 w 256"/>
              <a:gd name="T47" fmla="*/ 48 h 256"/>
              <a:gd name="T48" fmla="*/ 12 w 256"/>
              <a:gd name="T49" fmla="*/ 36 h 256"/>
              <a:gd name="T50" fmla="*/ 36 w 256"/>
              <a:gd name="T51" fmla="*/ 36 h 256"/>
              <a:gd name="T52" fmla="*/ 36 w 256"/>
              <a:gd name="T53" fmla="*/ 12 h 256"/>
              <a:gd name="T54" fmla="*/ 48 w 256"/>
              <a:gd name="T55" fmla="*/ 0 h 256"/>
              <a:gd name="T56" fmla="*/ 60 w 256"/>
              <a:gd name="T57" fmla="*/ 12 h 256"/>
              <a:gd name="T58" fmla="*/ 60 w 256"/>
              <a:gd name="T59" fmla="*/ 36 h 256"/>
              <a:gd name="T60" fmla="*/ 203 w 256"/>
              <a:gd name="T61" fmla="*/ 36 h 256"/>
              <a:gd name="T62" fmla="*/ 236 w 256"/>
              <a:gd name="T63" fmla="*/ 4 h 256"/>
              <a:gd name="T64" fmla="*/ 244 w 256"/>
              <a:gd name="T65" fmla="*/ 0 h 256"/>
              <a:gd name="T66" fmla="*/ 256 w 256"/>
              <a:gd name="T67" fmla="*/ 12 h 256"/>
              <a:gd name="T68" fmla="*/ 252 w 256"/>
              <a:gd name="T69" fmla="*/ 20 h 256"/>
              <a:gd name="T70" fmla="*/ 60 w 256"/>
              <a:gd name="T71" fmla="*/ 60 h 256"/>
              <a:gd name="T72" fmla="*/ 60 w 256"/>
              <a:gd name="T73" fmla="*/ 179 h 256"/>
              <a:gd name="T74" fmla="*/ 179 w 256"/>
              <a:gd name="T75" fmla="*/ 60 h 256"/>
              <a:gd name="T76" fmla="*/ 60 w 256"/>
              <a:gd name="T77" fmla="*/ 60 h 256"/>
              <a:gd name="T78" fmla="*/ 196 w 256"/>
              <a:gd name="T79" fmla="*/ 77 h 256"/>
              <a:gd name="T80" fmla="*/ 77 w 256"/>
              <a:gd name="T81" fmla="*/ 196 h 256"/>
              <a:gd name="T82" fmla="*/ 196 w 256"/>
              <a:gd name="T83" fmla="*/ 196 h 256"/>
              <a:gd name="T84" fmla="*/ 196 w 256"/>
              <a:gd name="T85" fmla="*/ 77 h 25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20" y="53"/>
                  <a:pt x="220" y="53"/>
                  <a:pt x="220" y="53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20"/>
                  <a:pt x="196" y="220"/>
                  <a:pt x="196" y="220"/>
                </a:cubicBezTo>
                <a:cubicBezTo>
                  <a:pt x="53" y="220"/>
                  <a:pt x="53" y="220"/>
                  <a:pt x="53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0" y="220"/>
                  <a:pt x="50" y="220"/>
                  <a:pt x="50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40" y="220"/>
                  <a:pt x="36" y="216"/>
                  <a:pt x="36" y="210"/>
                </a:cubicBezTo>
                <a:cubicBezTo>
                  <a:pt x="36" y="206"/>
                  <a:pt x="36" y="206"/>
                  <a:pt x="36" y="206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3"/>
                  <a:pt x="36" y="203"/>
                  <a:pt x="36" y="203"/>
                </a:cubicBezTo>
                <a:cubicBezTo>
                  <a:pt x="36" y="60"/>
                  <a:pt x="36" y="60"/>
                  <a:pt x="36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5"/>
                  <a:pt x="41" y="0"/>
                  <a:pt x="48" y="0"/>
                </a:cubicBezTo>
                <a:cubicBezTo>
                  <a:pt x="55" y="0"/>
                  <a:pt x="60" y="5"/>
                  <a:pt x="60" y="12"/>
                </a:cubicBezTo>
                <a:cubicBezTo>
                  <a:pt x="60" y="36"/>
                  <a:pt x="60" y="36"/>
                  <a:pt x="60" y="36"/>
                </a:cubicBezTo>
                <a:cubicBezTo>
                  <a:pt x="203" y="36"/>
                  <a:pt x="203" y="36"/>
                  <a:pt x="203" y="36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60" y="60"/>
                </a:moveTo>
                <a:cubicBezTo>
                  <a:pt x="60" y="179"/>
                  <a:pt x="60" y="179"/>
                  <a:pt x="60" y="179"/>
                </a:cubicBezTo>
                <a:cubicBezTo>
                  <a:pt x="179" y="60"/>
                  <a:pt x="179" y="60"/>
                  <a:pt x="179" y="60"/>
                </a:cubicBezTo>
                <a:lnTo>
                  <a:pt x="60" y="60"/>
                </a:lnTo>
                <a:close/>
                <a:moveTo>
                  <a:pt x="196" y="77"/>
                </a:moveTo>
                <a:cubicBezTo>
                  <a:pt x="77" y="196"/>
                  <a:pt x="77" y="196"/>
                  <a:pt x="77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24" name="Freeform 44">
            <a:extLst>
              <a:ext uri="{FF2B5EF4-FFF2-40B4-BE49-F238E27FC236}">
                <a16:creationId xmlns:a16="http://schemas.microsoft.com/office/drawing/2014/main" id="{55E37693-A990-304C-B301-DCD3B61993E7}"/>
              </a:ext>
            </a:extLst>
          </p:cNvPr>
          <p:cNvSpPr>
            <a:spLocks noEditPoints="1"/>
          </p:cNvSpPr>
          <p:nvPr/>
        </p:nvSpPr>
        <p:spPr bwMode="auto">
          <a:xfrm>
            <a:off x="6269038" y="333375"/>
            <a:ext cx="422275" cy="382588"/>
          </a:xfrm>
          <a:custGeom>
            <a:avLst/>
            <a:gdLst>
              <a:gd name="T0" fmla="*/ 244 w 256"/>
              <a:gd name="T1" fmla="*/ 232 h 232"/>
              <a:gd name="T2" fmla="*/ 224 w 256"/>
              <a:gd name="T3" fmla="*/ 232 h 232"/>
              <a:gd name="T4" fmla="*/ 212 w 256"/>
              <a:gd name="T5" fmla="*/ 232 h 232"/>
              <a:gd name="T6" fmla="*/ 44 w 256"/>
              <a:gd name="T7" fmla="*/ 232 h 232"/>
              <a:gd name="T8" fmla="*/ 32 w 256"/>
              <a:gd name="T9" fmla="*/ 232 h 232"/>
              <a:gd name="T10" fmla="*/ 12 w 256"/>
              <a:gd name="T11" fmla="*/ 232 h 232"/>
              <a:gd name="T12" fmla="*/ 0 w 256"/>
              <a:gd name="T13" fmla="*/ 220 h 232"/>
              <a:gd name="T14" fmla="*/ 0 w 256"/>
              <a:gd name="T15" fmla="*/ 196 h 232"/>
              <a:gd name="T16" fmla="*/ 0 w 256"/>
              <a:gd name="T17" fmla="*/ 148 h 232"/>
              <a:gd name="T18" fmla="*/ 0 w 256"/>
              <a:gd name="T19" fmla="*/ 72 h 232"/>
              <a:gd name="T20" fmla="*/ 12 w 256"/>
              <a:gd name="T21" fmla="*/ 60 h 232"/>
              <a:gd name="T22" fmla="*/ 28 w 256"/>
              <a:gd name="T23" fmla="*/ 60 h 232"/>
              <a:gd name="T24" fmla="*/ 52 w 256"/>
              <a:gd name="T25" fmla="*/ 60 h 232"/>
              <a:gd name="T26" fmla="*/ 68 w 256"/>
              <a:gd name="T27" fmla="*/ 60 h 232"/>
              <a:gd name="T28" fmla="*/ 128 w 256"/>
              <a:gd name="T29" fmla="*/ 0 h 232"/>
              <a:gd name="T30" fmla="*/ 188 w 256"/>
              <a:gd name="T31" fmla="*/ 60 h 232"/>
              <a:gd name="T32" fmla="*/ 208 w 256"/>
              <a:gd name="T33" fmla="*/ 60 h 232"/>
              <a:gd name="T34" fmla="*/ 232 w 256"/>
              <a:gd name="T35" fmla="*/ 60 h 232"/>
              <a:gd name="T36" fmla="*/ 244 w 256"/>
              <a:gd name="T37" fmla="*/ 60 h 232"/>
              <a:gd name="T38" fmla="*/ 256 w 256"/>
              <a:gd name="T39" fmla="*/ 72 h 232"/>
              <a:gd name="T40" fmla="*/ 256 w 256"/>
              <a:gd name="T41" fmla="*/ 148 h 232"/>
              <a:gd name="T42" fmla="*/ 256 w 256"/>
              <a:gd name="T43" fmla="*/ 196 h 232"/>
              <a:gd name="T44" fmla="*/ 256 w 256"/>
              <a:gd name="T45" fmla="*/ 220 h 232"/>
              <a:gd name="T46" fmla="*/ 244 w 256"/>
              <a:gd name="T47" fmla="*/ 232 h 232"/>
              <a:gd name="T48" fmla="*/ 128 w 256"/>
              <a:gd name="T49" fmla="*/ 24 h 232"/>
              <a:gd name="T50" fmla="*/ 92 w 256"/>
              <a:gd name="T51" fmla="*/ 60 h 232"/>
              <a:gd name="T52" fmla="*/ 164 w 256"/>
              <a:gd name="T53" fmla="*/ 60 h 232"/>
              <a:gd name="T54" fmla="*/ 128 w 256"/>
              <a:gd name="T55" fmla="*/ 24 h 232"/>
              <a:gd name="T56" fmla="*/ 172 w 256"/>
              <a:gd name="T57" fmla="*/ 132 h 232"/>
              <a:gd name="T58" fmla="*/ 140 w 256"/>
              <a:gd name="T59" fmla="*/ 132 h 232"/>
              <a:gd name="T60" fmla="*/ 140 w 256"/>
              <a:gd name="T61" fmla="*/ 100 h 232"/>
              <a:gd name="T62" fmla="*/ 128 w 256"/>
              <a:gd name="T63" fmla="*/ 88 h 232"/>
              <a:gd name="T64" fmla="*/ 116 w 256"/>
              <a:gd name="T65" fmla="*/ 100 h 232"/>
              <a:gd name="T66" fmla="*/ 116 w 256"/>
              <a:gd name="T67" fmla="*/ 132 h 232"/>
              <a:gd name="T68" fmla="*/ 84 w 256"/>
              <a:gd name="T69" fmla="*/ 132 h 232"/>
              <a:gd name="T70" fmla="*/ 72 w 256"/>
              <a:gd name="T71" fmla="*/ 144 h 232"/>
              <a:gd name="T72" fmla="*/ 84 w 256"/>
              <a:gd name="T73" fmla="*/ 156 h 232"/>
              <a:gd name="T74" fmla="*/ 116 w 256"/>
              <a:gd name="T75" fmla="*/ 156 h 232"/>
              <a:gd name="T76" fmla="*/ 116 w 256"/>
              <a:gd name="T77" fmla="*/ 188 h 232"/>
              <a:gd name="T78" fmla="*/ 128 w 256"/>
              <a:gd name="T79" fmla="*/ 200 h 232"/>
              <a:gd name="T80" fmla="*/ 140 w 256"/>
              <a:gd name="T81" fmla="*/ 188 h 232"/>
              <a:gd name="T82" fmla="*/ 140 w 256"/>
              <a:gd name="T83" fmla="*/ 156 h 232"/>
              <a:gd name="T84" fmla="*/ 172 w 256"/>
              <a:gd name="T85" fmla="*/ 156 h 232"/>
              <a:gd name="T86" fmla="*/ 184 w 256"/>
              <a:gd name="T87" fmla="*/ 144 h 232"/>
              <a:gd name="T88" fmla="*/ 172 w 256"/>
              <a:gd name="T89" fmla="*/ 132 h 23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172" y="132"/>
                </a:moveTo>
                <a:cubicBezTo>
                  <a:pt x="140" y="132"/>
                  <a:pt x="140" y="132"/>
                  <a:pt x="140" y="132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93"/>
                  <a:pt x="135" y="88"/>
                  <a:pt x="128" y="88"/>
                </a:cubicBezTo>
                <a:cubicBezTo>
                  <a:pt x="121" y="88"/>
                  <a:pt x="116" y="93"/>
                  <a:pt x="116" y="100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77" y="132"/>
                  <a:pt x="72" y="137"/>
                  <a:pt x="72" y="144"/>
                </a:cubicBezTo>
                <a:cubicBezTo>
                  <a:pt x="72" y="151"/>
                  <a:pt x="77" y="156"/>
                  <a:pt x="84" y="156"/>
                </a:cubicBezTo>
                <a:cubicBezTo>
                  <a:pt x="116" y="156"/>
                  <a:pt x="116" y="156"/>
                  <a:pt x="116" y="156"/>
                </a:cubicBezTo>
                <a:cubicBezTo>
                  <a:pt x="116" y="188"/>
                  <a:pt x="116" y="188"/>
                  <a:pt x="116" y="188"/>
                </a:cubicBezTo>
                <a:cubicBezTo>
                  <a:pt x="116" y="195"/>
                  <a:pt x="121" y="200"/>
                  <a:pt x="128" y="200"/>
                </a:cubicBezTo>
                <a:cubicBezTo>
                  <a:pt x="135" y="200"/>
                  <a:pt x="140" y="195"/>
                  <a:pt x="140" y="188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72" y="156"/>
                  <a:pt x="172" y="156"/>
                  <a:pt x="172" y="156"/>
                </a:cubicBezTo>
                <a:cubicBezTo>
                  <a:pt x="179" y="156"/>
                  <a:pt x="184" y="151"/>
                  <a:pt x="184" y="144"/>
                </a:cubicBezTo>
                <a:cubicBezTo>
                  <a:pt x="184" y="137"/>
                  <a:pt x="179" y="132"/>
                  <a:pt x="172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25" name="Freeform 45">
            <a:extLst>
              <a:ext uri="{FF2B5EF4-FFF2-40B4-BE49-F238E27FC236}">
                <a16:creationId xmlns:a16="http://schemas.microsoft.com/office/drawing/2014/main" id="{AA29F850-6679-0149-9DA3-531BA298E4C6}"/>
              </a:ext>
            </a:extLst>
          </p:cNvPr>
          <p:cNvSpPr>
            <a:spLocks noEditPoints="1"/>
          </p:cNvSpPr>
          <p:nvPr/>
        </p:nvSpPr>
        <p:spPr bwMode="auto">
          <a:xfrm>
            <a:off x="5534025" y="314325"/>
            <a:ext cx="420688" cy="420688"/>
          </a:xfrm>
          <a:custGeom>
            <a:avLst/>
            <a:gdLst>
              <a:gd name="T0" fmla="*/ 244 w 256"/>
              <a:gd name="T1" fmla="*/ 256 h 256"/>
              <a:gd name="T2" fmla="*/ 12 w 256"/>
              <a:gd name="T3" fmla="*/ 256 h 256"/>
              <a:gd name="T4" fmla="*/ 0 w 256"/>
              <a:gd name="T5" fmla="*/ 244 h 256"/>
              <a:gd name="T6" fmla="*/ 0 w 256"/>
              <a:gd name="T7" fmla="*/ 12 h 256"/>
              <a:gd name="T8" fmla="*/ 12 w 256"/>
              <a:gd name="T9" fmla="*/ 0 h 256"/>
              <a:gd name="T10" fmla="*/ 244 w 256"/>
              <a:gd name="T11" fmla="*/ 0 h 256"/>
              <a:gd name="T12" fmla="*/ 256 w 256"/>
              <a:gd name="T13" fmla="*/ 12 h 256"/>
              <a:gd name="T14" fmla="*/ 256 w 256"/>
              <a:gd name="T15" fmla="*/ 244 h 256"/>
              <a:gd name="T16" fmla="*/ 244 w 256"/>
              <a:gd name="T17" fmla="*/ 256 h 256"/>
              <a:gd name="T18" fmla="*/ 24 w 256"/>
              <a:gd name="T19" fmla="*/ 24 h 256"/>
              <a:gd name="T20" fmla="*/ 24 w 256"/>
              <a:gd name="T21" fmla="*/ 227 h 256"/>
              <a:gd name="T22" fmla="*/ 47 w 256"/>
              <a:gd name="T23" fmla="*/ 199 h 256"/>
              <a:gd name="T24" fmla="*/ 78 w 256"/>
              <a:gd name="T25" fmla="*/ 188 h 256"/>
              <a:gd name="T26" fmla="*/ 104 w 256"/>
              <a:gd name="T27" fmla="*/ 176 h 256"/>
              <a:gd name="T28" fmla="*/ 104 w 256"/>
              <a:gd name="T29" fmla="*/ 156 h 256"/>
              <a:gd name="T30" fmla="*/ 94 w 256"/>
              <a:gd name="T31" fmla="*/ 131 h 256"/>
              <a:gd name="T32" fmla="*/ 87 w 256"/>
              <a:gd name="T33" fmla="*/ 121 h 256"/>
              <a:gd name="T34" fmla="*/ 91 w 256"/>
              <a:gd name="T35" fmla="*/ 103 h 256"/>
              <a:gd name="T36" fmla="*/ 89 w 256"/>
              <a:gd name="T37" fmla="*/ 81 h 256"/>
              <a:gd name="T38" fmla="*/ 128 w 256"/>
              <a:gd name="T39" fmla="*/ 48 h 256"/>
              <a:gd name="T40" fmla="*/ 167 w 256"/>
              <a:gd name="T41" fmla="*/ 81 h 256"/>
              <a:gd name="T42" fmla="*/ 166 w 256"/>
              <a:gd name="T43" fmla="*/ 103 h 256"/>
              <a:gd name="T44" fmla="*/ 169 w 256"/>
              <a:gd name="T45" fmla="*/ 121 h 256"/>
              <a:gd name="T46" fmla="*/ 162 w 256"/>
              <a:gd name="T47" fmla="*/ 131 h 256"/>
              <a:gd name="T48" fmla="*/ 152 w 256"/>
              <a:gd name="T49" fmla="*/ 156 h 256"/>
              <a:gd name="T50" fmla="*/ 152 w 256"/>
              <a:gd name="T51" fmla="*/ 176 h 256"/>
              <a:gd name="T52" fmla="*/ 178 w 256"/>
              <a:gd name="T53" fmla="*/ 188 h 256"/>
              <a:gd name="T54" fmla="*/ 209 w 256"/>
              <a:gd name="T55" fmla="*/ 199 h 256"/>
              <a:gd name="T56" fmla="*/ 232 w 256"/>
              <a:gd name="T57" fmla="*/ 227 h 256"/>
              <a:gd name="T58" fmla="*/ 232 w 256"/>
              <a:gd name="T59" fmla="*/ 24 h 256"/>
              <a:gd name="T60" fmla="*/ 24 w 256"/>
              <a:gd name="T61" fmla="*/ 24 h 25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" y="24"/>
                </a:moveTo>
                <a:cubicBezTo>
                  <a:pt x="24" y="227"/>
                  <a:pt x="24" y="227"/>
                  <a:pt x="24" y="227"/>
                </a:cubicBezTo>
                <a:cubicBezTo>
                  <a:pt x="28" y="217"/>
                  <a:pt x="34" y="205"/>
                  <a:pt x="47" y="199"/>
                </a:cubicBezTo>
                <a:cubicBezTo>
                  <a:pt x="64" y="190"/>
                  <a:pt x="57" y="197"/>
                  <a:pt x="78" y="188"/>
                </a:cubicBezTo>
                <a:cubicBezTo>
                  <a:pt x="99" y="180"/>
                  <a:pt x="104" y="176"/>
                  <a:pt x="104" y="17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6"/>
                  <a:pt x="97" y="150"/>
                  <a:pt x="94" y="131"/>
                </a:cubicBezTo>
                <a:cubicBezTo>
                  <a:pt x="89" y="132"/>
                  <a:pt x="88" y="125"/>
                  <a:pt x="87" y="121"/>
                </a:cubicBezTo>
                <a:cubicBezTo>
                  <a:pt x="87" y="116"/>
                  <a:pt x="85" y="102"/>
                  <a:pt x="91" y="103"/>
                </a:cubicBezTo>
                <a:cubicBezTo>
                  <a:pt x="89" y="94"/>
                  <a:pt x="88" y="86"/>
                  <a:pt x="89" y="81"/>
                </a:cubicBezTo>
                <a:cubicBezTo>
                  <a:pt x="90" y="66"/>
                  <a:pt x="105" y="49"/>
                  <a:pt x="128" y="48"/>
                </a:cubicBezTo>
                <a:cubicBezTo>
                  <a:pt x="155" y="49"/>
                  <a:pt x="166" y="66"/>
                  <a:pt x="167" y="81"/>
                </a:cubicBezTo>
                <a:cubicBezTo>
                  <a:pt x="168" y="86"/>
                  <a:pt x="167" y="94"/>
                  <a:pt x="166" y="103"/>
                </a:cubicBezTo>
                <a:cubicBezTo>
                  <a:pt x="172" y="102"/>
                  <a:pt x="169" y="116"/>
                  <a:pt x="169" y="121"/>
                </a:cubicBezTo>
                <a:cubicBezTo>
                  <a:pt x="168" y="125"/>
                  <a:pt x="167" y="132"/>
                  <a:pt x="162" y="131"/>
                </a:cubicBezTo>
                <a:cubicBezTo>
                  <a:pt x="159" y="150"/>
                  <a:pt x="152" y="156"/>
                  <a:pt x="152" y="15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2" y="176"/>
                  <a:pt x="157" y="179"/>
                  <a:pt x="178" y="188"/>
                </a:cubicBezTo>
                <a:cubicBezTo>
                  <a:pt x="199" y="197"/>
                  <a:pt x="192" y="190"/>
                  <a:pt x="209" y="199"/>
                </a:cubicBezTo>
                <a:cubicBezTo>
                  <a:pt x="222" y="205"/>
                  <a:pt x="228" y="217"/>
                  <a:pt x="232" y="227"/>
                </a:cubicBezTo>
                <a:cubicBezTo>
                  <a:pt x="232" y="24"/>
                  <a:pt x="232" y="24"/>
                  <a:pt x="232" y="24"/>
                </a:cubicBezTo>
                <a:lnTo>
                  <a:pt x="2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26" name="Freeform 46">
            <a:extLst>
              <a:ext uri="{FF2B5EF4-FFF2-40B4-BE49-F238E27FC236}">
                <a16:creationId xmlns:a16="http://schemas.microsoft.com/office/drawing/2014/main" id="{F456D9E3-C9A0-5440-9E72-B9BDDBB4B23E}"/>
              </a:ext>
            </a:extLst>
          </p:cNvPr>
          <p:cNvSpPr>
            <a:spLocks noEditPoints="1"/>
          </p:cNvSpPr>
          <p:nvPr/>
        </p:nvSpPr>
        <p:spPr bwMode="auto">
          <a:xfrm>
            <a:off x="4797425" y="314325"/>
            <a:ext cx="420688" cy="420688"/>
          </a:xfrm>
          <a:custGeom>
            <a:avLst/>
            <a:gdLst>
              <a:gd name="T0" fmla="*/ 196 w 256"/>
              <a:gd name="T1" fmla="*/ 256 h 256"/>
              <a:gd name="T2" fmla="*/ 196 w 256"/>
              <a:gd name="T3" fmla="*/ 232 h 256"/>
              <a:gd name="T4" fmla="*/ 232 w 256"/>
              <a:gd name="T5" fmla="*/ 196 h 256"/>
              <a:gd name="T6" fmla="*/ 244 w 256"/>
              <a:gd name="T7" fmla="*/ 184 h 256"/>
              <a:gd name="T8" fmla="*/ 256 w 256"/>
              <a:gd name="T9" fmla="*/ 244 h 256"/>
              <a:gd name="T10" fmla="*/ 244 w 256"/>
              <a:gd name="T11" fmla="*/ 96 h 256"/>
              <a:gd name="T12" fmla="*/ 256 w 256"/>
              <a:gd name="T13" fmla="*/ 148 h 256"/>
              <a:gd name="T14" fmla="*/ 232 w 256"/>
              <a:gd name="T15" fmla="*/ 148 h 256"/>
              <a:gd name="T16" fmla="*/ 244 w 256"/>
              <a:gd name="T17" fmla="*/ 96 h 256"/>
              <a:gd name="T18" fmla="*/ 232 w 256"/>
              <a:gd name="T19" fmla="*/ 60 h 256"/>
              <a:gd name="T20" fmla="*/ 232 w 256"/>
              <a:gd name="T21" fmla="*/ 24 h 256"/>
              <a:gd name="T22" fmla="*/ 184 w 256"/>
              <a:gd name="T23" fmla="*/ 12 h 256"/>
              <a:gd name="T24" fmla="*/ 244 w 256"/>
              <a:gd name="T25" fmla="*/ 0 h 256"/>
              <a:gd name="T26" fmla="*/ 256 w 256"/>
              <a:gd name="T27" fmla="*/ 60 h 256"/>
              <a:gd name="T28" fmla="*/ 148 w 256"/>
              <a:gd name="T29" fmla="*/ 24 h 256"/>
              <a:gd name="T30" fmla="*/ 96 w 256"/>
              <a:gd name="T31" fmla="*/ 12 h 256"/>
              <a:gd name="T32" fmla="*/ 148 w 256"/>
              <a:gd name="T33" fmla="*/ 0 h 256"/>
              <a:gd name="T34" fmla="*/ 148 w 256"/>
              <a:gd name="T35" fmla="*/ 24 h 256"/>
              <a:gd name="T36" fmla="*/ 132 w 256"/>
              <a:gd name="T37" fmla="*/ 101 h 256"/>
              <a:gd name="T38" fmla="*/ 140 w 256"/>
              <a:gd name="T39" fmla="*/ 80 h 256"/>
              <a:gd name="T40" fmla="*/ 148 w 256"/>
              <a:gd name="T41" fmla="*/ 83 h 256"/>
              <a:gd name="T42" fmla="*/ 188 w 256"/>
              <a:gd name="T43" fmla="*/ 119 h 256"/>
              <a:gd name="T44" fmla="*/ 188 w 256"/>
              <a:gd name="T45" fmla="*/ 137 h 256"/>
              <a:gd name="T46" fmla="*/ 148 w 256"/>
              <a:gd name="T47" fmla="*/ 173 h 256"/>
              <a:gd name="T48" fmla="*/ 140 w 256"/>
              <a:gd name="T49" fmla="*/ 176 h 256"/>
              <a:gd name="T50" fmla="*/ 132 w 256"/>
              <a:gd name="T51" fmla="*/ 155 h 256"/>
              <a:gd name="T52" fmla="*/ 149 w 256"/>
              <a:gd name="T53" fmla="*/ 140 h 256"/>
              <a:gd name="T54" fmla="*/ 64 w 256"/>
              <a:gd name="T55" fmla="*/ 128 h 256"/>
              <a:gd name="T56" fmla="*/ 149 w 256"/>
              <a:gd name="T57" fmla="*/ 116 h 256"/>
              <a:gd name="T58" fmla="*/ 60 w 256"/>
              <a:gd name="T59" fmla="*/ 24 h 256"/>
              <a:gd name="T60" fmla="*/ 24 w 256"/>
              <a:gd name="T61" fmla="*/ 24 h 256"/>
              <a:gd name="T62" fmla="*/ 12 w 256"/>
              <a:gd name="T63" fmla="*/ 72 h 256"/>
              <a:gd name="T64" fmla="*/ 0 w 256"/>
              <a:gd name="T65" fmla="*/ 60 h 256"/>
              <a:gd name="T66" fmla="*/ 12 w 256"/>
              <a:gd name="T67" fmla="*/ 0 h 256"/>
              <a:gd name="T68" fmla="*/ 72 w 256"/>
              <a:gd name="T69" fmla="*/ 12 h 256"/>
              <a:gd name="T70" fmla="*/ 12 w 256"/>
              <a:gd name="T71" fmla="*/ 160 h 256"/>
              <a:gd name="T72" fmla="*/ 0 w 256"/>
              <a:gd name="T73" fmla="*/ 108 h 256"/>
              <a:gd name="T74" fmla="*/ 24 w 256"/>
              <a:gd name="T75" fmla="*/ 108 h 256"/>
              <a:gd name="T76" fmla="*/ 12 w 256"/>
              <a:gd name="T77" fmla="*/ 160 h 256"/>
              <a:gd name="T78" fmla="*/ 24 w 256"/>
              <a:gd name="T79" fmla="*/ 196 h 256"/>
              <a:gd name="T80" fmla="*/ 60 w 256"/>
              <a:gd name="T81" fmla="*/ 232 h 256"/>
              <a:gd name="T82" fmla="*/ 60 w 256"/>
              <a:gd name="T83" fmla="*/ 256 h 256"/>
              <a:gd name="T84" fmla="*/ 0 w 256"/>
              <a:gd name="T85" fmla="*/ 244 h 256"/>
              <a:gd name="T86" fmla="*/ 12 w 256"/>
              <a:gd name="T87" fmla="*/ 184 h 256"/>
              <a:gd name="T88" fmla="*/ 148 w 256"/>
              <a:gd name="T89" fmla="*/ 232 h 256"/>
              <a:gd name="T90" fmla="*/ 148 w 256"/>
              <a:gd name="T91" fmla="*/ 256 h 256"/>
              <a:gd name="T92" fmla="*/ 96 w 256"/>
              <a:gd name="T93" fmla="*/ 244 h 2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132" y="101"/>
                </a:move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lnTo>
                  <a:pt x="132" y="101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27" name="Freeform 47">
            <a:extLst>
              <a:ext uri="{FF2B5EF4-FFF2-40B4-BE49-F238E27FC236}">
                <a16:creationId xmlns:a16="http://schemas.microsoft.com/office/drawing/2014/main" id="{DBC148C0-5151-F049-A54C-8640A81EC938}"/>
              </a:ext>
            </a:extLst>
          </p:cNvPr>
          <p:cNvSpPr>
            <a:spLocks noEditPoints="1"/>
          </p:cNvSpPr>
          <p:nvPr/>
        </p:nvSpPr>
        <p:spPr bwMode="auto">
          <a:xfrm>
            <a:off x="4060825" y="314325"/>
            <a:ext cx="420688" cy="420688"/>
          </a:xfrm>
          <a:custGeom>
            <a:avLst/>
            <a:gdLst>
              <a:gd name="T0" fmla="*/ 196 w 256"/>
              <a:gd name="T1" fmla="*/ 256 h 256"/>
              <a:gd name="T2" fmla="*/ 196 w 256"/>
              <a:gd name="T3" fmla="*/ 232 h 256"/>
              <a:gd name="T4" fmla="*/ 232 w 256"/>
              <a:gd name="T5" fmla="*/ 196 h 256"/>
              <a:gd name="T6" fmla="*/ 244 w 256"/>
              <a:gd name="T7" fmla="*/ 184 h 256"/>
              <a:gd name="T8" fmla="*/ 256 w 256"/>
              <a:gd name="T9" fmla="*/ 244 h 256"/>
              <a:gd name="T10" fmla="*/ 244 w 256"/>
              <a:gd name="T11" fmla="*/ 96 h 256"/>
              <a:gd name="T12" fmla="*/ 256 w 256"/>
              <a:gd name="T13" fmla="*/ 148 h 256"/>
              <a:gd name="T14" fmla="*/ 232 w 256"/>
              <a:gd name="T15" fmla="*/ 148 h 256"/>
              <a:gd name="T16" fmla="*/ 244 w 256"/>
              <a:gd name="T17" fmla="*/ 96 h 256"/>
              <a:gd name="T18" fmla="*/ 232 w 256"/>
              <a:gd name="T19" fmla="*/ 60 h 256"/>
              <a:gd name="T20" fmla="*/ 232 w 256"/>
              <a:gd name="T21" fmla="*/ 24 h 256"/>
              <a:gd name="T22" fmla="*/ 184 w 256"/>
              <a:gd name="T23" fmla="*/ 12 h 256"/>
              <a:gd name="T24" fmla="*/ 244 w 256"/>
              <a:gd name="T25" fmla="*/ 0 h 256"/>
              <a:gd name="T26" fmla="*/ 256 w 256"/>
              <a:gd name="T27" fmla="*/ 60 h 256"/>
              <a:gd name="T28" fmla="*/ 192 w 256"/>
              <a:gd name="T29" fmla="*/ 128 h 256"/>
              <a:gd name="T30" fmla="*/ 107 w 256"/>
              <a:gd name="T31" fmla="*/ 140 h 256"/>
              <a:gd name="T32" fmla="*/ 124 w 256"/>
              <a:gd name="T33" fmla="*/ 155 h 256"/>
              <a:gd name="T34" fmla="*/ 116 w 256"/>
              <a:gd name="T35" fmla="*/ 176 h 256"/>
              <a:gd name="T36" fmla="*/ 108 w 256"/>
              <a:gd name="T37" fmla="*/ 173 h 256"/>
              <a:gd name="T38" fmla="*/ 68 w 256"/>
              <a:gd name="T39" fmla="*/ 137 h 256"/>
              <a:gd name="T40" fmla="*/ 68 w 256"/>
              <a:gd name="T41" fmla="*/ 119 h 256"/>
              <a:gd name="T42" fmla="*/ 108 w 256"/>
              <a:gd name="T43" fmla="*/ 83 h 256"/>
              <a:gd name="T44" fmla="*/ 116 w 256"/>
              <a:gd name="T45" fmla="*/ 80 h 256"/>
              <a:gd name="T46" fmla="*/ 124 w 256"/>
              <a:gd name="T47" fmla="*/ 101 h 256"/>
              <a:gd name="T48" fmla="*/ 107 w 256"/>
              <a:gd name="T49" fmla="*/ 116 h 256"/>
              <a:gd name="T50" fmla="*/ 192 w 256"/>
              <a:gd name="T51" fmla="*/ 128 h 256"/>
              <a:gd name="T52" fmla="*/ 108 w 256"/>
              <a:gd name="T53" fmla="*/ 24 h 256"/>
              <a:gd name="T54" fmla="*/ 108 w 256"/>
              <a:gd name="T55" fmla="*/ 0 h 256"/>
              <a:gd name="T56" fmla="*/ 160 w 256"/>
              <a:gd name="T57" fmla="*/ 12 h 256"/>
              <a:gd name="T58" fmla="*/ 60 w 256"/>
              <a:gd name="T59" fmla="*/ 24 h 256"/>
              <a:gd name="T60" fmla="*/ 24 w 256"/>
              <a:gd name="T61" fmla="*/ 24 h 256"/>
              <a:gd name="T62" fmla="*/ 12 w 256"/>
              <a:gd name="T63" fmla="*/ 72 h 256"/>
              <a:gd name="T64" fmla="*/ 0 w 256"/>
              <a:gd name="T65" fmla="*/ 60 h 256"/>
              <a:gd name="T66" fmla="*/ 12 w 256"/>
              <a:gd name="T67" fmla="*/ 0 h 256"/>
              <a:gd name="T68" fmla="*/ 72 w 256"/>
              <a:gd name="T69" fmla="*/ 12 h 256"/>
              <a:gd name="T70" fmla="*/ 12 w 256"/>
              <a:gd name="T71" fmla="*/ 160 h 256"/>
              <a:gd name="T72" fmla="*/ 0 w 256"/>
              <a:gd name="T73" fmla="*/ 108 h 256"/>
              <a:gd name="T74" fmla="*/ 24 w 256"/>
              <a:gd name="T75" fmla="*/ 108 h 256"/>
              <a:gd name="T76" fmla="*/ 12 w 256"/>
              <a:gd name="T77" fmla="*/ 160 h 256"/>
              <a:gd name="T78" fmla="*/ 24 w 256"/>
              <a:gd name="T79" fmla="*/ 196 h 256"/>
              <a:gd name="T80" fmla="*/ 60 w 256"/>
              <a:gd name="T81" fmla="*/ 232 h 256"/>
              <a:gd name="T82" fmla="*/ 60 w 256"/>
              <a:gd name="T83" fmla="*/ 256 h 256"/>
              <a:gd name="T84" fmla="*/ 0 w 256"/>
              <a:gd name="T85" fmla="*/ 244 h 256"/>
              <a:gd name="T86" fmla="*/ 12 w 256"/>
              <a:gd name="T87" fmla="*/ 184 h 256"/>
              <a:gd name="T88" fmla="*/ 148 w 256"/>
              <a:gd name="T89" fmla="*/ 232 h 256"/>
              <a:gd name="T90" fmla="*/ 148 w 256"/>
              <a:gd name="T91" fmla="*/ 256 h 256"/>
              <a:gd name="T92" fmla="*/ 96 w 256"/>
              <a:gd name="T93" fmla="*/ 244 h 2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92" y="128"/>
                </a:moveTo>
                <a:cubicBezTo>
                  <a:pt x="192" y="135"/>
                  <a:pt x="187" y="140"/>
                  <a:pt x="180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28" name="Freeform 48">
            <a:extLst>
              <a:ext uri="{FF2B5EF4-FFF2-40B4-BE49-F238E27FC236}">
                <a16:creationId xmlns:a16="http://schemas.microsoft.com/office/drawing/2014/main" id="{FFD9CFB7-0E0D-DA43-AB40-C562D214E3FF}"/>
              </a:ext>
            </a:extLst>
          </p:cNvPr>
          <p:cNvSpPr>
            <a:spLocks noEditPoints="1"/>
          </p:cNvSpPr>
          <p:nvPr/>
        </p:nvSpPr>
        <p:spPr bwMode="auto">
          <a:xfrm>
            <a:off x="3324225" y="314325"/>
            <a:ext cx="420688" cy="420688"/>
          </a:xfrm>
          <a:custGeom>
            <a:avLst/>
            <a:gdLst>
              <a:gd name="T0" fmla="*/ 196 w 256"/>
              <a:gd name="T1" fmla="*/ 256 h 256"/>
              <a:gd name="T2" fmla="*/ 196 w 256"/>
              <a:gd name="T3" fmla="*/ 232 h 256"/>
              <a:gd name="T4" fmla="*/ 232 w 256"/>
              <a:gd name="T5" fmla="*/ 196 h 256"/>
              <a:gd name="T6" fmla="*/ 244 w 256"/>
              <a:gd name="T7" fmla="*/ 184 h 256"/>
              <a:gd name="T8" fmla="*/ 256 w 256"/>
              <a:gd name="T9" fmla="*/ 244 h 256"/>
              <a:gd name="T10" fmla="*/ 244 w 256"/>
              <a:gd name="T11" fmla="*/ 96 h 256"/>
              <a:gd name="T12" fmla="*/ 256 w 256"/>
              <a:gd name="T13" fmla="*/ 148 h 256"/>
              <a:gd name="T14" fmla="*/ 232 w 256"/>
              <a:gd name="T15" fmla="*/ 148 h 256"/>
              <a:gd name="T16" fmla="*/ 244 w 256"/>
              <a:gd name="T17" fmla="*/ 96 h 256"/>
              <a:gd name="T18" fmla="*/ 232 w 256"/>
              <a:gd name="T19" fmla="*/ 60 h 256"/>
              <a:gd name="T20" fmla="*/ 232 w 256"/>
              <a:gd name="T21" fmla="*/ 24 h 256"/>
              <a:gd name="T22" fmla="*/ 184 w 256"/>
              <a:gd name="T23" fmla="*/ 12 h 256"/>
              <a:gd name="T24" fmla="*/ 244 w 256"/>
              <a:gd name="T25" fmla="*/ 0 h 256"/>
              <a:gd name="T26" fmla="*/ 256 w 256"/>
              <a:gd name="T27" fmla="*/ 60 h 256"/>
              <a:gd name="T28" fmla="*/ 164 w 256"/>
              <a:gd name="T29" fmla="*/ 128 h 256"/>
              <a:gd name="T30" fmla="*/ 155 w 256"/>
              <a:gd name="T31" fmla="*/ 124 h 256"/>
              <a:gd name="T32" fmla="*/ 140 w 256"/>
              <a:gd name="T33" fmla="*/ 180 h 256"/>
              <a:gd name="T34" fmla="*/ 116 w 256"/>
              <a:gd name="T35" fmla="*/ 180 h 256"/>
              <a:gd name="T36" fmla="*/ 101 w 256"/>
              <a:gd name="T37" fmla="*/ 124 h 256"/>
              <a:gd name="T38" fmla="*/ 92 w 256"/>
              <a:gd name="T39" fmla="*/ 128 h 256"/>
              <a:gd name="T40" fmla="*/ 83 w 256"/>
              <a:gd name="T41" fmla="*/ 108 h 256"/>
              <a:gd name="T42" fmla="*/ 119 w 256"/>
              <a:gd name="T43" fmla="*/ 68 h 256"/>
              <a:gd name="T44" fmla="*/ 128 w 256"/>
              <a:gd name="T45" fmla="*/ 64 h 256"/>
              <a:gd name="T46" fmla="*/ 137 w 256"/>
              <a:gd name="T47" fmla="*/ 68 h 256"/>
              <a:gd name="T48" fmla="*/ 173 w 256"/>
              <a:gd name="T49" fmla="*/ 108 h 256"/>
              <a:gd name="T50" fmla="*/ 164 w 256"/>
              <a:gd name="T51" fmla="*/ 128 h 256"/>
              <a:gd name="T52" fmla="*/ 108 w 256"/>
              <a:gd name="T53" fmla="*/ 24 h 256"/>
              <a:gd name="T54" fmla="*/ 108 w 256"/>
              <a:gd name="T55" fmla="*/ 0 h 256"/>
              <a:gd name="T56" fmla="*/ 160 w 256"/>
              <a:gd name="T57" fmla="*/ 12 h 256"/>
              <a:gd name="T58" fmla="*/ 60 w 256"/>
              <a:gd name="T59" fmla="*/ 256 h 256"/>
              <a:gd name="T60" fmla="*/ 0 w 256"/>
              <a:gd name="T61" fmla="*/ 244 h 256"/>
              <a:gd name="T62" fmla="*/ 12 w 256"/>
              <a:gd name="T63" fmla="*/ 184 h 256"/>
              <a:gd name="T64" fmla="*/ 24 w 256"/>
              <a:gd name="T65" fmla="*/ 232 h 256"/>
              <a:gd name="T66" fmla="*/ 72 w 256"/>
              <a:gd name="T67" fmla="*/ 244 h 256"/>
              <a:gd name="T68" fmla="*/ 24 w 256"/>
              <a:gd name="T69" fmla="*/ 108 h 256"/>
              <a:gd name="T70" fmla="*/ 12 w 256"/>
              <a:gd name="T71" fmla="*/ 160 h 256"/>
              <a:gd name="T72" fmla="*/ 0 w 256"/>
              <a:gd name="T73" fmla="*/ 108 h 256"/>
              <a:gd name="T74" fmla="*/ 24 w 256"/>
              <a:gd name="T75" fmla="*/ 108 h 256"/>
              <a:gd name="T76" fmla="*/ 60 w 256"/>
              <a:gd name="T77" fmla="*/ 24 h 256"/>
              <a:gd name="T78" fmla="*/ 24 w 256"/>
              <a:gd name="T79" fmla="*/ 60 h 256"/>
              <a:gd name="T80" fmla="*/ 0 w 256"/>
              <a:gd name="T81" fmla="*/ 60 h 256"/>
              <a:gd name="T82" fmla="*/ 0 w 256"/>
              <a:gd name="T83" fmla="*/ 12 h 256"/>
              <a:gd name="T84" fmla="*/ 60 w 256"/>
              <a:gd name="T85" fmla="*/ 0 h 256"/>
              <a:gd name="T86" fmla="*/ 60 w 256"/>
              <a:gd name="T87" fmla="*/ 24 h 256"/>
              <a:gd name="T88" fmla="*/ 148 w 256"/>
              <a:gd name="T89" fmla="*/ 232 h 256"/>
              <a:gd name="T90" fmla="*/ 148 w 256"/>
              <a:gd name="T91" fmla="*/ 256 h 256"/>
              <a:gd name="T92" fmla="*/ 96 w 256"/>
              <a:gd name="T93" fmla="*/ 244 h 2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29" name="Freeform 49">
            <a:extLst>
              <a:ext uri="{FF2B5EF4-FFF2-40B4-BE49-F238E27FC236}">
                <a16:creationId xmlns:a16="http://schemas.microsoft.com/office/drawing/2014/main" id="{3B363187-6DAB-C049-ADC5-B73143ABCA43}"/>
              </a:ext>
            </a:extLst>
          </p:cNvPr>
          <p:cNvSpPr>
            <a:spLocks noEditPoints="1"/>
          </p:cNvSpPr>
          <p:nvPr/>
        </p:nvSpPr>
        <p:spPr bwMode="auto">
          <a:xfrm>
            <a:off x="2587625" y="314325"/>
            <a:ext cx="420688" cy="420688"/>
          </a:xfrm>
          <a:custGeom>
            <a:avLst/>
            <a:gdLst>
              <a:gd name="T0" fmla="*/ 196 w 256"/>
              <a:gd name="T1" fmla="*/ 256 h 256"/>
              <a:gd name="T2" fmla="*/ 196 w 256"/>
              <a:gd name="T3" fmla="*/ 232 h 256"/>
              <a:gd name="T4" fmla="*/ 232 w 256"/>
              <a:gd name="T5" fmla="*/ 196 h 256"/>
              <a:gd name="T6" fmla="*/ 244 w 256"/>
              <a:gd name="T7" fmla="*/ 184 h 256"/>
              <a:gd name="T8" fmla="*/ 256 w 256"/>
              <a:gd name="T9" fmla="*/ 244 h 256"/>
              <a:gd name="T10" fmla="*/ 244 w 256"/>
              <a:gd name="T11" fmla="*/ 96 h 256"/>
              <a:gd name="T12" fmla="*/ 256 w 256"/>
              <a:gd name="T13" fmla="*/ 148 h 256"/>
              <a:gd name="T14" fmla="*/ 232 w 256"/>
              <a:gd name="T15" fmla="*/ 148 h 256"/>
              <a:gd name="T16" fmla="*/ 244 w 256"/>
              <a:gd name="T17" fmla="*/ 96 h 256"/>
              <a:gd name="T18" fmla="*/ 232 w 256"/>
              <a:gd name="T19" fmla="*/ 60 h 256"/>
              <a:gd name="T20" fmla="*/ 232 w 256"/>
              <a:gd name="T21" fmla="*/ 24 h 256"/>
              <a:gd name="T22" fmla="*/ 184 w 256"/>
              <a:gd name="T23" fmla="*/ 12 h 256"/>
              <a:gd name="T24" fmla="*/ 244 w 256"/>
              <a:gd name="T25" fmla="*/ 0 h 256"/>
              <a:gd name="T26" fmla="*/ 256 w 256"/>
              <a:gd name="T27" fmla="*/ 60 h 256"/>
              <a:gd name="T28" fmla="*/ 173 w 256"/>
              <a:gd name="T29" fmla="*/ 148 h 256"/>
              <a:gd name="T30" fmla="*/ 137 w 256"/>
              <a:gd name="T31" fmla="*/ 188 h 256"/>
              <a:gd name="T32" fmla="*/ 119 w 256"/>
              <a:gd name="T33" fmla="*/ 188 h 256"/>
              <a:gd name="T34" fmla="*/ 83 w 256"/>
              <a:gd name="T35" fmla="*/ 148 h 256"/>
              <a:gd name="T36" fmla="*/ 80 w 256"/>
              <a:gd name="T37" fmla="*/ 140 h 256"/>
              <a:gd name="T38" fmla="*/ 101 w 256"/>
              <a:gd name="T39" fmla="*/ 132 h 256"/>
              <a:gd name="T40" fmla="*/ 116 w 256"/>
              <a:gd name="T41" fmla="*/ 149 h 256"/>
              <a:gd name="T42" fmla="*/ 128 w 256"/>
              <a:gd name="T43" fmla="*/ 64 h 256"/>
              <a:gd name="T44" fmla="*/ 140 w 256"/>
              <a:gd name="T45" fmla="*/ 149 h 256"/>
              <a:gd name="T46" fmla="*/ 155 w 256"/>
              <a:gd name="T47" fmla="*/ 132 h 256"/>
              <a:gd name="T48" fmla="*/ 176 w 256"/>
              <a:gd name="T49" fmla="*/ 140 h 256"/>
              <a:gd name="T50" fmla="*/ 148 w 256"/>
              <a:gd name="T51" fmla="*/ 24 h 256"/>
              <a:gd name="T52" fmla="*/ 96 w 256"/>
              <a:gd name="T53" fmla="*/ 12 h 256"/>
              <a:gd name="T54" fmla="*/ 148 w 256"/>
              <a:gd name="T55" fmla="*/ 0 h 256"/>
              <a:gd name="T56" fmla="*/ 148 w 256"/>
              <a:gd name="T57" fmla="*/ 24 h 256"/>
              <a:gd name="T58" fmla="*/ 12 w 256"/>
              <a:gd name="T59" fmla="*/ 256 h 256"/>
              <a:gd name="T60" fmla="*/ 0 w 256"/>
              <a:gd name="T61" fmla="*/ 196 h 256"/>
              <a:gd name="T62" fmla="*/ 24 w 256"/>
              <a:gd name="T63" fmla="*/ 196 h 256"/>
              <a:gd name="T64" fmla="*/ 60 w 256"/>
              <a:gd name="T65" fmla="*/ 232 h 256"/>
              <a:gd name="T66" fmla="*/ 60 w 256"/>
              <a:gd name="T67" fmla="*/ 256 h 256"/>
              <a:gd name="T68" fmla="*/ 24 w 256"/>
              <a:gd name="T69" fmla="*/ 148 h 256"/>
              <a:gd name="T70" fmla="*/ 0 w 256"/>
              <a:gd name="T71" fmla="*/ 148 h 256"/>
              <a:gd name="T72" fmla="*/ 12 w 256"/>
              <a:gd name="T73" fmla="*/ 96 h 256"/>
              <a:gd name="T74" fmla="*/ 60 w 256"/>
              <a:gd name="T75" fmla="*/ 24 h 256"/>
              <a:gd name="T76" fmla="*/ 24 w 256"/>
              <a:gd name="T77" fmla="*/ 24 h 256"/>
              <a:gd name="T78" fmla="*/ 12 w 256"/>
              <a:gd name="T79" fmla="*/ 72 h 256"/>
              <a:gd name="T80" fmla="*/ 0 w 256"/>
              <a:gd name="T81" fmla="*/ 60 h 256"/>
              <a:gd name="T82" fmla="*/ 12 w 256"/>
              <a:gd name="T83" fmla="*/ 0 h 256"/>
              <a:gd name="T84" fmla="*/ 72 w 256"/>
              <a:gd name="T85" fmla="*/ 12 h 256"/>
              <a:gd name="T86" fmla="*/ 108 w 256"/>
              <a:gd name="T87" fmla="*/ 232 h 256"/>
              <a:gd name="T88" fmla="*/ 160 w 256"/>
              <a:gd name="T89" fmla="*/ 244 h 256"/>
              <a:gd name="T90" fmla="*/ 108 w 256"/>
              <a:gd name="T91" fmla="*/ 256 h 256"/>
              <a:gd name="T92" fmla="*/ 108 w 256"/>
              <a:gd name="T93" fmla="*/ 232 h 2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30" name="Freeform 50">
            <a:extLst>
              <a:ext uri="{FF2B5EF4-FFF2-40B4-BE49-F238E27FC236}">
                <a16:creationId xmlns:a16="http://schemas.microsoft.com/office/drawing/2014/main" id="{68752DBD-6248-C944-93AD-F1DE27670DAB}"/>
              </a:ext>
            </a:extLst>
          </p:cNvPr>
          <p:cNvSpPr>
            <a:spLocks noEditPoints="1"/>
          </p:cNvSpPr>
          <p:nvPr/>
        </p:nvSpPr>
        <p:spPr bwMode="auto">
          <a:xfrm>
            <a:off x="1852613" y="314325"/>
            <a:ext cx="420687" cy="420688"/>
          </a:xfrm>
          <a:custGeom>
            <a:avLst/>
            <a:gdLst>
              <a:gd name="T0" fmla="*/ 196 w 256"/>
              <a:gd name="T1" fmla="*/ 256 h 256"/>
              <a:gd name="T2" fmla="*/ 196 w 256"/>
              <a:gd name="T3" fmla="*/ 232 h 256"/>
              <a:gd name="T4" fmla="*/ 232 w 256"/>
              <a:gd name="T5" fmla="*/ 196 h 256"/>
              <a:gd name="T6" fmla="*/ 244 w 256"/>
              <a:gd name="T7" fmla="*/ 184 h 256"/>
              <a:gd name="T8" fmla="*/ 256 w 256"/>
              <a:gd name="T9" fmla="*/ 244 h 256"/>
              <a:gd name="T10" fmla="*/ 244 w 256"/>
              <a:gd name="T11" fmla="*/ 96 h 256"/>
              <a:gd name="T12" fmla="*/ 256 w 256"/>
              <a:gd name="T13" fmla="*/ 148 h 256"/>
              <a:gd name="T14" fmla="*/ 232 w 256"/>
              <a:gd name="T15" fmla="*/ 148 h 256"/>
              <a:gd name="T16" fmla="*/ 244 w 256"/>
              <a:gd name="T17" fmla="*/ 96 h 256"/>
              <a:gd name="T18" fmla="*/ 232 w 256"/>
              <a:gd name="T19" fmla="*/ 60 h 256"/>
              <a:gd name="T20" fmla="*/ 232 w 256"/>
              <a:gd name="T21" fmla="*/ 24 h 256"/>
              <a:gd name="T22" fmla="*/ 184 w 256"/>
              <a:gd name="T23" fmla="*/ 12 h 256"/>
              <a:gd name="T24" fmla="*/ 244 w 256"/>
              <a:gd name="T25" fmla="*/ 0 h 256"/>
              <a:gd name="T26" fmla="*/ 256 w 256"/>
              <a:gd name="T27" fmla="*/ 60 h 256"/>
              <a:gd name="T28" fmla="*/ 148 w 256"/>
              <a:gd name="T29" fmla="*/ 256 h 256"/>
              <a:gd name="T30" fmla="*/ 96 w 256"/>
              <a:gd name="T31" fmla="*/ 244 h 256"/>
              <a:gd name="T32" fmla="*/ 148 w 256"/>
              <a:gd name="T33" fmla="*/ 232 h 256"/>
              <a:gd name="T34" fmla="*/ 148 w 256"/>
              <a:gd name="T35" fmla="*/ 256 h 256"/>
              <a:gd name="T36" fmla="*/ 108 w 256"/>
              <a:gd name="T37" fmla="*/ 24 h 256"/>
              <a:gd name="T38" fmla="*/ 108 w 256"/>
              <a:gd name="T39" fmla="*/ 0 h 256"/>
              <a:gd name="T40" fmla="*/ 160 w 256"/>
              <a:gd name="T41" fmla="*/ 12 h 256"/>
              <a:gd name="T42" fmla="*/ 60 w 256"/>
              <a:gd name="T43" fmla="*/ 256 h 256"/>
              <a:gd name="T44" fmla="*/ 0 w 256"/>
              <a:gd name="T45" fmla="*/ 244 h 256"/>
              <a:gd name="T46" fmla="*/ 12 w 256"/>
              <a:gd name="T47" fmla="*/ 184 h 256"/>
              <a:gd name="T48" fmla="*/ 24 w 256"/>
              <a:gd name="T49" fmla="*/ 232 h 256"/>
              <a:gd name="T50" fmla="*/ 72 w 256"/>
              <a:gd name="T51" fmla="*/ 244 h 256"/>
              <a:gd name="T52" fmla="*/ 24 w 256"/>
              <a:gd name="T53" fmla="*/ 108 h 256"/>
              <a:gd name="T54" fmla="*/ 12 w 256"/>
              <a:gd name="T55" fmla="*/ 160 h 256"/>
              <a:gd name="T56" fmla="*/ 0 w 256"/>
              <a:gd name="T57" fmla="*/ 108 h 256"/>
              <a:gd name="T58" fmla="*/ 24 w 256"/>
              <a:gd name="T59" fmla="*/ 108 h 256"/>
              <a:gd name="T60" fmla="*/ 60 w 256"/>
              <a:gd name="T61" fmla="*/ 24 h 256"/>
              <a:gd name="T62" fmla="*/ 24 w 256"/>
              <a:gd name="T63" fmla="*/ 60 h 256"/>
              <a:gd name="T64" fmla="*/ 0 w 256"/>
              <a:gd name="T65" fmla="*/ 60 h 256"/>
              <a:gd name="T66" fmla="*/ 0 w 256"/>
              <a:gd name="T67" fmla="*/ 12 h 256"/>
              <a:gd name="T68" fmla="*/ 60 w 256"/>
              <a:gd name="T69" fmla="*/ 0 h 256"/>
              <a:gd name="T70" fmla="*/ 60 w 256"/>
              <a:gd name="T71" fmla="*/ 24 h 25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56"/>
                </a:move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31" name="Freeform 51">
            <a:extLst>
              <a:ext uri="{FF2B5EF4-FFF2-40B4-BE49-F238E27FC236}">
                <a16:creationId xmlns:a16="http://schemas.microsoft.com/office/drawing/2014/main" id="{BD7D4B3D-5A4F-704B-B9DC-DDDD72C9E1CC}"/>
              </a:ext>
            </a:extLst>
          </p:cNvPr>
          <p:cNvSpPr>
            <a:spLocks noEditPoints="1"/>
          </p:cNvSpPr>
          <p:nvPr/>
        </p:nvSpPr>
        <p:spPr bwMode="auto">
          <a:xfrm>
            <a:off x="1116013" y="320675"/>
            <a:ext cx="420687" cy="407988"/>
          </a:xfrm>
          <a:custGeom>
            <a:avLst/>
            <a:gdLst>
              <a:gd name="T0" fmla="*/ 256 w 256"/>
              <a:gd name="T1" fmla="*/ 236 h 248"/>
              <a:gd name="T2" fmla="*/ 244 w 256"/>
              <a:gd name="T3" fmla="*/ 248 h 248"/>
              <a:gd name="T4" fmla="*/ 12 w 256"/>
              <a:gd name="T5" fmla="*/ 248 h 248"/>
              <a:gd name="T6" fmla="*/ 0 w 256"/>
              <a:gd name="T7" fmla="*/ 236 h 248"/>
              <a:gd name="T8" fmla="*/ 0 w 256"/>
              <a:gd name="T9" fmla="*/ 12 h 248"/>
              <a:gd name="T10" fmla="*/ 12 w 256"/>
              <a:gd name="T11" fmla="*/ 0 h 248"/>
              <a:gd name="T12" fmla="*/ 24 w 256"/>
              <a:gd name="T13" fmla="*/ 0 h 248"/>
              <a:gd name="T14" fmla="*/ 36 w 256"/>
              <a:gd name="T15" fmla="*/ 0 h 248"/>
              <a:gd name="T16" fmla="*/ 48 w 256"/>
              <a:gd name="T17" fmla="*/ 0 h 248"/>
              <a:gd name="T18" fmla="*/ 48 w 256"/>
              <a:gd name="T19" fmla="*/ 12 h 248"/>
              <a:gd name="T20" fmla="*/ 48 w 256"/>
              <a:gd name="T21" fmla="*/ 16 h 248"/>
              <a:gd name="T22" fmla="*/ 48 w 256"/>
              <a:gd name="T23" fmla="*/ 60 h 248"/>
              <a:gd name="T24" fmla="*/ 48 w 256"/>
              <a:gd name="T25" fmla="*/ 72 h 248"/>
              <a:gd name="T26" fmla="*/ 48 w 256"/>
              <a:gd name="T27" fmla="*/ 96 h 248"/>
              <a:gd name="T28" fmla="*/ 71 w 256"/>
              <a:gd name="T29" fmla="*/ 120 h 248"/>
              <a:gd name="T30" fmla="*/ 177 w 256"/>
              <a:gd name="T31" fmla="*/ 120 h 248"/>
              <a:gd name="T32" fmla="*/ 200 w 256"/>
              <a:gd name="T33" fmla="*/ 96 h 248"/>
              <a:gd name="T34" fmla="*/ 200 w 256"/>
              <a:gd name="T35" fmla="*/ 72 h 248"/>
              <a:gd name="T36" fmla="*/ 200 w 256"/>
              <a:gd name="T37" fmla="*/ 60 h 248"/>
              <a:gd name="T38" fmla="*/ 200 w 256"/>
              <a:gd name="T39" fmla="*/ 24 h 248"/>
              <a:gd name="T40" fmla="*/ 200 w 256"/>
              <a:gd name="T41" fmla="*/ 16 h 248"/>
              <a:gd name="T42" fmla="*/ 200 w 256"/>
              <a:gd name="T43" fmla="*/ 12 h 248"/>
              <a:gd name="T44" fmla="*/ 200 w 256"/>
              <a:gd name="T45" fmla="*/ 0 h 248"/>
              <a:gd name="T46" fmla="*/ 204 w 256"/>
              <a:gd name="T47" fmla="*/ 0 h 248"/>
              <a:gd name="T48" fmla="*/ 208 w 256"/>
              <a:gd name="T49" fmla="*/ 0 h 248"/>
              <a:gd name="T50" fmla="*/ 216 w 256"/>
              <a:gd name="T51" fmla="*/ 4 h 248"/>
              <a:gd name="T52" fmla="*/ 252 w 256"/>
              <a:gd name="T53" fmla="*/ 40 h 248"/>
              <a:gd name="T54" fmla="*/ 256 w 256"/>
              <a:gd name="T55" fmla="*/ 48 h 248"/>
              <a:gd name="T56" fmla="*/ 256 w 256"/>
              <a:gd name="T57" fmla="*/ 236 h 248"/>
              <a:gd name="T58" fmla="*/ 188 w 256"/>
              <a:gd name="T59" fmla="*/ 96 h 248"/>
              <a:gd name="T60" fmla="*/ 176 w 256"/>
              <a:gd name="T61" fmla="*/ 108 h 248"/>
              <a:gd name="T62" fmla="*/ 160 w 256"/>
              <a:gd name="T63" fmla="*/ 108 h 248"/>
              <a:gd name="T64" fmla="*/ 160 w 256"/>
              <a:gd name="T65" fmla="*/ 108 h 248"/>
              <a:gd name="T66" fmla="*/ 88 w 256"/>
              <a:gd name="T67" fmla="*/ 108 h 248"/>
              <a:gd name="T68" fmla="*/ 88 w 256"/>
              <a:gd name="T69" fmla="*/ 108 h 248"/>
              <a:gd name="T70" fmla="*/ 72 w 256"/>
              <a:gd name="T71" fmla="*/ 108 h 248"/>
              <a:gd name="T72" fmla="*/ 60 w 256"/>
              <a:gd name="T73" fmla="*/ 96 h 248"/>
              <a:gd name="T74" fmla="*/ 60 w 256"/>
              <a:gd name="T75" fmla="*/ 72 h 248"/>
              <a:gd name="T76" fmla="*/ 60 w 256"/>
              <a:gd name="T77" fmla="*/ 0 h 248"/>
              <a:gd name="T78" fmla="*/ 188 w 256"/>
              <a:gd name="T79" fmla="*/ 0 h 248"/>
              <a:gd name="T80" fmla="*/ 188 w 256"/>
              <a:gd name="T81" fmla="*/ 72 h 248"/>
              <a:gd name="T82" fmla="*/ 188 w 256"/>
              <a:gd name="T83" fmla="*/ 96 h 248"/>
              <a:gd name="T84" fmla="*/ 164 w 256"/>
              <a:gd name="T85" fmla="*/ 16 h 248"/>
              <a:gd name="T86" fmla="*/ 128 w 256"/>
              <a:gd name="T87" fmla="*/ 16 h 248"/>
              <a:gd name="T88" fmla="*/ 128 w 256"/>
              <a:gd name="T89" fmla="*/ 92 h 248"/>
              <a:gd name="T90" fmla="*/ 164 w 256"/>
              <a:gd name="T91" fmla="*/ 92 h 248"/>
              <a:gd name="T92" fmla="*/ 164 w 256"/>
              <a:gd name="T93" fmla="*/ 16 h 248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9"/>
                  <a:pt x="58" y="120"/>
                  <a:pt x="71" y="120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90" y="120"/>
                  <a:pt x="200" y="109"/>
                  <a:pt x="200" y="96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00" y="60"/>
                  <a:pt x="200" y="60"/>
                  <a:pt x="200" y="60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00" y="12"/>
                  <a:pt x="200" y="12"/>
                  <a:pt x="200" y="12"/>
                </a:cubicBezTo>
                <a:cubicBezTo>
                  <a:pt x="200" y="0"/>
                  <a:pt x="200" y="0"/>
                  <a:pt x="200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1" y="0"/>
                  <a:pt x="214" y="1"/>
                  <a:pt x="216" y="4"/>
                </a:cubicBezTo>
                <a:cubicBezTo>
                  <a:pt x="252" y="40"/>
                  <a:pt x="252" y="40"/>
                  <a:pt x="252" y="40"/>
                </a:cubicBezTo>
                <a:cubicBezTo>
                  <a:pt x="255" y="42"/>
                  <a:pt x="256" y="45"/>
                  <a:pt x="256" y="48"/>
                </a:cubicBezTo>
                <a:lnTo>
                  <a:pt x="256" y="236"/>
                </a:lnTo>
                <a:close/>
                <a:moveTo>
                  <a:pt x="188" y="96"/>
                </a:moveTo>
                <a:cubicBezTo>
                  <a:pt x="188" y="103"/>
                  <a:pt x="183" y="108"/>
                  <a:pt x="176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65" y="108"/>
                  <a:pt x="60" y="103"/>
                  <a:pt x="60" y="96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0"/>
                  <a:pt x="60" y="0"/>
                  <a:pt x="60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88" y="72"/>
                  <a:pt x="188" y="72"/>
                  <a:pt x="188" y="72"/>
                </a:cubicBezTo>
                <a:lnTo>
                  <a:pt x="188" y="96"/>
                </a:lnTo>
                <a:close/>
                <a:moveTo>
                  <a:pt x="164" y="16"/>
                </a:moveTo>
                <a:cubicBezTo>
                  <a:pt x="128" y="16"/>
                  <a:pt x="128" y="16"/>
                  <a:pt x="128" y="16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64" y="92"/>
                  <a:pt x="164" y="92"/>
                  <a:pt x="164" y="92"/>
                </a:cubicBezTo>
                <a:lnTo>
                  <a:pt x="164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32" name="Freeform 52">
            <a:extLst>
              <a:ext uri="{FF2B5EF4-FFF2-40B4-BE49-F238E27FC236}">
                <a16:creationId xmlns:a16="http://schemas.microsoft.com/office/drawing/2014/main" id="{A9C7FD9E-DD64-F241-9A13-A111F0E45E28}"/>
              </a:ext>
            </a:extLst>
          </p:cNvPr>
          <p:cNvSpPr>
            <a:spLocks noEditPoints="1"/>
          </p:cNvSpPr>
          <p:nvPr/>
        </p:nvSpPr>
        <p:spPr bwMode="auto">
          <a:xfrm>
            <a:off x="379413" y="373063"/>
            <a:ext cx="420687" cy="303212"/>
          </a:xfrm>
          <a:custGeom>
            <a:avLst/>
            <a:gdLst>
              <a:gd name="T0" fmla="*/ 244 w 256"/>
              <a:gd name="T1" fmla="*/ 184 h 184"/>
              <a:gd name="T2" fmla="*/ 232 w 256"/>
              <a:gd name="T3" fmla="*/ 184 h 184"/>
              <a:gd name="T4" fmla="*/ 229 w 256"/>
              <a:gd name="T5" fmla="*/ 184 h 184"/>
              <a:gd name="T6" fmla="*/ 211 w 256"/>
              <a:gd name="T7" fmla="*/ 184 h 184"/>
              <a:gd name="T8" fmla="*/ 191 w 256"/>
              <a:gd name="T9" fmla="*/ 136 h 184"/>
              <a:gd name="T10" fmla="*/ 191 w 256"/>
              <a:gd name="T11" fmla="*/ 136 h 184"/>
              <a:gd name="T12" fmla="*/ 180 w 256"/>
              <a:gd name="T13" fmla="*/ 128 h 184"/>
              <a:gd name="T14" fmla="*/ 76 w 256"/>
              <a:gd name="T15" fmla="*/ 128 h 184"/>
              <a:gd name="T16" fmla="*/ 65 w 256"/>
              <a:gd name="T17" fmla="*/ 136 h 184"/>
              <a:gd name="T18" fmla="*/ 65 w 256"/>
              <a:gd name="T19" fmla="*/ 136 h 184"/>
              <a:gd name="T20" fmla="*/ 45 w 256"/>
              <a:gd name="T21" fmla="*/ 184 h 184"/>
              <a:gd name="T22" fmla="*/ 27 w 256"/>
              <a:gd name="T23" fmla="*/ 184 h 184"/>
              <a:gd name="T24" fmla="*/ 24 w 256"/>
              <a:gd name="T25" fmla="*/ 184 h 184"/>
              <a:gd name="T26" fmla="*/ 12 w 256"/>
              <a:gd name="T27" fmla="*/ 184 h 184"/>
              <a:gd name="T28" fmla="*/ 0 w 256"/>
              <a:gd name="T29" fmla="*/ 172 h 184"/>
              <a:gd name="T30" fmla="*/ 0 w 256"/>
              <a:gd name="T31" fmla="*/ 12 h 184"/>
              <a:gd name="T32" fmla="*/ 12 w 256"/>
              <a:gd name="T33" fmla="*/ 0 h 184"/>
              <a:gd name="T34" fmla="*/ 244 w 256"/>
              <a:gd name="T35" fmla="*/ 0 h 184"/>
              <a:gd name="T36" fmla="*/ 256 w 256"/>
              <a:gd name="T37" fmla="*/ 12 h 184"/>
              <a:gd name="T38" fmla="*/ 256 w 256"/>
              <a:gd name="T39" fmla="*/ 172 h 184"/>
              <a:gd name="T40" fmla="*/ 244 w 256"/>
              <a:gd name="T41" fmla="*/ 184 h 184"/>
              <a:gd name="T42" fmla="*/ 64 w 256"/>
              <a:gd name="T43" fmla="*/ 60 h 184"/>
              <a:gd name="T44" fmla="*/ 48 w 256"/>
              <a:gd name="T45" fmla="*/ 76 h 184"/>
              <a:gd name="T46" fmla="*/ 64 w 256"/>
              <a:gd name="T47" fmla="*/ 92 h 184"/>
              <a:gd name="T48" fmla="*/ 80 w 256"/>
              <a:gd name="T49" fmla="*/ 76 h 184"/>
              <a:gd name="T50" fmla="*/ 64 w 256"/>
              <a:gd name="T51" fmla="*/ 60 h 184"/>
              <a:gd name="T52" fmla="*/ 160 w 256"/>
              <a:gd name="T53" fmla="*/ 60 h 184"/>
              <a:gd name="T54" fmla="*/ 96 w 256"/>
              <a:gd name="T55" fmla="*/ 60 h 184"/>
              <a:gd name="T56" fmla="*/ 96 w 256"/>
              <a:gd name="T57" fmla="*/ 92 h 184"/>
              <a:gd name="T58" fmla="*/ 160 w 256"/>
              <a:gd name="T59" fmla="*/ 92 h 184"/>
              <a:gd name="T60" fmla="*/ 160 w 256"/>
              <a:gd name="T61" fmla="*/ 60 h 184"/>
              <a:gd name="T62" fmla="*/ 192 w 256"/>
              <a:gd name="T63" fmla="*/ 60 h 184"/>
              <a:gd name="T64" fmla="*/ 176 w 256"/>
              <a:gd name="T65" fmla="*/ 76 h 184"/>
              <a:gd name="T66" fmla="*/ 192 w 256"/>
              <a:gd name="T67" fmla="*/ 92 h 184"/>
              <a:gd name="T68" fmla="*/ 208 w 256"/>
              <a:gd name="T69" fmla="*/ 76 h 184"/>
              <a:gd name="T70" fmla="*/ 192 w 256"/>
              <a:gd name="T71" fmla="*/ 60 h 184"/>
              <a:gd name="T72" fmla="*/ 73 w 256"/>
              <a:gd name="T73" fmla="*/ 148 h 184"/>
              <a:gd name="T74" fmla="*/ 84 w 256"/>
              <a:gd name="T75" fmla="*/ 140 h 184"/>
              <a:gd name="T76" fmla="*/ 172 w 256"/>
              <a:gd name="T77" fmla="*/ 140 h 184"/>
              <a:gd name="T78" fmla="*/ 183 w 256"/>
              <a:gd name="T79" fmla="*/ 148 h 184"/>
              <a:gd name="T80" fmla="*/ 183 w 256"/>
              <a:gd name="T81" fmla="*/ 148 h 184"/>
              <a:gd name="T82" fmla="*/ 195 w 256"/>
              <a:gd name="T83" fmla="*/ 184 h 184"/>
              <a:gd name="T84" fmla="*/ 172 w 256"/>
              <a:gd name="T85" fmla="*/ 184 h 184"/>
              <a:gd name="T86" fmla="*/ 170 w 256"/>
              <a:gd name="T87" fmla="*/ 184 h 184"/>
              <a:gd name="T88" fmla="*/ 85 w 256"/>
              <a:gd name="T89" fmla="*/ 184 h 184"/>
              <a:gd name="T90" fmla="*/ 84 w 256"/>
              <a:gd name="T91" fmla="*/ 184 h 184"/>
              <a:gd name="T92" fmla="*/ 60 w 256"/>
              <a:gd name="T93" fmla="*/ 184 h 184"/>
              <a:gd name="T94" fmla="*/ 73 w 256"/>
              <a:gd name="T95" fmla="*/ 148 h 18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184">
                <a:moveTo>
                  <a:pt x="244" y="184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29" y="184"/>
                  <a:pt x="229" y="184"/>
                  <a:pt x="229" y="184"/>
                </a:cubicBezTo>
                <a:cubicBezTo>
                  <a:pt x="211" y="184"/>
                  <a:pt x="211" y="184"/>
                  <a:pt x="211" y="184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89" y="131"/>
                  <a:pt x="185" y="128"/>
                  <a:pt x="180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1" y="128"/>
                  <a:pt x="67" y="131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45" y="184"/>
                  <a:pt x="45" y="184"/>
                  <a:pt x="45" y="184"/>
                </a:cubicBezTo>
                <a:cubicBezTo>
                  <a:pt x="27" y="184"/>
                  <a:pt x="27" y="184"/>
                  <a:pt x="27" y="18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9"/>
                  <a:pt x="251" y="184"/>
                  <a:pt x="244" y="184"/>
                </a:cubicBezTo>
                <a:moveTo>
                  <a:pt x="64" y="60"/>
                </a:moveTo>
                <a:cubicBezTo>
                  <a:pt x="55" y="60"/>
                  <a:pt x="48" y="67"/>
                  <a:pt x="48" y="76"/>
                </a:cubicBezTo>
                <a:cubicBezTo>
                  <a:pt x="48" y="85"/>
                  <a:pt x="55" y="92"/>
                  <a:pt x="64" y="92"/>
                </a:cubicBezTo>
                <a:cubicBezTo>
                  <a:pt x="73" y="92"/>
                  <a:pt x="80" y="85"/>
                  <a:pt x="80" y="76"/>
                </a:cubicBezTo>
                <a:cubicBezTo>
                  <a:pt x="80" y="67"/>
                  <a:pt x="73" y="60"/>
                  <a:pt x="64" y="60"/>
                </a:cubicBezTo>
                <a:moveTo>
                  <a:pt x="160" y="60"/>
                </a:moveTo>
                <a:cubicBezTo>
                  <a:pt x="96" y="60"/>
                  <a:pt x="96" y="60"/>
                  <a:pt x="96" y="60"/>
                </a:cubicBezTo>
                <a:cubicBezTo>
                  <a:pt x="96" y="92"/>
                  <a:pt x="96" y="92"/>
                  <a:pt x="96" y="92"/>
                </a:cubicBezTo>
                <a:cubicBezTo>
                  <a:pt x="160" y="92"/>
                  <a:pt x="160" y="92"/>
                  <a:pt x="160" y="92"/>
                </a:cubicBezTo>
                <a:lnTo>
                  <a:pt x="160" y="60"/>
                </a:lnTo>
                <a:close/>
                <a:moveTo>
                  <a:pt x="192" y="60"/>
                </a:moveTo>
                <a:cubicBezTo>
                  <a:pt x="183" y="60"/>
                  <a:pt x="176" y="67"/>
                  <a:pt x="176" y="76"/>
                </a:cubicBezTo>
                <a:cubicBezTo>
                  <a:pt x="176" y="85"/>
                  <a:pt x="183" y="92"/>
                  <a:pt x="192" y="92"/>
                </a:cubicBezTo>
                <a:cubicBezTo>
                  <a:pt x="201" y="92"/>
                  <a:pt x="208" y="85"/>
                  <a:pt x="208" y="76"/>
                </a:cubicBezTo>
                <a:cubicBezTo>
                  <a:pt x="208" y="67"/>
                  <a:pt x="201" y="60"/>
                  <a:pt x="192" y="60"/>
                </a:cubicBezTo>
                <a:moveTo>
                  <a:pt x="73" y="148"/>
                </a:moveTo>
                <a:cubicBezTo>
                  <a:pt x="74" y="143"/>
                  <a:pt x="79" y="140"/>
                  <a:pt x="84" y="140"/>
                </a:cubicBezTo>
                <a:cubicBezTo>
                  <a:pt x="172" y="140"/>
                  <a:pt x="172" y="140"/>
                  <a:pt x="172" y="140"/>
                </a:cubicBezTo>
                <a:cubicBezTo>
                  <a:pt x="177" y="140"/>
                  <a:pt x="182" y="143"/>
                  <a:pt x="183" y="148"/>
                </a:cubicBezTo>
                <a:cubicBezTo>
                  <a:pt x="183" y="148"/>
                  <a:pt x="183" y="148"/>
                  <a:pt x="183" y="148"/>
                </a:cubicBezTo>
                <a:cubicBezTo>
                  <a:pt x="195" y="184"/>
                  <a:pt x="195" y="184"/>
                  <a:pt x="195" y="18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170" y="184"/>
                  <a:pt x="170" y="184"/>
                  <a:pt x="170" y="184"/>
                </a:cubicBezTo>
                <a:cubicBezTo>
                  <a:pt x="85" y="184"/>
                  <a:pt x="85" y="184"/>
                  <a:pt x="85" y="184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73" y="148"/>
                  <a:pt x="73" y="148"/>
                  <a:pt x="73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FE40A44-7EA6-A94E-91D7-9CA242C04B6D}"/>
              </a:ext>
            </a:extLst>
          </p:cNvPr>
          <p:cNvGrpSpPr/>
          <p:nvPr/>
        </p:nvGrpSpPr>
        <p:grpSpPr>
          <a:xfrm>
            <a:off x="469900" y="3275378"/>
            <a:ext cx="493713" cy="490538"/>
            <a:chOff x="469900" y="379413"/>
            <a:chExt cx="493713" cy="490538"/>
          </a:xfrm>
          <a:solidFill>
            <a:schemeClr val="tx2"/>
          </a:solidFill>
        </p:grpSpPr>
        <p:sp>
          <p:nvSpPr>
            <p:cNvPr id="51" name="Freeform 5">
              <a:extLst>
                <a:ext uri="{FF2B5EF4-FFF2-40B4-BE49-F238E27FC236}">
                  <a16:creationId xmlns:a16="http://schemas.microsoft.com/office/drawing/2014/main" id="{859A20A7-431A-7B41-8564-B36128EC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" y="496888"/>
              <a:ext cx="468313" cy="14287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164" y="0"/>
                </a:cxn>
                <a:cxn ang="0">
                  <a:pos x="164" y="25"/>
                </a:cxn>
                <a:cxn ang="0">
                  <a:pos x="34" y="25"/>
                </a:cxn>
                <a:cxn ang="0">
                  <a:pos x="28" y="27"/>
                </a:cxn>
                <a:cxn ang="0">
                  <a:pos x="26" y="33"/>
                </a:cxn>
                <a:cxn ang="0">
                  <a:pos x="26" y="50"/>
                </a:cxn>
                <a:cxn ang="0">
                  <a:pos x="0" y="50"/>
                </a:cxn>
                <a:cxn ang="0">
                  <a:pos x="0" y="33"/>
                </a:cxn>
                <a:cxn ang="0">
                  <a:pos x="10" y="9"/>
                </a:cxn>
                <a:cxn ang="0">
                  <a:pos x="34" y="0"/>
                </a:cxn>
              </a:cxnLst>
              <a:rect l="0" t="0" r="r" b="b"/>
              <a:pathLst>
                <a:path w="164" h="50">
                  <a:moveTo>
                    <a:pt x="34" y="0"/>
                  </a:moveTo>
                  <a:cubicBezTo>
                    <a:pt x="164" y="0"/>
                    <a:pt x="164" y="0"/>
                    <a:pt x="164" y="0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1" y="25"/>
                    <a:pt x="29" y="26"/>
                    <a:pt x="28" y="27"/>
                  </a:cubicBezTo>
                  <a:cubicBezTo>
                    <a:pt x="27" y="29"/>
                    <a:pt x="26" y="31"/>
                    <a:pt x="26" y="33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24"/>
                    <a:pt x="4" y="15"/>
                    <a:pt x="10" y="9"/>
                  </a:cubicBezTo>
                  <a:cubicBezTo>
                    <a:pt x="16" y="3"/>
                    <a:pt x="24" y="0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52" name="Freeform 6">
              <a:extLst>
                <a:ext uri="{FF2B5EF4-FFF2-40B4-BE49-F238E27FC236}">
                  <a16:creationId xmlns:a16="http://schemas.microsoft.com/office/drawing/2014/main" id="{46408CD3-7702-6E4D-B658-36CBA3F1A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649288"/>
              <a:ext cx="125413" cy="428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6" y="15"/>
                </a:cxn>
                <a:cxn ang="0">
                  <a:pos x="28" y="15"/>
                </a:cxn>
                <a:cxn ang="0">
                  <a:pos x="35" y="8"/>
                </a:cxn>
                <a:cxn ang="0">
                  <a:pos x="35" y="8"/>
                </a:cxn>
                <a:cxn ang="0">
                  <a:pos x="40" y="8"/>
                </a:cxn>
                <a:cxn ang="0">
                  <a:pos x="44" y="4"/>
                </a:cxn>
                <a:cxn ang="0">
                  <a:pos x="40" y="0"/>
                </a:cxn>
                <a:cxn ang="0">
                  <a:pos x="4" y="0"/>
                </a:cxn>
              </a:cxnLst>
              <a:rect l="0" t="0" r="r" b="b"/>
              <a:pathLst>
                <a:path w="44" h="15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12"/>
                    <a:pt x="12" y="15"/>
                    <a:pt x="1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2" y="15"/>
                    <a:pt x="35" y="12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4" y="6"/>
                    <a:pt x="44" y="4"/>
                  </a:cubicBezTo>
                  <a:cubicBezTo>
                    <a:pt x="44" y="1"/>
                    <a:pt x="42" y="0"/>
                    <a:pt x="40" y="0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53" name="Freeform 7">
              <a:extLst>
                <a:ext uri="{FF2B5EF4-FFF2-40B4-BE49-F238E27FC236}">
                  <a16:creationId xmlns:a16="http://schemas.microsoft.com/office/drawing/2014/main" id="{AA7226C2-5A77-3D4D-BF32-9B6AD0B2C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700088"/>
              <a:ext cx="125413" cy="1698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4" y="39"/>
                </a:cxn>
                <a:cxn ang="0">
                  <a:pos x="22" y="59"/>
                </a:cxn>
                <a:cxn ang="0">
                  <a:pos x="0" y="39"/>
                </a:cxn>
                <a:cxn ang="0">
                  <a:pos x="22" y="0"/>
                </a:cxn>
              </a:cxnLst>
              <a:rect l="0" t="0" r="r" b="b"/>
              <a:pathLst>
                <a:path w="44" h="59">
                  <a:moveTo>
                    <a:pt x="22" y="0"/>
                  </a:moveTo>
                  <a:cubicBezTo>
                    <a:pt x="27" y="19"/>
                    <a:pt x="44" y="29"/>
                    <a:pt x="44" y="39"/>
                  </a:cubicBezTo>
                  <a:cubicBezTo>
                    <a:pt x="44" y="49"/>
                    <a:pt x="38" y="59"/>
                    <a:pt x="22" y="59"/>
                  </a:cubicBezTo>
                  <a:cubicBezTo>
                    <a:pt x="6" y="59"/>
                    <a:pt x="0" y="49"/>
                    <a:pt x="0" y="39"/>
                  </a:cubicBezTo>
                  <a:cubicBezTo>
                    <a:pt x="0" y="29"/>
                    <a:pt x="17" y="19"/>
                    <a:pt x="2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54" name="Freeform 8">
              <a:extLst>
                <a:ext uri="{FF2B5EF4-FFF2-40B4-BE49-F238E27FC236}">
                  <a16:creationId xmlns:a16="http://schemas.microsoft.com/office/drawing/2014/main" id="{1D19A3D9-1D6F-9B44-B38C-C2931D79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550" y="379413"/>
              <a:ext cx="284163" cy="131763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100" y="12"/>
                </a:cxn>
                <a:cxn ang="0">
                  <a:pos x="61" y="15"/>
                </a:cxn>
                <a:cxn ang="0">
                  <a:pos x="56" y="21"/>
                </a:cxn>
                <a:cxn ang="0">
                  <a:pos x="56" y="46"/>
                </a:cxn>
                <a:cxn ang="0">
                  <a:pos x="44" y="46"/>
                </a:cxn>
                <a:cxn ang="0">
                  <a:pos x="44" y="21"/>
                </a:cxn>
                <a:cxn ang="0">
                  <a:pos x="39" y="15"/>
                </a:cxn>
                <a:cxn ang="0">
                  <a:pos x="0" y="12"/>
                </a:cxn>
                <a:cxn ang="0">
                  <a:pos x="39" y="8"/>
                </a:cxn>
                <a:cxn ang="0">
                  <a:pos x="50" y="0"/>
                </a:cxn>
                <a:cxn ang="0">
                  <a:pos x="61" y="8"/>
                </a:cxn>
              </a:cxnLst>
              <a:rect l="0" t="0" r="r" b="b"/>
              <a:pathLst>
                <a:path w="100" h="46">
                  <a:moveTo>
                    <a:pt x="61" y="8"/>
                  </a:moveTo>
                  <a:cubicBezTo>
                    <a:pt x="85" y="2"/>
                    <a:pt x="100" y="3"/>
                    <a:pt x="100" y="12"/>
                  </a:cubicBezTo>
                  <a:cubicBezTo>
                    <a:pt x="100" y="21"/>
                    <a:pt x="85" y="22"/>
                    <a:pt x="61" y="15"/>
                  </a:cubicBezTo>
                  <a:cubicBezTo>
                    <a:pt x="60" y="18"/>
                    <a:pt x="58" y="20"/>
                    <a:pt x="56" y="21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1" y="20"/>
                    <a:pt x="40" y="18"/>
                    <a:pt x="39" y="15"/>
                  </a:cubicBezTo>
                  <a:cubicBezTo>
                    <a:pt x="15" y="22"/>
                    <a:pt x="0" y="21"/>
                    <a:pt x="0" y="12"/>
                  </a:cubicBezTo>
                  <a:cubicBezTo>
                    <a:pt x="0" y="3"/>
                    <a:pt x="15" y="2"/>
                    <a:pt x="39" y="8"/>
                  </a:cubicBezTo>
                  <a:cubicBezTo>
                    <a:pt x="40" y="4"/>
                    <a:pt x="45" y="0"/>
                    <a:pt x="50" y="0"/>
                  </a:cubicBezTo>
                  <a:cubicBezTo>
                    <a:pt x="55" y="0"/>
                    <a:pt x="59" y="4"/>
                    <a:pt x="61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55" name="Freeform 9">
              <a:extLst>
                <a:ext uri="{FF2B5EF4-FFF2-40B4-BE49-F238E27FC236}">
                  <a16:creationId xmlns:a16="http://schemas.microsoft.com/office/drawing/2014/main" id="{63A77B3A-1285-124C-8427-512DA250E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88" y="760413"/>
              <a:ext cx="34925" cy="92075"/>
            </a:xfrm>
            <a:custGeom>
              <a:avLst/>
              <a:gdLst/>
              <a:ahLst/>
              <a:cxnLst>
                <a:cxn ang="0">
                  <a:pos x="11" y="32"/>
                </a:cxn>
                <a:cxn ang="0">
                  <a:pos x="0" y="18"/>
                </a:cxn>
                <a:cxn ang="0">
                  <a:pos x="12" y="0"/>
                </a:cxn>
                <a:cxn ang="0">
                  <a:pos x="3" y="19"/>
                </a:cxn>
                <a:cxn ang="0">
                  <a:pos x="11" y="32"/>
                </a:cxn>
              </a:cxnLst>
              <a:rect l="0" t="0" r="r" b="b"/>
              <a:pathLst>
                <a:path w="12" h="32">
                  <a:moveTo>
                    <a:pt x="11" y="32"/>
                  </a:moveTo>
                  <a:cubicBezTo>
                    <a:pt x="3" y="30"/>
                    <a:pt x="0" y="24"/>
                    <a:pt x="0" y="18"/>
                  </a:cubicBezTo>
                  <a:cubicBezTo>
                    <a:pt x="0" y="13"/>
                    <a:pt x="7" y="8"/>
                    <a:pt x="12" y="0"/>
                  </a:cubicBezTo>
                  <a:cubicBezTo>
                    <a:pt x="7" y="7"/>
                    <a:pt x="2" y="13"/>
                    <a:pt x="3" y="19"/>
                  </a:cubicBezTo>
                  <a:cubicBezTo>
                    <a:pt x="4" y="24"/>
                    <a:pt x="7" y="29"/>
                    <a:pt x="11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6434" name="Freeform 10">
            <a:extLst>
              <a:ext uri="{FF2B5EF4-FFF2-40B4-BE49-F238E27FC236}">
                <a16:creationId xmlns:a16="http://schemas.microsoft.com/office/drawing/2014/main" id="{681BEAF4-A58E-C547-828B-A8D6CCFA4312}"/>
              </a:ext>
            </a:extLst>
          </p:cNvPr>
          <p:cNvSpPr>
            <a:spLocks noEditPoints="1"/>
          </p:cNvSpPr>
          <p:nvPr/>
        </p:nvSpPr>
        <p:spPr bwMode="auto">
          <a:xfrm>
            <a:off x="1293813" y="3189288"/>
            <a:ext cx="623887" cy="547687"/>
          </a:xfrm>
          <a:custGeom>
            <a:avLst/>
            <a:gdLst>
              <a:gd name="T0" fmla="*/ 0 w 219"/>
              <a:gd name="T1" fmla="*/ 145 h 191"/>
              <a:gd name="T2" fmla="*/ 48 w 219"/>
              <a:gd name="T3" fmla="*/ 191 h 191"/>
              <a:gd name="T4" fmla="*/ 145 w 219"/>
              <a:gd name="T5" fmla="*/ 191 h 191"/>
              <a:gd name="T6" fmla="*/ 217 w 219"/>
              <a:gd name="T7" fmla="*/ 146 h 191"/>
              <a:gd name="T8" fmla="*/ 217 w 219"/>
              <a:gd name="T9" fmla="*/ 145 h 191"/>
              <a:gd name="T10" fmla="*/ 0 w 219"/>
              <a:gd name="T11" fmla="*/ 145 h 191"/>
              <a:gd name="T12" fmla="*/ 112 w 219"/>
              <a:gd name="T13" fmla="*/ 0 h 191"/>
              <a:gd name="T14" fmla="*/ 113 w 219"/>
              <a:gd name="T15" fmla="*/ 135 h 191"/>
              <a:gd name="T16" fmla="*/ 21 w 219"/>
              <a:gd name="T17" fmla="*/ 135 h 191"/>
              <a:gd name="T18" fmla="*/ 112 w 219"/>
              <a:gd name="T19" fmla="*/ 0 h 191"/>
              <a:gd name="T20" fmla="*/ 124 w 219"/>
              <a:gd name="T21" fmla="*/ 28 h 191"/>
              <a:gd name="T22" fmla="*/ 124 w 219"/>
              <a:gd name="T23" fmla="*/ 135 h 191"/>
              <a:gd name="T24" fmla="*/ 178 w 219"/>
              <a:gd name="T25" fmla="*/ 135 h 191"/>
              <a:gd name="T26" fmla="*/ 124 w 219"/>
              <a:gd name="T27" fmla="*/ 28 h 1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219" h="191">
                <a:moveTo>
                  <a:pt x="0" y="145"/>
                </a:moveTo>
                <a:cubicBezTo>
                  <a:pt x="0" y="145"/>
                  <a:pt x="13" y="191"/>
                  <a:pt x="48" y="191"/>
                </a:cubicBezTo>
                <a:cubicBezTo>
                  <a:pt x="83" y="191"/>
                  <a:pt x="101" y="191"/>
                  <a:pt x="145" y="191"/>
                </a:cubicBezTo>
                <a:cubicBezTo>
                  <a:pt x="188" y="191"/>
                  <a:pt x="216" y="150"/>
                  <a:pt x="217" y="146"/>
                </a:cubicBezTo>
                <a:cubicBezTo>
                  <a:pt x="219" y="141"/>
                  <a:pt x="217" y="145"/>
                  <a:pt x="217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112" y="0"/>
                </a:moveTo>
                <a:cubicBezTo>
                  <a:pt x="113" y="135"/>
                  <a:pt x="113" y="135"/>
                  <a:pt x="113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69" y="108"/>
                  <a:pt x="95" y="59"/>
                  <a:pt x="112" y="0"/>
                </a:cubicBezTo>
                <a:close/>
                <a:moveTo>
                  <a:pt x="124" y="28"/>
                </a:moveTo>
                <a:cubicBezTo>
                  <a:pt x="124" y="135"/>
                  <a:pt x="124" y="135"/>
                  <a:pt x="124" y="135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49" y="114"/>
                  <a:pt x="134" y="74"/>
                  <a:pt x="124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6435" name="Freeform 11">
            <a:extLst>
              <a:ext uri="{FF2B5EF4-FFF2-40B4-BE49-F238E27FC236}">
                <a16:creationId xmlns:a16="http://schemas.microsoft.com/office/drawing/2014/main" id="{91D72E2B-B60C-124F-89E4-0596FD3352E8}"/>
              </a:ext>
            </a:extLst>
          </p:cNvPr>
          <p:cNvSpPr>
            <a:spLocks noEditPoints="1"/>
          </p:cNvSpPr>
          <p:nvPr/>
        </p:nvSpPr>
        <p:spPr bwMode="auto">
          <a:xfrm>
            <a:off x="2154238" y="4059238"/>
            <a:ext cx="425450" cy="627062"/>
          </a:xfrm>
          <a:custGeom>
            <a:avLst/>
            <a:gdLst>
              <a:gd name="T0" fmla="*/ 149 w 149"/>
              <a:gd name="T1" fmla="*/ 50 h 219"/>
              <a:gd name="T2" fmla="*/ 62 w 149"/>
              <a:gd name="T3" fmla="*/ 14 h 219"/>
              <a:gd name="T4" fmla="*/ 73 w 149"/>
              <a:gd name="T5" fmla="*/ 25 h 219"/>
              <a:gd name="T6" fmla="*/ 134 w 149"/>
              <a:gd name="T7" fmla="*/ 50 h 219"/>
              <a:gd name="T8" fmla="*/ 98 w 149"/>
              <a:gd name="T9" fmla="*/ 106 h 219"/>
              <a:gd name="T10" fmla="*/ 69 w 149"/>
              <a:gd name="T11" fmla="*/ 106 h 219"/>
              <a:gd name="T12" fmla="*/ 40 w 149"/>
              <a:gd name="T13" fmla="*/ 106 h 219"/>
              <a:gd name="T14" fmla="*/ 11 w 149"/>
              <a:gd name="T15" fmla="*/ 106 h 219"/>
              <a:gd name="T16" fmla="*/ 98 w 149"/>
              <a:gd name="T17" fmla="*/ 122 h 219"/>
              <a:gd name="T18" fmla="*/ 78 w 149"/>
              <a:gd name="T19" fmla="*/ 120 h 219"/>
              <a:gd name="T20" fmla="*/ 49 w 149"/>
              <a:gd name="T21" fmla="*/ 120 h 219"/>
              <a:gd name="T22" fmla="*/ 20 w 149"/>
              <a:gd name="T23" fmla="*/ 120 h 219"/>
              <a:gd name="T24" fmla="*/ 11 w 149"/>
              <a:gd name="T25" fmla="*/ 114 h 219"/>
              <a:gd name="T26" fmla="*/ 40 w 149"/>
              <a:gd name="T27" fmla="*/ 114 h 219"/>
              <a:gd name="T28" fmla="*/ 69 w 149"/>
              <a:gd name="T29" fmla="*/ 114 h 219"/>
              <a:gd name="T30" fmla="*/ 98 w 149"/>
              <a:gd name="T31" fmla="*/ 114 h 219"/>
              <a:gd name="T32" fmla="*/ 17 w 149"/>
              <a:gd name="T33" fmla="*/ 150 h 219"/>
              <a:gd name="T34" fmla="*/ 15 w 149"/>
              <a:gd name="T35" fmla="*/ 157 h 219"/>
              <a:gd name="T36" fmla="*/ 5 w 149"/>
              <a:gd name="T37" fmla="*/ 165 h 219"/>
              <a:gd name="T38" fmla="*/ 5 w 149"/>
              <a:gd name="T39" fmla="*/ 165 h 219"/>
              <a:gd name="T40" fmla="*/ 1 w 149"/>
              <a:gd name="T41" fmla="*/ 180 h 219"/>
              <a:gd name="T42" fmla="*/ 92 w 149"/>
              <a:gd name="T43" fmla="*/ 150 h 219"/>
              <a:gd name="T44" fmla="*/ 103 w 149"/>
              <a:gd name="T45" fmla="*/ 157 h 219"/>
              <a:gd name="T46" fmla="*/ 104 w 149"/>
              <a:gd name="T47" fmla="*/ 165 h 219"/>
              <a:gd name="T48" fmla="*/ 104 w 149"/>
              <a:gd name="T49" fmla="*/ 165 h 219"/>
              <a:gd name="T50" fmla="*/ 101 w 149"/>
              <a:gd name="T51" fmla="*/ 180 h 219"/>
              <a:gd name="T52" fmla="*/ 36 w 149"/>
              <a:gd name="T53" fmla="*/ 148 h 219"/>
              <a:gd name="T54" fmla="*/ 38 w 149"/>
              <a:gd name="T55" fmla="*/ 154 h 219"/>
              <a:gd name="T56" fmla="*/ 30 w 149"/>
              <a:gd name="T57" fmla="*/ 162 h 219"/>
              <a:gd name="T58" fmla="*/ 30 w 149"/>
              <a:gd name="T59" fmla="*/ 162 h 219"/>
              <a:gd name="T60" fmla="*/ 26 w 149"/>
              <a:gd name="T61" fmla="*/ 179 h 219"/>
              <a:gd name="T62" fmla="*/ 55 w 149"/>
              <a:gd name="T63" fmla="*/ 148 h 219"/>
              <a:gd name="T64" fmla="*/ 59 w 149"/>
              <a:gd name="T65" fmla="*/ 154 h 219"/>
              <a:gd name="T66" fmla="*/ 55 w 149"/>
              <a:gd name="T67" fmla="*/ 162 h 219"/>
              <a:gd name="T68" fmla="*/ 55 w 149"/>
              <a:gd name="T69" fmla="*/ 162 h 219"/>
              <a:gd name="T70" fmla="*/ 51 w 149"/>
              <a:gd name="T71" fmla="*/ 179 h 219"/>
              <a:gd name="T72" fmla="*/ 73 w 149"/>
              <a:gd name="T73" fmla="*/ 148 h 219"/>
              <a:gd name="T74" fmla="*/ 81 w 149"/>
              <a:gd name="T75" fmla="*/ 154 h 219"/>
              <a:gd name="T76" fmla="*/ 79 w 149"/>
              <a:gd name="T77" fmla="*/ 162 h 219"/>
              <a:gd name="T78" fmla="*/ 79 w 149"/>
              <a:gd name="T79" fmla="*/ 162 h 219"/>
              <a:gd name="T80" fmla="*/ 76 w 149"/>
              <a:gd name="T81" fmla="*/ 179 h 219"/>
              <a:gd name="T82" fmla="*/ 103 w 149"/>
              <a:gd name="T83" fmla="*/ 195 h 219"/>
              <a:gd name="T84" fmla="*/ 82 w 149"/>
              <a:gd name="T85" fmla="*/ 191 h 219"/>
              <a:gd name="T86" fmla="*/ 55 w 149"/>
              <a:gd name="T87" fmla="*/ 187 h 219"/>
              <a:gd name="T88" fmla="*/ 55 w 149"/>
              <a:gd name="T89" fmla="*/ 187 h 219"/>
              <a:gd name="T90" fmla="*/ 27 w 149"/>
              <a:gd name="T91" fmla="*/ 191 h 219"/>
              <a:gd name="T92" fmla="*/ 85 w 149"/>
              <a:gd name="T93" fmla="*/ 136 h 219"/>
              <a:gd name="T94" fmla="*/ 7 w 149"/>
              <a:gd name="T95" fmla="*/ 191 h 219"/>
              <a:gd name="T96" fmla="*/ 24 w 149"/>
              <a:gd name="T97" fmla="*/ 124 h 219"/>
              <a:gd name="T98" fmla="*/ 24 w 149"/>
              <a:gd name="T99" fmla="*/ 124 h 219"/>
              <a:gd name="T100" fmla="*/ 33 w 149"/>
              <a:gd name="T101" fmla="*/ 130 h 219"/>
              <a:gd name="T102" fmla="*/ 55 w 149"/>
              <a:gd name="T103" fmla="*/ 136 h 219"/>
              <a:gd name="T104" fmla="*/ 76 w 149"/>
              <a:gd name="T105" fmla="*/ 130 h 21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49" h="219">
                <a:moveTo>
                  <a:pt x="134" y="211"/>
                </a:moveTo>
                <a:cubicBezTo>
                  <a:pt x="134" y="215"/>
                  <a:pt x="137" y="219"/>
                  <a:pt x="141" y="219"/>
                </a:cubicBezTo>
                <a:cubicBezTo>
                  <a:pt x="145" y="219"/>
                  <a:pt x="149" y="215"/>
                  <a:pt x="149" y="211"/>
                </a:cubicBezTo>
                <a:cubicBezTo>
                  <a:pt x="149" y="50"/>
                  <a:pt x="149" y="50"/>
                  <a:pt x="149" y="50"/>
                </a:cubicBezTo>
                <a:cubicBezTo>
                  <a:pt x="149" y="36"/>
                  <a:pt x="143" y="24"/>
                  <a:pt x="134" y="14"/>
                </a:cubicBezTo>
                <a:cubicBezTo>
                  <a:pt x="125" y="5"/>
                  <a:pt x="112" y="0"/>
                  <a:pt x="98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84" y="0"/>
                  <a:pt x="71" y="5"/>
                  <a:pt x="62" y="14"/>
                </a:cubicBezTo>
                <a:cubicBezTo>
                  <a:pt x="53" y="24"/>
                  <a:pt x="47" y="36"/>
                  <a:pt x="47" y="50"/>
                </a:cubicBezTo>
                <a:cubicBezTo>
                  <a:pt x="47" y="55"/>
                  <a:pt x="50" y="58"/>
                  <a:pt x="55" y="58"/>
                </a:cubicBezTo>
                <a:cubicBezTo>
                  <a:pt x="59" y="58"/>
                  <a:pt x="62" y="55"/>
                  <a:pt x="62" y="50"/>
                </a:cubicBezTo>
                <a:cubicBezTo>
                  <a:pt x="62" y="41"/>
                  <a:pt x="66" y="32"/>
                  <a:pt x="73" y="25"/>
                </a:cubicBezTo>
                <a:cubicBezTo>
                  <a:pt x="79" y="19"/>
                  <a:pt x="88" y="15"/>
                  <a:pt x="98" y="15"/>
                </a:cubicBezTo>
                <a:cubicBezTo>
                  <a:pt x="98" y="15"/>
                  <a:pt x="98" y="15"/>
                  <a:pt x="98" y="15"/>
                </a:cubicBezTo>
                <a:cubicBezTo>
                  <a:pt x="108" y="15"/>
                  <a:pt x="117" y="19"/>
                  <a:pt x="123" y="25"/>
                </a:cubicBezTo>
                <a:cubicBezTo>
                  <a:pt x="130" y="32"/>
                  <a:pt x="134" y="41"/>
                  <a:pt x="134" y="50"/>
                </a:cubicBezTo>
                <a:cubicBezTo>
                  <a:pt x="134" y="211"/>
                  <a:pt x="134" y="211"/>
                  <a:pt x="134" y="211"/>
                </a:cubicBezTo>
                <a:close/>
                <a:moveTo>
                  <a:pt x="55" y="63"/>
                </a:moveTo>
                <a:cubicBezTo>
                  <a:pt x="79" y="63"/>
                  <a:pt x="99" y="82"/>
                  <a:pt x="101" y="106"/>
                </a:cubicBezTo>
                <a:cubicBezTo>
                  <a:pt x="100" y="106"/>
                  <a:pt x="99" y="106"/>
                  <a:pt x="98" y="106"/>
                </a:cubicBezTo>
                <a:cubicBezTo>
                  <a:pt x="96" y="106"/>
                  <a:pt x="94" y="105"/>
                  <a:pt x="92" y="105"/>
                </a:cubicBezTo>
                <a:cubicBezTo>
                  <a:pt x="90" y="104"/>
                  <a:pt x="87" y="103"/>
                  <a:pt x="84" y="103"/>
                </a:cubicBezTo>
                <a:cubicBezTo>
                  <a:pt x="81" y="103"/>
                  <a:pt x="78" y="104"/>
                  <a:pt x="75" y="105"/>
                </a:cubicBezTo>
                <a:cubicBezTo>
                  <a:pt x="73" y="105"/>
                  <a:pt x="71" y="106"/>
                  <a:pt x="69" y="106"/>
                </a:cubicBezTo>
                <a:cubicBezTo>
                  <a:pt x="67" y="106"/>
                  <a:pt x="65" y="105"/>
                  <a:pt x="63" y="105"/>
                </a:cubicBezTo>
                <a:cubicBezTo>
                  <a:pt x="60" y="104"/>
                  <a:pt x="58" y="103"/>
                  <a:pt x="55" y="103"/>
                </a:cubicBezTo>
                <a:cubicBezTo>
                  <a:pt x="52" y="103"/>
                  <a:pt x="49" y="104"/>
                  <a:pt x="46" y="105"/>
                </a:cubicBezTo>
                <a:cubicBezTo>
                  <a:pt x="44" y="105"/>
                  <a:pt x="42" y="106"/>
                  <a:pt x="40" y="106"/>
                </a:cubicBezTo>
                <a:cubicBezTo>
                  <a:pt x="38" y="106"/>
                  <a:pt x="36" y="105"/>
                  <a:pt x="34" y="105"/>
                </a:cubicBezTo>
                <a:cubicBezTo>
                  <a:pt x="31" y="104"/>
                  <a:pt x="29" y="103"/>
                  <a:pt x="26" y="103"/>
                </a:cubicBezTo>
                <a:cubicBezTo>
                  <a:pt x="22" y="103"/>
                  <a:pt x="20" y="104"/>
                  <a:pt x="17" y="105"/>
                </a:cubicBezTo>
                <a:cubicBezTo>
                  <a:pt x="15" y="105"/>
                  <a:pt x="13" y="106"/>
                  <a:pt x="11" y="106"/>
                </a:cubicBezTo>
                <a:cubicBezTo>
                  <a:pt x="10" y="106"/>
                  <a:pt x="10" y="106"/>
                  <a:pt x="9" y="106"/>
                </a:cubicBezTo>
                <a:cubicBezTo>
                  <a:pt x="10" y="82"/>
                  <a:pt x="30" y="63"/>
                  <a:pt x="55" y="63"/>
                </a:cubicBezTo>
                <a:close/>
                <a:moveTo>
                  <a:pt x="100" y="114"/>
                </a:moveTo>
                <a:cubicBezTo>
                  <a:pt x="100" y="117"/>
                  <a:pt x="99" y="120"/>
                  <a:pt x="98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5" y="122"/>
                  <a:pt x="92" y="121"/>
                  <a:pt x="90" y="120"/>
                </a:cubicBezTo>
                <a:cubicBezTo>
                  <a:pt x="88" y="120"/>
                  <a:pt x="85" y="119"/>
                  <a:pt x="84" y="119"/>
                </a:cubicBezTo>
                <a:cubicBezTo>
                  <a:pt x="82" y="119"/>
                  <a:pt x="80" y="120"/>
                  <a:pt x="78" y="120"/>
                </a:cubicBezTo>
                <a:cubicBezTo>
                  <a:pt x="75" y="121"/>
                  <a:pt x="72" y="122"/>
                  <a:pt x="69" y="122"/>
                </a:cubicBezTo>
                <a:cubicBezTo>
                  <a:pt x="66" y="122"/>
                  <a:pt x="63" y="121"/>
                  <a:pt x="61" y="120"/>
                </a:cubicBezTo>
                <a:cubicBezTo>
                  <a:pt x="58" y="120"/>
                  <a:pt x="56" y="119"/>
                  <a:pt x="55" y="119"/>
                </a:cubicBezTo>
                <a:cubicBezTo>
                  <a:pt x="53" y="119"/>
                  <a:pt x="51" y="120"/>
                  <a:pt x="49" y="120"/>
                </a:cubicBezTo>
                <a:cubicBezTo>
                  <a:pt x="46" y="121"/>
                  <a:pt x="43" y="122"/>
                  <a:pt x="40" y="122"/>
                </a:cubicBezTo>
                <a:cubicBezTo>
                  <a:pt x="37" y="122"/>
                  <a:pt x="34" y="121"/>
                  <a:pt x="31" y="120"/>
                </a:cubicBezTo>
                <a:cubicBezTo>
                  <a:pt x="29" y="120"/>
                  <a:pt x="27" y="119"/>
                  <a:pt x="26" y="119"/>
                </a:cubicBezTo>
                <a:cubicBezTo>
                  <a:pt x="24" y="119"/>
                  <a:pt x="22" y="120"/>
                  <a:pt x="20" y="120"/>
                </a:cubicBezTo>
                <a:cubicBezTo>
                  <a:pt x="17" y="121"/>
                  <a:pt x="14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0" y="120"/>
                  <a:pt x="9" y="117"/>
                  <a:pt x="9" y="114"/>
                </a:cubicBezTo>
                <a:cubicBezTo>
                  <a:pt x="10" y="114"/>
                  <a:pt x="10" y="114"/>
                  <a:pt x="11" y="114"/>
                </a:cubicBezTo>
                <a:cubicBezTo>
                  <a:pt x="13" y="114"/>
                  <a:pt x="15" y="114"/>
                  <a:pt x="17" y="113"/>
                </a:cubicBezTo>
                <a:cubicBezTo>
                  <a:pt x="20" y="112"/>
                  <a:pt x="22" y="111"/>
                  <a:pt x="26" y="111"/>
                </a:cubicBezTo>
                <a:cubicBezTo>
                  <a:pt x="29" y="111"/>
                  <a:pt x="31" y="112"/>
                  <a:pt x="34" y="113"/>
                </a:cubicBezTo>
                <a:cubicBezTo>
                  <a:pt x="36" y="114"/>
                  <a:pt x="38" y="114"/>
                  <a:pt x="40" y="114"/>
                </a:cubicBezTo>
                <a:cubicBezTo>
                  <a:pt x="42" y="114"/>
                  <a:pt x="44" y="114"/>
                  <a:pt x="46" y="113"/>
                </a:cubicBezTo>
                <a:cubicBezTo>
                  <a:pt x="49" y="112"/>
                  <a:pt x="52" y="111"/>
                  <a:pt x="55" y="111"/>
                </a:cubicBezTo>
                <a:cubicBezTo>
                  <a:pt x="58" y="111"/>
                  <a:pt x="60" y="112"/>
                  <a:pt x="63" y="113"/>
                </a:cubicBezTo>
                <a:cubicBezTo>
                  <a:pt x="65" y="114"/>
                  <a:pt x="67" y="114"/>
                  <a:pt x="69" y="114"/>
                </a:cubicBezTo>
                <a:cubicBezTo>
                  <a:pt x="71" y="114"/>
                  <a:pt x="73" y="114"/>
                  <a:pt x="75" y="113"/>
                </a:cubicBezTo>
                <a:cubicBezTo>
                  <a:pt x="78" y="112"/>
                  <a:pt x="81" y="111"/>
                  <a:pt x="84" y="111"/>
                </a:cubicBezTo>
                <a:cubicBezTo>
                  <a:pt x="87" y="111"/>
                  <a:pt x="90" y="112"/>
                  <a:pt x="92" y="113"/>
                </a:cubicBezTo>
                <a:cubicBezTo>
                  <a:pt x="94" y="114"/>
                  <a:pt x="96" y="114"/>
                  <a:pt x="98" y="114"/>
                </a:cubicBezTo>
                <a:cubicBezTo>
                  <a:pt x="99" y="114"/>
                  <a:pt x="100" y="114"/>
                  <a:pt x="100" y="114"/>
                </a:cubicBezTo>
                <a:close/>
                <a:moveTo>
                  <a:pt x="16" y="139"/>
                </a:moveTo>
                <a:cubicBezTo>
                  <a:pt x="19" y="139"/>
                  <a:pt x="21" y="141"/>
                  <a:pt x="21" y="144"/>
                </a:cubicBezTo>
                <a:cubicBezTo>
                  <a:pt x="22" y="147"/>
                  <a:pt x="20" y="150"/>
                  <a:pt x="17" y="150"/>
                </a:cubicBezTo>
                <a:cubicBezTo>
                  <a:pt x="14" y="150"/>
                  <a:pt x="11" y="147"/>
                  <a:pt x="11" y="144"/>
                </a:cubicBezTo>
                <a:cubicBezTo>
                  <a:pt x="11" y="141"/>
                  <a:pt x="13" y="139"/>
                  <a:pt x="16" y="139"/>
                </a:cubicBezTo>
                <a:close/>
                <a:moveTo>
                  <a:pt x="10" y="152"/>
                </a:moveTo>
                <a:cubicBezTo>
                  <a:pt x="12" y="152"/>
                  <a:pt x="15" y="155"/>
                  <a:pt x="15" y="157"/>
                </a:cubicBezTo>
                <a:cubicBezTo>
                  <a:pt x="16" y="160"/>
                  <a:pt x="14" y="162"/>
                  <a:pt x="11" y="162"/>
                </a:cubicBezTo>
                <a:cubicBezTo>
                  <a:pt x="9" y="162"/>
                  <a:pt x="6" y="160"/>
                  <a:pt x="6" y="157"/>
                </a:cubicBezTo>
                <a:cubicBezTo>
                  <a:pt x="5" y="155"/>
                  <a:pt x="7" y="152"/>
                  <a:pt x="10" y="152"/>
                </a:cubicBezTo>
                <a:close/>
                <a:moveTo>
                  <a:pt x="5" y="165"/>
                </a:moveTo>
                <a:cubicBezTo>
                  <a:pt x="8" y="165"/>
                  <a:pt x="10" y="167"/>
                  <a:pt x="11" y="169"/>
                </a:cubicBezTo>
                <a:cubicBezTo>
                  <a:pt x="11" y="172"/>
                  <a:pt x="10" y="174"/>
                  <a:pt x="8" y="174"/>
                </a:cubicBezTo>
                <a:cubicBezTo>
                  <a:pt x="6" y="174"/>
                  <a:pt x="3" y="172"/>
                  <a:pt x="3" y="169"/>
                </a:cubicBezTo>
                <a:cubicBezTo>
                  <a:pt x="2" y="167"/>
                  <a:pt x="3" y="165"/>
                  <a:pt x="5" y="165"/>
                </a:cubicBezTo>
                <a:close/>
                <a:moveTo>
                  <a:pt x="3" y="176"/>
                </a:moveTo>
                <a:cubicBezTo>
                  <a:pt x="5" y="176"/>
                  <a:pt x="7" y="178"/>
                  <a:pt x="8" y="180"/>
                </a:cubicBezTo>
                <a:cubicBezTo>
                  <a:pt x="9" y="183"/>
                  <a:pt x="8" y="185"/>
                  <a:pt x="6" y="185"/>
                </a:cubicBezTo>
                <a:cubicBezTo>
                  <a:pt x="5" y="185"/>
                  <a:pt x="2" y="183"/>
                  <a:pt x="1" y="180"/>
                </a:cubicBezTo>
                <a:cubicBezTo>
                  <a:pt x="0" y="178"/>
                  <a:pt x="1" y="176"/>
                  <a:pt x="3" y="176"/>
                </a:cubicBezTo>
                <a:close/>
                <a:moveTo>
                  <a:pt x="93" y="139"/>
                </a:moveTo>
                <a:cubicBezTo>
                  <a:pt x="96" y="139"/>
                  <a:pt x="99" y="141"/>
                  <a:pt x="98" y="144"/>
                </a:cubicBezTo>
                <a:cubicBezTo>
                  <a:pt x="98" y="147"/>
                  <a:pt x="95" y="150"/>
                  <a:pt x="92" y="150"/>
                </a:cubicBezTo>
                <a:cubicBezTo>
                  <a:pt x="90" y="150"/>
                  <a:pt x="87" y="147"/>
                  <a:pt x="88" y="144"/>
                </a:cubicBezTo>
                <a:cubicBezTo>
                  <a:pt x="88" y="141"/>
                  <a:pt x="90" y="139"/>
                  <a:pt x="93" y="139"/>
                </a:cubicBezTo>
                <a:close/>
                <a:moveTo>
                  <a:pt x="100" y="152"/>
                </a:moveTo>
                <a:cubicBezTo>
                  <a:pt x="102" y="152"/>
                  <a:pt x="104" y="155"/>
                  <a:pt x="103" y="157"/>
                </a:cubicBezTo>
                <a:cubicBezTo>
                  <a:pt x="103" y="160"/>
                  <a:pt x="100" y="162"/>
                  <a:pt x="98" y="162"/>
                </a:cubicBezTo>
                <a:cubicBezTo>
                  <a:pt x="95" y="162"/>
                  <a:pt x="94" y="160"/>
                  <a:pt x="94" y="157"/>
                </a:cubicBezTo>
                <a:cubicBezTo>
                  <a:pt x="94" y="155"/>
                  <a:pt x="97" y="152"/>
                  <a:pt x="100" y="152"/>
                </a:cubicBezTo>
                <a:close/>
                <a:moveTo>
                  <a:pt x="104" y="165"/>
                </a:moveTo>
                <a:cubicBezTo>
                  <a:pt x="106" y="165"/>
                  <a:pt x="107" y="167"/>
                  <a:pt x="107" y="169"/>
                </a:cubicBezTo>
                <a:cubicBezTo>
                  <a:pt x="106" y="172"/>
                  <a:pt x="103" y="174"/>
                  <a:pt x="101" y="174"/>
                </a:cubicBezTo>
                <a:cubicBezTo>
                  <a:pt x="99" y="174"/>
                  <a:pt x="98" y="172"/>
                  <a:pt x="98" y="169"/>
                </a:cubicBezTo>
                <a:cubicBezTo>
                  <a:pt x="99" y="167"/>
                  <a:pt x="101" y="165"/>
                  <a:pt x="104" y="165"/>
                </a:cubicBezTo>
                <a:close/>
                <a:moveTo>
                  <a:pt x="106" y="176"/>
                </a:moveTo>
                <a:cubicBezTo>
                  <a:pt x="108" y="176"/>
                  <a:pt x="109" y="178"/>
                  <a:pt x="108" y="180"/>
                </a:cubicBezTo>
                <a:cubicBezTo>
                  <a:pt x="107" y="183"/>
                  <a:pt x="105" y="185"/>
                  <a:pt x="103" y="185"/>
                </a:cubicBezTo>
                <a:cubicBezTo>
                  <a:pt x="101" y="185"/>
                  <a:pt x="100" y="183"/>
                  <a:pt x="101" y="180"/>
                </a:cubicBezTo>
                <a:cubicBezTo>
                  <a:pt x="102" y="178"/>
                  <a:pt x="104" y="176"/>
                  <a:pt x="106" y="176"/>
                </a:cubicBezTo>
                <a:close/>
                <a:moveTo>
                  <a:pt x="36" y="137"/>
                </a:moveTo>
                <a:cubicBezTo>
                  <a:pt x="39" y="137"/>
                  <a:pt x="41" y="139"/>
                  <a:pt x="41" y="142"/>
                </a:cubicBezTo>
                <a:cubicBezTo>
                  <a:pt x="41" y="145"/>
                  <a:pt x="39" y="148"/>
                  <a:pt x="36" y="148"/>
                </a:cubicBezTo>
                <a:cubicBezTo>
                  <a:pt x="33" y="148"/>
                  <a:pt x="31" y="145"/>
                  <a:pt x="31" y="142"/>
                </a:cubicBezTo>
                <a:cubicBezTo>
                  <a:pt x="30" y="139"/>
                  <a:pt x="33" y="137"/>
                  <a:pt x="36" y="137"/>
                </a:cubicBezTo>
                <a:close/>
                <a:moveTo>
                  <a:pt x="33" y="149"/>
                </a:moveTo>
                <a:cubicBezTo>
                  <a:pt x="35" y="149"/>
                  <a:pt x="38" y="152"/>
                  <a:pt x="38" y="154"/>
                </a:cubicBezTo>
                <a:cubicBezTo>
                  <a:pt x="38" y="157"/>
                  <a:pt x="36" y="159"/>
                  <a:pt x="34" y="159"/>
                </a:cubicBezTo>
                <a:cubicBezTo>
                  <a:pt x="31" y="159"/>
                  <a:pt x="29" y="157"/>
                  <a:pt x="28" y="154"/>
                </a:cubicBezTo>
                <a:cubicBezTo>
                  <a:pt x="28" y="152"/>
                  <a:pt x="30" y="149"/>
                  <a:pt x="33" y="149"/>
                </a:cubicBezTo>
                <a:close/>
                <a:moveTo>
                  <a:pt x="30" y="162"/>
                </a:moveTo>
                <a:cubicBezTo>
                  <a:pt x="33" y="162"/>
                  <a:pt x="35" y="164"/>
                  <a:pt x="35" y="166"/>
                </a:cubicBezTo>
                <a:cubicBezTo>
                  <a:pt x="35" y="169"/>
                  <a:pt x="34" y="171"/>
                  <a:pt x="32" y="171"/>
                </a:cubicBezTo>
                <a:cubicBezTo>
                  <a:pt x="29" y="171"/>
                  <a:pt x="27" y="169"/>
                  <a:pt x="27" y="166"/>
                </a:cubicBezTo>
                <a:cubicBezTo>
                  <a:pt x="26" y="164"/>
                  <a:pt x="28" y="162"/>
                  <a:pt x="30" y="162"/>
                </a:cubicBezTo>
                <a:close/>
                <a:moveTo>
                  <a:pt x="29" y="174"/>
                </a:moveTo>
                <a:cubicBezTo>
                  <a:pt x="31" y="174"/>
                  <a:pt x="33" y="176"/>
                  <a:pt x="33" y="179"/>
                </a:cubicBezTo>
                <a:cubicBezTo>
                  <a:pt x="34" y="181"/>
                  <a:pt x="32" y="183"/>
                  <a:pt x="31" y="183"/>
                </a:cubicBezTo>
                <a:cubicBezTo>
                  <a:pt x="29" y="183"/>
                  <a:pt x="27" y="181"/>
                  <a:pt x="26" y="179"/>
                </a:cubicBezTo>
                <a:cubicBezTo>
                  <a:pt x="26" y="176"/>
                  <a:pt x="27" y="174"/>
                  <a:pt x="29" y="174"/>
                </a:cubicBezTo>
                <a:close/>
                <a:moveTo>
                  <a:pt x="55" y="137"/>
                </a:moveTo>
                <a:cubicBezTo>
                  <a:pt x="58" y="137"/>
                  <a:pt x="60" y="139"/>
                  <a:pt x="60" y="142"/>
                </a:cubicBezTo>
                <a:cubicBezTo>
                  <a:pt x="60" y="145"/>
                  <a:pt x="58" y="148"/>
                  <a:pt x="55" y="148"/>
                </a:cubicBezTo>
                <a:cubicBezTo>
                  <a:pt x="52" y="148"/>
                  <a:pt x="49" y="145"/>
                  <a:pt x="49" y="142"/>
                </a:cubicBezTo>
                <a:cubicBezTo>
                  <a:pt x="49" y="139"/>
                  <a:pt x="52" y="137"/>
                  <a:pt x="55" y="137"/>
                </a:cubicBezTo>
                <a:close/>
                <a:moveTo>
                  <a:pt x="55" y="149"/>
                </a:moveTo>
                <a:cubicBezTo>
                  <a:pt x="57" y="149"/>
                  <a:pt x="59" y="152"/>
                  <a:pt x="59" y="154"/>
                </a:cubicBezTo>
                <a:cubicBezTo>
                  <a:pt x="59" y="157"/>
                  <a:pt x="57" y="159"/>
                  <a:pt x="55" y="159"/>
                </a:cubicBezTo>
                <a:cubicBezTo>
                  <a:pt x="52" y="159"/>
                  <a:pt x="50" y="157"/>
                  <a:pt x="50" y="154"/>
                </a:cubicBezTo>
                <a:cubicBezTo>
                  <a:pt x="50" y="152"/>
                  <a:pt x="52" y="149"/>
                  <a:pt x="55" y="149"/>
                </a:cubicBezTo>
                <a:close/>
                <a:moveTo>
                  <a:pt x="55" y="162"/>
                </a:moveTo>
                <a:cubicBezTo>
                  <a:pt x="57" y="162"/>
                  <a:pt x="59" y="164"/>
                  <a:pt x="59" y="166"/>
                </a:cubicBezTo>
                <a:cubicBezTo>
                  <a:pt x="59" y="169"/>
                  <a:pt x="57" y="171"/>
                  <a:pt x="55" y="171"/>
                </a:cubicBezTo>
                <a:cubicBezTo>
                  <a:pt x="52" y="171"/>
                  <a:pt x="51" y="169"/>
                  <a:pt x="50" y="166"/>
                </a:cubicBezTo>
                <a:cubicBezTo>
                  <a:pt x="50" y="164"/>
                  <a:pt x="52" y="162"/>
                  <a:pt x="55" y="162"/>
                </a:cubicBezTo>
                <a:close/>
                <a:moveTo>
                  <a:pt x="55" y="174"/>
                </a:moveTo>
                <a:cubicBezTo>
                  <a:pt x="57" y="174"/>
                  <a:pt x="58" y="176"/>
                  <a:pt x="58" y="179"/>
                </a:cubicBezTo>
                <a:cubicBezTo>
                  <a:pt x="58" y="181"/>
                  <a:pt x="56" y="183"/>
                  <a:pt x="55" y="183"/>
                </a:cubicBezTo>
                <a:cubicBezTo>
                  <a:pt x="53" y="183"/>
                  <a:pt x="51" y="181"/>
                  <a:pt x="51" y="179"/>
                </a:cubicBezTo>
                <a:cubicBezTo>
                  <a:pt x="51" y="176"/>
                  <a:pt x="53" y="174"/>
                  <a:pt x="55" y="174"/>
                </a:cubicBezTo>
                <a:close/>
                <a:moveTo>
                  <a:pt x="73" y="137"/>
                </a:moveTo>
                <a:cubicBezTo>
                  <a:pt x="76" y="137"/>
                  <a:pt x="79" y="139"/>
                  <a:pt x="79" y="142"/>
                </a:cubicBezTo>
                <a:cubicBezTo>
                  <a:pt x="78" y="145"/>
                  <a:pt x="76" y="148"/>
                  <a:pt x="73" y="148"/>
                </a:cubicBezTo>
                <a:cubicBezTo>
                  <a:pt x="70" y="148"/>
                  <a:pt x="68" y="145"/>
                  <a:pt x="68" y="142"/>
                </a:cubicBezTo>
                <a:cubicBezTo>
                  <a:pt x="68" y="139"/>
                  <a:pt x="71" y="137"/>
                  <a:pt x="73" y="137"/>
                </a:cubicBezTo>
                <a:close/>
                <a:moveTo>
                  <a:pt x="76" y="149"/>
                </a:moveTo>
                <a:cubicBezTo>
                  <a:pt x="79" y="149"/>
                  <a:pt x="81" y="152"/>
                  <a:pt x="81" y="154"/>
                </a:cubicBezTo>
                <a:cubicBezTo>
                  <a:pt x="81" y="157"/>
                  <a:pt x="78" y="159"/>
                  <a:pt x="76" y="159"/>
                </a:cubicBezTo>
                <a:cubicBezTo>
                  <a:pt x="73" y="159"/>
                  <a:pt x="71" y="157"/>
                  <a:pt x="71" y="154"/>
                </a:cubicBezTo>
                <a:cubicBezTo>
                  <a:pt x="72" y="152"/>
                  <a:pt x="74" y="149"/>
                  <a:pt x="76" y="149"/>
                </a:cubicBezTo>
                <a:close/>
                <a:moveTo>
                  <a:pt x="79" y="162"/>
                </a:moveTo>
                <a:cubicBezTo>
                  <a:pt x="81" y="162"/>
                  <a:pt x="83" y="164"/>
                  <a:pt x="82" y="166"/>
                </a:cubicBezTo>
                <a:cubicBezTo>
                  <a:pt x="82" y="169"/>
                  <a:pt x="80" y="171"/>
                  <a:pt x="78" y="171"/>
                </a:cubicBezTo>
                <a:cubicBezTo>
                  <a:pt x="75" y="171"/>
                  <a:pt x="74" y="169"/>
                  <a:pt x="74" y="166"/>
                </a:cubicBezTo>
                <a:cubicBezTo>
                  <a:pt x="74" y="164"/>
                  <a:pt x="76" y="162"/>
                  <a:pt x="79" y="162"/>
                </a:cubicBezTo>
                <a:close/>
                <a:moveTo>
                  <a:pt x="80" y="174"/>
                </a:moveTo>
                <a:cubicBezTo>
                  <a:pt x="82" y="174"/>
                  <a:pt x="83" y="176"/>
                  <a:pt x="83" y="179"/>
                </a:cubicBezTo>
                <a:cubicBezTo>
                  <a:pt x="82" y="181"/>
                  <a:pt x="80" y="183"/>
                  <a:pt x="79" y="183"/>
                </a:cubicBezTo>
                <a:cubicBezTo>
                  <a:pt x="77" y="183"/>
                  <a:pt x="76" y="181"/>
                  <a:pt x="76" y="179"/>
                </a:cubicBezTo>
                <a:cubicBezTo>
                  <a:pt x="76" y="176"/>
                  <a:pt x="78" y="174"/>
                  <a:pt x="80" y="174"/>
                </a:cubicBezTo>
                <a:close/>
                <a:moveTo>
                  <a:pt x="107" y="187"/>
                </a:moveTo>
                <a:cubicBezTo>
                  <a:pt x="108" y="187"/>
                  <a:pt x="109" y="189"/>
                  <a:pt x="107" y="191"/>
                </a:cubicBezTo>
                <a:cubicBezTo>
                  <a:pt x="106" y="193"/>
                  <a:pt x="104" y="195"/>
                  <a:pt x="103" y="195"/>
                </a:cubicBezTo>
                <a:cubicBezTo>
                  <a:pt x="101" y="195"/>
                  <a:pt x="101" y="193"/>
                  <a:pt x="102" y="191"/>
                </a:cubicBezTo>
                <a:cubicBezTo>
                  <a:pt x="103" y="189"/>
                  <a:pt x="105" y="187"/>
                  <a:pt x="107" y="187"/>
                </a:cubicBezTo>
                <a:close/>
                <a:moveTo>
                  <a:pt x="81" y="187"/>
                </a:moveTo>
                <a:cubicBezTo>
                  <a:pt x="82" y="187"/>
                  <a:pt x="83" y="189"/>
                  <a:pt x="82" y="191"/>
                </a:cubicBezTo>
                <a:cubicBezTo>
                  <a:pt x="82" y="193"/>
                  <a:pt x="80" y="195"/>
                  <a:pt x="79" y="195"/>
                </a:cubicBezTo>
                <a:cubicBezTo>
                  <a:pt x="77" y="195"/>
                  <a:pt x="76" y="193"/>
                  <a:pt x="77" y="191"/>
                </a:cubicBezTo>
                <a:cubicBezTo>
                  <a:pt x="77" y="189"/>
                  <a:pt x="79" y="187"/>
                  <a:pt x="81" y="187"/>
                </a:cubicBezTo>
                <a:close/>
                <a:moveTo>
                  <a:pt x="55" y="187"/>
                </a:moveTo>
                <a:cubicBezTo>
                  <a:pt x="56" y="187"/>
                  <a:pt x="58" y="189"/>
                  <a:pt x="57" y="191"/>
                </a:cubicBezTo>
                <a:cubicBezTo>
                  <a:pt x="57" y="193"/>
                  <a:pt x="56" y="195"/>
                  <a:pt x="55" y="195"/>
                </a:cubicBezTo>
                <a:cubicBezTo>
                  <a:pt x="53" y="195"/>
                  <a:pt x="52" y="193"/>
                  <a:pt x="52" y="191"/>
                </a:cubicBezTo>
                <a:cubicBezTo>
                  <a:pt x="52" y="189"/>
                  <a:pt x="53" y="187"/>
                  <a:pt x="55" y="187"/>
                </a:cubicBezTo>
                <a:close/>
                <a:moveTo>
                  <a:pt x="29" y="187"/>
                </a:moveTo>
                <a:cubicBezTo>
                  <a:pt x="30" y="187"/>
                  <a:pt x="32" y="189"/>
                  <a:pt x="32" y="191"/>
                </a:cubicBezTo>
                <a:cubicBezTo>
                  <a:pt x="33" y="193"/>
                  <a:pt x="32" y="195"/>
                  <a:pt x="31" y="195"/>
                </a:cubicBezTo>
                <a:cubicBezTo>
                  <a:pt x="29" y="195"/>
                  <a:pt x="27" y="193"/>
                  <a:pt x="27" y="191"/>
                </a:cubicBezTo>
                <a:cubicBezTo>
                  <a:pt x="26" y="189"/>
                  <a:pt x="27" y="187"/>
                  <a:pt x="29" y="187"/>
                </a:cubicBezTo>
                <a:close/>
                <a:moveTo>
                  <a:pt x="85" y="124"/>
                </a:moveTo>
                <a:cubicBezTo>
                  <a:pt x="89" y="124"/>
                  <a:pt x="91" y="127"/>
                  <a:pt x="91" y="130"/>
                </a:cubicBezTo>
                <a:cubicBezTo>
                  <a:pt x="91" y="133"/>
                  <a:pt x="88" y="136"/>
                  <a:pt x="85" y="136"/>
                </a:cubicBezTo>
                <a:cubicBezTo>
                  <a:pt x="82" y="136"/>
                  <a:pt x="79" y="133"/>
                  <a:pt x="80" y="130"/>
                </a:cubicBezTo>
                <a:cubicBezTo>
                  <a:pt x="80" y="127"/>
                  <a:pt x="82" y="124"/>
                  <a:pt x="85" y="124"/>
                </a:cubicBezTo>
                <a:close/>
                <a:moveTo>
                  <a:pt x="3" y="187"/>
                </a:moveTo>
                <a:cubicBezTo>
                  <a:pt x="4" y="187"/>
                  <a:pt x="6" y="189"/>
                  <a:pt x="7" y="191"/>
                </a:cubicBezTo>
                <a:cubicBezTo>
                  <a:pt x="8" y="193"/>
                  <a:pt x="8" y="195"/>
                  <a:pt x="7" y="195"/>
                </a:cubicBezTo>
                <a:cubicBezTo>
                  <a:pt x="5" y="195"/>
                  <a:pt x="3" y="193"/>
                  <a:pt x="2" y="191"/>
                </a:cubicBezTo>
                <a:cubicBezTo>
                  <a:pt x="1" y="189"/>
                  <a:pt x="1" y="187"/>
                  <a:pt x="3" y="187"/>
                </a:cubicBezTo>
                <a:close/>
                <a:moveTo>
                  <a:pt x="24" y="124"/>
                </a:moveTo>
                <a:cubicBezTo>
                  <a:pt x="27" y="124"/>
                  <a:pt x="30" y="127"/>
                  <a:pt x="30" y="130"/>
                </a:cubicBezTo>
                <a:cubicBezTo>
                  <a:pt x="30" y="133"/>
                  <a:pt x="27" y="136"/>
                  <a:pt x="24" y="136"/>
                </a:cubicBezTo>
                <a:cubicBezTo>
                  <a:pt x="21" y="136"/>
                  <a:pt x="18" y="133"/>
                  <a:pt x="18" y="130"/>
                </a:cubicBezTo>
                <a:cubicBezTo>
                  <a:pt x="18" y="127"/>
                  <a:pt x="21" y="124"/>
                  <a:pt x="24" y="124"/>
                </a:cubicBezTo>
                <a:close/>
                <a:moveTo>
                  <a:pt x="39" y="124"/>
                </a:moveTo>
                <a:cubicBezTo>
                  <a:pt x="42" y="124"/>
                  <a:pt x="45" y="127"/>
                  <a:pt x="45" y="130"/>
                </a:cubicBezTo>
                <a:cubicBezTo>
                  <a:pt x="45" y="133"/>
                  <a:pt x="43" y="136"/>
                  <a:pt x="39" y="136"/>
                </a:cubicBezTo>
                <a:cubicBezTo>
                  <a:pt x="36" y="136"/>
                  <a:pt x="33" y="133"/>
                  <a:pt x="33" y="130"/>
                </a:cubicBezTo>
                <a:cubicBezTo>
                  <a:pt x="33" y="127"/>
                  <a:pt x="36" y="124"/>
                  <a:pt x="39" y="124"/>
                </a:cubicBezTo>
                <a:close/>
                <a:moveTo>
                  <a:pt x="55" y="124"/>
                </a:moveTo>
                <a:cubicBezTo>
                  <a:pt x="58" y="124"/>
                  <a:pt x="60" y="127"/>
                  <a:pt x="60" y="130"/>
                </a:cubicBezTo>
                <a:cubicBezTo>
                  <a:pt x="60" y="133"/>
                  <a:pt x="58" y="136"/>
                  <a:pt x="55" y="136"/>
                </a:cubicBezTo>
                <a:cubicBezTo>
                  <a:pt x="51" y="136"/>
                  <a:pt x="49" y="133"/>
                  <a:pt x="49" y="130"/>
                </a:cubicBezTo>
                <a:cubicBezTo>
                  <a:pt x="49" y="127"/>
                  <a:pt x="51" y="124"/>
                  <a:pt x="55" y="124"/>
                </a:cubicBezTo>
                <a:close/>
                <a:moveTo>
                  <a:pt x="70" y="124"/>
                </a:moveTo>
                <a:cubicBezTo>
                  <a:pt x="73" y="124"/>
                  <a:pt x="76" y="127"/>
                  <a:pt x="76" y="130"/>
                </a:cubicBezTo>
                <a:cubicBezTo>
                  <a:pt x="76" y="133"/>
                  <a:pt x="73" y="136"/>
                  <a:pt x="70" y="136"/>
                </a:cubicBezTo>
                <a:cubicBezTo>
                  <a:pt x="67" y="136"/>
                  <a:pt x="64" y="133"/>
                  <a:pt x="64" y="130"/>
                </a:cubicBezTo>
                <a:cubicBezTo>
                  <a:pt x="64" y="127"/>
                  <a:pt x="67" y="124"/>
                  <a:pt x="70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740603C8-1B78-314E-8CB5-CFACA4A9A283}"/>
              </a:ext>
            </a:extLst>
          </p:cNvPr>
          <p:cNvGrpSpPr/>
          <p:nvPr/>
        </p:nvGrpSpPr>
        <p:grpSpPr>
          <a:xfrm>
            <a:off x="8164513" y="4026265"/>
            <a:ext cx="552450" cy="709613"/>
            <a:chOff x="8164513" y="1130300"/>
            <a:chExt cx="552450" cy="709613"/>
          </a:xfrm>
          <a:solidFill>
            <a:schemeClr val="tx2"/>
          </a:solidFill>
        </p:grpSpPr>
        <p:sp>
          <p:nvSpPr>
            <p:cNvPr id="59" name="Freeform 12">
              <a:extLst>
                <a:ext uri="{FF2B5EF4-FFF2-40B4-BE49-F238E27FC236}">
                  <a16:creationId xmlns:a16="http://schemas.microsoft.com/office/drawing/2014/main" id="{172EEE72-0242-4E49-8E58-40B0F79F2B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89913" y="1130300"/>
              <a:ext cx="504825" cy="334963"/>
            </a:xfrm>
            <a:custGeom>
              <a:avLst/>
              <a:gdLst/>
              <a:ahLst/>
              <a:cxnLst>
                <a:cxn ang="0">
                  <a:pos x="166" y="111"/>
                </a:cxn>
                <a:cxn ang="0">
                  <a:pos x="89" y="117"/>
                </a:cxn>
                <a:cxn ang="0">
                  <a:pos x="11" y="111"/>
                </a:cxn>
                <a:cxn ang="0">
                  <a:pos x="7" y="111"/>
                </a:cxn>
                <a:cxn ang="0">
                  <a:pos x="7" y="107"/>
                </a:cxn>
                <a:cxn ang="0">
                  <a:pos x="2" y="50"/>
                </a:cxn>
                <a:cxn ang="0">
                  <a:pos x="16" y="28"/>
                </a:cxn>
                <a:cxn ang="0">
                  <a:pos x="50" y="7"/>
                </a:cxn>
                <a:cxn ang="0">
                  <a:pos x="89" y="1"/>
                </a:cxn>
                <a:cxn ang="0">
                  <a:pos x="127" y="7"/>
                </a:cxn>
                <a:cxn ang="0">
                  <a:pos x="161" y="28"/>
                </a:cxn>
                <a:cxn ang="0">
                  <a:pos x="175" y="50"/>
                </a:cxn>
                <a:cxn ang="0">
                  <a:pos x="170" y="107"/>
                </a:cxn>
                <a:cxn ang="0">
                  <a:pos x="170" y="111"/>
                </a:cxn>
                <a:cxn ang="0">
                  <a:pos x="166" y="111"/>
                </a:cxn>
                <a:cxn ang="0">
                  <a:pos x="15" y="102"/>
                </a:cxn>
                <a:cxn ang="0">
                  <a:pos x="88" y="111"/>
                </a:cxn>
                <a:cxn ang="0">
                  <a:pos x="162" y="102"/>
                </a:cxn>
                <a:cxn ang="0">
                  <a:pos x="166" y="51"/>
                </a:cxn>
                <a:cxn ang="0">
                  <a:pos x="155" y="34"/>
                </a:cxn>
                <a:cxn ang="0">
                  <a:pos x="123" y="15"/>
                </a:cxn>
                <a:cxn ang="0">
                  <a:pos x="89" y="10"/>
                </a:cxn>
                <a:cxn ang="0">
                  <a:pos x="88" y="10"/>
                </a:cxn>
                <a:cxn ang="0">
                  <a:pos x="54" y="15"/>
                </a:cxn>
                <a:cxn ang="0">
                  <a:pos x="22" y="34"/>
                </a:cxn>
                <a:cxn ang="0">
                  <a:pos x="11" y="51"/>
                </a:cxn>
                <a:cxn ang="0">
                  <a:pos x="15" y="102"/>
                </a:cxn>
              </a:cxnLst>
              <a:rect l="0" t="0" r="r" b="b"/>
              <a:pathLst>
                <a:path w="177" h="117">
                  <a:moveTo>
                    <a:pt x="166" y="111"/>
                  </a:moveTo>
                  <a:cubicBezTo>
                    <a:pt x="89" y="117"/>
                    <a:pt x="89" y="117"/>
                    <a:pt x="89" y="117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107"/>
                    <a:pt x="0" y="67"/>
                    <a:pt x="2" y="50"/>
                  </a:cubicBezTo>
                  <a:cubicBezTo>
                    <a:pt x="2" y="42"/>
                    <a:pt x="8" y="34"/>
                    <a:pt x="16" y="28"/>
                  </a:cubicBezTo>
                  <a:cubicBezTo>
                    <a:pt x="26" y="19"/>
                    <a:pt x="40" y="11"/>
                    <a:pt x="50" y="7"/>
                  </a:cubicBezTo>
                  <a:cubicBezTo>
                    <a:pt x="67" y="0"/>
                    <a:pt x="86" y="1"/>
                    <a:pt x="89" y="1"/>
                  </a:cubicBezTo>
                  <a:cubicBezTo>
                    <a:pt x="91" y="1"/>
                    <a:pt x="110" y="0"/>
                    <a:pt x="127" y="7"/>
                  </a:cubicBezTo>
                  <a:cubicBezTo>
                    <a:pt x="137" y="11"/>
                    <a:pt x="151" y="19"/>
                    <a:pt x="161" y="28"/>
                  </a:cubicBezTo>
                  <a:cubicBezTo>
                    <a:pt x="169" y="34"/>
                    <a:pt x="175" y="42"/>
                    <a:pt x="175" y="50"/>
                  </a:cubicBezTo>
                  <a:cubicBezTo>
                    <a:pt x="177" y="67"/>
                    <a:pt x="170" y="107"/>
                    <a:pt x="170" y="107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66" y="111"/>
                    <a:pt x="166" y="111"/>
                    <a:pt x="166" y="111"/>
                  </a:cubicBezTo>
                  <a:close/>
                  <a:moveTo>
                    <a:pt x="15" y="102"/>
                  </a:moveTo>
                  <a:cubicBezTo>
                    <a:pt x="88" y="111"/>
                    <a:pt x="88" y="111"/>
                    <a:pt x="88" y="111"/>
                  </a:cubicBezTo>
                  <a:cubicBezTo>
                    <a:pt x="162" y="102"/>
                    <a:pt x="162" y="102"/>
                    <a:pt x="162" y="102"/>
                  </a:cubicBezTo>
                  <a:cubicBezTo>
                    <a:pt x="164" y="92"/>
                    <a:pt x="167" y="64"/>
                    <a:pt x="166" y="51"/>
                  </a:cubicBezTo>
                  <a:cubicBezTo>
                    <a:pt x="166" y="46"/>
                    <a:pt x="162" y="40"/>
                    <a:pt x="155" y="34"/>
                  </a:cubicBezTo>
                  <a:cubicBezTo>
                    <a:pt x="146" y="26"/>
                    <a:pt x="133" y="19"/>
                    <a:pt x="123" y="15"/>
                  </a:cubicBezTo>
                  <a:cubicBezTo>
                    <a:pt x="108" y="9"/>
                    <a:pt x="89" y="10"/>
                    <a:pt x="89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69" y="9"/>
                    <a:pt x="54" y="15"/>
                  </a:cubicBezTo>
                  <a:cubicBezTo>
                    <a:pt x="44" y="19"/>
                    <a:pt x="31" y="26"/>
                    <a:pt x="22" y="34"/>
                  </a:cubicBezTo>
                  <a:cubicBezTo>
                    <a:pt x="16" y="40"/>
                    <a:pt x="11" y="46"/>
                    <a:pt x="11" y="51"/>
                  </a:cubicBezTo>
                  <a:cubicBezTo>
                    <a:pt x="10" y="64"/>
                    <a:pt x="14" y="92"/>
                    <a:pt x="1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60" name="Freeform 13">
              <a:extLst>
                <a:ext uri="{FF2B5EF4-FFF2-40B4-BE49-F238E27FC236}">
                  <a16:creationId xmlns:a16="http://schemas.microsoft.com/office/drawing/2014/main" id="{5FA4973B-55BD-314C-9284-0C5BFFBF69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4513" y="1408113"/>
              <a:ext cx="552450" cy="431800"/>
            </a:xfrm>
            <a:custGeom>
              <a:avLst/>
              <a:gdLst/>
              <a:ahLst/>
              <a:cxnLst>
                <a:cxn ang="0">
                  <a:pos x="175" y="15"/>
                </a:cxn>
                <a:cxn ang="0">
                  <a:pos x="19" y="15"/>
                </a:cxn>
                <a:cxn ang="0">
                  <a:pos x="17" y="14"/>
                </a:cxn>
                <a:cxn ang="0">
                  <a:pos x="10" y="25"/>
                </a:cxn>
                <a:cxn ang="0">
                  <a:pos x="12" y="46"/>
                </a:cxn>
                <a:cxn ang="0">
                  <a:pos x="20" y="58"/>
                </a:cxn>
                <a:cxn ang="0">
                  <a:pos x="28" y="63"/>
                </a:cxn>
                <a:cxn ang="0">
                  <a:pos x="31" y="64"/>
                </a:cxn>
                <a:cxn ang="0">
                  <a:pos x="32" y="67"/>
                </a:cxn>
                <a:cxn ang="0">
                  <a:pos x="49" y="117"/>
                </a:cxn>
                <a:cxn ang="0">
                  <a:pos x="51" y="119"/>
                </a:cxn>
                <a:cxn ang="0">
                  <a:pos x="97" y="142"/>
                </a:cxn>
                <a:cxn ang="0">
                  <a:pos x="143" y="119"/>
                </a:cxn>
                <a:cxn ang="0">
                  <a:pos x="145" y="117"/>
                </a:cxn>
                <a:cxn ang="0">
                  <a:pos x="162" y="67"/>
                </a:cxn>
                <a:cxn ang="0">
                  <a:pos x="163" y="64"/>
                </a:cxn>
                <a:cxn ang="0">
                  <a:pos x="166" y="63"/>
                </a:cxn>
                <a:cxn ang="0">
                  <a:pos x="174" y="58"/>
                </a:cxn>
                <a:cxn ang="0">
                  <a:pos x="182" y="46"/>
                </a:cxn>
                <a:cxn ang="0">
                  <a:pos x="184" y="25"/>
                </a:cxn>
                <a:cxn ang="0">
                  <a:pos x="177" y="14"/>
                </a:cxn>
                <a:cxn ang="0">
                  <a:pos x="175" y="15"/>
                </a:cxn>
                <a:cxn ang="0">
                  <a:pos x="20" y="6"/>
                </a:cxn>
                <a:cxn ang="0">
                  <a:pos x="174" y="6"/>
                </a:cxn>
                <a:cxn ang="0">
                  <a:pos x="193" y="25"/>
                </a:cxn>
                <a:cxn ang="0">
                  <a:pos x="190" y="49"/>
                </a:cxn>
                <a:cxn ang="0">
                  <a:pos x="180" y="65"/>
                </a:cxn>
                <a:cxn ang="0">
                  <a:pos x="171" y="71"/>
                </a:cxn>
                <a:cxn ang="0">
                  <a:pos x="151" y="123"/>
                </a:cxn>
                <a:cxn ang="0">
                  <a:pos x="150" y="125"/>
                </a:cxn>
                <a:cxn ang="0">
                  <a:pos x="97" y="151"/>
                </a:cxn>
                <a:cxn ang="0">
                  <a:pos x="44" y="125"/>
                </a:cxn>
                <a:cxn ang="0">
                  <a:pos x="43" y="123"/>
                </a:cxn>
                <a:cxn ang="0">
                  <a:pos x="23" y="71"/>
                </a:cxn>
                <a:cxn ang="0">
                  <a:pos x="14" y="65"/>
                </a:cxn>
                <a:cxn ang="0">
                  <a:pos x="4" y="49"/>
                </a:cxn>
                <a:cxn ang="0">
                  <a:pos x="1" y="25"/>
                </a:cxn>
                <a:cxn ang="0">
                  <a:pos x="20" y="6"/>
                </a:cxn>
              </a:cxnLst>
              <a:rect l="0" t="0" r="r" b="b"/>
              <a:pathLst>
                <a:path w="194" h="151">
                  <a:moveTo>
                    <a:pt x="175" y="15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0" y="11"/>
                    <a:pt x="10" y="25"/>
                  </a:cubicBezTo>
                  <a:cubicBezTo>
                    <a:pt x="9" y="34"/>
                    <a:pt x="10" y="41"/>
                    <a:pt x="12" y="46"/>
                  </a:cubicBezTo>
                  <a:cubicBezTo>
                    <a:pt x="14" y="52"/>
                    <a:pt x="17" y="56"/>
                    <a:pt x="20" y="58"/>
                  </a:cubicBezTo>
                  <a:cubicBezTo>
                    <a:pt x="25" y="62"/>
                    <a:pt x="28" y="63"/>
                    <a:pt x="28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34" y="100"/>
                    <a:pt x="49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65" y="135"/>
                    <a:pt x="71" y="142"/>
                    <a:pt x="97" y="142"/>
                  </a:cubicBezTo>
                  <a:cubicBezTo>
                    <a:pt x="123" y="142"/>
                    <a:pt x="129" y="135"/>
                    <a:pt x="143" y="119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60" y="100"/>
                    <a:pt x="162" y="67"/>
                    <a:pt x="162" y="67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3"/>
                    <a:pt x="169" y="62"/>
                    <a:pt x="174" y="58"/>
                  </a:cubicBezTo>
                  <a:cubicBezTo>
                    <a:pt x="177" y="56"/>
                    <a:pt x="180" y="52"/>
                    <a:pt x="182" y="46"/>
                  </a:cubicBezTo>
                  <a:cubicBezTo>
                    <a:pt x="184" y="41"/>
                    <a:pt x="185" y="34"/>
                    <a:pt x="184" y="25"/>
                  </a:cubicBezTo>
                  <a:cubicBezTo>
                    <a:pt x="184" y="11"/>
                    <a:pt x="177" y="14"/>
                    <a:pt x="177" y="14"/>
                  </a:cubicBezTo>
                  <a:cubicBezTo>
                    <a:pt x="175" y="15"/>
                    <a:pt x="175" y="15"/>
                    <a:pt x="175" y="15"/>
                  </a:cubicBezTo>
                  <a:close/>
                  <a:moveTo>
                    <a:pt x="20" y="6"/>
                  </a:moveTo>
                  <a:cubicBezTo>
                    <a:pt x="174" y="6"/>
                    <a:pt x="174" y="6"/>
                    <a:pt x="174" y="6"/>
                  </a:cubicBezTo>
                  <a:cubicBezTo>
                    <a:pt x="179" y="4"/>
                    <a:pt x="193" y="0"/>
                    <a:pt x="193" y="25"/>
                  </a:cubicBezTo>
                  <a:cubicBezTo>
                    <a:pt x="194" y="35"/>
                    <a:pt x="192" y="42"/>
                    <a:pt x="190" y="49"/>
                  </a:cubicBezTo>
                  <a:cubicBezTo>
                    <a:pt x="188" y="57"/>
                    <a:pt x="184" y="62"/>
                    <a:pt x="180" y="65"/>
                  </a:cubicBezTo>
                  <a:cubicBezTo>
                    <a:pt x="176" y="68"/>
                    <a:pt x="173" y="70"/>
                    <a:pt x="171" y="71"/>
                  </a:cubicBezTo>
                  <a:cubicBezTo>
                    <a:pt x="170" y="80"/>
                    <a:pt x="165" y="107"/>
                    <a:pt x="151" y="123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34" y="143"/>
                    <a:pt x="127" y="151"/>
                    <a:pt x="97" y="151"/>
                  </a:cubicBezTo>
                  <a:cubicBezTo>
                    <a:pt x="67" y="151"/>
                    <a:pt x="60" y="143"/>
                    <a:pt x="44" y="125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29" y="107"/>
                    <a:pt x="24" y="80"/>
                    <a:pt x="23" y="71"/>
                  </a:cubicBezTo>
                  <a:cubicBezTo>
                    <a:pt x="21" y="70"/>
                    <a:pt x="18" y="68"/>
                    <a:pt x="14" y="65"/>
                  </a:cubicBezTo>
                  <a:cubicBezTo>
                    <a:pt x="11" y="62"/>
                    <a:pt x="6" y="57"/>
                    <a:pt x="4" y="49"/>
                  </a:cubicBezTo>
                  <a:cubicBezTo>
                    <a:pt x="2" y="42"/>
                    <a:pt x="0" y="35"/>
                    <a:pt x="1" y="25"/>
                  </a:cubicBezTo>
                  <a:cubicBezTo>
                    <a:pt x="1" y="0"/>
                    <a:pt x="15" y="4"/>
                    <a:pt x="2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61" name="Freeform 14">
              <a:extLst>
                <a:ext uri="{FF2B5EF4-FFF2-40B4-BE49-F238E27FC236}">
                  <a16:creationId xmlns:a16="http://schemas.microsoft.com/office/drawing/2014/main" id="{64B9E376-DB3E-C24E-9639-3B9CA9CAB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1412875"/>
              <a:ext cx="495300" cy="157163"/>
            </a:xfrm>
            <a:custGeom>
              <a:avLst/>
              <a:gdLst/>
              <a:ahLst/>
              <a:cxnLst>
                <a:cxn ang="0">
                  <a:pos x="87" y="23"/>
                </a:cxn>
                <a:cxn ang="0">
                  <a:pos x="71" y="48"/>
                </a:cxn>
                <a:cxn ang="0">
                  <a:pos x="23" y="50"/>
                </a:cxn>
                <a:cxn ang="0">
                  <a:pos x="13" y="22"/>
                </a:cxn>
                <a:cxn ang="0">
                  <a:pos x="4" y="13"/>
                </a:cxn>
                <a:cxn ang="0">
                  <a:pos x="5" y="0"/>
                </a:cxn>
                <a:cxn ang="0">
                  <a:pos x="15" y="3"/>
                </a:cxn>
                <a:cxn ang="0">
                  <a:pos x="69" y="2"/>
                </a:cxn>
                <a:cxn ang="0">
                  <a:pos x="81" y="6"/>
                </a:cxn>
                <a:cxn ang="0">
                  <a:pos x="87" y="9"/>
                </a:cxn>
                <a:cxn ang="0">
                  <a:pos x="93" y="6"/>
                </a:cxn>
                <a:cxn ang="0">
                  <a:pos x="105" y="2"/>
                </a:cxn>
                <a:cxn ang="0">
                  <a:pos x="158" y="3"/>
                </a:cxn>
                <a:cxn ang="0">
                  <a:pos x="168" y="0"/>
                </a:cxn>
                <a:cxn ang="0">
                  <a:pos x="169" y="13"/>
                </a:cxn>
                <a:cxn ang="0">
                  <a:pos x="160" y="22"/>
                </a:cxn>
                <a:cxn ang="0">
                  <a:pos x="150" y="50"/>
                </a:cxn>
                <a:cxn ang="0">
                  <a:pos x="103" y="48"/>
                </a:cxn>
                <a:cxn ang="0">
                  <a:pos x="87" y="23"/>
                </a:cxn>
              </a:cxnLst>
              <a:rect l="0" t="0" r="r" b="b"/>
              <a:pathLst>
                <a:path w="174" h="55">
                  <a:moveTo>
                    <a:pt x="87" y="23"/>
                  </a:moveTo>
                  <a:cubicBezTo>
                    <a:pt x="81" y="24"/>
                    <a:pt x="77" y="41"/>
                    <a:pt x="71" y="48"/>
                  </a:cubicBezTo>
                  <a:cubicBezTo>
                    <a:pt x="65" y="55"/>
                    <a:pt x="31" y="54"/>
                    <a:pt x="23" y="50"/>
                  </a:cubicBezTo>
                  <a:cubicBezTo>
                    <a:pt x="15" y="46"/>
                    <a:pt x="17" y="34"/>
                    <a:pt x="13" y="22"/>
                  </a:cubicBezTo>
                  <a:cubicBezTo>
                    <a:pt x="9" y="9"/>
                    <a:pt x="8" y="18"/>
                    <a:pt x="4" y="13"/>
                  </a:cubicBezTo>
                  <a:cubicBezTo>
                    <a:pt x="0" y="7"/>
                    <a:pt x="5" y="0"/>
                    <a:pt x="5" y="0"/>
                  </a:cubicBezTo>
                  <a:cubicBezTo>
                    <a:pt x="5" y="0"/>
                    <a:pt x="7" y="3"/>
                    <a:pt x="15" y="3"/>
                  </a:cubicBezTo>
                  <a:cubicBezTo>
                    <a:pt x="24" y="2"/>
                    <a:pt x="62" y="2"/>
                    <a:pt x="69" y="2"/>
                  </a:cubicBezTo>
                  <a:cubicBezTo>
                    <a:pt x="75" y="2"/>
                    <a:pt x="78" y="3"/>
                    <a:pt x="81" y="6"/>
                  </a:cubicBezTo>
                  <a:cubicBezTo>
                    <a:pt x="83" y="9"/>
                    <a:pt x="85" y="9"/>
                    <a:pt x="87" y="9"/>
                  </a:cubicBezTo>
                  <a:cubicBezTo>
                    <a:pt x="89" y="9"/>
                    <a:pt x="90" y="9"/>
                    <a:pt x="93" y="6"/>
                  </a:cubicBezTo>
                  <a:cubicBezTo>
                    <a:pt x="95" y="3"/>
                    <a:pt x="98" y="2"/>
                    <a:pt x="105" y="2"/>
                  </a:cubicBezTo>
                  <a:cubicBezTo>
                    <a:pt x="112" y="2"/>
                    <a:pt x="149" y="2"/>
                    <a:pt x="158" y="3"/>
                  </a:cubicBezTo>
                  <a:cubicBezTo>
                    <a:pt x="166" y="3"/>
                    <a:pt x="168" y="0"/>
                    <a:pt x="168" y="0"/>
                  </a:cubicBezTo>
                  <a:cubicBezTo>
                    <a:pt x="168" y="0"/>
                    <a:pt x="174" y="7"/>
                    <a:pt x="169" y="13"/>
                  </a:cubicBezTo>
                  <a:cubicBezTo>
                    <a:pt x="165" y="18"/>
                    <a:pt x="164" y="9"/>
                    <a:pt x="160" y="22"/>
                  </a:cubicBezTo>
                  <a:cubicBezTo>
                    <a:pt x="156" y="34"/>
                    <a:pt x="158" y="46"/>
                    <a:pt x="150" y="50"/>
                  </a:cubicBezTo>
                  <a:cubicBezTo>
                    <a:pt x="142" y="54"/>
                    <a:pt x="109" y="55"/>
                    <a:pt x="103" y="48"/>
                  </a:cubicBezTo>
                  <a:cubicBezTo>
                    <a:pt x="96" y="41"/>
                    <a:pt x="93" y="24"/>
                    <a:pt x="8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62" name="Freeform 15">
              <a:extLst>
                <a:ext uri="{FF2B5EF4-FFF2-40B4-BE49-F238E27FC236}">
                  <a16:creationId xmlns:a16="http://schemas.microsoft.com/office/drawing/2014/main" id="{A6DDD28E-D56E-1645-BB38-BBF44C1DC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32775" y="1241425"/>
              <a:ext cx="412750" cy="168275"/>
            </a:xfrm>
            <a:custGeom>
              <a:avLst/>
              <a:gdLst/>
              <a:ahLst/>
              <a:cxnLst>
                <a:cxn ang="0">
                  <a:pos x="0" y="59"/>
                </a:cxn>
                <a:cxn ang="0">
                  <a:pos x="10" y="36"/>
                </a:cxn>
                <a:cxn ang="0">
                  <a:pos x="21" y="30"/>
                </a:cxn>
                <a:cxn ang="0">
                  <a:pos x="42" y="25"/>
                </a:cxn>
                <a:cxn ang="0">
                  <a:pos x="74" y="23"/>
                </a:cxn>
                <a:cxn ang="0">
                  <a:pos x="78" y="23"/>
                </a:cxn>
                <a:cxn ang="0">
                  <a:pos x="79" y="24"/>
                </a:cxn>
                <a:cxn ang="0">
                  <a:pos x="79" y="24"/>
                </a:cxn>
                <a:cxn ang="0">
                  <a:pos x="76" y="31"/>
                </a:cxn>
                <a:cxn ang="0">
                  <a:pos x="110" y="22"/>
                </a:cxn>
                <a:cxn ang="0">
                  <a:pos x="132" y="6"/>
                </a:cxn>
                <a:cxn ang="0">
                  <a:pos x="136" y="0"/>
                </a:cxn>
                <a:cxn ang="0">
                  <a:pos x="136" y="6"/>
                </a:cxn>
                <a:cxn ang="0">
                  <a:pos x="145" y="46"/>
                </a:cxn>
                <a:cxn ang="0">
                  <a:pos x="141" y="55"/>
                </a:cxn>
                <a:cxn ang="0">
                  <a:pos x="132" y="11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07" y="30"/>
                </a:cxn>
                <a:cxn ang="0">
                  <a:pos x="69" y="40"/>
                </a:cxn>
                <a:cxn ang="0">
                  <a:pos x="62" y="38"/>
                </a:cxn>
                <a:cxn ang="0">
                  <a:pos x="65" y="31"/>
                </a:cxn>
                <a:cxn ang="0">
                  <a:pos x="39" y="33"/>
                </a:cxn>
                <a:cxn ang="0">
                  <a:pos x="18" y="38"/>
                </a:cxn>
                <a:cxn ang="0">
                  <a:pos x="8" y="44"/>
                </a:cxn>
                <a:cxn ang="0">
                  <a:pos x="4" y="55"/>
                </a:cxn>
                <a:cxn ang="0">
                  <a:pos x="0" y="59"/>
                </a:cxn>
                <a:cxn ang="0">
                  <a:pos x="68" y="31"/>
                </a:cxn>
                <a:cxn ang="0">
                  <a:pos x="67" y="31"/>
                </a:cxn>
                <a:cxn ang="0">
                  <a:pos x="68" y="31"/>
                </a:cxn>
                <a:cxn ang="0">
                  <a:pos x="68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133" y="8"/>
                </a:cxn>
                <a:cxn ang="0">
                  <a:pos x="133" y="9"/>
                </a:cxn>
                <a:cxn ang="0">
                  <a:pos x="133" y="8"/>
                </a:cxn>
              </a:cxnLst>
              <a:rect l="0" t="0" r="r" b="b"/>
              <a:pathLst>
                <a:path w="145" h="59">
                  <a:moveTo>
                    <a:pt x="0" y="59"/>
                  </a:moveTo>
                  <a:cubicBezTo>
                    <a:pt x="0" y="59"/>
                    <a:pt x="3" y="44"/>
                    <a:pt x="10" y="36"/>
                  </a:cubicBezTo>
                  <a:cubicBezTo>
                    <a:pt x="13" y="34"/>
                    <a:pt x="16" y="32"/>
                    <a:pt x="21" y="30"/>
                  </a:cubicBezTo>
                  <a:cubicBezTo>
                    <a:pt x="26" y="28"/>
                    <a:pt x="33" y="26"/>
                    <a:pt x="42" y="25"/>
                  </a:cubicBezTo>
                  <a:cubicBezTo>
                    <a:pt x="57" y="23"/>
                    <a:pt x="67" y="23"/>
                    <a:pt x="74" y="23"/>
                  </a:cubicBezTo>
                  <a:cubicBezTo>
                    <a:pt x="75" y="23"/>
                    <a:pt x="76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8"/>
                    <a:pt x="78" y="30"/>
                    <a:pt x="76" y="31"/>
                  </a:cubicBezTo>
                  <a:cubicBezTo>
                    <a:pt x="85" y="30"/>
                    <a:pt x="98" y="27"/>
                    <a:pt x="110" y="22"/>
                  </a:cubicBezTo>
                  <a:cubicBezTo>
                    <a:pt x="120" y="17"/>
                    <a:pt x="128" y="12"/>
                    <a:pt x="132" y="6"/>
                  </a:cubicBezTo>
                  <a:cubicBezTo>
                    <a:pt x="134" y="2"/>
                    <a:pt x="136" y="0"/>
                    <a:pt x="136" y="0"/>
                  </a:cubicBezTo>
                  <a:cubicBezTo>
                    <a:pt x="137" y="1"/>
                    <a:pt x="137" y="3"/>
                    <a:pt x="136" y="6"/>
                  </a:cubicBezTo>
                  <a:cubicBezTo>
                    <a:pt x="135" y="15"/>
                    <a:pt x="131" y="36"/>
                    <a:pt x="145" y="46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26" y="43"/>
                    <a:pt x="130" y="20"/>
                    <a:pt x="132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27" y="18"/>
                    <a:pt x="118" y="25"/>
                    <a:pt x="107" y="30"/>
                  </a:cubicBezTo>
                  <a:cubicBezTo>
                    <a:pt x="94" y="36"/>
                    <a:pt x="78" y="39"/>
                    <a:pt x="69" y="40"/>
                  </a:cubicBezTo>
                  <a:cubicBezTo>
                    <a:pt x="64" y="40"/>
                    <a:pt x="62" y="39"/>
                    <a:pt x="62" y="38"/>
                  </a:cubicBezTo>
                  <a:cubicBezTo>
                    <a:pt x="62" y="35"/>
                    <a:pt x="63" y="33"/>
                    <a:pt x="65" y="31"/>
                  </a:cubicBezTo>
                  <a:cubicBezTo>
                    <a:pt x="59" y="31"/>
                    <a:pt x="50" y="32"/>
                    <a:pt x="39" y="33"/>
                  </a:cubicBezTo>
                  <a:cubicBezTo>
                    <a:pt x="30" y="35"/>
                    <a:pt x="23" y="36"/>
                    <a:pt x="18" y="38"/>
                  </a:cubicBezTo>
                  <a:cubicBezTo>
                    <a:pt x="14" y="40"/>
                    <a:pt x="11" y="42"/>
                    <a:pt x="8" y="44"/>
                  </a:cubicBezTo>
                  <a:cubicBezTo>
                    <a:pt x="6" y="47"/>
                    <a:pt x="4" y="55"/>
                    <a:pt x="4" y="55"/>
                  </a:cubicBezTo>
                  <a:cubicBezTo>
                    <a:pt x="0" y="59"/>
                    <a:pt x="0" y="59"/>
                    <a:pt x="0" y="59"/>
                  </a:cubicBezTo>
                  <a:close/>
                  <a:moveTo>
                    <a:pt x="68" y="31"/>
                  </a:moveTo>
                  <a:cubicBezTo>
                    <a:pt x="67" y="31"/>
                    <a:pt x="67" y="31"/>
                    <a:pt x="67" y="31"/>
                  </a:cubicBezTo>
                  <a:cubicBezTo>
                    <a:pt x="67" y="31"/>
                    <a:pt x="68" y="31"/>
                    <a:pt x="68" y="31"/>
                  </a:cubicBezTo>
                  <a:cubicBezTo>
                    <a:pt x="68" y="31"/>
                    <a:pt x="68" y="31"/>
                    <a:pt x="68" y="31"/>
                  </a:cubicBezTo>
                  <a:close/>
                  <a:moveTo>
                    <a:pt x="75" y="31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1"/>
                  </a:moveTo>
                  <a:cubicBezTo>
                    <a:pt x="75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2"/>
                  </a:move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lose/>
                  <a:moveTo>
                    <a:pt x="133" y="8"/>
                  </a:moveTo>
                  <a:cubicBezTo>
                    <a:pt x="133" y="8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6437" name="Freeform 16">
            <a:extLst>
              <a:ext uri="{FF2B5EF4-FFF2-40B4-BE49-F238E27FC236}">
                <a16:creationId xmlns:a16="http://schemas.microsoft.com/office/drawing/2014/main" id="{D2650C2F-8012-4A46-BB36-C4CB30E0C9B0}"/>
              </a:ext>
            </a:extLst>
          </p:cNvPr>
          <p:cNvSpPr>
            <a:spLocks noEditPoints="1"/>
          </p:cNvSpPr>
          <p:nvPr/>
        </p:nvSpPr>
        <p:spPr bwMode="auto">
          <a:xfrm>
            <a:off x="3028950" y="3263900"/>
            <a:ext cx="558800" cy="481013"/>
          </a:xfrm>
          <a:custGeom>
            <a:avLst/>
            <a:gdLst>
              <a:gd name="T0" fmla="*/ 24 w 196"/>
              <a:gd name="T1" fmla="*/ 29 h 168"/>
              <a:gd name="T2" fmla="*/ 39 w 196"/>
              <a:gd name="T3" fmla="*/ 29 h 168"/>
              <a:gd name="T4" fmla="*/ 39 w 196"/>
              <a:gd name="T5" fmla="*/ 168 h 168"/>
              <a:gd name="T6" fmla="*/ 24 w 196"/>
              <a:gd name="T7" fmla="*/ 168 h 168"/>
              <a:gd name="T8" fmla="*/ 0 w 196"/>
              <a:gd name="T9" fmla="*/ 144 h 168"/>
              <a:gd name="T10" fmla="*/ 0 w 196"/>
              <a:gd name="T11" fmla="*/ 52 h 168"/>
              <a:gd name="T12" fmla="*/ 24 w 196"/>
              <a:gd name="T13" fmla="*/ 29 h 168"/>
              <a:gd name="T14" fmla="*/ 52 w 196"/>
              <a:gd name="T15" fmla="*/ 29 h 168"/>
              <a:gd name="T16" fmla="*/ 65 w 196"/>
              <a:gd name="T17" fmla="*/ 29 h 168"/>
              <a:gd name="T18" fmla="*/ 65 w 196"/>
              <a:gd name="T19" fmla="*/ 20 h 168"/>
              <a:gd name="T20" fmla="*/ 71 w 196"/>
              <a:gd name="T21" fmla="*/ 6 h 168"/>
              <a:gd name="T22" fmla="*/ 85 w 196"/>
              <a:gd name="T23" fmla="*/ 0 h 168"/>
              <a:gd name="T24" fmla="*/ 111 w 196"/>
              <a:gd name="T25" fmla="*/ 0 h 168"/>
              <a:gd name="T26" fmla="*/ 125 w 196"/>
              <a:gd name="T27" fmla="*/ 6 h 168"/>
              <a:gd name="T28" fmla="*/ 131 w 196"/>
              <a:gd name="T29" fmla="*/ 20 h 168"/>
              <a:gd name="T30" fmla="*/ 131 w 196"/>
              <a:gd name="T31" fmla="*/ 29 h 168"/>
              <a:gd name="T32" fmla="*/ 144 w 196"/>
              <a:gd name="T33" fmla="*/ 29 h 168"/>
              <a:gd name="T34" fmla="*/ 144 w 196"/>
              <a:gd name="T35" fmla="*/ 168 h 168"/>
              <a:gd name="T36" fmla="*/ 52 w 196"/>
              <a:gd name="T37" fmla="*/ 168 h 168"/>
              <a:gd name="T38" fmla="*/ 52 w 196"/>
              <a:gd name="T39" fmla="*/ 29 h 168"/>
              <a:gd name="T40" fmla="*/ 157 w 196"/>
              <a:gd name="T41" fmla="*/ 29 h 168"/>
              <a:gd name="T42" fmla="*/ 173 w 196"/>
              <a:gd name="T43" fmla="*/ 29 h 168"/>
              <a:gd name="T44" fmla="*/ 196 w 196"/>
              <a:gd name="T45" fmla="*/ 52 h 168"/>
              <a:gd name="T46" fmla="*/ 196 w 196"/>
              <a:gd name="T47" fmla="*/ 144 h 168"/>
              <a:gd name="T48" fmla="*/ 173 w 196"/>
              <a:gd name="T49" fmla="*/ 168 h 168"/>
              <a:gd name="T50" fmla="*/ 157 w 196"/>
              <a:gd name="T51" fmla="*/ 168 h 168"/>
              <a:gd name="T52" fmla="*/ 157 w 196"/>
              <a:gd name="T53" fmla="*/ 29 h 168"/>
              <a:gd name="T54" fmla="*/ 79 w 196"/>
              <a:gd name="T55" fmla="*/ 29 h 168"/>
              <a:gd name="T56" fmla="*/ 118 w 196"/>
              <a:gd name="T57" fmla="*/ 29 h 168"/>
              <a:gd name="T58" fmla="*/ 118 w 196"/>
              <a:gd name="T59" fmla="*/ 20 h 168"/>
              <a:gd name="T60" fmla="*/ 116 w 196"/>
              <a:gd name="T61" fmla="*/ 16 h 168"/>
              <a:gd name="T62" fmla="*/ 111 w 196"/>
              <a:gd name="T63" fmla="*/ 14 h 168"/>
              <a:gd name="T64" fmla="*/ 85 w 196"/>
              <a:gd name="T65" fmla="*/ 14 h 168"/>
              <a:gd name="T66" fmla="*/ 80 w 196"/>
              <a:gd name="T67" fmla="*/ 16 h 168"/>
              <a:gd name="T68" fmla="*/ 79 w 196"/>
              <a:gd name="T69" fmla="*/ 20 h 168"/>
              <a:gd name="T70" fmla="*/ 79 w 196"/>
              <a:gd name="T71" fmla="*/ 29 h 16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96" h="168">
                <a:moveTo>
                  <a:pt x="24" y="29"/>
                </a:moveTo>
                <a:cubicBezTo>
                  <a:pt x="39" y="29"/>
                  <a:pt x="39" y="29"/>
                  <a:pt x="39" y="2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0" y="168"/>
                  <a:pt x="0" y="157"/>
                  <a:pt x="0" y="144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39"/>
                  <a:pt x="10" y="29"/>
                  <a:pt x="24" y="29"/>
                </a:cubicBezTo>
                <a:close/>
                <a:moveTo>
                  <a:pt x="52" y="29"/>
                </a:moveTo>
                <a:cubicBezTo>
                  <a:pt x="65" y="29"/>
                  <a:pt x="65" y="29"/>
                  <a:pt x="65" y="29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15"/>
                  <a:pt x="67" y="10"/>
                  <a:pt x="71" y="6"/>
                </a:cubicBezTo>
                <a:cubicBezTo>
                  <a:pt x="75" y="2"/>
                  <a:pt x="80" y="0"/>
                  <a:pt x="85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7" y="0"/>
                  <a:pt x="121" y="2"/>
                  <a:pt x="125" y="6"/>
                </a:cubicBezTo>
                <a:cubicBezTo>
                  <a:pt x="129" y="10"/>
                  <a:pt x="131" y="15"/>
                  <a:pt x="131" y="2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29"/>
                  <a:pt x="52" y="29"/>
                  <a:pt x="52" y="29"/>
                </a:cubicBezTo>
                <a:close/>
                <a:moveTo>
                  <a:pt x="157" y="29"/>
                </a:moveTo>
                <a:cubicBezTo>
                  <a:pt x="173" y="29"/>
                  <a:pt x="173" y="29"/>
                  <a:pt x="173" y="29"/>
                </a:cubicBezTo>
                <a:cubicBezTo>
                  <a:pt x="186" y="29"/>
                  <a:pt x="196" y="39"/>
                  <a:pt x="196" y="52"/>
                </a:cubicBezTo>
                <a:cubicBezTo>
                  <a:pt x="196" y="144"/>
                  <a:pt x="196" y="144"/>
                  <a:pt x="196" y="144"/>
                </a:cubicBezTo>
                <a:cubicBezTo>
                  <a:pt x="196" y="157"/>
                  <a:pt x="186" y="168"/>
                  <a:pt x="173" y="168"/>
                </a:cubicBezTo>
                <a:cubicBezTo>
                  <a:pt x="157" y="168"/>
                  <a:pt x="157" y="168"/>
                  <a:pt x="157" y="168"/>
                </a:cubicBezTo>
                <a:cubicBezTo>
                  <a:pt x="157" y="29"/>
                  <a:pt x="157" y="29"/>
                  <a:pt x="157" y="29"/>
                </a:cubicBezTo>
                <a:close/>
                <a:moveTo>
                  <a:pt x="79" y="29"/>
                </a:moveTo>
                <a:cubicBezTo>
                  <a:pt x="118" y="29"/>
                  <a:pt x="118" y="29"/>
                  <a:pt x="118" y="29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18" y="18"/>
                  <a:pt x="117" y="17"/>
                  <a:pt x="116" y="16"/>
                </a:cubicBezTo>
                <a:cubicBezTo>
                  <a:pt x="114" y="14"/>
                  <a:pt x="113" y="14"/>
                  <a:pt x="111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3" y="14"/>
                  <a:pt x="82" y="14"/>
                  <a:pt x="80" y="16"/>
                </a:cubicBezTo>
                <a:cubicBezTo>
                  <a:pt x="79" y="17"/>
                  <a:pt x="79" y="18"/>
                  <a:pt x="79" y="20"/>
                </a:cubicBezTo>
                <a:lnTo>
                  <a:pt x="79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E4A065A-D47B-604C-BC45-BC8AB8C9D46F}"/>
              </a:ext>
            </a:extLst>
          </p:cNvPr>
          <p:cNvGrpSpPr/>
          <p:nvPr/>
        </p:nvGrpSpPr>
        <p:grpSpPr>
          <a:xfrm>
            <a:off x="7386638" y="4040553"/>
            <a:ext cx="423863" cy="660400"/>
            <a:chOff x="7386638" y="1144588"/>
            <a:chExt cx="423863" cy="660400"/>
          </a:xfrm>
          <a:solidFill>
            <a:schemeClr val="tx2"/>
          </a:solidFill>
        </p:grpSpPr>
        <p:sp>
          <p:nvSpPr>
            <p:cNvPr id="65" name="Freeform 17">
              <a:extLst>
                <a:ext uri="{FF2B5EF4-FFF2-40B4-BE49-F238E27FC236}">
                  <a16:creationId xmlns:a16="http://schemas.microsoft.com/office/drawing/2014/main" id="{047C297A-9F7F-CD40-931D-737FCBCC7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213" y="1522413"/>
              <a:ext cx="179388" cy="282575"/>
            </a:xfrm>
            <a:custGeom>
              <a:avLst/>
              <a:gdLst/>
              <a:ahLst/>
              <a:cxnLst>
                <a:cxn ang="0">
                  <a:pos x="73" y="5"/>
                </a:cxn>
                <a:cxn ang="0">
                  <a:pos x="50" y="0"/>
                </a:cxn>
                <a:cxn ang="0">
                  <a:pos x="0" y="157"/>
                </a:cxn>
                <a:cxn ang="0">
                  <a:pos x="55" y="103"/>
                </a:cxn>
                <a:cxn ang="0">
                  <a:pos x="68" y="178"/>
                </a:cxn>
                <a:cxn ang="0">
                  <a:pos x="113" y="41"/>
                </a:cxn>
                <a:cxn ang="0">
                  <a:pos x="106" y="23"/>
                </a:cxn>
                <a:cxn ang="0">
                  <a:pos x="73" y="5"/>
                </a:cxn>
              </a:cxnLst>
              <a:rect l="0" t="0" r="r" b="b"/>
              <a:pathLst>
                <a:path w="113" h="178">
                  <a:moveTo>
                    <a:pt x="73" y="5"/>
                  </a:moveTo>
                  <a:lnTo>
                    <a:pt x="50" y="0"/>
                  </a:lnTo>
                  <a:lnTo>
                    <a:pt x="0" y="157"/>
                  </a:lnTo>
                  <a:lnTo>
                    <a:pt x="55" y="103"/>
                  </a:lnTo>
                  <a:lnTo>
                    <a:pt x="68" y="178"/>
                  </a:lnTo>
                  <a:lnTo>
                    <a:pt x="113" y="41"/>
                  </a:lnTo>
                  <a:lnTo>
                    <a:pt x="106" y="23"/>
                  </a:lnTo>
                  <a:lnTo>
                    <a:pt x="7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66" name="Freeform 18">
              <a:extLst>
                <a:ext uri="{FF2B5EF4-FFF2-40B4-BE49-F238E27FC236}">
                  <a16:creationId xmlns:a16="http://schemas.microsoft.com/office/drawing/2014/main" id="{872AF14E-F703-5648-92FC-233EA40BB8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58075" y="1216025"/>
              <a:ext cx="279400" cy="27781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2" y="2"/>
                </a:cxn>
                <a:cxn ang="0">
                  <a:pos x="165" y="41"/>
                </a:cxn>
                <a:cxn ang="0">
                  <a:pos x="167" y="43"/>
                </a:cxn>
                <a:cxn ang="0">
                  <a:pos x="176" y="101"/>
                </a:cxn>
                <a:cxn ang="0">
                  <a:pos x="176" y="103"/>
                </a:cxn>
                <a:cxn ang="0">
                  <a:pos x="145" y="153"/>
                </a:cxn>
                <a:cxn ang="0">
                  <a:pos x="143" y="155"/>
                </a:cxn>
                <a:cxn ang="0">
                  <a:pos x="88" y="173"/>
                </a:cxn>
                <a:cxn ang="0">
                  <a:pos x="86" y="173"/>
                </a:cxn>
                <a:cxn ang="0">
                  <a:pos x="32" y="153"/>
                </a:cxn>
                <a:cxn ang="0">
                  <a:pos x="30" y="151"/>
                </a:cxn>
                <a:cxn ang="0">
                  <a:pos x="2" y="99"/>
                </a:cxn>
                <a:cxn ang="0">
                  <a:pos x="2" y="97"/>
                </a:cxn>
                <a:cxn ang="0">
                  <a:pos x="12" y="40"/>
                </a:cxn>
                <a:cxn ang="0">
                  <a:pos x="14" y="38"/>
                </a:cxn>
                <a:cxn ang="0">
                  <a:pos x="59" y="2"/>
                </a:cxn>
                <a:cxn ang="0">
                  <a:pos x="61" y="0"/>
                </a:cxn>
                <a:cxn ang="0">
                  <a:pos x="90" y="5"/>
                </a:cxn>
                <a:cxn ang="0">
                  <a:pos x="90" y="9"/>
                </a:cxn>
                <a:cxn ang="0">
                  <a:pos x="61" y="5"/>
                </a:cxn>
                <a:cxn ang="0">
                  <a:pos x="39" y="27"/>
                </a:cxn>
                <a:cxn ang="0">
                  <a:pos x="14" y="72"/>
                </a:cxn>
                <a:cxn ang="0">
                  <a:pos x="5" y="97"/>
                </a:cxn>
                <a:cxn ang="0">
                  <a:pos x="23" y="122"/>
                </a:cxn>
                <a:cxn ang="0">
                  <a:pos x="63" y="155"/>
                </a:cxn>
                <a:cxn ang="0">
                  <a:pos x="88" y="169"/>
                </a:cxn>
                <a:cxn ang="0">
                  <a:pos x="115" y="155"/>
                </a:cxn>
                <a:cxn ang="0">
                  <a:pos x="154" y="122"/>
                </a:cxn>
                <a:cxn ang="0">
                  <a:pos x="172" y="101"/>
                </a:cxn>
                <a:cxn ang="0">
                  <a:pos x="163" y="72"/>
                </a:cxn>
                <a:cxn ang="0">
                  <a:pos x="136" y="27"/>
                </a:cxn>
                <a:cxn ang="0">
                  <a:pos x="118" y="5"/>
                </a:cxn>
              </a:cxnLst>
              <a:rect l="0" t="0" r="r" b="b"/>
              <a:pathLst>
                <a:path w="176" h="175">
                  <a:moveTo>
                    <a:pt x="90" y="5"/>
                  </a:moveTo>
                  <a:lnTo>
                    <a:pt x="120" y="2"/>
                  </a:lnTo>
                  <a:lnTo>
                    <a:pt x="120" y="2"/>
                  </a:lnTo>
                  <a:lnTo>
                    <a:pt x="122" y="2"/>
                  </a:lnTo>
                  <a:lnTo>
                    <a:pt x="140" y="23"/>
                  </a:lnTo>
                  <a:lnTo>
                    <a:pt x="165" y="41"/>
                  </a:lnTo>
                  <a:lnTo>
                    <a:pt x="167" y="41"/>
                  </a:lnTo>
                  <a:lnTo>
                    <a:pt x="167" y="43"/>
                  </a:lnTo>
                  <a:lnTo>
                    <a:pt x="167" y="70"/>
                  </a:lnTo>
                  <a:lnTo>
                    <a:pt x="176" y="101"/>
                  </a:lnTo>
                  <a:lnTo>
                    <a:pt x="176" y="103"/>
                  </a:lnTo>
                  <a:lnTo>
                    <a:pt x="176" y="103"/>
                  </a:lnTo>
                  <a:lnTo>
                    <a:pt x="158" y="124"/>
                  </a:lnTo>
                  <a:lnTo>
                    <a:pt x="145" y="153"/>
                  </a:lnTo>
                  <a:lnTo>
                    <a:pt x="145" y="155"/>
                  </a:lnTo>
                  <a:lnTo>
                    <a:pt x="143" y="155"/>
                  </a:lnTo>
                  <a:lnTo>
                    <a:pt x="116" y="160"/>
                  </a:lnTo>
                  <a:lnTo>
                    <a:pt x="88" y="173"/>
                  </a:lnTo>
                  <a:lnTo>
                    <a:pt x="88" y="175"/>
                  </a:lnTo>
                  <a:lnTo>
                    <a:pt x="86" y="173"/>
                  </a:lnTo>
                  <a:lnTo>
                    <a:pt x="61" y="160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30" y="151"/>
                  </a:lnTo>
                  <a:lnTo>
                    <a:pt x="20" y="124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2" y="97"/>
                  </a:lnTo>
                  <a:lnTo>
                    <a:pt x="11" y="7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4" y="38"/>
                  </a:lnTo>
                  <a:lnTo>
                    <a:pt x="37" y="23"/>
                  </a:lnTo>
                  <a:lnTo>
                    <a:pt x="59" y="2"/>
                  </a:lnTo>
                  <a:lnTo>
                    <a:pt x="59" y="0"/>
                  </a:lnTo>
                  <a:lnTo>
                    <a:pt x="61" y="0"/>
                  </a:lnTo>
                  <a:lnTo>
                    <a:pt x="90" y="5"/>
                  </a:lnTo>
                  <a:lnTo>
                    <a:pt x="90" y="5"/>
                  </a:lnTo>
                  <a:close/>
                  <a:moveTo>
                    <a:pt x="118" y="5"/>
                  </a:moveTo>
                  <a:lnTo>
                    <a:pt x="90" y="9"/>
                  </a:lnTo>
                  <a:lnTo>
                    <a:pt x="88" y="9"/>
                  </a:lnTo>
                  <a:lnTo>
                    <a:pt x="61" y="5"/>
                  </a:lnTo>
                  <a:lnTo>
                    <a:pt x="41" y="27"/>
                  </a:lnTo>
                  <a:lnTo>
                    <a:pt x="39" y="27"/>
                  </a:lnTo>
                  <a:lnTo>
                    <a:pt x="16" y="4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5" y="97"/>
                  </a:lnTo>
                  <a:lnTo>
                    <a:pt x="23" y="122"/>
                  </a:lnTo>
                  <a:lnTo>
                    <a:pt x="23" y="122"/>
                  </a:lnTo>
                  <a:lnTo>
                    <a:pt x="34" y="148"/>
                  </a:lnTo>
                  <a:lnTo>
                    <a:pt x="63" y="155"/>
                  </a:lnTo>
                  <a:lnTo>
                    <a:pt x="63" y="157"/>
                  </a:lnTo>
                  <a:lnTo>
                    <a:pt x="88" y="169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42" y="151"/>
                  </a:lnTo>
                  <a:lnTo>
                    <a:pt x="154" y="122"/>
                  </a:lnTo>
                  <a:lnTo>
                    <a:pt x="154" y="122"/>
                  </a:lnTo>
                  <a:lnTo>
                    <a:pt x="172" y="101"/>
                  </a:lnTo>
                  <a:lnTo>
                    <a:pt x="163" y="72"/>
                  </a:lnTo>
                  <a:lnTo>
                    <a:pt x="163" y="72"/>
                  </a:lnTo>
                  <a:lnTo>
                    <a:pt x="163" y="43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1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67" name="Freeform 19">
              <a:extLst>
                <a:ext uri="{FF2B5EF4-FFF2-40B4-BE49-F238E27FC236}">
                  <a16:creationId xmlns:a16="http://schemas.microsoft.com/office/drawing/2014/main" id="{BF8633EB-1212-1144-BD7B-A8F7539898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6638" y="1144588"/>
              <a:ext cx="423863" cy="660400"/>
            </a:xfrm>
            <a:custGeom>
              <a:avLst/>
              <a:gdLst/>
              <a:ahLst/>
              <a:cxnLst>
                <a:cxn ang="0">
                  <a:pos x="135" y="7"/>
                </a:cxn>
                <a:cxn ang="0">
                  <a:pos x="183" y="2"/>
                </a:cxn>
                <a:cxn ang="0">
                  <a:pos x="212" y="36"/>
                </a:cxn>
                <a:cxn ang="0">
                  <a:pos x="253" y="63"/>
                </a:cxn>
                <a:cxn ang="0">
                  <a:pos x="253" y="108"/>
                </a:cxn>
                <a:cxn ang="0">
                  <a:pos x="267" y="155"/>
                </a:cxn>
                <a:cxn ang="0">
                  <a:pos x="239" y="189"/>
                </a:cxn>
                <a:cxn ang="0">
                  <a:pos x="219" y="234"/>
                </a:cxn>
                <a:cxn ang="0">
                  <a:pos x="194" y="240"/>
                </a:cxn>
                <a:cxn ang="0">
                  <a:pos x="244" y="395"/>
                </a:cxn>
                <a:cxn ang="0">
                  <a:pos x="188" y="341"/>
                </a:cxn>
                <a:cxn ang="0">
                  <a:pos x="174" y="416"/>
                </a:cxn>
                <a:cxn ang="0">
                  <a:pos x="124" y="261"/>
                </a:cxn>
                <a:cxn ang="0">
                  <a:pos x="91" y="243"/>
                </a:cxn>
                <a:cxn ang="0">
                  <a:pos x="45" y="232"/>
                </a:cxn>
                <a:cxn ang="0">
                  <a:pos x="29" y="189"/>
                </a:cxn>
                <a:cxn ang="0">
                  <a:pos x="0" y="149"/>
                </a:cxn>
                <a:cxn ang="0">
                  <a:pos x="14" y="108"/>
                </a:cxn>
                <a:cxn ang="0">
                  <a:pos x="18" y="58"/>
                </a:cxn>
                <a:cxn ang="0">
                  <a:pos x="56" y="36"/>
                </a:cxn>
                <a:cxn ang="0">
                  <a:pos x="90" y="0"/>
                </a:cxn>
                <a:cxn ang="0">
                  <a:pos x="135" y="7"/>
                </a:cxn>
                <a:cxn ang="0">
                  <a:pos x="135" y="7"/>
                </a:cxn>
                <a:cxn ang="0">
                  <a:pos x="135" y="34"/>
                </a:cxn>
                <a:cxn ang="0">
                  <a:pos x="99" y="27"/>
                </a:cxn>
                <a:cxn ang="0">
                  <a:pos x="72" y="56"/>
                </a:cxn>
                <a:cxn ang="0">
                  <a:pos x="41" y="74"/>
                </a:cxn>
                <a:cxn ang="0">
                  <a:pos x="39" y="113"/>
                </a:cxn>
                <a:cxn ang="0">
                  <a:pos x="29" y="146"/>
                </a:cxn>
                <a:cxn ang="0">
                  <a:pos x="50" y="177"/>
                </a:cxn>
                <a:cxn ang="0">
                  <a:pos x="63" y="211"/>
                </a:cxn>
                <a:cxn ang="0">
                  <a:pos x="100" y="220"/>
                </a:cxn>
                <a:cxn ang="0">
                  <a:pos x="131" y="236"/>
                </a:cxn>
                <a:cxn ang="0">
                  <a:pos x="167" y="220"/>
                </a:cxn>
                <a:cxn ang="0">
                  <a:pos x="201" y="213"/>
                </a:cxn>
                <a:cxn ang="0">
                  <a:pos x="217" y="177"/>
                </a:cxn>
                <a:cxn ang="0">
                  <a:pos x="239" y="149"/>
                </a:cxn>
                <a:cxn ang="0">
                  <a:pos x="228" y="113"/>
                </a:cxn>
                <a:cxn ang="0">
                  <a:pos x="228" y="77"/>
                </a:cxn>
                <a:cxn ang="0">
                  <a:pos x="196" y="56"/>
                </a:cxn>
                <a:cxn ang="0">
                  <a:pos x="172" y="29"/>
                </a:cxn>
                <a:cxn ang="0">
                  <a:pos x="135" y="34"/>
                </a:cxn>
              </a:cxnLst>
              <a:rect l="0" t="0" r="r" b="b"/>
              <a:pathLst>
                <a:path w="267" h="416">
                  <a:moveTo>
                    <a:pt x="135" y="7"/>
                  </a:moveTo>
                  <a:lnTo>
                    <a:pt x="183" y="2"/>
                  </a:lnTo>
                  <a:lnTo>
                    <a:pt x="212" y="36"/>
                  </a:lnTo>
                  <a:lnTo>
                    <a:pt x="253" y="63"/>
                  </a:lnTo>
                  <a:lnTo>
                    <a:pt x="253" y="108"/>
                  </a:lnTo>
                  <a:lnTo>
                    <a:pt x="267" y="155"/>
                  </a:lnTo>
                  <a:lnTo>
                    <a:pt x="239" y="189"/>
                  </a:lnTo>
                  <a:lnTo>
                    <a:pt x="219" y="234"/>
                  </a:lnTo>
                  <a:lnTo>
                    <a:pt x="194" y="240"/>
                  </a:lnTo>
                  <a:lnTo>
                    <a:pt x="244" y="395"/>
                  </a:lnTo>
                  <a:lnTo>
                    <a:pt x="188" y="341"/>
                  </a:lnTo>
                  <a:lnTo>
                    <a:pt x="174" y="416"/>
                  </a:lnTo>
                  <a:lnTo>
                    <a:pt x="124" y="261"/>
                  </a:lnTo>
                  <a:lnTo>
                    <a:pt x="91" y="243"/>
                  </a:lnTo>
                  <a:lnTo>
                    <a:pt x="45" y="232"/>
                  </a:lnTo>
                  <a:lnTo>
                    <a:pt x="29" y="189"/>
                  </a:lnTo>
                  <a:lnTo>
                    <a:pt x="0" y="149"/>
                  </a:lnTo>
                  <a:lnTo>
                    <a:pt x="14" y="108"/>
                  </a:lnTo>
                  <a:lnTo>
                    <a:pt x="18" y="58"/>
                  </a:lnTo>
                  <a:lnTo>
                    <a:pt x="56" y="36"/>
                  </a:lnTo>
                  <a:lnTo>
                    <a:pt x="90" y="0"/>
                  </a:lnTo>
                  <a:lnTo>
                    <a:pt x="135" y="7"/>
                  </a:lnTo>
                  <a:lnTo>
                    <a:pt x="135" y="7"/>
                  </a:lnTo>
                  <a:close/>
                  <a:moveTo>
                    <a:pt x="135" y="34"/>
                  </a:moveTo>
                  <a:lnTo>
                    <a:pt x="99" y="27"/>
                  </a:lnTo>
                  <a:lnTo>
                    <a:pt x="72" y="56"/>
                  </a:lnTo>
                  <a:lnTo>
                    <a:pt x="41" y="74"/>
                  </a:lnTo>
                  <a:lnTo>
                    <a:pt x="39" y="113"/>
                  </a:lnTo>
                  <a:lnTo>
                    <a:pt x="29" y="146"/>
                  </a:lnTo>
                  <a:lnTo>
                    <a:pt x="50" y="177"/>
                  </a:lnTo>
                  <a:lnTo>
                    <a:pt x="63" y="211"/>
                  </a:lnTo>
                  <a:lnTo>
                    <a:pt x="100" y="220"/>
                  </a:lnTo>
                  <a:lnTo>
                    <a:pt x="131" y="236"/>
                  </a:lnTo>
                  <a:lnTo>
                    <a:pt x="167" y="220"/>
                  </a:lnTo>
                  <a:lnTo>
                    <a:pt x="201" y="213"/>
                  </a:lnTo>
                  <a:lnTo>
                    <a:pt x="217" y="177"/>
                  </a:lnTo>
                  <a:lnTo>
                    <a:pt x="239" y="149"/>
                  </a:lnTo>
                  <a:lnTo>
                    <a:pt x="228" y="113"/>
                  </a:lnTo>
                  <a:lnTo>
                    <a:pt x="228" y="77"/>
                  </a:lnTo>
                  <a:lnTo>
                    <a:pt x="196" y="56"/>
                  </a:lnTo>
                  <a:lnTo>
                    <a:pt x="172" y="29"/>
                  </a:lnTo>
                  <a:lnTo>
                    <a:pt x="13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68" name="Freeform 20">
              <a:extLst>
                <a:ext uri="{FF2B5EF4-FFF2-40B4-BE49-F238E27FC236}">
                  <a16:creationId xmlns:a16="http://schemas.microsoft.com/office/drawing/2014/main" id="{ED3A5059-6007-4046-B9E3-BF6B084D39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1413" y="1250950"/>
              <a:ext cx="214313" cy="20796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94" y="1"/>
                </a:cxn>
                <a:cxn ang="0">
                  <a:pos x="124" y="30"/>
                </a:cxn>
                <a:cxn ang="0">
                  <a:pos x="128" y="34"/>
                </a:cxn>
                <a:cxn ang="0">
                  <a:pos x="133" y="75"/>
                </a:cxn>
                <a:cxn ang="0">
                  <a:pos x="133" y="79"/>
                </a:cxn>
                <a:cxn ang="0">
                  <a:pos x="112" y="115"/>
                </a:cxn>
                <a:cxn ang="0">
                  <a:pos x="108" y="117"/>
                </a:cxn>
                <a:cxn ang="0">
                  <a:pos x="69" y="131"/>
                </a:cxn>
                <a:cxn ang="0">
                  <a:pos x="65" y="131"/>
                </a:cxn>
                <a:cxn ang="0">
                  <a:pos x="25" y="115"/>
                </a:cxn>
                <a:cxn ang="0">
                  <a:pos x="22" y="113"/>
                </a:cxn>
                <a:cxn ang="0">
                  <a:pos x="2" y="75"/>
                </a:cxn>
                <a:cxn ang="0">
                  <a:pos x="2" y="72"/>
                </a:cxn>
                <a:cxn ang="0">
                  <a:pos x="9" y="30"/>
                </a:cxn>
                <a:cxn ang="0">
                  <a:pos x="11" y="27"/>
                </a:cxn>
                <a:cxn ang="0">
                  <a:pos x="43" y="1"/>
                </a:cxn>
                <a:cxn ang="0">
                  <a:pos x="49" y="0"/>
                </a:cxn>
                <a:cxn ang="0">
                  <a:pos x="69" y="3"/>
                </a:cxn>
                <a:cxn ang="0">
                  <a:pos x="69" y="12"/>
                </a:cxn>
                <a:cxn ang="0">
                  <a:pos x="49" y="9"/>
                </a:cxn>
                <a:cxn ang="0">
                  <a:pos x="34" y="25"/>
                </a:cxn>
                <a:cxn ang="0">
                  <a:pos x="16" y="54"/>
                </a:cxn>
                <a:cxn ang="0">
                  <a:pos x="11" y="73"/>
                </a:cxn>
                <a:cxn ang="0">
                  <a:pos x="24" y="90"/>
                </a:cxn>
                <a:cxn ang="0">
                  <a:pos x="49" y="111"/>
                </a:cxn>
                <a:cxn ang="0">
                  <a:pos x="67" y="122"/>
                </a:cxn>
                <a:cxn ang="0">
                  <a:pos x="86" y="111"/>
                </a:cxn>
                <a:cxn ang="0">
                  <a:pos x="112" y="90"/>
                </a:cxn>
                <a:cxn ang="0">
                  <a:pos x="124" y="75"/>
                </a:cxn>
                <a:cxn ang="0">
                  <a:pos x="119" y="54"/>
                </a:cxn>
                <a:cxn ang="0">
                  <a:pos x="101" y="25"/>
                </a:cxn>
                <a:cxn ang="0">
                  <a:pos x="88" y="9"/>
                </a:cxn>
              </a:cxnLst>
              <a:rect l="0" t="0" r="r" b="b"/>
              <a:pathLst>
                <a:path w="135" h="131">
                  <a:moveTo>
                    <a:pt x="69" y="3"/>
                  </a:moveTo>
                  <a:lnTo>
                    <a:pt x="90" y="0"/>
                  </a:lnTo>
                  <a:lnTo>
                    <a:pt x="92" y="0"/>
                  </a:lnTo>
                  <a:lnTo>
                    <a:pt x="94" y="1"/>
                  </a:lnTo>
                  <a:lnTo>
                    <a:pt x="106" y="18"/>
                  </a:lnTo>
                  <a:lnTo>
                    <a:pt x="124" y="30"/>
                  </a:lnTo>
                  <a:lnTo>
                    <a:pt x="128" y="30"/>
                  </a:lnTo>
                  <a:lnTo>
                    <a:pt x="128" y="34"/>
                  </a:lnTo>
                  <a:lnTo>
                    <a:pt x="128" y="54"/>
                  </a:lnTo>
                  <a:lnTo>
                    <a:pt x="133" y="75"/>
                  </a:lnTo>
                  <a:lnTo>
                    <a:pt x="135" y="77"/>
                  </a:lnTo>
                  <a:lnTo>
                    <a:pt x="133" y="79"/>
                  </a:lnTo>
                  <a:lnTo>
                    <a:pt x="121" y="93"/>
                  </a:lnTo>
                  <a:lnTo>
                    <a:pt x="112" y="115"/>
                  </a:lnTo>
                  <a:lnTo>
                    <a:pt x="110" y="117"/>
                  </a:lnTo>
                  <a:lnTo>
                    <a:pt x="108" y="117"/>
                  </a:lnTo>
                  <a:lnTo>
                    <a:pt x="88" y="120"/>
                  </a:lnTo>
                  <a:lnTo>
                    <a:pt x="69" y="131"/>
                  </a:lnTo>
                  <a:lnTo>
                    <a:pt x="67" y="131"/>
                  </a:lnTo>
                  <a:lnTo>
                    <a:pt x="65" y="131"/>
                  </a:lnTo>
                  <a:lnTo>
                    <a:pt x="47" y="120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15" y="93"/>
                  </a:lnTo>
                  <a:lnTo>
                    <a:pt x="2" y="75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7" y="54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11" y="27"/>
                  </a:lnTo>
                  <a:lnTo>
                    <a:pt x="29" y="18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69" y="3"/>
                  </a:lnTo>
                  <a:lnTo>
                    <a:pt x="69" y="3"/>
                  </a:lnTo>
                  <a:close/>
                  <a:moveTo>
                    <a:pt x="88" y="9"/>
                  </a:moveTo>
                  <a:lnTo>
                    <a:pt x="69" y="12"/>
                  </a:lnTo>
                  <a:lnTo>
                    <a:pt x="67" y="12"/>
                  </a:lnTo>
                  <a:lnTo>
                    <a:pt x="49" y="9"/>
                  </a:lnTo>
                  <a:lnTo>
                    <a:pt x="34" y="23"/>
                  </a:lnTo>
                  <a:lnTo>
                    <a:pt x="34" y="25"/>
                  </a:lnTo>
                  <a:lnTo>
                    <a:pt x="18" y="34"/>
                  </a:lnTo>
                  <a:lnTo>
                    <a:pt x="16" y="54"/>
                  </a:lnTo>
                  <a:lnTo>
                    <a:pt x="16" y="55"/>
                  </a:lnTo>
                  <a:lnTo>
                    <a:pt x="11" y="73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9" y="108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67" y="122"/>
                  </a:lnTo>
                  <a:lnTo>
                    <a:pt x="85" y="113"/>
                  </a:lnTo>
                  <a:lnTo>
                    <a:pt x="86" y="111"/>
                  </a:lnTo>
                  <a:lnTo>
                    <a:pt x="104" y="110"/>
                  </a:lnTo>
                  <a:lnTo>
                    <a:pt x="112" y="90"/>
                  </a:lnTo>
                  <a:lnTo>
                    <a:pt x="113" y="90"/>
                  </a:lnTo>
                  <a:lnTo>
                    <a:pt x="124" y="75"/>
                  </a:lnTo>
                  <a:lnTo>
                    <a:pt x="119" y="55"/>
                  </a:lnTo>
                  <a:lnTo>
                    <a:pt x="119" y="54"/>
                  </a:lnTo>
                  <a:lnTo>
                    <a:pt x="119" y="36"/>
                  </a:lnTo>
                  <a:lnTo>
                    <a:pt x="101" y="25"/>
                  </a:lnTo>
                  <a:lnTo>
                    <a:pt x="101" y="23"/>
                  </a:lnTo>
                  <a:lnTo>
                    <a:pt x="88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33573B4D-A986-ED49-B9E7-12B03E32F467}"/>
              </a:ext>
            </a:extLst>
          </p:cNvPr>
          <p:cNvGrpSpPr/>
          <p:nvPr/>
        </p:nvGrpSpPr>
        <p:grpSpPr>
          <a:xfrm>
            <a:off x="2151063" y="3218228"/>
            <a:ext cx="604837" cy="550863"/>
            <a:chOff x="2151063" y="322263"/>
            <a:chExt cx="604837" cy="550863"/>
          </a:xfrm>
          <a:solidFill>
            <a:schemeClr val="tx2"/>
          </a:solidFill>
        </p:grpSpPr>
        <p:sp>
          <p:nvSpPr>
            <p:cNvPr id="70" name="Freeform 21">
              <a:extLst>
                <a:ext uri="{FF2B5EF4-FFF2-40B4-BE49-F238E27FC236}">
                  <a16:creationId xmlns:a16="http://schemas.microsoft.com/office/drawing/2014/main" id="{4CCD99C2-AEE6-244C-8498-16F4839AE1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1063" y="465138"/>
              <a:ext cx="265113" cy="407988"/>
            </a:xfrm>
            <a:custGeom>
              <a:avLst/>
              <a:gdLst/>
              <a:ahLst/>
              <a:cxnLst>
                <a:cxn ang="0">
                  <a:pos x="93" y="20"/>
                </a:cxn>
                <a:cxn ang="0">
                  <a:pos x="93" y="49"/>
                </a:cxn>
                <a:cxn ang="0">
                  <a:pos x="93" y="53"/>
                </a:cxn>
                <a:cxn ang="0">
                  <a:pos x="47" y="61"/>
                </a:cxn>
                <a:cxn ang="0">
                  <a:pos x="0" y="53"/>
                </a:cxn>
                <a:cxn ang="0">
                  <a:pos x="0" y="4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7" y="0"/>
                </a:cxn>
                <a:cxn ang="0">
                  <a:pos x="93" y="20"/>
                </a:cxn>
                <a:cxn ang="0">
                  <a:pos x="93" y="20"/>
                </a:cxn>
                <a:cxn ang="0">
                  <a:pos x="93" y="55"/>
                </a:cxn>
                <a:cxn ang="0">
                  <a:pos x="47" y="63"/>
                </a:cxn>
                <a:cxn ang="0">
                  <a:pos x="0" y="56"/>
                </a:cxn>
                <a:cxn ang="0">
                  <a:pos x="0" y="64"/>
                </a:cxn>
                <a:cxn ang="0">
                  <a:pos x="47" y="71"/>
                </a:cxn>
                <a:cxn ang="0">
                  <a:pos x="93" y="63"/>
                </a:cxn>
                <a:cxn ang="0">
                  <a:pos x="93" y="55"/>
                </a:cxn>
                <a:cxn ang="0">
                  <a:pos x="93" y="66"/>
                </a:cxn>
                <a:cxn ang="0">
                  <a:pos x="93" y="89"/>
                </a:cxn>
                <a:cxn ang="0">
                  <a:pos x="47" y="97"/>
                </a:cxn>
                <a:cxn ang="0">
                  <a:pos x="0" y="89"/>
                </a:cxn>
                <a:cxn ang="0">
                  <a:pos x="0" y="66"/>
                </a:cxn>
                <a:cxn ang="0">
                  <a:pos x="47" y="73"/>
                </a:cxn>
                <a:cxn ang="0">
                  <a:pos x="93" y="66"/>
                </a:cxn>
                <a:cxn ang="0">
                  <a:pos x="93" y="91"/>
                </a:cxn>
                <a:cxn ang="0">
                  <a:pos x="47" y="99"/>
                </a:cxn>
                <a:cxn ang="0">
                  <a:pos x="0" y="92"/>
                </a:cxn>
                <a:cxn ang="0">
                  <a:pos x="0" y="100"/>
                </a:cxn>
                <a:cxn ang="0">
                  <a:pos x="47" y="107"/>
                </a:cxn>
                <a:cxn ang="0">
                  <a:pos x="93" y="99"/>
                </a:cxn>
                <a:cxn ang="0">
                  <a:pos x="93" y="91"/>
                </a:cxn>
                <a:cxn ang="0">
                  <a:pos x="93" y="102"/>
                </a:cxn>
                <a:cxn ang="0">
                  <a:pos x="93" y="114"/>
                </a:cxn>
                <a:cxn ang="0">
                  <a:pos x="46" y="140"/>
                </a:cxn>
                <a:cxn ang="0">
                  <a:pos x="0" y="114"/>
                </a:cxn>
                <a:cxn ang="0">
                  <a:pos x="0" y="102"/>
                </a:cxn>
                <a:cxn ang="0">
                  <a:pos x="47" y="110"/>
                </a:cxn>
                <a:cxn ang="0">
                  <a:pos x="93" y="102"/>
                </a:cxn>
                <a:cxn ang="0">
                  <a:pos x="47" y="2"/>
                </a:cxn>
                <a:cxn ang="0">
                  <a:pos x="6" y="20"/>
                </a:cxn>
                <a:cxn ang="0">
                  <a:pos x="47" y="37"/>
                </a:cxn>
                <a:cxn ang="0">
                  <a:pos x="88" y="20"/>
                </a:cxn>
                <a:cxn ang="0">
                  <a:pos x="47" y="2"/>
                </a:cxn>
              </a:cxnLst>
              <a:rect l="0" t="0" r="r" b="b"/>
              <a:pathLst>
                <a:path w="93" h="142">
                  <a:moveTo>
                    <a:pt x="93" y="20"/>
                  </a:moveTo>
                  <a:cubicBezTo>
                    <a:pt x="93" y="49"/>
                    <a:pt x="93" y="49"/>
                    <a:pt x="93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78" y="58"/>
                    <a:pt x="62" y="60"/>
                    <a:pt x="47" y="61"/>
                  </a:cubicBezTo>
                  <a:cubicBezTo>
                    <a:pt x="31" y="61"/>
                    <a:pt x="16" y="58"/>
                    <a:pt x="0" y="5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21" y="0"/>
                    <a:pt x="47" y="0"/>
                  </a:cubicBezTo>
                  <a:cubicBezTo>
                    <a:pt x="72" y="0"/>
                    <a:pt x="93" y="9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lose/>
                  <a:moveTo>
                    <a:pt x="93" y="55"/>
                  </a:moveTo>
                  <a:cubicBezTo>
                    <a:pt x="78" y="60"/>
                    <a:pt x="62" y="63"/>
                    <a:pt x="47" y="63"/>
                  </a:cubicBezTo>
                  <a:cubicBezTo>
                    <a:pt x="31" y="63"/>
                    <a:pt x="16" y="61"/>
                    <a:pt x="0" y="5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6" y="69"/>
                    <a:pt x="31" y="71"/>
                    <a:pt x="47" y="71"/>
                  </a:cubicBezTo>
                  <a:cubicBezTo>
                    <a:pt x="62" y="71"/>
                    <a:pt x="78" y="68"/>
                    <a:pt x="93" y="63"/>
                  </a:cubicBezTo>
                  <a:cubicBezTo>
                    <a:pt x="93" y="55"/>
                    <a:pt x="93" y="55"/>
                    <a:pt x="93" y="55"/>
                  </a:cubicBezTo>
                  <a:close/>
                  <a:moveTo>
                    <a:pt x="93" y="66"/>
                  </a:moveTo>
                  <a:cubicBezTo>
                    <a:pt x="93" y="89"/>
                    <a:pt x="93" y="89"/>
                    <a:pt x="93" y="89"/>
                  </a:cubicBezTo>
                  <a:cubicBezTo>
                    <a:pt x="78" y="94"/>
                    <a:pt x="62" y="97"/>
                    <a:pt x="47" y="97"/>
                  </a:cubicBezTo>
                  <a:cubicBezTo>
                    <a:pt x="31" y="97"/>
                    <a:pt x="16" y="94"/>
                    <a:pt x="0" y="89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6" y="71"/>
                    <a:pt x="31" y="74"/>
                    <a:pt x="47" y="73"/>
                  </a:cubicBezTo>
                  <a:cubicBezTo>
                    <a:pt x="62" y="73"/>
                    <a:pt x="78" y="71"/>
                    <a:pt x="93" y="66"/>
                  </a:cubicBezTo>
                  <a:close/>
                  <a:moveTo>
                    <a:pt x="93" y="91"/>
                  </a:moveTo>
                  <a:cubicBezTo>
                    <a:pt x="78" y="96"/>
                    <a:pt x="62" y="99"/>
                    <a:pt x="47" y="99"/>
                  </a:cubicBezTo>
                  <a:cubicBezTo>
                    <a:pt x="31" y="99"/>
                    <a:pt x="16" y="97"/>
                    <a:pt x="0" y="92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6" y="105"/>
                    <a:pt x="31" y="107"/>
                    <a:pt x="47" y="107"/>
                  </a:cubicBezTo>
                  <a:cubicBezTo>
                    <a:pt x="62" y="107"/>
                    <a:pt x="78" y="104"/>
                    <a:pt x="93" y="99"/>
                  </a:cubicBezTo>
                  <a:cubicBezTo>
                    <a:pt x="93" y="91"/>
                    <a:pt x="93" y="91"/>
                    <a:pt x="93" y="91"/>
                  </a:cubicBezTo>
                  <a:close/>
                  <a:moveTo>
                    <a:pt x="93" y="102"/>
                  </a:moveTo>
                  <a:cubicBezTo>
                    <a:pt x="93" y="114"/>
                    <a:pt x="93" y="114"/>
                    <a:pt x="93" y="114"/>
                  </a:cubicBezTo>
                  <a:cubicBezTo>
                    <a:pt x="93" y="139"/>
                    <a:pt x="69" y="141"/>
                    <a:pt x="46" y="140"/>
                  </a:cubicBezTo>
                  <a:cubicBezTo>
                    <a:pt x="26" y="140"/>
                    <a:pt x="0" y="142"/>
                    <a:pt x="0" y="11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6" y="107"/>
                    <a:pt x="31" y="110"/>
                    <a:pt x="47" y="110"/>
                  </a:cubicBezTo>
                  <a:cubicBezTo>
                    <a:pt x="62" y="109"/>
                    <a:pt x="78" y="107"/>
                    <a:pt x="93" y="102"/>
                  </a:cubicBezTo>
                  <a:close/>
                  <a:moveTo>
                    <a:pt x="47" y="2"/>
                  </a:moveTo>
                  <a:cubicBezTo>
                    <a:pt x="24" y="2"/>
                    <a:pt x="6" y="10"/>
                    <a:pt x="6" y="20"/>
                  </a:cubicBezTo>
                  <a:cubicBezTo>
                    <a:pt x="6" y="29"/>
                    <a:pt x="24" y="37"/>
                    <a:pt x="47" y="37"/>
                  </a:cubicBezTo>
                  <a:cubicBezTo>
                    <a:pt x="69" y="37"/>
                    <a:pt x="88" y="29"/>
                    <a:pt x="88" y="20"/>
                  </a:cubicBezTo>
                  <a:cubicBezTo>
                    <a:pt x="88" y="10"/>
                    <a:pt x="69" y="2"/>
                    <a:pt x="47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1" name="Freeform 22">
              <a:extLst>
                <a:ext uri="{FF2B5EF4-FFF2-40B4-BE49-F238E27FC236}">
                  <a16:creationId xmlns:a16="http://schemas.microsoft.com/office/drawing/2014/main" id="{C8DC82BA-1F13-C243-85F7-A15344A41B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4875" y="477838"/>
              <a:ext cx="222250" cy="88900"/>
            </a:xfrm>
            <a:custGeom>
              <a:avLst/>
              <a:gdLst/>
              <a:ahLst/>
              <a:cxnLst>
                <a:cxn ang="0">
                  <a:pos x="67" y="5"/>
                </a:cxn>
                <a:cxn ang="0">
                  <a:pos x="39" y="0"/>
                </a:cxn>
                <a:cxn ang="0">
                  <a:pos x="10" y="5"/>
                </a:cxn>
                <a:cxn ang="0">
                  <a:pos x="0" y="16"/>
                </a:cxn>
                <a:cxn ang="0">
                  <a:pos x="10" y="26"/>
                </a:cxn>
                <a:cxn ang="0">
                  <a:pos x="39" y="31"/>
                </a:cxn>
                <a:cxn ang="0">
                  <a:pos x="67" y="26"/>
                </a:cxn>
                <a:cxn ang="0">
                  <a:pos x="78" y="16"/>
                </a:cxn>
                <a:cxn ang="0">
                  <a:pos x="67" y="5"/>
                </a:cxn>
                <a:cxn ang="0">
                  <a:pos x="66" y="11"/>
                </a:cxn>
                <a:cxn ang="0">
                  <a:pos x="70" y="13"/>
                </a:cxn>
                <a:cxn ang="0">
                  <a:pos x="66" y="15"/>
                </a:cxn>
                <a:cxn ang="0">
                  <a:pos x="63" y="13"/>
                </a:cxn>
                <a:cxn ang="0">
                  <a:pos x="66" y="11"/>
                </a:cxn>
              </a:cxnLst>
              <a:rect l="0" t="0" r="r" b="b"/>
              <a:pathLst>
                <a:path w="78" h="31">
                  <a:moveTo>
                    <a:pt x="67" y="5"/>
                  </a:moveTo>
                  <a:cubicBezTo>
                    <a:pt x="60" y="2"/>
                    <a:pt x="50" y="0"/>
                    <a:pt x="39" y="0"/>
                  </a:cubicBezTo>
                  <a:cubicBezTo>
                    <a:pt x="28" y="0"/>
                    <a:pt x="18" y="2"/>
                    <a:pt x="10" y="5"/>
                  </a:cubicBezTo>
                  <a:cubicBezTo>
                    <a:pt x="4" y="8"/>
                    <a:pt x="0" y="12"/>
                    <a:pt x="0" y="16"/>
                  </a:cubicBezTo>
                  <a:cubicBezTo>
                    <a:pt x="0" y="20"/>
                    <a:pt x="4" y="24"/>
                    <a:pt x="10" y="26"/>
                  </a:cubicBezTo>
                  <a:cubicBezTo>
                    <a:pt x="18" y="30"/>
                    <a:pt x="28" y="31"/>
                    <a:pt x="39" y="31"/>
                  </a:cubicBezTo>
                  <a:cubicBezTo>
                    <a:pt x="50" y="31"/>
                    <a:pt x="60" y="30"/>
                    <a:pt x="67" y="26"/>
                  </a:cubicBezTo>
                  <a:cubicBezTo>
                    <a:pt x="74" y="24"/>
                    <a:pt x="78" y="20"/>
                    <a:pt x="78" y="16"/>
                  </a:cubicBezTo>
                  <a:cubicBezTo>
                    <a:pt x="78" y="12"/>
                    <a:pt x="74" y="8"/>
                    <a:pt x="67" y="5"/>
                  </a:cubicBezTo>
                  <a:close/>
                  <a:moveTo>
                    <a:pt x="66" y="11"/>
                  </a:moveTo>
                  <a:cubicBezTo>
                    <a:pt x="68" y="11"/>
                    <a:pt x="70" y="12"/>
                    <a:pt x="70" y="13"/>
                  </a:cubicBezTo>
                  <a:cubicBezTo>
                    <a:pt x="70" y="14"/>
                    <a:pt x="68" y="15"/>
                    <a:pt x="66" y="15"/>
                  </a:cubicBezTo>
                  <a:cubicBezTo>
                    <a:pt x="64" y="15"/>
                    <a:pt x="63" y="14"/>
                    <a:pt x="63" y="13"/>
                  </a:cubicBezTo>
                  <a:cubicBezTo>
                    <a:pt x="63" y="12"/>
                    <a:pt x="64" y="11"/>
                    <a:pt x="66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" name="Freeform 23">
              <a:extLst>
                <a:ext uri="{FF2B5EF4-FFF2-40B4-BE49-F238E27FC236}">
                  <a16:creationId xmlns:a16="http://schemas.microsoft.com/office/drawing/2014/main" id="{4DB5A5E2-175B-024A-AD1E-1ABD9EF3AA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8550" y="322263"/>
              <a:ext cx="387350" cy="334963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97" y="6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136" y="47"/>
                </a:cxn>
                <a:cxn ang="0">
                  <a:pos x="125" y="91"/>
                </a:cxn>
                <a:cxn ang="0">
                  <a:pos x="79" y="107"/>
                </a:cxn>
                <a:cxn ang="0">
                  <a:pos x="62" y="70"/>
                </a:cxn>
                <a:cxn ang="0">
                  <a:pos x="66" y="70"/>
                </a:cxn>
                <a:cxn ang="0">
                  <a:pos x="121" y="87"/>
                </a:cxn>
                <a:cxn ang="0">
                  <a:pos x="129" y="47"/>
                </a:cxn>
                <a:cxn ang="0">
                  <a:pos x="98" y="13"/>
                </a:cxn>
                <a:cxn ang="0">
                  <a:pos x="98" y="14"/>
                </a:cxn>
                <a:cxn ang="0">
                  <a:pos x="97" y="15"/>
                </a:cxn>
                <a:cxn ang="0">
                  <a:pos x="93" y="15"/>
                </a:cxn>
                <a:cxn ang="0">
                  <a:pos x="91" y="30"/>
                </a:cxn>
                <a:cxn ang="0">
                  <a:pos x="81" y="36"/>
                </a:cxn>
                <a:cxn ang="0">
                  <a:pos x="66" y="34"/>
                </a:cxn>
                <a:cxn ang="0">
                  <a:pos x="59" y="33"/>
                </a:cxn>
                <a:cxn ang="0">
                  <a:pos x="51" y="34"/>
                </a:cxn>
                <a:cxn ang="0">
                  <a:pos x="44" y="31"/>
                </a:cxn>
                <a:cxn ang="0">
                  <a:pos x="40" y="28"/>
                </a:cxn>
                <a:cxn ang="0">
                  <a:pos x="36" y="28"/>
                </a:cxn>
                <a:cxn ang="0">
                  <a:pos x="31" y="27"/>
                </a:cxn>
                <a:cxn ang="0">
                  <a:pos x="8" y="50"/>
                </a:cxn>
                <a:cxn ang="0">
                  <a:pos x="2" y="52"/>
                </a:cxn>
                <a:cxn ang="0">
                  <a:pos x="0" y="47"/>
                </a:cxn>
                <a:cxn ang="0">
                  <a:pos x="28" y="20"/>
                </a:cxn>
                <a:cxn ang="0">
                  <a:pos x="32" y="16"/>
                </a:cxn>
                <a:cxn ang="0">
                  <a:pos x="34" y="10"/>
                </a:cxn>
                <a:cxn ang="0">
                  <a:pos x="38" y="6"/>
                </a:cxn>
                <a:cxn ang="0">
                  <a:pos x="59" y="0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88" y="15"/>
                </a:cxn>
                <a:cxn ang="0">
                  <a:pos x="66" y="14"/>
                </a:cxn>
                <a:cxn ang="0">
                  <a:pos x="65" y="14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64" y="23"/>
                </a:cxn>
                <a:cxn ang="0">
                  <a:pos x="75" y="22"/>
                </a:cxn>
                <a:cxn ang="0">
                  <a:pos x="86" y="29"/>
                </a:cxn>
                <a:cxn ang="0">
                  <a:pos x="88" y="28"/>
                </a:cxn>
                <a:cxn ang="0">
                  <a:pos x="88" y="15"/>
                </a:cxn>
                <a:cxn ang="0">
                  <a:pos x="65" y="28"/>
                </a:cxn>
                <a:cxn ang="0">
                  <a:pos x="66" y="30"/>
                </a:cxn>
                <a:cxn ang="0">
                  <a:pos x="78" y="32"/>
                </a:cxn>
                <a:cxn ang="0">
                  <a:pos x="84" y="30"/>
                </a:cxn>
                <a:cxn ang="0">
                  <a:pos x="65" y="28"/>
                </a:cxn>
              </a:cxnLst>
              <a:rect l="0" t="0" r="r" b="b"/>
              <a:pathLst>
                <a:path w="136" h="117">
                  <a:moveTo>
                    <a:pt x="66" y="4"/>
                  </a:moveTo>
                  <a:cubicBezTo>
                    <a:pt x="97" y="6"/>
                    <a:pt x="97" y="6"/>
                    <a:pt x="97" y="6"/>
                  </a:cubicBezTo>
                  <a:cubicBezTo>
                    <a:pt x="98" y="6"/>
                    <a:pt x="98" y="6"/>
                    <a:pt x="98" y="7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132" y="9"/>
                    <a:pt x="136" y="27"/>
                    <a:pt x="136" y="47"/>
                  </a:cubicBezTo>
                  <a:cubicBezTo>
                    <a:pt x="135" y="61"/>
                    <a:pt x="132" y="77"/>
                    <a:pt x="125" y="91"/>
                  </a:cubicBezTo>
                  <a:cubicBezTo>
                    <a:pt x="115" y="107"/>
                    <a:pt x="95" y="117"/>
                    <a:pt x="79" y="107"/>
                  </a:cubicBezTo>
                  <a:cubicBezTo>
                    <a:pt x="69" y="100"/>
                    <a:pt x="62" y="88"/>
                    <a:pt x="62" y="70"/>
                  </a:cubicBezTo>
                  <a:cubicBezTo>
                    <a:pt x="62" y="67"/>
                    <a:pt x="66" y="64"/>
                    <a:pt x="66" y="70"/>
                  </a:cubicBezTo>
                  <a:cubicBezTo>
                    <a:pt x="69" y="113"/>
                    <a:pt x="104" y="116"/>
                    <a:pt x="121" y="87"/>
                  </a:cubicBezTo>
                  <a:cubicBezTo>
                    <a:pt x="127" y="74"/>
                    <a:pt x="129" y="60"/>
                    <a:pt x="129" y="47"/>
                  </a:cubicBezTo>
                  <a:cubicBezTo>
                    <a:pt x="129" y="30"/>
                    <a:pt x="125" y="15"/>
                    <a:pt x="98" y="13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8" y="15"/>
                    <a:pt x="97" y="15"/>
                    <a:pt x="97" y="15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0" y="35"/>
                    <a:pt x="87" y="37"/>
                    <a:pt x="81" y="36"/>
                  </a:cubicBezTo>
                  <a:cubicBezTo>
                    <a:pt x="76" y="35"/>
                    <a:pt x="71" y="35"/>
                    <a:pt x="66" y="34"/>
                  </a:cubicBezTo>
                  <a:cubicBezTo>
                    <a:pt x="64" y="34"/>
                    <a:pt x="62" y="34"/>
                    <a:pt x="59" y="33"/>
                  </a:cubicBezTo>
                  <a:cubicBezTo>
                    <a:pt x="57" y="34"/>
                    <a:pt x="54" y="34"/>
                    <a:pt x="51" y="34"/>
                  </a:cubicBezTo>
                  <a:cubicBezTo>
                    <a:pt x="48" y="34"/>
                    <a:pt x="46" y="33"/>
                    <a:pt x="44" y="31"/>
                  </a:cubicBezTo>
                  <a:cubicBezTo>
                    <a:pt x="43" y="30"/>
                    <a:pt x="42" y="29"/>
                    <a:pt x="40" y="28"/>
                  </a:cubicBezTo>
                  <a:cubicBezTo>
                    <a:pt x="39" y="28"/>
                    <a:pt x="38" y="27"/>
                    <a:pt x="36" y="28"/>
                  </a:cubicBezTo>
                  <a:cubicBezTo>
                    <a:pt x="34" y="29"/>
                    <a:pt x="32" y="28"/>
                    <a:pt x="31" y="27"/>
                  </a:cubicBezTo>
                  <a:cubicBezTo>
                    <a:pt x="27" y="27"/>
                    <a:pt x="17" y="29"/>
                    <a:pt x="8" y="50"/>
                  </a:cubicBezTo>
                  <a:cubicBezTo>
                    <a:pt x="7" y="52"/>
                    <a:pt x="4" y="53"/>
                    <a:pt x="2" y="52"/>
                  </a:cubicBezTo>
                  <a:cubicBezTo>
                    <a:pt x="0" y="51"/>
                    <a:pt x="0" y="49"/>
                    <a:pt x="0" y="47"/>
                  </a:cubicBezTo>
                  <a:cubicBezTo>
                    <a:pt x="12" y="20"/>
                    <a:pt x="24" y="21"/>
                    <a:pt x="28" y="20"/>
                  </a:cubicBezTo>
                  <a:cubicBezTo>
                    <a:pt x="29" y="18"/>
                    <a:pt x="30" y="17"/>
                    <a:pt x="32" y="16"/>
                  </a:cubicBezTo>
                  <a:cubicBezTo>
                    <a:pt x="34" y="15"/>
                    <a:pt x="34" y="13"/>
                    <a:pt x="34" y="10"/>
                  </a:cubicBezTo>
                  <a:cubicBezTo>
                    <a:pt x="34" y="8"/>
                    <a:pt x="35" y="6"/>
                    <a:pt x="38" y="6"/>
                  </a:cubicBezTo>
                  <a:cubicBezTo>
                    <a:pt x="45" y="4"/>
                    <a:pt x="52" y="2"/>
                    <a:pt x="59" y="0"/>
                  </a:cubicBezTo>
                  <a:cubicBezTo>
                    <a:pt x="62" y="0"/>
                    <a:pt x="64" y="1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lose/>
                  <a:moveTo>
                    <a:pt x="88" y="15"/>
                  </a:moveTo>
                  <a:cubicBezTo>
                    <a:pt x="66" y="14"/>
                    <a:pt x="66" y="14"/>
                    <a:pt x="66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1" y="15"/>
                    <a:pt x="60" y="22"/>
                    <a:pt x="60" y="26"/>
                  </a:cubicBezTo>
                  <a:cubicBezTo>
                    <a:pt x="60" y="27"/>
                    <a:pt x="60" y="29"/>
                    <a:pt x="61" y="27"/>
                  </a:cubicBezTo>
                  <a:cubicBezTo>
                    <a:pt x="62" y="26"/>
                    <a:pt x="63" y="25"/>
                    <a:pt x="64" y="23"/>
                  </a:cubicBezTo>
                  <a:cubicBezTo>
                    <a:pt x="66" y="20"/>
                    <a:pt x="70" y="19"/>
                    <a:pt x="75" y="22"/>
                  </a:cubicBezTo>
                  <a:cubicBezTo>
                    <a:pt x="78" y="25"/>
                    <a:pt x="82" y="27"/>
                    <a:pt x="86" y="29"/>
                  </a:cubicBezTo>
                  <a:cubicBezTo>
                    <a:pt x="87" y="30"/>
                    <a:pt x="87" y="29"/>
                    <a:pt x="88" y="28"/>
                  </a:cubicBezTo>
                  <a:cubicBezTo>
                    <a:pt x="88" y="15"/>
                    <a:pt x="88" y="15"/>
                    <a:pt x="88" y="15"/>
                  </a:cubicBezTo>
                  <a:close/>
                  <a:moveTo>
                    <a:pt x="65" y="28"/>
                  </a:moveTo>
                  <a:cubicBezTo>
                    <a:pt x="65" y="29"/>
                    <a:pt x="65" y="29"/>
                    <a:pt x="66" y="30"/>
                  </a:cubicBezTo>
                  <a:cubicBezTo>
                    <a:pt x="70" y="31"/>
                    <a:pt x="74" y="32"/>
                    <a:pt x="78" y="32"/>
                  </a:cubicBezTo>
                  <a:cubicBezTo>
                    <a:pt x="79" y="32"/>
                    <a:pt x="88" y="33"/>
                    <a:pt x="84" y="30"/>
                  </a:cubicBezTo>
                  <a:cubicBezTo>
                    <a:pt x="79" y="27"/>
                    <a:pt x="68" y="20"/>
                    <a:pt x="65" y="2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D3E225E4-2414-EB4A-879A-D50A8500F2E9}"/>
              </a:ext>
            </a:extLst>
          </p:cNvPr>
          <p:cNvGrpSpPr/>
          <p:nvPr/>
        </p:nvGrpSpPr>
        <p:grpSpPr>
          <a:xfrm>
            <a:off x="6426200" y="3188065"/>
            <a:ext cx="530225" cy="625476"/>
            <a:chOff x="6426200" y="292100"/>
            <a:chExt cx="530225" cy="625476"/>
          </a:xfrm>
          <a:solidFill>
            <a:schemeClr val="tx2"/>
          </a:solidFill>
        </p:grpSpPr>
        <p:sp>
          <p:nvSpPr>
            <p:cNvPr id="74" name="Freeform 24">
              <a:extLst>
                <a:ext uri="{FF2B5EF4-FFF2-40B4-BE49-F238E27FC236}">
                  <a16:creationId xmlns:a16="http://schemas.microsoft.com/office/drawing/2014/main" id="{C7299134-C8E1-EB4C-AFCB-88B7DBE41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6200" y="500063"/>
              <a:ext cx="333375" cy="417513"/>
            </a:xfrm>
            <a:custGeom>
              <a:avLst/>
              <a:gdLst/>
              <a:ahLst/>
              <a:cxnLst>
                <a:cxn ang="0">
                  <a:pos x="70" y="31"/>
                </a:cxn>
                <a:cxn ang="0">
                  <a:pos x="117" y="88"/>
                </a:cxn>
                <a:cxn ang="0">
                  <a:pos x="59" y="146"/>
                </a:cxn>
                <a:cxn ang="0">
                  <a:pos x="0" y="88"/>
                </a:cxn>
                <a:cxn ang="0">
                  <a:pos x="47" y="31"/>
                </a:cxn>
                <a:cxn ang="0">
                  <a:pos x="47" y="0"/>
                </a:cxn>
                <a:cxn ang="0">
                  <a:pos x="70" y="0"/>
                </a:cxn>
                <a:cxn ang="0">
                  <a:pos x="70" y="31"/>
                </a:cxn>
              </a:cxnLst>
              <a:rect l="0" t="0" r="r" b="b"/>
              <a:pathLst>
                <a:path w="117" h="146">
                  <a:moveTo>
                    <a:pt x="70" y="31"/>
                  </a:moveTo>
                  <a:cubicBezTo>
                    <a:pt x="97" y="36"/>
                    <a:pt x="117" y="59"/>
                    <a:pt x="117" y="88"/>
                  </a:cubicBezTo>
                  <a:cubicBezTo>
                    <a:pt x="117" y="120"/>
                    <a:pt x="91" y="146"/>
                    <a:pt x="59" y="146"/>
                  </a:cubicBezTo>
                  <a:cubicBezTo>
                    <a:pt x="26" y="146"/>
                    <a:pt x="0" y="120"/>
                    <a:pt x="0" y="88"/>
                  </a:cubicBezTo>
                  <a:cubicBezTo>
                    <a:pt x="0" y="59"/>
                    <a:pt x="21" y="36"/>
                    <a:pt x="47" y="3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70" y="0"/>
                    <a:pt x="70" y="0"/>
                    <a:pt x="70" y="0"/>
                  </a:cubicBezTo>
                  <a:lnTo>
                    <a:pt x="70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5" name="Freeform 25">
              <a:extLst>
                <a:ext uri="{FF2B5EF4-FFF2-40B4-BE49-F238E27FC236}">
                  <a16:creationId xmlns:a16="http://schemas.microsoft.com/office/drawing/2014/main" id="{F0A988FF-7A1B-0140-BEE2-B62B913E0E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1300" y="292100"/>
              <a:ext cx="365125" cy="2397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91" y="35"/>
                </a:cxn>
                <a:cxn ang="0">
                  <a:pos x="113" y="8"/>
                </a:cxn>
                <a:cxn ang="0">
                  <a:pos x="95" y="38"/>
                </a:cxn>
                <a:cxn ang="0">
                  <a:pos x="128" y="29"/>
                </a:cxn>
                <a:cxn ang="0">
                  <a:pos x="96" y="42"/>
                </a:cxn>
                <a:cxn ang="0">
                  <a:pos x="128" y="55"/>
                </a:cxn>
                <a:cxn ang="0">
                  <a:pos x="94" y="47"/>
                </a:cxn>
                <a:cxn ang="0">
                  <a:pos x="113" y="76"/>
                </a:cxn>
                <a:cxn ang="0">
                  <a:pos x="90" y="50"/>
                </a:cxn>
                <a:cxn ang="0">
                  <a:pos x="88" y="84"/>
                </a:cxn>
                <a:cxn ang="0">
                  <a:pos x="85" y="49"/>
                </a:cxn>
                <a:cxn ang="0">
                  <a:pos x="63" y="76"/>
                </a:cxn>
                <a:cxn ang="0">
                  <a:pos x="81" y="46"/>
                </a:cxn>
                <a:cxn ang="0">
                  <a:pos x="48" y="55"/>
                </a:cxn>
                <a:cxn ang="0">
                  <a:pos x="46" y="55"/>
                </a:cxn>
                <a:cxn ang="0">
                  <a:pos x="27" y="55"/>
                </a:cxn>
                <a:cxn ang="0">
                  <a:pos x="1" y="70"/>
                </a:cxn>
                <a:cxn ang="0">
                  <a:pos x="0" y="71"/>
                </a:cxn>
                <a:cxn ang="0">
                  <a:pos x="0" y="69"/>
                </a:cxn>
                <a:cxn ang="0">
                  <a:pos x="28" y="54"/>
                </a:cxn>
                <a:cxn ang="0">
                  <a:pos x="46" y="54"/>
                </a:cxn>
                <a:cxn ang="0">
                  <a:pos x="62" y="44"/>
                </a:cxn>
                <a:cxn ang="0">
                  <a:pos x="63" y="43"/>
                </a:cxn>
                <a:cxn ang="0">
                  <a:pos x="71" y="38"/>
                </a:cxn>
                <a:cxn ang="0">
                  <a:pos x="48" y="29"/>
                </a:cxn>
                <a:cxn ang="0">
                  <a:pos x="82" y="37"/>
                </a:cxn>
                <a:cxn ang="0">
                  <a:pos x="63" y="8"/>
                </a:cxn>
                <a:cxn ang="0">
                  <a:pos x="86" y="34"/>
                </a:cxn>
                <a:cxn ang="0">
                  <a:pos x="88" y="0"/>
                </a:cxn>
                <a:cxn ang="0">
                  <a:pos x="54" y="52"/>
                </a:cxn>
                <a:cxn ang="0">
                  <a:pos x="80" y="42"/>
                </a:cxn>
                <a:cxn ang="0">
                  <a:pos x="73" y="39"/>
                </a:cxn>
                <a:cxn ang="0">
                  <a:pos x="64" y="44"/>
                </a:cxn>
                <a:cxn ang="0">
                  <a:pos x="63" y="45"/>
                </a:cxn>
                <a:cxn ang="0">
                  <a:pos x="54" y="52"/>
                </a:cxn>
              </a:cxnLst>
              <a:rect l="0" t="0" r="r" b="b"/>
              <a:pathLst>
                <a:path w="128" h="84">
                  <a:moveTo>
                    <a:pt x="88" y="0"/>
                  </a:moveTo>
                  <a:cubicBezTo>
                    <a:pt x="91" y="35"/>
                    <a:pt x="91" y="35"/>
                    <a:pt x="91" y="35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5"/>
                    <a:pt x="47" y="55"/>
                    <a:pt x="46" y="55"/>
                  </a:cubicBezTo>
                  <a:cubicBezTo>
                    <a:pt x="40" y="57"/>
                    <a:pt x="33" y="57"/>
                    <a:pt x="27" y="55"/>
                  </a:cubicBezTo>
                  <a:cubicBezTo>
                    <a:pt x="14" y="51"/>
                    <a:pt x="1" y="70"/>
                    <a:pt x="1" y="70"/>
                  </a:cubicBezTo>
                  <a:cubicBezTo>
                    <a:pt x="1" y="71"/>
                    <a:pt x="1" y="71"/>
                    <a:pt x="0" y="71"/>
                  </a:cubicBezTo>
                  <a:cubicBezTo>
                    <a:pt x="0" y="70"/>
                    <a:pt x="0" y="70"/>
                    <a:pt x="0" y="69"/>
                  </a:cubicBezTo>
                  <a:cubicBezTo>
                    <a:pt x="0" y="69"/>
                    <a:pt x="14" y="49"/>
                    <a:pt x="28" y="54"/>
                  </a:cubicBezTo>
                  <a:cubicBezTo>
                    <a:pt x="34" y="56"/>
                    <a:pt x="40" y="55"/>
                    <a:pt x="46" y="54"/>
                  </a:cubicBezTo>
                  <a:cubicBezTo>
                    <a:pt x="53" y="52"/>
                    <a:pt x="59" y="48"/>
                    <a:pt x="62" y="44"/>
                  </a:cubicBezTo>
                  <a:cubicBezTo>
                    <a:pt x="62" y="44"/>
                    <a:pt x="62" y="44"/>
                    <a:pt x="63" y="43"/>
                  </a:cubicBezTo>
                  <a:cubicBezTo>
                    <a:pt x="65" y="41"/>
                    <a:pt x="68" y="39"/>
                    <a:pt x="71" y="3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8" y="0"/>
                    <a:pt x="88" y="0"/>
                    <a:pt x="88" y="0"/>
                  </a:cubicBezTo>
                  <a:close/>
                  <a:moveTo>
                    <a:pt x="54" y="52"/>
                  </a:moveTo>
                  <a:cubicBezTo>
                    <a:pt x="80" y="42"/>
                    <a:pt x="80" y="42"/>
                    <a:pt x="80" y="42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69" y="40"/>
                    <a:pt x="66" y="42"/>
                    <a:pt x="64" y="44"/>
                  </a:cubicBezTo>
                  <a:cubicBezTo>
                    <a:pt x="64" y="45"/>
                    <a:pt x="63" y="45"/>
                    <a:pt x="63" y="45"/>
                  </a:cubicBezTo>
                  <a:cubicBezTo>
                    <a:pt x="61" y="48"/>
                    <a:pt x="58" y="50"/>
                    <a:pt x="54" y="5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7DC8B038-F1DC-FB4D-AE89-113E5A11C791}"/>
              </a:ext>
            </a:extLst>
          </p:cNvPr>
          <p:cNvGrpSpPr/>
          <p:nvPr/>
        </p:nvGrpSpPr>
        <p:grpSpPr>
          <a:xfrm>
            <a:off x="8099425" y="3273790"/>
            <a:ext cx="660400" cy="463550"/>
            <a:chOff x="8099425" y="377825"/>
            <a:chExt cx="660400" cy="463550"/>
          </a:xfrm>
          <a:solidFill>
            <a:schemeClr val="tx2"/>
          </a:solidFill>
        </p:grpSpPr>
        <p:sp>
          <p:nvSpPr>
            <p:cNvPr id="77" name="Rectangle 26">
              <a:extLst>
                <a:ext uri="{FF2B5EF4-FFF2-40B4-BE49-F238E27FC236}">
                  <a16:creationId xmlns:a16="http://schemas.microsoft.com/office/drawing/2014/main" id="{3705E790-51AC-4445-A945-05D85C581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798513"/>
              <a:ext cx="427038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8" name="Rectangle 27">
              <a:extLst>
                <a:ext uri="{FF2B5EF4-FFF2-40B4-BE49-F238E27FC236}">
                  <a16:creationId xmlns:a16="http://schemas.microsoft.com/office/drawing/2014/main" id="{C71D9AA7-E941-5A45-8CE6-6AB6D2B1A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831850"/>
              <a:ext cx="427038" cy="95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9" name="Freeform 28">
              <a:extLst>
                <a:ext uri="{FF2B5EF4-FFF2-40B4-BE49-F238E27FC236}">
                  <a16:creationId xmlns:a16="http://schemas.microsoft.com/office/drawing/2014/main" id="{D3C045F0-483E-BE4F-9360-9EEBFEDC68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9425" y="377825"/>
              <a:ext cx="660400" cy="411163"/>
            </a:xfrm>
            <a:custGeom>
              <a:avLst/>
              <a:gdLst/>
              <a:ahLst/>
              <a:cxnLst>
                <a:cxn ang="0">
                  <a:pos x="41" y="144"/>
                </a:cxn>
                <a:cxn ang="0">
                  <a:pos x="191" y="144"/>
                </a:cxn>
                <a:cxn ang="0">
                  <a:pos x="226" y="96"/>
                </a:cxn>
                <a:cxn ang="0">
                  <a:pos x="228" y="96"/>
                </a:cxn>
                <a:cxn ang="0">
                  <a:pos x="232" y="92"/>
                </a:cxn>
                <a:cxn ang="0">
                  <a:pos x="228" y="88"/>
                </a:cxn>
                <a:cxn ang="0">
                  <a:pos x="224" y="92"/>
                </a:cxn>
                <a:cxn ang="0">
                  <a:pos x="224" y="95"/>
                </a:cxn>
                <a:cxn ang="0">
                  <a:pos x="191" y="123"/>
                </a:cxn>
                <a:cxn ang="0">
                  <a:pos x="186" y="63"/>
                </a:cxn>
                <a:cxn ang="0">
                  <a:pos x="190" y="59"/>
                </a:cxn>
                <a:cxn ang="0">
                  <a:pos x="186" y="55"/>
                </a:cxn>
                <a:cxn ang="0">
                  <a:pos x="182" y="59"/>
                </a:cxn>
                <a:cxn ang="0">
                  <a:pos x="184" y="62"/>
                </a:cxn>
                <a:cxn ang="0">
                  <a:pos x="158" y="116"/>
                </a:cxn>
                <a:cxn ang="0">
                  <a:pos x="119" y="12"/>
                </a:cxn>
                <a:cxn ang="0">
                  <a:pos x="122" y="7"/>
                </a:cxn>
                <a:cxn ang="0">
                  <a:pos x="116" y="0"/>
                </a:cxn>
                <a:cxn ang="0">
                  <a:pos x="110" y="7"/>
                </a:cxn>
                <a:cxn ang="0">
                  <a:pos x="114" y="12"/>
                </a:cxn>
                <a:cxn ang="0">
                  <a:pos x="80" y="116"/>
                </a:cxn>
                <a:cxn ang="0">
                  <a:pos x="54" y="62"/>
                </a:cxn>
                <a:cxn ang="0">
                  <a:pos x="55" y="59"/>
                </a:cxn>
                <a:cxn ang="0">
                  <a:pos x="51" y="55"/>
                </a:cxn>
                <a:cxn ang="0">
                  <a:pos x="47" y="59"/>
                </a:cxn>
                <a:cxn ang="0">
                  <a:pos x="51" y="63"/>
                </a:cxn>
                <a:cxn ang="0">
                  <a:pos x="43" y="119"/>
                </a:cxn>
                <a:cxn ang="0">
                  <a:pos x="7" y="89"/>
                </a:cxn>
                <a:cxn ang="0">
                  <a:pos x="8" y="87"/>
                </a:cxn>
                <a:cxn ang="0">
                  <a:pos x="4" y="83"/>
                </a:cxn>
                <a:cxn ang="0">
                  <a:pos x="0" y="87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41" y="144"/>
                </a:cxn>
                <a:cxn ang="0">
                  <a:pos x="117" y="104"/>
                </a:cxn>
                <a:cxn ang="0">
                  <a:pos x="121" y="116"/>
                </a:cxn>
                <a:cxn ang="0">
                  <a:pos x="133" y="116"/>
                </a:cxn>
                <a:cxn ang="0">
                  <a:pos x="123" y="124"/>
                </a:cxn>
                <a:cxn ang="0">
                  <a:pos x="127" y="135"/>
                </a:cxn>
                <a:cxn ang="0">
                  <a:pos x="117" y="128"/>
                </a:cxn>
                <a:cxn ang="0">
                  <a:pos x="107" y="135"/>
                </a:cxn>
                <a:cxn ang="0">
                  <a:pos x="111" y="123"/>
                </a:cxn>
                <a:cxn ang="0">
                  <a:pos x="101" y="116"/>
                </a:cxn>
                <a:cxn ang="0">
                  <a:pos x="113" y="116"/>
                </a:cxn>
                <a:cxn ang="0">
                  <a:pos x="117" y="104"/>
                </a:cxn>
              </a:cxnLst>
              <a:rect l="0" t="0" r="r" b="b"/>
              <a:pathLst>
                <a:path w="232" h="144">
                  <a:moveTo>
                    <a:pt x="41" y="144"/>
                  </a:moveTo>
                  <a:cubicBezTo>
                    <a:pt x="191" y="144"/>
                    <a:pt x="191" y="144"/>
                    <a:pt x="191" y="144"/>
                  </a:cubicBezTo>
                  <a:cubicBezTo>
                    <a:pt x="226" y="96"/>
                    <a:pt x="226" y="96"/>
                    <a:pt x="226" y="96"/>
                  </a:cubicBezTo>
                  <a:cubicBezTo>
                    <a:pt x="226" y="96"/>
                    <a:pt x="227" y="96"/>
                    <a:pt x="228" y="96"/>
                  </a:cubicBezTo>
                  <a:cubicBezTo>
                    <a:pt x="230" y="96"/>
                    <a:pt x="232" y="95"/>
                    <a:pt x="232" y="92"/>
                  </a:cubicBezTo>
                  <a:cubicBezTo>
                    <a:pt x="232" y="90"/>
                    <a:pt x="230" y="88"/>
                    <a:pt x="228" y="88"/>
                  </a:cubicBezTo>
                  <a:cubicBezTo>
                    <a:pt x="225" y="88"/>
                    <a:pt x="224" y="90"/>
                    <a:pt x="224" y="92"/>
                  </a:cubicBezTo>
                  <a:cubicBezTo>
                    <a:pt x="224" y="93"/>
                    <a:pt x="224" y="94"/>
                    <a:pt x="224" y="95"/>
                  </a:cubicBezTo>
                  <a:cubicBezTo>
                    <a:pt x="191" y="123"/>
                    <a:pt x="191" y="123"/>
                    <a:pt x="191" y="123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8" y="62"/>
                    <a:pt x="190" y="61"/>
                    <a:pt x="190" y="59"/>
                  </a:cubicBezTo>
                  <a:cubicBezTo>
                    <a:pt x="190" y="57"/>
                    <a:pt x="188" y="55"/>
                    <a:pt x="186" y="55"/>
                  </a:cubicBezTo>
                  <a:cubicBezTo>
                    <a:pt x="183" y="55"/>
                    <a:pt x="182" y="57"/>
                    <a:pt x="182" y="59"/>
                  </a:cubicBezTo>
                  <a:cubicBezTo>
                    <a:pt x="182" y="60"/>
                    <a:pt x="183" y="62"/>
                    <a:pt x="184" y="62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21" y="11"/>
                    <a:pt x="122" y="9"/>
                    <a:pt x="122" y="7"/>
                  </a:cubicBezTo>
                  <a:cubicBezTo>
                    <a:pt x="122" y="3"/>
                    <a:pt x="119" y="0"/>
                    <a:pt x="116" y="0"/>
                  </a:cubicBezTo>
                  <a:cubicBezTo>
                    <a:pt x="112" y="0"/>
                    <a:pt x="110" y="3"/>
                    <a:pt x="110" y="7"/>
                  </a:cubicBezTo>
                  <a:cubicBezTo>
                    <a:pt x="110" y="9"/>
                    <a:pt x="111" y="11"/>
                    <a:pt x="114" y="12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1"/>
                    <a:pt x="55" y="60"/>
                    <a:pt x="55" y="59"/>
                  </a:cubicBezTo>
                  <a:cubicBezTo>
                    <a:pt x="55" y="57"/>
                    <a:pt x="54" y="55"/>
                    <a:pt x="51" y="55"/>
                  </a:cubicBezTo>
                  <a:cubicBezTo>
                    <a:pt x="49" y="55"/>
                    <a:pt x="47" y="57"/>
                    <a:pt x="47" y="59"/>
                  </a:cubicBezTo>
                  <a:cubicBezTo>
                    <a:pt x="47" y="61"/>
                    <a:pt x="49" y="62"/>
                    <a:pt x="51" y="63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8" y="89"/>
                    <a:pt x="8" y="88"/>
                    <a:pt x="8" y="87"/>
                  </a:cubicBezTo>
                  <a:cubicBezTo>
                    <a:pt x="8" y="84"/>
                    <a:pt x="7" y="83"/>
                    <a:pt x="4" y="83"/>
                  </a:cubicBezTo>
                  <a:cubicBezTo>
                    <a:pt x="2" y="83"/>
                    <a:pt x="0" y="84"/>
                    <a:pt x="0" y="87"/>
                  </a:cubicBezTo>
                  <a:cubicBezTo>
                    <a:pt x="0" y="89"/>
                    <a:pt x="2" y="90"/>
                    <a:pt x="4" y="90"/>
                  </a:cubicBezTo>
                  <a:cubicBezTo>
                    <a:pt x="5" y="90"/>
                    <a:pt x="5" y="90"/>
                    <a:pt x="6" y="90"/>
                  </a:cubicBezTo>
                  <a:cubicBezTo>
                    <a:pt x="41" y="144"/>
                    <a:pt x="41" y="144"/>
                    <a:pt x="41" y="144"/>
                  </a:cubicBezTo>
                  <a:close/>
                  <a:moveTo>
                    <a:pt x="117" y="104"/>
                  </a:moveTo>
                  <a:cubicBezTo>
                    <a:pt x="121" y="116"/>
                    <a:pt x="121" y="116"/>
                    <a:pt x="121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7" y="135"/>
                    <a:pt x="127" y="135"/>
                    <a:pt x="127" y="135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3" y="116"/>
                    <a:pt x="113" y="116"/>
                    <a:pt x="113" y="116"/>
                  </a:cubicBezTo>
                  <a:lnTo>
                    <a:pt x="117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8FCC212E-F37C-A042-80D3-C5F2395CE3C3}"/>
              </a:ext>
            </a:extLst>
          </p:cNvPr>
          <p:cNvGrpSpPr/>
          <p:nvPr/>
        </p:nvGrpSpPr>
        <p:grpSpPr>
          <a:xfrm>
            <a:off x="1282700" y="4105640"/>
            <a:ext cx="581026" cy="476251"/>
            <a:chOff x="1282700" y="1209675"/>
            <a:chExt cx="581026" cy="476251"/>
          </a:xfrm>
          <a:solidFill>
            <a:schemeClr val="tx2"/>
          </a:solidFill>
        </p:grpSpPr>
        <p:sp>
          <p:nvSpPr>
            <p:cNvPr id="81" name="Freeform 29">
              <a:extLst>
                <a:ext uri="{FF2B5EF4-FFF2-40B4-BE49-F238E27FC236}">
                  <a16:creationId xmlns:a16="http://schemas.microsoft.com/office/drawing/2014/main" id="{7999E72A-8C79-E940-8880-7A94A58CF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00" y="1309688"/>
              <a:ext cx="344488" cy="376238"/>
            </a:xfrm>
            <a:custGeom>
              <a:avLst/>
              <a:gdLst/>
              <a:ahLst/>
              <a:cxnLst>
                <a:cxn ang="0">
                  <a:pos x="28" y="88"/>
                </a:cxn>
                <a:cxn ang="0">
                  <a:pos x="9" y="94"/>
                </a:cxn>
                <a:cxn ang="0">
                  <a:pos x="31" y="18"/>
                </a:cxn>
                <a:cxn ang="0">
                  <a:pos x="97" y="27"/>
                </a:cxn>
                <a:cxn ang="0">
                  <a:pos x="101" y="30"/>
                </a:cxn>
                <a:cxn ang="0">
                  <a:pos x="100" y="32"/>
                </a:cxn>
                <a:cxn ang="0">
                  <a:pos x="77" y="115"/>
                </a:cxn>
                <a:cxn ang="0">
                  <a:pos x="77" y="115"/>
                </a:cxn>
                <a:cxn ang="0">
                  <a:pos x="92" y="131"/>
                </a:cxn>
                <a:cxn ang="0">
                  <a:pos x="118" y="115"/>
                </a:cxn>
                <a:cxn ang="0">
                  <a:pos x="104" y="97"/>
                </a:cxn>
                <a:cxn ang="0">
                  <a:pos x="84" y="103"/>
                </a:cxn>
                <a:cxn ang="0">
                  <a:pos x="106" y="27"/>
                </a:cxn>
                <a:cxn ang="0">
                  <a:pos x="109" y="14"/>
                </a:cxn>
                <a:cxn ang="0">
                  <a:pos x="105" y="9"/>
                </a:cxn>
                <a:cxn ang="0">
                  <a:pos x="36" y="1"/>
                </a:cxn>
                <a:cxn ang="0">
                  <a:pos x="30" y="5"/>
                </a:cxn>
                <a:cxn ang="0">
                  <a:pos x="26" y="18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17" y="122"/>
                </a:cxn>
                <a:cxn ang="0">
                  <a:pos x="43" y="106"/>
                </a:cxn>
                <a:cxn ang="0">
                  <a:pos x="28" y="88"/>
                </a:cxn>
              </a:cxnLst>
              <a:rect l="0" t="0" r="r" b="b"/>
              <a:pathLst>
                <a:path w="121" h="131">
                  <a:moveTo>
                    <a:pt x="28" y="88"/>
                  </a:moveTo>
                  <a:cubicBezTo>
                    <a:pt x="21" y="88"/>
                    <a:pt x="14" y="90"/>
                    <a:pt x="9" y="94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5" y="19"/>
                    <a:pt x="90" y="26"/>
                    <a:pt x="97" y="27"/>
                  </a:cubicBezTo>
                  <a:cubicBezTo>
                    <a:pt x="100" y="27"/>
                    <a:pt x="101" y="28"/>
                    <a:pt x="101" y="30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6" y="123"/>
                    <a:pt x="82" y="130"/>
                    <a:pt x="92" y="131"/>
                  </a:cubicBezTo>
                  <a:cubicBezTo>
                    <a:pt x="104" y="131"/>
                    <a:pt x="115" y="124"/>
                    <a:pt x="118" y="115"/>
                  </a:cubicBezTo>
                  <a:cubicBezTo>
                    <a:pt x="121" y="105"/>
                    <a:pt x="115" y="97"/>
                    <a:pt x="104" y="97"/>
                  </a:cubicBezTo>
                  <a:cubicBezTo>
                    <a:pt x="97" y="96"/>
                    <a:pt x="90" y="99"/>
                    <a:pt x="84" y="103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6" y="27"/>
                    <a:pt x="108" y="18"/>
                    <a:pt x="109" y="14"/>
                  </a:cubicBezTo>
                  <a:cubicBezTo>
                    <a:pt x="110" y="9"/>
                    <a:pt x="105" y="9"/>
                    <a:pt x="105" y="9"/>
                  </a:cubicBezTo>
                  <a:cubicBezTo>
                    <a:pt x="105" y="9"/>
                    <a:pt x="42" y="2"/>
                    <a:pt x="36" y="1"/>
                  </a:cubicBezTo>
                  <a:cubicBezTo>
                    <a:pt x="30" y="0"/>
                    <a:pt x="30" y="5"/>
                    <a:pt x="30" y="5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0" y="115"/>
                    <a:pt x="7" y="121"/>
                    <a:pt x="17" y="122"/>
                  </a:cubicBezTo>
                  <a:cubicBezTo>
                    <a:pt x="28" y="122"/>
                    <a:pt x="40" y="115"/>
                    <a:pt x="43" y="106"/>
                  </a:cubicBezTo>
                  <a:cubicBezTo>
                    <a:pt x="46" y="97"/>
                    <a:pt x="39" y="89"/>
                    <a:pt x="28" y="8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" name="Freeform 30">
              <a:extLst>
                <a:ext uri="{FF2B5EF4-FFF2-40B4-BE49-F238E27FC236}">
                  <a16:creationId xmlns:a16="http://schemas.microsoft.com/office/drawing/2014/main" id="{F8F3861A-56BA-FD40-94D3-B64CB40BF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1290638"/>
              <a:ext cx="128588" cy="374650"/>
            </a:xfrm>
            <a:custGeom>
              <a:avLst/>
              <a:gdLst/>
              <a:ahLst/>
              <a:cxnLst>
                <a:cxn ang="0">
                  <a:pos x="21" y="96"/>
                </a:cxn>
                <a:cxn ang="0">
                  <a:pos x="41" y="102"/>
                </a:cxn>
                <a:cxn ang="0">
                  <a:pos x="41" y="2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45" y="2"/>
                </a:cxn>
                <a:cxn ang="0">
                  <a:pos x="45" y="110"/>
                </a:cxn>
                <a:cxn ang="0">
                  <a:pos x="45" y="111"/>
                </a:cxn>
                <a:cxn ang="0">
                  <a:pos x="24" y="129"/>
                </a:cxn>
                <a:cxn ang="0">
                  <a:pos x="1" y="115"/>
                </a:cxn>
                <a:cxn ang="0">
                  <a:pos x="21" y="96"/>
                </a:cxn>
              </a:cxnLst>
              <a:rect l="0" t="0" r="r" b="b"/>
              <a:pathLst>
                <a:path w="45" h="131">
                  <a:moveTo>
                    <a:pt x="21" y="96"/>
                  </a:moveTo>
                  <a:cubicBezTo>
                    <a:pt x="29" y="95"/>
                    <a:pt x="36" y="97"/>
                    <a:pt x="41" y="10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2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4" y="0"/>
                    <a:pt x="45" y="1"/>
                    <a:pt x="45" y="2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5" y="110"/>
                    <a:pt x="45" y="110"/>
                    <a:pt x="45" y="111"/>
                  </a:cubicBezTo>
                  <a:cubicBezTo>
                    <a:pt x="45" y="120"/>
                    <a:pt x="36" y="128"/>
                    <a:pt x="24" y="129"/>
                  </a:cubicBezTo>
                  <a:cubicBezTo>
                    <a:pt x="12" y="131"/>
                    <a:pt x="2" y="124"/>
                    <a:pt x="1" y="115"/>
                  </a:cubicBezTo>
                  <a:cubicBezTo>
                    <a:pt x="0" y="105"/>
                    <a:pt x="9" y="97"/>
                    <a:pt x="21" y="9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" name="Freeform 31">
              <a:extLst>
                <a:ext uri="{FF2B5EF4-FFF2-40B4-BE49-F238E27FC236}">
                  <a16:creationId xmlns:a16="http://schemas.microsoft.com/office/drawing/2014/main" id="{297DB759-A6AD-814F-8EC9-C3259964D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388" y="1209675"/>
              <a:ext cx="212725" cy="349250"/>
            </a:xfrm>
            <a:custGeom>
              <a:avLst/>
              <a:gdLst/>
              <a:ahLst/>
              <a:cxnLst>
                <a:cxn ang="0">
                  <a:pos x="44" y="4"/>
                </a:cxn>
                <a:cxn ang="0">
                  <a:pos x="56" y="22"/>
                </a:cxn>
                <a:cxn ang="0">
                  <a:pos x="65" y="32"/>
                </a:cxn>
                <a:cxn ang="0">
                  <a:pos x="74" y="48"/>
                </a:cxn>
                <a:cxn ang="0">
                  <a:pos x="75" y="55"/>
                </a:cxn>
                <a:cxn ang="0">
                  <a:pos x="75" y="65"/>
                </a:cxn>
                <a:cxn ang="0">
                  <a:pos x="66" y="84"/>
                </a:cxn>
                <a:cxn ang="0">
                  <a:pos x="65" y="82"/>
                </a:cxn>
                <a:cxn ang="0">
                  <a:pos x="70" y="59"/>
                </a:cxn>
                <a:cxn ang="0">
                  <a:pos x="69" y="54"/>
                </a:cxn>
                <a:cxn ang="0">
                  <a:pos x="64" y="45"/>
                </a:cxn>
                <a:cxn ang="0">
                  <a:pos x="59" y="39"/>
                </a:cxn>
                <a:cxn ang="0">
                  <a:pos x="44" y="22"/>
                </a:cxn>
                <a:cxn ang="0">
                  <a:pos x="44" y="102"/>
                </a:cxn>
                <a:cxn ang="0">
                  <a:pos x="44" y="103"/>
                </a:cxn>
                <a:cxn ang="0">
                  <a:pos x="44" y="105"/>
                </a:cxn>
                <a:cxn ang="0">
                  <a:pos x="22" y="122"/>
                </a:cxn>
                <a:cxn ang="0">
                  <a:pos x="0" y="105"/>
                </a:cxn>
                <a:cxn ang="0">
                  <a:pos x="22" y="89"/>
                </a:cxn>
                <a:cxn ang="0">
                  <a:pos x="40" y="95"/>
                </a:cxn>
                <a:cxn ang="0">
                  <a:pos x="40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4" y="4"/>
                </a:cxn>
              </a:cxnLst>
              <a:rect l="0" t="0" r="r" b="b"/>
              <a:pathLst>
                <a:path w="75" h="122">
                  <a:moveTo>
                    <a:pt x="44" y="4"/>
                  </a:moveTo>
                  <a:cubicBezTo>
                    <a:pt x="46" y="9"/>
                    <a:pt x="52" y="17"/>
                    <a:pt x="56" y="22"/>
                  </a:cubicBezTo>
                  <a:cubicBezTo>
                    <a:pt x="59" y="25"/>
                    <a:pt x="62" y="28"/>
                    <a:pt x="65" y="32"/>
                  </a:cubicBezTo>
                  <a:cubicBezTo>
                    <a:pt x="69" y="37"/>
                    <a:pt x="72" y="42"/>
                    <a:pt x="74" y="48"/>
                  </a:cubicBezTo>
                  <a:cubicBezTo>
                    <a:pt x="74" y="51"/>
                    <a:pt x="75" y="53"/>
                    <a:pt x="75" y="55"/>
                  </a:cubicBezTo>
                  <a:cubicBezTo>
                    <a:pt x="75" y="59"/>
                    <a:pt x="75" y="62"/>
                    <a:pt x="75" y="65"/>
                  </a:cubicBezTo>
                  <a:cubicBezTo>
                    <a:pt x="73" y="73"/>
                    <a:pt x="70" y="79"/>
                    <a:pt x="66" y="84"/>
                  </a:cubicBezTo>
                  <a:cubicBezTo>
                    <a:pt x="65" y="85"/>
                    <a:pt x="63" y="84"/>
                    <a:pt x="65" y="82"/>
                  </a:cubicBezTo>
                  <a:cubicBezTo>
                    <a:pt x="69" y="75"/>
                    <a:pt x="71" y="68"/>
                    <a:pt x="70" y="59"/>
                  </a:cubicBezTo>
                  <a:cubicBezTo>
                    <a:pt x="70" y="57"/>
                    <a:pt x="69" y="56"/>
                    <a:pt x="69" y="54"/>
                  </a:cubicBezTo>
                  <a:cubicBezTo>
                    <a:pt x="68" y="51"/>
                    <a:pt x="66" y="48"/>
                    <a:pt x="64" y="45"/>
                  </a:cubicBezTo>
                  <a:cubicBezTo>
                    <a:pt x="63" y="42"/>
                    <a:pt x="61" y="41"/>
                    <a:pt x="59" y="39"/>
                  </a:cubicBezTo>
                  <a:cubicBezTo>
                    <a:pt x="54" y="35"/>
                    <a:pt x="49" y="29"/>
                    <a:pt x="44" y="2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3"/>
                    <a:pt x="44" y="103"/>
                  </a:cubicBezTo>
                  <a:cubicBezTo>
                    <a:pt x="44" y="104"/>
                    <a:pt x="44" y="104"/>
                    <a:pt x="44" y="105"/>
                  </a:cubicBezTo>
                  <a:cubicBezTo>
                    <a:pt x="44" y="114"/>
                    <a:pt x="35" y="122"/>
                    <a:pt x="22" y="122"/>
                  </a:cubicBezTo>
                  <a:cubicBezTo>
                    <a:pt x="10" y="122"/>
                    <a:pt x="0" y="114"/>
                    <a:pt x="0" y="105"/>
                  </a:cubicBezTo>
                  <a:cubicBezTo>
                    <a:pt x="0" y="96"/>
                    <a:pt x="10" y="89"/>
                    <a:pt x="22" y="89"/>
                  </a:cubicBezTo>
                  <a:cubicBezTo>
                    <a:pt x="29" y="89"/>
                    <a:pt x="36" y="91"/>
                    <a:pt x="40" y="95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lnTo>
                    <a:pt x="4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1089F501-ED83-FB47-9112-5B041CCFA369}"/>
              </a:ext>
            </a:extLst>
          </p:cNvPr>
          <p:cNvGrpSpPr/>
          <p:nvPr/>
        </p:nvGrpSpPr>
        <p:grpSpPr>
          <a:xfrm>
            <a:off x="6472238" y="4088178"/>
            <a:ext cx="506413" cy="573087"/>
            <a:chOff x="6472238" y="1192213"/>
            <a:chExt cx="506413" cy="573087"/>
          </a:xfrm>
          <a:solidFill>
            <a:schemeClr val="tx2"/>
          </a:solidFill>
        </p:grpSpPr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3ABB29A0-6DCD-F847-8850-A5F527AA3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2238" y="1358900"/>
              <a:ext cx="506413" cy="406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5" y="0"/>
                </a:cxn>
                <a:cxn ang="0">
                  <a:pos x="75" y="48"/>
                </a:cxn>
                <a:cxn ang="0">
                  <a:pos x="57" y="63"/>
                </a:cxn>
                <a:cxn ang="0">
                  <a:pos x="50" y="63"/>
                </a:cxn>
                <a:cxn ang="0">
                  <a:pos x="50" y="68"/>
                </a:cxn>
                <a:cxn ang="0">
                  <a:pos x="48" y="70"/>
                </a:cxn>
                <a:cxn ang="0">
                  <a:pos x="43" y="70"/>
                </a:cxn>
                <a:cxn ang="0">
                  <a:pos x="43" y="107"/>
                </a:cxn>
                <a:cxn ang="0">
                  <a:pos x="43" y="111"/>
                </a:cxn>
                <a:cxn ang="0">
                  <a:pos x="53" y="121"/>
                </a:cxn>
                <a:cxn ang="0">
                  <a:pos x="60" y="122"/>
                </a:cxn>
                <a:cxn ang="0">
                  <a:pos x="67" y="121"/>
                </a:cxn>
                <a:cxn ang="0">
                  <a:pos x="76" y="104"/>
                </a:cxn>
                <a:cxn ang="0">
                  <a:pos x="75" y="70"/>
                </a:cxn>
                <a:cxn ang="0">
                  <a:pos x="87" y="50"/>
                </a:cxn>
                <a:cxn ang="0">
                  <a:pos x="99" y="47"/>
                </a:cxn>
                <a:cxn ang="0">
                  <a:pos x="112" y="49"/>
                </a:cxn>
                <a:cxn ang="0">
                  <a:pos x="134" y="70"/>
                </a:cxn>
                <a:cxn ang="0">
                  <a:pos x="136" y="93"/>
                </a:cxn>
                <a:cxn ang="0">
                  <a:pos x="137" y="119"/>
                </a:cxn>
                <a:cxn ang="0">
                  <a:pos x="146" y="128"/>
                </a:cxn>
                <a:cxn ang="0">
                  <a:pos x="153" y="129"/>
                </a:cxn>
                <a:cxn ang="0">
                  <a:pos x="159" y="127"/>
                </a:cxn>
                <a:cxn ang="0">
                  <a:pos x="165" y="120"/>
                </a:cxn>
                <a:cxn ang="0">
                  <a:pos x="165" y="119"/>
                </a:cxn>
                <a:cxn ang="0">
                  <a:pos x="165" y="60"/>
                </a:cxn>
                <a:cxn ang="0">
                  <a:pos x="172" y="54"/>
                </a:cxn>
                <a:cxn ang="0">
                  <a:pos x="178" y="60"/>
                </a:cxn>
                <a:cxn ang="0">
                  <a:pos x="178" y="118"/>
                </a:cxn>
                <a:cxn ang="0">
                  <a:pos x="178" y="121"/>
                </a:cxn>
                <a:cxn ang="0">
                  <a:pos x="164" y="139"/>
                </a:cxn>
                <a:cxn ang="0">
                  <a:pos x="153" y="141"/>
                </a:cxn>
                <a:cxn ang="0">
                  <a:pos x="142" y="140"/>
                </a:cxn>
                <a:cxn ang="0">
                  <a:pos x="127" y="128"/>
                </a:cxn>
                <a:cxn ang="0">
                  <a:pos x="125" y="120"/>
                </a:cxn>
                <a:cxn ang="0">
                  <a:pos x="125" y="119"/>
                </a:cxn>
                <a:cxn ang="0">
                  <a:pos x="125" y="113"/>
                </a:cxn>
                <a:cxn ang="0">
                  <a:pos x="124" y="94"/>
                </a:cxn>
                <a:cxn ang="0">
                  <a:pos x="121" y="72"/>
                </a:cxn>
                <a:cxn ang="0">
                  <a:pos x="108" y="61"/>
                </a:cxn>
                <a:cxn ang="0">
                  <a:pos x="100" y="60"/>
                </a:cxn>
                <a:cxn ang="0">
                  <a:pos x="93" y="61"/>
                </a:cxn>
                <a:cxn ang="0">
                  <a:pos x="88" y="70"/>
                </a:cxn>
                <a:cxn ang="0">
                  <a:pos x="88" y="102"/>
                </a:cxn>
                <a:cxn ang="0">
                  <a:pos x="88" y="107"/>
                </a:cxn>
                <a:cxn ang="0">
                  <a:pos x="72" y="133"/>
                </a:cxn>
                <a:cxn ang="0">
                  <a:pos x="60" y="135"/>
                </a:cxn>
                <a:cxn ang="0">
                  <a:pos x="48" y="133"/>
                </a:cxn>
                <a:cxn ang="0">
                  <a:pos x="30" y="110"/>
                </a:cxn>
                <a:cxn ang="0">
                  <a:pos x="30" y="108"/>
                </a:cxn>
                <a:cxn ang="0">
                  <a:pos x="30" y="70"/>
                </a:cxn>
                <a:cxn ang="0">
                  <a:pos x="27" y="70"/>
                </a:cxn>
                <a:cxn ang="0">
                  <a:pos x="25" y="68"/>
                </a:cxn>
                <a:cxn ang="0">
                  <a:pos x="25" y="63"/>
                </a:cxn>
                <a:cxn ang="0">
                  <a:pos x="15" y="63"/>
                </a:cxn>
                <a:cxn ang="0">
                  <a:pos x="0" y="47"/>
                </a:cxn>
                <a:cxn ang="0">
                  <a:pos x="0" y="0"/>
                </a:cxn>
              </a:cxnLst>
              <a:rect l="0" t="0" r="r" b="b"/>
              <a:pathLst>
                <a:path w="178" h="142">
                  <a:moveTo>
                    <a:pt x="0" y="0"/>
                  </a:moveTo>
                  <a:cubicBezTo>
                    <a:pt x="75" y="0"/>
                    <a:pt x="75" y="0"/>
                    <a:pt x="75" y="0"/>
                  </a:cubicBezTo>
                  <a:cubicBezTo>
                    <a:pt x="75" y="16"/>
                    <a:pt x="75" y="32"/>
                    <a:pt x="75" y="48"/>
                  </a:cubicBezTo>
                  <a:cubicBezTo>
                    <a:pt x="75" y="59"/>
                    <a:pt x="67" y="63"/>
                    <a:pt x="57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49" y="70"/>
                    <a:pt x="48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8"/>
                    <a:pt x="42" y="110"/>
                    <a:pt x="43" y="111"/>
                  </a:cubicBezTo>
                  <a:cubicBezTo>
                    <a:pt x="44" y="116"/>
                    <a:pt x="48" y="119"/>
                    <a:pt x="53" y="121"/>
                  </a:cubicBezTo>
                  <a:cubicBezTo>
                    <a:pt x="55" y="122"/>
                    <a:pt x="57" y="122"/>
                    <a:pt x="60" y="122"/>
                  </a:cubicBezTo>
                  <a:cubicBezTo>
                    <a:pt x="62" y="122"/>
                    <a:pt x="65" y="122"/>
                    <a:pt x="67" y="121"/>
                  </a:cubicBezTo>
                  <a:cubicBezTo>
                    <a:pt x="71" y="119"/>
                    <a:pt x="75" y="115"/>
                    <a:pt x="76" y="104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60"/>
                    <a:pt x="80" y="54"/>
                    <a:pt x="87" y="50"/>
                  </a:cubicBezTo>
                  <a:cubicBezTo>
                    <a:pt x="91" y="48"/>
                    <a:pt x="95" y="47"/>
                    <a:pt x="99" y="47"/>
                  </a:cubicBezTo>
                  <a:cubicBezTo>
                    <a:pt x="104" y="47"/>
                    <a:pt x="108" y="48"/>
                    <a:pt x="112" y="49"/>
                  </a:cubicBezTo>
                  <a:cubicBezTo>
                    <a:pt x="123" y="52"/>
                    <a:pt x="132" y="60"/>
                    <a:pt x="134" y="70"/>
                  </a:cubicBezTo>
                  <a:cubicBezTo>
                    <a:pt x="135" y="77"/>
                    <a:pt x="136" y="84"/>
                    <a:pt x="136" y="93"/>
                  </a:cubicBezTo>
                  <a:cubicBezTo>
                    <a:pt x="137" y="101"/>
                    <a:pt x="137" y="109"/>
                    <a:pt x="137" y="119"/>
                  </a:cubicBezTo>
                  <a:cubicBezTo>
                    <a:pt x="138" y="124"/>
                    <a:pt x="142" y="127"/>
                    <a:pt x="146" y="128"/>
                  </a:cubicBezTo>
                  <a:cubicBezTo>
                    <a:pt x="148" y="128"/>
                    <a:pt x="151" y="129"/>
                    <a:pt x="153" y="129"/>
                  </a:cubicBezTo>
                  <a:cubicBezTo>
                    <a:pt x="155" y="129"/>
                    <a:pt x="157" y="128"/>
                    <a:pt x="159" y="127"/>
                  </a:cubicBezTo>
                  <a:cubicBezTo>
                    <a:pt x="163" y="126"/>
                    <a:pt x="165" y="124"/>
                    <a:pt x="165" y="120"/>
                  </a:cubicBezTo>
                  <a:cubicBezTo>
                    <a:pt x="165" y="120"/>
                    <a:pt x="165" y="119"/>
                    <a:pt x="165" y="119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57"/>
                    <a:pt x="168" y="54"/>
                    <a:pt x="172" y="54"/>
                  </a:cubicBezTo>
                  <a:cubicBezTo>
                    <a:pt x="175" y="54"/>
                    <a:pt x="178" y="57"/>
                    <a:pt x="178" y="60"/>
                  </a:cubicBezTo>
                  <a:cubicBezTo>
                    <a:pt x="178" y="118"/>
                    <a:pt x="178" y="118"/>
                    <a:pt x="178" y="118"/>
                  </a:cubicBezTo>
                  <a:cubicBezTo>
                    <a:pt x="178" y="119"/>
                    <a:pt x="178" y="120"/>
                    <a:pt x="178" y="121"/>
                  </a:cubicBezTo>
                  <a:cubicBezTo>
                    <a:pt x="178" y="130"/>
                    <a:pt x="172" y="136"/>
                    <a:pt x="164" y="139"/>
                  </a:cubicBezTo>
                  <a:cubicBezTo>
                    <a:pt x="161" y="140"/>
                    <a:pt x="157" y="141"/>
                    <a:pt x="153" y="141"/>
                  </a:cubicBezTo>
                  <a:cubicBezTo>
                    <a:pt x="150" y="142"/>
                    <a:pt x="146" y="141"/>
                    <a:pt x="142" y="140"/>
                  </a:cubicBezTo>
                  <a:cubicBezTo>
                    <a:pt x="136" y="138"/>
                    <a:pt x="130" y="134"/>
                    <a:pt x="127" y="128"/>
                  </a:cubicBezTo>
                  <a:cubicBezTo>
                    <a:pt x="126" y="125"/>
                    <a:pt x="125" y="123"/>
                    <a:pt x="125" y="120"/>
                  </a:cubicBezTo>
                  <a:cubicBezTo>
                    <a:pt x="125" y="120"/>
                    <a:pt x="125" y="120"/>
                    <a:pt x="125" y="119"/>
                  </a:cubicBezTo>
                  <a:cubicBezTo>
                    <a:pt x="125" y="117"/>
                    <a:pt x="125" y="115"/>
                    <a:pt x="125" y="113"/>
                  </a:cubicBezTo>
                  <a:cubicBezTo>
                    <a:pt x="124" y="106"/>
                    <a:pt x="124" y="100"/>
                    <a:pt x="124" y="94"/>
                  </a:cubicBezTo>
                  <a:cubicBezTo>
                    <a:pt x="123" y="86"/>
                    <a:pt x="122" y="78"/>
                    <a:pt x="121" y="72"/>
                  </a:cubicBezTo>
                  <a:cubicBezTo>
                    <a:pt x="120" y="67"/>
                    <a:pt x="115" y="63"/>
                    <a:pt x="108" y="61"/>
                  </a:cubicBezTo>
                  <a:cubicBezTo>
                    <a:pt x="106" y="60"/>
                    <a:pt x="103" y="60"/>
                    <a:pt x="100" y="60"/>
                  </a:cubicBezTo>
                  <a:cubicBezTo>
                    <a:pt x="97" y="60"/>
                    <a:pt x="95" y="60"/>
                    <a:pt x="93" y="61"/>
                  </a:cubicBezTo>
                  <a:cubicBezTo>
                    <a:pt x="90" y="63"/>
                    <a:pt x="88" y="66"/>
                    <a:pt x="88" y="70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4"/>
                    <a:pt x="89" y="105"/>
                    <a:pt x="88" y="107"/>
                  </a:cubicBezTo>
                  <a:cubicBezTo>
                    <a:pt x="88" y="121"/>
                    <a:pt x="81" y="129"/>
                    <a:pt x="72" y="133"/>
                  </a:cubicBezTo>
                  <a:cubicBezTo>
                    <a:pt x="68" y="134"/>
                    <a:pt x="64" y="135"/>
                    <a:pt x="60" y="135"/>
                  </a:cubicBezTo>
                  <a:cubicBezTo>
                    <a:pt x="56" y="135"/>
                    <a:pt x="52" y="134"/>
                    <a:pt x="48" y="133"/>
                  </a:cubicBezTo>
                  <a:cubicBezTo>
                    <a:pt x="39" y="129"/>
                    <a:pt x="31" y="122"/>
                    <a:pt x="30" y="110"/>
                  </a:cubicBezTo>
                  <a:cubicBezTo>
                    <a:pt x="30" y="110"/>
                    <a:pt x="30" y="109"/>
                    <a:pt x="30" y="108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6" y="70"/>
                    <a:pt x="25" y="69"/>
                    <a:pt x="25" y="68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6" y="63"/>
                    <a:pt x="0" y="55"/>
                    <a:pt x="0" y="47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1ED10BC1-13CB-8A46-86B7-BDE40778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0813" y="1192213"/>
              <a:ext cx="30163" cy="1603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11" y="5"/>
                </a:cxn>
                <a:cxn ang="0">
                  <a:pos x="11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6" y="0"/>
                </a:cxn>
              </a:cxnLst>
              <a:rect l="0" t="0" r="r" b="b"/>
              <a:pathLst>
                <a:path w="11" h="56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0614CB42-DA51-F743-9091-1DE0A9020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7813" y="1192213"/>
              <a:ext cx="28575" cy="16033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10" y="5"/>
                </a:cxn>
                <a:cxn ang="0">
                  <a:pos x="10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5" y="0"/>
                </a:cxn>
              </a:cxnLst>
              <a:rect l="0" t="0" r="r" b="b"/>
              <a:pathLst>
                <a:path w="10" h="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D2691936-05FC-2A45-AC95-54711FC5B075}"/>
              </a:ext>
            </a:extLst>
          </p:cNvPr>
          <p:cNvGrpSpPr/>
          <p:nvPr/>
        </p:nvGrpSpPr>
        <p:grpSpPr>
          <a:xfrm>
            <a:off x="4776788" y="4097703"/>
            <a:ext cx="503238" cy="527050"/>
            <a:chOff x="4776788" y="1201738"/>
            <a:chExt cx="503238" cy="527050"/>
          </a:xfrm>
          <a:solidFill>
            <a:schemeClr val="tx2"/>
          </a:solidFill>
        </p:grpSpPr>
        <p:sp>
          <p:nvSpPr>
            <p:cNvPr id="89" name="Freeform 35">
              <a:extLst>
                <a:ext uri="{FF2B5EF4-FFF2-40B4-BE49-F238E27FC236}">
                  <a16:creationId xmlns:a16="http://schemas.microsoft.com/office/drawing/2014/main" id="{FBB43B14-0407-2A44-A4AA-09C9E2AF7F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6788" y="1201738"/>
              <a:ext cx="312738" cy="5270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101" y="46"/>
                </a:cxn>
                <a:cxn ang="0">
                  <a:pos x="101" y="61"/>
                </a:cxn>
                <a:cxn ang="0">
                  <a:pos x="95" y="61"/>
                </a:cxn>
                <a:cxn ang="0">
                  <a:pos x="95" y="47"/>
                </a:cxn>
                <a:cxn ang="0">
                  <a:pos x="55" y="7"/>
                </a:cxn>
                <a:cxn ang="0">
                  <a:pos x="55" y="7"/>
                </a:cxn>
                <a:cxn ang="0">
                  <a:pos x="14" y="47"/>
                </a:cxn>
                <a:cxn ang="0">
                  <a:pos x="14" y="61"/>
                </a:cxn>
                <a:cxn ang="0">
                  <a:pos x="8" y="61"/>
                </a:cxn>
                <a:cxn ang="0">
                  <a:pos x="8" y="46"/>
                </a:cxn>
                <a:cxn ang="0">
                  <a:pos x="55" y="0"/>
                </a:cxn>
                <a:cxn ang="0">
                  <a:pos x="6" y="173"/>
                </a:cxn>
                <a:cxn ang="0">
                  <a:pos x="16" y="173"/>
                </a:cxn>
                <a:cxn ang="0">
                  <a:pos x="46" y="165"/>
                </a:cxn>
                <a:cxn ang="0">
                  <a:pos x="46" y="152"/>
                </a:cxn>
                <a:cxn ang="0">
                  <a:pos x="8" y="107"/>
                </a:cxn>
                <a:cxn ang="0">
                  <a:pos x="8" y="72"/>
                </a:cxn>
                <a:cxn ang="0">
                  <a:pos x="14" y="72"/>
                </a:cxn>
                <a:cxn ang="0">
                  <a:pos x="14" y="106"/>
                </a:cxn>
                <a:cxn ang="0">
                  <a:pos x="55" y="146"/>
                </a:cxn>
                <a:cxn ang="0">
                  <a:pos x="55" y="146"/>
                </a:cxn>
                <a:cxn ang="0">
                  <a:pos x="95" y="106"/>
                </a:cxn>
                <a:cxn ang="0">
                  <a:pos x="95" y="72"/>
                </a:cxn>
                <a:cxn ang="0">
                  <a:pos x="101" y="72"/>
                </a:cxn>
                <a:cxn ang="0">
                  <a:pos x="101" y="107"/>
                </a:cxn>
                <a:cxn ang="0">
                  <a:pos x="64" y="152"/>
                </a:cxn>
                <a:cxn ang="0">
                  <a:pos x="64" y="165"/>
                </a:cxn>
                <a:cxn ang="0">
                  <a:pos x="94" y="173"/>
                </a:cxn>
                <a:cxn ang="0">
                  <a:pos x="105" y="173"/>
                </a:cxn>
                <a:cxn ang="0">
                  <a:pos x="110" y="178"/>
                </a:cxn>
                <a:cxn ang="0">
                  <a:pos x="110" y="179"/>
                </a:cxn>
                <a:cxn ang="0">
                  <a:pos x="105" y="184"/>
                </a:cxn>
                <a:cxn ang="0">
                  <a:pos x="6" y="184"/>
                </a:cxn>
                <a:cxn ang="0">
                  <a:pos x="0" y="179"/>
                </a:cxn>
                <a:cxn ang="0">
                  <a:pos x="0" y="178"/>
                </a:cxn>
                <a:cxn ang="0">
                  <a:pos x="6" y="173"/>
                </a:cxn>
              </a:cxnLst>
              <a:rect l="0" t="0" r="r" b="b"/>
              <a:pathLst>
                <a:path w="110" h="184">
                  <a:moveTo>
                    <a:pt x="5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80" y="0"/>
                    <a:pt x="101" y="20"/>
                    <a:pt x="101" y="46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25"/>
                    <a:pt x="77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32" y="7"/>
                    <a:pt x="14" y="25"/>
                    <a:pt x="14" y="47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20"/>
                    <a:pt x="29" y="0"/>
                    <a:pt x="55" y="0"/>
                  </a:cubicBezTo>
                  <a:close/>
                  <a:moveTo>
                    <a:pt x="6" y="173"/>
                  </a:moveTo>
                  <a:cubicBezTo>
                    <a:pt x="16" y="173"/>
                    <a:pt x="16" y="173"/>
                    <a:pt x="16" y="173"/>
                  </a:cubicBezTo>
                  <a:cubicBezTo>
                    <a:pt x="16" y="169"/>
                    <a:pt x="29" y="166"/>
                    <a:pt x="46" y="165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24" y="148"/>
                    <a:pt x="8" y="129"/>
                    <a:pt x="8" y="107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28"/>
                    <a:pt x="32" y="146"/>
                    <a:pt x="55" y="146"/>
                  </a:cubicBezTo>
                  <a:cubicBezTo>
                    <a:pt x="55" y="146"/>
                    <a:pt x="55" y="146"/>
                    <a:pt x="55" y="146"/>
                  </a:cubicBezTo>
                  <a:cubicBezTo>
                    <a:pt x="77" y="146"/>
                    <a:pt x="95" y="128"/>
                    <a:pt x="95" y="106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1" y="129"/>
                    <a:pt x="85" y="148"/>
                    <a:pt x="64" y="152"/>
                  </a:cubicBezTo>
                  <a:cubicBezTo>
                    <a:pt x="64" y="165"/>
                    <a:pt x="64" y="165"/>
                    <a:pt x="64" y="165"/>
                  </a:cubicBezTo>
                  <a:cubicBezTo>
                    <a:pt x="81" y="166"/>
                    <a:pt x="94" y="169"/>
                    <a:pt x="94" y="173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7" y="173"/>
                    <a:pt x="110" y="175"/>
                    <a:pt x="110" y="178"/>
                  </a:cubicBezTo>
                  <a:cubicBezTo>
                    <a:pt x="110" y="179"/>
                    <a:pt x="110" y="179"/>
                    <a:pt x="110" y="179"/>
                  </a:cubicBezTo>
                  <a:cubicBezTo>
                    <a:pt x="110" y="181"/>
                    <a:pt x="107" y="184"/>
                    <a:pt x="105" y="184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3" y="184"/>
                    <a:pt x="0" y="181"/>
                    <a:pt x="0" y="179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5"/>
                    <a:pt x="3" y="173"/>
                    <a:pt x="6" y="1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0" name="Freeform 36">
              <a:extLst>
                <a:ext uri="{FF2B5EF4-FFF2-40B4-BE49-F238E27FC236}">
                  <a16:creationId xmlns:a16="http://schemas.microsoft.com/office/drawing/2014/main" id="{4F281DD3-8CAB-744A-86BD-C7691D305B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4450" y="1355725"/>
              <a:ext cx="111125" cy="112713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39" y="16"/>
                </a:cxn>
                <a:cxn ang="0">
                  <a:pos x="0" y="16"/>
                </a:cxn>
                <a:cxn ang="0">
                  <a:pos x="20" y="0"/>
                </a:cxn>
                <a:cxn ang="0">
                  <a:pos x="39" y="23"/>
                </a:cxn>
                <a:cxn ang="0">
                  <a:pos x="20" y="39"/>
                </a:cxn>
                <a:cxn ang="0">
                  <a:pos x="0" y="23"/>
                </a:cxn>
                <a:cxn ang="0">
                  <a:pos x="39" y="23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29" y="0"/>
                    <a:pt x="37" y="7"/>
                    <a:pt x="39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7"/>
                    <a:pt x="10" y="0"/>
                    <a:pt x="20" y="0"/>
                  </a:cubicBezTo>
                  <a:close/>
                  <a:moveTo>
                    <a:pt x="39" y="23"/>
                  </a:moveTo>
                  <a:cubicBezTo>
                    <a:pt x="37" y="32"/>
                    <a:pt x="29" y="39"/>
                    <a:pt x="20" y="39"/>
                  </a:cubicBezTo>
                  <a:cubicBezTo>
                    <a:pt x="10" y="39"/>
                    <a:pt x="2" y="32"/>
                    <a:pt x="0" y="23"/>
                  </a:cubicBezTo>
                  <a:lnTo>
                    <a:pt x="39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1" name="Freeform 37">
              <a:extLst>
                <a:ext uri="{FF2B5EF4-FFF2-40B4-BE49-F238E27FC236}">
                  <a16:creationId xmlns:a16="http://schemas.microsoft.com/office/drawing/2014/main" id="{030C5AF6-2C95-A44B-8AD1-068FA271D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8" y="1479550"/>
              <a:ext cx="42863" cy="19367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54"/>
                </a:cxn>
                <a:cxn ang="0">
                  <a:pos x="8" y="68"/>
                </a:cxn>
                <a:cxn ang="0">
                  <a:pos x="8" y="68"/>
                </a:cxn>
                <a:cxn ang="0">
                  <a:pos x="0" y="54"/>
                </a:cxn>
                <a:cxn ang="0">
                  <a:pos x="0" y="0"/>
                </a:cxn>
                <a:cxn ang="0">
                  <a:pos x="15" y="0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5" y="54"/>
                    <a:pt x="15" y="54"/>
                    <a:pt x="15" y="54"/>
                  </a:cubicBezTo>
                  <a:cubicBezTo>
                    <a:pt x="15" y="62"/>
                    <a:pt x="12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3" y="68"/>
                    <a:pt x="0" y="62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2" name="Freeform 38">
              <a:extLst>
                <a:ext uri="{FF2B5EF4-FFF2-40B4-BE49-F238E27FC236}">
                  <a16:creationId xmlns:a16="http://schemas.microsoft.com/office/drawing/2014/main" id="{5210FE05-1416-7E41-9F77-66032223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1252538"/>
              <a:ext cx="157163" cy="3270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55" y="28"/>
                </a:cxn>
                <a:cxn ang="0">
                  <a:pos x="55" y="86"/>
                </a:cxn>
                <a:cxn ang="0">
                  <a:pos x="27" y="114"/>
                </a:cxn>
                <a:cxn ang="0">
                  <a:pos x="27" y="114"/>
                </a:cxn>
                <a:cxn ang="0">
                  <a:pos x="0" y="86"/>
                </a:cxn>
                <a:cxn ang="0">
                  <a:pos x="0" y="28"/>
                </a:cxn>
                <a:cxn ang="0">
                  <a:pos x="27" y="0"/>
                </a:cxn>
              </a:cxnLst>
              <a:rect l="0" t="0" r="r" b="b"/>
              <a:pathLst>
                <a:path w="55" h="114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42" y="0"/>
                    <a:pt x="55" y="12"/>
                    <a:pt x="55" y="28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101"/>
                    <a:pt x="42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12" y="114"/>
                    <a:pt x="0" y="101"/>
                    <a:pt x="0" y="8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2"/>
                    <a:pt x="12" y="0"/>
                    <a:pt x="2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3" name="Freeform 39">
              <a:extLst>
                <a:ext uri="{FF2B5EF4-FFF2-40B4-BE49-F238E27FC236}">
                  <a16:creationId xmlns:a16="http://schemas.microsoft.com/office/drawing/2014/main" id="{5683ED00-C7FA-AA45-BEF0-6BFEAFA9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1241425"/>
              <a:ext cx="201613" cy="57150"/>
            </a:xfrm>
            <a:custGeom>
              <a:avLst/>
              <a:gdLst/>
              <a:ahLst/>
              <a:cxnLst>
                <a:cxn ang="0">
                  <a:pos x="1" y="14"/>
                </a:cxn>
                <a:cxn ang="0">
                  <a:pos x="1" y="18"/>
                </a:cxn>
                <a:cxn ang="0">
                  <a:pos x="5" y="19"/>
                </a:cxn>
                <a:cxn ang="0">
                  <a:pos x="35" y="6"/>
                </a:cxn>
                <a:cxn ang="0">
                  <a:pos x="66" y="18"/>
                </a:cxn>
                <a:cxn ang="0">
                  <a:pos x="70" y="17"/>
                </a:cxn>
                <a:cxn ang="0">
                  <a:pos x="70" y="13"/>
                </a:cxn>
                <a:cxn ang="0">
                  <a:pos x="35" y="0"/>
                </a:cxn>
                <a:cxn ang="0">
                  <a:pos x="1" y="14"/>
                </a:cxn>
              </a:cxnLst>
              <a:rect l="0" t="0" r="r" b="b"/>
              <a:pathLst>
                <a:path w="71" h="20">
                  <a:moveTo>
                    <a:pt x="1" y="14"/>
                  </a:moveTo>
                  <a:cubicBezTo>
                    <a:pt x="0" y="15"/>
                    <a:pt x="0" y="17"/>
                    <a:pt x="1" y="18"/>
                  </a:cubicBezTo>
                  <a:cubicBezTo>
                    <a:pt x="2" y="19"/>
                    <a:pt x="4" y="20"/>
                    <a:pt x="5" y="19"/>
                  </a:cubicBezTo>
                  <a:cubicBezTo>
                    <a:pt x="14" y="10"/>
                    <a:pt x="25" y="6"/>
                    <a:pt x="35" y="6"/>
                  </a:cubicBezTo>
                  <a:cubicBezTo>
                    <a:pt x="46" y="6"/>
                    <a:pt x="57" y="10"/>
                    <a:pt x="66" y="18"/>
                  </a:cubicBezTo>
                  <a:cubicBezTo>
                    <a:pt x="68" y="19"/>
                    <a:pt x="69" y="19"/>
                    <a:pt x="70" y="17"/>
                  </a:cubicBezTo>
                  <a:cubicBezTo>
                    <a:pt x="71" y="16"/>
                    <a:pt x="71" y="14"/>
                    <a:pt x="70" y="13"/>
                  </a:cubicBezTo>
                  <a:cubicBezTo>
                    <a:pt x="59" y="5"/>
                    <a:pt x="47" y="0"/>
                    <a:pt x="35" y="0"/>
                  </a:cubicBezTo>
                  <a:cubicBezTo>
                    <a:pt x="23" y="1"/>
                    <a:pt x="11" y="5"/>
                    <a:pt x="1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4" name="Freeform 40">
              <a:extLst>
                <a:ext uri="{FF2B5EF4-FFF2-40B4-BE49-F238E27FC236}">
                  <a16:creationId xmlns:a16="http://schemas.microsoft.com/office/drawing/2014/main" id="{C20021D5-7CA8-FC4D-B4D4-C59A3772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463" y="1276350"/>
              <a:ext cx="163513" cy="47625"/>
            </a:xfrm>
            <a:custGeom>
              <a:avLst/>
              <a:gdLst/>
              <a:ahLst/>
              <a:cxnLst>
                <a:cxn ang="0">
                  <a:pos x="1" y="11"/>
                </a:cxn>
                <a:cxn ang="0">
                  <a:pos x="1" y="16"/>
                </a:cxn>
                <a:cxn ang="0">
                  <a:pos x="5" y="16"/>
                </a:cxn>
                <a:cxn ang="0">
                  <a:pos x="28" y="6"/>
                </a:cxn>
                <a:cxn ang="0">
                  <a:pos x="52" y="16"/>
                </a:cxn>
                <a:cxn ang="0">
                  <a:pos x="56" y="15"/>
                </a:cxn>
                <a:cxn ang="0">
                  <a:pos x="56" y="11"/>
                </a:cxn>
                <a:cxn ang="0">
                  <a:pos x="28" y="0"/>
                </a:cxn>
                <a:cxn ang="0">
                  <a:pos x="1" y="11"/>
                </a:cxn>
              </a:cxnLst>
              <a:rect l="0" t="0" r="r" b="b"/>
              <a:pathLst>
                <a:path w="57" h="17">
                  <a:moveTo>
                    <a:pt x="1" y="11"/>
                  </a:moveTo>
                  <a:cubicBezTo>
                    <a:pt x="0" y="13"/>
                    <a:pt x="0" y="14"/>
                    <a:pt x="1" y="16"/>
                  </a:cubicBezTo>
                  <a:cubicBezTo>
                    <a:pt x="2" y="17"/>
                    <a:pt x="3" y="17"/>
                    <a:pt x="5" y="16"/>
                  </a:cubicBezTo>
                  <a:cubicBezTo>
                    <a:pt x="11" y="9"/>
                    <a:pt x="20" y="6"/>
                    <a:pt x="28" y="6"/>
                  </a:cubicBezTo>
                  <a:cubicBezTo>
                    <a:pt x="36" y="6"/>
                    <a:pt x="45" y="9"/>
                    <a:pt x="52" y="16"/>
                  </a:cubicBezTo>
                  <a:cubicBezTo>
                    <a:pt x="53" y="17"/>
                    <a:pt x="55" y="16"/>
                    <a:pt x="56" y="15"/>
                  </a:cubicBezTo>
                  <a:cubicBezTo>
                    <a:pt x="57" y="14"/>
                    <a:pt x="57" y="12"/>
                    <a:pt x="56" y="11"/>
                  </a:cubicBezTo>
                  <a:cubicBezTo>
                    <a:pt x="47" y="4"/>
                    <a:pt x="38" y="0"/>
                    <a:pt x="28" y="0"/>
                  </a:cubicBezTo>
                  <a:cubicBezTo>
                    <a:pt x="18" y="0"/>
                    <a:pt x="8" y="4"/>
                    <a:pt x="1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5" name="Freeform 41">
              <a:extLst>
                <a:ext uri="{FF2B5EF4-FFF2-40B4-BE49-F238E27FC236}">
                  <a16:creationId xmlns:a16="http://schemas.microsoft.com/office/drawing/2014/main" id="{E45B94E6-DE62-054D-BAD9-559C52B46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925" y="1309688"/>
              <a:ext cx="128588" cy="4127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1" y="13"/>
                </a:cxn>
                <a:cxn ang="0">
                  <a:pos x="5" y="13"/>
                </a:cxn>
                <a:cxn ang="0">
                  <a:pos x="22" y="6"/>
                </a:cxn>
                <a:cxn ang="0">
                  <a:pos x="40" y="12"/>
                </a:cxn>
                <a:cxn ang="0">
                  <a:pos x="44" y="12"/>
                </a:cxn>
                <a:cxn ang="0">
                  <a:pos x="43" y="8"/>
                </a:cxn>
                <a:cxn ang="0">
                  <a:pos x="22" y="0"/>
                </a:cxn>
                <a:cxn ang="0">
                  <a:pos x="1" y="9"/>
                </a:cxn>
              </a:cxnLst>
              <a:rect l="0" t="0" r="r" b="b"/>
              <a:pathLst>
                <a:path w="45" h="14">
                  <a:moveTo>
                    <a:pt x="1" y="9"/>
                  </a:moveTo>
                  <a:cubicBezTo>
                    <a:pt x="0" y="10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10" y="8"/>
                    <a:pt x="16" y="6"/>
                    <a:pt x="22" y="6"/>
                  </a:cubicBezTo>
                  <a:cubicBezTo>
                    <a:pt x="28" y="5"/>
                    <a:pt x="34" y="7"/>
                    <a:pt x="40" y="12"/>
                  </a:cubicBezTo>
                  <a:cubicBezTo>
                    <a:pt x="41" y="13"/>
                    <a:pt x="43" y="13"/>
                    <a:pt x="44" y="12"/>
                  </a:cubicBezTo>
                  <a:cubicBezTo>
                    <a:pt x="45" y="10"/>
                    <a:pt x="45" y="9"/>
                    <a:pt x="43" y="8"/>
                  </a:cubicBezTo>
                  <a:cubicBezTo>
                    <a:pt x="37" y="2"/>
                    <a:pt x="29" y="0"/>
                    <a:pt x="22" y="0"/>
                  </a:cubicBezTo>
                  <a:cubicBezTo>
                    <a:pt x="14" y="0"/>
                    <a:pt x="7" y="3"/>
                    <a:pt x="1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19D745AD-D04C-9C4B-8CC5-E7C2C804E198}"/>
              </a:ext>
            </a:extLst>
          </p:cNvPr>
          <p:cNvGrpSpPr/>
          <p:nvPr/>
        </p:nvGrpSpPr>
        <p:grpSpPr>
          <a:xfrm>
            <a:off x="3849688" y="4031028"/>
            <a:ext cx="615950" cy="604837"/>
            <a:chOff x="3849688" y="1135063"/>
            <a:chExt cx="615950" cy="604837"/>
          </a:xfrm>
          <a:solidFill>
            <a:schemeClr val="tx2"/>
          </a:solidFill>
        </p:grpSpPr>
        <p:sp>
          <p:nvSpPr>
            <p:cNvPr id="97" name="Freeform 42">
              <a:extLst>
                <a:ext uri="{FF2B5EF4-FFF2-40B4-BE49-F238E27FC236}">
                  <a16:creationId xmlns:a16="http://schemas.microsoft.com/office/drawing/2014/main" id="{282992CA-DEE9-284A-9093-358BD73EE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1454150"/>
              <a:ext cx="66675" cy="2857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2" y="100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0">
                  <a:moveTo>
                    <a:pt x="20" y="4"/>
                  </a:move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0"/>
                    <a:pt x="12" y="100"/>
                  </a:cubicBezTo>
                  <a:cubicBezTo>
                    <a:pt x="15" y="100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8" name="Freeform 43">
              <a:extLst>
                <a:ext uri="{FF2B5EF4-FFF2-40B4-BE49-F238E27FC236}">
                  <a16:creationId xmlns:a16="http://schemas.microsoft.com/office/drawing/2014/main" id="{359C804B-170A-FD47-B99D-6F746A2CE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988" y="1450975"/>
              <a:ext cx="65088" cy="288925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1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1" y="101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1">
                  <a:moveTo>
                    <a:pt x="20" y="4"/>
                  </a:moveTo>
                  <a:cubicBezTo>
                    <a:pt x="18" y="2"/>
                    <a:pt x="15" y="0"/>
                    <a:pt x="11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1"/>
                    <a:pt x="11" y="101"/>
                  </a:cubicBezTo>
                  <a:cubicBezTo>
                    <a:pt x="15" y="101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9" name="Freeform 44">
              <a:extLst>
                <a:ext uri="{FF2B5EF4-FFF2-40B4-BE49-F238E27FC236}">
                  <a16:creationId xmlns:a16="http://schemas.microsoft.com/office/drawing/2014/main" id="{CB27A610-CCEE-E648-A262-256AB8EC7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135063"/>
              <a:ext cx="615950" cy="401638"/>
            </a:xfrm>
            <a:custGeom>
              <a:avLst/>
              <a:gdLst/>
              <a:ahLst/>
              <a:cxnLst>
                <a:cxn ang="0">
                  <a:pos x="212" y="140"/>
                </a:cxn>
                <a:cxn ang="0">
                  <a:pos x="194" y="62"/>
                </a:cxn>
                <a:cxn ang="0">
                  <a:pos x="187" y="52"/>
                </a:cxn>
                <a:cxn ang="0">
                  <a:pos x="177" y="34"/>
                </a:cxn>
                <a:cxn ang="0">
                  <a:pos x="58" y="22"/>
                </a:cxn>
                <a:cxn ang="0">
                  <a:pos x="34" y="44"/>
                </a:cxn>
                <a:cxn ang="0">
                  <a:pos x="30" y="48"/>
                </a:cxn>
                <a:cxn ang="0">
                  <a:pos x="1" y="138"/>
                </a:cxn>
                <a:cxn ang="0">
                  <a:pos x="6" y="132"/>
                </a:cxn>
                <a:cxn ang="0">
                  <a:pos x="15" y="124"/>
                </a:cxn>
                <a:cxn ang="0">
                  <a:pos x="43" y="54"/>
                </a:cxn>
                <a:cxn ang="0">
                  <a:pos x="64" y="44"/>
                </a:cxn>
                <a:cxn ang="0">
                  <a:pos x="160" y="50"/>
                </a:cxn>
                <a:cxn ang="0">
                  <a:pos x="170" y="56"/>
                </a:cxn>
                <a:cxn ang="0">
                  <a:pos x="197" y="125"/>
                </a:cxn>
                <a:cxn ang="0">
                  <a:pos x="207" y="133"/>
                </a:cxn>
                <a:cxn ang="0">
                  <a:pos x="212" y="140"/>
                </a:cxn>
              </a:cxnLst>
              <a:rect l="0" t="0" r="r" b="b"/>
              <a:pathLst>
                <a:path w="216" h="140">
                  <a:moveTo>
                    <a:pt x="212" y="140"/>
                  </a:moveTo>
                  <a:cubicBezTo>
                    <a:pt x="216" y="110"/>
                    <a:pt x="208" y="85"/>
                    <a:pt x="194" y="62"/>
                  </a:cubicBezTo>
                  <a:cubicBezTo>
                    <a:pt x="192" y="59"/>
                    <a:pt x="189" y="55"/>
                    <a:pt x="187" y="52"/>
                  </a:cubicBezTo>
                  <a:cubicBezTo>
                    <a:pt x="188" y="48"/>
                    <a:pt x="185" y="41"/>
                    <a:pt x="177" y="34"/>
                  </a:cubicBezTo>
                  <a:cubicBezTo>
                    <a:pt x="136" y="4"/>
                    <a:pt x="98" y="0"/>
                    <a:pt x="58" y="22"/>
                  </a:cubicBezTo>
                  <a:cubicBezTo>
                    <a:pt x="53" y="25"/>
                    <a:pt x="34" y="34"/>
                    <a:pt x="34" y="44"/>
                  </a:cubicBezTo>
                  <a:cubicBezTo>
                    <a:pt x="33" y="45"/>
                    <a:pt x="32" y="47"/>
                    <a:pt x="30" y="48"/>
                  </a:cubicBezTo>
                  <a:cubicBezTo>
                    <a:pt x="9" y="70"/>
                    <a:pt x="0" y="101"/>
                    <a:pt x="1" y="138"/>
                  </a:cubicBezTo>
                  <a:cubicBezTo>
                    <a:pt x="3" y="136"/>
                    <a:pt x="4" y="134"/>
                    <a:pt x="6" y="132"/>
                  </a:cubicBezTo>
                  <a:cubicBezTo>
                    <a:pt x="9" y="128"/>
                    <a:pt x="12" y="126"/>
                    <a:pt x="15" y="124"/>
                  </a:cubicBezTo>
                  <a:cubicBezTo>
                    <a:pt x="15" y="93"/>
                    <a:pt x="26" y="70"/>
                    <a:pt x="43" y="54"/>
                  </a:cubicBezTo>
                  <a:cubicBezTo>
                    <a:pt x="50" y="55"/>
                    <a:pt x="58" y="47"/>
                    <a:pt x="64" y="44"/>
                  </a:cubicBezTo>
                  <a:cubicBezTo>
                    <a:pt x="96" y="25"/>
                    <a:pt x="128" y="28"/>
                    <a:pt x="160" y="50"/>
                  </a:cubicBezTo>
                  <a:cubicBezTo>
                    <a:pt x="164" y="53"/>
                    <a:pt x="167" y="54"/>
                    <a:pt x="170" y="56"/>
                  </a:cubicBezTo>
                  <a:cubicBezTo>
                    <a:pt x="185" y="71"/>
                    <a:pt x="196" y="94"/>
                    <a:pt x="197" y="125"/>
                  </a:cubicBezTo>
                  <a:cubicBezTo>
                    <a:pt x="201" y="127"/>
                    <a:pt x="204" y="130"/>
                    <a:pt x="207" y="133"/>
                  </a:cubicBezTo>
                  <a:cubicBezTo>
                    <a:pt x="209" y="135"/>
                    <a:pt x="210" y="137"/>
                    <a:pt x="212" y="1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0" name="Freeform 45">
              <a:extLst>
                <a:ext uri="{FF2B5EF4-FFF2-40B4-BE49-F238E27FC236}">
                  <a16:creationId xmlns:a16="http://schemas.microsoft.com/office/drawing/2014/main" id="{64D724C5-F7D6-9F46-B5E6-FF5D02E9D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1493838"/>
              <a:ext cx="104775" cy="2143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6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74"/>
                </a:cxn>
                <a:cxn ang="0">
                  <a:pos x="2" y="74"/>
                </a:cxn>
                <a:cxn ang="0">
                  <a:pos x="6" y="75"/>
                </a:cxn>
                <a:cxn ang="0">
                  <a:pos x="27" y="64"/>
                </a:cxn>
                <a:cxn ang="0">
                  <a:pos x="37" y="37"/>
                </a:cxn>
                <a:cxn ang="0">
                  <a:pos x="27" y="11"/>
                </a:cxn>
              </a:cxnLst>
              <a:rect l="0" t="0" r="r" b="b"/>
              <a:pathLst>
                <a:path w="37" h="75">
                  <a:moveTo>
                    <a:pt x="27" y="11"/>
                  </a:moveTo>
                  <a:cubicBezTo>
                    <a:pt x="22" y="4"/>
                    <a:pt x="14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3" y="75"/>
                    <a:pt x="4" y="75"/>
                    <a:pt x="6" y="75"/>
                  </a:cubicBezTo>
                  <a:cubicBezTo>
                    <a:pt x="14" y="75"/>
                    <a:pt x="22" y="70"/>
                    <a:pt x="27" y="64"/>
                  </a:cubicBezTo>
                  <a:cubicBezTo>
                    <a:pt x="33" y="57"/>
                    <a:pt x="37" y="48"/>
                    <a:pt x="37" y="37"/>
                  </a:cubicBezTo>
                  <a:cubicBezTo>
                    <a:pt x="37" y="27"/>
                    <a:pt x="33" y="17"/>
                    <a:pt x="27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1" name="Freeform 46">
              <a:extLst>
                <a:ext uri="{FF2B5EF4-FFF2-40B4-BE49-F238E27FC236}">
                  <a16:creationId xmlns:a16="http://schemas.microsoft.com/office/drawing/2014/main" id="{16AC5C30-8FDB-8749-B78F-7C77F4D1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487488"/>
              <a:ext cx="103188" cy="2143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9" y="11"/>
                </a:cxn>
                <a:cxn ang="0">
                  <a:pos x="0" y="38"/>
                </a:cxn>
                <a:cxn ang="0">
                  <a:pos x="9" y="64"/>
                </a:cxn>
                <a:cxn ang="0">
                  <a:pos x="31" y="75"/>
                </a:cxn>
                <a:cxn ang="0">
                  <a:pos x="34" y="75"/>
                </a:cxn>
                <a:cxn ang="0">
                  <a:pos x="36" y="75"/>
                </a:cxn>
                <a:cxn ang="0">
                  <a:pos x="36" y="1"/>
                </a:cxn>
                <a:cxn ang="0">
                  <a:pos x="34" y="1"/>
                </a:cxn>
                <a:cxn ang="0">
                  <a:pos x="31" y="0"/>
                </a:cxn>
              </a:cxnLst>
              <a:rect l="0" t="0" r="r" b="b"/>
              <a:pathLst>
                <a:path w="36" h="75">
                  <a:moveTo>
                    <a:pt x="31" y="0"/>
                  </a:moveTo>
                  <a:cubicBezTo>
                    <a:pt x="22" y="0"/>
                    <a:pt x="14" y="4"/>
                    <a:pt x="9" y="11"/>
                  </a:cubicBezTo>
                  <a:cubicBezTo>
                    <a:pt x="3" y="18"/>
                    <a:pt x="0" y="27"/>
                    <a:pt x="0" y="38"/>
                  </a:cubicBezTo>
                  <a:cubicBezTo>
                    <a:pt x="0" y="48"/>
                    <a:pt x="3" y="58"/>
                    <a:pt x="9" y="64"/>
                  </a:cubicBezTo>
                  <a:cubicBezTo>
                    <a:pt x="14" y="71"/>
                    <a:pt x="22" y="75"/>
                    <a:pt x="31" y="75"/>
                  </a:cubicBezTo>
                  <a:cubicBezTo>
                    <a:pt x="32" y="75"/>
                    <a:pt x="33" y="75"/>
                    <a:pt x="34" y="75"/>
                  </a:cubicBezTo>
                  <a:cubicBezTo>
                    <a:pt x="34" y="75"/>
                    <a:pt x="35" y="75"/>
                    <a:pt x="36" y="7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3" y="0"/>
                    <a:pt x="32" y="0"/>
                    <a:pt x="3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BFAF54B2-6262-BF4F-8BBC-C44DDE4D470F}"/>
              </a:ext>
            </a:extLst>
          </p:cNvPr>
          <p:cNvGrpSpPr/>
          <p:nvPr/>
        </p:nvGrpSpPr>
        <p:grpSpPr>
          <a:xfrm>
            <a:off x="311150" y="4043728"/>
            <a:ext cx="669925" cy="671513"/>
            <a:chOff x="311150" y="1147763"/>
            <a:chExt cx="669925" cy="671513"/>
          </a:xfrm>
          <a:solidFill>
            <a:schemeClr val="tx2"/>
          </a:solidFill>
        </p:grpSpPr>
        <p:sp>
          <p:nvSpPr>
            <p:cNvPr id="103" name="Freeform 47">
              <a:extLst>
                <a:ext uri="{FF2B5EF4-FFF2-40B4-BE49-F238E27FC236}">
                  <a16:creationId xmlns:a16="http://schemas.microsoft.com/office/drawing/2014/main" id="{7F8ADF0F-0850-9049-ADD3-2C6565EE1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50" y="1350963"/>
              <a:ext cx="323850" cy="468313"/>
            </a:xfrm>
            <a:custGeom>
              <a:avLst/>
              <a:gdLst/>
              <a:ahLst/>
              <a:cxnLst>
                <a:cxn ang="0">
                  <a:pos x="114" y="164"/>
                </a:cxn>
                <a:cxn ang="0">
                  <a:pos x="0" y="46"/>
                </a:cxn>
                <a:cxn ang="0">
                  <a:pos x="10" y="0"/>
                </a:cxn>
                <a:cxn ang="0">
                  <a:pos x="34" y="9"/>
                </a:cxn>
                <a:cxn ang="0">
                  <a:pos x="26" y="46"/>
                </a:cxn>
                <a:cxn ang="0">
                  <a:pos x="114" y="138"/>
                </a:cxn>
                <a:cxn ang="0">
                  <a:pos x="114" y="164"/>
                </a:cxn>
              </a:cxnLst>
              <a:rect l="0" t="0" r="r" b="b"/>
              <a:pathLst>
                <a:path w="114" h="164">
                  <a:moveTo>
                    <a:pt x="114" y="164"/>
                  </a:moveTo>
                  <a:cubicBezTo>
                    <a:pt x="51" y="162"/>
                    <a:pt x="0" y="110"/>
                    <a:pt x="0" y="46"/>
                  </a:cubicBezTo>
                  <a:cubicBezTo>
                    <a:pt x="0" y="30"/>
                    <a:pt x="4" y="14"/>
                    <a:pt x="10" y="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29" y="20"/>
                    <a:pt x="26" y="33"/>
                    <a:pt x="26" y="46"/>
                  </a:cubicBezTo>
                  <a:cubicBezTo>
                    <a:pt x="26" y="96"/>
                    <a:pt x="65" y="136"/>
                    <a:pt x="114" y="138"/>
                  </a:cubicBezTo>
                  <a:lnTo>
                    <a:pt x="114" y="1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4" name="Freeform 48">
              <a:extLst>
                <a:ext uri="{FF2B5EF4-FFF2-40B4-BE49-F238E27FC236}">
                  <a16:creationId xmlns:a16="http://schemas.microsoft.com/office/drawing/2014/main" id="{21FCC98D-87DE-3844-87F8-2E433C8F0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350" y="1147763"/>
              <a:ext cx="339725" cy="43656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19" y="117"/>
                </a:cxn>
                <a:cxn ang="0">
                  <a:pos x="113" y="153"/>
                </a:cxn>
                <a:cxn ang="0">
                  <a:pos x="113" y="153"/>
                </a:cxn>
                <a:cxn ang="0">
                  <a:pos x="89" y="144"/>
                </a:cxn>
                <a:cxn ang="0">
                  <a:pos x="89" y="144"/>
                </a:cxn>
                <a:cxn ang="0">
                  <a:pos x="93" y="117"/>
                </a:cxn>
                <a:cxn ang="0">
                  <a:pos x="1" y="26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119" h="153">
                  <a:moveTo>
                    <a:pt x="1" y="0"/>
                  </a:moveTo>
                  <a:cubicBezTo>
                    <a:pt x="66" y="0"/>
                    <a:pt x="119" y="53"/>
                    <a:pt x="119" y="117"/>
                  </a:cubicBezTo>
                  <a:cubicBezTo>
                    <a:pt x="119" y="130"/>
                    <a:pt x="117" y="142"/>
                    <a:pt x="113" y="153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91" y="136"/>
                    <a:pt x="93" y="127"/>
                    <a:pt x="93" y="117"/>
                  </a:cubicBezTo>
                  <a:cubicBezTo>
                    <a:pt x="93" y="67"/>
                    <a:pt x="52" y="26"/>
                    <a:pt x="1" y="26"/>
                  </a:cubicBezTo>
                  <a:cubicBezTo>
                    <a:pt x="1" y="26"/>
                    <a:pt x="1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5" name="Oval 49">
              <a:extLst>
                <a:ext uri="{FF2B5EF4-FFF2-40B4-BE49-F238E27FC236}">
                  <a16:creationId xmlns:a16="http://schemas.microsoft.com/office/drawing/2014/main" id="{ADC49D5D-B1C1-6646-A9E3-07CFEE4FF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663" y="1439863"/>
              <a:ext cx="85725" cy="873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6" name="Freeform 50">
              <a:extLst>
                <a:ext uri="{FF2B5EF4-FFF2-40B4-BE49-F238E27FC236}">
                  <a16:creationId xmlns:a16="http://schemas.microsoft.com/office/drawing/2014/main" id="{8B13DCE4-522A-D749-B540-B61663D29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0" y="1558925"/>
              <a:ext cx="328613" cy="260350"/>
            </a:xfrm>
            <a:custGeom>
              <a:avLst/>
              <a:gdLst/>
              <a:ahLst/>
              <a:cxnLst>
                <a:cxn ang="0">
                  <a:pos x="115" y="9"/>
                </a:cxn>
                <a:cxn ang="0">
                  <a:pos x="3" y="91"/>
                </a:cxn>
                <a:cxn ang="0">
                  <a:pos x="0" y="91"/>
                </a:cxn>
                <a:cxn ang="0">
                  <a:pos x="0" y="91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3" y="65"/>
                </a:cxn>
                <a:cxn ang="0">
                  <a:pos x="91" y="0"/>
                </a:cxn>
                <a:cxn ang="0">
                  <a:pos x="115" y="9"/>
                </a:cxn>
              </a:cxnLst>
              <a:rect l="0" t="0" r="r" b="b"/>
              <a:pathLst>
                <a:path w="115" h="91">
                  <a:moveTo>
                    <a:pt x="115" y="9"/>
                  </a:moveTo>
                  <a:cubicBezTo>
                    <a:pt x="100" y="57"/>
                    <a:pt x="56" y="91"/>
                    <a:pt x="3" y="91"/>
                  </a:cubicBezTo>
                  <a:cubicBezTo>
                    <a:pt x="2" y="91"/>
                    <a:pt x="1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1" y="65"/>
                    <a:pt x="2" y="65"/>
                    <a:pt x="3" y="65"/>
                  </a:cubicBezTo>
                  <a:cubicBezTo>
                    <a:pt x="45" y="65"/>
                    <a:pt x="79" y="38"/>
                    <a:pt x="91" y="0"/>
                  </a:cubicBezTo>
                  <a:lnTo>
                    <a:pt x="115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7" name="Freeform 51">
              <a:extLst>
                <a:ext uri="{FF2B5EF4-FFF2-40B4-BE49-F238E27FC236}">
                  <a16:creationId xmlns:a16="http://schemas.microsoft.com/office/drawing/2014/main" id="{5576EC7B-AC47-0A40-88FD-37A3106E7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" y="1147763"/>
              <a:ext cx="304800" cy="228600"/>
            </a:xfrm>
            <a:custGeom>
              <a:avLst/>
              <a:gdLst/>
              <a:ahLst/>
              <a:cxnLst>
                <a:cxn ang="0">
                  <a:pos x="106" y="26"/>
                </a:cxn>
                <a:cxn ang="0">
                  <a:pos x="24" y="80"/>
                </a:cxn>
                <a:cxn ang="0">
                  <a:pos x="24" y="80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107" y="0"/>
                </a:cxn>
                <a:cxn ang="0">
                  <a:pos x="106" y="26"/>
                </a:cxn>
              </a:cxnLst>
              <a:rect l="0" t="0" r="r" b="b"/>
              <a:pathLst>
                <a:path w="107" h="80">
                  <a:moveTo>
                    <a:pt x="106" y="26"/>
                  </a:moveTo>
                  <a:cubicBezTo>
                    <a:pt x="70" y="26"/>
                    <a:pt x="38" y="48"/>
                    <a:pt x="24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8" y="29"/>
                    <a:pt x="59" y="1"/>
                    <a:pt x="107" y="0"/>
                  </a:cubicBezTo>
                  <a:lnTo>
                    <a:pt x="106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8" name="Freeform 52">
              <a:extLst>
                <a:ext uri="{FF2B5EF4-FFF2-40B4-BE49-F238E27FC236}">
                  <a16:creationId xmlns:a16="http://schemas.microsoft.com/office/drawing/2014/main" id="{19B3C787-1BDD-7D4F-9404-0DC45A9A0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700" y="1241425"/>
              <a:ext cx="58738" cy="20637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21" y="24"/>
                </a:cxn>
                <a:cxn ang="0">
                  <a:pos x="20" y="48"/>
                </a:cxn>
                <a:cxn ang="0">
                  <a:pos x="10" y="69"/>
                </a:cxn>
                <a:cxn ang="0">
                  <a:pos x="8" y="72"/>
                </a:cxn>
                <a:cxn ang="0">
                  <a:pos x="0" y="69"/>
                </a:cxn>
                <a:cxn ang="0">
                  <a:pos x="0" y="67"/>
                </a:cxn>
                <a:cxn ang="0">
                  <a:pos x="1" y="43"/>
                </a:cxn>
                <a:cxn ang="0">
                  <a:pos x="11" y="21"/>
                </a:cxn>
                <a:cxn ang="0">
                  <a:pos x="21" y="0"/>
                </a:cxn>
              </a:cxnLst>
              <a:rect l="0" t="0" r="r" b="b"/>
              <a:pathLst>
                <a:path w="21" h="72">
                  <a:moveTo>
                    <a:pt x="21" y="0"/>
                  </a:moveTo>
                  <a:cubicBezTo>
                    <a:pt x="21" y="24"/>
                    <a:pt x="21" y="24"/>
                    <a:pt x="21" y="24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6" y="71"/>
                    <a:pt x="3" y="70"/>
                    <a:pt x="0" y="69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1" y="21"/>
                    <a:pt x="11" y="21"/>
                    <a:pt x="11" y="21"/>
                  </a:cubicBezTo>
                  <a:lnTo>
                    <a:pt x="2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09" name="Freeform 53">
              <a:extLst>
                <a:ext uri="{FF2B5EF4-FFF2-40B4-BE49-F238E27FC236}">
                  <a16:creationId xmlns:a16="http://schemas.microsoft.com/office/drawing/2014/main" id="{7379B718-C998-E54F-B5F4-BD063CFE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0" y="1516063"/>
              <a:ext cx="176213" cy="127000"/>
            </a:xfrm>
            <a:custGeom>
              <a:avLst/>
              <a:gdLst/>
              <a:ahLst/>
              <a:cxnLst>
                <a:cxn ang="0">
                  <a:pos x="0" y="44"/>
                </a:cxn>
                <a:cxn ang="0">
                  <a:pos x="15" y="28"/>
                </a:cxn>
                <a:cxn ang="0">
                  <a:pos x="29" y="13"/>
                </a:cxn>
                <a:cxn ang="0">
                  <a:pos x="49" y="4"/>
                </a:cxn>
                <a:cxn ang="0">
                  <a:pos x="58" y="0"/>
                </a:cxn>
                <a:cxn ang="0">
                  <a:pos x="62" y="2"/>
                </a:cxn>
                <a:cxn ang="0">
                  <a:pos x="54" y="11"/>
                </a:cxn>
                <a:cxn ang="0">
                  <a:pos x="40" y="27"/>
                </a:cxn>
                <a:cxn ang="0">
                  <a:pos x="20" y="35"/>
                </a:cxn>
                <a:cxn ang="0">
                  <a:pos x="0" y="44"/>
                </a:cxn>
              </a:cxnLst>
              <a:rect l="0" t="0" r="r" b="b"/>
              <a:pathLst>
                <a:path w="62" h="44">
                  <a:moveTo>
                    <a:pt x="0" y="44"/>
                  </a:moveTo>
                  <a:cubicBezTo>
                    <a:pt x="15" y="28"/>
                    <a:pt x="15" y="28"/>
                    <a:pt x="15" y="28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1"/>
                    <a:pt x="61" y="1"/>
                    <a:pt x="62" y="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20" y="35"/>
                    <a:pt x="20" y="35"/>
                    <a:pt x="20" y="35"/>
                  </a:cubicBezTo>
                  <a:lnTo>
                    <a:pt x="0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343302C8-5C7C-2449-BEAD-4ABD40285452}"/>
              </a:ext>
            </a:extLst>
          </p:cNvPr>
          <p:cNvGrpSpPr/>
          <p:nvPr/>
        </p:nvGrpSpPr>
        <p:grpSpPr>
          <a:xfrm>
            <a:off x="5630863" y="4048490"/>
            <a:ext cx="576262" cy="619125"/>
            <a:chOff x="5630863" y="1152525"/>
            <a:chExt cx="576262" cy="619125"/>
          </a:xfrm>
          <a:solidFill>
            <a:schemeClr val="tx2"/>
          </a:solidFill>
        </p:grpSpPr>
        <p:sp>
          <p:nvSpPr>
            <p:cNvPr id="111" name="Freeform 54">
              <a:extLst>
                <a:ext uri="{FF2B5EF4-FFF2-40B4-BE49-F238E27FC236}">
                  <a16:creationId xmlns:a16="http://schemas.microsoft.com/office/drawing/2014/main" id="{37015B2D-0A2D-F84F-92CA-A07807E1E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0863" y="1273175"/>
              <a:ext cx="300038" cy="498475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74" y="0"/>
                </a:cxn>
                <a:cxn ang="0">
                  <a:pos x="104" y="94"/>
                </a:cxn>
                <a:cxn ang="0">
                  <a:pos x="99" y="95"/>
                </a:cxn>
                <a:cxn ang="0">
                  <a:pos x="82" y="41"/>
                </a:cxn>
                <a:cxn ang="0">
                  <a:pos x="78" y="40"/>
                </a:cxn>
                <a:cxn ang="0">
                  <a:pos x="78" y="165"/>
                </a:cxn>
                <a:cxn ang="0">
                  <a:pos x="73" y="164"/>
                </a:cxn>
                <a:cxn ang="0">
                  <a:pos x="53" y="96"/>
                </a:cxn>
                <a:cxn ang="0">
                  <a:pos x="52" y="96"/>
                </a:cxn>
                <a:cxn ang="0">
                  <a:pos x="32" y="164"/>
                </a:cxn>
                <a:cxn ang="0">
                  <a:pos x="27" y="165"/>
                </a:cxn>
                <a:cxn ang="0">
                  <a:pos x="27" y="40"/>
                </a:cxn>
                <a:cxn ang="0">
                  <a:pos x="23" y="41"/>
                </a:cxn>
                <a:cxn ang="0">
                  <a:pos x="7" y="93"/>
                </a:cxn>
                <a:cxn ang="0">
                  <a:pos x="1" y="91"/>
                </a:cxn>
                <a:cxn ang="0">
                  <a:pos x="31" y="0"/>
                </a:cxn>
                <a:cxn ang="0">
                  <a:pos x="53" y="0"/>
                </a:cxn>
              </a:cxnLst>
              <a:rect l="0" t="0" r="r" b="b"/>
              <a:pathLst>
                <a:path w="105" h="174">
                  <a:moveTo>
                    <a:pt x="53" y="0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90" y="1"/>
                    <a:pt x="99" y="48"/>
                    <a:pt x="104" y="94"/>
                  </a:cubicBezTo>
                  <a:cubicBezTo>
                    <a:pt x="105" y="106"/>
                    <a:pt x="102" y="104"/>
                    <a:pt x="99" y="95"/>
                  </a:cubicBezTo>
                  <a:cubicBezTo>
                    <a:pt x="93" y="76"/>
                    <a:pt x="88" y="59"/>
                    <a:pt x="82" y="41"/>
                  </a:cubicBezTo>
                  <a:cubicBezTo>
                    <a:pt x="78" y="28"/>
                    <a:pt x="78" y="31"/>
                    <a:pt x="78" y="40"/>
                  </a:cubicBezTo>
                  <a:cubicBezTo>
                    <a:pt x="79" y="82"/>
                    <a:pt x="78" y="124"/>
                    <a:pt x="78" y="165"/>
                  </a:cubicBezTo>
                  <a:cubicBezTo>
                    <a:pt x="78" y="174"/>
                    <a:pt x="75" y="171"/>
                    <a:pt x="73" y="164"/>
                  </a:cubicBezTo>
                  <a:cubicBezTo>
                    <a:pt x="66" y="142"/>
                    <a:pt x="60" y="119"/>
                    <a:pt x="53" y="96"/>
                  </a:cubicBezTo>
                  <a:cubicBezTo>
                    <a:pt x="53" y="96"/>
                    <a:pt x="52" y="95"/>
                    <a:pt x="52" y="96"/>
                  </a:cubicBezTo>
                  <a:cubicBezTo>
                    <a:pt x="46" y="119"/>
                    <a:pt x="39" y="142"/>
                    <a:pt x="32" y="164"/>
                  </a:cubicBezTo>
                  <a:cubicBezTo>
                    <a:pt x="31" y="171"/>
                    <a:pt x="27" y="174"/>
                    <a:pt x="27" y="165"/>
                  </a:cubicBezTo>
                  <a:cubicBezTo>
                    <a:pt x="27" y="124"/>
                    <a:pt x="27" y="82"/>
                    <a:pt x="27" y="40"/>
                  </a:cubicBezTo>
                  <a:cubicBezTo>
                    <a:pt x="28" y="31"/>
                    <a:pt x="27" y="28"/>
                    <a:pt x="23" y="41"/>
                  </a:cubicBezTo>
                  <a:cubicBezTo>
                    <a:pt x="18" y="58"/>
                    <a:pt x="12" y="75"/>
                    <a:pt x="7" y="93"/>
                  </a:cubicBezTo>
                  <a:cubicBezTo>
                    <a:pt x="3" y="104"/>
                    <a:pt x="0" y="108"/>
                    <a:pt x="1" y="91"/>
                  </a:cubicBezTo>
                  <a:cubicBezTo>
                    <a:pt x="6" y="46"/>
                    <a:pt x="15" y="1"/>
                    <a:pt x="31" y="0"/>
                  </a:cubicBez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2" name="Freeform 55">
              <a:extLst>
                <a:ext uri="{FF2B5EF4-FFF2-40B4-BE49-F238E27FC236}">
                  <a16:creationId xmlns:a16="http://schemas.microsoft.com/office/drawing/2014/main" id="{EE128788-C77D-C747-9C6F-F083DFA2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25" y="1304925"/>
              <a:ext cx="254000" cy="446088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44" y="1"/>
                </a:cxn>
                <a:cxn ang="0">
                  <a:pos x="34" y="1"/>
                </a:cxn>
                <a:cxn ang="0">
                  <a:pos x="18" y="9"/>
                </a:cxn>
                <a:cxn ang="0">
                  <a:pos x="4" y="52"/>
                </a:cxn>
                <a:cxn ang="0">
                  <a:pos x="25" y="13"/>
                </a:cxn>
                <a:cxn ang="0">
                  <a:pos x="27" y="13"/>
                </a:cxn>
                <a:cxn ang="0">
                  <a:pos x="34" y="40"/>
                </a:cxn>
                <a:cxn ang="0">
                  <a:pos x="13" y="86"/>
                </a:cxn>
                <a:cxn ang="0">
                  <a:pos x="16" y="93"/>
                </a:cxn>
                <a:cxn ang="0">
                  <a:pos x="25" y="93"/>
                </a:cxn>
                <a:cxn ang="0">
                  <a:pos x="25" y="93"/>
                </a:cxn>
                <a:cxn ang="0">
                  <a:pos x="25" y="152"/>
                </a:cxn>
                <a:cxn ang="0">
                  <a:pos x="30" y="156"/>
                </a:cxn>
                <a:cxn ang="0">
                  <a:pos x="30" y="156"/>
                </a:cxn>
                <a:cxn ang="0">
                  <a:pos x="35" y="152"/>
                </a:cxn>
                <a:cxn ang="0">
                  <a:pos x="35" y="93"/>
                </a:cxn>
                <a:cxn ang="0">
                  <a:pos x="34" y="93"/>
                </a:cxn>
                <a:cxn ang="0">
                  <a:pos x="44" y="93"/>
                </a:cxn>
                <a:cxn ang="0">
                  <a:pos x="57" y="93"/>
                </a:cxn>
                <a:cxn ang="0">
                  <a:pos x="57" y="93"/>
                </a:cxn>
                <a:cxn ang="0">
                  <a:pos x="57" y="152"/>
                </a:cxn>
                <a:cxn ang="0">
                  <a:pos x="62" y="156"/>
                </a:cxn>
                <a:cxn ang="0">
                  <a:pos x="62" y="156"/>
                </a:cxn>
                <a:cxn ang="0">
                  <a:pos x="66" y="152"/>
                </a:cxn>
                <a:cxn ang="0">
                  <a:pos x="66" y="93"/>
                </a:cxn>
                <a:cxn ang="0">
                  <a:pos x="66" y="93"/>
                </a:cxn>
                <a:cxn ang="0">
                  <a:pos x="72" y="93"/>
                </a:cxn>
                <a:cxn ang="0">
                  <a:pos x="75" y="86"/>
                </a:cxn>
                <a:cxn ang="0">
                  <a:pos x="55" y="40"/>
                </a:cxn>
                <a:cxn ang="0">
                  <a:pos x="61" y="14"/>
                </a:cxn>
                <a:cxn ang="0">
                  <a:pos x="64" y="14"/>
                </a:cxn>
                <a:cxn ang="0">
                  <a:pos x="85" y="52"/>
                </a:cxn>
                <a:cxn ang="0">
                  <a:pos x="71" y="9"/>
                </a:cxn>
                <a:cxn ang="0">
                  <a:pos x="55" y="1"/>
                </a:cxn>
              </a:cxnLst>
              <a:rect l="0" t="0" r="r" b="b"/>
              <a:pathLst>
                <a:path w="89" h="156">
                  <a:moveTo>
                    <a:pt x="55" y="1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5" y="1"/>
                    <a:pt x="24" y="0"/>
                    <a:pt x="18" y="9"/>
                  </a:cubicBezTo>
                  <a:cubicBezTo>
                    <a:pt x="9" y="21"/>
                    <a:pt x="0" y="45"/>
                    <a:pt x="4" y="52"/>
                  </a:cubicBezTo>
                  <a:cubicBezTo>
                    <a:pt x="6" y="56"/>
                    <a:pt x="10" y="45"/>
                    <a:pt x="25" y="13"/>
                  </a:cubicBezTo>
                  <a:cubicBezTo>
                    <a:pt x="26" y="12"/>
                    <a:pt x="26" y="11"/>
                    <a:pt x="27" y="13"/>
                  </a:cubicBezTo>
                  <a:cubicBezTo>
                    <a:pt x="29" y="18"/>
                    <a:pt x="34" y="34"/>
                    <a:pt x="34" y="40"/>
                  </a:cubicBezTo>
                  <a:cubicBezTo>
                    <a:pt x="34" y="49"/>
                    <a:pt x="21" y="72"/>
                    <a:pt x="13" y="86"/>
                  </a:cubicBezTo>
                  <a:cubicBezTo>
                    <a:pt x="9" y="94"/>
                    <a:pt x="8" y="93"/>
                    <a:pt x="16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4"/>
                    <a:pt x="27" y="156"/>
                    <a:pt x="30" y="156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2" y="156"/>
                    <a:pt x="35" y="154"/>
                    <a:pt x="35" y="152"/>
                  </a:cubicBezTo>
                  <a:cubicBezTo>
                    <a:pt x="35" y="93"/>
                    <a:pt x="35" y="93"/>
                    <a:pt x="35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7" y="154"/>
                    <a:pt x="59" y="156"/>
                    <a:pt x="62" y="156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4" y="156"/>
                    <a:pt x="66" y="154"/>
                    <a:pt x="66" y="152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81" y="93"/>
                    <a:pt x="80" y="94"/>
                    <a:pt x="75" y="86"/>
                  </a:cubicBezTo>
                  <a:cubicBezTo>
                    <a:pt x="68" y="72"/>
                    <a:pt x="55" y="49"/>
                    <a:pt x="55" y="40"/>
                  </a:cubicBezTo>
                  <a:cubicBezTo>
                    <a:pt x="55" y="35"/>
                    <a:pt x="59" y="21"/>
                    <a:pt x="61" y="14"/>
                  </a:cubicBezTo>
                  <a:cubicBezTo>
                    <a:pt x="62" y="11"/>
                    <a:pt x="63" y="12"/>
                    <a:pt x="64" y="14"/>
                  </a:cubicBezTo>
                  <a:cubicBezTo>
                    <a:pt x="78" y="46"/>
                    <a:pt x="82" y="56"/>
                    <a:pt x="85" y="52"/>
                  </a:cubicBezTo>
                  <a:cubicBezTo>
                    <a:pt x="89" y="45"/>
                    <a:pt x="80" y="21"/>
                    <a:pt x="71" y="9"/>
                  </a:cubicBezTo>
                  <a:cubicBezTo>
                    <a:pt x="65" y="0"/>
                    <a:pt x="64" y="1"/>
                    <a:pt x="5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3" name="Oval 56">
              <a:extLst>
                <a:ext uri="{FF2B5EF4-FFF2-40B4-BE49-F238E27FC236}">
                  <a16:creationId xmlns:a16="http://schemas.microsoft.com/office/drawing/2014/main" id="{E1FC2C9D-7A1F-1E40-B729-C859A51C9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7700" y="1152525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4" name="Oval 57">
              <a:extLst>
                <a:ext uri="{FF2B5EF4-FFF2-40B4-BE49-F238E27FC236}">
                  <a16:creationId xmlns:a16="http://schemas.microsoft.com/office/drawing/2014/main" id="{3B3E6856-56D9-524D-AF5A-F9B446E4D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8850" y="1212850"/>
              <a:ext cx="76200" cy="777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6448" name="Freeform 58">
            <a:extLst>
              <a:ext uri="{FF2B5EF4-FFF2-40B4-BE49-F238E27FC236}">
                <a16:creationId xmlns:a16="http://schemas.microsoft.com/office/drawing/2014/main" id="{162E8CE8-9B19-3443-BBD7-E487BD987F08}"/>
              </a:ext>
            </a:extLst>
          </p:cNvPr>
          <p:cNvSpPr>
            <a:spLocks noEditPoints="1"/>
          </p:cNvSpPr>
          <p:nvPr/>
        </p:nvSpPr>
        <p:spPr bwMode="auto">
          <a:xfrm>
            <a:off x="7243763" y="3163888"/>
            <a:ext cx="620712" cy="677862"/>
          </a:xfrm>
          <a:custGeom>
            <a:avLst/>
            <a:gdLst>
              <a:gd name="T0" fmla="*/ 61 w 218"/>
              <a:gd name="T1" fmla="*/ 20 h 237"/>
              <a:gd name="T2" fmla="*/ 188 w 218"/>
              <a:gd name="T3" fmla="*/ 118 h 237"/>
              <a:gd name="T4" fmla="*/ 153 w 218"/>
              <a:gd name="T5" fmla="*/ 224 h 237"/>
              <a:gd name="T6" fmla="*/ 151 w 218"/>
              <a:gd name="T7" fmla="*/ 226 h 237"/>
              <a:gd name="T8" fmla="*/ 147 w 218"/>
              <a:gd name="T9" fmla="*/ 237 h 237"/>
              <a:gd name="T10" fmla="*/ 139 w 218"/>
              <a:gd name="T11" fmla="*/ 233 h 237"/>
              <a:gd name="T12" fmla="*/ 140 w 218"/>
              <a:gd name="T13" fmla="*/ 225 h 237"/>
              <a:gd name="T14" fmla="*/ 136 w 218"/>
              <a:gd name="T15" fmla="*/ 226 h 237"/>
              <a:gd name="T16" fmla="*/ 133 w 218"/>
              <a:gd name="T17" fmla="*/ 237 h 237"/>
              <a:gd name="T18" fmla="*/ 125 w 218"/>
              <a:gd name="T19" fmla="*/ 233 h 237"/>
              <a:gd name="T20" fmla="*/ 122 w 218"/>
              <a:gd name="T21" fmla="*/ 226 h 237"/>
              <a:gd name="T22" fmla="*/ 118 w 218"/>
              <a:gd name="T23" fmla="*/ 237 h 237"/>
              <a:gd name="T24" fmla="*/ 110 w 218"/>
              <a:gd name="T25" fmla="*/ 233 h 237"/>
              <a:gd name="T26" fmla="*/ 107 w 218"/>
              <a:gd name="T27" fmla="*/ 227 h 237"/>
              <a:gd name="T28" fmla="*/ 105 w 218"/>
              <a:gd name="T29" fmla="*/ 237 h 237"/>
              <a:gd name="T30" fmla="*/ 96 w 218"/>
              <a:gd name="T31" fmla="*/ 234 h 237"/>
              <a:gd name="T32" fmla="*/ 93 w 218"/>
              <a:gd name="T33" fmla="*/ 227 h 237"/>
              <a:gd name="T34" fmla="*/ 89 w 218"/>
              <a:gd name="T35" fmla="*/ 237 h 237"/>
              <a:gd name="T36" fmla="*/ 81 w 218"/>
              <a:gd name="T37" fmla="*/ 234 h 237"/>
              <a:gd name="T38" fmla="*/ 78 w 218"/>
              <a:gd name="T39" fmla="*/ 226 h 237"/>
              <a:gd name="T40" fmla="*/ 75 w 218"/>
              <a:gd name="T41" fmla="*/ 237 h 237"/>
              <a:gd name="T42" fmla="*/ 66 w 218"/>
              <a:gd name="T43" fmla="*/ 234 h 237"/>
              <a:gd name="T44" fmla="*/ 66 w 218"/>
              <a:gd name="T45" fmla="*/ 225 h 237"/>
              <a:gd name="T46" fmla="*/ 60 w 218"/>
              <a:gd name="T47" fmla="*/ 184 h 237"/>
              <a:gd name="T48" fmla="*/ 69 w 218"/>
              <a:gd name="T49" fmla="*/ 118 h 237"/>
              <a:gd name="T50" fmla="*/ 69 w 218"/>
              <a:gd name="T51" fmla="*/ 161 h 237"/>
              <a:gd name="T52" fmla="*/ 69 w 218"/>
              <a:gd name="T53" fmla="*/ 118 h 237"/>
              <a:gd name="T54" fmla="*/ 115 w 218"/>
              <a:gd name="T55" fmla="*/ 139 h 237"/>
              <a:gd name="T56" fmla="*/ 177 w 218"/>
              <a:gd name="T57" fmla="*/ 139 h 237"/>
              <a:gd name="T58" fmla="*/ 107 w 218"/>
              <a:gd name="T59" fmla="*/ 176 h 237"/>
              <a:gd name="T60" fmla="*/ 96 w 218"/>
              <a:gd name="T61" fmla="*/ 203 h 237"/>
              <a:gd name="T62" fmla="*/ 118 w 218"/>
              <a:gd name="T63" fmla="*/ 203 h 237"/>
              <a:gd name="T64" fmla="*/ 107 w 218"/>
              <a:gd name="T65" fmla="*/ 176 h 23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18" h="237">
                <a:moveTo>
                  <a:pt x="27" y="118"/>
                </a:moveTo>
                <a:cubicBezTo>
                  <a:pt x="17" y="81"/>
                  <a:pt x="23" y="47"/>
                  <a:pt x="61" y="20"/>
                </a:cubicBezTo>
                <a:cubicBezTo>
                  <a:pt x="95" y="0"/>
                  <a:pt x="128" y="1"/>
                  <a:pt x="163" y="26"/>
                </a:cubicBezTo>
                <a:cubicBezTo>
                  <a:pt x="186" y="47"/>
                  <a:pt x="195" y="77"/>
                  <a:pt x="188" y="118"/>
                </a:cubicBezTo>
                <a:cubicBezTo>
                  <a:pt x="218" y="158"/>
                  <a:pt x="182" y="186"/>
                  <a:pt x="154" y="184"/>
                </a:cubicBezTo>
                <a:cubicBezTo>
                  <a:pt x="154" y="198"/>
                  <a:pt x="153" y="211"/>
                  <a:pt x="153" y="224"/>
                </a:cubicBezTo>
                <a:cubicBezTo>
                  <a:pt x="152" y="224"/>
                  <a:pt x="151" y="224"/>
                  <a:pt x="151" y="224"/>
                </a:cubicBezTo>
                <a:cubicBezTo>
                  <a:pt x="151" y="225"/>
                  <a:pt x="151" y="225"/>
                  <a:pt x="151" y="226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51" y="235"/>
                  <a:pt x="149" y="237"/>
                  <a:pt x="147" y="237"/>
                </a:cubicBezTo>
                <a:cubicBezTo>
                  <a:pt x="143" y="237"/>
                  <a:pt x="143" y="237"/>
                  <a:pt x="143" y="237"/>
                </a:cubicBezTo>
                <a:cubicBezTo>
                  <a:pt x="141" y="237"/>
                  <a:pt x="139" y="235"/>
                  <a:pt x="139" y="233"/>
                </a:cubicBezTo>
                <a:cubicBezTo>
                  <a:pt x="139" y="226"/>
                  <a:pt x="139" y="226"/>
                  <a:pt x="139" y="226"/>
                </a:cubicBezTo>
                <a:cubicBezTo>
                  <a:pt x="139" y="226"/>
                  <a:pt x="139" y="226"/>
                  <a:pt x="140" y="225"/>
                </a:cubicBezTo>
                <a:cubicBezTo>
                  <a:pt x="138" y="225"/>
                  <a:pt x="137" y="225"/>
                  <a:pt x="136" y="226"/>
                </a:cubicBezTo>
                <a:cubicBezTo>
                  <a:pt x="136" y="226"/>
                  <a:pt x="136" y="226"/>
                  <a:pt x="136" y="226"/>
                </a:cubicBezTo>
                <a:cubicBezTo>
                  <a:pt x="136" y="233"/>
                  <a:pt x="136" y="233"/>
                  <a:pt x="136" y="233"/>
                </a:cubicBezTo>
                <a:cubicBezTo>
                  <a:pt x="136" y="235"/>
                  <a:pt x="135" y="237"/>
                  <a:pt x="133" y="237"/>
                </a:cubicBezTo>
                <a:cubicBezTo>
                  <a:pt x="129" y="237"/>
                  <a:pt x="129" y="237"/>
                  <a:pt x="129" y="237"/>
                </a:cubicBezTo>
                <a:cubicBezTo>
                  <a:pt x="126" y="237"/>
                  <a:pt x="125" y="235"/>
                  <a:pt x="125" y="233"/>
                </a:cubicBezTo>
                <a:cubicBezTo>
                  <a:pt x="125" y="226"/>
                  <a:pt x="125" y="226"/>
                  <a:pt x="125" y="226"/>
                </a:cubicBezTo>
                <a:cubicBezTo>
                  <a:pt x="124" y="226"/>
                  <a:pt x="123" y="226"/>
                  <a:pt x="122" y="226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22" y="235"/>
                  <a:pt x="120" y="237"/>
                  <a:pt x="118" y="237"/>
                </a:cubicBezTo>
                <a:cubicBezTo>
                  <a:pt x="114" y="237"/>
                  <a:pt x="114" y="237"/>
                  <a:pt x="114" y="237"/>
                </a:cubicBezTo>
                <a:cubicBezTo>
                  <a:pt x="112" y="237"/>
                  <a:pt x="110" y="235"/>
                  <a:pt x="110" y="233"/>
                </a:cubicBezTo>
                <a:cubicBezTo>
                  <a:pt x="110" y="227"/>
                  <a:pt x="110" y="227"/>
                  <a:pt x="110" y="227"/>
                </a:cubicBezTo>
                <a:cubicBezTo>
                  <a:pt x="109" y="227"/>
                  <a:pt x="108" y="227"/>
                  <a:pt x="107" y="227"/>
                </a:cubicBezTo>
                <a:cubicBezTo>
                  <a:pt x="107" y="234"/>
                  <a:pt x="107" y="234"/>
                  <a:pt x="107" y="234"/>
                </a:cubicBezTo>
                <a:cubicBezTo>
                  <a:pt x="107" y="236"/>
                  <a:pt x="106" y="237"/>
                  <a:pt x="105" y="237"/>
                </a:cubicBezTo>
                <a:cubicBezTo>
                  <a:pt x="98" y="237"/>
                  <a:pt x="98" y="237"/>
                  <a:pt x="98" y="237"/>
                </a:cubicBezTo>
                <a:cubicBezTo>
                  <a:pt x="97" y="237"/>
                  <a:pt x="96" y="236"/>
                  <a:pt x="96" y="234"/>
                </a:cubicBezTo>
                <a:cubicBezTo>
                  <a:pt x="96" y="227"/>
                  <a:pt x="96" y="227"/>
                  <a:pt x="96" y="227"/>
                </a:cubicBezTo>
                <a:cubicBezTo>
                  <a:pt x="95" y="227"/>
                  <a:pt x="94" y="227"/>
                  <a:pt x="93" y="227"/>
                </a:cubicBezTo>
                <a:cubicBezTo>
                  <a:pt x="93" y="234"/>
                  <a:pt x="93" y="234"/>
                  <a:pt x="93" y="234"/>
                </a:cubicBezTo>
                <a:cubicBezTo>
                  <a:pt x="93" y="235"/>
                  <a:pt x="91" y="237"/>
                  <a:pt x="89" y="237"/>
                </a:cubicBezTo>
                <a:cubicBezTo>
                  <a:pt x="84" y="237"/>
                  <a:pt x="84" y="237"/>
                  <a:pt x="84" y="237"/>
                </a:cubicBezTo>
                <a:cubicBezTo>
                  <a:pt x="82" y="237"/>
                  <a:pt x="81" y="235"/>
                  <a:pt x="81" y="234"/>
                </a:cubicBezTo>
                <a:cubicBezTo>
                  <a:pt x="81" y="226"/>
                  <a:pt x="81" y="226"/>
                  <a:pt x="81" y="226"/>
                </a:cubicBezTo>
                <a:cubicBezTo>
                  <a:pt x="80" y="226"/>
                  <a:pt x="79" y="226"/>
                  <a:pt x="78" y="226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8" y="235"/>
                  <a:pt x="77" y="237"/>
                  <a:pt x="75" y="237"/>
                </a:cubicBezTo>
                <a:cubicBezTo>
                  <a:pt x="69" y="237"/>
                  <a:pt x="69" y="237"/>
                  <a:pt x="69" y="237"/>
                </a:cubicBezTo>
                <a:cubicBezTo>
                  <a:pt x="68" y="237"/>
                  <a:pt x="66" y="235"/>
                  <a:pt x="66" y="234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5" y="225"/>
                  <a:pt x="64" y="225"/>
                  <a:pt x="63" y="225"/>
                </a:cubicBezTo>
                <a:cubicBezTo>
                  <a:pt x="62" y="211"/>
                  <a:pt x="61" y="198"/>
                  <a:pt x="60" y="184"/>
                </a:cubicBezTo>
                <a:cubicBezTo>
                  <a:pt x="21" y="185"/>
                  <a:pt x="0" y="147"/>
                  <a:pt x="27" y="118"/>
                </a:cubicBezTo>
                <a:close/>
                <a:moveTo>
                  <a:pt x="69" y="118"/>
                </a:moveTo>
                <a:cubicBezTo>
                  <a:pt x="52" y="118"/>
                  <a:pt x="38" y="128"/>
                  <a:pt x="38" y="139"/>
                </a:cubicBezTo>
                <a:cubicBezTo>
                  <a:pt x="38" y="151"/>
                  <a:pt x="52" y="161"/>
                  <a:pt x="69" y="161"/>
                </a:cubicBezTo>
                <a:cubicBezTo>
                  <a:pt x="86" y="161"/>
                  <a:pt x="100" y="151"/>
                  <a:pt x="100" y="139"/>
                </a:cubicBezTo>
                <a:cubicBezTo>
                  <a:pt x="100" y="128"/>
                  <a:pt x="86" y="118"/>
                  <a:pt x="69" y="118"/>
                </a:cubicBezTo>
                <a:close/>
                <a:moveTo>
                  <a:pt x="146" y="117"/>
                </a:moveTo>
                <a:cubicBezTo>
                  <a:pt x="129" y="117"/>
                  <a:pt x="115" y="127"/>
                  <a:pt x="115" y="139"/>
                </a:cubicBezTo>
                <a:cubicBezTo>
                  <a:pt x="115" y="150"/>
                  <a:pt x="129" y="160"/>
                  <a:pt x="146" y="160"/>
                </a:cubicBezTo>
                <a:cubicBezTo>
                  <a:pt x="163" y="160"/>
                  <a:pt x="177" y="150"/>
                  <a:pt x="177" y="139"/>
                </a:cubicBezTo>
                <a:cubicBezTo>
                  <a:pt x="177" y="127"/>
                  <a:pt x="163" y="117"/>
                  <a:pt x="146" y="117"/>
                </a:cubicBezTo>
                <a:close/>
                <a:moveTo>
                  <a:pt x="107" y="176"/>
                </a:moveTo>
                <a:cubicBezTo>
                  <a:pt x="103" y="187"/>
                  <a:pt x="103" y="187"/>
                  <a:pt x="103" y="187"/>
                </a:cubicBezTo>
                <a:cubicBezTo>
                  <a:pt x="96" y="203"/>
                  <a:pt x="96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18" y="203"/>
                  <a:pt x="118" y="203"/>
                  <a:pt x="118" y="203"/>
                </a:cubicBezTo>
                <a:cubicBezTo>
                  <a:pt x="112" y="187"/>
                  <a:pt x="112" y="187"/>
                  <a:pt x="112" y="187"/>
                </a:cubicBezTo>
                <a:lnTo>
                  <a:pt x="107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D0F14486-9A87-AC48-8A93-C05CF88DBC18}"/>
              </a:ext>
            </a:extLst>
          </p:cNvPr>
          <p:cNvGrpSpPr/>
          <p:nvPr/>
        </p:nvGrpSpPr>
        <p:grpSpPr>
          <a:xfrm>
            <a:off x="5568950" y="3321415"/>
            <a:ext cx="631825" cy="401638"/>
            <a:chOff x="5568950" y="425450"/>
            <a:chExt cx="631825" cy="401638"/>
          </a:xfrm>
          <a:solidFill>
            <a:schemeClr val="tx2"/>
          </a:solidFill>
        </p:grpSpPr>
        <p:sp>
          <p:nvSpPr>
            <p:cNvPr id="117" name="Freeform 59">
              <a:extLst>
                <a:ext uri="{FF2B5EF4-FFF2-40B4-BE49-F238E27FC236}">
                  <a16:creationId xmlns:a16="http://schemas.microsoft.com/office/drawing/2014/main" id="{5B1F718B-EC6D-6A46-8102-FA673F649B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8950" y="425450"/>
              <a:ext cx="631825" cy="401638"/>
            </a:xfrm>
            <a:custGeom>
              <a:avLst/>
              <a:gdLst/>
              <a:ahLst/>
              <a:cxnLst>
                <a:cxn ang="0">
                  <a:pos x="29" y="36"/>
                </a:cxn>
                <a:cxn ang="0">
                  <a:pos x="75" y="36"/>
                </a:cxn>
                <a:cxn ang="0">
                  <a:pos x="75" y="2"/>
                </a:cxn>
                <a:cxn ang="0">
                  <a:pos x="78" y="0"/>
                </a:cxn>
                <a:cxn ang="0">
                  <a:pos x="139" y="0"/>
                </a:cxn>
                <a:cxn ang="0">
                  <a:pos x="142" y="2"/>
                </a:cxn>
                <a:cxn ang="0">
                  <a:pos x="142" y="36"/>
                </a:cxn>
                <a:cxn ang="0">
                  <a:pos x="193" y="36"/>
                </a:cxn>
                <a:cxn ang="0">
                  <a:pos x="213" y="45"/>
                </a:cxn>
                <a:cxn ang="0">
                  <a:pos x="222" y="65"/>
                </a:cxn>
                <a:cxn ang="0">
                  <a:pos x="222" y="111"/>
                </a:cxn>
                <a:cxn ang="0">
                  <a:pos x="213" y="131"/>
                </a:cxn>
                <a:cxn ang="0">
                  <a:pos x="193" y="140"/>
                </a:cxn>
                <a:cxn ang="0">
                  <a:pos x="29" y="140"/>
                </a:cxn>
                <a:cxn ang="0">
                  <a:pos x="8" y="131"/>
                </a:cxn>
                <a:cxn ang="0">
                  <a:pos x="0" y="111"/>
                </a:cxn>
                <a:cxn ang="0">
                  <a:pos x="0" y="65"/>
                </a:cxn>
                <a:cxn ang="0">
                  <a:pos x="8" y="45"/>
                </a:cxn>
                <a:cxn ang="0">
                  <a:pos x="29" y="36"/>
                </a:cxn>
                <a:cxn ang="0">
                  <a:pos x="80" y="36"/>
                </a:cxn>
                <a:cxn ang="0">
                  <a:pos x="137" y="36"/>
                </a:cxn>
                <a:cxn ang="0">
                  <a:pos x="137" y="5"/>
                </a:cxn>
                <a:cxn ang="0">
                  <a:pos x="80" y="5"/>
                </a:cxn>
                <a:cxn ang="0">
                  <a:pos x="80" y="36"/>
                </a:cxn>
                <a:cxn ang="0">
                  <a:pos x="193" y="46"/>
                </a:cxn>
                <a:cxn ang="0">
                  <a:pos x="29" y="46"/>
                </a:cxn>
                <a:cxn ang="0">
                  <a:pos x="15" y="52"/>
                </a:cxn>
                <a:cxn ang="0">
                  <a:pos x="9" y="65"/>
                </a:cxn>
                <a:cxn ang="0">
                  <a:pos x="9" y="111"/>
                </a:cxn>
                <a:cxn ang="0">
                  <a:pos x="15" y="125"/>
                </a:cxn>
                <a:cxn ang="0">
                  <a:pos x="29" y="130"/>
                </a:cxn>
                <a:cxn ang="0">
                  <a:pos x="193" y="130"/>
                </a:cxn>
                <a:cxn ang="0">
                  <a:pos x="207" y="125"/>
                </a:cxn>
                <a:cxn ang="0">
                  <a:pos x="212" y="111"/>
                </a:cxn>
                <a:cxn ang="0">
                  <a:pos x="212" y="65"/>
                </a:cxn>
                <a:cxn ang="0">
                  <a:pos x="207" y="52"/>
                </a:cxn>
                <a:cxn ang="0">
                  <a:pos x="193" y="46"/>
                </a:cxn>
              </a:cxnLst>
              <a:rect l="0" t="0" r="r" b="b"/>
              <a:pathLst>
                <a:path w="222" h="140">
                  <a:moveTo>
                    <a:pt x="29" y="36"/>
                  </a:moveTo>
                  <a:cubicBezTo>
                    <a:pt x="75" y="36"/>
                    <a:pt x="75" y="36"/>
                    <a:pt x="75" y="36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1"/>
                    <a:pt x="76" y="0"/>
                    <a:pt x="7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0" y="0"/>
                    <a:pt x="142" y="1"/>
                    <a:pt x="142" y="2"/>
                  </a:cubicBezTo>
                  <a:cubicBezTo>
                    <a:pt x="142" y="36"/>
                    <a:pt x="142" y="36"/>
                    <a:pt x="142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201" y="36"/>
                    <a:pt x="208" y="39"/>
                    <a:pt x="213" y="45"/>
                  </a:cubicBezTo>
                  <a:cubicBezTo>
                    <a:pt x="219" y="50"/>
                    <a:pt x="222" y="57"/>
                    <a:pt x="222" y="65"/>
                  </a:cubicBezTo>
                  <a:cubicBezTo>
                    <a:pt x="222" y="111"/>
                    <a:pt x="222" y="111"/>
                    <a:pt x="222" y="111"/>
                  </a:cubicBezTo>
                  <a:cubicBezTo>
                    <a:pt x="222" y="119"/>
                    <a:pt x="219" y="126"/>
                    <a:pt x="213" y="131"/>
                  </a:cubicBezTo>
                  <a:cubicBezTo>
                    <a:pt x="208" y="137"/>
                    <a:pt x="201" y="140"/>
                    <a:pt x="193" y="140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1" y="140"/>
                    <a:pt x="13" y="137"/>
                    <a:pt x="8" y="131"/>
                  </a:cubicBezTo>
                  <a:cubicBezTo>
                    <a:pt x="3" y="126"/>
                    <a:pt x="0" y="119"/>
                    <a:pt x="0" y="1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57"/>
                    <a:pt x="3" y="50"/>
                    <a:pt x="8" y="45"/>
                  </a:cubicBezTo>
                  <a:cubicBezTo>
                    <a:pt x="13" y="39"/>
                    <a:pt x="21" y="36"/>
                    <a:pt x="29" y="36"/>
                  </a:cubicBezTo>
                  <a:close/>
                  <a:moveTo>
                    <a:pt x="80" y="36"/>
                  </a:moveTo>
                  <a:cubicBezTo>
                    <a:pt x="137" y="36"/>
                    <a:pt x="137" y="36"/>
                    <a:pt x="137" y="36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36"/>
                    <a:pt x="80" y="36"/>
                    <a:pt x="80" y="36"/>
                  </a:cubicBezTo>
                  <a:close/>
                  <a:moveTo>
                    <a:pt x="193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3" y="46"/>
                    <a:pt x="19" y="48"/>
                    <a:pt x="15" y="52"/>
                  </a:cubicBezTo>
                  <a:cubicBezTo>
                    <a:pt x="11" y="55"/>
                    <a:pt x="9" y="60"/>
                    <a:pt x="9" y="65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6"/>
                    <a:pt x="11" y="121"/>
                    <a:pt x="15" y="125"/>
                  </a:cubicBezTo>
                  <a:cubicBezTo>
                    <a:pt x="19" y="128"/>
                    <a:pt x="23" y="130"/>
                    <a:pt x="29" y="130"/>
                  </a:cubicBezTo>
                  <a:cubicBezTo>
                    <a:pt x="193" y="130"/>
                    <a:pt x="193" y="130"/>
                    <a:pt x="193" y="130"/>
                  </a:cubicBezTo>
                  <a:cubicBezTo>
                    <a:pt x="198" y="130"/>
                    <a:pt x="203" y="128"/>
                    <a:pt x="207" y="125"/>
                  </a:cubicBezTo>
                  <a:cubicBezTo>
                    <a:pt x="210" y="121"/>
                    <a:pt x="212" y="116"/>
                    <a:pt x="212" y="111"/>
                  </a:cubicBezTo>
                  <a:cubicBezTo>
                    <a:pt x="212" y="65"/>
                    <a:pt x="212" y="65"/>
                    <a:pt x="212" y="65"/>
                  </a:cubicBezTo>
                  <a:cubicBezTo>
                    <a:pt x="212" y="60"/>
                    <a:pt x="210" y="55"/>
                    <a:pt x="207" y="52"/>
                  </a:cubicBezTo>
                  <a:cubicBezTo>
                    <a:pt x="203" y="48"/>
                    <a:pt x="198" y="46"/>
                    <a:pt x="193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8" name="Freeform 60">
              <a:extLst>
                <a:ext uri="{FF2B5EF4-FFF2-40B4-BE49-F238E27FC236}">
                  <a16:creationId xmlns:a16="http://schemas.microsoft.com/office/drawing/2014/main" id="{3E8593A4-9532-7D4F-9331-5AE40385B6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95963" y="652463"/>
              <a:ext cx="17780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2" y="0"/>
                </a:cxn>
                <a:cxn ang="0">
                  <a:pos x="112" y="32"/>
                </a:cxn>
                <a:cxn ang="0">
                  <a:pos x="0" y="3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9" y="9"/>
                </a:cxn>
                <a:cxn ang="0">
                  <a:pos x="29" y="23"/>
                </a:cxn>
                <a:cxn ang="0">
                  <a:pos x="81" y="23"/>
                </a:cxn>
                <a:cxn ang="0">
                  <a:pos x="81" y="9"/>
                </a:cxn>
                <a:cxn ang="0">
                  <a:pos x="29" y="9"/>
                </a:cxn>
              </a:cxnLst>
              <a:rect l="0" t="0" r="r" b="b"/>
              <a:pathLst>
                <a:path w="112" h="32">
                  <a:moveTo>
                    <a:pt x="0" y="0"/>
                  </a:moveTo>
                  <a:lnTo>
                    <a:pt x="112" y="0"/>
                  </a:lnTo>
                  <a:lnTo>
                    <a:pt x="112" y="32"/>
                  </a:lnTo>
                  <a:lnTo>
                    <a:pt x="0" y="32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9"/>
                  </a:moveTo>
                  <a:lnTo>
                    <a:pt x="29" y="23"/>
                  </a:lnTo>
                  <a:lnTo>
                    <a:pt x="81" y="23"/>
                  </a:lnTo>
                  <a:lnTo>
                    <a:pt x="81" y="9"/>
                  </a:lnTo>
                  <a:lnTo>
                    <a:pt x="2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19" name="Freeform 61">
              <a:extLst>
                <a:ext uri="{FF2B5EF4-FFF2-40B4-BE49-F238E27FC236}">
                  <a16:creationId xmlns:a16="http://schemas.microsoft.com/office/drawing/2014/main" id="{11EDC8E9-C136-8C48-BC75-A1F8531766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7688" y="609600"/>
              <a:ext cx="142875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0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2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0" h="51">
                  <a:moveTo>
                    <a:pt x="25" y="0"/>
                  </a:moveTo>
                  <a:cubicBezTo>
                    <a:pt x="39" y="0"/>
                    <a:pt x="50" y="12"/>
                    <a:pt x="50" y="26"/>
                  </a:cubicBezTo>
                  <a:cubicBezTo>
                    <a:pt x="50" y="39"/>
                    <a:pt x="39" y="51"/>
                    <a:pt x="25" y="51"/>
                  </a:cubicBezTo>
                  <a:cubicBezTo>
                    <a:pt x="11" y="51"/>
                    <a:pt x="0" y="39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lose/>
                  <a:moveTo>
                    <a:pt x="25" y="3"/>
                  </a:moveTo>
                  <a:cubicBezTo>
                    <a:pt x="12" y="3"/>
                    <a:pt x="2" y="13"/>
                    <a:pt x="2" y="26"/>
                  </a:cubicBezTo>
                  <a:cubicBezTo>
                    <a:pt x="2" y="38"/>
                    <a:pt x="12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20" name="Freeform 62">
              <a:extLst>
                <a:ext uri="{FF2B5EF4-FFF2-40B4-BE49-F238E27FC236}">
                  <a16:creationId xmlns:a16="http://schemas.microsoft.com/office/drawing/2014/main" id="{09A09BB0-CD15-B348-873E-BD5A1B52D1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4038" y="617538"/>
              <a:ext cx="131763" cy="128588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46" y="23"/>
                </a:cxn>
                <a:cxn ang="0">
                  <a:pos x="23" y="45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23" y="4"/>
                </a:cxn>
                <a:cxn ang="0">
                  <a:pos x="5" y="23"/>
                </a:cxn>
                <a:cxn ang="0">
                  <a:pos x="23" y="41"/>
                </a:cxn>
                <a:cxn ang="0">
                  <a:pos x="41" y="23"/>
                </a:cxn>
                <a:cxn ang="0">
                  <a:pos x="23" y="4"/>
                </a:cxn>
              </a:cxnLst>
              <a:rect l="0" t="0" r="r" b="b"/>
              <a:pathLst>
                <a:path w="46" h="45">
                  <a:moveTo>
                    <a:pt x="23" y="0"/>
                  </a:moveTo>
                  <a:cubicBezTo>
                    <a:pt x="36" y="0"/>
                    <a:pt x="46" y="10"/>
                    <a:pt x="46" y="23"/>
                  </a:cubicBezTo>
                  <a:cubicBezTo>
                    <a:pt x="46" y="35"/>
                    <a:pt x="36" y="45"/>
                    <a:pt x="23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lose/>
                  <a:moveTo>
                    <a:pt x="23" y="4"/>
                  </a:moveTo>
                  <a:cubicBezTo>
                    <a:pt x="13" y="4"/>
                    <a:pt x="5" y="12"/>
                    <a:pt x="5" y="23"/>
                  </a:cubicBezTo>
                  <a:cubicBezTo>
                    <a:pt x="5" y="33"/>
                    <a:pt x="13" y="41"/>
                    <a:pt x="23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3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21" name="Freeform 63">
              <a:extLst>
                <a:ext uri="{FF2B5EF4-FFF2-40B4-BE49-F238E27FC236}">
                  <a16:creationId xmlns:a16="http://schemas.microsoft.com/office/drawing/2014/main" id="{8189AB10-230A-5848-9B99-0FBB5092DB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48325" y="628650"/>
              <a:ext cx="103188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6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3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6" h="37">
                  <a:moveTo>
                    <a:pt x="18" y="0"/>
                  </a:moveTo>
                  <a:cubicBezTo>
                    <a:pt x="28" y="0"/>
                    <a:pt x="36" y="8"/>
                    <a:pt x="36" y="19"/>
                  </a:cubicBez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3" y="21"/>
                    <a:pt x="15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22" name="Freeform 64">
              <a:extLst>
                <a:ext uri="{FF2B5EF4-FFF2-40B4-BE49-F238E27FC236}">
                  <a16:creationId xmlns:a16="http://schemas.microsoft.com/office/drawing/2014/main" id="{45F5B780-E9E4-E340-A95F-E5F01FBA57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9163" y="609600"/>
              <a:ext cx="144463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1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3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1" h="51">
                  <a:moveTo>
                    <a:pt x="25" y="0"/>
                  </a:moveTo>
                  <a:cubicBezTo>
                    <a:pt x="39" y="0"/>
                    <a:pt x="51" y="12"/>
                    <a:pt x="51" y="26"/>
                  </a:cubicBezTo>
                  <a:cubicBezTo>
                    <a:pt x="51" y="39"/>
                    <a:pt x="39" y="51"/>
                    <a:pt x="25" y="51"/>
                  </a:cubicBezTo>
                  <a:cubicBezTo>
                    <a:pt x="12" y="51"/>
                    <a:pt x="0" y="39"/>
                    <a:pt x="0" y="26"/>
                  </a:cubicBezTo>
                  <a:cubicBezTo>
                    <a:pt x="0" y="12"/>
                    <a:pt x="12" y="0"/>
                    <a:pt x="25" y="0"/>
                  </a:cubicBezTo>
                  <a:close/>
                  <a:moveTo>
                    <a:pt x="25" y="3"/>
                  </a:moveTo>
                  <a:cubicBezTo>
                    <a:pt x="13" y="3"/>
                    <a:pt x="3" y="13"/>
                    <a:pt x="3" y="26"/>
                  </a:cubicBezTo>
                  <a:cubicBezTo>
                    <a:pt x="3" y="38"/>
                    <a:pt x="13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23" name="Freeform 65">
              <a:extLst>
                <a:ext uri="{FF2B5EF4-FFF2-40B4-BE49-F238E27FC236}">
                  <a16:creationId xmlns:a16="http://schemas.microsoft.com/office/drawing/2014/main" id="{6915BE8B-58F8-CB4C-890D-432B7A8AF5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7100" y="617538"/>
              <a:ext cx="128588" cy="12858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5" y="23"/>
                </a:cxn>
                <a:cxn ang="0">
                  <a:pos x="22" y="45"/>
                </a:cxn>
                <a:cxn ang="0">
                  <a:pos x="0" y="23"/>
                </a:cxn>
                <a:cxn ang="0">
                  <a:pos x="22" y="0"/>
                </a:cxn>
                <a:cxn ang="0">
                  <a:pos x="22" y="4"/>
                </a:cxn>
                <a:cxn ang="0">
                  <a:pos x="4" y="23"/>
                </a:cxn>
                <a:cxn ang="0">
                  <a:pos x="22" y="41"/>
                </a:cxn>
                <a:cxn ang="0">
                  <a:pos x="41" y="23"/>
                </a:cxn>
                <a:cxn ang="0">
                  <a:pos x="22" y="4"/>
                </a:cxn>
              </a:cxnLst>
              <a:rect l="0" t="0" r="r" b="b"/>
              <a:pathLst>
                <a:path w="45" h="45">
                  <a:moveTo>
                    <a:pt x="22" y="0"/>
                  </a:moveTo>
                  <a:cubicBezTo>
                    <a:pt x="35" y="0"/>
                    <a:pt x="45" y="10"/>
                    <a:pt x="45" y="23"/>
                  </a:cubicBezTo>
                  <a:cubicBezTo>
                    <a:pt x="45" y="35"/>
                    <a:pt x="35" y="45"/>
                    <a:pt x="22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lose/>
                  <a:moveTo>
                    <a:pt x="22" y="4"/>
                  </a:moveTo>
                  <a:cubicBezTo>
                    <a:pt x="12" y="4"/>
                    <a:pt x="4" y="12"/>
                    <a:pt x="4" y="23"/>
                  </a:cubicBezTo>
                  <a:cubicBezTo>
                    <a:pt x="4" y="33"/>
                    <a:pt x="12" y="41"/>
                    <a:pt x="22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2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24" name="Freeform 66">
              <a:extLst>
                <a:ext uri="{FF2B5EF4-FFF2-40B4-BE49-F238E27FC236}">
                  <a16:creationId xmlns:a16="http://schemas.microsoft.com/office/drawing/2014/main" id="{A87E5C13-0F8C-D740-ABC2-317424E650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8213" y="628650"/>
              <a:ext cx="106363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7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4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29" y="0"/>
                    <a:pt x="37" y="8"/>
                    <a:pt x="37" y="19"/>
                  </a:cubicBez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6" y="14"/>
                    <a:pt x="14" y="16"/>
                    <a:pt x="14" y="19"/>
                  </a:cubicBezTo>
                  <a:cubicBezTo>
                    <a:pt x="14" y="21"/>
                    <a:pt x="16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25" name="Freeform 67">
              <a:extLst>
                <a:ext uri="{FF2B5EF4-FFF2-40B4-BE49-F238E27FC236}">
                  <a16:creationId xmlns:a16="http://schemas.microsoft.com/office/drawing/2014/main" id="{61D7A1B8-4F05-4040-BB73-5BCDA679F9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5650" y="660400"/>
              <a:ext cx="95250" cy="349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6" y="0"/>
                </a:cxn>
                <a:cxn ang="0">
                  <a:pos x="60" y="0"/>
                </a:cxn>
                <a:cxn ang="0">
                  <a:pos x="60" y="4"/>
                </a:cxn>
                <a:cxn ang="0">
                  <a:pos x="60" y="18"/>
                </a:cxn>
                <a:cxn ang="0">
                  <a:pos x="60" y="22"/>
                </a:cxn>
                <a:cxn ang="0">
                  <a:pos x="56" y="22"/>
                </a:cxn>
                <a:cxn ang="0">
                  <a:pos x="4" y="22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4" y="7"/>
                </a:cxn>
                <a:cxn ang="0">
                  <a:pos x="8" y="7"/>
                </a:cxn>
                <a:cxn ang="0">
                  <a:pos x="8" y="15"/>
                </a:cxn>
                <a:cxn ang="0">
                  <a:pos x="54" y="15"/>
                </a:cxn>
                <a:cxn ang="0">
                  <a:pos x="54" y="7"/>
                </a:cxn>
              </a:cxnLst>
              <a:rect l="0" t="0" r="r" b="b"/>
              <a:pathLst>
                <a:path w="60" h="22">
                  <a:moveTo>
                    <a:pt x="4" y="0"/>
                  </a:moveTo>
                  <a:lnTo>
                    <a:pt x="56" y="0"/>
                  </a:lnTo>
                  <a:lnTo>
                    <a:pt x="60" y="0"/>
                  </a:lnTo>
                  <a:lnTo>
                    <a:pt x="60" y="4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  <a:moveTo>
                    <a:pt x="54" y="7"/>
                  </a:moveTo>
                  <a:lnTo>
                    <a:pt x="8" y="7"/>
                  </a:lnTo>
                  <a:lnTo>
                    <a:pt x="8" y="15"/>
                  </a:lnTo>
                  <a:lnTo>
                    <a:pt x="54" y="15"/>
                  </a:lnTo>
                  <a:lnTo>
                    <a:pt x="54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26" name="Freeform 68">
              <a:extLst>
                <a:ext uri="{FF2B5EF4-FFF2-40B4-BE49-F238E27FC236}">
                  <a16:creationId xmlns:a16="http://schemas.microsoft.com/office/drawing/2014/main" id="{851EAB03-F7AE-FD43-A704-0D8D21DA1E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1675" y="592138"/>
              <a:ext cx="206375" cy="14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9" y="9"/>
                </a:cxn>
                <a:cxn ang="0">
                  <a:pos x="0" y="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30" y="0"/>
                </a:cxn>
                <a:cxn ang="0">
                  <a:pos x="122" y="0"/>
                </a:cxn>
                <a:cxn ang="0">
                  <a:pos x="122" y="9"/>
                </a:cxn>
                <a:cxn ang="0">
                  <a:pos x="130" y="9"/>
                </a:cxn>
                <a:cxn ang="0">
                  <a:pos x="130" y="0"/>
                </a:cxn>
                <a:cxn ang="0">
                  <a:pos x="130" y="0"/>
                </a:cxn>
                <a:cxn ang="0">
                  <a:pos x="113" y="0"/>
                </a:cxn>
                <a:cxn ang="0">
                  <a:pos x="113" y="9"/>
                </a:cxn>
                <a:cxn ang="0">
                  <a:pos x="104" y="9"/>
                </a:cxn>
                <a:cxn ang="0">
                  <a:pos x="104" y="0"/>
                </a:cxn>
                <a:cxn ang="0">
                  <a:pos x="113" y="0"/>
                </a:cxn>
                <a:cxn ang="0">
                  <a:pos x="113" y="0"/>
                </a:cxn>
                <a:cxn ang="0">
                  <a:pos x="95" y="0"/>
                </a:cxn>
                <a:cxn ang="0">
                  <a:pos x="95" y="9"/>
                </a:cxn>
                <a:cxn ang="0">
                  <a:pos x="86" y="9"/>
                </a:cxn>
                <a:cxn ang="0">
                  <a:pos x="86" y="0"/>
                </a:cxn>
                <a:cxn ang="0">
                  <a:pos x="95" y="0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9"/>
                </a:cxn>
                <a:cxn ang="0">
                  <a:pos x="70" y="9"/>
                </a:cxn>
                <a:cxn ang="0">
                  <a:pos x="70" y="0"/>
                </a:cxn>
                <a:cxn ang="0">
                  <a:pos x="77" y="0"/>
                </a:cxn>
                <a:cxn ang="0">
                  <a:pos x="77" y="0"/>
                </a:cxn>
                <a:cxn ang="0">
                  <a:pos x="61" y="0"/>
                </a:cxn>
                <a:cxn ang="0">
                  <a:pos x="61" y="9"/>
                </a:cxn>
                <a:cxn ang="0">
                  <a:pos x="52" y="9"/>
                </a:cxn>
                <a:cxn ang="0">
                  <a:pos x="52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43" y="0"/>
                </a:cxn>
                <a:cxn ang="0">
                  <a:pos x="43" y="9"/>
                </a:cxn>
                <a:cxn ang="0">
                  <a:pos x="34" y="9"/>
                </a:cxn>
                <a:cxn ang="0">
                  <a:pos x="34" y="0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25" y="0"/>
                </a:cxn>
                <a:cxn ang="0">
                  <a:pos x="25" y="9"/>
                </a:cxn>
                <a:cxn ang="0">
                  <a:pos x="16" y="9"/>
                </a:cxn>
                <a:cxn ang="0">
                  <a:pos x="16" y="0"/>
                </a:cxn>
                <a:cxn ang="0">
                  <a:pos x="25" y="0"/>
                </a:cxn>
              </a:cxnLst>
              <a:rect l="0" t="0" r="r" b="b"/>
              <a:pathLst>
                <a:path w="130" h="9">
                  <a:moveTo>
                    <a:pt x="9" y="0"/>
                  </a:moveTo>
                  <a:lnTo>
                    <a:pt x="9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close/>
                  <a:moveTo>
                    <a:pt x="130" y="0"/>
                  </a:moveTo>
                  <a:lnTo>
                    <a:pt x="122" y="0"/>
                  </a:lnTo>
                  <a:lnTo>
                    <a:pt x="122" y="9"/>
                  </a:lnTo>
                  <a:lnTo>
                    <a:pt x="130" y="9"/>
                  </a:lnTo>
                  <a:lnTo>
                    <a:pt x="130" y="0"/>
                  </a:lnTo>
                  <a:lnTo>
                    <a:pt x="130" y="0"/>
                  </a:lnTo>
                  <a:close/>
                  <a:moveTo>
                    <a:pt x="113" y="0"/>
                  </a:moveTo>
                  <a:lnTo>
                    <a:pt x="113" y="9"/>
                  </a:lnTo>
                  <a:lnTo>
                    <a:pt x="104" y="9"/>
                  </a:lnTo>
                  <a:lnTo>
                    <a:pt x="104" y="0"/>
                  </a:lnTo>
                  <a:lnTo>
                    <a:pt x="113" y="0"/>
                  </a:lnTo>
                  <a:lnTo>
                    <a:pt x="113" y="0"/>
                  </a:lnTo>
                  <a:close/>
                  <a:moveTo>
                    <a:pt x="95" y="0"/>
                  </a:moveTo>
                  <a:lnTo>
                    <a:pt x="95" y="9"/>
                  </a:lnTo>
                  <a:lnTo>
                    <a:pt x="86" y="9"/>
                  </a:lnTo>
                  <a:lnTo>
                    <a:pt x="86" y="0"/>
                  </a:lnTo>
                  <a:lnTo>
                    <a:pt x="95" y="0"/>
                  </a:lnTo>
                  <a:lnTo>
                    <a:pt x="95" y="0"/>
                  </a:lnTo>
                  <a:close/>
                  <a:moveTo>
                    <a:pt x="77" y="0"/>
                  </a:moveTo>
                  <a:lnTo>
                    <a:pt x="77" y="9"/>
                  </a:lnTo>
                  <a:lnTo>
                    <a:pt x="70" y="9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close/>
                  <a:moveTo>
                    <a:pt x="61" y="0"/>
                  </a:moveTo>
                  <a:lnTo>
                    <a:pt x="61" y="9"/>
                  </a:lnTo>
                  <a:lnTo>
                    <a:pt x="52" y="9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61" y="0"/>
                  </a:lnTo>
                  <a:close/>
                  <a:moveTo>
                    <a:pt x="43" y="0"/>
                  </a:moveTo>
                  <a:lnTo>
                    <a:pt x="43" y="9"/>
                  </a:lnTo>
                  <a:lnTo>
                    <a:pt x="34" y="9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43" y="0"/>
                  </a:lnTo>
                  <a:close/>
                  <a:moveTo>
                    <a:pt x="25" y="0"/>
                  </a:moveTo>
                  <a:lnTo>
                    <a:pt x="25" y="9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6450" name="Freeform 69">
            <a:extLst>
              <a:ext uri="{FF2B5EF4-FFF2-40B4-BE49-F238E27FC236}">
                <a16:creationId xmlns:a16="http://schemas.microsoft.com/office/drawing/2014/main" id="{F3D64457-5787-B249-8F07-A0901C1C08B4}"/>
              </a:ext>
            </a:extLst>
          </p:cNvPr>
          <p:cNvSpPr>
            <a:spLocks noEditPoints="1"/>
          </p:cNvSpPr>
          <p:nvPr/>
        </p:nvSpPr>
        <p:spPr bwMode="auto">
          <a:xfrm>
            <a:off x="3835400" y="3313113"/>
            <a:ext cx="641350" cy="417512"/>
          </a:xfrm>
          <a:custGeom>
            <a:avLst/>
            <a:gdLst>
              <a:gd name="T0" fmla="*/ 63 w 225"/>
              <a:gd name="T1" fmla="*/ 7 h 146"/>
              <a:gd name="T2" fmla="*/ 146 w 225"/>
              <a:gd name="T3" fmla="*/ 7 h 146"/>
              <a:gd name="T4" fmla="*/ 148 w 225"/>
              <a:gd name="T5" fmla="*/ 0 h 146"/>
              <a:gd name="T6" fmla="*/ 163 w 225"/>
              <a:gd name="T7" fmla="*/ 52 h 146"/>
              <a:gd name="T8" fmla="*/ 143 w 225"/>
              <a:gd name="T9" fmla="*/ 132 h 146"/>
              <a:gd name="T10" fmla="*/ 113 w 225"/>
              <a:gd name="T11" fmla="*/ 113 h 146"/>
              <a:gd name="T12" fmla="*/ 97 w 225"/>
              <a:gd name="T13" fmla="*/ 124 h 146"/>
              <a:gd name="T14" fmla="*/ 14 w 225"/>
              <a:gd name="T15" fmla="*/ 132 h 146"/>
              <a:gd name="T16" fmla="*/ 97 w 225"/>
              <a:gd name="T17" fmla="*/ 97 h 146"/>
              <a:gd name="T18" fmla="*/ 107 w 225"/>
              <a:gd name="T19" fmla="*/ 96 h 146"/>
              <a:gd name="T20" fmla="*/ 103 w 225"/>
              <a:gd name="T21" fmla="*/ 109 h 146"/>
              <a:gd name="T22" fmla="*/ 100 w 225"/>
              <a:gd name="T23" fmla="*/ 106 h 146"/>
              <a:gd name="T24" fmla="*/ 97 w 225"/>
              <a:gd name="T25" fmla="*/ 107 h 146"/>
              <a:gd name="T26" fmla="*/ 88 w 225"/>
              <a:gd name="T27" fmla="*/ 107 h 146"/>
              <a:gd name="T28" fmla="*/ 71 w 225"/>
              <a:gd name="T29" fmla="*/ 55 h 146"/>
              <a:gd name="T30" fmla="*/ 66 w 225"/>
              <a:gd name="T31" fmla="*/ 60 h 146"/>
              <a:gd name="T32" fmla="*/ 217 w 225"/>
              <a:gd name="T33" fmla="*/ 88 h 146"/>
              <a:gd name="T34" fmla="*/ 184 w 225"/>
              <a:gd name="T35" fmla="*/ 103 h 146"/>
              <a:gd name="T36" fmla="*/ 180 w 225"/>
              <a:gd name="T37" fmla="*/ 106 h 146"/>
              <a:gd name="T38" fmla="*/ 157 w 225"/>
              <a:gd name="T39" fmla="*/ 134 h 146"/>
              <a:gd name="T40" fmla="*/ 155 w 225"/>
              <a:gd name="T41" fmla="*/ 133 h 146"/>
              <a:gd name="T42" fmla="*/ 168 w 225"/>
              <a:gd name="T43" fmla="*/ 99 h 146"/>
              <a:gd name="T44" fmla="*/ 169 w 225"/>
              <a:gd name="T45" fmla="*/ 94 h 146"/>
              <a:gd name="T46" fmla="*/ 165 w 225"/>
              <a:gd name="T47" fmla="*/ 58 h 146"/>
              <a:gd name="T48" fmla="*/ 176 w 225"/>
              <a:gd name="T49" fmla="*/ 56 h 146"/>
              <a:gd name="T50" fmla="*/ 198 w 225"/>
              <a:gd name="T51" fmla="*/ 63 h 146"/>
              <a:gd name="T52" fmla="*/ 213 w 225"/>
              <a:gd name="T53" fmla="*/ 78 h 146"/>
              <a:gd name="T54" fmla="*/ 166 w 225"/>
              <a:gd name="T55" fmla="*/ 76 h 146"/>
              <a:gd name="T56" fmla="*/ 184 w 225"/>
              <a:gd name="T57" fmla="*/ 92 h 146"/>
              <a:gd name="T58" fmla="*/ 218 w 225"/>
              <a:gd name="T59" fmla="*/ 99 h 146"/>
              <a:gd name="T60" fmla="*/ 176 w 225"/>
              <a:gd name="T61" fmla="*/ 106 h 146"/>
              <a:gd name="T62" fmla="*/ 147 w 225"/>
              <a:gd name="T63" fmla="*/ 126 h 146"/>
              <a:gd name="T64" fmla="*/ 171 w 225"/>
              <a:gd name="T65" fmla="*/ 90 h 146"/>
              <a:gd name="T66" fmla="*/ 178 w 225"/>
              <a:gd name="T67" fmla="*/ 56 h 146"/>
              <a:gd name="T68" fmla="*/ 56 w 225"/>
              <a:gd name="T69" fmla="*/ 101 h 146"/>
              <a:gd name="T70" fmla="*/ 78 w 225"/>
              <a:gd name="T71" fmla="*/ 126 h 146"/>
              <a:gd name="T72" fmla="*/ 58 w 225"/>
              <a:gd name="T73" fmla="*/ 138 h 146"/>
              <a:gd name="T74" fmla="*/ 37 w 225"/>
              <a:gd name="T75" fmla="*/ 137 h 146"/>
              <a:gd name="T76" fmla="*/ 39 w 225"/>
              <a:gd name="T77" fmla="*/ 102 h 146"/>
              <a:gd name="T78" fmla="*/ 7 w 225"/>
              <a:gd name="T79" fmla="*/ 99 h 146"/>
              <a:gd name="T80" fmla="*/ 13 w 225"/>
              <a:gd name="T81" fmla="*/ 77 h 146"/>
              <a:gd name="T82" fmla="*/ 29 w 225"/>
              <a:gd name="T83" fmla="*/ 61 h 146"/>
              <a:gd name="T84" fmla="*/ 70 w 225"/>
              <a:gd name="T85" fmla="*/ 63 h 146"/>
              <a:gd name="T86" fmla="*/ 85 w 225"/>
              <a:gd name="T87" fmla="*/ 78 h 146"/>
              <a:gd name="T88" fmla="*/ 77 w 225"/>
              <a:gd name="T89" fmla="*/ 127 h 146"/>
              <a:gd name="T90" fmla="*/ 39 w 225"/>
              <a:gd name="T91" fmla="*/ 138 h 146"/>
              <a:gd name="T92" fmla="*/ 7 w 225"/>
              <a:gd name="T93" fmla="*/ 96 h 146"/>
              <a:gd name="T94" fmla="*/ 27 w 225"/>
              <a:gd name="T95" fmla="*/ 63 h 146"/>
              <a:gd name="T96" fmla="*/ 156 w 225"/>
              <a:gd name="T97" fmla="*/ 44 h 146"/>
              <a:gd name="T98" fmla="*/ 156 w 225"/>
              <a:gd name="T99" fmla="*/ 44 h 146"/>
              <a:gd name="T100" fmla="*/ 102 w 225"/>
              <a:gd name="T101" fmla="*/ 89 h 146"/>
              <a:gd name="T102" fmla="*/ 96 w 225"/>
              <a:gd name="T103" fmla="*/ 109 h 146"/>
              <a:gd name="T104" fmla="*/ 109 w 225"/>
              <a:gd name="T105" fmla="*/ 109 h 146"/>
              <a:gd name="T106" fmla="*/ 113 w 225"/>
              <a:gd name="T107" fmla="*/ 96 h 14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25" h="146">
                <a:moveTo>
                  <a:pt x="48" y="49"/>
                </a:moveTo>
                <a:cubicBezTo>
                  <a:pt x="56" y="49"/>
                  <a:pt x="63" y="51"/>
                  <a:pt x="69" y="54"/>
                </a:cubicBezTo>
                <a:cubicBezTo>
                  <a:pt x="79" y="36"/>
                  <a:pt x="79" y="36"/>
                  <a:pt x="79" y="36"/>
                </a:cubicBezTo>
                <a:cubicBezTo>
                  <a:pt x="74" y="17"/>
                  <a:pt x="74" y="17"/>
                  <a:pt x="74" y="17"/>
                </a:cubicBezTo>
                <a:cubicBezTo>
                  <a:pt x="69" y="18"/>
                  <a:pt x="63" y="18"/>
                  <a:pt x="60" y="16"/>
                </a:cubicBezTo>
                <a:cubicBezTo>
                  <a:pt x="56" y="13"/>
                  <a:pt x="57" y="6"/>
                  <a:pt x="63" y="7"/>
                </a:cubicBezTo>
                <a:cubicBezTo>
                  <a:pt x="77" y="6"/>
                  <a:pt x="93" y="8"/>
                  <a:pt x="93" y="8"/>
                </a:cubicBezTo>
                <a:cubicBezTo>
                  <a:pt x="93" y="8"/>
                  <a:pt x="87" y="14"/>
                  <a:pt x="81" y="15"/>
                </a:cubicBezTo>
                <a:cubicBezTo>
                  <a:pt x="81" y="16"/>
                  <a:pt x="79" y="16"/>
                  <a:pt x="78" y="16"/>
                </a:cubicBezTo>
                <a:cubicBezTo>
                  <a:pt x="83" y="33"/>
                  <a:pt x="83" y="33"/>
                  <a:pt x="83" y="33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0" y="22"/>
                  <a:pt x="148" y="14"/>
                  <a:pt x="146" y="7"/>
                </a:cubicBezTo>
                <a:cubicBezTo>
                  <a:pt x="143" y="7"/>
                  <a:pt x="141" y="7"/>
                  <a:pt x="138" y="8"/>
                </a:cubicBezTo>
                <a:cubicBezTo>
                  <a:pt x="135" y="8"/>
                  <a:pt x="132" y="9"/>
                  <a:pt x="129" y="11"/>
                </a:cubicBezTo>
                <a:cubicBezTo>
                  <a:pt x="127" y="12"/>
                  <a:pt x="125" y="11"/>
                  <a:pt x="125" y="9"/>
                </a:cubicBezTo>
                <a:cubicBezTo>
                  <a:pt x="124" y="7"/>
                  <a:pt x="124" y="5"/>
                  <a:pt x="126" y="4"/>
                </a:cubicBezTo>
                <a:cubicBezTo>
                  <a:pt x="129" y="3"/>
                  <a:pt x="133" y="1"/>
                  <a:pt x="137" y="1"/>
                </a:cubicBezTo>
                <a:cubicBezTo>
                  <a:pt x="140" y="0"/>
                  <a:pt x="144" y="0"/>
                  <a:pt x="148" y="0"/>
                </a:cubicBezTo>
                <a:cubicBezTo>
                  <a:pt x="150" y="1"/>
                  <a:pt x="151" y="2"/>
                  <a:pt x="151" y="4"/>
                </a:cubicBezTo>
                <a:cubicBezTo>
                  <a:pt x="151" y="5"/>
                  <a:pt x="151" y="5"/>
                  <a:pt x="151" y="6"/>
                </a:cubicBezTo>
                <a:cubicBezTo>
                  <a:pt x="153" y="16"/>
                  <a:pt x="157" y="32"/>
                  <a:pt x="161" y="45"/>
                </a:cubicBezTo>
                <a:cubicBezTo>
                  <a:pt x="161" y="45"/>
                  <a:pt x="161" y="45"/>
                  <a:pt x="161" y="45"/>
                </a:cubicBezTo>
                <a:cubicBezTo>
                  <a:pt x="161" y="46"/>
                  <a:pt x="161" y="46"/>
                  <a:pt x="161" y="46"/>
                </a:cubicBezTo>
                <a:cubicBezTo>
                  <a:pt x="162" y="48"/>
                  <a:pt x="162" y="50"/>
                  <a:pt x="163" y="52"/>
                </a:cubicBezTo>
                <a:cubicBezTo>
                  <a:pt x="167" y="50"/>
                  <a:pt x="172" y="49"/>
                  <a:pt x="177" y="49"/>
                </a:cubicBezTo>
                <a:cubicBezTo>
                  <a:pt x="190" y="49"/>
                  <a:pt x="202" y="55"/>
                  <a:pt x="211" y="64"/>
                </a:cubicBezTo>
                <a:cubicBezTo>
                  <a:pt x="220" y="72"/>
                  <a:pt x="225" y="84"/>
                  <a:pt x="225" y="98"/>
                </a:cubicBezTo>
                <a:cubicBezTo>
                  <a:pt x="225" y="111"/>
                  <a:pt x="220" y="123"/>
                  <a:pt x="211" y="132"/>
                </a:cubicBezTo>
                <a:cubicBezTo>
                  <a:pt x="202" y="140"/>
                  <a:pt x="190" y="146"/>
                  <a:pt x="177" y="146"/>
                </a:cubicBezTo>
                <a:cubicBezTo>
                  <a:pt x="164" y="146"/>
                  <a:pt x="152" y="140"/>
                  <a:pt x="143" y="132"/>
                </a:cubicBezTo>
                <a:cubicBezTo>
                  <a:pt x="134" y="123"/>
                  <a:pt x="129" y="111"/>
                  <a:pt x="129" y="98"/>
                </a:cubicBezTo>
                <a:cubicBezTo>
                  <a:pt x="129" y="88"/>
                  <a:pt x="132" y="79"/>
                  <a:pt x="136" y="71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7" y="96"/>
                  <a:pt x="118" y="99"/>
                  <a:pt x="118" y="102"/>
                </a:cubicBezTo>
                <a:cubicBezTo>
                  <a:pt x="118" y="106"/>
                  <a:pt x="116" y="110"/>
                  <a:pt x="113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1" y="115"/>
                  <a:pt x="107" y="117"/>
                  <a:pt x="103" y="117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17"/>
                  <a:pt x="101" y="117"/>
                  <a:pt x="101" y="117"/>
                </a:cubicBezTo>
                <a:cubicBezTo>
                  <a:pt x="98" y="117"/>
                  <a:pt x="96" y="116"/>
                  <a:pt x="94" y="114"/>
                </a:cubicBezTo>
                <a:cubicBezTo>
                  <a:pt x="91" y="121"/>
                  <a:pt x="87" y="127"/>
                  <a:pt x="82" y="132"/>
                </a:cubicBezTo>
                <a:cubicBezTo>
                  <a:pt x="74" y="140"/>
                  <a:pt x="62" y="146"/>
                  <a:pt x="48" y="146"/>
                </a:cubicBezTo>
                <a:cubicBezTo>
                  <a:pt x="35" y="146"/>
                  <a:pt x="23" y="140"/>
                  <a:pt x="14" y="132"/>
                </a:cubicBezTo>
                <a:cubicBezTo>
                  <a:pt x="6" y="123"/>
                  <a:pt x="0" y="111"/>
                  <a:pt x="0" y="98"/>
                </a:cubicBezTo>
                <a:cubicBezTo>
                  <a:pt x="0" y="84"/>
                  <a:pt x="6" y="72"/>
                  <a:pt x="14" y="64"/>
                </a:cubicBezTo>
                <a:cubicBezTo>
                  <a:pt x="23" y="55"/>
                  <a:pt x="35" y="49"/>
                  <a:pt x="48" y="49"/>
                </a:cubicBezTo>
                <a:close/>
                <a:moveTo>
                  <a:pt x="96" y="99"/>
                </a:moveTo>
                <a:cubicBezTo>
                  <a:pt x="98" y="100"/>
                  <a:pt x="98" y="100"/>
                  <a:pt x="98" y="100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7"/>
                  <a:pt x="97" y="98"/>
                  <a:pt x="96" y="98"/>
                </a:cubicBezTo>
                <a:cubicBezTo>
                  <a:pt x="96" y="99"/>
                  <a:pt x="96" y="99"/>
                  <a:pt x="96" y="99"/>
                </a:cubicBezTo>
                <a:close/>
                <a:moveTo>
                  <a:pt x="102" y="97"/>
                </a:moveTo>
                <a:cubicBezTo>
                  <a:pt x="102" y="97"/>
                  <a:pt x="102" y="97"/>
                  <a:pt x="102" y="97"/>
                </a:cubicBezTo>
                <a:cubicBezTo>
                  <a:pt x="103" y="97"/>
                  <a:pt x="104" y="98"/>
                  <a:pt x="105" y="98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05" y="95"/>
                  <a:pt x="104" y="95"/>
                  <a:pt x="102" y="95"/>
                </a:cubicBezTo>
                <a:cubicBezTo>
                  <a:pt x="102" y="95"/>
                  <a:pt x="102" y="95"/>
                  <a:pt x="101" y="95"/>
                </a:cubicBezTo>
                <a:cubicBezTo>
                  <a:pt x="102" y="97"/>
                  <a:pt x="102" y="97"/>
                  <a:pt x="102" y="97"/>
                </a:cubicBezTo>
                <a:close/>
                <a:moveTo>
                  <a:pt x="107" y="102"/>
                </a:moveTo>
                <a:cubicBezTo>
                  <a:pt x="107" y="105"/>
                  <a:pt x="105" y="106"/>
                  <a:pt x="103" y="107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5" y="109"/>
                  <a:pt x="106" y="108"/>
                  <a:pt x="108" y="107"/>
                </a:cubicBezTo>
                <a:cubicBezTo>
                  <a:pt x="109" y="106"/>
                  <a:pt x="110" y="104"/>
                  <a:pt x="110" y="102"/>
                </a:cubicBezTo>
                <a:cubicBezTo>
                  <a:pt x="110" y="101"/>
                  <a:pt x="110" y="101"/>
                  <a:pt x="109" y="100"/>
                </a:cubicBezTo>
                <a:cubicBezTo>
                  <a:pt x="107" y="102"/>
                  <a:pt x="107" y="102"/>
                  <a:pt x="107" y="102"/>
                </a:cubicBezTo>
                <a:close/>
                <a:moveTo>
                  <a:pt x="101" y="106"/>
                </a:move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99" y="105"/>
                  <a:pt x="99" y="105"/>
                  <a:pt x="98" y="104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4"/>
                  <a:pt x="96" y="105"/>
                  <a:pt x="96" y="105"/>
                </a:cubicBezTo>
                <a:cubicBezTo>
                  <a:pt x="96" y="106"/>
                  <a:pt x="97" y="107"/>
                  <a:pt x="97" y="107"/>
                </a:cubicBezTo>
                <a:cubicBezTo>
                  <a:pt x="98" y="108"/>
                  <a:pt x="99" y="109"/>
                  <a:pt x="101" y="109"/>
                </a:cubicBezTo>
                <a:cubicBezTo>
                  <a:pt x="101" y="106"/>
                  <a:pt x="101" y="106"/>
                  <a:pt x="101" y="106"/>
                </a:cubicBezTo>
                <a:close/>
                <a:moveTo>
                  <a:pt x="88" y="103"/>
                </a:moveTo>
                <a:cubicBezTo>
                  <a:pt x="66" y="102"/>
                  <a:pt x="66" y="102"/>
                  <a:pt x="66" y="102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6"/>
                  <a:pt x="88" y="105"/>
                  <a:pt x="88" y="103"/>
                </a:cubicBezTo>
                <a:close/>
                <a:moveTo>
                  <a:pt x="71" y="55"/>
                </a:moveTo>
                <a:cubicBezTo>
                  <a:pt x="75" y="57"/>
                  <a:pt x="79" y="60"/>
                  <a:pt x="82" y="64"/>
                </a:cubicBezTo>
                <a:cubicBezTo>
                  <a:pt x="86" y="67"/>
                  <a:pt x="88" y="70"/>
                  <a:pt x="91" y="74"/>
                </a:cubicBezTo>
                <a:cubicBezTo>
                  <a:pt x="80" y="39"/>
                  <a:pt x="80" y="39"/>
                  <a:pt x="80" y="39"/>
                </a:cubicBezTo>
                <a:cubicBezTo>
                  <a:pt x="71" y="55"/>
                  <a:pt x="71" y="55"/>
                  <a:pt x="71" y="55"/>
                </a:cubicBezTo>
                <a:close/>
                <a:moveTo>
                  <a:pt x="68" y="61"/>
                </a:moveTo>
                <a:cubicBezTo>
                  <a:pt x="61" y="73"/>
                  <a:pt x="61" y="73"/>
                  <a:pt x="61" y="73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61"/>
                  <a:pt x="68" y="61"/>
                  <a:pt x="68" y="61"/>
                </a:cubicBezTo>
                <a:close/>
                <a:moveTo>
                  <a:pt x="54" y="82"/>
                </a:moveTo>
                <a:cubicBezTo>
                  <a:pt x="66" y="60"/>
                  <a:pt x="66" y="60"/>
                  <a:pt x="66" y="60"/>
                </a:cubicBezTo>
                <a:cubicBezTo>
                  <a:pt x="64" y="59"/>
                  <a:pt x="62" y="59"/>
                  <a:pt x="60" y="58"/>
                </a:cubicBezTo>
                <a:cubicBezTo>
                  <a:pt x="54" y="82"/>
                  <a:pt x="54" y="82"/>
                  <a:pt x="54" y="82"/>
                </a:cubicBezTo>
                <a:close/>
                <a:moveTo>
                  <a:pt x="217" y="88"/>
                </a:moveTo>
                <a:cubicBezTo>
                  <a:pt x="186" y="96"/>
                  <a:pt x="186" y="96"/>
                  <a:pt x="186" y="96"/>
                </a:cubicBezTo>
                <a:cubicBezTo>
                  <a:pt x="218" y="96"/>
                  <a:pt x="218" y="96"/>
                  <a:pt x="218" y="96"/>
                </a:cubicBezTo>
                <a:cubicBezTo>
                  <a:pt x="218" y="94"/>
                  <a:pt x="218" y="91"/>
                  <a:pt x="217" y="88"/>
                </a:cubicBezTo>
                <a:close/>
                <a:moveTo>
                  <a:pt x="185" y="101"/>
                </a:moveTo>
                <a:cubicBezTo>
                  <a:pt x="213" y="117"/>
                  <a:pt x="213" y="117"/>
                  <a:pt x="213" y="117"/>
                </a:cubicBezTo>
                <a:cubicBezTo>
                  <a:pt x="214" y="115"/>
                  <a:pt x="215" y="112"/>
                  <a:pt x="216" y="109"/>
                </a:cubicBezTo>
                <a:cubicBezTo>
                  <a:pt x="185" y="101"/>
                  <a:pt x="185" y="101"/>
                  <a:pt x="185" y="101"/>
                </a:cubicBezTo>
                <a:close/>
                <a:moveTo>
                  <a:pt x="212" y="119"/>
                </a:moveTo>
                <a:cubicBezTo>
                  <a:pt x="184" y="103"/>
                  <a:pt x="184" y="103"/>
                  <a:pt x="184" y="103"/>
                </a:cubicBezTo>
                <a:cubicBezTo>
                  <a:pt x="207" y="126"/>
                  <a:pt x="207" y="126"/>
                  <a:pt x="207" y="126"/>
                </a:cubicBezTo>
                <a:cubicBezTo>
                  <a:pt x="209" y="124"/>
                  <a:pt x="210" y="122"/>
                  <a:pt x="212" y="119"/>
                </a:cubicBezTo>
                <a:close/>
                <a:moveTo>
                  <a:pt x="180" y="106"/>
                </a:moveTo>
                <a:cubicBezTo>
                  <a:pt x="189" y="137"/>
                  <a:pt x="189" y="137"/>
                  <a:pt x="189" y="137"/>
                </a:cubicBezTo>
                <a:cubicBezTo>
                  <a:pt x="191" y="136"/>
                  <a:pt x="194" y="135"/>
                  <a:pt x="196" y="134"/>
                </a:cubicBezTo>
                <a:cubicBezTo>
                  <a:pt x="180" y="106"/>
                  <a:pt x="180" y="106"/>
                  <a:pt x="180" y="106"/>
                </a:cubicBezTo>
                <a:close/>
                <a:moveTo>
                  <a:pt x="186" y="138"/>
                </a:moveTo>
                <a:cubicBezTo>
                  <a:pt x="178" y="106"/>
                  <a:pt x="178" y="106"/>
                  <a:pt x="178" y="106"/>
                </a:cubicBezTo>
                <a:cubicBezTo>
                  <a:pt x="178" y="139"/>
                  <a:pt x="178" y="139"/>
                  <a:pt x="178" y="139"/>
                </a:cubicBezTo>
                <a:cubicBezTo>
                  <a:pt x="181" y="139"/>
                  <a:pt x="184" y="138"/>
                  <a:pt x="186" y="138"/>
                </a:cubicBezTo>
                <a:close/>
                <a:moveTo>
                  <a:pt x="173" y="106"/>
                </a:moveTo>
                <a:cubicBezTo>
                  <a:pt x="157" y="134"/>
                  <a:pt x="157" y="134"/>
                  <a:pt x="157" y="134"/>
                </a:cubicBezTo>
                <a:cubicBezTo>
                  <a:pt x="160" y="135"/>
                  <a:pt x="162" y="136"/>
                  <a:pt x="165" y="137"/>
                </a:cubicBezTo>
                <a:cubicBezTo>
                  <a:pt x="173" y="106"/>
                  <a:pt x="173" y="106"/>
                  <a:pt x="173" y="106"/>
                </a:cubicBezTo>
                <a:close/>
                <a:moveTo>
                  <a:pt x="155" y="133"/>
                </a:moveTo>
                <a:cubicBezTo>
                  <a:pt x="171" y="105"/>
                  <a:pt x="171" y="105"/>
                  <a:pt x="171" y="105"/>
                </a:cubicBezTo>
                <a:cubicBezTo>
                  <a:pt x="149" y="127"/>
                  <a:pt x="149" y="127"/>
                  <a:pt x="149" y="127"/>
                </a:cubicBezTo>
                <a:cubicBezTo>
                  <a:pt x="151" y="129"/>
                  <a:pt x="153" y="131"/>
                  <a:pt x="155" y="133"/>
                </a:cubicBezTo>
                <a:close/>
                <a:moveTo>
                  <a:pt x="169" y="101"/>
                </a:moveTo>
                <a:cubicBezTo>
                  <a:pt x="137" y="109"/>
                  <a:pt x="137" y="109"/>
                  <a:pt x="137" y="109"/>
                </a:cubicBezTo>
                <a:cubicBezTo>
                  <a:pt x="138" y="112"/>
                  <a:pt x="139" y="115"/>
                  <a:pt x="141" y="117"/>
                </a:cubicBezTo>
                <a:cubicBezTo>
                  <a:pt x="169" y="101"/>
                  <a:pt x="169" y="101"/>
                  <a:pt x="169" y="101"/>
                </a:cubicBezTo>
                <a:close/>
                <a:moveTo>
                  <a:pt x="137" y="107"/>
                </a:moveTo>
                <a:cubicBezTo>
                  <a:pt x="168" y="99"/>
                  <a:pt x="168" y="99"/>
                  <a:pt x="168" y="99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36" y="102"/>
                  <a:pt x="136" y="104"/>
                  <a:pt x="137" y="107"/>
                </a:cubicBezTo>
                <a:close/>
                <a:moveTo>
                  <a:pt x="169" y="94"/>
                </a:moveTo>
                <a:cubicBezTo>
                  <a:pt x="141" y="78"/>
                  <a:pt x="141" y="78"/>
                  <a:pt x="141" y="78"/>
                </a:cubicBezTo>
                <a:cubicBezTo>
                  <a:pt x="139" y="80"/>
                  <a:pt x="138" y="83"/>
                  <a:pt x="137" y="86"/>
                </a:cubicBezTo>
                <a:cubicBezTo>
                  <a:pt x="169" y="94"/>
                  <a:pt x="169" y="94"/>
                  <a:pt x="169" y="94"/>
                </a:cubicBezTo>
                <a:close/>
                <a:moveTo>
                  <a:pt x="142" y="76"/>
                </a:moveTo>
                <a:cubicBezTo>
                  <a:pt x="170" y="92"/>
                  <a:pt x="170" y="92"/>
                  <a:pt x="170" y="92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5" y="71"/>
                  <a:pt x="143" y="74"/>
                  <a:pt x="142" y="76"/>
                </a:cubicBezTo>
                <a:close/>
                <a:moveTo>
                  <a:pt x="168" y="70"/>
                </a:moveTo>
                <a:cubicBezTo>
                  <a:pt x="165" y="58"/>
                  <a:pt x="165" y="58"/>
                  <a:pt x="165" y="58"/>
                </a:cubicBezTo>
                <a:cubicBezTo>
                  <a:pt x="165" y="58"/>
                  <a:pt x="165" y="58"/>
                  <a:pt x="165" y="58"/>
                </a:cubicBezTo>
                <a:cubicBezTo>
                  <a:pt x="165" y="60"/>
                  <a:pt x="165" y="60"/>
                  <a:pt x="165" y="60"/>
                </a:cubicBezTo>
                <a:cubicBezTo>
                  <a:pt x="166" y="63"/>
                  <a:pt x="167" y="66"/>
                  <a:pt x="168" y="70"/>
                </a:cubicBezTo>
                <a:close/>
                <a:moveTo>
                  <a:pt x="167" y="58"/>
                </a:moveTo>
                <a:cubicBezTo>
                  <a:pt x="176" y="89"/>
                  <a:pt x="176" y="89"/>
                  <a:pt x="176" y="89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3" y="57"/>
                  <a:pt x="170" y="57"/>
                  <a:pt x="167" y="58"/>
                </a:cubicBezTo>
                <a:close/>
                <a:moveTo>
                  <a:pt x="180" y="89"/>
                </a:moveTo>
                <a:cubicBezTo>
                  <a:pt x="196" y="61"/>
                  <a:pt x="196" y="61"/>
                  <a:pt x="196" y="61"/>
                </a:cubicBezTo>
                <a:cubicBezTo>
                  <a:pt x="194" y="60"/>
                  <a:pt x="191" y="59"/>
                  <a:pt x="189" y="58"/>
                </a:cubicBezTo>
                <a:cubicBezTo>
                  <a:pt x="180" y="89"/>
                  <a:pt x="180" y="89"/>
                  <a:pt x="180" y="89"/>
                </a:cubicBezTo>
                <a:close/>
                <a:moveTo>
                  <a:pt x="198" y="63"/>
                </a:moveTo>
                <a:cubicBezTo>
                  <a:pt x="182" y="90"/>
                  <a:pt x="182" y="90"/>
                  <a:pt x="182" y="90"/>
                </a:cubicBezTo>
                <a:cubicBezTo>
                  <a:pt x="205" y="68"/>
                  <a:pt x="205" y="68"/>
                  <a:pt x="205" y="68"/>
                </a:cubicBezTo>
                <a:cubicBezTo>
                  <a:pt x="203" y="66"/>
                  <a:pt x="201" y="64"/>
                  <a:pt x="198" y="63"/>
                </a:cubicBezTo>
                <a:close/>
                <a:moveTo>
                  <a:pt x="185" y="94"/>
                </a:moveTo>
                <a:cubicBezTo>
                  <a:pt x="216" y="86"/>
                  <a:pt x="216" y="86"/>
                  <a:pt x="216" y="86"/>
                </a:cubicBezTo>
                <a:cubicBezTo>
                  <a:pt x="215" y="83"/>
                  <a:pt x="214" y="80"/>
                  <a:pt x="213" y="78"/>
                </a:cubicBezTo>
                <a:cubicBezTo>
                  <a:pt x="185" y="94"/>
                  <a:pt x="185" y="94"/>
                  <a:pt x="185" y="94"/>
                </a:cubicBezTo>
                <a:close/>
                <a:moveTo>
                  <a:pt x="166" y="76"/>
                </a:moveTo>
                <a:cubicBezTo>
                  <a:pt x="164" y="72"/>
                  <a:pt x="162" y="67"/>
                  <a:pt x="161" y="62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9" y="60"/>
                  <a:pt x="158" y="61"/>
                  <a:pt x="157" y="61"/>
                </a:cubicBezTo>
                <a:cubicBezTo>
                  <a:pt x="166" y="76"/>
                  <a:pt x="166" y="76"/>
                  <a:pt x="166" y="76"/>
                </a:cubicBezTo>
                <a:close/>
                <a:moveTo>
                  <a:pt x="158" y="53"/>
                </a:moveTo>
                <a:cubicBezTo>
                  <a:pt x="158" y="52"/>
                  <a:pt x="158" y="51"/>
                  <a:pt x="157" y="49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52" y="56"/>
                  <a:pt x="155" y="55"/>
                  <a:pt x="158" y="53"/>
                </a:cubicBezTo>
                <a:close/>
                <a:moveTo>
                  <a:pt x="207" y="69"/>
                </a:moveTo>
                <a:cubicBezTo>
                  <a:pt x="184" y="92"/>
                  <a:pt x="184" y="92"/>
                  <a:pt x="184" y="92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0" y="74"/>
                  <a:pt x="209" y="71"/>
                  <a:pt x="207" y="69"/>
                </a:cubicBezTo>
                <a:close/>
                <a:moveTo>
                  <a:pt x="218" y="99"/>
                </a:moveTo>
                <a:cubicBezTo>
                  <a:pt x="186" y="99"/>
                  <a:pt x="186" y="99"/>
                  <a:pt x="186" y="99"/>
                </a:cubicBezTo>
                <a:cubicBezTo>
                  <a:pt x="217" y="107"/>
                  <a:pt x="217" y="107"/>
                  <a:pt x="217" y="107"/>
                </a:cubicBezTo>
                <a:cubicBezTo>
                  <a:pt x="218" y="104"/>
                  <a:pt x="218" y="102"/>
                  <a:pt x="218" y="99"/>
                </a:cubicBezTo>
                <a:close/>
                <a:moveTo>
                  <a:pt x="205" y="127"/>
                </a:moveTo>
                <a:cubicBezTo>
                  <a:pt x="182" y="105"/>
                  <a:pt x="182" y="105"/>
                  <a:pt x="182" y="105"/>
                </a:cubicBezTo>
                <a:cubicBezTo>
                  <a:pt x="198" y="133"/>
                  <a:pt x="198" y="133"/>
                  <a:pt x="198" y="133"/>
                </a:cubicBezTo>
                <a:cubicBezTo>
                  <a:pt x="201" y="131"/>
                  <a:pt x="203" y="129"/>
                  <a:pt x="205" y="127"/>
                </a:cubicBezTo>
                <a:close/>
                <a:moveTo>
                  <a:pt x="176" y="139"/>
                </a:moveTo>
                <a:cubicBezTo>
                  <a:pt x="176" y="106"/>
                  <a:pt x="176" y="106"/>
                  <a:pt x="176" y="106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70" y="138"/>
                  <a:pt x="173" y="139"/>
                  <a:pt x="176" y="139"/>
                </a:cubicBezTo>
                <a:close/>
                <a:moveTo>
                  <a:pt x="147" y="126"/>
                </a:moveTo>
                <a:cubicBezTo>
                  <a:pt x="170" y="103"/>
                  <a:pt x="170" y="103"/>
                  <a:pt x="170" y="103"/>
                </a:cubicBezTo>
                <a:cubicBezTo>
                  <a:pt x="142" y="119"/>
                  <a:pt x="142" y="119"/>
                  <a:pt x="142" y="119"/>
                </a:cubicBezTo>
                <a:cubicBezTo>
                  <a:pt x="143" y="122"/>
                  <a:pt x="145" y="124"/>
                  <a:pt x="147" y="126"/>
                </a:cubicBezTo>
                <a:close/>
                <a:moveTo>
                  <a:pt x="136" y="96"/>
                </a:moveTo>
                <a:cubicBezTo>
                  <a:pt x="168" y="96"/>
                  <a:pt x="168" y="96"/>
                  <a:pt x="168" y="96"/>
                </a:cubicBezTo>
                <a:cubicBezTo>
                  <a:pt x="137" y="88"/>
                  <a:pt x="137" y="88"/>
                  <a:pt x="137" y="88"/>
                </a:cubicBezTo>
                <a:cubicBezTo>
                  <a:pt x="136" y="91"/>
                  <a:pt x="136" y="94"/>
                  <a:pt x="136" y="96"/>
                </a:cubicBezTo>
                <a:close/>
                <a:moveTo>
                  <a:pt x="149" y="68"/>
                </a:moveTo>
                <a:cubicBezTo>
                  <a:pt x="171" y="90"/>
                  <a:pt x="171" y="90"/>
                  <a:pt x="171" y="90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3" y="64"/>
                  <a:pt x="151" y="66"/>
                  <a:pt x="149" y="68"/>
                </a:cubicBezTo>
                <a:close/>
                <a:moveTo>
                  <a:pt x="178" y="56"/>
                </a:moveTo>
                <a:cubicBezTo>
                  <a:pt x="178" y="89"/>
                  <a:pt x="178" y="89"/>
                  <a:pt x="178" y="89"/>
                </a:cubicBezTo>
                <a:cubicBezTo>
                  <a:pt x="186" y="58"/>
                  <a:pt x="186" y="58"/>
                  <a:pt x="186" y="58"/>
                </a:cubicBezTo>
                <a:cubicBezTo>
                  <a:pt x="184" y="57"/>
                  <a:pt x="181" y="57"/>
                  <a:pt x="178" y="56"/>
                </a:cubicBezTo>
                <a:close/>
                <a:moveTo>
                  <a:pt x="88" y="89"/>
                </a:moveTo>
                <a:cubicBezTo>
                  <a:pt x="60" y="96"/>
                  <a:pt x="60" y="96"/>
                  <a:pt x="60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6"/>
                  <a:pt x="89" y="95"/>
                  <a:pt x="89" y="95"/>
                </a:cubicBezTo>
                <a:cubicBezTo>
                  <a:pt x="89" y="93"/>
                  <a:pt x="89" y="91"/>
                  <a:pt x="88" y="89"/>
                </a:cubicBezTo>
                <a:close/>
                <a:moveTo>
                  <a:pt x="56" y="101"/>
                </a:moveTo>
                <a:cubicBezTo>
                  <a:pt x="84" y="118"/>
                  <a:pt x="84" y="118"/>
                  <a:pt x="84" y="118"/>
                </a:cubicBezTo>
                <a:cubicBezTo>
                  <a:pt x="86" y="115"/>
                  <a:pt x="87" y="113"/>
                  <a:pt x="88" y="110"/>
                </a:cubicBezTo>
                <a:cubicBezTo>
                  <a:pt x="56" y="101"/>
                  <a:pt x="56" y="101"/>
                  <a:pt x="56" y="101"/>
                </a:cubicBezTo>
                <a:close/>
                <a:moveTo>
                  <a:pt x="83" y="120"/>
                </a:moveTo>
                <a:cubicBezTo>
                  <a:pt x="57" y="105"/>
                  <a:pt x="57" y="105"/>
                  <a:pt x="57" y="10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80" y="124"/>
                  <a:pt x="82" y="122"/>
                  <a:pt x="83" y="120"/>
                </a:cubicBezTo>
                <a:close/>
                <a:moveTo>
                  <a:pt x="51" y="106"/>
                </a:moveTo>
                <a:cubicBezTo>
                  <a:pt x="60" y="137"/>
                  <a:pt x="60" y="137"/>
                  <a:pt x="60" y="137"/>
                </a:cubicBezTo>
                <a:cubicBezTo>
                  <a:pt x="63" y="136"/>
                  <a:pt x="65" y="135"/>
                  <a:pt x="68" y="134"/>
                </a:cubicBezTo>
                <a:cubicBezTo>
                  <a:pt x="51" y="106"/>
                  <a:pt x="51" y="106"/>
                  <a:pt x="51" y="106"/>
                </a:cubicBezTo>
                <a:close/>
                <a:moveTo>
                  <a:pt x="58" y="138"/>
                </a:moveTo>
                <a:cubicBezTo>
                  <a:pt x="49" y="107"/>
                  <a:pt x="49" y="107"/>
                  <a:pt x="49" y="107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52" y="139"/>
                  <a:pt x="55" y="138"/>
                  <a:pt x="58" y="138"/>
                </a:cubicBezTo>
                <a:close/>
                <a:moveTo>
                  <a:pt x="45" y="107"/>
                </a:moveTo>
                <a:cubicBezTo>
                  <a:pt x="29" y="134"/>
                  <a:pt x="29" y="134"/>
                  <a:pt x="29" y="134"/>
                </a:cubicBezTo>
                <a:cubicBezTo>
                  <a:pt x="31" y="135"/>
                  <a:pt x="34" y="136"/>
                  <a:pt x="37" y="137"/>
                </a:cubicBezTo>
                <a:cubicBezTo>
                  <a:pt x="45" y="107"/>
                  <a:pt x="45" y="107"/>
                  <a:pt x="45" y="107"/>
                </a:cubicBezTo>
                <a:close/>
                <a:moveTo>
                  <a:pt x="27" y="133"/>
                </a:moveTo>
                <a:cubicBezTo>
                  <a:pt x="44" y="104"/>
                  <a:pt x="44" y="104"/>
                  <a:pt x="44" y="104"/>
                </a:cubicBezTo>
                <a:cubicBezTo>
                  <a:pt x="20" y="127"/>
                  <a:pt x="20" y="127"/>
                  <a:pt x="20" y="127"/>
                </a:cubicBezTo>
                <a:cubicBezTo>
                  <a:pt x="22" y="129"/>
                  <a:pt x="24" y="131"/>
                  <a:pt x="27" y="133"/>
                </a:cubicBezTo>
                <a:close/>
                <a:moveTo>
                  <a:pt x="39" y="102"/>
                </a:moveTo>
                <a:cubicBezTo>
                  <a:pt x="9" y="110"/>
                  <a:pt x="9" y="110"/>
                  <a:pt x="9" y="110"/>
                </a:cubicBezTo>
                <a:cubicBezTo>
                  <a:pt x="10" y="113"/>
                  <a:pt x="11" y="115"/>
                  <a:pt x="12" y="117"/>
                </a:cubicBezTo>
                <a:cubicBezTo>
                  <a:pt x="39" y="102"/>
                  <a:pt x="39" y="102"/>
                  <a:pt x="39" y="102"/>
                </a:cubicBezTo>
                <a:close/>
                <a:moveTo>
                  <a:pt x="8" y="108"/>
                </a:moveTo>
                <a:cubicBezTo>
                  <a:pt x="42" y="99"/>
                  <a:pt x="42" y="99"/>
                  <a:pt x="42" y="9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8" y="105"/>
                  <a:pt x="8" y="108"/>
                </a:cubicBezTo>
                <a:close/>
                <a:moveTo>
                  <a:pt x="39" y="94"/>
                </a:moveTo>
                <a:cubicBezTo>
                  <a:pt x="12" y="79"/>
                  <a:pt x="12" y="79"/>
                  <a:pt x="12" y="79"/>
                </a:cubicBezTo>
                <a:cubicBezTo>
                  <a:pt x="11" y="81"/>
                  <a:pt x="10" y="83"/>
                  <a:pt x="9" y="86"/>
                </a:cubicBezTo>
                <a:cubicBezTo>
                  <a:pt x="39" y="94"/>
                  <a:pt x="39" y="94"/>
                  <a:pt x="39" y="94"/>
                </a:cubicBezTo>
                <a:close/>
                <a:moveTo>
                  <a:pt x="13" y="77"/>
                </a:moveTo>
                <a:cubicBezTo>
                  <a:pt x="43" y="94"/>
                  <a:pt x="43" y="94"/>
                  <a:pt x="43" y="94"/>
                </a:cubicBezTo>
                <a:cubicBezTo>
                  <a:pt x="18" y="69"/>
                  <a:pt x="18" y="69"/>
                  <a:pt x="18" y="69"/>
                </a:cubicBezTo>
                <a:cubicBezTo>
                  <a:pt x="16" y="71"/>
                  <a:pt x="14" y="74"/>
                  <a:pt x="13" y="77"/>
                </a:cubicBezTo>
                <a:close/>
                <a:moveTo>
                  <a:pt x="45" y="89"/>
                </a:moveTo>
                <a:cubicBezTo>
                  <a:pt x="36" y="58"/>
                  <a:pt x="36" y="58"/>
                  <a:pt x="36" y="58"/>
                </a:cubicBezTo>
                <a:cubicBezTo>
                  <a:pt x="34" y="59"/>
                  <a:pt x="31" y="60"/>
                  <a:pt x="29" y="61"/>
                </a:cubicBezTo>
                <a:cubicBezTo>
                  <a:pt x="45" y="89"/>
                  <a:pt x="45" y="89"/>
                  <a:pt x="45" y="89"/>
                </a:cubicBezTo>
                <a:close/>
                <a:moveTo>
                  <a:pt x="39" y="58"/>
                </a:moveTo>
                <a:cubicBezTo>
                  <a:pt x="47" y="90"/>
                  <a:pt x="47" y="90"/>
                  <a:pt x="47" y="90"/>
                </a:cubicBezTo>
                <a:cubicBezTo>
                  <a:pt x="47" y="56"/>
                  <a:pt x="47" y="56"/>
                  <a:pt x="47" y="56"/>
                </a:cubicBezTo>
                <a:cubicBezTo>
                  <a:pt x="44" y="57"/>
                  <a:pt x="41" y="57"/>
                  <a:pt x="39" y="58"/>
                </a:cubicBezTo>
                <a:close/>
                <a:moveTo>
                  <a:pt x="70" y="63"/>
                </a:moveTo>
                <a:cubicBezTo>
                  <a:pt x="54" y="90"/>
                  <a:pt x="54" y="90"/>
                  <a:pt x="54" y="90"/>
                </a:cubicBezTo>
                <a:cubicBezTo>
                  <a:pt x="77" y="68"/>
                  <a:pt x="77" y="68"/>
                  <a:pt x="77" y="68"/>
                </a:cubicBezTo>
                <a:cubicBezTo>
                  <a:pt x="75" y="66"/>
                  <a:pt x="72" y="64"/>
                  <a:pt x="70" y="63"/>
                </a:cubicBezTo>
                <a:close/>
                <a:moveTo>
                  <a:pt x="55" y="95"/>
                </a:moveTo>
                <a:cubicBezTo>
                  <a:pt x="88" y="86"/>
                  <a:pt x="88" y="86"/>
                  <a:pt x="88" y="86"/>
                </a:cubicBezTo>
                <a:cubicBezTo>
                  <a:pt x="87" y="84"/>
                  <a:pt x="86" y="81"/>
                  <a:pt x="85" y="78"/>
                </a:cubicBezTo>
                <a:cubicBezTo>
                  <a:pt x="55" y="95"/>
                  <a:pt x="55" y="95"/>
                  <a:pt x="55" y="95"/>
                </a:cubicBezTo>
                <a:close/>
                <a:moveTo>
                  <a:pt x="78" y="69"/>
                </a:moveTo>
                <a:cubicBezTo>
                  <a:pt x="55" y="93"/>
                  <a:pt x="55" y="93"/>
                  <a:pt x="55" y="93"/>
                </a:cubicBezTo>
                <a:cubicBezTo>
                  <a:pt x="83" y="76"/>
                  <a:pt x="83" y="76"/>
                  <a:pt x="83" y="76"/>
                </a:cubicBezTo>
                <a:cubicBezTo>
                  <a:pt x="82" y="74"/>
                  <a:pt x="80" y="71"/>
                  <a:pt x="78" y="69"/>
                </a:cubicBezTo>
                <a:close/>
                <a:moveTo>
                  <a:pt x="77" y="127"/>
                </a:moveTo>
                <a:cubicBezTo>
                  <a:pt x="53" y="104"/>
                  <a:pt x="53" y="104"/>
                  <a:pt x="53" y="104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72" y="131"/>
                  <a:pt x="74" y="129"/>
                  <a:pt x="77" y="127"/>
                </a:cubicBezTo>
                <a:close/>
                <a:moveTo>
                  <a:pt x="47" y="139"/>
                </a:moveTo>
                <a:cubicBezTo>
                  <a:pt x="47" y="107"/>
                  <a:pt x="47" y="107"/>
                  <a:pt x="47" y="107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41" y="138"/>
                  <a:pt x="44" y="139"/>
                  <a:pt x="47" y="139"/>
                </a:cubicBezTo>
                <a:close/>
                <a:moveTo>
                  <a:pt x="18" y="126"/>
                </a:moveTo>
                <a:cubicBezTo>
                  <a:pt x="40" y="104"/>
                  <a:pt x="40" y="104"/>
                  <a:pt x="40" y="104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5" y="122"/>
                  <a:pt x="17" y="124"/>
                  <a:pt x="18" y="126"/>
                </a:cubicBezTo>
                <a:close/>
                <a:moveTo>
                  <a:pt x="7" y="96"/>
                </a:moveTo>
                <a:cubicBezTo>
                  <a:pt x="38" y="96"/>
                  <a:pt x="38" y="96"/>
                  <a:pt x="38" y="96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91"/>
                  <a:pt x="7" y="94"/>
                  <a:pt x="7" y="96"/>
                </a:cubicBezTo>
                <a:close/>
                <a:moveTo>
                  <a:pt x="20" y="68"/>
                </a:moveTo>
                <a:cubicBezTo>
                  <a:pt x="42" y="90"/>
                  <a:pt x="42" y="90"/>
                  <a:pt x="42" y="90"/>
                </a:cubicBezTo>
                <a:cubicBezTo>
                  <a:pt x="27" y="63"/>
                  <a:pt x="27" y="63"/>
                  <a:pt x="27" y="63"/>
                </a:cubicBezTo>
                <a:cubicBezTo>
                  <a:pt x="24" y="64"/>
                  <a:pt x="22" y="66"/>
                  <a:pt x="20" y="68"/>
                </a:cubicBezTo>
                <a:close/>
                <a:moveTo>
                  <a:pt x="49" y="56"/>
                </a:moveTo>
                <a:cubicBezTo>
                  <a:pt x="49" y="89"/>
                  <a:pt x="49" y="89"/>
                  <a:pt x="49" y="89"/>
                </a:cubicBezTo>
                <a:cubicBezTo>
                  <a:pt x="58" y="58"/>
                  <a:pt x="58" y="58"/>
                  <a:pt x="58" y="58"/>
                </a:cubicBezTo>
                <a:cubicBezTo>
                  <a:pt x="55" y="57"/>
                  <a:pt x="52" y="57"/>
                  <a:pt x="49" y="56"/>
                </a:cubicBezTo>
                <a:close/>
                <a:moveTo>
                  <a:pt x="156" y="44"/>
                </a:moveTo>
                <a:cubicBezTo>
                  <a:pt x="155" y="41"/>
                  <a:pt x="154" y="38"/>
                  <a:pt x="153" y="35"/>
                </a:cubicBezTo>
                <a:cubicBezTo>
                  <a:pt x="85" y="38"/>
                  <a:pt x="85" y="38"/>
                  <a:pt x="85" y="38"/>
                </a:cubicBezTo>
                <a:cubicBezTo>
                  <a:pt x="99" y="87"/>
                  <a:pt x="99" y="87"/>
                  <a:pt x="99" y="87"/>
                </a:cubicBezTo>
                <a:cubicBezTo>
                  <a:pt x="100" y="87"/>
                  <a:pt x="101" y="87"/>
                  <a:pt x="102" y="87"/>
                </a:cubicBezTo>
                <a:cubicBezTo>
                  <a:pt x="106" y="87"/>
                  <a:pt x="109" y="88"/>
                  <a:pt x="112" y="90"/>
                </a:cubicBezTo>
                <a:cubicBezTo>
                  <a:pt x="156" y="44"/>
                  <a:pt x="156" y="44"/>
                  <a:pt x="156" y="44"/>
                </a:cubicBezTo>
                <a:close/>
                <a:moveTo>
                  <a:pt x="100" y="90"/>
                </a:moveTo>
                <a:cubicBezTo>
                  <a:pt x="101" y="93"/>
                  <a:pt x="101" y="93"/>
                  <a:pt x="101" y="93"/>
                </a:cubicBezTo>
                <a:cubicBezTo>
                  <a:pt x="101" y="93"/>
                  <a:pt x="102" y="92"/>
                  <a:pt x="102" y="92"/>
                </a:cubicBezTo>
                <a:cubicBezTo>
                  <a:pt x="105" y="92"/>
                  <a:pt x="107" y="93"/>
                  <a:pt x="108" y="94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08" y="90"/>
                  <a:pt x="105" y="89"/>
                  <a:pt x="102" y="89"/>
                </a:cubicBezTo>
                <a:cubicBezTo>
                  <a:pt x="102" y="89"/>
                  <a:pt x="101" y="89"/>
                  <a:pt x="100" y="90"/>
                </a:cubicBezTo>
                <a:close/>
                <a:moveTo>
                  <a:pt x="95" y="108"/>
                </a:moveTo>
                <a:cubicBezTo>
                  <a:pt x="95" y="109"/>
                  <a:pt x="95" y="111"/>
                  <a:pt x="94" y="112"/>
                </a:cubicBezTo>
                <a:cubicBezTo>
                  <a:pt x="96" y="113"/>
                  <a:pt x="98" y="114"/>
                  <a:pt x="101" y="115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99" y="111"/>
                  <a:pt x="97" y="110"/>
                  <a:pt x="96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9"/>
                  <a:pt x="95" y="108"/>
                  <a:pt x="95" y="108"/>
                </a:cubicBezTo>
                <a:close/>
                <a:moveTo>
                  <a:pt x="113" y="96"/>
                </a:moveTo>
                <a:cubicBezTo>
                  <a:pt x="111" y="98"/>
                  <a:pt x="111" y="98"/>
                  <a:pt x="111" y="98"/>
                </a:cubicBezTo>
                <a:cubicBezTo>
                  <a:pt x="112" y="99"/>
                  <a:pt x="112" y="101"/>
                  <a:pt x="112" y="102"/>
                </a:cubicBezTo>
                <a:cubicBezTo>
                  <a:pt x="112" y="105"/>
                  <a:pt x="111" y="107"/>
                  <a:pt x="109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08" y="110"/>
                  <a:pt x="105" y="111"/>
                  <a:pt x="103" y="112"/>
                </a:cubicBezTo>
                <a:cubicBezTo>
                  <a:pt x="103" y="115"/>
                  <a:pt x="103" y="115"/>
                  <a:pt x="103" y="115"/>
                </a:cubicBezTo>
                <a:cubicBezTo>
                  <a:pt x="106" y="115"/>
                  <a:pt x="109" y="113"/>
                  <a:pt x="111" y="111"/>
                </a:cubicBezTo>
                <a:cubicBezTo>
                  <a:pt x="114" y="109"/>
                  <a:pt x="115" y="106"/>
                  <a:pt x="115" y="102"/>
                </a:cubicBezTo>
                <a:cubicBezTo>
                  <a:pt x="115" y="100"/>
                  <a:pt x="115" y="97"/>
                  <a:pt x="113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3E28BF44-3AA3-A448-9526-D7199E82D9A3}"/>
              </a:ext>
            </a:extLst>
          </p:cNvPr>
          <p:cNvGrpSpPr/>
          <p:nvPr/>
        </p:nvGrpSpPr>
        <p:grpSpPr>
          <a:xfrm>
            <a:off x="4749800" y="3296015"/>
            <a:ext cx="550863" cy="398463"/>
            <a:chOff x="4749800" y="400050"/>
            <a:chExt cx="550863" cy="398463"/>
          </a:xfrm>
          <a:solidFill>
            <a:schemeClr val="tx2"/>
          </a:solidFill>
        </p:grpSpPr>
        <p:sp>
          <p:nvSpPr>
            <p:cNvPr id="129" name="Freeform 70">
              <a:extLst>
                <a:ext uri="{FF2B5EF4-FFF2-40B4-BE49-F238E27FC236}">
                  <a16:creationId xmlns:a16="http://schemas.microsoft.com/office/drawing/2014/main" id="{68B4469C-1E2F-C349-97ED-5E023B854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800" y="457200"/>
              <a:ext cx="163513" cy="3143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0" y="16"/>
                </a:cxn>
                <a:cxn ang="0">
                  <a:pos x="0" y="100"/>
                </a:cxn>
                <a:cxn ang="0">
                  <a:pos x="4" y="110"/>
                </a:cxn>
                <a:cxn ang="0">
                  <a:pos x="57" y="42"/>
                </a:cxn>
                <a:cxn ang="0">
                  <a:pos x="9" y="0"/>
                </a:cxn>
              </a:cxnLst>
              <a:rect l="0" t="0" r="r" b="b"/>
              <a:pathLst>
                <a:path w="57" h="110">
                  <a:moveTo>
                    <a:pt x="9" y="0"/>
                  </a:moveTo>
                  <a:cubicBezTo>
                    <a:pt x="3" y="4"/>
                    <a:pt x="0" y="9"/>
                    <a:pt x="0" y="1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03"/>
                    <a:pt x="1" y="107"/>
                    <a:pt x="4" y="110"/>
                  </a:cubicBezTo>
                  <a:cubicBezTo>
                    <a:pt x="57" y="42"/>
                    <a:pt x="57" y="42"/>
                    <a:pt x="57" y="42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30" name="Freeform 71">
              <a:extLst>
                <a:ext uri="{FF2B5EF4-FFF2-40B4-BE49-F238E27FC236}">
                  <a16:creationId xmlns:a16="http://schemas.microsoft.com/office/drawing/2014/main" id="{84E7BDD3-D9A8-114C-BBAE-E6E85F0F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738" y="457200"/>
              <a:ext cx="161925" cy="314325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0" y="42"/>
                </a:cxn>
                <a:cxn ang="0">
                  <a:pos x="53" y="110"/>
                </a:cxn>
                <a:cxn ang="0">
                  <a:pos x="57" y="100"/>
                </a:cxn>
                <a:cxn ang="0">
                  <a:pos x="57" y="16"/>
                </a:cxn>
                <a:cxn ang="0">
                  <a:pos x="48" y="0"/>
                </a:cxn>
              </a:cxnLst>
              <a:rect l="0" t="0" r="r" b="b"/>
              <a:pathLst>
                <a:path w="57" h="110">
                  <a:moveTo>
                    <a:pt x="48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5" y="107"/>
                    <a:pt x="57" y="103"/>
                    <a:pt x="57" y="10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9"/>
                    <a:pt x="53" y="4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31" name="Freeform 72">
              <a:extLst>
                <a:ext uri="{FF2B5EF4-FFF2-40B4-BE49-F238E27FC236}">
                  <a16:creationId xmlns:a16="http://schemas.microsoft.com/office/drawing/2014/main" id="{E7B95AF2-039C-1541-B88E-0B7CD252F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788" y="592138"/>
              <a:ext cx="498475" cy="206375"/>
            </a:xfrm>
            <a:custGeom>
              <a:avLst/>
              <a:gdLst/>
              <a:ahLst/>
              <a:cxnLst>
                <a:cxn ang="0">
                  <a:pos x="87" y="30"/>
                </a:cxn>
                <a:cxn ang="0">
                  <a:pos x="53" y="0"/>
                </a:cxn>
                <a:cxn ang="0">
                  <a:pos x="0" y="68"/>
                </a:cxn>
                <a:cxn ang="0">
                  <a:pos x="11" y="72"/>
                </a:cxn>
                <a:cxn ang="0">
                  <a:pos x="164" y="72"/>
                </a:cxn>
                <a:cxn ang="0">
                  <a:pos x="175" y="68"/>
                </a:cxn>
                <a:cxn ang="0">
                  <a:pos x="122" y="0"/>
                </a:cxn>
                <a:cxn ang="0">
                  <a:pos x="87" y="30"/>
                </a:cxn>
              </a:cxnLst>
              <a:rect l="0" t="0" r="r" b="b"/>
              <a:pathLst>
                <a:path w="175" h="72">
                  <a:moveTo>
                    <a:pt x="87" y="3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" y="71"/>
                    <a:pt x="7" y="72"/>
                    <a:pt x="11" y="72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8" y="72"/>
                    <a:pt x="172" y="71"/>
                    <a:pt x="175" y="68"/>
                  </a:cubicBezTo>
                  <a:cubicBezTo>
                    <a:pt x="122" y="0"/>
                    <a:pt x="122" y="0"/>
                    <a:pt x="122" y="0"/>
                  </a:cubicBezTo>
                  <a:lnTo>
                    <a:pt x="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32" name="Freeform 73">
              <a:extLst>
                <a:ext uri="{FF2B5EF4-FFF2-40B4-BE49-F238E27FC236}">
                  <a16:creationId xmlns:a16="http://schemas.microsoft.com/office/drawing/2014/main" id="{AF0C438D-8603-4F4B-92CF-361AD5712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613" y="400050"/>
              <a:ext cx="504825" cy="239713"/>
            </a:xfrm>
            <a:custGeom>
              <a:avLst/>
              <a:gdLst/>
              <a:ahLst/>
              <a:cxnLst>
                <a:cxn ang="0">
                  <a:pos x="171" y="12"/>
                </a:cxn>
                <a:cxn ang="0">
                  <a:pos x="166" y="0"/>
                </a:cxn>
                <a:cxn ang="0">
                  <a:pos x="10" y="0"/>
                </a:cxn>
                <a:cxn ang="0">
                  <a:pos x="6" y="12"/>
                </a:cxn>
                <a:cxn ang="0">
                  <a:pos x="88" y="84"/>
                </a:cxn>
                <a:cxn ang="0">
                  <a:pos x="171" y="12"/>
                </a:cxn>
              </a:cxnLst>
              <a:rect l="0" t="0" r="r" b="b"/>
              <a:pathLst>
                <a:path w="177" h="84">
                  <a:moveTo>
                    <a:pt x="171" y="12"/>
                  </a:moveTo>
                  <a:cubicBezTo>
                    <a:pt x="177" y="6"/>
                    <a:pt x="175" y="1"/>
                    <a:pt x="166" y="0"/>
                  </a:cubicBezTo>
                  <a:cubicBezTo>
                    <a:pt x="114" y="0"/>
                    <a:pt x="62" y="0"/>
                    <a:pt x="10" y="0"/>
                  </a:cubicBezTo>
                  <a:cubicBezTo>
                    <a:pt x="2" y="1"/>
                    <a:pt x="0" y="6"/>
                    <a:pt x="6" y="12"/>
                  </a:cubicBezTo>
                  <a:cubicBezTo>
                    <a:pt x="88" y="84"/>
                    <a:pt x="88" y="84"/>
                    <a:pt x="88" y="84"/>
                  </a:cubicBezTo>
                  <a:lnTo>
                    <a:pt x="17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B035E6A6-3BE7-194D-975B-B72E0A055B2A}"/>
              </a:ext>
            </a:extLst>
          </p:cNvPr>
          <p:cNvGrpSpPr/>
          <p:nvPr/>
        </p:nvGrpSpPr>
        <p:grpSpPr>
          <a:xfrm>
            <a:off x="2974975" y="4073890"/>
            <a:ext cx="581025" cy="622300"/>
            <a:chOff x="2974975" y="1177925"/>
            <a:chExt cx="581025" cy="622300"/>
          </a:xfrm>
          <a:solidFill>
            <a:schemeClr val="tx2"/>
          </a:solidFill>
        </p:grpSpPr>
        <p:sp>
          <p:nvSpPr>
            <p:cNvPr id="134" name="Freeform 74">
              <a:extLst>
                <a:ext uri="{FF2B5EF4-FFF2-40B4-BE49-F238E27FC236}">
                  <a16:creationId xmlns:a16="http://schemas.microsoft.com/office/drawing/2014/main" id="{EB8D5C06-9317-5D4E-8C77-0747E7A0C7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4675" y="1338263"/>
              <a:ext cx="301625" cy="3048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53"/>
                </a:cxn>
                <a:cxn ang="0">
                  <a:pos x="53" y="106"/>
                </a:cxn>
                <a:cxn ang="0">
                  <a:pos x="106" y="53"/>
                </a:cxn>
                <a:cxn ang="0">
                  <a:pos x="53" y="0"/>
                </a:cxn>
                <a:cxn ang="0">
                  <a:pos x="53" y="92"/>
                </a:cxn>
                <a:cxn ang="0">
                  <a:pos x="14" y="53"/>
                </a:cxn>
                <a:cxn ang="0">
                  <a:pos x="53" y="14"/>
                </a:cxn>
                <a:cxn ang="0">
                  <a:pos x="92" y="53"/>
                </a:cxn>
                <a:cxn ang="0">
                  <a:pos x="53" y="92"/>
                </a:cxn>
              </a:cxnLst>
              <a:rect l="0" t="0" r="r" b="b"/>
              <a:pathLst>
                <a:path w="106" h="106">
                  <a:moveTo>
                    <a:pt x="53" y="0"/>
                  </a:moveTo>
                  <a:cubicBezTo>
                    <a:pt x="24" y="0"/>
                    <a:pt x="0" y="24"/>
                    <a:pt x="0" y="53"/>
                  </a:cubicBezTo>
                  <a:cubicBezTo>
                    <a:pt x="0" y="82"/>
                    <a:pt x="24" y="106"/>
                    <a:pt x="53" y="106"/>
                  </a:cubicBezTo>
                  <a:cubicBezTo>
                    <a:pt x="82" y="106"/>
                    <a:pt x="106" y="82"/>
                    <a:pt x="106" y="53"/>
                  </a:cubicBezTo>
                  <a:cubicBezTo>
                    <a:pt x="106" y="24"/>
                    <a:pt x="82" y="0"/>
                    <a:pt x="53" y="0"/>
                  </a:cubicBezTo>
                  <a:close/>
                  <a:moveTo>
                    <a:pt x="53" y="92"/>
                  </a:moveTo>
                  <a:cubicBezTo>
                    <a:pt x="32" y="92"/>
                    <a:pt x="14" y="74"/>
                    <a:pt x="14" y="53"/>
                  </a:cubicBezTo>
                  <a:cubicBezTo>
                    <a:pt x="14" y="31"/>
                    <a:pt x="32" y="14"/>
                    <a:pt x="53" y="14"/>
                  </a:cubicBezTo>
                  <a:cubicBezTo>
                    <a:pt x="75" y="14"/>
                    <a:pt x="92" y="31"/>
                    <a:pt x="92" y="53"/>
                  </a:cubicBezTo>
                  <a:cubicBezTo>
                    <a:pt x="92" y="74"/>
                    <a:pt x="75" y="92"/>
                    <a:pt x="53" y="9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35" name="Freeform 75">
              <a:extLst>
                <a:ext uri="{FF2B5EF4-FFF2-40B4-BE49-F238E27FC236}">
                  <a16:creationId xmlns:a16="http://schemas.microsoft.com/office/drawing/2014/main" id="{68EC5941-7614-624E-AF97-41620024C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400" y="1771650"/>
              <a:ext cx="128588" cy="28575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34" y="10"/>
                </a:cxn>
                <a:cxn ang="0">
                  <a:pos x="12" y="10"/>
                </a:cxn>
                <a:cxn ang="0">
                  <a:pos x="0" y="0"/>
                </a:cxn>
                <a:cxn ang="0">
                  <a:pos x="24" y="2"/>
                </a:cxn>
                <a:cxn ang="0">
                  <a:pos x="45" y="1"/>
                </a:cxn>
              </a:cxnLst>
              <a:rect l="0" t="0" r="r" b="b"/>
              <a:pathLst>
                <a:path w="45" h="10">
                  <a:moveTo>
                    <a:pt x="45" y="1"/>
                  </a:moveTo>
                  <a:cubicBezTo>
                    <a:pt x="43" y="6"/>
                    <a:pt x="39" y="10"/>
                    <a:pt x="34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7" y="10"/>
                    <a:pt x="2" y="6"/>
                    <a:pt x="0" y="0"/>
                  </a:cubicBezTo>
                  <a:cubicBezTo>
                    <a:pt x="7" y="2"/>
                    <a:pt x="15" y="2"/>
                    <a:pt x="24" y="2"/>
                  </a:cubicBezTo>
                  <a:cubicBezTo>
                    <a:pt x="32" y="2"/>
                    <a:pt x="39" y="2"/>
                    <a:pt x="4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36" name="Freeform 76">
              <a:extLst>
                <a:ext uri="{FF2B5EF4-FFF2-40B4-BE49-F238E27FC236}">
                  <a16:creationId xmlns:a16="http://schemas.microsoft.com/office/drawing/2014/main" id="{8331B3AE-F69F-2D48-A442-5CF69A267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733550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3"/>
                </a:cxn>
                <a:cxn ang="0">
                  <a:pos x="49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4"/>
                    <a:pt x="50" y="6"/>
                    <a:pt x="49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8" y="8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37" name="Freeform 77">
              <a:extLst>
                <a:ext uri="{FF2B5EF4-FFF2-40B4-BE49-F238E27FC236}">
                  <a16:creationId xmlns:a16="http://schemas.microsoft.com/office/drawing/2014/main" id="{B01D533B-CCC9-F740-91EE-3F6147E15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97038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7" y="8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38" name="Freeform 78">
              <a:extLst>
                <a:ext uri="{FF2B5EF4-FFF2-40B4-BE49-F238E27FC236}">
                  <a16:creationId xmlns:a16="http://schemas.microsoft.com/office/drawing/2014/main" id="{DF58F1E5-0CC3-8947-8546-D64343150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47825"/>
              <a:ext cx="142875" cy="381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6"/>
                </a:cxn>
                <a:cxn ang="0">
                  <a:pos x="50" y="11"/>
                </a:cxn>
                <a:cxn ang="0">
                  <a:pos x="30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0" y="11"/>
                </a:cxn>
                <a:cxn ang="0">
                  <a:pos x="0" y="7"/>
                </a:cxn>
                <a:cxn ang="0">
                  <a:pos x="0" y="0"/>
                </a:cxn>
                <a:cxn ang="0">
                  <a:pos x="25" y="6"/>
                </a:cxn>
                <a:cxn ang="0">
                  <a:pos x="50" y="0"/>
                </a:cxn>
              </a:cxnLst>
              <a:rect l="0" t="0" r="r" b="b"/>
              <a:pathLst>
                <a:path w="50" h="13">
                  <a:moveTo>
                    <a:pt x="50" y="0"/>
                  </a:moveTo>
                  <a:cubicBezTo>
                    <a:pt x="50" y="6"/>
                    <a:pt x="50" y="6"/>
                    <a:pt x="50" y="6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4" y="12"/>
                    <a:pt x="37" y="13"/>
                    <a:pt x="30" y="13"/>
                  </a:cubicBezTo>
                  <a:cubicBezTo>
                    <a:pt x="29" y="13"/>
                    <a:pt x="27" y="13"/>
                    <a:pt x="26" y="13"/>
                  </a:cubicBezTo>
                  <a:cubicBezTo>
                    <a:pt x="25" y="13"/>
                    <a:pt x="25" y="13"/>
                    <a:pt x="24" y="13"/>
                  </a:cubicBezTo>
                  <a:cubicBezTo>
                    <a:pt x="15" y="13"/>
                    <a:pt x="7" y="12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4"/>
                    <a:pt x="16" y="6"/>
                    <a:pt x="25" y="6"/>
                  </a:cubicBezTo>
                  <a:cubicBezTo>
                    <a:pt x="34" y="6"/>
                    <a:pt x="42" y="4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39" name="Freeform 79">
              <a:extLst>
                <a:ext uri="{FF2B5EF4-FFF2-40B4-BE49-F238E27FC236}">
                  <a16:creationId xmlns:a16="http://schemas.microsoft.com/office/drawing/2014/main" id="{6DEF5C02-C8D6-E440-90FD-28D30E7F0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975" y="1573213"/>
              <a:ext cx="77788" cy="114300"/>
            </a:xfrm>
            <a:custGeom>
              <a:avLst/>
              <a:gdLst/>
              <a:ahLst/>
              <a:cxnLst>
                <a:cxn ang="0">
                  <a:pos x="27" y="39"/>
                </a:cxn>
                <a:cxn ang="0">
                  <a:pos x="14" y="34"/>
                </a:cxn>
                <a:cxn ang="0">
                  <a:pos x="3" y="14"/>
                </a:cxn>
                <a:cxn ang="0">
                  <a:pos x="5" y="0"/>
                </a:cxn>
                <a:cxn ang="0">
                  <a:pos x="15" y="21"/>
                </a:cxn>
                <a:cxn ang="0">
                  <a:pos x="27" y="39"/>
                </a:cxn>
              </a:cxnLst>
              <a:rect l="0" t="0" r="r" b="b"/>
              <a:pathLst>
                <a:path w="27" h="40">
                  <a:moveTo>
                    <a:pt x="27" y="39"/>
                  </a:moveTo>
                  <a:cubicBezTo>
                    <a:pt x="21" y="40"/>
                    <a:pt x="16" y="38"/>
                    <a:pt x="14" y="3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10"/>
                    <a:pt x="1" y="5"/>
                    <a:pt x="5" y="0"/>
                  </a:cubicBezTo>
                  <a:cubicBezTo>
                    <a:pt x="7" y="6"/>
                    <a:pt x="11" y="14"/>
                    <a:pt x="15" y="21"/>
                  </a:cubicBezTo>
                  <a:cubicBezTo>
                    <a:pt x="19" y="28"/>
                    <a:pt x="23" y="34"/>
                    <a:pt x="27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40" name="Freeform 80">
              <a:extLst>
                <a:ext uri="{FF2B5EF4-FFF2-40B4-BE49-F238E27FC236}">
                  <a16:creationId xmlns:a16="http://schemas.microsoft.com/office/drawing/2014/main" id="{88243F03-F740-E745-91A4-69AC9CF5B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547813"/>
              <a:ext cx="85725" cy="134938"/>
            </a:xfrm>
            <a:custGeom>
              <a:avLst/>
              <a:gdLst/>
              <a:ahLst/>
              <a:cxnLst>
                <a:cxn ang="0">
                  <a:pos x="30" y="44"/>
                </a:cxn>
                <a:cxn ang="0">
                  <a:pos x="28" y="44"/>
                </a:cxn>
                <a:cxn ang="0">
                  <a:pos x="28" y="45"/>
                </a:cxn>
                <a:cxn ang="0">
                  <a:pos x="24" y="47"/>
                </a:cxn>
                <a:cxn ang="0">
                  <a:pos x="11" y="2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3" y="1"/>
                </a:cxn>
                <a:cxn ang="0">
                  <a:pos x="5" y="0"/>
                </a:cxn>
                <a:cxn ang="0">
                  <a:pos x="16" y="24"/>
                </a:cxn>
                <a:cxn ang="0">
                  <a:pos x="30" y="44"/>
                </a:cxn>
              </a:cxnLst>
              <a:rect l="0" t="0" r="r" b="b"/>
              <a:pathLst>
                <a:path w="30" h="47">
                  <a:moveTo>
                    <a:pt x="30" y="44"/>
                  </a:move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7" y="46"/>
                    <a:pt x="25" y="46"/>
                    <a:pt x="24" y="47"/>
                  </a:cubicBezTo>
                  <a:cubicBezTo>
                    <a:pt x="20" y="41"/>
                    <a:pt x="15" y="35"/>
                    <a:pt x="11" y="27"/>
                  </a:cubicBezTo>
                  <a:cubicBezTo>
                    <a:pt x="6" y="19"/>
                    <a:pt x="2" y="11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7"/>
                    <a:pt x="12" y="15"/>
                    <a:pt x="16" y="24"/>
                  </a:cubicBezTo>
                  <a:cubicBezTo>
                    <a:pt x="21" y="31"/>
                    <a:pt x="25" y="38"/>
                    <a:pt x="30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41" name="Freeform 81">
              <a:extLst>
                <a:ext uri="{FF2B5EF4-FFF2-40B4-BE49-F238E27FC236}">
                  <a16:creationId xmlns:a16="http://schemas.microsoft.com/office/drawing/2014/main" id="{681FCF06-00F9-964B-B95A-BA61C00F8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530350"/>
              <a:ext cx="85725" cy="131763"/>
            </a:xfrm>
            <a:custGeom>
              <a:avLst/>
              <a:gdLst/>
              <a:ahLst/>
              <a:cxnLst>
                <a:cxn ang="0">
                  <a:pos x="30" y="43"/>
                </a:cxn>
                <a:cxn ang="0">
                  <a:pos x="29" y="44"/>
                </a:cxn>
                <a:cxn ang="0">
                  <a:pos x="25" y="46"/>
                </a:cxn>
                <a:cxn ang="0">
                  <a:pos x="11" y="27"/>
                </a:cxn>
                <a:cxn ang="0">
                  <a:pos x="0" y="3"/>
                </a:cxn>
                <a:cxn ang="0">
                  <a:pos x="4" y="1"/>
                </a:cxn>
                <a:cxn ang="0">
                  <a:pos x="6" y="0"/>
                </a:cxn>
                <a:cxn ang="0">
                  <a:pos x="17" y="23"/>
                </a:cxn>
                <a:cxn ang="0">
                  <a:pos x="30" y="43"/>
                </a:cxn>
              </a:cxnLst>
              <a:rect l="0" t="0" r="r" b="b"/>
              <a:pathLst>
                <a:path w="30" h="46">
                  <a:moveTo>
                    <a:pt x="30" y="43"/>
                  </a:moveTo>
                  <a:cubicBezTo>
                    <a:pt x="29" y="44"/>
                    <a:pt x="29" y="44"/>
                    <a:pt x="29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0" y="41"/>
                    <a:pt x="15" y="34"/>
                    <a:pt x="11" y="27"/>
                  </a:cubicBezTo>
                  <a:cubicBezTo>
                    <a:pt x="6" y="18"/>
                    <a:pt x="2" y="10"/>
                    <a:pt x="0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7"/>
                    <a:pt x="12" y="15"/>
                    <a:pt x="17" y="23"/>
                  </a:cubicBezTo>
                  <a:cubicBezTo>
                    <a:pt x="21" y="31"/>
                    <a:pt x="26" y="38"/>
                    <a:pt x="30" y="4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42" name="Freeform 82">
              <a:extLst>
                <a:ext uri="{FF2B5EF4-FFF2-40B4-BE49-F238E27FC236}">
                  <a16:creationId xmlns:a16="http://schemas.microsoft.com/office/drawing/2014/main" id="{5B76012A-003C-B447-B21B-4D2BC2F99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504950"/>
              <a:ext cx="96838" cy="139700"/>
            </a:xfrm>
            <a:custGeom>
              <a:avLst/>
              <a:gdLst/>
              <a:ahLst/>
              <a:cxnLst>
                <a:cxn ang="0">
                  <a:pos x="34" y="44"/>
                </a:cxn>
                <a:cxn ang="0">
                  <a:pos x="29" y="46"/>
                </a:cxn>
                <a:cxn ang="0">
                  <a:pos x="25" y="49"/>
                </a:cxn>
                <a:cxn ang="0">
                  <a:pos x="13" y="33"/>
                </a:cxn>
                <a:cxn ang="0">
                  <a:pos x="11" y="29"/>
                </a:cxn>
                <a:cxn ang="0">
                  <a:pos x="10" y="27"/>
                </a:cxn>
                <a:cxn ang="0">
                  <a:pos x="0" y="5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17" y="25"/>
                </a:cxn>
                <a:cxn ang="0">
                  <a:pos x="34" y="44"/>
                </a:cxn>
              </a:cxnLst>
              <a:rect l="0" t="0" r="r" b="b"/>
              <a:pathLst>
                <a:path w="34" h="49">
                  <a:moveTo>
                    <a:pt x="34" y="44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1" y="44"/>
                    <a:pt x="17" y="39"/>
                    <a:pt x="13" y="33"/>
                  </a:cubicBezTo>
                  <a:cubicBezTo>
                    <a:pt x="13" y="32"/>
                    <a:pt x="12" y="30"/>
                    <a:pt x="11" y="29"/>
                  </a:cubicBezTo>
                  <a:cubicBezTo>
                    <a:pt x="11" y="29"/>
                    <a:pt x="11" y="28"/>
                    <a:pt x="10" y="27"/>
                  </a:cubicBezTo>
                  <a:cubicBezTo>
                    <a:pt x="6" y="20"/>
                    <a:pt x="2" y="12"/>
                    <a:pt x="0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9"/>
                    <a:pt x="12" y="17"/>
                    <a:pt x="17" y="25"/>
                  </a:cubicBezTo>
                  <a:cubicBezTo>
                    <a:pt x="21" y="32"/>
                    <a:pt x="27" y="39"/>
                    <a:pt x="34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43" name="Freeform 83">
              <a:extLst>
                <a:ext uri="{FF2B5EF4-FFF2-40B4-BE49-F238E27FC236}">
                  <a16:creationId xmlns:a16="http://schemas.microsoft.com/office/drawing/2014/main" id="{86076874-90B9-E74C-A61D-B925178E3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150" y="1287463"/>
              <a:ext cx="76200" cy="114300"/>
            </a:xfrm>
            <a:custGeom>
              <a:avLst/>
              <a:gdLst/>
              <a:ahLst/>
              <a:cxnLst>
                <a:cxn ang="0">
                  <a:pos x="4" y="40"/>
                </a:cxn>
                <a:cxn ang="0">
                  <a:pos x="2" y="25"/>
                </a:cxn>
                <a:cxn ang="0">
                  <a:pos x="13" y="6"/>
                </a:cxn>
                <a:cxn ang="0">
                  <a:pos x="27" y="1"/>
                </a:cxn>
                <a:cxn ang="0">
                  <a:pos x="14" y="20"/>
                </a:cxn>
                <a:cxn ang="0">
                  <a:pos x="4" y="40"/>
                </a:cxn>
              </a:cxnLst>
              <a:rect l="0" t="0" r="r" b="b"/>
              <a:pathLst>
                <a:path w="27" h="40">
                  <a:moveTo>
                    <a:pt x="4" y="40"/>
                  </a:moveTo>
                  <a:cubicBezTo>
                    <a:pt x="1" y="35"/>
                    <a:pt x="0" y="30"/>
                    <a:pt x="2" y="2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6" y="2"/>
                    <a:pt x="21" y="0"/>
                    <a:pt x="27" y="1"/>
                  </a:cubicBezTo>
                  <a:cubicBezTo>
                    <a:pt x="23" y="6"/>
                    <a:pt x="18" y="13"/>
                    <a:pt x="14" y="20"/>
                  </a:cubicBezTo>
                  <a:cubicBezTo>
                    <a:pt x="10" y="27"/>
                    <a:pt x="7" y="34"/>
                    <a:pt x="4" y="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44" name="Freeform 84">
              <a:extLst>
                <a:ext uri="{FF2B5EF4-FFF2-40B4-BE49-F238E27FC236}">
                  <a16:creationId xmlns:a16="http://schemas.microsoft.com/office/drawing/2014/main" id="{BA0BB909-0CED-CF4D-8DA1-3A52B8C5B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29381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6"/>
                </a:cxn>
                <a:cxn ang="0">
                  <a:pos x="3" y="45"/>
                </a:cxn>
                <a:cxn ang="0">
                  <a:pos x="0" y="43"/>
                </a:cxn>
                <a:cxn ang="0">
                  <a:pos x="10" y="22"/>
                </a:cxn>
                <a:cxn ang="0">
                  <a:pos x="25" y="0"/>
                </a:cxn>
                <a:cxn ang="0">
                  <a:pos x="28" y="2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5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4"/>
                    <a:pt x="1" y="44"/>
                    <a:pt x="0" y="43"/>
                  </a:cubicBezTo>
                  <a:cubicBezTo>
                    <a:pt x="2" y="36"/>
                    <a:pt x="6" y="29"/>
                    <a:pt x="10" y="22"/>
                  </a:cubicBezTo>
                  <a:cubicBezTo>
                    <a:pt x="15" y="13"/>
                    <a:pt x="20" y="6"/>
                    <a:pt x="25" y="0"/>
                  </a:cubicBezTo>
                  <a:cubicBezTo>
                    <a:pt x="26" y="1"/>
                    <a:pt x="27" y="1"/>
                    <a:pt x="28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5"/>
                  </a:cubicBezTo>
                  <a:cubicBezTo>
                    <a:pt x="11" y="32"/>
                    <a:pt x="8" y="40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45" name="Freeform 85">
              <a:extLst>
                <a:ext uri="{FF2B5EF4-FFF2-40B4-BE49-F238E27FC236}">
                  <a16:creationId xmlns:a16="http://schemas.microsoft.com/office/drawing/2014/main" id="{2B58EE5C-79D7-1343-9091-78A625983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31286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5"/>
                </a:cxn>
                <a:cxn ang="0">
                  <a:pos x="0" y="43"/>
                </a:cxn>
                <a:cxn ang="0">
                  <a:pos x="10" y="21"/>
                </a:cxn>
                <a:cxn ang="0">
                  <a:pos x="25" y="0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4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5"/>
                    <a:pt x="4" y="45"/>
                    <a:pt x="4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36"/>
                    <a:pt x="6" y="29"/>
                    <a:pt x="10" y="21"/>
                  </a:cubicBezTo>
                  <a:cubicBezTo>
                    <a:pt x="15" y="13"/>
                    <a:pt x="20" y="5"/>
                    <a:pt x="25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4"/>
                  </a:cubicBezTo>
                  <a:cubicBezTo>
                    <a:pt x="12" y="32"/>
                    <a:pt x="8" y="39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46" name="Freeform 86">
              <a:extLst>
                <a:ext uri="{FF2B5EF4-FFF2-40B4-BE49-F238E27FC236}">
                  <a16:creationId xmlns:a16="http://schemas.microsoft.com/office/drawing/2014/main" id="{8D245D21-B959-9945-AB22-D734373B3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330325"/>
              <a:ext cx="96838" cy="138113"/>
            </a:xfrm>
            <a:custGeom>
              <a:avLst/>
              <a:gdLst/>
              <a:ahLst/>
              <a:cxnLst>
                <a:cxn ang="0">
                  <a:pos x="10" y="48"/>
                </a:cxn>
                <a:cxn ang="0">
                  <a:pos x="5" y="45"/>
                </a:cxn>
                <a:cxn ang="0">
                  <a:pos x="0" y="43"/>
                </a:cxn>
                <a:cxn ang="0">
                  <a:pos x="9" y="25"/>
                </a:cxn>
                <a:cxn ang="0">
                  <a:pos x="11" y="22"/>
                </a:cxn>
                <a:cxn ang="0">
                  <a:pos x="12" y="20"/>
                </a:cxn>
                <a:cxn ang="0">
                  <a:pos x="26" y="0"/>
                </a:cxn>
                <a:cxn ang="0">
                  <a:pos x="29" y="2"/>
                </a:cxn>
                <a:cxn ang="0">
                  <a:pos x="34" y="5"/>
                </a:cxn>
                <a:cxn ang="0">
                  <a:pos x="17" y="24"/>
                </a:cxn>
                <a:cxn ang="0">
                  <a:pos x="10" y="48"/>
                </a:cxn>
              </a:cxnLst>
              <a:rect l="0" t="0" r="r" b="b"/>
              <a:pathLst>
                <a:path w="34" h="48">
                  <a:moveTo>
                    <a:pt x="10" y="48"/>
                  </a:moveTo>
                  <a:cubicBezTo>
                    <a:pt x="5" y="45"/>
                    <a:pt x="5" y="45"/>
                    <a:pt x="5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38"/>
                    <a:pt x="5" y="31"/>
                    <a:pt x="9" y="25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1"/>
                    <a:pt x="11" y="20"/>
                    <a:pt x="12" y="20"/>
                  </a:cubicBezTo>
                  <a:cubicBezTo>
                    <a:pt x="16" y="12"/>
                    <a:pt x="21" y="5"/>
                    <a:pt x="26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28" y="10"/>
                    <a:pt x="22" y="16"/>
                    <a:pt x="17" y="24"/>
                  </a:cubicBezTo>
                  <a:cubicBezTo>
                    <a:pt x="13" y="32"/>
                    <a:pt x="10" y="40"/>
                    <a:pt x="1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47" name="Freeform 87">
              <a:extLst>
                <a:ext uri="{FF2B5EF4-FFF2-40B4-BE49-F238E27FC236}">
                  <a16:creationId xmlns:a16="http://schemas.microsoft.com/office/drawing/2014/main" id="{2226196D-C28C-9F4F-B9F1-3B4B0E8D3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575" y="1177925"/>
              <a:ext cx="130175" cy="26988"/>
            </a:xfrm>
            <a:custGeom>
              <a:avLst/>
              <a:gdLst/>
              <a:ahLst/>
              <a:cxnLst>
                <a:cxn ang="0">
                  <a:pos x="46" y="9"/>
                </a:cxn>
                <a:cxn ang="0">
                  <a:pos x="3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2" y="7"/>
                </a:cxn>
                <a:cxn ang="0">
                  <a:pos x="46" y="9"/>
                </a:cxn>
              </a:cxnLst>
              <a:rect l="0" t="0" r="r" b="b"/>
              <a:pathLst>
                <a:path w="46" h="9">
                  <a:moveTo>
                    <a:pt x="46" y="9"/>
                  </a:moveTo>
                  <a:cubicBezTo>
                    <a:pt x="43" y="4"/>
                    <a:pt x="39" y="0"/>
                    <a:pt x="3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" y="0"/>
                    <a:pt x="3" y="4"/>
                    <a:pt x="0" y="9"/>
                  </a:cubicBezTo>
                  <a:cubicBezTo>
                    <a:pt x="7" y="8"/>
                    <a:pt x="14" y="7"/>
                    <a:pt x="22" y="7"/>
                  </a:cubicBezTo>
                  <a:cubicBezTo>
                    <a:pt x="31" y="7"/>
                    <a:pt x="39" y="8"/>
                    <a:pt x="46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48" name="Freeform 88">
              <a:extLst>
                <a:ext uri="{FF2B5EF4-FFF2-40B4-BE49-F238E27FC236}">
                  <a16:creationId xmlns:a16="http://schemas.microsoft.com/office/drawing/2014/main" id="{AE1B2C00-7D4C-F641-80A7-594A2D21B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19200"/>
              <a:ext cx="142875" cy="2540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9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2"/>
                </a:cxn>
              </a:cxnLst>
              <a:rect l="0" t="0" r="r" b="b"/>
              <a:pathLst>
                <a:path w="50" h="9">
                  <a:moveTo>
                    <a:pt x="50" y="2"/>
                  </a:move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9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4"/>
                    <a:pt x="50" y="3"/>
                    <a:pt x="5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49" name="Freeform 89">
              <a:extLst>
                <a:ext uri="{FF2B5EF4-FFF2-40B4-BE49-F238E27FC236}">
                  <a16:creationId xmlns:a16="http://schemas.microsoft.com/office/drawing/2014/main" id="{CB753A42-5CAD-CE41-8BD9-362E9591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55713"/>
              <a:ext cx="142875" cy="238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8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</a:cxnLst>
              <a:rect l="0" t="0" r="r" b="b"/>
              <a:pathLst>
                <a:path w="50" h="8">
                  <a:moveTo>
                    <a:pt x="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8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50" name="Freeform 90">
              <a:extLst>
                <a:ext uri="{FF2B5EF4-FFF2-40B4-BE49-F238E27FC236}">
                  <a16:creationId xmlns:a16="http://schemas.microsoft.com/office/drawing/2014/main" id="{6F9AE6FE-0911-7848-8F4A-92AF55BE8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93813"/>
              <a:ext cx="142875" cy="33338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0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12"/>
                </a:cxn>
                <a:cxn ang="0">
                  <a:pos x="25" y="7"/>
                </a:cxn>
                <a:cxn ang="0">
                  <a:pos x="50" y="12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50" h="12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2" y="0"/>
                    <a:pt x="6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9"/>
                    <a:pt x="16" y="7"/>
                    <a:pt x="25" y="7"/>
                  </a:cubicBezTo>
                  <a:cubicBezTo>
                    <a:pt x="34" y="7"/>
                    <a:pt x="42" y="9"/>
                    <a:pt x="50" y="12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3" y="1"/>
                    <a:pt x="35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51" name="Freeform 91">
              <a:extLst>
                <a:ext uri="{FF2B5EF4-FFF2-40B4-BE49-F238E27FC236}">
                  <a16:creationId xmlns:a16="http://schemas.microsoft.com/office/drawing/2014/main" id="{E30AC5B8-E149-DE49-9C76-12637EE55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290638"/>
              <a:ext cx="76200" cy="1143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4" y="6"/>
                </a:cxn>
                <a:cxn ang="0">
                  <a:pos x="25" y="25"/>
                </a:cxn>
                <a:cxn ang="0">
                  <a:pos x="23" y="40"/>
                </a:cxn>
                <a:cxn ang="0">
                  <a:pos x="13" y="18"/>
                </a:cxn>
                <a:cxn ang="0">
                  <a:pos x="0" y="0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0"/>
                    <a:pt x="11" y="2"/>
                    <a:pt x="14" y="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30"/>
                    <a:pt x="26" y="35"/>
                    <a:pt x="23" y="40"/>
                  </a:cubicBezTo>
                  <a:cubicBezTo>
                    <a:pt x="20" y="33"/>
                    <a:pt x="17" y="26"/>
                    <a:pt x="13" y="18"/>
                  </a:cubicBezTo>
                  <a:cubicBezTo>
                    <a:pt x="9" y="12"/>
                    <a:pt x="4" y="6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52" name="Freeform 92">
              <a:extLst>
                <a:ext uri="{FF2B5EF4-FFF2-40B4-BE49-F238E27FC236}">
                  <a16:creationId xmlns:a16="http://schemas.microsoft.com/office/drawing/2014/main" id="{EE63C0E4-D429-6A41-A52A-AE1075A82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875" y="1295400"/>
              <a:ext cx="85725" cy="131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" y="2"/>
                </a:cxn>
                <a:cxn ang="0">
                  <a:pos x="2" y="2"/>
                </a:cxn>
                <a:cxn ang="0">
                  <a:pos x="6" y="0"/>
                </a:cxn>
                <a:cxn ang="0">
                  <a:pos x="19" y="20"/>
                </a:cxn>
                <a:cxn ang="0">
                  <a:pos x="30" y="43"/>
                </a:cxn>
                <a:cxn ang="0">
                  <a:pos x="27" y="45"/>
                </a:cxn>
                <a:cxn ang="0">
                  <a:pos x="26" y="45"/>
                </a:cxn>
                <a:cxn ang="0">
                  <a:pos x="24" y="46"/>
                </a:cxn>
                <a:cxn ang="0">
                  <a:pos x="13" y="23"/>
                </a:cxn>
                <a:cxn ang="0">
                  <a:pos x="0" y="3"/>
                </a:cxn>
              </a:cxnLst>
              <a:rect l="0" t="0" r="r" b="b"/>
              <a:pathLst>
                <a:path w="30" h="46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4" y="1"/>
                    <a:pt x="6" y="0"/>
                  </a:cubicBezTo>
                  <a:cubicBezTo>
                    <a:pt x="10" y="5"/>
                    <a:pt x="15" y="12"/>
                    <a:pt x="19" y="20"/>
                  </a:cubicBezTo>
                  <a:cubicBezTo>
                    <a:pt x="24" y="28"/>
                    <a:pt x="27" y="36"/>
                    <a:pt x="30" y="43"/>
                  </a:cubicBezTo>
                  <a:cubicBezTo>
                    <a:pt x="29" y="44"/>
                    <a:pt x="28" y="44"/>
                    <a:pt x="27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2" y="39"/>
                    <a:pt x="18" y="31"/>
                    <a:pt x="13" y="23"/>
                  </a:cubicBezTo>
                  <a:cubicBezTo>
                    <a:pt x="9" y="15"/>
                    <a:pt x="4" y="9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53" name="Freeform 93">
              <a:extLst>
                <a:ext uri="{FF2B5EF4-FFF2-40B4-BE49-F238E27FC236}">
                  <a16:creationId xmlns:a16="http://schemas.microsoft.com/office/drawing/2014/main" id="{A214F7FC-E1E5-0E41-BD0C-EF74E4E1C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713" y="1312863"/>
              <a:ext cx="84138" cy="1349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1" y="3"/>
                </a:cxn>
                <a:cxn ang="0">
                  <a:pos x="5" y="0"/>
                </a:cxn>
                <a:cxn ang="0">
                  <a:pos x="19" y="20"/>
                </a:cxn>
                <a:cxn ang="0">
                  <a:pos x="30" y="44"/>
                </a:cxn>
                <a:cxn ang="0">
                  <a:pos x="26" y="46"/>
                </a:cxn>
                <a:cxn ang="0">
                  <a:pos x="24" y="47"/>
                </a:cxn>
                <a:cxn ang="0">
                  <a:pos x="13" y="23"/>
                </a:cxn>
                <a:cxn ang="0">
                  <a:pos x="0" y="4"/>
                </a:cxn>
              </a:cxnLst>
              <a:rect l="0" t="0" r="r" b="b"/>
              <a:pathLst>
                <a:path w="30" h="47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0" y="6"/>
                    <a:pt x="14" y="13"/>
                    <a:pt x="19" y="20"/>
                  </a:cubicBezTo>
                  <a:cubicBezTo>
                    <a:pt x="24" y="28"/>
                    <a:pt x="27" y="37"/>
                    <a:pt x="30" y="44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2" y="40"/>
                    <a:pt x="18" y="32"/>
                    <a:pt x="13" y="23"/>
                  </a:cubicBezTo>
                  <a:cubicBezTo>
                    <a:pt x="9" y="16"/>
                    <a:pt x="4" y="9"/>
                    <a:pt x="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54" name="Freeform 94">
              <a:extLst>
                <a:ext uri="{FF2B5EF4-FFF2-40B4-BE49-F238E27FC236}">
                  <a16:creationId xmlns:a16="http://schemas.microsoft.com/office/drawing/2014/main" id="{4BF7D3A4-580F-BE4E-90C7-7200C6523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850" y="1333500"/>
              <a:ext cx="96838" cy="1365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2"/>
                </a:cxn>
                <a:cxn ang="0">
                  <a:pos x="9" y="0"/>
                </a:cxn>
                <a:cxn ang="0">
                  <a:pos x="20" y="16"/>
                </a:cxn>
                <a:cxn ang="0">
                  <a:pos x="22" y="20"/>
                </a:cxn>
                <a:cxn ang="0">
                  <a:pos x="23" y="21"/>
                </a:cxn>
                <a:cxn ang="0">
                  <a:pos x="34" y="43"/>
                </a:cxn>
                <a:cxn ang="0">
                  <a:pos x="30" y="45"/>
                </a:cxn>
                <a:cxn ang="0">
                  <a:pos x="25" y="48"/>
                </a:cxn>
                <a:cxn ang="0">
                  <a:pos x="17" y="24"/>
                </a:cxn>
                <a:cxn ang="0">
                  <a:pos x="0" y="5"/>
                </a:cxn>
              </a:cxnLst>
              <a:rect l="0" t="0" r="r" b="b"/>
              <a:pathLst>
                <a:path w="34" h="48">
                  <a:moveTo>
                    <a:pt x="0" y="5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3" y="4"/>
                    <a:pt x="17" y="10"/>
                    <a:pt x="20" y="16"/>
                  </a:cubicBezTo>
                  <a:cubicBezTo>
                    <a:pt x="21" y="17"/>
                    <a:pt x="22" y="18"/>
                    <a:pt x="22" y="20"/>
                  </a:cubicBezTo>
                  <a:cubicBezTo>
                    <a:pt x="23" y="20"/>
                    <a:pt x="23" y="21"/>
                    <a:pt x="23" y="21"/>
                  </a:cubicBezTo>
                  <a:cubicBezTo>
                    <a:pt x="28" y="29"/>
                    <a:pt x="31" y="37"/>
                    <a:pt x="34" y="43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4" y="40"/>
                    <a:pt x="21" y="32"/>
                    <a:pt x="17" y="24"/>
                  </a:cubicBezTo>
                  <a:cubicBezTo>
                    <a:pt x="13" y="16"/>
                    <a:pt x="7" y="10"/>
                    <a:pt x="0" y="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55" name="Freeform 95">
              <a:extLst>
                <a:ext uri="{FF2B5EF4-FFF2-40B4-BE49-F238E27FC236}">
                  <a16:creationId xmlns:a16="http://schemas.microsoft.com/office/drawing/2014/main" id="{286FA172-6F59-3645-8598-0477D8D6B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576388"/>
              <a:ext cx="76200" cy="11430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4" y="14"/>
                </a:cxn>
                <a:cxn ang="0">
                  <a:pos x="13" y="34"/>
                </a:cxn>
                <a:cxn ang="0">
                  <a:pos x="0" y="39"/>
                </a:cxn>
                <a:cxn ang="0">
                  <a:pos x="13" y="19"/>
                </a:cxn>
                <a:cxn ang="0">
                  <a:pos x="23" y="0"/>
                </a:cxn>
              </a:cxnLst>
              <a:rect l="0" t="0" r="r" b="b"/>
              <a:pathLst>
                <a:path w="27" h="40">
                  <a:moveTo>
                    <a:pt x="23" y="0"/>
                  </a:moveTo>
                  <a:cubicBezTo>
                    <a:pt x="26" y="5"/>
                    <a:pt x="27" y="10"/>
                    <a:pt x="24" y="1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8"/>
                    <a:pt x="6" y="40"/>
                    <a:pt x="0" y="39"/>
                  </a:cubicBezTo>
                  <a:cubicBezTo>
                    <a:pt x="4" y="34"/>
                    <a:pt x="9" y="27"/>
                    <a:pt x="13" y="19"/>
                  </a:cubicBezTo>
                  <a:cubicBezTo>
                    <a:pt x="17" y="13"/>
                    <a:pt x="20" y="6"/>
                    <a:pt x="2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56" name="Freeform 96">
              <a:extLst>
                <a:ext uri="{FF2B5EF4-FFF2-40B4-BE49-F238E27FC236}">
                  <a16:creationId xmlns:a16="http://schemas.microsoft.com/office/drawing/2014/main" id="{F9416785-3FDE-5148-8710-DF3940A73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288" y="1550988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7" y="2"/>
                </a:cxn>
                <a:cxn ang="0">
                  <a:pos x="31" y="4"/>
                </a:cxn>
                <a:cxn ang="0">
                  <a:pos x="20" y="25"/>
                </a:cxn>
                <a:cxn ang="0">
                  <a:pos x="6" y="46"/>
                </a:cxn>
                <a:cxn ang="0">
                  <a:pos x="2" y="45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2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9" y="2"/>
                    <a:pt x="30" y="3"/>
                    <a:pt x="31" y="4"/>
                  </a:cubicBezTo>
                  <a:cubicBezTo>
                    <a:pt x="28" y="10"/>
                    <a:pt x="25" y="18"/>
                    <a:pt x="20" y="25"/>
                  </a:cubicBezTo>
                  <a:cubicBezTo>
                    <a:pt x="16" y="33"/>
                    <a:pt x="11" y="41"/>
                    <a:pt x="6" y="46"/>
                  </a:cubicBezTo>
                  <a:cubicBezTo>
                    <a:pt x="5" y="46"/>
                    <a:pt x="4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8"/>
                    <a:pt x="10" y="30"/>
                    <a:pt x="15" y="22"/>
                  </a:cubicBezTo>
                  <a:cubicBezTo>
                    <a:pt x="19" y="14"/>
                    <a:pt x="23" y="7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57" name="Freeform 97">
              <a:extLst>
                <a:ext uri="{FF2B5EF4-FFF2-40B4-BE49-F238E27FC236}">
                  <a16:creationId xmlns:a16="http://schemas.microsoft.com/office/drawing/2014/main" id="{8B5A1140-8DF3-0347-93F3-DD004551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1533525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6" y="1"/>
                </a:cxn>
                <a:cxn ang="0">
                  <a:pos x="31" y="3"/>
                </a:cxn>
                <a:cxn ang="0">
                  <a:pos x="20" y="25"/>
                </a:cxn>
                <a:cxn ang="0">
                  <a:pos x="5" y="46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1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10"/>
                    <a:pt x="25" y="17"/>
                    <a:pt x="20" y="25"/>
                  </a:cubicBezTo>
                  <a:cubicBezTo>
                    <a:pt x="15" y="33"/>
                    <a:pt x="10" y="40"/>
                    <a:pt x="5" y="4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7"/>
                    <a:pt x="10" y="30"/>
                    <a:pt x="15" y="21"/>
                  </a:cubicBezTo>
                  <a:cubicBezTo>
                    <a:pt x="19" y="14"/>
                    <a:pt x="23" y="6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58" name="Freeform 98">
              <a:extLst>
                <a:ext uri="{FF2B5EF4-FFF2-40B4-BE49-F238E27FC236}">
                  <a16:creationId xmlns:a16="http://schemas.microsoft.com/office/drawing/2014/main" id="{B8D72F84-9214-694F-A914-0C4563B7C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675" y="1508125"/>
              <a:ext cx="96838" cy="13970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0" y="3"/>
                </a:cxn>
                <a:cxn ang="0">
                  <a:pos x="34" y="6"/>
                </a:cxn>
                <a:cxn ang="0">
                  <a:pos x="26" y="23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9" y="49"/>
                </a:cxn>
                <a:cxn ang="0">
                  <a:pos x="6" y="46"/>
                </a:cxn>
                <a:cxn ang="0">
                  <a:pos x="0" y="43"/>
                </a:cxn>
                <a:cxn ang="0">
                  <a:pos x="18" y="25"/>
                </a:cxn>
                <a:cxn ang="0">
                  <a:pos x="25" y="0"/>
                </a:cxn>
              </a:cxnLst>
              <a:rect l="0" t="0" r="r" b="b"/>
              <a:pathLst>
                <a:path w="34" h="49">
                  <a:moveTo>
                    <a:pt x="25" y="0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2" y="11"/>
                    <a:pt x="30" y="17"/>
                    <a:pt x="26" y="23"/>
                  </a:cubicBezTo>
                  <a:cubicBezTo>
                    <a:pt x="25" y="25"/>
                    <a:pt x="25" y="26"/>
                    <a:pt x="24" y="27"/>
                  </a:cubicBezTo>
                  <a:cubicBezTo>
                    <a:pt x="24" y="28"/>
                    <a:pt x="23" y="28"/>
                    <a:pt x="23" y="29"/>
                  </a:cubicBezTo>
                  <a:cubicBezTo>
                    <a:pt x="18" y="37"/>
                    <a:pt x="14" y="43"/>
                    <a:pt x="9" y="4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" y="39"/>
                    <a:pt x="13" y="32"/>
                    <a:pt x="18" y="25"/>
                  </a:cubicBezTo>
                  <a:cubicBezTo>
                    <a:pt x="22" y="17"/>
                    <a:pt x="24" y="9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89F438A-9B0A-554C-9F6F-A97395D7EBCC}"/>
              </a:ext>
            </a:extLst>
          </p:cNvPr>
          <p:cNvGrpSpPr/>
          <p:nvPr/>
        </p:nvGrpSpPr>
        <p:grpSpPr>
          <a:xfrm>
            <a:off x="7989888" y="614554"/>
            <a:ext cx="296863" cy="298450"/>
            <a:chOff x="7989888" y="755650"/>
            <a:chExt cx="296863" cy="298450"/>
          </a:xfrm>
          <a:solidFill>
            <a:schemeClr val="tx2"/>
          </a:solidFill>
        </p:grpSpPr>
        <p:sp>
          <p:nvSpPr>
            <p:cNvPr id="7173" name="Freeform 5">
              <a:extLst>
                <a:ext uri="{FF2B5EF4-FFF2-40B4-BE49-F238E27FC236}">
                  <a16:creationId xmlns:a16="http://schemas.microsoft.com/office/drawing/2014/main" id="{71529AE8-0AD2-0543-9237-8EF4E6A135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9888" y="755650"/>
              <a:ext cx="296863" cy="29845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174" name="Freeform 6">
              <a:extLst>
                <a:ext uri="{FF2B5EF4-FFF2-40B4-BE49-F238E27FC236}">
                  <a16:creationId xmlns:a16="http://schemas.microsoft.com/office/drawing/2014/main" id="{30E2536B-9FF3-4D43-920F-C1D11AEDA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3863" y="812800"/>
              <a:ext cx="138113" cy="13811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6"/>
                </a:cxn>
                <a:cxn ang="0">
                  <a:pos x="5" y="54"/>
                </a:cxn>
                <a:cxn ang="0">
                  <a:pos x="54" y="4"/>
                </a:cxn>
                <a:cxn ang="0">
                  <a:pos x="37" y="0"/>
                </a:cxn>
              </a:cxnLst>
              <a:rect l="0" t="0" r="r" b="b"/>
              <a:pathLst>
                <a:path w="54" h="54">
                  <a:moveTo>
                    <a:pt x="37" y="0"/>
                  </a:moveTo>
                  <a:cubicBezTo>
                    <a:pt x="17" y="0"/>
                    <a:pt x="0" y="16"/>
                    <a:pt x="0" y="36"/>
                  </a:cubicBezTo>
                  <a:cubicBezTo>
                    <a:pt x="0" y="42"/>
                    <a:pt x="2" y="48"/>
                    <a:pt x="5" y="5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175" name="Freeform 7">
              <a:extLst>
                <a:ext uri="{FF2B5EF4-FFF2-40B4-BE49-F238E27FC236}">
                  <a16:creationId xmlns:a16="http://schemas.microsoft.com/office/drawing/2014/main" id="{DB20E435-C686-6E4D-A88A-5D18DEF47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1488" y="862013"/>
              <a:ext cx="138113" cy="134938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0" y="49"/>
                </a:cxn>
                <a:cxn ang="0">
                  <a:pos x="18" y="53"/>
                </a:cxn>
                <a:cxn ang="0">
                  <a:pos x="54" y="17"/>
                </a:cxn>
                <a:cxn ang="0">
                  <a:pos x="49" y="0"/>
                </a:cxn>
              </a:cxnLst>
              <a:rect l="0" t="0" r="r" b="b"/>
              <a:pathLst>
                <a:path w="54" h="53">
                  <a:moveTo>
                    <a:pt x="49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6" y="52"/>
                    <a:pt x="11" y="53"/>
                    <a:pt x="18" y="53"/>
                  </a:cubicBezTo>
                  <a:cubicBezTo>
                    <a:pt x="38" y="53"/>
                    <a:pt x="54" y="37"/>
                    <a:pt x="54" y="17"/>
                  </a:cubicBezTo>
                  <a:cubicBezTo>
                    <a:pt x="54" y="11"/>
                    <a:pt x="52" y="5"/>
                    <a:pt x="4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10" name="Freeform 8">
            <a:extLst>
              <a:ext uri="{FF2B5EF4-FFF2-40B4-BE49-F238E27FC236}">
                <a16:creationId xmlns:a16="http://schemas.microsoft.com/office/drawing/2014/main" id="{38371533-9909-2248-BDF1-9748F85BE741}"/>
              </a:ext>
            </a:extLst>
          </p:cNvPr>
          <p:cNvSpPr>
            <a:spLocks/>
          </p:cNvSpPr>
          <p:nvPr/>
        </p:nvSpPr>
        <p:spPr bwMode="auto">
          <a:xfrm>
            <a:off x="6794500" y="608013"/>
            <a:ext cx="307975" cy="304800"/>
          </a:xfrm>
          <a:custGeom>
            <a:avLst/>
            <a:gdLst>
              <a:gd name="T0" fmla="*/ 39 w 120"/>
              <a:gd name="T1" fmla="*/ 119 h 119"/>
              <a:gd name="T2" fmla="*/ 89 w 120"/>
              <a:gd name="T3" fmla="*/ 119 h 119"/>
              <a:gd name="T4" fmla="*/ 114 w 120"/>
              <a:gd name="T5" fmla="*/ 52 h 119"/>
              <a:gd name="T6" fmla="*/ 100 w 120"/>
              <a:gd name="T7" fmla="*/ 47 h 119"/>
              <a:gd name="T8" fmla="*/ 94 w 120"/>
              <a:gd name="T9" fmla="*/ 60 h 119"/>
              <a:gd name="T10" fmla="*/ 89 w 120"/>
              <a:gd name="T11" fmla="*/ 53 h 119"/>
              <a:gd name="T12" fmla="*/ 94 w 120"/>
              <a:gd name="T13" fmla="*/ 18 h 119"/>
              <a:gd name="T14" fmla="*/ 79 w 120"/>
              <a:gd name="T15" fmla="*/ 15 h 119"/>
              <a:gd name="T16" fmla="*/ 74 w 120"/>
              <a:gd name="T17" fmla="*/ 50 h 119"/>
              <a:gd name="T18" fmla="*/ 66 w 120"/>
              <a:gd name="T19" fmla="*/ 47 h 119"/>
              <a:gd name="T20" fmla="*/ 65 w 120"/>
              <a:gd name="T21" fmla="*/ 11 h 119"/>
              <a:gd name="T22" fmla="*/ 48 w 120"/>
              <a:gd name="T23" fmla="*/ 11 h 119"/>
              <a:gd name="T24" fmla="*/ 49 w 120"/>
              <a:gd name="T25" fmla="*/ 52 h 119"/>
              <a:gd name="T26" fmla="*/ 43 w 120"/>
              <a:gd name="T27" fmla="*/ 51 h 119"/>
              <a:gd name="T28" fmla="*/ 32 w 120"/>
              <a:gd name="T29" fmla="*/ 26 h 119"/>
              <a:gd name="T30" fmla="*/ 16 w 120"/>
              <a:gd name="T31" fmla="*/ 30 h 119"/>
              <a:gd name="T32" fmla="*/ 31 w 120"/>
              <a:gd name="T33" fmla="*/ 66 h 119"/>
              <a:gd name="T34" fmla="*/ 29 w 120"/>
              <a:gd name="T35" fmla="*/ 78 h 119"/>
              <a:gd name="T36" fmla="*/ 14 w 120"/>
              <a:gd name="T37" fmla="*/ 64 h 119"/>
              <a:gd name="T38" fmla="*/ 3 w 120"/>
              <a:gd name="T39" fmla="*/ 73 h 119"/>
              <a:gd name="T40" fmla="*/ 26 w 120"/>
              <a:gd name="T41" fmla="*/ 102 h 119"/>
              <a:gd name="T42" fmla="*/ 39 w 120"/>
              <a:gd name="T43" fmla="*/ 119 h 11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20" h="119">
                <a:moveTo>
                  <a:pt x="39" y="119"/>
                </a:moveTo>
                <a:cubicBezTo>
                  <a:pt x="89" y="119"/>
                  <a:pt x="89" y="119"/>
                  <a:pt x="89" y="119"/>
                </a:cubicBezTo>
                <a:cubicBezTo>
                  <a:pt x="89" y="119"/>
                  <a:pt x="109" y="68"/>
                  <a:pt x="114" y="52"/>
                </a:cubicBezTo>
                <a:cubicBezTo>
                  <a:pt x="120" y="36"/>
                  <a:pt x="106" y="32"/>
                  <a:pt x="100" y="47"/>
                </a:cubicBezTo>
                <a:cubicBezTo>
                  <a:pt x="96" y="58"/>
                  <a:pt x="94" y="60"/>
                  <a:pt x="94" y="60"/>
                </a:cubicBezTo>
                <a:cubicBezTo>
                  <a:pt x="94" y="60"/>
                  <a:pt x="88" y="60"/>
                  <a:pt x="89" y="53"/>
                </a:cubicBezTo>
                <a:cubicBezTo>
                  <a:pt x="90" y="45"/>
                  <a:pt x="92" y="34"/>
                  <a:pt x="94" y="18"/>
                </a:cubicBezTo>
                <a:cubicBezTo>
                  <a:pt x="96" y="8"/>
                  <a:pt x="80" y="7"/>
                  <a:pt x="79" y="15"/>
                </a:cubicBezTo>
                <a:cubicBezTo>
                  <a:pt x="78" y="23"/>
                  <a:pt x="75" y="45"/>
                  <a:pt x="74" y="50"/>
                </a:cubicBezTo>
                <a:cubicBezTo>
                  <a:pt x="73" y="55"/>
                  <a:pt x="67" y="59"/>
                  <a:pt x="66" y="47"/>
                </a:cubicBezTo>
                <a:cubicBezTo>
                  <a:pt x="66" y="39"/>
                  <a:pt x="65" y="27"/>
                  <a:pt x="65" y="11"/>
                </a:cubicBezTo>
                <a:cubicBezTo>
                  <a:pt x="65" y="0"/>
                  <a:pt x="48" y="1"/>
                  <a:pt x="48" y="11"/>
                </a:cubicBezTo>
                <a:cubicBezTo>
                  <a:pt x="48" y="18"/>
                  <a:pt x="49" y="46"/>
                  <a:pt x="49" y="52"/>
                </a:cubicBezTo>
                <a:cubicBezTo>
                  <a:pt x="49" y="57"/>
                  <a:pt x="46" y="59"/>
                  <a:pt x="43" y="51"/>
                </a:cubicBezTo>
                <a:cubicBezTo>
                  <a:pt x="39" y="43"/>
                  <a:pt x="35" y="34"/>
                  <a:pt x="32" y="26"/>
                </a:cubicBezTo>
                <a:cubicBezTo>
                  <a:pt x="27" y="14"/>
                  <a:pt x="13" y="22"/>
                  <a:pt x="16" y="30"/>
                </a:cubicBezTo>
                <a:cubicBezTo>
                  <a:pt x="19" y="37"/>
                  <a:pt x="26" y="53"/>
                  <a:pt x="31" y="66"/>
                </a:cubicBezTo>
                <a:cubicBezTo>
                  <a:pt x="34" y="72"/>
                  <a:pt x="37" y="84"/>
                  <a:pt x="29" y="78"/>
                </a:cubicBezTo>
                <a:cubicBezTo>
                  <a:pt x="23" y="73"/>
                  <a:pt x="21" y="69"/>
                  <a:pt x="14" y="64"/>
                </a:cubicBezTo>
                <a:cubicBezTo>
                  <a:pt x="7" y="60"/>
                  <a:pt x="0" y="69"/>
                  <a:pt x="3" y="73"/>
                </a:cubicBezTo>
                <a:cubicBezTo>
                  <a:pt x="9" y="80"/>
                  <a:pt x="19" y="91"/>
                  <a:pt x="26" y="102"/>
                </a:cubicBezTo>
                <a:cubicBezTo>
                  <a:pt x="31" y="110"/>
                  <a:pt x="39" y="119"/>
                  <a:pt x="39" y="1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35303B57-9FAA-A54B-93B1-FEEAB3C3E27C}"/>
              </a:ext>
            </a:extLst>
          </p:cNvPr>
          <p:cNvGrpSpPr/>
          <p:nvPr/>
        </p:nvGrpSpPr>
        <p:grpSpPr>
          <a:xfrm>
            <a:off x="5630863" y="614554"/>
            <a:ext cx="279400" cy="298451"/>
            <a:chOff x="5630863" y="755650"/>
            <a:chExt cx="279400" cy="298451"/>
          </a:xfrm>
          <a:solidFill>
            <a:schemeClr val="tx2"/>
          </a:solidFill>
        </p:grpSpPr>
        <p:sp>
          <p:nvSpPr>
            <p:cNvPr id="7177" name="Freeform 9">
              <a:extLst>
                <a:ext uri="{FF2B5EF4-FFF2-40B4-BE49-F238E27FC236}">
                  <a16:creationId xmlns:a16="http://schemas.microsoft.com/office/drawing/2014/main" id="{C88063DA-D742-FA44-8709-D093D8669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75" y="868363"/>
              <a:ext cx="204788" cy="185738"/>
            </a:xfrm>
            <a:custGeom>
              <a:avLst/>
              <a:gdLst/>
              <a:ahLst/>
              <a:cxnLst>
                <a:cxn ang="0">
                  <a:pos x="66" y="58"/>
                </a:cxn>
                <a:cxn ang="0">
                  <a:pos x="58" y="58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44" y="58"/>
                </a:cxn>
                <a:cxn ang="0">
                  <a:pos x="37" y="58"/>
                </a:cxn>
                <a:cxn ang="0">
                  <a:pos x="37" y="0"/>
                </a:cxn>
                <a:cxn ang="0">
                  <a:pos x="22" y="0"/>
                </a:cxn>
                <a:cxn ang="0">
                  <a:pos x="22" y="58"/>
                </a:cxn>
                <a:cxn ang="0">
                  <a:pos x="15" y="58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0" y="69"/>
                </a:cxn>
                <a:cxn ang="0">
                  <a:pos x="4" y="72"/>
                </a:cxn>
                <a:cxn ang="0">
                  <a:pos x="77" y="72"/>
                </a:cxn>
                <a:cxn ang="0">
                  <a:pos x="80" y="69"/>
                </a:cxn>
                <a:cxn ang="0">
                  <a:pos x="80" y="0"/>
                </a:cxn>
                <a:cxn ang="0">
                  <a:pos x="66" y="0"/>
                </a:cxn>
                <a:cxn ang="0">
                  <a:pos x="66" y="58"/>
                </a:cxn>
              </a:cxnLst>
              <a:rect l="0" t="0" r="r" b="b"/>
              <a:pathLst>
                <a:path w="80" h="72">
                  <a:moveTo>
                    <a:pt x="66" y="58"/>
                  </a:moveTo>
                  <a:cubicBezTo>
                    <a:pt x="58" y="58"/>
                    <a:pt x="58" y="58"/>
                    <a:pt x="58" y="58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2"/>
                    <a:pt x="4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9" y="72"/>
                    <a:pt x="80" y="71"/>
                    <a:pt x="80" y="69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66" y="0"/>
                    <a:pt x="66" y="0"/>
                    <a:pt x="66" y="0"/>
                  </a:cubicBezTo>
                  <a:lnTo>
                    <a:pt x="66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178" name="Freeform 10">
              <a:extLst>
                <a:ext uri="{FF2B5EF4-FFF2-40B4-BE49-F238E27FC236}">
                  <a16:creationId xmlns:a16="http://schemas.microsoft.com/office/drawing/2014/main" id="{6616278B-0B64-684A-81B7-2F0B54D356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0863" y="755650"/>
              <a:ext cx="279400" cy="92075"/>
            </a:xfrm>
            <a:custGeom>
              <a:avLst/>
              <a:gdLst/>
              <a:ahLst/>
              <a:cxnLst>
                <a:cxn ang="0">
                  <a:pos x="101" y="15"/>
                </a:cxn>
                <a:cxn ang="0">
                  <a:pos x="72" y="15"/>
                </a:cxn>
                <a:cxn ang="0">
                  <a:pos x="72" y="4"/>
                </a:cxn>
                <a:cxn ang="0">
                  <a:pos x="69" y="0"/>
                </a:cxn>
                <a:cxn ang="0">
                  <a:pos x="40" y="0"/>
                </a:cxn>
                <a:cxn ang="0">
                  <a:pos x="36" y="4"/>
                </a:cxn>
                <a:cxn ang="0">
                  <a:pos x="36" y="15"/>
                </a:cxn>
                <a:cxn ang="0">
                  <a:pos x="7" y="15"/>
                </a:cxn>
                <a:cxn ang="0">
                  <a:pos x="0" y="22"/>
                </a:cxn>
                <a:cxn ang="0">
                  <a:pos x="0" y="29"/>
                </a:cxn>
                <a:cxn ang="0">
                  <a:pos x="7" y="36"/>
                </a:cxn>
                <a:cxn ang="0">
                  <a:pos x="101" y="36"/>
                </a:cxn>
                <a:cxn ang="0">
                  <a:pos x="109" y="29"/>
                </a:cxn>
                <a:cxn ang="0">
                  <a:pos x="109" y="22"/>
                </a:cxn>
                <a:cxn ang="0">
                  <a:pos x="101" y="15"/>
                </a:cxn>
                <a:cxn ang="0">
                  <a:pos x="43" y="15"/>
                </a:cxn>
                <a:cxn ang="0">
                  <a:pos x="43" y="7"/>
                </a:cxn>
                <a:cxn ang="0">
                  <a:pos x="65" y="7"/>
                </a:cxn>
                <a:cxn ang="0">
                  <a:pos x="65" y="15"/>
                </a:cxn>
                <a:cxn ang="0">
                  <a:pos x="43" y="15"/>
                </a:cxn>
              </a:cxnLst>
              <a:rect l="0" t="0" r="r" b="b"/>
              <a:pathLst>
                <a:path w="109" h="36">
                  <a:moveTo>
                    <a:pt x="101" y="15"/>
                  </a:moveTo>
                  <a:cubicBezTo>
                    <a:pt x="72" y="15"/>
                    <a:pt x="72" y="15"/>
                    <a:pt x="72" y="15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2"/>
                    <a:pt x="71" y="0"/>
                    <a:pt x="69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8" y="0"/>
                    <a:pt x="36" y="2"/>
                    <a:pt x="36" y="4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3" y="15"/>
                    <a:pt x="0" y="18"/>
                    <a:pt x="0" y="2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3"/>
                    <a:pt x="3" y="36"/>
                    <a:pt x="7" y="36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5" y="36"/>
                    <a:pt x="109" y="33"/>
                    <a:pt x="109" y="29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9" y="18"/>
                    <a:pt x="105" y="15"/>
                    <a:pt x="101" y="15"/>
                  </a:cubicBezTo>
                  <a:close/>
                  <a:moveTo>
                    <a:pt x="43" y="15"/>
                  </a:moveTo>
                  <a:cubicBezTo>
                    <a:pt x="43" y="7"/>
                    <a:pt x="43" y="7"/>
                    <a:pt x="43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15"/>
                    <a:pt x="65" y="15"/>
                    <a:pt x="65" y="15"/>
                  </a:cubicBezTo>
                  <a:lnTo>
                    <a:pt x="43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12" name="Freeform 11">
            <a:extLst>
              <a:ext uri="{FF2B5EF4-FFF2-40B4-BE49-F238E27FC236}">
                <a16:creationId xmlns:a16="http://schemas.microsoft.com/office/drawing/2014/main" id="{6A6E1791-A4A9-DC4D-97A8-5A32BA2E03FF}"/>
              </a:ext>
            </a:extLst>
          </p:cNvPr>
          <p:cNvSpPr>
            <a:spLocks/>
          </p:cNvSpPr>
          <p:nvPr/>
        </p:nvSpPr>
        <p:spPr bwMode="auto">
          <a:xfrm>
            <a:off x="5016500" y="614363"/>
            <a:ext cx="204788" cy="261937"/>
          </a:xfrm>
          <a:custGeom>
            <a:avLst/>
            <a:gdLst>
              <a:gd name="T0" fmla="*/ 73 w 80"/>
              <a:gd name="T1" fmla="*/ 44 h 102"/>
              <a:gd name="T2" fmla="*/ 66 w 80"/>
              <a:gd name="T3" fmla="*/ 50 h 102"/>
              <a:gd name="T4" fmla="*/ 66 w 80"/>
              <a:gd name="T5" fmla="*/ 50 h 102"/>
              <a:gd name="T6" fmla="*/ 66 w 80"/>
              <a:gd name="T7" fmla="*/ 44 h 102"/>
              <a:gd name="T8" fmla="*/ 58 w 80"/>
              <a:gd name="T9" fmla="*/ 36 h 102"/>
              <a:gd name="T10" fmla="*/ 51 w 80"/>
              <a:gd name="T11" fmla="*/ 44 h 102"/>
              <a:gd name="T12" fmla="*/ 51 w 80"/>
              <a:gd name="T13" fmla="*/ 36 h 102"/>
              <a:gd name="T14" fmla="*/ 44 w 80"/>
              <a:gd name="T15" fmla="*/ 29 h 102"/>
              <a:gd name="T16" fmla="*/ 37 w 80"/>
              <a:gd name="T17" fmla="*/ 36 h 102"/>
              <a:gd name="T18" fmla="*/ 37 w 80"/>
              <a:gd name="T19" fmla="*/ 7 h 102"/>
              <a:gd name="T20" fmla="*/ 29 w 80"/>
              <a:gd name="T21" fmla="*/ 0 h 102"/>
              <a:gd name="T22" fmla="*/ 22 w 80"/>
              <a:gd name="T23" fmla="*/ 7 h 102"/>
              <a:gd name="T24" fmla="*/ 22 w 80"/>
              <a:gd name="T25" fmla="*/ 12 h 102"/>
              <a:gd name="T26" fmla="*/ 22 w 80"/>
              <a:gd name="T27" fmla="*/ 51 h 102"/>
              <a:gd name="T28" fmla="*/ 22 w 80"/>
              <a:gd name="T29" fmla="*/ 56 h 102"/>
              <a:gd name="T30" fmla="*/ 20 w 80"/>
              <a:gd name="T31" fmla="*/ 58 h 102"/>
              <a:gd name="T32" fmla="*/ 18 w 80"/>
              <a:gd name="T33" fmla="*/ 57 h 102"/>
              <a:gd name="T34" fmla="*/ 5 w 80"/>
              <a:gd name="T35" fmla="*/ 43 h 102"/>
              <a:gd name="T36" fmla="*/ 1 w 80"/>
              <a:gd name="T37" fmla="*/ 46 h 102"/>
              <a:gd name="T38" fmla="*/ 1 w 80"/>
              <a:gd name="T39" fmla="*/ 51 h 102"/>
              <a:gd name="T40" fmla="*/ 24 w 80"/>
              <a:gd name="T41" fmla="*/ 100 h 102"/>
              <a:gd name="T42" fmla="*/ 27 w 80"/>
              <a:gd name="T43" fmla="*/ 102 h 102"/>
              <a:gd name="T44" fmla="*/ 69 w 80"/>
              <a:gd name="T45" fmla="*/ 102 h 102"/>
              <a:gd name="T46" fmla="*/ 80 w 80"/>
              <a:gd name="T47" fmla="*/ 91 h 102"/>
              <a:gd name="T48" fmla="*/ 80 w 80"/>
              <a:gd name="T49" fmla="*/ 51 h 102"/>
              <a:gd name="T50" fmla="*/ 73 w 80"/>
              <a:gd name="T51" fmla="*/ 44 h 10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80" h="102">
                <a:moveTo>
                  <a:pt x="73" y="44"/>
                </a:moveTo>
                <a:cubicBezTo>
                  <a:pt x="69" y="44"/>
                  <a:pt x="66" y="47"/>
                  <a:pt x="66" y="50"/>
                </a:cubicBezTo>
                <a:cubicBezTo>
                  <a:pt x="66" y="50"/>
                  <a:pt x="66" y="50"/>
                  <a:pt x="66" y="50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0"/>
                  <a:pt x="62" y="36"/>
                  <a:pt x="58" y="36"/>
                </a:cubicBezTo>
                <a:cubicBezTo>
                  <a:pt x="54" y="36"/>
                  <a:pt x="51" y="40"/>
                  <a:pt x="51" y="44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2"/>
                  <a:pt x="48" y="29"/>
                  <a:pt x="44" y="29"/>
                </a:cubicBezTo>
                <a:cubicBezTo>
                  <a:pt x="40" y="29"/>
                  <a:pt x="37" y="32"/>
                  <a:pt x="37" y="36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3"/>
                  <a:pt x="33" y="0"/>
                  <a:pt x="29" y="0"/>
                </a:cubicBezTo>
                <a:cubicBezTo>
                  <a:pt x="25" y="0"/>
                  <a:pt x="22" y="3"/>
                  <a:pt x="22" y="7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6"/>
                  <a:pt x="22" y="56"/>
                  <a:pt x="22" y="56"/>
                </a:cubicBezTo>
                <a:cubicBezTo>
                  <a:pt x="22" y="57"/>
                  <a:pt x="21" y="58"/>
                  <a:pt x="20" y="58"/>
                </a:cubicBezTo>
                <a:cubicBezTo>
                  <a:pt x="19" y="58"/>
                  <a:pt x="18" y="58"/>
                  <a:pt x="18" y="57"/>
                </a:cubicBezTo>
                <a:cubicBezTo>
                  <a:pt x="13" y="50"/>
                  <a:pt x="13" y="43"/>
                  <a:pt x="5" y="43"/>
                </a:cubicBezTo>
                <a:cubicBezTo>
                  <a:pt x="3" y="43"/>
                  <a:pt x="2" y="44"/>
                  <a:pt x="1" y="46"/>
                </a:cubicBezTo>
                <a:cubicBezTo>
                  <a:pt x="0" y="47"/>
                  <a:pt x="0" y="49"/>
                  <a:pt x="1" y="51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01"/>
                  <a:pt x="25" y="102"/>
                  <a:pt x="27" y="102"/>
                </a:cubicBezTo>
                <a:cubicBezTo>
                  <a:pt x="33" y="102"/>
                  <a:pt x="56" y="102"/>
                  <a:pt x="69" y="102"/>
                </a:cubicBezTo>
                <a:cubicBezTo>
                  <a:pt x="75" y="102"/>
                  <a:pt x="80" y="97"/>
                  <a:pt x="80" y="91"/>
                </a:cubicBezTo>
                <a:cubicBezTo>
                  <a:pt x="80" y="71"/>
                  <a:pt x="80" y="51"/>
                  <a:pt x="80" y="51"/>
                </a:cubicBezTo>
                <a:cubicBezTo>
                  <a:pt x="80" y="47"/>
                  <a:pt x="77" y="44"/>
                  <a:pt x="73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4868EBC4-EEE9-764D-9C66-41EFE69C9EFC}"/>
              </a:ext>
            </a:extLst>
          </p:cNvPr>
          <p:cNvGrpSpPr/>
          <p:nvPr/>
        </p:nvGrpSpPr>
        <p:grpSpPr>
          <a:xfrm>
            <a:off x="1450975" y="697104"/>
            <a:ext cx="300038" cy="249238"/>
            <a:chOff x="1450975" y="838200"/>
            <a:chExt cx="300038" cy="249238"/>
          </a:xfrm>
          <a:solidFill>
            <a:schemeClr val="tx2"/>
          </a:solidFill>
        </p:grpSpPr>
        <p:sp>
          <p:nvSpPr>
            <p:cNvPr id="7180" name="Freeform 12">
              <a:extLst>
                <a:ext uri="{FF2B5EF4-FFF2-40B4-BE49-F238E27FC236}">
                  <a16:creationId xmlns:a16="http://schemas.microsoft.com/office/drawing/2014/main" id="{B8C8024D-C113-0F41-8B59-DE144361A2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0975" y="838200"/>
              <a:ext cx="300038" cy="249238"/>
            </a:xfrm>
            <a:custGeom>
              <a:avLst/>
              <a:gdLst/>
              <a:ahLst/>
              <a:cxnLst>
                <a:cxn ang="0">
                  <a:pos x="1" y="42"/>
                </a:cxn>
                <a:cxn ang="0">
                  <a:pos x="0" y="46"/>
                </a:cxn>
                <a:cxn ang="0">
                  <a:pos x="117" y="56"/>
                </a:cxn>
                <a:cxn ang="0">
                  <a:pos x="117" y="51"/>
                </a:cxn>
                <a:cxn ang="0">
                  <a:pos x="1" y="42"/>
                </a:cxn>
                <a:cxn ang="0">
                  <a:pos x="58" y="75"/>
                </a:cxn>
                <a:cxn ang="0">
                  <a:pos x="33" y="47"/>
                </a:cxn>
                <a:cxn ang="0">
                  <a:pos x="62" y="23"/>
                </a:cxn>
                <a:cxn ang="0">
                  <a:pos x="86" y="51"/>
                </a:cxn>
                <a:cxn ang="0">
                  <a:pos x="58" y="75"/>
                </a:cxn>
              </a:cxnLst>
              <a:rect l="0" t="0" r="r" b="b"/>
              <a:pathLst>
                <a:path w="117" h="97">
                  <a:moveTo>
                    <a:pt x="1" y="42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23" y="92"/>
                    <a:pt x="87" y="97"/>
                    <a:pt x="117" y="56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94" y="5"/>
                    <a:pt x="31" y="0"/>
                    <a:pt x="1" y="42"/>
                  </a:cubicBezTo>
                  <a:close/>
                  <a:moveTo>
                    <a:pt x="58" y="75"/>
                  </a:moveTo>
                  <a:cubicBezTo>
                    <a:pt x="43" y="74"/>
                    <a:pt x="32" y="61"/>
                    <a:pt x="33" y="47"/>
                  </a:cubicBezTo>
                  <a:cubicBezTo>
                    <a:pt x="35" y="32"/>
                    <a:pt x="47" y="21"/>
                    <a:pt x="62" y="23"/>
                  </a:cubicBezTo>
                  <a:cubicBezTo>
                    <a:pt x="76" y="24"/>
                    <a:pt x="87" y="36"/>
                    <a:pt x="86" y="51"/>
                  </a:cubicBezTo>
                  <a:cubicBezTo>
                    <a:pt x="85" y="66"/>
                    <a:pt x="72" y="76"/>
                    <a:pt x="58" y="7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181" name="Oval 13">
              <a:extLst>
                <a:ext uri="{FF2B5EF4-FFF2-40B4-BE49-F238E27FC236}">
                  <a16:creationId xmlns:a16="http://schemas.microsoft.com/office/drawing/2014/main" id="{322188F8-57EE-B44A-AFB8-5D8E3F924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625" y="930275"/>
              <a:ext cx="66675" cy="666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8169F51B-CB17-5443-80FE-FFAD840E7AD4}"/>
              </a:ext>
            </a:extLst>
          </p:cNvPr>
          <p:cNvGrpSpPr/>
          <p:nvPr/>
        </p:nvGrpSpPr>
        <p:grpSpPr>
          <a:xfrm>
            <a:off x="4424363" y="612967"/>
            <a:ext cx="280987" cy="280987"/>
            <a:chOff x="4424363" y="754063"/>
            <a:chExt cx="280987" cy="280987"/>
          </a:xfrm>
          <a:solidFill>
            <a:schemeClr val="tx2"/>
          </a:solidFill>
        </p:grpSpPr>
        <p:sp>
          <p:nvSpPr>
            <p:cNvPr id="7182" name="Freeform 14">
              <a:extLst>
                <a:ext uri="{FF2B5EF4-FFF2-40B4-BE49-F238E27FC236}">
                  <a16:creationId xmlns:a16="http://schemas.microsoft.com/office/drawing/2014/main" id="{F6D3462C-C96C-B347-B9D2-A11E8E877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63" y="942975"/>
              <a:ext cx="92075" cy="920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3" y="29"/>
                </a:cxn>
                <a:cxn ang="0">
                  <a:pos x="0" y="58"/>
                </a:cxn>
                <a:cxn ang="0">
                  <a:pos x="29" y="53"/>
                </a:cxn>
                <a:cxn ang="0">
                  <a:pos x="58" y="50"/>
                </a:cxn>
                <a:cxn ang="0">
                  <a:pos x="32" y="24"/>
                </a:cxn>
                <a:cxn ang="0">
                  <a:pos x="8" y="0"/>
                </a:cxn>
              </a:cxnLst>
              <a:rect l="0" t="0" r="r" b="b"/>
              <a:pathLst>
                <a:path w="58" h="58">
                  <a:moveTo>
                    <a:pt x="8" y="0"/>
                  </a:moveTo>
                  <a:lnTo>
                    <a:pt x="3" y="29"/>
                  </a:lnTo>
                  <a:lnTo>
                    <a:pt x="0" y="58"/>
                  </a:lnTo>
                  <a:lnTo>
                    <a:pt x="29" y="53"/>
                  </a:lnTo>
                  <a:lnTo>
                    <a:pt x="58" y="50"/>
                  </a:lnTo>
                  <a:lnTo>
                    <a:pt x="32" y="24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183" name="Freeform 15">
              <a:extLst>
                <a:ext uri="{FF2B5EF4-FFF2-40B4-BE49-F238E27FC236}">
                  <a16:creationId xmlns:a16="http://schemas.microsoft.com/office/drawing/2014/main" id="{859389E1-103B-9E42-8E43-4B67F72A0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763" y="800100"/>
              <a:ext cx="206375" cy="209550"/>
            </a:xfrm>
            <a:custGeom>
              <a:avLst/>
              <a:gdLst/>
              <a:ahLst/>
              <a:cxnLst>
                <a:cxn ang="0">
                  <a:pos x="50" y="114"/>
                </a:cxn>
                <a:cxn ang="0">
                  <a:pos x="40" y="106"/>
                </a:cxn>
                <a:cxn ang="0">
                  <a:pos x="114" y="32"/>
                </a:cxn>
                <a:cxn ang="0">
                  <a:pos x="98" y="16"/>
                </a:cxn>
                <a:cxn ang="0">
                  <a:pos x="24" y="90"/>
                </a:cxn>
                <a:cxn ang="0">
                  <a:pos x="16" y="82"/>
                </a:cxn>
                <a:cxn ang="0">
                  <a:pos x="90" y="8"/>
                </a:cxn>
                <a:cxn ang="0">
                  <a:pos x="82" y="0"/>
                </a:cxn>
                <a:cxn ang="0">
                  <a:pos x="0" y="82"/>
                </a:cxn>
                <a:cxn ang="0">
                  <a:pos x="50" y="132"/>
                </a:cxn>
                <a:cxn ang="0">
                  <a:pos x="130" y="50"/>
                </a:cxn>
                <a:cxn ang="0">
                  <a:pos x="122" y="42"/>
                </a:cxn>
                <a:cxn ang="0">
                  <a:pos x="50" y="114"/>
                </a:cxn>
              </a:cxnLst>
              <a:rect l="0" t="0" r="r" b="b"/>
              <a:pathLst>
                <a:path w="130" h="132">
                  <a:moveTo>
                    <a:pt x="50" y="114"/>
                  </a:moveTo>
                  <a:lnTo>
                    <a:pt x="40" y="106"/>
                  </a:lnTo>
                  <a:lnTo>
                    <a:pt x="114" y="32"/>
                  </a:lnTo>
                  <a:lnTo>
                    <a:pt x="98" y="16"/>
                  </a:lnTo>
                  <a:lnTo>
                    <a:pt x="24" y="90"/>
                  </a:lnTo>
                  <a:lnTo>
                    <a:pt x="16" y="82"/>
                  </a:lnTo>
                  <a:lnTo>
                    <a:pt x="90" y="8"/>
                  </a:lnTo>
                  <a:lnTo>
                    <a:pt x="82" y="0"/>
                  </a:lnTo>
                  <a:lnTo>
                    <a:pt x="0" y="82"/>
                  </a:lnTo>
                  <a:lnTo>
                    <a:pt x="50" y="132"/>
                  </a:lnTo>
                  <a:lnTo>
                    <a:pt x="130" y="50"/>
                  </a:lnTo>
                  <a:lnTo>
                    <a:pt x="122" y="42"/>
                  </a:lnTo>
                  <a:lnTo>
                    <a:pt x="50" y="1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184" name="Freeform 16">
              <a:extLst>
                <a:ext uri="{FF2B5EF4-FFF2-40B4-BE49-F238E27FC236}">
                  <a16:creationId xmlns:a16="http://schemas.microsoft.com/office/drawing/2014/main" id="{9C8A1DDF-6C8A-3D41-8660-A187E5974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225" y="754063"/>
              <a:ext cx="111125" cy="112713"/>
            </a:xfrm>
            <a:custGeom>
              <a:avLst/>
              <a:gdLst/>
              <a:ahLst/>
              <a:cxnLst>
                <a:cxn ang="0">
                  <a:pos x="40" y="24"/>
                </a:cxn>
                <a:cxn ang="0">
                  <a:pos x="20" y="3"/>
                </a:cxn>
                <a:cxn ang="0">
                  <a:pos x="10" y="3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0" y="13"/>
                </a:cxn>
                <a:cxn ang="0">
                  <a:pos x="30" y="44"/>
                </a:cxn>
                <a:cxn ang="0">
                  <a:pos x="40" y="34"/>
                </a:cxn>
                <a:cxn ang="0">
                  <a:pos x="40" y="34"/>
                </a:cxn>
                <a:cxn ang="0">
                  <a:pos x="40" y="33"/>
                </a:cxn>
                <a:cxn ang="0">
                  <a:pos x="40" y="24"/>
                </a:cxn>
              </a:cxnLst>
              <a:rect l="0" t="0" r="r" b="b"/>
              <a:pathLst>
                <a:path w="43" h="44">
                  <a:moveTo>
                    <a:pt x="40" y="24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17" y="0"/>
                    <a:pt x="13" y="0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3" y="31"/>
                    <a:pt x="43" y="26"/>
                    <a:pt x="40" y="2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15" name="Freeform 17">
            <a:extLst>
              <a:ext uri="{FF2B5EF4-FFF2-40B4-BE49-F238E27FC236}">
                <a16:creationId xmlns:a16="http://schemas.microsoft.com/office/drawing/2014/main" id="{BE2A7D86-475D-E540-84E1-51DDE0039BF3}"/>
              </a:ext>
            </a:extLst>
          </p:cNvPr>
          <p:cNvSpPr>
            <a:spLocks/>
          </p:cNvSpPr>
          <p:nvPr/>
        </p:nvSpPr>
        <p:spPr bwMode="auto">
          <a:xfrm>
            <a:off x="3798888" y="604838"/>
            <a:ext cx="333375" cy="284162"/>
          </a:xfrm>
          <a:custGeom>
            <a:avLst/>
            <a:gdLst>
              <a:gd name="T0" fmla="*/ 36 w 130"/>
              <a:gd name="T1" fmla="*/ 111 h 111"/>
              <a:gd name="T2" fmla="*/ 23 w 130"/>
              <a:gd name="T3" fmla="*/ 104 h 111"/>
              <a:gd name="T4" fmla="*/ 22 w 130"/>
              <a:gd name="T5" fmla="*/ 104 h 111"/>
              <a:gd name="T6" fmla="*/ 22 w 130"/>
              <a:gd name="T7" fmla="*/ 65 h 111"/>
              <a:gd name="T8" fmla="*/ 55 w 130"/>
              <a:gd name="T9" fmla="*/ 32 h 111"/>
              <a:gd name="T10" fmla="*/ 75 w 130"/>
              <a:gd name="T11" fmla="*/ 12 h 111"/>
              <a:gd name="T12" fmla="*/ 111 w 130"/>
              <a:gd name="T13" fmla="*/ 16 h 111"/>
              <a:gd name="T14" fmla="*/ 123 w 130"/>
              <a:gd name="T15" fmla="*/ 55 h 111"/>
              <a:gd name="T16" fmla="*/ 76 w 130"/>
              <a:gd name="T17" fmla="*/ 104 h 111"/>
              <a:gd name="T18" fmla="*/ 69 w 130"/>
              <a:gd name="T19" fmla="*/ 104 h 111"/>
              <a:gd name="T20" fmla="*/ 69 w 130"/>
              <a:gd name="T21" fmla="*/ 97 h 111"/>
              <a:gd name="T22" fmla="*/ 115 w 130"/>
              <a:gd name="T23" fmla="*/ 49 h 111"/>
              <a:gd name="T24" fmla="*/ 104 w 130"/>
              <a:gd name="T25" fmla="*/ 23 h 111"/>
              <a:gd name="T26" fmla="*/ 83 w 130"/>
              <a:gd name="T27" fmla="*/ 19 h 111"/>
              <a:gd name="T28" fmla="*/ 62 w 130"/>
              <a:gd name="T29" fmla="*/ 40 h 111"/>
              <a:gd name="T30" fmla="*/ 30 w 130"/>
              <a:gd name="T31" fmla="*/ 72 h 111"/>
              <a:gd name="T32" fmla="*/ 30 w 130"/>
              <a:gd name="T33" fmla="*/ 97 h 111"/>
              <a:gd name="T34" fmla="*/ 30 w 130"/>
              <a:gd name="T35" fmla="*/ 97 h 111"/>
              <a:gd name="T36" fmla="*/ 43 w 130"/>
              <a:gd name="T37" fmla="*/ 96 h 111"/>
              <a:gd name="T38" fmla="*/ 52 w 130"/>
              <a:gd name="T39" fmla="*/ 88 h 111"/>
              <a:gd name="T40" fmla="*/ 88 w 130"/>
              <a:gd name="T41" fmla="*/ 51 h 111"/>
              <a:gd name="T42" fmla="*/ 89 w 130"/>
              <a:gd name="T43" fmla="*/ 44 h 111"/>
              <a:gd name="T44" fmla="*/ 81 w 130"/>
              <a:gd name="T45" fmla="*/ 48 h 111"/>
              <a:gd name="T46" fmla="*/ 47 w 130"/>
              <a:gd name="T47" fmla="*/ 82 h 111"/>
              <a:gd name="T48" fmla="*/ 39 w 130"/>
              <a:gd name="T49" fmla="*/ 82 h 111"/>
              <a:gd name="T50" fmla="*/ 40 w 130"/>
              <a:gd name="T51" fmla="*/ 74 h 111"/>
              <a:gd name="T52" fmla="*/ 73 w 130"/>
              <a:gd name="T53" fmla="*/ 41 h 111"/>
              <a:gd name="T54" fmla="*/ 96 w 130"/>
              <a:gd name="T55" fmla="*/ 36 h 111"/>
              <a:gd name="T56" fmla="*/ 96 w 130"/>
              <a:gd name="T57" fmla="*/ 58 h 111"/>
              <a:gd name="T58" fmla="*/ 59 w 130"/>
              <a:gd name="T59" fmla="*/ 95 h 111"/>
              <a:gd name="T60" fmla="*/ 50 w 130"/>
              <a:gd name="T61" fmla="*/ 104 h 111"/>
              <a:gd name="T62" fmla="*/ 36 w 130"/>
              <a:gd name="T63" fmla="*/ 111 h 11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30" h="111">
                <a:moveTo>
                  <a:pt x="36" y="111"/>
                </a:moveTo>
                <a:cubicBezTo>
                  <a:pt x="31" y="111"/>
                  <a:pt x="27" y="109"/>
                  <a:pt x="23" y="104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18" y="100"/>
                  <a:pt x="0" y="85"/>
                  <a:pt x="22" y="65"/>
                </a:cubicBezTo>
                <a:cubicBezTo>
                  <a:pt x="31" y="56"/>
                  <a:pt x="43" y="44"/>
                  <a:pt x="55" y="32"/>
                </a:cubicBezTo>
                <a:cubicBezTo>
                  <a:pt x="61" y="26"/>
                  <a:pt x="68" y="19"/>
                  <a:pt x="75" y="12"/>
                </a:cubicBezTo>
                <a:cubicBezTo>
                  <a:pt x="88" y="0"/>
                  <a:pt x="97" y="2"/>
                  <a:pt x="111" y="16"/>
                </a:cubicBezTo>
                <a:cubicBezTo>
                  <a:pt x="127" y="32"/>
                  <a:pt x="130" y="47"/>
                  <a:pt x="123" y="55"/>
                </a:cubicBezTo>
                <a:cubicBezTo>
                  <a:pt x="114" y="66"/>
                  <a:pt x="78" y="103"/>
                  <a:pt x="76" y="104"/>
                </a:cubicBezTo>
                <a:cubicBezTo>
                  <a:pt x="74" y="106"/>
                  <a:pt x="71" y="106"/>
                  <a:pt x="69" y="104"/>
                </a:cubicBezTo>
                <a:cubicBezTo>
                  <a:pt x="67" y="102"/>
                  <a:pt x="67" y="99"/>
                  <a:pt x="69" y="97"/>
                </a:cubicBezTo>
                <a:cubicBezTo>
                  <a:pt x="69" y="96"/>
                  <a:pt x="106" y="59"/>
                  <a:pt x="115" y="49"/>
                </a:cubicBezTo>
                <a:cubicBezTo>
                  <a:pt x="118" y="46"/>
                  <a:pt x="118" y="37"/>
                  <a:pt x="104" y="23"/>
                </a:cubicBezTo>
                <a:cubicBezTo>
                  <a:pt x="95" y="15"/>
                  <a:pt x="93" y="9"/>
                  <a:pt x="83" y="19"/>
                </a:cubicBezTo>
                <a:cubicBezTo>
                  <a:pt x="76" y="26"/>
                  <a:pt x="69" y="33"/>
                  <a:pt x="62" y="40"/>
                </a:cubicBezTo>
                <a:cubicBezTo>
                  <a:pt x="50" y="52"/>
                  <a:pt x="38" y="63"/>
                  <a:pt x="30" y="72"/>
                </a:cubicBezTo>
                <a:cubicBezTo>
                  <a:pt x="16" y="85"/>
                  <a:pt x="25" y="92"/>
                  <a:pt x="30" y="97"/>
                </a:cubicBezTo>
                <a:cubicBezTo>
                  <a:pt x="30" y="97"/>
                  <a:pt x="30" y="97"/>
                  <a:pt x="30" y="97"/>
                </a:cubicBezTo>
                <a:cubicBezTo>
                  <a:pt x="34" y="101"/>
                  <a:pt x="37" y="102"/>
                  <a:pt x="43" y="96"/>
                </a:cubicBezTo>
                <a:cubicBezTo>
                  <a:pt x="44" y="95"/>
                  <a:pt x="47" y="92"/>
                  <a:pt x="52" y="88"/>
                </a:cubicBezTo>
                <a:cubicBezTo>
                  <a:pt x="63" y="77"/>
                  <a:pt x="84" y="57"/>
                  <a:pt x="88" y="51"/>
                </a:cubicBezTo>
                <a:cubicBezTo>
                  <a:pt x="89" y="50"/>
                  <a:pt x="91" y="46"/>
                  <a:pt x="89" y="44"/>
                </a:cubicBezTo>
                <a:cubicBezTo>
                  <a:pt x="87" y="42"/>
                  <a:pt x="82" y="46"/>
                  <a:pt x="81" y="48"/>
                </a:cubicBezTo>
                <a:cubicBezTo>
                  <a:pt x="66" y="63"/>
                  <a:pt x="47" y="82"/>
                  <a:pt x="47" y="82"/>
                </a:cubicBezTo>
                <a:cubicBezTo>
                  <a:pt x="45" y="84"/>
                  <a:pt x="41" y="84"/>
                  <a:pt x="39" y="82"/>
                </a:cubicBezTo>
                <a:cubicBezTo>
                  <a:pt x="37" y="80"/>
                  <a:pt x="37" y="76"/>
                  <a:pt x="40" y="74"/>
                </a:cubicBezTo>
                <a:cubicBezTo>
                  <a:pt x="40" y="74"/>
                  <a:pt x="59" y="56"/>
                  <a:pt x="73" y="41"/>
                </a:cubicBezTo>
                <a:cubicBezTo>
                  <a:pt x="82" y="31"/>
                  <a:pt x="91" y="32"/>
                  <a:pt x="96" y="36"/>
                </a:cubicBezTo>
                <a:cubicBezTo>
                  <a:pt x="102" y="42"/>
                  <a:pt x="101" y="52"/>
                  <a:pt x="96" y="58"/>
                </a:cubicBezTo>
                <a:cubicBezTo>
                  <a:pt x="92" y="63"/>
                  <a:pt x="75" y="79"/>
                  <a:pt x="59" y="95"/>
                </a:cubicBezTo>
                <a:cubicBezTo>
                  <a:pt x="55" y="99"/>
                  <a:pt x="52" y="102"/>
                  <a:pt x="50" y="104"/>
                </a:cubicBezTo>
                <a:cubicBezTo>
                  <a:pt x="45" y="108"/>
                  <a:pt x="41" y="111"/>
                  <a:pt x="36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16" name="Freeform 18">
            <a:extLst>
              <a:ext uri="{FF2B5EF4-FFF2-40B4-BE49-F238E27FC236}">
                <a16:creationId xmlns:a16="http://schemas.microsoft.com/office/drawing/2014/main" id="{9DBC7CED-F2DC-E349-B21B-F4694902B36E}"/>
              </a:ext>
            </a:extLst>
          </p:cNvPr>
          <p:cNvSpPr>
            <a:spLocks noEditPoints="1"/>
          </p:cNvSpPr>
          <p:nvPr/>
        </p:nvSpPr>
        <p:spPr bwMode="auto">
          <a:xfrm>
            <a:off x="6299200" y="635000"/>
            <a:ext cx="204788" cy="277813"/>
          </a:xfrm>
          <a:custGeom>
            <a:avLst/>
            <a:gdLst>
              <a:gd name="T0" fmla="*/ 73 w 80"/>
              <a:gd name="T1" fmla="*/ 43 h 108"/>
              <a:gd name="T2" fmla="*/ 73 w 80"/>
              <a:gd name="T3" fmla="*/ 33 h 108"/>
              <a:gd name="T4" fmla="*/ 40 w 80"/>
              <a:gd name="T5" fmla="*/ 0 h 108"/>
              <a:gd name="T6" fmla="*/ 7 w 80"/>
              <a:gd name="T7" fmla="*/ 33 h 108"/>
              <a:gd name="T8" fmla="*/ 7 w 80"/>
              <a:gd name="T9" fmla="*/ 43 h 108"/>
              <a:gd name="T10" fmla="*/ 0 w 80"/>
              <a:gd name="T11" fmla="*/ 43 h 108"/>
              <a:gd name="T12" fmla="*/ 0 w 80"/>
              <a:gd name="T13" fmla="*/ 108 h 108"/>
              <a:gd name="T14" fmla="*/ 80 w 80"/>
              <a:gd name="T15" fmla="*/ 108 h 108"/>
              <a:gd name="T16" fmla="*/ 80 w 80"/>
              <a:gd name="T17" fmla="*/ 43 h 108"/>
              <a:gd name="T18" fmla="*/ 73 w 80"/>
              <a:gd name="T19" fmla="*/ 43 h 108"/>
              <a:gd name="T20" fmla="*/ 45 w 80"/>
              <a:gd name="T21" fmla="*/ 94 h 108"/>
              <a:gd name="T22" fmla="*/ 33 w 80"/>
              <a:gd name="T23" fmla="*/ 94 h 108"/>
              <a:gd name="T24" fmla="*/ 36 w 80"/>
              <a:gd name="T25" fmla="*/ 77 h 108"/>
              <a:gd name="T26" fmla="*/ 33 w 80"/>
              <a:gd name="T27" fmla="*/ 72 h 108"/>
              <a:gd name="T28" fmla="*/ 39 w 80"/>
              <a:gd name="T29" fmla="*/ 66 h 108"/>
              <a:gd name="T30" fmla="*/ 45 w 80"/>
              <a:gd name="T31" fmla="*/ 72 h 108"/>
              <a:gd name="T32" fmla="*/ 42 w 80"/>
              <a:gd name="T33" fmla="*/ 77 h 108"/>
              <a:gd name="T34" fmla="*/ 45 w 80"/>
              <a:gd name="T35" fmla="*/ 94 h 108"/>
              <a:gd name="T36" fmla="*/ 58 w 80"/>
              <a:gd name="T37" fmla="*/ 43 h 108"/>
              <a:gd name="T38" fmla="*/ 22 w 80"/>
              <a:gd name="T39" fmla="*/ 43 h 108"/>
              <a:gd name="T40" fmla="*/ 22 w 80"/>
              <a:gd name="T41" fmla="*/ 33 h 108"/>
              <a:gd name="T42" fmla="*/ 40 w 80"/>
              <a:gd name="T43" fmla="*/ 15 h 108"/>
              <a:gd name="T44" fmla="*/ 58 w 80"/>
              <a:gd name="T45" fmla="*/ 33 h 108"/>
              <a:gd name="T46" fmla="*/ 58 w 80"/>
              <a:gd name="T47" fmla="*/ 43 h 10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80" h="108">
                <a:moveTo>
                  <a:pt x="73" y="43"/>
                </a:moveTo>
                <a:cubicBezTo>
                  <a:pt x="73" y="33"/>
                  <a:pt x="73" y="33"/>
                  <a:pt x="73" y="33"/>
                </a:cubicBezTo>
                <a:cubicBezTo>
                  <a:pt x="73" y="15"/>
                  <a:pt x="58" y="0"/>
                  <a:pt x="40" y="0"/>
                </a:cubicBezTo>
                <a:cubicBezTo>
                  <a:pt x="22" y="0"/>
                  <a:pt x="7" y="15"/>
                  <a:pt x="7" y="33"/>
                </a:cubicBezTo>
                <a:cubicBezTo>
                  <a:pt x="7" y="43"/>
                  <a:pt x="7" y="43"/>
                  <a:pt x="7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108"/>
                  <a:pt x="0" y="108"/>
                  <a:pt x="0" y="108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80" y="43"/>
                  <a:pt x="80" y="43"/>
                  <a:pt x="80" y="43"/>
                </a:cubicBezTo>
                <a:lnTo>
                  <a:pt x="73" y="43"/>
                </a:lnTo>
                <a:close/>
                <a:moveTo>
                  <a:pt x="45" y="94"/>
                </a:moveTo>
                <a:cubicBezTo>
                  <a:pt x="33" y="94"/>
                  <a:pt x="33" y="94"/>
                  <a:pt x="33" y="94"/>
                </a:cubicBezTo>
                <a:cubicBezTo>
                  <a:pt x="36" y="77"/>
                  <a:pt x="36" y="77"/>
                  <a:pt x="36" y="77"/>
                </a:cubicBezTo>
                <a:cubicBezTo>
                  <a:pt x="34" y="76"/>
                  <a:pt x="33" y="74"/>
                  <a:pt x="33" y="72"/>
                </a:cubicBezTo>
                <a:cubicBezTo>
                  <a:pt x="33" y="69"/>
                  <a:pt x="36" y="66"/>
                  <a:pt x="39" y="66"/>
                </a:cubicBezTo>
                <a:cubicBezTo>
                  <a:pt x="42" y="66"/>
                  <a:pt x="45" y="69"/>
                  <a:pt x="45" y="72"/>
                </a:cubicBezTo>
                <a:cubicBezTo>
                  <a:pt x="45" y="74"/>
                  <a:pt x="44" y="76"/>
                  <a:pt x="42" y="77"/>
                </a:cubicBezTo>
                <a:lnTo>
                  <a:pt x="45" y="94"/>
                </a:lnTo>
                <a:close/>
                <a:moveTo>
                  <a:pt x="58" y="43"/>
                </a:moveTo>
                <a:cubicBezTo>
                  <a:pt x="22" y="43"/>
                  <a:pt x="22" y="43"/>
                  <a:pt x="22" y="4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23"/>
                  <a:pt x="30" y="15"/>
                  <a:pt x="40" y="15"/>
                </a:cubicBezTo>
                <a:cubicBezTo>
                  <a:pt x="50" y="15"/>
                  <a:pt x="58" y="23"/>
                  <a:pt x="58" y="33"/>
                </a:cubicBezTo>
                <a:lnTo>
                  <a:pt x="58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17" name="Freeform 19">
            <a:extLst>
              <a:ext uri="{FF2B5EF4-FFF2-40B4-BE49-F238E27FC236}">
                <a16:creationId xmlns:a16="http://schemas.microsoft.com/office/drawing/2014/main" id="{455AA389-4336-6E40-A3DE-333C7E59194E}"/>
              </a:ext>
            </a:extLst>
          </p:cNvPr>
          <p:cNvSpPr>
            <a:spLocks noEditPoints="1"/>
          </p:cNvSpPr>
          <p:nvPr/>
        </p:nvSpPr>
        <p:spPr bwMode="auto">
          <a:xfrm>
            <a:off x="7392988" y="614363"/>
            <a:ext cx="300037" cy="279400"/>
          </a:xfrm>
          <a:custGeom>
            <a:avLst/>
            <a:gdLst>
              <a:gd name="T0" fmla="*/ 84 w 117"/>
              <a:gd name="T1" fmla="*/ 0 h 109"/>
              <a:gd name="T2" fmla="*/ 51 w 117"/>
              <a:gd name="T3" fmla="*/ 33 h 109"/>
              <a:gd name="T4" fmla="*/ 51 w 117"/>
              <a:gd name="T5" fmla="*/ 44 h 109"/>
              <a:gd name="T6" fmla="*/ 0 w 117"/>
              <a:gd name="T7" fmla="*/ 44 h 109"/>
              <a:gd name="T8" fmla="*/ 0 w 117"/>
              <a:gd name="T9" fmla="*/ 109 h 109"/>
              <a:gd name="T10" fmla="*/ 80 w 117"/>
              <a:gd name="T11" fmla="*/ 109 h 109"/>
              <a:gd name="T12" fmla="*/ 80 w 117"/>
              <a:gd name="T13" fmla="*/ 44 h 109"/>
              <a:gd name="T14" fmla="*/ 66 w 117"/>
              <a:gd name="T15" fmla="*/ 44 h 109"/>
              <a:gd name="T16" fmla="*/ 66 w 117"/>
              <a:gd name="T17" fmla="*/ 33 h 109"/>
              <a:gd name="T18" fmla="*/ 84 w 117"/>
              <a:gd name="T19" fmla="*/ 15 h 109"/>
              <a:gd name="T20" fmla="*/ 102 w 117"/>
              <a:gd name="T21" fmla="*/ 33 h 109"/>
              <a:gd name="T22" fmla="*/ 102 w 117"/>
              <a:gd name="T23" fmla="*/ 44 h 109"/>
              <a:gd name="T24" fmla="*/ 117 w 117"/>
              <a:gd name="T25" fmla="*/ 44 h 109"/>
              <a:gd name="T26" fmla="*/ 117 w 117"/>
              <a:gd name="T27" fmla="*/ 33 h 109"/>
              <a:gd name="T28" fmla="*/ 84 w 117"/>
              <a:gd name="T29" fmla="*/ 0 h 109"/>
              <a:gd name="T30" fmla="*/ 46 w 117"/>
              <a:gd name="T31" fmla="*/ 95 h 109"/>
              <a:gd name="T32" fmla="*/ 34 w 117"/>
              <a:gd name="T33" fmla="*/ 95 h 109"/>
              <a:gd name="T34" fmla="*/ 37 w 117"/>
              <a:gd name="T35" fmla="*/ 78 h 109"/>
              <a:gd name="T36" fmla="*/ 34 w 117"/>
              <a:gd name="T37" fmla="*/ 72 h 109"/>
              <a:gd name="T38" fmla="*/ 40 w 117"/>
              <a:gd name="T39" fmla="*/ 66 h 109"/>
              <a:gd name="T40" fmla="*/ 46 w 117"/>
              <a:gd name="T41" fmla="*/ 72 h 109"/>
              <a:gd name="T42" fmla="*/ 43 w 117"/>
              <a:gd name="T43" fmla="*/ 78 h 109"/>
              <a:gd name="T44" fmla="*/ 46 w 117"/>
              <a:gd name="T45" fmla="*/ 95 h 10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17" h="109">
                <a:moveTo>
                  <a:pt x="84" y="0"/>
                </a:moveTo>
                <a:cubicBezTo>
                  <a:pt x="66" y="0"/>
                  <a:pt x="51" y="15"/>
                  <a:pt x="51" y="33"/>
                </a:cubicBezTo>
                <a:cubicBezTo>
                  <a:pt x="51" y="44"/>
                  <a:pt x="51" y="44"/>
                  <a:pt x="51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109"/>
                  <a:pt x="0" y="109"/>
                  <a:pt x="0" y="109"/>
                </a:cubicBezTo>
                <a:cubicBezTo>
                  <a:pt x="80" y="109"/>
                  <a:pt x="80" y="109"/>
                  <a:pt x="80" y="109"/>
                </a:cubicBezTo>
                <a:cubicBezTo>
                  <a:pt x="80" y="44"/>
                  <a:pt x="80" y="44"/>
                  <a:pt x="80" y="44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33"/>
                  <a:pt x="66" y="33"/>
                  <a:pt x="66" y="33"/>
                </a:cubicBezTo>
                <a:cubicBezTo>
                  <a:pt x="66" y="23"/>
                  <a:pt x="74" y="15"/>
                  <a:pt x="84" y="15"/>
                </a:cubicBezTo>
                <a:cubicBezTo>
                  <a:pt x="94" y="15"/>
                  <a:pt x="102" y="23"/>
                  <a:pt x="102" y="33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7" y="33"/>
                  <a:pt x="117" y="33"/>
                  <a:pt x="117" y="33"/>
                </a:cubicBezTo>
                <a:cubicBezTo>
                  <a:pt x="117" y="15"/>
                  <a:pt x="102" y="0"/>
                  <a:pt x="84" y="0"/>
                </a:cubicBezTo>
                <a:close/>
                <a:moveTo>
                  <a:pt x="46" y="95"/>
                </a:moveTo>
                <a:cubicBezTo>
                  <a:pt x="34" y="95"/>
                  <a:pt x="34" y="95"/>
                  <a:pt x="34" y="95"/>
                </a:cubicBezTo>
                <a:cubicBezTo>
                  <a:pt x="37" y="78"/>
                  <a:pt x="37" y="78"/>
                  <a:pt x="37" y="78"/>
                </a:cubicBezTo>
                <a:cubicBezTo>
                  <a:pt x="35" y="76"/>
                  <a:pt x="34" y="75"/>
                  <a:pt x="34" y="72"/>
                </a:cubicBezTo>
                <a:cubicBezTo>
                  <a:pt x="34" y="69"/>
                  <a:pt x="37" y="66"/>
                  <a:pt x="40" y="66"/>
                </a:cubicBezTo>
                <a:cubicBezTo>
                  <a:pt x="43" y="66"/>
                  <a:pt x="46" y="69"/>
                  <a:pt x="46" y="72"/>
                </a:cubicBezTo>
                <a:cubicBezTo>
                  <a:pt x="46" y="75"/>
                  <a:pt x="45" y="76"/>
                  <a:pt x="43" y="78"/>
                </a:cubicBezTo>
                <a:lnTo>
                  <a:pt x="46" y="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18" name="Freeform 20">
            <a:extLst>
              <a:ext uri="{FF2B5EF4-FFF2-40B4-BE49-F238E27FC236}">
                <a16:creationId xmlns:a16="http://schemas.microsoft.com/office/drawing/2014/main" id="{3454E17F-BCF8-A842-B059-4A8B64CE9E0F}"/>
              </a:ext>
            </a:extLst>
          </p:cNvPr>
          <p:cNvSpPr>
            <a:spLocks/>
          </p:cNvSpPr>
          <p:nvPr/>
        </p:nvSpPr>
        <p:spPr bwMode="auto">
          <a:xfrm>
            <a:off x="263525" y="655638"/>
            <a:ext cx="255588" cy="257175"/>
          </a:xfrm>
          <a:custGeom>
            <a:avLst/>
            <a:gdLst>
              <a:gd name="T0" fmla="*/ 161 w 161"/>
              <a:gd name="T1" fmla="*/ 141 h 162"/>
              <a:gd name="T2" fmla="*/ 97 w 161"/>
              <a:gd name="T3" fmla="*/ 76 h 162"/>
              <a:gd name="T4" fmla="*/ 149 w 161"/>
              <a:gd name="T5" fmla="*/ 50 h 162"/>
              <a:gd name="T6" fmla="*/ 0 w 161"/>
              <a:gd name="T7" fmla="*/ 0 h 162"/>
              <a:gd name="T8" fmla="*/ 50 w 161"/>
              <a:gd name="T9" fmla="*/ 150 h 162"/>
              <a:gd name="T10" fmla="*/ 76 w 161"/>
              <a:gd name="T11" fmla="*/ 99 h 162"/>
              <a:gd name="T12" fmla="*/ 139 w 161"/>
              <a:gd name="T13" fmla="*/ 162 h 162"/>
              <a:gd name="T14" fmla="*/ 161 w 161"/>
              <a:gd name="T15" fmla="*/ 141 h 16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61" h="162">
                <a:moveTo>
                  <a:pt x="161" y="141"/>
                </a:moveTo>
                <a:lnTo>
                  <a:pt x="97" y="76"/>
                </a:lnTo>
                <a:lnTo>
                  <a:pt x="149" y="50"/>
                </a:lnTo>
                <a:lnTo>
                  <a:pt x="0" y="0"/>
                </a:lnTo>
                <a:lnTo>
                  <a:pt x="50" y="150"/>
                </a:lnTo>
                <a:lnTo>
                  <a:pt x="76" y="99"/>
                </a:lnTo>
                <a:lnTo>
                  <a:pt x="139" y="162"/>
                </a:lnTo>
                <a:lnTo>
                  <a:pt x="161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42CD8209-4148-1B43-A428-37C57A4B62A4}"/>
              </a:ext>
            </a:extLst>
          </p:cNvPr>
          <p:cNvGrpSpPr/>
          <p:nvPr/>
        </p:nvGrpSpPr>
        <p:grpSpPr>
          <a:xfrm>
            <a:off x="2640013" y="614554"/>
            <a:ext cx="295275" cy="295275"/>
            <a:chOff x="2640013" y="755650"/>
            <a:chExt cx="295275" cy="295275"/>
          </a:xfrm>
          <a:solidFill>
            <a:schemeClr val="tx2"/>
          </a:solidFill>
        </p:grpSpPr>
        <p:sp>
          <p:nvSpPr>
            <p:cNvPr id="7189" name="Rectangle 21">
              <a:extLst>
                <a:ext uri="{FF2B5EF4-FFF2-40B4-BE49-F238E27FC236}">
                  <a16:creationId xmlns:a16="http://schemas.microsoft.com/office/drawing/2014/main" id="{97DA84CB-9B40-DF49-9201-23761AEA5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625" y="868363"/>
              <a:ext cx="112713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190" name="Freeform 22">
              <a:extLst>
                <a:ext uri="{FF2B5EF4-FFF2-40B4-BE49-F238E27FC236}">
                  <a16:creationId xmlns:a16="http://schemas.microsoft.com/office/drawing/2014/main" id="{F014AE96-64B9-1142-BE41-314100A989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013" y="755650"/>
              <a:ext cx="295275" cy="295275"/>
            </a:xfrm>
            <a:custGeom>
              <a:avLst/>
              <a:gdLst/>
              <a:ahLst/>
              <a:cxnLst>
                <a:cxn ang="0">
                  <a:pos x="114" y="98"/>
                </a:cxn>
                <a:cxn ang="0">
                  <a:pos x="94" y="78"/>
                </a:cxn>
                <a:cxn ang="0">
                  <a:pos x="102" y="51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78" y="94"/>
                </a:cxn>
                <a:cxn ang="0">
                  <a:pos x="98" y="114"/>
                </a:cxn>
                <a:cxn ang="0">
                  <a:pos x="103" y="114"/>
                </a:cxn>
                <a:cxn ang="0">
                  <a:pos x="114" y="103"/>
                </a:cxn>
                <a:cxn ang="0">
                  <a:pos x="114" y="98"/>
                </a:cxn>
                <a:cxn ang="0">
                  <a:pos x="51" y="87"/>
                </a:cxn>
                <a:cxn ang="0">
                  <a:pos x="15" y="51"/>
                </a:cxn>
                <a:cxn ang="0">
                  <a:pos x="51" y="15"/>
                </a:cxn>
                <a:cxn ang="0">
                  <a:pos x="87" y="51"/>
                </a:cxn>
                <a:cxn ang="0">
                  <a:pos x="51" y="87"/>
                </a:cxn>
              </a:cxnLst>
              <a:rect l="0" t="0" r="r" b="b"/>
              <a:pathLst>
                <a:path w="115" h="115">
                  <a:moveTo>
                    <a:pt x="114" y="98"/>
                  </a:moveTo>
                  <a:cubicBezTo>
                    <a:pt x="94" y="78"/>
                    <a:pt x="94" y="78"/>
                    <a:pt x="94" y="78"/>
                  </a:cubicBezTo>
                  <a:cubicBezTo>
                    <a:pt x="99" y="70"/>
                    <a:pt x="102" y="61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61" y="102"/>
                    <a:pt x="70" y="99"/>
                    <a:pt x="78" y="94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100" y="115"/>
                    <a:pt x="102" y="115"/>
                    <a:pt x="103" y="114"/>
                  </a:cubicBezTo>
                  <a:cubicBezTo>
                    <a:pt x="114" y="103"/>
                    <a:pt x="114" y="103"/>
                    <a:pt x="114" y="103"/>
                  </a:cubicBezTo>
                  <a:cubicBezTo>
                    <a:pt x="115" y="102"/>
                    <a:pt x="115" y="100"/>
                    <a:pt x="114" y="98"/>
                  </a:cubicBezTo>
                  <a:close/>
                  <a:moveTo>
                    <a:pt x="51" y="87"/>
                  </a:moveTo>
                  <a:cubicBezTo>
                    <a:pt x="31" y="87"/>
                    <a:pt x="15" y="71"/>
                    <a:pt x="15" y="51"/>
                  </a:cubicBezTo>
                  <a:cubicBezTo>
                    <a:pt x="15" y="31"/>
                    <a:pt x="31" y="15"/>
                    <a:pt x="51" y="15"/>
                  </a:cubicBezTo>
                  <a:cubicBezTo>
                    <a:pt x="71" y="15"/>
                    <a:pt x="87" y="31"/>
                    <a:pt x="87" y="51"/>
                  </a:cubicBezTo>
                  <a:cubicBezTo>
                    <a:pt x="87" y="71"/>
                    <a:pt x="71" y="87"/>
                    <a:pt x="51" y="8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2035E419-9ADC-C543-B739-8781E929A14E}"/>
              </a:ext>
            </a:extLst>
          </p:cNvPr>
          <p:cNvGrpSpPr/>
          <p:nvPr/>
        </p:nvGrpSpPr>
        <p:grpSpPr>
          <a:xfrm>
            <a:off x="3238500" y="614554"/>
            <a:ext cx="295275" cy="295275"/>
            <a:chOff x="3238500" y="755650"/>
            <a:chExt cx="295275" cy="295275"/>
          </a:xfrm>
          <a:solidFill>
            <a:schemeClr val="tx2"/>
          </a:solidFill>
        </p:grpSpPr>
        <p:sp>
          <p:nvSpPr>
            <p:cNvPr id="7191" name="Freeform 23">
              <a:extLst>
                <a:ext uri="{FF2B5EF4-FFF2-40B4-BE49-F238E27FC236}">
                  <a16:creationId xmlns:a16="http://schemas.microsoft.com/office/drawing/2014/main" id="{16DA21D9-8360-054F-866E-4C0430539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113" y="830263"/>
              <a:ext cx="109538" cy="112713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23" y="0"/>
                </a:cxn>
                <a:cxn ang="0">
                  <a:pos x="23" y="24"/>
                </a:cxn>
                <a:cxn ang="0">
                  <a:pos x="0" y="24"/>
                </a:cxn>
                <a:cxn ang="0">
                  <a:pos x="0" y="47"/>
                </a:cxn>
                <a:cxn ang="0">
                  <a:pos x="23" y="47"/>
                </a:cxn>
                <a:cxn ang="0">
                  <a:pos x="23" y="71"/>
                </a:cxn>
                <a:cxn ang="0">
                  <a:pos x="47" y="71"/>
                </a:cxn>
                <a:cxn ang="0">
                  <a:pos x="47" y="47"/>
                </a:cxn>
                <a:cxn ang="0">
                  <a:pos x="69" y="47"/>
                </a:cxn>
                <a:cxn ang="0">
                  <a:pos x="69" y="24"/>
                </a:cxn>
                <a:cxn ang="0">
                  <a:pos x="47" y="24"/>
                </a:cxn>
                <a:cxn ang="0">
                  <a:pos x="47" y="0"/>
                </a:cxn>
              </a:cxnLst>
              <a:rect l="0" t="0" r="r" b="b"/>
              <a:pathLst>
                <a:path w="69" h="71">
                  <a:moveTo>
                    <a:pt x="47" y="0"/>
                  </a:moveTo>
                  <a:lnTo>
                    <a:pt x="23" y="0"/>
                  </a:lnTo>
                  <a:lnTo>
                    <a:pt x="23" y="24"/>
                  </a:lnTo>
                  <a:lnTo>
                    <a:pt x="0" y="24"/>
                  </a:lnTo>
                  <a:lnTo>
                    <a:pt x="0" y="47"/>
                  </a:lnTo>
                  <a:lnTo>
                    <a:pt x="23" y="47"/>
                  </a:lnTo>
                  <a:lnTo>
                    <a:pt x="23" y="71"/>
                  </a:lnTo>
                  <a:lnTo>
                    <a:pt x="47" y="71"/>
                  </a:lnTo>
                  <a:lnTo>
                    <a:pt x="47" y="47"/>
                  </a:lnTo>
                  <a:lnTo>
                    <a:pt x="69" y="47"/>
                  </a:lnTo>
                  <a:lnTo>
                    <a:pt x="69" y="24"/>
                  </a:lnTo>
                  <a:lnTo>
                    <a:pt x="47" y="24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192" name="Freeform 24">
              <a:extLst>
                <a:ext uri="{FF2B5EF4-FFF2-40B4-BE49-F238E27FC236}">
                  <a16:creationId xmlns:a16="http://schemas.microsoft.com/office/drawing/2014/main" id="{4B0E2152-053D-FD4C-91A1-EF074F8591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8500" y="755650"/>
              <a:ext cx="295275" cy="295275"/>
            </a:xfrm>
            <a:custGeom>
              <a:avLst/>
              <a:gdLst/>
              <a:ahLst/>
              <a:cxnLst>
                <a:cxn ang="0">
                  <a:pos x="113" y="98"/>
                </a:cxn>
                <a:cxn ang="0">
                  <a:pos x="93" y="78"/>
                </a:cxn>
                <a:cxn ang="0">
                  <a:pos x="101" y="51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78" y="94"/>
                </a:cxn>
                <a:cxn ang="0">
                  <a:pos x="98" y="114"/>
                </a:cxn>
                <a:cxn ang="0">
                  <a:pos x="103" y="114"/>
                </a:cxn>
                <a:cxn ang="0">
                  <a:pos x="113" y="103"/>
                </a:cxn>
                <a:cxn ang="0">
                  <a:pos x="113" y="98"/>
                </a:cxn>
                <a:cxn ang="0">
                  <a:pos x="51" y="87"/>
                </a:cxn>
                <a:cxn ang="0">
                  <a:pos x="14" y="51"/>
                </a:cxn>
                <a:cxn ang="0">
                  <a:pos x="51" y="15"/>
                </a:cxn>
                <a:cxn ang="0">
                  <a:pos x="87" y="51"/>
                </a:cxn>
                <a:cxn ang="0">
                  <a:pos x="51" y="87"/>
                </a:cxn>
              </a:cxnLst>
              <a:rect l="0" t="0" r="r" b="b"/>
              <a:pathLst>
                <a:path w="115" h="115">
                  <a:moveTo>
                    <a:pt x="113" y="98"/>
                  </a:moveTo>
                  <a:cubicBezTo>
                    <a:pt x="93" y="78"/>
                    <a:pt x="93" y="78"/>
                    <a:pt x="93" y="78"/>
                  </a:cubicBezTo>
                  <a:cubicBezTo>
                    <a:pt x="98" y="70"/>
                    <a:pt x="101" y="61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61" y="102"/>
                    <a:pt x="70" y="99"/>
                    <a:pt x="78" y="94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99" y="115"/>
                    <a:pt x="102" y="115"/>
                    <a:pt x="103" y="114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15" y="102"/>
                    <a:pt x="115" y="100"/>
                    <a:pt x="113" y="98"/>
                  </a:cubicBezTo>
                  <a:close/>
                  <a:moveTo>
                    <a:pt x="51" y="87"/>
                  </a:moveTo>
                  <a:cubicBezTo>
                    <a:pt x="31" y="87"/>
                    <a:pt x="14" y="71"/>
                    <a:pt x="14" y="51"/>
                  </a:cubicBezTo>
                  <a:cubicBezTo>
                    <a:pt x="14" y="31"/>
                    <a:pt x="31" y="15"/>
                    <a:pt x="51" y="15"/>
                  </a:cubicBezTo>
                  <a:cubicBezTo>
                    <a:pt x="71" y="15"/>
                    <a:pt x="87" y="31"/>
                    <a:pt x="87" y="51"/>
                  </a:cubicBezTo>
                  <a:cubicBezTo>
                    <a:pt x="87" y="71"/>
                    <a:pt x="71" y="87"/>
                    <a:pt x="51" y="8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21" name="Freeform 25">
            <a:extLst>
              <a:ext uri="{FF2B5EF4-FFF2-40B4-BE49-F238E27FC236}">
                <a16:creationId xmlns:a16="http://schemas.microsoft.com/office/drawing/2014/main" id="{7BD3A4D9-E8EF-5B48-AC9A-42D990B3FC66}"/>
              </a:ext>
            </a:extLst>
          </p:cNvPr>
          <p:cNvSpPr>
            <a:spLocks noEditPoints="1"/>
          </p:cNvSpPr>
          <p:nvPr/>
        </p:nvSpPr>
        <p:spPr bwMode="auto">
          <a:xfrm>
            <a:off x="2049463" y="620713"/>
            <a:ext cx="293687" cy="293687"/>
          </a:xfrm>
          <a:custGeom>
            <a:avLst/>
            <a:gdLst>
              <a:gd name="T0" fmla="*/ 114 w 115"/>
              <a:gd name="T1" fmla="*/ 98 h 115"/>
              <a:gd name="T2" fmla="*/ 94 w 115"/>
              <a:gd name="T3" fmla="*/ 78 h 115"/>
              <a:gd name="T4" fmla="*/ 102 w 115"/>
              <a:gd name="T5" fmla="*/ 50 h 115"/>
              <a:gd name="T6" fmla="*/ 51 w 115"/>
              <a:gd name="T7" fmla="*/ 0 h 115"/>
              <a:gd name="T8" fmla="*/ 0 w 115"/>
              <a:gd name="T9" fmla="*/ 50 h 115"/>
              <a:gd name="T10" fmla="*/ 51 w 115"/>
              <a:gd name="T11" fmla="*/ 101 h 115"/>
              <a:gd name="T12" fmla="*/ 78 w 115"/>
              <a:gd name="T13" fmla="*/ 93 h 115"/>
              <a:gd name="T14" fmla="*/ 98 w 115"/>
              <a:gd name="T15" fmla="*/ 113 h 115"/>
              <a:gd name="T16" fmla="*/ 104 w 115"/>
              <a:gd name="T17" fmla="*/ 113 h 115"/>
              <a:gd name="T18" fmla="*/ 114 w 115"/>
              <a:gd name="T19" fmla="*/ 103 h 115"/>
              <a:gd name="T20" fmla="*/ 114 w 115"/>
              <a:gd name="T21" fmla="*/ 98 h 115"/>
              <a:gd name="T22" fmla="*/ 51 w 115"/>
              <a:gd name="T23" fmla="*/ 87 h 115"/>
              <a:gd name="T24" fmla="*/ 15 w 115"/>
              <a:gd name="T25" fmla="*/ 50 h 115"/>
              <a:gd name="T26" fmla="*/ 51 w 115"/>
              <a:gd name="T27" fmla="*/ 14 h 115"/>
              <a:gd name="T28" fmla="*/ 87 w 115"/>
              <a:gd name="T29" fmla="*/ 50 h 115"/>
              <a:gd name="T30" fmla="*/ 51 w 115"/>
              <a:gd name="T31" fmla="*/ 87 h 115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15" h="115">
                <a:moveTo>
                  <a:pt x="114" y="98"/>
                </a:moveTo>
                <a:cubicBezTo>
                  <a:pt x="94" y="78"/>
                  <a:pt x="94" y="78"/>
                  <a:pt x="94" y="78"/>
                </a:cubicBezTo>
                <a:cubicBezTo>
                  <a:pt x="99" y="70"/>
                  <a:pt x="102" y="60"/>
                  <a:pt x="102" y="50"/>
                </a:cubicBezTo>
                <a:cubicBezTo>
                  <a:pt x="102" y="22"/>
                  <a:pt x="79" y="0"/>
                  <a:pt x="51" y="0"/>
                </a:cubicBezTo>
                <a:cubicBezTo>
                  <a:pt x="23" y="0"/>
                  <a:pt x="0" y="22"/>
                  <a:pt x="0" y="50"/>
                </a:cubicBezTo>
                <a:cubicBezTo>
                  <a:pt x="0" y="78"/>
                  <a:pt x="23" y="101"/>
                  <a:pt x="51" y="101"/>
                </a:cubicBezTo>
                <a:cubicBezTo>
                  <a:pt x="61" y="101"/>
                  <a:pt x="71" y="98"/>
                  <a:pt x="78" y="93"/>
                </a:cubicBezTo>
                <a:cubicBezTo>
                  <a:pt x="98" y="113"/>
                  <a:pt x="98" y="113"/>
                  <a:pt x="98" y="113"/>
                </a:cubicBezTo>
                <a:cubicBezTo>
                  <a:pt x="100" y="115"/>
                  <a:pt x="102" y="115"/>
                  <a:pt x="104" y="113"/>
                </a:cubicBezTo>
                <a:cubicBezTo>
                  <a:pt x="114" y="103"/>
                  <a:pt x="114" y="103"/>
                  <a:pt x="114" y="103"/>
                </a:cubicBezTo>
                <a:cubicBezTo>
                  <a:pt x="115" y="101"/>
                  <a:pt x="115" y="99"/>
                  <a:pt x="114" y="98"/>
                </a:cubicBezTo>
                <a:close/>
                <a:moveTo>
                  <a:pt x="51" y="87"/>
                </a:moveTo>
                <a:cubicBezTo>
                  <a:pt x="31" y="87"/>
                  <a:pt x="15" y="70"/>
                  <a:pt x="15" y="50"/>
                </a:cubicBezTo>
                <a:cubicBezTo>
                  <a:pt x="15" y="30"/>
                  <a:pt x="31" y="14"/>
                  <a:pt x="51" y="14"/>
                </a:cubicBezTo>
                <a:cubicBezTo>
                  <a:pt x="71" y="14"/>
                  <a:pt x="87" y="30"/>
                  <a:pt x="87" y="50"/>
                </a:cubicBezTo>
                <a:cubicBezTo>
                  <a:pt x="87" y="70"/>
                  <a:pt x="71" y="87"/>
                  <a:pt x="51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22" name="Freeform 26">
            <a:extLst>
              <a:ext uri="{FF2B5EF4-FFF2-40B4-BE49-F238E27FC236}">
                <a16:creationId xmlns:a16="http://schemas.microsoft.com/office/drawing/2014/main" id="{5ABF80B4-E02C-2742-801D-7F6313ED33C9}"/>
              </a:ext>
            </a:extLst>
          </p:cNvPr>
          <p:cNvSpPr>
            <a:spLocks/>
          </p:cNvSpPr>
          <p:nvPr/>
        </p:nvSpPr>
        <p:spPr bwMode="auto">
          <a:xfrm>
            <a:off x="857250" y="614363"/>
            <a:ext cx="296863" cy="298450"/>
          </a:xfrm>
          <a:custGeom>
            <a:avLst/>
            <a:gdLst>
              <a:gd name="T0" fmla="*/ 187 w 187"/>
              <a:gd name="T1" fmla="*/ 94 h 188"/>
              <a:gd name="T2" fmla="*/ 140 w 187"/>
              <a:gd name="T3" fmla="*/ 58 h 188"/>
              <a:gd name="T4" fmla="*/ 140 w 187"/>
              <a:gd name="T5" fmla="*/ 83 h 188"/>
              <a:gd name="T6" fmla="*/ 105 w 187"/>
              <a:gd name="T7" fmla="*/ 83 h 188"/>
              <a:gd name="T8" fmla="*/ 105 w 187"/>
              <a:gd name="T9" fmla="*/ 47 h 188"/>
              <a:gd name="T10" fmla="*/ 129 w 187"/>
              <a:gd name="T11" fmla="*/ 47 h 188"/>
              <a:gd name="T12" fmla="*/ 94 w 187"/>
              <a:gd name="T13" fmla="*/ 0 h 188"/>
              <a:gd name="T14" fmla="*/ 60 w 187"/>
              <a:gd name="T15" fmla="*/ 47 h 188"/>
              <a:gd name="T16" fmla="*/ 82 w 187"/>
              <a:gd name="T17" fmla="*/ 47 h 188"/>
              <a:gd name="T18" fmla="*/ 82 w 187"/>
              <a:gd name="T19" fmla="*/ 83 h 188"/>
              <a:gd name="T20" fmla="*/ 47 w 187"/>
              <a:gd name="T21" fmla="*/ 83 h 188"/>
              <a:gd name="T22" fmla="*/ 47 w 187"/>
              <a:gd name="T23" fmla="*/ 58 h 188"/>
              <a:gd name="T24" fmla="*/ 0 w 187"/>
              <a:gd name="T25" fmla="*/ 94 h 188"/>
              <a:gd name="T26" fmla="*/ 47 w 187"/>
              <a:gd name="T27" fmla="*/ 129 h 188"/>
              <a:gd name="T28" fmla="*/ 47 w 187"/>
              <a:gd name="T29" fmla="*/ 105 h 188"/>
              <a:gd name="T30" fmla="*/ 82 w 187"/>
              <a:gd name="T31" fmla="*/ 105 h 188"/>
              <a:gd name="T32" fmla="*/ 82 w 187"/>
              <a:gd name="T33" fmla="*/ 141 h 188"/>
              <a:gd name="T34" fmla="*/ 60 w 187"/>
              <a:gd name="T35" fmla="*/ 141 h 188"/>
              <a:gd name="T36" fmla="*/ 94 w 187"/>
              <a:gd name="T37" fmla="*/ 188 h 188"/>
              <a:gd name="T38" fmla="*/ 129 w 187"/>
              <a:gd name="T39" fmla="*/ 141 h 188"/>
              <a:gd name="T40" fmla="*/ 105 w 187"/>
              <a:gd name="T41" fmla="*/ 141 h 188"/>
              <a:gd name="T42" fmla="*/ 105 w 187"/>
              <a:gd name="T43" fmla="*/ 105 h 188"/>
              <a:gd name="T44" fmla="*/ 140 w 187"/>
              <a:gd name="T45" fmla="*/ 105 h 188"/>
              <a:gd name="T46" fmla="*/ 140 w 187"/>
              <a:gd name="T47" fmla="*/ 129 h 188"/>
              <a:gd name="T48" fmla="*/ 187 w 187"/>
              <a:gd name="T49" fmla="*/ 94 h 18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87" h="188">
                <a:moveTo>
                  <a:pt x="187" y="94"/>
                </a:moveTo>
                <a:lnTo>
                  <a:pt x="140" y="58"/>
                </a:lnTo>
                <a:lnTo>
                  <a:pt x="140" y="83"/>
                </a:lnTo>
                <a:lnTo>
                  <a:pt x="105" y="83"/>
                </a:lnTo>
                <a:lnTo>
                  <a:pt x="105" y="47"/>
                </a:lnTo>
                <a:lnTo>
                  <a:pt x="129" y="47"/>
                </a:lnTo>
                <a:lnTo>
                  <a:pt x="94" y="0"/>
                </a:lnTo>
                <a:lnTo>
                  <a:pt x="60" y="47"/>
                </a:lnTo>
                <a:lnTo>
                  <a:pt x="82" y="47"/>
                </a:lnTo>
                <a:lnTo>
                  <a:pt x="82" y="83"/>
                </a:lnTo>
                <a:lnTo>
                  <a:pt x="47" y="83"/>
                </a:lnTo>
                <a:lnTo>
                  <a:pt x="47" y="58"/>
                </a:lnTo>
                <a:lnTo>
                  <a:pt x="0" y="94"/>
                </a:lnTo>
                <a:lnTo>
                  <a:pt x="47" y="129"/>
                </a:lnTo>
                <a:lnTo>
                  <a:pt x="47" y="105"/>
                </a:lnTo>
                <a:lnTo>
                  <a:pt x="82" y="105"/>
                </a:lnTo>
                <a:lnTo>
                  <a:pt x="82" y="141"/>
                </a:lnTo>
                <a:lnTo>
                  <a:pt x="60" y="141"/>
                </a:lnTo>
                <a:lnTo>
                  <a:pt x="94" y="188"/>
                </a:lnTo>
                <a:lnTo>
                  <a:pt x="129" y="141"/>
                </a:lnTo>
                <a:lnTo>
                  <a:pt x="105" y="141"/>
                </a:lnTo>
                <a:lnTo>
                  <a:pt x="105" y="105"/>
                </a:lnTo>
                <a:lnTo>
                  <a:pt x="140" y="105"/>
                </a:lnTo>
                <a:lnTo>
                  <a:pt x="140" y="129"/>
                </a:lnTo>
                <a:lnTo>
                  <a:pt x="187" y="9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23" name="Freeform 27">
            <a:extLst>
              <a:ext uri="{FF2B5EF4-FFF2-40B4-BE49-F238E27FC236}">
                <a16:creationId xmlns:a16="http://schemas.microsoft.com/office/drawing/2014/main" id="{1D9B651D-5C30-1042-8A1E-E74A4EE26CE6}"/>
              </a:ext>
            </a:extLst>
          </p:cNvPr>
          <p:cNvSpPr>
            <a:spLocks/>
          </p:cNvSpPr>
          <p:nvPr/>
        </p:nvSpPr>
        <p:spPr bwMode="auto">
          <a:xfrm>
            <a:off x="8583613" y="614363"/>
            <a:ext cx="296862" cy="298450"/>
          </a:xfrm>
          <a:custGeom>
            <a:avLst/>
            <a:gdLst>
              <a:gd name="T0" fmla="*/ 187 w 187"/>
              <a:gd name="T1" fmla="*/ 58 h 188"/>
              <a:gd name="T2" fmla="*/ 58 w 187"/>
              <a:gd name="T3" fmla="*/ 188 h 188"/>
              <a:gd name="T4" fmla="*/ 58 w 187"/>
              <a:gd name="T5" fmla="*/ 129 h 188"/>
              <a:gd name="T6" fmla="*/ 0 w 187"/>
              <a:gd name="T7" fmla="*/ 129 h 188"/>
              <a:gd name="T8" fmla="*/ 129 w 187"/>
              <a:gd name="T9" fmla="*/ 0 h 188"/>
              <a:gd name="T10" fmla="*/ 187 w 187"/>
              <a:gd name="T11" fmla="*/ 58 h 1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87" h="188">
                <a:moveTo>
                  <a:pt x="187" y="58"/>
                </a:moveTo>
                <a:lnTo>
                  <a:pt x="58" y="188"/>
                </a:lnTo>
                <a:lnTo>
                  <a:pt x="58" y="129"/>
                </a:lnTo>
                <a:lnTo>
                  <a:pt x="0" y="129"/>
                </a:lnTo>
                <a:lnTo>
                  <a:pt x="129" y="0"/>
                </a:lnTo>
                <a:lnTo>
                  <a:pt x="187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24" name="Freeform 28">
            <a:extLst>
              <a:ext uri="{FF2B5EF4-FFF2-40B4-BE49-F238E27FC236}">
                <a16:creationId xmlns:a16="http://schemas.microsoft.com/office/drawing/2014/main" id="{F687359E-EAC3-FF45-A723-FA123C24FBF9}"/>
              </a:ext>
            </a:extLst>
          </p:cNvPr>
          <p:cNvSpPr>
            <a:spLocks noEditPoints="1"/>
          </p:cNvSpPr>
          <p:nvPr/>
        </p:nvSpPr>
        <p:spPr bwMode="auto">
          <a:xfrm>
            <a:off x="263525" y="1209675"/>
            <a:ext cx="296863" cy="296863"/>
          </a:xfrm>
          <a:custGeom>
            <a:avLst/>
            <a:gdLst>
              <a:gd name="T0" fmla="*/ 58 w 116"/>
              <a:gd name="T1" fmla="*/ 0 h 116"/>
              <a:gd name="T2" fmla="*/ 0 w 116"/>
              <a:gd name="T3" fmla="*/ 58 h 116"/>
              <a:gd name="T4" fmla="*/ 58 w 116"/>
              <a:gd name="T5" fmla="*/ 116 h 116"/>
              <a:gd name="T6" fmla="*/ 116 w 116"/>
              <a:gd name="T7" fmla="*/ 58 h 116"/>
              <a:gd name="T8" fmla="*/ 58 w 116"/>
              <a:gd name="T9" fmla="*/ 0 h 116"/>
              <a:gd name="T10" fmla="*/ 85 w 116"/>
              <a:gd name="T11" fmla="*/ 96 h 116"/>
              <a:gd name="T12" fmla="*/ 58 w 116"/>
              <a:gd name="T13" fmla="*/ 76 h 116"/>
              <a:gd name="T14" fmla="*/ 31 w 116"/>
              <a:gd name="T15" fmla="*/ 96 h 116"/>
              <a:gd name="T16" fmla="*/ 41 w 116"/>
              <a:gd name="T17" fmla="*/ 64 h 116"/>
              <a:gd name="T18" fmla="*/ 14 w 116"/>
              <a:gd name="T19" fmla="*/ 45 h 116"/>
              <a:gd name="T20" fmla="*/ 48 w 116"/>
              <a:gd name="T21" fmla="*/ 45 h 116"/>
              <a:gd name="T22" fmla="*/ 58 w 116"/>
              <a:gd name="T23" fmla="*/ 13 h 116"/>
              <a:gd name="T24" fmla="*/ 68 w 116"/>
              <a:gd name="T25" fmla="*/ 45 h 116"/>
              <a:gd name="T26" fmla="*/ 101 w 116"/>
              <a:gd name="T27" fmla="*/ 45 h 116"/>
              <a:gd name="T28" fmla="*/ 75 w 116"/>
              <a:gd name="T29" fmla="*/ 64 h 116"/>
              <a:gd name="T30" fmla="*/ 85 w 116"/>
              <a:gd name="T31" fmla="*/ 96 h 11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85" y="96"/>
                </a:moveTo>
                <a:cubicBezTo>
                  <a:pt x="58" y="76"/>
                  <a:pt x="58" y="76"/>
                  <a:pt x="58" y="76"/>
                </a:cubicBezTo>
                <a:cubicBezTo>
                  <a:pt x="31" y="96"/>
                  <a:pt x="31" y="96"/>
                  <a:pt x="31" y="96"/>
                </a:cubicBezTo>
                <a:cubicBezTo>
                  <a:pt x="41" y="64"/>
                  <a:pt x="41" y="64"/>
                  <a:pt x="41" y="64"/>
                </a:cubicBezTo>
                <a:cubicBezTo>
                  <a:pt x="14" y="45"/>
                  <a:pt x="14" y="45"/>
                  <a:pt x="14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58" y="13"/>
                  <a:pt x="58" y="13"/>
                  <a:pt x="58" y="13"/>
                </a:cubicBezTo>
                <a:cubicBezTo>
                  <a:pt x="68" y="45"/>
                  <a:pt x="68" y="45"/>
                  <a:pt x="68" y="45"/>
                </a:cubicBezTo>
                <a:cubicBezTo>
                  <a:pt x="101" y="45"/>
                  <a:pt x="101" y="45"/>
                  <a:pt x="101" y="45"/>
                </a:cubicBezTo>
                <a:cubicBezTo>
                  <a:pt x="75" y="64"/>
                  <a:pt x="75" y="64"/>
                  <a:pt x="75" y="64"/>
                </a:cubicBezTo>
                <a:lnTo>
                  <a:pt x="85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3AC2DCD9-6785-9746-86AD-A23DECCCACDA}"/>
              </a:ext>
            </a:extLst>
          </p:cNvPr>
          <p:cNvGrpSpPr/>
          <p:nvPr/>
        </p:nvGrpSpPr>
        <p:grpSpPr>
          <a:xfrm>
            <a:off x="4441825" y="1247967"/>
            <a:ext cx="277813" cy="258763"/>
            <a:chOff x="4441825" y="1389063"/>
            <a:chExt cx="277813" cy="258763"/>
          </a:xfrm>
          <a:solidFill>
            <a:schemeClr val="tx2"/>
          </a:solidFill>
        </p:grpSpPr>
        <p:sp>
          <p:nvSpPr>
            <p:cNvPr id="7197" name="Freeform 29">
              <a:extLst>
                <a:ext uri="{FF2B5EF4-FFF2-40B4-BE49-F238E27FC236}">
                  <a16:creationId xmlns:a16="http://schemas.microsoft.com/office/drawing/2014/main" id="{18EC5642-71CB-9942-A439-C0C583AB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925" y="1611313"/>
              <a:ext cx="204788" cy="36513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0" y="13"/>
                </a:cxn>
                <a:cxn ang="0">
                  <a:pos x="1" y="14"/>
                </a:cxn>
                <a:cxn ang="0">
                  <a:pos x="78" y="14"/>
                </a:cxn>
                <a:cxn ang="0">
                  <a:pos x="80" y="13"/>
                </a:cxn>
                <a:cxn ang="0">
                  <a:pos x="80" y="1"/>
                </a:cxn>
                <a:cxn ang="0">
                  <a:pos x="78" y="0"/>
                </a:cxn>
              </a:cxnLst>
              <a:rect l="0" t="0" r="r" b="b"/>
              <a:pathLst>
                <a:path w="80" h="14">
                  <a:moveTo>
                    <a:pt x="78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9" y="14"/>
                    <a:pt x="80" y="14"/>
                    <a:pt x="80" y="13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80" y="1"/>
                    <a:pt x="79" y="0"/>
                    <a:pt x="7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198" name="Freeform 30">
              <a:extLst>
                <a:ext uri="{FF2B5EF4-FFF2-40B4-BE49-F238E27FC236}">
                  <a16:creationId xmlns:a16="http://schemas.microsoft.com/office/drawing/2014/main" id="{AD2C107F-7224-D64A-9EB0-891D8F122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825" y="1389063"/>
              <a:ext cx="277813" cy="204788"/>
            </a:xfrm>
            <a:custGeom>
              <a:avLst/>
              <a:gdLst/>
              <a:ahLst/>
              <a:cxnLst>
                <a:cxn ang="0">
                  <a:pos x="109" y="11"/>
                </a:cxn>
                <a:cxn ang="0">
                  <a:pos x="98" y="0"/>
                </a:cxn>
                <a:cxn ang="0">
                  <a:pos x="87" y="11"/>
                </a:cxn>
                <a:cxn ang="0">
                  <a:pos x="92" y="20"/>
                </a:cxn>
                <a:cxn ang="0">
                  <a:pos x="73" y="58"/>
                </a:cxn>
                <a:cxn ang="0">
                  <a:pos x="60" y="20"/>
                </a:cxn>
                <a:cxn ang="0">
                  <a:pos x="66" y="11"/>
                </a:cxn>
                <a:cxn ang="0">
                  <a:pos x="55" y="0"/>
                </a:cxn>
                <a:cxn ang="0">
                  <a:pos x="44" y="11"/>
                </a:cxn>
                <a:cxn ang="0">
                  <a:pos x="49" y="20"/>
                </a:cxn>
                <a:cxn ang="0">
                  <a:pos x="36" y="58"/>
                </a:cxn>
                <a:cxn ang="0">
                  <a:pos x="17" y="20"/>
                </a:cxn>
                <a:cxn ang="0">
                  <a:pos x="22" y="11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8" y="21"/>
                </a:cxn>
                <a:cxn ang="0">
                  <a:pos x="15" y="80"/>
                </a:cxn>
                <a:cxn ang="0">
                  <a:pos x="95" y="80"/>
                </a:cxn>
                <a:cxn ang="0">
                  <a:pos x="101" y="21"/>
                </a:cxn>
                <a:cxn ang="0">
                  <a:pos x="109" y="11"/>
                </a:cxn>
              </a:cxnLst>
              <a:rect l="0" t="0" r="r" b="b"/>
              <a:pathLst>
                <a:path w="109" h="80">
                  <a:moveTo>
                    <a:pt x="109" y="11"/>
                  </a:moveTo>
                  <a:cubicBezTo>
                    <a:pt x="109" y="5"/>
                    <a:pt x="104" y="0"/>
                    <a:pt x="98" y="0"/>
                  </a:cubicBezTo>
                  <a:cubicBezTo>
                    <a:pt x="92" y="0"/>
                    <a:pt x="87" y="5"/>
                    <a:pt x="87" y="11"/>
                  </a:cubicBezTo>
                  <a:cubicBezTo>
                    <a:pt x="87" y="14"/>
                    <a:pt x="89" y="18"/>
                    <a:pt x="92" y="20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3" y="18"/>
                    <a:pt x="66" y="15"/>
                    <a:pt x="66" y="11"/>
                  </a:cubicBezTo>
                  <a:cubicBezTo>
                    <a:pt x="66" y="5"/>
                    <a:pt x="61" y="0"/>
                    <a:pt x="55" y="0"/>
                  </a:cubicBezTo>
                  <a:cubicBezTo>
                    <a:pt x="49" y="0"/>
                    <a:pt x="44" y="5"/>
                    <a:pt x="44" y="11"/>
                  </a:cubicBezTo>
                  <a:cubicBezTo>
                    <a:pt x="44" y="15"/>
                    <a:pt x="46" y="18"/>
                    <a:pt x="49" y="20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0" y="18"/>
                    <a:pt x="22" y="14"/>
                    <a:pt x="22" y="11"/>
                  </a:cubicBezTo>
                  <a:cubicBezTo>
                    <a:pt x="22" y="5"/>
                    <a:pt x="17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6"/>
                    <a:pt x="4" y="20"/>
                    <a:pt x="8" y="21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6" y="20"/>
                    <a:pt x="109" y="16"/>
                    <a:pt x="109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3F54292A-8399-A748-BD28-BAF43E8E61B3}"/>
              </a:ext>
            </a:extLst>
          </p:cNvPr>
          <p:cNvGrpSpPr/>
          <p:nvPr/>
        </p:nvGrpSpPr>
        <p:grpSpPr>
          <a:xfrm>
            <a:off x="5613400" y="1230504"/>
            <a:ext cx="296863" cy="276226"/>
            <a:chOff x="5613400" y="1371600"/>
            <a:chExt cx="296863" cy="276226"/>
          </a:xfrm>
          <a:solidFill>
            <a:schemeClr val="tx2"/>
          </a:solidFill>
        </p:grpSpPr>
        <p:sp>
          <p:nvSpPr>
            <p:cNvPr id="7199" name="Freeform 31">
              <a:extLst>
                <a:ext uri="{FF2B5EF4-FFF2-40B4-BE49-F238E27FC236}">
                  <a16:creationId xmlns:a16="http://schemas.microsoft.com/office/drawing/2014/main" id="{BB1CA658-24B3-0849-A080-A9BC3714D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400" y="1371600"/>
              <a:ext cx="74613" cy="3492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4"/>
                </a:cxn>
                <a:cxn ang="0">
                  <a:pos x="29" y="14"/>
                </a:cxn>
                <a:cxn ang="0">
                  <a:pos x="29" y="0"/>
                </a:cxn>
              </a:cxnLst>
              <a:rect l="0" t="0" r="r" b="b"/>
              <a:pathLst>
                <a:path w="29" h="14">
                  <a:moveTo>
                    <a:pt x="2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00" name="Rectangle 32">
              <a:extLst>
                <a:ext uri="{FF2B5EF4-FFF2-40B4-BE49-F238E27FC236}">
                  <a16:creationId xmlns:a16="http://schemas.microsoft.com/office/drawing/2014/main" id="{A024E22D-AF86-EB40-8A67-36FEBFBE6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5475" y="1371600"/>
              <a:ext cx="920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01" name="Freeform 33">
              <a:extLst>
                <a:ext uri="{FF2B5EF4-FFF2-40B4-BE49-F238E27FC236}">
                  <a16:creationId xmlns:a16="http://schemas.microsoft.com/office/drawing/2014/main" id="{0BA5891D-088D-154B-B9D6-77EB8F97E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5013" y="1371600"/>
              <a:ext cx="95250" cy="3492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0"/>
                </a:cxn>
                <a:cxn ang="0">
                  <a:pos x="0" y="14"/>
                </a:cxn>
                <a:cxn ang="0">
                  <a:pos x="37" y="14"/>
                </a:cxn>
                <a:cxn ang="0">
                  <a:pos x="37" y="7"/>
                </a:cxn>
                <a:cxn ang="0">
                  <a:pos x="29" y="0"/>
                </a:cxn>
              </a:cxnLst>
              <a:rect l="0" t="0" r="r" b="b"/>
              <a:pathLst>
                <a:path w="37" h="14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3"/>
                    <a:pt x="33" y="0"/>
                    <a:pt x="2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02" name="Freeform 34">
              <a:extLst>
                <a:ext uri="{FF2B5EF4-FFF2-40B4-BE49-F238E27FC236}">
                  <a16:creationId xmlns:a16="http://schemas.microsoft.com/office/drawing/2014/main" id="{48747798-E3DA-F145-BE74-7E7D3CE1E9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3400" y="1423988"/>
              <a:ext cx="296863" cy="223838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7" y="87"/>
                </a:cxn>
                <a:cxn ang="0">
                  <a:pos x="108" y="87"/>
                </a:cxn>
                <a:cxn ang="0">
                  <a:pos x="116" y="80"/>
                </a:cxn>
                <a:cxn ang="0">
                  <a:pos x="116" y="0"/>
                </a:cxn>
                <a:cxn ang="0">
                  <a:pos x="0" y="0"/>
                </a:cxn>
                <a:cxn ang="0">
                  <a:pos x="0" y="80"/>
                </a:cxn>
                <a:cxn ang="0">
                  <a:pos x="58" y="22"/>
                </a:cxn>
                <a:cxn ang="0">
                  <a:pos x="87" y="15"/>
                </a:cxn>
                <a:cxn ang="0">
                  <a:pos x="94" y="15"/>
                </a:cxn>
                <a:cxn ang="0">
                  <a:pos x="79" y="73"/>
                </a:cxn>
                <a:cxn ang="0">
                  <a:pos x="65" y="73"/>
                </a:cxn>
                <a:cxn ang="0">
                  <a:pos x="75" y="32"/>
                </a:cxn>
                <a:cxn ang="0">
                  <a:pos x="58" y="37"/>
                </a:cxn>
                <a:cxn ang="0">
                  <a:pos x="58" y="22"/>
                </a:cxn>
                <a:cxn ang="0">
                  <a:pos x="14" y="37"/>
                </a:cxn>
                <a:cxn ang="0">
                  <a:pos x="29" y="37"/>
                </a:cxn>
                <a:cxn ang="0">
                  <a:pos x="29" y="22"/>
                </a:cxn>
                <a:cxn ang="0">
                  <a:pos x="36" y="22"/>
                </a:cxn>
                <a:cxn ang="0">
                  <a:pos x="36" y="37"/>
                </a:cxn>
                <a:cxn ang="0">
                  <a:pos x="50" y="37"/>
                </a:cxn>
                <a:cxn ang="0">
                  <a:pos x="50" y="44"/>
                </a:cxn>
                <a:cxn ang="0">
                  <a:pos x="36" y="44"/>
                </a:cxn>
                <a:cxn ang="0">
                  <a:pos x="36" y="58"/>
                </a:cxn>
                <a:cxn ang="0">
                  <a:pos x="29" y="58"/>
                </a:cxn>
                <a:cxn ang="0">
                  <a:pos x="29" y="44"/>
                </a:cxn>
                <a:cxn ang="0">
                  <a:pos x="14" y="44"/>
                </a:cxn>
                <a:cxn ang="0">
                  <a:pos x="14" y="37"/>
                </a:cxn>
              </a:cxnLst>
              <a:rect l="0" t="0" r="r" b="b"/>
              <a:pathLst>
                <a:path w="116" h="87">
                  <a:moveTo>
                    <a:pt x="0" y="80"/>
                  </a:moveTo>
                  <a:cubicBezTo>
                    <a:pt x="0" y="84"/>
                    <a:pt x="3" y="87"/>
                    <a:pt x="7" y="87"/>
                  </a:cubicBezTo>
                  <a:cubicBezTo>
                    <a:pt x="108" y="87"/>
                    <a:pt x="108" y="87"/>
                    <a:pt x="108" y="87"/>
                  </a:cubicBezTo>
                  <a:cubicBezTo>
                    <a:pt x="112" y="87"/>
                    <a:pt x="116" y="84"/>
                    <a:pt x="116" y="8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0"/>
                  </a:lnTo>
                  <a:close/>
                  <a:moveTo>
                    <a:pt x="58" y="22"/>
                  </a:moveTo>
                  <a:cubicBezTo>
                    <a:pt x="87" y="15"/>
                    <a:pt x="87" y="15"/>
                    <a:pt x="87" y="15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58" y="37"/>
                    <a:pt x="58" y="37"/>
                    <a:pt x="58" y="37"/>
                  </a:cubicBezTo>
                  <a:lnTo>
                    <a:pt x="58" y="22"/>
                  </a:lnTo>
                  <a:close/>
                  <a:moveTo>
                    <a:pt x="14" y="37"/>
                  </a:moveTo>
                  <a:cubicBezTo>
                    <a:pt x="29" y="37"/>
                    <a:pt x="29" y="37"/>
                    <a:pt x="29" y="3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14" y="44"/>
                    <a:pt x="14" y="44"/>
                    <a:pt x="14" y="44"/>
                  </a:cubicBezTo>
                  <a:lnTo>
                    <a:pt x="14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B0F4B91C-34CD-B642-BEC2-6A0E924FD1D9}"/>
              </a:ext>
            </a:extLst>
          </p:cNvPr>
          <p:cNvGrpSpPr/>
          <p:nvPr/>
        </p:nvGrpSpPr>
        <p:grpSpPr>
          <a:xfrm>
            <a:off x="857250" y="1209867"/>
            <a:ext cx="296863" cy="296863"/>
            <a:chOff x="857250" y="1350963"/>
            <a:chExt cx="296863" cy="296863"/>
          </a:xfrm>
          <a:solidFill>
            <a:schemeClr val="tx2"/>
          </a:solidFill>
        </p:grpSpPr>
        <p:sp>
          <p:nvSpPr>
            <p:cNvPr id="7203" name="Freeform 35">
              <a:extLst>
                <a:ext uri="{FF2B5EF4-FFF2-40B4-BE49-F238E27FC236}">
                  <a16:creationId xmlns:a16="http://schemas.microsoft.com/office/drawing/2014/main" id="{0863B1DF-B235-A044-9E9A-F98F577CD8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7250" y="1350963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04" name="Freeform 36">
              <a:extLst>
                <a:ext uri="{FF2B5EF4-FFF2-40B4-BE49-F238E27FC236}">
                  <a16:creationId xmlns:a16="http://schemas.microsoft.com/office/drawing/2014/main" id="{E3576B0B-DD0F-3346-B50C-9C4BD601C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350" y="1381125"/>
              <a:ext cx="223838" cy="212725"/>
            </a:xfrm>
            <a:custGeom>
              <a:avLst/>
              <a:gdLst/>
              <a:ahLst/>
              <a:cxnLst>
                <a:cxn ang="0">
                  <a:pos x="87" y="50"/>
                </a:cxn>
                <a:cxn ang="0">
                  <a:pos x="70" y="0"/>
                </a:cxn>
                <a:cxn ang="0">
                  <a:pos x="54" y="50"/>
                </a:cxn>
                <a:cxn ang="0">
                  <a:pos x="0" y="50"/>
                </a:cxn>
                <a:cxn ang="0">
                  <a:pos x="44" y="82"/>
                </a:cxn>
                <a:cxn ang="0">
                  <a:pos x="26" y="134"/>
                </a:cxn>
                <a:cxn ang="0">
                  <a:pos x="70" y="102"/>
                </a:cxn>
                <a:cxn ang="0">
                  <a:pos x="113" y="134"/>
                </a:cxn>
                <a:cxn ang="0">
                  <a:pos x="97" y="82"/>
                </a:cxn>
                <a:cxn ang="0">
                  <a:pos x="141" y="50"/>
                </a:cxn>
                <a:cxn ang="0">
                  <a:pos x="87" y="50"/>
                </a:cxn>
              </a:cxnLst>
              <a:rect l="0" t="0" r="r" b="b"/>
              <a:pathLst>
                <a:path w="141" h="134">
                  <a:moveTo>
                    <a:pt x="87" y="50"/>
                  </a:moveTo>
                  <a:lnTo>
                    <a:pt x="70" y="0"/>
                  </a:lnTo>
                  <a:lnTo>
                    <a:pt x="54" y="50"/>
                  </a:lnTo>
                  <a:lnTo>
                    <a:pt x="0" y="50"/>
                  </a:lnTo>
                  <a:lnTo>
                    <a:pt x="44" y="82"/>
                  </a:lnTo>
                  <a:lnTo>
                    <a:pt x="26" y="134"/>
                  </a:lnTo>
                  <a:lnTo>
                    <a:pt x="70" y="102"/>
                  </a:lnTo>
                  <a:lnTo>
                    <a:pt x="113" y="134"/>
                  </a:lnTo>
                  <a:lnTo>
                    <a:pt x="97" y="82"/>
                  </a:lnTo>
                  <a:lnTo>
                    <a:pt x="141" y="50"/>
                  </a:lnTo>
                  <a:lnTo>
                    <a:pt x="87" y="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28" name="Freeform 37">
            <a:extLst>
              <a:ext uri="{FF2B5EF4-FFF2-40B4-BE49-F238E27FC236}">
                <a16:creationId xmlns:a16="http://schemas.microsoft.com/office/drawing/2014/main" id="{05B73E1B-D451-554B-A80C-D9B863D50A09}"/>
              </a:ext>
            </a:extLst>
          </p:cNvPr>
          <p:cNvSpPr>
            <a:spLocks/>
          </p:cNvSpPr>
          <p:nvPr/>
        </p:nvSpPr>
        <p:spPr bwMode="auto">
          <a:xfrm>
            <a:off x="3836988" y="1201738"/>
            <a:ext cx="290512" cy="263525"/>
          </a:xfrm>
          <a:custGeom>
            <a:avLst/>
            <a:gdLst>
              <a:gd name="T0" fmla="*/ 83 w 113"/>
              <a:gd name="T1" fmla="*/ 5 h 103"/>
              <a:gd name="T2" fmla="*/ 46 w 113"/>
              <a:gd name="T3" fmla="*/ 7 h 103"/>
              <a:gd name="T4" fmla="*/ 8 w 113"/>
              <a:gd name="T5" fmla="*/ 14 h 103"/>
              <a:gd name="T6" fmla="*/ 3 w 113"/>
              <a:gd name="T7" fmla="*/ 14 h 103"/>
              <a:gd name="T8" fmla="*/ 1 w 113"/>
              <a:gd name="T9" fmla="*/ 20 h 103"/>
              <a:gd name="T10" fmla="*/ 51 w 113"/>
              <a:gd name="T11" fmla="*/ 101 h 103"/>
              <a:gd name="T12" fmla="*/ 55 w 113"/>
              <a:gd name="T13" fmla="*/ 103 h 103"/>
              <a:gd name="T14" fmla="*/ 58 w 113"/>
              <a:gd name="T15" fmla="*/ 102 h 103"/>
              <a:gd name="T16" fmla="*/ 59 w 113"/>
              <a:gd name="T17" fmla="*/ 96 h 103"/>
              <a:gd name="T18" fmla="*/ 37 w 113"/>
              <a:gd name="T19" fmla="*/ 60 h 103"/>
              <a:gd name="T20" fmla="*/ 75 w 113"/>
              <a:gd name="T21" fmla="*/ 54 h 103"/>
              <a:gd name="T22" fmla="*/ 113 w 113"/>
              <a:gd name="T23" fmla="*/ 51 h 103"/>
              <a:gd name="T24" fmla="*/ 83 w 113"/>
              <a:gd name="T25" fmla="*/ 5 h 10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13" h="103">
                <a:moveTo>
                  <a:pt x="83" y="5"/>
                </a:moveTo>
                <a:cubicBezTo>
                  <a:pt x="83" y="5"/>
                  <a:pt x="65" y="14"/>
                  <a:pt x="46" y="7"/>
                </a:cubicBezTo>
                <a:cubicBezTo>
                  <a:pt x="26" y="0"/>
                  <a:pt x="16" y="3"/>
                  <a:pt x="8" y="14"/>
                </a:cubicBezTo>
                <a:cubicBezTo>
                  <a:pt x="6" y="13"/>
                  <a:pt x="4" y="13"/>
                  <a:pt x="3" y="14"/>
                </a:cubicBezTo>
                <a:cubicBezTo>
                  <a:pt x="1" y="15"/>
                  <a:pt x="0" y="18"/>
                  <a:pt x="1" y="20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2" y="102"/>
                  <a:pt x="53" y="103"/>
                  <a:pt x="55" y="103"/>
                </a:cubicBezTo>
                <a:cubicBezTo>
                  <a:pt x="56" y="103"/>
                  <a:pt x="57" y="103"/>
                  <a:pt x="58" y="102"/>
                </a:cubicBezTo>
                <a:cubicBezTo>
                  <a:pt x="60" y="101"/>
                  <a:pt x="61" y="98"/>
                  <a:pt x="59" y="96"/>
                </a:cubicBezTo>
                <a:cubicBezTo>
                  <a:pt x="37" y="60"/>
                  <a:pt x="37" y="60"/>
                  <a:pt x="37" y="60"/>
                </a:cubicBezTo>
                <a:cubicBezTo>
                  <a:pt x="46" y="49"/>
                  <a:pt x="55" y="46"/>
                  <a:pt x="75" y="54"/>
                </a:cubicBezTo>
                <a:cubicBezTo>
                  <a:pt x="94" y="60"/>
                  <a:pt x="113" y="51"/>
                  <a:pt x="113" y="51"/>
                </a:cubicBezTo>
                <a:lnTo>
                  <a:pt x="83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29" name="Freeform 38">
            <a:extLst>
              <a:ext uri="{FF2B5EF4-FFF2-40B4-BE49-F238E27FC236}">
                <a16:creationId xmlns:a16="http://schemas.microsoft.com/office/drawing/2014/main" id="{58C1380F-82B9-4743-9061-E7645534D741}"/>
              </a:ext>
            </a:extLst>
          </p:cNvPr>
          <p:cNvSpPr>
            <a:spLocks noEditPoints="1"/>
          </p:cNvSpPr>
          <p:nvPr/>
        </p:nvSpPr>
        <p:spPr bwMode="auto">
          <a:xfrm>
            <a:off x="2633663" y="1209675"/>
            <a:ext cx="252412" cy="296863"/>
          </a:xfrm>
          <a:custGeom>
            <a:avLst/>
            <a:gdLst>
              <a:gd name="T0" fmla="*/ 83 w 99"/>
              <a:gd name="T1" fmla="*/ 44 h 116"/>
              <a:gd name="T2" fmla="*/ 65 w 99"/>
              <a:gd name="T3" fmla="*/ 51 h 116"/>
              <a:gd name="T4" fmla="*/ 64 w 99"/>
              <a:gd name="T5" fmla="*/ 50 h 116"/>
              <a:gd name="T6" fmla="*/ 68 w 99"/>
              <a:gd name="T7" fmla="*/ 22 h 116"/>
              <a:gd name="T8" fmla="*/ 54 w 99"/>
              <a:gd name="T9" fmla="*/ 33 h 116"/>
              <a:gd name="T10" fmla="*/ 54 w 99"/>
              <a:gd name="T11" fmla="*/ 0 h 116"/>
              <a:gd name="T12" fmla="*/ 3 w 99"/>
              <a:gd name="T13" fmla="*/ 76 h 116"/>
              <a:gd name="T14" fmla="*/ 39 w 99"/>
              <a:gd name="T15" fmla="*/ 116 h 116"/>
              <a:gd name="T16" fmla="*/ 83 w 99"/>
              <a:gd name="T17" fmla="*/ 44 h 116"/>
              <a:gd name="T18" fmla="*/ 44 w 99"/>
              <a:gd name="T19" fmla="*/ 105 h 116"/>
              <a:gd name="T20" fmla="*/ 23 w 99"/>
              <a:gd name="T21" fmla="*/ 72 h 116"/>
              <a:gd name="T22" fmla="*/ 35 w 99"/>
              <a:gd name="T23" fmla="*/ 92 h 116"/>
              <a:gd name="T24" fmla="*/ 46 w 99"/>
              <a:gd name="T25" fmla="*/ 66 h 116"/>
              <a:gd name="T26" fmla="*/ 52 w 99"/>
              <a:gd name="T27" fmla="*/ 92 h 116"/>
              <a:gd name="T28" fmla="*/ 67 w 99"/>
              <a:gd name="T29" fmla="*/ 68 h 116"/>
              <a:gd name="T30" fmla="*/ 44 w 99"/>
              <a:gd name="T31" fmla="*/ 105 h 11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99" h="116">
                <a:moveTo>
                  <a:pt x="83" y="44"/>
                </a:moveTo>
                <a:cubicBezTo>
                  <a:pt x="83" y="44"/>
                  <a:pt x="78" y="44"/>
                  <a:pt x="65" y="51"/>
                </a:cubicBezTo>
                <a:cubicBezTo>
                  <a:pt x="64" y="50"/>
                  <a:pt x="64" y="50"/>
                  <a:pt x="64" y="50"/>
                </a:cubicBezTo>
                <a:cubicBezTo>
                  <a:pt x="65" y="41"/>
                  <a:pt x="66" y="29"/>
                  <a:pt x="68" y="22"/>
                </a:cubicBezTo>
                <a:cubicBezTo>
                  <a:pt x="67" y="23"/>
                  <a:pt x="61" y="28"/>
                  <a:pt x="54" y="33"/>
                </a:cubicBezTo>
                <a:cubicBezTo>
                  <a:pt x="51" y="25"/>
                  <a:pt x="50" y="9"/>
                  <a:pt x="54" y="0"/>
                </a:cubicBezTo>
                <a:cubicBezTo>
                  <a:pt x="22" y="23"/>
                  <a:pt x="3" y="56"/>
                  <a:pt x="3" y="76"/>
                </a:cubicBezTo>
                <a:cubicBezTo>
                  <a:pt x="3" y="92"/>
                  <a:pt x="1" y="116"/>
                  <a:pt x="39" y="116"/>
                </a:cubicBezTo>
                <a:cubicBezTo>
                  <a:pt x="99" y="116"/>
                  <a:pt x="68" y="73"/>
                  <a:pt x="83" y="44"/>
                </a:cubicBezTo>
                <a:close/>
                <a:moveTo>
                  <a:pt x="44" y="105"/>
                </a:moveTo>
                <a:cubicBezTo>
                  <a:pt x="0" y="106"/>
                  <a:pt x="28" y="64"/>
                  <a:pt x="23" y="72"/>
                </a:cubicBezTo>
                <a:cubicBezTo>
                  <a:pt x="23" y="73"/>
                  <a:pt x="20" y="83"/>
                  <a:pt x="35" y="92"/>
                </a:cubicBezTo>
                <a:cubicBezTo>
                  <a:pt x="27" y="82"/>
                  <a:pt x="41" y="71"/>
                  <a:pt x="46" y="66"/>
                </a:cubicBezTo>
                <a:cubicBezTo>
                  <a:pt x="46" y="79"/>
                  <a:pt x="52" y="92"/>
                  <a:pt x="52" y="92"/>
                </a:cubicBezTo>
                <a:cubicBezTo>
                  <a:pt x="52" y="92"/>
                  <a:pt x="60" y="86"/>
                  <a:pt x="67" y="68"/>
                </a:cubicBezTo>
                <a:cubicBezTo>
                  <a:pt x="72" y="92"/>
                  <a:pt x="68" y="104"/>
                  <a:pt x="44" y="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30" name="Freeform 39">
            <a:extLst>
              <a:ext uri="{FF2B5EF4-FFF2-40B4-BE49-F238E27FC236}">
                <a16:creationId xmlns:a16="http://schemas.microsoft.com/office/drawing/2014/main" id="{B1C79A00-53AB-EC4A-92A9-FCCA84ED2B47}"/>
              </a:ext>
            </a:extLst>
          </p:cNvPr>
          <p:cNvSpPr>
            <a:spLocks/>
          </p:cNvSpPr>
          <p:nvPr/>
        </p:nvSpPr>
        <p:spPr bwMode="auto">
          <a:xfrm>
            <a:off x="5016500" y="1231900"/>
            <a:ext cx="296863" cy="274638"/>
          </a:xfrm>
          <a:custGeom>
            <a:avLst/>
            <a:gdLst>
              <a:gd name="T0" fmla="*/ 92 w 187"/>
              <a:gd name="T1" fmla="*/ 0 h 173"/>
              <a:gd name="T2" fmla="*/ 118 w 187"/>
              <a:gd name="T3" fmla="*/ 68 h 173"/>
              <a:gd name="T4" fmla="*/ 187 w 187"/>
              <a:gd name="T5" fmla="*/ 68 h 173"/>
              <a:gd name="T6" fmla="*/ 128 w 187"/>
              <a:gd name="T7" fmla="*/ 108 h 173"/>
              <a:gd name="T8" fmla="*/ 153 w 187"/>
              <a:gd name="T9" fmla="*/ 173 h 173"/>
              <a:gd name="T10" fmla="*/ 92 w 187"/>
              <a:gd name="T11" fmla="*/ 134 h 173"/>
              <a:gd name="T12" fmla="*/ 36 w 187"/>
              <a:gd name="T13" fmla="*/ 173 h 173"/>
              <a:gd name="T14" fmla="*/ 55 w 187"/>
              <a:gd name="T15" fmla="*/ 108 h 173"/>
              <a:gd name="T16" fmla="*/ 0 w 187"/>
              <a:gd name="T17" fmla="*/ 68 h 173"/>
              <a:gd name="T18" fmla="*/ 71 w 187"/>
              <a:gd name="T19" fmla="*/ 68 h 173"/>
              <a:gd name="T20" fmla="*/ 92 w 187"/>
              <a:gd name="T21" fmla="*/ 0 h 17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87" h="173">
                <a:moveTo>
                  <a:pt x="92" y="0"/>
                </a:moveTo>
                <a:lnTo>
                  <a:pt x="118" y="68"/>
                </a:lnTo>
                <a:lnTo>
                  <a:pt x="187" y="68"/>
                </a:lnTo>
                <a:lnTo>
                  <a:pt x="128" y="108"/>
                </a:lnTo>
                <a:lnTo>
                  <a:pt x="153" y="173"/>
                </a:lnTo>
                <a:lnTo>
                  <a:pt x="92" y="134"/>
                </a:lnTo>
                <a:lnTo>
                  <a:pt x="36" y="173"/>
                </a:lnTo>
                <a:lnTo>
                  <a:pt x="55" y="108"/>
                </a:lnTo>
                <a:lnTo>
                  <a:pt x="0" y="68"/>
                </a:lnTo>
                <a:lnTo>
                  <a:pt x="71" y="68"/>
                </a:lnTo>
                <a:lnTo>
                  <a:pt x="92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31" name="Freeform 40">
            <a:extLst>
              <a:ext uri="{FF2B5EF4-FFF2-40B4-BE49-F238E27FC236}">
                <a16:creationId xmlns:a16="http://schemas.microsoft.com/office/drawing/2014/main" id="{736E468E-6BCE-D345-8629-9DC59F321734}"/>
              </a:ext>
            </a:extLst>
          </p:cNvPr>
          <p:cNvSpPr>
            <a:spLocks/>
          </p:cNvSpPr>
          <p:nvPr/>
        </p:nvSpPr>
        <p:spPr bwMode="auto">
          <a:xfrm>
            <a:off x="1450975" y="1190625"/>
            <a:ext cx="230188" cy="287338"/>
          </a:xfrm>
          <a:custGeom>
            <a:avLst/>
            <a:gdLst>
              <a:gd name="T0" fmla="*/ 0 w 90"/>
              <a:gd name="T1" fmla="*/ 68 h 112"/>
              <a:gd name="T2" fmla="*/ 9 w 90"/>
              <a:gd name="T3" fmla="*/ 61 h 112"/>
              <a:gd name="T4" fmla="*/ 21 w 90"/>
              <a:gd name="T5" fmla="*/ 62 h 112"/>
              <a:gd name="T6" fmla="*/ 21 w 90"/>
              <a:gd name="T7" fmla="*/ 62 h 112"/>
              <a:gd name="T8" fmla="*/ 11 w 90"/>
              <a:gd name="T9" fmla="*/ 61 h 112"/>
              <a:gd name="T10" fmla="*/ 5 w 90"/>
              <a:gd name="T11" fmla="*/ 53 h 112"/>
              <a:gd name="T12" fmla="*/ 13 w 90"/>
              <a:gd name="T13" fmla="*/ 46 h 112"/>
              <a:gd name="T14" fmla="*/ 44 w 90"/>
              <a:gd name="T15" fmla="*/ 49 h 112"/>
              <a:gd name="T16" fmla="*/ 48 w 90"/>
              <a:gd name="T17" fmla="*/ 49 h 112"/>
              <a:gd name="T18" fmla="*/ 47 w 90"/>
              <a:gd name="T19" fmla="*/ 23 h 112"/>
              <a:gd name="T20" fmla="*/ 64 w 90"/>
              <a:gd name="T21" fmla="*/ 9 h 112"/>
              <a:gd name="T22" fmla="*/ 65 w 90"/>
              <a:gd name="T23" fmla="*/ 31 h 112"/>
              <a:gd name="T24" fmla="*/ 81 w 90"/>
              <a:gd name="T25" fmla="*/ 63 h 112"/>
              <a:gd name="T26" fmla="*/ 90 w 90"/>
              <a:gd name="T27" fmla="*/ 68 h 112"/>
              <a:gd name="T28" fmla="*/ 90 w 90"/>
              <a:gd name="T29" fmla="*/ 107 h 112"/>
              <a:gd name="T30" fmla="*/ 54 w 90"/>
              <a:gd name="T31" fmla="*/ 112 h 112"/>
              <a:gd name="T32" fmla="*/ 31 w 90"/>
              <a:gd name="T33" fmla="*/ 110 h 112"/>
              <a:gd name="T34" fmla="*/ 11 w 90"/>
              <a:gd name="T35" fmla="*/ 108 h 112"/>
              <a:gd name="T36" fmla="*/ 6 w 90"/>
              <a:gd name="T37" fmla="*/ 99 h 112"/>
              <a:gd name="T38" fmla="*/ 11 w 90"/>
              <a:gd name="T39" fmla="*/ 92 h 112"/>
              <a:gd name="T40" fmla="*/ 8 w 90"/>
              <a:gd name="T41" fmla="*/ 92 h 112"/>
              <a:gd name="T42" fmla="*/ 2 w 90"/>
              <a:gd name="T43" fmla="*/ 84 h 112"/>
              <a:gd name="T44" fmla="*/ 8 w 90"/>
              <a:gd name="T45" fmla="*/ 77 h 112"/>
              <a:gd name="T46" fmla="*/ 7 w 90"/>
              <a:gd name="T47" fmla="*/ 77 h 112"/>
              <a:gd name="T48" fmla="*/ 0 w 90"/>
              <a:gd name="T49" fmla="*/ 68 h 11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90" h="112">
                <a:moveTo>
                  <a:pt x="0" y="68"/>
                </a:moveTo>
                <a:cubicBezTo>
                  <a:pt x="1" y="64"/>
                  <a:pt x="5" y="61"/>
                  <a:pt x="9" y="61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11" y="61"/>
                  <a:pt x="11" y="61"/>
                  <a:pt x="11" y="61"/>
                </a:cubicBezTo>
                <a:cubicBezTo>
                  <a:pt x="8" y="61"/>
                  <a:pt x="5" y="57"/>
                  <a:pt x="5" y="53"/>
                </a:cubicBezTo>
                <a:cubicBezTo>
                  <a:pt x="6" y="48"/>
                  <a:pt x="9" y="45"/>
                  <a:pt x="13" y="46"/>
                </a:cubicBezTo>
                <a:cubicBezTo>
                  <a:pt x="44" y="49"/>
                  <a:pt x="44" y="49"/>
                  <a:pt x="44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2" y="46"/>
                  <a:pt x="47" y="23"/>
                </a:cubicBezTo>
                <a:cubicBezTo>
                  <a:pt x="52" y="0"/>
                  <a:pt x="64" y="9"/>
                  <a:pt x="64" y="9"/>
                </a:cubicBezTo>
                <a:cubicBezTo>
                  <a:pt x="64" y="9"/>
                  <a:pt x="65" y="28"/>
                  <a:pt x="65" y="31"/>
                </a:cubicBezTo>
                <a:cubicBezTo>
                  <a:pt x="66" y="34"/>
                  <a:pt x="81" y="63"/>
                  <a:pt x="81" y="63"/>
                </a:cubicBezTo>
                <a:cubicBezTo>
                  <a:pt x="81" y="65"/>
                  <a:pt x="90" y="66"/>
                  <a:pt x="90" y="68"/>
                </a:cubicBezTo>
                <a:cubicBezTo>
                  <a:pt x="90" y="81"/>
                  <a:pt x="90" y="93"/>
                  <a:pt x="90" y="107"/>
                </a:cubicBezTo>
                <a:cubicBezTo>
                  <a:pt x="80" y="104"/>
                  <a:pt x="75" y="112"/>
                  <a:pt x="54" y="112"/>
                </a:cubicBezTo>
                <a:cubicBezTo>
                  <a:pt x="47" y="112"/>
                  <a:pt x="38" y="111"/>
                  <a:pt x="31" y="110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8" y="107"/>
                  <a:pt x="6" y="104"/>
                  <a:pt x="6" y="99"/>
                </a:cubicBezTo>
                <a:cubicBezTo>
                  <a:pt x="7" y="96"/>
                  <a:pt x="8" y="93"/>
                  <a:pt x="11" y="92"/>
                </a:cubicBezTo>
                <a:cubicBezTo>
                  <a:pt x="8" y="92"/>
                  <a:pt x="8" y="92"/>
                  <a:pt x="8" y="92"/>
                </a:cubicBezTo>
                <a:cubicBezTo>
                  <a:pt x="5" y="92"/>
                  <a:pt x="2" y="88"/>
                  <a:pt x="2" y="84"/>
                </a:cubicBezTo>
                <a:cubicBezTo>
                  <a:pt x="3" y="80"/>
                  <a:pt x="5" y="77"/>
                  <a:pt x="8" y="77"/>
                </a:cubicBezTo>
                <a:cubicBezTo>
                  <a:pt x="7" y="77"/>
                  <a:pt x="7" y="77"/>
                  <a:pt x="7" y="77"/>
                </a:cubicBezTo>
                <a:cubicBezTo>
                  <a:pt x="3" y="76"/>
                  <a:pt x="0" y="73"/>
                  <a:pt x="0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32" name="Freeform 41">
            <a:extLst>
              <a:ext uri="{FF2B5EF4-FFF2-40B4-BE49-F238E27FC236}">
                <a16:creationId xmlns:a16="http://schemas.microsoft.com/office/drawing/2014/main" id="{1BF3304B-D765-314A-B286-2092C8460197}"/>
              </a:ext>
            </a:extLst>
          </p:cNvPr>
          <p:cNvSpPr>
            <a:spLocks/>
          </p:cNvSpPr>
          <p:nvPr/>
        </p:nvSpPr>
        <p:spPr bwMode="auto">
          <a:xfrm>
            <a:off x="2046288" y="1222375"/>
            <a:ext cx="250825" cy="293688"/>
          </a:xfrm>
          <a:custGeom>
            <a:avLst/>
            <a:gdLst>
              <a:gd name="T0" fmla="*/ 97 w 98"/>
              <a:gd name="T1" fmla="*/ 51 h 115"/>
              <a:gd name="T2" fmla="*/ 89 w 98"/>
              <a:gd name="T3" fmla="*/ 45 h 115"/>
              <a:gd name="T4" fmla="*/ 80 w 98"/>
              <a:gd name="T5" fmla="*/ 47 h 115"/>
              <a:gd name="T6" fmla="*/ 80 w 98"/>
              <a:gd name="T7" fmla="*/ 46 h 115"/>
              <a:gd name="T8" fmla="*/ 91 w 98"/>
              <a:gd name="T9" fmla="*/ 44 h 115"/>
              <a:gd name="T10" fmla="*/ 97 w 98"/>
              <a:gd name="T11" fmla="*/ 34 h 115"/>
              <a:gd name="T12" fmla="*/ 88 w 98"/>
              <a:gd name="T13" fmla="*/ 28 h 115"/>
              <a:gd name="T14" fmla="*/ 87 w 98"/>
              <a:gd name="T15" fmla="*/ 29 h 115"/>
              <a:gd name="T16" fmla="*/ 90 w 98"/>
              <a:gd name="T17" fmla="*/ 20 h 115"/>
              <a:gd name="T18" fmla="*/ 82 w 98"/>
              <a:gd name="T19" fmla="*/ 14 h 115"/>
              <a:gd name="T20" fmla="*/ 80 w 98"/>
              <a:gd name="T21" fmla="*/ 15 h 115"/>
              <a:gd name="T22" fmla="*/ 82 w 98"/>
              <a:gd name="T23" fmla="*/ 7 h 115"/>
              <a:gd name="T24" fmla="*/ 74 w 98"/>
              <a:gd name="T25" fmla="*/ 1 h 115"/>
              <a:gd name="T26" fmla="*/ 55 w 98"/>
              <a:gd name="T27" fmla="*/ 5 h 115"/>
              <a:gd name="T28" fmla="*/ 33 w 98"/>
              <a:gd name="T29" fmla="*/ 10 h 115"/>
              <a:gd name="T30" fmla="*/ 0 w 98"/>
              <a:gd name="T31" fmla="*/ 27 h 115"/>
              <a:gd name="T32" fmla="*/ 1 w 98"/>
              <a:gd name="T33" fmla="*/ 64 h 115"/>
              <a:gd name="T34" fmla="*/ 23 w 98"/>
              <a:gd name="T35" fmla="*/ 65 h 115"/>
              <a:gd name="T36" fmla="*/ 48 w 98"/>
              <a:gd name="T37" fmla="*/ 90 h 115"/>
              <a:gd name="T38" fmla="*/ 56 w 98"/>
              <a:gd name="T39" fmla="*/ 111 h 115"/>
              <a:gd name="T40" fmla="*/ 68 w 98"/>
              <a:gd name="T41" fmla="*/ 92 h 115"/>
              <a:gd name="T42" fmla="*/ 58 w 98"/>
              <a:gd name="T43" fmla="*/ 68 h 115"/>
              <a:gd name="T44" fmla="*/ 62 w 98"/>
              <a:gd name="T45" fmla="*/ 67 h 115"/>
              <a:gd name="T46" fmla="*/ 93 w 98"/>
              <a:gd name="T47" fmla="*/ 60 h 115"/>
              <a:gd name="T48" fmla="*/ 97 w 98"/>
              <a:gd name="T49" fmla="*/ 51 h 11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98" h="115">
                <a:moveTo>
                  <a:pt x="97" y="51"/>
                </a:moveTo>
                <a:cubicBezTo>
                  <a:pt x="96" y="46"/>
                  <a:pt x="93" y="44"/>
                  <a:pt x="89" y="45"/>
                </a:cubicBezTo>
                <a:cubicBezTo>
                  <a:pt x="80" y="47"/>
                  <a:pt x="80" y="47"/>
                  <a:pt x="80" y="47"/>
                </a:cubicBezTo>
                <a:cubicBezTo>
                  <a:pt x="80" y="46"/>
                  <a:pt x="80" y="46"/>
                  <a:pt x="80" y="46"/>
                </a:cubicBezTo>
                <a:cubicBezTo>
                  <a:pt x="91" y="44"/>
                  <a:pt x="91" y="44"/>
                  <a:pt x="91" y="44"/>
                </a:cubicBezTo>
                <a:cubicBezTo>
                  <a:pt x="95" y="43"/>
                  <a:pt x="98" y="39"/>
                  <a:pt x="97" y="34"/>
                </a:cubicBezTo>
                <a:cubicBezTo>
                  <a:pt x="96" y="30"/>
                  <a:pt x="92" y="28"/>
                  <a:pt x="88" y="28"/>
                </a:cubicBezTo>
                <a:cubicBezTo>
                  <a:pt x="87" y="29"/>
                  <a:pt x="87" y="29"/>
                  <a:pt x="87" y="29"/>
                </a:cubicBezTo>
                <a:cubicBezTo>
                  <a:pt x="90" y="27"/>
                  <a:pt x="91" y="24"/>
                  <a:pt x="90" y="20"/>
                </a:cubicBezTo>
                <a:cubicBezTo>
                  <a:pt x="89" y="16"/>
                  <a:pt x="86" y="13"/>
                  <a:pt x="82" y="14"/>
                </a:cubicBezTo>
                <a:cubicBezTo>
                  <a:pt x="80" y="15"/>
                  <a:pt x="80" y="15"/>
                  <a:pt x="80" y="15"/>
                </a:cubicBezTo>
                <a:cubicBezTo>
                  <a:pt x="81" y="13"/>
                  <a:pt x="82" y="10"/>
                  <a:pt x="82" y="7"/>
                </a:cubicBezTo>
                <a:cubicBezTo>
                  <a:pt x="81" y="3"/>
                  <a:pt x="77" y="0"/>
                  <a:pt x="74" y="1"/>
                </a:cubicBezTo>
                <a:cubicBezTo>
                  <a:pt x="55" y="5"/>
                  <a:pt x="55" y="5"/>
                  <a:pt x="55" y="5"/>
                </a:cubicBezTo>
                <a:cubicBezTo>
                  <a:pt x="48" y="6"/>
                  <a:pt x="39" y="8"/>
                  <a:pt x="33" y="10"/>
                </a:cubicBezTo>
                <a:cubicBezTo>
                  <a:pt x="13" y="17"/>
                  <a:pt x="10" y="26"/>
                  <a:pt x="0" y="27"/>
                </a:cubicBezTo>
                <a:cubicBezTo>
                  <a:pt x="0" y="43"/>
                  <a:pt x="0" y="49"/>
                  <a:pt x="1" y="64"/>
                </a:cubicBezTo>
                <a:cubicBezTo>
                  <a:pt x="1" y="65"/>
                  <a:pt x="22" y="64"/>
                  <a:pt x="23" y="65"/>
                </a:cubicBezTo>
                <a:cubicBezTo>
                  <a:pt x="23" y="65"/>
                  <a:pt x="46" y="88"/>
                  <a:pt x="48" y="90"/>
                </a:cubicBezTo>
                <a:cubicBezTo>
                  <a:pt x="49" y="93"/>
                  <a:pt x="56" y="111"/>
                  <a:pt x="56" y="111"/>
                </a:cubicBezTo>
                <a:cubicBezTo>
                  <a:pt x="56" y="111"/>
                  <a:pt x="71" y="115"/>
                  <a:pt x="68" y="92"/>
                </a:cubicBezTo>
                <a:cubicBezTo>
                  <a:pt x="65" y="69"/>
                  <a:pt x="58" y="68"/>
                  <a:pt x="58" y="68"/>
                </a:cubicBezTo>
                <a:cubicBezTo>
                  <a:pt x="62" y="67"/>
                  <a:pt x="62" y="67"/>
                  <a:pt x="62" y="67"/>
                </a:cubicBezTo>
                <a:cubicBezTo>
                  <a:pt x="93" y="60"/>
                  <a:pt x="93" y="60"/>
                  <a:pt x="93" y="60"/>
                </a:cubicBezTo>
                <a:cubicBezTo>
                  <a:pt x="96" y="59"/>
                  <a:pt x="98" y="55"/>
                  <a:pt x="97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33" name="Freeform 42">
            <a:extLst>
              <a:ext uri="{FF2B5EF4-FFF2-40B4-BE49-F238E27FC236}">
                <a16:creationId xmlns:a16="http://schemas.microsoft.com/office/drawing/2014/main" id="{D669B953-4885-0F4C-8D3C-92BF55FA2872}"/>
              </a:ext>
            </a:extLst>
          </p:cNvPr>
          <p:cNvSpPr>
            <a:spLocks noEditPoints="1"/>
          </p:cNvSpPr>
          <p:nvPr/>
        </p:nvSpPr>
        <p:spPr bwMode="auto">
          <a:xfrm>
            <a:off x="3233738" y="1209675"/>
            <a:ext cx="263525" cy="250825"/>
          </a:xfrm>
          <a:custGeom>
            <a:avLst/>
            <a:gdLst>
              <a:gd name="T0" fmla="*/ 80 w 103"/>
              <a:gd name="T1" fmla="*/ 1 h 98"/>
              <a:gd name="T2" fmla="*/ 75 w 103"/>
              <a:gd name="T3" fmla="*/ 0 h 98"/>
              <a:gd name="T4" fmla="*/ 52 w 103"/>
              <a:gd name="T5" fmla="*/ 13 h 98"/>
              <a:gd name="T6" fmla="*/ 28 w 103"/>
              <a:gd name="T7" fmla="*/ 0 h 98"/>
              <a:gd name="T8" fmla="*/ 23 w 103"/>
              <a:gd name="T9" fmla="*/ 1 h 98"/>
              <a:gd name="T10" fmla="*/ 0 w 103"/>
              <a:gd name="T11" fmla="*/ 28 h 98"/>
              <a:gd name="T12" fmla="*/ 0 w 103"/>
              <a:gd name="T13" fmla="*/ 34 h 98"/>
              <a:gd name="T14" fmla="*/ 52 w 103"/>
              <a:gd name="T15" fmla="*/ 98 h 98"/>
              <a:gd name="T16" fmla="*/ 103 w 103"/>
              <a:gd name="T17" fmla="*/ 34 h 98"/>
              <a:gd name="T18" fmla="*/ 103 w 103"/>
              <a:gd name="T19" fmla="*/ 28 h 98"/>
              <a:gd name="T20" fmla="*/ 80 w 103"/>
              <a:gd name="T21" fmla="*/ 1 h 98"/>
              <a:gd name="T22" fmla="*/ 92 w 103"/>
              <a:gd name="T23" fmla="*/ 34 h 98"/>
              <a:gd name="T24" fmla="*/ 52 w 103"/>
              <a:gd name="T25" fmla="*/ 84 h 98"/>
              <a:gd name="T26" fmla="*/ 12 w 103"/>
              <a:gd name="T27" fmla="*/ 34 h 98"/>
              <a:gd name="T28" fmla="*/ 12 w 103"/>
              <a:gd name="T29" fmla="*/ 29 h 98"/>
              <a:gd name="T30" fmla="*/ 25 w 103"/>
              <a:gd name="T31" fmla="*/ 12 h 98"/>
              <a:gd name="T32" fmla="*/ 28 w 103"/>
              <a:gd name="T33" fmla="*/ 12 h 98"/>
              <a:gd name="T34" fmla="*/ 43 w 103"/>
              <a:gd name="T35" fmla="*/ 20 h 98"/>
              <a:gd name="T36" fmla="*/ 52 w 103"/>
              <a:gd name="T37" fmla="*/ 30 h 98"/>
              <a:gd name="T38" fmla="*/ 60 w 103"/>
              <a:gd name="T39" fmla="*/ 20 h 98"/>
              <a:gd name="T40" fmla="*/ 75 w 103"/>
              <a:gd name="T41" fmla="*/ 12 h 98"/>
              <a:gd name="T42" fmla="*/ 79 w 103"/>
              <a:gd name="T43" fmla="*/ 12 h 98"/>
              <a:gd name="T44" fmla="*/ 92 w 103"/>
              <a:gd name="T45" fmla="*/ 29 h 98"/>
              <a:gd name="T46" fmla="*/ 92 w 103"/>
              <a:gd name="T47" fmla="*/ 34 h 9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03" h="98">
                <a:moveTo>
                  <a:pt x="80" y="1"/>
                </a:moveTo>
                <a:cubicBezTo>
                  <a:pt x="78" y="0"/>
                  <a:pt x="77" y="0"/>
                  <a:pt x="75" y="0"/>
                </a:cubicBezTo>
                <a:cubicBezTo>
                  <a:pt x="64" y="0"/>
                  <a:pt x="58" y="5"/>
                  <a:pt x="52" y="13"/>
                </a:cubicBezTo>
                <a:cubicBezTo>
                  <a:pt x="45" y="5"/>
                  <a:pt x="40" y="0"/>
                  <a:pt x="28" y="0"/>
                </a:cubicBezTo>
                <a:cubicBezTo>
                  <a:pt x="27" y="0"/>
                  <a:pt x="25" y="0"/>
                  <a:pt x="23" y="1"/>
                </a:cubicBezTo>
                <a:cubicBezTo>
                  <a:pt x="13" y="2"/>
                  <a:pt x="2" y="11"/>
                  <a:pt x="0" y="28"/>
                </a:cubicBezTo>
                <a:cubicBezTo>
                  <a:pt x="0" y="34"/>
                  <a:pt x="0" y="34"/>
                  <a:pt x="0" y="34"/>
                </a:cubicBezTo>
                <a:cubicBezTo>
                  <a:pt x="2" y="51"/>
                  <a:pt x="14" y="72"/>
                  <a:pt x="52" y="98"/>
                </a:cubicBezTo>
                <a:cubicBezTo>
                  <a:pt x="89" y="72"/>
                  <a:pt x="102" y="51"/>
                  <a:pt x="103" y="34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2" y="11"/>
                  <a:pt x="90" y="2"/>
                  <a:pt x="80" y="1"/>
                </a:cubicBezTo>
                <a:close/>
                <a:moveTo>
                  <a:pt x="92" y="34"/>
                </a:moveTo>
                <a:cubicBezTo>
                  <a:pt x="90" y="49"/>
                  <a:pt x="77" y="65"/>
                  <a:pt x="52" y="84"/>
                </a:cubicBezTo>
                <a:cubicBezTo>
                  <a:pt x="26" y="65"/>
                  <a:pt x="13" y="49"/>
                  <a:pt x="12" y="34"/>
                </a:cubicBezTo>
                <a:cubicBezTo>
                  <a:pt x="12" y="29"/>
                  <a:pt x="12" y="29"/>
                  <a:pt x="12" y="29"/>
                </a:cubicBezTo>
                <a:cubicBezTo>
                  <a:pt x="13" y="17"/>
                  <a:pt x="20" y="12"/>
                  <a:pt x="25" y="12"/>
                </a:cubicBezTo>
                <a:cubicBezTo>
                  <a:pt x="26" y="12"/>
                  <a:pt x="27" y="12"/>
                  <a:pt x="28" y="12"/>
                </a:cubicBezTo>
                <a:cubicBezTo>
                  <a:pt x="35" y="12"/>
                  <a:pt x="38" y="14"/>
                  <a:pt x="43" y="20"/>
                </a:cubicBezTo>
                <a:cubicBezTo>
                  <a:pt x="52" y="30"/>
                  <a:pt x="52" y="30"/>
                  <a:pt x="52" y="30"/>
                </a:cubicBezTo>
                <a:cubicBezTo>
                  <a:pt x="60" y="20"/>
                  <a:pt x="60" y="20"/>
                  <a:pt x="60" y="20"/>
                </a:cubicBezTo>
                <a:cubicBezTo>
                  <a:pt x="66" y="14"/>
                  <a:pt x="69" y="12"/>
                  <a:pt x="75" y="12"/>
                </a:cubicBezTo>
                <a:cubicBezTo>
                  <a:pt x="76" y="12"/>
                  <a:pt x="78" y="12"/>
                  <a:pt x="79" y="12"/>
                </a:cubicBezTo>
                <a:cubicBezTo>
                  <a:pt x="83" y="12"/>
                  <a:pt x="91" y="17"/>
                  <a:pt x="92" y="29"/>
                </a:cubicBezTo>
                <a:lnTo>
                  <a:pt x="9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6D86CC7F-9648-AD4A-8E98-546E5B852742}"/>
              </a:ext>
            </a:extLst>
          </p:cNvPr>
          <p:cNvGrpSpPr/>
          <p:nvPr/>
        </p:nvGrpSpPr>
        <p:grpSpPr>
          <a:xfrm>
            <a:off x="2640013" y="1786129"/>
            <a:ext cx="296862" cy="317500"/>
            <a:chOff x="2640013" y="1927225"/>
            <a:chExt cx="296862" cy="317500"/>
          </a:xfrm>
          <a:solidFill>
            <a:schemeClr val="tx2"/>
          </a:solidFill>
        </p:grpSpPr>
        <p:sp>
          <p:nvSpPr>
            <p:cNvPr id="7211" name="Freeform 43">
              <a:extLst>
                <a:ext uri="{FF2B5EF4-FFF2-40B4-BE49-F238E27FC236}">
                  <a16:creationId xmlns:a16="http://schemas.microsoft.com/office/drawing/2014/main" id="{47C3951C-A06F-B34E-A54D-34A2CC3996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0650" y="1927225"/>
              <a:ext cx="276225" cy="206375"/>
            </a:xfrm>
            <a:custGeom>
              <a:avLst/>
              <a:gdLst/>
              <a:ahLst/>
              <a:cxnLst>
                <a:cxn ang="0">
                  <a:pos x="19" y="64"/>
                </a:cxn>
                <a:cxn ang="0">
                  <a:pos x="0" y="79"/>
                </a:cxn>
                <a:cxn ang="0">
                  <a:pos x="8" y="81"/>
                </a:cxn>
                <a:cxn ang="0">
                  <a:pos x="25" y="67"/>
                </a:cxn>
                <a:cxn ang="0">
                  <a:pos x="78" y="53"/>
                </a:cxn>
                <a:cxn ang="0">
                  <a:pos x="66" y="44"/>
                </a:cxn>
                <a:cxn ang="0">
                  <a:pos x="92" y="44"/>
                </a:cxn>
                <a:cxn ang="0">
                  <a:pos x="108" y="9"/>
                </a:cxn>
                <a:cxn ang="0">
                  <a:pos x="19" y="64"/>
                </a:cxn>
                <a:cxn ang="0">
                  <a:pos x="28" y="60"/>
                </a:cxn>
                <a:cxn ang="0">
                  <a:pos x="28" y="60"/>
                </a:cxn>
                <a:cxn ang="0">
                  <a:pos x="100" y="14"/>
                </a:cxn>
                <a:cxn ang="0">
                  <a:pos x="28" y="60"/>
                </a:cxn>
              </a:cxnLst>
              <a:rect l="0" t="0" r="r" b="b"/>
              <a:pathLst>
                <a:path w="108" h="81">
                  <a:moveTo>
                    <a:pt x="19" y="64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58" y="66"/>
                    <a:pt x="78" y="53"/>
                    <a:pt x="78" y="53"/>
                  </a:cubicBezTo>
                  <a:cubicBezTo>
                    <a:pt x="66" y="44"/>
                    <a:pt x="66" y="44"/>
                    <a:pt x="66" y="44"/>
                  </a:cubicBezTo>
                  <a:cubicBezTo>
                    <a:pt x="66" y="44"/>
                    <a:pt x="87" y="42"/>
                    <a:pt x="92" y="44"/>
                  </a:cubicBezTo>
                  <a:cubicBezTo>
                    <a:pt x="97" y="42"/>
                    <a:pt x="106" y="34"/>
                    <a:pt x="108" y="9"/>
                  </a:cubicBezTo>
                  <a:cubicBezTo>
                    <a:pt x="49" y="0"/>
                    <a:pt x="34" y="33"/>
                    <a:pt x="19" y="64"/>
                  </a:cubicBezTo>
                  <a:close/>
                  <a:moveTo>
                    <a:pt x="28" y="60"/>
                  </a:moveTo>
                  <a:cubicBezTo>
                    <a:pt x="28" y="60"/>
                    <a:pt x="28" y="60"/>
                    <a:pt x="28" y="60"/>
                  </a:cubicBezTo>
                  <a:cubicBezTo>
                    <a:pt x="33" y="54"/>
                    <a:pt x="66" y="21"/>
                    <a:pt x="100" y="14"/>
                  </a:cubicBezTo>
                  <a:cubicBezTo>
                    <a:pt x="81" y="20"/>
                    <a:pt x="37" y="54"/>
                    <a:pt x="28" y="6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12" name="Freeform 44">
              <a:extLst>
                <a:ext uri="{FF2B5EF4-FFF2-40B4-BE49-F238E27FC236}">
                  <a16:creationId xmlns:a16="http://schemas.microsoft.com/office/drawing/2014/main" id="{A626D0BB-B2B1-EA4D-8EA3-113DCCDBA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013" y="2149475"/>
              <a:ext cx="131763" cy="95250"/>
            </a:xfrm>
            <a:custGeom>
              <a:avLst/>
              <a:gdLst/>
              <a:ahLst/>
              <a:cxnLst>
                <a:cxn ang="0">
                  <a:pos x="44" y="8"/>
                </a:cxn>
                <a:cxn ang="0">
                  <a:pos x="36" y="8"/>
                </a:cxn>
                <a:cxn ang="0">
                  <a:pos x="29" y="0"/>
                </a:cxn>
                <a:cxn ang="0">
                  <a:pos x="22" y="0"/>
                </a:cxn>
                <a:cxn ang="0">
                  <a:pos x="15" y="8"/>
                </a:cxn>
                <a:cxn ang="0">
                  <a:pos x="7" y="8"/>
                </a:cxn>
                <a:cxn ang="0">
                  <a:pos x="0" y="15"/>
                </a:cxn>
                <a:cxn ang="0">
                  <a:pos x="0" y="29"/>
                </a:cxn>
                <a:cxn ang="0">
                  <a:pos x="7" y="37"/>
                </a:cxn>
                <a:cxn ang="0">
                  <a:pos x="44" y="37"/>
                </a:cxn>
                <a:cxn ang="0">
                  <a:pos x="51" y="29"/>
                </a:cxn>
                <a:cxn ang="0">
                  <a:pos x="51" y="15"/>
                </a:cxn>
                <a:cxn ang="0">
                  <a:pos x="44" y="8"/>
                </a:cxn>
              </a:cxnLst>
              <a:rect l="0" t="0" r="r" b="b"/>
              <a:pathLst>
                <a:path w="51" h="37">
                  <a:moveTo>
                    <a:pt x="44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4"/>
                    <a:pt x="33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5" y="4"/>
                    <a:pt x="15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3" y="8"/>
                    <a:pt x="0" y="11"/>
                    <a:pt x="0" y="15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3"/>
                    <a:pt x="3" y="37"/>
                    <a:pt x="7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8" y="37"/>
                    <a:pt x="51" y="33"/>
                    <a:pt x="51" y="29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1"/>
                    <a:pt x="48" y="8"/>
                    <a:pt x="4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35" name="Freeform 45">
            <a:extLst>
              <a:ext uri="{FF2B5EF4-FFF2-40B4-BE49-F238E27FC236}">
                <a16:creationId xmlns:a16="http://schemas.microsoft.com/office/drawing/2014/main" id="{A17E6511-1524-2F47-BBB3-D159FC7CA095}"/>
              </a:ext>
            </a:extLst>
          </p:cNvPr>
          <p:cNvSpPr>
            <a:spLocks noEditPoints="1"/>
          </p:cNvSpPr>
          <p:nvPr/>
        </p:nvSpPr>
        <p:spPr bwMode="auto">
          <a:xfrm>
            <a:off x="3830638" y="1841500"/>
            <a:ext cx="296862" cy="261938"/>
          </a:xfrm>
          <a:custGeom>
            <a:avLst/>
            <a:gdLst>
              <a:gd name="T0" fmla="*/ 187 w 187"/>
              <a:gd name="T1" fmla="*/ 36 h 165"/>
              <a:gd name="T2" fmla="*/ 187 w 187"/>
              <a:gd name="T3" fmla="*/ 0 h 165"/>
              <a:gd name="T4" fmla="*/ 151 w 187"/>
              <a:gd name="T5" fmla="*/ 0 h 165"/>
              <a:gd name="T6" fmla="*/ 151 w 187"/>
              <a:gd name="T7" fmla="*/ 12 h 165"/>
              <a:gd name="T8" fmla="*/ 34 w 187"/>
              <a:gd name="T9" fmla="*/ 12 h 165"/>
              <a:gd name="T10" fmla="*/ 34 w 187"/>
              <a:gd name="T11" fmla="*/ 0 h 165"/>
              <a:gd name="T12" fmla="*/ 0 w 187"/>
              <a:gd name="T13" fmla="*/ 0 h 165"/>
              <a:gd name="T14" fmla="*/ 0 w 187"/>
              <a:gd name="T15" fmla="*/ 36 h 165"/>
              <a:gd name="T16" fmla="*/ 11 w 187"/>
              <a:gd name="T17" fmla="*/ 36 h 165"/>
              <a:gd name="T18" fmla="*/ 11 w 187"/>
              <a:gd name="T19" fmla="*/ 129 h 165"/>
              <a:gd name="T20" fmla="*/ 0 w 187"/>
              <a:gd name="T21" fmla="*/ 129 h 165"/>
              <a:gd name="T22" fmla="*/ 0 w 187"/>
              <a:gd name="T23" fmla="*/ 165 h 165"/>
              <a:gd name="T24" fmla="*/ 34 w 187"/>
              <a:gd name="T25" fmla="*/ 165 h 165"/>
              <a:gd name="T26" fmla="*/ 34 w 187"/>
              <a:gd name="T27" fmla="*/ 152 h 165"/>
              <a:gd name="T28" fmla="*/ 151 w 187"/>
              <a:gd name="T29" fmla="*/ 152 h 165"/>
              <a:gd name="T30" fmla="*/ 151 w 187"/>
              <a:gd name="T31" fmla="*/ 165 h 165"/>
              <a:gd name="T32" fmla="*/ 187 w 187"/>
              <a:gd name="T33" fmla="*/ 165 h 165"/>
              <a:gd name="T34" fmla="*/ 187 w 187"/>
              <a:gd name="T35" fmla="*/ 129 h 165"/>
              <a:gd name="T36" fmla="*/ 175 w 187"/>
              <a:gd name="T37" fmla="*/ 129 h 165"/>
              <a:gd name="T38" fmla="*/ 175 w 187"/>
              <a:gd name="T39" fmla="*/ 36 h 165"/>
              <a:gd name="T40" fmla="*/ 187 w 187"/>
              <a:gd name="T41" fmla="*/ 36 h 165"/>
              <a:gd name="T42" fmla="*/ 162 w 187"/>
              <a:gd name="T43" fmla="*/ 12 h 165"/>
              <a:gd name="T44" fmla="*/ 175 w 187"/>
              <a:gd name="T45" fmla="*/ 12 h 165"/>
              <a:gd name="T46" fmla="*/ 175 w 187"/>
              <a:gd name="T47" fmla="*/ 24 h 165"/>
              <a:gd name="T48" fmla="*/ 162 w 187"/>
              <a:gd name="T49" fmla="*/ 24 h 165"/>
              <a:gd name="T50" fmla="*/ 162 w 187"/>
              <a:gd name="T51" fmla="*/ 12 h 165"/>
              <a:gd name="T52" fmla="*/ 11 w 187"/>
              <a:gd name="T53" fmla="*/ 12 h 165"/>
              <a:gd name="T54" fmla="*/ 22 w 187"/>
              <a:gd name="T55" fmla="*/ 12 h 165"/>
              <a:gd name="T56" fmla="*/ 22 w 187"/>
              <a:gd name="T57" fmla="*/ 24 h 165"/>
              <a:gd name="T58" fmla="*/ 11 w 187"/>
              <a:gd name="T59" fmla="*/ 24 h 165"/>
              <a:gd name="T60" fmla="*/ 11 w 187"/>
              <a:gd name="T61" fmla="*/ 12 h 165"/>
              <a:gd name="T62" fmla="*/ 11 w 187"/>
              <a:gd name="T63" fmla="*/ 152 h 165"/>
              <a:gd name="T64" fmla="*/ 11 w 187"/>
              <a:gd name="T65" fmla="*/ 141 h 165"/>
              <a:gd name="T66" fmla="*/ 22 w 187"/>
              <a:gd name="T67" fmla="*/ 141 h 165"/>
              <a:gd name="T68" fmla="*/ 22 w 187"/>
              <a:gd name="T69" fmla="*/ 152 h 165"/>
              <a:gd name="T70" fmla="*/ 11 w 187"/>
              <a:gd name="T71" fmla="*/ 152 h 165"/>
              <a:gd name="T72" fmla="*/ 175 w 187"/>
              <a:gd name="T73" fmla="*/ 152 h 165"/>
              <a:gd name="T74" fmla="*/ 162 w 187"/>
              <a:gd name="T75" fmla="*/ 152 h 165"/>
              <a:gd name="T76" fmla="*/ 162 w 187"/>
              <a:gd name="T77" fmla="*/ 141 h 165"/>
              <a:gd name="T78" fmla="*/ 175 w 187"/>
              <a:gd name="T79" fmla="*/ 141 h 165"/>
              <a:gd name="T80" fmla="*/ 175 w 187"/>
              <a:gd name="T81" fmla="*/ 152 h 165"/>
              <a:gd name="T82" fmla="*/ 162 w 187"/>
              <a:gd name="T83" fmla="*/ 129 h 165"/>
              <a:gd name="T84" fmla="*/ 151 w 187"/>
              <a:gd name="T85" fmla="*/ 129 h 165"/>
              <a:gd name="T86" fmla="*/ 151 w 187"/>
              <a:gd name="T87" fmla="*/ 141 h 165"/>
              <a:gd name="T88" fmla="*/ 34 w 187"/>
              <a:gd name="T89" fmla="*/ 141 h 165"/>
              <a:gd name="T90" fmla="*/ 34 w 187"/>
              <a:gd name="T91" fmla="*/ 129 h 165"/>
              <a:gd name="T92" fmla="*/ 22 w 187"/>
              <a:gd name="T93" fmla="*/ 129 h 165"/>
              <a:gd name="T94" fmla="*/ 22 w 187"/>
              <a:gd name="T95" fmla="*/ 36 h 165"/>
              <a:gd name="T96" fmla="*/ 34 w 187"/>
              <a:gd name="T97" fmla="*/ 36 h 165"/>
              <a:gd name="T98" fmla="*/ 34 w 187"/>
              <a:gd name="T99" fmla="*/ 24 h 165"/>
              <a:gd name="T100" fmla="*/ 151 w 187"/>
              <a:gd name="T101" fmla="*/ 24 h 165"/>
              <a:gd name="T102" fmla="*/ 151 w 187"/>
              <a:gd name="T103" fmla="*/ 36 h 165"/>
              <a:gd name="T104" fmla="*/ 162 w 187"/>
              <a:gd name="T105" fmla="*/ 36 h 165"/>
              <a:gd name="T106" fmla="*/ 162 w 187"/>
              <a:gd name="T107" fmla="*/ 129 h 165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187" h="165">
                <a:moveTo>
                  <a:pt x="187" y="36"/>
                </a:moveTo>
                <a:lnTo>
                  <a:pt x="187" y="0"/>
                </a:lnTo>
                <a:lnTo>
                  <a:pt x="151" y="0"/>
                </a:lnTo>
                <a:lnTo>
                  <a:pt x="151" y="12"/>
                </a:lnTo>
                <a:lnTo>
                  <a:pt x="34" y="12"/>
                </a:lnTo>
                <a:lnTo>
                  <a:pt x="34" y="0"/>
                </a:lnTo>
                <a:lnTo>
                  <a:pt x="0" y="0"/>
                </a:lnTo>
                <a:lnTo>
                  <a:pt x="0" y="36"/>
                </a:lnTo>
                <a:lnTo>
                  <a:pt x="11" y="36"/>
                </a:lnTo>
                <a:lnTo>
                  <a:pt x="11" y="129"/>
                </a:lnTo>
                <a:lnTo>
                  <a:pt x="0" y="129"/>
                </a:lnTo>
                <a:lnTo>
                  <a:pt x="0" y="165"/>
                </a:lnTo>
                <a:lnTo>
                  <a:pt x="34" y="165"/>
                </a:lnTo>
                <a:lnTo>
                  <a:pt x="34" y="152"/>
                </a:lnTo>
                <a:lnTo>
                  <a:pt x="151" y="152"/>
                </a:lnTo>
                <a:lnTo>
                  <a:pt x="151" y="165"/>
                </a:lnTo>
                <a:lnTo>
                  <a:pt x="187" y="165"/>
                </a:lnTo>
                <a:lnTo>
                  <a:pt x="187" y="129"/>
                </a:lnTo>
                <a:lnTo>
                  <a:pt x="175" y="129"/>
                </a:lnTo>
                <a:lnTo>
                  <a:pt x="175" y="36"/>
                </a:lnTo>
                <a:lnTo>
                  <a:pt x="187" y="36"/>
                </a:lnTo>
                <a:close/>
                <a:moveTo>
                  <a:pt x="162" y="12"/>
                </a:moveTo>
                <a:lnTo>
                  <a:pt x="175" y="12"/>
                </a:lnTo>
                <a:lnTo>
                  <a:pt x="175" y="24"/>
                </a:lnTo>
                <a:lnTo>
                  <a:pt x="162" y="24"/>
                </a:lnTo>
                <a:lnTo>
                  <a:pt x="162" y="12"/>
                </a:lnTo>
                <a:close/>
                <a:moveTo>
                  <a:pt x="11" y="12"/>
                </a:moveTo>
                <a:lnTo>
                  <a:pt x="22" y="12"/>
                </a:lnTo>
                <a:lnTo>
                  <a:pt x="22" y="24"/>
                </a:lnTo>
                <a:lnTo>
                  <a:pt x="11" y="24"/>
                </a:lnTo>
                <a:lnTo>
                  <a:pt x="11" y="12"/>
                </a:lnTo>
                <a:close/>
                <a:moveTo>
                  <a:pt x="11" y="152"/>
                </a:moveTo>
                <a:lnTo>
                  <a:pt x="11" y="141"/>
                </a:lnTo>
                <a:lnTo>
                  <a:pt x="22" y="141"/>
                </a:lnTo>
                <a:lnTo>
                  <a:pt x="22" y="152"/>
                </a:lnTo>
                <a:lnTo>
                  <a:pt x="11" y="152"/>
                </a:lnTo>
                <a:close/>
                <a:moveTo>
                  <a:pt x="175" y="152"/>
                </a:moveTo>
                <a:lnTo>
                  <a:pt x="162" y="152"/>
                </a:lnTo>
                <a:lnTo>
                  <a:pt x="162" y="141"/>
                </a:lnTo>
                <a:lnTo>
                  <a:pt x="175" y="141"/>
                </a:lnTo>
                <a:lnTo>
                  <a:pt x="175" y="152"/>
                </a:lnTo>
                <a:close/>
                <a:moveTo>
                  <a:pt x="162" y="129"/>
                </a:moveTo>
                <a:lnTo>
                  <a:pt x="151" y="129"/>
                </a:lnTo>
                <a:lnTo>
                  <a:pt x="151" y="141"/>
                </a:lnTo>
                <a:lnTo>
                  <a:pt x="34" y="141"/>
                </a:lnTo>
                <a:lnTo>
                  <a:pt x="34" y="129"/>
                </a:lnTo>
                <a:lnTo>
                  <a:pt x="22" y="129"/>
                </a:lnTo>
                <a:lnTo>
                  <a:pt x="22" y="36"/>
                </a:lnTo>
                <a:lnTo>
                  <a:pt x="34" y="36"/>
                </a:lnTo>
                <a:lnTo>
                  <a:pt x="34" y="24"/>
                </a:lnTo>
                <a:lnTo>
                  <a:pt x="151" y="24"/>
                </a:lnTo>
                <a:lnTo>
                  <a:pt x="151" y="36"/>
                </a:lnTo>
                <a:lnTo>
                  <a:pt x="162" y="36"/>
                </a:lnTo>
                <a:lnTo>
                  <a:pt x="162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FD3F3BD2-66F2-D14B-8B26-F48E37CAEE0E}"/>
              </a:ext>
            </a:extLst>
          </p:cNvPr>
          <p:cNvGrpSpPr/>
          <p:nvPr/>
        </p:nvGrpSpPr>
        <p:grpSpPr>
          <a:xfrm>
            <a:off x="4424363" y="1841692"/>
            <a:ext cx="295275" cy="261937"/>
            <a:chOff x="4424363" y="1982788"/>
            <a:chExt cx="295275" cy="261937"/>
          </a:xfrm>
          <a:solidFill>
            <a:schemeClr val="tx2"/>
          </a:solidFill>
        </p:grpSpPr>
        <p:sp>
          <p:nvSpPr>
            <p:cNvPr id="7214" name="Rectangle 46">
              <a:extLst>
                <a:ext uri="{FF2B5EF4-FFF2-40B4-BE49-F238E27FC236}">
                  <a16:creationId xmlns:a16="http://schemas.microsoft.com/office/drawing/2014/main" id="{EEFE8275-5317-234A-8B15-D7A7D7497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7388" y="2001838"/>
              <a:ext cx="149225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15" name="Rectangle 47">
              <a:extLst>
                <a:ext uri="{FF2B5EF4-FFF2-40B4-BE49-F238E27FC236}">
                  <a16:creationId xmlns:a16="http://schemas.microsoft.com/office/drawing/2014/main" id="{1215695B-32A1-524C-9FBD-E30AB6FB9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7388" y="2206625"/>
              <a:ext cx="1492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16" name="Rectangle 48">
              <a:extLst>
                <a:ext uri="{FF2B5EF4-FFF2-40B4-BE49-F238E27FC236}">
                  <a16:creationId xmlns:a16="http://schemas.microsoft.com/office/drawing/2014/main" id="{137EFC19-4892-4249-8589-611A7ED5B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1825" y="2057400"/>
              <a:ext cx="17463" cy="112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17" name="Rectangle 49">
              <a:extLst>
                <a:ext uri="{FF2B5EF4-FFF2-40B4-BE49-F238E27FC236}">
                  <a16:creationId xmlns:a16="http://schemas.microsoft.com/office/drawing/2014/main" id="{BAECAF81-B1A2-104F-9031-D16B45E29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713" y="2057400"/>
              <a:ext cx="17463" cy="112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18" name="Oval 50">
              <a:extLst>
                <a:ext uri="{FF2B5EF4-FFF2-40B4-BE49-F238E27FC236}">
                  <a16:creationId xmlns:a16="http://schemas.microsoft.com/office/drawing/2014/main" id="{8C690244-0E8C-7544-AF11-F6B296ED1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4363" y="1982788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19" name="Oval 51">
              <a:extLst>
                <a:ext uri="{FF2B5EF4-FFF2-40B4-BE49-F238E27FC236}">
                  <a16:creationId xmlns:a16="http://schemas.microsoft.com/office/drawing/2014/main" id="{00B0874D-F92A-0341-B446-AECB3DE9D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075" y="1982788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20" name="Oval 52">
              <a:extLst>
                <a:ext uri="{FF2B5EF4-FFF2-40B4-BE49-F238E27FC236}">
                  <a16:creationId xmlns:a16="http://schemas.microsoft.com/office/drawing/2014/main" id="{F601D283-59D6-434B-8081-0FB2B6144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075" y="2187575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21" name="Oval 53">
              <a:extLst>
                <a:ext uri="{FF2B5EF4-FFF2-40B4-BE49-F238E27FC236}">
                  <a16:creationId xmlns:a16="http://schemas.microsoft.com/office/drawing/2014/main" id="{9457A37E-931A-924B-9607-8B1ADE489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4363" y="2187575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37" name="Freeform 54">
            <a:extLst>
              <a:ext uri="{FF2B5EF4-FFF2-40B4-BE49-F238E27FC236}">
                <a16:creationId xmlns:a16="http://schemas.microsoft.com/office/drawing/2014/main" id="{E6406A4D-0577-AE43-ACA8-C07222B8A926}"/>
              </a:ext>
            </a:extLst>
          </p:cNvPr>
          <p:cNvSpPr>
            <a:spLocks noEditPoints="1"/>
          </p:cNvSpPr>
          <p:nvPr/>
        </p:nvSpPr>
        <p:spPr bwMode="auto">
          <a:xfrm>
            <a:off x="5613400" y="1806575"/>
            <a:ext cx="258763" cy="276225"/>
          </a:xfrm>
          <a:custGeom>
            <a:avLst/>
            <a:gdLst>
              <a:gd name="T0" fmla="*/ 116 w 163"/>
              <a:gd name="T1" fmla="*/ 58 h 174"/>
              <a:gd name="T2" fmla="*/ 116 w 163"/>
              <a:gd name="T3" fmla="*/ 0 h 174"/>
              <a:gd name="T4" fmla="*/ 0 w 163"/>
              <a:gd name="T5" fmla="*/ 0 h 174"/>
              <a:gd name="T6" fmla="*/ 0 w 163"/>
              <a:gd name="T7" fmla="*/ 116 h 174"/>
              <a:gd name="T8" fmla="*/ 47 w 163"/>
              <a:gd name="T9" fmla="*/ 116 h 174"/>
              <a:gd name="T10" fmla="*/ 47 w 163"/>
              <a:gd name="T11" fmla="*/ 174 h 174"/>
              <a:gd name="T12" fmla="*/ 163 w 163"/>
              <a:gd name="T13" fmla="*/ 174 h 174"/>
              <a:gd name="T14" fmla="*/ 163 w 163"/>
              <a:gd name="T15" fmla="*/ 58 h 174"/>
              <a:gd name="T16" fmla="*/ 116 w 163"/>
              <a:gd name="T17" fmla="*/ 58 h 174"/>
              <a:gd name="T18" fmla="*/ 151 w 163"/>
              <a:gd name="T19" fmla="*/ 163 h 174"/>
              <a:gd name="T20" fmla="*/ 58 w 163"/>
              <a:gd name="T21" fmla="*/ 163 h 174"/>
              <a:gd name="T22" fmla="*/ 58 w 163"/>
              <a:gd name="T23" fmla="*/ 116 h 174"/>
              <a:gd name="T24" fmla="*/ 116 w 163"/>
              <a:gd name="T25" fmla="*/ 116 h 174"/>
              <a:gd name="T26" fmla="*/ 116 w 163"/>
              <a:gd name="T27" fmla="*/ 69 h 174"/>
              <a:gd name="T28" fmla="*/ 151 w 163"/>
              <a:gd name="T29" fmla="*/ 69 h 174"/>
              <a:gd name="T30" fmla="*/ 151 w 163"/>
              <a:gd name="T31" fmla="*/ 163 h 17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63" h="174">
                <a:moveTo>
                  <a:pt x="116" y="58"/>
                </a:moveTo>
                <a:lnTo>
                  <a:pt x="116" y="0"/>
                </a:lnTo>
                <a:lnTo>
                  <a:pt x="0" y="0"/>
                </a:lnTo>
                <a:lnTo>
                  <a:pt x="0" y="116"/>
                </a:lnTo>
                <a:lnTo>
                  <a:pt x="47" y="116"/>
                </a:lnTo>
                <a:lnTo>
                  <a:pt x="47" y="174"/>
                </a:lnTo>
                <a:lnTo>
                  <a:pt x="163" y="174"/>
                </a:lnTo>
                <a:lnTo>
                  <a:pt x="163" y="58"/>
                </a:lnTo>
                <a:lnTo>
                  <a:pt x="116" y="58"/>
                </a:lnTo>
                <a:close/>
                <a:moveTo>
                  <a:pt x="151" y="163"/>
                </a:moveTo>
                <a:lnTo>
                  <a:pt x="58" y="163"/>
                </a:lnTo>
                <a:lnTo>
                  <a:pt x="58" y="116"/>
                </a:lnTo>
                <a:lnTo>
                  <a:pt x="116" y="116"/>
                </a:lnTo>
                <a:lnTo>
                  <a:pt x="116" y="69"/>
                </a:lnTo>
                <a:lnTo>
                  <a:pt x="151" y="69"/>
                </a:lnTo>
                <a:lnTo>
                  <a:pt x="151" y="1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38" name="Freeform 55">
            <a:extLst>
              <a:ext uri="{FF2B5EF4-FFF2-40B4-BE49-F238E27FC236}">
                <a16:creationId xmlns:a16="http://schemas.microsoft.com/office/drawing/2014/main" id="{41D02D98-FC3D-074B-9680-8D96D3678841}"/>
              </a:ext>
            </a:extLst>
          </p:cNvPr>
          <p:cNvSpPr>
            <a:spLocks noEditPoints="1"/>
          </p:cNvSpPr>
          <p:nvPr/>
        </p:nvSpPr>
        <p:spPr bwMode="auto">
          <a:xfrm>
            <a:off x="5016500" y="1806575"/>
            <a:ext cx="261938" cy="258763"/>
          </a:xfrm>
          <a:custGeom>
            <a:avLst/>
            <a:gdLst>
              <a:gd name="T0" fmla="*/ 118 w 165"/>
              <a:gd name="T1" fmla="*/ 46 h 163"/>
              <a:gd name="T2" fmla="*/ 118 w 165"/>
              <a:gd name="T3" fmla="*/ 0 h 163"/>
              <a:gd name="T4" fmla="*/ 0 w 165"/>
              <a:gd name="T5" fmla="*/ 0 h 163"/>
              <a:gd name="T6" fmla="*/ 0 w 165"/>
              <a:gd name="T7" fmla="*/ 116 h 163"/>
              <a:gd name="T8" fmla="*/ 47 w 165"/>
              <a:gd name="T9" fmla="*/ 116 h 163"/>
              <a:gd name="T10" fmla="*/ 47 w 165"/>
              <a:gd name="T11" fmla="*/ 163 h 163"/>
              <a:gd name="T12" fmla="*/ 165 w 165"/>
              <a:gd name="T13" fmla="*/ 163 h 163"/>
              <a:gd name="T14" fmla="*/ 165 w 165"/>
              <a:gd name="T15" fmla="*/ 46 h 163"/>
              <a:gd name="T16" fmla="*/ 118 w 165"/>
              <a:gd name="T17" fmla="*/ 46 h 163"/>
              <a:gd name="T18" fmla="*/ 153 w 165"/>
              <a:gd name="T19" fmla="*/ 151 h 163"/>
              <a:gd name="T20" fmla="*/ 60 w 165"/>
              <a:gd name="T21" fmla="*/ 151 h 163"/>
              <a:gd name="T22" fmla="*/ 60 w 165"/>
              <a:gd name="T23" fmla="*/ 58 h 163"/>
              <a:gd name="T24" fmla="*/ 153 w 165"/>
              <a:gd name="T25" fmla="*/ 58 h 163"/>
              <a:gd name="T26" fmla="*/ 153 w 165"/>
              <a:gd name="T27" fmla="*/ 151 h 16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65" h="163">
                <a:moveTo>
                  <a:pt x="118" y="46"/>
                </a:moveTo>
                <a:lnTo>
                  <a:pt x="118" y="0"/>
                </a:lnTo>
                <a:lnTo>
                  <a:pt x="0" y="0"/>
                </a:lnTo>
                <a:lnTo>
                  <a:pt x="0" y="116"/>
                </a:lnTo>
                <a:lnTo>
                  <a:pt x="47" y="116"/>
                </a:lnTo>
                <a:lnTo>
                  <a:pt x="47" y="163"/>
                </a:lnTo>
                <a:lnTo>
                  <a:pt x="165" y="163"/>
                </a:lnTo>
                <a:lnTo>
                  <a:pt x="165" y="46"/>
                </a:lnTo>
                <a:lnTo>
                  <a:pt x="118" y="46"/>
                </a:lnTo>
                <a:close/>
                <a:moveTo>
                  <a:pt x="153" y="151"/>
                </a:moveTo>
                <a:lnTo>
                  <a:pt x="60" y="151"/>
                </a:lnTo>
                <a:lnTo>
                  <a:pt x="60" y="58"/>
                </a:lnTo>
                <a:lnTo>
                  <a:pt x="153" y="58"/>
                </a:lnTo>
                <a:lnTo>
                  <a:pt x="153" y="1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783A775E-5C8C-A24E-89F8-0862FECAB9D8}"/>
              </a:ext>
            </a:extLst>
          </p:cNvPr>
          <p:cNvGrpSpPr/>
          <p:nvPr/>
        </p:nvGrpSpPr>
        <p:grpSpPr>
          <a:xfrm>
            <a:off x="3233738" y="1806767"/>
            <a:ext cx="261938" cy="296862"/>
            <a:chOff x="3233738" y="1947863"/>
            <a:chExt cx="261938" cy="296862"/>
          </a:xfrm>
          <a:solidFill>
            <a:schemeClr val="tx2"/>
          </a:solidFill>
        </p:grpSpPr>
        <p:sp>
          <p:nvSpPr>
            <p:cNvPr id="7224" name="Freeform 56">
              <a:extLst>
                <a:ext uri="{FF2B5EF4-FFF2-40B4-BE49-F238E27FC236}">
                  <a16:creationId xmlns:a16="http://schemas.microsoft.com/office/drawing/2014/main" id="{5F936237-11B2-7F46-AE5E-D0F4577AB1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3738" y="1947863"/>
              <a:ext cx="261938" cy="147638"/>
            </a:xfrm>
            <a:custGeom>
              <a:avLst/>
              <a:gdLst/>
              <a:ahLst/>
              <a:cxnLst>
                <a:cxn ang="0">
                  <a:pos x="8" y="58"/>
                </a:cxn>
                <a:cxn ang="0">
                  <a:pos x="95" y="58"/>
                </a:cxn>
                <a:cxn ang="0">
                  <a:pos x="102" y="50"/>
                </a:cxn>
                <a:cxn ang="0">
                  <a:pos x="95" y="43"/>
                </a:cxn>
                <a:cxn ang="0">
                  <a:pos x="73" y="43"/>
                </a:cxn>
                <a:cxn ang="0">
                  <a:pos x="66" y="36"/>
                </a:cxn>
                <a:cxn ang="0">
                  <a:pos x="66" y="7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37" y="7"/>
                </a:cxn>
                <a:cxn ang="0">
                  <a:pos x="37" y="36"/>
                </a:cxn>
                <a:cxn ang="0">
                  <a:pos x="29" y="43"/>
                </a:cxn>
                <a:cxn ang="0">
                  <a:pos x="8" y="43"/>
                </a:cxn>
                <a:cxn ang="0">
                  <a:pos x="0" y="50"/>
                </a:cxn>
                <a:cxn ang="0">
                  <a:pos x="8" y="58"/>
                </a:cxn>
                <a:cxn ang="0">
                  <a:pos x="48" y="7"/>
                </a:cxn>
                <a:cxn ang="0">
                  <a:pos x="55" y="7"/>
                </a:cxn>
                <a:cxn ang="0">
                  <a:pos x="58" y="10"/>
                </a:cxn>
                <a:cxn ang="0">
                  <a:pos x="55" y="14"/>
                </a:cxn>
                <a:cxn ang="0">
                  <a:pos x="48" y="14"/>
                </a:cxn>
                <a:cxn ang="0">
                  <a:pos x="44" y="10"/>
                </a:cxn>
                <a:cxn ang="0">
                  <a:pos x="48" y="7"/>
                </a:cxn>
              </a:cxnLst>
              <a:rect l="0" t="0" r="r" b="b"/>
              <a:pathLst>
                <a:path w="102" h="58">
                  <a:moveTo>
                    <a:pt x="8" y="58"/>
                  </a:moveTo>
                  <a:cubicBezTo>
                    <a:pt x="95" y="58"/>
                    <a:pt x="95" y="58"/>
                    <a:pt x="95" y="58"/>
                  </a:cubicBezTo>
                  <a:cubicBezTo>
                    <a:pt x="99" y="58"/>
                    <a:pt x="102" y="54"/>
                    <a:pt x="102" y="50"/>
                  </a:cubicBezTo>
                  <a:cubicBezTo>
                    <a:pt x="102" y="46"/>
                    <a:pt x="99" y="43"/>
                    <a:pt x="95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69" y="43"/>
                    <a:pt x="66" y="40"/>
                    <a:pt x="66" y="36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3"/>
                    <a:pt x="62" y="0"/>
                    <a:pt x="58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0" y="0"/>
                    <a:pt x="37" y="3"/>
                    <a:pt x="37" y="7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40"/>
                    <a:pt x="33" y="43"/>
                    <a:pt x="29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4" y="43"/>
                    <a:pt x="0" y="46"/>
                    <a:pt x="0" y="50"/>
                  </a:cubicBezTo>
                  <a:cubicBezTo>
                    <a:pt x="0" y="54"/>
                    <a:pt x="4" y="58"/>
                    <a:pt x="8" y="58"/>
                  </a:cubicBezTo>
                  <a:close/>
                  <a:moveTo>
                    <a:pt x="48" y="7"/>
                  </a:moveTo>
                  <a:cubicBezTo>
                    <a:pt x="55" y="7"/>
                    <a:pt x="55" y="7"/>
                    <a:pt x="55" y="7"/>
                  </a:cubicBezTo>
                  <a:cubicBezTo>
                    <a:pt x="57" y="7"/>
                    <a:pt x="58" y="8"/>
                    <a:pt x="58" y="10"/>
                  </a:cubicBezTo>
                  <a:cubicBezTo>
                    <a:pt x="58" y="12"/>
                    <a:pt x="57" y="14"/>
                    <a:pt x="55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6" y="14"/>
                    <a:pt x="44" y="12"/>
                    <a:pt x="44" y="10"/>
                  </a:cubicBezTo>
                  <a:cubicBezTo>
                    <a:pt x="44" y="8"/>
                    <a:pt x="46" y="7"/>
                    <a:pt x="48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25" name="Freeform 57">
              <a:extLst>
                <a:ext uri="{FF2B5EF4-FFF2-40B4-BE49-F238E27FC236}">
                  <a16:creationId xmlns:a16="http://schemas.microsoft.com/office/drawing/2014/main" id="{378133BD-3D71-1B48-AA65-74B28C667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738" y="2114550"/>
              <a:ext cx="261938" cy="130175"/>
            </a:xfrm>
            <a:custGeom>
              <a:avLst/>
              <a:gdLst/>
              <a:ahLst/>
              <a:cxnLst>
                <a:cxn ang="0">
                  <a:pos x="92" y="0"/>
                </a:cxn>
                <a:cxn ang="0">
                  <a:pos x="11" y="0"/>
                </a:cxn>
                <a:cxn ang="0">
                  <a:pos x="7" y="3"/>
                </a:cxn>
                <a:cxn ang="0">
                  <a:pos x="0" y="51"/>
                </a:cxn>
                <a:cxn ang="0">
                  <a:pos x="22" y="51"/>
                </a:cxn>
                <a:cxn ang="0">
                  <a:pos x="29" y="29"/>
                </a:cxn>
                <a:cxn ang="0">
                  <a:pos x="29" y="51"/>
                </a:cxn>
                <a:cxn ang="0">
                  <a:pos x="73" y="51"/>
                </a:cxn>
                <a:cxn ang="0">
                  <a:pos x="73" y="29"/>
                </a:cxn>
                <a:cxn ang="0">
                  <a:pos x="80" y="51"/>
                </a:cxn>
                <a:cxn ang="0">
                  <a:pos x="102" y="51"/>
                </a:cxn>
                <a:cxn ang="0">
                  <a:pos x="95" y="3"/>
                </a:cxn>
                <a:cxn ang="0">
                  <a:pos x="92" y="0"/>
                </a:cxn>
              </a:cxnLst>
              <a:rect l="0" t="0" r="r" b="b"/>
              <a:pathLst>
                <a:path w="102" h="51">
                  <a:moveTo>
                    <a:pt x="92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7" y="1"/>
                    <a:pt x="7" y="3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5" y="1"/>
                    <a:pt x="93" y="0"/>
                    <a:pt x="9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D1D822FF-3DE6-564C-84F2-4790F6A7D299}"/>
              </a:ext>
            </a:extLst>
          </p:cNvPr>
          <p:cNvGrpSpPr/>
          <p:nvPr/>
        </p:nvGrpSpPr>
        <p:grpSpPr>
          <a:xfrm>
            <a:off x="2046288" y="1824229"/>
            <a:ext cx="295275" cy="300038"/>
            <a:chOff x="2046288" y="1965325"/>
            <a:chExt cx="295275" cy="300038"/>
          </a:xfrm>
          <a:solidFill>
            <a:schemeClr val="tx2"/>
          </a:solidFill>
        </p:grpSpPr>
        <p:sp>
          <p:nvSpPr>
            <p:cNvPr id="7226" name="Freeform 58">
              <a:extLst>
                <a:ext uri="{FF2B5EF4-FFF2-40B4-BE49-F238E27FC236}">
                  <a16:creationId xmlns:a16="http://schemas.microsoft.com/office/drawing/2014/main" id="{01EF89AF-74F5-144E-A4AF-BA89787A6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413" y="1965325"/>
              <a:ext cx="184150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57" y="5"/>
                </a:cxn>
                <a:cxn ang="0">
                  <a:pos x="22" y="40"/>
                </a:cxn>
                <a:cxn ang="0">
                  <a:pos x="0" y="52"/>
                </a:cxn>
                <a:cxn ang="0">
                  <a:pos x="19" y="71"/>
                </a:cxn>
                <a:cxn ang="0">
                  <a:pos x="32" y="49"/>
                </a:cxn>
                <a:cxn ang="0">
                  <a:pos x="66" y="15"/>
                </a:cxn>
                <a:cxn ang="0">
                  <a:pos x="67" y="4"/>
                </a:cxn>
              </a:cxnLst>
              <a:rect l="0" t="0" r="r" b="b"/>
              <a:pathLst>
                <a:path w="72" h="71">
                  <a:moveTo>
                    <a:pt x="67" y="4"/>
                  </a:moveTo>
                  <a:cubicBezTo>
                    <a:pt x="62" y="0"/>
                    <a:pt x="57" y="5"/>
                    <a:pt x="57" y="5"/>
                  </a:cubicBezTo>
                  <a:cubicBezTo>
                    <a:pt x="57" y="5"/>
                    <a:pt x="28" y="34"/>
                    <a:pt x="22" y="40"/>
                  </a:cubicBezTo>
                  <a:cubicBezTo>
                    <a:pt x="16" y="45"/>
                    <a:pt x="0" y="52"/>
                    <a:pt x="0" y="5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26" y="55"/>
                    <a:pt x="32" y="49"/>
                  </a:cubicBezTo>
                  <a:cubicBezTo>
                    <a:pt x="37" y="43"/>
                    <a:pt x="66" y="15"/>
                    <a:pt x="66" y="15"/>
                  </a:cubicBezTo>
                  <a:cubicBezTo>
                    <a:pt x="66" y="15"/>
                    <a:pt x="72" y="9"/>
                    <a:pt x="67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27" name="Freeform 59">
              <a:extLst>
                <a:ext uri="{FF2B5EF4-FFF2-40B4-BE49-F238E27FC236}">
                  <a16:creationId xmlns:a16="http://schemas.microsoft.com/office/drawing/2014/main" id="{D457AD3C-4D67-6448-B45B-46B3A9F99A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6288" y="2114550"/>
              <a:ext cx="144463" cy="150813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0" y="49"/>
                </a:cxn>
                <a:cxn ang="0">
                  <a:pos x="56" y="19"/>
                </a:cxn>
                <a:cxn ang="0">
                  <a:pos x="37" y="0"/>
                </a:cxn>
                <a:cxn ang="0">
                  <a:pos x="22" y="13"/>
                </a:cxn>
                <a:cxn ang="0">
                  <a:pos x="16" y="43"/>
                </a:cxn>
                <a:cxn ang="0">
                  <a:pos x="36" y="8"/>
                </a:cxn>
                <a:cxn ang="0">
                  <a:pos x="16" y="43"/>
                </a:cxn>
              </a:cxnLst>
              <a:rect l="0" t="0" r="r" b="b"/>
              <a:pathLst>
                <a:path w="56" h="59">
                  <a:moveTo>
                    <a:pt x="22" y="13"/>
                  </a:moveTo>
                  <a:cubicBezTo>
                    <a:pt x="13" y="34"/>
                    <a:pt x="14" y="46"/>
                    <a:pt x="0" y="49"/>
                  </a:cubicBezTo>
                  <a:cubicBezTo>
                    <a:pt x="56" y="59"/>
                    <a:pt x="56" y="19"/>
                    <a:pt x="56" y="19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26" y="3"/>
                    <a:pt x="22" y="13"/>
                  </a:cubicBezTo>
                  <a:close/>
                  <a:moveTo>
                    <a:pt x="16" y="43"/>
                  </a:moveTo>
                  <a:cubicBezTo>
                    <a:pt x="21" y="38"/>
                    <a:pt x="27" y="14"/>
                    <a:pt x="36" y="8"/>
                  </a:cubicBezTo>
                  <a:cubicBezTo>
                    <a:pt x="42" y="12"/>
                    <a:pt x="36" y="31"/>
                    <a:pt x="16" y="4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41" name="Freeform 60">
            <a:extLst>
              <a:ext uri="{FF2B5EF4-FFF2-40B4-BE49-F238E27FC236}">
                <a16:creationId xmlns:a16="http://schemas.microsoft.com/office/drawing/2014/main" id="{A33CFCE8-769B-FA41-8C23-7147895AABDC}"/>
              </a:ext>
            </a:extLst>
          </p:cNvPr>
          <p:cNvSpPr>
            <a:spLocks noEditPoints="1"/>
          </p:cNvSpPr>
          <p:nvPr/>
        </p:nvSpPr>
        <p:spPr bwMode="auto">
          <a:xfrm>
            <a:off x="7392988" y="1806575"/>
            <a:ext cx="300037" cy="296863"/>
          </a:xfrm>
          <a:custGeom>
            <a:avLst/>
            <a:gdLst>
              <a:gd name="T0" fmla="*/ 101 w 117"/>
              <a:gd name="T1" fmla="*/ 47 h 116"/>
              <a:gd name="T2" fmla="*/ 65 w 117"/>
              <a:gd name="T3" fmla="*/ 83 h 116"/>
              <a:gd name="T4" fmla="*/ 34 w 117"/>
              <a:gd name="T5" fmla="*/ 83 h 116"/>
              <a:gd name="T6" fmla="*/ 34 w 117"/>
              <a:gd name="T7" fmla="*/ 51 h 116"/>
              <a:gd name="T8" fmla="*/ 69 w 117"/>
              <a:gd name="T9" fmla="*/ 15 h 116"/>
              <a:gd name="T10" fmla="*/ 53 w 117"/>
              <a:gd name="T11" fmla="*/ 0 h 116"/>
              <a:gd name="T12" fmla="*/ 18 w 117"/>
              <a:gd name="T13" fmla="*/ 35 h 116"/>
              <a:gd name="T14" fmla="*/ 18 w 117"/>
              <a:gd name="T15" fmla="*/ 98 h 116"/>
              <a:gd name="T16" fmla="*/ 81 w 117"/>
              <a:gd name="T17" fmla="*/ 98 h 116"/>
              <a:gd name="T18" fmla="*/ 117 w 117"/>
              <a:gd name="T19" fmla="*/ 63 h 116"/>
              <a:gd name="T20" fmla="*/ 101 w 117"/>
              <a:gd name="T21" fmla="*/ 47 h 116"/>
              <a:gd name="T22" fmla="*/ 53 w 117"/>
              <a:gd name="T23" fmla="*/ 8 h 116"/>
              <a:gd name="T24" fmla="*/ 61 w 117"/>
              <a:gd name="T25" fmla="*/ 15 h 116"/>
              <a:gd name="T26" fmla="*/ 49 w 117"/>
              <a:gd name="T27" fmla="*/ 27 h 116"/>
              <a:gd name="T28" fmla="*/ 41 w 117"/>
              <a:gd name="T29" fmla="*/ 19 h 116"/>
              <a:gd name="T30" fmla="*/ 53 w 117"/>
              <a:gd name="T31" fmla="*/ 8 h 116"/>
              <a:gd name="T32" fmla="*/ 89 w 117"/>
              <a:gd name="T33" fmla="*/ 67 h 116"/>
              <a:gd name="T34" fmla="*/ 101 w 117"/>
              <a:gd name="T35" fmla="*/ 55 h 116"/>
              <a:gd name="T36" fmla="*/ 109 w 117"/>
              <a:gd name="T37" fmla="*/ 63 h 116"/>
              <a:gd name="T38" fmla="*/ 97 w 117"/>
              <a:gd name="T39" fmla="*/ 75 h 116"/>
              <a:gd name="T40" fmla="*/ 89 w 117"/>
              <a:gd name="T41" fmla="*/ 67 h 11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17" h="116">
                <a:moveTo>
                  <a:pt x="101" y="47"/>
                </a:moveTo>
                <a:cubicBezTo>
                  <a:pt x="65" y="83"/>
                  <a:pt x="65" y="83"/>
                  <a:pt x="65" y="83"/>
                </a:cubicBezTo>
                <a:cubicBezTo>
                  <a:pt x="56" y="91"/>
                  <a:pt x="42" y="91"/>
                  <a:pt x="34" y="83"/>
                </a:cubicBezTo>
                <a:cubicBezTo>
                  <a:pt x="25" y="74"/>
                  <a:pt x="25" y="60"/>
                  <a:pt x="34" y="51"/>
                </a:cubicBezTo>
                <a:cubicBezTo>
                  <a:pt x="69" y="15"/>
                  <a:pt x="69" y="15"/>
                  <a:pt x="69" y="15"/>
                </a:cubicBezTo>
                <a:cubicBezTo>
                  <a:pt x="53" y="0"/>
                  <a:pt x="53" y="0"/>
                  <a:pt x="53" y="0"/>
                </a:cubicBezTo>
                <a:cubicBezTo>
                  <a:pt x="18" y="35"/>
                  <a:pt x="18" y="35"/>
                  <a:pt x="18" y="35"/>
                </a:cubicBezTo>
                <a:cubicBezTo>
                  <a:pt x="0" y="53"/>
                  <a:pt x="0" y="81"/>
                  <a:pt x="18" y="98"/>
                </a:cubicBezTo>
                <a:cubicBezTo>
                  <a:pt x="35" y="116"/>
                  <a:pt x="64" y="116"/>
                  <a:pt x="81" y="98"/>
                </a:cubicBezTo>
                <a:cubicBezTo>
                  <a:pt x="117" y="63"/>
                  <a:pt x="117" y="63"/>
                  <a:pt x="117" y="63"/>
                </a:cubicBezTo>
                <a:lnTo>
                  <a:pt x="101" y="47"/>
                </a:lnTo>
                <a:close/>
                <a:moveTo>
                  <a:pt x="53" y="8"/>
                </a:moveTo>
                <a:cubicBezTo>
                  <a:pt x="61" y="15"/>
                  <a:pt x="61" y="15"/>
                  <a:pt x="61" y="15"/>
                </a:cubicBezTo>
                <a:cubicBezTo>
                  <a:pt x="49" y="27"/>
                  <a:pt x="49" y="27"/>
                  <a:pt x="49" y="27"/>
                </a:cubicBezTo>
                <a:cubicBezTo>
                  <a:pt x="41" y="19"/>
                  <a:pt x="41" y="19"/>
                  <a:pt x="41" y="19"/>
                </a:cubicBezTo>
                <a:lnTo>
                  <a:pt x="53" y="8"/>
                </a:lnTo>
                <a:close/>
                <a:moveTo>
                  <a:pt x="89" y="67"/>
                </a:moveTo>
                <a:cubicBezTo>
                  <a:pt x="101" y="55"/>
                  <a:pt x="101" y="55"/>
                  <a:pt x="101" y="55"/>
                </a:cubicBezTo>
                <a:cubicBezTo>
                  <a:pt x="109" y="63"/>
                  <a:pt x="109" y="63"/>
                  <a:pt x="109" y="63"/>
                </a:cubicBezTo>
                <a:cubicBezTo>
                  <a:pt x="97" y="75"/>
                  <a:pt x="97" y="75"/>
                  <a:pt x="97" y="75"/>
                </a:cubicBezTo>
                <a:lnTo>
                  <a:pt x="89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DAE2C156-BF14-5447-BD46-A214D5C3CC74}"/>
              </a:ext>
            </a:extLst>
          </p:cNvPr>
          <p:cNvGrpSpPr/>
          <p:nvPr/>
        </p:nvGrpSpPr>
        <p:grpSpPr>
          <a:xfrm>
            <a:off x="6207125" y="1860742"/>
            <a:ext cx="296863" cy="242887"/>
            <a:chOff x="6207125" y="2001838"/>
            <a:chExt cx="296863" cy="242887"/>
          </a:xfrm>
          <a:solidFill>
            <a:schemeClr val="tx2"/>
          </a:solidFill>
        </p:grpSpPr>
        <p:sp>
          <p:nvSpPr>
            <p:cNvPr id="7229" name="Rectangle 61">
              <a:extLst>
                <a:ext uri="{FF2B5EF4-FFF2-40B4-BE49-F238E27FC236}">
                  <a16:creationId xmlns:a16="http://schemas.microsoft.com/office/drawing/2014/main" id="{32C41057-26E9-2942-B5A2-AB0ED58AB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6663" y="2001838"/>
              <a:ext cx="187325" cy="1301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30" name="Freeform 62">
              <a:extLst>
                <a:ext uri="{FF2B5EF4-FFF2-40B4-BE49-F238E27FC236}">
                  <a16:creationId xmlns:a16="http://schemas.microsoft.com/office/drawing/2014/main" id="{7C59E8AC-4F4C-2B4A-8949-D5896B6F3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688" y="2057400"/>
              <a:ext cx="184150" cy="13017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0" y="0"/>
                </a:cxn>
                <a:cxn ang="0">
                  <a:pos x="0" y="82"/>
                </a:cxn>
                <a:cxn ang="0">
                  <a:pos x="116" y="82"/>
                </a:cxn>
                <a:cxn ang="0">
                  <a:pos x="116" y="58"/>
                </a:cxn>
                <a:cxn ang="0">
                  <a:pos x="23" y="58"/>
                </a:cxn>
                <a:cxn ang="0">
                  <a:pos x="23" y="0"/>
                </a:cxn>
              </a:cxnLst>
              <a:rect l="0" t="0" r="r" b="b"/>
              <a:pathLst>
                <a:path w="116" h="82">
                  <a:moveTo>
                    <a:pt x="23" y="0"/>
                  </a:moveTo>
                  <a:lnTo>
                    <a:pt x="0" y="0"/>
                  </a:lnTo>
                  <a:lnTo>
                    <a:pt x="0" y="82"/>
                  </a:lnTo>
                  <a:lnTo>
                    <a:pt x="116" y="82"/>
                  </a:lnTo>
                  <a:lnTo>
                    <a:pt x="116" y="58"/>
                  </a:lnTo>
                  <a:lnTo>
                    <a:pt x="23" y="58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31" name="Freeform 63">
              <a:extLst>
                <a:ext uri="{FF2B5EF4-FFF2-40B4-BE49-F238E27FC236}">
                  <a16:creationId xmlns:a16="http://schemas.microsoft.com/office/drawing/2014/main" id="{A248AE1D-1E32-7240-8473-E743BA25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125" y="2114550"/>
              <a:ext cx="184150" cy="130175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0"/>
                </a:cxn>
                <a:cxn ang="0">
                  <a:pos x="0" y="82"/>
                </a:cxn>
                <a:cxn ang="0">
                  <a:pos x="116" y="82"/>
                </a:cxn>
                <a:cxn ang="0">
                  <a:pos x="116" y="58"/>
                </a:cxn>
                <a:cxn ang="0">
                  <a:pos x="22" y="58"/>
                </a:cxn>
                <a:cxn ang="0">
                  <a:pos x="22" y="0"/>
                </a:cxn>
              </a:cxnLst>
              <a:rect l="0" t="0" r="r" b="b"/>
              <a:pathLst>
                <a:path w="116" h="82">
                  <a:moveTo>
                    <a:pt x="22" y="0"/>
                  </a:moveTo>
                  <a:lnTo>
                    <a:pt x="0" y="0"/>
                  </a:lnTo>
                  <a:lnTo>
                    <a:pt x="0" y="82"/>
                  </a:lnTo>
                  <a:lnTo>
                    <a:pt x="116" y="82"/>
                  </a:lnTo>
                  <a:lnTo>
                    <a:pt x="116" y="58"/>
                  </a:lnTo>
                  <a:lnTo>
                    <a:pt x="22" y="58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43" name="Freeform 64">
            <a:extLst>
              <a:ext uri="{FF2B5EF4-FFF2-40B4-BE49-F238E27FC236}">
                <a16:creationId xmlns:a16="http://schemas.microsoft.com/office/drawing/2014/main" id="{2F944C4F-83FA-CD4A-BF4C-4C310038582D}"/>
              </a:ext>
            </a:extLst>
          </p:cNvPr>
          <p:cNvSpPr>
            <a:spLocks noEditPoints="1"/>
          </p:cNvSpPr>
          <p:nvPr/>
        </p:nvSpPr>
        <p:spPr bwMode="auto">
          <a:xfrm>
            <a:off x="6800850" y="1824038"/>
            <a:ext cx="295275" cy="279400"/>
          </a:xfrm>
          <a:custGeom>
            <a:avLst/>
            <a:gdLst>
              <a:gd name="T0" fmla="*/ 65 w 116"/>
              <a:gd name="T1" fmla="*/ 0 h 109"/>
              <a:gd name="T2" fmla="*/ 0 w 116"/>
              <a:gd name="T3" fmla="*/ 72 h 109"/>
              <a:gd name="T4" fmla="*/ 22 w 116"/>
              <a:gd name="T5" fmla="*/ 72 h 109"/>
              <a:gd name="T6" fmla="*/ 44 w 116"/>
              <a:gd name="T7" fmla="*/ 80 h 109"/>
              <a:gd name="T8" fmla="*/ 65 w 116"/>
              <a:gd name="T9" fmla="*/ 109 h 109"/>
              <a:gd name="T10" fmla="*/ 116 w 116"/>
              <a:gd name="T11" fmla="*/ 51 h 109"/>
              <a:gd name="T12" fmla="*/ 65 w 116"/>
              <a:gd name="T13" fmla="*/ 0 h 109"/>
              <a:gd name="T14" fmla="*/ 29 w 116"/>
              <a:gd name="T15" fmla="*/ 52 h 109"/>
              <a:gd name="T16" fmla="*/ 20 w 116"/>
              <a:gd name="T17" fmla="*/ 43 h 109"/>
              <a:gd name="T18" fmla="*/ 29 w 116"/>
              <a:gd name="T19" fmla="*/ 34 h 109"/>
              <a:gd name="T20" fmla="*/ 38 w 116"/>
              <a:gd name="T21" fmla="*/ 43 h 109"/>
              <a:gd name="T22" fmla="*/ 29 w 116"/>
              <a:gd name="T23" fmla="*/ 52 h 109"/>
              <a:gd name="T24" fmla="*/ 45 w 116"/>
              <a:gd name="T25" fmla="*/ 25 h 109"/>
              <a:gd name="T26" fmla="*/ 55 w 116"/>
              <a:gd name="T27" fmla="*/ 16 h 109"/>
              <a:gd name="T28" fmla="*/ 64 w 116"/>
              <a:gd name="T29" fmla="*/ 25 h 109"/>
              <a:gd name="T30" fmla="*/ 55 w 116"/>
              <a:gd name="T31" fmla="*/ 34 h 109"/>
              <a:gd name="T32" fmla="*/ 45 w 116"/>
              <a:gd name="T33" fmla="*/ 25 h 109"/>
              <a:gd name="T34" fmla="*/ 69 w 116"/>
              <a:gd name="T35" fmla="*/ 89 h 109"/>
              <a:gd name="T36" fmla="*/ 56 w 116"/>
              <a:gd name="T37" fmla="*/ 76 h 109"/>
              <a:gd name="T38" fmla="*/ 69 w 116"/>
              <a:gd name="T39" fmla="*/ 63 h 109"/>
              <a:gd name="T40" fmla="*/ 82 w 116"/>
              <a:gd name="T41" fmla="*/ 76 h 109"/>
              <a:gd name="T42" fmla="*/ 69 w 116"/>
              <a:gd name="T43" fmla="*/ 89 h 109"/>
              <a:gd name="T44" fmla="*/ 91 w 116"/>
              <a:gd name="T45" fmla="*/ 67 h 109"/>
              <a:gd name="T46" fmla="*/ 85 w 116"/>
              <a:gd name="T47" fmla="*/ 62 h 109"/>
              <a:gd name="T48" fmla="*/ 91 w 116"/>
              <a:gd name="T49" fmla="*/ 56 h 109"/>
              <a:gd name="T50" fmla="*/ 96 w 116"/>
              <a:gd name="T51" fmla="*/ 62 h 109"/>
              <a:gd name="T52" fmla="*/ 91 w 116"/>
              <a:gd name="T53" fmla="*/ 67 h 109"/>
              <a:gd name="T54" fmla="*/ 84 w 116"/>
              <a:gd name="T55" fmla="*/ 45 h 109"/>
              <a:gd name="T56" fmla="*/ 71 w 116"/>
              <a:gd name="T57" fmla="*/ 33 h 109"/>
              <a:gd name="T58" fmla="*/ 84 w 116"/>
              <a:gd name="T59" fmla="*/ 20 h 109"/>
              <a:gd name="T60" fmla="*/ 96 w 116"/>
              <a:gd name="T61" fmla="*/ 33 h 109"/>
              <a:gd name="T62" fmla="*/ 84 w 116"/>
              <a:gd name="T63" fmla="*/ 45 h 10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16" h="109">
                <a:moveTo>
                  <a:pt x="65" y="0"/>
                </a:moveTo>
                <a:cubicBezTo>
                  <a:pt x="22" y="0"/>
                  <a:pt x="0" y="43"/>
                  <a:pt x="0" y="72"/>
                </a:cubicBezTo>
                <a:cubicBezTo>
                  <a:pt x="0" y="80"/>
                  <a:pt x="15" y="94"/>
                  <a:pt x="22" y="72"/>
                </a:cubicBezTo>
                <a:cubicBezTo>
                  <a:pt x="25" y="63"/>
                  <a:pt x="44" y="65"/>
                  <a:pt x="44" y="80"/>
                </a:cubicBezTo>
                <a:cubicBezTo>
                  <a:pt x="44" y="96"/>
                  <a:pt x="51" y="109"/>
                  <a:pt x="65" y="109"/>
                </a:cubicBezTo>
                <a:cubicBezTo>
                  <a:pt x="109" y="109"/>
                  <a:pt x="116" y="72"/>
                  <a:pt x="116" y="51"/>
                </a:cubicBezTo>
                <a:cubicBezTo>
                  <a:pt x="116" y="29"/>
                  <a:pt x="109" y="0"/>
                  <a:pt x="65" y="0"/>
                </a:cubicBezTo>
                <a:close/>
                <a:moveTo>
                  <a:pt x="29" y="52"/>
                </a:moveTo>
                <a:cubicBezTo>
                  <a:pt x="24" y="52"/>
                  <a:pt x="20" y="48"/>
                  <a:pt x="20" y="43"/>
                </a:cubicBezTo>
                <a:cubicBezTo>
                  <a:pt x="20" y="38"/>
                  <a:pt x="24" y="34"/>
                  <a:pt x="29" y="34"/>
                </a:cubicBezTo>
                <a:cubicBezTo>
                  <a:pt x="34" y="34"/>
                  <a:pt x="38" y="38"/>
                  <a:pt x="38" y="43"/>
                </a:cubicBezTo>
                <a:cubicBezTo>
                  <a:pt x="38" y="48"/>
                  <a:pt x="34" y="52"/>
                  <a:pt x="29" y="52"/>
                </a:cubicBezTo>
                <a:close/>
                <a:moveTo>
                  <a:pt x="45" y="25"/>
                </a:moveTo>
                <a:cubicBezTo>
                  <a:pt x="45" y="20"/>
                  <a:pt x="50" y="16"/>
                  <a:pt x="55" y="16"/>
                </a:cubicBezTo>
                <a:cubicBezTo>
                  <a:pt x="60" y="16"/>
                  <a:pt x="64" y="20"/>
                  <a:pt x="64" y="25"/>
                </a:cubicBezTo>
                <a:cubicBezTo>
                  <a:pt x="64" y="30"/>
                  <a:pt x="60" y="34"/>
                  <a:pt x="55" y="34"/>
                </a:cubicBezTo>
                <a:cubicBezTo>
                  <a:pt x="50" y="34"/>
                  <a:pt x="45" y="30"/>
                  <a:pt x="45" y="25"/>
                </a:cubicBezTo>
                <a:close/>
                <a:moveTo>
                  <a:pt x="69" y="89"/>
                </a:moveTo>
                <a:cubicBezTo>
                  <a:pt x="62" y="89"/>
                  <a:pt x="56" y="83"/>
                  <a:pt x="56" y="76"/>
                </a:cubicBezTo>
                <a:cubicBezTo>
                  <a:pt x="56" y="69"/>
                  <a:pt x="62" y="63"/>
                  <a:pt x="69" y="63"/>
                </a:cubicBezTo>
                <a:cubicBezTo>
                  <a:pt x="76" y="63"/>
                  <a:pt x="82" y="69"/>
                  <a:pt x="82" y="76"/>
                </a:cubicBezTo>
                <a:cubicBezTo>
                  <a:pt x="82" y="83"/>
                  <a:pt x="76" y="89"/>
                  <a:pt x="69" y="89"/>
                </a:cubicBezTo>
                <a:close/>
                <a:moveTo>
                  <a:pt x="91" y="67"/>
                </a:moveTo>
                <a:cubicBezTo>
                  <a:pt x="88" y="67"/>
                  <a:pt x="85" y="65"/>
                  <a:pt x="85" y="62"/>
                </a:cubicBezTo>
                <a:cubicBezTo>
                  <a:pt x="85" y="59"/>
                  <a:pt x="88" y="56"/>
                  <a:pt x="91" y="56"/>
                </a:cubicBezTo>
                <a:cubicBezTo>
                  <a:pt x="94" y="56"/>
                  <a:pt x="96" y="59"/>
                  <a:pt x="96" y="62"/>
                </a:cubicBezTo>
                <a:cubicBezTo>
                  <a:pt x="96" y="65"/>
                  <a:pt x="94" y="67"/>
                  <a:pt x="91" y="67"/>
                </a:cubicBezTo>
                <a:close/>
                <a:moveTo>
                  <a:pt x="84" y="45"/>
                </a:moveTo>
                <a:cubicBezTo>
                  <a:pt x="77" y="45"/>
                  <a:pt x="71" y="40"/>
                  <a:pt x="71" y="33"/>
                </a:cubicBezTo>
                <a:cubicBezTo>
                  <a:pt x="71" y="26"/>
                  <a:pt x="77" y="20"/>
                  <a:pt x="84" y="20"/>
                </a:cubicBezTo>
                <a:cubicBezTo>
                  <a:pt x="91" y="20"/>
                  <a:pt x="96" y="26"/>
                  <a:pt x="96" y="33"/>
                </a:cubicBezTo>
                <a:cubicBezTo>
                  <a:pt x="96" y="40"/>
                  <a:pt x="91" y="45"/>
                  <a:pt x="84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46E0DAA1-BE0B-F14C-91E4-2181B40D873C}"/>
              </a:ext>
            </a:extLst>
          </p:cNvPr>
          <p:cNvGrpSpPr/>
          <p:nvPr/>
        </p:nvGrpSpPr>
        <p:grpSpPr>
          <a:xfrm>
            <a:off x="8583613" y="1824229"/>
            <a:ext cx="296863" cy="279401"/>
            <a:chOff x="8583613" y="1965325"/>
            <a:chExt cx="296863" cy="279401"/>
          </a:xfrm>
          <a:solidFill>
            <a:schemeClr val="tx2"/>
          </a:solidFill>
        </p:grpSpPr>
        <p:sp>
          <p:nvSpPr>
            <p:cNvPr id="7233" name="Freeform 65">
              <a:extLst>
                <a:ext uri="{FF2B5EF4-FFF2-40B4-BE49-F238E27FC236}">
                  <a16:creationId xmlns:a16="http://schemas.microsoft.com/office/drawing/2014/main" id="{56282F9B-2FA9-D046-B2A2-13628D6C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3613" y="1965325"/>
              <a:ext cx="296863" cy="109538"/>
            </a:xfrm>
            <a:custGeom>
              <a:avLst/>
              <a:gdLst/>
              <a:ahLst/>
              <a:cxnLst>
                <a:cxn ang="0">
                  <a:pos x="108" y="15"/>
                </a:cxn>
                <a:cxn ang="0">
                  <a:pos x="58" y="0"/>
                </a:cxn>
                <a:cxn ang="0">
                  <a:pos x="8" y="15"/>
                </a:cxn>
                <a:cxn ang="0">
                  <a:pos x="0" y="28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22" y="43"/>
                </a:cxn>
                <a:cxn ang="0">
                  <a:pos x="29" y="36"/>
                </a:cxn>
                <a:cxn ang="0">
                  <a:pos x="33" y="24"/>
                </a:cxn>
                <a:cxn ang="0">
                  <a:pos x="58" y="15"/>
                </a:cxn>
                <a:cxn ang="0">
                  <a:pos x="83" y="24"/>
                </a:cxn>
                <a:cxn ang="0">
                  <a:pos x="87" y="36"/>
                </a:cxn>
                <a:cxn ang="0">
                  <a:pos x="95" y="43"/>
                </a:cxn>
                <a:cxn ang="0">
                  <a:pos x="109" y="43"/>
                </a:cxn>
                <a:cxn ang="0">
                  <a:pos x="116" y="36"/>
                </a:cxn>
                <a:cxn ang="0">
                  <a:pos x="116" y="28"/>
                </a:cxn>
                <a:cxn ang="0">
                  <a:pos x="108" y="15"/>
                </a:cxn>
              </a:cxnLst>
              <a:rect l="0" t="0" r="r" b="b"/>
              <a:pathLst>
                <a:path w="116" h="43">
                  <a:moveTo>
                    <a:pt x="108" y="15"/>
                  </a:moveTo>
                  <a:cubicBezTo>
                    <a:pt x="99" y="7"/>
                    <a:pt x="87" y="0"/>
                    <a:pt x="58" y="0"/>
                  </a:cubicBezTo>
                  <a:cubicBezTo>
                    <a:pt x="29" y="0"/>
                    <a:pt x="17" y="7"/>
                    <a:pt x="8" y="15"/>
                  </a:cubicBezTo>
                  <a:cubicBezTo>
                    <a:pt x="3" y="19"/>
                    <a:pt x="0" y="22"/>
                    <a:pt x="0" y="28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6" y="43"/>
                    <a:pt x="29" y="40"/>
                    <a:pt x="29" y="36"/>
                  </a:cubicBezTo>
                  <a:cubicBezTo>
                    <a:pt x="29" y="32"/>
                    <a:pt x="30" y="29"/>
                    <a:pt x="33" y="24"/>
                  </a:cubicBezTo>
                  <a:cubicBezTo>
                    <a:pt x="37" y="20"/>
                    <a:pt x="44" y="14"/>
                    <a:pt x="58" y="15"/>
                  </a:cubicBezTo>
                  <a:cubicBezTo>
                    <a:pt x="73" y="14"/>
                    <a:pt x="80" y="20"/>
                    <a:pt x="83" y="24"/>
                  </a:cubicBezTo>
                  <a:cubicBezTo>
                    <a:pt x="87" y="29"/>
                    <a:pt x="87" y="32"/>
                    <a:pt x="87" y="36"/>
                  </a:cubicBezTo>
                  <a:cubicBezTo>
                    <a:pt x="87" y="40"/>
                    <a:pt x="91" y="43"/>
                    <a:pt x="95" y="43"/>
                  </a:cubicBezTo>
                  <a:cubicBezTo>
                    <a:pt x="109" y="43"/>
                    <a:pt x="109" y="43"/>
                    <a:pt x="109" y="43"/>
                  </a:cubicBezTo>
                  <a:cubicBezTo>
                    <a:pt x="113" y="43"/>
                    <a:pt x="116" y="40"/>
                    <a:pt x="116" y="36"/>
                  </a:cubicBezTo>
                  <a:cubicBezTo>
                    <a:pt x="116" y="28"/>
                    <a:pt x="116" y="28"/>
                    <a:pt x="116" y="28"/>
                  </a:cubicBezTo>
                  <a:cubicBezTo>
                    <a:pt x="116" y="22"/>
                    <a:pt x="113" y="19"/>
                    <a:pt x="108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34" name="Oval 66">
              <a:extLst>
                <a:ext uri="{FF2B5EF4-FFF2-40B4-BE49-F238E27FC236}">
                  <a16:creationId xmlns:a16="http://schemas.microsoft.com/office/drawing/2014/main" id="{1F099CA0-1A46-C049-9203-7DA93FB6F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96325" y="2132013"/>
              <a:ext cx="73025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35" name="Freeform 67">
              <a:extLst>
                <a:ext uri="{FF2B5EF4-FFF2-40B4-BE49-F238E27FC236}">
                  <a16:creationId xmlns:a16="http://schemas.microsoft.com/office/drawing/2014/main" id="{3FE9C77B-B2C7-A543-ADC4-A1EB9523C0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01075" y="2039938"/>
              <a:ext cx="260350" cy="204788"/>
            </a:xfrm>
            <a:custGeom>
              <a:avLst/>
              <a:gdLst/>
              <a:ahLst/>
              <a:cxnLst>
                <a:cxn ang="0">
                  <a:pos x="76" y="14"/>
                </a:cxn>
                <a:cxn ang="0">
                  <a:pos x="73" y="14"/>
                </a:cxn>
                <a:cxn ang="0">
                  <a:pos x="73" y="5"/>
                </a:cxn>
                <a:cxn ang="0">
                  <a:pos x="66" y="0"/>
                </a:cxn>
                <a:cxn ang="0">
                  <a:pos x="58" y="5"/>
                </a:cxn>
                <a:cxn ang="0">
                  <a:pos x="58" y="14"/>
                </a:cxn>
                <a:cxn ang="0">
                  <a:pos x="44" y="14"/>
                </a:cxn>
                <a:cxn ang="0">
                  <a:pos x="44" y="5"/>
                </a:cxn>
                <a:cxn ang="0">
                  <a:pos x="37" y="0"/>
                </a:cxn>
                <a:cxn ang="0">
                  <a:pos x="29" y="5"/>
                </a:cxn>
                <a:cxn ang="0">
                  <a:pos x="29" y="14"/>
                </a:cxn>
                <a:cxn ang="0">
                  <a:pos x="26" y="14"/>
                </a:cxn>
                <a:cxn ang="0">
                  <a:pos x="20" y="18"/>
                </a:cxn>
                <a:cxn ang="0">
                  <a:pos x="0" y="58"/>
                </a:cxn>
                <a:cxn ang="0">
                  <a:pos x="0" y="72"/>
                </a:cxn>
                <a:cxn ang="0">
                  <a:pos x="8" y="80"/>
                </a:cxn>
                <a:cxn ang="0">
                  <a:pos x="95" y="80"/>
                </a:cxn>
                <a:cxn ang="0">
                  <a:pos x="102" y="72"/>
                </a:cxn>
                <a:cxn ang="0">
                  <a:pos x="102" y="59"/>
                </a:cxn>
                <a:cxn ang="0">
                  <a:pos x="82" y="17"/>
                </a:cxn>
                <a:cxn ang="0">
                  <a:pos x="76" y="14"/>
                </a:cxn>
                <a:cxn ang="0">
                  <a:pos x="51" y="72"/>
                </a:cxn>
                <a:cxn ang="0">
                  <a:pos x="29" y="51"/>
                </a:cxn>
                <a:cxn ang="0">
                  <a:pos x="51" y="29"/>
                </a:cxn>
                <a:cxn ang="0">
                  <a:pos x="73" y="51"/>
                </a:cxn>
                <a:cxn ang="0">
                  <a:pos x="51" y="72"/>
                </a:cxn>
              </a:cxnLst>
              <a:rect l="0" t="0" r="r" b="b"/>
              <a:pathLst>
                <a:path w="102" h="80">
                  <a:moveTo>
                    <a:pt x="76" y="14"/>
                  </a:moveTo>
                  <a:cubicBezTo>
                    <a:pt x="73" y="14"/>
                    <a:pt x="73" y="14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0" y="0"/>
                    <a:pt x="66" y="0"/>
                  </a:cubicBezTo>
                  <a:cubicBezTo>
                    <a:pt x="62" y="0"/>
                    <a:pt x="58" y="2"/>
                    <a:pt x="58" y="5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2"/>
                    <a:pt x="41" y="0"/>
                    <a:pt x="37" y="0"/>
                  </a:cubicBezTo>
                  <a:cubicBezTo>
                    <a:pt x="33" y="0"/>
                    <a:pt x="29" y="2"/>
                    <a:pt x="29" y="5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3" y="14"/>
                    <a:pt x="21" y="16"/>
                    <a:pt x="20" y="18"/>
                  </a:cubicBezTo>
                  <a:cubicBezTo>
                    <a:pt x="14" y="26"/>
                    <a:pt x="0" y="48"/>
                    <a:pt x="0" y="5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6"/>
                    <a:pt x="4" y="80"/>
                    <a:pt x="8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9" y="80"/>
                    <a:pt x="102" y="76"/>
                    <a:pt x="102" y="72"/>
                  </a:cubicBezTo>
                  <a:cubicBezTo>
                    <a:pt x="102" y="66"/>
                    <a:pt x="102" y="59"/>
                    <a:pt x="102" y="59"/>
                  </a:cubicBezTo>
                  <a:cubicBezTo>
                    <a:pt x="102" y="46"/>
                    <a:pt x="88" y="25"/>
                    <a:pt x="82" y="17"/>
                  </a:cubicBezTo>
                  <a:cubicBezTo>
                    <a:pt x="81" y="16"/>
                    <a:pt x="79" y="14"/>
                    <a:pt x="76" y="14"/>
                  </a:cubicBezTo>
                  <a:close/>
                  <a:moveTo>
                    <a:pt x="51" y="72"/>
                  </a:moveTo>
                  <a:cubicBezTo>
                    <a:pt x="39" y="72"/>
                    <a:pt x="29" y="63"/>
                    <a:pt x="29" y="51"/>
                  </a:cubicBezTo>
                  <a:cubicBezTo>
                    <a:pt x="29" y="39"/>
                    <a:pt x="39" y="29"/>
                    <a:pt x="51" y="29"/>
                  </a:cubicBezTo>
                  <a:cubicBezTo>
                    <a:pt x="63" y="29"/>
                    <a:pt x="73" y="39"/>
                    <a:pt x="73" y="51"/>
                  </a:cubicBezTo>
                  <a:cubicBezTo>
                    <a:pt x="73" y="63"/>
                    <a:pt x="63" y="72"/>
                    <a:pt x="51" y="7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753FE8B-391B-F044-AA92-80B7DEDF119F}"/>
              </a:ext>
            </a:extLst>
          </p:cNvPr>
          <p:cNvGrpSpPr/>
          <p:nvPr/>
        </p:nvGrpSpPr>
        <p:grpSpPr>
          <a:xfrm>
            <a:off x="2640013" y="2400492"/>
            <a:ext cx="254000" cy="296862"/>
            <a:chOff x="2640013" y="2541588"/>
            <a:chExt cx="254000" cy="296862"/>
          </a:xfrm>
          <a:solidFill>
            <a:schemeClr val="tx2"/>
          </a:solidFill>
        </p:grpSpPr>
        <p:sp>
          <p:nvSpPr>
            <p:cNvPr id="7236" name="Freeform 68">
              <a:extLst>
                <a:ext uri="{FF2B5EF4-FFF2-40B4-BE49-F238E27FC236}">
                  <a16:creationId xmlns:a16="http://schemas.microsoft.com/office/drawing/2014/main" id="{55A624BB-E977-864E-9C4D-6BD4C5E1A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125" y="2541588"/>
              <a:ext cx="242888" cy="233363"/>
            </a:xfrm>
            <a:custGeom>
              <a:avLst/>
              <a:gdLst/>
              <a:ahLst/>
              <a:cxnLst>
                <a:cxn ang="0">
                  <a:pos x="88" y="14"/>
                </a:cxn>
                <a:cxn ang="0">
                  <a:pos x="95" y="7"/>
                </a:cxn>
                <a:cxn ang="0">
                  <a:pos x="88" y="0"/>
                </a:cxn>
                <a:cxn ang="0">
                  <a:pos x="81" y="7"/>
                </a:cxn>
                <a:cxn ang="0">
                  <a:pos x="82" y="11"/>
                </a:cxn>
                <a:cxn ang="0">
                  <a:pos x="46" y="35"/>
                </a:cxn>
                <a:cxn ang="0">
                  <a:pos x="13" y="3"/>
                </a:cxn>
                <a:cxn ang="0">
                  <a:pos x="5" y="1"/>
                </a:cxn>
                <a:cxn ang="0">
                  <a:pos x="0" y="8"/>
                </a:cxn>
                <a:cxn ang="0">
                  <a:pos x="24" y="67"/>
                </a:cxn>
                <a:cxn ang="0">
                  <a:pos x="83" y="91"/>
                </a:cxn>
                <a:cxn ang="0">
                  <a:pos x="90" y="87"/>
                </a:cxn>
                <a:cxn ang="0">
                  <a:pos x="89" y="78"/>
                </a:cxn>
                <a:cxn ang="0">
                  <a:pos x="60" y="49"/>
                </a:cxn>
                <a:cxn ang="0">
                  <a:pos x="84" y="13"/>
                </a:cxn>
                <a:cxn ang="0">
                  <a:pos x="88" y="14"/>
                </a:cxn>
              </a:cxnLst>
              <a:rect l="0" t="0" r="r" b="b"/>
              <a:pathLst>
                <a:path w="95" h="91">
                  <a:moveTo>
                    <a:pt x="88" y="14"/>
                  </a:moveTo>
                  <a:cubicBezTo>
                    <a:pt x="92" y="14"/>
                    <a:pt x="95" y="11"/>
                    <a:pt x="95" y="7"/>
                  </a:cubicBezTo>
                  <a:cubicBezTo>
                    <a:pt x="95" y="3"/>
                    <a:pt x="92" y="0"/>
                    <a:pt x="88" y="0"/>
                  </a:cubicBezTo>
                  <a:cubicBezTo>
                    <a:pt x="84" y="0"/>
                    <a:pt x="81" y="3"/>
                    <a:pt x="81" y="7"/>
                  </a:cubicBezTo>
                  <a:cubicBezTo>
                    <a:pt x="81" y="9"/>
                    <a:pt x="81" y="10"/>
                    <a:pt x="82" y="11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0"/>
                    <a:pt x="8" y="0"/>
                    <a:pt x="5" y="1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30"/>
                    <a:pt x="8" y="51"/>
                    <a:pt x="24" y="67"/>
                  </a:cubicBezTo>
                  <a:cubicBezTo>
                    <a:pt x="40" y="83"/>
                    <a:pt x="62" y="91"/>
                    <a:pt x="83" y="91"/>
                  </a:cubicBezTo>
                  <a:cubicBezTo>
                    <a:pt x="86" y="91"/>
                    <a:pt x="89" y="89"/>
                    <a:pt x="90" y="87"/>
                  </a:cubicBezTo>
                  <a:cubicBezTo>
                    <a:pt x="92" y="84"/>
                    <a:pt x="91" y="81"/>
                    <a:pt x="89" y="78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5" y="14"/>
                    <a:pt x="86" y="14"/>
                    <a:pt x="8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37" name="Freeform 69">
              <a:extLst>
                <a:ext uri="{FF2B5EF4-FFF2-40B4-BE49-F238E27FC236}">
                  <a16:creationId xmlns:a16="http://schemas.microsoft.com/office/drawing/2014/main" id="{DD3B4415-5A00-C84A-BB2C-C64759128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013" y="2730500"/>
              <a:ext cx="120650" cy="107950"/>
            </a:xfrm>
            <a:custGeom>
              <a:avLst/>
              <a:gdLst/>
              <a:ahLst/>
              <a:cxnLst>
                <a:cxn ang="0">
                  <a:pos x="41" y="16"/>
                </a:cxn>
                <a:cxn ang="0">
                  <a:pos x="39" y="14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0" y="37"/>
                </a:cxn>
                <a:cxn ang="0">
                  <a:pos x="1" y="40"/>
                </a:cxn>
                <a:cxn ang="0">
                  <a:pos x="4" y="42"/>
                </a:cxn>
                <a:cxn ang="0">
                  <a:pos x="44" y="42"/>
                </a:cxn>
                <a:cxn ang="0">
                  <a:pos x="46" y="41"/>
                </a:cxn>
                <a:cxn ang="0">
                  <a:pos x="47" y="37"/>
                </a:cxn>
                <a:cxn ang="0">
                  <a:pos x="41" y="16"/>
                </a:cxn>
              </a:cxnLst>
              <a:rect l="0" t="0" r="r" b="b"/>
              <a:pathLst>
                <a:path w="47" h="42">
                  <a:moveTo>
                    <a:pt x="41" y="16"/>
                  </a:moveTo>
                  <a:cubicBezTo>
                    <a:pt x="41" y="15"/>
                    <a:pt x="40" y="15"/>
                    <a:pt x="39" y="14"/>
                  </a:cubicBezTo>
                  <a:cubicBezTo>
                    <a:pt x="33" y="11"/>
                    <a:pt x="27" y="6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9"/>
                    <a:pt x="1" y="40"/>
                  </a:cubicBezTo>
                  <a:cubicBezTo>
                    <a:pt x="1" y="41"/>
                    <a:pt x="2" y="42"/>
                    <a:pt x="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5" y="42"/>
                    <a:pt x="46" y="42"/>
                    <a:pt x="46" y="41"/>
                  </a:cubicBezTo>
                  <a:cubicBezTo>
                    <a:pt x="47" y="40"/>
                    <a:pt x="47" y="39"/>
                    <a:pt x="47" y="37"/>
                  </a:cubicBezTo>
                  <a:lnTo>
                    <a:pt x="41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46" name="Freeform 70">
            <a:extLst>
              <a:ext uri="{FF2B5EF4-FFF2-40B4-BE49-F238E27FC236}">
                <a16:creationId xmlns:a16="http://schemas.microsoft.com/office/drawing/2014/main" id="{E4D7C94D-05E2-5348-B026-E83B8D5F96C9}"/>
              </a:ext>
            </a:extLst>
          </p:cNvPr>
          <p:cNvSpPr>
            <a:spLocks noEditPoints="1"/>
          </p:cNvSpPr>
          <p:nvPr/>
        </p:nvSpPr>
        <p:spPr bwMode="auto">
          <a:xfrm>
            <a:off x="263525" y="2400300"/>
            <a:ext cx="279400" cy="292100"/>
          </a:xfrm>
          <a:custGeom>
            <a:avLst/>
            <a:gdLst>
              <a:gd name="T0" fmla="*/ 30 w 109"/>
              <a:gd name="T1" fmla="*/ 110 h 114"/>
              <a:gd name="T2" fmla="*/ 3 w 109"/>
              <a:gd name="T3" fmla="*/ 84 h 114"/>
              <a:gd name="T4" fmla="*/ 2 w 109"/>
              <a:gd name="T5" fmla="*/ 45 h 114"/>
              <a:gd name="T6" fmla="*/ 16 w 109"/>
              <a:gd name="T7" fmla="*/ 18 h 114"/>
              <a:gd name="T8" fmla="*/ 42 w 109"/>
              <a:gd name="T9" fmla="*/ 2 h 114"/>
              <a:gd name="T10" fmla="*/ 79 w 109"/>
              <a:gd name="T11" fmla="*/ 3 h 114"/>
              <a:gd name="T12" fmla="*/ 105 w 109"/>
              <a:gd name="T13" fmla="*/ 29 h 114"/>
              <a:gd name="T14" fmla="*/ 108 w 109"/>
              <a:gd name="T15" fmla="*/ 64 h 114"/>
              <a:gd name="T16" fmla="*/ 95 w 109"/>
              <a:gd name="T17" fmla="*/ 83 h 114"/>
              <a:gd name="T18" fmla="*/ 80 w 109"/>
              <a:gd name="T19" fmla="*/ 85 h 114"/>
              <a:gd name="T20" fmla="*/ 73 w 109"/>
              <a:gd name="T21" fmla="*/ 81 h 114"/>
              <a:gd name="T22" fmla="*/ 71 w 109"/>
              <a:gd name="T23" fmla="*/ 76 h 114"/>
              <a:gd name="T24" fmla="*/ 66 w 109"/>
              <a:gd name="T25" fmla="*/ 77 h 114"/>
              <a:gd name="T26" fmla="*/ 60 w 109"/>
              <a:gd name="T27" fmla="*/ 83 h 114"/>
              <a:gd name="T28" fmla="*/ 50 w 109"/>
              <a:gd name="T29" fmla="*/ 86 h 114"/>
              <a:gd name="T30" fmla="*/ 33 w 109"/>
              <a:gd name="T31" fmla="*/ 79 h 114"/>
              <a:gd name="T32" fmla="*/ 27 w 109"/>
              <a:gd name="T33" fmla="*/ 59 h 114"/>
              <a:gd name="T34" fmla="*/ 35 w 109"/>
              <a:gd name="T35" fmla="*/ 36 h 114"/>
              <a:gd name="T36" fmla="*/ 57 w 109"/>
              <a:gd name="T37" fmla="*/ 28 h 114"/>
              <a:gd name="T38" fmla="*/ 70 w 109"/>
              <a:gd name="T39" fmla="*/ 29 h 114"/>
              <a:gd name="T40" fmla="*/ 79 w 109"/>
              <a:gd name="T41" fmla="*/ 31 h 114"/>
              <a:gd name="T42" fmla="*/ 78 w 109"/>
              <a:gd name="T43" fmla="*/ 63 h 114"/>
              <a:gd name="T44" fmla="*/ 78 w 109"/>
              <a:gd name="T45" fmla="*/ 70 h 114"/>
              <a:gd name="T46" fmla="*/ 83 w 109"/>
              <a:gd name="T47" fmla="*/ 77 h 114"/>
              <a:gd name="T48" fmla="*/ 92 w 109"/>
              <a:gd name="T49" fmla="*/ 75 h 114"/>
              <a:gd name="T50" fmla="*/ 97 w 109"/>
              <a:gd name="T51" fmla="*/ 60 h 114"/>
              <a:gd name="T52" fmla="*/ 95 w 109"/>
              <a:gd name="T53" fmla="*/ 33 h 114"/>
              <a:gd name="T54" fmla="*/ 74 w 109"/>
              <a:gd name="T55" fmla="*/ 12 h 114"/>
              <a:gd name="T56" fmla="*/ 38 w 109"/>
              <a:gd name="T57" fmla="*/ 13 h 114"/>
              <a:gd name="T58" fmla="*/ 14 w 109"/>
              <a:gd name="T59" fmla="*/ 40 h 114"/>
              <a:gd name="T60" fmla="*/ 14 w 109"/>
              <a:gd name="T61" fmla="*/ 79 h 114"/>
              <a:gd name="T62" fmla="*/ 35 w 109"/>
              <a:gd name="T63" fmla="*/ 102 h 114"/>
              <a:gd name="T64" fmla="*/ 62 w 109"/>
              <a:gd name="T65" fmla="*/ 104 h 114"/>
              <a:gd name="T66" fmla="*/ 79 w 109"/>
              <a:gd name="T67" fmla="*/ 101 h 114"/>
              <a:gd name="T68" fmla="*/ 84 w 109"/>
              <a:gd name="T69" fmla="*/ 108 h 114"/>
              <a:gd name="T70" fmla="*/ 53 w 109"/>
              <a:gd name="T71" fmla="*/ 114 h 114"/>
              <a:gd name="T72" fmla="*/ 49 w 109"/>
              <a:gd name="T73" fmla="*/ 38 h 114"/>
              <a:gd name="T74" fmla="*/ 40 w 109"/>
              <a:gd name="T75" fmla="*/ 51 h 114"/>
              <a:gd name="T76" fmla="*/ 43 w 109"/>
              <a:gd name="T77" fmla="*/ 73 h 114"/>
              <a:gd name="T78" fmla="*/ 58 w 109"/>
              <a:gd name="T79" fmla="*/ 75 h 114"/>
              <a:gd name="T80" fmla="*/ 65 w 109"/>
              <a:gd name="T81" fmla="*/ 64 h 114"/>
              <a:gd name="T82" fmla="*/ 67 w 109"/>
              <a:gd name="T83" fmla="*/ 37 h 114"/>
              <a:gd name="T84" fmla="*/ 62 w 109"/>
              <a:gd name="T85" fmla="*/ 36 h 11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109" h="114">
                <a:moveTo>
                  <a:pt x="53" y="114"/>
                </a:moveTo>
                <a:cubicBezTo>
                  <a:pt x="45" y="114"/>
                  <a:pt x="37" y="113"/>
                  <a:pt x="30" y="110"/>
                </a:cubicBezTo>
                <a:cubicBezTo>
                  <a:pt x="24" y="108"/>
                  <a:pt x="18" y="104"/>
                  <a:pt x="14" y="100"/>
                </a:cubicBezTo>
                <a:cubicBezTo>
                  <a:pt x="9" y="96"/>
                  <a:pt x="6" y="90"/>
                  <a:pt x="3" y="84"/>
                </a:cubicBezTo>
                <a:cubicBezTo>
                  <a:pt x="1" y="77"/>
                  <a:pt x="0" y="70"/>
                  <a:pt x="0" y="61"/>
                </a:cubicBezTo>
                <a:cubicBezTo>
                  <a:pt x="0" y="56"/>
                  <a:pt x="0" y="50"/>
                  <a:pt x="2" y="45"/>
                </a:cubicBezTo>
                <a:cubicBezTo>
                  <a:pt x="3" y="39"/>
                  <a:pt x="5" y="34"/>
                  <a:pt x="7" y="30"/>
                </a:cubicBezTo>
                <a:cubicBezTo>
                  <a:pt x="10" y="25"/>
                  <a:pt x="12" y="21"/>
                  <a:pt x="16" y="18"/>
                </a:cubicBezTo>
                <a:cubicBezTo>
                  <a:pt x="19" y="14"/>
                  <a:pt x="23" y="11"/>
                  <a:pt x="28" y="8"/>
                </a:cubicBezTo>
                <a:cubicBezTo>
                  <a:pt x="32" y="5"/>
                  <a:pt x="37" y="3"/>
                  <a:pt x="42" y="2"/>
                </a:cubicBezTo>
                <a:cubicBezTo>
                  <a:pt x="47" y="1"/>
                  <a:pt x="53" y="0"/>
                  <a:pt x="59" y="0"/>
                </a:cubicBezTo>
                <a:cubicBezTo>
                  <a:pt x="66" y="0"/>
                  <a:pt x="73" y="1"/>
                  <a:pt x="79" y="3"/>
                </a:cubicBezTo>
                <a:cubicBezTo>
                  <a:pt x="85" y="6"/>
                  <a:pt x="91" y="9"/>
                  <a:pt x="95" y="13"/>
                </a:cubicBezTo>
                <a:cubicBezTo>
                  <a:pt x="99" y="18"/>
                  <a:pt x="103" y="23"/>
                  <a:pt x="105" y="29"/>
                </a:cubicBezTo>
                <a:cubicBezTo>
                  <a:pt x="108" y="35"/>
                  <a:pt x="109" y="43"/>
                  <a:pt x="109" y="50"/>
                </a:cubicBezTo>
                <a:cubicBezTo>
                  <a:pt x="109" y="55"/>
                  <a:pt x="109" y="59"/>
                  <a:pt x="108" y="64"/>
                </a:cubicBezTo>
                <a:cubicBezTo>
                  <a:pt x="107" y="68"/>
                  <a:pt x="105" y="72"/>
                  <a:pt x="103" y="75"/>
                </a:cubicBezTo>
                <a:cubicBezTo>
                  <a:pt x="101" y="78"/>
                  <a:pt x="98" y="81"/>
                  <a:pt x="95" y="83"/>
                </a:cubicBezTo>
                <a:cubicBezTo>
                  <a:pt x="92" y="85"/>
                  <a:pt x="89" y="86"/>
                  <a:pt x="85" y="86"/>
                </a:cubicBezTo>
                <a:cubicBezTo>
                  <a:pt x="83" y="86"/>
                  <a:pt x="82" y="86"/>
                  <a:pt x="80" y="85"/>
                </a:cubicBezTo>
                <a:cubicBezTo>
                  <a:pt x="79" y="85"/>
                  <a:pt x="77" y="84"/>
                  <a:pt x="76" y="83"/>
                </a:cubicBezTo>
                <a:cubicBezTo>
                  <a:pt x="75" y="83"/>
                  <a:pt x="74" y="82"/>
                  <a:pt x="73" y="81"/>
                </a:cubicBezTo>
                <a:cubicBezTo>
                  <a:pt x="72" y="80"/>
                  <a:pt x="72" y="79"/>
                  <a:pt x="71" y="78"/>
                </a:cubicBezTo>
                <a:cubicBezTo>
                  <a:pt x="71" y="76"/>
                  <a:pt x="71" y="76"/>
                  <a:pt x="71" y="76"/>
                </a:cubicBezTo>
                <a:cubicBezTo>
                  <a:pt x="68" y="76"/>
                  <a:pt x="68" y="76"/>
                  <a:pt x="68" y="76"/>
                </a:cubicBezTo>
                <a:cubicBezTo>
                  <a:pt x="66" y="77"/>
                  <a:pt x="66" y="77"/>
                  <a:pt x="66" y="77"/>
                </a:cubicBezTo>
                <a:cubicBezTo>
                  <a:pt x="65" y="78"/>
                  <a:pt x="64" y="80"/>
                  <a:pt x="63" y="81"/>
                </a:cubicBezTo>
                <a:cubicBezTo>
                  <a:pt x="62" y="82"/>
                  <a:pt x="61" y="82"/>
                  <a:pt x="60" y="83"/>
                </a:cubicBezTo>
                <a:cubicBezTo>
                  <a:pt x="58" y="84"/>
                  <a:pt x="57" y="85"/>
                  <a:pt x="55" y="85"/>
                </a:cubicBezTo>
                <a:cubicBezTo>
                  <a:pt x="54" y="86"/>
                  <a:pt x="52" y="86"/>
                  <a:pt x="50" y="86"/>
                </a:cubicBezTo>
                <a:cubicBezTo>
                  <a:pt x="46" y="86"/>
                  <a:pt x="43" y="85"/>
                  <a:pt x="40" y="84"/>
                </a:cubicBezTo>
                <a:cubicBezTo>
                  <a:pt x="37" y="83"/>
                  <a:pt x="35" y="81"/>
                  <a:pt x="33" y="79"/>
                </a:cubicBezTo>
                <a:cubicBezTo>
                  <a:pt x="31" y="76"/>
                  <a:pt x="30" y="74"/>
                  <a:pt x="29" y="70"/>
                </a:cubicBezTo>
                <a:cubicBezTo>
                  <a:pt x="28" y="67"/>
                  <a:pt x="27" y="63"/>
                  <a:pt x="27" y="59"/>
                </a:cubicBezTo>
                <a:cubicBezTo>
                  <a:pt x="27" y="55"/>
                  <a:pt x="28" y="50"/>
                  <a:pt x="29" y="46"/>
                </a:cubicBezTo>
                <a:cubicBezTo>
                  <a:pt x="31" y="42"/>
                  <a:pt x="33" y="39"/>
                  <a:pt x="35" y="36"/>
                </a:cubicBezTo>
                <a:cubicBezTo>
                  <a:pt x="38" y="34"/>
                  <a:pt x="41" y="31"/>
                  <a:pt x="45" y="30"/>
                </a:cubicBezTo>
                <a:cubicBezTo>
                  <a:pt x="48" y="28"/>
                  <a:pt x="53" y="28"/>
                  <a:pt x="57" y="28"/>
                </a:cubicBezTo>
                <a:cubicBezTo>
                  <a:pt x="59" y="28"/>
                  <a:pt x="62" y="28"/>
                  <a:pt x="64" y="28"/>
                </a:cubicBezTo>
                <a:cubicBezTo>
                  <a:pt x="66" y="28"/>
                  <a:pt x="68" y="28"/>
                  <a:pt x="70" y="29"/>
                </a:cubicBezTo>
                <a:cubicBezTo>
                  <a:pt x="72" y="29"/>
                  <a:pt x="74" y="30"/>
                  <a:pt x="76" y="30"/>
                </a:cubicBezTo>
                <a:cubicBezTo>
                  <a:pt x="77" y="30"/>
                  <a:pt x="78" y="31"/>
                  <a:pt x="79" y="31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1"/>
                  <a:pt x="78" y="62"/>
                  <a:pt x="78" y="63"/>
                </a:cubicBezTo>
                <a:cubicBezTo>
                  <a:pt x="78" y="65"/>
                  <a:pt x="78" y="65"/>
                  <a:pt x="78" y="65"/>
                </a:cubicBezTo>
                <a:cubicBezTo>
                  <a:pt x="78" y="67"/>
                  <a:pt x="78" y="69"/>
                  <a:pt x="78" y="70"/>
                </a:cubicBezTo>
                <a:cubicBezTo>
                  <a:pt x="79" y="72"/>
                  <a:pt x="79" y="73"/>
                  <a:pt x="80" y="74"/>
                </a:cubicBezTo>
                <a:cubicBezTo>
                  <a:pt x="80" y="75"/>
                  <a:pt x="81" y="76"/>
                  <a:pt x="83" y="77"/>
                </a:cubicBezTo>
                <a:cubicBezTo>
                  <a:pt x="83" y="77"/>
                  <a:pt x="84" y="77"/>
                  <a:pt x="86" y="77"/>
                </a:cubicBezTo>
                <a:cubicBezTo>
                  <a:pt x="88" y="77"/>
                  <a:pt x="90" y="76"/>
                  <a:pt x="92" y="75"/>
                </a:cubicBezTo>
                <a:cubicBezTo>
                  <a:pt x="93" y="73"/>
                  <a:pt x="94" y="71"/>
                  <a:pt x="95" y="68"/>
                </a:cubicBezTo>
                <a:cubicBezTo>
                  <a:pt x="96" y="66"/>
                  <a:pt x="97" y="63"/>
                  <a:pt x="97" y="60"/>
                </a:cubicBezTo>
                <a:cubicBezTo>
                  <a:pt x="98" y="57"/>
                  <a:pt x="98" y="54"/>
                  <a:pt x="98" y="50"/>
                </a:cubicBezTo>
                <a:cubicBezTo>
                  <a:pt x="98" y="44"/>
                  <a:pt x="97" y="38"/>
                  <a:pt x="95" y="33"/>
                </a:cubicBezTo>
                <a:cubicBezTo>
                  <a:pt x="93" y="28"/>
                  <a:pt x="90" y="23"/>
                  <a:pt x="87" y="20"/>
                </a:cubicBezTo>
                <a:cubicBezTo>
                  <a:pt x="83" y="16"/>
                  <a:pt x="79" y="13"/>
                  <a:pt x="74" y="12"/>
                </a:cubicBezTo>
                <a:cubicBezTo>
                  <a:pt x="70" y="10"/>
                  <a:pt x="64" y="9"/>
                  <a:pt x="59" y="9"/>
                </a:cubicBezTo>
                <a:cubicBezTo>
                  <a:pt x="51" y="9"/>
                  <a:pt x="44" y="10"/>
                  <a:pt x="38" y="13"/>
                </a:cubicBezTo>
                <a:cubicBezTo>
                  <a:pt x="32" y="15"/>
                  <a:pt x="27" y="19"/>
                  <a:pt x="23" y="24"/>
                </a:cubicBezTo>
                <a:cubicBezTo>
                  <a:pt x="19" y="28"/>
                  <a:pt x="16" y="34"/>
                  <a:pt x="14" y="40"/>
                </a:cubicBezTo>
                <a:cubicBezTo>
                  <a:pt x="12" y="46"/>
                  <a:pt x="11" y="53"/>
                  <a:pt x="11" y="61"/>
                </a:cubicBezTo>
                <a:cubicBezTo>
                  <a:pt x="11" y="68"/>
                  <a:pt x="12" y="74"/>
                  <a:pt x="14" y="79"/>
                </a:cubicBezTo>
                <a:cubicBezTo>
                  <a:pt x="16" y="85"/>
                  <a:pt x="18" y="90"/>
                  <a:pt x="22" y="93"/>
                </a:cubicBezTo>
                <a:cubicBezTo>
                  <a:pt x="26" y="97"/>
                  <a:pt x="30" y="100"/>
                  <a:pt x="35" y="102"/>
                </a:cubicBezTo>
                <a:cubicBezTo>
                  <a:pt x="40" y="104"/>
                  <a:pt x="46" y="105"/>
                  <a:pt x="53" y="105"/>
                </a:cubicBezTo>
                <a:cubicBezTo>
                  <a:pt x="56" y="105"/>
                  <a:pt x="59" y="105"/>
                  <a:pt x="62" y="104"/>
                </a:cubicBezTo>
                <a:cubicBezTo>
                  <a:pt x="64" y="104"/>
                  <a:pt x="67" y="103"/>
                  <a:pt x="70" y="103"/>
                </a:cubicBezTo>
                <a:cubicBezTo>
                  <a:pt x="73" y="102"/>
                  <a:pt x="76" y="101"/>
                  <a:pt x="79" y="101"/>
                </a:cubicBezTo>
                <a:cubicBezTo>
                  <a:pt x="80" y="100"/>
                  <a:pt x="82" y="100"/>
                  <a:pt x="84" y="99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80" y="110"/>
                  <a:pt x="75" y="111"/>
                  <a:pt x="70" y="112"/>
                </a:cubicBezTo>
                <a:cubicBezTo>
                  <a:pt x="65" y="113"/>
                  <a:pt x="59" y="114"/>
                  <a:pt x="53" y="114"/>
                </a:cubicBezTo>
                <a:close/>
                <a:moveTo>
                  <a:pt x="57" y="36"/>
                </a:moveTo>
                <a:cubicBezTo>
                  <a:pt x="54" y="36"/>
                  <a:pt x="51" y="37"/>
                  <a:pt x="49" y="38"/>
                </a:cubicBezTo>
                <a:cubicBezTo>
                  <a:pt x="47" y="40"/>
                  <a:pt x="45" y="41"/>
                  <a:pt x="43" y="44"/>
                </a:cubicBezTo>
                <a:cubicBezTo>
                  <a:pt x="42" y="46"/>
                  <a:pt x="41" y="48"/>
                  <a:pt x="40" y="51"/>
                </a:cubicBezTo>
                <a:cubicBezTo>
                  <a:pt x="40" y="54"/>
                  <a:pt x="39" y="57"/>
                  <a:pt x="39" y="60"/>
                </a:cubicBezTo>
                <a:cubicBezTo>
                  <a:pt x="39" y="66"/>
                  <a:pt x="40" y="70"/>
                  <a:pt x="43" y="73"/>
                </a:cubicBezTo>
                <a:cubicBezTo>
                  <a:pt x="45" y="76"/>
                  <a:pt x="48" y="77"/>
                  <a:pt x="52" y="77"/>
                </a:cubicBezTo>
                <a:cubicBezTo>
                  <a:pt x="54" y="77"/>
                  <a:pt x="56" y="77"/>
                  <a:pt x="58" y="75"/>
                </a:cubicBezTo>
                <a:cubicBezTo>
                  <a:pt x="60" y="74"/>
                  <a:pt x="62" y="73"/>
                  <a:pt x="63" y="71"/>
                </a:cubicBezTo>
                <a:cubicBezTo>
                  <a:pt x="64" y="69"/>
                  <a:pt x="65" y="66"/>
                  <a:pt x="65" y="64"/>
                </a:cubicBezTo>
                <a:cubicBezTo>
                  <a:pt x="66" y="61"/>
                  <a:pt x="66" y="58"/>
                  <a:pt x="66" y="55"/>
                </a:cubicBezTo>
                <a:cubicBezTo>
                  <a:pt x="67" y="37"/>
                  <a:pt x="67" y="37"/>
                  <a:pt x="67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64" y="37"/>
                  <a:pt x="63" y="36"/>
                  <a:pt x="62" y="36"/>
                </a:cubicBezTo>
                <a:cubicBezTo>
                  <a:pt x="60" y="36"/>
                  <a:pt x="59" y="36"/>
                  <a:pt x="57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47" name="Freeform 71">
            <a:extLst>
              <a:ext uri="{FF2B5EF4-FFF2-40B4-BE49-F238E27FC236}">
                <a16:creationId xmlns:a16="http://schemas.microsoft.com/office/drawing/2014/main" id="{081C686A-FC41-D644-A97A-D26D20D779E0}"/>
              </a:ext>
            </a:extLst>
          </p:cNvPr>
          <p:cNvSpPr>
            <a:spLocks noEditPoints="1"/>
          </p:cNvSpPr>
          <p:nvPr/>
        </p:nvSpPr>
        <p:spPr bwMode="auto">
          <a:xfrm>
            <a:off x="2065338" y="2400300"/>
            <a:ext cx="277812" cy="296863"/>
          </a:xfrm>
          <a:custGeom>
            <a:avLst/>
            <a:gdLst>
              <a:gd name="T0" fmla="*/ 102 w 109"/>
              <a:gd name="T1" fmla="*/ 29 h 116"/>
              <a:gd name="T2" fmla="*/ 44 w 109"/>
              <a:gd name="T3" fmla="*/ 29 h 116"/>
              <a:gd name="T4" fmla="*/ 44 w 109"/>
              <a:gd name="T5" fmla="*/ 22 h 116"/>
              <a:gd name="T6" fmla="*/ 54 w 109"/>
              <a:gd name="T7" fmla="*/ 22 h 116"/>
              <a:gd name="T8" fmla="*/ 65 w 109"/>
              <a:gd name="T9" fmla="*/ 11 h 116"/>
              <a:gd name="T10" fmla="*/ 54 w 109"/>
              <a:gd name="T11" fmla="*/ 0 h 116"/>
              <a:gd name="T12" fmla="*/ 36 w 109"/>
              <a:gd name="T13" fmla="*/ 0 h 116"/>
              <a:gd name="T14" fmla="*/ 29 w 109"/>
              <a:gd name="T15" fmla="*/ 7 h 116"/>
              <a:gd name="T16" fmla="*/ 29 w 109"/>
              <a:gd name="T17" fmla="*/ 29 h 116"/>
              <a:gd name="T18" fmla="*/ 7 w 109"/>
              <a:gd name="T19" fmla="*/ 29 h 116"/>
              <a:gd name="T20" fmla="*/ 0 w 109"/>
              <a:gd name="T21" fmla="*/ 36 h 116"/>
              <a:gd name="T22" fmla="*/ 0 w 109"/>
              <a:gd name="T23" fmla="*/ 80 h 116"/>
              <a:gd name="T24" fmla="*/ 7 w 109"/>
              <a:gd name="T25" fmla="*/ 87 h 116"/>
              <a:gd name="T26" fmla="*/ 44 w 109"/>
              <a:gd name="T27" fmla="*/ 87 h 116"/>
              <a:gd name="T28" fmla="*/ 44 w 109"/>
              <a:gd name="T29" fmla="*/ 116 h 116"/>
              <a:gd name="T30" fmla="*/ 73 w 109"/>
              <a:gd name="T31" fmla="*/ 116 h 116"/>
              <a:gd name="T32" fmla="*/ 73 w 109"/>
              <a:gd name="T33" fmla="*/ 87 h 116"/>
              <a:gd name="T34" fmla="*/ 102 w 109"/>
              <a:gd name="T35" fmla="*/ 87 h 116"/>
              <a:gd name="T36" fmla="*/ 109 w 109"/>
              <a:gd name="T37" fmla="*/ 80 h 116"/>
              <a:gd name="T38" fmla="*/ 109 w 109"/>
              <a:gd name="T39" fmla="*/ 36 h 116"/>
              <a:gd name="T40" fmla="*/ 102 w 109"/>
              <a:gd name="T41" fmla="*/ 29 h 116"/>
              <a:gd name="T42" fmla="*/ 58 w 109"/>
              <a:gd name="T43" fmla="*/ 109 h 116"/>
              <a:gd name="T44" fmla="*/ 51 w 109"/>
              <a:gd name="T45" fmla="*/ 109 h 116"/>
              <a:gd name="T46" fmla="*/ 51 w 109"/>
              <a:gd name="T47" fmla="*/ 87 h 116"/>
              <a:gd name="T48" fmla="*/ 58 w 109"/>
              <a:gd name="T49" fmla="*/ 87 h 116"/>
              <a:gd name="T50" fmla="*/ 58 w 109"/>
              <a:gd name="T51" fmla="*/ 109 h 116"/>
              <a:gd name="T52" fmla="*/ 102 w 109"/>
              <a:gd name="T53" fmla="*/ 80 h 116"/>
              <a:gd name="T54" fmla="*/ 7 w 109"/>
              <a:gd name="T55" fmla="*/ 80 h 116"/>
              <a:gd name="T56" fmla="*/ 7 w 109"/>
              <a:gd name="T57" fmla="*/ 36 h 116"/>
              <a:gd name="T58" fmla="*/ 29 w 109"/>
              <a:gd name="T59" fmla="*/ 36 h 116"/>
              <a:gd name="T60" fmla="*/ 29 w 109"/>
              <a:gd name="T61" fmla="*/ 58 h 116"/>
              <a:gd name="T62" fmla="*/ 36 w 109"/>
              <a:gd name="T63" fmla="*/ 65 h 116"/>
              <a:gd name="T64" fmla="*/ 44 w 109"/>
              <a:gd name="T65" fmla="*/ 58 h 116"/>
              <a:gd name="T66" fmla="*/ 44 w 109"/>
              <a:gd name="T67" fmla="*/ 36 h 116"/>
              <a:gd name="T68" fmla="*/ 102 w 109"/>
              <a:gd name="T69" fmla="*/ 36 h 116"/>
              <a:gd name="T70" fmla="*/ 102 w 109"/>
              <a:gd name="T71" fmla="*/ 80 h 1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09" h="116">
                <a:moveTo>
                  <a:pt x="102" y="29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2"/>
                  <a:pt x="44" y="22"/>
                  <a:pt x="44" y="22"/>
                </a:cubicBezTo>
                <a:cubicBezTo>
                  <a:pt x="54" y="22"/>
                  <a:pt x="54" y="22"/>
                  <a:pt x="54" y="22"/>
                </a:cubicBezTo>
                <a:cubicBezTo>
                  <a:pt x="60" y="22"/>
                  <a:pt x="65" y="17"/>
                  <a:pt x="65" y="11"/>
                </a:cubicBezTo>
                <a:cubicBezTo>
                  <a:pt x="65" y="5"/>
                  <a:pt x="60" y="0"/>
                  <a:pt x="5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2" y="0"/>
                  <a:pt x="29" y="3"/>
                  <a:pt x="29" y="7"/>
                </a:cubicBezTo>
                <a:cubicBezTo>
                  <a:pt x="29" y="29"/>
                  <a:pt x="29" y="29"/>
                  <a:pt x="29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3" y="29"/>
                  <a:pt x="0" y="32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3" y="87"/>
                  <a:pt x="7" y="87"/>
                </a:cubicBezTo>
                <a:cubicBezTo>
                  <a:pt x="44" y="87"/>
                  <a:pt x="44" y="87"/>
                  <a:pt x="44" y="87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73" y="116"/>
                  <a:pt x="73" y="116"/>
                  <a:pt x="73" y="116"/>
                </a:cubicBezTo>
                <a:cubicBezTo>
                  <a:pt x="73" y="87"/>
                  <a:pt x="73" y="87"/>
                  <a:pt x="73" y="87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106" y="87"/>
                  <a:pt x="109" y="84"/>
                  <a:pt x="109" y="80"/>
                </a:cubicBezTo>
                <a:cubicBezTo>
                  <a:pt x="109" y="36"/>
                  <a:pt x="109" y="36"/>
                  <a:pt x="109" y="36"/>
                </a:cubicBezTo>
                <a:cubicBezTo>
                  <a:pt x="109" y="32"/>
                  <a:pt x="106" y="29"/>
                  <a:pt x="102" y="29"/>
                </a:cubicBezTo>
                <a:close/>
                <a:moveTo>
                  <a:pt x="58" y="109"/>
                </a:moveTo>
                <a:cubicBezTo>
                  <a:pt x="51" y="109"/>
                  <a:pt x="51" y="109"/>
                  <a:pt x="51" y="109"/>
                </a:cubicBezTo>
                <a:cubicBezTo>
                  <a:pt x="51" y="87"/>
                  <a:pt x="51" y="87"/>
                  <a:pt x="51" y="87"/>
                </a:cubicBezTo>
                <a:cubicBezTo>
                  <a:pt x="58" y="87"/>
                  <a:pt x="58" y="87"/>
                  <a:pt x="58" y="87"/>
                </a:cubicBezTo>
                <a:lnTo>
                  <a:pt x="58" y="109"/>
                </a:lnTo>
                <a:close/>
                <a:moveTo>
                  <a:pt x="102" y="80"/>
                </a:moveTo>
                <a:cubicBezTo>
                  <a:pt x="7" y="80"/>
                  <a:pt x="7" y="80"/>
                  <a:pt x="7" y="80"/>
                </a:cubicBezTo>
                <a:cubicBezTo>
                  <a:pt x="7" y="36"/>
                  <a:pt x="7" y="36"/>
                  <a:pt x="7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62"/>
                  <a:pt x="32" y="65"/>
                  <a:pt x="36" y="65"/>
                </a:cubicBezTo>
                <a:cubicBezTo>
                  <a:pt x="40" y="65"/>
                  <a:pt x="44" y="62"/>
                  <a:pt x="44" y="58"/>
                </a:cubicBezTo>
                <a:cubicBezTo>
                  <a:pt x="44" y="36"/>
                  <a:pt x="44" y="36"/>
                  <a:pt x="44" y="36"/>
                </a:cubicBezTo>
                <a:cubicBezTo>
                  <a:pt x="102" y="36"/>
                  <a:pt x="102" y="36"/>
                  <a:pt x="102" y="36"/>
                </a:cubicBezTo>
                <a:lnTo>
                  <a:pt x="102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2CF0B65B-F5A7-514C-8C54-3812B8819CC2}"/>
              </a:ext>
            </a:extLst>
          </p:cNvPr>
          <p:cNvGrpSpPr/>
          <p:nvPr/>
        </p:nvGrpSpPr>
        <p:grpSpPr>
          <a:xfrm>
            <a:off x="3922713" y="2400492"/>
            <a:ext cx="204788" cy="296863"/>
            <a:chOff x="3922713" y="2541588"/>
            <a:chExt cx="204788" cy="296863"/>
          </a:xfrm>
          <a:solidFill>
            <a:schemeClr val="tx2"/>
          </a:solidFill>
        </p:grpSpPr>
        <p:sp>
          <p:nvSpPr>
            <p:cNvPr id="7240" name="Rectangle 72">
              <a:extLst>
                <a:ext uri="{FF2B5EF4-FFF2-40B4-BE49-F238E27FC236}">
                  <a16:creationId xmlns:a16="http://schemas.microsoft.com/office/drawing/2014/main" id="{F5902C70-BC24-1D41-821F-F07821ABB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2616200"/>
              <a:ext cx="130175" cy="1095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41" name="Rectangle 73">
              <a:extLst>
                <a:ext uri="{FF2B5EF4-FFF2-40B4-BE49-F238E27FC236}">
                  <a16:creationId xmlns:a16="http://schemas.microsoft.com/office/drawing/2014/main" id="{6B00D140-AC97-A24C-9C4E-87A1F8E09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738" y="2578100"/>
              <a:ext cx="5715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42" name="Freeform 74">
              <a:extLst>
                <a:ext uri="{FF2B5EF4-FFF2-40B4-BE49-F238E27FC236}">
                  <a16:creationId xmlns:a16="http://schemas.microsoft.com/office/drawing/2014/main" id="{E542DF51-1829-B94E-AB12-AF84FEF33F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2713" y="2541588"/>
              <a:ext cx="204788" cy="296863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0" y="102"/>
                </a:cxn>
                <a:cxn ang="0">
                  <a:pos x="14" y="116"/>
                </a:cxn>
                <a:cxn ang="0">
                  <a:pos x="65" y="116"/>
                </a:cxn>
                <a:cxn ang="0">
                  <a:pos x="80" y="102"/>
                </a:cxn>
                <a:cxn ang="0">
                  <a:pos x="80" y="14"/>
                </a:cxn>
                <a:cxn ang="0">
                  <a:pos x="65" y="0"/>
                </a:cxn>
                <a:cxn ang="0">
                  <a:pos x="73" y="102"/>
                </a:cxn>
                <a:cxn ang="0">
                  <a:pos x="65" y="109"/>
                </a:cxn>
                <a:cxn ang="0">
                  <a:pos x="14" y="109"/>
                </a:cxn>
                <a:cxn ang="0">
                  <a:pos x="7" y="102"/>
                </a:cxn>
                <a:cxn ang="0">
                  <a:pos x="7" y="14"/>
                </a:cxn>
                <a:cxn ang="0">
                  <a:pos x="14" y="7"/>
                </a:cxn>
                <a:cxn ang="0">
                  <a:pos x="65" y="7"/>
                </a:cxn>
                <a:cxn ang="0">
                  <a:pos x="73" y="14"/>
                </a:cxn>
                <a:cxn ang="0">
                  <a:pos x="73" y="102"/>
                </a:cxn>
              </a:cxnLst>
              <a:rect l="0" t="0" r="r" b="b"/>
              <a:pathLst>
                <a:path w="80" h="116">
                  <a:moveTo>
                    <a:pt x="6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10"/>
                    <a:pt x="6" y="116"/>
                    <a:pt x="14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73" y="116"/>
                    <a:pt x="80" y="110"/>
                    <a:pt x="80" y="102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6"/>
                    <a:pt x="73" y="0"/>
                    <a:pt x="65" y="0"/>
                  </a:cubicBezTo>
                  <a:close/>
                  <a:moveTo>
                    <a:pt x="73" y="102"/>
                  </a:moveTo>
                  <a:cubicBezTo>
                    <a:pt x="73" y="106"/>
                    <a:pt x="69" y="109"/>
                    <a:pt x="65" y="109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0" y="109"/>
                    <a:pt x="7" y="106"/>
                    <a:pt x="7" y="10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9" y="7"/>
                    <a:pt x="73" y="10"/>
                    <a:pt x="73" y="14"/>
                  </a:cubicBezTo>
                  <a:lnTo>
                    <a:pt x="73" y="10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43" name="Rectangle 75">
              <a:extLst>
                <a:ext uri="{FF2B5EF4-FFF2-40B4-BE49-F238E27FC236}">
                  <a16:creationId xmlns:a16="http://schemas.microsoft.com/office/drawing/2014/main" id="{E0E6B251-CDD3-D94D-81CE-3F0F5FB01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2782888"/>
              <a:ext cx="20638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44" name="Rectangle 76">
              <a:extLst>
                <a:ext uri="{FF2B5EF4-FFF2-40B4-BE49-F238E27FC236}">
                  <a16:creationId xmlns:a16="http://schemas.microsoft.com/office/drawing/2014/main" id="{09DA2F56-962F-C243-AE40-1A234FE0E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738" y="2782888"/>
              <a:ext cx="1905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45" name="Rectangle 77">
              <a:extLst>
                <a:ext uri="{FF2B5EF4-FFF2-40B4-BE49-F238E27FC236}">
                  <a16:creationId xmlns:a16="http://schemas.microsoft.com/office/drawing/2014/main" id="{EF608896-7B66-824F-BEAC-ADB92E6A1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2250" y="2782888"/>
              <a:ext cx="20638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46" name="Rectangle 78">
              <a:extLst>
                <a:ext uri="{FF2B5EF4-FFF2-40B4-BE49-F238E27FC236}">
                  <a16:creationId xmlns:a16="http://schemas.microsoft.com/office/drawing/2014/main" id="{1A1A770A-FB93-A140-A304-BB16C49A0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350" y="2782888"/>
              <a:ext cx="174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47" name="Rectangle 79">
              <a:extLst>
                <a:ext uri="{FF2B5EF4-FFF2-40B4-BE49-F238E27FC236}">
                  <a16:creationId xmlns:a16="http://schemas.microsoft.com/office/drawing/2014/main" id="{CF8A50B0-9EC3-754A-807A-0B3C6F202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7638" y="2746375"/>
              <a:ext cx="20638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48" name="Rectangle 80">
              <a:extLst>
                <a:ext uri="{FF2B5EF4-FFF2-40B4-BE49-F238E27FC236}">
                  <a16:creationId xmlns:a16="http://schemas.microsoft.com/office/drawing/2014/main" id="{48FD3AEC-14B1-A74A-8194-F01DD7094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738" y="2746375"/>
              <a:ext cx="1905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49" name="Rectangle 81">
              <a:extLst>
                <a:ext uri="{FF2B5EF4-FFF2-40B4-BE49-F238E27FC236}">
                  <a16:creationId xmlns:a16="http://schemas.microsoft.com/office/drawing/2014/main" id="{272DDF5E-C439-5C46-936C-933BAE021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2250" y="2746375"/>
              <a:ext cx="20638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50" name="Rectangle 82">
              <a:extLst>
                <a:ext uri="{FF2B5EF4-FFF2-40B4-BE49-F238E27FC236}">
                  <a16:creationId xmlns:a16="http://schemas.microsoft.com/office/drawing/2014/main" id="{24D020B7-EC2D-804E-A05E-0A9308892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350" y="2746375"/>
              <a:ext cx="174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BE1D7E9D-C65D-E84F-A6F6-BFBFC6AC8B91}"/>
              </a:ext>
            </a:extLst>
          </p:cNvPr>
          <p:cNvGrpSpPr/>
          <p:nvPr/>
        </p:nvGrpSpPr>
        <p:grpSpPr>
          <a:xfrm>
            <a:off x="7989888" y="2400492"/>
            <a:ext cx="296863" cy="296863"/>
            <a:chOff x="7989888" y="2541588"/>
            <a:chExt cx="296863" cy="296863"/>
          </a:xfrm>
          <a:solidFill>
            <a:schemeClr val="tx2"/>
          </a:solidFill>
        </p:grpSpPr>
        <p:sp>
          <p:nvSpPr>
            <p:cNvPr id="7251" name="Freeform 83">
              <a:extLst>
                <a:ext uri="{FF2B5EF4-FFF2-40B4-BE49-F238E27FC236}">
                  <a16:creationId xmlns:a16="http://schemas.microsoft.com/office/drawing/2014/main" id="{771781FD-1581-4044-834D-0EDB044FEE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9888" y="2541588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52" name="Oval 84">
              <a:extLst>
                <a:ext uri="{FF2B5EF4-FFF2-40B4-BE49-F238E27FC236}">
                  <a16:creationId xmlns:a16="http://schemas.microsoft.com/office/drawing/2014/main" id="{DAC58CC7-17A3-4C4B-BA9C-BCE1472DD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81963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53" name="Oval 85">
              <a:extLst>
                <a:ext uri="{FF2B5EF4-FFF2-40B4-BE49-F238E27FC236}">
                  <a16:creationId xmlns:a16="http://schemas.microsoft.com/office/drawing/2014/main" id="{F4661AEB-115D-E145-8EE4-C020B8299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6575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54" name="Freeform 86">
              <a:extLst>
                <a:ext uri="{FF2B5EF4-FFF2-40B4-BE49-F238E27FC236}">
                  <a16:creationId xmlns:a16="http://schemas.microsoft.com/office/drawing/2014/main" id="{E9990A5B-03B1-E340-B222-4C79688AB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8625" y="2708275"/>
              <a:ext cx="179388" cy="74613"/>
            </a:xfrm>
            <a:custGeom>
              <a:avLst/>
              <a:gdLst/>
              <a:ahLst/>
              <a:cxnLst>
                <a:cxn ang="0">
                  <a:pos x="4" y="12"/>
                </a:cxn>
                <a:cxn ang="0">
                  <a:pos x="35" y="29"/>
                </a:cxn>
                <a:cxn ang="0">
                  <a:pos x="66" y="12"/>
                </a:cxn>
                <a:cxn ang="0">
                  <a:pos x="70" y="0"/>
                </a:cxn>
                <a:cxn ang="0">
                  <a:pos x="0" y="0"/>
                </a:cxn>
                <a:cxn ang="0">
                  <a:pos x="4" y="12"/>
                </a:cxn>
              </a:cxnLst>
              <a:rect l="0" t="0" r="r" b="b"/>
              <a:pathLst>
                <a:path w="70" h="29">
                  <a:moveTo>
                    <a:pt x="4" y="12"/>
                  </a:moveTo>
                  <a:cubicBezTo>
                    <a:pt x="10" y="22"/>
                    <a:pt x="22" y="29"/>
                    <a:pt x="35" y="29"/>
                  </a:cubicBezTo>
                  <a:cubicBezTo>
                    <a:pt x="48" y="29"/>
                    <a:pt x="59" y="22"/>
                    <a:pt x="66" y="12"/>
                  </a:cubicBezTo>
                  <a:cubicBezTo>
                    <a:pt x="68" y="8"/>
                    <a:pt x="69" y="4"/>
                    <a:pt x="7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2" y="8"/>
                    <a:pt x="4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CB35557D-70D6-2246-BD34-7B94EA656858}"/>
              </a:ext>
            </a:extLst>
          </p:cNvPr>
          <p:cNvGrpSpPr/>
          <p:nvPr/>
        </p:nvGrpSpPr>
        <p:grpSpPr>
          <a:xfrm>
            <a:off x="8564563" y="2400492"/>
            <a:ext cx="296863" cy="296863"/>
            <a:chOff x="8564563" y="2541588"/>
            <a:chExt cx="296863" cy="296863"/>
          </a:xfrm>
          <a:solidFill>
            <a:schemeClr val="tx2"/>
          </a:solidFill>
        </p:grpSpPr>
        <p:sp>
          <p:nvSpPr>
            <p:cNvPr id="7255" name="Freeform 87">
              <a:extLst>
                <a:ext uri="{FF2B5EF4-FFF2-40B4-BE49-F238E27FC236}">
                  <a16:creationId xmlns:a16="http://schemas.microsoft.com/office/drawing/2014/main" id="{B6DC8D6A-79D1-4F4E-AD61-2E2830529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64563" y="2541588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56" name="Oval 88">
              <a:extLst>
                <a:ext uri="{FF2B5EF4-FFF2-40B4-BE49-F238E27FC236}">
                  <a16:creationId xmlns:a16="http://schemas.microsoft.com/office/drawing/2014/main" id="{68C91EB8-21D5-8449-ADD6-C2B3477D5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6638" y="2616200"/>
              <a:ext cx="39688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57" name="Freeform 89">
              <a:extLst>
                <a:ext uri="{FF2B5EF4-FFF2-40B4-BE49-F238E27FC236}">
                  <a16:creationId xmlns:a16="http://schemas.microsoft.com/office/drawing/2014/main" id="{13FD9B88-E041-AC4C-80E6-A96FE962F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9175" y="2708275"/>
              <a:ext cx="149225" cy="74613"/>
            </a:xfrm>
            <a:custGeom>
              <a:avLst/>
              <a:gdLst/>
              <a:ahLst/>
              <a:cxnLst>
                <a:cxn ang="0">
                  <a:pos x="29" y="15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9" y="29"/>
                </a:cxn>
                <a:cxn ang="0">
                  <a:pos x="58" y="0"/>
                </a:cxn>
                <a:cxn ang="0">
                  <a:pos x="58" y="0"/>
                </a:cxn>
                <a:cxn ang="0">
                  <a:pos x="29" y="15"/>
                </a:cxn>
              </a:cxnLst>
              <a:rect l="0" t="0" r="r" b="b"/>
              <a:pathLst>
                <a:path w="58" h="29">
                  <a:moveTo>
                    <a:pt x="29" y="15"/>
                  </a:moveTo>
                  <a:cubicBezTo>
                    <a:pt x="17" y="15"/>
                    <a:pt x="6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13" y="29"/>
                    <a:pt x="29" y="29"/>
                  </a:cubicBezTo>
                  <a:cubicBezTo>
                    <a:pt x="45" y="29"/>
                    <a:pt x="58" y="16"/>
                    <a:pt x="58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1" y="9"/>
                    <a:pt x="41" y="15"/>
                    <a:pt x="29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58" name="Rectangle 90">
              <a:extLst>
                <a:ext uri="{FF2B5EF4-FFF2-40B4-BE49-F238E27FC236}">
                  <a16:creationId xmlns:a16="http://schemas.microsoft.com/office/drawing/2014/main" id="{D38A48C0-751C-FE46-9AF3-1494AE507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1250" y="2633663"/>
              <a:ext cx="5715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28751C8E-46A6-5F41-9762-EEB2C3701AB8}"/>
              </a:ext>
            </a:extLst>
          </p:cNvPr>
          <p:cNvGrpSpPr/>
          <p:nvPr/>
        </p:nvGrpSpPr>
        <p:grpSpPr>
          <a:xfrm>
            <a:off x="263525" y="2994217"/>
            <a:ext cx="296863" cy="298450"/>
            <a:chOff x="263525" y="3135313"/>
            <a:chExt cx="296863" cy="298450"/>
          </a:xfrm>
          <a:solidFill>
            <a:schemeClr val="tx2"/>
          </a:solidFill>
        </p:grpSpPr>
        <p:sp>
          <p:nvSpPr>
            <p:cNvPr id="7259" name="Freeform 91">
              <a:extLst>
                <a:ext uri="{FF2B5EF4-FFF2-40B4-BE49-F238E27FC236}">
                  <a16:creationId xmlns:a16="http://schemas.microsoft.com/office/drawing/2014/main" id="{7A021208-8A8E-6044-9EB9-BEA6C3BD63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525" y="3135313"/>
              <a:ext cx="296863" cy="29845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60" name="Oval 92">
              <a:extLst>
                <a:ext uri="{FF2B5EF4-FFF2-40B4-BE49-F238E27FC236}">
                  <a16:creationId xmlns:a16="http://schemas.microsoft.com/office/drawing/2014/main" id="{9EEE401C-10B1-014E-8165-4D17C8C37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00" y="3209925"/>
              <a:ext cx="39688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61" name="Oval 93">
              <a:extLst>
                <a:ext uri="{FF2B5EF4-FFF2-40B4-BE49-F238E27FC236}">
                  <a16:creationId xmlns:a16="http://schemas.microsoft.com/office/drawing/2014/main" id="{B23ACCDF-0402-7449-B430-55DA8974D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13" y="3209925"/>
              <a:ext cx="38100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62" name="Oval 94">
              <a:extLst>
                <a:ext uri="{FF2B5EF4-FFF2-40B4-BE49-F238E27FC236}">
                  <a16:creationId xmlns:a16="http://schemas.microsoft.com/office/drawing/2014/main" id="{68F173BB-06ED-634F-8E09-C313DA6A1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50" y="3305175"/>
              <a:ext cx="73025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1961AA47-D83E-C845-9969-0933D3E4C64E}"/>
              </a:ext>
            </a:extLst>
          </p:cNvPr>
          <p:cNvGrpSpPr/>
          <p:nvPr/>
        </p:nvGrpSpPr>
        <p:grpSpPr>
          <a:xfrm>
            <a:off x="6207125" y="2400492"/>
            <a:ext cx="296863" cy="296863"/>
            <a:chOff x="6207125" y="2541588"/>
            <a:chExt cx="296863" cy="296863"/>
          </a:xfrm>
          <a:solidFill>
            <a:schemeClr val="tx2"/>
          </a:solidFill>
        </p:grpSpPr>
        <p:sp>
          <p:nvSpPr>
            <p:cNvPr id="7263" name="Freeform 95">
              <a:extLst>
                <a:ext uri="{FF2B5EF4-FFF2-40B4-BE49-F238E27FC236}">
                  <a16:creationId xmlns:a16="http://schemas.microsoft.com/office/drawing/2014/main" id="{3B96C258-26D4-4941-8996-445E5A61AD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7125" y="2541588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64" name="Freeform 96">
              <a:extLst>
                <a:ext uri="{FF2B5EF4-FFF2-40B4-BE49-F238E27FC236}">
                  <a16:creationId xmlns:a16="http://schemas.microsoft.com/office/drawing/2014/main" id="{5814CC08-97DA-7C49-BB2D-9ECE68246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688" y="2708275"/>
              <a:ext cx="184150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36" y="15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36" y="22"/>
                </a:cxn>
                <a:cxn ang="0">
                  <a:pos x="72" y="0"/>
                </a:cxn>
                <a:cxn ang="0">
                  <a:pos x="71" y="0"/>
                </a:cxn>
              </a:cxnLst>
              <a:rect l="0" t="0" r="r" b="b"/>
              <a:pathLst>
                <a:path w="72" h="22">
                  <a:moveTo>
                    <a:pt x="71" y="0"/>
                  </a:moveTo>
                  <a:cubicBezTo>
                    <a:pt x="62" y="9"/>
                    <a:pt x="50" y="15"/>
                    <a:pt x="36" y="15"/>
                  </a:cubicBezTo>
                  <a:cubicBezTo>
                    <a:pt x="22" y="15"/>
                    <a:pt x="1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18" y="22"/>
                    <a:pt x="36" y="22"/>
                  </a:cubicBezTo>
                  <a:cubicBezTo>
                    <a:pt x="54" y="22"/>
                    <a:pt x="62" y="13"/>
                    <a:pt x="72" y="0"/>
                  </a:cubicBez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65" name="Oval 97">
              <a:extLst>
                <a:ext uri="{FF2B5EF4-FFF2-40B4-BE49-F238E27FC236}">
                  <a16:creationId xmlns:a16="http://schemas.microsoft.com/office/drawing/2014/main" id="{3F47A6CE-0B77-8548-A9C6-BE71D144C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9200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66" name="Oval 98">
              <a:extLst>
                <a:ext uri="{FF2B5EF4-FFF2-40B4-BE49-F238E27FC236}">
                  <a16:creationId xmlns:a16="http://schemas.microsoft.com/office/drawing/2014/main" id="{28EBCEE6-F408-6B4E-9DDA-408B059CE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2225" y="2616200"/>
              <a:ext cx="39688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363E0E90-9D3D-6A49-9770-5E155B8D2CAE}"/>
              </a:ext>
            </a:extLst>
          </p:cNvPr>
          <p:cNvGrpSpPr/>
          <p:nvPr/>
        </p:nvGrpSpPr>
        <p:grpSpPr>
          <a:xfrm>
            <a:off x="6800850" y="2400492"/>
            <a:ext cx="295275" cy="296863"/>
            <a:chOff x="6800850" y="2541588"/>
            <a:chExt cx="295275" cy="296863"/>
          </a:xfrm>
          <a:solidFill>
            <a:schemeClr val="tx2"/>
          </a:solidFill>
        </p:grpSpPr>
        <p:sp>
          <p:nvSpPr>
            <p:cNvPr id="7267" name="Freeform 99">
              <a:extLst>
                <a:ext uri="{FF2B5EF4-FFF2-40B4-BE49-F238E27FC236}">
                  <a16:creationId xmlns:a16="http://schemas.microsoft.com/office/drawing/2014/main" id="{6C485981-3DF0-0D44-855F-AF07312E4C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00850" y="2541588"/>
              <a:ext cx="295275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68" name="Freeform 100">
              <a:extLst>
                <a:ext uri="{FF2B5EF4-FFF2-40B4-BE49-F238E27FC236}">
                  <a16:creationId xmlns:a16="http://schemas.microsoft.com/office/drawing/2014/main" id="{6DF3C397-1A97-4245-8525-8A3C8699E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6413" y="2708275"/>
              <a:ext cx="184150" cy="5556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2"/>
                </a:cxn>
                <a:cxn ang="0">
                  <a:pos x="1" y="22"/>
                </a:cxn>
                <a:cxn ang="0">
                  <a:pos x="36" y="7"/>
                </a:cxn>
                <a:cxn ang="0">
                  <a:pos x="72" y="22"/>
                </a:cxn>
                <a:cxn ang="0">
                  <a:pos x="72" y="22"/>
                </a:cxn>
                <a:cxn ang="0">
                  <a:pos x="36" y="0"/>
                </a:cxn>
              </a:cxnLst>
              <a:rect l="0" t="0" r="r" b="b"/>
              <a:pathLst>
                <a:path w="72" h="22">
                  <a:moveTo>
                    <a:pt x="36" y="0"/>
                  </a:moveTo>
                  <a:cubicBezTo>
                    <a:pt x="18" y="0"/>
                    <a:pt x="11" y="9"/>
                    <a:pt x="0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0" y="13"/>
                    <a:pt x="22" y="7"/>
                    <a:pt x="36" y="7"/>
                  </a:cubicBezTo>
                  <a:cubicBezTo>
                    <a:pt x="50" y="7"/>
                    <a:pt x="63" y="13"/>
                    <a:pt x="72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62" y="9"/>
                    <a:pt x="55" y="0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69" name="Oval 101">
              <a:extLst>
                <a:ext uri="{FF2B5EF4-FFF2-40B4-BE49-F238E27FC236}">
                  <a16:creationId xmlns:a16="http://schemas.microsoft.com/office/drawing/2014/main" id="{F1B02D2B-1224-2D43-8783-F826E5A1D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2925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70" name="Oval 102">
              <a:extLst>
                <a:ext uri="{FF2B5EF4-FFF2-40B4-BE49-F238E27FC236}">
                  <a16:creationId xmlns:a16="http://schemas.microsoft.com/office/drawing/2014/main" id="{F82D2EA0-BC23-D943-9450-F6C73A929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0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3E39337A-5E27-FD4A-AC98-C695EC9FD8F8}"/>
              </a:ext>
            </a:extLst>
          </p:cNvPr>
          <p:cNvGrpSpPr/>
          <p:nvPr/>
        </p:nvGrpSpPr>
        <p:grpSpPr>
          <a:xfrm>
            <a:off x="7392988" y="2400492"/>
            <a:ext cx="300038" cy="296863"/>
            <a:chOff x="7392988" y="2541588"/>
            <a:chExt cx="300038" cy="296863"/>
          </a:xfrm>
          <a:solidFill>
            <a:schemeClr val="tx2"/>
          </a:solidFill>
        </p:grpSpPr>
        <p:sp>
          <p:nvSpPr>
            <p:cNvPr id="7271" name="Freeform 103">
              <a:extLst>
                <a:ext uri="{FF2B5EF4-FFF2-40B4-BE49-F238E27FC236}">
                  <a16:creationId xmlns:a16="http://schemas.microsoft.com/office/drawing/2014/main" id="{3173E87F-4A84-504A-B5BD-5F431562AB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92988" y="2541588"/>
              <a:ext cx="300038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8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8" y="86"/>
                    <a:pt x="8" y="58"/>
                  </a:cubicBezTo>
                  <a:cubicBezTo>
                    <a:pt x="8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72" name="Oval 104">
              <a:extLst>
                <a:ext uri="{FF2B5EF4-FFF2-40B4-BE49-F238E27FC236}">
                  <a16:creationId xmlns:a16="http://schemas.microsoft.com/office/drawing/2014/main" id="{AF08FE76-42E5-3249-9049-D0EECE22F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8238" y="2616200"/>
              <a:ext cx="3651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73" name="Oval 105">
              <a:extLst>
                <a:ext uri="{FF2B5EF4-FFF2-40B4-BE49-F238E27FC236}">
                  <a16:creationId xmlns:a16="http://schemas.microsoft.com/office/drawing/2014/main" id="{EEFCADA6-2B45-2B4B-9A82-7FF05029B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2850" y="2616200"/>
              <a:ext cx="34925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74" name="Rectangle 106">
              <a:extLst>
                <a:ext uri="{FF2B5EF4-FFF2-40B4-BE49-F238E27FC236}">
                  <a16:creationId xmlns:a16="http://schemas.microsoft.com/office/drawing/2014/main" id="{74C3117E-900D-6F46-8D7C-9FA67C23D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7600" y="2725738"/>
              <a:ext cx="15081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55" name="Freeform 107">
            <a:extLst>
              <a:ext uri="{FF2B5EF4-FFF2-40B4-BE49-F238E27FC236}">
                <a16:creationId xmlns:a16="http://schemas.microsoft.com/office/drawing/2014/main" id="{3BD4E206-182C-1748-8E80-53121634B516}"/>
              </a:ext>
            </a:extLst>
          </p:cNvPr>
          <p:cNvSpPr>
            <a:spLocks/>
          </p:cNvSpPr>
          <p:nvPr/>
        </p:nvSpPr>
        <p:spPr bwMode="auto">
          <a:xfrm>
            <a:off x="8015288" y="1814513"/>
            <a:ext cx="276225" cy="290512"/>
          </a:xfrm>
          <a:custGeom>
            <a:avLst/>
            <a:gdLst>
              <a:gd name="T0" fmla="*/ 104 w 108"/>
              <a:gd name="T1" fmla="*/ 88 h 114"/>
              <a:gd name="T2" fmla="*/ 103 w 108"/>
              <a:gd name="T3" fmla="*/ 87 h 114"/>
              <a:gd name="T4" fmla="*/ 78 w 108"/>
              <a:gd name="T5" fmla="*/ 76 h 114"/>
              <a:gd name="T6" fmla="*/ 77 w 108"/>
              <a:gd name="T7" fmla="*/ 76 h 114"/>
              <a:gd name="T8" fmla="*/ 64 w 108"/>
              <a:gd name="T9" fmla="*/ 86 h 114"/>
              <a:gd name="T10" fmla="*/ 41 w 108"/>
              <a:gd name="T11" fmla="*/ 67 h 114"/>
              <a:gd name="T12" fmla="*/ 26 w 108"/>
              <a:gd name="T13" fmla="*/ 44 h 114"/>
              <a:gd name="T14" fmla="*/ 37 w 108"/>
              <a:gd name="T15" fmla="*/ 30 h 114"/>
              <a:gd name="T16" fmla="*/ 30 w 108"/>
              <a:gd name="T17" fmla="*/ 4 h 114"/>
              <a:gd name="T18" fmla="*/ 29 w 108"/>
              <a:gd name="T19" fmla="*/ 4 h 114"/>
              <a:gd name="T20" fmla="*/ 18 w 108"/>
              <a:gd name="T21" fmla="*/ 0 h 114"/>
              <a:gd name="T22" fmla="*/ 16 w 108"/>
              <a:gd name="T23" fmla="*/ 2 h 114"/>
              <a:gd name="T24" fmla="*/ 3 w 108"/>
              <a:gd name="T25" fmla="*/ 14 h 114"/>
              <a:gd name="T26" fmla="*/ 26 w 108"/>
              <a:gd name="T27" fmla="*/ 83 h 114"/>
              <a:gd name="T28" fmla="*/ 89 w 108"/>
              <a:gd name="T29" fmla="*/ 113 h 114"/>
              <a:gd name="T30" fmla="*/ 89 w 108"/>
              <a:gd name="T31" fmla="*/ 113 h 114"/>
              <a:gd name="T32" fmla="*/ 90 w 108"/>
              <a:gd name="T33" fmla="*/ 112 h 114"/>
              <a:gd name="T34" fmla="*/ 104 w 108"/>
              <a:gd name="T35" fmla="*/ 101 h 114"/>
              <a:gd name="T36" fmla="*/ 104 w 108"/>
              <a:gd name="T37" fmla="*/ 88 h 11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08" h="114">
                <a:moveTo>
                  <a:pt x="104" y="88"/>
                </a:moveTo>
                <a:cubicBezTo>
                  <a:pt x="103" y="87"/>
                  <a:pt x="103" y="87"/>
                  <a:pt x="103" y="87"/>
                </a:cubicBezTo>
                <a:cubicBezTo>
                  <a:pt x="101" y="83"/>
                  <a:pt x="80" y="76"/>
                  <a:pt x="78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4" y="77"/>
                  <a:pt x="70" y="80"/>
                  <a:pt x="64" y="86"/>
                </a:cubicBezTo>
                <a:cubicBezTo>
                  <a:pt x="56" y="82"/>
                  <a:pt x="46" y="73"/>
                  <a:pt x="41" y="67"/>
                </a:cubicBezTo>
                <a:cubicBezTo>
                  <a:pt x="35" y="61"/>
                  <a:pt x="29" y="51"/>
                  <a:pt x="26" y="44"/>
                </a:cubicBezTo>
                <a:cubicBezTo>
                  <a:pt x="34" y="37"/>
                  <a:pt x="37" y="34"/>
                  <a:pt x="37" y="30"/>
                </a:cubicBezTo>
                <a:cubicBezTo>
                  <a:pt x="38" y="29"/>
                  <a:pt x="34" y="7"/>
                  <a:pt x="30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6" y="2"/>
                  <a:pt x="23" y="0"/>
                  <a:pt x="18" y="0"/>
                </a:cubicBezTo>
                <a:cubicBezTo>
                  <a:pt x="17" y="1"/>
                  <a:pt x="16" y="1"/>
                  <a:pt x="16" y="2"/>
                </a:cubicBezTo>
                <a:cubicBezTo>
                  <a:pt x="13" y="3"/>
                  <a:pt x="6" y="8"/>
                  <a:pt x="3" y="14"/>
                </a:cubicBezTo>
                <a:cubicBezTo>
                  <a:pt x="1" y="18"/>
                  <a:pt x="0" y="53"/>
                  <a:pt x="26" y="83"/>
                </a:cubicBezTo>
                <a:cubicBezTo>
                  <a:pt x="52" y="112"/>
                  <a:pt x="84" y="114"/>
                  <a:pt x="89" y="113"/>
                </a:cubicBezTo>
                <a:cubicBezTo>
                  <a:pt x="89" y="113"/>
                  <a:pt x="89" y="113"/>
                  <a:pt x="89" y="113"/>
                </a:cubicBezTo>
                <a:cubicBezTo>
                  <a:pt x="90" y="112"/>
                  <a:pt x="90" y="112"/>
                  <a:pt x="90" y="112"/>
                </a:cubicBezTo>
                <a:cubicBezTo>
                  <a:pt x="96" y="110"/>
                  <a:pt x="102" y="104"/>
                  <a:pt x="104" y="101"/>
                </a:cubicBezTo>
                <a:cubicBezTo>
                  <a:pt x="108" y="97"/>
                  <a:pt x="105" y="91"/>
                  <a:pt x="104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70F51D4C-8097-B041-A2DC-1BE927A2197E}"/>
              </a:ext>
            </a:extLst>
          </p:cNvPr>
          <p:cNvGrpSpPr/>
          <p:nvPr/>
        </p:nvGrpSpPr>
        <p:grpSpPr>
          <a:xfrm>
            <a:off x="4424363" y="2400492"/>
            <a:ext cx="295275" cy="184150"/>
            <a:chOff x="4424363" y="2541588"/>
            <a:chExt cx="295275" cy="184150"/>
          </a:xfrm>
          <a:solidFill>
            <a:schemeClr val="tx2"/>
          </a:solidFill>
        </p:grpSpPr>
        <p:sp>
          <p:nvSpPr>
            <p:cNvPr id="7276" name="Freeform 108">
              <a:extLst>
                <a:ext uri="{FF2B5EF4-FFF2-40B4-BE49-F238E27FC236}">
                  <a16:creationId xmlns:a16="http://schemas.microsoft.com/office/drawing/2014/main" id="{F0D19C5A-3806-504C-921D-50A8B586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825" y="2541588"/>
              <a:ext cx="263525" cy="117475"/>
            </a:xfrm>
            <a:custGeom>
              <a:avLst/>
              <a:gdLst/>
              <a:ahLst/>
              <a:cxnLst>
                <a:cxn ang="0">
                  <a:pos x="166" y="0"/>
                </a:cxn>
                <a:cxn ang="0">
                  <a:pos x="164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82" y="74"/>
                </a:cxn>
                <a:cxn ang="0">
                  <a:pos x="166" y="0"/>
                </a:cxn>
              </a:cxnLst>
              <a:rect l="0" t="0" r="r" b="b"/>
              <a:pathLst>
                <a:path w="166" h="74">
                  <a:moveTo>
                    <a:pt x="166" y="0"/>
                  </a:moveTo>
                  <a:lnTo>
                    <a:pt x="16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2" y="74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77" name="Freeform 109">
              <a:extLst>
                <a:ext uri="{FF2B5EF4-FFF2-40B4-BE49-F238E27FC236}">
                  <a16:creationId xmlns:a16="http://schemas.microsoft.com/office/drawing/2014/main" id="{C6787F03-9477-BD4D-AA5A-D902E62A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975" y="2554288"/>
              <a:ext cx="93663" cy="16351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2"/>
                </a:cxn>
                <a:cxn ang="0">
                  <a:pos x="36" y="64"/>
                </a:cxn>
                <a:cxn ang="0">
                  <a:pos x="37" y="60"/>
                </a:cxn>
                <a:cxn ang="0">
                  <a:pos x="37" y="2"/>
                </a:cxn>
                <a:cxn ang="0">
                  <a:pos x="37" y="0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7" y="63"/>
                    <a:pt x="37" y="61"/>
                    <a:pt x="37" y="6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1"/>
                    <a:pt x="37" y="0"/>
                    <a:pt x="3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78" name="Freeform 110">
              <a:extLst>
                <a:ext uri="{FF2B5EF4-FFF2-40B4-BE49-F238E27FC236}">
                  <a16:creationId xmlns:a16="http://schemas.microsoft.com/office/drawing/2014/main" id="{F175CB06-C759-9643-A002-6EAADFCDA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63" y="2551113"/>
              <a:ext cx="93663" cy="165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"/>
                </a:cxn>
                <a:cxn ang="0">
                  <a:pos x="0" y="61"/>
                </a:cxn>
                <a:cxn ang="0">
                  <a:pos x="1" y="64"/>
                </a:cxn>
                <a:cxn ang="0">
                  <a:pos x="37" y="33"/>
                </a:cxn>
                <a:cxn ang="0">
                  <a:pos x="0" y="0"/>
                </a:cxn>
              </a:cxnLst>
              <a:rect l="0" t="0" r="r" b="b"/>
              <a:pathLst>
                <a:path w="37" h="64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2"/>
                    <a:pt x="0" y="63"/>
                    <a:pt x="1" y="64"/>
                  </a:cubicBezTo>
                  <a:cubicBezTo>
                    <a:pt x="37" y="33"/>
                    <a:pt x="37" y="33"/>
                    <a:pt x="37" y="33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79" name="Freeform 111">
              <a:extLst>
                <a:ext uri="{FF2B5EF4-FFF2-40B4-BE49-F238E27FC236}">
                  <a16:creationId xmlns:a16="http://schemas.microsoft.com/office/drawing/2014/main" id="{D0F2F4D9-3122-9948-9315-270041480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825" y="2649538"/>
              <a:ext cx="258763" cy="76200"/>
            </a:xfrm>
            <a:custGeom>
              <a:avLst/>
              <a:gdLst/>
              <a:ahLst/>
              <a:cxnLst>
                <a:cxn ang="0">
                  <a:pos x="82" y="22"/>
                </a:cxn>
                <a:cxn ang="0">
                  <a:pos x="58" y="0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163" y="48"/>
                </a:cxn>
                <a:cxn ang="0">
                  <a:pos x="106" y="0"/>
                </a:cxn>
                <a:cxn ang="0">
                  <a:pos x="82" y="22"/>
                </a:cxn>
              </a:cxnLst>
              <a:rect l="0" t="0" r="r" b="b"/>
              <a:pathLst>
                <a:path w="163" h="48">
                  <a:moveTo>
                    <a:pt x="82" y="22"/>
                  </a:moveTo>
                  <a:lnTo>
                    <a:pt x="58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163" y="48"/>
                  </a:lnTo>
                  <a:lnTo>
                    <a:pt x="106" y="0"/>
                  </a:lnTo>
                  <a:lnTo>
                    <a:pt x="8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7A9F7D32-7732-E347-A0D7-E15A0174646A}"/>
              </a:ext>
            </a:extLst>
          </p:cNvPr>
          <p:cNvGrpSpPr/>
          <p:nvPr/>
        </p:nvGrpSpPr>
        <p:grpSpPr>
          <a:xfrm>
            <a:off x="857250" y="2400492"/>
            <a:ext cx="296863" cy="204788"/>
            <a:chOff x="857250" y="2541588"/>
            <a:chExt cx="296863" cy="204788"/>
          </a:xfrm>
          <a:solidFill>
            <a:schemeClr val="tx2"/>
          </a:solidFill>
        </p:grpSpPr>
        <p:sp>
          <p:nvSpPr>
            <p:cNvPr id="7280" name="Freeform 112">
              <a:extLst>
                <a:ext uri="{FF2B5EF4-FFF2-40B4-BE49-F238E27FC236}">
                  <a16:creationId xmlns:a16="http://schemas.microsoft.com/office/drawing/2014/main" id="{1541071E-C35C-7440-959F-F4BC71706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0" y="2541588"/>
              <a:ext cx="204788" cy="204788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72"/>
                </a:cxn>
                <a:cxn ang="0">
                  <a:pos x="7" y="80"/>
                </a:cxn>
                <a:cxn ang="0">
                  <a:pos x="73" y="80"/>
                </a:cxn>
                <a:cxn ang="0">
                  <a:pos x="80" y="72"/>
                </a:cxn>
                <a:cxn ang="0">
                  <a:pos x="80" y="7"/>
                </a:cxn>
                <a:cxn ang="0">
                  <a:pos x="73" y="0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6"/>
                    <a:pt x="3" y="80"/>
                    <a:pt x="7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7" y="80"/>
                    <a:pt x="80" y="76"/>
                    <a:pt x="80" y="72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3"/>
                    <a:pt x="77" y="0"/>
                    <a:pt x="7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81" name="Freeform 113">
              <a:extLst>
                <a:ext uri="{FF2B5EF4-FFF2-40B4-BE49-F238E27FC236}">
                  <a16:creationId xmlns:a16="http://schemas.microsoft.com/office/drawing/2014/main" id="{B72DA554-0D6B-F845-BBB5-E8EE87096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500" y="2566988"/>
              <a:ext cx="74613" cy="150813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10" y="10"/>
                </a:cxn>
                <a:cxn ang="0">
                  <a:pos x="0" y="16"/>
                </a:cxn>
                <a:cxn ang="0">
                  <a:pos x="0" y="43"/>
                </a:cxn>
                <a:cxn ang="0">
                  <a:pos x="10" y="49"/>
                </a:cxn>
                <a:cxn ang="0">
                  <a:pos x="23" y="57"/>
                </a:cxn>
                <a:cxn ang="0">
                  <a:pos x="29" y="53"/>
                </a:cxn>
                <a:cxn ang="0">
                  <a:pos x="29" y="6"/>
                </a:cxn>
                <a:cxn ang="0">
                  <a:pos x="23" y="2"/>
                </a:cxn>
              </a:cxnLst>
              <a:rect l="0" t="0" r="r" b="b"/>
              <a:pathLst>
                <a:path w="29" h="59">
                  <a:moveTo>
                    <a:pt x="23" y="2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7" y="12"/>
                    <a:pt x="3" y="14"/>
                    <a:pt x="0" y="1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5"/>
                    <a:pt x="7" y="47"/>
                    <a:pt x="10" y="49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6" y="59"/>
                    <a:pt x="29" y="57"/>
                    <a:pt x="29" y="5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2"/>
                    <a:pt x="26" y="0"/>
                    <a:pt x="2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B6FE205D-DBC6-074C-9326-48872DEB60D8}"/>
              </a:ext>
            </a:extLst>
          </p:cNvPr>
          <p:cNvGrpSpPr/>
          <p:nvPr/>
        </p:nvGrpSpPr>
        <p:grpSpPr>
          <a:xfrm>
            <a:off x="5613400" y="2400492"/>
            <a:ext cx="296863" cy="296863"/>
            <a:chOff x="5613400" y="2541588"/>
            <a:chExt cx="296863" cy="296863"/>
          </a:xfrm>
          <a:solidFill>
            <a:schemeClr val="tx2"/>
          </a:solidFill>
        </p:grpSpPr>
        <p:sp>
          <p:nvSpPr>
            <p:cNvPr id="7282" name="Freeform 114">
              <a:extLst>
                <a:ext uri="{FF2B5EF4-FFF2-40B4-BE49-F238E27FC236}">
                  <a16:creationId xmlns:a16="http://schemas.microsoft.com/office/drawing/2014/main" id="{290DB94A-0C8B-144E-B0ED-F48EF52CC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8013" y="2633663"/>
              <a:ext cx="222250" cy="204788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65" y="0"/>
                </a:cxn>
                <a:cxn ang="0">
                  <a:pos x="65" y="7"/>
                </a:cxn>
                <a:cxn ang="0">
                  <a:pos x="43" y="29"/>
                </a:cxn>
                <a:cxn ang="0">
                  <a:pos x="10" y="29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14" y="58"/>
                </a:cxn>
                <a:cxn ang="0">
                  <a:pos x="50" y="58"/>
                </a:cxn>
                <a:cxn ang="0">
                  <a:pos x="72" y="80"/>
                </a:cxn>
                <a:cxn ang="0">
                  <a:pos x="72" y="58"/>
                </a:cxn>
                <a:cxn ang="0">
                  <a:pos x="87" y="44"/>
                </a:cxn>
                <a:cxn ang="0">
                  <a:pos x="87" y="15"/>
                </a:cxn>
                <a:cxn ang="0">
                  <a:pos x="72" y="0"/>
                </a:cxn>
              </a:cxnLst>
              <a:rect l="0" t="0" r="r" b="b"/>
              <a:pathLst>
                <a:path w="87" h="80">
                  <a:moveTo>
                    <a:pt x="72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19"/>
                    <a:pt x="54" y="29"/>
                    <a:pt x="43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7" y="58"/>
                    <a:pt x="14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9" y="58"/>
                    <a:pt x="87" y="51"/>
                    <a:pt x="87" y="44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7" y="7"/>
                    <a:pt x="79" y="0"/>
                    <a:pt x="7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83" name="Freeform 115">
              <a:extLst>
                <a:ext uri="{FF2B5EF4-FFF2-40B4-BE49-F238E27FC236}">
                  <a16:creationId xmlns:a16="http://schemas.microsoft.com/office/drawing/2014/main" id="{5C512A12-6315-6B41-BF95-B24C21815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400" y="2541588"/>
              <a:ext cx="222250" cy="204788"/>
            </a:xfrm>
            <a:custGeom>
              <a:avLst/>
              <a:gdLst/>
              <a:ahLst/>
              <a:cxnLst>
                <a:cxn ang="0">
                  <a:pos x="36" y="58"/>
                </a:cxn>
                <a:cxn ang="0">
                  <a:pos x="72" y="58"/>
                </a:cxn>
                <a:cxn ang="0">
                  <a:pos x="87" y="43"/>
                </a:cxn>
                <a:cxn ang="0">
                  <a:pos x="87" y="14"/>
                </a:cxn>
                <a:cxn ang="0">
                  <a:pos x="72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0" y="43"/>
                </a:cxn>
                <a:cxn ang="0">
                  <a:pos x="14" y="58"/>
                </a:cxn>
                <a:cxn ang="0">
                  <a:pos x="14" y="80"/>
                </a:cxn>
                <a:cxn ang="0">
                  <a:pos x="36" y="58"/>
                </a:cxn>
              </a:cxnLst>
              <a:rect l="0" t="0" r="r" b="b"/>
              <a:pathLst>
                <a:path w="87" h="80">
                  <a:moveTo>
                    <a:pt x="36" y="58"/>
                  </a:moveTo>
                  <a:cubicBezTo>
                    <a:pt x="72" y="58"/>
                    <a:pt x="72" y="58"/>
                    <a:pt x="72" y="58"/>
                  </a:cubicBezTo>
                  <a:cubicBezTo>
                    <a:pt x="79" y="58"/>
                    <a:pt x="87" y="51"/>
                    <a:pt x="87" y="43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7"/>
                    <a:pt x="79" y="0"/>
                    <a:pt x="7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1"/>
                    <a:pt x="7" y="58"/>
                    <a:pt x="14" y="58"/>
                  </a:cubicBezTo>
                  <a:cubicBezTo>
                    <a:pt x="14" y="80"/>
                    <a:pt x="14" y="80"/>
                    <a:pt x="14" y="80"/>
                  </a:cubicBezTo>
                  <a:lnTo>
                    <a:pt x="36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C3E9F296-3AFF-4F44-989E-F5A156719445}"/>
              </a:ext>
            </a:extLst>
          </p:cNvPr>
          <p:cNvGrpSpPr/>
          <p:nvPr/>
        </p:nvGrpSpPr>
        <p:grpSpPr>
          <a:xfrm>
            <a:off x="3233738" y="2400492"/>
            <a:ext cx="296863" cy="296862"/>
            <a:chOff x="3233738" y="2541588"/>
            <a:chExt cx="296863" cy="296862"/>
          </a:xfrm>
          <a:solidFill>
            <a:schemeClr val="tx2"/>
          </a:solidFill>
        </p:grpSpPr>
        <p:sp>
          <p:nvSpPr>
            <p:cNvPr id="7284" name="Oval 116">
              <a:extLst>
                <a:ext uri="{FF2B5EF4-FFF2-40B4-BE49-F238E27FC236}">
                  <a16:creationId xmlns:a16="http://schemas.microsoft.com/office/drawing/2014/main" id="{6E07E0EA-970F-C846-A3B3-41CCAF40F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738" y="2759075"/>
              <a:ext cx="79375" cy="793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85" name="Freeform 117">
              <a:extLst>
                <a:ext uri="{FF2B5EF4-FFF2-40B4-BE49-F238E27FC236}">
                  <a16:creationId xmlns:a16="http://schemas.microsoft.com/office/drawing/2014/main" id="{BC33FD7E-3BC5-1D49-85FD-519981623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913" y="2644775"/>
              <a:ext cx="193675" cy="1920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9" y="37"/>
                </a:cxn>
                <a:cxn ang="0">
                  <a:pos x="55" y="75"/>
                </a:cxn>
                <a:cxn ang="0">
                  <a:pos x="76" y="75"/>
                </a:cxn>
                <a:cxn ang="0">
                  <a:pos x="0" y="0"/>
                </a:cxn>
              </a:cxnLst>
              <a:rect l="0" t="0" r="r" b="b"/>
              <a:pathLst>
                <a:path w="76" h="75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15" y="20"/>
                    <a:pt x="29" y="26"/>
                    <a:pt x="39" y="37"/>
                  </a:cubicBezTo>
                  <a:cubicBezTo>
                    <a:pt x="49" y="47"/>
                    <a:pt x="55" y="61"/>
                    <a:pt x="55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5" y="34"/>
                    <a:pt x="42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86" name="Freeform 118">
              <a:extLst>
                <a:ext uri="{FF2B5EF4-FFF2-40B4-BE49-F238E27FC236}">
                  <a16:creationId xmlns:a16="http://schemas.microsoft.com/office/drawing/2014/main" id="{49CC0150-4070-6D41-9659-1F20F33AE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913" y="2541588"/>
              <a:ext cx="293688" cy="295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95" y="115"/>
                </a:cxn>
                <a:cxn ang="0">
                  <a:pos x="115" y="115"/>
                </a:cxn>
                <a:cxn ang="0">
                  <a:pos x="0" y="0"/>
                </a:cxn>
              </a:cxnLst>
              <a:rect l="0" t="0" r="r" b="b"/>
              <a:pathLst>
                <a:path w="115" h="115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52" y="21"/>
                    <a:pt x="94" y="63"/>
                    <a:pt x="95" y="115"/>
                  </a:cubicBezTo>
                  <a:cubicBezTo>
                    <a:pt x="115" y="115"/>
                    <a:pt x="115" y="115"/>
                    <a:pt x="115" y="115"/>
                  </a:cubicBezTo>
                  <a:cubicBezTo>
                    <a:pt x="115" y="52"/>
                    <a:pt x="64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60" name="Freeform 119">
            <a:extLst>
              <a:ext uri="{FF2B5EF4-FFF2-40B4-BE49-F238E27FC236}">
                <a16:creationId xmlns:a16="http://schemas.microsoft.com/office/drawing/2014/main" id="{087B1DD4-4099-C146-B8FE-CF10627C541D}"/>
              </a:ext>
            </a:extLst>
          </p:cNvPr>
          <p:cNvSpPr>
            <a:spLocks noEditPoints="1"/>
          </p:cNvSpPr>
          <p:nvPr/>
        </p:nvSpPr>
        <p:spPr bwMode="auto">
          <a:xfrm>
            <a:off x="5016500" y="2400300"/>
            <a:ext cx="296863" cy="296863"/>
          </a:xfrm>
          <a:custGeom>
            <a:avLst/>
            <a:gdLst>
              <a:gd name="T0" fmla="*/ 0 w 187"/>
              <a:gd name="T1" fmla="*/ 0 h 187"/>
              <a:gd name="T2" fmla="*/ 0 w 187"/>
              <a:gd name="T3" fmla="*/ 140 h 187"/>
              <a:gd name="T4" fmla="*/ 47 w 187"/>
              <a:gd name="T5" fmla="*/ 140 h 187"/>
              <a:gd name="T6" fmla="*/ 47 w 187"/>
              <a:gd name="T7" fmla="*/ 187 h 187"/>
              <a:gd name="T8" fmla="*/ 113 w 187"/>
              <a:gd name="T9" fmla="*/ 140 h 187"/>
              <a:gd name="T10" fmla="*/ 187 w 187"/>
              <a:gd name="T11" fmla="*/ 140 h 187"/>
              <a:gd name="T12" fmla="*/ 187 w 187"/>
              <a:gd name="T13" fmla="*/ 0 h 187"/>
              <a:gd name="T14" fmla="*/ 0 w 187"/>
              <a:gd name="T15" fmla="*/ 0 h 187"/>
              <a:gd name="T16" fmla="*/ 165 w 187"/>
              <a:gd name="T17" fmla="*/ 116 h 187"/>
              <a:gd name="T18" fmla="*/ 118 w 187"/>
              <a:gd name="T19" fmla="*/ 116 h 187"/>
              <a:gd name="T20" fmla="*/ 71 w 187"/>
              <a:gd name="T21" fmla="*/ 152 h 187"/>
              <a:gd name="T22" fmla="*/ 71 w 187"/>
              <a:gd name="T23" fmla="*/ 116 h 187"/>
              <a:gd name="T24" fmla="*/ 25 w 187"/>
              <a:gd name="T25" fmla="*/ 116 h 187"/>
              <a:gd name="T26" fmla="*/ 25 w 187"/>
              <a:gd name="T27" fmla="*/ 23 h 187"/>
              <a:gd name="T28" fmla="*/ 165 w 187"/>
              <a:gd name="T29" fmla="*/ 23 h 187"/>
              <a:gd name="T30" fmla="*/ 165 w 187"/>
              <a:gd name="T31" fmla="*/ 116 h 1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87" h="187">
                <a:moveTo>
                  <a:pt x="0" y="0"/>
                </a:moveTo>
                <a:lnTo>
                  <a:pt x="0" y="140"/>
                </a:lnTo>
                <a:lnTo>
                  <a:pt x="47" y="140"/>
                </a:lnTo>
                <a:lnTo>
                  <a:pt x="47" y="187"/>
                </a:lnTo>
                <a:lnTo>
                  <a:pt x="113" y="140"/>
                </a:lnTo>
                <a:lnTo>
                  <a:pt x="187" y="140"/>
                </a:lnTo>
                <a:lnTo>
                  <a:pt x="187" y="0"/>
                </a:lnTo>
                <a:lnTo>
                  <a:pt x="0" y="0"/>
                </a:lnTo>
                <a:close/>
                <a:moveTo>
                  <a:pt x="165" y="116"/>
                </a:moveTo>
                <a:lnTo>
                  <a:pt x="118" y="116"/>
                </a:lnTo>
                <a:lnTo>
                  <a:pt x="71" y="152"/>
                </a:lnTo>
                <a:lnTo>
                  <a:pt x="71" y="116"/>
                </a:lnTo>
                <a:lnTo>
                  <a:pt x="25" y="116"/>
                </a:lnTo>
                <a:lnTo>
                  <a:pt x="25" y="23"/>
                </a:lnTo>
                <a:lnTo>
                  <a:pt x="165" y="23"/>
                </a:lnTo>
                <a:lnTo>
                  <a:pt x="165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61" name="Freeform 120">
            <a:extLst>
              <a:ext uri="{FF2B5EF4-FFF2-40B4-BE49-F238E27FC236}">
                <a16:creationId xmlns:a16="http://schemas.microsoft.com/office/drawing/2014/main" id="{3DBAB7EE-F5F6-354E-8EDC-6DA4FE096BF2}"/>
              </a:ext>
            </a:extLst>
          </p:cNvPr>
          <p:cNvSpPr>
            <a:spLocks noEditPoints="1"/>
          </p:cNvSpPr>
          <p:nvPr/>
        </p:nvSpPr>
        <p:spPr bwMode="auto">
          <a:xfrm>
            <a:off x="1450975" y="2438400"/>
            <a:ext cx="300038" cy="258763"/>
          </a:xfrm>
          <a:custGeom>
            <a:avLst/>
            <a:gdLst>
              <a:gd name="T0" fmla="*/ 95 w 117"/>
              <a:gd name="T1" fmla="*/ 7 h 101"/>
              <a:gd name="T2" fmla="*/ 95 w 117"/>
              <a:gd name="T3" fmla="*/ 14 h 101"/>
              <a:gd name="T4" fmla="*/ 15 w 117"/>
              <a:gd name="T5" fmla="*/ 36 h 101"/>
              <a:gd name="T6" fmla="*/ 0 w 117"/>
              <a:gd name="T7" fmla="*/ 28 h 101"/>
              <a:gd name="T8" fmla="*/ 0 w 117"/>
              <a:gd name="T9" fmla="*/ 72 h 101"/>
              <a:gd name="T10" fmla="*/ 15 w 117"/>
              <a:gd name="T11" fmla="*/ 65 h 101"/>
              <a:gd name="T12" fmla="*/ 24 w 117"/>
              <a:gd name="T13" fmla="*/ 67 h 101"/>
              <a:gd name="T14" fmla="*/ 21 w 117"/>
              <a:gd name="T15" fmla="*/ 76 h 101"/>
              <a:gd name="T16" fmla="*/ 29 w 117"/>
              <a:gd name="T17" fmla="*/ 89 h 101"/>
              <a:gd name="T18" fmla="*/ 50 w 117"/>
              <a:gd name="T19" fmla="*/ 95 h 101"/>
              <a:gd name="T20" fmla="*/ 53 w 117"/>
              <a:gd name="T21" fmla="*/ 95 h 101"/>
              <a:gd name="T22" fmla="*/ 64 w 117"/>
              <a:gd name="T23" fmla="*/ 87 h 101"/>
              <a:gd name="T24" fmla="*/ 66 w 117"/>
              <a:gd name="T25" fmla="*/ 78 h 101"/>
              <a:gd name="T26" fmla="*/ 95 w 117"/>
              <a:gd name="T27" fmla="*/ 86 h 101"/>
              <a:gd name="T28" fmla="*/ 95 w 117"/>
              <a:gd name="T29" fmla="*/ 94 h 101"/>
              <a:gd name="T30" fmla="*/ 117 w 117"/>
              <a:gd name="T31" fmla="*/ 101 h 101"/>
              <a:gd name="T32" fmla="*/ 117 w 117"/>
              <a:gd name="T33" fmla="*/ 0 h 101"/>
              <a:gd name="T34" fmla="*/ 95 w 117"/>
              <a:gd name="T35" fmla="*/ 7 h 101"/>
              <a:gd name="T36" fmla="*/ 57 w 117"/>
              <a:gd name="T37" fmla="*/ 85 h 101"/>
              <a:gd name="T38" fmla="*/ 52 w 117"/>
              <a:gd name="T39" fmla="*/ 88 h 101"/>
              <a:gd name="T40" fmla="*/ 31 w 117"/>
              <a:gd name="T41" fmla="*/ 82 h 101"/>
              <a:gd name="T42" fmla="*/ 28 w 117"/>
              <a:gd name="T43" fmla="*/ 78 h 101"/>
              <a:gd name="T44" fmla="*/ 31 w 117"/>
              <a:gd name="T45" fmla="*/ 69 h 101"/>
              <a:gd name="T46" fmla="*/ 59 w 117"/>
              <a:gd name="T47" fmla="*/ 77 h 101"/>
              <a:gd name="T48" fmla="*/ 57 w 117"/>
              <a:gd name="T49" fmla="*/ 85 h 101"/>
              <a:gd name="T50" fmla="*/ 95 w 117"/>
              <a:gd name="T51" fmla="*/ 50 h 101"/>
              <a:gd name="T52" fmla="*/ 15 w 117"/>
              <a:gd name="T53" fmla="*/ 50 h 101"/>
              <a:gd name="T54" fmla="*/ 15 w 117"/>
              <a:gd name="T55" fmla="*/ 43 h 101"/>
              <a:gd name="T56" fmla="*/ 95 w 117"/>
              <a:gd name="T57" fmla="*/ 21 h 101"/>
              <a:gd name="T58" fmla="*/ 95 w 117"/>
              <a:gd name="T59" fmla="*/ 50 h 101"/>
              <a:gd name="T60" fmla="*/ 109 w 117"/>
              <a:gd name="T61" fmla="*/ 50 h 101"/>
              <a:gd name="T62" fmla="*/ 102 w 117"/>
              <a:gd name="T63" fmla="*/ 50 h 101"/>
              <a:gd name="T64" fmla="*/ 102 w 117"/>
              <a:gd name="T65" fmla="*/ 14 h 101"/>
              <a:gd name="T66" fmla="*/ 109 w 117"/>
              <a:gd name="T67" fmla="*/ 14 h 101"/>
              <a:gd name="T68" fmla="*/ 109 w 117"/>
              <a:gd name="T69" fmla="*/ 50 h 101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17" h="101">
                <a:moveTo>
                  <a:pt x="95" y="7"/>
                </a:moveTo>
                <a:cubicBezTo>
                  <a:pt x="95" y="14"/>
                  <a:pt x="95" y="14"/>
                  <a:pt x="95" y="14"/>
                </a:cubicBezTo>
                <a:cubicBezTo>
                  <a:pt x="15" y="36"/>
                  <a:pt x="15" y="36"/>
                  <a:pt x="15" y="3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2"/>
                  <a:pt x="0" y="72"/>
                  <a:pt x="0" y="72"/>
                </a:cubicBezTo>
                <a:cubicBezTo>
                  <a:pt x="15" y="65"/>
                  <a:pt x="15" y="65"/>
                  <a:pt x="15" y="65"/>
                </a:cubicBezTo>
                <a:cubicBezTo>
                  <a:pt x="24" y="67"/>
                  <a:pt x="24" y="67"/>
                  <a:pt x="24" y="67"/>
                </a:cubicBezTo>
                <a:cubicBezTo>
                  <a:pt x="21" y="76"/>
                  <a:pt x="21" y="76"/>
                  <a:pt x="21" y="76"/>
                </a:cubicBezTo>
                <a:cubicBezTo>
                  <a:pt x="20" y="82"/>
                  <a:pt x="23" y="88"/>
                  <a:pt x="29" y="89"/>
                </a:cubicBezTo>
                <a:cubicBezTo>
                  <a:pt x="50" y="95"/>
                  <a:pt x="50" y="95"/>
                  <a:pt x="50" y="95"/>
                </a:cubicBezTo>
                <a:cubicBezTo>
                  <a:pt x="51" y="95"/>
                  <a:pt x="52" y="95"/>
                  <a:pt x="53" y="95"/>
                </a:cubicBezTo>
                <a:cubicBezTo>
                  <a:pt x="58" y="95"/>
                  <a:pt x="62" y="92"/>
                  <a:pt x="64" y="87"/>
                </a:cubicBezTo>
                <a:cubicBezTo>
                  <a:pt x="66" y="78"/>
                  <a:pt x="66" y="78"/>
                  <a:pt x="66" y="78"/>
                </a:cubicBezTo>
                <a:cubicBezTo>
                  <a:pt x="95" y="86"/>
                  <a:pt x="95" y="86"/>
                  <a:pt x="95" y="86"/>
                </a:cubicBezTo>
                <a:cubicBezTo>
                  <a:pt x="95" y="94"/>
                  <a:pt x="95" y="94"/>
                  <a:pt x="95" y="94"/>
                </a:cubicBezTo>
                <a:cubicBezTo>
                  <a:pt x="117" y="101"/>
                  <a:pt x="117" y="101"/>
                  <a:pt x="117" y="101"/>
                </a:cubicBezTo>
                <a:cubicBezTo>
                  <a:pt x="117" y="0"/>
                  <a:pt x="117" y="0"/>
                  <a:pt x="117" y="0"/>
                </a:cubicBezTo>
                <a:lnTo>
                  <a:pt x="95" y="7"/>
                </a:lnTo>
                <a:close/>
                <a:moveTo>
                  <a:pt x="57" y="85"/>
                </a:moveTo>
                <a:cubicBezTo>
                  <a:pt x="56" y="87"/>
                  <a:pt x="54" y="88"/>
                  <a:pt x="52" y="88"/>
                </a:cubicBezTo>
                <a:cubicBezTo>
                  <a:pt x="31" y="82"/>
                  <a:pt x="31" y="82"/>
                  <a:pt x="31" y="82"/>
                </a:cubicBezTo>
                <a:cubicBezTo>
                  <a:pt x="29" y="82"/>
                  <a:pt x="28" y="80"/>
                  <a:pt x="28" y="78"/>
                </a:cubicBezTo>
                <a:cubicBezTo>
                  <a:pt x="31" y="69"/>
                  <a:pt x="31" y="69"/>
                  <a:pt x="31" y="69"/>
                </a:cubicBezTo>
                <a:cubicBezTo>
                  <a:pt x="59" y="77"/>
                  <a:pt x="59" y="77"/>
                  <a:pt x="59" y="77"/>
                </a:cubicBezTo>
                <a:lnTo>
                  <a:pt x="57" y="85"/>
                </a:lnTo>
                <a:close/>
                <a:moveTo>
                  <a:pt x="95" y="50"/>
                </a:moveTo>
                <a:cubicBezTo>
                  <a:pt x="15" y="50"/>
                  <a:pt x="15" y="50"/>
                  <a:pt x="15" y="50"/>
                </a:cubicBezTo>
                <a:cubicBezTo>
                  <a:pt x="15" y="43"/>
                  <a:pt x="15" y="43"/>
                  <a:pt x="15" y="43"/>
                </a:cubicBezTo>
                <a:cubicBezTo>
                  <a:pt x="95" y="21"/>
                  <a:pt x="95" y="21"/>
                  <a:pt x="95" y="21"/>
                </a:cubicBezTo>
                <a:lnTo>
                  <a:pt x="95" y="50"/>
                </a:lnTo>
                <a:close/>
                <a:moveTo>
                  <a:pt x="109" y="50"/>
                </a:moveTo>
                <a:cubicBezTo>
                  <a:pt x="102" y="50"/>
                  <a:pt x="102" y="50"/>
                  <a:pt x="102" y="50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9" y="14"/>
                  <a:pt x="109" y="14"/>
                  <a:pt x="109" y="14"/>
                </a:cubicBezTo>
                <a:lnTo>
                  <a:pt x="109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62" name="Freeform 121">
            <a:extLst>
              <a:ext uri="{FF2B5EF4-FFF2-40B4-BE49-F238E27FC236}">
                <a16:creationId xmlns:a16="http://schemas.microsoft.com/office/drawing/2014/main" id="{F612879C-0E87-0A4B-874B-BC3460853376}"/>
              </a:ext>
            </a:extLst>
          </p:cNvPr>
          <p:cNvSpPr>
            <a:spLocks/>
          </p:cNvSpPr>
          <p:nvPr/>
        </p:nvSpPr>
        <p:spPr bwMode="auto">
          <a:xfrm>
            <a:off x="1638300" y="3068638"/>
            <a:ext cx="112713" cy="223837"/>
          </a:xfrm>
          <a:custGeom>
            <a:avLst/>
            <a:gdLst>
              <a:gd name="T0" fmla="*/ 29 w 44"/>
              <a:gd name="T1" fmla="*/ 0 h 87"/>
              <a:gd name="T2" fmla="*/ 15 w 44"/>
              <a:gd name="T3" fmla="*/ 0 h 87"/>
              <a:gd name="T4" fmla="*/ 0 w 44"/>
              <a:gd name="T5" fmla="*/ 15 h 87"/>
              <a:gd name="T6" fmla="*/ 0 w 44"/>
              <a:gd name="T7" fmla="*/ 44 h 87"/>
              <a:gd name="T8" fmla="*/ 7 w 44"/>
              <a:gd name="T9" fmla="*/ 44 h 87"/>
              <a:gd name="T10" fmla="*/ 7 w 44"/>
              <a:gd name="T11" fmla="*/ 87 h 87"/>
              <a:gd name="T12" fmla="*/ 36 w 44"/>
              <a:gd name="T13" fmla="*/ 87 h 87"/>
              <a:gd name="T14" fmla="*/ 36 w 44"/>
              <a:gd name="T15" fmla="*/ 44 h 87"/>
              <a:gd name="T16" fmla="*/ 44 w 44"/>
              <a:gd name="T17" fmla="*/ 44 h 87"/>
              <a:gd name="T18" fmla="*/ 44 w 44"/>
              <a:gd name="T19" fmla="*/ 15 h 87"/>
              <a:gd name="T20" fmla="*/ 29 w 44"/>
              <a:gd name="T21" fmla="*/ 0 h 87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4" h="87">
                <a:moveTo>
                  <a:pt x="29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7" y="87"/>
                  <a:pt x="7" y="87"/>
                  <a:pt x="7" y="87"/>
                </a:cubicBezTo>
                <a:cubicBezTo>
                  <a:pt x="36" y="87"/>
                  <a:pt x="36" y="87"/>
                  <a:pt x="36" y="87"/>
                </a:cubicBezTo>
                <a:cubicBezTo>
                  <a:pt x="36" y="44"/>
                  <a:pt x="36" y="44"/>
                  <a:pt x="36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7"/>
                  <a:pt x="37" y="0"/>
                  <a:pt x="29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63" name="Oval 122">
            <a:extLst>
              <a:ext uri="{FF2B5EF4-FFF2-40B4-BE49-F238E27FC236}">
                <a16:creationId xmlns:a16="http://schemas.microsoft.com/office/drawing/2014/main" id="{9EB07864-CAC1-4841-BB9B-8683F3135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2994025"/>
            <a:ext cx="57150" cy="5715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13BC4DF1-FCA1-3342-9DB3-E57C6863387C}"/>
              </a:ext>
            </a:extLst>
          </p:cNvPr>
          <p:cNvGrpSpPr/>
          <p:nvPr/>
        </p:nvGrpSpPr>
        <p:grpSpPr>
          <a:xfrm>
            <a:off x="3233738" y="2994217"/>
            <a:ext cx="296863" cy="298450"/>
            <a:chOff x="3233738" y="3135313"/>
            <a:chExt cx="296863" cy="298450"/>
          </a:xfrm>
          <a:solidFill>
            <a:schemeClr val="tx2"/>
          </a:solidFill>
        </p:grpSpPr>
        <p:sp>
          <p:nvSpPr>
            <p:cNvPr id="7291" name="Freeform 123">
              <a:extLst>
                <a:ext uri="{FF2B5EF4-FFF2-40B4-BE49-F238E27FC236}">
                  <a16:creationId xmlns:a16="http://schemas.microsoft.com/office/drawing/2014/main" id="{6D496E57-9679-AC42-BCCF-36A0403C4E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3738" y="3135313"/>
              <a:ext cx="296863" cy="298450"/>
            </a:xfrm>
            <a:custGeom>
              <a:avLst/>
              <a:gdLst/>
              <a:ahLst/>
              <a:cxnLst>
                <a:cxn ang="0">
                  <a:pos x="93" y="70"/>
                </a:cxn>
                <a:cxn ang="0">
                  <a:pos x="102" y="44"/>
                </a:cxn>
                <a:cxn ang="0">
                  <a:pos x="58" y="0"/>
                </a:cxn>
                <a:cxn ang="0">
                  <a:pos x="27" y="14"/>
                </a:cxn>
                <a:cxn ang="0">
                  <a:pos x="26" y="15"/>
                </a:cxn>
                <a:cxn ang="0">
                  <a:pos x="25" y="16"/>
                </a:cxn>
                <a:cxn ang="0">
                  <a:pos x="16" y="36"/>
                </a:cxn>
                <a:cxn ang="0">
                  <a:pos x="15" y="44"/>
                </a:cxn>
                <a:cxn ang="0">
                  <a:pos x="24" y="70"/>
                </a:cxn>
                <a:cxn ang="0">
                  <a:pos x="0" y="116"/>
                </a:cxn>
                <a:cxn ang="0">
                  <a:pos x="44" y="116"/>
                </a:cxn>
                <a:cxn ang="0">
                  <a:pos x="51" y="95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95"/>
                </a:cxn>
                <a:cxn ang="0">
                  <a:pos x="73" y="116"/>
                </a:cxn>
                <a:cxn ang="0">
                  <a:pos x="116" y="116"/>
                </a:cxn>
                <a:cxn ang="0">
                  <a:pos x="93" y="70"/>
                </a:cxn>
                <a:cxn ang="0">
                  <a:pos x="58" y="80"/>
                </a:cxn>
                <a:cxn ang="0">
                  <a:pos x="22" y="44"/>
                </a:cxn>
                <a:cxn ang="0">
                  <a:pos x="24" y="34"/>
                </a:cxn>
                <a:cxn ang="0">
                  <a:pos x="45" y="14"/>
                </a:cxn>
                <a:cxn ang="0">
                  <a:pos x="79" y="30"/>
                </a:cxn>
                <a:cxn ang="0">
                  <a:pos x="91" y="28"/>
                </a:cxn>
                <a:cxn ang="0">
                  <a:pos x="95" y="44"/>
                </a:cxn>
                <a:cxn ang="0">
                  <a:pos x="58" y="80"/>
                </a:cxn>
              </a:cxnLst>
              <a:rect l="0" t="0" r="r" b="b"/>
              <a:pathLst>
                <a:path w="116" h="116">
                  <a:moveTo>
                    <a:pt x="93" y="70"/>
                  </a:moveTo>
                  <a:cubicBezTo>
                    <a:pt x="99" y="63"/>
                    <a:pt x="102" y="54"/>
                    <a:pt x="102" y="44"/>
                  </a:cubicBezTo>
                  <a:cubicBezTo>
                    <a:pt x="102" y="20"/>
                    <a:pt x="82" y="0"/>
                    <a:pt x="58" y="0"/>
                  </a:cubicBezTo>
                  <a:cubicBezTo>
                    <a:pt x="46" y="0"/>
                    <a:pt x="35" y="5"/>
                    <a:pt x="27" y="14"/>
                  </a:cubicBezTo>
                  <a:cubicBezTo>
                    <a:pt x="27" y="14"/>
                    <a:pt x="26" y="14"/>
                    <a:pt x="26" y="15"/>
                  </a:cubicBezTo>
                  <a:cubicBezTo>
                    <a:pt x="26" y="15"/>
                    <a:pt x="25" y="16"/>
                    <a:pt x="25" y="16"/>
                  </a:cubicBezTo>
                  <a:cubicBezTo>
                    <a:pt x="20" y="22"/>
                    <a:pt x="15" y="36"/>
                    <a:pt x="16" y="36"/>
                  </a:cubicBezTo>
                  <a:cubicBezTo>
                    <a:pt x="15" y="39"/>
                    <a:pt x="15" y="41"/>
                    <a:pt x="15" y="44"/>
                  </a:cubicBezTo>
                  <a:cubicBezTo>
                    <a:pt x="15" y="54"/>
                    <a:pt x="18" y="63"/>
                    <a:pt x="24" y="70"/>
                  </a:cubicBezTo>
                  <a:cubicBezTo>
                    <a:pt x="10" y="80"/>
                    <a:pt x="0" y="97"/>
                    <a:pt x="0" y="116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66" y="95"/>
                    <a:pt x="66" y="95"/>
                    <a:pt x="66" y="95"/>
                  </a:cubicBezTo>
                  <a:cubicBezTo>
                    <a:pt x="73" y="116"/>
                    <a:pt x="73" y="116"/>
                    <a:pt x="73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97"/>
                    <a:pt x="107" y="80"/>
                    <a:pt x="93" y="70"/>
                  </a:cubicBezTo>
                  <a:close/>
                  <a:moveTo>
                    <a:pt x="58" y="80"/>
                  </a:moveTo>
                  <a:cubicBezTo>
                    <a:pt x="38" y="80"/>
                    <a:pt x="22" y="64"/>
                    <a:pt x="22" y="44"/>
                  </a:cubicBezTo>
                  <a:cubicBezTo>
                    <a:pt x="22" y="40"/>
                    <a:pt x="23" y="37"/>
                    <a:pt x="24" y="34"/>
                  </a:cubicBezTo>
                  <a:cubicBezTo>
                    <a:pt x="33" y="30"/>
                    <a:pt x="41" y="23"/>
                    <a:pt x="45" y="14"/>
                  </a:cubicBezTo>
                  <a:cubicBezTo>
                    <a:pt x="53" y="24"/>
                    <a:pt x="66" y="30"/>
                    <a:pt x="79" y="30"/>
                  </a:cubicBezTo>
                  <a:cubicBezTo>
                    <a:pt x="83" y="30"/>
                    <a:pt x="87" y="29"/>
                    <a:pt x="91" y="28"/>
                  </a:cubicBezTo>
                  <a:cubicBezTo>
                    <a:pt x="93" y="33"/>
                    <a:pt x="95" y="38"/>
                    <a:pt x="95" y="44"/>
                  </a:cubicBezTo>
                  <a:cubicBezTo>
                    <a:pt x="95" y="64"/>
                    <a:pt x="78" y="80"/>
                    <a:pt x="58" y="8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92" name="Oval 124">
              <a:extLst>
                <a:ext uri="{FF2B5EF4-FFF2-40B4-BE49-F238E27FC236}">
                  <a16:creationId xmlns:a16="http://schemas.microsoft.com/office/drawing/2014/main" id="{44177D3A-C278-734C-971E-1A9CE5E8B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0575" y="3233738"/>
              <a:ext cx="31750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93" name="Oval 125">
              <a:extLst>
                <a:ext uri="{FF2B5EF4-FFF2-40B4-BE49-F238E27FC236}">
                  <a16:creationId xmlns:a16="http://schemas.microsoft.com/office/drawing/2014/main" id="{1900AAEB-0A8D-AA47-8A99-B6653A8DB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600" y="3233738"/>
              <a:ext cx="30163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EFF877B4-C12A-4D4B-9BA2-7C1CEDDFF0C5}"/>
              </a:ext>
            </a:extLst>
          </p:cNvPr>
          <p:cNvGrpSpPr/>
          <p:nvPr/>
        </p:nvGrpSpPr>
        <p:grpSpPr>
          <a:xfrm>
            <a:off x="3840163" y="2994217"/>
            <a:ext cx="312738" cy="298450"/>
            <a:chOff x="3840163" y="3135313"/>
            <a:chExt cx="312738" cy="298450"/>
          </a:xfrm>
          <a:solidFill>
            <a:schemeClr val="tx2"/>
          </a:solidFill>
        </p:grpSpPr>
        <p:sp>
          <p:nvSpPr>
            <p:cNvPr id="7294" name="Freeform 126">
              <a:extLst>
                <a:ext uri="{FF2B5EF4-FFF2-40B4-BE49-F238E27FC236}">
                  <a16:creationId xmlns:a16="http://schemas.microsoft.com/office/drawing/2014/main" id="{3B877108-1C00-9B45-AFC3-458D501A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613" y="3340100"/>
              <a:ext cx="133350" cy="93663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0" y="36"/>
                </a:cxn>
                <a:cxn ang="0">
                  <a:pos x="52" y="36"/>
                </a:cxn>
                <a:cxn ang="0">
                  <a:pos x="39" y="0"/>
                </a:cxn>
              </a:cxnLst>
              <a:rect l="0" t="0" r="r" b="b"/>
              <a:pathLst>
                <a:path w="52" h="36">
                  <a:moveTo>
                    <a:pt x="39" y="0"/>
                  </a:moveTo>
                  <a:cubicBezTo>
                    <a:pt x="21" y="6"/>
                    <a:pt x="7" y="19"/>
                    <a:pt x="0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22"/>
                    <a:pt x="47" y="10"/>
                    <a:pt x="3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95" name="Freeform 127">
              <a:extLst>
                <a:ext uri="{FF2B5EF4-FFF2-40B4-BE49-F238E27FC236}">
                  <a16:creationId xmlns:a16="http://schemas.microsoft.com/office/drawing/2014/main" id="{BDF7B8D3-E62C-3842-88C7-703910DB5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100" y="3340100"/>
              <a:ext cx="133350" cy="9366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36"/>
                </a:cxn>
                <a:cxn ang="0">
                  <a:pos x="52" y="36"/>
                </a:cxn>
                <a:cxn ang="0">
                  <a:pos x="13" y="0"/>
                </a:cxn>
              </a:cxnLst>
              <a:rect l="0" t="0" r="r" b="b"/>
              <a:pathLst>
                <a:path w="52" h="36">
                  <a:moveTo>
                    <a:pt x="13" y="0"/>
                  </a:moveTo>
                  <a:cubicBezTo>
                    <a:pt x="5" y="10"/>
                    <a:pt x="0" y="22"/>
                    <a:pt x="0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45" y="19"/>
                    <a:pt x="31" y="6"/>
                    <a:pt x="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96" name="Freeform 128">
              <a:extLst>
                <a:ext uri="{FF2B5EF4-FFF2-40B4-BE49-F238E27FC236}">
                  <a16:creationId xmlns:a16="http://schemas.microsoft.com/office/drawing/2014/main" id="{619637D3-1563-9949-9E2F-3033EA84FB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0163" y="3135313"/>
              <a:ext cx="312738" cy="223838"/>
            </a:xfrm>
            <a:custGeom>
              <a:avLst/>
              <a:gdLst/>
              <a:ahLst/>
              <a:cxnLst>
                <a:cxn ang="0">
                  <a:pos x="103" y="55"/>
                </a:cxn>
                <a:cxn ang="0">
                  <a:pos x="112" y="63"/>
                </a:cxn>
                <a:cxn ang="0">
                  <a:pos x="118" y="66"/>
                </a:cxn>
                <a:cxn ang="0">
                  <a:pos x="104" y="32"/>
                </a:cxn>
                <a:cxn ang="0">
                  <a:pos x="102" y="28"/>
                </a:cxn>
                <a:cxn ang="0">
                  <a:pos x="101" y="27"/>
                </a:cxn>
                <a:cxn ang="0">
                  <a:pos x="98" y="22"/>
                </a:cxn>
                <a:cxn ang="0">
                  <a:pos x="98" y="21"/>
                </a:cxn>
                <a:cxn ang="0">
                  <a:pos x="94" y="15"/>
                </a:cxn>
                <a:cxn ang="0">
                  <a:pos x="94" y="15"/>
                </a:cxn>
                <a:cxn ang="0">
                  <a:pos x="83" y="6"/>
                </a:cxn>
                <a:cxn ang="0">
                  <a:pos x="83" y="6"/>
                </a:cxn>
                <a:cxn ang="0">
                  <a:pos x="77" y="3"/>
                </a:cxn>
                <a:cxn ang="0">
                  <a:pos x="76" y="3"/>
                </a:cxn>
                <a:cxn ang="0">
                  <a:pos x="69" y="1"/>
                </a:cxn>
                <a:cxn ang="0">
                  <a:pos x="69" y="1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53" y="1"/>
                </a:cxn>
                <a:cxn ang="0">
                  <a:pos x="53" y="1"/>
                </a:cxn>
                <a:cxn ang="0">
                  <a:pos x="46" y="3"/>
                </a:cxn>
                <a:cxn ang="0">
                  <a:pos x="45" y="3"/>
                </a:cxn>
                <a:cxn ang="0">
                  <a:pos x="39" y="6"/>
                </a:cxn>
                <a:cxn ang="0">
                  <a:pos x="39" y="6"/>
                </a:cxn>
                <a:cxn ang="0">
                  <a:pos x="28" y="15"/>
                </a:cxn>
                <a:cxn ang="0">
                  <a:pos x="28" y="15"/>
                </a:cxn>
                <a:cxn ang="0">
                  <a:pos x="24" y="21"/>
                </a:cxn>
                <a:cxn ang="0">
                  <a:pos x="24" y="22"/>
                </a:cxn>
                <a:cxn ang="0">
                  <a:pos x="21" y="27"/>
                </a:cxn>
                <a:cxn ang="0">
                  <a:pos x="20" y="28"/>
                </a:cxn>
                <a:cxn ang="0">
                  <a:pos x="18" y="32"/>
                </a:cxn>
                <a:cxn ang="0">
                  <a:pos x="4" y="66"/>
                </a:cxn>
                <a:cxn ang="0">
                  <a:pos x="10" y="63"/>
                </a:cxn>
                <a:cxn ang="0">
                  <a:pos x="19" y="55"/>
                </a:cxn>
                <a:cxn ang="0">
                  <a:pos x="61" y="87"/>
                </a:cxn>
                <a:cxn ang="0">
                  <a:pos x="103" y="55"/>
                </a:cxn>
                <a:cxn ang="0">
                  <a:pos x="61" y="80"/>
                </a:cxn>
                <a:cxn ang="0">
                  <a:pos x="25" y="44"/>
                </a:cxn>
                <a:cxn ang="0">
                  <a:pos x="25" y="36"/>
                </a:cxn>
                <a:cxn ang="0">
                  <a:pos x="28" y="36"/>
                </a:cxn>
                <a:cxn ang="0">
                  <a:pos x="61" y="7"/>
                </a:cxn>
                <a:cxn ang="0">
                  <a:pos x="61" y="7"/>
                </a:cxn>
                <a:cxn ang="0">
                  <a:pos x="61" y="7"/>
                </a:cxn>
                <a:cxn ang="0">
                  <a:pos x="94" y="36"/>
                </a:cxn>
                <a:cxn ang="0">
                  <a:pos x="96" y="36"/>
                </a:cxn>
                <a:cxn ang="0">
                  <a:pos x="97" y="44"/>
                </a:cxn>
                <a:cxn ang="0">
                  <a:pos x="61" y="80"/>
                </a:cxn>
              </a:cxnLst>
              <a:rect l="0" t="0" r="r" b="b"/>
              <a:pathLst>
                <a:path w="122" h="87">
                  <a:moveTo>
                    <a:pt x="103" y="55"/>
                  </a:moveTo>
                  <a:cubicBezTo>
                    <a:pt x="105" y="59"/>
                    <a:pt x="108" y="61"/>
                    <a:pt x="112" y="63"/>
                  </a:cubicBezTo>
                  <a:cubicBezTo>
                    <a:pt x="114" y="65"/>
                    <a:pt x="116" y="65"/>
                    <a:pt x="118" y="66"/>
                  </a:cubicBezTo>
                  <a:cubicBezTo>
                    <a:pt x="122" y="53"/>
                    <a:pt x="116" y="39"/>
                    <a:pt x="104" y="32"/>
                  </a:cubicBezTo>
                  <a:cubicBezTo>
                    <a:pt x="103" y="32"/>
                    <a:pt x="102" y="30"/>
                    <a:pt x="102" y="28"/>
                  </a:cubicBezTo>
                  <a:cubicBezTo>
                    <a:pt x="101" y="28"/>
                    <a:pt x="101" y="28"/>
                    <a:pt x="101" y="27"/>
                  </a:cubicBezTo>
                  <a:cubicBezTo>
                    <a:pt x="101" y="25"/>
                    <a:pt x="100" y="23"/>
                    <a:pt x="98" y="22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7" y="19"/>
                    <a:pt x="95" y="17"/>
                    <a:pt x="94" y="15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1" y="12"/>
                    <a:pt x="87" y="9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1" y="5"/>
                    <a:pt x="79" y="4"/>
                    <a:pt x="77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4" y="2"/>
                    <a:pt x="71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6" y="0"/>
                    <a:pt x="64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8" y="0"/>
                    <a:pt x="56" y="0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48" y="2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3" y="4"/>
                    <a:pt x="41" y="5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5" y="9"/>
                    <a:pt x="31" y="12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6" y="17"/>
                    <a:pt x="25" y="19"/>
                    <a:pt x="24" y="21"/>
                  </a:cubicBezTo>
                  <a:cubicBezTo>
                    <a:pt x="24" y="21"/>
                    <a:pt x="24" y="21"/>
                    <a:pt x="24" y="22"/>
                  </a:cubicBezTo>
                  <a:cubicBezTo>
                    <a:pt x="22" y="23"/>
                    <a:pt x="21" y="25"/>
                    <a:pt x="21" y="27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30"/>
                    <a:pt x="18" y="32"/>
                    <a:pt x="18" y="32"/>
                  </a:cubicBezTo>
                  <a:cubicBezTo>
                    <a:pt x="6" y="39"/>
                    <a:pt x="0" y="53"/>
                    <a:pt x="4" y="66"/>
                  </a:cubicBezTo>
                  <a:cubicBezTo>
                    <a:pt x="6" y="65"/>
                    <a:pt x="8" y="65"/>
                    <a:pt x="10" y="63"/>
                  </a:cubicBezTo>
                  <a:cubicBezTo>
                    <a:pt x="14" y="61"/>
                    <a:pt x="17" y="59"/>
                    <a:pt x="19" y="55"/>
                  </a:cubicBezTo>
                  <a:cubicBezTo>
                    <a:pt x="24" y="74"/>
                    <a:pt x="41" y="87"/>
                    <a:pt x="61" y="87"/>
                  </a:cubicBezTo>
                  <a:cubicBezTo>
                    <a:pt x="81" y="87"/>
                    <a:pt x="98" y="74"/>
                    <a:pt x="103" y="55"/>
                  </a:cubicBezTo>
                  <a:close/>
                  <a:moveTo>
                    <a:pt x="61" y="80"/>
                  </a:moveTo>
                  <a:cubicBezTo>
                    <a:pt x="41" y="80"/>
                    <a:pt x="25" y="64"/>
                    <a:pt x="25" y="44"/>
                  </a:cubicBezTo>
                  <a:cubicBezTo>
                    <a:pt x="25" y="41"/>
                    <a:pt x="25" y="39"/>
                    <a:pt x="25" y="36"/>
                  </a:cubicBezTo>
                  <a:cubicBezTo>
                    <a:pt x="26" y="36"/>
                    <a:pt x="27" y="36"/>
                    <a:pt x="28" y="36"/>
                  </a:cubicBezTo>
                  <a:cubicBezTo>
                    <a:pt x="45" y="36"/>
                    <a:pt x="59" y="24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3" y="24"/>
                    <a:pt x="77" y="36"/>
                    <a:pt x="94" y="36"/>
                  </a:cubicBezTo>
                  <a:cubicBezTo>
                    <a:pt x="95" y="36"/>
                    <a:pt x="96" y="36"/>
                    <a:pt x="96" y="36"/>
                  </a:cubicBezTo>
                  <a:cubicBezTo>
                    <a:pt x="97" y="39"/>
                    <a:pt x="97" y="41"/>
                    <a:pt x="97" y="44"/>
                  </a:cubicBezTo>
                  <a:cubicBezTo>
                    <a:pt x="97" y="64"/>
                    <a:pt x="81" y="80"/>
                    <a:pt x="61" y="8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97" name="Oval 129">
              <a:extLst>
                <a:ext uri="{FF2B5EF4-FFF2-40B4-BE49-F238E27FC236}">
                  <a16:creationId xmlns:a16="http://schemas.microsoft.com/office/drawing/2014/main" id="{C7AD328F-F96D-D84E-98F9-565CAB091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350" y="3233738"/>
              <a:ext cx="33338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298" name="Oval 130">
              <a:extLst>
                <a:ext uri="{FF2B5EF4-FFF2-40B4-BE49-F238E27FC236}">
                  <a16:creationId xmlns:a16="http://schemas.microsoft.com/office/drawing/2014/main" id="{C7FCC2C0-D69D-284C-8C75-3B510A1B7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788" y="3233738"/>
              <a:ext cx="33338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66" name="Oval 131">
            <a:extLst>
              <a:ext uri="{FF2B5EF4-FFF2-40B4-BE49-F238E27FC236}">
                <a16:creationId xmlns:a16="http://schemas.microsoft.com/office/drawing/2014/main" id="{ED51C5C1-C022-544B-9714-836BDFB146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9013" y="2994025"/>
            <a:ext cx="57150" cy="5715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defTabSz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7467" name="Freeform 132">
            <a:extLst>
              <a:ext uri="{FF2B5EF4-FFF2-40B4-BE49-F238E27FC236}">
                <a16:creationId xmlns:a16="http://schemas.microsoft.com/office/drawing/2014/main" id="{E1BE8E9B-B6CD-034F-9754-18BFF67861DD}"/>
              </a:ext>
            </a:extLst>
          </p:cNvPr>
          <p:cNvSpPr>
            <a:spLocks/>
          </p:cNvSpPr>
          <p:nvPr/>
        </p:nvSpPr>
        <p:spPr bwMode="auto">
          <a:xfrm>
            <a:off x="2232025" y="3071813"/>
            <a:ext cx="111125" cy="220662"/>
          </a:xfrm>
          <a:custGeom>
            <a:avLst/>
            <a:gdLst>
              <a:gd name="T0" fmla="*/ 32 w 44"/>
              <a:gd name="T1" fmla="*/ 0 h 86"/>
              <a:gd name="T2" fmla="*/ 22 w 44"/>
              <a:gd name="T3" fmla="*/ 21 h 86"/>
              <a:gd name="T4" fmla="*/ 12 w 44"/>
              <a:gd name="T5" fmla="*/ 0 h 86"/>
              <a:gd name="T6" fmla="*/ 0 w 44"/>
              <a:gd name="T7" fmla="*/ 4 h 86"/>
              <a:gd name="T8" fmla="*/ 0 w 44"/>
              <a:gd name="T9" fmla="*/ 43 h 86"/>
              <a:gd name="T10" fmla="*/ 11 w 44"/>
              <a:gd name="T11" fmla="*/ 43 h 86"/>
              <a:gd name="T12" fmla="*/ 15 w 44"/>
              <a:gd name="T13" fmla="*/ 86 h 86"/>
              <a:gd name="T14" fmla="*/ 29 w 44"/>
              <a:gd name="T15" fmla="*/ 86 h 86"/>
              <a:gd name="T16" fmla="*/ 34 w 44"/>
              <a:gd name="T17" fmla="*/ 43 h 86"/>
              <a:gd name="T18" fmla="*/ 44 w 44"/>
              <a:gd name="T19" fmla="*/ 43 h 86"/>
              <a:gd name="T20" fmla="*/ 44 w 44"/>
              <a:gd name="T21" fmla="*/ 4 h 86"/>
              <a:gd name="T22" fmla="*/ 32 w 44"/>
              <a:gd name="T23" fmla="*/ 0 h 8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4" h="86">
                <a:moveTo>
                  <a:pt x="32" y="0"/>
                </a:moveTo>
                <a:cubicBezTo>
                  <a:pt x="22" y="21"/>
                  <a:pt x="22" y="21"/>
                  <a:pt x="22" y="21"/>
                </a:cubicBezTo>
                <a:cubicBezTo>
                  <a:pt x="12" y="0"/>
                  <a:pt x="12" y="0"/>
                  <a:pt x="12" y="0"/>
                </a:cubicBezTo>
                <a:cubicBezTo>
                  <a:pt x="7" y="1"/>
                  <a:pt x="3" y="2"/>
                  <a:pt x="0" y="4"/>
                </a:cubicBezTo>
                <a:cubicBezTo>
                  <a:pt x="0" y="43"/>
                  <a:pt x="0" y="43"/>
                  <a:pt x="0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5" y="86"/>
                  <a:pt x="15" y="86"/>
                  <a:pt x="15" y="86"/>
                </a:cubicBezTo>
                <a:cubicBezTo>
                  <a:pt x="29" y="86"/>
                  <a:pt x="29" y="86"/>
                  <a:pt x="29" y="86"/>
                </a:cubicBezTo>
                <a:cubicBezTo>
                  <a:pt x="34" y="43"/>
                  <a:pt x="34" y="43"/>
                  <a:pt x="34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"/>
                  <a:pt x="44" y="4"/>
                  <a:pt x="44" y="4"/>
                </a:cubicBezTo>
                <a:cubicBezTo>
                  <a:pt x="41" y="2"/>
                  <a:pt x="37" y="1"/>
                  <a:pt x="32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68" name="Freeform 133">
            <a:extLst>
              <a:ext uri="{FF2B5EF4-FFF2-40B4-BE49-F238E27FC236}">
                <a16:creationId xmlns:a16="http://schemas.microsoft.com/office/drawing/2014/main" id="{CBA4952D-076E-F240-8F1A-00698E7183D6}"/>
              </a:ext>
            </a:extLst>
          </p:cNvPr>
          <p:cNvSpPr>
            <a:spLocks/>
          </p:cNvSpPr>
          <p:nvPr/>
        </p:nvSpPr>
        <p:spPr bwMode="auto">
          <a:xfrm>
            <a:off x="862013" y="2994025"/>
            <a:ext cx="295275" cy="298450"/>
          </a:xfrm>
          <a:custGeom>
            <a:avLst/>
            <a:gdLst>
              <a:gd name="T0" fmla="*/ 112 w 115"/>
              <a:gd name="T1" fmla="*/ 89 h 116"/>
              <a:gd name="T2" fmla="*/ 86 w 115"/>
              <a:gd name="T3" fmla="*/ 75 h 116"/>
              <a:gd name="T4" fmla="*/ 72 w 115"/>
              <a:gd name="T5" fmla="*/ 69 h 116"/>
              <a:gd name="T6" fmla="*/ 72 w 115"/>
              <a:gd name="T7" fmla="*/ 58 h 116"/>
              <a:gd name="T8" fmla="*/ 77 w 115"/>
              <a:gd name="T9" fmla="*/ 45 h 116"/>
              <a:gd name="T10" fmla="*/ 83 w 115"/>
              <a:gd name="T11" fmla="*/ 38 h 116"/>
              <a:gd name="T12" fmla="*/ 79 w 115"/>
              <a:gd name="T13" fmla="*/ 30 h 116"/>
              <a:gd name="T14" fmla="*/ 80 w 115"/>
              <a:gd name="T15" fmla="*/ 18 h 116"/>
              <a:gd name="T16" fmla="*/ 58 w 115"/>
              <a:gd name="T17" fmla="*/ 0 h 116"/>
              <a:gd name="T18" fmla="*/ 35 w 115"/>
              <a:gd name="T19" fmla="*/ 18 h 116"/>
              <a:gd name="T20" fmla="*/ 36 w 115"/>
              <a:gd name="T21" fmla="*/ 30 h 116"/>
              <a:gd name="T22" fmla="*/ 33 w 115"/>
              <a:gd name="T23" fmla="*/ 38 h 116"/>
              <a:gd name="T24" fmla="*/ 38 w 115"/>
              <a:gd name="T25" fmla="*/ 45 h 116"/>
              <a:gd name="T26" fmla="*/ 44 w 115"/>
              <a:gd name="T27" fmla="*/ 58 h 116"/>
              <a:gd name="T28" fmla="*/ 44 w 115"/>
              <a:gd name="T29" fmla="*/ 69 h 116"/>
              <a:gd name="T30" fmla="*/ 30 w 115"/>
              <a:gd name="T31" fmla="*/ 75 h 116"/>
              <a:gd name="T32" fmla="*/ 4 w 115"/>
              <a:gd name="T33" fmla="*/ 89 h 116"/>
              <a:gd name="T34" fmla="*/ 1 w 115"/>
              <a:gd name="T35" fmla="*/ 116 h 116"/>
              <a:gd name="T36" fmla="*/ 114 w 115"/>
              <a:gd name="T37" fmla="*/ 116 h 116"/>
              <a:gd name="T38" fmla="*/ 112 w 115"/>
              <a:gd name="T39" fmla="*/ 89 h 11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15" h="116">
                <a:moveTo>
                  <a:pt x="112" y="89"/>
                </a:moveTo>
                <a:cubicBezTo>
                  <a:pt x="109" y="83"/>
                  <a:pt x="97" y="80"/>
                  <a:pt x="86" y="75"/>
                </a:cubicBezTo>
                <a:cubicBezTo>
                  <a:pt x="75" y="71"/>
                  <a:pt x="72" y="69"/>
                  <a:pt x="72" y="69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8"/>
                  <a:pt x="76" y="55"/>
                  <a:pt x="77" y="45"/>
                </a:cubicBezTo>
                <a:cubicBezTo>
                  <a:pt x="80" y="45"/>
                  <a:pt x="83" y="41"/>
                  <a:pt x="83" y="38"/>
                </a:cubicBezTo>
                <a:cubicBezTo>
                  <a:pt x="83" y="36"/>
                  <a:pt x="83" y="29"/>
                  <a:pt x="79" y="30"/>
                </a:cubicBezTo>
                <a:cubicBezTo>
                  <a:pt x="80" y="25"/>
                  <a:pt x="81" y="20"/>
                  <a:pt x="80" y="18"/>
                </a:cubicBezTo>
                <a:cubicBezTo>
                  <a:pt x="80" y="9"/>
                  <a:pt x="71" y="0"/>
                  <a:pt x="58" y="0"/>
                </a:cubicBezTo>
                <a:cubicBezTo>
                  <a:pt x="45" y="0"/>
                  <a:pt x="36" y="9"/>
                  <a:pt x="35" y="18"/>
                </a:cubicBezTo>
                <a:cubicBezTo>
                  <a:pt x="35" y="20"/>
                  <a:pt x="35" y="25"/>
                  <a:pt x="36" y="30"/>
                </a:cubicBezTo>
                <a:cubicBezTo>
                  <a:pt x="33" y="29"/>
                  <a:pt x="32" y="36"/>
                  <a:pt x="33" y="38"/>
                </a:cubicBezTo>
                <a:cubicBezTo>
                  <a:pt x="33" y="41"/>
                  <a:pt x="35" y="45"/>
                  <a:pt x="38" y="45"/>
                </a:cubicBezTo>
                <a:cubicBezTo>
                  <a:pt x="39" y="55"/>
                  <a:pt x="44" y="58"/>
                  <a:pt x="44" y="58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1" y="71"/>
                  <a:pt x="30" y="75"/>
                </a:cubicBezTo>
                <a:cubicBezTo>
                  <a:pt x="18" y="80"/>
                  <a:pt x="7" y="83"/>
                  <a:pt x="4" y="89"/>
                </a:cubicBezTo>
                <a:cubicBezTo>
                  <a:pt x="0" y="93"/>
                  <a:pt x="1" y="116"/>
                  <a:pt x="1" y="116"/>
                </a:cubicBezTo>
                <a:cubicBezTo>
                  <a:pt x="114" y="116"/>
                  <a:pt x="114" y="116"/>
                  <a:pt x="114" y="116"/>
                </a:cubicBezTo>
                <a:cubicBezTo>
                  <a:pt x="114" y="116"/>
                  <a:pt x="115" y="93"/>
                  <a:pt x="112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DF8FDF86-7D22-1448-87E7-CF44FD6E454D}"/>
              </a:ext>
            </a:extLst>
          </p:cNvPr>
          <p:cNvGrpSpPr/>
          <p:nvPr/>
        </p:nvGrpSpPr>
        <p:grpSpPr>
          <a:xfrm>
            <a:off x="2640013" y="3086292"/>
            <a:ext cx="296863" cy="206375"/>
            <a:chOff x="2640013" y="3227388"/>
            <a:chExt cx="296863" cy="206375"/>
          </a:xfrm>
          <a:solidFill>
            <a:schemeClr val="tx2"/>
          </a:solidFill>
        </p:grpSpPr>
        <p:sp>
          <p:nvSpPr>
            <p:cNvPr id="7302" name="Freeform 134">
              <a:extLst>
                <a:ext uri="{FF2B5EF4-FFF2-40B4-BE49-F238E27FC236}">
                  <a16:creationId xmlns:a16="http://schemas.microsoft.com/office/drawing/2014/main" id="{D167736A-0CEA-E04D-AC1E-4121FB46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525" y="3267075"/>
              <a:ext cx="87313" cy="79375"/>
            </a:xfrm>
            <a:custGeom>
              <a:avLst/>
              <a:gdLst/>
              <a:ahLst/>
              <a:cxnLst>
                <a:cxn ang="0">
                  <a:pos x="34" y="31"/>
                </a:cxn>
                <a:cxn ang="0">
                  <a:pos x="33" y="26"/>
                </a:cxn>
                <a:cxn ang="0">
                  <a:pos x="26" y="22"/>
                </a:cxn>
                <a:cxn ang="0">
                  <a:pos x="22" y="20"/>
                </a:cxn>
                <a:cxn ang="0">
                  <a:pos x="21" y="17"/>
                </a:cxn>
                <a:cxn ang="0">
                  <a:pos x="23" y="13"/>
                </a:cxn>
                <a:cxn ang="0">
                  <a:pos x="25" y="11"/>
                </a:cxn>
                <a:cxn ang="0">
                  <a:pos x="24" y="9"/>
                </a:cxn>
                <a:cxn ang="0">
                  <a:pos x="24" y="5"/>
                </a:cxn>
                <a:cxn ang="0">
                  <a:pos x="17" y="0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1" y="13"/>
                </a:cxn>
                <a:cxn ang="0">
                  <a:pos x="13" y="17"/>
                </a:cxn>
                <a:cxn ang="0">
                  <a:pos x="13" y="20"/>
                </a:cxn>
                <a:cxn ang="0">
                  <a:pos x="9" y="22"/>
                </a:cxn>
                <a:cxn ang="0">
                  <a:pos x="1" y="26"/>
                </a:cxn>
                <a:cxn ang="0">
                  <a:pos x="1" y="31"/>
                </a:cxn>
                <a:cxn ang="0">
                  <a:pos x="34" y="31"/>
                </a:cxn>
              </a:cxnLst>
              <a:rect l="0" t="0" r="r" b="b"/>
              <a:pathLst>
                <a:path w="34" h="31">
                  <a:moveTo>
                    <a:pt x="34" y="31"/>
                  </a:moveTo>
                  <a:cubicBezTo>
                    <a:pt x="34" y="31"/>
                    <a:pt x="34" y="28"/>
                    <a:pt x="33" y="26"/>
                  </a:cubicBezTo>
                  <a:cubicBezTo>
                    <a:pt x="32" y="25"/>
                    <a:pt x="29" y="24"/>
                    <a:pt x="26" y="22"/>
                  </a:cubicBezTo>
                  <a:cubicBezTo>
                    <a:pt x="22" y="21"/>
                    <a:pt x="22" y="20"/>
                    <a:pt x="22" y="20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3" y="16"/>
                    <a:pt x="23" y="13"/>
                  </a:cubicBezTo>
                  <a:cubicBezTo>
                    <a:pt x="24" y="13"/>
                    <a:pt x="25" y="12"/>
                    <a:pt x="25" y="11"/>
                  </a:cubicBezTo>
                  <a:cubicBezTo>
                    <a:pt x="25" y="11"/>
                    <a:pt x="25" y="9"/>
                    <a:pt x="24" y="9"/>
                  </a:cubicBezTo>
                  <a:cubicBezTo>
                    <a:pt x="24" y="7"/>
                    <a:pt x="24" y="6"/>
                    <a:pt x="24" y="5"/>
                  </a:cubicBezTo>
                  <a:cubicBezTo>
                    <a:pt x="24" y="3"/>
                    <a:pt x="21" y="0"/>
                    <a:pt x="17" y="0"/>
                  </a:cubicBezTo>
                  <a:cubicBezTo>
                    <a:pt x="13" y="0"/>
                    <a:pt x="11" y="3"/>
                    <a:pt x="11" y="5"/>
                  </a:cubicBezTo>
                  <a:cubicBezTo>
                    <a:pt x="11" y="6"/>
                    <a:pt x="11" y="7"/>
                    <a:pt x="11" y="9"/>
                  </a:cubicBezTo>
                  <a:cubicBezTo>
                    <a:pt x="10" y="9"/>
                    <a:pt x="10" y="11"/>
                    <a:pt x="10" y="11"/>
                  </a:cubicBezTo>
                  <a:cubicBezTo>
                    <a:pt x="10" y="12"/>
                    <a:pt x="11" y="13"/>
                    <a:pt x="11" y="13"/>
                  </a:cubicBezTo>
                  <a:cubicBezTo>
                    <a:pt x="12" y="16"/>
                    <a:pt x="13" y="17"/>
                    <a:pt x="13" y="17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1"/>
                    <a:pt x="9" y="22"/>
                  </a:cubicBezTo>
                  <a:cubicBezTo>
                    <a:pt x="6" y="24"/>
                    <a:pt x="2" y="25"/>
                    <a:pt x="1" y="26"/>
                  </a:cubicBezTo>
                  <a:cubicBezTo>
                    <a:pt x="0" y="28"/>
                    <a:pt x="1" y="31"/>
                    <a:pt x="1" y="31"/>
                  </a:cubicBezTo>
                  <a:lnTo>
                    <a:pt x="34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03" name="Rectangle 135">
              <a:extLst>
                <a:ext uri="{FF2B5EF4-FFF2-40B4-BE49-F238E27FC236}">
                  <a16:creationId xmlns:a16="http://schemas.microsoft.com/office/drawing/2014/main" id="{4AD617B2-3DA5-D84D-9557-3C8DA3D95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238" y="3267075"/>
              <a:ext cx="7461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04" name="Rectangle 136">
              <a:extLst>
                <a:ext uri="{FF2B5EF4-FFF2-40B4-BE49-F238E27FC236}">
                  <a16:creationId xmlns:a16="http://schemas.microsoft.com/office/drawing/2014/main" id="{FAB2BD3A-C58F-9941-89B3-2975354CD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238" y="3305175"/>
              <a:ext cx="11271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05" name="Rectangle 137">
              <a:extLst>
                <a:ext uri="{FF2B5EF4-FFF2-40B4-BE49-F238E27FC236}">
                  <a16:creationId xmlns:a16="http://schemas.microsoft.com/office/drawing/2014/main" id="{E0503B02-A6F7-724E-9D23-B0020CE4A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238" y="3340100"/>
              <a:ext cx="92075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06" name="Freeform 138">
              <a:extLst>
                <a:ext uri="{FF2B5EF4-FFF2-40B4-BE49-F238E27FC236}">
                  <a16:creationId xmlns:a16="http://schemas.microsoft.com/office/drawing/2014/main" id="{15FD8364-40B5-6241-B0AC-69B12DE514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013" y="3227388"/>
              <a:ext cx="296863" cy="2063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80"/>
                </a:cxn>
                <a:cxn ang="0">
                  <a:pos x="116" y="80"/>
                </a:cxn>
                <a:cxn ang="0">
                  <a:pos x="116" y="0"/>
                </a:cxn>
                <a:cxn ang="0">
                  <a:pos x="0" y="0"/>
                </a:cxn>
                <a:cxn ang="0">
                  <a:pos x="109" y="73"/>
                </a:cxn>
                <a:cxn ang="0">
                  <a:pos x="94" y="73"/>
                </a:cxn>
                <a:cxn ang="0">
                  <a:pos x="94" y="69"/>
                </a:cxn>
                <a:cxn ang="0">
                  <a:pos x="84" y="59"/>
                </a:cxn>
                <a:cxn ang="0">
                  <a:pos x="73" y="69"/>
                </a:cxn>
                <a:cxn ang="0">
                  <a:pos x="73" y="73"/>
                </a:cxn>
                <a:cxn ang="0">
                  <a:pos x="43" y="73"/>
                </a:cxn>
                <a:cxn ang="0">
                  <a:pos x="44" y="69"/>
                </a:cxn>
                <a:cxn ang="0">
                  <a:pos x="33" y="59"/>
                </a:cxn>
                <a:cxn ang="0">
                  <a:pos x="22" y="69"/>
                </a:cxn>
                <a:cxn ang="0">
                  <a:pos x="22" y="73"/>
                </a:cxn>
                <a:cxn ang="0">
                  <a:pos x="7" y="73"/>
                </a:cxn>
                <a:cxn ang="0">
                  <a:pos x="7" y="8"/>
                </a:cxn>
                <a:cxn ang="0">
                  <a:pos x="109" y="8"/>
                </a:cxn>
                <a:cxn ang="0">
                  <a:pos x="109" y="73"/>
                </a:cxn>
              </a:cxnLst>
              <a:rect l="0" t="0" r="r" b="b"/>
              <a:pathLst>
                <a:path w="116" h="80">
                  <a:moveTo>
                    <a:pt x="0" y="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0"/>
                    <a:pt x="116" y="0"/>
                    <a:pt x="116" y="0"/>
                  </a:cubicBezTo>
                  <a:lnTo>
                    <a:pt x="0" y="0"/>
                  </a:lnTo>
                  <a:close/>
                  <a:moveTo>
                    <a:pt x="109" y="73"/>
                  </a:moveTo>
                  <a:cubicBezTo>
                    <a:pt x="94" y="73"/>
                    <a:pt x="94" y="73"/>
                    <a:pt x="94" y="73"/>
                  </a:cubicBezTo>
                  <a:cubicBezTo>
                    <a:pt x="94" y="72"/>
                    <a:pt x="94" y="71"/>
                    <a:pt x="94" y="69"/>
                  </a:cubicBezTo>
                  <a:cubicBezTo>
                    <a:pt x="94" y="63"/>
                    <a:pt x="90" y="59"/>
                    <a:pt x="84" y="59"/>
                  </a:cubicBezTo>
                  <a:cubicBezTo>
                    <a:pt x="78" y="59"/>
                    <a:pt x="73" y="63"/>
                    <a:pt x="73" y="69"/>
                  </a:cubicBezTo>
                  <a:cubicBezTo>
                    <a:pt x="73" y="71"/>
                    <a:pt x="73" y="72"/>
                    <a:pt x="73" y="73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3" y="72"/>
                    <a:pt x="44" y="71"/>
                    <a:pt x="44" y="69"/>
                  </a:cubicBezTo>
                  <a:cubicBezTo>
                    <a:pt x="44" y="63"/>
                    <a:pt x="39" y="59"/>
                    <a:pt x="33" y="59"/>
                  </a:cubicBezTo>
                  <a:cubicBezTo>
                    <a:pt x="27" y="59"/>
                    <a:pt x="22" y="63"/>
                    <a:pt x="22" y="69"/>
                  </a:cubicBezTo>
                  <a:cubicBezTo>
                    <a:pt x="22" y="71"/>
                    <a:pt x="22" y="72"/>
                    <a:pt x="22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09" y="8"/>
                    <a:pt x="109" y="8"/>
                    <a:pt x="109" y="8"/>
                  </a:cubicBezTo>
                  <a:lnTo>
                    <a:pt x="109" y="7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70" name="Freeform 139">
            <a:extLst>
              <a:ext uri="{FF2B5EF4-FFF2-40B4-BE49-F238E27FC236}">
                <a16:creationId xmlns:a16="http://schemas.microsoft.com/office/drawing/2014/main" id="{F48F13C1-08F1-8641-94CB-5A00170DC9A8}"/>
              </a:ext>
            </a:extLst>
          </p:cNvPr>
          <p:cNvSpPr>
            <a:spLocks noEditPoints="1"/>
          </p:cNvSpPr>
          <p:nvPr/>
        </p:nvSpPr>
        <p:spPr bwMode="auto">
          <a:xfrm>
            <a:off x="4424363" y="2994025"/>
            <a:ext cx="185737" cy="298450"/>
          </a:xfrm>
          <a:custGeom>
            <a:avLst/>
            <a:gdLst>
              <a:gd name="T0" fmla="*/ 73 w 73"/>
              <a:gd name="T1" fmla="*/ 36 h 116"/>
              <a:gd name="T2" fmla="*/ 36 w 73"/>
              <a:gd name="T3" fmla="*/ 0 h 116"/>
              <a:gd name="T4" fmla="*/ 0 w 73"/>
              <a:gd name="T5" fmla="*/ 36 h 116"/>
              <a:gd name="T6" fmla="*/ 29 w 73"/>
              <a:gd name="T7" fmla="*/ 72 h 116"/>
              <a:gd name="T8" fmla="*/ 29 w 73"/>
              <a:gd name="T9" fmla="*/ 87 h 116"/>
              <a:gd name="T10" fmla="*/ 14 w 73"/>
              <a:gd name="T11" fmla="*/ 87 h 116"/>
              <a:gd name="T12" fmla="*/ 14 w 73"/>
              <a:gd name="T13" fmla="*/ 102 h 116"/>
              <a:gd name="T14" fmla="*/ 29 w 73"/>
              <a:gd name="T15" fmla="*/ 102 h 116"/>
              <a:gd name="T16" fmla="*/ 29 w 73"/>
              <a:gd name="T17" fmla="*/ 116 h 116"/>
              <a:gd name="T18" fmla="*/ 43 w 73"/>
              <a:gd name="T19" fmla="*/ 116 h 116"/>
              <a:gd name="T20" fmla="*/ 43 w 73"/>
              <a:gd name="T21" fmla="*/ 102 h 116"/>
              <a:gd name="T22" fmla="*/ 58 w 73"/>
              <a:gd name="T23" fmla="*/ 102 h 116"/>
              <a:gd name="T24" fmla="*/ 58 w 73"/>
              <a:gd name="T25" fmla="*/ 87 h 116"/>
              <a:gd name="T26" fmla="*/ 43 w 73"/>
              <a:gd name="T27" fmla="*/ 87 h 116"/>
              <a:gd name="T28" fmla="*/ 43 w 73"/>
              <a:gd name="T29" fmla="*/ 72 h 116"/>
              <a:gd name="T30" fmla="*/ 73 w 73"/>
              <a:gd name="T31" fmla="*/ 36 h 116"/>
              <a:gd name="T32" fmla="*/ 36 w 73"/>
              <a:gd name="T33" fmla="*/ 58 h 116"/>
              <a:gd name="T34" fmla="*/ 14 w 73"/>
              <a:gd name="T35" fmla="*/ 36 h 116"/>
              <a:gd name="T36" fmla="*/ 36 w 73"/>
              <a:gd name="T37" fmla="*/ 15 h 116"/>
              <a:gd name="T38" fmla="*/ 58 w 73"/>
              <a:gd name="T39" fmla="*/ 36 h 116"/>
              <a:gd name="T40" fmla="*/ 36 w 73"/>
              <a:gd name="T41" fmla="*/ 58 h 11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73" h="116">
                <a:moveTo>
                  <a:pt x="73" y="36"/>
                </a:moveTo>
                <a:cubicBezTo>
                  <a:pt x="73" y="16"/>
                  <a:pt x="56" y="0"/>
                  <a:pt x="36" y="0"/>
                </a:cubicBezTo>
                <a:cubicBezTo>
                  <a:pt x="16" y="0"/>
                  <a:pt x="0" y="16"/>
                  <a:pt x="0" y="36"/>
                </a:cubicBezTo>
                <a:cubicBezTo>
                  <a:pt x="0" y="54"/>
                  <a:pt x="12" y="69"/>
                  <a:pt x="29" y="72"/>
                </a:cubicBezTo>
                <a:cubicBezTo>
                  <a:pt x="29" y="87"/>
                  <a:pt x="29" y="87"/>
                  <a:pt x="29" y="87"/>
                </a:cubicBezTo>
                <a:cubicBezTo>
                  <a:pt x="14" y="87"/>
                  <a:pt x="14" y="87"/>
                  <a:pt x="14" y="87"/>
                </a:cubicBezTo>
                <a:cubicBezTo>
                  <a:pt x="14" y="102"/>
                  <a:pt x="14" y="102"/>
                  <a:pt x="14" y="102"/>
                </a:cubicBezTo>
                <a:cubicBezTo>
                  <a:pt x="29" y="102"/>
                  <a:pt x="29" y="102"/>
                  <a:pt x="29" y="102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58" y="87"/>
                  <a:pt x="58" y="87"/>
                  <a:pt x="58" y="87"/>
                </a:cubicBezTo>
                <a:cubicBezTo>
                  <a:pt x="43" y="87"/>
                  <a:pt x="43" y="87"/>
                  <a:pt x="43" y="87"/>
                </a:cubicBezTo>
                <a:cubicBezTo>
                  <a:pt x="43" y="72"/>
                  <a:pt x="43" y="72"/>
                  <a:pt x="43" y="72"/>
                </a:cubicBezTo>
                <a:cubicBezTo>
                  <a:pt x="60" y="69"/>
                  <a:pt x="73" y="54"/>
                  <a:pt x="73" y="36"/>
                </a:cubicBezTo>
                <a:close/>
                <a:moveTo>
                  <a:pt x="36" y="58"/>
                </a:moveTo>
                <a:cubicBezTo>
                  <a:pt x="24" y="58"/>
                  <a:pt x="14" y="48"/>
                  <a:pt x="14" y="36"/>
                </a:cubicBezTo>
                <a:cubicBezTo>
                  <a:pt x="14" y="24"/>
                  <a:pt x="24" y="15"/>
                  <a:pt x="36" y="15"/>
                </a:cubicBezTo>
                <a:cubicBezTo>
                  <a:pt x="48" y="15"/>
                  <a:pt x="58" y="24"/>
                  <a:pt x="58" y="36"/>
                </a:cubicBezTo>
                <a:cubicBezTo>
                  <a:pt x="58" y="48"/>
                  <a:pt x="48" y="58"/>
                  <a:pt x="36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71" name="Freeform 140">
            <a:extLst>
              <a:ext uri="{FF2B5EF4-FFF2-40B4-BE49-F238E27FC236}">
                <a16:creationId xmlns:a16="http://schemas.microsoft.com/office/drawing/2014/main" id="{E5A89E9E-8C6D-7749-8AF8-2F9769F357AA}"/>
              </a:ext>
            </a:extLst>
          </p:cNvPr>
          <p:cNvSpPr>
            <a:spLocks noEditPoints="1"/>
          </p:cNvSpPr>
          <p:nvPr/>
        </p:nvSpPr>
        <p:spPr bwMode="auto">
          <a:xfrm>
            <a:off x="5035550" y="3013075"/>
            <a:ext cx="277813" cy="279400"/>
          </a:xfrm>
          <a:custGeom>
            <a:avLst/>
            <a:gdLst>
              <a:gd name="T0" fmla="*/ 59 w 109"/>
              <a:gd name="T1" fmla="*/ 0 h 109"/>
              <a:gd name="T2" fmla="*/ 59 w 109"/>
              <a:gd name="T3" fmla="*/ 15 h 109"/>
              <a:gd name="T4" fmla="*/ 85 w 109"/>
              <a:gd name="T5" fmla="*/ 15 h 109"/>
              <a:gd name="T6" fmla="*/ 57 w 109"/>
              <a:gd name="T7" fmla="*/ 43 h 109"/>
              <a:gd name="T8" fmla="*/ 37 w 109"/>
              <a:gd name="T9" fmla="*/ 37 h 109"/>
              <a:gd name="T10" fmla="*/ 0 w 109"/>
              <a:gd name="T11" fmla="*/ 73 h 109"/>
              <a:gd name="T12" fmla="*/ 37 w 109"/>
              <a:gd name="T13" fmla="*/ 109 h 109"/>
              <a:gd name="T14" fmla="*/ 73 w 109"/>
              <a:gd name="T15" fmla="*/ 73 h 109"/>
              <a:gd name="T16" fmla="*/ 67 w 109"/>
              <a:gd name="T17" fmla="*/ 53 h 109"/>
              <a:gd name="T18" fmla="*/ 95 w 109"/>
              <a:gd name="T19" fmla="*/ 25 h 109"/>
              <a:gd name="T20" fmla="*/ 95 w 109"/>
              <a:gd name="T21" fmla="*/ 51 h 109"/>
              <a:gd name="T22" fmla="*/ 109 w 109"/>
              <a:gd name="T23" fmla="*/ 51 h 109"/>
              <a:gd name="T24" fmla="*/ 109 w 109"/>
              <a:gd name="T25" fmla="*/ 0 h 109"/>
              <a:gd name="T26" fmla="*/ 59 w 109"/>
              <a:gd name="T27" fmla="*/ 0 h 109"/>
              <a:gd name="T28" fmla="*/ 37 w 109"/>
              <a:gd name="T29" fmla="*/ 95 h 109"/>
              <a:gd name="T30" fmla="*/ 15 w 109"/>
              <a:gd name="T31" fmla="*/ 73 h 109"/>
              <a:gd name="T32" fmla="*/ 37 w 109"/>
              <a:gd name="T33" fmla="*/ 51 h 109"/>
              <a:gd name="T34" fmla="*/ 59 w 109"/>
              <a:gd name="T35" fmla="*/ 73 h 109"/>
              <a:gd name="T36" fmla="*/ 37 w 109"/>
              <a:gd name="T37" fmla="*/ 95 h 10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09" h="109">
                <a:moveTo>
                  <a:pt x="59" y="0"/>
                </a:moveTo>
                <a:cubicBezTo>
                  <a:pt x="59" y="15"/>
                  <a:pt x="59" y="15"/>
                  <a:pt x="59" y="15"/>
                </a:cubicBezTo>
                <a:cubicBezTo>
                  <a:pt x="85" y="15"/>
                  <a:pt x="85" y="15"/>
                  <a:pt x="85" y="15"/>
                </a:cubicBezTo>
                <a:cubicBezTo>
                  <a:pt x="57" y="43"/>
                  <a:pt x="57" y="43"/>
                  <a:pt x="57" y="43"/>
                </a:cubicBezTo>
                <a:cubicBezTo>
                  <a:pt x="51" y="39"/>
                  <a:pt x="44" y="37"/>
                  <a:pt x="37" y="37"/>
                </a:cubicBezTo>
                <a:cubicBezTo>
                  <a:pt x="17" y="37"/>
                  <a:pt x="0" y="53"/>
                  <a:pt x="0" y="73"/>
                </a:cubicBezTo>
                <a:cubicBezTo>
                  <a:pt x="0" y="93"/>
                  <a:pt x="17" y="109"/>
                  <a:pt x="37" y="109"/>
                </a:cubicBezTo>
                <a:cubicBezTo>
                  <a:pt x="57" y="109"/>
                  <a:pt x="73" y="93"/>
                  <a:pt x="73" y="73"/>
                </a:cubicBezTo>
                <a:cubicBezTo>
                  <a:pt x="73" y="66"/>
                  <a:pt x="71" y="59"/>
                  <a:pt x="67" y="53"/>
                </a:cubicBezTo>
                <a:cubicBezTo>
                  <a:pt x="95" y="25"/>
                  <a:pt x="95" y="25"/>
                  <a:pt x="95" y="25"/>
                </a:cubicBezTo>
                <a:cubicBezTo>
                  <a:pt x="95" y="51"/>
                  <a:pt x="95" y="51"/>
                  <a:pt x="95" y="51"/>
                </a:cubicBezTo>
                <a:cubicBezTo>
                  <a:pt x="109" y="51"/>
                  <a:pt x="109" y="51"/>
                  <a:pt x="109" y="51"/>
                </a:cubicBezTo>
                <a:cubicBezTo>
                  <a:pt x="109" y="0"/>
                  <a:pt x="109" y="0"/>
                  <a:pt x="109" y="0"/>
                </a:cubicBezTo>
                <a:lnTo>
                  <a:pt x="59" y="0"/>
                </a:lnTo>
                <a:close/>
                <a:moveTo>
                  <a:pt x="37" y="95"/>
                </a:moveTo>
                <a:cubicBezTo>
                  <a:pt x="25" y="95"/>
                  <a:pt x="15" y="85"/>
                  <a:pt x="15" y="73"/>
                </a:cubicBezTo>
                <a:cubicBezTo>
                  <a:pt x="15" y="61"/>
                  <a:pt x="25" y="51"/>
                  <a:pt x="37" y="51"/>
                </a:cubicBezTo>
                <a:cubicBezTo>
                  <a:pt x="49" y="51"/>
                  <a:pt x="59" y="61"/>
                  <a:pt x="59" y="73"/>
                </a:cubicBezTo>
                <a:cubicBezTo>
                  <a:pt x="59" y="85"/>
                  <a:pt x="49" y="95"/>
                  <a:pt x="37" y="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ADAD96EF-DBBF-724A-959C-5221DD883000}"/>
              </a:ext>
            </a:extLst>
          </p:cNvPr>
          <p:cNvGrpSpPr/>
          <p:nvPr/>
        </p:nvGrpSpPr>
        <p:grpSpPr>
          <a:xfrm>
            <a:off x="6224588" y="2994217"/>
            <a:ext cx="279400" cy="292100"/>
            <a:chOff x="6224588" y="3135313"/>
            <a:chExt cx="279400" cy="292100"/>
          </a:xfrm>
          <a:solidFill>
            <a:schemeClr val="tx2"/>
          </a:solidFill>
        </p:grpSpPr>
        <p:sp>
          <p:nvSpPr>
            <p:cNvPr id="7309" name="Freeform 141">
              <a:extLst>
                <a:ext uri="{FF2B5EF4-FFF2-40B4-BE49-F238E27FC236}">
                  <a16:creationId xmlns:a16="http://schemas.microsoft.com/office/drawing/2014/main" id="{8583D4A0-326B-6749-BB2A-539B570E0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5863" y="3135313"/>
              <a:ext cx="238125" cy="204788"/>
            </a:xfrm>
            <a:custGeom>
              <a:avLst/>
              <a:gdLst/>
              <a:ahLst/>
              <a:cxnLst>
                <a:cxn ang="0">
                  <a:pos x="86" y="0"/>
                </a:cxn>
                <a:cxn ang="0">
                  <a:pos x="0" y="0"/>
                </a:cxn>
                <a:cxn ang="0">
                  <a:pos x="29" y="15"/>
                </a:cxn>
                <a:cxn ang="0">
                  <a:pos x="78" y="15"/>
                </a:cxn>
                <a:cxn ang="0">
                  <a:pos x="78" y="22"/>
                </a:cxn>
                <a:cxn ang="0">
                  <a:pos x="44" y="22"/>
                </a:cxn>
                <a:cxn ang="0">
                  <a:pos x="53" y="27"/>
                </a:cxn>
                <a:cxn ang="0">
                  <a:pos x="62" y="36"/>
                </a:cxn>
                <a:cxn ang="0">
                  <a:pos x="78" y="36"/>
                </a:cxn>
                <a:cxn ang="0">
                  <a:pos x="78" y="44"/>
                </a:cxn>
                <a:cxn ang="0">
                  <a:pos x="64" y="44"/>
                </a:cxn>
                <a:cxn ang="0">
                  <a:pos x="64" y="80"/>
                </a:cxn>
                <a:cxn ang="0">
                  <a:pos x="86" y="80"/>
                </a:cxn>
                <a:cxn ang="0">
                  <a:pos x="93" y="73"/>
                </a:cxn>
                <a:cxn ang="0">
                  <a:pos x="93" y="7"/>
                </a:cxn>
                <a:cxn ang="0">
                  <a:pos x="86" y="0"/>
                </a:cxn>
              </a:cxnLst>
              <a:rect l="0" t="0" r="r" b="b"/>
              <a:pathLst>
                <a:path w="93" h="80">
                  <a:moveTo>
                    <a:pt x="8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7" y="29"/>
                    <a:pt x="60" y="32"/>
                    <a:pt x="62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90" y="80"/>
                    <a:pt x="93" y="77"/>
                    <a:pt x="93" y="73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3"/>
                    <a:pt x="90" y="0"/>
                    <a:pt x="8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10" name="Freeform 142">
              <a:extLst>
                <a:ext uri="{FF2B5EF4-FFF2-40B4-BE49-F238E27FC236}">
                  <a16:creationId xmlns:a16="http://schemas.microsoft.com/office/drawing/2014/main" id="{ED458132-077D-0246-8BDC-456FACA0A9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4588" y="3143250"/>
              <a:ext cx="187325" cy="284163"/>
            </a:xfrm>
            <a:custGeom>
              <a:avLst/>
              <a:gdLst/>
              <a:ahLst/>
              <a:cxnLst>
                <a:cxn ang="0">
                  <a:pos x="66" y="30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0"/>
                </a:cxn>
                <a:cxn ang="0">
                  <a:pos x="7" y="80"/>
                </a:cxn>
                <a:cxn ang="0">
                  <a:pos x="66" y="110"/>
                </a:cxn>
                <a:cxn ang="0">
                  <a:pos x="69" y="111"/>
                </a:cxn>
                <a:cxn ang="0">
                  <a:pos x="73" y="106"/>
                </a:cxn>
                <a:cxn ang="0">
                  <a:pos x="73" y="41"/>
                </a:cxn>
                <a:cxn ang="0">
                  <a:pos x="66" y="30"/>
                </a:cxn>
                <a:cxn ang="0">
                  <a:pos x="51" y="77"/>
                </a:cxn>
                <a:cxn ang="0">
                  <a:pos x="44" y="66"/>
                </a:cxn>
                <a:cxn ang="0">
                  <a:pos x="51" y="55"/>
                </a:cxn>
                <a:cxn ang="0">
                  <a:pos x="58" y="66"/>
                </a:cxn>
                <a:cxn ang="0">
                  <a:pos x="51" y="77"/>
                </a:cxn>
              </a:cxnLst>
              <a:rect l="0" t="0" r="r" b="b"/>
              <a:pathLst>
                <a:path w="73" h="111">
                  <a:moveTo>
                    <a:pt x="66" y="3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4"/>
                    <a:pt x="3" y="79"/>
                    <a:pt x="7" y="80"/>
                  </a:cubicBezTo>
                  <a:cubicBezTo>
                    <a:pt x="66" y="110"/>
                    <a:pt x="66" y="110"/>
                    <a:pt x="66" y="110"/>
                  </a:cubicBezTo>
                  <a:cubicBezTo>
                    <a:pt x="67" y="111"/>
                    <a:pt x="68" y="111"/>
                    <a:pt x="69" y="111"/>
                  </a:cubicBezTo>
                  <a:cubicBezTo>
                    <a:pt x="71" y="111"/>
                    <a:pt x="73" y="109"/>
                    <a:pt x="73" y="106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37"/>
                    <a:pt x="70" y="32"/>
                    <a:pt x="66" y="30"/>
                  </a:cubicBezTo>
                  <a:close/>
                  <a:moveTo>
                    <a:pt x="51" y="77"/>
                  </a:moveTo>
                  <a:cubicBezTo>
                    <a:pt x="47" y="77"/>
                    <a:pt x="44" y="72"/>
                    <a:pt x="44" y="66"/>
                  </a:cubicBezTo>
                  <a:cubicBezTo>
                    <a:pt x="44" y="60"/>
                    <a:pt x="47" y="55"/>
                    <a:pt x="51" y="55"/>
                  </a:cubicBezTo>
                  <a:cubicBezTo>
                    <a:pt x="55" y="55"/>
                    <a:pt x="58" y="60"/>
                    <a:pt x="58" y="66"/>
                  </a:cubicBezTo>
                  <a:cubicBezTo>
                    <a:pt x="58" y="72"/>
                    <a:pt x="55" y="77"/>
                    <a:pt x="51" y="7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E27C5F35-1F94-794B-AD73-FFD9B13F8175}"/>
              </a:ext>
            </a:extLst>
          </p:cNvPr>
          <p:cNvGrpSpPr/>
          <p:nvPr/>
        </p:nvGrpSpPr>
        <p:grpSpPr>
          <a:xfrm>
            <a:off x="7989888" y="2994217"/>
            <a:ext cx="296863" cy="169863"/>
            <a:chOff x="7989888" y="3135313"/>
            <a:chExt cx="296863" cy="169863"/>
          </a:xfrm>
          <a:solidFill>
            <a:schemeClr val="tx2"/>
          </a:solidFill>
        </p:grpSpPr>
        <p:sp>
          <p:nvSpPr>
            <p:cNvPr id="7311" name="Rectangle 143">
              <a:extLst>
                <a:ext uri="{FF2B5EF4-FFF2-40B4-BE49-F238E27FC236}">
                  <a16:creationId xmlns:a16="http://schemas.microsoft.com/office/drawing/2014/main" id="{D3447043-D6AA-3B40-B502-D8A290F69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3863" y="31924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12" name="Rectangle 144">
              <a:extLst>
                <a:ext uri="{FF2B5EF4-FFF2-40B4-BE49-F238E27FC236}">
                  <a16:creationId xmlns:a16="http://schemas.microsoft.com/office/drawing/2014/main" id="{59B2EB9D-D075-AF44-BD82-C36E3DDF0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3863" y="3227388"/>
              <a:ext cx="3810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13" name="Freeform 145">
              <a:extLst>
                <a:ext uri="{FF2B5EF4-FFF2-40B4-BE49-F238E27FC236}">
                  <a16:creationId xmlns:a16="http://schemas.microsoft.com/office/drawing/2014/main" id="{01067C02-8731-4E49-9713-3F67BA541C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9888" y="3135313"/>
              <a:ext cx="296863" cy="16986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6"/>
                </a:cxn>
                <a:cxn ang="0">
                  <a:pos x="109" y="66"/>
                </a:cxn>
                <a:cxn ang="0">
                  <a:pos x="116" y="58"/>
                </a:cxn>
                <a:cxn ang="0">
                  <a:pos x="116" y="7"/>
                </a:cxn>
                <a:cxn ang="0">
                  <a:pos x="109" y="0"/>
                </a:cxn>
                <a:cxn ang="0">
                  <a:pos x="43" y="51"/>
                </a:cxn>
                <a:cxn ang="0">
                  <a:pos x="14" y="51"/>
                </a:cxn>
                <a:cxn ang="0">
                  <a:pos x="14" y="15"/>
                </a:cxn>
                <a:cxn ang="0">
                  <a:pos x="43" y="15"/>
                </a:cxn>
                <a:cxn ang="0">
                  <a:pos x="43" y="51"/>
                </a:cxn>
                <a:cxn ang="0">
                  <a:pos x="72" y="51"/>
                </a:cxn>
                <a:cxn ang="0">
                  <a:pos x="51" y="51"/>
                </a:cxn>
                <a:cxn ang="0">
                  <a:pos x="51" y="15"/>
                </a:cxn>
                <a:cxn ang="0">
                  <a:pos x="58" y="15"/>
                </a:cxn>
                <a:cxn ang="0">
                  <a:pos x="58" y="44"/>
                </a:cxn>
                <a:cxn ang="0">
                  <a:pos x="65" y="44"/>
                </a:cxn>
                <a:cxn ang="0">
                  <a:pos x="65" y="15"/>
                </a:cxn>
                <a:cxn ang="0">
                  <a:pos x="72" y="15"/>
                </a:cxn>
                <a:cxn ang="0">
                  <a:pos x="72" y="51"/>
                </a:cxn>
                <a:cxn ang="0">
                  <a:pos x="101" y="36"/>
                </a:cxn>
                <a:cxn ang="0">
                  <a:pos x="94" y="36"/>
                </a:cxn>
                <a:cxn ang="0">
                  <a:pos x="94" y="51"/>
                </a:cxn>
                <a:cxn ang="0">
                  <a:pos x="87" y="51"/>
                </a:cxn>
                <a:cxn ang="0">
                  <a:pos x="87" y="36"/>
                </a:cxn>
                <a:cxn ang="0">
                  <a:pos x="80" y="36"/>
                </a:cxn>
                <a:cxn ang="0">
                  <a:pos x="80" y="15"/>
                </a:cxn>
                <a:cxn ang="0">
                  <a:pos x="87" y="15"/>
                </a:cxn>
                <a:cxn ang="0">
                  <a:pos x="87" y="29"/>
                </a:cxn>
                <a:cxn ang="0">
                  <a:pos x="94" y="29"/>
                </a:cxn>
                <a:cxn ang="0">
                  <a:pos x="94" y="15"/>
                </a:cxn>
                <a:cxn ang="0">
                  <a:pos x="101" y="15"/>
                </a:cxn>
                <a:cxn ang="0">
                  <a:pos x="101" y="36"/>
                </a:cxn>
              </a:cxnLst>
              <a:rect l="0" t="0" r="r" b="b"/>
              <a:pathLst>
                <a:path w="116" h="66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6"/>
                    <a:pt x="7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13" y="66"/>
                    <a:pt x="116" y="62"/>
                    <a:pt x="116" y="58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  <a:moveTo>
                    <a:pt x="43" y="51"/>
                  </a:moveTo>
                  <a:cubicBezTo>
                    <a:pt x="14" y="51"/>
                    <a:pt x="14" y="51"/>
                    <a:pt x="14" y="5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43" y="15"/>
                    <a:pt x="43" y="15"/>
                    <a:pt x="43" y="15"/>
                  </a:cubicBezTo>
                  <a:lnTo>
                    <a:pt x="43" y="51"/>
                  </a:lnTo>
                  <a:close/>
                  <a:moveTo>
                    <a:pt x="72" y="51"/>
                  </a:moveTo>
                  <a:cubicBezTo>
                    <a:pt x="51" y="51"/>
                    <a:pt x="51" y="51"/>
                    <a:pt x="51" y="51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72" y="15"/>
                    <a:pt x="72" y="15"/>
                    <a:pt x="72" y="15"/>
                  </a:cubicBezTo>
                  <a:lnTo>
                    <a:pt x="72" y="51"/>
                  </a:lnTo>
                  <a:close/>
                  <a:moveTo>
                    <a:pt x="101" y="36"/>
                  </a:moveTo>
                  <a:cubicBezTo>
                    <a:pt x="94" y="36"/>
                    <a:pt x="94" y="36"/>
                    <a:pt x="94" y="36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87" y="51"/>
                    <a:pt x="87" y="51"/>
                    <a:pt x="87" y="51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101" y="15"/>
                    <a:pt x="101" y="15"/>
                    <a:pt x="101" y="15"/>
                  </a:cubicBezTo>
                  <a:lnTo>
                    <a:pt x="101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74" name="Freeform 146">
            <a:extLst>
              <a:ext uri="{FF2B5EF4-FFF2-40B4-BE49-F238E27FC236}">
                <a16:creationId xmlns:a16="http://schemas.microsoft.com/office/drawing/2014/main" id="{FFB8DFDB-0D35-954F-87B1-AC4D96A887BC}"/>
              </a:ext>
            </a:extLst>
          </p:cNvPr>
          <p:cNvSpPr>
            <a:spLocks noEditPoints="1"/>
          </p:cNvSpPr>
          <p:nvPr/>
        </p:nvSpPr>
        <p:spPr bwMode="auto">
          <a:xfrm>
            <a:off x="8583613" y="2994025"/>
            <a:ext cx="296862" cy="169863"/>
          </a:xfrm>
          <a:custGeom>
            <a:avLst/>
            <a:gdLst>
              <a:gd name="T0" fmla="*/ 109 w 116"/>
              <a:gd name="T1" fmla="*/ 0 h 66"/>
              <a:gd name="T2" fmla="*/ 7 w 116"/>
              <a:gd name="T3" fmla="*/ 0 h 66"/>
              <a:gd name="T4" fmla="*/ 0 w 116"/>
              <a:gd name="T5" fmla="*/ 7 h 66"/>
              <a:gd name="T6" fmla="*/ 0 w 116"/>
              <a:gd name="T7" fmla="*/ 58 h 66"/>
              <a:gd name="T8" fmla="*/ 7 w 116"/>
              <a:gd name="T9" fmla="*/ 66 h 66"/>
              <a:gd name="T10" fmla="*/ 109 w 116"/>
              <a:gd name="T11" fmla="*/ 66 h 66"/>
              <a:gd name="T12" fmla="*/ 116 w 116"/>
              <a:gd name="T13" fmla="*/ 58 h 66"/>
              <a:gd name="T14" fmla="*/ 116 w 116"/>
              <a:gd name="T15" fmla="*/ 7 h 66"/>
              <a:gd name="T16" fmla="*/ 109 w 116"/>
              <a:gd name="T17" fmla="*/ 0 h 66"/>
              <a:gd name="T18" fmla="*/ 36 w 116"/>
              <a:gd name="T19" fmla="*/ 22 h 66"/>
              <a:gd name="T20" fmla="*/ 22 w 116"/>
              <a:gd name="T21" fmla="*/ 22 h 66"/>
              <a:gd name="T22" fmla="*/ 22 w 116"/>
              <a:gd name="T23" fmla="*/ 29 h 66"/>
              <a:gd name="T24" fmla="*/ 36 w 116"/>
              <a:gd name="T25" fmla="*/ 29 h 66"/>
              <a:gd name="T26" fmla="*/ 36 w 116"/>
              <a:gd name="T27" fmla="*/ 51 h 66"/>
              <a:gd name="T28" fmla="*/ 15 w 116"/>
              <a:gd name="T29" fmla="*/ 51 h 66"/>
              <a:gd name="T30" fmla="*/ 15 w 116"/>
              <a:gd name="T31" fmla="*/ 44 h 66"/>
              <a:gd name="T32" fmla="*/ 29 w 116"/>
              <a:gd name="T33" fmla="*/ 44 h 66"/>
              <a:gd name="T34" fmla="*/ 29 w 116"/>
              <a:gd name="T35" fmla="*/ 36 h 66"/>
              <a:gd name="T36" fmla="*/ 15 w 116"/>
              <a:gd name="T37" fmla="*/ 36 h 66"/>
              <a:gd name="T38" fmla="*/ 15 w 116"/>
              <a:gd name="T39" fmla="*/ 15 h 66"/>
              <a:gd name="T40" fmla="*/ 36 w 116"/>
              <a:gd name="T41" fmla="*/ 15 h 66"/>
              <a:gd name="T42" fmla="*/ 36 w 116"/>
              <a:gd name="T43" fmla="*/ 22 h 66"/>
              <a:gd name="T44" fmla="*/ 65 w 116"/>
              <a:gd name="T45" fmla="*/ 22 h 66"/>
              <a:gd name="T46" fmla="*/ 51 w 116"/>
              <a:gd name="T47" fmla="*/ 22 h 66"/>
              <a:gd name="T48" fmla="*/ 51 w 116"/>
              <a:gd name="T49" fmla="*/ 29 h 66"/>
              <a:gd name="T50" fmla="*/ 65 w 116"/>
              <a:gd name="T51" fmla="*/ 29 h 66"/>
              <a:gd name="T52" fmla="*/ 65 w 116"/>
              <a:gd name="T53" fmla="*/ 36 h 66"/>
              <a:gd name="T54" fmla="*/ 51 w 116"/>
              <a:gd name="T55" fmla="*/ 36 h 66"/>
              <a:gd name="T56" fmla="*/ 51 w 116"/>
              <a:gd name="T57" fmla="*/ 44 h 66"/>
              <a:gd name="T58" fmla="*/ 65 w 116"/>
              <a:gd name="T59" fmla="*/ 44 h 66"/>
              <a:gd name="T60" fmla="*/ 65 w 116"/>
              <a:gd name="T61" fmla="*/ 51 h 66"/>
              <a:gd name="T62" fmla="*/ 44 w 116"/>
              <a:gd name="T63" fmla="*/ 51 h 66"/>
              <a:gd name="T64" fmla="*/ 44 w 116"/>
              <a:gd name="T65" fmla="*/ 15 h 66"/>
              <a:gd name="T66" fmla="*/ 65 w 116"/>
              <a:gd name="T67" fmla="*/ 15 h 66"/>
              <a:gd name="T68" fmla="*/ 65 w 116"/>
              <a:gd name="T69" fmla="*/ 22 h 66"/>
              <a:gd name="T70" fmla="*/ 87 w 116"/>
              <a:gd name="T71" fmla="*/ 51 h 66"/>
              <a:gd name="T72" fmla="*/ 73 w 116"/>
              <a:gd name="T73" fmla="*/ 51 h 66"/>
              <a:gd name="T74" fmla="*/ 73 w 116"/>
              <a:gd name="T75" fmla="*/ 15 h 66"/>
              <a:gd name="T76" fmla="*/ 80 w 116"/>
              <a:gd name="T77" fmla="*/ 15 h 66"/>
              <a:gd name="T78" fmla="*/ 80 w 116"/>
              <a:gd name="T79" fmla="*/ 44 h 66"/>
              <a:gd name="T80" fmla="*/ 87 w 116"/>
              <a:gd name="T81" fmla="*/ 44 h 66"/>
              <a:gd name="T82" fmla="*/ 87 w 116"/>
              <a:gd name="T83" fmla="*/ 51 h 66"/>
              <a:gd name="T84" fmla="*/ 109 w 116"/>
              <a:gd name="T85" fmla="*/ 51 h 66"/>
              <a:gd name="T86" fmla="*/ 94 w 116"/>
              <a:gd name="T87" fmla="*/ 51 h 66"/>
              <a:gd name="T88" fmla="*/ 94 w 116"/>
              <a:gd name="T89" fmla="*/ 15 h 66"/>
              <a:gd name="T90" fmla="*/ 102 w 116"/>
              <a:gd name="T91" fmla="*/ 15 h 66"/>
              <a:gd name="T92" fmla="*/ 102 w 116"/>
              <a:gd name="T93" fmla="*/ 44 h 66"/>
              <a:gd name="T94" fmla="*/ 109 w 116"/>
              <a:gd name="T95" fmla="*/ 44 h 66"/>
              <a:gd name="T96" fmla="*/ 109 w 116"/>
              <a:gd name="T97" fmla="*/ 51 h 6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16" h="66">
                <a:moveTo>
                  <a:pt x="109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2"/>
                  <a:pt x="3" y="66"/>
                  <a:pt x="7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13" y="66"/>
                  <a:pt x="116" y="62"/>
                  <a:pt x="116" y="58"/>
                </a:cubicBezTo>
                <a:cubicBezTo>
                  <a:pt x="116" y="7"/>
                  <a:pt x="116" y="7"/>
                  <a:pt x="116" y="7"/>
                </a:cubicBezTo>
                <a:cubicBezTo>
                  <a:pt x="116" y="3"/>
                  <a:pt x="113" y="0"/>
                  <a:pt x="109" y="0"/>
                </a:cubicBezTo>
                <a:close/>
                <a:moveTo>
                  <a:pt x="36" y="22"/>
                </a:moveTo>
                <a:cubicBezTo>
                  <a:pt x="22" y="22"/>
                  <a:pt x="22" y="22"/>
                  <a:pt x="22" y="22"/>
                </a:cubicBezTo>
                <a:cubicBezTo>
                  <a:pt x="22" y="29"/>
                  <a:pt x="22" y="29"/>
                  <a:pt x="22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51"/>
                  <a:pt x="36" y="51"/>
                  <a:pt x="36" y="51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44"/>
                  <a:pt x="15" y="44"/>
                  <a:pt x="15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29" y="36"/>
                  <a:pt x="29" y="36"/>
                  <a:pt x="29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15"/>
                  <a:pt x="15" y="15"/>
                  <a:pt x="15" y="15"/>
                </a:cubicBezTo>
                <a:cubicBezTo>
                  <a:pt x="36" y="15"/>
                  <a:pt x="36" y="15"/>
                  <a:pt x="36" y="15"/>
                </a:cubicBezTo>
                <a:lnTo>
                  <a:pt x="36" y="22"/>
                </a:lnTo>
                <a:close/>
                <a:moveTo>
                  <a:pt x="65" y="22"/>
                </a:moveTo>
                <a:cubicBezTo>
                  <a:pt x="51" y="22"/>
                  <a:pt x="51" y="22"/>
                  <a:pt x="51" y="22"/>
                </a:cubicBezTo>
                <a:cubicBezTo>
                  <a:pt x="51" y="29"/>
                  <a:pt x="51" y="29"/>
                  <a:pt x="51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5" y="36"/>
                  <a:pt x="65" y="36"/>
                  <a:pt x="65" y="36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44"/>
                  <a:pt x="51" y="44"/>
                  <a:pt x="51" y="44"/>
                </a:cubicBezTo>
                <a:cubicBezTo>
                  <a:pt x="65" y="44"/>
                  <a:pt x="65" y="44"/>
                  <a:pt x="65" y="44"/>
                </a:cubicBezTo>
                <a:cubicBezTo>
                  <a:pt x="65" y="51"/>
                  <a:pt x="65" y="51"/>
                  <a:pt x="65" y="51"/>
                </a:cubicBezTo>
                <a:cubicBezTo>
                  <a:pt x="44" y="51"/>
                  <a:pt x="44" y="51"/>
                  <a:pt x="44" y="51"/>
                </a:cubicBezTo>
                <a:cubicBezTo>
                  <a:pt x="44" y="15"/>
                  <a:pt x="44" y="15"/>
                  <a:pt x="44" y="15"/>
                </a:cubicBezTo>
                <a:cubicBezTo>
                  <a:pt x="65" y="15"/>
                  <a:pt x="65" y="15"/>
                  <a:pt x="65" y="15"/>
                </a:cubicBezTo>
                <a:lnTo>
                  <a:pt x="65" y="22"/>
                </a:lnTo>
                <a:close/>
                <a:moveTo>
                  <a:pt x="87" y="51"/>
                </a:moveTo>
                <a:cubicBezTo>
                  <a:pt x="73" y="51"/>
                  <a:pt x="73" y="51"/>
                  <a:pt x="73" y="51"/>
                </a:cubicBezTo>
                <a:cubicBezTo>
                  <a:pt x="73" y="15"/>
                  <a:pt x="73" y="15"/>
                  <a:pt x="73" y="15"/>
                </a:cubicBezTo>
                <a:cubicBezTo>
                  <a:pt x="80" y="15"/>
                  <a:pt x="80" y="15"/>
                  <a:pt x="80" y="15"/>
                </a:cubicBezTo>
                <a:cubicBezTo>
                  <a:pt x="80" y="44"/>
                  <a:pt x="80" y="44"/>
                  <a:pt x="80" y="44"/>
                </a:cubicBezTo>
                <a:cubicBezTo>
                  <a:pt x="87" y="44"/>
                  <a:pt x="87" y="44"/>
                  <a:pt x="87" y="44"/>
                </a:cubicBezTo>
                <a:lnTo>
                  <a:pt x="87" y="51"/>
                </a:lnTo>
                <a:close/>
                <a:moveTo>
                  <a:pt x="109" y="51"/>
                </a:moveTo>
                <a:cubicBezTo>
                  <a:pt x="94" y="51"/>
                  <a:pt x="94" y="51"/>
                  <a:pt x="94" y="51"/>
                </a:cubicBezTo>
                <a:cubicBezTo>
                  <a:pt x="94" y="15"/>
                  <a:pt x="94" y="15"/>
                  <a:pt x="94" y="15"/>
                </a:cubicBezTo>
                <a:cubicBezTo>
                  <a:pt x="102" y="15"/>
                  <a:pt x="102" y="15"/>
                  <a:pt x="102" y="15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109" y="44"/>
                  <a:pt x="109" y="44"/>
                  <a:pt x="109" y="44"/>
                </a:cubicBezTo>
                <a:lnTo>
                  <a:pt x="109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75" name="Freeform 147">
            <a:extLst>
              <a:ext uri="{FF2B5EF4-FFF2-40B4-BE49-F238E27FC236}">
                <a16:creationId xmlns:a16="http://schemas.microsoft.com/office/drawing/2014/main" id="{D0DC43B7-FAF4-FF48-A584-43334B6560CE}"/>
              </a:ext>
            </a:extLst>
          </p:cNvPr>
          <p:cNvSpPr>
            <a:spLocks noEditPoints="1"/>
          </p:cNvSpPr>
          <p:nvPr/>
        </p:nvSpPr>
        <p:spPr bwMode="auto">
          <a:xfrm>
            <a:off x="263525" y="3589338"/>
            <a:ext cx="296863" cy="168275"/>
          </a:xfrm>
          <a:custGeom>
            <a:avLst/>
            <a:gdLst>
              <a:gd name="T0" fmla="*/ 109 w 116"/>
              <a:gd name="T1" fmla="*/ 0 h 66"/>
              <a:gd name="T2" fmla="*/ 7 w 116"/>
              <a:gd name="T3" fmla="*/ 0 h 66"/>
              <a:gd name="T4" fmla="*/ 0 w 116"/>
              <a:gd name="T5" fmla="*/ 8 h 66"/>
              <a:gd name="T6" fmla="*/ 0 w 116"/>
              <a:gd name="T7" fmla="*/ 59 h 66"/>
              <a:gd name="T8" fmla="*/ 7 w 116"/>
              <a:gd name="T9" fmla="*/ 66 h 66"/>
              <a:gd name="T10" fmla="*/ 109 w 116"/>
              <a:gd name="T11" fmla="*/ 66 h 66"/>
              <a:gd name="T12" fmla="*/ 116 w 116"/>
              <a:gd name="T13" fmla="*/ 59 h 66"/>
              <a:gd name="T14" fmla="*/ 116 w 116"/>
              <a:gd name="T15" fmla="*/ 8 h 66"/>
              <a:gd name="T16" fmla="*/ 109 w 116"/>
              <a:gd name="T17" fmla="*/ 0 h 66"/>
              <a:gd name="T18" fmla="*/ 43 w 116"/>
              <a:gd name="T19" fmla="*/ 51 h 66"/>
              <a:gd name="T20" fmla="*/ 36 w 116"/>
              <a:gd name="T21" fmla="*/ 51 h 66"/>
              <a:gd name="T22" fmla="*/ 22 w 116"/>
              <a:gd name="T23" fmla="*/ 27 h 66"/>
              <a:gd name="T24" fmla="*/ 22 w 116"/>
              <a:gd name="T25" fmla="*/ 51 h 66"/>
              <a:gd name="T26" fmla="*/ 14 w 116"/>
              <a:gd name="T27" fmla="*/ 51 h 66"/>
              <a:gd name="T28" fmla="*/ 14 w 116"/>
              <a:gd name="T29" fmla="*/ 15 h 66"/>
              <a:gd name="T30" fmla="*/ 22 w 116"/>
              <a:gd name="T31" fmla="*/ 15 h 66"/>
              <a:gd name="T32" fmla="*/ 36 w 116"/>
              <a:gd name="T33" fmla="*/ 39 h 66"/>
              <a:gd name="T34" fmla="*/ 36 w 116"/>
              <a:gd name="T35" fmla="*/ 15 h 66"/>
              <a:gd name="T36" fmla="*/ 43 w 116"/>
              <a:gd name="T37" fmla="*/ 15 h 66"/>
              <a:gd name="T38" fmla="*/ 43 w 116"/>
              <a:gd name="T39" fmla="*/ 51 h 66"/>
              <a:gd name="T40" fmla="*/ 65 w 116"/>
              <a:gd name="T41" fmla="*/ 22 h 66"/>
              <a:gd name="T42" fmla="*/ 58 w 116"/>
              <a:gd name="T43" fmla="*/ 22 h 66"/>
              <a:gd name="T44" fmla="*/ 58 w 116"/>
              <a:gd name="T45" fmla="*/ 30 h 66"/>
              <a:gd name="T46" fmla="*/ 65 w 116"/>
              <a:gd name="T47" fmla="*/ 30 h 66"/>
              <a:gd name="T48" fmla="*/ 65 w 116"/>
              <a:gd name="T49" fmla="*/ 37 h 66"/>
              <a:gd name="T50" fmla="*/ 58 w 116"/>
              <a:gd name="T51" fmla="*/ 37 h 66"/>
              <a:gd name="T52" fmla="*/ 58 w 116"/>
              <a:gd name="T53" fmla="*/ 44 h 66"/>
              <a:gd name="T54" fmla="*/ 65 w 116"/>
              <a:gd name="T55" fmla="*/ 44 h 66"/>
              <a:gd name="T56" fmla="*/ 65 w 116"/>
              <a:gd name="T57" fmla="*/ 51 h 66"/>
              <a:gd name="T58" fmla="*/ 51 w 116"/>
              <a:gd name="T59" fmla="*/ 51 h 66"/>
              <a:gd name="T60" fmla="*/ 51 w 116"/>
              <a:gd name="T61" fmla="*/ 15 h 66"/>
              <a:gd name="T62" fmla="*/ 65 w 116"/>
              <a:gd name="T63" fmla="*/ 15 h 66"/>
              <a:gd name="T64" fmla="*/ 65 w 116"/>
              <a:gd name="T65" fmla="*/ 22 h 66"/>
              <a:gd name="T66" fmla="*/ 101 w 116"/>
              <a:gd name="T67" fmla="*/ 51 h 66"/>
              <a:gd name="T68" fmla="*/ 94 w 116"/>
              <a:gd name="T69" fmla="*/ 51 h 66"/>
              <a:gd name="T70" fmla="*/ 87 w 116"/>
              <a:gd name="T71" fmla="*/ 37 h 66"/>
              <a:gd name="T72" fmla="*/ 80 w 116"/>
              <a:gd name="T73" fmla="*/ 51 h 66"/>
              <a:gd name="T74" fmla="*/ 72 w 116"/>
              <a:gd name="T75" fmla="*/ 51 h 66"/>
              <a:gd name="T76" fmla="*/ 72 w 116"/>
              <a:gd name="T77" fmla="*/ 15 h 66"/>
              <a:gd name="T78" fmla="*/ 80 w 116"/>
              <a:gd name="T79" fmla="*/ 15 h 66"/>
              <a:gd name="T80" fmla="*/ 80 w 116"/>
              <a:gd name="T81" fmla="*/ 37 h 66"/>
              <a:gd name="T82" fmla="*/ 87 w 116"/>
              <a:gd name="T83" fmla="*/ 22 h 66"/>
              <a:gd name="T84" fmla="*/ 94 w 116"/>
              <a:gd name="T85" fmla="*/ 37 h 66"/>
              <a:gd name="T86" fmla="*/ 94 w 116"/>
              <a:gd name="T87" fmla="*/ 15 h 66"/>
              <a:gd name="T88" fmla="*/ 101 w 116"/>
              <a:gd name="T89" fmla="*/ 15 h 66"/>
              <a:gd name="T90" fmla="*/ 101 w 116"/>
              <a:gd name="T91" fmla="*/ 51 h 6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116" h="66">
                <a:moveTo>
                  <a:pt x="109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3"/>
                  <a:pt x="3" y="66"/>
                  <a:pt x="7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13" y="66"/>
                  <a:pt x="116" y="63"/>
                  <a:pt x="116" y="59"/>
                </a:cubicBezTo>
                <a:cubicBezTo>
                  <a:pt x="116" y="8"/>
                  <a:pt x="116" y="8"/>
                  <a:pt x="116" y="8"/>
                </a:cubicBezTo>
                <a:cubicBezTo>
                  <a:pt x="116" y="4"/>
                  <a:pt x="113" y="0"/>
                  <a:pt x="109" y="0"/>
                </a:cubicBezTo>
                <a:close/>
                <a:moveTo>
                  <a:pt x="43" y="51"/>
                </a:moveTo>
                <a:cubicBezTo>
                  <a:pt x="36" y="51"/>
                  <a:pt x="36" y="51"/>
                  <a:pt x="36" y="51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51"/>
                  <a:pt x="22" y="51"/>
                  <a:pt x="22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15"/>
                  <a:pt x="14" y="15"/>
                  <a:pt x="14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15"/>
                  <a:pt x="36" y="15"/>
                  <a:pt x="36" y="15"/>
                </a:cubicBezTo>
                <a:cubicBezTo>
                  <a:pt x="43" y="15"/>
                  <a:pt x="43" y="15"/>
                  <a:pt x="43" y="15"/>
                </a:cubicBezTo>
                <a:lnTo>
                  <a:pt x="43" y="51"/>
                </a:lnTo>
                <a:close/>
                <a:moveTo>
                  <a:pt x="65" y="22"/>
                </a:moveTo>
                <a:cubicBezTo>
                  <a:pt x="58" y="22"/>
                  <a:pt x="58" y="22"/>
                  <a:pt x="58" y="22"/>
                </a:cubicBezTo>
                <a:cubicBezTo>
                  <a:pt x="58" y="30"/>
                  <a:pt x="58" y="30"/>
                  <a:pt x="58" y="30"/>
                </a:cubicBezTo>
                <a:cubicBezTo>
                  <a:pt x="65" y="30"/>
                  <a:pt x="65" y="30"/>
                  <a:pt x="65" y="30"/>
                </a:cubicBezTo>
                <a:cubicBezTo>
                  <a:pt x="65" y="37"/>
                  <a:pt x="65" y="37"/>
                  <a:pt x="65" y="37"/>
                </a:cubicBezTo>
                <a:cubicBezTo>
                  <a:pt x="58" y="37"/>
                  <a:pt x="58" y="37"/>
                  <a:pt x="58" y="37"/>
                </a:cubicBezTo>
                <a:cubicBezTo>
                  <a:pt x="58" y="44"/>
                  <a:pt x="58" y="44"/>
                  <a:pt x="58" y="44"/>
                </a:cubicBezTo>
                <a:cubicBezTo>
                  <a:pt x="65" y="44"/>
                  <a:pt x="65" y="44"/>
                  <a:pt x="65" y="4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15"/>
                  <a:pt x="51" y="15"/>
                  <a:pt x="51" y="15"/>
                </a:cubicBezTo>
                <a:cubicBezTo>
                  <a:pt x="65" y="15"/>
                  <a:pt x="65" y="15"/>
                  <a:pt x="65" y="15"/>
                </a:cubicBezTo>
                <a:lnTo>
                  <a:pt x="65" y="22"/>
                </a:lnTo>
                <a:close/>
                <a:moveTo>
                  <a:pt x="101" y="51"/>
                </a:moveTo>
                <a:cubicBezTo>
                  <a:pt x="94" y="51"/>
                  <a:pt x="94" y="51"/>
                  <a:pt x="94" y="51"/>
                </a:cubicBezTo>
                <a:cubicBezTo>
                  <a:pt x="87" y="37"/>
                  <a:pt x="87" y="37"/>
                  <a:pt x="87" y="37"/>
                </a:cubicBezTo>
                <a:cubicBezTo>
                  <a:pt x="80" y="51"/>
                  <a:pt x="80" y="51"/>
                  <a:pt x="80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15"/>
                  <a:pt x="72" y="15"/>
                  <a:pt x="72" y="15"/>
                </a:cubicBezTo>
                <a:cubicBezTo>
                  <a:pt x="80" y="15"/>
                  <a:pt x="80" y="15"/>
                  <a:pt x="80" y="15"/>
                </a:cubicBezTo>
                <a:cubicBezTo>
                  <a:pt x="80" y="37"/>
                  <a:pt x="80" y="37"/>
                  <a:pt x="80" y="37"/>
                </a:cubicBezTo>
                <a:cubicBezTo>
                  <a:pt x="87" y="22"/>
                  <a:pt x="87" y="22"/>
                  <a:pt x="87" y="22"/>
                </a:cubicBezTo>
                <a:cubicBezTo>
                  <a:pt x="94" y="37"/>
                  <a:pt x="94" y="37"/>
                  <a:pt x="94" y="37"/>
                </a:cubicBezTo>
                <a:cubicBezTo>
                  <a:pt x="94" y="15"/>
                  <a:pt x="94" y="15"/>
                  <a:pt x="94" y="15"/>
                </a:cubicBezTo>
                <a:cubicBezTo>
                  <a:pt x="101" y="15"/>
                  <a:pt x="101" y="15"/>
                  <a:pt x="101" y="15"/>
                </a:cubicBezTo>
                <a:lnTo>
                  <a:pt x="101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62B1464B-1DD9-6C42-AAD2-1104E6F60CC7}"/>
              </a:ext>
            </a:extLst>
          </p:cNvPr>
          <p:cNvGrpSpPr/>
          <p:nvPr/>
        </p:nvGrpSpPr>
        <p:grpSpPr>
          <a:xfrm>
            <a:off x="857250" y="3665729"/>
            <a:ext cx="296863" cy="223838"/>
            <a:chOff x="857250" y="3806825"/>
            <a:chExt cx="296863" cy="223838"/>
          </a:xfrm>
          <a:solidFill>
            <a:schemeClr val="tx2"/>
          </a:solidFill>
        </p:grpSpPr>
        <p:sp>
          <p:nvSpPr>
            <p:cNvPr id="7316" name="Freeform 148">
              <a:extLst>
                <a:ext uri="{FF2B5EF4-FFF2-40B4-BE49-F238E27FC236}">
                  <a16:creationId xmlns:a16="http://schemas.microsoft.com/office/drawing/2014/main" id="{9D2915A9-6197-AF4A-8110-D650FA2D26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7250" y="3806825"/>
              <a:ext cx="296863" cy="223838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15" y="0"/>
                </a:cxn>
                <a:cxn ang="0">
                  <a:pos x="0" y="14"/>
                </a:cxn>
                <a:cxn ang="0">
                  <a:pos x="0" y="72"/>
                </a:cxn>
                <a:cxn ang="0">
                  <a:pos x="15" y="87"/>
                </a:cxn>
                <a:cxn ang="0">
                  <a:pos x="102" y="87"/>
                </a:cxn>
                <a:cxn ang="0">
                  <a:pos x="116" y="72"/>
                </a:cxn>
                <a:cxn ang="0">
                  <a:pos x="116" y="14"/>
                </a:cxn>
                <a:cxn ang="0">
                  <a:pos x="102" y="0"/>
                </a:cxn>
                <a:cxn ang="0">
                  <a:pos x="109" y="72"/>
                </a:cxn>
                <a:cxn ang="0">
                  <a:pos x="102" y="79"/>
                </a:cxn>
                <a:cxn ang="0">
                  <a:pos x="15" y="79"/>
                </a:cxn>
                <a:cxn ang="0">
                  <a:pos x="7" y="72"/>
                </a:cxn>
                <a:cxn ang="0">
                  <a:pos x="7" y="36"/>
                </a:cxn>
                <a:cxn ang="0">
                  <a:pos x="109" y="36"/>
                </a:cxn>
                <a:cxn ang="0">
                  <a:pos x="109" y="72"/>
                </a:cxn>
                <a:cxn ang="0">
                  <a:pos x="109" y="21"/>
                </a:cxn>
                <a:cxn ang="0">
                  <a:pos x="7" y="21"/>
                </a:cxn>
                <a:cxn ang="0">
                  <a:pos x="7" y="14"/>
                </a:cxn>
                <a:cxn ang="0">
                  <a:pos x="15" y="7"/>
                </a:cxn>
                <a:cxn ang="0">
                  <a:pos x="102" y="7"/>
                </a:cxn>
                <a:cxn ang="0">
                  <a:pos x="109" y="14"/>
                </a:cxn>
                <a:cxn ang="0">
                  <a:pos x="109" y="21"/>
                </a:cxn>
              </a:cxnLst>
              <a:rect l="0" t="0" r="r" b="b"/>
              <a:pathLst>
                <a:path w="116" h="87">
                  <a:moveTo>
                    <a:pt x="102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0"/>
                    <a:pt x="7" y="87"/>
                    <a:pt x="15" y="87"/>
                  </a:cubicBezTo>
                  <a:cubicBezTo>
                    <a:pt x="102" y="87"/>
                    <a:pt x="102" y="87"/>
                    <a:pt x="102" y="87"/>
                  </a:cubicBezTo>
                  <a:cubicBezTo>
                    <a:pt x="110" y="87"/>
                    <a:pt x="116" y="80"/>
                    <a:pt x="116" y="72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6"/>
                    <a:pt x="110" y="0"/>
                    <a:pt x="102" y="0"/>
                  </a:cubicBezTo>
                  <a:close/>
                  <a:moveTo>
                    <a:pt x="109" y="72"/>
                  </a:moveTo>
                  <a:cubicBezTo>
                    <a:pt x="109" y="76"/>
                    <a:pt x="106" y="79"/>
                    <a:pt x="102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1" y="79"/>
                    <a:pt x="7" y="76"/>
                    <a:pt x="7" y="72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9" y="36"/>
                    <a:pt x="109" y="36"/>
                    <a:pt x="109" y="36"/>
                  </a:cubicBezTo>
                  <a:lnTo>
                    <a:pt x="109" y="72"/>
                  </a:lnTo>
                  <a:close/>
                  <a:moveTo>
                    <a:pt x="109" y="21"/>
                  </a:moveTo>
                  <a:cubicBezTo>
                    <a:pt x="7" y="21"/>
                    <a:pt x="7" y="21"/>
                    <a:pt x="7" y="21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0"/>
                    <a:pt x="11" y="7"/>
                    <a:pt x="15" y="7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6" y="7"/>
                    <a:pt x="109" y="10"/>
                    <a:pt x="109" y="14"/>
                  </a:cubicBezTo>
                  <a:lnTo>
                    <a:pt x="109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17" name="Rectangle 149">
              <a:extLst>
                <a:ext uri="{FF2B5EF4-FFF2-40B4-BE49-F238E27FC236}">
                  <a16:creationId xmlns:a16="http://schemas.microsoft.com/office/drawing/2014/main" id="{01EBD48B-7A06-0347-A6C7-527FAF86E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350" y="391795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18" name="Rectangle 150">
              <a:extLst>
                <a:ext uri="{FF2B5EF4-FFF2-40B4-BE49-F238E27FC236}">
                  <a16:creationId xmlns:a16="http://schemas.microsoft.com/office/drawing/2014/main" id="{BDF92839-0F19-5F47-ABB8-27B3AFB84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350" y="3956050"/>
              <a:ext cx="3651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19" name="Rectangle 151">
              <a:extLst>
                <a:ext uri="{FF2B5EF4-FFF2-40B4-BE49-F238E27FC236}">
                  <a16:creationId xmlns:a16="http://schemas.microsoft.com/office/drawing/2014/main" id="{B4AE3527-FA50-F042-8607-8D9B0B895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038" y="3917950"/>
              <a:ext cx="5715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77" name="Freeform 152">
            <a:extLst>
              <a:ext uri="{FF2B5EF4-FFF2-40B4-BE49-F238E27FC236}">
                <a16:creationId xmlns:a16="http://schemas.microsoft.com/office/drawing/2014/main" id="{3692DD13-6449-E64B-AC6F-03F73583C370}"/>
              </a:ext>
            </a:extLst>
          </p:cNvPr>
          <p:cNvSpPr>
            <a:spLocks noEditPoints="1"/>
          </p:cNvSpPr>
          <p:nvPr/>
        </p:nvSpPr>
        <p:spPr bwMode="auto">
          <a:xfrm>
            <a:off x="7392988" y="2994025"/>
            <a:ext cx="300037" cy="298450"/>
          </a:xfrm>
          <a:custGeom>
            <a:avLst/>
            <a:gdLst>
              <a:gd name="T0" fmla="*/ 103 w 117"/>
              <a:gd name="T1" fmla="*/ 36 h 116"/>
              <a:gd name="T2" fmla="*/ 79 w 117"/>
              <a:gd name="T3" fmla="*/ 29 h 116"/>
              <a:gd name="T4" fmla="*/ 95 w 117"/>
              <a:gd name="T5" fmla="*/ 22 h 116"/>
              <a:gd name="T6" fmla="*/ 51 w 117"/>
              <a:gd name="T7" fmla="*/ 0 h 116"/>
              <a:gd name="T8" fmla="*/ 67 w 117"/>
              <a:gd name="T9" fmla="*/ 22 h 116"/>
              <a:gd name="T10" fmla="*/ 22 w 117"/>
              <a:gd name="T11" fmla="*/ 29 h 116"/>
              <a:gd name="T12" fmla="*/ 8 w 117"/>
              <a:gd name="T13" fmla="*/ 87 h 116"/>
              <a:gd name="T14" fmla="*/ 0 w 117"/>
              <a:gd name="T15" fmla="*/ 116 h 116"/>
              <a:gd name="T16" fmla="*/ 117 w 117"/>
              <a:gd name="T17" fmla="*/ 87 h 116"/>
              <a:gd name="T18" fmla="*/ 80 w 117"/>
              <a:gd name="T19" fmla="*/ 44 h 116"/>
              <a:gd name="T20" fmla="*/ 88 w 117"/>
              <a:gd name="T21" fmla="*/ 51 h 116"/>
              <a:gd name="T22" fmla="*/ 80 w 117"/>
              <a:gd name="T23" fmla="*/ 44 h 116"/>
              <a:gd name="T24" fmla="*/ 88 w 117"/>
              <a:gd name="T25" fmla="*/ 58 h 116"/>
              <a:gd name="T26" fmla="*/ 80 w 117"/>
              <a:gd name="T27" fmla="*/ 66 h 116"/>
              <a:gd name="T28" fmla="*/ 80 w 117"/>
              <a:gd name="T29" fmla="*/ 73 h 116"/>
              <a:gd name="T30" fmla="*/ 88 w 117"/>
              <a:gd name="T31" fmla="*/ 80 h 116"/>
              <a:gd name="T32" fmla="*/ 80 w 117"/>
              <a:gd name="T33" fmla="*/ 73 h 116"/>
              <a:gd name="T34" fmla="*/ 58 w 117"/>
              <a:gd name="T35" fmla="*/ 7 h 116"/>
              <a:gd name="T36" fmla="*/ 88 w 117"/>
              <a:gd name="T37" fmla="*/ 15 h 116"/>
              <a:gd name="T38" fmla="*/ 66 w 117"/>
              <a:gd name="T39" fmla="*/ 44 h 116"/>
              <a:gd name="T40" fmla="*/ 73 w 117"/>
              <a:gd name="T41" fmla="*/ 51 h 116"/>
              <a:gd name="T42" fmla="*/ 66 w 117"/>
              <a:gd name="T43" fmla="*/ 44 h 116"/>
              <a:gd name="T44" fmla="*/ 73 w 117"/>
              <a:gd name="T45" fmla="*/ 58 h 116"/>
              <a:gd name="T46" fmla="*/ 66 w 117"/>
              <a:gd name="T47" fmla="*/ 66 h 116"/>
              <a:gd name="T48" fmla="*/ 66 w 117"/>
              <a:gd name="T49" fmla="*/ 73 h 116"/>
              <a:gd name="T50" fmla="*/ 73 w 117"/>
              <a:gd name="T51" fmla="*/ 80 h 116"/>
              <a:gd name="T52" fmla="*/ 66 w 117"/>
              <a:gd name="T53" fmla="*/ 73 h 116"/>
              <a:gd name="T54" fmla="*/ 51 w 117"/>
              <a:gd name="T55" fmla="*/ 44 h 116"/>
              <a:gd name="T56" fmla="*/ 22 w 117"/>
              <a:gd name="T57" fmla="*/ 58 h 116"/>
              <a:gd name="T58" fmla="*/ 109 w 117"/>
              <a:gd name="T59" fmla="*/ 102 h 116"/>
              <a:gd name="T60" fmla="*/ 8 w 117"/>
              <a:gd name="T61" fmla="*/ 95 h 116"/>
              <a:gd name="T62" fmla="*/ 109 w 117"/>
              <a:gd name="T63" fmla="*/ 102 h 1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17" h="116">
                <a:moveTo>
                  <a:pt x="108" y="87"/>
                </a:moveTo>
                <a:cubicBezTo>
                  <a:pt x="103" y="36"/>
                  <a:pt x="103" y="36"/>
                  <a:pt x="103" y="36"/>
                </a:cubicBezTo>
                <a:cubicBezTo>
                  <a:pt x="102" y="32"/>
                  <a:pt x="99" y="29"/>
                  <a:pt x="95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79" y="22"/>
                  <a:pt x="79" y="22"/>
                  <a:pt x="79" y="22"/>
                </a:cubicBezTo>
                <a:cubicBezTo>
                  <a:pt x="95" y="22"/>
                  <a:pt x="95" y="22"/>
                  <a:pt x="95" y="22"/>
                </a:cubicBezTo>
                <a:cubicBezTo>
                  <a:pt x="95" y="0"/>
                  <a:pt x="95" y="0"/>
                  <a:pt x="95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22"/>
                  <a:pt x="51" y="22"/>
                  <a:pt x="51" y="22"/>
                </a:cubicBezTo>
                <a:cubicBezTo>
                  <a:pt x="67" y="22"/>
                  <a:pt x="67" y="22"/>
                  <a:pt x="67" y="22"/>
                </a:cubicBezTo>
                <a:cubicBezTo>
                  <a:pt x="67" y="29"/>
                  <a:pt x="67" y="29"/>
                  <a:pt x="67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18" y="29"/>
                  <a:pt x="15" y="32"/>
                  <a:pt x="14" y="36"/>
                </a:cubicBezTo>
                <a:cubicBezTo>
                  <a:pt x="8" y="87"/>
                  <a:pt x="8" y="87"/>
                  <a:pt x="8" y="87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116"/>
                  <a:pt x="0" y="116"/>
                  <a:pt x="0" y="116"/>
                </a:cubicBezTo>
                <a:cubicBezTo>
                  <a:pt x="117" y="116"/>
                  <a:pt x="117" y="116"/>
                  <a:pt x="117" y="116"/>
                </a:cubicBezTo>
                <a:cubicBezTo>
                  <a:pt x="117" y="87"/>
                  <a:pt x="117" y="87"/>
                  <a:pt x="117" y="87"/>
                </a:cubicBezTo>
                <a:lnTo>
                  <a:pt x="108" y="87"/>
                </a:lnTo>
                <a:close/>
                <a:moveTo>
                  <a:pt x="80" y="44"/>
                </a:moveTo>
                <a:cubicBezTo>
                  <a:pt x="88" y="44"/>
                  <a:pt x="88" y="44"/>
                  <a:pt x="88" y="44"/>
                </a:cubicBezTo>
                <a:cubicBezTo>
                  <a:pt x="88" y="51"/>
                  <a:pt x="88" y="51"/>
                  <a:pt x="88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44"/>
                </a:lnTo>
                <a:close/>
                <a:moveTo>
                  <a:pt x="80" y="58"/>
                </a:moveTo>
                <a:cubicBezTo>
                  <a:pt x="88" y="58"/>
                  <a:pt x="88" y="58"/>
                  <a:pt x="88" y="58"/>
                </a:cubicBezTo>
                <a:cubicBezTo>
                  <a:pt x="88" y="66"/>
                  <a:pt x="88" y="66"/>
                  <a:pt x="88" y="66"/>
                </a:cubicBezTo>
                <a:cubicBezTo>
                  <a:pt x="80" y="66"/>
                  <a:pt x="80" y="66"/>
                  <a:pt x="80" y="66"/>
                </a:cubicBezTo>
                <a:lnTo>
                  <a:pt x="80" y="58"/>
                </a:lnTo>
                <a:close/>
                <a:moveTo>
                  <a:pt x="80" y="73"/>
                </a:moveTo>
                <a:cubicBezTo>
                  <a:pt x="88" y="73"/>
                  <a:pt x="88" y="73"/>
                  <a:pt x="88" y="73"/>
                </a:cubicBezTo>
                <a:cubicBezTo>
                  <a:pt x="88" y="80"/>
                  <a:pt x="88" y="80"/>
                  <a:pt x="88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73"/>
                </a:lnTo>
                <a:close/>
                <a:moveTo>
                  <a:pt x="58" y="15"/>
                </a:moveTo>
                <a:cubicBezTo>
                  <a:pt x="58" y="7"/>
                  <a:pt x="58" y="7"/>
                  <a:pt x="58" y="7"/>
                </a:cubicBezTo>
                <a:cubicBezTo>
                  <a:pt x="88" y="7"/>
                  <a:pt x="88" y="7"/>
                  <a:pt x="88" y="7"/>
                </a:cubicBezTo>
                <a:cubicBezTo>
                  <a:pt x="88" y="15"/>
                  <a:pt x="88" y="15"/>
                  <a:pt x="88" y="15"/>
                </a:cubicBezTo>
                <a:lnTo>
                  <a:pt x="58" y="15"/>
                </a:lnTo>
                <a:close/>
                <a:moveTo>
                  <a:pt x="66" y="44"/>
                </a:moveTo>
                <a:cubicBezTo>
                  <a:pt x="73" y="44"/>
                  <a:pt x="73" y="44"/>
                  <a:pt x="73" y="44"/>
                </a:cubicBezTo>
                <a:cubicBezTo>
                  <a:pt x="73" y="51"/>
                  <a:pt x="73" y="51"/>
                  <a:pt x="73" y="51"/>
                </a:cubicBezTo>
                <a:cubicBezTo>
                  <a:pt x="66" y="51"/>
                  <a:pt x="66" y="51"/>
                  <a:pt x="66" y="51"/>
                </a:cubicBezTo>
                <a:lnTo>
                  <a:pt x="66" y="44"/>
                </a:lnTo>
                <a:close/>
                <a:moveTo>
                  <a:pt x="66" y="58"/>
                </a:moveTo>
                <a:cubicBezTo>
                  <a:pt x="73" y="58"/>
                  <a:pt x="73" y="58"/>
                  <a:pt x="73" y="58"/>
                </a:cubicBezTo>
                <a:cubicBezTo>
                  <a:pt x="73" y="66"/>
                  <a:pt x="73" y="66"/>
                  <a:pt x="73" y="66"/>
                </a:cubicBezTo>
                <a:cubicBezTo>
                  <a:pt x="66" y="66"/>
                  <a:pt x="66" y="66"/>
                  <a:pt x="66" y="66"/>
                </a:cubicBezTo>
                <a:lnTo>
                  <a:pt x="66" y="58"/>
                </a:lnTo>
                <a:close/>
                <a:moveTo>
                  <a:pt x="66" y="73"/>
                </a:moveTo>
                <a:cubicBezTo>
                  <a:pt x="73" y="73"/>
                  <a:pt x="73" y="73"/>
                  <a:pt x="73" y="73"/>
                </a:cubicBezTo>
                <a:cubicBezTo>
                  <a:pt x="73" y="80"/>
                  <a:pt x="73" y="80"/>
                  <a:pt x="73" y="80"/>
                </a:cubicBezTo>
                <a:cubicBezTo>
                  <a:pt x="66" y="80"/>
                  <a:pt x="66" y="80"/>
                  <a:pt x="66" y="80"/>
                </a:cubicBezTo>
                <a:lnTo>
                  <a:pt x="66" y="73"/>
                </a:lnTo>
                <a:close/>
                <a:moveTo>
                  <a:pt x="22" y="44"/>
                </a:moveTo>
                <a:cubicBezTo>
                  <a:pt x="51" y="44"/>
                  <a:pt x="51" y="44"/>
                  <a:pt x="51" y="44"/>
                </a:cubicBezTo>
                <a:cubicBezTo>
                  <a:pt x="51" y="58"/>
                  <a:pt x="51" y="58"/>
                  <a:pt x="51" y="58"/>
                </a:cubicBezTo>
                <a:cubicBezTo>
                  <a:pt x="22" y="58"/>
                  <a:pt x="22" y="58"/>
                  <a:pt x="22" y="58"/>
                </a:cubicBezTo>
                <a:lnTo>
                  <a:pt x="22" y="44"/>
                </a:lnTo>
                <a:close/>
                <a:moveTo>
                  <a:pt x="109" y="102"/>
                </a:moveTo>
                <a:cubicBezTo>
                  <a:pt x="8" y="102"/>
                  <a:pt x="8" y="102"/>
                  <a:pt x="8" y="102"/>
                </a:cubicBezTo>
                <a:cubicBezTo>
                  <a:pt x="8" y="95"/>
                  <a:pt x="8" y="95"/>
                  <a:pt x="8" y="95"/>
                </a:cubicBezTo>
                <a:cubicBezTo>
                  <a:pt x="109" y="95"/>
                  <a:pt x="109" y="95"/>
                  <a:pt x="109" y="95"/>
                </a:cubicBezTo>
                <a:lnTo>
                  <a:pt x="109" y="1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78" name="Freeform 153">
            <a:extLst>
              <a:ext uri="{FF2B5EF4-FFF2-40B4-BE49-F238E27FC236}">
                <a16:creationId xmlns:a16="http://schemas.microsoft.com/office/drawing/2014/main" id="{36579B7B-23F5-A640-ABA1-DA078ABAAC21}"/>
              </a:ext>
            </a:extLst>
          </p:cNvPr>
          <p:cNvSpPr>
            <a:spLocks/>
          </p:cNvSpPr>
          <p:nvPr/>
        </p:nvSpPr>
        <p:spPr bwMode="auto">
          <a:xfrm>
            <a:off x="5621338" y="3005138"/>
            <a:ext cx="288925" cy="287337"/>
          </a:xfrm>
          <a:custGeom>
            <a:avLst/>
            <a:gdLst>
              <a:gd name="T0" fmla="*/ 91 w 113"/>
              <a:gd name="T1" fmla="*/ 89 h 112"/>
              <a:gd name="T2" fmla="*/ 80 w 113"/>
              <a:gd name="T3" fmla="*/ 98 h 112"/>
              <a:gd name="T4" fmla="*/ 43 w 113"/>
              <a:gd name="T5" fmla="*/ 98 h 112"/>
              <a:gd name="T6" fmla="*/ 38 w 113"/>
              <a:gd name="T7" fmla="*/ 91 h 112"/>
              <a:gd name="T8" fmla="*/ 43 w 113"/>
              <a:gd name="T9" fmla="*/ 76 h 112"/>
              <a:gd name="T10" fmla="*/ 101 w 113"/>
              <a:gd name="T11" fmla="*/ 76 h 112"/>
              <a:gd name="T12" fmla="*/ 113 w 113"/>
              <a:gd name="T13" fmla="*/ 26 h 112"/>
              <a:gd name="T14" fmla="*/ 21 w 113"/>
              <a:gd name="T15" fmla="*/ 13 h 112"/>
              <a:gd name="T16" fmla="*/ 13 w 113"/>
              <a:gd name="T17" fmla="*/ 8 h 112"/>
              <a:gd name="T18" fmla="*/ 14 w 113"/>
              <a:gd name="T19" fmla="*/ 7 h 112"/>
              <a:gd name="T20" fmla="*/ 7 w 113"/>
              <a:gd name="T21" fmla="*/ 0 h 112"/>
              <a:gd name="T22" fmla="*/ 0 w 113"/>
              <a:gd name="T23" fmla="*/ 7 h 112"/>
              <a:gd name="T24" fmla="*/ 7 w 113"/>
              <a:gd name="T25" fmla="*/ 14 h 112"/>
              <a:gd name="T26" fmla="*/ 8 w 113"/>
              <a:gd name="T27" fmla="*/ 14 h 112"/>
              <a:gd name="T28" fmla="*/ 17 w 113"/>
              <a:gd name="T29" fmla="*/ 19 h 112"/>
              <a:gd name="T30" fmla="*/ 31 w 113"/>
              <a:gd name="T31" fmla="*/ 76 h 112"/>
              <a:gd name="T32" fmla="*/ 35 w 113"/>
              <a:gd name="T33" fmla="*/ 76 h 112"/>
              <a:gd name="T34" fmla="*/ 31 w 113"/>
              <a:gd name="T35" fmla="*/ 88 h 112"/>
              <a:gd name="T36" fmla="*/ 31 w 113"/>
              <a:gd name="T37" fmla="*/ 88 h 112"/>
              <a:gd name="T38" fmla="*/ 19 w 113"/>
              <a:gd name="T39" fmla="*/ 100 h 112"/>
              <a:gd name="T40" fmla="*/ 31 w 113"/>
              <a:gd name="T41" fmla="*/ 112 h 112"/>
              <a:gd name="T42" fmla="*/ 42 w 113"/>
              <a:gd name="T43" fmla="*/ 105 h 112"/>
              <a:gd name="T44" fmla="*/ 80 w 113"/>
              <a:gd name="T45" fmla="*/ 105 h 112"/>
              <a:gd name="T46" fmla="*/ 91 w 113"/>
              <a:gd name="T47" fmla="*/ 112 h 112"/>
              <a:gd name="T48" fmla="*/ 103 w 113"/>
              <a:gd name="T49" fmla="*/ 101 h 112"/>
              <a:gd name="T50" fmla="*/ 91 w 113"/>
              <a:gd name="T51" fmla="*/ 89 h 11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113" h="112">
                <a:moveTo>
                  <a:pt x="91" y="89"/>
                </a:moveTo>
                <a:cubicBezTo>
                  <a:pt x="86" y="89"/>
                  <a:pt x="81" y="93"/>
                  <a:pt x="80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2" y="95"/>
                  <a:pt x="41" y="92"/>
                  <a:pt x="38" y="91"/>
                </a:cubicBezTo>
                <a:cubicBezTo>
                  <a:pt x="43" y="76"/>
                  <a:pt x="43" y="76"/>
                  <a:pt x="43" y="76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21" y="13"/>
                  <a:pt x="21" y="13"/>
                  <a:pt x="21" y="13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3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1"/>
                  <a:pt x="3" y="14"/>
                  <a:pt x="7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17" y="19"/>
                  <a:pt x="17" y="19"/>
                  <a:pt x="17" y="19"/>
                </a:cubicBezTo>
                <a:cubicBezTo>
                  <a:pt x="31" y="76"/>
                  <a:pt x="31" y="76"/>
                  <a:pt x="31" y="76"/>
                </a:cubicBezTo>
                <a:cubicBezTo>
                  <a:pt x="35" y="76"/>
                  <a:pt x="35" y="76"/>
                  <a:pt x="35" y="76"/>
                </a:cubicBezTo>
                <a:cubicBezTo>
                  <a:pt x="31" y="88"/>
                  <a:pt x="31" y="88"/>
                  <a:pt x="31" y="88"/>
                </a:cubicBezTo>
                <a:cubicBezTo>
                  <a:pt x="31" y="88"/>
                  <a:pt x="31" y="88"/>
                  <a:pt x="31" y="88"/>
                </a:cubicBezTo>
                <a:cubicBezTo>
                  <a:pt x="24" y="88"/>
                  <a:pt x="19" y="94"/>
                  <a:pt x="19" y="100"/>
                </a:cubicBezTo>
                <a:cubicBezTo>
                  <a:pt x="19" y="107"/>
                  <a:pt x="24" y="112"/>
                  <a:pt x="31" y="112"/>
                </a:cubicBezTo>
                <a:cubicBezTo>
                  <a:pt x="36" y="112"/>
                  <a:pt x="40" y="109"/>
                  <a:pt x="42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2" y="109"/>
                  <a:pt x="86" y="112"/>
                  <a:pt x="91" y="112"/>
                </a:cubicBezTo>
                <a:cubicBezTo>
                  <a:pt x="98" y="112"/>
                  <a:pt x="103" y="107"/>
                  <a:pt x="103" y="101"/>
                </a:cubicBezTo>
                <a:cubicBezTo>
                  <a:pt x="103" y="94"/>
                  <a:pt x="98" y="89"/>
                  <a:pt x="91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1A9B4C06-4F7D-144D-BD06-CF9B7A9731DB}"/>
              </a:ext>
            </a:extLst>
          </p:cNvPr>
          <p:cNvGrpSpPr/>
          <p:nvPr/>
        </p:nvGrpSpPr>
        <p:grpSpPr>
          <a:xfrm>
            <a:off x="1450975" y="3627629"/>
            <a:ext cx="300038" cy="261938"/>
            <a:chOff x="1450975" y="3768725"/>
            <a:chExt cx="300038" cy="261938"/>
          </a:xfrm>
          <a:solidFill>
            <a:schemeClr val="tx2"/>
          </a:solidFill>
        </p:grpSpPr>
        <p:sp>
          <p:nvSpPr>
            <p:cNvPr id="7322" name="Oval 154">
              <a:extLst>
                <a:ext uri="{FF2B5EF4-FFF2-40B4-BE49-F238E27FC236}">
                  <a16:creationId xmlns:a16="http://schemas.microsoft.com/office/drawing/2014/main" id="{61F7B75E-5A06-C74B-A108-0941B39F6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075" y="3956050"/>
              <a:ext cx="74613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23" name="Oval 155">
              <a:extLst>
                <a:ext uri="{FF2B5EF4-FFF2-40B4-BE49-F238E27FC236}">
                  <a16:creationId xmlns:a16="http://schemas.microsoft.com/office/drawing/2014/main" id="{C818A270-B60C-C04B-A17E-61F4B157D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5763" y="3956050"/>
              <a:ext cx="74613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24" name="Freeform 156">
              <a:extLst>
                <a:ext uri="{FF2B5EF4-FFF2-40B4-BE49-F238E27FC236}">
                  <a16:creationId xmlns:a16="http://schemas.microsoft.com/office/drawing/2014/main" id="{12A3CD33-D8C2-674B-96D7-116A0532BD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0975" y="3768725"/>
              <a:ext cx="300038" cy="20478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0" y="0"/>
                </a:cxn>
                <a:cxn ang="0">
                  <a:pos x="37" y="4"/>
                </a:cxn>
                <a:cxn ang="0">
                  <a:pos x="37" y="15"/>
                </a:cxn>
                <a:cxn ang="0">
                  <a:pos x="19" y="15"/>
                </a:cxn>
                <a:cxn ang="0">
                  <a:pos x="13" y="18"/>
                </a:cxn>
                <a:cxn ang="0">
                  <a:pos x="2" y="40"/>
                </a:cxn>
                <a:cxn ang="0">
                  <a:pos x="0" y="47"/>
                </a:cxn>
                <a:cxn ang="0">
                  <a:pos x="0" y="69"/>
                </a:cxn>
                <a:cxn ang="0">
                  <a:pos x="3" y="75"/>
                </a:cxn>
                <a:cxn ang="0">
                  <a:pos x="5" y="77"/>
                </a:cxn>
                <a:cxn ang="0">
                  <a:pos x="9" y="79"/>
                </a:cxn>
                <a:cxn ang="0">
                  <a:pos x="29" y="65"/>
                </a:cxn>
                <a:cxn ang="0">
                  <a:pos x="50" y="80"/>
                </a:cxn>
                <a:cxn ang="0">
                  <a:pos x="74" y="80"/>
                </a:cxn>
                <a:cxn ang="0">
                  <a:pos x="95" y="65"/>
                </a:cxn>
                <a:cxn ang="0">
                  <a:pos x="115" y="79"/>
                </a:cxn>
                <a:cxn ang="0">
                  <a:pos x="117" y="76"/>
                </a:cxn>
                <a:cxn ang="0">
                  <a:pos x="117" y="4"/>
                </a:cxn>
                <a:cxn ang="0">
                  <a:pos x="113" y="0"/>
                </a:cxn>
                <a:cxn ang="0">
                  <a:pos x="37" y="44"/>
                </a:cxn>
                <a:cxn ang="0">
                  <a:pos x="15" y="44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37" y="44"/>
                </a:cxn>
              </a:cxnLst>
              <a:rect l="0" t="0" r="r" b="b"/>
              <a:pathLst>
                <a:path w="117" h="80">
                  <a:moveTo>
                    <a:pt x="113" y="0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38" y="0"/>
                    <a:pt x="37" y="2"/>
                    <a:pt x="37" y="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7" y="15"/>
                    <a:pt x="14" y="16"/>
                    <a:pt x="13" y="18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2"/>
                    <a:pt x="0" y="45"/>
                    <a:pt x="0" y="4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4"/>
                    <a:pt x="3" y="75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6" y="78"/>
                    <a:pt x="8" y="79"/>
                    <a:pt x="9" y="79"/>
                  </a:cubicBezTo>
                  <a:cubicBezTo>
                    <a:pt x="12" y="71"/>
                    <a:pt x="20" y="65"/>
                    <a:pt x="29" y="65"/>
                  </a:cubicBezTo>
                  <a:cubicBezTo>
                    <a:pt x="39" y="65"/>
                    <a:pt x="47" y="71"/>
                    <a:pt x="50" y="80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7" y="71"/>
                    <a:pt x="85" y="65"/>
                    <a:pt x="95" y="65"/>
                  </a:cubicBezTo>
                  <a:cubicBezTo>
                    <a:pt x="104" y="65"/>
                    <a:pt x="112" y="71"/>
                    <a:pt x="115" y="79"/>
                  </a:cubicBezTo>
                  <a:cubicBezTo>
                    <a:pt x="116" y="78"/>
                    <a:pt x="117" y="77"/>
                    <a:pt x="117" y="7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  <a:moveTo>
                    <a:pt x="37" y="44"/>
                  </a:moveTo>
                  <a:cubicBezTo>
                    <a:pt x="15" y="44"/>
                    <a:pt x="15" y="44"/>
                    <a:pt x="15" y="44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C603A5D1-510C-A84A-A19C-6547F5F6EA80}"/>
              </a:ext>
            </a:extLst>
          </p:cNvPr>
          <p:cNvGrpSpPr/>
          <p:nvPr/>
        </p:nvGrpSpPr>
        <p:grpSpPr>
          <a:xfrm>
            <a:off x="6800850" y="2994217"/>
            <a:ext cx="295275" cy="298450"/>
            <a:chOff x="6800850" y="3135313"/>
            <a:chExt cx="295275" cy="298450"/>
          </a:xfrm>
          <a:solidFill>
            <a:schemeClr val="tx2"/>
          </a:solidFill>
        </p:grpSpPr>
        <p:sp>
          <p:nvSpPr>
            <p:cNvPr id="7325" name="Freeform 157">
              <a:extLst>
                <a:ext uri="{FF2B5EF4-FFF2-40B4-BE49-F238E27FC236}">
                  <a16:creationId xmlns:a16="http://schemas.microsoft.com/office/drawing/2014/main" id="{E15A815D-50AE-E943-9B35-5999E7441C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00850" y="3135313"/>
              <a:ext cx="295275" cy="29845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26" name="Freeform 158">
              <a:extLst>
                <a:ext uri="{FF2B5EF4-FFF2-40B4-BE49-F238E27FC236}">
                  <a16:creationId xmlns:a16="http://schemas.microsoft.com/office/drawing/2014/main" id="{96263AD0-87C5-714B-937B-4C4C1AD329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8950" y="3175000"/>
              <a:ext cx="222250" cy="222250"/>
            </a:xfrm>
            <a:custGeom>
              <a:avLst/>
              <a:gdLst/>
              <a:ahLst/>
              <a:cxnLst>
                <a:cxn ang="0">
                  <a:pos x="43" y="0"/>
                </a:cxn>
                <a:cxn ang="0">
                  <a:pos x="0" y="43"/>
                </a:cxn>
                <a:cxn ang="0">
                  <a:pos x="43" y="87"/>
                </a:cxn>
                <a:cxn ang="0">
                  <a:pos x="87" y="43"/>
                </a:cxn>
                <a:cxn ang="0">
                  <a:pos x="43" y="0"/>
                </a:cxn>
                <a:cxn ang="0">
                  <a:pos x="49" y="49"/>
                </a:cxn>
                <a:cxn ang="0">
                  <a:pos x="41" y="49"/>
                </a:cxn>
                <a:cxn ang="0">
                  <a:pos x="41" y="65"/>
                </a:cxn>
                <a:cxn ang="0">
                  <a:pos x="29" y="65"/>
                </a:cxn>
                <a:cxn ang="0">
                  <a:pos x="29" y="16"/>
                </a:cxn>
                <a:cxn ang="0">
                  <a:pos x="48" y="16"/>
                </a:cxn>
                <a:cxn ang="0">
                  <a:pos x="66" y="32"/>
                </a:cxn>
                <a:cxn ang="0">
                  <a:pos x="49" y="49"/>
                </a:cxn>
              </a:cxnLst>
              <a:rect l="0" t="0" r="r" b="b"/>
              <a:pathLst>
                <a:path w="87" h="87">
                  <a:moveTo>
                    <a:pt x="43" y="0"/>
                  </a:moveTo>
                  <a:cubicBezTo>
                    <a:pt x="19" y="0"/>
                    <a:pt x="0" y="19"/>
                    <a:pt x="0" y="43"/>
                  </a:cubicBezTo>
                  <a:cubicBezTo>
                    <a:pt x="0" y="67"/>
                    <a:pt x="19" y="87"/>
                    <a:pt x="43" y="87"/>
                  </a:cubicBezTo>
                  <a:cubicBezTo>
                    <a:pt x="67" y="87"/>
                    <a:pt x="87" y="67"/>
                    <a:pt x="87" y="43"/>
                  </a:cubicBezTo>
                  <a:cubicBezTo>
                    <a:pt x="87" y="19"/>
                    <a:pt x="67" y="0"/>
                    <a:pt x="43" y="0"/>
                  </a:cubicBezTo>
                  <a:close/>
                  <a:moveTo>
                    <a:pt x="49" y="49"/>
                  </a:moveTo>
                  <a:cubicBezTo>
                    <a:pt x="41" y="49"/>
                    <a:pt x="41" y="49"/>
                    <a:pt x="41" y="49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9" y="16"/>
                    <a:pt x="66" y="21"/>
                    <a:pt x="66" y="32"/>
                  </a:cubicBezTo>
                  <a:cubicBezTo>
                    <a:pt x="66" y="44"/>
                    <a:pt x="60" y="49"/>
                    <a:pt x="49" y="4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27" name="Freeform 159">
              <a:extLst>
                <a:ext uri="{FF2B5EF4-FFF2-40B4-BE49-F238E27FC236}">
                  <a16:creationId xmlns:a16="http://schemas.microsoft.com/office/drawing/2014/main" id="{3B2DAFDC-4553-0A48-961D-C334FE2DB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3725" y="3241675"/>
              <a:ext cx="30163" cy="301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12"/>
                </a:cxn>
                <a:cxn ang="0">
                  <a:pos x="3" y="12"/>
                </a:cxn>
                <a:cxn ang="0">
                  <a:pos x="12" y="6"/>
                </a:cxn>
                <a:cxn ang="0">
                  <a:pos x="3" y="0"/>
                </a:cxn>
              </a:cxnLst>
              <a:rect l="0" t="0" r="r" b="b"/>
              <a:pathLst>
                <a:path w="12" h="1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7" y="12"/>
                    <a:pt x="12" y="12"/>
                    <a:pt x="12" y="6"/>
                  </a:cubicBezTo>
                  <a:cubicBezTo>
                    <a:pt x="12" y="0"/>
                    <a:pt x="8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9CD7068B-9159-424F-9E9D-1A44F769C24F}"/>
              </a:ext>
            </a:extLst>
          </p:cNvPr>
          <p:cNvGrpSpPr/>
          <p:nvPr/>
        </p:nvGrpSpPr>
        <p:grpSpPr>
          <a:xfrm>
            <a:off x="2046288" y="3618104"/>
            <a:ext cx="296863" cy="271463"/>
            <a:chOff x="2046288" y="3759200"/>
            <a:chExt cx="296863" cy="271463"/>
          </a:xfrm>
          <a:solidFill>
            <a:schemeClr val="tx2"/>
          </a:solidFill>
        </p:grpSpPr>
        <p:sp>
          <p:nvSpPr>
            <p:cNvPr id="7328" name="Rectangle 160">
              <a:extLst>
                <a:ext uri="{FF2B5EF4-FFF2-40B4-BE49-F238E27FC236}">
                  <a16:creationId xmlns:a16="http://schemas.microsoft.com/office/drawing/2014/main" id="{1925F741-D5CB-234F-9023-71BDFE630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338" y="3973513"/>
              <a:ext cx="55563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29" name="Rectangle 161">
              <a:extLst>
                <a:ext uri="{FF2B5EF4-FFF2-40B4-BE49-F238E27FC236}">
                  <a16:creationId xmlns:a16="http://schemas.microsoft.com/office/drawing/2014/main" id="{479D3675-DA69-B64A-92A7-E6031CAC0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950" y="3935413"/>
              <a:ext cx="55563" cy="952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30" name="Rectangle 162">
              <a:extLst>
                <a:ext uri="{FF2B5EF4-FFF2-40B4-BE49-F238E27FC236}">
                  <a16:creationId xmlns:a16="http://schemas.microsoft.com/office/drawing/2014/main" id="{40E94B94-6C62-E548-9925-7B0CCDAD0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975" y="3898900"/>
              <a:ext cx="57150" cy="1317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31" name="Rectangle 163">
              <a:extLst>
                <a:ext uri="{FF2B5EF4-FFF2-40B4-BE49-F238E27FC236}">
                  <a16:creationId xmlns:a16="http://schemas.microsoft.com/office/drawing/2014/main" id="{3A978517-67D2-E647-9A39-F64A46C1E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7588" y="3860800"/>
              <a:ext cx="555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32" name="Freeform 164">
              <a:extLst>
                <a:ext uri="{FF2B5EF4-FFF2-40B4-BE49-F238E27FC236}">
                  <a16:creationId xmlns:a16="http://schemas.microsoft.com/office/drawing/2014/main" id="{EC8F070E-8057-724D-A260-8C13B224D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288" y="3759200"/>
              <a:ext cx="296863" cy="176213"/>
            </a:xfrm>
            <a:custGeom>
              <a:avLst/>
              <a:gdLst/>
              <a:ahLst/>
              <a:cxnLst>
                <a:cxn ang="0">
                  <a:pos x="162" y="25"/>
                </a:cxn>
                <a:cxn ang="0">
                  <a:pos x="126" y="25"/>
                </a:cxn>
                <a:cxn ang="0">
                  <a:pos x="81" y="59"/>
                </a:cxn>
                <a:cxn ang="0">
                  <a:pos x="59" y="48"/>
                </a:cxn>
                <a:cxn ang="0">
                  <a:pos x="0" y="96"/>
                </a:cxn>
                <a:cxn ang="0">
                  <a:pos x="0" y="111"/>
                </a:cxn>
                <a:cxn ang="0">
                  <a:pos x="60" y="62"/>
                </a:cxn>
                <a:cxn ang="0">
                  <a:pos x="83" y="74"/>
                </a:cxn>
                <a:cxn ang="0">
                  <a:pos x="131" y="37"/>
                </a:cxn>
                <a:cxn ang="0">
                  <a:pos x="166" y="37"/>
                </a:cxn>
                <a:cxn ang="0">
                  <a:pos x="187" y="16"/>
                </a:cxn>
                <a:cxn ang="0">
                  <a:pos x="187" y="0"/>
                </a:cxn>
                <a:cxn ang="0">
                  <a:pos x="162" y="25"/>
                </a:cxn>
              </a:cxnLst>
              <a:rect l="0" t="0" r="r" b="b"/>
              <a:pathLst>
                <a:path w="187" h="111">
                  <a:moveTo>
                    <a:pt x="162" y="25"/>
                  </a:moveTo>
                  <a:lnTo>
                    <a:pt x="126" y="25"/>
                  </a:lnTo>
                  <a:lnTo>
                    <a:pt x="81" y="59"/>
                  </a:lnTo>
                  <a:lnTo>
                    <a:pt x="59" y="48"/>
                  </a:lnTo>
                  <a:lnTo>
                    <a:pt x="0" y="96"/>
                  </a:lnTo>
                  <a:lnTo>
                    <a:pt x="0" y="111"/>
                  </a:lnTo>
                  <a:lnTo>
                    <a:pt x="60" y="62"/>
                  </a:lnTo>
                  <a:lnTo>
                    <a:pt x="83" y="74"/>
                  </a:lnTo>
                  <a:lnTo>
                    <a:pt x="131" y="37"/>
                  </a:lnTo>
                  <a:lnTo>
                    <a:pt x="166" y="37"/>
                  </a:lnTo>
                  <a:lnTo>
                    <a:pt x="187" y="16"/>
                  </a:lnTo>
                  <a:lnTo>
                    <a:pt x="187" y="0"/>
                  </a:lnTo>
                  <a:lnTo>
                    <a:pt x="162" y="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82" name="Freeform 165">
            <a:extLst>
              <a:ext uri="{FF2B5EF4-FFF2-40B4-BE49-F238E27FC236}">
                <a16:creationId xmlns:a16="http://schemas.microsoft.com/office/drawing/2014/main" id="{B4E96D80-4E11-754D-8AD3-C5752A174F19}"/>
              </a:ext>
            </a:extLst>
          </p:cNvPr>
          <p:cNvSpPr>
            <a:spLocks noEditPoints="1"/>
          </p:cNvSpPr>
          <p:nvPr/>
        </p:nvSpPr>
        <p:spPr bwMode="auto">
          <a:xfrm>
            <a:off x="2640013" y="3589338"/>
            <a:ext cx="296862" cy="300037"/>
          </a:xfrm>
          <a:custGeom>
            <a:avLst/>
            <a:gdLst>
              <a:gd name="T0" fmla="*/ 94 w 187"/>
              <a:gd name="T1" fmla="*/ 0 h 189"/>
              <a:gd name="T2" fmla="*/ 12 w 187"/>
              <a:gd name="T3" fmla="*/ 176 h 189"/>
              <a:gd name="T4" fmla="*/ 0 w 187"/>
              <a:gd name="T5" fmla="*/ 189 h 189"/>
              <a:gd name="T6" fmla="*/ 187 w 187"/>
              <a:gd name="T7" fmla="*/ 48 h 189"/>
              <a:gd name="T8" fmla="*/ 71 w 187"/>
              <a:gd name="T9" fmla="*/ 176 h 189"/>
              <a:gd name="T10" fmla="*/ 36 w 187"/>
              <a:gd name="T11" fmla="*/ 153 h 189"/>
              <a:gd name="T12" fmla="*/ 71 w 187"/>
              <a:gd name="T13" fmla="*/ 176 h 189"/>
              <a:gd name="T14" fmla="*/ 25 w 187"/>
              <a:gd name="T15" fmla="*/ 129 h 189"/>
              <a:gd name="T16" fmla="*/ 83 w 187"/>
              <a:gd name="T17" fmla="*/ 118 h 189"/>
              <a:gd name="T18" fmla="*/ 83 w 187"/>
              <a:gd name="T19" fmla="*/ 106 h 189"/>
              <a:gd name="T20" fmla="*/ 25 w 187"/>
              <a:gd name="T21" fmla="*/ 95 h 189"/>
              <a:gd name="T22" fmla="*/ 83 w 187"/>
              <a:gd name="T23" fmla="*/ 106 h 189"/>
              <a:gd name="T24" fmla="*/ 25 w 187"/>
              <a:gd name="T25" fmla="*/ 82 h 189"/>
              <a:gd name="T26" fmla="*/ 83 w 187"/>
              <a:gd name="T27" fmla="*/ 71 h 189"/>
              <a:gd name="T28" fmla="*/ 83 w 187"/>
              <a:gd name="T29" fmla="*/ 59 h 189"/>
              <a:gd name="T30" fmla="*/ 25 w 187"/>
              <a:gd name="T31" fmla="*/ 48 h 189"/>
              <a:gd name="T32" fmla="*/ 83 w 187"/>
              <a:gd name="T33" fmla="*/ 59 h 189"/>
              <a:gd name="T34" fmla="*/ 25 w 187"/>
              <a:gd name="T35" fmla="*/ 35 h 189"/>
              <a:gd name="T36" fmla="*/ 83 w 187"/>
              <a:gd name="T37" fmla="*/ 24 h 189"/>
              <a:gd name="T38" fmla="*/ 141 w 187"/>
              <a:gd name="T39" fmla="*/ 164 h 189"/>
              <a:gd name="T40" fmla="*/ 118 w 187"/>
              <a:gd name="T41" fmla="*/ 142 h 189"/>
              <a:gd name="T42" fmla="*/ 141 w 187"/>
              <a:gd name="T43" fmla="*/ 164 h 189"/>
              <a:gd name="T44" fmla="*/ 118 w 187"/>
              <a:gd name="T45" fmla="*/ 129 h 189"/>
              <a:gd name="T46" fmla="*/ 141 w 187"/>
              <a:gd name="T47" fmla="*/ 106 h 189"/>
              <a:gd name="T48" fmla="*/ 141 w 187"/>
              <a:gd name="T49" fmla="*/ 95 h 189"/>
              <a:gd name="T50" fmla="*/ 118 w 187"/>
              <a:gd name="T51" fmla="*/ 71 h 189"/>
              <a:gd name="T52" fmla="*/ 141 w 187"/>
              <a:gd name="T53" fmla="*/ 95 h 189"/>
              <a:gd name="T54" fmla="*/ 152 w 187"/>
              <a:gd name="T55" fmla="*/ 164 h 189"/>
              <a:gd name="T56" fmla="*/ 176 w 187"/>
              <a:gd name="T57" fmla="*/ 142 h 189"/>
              <a:gd name="T58" fmla="*/ 176 w 187"/>
              <a:gd name="T59" fmla="*/ 129 h 189"/>
              <a:gd name="T60" fmla="*/ 152 w 187"/>
              <a:gd name="T61" fmla="*/ 106 h 189"/>
              <a:gd name="T62" fmla="*/ 176 w 187"/>
              <a:gd name="T63" fmla="*/ 129 h 189"/>
              <a:gd name="T64" fmla="*/ 152 w 187"/>
              <a:gd name="T65" fmla="*/ 95 h 189"/>
              <a:gd name="T66" fmla="*/ 176 w 187"/>
              <a:gd name="T67" fmla="*/ 71 h 18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87" h="189">
                <a:moveTo>
                  <a:pt x="94" y="48"/>
                </a:moveTo>
                <a:lnTo>
                  <a:pt x="94" y="0"/>
                </a:lnTo>
                <a:lnTo>
                  <a:pt x="12" y="0"/>
                </a:lnTo>
                <a:lnTo>
                  <a:pt x="12" y="176"/>
                </a:lnTo>
                <a:lnTo>
                  <a:pt x="0" y="176"/>
                </a:lnTo>
                <a:lnTo>
                  <a:pt x="0" y="189"/>
                </a:lnTo>
                <a:lnTo>
                  <a:pt x="187" y="189"/>
                </a:lnTo>
                <a:lnTo>
                  <a:pt x="187" y="48"/>
                </a:lnTo>
                <a:lnTo>
                  <a:pt x="94" y="48"/>
                </a:lnTo>
                <a:close/>
                <a:moveTo>
                  <a:pt x="71" y="176"/>
                </a:moveTo>
                <a:lnTo>
                  <a:pt x="36" y="176"/>
                </a:lnTo>
                <a:lnTo>
                  <a:pt x="36" y="153"/>
                </a:lnTo>
                <a:lnTo>
                  <a:pt x="71" y="153"/>
                </a:lnTo>
                <a:lnTo>
                  <a:pt x="71" y="176"/>
                </a:lnTo>
                <a:close/>
                <a:moveTo>
                  <a:pt x="83" y="129"/>
                </a:moveTo>
                <a:lnTo>
                  <a:pt x="25" y="129"/>
                </a:lnTo>
                <a:lnTo>
                  <a:pt x="25" y="118"/>
                </a:lnTo>
                <a:lnTo>
                  <a:pt x="83" y="118"/>
                </a:lnTo>
                <a:lnTo>
                  <a:pt x="83" y="129"/>
                </a:lnTo>
                <a:close/>
                <a:moveTo>
                  <a:pt x="83" y="106"/>
                </a:moveTo>
                <a:lnTo>
                  <a:pt x="25" y="106"/>
                </a:lnTo>
                <a:lnTo>
                  <a:pt x="25" y="95"/>
                </a:lnTo>
                <a:lnTo>
                  <a:pt x="83" y="95"/>
                </a:lnTo>
                <a:lnTo>
                  <a:pt x="83" y="106"/>
                </a:lnTo>
                <a:close/>
                <a:moveTo>
                  <a:pt x="83" y="82"/>
                </a:moveTo>
                <a:lnTo>
                  <a:pt x="25" y="82"/>
                </a:lnTo>
                <a:lnTo>
                  <a:pt x="25" y="71"/>
                </a:lnTo>
                <a:lnTo>
                  <a:pt x="83" y="71"/>
                </a:lnTo>
                <a:lnTo>
                  <a:pt x="83" y="82"/>
                </a:lnTo>
                <a:close/>
                <a:moveTo>
                  <a:pt x="83" y="59"/>
                </a:moveTo>
                <a:lnTo>
                  <a:pt x="25" y="59"/>
                </a:lnTo>
                <a:lnTo>
                  <a:pt x="25" y="48"/>
                </a:lnTo>
                <a:lnTo>
                  <a:pt x="83" y="48"/>
                </a:lnTo>
                <a:lnTo>
                  <a:pt x="83" y="59"/>
                </a:lnTo>
                <a:close/>
                <a:moveTo>
                  <a:pt x="83" y="35"/>
                </a:moveTo>
                <a:lnTo>
                  <a:pt x="25" y="35"/>
                </a:lnTo>
                <a:lnTo>
                  <a:pt x="25" y="24"/>
                </a:lnTo>
                <a:lnTo>
                  <a:pt x="83" y="24"/>
                </a:lnTo>
                <a:lnTo>
                  <a:pt x="83" y="35"/>
                </a:lnTo>
                <a:close/>
                <a:moveTo>
                  <a:pt x="141" y="164"/>
                </a:moveTo>
                <a:lnTo>
                  <a:pt x="118" y="164"/>
                </a:lnTo>
                <a:lnTo>
                  <a:pt x="118" y="142"/>
                </a:lnTo>
                <a:lnTo>
                  <a:pt x="141" y="142"/>
                </a:lnTo>
                <a:lnTo>
                  <a:pt x="141" y="164"/>
                </a:lnTo>
                <a:close/>
                <a:moveTo>
                  <a:pt x="141" y="129"/>
                </a:moveTo>
                <a:lnTo>
                  <a:pt x="118" y="129"/>
                </a:lnTo>
                <a:lnTo>
                  <a:pt x="118" y="106"/>
                </a:lnTo>
                <a:lnTo>
                  <a:pt x="141" y="106"/>
                </a:lnTo>
                <a:lnTo>
                  <a:pt x="141" y="129"/>
                </a:lnTo>
                <a:close/>
                <a:moveTo>
                  <a:pt x="141" y="95"/>
                </a:moveTo>
                <a:lnTo>
                  <a:pt x="118" y="95"/>
                </a:lnTo>
                <a:lnTo>
                  <a:pt x="118" y="71"/>
                </a:lnTo>
                <a:lnTo>
                  <a:pt x="141" y="71"/>
                </a:lnTo>
                <a:lnTo>
                  <a:pt x="141" y="95"/>
                </a:lnTo>
                <a:close/>
                <a:moveTo>
                  <a:pt x="176" y="164"/>
                </a:moveTo>
                <a:lnTo>
                  <a:pt x="152" y="164"/>
                </a:lnTo>
                <a:lnTo>
                  <a:pt x="152" y="142"/>
                </a:lnTo>
                <a:lnTo>
                  <a:pt x="176" y="142"/>
                </a:lnTo>
                <a:lnTo>
                  <a:pt x="176" y="164"/>
                </a:lnTo>
                <a:close/>
                <a:moveTo>
                  <a:pt x="176" y="129"/>
                </a:moveTo>
                <a:lnTo>
                  <a:pt x="152" y="129"/>
                </a:lnTo>
                <a:lnTo>
                  <a:pt x="152" y="106"/>
                </a:lnTo>
                <a:lnTo>
                  <a:pt x="176" y="106"/>
                </a:lnTo>
                <a:lnTo>
                  <a:pt x="176" y="129"/>
                </a:lnTo>
                <a:close/>
                <a:moveTo>
                  <a:pt x="176" y="95"/>
                </a:moveTo>
                <a:lnTo>
                  <a:pt x="152" y="95"/>
                </a:lnTo>
                <a:lnTo>
                  <a:pt x="152" y="71"/>
                </a:lnTo>
                <a:lnTo>
                  <a:pt x="176" y="71"/>
                </a:lnTo>
                <a:lnTo>
                  <a:pt x="176" y="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83" name="Freeform 166">
            <a:extLst>
              <a:ext uri="{FF2B5EF4-FFF2-40B4-BE49-F238E27FC236}">
                <a16:creationId xmlns:a16="http://schemas.microsoft.com/office/drawing/2014/main" id="{90BAA918-727B-F34D-9863-A2357F18B379}"/>
              </a:ext>
            </a:extLst>
          </p:cNvPr>
          <p:cNvSpPr>
            <a:spLocks noEditPoints="1"/>
          </p:cNvSpPr>
          <p:nvPr/>
        </p:nvSpPr>
        <p:spPr bwMode="auto">
          <a:xfrm>
            <a:off x="5722938" y="3589338"/>
            <a:ext cx="204787" cy="300037"/>
          </a:xfrm>
          <a:custGeom>
            <a:avLst/>
            <a:gdLst>
              <a:gd name="T0" fmla="*/ 40 w 80"/>
              <a:gd name="T1" fmla="*/ 0 h 117"/>
              <a:gd name="T2" fmla="*/ 0 w 80"/>
              <a:gd name="T3" fmla="*/ 40 h 117"/>
              <a:gd name="T4" fmla="*/ 40 w 80"/>
              <a:gd name="T5" fmla="*/ 117 h 117"/>
              <a:gd name="T6" fmla="*/ 80 w 80"/>
              <a:gd name="T7" fmla="*/ 40 h 117"/>
              <a:gd name="T8" fmla="*/ 40 w 80"/>
              <a:gd name="T9" fmla="*/ 0 h 117"/>
              <a:gd name="T10" fmla="*/ 7 w 80"/>
              <a:gd name="T11" fmla="*/ 32 h 117"/>
              <a:gd name="T12" fmla="*/ 32 w 80"/>
              <a:gd name="T13" fmla="*/ 32 h 117"/>
              <a:gd name="T14" fmla="*/ 40 w 80"/>
              <a:gd name="T15" fmla="*/ 8 h 117"/>
              <a:gd name="T16" fmla="*/ 48 w 80"/>
              <a:gd name="T17" fmla="*/ 32 h 117"/>
              <a:gd name="T18" fmla="*/ 73 w 80"/>
              <a:gd name="T19" fmla="*/ 32 h 117"/>
              <a:gd name="T20" fmla="*/ 52 w 80"/>
              <a:gd name="T21" fmla="*/ 46 h 117"/>
              <a:gd name="T22" fmla="*/ 63 w 80"/>
              <a:gd name="T23" fmla="*/ 69 h 117"/>
              <a:gd name="T24" fmla="*/ 40 w 80"/>
              <a:gd name="T25" fmla="*/ 54 h 117"/>
              <a:gd name="T26" fmla="*/ 17 w 80"/>
              <a:gd name="T27" fmla="*/ 69 h 117"/>
              <a:gd name="T28" fmla="*/ 28 w 80"/>
              <a:gd name="T29" fmla="*/ 46 h 117"/>
              <a:gd name="T30" fmla="*/ 7 w 80"/>
              <a:gd name="T31" fmla="*/ 32 h 1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80" h="117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66"/>
                  <a:pt x="27" y="85"/>
                  <a:pt x="40" y="117"/>
                </a:cubicBezTo>
                <a:cubicBezTo>
                  <a:pt x="53" y="85"/>
                  <a:pt x="80" y="66"/>
                  <a:pt x="80" y="40"/>
                </a:cubicBezTo>
                <a:cubicBezTo>
                  <a:pt x="80" y="18"/>
                  <a:pt x="62" y="0"/>
                  <a:pt x="40" y="0"/>
                </a:cubicBezTo>
                <a:close/>
                <a:moveTo>
                  <a:pt x="7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40" y="8"/>
                  <a:pt x="40" y="8"/>
                  <a:pt x="40" y="8"/>
                </a:cubicBezTo>
                <a:cubicBezTo>
                  <a:pt x="48" y="32"/>
                  <a:pt x="48" y="32"/>
                  <a:pt x="48" y="32"/>
                </a:cubicBezTo>
                <a:cubicBezTo>
                  <a:pt x="73" y="32"/>
                  <a:pt x="73" y="32"/>
                  <a:pt x="73" y="32"/>
                </a:cubicBezTo>
                <a:cubicBezTo>
                  <a:pt x="52" y="46"/>
                  <a:pt x="52" y="46"/>
                  <a:pt x="52" y="46"/>
                </a:cubicBezTo>
                <a:cubicBezTo>
                  <a:pt x="63" y="69"/>
                  <a:pt x="63" y="69"/>
                  <a:pt x="63" y="69"/>
                </a:cubicBezTo>
                <a:cubicBezTo>
                  <a:pt x="40" y="54"/>
                  <a:pt x="40" y="54"/>
                  <a:pt x="40" y="54"/>
                </a:cubicBezTo>
                <a:cubicBezTo>
                  <a:pt x="17" y="69"/>
                  <a:pt x="17" y="69"/>
                  <a:pt x="17" y="69"/>
                </a:cubicBezTo>
                <a:cubicBezTo>
                  <a:pt x="28" y="46"/>
                  <a:pt x="28" y="46"/>
                  <a:pt x="28" y="46"/>
                </a:cubicBezTo>
                <a:lnTo>
                  <a:pt x="7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DAEE88B0-B2F6-7748-8994-B9071B099CA5}"/>
              </a:ext>
            </a:extLst>
          </p:cNvPr>
          <p:cNvGrpSpPr/>
          <p:nvPr/>
        </p:nvGrpSpPr>
        <p:grpSpPr>
          <a:xfrm>
            <a:off x="3824288" y="3584767"/>
            <a:ext cx="303212" cy="304800"/>
            <a:chOff x="3824288" y="3725863"/>
            <a:chExt cx="303212" cy="304800"/>
          </a:xfrm>
          <a:solidFill>
            <a:schemeClr val="tx2"/>
          </a:solidFill>
        </p:grpSpPr>
        <p:sp>
          <p:nvSpPr>
            <p:cNvPr id="7335" name="Freeform 167">
              <a:extLst>
                <a:ext uri="{FF2B5EF4-FFF2-40B4-BE49-F238E27FC236}">
                  <a16:creationId xmlns:a16="http://schemas.microsoft.com/office/drawing/2014/main" id="{7E53AA62-83E7-5C46-AD18-A343A3EE6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625" y="3871913"/>
              <a:ext cx="269875" cy="158750"/>
            </a:xfrm>
            <a:custGeom>
              <a:avLst/>
              <a:gdLst/>
              <a:ahLst/>
              <a:cxnLst>
                <a:cxn ang="0">
                  <a:pos x="71" y="41"/>
                </a:cxn>
                <a:cxn ang="0">
                  <a:pos x="45" y="1"/>
                </a:cxn>
                <a:cxn ang="0">
                  <a:pos x="30" y="0"/>
                </a:cxn>
                <a:cxn ang="0">
                  <a:pos x="51" y="40"/>
                </a:cxn>
                <a:cxn ang="0">
                  <a:pos x="0" y="62"/>
                </a:cxn>
                <a:cxn ang="0">
                  <a:pos x="105" y="62"/>
                </a:cxn>
                <a:cxn ang="0">
                  <a:pos x="71" y="41"/>
                </a:cxn>
              </a:cxnLst>
              <a:rect l="0" t="0" r="r" b="b"/>
              <a:pathLst>
                <a:path w="105" h="62">
                  <a:moveTo>
                    <a:pt x="71" y="41"/>
                  </a:moveTo>
                  <a:cubicBezTo>
                    <a:pt x="66" y="32"/>
                    <a:pt x="56" y="14"/>
                    <a:pt x="45" y="1"/>
                  </a:cubicBezTo>
                  <a:cubicBezTo>
                    <a:pt x="45" y="1"/>
                    <a:pt x="31" y="0"/>
                    <a:pt x="30" y="0"/>
                  </a:cubicBezTo>
                  <a:cubicBezTo>
                    <a:pt x="39" y="12"/>
                    <a:pt x="49" y="27"/>
                    <a:pt x="51" y="40"/>
                  </a:cubicBezTo>
                  <a:cubicBezTo>
                    <a:pt x="28" y="41"/>
                    <a:pt x="9" y="50"/>
                    <a:pt x="0" y="62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7" y="52"/>
                    <a:pt x="87" y="44"/>
                    <a:pt x="71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36" name="Freeform 168">
              <a:extLst>
                <a:ext uri="{FF2B5EF4-FFF2-40B4-BE49-F238E27FC236}">
                  <a16:creationId xmlns:a16="http://schemas.microsoft.com/office/drawing/2014/main" id="{D5F46F2F-8499-4C41-8788-3EEBE3424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288" y="3725863"/>
              <a:ext cx="204788" cy="209550"/>
            </a:xfrm>
            <a:custGeom>
              <a:avLst/>
              <a:gdLst/>
              <a:ahLst/>
              <a:cxnLst>
                <a:cxn ang="0">
                  <a:pos x="20" y="39"/>
                </a:cxn>
                <a:cxn ang="0">
                  <a:pos x="22" y="82"/>
                </a:cxn>
                <a:cxn ang="0">
                  <a:pos x="36" y="46"/>
                </a:cxn>
                <a:cxn ang="0">
                  <a:pos x="51" y="53"/>
                </a:cxn>
                <a:cxn ang="0">
                  <a:pos x="46" y="38"/>
                </a:cxn>
                <a:cxn ang="0">
                  <a:pos x="80" y="53"/>
                </a:cxn>
                <a:cxn ang="0">
                  <a:pos x="51" y="24"/>
                </a:cxn>
                <a:cxn ang="0">
                  <a:pos x="73" y="17"/>
                </a:cxn>
                <a:cxn ang="0">
                  <a:pos x="31" y="21"/>
                </a:cxn>
                <a:cxn ang="0">
                  <a:pos x="29" y="2"/>
                </a:cxn>
                <a:cxn ang="0">
                  <a:pos x="20" y="20"/>
                </a:cxn>
                <a:cxn ang="0">
                  <a:pos x="2" y="10"/>
                </a:cxn>
                <a:cxn ang="0">
                  <a:pos x="12" y="26"/>
                </a:cxn>
                <a:cxn ang="0">
                  <a:pos x="2" y="61"/>
                </a:cxn>
                <a:cxn ang="0">
                  <a:pos x="20" y="39"/>
                </a:cxn>
              </a:cxnLst>
              <a:rect l="0" t="0" r="r" b="b"/>
              <a:pathLst>
                <a:path w="80" h="82">
                  <a:moveTo>
                    <a:pt x="20" y="39"/>
                  </a:moveTo>
                  <a:cubicBezTo>
                    <a:pt x="15" y="48"/>
                    <a:pt x="12" y="59"/>
                    <a:pt x="22" y="82"/>
                  </a:cubicBezTo>
                  <a:cubicBezTo>
                    <a:pt x="22" y="70"/>
                    <a:pt x="30" y="52"/>
                    <a:pt x="36" y="46"/>
                  </a:cubicBezTo>
                  <a:cubicBezTo>
                    <a:pt x="43" y="46"/>
                    <a:pt x="51" y="53"/>
                    <a:pt x="51" y="53"/>
                  </a:cubicBezTo>
                  <a:cubicBezTo>
                    <a:pt x="51" y="46"/>
                    <a:pt x="49" y="42"/>
                    <a:pt x="46" y="38"/>
                  </a:cubicBezTo>
                  <a:cubicBezTo>
                    <a:pt x="57" y="37"/>
                    <a:pt x="75" y="39"/>
                    <a:pt x="80" y="53"/>
                  </a:cubicBezTo>
                  <a:cubicBezTo>
                    <a:pt x="73" y="32"/>
                    <a:pt x="58" y="24"/>
                    <a:pt x="51" y="24"/>
                  </a:cubicBezTo>
                  <a:cubicBezTo>
                    <a:pt x="58" y="17"/>
                    <a:pt x="58" y="17"/>
                    <a:pt x="73" y="17"/>
                  </a:cubicBezTo>
                  <a:cubicBezTo>
                    <a:pt x="50" y="0"/>
                    <a:pt x="37" y="13"/>
                    <a:pt x="31" y="21"/>
                  </a:cubicBezTo>
                  <a:cubicBezTo>
                    <a:pt x="29" y="16"/>
                    <a:pt x="29" y="7"/>
                    <a:pt x="29" y="2"/>
                  </a:cubicBezTo>
                  <a:cubicBezTo>
                    <a:pt x="29" y="2"/>
                    <a:pt x="21" y="10"/>
                    <a:pt x="20" y="20"/>
                  </a:cubicBezTo>
                  <a:cubicBezTo>
                    <a:pt x="11" y="17"/>
                    <a:pt x="2" y="10"/>
                    <a:pt x="2" y="10"/>
                  </a:cubicBezTo>
                  <a:cubicBezTo>
                    <a:pt x="5" y="13"/>
                    <a:pt x="9" y="24"/>
                    <a:pt x="12" y="26"/>
                  </a:cubicBezTo>
                  <a:cubicBezTo>
                    <a:pt x="0" y="35"/>
                    <a:pt x="2" y="61"/>
                    <a:pt x="2" y="61"/>
                  </a:cubicBezTo>
                  <a:cubicBezTo>
                    <a:pt x="8" y="47"/>
                    <a:pt x="13" y="40"/>
                    <a:pt x="20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485" name="Freeform 169">
            <a:extLst>
              <a:ext uri="{FF2B5EF4-FFF2-40B4-BE49-F238E27FC236}">
                <a16:creationId xmlns:a16="http://schemas.microsoft.com/office/drawing/2014/main" id="{A1BDA9C4-4A1A-C748-B9A8-9D6D477ABDF5}"/>
              </a:ext>
            </a:extLst>
          </p:cNvPr>
          <p:cNvSpPr>
            <a:spLocks/>
          </p:cNvSpPr>
          <p:nvPr/>
        </p:nvSpPr>
        <p:spPr bwMode="auto">
          <a:xfrm>
            <a:off x="4424363" y="3589338"/>
            <a:ext cx="295275" cy="300037"/>
          </a:xfrm>
          <a:custGeom>
            <a:avLst/>
            <a:gdLst>
              <a:gd name="T0" fmla="*/ 186 w 186"/>
              <a:gd name="T1" fmla="*/ 153 h 189"/>
              <a:gd name="T2" fmla="*/ 128 w 186"/>
              <a:gd name="T3" fmla="*/ 95 h 189"/>
              <a:gd name="T4" fmla="*/ 164 w 186"/>
              <a:gd name="T5" fmla="*/ 95 h 189"/>
              <a:gd name="T6" fmla="*/ 117 w 186"/>
              <a:gd name="T7" fmla="*/ 48 h 189"/>
              <a:gd name="T8" fmla="*/ 140 w 186"/>
              <a:gd name="T9" fmla="*/ 48 h 189"/>
              <a:gd name="T10" fmla="*/ 93 w 186"/>
              <a:gd name="T11" fmla="*/ 0 h 189"/>
              <a:gd name="T12" fmla="*/ 46 w 186"/>
              <a:gd name="T13" fmla="*/ 48 h 189"/>
              <a:gd name="T14" fmla="*/ 69 w 186"/>
              <a:gd name="T15" fmla="*/ 48 h 189"/>
              <a:gd name="T16" fmla="*/ 22 w 186"/>
              <a:gd name="T17" fmla="*/ 95 h 189"/>
              <a:gd name="T18" fmla="*/ 58 w 186"/>
              <a:gd name="T19" fmla="*/ 95 h 189"/>
              <a:gd name="T20" fmla="*/ 0 w 186"/>
              <a:gd name="T21" fmla="*/ 153 h 189"/>
              <a:gd name="T22" fmla="*/ 69 w 186"/>
              <a:gd name="T23" fmla="*/ 153 h 189"/>
              <a:gd name="T24" fmla="*/ 69 w 186"/>
              <a:gd name="T25" fmla="*/ 189 h 189"/>
              <a:gd name="T26" fmla="*/ 117 w 186"/>
              <a:gd name="T27" fmla="*/ 189 h 189"/>
              <a:gd name="T28" fmla="*/ 117 w 186"/>
              <a:gd name="T29" fmla="*/ 153 h 189"/>
              <a:gd name="T30" fmla="*/ 186 w 186"/>
              <a:gd name="T31" fmla="*/ 153 h 1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86" h="189">
                <a:moveTo>
                  <a:pt x="186" y="153"/>
                </a:moveTo>
                <a:lnTo>
                  <a:pt x="128" y="95"/>
                </a:lnTo>
                <a:lnTo>
                  <a:pt x="164" y="95"/>
                </a:lnTo>
                <a:lnTo>
                  <a:pt x="117" y="48"/>
                </a:lnTo>
                <a:lnTo>
                  <a:pt x="140" y="48"/>
                </a:lnTo>
                <a:lnTo>
                  <a:pt x="93" y="0"/>
                </a:lnTo>
                <a:lnTo>
                  <a:pt x="46" y="48"/>
                </a:lnTo>
                <a:lnTo>
                  <a:pt x="69" y="48"/>
                </a:lnTo>
                <a:lnTo>
                  <a:pt x="22" y="95"/>
                </a:lnTo>
                <a:lnTo>
                  <a:pt x="58" y="95"/>
                </a:lnTo>
                <a:lnTo>
                  <a:pt x="0" y="153"/>
                </a:lnTo>
                <a:lnTo>
                  <a:pt x="69" y="153"/>
                </a:lnTo>
                <a:lnTo>
                  <a:pt x="69" y="189"/>
                </a:lnTo>
                <a:lnTo>
                  <a:pt x="117" y="189"/>
                </a:lnTo>
                <a:lnTo>
                  <a:pt x="117" y="153"/>
                </a:lnTo>
                <a:lnTo>
                  <a:pt x="186" y="1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86" name="Freeform 170">
            <a:extLst>
              <a:ext uri="{FF2B5EF4-FFF2-40B4-BE49-F238E27FC236}">
                <a16:creationId xmlns:a16="http://schemas.microsoft.com/office/drawing/2014/main" id="{CC001B17-5D9A-4148-A538-9D62554DC3CB}"/>
              </a:ext>
            </a:extLst>
          </p:cNvPr>
          <p:cNvSpPr>
            <a:spLocks/>
          </p:cNvSpPr>
          <p:nvPr/>
        </p:nvSpPr>
        <p:spPr bwMode="auto">
          <a:xfrm>
            <a:off x="5016500" y="3589338"/>
            <a:ext cx="296863" cy="300037"/>
          </a:xfrm>
          <a:custGeom>
            <a:avLst/>
            <a:gdLst>
              <a:gd name="T0" fmla="*/ 102 w 116"/>
              <a:gd name="T1" fmla="*/ 31 h 117"/>
              <a:gd name="T2" fmla="*/ 102 w 116"/>
              <a:gd name="T3" fmla="*/ 30 h 117"/>
              <a:gd name="T4" fmla="*/ 82 w 116"/>
              <a:gd name="T5" fmla="*/ 8 h 117"/>
              <a:gd name="T6" fmla="*/ 66 w 116"/>
              <a:gd name="T7" fmla="*/ 0 h 117"/>
              <a:gd name="T8" fmla="*/ 47 w 116"/>
              <a:gd name="T9" fmla="*/ 11 h 117"/>
              <a:gd name="T10" fmla="*/ 37 w 116"/>
              <a:gd name="T11" fmla="*/ 8 h 117"/>
              <a:gd name="T12" fmla="*/ 15 w 116"/>
              <a:gd name="T13" fmla="*/ 30 h 117"/>
              <a:gd name="T14" fmla="*/ 15 w 116"/>
              <a:gd name="T15" fmla="*/ 31 h 117"/>
              <a:gd name="T16" fmla="*/ 0 w 116"/>
              <a:gd name="T17" fmla="*/ 51 h 117"/>
              <a:gd name="T18" fmla="*/ 22 w 116"/>
              <a:gd name="T19" fmla="*/ 73 h 117"/>
              <a:gd name="T20" fmla="*/ 33 w 116"/>
              <a:gd name="T21" fmla="*/ 70 h 117"/>
              <a:gd name="T22" fmla="*/ 44 w 116"/>
              <a:gd name="T23" fmla="*/ 73 h 117"/>
              <a:gd name="T24" fmla="*/ 51 w 116"/>
              <a:gd name="T25" fmla="*/ 72 h 117"/>
              <a:gd name="T26" fmla="*/ 51 w 116"/>
              <a:gd name="T27" fmla="*/ 109 h 117"/>
              <a:gd name="T28" fmla="*/ 44 w 116"/>
              <a:gd name="T29" fmla="*/ 109 h 117"/>
              <a:gd name="T30" fmla="*/ 44 w 116"/>
              <a:gd name="T31" fmla="*/ 117 h 117"/>
              <a:gd name="T32" fmla="*/ 73 w 116"/>
              <a:gd name="T33" fmla="*/ 117 h 117"/>
              <a:gd name="T34" fmla="*/ 73 w 116"/>
              <a:gd name="T35" fmla="*/ 109 h 117"/>
              <a:gd name="T36" fmla="*/ 66 w 116"/>
              <a:gd name="T37" fmla="*/ 109 h 117"/>
              <a:gd name="T38" fmla="*/ 66 w 116"/>
              <a:gd name="T39" fmla="*/ 73 h 117"/>
              <a:gd name="T40" fmla="*/ 69 w 116"/>
              <a:gd name="T41" fmla="*/ 73 h 117"/>
              <a:gd name="T42" fmla="*/ 73 w 116"/>
              <a:gd name="T43" fmla="*/ 73 h 117"/>
              <a:gd name="T44" fmla="*/ 84 w 116"/>
              <a:gd name="T45" fmla="*/ 70 h 117"/>
              <a:gd name="T46" fmla="*/ 95 w 116"/>
              <a:gd name="T47" fmla="*/ 73 h 117"/>
              <a:gd name="T48" fmla="*/ 116 w 116"/>
              <a:gd name="T49" fmla="*/ 51 h 117"/>
              <a:gd name="T50" fmla="*/ 102 w 116"/>
              <a:gd name="T51" fmla="*/ 31 h 11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116" h="117">
                <a:moveTo>
                  <a:pt x="102" y="31"/>
                </a:moveTo>
                <a:cubicBezTo>
                  <a:pt x="102" y="30"/>
                  <a:pt x="102" y="30"/>
                  <a:pt x="102" y="30"/>
                </a:cubicBezTo>
                <a:cubicBezTo>
                  <a:pt x="102" y="18"/>
                  <a:pt x="93" y="9"/>
                  <a:pt x="82" y="8"/>
                </a:cubicBezTo>
                <a:cubicBezTo>
                  <a:pt x="78" y="3"/>
                  <a:pt x="72" y="0"/>
                  <a:pt x="66" y="0"/>
                </a:cubicBezTo>
                <a:cubicBezTo>
                  <a:pt x="58" y="0"/>
                  <a:pt x="51" y="5"/>
                  <a:pt x="47" y="11"/>
                </a:cubicBezTo>
                <a:cubicBezTo>
                  <a:pt x="44" y="9"/>
                  <a:pt x="40" y="8"/>
                  <a:pt x="37" y="8"/>
                </a:cubicBezTo>
                <a:cubicBezTo>
                  <a:pt x="24" y="8"/>
                  <a:pt x="15" y="17"/>
                  <a:pt x="15" y="30"/>
                </a:cubicBezTo>
                <a:cubicBezTo>
                  <a:pt x="15" y="30"/>
                  <a:pt x="15" y="30"/>
                  <a:pt x="15" y="31"/>
                </a:cubicBezTo>
                <a:cubicBezTo>
                  <a:pt x="6" y="34"/>
                  <a:pt x="0" y="42"/>
                  <a:pt x="0" y="51"/>
                </a:cubicBezTo>
                <a:cubicBezTo>
                  <a:pt x="0" y="63"/>
                  <a:pt x="10" y="73"/>
                  <a:pt x="22" y="73"/>
                </a:cubicBezTo>
                <a:cubicBezTo>
                  <a:pt x="26" y="73"/>
                  <a:pt x="30" y="72"/>
                  <a:pt x="33" y="70"/>
                </a:cubicBezTo>
                <a:cubicBezTo>
                  <a:pt x="36" y="72"/>
                  <a:pt x="40" y="73"/>
                  <a:pt x="44" y="73"/>
                </a:cubicBezTo>
                <a:cubicBezTo>
                  <a:pt x="46" y="73"/>
                  <a:pt x="49" y="73"/>
                  <a:pt x="51" y="72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66" y="109"/>
                  <a:pt x="66" y="109"/>
                  <a:pt x="66" y="109"/>
                </a:cubicBezTo>
                <a:cubicBezTo>
                  <a:pt x="66" y="73"/>
                  <a:pt x="66" y="73"/>
                  <a:pt x="66" y="73"/>
                </a:cubicBezTo>
                <a:cubicBezTo>
                  <a:pt x="67" y="73"/>
                  <a:pt x="68" y="73"/>
                  <a:pt x="69" y="73"/>
                </a:cubicBezTo>
                <a:cubicBezTo>
                  <a:pt x="70" y="73"/>
                  <a:pt x="72" y="73"/>
                  <a:pt x="73" y="73"/>
                </a:cubicBezTo>
                <a:cubicBezTo>
                  <a:pt x="77" y="73"/>
                  <a:pt x="80" y="72"/>
                  <a:pt x="84" y="70"/>
                </a:cubicBezTo>
                <a:cubicBezTo>
                  <a:pt x="87" y="72"/>
                  <a:pt x="91" y="73"/>
                  <a:pt x="95" y="73"/>
                </a:cubicBezTo>
                <a:cubicBezTo>
                  <a:pt x="107" y="73"/>
                  <a:pt x="116" y="63"/>
                  <a:pt x="116" y="51"/>
                </a:cubicBezTo>
                <a:cubicBezTo>
                  <a:pt x="116" y="42"/>
                  <a:pt x="110" y="34"/>
                  <a:pt x="102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87" name="Freeform 171">
            <a:extLst>
              <a:ext uri="{FF2B5EF4-FFF2-40B4-BE49-F238E27FC236}">
                <a16:creationId xmlns:a16="http://schemas.microsoft.com/office/drawing/2014/main" id="{04B1262B-6AC1-B94C-BA40-33C7DF4B88DD}"/>
              </a:ext>
            </a:extLst>
          </p:cNvPr>
          <p:cNvSpPr>
            <a:spLocks noEditPoints="1"/>
          </p:cNvSpPr>
          <p:nvPr/>
        </p:nvSpPr>
        <p:spPr bwMode="auto">
          <a:xfrm>
            <a:off x="3233738" y="3624263"/>
            <a:ext cx="288925" cy="265112"/>
          </a:xfrm>
          <a:custGeom>
            <a:avLst/>
            <a:gdLst>
              <a:gd name="T0" fmla="*/ 148 w 182"/>
              <a:gd name="T1" fmla="*/ 44 h 167"/>
              <a:gd name="T2" fmla="*/ 148 w 182"/>
              <a:gd name="T3" fmla="*/ 2 h 167"/>
              <a:gd name="T4" fmla="*/ 126 w 182"/>
              <a:gd name="T5" fmla="*/ 2 h 167"/>
              <a:gd name="T6" fmla="*/ 126 w 182"/>
              <a:gd name="T7" fmla="*/ 26 h 167"/>
              <a:gd name="T8" fmla="*/ 90 w 182"/>
              <a:gd name="T9" fmla="*/ 0 h 167"/>
              <a:gd name="T10" fmla="*/ 0 w 182"/>
              <a:gd name="T11" fmla="*/ 70 h 167"/>
              <a:gd name="T12" fmla="*/ 15 w 182"/>
              <a:gd name="T13" fmla="*/ 87 h 167"/>
              <a:gd name="T14" fmla="*/ 24 w 182"/>
              <a:gd name="T15" fmla="*/ 81 h 167"/>
              <a:gd name="T16" fmla="*/ 24 w 182"/>
              <a:gd name="T17" fmla="*/ 167 h 167"/>
              <a:gd name="T18" fmla="*/ 158 w 182"/>
              <a:gd name="T19" fmla="*/ 167 h 167"/>
              <a:gd name="T20" fmla="*/ 158 w 182"/>
              <a:gd name="T21" fmla="*/ 81 h 167"/>
              <a:gd name="T22" fmla="*/ 168 w 182"/>
              <a:gd name="T23" fmla="*/ 87 h 167"/>
              <a:gd name="T24" fmla="*/ 182 w 182"/>
              <a:gd name="T25" fmla="*/ 70 h 167"/>
              <a:gd name="T26" fmla="*/ 148 w 182"/>
              <a:gd name="T27" fmla="*/ 44 h 167"/>
              <a:gd name="T28" fmla="*/ 145 w 182"/>
              <a:gd name="T29" fmla="*/ 154 h 167"/>
              <a:gd name="T30" fmla="*/ 115 w 182"/>
              <a:gd name="T31" fmla="*/ 154 h 167"/>
              <a:gd name="T32" fmla="*/ 115 w 182"/>
              <a:gd name="T33" fmla="*/ 104 h 167"/>
              <a:gd name="T34" fmla="*/ 68 w 182"/>
              <a:gd name="T35" fmla="*/ 104 h 167"/>
              <a:gd name="T36" fmla="*/ 68 w 182"/>
              <a:gd name="T37" fmla="*/ 154 h 167"/>
              <a:gd name="T38" fmla="*/ 37 w 182"/>
              <a:gd name="T39" fmla="*/ 154 h 167"/>
              <a:gd name="T40" fmla="*/ 37 w 182"/>
              <a:gd name="T41" fmla="*/ 71 h 167"/>
              <a:gd name="T42" fmla="*/ 90 w 182"/>
              <a:gd name="T43" fmla="*/ 31 h 167"/>
              <a:gd name="T44" fmla="*/ 145 w 182"/>
              <a:gd name="T45" fmla="*/ 71 h 167"/>
              <a:gd name="T46" fmla="*/ 145 w 182"/>
              <a:gd name="T47" fmla="*/ 154 h 16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82" h="167">
                <a:moveTo>
                  <a:pt x="148" y="44"/>
                </a:moveTo>
                <a:lnTo>
                  <a:pt x="148" y="2"/>
                </a:lnTo>
                <a:lnTo>
                  <a:pt x="126" y="2"/>
                </a:lnTo>
                <a:lnTo>
                  <a:pt x="126" y="26"/>
                </a:lnTo>
                <a:lnTo>
                  <a:pt x="90" y="0"/>
                </a:lnTo>
                <a:lnTo>
                  <a:pt x="0" y="70"/>
                </a:lnTo>
                <a:lnTo>
                  <a:pt x="15" y="87"/>
                </a:lnTo>
                <a:lnTo>
                  <a:pt x="24" y="81"/>
                </a:lnTo>
                <a:lnTo>
                  <a:pt x="24" y="167"/>
                </a:lnTo>
                <a:lnTo>
                  <a:pt x="158" y="167"/>
                </a:lnTo>
                <a:lnTo>
                  <a:pt x="158" y="81"/>
                </a:lnTo>
                <a:lnTo>
                  <a:pt x="168" y="87"/>
                </a:lnTo>
                <a:lnTo>
                  <a:pt x="182" y="70"/>
                </a:lnTo>
                <a:lnTo>
                  <a:pt x="148" y="44"/>
                </a:lnTo>
                <a:close/>
                <a:moveTo>
                  <a:pt x="145" y="154"/>
                </a:moveTo>
                <a:lnTo>
                  <a:pt x="115" y="154"/>
                </a:lnTo>
                <a:lnTo>
                  <a:pt x="115" y="104"/>
                </a:lnTo>
                <a:lnTo>
                  <a:pt x="68" y="104"/>
                </a:lnTo>
                <a:lnTo>
                  <a:pt x="68" y="154"/>
                </a:lnTo>
                <a:lnTo>
                  <a:pt x="37" y="154"/>
                </a:lnTo>
                <a:lnTo>
                  <a:pt x="37" y="71"/>
                </a:lnTo>
                <a:lnTo>
                  <a:pt x="90" y="31"/>
                </a:lnTo>
                <a:lnTo>
                  <a:pt x="145" y="71"/>
                </a:lnTo>
                <a:lnTo>
                  <a:pt x="145" y="1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88" name="Freeform 172">
            <a:extLst>
              <a:ext uri="{FF2B5EF4-FFF2-40B4-BE49-F238E27FC236}">
                <a16:creationId xmlns:a16="http://schemas.microsoft.com/office/drawing/2014/main" id="{B4842208-D190-B64E-B884-8A81236D068B}"/>
              </a:ext>
            </a:extLst>
          </p:cNvPr>
          <p:cNvSpPr>
            <a:spLocks noEditPoints="1"/>
          </p:cNvSpPr>
          <p:nvPr/>
        </p:nvSpPr>
        <p:spPr bwMode="auto">
          <a:xfrm>
            <a:off x="6299200" y="3589338"/>
            <a:ext cx="204788" cy="300037"/>
          </a:xfrm>
          <a:custGeom>
            <a:avLst/>
            <a:gdLst>
              <a:gd name="T0" fmla="*/ 40 w 80"/>
              <a:gd name="T1" fmla="*/ 0 h 117"/>
              <a:gd name="T2" fmla="*/ 0 w 80"/>
              <a:gd name="T3" fmla="*/ 37 h 117"/>
              <a:gd name="T4" fmla="*/ 40 w 80"/>
              <a:gd name="T5" fmla="*/ 117 h 117"/>
              <a:gd name="T6" fmla="*/ 80 w 80"/>
              <a:gd name="T7" fmla="*/ 37 h 117"/>
              <a:gd name="T8" fmla="*/ 40 w 80"/>
              <a:gd name="T9" fmla="*/ 0 h 117"/>
              <a:gd name="T10" fmla="*/ 40 w 80"/>
              <a:gd name="T11" fmla="*/ 49 h 117"/>
              <a:gd name="T12" fmla="*/ 27 w 80"/>
              <a:gd name="T13" fmla="*/ 37 h 117"/>
              <a:gd name="T14" fmla="*/ 40 w 80"/>
              <a:gd name="T15" fmla="*/ 24 h 117"/>
              <a:gd name="T16" fmla="*/ 53 w 80"/>
              <a:gd name="T17" fmla="*/ 37 h 117"/>
              <a:gd name="T18" fmla="*/ 40 w 80"/>
              <a:gd name="T19" fmla="*/ 49 h 11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80" h="117">
                <a:moveTo>
                  <a:pt x="40" y="0"/>
                </a:moveTo>
                <a:cubicBezTo>
                  <a:pt x="24" y="0"/>
                  <a:pt x="0" y="8"/>
                  <a:pt x="0" y="37"/>
                </a:cubicBezTo>
                <a:cubicBezTo>
                  <a:pt x="0" y="51"/>
                  <a:pt x="32" y="102"/>
                  <a:pt x="40" y="117"/>
                </a:cubicBezTo>
                <a:cubicBezTo>
                  <a:pt x="48" y="102"/>
                  <a:pt x="80" y="51"/>
                  <a:pt x="80" y="37"/>
                </a:cubicBezTo>
                <a:cubicBezTo>
                  <a:pt x="80" y="8"/>
                  <a:pt x="56" y="0"/>
                  <a:pt x="40" y="0"/>
                </a:cubicBezTo>
                <a:close/>
                <a:moveTo>
                  <a:pt x="40" y="49"/>
                </a:moveTo>
                <a:cubicBezTo>
                  <a:pt x="33" y="49"/>
                  <a:pt x="27" y="44"/>
                  <a:pt x="27" y="37"/>
                </a:cubicBezTo>
                <a:cubicBezTo>
                  <a:pt x="27" y="30"/>
                  <a:pt x="33" y="24"/>
                  <a:pt x="40" y="24"/>
                </a:cubicBezTo>
                <a:cubicBezTo>
                  <a:pt x="47" y="24"/>
                  <a:pt x="53" y="30"/>
                  <a:pt x="53" y="37"/>
                </a:cubicBezTo>
                <a:cubicBezTo>
                  <a:pt x="53" y="44"/>
                  <a:pt x="47" y="49"/>
                  <a:pt x="40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89" name="Freeform 173">
            <a:extLst>
              <a:ext uri="{FF2B5EF4-FFF2-40B4-BE49-F238E27FC236}">
                <a16:creationId xmlns:a16="http://schemas.microsoft.com/office/drawing/2014/main" id="{1E74C129-03EB-9749-A47E-801C5A979716}"/>
              </a:ext>
            </a:extLst>
          </p:cNvPr>
          <p:cNvSpPr>
            <a:spLocks/>
          </p:cNvSpPr>
          <p:nvPr/>
        </p:nvSpPr>
        <p:spPr bwMode="auto">
          <a:xfrm>
            <a:off x="6207125" y="1301750"/>
            <a:ext cx="296863" cy="247650"/>
          </a:xfrm>
          <a:custGeom>
            <a:avLst/>
            <a:gdLst>
              <a:gd name="T0" fmla="*/ 103 w 116"/>
              <a:gd name="T1" fmla="*/ 36 h 97"/>
              <a:gd name="T2" fmla="*/ 115 w 116"/>
              <a:gd name="T3" fmla="*/ 28 h 97"/>
              <a:gd name="T4" fmla="*/ 102 w 116"/>
              <a:gd name="T5" fmla="*/ 30 h 97"/>
              <a:gd name="T6" fmla="*/ 101 w 116"/>
              <a:gd name="T7" fmla="*/ 27 h 97"/>
              <a:gd name="T8" fmla="*/ 76 w 116"/>
              <a:gd name="T9" fmla="*/ 8 h 97"/>
              <a:gd name="T10" fmla="*/ 79 w 116"/>
              <a:gd name="T11" fmla="*/ 7 h 97"/>
              <a:gd name="T12" fmla="*/ 86 w 116"/>
              <a:gd name="T13" fmla="*/ 3 h 97"/>
              <a:gd name="T14" fmla="*/ 75 w 116"/>
              <a:gd name="T15" fmla="*/ 5 h 97"/>
              <a:gd name="T16" fmla="*/ 81 w 116"/>
              <a:gd name="T17" fmla="*/ 0 h 97"/>
              <a:gd name="T18" fmla="*/ 72 w 116"/>
              <a:gd name="T19" fmla="*/ 5 h 97"/>
              <a:gd name="T20" fmla="*/ 74 w 116"/>
              <a:gd name="T21" fmla="*/ 1 h 97"/>
              <a:gd name="T22" fmla="*/ 56 w 116"/>
              <a:gd name="T23" fmla="*/ 29 h 97"/>
              <a:gd name="T24" fmla="*/ 47 w 116"/>
              <a:gd name="T25" fmla="*/ 22 h 97"/>
              <a:gd name="T26" fmla="*/ 17 w 116"/>
              <a:gd name="T27" fmla="*/ 9 h 97"/>
              <a:gd name="T28" fmla="*/ 27 w 116"/>
              <a:gd name="T29" fmla="*/ 24 h 97"/>
              <a:gd name="T30" fmla="*/ 20 w 116"/>
              <a:gd name="T31" fmla="*/ 25 h 97"/>
              <a:gd name="T32" fmla="*/ 33 w 116"/>
              <a:gd name="T33" fmla="*/ 36 h 97"/>
              <a:gd name="T34" fmla="*/ 25 w 116"/>
              <a:gd name="T35" fmla="*/ 39 h 97"/>
              <a:gd name="T36" fmla="*/ 39 w 116"/>
              <a:gd name="T37" fmla="*/ 46 h 97"/>
              <a:gd name="T38" fmla="*/ 43 w 116"/>
              <a:gd name="T39" fmla="*/ 56 h 97"/>
              <a:gd name="T40" fmla="*/ 0 w 116"/>
              <a:gd name="T41" fmla="*/ 57 h 97"/>
              <a:gd name="T42" fmla="*/ 102 w 116"/>
              <a:gd name="T43" fmla="*/ 43 h 97"/>
              <a:gd name="T44" fmla="*/ 116 w 116"/>
              <a:gd name="T45" fmla="*/ 37 h 97"/>
              <a:gd name="T46" fmla="*/ 103 w 116"/>
              <a:gd name="T47" fmla="*/ 36 h 9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16" h="97">
                <a:moveTo>
                  <a:pt x="103" y="36"/>
                </a:moveTo>
                <a:cubicBezTo>
                  <a:pt x="109" y="35"/>
                  <a:pt x="114" y="33"/>
                  <a:pt x="115" y="28"/>
                </a:cubicBezTo>
                <a:cubicBezTo>
                  <a:pt x="113" y="30"/>
                  <a:pt x="106" y="32"/>
                  <a:pt x="102" y="30"/>
                </a:cubicBezTo>
                <a:cubicBezTo>
                  <a:pt x="102" y="29"/>
                  <a:pt x="101" y="28"/>
                  <a:pt x="101" y="27"/>
                </a:cubicBezTo>
                <a:cubicBezTo>
                  <a:pt x="98" y="16"/>
                  <a:pt x="88" y="7"/>
                  <a:pt x="76" y="8"/>
                </a:cubicBezTo>
                <a:cubicBezTo>
                  <a:pt x="77" y="8"/>
                  <a:pt x="78" y="7"/>
                  <a:pt x="79" y="7"/>
                </a:cubicBezTo>
                <a:cubicBezTo>
                  <a:pt x="80" y="7"/>
                  <a:pt x="88" y="5"/>
                  <a:pt x="86" y="3"/>
                </a:cubicBezTo>
                <a:cubicBezTo>
                  <a:pt x="85" y="1"/>
                  <a:pt x="77" y="5"/>
                  <a:pt x="75" y="5"/>
                </a:cubicBezTo>
                <a:cubicBezTo>
                  <a:pt x="77" y="4"/>
                  <a:pt x="81" y="3"/>
                  <a:pt x="81" y="0"/>
                </a:cubicBezTo>
                <a:cubicBezTo>
                  <a:pt x="78" y="1"/>
                  <a:pt x="75" y="2"/>
                  <a:pt x="72" y="5"/>
                </a:cubicBezTo>
                <a:cubicBezTo>
                  <a:pt x="73" y="4"/>
                  <a:pt x="74" y="3"/>
                  <a:pt x="74" y="1"/>
                </a:cubicBezTo>
                <a:cubicBezTo>
                  <a:pt x="65" y="7"/>
                  <a:pt x="60" y="18"/>
                  <a:pt x="56" y="29"/>
                </a:cubicBezTo>
                <a:cubicBezTo>
                  <a:pt x="52" y="26"/>
                  <a:pt x="50" y="24"/>
                  <a:pt x="47" y="22"/>
                </a:cubicBezTo>
                <a:cubicBezTo>
                  <a:pt x="40" y="18"/>
                  <a:pt x="31" y="14"/>
                  <a:pt x="17" y="9"/>
                </a:cubicBezTo>
                <a:cubicBezTo>
                  <a:pt x="17" y="14"/>
                  <a:pt x="19" y="20"/>
                  <a:pt x="27" y="24"/>
                </a:cubicBezTo>
                <a:cubicBezTo>
                  <a:pt x="25" y="24"/>
                  <a:pt x="22" y="24"/>
                  <a:pt x="20" y="25"/>
                </a:cubicBezTo>
                <a:cubicBezTo>
                  <a:pt x="21" y="30"/>
                  <a:pt x="24" y="34"/>
                  <a:pt x="33" y="36"/>
                </a:cubicBezTo>
                <a:cubicBezTo>
                  <a:pt x="29" y="36"/>
                  <a:pt x="27" y="37"/>
                  <a:pt x="25" y="39"/>
                </a:cubicBezTo>
                <a:cubicBezTo>
                  <a:pt x="27" y="43"/>
                  <a:pt x="31" y="47"/>
                  <a:pt x="39" y="46"/>
                </a:cubicBezTo>
                <a:cubicBezTo>
                  <a:pt x="30" y="50"/>
                  <a:pt x="36" y="57"/>
                  <a:pt x="43" y="56"/>
                </a:cubicBezTo>
                <a:cubicBezTo>
                  <a:pt x="31" y="69"/>
                  <a:pt x="11" y="68"/>
                  <a:pt x="0" y="57"/>
                </a:cubicBezTo>
                <a:cubicBezTo>
                  <a:pt x="29" y="97"/>
                  <a:pt x="93" y="81"/>
                  <a:pt x="102" y="43"/>
                </a:cubicBezTo>
                <a:cubicBezTo>
                  <a:pt x="109" y="43"/>
                  <a:pt x="113" y="40"/>
                  <a:pt x="116" y="37"/>
                </a:cubicBezTo>
                <a:cubicBezTo>
                  <a:pt x="112" y="38"/>
                  <a:pt x="106" y="37"/>
                  <a:pt x="103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90" name="Freeform 174">
            <a:extLst>
              <a:ext uri="{FF2B5EF4-FFF2-40B4-BE49-F238E27FC236}">
                <a16:creationId xmlns:a16="http://schemas.microsoft.com/office/drawing/2014/main" id="{08E683A9-9DAE-E543-AD90-8406EDC33B99}"/>
              </a:ext>
            </a:extLst>
          </p:cNvPr>
          <p:cNvSpPr>
            <a:spLocks/>
          </p:cNvSpPr>
          <p:nvPr/>
        </p:nvSpPr>
        <p:spPr bwMode="auto">
          <a:xfrm>
            <a:off x="6877050" y="1209675"/>
            <a:ext cx="219075" cy="296863"/>
          </a:xfrm>
          <a:custGeom>
            <a:avLst/>
            <a:gdLst>
              <a:gd name="T0" fmla="*/ 72 w 86"/>
              <a:gd name="T1" fmla="*/ 87 h 116"/>
              <a:gd name="T2" fmla="*/ 43 w 86"/>
              <a:gd name="T3" fmla="*/ 87 h 116"/>
              <a:gd name="T4" fmla="*/ 33 w 86"/>
              <a:gd name="T5" fmla="*/ 83 h 116"/>
              <a:gd name="T6" fmla="*/ 29 w 86"/>
              <a:gd name="T7" fmla="*/ 73 h 116"/>
              <a:gd name="T8" fmla="*/ 29 w 86"/>
              <a:gd name="T9" fmla="*/ 63 h 116"/>
              <a:gd name="T10" fmla="*/ 70 w 86"/>
              <a:gd name="T11" fmla="*/ 63 h 116"/>
              <a:gd name="T12" fmla="*/ 79 w 86"/>
              <a:gd name="T13" fmla="*/ 59 h 116"/>
              <a:gd name="T14" fmla="*/ 83 w 86"/>
              <a:gd name="T15" fmla="*/ 49 h 116"/>
              <a:gd name="T16" fmla="*/ 79 w 86"/>
              <a:gd name="T17" fmla="*/ 40 h 116"/>
              <a:gd name="T18" fmla="*/ 70 w 86"/>
              <a:gd name="T19" fmla="*/ 36 h 116"/>
              <a:gd name="T20" fmla="*/ 29 w 86"/>
              <a:gd name="T21" fmla="*/ 36 h 116"/>
              <a:gd name="T22" fmla="*/ 29 w 86"/>
              <a:gd name="T23" fmla="*/ 15 h 116"/>
              <a:gd name="T24" fmla="*/ 25 w 86"/>
              <a:gd name="T25" fmla="*/ 5 h 116"/>
              <a:gd name="T26" fmla="*/ 14 w 86"/>
              <a:gd name="T27" fmla="*/ 0 h 116"/>
              <a:gd name="T28" fmla="*/ 4 w 86"/>
              <a:gd name="T29" fmla="*/ 4 h 116"/>
              <a:gd name="T30" fmla="*/ 0 w 86"/>
              <a:gd name="T31" fmla="*/ 15 h 116"/>
              <a:gd name="T32" fmla="*/ 0 w 86"/>
              <a:gd name="T33" fmla="*/ 73 h 116"/>
              <a:gd name="T34" fmla="*/ 12 w 86"/>
              <a:gd name="T35" fmla="*/ 104 h 116"/>
              <a:gd name="T36" fmla="*/ 43 w 86"/>
              <a:gd name="T37" fmla="*/ 116 h 116"/>
              <a:gd name="T38" fmla="*/ 72 w 86"/>
              <a:gd name="T39" fmla="*/ 116 h 116"/>
              <a:gd name="T40" fmla="*/ 82 w 86"/>
              <a:gd name="T41" fmla="*/ 112 h 116"/>
              <a:gd name="T42" fmla="*/ 86 w 86"/>
              <a:gd name="T43" fmla="*/ 102 h 116"/>
              <a:gd name="T44" fmla="*/ 82 w 86"/>
              <a:gd name="T45" fmla="*/ 92 h 116"/>
              <a:gd name="T46" fmla="*/ 72 w 86"/>
              <a:gd name="T47" fmla="*/ 87 h 11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86" h="116">
                <a:moveTo>
                  <a:pt x="72" y="87"/>
                </a:moveTo>
                <a:cubicBezTo>
                  <a:pt x="43" y="87"/>
                  <a:pt x="43" y="87"/>
                  <a:pt x="43" y="87"/>
                </a:cubicBezTo>
                <a:cubicBezTo>
                  <a:pt x="39" y="87"/>
                  <a:pt x="36" y="86"/>
                  <a:pt x="33" y="83"/>
                </a:cubicBezTo>
                <a:cubicBezTo>
                  <a:pt x="30" y="80"/>
                  <a:pt x="29" y="77"/>
                  <a:pt x="29" y="73"/>
                </a:cubicBezTo>
                <a:cubicBezTo>
                  <a:pt x="29" y="63"/>
                  <a:pt x="29" y="63"/>
                  <a:pt x="29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73" y="63"/>
                  <a:pt x="76" y="61"/>
                  <a:pt x="79" y="59"/>
                </a:cubicBezTo>
                <a:cubicBezTo>
                  <a:pt x="82" y="56"/>
                  <a:pt x="83" y="53"/>
                  <a:pt x="83" y="49"/>
                </a:cubicBezTo>
                <a:cubicBezTo>
                  <a:pt x="83" y="46"/>
                  <a:pt x="82" y="42"/>
                  <a:pt x="79" y="40"/>
                </a:cubicBezTo>
                <a:cubicBezTo>
                  <a:pt x="76" y="37"/>
                  <a:pt x="73" y="36"/>
                  <a:pt x="70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1"/>
                  <a:pt x="27" y="7"/>
                  <a:pt x="25" y="5"/>
                </a:cubicBezTo>
                <a:cubicBezTo>
                  <a:pt x="22" y="2"/>
                  <a:pt x="18" y="0"/>
                  <a:pt x="14" y="0"/>
                </a:cubicBezTo>
                <a:cubicBezTo>
                  <a:pt x="10" y="0"/>
                  <a:pt x="7" y="2"/>
                  <a:pt x="4" y="4"/>
                </a:cubicBezTo>
                <a:cubicBezTo>
                  <a:pt x="1" y="7"/>
                  <a:pt x="0" y="11"/>
                  <a:pt x="0" y="15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85"/>
                  <a:pt x="4" y="95"/>
                  <a:pt x="12" y="104"/>
                </a:cubicBezTo>
                <a:cubicBezTo>
                  <a:pt x="21" y="112"/>
                  <a:pt x="31" y="116"/>
                  <a:pt x="43" y="116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76" y="116"/>
                  <a:pt x="79" y="115"/>
                  <a:pt x="82" y="112"/>
                </a:cubicBezTo>
                <a:cubicBezTo>
                  <a:pt x="85" y="109"/>
                  <a:pt x="86" y="106"/>
                  <a:pt x="86" y="102"/>
                </a:cubicBezTo>
                <a:cubicBezTo>
                  <a:pt x="86" y="98"/>
                  <a:pt x="85" y="95"/>
                  <a:pt x="82" y="92"/>
                </a:cubicBezTo>
                <a:cubicBezTo>
                  <a:pt x="79" y="89"/>
                  <a:pt x="76" y="87"/>
                  <a:pt x="72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91" name="Freeform 175">
            <a:extLst>
              <a:ext uri="{FF2B5EF4-FFF2-40B4-BE49-F238E27FC236}">
                <a16:creationId xmlns:a16="http://schemas.microsoft.com/office/drawing/2014/main" id="{EBE82D0E-2B47-3D4C-931C-D3FFF0BA71D1}"/>
              </a:ext>
            </a:extLst>
          </p:cNvPr>
          <p:cNvSpPr>
            <a:spLocks noEditPoints="1"/>
          </p:cNvSpPr>
          <p:nvPr/>
        </p:nvSpPr>
        <p:spPr bwMode="auto">
          <a:xfrm>
            <a:off x="1450975" y="1806575"/>
            <a:ext cx="300038" cy="296863"/>
          </a:xfrm>
          <a:custGeom>
            <a:avLst/>
            <a:gdLst>
              <a:gd name="T0" fmla="*/ 112 w 117"/>
              <a:gd name="T1" fmla="*/ 66 h 116"/>
              <a:gd name="T2" fmla="*/ 112 w 117"/>
              <a:gd name="T3" fmla="*/ 58 h 116"/>
              <a:gd name="T4" fmla="*/ 59 w 117"/>
              <a:gd name="T5" fmla="*/ 4 h 116"/>
              <a:gd name="T6" fmla="*/ 50 w 117"/>
              <a:gd name="T7" fmla="*/ 4 h 116"/>
              <a:gd name="T8" fmla="*/ 33 w 117"/>
              <a:gd name="T9" fmla="*/ 0 h 116"/>
              <a:gd name="T10" fmla="*/ 0 w 117"/>
              <a:gd name="T11" fmla="*/ 32 h 116"/>
              <a:gd name="T12" fmla="*/ 5 w 117"/>
              <a:gd name="T13" fmla="*/ 49 h 116"/>
              <a:gd name="T14" fmla="*/ 5 w 117"/>
              <a:gd name="T15" fmla="*/ 58 h 116"/>
              <a:gd name="T16" fmla="*/ 59 w 117"/>
              <a:gd name="T17" fmla="*/ 112 h 116"/>
              <a:gd name="T18" fmla="*/ 67 w 117"/>
              <a:gd name="T19" fmla="*/ 111 h 116"/>
              <a:gd name="T20" fmla="*/ 84 w 117"/>
              <a:gd name="T21" fmla="*/ 116 h 116"/>
              <a:gd name="T22" fmla="*/ 117 w 117"/>
              <a:gd name="T23" fmla="*/ 83 h 116"/>
              <a:gd name="T24" fmla="*/ 112 w 117"/>
              <a:gd name="T25" fmla="*/ 66 h 116"/>
              <a:gd name="T26" fmla="*/ 84 w 117"/>
              <a:gd name="T27" fmla="*/ 82 h 116"/>
              <a:gd name="T28" fmla="*/ 74 w 117"/>
              <a:gd name="T29" fmla="*/ 90 h 116"/>
              <a:gd name="T30" fmla="*/ 59 w 117"/>
              <a:gd name="T31" fmla="*/ 93 h 116"/>
              <a:gd name="T32" fmla="*/ 41 w 117"/>
              <a:gd name="T33" fmla="*/ 89 h 116"/>
              <a:gd name="T34" fmla="*/ 33 w 117"/>
              <a:gd name="T35" fmla="*/ 82 h 116"/>
              <a:gd name="T36" fmla="*/ 30 w 117"/>
              <a:gd name="T37" fmla="*/ 73 h 116"/>
              <a:gd name="T38" fmla="*/ 31 w 117"/>
              <a:gd name="T39" fmla="*/ 68 h 116"/>
              <a:gd name="T40" fmla="*/ 36 w 117"/>
              <a:gd name="T41" fmla="*/ 66 h 116"/>
              <a:gd name="T42" fmla="*/ 40 w 117"/>
              <a:gd name="T43" fmla="*/ 68 h 116"/>
              <a:gd name="T44" fmla="*/ 43 w 117"/>
              <a:gd name="T45" fmla="*/ 72 h 116"/>
              <a:gd name="T46" fmla="*/ 46 w 117"/>
              <a:gd name="T47" fmla="*/ 77 h 116"/>
              <a:gd name="T48" fmla="*/ 51 w 117"/>
              <a:gd name="T49" fmla="*/ 81 h 116"/>
              <a:gd name="T50" fmla="*/ 58 w 117"/>
              <a:gd name="T51" fmla="*/ 82 h 116"/>
              <a:gd name="T52" fmla="*/ 69 w 117"/>
              <a:gd name="T53" fmla="*/ 79 h 116"/>
              <a:gd name="T54" fmla="*/ 73 w 117"/>
              <a:gd name="T55" fmla="*/ 73 h 116"/>
              <a:gd name="T56" fmla="*/ 70 w 117"/>
              <a:gd name="T57" fmla="*/ 67 h 116"/>
              <a:gd name="T58" fmla="*/ 65 w 117"/>
              <a:gd name="T59" fmla="*/ 64 h 116"/>
              <a:gd name="T60" fmla="*/ 56 w 117"/>
              <a:gd name="T61" fmla="*/ 62 h 116"/>
              <a:gd name="T62" fmla="*/ 42 w 117"/>
              <a:gd name="T63" fmla="*/ 58 h 116"/>
              <a:gd name="T64" fmla="*/ 34 w 117"/>
              <a:gd name="T65" fmla="*/ 52 h 116"/>
              <a:gd name="T66" fmla="*/ 31 w 117"/>
              <a:gd name="T67" fmla="*/ 42 h 116"/>
              <a:gd name="T68" fmla="*/ 34 w 117"/>
              <a:gd name="T69" fmla="*/ 32 h 116"/>
              <a:gd name="T70" fmla="*/ 44 w 117"/>
              <a:gd name="T71" fmla="*/ 25 h 116"/>
              <a:gd name="T72" fmla="*/ 58 w 117"/>
              <a:gd name="T73" fmla="*/ 23 h 116"/>
              <a:gd name="T74" fmla="*/ 70 w 117"/>
              <a:gd name="T75" fmla="*/ 24 h 116"/>
              <a:gd name="T76" fmla="*/ 78 w 117"/>
              <a:gd name="T77" fmla="*/ 28 h 116"/>
              <a:gd name="T78" fmla="*/ 83 w 117"/>
              <a:gd name="T79" fmla="*/ 34 h 116"/>
              <a:gd name="T80" fmla="*/ 84 w 117"/>
              <a:gd name="T81" fmla="*/ 39 h 116"/>
              <a:gd name="T82" fmla="*/ 82 w 117"/>
              <a:gd name="T83" fmla="*/ 44 h 116"/>
              <a:gd name="T84" fmla="*/ 78 w 117"/>
              <a:gd name="T85" fmla="*/ 46 h 116"/>
              <a:gd name="T86" fmla="*/ 74 w 117"/>
              <a:gd name="T87" fmla="*/ 45 h 116"/>
              <a:gd name="T88" fmla="*/ 71 w 117"/>
              <a:gd name="T89" fmla="*/ 41 h 116"/>
              <a:gd name="T90" fmla="*/ 66 w 117"/>
              <a:gd name="T91" fmla="*/ 35 h 116"/>
              <a:gd name="T92" fmla="*/ 57 w 117"/>
              <a:gd name="T93" fmla="*/ 33 h 116"/>
              <a:gd name="T94" fmla="*/ 48 w 117"/>
              <a:gd name="T95" fmla="*/ 35 h 116"/>
              <a:gd name="T96" fmla="*/ 45 w 117"/>
              <a:gd name="T97" fmla="*/ 40 h 116"/>
              <a:gd name="T98" fmla="*/ 46 w 117"/>
              <a:gd name="T99" fmla="*/ 44 h 116"/>
              <a:gd name="T100" fmla="*/ 49 w 117"/>
              <a:gd name="T101" fmla="*/ 46 h 116"/>
              <a:gd name="T102" fmla="*/ 53 w 117"/>
              <a:gd name="T103" fmla="*/ 48 h 116"/>
              <a:gd name="T104" fmla="*/ 60 w 117"/>
              <a:gd name="T105" fmla="*/ 50 h 116"/>
              <a:gd name="T106" fmla="*/ 72 w 117"/>
              <a:gd name="T107" fmla="*/ 53 h 116"/>
              <a:gd name="T108" fmla="*/ 80 w 117"/>
              <a:gd name="T109" fmla="*/ 57 h 116"/>
              <a:gd name="T110" fmla="*/ 86 w 117"/>
              <a:gd name="T111" fmla="*/ 62 h 116"/>
              <a:gd name="T112" fmla="*/ 88 w 117"/>
              <a:gd name="T113" fmla="*/ 71 h 116"/>
              <a:gd name="T114" fmla="*/ 84 w 117"/>
              <a:gd name="T115" fmla="*/ 82 h 11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17" h="116">
                <a:moveTo>
                  <a:pt x="112" y="66"/>
                </a:moveTo>
                <a:cubicBezTo>
                  <a:pt x="112" y="63"/>
                  <a:pt x="112" y="61"/>
                  <a:pt x="112" y="58"/>
                </a:cubicBezTo>
                <a:cubicBezTo>
                  <a:pt x="112" y="28"/>
                  <a:pt x="88" y="4"/>
                  <a:pt x="59" y="4"/>
                </a:cubicBezTo>
                <a:cubicBezTo>
                  <a:pt x="56" y="4"/>
                  <a:pt x="53" y="4"/>
                  <a:pt x="50" y="4"/>
                </a:cubicBezTo>
                <a:cubicBezTo>
                  <a:pt x="45" y="1"/>
                  <a:pt x="39" y="0"/>
                  <a:pt x="33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8"/>
                  <a:pt x="2" y="44"/>
                  <a:pt x="5" y="49"/>
                </a:cubicBezTo>
                <a:cubicBezTo>
                  <a:pt x="5" y="52"/>
                  <a:pt x="5" y="55"/>
                  <a:pt x="5" y="58"/>
                </a:cubicBezTo>
                <a:cubicBezTo>
                  <a:pt x="5" y="87"/>
                  <a:pt x="29" y="112"/>
                  <a:pt x="59" y="112"/>
                </a:cubicBezTo>
                <a:cubicBezTo>
                  <a:pt x="61" y="112"/>
                  <a:pt x="64" y="111"/>
                  <a:pt x="67" y="111"/>
                </a:cubicBezTo>
                <a:cubicBezTo>
                  <a:pt x="72" y="114"/>
                  <a:pt x="78" y="116"/>
                  <a:pt x="84" y="116"/>
                </a:cubicBezTo>
                <a:cubicBezTo>
                  <a:pt x="102" y="116"/>
                  <a:pt x="117" y="101"/>
                  <a:pt x="117" y="83"/>
                </a:cubicBezTo>
                <a:cubicBezTo>
                  <a:pt x="117" y="77"/>
                  <a:pt x="115" y="71"/>
                  <a:pt x="112" y="66"/>
                </a:cubicBezTo>
                <a:close/>
                <a:moveTo>
                  <a:pt x="84" y="82"/>
                </a:moveTo>
                <a:cubicBezTo>
                  <a:pt x="82" y="85"/>
                  <a:pt x="78" y="88"/>
                  <a:pt x="74" y="90"/>
                </a:cubicBezTo>
                <a:cubicBezTo>
                  <a:pt x="70" y="92"/>
                  <a:pt x="65" y="93"/>
                  <a:pt x="59" y="93"/>
                </a:cubicBezTo>
                <a:cubicBezTo>
                  <a:pt x="51" y="93"/>
                  <a:pt x="45" y="91"/>
                  <a:pt x="41" y="89"/>
                </a:cubicBezTo>
                <a:cubicBezTo>
                  <a:pt x="37" y="87"/>
                  <a:pt x="35" y="85"/>
                  <a:pt x="33" y="82"/>
                </a:cubicBezTo>
                <a:cubicBezTo>
                  <a:pt x="31" y="79"/>
                  <a:pt x="30" y="76"/>
                  <a:pt x="30" y="73"/>
                </a:cubicBezTo>
                <a:cubicBezTo>
                  <a:pt x="30" y="71"/>
                  <a:pt x="30" y="69"/>
                  <a:pt x="31" y="68"/>
                </a:cubicBezTo>
                <a:cubicBezTo>
                  <a:pt x="33" y="67"/>
                  <a:pt x="34" y="66"/>
                  <a:pt x="36" y="66"/>
                </a:cubicBezTo>
                <a:cubicBezTo>
                  <a:pt x="38" y="66"/>
                  <a:pt x="39" y="67"/>
                  <a:pt x="40" y="68"/>
                </a:cubicBezTo>
                <a:cubicBezTo>
                  <a:pt x="42" y="69"/>
                  <a:pt x="42" y="70"/>
                  <a:pt x="43" y="72"/>
                </a:cubicBezTo>
                <a:cubicBezTo>
                  <a:pt x="44" y="74"/>
                  <a:pt x="45" y="76"/>
                  <a:pt x="46" y="77"/>
                </a:cubicBezTo>
                <a:cubicBezTo>
                  <a:pt x="47" y="79"/>
                  <a:pt x="49" y="80"/>
                  <a:pt x="51" y="81"/>
                </a:cubicBezTo>
                <a:cubicBezTo>
                  <a:pt x="52" y="82"/>
                  <a:pt x="55" y="82"/>
                  <a:pt x="58" y="82"/>
                </a:cubicBezTo>
                <a:cubicBezTo>
                  <a:pt x="62" y="82"/>
                  <a:pt x="66" y="81"/>
                  <a:pt x="69" y="79"/>
                </a:cubicBezTo>
                <a:cubicBezTo>
                  <a:pt x="71" y="78"/>
                  <a:pt x="73" y="75"/>
                  <a:pt x="73" y="73"/>
                </a:cubicBezTo>
                <a:cubicBezTo>
                  <a:pt x="73" y="70"/>
                  <a:pt x="72" y="69"/>
                  <a:pt x="70" y="67"/>
                </a:cubicBezTo>
                <a:cubicBezTo>
                  <a:pt x="69" y="66"/>
                  <a:pt x="67" y="65"/>
                  <a:pt x="65" y="64"/>
                </a:cubicBezTo>
                <a:cubicBezTo>
                  <a:pt x="63" y="63"/>
                  <a:pt x="59" y="63"/>
                  <a:pt x="56" y="62"/>
                </a:cubicBezTo>
                <a:cubicBezTo>
                  <a:pt x="50" y="61"/>
                  <a:pt x="46" y="59"/>
                  <a:pt x="42" y="58"/>
                </a:cubicBezTo>
                <a:cubicBezTo>
                  <a:pt x="39" y="56"/>
                  <a:pt x="36" y="54"/>
                  <a:pt x="34" y="52"/>
                </a:cubicBezTo>
                <a:cubicBezTo>
                  <a:pt x="32" y="49"/>
                  <a:pt x="31" y="46"/>
                  <a:pt x="31" y="42"/>
                </a:cubicBezTo>
                <a:cubicBezTo>
                  <a:pt x="31" y="38"/>
                  <a:pt x="32" y="35"/>
                  <a:pt x="34" y="32"/>
                </a:cubicBezTo>
                <a:cubicBezTo>
                  <a:pt x="36" y="29"/>
                  <a:pt x="40" y="27"/>
                  <a:pt x="44" y="25"/>
                </a:cubicBezTo>
                <a:cubicBezTo>
                  <a:pt x="48" y="23"/>
                  <a:pt x="53" y="23"/>
                  <a:pt x="58" y="23"/>
                </a:cubicBezTo>
                <a:cubicBezTo>
                  <a:pt x="63" y="23"/>
                  <a:pt x="67" y="23"/>
                  <a:pt x="70" y="24"/>
                </a:cubicBezTo>
                <a:cubicBezTo>
                  <a:pt x="73" y="25"/>
                  <a:pt x="76" y="27"/>
                  <a:pt x="78" y="28"/>
                </a:cubicBezTo>
                <a:cubicBezTo>
                  <a:pt x="80" y="30"/>
                  <a:pt x="82" y="32"/>
                  <a:pt x="83" y="34"/>
                </a:cubicBezTo>
                <a:cubicBezTo>
                  <a:pt x="84" y="36"/>
                  <a:pt x="84" y="38"/>
                  <a:pt x="84" y="39"/>
                </a:cubicBezTo>
                <a:cubicBezTo>
                  <a:pt x="84" y="41"/>
                  <a:pt x="84" y="43"/>
                  <a:pt x="82" y="44"/>
                </a:cubicBezTo>
                <a:cubicBezTo>
                  <a:pt x="81" y="45"/>
                  <a:pt x="80" y="46"/>
                  <a:pt x="78" y="46"/>
                </a:cubicBezTo>
                <a:cubicBezTo>
                  <a:pt x="76" y="46"/>
                  <a:pt x="75" y="46"/>
                  <a:pt x="74" y="45"/>
                </a:cubicBezTo>
                <a:cubicBezTo>
                  <a:pt x="73" y="44"/>
                  <a:pt x="72" y="43"/>
                  <a:pt x="71" y="41"/>
                </a:cubicBezTo>
                <a:cubicBezTo>
                  <a:pt x="69" y="38"/>
                  <a:pt x="68" y="36"/>
                  <a:pt x="66" y="35"/>
                </a:cubicBezTo>
                <a:cubicBezTo>
                  <a:pt x="64" y="34"/>
                  <a:pt x="61" y="33"/>
                  <a:pt x="57" y="33"/>
                </a:cubicBezTo>
                <a:cubicBezTo>
                  <a:pt x="54" y="33"/>
                  <a:pt x="51" y="34"/>
                  <a:pt x="48" y="35"/>
                </a:cubicBezTo>
                <a:cubicBezTo>
                  <a:pt x="46" y="37"/>
                  <a:pt x="45" y="38"/>
                  <a:pt x="45" y="40"/>
                </a:cubicBezTo>
                <a:cubicBezTo>
                  <a:pt x="45" y="42"/>
                  <a:pt x="45" y="43"/>
                  <a:pt x="46" y="44"/>
                </a:cubicBezTo>
                <a:cubicBezTo>
                  <a:pt x="47" y="45"/>
                  <a:pt x="48" y="46"/>
                  <a:pt x="49" y="46"/>
                </a:cubicBezTo>
                <a:cubicBezTo>
                  <a:pt x="51" y="47"/>
                  <a:pt x="52" y="48"/>
                  <a:pt x="53" y="48"/>
                </a:cubicBezTo>
                <a:cubicBezTo>
                  <a:pt x="55" y="48"/>
                  <a:pt x="57" y="49"/>
                  <a:pt x="60" y="50"/>
                </a:cubicBezTo>
                <a:cubicBezTo>
                  <a:pt x="65" y="51"/>
                  <a:pt x="68" y="52"/>
                  <a:pt x="72" y="53"/>
                </a:cubicBezTo>
                <a:cubicBezTo>
                  <a:pt x="75" y="54"/>
                  <a:pt x="78" y="55"/>
                  <a:pt x="80" y="57"/>
                </a:cubicBezTo>
                <a:cubicBezTo>
                  <a:pt x="82" y="58"/>
                  <a:pt x="84" y="60"/>
                  <a:pt x="86" y="62"/>
                </a:cubicBezTo>
                <a:cubicBezTo>
                  <a:pt x="87" y="65"/>
                  <a:pt x="88" y="68"/>
                  <a:pt x="88" y="71"/>
                </a:cubicBezTo>
                <a:cubicBezTo>
                  <a:pt x="88" y="75"/>
                  <a:pt x="86" y="79"/>
                  <a:pt x="84" y="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92" name="Freeform 176">
            <a:extLst>
              <a:ext uri="{FF2B5EF4-FFF2-40B4-BE49-F238E27FC236}">
                <a16:creationId xmlns:a16="http://schemas.microsoft.com/office/drawing/2014/main" id="{066D01B2-E3BF-DD41-A3CC-5EAC06D76C5D}"/>
              </a:ext>
            </a:extLst>
          </p:cNvPr>
          <p:cNvSpPr>
            <a:spLocks noEditPoints="1"/>
          </p:cNvSpPr>
          <p:nvPr/>
        </p:nvSpPr>
        <p:spPr bwMode="auto">
          <a:xfrm>
            <a:off x="271463" y="1806575"/>
            <a:ext cx="292100" cy="296863"/>
          </a:xfrm>
          <a:custGeom>
            <a:avLst/>
            <a:gdLst>
              <a:gd name="T0" fmla="*/ 73 w 114"/>
              <a:gd name="T1" fmla="*/ 0 h 116"/>
              <a:gd name="T2" fmla="*/ 22 w 114"/>
              <a:gd name="T3" fmla="*/ 0 h 116"/>
              <a:gd name="T4" fmla="*/ 0 w 114"/>
              <a:gd name="T5" fmla="*/ 103 h 116"/>
              <a:gd name="T6" fmla="*/ 30 w 114"/>
              <a:gd name="T7" fmla="*/ 103 h 116"/>
              <a:gd name="T8" fmla="*/ 37 w 114"/>
              <a:gd name="T9" fmla="*/ 69 h 116"/>
              <a:gd name="T10" fmla="*/ 58 w 114"/>
              <a:gd name="T11" fmla="*/ 69 h 116"/>
              <a:gd name="T12" fmla="*/ 100 w 114"/>
              <a:gd name="T13" fmla="*/ 35 h 116"/>
              <a:gd name="T14" fmla="*/ 73 w 114"/>
              <a:gd name="T15" fmla="*/ 0 h 116"/>
              <a:gd name="T16" fmla="*/ 51 w 114"/>
              <a:gd name="T17" fmla="*/ 49 h 116"/>
              <a:gd name="T18" fmla="*/ 41 w 114"/>
              <a:gd name="T19" fmla="*/ 49 h 116"/>
              <a:gd name="T20" fmla="*/ 48 w 114"/>
              <a:gd name="T21" fmla="*/ 21 h 116"/>
              <a:gd name="T22" fmla="*/ 62 w 114"/>
              <a:gd name="T23" fmla="*/ 21 h 116"/>
              <a:gd name="T24" fmla="*/ 72 w 114"/>
              <a:gd name="T25" fmla="*/ 28 h 116"/>
              <a:gd name="T26" fmla="*/ 70 w 114"/>
              <a:gd name="T27" fmla="*/ 28 h 116"/>
              <a:gd name="T28" fmla="*/ 56 w 114"/>
              <a:gd name="T29" fmla="*/ 28 h 116"/>
              <a:gd name="T30" fmla="*/ 51 w 114"/>
              <a:gd name="T31" fmla="*/ 49 h 116"/>
              <a:gd name="T32" fmla="*/ 72 w 114"/>
              <a:gd name="T33" fmla="*/ 35 h 116"/>
              <a:gd name="T34" fmla="*/ 56 w 114"/>
              <a:gd name="T35" fmla="*/ 49 h 116"/>
              <a:gd name="T36" fmla="*/ 59 w 114"/>
              <a:gd name="T37" fmla="*/ 33 h 116"/>
              <a:gd name="T38" fmla="*/ 73 w 114"/>
              <a:gd name="T39" fmla="*/ 33 h 116"/>
              <a:gd name="T40" fmla="*/ 72 w 114"/>
              <a:gd name="T41" fmla="*/ 35 h 116"/>
              <a:gd name="T42" fmla="*/ 109 w 114"/>
              <a:gd name="T43" fmla="*/ 42 h 116"/>
              <a:gd name="T44" fmla="*/ 107 w 114"/>
              <a:gd name="T45" fmla="*/ 22 h 116"/>
              <a:gd name="T46" fmla="*/ 112 w 114"/>
              <a:gd name="T47" fmla="*/ 48 h 116"/>
              <a:gd name="T48" fmla="*/ 70 w 114"/>
              <a:gd name="T49" fmla="*/ 81 h 116"/>
              <a:gd name="T50" fmla="*/ 49 w 114"/>
              <a:gd name="T51" fmla="*/ 81 h 116"/>
              <a:gd name="T52" fmla="*/ 41 w 114"/>
              <a:gd name="T53" fmla="*/ 116 h 116"/>
              <a:gd name="T54" fmla="*/ 12 w 114"/>
              <a:gd name="T55" fmla="*/ 116 h 116"/>
              <a:gd name="T56" fmla="*/ 13 w 114"/>
              <a:gd name="T57" fmla="*/ 110 h 116"/>
              <a:gd name="T58" fmla="*/ 38 w 114"/>
              <a:gd name="T59" fmla="*/ 110 h 116"/>
              <a:gd name="T60" fmla="*/ 45 w 114"/>
              <a:gd name="T61" fmla="*/ 76 h 116"/>
              <a:gd name="T62" fmla="*/ 67 w 114"/>
              <a:gd name="T63" fmla="*/ 76 h 116"/>
              <a:gd name="T64" fmla="*/ 109 w 114"/>
              <a:gd name="T65" fmla="*/ 42 h 11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14" h="116">
                <a:moveTo>
                  <a:pt x="73" y="0"/>
                </a:moveTo>
                <a:cubicBezTo>
                  <a:pt x="22" y="0"/>
                  <a:pt x="22" y="0"/>
                  <a:pt x="22" y="0"/>
                </a:cubicBezTo>
                <a:cubicBezTo>
                  <a:pt x="0" y="103"/>
                  <a:pt x="0" y="103"/>
                  <a:pt x="0" y="103"/>
                </a:cubicBezTo>
                <a:cubicBezTo>
                  <a:pt x="30" y="103"/>
                  <a:pt x="30" y="103"/>
                  <a:pt x="30" y="103"/>
                </a:cubicBezTo>
                <a:cubicBezTo>
                  <a:pt x="37" y="69"/>
                  <a:pt x="37" y="69"/>
                  <a:pt x="37" y="69"/>
                </a:cubicBezTo>
                <a:cubicBezTo>
                  <a:pt x="58" y="69"/>
                  <a:pt x="58" y="69"/>
                  <a:pt x="58" y="69"/>
                </a:cubicBezTo>
                <a:cubicBezTo>
                  <a:pt x="79" y="69"/>
                  <a:pt x="96" y="56"/>
                  <a:pt x="100" y="35"/>
                </a:cubicBezTo>
                <a:cubicBezTo>
                  <a:pt x="106" y="11"/>
                  <a:pt x="88" y="0"/>
                  <a:pt x="73" y="0"/>
                </a:cubicBezTo>
                <a:close/>
                <a:moveTo>
                  <a:pt x="51" y="49"/>
                </a:moveTo>
                <a:cubicBezTo>
                  <a:pt x="41" y="49"/>
                  <a:pt x="41" y="49"/>
                  <a:pt x="41" y="49"/>
                </a:cubicBezTo>
                <a:cubicBezTo>
                  <a:pt x="48" y="21"/>
                  <a:pt x="48" y="21"/>
                  <a:pt x="48" y="21"/>
                </a:cubicBezTo>
                <a:cubicBezTo>
                  <a:pt x="62" y="21"/>
                  <a:pt x="62" y="21"/>
                  <a:pt x="62" y="21"/>
                </a:cubicBezTo>
                <a:cubicBezTo>
                  <a:pt x="67" y="21"/>
                  <a:pt x="71" y="24"/>
                  <a:pt x="72" y="28"/>
                </a:cubicBezTo>
                <a:cubicBezTo>
                  <a:pt x="72" y="28"/>
                  <a:pt x="71" y="28"/>
                  <a:pt x="70" y="28"/>
                </a:cubicBezTo>
                <a:cubicBezTo>
                  <a:pt x="56" y="28"/>
                  <a:pt x="56" y="28"/>
                  <a:pt x="56" y="28"/>
                </a:cubicBezTo>
                <a:lnTo>
                  <a:pt x="51" y="49"/>
                </a:lnTo>
                <a:close/>
                <a:moveTo>
                  <a:pt x="72" y="35"/>
                </a:moveTo>
                <a:cubicBezTo>
                  <a:pt x="71" y="42"/>
                  <a:pt x="63" y="49"/>
                  <a:pt x="56" y="49"/>
                </a:cubicBezTo>
                <a:cubicBezTo>
                  <a:pt x="59" y="33"/>
                  <a:pt x="59" y="33"/>
                  <a:pt x="59" y="33"/>
                </a:cubicBezTo>
                <a:cubicBezTo>
                  <a:pt x="73" y="33"/>
                  <a:pt x="73" y="33"/>
                  <a:pt x="73" y="33"/>
                </a:cubicBezTo>
                <a:cubicBezTo>
                  <a:pt x="73" y="34"/>
                  <a:pt x="73" y="34"/>
                  <a:pt x="72" y="35"/>
                </a:cubicBezTo>
                <a:close/>
                <a:moveTo>
                  <a:pt x="109" y="42"/>
                </a:moveTo>
                <a:cubicBezTo>
                  <a:pt x="110" y="34"/>
                  <a:pt x="109" y="27"/>
                  <a:pt x="107" y="22"/>
                </a:cubicBezTo>
                <a:cubicBezTo>
                  <a:pt x="112" y="28"/>
                  <a:pt x="114" y="36"/>
                  <a:pt x="112" y="48"/>
                </a:cubicBezTo>
                <a:cubicBezTo>
                  <a:pt x="108" y="69"/>
                  <a:pt x="90" y="81"/>
                  <a:pt x="70" y="81"/>
                </a:cubicBezTo>
                <a:cubicBezTo>
                  <a:pt x="49" y="81"/>
                  <a:pt x="49" y="81"/>
                  <a:pt x="49" y="81"/>
                </a:cubicBezTo>
                <a:cubicBezTo>
                  <a:pt x="41" y="116"/>
                  <a:pt x="41" y="116"/>
                  <a:pt x="41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13" y="110"/>
                  <a:pt x="13" y="110"/>
                  <a:pt x="13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45" y="76"/>
                  <a:pt x="45" y="76"/>
                  <a:pt x="45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87" y="76"/>
                  <a:pt x="104" y="63"/>
                  <a:pt x="109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93" name="Freeform 177">
            <a:extLst>
              <a:ext uri="{FF2B5EF4-FFF2-40B4-BE49-F238E27FC236}">
                <a16:creationId xmlns:a16="http://schemas.microsoft.com/office/drawing/2014/main" id="{1847F1FE-C35E-C84B-83B5-A54AD2BD9F47}"/>
              </a:ext>
            </a:extLst>
          </p:cNvPr>
          <p:cNvSpPr>
            <a:spLocks noEditPoints="1"/>
          </p:cNvSpPr>
          <p:nvPr/>
        </p:nvSpPr>
        <p:spPr bwMode="auto">
          <a:xfrm>
            <a:off x="7989888" y="1209675"/>
            <a:ext cx="296862" cy="296863"/>
          </a:xfrm>
          <a:custGeom>
            <a:avLst/>
            <a:gdLst>
              <a:gd name="T0" fmla="*/ 107 w 116"/>
              <a:gd name="T1" fmla="*/ 0 h 116"/>
              <a:gd name="T2" fmla="*/ 8 w 116"/>
              <a:gd name="T3" fmla="*/ 0 h 116"/>
              <a:gd name="T4" fmla="*/ 0 w 116"/>
              <a:gd name="T5" fmla="*/ 9 h 116"/>
              <a:gd name="T6" fmla="*/ 0 w 116"/>
              <a:gd name="T7" fmla="*/ 108 h 116"/>
              <a:gd name="T8" fmla="*/ 8 w 116"/>
              <a:gd name="T9" fmla="*/ 116 h 116"/>
              <a:gd name="T10" fmla="*/ 107 w 116"/>
              <a:gd name="T11" fmla="*/ 116 h 116"/>
              <a:gd name="T12" fmla="*/ 116 w 116"/>
              <a:gd name="T13" fmla="*/ 108 h 116"/>
              <a:gd name="T14" fmla="*/ 116 w 116"/>
              <a:gd name="T15" fmla="*/ 9 h 116"/>
              <a:gd name="T16" fmla="*/ 107 w 116"/>
              <a:gd name="T17" fmla="*/ 0 h 116"/>
              <a:gd name="T18" fmla="*/ 35 w 116"/>
              <a:gd name="T19" fmla="*/ 98 h 116"/>
              <a:gd name="T20" fmla="*/ 17 w 116"/>
              <a:gd name="T21" fmla="*/ 98 h 116"/>
              <a:gd name="T22" fmla="*/ 17 w 116"/>
              <a:gd name="T23" fmla="*/ 45 h 116"/>
              <a:gd name="T24" fmla="*/ 35 w 116"/>
              <a:gd name="T25" fmla="*/ 45 h 116"/>
              <a:gd name="T26" fmla="*/ 35 w 116"/>
              <a:gd name="T27" fmla="*/ 98 h 116"/>
              <a:gd name="T28" fmla="*/ 26 w 116"/>
              <a:gd name="T29" fmla="*/ 38 h 116"/>
              <a:gd name="T30" fmla="*/ 26 w 116"/>
              <a:gd name="T31" fmla="*/ 38 h 116"/>
              <a:gd name="T32" fmla="*/ 16 w 116"/>
              <a:gd name="T33" fmla="*/ 29 h 116"/>
              <a:gd name="T34" fmla="*/ 26 w 116"/>
              <a:gd name="T35" fmla="*/ 20 h 116"/>
              <a:gd name="T36" fmla="*/ 36 w 116"/>
              <a:gd name="T37" fmla="*/ 29 h 116"/>
              <a:gd name="T38" fmla="*/ 26 w 116"/>
              <a:gd name="T39" fmla="*/ 38 h 116"/>
              <a:gd name="T40" fmla="*/ 98 w 116"/>
              <a:gd name="T41" fmla="*/ 98 h 116"/>
              <a:gd name="T42" fmla="*/ 81 w 116"/>
              <a:gd name="T43" fmla="*/ 98 h 116"/>
              <a:gd name="T44" fmla="*/ 81 w 116"/>
              <a:gd name="T45" fmla="*/ 69 h 116"/>
              <a:gd name="T46" fmla="*/ 72 w 116"/>
              <a:gd name="T47" fmla="*/ 58 h 116"/>
              <a:gd name="T48" fmla="*/ 63 w 116"/>
              <a:gd name="T49" fmla="*/ 64 h 116"/>
              <a:gd name="T50" fmla="*/ 62 w 116"/>
              <a:gd name="T51" fmla="*/ 68 h 116"/>
              <a:gd name="T52" fmla="*/ 62 w 116"/>
              <a:gd name="T53" fmla="*/ 98 h 116"/>
              <a:gd name="T54" fmla="*/ 45 w 116"/>
              <a:gd name="T55" fmla="*/ 98 h 116"/>
              <a:gd name="T56" fmla="*/ 45 w 116"/>
              <a:gd name="T57" fmla="*/ 45 h 116"/>
              <a:gd name="T58" fmla="*/ 62 w 116"/>
              <a:gd name="T59" fmla="*/ 45 h 116"/>
              <a:gd name="T60" fmla="*/ 62 w 116"/>
              <a:gd name="T61" fmla="*/ 53 h 116"/>
              <a:gd name="T62" fmla="*/ 78 w 116"/>
              <a:gd name="T63" fmla="*/ 44 h 116"/>
              <a:gd name="T64" fmla="*/ 98 w 116"/>
              <a:gd name="T65" fmla="*/ 67 h 116"/>
              <a:gd name="T66" fmla="*/ 98 w 116"/>
              <a:gd name="T67" fmla="*/ 98 h 116"/>
              <a:gd name="T68" fmla="*/ 62 w 116"/>
              <a:gd name="T69" fmla="*/ 53 h 116"/>
              <a:gd name="T70" fmla="*/ 62 w 116"/>
              <a:gd name="T71" fmla="*/ 53 h 116"/>
              <a:gd name="T72" fmla="*/ 62 w 116"/>
              <a:gd name="T73" fmla="*/ 53 h 1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16" h="116">
                <a:moveTo>
                  <a:pt x="107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3"/>
                  <a:pt x="4" y="116"/>
                  <a:pt x="8" y="116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12" y="116"/>
                  <a:pt x="116" y="113"/>
                  <a:pt x="116" y="108"/>
                </a:cubicBezTo>
                <a:cubicBezTo>
                  <a:pt x="116" y="9"/>
                  <a:pt x="116" y="9"/>
                  <a:pt x="116" y="9"/>
                </a:cubicBezTo>
                <a:cubicBezTo>
                  <a:pt x="116" y="4"/>
                  <a:pt x="112" y="0"/>
                  <a:pt x="107" y="0"/>
                </a:cubicBezTo>
                <a:close/>
                <a:moveTo>
                  <a:pt x="35" y="98"/>
                </a:moveTo>
                <a:cubicBezTo>
                  <a:pt x="17" y="98"/>
                  <a:pt x="17" y="98"/>
                  <a:pt x="17" y="98"/>
                </a:cubicBezTo>
                <a:cubicBezTo>
                  <a:pt x="17" y="45"/>
                  <a:pt x="17" y="45"/>
                  <a:pt x="17" y="45"/>
                </a:cubicBezTo>
                <a:cubicBezTo>
                  <a:pt x="35" y="45"/>
                  <a:pt x="35" y="45"/>
                  <a:pt x="35" y="45"/>
                </a:cubicBezTo>
                <a:lnTo>
                  <a:pt x="35" y="98"/>
                </a:lnTo>
                <a:close/>
                <a:moveTo>
                  <a:pt x="26" y="38"/>
                </a:moveTo>
                <a:cubicBezTo>
                  <a:pt x="26" y="38"/>
                  <a:pt x="26" y="38"/>
                  <a:pt x="26" y="38"/>
                </a:cubicBezTo>
                <a:cubicBezTo>
                  <a:pt x="20" y="38"/>
                  <a:pt x="16" y="34"/>
                  <a:pt x="16" y="29"/>
                </a:cubicBezTo>
                <a:cubicBezTo>
                  <a:pt x="16" y="24"/>
                  <a:pt x="20" y="20"/>
                  <a:pt x="26" y="20"/>
                </a:cubicBezTo>
                <a:cubicBezTo>
                  <a:pt x="32" y="20"/>
                  <a:pt x="36" y="24"/>
                  <a:pt x="36" y="29"/>
                </a:cubicBezTo>
                <a:cubicBezTo>
                  <a:pt x="36" y="34"/>
                  <a:pt x="32" y="38"/>
                  <a:pt x="26" y="38"/>
                </a:cubicBezTo>
                <a:close/>
                <a:moveTo>
                  <a:pt x="98" y="98"/>
                </a:moveTo>
                <a:cubicBezTo>
                  <a:pt x="81" y="98"/>
                  <a:pt x="81" y="98"/>
                  <a:pt x="81" y="98"/>
                </a:cubicBezTo>
                <a:cubicBezTo>
                  <a:pt x="81" y="69"/>
                  <a:pt x="81" y="69"/>
                  <a:pt x="81" y="69"/>
                </a:cubicBezTo>
                <a:cubicBezTo>
                  <a:pt x="81" y="62"/>
                  <a:pt x="78" y="58"/>
                  <a:pt x="72" y="58"/>
                </a:cubicBezTo>
                <a:cubicBezTo>
                  <a:pt x="67" y="58"/>
                  <a:pt x="64" y="61"/>
                  <a:pt x="63" y="64"/>
                </a:cubicBezTo>
                <a:cubicBezTo>
                  <a:pt x="62" y="65"/>
                  <a:pt x="62" y="67"/>
                  <a:pt x="62" y="68"/>
                </a:cubicBezTo>
                <a:cubicBezTo>
                  <a:pt x="62" y="98"/>
                  <a:pt x="62" y="98"/>
                  <a:pt x="62" y="98"/>
                </a:cubicBezTo>
                <a:cubicBezTo>
                  <a:pt x="45" y="98"/>
                  <a:pt x="45" y="98"/>
                  <a:pt x="45" y="98"/>
                </a:cubicBezTo>
                <a:cubicBezTo>
                  <a:pt x="45" y="98"/>
                  <a:pt x="45" y="50"/>
                  <a:pt x="45" y="45"/>
                </a:cubicBezTo>
                <a:cubicBezTo>
                  <a:pt x="62" y="45"/>
                  <a:pt x="62" y="45"/>
                  <a:pt x="62" y="45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49"/>
                  <a:pt x="69" y="44"/>
                  <a:pt x="78" y="44"/>
                </a:cubicBezTo>
                <a:cubicBezTo>
                  <a:pt x="90" y="44"/>
                  <a:pt x="98" y="51"/>
                  <a:pt x="98" y="67"/>
                </a:cubicBezTo>
                <a:lnTo>
                  <a:pt x="98" y="98"/>
                </a:lnTo>
                <a:close/>
                <a:moveTo>
                  <a:pt x="62" y="53"/>
                </a:moveTo>
                <a:cubicBezTo>
                  <a:pt x="62" y="53"/>
                  <a:pt x="62" y="53"/>
                  <a:pt x="62" y="53"/>
                </a:cubicBezTo>
                <a:cubicBezTo>
                  <a:pt x="62" y="53"/>
                  <a:pt x="62" y="53"/>
                  <a:pt x="62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94" name="Freeform 178">
            <a:extLst>
              <a:ext uri="{FF2B5EF4-FFF2-40B4-BE49-F238E27FC236}">
                <a16:creationId xmlns:a16="http://schemas.microsoft.com/office/drawing/2014/main" id="{192CAE8E-4F8F-F74E-BA97-E472FA5DC8DB}"/>
              </a:ext>
            </a:extLst>
          </p:cNvPr>
          <p:cNvSpPr>
            <a:spLocks/>
          </p:cNvSpPr>
          <p:nvPr/>
        </p:nvSpPr>
        <p:spPr bwMode="auto">
          <a:xfrm>
            <a:off x="7392988" y="1209675"/>
            <a:ext cx="300037" cy="296863"/>
          </a:xfrm>
          <a:custGeom>
            <a:avLst/>
            <a:gdLst>
              <a:gd name="T0" fmla="*/ 117 w 117"/>
              <a:gd name="T1" fmla="*/ 20 h 116"/>
              <a:gd name="T2" fmla="*/ 97 w 117"/>
              <a:gd name="T3" fmla="*/ 0 h 116"/>
              <a:gd name="T4" fmla="*/ 20 w 117"/>
              <a:gd name="T5" fmla="*/ 0 h 116"/>
              <a:gd name="T6" fmla="*/ 0 w 117"/>
              <a:gd name="T7" fmla="*/ 20 h 116"/>
              <a:gd name="T8" fmla="*/ 0 w 117"/>
              <a:gd name="T9" fmla="*/ 97 h 116"/>
              <a:gd name="T10" fmla="*/ 20 w 117"/>
              <a:gd name="T11" fmla="*/ 116 h 116"/>
              <a:gd name="T12" fmla="*/ 58 w 117"/>
              <a:gd name="T13" fmla="*/ 116 h 116"/>
              <a:gd name="T14" fmla="*/ 58 w 117"/>
              <a:gd name="T15" fmla="*/ 73 h 116"/>
              <a:gd name="T16" fmla="*/ 44 w 117"/>
              <a:gd name="T17" fmla="*/ 73 h 116"/>
              <a:gd name="T18" fmla="*/ 44 w 117"/>
              <a:gd name="T19" fmla="*/ 53 h 116"/>
              <a:gd name="T20" fmla="*/ 58 w 117"/>
              <a:gd name="T21" fmla="*/ 53 h 116"/>
              <a:gd name="T22" fmla="*/ 58 w 117"/>
              <a:gd name="T23" fmla="*/ 46 h 116"/>
              <a:gd name="T24" fmla="*/ 80 w 117"/>
              <a:gd name="T25" fmla="*/ 21 h 116"/>
              <a:gd name="T26" fmla="*/ 96 w 117"/>
              <a:gd name="T27" fmla="*/ 21 h 116"/>
              <a:gd name="T28" fmla="*/ 96 w 117"/>
              <a:gd name="T29" fmla="*/ 40 h 116"/>
              <a:gd name="T30" fmla="*/ 80 w 117"/>
              <a:gd name="T31" fmla="*/ 40 h 116"/>
              <a:gd name="T32" fmla="*/ 77 w 117"/>
              <a:gd name="T33" fmla="*/ 46 h 116"/>
              <a:gd name="T34" fmla="*/ 77 w 117"/>
              <a:gd name="T35" fmla="*/ 53 h 116"/>
              <a:gd name="T36" fmla="*/ 96 w 117"/>
              <a:gd name="T37" fmla="*/ 53 h 116"/>
              <a:gd name="T38" fmla="*/ 96 w 117"/>
              <a:gd name="T39" fmla="*/ 73 h 116"/>
              <a:gd name="T40" fmla="*/ 77 w 117"/>
              <a:gd name="T41" fmla="*/ 73 h 116"/>
              <a:gd name="T42" fmla="*/ 77 w 117"/>
              <a:gd name="T43" fmla="*/ 116 h 116"/>
              <a:gd name="T44" fmla="*/ 97 w 117"/>
              <a:gd name="T45" fmla="*/ 116 h 116"/>
              <a:gd name="T46" fmla="*/ 117 w 117"/>
              <a:gd name="T47" fmla="*/ 97 h 116"/>
              <a:gd name="T48" fmla="*/ 117 w 117"/>
              <a:gd name="T49" fmla="*/ 20 h 11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17" h="116">
                <a:moveTo>
                  <a:pt x="117" y="20"/>
                </a:moveTo>
                <a:cubicBezTo>
                  <a:pt x="117" y="9"/>
                  <a:pt x="107" y="0"/>
                  <a:pt x="97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0" y="0"/>
                  <a:pt x="0" y="9"/>
                  <a:pt x="0" y="2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7"/>
                  <a:pt x="10" y="116"/>
                  <a:pt x="20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73"/>
                  <a:pt x="58" y="73"/>
                  <a:pt x="58" y="73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3"/>
                  <a:pt x="44" y="53"/>
                  <a:pt x="44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33"/>
                  <a:pt x="68" y="21"/>
                  <a:pt x="80" y="21"/>
                </a:cubicBezTo>
                <a:cubicBezTo>
                  <a:pt x="96" y="21"/>
                  <a:pt x="96" y="21"/>
                  <a:pt x="96" y="21"/>
                </a:cubicBezTo>
                <a:cubicBezTo>
                  <a:pt x="96" y="40"/>
                  <a:pt x="96" y="40"/>
                  <a:pt x="96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79" y="40"/>
                  <a:pt x="77" y="42"/>
                  <a:pt x="77" y="46"/>
                </a:cubicBezTo>
                <a:cubicBezTo>
                  <a:pt x="77" y="53"/>
                  <a:pt x="77" y="53"/>
                  <a:pt x="77" y="53"/>
                </a:cubicBezTo>
                <a:cubicBezTo>
                  <a:pt x="96" y="53"/>
                  <a:pt x="96" y="53"/>
                  <a:pt x="96" y="53"/>
                </a:cubicBezTo>
                <a:cubicBezTo>
                  <a:pt x="96" y="73"/>
                  <a:pt x="96" y="73"/>
                  <a:pt x="96" y="73"/>
                </a:cubicBezTo>
                <a:cubicBezTo>
                  <a:pt x="77" y="73"/>
                  <a:pt x="77" y="73"/>
                  <a:pt x="77" y="73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97" y="116"/>
                  <a:pt x="97" y="116"/>
                  <a:pt x="97" y="116"/>
                </a:cubicBezTo>
                <a:cubicBezTo>
                  <a:pt x="107" y="116"/>
                  <a:pt x="117" y="107"/>
                  <a:pt x="117" y="97"/>
                </a:cubicBezTo>
                <a:lnTo>
                  <a:pt x="117" y="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95" name="Freeform 179">
            <a:extLst>
              <a:ext uri="{FF2B5EF4-FFF2-40B4-BE49-F238E27FC236}">
                <a16:creationId xmlns:a16="http://schemas.microsoft.com/office/drawing/2014/main" id="{B1A32944-9379-5349-B2B5-50B3F7A7C7AB}"/>
              </a:ext>
            </a:extLst>
          </p:cNvPr>
          <p:cNvSpPr>
            <a:spLocks noEditPoints="1"/>
          </p:cNvSpPr>
          <p:nvPr/>
        </p:nvSpPr>
        <p:spPr bwMode="auto">
          <a:xfrm>
            <a:off x="857250" y="1836738"/>
            <a:ext cx="296863" cy="266700"/>
          </a:xfrm>
          <a:custGeom>
            <a:avLst/>
            <a:gdLst>
              <a:gd name="T0" fmla="*/ 152 w 187"/>
              <a:gd name="T1" fmla="*/ 65 h 168"/>
              <a:gd name="T2" fmla="*/ 97 w 187"/>
              <a:gd name="T3" fmla="*/ 31 h 168"/>
              <a:gd name="T4" fmla="*/ 132 w 187"/>
              <a:gd name="T5" fmla="*/ 0 h 168"/>
              <a:gd name="T6" fmla="*/ 187 w 187"/>
              <a:gd name="T7" fmla="*/ 36 h 168"/>
              <a:gd name="T8" fmla="*/ 152 w 187"/>
              <a:gd name="T9" fmla="*/ 65 h 168"/>
              <a:gd name="T10" fmla="*/ 131 w 187"/>
              <a:gd name="T11" fmla="*/ 129 h 168"/>
              <a:gd name="T12" fmla="*/ 185 w 187"/>
              <a:gd name="T13" fmla="*/ 97 h 168"/>
              <a:gd name="T14" fmla="*/ 153 w 187"/>
              <a:gd name="T15" fmla="*/ 69 h 168"/>
              <a:gd name="T16" fmla="*/ 100 w 187"/>
              <a:gd name="T17" fmla="*/ 102 h 168"/>
              <a:gd name="T18" fmla="*/ 131 w 187"/>
              <a:gd name="T19" fmla="*/ 129 h 168"/>
              <a:gd name="T20" fmla="*/ 89 w 187"/>
              <a:gd name="T21" fmla="*/ 102 h 168"/>
              <a:gd name="T22" fmla="*/ 36 w 187"/>
              <a:gd name="T23" fmla="*/ 69 h 168"/>
              <a:gd name="T24" fmla="*/ 3 w 187"/>
              <a:gd name="T25" fmla="*/ 97 h 168"/>
              <a:gd name="T26" fmla="*/ 57 w 187"/>
              <a:gd name="T27" fmla="*/ 129 h 168"/>
              <a:gd name="T28" fmla="*/ 89 w 187"/>
              <a:gd name="T29" fmla="*/ 102 h 168"/>
              <a:gd name="T30" fmla="*/ 37 w 187"/>
              <a:gd name="T31" fmla="*/ 124 h 168"/>
              <a:gd name="T32" fmla="*/ 37 w 187"/>
              <a:gd name="T33" fmla="*/ 134 h 168"/>
              <a:gd name="T34" fmla="*/ 92 w 187"/>
              <a:gd name="T35" fmla="*/ 168 h 168"/>
              <a:gd name="T36" fmla="*/ 92 w 187"/>
              <a:gd name="T37" fmla="*/ 105 h 168"/>
              <a:gd name="T38" fmla="*/ 57 w 187"/>
              <a:gd name="T39" fmla="*/ 134 h 168"/>
              <a:gd name="T40" fmla="*/ 37 w 187"/>
              <a:gd name="T41" fmla="*/ 124 h 168"/>
              <a:gd name="T42" fmla="*/ 150 w 187"/>
              <a:gd name="T43" fmla="*/ 124 h 168"/>
              <a:gd name="T44" fmla="*/ 132 w 187"/>
              <a:gd name="T45" fmla="*/ 134 h 168"/>
              <a:gd name="T46" fmla="*/ 97 w 187"/>
              <a:gd name="T47" fmla="*/ 105 h 168"/>
              <a:gd name="T48" fmla="*/ 97 w 187"/>
              <a:gd name="T49" fmla="*/ 168 h 168"/>
              <a:gd name="T50" fmla="*/ 150 w 187"/>
              <a:gd name="T51" fmla="*/ 134 h 168"/>
              <a:gd name="T52" fmla="*/ 150 w 187"/>
              <a:gd name="T53" fmla="*/ 124 h 168"/>
              <a:gd name="T54" fmla="*/ 92 w 187"/>
              <a:gd name="T55" fmla="*/ 31 h 168"/>
              <a:gd name="T56" fmla="*/ 57 w 187"/>
              <a:gd name="T57" fmla="*/ 0 h 168"/>
              <a:gd name="T58" fmla="*/ 0 w 187"/>
              <a:gd name="T59" fmla="*/ 36 h 168"/>
              <a:gd name="T60" fmla="*/ 36 w 187"/>
              <a:gd name="T61" fmla="*/ 65 h 168"/>
              <a:gd name="T62" fmla="*/ 92 w 187"/>
              <a:gd name="T63" fmla="*/ 31 h 16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87" h="168">
                <a:moveTo>
                  <a:pt x="152" y="65"/>
                </a:moveTo>
                <a:lnTo>
                  <a:pt x="97" y="31"/>
                </a:lnTo>
                <a:lnTo>
                  <a:pt x="132" y="0"/>
                </a:lnTo>
                <a:lnTo>
                  <a:pt x="187" y="36"/>
                </a:lnTo>
                <a:lnTo>
                  <a:pt x="152" y="65"/>
                </a:lnTo>
                <a:close/>
                <a:moveTo>
                  <a:pt x="131" y="129"/>
                </a:moveTo>
                <a:lnTo>
                  <a:pt x="185" y="97"/>
                </a:lnTo>
                <a:lnTo>
                  <a:pt x="153" y="69"/>
                </a:lnTo>
                <a:lnTo>
                  <a:pt x="100" y="102"/>
                </a:lnTo>
                <a:lnTo>
                  <a:pt x="131" y="129"/>
                </a:lnTo>
                <a:close/>
                <a:moveTo>
                  <a:pt x="89" y="102"/>
                </a:moveTo>
                <a:lnTo>
                  <a:pt x="36" y="69"/>
                </a:lnTo>
                <a:lnTo>
                  <a:pt x="3" y="97"/>
                </a:lnTo>
                <a:lnTo>
                  <a:pt x="57" y="129"/>
                </a:lnTo>
                <a:lnTo>
                  <a:pt x="89" y="102"/>
                </a:lnTo>
                <a:close/>
                <a:moveTo>
                  <a:pt x="37" y="124"/>
                </a:moveTo>
                <a:lnTo>
                  <a:pt x="37" y="134"/>
                </a:lnTo>
                <a:lnTo>
                  <a:pt x="92" y="168"/>
                </a:lnTo>
                <a:lnTo>
                  <a:pt x="92" y="105"/>
                </a:lnTo>
                <a:lnTo>
                  <a:pt x="57" y="134"/>
                </a:lnTo>
                <a:lnTo>
                  <a:pt x="37" y="124"/>
                </a:lnTo>
                <a:close/>
                <a:moveTo>
                  <a:pt x="150" y="124"/>
                </a:moveTo>
                <a:lnTo>
                  <a:pt x="132" y="134"/>
                </a:lnTo>
                <a:lnTo>
                  <a:pt x="97" y="105"/>
                </a:lnTo>
                <a:lnTo>
                  <a:pt x="97" y="168"/>
                </a:lnTo>
                <a:lnTo>
                  <a:pt x="150" y="134"/>
                </a:lnTo>
                <a:lnTo>
                  <a:pt x="150" y="124"/>
                </a:lnTo>
                <a:close/>
                <a:moveTo>
                  <a:pt x="92" y="31"/>
                </a:moveTo>
                <a:lnTo>
                  <a:pt x="57" y="0"/>
                </a:lnTo>
                <a:lnTo>
                  <a:pt x="0" y="36"/>
                </a:lnTo>
                <a:lnTo>
                  <a:pt x="36" y="65"/>
                </a:lnTo>
                <a:lnTo>
                  <a:pt x="92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96" name="Freeform 180">
            <a:extLst>
              <a:ext uri="{FF2B5EF4-FFF2-40B4-BE49-F238E27FC236}">
                <a16:creationId xmlns:a16="http://schemas.microsoft.com/office/drawing/2014/main" id="{B85DB99D-2535-B844-8B6E-8DB09C8C6C1A}"/>
              </a:ext>
            </a:extLst>
          </p:cNvPr>
          <p:cNvSpPr>
            <a:spLocks noEditPoints="1"/>
          </p:cNvSpPr>
          <p:nvPr/>
        </p:nvSpPr>
        <p:spPr bwMode="auto">
          <a:xfrm>
            <a:off x="8583613" y="1209675"/>
            <a:ext cx="296862" cy="296863"/>
          </a:xfrm>
          <a:custGeom>
            <a:avLst/>
            <a:gdLst>
              <a:gd name="T0" fmla="*/ 58 w 116"/>
              <a:gd name="T1" fmla="*/ 0 h 116"/>
              <a:gd name="T2" fmla="*/ 0 w 116"/>
              <a:gd name="T3" fmla="*/ 58 h 116"/>
              <a:gd name="T4" fmla="*/ 58 w 116"/>
              <a:gd name="T5" fmla="*/ 116 h 116"/>
              <a:gd name="T6" fmla="*/ 116 w 116"/>
              <a:gd name="T7" fmla="*/ 58 h 116"/>
              <a:gd name="T8" fmla="*/ 58 w 116"/>
              <a:gd name="T9" fmla="*/ 0 h 116"/>
              <a:gd name="T10" fmla="*/ 94 w 116"/>
              <a:gd name="T11" fmla="*/ 30 h 116"/>
              <a:gd name="T12" fmla="*/ 103 w 116"/>
              <a:gd name="T13" fmla="*/ 56 h 116"/>
              <a:gd name="T14" fmla="*/ 85 w 116"/>
              <a:gd name="T15" fmla="*/ 54 h 116"/>
              <a:gd name="T16" fmla="*/ 85 w 116"/>
              <a:gd name="T17" fmla="*/ 54 h 116"/>
              <a:gd name="T18" fmla="*/ 85 w 116"/>
              <a:gd name="T19" fmla="*/ 54 h 116"/>
              <a:gd name="T20" fmla="*/ 72 w 116"/>
              <a:gd name="T21" fmla="*/ 55 h 116"/>
              <a:gd name="T22" fmla="*/ 69 w 116"/>
              <a:gd name="T23" fmla="*/ 48 h 116"/>
              <a:gd name="T24" fmla="*/ 94 w 116"/>
              <a:gd name="T25" fmla="*/ 30 h 116"/>
              <a:gd name="T26" fmla="*/ 58 w 116"/>
              <a:gd name="T27" fmla="*/ 13 h 116"/>
              <a:gd name="T28" fmla="*/ 86 w 116"/>
              <a:gd name="T29" fmla="*/ 23 h 116"/>
              <a:gd name="T30" fmla="*/ 64 w 116"/>
              <a:gd name="T31" fmla="*/ 39 h 116"/>
              <a:gd name="T32" fmla="*/ 48 w 116"/>
              <a:gd name="T33" fmla="*/ 14 h 116"/>
              <a:gd name="T34" fmla="*/ 58 w 116"/>
              <a:gd name="T35" fmla="*/ 13 h 116"/>
              <a:gd name="T36" fmla="*/ 38 w 116"/>
              <a:gd name="T37" fmla="*/ 18 h 116"/>
              <a:gd name="T38" fmla="*/ 54 w 116"/>
              <a:gd name="T39" fmla="*/ 42 h 116"/>
              <a:gd name="T40" fmla="*/ 18 w 116"/>
              <a:gd name="T41" fmla="*/ 47 h 116"/>
              <a:gd name="T42" fmla="*/ 18 w 116"/>
              <a:gd name="T43" fmla="*/ 47 h 116"/>
              <a:gd name="T44" fmla="*/ 18 w 116"/>
              <a:gd name="T45" fmla="*/ 47 h 116"/>
              <a:gd name="T46" fmla="*/ 14 w 116"/>
              <a:gd name="T47" fmla="*/ 47 h 116"/>
              <a:gd name="T48" fmla="*/ 38 w 116"/>
              <a:gd name="T49" fmla="*/ 18 h 116"/>
              <a:gd name="T50" fmla="*/ 13 w 116"/>
              <a:gd name="T51" fmla="*/ 58 h 116"/>
              <a:gd name="T52" fmla="*/ 13 w 116"/>
              <a:gd name="T53" fmla="*/ 58 h 116"/>
              <a:gd name="T54" fmla="*/ 18 w 116"/>
              <a:gd name="T55" fmla="*/ 58 h 116"/>
              <a:gd name="T56" fmla="*/ 18 w 116"/>
              <a:gd name="T57" fmla="*/ 58 h 116"/>
              <a:gd name="T58" fmla="*/ 59 w 116"/>
              <a:gd name="T59" fmla="*/ 52 h 116"/>
              <a:gd name="T60" fmla="*/ 61 w 116"/>
              <a:gd name="T61" fmla="*/ 58 h 116"/>
              <a:gd name="T62" fmla="*/ 36 w 116"/>
              <a:gd name="T63" fmla="*/ 73 h 116"/>
              <a:gd name="T64" fmla="*/ 23 w 116"/>
              <a:gd name="T65" fmla="*/ 88 h 116"/>
              <a:gd name="T66" fmla="*/ 13 w 116"/>
              <a:gd name="T67" fmla="*/ 58 h 116"/>
              <a:gd name="T68" fmla="*/ 58 w 116"/>
              <a:gd name="T69" fmla="*/ 104 h 116"/>
              <a:gd name="T70" fmla="*/ 31 w 116"/>
              <a:gd name="T71" fmla="*/ 95 h 116"/>
              <a:gd name="T72" fmla="*/ 42 w 116"/>
              <a:gd name="T73" fmla="*/ 82 h 116"/>
              <a:gd name="T74" fmla="*/ 65 w 116"/>
              <a:gd name="T75" fmla="*/ 68 h 116"/>
              <a:gd name="T76" fmla="*/ 74 w 116"/>
              <a:gd name="T77" fmla="*/ 101 h 116"/>
              <a:gd name="T78" fmla="*/ 58 w 116"/>
              <a:gd name="T79" fmla="*/ 104 h 116"/>
              <a:gd name="T80" fmla="*/ 84 w 116"/>
              <a:gd name="T81" fmla="*/ 96 h 116"/>
              <a:gd name="T82" fmla="*/ 75 w 116"/>
              <a:gd name="T83" fmla="*/ 65 h 116"/>
              <a:gd name="T84" fmla="*/ 85 w 116"/>
              <a:gd name="T85" fmla="*/ 65 h 116"/>
              <a:gd name="T86" fmla="*/ 85 w 116"/>
              <a:gd name="T87" fmla="*/ 65 h 116"/>
              <a:gd name="T88" fmla="*/ 85 w 116"/>
              <a:gd name="T89" fmla="*/ 65 h 116"/>
              <a:gd name="T90" fmla="*/ 85 w 116"/>
              <a:gd name="T91" fmla="*/ 65 h 116"/>
              <a:gd name="T92" fmla="*/ 103 w 116"/>
              <a:gd name="T93" fmla="*/ 67 h 116"/>
              <a:gd name="T94" fmla="*/ 84 w 116"/>
              <a:gd name="T95" fmla="*/ 96 h 11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94" y="30"/>
                </a:moveTo>
                <a:cubicBezTo>
                  <a:pt x="99" y="38"/>
                  <a:pt x="103" y="47"/>
                  <a:pt x="103" y="56"/>
                </a:cubicBezTo>
                <a:cubicBezTo>
                  <a:pt x="97" y="55"/>
                  <a:pt x="91" y="54"/>
                  <a:pt x="85" y="54"/>
                </a:cubicBezTo>
                <a:cubicBezTo>
                  <a:pt x="85" y="54"/>
                  <a:pt x="85" y="54"/>
                  <a:pt x="85" y="54"/>
                </a:cubicBezTo>
                <a:cubicBezTo>
                  <a:pt x="85" y="54"/>
                  <a:pt x="85" y="54"/>
                  <a:pt x="85" y="54"/>
                </a:cubicBezTo>
                <a:cubicBezTo>
                  <a:pt x="80" y="54"/>
                  <a:pt x="76" y="55"/>
                  <a:pt x="72" y="55"/>
                </a:cubicBezTo>
                <a:cubicBezTo>
                  <a:pt x="71" y="53"/>
                  <a:pt x="70" y="51"/>
                  <a:pt x="69" y="48"/>
                </a:cubicBezTo>
                <a:cubicBezTo>
                  <a:pt x="78" y="44"/>
                  <a:pt x="87" y="39"/>
                  <a:pt x="94" y="30"/>
                </a:cubicBezTo>
                <a:close/>
                <a:moveTo>
                  <a:pt x="58" y="13"/>
                </a:moveTo>
                <a:cubicBezTo>
                  <a:pt x="69" y="13"/>
                  <a:pt x="79" y="17"/>
                  <a:pt x="86" y="23"/>
                </a:cubicBezTo>
                <a:cubicBezTo>
                  <a:pt x="80" y="30"/>
                  <a:pt x="73" y="35"/>
                  <a:pt x="64" y="39"/>
                </a:cubicBezTo>
                <a:cubicBezTo>
                  <a:pt x="58" y="27"/>
                  <a:pt x="52" y="19"/>
                  <a:pt x="48" y="14"/>
                </a:cubicBezTo>
                <a:cubicBezTo>
                  <a:pt x="52" y="13"/>
                  <a:pt x="55" y="13"/>
                  <a:pt x="58" y="13"/>
                </a:cubicBezTo>
                <a:close/>
                <a:moveTo>
                  <a:pt x="38" y="18"/>
                </a:moveTo>
                <a:cubicBezTo>
                  <a:pt x="41" y="22"/>
                  <a:pt x="47" y="30"/>
                  <a:pt x="54" y="42"/>
                </a:cubicBezTo>
                <a:cubicBezTo>
                  <a:pt x="41" y="47"/>
                  <a:pt x="27" y="47"/>
                  <a:pt x="18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6" y="47"/>
                  <a:pt x="15" y="47"/>
                  <a:pt x="14" y="47"/>
                </a:cubicBezTo>
                <a:cubicBezTo>
                  <a:pt x="17" y="34"/>
                  <a:pt x="26" y="24"/>
                  <a:pt x="38" y="18"/>
                </a:cubicBezTo>
                <a:close/>
                <a:moveTo>
                  <a:pt x="13" y="58"/>
                </a:moveTo>
                <a:cubicBezTo>
                  <a:pt x="13" y="58"/>
                  <a:pt x="13" y="58"/>
                  <a:pt x="13" y="58"/>
                </a:cubicBezTo>
                <a:cubicBezTo>
                  <a:pt x="14" y="58"/>
                  <a:pt x="16" y="58"/>
                  <a:pt x="18" y="58"/>
                </a:cubicBezTo>
                <a:cubicBezTo>
                  <a:pt x="18" y="58"/>
                  <a:pt x="18" y="58"/>
                  <a:pt x="18" y="58"/>
                </a:cubicBezTo>
                <a:cubicBezTo>
                  <a:pt x="27" y="58"/>
                  <a:pt x="43" y="57"/>
                  <a:pt x="59" y="52"/>
                </a:cubicBezTo>
                <a:cubicBezTo>
                  <a:pt x="60" y="54"/>
                  <a:pt x="61" y="56"/>
                  <a:pt x="61" y="58"/>
                </a:cubicBezTo>
                <a:cubicBezTo>
                  <a:pt x="51" y="61"/>
                  <a:pt x="42" y="67"/>
                  <a:pt x="36" y="73"/>
                </a:cubicBezTo>
                <a:cubicBezTo>
                  <a:pt x="30" y="78"/>
                  <a:pt x="26" y="84"/>
                  <a:pt x="23" y="88"/>
                </a:cubicBezTo>
                <a:cubicBezTo>
                  <a:pt x="17" y="80"/>
                  <a:pt x="13" y="69"/>
                  <a:pt x="13" y="58"/>
                </a:cubicBezTo>
                <a:close/>
                <a:moveTo>
                  <a:pt x="58" y="104"/>
                </a:moveTo>
                <a:cubicBezTo>
                  <a:pt x="48" y="104"/>
                  <a:pt x="39" y="100"/>
                  <a:pt x="31" y="95"/>
                </a:cubicBezTo>
                <a:cubicBezTo>
                  <a:pt x="33" y="92"/>
                  <a:pt x="36" y="87"/>
                  <a:pt x="42" y="82"/>
                </a:cubicBezTo>
                <a:cubicBezTo>
                  <a:pt x="47" y="76"/>
                  <a:pt x="55" y="71"/>
                  <a:pt x="65" y="68"/>
                </a:cubicBezTo>
                <a:cubicBezTo>
                  <a:pt x="69" y="77"/>
                  <a:pt x="72" y="88"/>
                  <a:pt x="74" y="101"/>
                </a:cubicBezTo>
                <a:cubicBezTo>
                  <a:pt x="69" y="103"/>
                  <a:pt x="64" y="104"/>
                  <a:pt x="58" y="104"/>
                </a:cubicBezTo>
                <a:close/>
                <a:moveTo>
                  <a:pt x="84" y="96"/>
                </a:moveTo>
                <a:cubicBezTo>
                  <a:pt x="81" y="84"/>
                  <a:pt x="79" y="74"/>
                  <a:pt x="75" y="65"/>
                </a:cubicBezTo>
                <a:cubicBezTo>
                  <a:pt x="78" y="65"/>
                  <a:pt x="81" y="65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90" y="65"/>
                  <a:pt x="96" y="65"/>
                  <a:pt x="103" y="67"/>
                </a:cubicBezTo>
                <a:cubicBezTo>
                  <a:pt x="100" y="79"/>
                  <a:pt x="93" y="89"/>
                  <a:pt x="84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497" name="Freeform 181">
            <a:extLst>
              <a:ext uri="{FF2B5EF4-FFF2-40B4-BE49-F238E27FC236}">
                <a16:creationId xmlns:a16="http://schemas.microsoft.com/office/drawing/2014/main" id="{9595EC05-B480-6D41-8203-8540B7866BE3}"/>
              </a:ext>
            </a:extLst>
          </p:cNvPr>
          <p:cNvSpPr>
            <a:spLocks noEditPoints="1"/>
          </p:cNvSpPr>
          <p:nvPr/>
        </p:nvSpPr>
        <p:spPr bwMode="auto">
          <a:xfrm>
            <a:off x="7392988" y="3589338"/>
            <a:ext cx="300037" cy="300037"/>
          </a:xfrm>
          <a:custGeom>
            <a:avLst/>
            <a:gdLst>
              <a:gd name="T0" fmla="*/ 0 w 189"/>
              <a:gd name="T1" fmla="*/ 0 h 189"/>
              <a:gd name="T2" fmla="*/ 25 w 189"/>
              <a:gd name="T3" fmla="*/ 164 h 189"/>
              <a:gd name="T4" fmla="*/ 94 w 189"/>
              <a:gd name="T5" fmla="*/ 189 h 189"/>
              <a:gd name="T6" fmla="*/ 165 w 189"/>
              <a:gd name="T7" fmla="*/ 164 h 189"/>
              <a:gd name="T8" fmla="*/ 189 w 189"/>
              <a:gd name="T9" fmla="*/ 0 h 189"/>
              <a:gd name="T10" fmla="*/ 0 w 189"/>
              <a:gd name="T11" fmla="*/ 0 h 189"/>
              <a:gd name="T12" fmla="*/ 150 w 189"/>
              <a:gd name="T13" fmla="*/ 48 h 189"/>
              <a:gd name="T14" fmla="*/ 70 w 189"/>
              <a:gd name="T15" fmla="*/ 48 h 189"/>
              <a:gd name="T16" fmla="*/ 71 w 189"/>
              <a:gd name="T17" fmla="*/ 71 h 189"/>
              <a:gd name="T18" fmla="*/ 149 w 189"/>
              <a:gd name="T19" fmla="*/ 71 h 189"/>
              <a:gd name="T20" fmla="*/ 142 w 189"/>
              <a:gd name="T21" fmla="*/ 142 h 189"/>
              <a:gd name="T22" fmla="*/ 94 w 189"/>
              <a:gd name="T23" fmla="*/ 153 h 189"/>
              <a:gd name="T24" fmla="*/ 47 w 189"/>
              <a:gd name="T25" fmla="*/ 142 h 189"/>
              <a:gd name="T26" fmla="*/ 44 w 189"/>
              <a:gd name="T27" fmla="*/ 106 h 189"/>
              <a:gd name="T28" fmla="*/ 71 w 189"/>
              <a:gd name="T29" fmla="*/ 106 h 189"/>
              <a:gd name="T30" fmla="*/ 73 w 189"/>
              <a:gd name="T31" fmla="*/ 124 h 189"/>
              <a:gd name="T32" fmla="*/ 94 w 189"/>
              <a:gd name="T33" fmla="*/ 129 h 189"/>
              <a:gd name="T34" fmla="*/ 118 w 189"/>
              <a:gd name="T35" fmla="*/ 124 h 189"/>
              <a:gd name="T36" fmla="*/ 121 w 189"/>
              <a:gd name="T37" fmla="*/ 95 h 189"/>
              <a:gd name="T38" fmla="*/ 44 w 189"/>
              <a:gd name="T39" fmla="*/ 95 h 189"/>
              <a:gd name="T40" fmla="*/ 36 w 189"/>
              <a:gd name="T41" fmla="*/ 24 h 189"/>
              <a:gd name="T42" fmla="*/ 153 w 189"/>
              <a:gd name="T43" fmla="*/ 24 h 189"/>
              <a:gd name="T44" fmla="*/ 150 w 189"/>
              <a:gd name="T45" fmla="*/ 48 h 18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89" h="189">
                <a:moveTo>
                  <a:pt x="0" y="0"/>
                </a:moveTo>
                <a:lnTo>
                  <a:pt x="25" y="164"/>
                </a:lnTo>
                <a:lnTo>
                  <a:pt x="94" y="189"/>
                </a:lnTo>
                <a:lnTo>
                  <a:pt x="165" y="164"/>
                </a:lnTo>
                <a:lnTo>
                  <a:pt x="189" y="0"/>
                </a:lnTo>
                <a:lnTo>
                  <a:pt x="0" y="0"/>
                </a:lnTo>
                <a:close/>
                <a:moveTo>
                  <a:pt x="150" y="48"/>
                </a:moveTo>
                <a:lnTo>
                  <a:pt x="70" y="48"/>
                </a:lnTo>
                <a:lnTo>
                  <a:pt x="71" y="71"/>
                </a:lnTo>
                <a:lnTo>
                  <a:pt x="149" y="71"/>
                </a:lnTo>
                <a:lnTo>
                  <a:pt x="142" y="142"/>
                </a:lnTo>
                <a:lnTo>
                  <a:pt x="94" y="153"/>
                </a:lnTo>
                <a:lnTo>
                  <a:pt x="47" y="142"/>
                </a:lnTo>
                <a:lnTo>
                  <a:pt x="44" y="106"/>
                </a:lnTo>
                <a:lnTo>
                  <a:pt x="71" y="106"/>
                </a:lnTo>
                <a:lnTo>
                  <a:pt x="73" y="124"/>
                </a:lnTo>
                <a:lnTo>
                  <a:pt x="94" y="129"/>
                </a:lnTo>
                <a:lnTo>
                  <a:pt x="118" y="124"/>
                </a:lnTo>
                <a:lnTo>
                  <a:pt x="121" y="95"/>
                </a:lnTo>
                <a:lnTo>
                  <a:pt x="44" y="95"/>
                </a:lnTo>
                <a:lnTo>
                  <a:pt x="36" y="24"/>
                </a:lnTo>
                <a:lnTo>
                  <a:pt x="153" y="24"/>
                </a:lnTo>
                <a:lnTo>
                  <a:pt x="150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1874E7D3-E9E7-A44D-AD6F-08630DFA10BE}"/>
              </a:ext>
            </a:extLst>
          </p:cNvPr>
          <p:cNvGrpSpPr/>
          <p:nvPr/>
        </p:nvGrpSpPr>
        <p:grpSpPr>
          <a:xfrm>
            <a:off x="263525" y="4186429"/>
            <a:ext cx="296863" cy="296863"/>
            <a:chOff x="263525" y="4327525"/>
            <a:chExt cx="296863" cy="296863"/>
          </a:xfrm>
          <a:solidFill>
            <a:schemeClr val="tx2"/>
          </a:solidFill>
        </p:grpSpPr>
        <p:sp>
          <p:nvSpPr>
            <p:cNvPr id="7350" name="Freeform 182">
              <a:extLst>
                <a:ext uri="{FF2B5EF4-FFF2-40B4-BE49-F238E27FC236}">
                  <a16:creationId xmlns:a16="http://schemas.microsoft.com/office/drawing/2014/main" id="{D26A761D-6C67-2A4C-803A-88AC88BAAF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525" y="4327525"/>
              <a:ext cx="296863" cy="296863"/>
            </a:xfrm>
            <a:custGeom>
              <a:avLst/>
              <a:gdLst/>
              <a:ahLst/>
              <a:cxnLst>
                <a:cxn ang="0">
                  <a:pos x="163" y="0"/>
                </a:cxn>
                <a:cxn ang="0">
                  <a:pos x="0" y="0"/>
                </a:cxn>
                <a:cxn ang="0">
                  <a:pos x="0" y="187"/>
                </a:cxn>
                <a:cxn ang="0">
                  <a:pos x="187" y="187"/>
                </a:cxn>
                <a:cxn ang="0">
                  <a:pos x="187" y="22"/>
                </a:cxn>
                <a:cxn ang="0">
                  <a:pos x="163" y="0"/>
                </a:cxn>
                <a:cxn ang="0">
                  <a:pos x="47" y="0"/>
                </a:cxn>
                <a:cxn ang="0">
                  <a:pos x="141" y="0"/>
                </a:cxn>
                <a:cxn ang="0">
                  <a:pos x="141" y="58"/>
                </a:cxn>
                <a:cxn ang="0">
                  <a:pos x="47" y="58"/>
                </a:cxn>
                <a:cxn ang="0">
                  <a:pos x="47" y="0"/>
                </a:cxn>
                <a:cxn ang="0">
                  <a:pos x="23" y="176"/>
                </a:cxn>
                <a:cxn ang="0">
                  <a:pos x="23" y="105"/>
                </a:cxn>
                <a:cxn ang="0">
                  <a:pos x="152" y="105"/>
                </a:cxn>
                <a:cxn ang="0">
                  <a:pos x="152" y="176"/>
                </a:cxn>
                <a:cxn ang="0">
                  <a:pos x="23" y="176"/>
                </a:cxn>
                <a:cxn ang="0">
                  <a:pos x="176" y="163"/>
                </a:cxn>
                <a:cxn ang="0">
                  <a:pos x="163" y="163"/>
                </a:cxn>
                <a:cxn ang="0">
                  <a:pos x="163" y="151"/>
                </a:cxn>
                <a:cxn ang="0">
                  <a:pos x="176" y="151"/>
                </a:cxn>
                <a:cxn ang="0">
                  <a:pos x="176" y="163"/>
                </a:cxn>
              </a:cxnLst>
              <a:rect l="0" t="0" r="r" b="b"/>
              <a:pathLst>
                <a:path w="187" h="187">
                  <a:moveTo>
                    <a:pt x="163" y="0"/>
                  </a:moveTo>
                  <a:lnTo>
                    <a:pt x="0" y="0"/>
                  </a:lnTo>
                  <a:lnTo>
                    <a:pt x="0" y="187"/>
                  </a:lnTo>
                  <a:lnTo>
                    <a:pt x="187" y="187"/>
                  </a:lnTo>
                  <a:lnTo>
                    <a:pt x="187" y="22"/>
                  </a:lnTo>
                  <a:lnTo>
                    <a:pt x="163" y="0"/>
                  </a:lnTo>
                  <a:close/>
                  <a:moveTo>
                    <a:pt x="47" y="0"/>
                  </a:moveTo>
                  <a:lnTo>
                    <a:pt x="141" y="0"/>
                  </a:lnTo>
                  <a:lnTo>
                    <a:pt x="141" y="58"/>
                  </a:lnTo>
                  <a:lnTo>
                    <a:pt x="47" y="58"/>
                  </a:lnTo>
                  <a:lnTo>
                    <a:pt x="47" y="0"/>
                  </a:lnTo>
                  <a:close/>
                  <a:moveTo>
                    <a:pt x="23" y="176"/>
                  </a:moveTo>
                  <a:lnTo>
                    <a:pt x="23" y="105"/>
                  </a:lnTo>
                  <a:lnTo>
                    <a:pt x="152" y="105"/>
                  </a:lnTo>
                  <a:lnTo>
                    <a:pt x="152" y="176"/>
                  </a:lnTo>
                  <a:lnTo>
                    <a:pt x="23" y="176"/>
                  </a:lnTo>
                  <a:close/>
                  <a:moveTo>
                    <a:pt x="176" y="163"/>
                  </a:moveTo>
                  <a:lnTo>
                    <a:pt x="163" y="163"/>
                  </a:lnTo>
                  <a:lnTo>
                    <a:pt x="163" y="151"/>
                  </a:lnTo>
                  <a:lnTo>
                    <a:pt x="176" y="151"/>
                  </a:lnTo>
                  <a:lnTo>
                    <a:pt x="176" y="1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51" name="Rectangle 183">
              <a:extLst>
                <a:ext uri="{FF2B5EF4-FFF2-40B4-BE49-F238E27FC236}">
                  <a16:creationId xmlns:a16="http://schemas.microsoft.com/office/drawing/2014/main" id="{410E871E-A86E-2542-8779-23BABA8B5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13" y="4344988"/>
              <a:ext cx="38100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52" name="Rectangle 184">
              <a:extLst>
                <a:ext uri="{FF2B5EF4-FFF2-40B4-BE49-F238E27FC236}">
                  <a16:creationId xmlns:a16="http://schemas.microsoft.com/office/drawing/2014/main" id="{36655379-8A0D-EB46-A791-A56104497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38" y="4567238"/>
              <a:ext cx="130175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53" name="Rectangle 185">
              <a:extLst>
                <a:ext uri="{FF2B5EF4-FFF2-40B4-BE49-F238E27FC236}">
                  <a16:creationId xmlns:a16="http://schemas.microsoft.com/office/drawing/2014/main" id="{9CBB62E8-2360-6A44-82E6-7A8C22A44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38" y="4532313"/>
              <a:ext cx="9207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B9FABEEC-38CE-6946-ABFA-E5B5BBBB965A}"/>
              </a:ext>
            </a:extLst>
          </p:cNvPr>
          <p:cNvGrpSpPr/>
          <p:nvPr/>
        </p:nvGrpSpPr>
        <p:grpSpPr>
          <a:xfrm>
            <a:off x="8583613" y="3589529"/>
            <a:ext cx="296863" cy="300038"/>
            <a:chOff x="8583613" y="3730625"/>
            <a:chExt cx="296863" cy="300038"/>
          </a:xfrm>
          <a:solidFill>
            <a:schemeClr val="tx2"/>
          </a:solidFill>
        </p:grpSpPr>
        <p:sp>
          <p:nvSpPr>
            <p:cNvPr id="7354" name="Oval 186">
              <a:extLst>
                <a:ext uri="{FF2B5EF4-FFF2-40B4-BE49-F238E27FC236}">
                  <a16:creationId xmlns:a16="http://schemas.microsoft.com/office/drawing/2014/main" id="{60D75308-563E-6041-B2D3-6E7927078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9650" y="3763963"/>
              <a:ext cx="26988" cy="269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55" name="Oval 187">
              <a:extLst>
                <a:ext uri="{FF2B5EF4-FFF2-40B4-BE49-F238E27FC236}">
                  <a16:creationId xmlns:a16="http://schemas.microsoft.com/office/drawing/2014/main" id="{35CB18B0-E81D-B345-AA1E-71827605B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7750" y="3763963"/>
              <a:ext cx="28575" cy="269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56" name="Oval 188">
              <a:extLst>
                <a:ext uri="{FF2B5EF4-FFF2-40B4-BE49-F238E27FC236}">
                  <a16:creationId xmlns:a16="http://schemas.microsoft.com/office/drawing/2014/main" id="{2C0DEDC4-CB66-7A46-B735-989590086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2675" y="3763963"/>
              <a:ext cx="28575" cy="269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57" name="Freeform 189">
              <a:extLst>
                <a:ext uri="{FF2B5EF4-FFF2-40B4-BE49-F238E27FC236}">
                  <a16:creationId xmlns:a16="http://schemas.microsoft.com/office/drawing/2014/main" id="{5C82B01A-1BE0-864D-9BA8-8542BAD043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83613" y="3730625"/>
              <a:ext cx="296863" cy="300038"/>
            </a:xfrm>
            <a:custGeom>
              <a:avLst/>
              <a:gdLst/>
              <a:ahLst/>
              <a:cxnLst>
                <a:cxn ang="0">
                  <a:pos x="102" y="22"/>
                </a:cxn>
                <a:cxn ang="0">
                  <a:pos x="94" y="22"/>
                </a:cxn>
                <a:cxn ang="0">
                  <a:pos x="94" y="15"/>
                </a:cxn>
                <a:cxn ang="0">
                  <a:pos x="80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80"/>
                </a:cxn>
                <a:cxn ang="0">
                  <a:pos x="15" y="95"/>
                </a:cxn>
                <a:cxn ang="0">
                  <a:pos x="22" y="95"/>
                </a:cxn>
                <a:cxn ang="0">
                  <a:pos x="22" y="102"/>
                </a:cxn>
                <a:cxn ang="0">
                  <a:pos x="36" y="117"/>
                </a:cxn>
                <a:cxn ang="0">
                  <a:pos x="102" y="117"/>
                </a:cxn>
                <a:cxn ang="0">
                  <a:pos x="116" y="102"/>
                </a:cxn>
                <a:cxn ang="0">
                  <a:pos x="116" y="37"/>
                </a:cxn>
                <a:cxn ang="0">
                  <a:pos x="102" y="22"/>
                </a:cxn>
                <a:cxn ang="0">
                  <a:pos x="7" y="15"/>
                </a:cxn>
                <a:cxn ang="0">
                  <a:pos x="15" y="8"/>
                </a:cxn>
                <a:cxn ang="0">
                  <a:pos x="80" y="8"/>
                </a:cxn>
                <a:cxn ang="0">
                  <a:pos x="87" y="15"/>
                </a:cxn>
                <a:cxn ang="0">
                  <a:pos x="87" y="30"/>
                </a:cxn>
                <a:cxn ang="0">
                  <a:pos x="7" y="30"/>
                </a:cxn>
                <a:cxn ang="0">
                  <a:pos x="7" y="15"/>
                </a:cxn>
                <a:cxn ang="0">
                  <a:pos x="15" y="88"/>
                </a:cxn>
                <a:cxn ang="0">
                  <a:pos x="7" y="80"/>
                </a:cxn>
                <a:cxn ang="0">
                  <a:pos x="7" y="37"/>
                </a:cxn>
                <a:cxn ang="0">
                  <a:pos x="87" y="37"/>
                </a:cxn>
                <a:cxn ang="0">
                  <a:pos x="87" y="80"/>
                </a:cxn>
                <a:cxn ang="0">
                  <a:pos x="80" y="88"/>
                </a:cxn>
                <a:cxn ang="0">
                  <a:pos x="15" y="88"/>
                </a:cxn>
                <a:cxn ang="0">
                  <a:pos x="109" y="102"/>
                </a:cxn>
                <a:cxn ang="0">
                  <a:pos x="102" y="109"/>
                </a:cxn>
                <a:cxn ang="0">
                  <a:pos x="36" y="109"/>
                </a:cxn>
                <a:cxn ang="0">
                  <a:pos x="29" y="102"/>
                </a:cxn>
                <a:cxn ang="0">
                  <a:pos x="29" y="95"/>
                </a:cxn>
                <a:cxn ang="0">
                  <a:pos x="80" y="95"/>
                </a:cxn>
                <a:cxn ang="0">
                  <a:pos x="94" y="80"/>
                </a:cxn>
                <a:cxn ang="0">
                  <a:pos x="94" y="51"/>
                </a:cxn>
                <a:cxn ang="0">
                  <a:pos x="109" y="51"/>
                </a:cxn>
                <a:cxn ang="0">
                  <a:pos x="109" y="102"/>
                </a:cxn>
                <a:cxn ang="0">
                  <a:pos x="109" y="44"/>
                </a:cxn>
                <a:cxn ang="0">
                  <a:pos x="94" y="44"/>
                </a:cxn>
                <a:cxn ang="0">
                  <a:pos x="94" y="30"/>
                </a:cxn>
                <a:cxn ang="0">
                  <a:pos x="102" y="30"/>
                </a:cxn>
                <a:cxn ang="0">
                  <a:pos x="109" y="37"/>
                </a:cxn>
                <a:cxn ang="0">
                  <a:pos x="109" y="44"/>
                </a:cxn>
              </a:cxnLst>
              <a:rect l="0" t="0" r="r" b="b"/>
              <a:pathLst>
                <a:path w="116" h="117">
                  <a:moveTo>
                    <a:pt x="102" y="22"/>
                  </a:moveTo>
                  <a:cubicBezTo>
                    <a:pt x="94" y="22"/>
                    <a:pt x="94" y="22"/>
                    <a:pt x="94" y="22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7"/>
                    <a:pt x="88" y="0"/>
                    <a:pt x="8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8"/>
                    <a:pt x="7" y="95"/>
                    <a:pt x="15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10"/>
                    <a:pt x="28" y="117"/>
                    <a:pt x="36" y="117"/>
                  </a:cubicBezTo>
                  <a:cubicBezTo>
                    <a:pt x="102" y="117"/>
                    <a:pt x="102" y="117"/>
                    <a:pt x="102" y="117"/>
                  </a:cubicBezTo>
                  <a:cubicBezTo>
                    <a:pt x="110" y="117"/>
                    <a:pt x="116" y="110"/>
                    <a:pt x="116" y="102"/>
                  </a:cubicBezTo>
                  <a:cubicBezTo>
                    <a:pt x="116" y="37"/>
                    <a:pt x="116" y="37"/>
                    <a:pt x="116" y="37"/>
                  </a:cubicBezTo>
                  <a:cubicBezTo>
                    <a:pt x="116" y="29"/>
                    <a:pt x="110" y="22"/>
                    <a:pt x="102" y="22"/>
                  </a:cubicBezTo>
                  <a:close/>
                  <a:moveTo>
                    <a:pt x="7" y="15"/>
                  </a:moveTo>
                  <a:cubicBezTo>
                    <a:pt x="7" y="11"/>
                    <a:pt x="11" y="8"/>
                    <a:pt x="15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4" y="8"/>
                    <a:pt x="87" y="11"/>
                    <a:pt x="87" y="15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7" y="30"/>
                    <a:pt x="7" y="30"/>
                    <a:pt x="7" y="30"/>
                  </a:cubicBezTo>
                  <a:lnTo>
                    <a:pt x="7" y="15"/>
                  </a:lnTo>
                  <a:close/>
                  <a:moveTo>
                    <a:pt x="15" y="88"/>
                  </a:moveTo>
                  <a:cubicBezTo>
                    <a:pt x="11" y="88"/>
                    <a:pt x="7" y="84"/>
                    <a:pt x="7" y="80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4"/>
                    <a:pt x="84" y="88"/>
                    <a:pt x="80" y="88"/>
                  </a:cubicBezTo>
                  <a:lnTo>
                    <a:pt x="15" y="88"/>
                  </a:lnTo>
                  <a:close/>
                  <a:moveTo>
                    <a:pt x="109" y="102"/>
                  </a:moveTo>
                  <a:cubicBezTo>
                    <a:pt x="109" y="106"/>
                    <a:pt x="106" y="109"/>
                    <a:pt x="102" y="109"/>
                  </a:cubicBezTo>
                  <a:cubicBezTo>
                    <a:pt x="36" y="109"/>
                    <a:pt x="36" y="109"/>
                    <a:pt x="36" y="109"/>
                  </a:cubicBezTo>
                  <a:cubicBezTo>
                    <a:pt x="32" y="109"/>
                    <a:pt x="29" y="106"/>
                    <a:pt x="29" y="102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88" y="95"/>
                    <a:pt x="94" y="88"/>
                    <a:pt x="94" y="80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109" y="51"/>
                    <a:pt x="109" y="51"/>
                    <a:pt x="109" y="51"/>
                  </a:cubicBezTo>
                  <a:lnTo>
                    <a:pt x="109" y="102"/>
                  </a:lnTo>
                  <a:close/>
                  <a:moveTo>
                    <a:pt x="109" y="44"/>
                  </a:moveTo>
                  <a:cubicBezTo>
                    <a:pt x="94" y="44"/>
                    <a:pt x="94" y="44"/>
                    <a:pt x="94" y="44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6" y="30"/>
                    <a:pt x="109" y="33"/>
                    <a:pt x="109" y="37"/>
                  </a:cubicBezTo>
                  <a:lnTo>
                    <a:pt x="109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500" name="Freeform 190">
            <a:extLst>
              <a:ext uri="{FF2B5EF4-FFF2-40B4-BE49-F238E27FC236}">
                <a16:creationId xmlns:a16="http://schemas.microsoft.com/office/drawing/2014/main" id="{71BB69BA-C64A-E84C-8259-80B74F2EDA44}"/>
              </a:ext>
            </a:extLst>
          </p:cNvPr>
          <p:cNvSpPr>
            <a:spLocks noEditPoints="1"/>
          </p:cNvSpPr>
          <p:nvPr/>
        </p:nvSpPr>
        <p:spPr bwMode="auto">
          <a:xfrm>
            <a:off x="7989888" y="3589338"/>
            <a:ext cx="296862" cy="300037"/>
          </a:xfrm>
          <a:custGeom>
            <a:avLst/>
            <a:gdLst>
              <a:gd name="T0" fmla="*/ 0 w 187"/>
              <a:gd name="T1" fmla="*/ 0 h 189"/>
              <a:gd name="T2" fmla="*/ 22 w 187"/>
              <a:gd name="T3" fmla="*/ 164 h 189"/>
              <a:gd name="T4" fmla="*/ 93 w 187"/>
              <a:gd name="T5" fmla="*/ 189 h 189"/>
              <a:gd name="T6" fmla="*/ 163 w 187"/>
              <a:gd name="T7" fmla="*/ 164 h 189"/>
              <a:gd name="T8" fmla="*/ 187 w 187"/>
              <a:gd name="T9" fmla="*/ 0 h 189"/>
              <a:gd name="T10" fmla="*/ 0 w 187"/>
              <a:gd name="T11" fmla="*/ 0 h 189"/>
              <a:gd name="T12" fmla="*/ 151 w 187"/>
              <a:gd name="T13" fmla="*/ 48 h 189"/>
              <a:gd name="T14" fmla="*/ 105 w 187"/>
              <a:gd name="T15" fmla="*/ 71 h 189"/>
              <a:gd name="T16" fmla="*/ 146 w 187"/>
              <a:gd name="T17" fmla="*/ 71 h 189"/>
              <a:gd name="T18" fmla="*/ 140 w 187"/>
              <a:gd name="T19" fmla="*/ 142 h 189"/>
              <a:gd name="T20" fmla="*/ 93 w 187"/>
              <a:gd name="T21" fmla="*/ 153 h 189"/>
              <a:gd name="T22" fmla="*/ 47 w 187"/>
              <a:gd name="T23" fmla="*/ 142 h 189"/>
              <a:gd name="T24" fmla="*/ 43 w 187"/>
              <a:gd name="T25" fmla="*/ 106 h 189"/>
              <a:gd name="T26" fmla="*/ 69 w 187"/>
              <a:gd name="T27" fmla="*/ 106 h 189"/>
              <a:gd name="T28" fmla="*/ 72 w 187"/>
              <a:gd name="T29" fmla="*/ 124 h 189"/>
              <a:gd name="T30" fmla="*/ 93 w 187"/>
              <a:gd name="T31" fmla="*/ 129 h 189"/>
              <a:gd name="T32" fmla="*/ 116 w 187"/>
              <a:gd name="T33" fmla="*/ 124 h 189"/>
              <a:gd name="T34" fmla="*/ 119 w 187"/>
              <a:gd name="T35" fmla="*/ 95 h 189"/>
              <a:gd name="T36" fmla="*/ 42 w 187"/>
              <a:gd name="T37" fmla="*/ 95 h 189"/>
              <a:gd name="T38" fmla="*/ 40 w 187"/>
              <a:gd name="T39" fmla="*/ 77 h 189"/>
              <a:gd name="T40" fmla="*/ 53 w 187"/>
              <a:gd name="T41" fmla="*/ 71 h 189"/>
              <a:gd name="T42" fmla="*/ 101 w 187"/>
              <a:gd name="T43" fmla="*/ 48 h 189"/>
              <a:gd name="T44" fmla="*/ 37 w 187"/>
              <a:gd name="T45" fmla="*/ 48 h 189"/>
              <a:gd name="T46" fmla="*/ 34 w 187"/>
              <a:gd name="T47" fmla="*/ 24 h 189"/>
              <a:gd name="T48" fmla="*/ 151 w 187"/>
              <a:gd name="T49" fmla="*/ 24 h 189"/>
              <a:gd name="T50" fmla="*/ 151 w 187"/>
              <a:gd name="T51" fmla="*/ 48 h 18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187" h="189">
                <a:moveTo>
                  <a:pt x="0" y="0"/>
                </a:moveTo>
                <a:lnTo>
                  <a:pt x="22" y="164"/>
                </a:lnTo>
                <a:lnTo>
                  <a:pt x="93" y="189"/>
                </a:lnTo>
                <a:lnTo>
                  <a:pt x="163" y="164"/>
                </a:lnTo>
                <a:lnTo>
                  <a:pt x="187" y="0"/>
                </a:lnTo>
                <a:lnTo>
                  <a:pt x="0" y="0"/>
                </a:lnTo>
                <a:close/>
                <a:moveTo>
                  <a:pt x="151" y="48"/>
                </a:moveTo>
                <a:lnTo>
                  <a:pt x="105" y="71"/>
                </a:lnTo>
                <a:lnTo>
                  <a:pt x="146" y="71"/>
                </a:lnTo>
                <a:lnTo>
                  <a:pt x="140" y="142"/>
                </a:lnTo>
                <a:lnTo>
                  <a:pt x="93" y="153"/>
                </a:lnTo>
                <a:lnTo>
                  <a:pt x="47" y="142"/>
                </a:lnTo>
                <a:lnTo>
                  <a:pt x="43" y="106"/>
                </a:lnTo>
                <a:lnTo>
                  <a:pt x="69" y="106"/>
                </a:lnTo>
                <a:lnTo>
                  <a:pt x="72" y="124"/>
                </a:lnTo>
                <a:lnTo>
                  <a:pt x="93" y="129"/>
                </a:lnTo>
                <a:lnTo>
                  <a:pt x="116" y="124"/>
                </a:lnTo>
                <a:lnTo>
                  <a:pt x="119" y="95"/>
                </a:lnTo>
                <a:lnTo>
                  <a:pt x="42" y="95"/>
                </a:lnTo>
                <a:lnTo>
                  <a:pt x="40" y="77"/>
                </a:lnTo>
                <a:lnTo>
                  <a:pt x="53" y="71"/>
                </a:lnTo>
                <a:lnTo>
                  <a:pt x="101" y="48"/>
                </a:lnTo>
                <a:lnTo>
                  <a:pt x="37" y="48"/>
                </a:lnTo>
                <a:lnTo>
                  <a:pt x="34" y="24"/>
                </a:lnTo>
                <a:lnTo>
                  <a:pt x="151" y="24"/>
                </a:lnTo>
                <a:lnTo>
                  <a:pt x="151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501" name="Freeform 191">
            <a:extLst>
              <a:ext uri="{FF2B5EF4-FFF2-40B4-BE49-F238E27FC236}">
                <a16:creationId xmlns:a16="http://schemas.microsoft.com/office/drawing/2014/main" id="{FBFF0CDF-2ECB-2847-B6B1-3CD59A44ADB7}"/>
              </a:ext>
            </a:extLst>
          </p:cNvPr>
          <p:cNvSpPr>
            <a:spLocks noEditPoints="1"/>
          </p:cNvSpPr>
          <p:nvPr/>
        </p:nvSpPr>
        <p:spPr bwMode="auto">
          <a:xfrm>
            <a:off x="2640013" y="4186238"/>
            <a:ext cx="296862" cy="296862"/>
          </a:xfrm>
          <a:custGeom>
            <a:avLst/>
            <a:gdLst>
              <a:gd name="T0" fmla="*/ 109 w 116"/>
              <a:gd name="T1" fmla="*/ 9 h 116"/>
              <a:gd name="T2" fmla="*/ 58 w 116"/>
              <a:gd name="T3" fmla="*/ 0 h 116"/>
              <a:gd name="T4" fmla="*/ 7 w 116"/>
              <a:gd name="T5" fmla="*/ 9 h 116"/>
              <a:gd name="T6" fmla="*/ 0 w 116"/>
              <a:gd name="T7" fmla="*/ 18 h 116"/>
              <a:gd name="T8" fmla="*/ 0 w 116"/>
              <a:gd name="T9" fmla="*/ 98 h 116"/>
              <a:gd name="T10" fmla="*/ 7 w 116"/>
              <a:gd name="T11" fmla="*/ 107 h 116"/>
              <a:gd name="T12" fmla="*/ 58 w 116"/>
              <a:gd name="T13" fmla="*/ 116 h 116"/>
              <a:gd name="T14" fmla="*/ 109 w 116"/>
              <a:gd name="T15" fmla="*/ 107 h 116"/>
              <a:gd name="T16" fmla="*/ 116 w 116"/>
              <a:gd name="T17" fmla="*/ 98 h 116"/>
              <a:gd name="T18" fmla="*/ 116 w 116"/>
              <a:gd name="T19" fmla="*/ 18 h 116"/>
              <a:gd name="T20" fmla="*/ 109 w 116"/>
              <a:gd name="T21" fmla="*/ 9 h 116"/>
              <a:gd name="T22" fmla="*/ 58 w 116"/>
              <a:gd name="T23" fmla="*/ 7 h 116"/>
              <a:gd name="T24" fmla="*/ 109 w 116"/>
              <a:gd name="T25" fmla="*/ 18 h 116"/>
              <a:gd name="T26" fmla="*/ 58 w 116"/>
              <a:gd name="T27" fmla="*/ 29 h 116"/>
              <a:gd name="T28" fmla="*/ 7 w 116"/>
              <a:gd name="T29" fmla="*/ 18 h 116"/>
              <a:gd name="T30" fmla="*/ 58 w 116"/>
              <a:gd name="T31" fmla="*/ 7 h 116"/>
              <a:gd name="T32" fmla="*/ 58 w 116"/>
              <a:gd name="T33" fmla="*/ 36 h 116"/>
              <a:gd name="T34" fmla="*/ 109 w 116"/>
              <a:gd name="T35" fmla="*/ 27 h 116"/>
              <a:gd name="T36" fmla="*/ 109 w 116"/>
              <a:gd name="T37" fmla="*/ 43 h 116"/>
              <a:gd name="T38" fmla="*/ 109 w 116"/>
              <a:gd name="T39" fmla="*/ 43 h 116"/>
              <a:gd name="T40" fmla="*/ 58 w 116"/>
              <a:gd name="T41" fmla="*/ 54 h 116"/>
              <a:gd name="T42" fmla="*/ 7 w 116"/>
              <a:gd name="T43" fmla="*/ 43 h 116"/>
              <a:gd name="T44" fmla="*/ 7 w 116"/>
              <a:gd name="T45" fmla="*/ 43 h 116"/>
              <a:gd name="T46" fmla="*/ 7 w 116"/>
              <a:gd name="T47" fmla="*/ 27 h 116"/>
              <a:gd name="T48" fmla="*/ 58 w 116"/>
              <a:gd name="T49" fmla="*/ 36 h 116"/>
              <a:gd name="T50" fmla="*/ 109 w 116"/>
              <a:gd name="T51" fmla="*/ 98 h 116"/>
              <a:gd name="T52" fmla="*/ 109 w 116"/>
              <a:gd name="T53" fmla="*/ 98 h 116"/>
              <a:gd name="T54" fmla="*/ 58 w 116"/>
              <a:gd name="T55" fmla="*/ 109 h 116"/>
              <a:gd name="T56" fmla="*/ 7 w 116"/>
              <a:gd name="T57" fmla="*/ 98 h 116"/>
              <a:gd name="T58" fmla="*/ 7 w 116"/>
              <a:gd name="T59" fmla="*/ 98 h 116"/>
              <a:gd name="T60" fmla="*/ 7 w 116"/>
              <a:gd name="T61" fmla="*/ 78 h 116"/>
              <a:gd name="T62" fmla="*/ 58 w 116"/>
              <a:gd name="T63" fmla="*/ 87 h 116"/>
              <a:gd name="T64" fmla="*/ 109 w 116"/>
              <a:gd name="T65" fmla="*/ 78 h 116"/>
              <a:gd name="T66" fmla="*/ 109 w 116"/>
              <a:gd name="T67" fmla="*/ 98 h 116"/>
              <a:gd name="T68" fmla="*/ 109 w 116"/>
              <a:gd name="T69" fmla="*/ 69 h 116"/>
              <a:gd name="T70" fmla="*/ 109 w 116"/>
              <a:gd name="T71" fmla="*/ 69 h 116"/>
              <a:gd name="T72" fmla="*/ 58 w 116"/>
              <a:gd name="T73" fmla="*/ 80 h 116"/>
              <a:gd name="T74" fmla="*/ 7 w 116"/>
              <a:gd name="T75" fmla="*/ 69 h 116"/>
              <a:gd name="T76" fmla="*/ 7 w 116"/>
              <a:gd name="T77" fmla="*/ 69 h 116"/>
              <a:gd name="T78" fmla="*/ 7 w 116"/>
              <a:gd name="T79" fmla="*/ 52 h 116"/>
              <a:gd name="T80" fmla="*/ 58 w 116"/>
              <a:gd name="T81" fmla="*/ 61 h 116"/>
              <a:gd name="T82" fmla="*/ 109 w 116"/>
              <a:gd name="T83" fmla="*/ 52 h 116"/>
              <a:gd name="T84" fmla="*/ 109 w 116"/>
              <a:gd name="T85" fmla="*/ 69 h 11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116" h="116">
                <a:moveTo>
                  <a:pt x="109" y="9"/>
                </a:moveTo>
                <a:cubicBezTo>
                  <a:pt x="99" y="4"/>
                  <a:pt x="80" y="0"/>
                  <a:pt x="58" y="0"/>
                </a:cubicBezTo>
                <a:cubicBezTo>
                  <a:pt x="36" y="0"/>
                  <a:pt x="17" y="4"/>
                  <a:pt x="7" y="9"/>
                </a:cubicBezTo>
                <a:cubicBezTo>
                  <a:pt x="3" y="12"/>
                  <a:pt x="0" y="15"/>
                  <a:pt x="0" y="1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1"/>
                  <a:pt x="3" y="104"/>
                  <a:pt x="7" y="107"/>
                </a:cubicBezTo>
                <a:cubicBezTo>
                  <a:pt x="17" y="112"/>
                  <a:pt x="36" y="116"/>
                  <a:pt x="58" y="116"/>
                </a:cubicBezTo>
                <a:cubicBezTo>
                  <a:pt x="80" y="116"/>
                  <a:pt x="99" y="112"/>
                  <a:pt x="109" y="107"/>
                </a:cubicBezTo>
                <a:cubicBezTo>
                  <a:pt x="114" y="104"/>
                  <a:pt x="116" y="101"/>
                  <a:pt x="116" y="98"/>
                </a:cubicBezTo>
                <a:cubicBezTo>
                  <a:pt x="116" y="18"/>
                  <a:pt x="116" y="18"/>
                  <a:pt x="116" y="18"/>
                </a:cubicBezTo>
                <a:cubicBezTo>
                  <a:pt x="116" y="15"/>
                  <a:pt x="114" y="12"/>
                  <a:pt x="109" y="9"/>
                </a:cubicBezTo>
                <a:close/>
                <a:moveTo>
                  <a:pt x="58" y="7"/>
                </a:moveTo>
                <a:cubicBezTo>
                  <a:pt x="89" y="7"/>
                  <a:pt x="106" y="14"/>
                  <a:pt x="109" y="18"/>
                </a:cubicBezTo>
                <a:cubicBezTo>
                  <a:pt x="106" y="21"/>
                  <a:pt x="89" y="29"/>
                  <a:pt x="58" y="29"/>
                </a:cubicBezTo>
                <a:cubicBezTo>
                  <a:pt x="27" y="29"/>
                  <a:pt x="10" y="21"/>
                  <a:pt x="7" y="18"/>
                </a:cubicBezTo>
                <a:cubicBezTo>
                  <a:pt x="10" y="14"/>
                  <a:pt x="27" y="7"/>
                  <a:pt x="58" y="7"/>
                </a:cubicBezTo>
                <a:close/>
                <a:moveTo>
                  <a:pt x="58" y="36"/>
                </a:moveTo>
                <a:cubicBezTo>
                  <a:pt x="80" y="36"/>
                  <a:pt x="99" y="32"/>
                  <a:pt x="109" y="27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6" y="47"/>
                  <a:pt x="89" y="54"/>
                  <a:pt x="58" y="54"/>
                </a:cubicBezTo>
                <a:cubicBezTo>
                  <a:pt x="27" y="54"/>
                  <a:pt x="10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27"/>
                  <a:pt x="7" y="27"/>
                  <a:pt x="7" y="27"/>
                </a:cubicBezTo>
                <a:cubicBezTo>
                  <a:pt x="17" y="32"/>
                  <a:pt x="36" y="36"/>
                  <a:pt x="58" y="36"/>
                </a:cubicBezTo>
                <a:close/>
                <a:moveTo>
                  <a:pt x="109" y="98"/>
                </a:moveTo>
                <a:cubicBezTo>
                  <a:pt x="109" y="98"/>
                  <a:pt x="109" y="98"/>
                  <a:pt x="109" y="98"/>
                </a:cubicBezTo>
                <a:cubicBezTo>
                  <a:pt x="106" y="101"/>
                  <a:pt x="89" y="109"/>
                  <a:pt x="58" y="109"/>
                </a:cubicBezTo>
                <a:cubicBezTo>
                  <a:pt x="27" y="109"/>
                  <a:pt x="10" y="101"/>
                  <a:pt x="7" y="98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78"/>
                  <a:pt x="7" y="78"/>
                  <a:pt x="7" y="78"/>
                </a:cubicBezTo>
                <a:cubicBezTo>
                  <a:pt x="17" y="83"/>
                  <a:pt x="36" y="87"/>
                  <a:pt x="58" y="87"/>
                </a:cubicBezTo>
                <a:cubicBezTo>
                  <a:pt x="80" y="87"/>
                  <a:pt x="99" y="83"/>
                  <a:pt x="109" y="78"/>
                </a:cubicBezTo>
                <a:lnTo>
                  <a:pt x="109" y="98"/>
                </a:lnTo>
                <a:close/>
                <a:moveTo>
                  <a:pt x="109" y="69"/>
                </a:moveTo>
                <a:cubicBezTo>
                  <a:pt x="109" y="69"/>
                  <a:pt x="109" y="69"/>
                  <a:pt x="109" y="69"/>
                </a:cubicBezTo>
                <a:cubicBezTo>
                  <a:pt x="106" y="72"/>
                  <a:pt x="89" y="80"/>
                  <a:pt x="58" y="80"/>
                </a:cubicBezTo>
                <a:cubicBezTo>
                  <a:pt x="27" y="80"/>
                  <a:pt x="10" y="72"/>
                  <a:pt x="7" y="69"/>
                </a:cubicBezTo>
                <a:cubicBezTo>
                  <a:pt x="7" y="69"/>
                  <a:pt x="7" y="69"/>
                  <a:pt x="7" y="69"/>
                </a:cubicBezTo>
                <a:cubicBezTo>
                  <a:pt x="7" y="52"/>
                  <a:pt x="7" y="52"/>
                  <a:pt x="7" y="52"/>
                </a:cubicBezTo>
                <a:cubicBezTo>
                  <a:pt x="17" y="58"/>
                  <a:pt x="36" y="61"/>
                  <a:pt x="58" y="61"/>
                </a:cubicBezTo>
                <a:cubicBezTo>
                  <a:pt x="80" y="61"/>
                  <a:pt x="99" y="58"/>
                  <a:pt x="109" y="52"/>
                </a:cubicBezTo>
                <a:lnTo>
                  <a:pt x="109" y="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502" name="Freeform 192">
            <a:extLst>
              <a:ext uri="{FF2B5EF4-FFF2-40B4-BE49-F238E27FC236}">
                <a16:creationId xmlns:a16="http://schemas.microsoft.com/office/drawing/2014/main" id="{68592177-CE6D-F545-962C-6615C97EE1EA}"/>
              </a:ext>
            </a:extLst>
          </p:cNvPr>
          <p:cNvSpPr>
            <a:spLocks noEditPoints="1"/>
          </p:cNvSpPr>
          <p:nvPr/>
        </p:nvSpPr>
        <p:spPr bwMode="auto">
          <a:xfrm>
            <a:off x="857250" y="4186238"/>
            <a:ext cx="296863" cy="296862"/>
          </a:xfrm>
          <a:custGeom>
            <a:avLst/>
            <a:gdLst>
              <a:gd name="T0" fmla="*/ 0 w 187"/>
              <a:gd name="T1" fmla="*/ 0 h 187"/>
              <a:gd name="T2" fmla="*/ 0 w 187"/>
              <a:gd name="T3" fmla="*/ 187 h 187"/>
              <a:gd name="T4" fmla="*/ 187 w 187"/>
              <a:gd name="T5" fmla="*/ 187 h 187"/>
              <a:gd name="T6" fmla="*/ 187 w 187"/>
              <a:gd name="T7" fmla="*/ 0 h 187"/>
              <a:gd name="T8" fmla="*/ 0 w 187"/>
              <a:gd name="T9" fmla="*/ 0 h 187"/>
              <a:gd name="T10" fmla="*/ 71 w 187"/>
              <a:gd name="T11" fmla="*/ 22 h 187"/>
              <a:gd name="T12" fmla="*/ 82 w 187"/>
              <a:gd name="T13" fmla="*/ 22 h 187"/>
              <a:gd name="T14" fmla="*/ 82 w 187"/>
              <a:gd name="T15" fmla="*/ 35 h 187"/>
              <a:gd name="T16" fmla="*/ 71 w 187"/>
              <a:gd name="T17" fmla="*/ 35 h 187"/>
              <a:gd name="T18" fmla="*/ 71 w 187"/>
              <a:gd name="T19" fmla="*/ 22 h 187"/>
              <a:gd name="T20" fmla="*/ 47 w 187"/>
              <a:gd name="T21" fmla="*/ 22 h 187"/>
              <a:gd name="T22" fmla="*/ 58 w 187"/>
              <a:gd name="T23" fmla="*/ 22 h 187"/>
              <a:gd name="T24" fmla="*/ 58 w 187"/>
              <a:gd name="T25" fmla="*/ 35 h 187"/>
              <a:gd name="T26" fmla="*/ 47 w 187"/>
              <a:gd name="T27" fmla="*/ 35 h 187"/>
              <a:gd name="T28" fmla="*/ 47 w 187"/>
              <a:gd name="T29" fmla="*/ 22 h 187"/>
              <a:gd name="T30" fmla="*/ 24 w 187"/>
              <a:gd name="T31" fmla="*/ 22 h 187"/>
              <a:gd name="T32" fmla="*/ 36 w 187"/>
              <a:gd name="T33" fmla="*/ 22 h 187"/>
              <a:gd name="T34" fmla="*/ 36 w 187"/>
              <a:gd name="T35" fmla="*/ 35 h 187"/>
              <a:gd name="T36" fmla="*/ 24 w 187"/>
              <a:gd name="T37" fmla="*/ 35 h 187"/>
              <a:gd name="T38" fmla="*/ 24 w 187"/>
              <a:gd name="T39" fmla="*/ 22 h 187"/>
              <a:gd name="T40" fmla="*/ 165 w 187"/>
              <a:gd name="T41" fmla="*/ 163 h 187"/>
              <a:gd name="T42" fmla="*/ 24 w 187"/>
              <a:gd name="T43" fmla="*/ 163 h 187"/>
              <a:gd name="T44" fmla="*/ 24 w 187"/>
              <a:gd name="T45" fmla="*/ 47 h 187"/>
              <a:gd name="T46" fmla="*/ 165 w 187"/>
              <a:gd name="T47" fmla="*/ 47 h 187"/>
              <a:gd name="T48" fmla="*/ 165 w 187"/>
              <a:gd name="T49" fmla="*/ 163 h 18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87" h="187">
                <a:moveTo>
                  <a:pt x="0" y="0"/>
                </a:moveTo>
                <a:lnTo>
                  <a:pt x="0" y="187"/>
                </a:lnTo>
                <a:lnTo>
                  <a:pt x="187" y="187"/>
                </a:lnTo>
                <a:lnTo>
                  <a:pt x="187" y="0"/>
                </a:lnTo>
                <a:lnTo>
                  <a:pt x="0" y="0"/>
                </a:lnTo>
                <a:close/>
                <a:moveTo>
                  <a:pt x="71" y="22"/>
                </a:moveTo>
                <a:lnTo>
                  <a:pt x="82" y="22"/>
                </a:lnTo>
                <a:lnTo>
                  <a:pt x="82" y="35"/>
                </a:lnTo>
                <a:lnTo>
                  <a:pt x="71" y="35"/>
                </a:lnTo>
                <a:lnTo>
                  <a:pt x="71" y="22"/>
                </a:lnTo>
                <a:close/>
                <a:moveTo>
                  <a:pt x="47" y="22"/>
                </a:moveTo>
                <a:lnTo>
                  <a:pt x="58" y="22"/>
                </a:lnTo>
                <a:lnTo>
                  <a:pt x="58" y="35"/>
                </a:lnTo>
                <a:lnTo>
                  <a:pt x="47" y="35"/>
                </a:lnTo>
                <a:lnTo>
                  <a:pt x="47" y="22"/>
                </a:lnTo>
                <a:close/>
                <a:moveTo>
                  <a:pt x="24" y="22"/>
                </a:moveTo>
                <a:lnTo>
                  <a:pt x="36" y="22"/>
                </a:lnTo>
                <a:lnTo>
                  <a:pt x="36" y="35"/>
                </a:lnTo>
                <a:lnTo>
                  <a:pt x="24" y="35"/>
                </a:lnTo>
                <a:lnTo>
                  <a:pt x="24" y="22"/>
                </a:lnTo>
                <a:close/>
                <a:moveTo>
                  <a:pt x="165" y="163"/>
                </a:moveTo>
                <a:lnTo>
                  <a:pt x="24" y="163"/>
                </a:lnTo>
                <a:lnTo>
                  <a:pt x="24" y="47"/>
                </a:lnTo>
                <a:lnTo>
                  <a:pt x="165" y="47"/>
                </a:lnTo>
                <a:lnTo>
                  <a:pt x="165" y="1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021F7E28-BFF2-8548-B9D9-73DCD3C88158}"/>
              </a:ext>
            </a:extLst>
          </p:cNvPr>
          <p:cNvGrpSpPr/>
          <p:nvPr/>
        </p:nvGrpSpPr>
        <p:grpSpPr>
          <a:xfrm>
            <a:off x="1450975" y="4186429"/>
            <a:ext cx="300038" cy="296863"/>
            <a:chOff x="1450975" y="4327525"/>
            <a:chExt cx="300038" cy="296863"/>
          </a:xfrm>
          <a:solidFill>
            <a:schemeClr val="tx2"/>
          </a:solidFill>
        </p:grpSpPr>
        <p:sp>
          <p:nvSpPr>
            <p:cNvPr id="7361" name="Freeform 193">
              <a:extLst>
                <a:ext uri="{FF2B5EF4-FFF2-40B4-BE49-F238E27FC236}">
                  <a16:creationId xmlns:a16="http://schemas.microsoft.com/office/drawing/2014/main" id="{76E77483-4FEB-F64F-A88F-DA71846D20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0975" y="4327525"/>
              <a:ext cx="300038" cy="2968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"/>
                </a:cxn>
                <a:cxn ang="0">
                  <a:pos x="189" y="187"/>
                </a:cxn>
                <a:cxn ang="0">
                  <a:pos x="189" y="0"/>
                </a:cxn>
                <a:cxn ang="0">
                  <a:pos x="0" y="0"/>
                </a:cxn>
                <a:cxn ang="0">
                  <a:pos x="71" y="22"/>
                </a:cxn>
                <a:cxn ang="0">
                  <a:pos x="82" y="22"/>
                </a:cxn>
                <a:cxn ang="0">
                  <a:pos x="82" y="35"/>
                </a:cxn>
                <a:cxn ang="0">
                  <a:pos x="71" y="35"/>
                </a:cxn>
                <a:cxn ang="0">
                  <a:pos x="71" y="22"/>
                </a:cxn>
                <a:cxn ang="0">
                  <a:pos x="47" y="22"/>
                </a:cxn>
                <a:cxn ang="0">
                  <a:pos x="60" y="22"/>
                </a:cxn>
                <a:cxn ang="0">
                  <a:pos x="60" y="35"/>
                </a:cxn>
                <a:cxn ang="0">
                  <a:pos x="47" y="35"/>
                </a:cxn>
                <a:cxn ang="0">
                  <a:pos x="47" y="22"/>
                </a:cxn>
                <a:cxn ang="0">
                  <a:pos x="24" y="22"/>
                </a:cxn>
                <a:cxn ang="0">
                  <a:pos x="35" y="22"/>
                </a:cxn>
                <a:cxn ang="0">
                  <a:pos x="35" y="35"/>
                </a:cxn>
                <a:cxn ang="0">
                  <a:pos x="24" y="35"/>
                </a:cxn>
                <a:cxn ang="0">
                  <a:pos x="24" y="22"/>
                </a:cxn>
                <a:cxn ang="0">
                  <a:pos x="164" y="163"/>
                </a:cxn>
                <a:cxn ang="0">
                  <a:pos x="24" y="163"/>
                </a:cxn>
                <a:cxn ang="0">
                  <a:pos x="24" y="47"/>
                </a:cxn>
                <a:cxn ang="0">
                  <a:pos x="164" y="47"/>
                </a:cxn>
                <a:cxn ang="0">
                  <a:pos x="164" y="163"/>
                </a:cxn>
              </a:cxnLst>
              <a:rect l="0" t="0" r="r" b="b"/>
              <a:pathLst>
                <a:path w="189" h="187">
                  <a:moveTo>
                    <a:pt x="0" y="0"/>
                  </a:moveTo>
                  <a:lnTo>
                    <a:pt x="0" y="187"/>
                  </a:lnTo>
                  <a:lnTo>
                    <a:pt x="189" y="187"/>
                  </a:lnTo>
                  <a:lnTo>
                    <a:pt x="189" y="0"/>
                  </a:lnTo>
                  <a:lnTo>
                    <a:pt x="0" y="0"/>
                  </a:lnTo>
                  <a:close/>
                  <a:moveTo>
                    <a:pt x="71" y="22"/>
                  </a:moveTo>
                  <a:lnTo>
                    <a:pt x="82" y="22"/>
                  </a:lnTo>
                  <a:lnTo>
                    <a:pt x="82" y="35"/>
                  </a:lnTo>
                  <a:lnTo>
                    <a:pt x="71" y="35"/>
                  </a:lnTo>
                  <a:lnTo>
                    <a:pt x="71" y="22"/>
                  </a:lnTo>
                  <a:close/>
                  <a:moveTo>
                    <a:pt x="47" y="22"/>
                  </a:moveTo>
                  <a:lnTo>
                    <a:pt x="60" y="22"/>
                  </a:lnTo>
                  <a:lnTo>
                    <a:pt x="60" y="35"/>
                  </a:lnTo>
                  <a:lnTo>
                    <a:pt x="47" y="35"/>
                  </a:lnTo>
                  <a:lnTo>
                    <a:pt x="47" y="22"/>
                  </a:lnTo>
                  <a:close/>
                  <a:moveTo>
                    <a:pt x="24" y="22"/>
                  </a:moveTo>
                  <a:lnTo>
                    <a:pt x="35" y="22"/>
                  </a:lnTo>
                  <a:lnTo>
                    <a:pt x="35" y="35"/>
                  </a:lnTo>
                  <a:lnTo>
                    <a:pt x="24" y="35"/>
                  </a:lnTo>
                  <a:lnTo>
                    <a:pt x="24" y="22"/>
                  </a:lnTo>
                  <a:close/>
                  <a:moveTo>
                    <a:pt x="164" y="163"/>
                  </a:moveTo>
                  <a:lnTo>
                    <a:pt x="24" y="163"/>
                  </a:lnTo>
                  <a:lnTo>
                    <a:pt x="24" y="47"/>
                  </a:lnTo>
                  <a:lnTo>
                    <a:pt x="164" y="47"/>
                  </a:lnTo>
                  <a:lnTo>
                    <a:pt x="164" y="1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62" name="Freeform 194">
              <a:extLst>
                <a:ext uri="{FF2B5EF4-FFF2-40B4-BE49-F238E27FC236}">
                  <a16:creationId xmlns:a16="http://schemas.microsoft.com/office/drawing/2014/main" id="{2763B448-E2C1-B641-B456-AE59A46A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588" y="4437063"/>
              <a:ext cx="150813" cy="130175"/>
            </a:xfrm>
            <a:custGeom>
              <a:avLst/>
              <a:gdLst/>
              <a:ahLst/>
              <a:cxnLst>
                <a:cxn ang="0">
                  <a:pos x="95" y="36"/>
                </a:cxn>
                <a:cxn ang="0">
                  <a:pos x="71" y="36"/>
                </a:cxn>
                <a:cxn ang="0">
                  <a:pos x="71" y="0"/>
                </a:cxn>
                <a:cxn ang="0">
                  <a:pos x="24" y="0"/>
                </a:cxn>
                <a:cxn ang="0">
                  <a:pos x="24" y="36"/>
                </a:cxn>
                <a:cxn ang="0">
                  <a:pos x="0" y="36"/>
                </a:cxn>
                <a:cxn ang="0">
                  <a:pos x="48" y="82"/>
                </a:cxn>
                <a:cxn ang="0">
                  <a:pos x="95" y="36"/>
                </a:cxn>
              </a:cxnLst>
              <a:rect l="0" t="0" r="r" b="b"/>
              <a:pathLst>
                <a:path w="95" h="82">
                  <a:moveTo>
                    <a:pt x="95" y="36"/>
                  </a:moveTo>
                  <a:lnTo>
                    <a:pt x="71" y="36"/>
                  </a:lnTo>
                  <a:lnTo>
                    <a:pt x="71" y="0"/>
                  </a:lnTo>
                  <a:lnTo>
                    <a:pt x="24" y="0"/>
                  </a:lnTo>
                  <a:lnTo>
                    <a:pt x="24" y="36"/>
                  </a:lnTo>
                  <a:lnTo>
                    <a:pt x="0" y="36"/>
                  </a:lnTo>
                  <a:lnTo>
                    <a:pt x="48" y="82"/>
                  </a:lnTo>
                  <a:lnTo>
                    <a:pt x="95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C1556731-8D5E-E949-AB03-EF5D7AFEFDB0}"/>
              </a:ext>
            </a:extLst>
          </p:cNvPr>
          <p:cNvGrpSpPr/>
          <p:nvPr/>
        </p:nvGrpSpPr>
        <p:grpSpPr>
          <a:xfrm>
            <a:off x="2046288" y="4186429"/>
            <a:ext cx="296863" cy="296863"/>
            <a:chOff x="2046288" y="4327525"/>
            <a:chExt cx="296863" cy="296863"/>
          </a:xfrm>
          <a:solidFill>
            <a:schemeClr val="tx2"/>
          </a:solidFill>
        </p:grpSpPr>
        <p:sp>
          <p:nvSpPr>
            <p:cNvPr id="7363" name="Freeform 195">
              <a:extLst>
                <a:ext uri="{FF2B5EF4-FFF2-40B4-BE49-F238E27FC236}">
                  <a16:creationId xmlns:a16="http://schemas.microsoft.com/office/drawing/2014/main" id="{4D10544B-9E58-F14C-B447-88A862F1E4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6288" y="4327525"/>
              <a:ext cx="296863" cy="2968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"/>
                </a:cxn>
                <a:cxn ang="0">
                  <a:pos x="187" y="187"/>
                </a:cxn>
                <a:cxn ang="0">
                  <a:pos x="187" y="0"/>
                </a:cxn>
                <a:cxn ang="0">
                  <a:pos x="0" y="0"/>
                </a:cxn>
                <a:cxn ang="0">
                  <a:pos x="70" y="22"/>
                </a:cxn>
                <a:cxn ang="0">
                  <a:pos x="83" y="22"/>
                </a:cxn>
                <a:cxn ang="0">
                  <a:pos x="83" y="35"/>
                </a:cxn>
                <a:cxn ang="0">
                  <a:pos x="70" y="35"/>
                </a:cxn>
                <a:cxn ang="0">
                  <a:pos x="70" y="22"/>
                </a:cxn>
                <a:cxn ang="0">
                  <a:pos x="47" y="22"/>
                </a:cxn>
                <a:cxn ang="0">
                  <a:pos x="59" y="22"/>
                </a:cxn>
                <a:cxn ang="0">
                  <a:pos x="59" y="35"/>
                </a:cxn>
                <a:cxn ang="0">
                  <a:pos x="47" y="35"/>
                </a:cxn>
                <a:cxn ang="0">
                  <a:pos x="47" y="22"/>
                </a:cxn>
                <a:cxn ang="0">
                  <a:pos x="23" y="22"/>
                </a:cxn>
                <a:cxn ang="0">
                  <a:pos x="36" y="22"/>
                </a:cxn>
                <a:cxn ang="0">
                  <a:pos x="36" y="35"/>
                </a:cxn>
                <a:cxn ang="0">
                  <a:pos x="23" y="35"/>
                </a:cxn>
                <a:cxn ang="0">
                  <a:pos x="23" y="22"/>
                </a:cxn>
                <a:cxn ang="0">
                  <a:pos x="163" y="163"/>
                </a:cxn>
                <a:cxn ang="0">
                  <a:pos x="23" y="163"/>
                </a:cxn>
                <a:cxn ang="0">
                  <a:pos x="23" y="47"/>
                </a:cxn>
                <a:cxn ang="0">
                  <a:pos x="163" y="47"/>
                </a:cxn>
                <a:cxn ang="0">
                  <a:pos x="163" y="163"/>
                </a:cxn>
              </a:cxnLst>
              <a:rect l="0" t="0" r="r" b="b"/>
              <a:pathLst>
                <a:path w="187" h="187">
                  <a:moveTo>
                    <a:pt x="0" y="0"/>
                  </a:moveTo>
                  <a:lnTo>
                    <a:pt x="0" y="187"/>
                  </a:lnTo>
                  <a:lnTo>
                    <a:pt x="187" y="187"/>
                  </a:lnTo>
                  <a:lnTo>
                    <a:pt x="187" y="0"/>
                  </a:lnTo>
                  <a:lnTo>
                    <a:pt x="0" y="0"/>
                  </a:lnTo>
                  <a:close/>
                  <a:moveTo>
                    <a:pt x="70" y="22"/>
                  </a:moveTo>
                  <a:lnTo>
                    <a:pt x="83" y="22"/>
                  </a:lnTo>
                  <a:lnTo>
                    <a:pt x="83" y="35"/>
                  </a:lnTo>
                  <a:lnTo>
                    <a:pt x="70" y="35"/>
                  </a:lnTo>
                  <a:lnTo>
                    <a:pt x="70" y="22"/>
                  </a:lnTo>
                  <a:close/>
                  <a:moveTo>
                    <a:pt x="47" y="22"/>
                  </a:moveTo>
                  <a:lnTo>
                    <a:pt x="59" y="22"/>
                  </a:lnTo>
                  <a:lnTo>
                    <a:pt x="59" y="35"/>
                  </a:lnTo>
                  <a:lnTo>
                    <a:pt x="47" y="35"/>
                  </a:lnTo>
                  <a:lnTo>
                    <a:pt x="47" y="22"/>
                  </a:lnTo>
                  <a:close/>
                  <a:moveTo>
                    <a:pt x="23" y="22"/>
                  </a:moveTo>
                  <a:lnTo>
                    <a:pt x="36" y="22"/>
                  </a:lnTo>
                  <a:lnTo>
                    <a:pt x="36" y="35"/>
                  </a:lnTo>
                  <a:lnTo>
                    <a:pt x="23" y="35"/>
                  </a:lnTo>
                  <a:lnTo>
                    <a:pt x="23" y="22"/>
                  </a:lnTo>
                  <a:close/>
                  <a:moveTo>
                    <a:pt x="163" y="163"/>
                  </a:moveTo>
                  <a:lnTo>
                    <a:pt x="23" y="163"/>
                  </a:lnTo>
                  <a:lnTo>
                    <a:pt x="23" y="47"/>
                  </a:lnTo>
                  <a:lnTo>
                    <a:pt x="163" y="47"/>
                  </a:lnTo>
                  <a:lnTo>
                    <a:pt x="163" y="1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64" name="Freeform 196">
              <a:extLst>
                <a:ext uri="{FF2B5EF4-FFF2-40B4-BE49-F238E27FC236}">
                  <a16:creationId xmlns:a16="http://schemas.microsoft.com/office/drawing/2014/main" id="{D63CAE37-9074-7348-B701-EBFFFD77A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900" y="4437063"/>
              <a:ext cx="149225" cy="130175"/>
            </a:xfrm>
            <a:custGeom>
              <a:avLst/>
              <a:gdLst/>
              <a:ahLst/>
              <a:cxnLst>
                <a:cxn ang="0">
                  <a:pos x="23" y="82"/>
                </a:cxn>
                <a:cxn ang="0">
                  <a:pos x="70" y="82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7" y="0"/>
                </a:cxn>
                <a:cxn ang="0">
                  <a:pos x="0" y="47"/>
                </a:cxn>
                <a:cxn ang="0">
                  <a:pos x="23" y="47"/>
                </a:cxn>
                <a:cxn ang="0">
                  <a:pos x="23" y="82"/>
                </a:cxn>
              </a:cxnLst>
              <a:rect l="0" t="0" r="r" b="b"/>
              <a:pathLst>
                <a:path w="94" h="82">
                  <a:moveTo>
                    <a:pt x="23" y="82"/>
                  </a:moveTo>
                  <a:lnTo>
                    <a:pt x="70" y="82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7" y="0"/>
                  </a:lnTo>
                  <a:lnTo>
                    <a:pt x="0" y="47"/>
                  </a:lnTo>
                  <a:lnTo>
                    <a:pt x="23" y="47"/>
                  </a:lnTo>
                  <a:lnTo>
                    <a:pt x="23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505" name="Freeform 197">
            <a:extLst>
              <a:ext uri="{FF2B5EF4-FFF2-40B4-BE49-F238E27FC236}">
                <a16:creationId xmlns:a16="http://schemas.microsoft.com/office/drawing/2014/main" id="{BE6BC8DA-B822-C546-9944-4FC603358B75}"/>
              </a:ext>
            </a:extLst>
          </p:cNvPr>
          <p:cNvSpPr>
            <a:spLocks noEditPoints="1"/>
          </p:cNvSpPr>
          <p:nvPr/>
        </p:nvSpPr>
        <p:spPr bwMode="auto">
          <a:xfrm>
            <a:off x="6800850" y="3589338"/>
            <a:ext cx="280988" cy="279400"/>
          </a:xfrm>
          <a:custGeom>
            <a:avLst/>
            <a:gdLst>
              <a:gd name="T0" fmla="*/ 106 w 110"/>
              <a:gd name="T1" fmla="*/ 5 h 109"/>
              <a:gd name="T2" fmla="*/ 94 w 110"/>
              <a:gd name="T3" fmla="*/ 0 h 109"/>
              <a:gd name="T4" fmla="*/ 45 w 110"/>
              <a:gd name="T5" fmla="*/ 0 h 109"/>
              <a:gd name="T6" fmla="*/ 18 w 110"/>
              <a:gd name="T7" fmla="*/ 22 h 109"/>
              <a:gd name="T8" fmla="*/ 18 w 110"/>
              <a:gd name="T9" fmla="*/ 73 h 109"/>
              <a:gd name="T10" fmla="*/ 16 w 110"/>
              <a:gd name="T11" fmla="*/ 80 h 109"/>
              <a:gd name="T12" fmla="*/ 15 w 110"/>
              <a:gd name="T13" fmla="*/ 80 h 109"/>
              <a:gd name="T14" fmla="*/ 0 w 110"/>
              <a:gd name="T15" fmla="*/ 95 h 109"/>
              <a:gd name="T16" fmla="*/ 15 w 110"/>
              <a:gd name="T17" fmla="*/ 109 h 109"/>
              <a:gd name="T18" fmla="*/ 69 w 110"/>
              <a:gd name="T19" fmla="*/ 109 h 109"/>
              <a:gd name="T20" fmla="*/ 84 w 110"/>
              <a:gd name="T21" fmla="*/ 73 h 109"/>
              <a:gd name="T22" fmla="*/ 84 w 110"/>
              <a:gd name="T23" fmla="*/ 30 h 109"/>
              <a:gd name="T24" fmla="*/ 94 w 110"/>
              <a:gd name="T25" fmla="*/ 30 h 109"/>
              <a:gd name="T26" fmla="*/ 110 w 110"/>
              <a:gd name="T27" fmla="*/ 14 h 109"/>
              <a:gd name="T28" fmla="*/ 106 w 110"/>
              <a:gd name="T29" fmla="*/ 5 h 109"/>
              <a:gd name="T30" fmla="*/ 76 w 110"/>
              <a:gd name="T31" fmla="*/ 20 h 109"/>
              <a:gd name="T32" fmla="*/ 76 w 110"/>
              <a:gd name="T33" fmla="*/ 22 h 109"/>
              <a:gd name="T34" fmla="*/ 76 w 110"/>
              <a:gd name="T35" fmla="*/ 73 h 109"/>
              <a:gd name="T36" fmla="*/ 69 w 110"/>
              <a:gd name="T37" fmla="*/ 102 h 109"/>
              <a:gd name="T38" fmla="*/ 15 w 110"/>
              <a:gd name="T39" fmla="*/ 102 h 109"/>
              <a:gd name="T40" fmla="*/ 10 w 110"/>
              <a:gd name="T41" fmla="*/ 101 h 109"/>
              <a:gd name="T42" fmla="*/ 7 w 110"/>
              <a:gd name="T43" fmla="*/ 95 h 109"/>
              <a:gd name="T44" fmla="*/ 12 w 110"/>
              <a:gd name="T45" fmla="*/ 88 h 109"/>
              <a:gd name="T46" fmla="*/ 15 w 110"/>
              <a:gd name="T47" fmla="*/ 88 h 109"/>
              <a:gd name="T48" fmla="*/ 62 w 110"/>
              <a:gd name="T49" fmla="*/ 88 h 109"/>
              <a:gd name="T50" fmla="*/ 65 w 110"/>
              <a:gd name="T51" fmla="*/ 84 h 109"/>
              <a:gd name="T52" fmla="*/ 62 w 110"/>
              <a:gd name="T53" fmla="*/ 80 h 109"/>
              <a:gd name="T54" fmla="*/ 24 w 110"/>
              <a:gd name="T55" fmla="*/ 80 h 109"/>
              <a:gd name="T56" fmla="*/ 26 w 110"/>
              <a:gd name="T57" fmla="*/ 73 h 109"/>
              <a:gd name="T58" fmla="*/ 26 w 110"/>
              <a:gd name="T59" fmla="*/ 22 h 109"/>
              <a:gd name="T60" fmla="*/ 45 w 110"/>
              <a:gd name="T61" fmla="*/ 8 h 109"/>
              <a:gd name="T62" fmla="*/ 78 w 110"/>
              <a:gd name="T63" fmla="*/ 8 h 109"/>
              <a:gd name="T64" fmla="*/ 76 w 110"/>
              <a:gd name="T65" fmla="*/ 20 h 109"/>
              <a:gd name="T66" fmla="*/ 101 w 110"/>
              <a:gd name="T67" fmla="*/ 20 h 109"/>
              <a:gd name="T68" fmla="*/ 94 w 110"/>
              <a:gd name="T69" fmla="*/ 22 h 109"/>
              <a:gd name="T70" fmla="*/ 84 w 110"/>
              <a:gd name="T71" fmla="*/ 22 h 109"/>
              <a:gd name="T72" fmla="*/ 84 w 110"/>
              <a:gd name="T73" fmla="*/ 20 h 109"/>
              <a:gd name="T74" fmla="*/ 85 w 110"/>
              <a:gd name="T75" fmla="*/ 10 h 109"/>
              <a:gd name="T76" fmla="*/ 92 w 110"/>
              <a:gd name="T77" fmla="*/ 8 h 109"/>
              <a:gd name="T78" fmla="*/ 94 w 110"/>
              <a:gd name="T79" fmla="*/ 8 h 109"/>
              <a:gd name="T80" fmla="*/ 103 w 110"/>
              <a:gd name="T81" fmla="*/ 14 h 109"/>
              <a:gd name="T82" fmla="*/ 101 w 110"/>
              <a:gd name="T83" fmla="*/ 20 h 10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110" h="109">
                <a:moveTo>
                  <a:pt x="106" y="5"/>
                </a:moveTo>
                <a:cubicBezTo>
                  <a:pt x="104" y="3"/>
                  <a:pt x="101" y="0"/>
                  <a:pt x="9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9" y="0"/>
                  <a:pt x="18" y="13"/>
                  <a:pt x="18" y="22"/>
                </a:cubicBezTo>
                <a:cubicBezTo>
                  <a:pt x="18" y="73"/>
                  <a:pt x="18" y="73"/>
                  <a:pt x="18" y="73"/>
                </a:cubicBezTo>
                <a:cubicBezTo>
                  <a:pt x="18" y="75"/>
                  <a:pt x="17" y="77"/>
                  <a:pt x="16" y="80"/>
                </a:cubicBezTo>
                <a:cubicBezTo>
                  <a:pt x="15" y="80"/>
                  <a:pt x="15" y="80"/>
                  <a:pt x="15" y="80"/>
                </a:cubicBezTo>
                <a:cubicBezTo>
                  <a:pt x="5" y="80"/>
                  <a:pt x="0" y="88"/>
                  <a:pt x="0" y="95"/>
                </a:cubicBezTo>
                <a:cubicBezTo>
                  <a:pt x="0" y="102"/>
                  <a:pt x="5" y="109"/>
                  <a:pt x="15" y="109"/>
                </a:cubicBezTo>
                <a:cubicBezTo>
                  <a:pt x="69" y="109"/>
                  <a:pt x="69" y="109"/>
                  <a:pt x="69" y="109"/>
                </a:cubicBezTo>
                <a:cubicBezTo>
                  <a:pt x="82" y="109"/>
                  <a:pt x="84" y="73"/>
                  <a:pt x="84" y="73"/>
                </a:cubicBezTo>
                <a:cubicBezTo>
                  <a:pt x="84" y="30"/>
                  <a:pt x="84" y="30"/>
                  <a:pt x="84" y="30"/>
                </a:cubicBezTo>
                <a:cubicBezTo>
                  <a:pt x="94" y="30"/>
                  <a:pt x="94" y="30"/>
                  <a:pt x="94" y="30"/>
                </a:cubicBezTo>
                <a:cubicBezTo>
                  <a:pt x="104" y="30"/>
                  <a:pt x="110" y="22"/>
                  <a:pt x="110" y="14"/>
                </a:cubicBezTo>
                <a:cubicBezTo>
                  <a:pt x="110" y="10"/>
                  <a:pt x="109" y="7"/>
                  <a:pt x="106" y="5"/>
                </a:cubicBezTo>
                <a:close/>
                <a:moveTo>
                  <a:pt x="76" y="20"/>
                </a:moveTo>
                <a:cubicBezTo>
                  <a:pt x="76" y="21"/>
                  <a:pt x="76" y="21"/>
                  <a:pt x="76" y="22"/>
                </a:cubicBezTo>
                <a:cubicBezTo>
                  <a:pt x="76" y="73"/>
                  <a:pt x="76" y="73"/>
                  <a:pt x="76" y="73"/>
                </a:cubicBezTo>
                <a:cubicBezTo>
                  <a:pt x="76" y="83"/>
                  <a:pt x="72" y="101"/>
                  <a:pt x="69" y="102"/>
                </a:cubicBezTo>
                <a:cubicBezTo>
                  <a:pt x="15" y="102"/>
                  <a:pt x="15" y="102"/>
                  <a:pt x="15" y="102"/>
                </a:cubicBezTo>
                <a:cubicBezTo>
                  <a:pt x="13" y="102"/>
                  <a:pt x="11" y="101"/>
                  <a:pt x="10" y="101"/>
                </a:cubicBezTo>
                <a:cubicBezTo>
                  <a:pt x="8" y="99"/>
                  <a:pt x="7" y="97"/>
                  <a:pt x="7" y="95"/>
                </a:cubicBezTo>
                <a:cubicBezTo>
                  <a:pt x="7" y="92"/>
                  <a:pt x="9" y="89"/>
                  <a:pt x="12" y="88"/>
                </a:cubicBezTo>
                <a:cubicBezTo>
                  <a:pt x="13" y="88"/>
                  <a:pt x="14" y="88"/>
                  <a:pt x="15" y="88"/>
                </a:cubicBezTo>
                <a:cubicBezTo>
                  <a:pt x="62" y="88"/>
                  <a:pt x="62" y="88"/>
                  <a:pt x="62" y="88"/>
                </a:cubicBezTo>
                <a:cubicBezTo>
                  <a:pt x="64" y="88"/>
                  <a:pt x="65" y="86"/>
                  <a:pt x="65" y="84"/>
                </a:cubicBezTo>
                <a:cubicBezTo>
                  <a:pt x="65" y="82"/>
                  <a:pt x="64" y="80"/>
                  <a:pt x="62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5" y="78"/>
                  <a:pt x="26" y="75"/>
                  <a:pt x="26" y="73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17"/>
                  <a:pt x="33" y="8"/>
                  <a:pt x="45" y="8"/>
                </a:cubicBezTo>
                <a:cubicBezTo>
                  <a:pt x="78" y="8"/>
                  <a:pt x="78" y="8"/>
                  <a:pt x="78" y="8"/>
                </a:cubicBezTo>
                <a:cubicBezTo>
                  <a:pt x="76" y="12"/>
                  <a:pt x="76" y="16"/>
                  <a:pt x="76" y="20"/>
                </a:cubicBezTo>
                <a:close/>
                <a:moveTo>
                  <a:pt x="101" y="20"/>
                </a:moveTo>
                <a:cubicBezTo>
                  <a:pt x="100" y="21"/>
                  <a:pt x="98" y="22"/>
                  <a:pt x="94" y="22"/>
                </a:cubicBezTo>
                <a:cubicBezTo>
                  <a:pt x="84" y="22"/>
                  <a:pt x="84" y="22"/>
                  <a:pt x="84" y="22"/>
                </a:cubicBezTo>
                <a:cubicBezTo>
                  <a:pt x="84" y="21"/>
                  <a:pt x="84" y="20"/>
                  <a:pt x="84" y="20"/>
                </a:cubicBezTo>
                <a:cubicBezTo>
                  <a:pt x="83" y="16"/>
                  <a:pt x="83" y="12"/>
                  <a:pt x="85" y="10"/>
                </a:cubicBezTo>
                <a:cubicBezTo>
                  <a:pt x="87" y="8"/>
                  <a:pt x="89" y="8"/>
                  <a:pt x="92" y="8"/>
                </a:cubicBezTo>
                <a:cubicBezTo>
                  <a:pt x="94" y="8"/>
                  <a:pt x="94" y="8"/>
                  <a:pt x="94" y="8"/>
                </a:cubicBezTo>
                <a:cubicBezTo>
                  <a:pt x="100" y="8"/>
                  <a:pt x="103" y="10"/>
                  <a:pt x="103" y="14"/>
                </a:cubicBezTo>
                <a:cubicBezTo>
                  <a:pt x="103" y="16"/>
                  <a:pt x="102" y="18"/>
                  <a:pt x="101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D8C87FF8-26F8-604D-A7C9-8C4F071954F2}"/>
              </a:ext>
            </a:extLst>
          </p:cNvPr>
          <p:cNvGrpSpPr/>
          <p:nvPr/>
        </p:nvGrpSpPr>
        <p:grpSpPr>
          <a:xfrm>
            <a:off x="4424363" y="4186429"/>
            <a:ext cx="295275" cy="296863"/>
            <a:chOff x="4424363" y="4327525"/>
            <a:chExt cx="295275" cy="296863"/>
          </a:xfrm>
          <a:solidFill>
            <a:schemeClr val="tx2"/>
          </a:solidFill>
        </p:grpSpPr>
        <p:sp>
          <p:nvSpPr>
            <p:cNvPr id="7366" name="Freeform 198">
              <a:extLst>
                <a:ext uri="{FF2B5EF4-FFF2-40B4-BE49-F238E27FC236}">
                  <a16:creationId xmlns:a16="http://schemas.microsoft.com/office/drawing/2014/main" id="{75AD0469-1768-F544-9477-90D20B254C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4363" y="4327525"/>
              <a:ext cx="295275" cy="2968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"/>
                </a:cxn>
                <a:cxn ang="0">
                  <a:pos x="186" y="187"/>
                </a:cxn>
                <a:cxn ang="0">
                  <a:pos x="186" y="0"/>
                </a:cxn>
                <a:cxn ang="0">
                  <a:pos x="0" y="0"/>
                </a:cxn>
                <a:cxn ang="0">
                  <a:pos x="175" y="176"/>
                </a:cxn>
                <a:cxn ang="0">
                  <a:pos x="11" y="176"/>
                </a:cxn>
                <a:cxn ang="0">
                  <a:pos x="11" y="11"/>
                </a:cxn>
                <a:cxn ang="0">
                  <a:pos x="175" y="11"/>
                </a:cxn>
                <a:cxn ang="0">
                  <a:pos x="175" y="176"/>
                </a:cxn>
              </a:cxnLst>
              <a:rect l="0" t="0" r="r" b="b"/>
              <a:pathLst>
                <a:path w="186" h="187">
                  <a:moveTo>
                    <a:pt x="0" y="0"/>
                  </a:moveTo>
                  <a:lnTo>
                    <a:pt x="0" y="187"/>
                  </a:lnTo>
                  <a:lnTo>
                    <a:pt x="186" y="187"/>
                  </a:lnTo>
                  <a:lnTo>
                    <a:pt x="186" y="0"/>
                  </a:lnTo>
                  <a:lnTo>
                    <a:pt x="0" y="0"/>
                  </a:lnTo>
                  <a:close/>
                  <a:moveTo>
                    <a:pt x="175" y="176"/>
                  </a:moveTo>
                  <a:lnTo>
                    <a:pt x="11" y="176"/>
                  </a:lnTo>
                  <a:lnTo>
                    <a:pt x="11" y="11"/>
                  </a:lnTo>
                  <a:lnTo>
                    <a:pt x="175" y="11"/>
                  </a:lnTo>
                  <a:lnTo>
                    <a:pt x="175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67" name="Rectangle 199">
              <a:extLst>
                <a:ext uri="{FF2B5EF4-FFF2-40B4-BE49-F238E27FC236}">
                  <a16:creationId xmlns:a16="http://schemas.microsoft.com/office/drawing/2014/main" id="{690ACA68-8067-3542-9272-044534305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288" y="4362450"/>
              <a:ext cx="225425" cy="187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2A5F24F4-3BA8-DD43-B577-B23F5E6D594C}"/>
              </a:ext>
            </a:extLst>
          </p:cNvPr>
          <p:cNvGrpSpPr/>
          <p:nvPr/>
        </p:nvGrpSpPr>
        <p:grpSpPr>
          <a:xfrm>
            <a:off x="5016500" y="4221354"/>
            <a:ext cx="296863" cy="261938"/>
            <a:chOff x="5016500" y="4362450"/>
            <a:chExt cx="296863" cy="261938"/>
          </a:xfrm>
          <a:solidFill>
            <a:schemeClr val="tx2"/>
          </a:solidFill>
        </p:grpSpPr>
        <p:sp>
          <p:nvSpPr>
            <p:cNvPr id="7368" name="Freeform 200">
              <a:extLst>
                <a:ext uri="{FF2B5EF4-FFF2-40B4-BE49-F238E27FC236}">
                  <a16:creationId xmlns:a16="http://schemas.microsoft.com/office/drawing/2014/main" id="{7CD85685-A10C-C541-80E7-E84089268C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6500" y="4362450"/>
              <a:ext cx="296863" cy="261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5"/>
                </a:cxn>
                <a:cxn ang="0">
                  <a:pos x="187" y="165"/>
                </a:cxn>
                <a:cxn ang="0">
                  <a:pos x="187" y="0"/>
                </a:cxn>
                <a:cxn ang="0">
                  <a:pos x="0" y="0"/>
                </a:cxn>
                <a:cxn ang="0">
                  <a:pos x="176" y="154"/>
                </a:cxn>
                <a:cxn ang="0">
                  <a:pos x="36" y="154"/>
                </a:cxn>
                <a:cxn ang="0">
                  <a:pos x="36" y="13"/>
                </a:cxn>
                <a:cxn ang="0">
                  <a:pos x="176" y="13"/>
                </a:cxn>
                <a:cxn ang="0">
                  <a:pos x="176" y="154"/>
                </a:cxn>
              </a:cxnLst>
              <a:rect l="0" t="0" r="r" b="b"/>
              <a:pathLst>
                <a:path w="187" h="165">
                  <a:moveTo>
                    <a:pt x="0" y="0"/>
                  </a:moveTo>
                  <a:lnTo>
                    <a:pt x="0" y="165"/>
                  </a:lnTo>
                  <a:lnTo>
                    <a:pt x="187" y="165"/>
                  </a:lnTo>
                  <a:lnTo>
                    <a:pt x="187" y="0"/>
                  </a:lnTo>
                  <a:lnTo>
                    <a:pt x="0" y="0"/>
                  </a:lnTo>
                  <a:close/>
                  <a:moveTo>
                    <a:pt x="176" y="154"/>
                  </a:moveTo>
                  <a:lnTo>
                    <a:pt x="36" y="154"/>
                  </a:lnTo>
                  <a:lnTo>
                    <a:pt x="36" y="13"/>
                  </a:lnTo>
                  <a:lnTo>
                    <a:pt x="176" y="13"/>
                  </a:lnTo>
                  <a:lnTo>
                    <a:pt x="176" y="1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69" name="Freeform 201">
              <a:extLst>
                <a:ext uri="{FF2B5EF4-FFF2-40B4-BE49-F238E27FC236}">
                  <a16:creationId xmlns:a16="http://schemas.microsoft.com/office/drawing/2014/main" id="{08C1E71C-AA60-2843-BB26-C3D6A74EB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813" y="4398963"/>
              <a:ext cx="155575" cy="187325"/>
            </a:xfrm>
            <a:custGeom>
              <a:avLst/>
              <a:gdLst/>
              <a:ahLst/>
              <a:cxnLst>
                <a:cxn ang="0">
                  <a:pos x="13" y="73"/>
                </a:cxn>
                <a:cxn ang="0">
                  <a:pos x="24" y="67"/>
                </a:cxn>
                <a:cxn ang="0">
                  <a:pos x="24" y="61"/>
                </a:cxn>
                <a:cxn ang="0">
                  <a:pos x="24" y="61"/>
                </a:cxn>
                <a:cxn ang="0">
                  <a:pos x="24" y="23"/>
                </a:cxn>
                <a:cxn ang="0">
                  <a:pos x="53" y="16"/>
                </a:cxn>
                <a:cxn ang="0">
                  <a:pos x="53" y="40"/>
                </a:cxn>
                <a:cxn ang="0">
                  <a:pos x="50" y="39"/>
                </a:cxn>
                <a:cxn ang="0">
                  <a:pos x="37" y="49"/>
                </a:cxn>
                <a:cxn ang="0">
                  <a:pos x="50" y="58"/>
                </a:cxn>
                <a:cxn ang="0">
                  <a:pos x="61" y="53"/>
                </a:cxn>
                <a:cxn ang="0">
                  <a:pos x="61" y="0"/>
                </a:cxn>
                <a:cxn ang="0">
                  <a:pos x="53" y="1"/>
                </a:cxn>
                <a:cxn ang="0">
                  <a:pos x="24" y="8"/>
                </a:cxn>
                <a:cxn ang="0">
                  <a:pos x="17" y="9"/>
                </a:cxn>
                <a:cxn ang="0">
                  <a:pos x="17" y="55"/>
                </a:cxn>
                <a:cxn ang="0">
                  <a:pos x="13" y="54"/>
                </a:cxn>
                <a:cxn ang="0">
                  <a:pos x="0" y="64"/>
                </a:cxn>
                <a:cxn ang="0">
                  <a:pos x="13" y="73"/>
                </a:cxn>
              </a:cxnLst>
              <a:rect l="0" t="0" r="r" b="b"/>
              <a:pathLst>
                <a:path w="61" h="73">
                  <a:moveTo>
                    <a:pt x="13" y="73"/>
                  </a:moveTo>
                  <a:cubicBezTo>
                    <a:pt x="18" y="73"/>
                    <a:pt x="23" y="71"/>
                    <a:pt x="24" y="67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2" y="39"/>
                    <a:pt x="51" y="39"/>
                    <a:pt x="50" y="39"/>
                  </a:cubicBezTo>
                  <a:cubicBezTo>
                    <a:pt x="43" y="39"/>
                    <a:pt x="37" y="43"/>
                    <a:pt x="37" y="49"/>
                  </a:cubicBezTo>
                  <a:cubicBezTo>
                    <a:pt x="37" y="54"/>
                    <a:pt x="43" y="58"/>
                    <a:pt x="50" y="58"/>
                  </a:cubicBezTo>
                  <a:cubicBezTo>
                    <a:pt x="54" y="58"/>
                    <a:pt x="58" y="56"/>
                    <a:pt x="61" y="53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6" y="55"/>
                    <a:pt x="14" y="54"/>
                    <a:pt x="13" y="54"/>
                  </a:cubicBezTo>
                  <a:cubicBezTo>
                    <a:pt x="6" y="54"/>
                    <a:pt x="0" y="59"/>
                    <a:pt x="0" y="64"/>
                  </a:cubicBezTo>
                  <a:cubicBezTo>
                    <a:pt x="0" y="69"/>
                    <a:pt x="6" y="73"/>
                    <a:pt x="13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29DFD82C-50DD-CA49-B196-FDA800057D8B}"/>
              </a:ext>
            </a:extLst>
          </p:cNvPr>
          <p:cNvGrpSpPr/>
          <p:nvPr/>
        </p:nvGrpSpPr>
        <p:grpSpPr>
          <a:xfrm>
            <a:off x="3233738" y="4186429"/>
            <a:ext cx="261938" cy="204788"/>
            <a:chOff x="3233738" y="4327525"/>
            <a:chExt cx="261938" cy="204788"/>
          </a:xfrm>
          <a:solidFill>
            <a:schemeClr val="tx2"/>
          </a:solidFill>
        </p:grpSpPr>
        <p:sp>
          <p:nvSpPr>
            <p:cNvPr id="7370" name="Freeform 202">
              <a:extLst>
                <a:ext uri="{FF2B5EF4-FFF2-40B4-BE49-F238E27FC236}">
                  <a16:creationId xmlns:a16="http://schemas.microsoft.com/office/drawing/2014/main" id="{B98FC468-4AC5-684B-9E68-0EC04ECD83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1688" y="4394200"/>
              <a:ext cx="92075" cy="9207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18"/>
                </a:cxn>
                <a:cxn ang="0">
                  <a:pos x="18" y="36"/>
                </a:cxn>
                <a:cxn ang="0">
                  <a:pos x="36" y="18"/>
                </a:cxn>
                <a:cxn ang="0">
                  <a:pos x="18" y="0"/>
                </a:cxn>
                <a:cxn ang="0">
                  <a:pos x="13" y="28"/>
                </a:cxn>
                <a:cxn ang="0">
                  <a:pos x="10" y="20"/>
                </a:cxn>
                <a:cxn ang="0">
                  <a:pos x="21" y="9"/>
                </a:cxn>
                <a:cxn ang="0">
                  <a:pos x="29" y="13"/>
                </a:cxn>
                <a:cxn ang="0">
                  <a:pos x="13" y="28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6"/>
                    <a:pt x="18" y="36"/>
                  </a:cubicBezTo>
                  <a:cubicBezTo>
                    <a:pt x="28" y="36"/>
                    <a:pt x="36" y="28"/>
                    <a:pt x="36" y="18"/>
                  </a:cubicBezTo>
                  <a:cubicBezTo>
                    <a:pt x="36" y="8"/>
                    <a:pt x="28" y="0"/>
                    <a:pt x="18" y="0"/>
                  </a:cubicBezTo>
                  <a:close/>
                  <a:moveTo>
                    <a:pt x="13" y="28"/>
                  </a:moveTo>
                  <a:cubicBezTo>
                    <a:pt x="11" y="26"/>
                    <a:pt x="10" y="23"/>
                    <a:pt x="10" y="20"/>
                  </a:cubicBezTo>
                  <a:cubicBezTo>
                    <a:pt x="10" y="14"/>
                    <a:pt x="15" y="9"/>
                    <a:pt x="21" y="9"/>
                  </a:cubicBezTo>
                  <a:cubicBezTo>
                    <a:pt x="24" y="9"/>
                    <a:pt x="27" y="10"/>
                    <a:pt x="29" y="13"/>
                  </a:cubicBezTo>
                  <a:cubicBezTo>
                    <a:pt x="21" y="14"/>
                    <a:pt x="14" y="20"/>
                    <a:pt x="13" y="2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71" name="Freeform 203">
              <a:extLst>
                <a:ext uri="{FF2B5EF4-FFF2-40B4-BE49-F238E27FC236}">
                  <a16:creationId xmlns:a16="http://schemas.microsoft.com/office/drawing/2014/main" id="{52E405BF-2B9B-004C-8827-D91FF02ACB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3738" y="4327525"/>
              <a:ext cx="261938" cy="204788"/>
            </a:xfrm>
            <a:custGeom>
              <a:avLst/>
              <a:gdLst/>
              <a:ahLst/>
              <a:cxnLst>
                <a:cxn ang="0">
                  <a:pos x="95" y="7"/>
                </a:cxn>
                <a:cxn ang="0">
                  <a:pos x="87" y="7"/>
                </a:cxn>
                <a:cxn ang="0">
                  <a:pos x="87" y="0"/>
                </a:cxn>
                <a:cxn ang="0">
                  <a:pos x="80" y="0"/>
                </a:cxn>
                <a:cxn ang="0">
                  <a:pos x="80" y="7"/>
                </a:cxn>
                <a:cxn ang="0">
                  <a:pos x="44" y="7"/>
                </a:cxn>
                <a:cxn ang="0">
                  <a:pos x="37" y="0"/>
                </a:cxn>
                <a:cxn ang="0">
                  <a:pos x="22" y="0"/>
                </a:cxn>
                <a:cxn ang="0">
                  <a:pos x="15" y="7"/>
                </a:cxn>
                <a:cxn ang="0">
                  <a:pos x="8" y="7"/>
                </a:cxn>
                <a:cxn ang="0">
                  <a:pos x="0" y="14"/>
                </a:cxn>
                <a:cxn ang="0">
                  <a:pos x="0" y="72"/>
                </a:cxn>
                <a:cxn ang="0">
                  <a:pos x="8" y="80"/>
                </a:cxn>
                <a:cxn ang="0">
                  <a:pos x="95" y="80"/>
                </a:cxn>
                <a:cxn ang="0">
                  <a:pos x="102" y="72"/>
                </a:cxn>
                <a:cxn ang="0">
                  <a:pos x="102" y="14"/>
                </a:cxn>
                <a:cxn ang="0">
                  <a:pos x="95" y="7"/>
                </a:cxn>
                <a:cxn ang="0">
                  <a:pos x="18" y="32"/>
                </a:cxn>
                <a:cxn ang="0">
                  <a:pos x="12" y="26"/>
                </a:cxn>
                <a:cxn ang="0">
                  <a:pos x="18" y="21"/>
                </a:cxn>
                <a:cxn ang="0">
                  <a:pos x="23" y="26"/>
                </a:cxn>
                <a:cxn ang="0">
                  <a:pos x="18" y="32"/>
                </a:cxn>
                <a:cxn ang="0">
                  <a:pos x="60" y="72"/>
                </a:cxn>
                <a:cxn ang="0">
                  <a:pos x="33" y="44"/>
                </a:cxn>
                <a:cxn ang="0">
                  <a:pos x="60" y="16"/>
                </a:cxn>
                <a:cxn ang="0">
                  <a:pos x="88" y="44"/>
                </a:cxn>
                <a:cxn ang="0">
                  <a:pos x="60" y="72"/>
                </a:cxn>
              </a:cxnLst>
              <a:rect l="0" t="0" r="r" b="b"/>
              <a:pathLst>
                <a:path w="102" h="80">
                  <a:moveTo>
                    <a:pt x="95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4"/>
                    <a:pt x="41" y="0"/>
                    <a:pt x="37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5" y="4"/>
                    <a:pt x="15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4" y="7"/>
                    <a:pt x="0" y="10"/>
                    <a:pt x="0" y="1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6"/>
                    <a:pt x="4" y="80"/>
                    <a:pt x="8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9" y="80"/>
                    <a:pt x="102" y="76"/>
                    <a:pt x="102" y="72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2" y="10"/>
                    <a:pt x="99" y="7"/>
                    <a:pt x="95" y="7"/>
                  </a:cubicBezTo>
                  <a:close/>
                  <a:moveTo>
                    <a:pt x="18" y="32"/>
                  </a:moveTo>
                  <a:cubicBezTo>
                    <a:pt x="15" y="32"/>
                    <a:pt x="12" y="29"/>
                    <a:pt x="12" y="26"/>
                  </a:cubicBezTo>
                  <a:cubicBezTo>
                    <a:pt x="12" y="23"/>
                    <a:pt x="15" y="21"/>
                    <a:pt x="18" y="21"/>
                  </a:cubicBezTo>
                  <a:cubicBezTo>
                    <a:pt x="21" y="21"/>
                    <a:pt x="23" y="23"/>
                    <a:pt x="23" y="26"/>
                  </a:cubicBezTo>
                  <a:cubicBezTo>
                    <a:pt x="23" y="29"/>
                    <a:pt x="21" y="32"/>
                    <a:pt x="18" y="32"/>
                  </a:cubicBezTo>
                  <a:close/>
                  <a:moveTo>
                    <a:pt x="60" y="72"/>
                  </a:moveTo>
                  <a:cubicBezTo>
                    <a:pt x="45" y="72"/>
                    <a:pt x="33" y="59"/>
                    <a:pt x="33" y="44"/>
                  </a:cubicBezTo>
                  <a:cubicBezTo>
                    <a:pt x="33" y="29"/>
                    <a:pt x="45" y="16"/>
                    <a:pt x="60" y="16"/>
                  </a:cubicBezTo>
                  <a:cubicBezTo>
                    <a:pt x="76" y="16"/>
                    <a:pt x="88" y="29"/>
                    <a:pt x="88" y="44"/>
                  </a:cubicBezTo>
                  <a:cubicBezTo>
                    <a:pt x="88" y="59"/>
                    <a:pt x="76" y="72"/>
                    <a:pt x="60" y="7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509" name="Freeform 204">
            <a:extLst>
              <a:ext uri="{FF2B5EF4-FFF2-40B4-BE49-F238E27FC236}">
                <a16:creationId xmlns:a16="http://schemas.microsoft.com/office/drawing/2014/main" id="{87F9C83E-730D-BB4D-9367-4D17772A5F80}"/>
              </a:ext>
            </a:extLst>
          </p:cNvPr>
          <p:cNvSpPr>
            <a:spLocks noEditPoints="1"/>
          </p:cNvSpPr>
          <p:nvPr/>
        </p:nvSpPr>
        <p:spPr bwMode="auto">
          <a:xfrm>
            <a:off x="5613400" y="4183063"/>
            <a:ext cx="296863" cy="263525"/>
          </a:xfrm>
          <a:custGeom>
            <a:avLst/>
            <a:gdLst>
              <a:gd name="T0" fmla="*/ 108 w 116"/>
              <a:gd name="T1" fmla="*/ 23 h 103"/>
              <a:gd name="T2" fmla="*/ 68 w 116"/>
              <a:gd name="T3" fmla="*/ 23 h 103"/>
              <a:gd name="T4" fmla="*/ 84 w 116"/>
              <a:gd name="T5" fmla="*/ 7 h 103"/>
              <a:gd name="T6" fmla="*/ 84 w 116"/>
              <a:gd name="T7" fmla="*/ 2 h 103"/>
              <a:gd name="T8" fmla="*/ 79 w 116"/>
              <a:gd name="T9" fmla="*/ 2 h 103"/>
              <a:gd name="T10" fmla="*/ 58 w 116"/>
              <a:gd name="T11" fmla="*/ 23 h 103"/>
              <a:gd name="T12" fmla="*/ 54 w 116"/>
              <a:gd name="T13" fmla="*/ 23 h 103"/>
              <a:gd name="T14" fmla="*/ 33 w 116"/>
              <a:gd name="T15" fmla="*/ 2 h 103"/>
              <a:gd name="T16" fmla="*/ 28 w 116"/>
              <a:gd name="T17" fmla="*/ 2 h 103"/>
              <a:gd name="T18" fmla="*/ 28 w 116"/>
              <a:gd name="T19" fmla="*/ 7 h 103"/>
              <a:gd name="T20" fmla="*/ 43 w 116"/>
              <a:gd name="T21" fmla="*/ 23 h 103"/>
              <a:gd name="T22" fmla="*/ 7 w 116"/>
              <a:gd name="T23" fmla="*/ 23 h 103"/>
              <a:gd name="T24" fmla="*/ 0 w 116"/>
              <a:gd name="T25" fmla="*/ 30 h 103"/>
              <a:gd name="T26" fmla="*/ 0 w 116"/>
              <a:gd name="T27" fmla="*/ 95 h 103"/>
              <a:gd name="T28" fmla="*/ 7 w 116"/>
              <a:gd name="T29" fmla="*/ 103 h 103"/>
              <a:gd name="T30" fmla="*/ 108 w 116"/>
              <a:gd name="T31" fmla="*/ 103 h 103"/>
              <a:gd name="T32" fmla="*/ 116 w 116"/>
              <a:gd name="T33" fmla="*/ 95 h 103"/>
              <a:gd name="T34" fmla="*/ 116 w 116"/>
              <a:gd name="T35" fmla="*/ 30 h 103"/>
              <a:gd name="T36" fmla="*/ 108 w 116"/>
              <a:gd name="T37" fmla="*/ 23 h 103"/>
              <a:gd name="T38" fmla="*/ 79 w 116"/>
              <a:gd name="T39" fmla="*/ 88 h 103"/>
              <a:gd name="T40" fmla="*/ 14 w 116"/>
              <a:gd name="T41" fmla="*/ 88 h 103"/>
              <a:gd name="T42" fmla="*/ 14 w 116"/>
              <a:gd name="T43" fmla="*/ 37 h 103"/>
              <a:gd name="T44" fmla="*/ 79 w 116"/>
              <a:gd name="T45" fmla="*/ 37 h 103"/>
              <a:gd name="T46" fmla="*/ 79 w 116"/>
              <a:gd name="T47" fmla="*/ 88 h 103"/>
              <a:gd name="T48" fmla="*/ 101 w 116"/>
              <a:gd name="T49" fmla="*/ 66 h 103"/>
              <a:gd name="T50" fmla="*/ 94 w 116"/>
              <a:gd name="T51" fmla="*/ 66 h 103"/>
              <a:gd name="T52" fmla="*/ 94 w 116"/>
              <a:gd name="T53" fmla="*/ 59 h 103"/>
              <a:gd name="T54" fmla="*/ 101 w 116"/>
              <a:gd name="T55" fmla="*/ 59 h 103"/>
              <a:gd name="T56" fmla="*/ 101 w 116"/>
              <a:gd name="T57" fmla="*/ 66 h 103"/>
              <a:gd name="T58" fmla="*/ 101 w 116"/>
              <a:gd name="T59" fmla="*/ 52 h 103"/>
              <a:gd name="T60" fmla="*/ 94 w 116"/>
              <a:gd name="T61" fmla="*/ 52 h 103"/>
              <a:gd name="T62" fmla="*/ 94 w 116"/>
              <a:gd name="T63" fmla="*/ 45 h 103"/>
              <a:gd name="T64" fmla="*/ 101 w 116"/>
              <a:gd name="T65" fmla="*/ 45 h 103"/>
              <a:gd name="T66" fmla="*/ 101 w 116"/>
              <a:gd name="T67" fmla="*/ 52 h 10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16" h="103">
                <a:moveTo>
                  <a:pt x="108" y="23"/>
                </a:moveTo>
                <a:cubicBezTo>
                  <a:pt x="68" y="23"/>
                  <a:pt x="68" y="23"/>
                  <a:pt x="68" y="23"/>
                </a:cubicBezTo>
                <a:cubicBezTo>
                  <a:pt x="84" y="7"/>
                  <a:pt x="84" y="7"/>
                  <a:pt x="84" y="7"/>
                </a:cubicBezTo>
                <a:cubicBezTo>
                  <a:pt x="85" y="6"/>
                  <a:pt x="85" y="3"/>
                  <a:pt x="84" y="2"/>
                </a:cubicBezTo>
                <a:cubicBezTo>
                  <a:pt x="83" y="0"/>
                  <a:pt x="80" y="0"/>
                  <a:pt x="79" y="2"/>
                </a:cubicBezTo>
                <a:cubicBezTo>
                  <a:pt x="58" y="23"/>
                  <a:pt x="58" y="23"/>
                  <a:pt x="58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33" y="2"/>
                  <a:pt x="33" y="2"/>
                  <a:pt x="33" y="2"/>
                </a:cubicBezTo>
                <a:cubicBezTo>
                  <a:pt x="31" y="0"/>
                  <a:pt x="29" y="0"/>
                  <a:pt x="28" y="2"/>
                </a:cubicBezTo>
                <a:cubicBezTo>
                  <a:pt x="26" y="3"/>
                  <a:pt x="26" y="6"/>
                  <a:pt x="28" y="7"/>
                </a:cubicBezTo>
                <a:cubicBezTo>
                  <a:pt x="43" y="23"/>
                  <a:pt x="43" y="23"/>
                  <a:pt x="43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3" y="23"/>
                  <a:pt x="0" y="26"/>
                  <a:pt x="0" y="30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9"/>
                  <a:pt x="3" y="103"/>
                  <a:pt x="7" y="103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112" y="103"/>
                  <a:pt x="116" y="99"/>
                  <a:pt x="116" y="95"/>
                </a:cubicBezTo>
                <a:cubicBezTo>
                  <a:pt x="116" y="30"/>
                  <a:pt x="116" y="30"/>
                  <a:pt x="116" y="30"/>
                </a:cubicBezTo>
                <a:cubicBezTo>
                  <a:pt x="116" y="26"/>
                  <a:pt x="112" y="23"/>
                  <a:pt x="108" y="23"/>
                </a:cubicBezTo>
                <a:close/>
                <a:moveTo>
                  <a:pt x="79" y="88"/>
                </a:moveTo>
                <a:cubicBezTo>
                  <a:pt x="14" y="88"/>
                  <a:pt x="14" y="88"/>
                  <a:pt x="14" y="88"/>
                </a:cubicBezTo>
                <a:cubicBezTo>
                  <a:pt x="14" y="37"/>
                  <a:pt x="14" y="37"/>
                  <a:pt x="14" y="37"/>
                </a:cubicBezTo>
                <a:cubicBezTo>
                  <a:pt x="79" y="37"/>
                  <a:pt x="79" y="37"/>
                  <a:pt x="79" y="37"/>
                </a:cubicBezTo>
                <a:lnTo>
                  <a:pt x="79" y="88"/>
                </a:lnTo>
                <a:close/>
                <a:moveTo>
                  <a:pt x="101" y="66"/>
                </a:moveTo>
                <a:cubicBezTo>
                  <a:pt x="94" y="66"/>
                  <a:pt x="94" y="66"/>
                  <a:pt x="94" y="66"/>
                </a:cubicBezTo>
                <a:cubicBezTo>
                  <a:pt x="94" y="59"/>
                  <a:pt x="94" y="59"/>
                  <a:pt x="94" y="59"/>
                </a:cubicBezTo>
                <a:cubicBezTo>
                  <a:pt x="101" y="59"/>
                  <a:pt x="101" y="59"/>
                  <a:pt x="101" y="59"/>
                </a:cubicBezTo>
                <a:lnTo>
                  <a:pt x="101" y="66"/>
                </a:lnTo>
                <a:close/>
                <a:moveTo>
                  <a:pt x="101" y="52"/>
                </a:moveTo>
                <a:cubicBezTo>
                  <a:pt x="94" y="52"/>
                  <a:pt x="94" y="52"/>
                  <a:pt x="94" y="52"/>
                </a:cubicBezTo>
                <a:cubicBezTo>
                  <a:pt x="94" y="45"/>
                  <a:pt x="94" y="45"/>
                  <a:pt x="94" y="45"/>
                </a:cubicBezTo>
                <a:cubicBezTo>
                  <a:pt x="101" y="45"/>
                  <a:pt x="101" y="45"/>
                  <a:pt x="101" y="45"/>
                </a:cubicBezTo>
                <a:lnTo>
                  <a:pt x="101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E2DBCEFF-4A03-184A-B080-314AF4E7DDF8}"/>
              </a:ext>
            </a:extLst>
          </p:cNvPr>
          <p:cNvGrpSpPr/>
          <p:nvPr/>
        </p:nvGrpSpPr>
        <p:grpSpPr>
          <a:xfrm>
            <a:off x="6207125" y="4262629"/>
            <a:ext cx="296863" cy="220663"/>
            <a:chOff x="6207125" y="4403725"/>
            <a:chExt cx="296863" cy="220663"/>
          </a:xfrm>
          <a:solidFill>
            <a:schemeClr val="tx2"/>
          </a:solidFill>
        </p:grpSpPr>
        <p:sp>
          <p:nvSpPr>
            <p:cNvPr id="7374" name="Freeform 206">
              <a:extLst>
                <a:ext uri="{FF2B5EF4-FFF2-40B4-BE49-F238E27FC236}">
                  <a16:creationId xmlns:a16="http://schemas.microsoft.com/office/drawing/2014/main" id="{75D8DB83-7F9A-604A-87B8-2267A38F31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99200" y="4514850"/>
              <a:ext cx="92075" cy="555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58" y="35"/>
                </a:cxn>
                <a:cxn ang="0">
                  <a:pos x="58" y="0"/>
                </a:cxn>
                <a:cxn ang="0">
                  <a:pos x="24" y="24"/>
                </a:cxn>
                <a:cxn ang="0">
                  <a:pos x="11" y="24"/>
                </a:cxn>
                <a:cxn ang="0">
                  <a:pos x="11" y="12"/>
                </a:cxn>
                <a:cxn ang="0">
                  <a:pos x="24" y="12"/>
                </a:cxn>
                <a:cxn ang="0">
                  <a:pos x="24" y="24"/>
                </a:cxn>
                <a:cxn ang="0">
                  <a:pos x="46" y="24"/>
                </a:cxn>
                <a:cxn ang="0">
                  <a:pos x="35" y="24"/>
                </a:cxn>
                <a:cxn ang="0">
                  <a:pos x="35" y="12"/>
                </a:cxn>
                <a:cxn ang="0">
                  <a:pos x="46" y="12"/>
                </a:cxn>
                <a:cxn ang="0">
                  <a:pos x="46" y="24"/>
                </a:cxn>
              </a:cxnLst>
              <a:rect l="0" t="0" r="r" b="b"/>
              <a:pathLst>
                <a:path w="58" h="35">
                  <a:moveTo>
                    <a:pt x="58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58" y="35"/>
                  </a:lnTo>
                  <a:lnTo>
                    <a:pt x="58" y="0"/>
                  </a:lnTo>
                  <a:close/>
                  <a:moveTo>
                    <a:pt x="24" y="24"/>
                  </a:moveTo>
                  <a:lnTo>
                    <a:pt x="11" y="24"/>
                  </a:lnTo>
                  <a:lnTo>
                    <a:pt x="11" y="12"/>
                  </a:lnTo>
                  <a:lnTo>
                    <a:pt x="24" y="12"/>
                  </a:lnTo>
                  <a:lnTo>
                    <a:pt x="24" y="24"/>
                  </a:lnTo>
                  <a:close/>
                  <a:moveTo>
                    <a:pt x="46" y="24"/>
                  </a:moveTo>
                  <a:lnTo>
                    <a:pt x="35" y="24"/>
                  </a:lnTo>
                  <a:lnTo>
                    <a:pt x="35" y="12"/>
                  </a:lnTo>
                  <a:lnTo>
                    <a:pt x="46" y="12"/>
                  </a:lnTo>
                  <a:lnTo>
                    <a:pt x="46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75" name="Freeform 207">
              <a:extLst>
                <a:ext uri="{FF2B5EF4-FFF2-40B4-BE49-F238E27FC236}">
                  <a16:creationId xmlns:a16="http://schemas.microsoft.com/office/drawing/2014/main" id="{750DA2C8-165E-A646-9C62-6B8E048116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7125" y="4403725"/>
              <a:ext cx="296863" cy="220663"/>
            </a:xfrm>
            <a:custGeom>
              <a:avLst/>
              <a:gdLst/>
              <a:ahLst/>
              <a:cxnLst>
                <a:cxn ang="0">
                  <a:pos x="114" y="39"/>
                </a:cxn>
                <a:cxn ang="0">
                  <a:pos x="111" y="39"/>
                </a:cxn>
                <a:cxn ang="0">
                  <a:pos x="101" y="43"/>
                </a:cxn>
                <a:cxn ang="0">
                  <a:pos x="101" y="29"/>
                </a:cxn>
                <a:cxn ang="0">
                  <a:pos x="94" y="22"/>
                </a:cxn>
                <a:cxn ang="0">
                  <a:pos x="72" y="22"/>
                </a:cxn>
                <a:cxn ang="0">
                  <a:pos x="72" y="14"/>
                </a:cxn>
                <a:cxn ang="0">
                  <a:pos x="51" y="7"/>
                </a:cxn>
                <a:cxn ang="0">
                  <a:pos x="7" y="7"/>
                </a:cxn>
                <a:cxn ang="0">
                  <a:pos x="7" y="3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7" y="25"/>
                </a:cxn>
                <a:cxn ang="0">
                  <a:pos x="7" y="22"/>
                </a:cxn>
                <a:cxn ang="0">
                  <a:pos x="22" y="22"/>
                </a:cxn>
                <a:cxn ang="0">
                  <a:pos x="14" y="29"/>
                </a:cxn>
                <a:cxn ang="0">
                  <a:pos x="14" y="80"/>
                </a:cxn>
                <a:cxn ang="0">
                  <a:pos x="18" y="86"/>
                </a:cxn>
                <a:cxn ang="0">
                  <a:pos x="98" y="86"/>
                </a:cxn>
                <a:cxn ang="0">
                  <a:pos x="101" y="80"/>
                </a:cxn>
                <a:cxn ang="0">
                  <a:pos x="101" y="65"/>
                </a:cxn>
                <a:cxn ang="0">
                  <a:pos x="111" y="70"/>
                </a:cxn>
                <a:cxn ang="0">
                  <a:pos x="114" y="70"/>
                </a:cxn>
                <a:cxn ang="0">
                  <a:pos x="116" y="66"/>
                </a:cxn>
                <a:cxn ang="0">
                  <a:pos x="116" y="42"/>
                </a:cxn>
                <a:cxn ang="0">
                  <a:pos x="114" y="39"/>
                </a:cxn>
                <a:cxn ang="0">
                  <a:pos x="80" y="72"/>
                </a:cxn>
                <a:cxn ang="0">
                  <a:pos x="29" y="72"/>
                </a:cxn>
                <a:cxn ang="0">
                  <a:pos x="29" y="36"/>
                </a:cxn>
                <a:cxn ang="0">
                  <a:pos x="80" y="36"/>
                </a:cxn>
                <a:cxn ang="0">
                  <a:pos x="80" y="72"/>
                </a:cxn>
              </a:cxnLst>
              <a:rect l="0" t="0" r="r" b="b"/>
              <a:pathLst>
                <a:path w="116" h="86">
                  <a:moveTo>
                    <a:pt x="114" y="39"/>
                  </a:moveTo>
                  <a:cubicBezTo>
                    <a:pt x="113" y="38"/>
                    <a:pt x="112" y="38"/>
                    <a:pt x="111" y="39"/>
                  </a:cubicBezTo>
                  <a:cubicBezTo>
                    <a:pt x="101" y="43"/>
                    <a:pt x="101" y="43"/>
                    <a:pt x="101" y="43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5"/>
                    <a:pt x="98" y="22"/>
                    <a:pt x="94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5" y="29"/>
                    <a:pt x="7" y="27"/>
                    <a:pt x="7" y="2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8" y="22"/>
                    <a:pt x="14" y="25"/>
                    <a:pt x="14" y="29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4" y="82"/>
                    <a:pt x="16" y="85"/>
                    <a:pt x="18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100" y="85"/>
                    <a:pt x="101" y="82"/>
                    <a:pt x="101" y="80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2" y="70"/>
                    <a:pt x="113" y="70"/>
                    <a:pt x="114" y="70"/>
                  </a:cubicBezTo>
                  <a:cubicBezTo>
                    <a:pt x="115" y="69"/>
                    <a:pt x="116" y="68"/>
                    <a:pt x="116" y="66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16" y="41"/>
                    <a:pt x="115" y="39"/>
                    <a:pt x="114" y="39"/>
                  </a:cubicBezTo>
                  <a:close/>
                  <a:moveTo>
                    <a:pt x="80" y="72"/>
                  </a:moveTo>
                  <a:cubicBezTo>
                    <a:pt x="29" y="72"/>
                    <a:pt x="29" y="72"/>
                    <a:pt x="29" y="72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80" y="36"/>
                    <a:pt x="80" y="36"/>
                    <a:pt x="80" y="36"/>
                  </a:cubicBezTo>
                  <a:lnTo>
                    <a:pt x="80" y="7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1E14B8F8-E1BC-BF45-A7F0-AA922ABC87D8}"/>
              </a:ext>
            </a:extLst>
          </p:cNvPr>
          <p:cNvGrpSpPr/>
          <p:nvPr/>
        </p:nvGrpSpPr>
        <p:grpSpPr>
          <a:xfrm>
            <a:off x="3830638" y="4186429"/>
            <a:ext cx="296863" cy="296863"/>
            <a:chOff x="3830638" y="4327525"/>
            <a:chExt cx="296863" cy="296863"/>
          </a:xfrm>
          <a:solidFill>
            <a:schemeClr val="tx2"/>
          </a:solidFill>
        </p:grpSpPr>
        <p:sp>
          <p:nvSpPr>
            <p:cNvPr id="7376" name="Freeform 208">
              <a:extLst>
                <a:ext uri="{FF2B5EF4-FFF2-40B4-BE49-F238E27FC236}">
                  <a16:creationId xmlns:a16="http://schemas.microsoft.com/office/drawing/2014/main" id="{B02F940A-A4B7-3B47-8AC7-71C430FCD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713" y="4441825"/>
              <a:ext cx="122238" cy="123825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4" y="27"/>
                </a:cxn>
                <a:cxn ang="0">
                  <a:pos x="44" y="20"/>
                </a:cxn>
                <a:cxn ang="0">
                  <a:pos x="6" y="2"/>
                </a:cxn>
                <a:cxn ang="0">
                  <a:pos x="0" y="6"/>
                </a:cxn>
                <a:cxn ang="0">
                  <a:pos x="0" y="42"/>
                </a:cxn>
                <a:cxn ang="0">
                  <a:pos x="6" y="46"/>
                </a:cxn>
              </a:cxnLst>
              <a:rect l="0" t="0" r="r" b="b"/>
              <a:pathLst>
                <a:path w="48" h="48">
                  <a:moveTo>
                    <a:pt x="6" y="46"/>
                  </a:moveTo>
                  <a:cubicBezTo>
                    <a:pt x="44" y="27"/>
                    <a:pt x="44" y="27"/>
                    <a:pt x="44" y="27"/>
                  </a:cubicBezTo>
                  <a:cubicBezTo>
                    <a:pt x="48" y="25"/>
                    <a:pt x="48" y="22"/>
                    <a:pt x="44" y="2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6"/>
                    <a:pt x="3" y="48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77" name="Freeform 209">
              <a:extLst>
                <a:ext uri="{FF2B5EF4-FFF2-40B4-BE49-F238E27FC236}">
                  <a16:creationId xmlns:a16="http://schemas.microsoft.com/office/drawing/2014/main" id="{5FFDF90A-1C8D-6544-A505-2D39893776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0638" y="4327525"/>
              <a:ext cx="296863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5"/>
                </a:cxn>
                <a:cxn ang="0">
                  <a:pos x="11" y="116"/>
                </a:cxn>
                <a:cxn ang="0">
                  <a:pos x="105" y="116"/>
                </a:cxn>
                <a:cxn ang="0">
                  <a:pos x="116" y="105"/>
                </a:cxn>
                <a:cxn ang="0">
                  <a:pos x="116" y="11"/>
                </a:cxn>
                <a:cxn ang="0">
                  <a:pos x="105" y="0"/>
                </a:cxn>
                <a:cxn ang="0">
                  <a:pos x="72" y="7"/>
                </a:cxn>
                <a:cxn ang="0">
                  <a:pos x="79" y="22"/>
                </a:cxn>
                <a:cxn ang="0">
                  <a:pos x="65" y="22"/>
                </a:cxn>
                <a:cxn ang="0">
                  <a:pos x="58" y="7"/>
                </a:cxn>
                <a:cxn ang="0">
                  <a:pos x="72" y="7"/>
                </a:cxn>
                <a:cxn ang="0">
                  <a:pos x="43" y="7"/>
                </a:cxn>
                <a:cxn ang="0">
                  <a:pos x="50" y="22"/>
                </a:cxn>
                <a:cxn ang="0">
                  <a:pos x="36" y="22"/>
                </a:cxn>
                <a:cxn ang="0">
                  <a:pos x="29" y="7"/>
                </a:cxn>
                <a:cxn ang="0">
                  <a:pos x="43" y="7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14" y="7"/>
                </a:cxn>
                <a:cxn ang="0">
                  <a:pos x="21" y="22"/>
                </a:cxn>
                <a:cxn ang="0">
                  <a:pos x="7" y="22"/>
                </a:cxn>
                <a:cxn ang="0">
                  <a:pos x="7" y="11"/>
                </a:cxn>
                <a:cxn ang="0">
                  <a:pos x="109" y="105"/>
                </a:cxn>
                <a:cxn ang="0">
                  <a:pos x="105" y="109"/>
                </a:cxn>
                <a:cxn ang="0">
                  <a:pos x="11" y="109"/>
                </a:cxn>
                <a:cxn ang="0">
                  <a:pos x="7" y="105"/>
                </a:cxn>
                <a:cxn ang="0">
                  <a:pos x="7" y="29"/>
                </a:cxn>
                <a:cxn ang="0">
                  <a:pos x="109" y="29"/>
                </a:cxn>
                <a:cxn ang="0">
                  <a:pos x="109" y="105"/>
                </a:cxn>
                <a:cxn ang="0">
                  <a:pos x="94" y="22"/>
                </a:cxn>
                <a:cxn ang="0">
                  <a:pos x="87" y="7"/>
                </a:cxn>
                <a:cxn ang="0">
                  <a:pos x="101" y="7"/>
                </a:cxn>
                <a:cxn ang="0">
                  <a:pos x="109" y="22"/>
                </a:cxn>
                <a:cxn ang="0">
                  <a:pos x="94" y="22"/>
                </a:cxn>
              </a:cxnLst>
              <a:rect l="0" t="0" r="r" b="b"/>
              <a:pathLst>
                <a:path w="116" h="116">
                  <a:moveTo>
                    <a:pt x="105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1"/>
                    <a:pt x="5" y="116"/>
                    <a:pt x="11" y="116"/>
                  </a:cubicBezTo>
                  <a:cubicBezTo>
                    <a:pt x="105" y="116"/>
                    <a:pt x="105" y="116"/>
                    <a:pt x="105" y="116"/>
                  </a:cubicBezTo>
                  <a:cubicBezTo>
                    <a:pt x="111" y="116"/>
                    <a:pt x="116" y="111"/>
                    <a:pt x="116" y="105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5"/>
                    <a:pt x="111" y="0"/>
                    <a:pt x="105" y="0"/>
                  </a:cubicBezTo>
                  <a:close/>
                  <a:moveTo>
                    <a:pt x="72" y="7"/>
                  </a:moveTo>
                  <a:cubicBezTo>
                    <a:pt x="79" y="22"/>
                    <a:pt x="79" y="22"/>
                    <a:pt x="79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58" y="7"/>
                    <a:pt x="58" y="7"/>
                    <a:pt x="58" y="7"/>
                  </a:cubicBezTo>
                  <a:lnTo>
                    <a:pt x="72" y="7"/>
                  </a:lnTo>
                  <a:close/>
                  <a:moveTo>
                    <a:pt x="43" y="7"/>
                  </a:moveTo>
                  <a:cubicBezTo>
                    <a:pt x="50" y="22"/>
                    <a:pt x="50" y="22"/>
                    <a:pt x="50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29" y="7"/>
                    <a:pt x="29" y="7"/>
                    <a:pt x="29" y="7"/>
                  </a:cubicBezTo>
                  <a:lnTo>
                    <a:pt x="43" y="7"/>
                  </a:lnTo>
                  <a:close/>
                  <a:moveTo>
                    <a:pt x="7" y="11"/>
                  </a:moveTo>
                  <a:cubicBezTo>
                    <a:pt x="7" y="9"/>
                    <a:pt x="9" y="7"/>
                    <a:pt x="11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7" y="22"/>
                    <a:pt x="7" y="22"/>
                    <a:pt x="7" y="22"/>
                  </a:cubicBezTo>
                  <a:lnTo>
                    <a:pt x="7" y="11"/>
                  </a:lnTo>
                  <a:close/>
                  <a:moveTo>
                    <a:pt x="109" y="105"/>
                  </a:moveTo>
                  <a:cubicBezTo>
                    <a:pt x="109" y="107"/>
                    <a:pt x="107" y="109"/>
                    <a:pt x="105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109"/>
                    <a:pt x="7" y="107"/>
                    <a:pt x="7" y="105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109" y="29"/>
                    <a:pt x="109" y="29"/>
                    <a:pt x="109" y="29"/>
                  </a:cubicBezTo>
                  <a:lnTo>
                    <a:pt x="109" y="105"/>
                  </a:lnTo>
                  <a:close/>
                  <a:moveTo>
                    <a:pt x="94" y="22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9" y="22"/>
                    <a:pt x="109" y="22"/>
                    <a:pt x="109" y="22"/>
                  </a:cubicBezTo>
                  <a:lnTo>
                    <a:pt x="94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BF539491-4E71-7645-9F43-05A65CF01D80}"/>
              </a:ext>
            </a:extLst>
          </p:cNvPr>
          <p:cNvGrpSpPr/>
          <p:nvPr/>
        </p:nvGrpSpPr>
        <p:grpSpPr>
          <a:xfrm>
            <a:off x="7989888" y="4186429"/>
            <a:ext cx="258763" cy="296863"/>
            <a:chOff x="7989888" y="4327525"/>
            <a:chExt cx="258763" cy="296863"/>
          </a:xfrm>
          <a:solidFill>
            <a:schemeClr val="tx2"/>
          </a:solidFill>
        </p:grpSpPr>
        <p:sp>
          <p:nvSpPr>
            <p:cNvPr id="7378" name="Freeform 210">
              <a:extLst>
                <a:ext uri="{FF2B5EF4-FFF2-40B4-BE49-F238E27FC236}">
                  <a16:creationId xmlns:a16="http://schemas.microsoft.com/office/drawing/2014/main" id="{01BAC8E0-7124-3846-A48F-55F5F82206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9888" y="4327525"/>
              <a:ext cx="258763" cy="296863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9"/>
                </a:cxn>
                <a:cxn ang="0">
                  <a:pos x="7" y="116"/>
                </a:cxn>
                <a:cxn ang="0">
                  <a:pos x="94" y="116"/>
                </a:cxn>
                <a:cxn ang="0">
                  <a:pos x="101" y="109"/>
                </a:cxn>
                <a:cxn ang="0">
                  <a:pos x="101" y="7"/>
                </a:cxn>
                <a:cxn ang="0">
                  <a:pos x="94" y="0"/>
                </a:cxn>
                <a:cxn ang="0">
                  <a:pos x="11" y="7"/>
                </a:cxn>
                <a:cxn ang="0">
                  <a:pos x="14" y="11"/>
                </a:cxn>
                <a:cxn ang="0">
                  <a:pos x="11" y="14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51" y="87"/>
                </a:cxn>
                <a:cxn ang="0">
                  <a:pos x="49" y="87"/>
                </a:cxn>
                <a:cxn ang="0">
                  <a:pos x="39" y="104"/>
                </a:cxn>
                <a:cxn ang="0">
                  <a:pos x="24" y="110"/>
                </a:cxn>
                <a:cxn ang="0">
                  <a:pos x="12" y="105"/>
                </a:cxn>
                <a:cxn ang="0">
                  <a:pos x="7" y="92"/>
                </a:cxn>
                <a:cxn ang="0">
                  <a:pos x="13" y="78"/>
                </a:cxn>
                <a:cxn ang="0">
                  <a:pos x="21" y="72"/>
                </a:cxn>
                <a:cxn ang="0">
                  <a:pos x="14" y="51"/>
                </a:cxn>
                <a:cxn ang="0">
                  <a:pos x="51" y="14"/>
                </a:cxn>
                <a:cxn ang="0">
                  <a:pos x="87" y="51"/>
                </a:cxn>
                <a:cxn ang="0">
                  <a:pos x="51" y="87"/>
                </a:cxn>
                <a:cxn ang="0">
                  <a:pos x="94" y="105"/>
                </a:cxn>
                <a:cxn ang="0">
                  <a:pos x="90" y="109"/>
                </a:cxn>
                <a:cxn ang="0">
                  <a:pos x="87" y="105"/>
                </a:cxn>
                <a:cxn ang="0">
                  <a:pos x="87" y="98"/>
                </a:cxn>
                <a:cxn ang="0">
                  <a:pos x="90" y="94"/>
                </a:cxn>
                <a:cxn ang="0">
                  <a:pos x="94" y="98"/>
                </a:cxn>
                <a:cxn ang="0">
                  <a:pos x="94" y="105"/>
                </a:cxn>
                <a:cxn ang="0">
                  <a:pos x="90" y="14"/>
                </a:cxn>
                <a:cxn ang="0">
                  <a:pos x="87" y="11"/>
                </a:cxn>
                <a:cxn ang="0">
                  <a:pos x="90" y="7"/>
                </a:cxn>
                <a:cxn ang="0">
                  <a:pos x="94" y="11"/>
                </a:cxn>
                <a:cxn ang="0">
                  <a:pos x="90" y="14"/>
                </a:cxn>
              </a:cxnLst>
              <a:rect l="0" t="0" r="r" b="b"/>
              <a:pathLst>
                <a:path w="101" h="116">
                  <a:moveTo>
                    <a:pt x="9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3" y="116"/>
                    <a:pt x="7" y="116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8" y="116"/>
                    <a:pt x="101" y="113"/>
                    <a:pt x="101" y="109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3"/>
                    <a:pt x="98" y="0"/>
                    <a:pt x="94" y="0"/>
                  </a:cubicBezTo>
                  <a:close/>
                  <a:moveTo>
                    <a:pt x="11" y="7"/>
                  </a:moveTo>
                  <a:cubicBezTo>
                    <a:pt x="13" y="7"/>
                    <a:pt x="14" y="9"/>
                    <a:pt x="14" y="11"/>
                  </a:cubicBezTo>
                  <a:cubicBezTo>
                    <a:pt x="14" y="13"/>
                    <a:pt x="13" y="14"/>
                    <a:pt x="11" y="14"/>
                  </a:cubicBezTo>
                  <a:cubicBezTo>
                    <a:pt x="9" y="14"/>
                    <a:pt x="7" y="13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lose/>
                  <a:moveTo>
                    <a:pt x="51" y="87"/>
                  </a:moveTo>
                  <a:cubicBezTo>
                    <a:pt x="50" y="87"/>
                    <a:pt x="50" y="87"/>
                    <a:pt x="49" y="87"/>
                  </a:cubicBezTo>
                  <a:cubicBezTo>
                    <a:pt x="42" y="100"/>
                    <a:pt x="40" y="103"/>
                    <a:pt x="39" y="104"/>
                  </a:cubicBezTo>
                  <a:cubicBezTo>
                    <a:pt x="35" y="107"/>
                    <a:pt x="30" y="110"/>
                    <a:pt x="24" y="110"/>
                  </a:cubicBezTo>
                  <a:cubicBezTo>
                    <a:pt x="20" y="110"/>
                    <a:pt x="15" y="108"/>
                    <a:pt x="12" y="105"/>
                  </a:cubicBezTo>
                  <a:cubicBezTo>
                    <a:pt x="9" y="102"/>
                    <a:pt x="7" y="97"/>
                    <a:pt x="7" y="92"/>
                  </a:cubicBezTo>
                  <a:cubicBezTo>
                    <a:pt x="7" y="87"/>
                    <a:pt x="9" y="82"/>
                    <a:pt x="13" y="78"/>
                  </a:cubicBezTo>
                  <a:cubicBezTo>
                    <a:pt x="15" y="76"/>
                    <a:pt x="17" y="74"/>
                    <a:pt x="21" y="72"/>
                  </a:cubicBezTo>
                  <a:cubicBezTo>
                    <a:pt x="17" y="66"/>
                    <a:pt x="14" y="59"/>
                    <a:pt x="14" y="51"/>
                  </a:cubicBezTo>
                  <a:cubicBezTo>
                    <a:pt x="14" y="31"/>
                    <a:pt x="30" y="14"/>
                    <a:pt x="51" y="14"/>
                  </a:cubicBezTo>
                  <a:cubicBezTo>
                    <a:pt x="71" y="14"/>
                    <a:pt x="87" y="31"/>
                    <a:pt x="87" y="51"/>
                  </a:cubicBezTo>
                  <a:cubicBezTo>
                    <a:pt x="87" y="71"/>
                    <a:pt x="71" y="87"/>
                    <a:pt x="51" y="87"/>
                  </a:cubicBezTo>
                  <a:close/>
                  <a:moveTo>
                    <a:pt x="94" y="105"/>
                  </a:moveTo>
                  <a:cubicBezTo>
                    <a:pt x="94" y="107"/>
                    <a:pt x="92" y="109"/>
                    <a:pt x="90" y="109"/>
                  </a:cubicBezTo>
                  <a:cubicBezTo>
                    <a:pt x="88" y="109"/>
                    <a:pt x="87" y="107"/>
                    <a:pt x="87" y="105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6"/>
                    <a:pt x="88" y="94"/>
                    <a:pt x="90" y="94"/>
                  </a:cubicBezTo>
                  <a:cubicBezTo>
                    <a:pt x="92" y="94"/>
                    <a:pt x="94" y="96"/>
                    <a:pt x="94" y="98"/>
                  </a:cubicBezTo>
                  <a:lnTo>
                    <a:pt x="94" y="105"/>
                  </a:lnTo>
                  <a:close/>
                  <a:moveTo>
                    <a:pt x="90" y="14"/>
                  </a:moveTo>
                  <a:cubicBezTo>
                    <a:pt x="88" y="14"/>
                    <a:pt x="87" y="13"/>
                    <a:pt x="87" y="11"/>
                  </a:cubicBezTo>
                  <a:cubicBezTo>
                    <a:pt x="87" y="9"/>
                    <a:pt x="88" y="7"/>
                    <a:pt x="90" y="7"/>
                  </a:cubicBezTo>
                  <a:cubicBezTo>
                    <a:pt x="92" y="7"/>
                    <a:pt x="94" y="9"/>
                    <a:pt x="94" y="11"/>
                  </a:cubicBezTo>
                  <a:cubicBezTo>
                    <a:pt x="94" y="13"/>
                    <a:pt x="92" y="14"/>
                    <a:pt x="9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79" name="Oval 211">
              <a:extLst>
                <a:ext uri="{FF2B5EF4-FFF2-40B4-BE49-F238E27FC236}">
                  <a16:creationId xmlns:a16="http://schemas.microsoft.com/office/drawing/2014/main" id="{F0C373E2-DD5B-DE4F-B53B-C2ABA5BEC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9425" y="4437063"/>
              <a:ext cx="38100" cy="381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80" name="Freeform 212">
              <a:extLst>
                <a:ext uri="{FF2B5EF4-FFF2-40B4-BE49-F238E27FC236}">
                  <a16:creationId xmlns:a16="http://schemas.microsoft.com/office/drawing/2014/main" id="{0C0CE2BC-71C5-2948-8264-9B0B7525C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1163" y="4506913"/>
              <a:ext cx="76200" cy="76200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4" y="15"/>
                </a:cxn>
                <a:cxn ang="0">
                  <a:pos x="0" y="22"/>
                </a:cxn>
                <a:cxn ang="0">
                  <a:pos x="3" y="28"/>
                </a:cxn>
                <a:cxn ang="0">
                  <a:pos x="8" y="30"/>
                </a:cxn>
                <a:cxn ang="0">
                  <a:pos x="16" y="27"/>
                </a:cxn>
                <a:cxn ang="0">
                  <a:pos x="30" y="3"/>
                </a:cxn>
                <a:cxn ang="0">
                  <a:pos x="30" y="1"/>
                </a:cxn>
                <a:cxn ang="0">
                  <a:pos x="28" y="1"/>
                </a:cxn>
              </a:cxnLst>
              <a:rect l="0" t="0" r="r" b="b"/>
              <a:pathLst>
                <a:path w="30" h="30">
                  <a:moveTo>
                    <a:pt x="28" y="1"/>
                  </a:moveTo>
                  <a:cubicBezTo>
                    <a:pt x="17" y="6"/>
                    <a:pt x="6" y="12"/>
                    <a:pt x="4" y="15"/>
                  </a:cubicBezTo>
                  <a:cubicBezTo>
                    <a:pt x="2" y="17"/>
                    <a:pt x="0" y="20"/>
                    <a:pt x="0" y="22"/>
                  </a:cubicBezTo>
                  <a:cubicBezTo>
                    <a:pt x="0" y="25"/>
                    <a:pt x="1" y="27"/>
                    <a:pt x="3" y="28"/>
                  </a:cubicBezTo>
                  <a:cubicBezTo>
                    <a:pt x="4" y="30"/>
                    <a:pt x="6" y="30"/>
                    <a:pt x="8" y="30"/>
                  </a:cubicBezTo>
                  <a:cubicBezTo>
                    <a:pt x="11" y="30"/>
                    <a:pt x="14" y="29"/>
                    <a:pt x="16" y="27"/>
                  </a:cubicBezTo>
                  <a:cubicBezTo>
                    <a:pt x="18" y="25"/>
                    <a:pt x="23" y="16"/>
                    <a:pt x="30" y="3"/>
                  </a:cubicBezTo>
                  <a:cubicBezTo>
                    <a:pt x="30" y="2"/>
                    <a:pt x="30" y="1"/>
                    <a:pt x="30" y="1"/>
                  </a:cubicBezTo>
                  <a:cubicBezTo>
                    <a:pt x="29" y="0"/>
                    <a:pt x="29" y="0"/>
                    <a:pt x="28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7513" name="Freeform 213">
            <a:extLst>
              <a:ext uri="{FF2B5EF4-FFF2-40B4-BE49-F238E27FC236}">
                <a16:creationId xmlns:a16="http://schemas.microsoft.com/office/drawing/2014/main" id="{65A191D9-1FFC-F74C-A9B6-9C5067DC75FC}"/>
              </a:ext>
            </a:extLst>
          </p:cNvPr>
          <p:cNvSpPr>
            <a:spLocks noEditPoints="1"/>
          </p:cNvSpPr>
          <p:nvPr/>
        </p:nvSpPr>
        <p:spPr bwMode="auto">
          <a:xfrm>
            <a:off x="6800850" y="4186238"/>
            <a:ext cx="295275" cy="279400"/>
          </a:xfrm>
          <a:custGeom>
            <a:avLst/>
            <a:gdLst>
              <a:gd name="T0" fmla="*/ 186 w 186"/>
              <a:gd name="T1" fmla="*/ 140 h 176"/>
              <a:gd name="T2" fmla="*/ 186 w 186"/>
              <a:gd name="T3" fmla="*/ 0 h 176"/>
              <a:gd name="T4" fmla="*/ 0 w 186"/>
              <a:gd name="T5" fmla="*/ 0 h 176"/>
              <a:gd name="T6" fmla="*/ 0 w 186"/>
              <a:gd name="T7" fmla="*/ 140 h 176"/>
              <a:gd name="T8" fmla="*/ 70 w 186"/>
              <a:gd name="T9" fmla="*/ 140 h 176"/>
              <a:gd name="T10" fmla="*/ 70 w 186"/>
              <a:gd name="T11" fmla="*/ 163 h 176"/>
              <a:gd name="T12" fmla="*/ 24 w 186"/>
              <a:gd name="T13" fmla="*/ 163 h 176"/>
              <a:gd name="T14" fmla="*/ 24 w 186"/>
              <a:gd name="T15" fmla="*/ 176 h 176"/>
              <a:gd name="T16" fmla="*/ 164 w 186"/>
              <a:gd name="T17" fmla="*/ 176 h 176"/>
              <a:gd name="T18" fmla="*/ 164 w 186"/>
              <a:gd name="T19" fmla="*/ 163 h 176"/>
              <a:gd name="T20" fmla="*/ 117 w 186"/>
              <a:gd name="T21" fmla="*/ 163 h 176"/>
              <a:gd name="T22" fmla="*/ 117 w 186"/>
              <a:gd name="T23" fmla="*/ 140 h 176"/>
              <a:gd name="T24" fmla="*/ 186 w 186"/>
              <a:gd name="T25" fmla="*/ 140 h 176"/>
              <a:gd name="T26" fmla="*/ 11 w 186"/>
              <a:gd name="T27" fmla="*/ 129 h 176"/>
              <a:gd name="T28" fmla="*/ 11 w 186"/>
              <a:gd name="T29" fmla="*/ 11 h 176"/>
              <a:gd name="T30" fmla="*/ 175 w 186"/>
              <a:gd name="T31" fmla="*/ 11 h 176"/>
              <a:gd name="T32" fmla="*/ 175 w 186"/>
              <a:gd name="T33" fmla="*/ 129 h 176"/>
              <a:gd name="T34" fmla="*/ 11 w 186"/>
              <a:gd name="T35" fmla="*/ 129 h 17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86" h="176">
                <a:moveTo>
                  <a:pt x="186" y="140"/>
                </a:moveTo>
                <a:lnTo>
                  <a:pt x="186" y="0"/>
                </a:lnTo>
                <a:lnTo>
                  <a:pt x="0" y="0"/>
                </a:lnTo>
                <a:lnTo>
                  <a:pt x="0" y="140"/>
                </a:lnTo>
                <a:lnTo>
                  <a:pt x="70" y="140"/>
                </a:lnTo>
                <a:lnTo>
                  <a:pt x="70" y="163"/>
                </a:lnTo>
                <a:lnTo>
                  <a:pt x="24" y="163"/>
                </a:lnTo>
                <a:lnTo>
                  <a:pt x="24" y="176"/>
                </a:lnTo>
                <a:lnTo>
                  <a:pt x="164" y="176"/>
                </a:lnTo>
                <a:lnTo>
                  <a:pt x="164" y="163"/>
                </a:lnTo>
                <a:lnTo>
                  <a:pt x="117" y="163"/>
                </a:lnTo>
                <a:lnTo>
                  <a:pt x="117" y="140"/>
                </a:lnTo>
                <a:lnTo>
                  <a:pt x="186" y="140"/>
                </a:lnTo>
                <a:close/>
                <a:moveTo>
                  <a:pt x="11" y="129"/>
                </a:moveTo>
                <a:lnTo>
                  <a:pt x="11" y="11"/>
                </a:lnTo>
                <a:lnTo>
                  <a:pt x="175" y="11"/>
                </a:lnTo>
                <a:lnTo>
                  <a:pt x="175" y="129"/>
                </a:lnTo>
                <a:lnTo>
                  <a:pt x="11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44E12247-E23E-6B41-9713-0BE88880F648}"/>
              </a:ext>
            </a:extLst>
          </p:cNvPr>
          <p:cNvGrpSpPr/>
          <p:nvPr/>
        </p:nvGrpSpPr>
        <p:grpSpPr>
          <a:xfrm>
            <a:off x="7392988" y="4186429"/>
            <a:ext cx="187325" cy="296863"/>
            <a:chOff x="7392988" y="4327525"/>
            <a:chExt cx="187325" cy="296863"/>
          </a:xfrm>
          <a:solidFill>
            <a:schemeClr val="tx2"/>
          </a:solidFill>
        </p:grpSpPr>
        <p:sp>
          <p:nvSpPr>
            <p:cNvPr id="7382" name="Freeform 214">
              <a:extLst>
                <a:ext uri="{FF2B5EF4-FFF2-40B4-BE49-F238E27FC236}">
                  <a16:creationId xmlns:a16="http://schemas.microsoft.com/office/drawing/2014/main" id="{B2C94C0D-328B-A447-8276-80ED3B2376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92988" y="4327525"/>
              <a:ext cx="187325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15" y="0"/>
                </a:cxn>
                <a:cxn ang="0">
                  <a:pos x="0" y="14"/>
                </a:cxn>
                <a:cxn ang="0">
                  <a:pos x="0" y="101"/>
                </a:cxn>
                <a:cxn ang="0">
                  <a:pos x="15" y="116"/>
                </a:cxn>
                <a:cxn ang="0">
                  <a:pos x="58" y="116"/>
                </a:cxn>
                <a:cxn ang="0">
                  <a:pos x="73" y="101"/>
                </a:cxn>
                <a:cxn ang="0">
                  <a:pos x="73" y="14"/>
                </a:cxn>
                <a:cxn ang="0">
                  <a:pos x="58" y="0"/>
                </a:cxn>
                <a:cxn ang="0">
                  <a:pos x="37" y="100"/>
                </a:cxn>
                <a:cxn ang="0">
                  <a:pos x="16" y="80"/>
                </a:cxn>
                <a:cxn ang="0">
                  <a:pos x="37" y="59"/>
                </a:cxn>
                <a:cxn ang="0">
                  <a:pos x="58" y="80"/>
                </a:cxn>
                <a:cxn ang="0">
                  <a:pos x="37" y="100"/>
                </a:cxn>
                <a:cxn ang="0">
                  <a:pos x="58" y="51"/>
                </a:cxn>
                <a:cxn ang="0">
                  <a:pos x="15" y="51"/>
                </a:cxn>
                <a:cxn ang="0">
                  <a:pos x="15" y="14"/>
                </a:cxn>
                <a:cxn ang="0">
                  <a:pos x="58" y="14"/>
                </a:cxn>
                <a:cxn ang="0">
                  <a:pos x="58" y="51"/>
                </a:cxn>
              </a:cxnLst>
              <a:rect l="0" t="0" r="r" b="b"/>
              <a:pathLst>
                <a:path w="73" h="116">
                  <a:moveTo>
                    <a:pt x="58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9"/>
                    <a:pt x="7" y="116"/>
                    <a:pt x="15" y="116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66" y="116"/>
                    <a:pt x="73" y="109"/>
                    <a:pt x="73" y="101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6"/>
                    <a:pt x="66" y="0"/>
                    <a:pt x="58" y="0"/>
                  </a:cubicBezTo>
                  <a:close/>
                  <a:moveTo>
                    <a:pt x="37" y="100"/>
                  </a:moveTo>
                  <a:cubicBezTo>
                    <a:pt x="25" y="100"/>
                    <a:pt x="16" y="91"/>
                    <a:pt x="16" y="80"/>
                  </a:cubicBezTo>
                  <a:cubicBezTo>
                    <a:pt x="16" y="68"/>
                    <a:pt x="25" y="59"/>
                    <a:pt x="37" y="59"/>
                  </a:cubicBezTo>
                  <a:cubicBezTo>
                    <a:pt x="48" y="59"/>
                    <a:pt x="58" y="68"/>
                    <a:pt x="58" y="80"/>
                  </a:cubicBezTo>
                  <a:cubicBezTo>
                    <a:pt x="58" y="91"/>
                    <a:pt x="48" y="100"/>
                    <a:pt x="37" y="100"/>
                  </a:cubicBezTo>
                  <a:close/>
                  <a:moveTo>
                    <a:pt x="58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58" y="14"/>
                    <a:pt x="58" y="14"/>
                    <a:pt x="58" y="14"/>
                  </a:cubicBezTo>
                  <a:lnTo>
                    <a:pt x="58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83" name="Oval 215">
              <a:extLst>
                <a:ext uri="{FF2B5EF4-FFF2-40B4-BE49-F238E27FC236}">
                  <a16:creationId xmlns:a16="http://schemas.microsoft.com/office/drawing/2014/main" id="{C2202FFC-BF0C-4E47-9953-F1DB56513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8075" y="4500563"/>
              <a:ext cx="58738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EFEE80C6-D8C3-BF4F-9CF6-309416ECE148}"/>
              </a:ext>
            </a:extLst>
          </p:cNvPr>
          <p:cNvGrpSpPr/>
          <p:nvPr/>
        </p:nvGrpSpPr>
        <p:grpSpPr>
          <a:xfrm>
            <a:off x="8583613" y="4261042"/>
            <a:ext cx="296863" cy="222250"/>
            <a:chOff x="8583613" y="4402138"/>
            <a:chExt cx="296863" cy="222250"/>
          </a:xfrm>
          <a:solidFill>
            <a:schemeClr val="tx2"/>
          </a:solidFill>
        </p:grpSpPr>
        <p:sp>
          <p:nvSpPr>
            <p:cNvPr id="7384" name="Freeform 216">
              <a:extLst>
                <a:ext uri="{FF2B5EF4-FFF2-40B4-BE49-F238E27FC236}">
                  <a16:creationId xmlns:a16="http://schemas.microsoft.com/office/drawing/2014/main" id="{BC0425B7-655A-2847-BD9C-8F479E68C5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83613" y="4402138"/>
              <a:ext cx="296863" cy="222250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35" y="0"/>
                </a:cxn>
                <a:cxn ang="0">
                  <a:pos x="0" y="82"/>
                </a:cxn>
                <a:cxn ang="0">
                  <a:pos x="0" y="140"/>
                </a:cxn>
                <a:cxn ang="0">
                  <a:pos x="187" y="140"/>
                </a:cxn>
                <a:cxn ang="0">
                  <a:pos x="187" y="82"/>
                </a:cxn>
                <a:cxn ang="0">
                  <a:pos x="151" y="0"/>
                </a:cxn>
                <a:cxn ang="0">
                  <a:pos x="175" y="129"/>
                </a:cxn>
                <a:cxn ang="0">
                  <a:pos x="11" y="129"/>
                </a:cxn>
                <a:cxn ang="0">
                  <a:pos x="11" y="93"/>
                </a:cxn>
                <a:cxn ang="0">
                  <a:pos x="175" y="93"/>
                </a:cxn>
                <a:cxn ang="0">
                  <a:pos x="175" y="129"/>
                </a:cxn>
              </a:cxnLst>
              <a:rect l="0" t="0" r="r" b="b"/>
              <a:pathLst>
                <a:path w="187" h="140">
                  <a:moveTo>
                    <a:pt x="151" y="0"/>
                  </a:moveTo>
                  <a:lnTo>
                    <a:pt x="35" y="0"/>
                  </a:lnTo>
                  <a:lnTo>
                    <a:pt x="0" y="82"/>
                  </a:lnTo>
                  <a:lnTo>
                    <a:pt x="0" y="140"/>
                  </a:lnTo>
                  <a:lnTo>
                    <a:pt x="187" y="140"/>
                  </a:lnTo>
                  <a:lnTo>
                    <a:pt x="187" y="82"/>
                  </a:lnTo>
                  <a:lnTo>
                    <a:pt x="151" y="0"/>
                  </a:lnTo>
                  <a:close/>
                  <a:moveTo>
                    <a:pt x="175" y="129"/>
                  </a:moveTo>
                  <a:lnTo>
                    <a:pt x="11" y="129"/>
                  </a:lnTo>
                  <a:lnTo>
                    <a:pt x="11" y="93"/>
                  </a:lnTo>
                  <a:lnTo>
                    <a:pt x="175" y="93"/>
                  </a:lnTo>
                  <a:lnTo>
                    <a:pt x="175" y="1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7385" name="Rectangle 217">
              <a:extLst>
                <a:ext uri="{FF2B5EF4-FFF2-40B4-BE49-F238E27FC236}">
                  <a16:creationId xmlns:a16="http://schemas.microsoft.com/office/drawing/2014/main" id="{DE09098D-EECA-144B-8005-CE2D16243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3325" y="4567238"/>
              <a:ext cx="20638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1" name="Group 290">
            <a:extLst>
              <a:ext uri="{FF2B5EF4-FFF2-40B4-BE49-F238E27FC236}">
                <a16:creationId xmlns:a16="http://schemas.microsoft.com/office/drawing/2014/main" id="{3DA64A5A-88C7-724F-B765-966B6DC2897B}"/>
              </a:ext>
            </a:extLst>
          </p:cNvPr>
          <p:cNvGrpSpPr/>
          <p:nvPr/>
        </p:nvGrpSpPr>
        <p:grpSpPr>
          <a:xfrm>
            <a:off x="8526463" y="1254125"/>
            <a:ext cx="292100" cy="257176"/>
            <a:chOff x="8526463" y="1254125"/>
            <a:chExt cx="292100" cy="257176"/>
          </a:xfrm>
          <a:solidFill>
            <a:schemeClr val="tx2"/>
          </a:solidFill>
        </p:grpSpPr>
        <p:sp>
          <p:nvSpPr>
            <p:cNvPr id="8197" name="Freeform 5">
              <a:extLst>
                <a:ext uri="{FF2B5EF4-FFF2-40B4-BE49-F238E27FC236}">
                  <a16:creationId xmlns:a16="http://schemas.microsoft.com/office/drawing/2014/main" id="{E37612E4-17CC-1E4E-92F8-43212C2CF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1254125"/>
              <a:ext cx="292100" cy="220663"/>
            </a:xfrm>
            <a:custGeom>
              <a:avLst/>
              <a:gdLst/>
              <a:ahLst/>
              <a:cxnLst>
                <a:cxn ang="0">
                  <a:pos x="102" y="33"/>
                </a:cxn>
                <a:cxn ang="0">
                  <a:pos x="102" y="33"/>
                </a:cxn>
                <a:cxn ang="0">
                  <a:pos x="69" y="0"/>
                </a:cxn>
                <a:cxn ang="0">
                  <a:pos x="41" y="17"/>
                </a:cxn>
                <a:cxn ang="0">
                  <a:pos x="33" y="15"/>
                </a:cxn>
                <a:cxn ang="0">
                  <a:pos x="15" y="33"/>
                </a:cxn>
                <a:cxn ang="0">
                  <a:pos x="15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36" y="87"/>
                </a:cxn>
                <a:cxn ang="0">
                  <a:pos x="36" y="80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22"/>
                </a:cxn>
                <a:cxn ang="0">
                  <a:pos x="37" y="23"/>
                </a:cxn>
                <a:cxn ang="0">
                  <a:pos x="44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0" y="80"/>
                </a:cxn>
                <a:cxn ang="0">
                  <a:pos x="80" y="87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2" y="33"/>
                </a:cxn>
              </a:cxnLst>
              <a:rect l="0" t="0" r="r" b="b"/>
              <a:pathLst>
                <a:path w="116" h="87">
                  <a:moveTo>
                    <a:pt x="102" y="33"/>
                  </a:moveTo>
                  <a:cubicBezTo>
                    <a:pt x="102" y="33"/>
                    <a:pt x="102" y="33"/>
                    <a:pt x="102" y="33"/>
                  </a:cubicBezTo>
                  <a:cubicBezTo>
                    <a:pt x="102" y="15"/>
                    <a:pt x="87" y="0"/>
                    <a:pt x="69" y="0"/>
                  </a:cubicBezTo>
                  <a:cubicBezTo>
                    <a:pt x="57" y="0"/>
                    <a:pt x="46" y="7"/>
                    <a:pt x="41" y="17"/>
                  </a:cubicBezTo>
                  <a:cubicBezTo>
                    <a:pt x="38" y="16"/>
                    <a:pt x="36" y="15"/>
                    <a:pt x="33" y="15"/>
                  </a:cubicBezTo>
                  <a:cubicBezTo>
                    <a:pt x="23" y="15"/>
                    <a:pt x="15" y="2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27"/>
                    <a:pt x="27" y="22"/>
                    <a:pt x="33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2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5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2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198" name="Freeform 6">
              <a:extLst>
                <a:ext uri="{FF2B5EF4-FFF2-40B4-BE49-F238E27FC236}">
                  <a16:creationId xmlns:a16="http://schemas.microsoft.com/office/drawing/2014/main" id="{440109B3-58F1-7B43-93DD-4730ED97F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1" y="1347788"/>
              <a:ext cx="111125" cy="1635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46"/>
                </a:cxn>
                <a:cxn ang="0">
                  <a:pos x="24" y="46"/>
                </a:cxn>
                <a:cxn ang="0">
                  <a:pos x="24" y="103"/>
                </a:cxn>
                <a:cxn ang="0">
                  <a:pos x="46" y="103"/>
                </a:cxn>
                <a:cxn ang="0">
                  <a:pos x="46" y="46"/>
                </a:cxn>
                <a:cxn ang="0">
                  <a:pos x="70" y="46"/>
                </a:cxn>
                <a:cxn ang="0">
                  <a:pos x="35" y="0"/>
                </a:cxn>
              </a:cxnLst>
              <a:rect l="0" t="0" r="r" b="b"/>
              <a:pathLst>
                <a:path w="70" h="103">
                  <a:moveTo>
                    <a:pt x="35" y="0"/>
                  </a:moveTo>
                  <a:lnTo>
                    <a:pt x="0" y="46"/>
                  </a:lnTo>
                  <a:lnTo>
                    <a:pt x="24" y="46"/>
                  </a:lnTo>
                  <a:lnTo>
                    <a:pt x="24" y="103"/>
                  </a:lnTo>
                  <a:lnTo>
                    <a:pt x="46" y="103"/>
                  </a:lnTo>
                  <a:lnTo>
                    <a:pt x="46" y="46"/>
                  </a:lnTo>
                  <a:lnTo>
                    <a:pt x="70" y="46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3AD0CBDB-80A9-8440-BCD9-DEF6DA8F16BB}"/>
              </a:ext>
            </a:extLst>
          </p:cNvPr>
          <p:cNvGrpSpPr/>
          <p:nvPr/>
        </p:nvGrpSpPr>
        <p:grpSpPr>
          <a:xfrm>
            <a:off x="7940676" y="1254125"/>
            <a:ext cx="293688" cy="257176"/>
            <a:chOff x="7940676" y="1254125"/>
            <a:chExt cx="293688" cy="257176"/>
          </a:xfrm>
          <a:solidFill>
            <a:schemeClr val="tx2"/>
          </a:solidFill>
        </p:grpSpPr>
        <p:sp>
          <p:nvSpPr>
            <p:cNvPr id="8199" name="Freeform 7">
              <a:extLst>
                <a:ext uri="{FF2B5EF4-FFF2-40B4-BE49-F238E27FC236}">
                  <a16:creationId xmlns:a16="http://schemas.microsoft.com/office/drawing/2014/main" id="{009D7FDA-DA10-DD4D-9114-387CE9BBA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1" y="1347788"/>
              <a:ext cx="109538" cy="16351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23" y="0"/>
                </a:cxn>
                <a:cxn ang="0">
                  <a:pos x="23" y="57"/>
                </a:cxn>
                <a:cxn ang="0">
                  <a:pos x="0" y="57"/>
                </a:cxn>
                <a:cxn ang="0">
                  <a:pos x="35" y="103"/>
                </a:cxn>
                <a:cxn ang="0">
                  <a:pos x="69" y="57"/>
                </a:cxn>
                <a:cxn ang="0">
                  <a:pos x="46" y="57"/>
                </a:cxn>
                <a:cxn ang="0">
                  <a:pos x="46" y="0"/>
                </a:cxn>
              </a:cxnLst>
              <a:rect l="0" t="0" r="r" b="b"/>
              <a:pathLst>
                <a:path w="69" h="103">
                  <a:moveTo>
                    <a:pt x="46" y="0"/>
                  </a:moveTo>
                  <a:lnTo>
                    <a:pt x="23" y="0"/>
                  </a:lnTo>
                  <a:lnTo>
                    <a:pt x="23" y="57"/>
                  </a:lnTo>
                  <a:lnTo>
                    <a:pt x="0" y="57"/>
                  </a:lnTo>
                  <a:lnTo>
                    <a:pt x="35" y="103"/>
                  </a:lnTo>
                  <a:lnTo>
                    <a:pt x="69" y="57"/>
                  </a:lnTo>
                  <a:lnTo>
                    <a:pt x="46" y="5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00" name="Freeform 8">
              <a:extLst>
                <a:ext uri="{FF2B5EF4-FFF2-40B4-BE49-F238E27FC236}">
                  <a16:creationId xmlns:a16="http://schemas.microsoft.com/office/drawing/2014/main" id="{1C989D0F-9646-4843-ACCE-140108945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1254125"/>
              <a:ext cx="293688" cy="220663"/>
            </a:xfrm>
            <a:custGeom>
              <a:avLst/>
              <a:gdLst/>
              <a:ahLst/>
              <a:cxnLst>
                <a:cxn ang="0">
                  <a:pos x="101" y="33"/>
                </a:cxn>
                <a:cxn ang="0">
                  <a:pos x="101" y="33"/>
                </a:cxn>
                <a:cxn ang="0">
                  <a:pos x="69" y="0"/>
                </a:cxn>
                <a:cxn ang="0">
                  <a:pos x="40" y="17"/>
                </a:cxn>
                <a:cxn ang="0">
                  <a:pos x="32" y="15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1" y="33"/>
                </a:cxn>
                <a:cxn ang="0">
                  <a:pos x="32" y="22"/>
                </a:cxn>
                <a:cxn ang="0">
                  <a:pos x="37" y="23"/>
                </a:cxn>
                <a:cxn ang="0">
                  <a:pos x="43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1" y="33"/>
                </a:cxn>
              </a:cxnLst>
              <a:rect l="0" t="0" r="r" b="b"/>
              <a:pathLst>
                <a:path w="116" h="87">
                  <a:moveTo>
                    <a:pt x="101" y="33"/>
                  </a:moveTo>
                  <a:cubicBezTo>
                    <a:pt x="101" y="33"/>
                    <a:pt x="101" y="33"/>
                    <a:pt x="101" y="33"/>
                  </a:cubicBezTo>
                  <a:cubicBezTo>
                    <a:pt x="101" y="15"/>
                    <a:pt x="87" y="0"/>
                    <a:pt x="69" y="0"/>
                  </a:cubicBezTo>
                  <a:cubicBezTo>
                    <a:pt x="57" y="0"/>
                    <a:pt x="46" y="7"/>
                    <a:pt x="40" y="17"/>
                  </a:cubicBezTo>
                  <a:cubicBezTo>
                    <a:pt x="38" y="16"/>
                    <a:pt x="35" y="15"/>
                    <a:pt x="32" y="15"/>
                  </a:cubicBezTo>
                  <a:cubicBezTo>
                    <a:pt x="22" y="15"/>
                    <a:pt x="14" y="2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27"/>
                    <a:pt x="26" y="22"/>
                    <a:pt x="32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1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4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1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35" name="Freeform 9">
            <a:extLst>
              <a:ext uri="{FF2B5EF4-FFF2-40B4-BE49-F238E27FC236}">
                <a16:creationId xmlns:a16="http://schemas.microsoft.com/office/drawing/2014/main" id="{F3F5A7AB-3DA9-D84F-87C9-994C667EB274}"/>
              </a:ext>
            </a:extLst>
          </p:cNvPr>
          <p:cNvSpPr>
            <a:spLocks/>
          </p:cNvSpPr>
          <p:nvPr/>
        </p:nvSpPr>
        <p:spPr bwMode="auto">
          <a:xfrm>
            <a:off x="328613" y="1878013"/>
            <a:ext cx="292100" cy="257175"/>
          </a:xfrm>
          <a:custGeom>
            <a:avLst/>
            <a:gdLst>
              <a:gd name="T0" fmla="*/ 65 w 116"/>
              <a:gd name="T1" fmla="*/ 0 h 102"/>
              <a:gd name="T2" fmla="*/ 15 w 116"/>
              <a:gd name="T3" fmla="*/ 44 h 102"/>
              <a:gd name="T4" fmla="*/ 0 w 116"/>
              <a:gd name="T5" fmla="*/ 44 h 102"/>
              <a:gd name="T6" fmla="*/ 22 w 116"/>
              <a:gd name="T7" fmla="*/ 73 h 102"/>
              <a:gd name="T8" fmla="*/ 43 w 116"/>
              <a:gd name="T9" fmla="*/ 44 h 102"/>
              <a:gd name="T10" fmla="*/ 30 w 116"/>
              <a:gd name="T11" fmla="*/ 44 h 102"/>
              <a:gd name="T12" fmla="*/ 65 w 116"/>
              <a:gd name="T13" fmla="*/ 15 h 102"/>
              <a:gd name="T14" fmla="*/ 101 w 116"/>
              <a:gd name="T15" fmla="*/ 51 h 102"/>
              <a:gd name="T16" fmla="*/ 65 w 116"/>
              <a:gd name="T17" fmla="*/ 87 h 102"/>
              <a:gd name="T18" fmla="*/ 65 w 116"/>
              <a:gd name="T19" fmla="*/ 102 h 102"/>
              <a:gd name="T20" fmla="*/ 116 w 116"/>
              <a:gd name="T21" fmla="*/ 51 h 102"/>
              <a:gd name="T22" fmla="*/ 65 w 116"/>
              <a:gd name="T23" fmla="*/ 0 h 1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16" h="102">
                <a:moveTo>
                  <a:pt x="65" y="0"/>
                </a:moveTo>
                <a:cubicBezTo>
                  <a:pt x="40" y="0"/>
                  <a:pt x="18" y="19"/>
                  <a:pt x="15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22" y="73"/>
                  <a:pt x="22" y="73"/>
                  <a:pt x="22" y="73"/>
                </a:cubicBezTo>
                <a:cubicBezTo>
                  <a:pt x="43" y="44"/>
                  <a:pt x="43" y="44"/>
                  <a:pt x="43" y="44"/>
                </a:cubicBezTo>
                <a:cubicBezTo>
                  <a:pt x="30" y="44"/>
                  <a:pt x="30" y="44"/>
                  <a:pt x="30" y="44"/>
                </a:cubicBezTo>
                <a:cubicBezTo>
                  <a:pt x="33" y="27"/>
                  <a:pt x="48" y="15"/>
                  <a:pt x="65" y="15"/>
                </a:cubicBezTo>
                <a:cubicBezTo>
                  <a:pt x="85" y="15"/>
                  <a:pt x="101" y="31"/>
                  <a:pt x="101" y="51"/>
                </a:cubicBezTo>
                <a:cubicBezTo>
                  <a:pt x="101" y="71"/>
                  <a:pt x="85" y="87"/>
                  <a:pt x="65" y="87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93" y="102"/>
                  <a:pt x="116" y="79"/>
                  <a:pt x="116" y="51"/>
                </a:cubicBezTo>
                <a:cubicBezTo>
                  <a:pt x="116" y="23"/>
                  <a:pt x="93" y="0"/>
                  <a:pt x="6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ECEC6E42-4D37-A649-8320-FCA701977BA6}"/>
              </a:ext>
            </a:extLst>
          </p:cNvPr>
          <p:cNvGrpSpPr/>
          <p:nvPr/>
        </p:nvGrpSpPr>
        <p:grpSpPr>
          <a:xfrm>
            <a:off x="6769101" y="1254125"/>
            <a:ext cx="292100" cy="295275"/>
            <a:chOff x="6769101" y="1254125"/>
            <a:chExt cx="292100" cy="295275"/>
          </a:xfrm>
          <a:solidFill>
            <a:schemeClr val="tx2"/>
          </a:solidFill>
        </p:grpSpPr>
        <p:sp>
          <p:nvSpPr>
            <p:cNvPr id="8202" name="Freeform 10">
              <a:extLst>
                <a:ext uri="{FF2B5EF4-FFF2-40B4-BE49-F238E27FC236}">
                  <a16:creationId xmlns:a16="http://schemas.microsoft.com/office/drawing/2014/main" id="{AC2A0DCD-EF76-A94E-9B60-A4413469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1347788"/>
              <a:ext cx="146050" cy="1270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24" y="0"/>
                </a:cxn>
                <a:cxn ang="0">
                  <a:pos x="24" y="34"/>
                </a:cxn>
                <a:cxn ang="0">
                  <a:pos x="0" y="34"/>
                </a:cxn>
                <a:cxn ang="0">
                  <a:pos x="46" y="80"/>
                </a:cxn>
                <a:cxn ang="0">
                  <a:pos x="92" y="34"/>
                </a:cxn>
                <a:cxn ang="0">
                  <a:pos x="70" y="34"/>
                </a:cxn>
                <a:cxn ang="0">
                  <a:pos x="70" y="0"/>
                </a:cxn>
              </a:cxnLst>
              <a:rect l="0" t="0" r="r" b="b"/>
              <a:pathLst>
                <a:path w="92" h="80">
                  <a:moveTo>
                    <a:pt x="70" y="0"/>
                  </a:moveTo>
                  <a:lnTo>
                    <a:pt x="24" y="0"/>
                  </a:lnTo>
                  <a:lnTo>
                    <a:pt x="24" y="34"/>
                  </a:lnTo>
                  <a:lnTo>
                    <a:pt x="0" y="34"/>
                  </a:lnTo>
                  <a:lnTo>
                    <a:pt x="46" y="80"/>
                  </a:lnTo>
                  <a:lnTo>
                    <a:pt x="92" y="34"/>
                  </a:lnTo>
                  <a:lnTo>
                    <a:pt x="70" y="3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03" name="Freeform 11">
              <a:extLst>
                <a:ext uri="{FF2B5EF4-FFF2-40B4-BE49-F238E27FC236}">
                  <a16:creationId xmlns:a16="http://schemas.microsoft.com/office/drawing/2014/main" id="{3A97E023-7625-594F-8DC1-AA93B7FDE5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254125"/>
              <a:ext cx="292100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0" y="117"/>
                    <a:pt x="116" y="91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2" y="15"/>
                    <a:pt x="102" y="34"/>
                    <a:pt x="102" y="58"/>
                  </a:cubicBezTo>
                  <a:cubicBezTo>
                    <a:pt x="102" y="82"/>
                    <a:pt x="82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95272D13-7B6A-FB47-A93A-4FD8A32BFA78}"/>
              </a:ext>
            </a:extLst>
          </p:cNvPr>
          <p:cNvGrpSpPr/>
          <p:nvPr/>
        </p:nvGrpSpPr>
        <p:grpSpPr>
          <a:xfrm>
            <a:off x="7353301" y="1254125"/>
            <a:ext cx="295275" cy="295275"/>
            <a:chOff x="7353301" y="1254125"/>
            <a:chExt cx="295275" cy="295275"/>
          </a:xfrm>
          <a:solidFill>
            <a:schemeClr val="tx2"/>
          </a:solidFill>
        </p:grpSpPr>
        <p:sp>
          <p:nvSpPr>
            <p:cNvPr id="8204" name="Freeform 12">
              <a:extLst>
                <a:ext uri="{FF2B5EF4-FFF2-40B4-BE49-F238E27FC236}">
                  <a16:creationId xmlns:a16="http://schemas.microsoft.com/office/drawing/2014/main" id="{F2B1FEE6-6ED5-A34E-B194-7851735B0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1327150"/>
              <a:ext cx="149225" cy="128588"/>
            </a:xfrm>
            <a:custGeom>
              <a:avLst/>
              <a:gdLst/>
              <a:ahLst/>
              <a:cxnLst>
                <a:cxn ang="0">
                  <a:pos x="0" y="47"/>
                </a:cxn>
                <a:cxn ang="0">
                  <a:pos x="24" y="47"/>
                </a:cxn>
                <a:cxn ang="0">
                  <a:pos x="24" y="81"/>
                </a:cxn>
                <a:cxn ang="0">
                  <a:pos x="70" y="81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6" y="0"/>
                </a:cxn>
                <a:cxn ang="0">
                  <a:pos x="0" y="47"/>
                </a:cxn>
              </a:cxnLst>
              <a:rect l="0" t="0" r="r" b="b"/>
              <a:pathLst>
                <a:path w="94" h="81">
                  <a:moveTo>
                    <a:pt x="0" y="47"/>
                  </a:moveTo>
                  <a:lnTo>
                    <a:pt x="24" y="47"/>
                  </a:lnTo>
                  <a:lnTo>
                    <a:pt x="24" y="81"/>
                  </a:lnTo>
                  <a:lnTo>
                    <a:pt x="70" y="81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6" y="0"/>
                  </a:lnTo>
                  <a:lnTo>
                    <a:pt x="0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05" name="Freeform 13">
              <a:extLst>
                <a:ext uri="{FF2B5EF4-FFF2-40B4-BE49-F238E27FC236}">
                  <a16:creationId xmlns:a16="http://schemas.microsoft.com/office/drawing/2014/main" id="{D098A84E-58ED-8B46-8FD3-F86026D905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254125"/>
              <a:ext cx="295275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1" y="117"/>
                    <a:pt x="117" y="91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3" y="15"/>
                    <a:pt x="102" y="34"/>
                    <a:pt x="102" y="58"/>
                  </a:cubicBezTo>
                  <a:cubicBezTo>
                    <a:pt x="102" y="82"/>
                    <a:pt x="83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113AF69B-A7F9-8B47-A8AF-0144FEB10611}"/>
              </a:ext>
            </a:extLst>
          </p:cNvPr>
          <p:cNvGrpSpPr/>
          <p:nvPr/>
        </p:nvGrpSpPr>
        <p:grpSpPr>
          <a:xfrm>
            <a:off x="7353301" y="1843088"/>
            <a:ext cx="257175" cy="292100"/>
            <a:chOff x="7353301" y="1843088"/>
            <a:chExt cx="257175" cy="292100"/>
          </a:xfrm>
          <a:solidFill>
            <a:schemeClr val="tx2"/>
          </a:solidFill>
        </p:grpSpPr>
        <p:sp>
          <p:nvSpPr>
            <p:cNvPr id="8206" name="Freeform 14">
              <a:extLst>
                <a:ext uri="{FF2B5EF4-FFF2-40B4-BE49-F238E27FC236}">
                  <a16:creationId xmlns:a16="http://schemas.microsoft.com/office/drawing/2014/main" id="{F5173C0B-A342-7245-B1F3-33D88A1B61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40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40" y="62"/>
                </a:cxn>
                <a:cxn ang="0">
                  <a:pos x="140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40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40" y="62"/>
                  </a:lnTo>
                  <a:lnTo>
                    <a:pt x="1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07" name="Freeform 15">
              <a:extLst>
                <a:ext uri="{FF2B5EF4-FFF2-40B4-BE49-F238E27FC236}">
                  <a16:creationId xmlns:a16="http://schemas.microsoft.com/office/drawing/2014/main" id="{7FEED78F-CF82-D54E-A7E9-EAB7B3213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8863" y="1895475"/>
              <a:ext cx="128588" cy="184150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2" y="2"/>
                </a:cxn>
                <a:cxn ang="0">
                  <a:pos x="22" y="53"/>
                </a:cxn>
                <a:cxn ang="0">
                  <a:pos x="15" y="51"/>
                </a:cxn>
                <a:cxn ang="0">
                  <a:pos x="0" y="62"/>
                </a:cxn>
                <a:cxn ang="0">
                  <a:pos x="15" y="73"/>
                </a:cxn>
                <a:cxn ang="0">
                  <a:pos x="22" y="72"/>
                </a:cxn>
                <a:cxn ang="0">
                  <a:pos x="29" y="62"/>
                </a:cxn>
                <a:cxn ang="0">
                  <a:pos x="29" y="22"/>
                </a:cxn>
                <a:cxn ang="0">
                  <a:pos x="51" y="44"/>
                </a:cxn>
                <a:cxn ang="0">
                  <a:pos x="29" y="7"/>
                </a:cxn>
                <a:cxn ang="0">
                  <a:pos x="29" y="0"/>
                </a:cxn>
              </a:cxnLst>
              <a:rect l="0" t="0" r="r" b="b"/>
              <a:pathLst>
                <a:path w="51" h="73">
                  <a:moveTo>
                    <a:pt x="29" y="0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2"/>
                    <a:pt x="17" y="51"/>
                    <a:pt x="15" y="51"/>
                  </a:cubicBezTo>
                  <a:cubicBezTo>
                    <a:pt x="7" y="51"/>
                    <a:pt x="0" y="56"/>
                    <a:pt x="0" y="62"/>
                  </a:cubicBezTo>
                  <a:cubicBezTo>
                    <a:pt x="0" y="68"/>
                    <a:pt x="7" y="73"/>
                    <a:pt x="15" y="73"/>
                  </a:cubicBezTo>
                  <a:cubicBezTo>
                    <a:pt x="17" y="73"/>
                    <a:pt x="20" y="72"/>
                    <a:pt x="22" y="72"/>
                  </a:cubicBezTo>
                  <a:cubicBezTo>
                    <a:pt x="26" y="70"/>
                    <a:pt x="29" y="66"/>
                    <a:pt x="29" y="6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44" y="22"/>
                    <a:pt x="51" y="37"/>
                    <a:pt x="51" y="44"/>
                  </a:cubicBezTo>
                  <a:cubicBezTo>
                    <a:pt x="51" y="15"/>
                    <a:pt x="36" y="7"/>
                    <a:pt x="29" y="7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39" name="Freeform 16">
            <a:extLst>
              <a:ext uri="{FF2B5EF4-FFF2-40B4-BE49-F238E27FC236}">
                <a16:creationId xmlns:a16="http://schemas.microsoft.com/office/drawing/2014/main" id="{FEFD5C58-EC75-F849-B01D-C093D50136C1}"/>
              </a:ext>
            </a:extLst>
          </p:cNvPr>
          <p:cNvSpPr>
            <a:spLocks/>
          </p:cNvSpPr>
          <p:nvPr/>
        </p:nvSpPr>
        <p:spPr bwMode="auto">
          <a:xfrm>
            <a:off x="328613" y="2500313"/>
            <a:ext cx="292100" cy="220662"/>
          </a:xfrm>
          <a:custGeom>
            <a:avLst/>
            <a:gdLst>
              <a:gd name="T0" fmla="*/ 81 w 184"/>
              <a:gd name="T1" fmla="*/ 24 h 139"/>
              <a:gd name="T2" fmla="*/ 60 w 184"/>
              <a:gd name="T3" fmla="*/ 0 h 139"/>
              <a:gd name="T4" fmla="*/ 0 w 184"/>
              <a:gd name="T5" fmla="*/ 0 h 139"/>
              <a:gd name="T6" fmla="*/ 0 w 184"/>
              <a:gd name="T7" fmla="*/ 139 h 139"/>
              <a:gd name="T8" fmla="*/ 184 w 184"/>
              <a:gd name="T9" fmla="*/ 139 h 139"/>
              <a:gd name="T10" fmla="*/ 184 w 184"/>
              <a:gd name="T11" fmla="*/ 24 h 139"/>
              <a:gd name="T12" fmla="*/ 81 w 184"/>
              <a:gd name="T13" fmla="*/ 24 h 13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4" h="139">
                <a:moveTo>
                  <a:pt x="81" y="24"/>
                </a:moveTo>
                <a:lnTo>
                  <a:pt x="60" y="0"/>
                </a:lnTo>
                <a:lnTo>
                  <a:pt x="0" y="0"/>
                </a:lnTo>
                <a:lnTo>
                  <a:pt x="0" y="139"/>
                </a:lnTo>
                <a:lnTo>
                  <a:pt x="184" y="139"/>
                </a:lnTo>
                <a:lnTo>
                  <a:pt x="184" y="24"/>
                </a:lnTo>
                <a:lnTo>
                  <a:pt x="81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40" name="Freeform 17">
            <a:extLst>
              <a:ext uri="{FF2B5EF4-FFF2-40B4-BE49-F238E27FC236}">
                <a16:creationId xmlns:a16="http://schemas.microsoft.com/office/drawing/2014/main" id="{4DD0FCA2-F665-214A-8143-14C2515DEE0D}"/>
              </a:ext>
            </a:extLst>
          </p:cNvPr>
          <p:cNvSpPr>
            <a:spLocks noEditPoints="1"/>
          </p:cNvSpPr>
          <p:nvPr/>
        </p:nvSpPr>
        <p:spPr bwMode="auto">
          <a:xfrm>
            <a:off x="912813" y="1843088"/>
            <a:ext cx="239712" cy="292100"/>
          </a:xfrm>
          <a:custGeom>
            <a:avLst/>
            <a:gdLst>
              <a:gd name="T0" fmla="*/ 97 w 151"/>
              <a:gd name="T1" fmla="*/ 0 h 184"/>
              <a:gd name="T2" fmla="*/ 0 w 151"/>
              <a:gd name="T3" fmla="*/ 0 h 184"/>
              <a:gd name="T4" fmla="*/ 0 w 151"/>
              <a:gd name="T5" fmla="*/ 184 h 184"/>
              <a:gd name="T6" fmla="*/ 151 w 151"/>
              <a:gd name="T7" fmla="*/ 184 h 184"/>
              <a:gd name="T8" fmla="*/ 151 w 151"/>
              <a:gd name="T9" fmla="*/ 52 h 184"/>
              <a:gd name="T10" fmla="*/ 97 w 151"/>
              <a:gd name="T11" fmla="*/ 0 h 184"/>
              <a:gd name="T12" fmla="*/ 127 w 151"/>
              <a:gd name="T13" fmla="*/ 160 h 184"/>
              <a:gd name="T14" fmla="*/ 24 w 151"/>
              <a:gd name="T15" fmla="*/ 160 h 184"/>
              <a:gd name="T16" fmla="*/ 24 w 151"/>
              <a:gd name="T17" fmla="*/ 22 h 184"/>
              <a:gd name="T18" fmla="*/ 87 w 151"/>
              <a:gd name="T19" fmla="*/ 22 h 184"/>
              <a:gd name="T20" fmla="*/ 92 w 151"/>
              <a:gd name="T21" fmla="*/ 27 h 184"/>
              <a:gd name="T22" fmla="*/ 92 w 151"/>
              <a:gd name="T23" fmla="*/ 57 h 184"/>
              <a:gd name="T24" fmla="*/ 122 w 151"/>
              <a:gd name="T25" fmla="*/ 57 h 184"/>
              <a:gd name="T26" fmla="*/ 127 w 151"/>
              <a:gd name="T27" fmla="*/ 62 h 184"/>
              <a:gd name="T28" fmla="*/ 127 w 151"/>
              <a:gd name="T29" fmla="*/ 160 h 18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51" h="184">
                <a:moveTo>
                  <a:pt x="97" y="0"/>
                </a:moveTo>
                <a:lnTo>
                  <a:pt x="0" y="0"/>
                </a:lnTo>
                <a:lnTo>
                  <a:pt x="0" y="184"/>
                </a:lnTo>
                <a:lnTo>
                  <a:pt x="151" y="184"/>
                </a:lnTo>
                <a:lnTo>
                  <a:pt x="151" y="52"/>
                </a:lnTo>
                <a:lnTo>
                  <a:pt x="97" y="0"/>
                </a:lnTo>
                <a:close/>
                <a:moveTo>
                  <a:pt x="127" y="160"/>
                </a:moveTo>
                <a:lnTo>
                  <a:pt x="24" y="160"/>
                </a:lnTo>
                <a:lnTo>
                  <a:pt x="24" y="22"/>
                </a:lnTo>
                <a:lnTo>
                  <a:pt x="87" y="22"/>
                </a:lnTo>
                <a:lnTo>
                  <a:pt x="92" y="27"/>
                </a:lnTo>
                <a:lnTo>
                  <a:pt x="92" y="57"/>
                </a:lnTo>
                <a:lnTo>
                  <a:pt x="122" y="57"/>
                </a:lnTo>
                <a:lnTo>
                  <a:pt x="127" y="62"/>
                </a:lnTo>
                <a:lnTo>
                  <a:pt x="127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BA27B88A-F9AD-8F4B-9F8E-2269442BEEEB}"/>
              </a:ext>
            </a:extLst>
          </p:cNvPr>
          <p:cNvGrpSpPr/>
          <p:nvPr/>
        </p:nvGrpSpPr>
        <p:grpSpPr>
          <a:xfrm>
            <a:off x="3254376" y="1843088"/>
            <a:ext cx="257175" cy="292100"/>
            <a:chOff x="3254376" y="1843088"/>
            <a:chExt cx="257175" cy="292100"/>
          </a:xfrm>
          <a:solidFill>
            <a:schemeClr val="tx2"/>
          </a:solidFill>
        </p:grpSpPr>
        <p:sp>
          <p:nvSpPr>
            <p:cNvPr id="8210" name="Freeform 18">
              <a:extLst>
                <a:ext uri="{FF2B5EF4-FFF2-40B4-BE49-F238E27FC236}">
                  <a16:creationId xmlns:a16="http://schemas.microsoft.com/office/drawing/2014/main" id="{A6FD08AC-88D2-F948-9A84-C08DEF9A93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4376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11" name="Rectangle 19">
              <a:extLst>
                <a:ext uri="{FF2B5EF4-FFF2-40B4-BE49-F238E27FC236}">
                  <a16:creationId xmlns:a16="http://schemas.microsoft.com/office/drawing/2014/main" id="{75BD30DD-310C-A14F-BB10-3B37F9FD9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68500"/>
              <a:ext cx="111125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12" name="Rectangle 20">
              <a:extLst>
                <a:ext uri="{FF2B5EF4-FFF2-40B4-BE49-F238E27FC236}">
                  <a16:creationId xmlns:a16="http://schemas.microsoft.com/office/drawing/2014/main" id="{8FE2FD75-AC3A-2941-982B-7264A550B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33575"/>
              <a:ext cx="730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13" name="Rectangle 21">
              <a:extLst>
                <a:ext uri="{FF2B5EF4-FFF2-40B4-BE49-F238E27FC236}">
                  <a16:creationId xmlns:a16="http://schemas.microsoft.com/office/drawing/2014/main" id="{F76FFDF4-5D36-5A4D-A1F1-01568C834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066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14" name="Rectangle 22">
              <a:extLst>
                <a:ext uri="{FF2B5EF4-FFF2-40B4-BE49-F238E27FC236}">
                  <a16:creationId xmlns:a16="http://schemas.microsoft.com/office/drawing/2014/main" id="{2CAF8A02-818C-AB4B-8453-62939FA3A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447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F17C5949-345D-994B-B399-7DA984BA237E}"/>
              </a:ext>
            </a:extLst>
          </p:cNvPr>
          <p:cNvGrpSpPr/>
          <p:nvPr/>
        </p:nvGrpSpPr>
        <p:grpSpPr>
          <a:xfrm>
            <a:off x="1497013" y="1843088"/>
            <a:ext cx="276226" cy="292100"/>
            <a:chOff x="1497013" y="1843088"/>
            <a:chExt cx="276226" cy="292100"/>
          </a:xfrm>
          <a:solidFill>
            <a:schemeClr val="tx2"/>
          </a:solidFill>
        </p:grpSpPr>
        <p:sp>
          <p:nvSpPr>
            <p:cNvPr id="8215" name="Freeform 23">
              <a:extLst>
                <a:ext uri="{FF2B5EF4-FFF2-40B4-BE49-F238E27FC236}">
                  <a16:creationId xmlns:a16="http://schemas.microsoft.com/office/drawing/2014/main" id="{E539132F-C507-2343-A48C-5C04BA627D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3701" y="1951038"/>
              <a:ext cx="109538" cy="1841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22"/>
                </a:cxn>
                <a:cxn ang="0">
                  <a:pos x="7" y="38"/>
                </a:cxn>
                <a:cxn ang="0">
                  <a:pos x="7" y="73"/>
                </a:cxn>
                <a:cxn ang="0">
                  <a:pos x="22" y="58"/>
                </a:cxn>
                <a:cxn ang="0">
                  <a:pos x="36" y="73"/>
                </a:cxn>
                <a:cxn ang="0">
                  <a:pos x="36" y="38"/>
                </a:cxn>
                <a:cxn ang="0">
                  <a:pos x="43" y="22"/>
                </a:cxn>
                <a:cxn ang="0">
                  <a:pos x="22" y="0"/>
                </a:cxn>
                <a:cxn ang="0">
                  <a:pos x="22" y="37"/>
                </a:cxn>
                <a:cxn ang="0">
                  <a:pos x="7" y="22"/>
                </a:cxn>
                <a:cxn ang="0">
                  <a:pos x="22" y="7"/>
                </a:cxn>
                <a:cxn ang="0">
                  <a:pos x="36" y="22"/>
                </a:cxn>
                <a:cxn ang="0">
                  <a:pos x="22" y="37"/>
                </a:cxn>
              </a:cxnLst>
              <a:rect l="0" t="0" r="r" b="b"/>
              <a:pathLst>
                <a:path w="43" h="73">
                  <a:moveTo>
                    <a:pt x="22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28"/>
                    <a:pt x="3" y="34"/>
                    <a:pt x="7" y="38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40" y="34"/>
                    <a:pt x="43" y="28"/>
                    <a:pt x="43" y="22"/>
                  </a:cubicBezTo>
                  <a:cubicBezTo>
                    <a:pt x="43" y="10"/>
                    <a:pt x="34" y="0"/>
                    <a:pt x="22" y="0"/>
                  </a:cubicBezTo>
                  <a:close/>
                  <a:moveTo>
                    <a:pt x="22" y="37"/>
                  </a:moveTo>
                  <a:cubicBezTo>
                    <a:pt x="14" y="37"/>
                    <a:pt x="7" y="30"/>
                    <a:pt x="7" y="22"/>
                  </a:cubicBezTo>
                  <a:cubicBezTo>
                    <a:pt x="7" y="14"/>
                    <a:pt x="14" y="7"/>
                    <a:pt x="22" y="7"/>
                  </a:cubicBezTo>
                  <a:cubicBezTo>
                    <a:pt x="30" y="7"/>
                    <a:pt x="36" y="14"/>
                    <a:pt x="36" y="22"/>
                  </a:cubicBezTo>
                  <a:cubicBezTo>
                    <a:pt x="36" y="30"/>
                    <a:pt x="30" y="37"/>
                    <a:pt x="22" y="3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16" name="Freeform 24">
              <a:extLst>
                <a:ext uri="{FF2B5EF4-FFF2-40B4-BE49-F238E27FC236}">
                  <a16:creationId xmlns:a16="http://schemas.microsoft.com/office/drawing/2014/main" id="{BD8D0C27-EFC2-254D-8B04-5DD95667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843088"/>
              <a:ext cx="239713" cy="292100"/>
            </a:xfrm>
            <a:custGeom>
              <a:avLst/>
              <a:gdLst/>
              <a:ahLst/>
              <a:cxnLst>
                <a:cxn ang="0">
                  <a:pos x="7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89" y="22"/>
                </a:cxn>
                <a:cxn ang="0">
                  <a:pos x="123" y="57"/>
                </a:cxn>
                <a:cxn ang="0">
                  <a:pos x="151" y="57"/>
                </a:cxn>
                <a:cxn ang="0">
                  <a:pos x="151" y="52"/>
                </a:cxn>
                <a:cxn ang="0">
                  <a:pos x="99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01" y="184"/>
                </a:cxn>
                <a:cxn ang="0">
                  <a:pos x="78" y="162"/>
                </a:cxn>
                <a:cxn ang="0">
                  <a:pos x="78" y="160"/>
                </a:cxn>
              </a:cxnLst>
              <a:rect l="0" t="0" r="r" b="b"/>
              <a:pathLst>
                <a:path w="151" h="184">
                  <a:moveTo>
                    <a:pt x="7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89" y="22"/>
                  </a:lnTo>
                  <a:lnTo>
                    <a:pt x="123" y="57"/>
                  </a:lnTo>
                  <a:lnTo>
                    <a:pt x="151" y="57"/>
                  </a:lnTo>
                  <a:lnTo>
                    <a:pt x="151" y="52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101" y="184"/>
                  </a:lnTo>
                  <a:lnTo>
                    <a:pt x="78" y="162"/>
                  </a:lnTo>
                  <a:lnTo>
                    <a:pt x="7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17" name="Rectangle 25">
              <a:extLst>
                <a:ext uri="{FF2B5EF4-FFF2-40B4-BE49-F238E27FC236}">
                  <a16:creationId xmlns:a16="http://schemas.microsoft.com/office/drawing/2014/main" id="{1EE723AF-3810-1C46-AA37-38CA65151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33575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18" name="Rectangle 26">
              <a:extLst>
                <a:ext uri="{FF2B5EF4-FFF2-40B4-BE49-F238E27FC236}">
                  <a16:creationId xmlns:a16="http://schemas.microsoft.com/office/drawing/2014/main" id="{5C7E7320-4FFB-B445-906C-C104A78A6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68500"/>
              <a:ext cx="936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19" name="Rectangle 27">
              <a:extLst>
                <a:ext uri="{FF2B5EF4-FFF2-40B4-BE49-F238E27FC236}">
                  <a16:creationId xmlns:a16="http://schemas.microsoft.com/office/drawing/2014/main" id="{53E2ECC6-6832-2642-81EA-69A84EDD7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2006600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8DCC197A-EC49-BC49-8F71-312FF58F7E06}"/>
              </a:ext>
            </a:extLst>
          </p:cNvPr>
          <p:cNvGrpSpPr/>
          <p:nvPr/>
        </p:nvGrpSpPr>
        <p:grpSpPr>
          <a:xfrm>
            <a:off x="3841751" y="1843088"/>
            <a:ext cx="255588" cy="292100"/>
            <a:chOff x="3841751" y="1843088"/>
            <a:chExt cx="255588" cy="292100"/>
          </a:xfrm>
          <a:solidFill>
            <a:schemeClr val="tx2"/>
          </a:solidFill>
        </p:grpSpPr>
        <p:sp>
          <p:nvSpPr>
            <p:cNvPr id="8220" name="Freeform 28">
              <a:extLst>
                <a:ext uri="{FF2B5EF4-FFF2-40B4-BE49-F238E27FC236}">
                  <a16:creationId xmlns:a16="http://schemas.microsoft.com/office/drawing/2014/main" id="{1A3D97F2-DEB6-F04C-9B46-BD4E92FE15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21" name="Freeform 29">
              <a:extLst>
                <a:ext uri="{FF2B5EF4-FFF2-40B4-BE49-F238E27FC236}">
                  <a16:creationId xmlns:a16="http://schemas.microsoft.com/office/drawing/2014/main" id="{F00637F1-6E31-E84A-9BFC-4B1C00530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726" y="1973263"/>
              <a:ext cx="146050" cy="98425"/>
            </a:xfrm>
            <a:custGeom>
              <a:avLst/>
              <a:gdLst/>
              <a:ahLst/>
              <a:cxnLst>
                <a:cxn ang="0">
                  <a:pos x="35" y="11"/>
                </a:cxn>
                <a:cxn ang="0">
                  <a:pos x="0" y="46"/>
                </a:cxn>
                <a:cxn ang="0">
                  <a:pos x="0" y="62"/>
                </a:cxn>
                <a:cxn ang="0">
                  <a:pos x="35" y="27"/>
                </a:cxn>
                <a:cxn ang="0">
                  <a:pos x="58" y="51"/>
                </a:cxn>
                <a:cxn ang="0">
                  <a:pos x="92" y="16"/>
                </a:cxn>
                <a:cxn ang="0">
                  <a:pos x="92" y="0"/>
                </a:cxn>
                <a:cxn ang="0">
                  <a:pos x="58" y="35"/>
                </a:cxn>
                <a:cxn ang="0">
                  <a:pos x="35" y="11"/>
                </a:cxn>
              </a:cxnLst>
              <a:rect l="0" t="0" r="r" b="b"/>
              <a:pathLst>
                <a:path w="92" h="62">
                  <a:moveTo>
                    <a:pt x="35" y="11"/>
                  </a:moveTo>
                  <a:lnTo>
                    <a:pt x="0" y="46"/>
                  </a:lnTo>
                  <a:lnTo>
                    <a:pt x="0" y="62"/>
                  </a:lnTo>
                  <a:lnTo>
                    <a:pt x="35" y="27"/>
                  </a:lnTo>
                  <a:lnTo>
                    <a:pt x="58" y="51"/>
                  </a:lnTo>
                  <a:lnTo>
                    <a:pt x="92" y="16"/>
                  </a:lnTo>
                  <a:lnTo>
                    <a:pt x="92" y="0"/>
                  </a:lnTo>
                  <a:lnTo>
                    <a:pt x="58" y="35"/>
                  </a:lnTo>
                  <a:lnTo>
                    <a:pt x="35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C511D61B-131E-4E40-A29B-E0DA79E796B0}"/>
              </a:ext>
            </a:extLst>
          </p:cNvPr>
          <p:cNvGrpSpPr/>
          <p:nvPr/>
        </p:nvGrpSpPr>
        <p:grpSpPr>
          <a:xfrm>
            <a:off x="4427538" y="1843088"/>
            <a:ext cx="257175" cy="292100"/>
            <a:chOff x="4427538" y="1843088"/>
            <a:chExt cx="257175" cy="292100"/>
          </a:xfrm>
          <a:solidFill>
            <a:schemeClr val="tx2"/>
          </a:solidFill>
        </p:grpSpPr>
        <p:sp>
          <p:nvSpPr>
            <p:cNvPr id="8222" name="Freeform 30">
              <a:extLst>
                <a:ext uri="{FF2B5EF4-FFF2-40B4-BE49-F238E27FC236}">
                  <a16:creationId xmlns:a16="http://schemas.microsoft.com/office/drawing/2014/main" id="{7000C3C5-E08D-3B40-812A-2B42A05190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23" name="Freeform 31">
              <a:extLst>
                <a:ext uri="{FF2B5EF4-FFF2-40B4-BE49-F238E27FC236}">
                  <a16:creationId xmlns:a16="http://schemas.microsoft.com/office/drawing/2014/main" id="{E20381C4-2DCC-3D43-995B-BD5A8DDC39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3101" y="1951038"/>
              <a:ext cx="146050" cy="128588"/>
            </a:xfrm>
            <a:custGeom>
              <a:avLst/>
              <a:gdLst/>
              <a:ahLst/>
              <a:cxnLst>
                <a:cxn ang="0">
                  <a:pos x="0" y="81"/>
                </a:cxn>
                <a:cxn ang="0">
                  <a:pos x="92" y="81"/>
                </a:cxn>
                <a:cxn ang="0">
                  <a:pos x="92" y="0"/>
                </a:cxn>
                <a:cxn ang="0">
                  <a:pos x="0" y="0"/>
                </a:cxn>
                <a:cxn ang="0">
                  <a:pos x="0" y="81"/>
                </a:cxn>
                <a:cxn ang="0">
                  <a:pos x="46" y="11"/>
                </a:cxn>
                <a:cxn ang="0">
                  <a:pos x="81" y="11"/>
                </a:cxn>
                <a:cxn ang="0">
                  <a:pos x="81" y="35"/>
                </a:cxn>
                <a:cxn ang="0">
                  <a:pos x="46" y="35"/>
                </a:cxn>
                <a:cxn ang="0">
                  <a:pos x="46" y="11"/>
                </a:cxn>
                <a:cxn ang="0">
                  <a:pos x="46" y="46"/>
                </a:cxn>
                <a:cxn ang="0">
                  <a:pos x="81" y="46"/>
                </a:cxn>
                <a:cxn ang="0">
                  <a:pos x="81" y="70"/>
                </a:cxn>
                <a:cxn ang="0">
                  <a:pos x="46" y="70"/>
                </a:cxn>
                <a:cxn ang="0">
                  <a:pos x="46" y="46"/>
                </a:cxn>
                <a:cxn ang="0">
                  <a:pos x="11" y="11"/>
                </a:cxn>
                <a:cxn ang="0">
                  <a:pos x="33" y="11"/>
                </a:cxn>
                <a:cxn ang="0">
                  <a:pos x="33" y="35"/>
                </a:cxn>
                <a:cxn ang="0">
                  <a:pos x="11" y="35"/>
                </a:cxn>
                <a:cxn ang="0">
                  <a:pos x="11" y="11"/>
                </a:cxn>
                <a:cxn ang="0">
                  <a:pos x="11" y="46"/>
                </a:cxn>
                <a:cxn ang="0">
                  <a:pos x="33" y="46"/>
                </a:cxn>
                <a:cxn ang="0">
                  <a:pos x="33" y="70"/>
                </a:cxn>
                <a:cxn ang="0">
                  <a:pos x="11" y="70"/>
                </a:cxn>
                <a:cxn ang="0">
                  <a:pos x="11" y="46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lnTo>
                    <a:pt x="92" y="81"/>
                  </a:lnTo>
                  <a:lnTo>
                    <a:pt x="92" y="0"/>
                  </a:lnTo>
                  <a:lnTo>
                    <a:pt x="0" y="0"/>
                  </a:lnTo>
                  <a:lnTo>
                    <a:pt x="0" y="81"/>
                  </a:lnTo>
                  <a:close/>
                  <a:moveTo>
                    <a:pt x="46" y="11"/>
                  </a:moveTo>
                  <a:lnTo>
                    <a:pt x="81" y="11"/>
                  </a:lnTo>
                  <a:lnTo>
                    <a:pt x="81" y="35"/>
                  </a:lnTo>
                  <a:lnTo>
                    <a:pt x="46" y="35"/>
                  </a:lnTo>
                  <a:lnTo>
                    <a:pt x="46" y="11"/>
                  </a:lnTo>
                  <a:close/>
                  <a:moveTo>
                    <a:pt x="46" y="46"/>
                  </a:moveTo>
                  <a:lnTo>
                    <a:pt x="81" y="46"/>
                  </a:lnTo>
                  <a:lnTo>
                    <a:pt x="81" y="70"/>
                  </a:lnTo>
                  <a:lnTo>
                    <a:pt x="46" y="70"/>
                  </a:lnTo>
                  <a:lnTo>
                    <a:pt x="46" y="46"/>
                  </a:lnTo>
                  <a:close/>
                  <a:moveTo>
                    <a:pt x="11" y="11"/>
                  </a:moveTo>
                  <a:lnTo>
                    <a:pt x="33" y="11"/>
                  </a:lnTo>
                  <a:lnTo>
                    <a:pt x="33" y="35"/>
                  </a:lnTo>
                  <a:lnTo>
                    <a:pt x="11" y="35"/>
                  </a:lnTo>
                  <a:lnTo>
                    <a:pt x="11" y="11"/>
                  </a:lnTo>
                  <a:close/>
                  <a:moveTo>
                    <a:pt x="11" y="46"/>
                  </a:moveTo>
                  <a:lnTo>
                    <a:pt x="33" y="46"/>
                  </a:lnTo>
                  <a:lnTo>
                    <a:pt x="33" y="70"/>
                  </a:lnTo>
                  <a:lnTo>
                    <a:pt x="11" y="70"/>
                  </a:lnTo>
                  <a:lnTo>
                    <a:pt x="11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06D82B24-4546-0E46-89AC-CC767136B14F}"/>
              </a:ext>
            </a:extLst>
          </p:cNvPr>
          <p:cNvGrpSpPr/>
          <p:nvPr/>
        </p:nvGrpSpPr>
        <p:grpSpPr>
          <a:xfrm>
            <a:off x="5011738" y="1843088"/>
            <a:ext cx="257175" cy="292100"/>
            <a:chOff x="5011738" y="1843088"/>
            <a:chExt cx="257175" cy="292100"/>
          </a:xfrm>
          <a:solidFill>
            <a:schemeClr val="tx2"/>
          </a:solidFill>
        </p:grpSpPr>
        <p:sp>
          <p:nvSpPr>
            <p:cNvPr id="8224" name="Freeform 32">
              <a:extLst>
                <a:ext uri="{FF2B5EF4-FFF2-40B4-BE49-F238E27FC236}">
                  <a16:creationId xmlns:a16="http://schemas.microsoft.com/office/drawing/2014/main" id="{25B65D7B-847D-7741-9C05-2E22CF56E6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25" name="Oval 33">
              <a:extLst>
                <a:ext uri="{FF2B5EF4-FFF2-40B4-BE49-F238E27FC236}">
                  <a16:creationId xmlns:a16="http://schemas.microsoft.com/office/drawing/2014/main" id="{CC3C6CD5-A084-A44C-93E2-FD11CB76D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1930400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26" name="Freeform 34">
              <a:extLst>
                <a:ext uri="{FF2B5EF4-FFF2-40B4-BE49-F238E27FC236}">
                  <a16:creationId xmlns:a16="http://schemas.microsoft.com/office/drawing/2014/main" id="{F330D8AE-72CD-6744-BCBE-DB8EAAE2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301" y="1951038"/>
              <a:ext cx="146050" cy="125413"/>
            </a:xfrm>
            <a:custGeom>
              <a:avLst/>
              <a:gdLst/>
              <a:ahLst/>
              <a:cxnLst>
                <a:cxn ang="0">
                  <a:pos x="24" y="46"/>
                </a:cxn>
                <a:cxn ang="0">
                  <a:pos x="0" y="79"/>
                </a:cxn>
                <a:cxn ang="0">
                  <a:pos x="92" y="79"/>
                </a:cxn>
                <a:cxn ang="0">
                  <a:pos x="70" y="0"/>
                </a:cxn>
                <a:cxn ang="0">
                  <a:pos x="46" y="68"/>
                </a:cxn>
                <a:cxn ang="0">
                  <a:pos x="24" y="46"/>
                </a:cxn>
              </a:cxnLst>
              <a:rect l="0" t="0" r="r" b="b"/>
              <a:pathLst>
                <a:path w="92" h="79">
                  <a:moveTo>
                    <a:pt x="24" y="46"/>
                  </a:moveTo>
                  <a:lnTo>
                    <a:pt x="0" y="79"/>
                  </a:lnTo>
                  <a:lnTo>
                    <a:pt x="92" y="79"/>
                  </a:lnTo>
                  <a:lnTo>
                    <a:pt x="70" y="0"/>
                  </a:lnTo>
                  <a:lnTo>
                    <a:pt x="46" y="68"/>
                  </a:lnTo>
                  <a:lnTo>
                    <a:pt x="2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08533449-A120-484B-B6BB-D20DE2159A19}"/>
              </a:ext>
            </a:extLst>
          </p:cNvPr>
          <p:cNvGrpSpPr/>
          <p:nvPr/>
        </p:nvGrpSpPr>
        <p:grpSpPr>
          <a:xfrm>
            <a:off x="5599113" y="1843088"/>
            <a:ext cx="255588" cy="292100"/>
            <a:chOff x="5599113" y="1843088"/>
            <a:chExt cx="255588" cy="292100"/>
          </a:xfrm>
          <a:solidFill>
            <a:schemeClr val="tx2"/>
          </a:solidFill>
        </p:grpSpPr>
        <p:sp>
          <p:nvSpPr>
            <p:cNvPr id="8227" name="Freeform 35">
              <a:extLst>
                <a:ext uri="{FF2B5EF4-FFF2-40B4-BE49-F238E27FC236}">
                  <a16:creationId xmlns:a16="http://schemas.microsoft.com/office/drawing/2014/main" id="{A148241F-7CC1-FD4B-8C1C-937036765A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28" name="Freeform 36">
              <a:extLst>
                <a:ext uri="{FF2B5EF4-FFF2-40B4-BE49-F238E27FC236}">
                  <a16:creationId xmlns:a16="http://schemas.microsoft.com/office/drawing/2014/main" id="{C5C2E903-2445-5B43-AB09-6ACC8487B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601" y="1951038"/>
              <a:ext cx="96838" cy="107950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61" y="33"/>
                </a:cxn>
                <a:cxn ang="0">
                  <a:pos x="0" y="0"/>
                </a:cxn>
                <a:cxn ang="0">
                  <a:pos x="0" y="68"/>
                </a:cxn>
              </a:cxnLst>
              <a:rect l="0" t="0" r="r" b="b"/>
              <a:pathLst>
                <a:path w="61" h="68">
                  <a:moveTo>
                    <a:pt x="0" y="68"/>
                  </a:moveTo>
                  <a:lnTo>
                    <a:pt x="61" y="33"/>
                  </a:lnTo>
                  <a:lnTo>
                    <a:pt x="0" y="0"/>
                  </a:lnTo>
                  <a:lnTo>
                    <a:pt x="0" y="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422ADEFB-1E49-664C-B933-E903B1692D23}"/>
              </a:ext>
            </a:extLst>
          </p:cNvPr>
          <p:cNvGrpSpPr/>
          <p:nvPr/>
        </p:nvGrpSpPr>
        <p:grpSpPr>
          <a:xfrm>
            <a:off x="6184901" y="1843088"/>
            <a:ext cx="254000" cy="292100"/>
            <a:chOff x="6184901" y="1843088"/>
            <a:chExt cx="254000" cy="292100"/>
          </a:xfrm>
          <a:solidFill>
            <a:schemeClr val="tx2"/>
          </a:solidFill>
        </p:grpSpPr>
        <p:sp>
          <p:nvSpPr>
            <p:cNvPr id="8229" name="Freeform 37">
              <a:extLst>
                <a:ext uri="{FF2B5EF4-FFF2-40B4-BE49-F238E27FC236}">
                  <a16:creationId xmlns:a16="http://schemas.microsoft.com/office/drawing/2014/main" id="{E8250148-88C4-CE41-B848-EA2554AC56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1843088"/>
              <a:ext cx="254000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0" y="184"/>
                </a:cxn>
                <a:cxn ang="0">
                  <a:pos x="160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0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0" y="184"/>
                  </a:lnTo>
                  <a:lnTo>
                    <a:pt x="160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30" name="Freeform 38">
              <a:extLst>
                <a:ext uri="{FF2B5EF4-FFF2-40B4-BE49-F238E27FC236}">
                  <a16:creationId xmlns:a16="http://schemas.microsoft.com/office/drawing/2014/main" id="{DC113B79-3BC5-1C4C-8F71-3C3A14015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8876" y="1954213"/>
              <a:ext cx="53975" cy="10795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34" y="68"/>
                </a:cxn>
                <a:cxn ang="0">
                  <a:pos x="34" y="52"/>
                </a:cxn>
                <a:cxn ang="0">
                  <a:pos x="16" y="35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8" y="25"/>
                </a:cxn>
                <a:cxn ang="0">
                  <a:pos x="0" y="35"/>
                </a:cxn>
              </a:cxnLst>
              <a:rect l="0" t="0" r="r" b="b"/>
              <a:pathLst>
                <a:path w="34" h="68">
                  <a:moveTo>
                    <a:pt x="0" y="35"/>
                  </a:moveTo>
                  <a:lnTo>
                    <a:pt x="34" y="68"/>
                  </a:lnTo>
                  <a:lnTo>
                    <a:pt x="34" y="52"/>
                  </a:lnTo>
                  <a:lnTo>
                    <a:pt x="16" y="35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8" y="25"/>
                  </a:lnTo>
                  <a:lnTo>
                    <a:pt x="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31" name="Freeform 39">
              <a:extLst>
                <a:ext uri="{FF2B5EF4-FFF2-40B4-BE49-F238E27FC236}">
                  <a16:creationId xmlns:a16="http://schemas.microsoft.com/office/drawing/2014/main" id="{C3603E97-CA9A-304C-AEE9-262413657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1951038"/>
              <a:ext cx="55563" cy="10795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17" y="33"/>
                </a:cxn>
                <a:cxn ang="0">
                  <a:pos x="0" y="52"/>
                </a:cxn>
                <a:cxn ang="0">
                  <a:pos x="0" y="68"/>
                </a:cxn>
                <a:cxn ang="0">
                  <a:pos x="27" y="41"/>
                </a:cxn>
                <a:cxn ang="0">
                  <a:pos x="35" y="33"/>
                </a:cxn>
                <a:cxn ang="0">
                  <a:pos x="0" y="0"/>
                </a:cxn>
                <a:cxn ang="0">
                  <a:pos x="0" y="16"/>
                </a:cxn>
              </a:cxnLst>
              <a:rect l="0" t="0" r="r" b="b"/>
              <a:pathLst>
                <a:path w="35" h="68">
                  <a:moveTo>
                    <a:pt x="0" y="16"/>
                  </a:moveTo>
                  <a:lnTo>
                    <a:pt x="17" y="33"/>
                  </a:lnTo>
                  <a:lnTo>
                    <a:pt x="0" y="52"/>
                  </a:lnTo>
                  <a:lnTo>
                    <a:pt x="0" y="68"/>
                  </a:lnTo>
                  <a:lnTo>
                    <a:pt x="27" y="41"/>
                  </a:lnTo>
                  <a:lnTo>
                    <a:pt x="35" y="33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BEAB32B5-B093-F548-98D7-E92B245D3227}"/>
              </a:ext>
            </a:extLst>
          </p:cNvPr>
          <p:cNvGrpSpPr/>
          <p:nvPr/>
        </p:nvGrpSpPr>
        <p:grpSpPr>
          <a:xfrm>
            <a:off x="6769101" y="1843088"/>
            <a:ext cx="257175" cy="292100"/>
            <a:chOff x="6769101" y="1843088"/>
            <a:chExt cx="257175" cy="292100"/>
          </a:xfrm>
          <a:solidFill>
            <a:schemeClr val="tx2"/>
          </a:solidFill>
        </p:grpSpPr>
        <p:sp>
          <p:nvSpPr>
            <p:cNvPr id="8232" name="Freeform 40">
              <a:extLst>
                <a:ext uri="{FF2B5EF4-FFF2-40B4-BE49-F238E27FC236}">
                  <a16:creationId xmlns:a16="http://schemas.microsoft.com/office/drawing/2014/main" id="{9FBF4EF0-1964-604B-8BCC-39F4736831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33" name="Rectangle 41">
              <a:extLst>
                <a:ext uri="{FF2B5EF4-FFF2-40B4-BE49-F238E27FC236}">
                  <a16:creationId xmlns:a16="http://schemas.microsoft.com/office/drawing/2014/main" id="{D2A2BABC-C90B-1447-93CB-8C29D6E640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4663" y="2044700"/>
              <a:ext cx="349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34" name="Rectangle 42">
              <a:extLst>
                <a:ext uri="{FF2B5EF4-FFF2-40B4-BE49-F238E27FC236}">
                  <a16:creationId xmlns:a16="http://schemas.microsoft.com/office/drawing/2014/main" id="{2663C470-DD91-7A49-9A97-F7CFAA027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6" y="1951038"/>
              <a:ext cx="34925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35" name="Rectangle 43">
              <a:extLst>
                <a:ext uri="{FF2B5EF4-FFF2-40B4-BE49-F238E27FC236}">
                  <a16:creationId xmlns:a16="http://schemas.microsoft.com/office/drawing/2014/main" id="{25EFB6C2-E917-E340-B059-6BC116B38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2006600"/>
              <a:ext cx="38100" cy="730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49" name="Freeform 44">
            <a:extLst>
              <a:ext uri="{FF2B5EF4-FFF2-40B4-BE49-F238E27FC236}">
                <a16:creationId xmlns:a16="http://schemas.microsoft.com/office/drawing/2014/main" id="{3EF96C4F-789A-F242-AAF2-9743B935E008}"/>
              </a:ext>
            </a:extLst>
          </p:cNvPr>
          <p:cNvSpPr>
            <a:spLocks noEditPoints="1"/>
          </p:cNvSpPr>
          <p:nvPr/>
        </p:nvSpPr>
        <p:spPr bwMode="auto">
          <a:xfrm>
            <a:off x="2708275" y="1843088"/>
            <a:ext cx="254000" cy="292100"/>
          </a:xfrm>
          <a:custGeom>
            <a:avLst/>
            <a:gdLst>
              <a:gd name="T0" fmla="*/ 108 w 160"/>
              <a:gd name="T1" fmla="*/ 0 h 184"/>
              <a:gd name="T2" fmla="*/ 0 w 160"/>
              <a:gd name="T3" fmla="*/ 0 h 184"/>
              <a:gd name="T4" fmla="*/ 0 w 160"/>
              <a:gd name="T5" fmla="*/ 184 h 184"/>
              <a:gd name="T6" fmla="*/ 160 w 160"/>
              <a:gd name="T7" fmla="*/ 184 h 184"/>
              <a:gd name="T8" fmla="*/ 160 w 160"/>
              <a:gd name="T9" fmla="*/ 52 h 184"/>
              <a:gd name="T10" fmla="*/ 108 w 160"/>
              <a:gd name="T11" fmla="*/ 0 h 184"/>
              <a:gd name="T12" fmla="*/ 138 w 160"/>
              <a:gd name="T13" fmla="*/ 160 h 184"/>
              <a:gd name="T14" fmla="*/ 22 w 160"/>
              <a:gd name="T15" fmla="*/ 160 h 184"/>
              <a:gd name="T16" fmla="*/ 22 w 160"/>
              <a:gd name="T17" fmla="*/ 22 h 184"/>
              <a:gd name="T18" fmla="*/ 46 w 160"/>
              <a:gd name="T19" fmla="*/ 22 h 184"/>
              <a:gd name="T20" fmla="*/ 46 w 160"/>
              <a:gd name="T21" fmla="*/ 127 h 184"/>
              <a:gd name="T22" fmla="*/ 68 w 160"/>
              <a:gd name="T23" fmla="*/ 92 h 184"/>
              <a:gd name="T24" fmla="*/ 92 w 160"/>
              <a:gd name="T25" fmla="*/ 127 h 184"/>
              <a:gd name="T26" fmla="*/ 92 w 160"/>
              <a:gd name="T27" fmla="*/ 22 h 184"/>
              <a:gd name="T28" fmla="*/ 98 w 160"/>
              <a:gd name="T29" fmla="*/ 22 h 184"/>
              <a:gd name="T30" fmla="*/ 138 w 160"/>
              <a:gd name="T31" fmla="*/ 62 h 184"/>
              <a:gd name="T32" fmla="*/ 138 w 160"/>
              <a:gd name="T33" fmla="*/ 160 h 18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60" h="184">
                <a:moveTo>
                  <a:pt x="108" y="0"/>
                </a:moveTo>
                <a:lnTo>
                  <a:pt x="0" y="0"/>
                </a:lnTo>
                <a:lnTo>
                  <a:pt x="0" y="184"/>
                </a:lnTo>
                <a:lnTo>
                  <a:pt x="160" y="184"/>
                </a:lnTo>
                <a:lnTo>
                  <a:pt x="160" y="52"/>
                </a:lnTo>
                <a:lnTo>
                  <a:pt x="108" y="0"/>
                </a:lnTo>
                <a:close/>
                <a:moveTo>
                  <a:pt x="138" y="160"/>
                </a:moveTo>
                <a:lnTo>
                  <a:pt x="22" y="160"/>
                </a:lnTo>
                <a:lnTo>
                  <a:pt x="22" y="22"/>
                </a:lnTo>
                <a:lnTo>
                  <a:pt x="46" y="22"/>
                </a:lnTo>
                <a:lnTo>
                  <a:pt x="46" y="127"/>
                </a:lnTo>
                <a:lnTo>
                  <a:pt x="68" y="92"/>
                </a:lnTo>
                <a:lnTo>
                  <a:pt x="92" y="127"/>
                </a:lnTo>
                <a:lnTo>
                  <a:pt x="92" y="22"/>
                </a:lnTo>
                <a:lnTo>
                  <a:pt x="98" y="22"/>
                </a:lnTo>
                <a:lnTo>
                  <a:pt x="138" y="62"/>
                </a:lnTo>
                <a:lnTo>
                  <a:pt x="13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9D9BE701-61C6-114F-AE54-B9063EC8B8DB}"/>
              </a:ext>
            </a:extLst>
          </p:cNvPr>
          <p:cNvGrpSpPr/>
          <p:nvPr/>
        </p:nvGrpSpPr>
        <p:grpSpPr>
          <a:xfrm>
            <a:off x="2084388" y="1843088"/>
            <a:ext cx="255588" cy="292100"/>
            <a:chOff x="2084388" y="1843088"/>
            <a:chExt cx="255588" cy="292100"/>
          </a:xfrm>
          <a:solidFill>
            <a:schemeClr val="tx2"/>
          </a:solidFill>
        </p:grpSpPr>
        <p:sp>
          <p:nvSpPr>
            <p:cNvPr id="8237" name="Freeform 45">
              <a:extLst>
                <a:ext uri="{FF2B5EF4-FFF2-40B4-BE49-F238E27FC236}">
                  <a16:creationId xmlns:a16="http://schemas.microsoft.com/office/drawing/2014/main" id="{A28EDC76-61F3-4147-8902-A8BCD8F5F5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4388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69" y="92"/>
                </a:cxn>
                <a:cxn ang="0">
                  <a:pos x="81" y="92"/>
                </a:cxn>
                <a:cxn ang="0">
                  <a:pos x="81" y="79"/>
                </a:cxn>
                <a:cxn ang="0">
                  <a:pos x="69" y="79"/>
                </a:cxn>
                <a:cxn ang="0">
                  <a:pos x="69" y="68"/>
                </a:cxn>
                <a:cxn ang="0">
                  <a:pos x="81" y="68"/>
                </a:cxn>
                <a:cxn ang="0">
                  <a:pos x="81" y="57"/>
                </a:cxn>
                <a:cxn ang="0">
                  <a:pos x="69" y="57"/>
                </a:cxn>
                <a:cxn ang="0">
                  <a:pos x="69" y="46"/>
                </a:cxn>
                <a:cxn ang="0">
                  <a:pos x="81" y="46"/>
                </a:cxn>
                <a:cxn ang="0">
                  <a:pos x="81" y="33"/>
                </a:cxn>
                <a:cxn ang="0">
                  <a:pos x="69" y="33"/>
                </a:cxn>
                <a:cxn ang="0">
                  <a:pos x="69" y="22"/>
                </a:cxn>
                <a:cxn ang="0">
                  <a:pos x="81" y="22"/>
                </a:cxn>
                <a:cxn ang="0">
                  <a:pos x="81" y="33"/>
                </a:cxn>
                <a:cxn ang="0">
                  <a:pos x="93" y="33"/>
                </a:cxn>
                <a:cxn ang="0">
                  <a:pos x="93" y="46"/>
                </a:cxn>
                <a:cxn ang="0">
                  <a:pos x="81" y="46"/>
                </a:cxn>
                <a:cxn ang="0">
                  <a:pos x="81" y="57"/>
                </a:cxn>
                <a:cxn ang="0">
                  <a:pos x="93" y="57"/>
                </a:cxn>
                <a:cxn ang="0">
                  <a:pos x="93" y="68"/>
                </a:cxn>
                <a:cxn ang="0">
                  <a:pos x="81" y="68"/>
                </a:cxn>
                <a:cxn ang="0">
                  <a:pos x="81" y="79"/>
                </a:cxn>
                <a:cxn ang="0">
                  <a:pos x="93" y="79"/>
                </a:cxn>
                <a:cxn ang="0">
                  <a:pos x="93" y="92"/>
                </a:cxn>
                <a:cxn ang="0">
                  <a:pos x="81" y="92"/>
                </a:cxn>
                <a:cxn ang="0">
                  <a:pos x="81" y="103"/>
                </a:cxn>
                <a:cxn ang="0">
                  <a:pos x="93" y="103"/>
                </a:cxn>
                <a:cxn ang="0">
                  <a:pos x="93" y="114"/>
                </a:cxn>
                <a:cxn ang="0">
                  <a:pos x="81" y="114"/>
                </a:cxn>
                <a:cxn ang="0">
                  <a:pos x="81" y="103"/>
                </a:cxn>
                <a:cxn ang="0">
                  <a:pos x="69" y="103"/>
                </a:cxn>
                <a:cxn ang="0">
                  <a:pos x="69" y="92"/>
                </a:cxn>
                <a:cxn ang="0">
                  <a:pos x="47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58" y="22"/>
                </a:cxn>
                <a:cxn ang="0">
                  <a:pos x="58" y="114"/>
                </a:cxn>
                <a:cxn ang="0">
                  <a:pos x="47" y="114"/>
                </a:cxn>
                <a:cxn ang="0">
                  <a:pos x="47" y="160"/>
                </a:cxn>
                <a:cxn ang="0">
                  <a:pos x="104" y="173"/>
                </a:cxn>
                <a:cxn ang="0">
                  <a:pos x="58" y="173"/>
                </a:cxn>
                <a:cxn ang="0">
                  <a:pos x="58" y="127"/>
                </a:cxn>
                <a:cxn ang="0">
                  <a:pos x="104" y="127"/>
                </a:cxn>
                <a:cxn ang="0">
                  <a:pos x="104" y="173"/>
                </a:cxn>
                <a:cxn ang="0">
                  <a:pos x="139" y="160"/>
                </a:cxn>
                <a:cxn ang="0">
                  <a:pos x="115" y="160"/>
                </a:cxn>
                <a:cxn ang="0">
                  <a:pos x="115" y="114"/>
                </a:cxn>
                <a:cxn ang="0">
                  <a:pos x="104" y="114"/>
                </a:cxn>
                <a:cxn ang="0">
                  <a:pos x="104" y="27"/>
                </a:cxn>
                <a:cxn ang="0">
                  <a:pos x="139" y="62"/>
                </a:cxn>
                <a:cxn ang="0">
                  <a:pos x="139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69" y="92"/>
                  </a:moveTo>
                  <a:lnTo>
                    <a:pt x="81" y="92"/>
                  </a:lnTo>
                  <a:lnTo>
                    <a:pt x="81" y="79"/>
                  </a:lnTo>
                  <a:lnTo>
                    <a:pt x="69" y="79"/>
                  </a:lnTo>
                  <a:lnTo>
                    <a:pt x="69" y="68"/>
                  </a:lnTo>
                  <a:lnTo>
                    <a:pt x="81" y="68"/>
                  </a:lnTo>
                  <a:lnTo>
                    <a:pt x="81" y="57"/>
                  </a:lnTo>
                  <a:lnTo>
                    <a:pt x="69" y="57"/>
                  </a:lnTo>
                  <a:lnTo>
                    <a:pt x="69" y="46"/>
                  </a:lnTo>
                  <a:lnTo>
                    <a:pt x="81" y="46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69" y="22"/>
                  </a:lnTo>
                  <a:lnTo>
                    <a:pt x="81" y="22"/>
                  </a:lnTo>
                  <a:lnTo>
                    <a:pt x="81" y="33"/>
                  </a:lnTo>
                  <a:lnTo>
                    <a:pt x="93" y="33"/>
                  </a:lnTo>
                  <a:lnTo>
                    <a:pt x="93" y="46"/>
                  </a:lnTo>
                  <a:lnTo>
                    <a:pt x="81" y="46"/>
                  </a:lnTo>
                  <a:lnTo>
                    <a:pt x="81" y="57"/>
                  </a:lnTo>
                  <a:lnTo>
                    <a:pt x="93" y="57"/>
                  </a:lnTo>
                  <a:lnTo>
                    <a:pt x="93" y="68"/>
                  </a:lnTo>
                  <a:lnTo>
                    <a:pt x="81" y="68"/>
                  </a:lnTo>
                  <a:lnTo>
                    <a:pt x="81" y="79"/>
                  </a:lnTo>
                  <a:lnTo>
                    <a:pt x="93" y="79"/>
                  </a:lnTo>
                  <a:lnTo>
                    <a:pt x="93" y="92"/>
                  </a:lnTo>
                  <a:lnTo>
                    <a:pt x="81" y="92"/>
                  </a:lnTo>
                  <a:lnTo>
                    <a:pt x="81" y="103"/>
                  </a:lnTo>
                  <a:lnTo>
                    <a:pt x="93" y="103"/>
                  </a:lnTo>
                  <a:lnTo>
                    <a:pt x="93" y="114"/>
                  </a:lnTo>
                  <a:lnTo>
                    <a:pt x="81" y="114"/>
                  </a:lnTo>
                  <a:lnTo>
                    <a:pt x="81" y="103"/>
                  </a:lnTo>
                  <a:lnTo>
                    <a:pt x="69" y="103"/>
                  </a:lnTo>
                  <a:lnTo>
                    <a:pt x="69" y="92"/>
                  </a:lnTo>
                  <a:close/>
                  <a:moveTo>
                    <a:pt x="47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58" y="22"/>
                  </a:lnTo>
                  <a:lnTo>
                    <a:pt x="58" y="114"/>
                  </a:lnTo>
                  <a:lnTo>
                    <a:pt x="47" y="114"/>
                  </a:lnTo>
                  <a:lnTo>
                    <a:pt x="47" y="160"/>
                  </a:lnTo>
                  <a:close/>
                  <a:moveTo>
                    <a:pt x="104" y="173"/>
                  </a:moveTo>
                  <a:lnTo>
                    <a:pt x="58" y="173"/>
                  </a:lnTo>
                  <a:lnTo>
                    <a:pt x="58" y="127"/>
                  </a:lnTo>
                  <a:lnTo>
                    <a:pt x="104" y="127"/>
                  </a:lnTo>
                  <a:lnTo>
                    <a:pt x="104" y="173"/>
                  </a:lnTo>
                  <a:close/>
                  <a:moveTo>
                    <a:pt x="139" y="160"/>
                  </a:moveTo>
                  <a:lnTo>
                    <a:pt x="115" y="160"/>
                  </a:lnTo>
                  <a:lnTo>
                    <a:pt x="115" y="114"/>
                  </a:lnTo>
                  <a:lnTo>
                    <a:pt x="104" y="114"/>
                  </a:lnTo>
                  <a:lnTo>
                    <a:pt x="104" y="27"/>
                  </a:lnTo>
                  <a:lnTo>
                    <a:pt x="139" y="62"/>
                  </a:lnTo>
                  <a:lnTo>
                    <a:pt x="139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38" name="Rectangle 46">
              <a:extLst>
                <a:ext uri="{FF2B5EF4-FFF2-40B4-BE49-F238E27FC236}">
                  <a16:creationId xmlns:a16="http://schemas.microsoft.com/office/drawing/2014/main" id="{B3FCCA26-6C98-9646-B167-82DE213AC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926" y="20621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B852D839-E55A-EC41-89BB-D32552880F6C}"/>
              </a:ext>
            </a:extLst>
          </p:cNvPr>
          <p:cNvGrpSpPr/>
          <p:nvPr/>
        </p:nvGrpSpPr>
        <p:grpSpPr>
          <a:xfrm>
            <a:off x="2708276" y="2427288"/>
            <a:ext cx="254000" cy="293687"/>
            <a:chOff x="2708276" y="2427288"/>
            <a:chExt cx="254000" cy="293687"/>
          </a:xfrm>
          <a:solidFill>
            <a:schemeClr val="tx2"/>
          </a:solidFill>
        </p:grpSpPr>
        <p:sp>
          <p:nvSpPr>
            <p:cNvPr id="8239" name="Freeform 47">
              <a:extLst>
                <a:ext uri="{FF2B5EF4-FFF2-40B4-BE49-F238E27FC236}">
                  <a16:creationId xmlns:a16="http://schemas.microsoft.com/office/drawing/2014/main" id="{7D40AF87-A5AF-3E49-A7D2-845DA81224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663" y="2427288"/>
              <a:ext cx="146050" cy="73025"/>
            </a:xfrm>
            <a:custGeom>
              <a:avLst/>
              <a:gdLst/>
              <a:ahLst/>
              <a:cxnLst>
                <a:cxn ang="0">
                  <a:pos x="58" y="14"/>
                </a:cxn>
                <a:cxn ang="0">
                  <a:pos x="44" y="14"/>
                </a:cxn>
                <a:cxn ang="0">
                  <a:pos x="29" y="0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29"/>
                </a:cxn>
                <a:cxn ang="0">
                  <a:pos x="58" y="29"/>
                </a:cxn>
                <a:cxn ang="0">
                  <a:pos x="58" y="14"/>
                </a:cxn>
                <a:cxn ang="0">
                  <a:pos x="29" y="22"/>
                </a:cxn>
                <a:cxn ang="0">
                  <a:pos x="22" y="14"/>
                </a:cxn>
                <a:cxn ang="0">
                  <a:pos x="29" y="7"/>
                </a:cxn>
                <a:cxn ang="0">
                  <a:pos x="37" y="14"/>
                </a:cxn>
                <a:cxn ang="0">
                  <a:pos x="29" y="22"/>
                </a:cxn>
              </a:cxnLst>
              <a:rect l="0" t="0" r="r" b="b"/>
              <a:pathLst>
                <a:path w="58" h="29">
                  <a:moveTo>
                    <a:pt x="58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6"/>
                    <a:pt x="37" y="0"/>
                    <a:pt x="29" y="0"/>
                  </a:cubicBezTo>
                  <a:cubicBezTo>
                    <a:pt x="21" y="0"/>
                    <a:pt x="15" y="6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8" y="29"/>
                    <a:pt x="58" y="29"/>
                    <a:pt x="58" y="29"/>
                  </a:cubicBezTo>
                  <a:lnTo>
                    <a:pt x="58" y="14"/>
                  </a:lnTo>
                  <a:close/>
                  <a:moveTo>
                    <a:pt x="29" y="22"/>
                  </a:moveTo>
                  <a:cubicBezTo>
                    <a:pt x="25" y="22"/>
                    <a:pt x="22" y="18"/>
                    <a:pt x="22" y="14"/>
                  </a:cubicBezTo>
                  <a:cubicBezTo>
                    <a:pt x="22" y="10"/>
                    <a:pt x="25" y="7"/>
                    <a:pt x="29" y="7"/>
                  </a:cubicBezTo>
                  <a:cubicBezTo>
                    <a:pt x="33" y="7"/>
                    <a:pt x="37" y="10"/>
                    <a:pt x="37" y="14"/>
                  </a:cubicBezTo>
                  <a:cubicBezTo>
                    <a:pt x="37" y="18"/>
                    <a:pt x="33" y="22"/>
                    <a:pt x="29" y="2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40" name="Freeform 48">
              <a:extLst>
                <a:ext uri="{FF2B5EF4-FFF2-40B4-BE49-F238E27FC236}">
                  <a16:creationId xmlns:a16="http://schemas.microsoft.com/office/drawing/2014/main" id="{9C2137F0-DCD2-054A-9017-ACFC348F10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276" y="2463800"/>
              <a:ext cx="254000" cy="257175"/>
            </a:xfrm>
            <a:custGeom>
              <a:avLst/>
              <a:gdLst/>
              <a:ahLst/>
              <a:cxnLst>
                <a:cxn ang="0">
                  <a:pos x="138" y="0"/>
                </a:cxn>
                <a:cxn ang="0">
                  <a:pos x="138" y="35"/>
                </a:cxn>
                <a:cxn ang="0">
                  <a:pos x="22" y="35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0" y="162"/>
                </a:cxn>
                <a:cxn ang="0">
                  <a:pos x="160" y="0"/>
                </a:cxn>
                <a:cxn ang="0">
                  <a:pos x="138" y="0"/>
                </a:cxn>
                <a:cxn ang="0">
                  <a:pos x="74" y="138"/>
                </a:cxn>
                <a:cxn ang="0">
                  <a:pos x="66" y="128"/>
                </a:cxn>
                <a:cxn ang="0">
                  <a:pos x="33" y="97"/>
                </a:cxn>
                <a:cxn ang="0">
                  <a:pos x="51" y="81"/>
                </a:cxn>
                <a:cxn ang="0">
                  <a:pos x="74" y="105"/>
                </a:cxn>
                <a:cxn ang="0">
                  <a:pos x="120" y="58"/>
                </a:cxn>
                <a:cxn ang="0">
                  <a:pos x="138" y="74"/>
                </a:cxn>
                <a:cxn ang="0">
                  <a:pos x="74" y="138"/>
                </a:cxn>
              </a:cxnLst>
              <a:rect l="0" t="0" r="r" b="b"/>
              <a:pathLst>
                <a:path w="160" h="162">
                  <a:moveTo>
                    <a:pt x="138" y="0"/>
                  </a:moveTo>
                  <a:lnTo>
                    <a:pt x="138" y="35"/>
                  </a:lnTo>
                  <a:lnTo>
                    <a:pt x="22" y="35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160" y="162"/>
                  </a:lnTo>
                  <a:lnTo>
                    <a:pt x="160" y="0"/>
                  </a:lnTo>
                  <a:lnTo>
                    <a:pt x="138" y="0"/>
                  </a:lnTo>
                  <a:close/>
                  <a:moveTo>
                    <a:pt x="74" y="138"/>
                  </a:moveTo>
                  <a:lnTo>
                    <a:pt x="66" y="128"/>
                  </a:lnTo>
                  <a:lnTo>
                    <a:pt x="33" y="97"/>
                  </a:lnTo>
                  <a:lnTo>
                    <a:pt x="51" y="81"/>
                  </a:lnTo>
                  <a:lnTo>
                    <a:pt x="74" y="105"/>
                  </a:lnTo>
                  <a:lnTo>
                    <a:pt x="120" y="58"/>
                  </a:lnTo>
                  <a:lnTo>
                    <a:pt x="138" y="74"/>
                  </a:lnTo>
                  <a:lnTo>
                    <a:pt x="74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52" name="Freeform 49">
            <a:extLst>
              <a:ext uri="{FF2B5EF4-FFF2-40B4-BE49-F238E27FC236}">
                <a16:creationId xmlns:a16="http://schemas.microsoft.com/office/drawing/2014/main" id="{59EA0081-FE57-084E-AD39-717ECF1584FF}"/>
              </a:ext>
            </a:extLst>
          </p:cNvPr>
          <p:cNvSpPr>
            <a:spLocks/>
          </p:cNvSpPr>
          <p:nvPr/>
        </p:nvSpPr>
        <p:spPr bwMode="auto">
          <a:xfrm>
            <a:off x="1495425" y="2425700"/>
            <a:ext cx="284163" cy="257175"/>
          </a:xfrm>
          <a:custGeom>
            <a:avLst/>
            <a:gdLst>
              <a:gd name="T0" fmla="*/ 107 w 113"/>
              <a:gd name="T1" fmla="*/ 3 h 102"/>
              <a:gd name="T2" fmla="*/ 92 w 113"/>
              <a:gd name="T3" fmla="*/ 5 h 102"/>
              <a:gd name="T4" fmla="*/ 38 w 113"/>
              <a:gd name="T5" fmla="*/ 70 h 102"/>
              <a:gd name="T6" fmla="*/ 20 w 113"/>
              <a:gd name="T7" fmla="*/ 50 h 102"/>
              <a:gd name="T8" fmla="*/ 5 w 113"/>
              <a:gd name="T9" fmla="*/ 49 h 102"/>
              <a:gd name="T10" fmla="*/ 4 w 113"/>
              <a:gd name="T11" fmla="*/ 62 h 102"/>
              <a:gd name="T12" fmla="*/ 39 w 113"/>
              <a:gd name="T13" fmla="*/ 102 h 102"/>
              <a:gd name="T14" fmla="*/ 109 w 113"/>
              <a:gd name="T15" fmla="*/ 16 h 102"/>
              <a:gd name="T16" fmla="*/ 107 w 113"/>
              <a:gd name="T17" fmla="*/ 3 h 10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13" h="102">
                <a:moveTo>
                  <a:pt x="107" y="3"/>
                </a:moveTo>
                <a:cubicBezTo>
                  <a:pt x="102" y="0"/>
                  <a:pt x="95" y="1"/>
                  <a:pt x="92" y="5"/>
                </a:cubicBezTo>
                <a:cubicBezTo>
                  <a:pt x="38" y="70"/>
                  <a:pt x="38" y="70"/>
                  <a:pt x="38" y="70"/>
                </a:cubicBezTo>
                <a:cubicBezTo>
                  <a:pt x="20" y="50"/>
                  <a:pt x="20" y="50"/>
                  <a:pt x="20" y="50"/>
                </a:cubicBezTo>
                <a:cubicBezTo>
                  <a:pt x="17" y="46"/>
                  <a:pt x="10" y="45"/>
                  <a:pt x="5" y="49"/>
                </a:cubicBezTo>
                <a:cubicBezTo>
                  <a:pt x="1" y="52"/>
                  <a:pt x="0" y="58"/>
                  <a:pt x="4" y="6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3" y="12"/>
                  <a:pt x="112" y="6"/>
                  <a:pt x="107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53" name="Freeform 50">
            <a:extLst>
              <a:ext uri="{FF2B5EF4-FFF2-40B4-BE49-F238E27FC236}">
                <a16:creationId xmlns:a16="http://schemas.microsoft.com/office/drawing/2014/main" id="{724D5967-992A-5640-9806-588482A39176}"/>
              </a:ext>
            </a:extLst>
          </p:cNvPr>
          <p:cNvSpPr>
            <a:spLocks noEditPoints="1"/>
          </p:cNvSpPr>
          <p:nvPr/>
        </p:nvSpPr>
        <p:spPr bwMode="auto">
          <a:xfrm>
            <a:off x="2095500" y="2427288"/>
            <a:ext cx="282575" cy="276225"/>
          </a:xfrm>
          <a:custGeom>
            <a:avLst/>
            <a:gdLst>
              <a:gd name="T0" fmla="*/ 112 w 112"/>
              <a:gd name="T1" fmla="*/ 8 h 109"/>
              <a:gd name="T2" fmla="*/ 104 w 112"/>
              <a:gd name="T3" fmla="*/ 0 h 109"/>
              <a:gd name="T4" fmla="*/ 86 w 112"/>
              <a:gd name="T5" fmla="*/ 21 h 109"/>
              <a:gd name="T6" fmla="*/ 51 w 112"/>
              <a:gd name="T7" fmla="*/ 7 h 109"/>
              <a:gd name="T8" fmla="*/ 0 w 112"/>
              <a:gd name="T9" fmla="*/ 58 h 109"/>
              <a:gd name="T10" fmla="*/ 51 w 112"/>
              <a:gd name="T11" fmla="*/ 109 h 109"/>
              <a:gd name="T12" fmla="*/ 102 w 112"/>
              <a:gd name="T13" fmla="*/ 58 h 109"/>
              <a:gd name="T14" fmla="*/ 94 w 112"/>
              <a:gd name="T15" fmla="*/ 31 h 109"/>
              <a:gd name="T16" fmla="*/ 112 w 112"/>
              <a:gd name="T17" fmla="*/ 8 h 109"/>
              <a:gd name="T18" fmla="*/ 95 w 112"/>
              <a:gd name="T19" fmla="*/ 58 h 109"/>
              <a:gd name="T20" fmla="*/ 51 w 112"/>
              <a:gd name="T21" fmla="*/ 101 h 109"/>
              <a:gd name="T22" fmla="*/ 8 w 112"/>
              <a:gd name="T23" fmla="*/ 58 h 109"/>
              <a:gd name="T24" fmla="*/ 51 w 112"/>
              <a:gd name="T25" fmla="*/ 14 h 109"/>
              <a:gd name="T26" fmla="*/ 81 w 112"/>
              <a:gd name="T27" fmla="*/ 26 h 109"/>
              <a:gd name="T28" fmla="*/ 50 w 112"/>
              <a:gd name="T29" fmla="*/ 62 h 109"/>
              <a:gd name="T30" fmla="*/ 26 w 112"/>
              <a:gd name="T31" fmla="*/ 39 h 109"/>
              <a:gd name="T32" fmla="*/ 18 w 112"/>
              <a:gd name="T33" fmla="*/ 54 h 109"/>
              <a:gd name="T34" fmla="*/ 43 w 112"/>
              <a:gd name="T35" fmla="*/ 82 h 109"/>
              <a:gd name="T36" fmla="*/ 48 w 112"/>
              <a:gd name="T37" fmla="*/ 89 h 109"/>
              <a:gd name="T38" fmla="*/ 54 w 112"/>
              <a:gd name="T39" fmla="*/ 82 h 109"/>
              <a:gd name="T40" fmla="*/ 89 w 112"/>
              <a:gd name="T41" fmla="*/ 37 h 109"/>
              <a:gd name="T42" fmla="*/ 95 w 112"/>
              <a:gd name="T43" fmla="*/ 58 h 10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12" h="109">
                <a:moveTo>
                  <a:pt x="112" y="8"/>
                </a:moveTo>
                <a:cubicBezTo>
                  <a:pt x="104" y="0"/>
                  <a:pt x="104" y="0"/>
                  <a:pt x="104" y="0"/>
                </a:cubicBezTo>
                <a:cubicBezTo>
                  <a:pt x="86" y="21"/>
                  <a:pt x="86" y="21"/>
                  <a:pt x="86" y="21"/>
                </a:cubicBezTo>
                <a:cubicBezTo>
                  <a:pt x="77" y="12"/>
                  <a:pt x="65" y="7"/>
                  <a:pt x="51" y="7"/>
                </a:cubicBezTo>
                <a:cubicBezTo>
                  <a:pt x="23" y="7"/>
                  <a:pt x="0" y="30"/>
                  <a:pt x="0" y="58"/>
                </a:cubicBezTo>
                <a:cubicBezTo>
                  <a:pt x="0" y="86"/>
                  <a:pt x="23" y="109"/>
                  <a:pt x="51" y="109"/>
                </a:cubicBezTo>
                <a:cubicBezTo>
                  <a:pt x="79" y="109"/>
                  <a:pt x="102" y="86"/>
                  <a:pt x="102" y="58"/>
                </a:cubicBezTo>
                <a:cubicBezTo>
                  <a:pt x="102" y="48"/>
                  <a:pt x="99" y="38"/>
                  <a:pt x="94" y="31"/>
                </a:cubicBezTo>
                <a:lnTo>
                  <a:pt x="112" y="8"/>
                </a:lnTo>
                <a:close/>
                <a:moveTo>
                  <a:pt x="95" y="58"/>
                </a:moveTo>
                <a:cubicBezTo>
                  <a:pt x="95" y="82"/>
                  <a:pt x="75" y="101"/>
                  <a:pt x="51" y="101"/>
                </a:cubicBezTo>
                <a:cubicBezTo>
                  <a:pt x="27" y="101"/>
                  <a:pt x="8" y="82"/>
                  <a:pt x="8" y="58"/>
                </a:cubicBezTo>
                <a:cubicBezTo>
                  <a:pt x="8" y="34"/>
                  <a:pt x="27" y="14"/>
                  <a:pt x="51" y="14"/>
                </a:cubicBezTo>
                <a:cubicBezTo>
                  <a:pt x="63" y="14"/>
                  <a:pt x="73" y="19"/>
                  <a:pt x="81" y="26"/>
                </a:cubicBezTo>
                <a:cubicBezTo>
                  <a:pt x="50" y="62"/>
                  <a:pt x="50" y="62"/>
                  <a:pt x="50" y="62"/>
                </a:cubicBezTo>
                <a:cubicBezTo>
                  <a:pt x="26" y="39"/>
                  <a:pt x="26" y="39"/>
                  <a:pt x="26" y="39"/>
                </a:cubicBezTo>
                <a:cubicBezTo>
                  <a:pt x="18" y="54"/>
                  <a:pt x="18" y="54"/>
                  <a:pt x="18" y="54"/>
                </a:cubicBezTo>
                <a:cubicBezTo>
                  <a:pt x="43" y="82"/>
                  <a:pt x="43" y="82"/>
                  <a:pt x="43" y="82"/>
                </a:cubicBezTo>
                <a:cubicBezTo>
                  <a:pt x="48" y="89"/>
                  <a:pt x="48" y="89"/>
                  <a:pt x="48" y="89"/>
                </a:cubicBezTo>
                <a:cubicBezTo>
                  <a:pt x="54" y="82"/>
                  <a:pt x="54" y="82"/>
                  <a:pt x="54" y="82"/>
                </a:cubicBezTo>
                <a:cubicBezTo>
                  <a:pt x="89" y="37"/>
                  <a:pt x="89" y="37"/>
                  <a:pt x="89" y="37"/>
                </a:cubicBezTo>
                <a:cubicBezTo>
                  <a:pt x="93" y="43"/>
                  <a:pt x="95" y="50"/>
                  <a:pt x="95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1A691EDB-E872-534B-BF37-E637FC58352A}"/>
              </a:ext>
            </a:extLst>
          </p:cNvPr>
          <p:cNvGrpSpPr/>
          <p:nvPr/>
        </p:nvGrpSpPr>
        <p:grpSpPr>
          <a:xfrm>
            <a:off x="3878263" y="2463800"/>
            <a:ext cx="257175" cy="257175"/>
            <a:chOff x="3878263" y="2463800"/>
            <a:chExt cx="257175" cy="257175"/>
          </a:xfrm>
          <a:solidFill>
            <a:schemeClr val="tx2"/>
          </a:solidFill>
        </p:grpSpPr>
        <p:sp>
          <p:nvSpPr>
            <p:cNvPr id="8243" name="Freeform 51">
              <a:extLst>
                <a:ext uri="{FF2B5EF4-FFF2-40B4-BE49-F238E27FC236}">
                  <a16:creationId xmlns:a16="http://schemas.microsoft.com/office/drawing/2014/main" id="{040022C7-BF43-D840-9B63-36E6A66760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2463800"/>
              <a:ext cx="257175" cy="257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150" y="151"/>
                </a:cxn>
                <a:cxn ang="0">
                  <a:pos x="11" y="151"/>
                </a:cxn>
                <a:cxn ang="0">
                  <a:pos x="11" y="12"/>
                </a:cxn>
                <a:cxn ang="0">
                  <a:pos x="150" y="12"/>
                </a:cxn>
                <a:cxn ang="0">
                  <a:pos x="150" y="151"/>
                </a:cxn>
              </a:cxnLst>
              <a:rect l="0" t="0" r="r" b="b"/>
              <a:pathLst>
                <a:path w="162" h="162">
                  <a:moveTo>
                    <a:pt x="0" y="0"/>
                  </a:move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0" y="0"/>
                  </a:lnTo>
                  <a:close/>
                  <a:moveTo>
                    <a:pt x="150" y="151"/>
                  </a:moveTo>
                  <a:lnTo>
                    <a:pt x="11" y="151"/>
                  </a:lnTo>
                  <a:lnTo>
                    <a:pt x="11" y="12"/>
                  </a:lnTo>
                  <a:lnTo>
                    <a:pt x="150" y="12"/>
                  </a:lnTo>
                  <a:lnTo>
                    <a:pt x="150" y="1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44" name="Freeform 52">
              <a:extLst>
                <a:ext uri="{FF2B5EF4-FFF2-40B4-BE49-F238E27FC236}">
                  <a16:creationId xmlns:a16="http://schemas.microsoft.com/office/drawing/2014/main" id="{46BAD42D-B772-ED46-A96F-51A4B954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8" y="2519363"/>
              <a:ext cx="157163" cy="155575"/>
            </a:xfrm>
            <a:custGeom>
              <a:avLst/>
              <a:gdLst/>
              <a:ahLst/>
              <a:cxnLst>
                <a:cxn ang="0">
                  <a:pos x="16" y="98"/>
                </a:cxn>
                <a:cxn ang="0">
                  <a:pos x="50" y="65"/>
                </a:cxn>
                <a:cxn ang="0">
                  <a:pos x="81" y="98"/>
                </a:cxn>
                <a:cxn ang="0">
                  <a:pos x="99" y="82"/>
                </a:cxn>
                <a:cxn ang="0">
                  <a:pos x="66" y="49"/>
                </a:cxn>
                <a:cxn ang="0">
                  <a:pos x="99" y="17"/>
                </a:cxn>
                <a:cxn ang="0">
                  <a:pos x="81" y="0"/>
                </a:cxn>
                <a:cxn ang="0">
                  <a:pos x="50" y="33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32" y="49"/>
                </a:cxn>
                <a:cxn ang="0">
                  <a:pos x="0" y="82"/>
                </a:cxn>
                <a:cxn ang="0">
                  <a:pos x="16" y="98"/>
                </a:cxn>
              </a:cxnLst>
              <a:rect l="0" t="0" r="r" b="b"/>
              <a:pathLst>
                <a:path w="99" h="98">
                  <a:moveTo>
                    <a:pt x="16" y="98"/>
                  </a:moveTo>
                  <a:lnTo>
                    <a:pt x="50" y="65"/>
                  </a:lnTo>
                  <a:lnTo>
                    <a:pt x="81" y="98"/>
                  </a:lnTo>
                  <a:lnTo>
                    <a:pt x="99" y="82"/>
                  </a:lnTo>
                  <a:lnTo>
                    <a:pt x="66" y="49"/>
                  </a:lnTo>
                  <a:lnTo>
                    <a:pt x="99" y="17"/>
                  </a:lnTo>
                  <a:lnTo>
                    <a:pt x="81" y="0"/>
                  </a:lnTo>
                  <a:lnTo>
                    <a:pt x="50" y="33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32" y="49"/>
                  </a:lnTo>
                  <a:lnTo>
                    <a:pt x="0" y="82"/>
                  </a:lnTo>
                  <a:lnTo>
                    <a:pt x="16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55" name="Freeform 53">
            <a:extLst>
              <a:ext uri="{FF2B5EF4-FFF2-40B4-BE49-F238E27FC236}">
                <a16:creationId xmlns:a16="http://schemas.microsoft.com/office/drawing/2014/main" id="{A70F0B54-44B9-8F4C-BDDF-BCE82DE441D9}"/>
              </a:ext>
            </a:extLst>
          </p:cNvPr>
          <p:cNvSpPr>
            <a:spLocks noEditPoints="1"/>
          </p:cNvSpPr>
          <p:nvPr/>
        </p:nvSpPr>
        <p:spPr bwMode="auto">
          <a:xfrm>
            <a:off x="3327400" y="2427288"/>
            <a:ext cx="260350" cy="293687"/>
          </a:xfrm>
          <a:custGeom>
            <a:avLst/>
            <a:gdLst>
              <a:gd name="T0" fmla="*/ 0 w 103"/>
              <a:gd name="T1" fmla="*/ 29 h 116"/>
              <a:gd name="T2" fmla="*/ 0 w 103"/>
              <a:gd name="T3" fmla="*/ 87 h 116"/>
              <a:gd name="T4" fmla="*/ 22 w 103"/>
              <a:gd name="T5" fmla="*/ 116 h 116"/>
              <a:gd name="T6" fmla="*/ 51 w 103"/>
              <a:gd name="T7" fmla="*/ 116 h 116"/>
              <a:gd name="T8" fmla="*/ 73 w 103"/>
              <a:gd name="T9" fmla="*/ 97 h 116"/>
              <a:gd name="T10" fmla="*/ 100 w 103"/>
              <a:gd name="T11" fmla="*/ 63 h 116"/>
              <a:gd name="T12" fmla="*/ 100 w 103"/>
              <a:gd name="T13" fmla="*/ 53 h 116"/>
              <a:gd name="T14" fmla="*/ 87 w 103"/>
              <a:gd name="T15" fmla="*/ 48 h 116"/>
              <a:gd name="T16" fmla="*/ 75 w 103"/>
              <a:gd name="T17" fmla="*/ 53 h 116"/>
              <a:gd name="T18" fmla="*/ 66 w 103"/>
              <a:gd name="T19" fmla="*/ 62 h 116"/>
              <a:gd name="T20" fmla="*/ 66 w 103"/>
              <a:gd name="T21" fmla="*/ 14 h 116"/>
              <a:gd name="T22" fmla="*/ 58 w 103"/>
              <a:gd name="T23" fmla="*/ 7 h 116"/>
              <a:gd name="T24" fmla="*/ 51 w 103"/>
              <a:gd name="T25" fmla="*/ 7 h 116"/>
              <a:gd name="T26" fmla="*/ 44 w 103"/>
              <a:gd name="T27" fmla="*/ 0 h 116"/>
              <a:gd name="T28" fmla="*/ 37 w 103"/>
              <a:gd name="T29" fmla="*/ 0 h 116"/>
              <a:gd name="T30" fmla="*/ 29 w 103"/>
              <a:gd name="T31" fmla="*/ 7 h 116"/>
              <a:gd name="T32" fmla="*/ 22 w 103"/>
              <a:gd name="T33" fmla="*/ 7 h 116"/>
              <a:gd name="T34" fmla="*/ 15 w 103"/>
              <a:gd name="T35" fmla="*/ 14 h 116"/>
              <a:gd name="T36" fmla="*/ 15 w 103"/>
              <a:gd name="T37" fmla="*/ 22 h 116"/>
              <a:gd name="T38" fmla="*/ 8 w 103"/>
              <a:gd name="T39" fmla="*/ 22 h 116"/>
              <a:gd name="T40" fmla="*/ 0 w 103"/>
              <a:gd name="T41" fmla="*/ 29 h 116"/>
              <a:gd name="T42" fmla="*/ 8 w 103"/>
              <a:gd name="T43" fmla="*/ 29 h 116"/>
              <a:gd name="T44" fmla="*/ 15 w 103"/>
              <a:gd name="T45" fmla="*/ 29 h 116"/>
              <a:gd name="T46" fmla="*/ 15 w 103"/>
              <a:gd name="T47" fmla="*/ 36 h 116"/>
              <a:gd name="T48" fmla="*/ 15 w 103"/>
              <a:gd name="T49" fmla="*/ 58 h 116"/>
              <a:gd name="T50" fmla="*/ 22 w 103"/>
              <a:gd name="T51" fmla="*/ 58 h 116"/>
              <a:gd name="T52" fmla="*/ 22 w 103"/>
              <a:gd name="T53" fmla="*/ 22 h 116"/>
              <a:gd name="T54" fmla="*/ 22 w 103"/>
              <a:gd name="T55" fmla="*/ 14 h 116"/>
              <a:gd name="T56" fmla="*/ 29 w 103"/>
              <a:gd name="T57" fmla="*/ 14 h 116"/>
              <a:gd name="T58" fmla="*/ 29 w 103"/>
              <a:gd name="T59" fmla="*/ 22 h 116"/>
              <a:gd name="T60" fmla="*/ 29 w 103"/>
              <a:gd name="T61" fmla="*/ 58 h 116"/>
              <a:gd name="T62" fmla="*/ 37 w 103"/>
              <a:gd name="T63" fmla="*/ 58 h 116"/>
              <a:gd name="T64" fmla="*/ 37 w 103"/>
              <a:gd name="T65" fmla="*/ 14 h 116"/>
              <a:gd name="T66" fmla="*/ 37 w 103"/>
              <a:gd name="T67" fmla="*/ 7 h 116"/>
              <a:gd name="T68" fmla="*/ 44 w 103"/>
              <a:gd name="T69" fmla="*/ 7 h 116"/>
              <a:gd name="T70" fmla="*/ 44 w 103"/>
              <a:gd name="T71" fmla="*/ 14 h 116"/>
              <a:gd name="T72" fmla="*/ 44 w 103"/>
              <a:gd name="T73" fmla="*/ 58 h 116"/>
              <a:gd name="T74" fmla="*/ 51 w 103"/>
              <a:gd name="T75" fmla="*/ 58 h 116"/>
              <a:gd name="T76" fmla="*/ 51 w 103"/>
              <a:gd name="T77" fmla="*/ 29 h 116"/>
              <a:gd name="T78" fmla="*/ 51 w 103"/>
              <a:gd name="T79" fmla="*/ 22 h 116"/>
              <a:gd name="T80" fmla="*/ 51 w 103"/>
              <a:gd name="T81" fmla="*/ 14 h 116"/>
              <a:gd name="T82" fmla="*/ 58 w 103"/>
              <a:gd name="T83" fmla="*/ 14 h 116"/>
              <a:gd name="T84" fmla="*/ 58 w 103"/>
              <a:gd name="T85" fmla="*/ 22 h 116"/>
              <a:gd name="T86" fmla="*/ 58 w 103"/>
              <a:gd name="T87" fmla="*/ 29 h 116"/>
              <a:gd name="T88" fmla="*/ 58 w 103"/>
              <a:gd name="T89" fmla="*/ 73 h 116"/>
              <a:gd name="T90" fmla="*/ 66 w 103"/>
              <a:gd name="T91" fmla="*/ 73 h 116"/>
              <a:gd name="T92" fmla="*/ 66 w 103"/>
              <a:gd name="T93" fmla="*/ 73 h 116"/>
              <a:gd name="T94" fmla="*/ 80 w 103"/>
              <a:gd name="T95" fmla="*/ 58 h 116"/>
              <a:gd name="T96" fmla="*/ 87 w 103"/>
              <a:gd name="T97" fmla="*/ 55 h 116"/>
              <a:gd name="T98" fmla="*/ 95 w 103"/>
              <a:gd name="T99" fmla="*/ 58 h 116"/>
              <a:gd name="T100" fmla="*/ 66 w 103"/>
              <a:gd name="T101" fmla="*/ 94 h 116"/>
              <a:gd name="T102" fmla="*/ 66 w 103"/>
              <a:gd name="T103" fmla="*/ 94 h 116"/>
              <a:gd name="T104" fmla="*/ 66 w 103"/>
              <a:gd name="T105" fmla="*/ 94 h 116"/>
              <a:gd name="T106" fmla="*/ 51 w 103"/>
              <a:gd name="T107" fmla="*/ 109 h 116"/>
              <a:gd name="T108" fmla="*/ 22 w 103"/>
              <a:gd name="T109" fmla="*/ 109 h 116"/>
              <a:gd name="T110" fmla="*/ 8 w 103"/>
              <a:gd name="T111" fmla="*/ 87 h 116"/>
              <a:gd name="T112" fmla="*/ 8 w 103"/>
              <a:gd name="T113" fmla="*/ 36 h 116"/>
              <a:gd name="T114" fmla="*/ 8 w 103"/>
              <a:gd name="T115" fmla="*/ 29 h 11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03" h="116">
                <a:moveTo>
                  <a:pt x="0" y="29"/>
                </a:moveTo>
                <a:cubicBezTo>
                  <a:pt x="0" y="87"/>
                  <a:pt x="0" y="87"/>
                  <a:pt x="0" y="87"/>
                </a:cubicBezTo>
                <a:cubicBezTo>
                  <a:pt x="0" y="101"/>
                  <a:pt x="0" y="116"/>
                  <a:pt x="22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8" y="116"/>
                  <a:pt x="72" y="107"/>
                  <a:pt x="73" y="97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3" y="60"/>
                  <a:pt x="102" y="56"/>
                  <a:pt x="100" y="53"/>
                </a:cubicBezTo>
                <a:cubicBezTo>
                  <a:pt x="99" y="52"/>
                  <a:pt x="94" y="48"/>
                  <a:pt x="87" y="48"/>
                </a:cubicBezTo>
                <a:cubicBezTo>
                  <a:pt x="84" y="48"/>
                  <a:pt x="80" y="49"/>
                  <a:pt x="75" y="53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0"/>
                  <a:pt x="62" y="7"/>
                  <a:pt x="58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3"/>
                  <a:pt x="48" y="0"/>
                  <a:pt x="44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3" y="0"/>
                  <a:pt x="29" y="3"/>
                  <a:pt x="29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18" y="7"/>
                  <a:pt x="15" y="10"/>
                  <a:pt x="15" y="14"/>
                </a:cubicBezTo>
                <a:cubicBezTo>
                  <a:pt x="15" y="22"/>
                  <a:pt x="15" y="22"/>
                  <a:pt x="15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4" y="22"/>
                  <a:pt x="0" y="25"/>
                  <a:pt x="0" y="29"/>
                </a:cubicBezTo>
                <a:close/>
                <a:moveTo>
                  <a:pt x="8" y="29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58"/>
                  <a:pt x="15" y="58"/>
                  <a:pt x="15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4"/>
                  <a:pt x="22" y="14"/>
                  <a:pt x="2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58"/>
                  <a:pt x="29" y="58"/>
                  <a:pt x="29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7"/>
                  <a:pt x="37" y="7"/>
                  <a:pt x="37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58"/>
                  <a:pt x="44" y="58"/>
                  <a:pt x="44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4"/>
                  <a:pt x="51" y="14"/>
                  <a:pt x="51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22"/>
                  <a:pt x="58" y="22"/>
                  <a:pt x="58" y="22"/>
                </a:cubicBezTo>
                <a:cubicBezTo>
                  <a:pt x="58" y="29"/>
                  <a:pt x="58" y="29"/>
                  <a:pt x="58" y="29"/>
                </a:cubicBezTo>
                <a:cubicBezTo>
                  <a:pt x="58" y="73"/>
                  <a:pt x="58" y="73"/>
                  <a:pt x="58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73" y="65"/>
                  <a:pt x="80" y="58"/>
                </a:cubicBezTo>
                <a:cubicBezTo>
                  <a:pt x="83" y="56"/>
                  <a:pt x="85" y="55"/>
                  <a:pt x="87" y="55"/>
                </a:cubicBezTo>
                <a:cubicBezTo>
                  <a:pt x="92" y="55"/>
                  <a:pt x="95" y="58"/>
                  <a:pt x="95" y="58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5" y="104"/>
                  <a:pt x="63" y="109"/>
                  <a:pt x="51" y="109"/>
                </a:cubicBezTo>
                <a:cubicBezTo>
                  <a:pt x="37" y="109"/>
                  <a:pt x="37" y="109"/>
                  <a:pt x="22" y="109"/>
                </a:cubicBezTo>
                <a:cubicBezTo>
                  <a:pt x="8" y="109"/>
                  <a:pt x="8" y="102"/>
                  <a:pt x="8" y="87"/>
                </a:cubicBezTo>
                <a:cubicBezTo>
                  <a:pt x="8" y="76"/>
                  <a:pt x="8" y="49"/>
                  <a:pt x="8" y="36"/>
                </a:cubicBezTo>
                <a:lnTo>
                  <a:pt x="8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56" name="Freeform 54">
            <a:extLst>
              <a:ext uri="{FF2B5EF4-FFF2-40B4-BE49-F238E27FC236}">
                <a16:creationId xmlns:a16="http://schemas.microsoft.com/office/drawing/2014/main" id="{E2AC3FC6-6991-A747-B2C5-B913E6D11C63}"/>
              </a:ext>
            </a:extLst>
          </p:cNvPr>
          <p:cNvSpPr>
            <a:spLocks noEditPoints="1"/>
          </p:cNvSpPr>
          <p:nvPr/>
        </p:nvSpPr>
        <p:spPr bwMode="auto">
          <a:xfrm>
            <a:off x="7959725" y="1860550"/>
            <a:ext cx="274638" cy="274638"/>
          </a:xfrm>
          <a:custGeom>
            <a:avLst/>
            <a:gdLst>
              <a:gd name="T0" fmla="*/ 54 w 109"/>
              <a:gd name="T1" fmla="*/ 0 h 109"/>
              <a:gd name="T2" fmla="*/ 0 w 109"/>
              <a:gd name="T3" fmla="*/ 54 h 109"/>
              <a:gd name="T4" fmla="*/ 54 w 109"/>
              <a:gd name="T5" fmla="*/ 109 h 109"/>
              <a:gd name="T6" fmla="*/ 109 w 109"/>
              <a:gd name="T7" fmla="*/ 54 h 109"/>
              <a:gd name="T8" fmla="*/ 54 w 109"/>
              <a:gd name="T9" fmla="*/ 0 h 109"/>
              <a:gd name="T10" fmla="*/ 58 w 109"/>
              <a:gd name="T11" fmla="*/ 80 h 109"/>
              <a:gd name="T12" fmla="*/ 58 w 109"/>
              <a:gd name="T13" fmla="*/ 65 h 109"/>
              <a:gd name="T14" fmla="*/ 22 w 109"/>
              <a:gd name="T15" fmla="*/ 80 h 109"/>
              <a:gd name="T16" fmla="*/ 58 w 109"/>
              <a:gd name="T17" fmla="*/ 36 h 109"/>
              <a:gd name="T18" fmla="*/ 58 w 109"/>
              <a:gd name="T19" fmla="*/ 22 h 109"/>
              <a:gd name="T20" fmla="*/ 87 w 109"/>
              <a:gd name="T21" fmla="*/ 51 h 109"/>
              <a:gd name="T22" fmla="*/ 58 w 109"/>
              <a:gd name="T23" fmla="*/ 80 h 10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9" h="109"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9"/>
                  <a:pt x="54" y="109"/>
                </a:cubicBezTo>
                <a:cubicBezTo>
                  <a:pt x="84" y="109"/>
                  <a:pt x="109" y="84"/>
                  <a:pt x="109" y="54"/>
                </a:cubicBezTo>
                <a:cubicBezTo>
                  <a:pt x="109" y="24"/>
                  <a:pt x="84" y="0"/>
                  <a:pt x="54" y="0"/>
                </a:cubicBezTo>
                <a:close/>
                <a:moveTo>
                  <a:pt x="58" y="80"/>
                </a:moveTo>
                <a:cubicBezTo>
                  <a:pt x="58" y="65"/>
                  <a:pt x="58" y="65"/>
                  <a:pt x="58" y="65"/>
                </a:cubicBezTo>
                <a:cubicBezTo>
                  <a:pt x="36" y="58"/>
                  <a:pt x="29" y="65"/>
                  <a:pt x="22" y="80"/>
                </a:cubicBezTo>
                <a:cubicBezTo>
                  <a:pt x="22" y="43"/>
                  <a:pt x="44" y="36"/>
                  <a:pt x="58" y="36"/>
                </a:cubicBezTo>
                <a:cubicBezTo>
                  <a:pt x="58" y="22"/>
                  <a:pt x="58" y="22"/>
                  <a:pt x="58" y="22"/>
                </a:cubicBezTo>
                <a:cubicBezTo>
                  <a:pt x="87" y="51"/>
                  <a:pt x="87" y="51"/>
                  <a:pt x="87" y="51"/>
                </a:cubicBezTo>
                <a:lnTo>
                  <a:pt x="58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455F33CE-6325-2E40-AA73-867E971ADC6B}"/>
              </a:ext>
            </a:extLst>
          </p:cNvPr>
          <p:cNvGrpSpPr/>
          <p:nvPr/>
        </p:nvGrpSpPr>
        <p:grpSpPr>
          <a:xfrm>
            <a:off x="8543926" y="1860550"/>
            <a:ext cx="274638" cy="274638"/>
            <a:chOff x="8543926" y="1860550"/>
            <a:chExt cx="274638" cy="274638"/>
          </a:xfrm>
          <a:solidFill>
            <a:schemeClr val="tx2"/>
          </a:solidFill>
        </p:grpSpPr>
        <p:sp>
          <p:nvSpPr>
            <p:cNvPr id="8247" name="Freeform 55">
              <a:extLst>
                <a:ext uri="{FF2B5EF4-FFF2-40B4-BE49-F238E27FC236}">
                  <a16:creationId xmlns:a16="http://schemas.microsoft.com/office/drawing/2014/main" id="{7A1A350C-8967-C543-9F23-AF30374E17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3926" y="1860550"/>
              <a:ext cx="274638" cy="274638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55" y="0"/>
                </a:cxn>
                <a:cxn ang="0">
                  <a:pos x="55" y="102"/>
                </a:cxn>
                <a:cxn ang="0">
                  <a:pos x="8" y="54"/>
                </a:cxn>
                <a:cxn ang="0">
                  <a:pos x="55" y="7"/>
                </a:cxn>
                <a:cxn ang="0">
                  <a:pos x="102" y="54"/>
                </a:cxn>
                <a:cxn ang="0">
                  <a:pos x="55" y="102"/>
                </a:cxn>
              </a:cxnLst>
              <a:rect l="0" t="0" r="r" b="b"/>
              <a:pathLst>
                <a:path w="109" h="109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24"/>
                    <a:pt x="85" y="0"/>
                    <a:pt x="55" y="0"/>
                  </a:cubicBezTo>
                  <a:close/>
                  <a:moveTo>
                    <a:pt x="55" y="102"/>
                  </a:moveTo>
                  <a:cubicBezTo>
                    <a:pt x="29" y="102"/>
                    <a:pt x="8" y="80"/>
                    <a:pt x="8" y="54"/>
                  </a:cubicBezTo>
                  <a:cubicBezTo>
                    <a:pt x="8" y="28"/>
                    <a:pt x="29" y="7"/>
                    <a:pt x="55" y="7"/>
                  </a:cubicBezTo>
                  <a:cubicBezTo>
                    <a:pt x="81" y="7"/>
                    <a:pt x="102" y="28"/>
                    <a:pt x="102" y="54"/>
                  </a:cubicBezTo>
                  <a:cubicBezTo>
                    <a:pt x="102" y="80"/>
                    <a:pt x="81" y="102"/>
                    <a:pt x="5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48" name="Freeform 56">
              <a:extLst>
                <a:ext uri="{FF2B5EF4-FFF2-40B4-BE49-F238E27FC236}">
                  <a16:creationId xmlns:a16="http://schemas.microsoft.com/office/drawing/2014/main" id="{9ED161ED-97A1-0246-B824-5579C09CB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9488" y="1916113"/>
              <a:ext cx="163513" cy="146050"/>
            </a:xfrm>
            <a:custGeom>
              <a:avLst/>
              <a:gdLst/>
              <a:ahLst/>
              <a:cxnLst>
                <a:cxn ang="0">
                  <a:pos x="36" y="14"/>
                </a:cxn>
                <a:cxn ang="0">
                  <a:pos x="0" y="58"/>
                </a:cxn>
                <a:cxn ang="0">
                  <a:pos x="36" y="43"/>
                </a:cxn>
                <a:cxn ang="0">
                  <a:pos x="36" y="58"/>
                </a:cxn>
                <a:cxn ang="0">
                  <a:pos x="65" y="29"/>
                </a:cxn>
                <a:cxn ang="0">
                  <a:pos x="36" y="0"/>
                </a:cxn>
                <a:cxn ang="0">
                  <a:pos x="36" y="14"/>
                </a:cxn>
              </a:cxnLst>
              <a:rect l="0" t="0" r="r" b="b"/>
              <a:pathLst>
                <a:path w="65" h="58">
                  <a:moveTo>
                    <a:pt x="36" y="14"/>
                  </a:moveTo>
                  <a:cubicBezTo>
                    <a:pt x="22" y="14"/>
                    <a:pt x="0" y="21"/>
                    <a:pt x="0" y="58"/>
                  </a:cubicBezTo>
                  <a:cubicBezTo>
                    <a:pt x="7" y="43"/>
                    <a:pt x="15" y="36"/>
                    <a:pt x="36" y="43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36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58" name="Freeform 57">
            <a:extLst>
              <a:ext uri="{FF2B5EF4-FFF2-40B4-BE49-F238E27FC236}">
                <a16:creationId xmlns:a16="http://schemas.microsoft.com/office/drawing/2014/main" id="{62D6E310-E43C-C94A-8E36-0E7276CB5713}"/>
              </a:ext>
            </a:extLst>
          </p:cNvPr>
          <p:cNvSpPr>
            <a:spLocks noEditPoints="1"/>
          </p:cNvSpPr>
          <p:nvPr/>
        </p:nvSpPr>
        <p:spPr bwMode="auto">
          <a:xfrm>
            <a:off x="912813" y="2427288"/>
            <a:ext cx="292100" cy="293687"/>
          </a:xfrm>
          <a:custGeom>
            <a:avLst/>
            <a:gdLst>
              <a:gd name="T0" fmla="*/ 58 w 116"/>
              <a:gd name="T1" fmla="*/ 0 h 116"/>
              <a:gd name="T2" fmla="*/ 0 w 116"/>
              <a:gd name="T3" fmla="*/ 58 h 116"/>
              <a:gd name="T4" fmla="*/ 58 w 116"/>
              <a:gd name="T5" fmla="*/ 116 h 116"/>
              <a:gd name="T6" fmla="*/ 116 w 116"/>
              <a:gd name="T7" fmla="*/ 58 h 116"/>
              <a:gd name="T8" fmla="*/ 58 w 116"/>
              <a:gd name="T9" fmla="*/ 0 h 116"/>
              <a:gd name="T10" fmla="*/ 51 w 116"/>
              <a:gd name="T11" fmla="*/ 14 h 116"/>
              <a:gd name="T12" fmla="*/ 65 w 116"/>
              <a:gd name="T13" fmla="*/ 14 h 116"/>
              <a:gd name="T14" fmla="*/ 65 w 116"/>
              <a:gd name="T15" fmla="*/ 51 h 116"/>
              <a:gd name="T16" fmla="*/ 51 w 116"/>
              <a:gd name="T17" fmla="*/ 51 h 116"/>
              <a:gd name="T18" fmla="*/ 51 w 116"/>
              <a:gd name="T19" fmla="*/ 14 h 116"/>
              <a:gd name="T20" fmla="*/ 58 w 116"/>
              <a:gd name="T21" fmla="*/ 97 h 116"/>
              <a:gd name="T22" fmla="*/ 20 w 116"/>
              <a:gd name="T23" fmla="*/ 58 h 116"/>
              <a:gd name="T24" fmla="*/ 43 w 116"/>
              <a:gd name="T25" fmla="*/ 23 h 116"/>
              <a:gd name="T26" fmla="*/ 44 w 116"/>
              <a:gd name="T27" fmla="*/ 22 h 116"/>
              <a:gd name="T28" fmla="*/ 44 w 116"/>
              <a:gd name="T29" fmla="*/ 36 h 116"/>
              <a:gd name="T30" fmla="*/ 31 w 116"/>
              <a:gd name="T31" fmla="*/ 58 h 116"/>
              <a:gd name="T32" fmla="*/ 58 w 116"/>
              <a:gd name="T33" fmla="*/ 85 h 116"/>
              <a:gd name="T34" fmla="*/ 85 w 116"/>
              <a:gd name="T35" fmla="*/ 58 h 116"/>
              <a:gd name="T36" fmla="*/ 73 w 116"/>
              <a:gd name="T37" fmla="*/ 36 h 116"/>
              <a:gd name="T38" fmla="*/ 73 w 116"/>
              <a:gd name="T39" fmla="*/ 22 h 116"/>
              <a:gd name="T40" fmla="*/ 74 w 116"/>
              <a:gd name="T41" fmla="*/ 23 h 116"/>
              <a:gd name="T42" fmla="*/ 97 w 116"/>
              <a:gd name="T43" fmla="*/ 58 h 116"/>
              <a:gd name="T44" fmla="*/ 58 w 116"/>
              <a:gd name="T45" fmla="*/ 97 h 11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51" y="14"/>
                </a:moveTo>
                <a:cubicBezTo>
                  <a:pt x="65" y="14"/>
                  <a:pt x="65" y="14"/>
                  <a:pt x="65" y="1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lnTo>
                  <a:pt x="51" y="14"/>
                </a:lnTo>
                <a:close/>
                <a:moveTo>
                  <a:pt x="58" y="97"/>
                </a:moveTo>
                <a:cubicBezTo>
                  <a:pt x="37" y="97"/>
                  <a:pt x="20" y="79"/>
                  <a:pt x="20" y="58"/>
                </a:cubicBezTo>
                <a:cubicBezTo>
                  <a:pt x="20" y="43"/>
                  <a:pt x="29" y="29"/>
                  <a:pt x="43" y="23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36"/>
                  <a:pt x="44" y="36"/>
                  <a:pt x="44" y="36"/>
                </a:cubicBezTo>
                <a:cubicBezTo>
                  <a:pt x="36" y="41"/>
                  <a:pt x="31" y="49"/>
                  <a:pt x="31" y="58"/>
                </a:cubicBezTo>
                <a:cubicBezTo>
                  <a:pt x="31" y="73"/>
                  <a:pt x="43" y="85"/>
                  <a:pt x="58" y="85"/>
                </a:cubicBezTo>
                <a:cubicBezTo>
                  <a:pt x="73" y="85"/>
                  <a:pt x="85" y="73"/>
                  <a:pt x="85" y="58"/>
                </a:cubicBezTo>
                <a:cubicBezTo>
                  <a:pt x="85" y="49"/>
                  <a:pt x="80" y="41"/>
                  <a:pt x="73" y="36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3"/>
                  <a:pt x="74" y="23"/>
                  <a:pt x="74" y="23"/>
                </a:cubicBezTo>
                <a:cubicBezTo>
                  <a:pt x="88" y="29"/>
                  <a:pt x="97" y="43"/>
                  <a:pt x="97" y="58"/>
                </a:cubicBezTo>
                <a:cubicBezTo>
                  <a:pt x="97" y="79"/>
                  <a:pt x="79" y="97"/>
                  <a:pt x="58" y="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ED40803E-E4F5-494A-8533-F1AB617FC597}"/>
              </a:ext>
            </a:extLst>
          </p:cNvPr>
          <p:cNvGrpSpPr/>
          <p:nvPr/>
        </p:nvGrpSpPr>
        <p:grpSpPr>
          <a:xfrm>
            <a:off x="4427538" y="2427288"/>
            <a:ext cx="292101" cy="293688"/>
            <a:chOff x="4427538" y="2427288"/>
            <a:chExt cx="292101" cy="293688"/>
          </a:xfrm>
          <a:solidFill>
            <a:schemeClr val="tx2"/>
          </a:solidFill>
        </p:grpSpPr>
        <p:sp>
          <p:nvSpPr>
            <p:cNvPr id="8250" name="Freeform 58">
              <a:extLst>
                <a:ext uri="{FF2B5EF4-FFF2-40B4-BE49-F238E27FC236}">
                  <a16:creationId xmlns:a16="http://schemas.microsoft.com/office/drawing/2014/main" id="{DCB957F5-5D81-9146-93C7-D7A7432422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2519363"/>
              <a:ext cx="201613" cy="201613"/>
            </a:xfrm>
            <a:custGeom>
              <a:avLst/>
              <a:gdLst/>
              <a:ahLst/>
              <a:cxnLst>
                <a:cxn ang="0">
                  <a:pos x="75" y="32"/>
                </a:cxn>
                <a:cxn ang="0">
                  <a:pos x="64" y="32"/>
                </a:cxn>
                <a:cxn ang="0">
                  <a:pos x="61" y="26"/>
                </a:cxn>
                <a:cxn ang="0">
                  <a:pos x="69" y="19"/>
                </a:cxn>
                <a:cxn ang="0">
                  <a:pos x="69" y="13"/>
                </a:cxn>
                <a:cxn ang="0">
                  <a:pos x="66" y="10"/>
                </a:cxn>
                <a:cxn ang="0">
                  <a:pos x="59" y="10"/>
                </a:cxn>
                <a:cxn ang="0">
                  <a:pos x="52" y="17"/>
                </a:cxn>
                <a:cxn ang="0">
                  <a:pos x="45" y="14"/>
                </a:cxn>
                <a:cxn ang="0">
                  <a:pos x="45" y="5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2" y="5"/>
                </a:cxn>
                <a:cxn ang="0">
                  <a:pos x="32" y="14"/>
                </a:cxn>
                <a:cxn ang="0">
                  <a:pos x="25" y="17"/>
                </a:cxn>
                <a:cxn ang="0">
                  <a:pos x="19" y="11"/>
                </a:cxn>
                <a:cxn ang="0">
                  <a:pos x="12" y="11"/>
                </a:cxn>
                <a:cxn ang="0">
                  <a:pos x="9" y="14"/>
                </a:cxn>
                <a:cxn ang="0">
                  <a:pos x="9" y="21"/>
                </a:cxn>
                <a:cxn ang="0">
                  <a:pos x="16" y="27"/>
                </a:cxn>
                <a:cxn ang="0">
                  <a:pos x="13" y="35"/>
                </a:cxn>
                <a:cxn ang="0">
                  <a:pos x="4" y="35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4" y="48"/>
                </a:cxn>
                <a:cxn ang="0">
                  <a:pos x="13" y="48"/>
                </a:cxn>
                <a:cxn ang="0">
                  <a:pos x="17" y="55"/>
                </a:cxn>
                <a:cxn ang="0">
                  <a:pos x="11" y="61"/>
                </a:cxn>
                <a:cxn ang="0">
                  <a:pos x="11" y="68"/>
                </a:cxn>
                <a:cxn ang="0">
                  <a:pos x="14" y="71"/>
                </a:cxn>
                <a:cxn ang="0">
                  <a:pos x="20" y="71"/>
                </a:cxn>
                <a:cxn ang="0">
                  <a:pos x="27" y="64"/>
                </a:cxn>
                <a:cxn ang="0">
                  <a:pos x="34" y="66"/>
                </a:cxn>
                <a:cxn ang="0">
                  <a:pos x="34" y="76"/>
                </a:cxn>
                <a:cxn ang="0">
                  <a:pos x="39" y="80"/>
                </a:cxn>
                <a:cxn ang="0">
                  <a:pos x="43" y="80"/>
                </a:cxn>
                <a:cxn ang="0">
                  <a:pos x="48" y="76"/>
                </a:cxn>
                <a:cxn ang="0">
                  <a:pos x="48" y="65"/>
                </a:cxn>
                <a:cxn ang="0">
                  <a:pos x="54" y="62"/>
                </a:cxn>
                <a:cxn ang="0">
                  <a:pos x="61" y="69"/>
                </a:cxn>
                <a:cxn ang="0">
                  <a:pos x="67" y="69"/>
                </a:cxn>
                <a:cxn ang="0">
                  <a:pos x="70" y="66"/>
                </a:cxn>
                <a:cxn ang="0">
                  <a:pos x="70" y="60"/>
                </a:cxn>
                <a:cxn ang="0">
                  <a:pos x="63" y="52"/>
                </a:cxn>
                <a:cxn ang="0">
                  <a:pos x="65" y="46"/>
                </a:cxn>
                <a:cxn ang="0">
                  <a:pos x="75" y="46"/>
                </a:cxn>
                <a:cxn ang="0">
                  <a:pos x="80" y="41"/>
                </a:cxn>
                <a:cxn ang="0">
                  <a:pos x="80" y="37"/>
                </a:cxn>
                <a:cxn ang="0">
                  <a:pos x="75" y="32"/>
                </a:cxn>
                <a:cxn ang="0">
                  <a:pos x="39" y="51"/>
                </a:cxn>
                <a:cxn ang="0">
                  <a:pos x="28" y="40"/>
                </a:cxn>
                <a:cxn ang="0">
                  <a:pos x="39" y="29"/>
                </a:cxn>
                <a:cxn ang="0">
                  <a:pos x="50" y="40"/>
                </a:cxn>
                <a:cxn ang="0">
                  <a:pos x="39" y="51"/>
                </a:cxn>
              </a:cxnLst>
              <a:rect l="0" t="0" r="r" b="b"/>
              <a:pathLst>
                <a:path w="80" h="80">
                  <a:moveTo>
                    <a:pt x="75" y="32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64" y="30"/>
                    <a:pt x="63" y="28"/>
                    <a:pt x="61" y="26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71" y="17"/>
                    <a:pt x="71" y="14"/>
                    <a:pt x="69" y="13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8"/>
                    <a:pt x="61" y="8"/>
                    <a:pt x="59" y="10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0" y="16"/>
                    <a:pt x="48" y="15"/>
                    <a:pt x="45" y="1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2"/>
                    <a:pt x="43" y="0"/>
                    <a:pt x="41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2"/>
                    <a:pt x="32" y="5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27" y="16"/>
                    <a:pt x="25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7" y="9"/>
                    <a:pt x="14" y="9"/>
                    <a:pt x="12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6"/>
                    <a:pt x="8" y="19"/>
                    <a:pt x="9" y="21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29"/>
                    <a:pt x="13" y="32"/>
                    <a:pt x="1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0" y="37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2" y="48"/>
                    <a:pt x="4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51"/>
                    <a:pt x="15" y="53"/>
                    <a:pt x="17" y="55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9" y="63"/>
                    <a:pt x="9" y="66"/>
                    <a:pt x="11" y="68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6" y="72"/>
                    <a:pt x="19" y="72"/>
                    <a:pt x="20" y="71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9" y="65"/>
                    <a:pt x="32" y="66"/>
                    <a:pt x="34" y="6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6" y="80"/>
                    <a:pt x="39" y="80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6" y="80"/>
                    <a:pt x="48" y="78"/>
                    <a:pt x="48" y="76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0" y="64"/>
                    <a:pt x="52" y="63"/>
                    <a:pt x="54" y="62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3" y="71"/>
                    <a:pt x="66" y="71"/>
                    <a:pt x="67" y="69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2" y="64"/>
                    <a:pt x="72" y="62"/>
                    <a:pt x="70" y="60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4" y="50"/>
                    <a:pt x="64" y="48"/>
                    <a:pt x="6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8" y="46"/>
                    <a:pt x="80" y="44"/>
                    <a:pt x="80" y="41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4"/>
                    <a:pt x="78" y="32"/>
                    <a:pt x="75" y="32"/>
                  </a:cubicBezTo>
                  <a:close/>
                  <a:moveTo>
                    <a:pt x="39" y="51"/>
                  </a:moveTo>
                  <a:cubicBezTo>
                    <a:pt x="33" y="51"/>
                    <a:pt x="28" y="46"/>
                    <a:pt x="28" y="40"/>
                  </a:cubicBezTo>
                  <a:cubicBezTo>
                    <a:pt x="28" y="34"/>
                    <a:pt x="33" y="29"/>
                    <a:pt x="39" y="29"/>
                  </a:cubicBezTo>
                  <a:cubicBezTo>
                    <a:pt x="45" y="29"/>
                    <a:pt x="50" y="34"/>
                    <a:pt x="50" y="40"/>
                  </a:cubicBezTo>
                  <a:cubicBezTo>
                    <a:pt x="50" y="46"/>
                    <a:pt x="45" y="51"/>
                    <a:pt x="39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51" name="Freeform 59">
              <a:extLst>
                <a:ext uri="{FF2B5EF4-FFF2-40B4-BE49-F238E27FC236}">
                  <a16:creationId xmlns:a16="http://schemas.microsoft.com/office/drawing/2014/main" id="{0B98AC75-946C-6A4B-8A46-87570431B6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1051" y="2427288"/>
              <a:ext cx="128588" cy="128588"/>
            </a:xfrm>
            <a:custGeom>
              <a:avLst/>
              <a:gdLst/>
              <a:ahLst/>
              <a:cxnLst>
                <a:cxn ang="0">
                  <a:pos x="48" y="20"/>
                </a:cxn>
                <a:cxn ang="0">
                  <a:pos x="41" y="20"/>
                </a:cxn>
                <a:cxn ang="0">
                  <a:pos x="39" y="17"/>
                </a:cxn>
                <a:cxn ang="0">
                  <a:pos x="44" y="12"/>
                </a:cxn>
                <a:cxn ang="0">
                  <a:pos x="44" y="8"/>
                </a:cxn>
                <a:cxn ang="0">
                  <a:pos x="42" y="6"/>
                </a:cxn>
                <a:cxn ang="0">
                  <a:pos x="38" y="6"/>
                </a:cxn>
                <a:cxn ang="0">
                  <a:pos x="33" y="11"/>
                </a:cxn>
                <a:cxn ang="0">
                  <a:pos x="29" y="9"/>
                </a:cxn>
                <a:cxn ang="0">
                  <a:pos x="29" y="3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16" y="11"/>
                </a:cxn>
                <a:cxn ang="0">
                  <a:pos x="12" y="7"/>
                </a:cxn>
                <a:cxn ang="0">
                  <a:pos x="8" y="7"/>
                </a:cxn>
                <a:cxn ang="0">
                  <a:pos x="6" y="9"/>
                </a:cxn>
                <a:cxn ang="0">
                  <a:pos x="6" y="13"/>
                </a:cxn>
                <a:cxn ang="0">
                  <a:pos x="10" y="17"/>
                </a:cxn>
                <a:cxn ang="0">
                  <a:pos x="8" y="22"/>
                </a:cxn>
                <a:cxn ang="0">
                  <a:pos x="3" y="22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3" y="30"/>
                </a:cxn>
                <a:cxn ang="0">
                  <a:pos x="9" y="30"/>
                </a:cxn>
                <a:cxn ang="0">
                  <a:pos x="11" y="35"/>
                </a:cxn>
                <a:cxn ang="0">
                  <a:pos x="7" y="39"/>
                </a:cxn>
                <a:cxn ang="0">
                  <a:pos x="7" y="43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7" y="41"/>
                </a:cxn>
                <a:cxn ang="0">
                  <a:pos x="22" y="42"/>
                </a:cxn>
                <a:cxn ang="0">
                  <a:pos x="22" y="48"/>
                </a:cxn>
                <a:cxn ang="0">
                  <a:pos x="25" y="51"/>
                </a:cxn>
                <a:cxn ang="0">
                  <a:pos x="28" y="51"/>
                </a:cxn>
                <a:cxn ang="0">
                  <a:pos x="31" y="48"/>
                </a:cxn>
                <a:cxn ang="0">
                  <a:pos x="31" y="41"/>
                </a:cxn>
                <a:cxn ang="0">
                  <a:pos x="35" y="39"/>
                </a:cxn>
                <a:cxn ang="0">
                  <a:pos x="39" y="44"/>
                </a:cxn>
                <a:cxn ang="0">
                  <a:pos x="43" y="44"/>
                </a:cxn>
                <a:cxn ang="0">
                  <a:pos x="45" y="42"/>
                </a:cxn>
                <a:cxn ang="0">
                  <a:pos x="45" y="38"/>
                </a:cxn>
                <a:cxn ang="0">
                  <a:pos x="40" y="33"/>
                </a:cxn>
                <a:cxn ang="0">
                  <a:pos x="42" y="29"/>
                </a:cxn>
                <a:cxn ang="0">
                  <a:pos x="48" y="29"/>
                </a:cxn>
                <a:cxn ang="0">
                  <a:pos x="51" y="26"/>
                </a:cxn>
                <a:cxn ang="0">
                  <a:pos x="51" y="23"/>
                </a:cxn>
                <a:cxn ang="0">
                  <a:pos x="48" y="20"/>
                </a:cxn>
                <a:cxn ang="0">
                  <a:pos x="25" y="32"/>
                </a:cxn>
                <a:cxn ang="0">
                  <a:pos x="18" y="25"/>
                </a:cxn>
                <a:cxn ang="0">
                  <a:pos x="25" y="18"/>
                </a:cxn>
                <a:cxn ang="0">
                  <a:pos x="32" y="25"/>
                </a:cxn>
                <a:cxn ang="0">
                  <a:pos x="25" y="32"/>
                </a:cxn>
              </a:cxnLst>
              <a:rect l="0" t="0" r="r" b="b"/>
              <a:pathLst>
                <a:path w="51" h="51">
                  <a:moveTo>
                    <a:pt x="48" y="20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19"/>
                    <a:pt x="40" y="18"/>
                    <a:pt x="39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9"/>
                    <a:pt x="44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5"/>
                    <a:pt x="39" y="5"/>
                    <a:pt x="38" y="6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0"/>
                    <a:pt x="31" y="9"/>
                    <a:pt x="29" y="9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1"/>
                    <a:pt x="21" y="3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9" y="9"/>
                    <a:pt x="18" y="10"/>
                    <a:pt x="16" y="11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9" y="6"/>
                    <a:pt x="8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2"/>
                    <a:pt x="6" y="13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8"/>
                    <a:pt x="9" y="20"/>
                    <a:pt x="8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0" y="23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0"/>
                    <a:pt x="3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2"/>
                    <a:pt x="10" y="34"/>
                    <a:pt x="11" y="35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0"/>
                    <a:pt x="6" y="42"/>
                    <a:pt x="7" y="43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6"/>
                    <a:pt x="12" y="46"/>
                    <a:pt x="13" y="45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9" y="41"/>
                    <a:pt x="20" y="42"/>
                    <a:pt x="22" y="42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9"/>
                    <a:pt x="23" y="51"/>
                    <a:pt x="25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9" y="51"/>
                    <a:pt x="31" y="49"/>
                    <a:pt x="31" y="48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3" y="40"/>
                    <a:pt x="35" y="39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5"/>
                    <a:pt x="42" y="45"/>
                    <a:pt x="43" y="44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1"/>
                    <a:pt x="46" y="39"/>
                    <a:pt x="45" y="38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2"/>
                    <a:pt x="41" y="30"/>
                    <a:pt x="42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50" y="29"/>
                    <a:pt x="51" y="28"/>
                    <a:pt x="51" y="26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2"/>
                    <a:pt x="50" y="20"/>
                    <a:pt x="48" y="20"/>
                  </a:cubicBezTo>
                  <a:close/>
                  <a:moveTo>
                    <a:pt x="25" y="32"/>
                  </a:moveTo>
                  <a:cubicBezTo>
                    <a:pt x="21" y="32"/>
                    <a:pt x="18" y="29"/>
                    <a:pt x="18" y="25"/>
                  </a:cubicBezTo>
                  <a:cubicBezTo>
                    <a:pt x="18" y="21"/>
                    <a:pt x="21" y="18"/>
                    <a:pt x="25" y="18"/>
                  </a:cubicBezTo>
                  <a:cubicBezTo>
                    <a:pt x="29" y="18"/>
                    <a:pt x="32" y="21"/>
                    <a:pt x="32" y="25"/>
                  </a:cubicBezTo>
                  <a:cubicBezTo>
                    <a:pt x="32" y="29"/>
                    <a:pt x="29" y="32"/>
                    <a:pt x="25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84ADABB8-2D02-D444-B6AE-37210AE211E1}"/>
              </a:ext>
            </a:extLst>
          </p:cNvPr>
          <p:cNvGrpSpPr/>
          <p:nvPr/>
        </p:nvGrpSpPr>
        <p:grpSpPr>
          <a:xfrm>
            <a:off x="5561013" y="2427288"/>
            <a:ext cx="274638" cy="293688"/>
            <a:chOff x="5561013" y="2427288"/>
            <a:chExt cx="274638" cy="293688"/>
          </a:xfrm>
          <a:solidFill>
            <a:schemeClr val="tx2"/>
          </a:solidFill>
        </p:grpSpPr>
        <p:sp>
          <p:nvSpPr>
            <p:cNvPr id="8252" name="Freeform 60">
              <a:extLst>
                <a:ext uri="{FF2B5EF4-FFF2-40B4-BE49-F238E27FC236}">
                  <a16:creationId xmlns:a16="http://schemas.microsoft.com/office/drawing/2014/main" id="{7AAF5095-7948-AB4B-A72E-99BBE4EA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8638" y="2546350"/>
              <a:ext cx="63500" cy="128588"/>
            </a:xfrm>
            <a:custGeom>
              <a:avLst/>
              <a:gdLst/>
              <a:ahLst/>
              <a:cxnLst>
                <a:cxn ang="0">
                  <a:pos x="18" y="21"/>
                </a:cxn>
                <a:cxn ang="0">
                  <a:pos x="18" y="81"/>
                </a:cxn>
                <a:cxn ang="0">
                  <a:pos x="40" y="81"/>
                </a:cxn>
                <a:cxn ang="0">
                  <a:pos x="40" y="0"/>
                </a:cxn>
                <a:cxn ang="0">
                  <a:pos x="24" y="0"/>
                </a:cxn>
                <a:cxn ang="0">
                  <a:pos x="0" y="6"/>
                </a:cxn>
                <a:cxn ang="0">
                  <a:pos x="5" y="24"/>
                </a:cxn>
                <a:cxn ang="0">
                  <a:pos x="18" y="21"/>
                </a:cxn>
              </a:cxnLst>
              <a:rect l="0" t="0" r="r" b="b"/>
              <a:pathLst>
                <a:path w="40" h="81">
                  <a:moveTo>
                    <a:pt x="18" y="21"/>
                  </a:moveTo>
                  <a:lnTo>
                    <a:pt x="18" y="81"/>
                  </a:lnTo>
                  <a:lnTo>
                    <a:pt x="40" y="81"/>
                  </a:lnTo>
                  <a:lnTo>
                    <a:pt x="40" y="0"/>
                  </a:lnTo>
                  <a:lnTo>
                    <a:pt x="24" y="0"/>
                  </a:lnTo>
                  <a:lnTo>
                    <a:pt x="0" y="6"/>
                  </a:lnTo>
                  <a:lnTo>
                    <a:pt x="5" y="24"/>
                  </a:lnTo>
                  <a:lnTo>
                    <a:pt x="18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53" name="Freeform 61">
              <a:extLst>
                <a:ext uri="{FF2B5EF4-FFF2-40B4-BE49-F238E27FC236}">
                  <a16:creationId xmlns:a16="http://schemas.microsoft.com/office/drawing/2014/main" id="{5A04D973-3D9C-1C46-A202-5F68BEC1D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1" y="2546350"/>
              <a:ext cx="98425" cy="128588"/>
            </a:xfrm>
            <a:custGeom>
              <a:avLst/>
              <a:gdLst/>
              <a:ahLst/>
              <a:cxnLst>
                <a:cxn ang="0">
                  <a:pos x="2" y="81"/>
                </a:cxn>
                <a:cxn ang="0">
                  <a:pos x="27" y="81"/>
                </a:cxn>
                <a:cxn ang="0">
                  <a:pos x="62" y="18"/>
                </a:cxn>
                <a:cxn ang="0">
                  <a:pos x="62" y="0"/>
                </a:cxn>
                <a:cxn ang="0">
                  <a:pos x="0" y="0"/>
                </a:cxn>
                <a:cxn ang="0">
                  <a:pos x="0" y="19"/>
                </a:cxn>
                <a:cxn ang="0">
                  <a:pos x="38" y="19"/>
                </a:cxn>
                <a:cxn ang="0">
                  <a:pos x="2" y="81"/>
                </a:cxn>
              </a:cxnLst>
              <a:rect l="0" t="0" r="r" b="b"/>
              <a:pathLst>
                <a:path w="62" h="81">
                  <a:moveTo>
                    <a:pt x="2" y="81"/>
                  </a:moveTo>
                  <a:lnTo>
                    <a:pt x="27" y="81"/>
                  </a:lnTo>
                  <a:lnTo>
                    <a:pt x="62" y="18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2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54" name="Freeform 62">
              <a:extLst>
                <a:ext uri="{FF2B5EF4-FFF2-40B4-BE49-F238E27FC236}">
                  <a16:creationId xmlns:a16="http://schemas.microsoft.com/office/drawing/2014/main" id="{D5BD02AB-78A0-0842-B316-CFBD75F6D7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1013" y="2427288"/>
              <a:ext cx="274638" cy="293688"/>
            </a:xfrm>
            <a:custGeom>
              <a:avLst/>
              <a:gdLst/>
              <a:ahLst/>
              <a:cxnLst>
                <a:cxn ang="0">
                  <a:pos x="94" y="14"/>
                </a:cxn>
                <a:cxn ang="0">
                  <a:pos x="94" y="4"/>
                </a:cxn>
                <a:cxn ang="0">
                  <a:pos x="91" y="0"/>
                </a:cxn>
                <a:cxn ang="0">
                  <a:pos x="76" y="0"/>
                </a:cxn>
                <a:cxn ang="0">
                  <a:pos x="73" y="4"/>
                </a:cxn>
                <a:cxn ang="0">
                  <a:pos x="73" y="14"/>
                </a:cxn>
                <a:cxn ang="0">
                  <a:pos x="36" y="14"/>
                </a:cxn>
                <a:cxn ang="0">
                  <a:pos x="36" y="4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15" y="4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116"/>
                </a:cxn>
                <a:cxn ang="0">
                  <a:pos x="109" y="116"/>
                </a:cxn>
                <a:cxn ang="0">
                  <a:pos x="109" y="14"/>
                </a:cxn>
                <a:cxn ang="0">
                  <a:pos x="94" y="14"/>
                </a:cxn>
                <a:cxn ang="0">
                  <a:pos x="80" y="7"/>
                </a:cxn>
                <a:cxn ang="0">
                  <a:pos x="87" y="7"/>
                </a:cxn>
                <a:cxn ang="0">
                  <a:pos x="87" y="22"/>
                </a:cxn>
                <a:cxn ang="0">
                  <a:pos x="80" y="22"/>
                </a:cxn>
                <a:cxn ang="0">
                  <a:pos x="80" y="7"/>
                </a:cxn>
                <a:cxn ang="0">
                  <a:pos x="22" y="7"/>
                </a:cxn>
                <a:cxn ang="0">
                  <a:pos x="29" y="7"/>
                </a:cxn>
                <a:cxn ang="0">
                  <a:pos x="29" y="22"/>
                </a:cxn>
                <a:cxn ang="0">
                  <a:pos x="22" y="22"/>
                </a:cxn>
                <a:cxn ang="0">
                  <a:pos x="22" y="7"/>
                </a:cxn>
                <a:cxn ang="0">
                  <a:pos x="102" y="109"/>
                </a:cxn>
                <a:cxn ang="0">
                  <a:pos x="7" y="109"/>
                </a:cxn>
                <a:cxn ang="0">
                  <a:pos x="7" y="36"/>
                </a:cxn>
                <a:cxn ang="0">
                  <a:pos x="102" y="36"/>
                </a:cxn>
                <a:cxn ang="0">
                  <a:pos x="102" y="109"/>
                </a:cxn>
              </a:cxnLst>
              <a:rect l="0" t="0" r="r" b="b"/>
              <a:pathLst>
                <a:path w="109" h="116">
                  <a:moveTo>
                    <a:pt x="94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2"/>
                    <a:pt x="93" y="0"/>
                    <a:pt x="91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3" y="2"/>
                    <a:pt x="73" y="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2"/>
                    <a:pt x="35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2"/>
                    <a:pt x="15" y="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4"/>
                    <a:pt x="109" y="14"/>
                    <a:pt x="109" y="14"/>
                  </a:cubicBezTo>
                  <a:lnTo>
                    <a:pt x="94" y="14"/>
                  </a:lnTo>
                  <a:close/>
                  <a:moveTo>
                    <a:pt x="80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7"/>
                  </a:lnTo>
                  <a:close/>
                  <a:moveTo>
                    <a:pt x="22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2" y="22"/>
                    <a:pt x="22" y="22"/>
                    <a:pt x="22" y="22"/>
                  </a:cubicBezTo>
                  <a:lnTo>
                    <a:pt x="22" y="7"/>
                  </a:lnTo>
                  <a:close/>
                  <a:moveTo>
                    <a:pt x="102" y="109"/>
                  </a:moveTo>
                  <a:cubicBezTo>
                    <a:pt x="7" y="109"/>
                    <a:pt x="7" y="109"/>
                    <a:pt x="7" y="109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2" y="36"/>
                    <a:pt x="102" y="36"/>
                    <a:pt x="102" y="36"/>
                  </a:cubicBezTo>
                  <a:lnTo>
                    <a:pt x="102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3D55602A-6452-784E-B734-935E1C95AA05}"/>
              </a:ext>
            </a:extLst>
          </p:cNvPr>
          <p:cNvGrpSpPr/>
          <p:nvPr/>
        </p:nvGrpSpPr>
        <p:grpSpPr>
          <a:xfrm>
            <a:off x="5011738" y="2427288"/>
            <a:ext cx="212725" cy="293688"/>
            <a:chOff x="5011738" y="2427288"/>
            <a:chExt cx="212725" cy="293688"/>
          </a:xfrm>
          <a:solidFill>
            <a:schemeClr val="tx2"/>
          </a:solidFill>
        </p:grpSpPr>
        <p:sp>
          <p:nvSpPr>
            <p:cNvPr id="8255" name="Freeform 63">
              <a:extLst>
                <a:ext uri="{FF2B5EF4-FFF2-40B4-BE49-F238E27FC236}">
                  <a16:creationId xmlns:a16="http://schemas.microsoft.com/office/drawing/2014/main" id="{246BB605-15A2-C340-8FCF-E4E2FD9D88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2427288"/>
              <a:ext cx="212725" cy="293688"/>
            </a:xfrm>
            <a:custGeom>
              <a:avLst/>
              <a:gdLst/>
              <a:ahLst/>
              <a:cxnLst>
                <a:cxn ang="0">
                  <a:pos x="78" y="11"/>
                </a:cxn>
                <a:cxn ang="0">
                  <a:pos x="84" y="11"/>
                </a:cxn>
                <a:cxn ang="0">
                  <a:pos x="84" y="0"/>
                </a:cxn>
                <a:cxn ang="0">
                  <a:pos x="0" y="0"/>
                </a:cxn>
                <a:cxn ang="0">
                  <a:pos x="0" y="11"/>
                </a:cxn>
                <a:cxn ang="0">
                  <a:pos x="7" y="11"/>
                </a:cxn>
                <a:cxn ang="0">
                  <a:pos x="30" y="52"/>
                </a:cxn>
                <a:cxn ang="0">
                  <a:pos x="30" y="64"/>
                </a:cxn>
                <a:cxn ang="0">
                  <a:pos x="8" y="105"/>
                </a:cxn>
                <a:cxn ang="0">
                  <a:pos x="0" y="105"/>
                </a:cxn>
                <a:cxn ang="0">
                  <a:pos x="0" y="116"/>
                </a:cxn>
                <a:cxn ang="0">
                  <a:pos x="84" y="116"/>
                </a:cxn>
                <a:cxn ang="0">
                  <a:pos x="84" y="105"/>
                </a:cxn>
                <a:cxn ang="0">
                  <a:pos x="78" y="105"/>
                </a:cxn>
                <a:cxn ang="0">
                  <a:pos x="55" y="64"/>
                </a:cxn>
                <a:cxn ang="0">
                  <a:pos x="55" y="52"/>
                </a:cxn>
                <a:cxn ang="0">
                  <a:pos x="78" y="11"/>
                </a:cxn>
                <a:cxn ang="0">
                  <a:pos x="52" y="69"/>
                </a:cxn>
                <a:cxn ang="0">
                  <a:pos x="72" y="105"/>
                </a:cxn>
                <a:cxn ang="0">
                  <a:pos x="67" y="105"/>
                </a:cxn>
                <a:cxn ang="0">
                  <a:pos x="56" y="93"/>
                </a:cxn>
                <a:cxn ang="0">
                  <a:pos x="43" y="77"/>
                </a:cxn>
                <a:cxn ang="0">
                  <a:pos x="30" y="93"/>
                </a:cxn>
                <a:cxn ang="0">
                  <a:pos x="20" y="105"/>
                </a:cxn>
                <a:cxn ang="0">
                  <a:pos x="13" y="105"/>
                </a:cxn>
                <a:cxn ang="0">
                  <a:pos x="34" y="69"/>
                </a:cxn>
                <a:cxn ang="0">
                  <a:pos x="36" y="69"/>
                </a:cxn>
                <a:cxn ang="0">
                  <a:pos x="36" y="48"/>
                </a:cxn>
                <a:cxn ang="0">
                  <a:pos x="34" y="47"/>
                </a:cxn>
                <a:cxn ang="0">
                  <a:pos x="13" y="11"/>
                </a:cxn>
                <a:cxn ang="0">
                  <a:pos x="72" y="11"/>
                </a:cxn>
                <a:cxn ang="0">
                  <a:pos x="52" y="47"/>
                </a:cxn>
                <a:cxn ang="0">
                  <a:pos x="49" y="48"/>
                </a:cxn>
                <a:cxn ang="0">
                  <a:pos x="49" y="69"/>
                </a:cxn>
                <a:cxn ang="0">
                  <a:pos x="52" y="69"/>
                </a:cxn>
              </a:cxnLst>
              <a:rect l="0" t="0" r="r" b="b"/>
              <a:pathLst>
                <a:path w="84" h="116">
                  <a:moveTo>
                    <a:pt x="78" y="11"/>
                  </a:moveTo>
                  <a:cubicBezTo>
                    <a:pt x="84" y="11"/>
                    <a:pt x="84" y="11"/>
                    <a:pt x="84" y="1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33"/>
                    <a:pt x="16" y="48"/>
                    <a:pt x="30" y="52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7" y="69"/>
                    <a:pt x="9" y="83"/>
                    <a:pt x="8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7" y="83"/>
                    <a:pt x="69" y="69"/>
                    <a:pt x="55" y="64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9" y="48"/>
                    <a:pt x="77" y="33"/>
                    <a:pt x="78" y="11"/>
                  </a:cubicBezTo>
                  <a:close/>
                  <a:moveTo>
                    <a:pt x="52" y="69"/>
                  </a:moveTo>
                  <a:cubicBezTo>
                    <a:pt x="67" y="73"/>
                    <a:pt x="72" y="90"/>
                    <a:pt x="72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4" y="90"/>
                    <a:pt x="18" y="73"/>
                    <a:pt x="34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8" y="43"/>
                    <a:pt x="14" y="27"/>
                    <a:pt x="13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27"/>
                    <a:pt x="67" y="43"/>
                    <a:pt x="52" y="47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69"/>
                    <a:pt x="49" y="69"/>
                    <a:pt x="49" y="69"/>
                  </a:cubicBezTo>
                  <a:lnTo>
                    <a:pt x="52" y="6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56" name="Freeform 64">
              <a:extLst>
                <a:ext uri="{FF2B5EF4-FFF2-40B4-BE49-F238E27FC236}">
                  <a16:creationId xmlns:a16="http://schemas.microsoft.com/office/drawing/2014/main" id="{890C49E6-3E4E-9547-BCE6-2B49E2CDD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701" y="2516188"/>
              <a:ext cx="60325" cy="349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9" y="11"/>
                </a:cxn>
                <a:cxn ang="0">
                  <a:pos x="19" y="22"/>
                </a:cxn>
                <a:cxn ang="0">
                  <a:pos x="29" y="11"/>
                </a:cxn>
                <a:cxn ang="0">
                  <a:pos x="38" y="0"/>
                </a:cxn>
              </a:cxnLst>
              <a:rect l="0" t="0" r="r" b="b"/>
              <a:pathLst>
                <a:path w="38" h="22">
                  <a:moveTo>
                    <a:pt x="38" y="0"/>
                  </a:moveTo>
                  <a:lnTo>
                    <a:pt x="0" y="0"/>
                  </a:lnTo>
                  <a:lnTo>
                    <a:pt x="9" y="11"/>
                  </a:lnTo>
                  <a:lnTo>
                    <a:pt x="19" y="22"/>
                  </a:lnTo>
                  <a:lnTo>
                    <a:pt x="29" y="11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62" name="Freeform 65">
            <a:extLst>
              <a:ext uri="{FF2B5EF4-FFF2-40B4-BE49-F238E27FC236}">
                <a16:creationId xmlns:a16="http://schemas.microsoft.com/office/drawing/2014/main" id="{B53F9B5B-9FE4-BC4A-A551-717774F735D5}"/>
              </a:ext>
            </a:extLst>
          </p:cNvPr>
          <p:cNvSpPr>
            <a:spLocks/>
          </p:cNvSpPr>
          <p:nvPr/>
        </p:nvSpPr>
        <p:spPr bwMode="auto">
          <a:xfrm>
            <a:off x="6184900" y="2500313"/>
            <a:ext cx="292100" cy="147637"/>
          </a:xfrm>
          <a:custGeom>
            <a:avLst/>
            <a:gdLst>
              <a:gd name="T0" fmla="*/ 184 w 184"/>
              <a:gd name="T1" fmla="*/ 35 h 93"/>
              <a:gd name="T2" fmla="*/ 57 w 184"/>
              <a:gd name="T3" fmla="*/ 35 h 93"/>
              <a:gd name="T4" fmla="*/ 57 w 184"/>
              <a:gd name="T5" fmla="*/ 0 h 93"/>
              <a:gd name="T6" fmla="*/ 0 w 184"/>
              <a:gd name="T7" fmla="*/ 47 h 93"/>
              <a:gd name="T8" fmla="*/ 57 w 184"/>
              <a:gd name="T9" fmla="*/ 93 h 93"/>
              <a:gd name="T10" fmla="*/ 57 w 184"/>
              <a:gd name="T11" fmla="*/ 58 h 93"/>
              <a:gd name="T12" fmla="*/ 184 w 184"/>
              <a:gd name="T13" fmla="*/ 58 h 93"/>
              <a:gd name="T14" fmla="*/ 184 w 184"/>
              <a:gd name="T15" fmla="*/ 35 h 9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84" h="93">
                <a:moveTo>
                  <a:pt x="184" y="35"/>
                </a:moveTo>
                <a:lnTo>
                  <a:pt x="57" y="35"/>
                </a:lnTo>
                <a:lnTo>
                  <a:pt x="57" y="0"/>
                </a:lnTo>
                <a:lnTo>
                  <a:pt x="0" y="47"/>
                </a:lnTo>
                <a:lnTo>
                  <a:pt x="57" y="93"/>
                </a:lnTo>
                <a:lnTo>
                  <a:pt x="57" y="58"/>
                </a:lnTo>
                <a:lnTo>
                  <a:pt x="184" y="58"/>
                </a:lnTo>
                <a:lnTo>
                  <a:pt x="184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63" name="Freeform 66">
            <a:extLst>
              <a:ext uri="{FF2B5EF4-FFF2-40B4-BE49-F238E27FC236}">
                <a16:creationId xmlns:a16="http://schemas.microsoft.com/office/drawing/2014/main" id="{D07925E8-FD97-8E41-A412-6DD9CDC6970A}"/>
              </a:ext>
            </a:extLst>
          </p:cNvPr>
          <p:cNvSpPr>
            <a:spLocks/>
          </p:cNvSpPr>
          <p:nvPr/>
        </p:nvSpPr>
        <p:spPr bwMode="auto">
          <a:xfrm>
            <a:off x="7499350" y="2427288"/>
            <a:ext cx="149225" cy="293687"/>
          </a:xfrm>
          <a:custGeom>
            <a:avLst/>
            <a:gdLst>
              <a:gd name="T0" fmla="*/ 94 w 94"/>
              <a:gd name="T1" fmla="*/ 58 h 185"/>
              <a:gd name="T2" fmla="*/ 48 w 94"/>
              <a:gd name="T3" fmla="*/ 0 h 185"/>
              <a:gd name="T4" fmla="*/ 0 w 94"/>
              <a:gd name="T5" fmla="*/ 58 h 185"/>
              <a:gd name="T6" fmla="*/ 35 w 94"/>
              <a:gd name="T7" fmla="*/ 58 h 185"/>
              <a:gd name="T8" fmla="*/ 35 w 94"/>
              <a:gd name="T9" fmla="*/ 185 h 185"/>
              <a:gd name="T10" fmla="*/ 59 w 94"/>
              <a:gd name="T11" fmla="*/ 185 h 185"/>
              <a:gd name="T12" fmla="*/ 59 w 94"/>
              <a:gd name="T13" fmla="*/ 58 h 185"/>
              <a:gd name="T14" fmla="*/ 94 w 94"/>
              <a:gd name="T15" fmla="*/ 58 h 18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94" h="185">
                <a:moveTo>
                  <a:pt x="94" y="58"/>
                </a:moveTo>
                <a:lnTo>
                  <a:pt x="48" y="0"/>
                </a:lnTo>
                <a:lnTo>
                  <a:pt x="0" y="58"/>
                </a:lnTo>
                <a:lnTo>
                  <a:pt x="35" y="58"/>
                </a:lnTo>
                <a:lnTo>
                  <a:pt x="35" y="185"/>
                </a:lnTo>
                <a:lnTo>
                  <a:pt x="59" y="185"/>
                </a:lnTo>
                <a:lnTo>
                  <a:pt x="59" y="58"/>
                </a:lnTo>
                <a:lnTo>
                  <a:pt x="94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64" name="Freeform 67">
            <a:extLst>
              <a:ext uri="{FF2B5EF4-FFF2-40B4-BE49-F238E27FC236}">
                <a16:creationId xmlns:a16="http://schemas.microsoft.com/office/drawing/2014/main" id="{CEDDA6F6-BBB4-6545-9955-F1F2D9C887C0}"/>
              </a:ext>
            </a:extLst>
          </p:cNvPr>
          <p:cNvSpPr>
            <a:spLocks/>
          </p:cNvSpPr>
          <p:nvPr/>
        </p:nvSpPr>
        <p:spPr bwMode="auto">
          <a:xfrm>
            <a:off x="6769100" y="2500313"/>
            <a:ext cx="292100" cy="147637"/>
          </a:xfrm>
          <a:custGeom>
            <a:avLst/>
            <a:gdLst>
              <a:gd name="T0" fmla="*/ 184 w 184"/>
              <a:gd name="T1" fmla="*/ 47 h 93"/>
              <a:gd name="T2" fmla="*/ 127 w 184"/>
              <a:gd name="T3" fmla="*/ 0 h 93"/>
              <a:gd name="T4" fmla="*/ 127 w 184"/>
              <a:gd name="T5" fmla="*/ 35 h 93"/>
              <a:gd name="T6" fmla="*/ 0 w 184"/>
              <a:gd name="T7" fmla="*/ 35 h 93"/>
              <a:gd name="T8" fmla="*/ 0 w 184"/>
              <a:gd name="T9" fmla="*/ 58 h 93"/>
              <a:gd name="T10" fmla="*/ 127 w 184"/>
              <a:gd name="T11" fmla="*/ 58 h 93"/>
              <a:gd name="T12" fmla="*/ 127 w 184"/>
              <a:gd name="T13" fmla="*/ 93 h 93"/>
              <a:gd name="T14" fmla="*/ 184 w 184"/>
              <a:gd name="T15" fmla="*/ 47 h 9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84" h="93">
                <a:moveTo>
                  <a:pt x="184" y="47"/>
                </a:moveTo>
                <a:lnTo>
                  <a:pt x="127" y="0"/>
                </a:lnTo>
                <a:lnTo>
                  <a:pt x="127" y="35"/>
                </a:lnTo>
                <a:lnTo>
                  <a:pt x="0" y="35"/>
                </a:lnTo>
                <a:lnTo>
                  <a:pt x="0" y="58"/>
                </a:lnTo>
                <a:lnTo>
                  <a:pt x="127" y="58"/>
                </a:lnTo>
                <a:lnTo>
                  <a:pt x="127" y="93"/>
                </a:lnTo>
                <a:lnTo>
                  <a:pt x="184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65" name="Freeform 68">
            <a:extLst>
              <a:ext uri="{FF2B5EF4-FFF2-40B4-BE49-F238E27FC236}">
                <a16:creationId xmlns:a16="http://schemas.microsoft.com/office/drawing/2014/main" id="{56FBF262-78C2-6F47-92F2-63C64286011D}"/>
              </a:ext>
            </a:extLst>
          </p:cNvPr>
          <p:cNvSpPr>
            <a:spLocks/>
          </p:cNvSpPr>
          <p:nvPr/>
        </p:nvSpPr>
        <p:spPr bwMode="auto">
          <a:xfrm>
            <a:off x="8088313" y="2427288"/>
            <a:ext cx="146050" cy="293687"/>
          </a:xfrm>
          <a:custGeom>
            <a:avLst/>
            <a:gdLst>
              <a:gd name="T0" fmla="*/ 57 w 92"/>
              <a:gd name="T1" fmla="*/ 128 h 185"/>
              <a:gd name="T2" fmla="*/ 57 w 92"/>
              <a:gd name="T3" fmla="*/ 0 h 185"/>
              <a:gd name="T4" fmla="*/ 34 w 92"/>
              <a:gd name="T5" fmla="*/ 0 h 185"/>
              <a:gd name="T6" fmla="*/ 34 w 92"/>
              <a:gd name="T7" fmla="*/ 128 h 185"/>
              <a:gd name="T8" fmla="*/ 0 w 92"/>
              <a:gd name="T9" fmla="*/ 128 h 185"/>
              <a:gd name="T10" fmla="*/ 46 w 92"/>
              <a:gd name="T11" fmla="*/ 185 h 185"/>
              <a:gd name="T12" fmla="*/ 92 w 92"/>
              <a:gd name="T13" fmla="*/ 128 h 185"/>
              <a:gd name="T14" fmla="*/ 57 w 92"/>
              <a:gd name="T15" fmla="*/ 128 h 18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92" h="185">
                <a:moveTo>
                  <a:pt x="57" y="128"/>
                </a:moveTo>
                <a:lnTo>
                  <a:pt x="57" y="0"/>
                </a:lnTo>
                <a:lnTo>
                  <a:pt x="34" y="0"/>
                </a:lnTo>
                <a:lnTo>
                  <a:pt x="34" y="128"/>
                </a:lnTo>
                <a:lnTo>
                  <a:pt x="0" y="128"/>
                </a:lnTo>
                <a:lnTo>
                  <a:pt x="46" y="185"/>
                </a:lnTo>
                <a:lnTo>
                  <a:pt x="92" y="128"/>
                </a:lnTo>
                <a:lnTo>
                  <a:pt x="57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199D13F1-6A61-6A4F-8562-679B95C6A477}"/>
              </a:ext>
            </a:extLst>
          </p:cNvPr>
          <p:cNvGrpSpPr/>
          <p:nvPr/>
        </p:nvGrpSpPr>
        <p:grpSpPr>
          <a:xfrm>
            <a:off x="3841751" y="3013075"/>
            <a:ext cx="293688" cy="292100"/>
            <a:chOff x="3841751" y="3013075"/>
            <a:chExt cx="293688" cy="292100"/>
          </a:xfrm>
          <a:solidFill>
            <a:schemeClr val="tx2"/>
          </a:solidFill>
        </p:grpSpPr>
        <p:sp>
          <p:nvSpPr>
            <p:cNvPr id="8261" name="Freeform 69">
              <a:extLst>
                <a:ext uri="{FF2B5EF4-FFF2-40B4-BE49-F238E27FC236}">
                  <a16:creationId xmlns:a16="http://schemas.microsoft.com/office/drawing/2014/main" id="{F6918FE2-6830-3B4C-848F-4FEBD410E6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3013075"/>
              <a:ext cx="293688" cy="292100"/>
            </a:xfrm>
            <a:custGeom>
              <a:avLst/>
              <a:gdLst/>
              <a:ahLst/>
              <a:cxnLst>
                <a:cxn ang="0">
                  <a:pos x="116" y="55"/>
                </a:cxn>
                <a:cxn ang="0">
                  <a:pos x="58" y="0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65"/>
                </a:cxn>
                <a:cxn ang="0">
                  <a:pos x="58" y="116"/>
                </a:cxn>
                <a:cxn ang="0">
                  <a:pos x="112" y="79"/>
                </a:cxn>
                <a:cxn ang="0">
                  <a:pos x="116" y="58"/>
                </a:cxn>
                <a:cxn ang="0">
                  <a:pos x="116" y="55"/>
                </a:cxn>
                <a:cxn ang="0">
                  <a:pos x="32" y="66"/>
                </a:cxn>
                <a:cxn ang="0">
                  <a:pos x="21" y="55"/>
                </a:cxn>
                <a:cxn ang="0">
                  <a:pos x="32" y="44"/>
                </a:cxn>
                <a:cxn ang="0">
                  <a:pos x="43" y="55"/>
                </a:cxn>
                <a:cxn ang="0">
                  <a:pos x="32" y="66"/>
                </a:cxn>
                <a:cxn ang="0">
                  <a:pos x="107" y="69"/>
                </a:cxn>
                <a:cxn ang="0">
                  <a:pos x="84" y="83"/>
                </a:cxn>
                <a:cxn ang="0">
                  <a:pos x="61" y="56"/>
                </a:cxn>
                <a:cxn ang="0">
                  <a:pos x="32" y="23"/>
                </a:cxn>
                <a:cxn ang="0">
                  <a:pos x="19" y="25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107" y="69"/>
                </a:cxn>
              </a:cxnLst>
              <a:rect l="0" t="0" r="r" b="b"/>
              <a:pathLst>
                <a:path w="116" h="116">
                  <a:moveTo>
                    <a:pt x="116" y="55"/>
                  </a:moveTo>
                  <a:cubicBezTo>
                    <a:pt x="114" y="25"/>
                    <a:pt x="89" y="0"/>
                    <a:pt x="58" y="0"/>
                  </a:cubicBezTo>
                  <a:cubicBezTo>
                    <a:pt x="30" y="0"/>
                    <a:pt x="7" y="19"/>
                    <a:pt x="1" y="45"/>
                  </a:cubicBezTo>
                  <a:cubicBezTo>
                    <a:pt x="0" y="49"/>
                    <a:pt x="0" y="54"/>
                    <a:pt x="0" y="58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3" y="94"/>
                    <a:pt x="28" y="116"/>
                    <a:pt x="58" y="116"/>
                  </a:cubicBezTo>
                  <a:cubicBezTo>
                    <a:pt x="83" y="116"/>
                    <a:pt x="104" y="101"/>
                    <a:pt x="112" y="79"/>
                  </a:cubicBezTo>
                  <a:cubicBezTo>
                    <a:pt x="114" y="73"/>
                    <a:pt x="116" y="66"/>
                    <a:pt x="116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32" y="66"/>
                  </a:moveTo>
                  <a:cubicBezTo>
                    <a:pt x="26" y="66"/>
                    <a:pt x="21" y="61"/>
                    <a:pt x="21" y="55"/>
                  </a:cubicBezTo>
                  <a:cubicBezTo>
                    <a:pt x="21" y="49"/>
                    <a:pt x="26" y="44"/>
                    <a:pt x="32" y="44"/>
                  </a:cubicBezTo>
                  <a:cubicBezTo>
                    <a:pt x="38" y="44"/>
                    <a:pt x="43" y="49"/>
                    <a:pt x="43" y="55"/>
                  </a:cubicBezTo>
                  <a:cubicBezTo>
                    <a:pt x="43" y="61"/>
                    <a:pt x="38" y="66"/>
                    <a:pt x="32" y="66"/>
                  </a:cubicBezTo>
                  <a:close/>
                  <a:moveTo>
                    <a:pt x="107" y="69"/>
                  </a:moveTo>
                  <a:cubicBezTo>
                    <a:pt x="101" y="78"/>
                    <a:pt x="92" y="83"/>
                    <a:pt x="84" y="83"/>
                  </a:cubicBezTo>
                  <a:cubicBezTo>
                    <a:pt x="73" y="83"/>
                    <a:pt x="61" y="74"/>
                    <a:pt x="61" y="56"/>
                  </a:cubicBezTo>
                  <a:cubicBezTo>
                    <a:pt x="61" y="34"/>
                    <a:pt x="46" y="23"/>
                    <a:pt x="32" y="23"/>
                  </a:cubicBezTo>
                  <a:cubicBezTo>
                    <a:pt x="27" y="23"/>
                    <a:pt x="23" y="24"/>
                    <a:pt x="19" y="25"/>
                  </a:cubicBezTo>
                  <a:cubicBezTo>
                    <a:pt x="29" y="14"/>
                    <a:pt x="42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62"/>
                    <a:pt x="108" y="65"/>
                    <a:pt x="107" y="6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62" name="Oval 70">
              <a:extLst>
                <a:ext uri="{FF2B5EF4-FFF2-40B4-BE49-F238E27FC236}">
                  <a16:creationId xmlns:a16="http://schemas.microsoft.com/office/drawing/2014/main" id="{C35AD456-50B2-4748-9ADD-A41D80AB1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313" y="3141663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CFB75F17-AD8D-694B-9224-554776A19BB3}"/>
              </a:ext>
            </a:extLst>
          </p:cNvPr>
          <p:cNvGrpSpPr/>
          <p:nvPr/>
        </p:nvGrpSpPr>
        <p:grpSpPr>
          <a:xfrm>
            <a:off x="328613" y="4186238"/>
            <a:ext cx="292100" cy="292100"/>
            <a:chOff x="328613" y="4186238"/>
            <a:chExt cx="292100" cy="292100"/>
          </a:xfrm>
          <a:solidFill>
            <a:schemeClr val="tx2"/>
          </a:solidFill>
        </p:grpSpPr>
        <p:sp>
          <p:nvSpPr>
            <p:cNvPr id="8263" name="Freeform 71">
              <a:extLst>
                <a:ext uri="{FF2B5EF4-FFF2-40B4-BE49-F238E27FC236}">
                  <a16:creationId xmlns:a16="http://schemas.microsoft.com/office/drawing/2014/main" id="{C37A7603-A64A-CA48-AFC2-ACA6176EA6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338" y="4186238"/>
              <a:ext cx="206375" cy="206375"/>
            </a:xfrm>
            <a:custGeom>
              <a:avLst/>
              <a:gdLst/>
              <a:ahLst/>
              <a:cxnLst>
                <a:cxn ang="0">
                  <a:pos x="57" y="8"/>
                </a:cxn>
                <a:cxn ang="0">
                  <a:pos x="33" y="23"/>
                </a:cxn>
                <a:cxn ang="0">
                  <a:pos x="2" y="54"/>
                </a:cxn>
                <a:cxn ang="0">
                  <a:pos x="2" y="64"/>
                </a:cxn>
                <a:cxn ang="0">
                  <a:pos x="18" y="79"/>
                </a:cxn>
                <a:cxn ang="0">
                  <a:pos x="28" y="79"/>
                </a:cxn>
                <a:cxn ang="0">
                  <a:pos x="59" y="49"/>
                </a:cxn>
                <a:cxn ang="0">
                  <a:pos x="74" y="25"/>
                </a:cxn>
                <a:cxn ang="0">
                  <a:pos x="82" y="0"/>
                </a:cxn>
                <a:cxn ang="0">
                  <a:pos x="57" y="8"/>
                </a:cxn>
                <a:cxn ang="0">
                  <a:pos x="36" y="61"/>
                </a:cxn>
                <a:cxn ang="0">
                  <a:pos x="20" y="61"/>
                </a:cxn>
                <a:cxn ang="0">
                  <a:pos x="20" y="46"/>
                </a:cxn>
                <a:cxn ang="0">
                  <a:pos x="36" y="46"/>
                </a:cxn>
                <a:cxn ang="0">
                  <a:pos x="36" y="61"/>
                </a:cxn>
                <a:cxn ang="0">
                  <a:pos x="56" y="41"/>
                </a:cxn>
                <a:cxn ang="0">
                  <a:pos x="41" y="41"/>
                </a:cxn>
                <a:cxn ang="0">
                  <a:pos x="41" y="26"/>
                </a:cxn>
                <a:cxn ang="0">
                  <a:pos x="56" y="26"/>
                </a:cxn>
                <a:cxn ang="0">
                  <a:pos x="56" y="41"/>
                </a:cxn>
              </a:cxnLst>
              <a:rect l="0" t="0" r="r" b="b"/>
              <a:pathLst>
                <a:path w="82" h="82">
                  <a:moveTo>
                    <a:pt x="57" y="8"/>
                  </a:moveTo>
                  <a:cubicBezTo>
                    <a:pt x="50" y="11"/>
                    <a:pt x="39" y="17"/>
                    <a:pt x="33" y="2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0" y="57"/>
                    <a:pt x="0" y="61"/>
                    <a:pt x="2" y="64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21" y="82"/>
                    <a:pt x="25" y="82"/>
                    <a:pt x="28" y="7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5" y="43"/>
                    <a:pt x="71" y="32"/>
                    <a:pt x="74" y="25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57" y="8"/>
                  </a:lnTo>
                  <a:close/>
                  <a:moveTo>
                    <a:pt x="36" y="61"/>
                  </a:moveTo>
                  <a:cubicBezTo>
                    <a:pt x="32" y="66"/>
                    <a:pt x="25" y="66"/>
                    <a:pt x="20" y="61"/>
                  </a:cubicBezTo>
                  <a:cubicBezTo>
                    <a:pt x="16" y="57"/>
                    <a:pt x="16" y="50"/>
                    <a:pt x="20" y="46"/>
                  </a:cubicBezTo>
                  <a:cubicBezTo>
                    <a:pt x="25" y="42"/>
                    <a:pt x="32" y="42"/>
                    <a:pt x="36" y="46"/>
                  </a:cubicBezTo>
                  <a:cubicBezTo>
                    <a:pt x="40" y="50"/>
                    <a:pt x="40" y="57"/>
                    <a:pt x="36" y="61"/>
                  </a:cubicBezTo>
                  <a:close/>
                  <a:moveTo>
                    <a:pt x="56" y="41"/>
                  </a:moveTo>
                  <a:cubicBezTo>
                    <a:pt x="52" y="45"/>
                    <a:pt x="45" y="45"/>
                    <a:pt x="41" y="41"/>
                  </a:cubicBezTo>
                  <a:cubicBezTo>
                    <a:pt x="37" y="37"/>
                    <a:pt x="37" y="30"/>
                    <a:pt x="41" y="26"/>
                  </a:cubicBezTo>
                  <a:cubicBezTo>
                    <a:pt x="45" y="21"/>
                    <a:pt x="52" y="21"/>
                    <a:pt x="56" y="26"/>
                  </a:cubicBezTo>
                  <a:cubicBezTo>
                    <a:pt x="61" y="30"/>
                    <a:pt x="61" y="37"/>
                    <a:pt x="56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64" name="Freeform 72">
              <a:extLst>
                <a:ext uri="{FF2B5EF4-FFF2-40B4-BE49-F238E27FC236}">
                  <a16:creationId xmlns:a16="http://schemas.microsoft.com/office/drawing/2014/main" id="{B3B73505-C23B-F74B-9702-68D917A3E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63" y="4270375"/>
              <a:ext cx="98425" cy="85725"/>
            </a:xfrm>
            <a:custGeom>
              <a:avLst/>
              <a:gdLst/>
              <a:ahLst/>
              <a:cxnLst>
                <a:cxn ang="0">
                  <a:pos x="13" y="31"/>
                </a:cxn>
                <a:cxn ang="0">
                  <a:pos x="39" y="5"/>
                </a:cxn>
                <a:cxn ang="0">
                  <a:pos x="18" y="5"/>
                </a:cxn>
                <a:cxn ang="0">
                  <a:pos x="3" y="21"/>
                </a:cxn>
                <a:cxn ang="0">
                  <a:pos x="3" y="31"/>
                </a:cxn>
                <a:cxn ang="0">
                  <a:pos x="13" y="31"/>
                </a:cxn>
              </a:cxnLst>
              <a:rect l="0" t="0" r="r" b="b"/>
              <a:pathLst>
                <a:path w="39" h="34">
                  <a:moveTo>
                    <a:pt x="13" y="31"/>
                  </a:moveTo>
                  <a:cubicBezTo>
                    <a:pt x="39" y="5"/>
                    <a:pt x="39" y="5"/>
                    <a:pt x="39" y="5"/>
                  </a:cubicBezTo>
                  <a:cubicBezTo>
                    <a:pt x="33" y="0"/>
                    <a:pt x="24" y="0"/>
                    <a:pt x="18" y="5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24"/>
                    <a:pt x="0" y="28"/>
                    <a:pt x="3" y="31"/>
                  </a:cubicBezTo>
                  <a:cubicBezTo>
                    <a:pt x="5" y="34"/>
                    <a:pt x="10" y="34"/>
                    <a:pt x="13" y="3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65" name="Freeform 73">
              <a:extLst>
                <a:ext uri="{FF2B5EF4-FFF2-40B4-BE49-F238E27FC236}">
                  <a16:creationId xmlns:a16="http://schemas.microsoft.com/office/drawing/2014/main" id="{9CE3E6DB-17D7-7841-A053-C4B94A00C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1" y="4373563"/>
              <a:ext cx="85725" cy="984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3" y="36"/>
                </a:cxn>
                <a:cxn ang="0">
                  <a:pos x="13" y="36"/>
                </a:cxn>
                <a:cxn ang="0">
                  <a:pos x="29" y="21"/>
                </a:cxn>
                <a:cxn ang="0">
                  <a:pos x="29" y="0"/>
                </a:cxn>
                <a:cxn ang="0">
                  <a:pos x="3" y="26"/>
                </a:cxn>
              </a:cxnLst>
              <a:rect l="0" t="0" r="r" b="b"/>
              <a:pathLst>
                <a:path w="34" h="39">
                  <a:moveTo>
                    <a:pt x="3" y="26"/>
                  </a:moveTo>
                  <a:cubicBezTo>
                    <a:pt x="0" y="29"/>
                    <a:pt x="0" y="33"/>
                    <a:pt x="3" y="36"/>
                  </a:cubicBezTo>
                  <a:cubicBezTo>
                    <a:pt x="6" y="39"/>
                    <a:pt x="10" y="39"/>
                    <a:pt x="13" y="36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4" y="15"/>
                    <a:pt x="34" y="6"/>
                    <a:pt x="29" y="0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66" name="Freeform 74">
              <a:extLst>
                <a:ext uri="{FF2B5EF4-FFF2-40B4-BE49-F238E27FC236}">
                  <a16:creationId xmlns:a16="http://schemas.microsoft.com/office/drawing/2014/main" id="{AD4B11C6-C085-904C-99BF-BBD47136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76" y="4360863"/>
              <a:ext cx="49213" cy="50800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8"/>
                </a:cxn>
                <a:cxn ang="0">
                  <a:pos x="12" y="18"/>
                </a:cxn>
                <a:cxn ang="0">
                  <a:pos x="17" y="18"/>
                </a:cxn>
                <a:cxn ang="0">
                  <a:pos x="20" y="16"/>
                </a:cxn>
                <a:cxn ang="0">
                  <a:pos x="4" y="0"/>
                </a:cxn>
                <a:cxn ang="0">
                  <a:pos x="2" y="3"/>
                </a:cxn>
              </a:cxnLst>
              <a:rect l="0" t="0" r="r" b="b"/>
              <a:pathLst>
                <a:path w="20" h="20">
                  <a:moveTo>
                    <a:pt x="2" y="3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20"/>
                    <a:pt x="16" y="20"/>
                    <a:pt x="17" y="18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67" name="Freeform 75">
              <a:extLst>
                <a:ext uri="{FF2B5EF4-FFF2-40B4-BE49-F238E27FC236}">
                  <a16:creationId xmlns:a16="http://schemas.microsoft.com/office/drawing/2014/main" id="{8D3D48AE-D239-DF45-952E-D085069A8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4387850"/>
              <a:ext cx="90488" cy="9048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9" y="7"/>
                </a:cxn>
                <a:cxn ang="0">
                  <a:pos x="0" y="36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14" y="29"/>
                    <a:pt x="36" y="14"/>
                    <a:pt x="29" y="7"/>
                  </a:cubicBezTo>
                  <a:cubicBezTo>
                    <a:pt x="22" y="0"/>
                    <a:pt x="7" y="21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27732775-6DA1-3B4F-8F4F-CB552569C252}"/>
              </a:ext>
            </a:extLst>
          </p:cNvPr>
          <p:cNvGrpSpPr/>
          <p:nvPr/>
        </p:nvGrpSpPr>
        <p:grpSpPr>
          <a:xfrm>
            <a:off x="363538" y="3013075"/>
            <a:ext cx="257175" cy="292101"/>
            <a:chOff x="363538" y="3013075"/>
            <a:chExt cx="257175" cy="292101"/>
          </a:xfrm>
          <a:solidFill>
            <a:schemeClr val="tx2"/>
          </a:solidFill>
        </p:grpSpPr>
        <p:sp>
          <p:nvSpPr>
            <p:cNvPr id="8268" name="Freeform 76">
              <a:extLst>
                <a:ext uri="{FF2B5EF4-FFF2-40B4-BE49-F238E27FC236}">
                  <a16:creationId xmlns:a16="http://schemas.microsoft.com/office/drawing/2014/main" id="{B2828ACB-A77D-D842-A516-F9B1F9D7B8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538" y="3068638"/>
              <a:ext cx="257175" cy="236538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0" y="44"/>
                </a:cxn>
                <a:cxn ang="0">
                  <a:pos x="37" y="94"/>
                </a:cxn>
                <a:cxn ang="0">
                  <a:pos x="51" y="87"/>
                </a:cxn>
                <a:cxn ang="0">
                  <a:pos x="66" y="94"/>
                </a:cxn>
                <a:cxn ang="0">
                  <a:pos x="102" y="44"/>
                </a:cxn>
                <a:cxn ang="0">
                  <a:pos x="51" y="15"/>
                </a:cxn>
                <a:cxn ang="0">
                  <a:pos x="22" y="73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22" y="73"/>
                </a:cxn>
              </a:cxnLst>
              <a:rect l="0" t="0" r="r" b="b"/>
              <a:pathLst>
                <a:path w="102" h="94">
                  <a:moveTo>
                    <a:pt x="51" y="15"/>
                  </a:moveTo>
                  <a:cubicBezTo>
                    <a:pt x="13" y="0"/>
                    <a:pt x="0" y="22"/>
                    <a:pt x="0" y="44"/>
                  </a:cubicBezTo>
                  <a:cubicBezTo>
                    <a:pt x="0" y="65"/>
                    <a:pt x="26" y="94"/>
                    <a:pt x="37" y="94"/>
                  </a:cubicBezTo>
                  <a:cubicBezTo>
                    <a:pt x="51" y="94"/>
                    <a:pt x="51" y="87"/>
                    <a:pt x="51" y="87"/>
                  </a:cubicBezTo>
                  <a:cubicBezTo>
                    <a:pt x="51" y="87"/>
                    <a:pt x="51" y="94"/>
                    <a:pt x="66" y="94"/>
                  </a:cubicBezTo>
                  <a:cubicBezTo>
                    <a:pt x="76" y="94"/>
                    <a:pt x="102" y="65"/>
                    <a:pt x="102" y="44"/>
                  </a:cubicBezTo>
                  <a:cubicBezTo>
                    <a:pt x="102" y="22"/>
                    <a:pt x="89" y="0"/>
                    <a:pt x="51" y="15"/>
                  </a:cubicBezTo>
                  <a:close/>
                  <a:moveTo>
                    <a:pt x="22" y="73"/>
                  </a:moveTo>
                  <a:cubicBezTo>
                    <a:pt x="0" y="44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22" y="36"/>
                    <a:pt x="22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69" name="Freeform 77">
              <a:extLst>
                <a:ext uri="{FF2B5EF4-FFF2-40B4-BE49-F238E27FC236}">
                  <a16:creationId xmlns:a16="http://schemas.microsoft.com/office/drawing/2014/main" id="{8FC5F4B7-234C-E245-8C69-59218ACF3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1" y="3013075"/>
              <a:ext cx="73025" cy="73025"/>
            </a:xfrm>
            <a:custGeom>
              <a:avLst/>
              <a:gdLst/>
              <a:ahLst/>
              <a:cxnLst>
                <a:cxn ang="0">
                  <a:pos x="29" y="29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22" y="29"/>
                </a:cxn>
                <a:cxn ang="0">
                  <a:pos x="29" y="29"/>
                </a:cxn>
              </a:cxnLst>
              <a:rect l="0" t="0" r="r" b="b"/>
              <a:pathLst>
                <a:path w="29" h="29">
                  <a:moveTo>
                    <a:pt x="29" y="29"/>
                  </a:moveTo>
                  <a:cubicBezTo>
                    <a:pt x="22" y="15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9"/>
                    <a:pt x="22" y="29"/>
                    <a:pt x="22" y="29"/>
                  </a:cubicBezTo>
                  <a:lnTo>
                    <a:pt x="29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70" name="Freeform 78">
              <a:extLst>
                <a:ext uri="{FF2B5EF4-FFF2-40B4-BE49-F238E27FC236}">
                  <a16:creationId xmlns:a16="http://schemas.microsoft.com/office/drawing/2014/main" id="{8406C6D0-53DC-2547-A10D-1768C3282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6" y="3013075"/>
              <a:ext cx="90488" cy="73025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  <a:cxn ang="0">
                  <a:pos x="36" y="0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0"/>
                    <a:pt x="0" y="0"/>
                    <a:pt x="0" y="29"/>
                  </a:cubicBezTo>
                  <a:cubicBezTo>
                    <a:pt x="0" y="29"/>
                    <a:pt x="36" y="29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69" name="Freeform 79">
            <a:extLst>
              <a:ext uri="{FF2B5EF4-FFF2-40B4-BE49-F238E27FC236}">
                <a16:creationId xmlns:a16="http://schemas.microsoft.com/office/drawing/2014/main" id="{6DDB4D31-12AA-314D-8D37-F632639DF1A2}"/>
              </a:ext>
            </a:extLst>
          </p:cNvPr>
          <p:cNvSpPr>
            <a:spLocks noEditPoints="1"/>
          </p:cNvSpPr>
          <p:nvPr/>
        </p:nvSpPr>
        <p:spPr bwMode="auto">
          <a:xfrm>
            <a:off x="3254375" y="3013075"/>
            <a:ext cx="257175" cy="292100"/>
          </a:xfrm>
          <a:custGeom>
            <a:avLst/>
            <a:gdLst>
              <a:gd name="T0" fmla="*/ 87 w 102"/>
              <a:gd name="T1" fmla="*/ 109 h 116"/>
              <a:gd name="T2" fmla="*/ 82 w 102"/>
              <a:gd name="T3" fmla="*/ 109 h 116"/>
              <a:gd name="T4" fmla="*/ 102 w 102"/>
              <a:gd name="T5" fmla="*/ 73 h 116"/>
              <a:gd name="T6" fmla="*/ 69 w 102"/>
              <a:gd name="T7" fmla="*/ 31 h 116"/>
              <a:gd name="T8" fmla="*/ 77 w 102"/>
              <a:gd name="T9" fmla="*/ 15 h 116"/>
              <a:gd name="T10" fmla="*/ 76 w 102"/>
              <a:gd name="T11" fmla="*/ 10 h 116"/>
              <a:gd name="T12" fmla="*/ 56 w 102"/>
              <a:gd name="T13" fmla="*/ 1 h 116"/>
              <a:gd name="T14" fmla="*/ 53 w 102"/>
              <a:gd name="T15" fmla="*/ 0 h 116"/>
              <a:gd name="T16" fmla="*/ 51 w 102"/>
              <a:gd name="T17" fmla="*/ 2 h 116"/>
              <a:gd name="T18" fmla="*/ 28 w 102"/>
              <a:gd name="T19" fmla="*/ 46 h 116"/>
              <a:gd name="T20" fmla="*/ 31 w 102"/>
              <a:gd name="T21" fmla="*/ 57 h 116"/>
              <a:gd name="T22" fmla="*/ 28 w 102"/>
              <a:gd name="T23" fmla="*/ 63 h 116"/>
              <a:gd name="T24" fmla="*/ 41 w 102"/>
              <a:gd name="T25" fmla="*/ 69 h 116"/>
              <a:gd name="T26" fmla="*/ 44 w 102"/>
              <a:gd name="T27" fmla="*/ 63 h 116"/>
              <a:gd name="T28" fmla="*/ 44 w 102"/>
              <a:gd name="T29" fmla="*/ 63 h 116"/>
              <a:gd name="T30" fmla="*/ 54 w 102"/>
              <a:gd name="T31" fmla="*/ 59 h 116"/>
              <a:gd name="T32" fmla="*/ 62 w 102"/>
              <a:gd name="T33" fmla="*/ 44 h 116"/>
              <a:gd name="T34" fmla="*/ 87 w 102"/>
              <a:gd name="T35" fmla="*/ 73 h 116"/>
              <a:gd name="T36" fmla="*/ 58 w 102"/>
              <a:gd name="T37" fmla="*/ 102 h 116"/>
              <a:gd name="T38" fmla="*/ 37 w 102"/>
              <a:gd name="T39" fmla="*/ 95 h 116"/>
              <a:gd name="T40" fmla="*/ 37 w 102"/>
              <a:gd name="T41" fmla="*/ 91 h 116"/>
              <a:gd name="T42" fmla="*/ 40 w 102"/>
              <a:gd name="T43" fmla="*/ 87 h 116"/>
              <a:gd name="T44" fmla="*/ 58 w 102"/>
              <a:gd name="T45" fmla="*/ 87 h 116"/>
              <a:gd name="T46" fmla="*/ 58 w 102"/>
              <a:gd name="T47" fmla="*/ 80 h 116"/>
              <a:gd name="T48" fmla="*/ 30 w 102"/>
              <a:gd name="T49" fmla="*/ 80 h 116"/>
              <a:gd name="T50" fmla="*/ 16 w 102"/>
              <a:gd name="T51" fmla="*/ 80 h 116"/>
              <a:gd name="T52" fmla="*/ 0 w 102"/>
              <a:gd name="T53" fmla="*/ 80 h 116"/>
              <a:gd name="T54" fmla="*/ 0 w 102"/>
              <a:gd name="T55" fmla="*/ 87 h 116"/>
              <a:gd name="T56" fmla="*/ 17 w 102"/>
              <a:gd name="T57" fmla="*/ 87 h 116"/>
              <a:gd name="T58" fmla="*/ 18 w 102"/>
              <a:gd name="T59" fmla="*/ 87 h 116"/>
              <a:gd name="T60" fmla="*/ 22 w 102"/>
              <a:gd name="T61" fmla="*/ 91 h 116"/>
              <a:gd name="T62" fmla="*/ 22 w 102"/>
              <a:gd name="T63" fmla="*/ 95 h 116"/>
              <a:gd name="T64" fmla="*/ 22 w 102"/>
              <a:gd name="T65" fmla="*/ 109 h 116"/>
              <a:gd name="T66" fmla="*/ 8 w 102"/>
              <a:gd name="T67" fmla="*/ 116 h 116"/>
              <a:gd name="T68" fmla="*/ 102 w 102"/>
              <a:gd name="T69" fmla="*/ 116 h 116"/>
              <a:gd name="T70" fmla="*/ 87 w 102"/>
              <a:gd name="T71" fmla="*/ 109 h 116"/>
              <a:gd name="T72" fmla="*/ 62 w 102"/>
              <a:gd name="T73" fmla="*/ 10 h 116"/>
              <a:gd name="T74" fmla="*/ 60 w 102"/>
              <a:gd name="T75" fmla="*/ 12 h 116"/>
              <a:gd name="T76" fmla="*/ 43 w 102"/>
              <a:gd name="T77" fmla="*/ 44 h 116"/>
              <a:gd name="T78" fmla="*/ 37 w 102"/>
              <a:gd name="T79" fmla="*/ 41 h 116"/>
              <a:gd name="T80" fmla="*/ 37 w 102"/>
              <a:gd name="T81" fmla="*/ 39 h 116"/>
              <a:gd name="T82" fmla="*/ 53 w 102"/>
              <a:gd name="T83" fmla="*/ 10 h 116"/>
              <a:gd name="T84" fmla="*/ 55 w 102"/>
              <a:gd name="T85" fmla="*/ 8 h 116"/>
              <a:gd name="T86" fmla="*/ 58 w 102"/>
              <a:gd name="T87" fmla="*/ 8 h 116"/>
              <a:gd name="T88" fmla="*/ 62 w 102"/>
              <a:gd name="T89" fmla="*/ 10 h 116"/>
              <a:gd name="T90" fmla="*/ 62 w 102"/>
              <a:gd name="T91" fmla="*/ 10 h 11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102" h="116">
                <a:moveTo>
                  <a:pt x="87" y="109"/>
                </a:moveTo>
                <a:cubicBezTo>
                  <a:pt x="82" y="109"/>
                  <a:pt x="82" y="109"/>
                  <a:pt x="82" y="109"/>
                </a:cubicBezTo>
                <a:cubicBezTo>
                  <a:pt x="94" y="101"/>
                  <a:pt x="102" y="88"/>
                  <a:pt x="102" y="73"/>
                </a:cubicBezTo>
                <a:cubicBezTo>
                  <a:pt x="102" y="52"/>
                  <a:pt x="88" y="35"/>
                  <a:pt x="69" y="31"/>
                </a:cubicBezTo>
                <a:cubicBezTo>
                  <a:pt x="77" y="15"/>
                  <a:pt x="77" y="15"/>
                  <a:pt x="77" y="15"/>
                </a:cubicBezTo>
                <a:cubicBezTo>
                  <a:pt x="78" y="13"/>
                  <a:pt x="77" y="11"/>
                  <a:pt x="76" y="10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4" y="0"/>
                  <a:pt x="53" y="0"/>
                </a:cubicBezTo>
                <a:cubicBezTo>
                  <a:pt x="52" y="1"/>
                  <a:pt x="52" y="2"/>
                  <a:pt x="51" y="2"/>
                </a:cubicBezTo>
                <a:cubicBezTo>
                  <a:pt x="28" y="46"/>
                  <a:pt x="28" y="46"/>
                  <a:pt x="28" y="46"/>
                </a:cubicBezTo>
                <a:cubicBezTo>
                  <a:pt x="26" y="50"/>
                  <a:pt x="28" y="55"/>
                  <a:pt x="31" y="57"/>
                </a:cubicBezTo>
                <a:cubicBezTo>
                  <a:pt x="28" y="63"/>
                  <a:pt x="28" y="63"/>
                  <a:pt x="28" y="63"/>
                </a:cubicBezTo>
                <a:cubicBezTo>
                  <a:pt x="41" y="69"/>
                  <a:pt x="41" y="69"/>
                  <a:pt x="41" y="69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8" y="65"/>
                  <a:pt x="52" y="63"/>
                  <a:pt x="54" y="59"/>
                </a:cubicBezTo>
                <a:cubicBezTo>
                  <a:pt x="62" y="44"/>
                  <a:pt x="62" y="44"/>
                  <a:pt x="62" y="44"/>
                </a:cubicBezTo>
                <a:cubicBezTo>
                  <a:pt x="76" y="46"/>
                  <a:pt x="87" y="58"/>
                  <a:pt x="87" y="73"/>
                </a:cubicBezTo>
                <a:cubicBezTo>
                  <a:pt x="87" y="89"/>
                  <a:pt x="74" y="102"/>
                  <a:pt x="58" y="102"/>
                </a:cubicBezTo>
                <a:cubicBezTo>
                  <a:pt x="51" y="102"/>
                  <a:pt x="42" y="99"/>
                  <a:pt x="37" y="95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89"/>
                  <a:pt x="38" y="87"/>
                  <a:pt x="40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0" y="87"/>
                  <a:pt x="0" y="87"/>
                </a:cubicBezTo>
                <a:cubicBezTo>
                  <a:pt x="17" y="87"/>
                  <a:pt x="17" y="87"/>
                  <a:pt x="17" y="87"/>
                </a:cubicBezTo>
                <a:cubicBezTo>
                  <a:pt x="18" y="87"/>
                  <a:pt x="18" y="87"/>
                  <a:pt x="18" y="87"/>
                </a:cubicBezTo>
                <a:cubicBezTo>
                  <a:pt x="20" y="87"/>
                  <a:pt x="22" y="89"/>
                  <a:pt x="22" y="91"/>
                </a:cubicBezTo>
                <a:cubicBezTo>
                  <a:pt x="22" y="95"/>
                  <a:pt x="22" y="95"/>
                  <a:pt x="22" y="95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14" y="109"/>
                  <a:pt x="8" y="108"/>
                  <a:pt x="8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2" y="108"/>
                  <a:pt x="95" y="109"/>
                  <a:pt x="87" y="109"/>
                </a:cubicBezTo>
                <a:close/>
                <a:moveTo>
                  <a:pt x="62" y="10"/>
                </a:moveTo>
                <a:cubicBezTo>
                  <a:pt x="61" y="10"/>
                  <a:pt x="60" y="11"/>
                  <a:pt x="60" y="12"/>
                </a:cubicBezTo>
                <a:cubicBezTo>
                  <a:pt x="43" y="44"/>
                  <a:pt x="43" y="44"/>
                  <a:pt x="43" y="44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0"/>
                  <a:pt x="37" y="40"/>
                  <a:pt x="37" y="39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9"/>
                  <a:pt x="54" y="8"/>
                  <a:pt x="55" y="8"/>
                </a:cubicBezTo>
                <a:cubicBezTo>
                  <a:pt x="56" y="7"/>
                  <a:pt x="57" y="7"/>
                  <a:pt x="58" y="8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0"/>
                  <a:pt x="62" y="10"/>
                  <a:pt x="62" y="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70" name="Freeform 80">
            <a:extLst>
              <a:ext uri="{FF2B5EF4-FFF2-40B4-BE49-F238E27FC236}">
                <a16:creationId xmlns:a16="http://schemas.microsoft.com/office/drawing/2014/main" id="{A875A156-C1A5-804E-83D9-EF71FE04CC4D}"/>
              </a:ext>
            </a:extLst>
          </p:cNvPr>
          <p:cNvSpPr>
            <a:spLocks noEditPoints="1"/>
          </p:cNvSpPr>
          <p:nvPr/>
        </p:nvSpPr>
        <p:spPr bwMode="auto">
          <a:xfrm>
            <a:off x="3275013" y="3673475"/>
            <a:ext cx="254000" cy="220663"/>
          </a:xfrm>
          <a:custGeom>
            <a:avLst/>
            <a:gdLst>
              <a:gd name="T0" fmla="*/ 92 w 101"/>
              <a:gd name="T1" fmla="*/ 36 h 87"/>
              <a:gd name="T2" fmla="*/ 98 w 101"/>
              <a:gd name="T3" fmla="*/ 29 h 87"/>
              <a:gd name="T4" fmla="*/ 98 w 101"/>
              <a:gd name="T5" fmla="*/ 21 h 87"/>
              <a:gd name="T6" fmla="*/ 82 w 101"/>
              <a:gd name="T7" fmla="*/ 6 h 87"/>
              <a:gd name="T8" fmla="*/ 29 w 101"/>
              <a:gd name="T9" fmla="*/ 0 h 87"/>
              <a:gd name="T10" fmla="*/ 14 w 101"/>
              <a:gd name="T11" fmla="*/ 21 h 87"/>
              <a:gd name="T12" fmla="*/ 0 w 101"/>
              <a:gd name="T13" fmla="*/ 25 h 87"/>
              <a:gd name="T14" fmla="*/ 12 w 101"/>
              <a:gd name="T15" fmla="*/ 29 h 87"/>
              <a:gd name="T16" fmla="*/ 3 w 101"/>
              <a:gd name="T17" fmla="*/ 36 h 87"/>
              <a:gd name="T18" fmla="*/ 0 w 101"/>
              <a:gd name="T19" fmla="*/ 61 h 87"/>
              <a:gd name="T20" fmla="*/ 7 w 101"/>
              <a:gd name="T21" fmla="*/ 65 h 87"/>
              <a:gd name="T22" fmla="*/ 14 w 101"/>
              <a:gd name="T23" fmla="*/ 87 h 87"/>
              <a:gd name="T24" fmla="*/ 29 w 101"/>
              <a:gd name="T25" fmla="*/ 79 h 87"/>
              <a:gd name="T26" fmla="*/ 72 w 101"/>
              <a:gd name="T27" fmla="*/ 65 h 87"/>
              <a:gd name="T28" fmla="*/ 79 w 101"/>
              <a:gd name="T29" fmla="*/ 87 h 87"/>
              <a:gd name="T30" fmla="*/ 94 w 101"/>
              <a:gd name="T31" fmla="*/ 79 h 87"/>
              <a:gd name="T32" fmla="*/ 98 w 101"/>
              <a:gd name="T33" fmla="*/ 65 h 87"/>
              <a:gd name="T34" fmla="*/ 101 w 101"/>
              <a:gd name="T35" fmla="*/ 40 h 87"/>
              <a:gd name="T36" fmla="*/ 26 w 101"/>
              <a:gd name="T37" fmla="*/ 9 h 87"/>
              <a:gd name="T38" fmla="*/ 43 w 101"/>
              <a:gd name="T39" fmla="*/ 7 h 87"/>
              <a:gd name="T40" fmla="*/ 47 w 101"/>
              <a:gd name="T41" fmla="*/ 14 h 87"/>
              <a:gd name="T42" fmla="*/ 58 w 101"/>
              <a:gd name="T43" fmla="*/ 10 h 87"/>
              <a:gd name="T44" fmla="*/ 72 w 101"/>
              <a:gd name="T45" fmla="*/ 7 h 87"/>
              <a:gd name="T46" fmla="*/ 84 w 101"/>
              <a:gd name="T47" fmla="*/ 36 h 87"/>
              <a:gd name="T48" fmla="*/ 26 w 101"/>
              <a:gd name="T49" fmla="*/ 9 h 87"/>
              <a:gd name="T50" fmla="*/ 14 w 101"/>
              <a:gd name="T51" fmla="*/ 50 h 87"/>
              <a:gd name="T52" fmla="*/ 29 w 101"/>
              <a:gd name="T53" fmla="*/ 50 h 87"/>
              <a:gd name="T54" fmla="*/ 65 w 101"/>
              <a:gd name="T55" fmla="*/ 58 h 87"/>
              <a:gd name="T56" fmla="*/ 36 w 101"/>
              <a:gd name="T57" fmla="*/ 50 h 87"/>
              <a:gd name="T58" fmla="*/ 65 w 101"/>
              <a:gd name="T59" fmla="*/ 58 h 87"/>
              <a:gd name="T60" fmla="*/ 72 w 101"/>
              <a:gd name="T61" fmla="*/ 50 h 87"/>
              <a:gd name="T62" fmla="*/ 87 w 101"/>
              <a:gd name="T63" fmla="*/ 50 h 8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01" h="87">
                <a:moveTo>
                  <a:pt x="98" y="36"/>
                </a:moveTo>
                <a:cubicBezTo>
                  <a:pt x="92" y="36"/>
                  <a:pt x="92" y="36"/>
                  <a:pt x="92" y="36"/>
                </a:cubicBezTo>
                <a:cubicBezTo>
                  <a:pt x="89" y="29"/>
                  <a:pt x="89" y="29"/>
                  <a:pt x="89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100" y="29"/>
                  <a:pt x="101" y="27"/>
                  <a:pt x="101" y="25"/>
                </a:cubicBezTo>
                <a:cubicBezTo>
                  <a:pt x="101" y="23"/>
                  <a:pt x="100" y="21"/>
                  <a:pt x="9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2" y="6"/>
                  <a:pt x="82" y="6"/>
                  <a:pt x="82" y="6"/>
                </a:cubicBezTo>
                <a:cubicBezTo>
                  <a:pt x="80" y="3"/>
                  <a:pt x="76" y="0"/>
                  <a:pt x="7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5" y="0"/>
                  <a:pt x="20" y="3"/>
                  <a:pt x="19" y="6"/>
                </a:cubicBezTo>
                <a:cubicBezTo>
                  <a:pt x="14" y="21"/>
                  <a:pt x="14" y="21"/>
                  <a:pt x="1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1"/>
                  <a:pt x="0" y="23"/>
                  <a:pt x="0" y="25"/>
                </a:cubicBezTo>
                <a:cubicBezTo>
                  <a:pt x="0" y="27"/>
                  <a:pt x="1" y="29"/>
                  <a:pt x="3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36"/>
                  <a:pt x="9" y="36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36"/>
                  <a:pt x="0" y="38"/>
                  <a:pt x="0" y="4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5"/>
                  <a:pt x="3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83"/>
                  <a:pt x="10" y="87"/>
                  <a:pt x="14" y="87"/>
                </a:cubicBezTo>
                <a:cubicBezTo>
                  <a:pt x="21" y="87"/>
                  <a:pt x="21" y="87"/>
                  <a:pt x="21" y="87"/>
                </a:cubicBezTo>
                <a:cubicBezTo>
                  <a:pt x="25" y="87"/>
                  <a:pt x="29" y="83"/>
                  <a:pt x="29" y="79"/>
                </a:cubicBezTo>
                <a:cubicBezTo>
                  <a:pt x="29" y="65"/>
                  <a:pt x="29" y="65"/>
                  <a:pt x="29" y="65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3"/>
                  <a:pt x="75" y="87"/>
                  <a:pt x="79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91" y="87"/>
                  <a:pt x="94" y="83"/>
                  <a:pt x="94" y="79"/>
                </a:cubicBezTo>
                <a:cubicBezTo>
                  <a:pt x="94" y="65"/>
                  <a:pt x="94" y="65"/>
                  <a:pt x="94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100" y="65"/>
                  <a:pt x="101" y="63"/>
                  <a:pt x="101" y="6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100" y="36"/>
                  <a:pt x="98" y="36"/>
                </a:cubicBezTo>
                <a:close/>
                <a:moveTo>
                  <a:pt x="26" y="9"/>
                </a:moveTo>
                <a:cubicBezTo>
                  <a:pt x="26" y="8"/>
                  <a:pt x="28" y="7"/>
                  <a:pt x="29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2"/>
                  <a:pt x="45" y="14"/>
                  <a:pt x="47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6" y="14"/>
                  <a:pt x="58" y="12"/>
                  <a:pt x="58" y="10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73" y="7"/>
                  <a:pt x="75" y="8"/>
                  <a:pt x="75" y="9"/>
                </a:cubicBezTo>
                <a:cubicBezTo>
                  <a:pt x="84" y="36"/>
                  <a:pt x="84" y="36"/>
                  <a:pt x="84" y="36"/>
                </a:cubicBezTo>
                <a:cubicBezTo>
                  <a:pt x="17" y="36"/>
                  <a:pt x="17" y="36"/>
                  <a:pt x="17" y="36"/>
                </a:cubicBezTo>
                <a:lnTo>
                  <a:pt x="26" y="9"/>
                </a:lnTo>
                <a:close/>
                <a:moveTo>
                  <a:pt x="21" y="58"/>
                </a:moveTo>
                <a:cubicBezTo>
                  <a:pt x="17" y="58"/>
                  <a:pt x="14" y="54"/>
                  <a:pt x="14" y="50"/>
                </a:cubicBezTo>
                <a:cubicBezTo>
                  <a:pt x="14" y="46"/>
                  <a:pt x="17" y="43"/>
                  <a:pt x="21" y="43"/>
                </a:cubicBezTo>
                <a:cubicBezTo>
                  <a:pt x="25" y="43"/>
                  <a:pt x="29" y="46"/>
                  <a:pt x="29" y="50"/>
                </a:cubicBezTo>
                <a:cubicBezTo>
                  <a:pt x="29" y="54"/>
                  <a:pt x="25" y="58"/>
                  <a:pt x="21" y="58"/>
                </a:cubicBezTo>
                <a:close/>
                <a:moveTo>
                  <a:pt x="65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0"/>
                  <a:pt x="36" y="50"/>
                  <a:pt x="36" y="50"/>
                </a:cubicBezTo>
                <a:cubicBezTo>
                  <a:pt x="65" y="50"/>
                  <a:pt x="65" y="50"/>
                  <a:pt x="65" y="50"/>
                </a:cubicBezTo>
                <a:lnTo>
                  <a:pt x="65" y="58"/>
                </a:lnTo>
                <a:close/>
                <a:moveTo>
                  <a:pt x="79" y="58"/>
                </a:moveTo>
                <a:cubicBezTo>
                  <a:pt x="75" y="58"/>
                  <a:pt x="72" y="54"/>
                  <a:pt x="72" y="50"/>
                </a:cubicBezTo>
                <a:cubicBezTo>
                  <a:pt x="72" y="46"/>
                  <a:pt x="75" y="43"/>
                  <a:pt x="79" y="43"/>
                </a:cubicBezTo>
                <a:cubicBezTo>
                  <a:pt x="83" y="43"/>
                  <a:pt x="87" y="46"/>
                  <a:pt x="87" y="50"/>
                </a:cubicBezTo>
                <a:cubicBezTo>
                  <a:pt x="87" y="54"/>
                  <a:pt x="83" y="58"/>
                  <a:pt x="79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9852FEF9-B6EB-AD46-8421-710772CFF7F6}"/>
              </a:ext>
            </a:extLst>
          </p:cNvPr>
          <p:cNvGrpSpPr/>
          <p:nvPr/>
        </p:nvGrpSpPr>
        <p:grpSpPr>
          <a:xfrm>
            <a:off x="3841751" y="3619500"/>
            <a:ext cx="293687" cy="274638"/>
            <a:chOff x="3841751" y="3619500"/>
            <a:chExt cx="293687" cy="274638"/>
          </a:xfrm>
          <a:solidFill>
            <a:schemeClr val="tx2"/>
          </a:solidFill>
        </p:grpSpPr>
        <p:sp>
          <p:nvSpPr>
            <p:cNvPr id="8273" name="Freeform 81">
              <a:extLst>
                <a:ext uri="{FF2B5EF4-FFF2-40B4-BE49-F238E27FC236}">
                  <a16:creationId xmlns:a16="http://schemas.microsoft.com/office/drawing/2014/main" id="{B4180C45-3ABF-1D4F-AB21-EB4243ED8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388" y="3692525"/>
              <a:ext cx="19050" cy="555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22"/>
                </a:cxn>
                <a:cxn ang="0">
                  <a:pos x="3" y="22"/>
                </a:cxn>
                <a:cxn ang="0">
                  <a:pos x="7" y="18"/>
                </a:cxn>
                <a:cxn ang="0">
                  <a:pos x="7" y="3"/>
                </a:cxn>
                <a:cxn ang="0">
                  <a:pos x="3" y="0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2"/>
                    <a:pt x="7" y="20"/>
                    <a:pt x="7" y="18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74" name="Freeform 82">
              <a:extLst>
                <a:ext uri="{FF2B5EF4-FFF2-40B4-BE49-F238E27FC236}">
                  <a16:creationId xmlns:a16="http://schemas.microsoft.com/office/drawing/2014/main" id="{8BD7CFBD-C2E7-CD4B-B666-A408916ECC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3619500"/>
              <a:ext cx="219075" cy="2746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0" y="87"/>
                </a:cxn>
                <a:cxn ang="0">
                  <a:pos x="7" y="94"/>
                </a:cxn>
                <a:cxn ang="0">
                  <a:pos x="7" y="101"/>
                </a:cxn>
                <a:cxn ang="0">
                  <a:pos x="15" y="109"/>
                </a:cxn>
                <a:cxn ang="0">
                  <a:pos x="22" y="109"/>
                </a:cxn>
                <a:cxn ang="0">
                  <a:pos x="29" y="101"/>
                </a:cxn>
                <a:cxn ang="0">
                  <a:pos x="29" y="94"/>
                </a:cxn>
                <a:cxn ang="0">
                  <a:pos x="58" y="94"/>
                </a:cxn>
                <a:cxn ang="0">
                  <a:pos x="58" y="101"/>
                </a:cxn>
                <a:cxn ang="0">
                  <a:pos x="65" y="109"/>
                </a:cxn>
                <a:cxn ang="0">
                  <a:pos x="73" y="109"/>
                </a:cxn>
                <a:cxn ang="0">
                  <a:pos x="80" y="101"/>
                </a:cxn>
                <a:cxn ang="0">
                  <a:pos x="80" y="94"/>
                </a:cxn>
                <a:cxn ang="0">
                  <a:pos x="87" y="87"/>
                </a:cxn>
                <a:cxn ang="0">
                  <a:pos x="87" y="22"/>
                </a:cxn>
                <a:cxn ang="0">
                  <a:pos x="65" y="0"/>
                </a:cxn>
                <a:cxn ang="0">
                  <a:pos x="29" y="7"/>
                </a:cxn>
                <a:cxn ang="0">
                  <a:pos x="58" y="7"/>
                </a:cxn>
                <a:cxn ang="0">
                  <a:pos x="58" y="14"/>
                </a:cxn>
                <a:cxn ang="0">
                  <a:pos x="29" y="14"/>
                </a:cxn>
                <a:cxn ang="0">
                  <a:pos x="29" y="7"/>
                </a:cxn>
                <a:cxn ang="0">
                  <a:pos x="15" y="87"/>
                </a:cxn>
                <a:cxn ang="0">
                  <a:pos x="7" y="80"/>
                </a:cxn>
                <a:cxn ang="0">
                  <a:pos x="15" y="72"/>
                </a:cxn>
                <a:cxn ang="0">
                  <a:pos x="22" y="80"/>
                </a:cxn>
                <a:cxn ang="0">
                  <a:pos x="15" y="87"/>
                </a:cxn>
                <a:cxn ang="0">
                  <a:pos x="73" y="87"/>
                </a:cxn>
                <a:cxn ang="0">
                  <a:pos x="65" y="80"/>
                </a:cxn>
                <a:cxn ang="0">
                  <a:pos x="73" y="72"/>
                </a:cxn>
                <a:cxn ang="0">
                  <a:pos x="80" y="80"/>
                </a:cxn>
                <a:cxn ang="0">
                  <a:pos x="73" y="87"/>
                </a:cxn>
                <a:cxn ang="0">
                  <a:pos x="80" y="65"/>
                </a:cxn>
                <a:cxn ang="0">
                  <a:pos x="7" y="65"/>
                </a:cxn>
                <a:cxn ang="0">
                  <a:pos x="7" y="22"/>
                </a:cxn>
                <a:cxn ang="0">
                  <a:pos x="80" y="22"/>
                </a:cxn>
                <a:cxn ang="0">
                  <a:pos x="80" y="65"/>
                </a:cxn>
              </a:cxnLst>
              <a:rect l="0" t="0" r="r" b="b"/>
              <a:pathLst>
                <a:path w="87" h="109">
                  <a:moveTo>
                    <a:pt x="6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7" y="105"/>
                    <a:pt x="11" y="109"/>
                    <a:pt x="15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6" y="109"/>
                    <a:pt x="29" y="105"/>
                    <a:pt x="29" y="101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5"/>
                    <a:pt x="61" y="109"/>
                    <a:pt x="65" y="109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7" y="109"/>
                    <a:pt x="80" y="105"/>
                    <a:pt x="80" y="101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84" y="94"/>
                    <a:pt x="87" y="91"/>
                    <a:pt x="87" y="8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10"/>
                    <a:pt x="78" y="0"/>
                    <a:pt x="65" y="0"/>
                  </a:cubicBezTo>
                  <a:close/>
                  <a:moveTo>
                    <a:pt x="29" y="7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7"/>
                  </a:lnTo>
                  <a:close/>
                  <a:moveTo>
                    <a:pt x="15" y="87"/>
                  </a:moveTo>
                  <a:cubicBezTo>
                    <a:pt x="11" y="87"/>
                    <a:pt x="7" y="84"/>
                    <a:pt x="7" y="80"/>
                  </a:cubicBezTo>
                  <a:cubicBezTo>
                    <a:pt x="7" y="76"/>
                    <a:pt x="11" y="72"/>
                    <a:pt x="15" y="72"/>
                  </a:cubicBezTo>
                  <a:cubicBezTo>
                    <a:pt x="19" y="72"/>
                    <a:pt x="22" y="76"/>
                    <a:pt x="22" y="80"/>
                  </a:cubicBezTo>
                  <a:cubicBezTo>
                    <a:pt x="22" y="84"/>
                    <a:pt x="19" y="87"/>
                    <a:pt x="15" y="87"/>
                  </a:cubicBezTo>
                  <a:close/>
                  <a:moveTo>
                    <a:pt x="73" y="87"/>
                  </a:moveTo>
                  <a:cubicBezTo>
                    <a:pt x="69" y="87"/>
                    <a:pt x="65" y="84"/>
                    <a:pt x="65" y="80"/>
                  </a:cubicBezTo>
                  <a:cubicBezTo>
                    <a:pt x="65" y="76"/>
                    <a:pt x="69" y="72"/>
                    <a:pt x="73" y="72"/>
                  </a:cubicBezTo>
                  <a:cubicBezTo>
                    <a:pt x="77" y="72"/>
                    <a:pt x="80" y="76"/>
                    <a:pt x="80" y="80"/>
                  </a:cubicBezTo>
                  <a:cubicBezTo>
                    <a:pt x="80" y="84"/>
                    <a:pt x="77" y="87"/>
                    <a:pt x="73" y="87"/>
                  </a:cubicBezTo>
                  <a:close/>
                  <a:moveTo>
                    <a:pt x="80" y="65"/>
                  </a:moveTo>
                  <a:cubicBezTo>
                    <a:pt x="7" y="65"/>
                    <a:pt x="7" y="65"/>
                    <a:pt x="7" y="6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75" name="Freeform 83">
              <a:extLst>
                <a:ext uri="{FF2B5EF4-FFF2-40B4-BE49-F238E27FC236}">
                  <a16:creationId xmlns:a16="http://schemas.microsoft.com/office/drawing/2014/main" id="{8B3C1FB8-714F-AD44-9CE2-1490F0469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3692525"/>
              <a:ext cx="17463" cy="555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18"/>
                </a:cxn>
                <a:cxn ang="0">
                  <a:pos x="3" y="22"/>
                </a:cxn>
                <a:cxn ang="0">
                  <a:pos x="7" y="22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0" y="3"/>
                </a:cxn>
              </a:cxnLst>
              <a:rect l="0" t="0" r="r" b="b"/>
              <a:pathLst>
                <a:path w="7" h="22">
                  <a:moveTo>
                    <a:pt x="0" y="3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6A38C90B-AE64-9E4D-9B98-AD2481F18A40}"/>
              </a:ext>
            </a:extLst>
          </p:cNvPr>
          <p:cNvGrpSpPr/>
          <p:nvPr/>
        </p:nvGrpSpPr>
        <p:grpSpPr>
          <a:xfrm>
            <a:off x="4462463" y="3600450"/>
            <a:ext cx="217488" cy="293688"/>
            <a:chOff x="4462463" y="3600450"/>
            <a:chExt cx="217488" cy="293688"/>
          </a:xfrm>
          <a:solidFill>
            <a:schemeClr val="tx2"/>
          </a:solidFill>
        </p:grpSpPr>
        <p:sp>
          <p:nvSpPr>
            <p:cNvPr id="8276" name="Freeform 84">
              <a:extLst>
                <a:ext uri="{FF2B5EF4-FFF2-40B4-BE49-F238E27FC236}">
                  <a16:creationId xmlns:a16="http://schemas.microsoft.com/office/drawing/2014/main" id="{96691934-6EB8-8E45-A7E0-0BA26C0F8D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463" y="3600450"/>
              <a:ext cx="217488" cy="220663"/>
            </a:xfrm>
            <a:custGeom>
              <a:avLst/>
              <a:gdLst/>
              <a:ahLst/>
              <a:cxnLst>
                <a:cxn ang="0">
                  <a:pos x="85" y="71"/>
                </a:cxn>
                <a:cxn ang="0">
                  <a:pos x="73" y="13"/>
                </a:cxn>
                <a:cxn ang="0">
                  <a:pos x="57" y="0"/>
                </a:cxn>
                <a:cxn ang="0">
                  <a:pos x="28" y="0"/>
                </a:cxn>
                <a:cxn ang="0">
                  <a:pos x="12" y="13"/>
                </a:cxn>
                <a:cxn ang="0">
                  <a:pos x="1" y="71"/>
                </a:cxn>
                <a:cxn ang="0">
                  <a:pos x="3" y="82"/>
                </a:cxn>
                <a:cxn ang="0">
                  <a:pos x="14" y="87"/>
                </a:cxn>
                <a:cxn ang="0">
                  <a:pos x="22" y="87"/>
                </a:cxn>
                <a:cxn ang="0">
                  <a:pos x="34" y="87"/>
                </a:cxn>
                <a:cxn ang="0">
                  <a:pos x="52" y="87"/>
                </a:cxn>
                <a:cxn ang="0">
                  <a:pos x="63" y="87"/>
                </a:cxn>
                <a:cxn ang="0">
                  <a:pos x="72" y="87"/>
                </a:cxn>
                <a:cxn ang="0">
                  <a:pos x="82" y="82"/>
                </a:cxn>
                <a:cxn ang="0">
                  <a:pos x="85" y="71"/>
                </a:cxn>
                <a:cxn ang="0">
                  <a:pos x="35" y="7"/>
                </a:cxn>
                <a:cxn ang="0">
                  <a:pos x="50" y="7"/>
                </a:cxn>
                <a:cxn ang="0">
                  <a:pos x="50" y="14"/>
                </a:cxn>
                <a:cxn ang="0">
                  <a:pos x="35" y="14"/>
                </a:cxn>
                <a:cxn ang="0">
                  <a:pos x="35" y="7"/>
                </a:cxn>
                <a:cxn ang="0">
                  <a:pos x="14" y="43"/>
                </a:cxn>
                <a:cxn ang="0">
                  <a:pos x="18" y="21"/>
                </a:cxn>
                <a:cxn ang="0">
                  <a:pos x="67" y="21"/>
                </a:cxn>
                <a:cxn ang="0">
                  <a:pos x="72" y="43"/>
                </a:cxn>
                <a:cxn ang="0">
                  <a:pos x="75" y="58"/>
                </a:cxn>
                <a:cxn ang="0">
                  <a:pos x="11" y="58"/>
                </a:cxn>
                <a:cxn ang="0">
                  <a:pos x="14" y="43"/>
                </a:cxn>
                <a:cxn ang="0">
                  <a:pos x="28" y="79"/>
                </a:cxn>
                <a:cxn ang="0">
                  <a:pos x="21" y="72"/>
                </a:cxn>
                <a:cxn ang="0">
                  <a:pos x="28" y="65"/>
                </a:cxn>
                <a:cxn ang="0">
                  <a:pos x="35" y="72"/>
                </a:cxn>
                <a:cxn ang="0">
                  <a:pos x="28" y="79"/>
                </a:cxn>
                <a:cxn ang="0">
                  <a:pos x="57" y="79"/>
                </a:cxn>
                <a:cxn ang="0">
                  <a:pos x="50" y="72"/>
                </a:cxn>
                <a:cxn ang="0">
                  <a:pos x="57" y="65"/>
                </a:cxn>
                <a:cxn ang="0">
                  <a:pos x="64" y="72"/>
                </a:cxn>
                <a:cxn ang="0">
                  <a:pos x="57" y="79"/>
                </a:cxn>
              </a:cxnLst>
              <a:rect l="0" t="0" r="r" b="b"/>
              <a:pathLst>
                <a:path w="86" h="87">
                  <a:moveTo>
                    <a:pt x="85" y="71"/>
                  </a:moveTo>
                  <a:cubicBezTo>
                    <a:pt x="73" y="13"/>
                    <a:pt x="73" y="13"/>
                    <a:pt x="73" y="13"/>
                  </a:cubicBezTo>
                  <a:cubicBezTo>
                    <a:pt x="72" y="5"/>
                    <a:pt x="65" y="0"/>
                    <a:pt x="5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0"/>
                    <a:pt x="14" y="5"/>
                    <a:pt x="12" y="13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75"/>
                    <a:pt x="1" y="79"/>
                    <a:pt x="3" y="82"/>
                  </a:cubicBezTo>
                  <a:cubicBezTo>
                    <a:pt x="6" y="85"/>
                    <a:pt x="10" y="87"/>
                    <a:pt x="14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6" y="87"/>
                    <a:pt x="80" y="85"/>
                    <a:pt x="82" y="82"/>
                  </a:cubicBezTo>
                  <a:cubicBezTo>
                    <a:pt x="85" y="79"/>
                    <a:pt x="86" y="75"/>
                    <a:pt x="85" y="71"/>
                  </a:cubicBezTo>
                  <a:close/>
                  <a:moveTo>
                    <a:pt x="35" y="7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35" y="14"/>
                    <a:pt x="35" y="14"/>
                    <a:pt x="35" y="14"/>
                  </a:cubicBezTo>
                  <a:lnTo>
                    <a:pt x="35" y="7"/>
                  </a:lnTo>
                  <a:close/>
                  <a:moveTo>
                    <a:pt x="14" y="43"/>
                  </a:moveTo>
                  <a:cubicBezTo>
                    <a:pt x="18" y="21"/>
                    <a:pt x="18" y="21"/>
                    <a:pt x="18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11" y="58"/>
                    <a:pt x="11" y="58"/>
                    <a:pt x="11" y="58"/>
                  </a:cubicBezTo>
                  <a:lnTo>
                    <a:pt x="14" y="43"/>
                  </a:lnTo>
                  <a:close/>
                  <a:moveTo>
                    <a:pt x="28" y="79"/>
                  </a:moveTo>
                  <a:cubicBezTo>
                    <a:pt x="24" y="79"/>
                    <a:pt x="21" y="76"/>
                    <a:pt x="21" y="72"/>
                  </a:cubicBezTo>
                  <a:cubicBezTo>
                    <a:pt x="21" y="68"/>
                    <a:pt x="24" y="65"/>
                    <a:pt x="28" y="65"/>
                  </a:cubicBezTo>
                  <a:cubicBezTo>
                    <a:pt x="32" y="65"/>
                    <a:pt x="35" y="68"/>
                    <a:pt x="35" y="72"/>
                  </a:cubicBezTo>
                  <a:cubicBezTo>
                    <a:pt x="35" y="76"/>
                    <a:pt x="32" y="79"/>
                    <a:pt x="28" y="79"/>
                  </a:cubicBezTo>
                  <a:close/>
                  <a:moveTo>
                    <a:pt x="57" y="79"/>
                  </a:moveTo>
                  <a:cubicBezTo>
                    <a:pt x="53" y="79"/>
                    <a:pt x="50" y="76"/>
                    <a:pt x="50" y="72"/>
                  </a:cubicBezTo>
                  <a:cubicBezTo>
                    <a:pt x="50" y="68"/>
                    <a:pt x="53" y="65"/>
                    <a:pt x="57" y="65"/>
                  </a:cubicBezTo>
                  <a:cubicBezTo>
                    <a:pt x="61" y="65"/>
                    <a:pt x="64" y="68"/>
                    <a:pt x="64" y="72"/>
                  </a:cubicBezTo>
                  <a:cubicBezTo>
                    <a:pt x="64" y="76"/>
                    <a:pt x="61" y="79"/>
                    <a:pt x="57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77" name="Freeform 85">
              <a:extLst>
                <a:ext uri="{FF2B5EF4-FFF2-40B4-BE49-F238E27FC236}">
                  <a16:creationId xmlns:a16="http://schemas.microsoft.com/office/drawing/2014/main" id="{27DAE01E-DCC1-E347-91FD-A9BF75288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3838575"/>
              <a:ext cx="166688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76" y="11"/>
                </a:cxn>
                <a:cxn ang="0">
                  <a:pos x="27" y="11"/>
                </a:cxn>
                <a:cxn ang="0">
                  <a:pos x="33" y="0"/>
                </a:cxn>
                <a:cxn ang="0">
                  <a:pos x="14" y="0"/>
                </a:cxn>
                <a:cxn ang="0">
                  <a:pos x="0" y="35"/>
                </a:cxn>
                <a:cxn ang="0">
                  <a:pos x="17" y="35"/>
                </a:cxn>
                <a:cxn ang="0">
                  <a:pos x="22" y="22"/>
                </a:cxn>
                <a:cxn ang="0">
                  <a:pos x="81" y="22"/>
                </a:cxn>
                <a:cxn ang="0">
                  <a:pos x="86" y="35"/>
                </a:cxn>
                <a:cxn ang="0">
                  <a:pos x="105" y="35"/>
                </a:cxn>
                <a:cxn ang="0">
                  <a:pos x="89" y="0"/>
                </a:cxn>
                <a:cxn ang="0">
                  <a:pos x="71" y="0"/>
                </a:cxn>
              </a:cxnLst>
              <a:rect l="0" t="0" r="r" b="b"/>
              <a:pathLst>
                <a:path w="105" h="35">
                  <a:moveTo>
                    <a:pt x="71" y="0"/>
                  </a:moveTo>
                  <a:lnTo>
                    <a:pt x="76" y="11"/>
                  </a:lnTo>
                  <a:lnTo>
                    <a:pt x="27" y="11"/>
                  </a:lnTo>
                  <a:lnTo>
                    <a:pt x="33" y="0"/>
                  </a:lnTo>
                  <a:lnTo>
                    <a:pt x="14" y="0"/>
                  </a:lnTo>
                  <a:lnTo>
                    <a:pt x="0" y="35"/>
                  </a:lnTo>
                  <a:lnTo>
                    <a:pt x="17" y="35"/>
                  </a:lnTo>
                  <a:lnTo>
                    <a:pt x="22" y="22"/>
                  </a:lnTo>
                  <a:lnTo>
                    <a:pt x="81" y="22"/>
                  </a:lnTo>
                  <a:lnTo>
                    <a:pt x="86" y="35"/>
                  </a:lnTo>
                  <a:lnTo>
                    <a:pt x="105" y="35"/>
                  </a:lnTo>
                  <a:lnTo>
                    <a:pt x="89" y="0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EA34A494-7B1B-534C-97A6-A33D2043E32A}"/>
              </a:ext>
            </a:extLst>
          </p:cNvPr>
          <p:cNvGrpSpPr/>
          <p:nvPr/>
        </p:nvGrpSpPr>
        <p:grpSpPr>
          <a:xfrm>
            <a:off x="5011738" y="3636963"/>
            <a:ext cx="292101" cy="236537"/>
            <a:chOff x="5011738" y="3636963"/>
            <a:chExt cx="292101" cy="236537"/>
          </a:xfrm>
          <a:solidFill>
            <a:schemeClr val="tx2"/>
          </a:solidFill>
        </p:grpSpPr>
        <p:sp>
          <p:nvSpPr>
            <p:cNvPr id="8278" name="Freeform 86">
              <a:extLst>
                <a:ext uri="{FF2B5EF4-FFF2-40B4-BE49-F238E27FC236}">
                  <a16:creationId xmlns:a16="http://schemas.microsoft.com/office/drawing/2014/main" id="{9EF8ED06-3FEC-6B49-9627-DA2B087658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3673475"/>
              <a:ext cx="292100" cy="147638"/>
            </a:xfrm>
            <a:custGeom>
              <a:avLst/>
              <a:gdLst/>
              <a:ahLst/>
              <a:cxnLst>
                <a:cxn ang="0">
                  <a:pos x="87" y="14"/>
                </a:cxn>
                <a:cxn ang="0">
                  <a:pos x="73" y="15"/>
                </a:cxn>
                <a:cxn ang="0">
                  <a:pos x="73" y="21"/>
                </a:cxn>
                <a:cxn ang="0">
                  <a:pos x="66" y="21"/>
                </a:cxn>
                <a:cxn ang="0">
                  <a:pos x="66" y="3"/>
                </a:cxn>
                <a:cxn ang="0">
                  <a:pos x="62" y="0"/>
                </a:cxn>
                <a:cxn ang="0">
                  <a:pos x="58" y="3"/>
                </a:cxn>
                <a:cxn ang="0">
                  <a:pos x="58" y="21"/>
                </a:cxn>
                <a:cxn ang="0">
                  <a:pos x="51" y="21"/>
                </a:cxn>
                <a:cxn ang="0">
                  <a:pos x="44" y="29"/>
                </a:cxn>
                <a:cxn ang="0">
                  <a:pos x="21" y="29"/>
                </a:cxn>
                <a:cxn ang="0">
                  <a:pos x="11" y="21"/>
                </a:cxn>
                <a:cxn ang="0">
                  <a:pos x="0" y="32"/>
                </a:cxn>
                <a:cxn ang="0">
                  <a:pos x="11" y="43"/>
                </a:cxn>
                <a:cxn ang="0">
                  <a:pos x="21" y="37"/>
                </a:cxn>
                <a:cxn ang="0">
                  <a:pos x="51" y="58"/>
                </a:cxn>
                <a:cxn ang="0">
                  <a:pos x="73" y="58"/>
                </a:cxn>
                <a:cxn ang="0">
                  <a:pos x="112" y="58"/>
                </a:cxn>
                <a:cxn ang="0">
                  <a:pos x="116" y="43"/>
                </a:cxn>
                <a:cxn ang="0">
                  <a:pos x="87" y="14"/>
                </a:cxn>
                <a:cxn ang="0">
                  <a:pos x="11" y="36"/>
                </a:cxn>
                <a:cxn ang="0">
                  <a:pos x="7" y="32"/>
                </a:cxn>
                <a:cxn ang="0">
                  <a:pos x="11" y="29"/>
                </a:cxn>
                <a:cxn ang="0">
                  <a:pos x="15" y="32"/>
                </a:cxn>
                <a:cxn ang="0">
                  <a:pos x="11" y="36"/>
                </a:cxn>
                <a:cxn ang="0">
                  <a:pos x="73" y="43"/>
                </a:cxn>
                <a:cxn ang="0">
                  <a:pos x="66" y="43"/>
                </a:cxn>
                <a:cxn ang="0">
                  <a:pos x="66" y="29"/>
                </a:cxn>
                <a:cxn ang="0">
                  <a:pos x="73" y="29"/>
                </a:cxn>
                <a:cxn ang="0">
                  <a:pos x="73" y="43"/>
                </a:cxn>
                <a:cxn ang="0">
                  <a:pos x="108" y="50"/>
                </a:cxn>
                <a:cxn ang="0">
                  <a:pos x="80" y="50"/>
                </a:cxn>
                <a:cxn ang="0">
                  <a:pos x="80" y="22"/>
                </a:cxn>
                <a:cxn ang="0">
                  <a:pos x="87" y="21"/>
                </a:cxn>
                <a:cxn ang="0">
                  <a:pos x="109" y="43"/>
                </a:cxn>
                <a:cxn ang="0">
                  <a:pos x="108" y="50"/>
                </a:cxn>
              </a:cxnLst>
              <a:rect l="0" t="0" r="r" b="b"/>
              <a:pathLst>
                <a:path w="116" h="58">
                  <a:moveTo>
                    <a:pt x="87" y="14"/>
                  </a:moveTo>
                  <a:cubicBezTo>
                    <a:pt x="85" y="14"/>
                    <a:pt x="75" y="15"/>
                    <a:pt x="73" y="15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1"/>
                    <a:pt x="64" y="0"/>
                    <a:pt x="62" y="0"/>
                  </a:cubicBezTo>
                  <a:cubicBezTo>
                    <a:pt x="60" y="0"/>
                    <a:pt x="58" y="1"/>
                    <a:pt x="58" y="3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4"/>
                    <a:pt x="16" y="21"/>
                    <a:pt x="11" y="21"/>
                  </a:cubicBezTo>
                  <a:cubicBezTo>
                    <a:pt x="5" y="21"/>
                    <a:pt x="0" y="26"/>
                    <a:pt x="0" y="32"/>
                  </a:cubicBezTo>
                  <a:cubicBezTo>
                    <a:pt x="0" y="38"/>
                    <a:pt x="5" y="43"/>
                    <a:pt x="11" y="43"/>
                  </a:cubicBezTo>
                  <a:cubicBezTo>
                    <a:pt x="15" y="43"/>
                    <a:pt x="19" y="41"/>
                    <a:pt x="21" y="37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5" y="53"/>
                    <a:pt x="116" y="48"/>
                    <a:pt x="116" y="43"/>
                  </a:cubicBezTo>
                  <a:cubicBezTo>
                    <a:pt x="116" y="27"/>
                    <a:pt x="103" y="14"/>
                    <a:pt x="87" y="14"/>
                  </a:cubicBezTo>
                  <a:close/>
                  <a:moveTo>
                    <a:pt x="11" y="36"/>
                  </a:moveTo>
                  <a:cubicBezTo>
                    <a:pt x="9" y="36"/>
                    <a:pt x="7" y="34"/>
                    <a:pt x="7" y="32"/>
                  </a:cubicBezTo>
                  <a:cubicBezTo>
                    <a:pt x="7" y="30"/>
                    <a:pt x="9" y="29"/>
                    <a:pt x="11" y="29"/>
                  </a:cubicBezTo>
                  <a:cubicBezTo>
                    <a:pt x="13" y="29"/>
                    <a:pt x="15" y="30"/>
                    <a:pt x="15" y="32"/>
                  </a:cubicBezTo>
                  <a:cubicBezTo>
                    <a:pt x="15" y="34"/>
                    <a:pt x="13" y="36"/>
                    <a:pt x="11" y="36"/>
                  </a:cubicBezTo>
                  <a:close/>
                  <a:moveTo>
                    <a:pt x="73" y="43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3" y="29"/>
                    <a:pt x="73" y="29"/>
                    <a:pt x="73" y="29"/>
                  </a:cubicBezTo>
                  <a:lnTo>
                    <a:pt x="73" y="43"/>
                  </a:lnTo>
                  <a:close/>
                  <a:moveTo>
                    <a:pt x="108" y="50"/>
                  </a:moveTo>
                  <a:cubicBezTo>
                    <a:pt x="80" y="50"/>
                    <a:pt x="80" y="50"/>
                    <a:pt x="80" y="5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3" y="21"/>
                    <a:pt x="86" y="21"/>
                    <a:pt x="87" y="21"/>
                  </a:cubicBezTo>
                  <a:cubicBezTo>
                    <a:pt x="99" y="21"/>
                    <a:pt x="109" y="31"/>
                    <a:pt x="109" y="43"/>
                  </a:cubicBezTo>
                  <a:cubicBezTo>
                    <a:pt x="109" y="46"/>
                    <a:pt x="109" y="48"/>
                    <a:pt x="108" y="5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79" name="Freeform 87">
              <a:extLst>
                <a:ext uri="{FF2B5EF4-FFF2-40B4-BE49-F238E27FC236}">
                  <a16:creationId xmlns:a16="http://schemas.microsoft.com/office/drawing/2014/main" id="{F586BA89-15D5-3843-BA06-98043B2E6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738" y="3636963"/>
              <a:ext cx="128588" cy="36513"/>
            </a:xfrm>
            <a:custGeom>
              <a:avLst/>
              <a:gdLst/>
              <a:ahLst/>
              <a:cxnLst>
                <a:cxn ang="0">
                  <a:pos x="7" y="15"/>
                </a:cxn>
                <a:cxn ang="0">
                  <a:pos x="47" y="15"/>
                </a:cxn>
                <a:cxn ang="0">
                  <a:pos x="51" y="12"/>
                </a:cxn>
                <a:cxn ang="0">
                  <a:pos x="50" y="8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5"/>
                </a:cxn>
              </a:cxnLst>
              <a:rect l="0" t="0" r="r" b="b"/>
              <a:pathLst>
                <a:path w="51" h="15">
                  <a:moveTo>
                    <a:pt x="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9" y="15"/>
                    <a:pt x="50" y="14"/>
                    <a:pt x="51" y="12"/>
                  </a:cubicBezTo>
                  <a:cubicBezTo>
                    <a:pt x="51" y="11"/>
                    <a:pt x="51" y="9"/>
                    <a:pt x="5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5"/>
                    <a:pt x="7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80" name="Freeform 88">
              <a:extLst>
                <a:ext uri="{FF2B5EF4-FFF2-40B4-BE49-F238E27FC236}">
                  <a16:creationId xmlns:a16="http://schemas.microsoft.com/office/drawing/2014/main" id="{5940AF08-4832-3E4B-A0FC-DDB95CC30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1" y="3636963"/>
              <a:ext cx="128588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44" y="15"/>
                </a:cxn>
                <a:cxn ang="0">
                  <a:pos x="51" y="7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1" y="2"/>
                </a:cxn>
                <a:cxn ang="0">
                  <a:pos x="2" y="6"/>
                </a:cxn>
                <a:cxn ang="0">
                  <a:pos x="10" y="15"/>
                </a:cxn>
              </a:cxnLst>
              <a:rect l="0" t="0" r="r" b="b"/>
              <a:pathLst>
                <a:path w="51" h="15">
                  <a:moveTo>
                    <a:pt x="10" y="15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8" y="15"/>
                    <a:pt x="51" y="11"/>
                    <a:pt x="51" y="7"/>
                  </a:cubicBezTo>
                  <a:cubicBezTo>
                    <a:pt x="51" y="3"/>
                    <a:pt x="48" y="0"/>
                    <a:pt x="4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81" name="Freeform 89">
              <a:extLst>
                <a:ext uri="{FF2B5EF4-FFF2-40B4-BE49-F238E27FC236}">
                  <a16:creationId xmlns:a16="http://schemas.microsoft.com/office/drawing/2014/main" id="{997238D3-A636-0F4B-9412-F0942D595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838575"/>
              <a:ext cx="180975" cy="34925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65" y="14"/>
                </a:cxn>
                <a:cxn ang="0">
                  <a:pos x="72" y="7"/>
                </a:cxn>
                <a:cxn ang="0">
                  <a:pos x="65" y="0"/>
                </a:cxn>
              </a:cxnLst>
              <a:rect l="0" t="0" r="r" b="b"/>
              <a:pathLst>
                <a:path w="72" h="14">
                  <a:moveTo>
                    <a:pt x="6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9" y="14"/>
                    <a:pt x="72" y="11"/>
                    <a:pt x="72" y="7"/>
                  </a:cubicBezTo>
                  <a:cubicBezTo>
                    <a:pt x="72" y="3"/>
                    <a:pt x="69" y="0"/>
                    <a:pt x="6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64C09131-F81A-6647-B8B1-A9522B9E03DB}"/>
              </a:ext>
            </a:extLst>
          </p:cNvPr>
          <p:cNvGrpSpPr/>
          <p:nvPr/>
        </p:nvGrpSpPr>
        <p:grpSpPr>
          <a:xfrm>
            <a:off x="5599113" y="3600450"/>
            <a:ext cx="292100" cy="298451"/>
            <a:chOff x="5599113" y="3600450"/>
            <a:chExt cx="292100" cy="298451"/>
          </a:xfrm>
          <a:solidFill>
            <a:schemeClr val="tx2"/>
          </a:solidFill>
        </p:grpSpPr>
        <p:sp>
          <p:nvSpPr>
            <p:cNvPr id="8282" name="Freeform 90">
              <a:extLst>
                <a:ext uri="{FF2B5EF4-FFF2-40B4-BE49-F238E27FC236}">
                  <a16:creationId xmlns:a16="http://schemas.microsoft.com/office/drawing/2014/main" id="{92FFA6CF-FB65-EE4B-8862-682A84196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840163"/>
              <a:ext cx="292100" cy="58738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72" y="9"/>
                </a:cxn>
                <a:cxn ang="0">
                  <a:pos x="45" y="9"/>
                </a:cxn>
                <a:cxn ang="0">
                  <a:pos x="28" y="9"/>
                </a:cxn>
                <a:cxn ang="0">
                  <a:pos x="1" y="9"/>
                </a:cxn>
                <a:cxn ang="0">
                  <a:pos x="0" y="10"/>
                </a:cxn>
                <a:cxn ang="0">
                  <a:pos x="0" y="19"/>
                </a:cxn>
                <a:cxn ang="0">
                  <a:pos x="6" y="14"/>
                </a:cxn>
                <a:cxn ang="0">
                  <a:pos x="23" y="14"/>
                </a:cxn>
                <a:cxn ang="0">
                  <a:pos x="50" y="14"/>
                </a:cxn>
                <a:cxn ang="0">
                  <a:pos x="66" y="14"/>
                </a:cxn>
                <a:cxn ang="0">
                  <a:pos x="80" y="21"/>
                </a:cxn>
                <a:cxn ang="0">
                  <a:pos x="93" y="14"/>
                </a:cxn>
                <a:cxn ang="0">
                  <a:pos x="110" y="14"/>
                </a:cxn>
                <a:cxn ang="0">
                  <a:pos x="116" y="18"/>
                </a:cxn>
                <a:cxn ang="0">
                  <a:pos x="116" y="10"/>
                </a:cxn>
                <a:cxn ang="0">
                  <a:pos x="115" y="9"/>
                </a:cxn>
                <a:cxn ang="0">
                  <a:pos x="88" y="9"/>
                </a:cxn>
              </a:cxnLst>
              <a:rect l="0" t="0" r="r" b="b"/>
              <a:pathLst>
                <a:path w="116" h="23">
                  <a:moveTo>
                    <a:pt x="88" y="9"/>
                  </a:moveTo>
                  <a:cubicBezTo>
                    <a:pt x="82" y="15"/>
                    <a:pt x="77" y="15"/>
                    <a:pt x="72" y="9"/>
                  </a:cubicBezTo>
                  <a:cubicBezTo>
                    <a:pt x="63" y="1"/>
                    <a:pt x="53" y="0"/>
                    <a:pt x="45" y="9"/>
                  </a:cubicBezTo>
                  <a:cubicBezTo>
                    <a:pt x="39" y="15"/>
                    <a:pt x="34" y="15"/>
                    <a:pt x="28" y="9"/>
                  </a:cubicBezTo>
                  <a:cubicBezTo>
                    <a:pt x="19" y="0"/>
                    <a:pt x="10" y="0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8"/>
                    <a:pt x="4" y="16"/>
                    <a:pt x="6" y="14"/>
                  </a:cubicBezTo>
                  <a:cubicBezTo>
                    <a:pt x="12" y="8"/>
                    <a:pt x="17" y="8"/>
                    <a:pt x="23" y="14"/>
                  </a:cubicBezTo>
                  <a:cubicBezTo>
                    <a:pt x="32" y="23"/>
                    <a:pt x="41" y="23"/>
                    <a:pt x="50" y="14"/>
                  </a:cubicBezTo>
                  <a:cubicBezTo>
                    <a:pt x="56" y="8"/>
                    <a:pt x="61" y="8"/>
                    <a:pt x="66" y="14"/>
                  </a:cubicBezTo>
                  <a:cubicBezTo>
                    <a:pt x="71" y="19"/>
                    <a:pt x="75" y="21"/>
                    <a:pt x="80" y="21"/>
                  </a:cubicBezTo>
                  <a:cubicBezTo>
                    <a:pt x="84" y="21"/>
                    <a:pt x="89" y="19"/>
                    <a:pt x="93" y="14"/>
                  </a:cubicBezTo>
                  <a:cubicBezTo>
                    <a:pt x="99" y="8"/>
                    <a:pt x="104" y="8"/>
                    <a:pt x="110" y="14"/>
                  </a:cubicBezTo>
                  <a:cubicBezTo>
                    <a:pt x="112" y="16"/>
                    <a:pt x="114" y="17"/>
                    <a:pt x="116" y="18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6" y="0"/>
                    <a:pt x="97" y="0"/>
                    <a:pt x="88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83" name="Freeform 91">
              <a:extLst>
                <a:ext uri="{FF2B5EF4-FFF2-40B4-BE49-F238E27FC236}">
                  <a16:creationId xmlns:a16="http://schemas.microsoft.com/office/drawing/2014/main" id="{396121FB-10AC-3A48-8F14-2A96D149A0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600450"/>
              <a:ext cx="292100" cy="242888"/>
            </a:xfrm>
            <a:custGeom>
              <a:avLst/>
              <a:gdLst/>
              <a:ahLst/>
              <a:cxnLst>
                <a:cxn ang="0">
                  <a:pos x="115" y="82"/>
                </a:cxn>
                <a:cxn ang="0">
                  <a:pos x="88" y="82"/>
                </a:cxn>
                <a:cxn ang="0">
                  <a:pos x="87" y="84"/>
                </a:cxn>
                <a:cxn ang="0">
                  <a:pos x="87" y="65"/>
                </a:cxn>
                <a:cxn ang="0">
                  <a:pos x="97" y="55"/>
                </a:cxn>
                <a:cxn ang="0">
                  <a:pos x="98" y="51"/>
                </a:cxn>
                <a:cxn ang="0">
                  <a:pos x="96" y="49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87" y="29"/>
                </a:cxn>
                <a:cxn ang="0">
                  <a:pos x="87" y="21"/>
                </a:cxn>
                <a:cxn ang="0">
                  <a:pos x="79" y="21"/>
                </a:cxn>
                <a:cxn ang="0">
                  <a:pos x="79" y="14"/>
                </a:cxn>
                <a:cxn ang="0">
                  <a:pos x="72" y="14"/>
                </a:cxn>
                <a:cxn ang="0">
                  <a:pos x="65" y="14"/>
                </a:cxn>
                <a:cxn ang="0">
                  <a:pos x="65" y="3"/>
                </a:cxn>
                <a:cxn ang="0">
                  <a:pos x="61" y="0"/>
                </a:cxn>
                <a:cxn ang="0">
                  <a:pos x="54" y="0"/>
                </a:cxn>
                <a:cxn ang="0">
                  <a:pos x="50" y="3"/>
                </a:cxn>
                <a:cxn ang="0">
                  <a:pos x="50" y="14"/>
                </a:cxn>
                <a:cxn ang="0">
                  <a:pos x="43" y="14"/>
                </a:cxn>
                <a:cxn ang="0">
                  <a:pos x="36" y="14"/>
                </a:cxn>
                <a:cxn ang="0">
                  <a:pos x="36" y="21"/>
                </a:cxn>
                <a:cxn ang="0">
                  <a:pos x="29" y="21"/>
                </a:cxn>
                <a:cxn ang="0">
                  <a:pos x="29" y="29"/>
                </a:cxn>
                <a:cxn ang="0">
                  <a:pos x="29" y="43"/>
                </a:cxn>
                <a:cxn ang="0">
                  <a:pos x="29" y="46"/>
                </a:cxn>
                <a:cxn ang="0">
                  <a:pos x="20" y="49"/>
                </a:cxn>
                <a:cxn ang="0">
                  <a:pos x="17" y="51"/>
                </a:cxn>
                <a:cxn ang="0">
                  <a:pos x="18" y="55"/>
                </a:cxn>
                <a:cxn ang="0">
                  <a:pos x="29" y="65"/>
                </a:cxn>
                <a:cxn ang="0">
                  <a:pos x="29" y="83"/>
                </a:cxn>
                <a:cxn ang="0">
                  <a:pos x="28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92"/>
                </a:cxn>
                <a:cxn ang="0">
                  <a:pos x="6" y="87"/>
                </a:cxn>
                <a:cxn ang="0">
                  <a:pos x="23" y="87"/>
                </a:cxn>
                <a:cxn ang="0">
                  <a:pos x="50" y="87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87"/>
                </a:cxn>
                <a:cxn ang="0">
                  <a:pos x="80" y="94"/>
                </a:cxn>
                <a:cxn ang="0">
                  <a:pos x="93" y="87"/>
                </a:cxn>
                <a:cxn ang="0">
                  <a:pos x="110" y="87"/>
                </a:cxn>
                <a:cxn ang="0">
                  <a:pos x="116" y="92"/>
                </a:cxn>
                <a:cxn ang="0">
                  <a:pos x="116" y="83"/>
                </a:cxn>
                <a:cxn ang="0">
                  <a:pos x="115" y="82"/>
                </a:cxn>
                <a:cxn ang="0">
                  <a:pos x="79" y="43"/>
                </a:cxn>
                <a:cxn ang="0">
                  <a:pos x="58" y="36"/>
                </a:cxn>
                <a:cxn ang="0">
                  <a:pos x="36" y="43"/>
                </a:cxn>
                <a:cxn ang="0">
                  <a:pos x="36" y="29"/>
                </a:cxn>
                <a:cxn ang="0">
                  <a:pos x="43" y="29"/>
                </a:cxn>
                <a:cxn ang="0">
                  <a:pos x="43" y="21"/>
                </a:cxn>
                <a:cxn ang="0">
                  <a:pos x="72" y="21"/>
                </a:cxn>
                <a:cxn ang="0">
                  <a:pos x="72" y="29"/>
                </a:cxn>
                <a:cxn ang="0">
                  <a:pos x="79" y="29"/>
                </a:cxn>
                <a:cxn ang="0">
                  <a:pos x="79" y="43"/>
                </a:cxn>
              </a:cxnLst>
              <a:rect l="0" t="0" r="r" b="b"/>
              <a:pathLst>
                <a:path w="116" h="96">
                  <a:moveTo>
                    <a:pt x="115" y="82"/>
                  </a:moveTo>
                  <a:cubicBezTo>
                    <a:pt x="106" y="74"/>
                    <a:pt x="97" y="74"/>
                    <a:pt x="88" y="82"/>
                  </a:cubicBezTo>
                  <a:cubicBezTo>
                    <a:pt x="88" y="83"/>
                    <a:pt x="87" y="83"/>
                    <a:pt x="87" y="84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8" y="54"/>
                    <a:pt x="98" y="52"/>
                    <a:pt x="98" y="51"/>
                  </a:cubicBezTo>
                  <a:cubicBezTo>
                    <a:pt x="98" y="50"/>
                    <a:pt x="97" y="49"/>
                    <a:pt x="96" y="49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0"/>
                    <a:pt x="50" y="1"/>
                    <a:pt x="50" y="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8" y="49"/>
                    <a:pt x="18" y="50"/>
                    <a:pt x="17" y="51"/>
                  </a:cubicBezTo>
                  <a:cubicBezTo>
                    <a:pt x="17" y="52"/>
                    <a:pt x="17" y="54"/>
                    <a:pt x="18" y="5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8" y="83"/>
                    <a:pt x="28" y="82"/>
                    <a:pt x="28" y="82"/>
                  </a:cubicBezTo>
                  <a:cubicBezTo>
                    <a:pt x="19" y="74"/>
                    <a:pt x="10" y="74"/>
                    <a:pt x="1" y="82"/>
                  </a:cubicBezTo>
                  <a:cubicBezTo>
                    <a:pt x="1" y="83"/>
                    <a:pt x="0" y="83"/>
                    <a:pt x="0" y="8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2" y="91"/>
                    <a:pt x="4" y="90"/>
                    <a:pt x="6" y="87"/>
                  </a:cubicBezTo>
                  <a:cubicBezTo>
                    <a:pt x="12" y="82"/>
                    <a:pt x="17" y="82"/>
                    <a:pt x="23" y="87"/>
                  </a:cubicBezTo>
                  <a:cubicBezTo>
                    <a:pt x="32" y="96"/>
                    <a:pt x="41" y="96"/>
                    <a:pt x="50" y="87"/>
                  </a:cubicBezTo>
                  <a:cubicBezTo>
                    <a:pt x="50" y="87"/>
                    <a:pt x="50" y="87"/>
                    <a:pt x="51" y="87"/>
                  </a:cubicBezTo>
                  <a:cubicBezTo>
                    <a:pt x="56" y="82"/>
                    <a:pt x="60" y="82"/>
                    <a:pt x="66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92"/>
                    <a:pt x="75" y="94"/>
                    <a:pt x="80" y="94"/>
                  </a:cubicBezTo>
                  <a:cubicBezTo>
                    <a:pt x="84" y="94"/>
                    <a:pt x="89" y="92"/>
                    <a:pt x="93" y="87"/>
                  </a:cubicBezTo>
                  <a:cubicBezTo>
                    <a:pt x="99" y="82"/>
                    <a:pt x="104" y="82"/>
                    <a:pt x="110" y="87"/>
                  </a:cubicBezTo>
                  <a:cubicBezTo>
                    <a:pt x="112" y="89"/>
                    <a:pt x="114" y="91"/>
                    <a:pt x="116" y="92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5" y="83"/>
                    <a:pt x="115" y="82"/>
                    <a:pt x="115" y="82"/>
                  </a:cubicBezTo>
                  <a:close/>
                  <a:moveTo>
                    <a:pt x="79" y="43"/>
                  </a:moveTo>
                  <a:cubicBezTo>
                    <a:pt x="58" y="36"/>
                    <a:pt x="58" y="36"/>
                    <a:pt x="58" y="36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9" y="29"/>
                    <a:pt x="79" y="29"/>
                    <a:pt x="79" y="29"/>
                  </a:cubicBezTo>
                  <a:lnTo>
                    <a:pt x="79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80001A76-CF5E-BF44-A219-E840768B3282}"/>
              </a:ext>
            </a:extLst>
          </p:cNvPr>
          <p:cNvGrpSpPr/>
          <p:nvPr/>
        </p:nvGrpSpPr>
        <p:grpSpPr>
          <a:xfrm>
            <a:off x="6769101" y="3673475"/>
            <a:ext cx="292100" cy="220663"/>
            <a:chOff x="6769101" y="3673475"/>
            <a:chExt cx="292100" cy="220663"/>
          </a:xfrm>
          <a:solidFill>
            <a:schemeClr val="tx2"/>
          </a:solidFill>
        </p:grpSpPr>
        <p:sp>
          <p:nvSpPr>
            <p:cNvPr id="8284" name="Freeform 92">
              <a:extLst>
                <a:ext uri="{FF2B5EF4-FFF2-40B4-BE49-F238E27FC236}">
                  <a16:creationId xmlns:a16="http://schemas.microsoft.com/office/drawing/2014/main" id="{C79FA47C-ABA5-BE48-8DF0-0B9C78CEB1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3673475"/>
              <a:ext cx="292100" cy="2206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83" y="37"/>
                </a:cxn>
                <a:cxn ang="0">
                  <a:pos x="79" y="29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69" y="0"/>
                </a:cxn>
                <a:cxn ang="0">
                  <a:pos x="65" y="3"/>
                </a:cxn>
                <a:cxn ang="0">
                  <a:pos x="69" y="7"/>
                </a:cxn>
                <a:cxn ang="0">
                  <a:pos x="82" y="7"/>
                </a:cxn>
                <a:cxn ang="0">
                  <a:pos x="75" y="21"/>
                </a:cxn>
                <a:cxn ang="0">
                  <a:pos x="36" y="21"/>
                </a:cxn>
                <a:cxn ang="0">
                  <a:pos x="33" y="24"/>
                </a:cxn>
                <a:cxn ang="0">
                  <a:pos x="29" y="36"/>
                </a:cxn>
                <a:cxn ang="0">
                  <a:pos x="26" y="36"/>
                </a:cxn>
                <a:cxn ang="0">
                  <a:pos x="0" y="61"/>
                </a:cxn>
                <a:cxn ang="0">
                  <a:pos x="26" y="87"/>
                </a:cxn>
                <a:cxn ang="0">
                  <a:pos x="51" y="61"/>
                </a:cxn>
                <a:cxn ang="0">
                  <a:pos x="36" y="38"/>
                </a:cxn>
                <a:cxn ang="0">
                  <a:pos x="37" y="33"/>
                </a:cxn>
                <a:cxn ang="0">
                  <a:pos x="44" y="29"/>
                </a:cxn>
                <a:cxn ang="0">
                  <a:pos x="70" y="29"/>
                </a:cxn>
                <a:cxn ang="0">
                  <a:pos x="71" y="30"/>
                </a:cxn>
                <a:cxn ang="0">
                  <a:pos x="75" y="37"/>
                </a:cxn>
                <a:cxn ang="0">
                  <a:pos x="77" y="40"/>
                </a:cxn>
                <a:cxn ang="0">
                  <a:pos x="65" y="61"/>
                </a:cxn>
                <a:cxn ang="0">
                  <a:pos x="91" y="87"/>
                </a:cxn>
                <a:cxn ang="0">
                  <a:pos x="116" y="61"/>
                </a:cxn>
                <a:cxn ang="0">
                  <a:pos x="91" y="36"/>
                </a:cxn>
                <a:cxn ang="0">
                  <a:pos x="44" y="61"/>
                </a:cxn>
                <a:cxn ang="0">
                  <a:pos x="26" y="79"/>
                </a:cxn>
                <a:cxn ang="0">
                  <a:pos x="7" y="61"/>
                </a:cxn>
                <a:cxn ang="0">
                  <a:pos x="26" y="43"/>
                </a:cxn>
                <a:cxn ang="0">
                  <a:pos x="27" y="43"/>
                </a:cxn>
                <a:cxn ang="0">
                  <a:pos x="23" y="54"/>
                </a:cxn>
                <a:cxn ang="0">
                  <a:pos x="25" y="59"/>
                </a:cxn>
                <a:cxn ang="0">
                  <a:pos x="28" y="59"/>
                </a:cxn>
                <a:cxn ang="0">
                  <a:pos x="30" y="57"/>
                </a:cxn>
                <a:cxn ang="0">
                  <a:pos x="34" y="45"/>
                </a:cxn>
                <a:cxn ang="0">
                  <a:pos x="44" y="61"/>
                </a:cxn>
                <a:cxn ang="0">
                  <a:pos x="91" y="79"/>
                </a:cxn>
                <a:cxn ang="0">
                  <a:pos x="73" y="61"/>
                </a:cxn>
                <a:cxn ang="0">
                  <a:pos x="80" y="47"/>
                </a:cxn>
                <a:cxn ang="0">
                  <a:pos x="90" y="63"/>
                </a:cxn>
                <a:cxn ang="0">
                  <a:pos x="94" y="65"/>
                </a:cxn>
                <a:cxn ang="0">
                  <a:pos x="94" y="65"/>
                </a:cxn>
                <a:cxn ang="0">
                  <a:pos x="96" y="63"/>
                </a:cxn>
                <a:cxn ang="0">
                  <a:pos x="96" y="60"/>
                </a:cxn>
                <a:cxn ang="0">
                  <a:pos x="87" y="44"/>
                </a:cxn>
                <a:cxn ang="0">
                  <a:pos x="91" y="43"/>
                </a:cxn>
                <a:cxn ang="0">
                  <a:pos x="109" y="61"/>
                </a:cxn>
                <a:cxn ang="0">
                  <a:pos x="91" y="79"/>
                </a:cxn>
              </a:cxnLst>
              <a:rect l="0" t="0" r="r" b="b"/>
              <a:pathLst>
                <a:path w="116" h="87">
                  <a:moveTo>
                    <a:pt x="91" y="36"/>
                  </a:moveTo>
                  <a:cubicBezTo>
                    <a:pt x="88" y="36"/>
                    <a:pt x="86" y="36"/>
                    <a:pt x="83" y="37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4"/>
                    <a:pt x="91" y="2"/>
                    <a:pt x="90" y="1"/>
                  </a:cubicBezTo>
                  <a:cubicBezTo>
                    <a:pt x="90" y="0"/>
                    <a:pt x="88" y="0"/>
                    <a:pt x="87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0"/>
                    <a:pt x="65" y="1"/>
                    <a:pt x="65" y="3"/>
                  </a:cubicBezTo>
                  <a:cubicBezTo>
                    <a:pt x="65" y="5"/>
                    <a:pt x="67" y="7"/>
                    <a:pt x="69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3" y="22"/>
                    <a:pt x="33" y="24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8" y="36"/>
                    <a:pt x="27" y="36"/>
                    <a:pt x="26" y="36"/>
                  </a:cubicBezTo>
                  <a:cubicBezTo>
                    <a:pt x="11" y="36"/>
                    <a:pt x="0" y="47"/>
                    <a:pt x="0" y="61"/>
                  </a:cubicBezTo>
                  <a:cubicBezTo>
                    <a:pt x="0" y="75"/>
                    <a:pt x="11" y="87"/>
                    <a:pt x="26" y="87"/>
                  </a:cubicBezTo>
                  <a:cubicBezTo>
                    <a:pt x="40" y="87"/>
                    <a:pt x="51" y="75"/>
                    <a:pt x="51" y="61"/>
                  </a:cubicBezTo>
                  <a:cubicBezTo>
                    <a:pt x="51" y="51"/>
                    <a:pt x="45" y="42"/>
                    <a:pt x="36" y="38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1"/>
                    <a:pt x="41" y="29"/>
                    <a:pt x="44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45"/>
                    <a:pt x="65" y="52"/>
                    <a:pt x="65" y="61"/>
                  </a:cubicBezTo>
                  <a:cubicBezTo>
                    <a:pt x="65" y="75"/>
                    <a:pt x="77" y="87"/>
                    <a:pt x="91" y="87"/>
                  </a:cubicBezTo>
                  <a:cubicBezTo>
                    <a:pt x="105" y="87"/>
                    <a:pt x="116" y="75"/>
                    <a:pt x="116" y="61"/>
                  </a:cubicBezTo>
                  <a:cubicBezTo>
                    <a:pt x="116" y="47"/>
                    <a:pt x="105" y="36"/>
                    <a:pt x="91" y="36"/>
                  </a:cubicBezTo>
                  <a:close/>
                  <a:moveTo>
                    <a:pt x="44" y="61"/>
                  </a:moveTo>
                  <a:cubicBezTo>
                    <a:pt x="44" y="71"/>
                    <a:pt x="36" y="79"/>
                    <a:pt x="26" y="79"/>
                  </a:cubicBezTo>
                  <a:cubicBezTo>
                    <a:pt x="16" y="79"/>
                    <a:pt x="7" y="71"/>
                    <a:pt x="7" y="61"/>
                  </a:cubicBezTo>
                  <a:cubicBezTo>
                    <a:pt x="7" y="51"/>
                    <a:pt x="16" y="43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6"/>
                    <a:pt x="23" y="58"/>
                    <a:pt x="25" y="59"/>
                  </a:cubicBezTo>
                  <a:cubicBezTo>
                    <a:pt x="26" y="59"/>
                    <a:pt x="27" y="59"/>
                    <a:pt x="28" y="59"/>
                  </a:cubicBezTo>
                  <a:cubicBezTo>
                    <a:pt x="29" y="58"/>
                    <a:pt x="30" y="57"/>
                    <a:pt x="30" y="5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0" y="48"/>
                    <a:pt x="44" y="54"/>
                    <a:pt x="44" y="61"/>
                  </a:cubicBezTo>
                  <a:close/>
                  <a:moveTo>
                    <a:pt x="91" y="79"/>
                  </a:moveTo>
                  <a:cubicBezTo>
                    <a:pt x="81" y="79"/>
                    <a:pt x="73" y="71"/>
                    <a:pt x="73" y="61"/>
                  </a:cubicBezTo>
                  <a:cubicBezTo>
                    <a:pt x="73" y="55"/>
                    <a:pt x="76" y="50"/>
                    <a:pt x="80" y="47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5"/>
                    <a:pt x="93" y="66"/>
                    <a:pt x="94" y="65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5" y="65"/>
                    <a:pt x="96" y="64"/>
                    <a:pt x="96" y="63"/>
                  </a:cubicBezTo>
                  <a:cubicBezTo>
                    <a:pt x="97" y="62"/>
                    <a:pt x="96" y="61"/>
                    <a:pt x="96" y="60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8" y="43"/>
                    <a:pt x="90" y="43"/>
                    <a:pt x="91" y="43"/>
                  </a:cubicBezTo>
                  <a:cubicBezTo>
                    <a:pt x="101" y="43"/>
                    <a:pt x="109" y="51"/>
                    <a:pt x="109" y="61"/>
                  </a:cubicBezTo>
                  <a:cubicBezTo>
                    <a:pt x="109" y="71"/>
                    <a:pt x="101" y="79"/>
                    <a:pt x="91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85" name="Freeform 93">
              <a:extLst>
                <a:ext uri="{FF2B5EF4-FFF2-40B4-BE49-F238E27FC236}">
                  <a16:creationId xmlns:a16="http://schemas.microsoft.com/office/drawing/2014/main" id="{3635F1CA-8883-4544-9138-05A1E10EB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692525"/>
              <a:ext cx="68263" cy="1746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14" y="7"/>
                </a:cxn>
                <a:cxn ang="0">
                  <a:pos x="26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</a:cxnLst>
              <a:rect l="0" t="0" r="r" b="b"/>
              <a:pathLst>
                <a:path w="27" h="7">
                  <a:moveTo>
                    <a:pt x="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20" y="7"/>
                    <a:pt x="23" y="5"/>
                    <a:pt x="26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76" name="Freeform 94">
            <a:extLst>
              <a:ext uri="{FF2B5EF4-FFF2-40B4-BE49-F238E27FC236}">
                <a16:creationId xmlns:a16="http://schemas.microsoft.com/office/drawing/2014/main" id="{3839D78B-D0E1-2F45-A719-7637187D722D}"/>
              </a:ext>
            </a:extLst>
          </p:cNvPr>
          <p:cNvSpPr>
            <a:spLocks noEditPoints="1"/>
          </p:cNvSpPr>
          <p:nvPr/>
        </p:nvSpPr>
        <p:spPr bwMode="auto">
          <a:xfrm>
            <a:off x="7353300" y="3600450"/>
            <a:ext cx="295275" cy="293688"/>
          </a:xfrm>
          <a:custGeom>
            <a:avLst/>
            <a:gdLst>
              <a:gd name="T0" fmla="*/ 127 w 186"/>
              <a:gd name="T1" fmla="*/ 0 h 185"/>
              <a:gd name="T2" fmla="*/ 59 w 186"/>
              <a:gd name="T3" fmla="*/ 0 h 185"/>
              <a:gd name="T4" fmla="*/ 0 w 186"/>
              <a:gd name="T5" fmla="*/ 185 h 185"/>
              <a:gd name="T6" fmla="*/ 186 w 186"/>
              <a:gd name="T7" fmla="*/ 185 h 185"/>
              <a:gd name="T8" fmla="*/ 127 w 186"/>
              <a:gd name="T9" fmla="*/ 0 h 185"/>
              <a:gd name="T10" fmla="*/ 105 w 186"/>
              <a:gd name="T11" fmla="*/ 172 h 185"/>
              <a:gd name="T12" fmla="*/ 81 w 186"/>
              <a:gd name="T13" fmla="*/ 172 h 185"/>
              <a:gd name="T14" fmla="*/ 81 w 186"/>
              <a:gd name="T15" fmla="*/ 139 h 185"/>
              <a:gd name="T16" fmla="*/ 105 w 186"/>
              <a:gd name="T17" fmla="*/ 139 h 185"/>
              <a:gd name="T18" fmla="*/ 105 w 186"/>
              <a:gd name="T19" fmla="*/ 172 h 185"/>
              <a:gd name="T20" fmla="*/ 105 w 186"/>
              <a:gd name="T21" fmla="*/ 115 h 185"/>
              <a:gd name="T22" fmla="*/ 81 w 186"/>
              <a:gd name="T23" fmla="*/ 115 h 185"/>
              <a:gd name="T24" fmla="*/ 81 w 186"/>
              <a:gd name="T25" fmla="*/ 80 h 185"/>
              <a:gd name="T26" fmla="*/ 105 w 186"/>
              <a:gd name="T27" fmla="*/ 80 h 185"/>
              <a:gd name="T28" fmla="*/ 105 w 186"/>
              <a:gd name="T29" fmla="*/ 115 h 185"/>
              <a:gd name="T30" fmla="*/ 105 w 186"/>
              <a:gd name="T31" fmla="*/ 58 h 185"/>
              <a:gd name="T32" fmla="*/ 81 w 186"/>
              <a:gd name="T33" fmla="*/ 58 h 185"/>
              <a:gd name="T34" fmla="*/ 81 w 186"/>
              <a:gd name="T35" fmla="*/ 23 h 185"/>
              <a:gd name="T36" fmla="*/ 105 w 186"/>
              <a:gd name="T37" fmla="*/ 23 h 185"/>
              <a:gd name="T38" fmla="*/ 105 w 186"/>
              <a:gd name="T39" fmla="*/ 58 h 18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86" h="185">
                <a:moveTo>
                  <a:pt x="127" y="0"/>
                </a:moveTo>
                <a:lnTo>
                  <a:pt x="59" y="0"/>
                </a:lnTo>
                <a:lnTo>
                  <a:pt x="0" y="185"/>
                </a:lnTo>
                <a:lnTo>
                  <a:pt x="186" y="185"/>
                </a:lnTo>
                <a:lnTo>
                  <a:pt x="127" y="0"/>
                </a:lnTo>
                <a:close/>
                <a:moveTo>
                  <a:pt x="105" y="172"/>
                </a:moveTo>
                <a:lnTo>
                  <a:pt x="81" y="172"/>
                </a:lnTo>
                <a:lnTo>
                  <a:pt x="81" y="139"/>
                </a:lnTo>
                <a:lnTo>
                  <a:pt x="105" y="139"/>
                </a:lnTo>
                <a:lnTo>
                  <a:pt x="105" y="172"/>
                </a:lnTo>
                <a:close/>
                <a:moveTo>
                  <a:pt x="105" y="115"/>
                </a:moveTo>
                <a:lnTo>
                  <a:pt x="81" y="115"/>
                </a:lnTo>
                <a:lnTo>
                  <a:pt x="81" y="80"/>
                </a:lnTo>
                <a:lnTo>
                  <a:pt x="105" y="80"/>
                </a:lnTo>
                <a:lnTo>
                  <a:pt x="105" y="115"/>
                </a:lnTo>
                <a:close/>
                <a:moveTo>
                  <a:pt x="105" y="58"/>
                </a:moveTo>
                <a:lnTo>
                  <a:pt x="81" y="58"/>
                </a:lnTo>
                <a:lnTo>
                  <a:pt x="81" y="23"/>
                </a:lnTo>
                <a:lnTo>
                  <a:pt x="105" y="23"/>
                </a:lnTo>
                <a:lnTo>
                  <a:pt x="105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90D8DA19-338B-7A47-B105-4423AF4FE618}"/>
              </a:ext>
            </a:extLst>
          </p:cNvPr>
          <p:cNvGrpSpPr/>
          <p:nvPr/>
        </p:nvGrpSpPr>
        <p:grpSpPr>
          <a:xfrm>
            <a:off x="7940676" y="3654425"/>
            <a:ext cx="293687" cy="239713"/>
            <a:chOff x="7940676" y="3654425"/>
            <a:chExt cx="293687" cy="239713"/>
          </a:xfrm>
          <a:solidFill>
            <a:schemeClr val="tx2"/>
          </a:solidFill>
        </p:grpSpPr>
        <p:sp>
          <p:nvSpPr>
            <p:cNvPr id="8287" name="Freeform 95">
              <a:extLst>
                <a:ext uri="{FF2B5EF4-FFF2-40B4-BE49-F238E27FC236}">
                  <a16:creationId xmlns:a16="http://schemas.microsoft.com/office/drawing/2014/main" id="{1263C829-C368-C14F-A71E-A373138E8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5776" y="3654425"/>
              <a:ext cx="109538" cy="14605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11" y="8"/>
                </a:cxn>
                <a:cxn ang="0">
                  <a:pos x="15" y="11"/>
                </a:cxn>
                <a:cxn ang="0">
                  <a:pos x="15" y="29"/>
                </a:cxn>
                <a:cxn ang="0">
                  <a:pos x="15" y="44"/>
                </a:cxn>
                <a:cxn ang="0">
                  <a:pos x="29" y="58"/>
                </a:cxn>
                <a:cxn ang="0">
                  <a:pos x="40" y="58"/>
                </a:cxn>
                <a:cxn ang="0">
                  <a:pos x="43" y="57"/>
                </a:cxn>
                <a:cxn ang="0">
                  <a:pos x="43" y="53"/>
                </a:cxn>
                <a:cxn ang="0">
                  <a:pos x="29" y="29"/>
                </a:cxn>
                <a:cxn ang="0">
                  <a:pos x="29" y="15"/>
                </a:cxn>
                <a:cxn ang="0">
                  <a:pos x="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</a:cxnLst>
              <a:rect l="0" t="0" r="r" b="b"/>
              <a:pathLst>
                <a:path w="44" h="58">
                  <a:moveTo>
                    <a:pt x="4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9"/>
                    <a:pt x="15" y="1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52"/>
                    <a:pt x="21" y="58"/>
                    <a:pt x="29" y="58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8"/>
                    <a:pt x="42" y="58"/>
                    <a:pt x="43" y="57"/>
                  </a:cubicBezTo>
                  <a:cubicBezTo>
                    <a:pt x="44" y="56"/>
                    <a:pt x="44" y="54"/>
                    <a:pt x="43" y="5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7"/>
                    <a:pt x="23" y="0"/>
                    <a:pt x="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88" name="Freeform 96">
              <a:extLst>
                <a:ext uri="{FF2B5EF4-FFF2-40B4-BE49-F238E27FC236}">
                  <a16:creationId xmlns:a16="http://schemas.microsoft.com/office/drawing/2014/main" id="{B761445F-2DC4-C34E-98D5-322E364F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3673475"/>
              <a:ext cx="38100" cy="5397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0" y="10"/>
                </a:cxn>
                <a:cxn ang="0">
                  <a:pos x="11" y="21"/>
                </a:cxn>
                <a:cxn ang="0">
                  <a:pos x="15" y="21"/>
                </a:cxn>
                <a:cxn ang="0">
                  <a:pos x="15" y="0"/>
                </a:cxn>
                <a:cxn ang="0">
                  <a:pos x="11" y="0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16"/>
                    <a:pt x="5" y="21"/>
                    <a:pt x="11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89" name="Oval 97">
              <a:extLst>
                <a:ext uri="{FF2B5EF4-FFF2-40B4-BE49-F238E27FC236}">
                  <a16:creationId xmlns:a16="http://schemas.microsoft.com/office/drawing/2014/main" id="{F339DD3B-939F-FE4A-AE77-E316876D4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1338" y="3821113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90" name="Freeform 98">
              <a:extLst>
                <a:ext uri="{FF2B5EF4-FFF2-40B4-BE49-F238E27FC236}">
                  <a16:creationId xmlns:a16="http://schemas.microsoft.com/office/drawing/2014/main" id="{9429FD53-1FA9-D84E-8AB5-0144A74E3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76" y="3856038"/>
              <a:ext cx="73025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15" y="15"/>
                </a:cxn>
              </a:cxnLst>
              <a:rect l="0" t="0" r="r" b="b"/>
              <a:pathLst>
                <a:path w="29" h="15">
                  <a:moveTo>
                    <a:pt x="15" y="15"/>
                  </a:moveTo>
                  <a:cubicBezTo>
                    <a:pt x="23" y="15"/>
                    <a:pt x="29" y="8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7" y="15"/>
                    <a:pt x="15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91" name="Freeform 99">
              <a:extLst>
                <a:ext uri="{FF2B5EF4-FFF2-40B4-BE49-F238E27FC236}">
                  <a16:creationId xmlns:a16="http://schemas.microsoft.com/office/drawing/2014/main" id="{5EB2FFFA-620B-A649-9D9A-AE0D3CE60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3727450"/>
              <a:ext cx="212725" cy="111125"/>
            </a:xfrm>
            <a:custGeom>
              <a:avLst/>
              <a:gdLst/>
              <a:ahLst/>
              <a:cxnLst>
                <a:cxn ang="0">
                  <a:pos x="52" y="37"/>
                </a:cxn>
                <a:cxn ang="0">
                  <a:pos x="51" y="34"/>
                </a:cxn>
                <a:cxn ang="0">
                  <a:pos x="65" y="15"/>
                </a:cxn>
                <a:cxn ang="0">
                  <a:pos x="51" y="0"/>
                </a:cxn>
                <a:cxn ang="0">
                  <a:pos x="14" y="0"/>
                </a:cxn>
                <a:cxn ang="0">
                  <a:pos x="7" y="8"/>
                </a:cxn>
                <a:cxn ang="0">
                  <a:pos x="14" y="15"/>
                </a:cxn>
                <a:cxn ang="0">
                  <a:pos x="27" y="15"/>
                </a:cxn>
                <a:cxn ang="0">
                  <a:pos x="0" y="39"/>
                </a:cxn>
                <a:cxn ang="0">
                  <a:pos x="0" y="42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32" y="44"/>
                </a:cxn>
                <a:cxn ang="0">
                  <a:pos x="74" y="44"/>
                </a:cxn>
                <a:cxn ang="0">
                  <a:pos x="80" y="41"/>
                </a:cxn>
                <a:cxn ang="0">
                  <a:pos x="82" y="39"/>
                </a:cxn>
                <a:cxn ang="0">
                  <a:pos x="81" y="37"/>
                </a:cxn>
                <a:cxn ang="0">
                  <a:pos x="52" y="37"/>
                </a:cxn>
              </a:cxnLst>
              <a:rect l="0" t="0" r="r" b="b"/>
              <a:pathLst>
                <a:path w="84" h="44">
                  <a:moveTo>
                    <a:pt x="52" y="37"/>
                  </a:moveTo>
                  <a:cubicBezTo>
                    <a:pt x="50" y="37"/>
                    <a:pt x="50" y="35"/>
                    <a:pt x="51" y="3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7"/>
                    <a:pt x="59" y="0"/>
                    <a:pt x="5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4"/>
                    <a:pt x="7" y="8"/>
                  </a:cubicBezTo>
                  <a:cubicBezTo>
                    <a:pt x="7" y="12"/>
                    <a:pt x="10" y="15"/>
                    <a:pt x="14" y="15"/>
                  </a:cubicBezTo>
                  <a:cubicBezTo>
                    <a:pt x="19" y="15"/>
                    <a:pt x="23" y="15"/>
                    <a:pt x="27" y="15"/>
                  </a:cubicBezTo>
                  <a:cubicBezTo>
                    <a:pt x="12" y="20"/>
                    <a:pt x="4" y="32"/>
                    <a:pt x="0" y="39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1" y="43"/>
                    <a:pt x="2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6" y="44"/>
                    <a:pt x="79" y="43"/>
                    <a:pt x="80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4" y="38"/>
                    <a:pt x="83" y="37"/>
                    <a:pt x="81" y="37"/>
                  </a:cubicBezTo>
                  <a:lnTo>
                    <a:pt x="52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78" name="Freeform 100">
            <a:extLst>
              <a:ext uri="{FF2B5EF4-FFF2-40B4-BE49-F238E27FC236}">
                <a16:creationId xmlns:a16="http://schemas.microsoft.com/office/drawing/2014/main" id="{D88316AB-B3B4-0F41-B108-9D430E9F0831}"/>
              </a:ext>
            </a:extLst>
          </p:cNvPr>
          <p:cNvSpPr>
            <a:spLocks/>
          </p:cNvSpPr>
          <p:nvPr/>
        </p:nvSpPr>
        <p:spPr bwMode="auto">
          <a:xfrm>
            <a:off x="8543925" y="3600450"/>
            <a:ext cx="274638" cy="293688"/>
          </a:xfrm>
          <a:custGeom>
            <a:avLst/>
            <a:gdLst>
              <a:gd name="T0" fmla="*/ 108 w 109"/>
              <a:gd name="T1" fmla="*/ 72 h 116"/>
              <a:gd name="T2" fmla="*/ 66 w 109"/>
              <a:gd name="T3" fmla="*/ 41 h 116"/>
              <a:gd name="T4" fmla="*/ 66 w 109"/>
              <a:gd name="T5" fmla="*/ 21 h 116"/>
              <a:gd name="T6" fmla="*/ 55 w 109"/>
              <a:gd name="T7" fmla="*/ 0 h 116"/>
              <a:gd name="T8" fmla="*/ 44 w 109"/>
              <a:gd name="T9" fmla="*/ 21 h 116"/>
              <a:gd name="T10" fmla="*/ 44 w 109"/>
              <a:gd name="T11" fmla="*/ 41 h 116"/>
              <a:gd name="T12" fmla="*/ 2 w 109"/>
              <a:gd name="T13" fmla="*/ 72 h 116"/>
              <a:gd name="T14" fmla="*/ 0 w 109"/>
              <a:gd name="T15" fmla="*/ 75 h 116"/>
              <a:gd name="T16" fmla="*/ 0 w 109"/>
              <a:gd name="T17" fmla="*/ 76 h 116"/>
              <a:gd name="T18" fmla="*/ 2 w 109"/>
              <a:gd name="T19" fmla="*/ 79 h 116"/>
              <a:gd name="T20" fmla="*/ 5 w 109"/>
              <a:gd name="T21" fmla="*/ 79 h 116"/>
              <a:gd name="T22" fmla="*/ 44 w 109"/>
              <a:gd name="T23" fmla="*/ 69 h 116"/>
              <a:gd name="T24" fmla="*/ 44 w 109"/>
              <a:gd name="T25" fmla="*/ 76 h 116"/>
              <a:gd name="T26" fmla="*/ 44 w 109"/>
              <a:gd name="T27" fmla="*/ 99 h 116"/>
              <a:gd name="T28" fmla="*/ 31 w 109"/>
              <a:gd name="T29" fmla="*/ 109 h 116"/>
              <a:gd name="T30" fmla="*/ 29 w 109"/>
              <a:gd name="T31" fmla="*/ 112 h 116"/>
              <a:gd name="T32" fmla="*/ 29 w 109"/>
              <a:gd name="T33" fmla="*/ 112 h 116"/>
              <a:gd name="T34" fmla="*/ 31 w 109"/>
              <a:gd name="T35" fmla="*/ 115 h 116"/>
              <a:gd name="T36" fmla="*/ 34 w 109"/>
              <a:gd name="T37" fmla="*/ 116 h 116"/>
              <a:gd name="T38" fmla="*/ 55 w 109"/>
              <a:gd name="T39" fmla="*/ 108 h 116"/>
              <a:gd name="T40" fmla="*/ 75 w 109"/>
              <a:gd name="T41" fmla="*/ 115 h 116"/>
              <a:gd name="T42" fmla="*/ 79 w 109"/>
              <a:gd name="T43" fmla="*/ 115 h 116"/>
              <a:gd name="T44" fmla="*/ 80 w 109"/>
              <a:gd name="T45" fmla="*/ 112 h 116"/>
              <a:gd name="T46" fmla="*/ 80 w 109"/>
              <a:gd name="T47" fmla="*/ 111 h 116"/>
              <a:gd name="T48" fmla="*/ 78 w 109"/>
              <a:gd name="T49" fmla="*/ 108 h 116"/>
              <a:gd name="T50" fmla="*/ 66 w 109"/>
              <a:gd name="T51" fmla="*/ 99 h 116"/>
              <a:gd name="T52" fmla="*/ 66 w 109"/>
              <a:gd name="T53" fmla="*/ 76 h 116"/>
              <a:gd name="T54" fmla="*/ 66 w 109"/>
              <a:gd name="T55" fmla="*/ 69 h 116"/>
              <a:gd name="T56" fmla="*/ 105 w 109"/>
              <a:gd name="T57" fmla="*/ 79 h 116"/>
              <a:gd name="T58" fmla="*/ 108 w 109"/>
              <a:gd name="T59" fmla="*/ 79 h 116"/>
              <a:gd name="T60" fmla="*/ 109 w 109"/>
              <a:gd name="T61" fmla="*/ 76 h 116"/>
              <a:gd name="T62" fmla="*/ 109 w 109"/>
              <a:gd name="T63" fmla="*/ 75 h 116"/>
              <a:gd name="T64" fmla="*/ 108 w 109"/>
              <a:gd name="T65" fmla="*/ 72 h 11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09" h="116">
                <a:moveTo>
                  <a:pt x="108" y="72"/>
                </a:moveTo>
                <a:cubicBezTo>
                  <a:pt x="66" y="41"/>
                  <a:pt x="66" y="41"/>
                  <a:pt x="66" y="41"/>
                </a:cubicBezTo>
                <a:cubicBezTo>
                  <a:pt x="66" y="21"/>
                  <a:pt x="66" y="21"/>
                  <a:pt x="66" y="21"/>
                </a:cubicBezTo>
                <a:cubicBezTo>
                  <a:pt x="66" y="16"/>
                  <a:pt x="60" y="0"/>
                  <a:pt x="55" y="0"/>
                </a:cubicBezTo>
                <a:cubicBezTo>
                  <a:pt x="49" y="0"/>
                  <a:pt x="44" y="16"/>
                  <a:pt x="44" y="21"/>
                </a:cubicBezTo>
                <a:cubicBezTo>
                  <a:pt x="44" y="41"/>
                  <a:pt x="44" y="41"/>
                  <a:pt x="44" y="41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8"/>
                  <a:pt x="2" y="79"/>
                </a:cubicBezTo>
                <a:cubicBezTo>
                  <a:pt x="3" y="79"/>
                  <a:pt x="4" y="80"/>
                  <a:pt x="5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6"/>
                  <a:pt x="44" y="76"/>
                  <a:pt x="44" y="76"/>
                </a:cubicBezTo>
                <a:cubicBezTo>
                  <a:pt x="44" y="99"/>
                  <a:pt x="44" y="99"/>
                  <a:pt x="44" y="9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0" y="109"/>
                  <a:pt x="29" y="110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3"/>
                  <a:pt x="30" y="114"/>
                  <a:pt x="31" y="115"/>
                </a:cubicBezTo>
                <a:cubicBezTo>
                  <a:pt x="32" y="116"/>
                  <a:pt x="33" y="116"/>
                  <a:pt x="34" y="116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7" y="116"/>
                  <a:pt x="78" y="116"/>
                  <a:pt x="79" y="115"/>
                </a:cubicBezTo>
                <a:cubicBezTo>
                  <a:pt x="80" y="114"/>
                  <a:pt x="80" y="113"/>
                  <a:pt x="80" y="112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0"/>
                  <a:pt x="80" y="109"/>
                  <a:pt x="78" y="108"/>
                </a:cubicBezTo>
                <a:cubicBezTo>
                  <a:pt x="66" y="99"/>
                  <a:pt x="66" y="99"/>
                  <a:pt x="66" y="99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69"/>
                  <a:pt x="66" y="69"/>
                  <a:pt x="66" y="6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6" y="80"/>
                  <a:pt x="107" y="79"/>
                  <a:pt x="108" y="79"/>
                </a:cubicBezTo>
                <a:cubicBezTo>
                  <a:pt x="109" y="78"/>
                  <a:pt x="109" y="77"/>
                  <a:pt x="109" y="76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74"/>
                  <a:pt x="109" y="73"/>
                  <a:pt x="108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79" name="Freeform 101">
            <a:extLst>
              <a:ext uri="{FF2B5EF4-FFF2-40B4-BE49-F238E27FC236}">
                <a16:creationId xmlns:a16="http://schemas.microsoft.com/office/drawing/2014/main" id="{24444222-667A-5E41-8C89-B43DB17A7682}"/>
              </a:ext>
            </a:extLst>
          </p:cNvPr>
          <p:cNvSpPr>
            <a:spLocks noEditPoints="1"/>
          </p:cNvSpPr>
          <p:nvPr/>
        </p:nvSpPr>
        <p:spPr bwMode="auto">
          <a:xfrm>
            <a:off x="6202363" y="3600450"/>
            <a:ext cx="257175" cy="293688"/>
          </a:xfrm>
          <a:custGeom>
            <a:avLst/>
            <a:gdLst>
              <a:gd name="T0" fmla="*/ 87 w 102"/>
              <a:gd name="T1" fmla="*/ 0 h 116"/>
              <a:gd name="T2" fmla="*/ 15 w 102"/>
              <a:gd name="T3" fmla="*/ 0 h 116"/>
              <a:gd name="T4" fmla="*/ 0 w 102"/>
              <a:gd name="T5" fmla="*/ 14 h 116"/>
              <a:gd name="T6" fmla="*/ 0 w 102"/>
              <a:gd name="T7" fmla="*/ 72 h 116"/>
              <a:gd name="T8" fmla="*/ 0 w 102"/>
              <a:gd name="T9" fmla="*/ 76 h 116"/>
              <a:gd name="T10" fmla="*/ 4 w 102"/>
              <a:gd name="T11" fmla="*/ 79 h 116"/>
              <a:gd name="T12" fmla="*/ 7 w 102"/>
              <a:gd name="T13" fmla="*/ 79 h 116"/>
              <a:gd name="T14" fmla="*/ 7 w 102"/>
              <a:gd name="T15" fmla="*/ 98 h 116"/>
              <a:gd name="T16" fmla="*/ 11 w 102"/>
              <a:gd name="T17" fmla="*/ 101 h 116"/>
              <a:gd name="T18" fmla="*/ 15 w 102"/>
              <a:gd name="T19" fmla="*/ 101 h 116"/>
              <a:gd name="T20" fmla="*/ 15 w 102"/>
              <a:gd name="T21" fmla="*/ 108 h 116"/>
              <a:gd name="T22" fmla="*/ 22 w 102"/>
              <a:gd name="T23" fmla="*/ 116 h 116"/>
              <a:gd name="T24" fmla="*/ 29 w 102"/>
              <a:gd name="T25" fmla="*/ 116 h 116"/>
              <a:gd name="T26" fmla="*/ 36 w 102"/>
              <a:gd name="T27" fmla="*/ 108 h 116"/>
              <a:gd name="T28" fmla="*/ 36 w 102"/>
              <a:gd name="T29" fmla="*/ 101 h 116"/>
              <a:gd name="T30" fmla="*/ 65 w 102"/>
              <a:gd name="T31" fmla="*/ 101 h 116"/>
              <a:gd name="T32" fmla="*/ 65 w 102"/>
              <a:gd name="T33" fmla="*/ 108 h 116"/>
              <a:gd name="T34" fmla="*/ 73 w 102"/>
              <a:gd name="T35" fmla="*/ 116 h 116"/>
              <a:gd name="T36" fmla="*/ 80 w 102"/>
              <a:gd name="T37" fmla="*/ 116 h 116"/>
              <a:gd name="T38" fmla="*/ 87 w 102"/>
              <a:gd name="T39" fmla="*/ 108 h 116"/>
              <a:gd name="T40" fmla="*/ 87 w 102"/>
              <a:gd name="T41" fmla="*/ 101 h 116"/>
              <a:gd name="T42" fmla="*/ 91 w 102"/>
              <a:gd name="T43" fmla="*/ 101 h 116"/>
              <a:gd name="T44" fmla="*/ 94 w 102"/>
              <a:gd name="T45" fmla="*/ 98 h 116"/>
              <a:gd name="T46" fmla="*/ 94 w 102"/>
              <a:gd name="T47" fmla="*/ 79 h 116"/>
              <a:gd name="T48" fmla="*/ 98 w 102"/>
              <a:gd name="T49" fmla="*/ 79 h 116"/>
              <a:gd name="T50" fmla="*/ 102 w 102"/>
              <a:gd name="T51" fmla="*/ 76 h 116"/>
              <a:gd name="T52" fmla="*/ 102 w 102"/>
              <a:gd name="T53" fmla="*/ 72 h 116"/>
              <a:gd name="T54" fmla="*/ 102 w 102"/>
              <a:gd name="T55" fmla="*/ 14 h 116"/>
              <a:gd name="T56" fmla="*/ 87 w 102"/>
              <a:gd name="T57" fmla="*/ 0 h 116"/>
              <a:gd name="T58" fmla="*/ 73 w 102"/>
              <a:gd name="T59" fmla="*/ 29 h 116"/>
              <a:gd name="T60" fmla="*/ 80 w 102"/>
              <a:gd name="T61" fmla="*/ 36 h 116"/>
              <a:gd name="T62" fmla="*/ 80 w 102"/>
              <a:gd name="T63" fmla="*/ 50 h 116"/>
              <a:gd name="T64" fmla="*/ 22 w 102"/>
              <a:gd name="T65" fmla="*/ 50 h 116"/>
              <a:gd name="T66" fmla="*/ 22 w 102"/>
              <a:gd name="T67" fmla="*/ 36 h 116"/>
              <a:gd name="T68" fmla="*/ 29 w 102"/>
              <a:gd name="T69" fmla="*/ 29 h 116"/>
              <a:gd name="T70" fmla="*/ 73 w 102"/>
              <a:gd name="T71" fmla="*/ 29 h 116"/>
              <a:gd name="T72" fmla="*/ 29 w 102"/>
              <a:gd name="T73" fmla="*/ 87 h 116"/>
              <a:gd name="T74" fmla="*/ 22 w 102"/>
              <a:gd name="T75" fmla="*/ 87 h 116"/>
              <a:gd name="T76" fmla="*/ 15 w 102"/>
              <a:gd name="T77" fmla="*/ 79 h 116"/>
              <a:gd name="T78" fmla="*/ 22 w 102"/>
              <a:gd name="T79" fmla="*/ 72 h 116"/>
              <a:gd name="T80" fmla="*/ 29 w 102"/>
              <a:gd name="T81" fmla="*/ 72 h 116"/>
              <a:gd name="T82" fmla="*/ 36 w 102"/>
              <a:gd name="T83" fmla="*/ 79 h 116"/>
              <a:gd name="T84" fmla="*/ 29 w 102"/>
              <a:gd name="T85" fmla="*/ 87 h 116"/>
              <a:gd name="T86" fmla="*/ 80 w 102"/>
              <a:gd name="T87" fmla="*/ 87 h 116"/>
              <a:gd name="T88" fmla="*/ 73 w 102"/>
              <a:gd name="T89" fmla="*/ 87 h 116"/>
              <a:gd name="T90" fmla="*/ 65 w 102"/>
              <a:gd name="T91" fmla="*/ 79 h 116"/>
              <a:gd name="T92" fmla="*/ 73 w 102"/>
              <a:gd name="T93" fmla="*/ 72 h 116"/>
              <a:gd name="T94" fmla="*/ 80 w 102"/>
              <a:gd name="T95" fmla="*/ 72 h 116"/>
              <a:gd name="T96" fmla="*/ 87 w 102"/>
              <a:gd name="T97" fmla="*/ 79 h 116"/>
              <a:gd name="T98" fmla="*/ 80 w 102"/>
              <a:gd name="T99" fmla="*/ 87 h 11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102" h="116">
                <a:moveTo>
                  <a:pt x="8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8"/>
                  <a:pt x="2" y="79"/>
                  <a:pt x="4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100"/>
                  <a:pt x="9" y="101"/>
                  <a:pt x="11" y="101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12"/>
                  <a:pt x="18" y="116"/>
                  <a:pt x="22" y="116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33" y="116"/>
                  <a:pt x="36" y="112"/>
                  <a:pt x="36" y="108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12"/>
                  <a:pt x="69" y="116"/>
                  <a:pt x="73" y="116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84" y="116"/>
                  <a:pt x="87" y="112"/>
                  <a:pt x="87" y="108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93" y="101"/>
                  <a:pt x="94" y="100"/>
                  <a:pt x="94" y="98"/>
                </a:cubicBezTo>
                <a:cubicBezTo>
                  <a:pt x="94" y="79"/>
                  <a:pt x="94" y="79"/>
                  <a:pt x="94" y="79"/>
                </a:cubicBezTo>
                <a:cubicBezTo>
                  <a:pt x="98" y="79"/>
                  <a:pt x="98" y="79"/>
                  <a:pt x="98" y="79"/>
                </a:cubicBezTo>
                <a:cubicBezTo>
                  <a:pt x="100" y="79"/>
                  <a:pt x="102" y="78"/>
                  <a:pt x="102" y="76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2" y="6"/>
                  <a:pt x="95" y="0"/>
                  <a:pt x="87" y="0"/>
                </a:cubicBezTo>
                <a:close/>
                <a:moveTo>
                  <a:pt x="73" y="29"/>
                </a:moveTo>
                <a:cubicBezTo>
                  <a:pt x="77" y="29"/>
                  <a:pt x="80" y="32"/>
                  <a:pt x="80" y="36"/>
                </a:cubicBezTo>
                <a:cubicBezTo>
                  <a:pt x="80" y="50"/>
                  <a:pt x="80" y="50"/>
                  <a:pt x="80" y="50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2"/>
                  <a:pt x="25" y="29"/>
                  <a:pt x="29" y="29"/>
                </a:cubicBezTo>
                <a:lnTo>
                  <a:pt x="73" y="29"/>
                </a:lnTo>
                <a:close/>
                <a:moveTo>
                  <a:pt x="29" y="87"/>
                </a:moveTo>
                <a:cubicBezTo>
                  <a:pt x="22" y="87"/>
                  <a:pt x="22" y="87"/>
                  <a:pt x="22" y="87"/>
                </a:cubicBezTo>
                <a:cubicBezTo>
                  <a:pt x="18" y="87"/>
                  <a:pt x="15" y="83"/>
                  <a:pt x="15" y="79"/>
                </a:cubicBezTo>
                <a:cubicBezTo>
                  <a:pt x="15" y="75"/>
                  <a:pt x="18" y="72"/>
                  <a:pt x="22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3" y="72"/>
                  <a:pt x="36" y="75"/>
                  <a:pt x="36" y="79"/>
                </a:cubicBezTo>
                <a:cubicBezTo>
                  <a:pt x="36" y="83"/>
                  <a:pt x="33" y="87"/>
                  <a:pt x="29" y="87"/>
                </a:cubicBezTo>
                <a:close/>
                <a:moveTo>
                  <a:pt x="80" y="87"/>
                </a:moveTo>
                <a:cubicBezTo>
                  <a:pt x="73" y="87"/>
                  <a:pt x="73" y="87"/>
                  <a:pt x="73" y="87"/>
                </a:cubicBezTo>
                <a:cubicBezTo>
                  <a:pt x="69" y="87"/>
                  <a:pt x="65" y="83"/>
                  <a:pt x="65" y="79"/>
                </a:cubicBezTo>
                <a:cubicBezTo>
                  <a:pt x="65" y="75"/>
                  <a:pt x="69" y="72"/>
                  <a:pt x="73" y="72"/>
                </a:cubicBezTo>
                <a:cubicBezTo>
                  <a:pt x="80" y="72"/>
                  <a:pt x="80" y="72"/>
                  <a:pt x="80" y="72"/>
                </a:cubicBezTo>
                <a:cubicBezTo>
                  <a:pt x="84" y="72"/>
                  <a:pt x="87" y="75"/>
                  <a:pt x="87" y="79"/>
                </a:cubicBezTo>
                <a:cubicBezTo>
                  <a:pt x="87" y="83"/>
                  <a:pt x="84" y="87"/>
                  <a:pt x="80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F2597BD8-282A-B247-B4F3-1DA211E87355}"/>
              </a:ext>
            </a:extLst>
          </p:cNvPr>
          <p:cNvGrpSpPr/>
          <p:nvPr/>
        </p:nvGrpSpPr>
        <p:grpSpPr>
          <a:xfrm>
            <a:off x="8526463" y="2427288"/>
            <a:ext cx="292101" cy="220663"/>
            <a:chOff x="8526463" y="2427288"/>
            <a:chExt cx="292101" cy="220663"/>
          </a:xfrm>
          <a:solidFill>
            <a:schemeClr val="tx2"/>
          </a:solidFill>
        </p:grpSpPr>
        <p:sp>
          <p:nvSpPr>
            <p:cNvPr id="8294" name="Freeform 102">
              <a:extLst>
                <a:ext uri="{FF2B5EF4-FFF2-40B4-BE49-F238E27FC236}">
                  <a16:creationId xmlns:a16="http://schemas.microsoft.com/office/drawing/2014/main" id="{3EB153D7-986C-CC4C-B575-75222427E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2611438"/>
              <a:ext cx="292100" cy="3651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109" y="14"/>
                </a:cxn>
                <a:cxn ang="0">
                  <a:pos x="116" y="7"/>
                </a:cxn>
                <a:cxn ang="0">
                  <a:pos x="109" y="0"/>
                </a:cxn>
              </a:cxnLst>
              <a:rect l="0" t="0" r="r" b="b"/>
              <a:pathLst>
                <a:path w="116" h="14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3" y="14"/>
                    <a:pt x="116" y="11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95" name="Freeform 103">
              <a:extLst>
                <a:ext uri="{FF2B5EF4-FFF2-40B4-BE49-F238E27FC236}">
                  <a16:creationId xmlns:a16="http://schemas.microsoft.com/office/drawing/2014/main" id="{BB0418C1-A1D7-D349-B064-1AA5604B85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82026" y="2427288"/>
              <a:ext cx="236538" cy="165100"/>
            </a:xfrm>
            <a:custGeom>
              <a:avLst/>
              <a:gdLst/>
              <a:ahLst/>
              <a:cxnLst>
                <a:cxn ang="0">
                  <a:pos x="14" y="65"/>
                </a:cxn>
                <a:cxn ang="0">
                  <a:pos x="58" y="65"/>
                </a:cxn>
                <a:cxn ang="0">
                  <a:pos x="72" y="51"/>
                </a:cxn>
                <a:cxn ang="0">
                  <a:pos x="94" y="29"/>
                </a:cxn>
                <a:cxn ang="0">
                  <a:pos x="72" y="7"/>
                </a:cxn>
                <a:cxn ang="0">
                  <a:pos x="72" y="0"/>
                </a:cxn>
                <a:cxn ang="0">
                  <a:pos x="0" y="0"/>
                </a:cxn>
                <a:cxn ang="0">
                  <a:pos x="0" y="51"/>
                </a:cxn>
                <a:cxn ang="0">
                  <a:pos x="14" y="65"/>
                </a:cxn>
                <a:cxn ang="0">
                  <a:pos x="87" y="29"/>
                </a:cxn>
                <a:cxn ang="0">
                  <a:pos x="72" y="44"/>
                </a:cxn>
                <a:cxn ang="0">
                  <a:pos x="72" y="14"/>
                </a:cxn>
                <a:cxn ang="0">
                  <a:pos x="87" y="29"/>
                </a:cxn>
                <a:cxn ang="0">
                  <a:pos x="7" y="7"/>
                </a:cxn>
                <a:cxn ang="0">
                  <a:pos x="14" y="7"/>
                </a:cxn>
                <a:cxn ang="0">
                  <a:pos x="14" y="58"/>
                </a:cxn>
                <a:cxn ang="0">
                  <a:pos x="7" y="51"/>
                </a:cxn>
                <a:cxn ang="0">
                  <a:pos x="7" y="7"/>
                </a:cxn>
              </a:cxnLst>
              <a:rect l="0" t="0" r="r" b="b"/>
              <a:pathLst>
                <a:path w="94" h="65">
                  <a:moveTo>
                    <a:pt x="14" y="65"/>
                  </a:moveTo>
                  <a:cubicBezTo>
                    <a:pt x="58" y="65"/>
                    <a:pt x="58" y="65"/>
                    <a:pt x="58" y="65"/>
                  </a:cubicBezTo>
                  <a:cubicBezTo>
                    <a:pt x="66" y="65"/>
                    <a:pt x="72" y="59"/>
                    <a:pt x="72" y="51"/>
                  </a:cubicBezTo>
                  <a:cubicBezTo>
                    <a:pt x="84" y="51"/>
                    <a:pt x="94" y="41"/>
                    <a:pt x="94" y="29"/>
                  </a:cubicBezTo>
                  <a:cubicBezTo>
                    <a:pt x="94" y="17"/>
                    <a:pt x="84" y="7"/>
                    <a:pt x="72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9"/>
                    <a:pt x="6" y="65"/>
                    <a:pt x="14" y="65"/>
                  </a:cubicBezTo>
                  <a:close/>
                  <a:moveTo>
                    <a:pt x="87" y="29"/>
                  </a:moveTo>
                  <a:cubicBezTo>
                    <a:pt x="87" y="37"/>
                    <a:pt x="80" y="44"/>
                    <a:pt x="72" y="4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80" y="14"/>
                    <a:pt x="87" y="21"/>
                    <a:pt x="87" y="29"/>
                  </a:cubicBezTo>
                  <a:close/>
                  <a:moveTo>
                    <a:pt x="7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0" y="58"/>
                    <a:pt x="7" y="55"/>
                    <a:pt x="7" y="51"/>
                  </a:cubicBezTo>
                  <a:lnTo>
                    <a:pt x="7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B3B0AFE3-6862-DF4E-AAC5-147F36FBB59E}"/>
              </a:ext>
            </a:extLst>
          </p:cNvPr>
          <p:cNvGrpSpPr/>
          <p:nvPr/>
        </p:nvGrpSpPr>
        <p:grpSpPr>
          <a:xfrm>
            <a:off x="1497013" y="3013075"/>
            <a:ext cx="295275" cy="292101"/>
            <a:chOff x="1497013" y="3013075"/>
            <a:chExt cx="295275" cy="292101"/>
          </a:xfrm>
          <a:solidFill>
            <a:schemeClr val="tx2"/>
          </a:solidFill>
        </p:grpSpPr>
        <p:sp>
          <p:nvSpPr>
            <p:cNvPr id="8296" name="Freeform 104">
              <a:extLst>
                <a:ext uri="{FF2B5EF4-FFF2-40B4-BE49-F238E27FC236}">
                  <a16:creationId xmlns:a16="http://schemas.microsoft.com/office/drawing/2014/main" id="{6D2E2DC1-FC27-9A4A-8869-591A5D07E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106738"/>
              <a:ext cx="295275" cy="198438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151" y="11"/>
                </a:cxn>
                <a:cxn ang="0">
                  <a:pos x="174" y="11"/>
                </a:cxn>
                <a:cxn ang="0">
                  <a:pos x="174" y="114"/>
                </a:cxn>
                <a:cxn ang="0">
                  <a:pos x="116" y="114"/>
                </a:cxn>
                <a:cxn ang="0">
                  <a:pos x="116" y="79"/>
                </a:cxn>
                <a:cxn ang="0">
                  <a:pos x="70" y="79"/>
                </a:cxn>
                <a:cxn ang="0">
                  <a:pos x="70" y="114"/>
                </a:cxn>
                <a:cxn ang="0">
                  <a:pos x="13" y="114"/>
                </a:cxn>
                <a:cxn ang="0">
                  <a:pos x="13" y="11"/>
                </a:cxn>
                <a:cxn ang="0">
                  <a:pos x="35" y="1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125"/>
                </a:cxn>
                <a:cxn ang="0">
                  <a:pos x="186" y="125"/>
                </a:cxn>
                <a:cxn ang="0">
                  <a:pos x="186" y="0"/>
                </a:cxn>
                <a:cxn ang="0">
                  <a:pos x="151" y="0"/>
                </a:cxn>
              </a:cxnLst>
              <a:rect l="0" t="0" r="r" b="b"/>
              <a:pathLst>
                <a:path w="186" h="125">
                  <a:moveTo>
                    <a:pt x="151" y="0"/>
                  </a:moveTo>
                  <a:lnTo>
                    <a:pt x="151" y="11"/>
                  </a:lnTo>
                  <a:lnTo>
                    <a:pt x="174" y="11"/>
                  </a:lnTo>
                  <a:lnTo>
                    <a:pt x="174" y="114"/>
                  </a:lnTo>
                  <a:lnTo>
                    <a:pt x="116" y="114"/>
                  </a:lnTo>
                  <a:lnTo>
                    <a:pt x="116" y="79"/>
                  </a:lnTo>
                  <a:lnTo>
                    <a:pt x="70" y="79"/>
                  </a:lnTo>
                  <a:lnTo>
                    <a:pt x="70" y="114"/>
                  </a:lnTo>
                  <a:lnTo>
                    <a:pt x="13" y="114"/>
                  </a:lnTo>
                  <a:lnTo>
                    <a:pt x="13" y="11"/>
                  </a:lnTo>
                  <a:lnTo>
                    <a:pt x="35" y="1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186" y="125"/>
                  </a:lnTo>
                  <a:lnTo>
                    <a:pt x="186" y="0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97" name="Freeform 105">
              <a:extLst>
                <a:ext uri="{FF2B5EF4-FFF2-40B4-BE49-F238E27FC236}">
                  <a16:creationId xmlns:a16="http://schemas.microsoft.com/office/drawing/2014/main" id="{3C4D4AFB-30DC-1B4A-AE53-8295011863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1626" y="3013075"/>
              <a:ext cx="147638" cy="128588"/>
            </a:xfrm>
            <a:custGeom>
              <a:avLst/>
              <a:gdLst/>
              <a:ahLst/>
              <a:cxnLst>
                <a:cxn ang="0">
                  <a:pos x="0" y="70"/>
                </a:cxn>
                <a:cxn ang="0">
                  <a:pos x="0" y="81"/>
                </a:cxn>
                <a:cxn ang="0">
                  <a:pos x="93" y="81"/>
                </a:cxn>
                <a:cxn ang="0">
                  <a:pos x="93" y="70"/>
                </a:cxn>
                <a:cxn ang="0">
                  <a:pos x="93" y="46"/>
                </a:cxn>
                <a:cxn ang="0">
                  <a:pos x="93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70"/>
                </a:cxn>
                <a:cxn ang="0">
                  <a:pos x="34" y="13"/>
                </a:cxn>
                <a:cxn ang="0">
                  <a:pos x="34" y="35"/>
                </a:cxn>
                <a:cxn ang="0">
                  <a:pos x="58" y="35"/>
                </a:cxn>
                <a:cxn ang="0">
                  <a:pos x="58" y="13"/>
                </a:cxn>
                <a:cxn ang="0">
                  <a:pos x="69" y="13"/>
                </a:cxn>
                <a:cxn ang="0">
                  <a:pos x="69" y="70"/>
                </a:cxn>
                <a:cxn ang="0">
                  <a:pos x="58" y="70"/>
                </a:cxn>
                <a:cxn ang="0">
                  <a:pos x="58" y="46"/>
                </a:cxn>
                <a:cxn ang="0">
                  <a:pos x="34" y="46"/>
                </a:cxn>
                <a:cxn ang="0">
                  <a:pos x="34" y="70"/>
                </a:cxn>
                <a:cxn ang="0">
                  <a:pos x="23" y="70"/>
                </a:cxn>
                <a:cxn ang="0">
                  <a:pos x="23" y="13"/>
                </a:cxn>
                <a:cxn ang="0">
                  <a:pos x="34" y="13"/>
                </a:cxn>
              </a:cxnLst>
              <a:rect l="0" t="0" r="r" b="b"/>
              <a:pathLst>
                <a:path w="93" h="81">
                  <a:moveTo>
                    <a:pt x="0" y="70"/>
                  </a:moveTo>
                  <a:lnTo>
                    <a:pt x="0" y="81"/>
                  </a:lnTo>
                  <a:lnTo>
                    <a:pt x="93" y="81"/>
                  </a:lnTo>
                  <a:lnTo>
                    <a:pt x="93" y="70"/>
                  </a:lnTo>
                  <a:lnTo>
                    <a:pt x="93" y="46"/>
                  </a:lnTo>
                  <a:lnTo>
                    <a:pt x="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70"/>
                  </a:lnTo>
                  <a:close/>
                  <a:moveTo>
                    <a:pt x="34" y="13"/>
                  </a:moveTo>
                  <a:lnTo>
                    <a:pt x="34" y="35"/>
                  </a:lnTo>
                  <a:lnTo>
                    <a:pt x="58" y="35"/>
                  </a:lnTo>
                  <a:lnTo>
                    <a:pt x="58" y="13"/>
                  </a:lnTo>
                  <a:lnTo>
                    <a:pt x="69" y="13"/>
                  </a:lnTo>
                  <a:lnTo>
                    <a:pt x="69" y="70"/>
                  </a:lnTo>
                  <a:lnTo>
                    <a:pt x="58" y="70"/>
                  </a:lnTo>
                  <a:lnTo>
                    <a:pt x="58" y="46"/>
                  </a:lnTo>
                  <a:lnTo>
                    <a:pt x="34" y="46"/>
                  </a:lnTo>
                  <a:lnTo>
                    <a:pt x="34" y="70"/>
                  </a:lnTo>
                  <a:lnTo>
                    <a:pt x="23" y="70"/>
                  </a:lnTo>
                  <a:lnTo>
                    <a:pt x="23" y="13"/>
                  </a:lnTo>
                  <a:lnTo>
                    <a:pt x="34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98" name="Rectangle 106">
              <a:extLst>
                <a:ext uri="{FF2B5EF4-FFF2-40B4-BE49-F238E27FC236}">
                  <a16:creationId xmlns:a16="http://schemas.microsoft.com/office/drawing/2014/main" id="{EDC7ECCF-AA5E-604E-9FD8-63BEAD353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179763"/>
              <a:ext cx="555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299" name="Rectangle 107">
              <a:extLst>
                <a:ext uri="{FF2B5EF4-FFF2-40B4-BE49-F238E27FC236}">
                  <a16:creationId xmlns:a16="http://schemas.microsoft.com/office/drawing/2014/main" id="{31D3F15C-1812-4240-8F2B-4F955B321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232150"/>
              <a:ext cx="55563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00" name="Rectangle 108">
              <a:extLst>
                <a:ext uri="{FF2B5EF4-FFF2-40B4-BE49-F238E27FC236}">
                  <a16:creationId xmlns:a16="http://schemas.microsoft.com/office/drawing/2014/main" id="{556C2EF1-0126-9D4A-8FA4-12295934E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179763"/>
              <a:ext cx="539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01" name="Rectangle 109">
              <a:extLst>
                <a:ext uri="{FF2B5EF4-FFF2-40B4-BE49-F238E27FC236}">
                  <a16:creationId xmlns:a16="http://schemas.microsoft.com/office/drawing/2014/main" id="{C38A3873-FC49-AD44-82BF-AC9F3C11D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232150"/>
              <a:ext cx="53975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02" name="Rectangle 110">
              <a:extLst>
                <a:ext uri="{FF2B5EF4-FFF2-40B4-BE49-F238E27FC236}">
                  <a16:creationId xmlns:a16="http://schemas.microsoft.com/office/drawing/2014/main" id="{990BEDDD-D2FC-EE44-8E2F-59853D5ED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138" y="3179763"/>
              <a:ext cx="730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82" name="Freeform 111">
            <a:extLst>
              <a:ext uri="{FF2B5EF4-FFF2-40B4-BE49-F238E27FC236}">
                <a16:creationId xmlns:a16="http://schemas.microsoft.com/office/drawing/2014/main" id="{DB5C671E-D2FE-334C-BD81-269978B426D4}"/>
              </a:ext>
            </a:extLst>
          </p:cNvPr>
          <p:cNvSpPr>
            <a:spLocks noEditPoints="1"/>
          </p:cNvSpPr>
          <p:nvPr/>
        </p:nvSpPr>
        <p:spPr bwMode="auto">
          <a:xfrm>
            <a:off x="2670175" y="3068638"/>
            <a:ext cx="292100" cy="236537"/>
          </a:xfrm>
          <a:custGeom>
            <a:avLst/>
            <a:gdLst>
              <a:gd name="T0" fmla="*/ 102 w 116"/>
              <a:gd name="T1" fmla="*/ 22 h 94"/>
              <a:gd name="T2" fmla="*/ 84 w 116"/>
              <a:gd name="T3" fmla="*/ 22 h 94"/>
              <a:gd name="T4" fmla="*/ 81 w 116"/>
              <a:gd name="T5" fmla="*/ 7 h 94"/>
              <a:gd name="T6" fmla="*/ 73 w 116"/>
              <a:gd name="T7" fmla="*/ 0 h 94"/>
              <a:gd name="T8" fmla="*/ 44 w 116"/>
              <a:gd name="T9" fmla="*/ 0 h 94"/>
              <a:gd name="T10" fmla="*/ 35 w 116"/>
              <a:gd name="T11" fmla="*/ 7 h 94"/>
              <a:gd name="T12" fmla="*/ 32 w 116"/>
              <a:gd name="T13" fmla="*/ 22 h 94"/>
              <a:gd name="T14" fmla="*/ 15 w 116"/>
              <a:gd name="T15" fmla="*/ 22 h 94"/>
              <a:gd name="T16" fmla="*/ 0 w 116"/>
              <a:gd name="T17" fmla="*/ 36 h 94"/>
              <a:gd name="T18" fmla="*/ 0 w 116"/>
              <a:gd name="T19" fmla="*/ 80 h 94"/>
              <a:gd name="T20" fmla="*/ 15 w 116"/>
              <a:gd name="T21" fmla="*/ 94 h 94"/>
              <a:gd name="T22" fmla="*/ 102 w 116"/>
              <a:gd name="T23" fmla="*/ 94 h 94"/>
              <a:gd name="T24" fmla="*/ 116 w 116"/>
              <a:gd name="T25" fmla="*/ 80 h 94"/>
              <a:gd name="T26" fmla="*/ 116 w 116"/>
              <a:gd name="T27" fmla="*/ 36 h 94"/>
              <a:gd name="T28" fmla="*/ 102 w 116"/>
              <a:gd name="T29" fmla="*/ 22 h 94"/>
              <a:gd name="T30" fmla="*/ 42 w 116"/>
              <a:gd name="T31" fmla="*/ 9 h 94"/>
              <a:gd name="T32" fmla="*/ 44 w 116"/>
              <a:gd name="T33" fmla="*/ 7 h 94"/>
              <a:gd name="T34" fmla="*/ 73 w 116"/>
              <a:gd name="T35" fmla="*/ 7 h 94"/>
              <a:gd name="T36" fmla="*/ 74 w 116"/>
              <a:gd name="T37" fmla="*/ 9 h 94"/>
              <a:gd name="T38" fmla="*/ 77 w 116"/>
              <a:gd name="T39" fmla="*/ 22 h 94"/>
              <a:gd name="T40" fmla="*/ 39 w 116"/>
              <a:gd name="T41" fmla="*/ 22 h 94"/>
              <a:gd name="T42" fmla="*/ 42 w 116"/>
              <a:gd name="T43" fmla="*/ 9 h 94"/>
              <a:gd name="T44" fmla="*/ 80 w 116"/>
              <a:gd name="T45" fmla="*/ 65 h 94"/>
              <a:gd name="T46" fmla="*/ 65 w 116"/>
              <a:gd name="T47" fmla="*/ 65 h 94"/>
              <a:gd name="T48" fmla="*/ 65 w 116"/>
              <a:gd name="T49" fmla="*/ 80 h 94"/>
              <a:gd name="T50" fmla="*/ 51 w 116"/>
              <a:gd name="T51" fmla="*/ 80 h 94"/>
              <a:gd name="T52" fmla="*/ 51 w 116"/>
              <a:gd name="T53" fmla="*/ 65 h 94"/>
              <a:gd name="T54" fmla="*/ 36 w 116"/>
              <a:gd name="T55" fmla="*/ 65 h 94"/>
              <a:gd name="T56" fmla="*/ 36 w 116"/>
              <a:gd name="T57" fmla="*/ 51 h 94"/>
              <a:gd name="T58" fmla="*/ 51 w 116"/>
              <a:gd name="T59" fmla="*/ 51 h 94"/>
              <a:gd name="T60" fmla="*/ 51 w 116"/>
              <a:gd name="T61" fmla="*/ 36 h 94"/>
              <a:gd name="T62" fmla="*/ 65 w 116"/>
              <a:gd name="T63" fmla="*/ 36 h 94"/>
              <a:gd name="T64" fmla="*/ 65 w 116"/>
              <a:gd name="T65" fmla="*/ 51 h 94"/>
              <a:gd name="T66" fmla="*/ 80 w 116"/>
              <a:gd name="T67" fmla="*/ 51 h 94"/>
              <a:gd name="T68" fmla="*/ 80 w 116"/>
              <a:gd name="T69" fmla="*/ 65 h 9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16" h="94">
                <a:moveTo>
                  <a:pt x="102" y="22"/>
                </a:moveTo>
                <a:cubicBezTo>
                  <a:pt x="84" y="22"/>
                  <a:pt x="84" y="22"/>
                  <a:pt x="84" y="22"/>
                </a:cubicBezTo>
                <a:cubicBezTo>
                  <a:pt x="81" y="7"/>
                  <a:pt x="81" y="7"/>
                  <a:pt x="81" y="7"/>
                </a:cubicBezTo>
                <a:cubicBezTo>
                  <a:pt x="81" y="3"/>
                  <a:pt x="77" y="0"/>
                  <a:pt x="7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36" y="3"/>
                  <a:pt x="35" y="7"/>
                </a:cubicBezTo>
                <a:cubicBezTo>
                  <a:pt x="32" y="22"/>
                  <a:pt x="32" y="22"/>
                  <a:pt x="32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7" y="22"/>
                  <a:pt x="0" y="28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7" y="94"/>
                  <a:pt x="15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10" y="94"/>
                  <a:pt x="116" y="88"/>
                  <a:pt x="116" y="80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16" y="28"/>
                  <a:pt x="110" y="22"/>
                  <a:pt x="102" y="22"/>
                </a:cubicBezTo>
                <a:close/>
                <a:moveTo>
                  <a:pt x="42" y="9"/>
                </a:moveTo>
                <a:cubicBezTo>
                  <a:pt x="44" y="7"/>
                  <a:pt x="44" y="7"/>
                  <a:pt x="44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4" y="9"/>
                  <a:pt x="74" y="9"/>
                  <a:pt x="74" y="9"/>
                </a:cubicBezTo>
                <a:cubicBezTo>
                  <a:pt x="77" y="22"/>
                  <a:pt x="77" y="22"/>
                  <a:pt x="77" y="22"/>
                </a:cubicBezTo>
                <a:cubicBezTo>
                  <a:pt x="39" y="22"/>
                  <a:pt x="39" y="22"/>
                  <a:pt x="39" y="22"/>
                </a:cubicBezTo>
                <a:lnTo>
                  <a:pt x="42" y="9"/>
                </a:lnTo>
                <a:close/>
                <a:moveTo>
                  <a:pt x="80" y="65"/>
                </a:moveTo>
                <a:cubicBezTo>
                  <a:pt x="65" y="65"/>
                  <a:pt x="65" y="65"/>
                  <a:pt x="65" y="65"/>
                </a:cubicBezTo>
                <a:cubicBezTo>
                  <a:pt x="65" y="80"/>
                  <a:pt x="65" y="80"/>
                  <a:pt x="65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51" y="65"/>
                  <a:pt x="51" y="65"/>
                  <a:pt x="51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51"/>
                  <a:pt x="36" y="51"/>
                  <a:pt x="36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36"/>
                  <a:pt x="51" y="36"/>
                  <a:pt x="51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51"/>
                  <a:pt x="65" y="51"/>
                  <a:pt x="65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7062E099-40E5-3C46-9F15-17B80747B145}"/>
              </a:ext>
            </a:extLst>
          </p:cNvPr>
          <p:cNvGrpSpPr/>
          <p:nvPr/>
        </p:nvGrpSpPr>
        <p:grpSpPr>
          <a:xfrm>
            <a:off x="7353301" y="3013075"/>
            <a:ext cx="295275" cy="292100"/>
            <a:chOff x="7353301" y="3013075"/>
            <a:chExt cx="295275" cy="292100"/>
          </a:xfrm>
          <a:solidFill>
            <a:schemeClr val="tx2"/>
          </a:solidFill>
        </p:grpSpPr>
        <p:sp>
          <p:nvSpPr>
            <p:cNvPr id="8304" name="Freeform 112">
              <a:extLst>
                <a:ext uri="{FF2B5EF4-FFF2-40B4-BE49-F238E27FC236}">
                  <a16:creationId xmlns:a16="http://schemas.microsoft.com/office/drawing/2014/main" id="{EFDF6CC8-695D-8347-9AB0-72FDAF6F6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401" y="3013075"/>
              <a:ext cx="257175" cy="176213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8" y="44"/>
                </a:cxn>
                <a:cxn ang="0">
                  <a:pos x="22" y="44"/>
                </a:cxn>
                <a:cxn ang="0">
                  <a:pos x="51" y="29"/>
                </a:cxn>
                <a:cxn ang="0">
                  <a:pos x="87" y="66"/>
                </a:cxn>
                <a:cxn ang="0">
                  <a:pos x="87" y="70"/>
                </a:cxn>
                <a:cxn ang="0">
                  <a:pos x="87" y="70"/>
                </a:cxn>
                <a:cxn ang="0">
                  <a:pos x="102" y="51"/>
                </a:cxn>
                <a:cxn ang="0">
                  <a:pos x="93" y="36"/>
                </a:cxn>
              </a:cxnLst>
              <a:rect l="0" t="0" r="r" b="b"/>
              <a:pathLst>
                <a:path w="102" h="70">
                  <a:moveTo>
                    <a:pt x="93" y="36"/>
                  </a:moveTo>
                  <a:cubicBezTo>
                    <a:pt x="94" y="34"/>
                    <a:pt x="94" y="32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7"/>
                    <a:pt x="40" y="16"/>
                  </a:cubicBezTo>
                  <a:cubicBezTo>
                    <a:pt x="37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5" y="47"/>
                    <a:pt x="11" y="44"/>
                    <a:pt x="18" y="44"/>
                  </a:cubicBezTo>
                  <a:cubicBezTo>
                    <a:pt x="19" y="44"/>
                    <a:pt x="20" y="44"/>
                    <a:pt x="22" y="44"/>
                  </a:cubicBezTo>
                  <a:cubicBezTo>
                    <a:pt x="28" y="35"/>
                    <a:pt x="39" y="29"/>
                    <a:pt x="51" y="29"/>
                  </a:cubicBezTo>
                  <a:cubicBezTo>
                    <a:pt x="71" y="29"/>
                    <a:pt x="87" y="46"/>
                    <a:pt x="87" y="66"/>
                  </a:cubicBezTo>
                  <a:cubicBezTo>
                    <a:pt x="87" y="67"/>
                    <a:pt x="87" y="68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96" y="66"/>
                    <a:pt x="102" y="59"/>
                    <a:pt x="102" y="51"/>
                  </a:cubicBezTo>
                  <a:cubicBezTo>
                    <a:pt x="102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05" name="Freeform 113">
              <a:extLst>
                <a:ext uri="{FF2B5EF4-FFF2-40B4-BE49-F238E27FC236}">
                  <a16:creationId xmlns:a16="http://schemas.microsoft.com/office/drawing/2014/main" id="{6212E5AF-03A6-6245-8C3F-7CEB195EB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3124200"/>
              <a:ext cx="257175" cy="180975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2">
                  <a:moveTo>
                    <a:pt x="94" y="36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6"/>
                    <a:pt x="40" y="16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84" name="Freeform 114">
            <a:extLst>
              <a:ext uri="{FF2B5EF4-FFF2-40B4-BE49-F238E27FC236}">
                <a16:creationId xmlns:a16="http://schemas.microsoft.com/office/drawing/2014/main" id="{68B47F6B-7955-BE41-988C-7A2D2A2AA710}"/>
              </a:ext>
            </a:extLst>
          </p:cNvPr>
          <p:cNvSpPr>
            <a:spLocks/>
          </p:cNvSpPr>
          <p:nvPr/>
        </p:nvSpPr>
        <p:spPr bwMode="auto">
          <a:xfrm>
            <a:off x="7959725" y="3013075"/>
            <a:ext cx="255588" cy="184150"/>
          </a:xfrm>
          <a:custGeom>
            <a:avLst/>
            <a:gdLst>
              <a:gd name="T0" fmla="*/ 93 w 102"/>
              <a:gd name="T1" fmla="*/ 36 h 73"/>
              <a:gd name="T2" fmla="*/ 94 w 102"/>
              <a:gd name="T3" fmla="*/ 29 h 73"/>
              <a:gd name="T4" fmla="*/ 65 w 102"/>
              <a:gd name="T5" fmla="*/ 0 h 73"/>
              <a:gd name="T6" fmla="*/ 40 w 102"/>
              <a:gd name="T7" fmla="*/ 16 h 73"/>
              <a:gd name="T8" fmla="*/ 33 w 102"/>
              <a:gd name="T9" fmla="*/ 15 h 73"/>
              <a:gd name="T10" fmla="*/ 15 w 102"/>
              <a:gd name="T11" fmla="*/ 32 h 73"/>
              <a:gd name="T12" fmla="*/ 0 w 102"/>
              <a:gd name="T13" fmla="*/ 51 h 73"/>
              <a:gd name="T14" fmla="*/ 29 w 102"/>
              <a:gd name="T15" fmla="*/ 73 h 73"/>
              <a:gd name="T16" fmla="*/ 73 w 102"/>
              <a:gd name="T17" fmla="*/ 73 h 73"/>
              <a:gd name="T18" fmla="*/ 102 w 102"/>
              <a:gd name="T19" fmla="*/ 51 h 73"/>
              <a:gd name="T20" fmla="*/ 93 w 102"/>
              <a:gd name="T21" fmla="*/ 36 h 7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02" h="73">
                <a:moveTo>
                  <a:pt x="93" y="36"/>
                </a:moveTo>
                <a:cubicBezTo>
                  <a:pt x="94" y="34"/>
                  <a:pt x="94" y="32"/>
                  <a:pt x="94" y="29"/>
                </a:cubicBezTo>
                <a:cubicBezTo>
                  <a:pt x="94" y="13"/>
                  <a:pt x="81" y="0"/>
                  <a:pt x="65" y="0"/>
                </a:cubicBezTo>
                <a:cubicBezTo>
                  <a:pt x="54" y="0"/>
                  <a:pt x="44" y="7"/>
                  <a:pt x="40" y="16"/>
                </a:cubicBezTo>
                <a:cubicBezTo>
                  <a:pt x="37" y="15"/>
                  <a:pt x="35" y="15"/>
                  <a:pt x="33" y="15"/>
                </a:cubicBezTo>
                <a:cubicBezTo>
                  <a:pt x="23" y="15"/>
                  <a:pt x="15" y="23"/>
                  <a:pt x="15" y="32"/>
                </a:cubicBezTo>
                <a:cubicBezTo>
                  <a:pt x="6" y="36"/>
                  <a:pt x="0" y="43"/>
                  <a:pt x="0" y="51"/>
                </a:cubicBezTo>
                <a:cubicBezTo>
                  <a:pt x="0" y="63"/>
                  <a:pt x="13" y="73"/>
                  <a:pt x="29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89" y="73"/>
                  <a:pt x="102" y="63"/>
                  <a:pt x="102" y="51"/>
                </a:cubicBezTo>
                <a:cubicBezTo>
                  <a:pt x="102" y="45"/>
                  <a:pt x="98" y="40"/>
                  <a:pt x="93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CACBF817-D4B8-6345-BC8E-5230D9EF09EF}"/>
              </a:ext>
            </a:extLst>
          </p:cNvPr>
          <p:cNvGrpSpPr/>
          <p:nvPr/>
        </p:nvGrpSpPr>
        <p:grpSpPr>
          <a:xfrm>
            <a:off x="8543926" y="3013075"/>
            <a:ext cx="257175" cy="292100"/>
            <a:chOff x="8543926" y="3013075"/>
            <a:chExt cx="257175" cy="292100"/>
          </a:xfrm>
          <a:solidFill>
            <a:schemeClr val="tx2"/>
          </a:solidFill>
        </p:grpSpPr>
        <p:sp>
          <p:nvSpPr>
            <p:cNvPr id="8307" name="Freeform 115">
              <a:extLst>
                <a:ext uri="{FF2B5EF4-FFF2-40B4-BE49-F238E27FC236}">
                  <a16:creationId xmlns:a16="http://schemas.microsoft.com/office/drawing/2014/main" id="{03A08207-B1F8-5242-B974-4A1B7B42D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3926" y="3013075"/>
              <a:ext cx="257175" cy="184150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3"/>
                </a:cxn>
                <a:cxn ang="0">
                  <a:pos x="73" y="73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3">
                  <a:moveTo>
                    <a:pt x="94" y="36"/>
                  </a:moveTo>
                  <a:cubicBezTo>
                    <a:pt x="94" y="34"/>
                    <a:pt x="95" y="32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7"/>
                    <a:pt x="40" y="16"/>
                  </a:cubicBezTo>
                  <a:cubicBezTo>
                    <a:pt x="38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3"/>
                    <a:pt x="29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89" y="73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08" name="Freeform 116">
              <a:extLst>
                <a:ext uri="{FF2B5EF4-FFF2-40B4-BE49-F238E27FC236}">
                  <a16:creationId xmlns:a16="http://schemas.microsoft.com/office/drawing/2014/main" id="{23C07CC7-9092-8645-8955-6350D8573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09" name="Freeform 117">
              <a:extLst>
                <a:ext uri="{FF2B5EF4-FFF2-40B4-BE49-F238E27FC236}">
                  <a16:creationId xmlns:a16="http://schemas.microsoft.com/office/drawing/2014/main" id="{1A6B13EC-983A-584E-B69E-0F1D37087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3232150"/>
              <a:ext cx="34925" cy="73025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7" y="29"/>
                </a:cxn>
                <a:cxn ang="0">
                  <a:pos x="14" y="20"/>
                </a:cxn>
                <a:cxn ang="0">
                  <a:pos x="7" y="0"/>
                </a:cxn>
                <a:cxn ang="0">
                  <a:pos x="0" y="20"/>
                </a:cxn>
              </a:cxnLst>
              <a:rect l="0" t="0" r="r" b="b"/>
              <a:pathLst>
                <a:path w="14" h="29">
                  <a:moveTo>
                    <a:pt x="0" y="20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20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2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10" name="Freeform 118">
              <a:extLst>
                <a:ext uri="{FF2B5EF4-FFF2-40B4-BE49-F238E27FC236}">
                  <a16:creationId xmlns:a16="http://schemas.microsoft.com/office/drawing/2014/main" id="{DE3C14A6-F482-E24E-8344-2C4A10B6B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807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D48FA093-E524-AB41-80E8-C8EFD4492125}"/>
              </a:ext>
            </a:extLst>
          </p:cNvPr>
          <p:cNvGrpSpPr/>
          <p:nvPr/>
        </p:nvGrpSpPr>
        <p:grpSpPr>
          <a:xfrm>
            <a:off x="6184901" y="3013075"/>
            <a:ext cx="292100" cy="292100"/>
            <a:chOff x="6184901" y="3013075"/>
            <a:chExt cx="292100" cy="292100"/>
          </a:xfrm>
          <a:solidFill>
            <a:schemeClr val="tx2"/>
          </a:solidFill>
        </p:grpSpPr>
        <p:sp>
          <p:nvSpPr>
            <p:cNvPr id="8311" name="Freeform 119">
              <a:extLst>
                <a:ext uri="{FF2B5EF4-FFF2-40B4-BE49-F238E27FC236}">
                  <a16:creationId xmlns:a16="http://schemas.microsoft.com/office/drawing/2014/main" id="{356ACC20-6E19-1348-8A33-2FFA24C91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1" y="3046413"/>
              <a:ext cx="33338" cy="31750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7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7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12" name="Freeform 120">
              <a:extLst>
                <a:ext uri="{FF2B5EF4-FFF2-40B4-BE49-F238E27FC236}">
                  <a16:creationId xmlns:a16="http://schemas.microsoft.com/office/drawing/2014/main" id="{6A687BBB-6F90-524A-9463-9966FCAAE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901" y="3141663"/>
              <a:ext cx="34925" cy="17463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7"/>
                </a:cxn>
                <a:cxn ang="0">
                  <a:pos x="11" y="7"/>
                </a:cxn>
                <a:cxn ang="0">
                  <a:pos x="14" y="4"/>
                </a:cxn>
              </a:cxnLst>
              <a:rect l="0" t="0" r="r" b="b"/>
              <a:pathLst>
                <a:path w="14" h="7">
                  <a:moveTo>
                    <a:pt x="14" y="4"/>
                  </a:moveTo>
                  <a:cubicBezTo>
                    <a:pt x="14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13" name="Freeform 121">
              <a:extLst>
                <a:ext uri="{FF2B5EF4-FFF2-40B4-BE49-F238E27FC236}">
                  <a16:creationId xmlns:a16="http://schemas.microsoft.com/office/drawing/2014/main" id="{E008C1D4-F0FA-2F4D-A5D1-E208BB77D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6651" y="3227388"/>
              <a:ext cx="33338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3" y="13"/>
                    <a:pt x="5" y="13"/>
                    <a:pt x="6" y="1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14" name="Freeform 122">
              <a:extLst>
                <a:ext uri="{FF2B5EF4-FFF2-40B4-BE49-F238E27FC236}">
                  <a16:creationId xmlns:a16="http://schemas.microsoft.com/office/drawing/2014/main" id="{8EA2504C-0803-504E-9313-81B2B84E5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488" y="3270250"/>
              <a:ext cx="17463" cy="349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3" y="0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1" y="14"/>
                    <a:pt x="3" y="14"/>
                  </a:cubicBezTo>
                  <a:cubicBezTo>
                    <a:pt x="5" y="14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15" name="Freeform 123">
              <a:extLst>
                <a:ext uri="{FF2B5EF4-FFF2-40B4-BE49-F238E27FC236}">
                  <a16:creationId xmlns:a16="http://schemas.microsoft.com/office/drawing/2014/main" id="{055895FF-C49F-D149-9816-EB6B46123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301307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16" name="Freeform 124">
              <a:extLst>
                <a:ext uri="{FF2B5EF4-FFF2-40B4-BE49-F238E27FC236}">
                  <a16:creationId xmlns:a16="http://schemas.microsoft.com/office/drawing/2014/main" id="{BF308A3D-3921-244A-A409-8D59E4760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3240088"/>
              <a:ext cx="31750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  <a:cxn ang="0">
                  <a:pos x="11" y="12"/>
                </a:cxn>
                <a:cxn ang="0">
                  <a:pos x="11" y="7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10" y="13"/>
                    <a:pt x="11" y="12"/>
                  </a:cubicBezTo>
                  <a:cubicBezTo>
                    <a:pt x="13" y="11"/>
                    <a:pt x="13" y="8"/>
                    <a:pt x="11" y="7"/>
                  </a:cubicBezTo>
                  <a:lnTo>
                    <a:pt x="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17" name="Freeform 125">
              <a:extLst>
                <a:ext uri="{FF2B5EF4-FFF2-40B4-BE49-F238E27FC236}">
                  <a16:creationId xmlns:a16="http://schemas.microsoft.com/office/drawing/2014/main" id="{A3B301C1-5BE3-B74D-BA74-31B3F61DC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8901" y="3159125"/>
              <a:ext cx="38100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11" y="8"/>
                </a:cxn>
                <a:cxn ang="0">
                  <a:pos x="15" y="4"/>
                </a:cxn>
                <a:cxn ang="0">
                  <a:pos x="11" y="0"/>
                </a:cxn>
              </a:cxnLst>
              <a:rect l="0" t="0" r="r" b="b"/>
              <a:pathLst>
                <a:path w="15" h="8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6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18" name="Freeform 126">
              <a:extLst>
                <a:ext uri="{FF2B5EF4-FFF2-40B4-BE49-F238E27FC236}">
                  <a16:creationId xmlns:a16="http://schemas.microsoft.com/office/drawing/2014/main" id="{73A5E0C1-19A3-5545-815F-35F2E9CC6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26" y="3059113"/>
              <a:ext cx="33338" cy="34925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</a:cxnLst>
              <a:rect l="0" t="0" r="r" b="b"/>
              <a:pathLst>
                <a:path w="13" h="14">
                  <a:moveTo>
                    <a:pt x="6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1"/>
                    <a:pt x="1" y="12"/>
                  </a:cubicBezTo>
                  <a:cubicBezTo>
                    <a:pt x="3" y="14"/>
                    <a:pt x="5" y="14"/>
                    <a:pt x="6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19" name="Oval 127">
              <a:extLst>
                <a:ext uri="{FF2B5EF4-FFF2-40B4-BE49-F238E27FC236}">
                  <a16:creationId xmlns:a16="http://schemas.microsoft.com/office/drawing/2014/main" id="{0F651345-349E-4A41-B6E6-D660F66D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8876" y="3068638"/>
              <a:ext cx="182563" cy="184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02C04D1E-BCE4-214A-B564-88B8240F5BDA}"/>
              </a:ext>
            </a:extLst>
          </p:cNvPr>
          <p:cNvGrpSpPr/>
          <p:nvPr/>
        </p:nvGrpSpPr>
        <p:grpSpPr>
          <a:xfrm>
            <a:off x="6769101" y="3013075"/>
            <a:ext cx="292100" cy="292100"/>
            <a:chOff x="6769101" y="3013075"/>
            <a:chExt cx="292100" cy="292100"/>
          </a:xfrm>
          <a:solidFill>
            <a:schemeClr val="tx2"/>
          </a:solidFill>
        </p:grpSpPr>
        <p:sp>
          <p:nvSpPr>
            <p:cNvPr id="8320" name="Freeform 128">
              <a:extLst>
                <a:ext uri="{FF2B5EF4-FFF2-40B4-BE49-F238E27FC236}">
                  <a16:creationId xmlns:a16="http://schemas.microsoft.com/office/drawing/2014/main" id="{8EA4BCCC-E27B-F64E-B185-CCD01517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3013075"/>
              <a:ext cx="20638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8" y="11"/>
                </a:cxn>
                <a:cxn ang="0">
                  <a:pos x="8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3"/>
                    <a:pt x="8" y="11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21" name="Freeform 129">
              <a:extLst>
                <a:ext uri="{FF2B5EF4-FFF2-40B4-BE49-F238E27FC236}">
                  <a16:creationId xmlns:a16="http://schemas.microsoft.com/office/drawing/2014/main" id="{1118FBD9-BD42-D146-8919-D16D1CE21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6" y="3048000"/>
              <a:ext cx="33338" cy="33338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0"/>
                    <a:pt x="13" y="8"/>
                    <a:pt x="12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6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22" name="Freeform 130">
              <a:extLst>
                <a:ext uri="{FF2B5EF4-FFF2-40B4-BE49-F238E27FC236}">
                  <a16:creationId xmlns:a16="http://schemas.microsoft.com/office/drawing/2014/main" id="{9EA67F57-D614-6143-9B27-47485DF90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3124200"/>
              <a:ext cx="38100" cy="1746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5" y="3"/>
                </a:cxn>
                <a:cxn ang="0">
                  <a:pos x="11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5" y="5"/>
                    <a:pt x="15" y="3"/>
                  </a:cubicBezTo>
                  <a:cubicBezTo>
                    <a:pt x="15" y="1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23" name="Freeform 131">
              <a:extLst>
                <a:ext uri="{FF2B5EF4-FFF2-40B4-BE49-F238E27FC236}">
                  <a16:creationId xmlns:a16="http://schemas.microsoft.com/office/drawing/2014/main" id="{8A620676-EC5B-8649-ADA8-55A22DE30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3035300"/>
              <a:ext cx="33338" cy="33338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7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7" y="1"/>
                </a:cxn>
                <a:cxn ang="0">
                  <a:pos x="2" y="7"/>
                </a:cxn>
                <a:cxn ang="0">
                  <a:pos x="2" y="12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8" y="0"/>
                    <a:pt x="7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24" name="Freeform 132">
              <a:extLst>
                <a:ext uri="{FF2B5EF4-FFF2-40B4-BE49-F238E27FC236}">
                  <a16:creationId xmlns:a16="http://schemas.microsoft.com/office/drawing/2014/main" id="{FB86486D-E8ED-8141-B107-A8BCA9685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068638"/>
              <a:ext cx="106363" cy="88900"/>
            </a:xfrm>
            <a:custGeom>
              <a:avLst/>
              <a:gdLst/>
              <a:ahLst/>
              <a:cxnLst>
                <a:cxn ang="0">
                  <a:pos x="25" y="25"/>
                </a:cxn>
                <a:cxn ang="0">
                  <a:pos x="27" y="26"/>
                </a:cxn>
                <a:cxn ang="0">
                  <a:pos x="42" y="14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25" y="25"/>
                </a:cxn>
              </a:cxnLst>
              <a:rect l="0" t="0" r="r" b="b"/>
              <a:pathLst>
                <a:path w="42" h="35">
                  <a:moveTo>
                    <a:pt x="25" y="25"/>
                  </a:moveTo>
                  <a:cubicBezTo>
                    <a:pt x="27" y="26"/>
                    <a:pt x="27" y="26"/>
                    <a:pt x="27" y="26"/>
                  </a:cubicBezTo>
                  <a:cubicBezTo>
                    <a:pt x="31" y="21"/>
                    <a:pt x="36" y="17"/>
                    <a:pt x="42" y="14"/>
                  </a:cubicBezTo>
                  <a:cubicBezTo>
                    <a:pt x="39" y="6"/>
                    <a:pt x="31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7"/>
                    <a:pt x="1" y="31"/>
                    <a:pt x="4" y="35"/>
                  </a:cubicBezTo>
                  <a:cubicBezTo>
                    <a:pt x="9" y="29"/>
                    <a:pt x="17" y="25"/>
                    <a:pt x="25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25" name="Freeform 133">
              <a:extLst>
                <a:ext uri="{FF2B5EF4-FFF2-40B4-BE49-F238E27FC236}">
                  <a16:creationId xmlns:a16="http://schemas.microsoft.com/office/drawing/2014/main" id="{F18C822E-32F6-3C45-B0DE-36AFDCD76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1" y="3124200"/>
              <a:ext cx="254000" cy="180975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39" y="16"/>
                </a:cxn>
                <a:cxn ang="0">
                  <a:pos x="32" y="14"/>
                </a:cxn>
                <a:cxn ang="0">
                  <a:pos x="14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2" y="72"/>
                </a:cxn>
                <a:cxn ang="0">
                  <a:pos x="101" y="51"/>
                </a:cxn>
                <a:cxn ang="0">
                  <a:pos x="93" y="36"/>
                </a:cxn>
              </a:cxnLst>
              <a:rect l="0" t="0" r="r" b="b"/>
              <a:pathLst>
                <a:path w="101" h="72">
                  <a:moveTo>
                    <a:pt x="93" y="36"/>
                  </a:moveTo>
                  <a:cubicBezTo>
                    <a:pt x="94" y="33"/>
                    <a:pt x="94" y="31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6"/>
                    <a:pt x="39" y="16"/>
                  </a:cubicBezTo>
                  <a:cubicBezTo>
                    <a:pt x="37" y="15"/>
                    <a:pt x="35" y="14"/>
                    <a:pt x="32" y="14"/>
                  </a:cubicBezTo>
                  <a:cubicBezTo>
                    <a:pt x="22" y="14"/>
                    <a:pt x="15" y="22"/>
                    <a:pt x="14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88" y="72"/>
                    <a:pt x="101" y="63"/>
                    <a:pt x="101" y="51"/>
                  </a:cubicBezTo>
                  <a:cubicBezTo>
                    <a:pt x="101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88" name="Freeform 134">
            <a:extLst>
              <a:ext uri="{FF2B5EF4-FFF2-40B4-BE49-F238E27FC236}">
                <a16:creationId xmlns:a16="http://schemas.microsoft.com/office/drawing/2014/main" id="{6ED4537F-FFF7-F14D-8DE1-488FAACB4FE2}"/>
              </a:ext>
            </a:extLst>
          </p:cNvPr>
          <p:cNvSpPr>
            <a:spLocks/>
          </p:cNvSpPr>
          <p:nvPr/>
        </p:nvSpPr>
        <p:spPr bwMode="auto">
          <a:xfrm>
            <a:off x="363538" y="3600450"/>
            <a:ext cx="257175" cy="293688"/>
          </a:xfrm>
          <a:custGeom>
            <a:avLst/>
            <a:gdLst>
              <a:gd name="T0" fmla="*/ 94 w 102"/>
              <a:gd name="T1" fmla="*/ 35 h 116"/>
              <a:gd name="T2" fmla="*/ 95 w 102"/>
              <a:gd name="T3" fmla="*/ 29 h 116"/>
              <a:gd name="T4" fmla="*/ 66 w 102"/>
              <a:gd name="T5" fmla="*/ 0 h 116"/>
              <a:gd name="T6" fmla="*/ 40 w 102"/>
              <a:gd name="T7" fmla="*/ 15 h 116"/>
              <a:gd name="T8" fmla="*/ 33 w 102"/>
              <a:gd name="T9" fmla="*/ 14 h 116"/>
              <a:gd name="T10" fmla="*/ 15 w 102"/>
              <a:gd name="T11" fmla="*/ 32 h 116"/>
              <a:gd name="T12" fmla="*/ 0 w 102"/>
              <a:gd name="T13" fmla="*/ 50 h 116"/>
              <a:gd name="T14" fmla="*/ 29 w 102"/>
              <a:gd name="T15" fmla="*/ 72 h 116"/>
              <a:gd name="T16" fmla="*/ 33 w 102"/>
              <a:gd name="T17" fmla="*/ 72 h 116"/>
              <a:gd name="T18" fmla="*/ 22 w 102"/>
              <a:gd name="T19" fmla="*/ 87 h 116"/>
              <a:gd name="T20" fmla="*/ 40 w 102"/>
              <a:gd name="T21" fmla="*/ 87 h 116"/>
              <a:gd name="T22" fmla="*/ 22 w 102"/>
              <a:gd name="T23" fmla="*/ 116 h 116"/>
              <a:gd name="T24" fmla="*/ 66 w 102"/>
              <a:gd name="T25" fmla="*/ 79 h 116"/>
              <a:gd name="T26" fmla="*/ 44 w 102"/>
              <a:gd name="T27" fmla="*/ 79 h 116"/>
              <a:gd name="T28" fmla="*/ 51 w 102"/>
              <a:gd name="T29" fmla="*/ 72 h 116"/>
              <a:gd name="T30" fmla="*/ 73 w 102"/>
              <a:gd name="T31" fmla="*/ 72 h 116"/>
              <a:gd name="T32" fmla="*/ 102 w 102"/>
              <a:gd name="T33" fmla="*/ 50 h 116"/>
              <a:gd name="T34" fmla="*/ 94 w 102"/>
              <a:gd name="T35" fmla="*/ 35 h 11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2" h="116">
                <a:moveTo>
                  <a:pt x="94" y="35"/>
                </a:moveTo>
                <a:cubicBezTo>
                  <a:pt x="94" y="33"/>
                  <a:pt x="95" y="31"/>
                  <a:pt x="95" y="29"/>
                </a:cubicBezTo>
                <a:cubicBezTo>
                  <a:pt x="95" y="13"/>
                  <a:pt x="82" y="0"/>
                  <a:pt x="66" y="0"/>
                </a:cubicBezTo>
                <a:cubicBezTo>
                  <a:pt x="54" y="0"/>
                  <a:pt x="45" y="6"/>
                  <a:pt x="40" y="15"/>
                </a:cubicBezTo>
                <a:cubicBezTo>
                  <a:pt x="38" y="15"/>
                  <a:pt x="35" y="14"/>
                  <a:pt x="33" y="14"/>
                </a:cubicBezTo>
                <a:cubicBezTo>
                  <a:pt x="23" y="14"/>
                  <a:pt x="15" y="22"/>
                  <a:pt x="15" y="32"/>
                </a:cubicBezTo>
                <a:cubicBezTo>
                  <a:pt x="6" y="35"/>
                  <a:pt x="0" y="42"/>
                  <a:pt x="0" y="50"/>
                </a:cubicBezTo>
                <a:cubicBezTo>
                  <a:pt x="0" y="62"/>
                  <a:pt x="13" y="72"/>
                  <a:pt x="29" y="72"/>
                </a:cubicBezTo>
                <a:cubicBezTo>
                  <a:pt x="33" y="72"/>
                  <a:pt x="33" y="72"/>
                  <a:pt x="33" y="72"/>
                </a:cubicBezTo>
                <a:cubicBezTo>
                  <a:pt x="22" y="87"/>
                  <a:pt x="22" y="87"/>
                  <a:pt x="22" y="87"/>
                </a:cubicBezTo>
                <a:cubicBezTo>
                  <a:pt x="40" y="87"/>
                  <a:pt x="40" y="87"/>
                  <a:pt x="40" y="87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66" y="79"/>
                  <a:pt x="66" y="79"/>
                  <a:pt x="66" y="79"/>
                </a:cubicBezTo>
                <a:cubicBezTo>
                  <a:pt x="44" y="79"/>
                  <a:pt x="44" y="79"/>
                  <a:pt x="44" y="79"/>
                </a:cubicBezTo>
                <a:cubicBezTo>
                  <a:pt x="51" y="72"/>
                  <a:pt x="51" y="72"/>
                  <a:pt x="51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89" y="72"/>
                  <a:pt x="102" y="62"/>
                  <a:pt x="102" y="50"/>
                </a:cubicBezTo>
                <a:cubicBezTo>
                  <a:pt x="102" y="45"/>
                  <a:pt x="99" y="39"/>
                  <a:pt x="94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0F23B58C-DC08-A047-B14C-9E5708CCA892}"/>
              </a:ext>
            </a:extLst>
          </p:cNvPr>
          <p:cNvGrpSpPr/>
          <p:nvPr/>
        </p:nvGrpSpPr>
        <p:grpSpPr>
          <a:xfrm>
            <a:off x="912813" y="3600450"/>
            <a:ext cx="257175" cy="293688"/>
            <a:chOff x="912813" y="3600450"/>
            <a:chExt cx="257175" cy="293688"/>
          </a:xfrm>
          <a:solidFill>
            <a:schemeClr val="tx2"/>
          </a:solidFill>
        </p:grpSpPr>
        <p:sp>
          <p:nvSpPr>
            <p:cNvPr id="8327" name="Freeform 135">
              <a:extLst>
                <a:ext uri="{FF2B5EF4-FFF2-40B4-BE49-F238E27FC236}">
                  <a16:creationId xmlns:a16="http://schemas.microsoft.com/office/drawing/2014/main" id="{B39B8F10-CBB4-3948-AFA4-FA89484ED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5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5" y="0"/>
                  </a:cubicBezTo>
                  <a:cubicBezTo>
                    <a:pt x="54" y="0"/>
                    <a:pt x="45" y="6"/>
                    <a:pt x="40" y="15"/>
                  </a:cubicBezTo>
                  <a:cubicBezTo>
                    <a:pt x="38" y="15"/>
                    <a:pt x="35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28" name="Oval 136">
              <a:extLst>
                <a:ext uri="{FF2B5EF4-FFF2-40B4-BE49-F238E27FC236}">
                  <a16:creationId xmlns:a16="http://schemas.microsoft.com/office/drawing/2014/main" id="{7138168B-8BBD-5C49-8451-5FC1A4F9C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29" name="Oval 137">
              <a:extLst>
                <a:ext uri="{FF2B5EF4-FFF2-40B4-BE49-F238E27FC236}">
                  <a16:creationId xmlns:a16="http://schemas.microsoft.com/office/drawing/2014/main" id="{320C3900-28F1-E348-A617-CF7020FCF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30" name="Oval 138">
              <a:extLst>
                <a:ext uri="{FF2B5EF4-FFF2-40B4-BE49-F238E27FC236}">
                  <a16:creationId xmlns:a16="http://schemas.microsoft.com/office/drawing/2014/main" id="{9ED05D41-D614-1E44-9DB4-1FD29F1A6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31" name="Oval 139">
              <a:extLst>
                <a:ext uri="{FF2B5EF4-FFF2-40B4-BE49-F238E27FC236}">
                  <a16:creationId xmlns:a16="http://schemas.microsoft.com/office/drawing/2014/main" id="{C13BBBEA-A45E-764B-B683-903925208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00475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32" name="Oval 140">
              <a:extLst>
                <a:ext uri="{FF2B5EF4-FFF2-40B4-BE49-F238E27FC236}">
                  <a16:creationId xmlns:a16="http://schemas.microsoft.com/office/drawing/2014/main" id="{439B4C94-42D5-1846-9285-93D8DC51E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33" name="Oval 141">
              <a:extLst>
                <a:ext uri="{FF2B5EF4-FFF2-40B4-BE49-F238E27FC236}">
                  <a16:creationId xmlns:a16="http://schemas.microsoft.com/office/drawing/2014/main" id="{60E0831A-62F3-1D42-8BDF-9501CF375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301" y="3838575"/>
              <a:ext cx="20638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34" name="Oval 142">
              <a:extLst>
                <a:ext uri="{FF2B5EF4-FFF2-40B4-BE49-F238E27FC236}">
                  <a16:creationId xmlns:a16="http://schemas.microsoft.com/office/drawing/2014/main" id="{F7390066-412B-C043-BEA3-A639B97F3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86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35" name="Oval 143">
              <a:extLst>
                <a:ext uri="{FF2B5EF4-FFF2-40B4-BE49-F238E27FC236}">
                  <a16:creationId xmlns:a16="http://schemas.microsoft.com/office/drawing/2014/main" id="{6478E48C-66CF-F34F-A9DA-E8D06A495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426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36" name="Oval 144">
              <a:extLst>
                <a:ext uri="{FF2B5EF4-FFF2-40B4-BE49-F238E27FC236}">
                  <a16:creationId xmlns:a16="http://schemas.microsoft.com/office/drawing/2014/main" id="{147A2F32-D63F-6248-9A9C-A22010696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37" name="Oval 145">
              <a:extLst>
                <a:ext uri="{FF2B5EF4-FFF2-40B4-BE49-F238E27FC236}">
                  <a16:creationId xmlns:a16="http://schemas.microsoft.com/office/drawing/2014/main" id="{A6D15807-67D8-DE4E-BFED-08196C191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38" name="Oval 146">
              <a:extLst>
                <a:ext uri="{FF2B5EF4-FFF2-40B4-BE49-F238E27FC236}">
                  <a16:creationId xmlns:a16="http://schemas.microsoft.com/office/drawing/2014/main" id="{B1407EDE-DF7D-6246-BEB8-BFDF204B6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39" name="Oval 147">
              <a:extLst>
                <a:ext uri="{FF2B5EF4-FFF2-40B4-BE49-F238E27FC236}">
                  <a16:creationId xmlns:a16="http://schemas.microsoft.com/office/drawing/2014/main" id="{E1A2228B-E167-D54A-964A-DEEA4C378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73500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6891BEA9-5FD1-C244-92CF-DD8FDB6BAEA7}"/>
              </a:ext>
            </a:extLst>
          </p:cNvPr>
          <p:cNvGrpSpPr/>
          <p:nvPr/>
        </p:nvGrpSpPr>
        <p:grpSpPr>
          <a:xfrm>
            <a:off x="1497013" y="3600450"/>
            <a:ext cx="257175" cy="293688"/>
            <a:chOff x="1497013" y="3600450"/>
            <a:chExt cx="257175" cy="293688"/>
          </a:xfrm>
          <a:solidFill>
            <a:schemeClr val="tx2"/>
          </a:solidFill>
        </p:grpSpPr>
        <p:sp>
          <p:nvSpPr>
            <p:cNvPr id="8340" name="Freeform 148">
              <a:extLst>
                <a:ext uri="{FF2B5EF4-FFF2-40B4-BE49-F238E27FC236}">
                  <a16:creationId xmlns:a16="http://schemas.microsoft.com/office/drawing/2014/main" id="{78E21DF2-76CD-FD47-A7CA-59FA42E4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5" y="0"/>
                    <a:pt x="45" y="6"/>
                    <a:pt x="40" y="15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4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41" name="Oval 149">
              <a:extLst>
                <a:ext uri="{FF2B5EF4-FFF2-40B4-BE49-F238E27FC236}">
                  <a16:creationId xmlns:a16="http://schemas.microsoft.com/office/drawing/2014/main" id="{F875AA99-D86A-3A46-B5C9-6971CD560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01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42" name="Oval 150">
              <a:extLst>
                <a:ext uri="{FF2B5EF4-FFF2-40B4-BE49-F238E27FC236}">
                  <a16:creationId xmlns:a16="http://schemas.microsoft.com/office/drawing/2014/main" id="{AABB2A90-CABD-2A40-8A2F-16C0CC953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676" y="38004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43" name="Oval 151">
              <a:extLst>
                <a:ext uri="{FF2B5EF4-FFF2-40B4-BE49-F238E27FC236}">
                  <a16:creationId xmlns:a16="http://schemas.microsoft.com/office/drawing/2014/main" id="{EA468562-E4BA-7144-B032-59127FE9B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16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91" name="Freeform 152">
            <a:extLst>
              <a:ext uri="{FF2B5EF4-FFF2-40B4-BE49-F238E27FC236}">
                <a16:creationId xmlns:a16="http://schemas.microsoft.com/office/drawing/2014/main" id="{93D02284-6A77-E345-BE1B-D49F2CAA09ED}"/>
              </a:ext>
            </a:extLst>
          </p:cNvPr>
          <p:cNvSpPr>
            <a:spLocks noEditPoints="1"/>
          </p:cNvSpPr>
          <p:nvPr/>
        </p:nvSpPr>
        <p:spPr bwMode="auto">
          <a:xfrm>
            <a:off x="2139950" y="3600450"/>
            <a:ext cx="147638" cy="293688"/>
          </a:xfrm>
          <a:custGeom>
            <a:avLst/>
            <a:gdLst>
              <a:gd name="T0" fmla="*/ 43 w 58"/>
              <a:gd name="T1" fmla="*/ 62 h 116"/>
              <a:gd name="T2" fmla="*/ 43 w 58"/>
              <a:gd name="T3" fmla="*/ 50 h 116"/>
              <a:gd name="T4" fmla="*/ 43 w 58"/>
              <a:gd name="T5" fmla="*/ 14 h 116"/>
              <a:gd name="T6" fmla="*/ 29 w 58"/>
              <a:gd name="T7" fmla="*/ 0 h 116"/>
              <a:gd name="T8" fmla="*/ 14 w 58"/>
              <a:gd name="T9" fmla="*/ 14 h 116"/>
              <a:gd name="T10" fmla="*/ 14 w 58"/>
              <a:gd name="T11" fmla="*/ 50 h 116"/>
              <a:gd name="T12" fmla="*/ 14 w 58"/>
              <a:gd name="T13" fmla="*/ 62 h 116"/>
              <a:gd name="T14" fmla="*/ 0 w 58"/>
              <a:gd name="T15" fmla="*/ 87 h 116"/>
              <a:gd name="T16" fmla="*/ 29 w 58"/>
              <a:gd name="T17" fmla="*/ 116 h 116"/>
              <a:gd name="T18" fmla="*/ 58 w 58"/>
              <a:gd name="T19" fmla="*/ 87 h 116"/>
              <a:gd name="T20" fmla="*/ 43 w 58"/>
              <a:gd name="T21" fmla="*/ 62 h 116"/>
              <a:gd name="T22" fmla="*/ 21 w 58"/>
              <a:gd name="T23" fmla="*/ 43 h 116"/>
              <a:gd name="T24" fmla="*/ 29 w 58"/>
              <a:gd name="T25" fmla="*/ 43 h 116"/>
              <a:gd name="T26" fmla="*/ 29 w 58"/>
              <a:gd name="T27" fmla="*/ 36 h 116"/>
              <a:gd name="T28" fmla="*/ 21 w 58"/>
              <a:gd name="T29" fmla="*/ 36 h 116"/>
              <a:gd name="T30" fmla="*/ 21 w 58"/>
              <a:gd name="T31" fmla="*/ 29 h 116"/>
              <a:gd name="T32" fmla="*/ 29 w 58"/>
              <a:gd name="T33" fmla="*/ 29 h 116"/>
              <a:gd name="T34" fmla="*/ 29 w 58"/>
              <a:gd name="T35" fmla="*/ 21 h 116"/>
              <a:gd name="T36" fmla="*/ 21 w 58"/>
              <a:gd name="T37" fmla="*/ 21 h 116"/>
              <a:gd name="T38" fmla="*/ 21 w 58"/>
              <a:gd name="T39" fmla="*/ 14 h 116"/>
              <a:gd name="T40" fmla="*/ 29 w 58"/>
              <a:gd name="T41" fmla="*/ 7 h 116"/>
              <a:gd name="T42" fmla="*/ 36 w 58"/>
              <a:gd name="T43" fmla="*/ 14 h 116"/>
              <a:gd name="T44" fmla="*/ 36 w 58"/>
              <a:gd name="T45" fmla="*/ 50 h 116"/>
              <a:gd name="T46" fmla="*/ 21 w 58"/>
              <a:gd name="T47" fmla="*/ 50 h 116"/>
              <a:gd name="T48" fmla="*/ 21 w 58"/>
              <a:gd name="T49" fmla="*/ 43 h 116"/>
              <a:gd name="T50" fmla="*/ 29 w 58"/>
              <a:gd name="T51" fmla="*/ 108 h 116"/>
              <a:gd name="T52" fmla="*/ 7 w 58"/>
              <a:gd name="T53" fmla="*/ 87 h 116"/>
              <a:gd name="T54" fmla="*/ 7 w 58"/>
              <a:gd name="T55" fmla="*/ 83 h 116"/>
              <a:gd name="T56" fmla="*/ 29 w 58"/>
              <a:gd name="T57" fmla="*/ 101 h 116"/>
              <a:gd name="T58" fmla="*/ 50 w 58"/>
              <a:gd name="T59" fmla="*/ 83 h 116"/>
              <a:gd name="T60" fmla="*/ 50 w 58"/>
              <a:gd name="T61" fmla="*/ 87 h 116"/>
              <a:gd name="T62" fmla="*/ 29 w 58"/>
              <a:gd name="T63" fmla="*/ 108 h 1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92" name="Freeform 153">
            <a:extLst>
              <a:ext uri="{FF2B5EF4-FFF2-40B4-BE49-F238E27FC236}">
                <a16:creationId xmlns:a16="http://schemas.microsoft.com/office/drawing/2014/main" id="{93CF3A43-4A81-5F4B-AD80-2DFDD4186FC1}"/>
              </a:ext>
            </a:extLst>
          </p:cNvPr>
          <p:cNvSpPr>
            <a:spLocks/>
          </p:cNvSpPr>
          <p:nvPr/>
        </p:nvSpPr>
        <p:spPr bwMode="auto">
          <a:xfrm>
            <a:off x="2687638" y="3600450"/>
            <a:ext cx="274637" cy="293688"/>
          </a:xfrm>
          <a:custGeom>
            <a:avLst/>
            <a:gdLst>
              <a:gd name="T0" fmla="*/ 58 w 109"/>
              <a:gd name="T1" fmla="*/ 7 h 116"/>
              <a:gd name="T2" fmla="*/ 58 w 109"/>
              <a:gd name="T3" fmla="*/ 3 h 116"/>
              <a:gd name="T4" fmla="*/ 55 w 109"/>
              <a:gd name="T5" fmla="*/ 0 h 116"/>
              <a:gd name="T6" fmla="*/ 51 w 109"/>
              <a:gd name="T7" fmla="*/ 3 h 116"/>
              <a:gd name="T8" fmla="*/ 51 w 109"/>
              <a:gd name="T9" fmla="*/ 7 h 116"/>
              <a:gd name="T10" fmla="*/ 0 w 109"/>
              <a:gd name="T11" fmla="*/ 61 h 116"/>
              <a:gd name="T12" fmla="*/ 0 w 109"/>
              <a:gd name="T13" fmla="*/ 65 h 116"/>
              <a:gd name="T14" fmla="*/ 1 w 109"/>
              <a:gd name="T15" fmla="*/ 65 h 116"/>
              <a:gd name="T16" fmla="*/ 18 w 109"/>
              <a:gd name="T17" fmla="*/ 50 h 116"/>
              <a:gd name="T18" fmla="*/ 36 w 109"/>
              <a:gd name="T19" fmla="*/ 65 h 116"/>
              <a:gd name="T20" fmla="*/ 37 w 109"/>
              <a:gd name="T21" fmla="*/ 65 h 116"/>
              <a:gd name="T22" fmla="*/ 51 w 109"/>
              <a:gd name="T23" fmla="*/ 51 h 116"/>
              <a:gd name="T24" fmla="*/ 51 w 109"/>
              <a:gd name="T25" fmla="*/ 90 h 116"/>
              <a:gd name="T26" fmla="*/ 40 w 109"/>
              <a:gd name="T27" fmla="*/ 108 h 116"/>
              <a:gd name="T28" fmla="*/ 29 w 109"/>
              <a:gd name="T29" fmla="*/ 98 h 116"/>
              <a:gd name="T30" fmla="*/ 26 w 109"/>
              <a:gd name="T31" fmla="*/ 94 h 116"/>
              <a:gd name="T32" fmla="*/ 22 w 109"/>
              <a:gd name="T33" fmla="*/ 98 h 116"/>
              <a:gd name="T34" fmla="*/ 40 w 109"/>
              <a:gd name="T35" fmla="*/ 116 h 116"/>
              <a:gd name="T36" fmla="*/ 58 w 109"/>
              <a:gd name="T37" fmla="*/ 90 h 116"/>
              <a:gd name="T38" fmla="*/ 58 w 109"/>
              <a:gd name="T39" fmla="*/ 51 h 116"/>
              <a:gd name="T40" fmla="*/ 73 w 109"/>
              <a:gd name="T41" fmla="*/ 65 h 116"/>
              <a:gd name="T42" fmla="*/ 73 w 109"/>
              <a:gd name="T43" fmla="*/ 65 h 116"/>
              <a:gd name="T44" fmla="*/ 91 w 109"/>
              <a:gd name="T45" fmla="*/ 50 h 116"/>
              <a:gd name="T46" fmla="*/ 109 w 109"/>
              <a:gd name="T47" fmla="*/ 65 h 116"/>
              <a:gd name="T48" fmla="*/ 109 w 109"/>
              <a:gd name="T49" fmla="*/ 65 h 116"/>
              <a:gd name="T50" fmla="*/ 109 w 109"/>
              <a:gd name="T51" fmla="*/ 61 h 116"/>
              <a:gd name="T52" fmla="*/ 58 w 109"/>
              <a:gd name="T53" fmla="*/ 7 h 11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09" h="116">
                <a:moveTo>
                  <a:pt x="58" y="7"/>
                </a:moveTo>
                <a:cubicBezTo>
                  <a:pt x="58" y="3"/>
                  <a:pt x="58" y="3"/>
                  <a:pt x="58" y="3"/>
                </a:cubicBezTo>
                <a:cubicBezTo>
                  <a:pt x="58" y="1"/>
                  <a:pt x="57" y="0"/>
                  <a:pt x="55" y="0"/>
                </a:cubicBezTo>
                <a:cubicBezTo>
                  <a:pt x="53" y="0"/>
                  <a:pt x="51" y="1"/>
                  <a:pt x="51" y="3"/>
                </a:cubicBezTo>
                <a:cubicBezTo>
                  <a:pt x="51" y="7"/>
                  <a:pt x="51" y="7"/>
                  <a:pt x="51" y="7"/>
                </a:cubicBezTo>
                <a:cubicBezTo>
                  <a:pt x="23" y="9"/>
                  <a:pt x="0" y="32"/>
                  <a:pt x="0" y="61"/>
                </a:cubicBezTo>
                <a:cubicBezTo>
                  <a:pt x="0" y="62"/>
                  <a:pt x="0" y="64"/>
                  <a:pt x="0" y="65"/>
                </a:cubicBezTo>
                <a:cubicBezTo>
                  <a:pt x="1" y="65"/>
                  <a:pt x="1" y="65"/>
                  <a:pt x="1" y="65"/>
                </a:cubicBezTo>
                <a:cubicBezTo>
                  <a:pt x="2" y="57"/>
                  <a:pt x="10" y="50"/>
                  <a:pt x="18" y="50"/>
                </a:cubicBezTo>
                <a:cubicBezTo>
                  <a:pt x="27" y="50"/>
                  <a:pt x="35" y="57"/>
                  <a:pt x="36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8" y="58"/>
                  <a:pt x="44" y="52"/>
                  <a:pt x="51" y="51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108"/>
                  <a:pt x="47" y="108"/>
                  <a:pt x="40" y="108"/>
                </a:cubicBezTo>
                <a:cubicBezTo>
                  <a:pt x="29" y="108"/>
                  <a:pt x="29" y="105"/>
                  <a:pt x="29" y="98"/>
                </a:cubicBezTo>
                <a:cubicBezTo>
                  <a:pt x="29" y="96"/>
                  <a:pt x="28" y="94"/>
                  <a:pt x="26" y="94"/>
                </a:cubicBezTo>
                <a:cubicBezTo>
                  <a:pt x="24" y="94"/>
                  <a:pt x="22" y="96"/>
                  <a:pt x="22" y="98"/>
                </a:cubicBezTo>
                <a:cubicBezTo>
                  <a:pt x="22" y="105"/>
                  <a:pt x="22" y="116"/>
                  <a:pt x="40" y="116"/>
                </a:cubicBezTo>
                <a:cubicBezTo>
                  <a:pt x="50" y="116"/>
                  <a:pt x="58" y="114"/>
                  <a:pt x="58" y="90"/>
                </a:cubicBezTo>
                <a:cubicBezTo>
                  <a:pt x="58" y="51"/>
                  <a:pt x="58" y="51"/>
                  <a:pt x="58" y="51"/>
                </a:cubicBezTo>
                <a:cubicBezTo>
                  <a:pt x="65" y="52"/>
                  <a:pt x="71" y="58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5" y="57"/>
                  <a:pt x="82" y="50"/>
                  <a:pt x="91" y="50"/>
                </a:cubicBezTo>
                <a:cubicBezTo>
                  <a:pt x="100" y="50"/>
                  <a:pt x="107" y="57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4"/>
                  <a:pt x="109" y="62"/>
                  <a:pt x="109" y="61"/>
                </a:cubicBezTo>
                <a:cubicBezTo>
                  <a:pt x="109" y="32"/>
                  <a:pt x="87" y="9"/>
                  <a:pt x="58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CCC85EE9-2B08-9E44-974A-C046C2546C5B}"/>
              </a:ext>
            </a:extLst>
          </p:cNvPr>
          <p:cNvGrpSpPr/>
          <p:nvPr/>
        </p:nvGrpSpPr>
        <p:grpSpPr>
          <a:xfrm>
            <a:off x="2084388" y="3051175"/>
            <a:ext cx="293688" cy="254001"/>
            <a:chOff x="2084388" y="3051175"/>
            <a:chExt cx="293688" cy="254001"/>
          </a:xfrm>
          <a:solidFill>
            <a:schemeClr val="tx2"/>
          </a:solidFill>
        </p:grpSpPr>
        <p:sp>
          <p:nvSpPr>
            <p:cNvPr id="8346" name="Freeform 154">
              <a:extLst>
                <a:ext uri="{FF2B5EF4-FFF2-40B4-BE49-F238E27FC236}">
                  <a16:creationId xmlns:a16="http://schemas.microsoft.com/office/drawing/2014/main" id="{9C13116C-EC13-2E42-B78B-4A2A79F22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3106738"/>
              <a:ext cx="36513" cy="198438"/>
            </a:xfrm>
            <a:custGeom>
              <a:avLst/>
              <a:gdLst/>
              <a:ahLst/>
              <a:cxnLst>
                <a:cxn ang="0">
                  <a:pos x="0" y="14"/>
                </a:cxn>
                <a:cxn ang="0">
                  <a:pos x="0" y="65"/>
                </a:cxn>
                <a:cxn ang="0">
                  <a:pos x="14" y="79"/>
                </a:cxn>
                <a:cxn ang="0">
                  <a:pos x="14" y="0"/>
                </a:cxn>
                <a:cxn ang="0">
                  <a:pos x="0" y="14"/>
                </a:cxn>
              </a:cxnLst>
              <a:rect l="0" t="0" r="r" b="b"/>
              <a:pathLst>
                <a:path w="14" h="79">
                  <a:moveTo>
                    <a:pt x="0" y="14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73"/>
                    <a:pt x="6" y="79"/>
                    <a:pt x="14" y="7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47" name="Freeform 155">
              <a:extLst>
                <a:ext uri="{FF2B5EF4-FFF2-40B4-BE49-F238E27FC236}">
                  <a16:creationId xmlns:a16="http://schemas.microsoft.com/office/drawing/2014/main" id="{FC178DDE-57EE-D548-A94C-F0C0246955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9951" y="3051175"/>
              <a:ext cx="182563" cy="2540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50" y="0"/>
                </a:cxn>
                <a:cxn ang="0">
                  <a:pos x="21" y="0"/>
                </a:cxn>
                <a:cxn ang="0">
                  <a:pos x="14" y="7"/>
                </a:cxn>
                <a:cxn ang="0">
                  <a:pos x="14" y="22"/>
                </a:cxn>
                <a:cxn ang="0">
                  <a:pos x="0" y="22"/>
                </a:cxn>
                <a:cxn ang="0">
                  <a:pos x="0" y="101"/>
                </a:cxn>
                <a:cxn ang="0">
                  <a:pos x="72" y="101"/>
                </a:cxn>
                <a:cxn ang="0">
                  <a:pos x="72" y="22"/>
                </a:cxn>
                <a:cxn ang="0">
                  <a:pos x="58" y="22"/>
                </a:cxn>
                <a:cxn ang="0">
                  <a:pos x="58" y="7"/>
                </a:cxn>
                <a:cxn ang="0">
                  <a:pos x="50" y="22"/>
                </a:cxn>
                <a:cxn ang="0">
                  <a:pos x="21" y="22"/>
                </a:cxn>
                <a:cxn ang="0">
                  <a:pos x="21" y="7"/>
                </a:cxn>
                <a:cxn ang="0">
                  <a:pos x="50" y="7"/>
                </a:cxn>
                <a:cxn ang="0">
                  <a:pos x="50" y="22"/>
                </a:cxn>
              </a:cxnLst>
              <a:rect l="0" t="0" r="r" b="b"/>
              <a:pathLst>
                <a:path w="72" h="101">
                  <a:moveTo>
                    <a:pt x="58" y="7"/>
                  </a:moveTo>
                  <a:cubicBezTo>
                    <a:pt x="58" y="3"/>
                    <a:pt x="54" y="0"/>
                    <a:pt x="5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4" y="3"/>
                    <a:pt x="14" y="7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58" y="22"/>
                    <a:pt x="58" y="22"/>
                    <a:pt x="58" y="22"/>
                  </a:cubicBezTo>
                  <a:lnTo>
                    <a:pt x="58" y="7"/>
                  </a:lnTo>
                  <a:close/>
                  <a:moveTo>
                    <a:pt x="5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50" y="7"/>
                    <a:pt x="50" y="7"/>
                    <a:pt x="50" y="7"/>
                  </a:cubicBezTo>
                  <a:lnTo>
                    <a:pt x="50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48" name="Freeform 156">
              <a:extLst>
                <a:ext uri="{FF2B5EF4-FFF2-40B4-BE49-F238E27FC236}">
                  <a16:creationId xmlns:a16="http://schemas.microsoft.com/office/drawing/2014/main" id="{C958F8EC-041B-3F48-85E0-9999EBCCC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976" y="3106738"/>
              <a:ext cx="38100" cy="1984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9"/>
                </a:cxn>
                <a:cxn ang="0">
                  <a:pos x="15" y="65"/>
                </a:cxn>
                <a:cxn ang="0">
                  <a:pos x="15" y="14"/>
                </a:cxn>
                <a:cxn ang="0">
                  <a:pos x="0" y="0"/>
                </a:cxn>
              </a:cxnLst>
              <a:rect l="0" t="0" r="r" b="b"/>
              <a:pathLst>
                <a:path w="15" h="79">
                  <a:moveTo>
                    <a:pt x="0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79"/>
                    <a:pt x="15" y="73"/>
                    <a:pt x="15" y="6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6"/>
                    <a:pt x="8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494" name="Freeform 157">
            <a:extLst>
              <a:ext uri="{FF2B5EF4-FFF2-40B4-BE49-F238E27FC236}">
                <a16:creationId xmlns:a16="http://schemas.microsoft.com/office/drawing/2014/main" id="{39C72276-732E-7D41-9B7D-2AC26651A5A3}"/>
              </a:ext>
            </a:extLst>
          </p:cNvPr>
          <p:cNvSpPr>
            <a:spLocks/>
          </p:cNvSpPr>
          <p:nvPr/>
        </p:nvSpPr>
        <p:spPr bwMode="auto">
          <a:xfrm>
            <a:off x="2232025" y="790575"/>
            <a:ext cx="134938" cy="155575"/>
          </a:xfrm>
          <a:custGeom>
            <a:avLst/>
            <a:gdLst>
              <a:gd name="T0" fmla="*/ 51 w 54"/>
              <a:gd name="T1" fmla="*/ 27 h 62"/>
              <a:gd name="T2" fmla="*/ 35 w 54"/>
              <a:gd name="T3" fmla="*/ 18 h 62"/>
              <a:gd name="T4" fmla="*/ 23 w 54"/>
              <a:gd name="T5" fmla="*/ 11 h 62"/>
              <a:gd name="T6" fmla="*/ 7 w 54"/>
              <a:gd name="T7" fmla="*/ 2 h 62"/>
              <a:gd name="T8" fmla="*/ 0 w 54"/>
              <a:gd name="T9" fmla="*/ 6 h 62"/>
              <a:gd name="T10" fmla="*/ 0 w 54"/>
              <a:gd name="T11" fmla="*/ 56 h 62"/>
              <a:gd name="T12" fmla="*/ 7 w 54"/>
              <a:gd name="T13" fmla="*/ 60 h 62"/>
              <a:gd name="T14" fmla="*/ 22 w 54"/>
              <a:gd name="T15" fmla="*/ 51 h 62"/>
              <a:gd name="T16" fmla="*/ 35 w 54"/>
              <a:gd name="T17" fmla="*/ 44 h 62"/>
              <a:gd name="T18" fmla="*/ 51 w 54"/>
              <a:gd name="T19" fmla="*/ 35 h 62"/>
              <a:gd name="T20" fmla="*/ 51 w 54"/>
              <a:gd name="T21" fmla="*/ 27 h 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54" h="62">
                <a:moveTo>
                  <a:pt x="51" y="27"/>
                </a:moveTo>
                <a:cubicBezTo>
                  <a:pt x="35" y="18"/>
                  <a:pt x="35" y="18"/>
                  <a:pt x="35" y="18"/>
                </a:cubicBezTo>
                <a:cubicBezTo>
                  <a:pt x="32" y="16"/>
                  <a:pt x="26" y="13"/>
                  <a:pt x="23" y="11"/>
                </a:cubicBezTo>
                <a:cubicBezTo>
                  <a:pt x="7" y="2"/>
                  <a:pt x="7" y="2"/>
                  <a:pt x="7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9"/>
                  <a:pt x="32" y="46"/>
                  <a:pt x="35" y="44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3"/>
                  <a:pt x="54" y="29"/>
                  <a:pt x="51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95" name="Freeform 158">
            <a:extLst>
              <a:ext uri="{FF2B5EF4-FFF2-40B4-BE49-F238E27FC236}">
                <a16:creationId xmlns:a16="http://schemas.microsoft.com/office/drawing/2014/main" id="{11F1128B-DFF4-1241-B655-5803BB75E3F6}"/>
              </a:ext>
            </a:extLst>
          </p:cNvPr>
          <p:cNvSpPr>
            <a:spLocks/>
          </p:cNvSpPr>
          <p:nvPr/>
        </p:nvSpPr>
        <p:spPr bwMode="auto">
          <a:xfrm>
            <a:off x="1003300" y="790575"/>
            <a:ext cx="222250" cy="155575"/>
          </a:xfrm>
          <a:custGeom>
            <a:avLst/>
            <a:gdLst>
              <a:gd name="T0" fmla="*/ 83 w 88"/>
              <a:gd name="T1" fmla="*/ 2 h 62"/>
              <a:gd name="T2" fmla="*/ 68 w 88"/>
              <a:gd name="T3" fmla="*/ 11 h 62"/>
              <a:gd name="T4" fmla="*/ 55 w 88"/>
              <a:gd name="T5" fmla="*/ 18 h 62"/>
              <a:gd name="T6" fmla="*/ 51 w 88"/>
              <a:gd name="T7" fmla="*/ 20 h 62"/>
              <a:gd name="T8" fmla="*/ 51 w 88"/>
              <a:gd name="T9" fmla="*/ 6 h 62"/>
              <a:gd name="T10" fmla="*/ 46 w 88"/>
              <a:gd name="T11" fmla="*/ 2 h 62"/>
              <a:gd name="T12" fmla="*/ 31 w 88"/>
              <a:gd name="T13" fmla="*/ 11 h 62"/>
              <a:gd name="T14" fmla="*/ 19 w 88"/>
              <a:gd name="T15" fmla="*/ 18 h 62"/>
              <a:gd name="T16" fmla="*/ 3 w 88"/>
              <a:gd name="T17" fmla="*/ 27 h 62"/>
              <a:gd name="T18" fmla="*/ 4 w 88"/>
              <a:gd name="T19" fmla="*/ 35 h 62"/>
              <a:gd name="T20" fmla="*/ 19 w 88"/>
              <a:gd name="T21" fmla="*/ 44 h 62"/>
              <a:gd name="T22" fmla="*/ 32 w 88"/>
              <a:gd name="T23" fmla="*/ 51 h 62"/>
              <a:gd name="T24" fmla="*/ 46 w 88"/>
              <a:gd name="T25" fmla="*/ 60 h 62"/>
              <a:gd name="T26" fmla="*/ 51 w 88"/>
              <a:gd name="T27" fmla="*/ 56 h 62"/>
              <a:gd name="T28" fmla="*/ 51 w 88"/>
              <a:gd name="T29" fmla="*/ 42 h 62"/>
              <a:gd name="T30" fmla="*/ 55 w 88"/>
              <a:gd name="T31" fmla="*/ 44 h 62"/>
              <a:gd name="T32" fmla="*/ 68 w 88"/>
              <a:gd name="T33" fmla="*/ 51 h 62"/>
              <a:gd name="T34" fmla="*/ 83 w 88"/>
              <a:gd name="T35" fmla="*/ 60 h 62"/>
              <a:gd name="T36" fmla="*/ 88 w 88"/>
              <a:gd name="T37" fmla="*/ 56 h 62"/>
              <a:gd name="T38" fmla="*/ 88 w 88"/>
              <a:gd name="T39" fmla="*/ 6 h 62"/>
              <a:gd name="T40" fmla="*/ 83 w 88"/>
              <a:gd name="T41" fmla="*/ 2 h 6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88" h="62">
                <a:moveTo>
                  <a:pt x="83" y="2"/>
                </a:moveTo>
                <a:cubicBezTo>
                  <a:pt x="68" y="11"/>
                  <a:pt x="68" y="11"/>
                  <a:pt x="68" y="11"/>
                </a:cubicBezTo>
                <a:cubicBezTo>
                  <a:pt x="65" y="13"/>
                  <a:pt x="58" y="16"/>
                  <a:pt x="55" y="18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2"/>
                  <a:pt x="49" y="0"/>
                  <a:pt x="46" y="2"/>
                </a:cubicBezTo>
                <a:cubicBezTo>
                  <a:pt x="31" y="11"/>
                  <a:pt x="31" y="11"/>
                  <a:pt x="31" y="11"/>
                </a:cubicBezTo>
                <a:cubicBezTo>
                  <a:pt x="28" y="13"/>
                  <a:pt x="22" y="16"/>
                  <a:pt x="19" y="18"/>
                </a:cubicBezTo>
                <a:cubicBezTo>
                  <a:pt x="3" y="27"/>
                  <a:pt x="3" y="27"/>
                  <a:pt x="3" y="27"/>
                </a:cubicBezTo>
                <a:cubicBezTo>
                  <a:pt x="0" y="29"/>
                  <a:pt x="0" y="33"/>
                  <a:pt x="4" y="35"/>
                </a:cubicBezTo>
                <a:cubicBezTo>
                  <a:pt x="19" y="44"/>
                  <a:pt x="19" y="44"/>
                  <a:pt x="19" y="44"/>
                </a:cubicBezTo>
                <a:cubicBezTo>
                  <a:pt x="22" y="46"/>
                  <a:pt x="28" y="49"/>
                  <a:pt x="32" y="51"/>
                </a:cubicBezTo>
                <a:cubicBezTo>
                  <a:pt x="46" y="60"/>
                  <a:pt x="46" y="60"/>
                  <a:pt x="46" y="60"/>
                </a:cubicBezTo>
                <a:cubicBezTo>
                  <a:pt x="49" y="62"/>
                  <a:pt x="51" y="60"/>
                  <a:pt x="51" y="56"/>
                </a:cubicBezTo>
                <a:cubicBezTo>
                  <a:pt x="51" y="42"/>
                  <a:pt x="51" y="42"/>
                  <a:pt x="51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9" y="46"/>
                  <a:pt x="65" y="49"/>
                  <a:pt x="68" y="51"/>
                </a:cubicBezTo>
                <a:cubicBezTo>
                  <a:pt x="83" y="60"/>
                  <a:pt x="83" y="60"/>
                  <a:pt x="83" y="60"/>
                </a:cubicBezTo>
                <a:cubicBezTo>
                  <a:pt x="86" y="62"/>
                  <a:pt x="88" y="60"/>
                  <a:pt x="88" y="56"/>
                </a:cubicBezTo>
                <a:cubicBezTo>
                  <a:pt x="88" y="6"/>
                  <a:pt x="88" y="6"/>
                  <a:pt x="88" y="6"/>
                </a:cubicBezTo>
                <a:cubicBezTo>
                  <a:pt x="88" y="2"/>
                  <a:pt x="86" y="0"/>
                  <a:pt x="83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96" name="Freeform 159">
            <a:extLst>
              <a:ext uri="{FF2B5EF4-FFF2-40B4-BE49-F238E27FC236}">
                <a16:creationId xmlns:a16="http://schemas.microsoft.com/office/drawing/2014/main" id="{06A5FC3A-FB44-C547-94D0-68C705BB05E0}"/>
              </a:ext>
            </a:extLst>
          </p:cNvPr>
          <p:cNvSpPr>
            <a:spLocks/>
          </p:cNvSpPr>
          <p:nvPr/>
        </p:nvSpPr>
        <p:spPr bwMode="auto">
          <a:xfrm>
            <a:off x="2781300" y="795338"/>
            <a:ext cx="227013" cy="157162"/>
          </a:xfrm>
          <a:custGeom>
            <a:avLst/>
            <a:gdLst>
              <a:gd name="T0" fmla="*/ 87 w 90"/>
              <a:gd name="T1" fmla="*/ 27 h 62"/>
              <a:gd name="T2" fmla="*/ 71 w 90"/>
              <a:gd name="T3" fmla="*/ 18 h 62"/>
              <a:gd name="T4" fmla="*/ 59 w 90"/>
              <a:gd name="T5" fmla="*/ 11 h 62"/>
              <a:gd name="T6" fmla="*/ 43 w 90"/>
              <a:gd name="T7" fmla="*/ 2 h 62"/>
              <a:gd name="T8" fmla="*/ 36 w 90"/>
              <a:gd name="T9" fmla="*/ 5 h 62"/>
              <a:gd name="T10" fmla="*/ 36 w 90"/>
              <a:gd name="T11" fmla="*/ 20 h 62"/>
              <a:gd name="T12" fmla="*/ 33 w 90"/>
              <a:gd name="T13" fmla="*/ 18 h 62"/>
              <a:gd name="T14" fmla="*/ 21 w 90"/>
              <a:gd name="T15" fmla="*/ 11 h 62"/>
              <a:gd name="T16" fmla="*/ 6 w 90"/>
              <a:gd name="T17" fmla="*/ 2 h 62"/>
              <a:gd name="T18" fmla="*/ 0 w 90"/>
              <a:gd name="T19" fmla="*/ 5 h 62"/>
              <a:gd name="T20" fmla="*/ 0 w 90"/>
              <a:gd name="T21" fmla="*/ 24 h 62"/>
              <a:gd name="T22" fmla="*/ 0 w 90"/>
              <a:gd name="T23" fmla="*/ 38 h 62"/>
              <a:gd name="T24" fmla="*/ 0 w 90"/>
              <a:gd name="T25" fmla="*/ 56 h 62"/>
              <a:gd name="T26" fmla="*/ 6 w 90"/>
              <a:gd name="T27" fmla="*/ 60 h 62"/>
              <a:gd name="T28" fmla="*/ 21 w 90"/>
              <a:gd name="T29" fmla="*/ 51 h 62"/>
              <a:gd name="T30" fmla="*/ 33 w 90"/>
              <a:gd name="T31" fmla="*/ 43 h 62"/>
              <a:gd name="T32" fmla="*/ 36 w 90"/>
              <a:gd name="T33" fmla="*/ 42 h 62"/>
              <a:gd name="T34" fmla="*/ 36 w 90"/>
              <a:gd name="T35" fmla="*/ 56 h 62"/>
              <a:gd name="T36" fmla="*/ 43 w 90"/>
              <a:gd name="T37" fmla="*/ 60 h 62"/>
              <a:gd name="T38" fmla="*/ 58 w 90"/>
              <a:gd name="T39" fmla="*/ 51 h 62"/>
              <a:gd name="T40" fmla="*/ 71 w 90"/>
              <a:gd name="T41" fmla="*/ 43 h 62"/>
              <a:gd name="T42" fmla="*/ 87 w 90"/>
              <a:gd name="T43" fmla="*/ 34 h 62"/>
              <a:gd name="T44" fmla="*/ 87 w 90"/>
              <a:gd name="T45" fmla="*/ 27 h 6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90" h="62">
                <a:moveTo>
                  <a:pt x="87" y="27"/>
                </a:moveTo>
                <a:cubicBezTo>
                  <a:pt x="71" y="18"/>
                  <a:pt x="71" y="18"/>
                  <a:pt x="71" y="18"/>
                </a:cubicBezTo>
                <a:cubicBezTo>
                  <a:pt x="68" y="16"/>
                  <a:pt x="62" y="13"/>
                  <a:pt x="59" y="11"/>
                </a:cubicBezTo>
                <a:cubicBezTo>
                  <a:pt x="43" y="2"/>
                  <a:pt x="43" y="2"/>
                  <a:pt x="43" y="2"/>
                </a:cubicBezTo>
                <a:cubicBezTo>
                  <a:pt x="39" y="0"/>
                  <a:pt x="36" y="1"/>
                  <a:pt x="36" y="5"/>
                </a:cubicBezTo>
                <a:cubicBezTo>
                  <a:pt x="36" y="20"/>
                  <a:pt x="36" y="20"/>
                  <a:pt x="36" y="20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6"/>
                  <a:pt x="25" y="13"/>
                  <a:pt x="21" y="11"/>
                </a:cubicBezTo>
                <a:cubicBezTo>
                  <a:pt x="6" y="2"/>
                  <a:pt x="6" y="2"/>
                  <a:pt x="6" y="2"/>
                </a:cubicBezTo>
                <a:cubicBezTo>
                  <a:pt x="2" y="0"/>
                  <a:pt x="0" y="1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0" y="34"/>
                  <a:pt x="0" y="38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2" y="62"/>
                  <a:pt x="6" y="60"/>
                </a:cubicBezTo>
                <a:cubicBezTo>
                  <a:pt x="21" y="51"/>
                  <a:pt x="21" y="51"/>
                  <a:pt x="21" y="51"/>
                </a:cubicBezTo>
                <a:cubicBezTo>
                  <a:pt x="25" y="49"/>
                  <a:pt x="30" y="45"/>
                  <a:pt x="33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60"/>
                  <a:pt x="39" y="62"/>
                  <a:pt x="43" y="60"/>
                </a:cubicBezTo>
                <a:cubicBezTo>
                  <a:pt x="58" y="51"/>
                  <a:pt x="58" y="51"/>
                  <a:pt x="58" y="51"/>
                </a:cubicBezTo>
                <a:cubicBezTo>
                  <a:pt x="62" y="49"/>
                  <a:pt x="68" y="45"/>
                  <a:pt x="71" y="43"/>
                </a:cubicBezTo>
                <a:cubicBezTo>
                  <a:pt x="87" y="34"/>
                  <a:pt x="87" y="34"/>
                  <a:pt x="87" y="34"/>
                </a:cubicBezTo>
                <a:cubicBezTo>
                  <a:pt x="90" y="32"/>
                  <a:pt x="90" y="29"/>
                  <a:pt x="87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97" name="Freeform 160">
            <a:extLst>
              <a:ext uri="{FF2B5EF4-FFF2-40B4-BE49-F238E27FC236}">
                <a16:creationId xmlns:a16="http://schemas.microsoft.com/office/drawing/2014/main" id="{C6A64D73-28A8-F042-899E-D76DCA424636}"/>
              </a:ext>
            </a:extLst>
          </p:cNvPr>
          <p:cNvSpPr>
            <a:spLocks/>
          </p:cNvSpPr>
          <p:nvPr/>
        </p:nvSpPr>
        <p:spPr bwMode="auto">
          <a:xfrm>
            <a:off x="474663" y="795338"/>
            <a:ext cx="146050" cy="157162"/>
          </a:xfrm>
          <a:custGeom>
            <a:avLst/>
            <a:gdLst>
              <a:gd name="T0" fmla="*/ 52 w 58"/>
              <a:gd name="T1" fmla="*/ 2 h 62"/>
              <a:gd name="T2" fmla="*/ 36 w 58"/>
              <a:gd name="T3" fmla="*/ 11 h 62"/>
              <a:gd name="T4" fmla="*/ 24 w 58"/>
              <a:gd name="T5" fmla="*/ 18 h 62"/>
              <a:gd name="T6" fmla="*/ 14 w 58"/>
              <a:gd name="T7" fmla="*/ 24 h 62"/>
              <a:gd name="T8" fmla="*/ 14 w 58"/>
              <a:gd name="T9" fmla="*/ 6 h 62"/>
              <a:gd name="T10" fmla="*/ 10 w 58"/>
              <a:gd name="T11" fmla="*/ 3 h 62"/>
              <a:gd name="T12" fmla="*/ 3 w 58"/>
              <a:gd name="T13" fmla="*/ 3 h 62"/>
              <a:gd name="T14" fmla="*/ 0 w 58"/>
              <a:gd name="T15" fmla="*/ 6 h 62"/>
              <a:gd name="T16" fmla="*/ 0 w 58"/>
              <a:gd name="T17" fmla="*/ 55 h 62"/>
              <a:gd name="T18" fmla="*/ 3 w 58"/>
              <a:gd name="T19" fmla="*/ 59 h 62"/>
              <a:gd name="T20" fmla="*/ 10 w 58"/>
              <a:gd name="T21" fmla="*/ 59 h 62"/>
              <a:gd name="T22" fmla="*/ 14 w 58"/>
              <a:gd name="T23" fmla="*/ 55 h 62"/>
              <a:gd name="T24" fmla="*/ 14 w 58"/>
              <a:gd name="T25" fmla="*/ 38 h 62"/>
              <a:gd name="T26" fmla="*/ 24 w 58"/>
              <a:gd name="T27" fmla="*/ 43 h 62"/>
              <a:gd name="T28" fmla="*/ 36 w 58"/>
              <a:gd name="T29" fmla="*/ 51 h 62"/>
              <a:gd name="T30" fmla="*/ 52 w 58"/>
              <a:gd name="T31" fmla="*/ 60 h 62"/>
              <a:gd name="T32" fmla="*/ 58 w 58"/>
              <a:gd name="T33" fmla="*/ 56 h 62"/>
              <a:gd name="T34" fmla="*/ 58 w 58"/>
              <a:gd name="T35" fmla="*/ 5 h 62"/>
              <a:gd name="T36" fmla="*/ 52 w 58"/>
              <a:gd name="T37" fmla="*/ 2 h 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8" h="62">
                <a:moveTo>
                  <a:pt x="52" y="2"/>
                </a:moveTo>
                <a:cubicBezTo>
                  <a:pt x="36" y="11"/>
                  <a:pt x="36" y="11"/>
                  <a:pt x="36" y="11"/>
                </a:cubicBezTo>
                <a:cubicBezTo>
                  <a:pt x="33" y="13"/>
                  <a:pt x="27" y="16"/>
                  <a:pt x="24" y="18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4"/>
                  <a:pt x="12" y="3"/>
                  <a:pt x="10" y="3"/>
                </a:cubicBezTo>
                <a:cubicBezTo>
                  <a:pt x="3" y="3"/>
                  <a:pt x="3" y="3"/>
                  <a:pt x="3" y="3"/>
                </a:cubicBezTo>
                <a:cubicBezTo>
                  <a:pt x="1" y="3"/>
                  <a:pt x="0" y="4"/>
                  <a:pt x="0" y="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9"/>
                  <a:pt x="3" y="59"/>
                </a:cubicBezTo>
                <a:cubicBezTo>
                  <a:pt x="10" y="59"/>
                  <a:pt x="10" y="59"/>
                  <a:pt x="10" y="59"/>
                </a:cubicBezTo>
                <a:cubicBezTo>
                  <a:pt x="12" y="59"/>
                  <a:pt x="14" y="57"/>
                  <a:pt x="14" y="55"/>
                </a:cubicBezTo>
                <a:cubicBezTo>
                  <a:pt x="14" y="38"/>
                  <a:pt x="14" y="38"/>
                  <a:pt x="14" y="38"/>
                </a:cubicBezTo>
                <a:cubicBezTo>
                  <a:pt x="24" y="43"/>
                  <a:pt x="24" y="43"/>
                  <a:pt x="24" y="43"/>
                </a:cubicBezTo>
                <a:cubicBezTo>
                  <a:pt x="27" y="45"/>
                  <a:pt x="33" y="49"/>
                  <a:pt x="36" y="51"/>
                </a:cubicBezTo>
                <a:cubicBezTo>
                  <a:pt x="52" y="60"/>
                  <a:pt x="52" y="60"/>
                  <a:pt x="52" y="60"/>
                </a:cubicBezTo>
                <a:cubicBezTo>
                  <a:pt x="55" y="62"/>
                  <a:pt x="58" y="60"/>
                  <a:pt x="58" y="56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1"/>
                  <a:pt x="55" y="0"/>
                  <a:pt x="52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498" name="Freeform 161">
            <a:extLst>
              <a:ext uri="{FF2B5EF4-FFF2-40B4-BE49-F238E27FC236}">
                <a16:creationId xmlns:a16="http://schemas.microsoft.com/office/drawing/2014/main" id="{F2160671-0569-7042-BD3E-544318A71DA5}"/>
              </a:ext>
            </a:extLst>
          </p:cNvPr>
          <p:cNvSpPr>
            <a:spLocks/>
          </p:cNvSpPr>
          <p:nvPr/>
        </p:nvSpPr>
        <p:spPr bwMode="auto">
          <a:xfrm>
            <a:off x="3400425" y="790575"/>
            <a:ext cx="147638" cy="155575"/>
          </a:xfrm>
          <a:custGeom>
            <a:avLst/>
            <a:gdLst>
              <a:gd name="T0" fmla="*/ 55 w 58"/>
              <a:gd name="T1" fmla="*/ 3 h 62"/>
              <a:gd name="T2" fmla="*/ 48 w 58"/>
              <a:gd name="T3" fmla="*/ 3 h 62"/>
              <a:gd name="T4" fmla="*/ 44 w 58"/>
              <a:gd name="T5" fmla="*/ 7 h 62"/>
              <a:gd name="T6" fmla="*/ 44 w 58"/>
              <a:gd name="T7" fmla="*/ 24 h 62"/>
              <a:gd name="T8" fmla="*/ 34 w 58"/>
              <a:gd name="T9" fmla="*/ 18 h 62"/>
              <a:gd name="T10" fmla="*/ 22 w 58"/>
              <a:gd name="T11" fmla="*/ 11 h 62"/>
              <a:gd name="T12" fmla="*/ 6 w 58"/>
              <a:gd name="T13" fmla="*/ 2 h 62"/>
              <a:gd name="T14" fmla="*/ 0 w 58"/>
              <a:gd name="T15" fmla="*/ 6 h 62"/>
              <a:gd name="T16" fmla="*/ 0 w 58"/>
              <a:gd name="T17" fmla="*/ 56 h 62"/>
              <a:gd name="T18" fmla="*/ 7 w 58"/>
              <a:gd name="T19" fmla="*/ 60 h 62"/>
              <a:gd name="T20" fmla="*/ 22 w 58"/>
              <a:gd name="T21" fmla="*/ 51 h 62"/>
              <a:gd name="T22" fmla="*/ 34 w 58"/>
              <a:gd name="T23" fmla="*/ 44 h 62"/>
              <a:gd name="T24" fmla="*/ 44 w 58"/>
              <a:gd name="T25" fmla="*/ 38 h 62"/>
              <a:gd name="T26" fmla="*/ 44 w 58"/>
              <a:gd name="T27" fmla="*/ 57 h 62"/>
              <a:gd name="T28" fmla="*/ 48 w 58"/>
              <a:gd name="T29" fmla="*/ 61 h 62"/>
              <a:gd name="T30" fmla="*/ 55 w 58"/>
              <a:gd name="T31" fmla="*/ 61 h 62"/>
              <a:gd name="T32" fmla="*/ 58 w 58"/>
              <a:gd name="T33" fmla="*/ 57 h 62"/>
              <a:gd name="T34" fmla="*/ 58 w 58"/>
              <a:gd name="T35" fmla="*/ 7 h 62"/>
              <a:gd name="T36" fmla="*/ 55 w 58"/>
              <a:gd name="T37" fmla="*/ 3 h 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8" h="62">
                <a:moveTo>
                  <a:pt x="55" y="3"/>
                </a:moveTo>
                <a:cubicBezTo>
                  <a:pt x="48" y="3"/>
                  <a:pt x="48" y="3"/>
                  <a:pt x="48" y="3"/>
                </a:cubicBezTo>
                <a:cubicBezTo>
                  <a:pt x="46" y="3"/>
                  <a:pt x="44" y="5"/>
                  <a:pt x="44" y="7"/>
                </a:cubicBezTo>
                <a:cubicBezTo>
                  <a:pt x="44" y="24"/>
                  <a:pt x="44" y="24"/>
                  <a:pt x="44" y="24"/>
                </a:cubicBezTo>
                <a:cubicBezTo>
                  <a:pt x="34" y="18"/>
                  <a:pt x="34" y="18"/>
                  <a:pt x="34" y="18"/>
                </a:cubicBezTo>
                <a:cubicBezTo>
                  <a:pt x="31" y="16"/>
                  <a:pt x="25" y="13"/>
                  <a:pt x="22" y="11"/>
                </a:cubicBezTo>
                <a:cubicBezTo>
                  <a:pt x="6" y="2"/>
                  <a:pt x="6" y="2"/>
                  <a:pt x="6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5" y="49"/>
                  <a:pt x="31" y="46"/>
                  <a:pt x="34" y="44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9"/>
                  <a:pt x="46" y="61"/>
                  <a:pt x="48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7" y="61"/>
                  <a:pt x="58" y="59"/>
                  <a:pt x="58" y="5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5"/>
                  <a:pt x="57" y="3"/>
                  <a:pt x="55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5760572C-2275-AB4B-B66E-0B71F5A7385A}"/>
              </a:ext>
            </a:extLst>
          </p:cNvPr>
          <p:cNvGrpSpPr/>
          <p:nvPr/>
        </p:nvGrpSpPr>
        <p:grpSpPr>
          <a:xfrm>
            <a:off x="1625601" y="798513"/>
            <a:ext cx="147637" cy="163513"/>
            <a:chOff x="1625601" y="798513"/>
            <a:chExt cx="147637" cy="163513"/>
          </a:xfrm>
          <a:solidFill>
            <a:schemeClr val="tx2"/>
          </a:solidFill>
        </p:grpSpPr>
        <p:sp>
          <p:nvSpPr>
            <p:cNvPr id="8354" name="Freeform 162">
              <a:extLst>
                <a:ext uri="{FF2B5EF4-FFF2-40B4-BE49-F238E27FC236}">
                  <a16:creationId xmlns:a16="http://schemas.microsoft.com/office/drawing/2014/main" id="{C2EC0190-D0D4-BB46-9BB9-B16DDA5B6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601" y="798513"/>
              <a:ext cx="55563" cy="16351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8" y="65"/>
                </a:cxn>
                <a:cxn ang="0">
                  <a:pos x="15" y="65"/>
                </a:cxn>
                <a:cxn ang="0">
                  <a:pos x="22" y="58"/>
                </a:cxn>
                <a:cxn ang="0">
                  <a:pos x="22" y="7"/>
                </a:cxn>
                <a:cxn ang="0">
                  <a:pos x="15" y="0"/>
                </a:cxn>
              </a:cxnLst>
              <a:rect l="0" t="0" r="r" b="b"/>
              <a:pathLst>
                <a:path w="22" h="65">
                  <a:moveTo>
                    <a:pt x="1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4" y="65"/>
                    <a:pt x="8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2" y="62"/>
                    <a:pt x="22" y="5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55" name="Freeform 163">
              <a:extLst>
                <a:ext uri="{FF2B5EF4-FFF2-40B4-BE49-F238E27FC236}">
                  <a16:creationId xmlns:a16="http://schemas.microsoft.com/office/drawing/2014/main" id="{5D2595F2-A254-2D4B-9D08-E2F146E11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263" y="798513"/>
              <a:ext cx="53975" cy="16351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5"/>
                </a:cxn>
                <a:cxn ang="0">
                  <a:pos x="14" y="65"/>
                </a:cxn>
                <a:cxn ang="0">
                  <a:pos x="21" y="58"/>
                </a:cxn>
                <a:cxn ang="0">
                  <a:pos x="21" y="7"/>
                </a:cxn>
                <a:cxn ang="0">
                  <a:pos x="14" y="0"/>
                </a:cxn>
              </a:cxnLst>
              <a:rect l="0" t="0" r="r" b="b"/>
              <a:pathLst>
                <a:path w="21" h="65">
                  <a:moveTo>
                    <a:pt x="1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5"/>
                    <a:pt x="7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8" y="65"/>
                    <a:pt x="21" y="62"/>
                    <a:pt x="21" y="5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3"/>
                    <a:pt x="18" y="0"/>
                    <a:pt x="1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500" name="Freeform 164">
            <a:extLst>
              <a:ext uri="{FF2B5EF4-FFF2-40B4-BE49-F238E27FC236}">
                <a16:creationId xmlns:a16="http://schemas.microsoft.com/office/drawing/2014/main" id="{B47146C0-04F6-5244-8130-5002FF8F19A4}"/>
              </a:ext>
            </a:extLst>
          </p:cNvPr>
          <p:cNvSpPr>
            <a:spLocks noEditPoints="1"/>
          </p:cNvSpPr>
          <p:nvPr/>
        </p:nvSpPr>
        <p:spPr bwMode="auto">
          <a:xfrm>
            <a:off x="3841750" y="798513"/>
            <a:ext cx="293688" cy="163512"/>
          </a:xfrm>
          <a:custGeom>
            <a:avLst/>
            <a:gdLst>
              <a:gd name="T0" fmla="*/ 173 w 185"/>
              <a:gd name="T1" fmla="*/ 35 h 103"/>
              <a:gd name="T2" fmla="*/ 173 w 185"/>
              <a:gd name="T3" fmla="*/ 0 h 103"/>
              <a:gd name="T4" fmla="*/ 0 w 185"/>
              <a:gd name="T5" fmla="*/ 0 h 103"/>
              <a:gd name="T6" fmla="*/ 0 w 185"/>
              <a:gd name="T7" fmla="*/ 103 h 103"/>
              <a:gd name="T8" fmla="*/ 173 w 185"/>
              <a:gd name="T9" fmla="*/ 103 h 103"/>
              <a:gd name="T10" fmla="*/ 173 w 185"/>
              <a:gd name="T11" fmla="*/ 81 h 103"/>
              <a:gd name="T12" fmla="*/ 185 w 185"/>
              <a:gd name="T13" fmla="*/ 81 h 103"/>
              <a:gd name="T14" fmla="*/ 185 w 185"/>
              <a:gd name="T15" fmla="*/ 35 h 103"/>
              <a:gd name="T16" fmla="*/ 173 w 185"/>
              <a:gd name="T17" fmla="*/ 35 h 103"/>
              <a:gd name="T18" fmla="*/ 150 w 185"/>
              <a:gd name="T19" fmla="*/ 81 h 103"/>
              <a:gd name="T20" fmla="*/ 23 w 185"/>
              <a:gd name="T21" fmla="*/ 81 h 103"/>
              <a:gd name="T22" fmla="*/ 23 w 185"/>
              <a:gd name="T23" fmla="*/ 22 h 103"/>
              <a:gd name="T24" fmla="*/ 150 w 185"/>
              <a:gd name="T25" fmla="*/ 22 h 103"/>
              <a:gd name="T26" fmla="*/ 150 w 185"/>
              <a:gd name="T27" fmla="*/ 81 h 10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85" h="103">
                <a:moveTo>
                  <a:pt x="173" y="35"/>
                </a:moveTo>
                <a:lnTo>
                  <a:pt x="173" y="0"/>
                </a:lnTo>
                <a:lnTo>
                  <a:pt x="0" y="0"/>
                </a:lnTo>
                <a:lnTo>
                  <a:pt x="0" y="103"/>
                </a:lnTo>
                <a:lnTo>
                  <a:pt x="173" y="103"/>
                </a:lnTo>
                <a:lnTo>
                  <a:pt x="173" y="81"/>
                </a:lnTo>
                <a:lnTo>
                  <a:pt x="185" y="81"/>
                </a:lnTo>
                <a:lnTo>
                  <a:pt x="185" y="35"/>
                </a:lnTo>
                <a:lnTo>
                  <a:pt x="173" y="35"/>
                </a:lnTo>
                <a:close/>
                <a:moveTo>
                  <a:pt x="150" y="81"/>
                </a:moveTo>
                <a:lnTo>
                  <a:pt x="23" y="81"/>
                </a:lnTo>
                <a:lnTo>
                  <a:pt x="23" y="22"/>
                </a:lnTo>
                <a:lnTo>
                  <a:pt x="150" y="22"/>
                </a:lnTo>
                <a:lnTo>
                  <a:pt x="150" y="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A5437EFA-2CC8-B444-AAFB-3132BD0A2D81}"/>
              </a:ext>
            </a:extLst>
          </p:cNvPr>
          <p:cNvGrpSpPr/>
          <p:nvPr/>
        </p:nvGrpSpPr>
        <p:grpSpPr>
          <a:xfrm>
            <a:off x="4427538" y="798513"/>
            <a:ext cx="292100" cy="163513"/>
            <a:chOff x="4427538" y="798513"/>
            <a:chExt cx="292100" cy="163513"/>
          </a:xfrm>
          <a:solidFill>
            <a:schemeClr val="tx2"/>
          </a:solidFill>
        </p:grpSpPr>
        <p:sp>
          <p:nvSpPr>
            <p:cNvPr id="8357" name="Freeform 165">
              <a:extLst>
                <a:ext uri="{FF2B5EF4-FFF2-40B4-BE49-F238E27FC236}">
                  <a16:creationId xmlns:a16="http://schemas.microsoft.com/office/drawing/2014/main" id="{0F301F57-6C26-7E4C-BBC4-B88B82582F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58" name="Freeform 166">
              <a:extLst>
                <a:ext uri="{FF2B5EF4-FFF2-40B4-BE49-F238E27FC236}">
                  <a16:creationId xmlns:a16="http://schemas.microsoft.com/office/drawing/2014/main" id="{3D993D26-0120-E04E-99F3-75757DB63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854075"/>
              <a:ext cx="107950" cy="523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0"/>
                </a:cxn>
                <a:cxn ang="0">
                  <a:pos x="0" y="33"/>
                </a:cxn>
                <a:cxn ang="0">
                  <a:pos x="68" y="33"/>
                </a:cxn>
                <a:cxn ang="0">
                  <a:pos x="33" y="0"/>
                </a:cxn>
              </a:cxnLst>
              <a:rect l="0" t="0" r="r" b="b"/>
              <a:pathLst>
                <a:path w="68" h="33">
                  <a:moveTo>
                    <a:pt x="33" y="0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68" y="3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EF687BDF-3DF8-0D49-B68A-B7D9E55901E4}"/>
              </a:ext>
            </a:extLst>
          </p:cNvPr>
          <p:cNvGrpSpPr/>
          <p:nvPr/>
        </p:nvGrpSpPr>
        <p:grpSpPr>
          <a:xfrm>
            <a:off x="5011738" y="798513"/>
            <a:ext cx="292100" cy="163513"/>
            <a:chOff x="5011738" y="798513"/>
            <a:chExt cx="292100" cy="163513"/>
          </a:xfrm>
          <a:solidFill>
            <a:schemeClr val="tx2"/>
          </a:solidFill>
        </p:grpSpPr>
        <p:sp>
          <p:nvSpPr>
            <p:cNvPr id="8359" name="Freeform 167">
              <a:extLst>
                <a:ext uri="{FF2B5EF4-FFF2-40B4-BE49-F238E27FC236}">
                  <a16:creationId xmlns:a16="http://schemas.microsoft.com/office/drawing/2014/main" id="{271A3CE7-C6F4-094C-AF09-2324956ED5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51" y="81"/>
                </a:cxn>
                <a:cxn ang="0">
                  <a:pos x="24" y="81"/>
                </a:cxn>
                <a:cxn ang="0">
                  <a:pos x="24" y="22"/>
                </a:cxn>
                <a:cxn ang="0">
                  <a:pos x="151" y="22"/>
                </a:cxn>
                <a:cxn ang="0">
                  <a:pos x="151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51" y="81"/>
                  </a:moveTo>
                  <a:lnTo>
                    <a:pt x="24" y="81"/>
                  </a:lnTo>
                  <a:lnTo>
                    <a:pt x="24" y="22"/>
                  </a:lnTo>
                  <a:lnTo>
                    <a:pt x="151" y="22"/>
                  </a:lnTo>
                  <a:lnTo>
                    <a:pt x="151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60" name="Rectangle 168">
              <a:extLst>
                <a:ext uri="{FF2B5EF4-FFF2-40B4-BE49-F238E27FC236}">
                  <a16:creationId xmlns:a16="http://schemas.microsoft.com/office/drawing/2014/main" id="{5A6B91C9-8FAA-494A-8016-46DAE89EF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854075"/>
              <a:ext cx="163513" cy="523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96C0EA69-9E71-3B45-9256-215BC0DD806E}"/>
              </a:ext>
            </a:extLst>
          </p:cNvPr>
          <p:cNvGrpSpPr/>
          <p:nvPr/>
        </p:nvGrpSpPr>
        <p:grpSpPr>
          <a:xfrm>
            <a:off x="5599113" y="798513"/>
            <a:ext cx="292100" cy="163513"/>
            <a:chOff x="5599113" y="798513"/>
            <a:chExt cx="292100" cy="163513"/>
          </a:xfrm>
          <a:solidFill>
            <a:schemeClr val="tx2"/>
          </a:solidFill>
        </p:grpSpPr>
        <p:sp>
          <p:nvSpPr>
            <p:cNvPr id="8361" name="Freeform 169">
              <a:extLst>
                <a:ext uri="{FF2B5EF4-FFF2-40B4-BE49-F238E27FC236}">
                  <a16:creationId xmlns:a16="http://schemas.microsoft.com/office/drawing/2014/main" id="{6C94D1F9-5BCC-374D-89F6-8C89A904DC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798513"/>
              <a:ext cx="292100" cy="163513"/>
            </a:xfrm>
            <a:custGeom>
              <a:avLst/>
              <a:gdLst/>
              <a:ahLst/>
              <a:cxnLst>
                <a:cxn ang="0">
                  <a:pos x="172" y="35"/>
                </a:cxn>
                <a:cxn ang="0">
                  <a:pos x="172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2" y="103"/>
                </a:cxn>
                <a:cxn ang="0">
                  <a:pos x="172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2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2" y="35"/>
                  </a:moveTo>
                  <a:lnTo>
                    <a:pt x="172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2" y="103"/>
                  </a:lnTo>
                  <a:lnTo>
                    <a:pt x="172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2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62" name="Freeform 170">
              <a:extLst>
                <a:ext uri="{FF2B5EF4-FFF2-40B4-BE49-F238E27FC236}">
                  <a16:creationId xmlns:a16="http://schemas.microsoft.com/office/drawing/2014/main" id="{834D4B99-421E-684B-BF70-A2A031E69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854075"/>
              <a:ext cx="166688" cy="52388"/>
            </a:xfrm>
            <a:custGeom>
              <a:avLst/>
              <a:gdLst/>
              <a:ahLst/>
              <a:cxnLst>
                <a:cxn ang="0">
                  <a:pos x="59" y="33"/>
                </a:cxn>
                <a:cxn ang="0">
                  <a:pos x="105" y="0"/>
                </a:cxn>
                <a:cxn ang="0">
                  <a:pos x="59" y="11"/>
                </a:cxn>
                <a:cxn ang="0">
                  <a:pos x="47" y="0"/>
                </a:cxn>
                <a:cxn ang="0">
                  <a:pos x="0" y="33"/>
                </a:cxn>
                <a:cxn ang="0">
                  <a:pos x="47" y="22"/>
                </a:cxn>
                <a:cxn ang="0">
                  <a:pos x="59" y="33"/>
                </a:cxn>
              </a:cxnLst>
              <a:rect l="0" t="0" r="r" b="b"/>
              <a:pathLst>
                <a:path w="105" h="33">
                  <a:moveTo>
                    <a:pt x="59" y="33"/>
                  </a:moveTo>
                  <a:lnTo>
                    <a:pt x="105" y="0"/>
                  </a:lnTo>
                  <a:lnTo>
                    <a:pt x="59" y="11"/>
                  </a:lnTo>
                  <a:lnTo>
                    <a:pt x="47" y="0"/>
                  </a:lnTo>
                  <a:lnTo>
                    <a:pt x="0" y="33"/>
                  </a:lnTo>
                  <a:lnTo>
                    <a:pt x="47" y="22"/>
                  </a:lnTo>
                  <a:lnTo>
                    <a:pt x="59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2CE634A-4BFA-6D41-9F56-E6DBFC95CFE9}"/>
              </a:ext>
            </a:extLst>
          </p:cNvPr>
          <p:cNvGrpSpPr/>
          <p:nvPr/>
        </p:nvGrpSpPr>
        <p:grpSpPr>
          <a:xfrm>
            <a:off x="7353301" y="669925"/>
            <a:ext cx="257175" cy="292100"/>
            <a:chOff x="7353301" y="669925"/>
            <a:chExt cx="257175" cy="292100"/>
          </a:xfrm>
          <a:solidFill>
            <a:schemeClr val="tx2"/>
          </a:solidFill>
        </p:grpSpPr>
        <p:sp>
          <p:nvSpPr>
            <p:cNvPr id="8363" name="Freeform 171">
              <a:extLst>
                <a:ext uri="{FF2B5EF4-FFF2-40B4-BE49-F238E27FC236}">
                  <a16:creationId xmlns:a16="http://schemas.microsoft.com/office/drawing/2014/main" id="{F2EA1FCF-A722-8449-BDC8-3899CDB33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669925"/>
              <a:ext cx="38100" cy="292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09"/>
                </a:cxn>
                <a:cxn ang="0">
                  <a:pos x="8" y="116"/>
                </a:cxn>
                <a:cxn ang="0">
                  <a:pos x="15" y="116"/>
                </a:cxn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</a:cxnLst>
              <a:rect l="0" t="0" r="r" b="b"/>
              <a:pathLst>
                <a:path w="15" h="116">
                  <a:moveTo>
                    <a:pt x="0" y="7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4" y="116"/>
                    <a:pt x="8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64" name="Freeform 172">
              <a:extLst>
                <a:ext uri="{FF2B5EF4-FFF2-40B4-BE49-F238E27FC236}">
                  <a16:creationId xmlns:a16="http://schemas.microsoft.com/office/drawing/2014/main" id="{B8D5D158-7BB7-A940-A962-FA69CD0C21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8863" y="669925"/>
              <a:ext cx="201613" cy="292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4"/>
                </a:cxn>
                <a:cxn ang="0">
                  <a:pos x="127" y="184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92" y="70"/>
                </a:cxn>
                <a:cxn ang="0">
                  <a:pos x="46" y="70"/>
                </a:cxn>
                <a:cxn ang="0">
                  <a:pos x="46" y="35"/>
                </a:cxn>
                <a:cxn ang="0">
                  <a:pos x="92" y="35"/>
                </a:cxn>
                <a:cxn ang="0">
                  <a:pos x="92" y="70"/>
                </a:cxn>
              </a:cxnLst>
              <a:rect l="0" t="0" r="r" b="b"/>
              <a:pathLst>
                <a:path w="127" h="184">
                  <a:moveTo>
                    <a:pt x="0" y="0"/>
                  </a:moveTo>
                  <a:lnTo>
                    <a:pt x="0" y="184"/>
                  </a:lnTo>
                  <a:lnTo>
                    <a:pt x="127" y="184"/>
                  </a:lnTo>
                  <a:lnTo>
                    <a:pt x="127" y="0"/>
                  </a:lnTo>
                  <a:lnTo>
                    <a:pt x="0" y="0"/>
                  </a:lnTo>
                  <a:close/>
                  <a:moveTo>
                    <a:pt x="92" y="70"/>
                  </a:moveTo>
                  <a:lnTo>
                    <a:pt x="46" y="70"/>
                  </a:lnTo>
                  <a:lnTo>
                    <a:pt x="46" y="35"/>
                  </a:lnTo>
                  <a:lnTo>
                    <a:pt x="92" y="35"/>
                  </a:lnTo>
                  <a:lnTo>
                    <a:pt x="92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505" name="Freeform 173">
            <a:extLst>
              <a:ext uri="{FF2B5EF4-FFF2-40B4-BE49-F238E27FC236}">
                <a16:creationId xmlns:a16="http://schemas.microsoft.com/office/drawing/2014/main" id="{1665F61E-2D7E-BC45-B51E-AA5336FC80B1}"/>
              </a:ext>
            </a:extLst>
          </p:cNvPr>
          <p:cNvSpPr>
            <a:spLocks noEditPoints="1"/>
          </p:cNvSpPr>
          <p:nvPr/>
        </p:nvSpPr>
        <p:spPr bwMode="auto">
          <a:xfrm>
            <a:off x="6769100" y="674688"/>
            <a:ext cx="274638" cy="292100"/>
          </a:xfrm>
          <a:custGeom>
            <a:avLst/>
            <a:gdLst>
              <a:gd name="T0" fmla="*/ 102 w 109"/>
              <a:gd name="T1" fmla="*/ 0 h 116"/>
              <a:gd name="T2" fmla="*/ 15 w 109"/>
              <a:gd name="T3" fmla="*/ 0 h 116"/>
              <a:gd name="T4" fmla="*/ 7 w 109"/>
              <a:gd name="T5" fmla="*/ 7 h 116"/>
              <a:gd name="T6" fmla="*/ 7 w 109"/>
              <a:gd name="T7" fmla="*/ 22 h 116"/>
              <a:gd name="T8" fmla="*/ 18 w 109"/>
              <a:gd name="T9" fmla="*/ 22 h 116"/>
              <a:gd name="T10" fmla="*/ 22 w 109"/>
              <a:gd name="T11" fmla="*/ 26 h 116"/>
              <a:gd name="T12" fmla="*/ 18 w 109"/>
              <a:gd name="T13" fmla="*/ 29 h 116"/>
              <a:gd name="T14" fmla="*/ 4 w 109"/>
              <a:gd name="T15" fmla="*/ 29 h 116"/>
              <a:gd name="T16" fmla="*/ 0 w 109"/>
              <a:gd name="T17" fmla="*/ 33 h 116"/>
              <a:gd name="T18" fmla="*/ 4 w 109"/>
              <a:gd name="T19" fmla="*/ 36 h 116"/>
              <a:gd name="T20" fmla="*/ 7 w 109"/>
              <a:gd name="T21" fmla="*/ 36 h 116"/>
              <a:gd name="T22" fmla="*/ 7 w 109"/>
              <a:gd name="T23" fmla="*/ 51 h 116"/>
              <a:gd name="T24" fmla="*/ 18 w 109"/>
              <a:gd name="T25" fmla="*/ 51 h 116"/>
              <a:gd name="T26" fmla="*/ 22 w 109"/>
              <a:gd name="T27" fmla="*/ 55 h 116"/>
              <a:gd name="T28" fmla="*/ 18 w 109"/>
              <a:gd name="T29" fmla="*/ 58 h 116"/>
              <a:gd name="T30" fmla="*/ 4 w 109"/>
              <a:gd name="T31" fmla="*/ 58 h 116"/>
              <a:gd name="T32" fmla="*/ 0 w 109"/>
              <a:gd name="T33" fmla="*/ 62 h 116"/>
              <a:gd name="T34" fmla="*/ 4 w 109"/>
              <a:gd name="T35" fmla="*/ 66 h 116"/>
              <a:gd name="T36" fmla="*/ 7 w 109"/>
              <a:gd name="T37" fmla="*/ 66 h 116"/>
              <a:gd name="T38" fmla="*/ 7 w 109"/>
              <a:gd name="T39" fmla="*/ 80 h 116"/>
              <a:gd name="T40" fmla="*/ 18 w 109"/>
              <a:gd name="T41" fmla="*/ 80 h 116"/>
              <a:gd name="T42" fmla="*/ 22 w 109"/>
              <a:gd name="T43" fmla="*/ 84 h 116"/>
              <a:gd name="T44" fmla="*/ 18 w 109"/>
              <a:gd name="T45" fmla="*/ 87 h 116"/>
              <a:gd name="T46" fmla="*/ 4 w 109"/>
              <a:gd name="T47" fmla="*/ 87 h 116"/>
              <a:gd name="T48" fmla="*/ 0 w 109"/>
              <a:gd name="T49" fmla="*/ 91 h 116"/>
              <a:gd name="T50" fmla="*/ 4 w 109"/>
              <a:gd name="T51" fmla="*/ 95 h 116"/>
              <a:gd name="T52" fmla="*/ 7 w 109"/>
              <a:gd name="T53" fmla="*/ 95 h 116"/>
              <a:gd name="T54" fmla="*/ 7 w 109"/>
              <a:gd name="T55" fmla="*/ 109 h 116"/>
              <a:gd name="T56" fmla="*/ 15 w 109"/>
              <a:gd name="T57" fmla="*/ 116 h 116"/>
              <a:gd name="T58" fmla="*/ 102 w 109"/>
              <a:gd name="T59" fmla="*/ 116 h 116"/>
              <a:gd name="T60" fmla="*/ 109 w 109"/>
              <a:gd name="T61" fmla="*/ 109 h 116"/>
              <a:gd name="T62" fmla="*/ 109 w 109"/>
              <a:gd name="T63" fmla="*/ 7 h 116"/>
              <a:gd name="T64" fmla="*/ 102 w 109"/>
              <a:gd name="T65" fmla="*/ 0 h 116"/>
              <a:gd name="T66" fmla="*/ 87 w 109"/>
              <a:gd name="T67" fmla="*/ 51 h 116"/>
              <a:gd name="T68" fmla="*/ 44 w 109"/>
              <a:gd name="T69" fmla="*/ 51 h 116"/>
              <a:gd name="T70" fmla="*/ 44 w 109"/>
              <a:gd name="T71" fmla="*/ 22 h 116"/>
              <a:gd name="T72" fmla="*/ 87 w 109"/>
              <a:gd name="T73" fmla="*/ 22 h 116"/>
              <a:gd name="T74" fmla="*/ 87 w 109"/>
              <a:gd name="T75" fmla="*/ 51 h 11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09" h="116">
                <a:moveTo>
                  <a:pt x="102" y="0"/>
                </a:move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7" y="3"/>
                  <a:pt x="7" y="7"/>
                </a:cubicBezTo>
                <a:cubicBezTo>
                  <a:pt x="7" y="22"/>
                  <a:pt x="7" y="22"/>
                  <a:pt x="7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20" y="22"/>
                  <a:pt x="22" y="24"/>
                  <a:pt x="22" y="26"/>
                </a:cubicBezTo>
                <a:cubicBezTo>
                  <a:pt x="22" y="28"/>
                  <a:pt x="20" y="29"/>
                  <a:pt x="18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2" y="29"/>
                  <a:pt x="0" y="31"/>
                  <a:pt x="0" y="33"/>
                </a:cubicBezTo>
                <a:cubicBezTo>
                  <a:pt x="0" y="35"/>
                  <a:pt x="2" y="36"/>
                  <a:pt x="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51"/>
                  <a:pt x="7" y="51"/>
                  <a:pt x="7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20" y="51"/>
                  <a:pt x="22" y="53"/>
                  <a:pt x="22" y="55"/>
                </a:cubicBezTo>
                <a:cubicBezTo>
                  <a:pt x="22" y="57"/>
                  <a:pt x="20" y="58"/>
                  <a:pt x="18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60"/>
                  <a:pt x="0" y="62"/>
                </a:cubicBezTo>
                <a:cubicBezTo>
                  <a:pt x="0" y="64"/>
                  <a:pt x="2" y="66"/>
                  <a:pt x="4" y="66"/>
                </a:cubicBezTo>
                <a:cubicBezTo>
                  <a:pt x="7" y="66"/>
                  <a:pt x="7" y="66"/>
                  <a:pt x="7" y="66"/>
                </a:cubicBezTo>
                <a:cubicBezTo>
                  <a:pt x="7" y="80"/>
                  <a:pt x="7" y="80"/>
                  <a:pt x="7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20" y="80"/>
                  <a:pt x="22" y="82"/>
                  <a:pt x="22" y="84"/>
                </a:cubicBezTo>
                <a:cubicBezTo>
                  <a:pt x="22" y="86"/>
                  <a:pt x="20" y="87"/>
                  <a:pt x="18" y="87"/>
                </a:cubicBezTo>
                <a:cubicBezTo>
                  <a:pt x="4" y="87"/>
                  <a:pt x="4" y="87"/>
                  <a:pt x="4" y="87"/>
                </a:cubicBezTo>
                <a:cubicBezTo>
                  <a:pt x="2" y="87"/>
                  <a:pt x="0" y="89"/>
                  <a:pt x="0" y="91"/>
                </a:cubicBezTo>
                <a:cubicBezTo>
                  <a:pt x="0" y="93"/>
                  <a:pt x="2" y="95"/>
                  <a:pt x="4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7" y="109"/>
                  <a:pt x="7" y="109"/>
                  <a:pt x="7" y="109"/>
                </a:cubicBezTo>
                <a:cubicBezTo>
                  <a:pt x="7" y="113"/>
                  <a:pt x="11" y="116"/>
                  <a:pt x="15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6" y="116"/>
                  <a:pt x="109" y="113"/>
                  <a:pt x="109" y="109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3"/>
                  <a:pt x="106" y="0"/>
                  <a:pt x="102" y="0"/>
                </a:cubicBezTo>
                <a:close/>
                <a:moveTo>
                  <a:pt x="87" y="51"/>
                </a:moveTo>
                <a:cubicBezTo>
                  <a:pt x="44" y="51"/>
                  <a:pt x="44" y="51"/>
                  <a:pt x="44" y="51"/>
                </a:cubicBezTo>
                <a:cubicBezTo>
                  <a:pt x="44" y="22"/>
                  <a:pt x="44" y="22"/>
                  <a:pt x="44" y="22"/>
                </a:cubicBezTo>
                <a:cubicBezTo>
                  <a:pt x="87" y="22"/>
                  <a:pt x="87" y="22"/>
                  <a:pt x="87" y="22"/>
                </a:cubicBezTo>
                <a:lnTo>
                  <a:pt x="87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373E6955-43FD-1249-8936-6B41C9844C71}"/>
              </a:ext>
            </a:extLst>
          </p:cNvPr>
          <p:cNvGrpSpPr/>
          <p:nvPr/>
        </p:nvGrpSpPr>
        <p:grpSpPr>
          <a:xfrm>
            <a:off x="6202363" y="669925"/>
            <a:ext cx="274638" cy="292100"/>
            <a:chOff x="6202363" y="669925"/>
            <a:chExt cx="274638" cy="292100"/>
          </a:xfrm>
          <a:solidFill>
            <a:schemeClr val="tx2"/>
          </a:solidFill>
        </p:grpSpPr>
        <p:sp>
          <p:nvSpPr>
            <p:cNvPr id="8366" name="Freeform 174">
              <a:extLst>
                <a:ext uri="{FF2B5EF4-FFF2-40B4-BE49-F238E27FC236}">
                  <a16:creationId xmlns:a16="http://schemas.microsoft.com/office/drawing/2014/main" id="{E1AA22D6-36EF-9541-A797-333AD1F5E9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669925"/>
              <a:ext cx="274638" cy="2921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2"/>
                </a:cxn>
                <a:cxn ang="0">
                  <a:pos x="7" y="109"/>
                </a:cxn>
                <a:cxn ang="0">
                  <a:pos x="15" y="109"/>
                </a:cxn>
                <a:cxn ang="0">
                  <a:pos x="22" y="116"/>
                </a:cxn>
                <a:cxn ang="0">
                  <a:pos x="29" y="109"/>
                </a:cxn>
                <a:cxn ang="0">
                  <a:pos x="80" y="109"/>
                </a:cxn>
                <a:cxn ang="0">
                  <a:pos x="87" y="116"/>
                </a:cxn>
                <a:cxn ang="0">
                  <a:pos x="94" y="109"/>
                </a:cxn>
                <a:cxn ang="0">
                  <a:pos x="102" y="109"/>
                </a:cxn>
                <a:cxn ang="0">
                  <a:pos x="109" y="102"/>
                </a:cxn>
                <a:cxn ang="0">
                  <a:pos x="109" y="7"/>
                </a:cxn>
                <a:cxn ang="0">
                  <a:pos x="102" y="0"/>
                </a:cxn>
                <a:cxn ang="0">
                  <a:pos x="94" y="94"/>
                </a:cxn>
                <a:cxn ang="0">
                  <a:pos x="15" y="94"/>
                </a:cxn>
                <a:cxn ang="0">
                  <a:pos x="15" y="58"/>
                </a:cxn>
                <a:cxn ang="0">
                  <a:pos x="94" y="58"/>
                </a:cxn>
                <a:cxn ang="0">
                  <a:pos x="94" y="94"/>
                </a:cxn>
                <a:cxn ang="0">
                  <a:pos x="94" y="51"/>
                </a:cxn>
                <a:cxn ang="0">
                  <a:pos x="15" y="51"/>
                </a:cxn>
                <a:cxn ang="0">
                  <a:pos x="15" y="15"/>
                </a:cxn>
                <a:cxn ang="0">
                  <a:pos x="94" y="15"/>
                </a:cxn>
                <a:cxn ang="0">
                  <a:pos x="94" y="51"/>
                </a:cxn>
              </a:cxnLst>
              <a:rect l="0" t="0" r="r" b="b"/>
              <a:pathLst>
                <a:path w="109" h="116">
                  <a:moveTo>
                    <a:pt x="10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6"/>
                    <a:pt x="3" y="109"/>
                    <a:pt x="7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3"/>
                    <a:pt x="18" y="116"/>
                    <a:pt x="22" y="116"/>
                  </a:cubicBezTo>
                  <a:cubicBezTo>
                    <a:pt x="26" y="116"/>
                    <a:pt x="29" y="113"/>
                    <a:pt x="29" y="109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3"/>
                    <a:pt x="83" y="116"/>
                    <a:pt x="87" y="116"/>
                  </a:cubicBezTo>
                  <a:cubicBezTo>
                    <a:pt x="91" y="116"/>
                    <a:pt x="94" y="113"/>
                    <a:pt x="94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6" y="109"/>
                    <a:pt x="109" y="106"/>
                    <a:pt x="109" y="102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9" y="3"/>
                    <a:pt x="106" y="0"/>
                    <a:pt x="102" y="0"/>
                  </a:cubicBezTo>
                  <a:close/>
                  <a:moveTo>
                    <a:pt x="94" y="94"/>
                  </a:moveTo>
                  <a:cubicBezTo>
                    <a:pt x="15" y="94"/>
                    <a:pt x="15" y="94"/>
                    <a:pt x="15" y="94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94" y="58"/>
                    <a:pt x="94" y="58"/>
                    <a:pt x="94" y="58"/>
                  </a:cubicBezTo>
                  <a:lnTo>
                    <a:pt x="94" y="94"/>
                  </a:lnTo>
                  <a:close/>
                  <a:moveTo>
                    <a:pt x="94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94" y="15"/>
                    <a:pt x="94" y="15"/>
                    <a:pt x="94" y="15"/>
                  </a:cubicBezTo>
                  <a:lnTo>
                    <a:pt x="94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67" name="Freeform 175">
              <a:extLst>
                <a:ext uri="{FF2B5EF4-FFF2-40B4-BE49-F238E27FC236}">
                  <a16:creationId xmlns:a16="http://schemas.microsoft.com/office/drawing/2014/main" id="{9DB39267-FED4-CF40-98F1-AE2B3E84C1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83343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4"/>
                </a:cxn>
                <a:cxn ang="0">
                  <a:pos x="35" y="24"/>
                </a:cxn>
                <a:cxn ang="0">
                  <a:pos x="35" y="13"/>
                </a:cxn>
                <a:cxn ang="0">
                  <a:pos x="68" y="13"/>
                </a:cxn>
                <a:cxn ang="0">
                  <a:pos x="68" y="24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4"/>
                  </a:moveTo>
                  <a:lnTo>
                    <a:pt x="35" y="24"/>
                  </a:lnTo>
                  <a:lnTo>
                    <a:pt x="35" y="13"/>
                  </a:lnTo>
                  <a:lnTo>
                    <a:pt x="68" y="13"/>
                  </a:lnTo>
                  <a:lnTo>
                    <a:pt x="6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68" name="Freeform 176">
              <a:extLst>
                <a:ext uri="{FF2B5EF4-FFF2-40B4-BE49-F238E27FC236}">
                  <a16:creationId xmlns:a16="http://schemas.microsoft.com/office/drawing/2014/main" id="{EFACBFCE-96B4-E747-884A-04BC847995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72548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2"/>
                </a:cxn>
                <a:cxn ang="0">
                  <a:pos x="35" y="22"/>
                </a:cxn>
                <a:cxn ang="0">
                  <a:pos x="35" y="11"/>
                </a:cxn>
                <a:cxn ang="0">
                  <a:pos x="68" y="11"/>
                </a:cxn>
                <a:cxn ang="0">
                  <a:pos x="68" y="22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2"/>
                  </a:moveTo>
                  <a:lnTo>
                    <a:pt x="35" y="22"/>
                  </a:lnTo>
                  <a:lnTo>
                    <a:pt x="35" y="11"/>
                  </a:lnTo>
                  <a:lnTo>
                    <a:pt x="68" y="11"/>
                  </a:lnTo>
                  <a:lnTo>
                    <a:pt x="68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507" name="Freeform 177">
            <a:extLst>
              <a:ext uri="{FF2B5EF4-FFF2-40B4-BE49-F238E27FC236}">
                <a16:creationId xmlns:a16="http://schemas.microsoft.com/office/drawing/2014/main" id="{571F6884-1997-584A-B4F7-59BEB437C900}"/>
              </a:ext>
            </a:extLst>
          </p:cNvPr>
          <p:cNvSpPr>
            <a:spLocks noEditPoints="1"/>
          </p:cNvSpPr>
          <p:nvPr/>
        </p:nvSpPr>
        <p:spPr bwMode="auto">
          <a:xfrm>
            <a:off x="7940675" y="725488"/>
            <a:ext cx="293688" cy="236537"/>
          </a:xfrm>
          <a:custGeom>
            <a:avLst/>
            <a:gdLst>
              <a:gd name="T0" fmla="*/ 58 w 116"/>
              <a:gd name="T1" fmla="*/ 22 h 94"/>
              <a:gd name="T2" fmla="*/ 0 w 116"/>
              <a:gd name="T3" fmla="*/ 0 h 94"/>
              <a:gd name="T4" fmla="*/ 0 w 116"/>
              <a:gd name="T5" fmla="*/ 80 h 94"/>
              <a:gd name="T6" fmla="*/ 3 w 116"/>
              <a:gd name="T7" fmla="*/ 80 h 94"/>
              <a:gd name="T8" fmla="*/ 7 w 116"/>
              <a:gd name="T9" fmla="*/ 80 h 94"/>
              <a:gd name="T10" fmla="*/ 7 w 116"/>
              <a:gd name="T11" fmla="*/ 87 h 94"/>
              <a:gd name="T12" fmla="*/ 51 w 116"/>
              <a:gd name="T13" fmla="*/ 94 h 94"/>
              <a:gd name="T14" fmla="*/ 65 w 116"/>
              <a:gd name="T15" fmla="*/ 94 h 94"/>
              <a:gd name="T16" fmla="*/ 109 w 116"/>
              <a:gd name="T17" fmla="*/ 87 h 94"/>
              <a:gd name="T18" fmla="*/ 109 w 116"/>
              <a:gd name="T19" fmla="*/ 80 h 94"/>
              <a:gd name="T20" fmla="*/ 112 w 116"/>
              <a:gd name="T21" fmla="*/ 80 h 94"/>
              <a:gd name="T22" fmla="*/ 116 w 116"/>
              <a:gd name="T23" fmla="*/ 80 h 94"/>
              <a:gd name="T24" fmla="*/ 116 w 116"/>
              <a:gd name="T25" fmla="*/ 0 h 94"/>
              <a:gd name="T26" fmla="*/ 58 w 116"/>
              <a:gd name="T27" fmla="*/ 22 h 94"/>
              <a:gd name="T28" fmla="*/ 51 w 116"/>
              <a:gd name="T29" fmla="*/ 76 h 94"/>
              <a:gd name="T30" fmla="*/ 7 w 116"/>
              <a:gd name="T31" fmla="*/ 69 h 94"/>
              <a:gd name="T32" fmla="*/ 7 w 116"/>
              <a:gd name="T33" fmla="*/ 7 h 94"/>
              <a:gd name="T34" fmla="*/ 17 w 116"/>
              <a:gd name="T35" fmla="*/ 7 h 94"/>
              <a:gd name="T36" fmla="*/ 19 w 116"/>
              <a:gd name="T37" fmla="*/ 8 h 94"/>
              <a:gd name="T38" fmla="*/ 19 w 116"/>
              <a:gd name="T39" fmla="*/ 8 h 94"/>
              <a:gd name="T40" fmla="*/ 50 w 116"/>
              <a:gd name="T41" fmla="*/ 20 h 94"/>
              <a:gd name="T42" fmla="*/ 51 w 116"/>
              <a:gd name="T43" fmla="*/ 22 h 94"/>
              <a:gd name="T44" fmla="*/ 51 w 116"/>
              <a:gd name="T45" fmla="*/ 76 h 94"/>
              <a:gd name="T46" fmla="*/ 109 w 116"/>
              <a:gd name="T47" fmla="*/ 69 h 94"/>
              <a:gd name="T48" fmla="*/ 65 w 116"/>
              <a:gd name="T49" fmla="*/ 76 h 94"/>
              <a:gd name="T50" fmla="*/ 65 w 116"/>
              <a:gd name="T51" fmla="*/ 22 h 94"/>
              <a:gd name="T52" fmla="*/ 109 w 116"/>
              <a:gd name="T53" fmla="*/ 7 h 94"/>
              <a:gd name="T54" fmla="*/ 109 w 116"/>
              <a:gd name="T55" fmla="*/ 69 h 9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116" h="94">
                <a:moveTo>
                  <a:pt x="58" y="22"/>
                </a:moveTo>
                <a:cubicBezTo>
                  <a:pt x="58" y="3"/>
                  <a:pt x="17" y="0"/>
                  <a:pt x="0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3" y="80"/>
                  <a:pt x="3" y="80"/>
                  <a:pt x="3" y="80"/>
                </a:cubicBezTo>
                <a:cubicBezTo>
                  <a:pt x="5" y="80"/>
                  <a:pt x="6" y="80"/>
                  <a:pt x="7" y="80"/>
                </a:cubicBezTo>
                <a:cubicBezTo>
                  <a:pt x="7" y="87"/>
                  <a:pt x="7" y="87"/>
                  <a:pt x="7" y="87"/>
                </a:cubicBezTo>
                <a:cubicBezTo>
                  <a:pt x="21" y="87"/>
                  <a:pt x="51" y="83"/>
                  <a:pt x="51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83"/>
                  <a:pt x="94" y="87"/>
                  <a:pt x="109" y="87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2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6" y="0"/>
                  <a:pt x="116" y="0"/>
                  <a:pt x="116" y="0"/>
                </a:cubicBezTo>
                <a:cubicBezTo>
                  <a:pt x="98" y="0"/>
                  <a:pt x="58" y="3"/>
                  <a:pt x="58" y="22"/>
                </a:cubicBezTo>
                <a:close/>
                <a:moveTo>
                  <a:pt x="51" y="76"/>
                </a:moveTo>
                <a:cubicBezTo>
                  <a:pt x="40" y="69"/>
                  <a:pt x="20" y="69"/>
                  <a:pt x="7" y="69"/>
                </a:cubicBezTo>
                <a:cubicBezTo>
                  <a:pt x="7" y="7"/>
                  <a:pt x="7" y="7"/>
                  <a:pt x="7" y="7"/>
                </a:cubicBezTo>
                <a:cubicBezTo>
                  <a:pt x="11" y="7"/>
                  <a:pt x="14" y="7"/>
                  <a:pt x="17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34" y="9"/>
                  <a:pt x="49" y="12"/>
                  <a:pt x="50" y="20"/>
                </a:cubicBezTo>
                <a:cubicBezTo>
                  <a:pt x="51" y="22"/>
                  <a:pt x="51" y="22"/>
                  <a:pt x="51" y="22"/>
                </a:cubicBezTo>
                <a:lnTo>
                  <a:pt x="51" y="76"/>
                </a:lnTo>
                <a:close/>
                <a:moveTo>
                  <a:pt x="109" y="69"/>
                </a:moveTo>
                <a:cubicBezTo>
                  <a:pt x="95" y="69"/>
                  <a:pt x="76" y="69"/>
                  <a:pt x="65" y="76"/>
                </a:cubicBezTo>
                <a:cubicBezTo>
                  <a:pt x="65" y="22"/>
                  <a:pt x="65" y="22"/>
                  <a:pt x="65" y="22"/>
                </a:cubicBezTo>
                <a:cubicBezTo>
                  <a:pt x="65" y="17"/>
                  <a:pt x="73" y="7"/>
                  <a:pt x="109" y="7"/>
                </a:cubicBezTo>
                <a:lnTo>
                  <a:pt x="109" y="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508" name="Freeform 178">
            <a:extLst>
              <a:ext uri="{FF2B5EF4-FFF2-40B4-BE49-F238E27FC236}">
                <a16:creationId xmlns:a16="http://schemas.microsoft.com/office/drawing/2014/main" id="{098FD62E-6197-1F44-B180-1EADA9D73625}"/>
              </a:ext>
            </a:extLst>
          </p:cNvPr>
          <p:cNvSpPr>
            <a:spLocks noEditPoints="1"/>
          </p:cNvSpPr>
          <p:nvPr/>
        </p:nvSpPr>
        <p:spPr bwMode="auto">
          <a:xfrm>
            <a:off x="8526463" y="669925"/>
            <a:ext cx="292100" cy="292100"/>
          </a:xfrm>
          <a:custGeom>
            <a:avLst/>
            <a:gdLst>
              <a:gd name="T0" fmla="*/ 149 w 184"/>
              <a:gd name="T1" fmla="*/ 116 h 184"/>
              <a:gd name="T2" fmla="*/ 149 w 184"/>
              <a:gd name="T3" fmla="*/ 81 h 184"/>
              <a:gd name="T4" fmla="*/ 103 w 184"/>
              <a:gd name="T5" fmla="*/ 81 h 184"/>
              <a:gd name="T6" fmla="*/ 103 w 184"/>
              <a:gd name="T7" fmla="*/ 70 h 184"/>
              <a:gd name="T8" fmla="*/ 138 w 184"/>
              <a:gd name="T9" fmla="*/ 70 h 184"/>
              <a:gd name="T10" fmla="*/ 138 w 184"/>
              <a:gd name="T11" fmla="*/ 0 h 184"/>
              <a:gd name="T12" fmla="*/ 57 w 184"/>
              <a:gd name="T13" fmla="*/ 0 h 184"/>
              <a:gd name="T14" fmla="*/ 57 w 184"/>
              <a:gd name="T15" fmla="*/ 70 h 184"/>
              <a:gd name="T16" fmla="*/ 92 w 184"/>
              <a:gd name="T17" fmla="*/ 70 h 184"/>
              <a:gd name="T18" fmla="*/ 92 w 184"/>
              <a:gd name="T19" fmla="*/ 81 h 184"/>
              <a:gd name="T20" fmla="*/ 35 w 184"/>
              <a:gd name="T21" fmla="*/ 81 h 184"/>
              <a:gd name="T22" fmla="*/ 35 w 184"/>
              <a:gd name="T23" fmla="*/ 116 h 184"/>
              <a:gd name="T24" fmla="*/ 0 w 184"/>
              <a:gd name="T25" fmla="*/ 116 h 184"/>
              <a:gd name="T26" fmla="*/ 0 w 184"/>
              <a:gd name="T27" fmla="*/ 184 h 184"/>
              <a:gd name="T28" fmla="*/ 81 w 184"/>
              <a:gd name="T29" fmla="*/ 184 h 184"/>
              <a:gd name="T30" fmla="*/ 81 w 184"/>
              <a:gd name="T31" fmla="*/ 116 h 184"/>
              <a:gd name="T32" fmla="*/ 46 w 184"/>
              <a:gd name="T33" fmla="*/ 116 h 184"/>
              <a:gd name="T34" fmla="*/ 46 w 184"/>
              <a:gd name="T35" fmla="*/ 92 h 184"/>
              <a:gd name="T36" fmla="*/ 138 w 184"/>
              <a:gd name="T37" fmla="*/ 92 h 184"/>
              <a:gd name="T38" fmla="*/ 138 w 184"/>
              <a:gd name="T39" fmla="*/ 116 h 184"/>
              <a:gd name="T40" fmla="*/ 103 w 184"/>
              <a:gd name="T41" fmla="*/ 116 h 184"/>
              <a:gd name="T42" fmla="*/ 103 w 184"/>
              <a:gd name="T43" fmla="*/ 184 h 184"/>
              <a:gd name="T44" fmla="*/ 184 w 184"/>
              <a:gd name="T45" fmla="*/ 184 h 184"/>
              <a:gd name="T46" fmla="*/ 184 w 184"/>
              <a:gd name="T47" fmla="*/ 116 h 184"/>
              <a:gd name="T48" fmla="*/ 149 w 184"/>
              <a:gd name="T49" fmla="*/ 116 h 184"/>
              <a:gd name="T50" fmla="*/ 70 w 184"/>
              <a:gd name="T51" fmla="*/ 127 h 184"/>
              <a:gd name="T52" fmla="*/ 70 w 184"/>
              <a:gd name="T53" fmla="*/ 138 h 184"/>
              <a:gd name="T54" fmla="*/ 11 w 184"/>
              <a:gd name="T55" fmla="*/ 138 h 184"/>
              <a:gd name="T56" fmla="*/ 11 w 184"/>
              <a:gd name="T57" fmla="*/ 127 h 184"/>
              <a:gd name="T58" fmla="*/ 70 w 184"/>
              <a:gd name="T59" fmla="*/ 127 h 184"/>
              <a:gd name="T60" fmla="*/ 70 w 184"/>
              <a:gd name="T61" fmla="*/ 23 h 184"/>
              <a:gd name="T62" fmla="*/ 70 w 184"/>
              <a:gd name="T63" fmla="*/ 11 h 184"/>
              <a:gd name="T64" fmla="*/ 127 w 184"/>
              <a:gd name="T65" fmla="*/ 11 h 184"/>
              <a:gd name="T66" fmla="*/ 127 w 184"/>
              <a:gd name="T67" fmla="*/ 23 h 184"/>
              <a:gd name="T68" fmla="*/ 70 w 184"/>
              <a:gd name="T69" fmla="*/ 23 h 184"/>
              <a:gd name="T70" fmla="*/ 173 w 184"/>
              <a:gd name="T71" fmla="*/ 138 h 184"/>
              <a:gd name="T72" fmla="*/ 116 w 184"/>
              <a:gd name="T73" fmla="*/ 138 h 184"/>
              <a:gd name="T74" fmla="*/ 116 w 184"/>
              <a:gd name="T75" fmla="*/ 127 h 184"/>
              <a:gd name="T76" fmla="*/ 173 w 184"/>
              <a:gd name="T77" fmla="*/ 127 h 184"/>
              <a:gd name="T78" fmla="*/ 173 w 184"/>
              <a:gd name="T79" fmla="*/ 138 h 18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184" h="184">
                <a:moveTo>
                  <a:pt x="149" y="116"/>
                </a:moveTo>
                <a:lnTo>
                  <a:pt x="149" y="81"/>
                </a:lnTo>
                <a:lnTo>
                  <a:pt x="103" y="81"/>
                </a:lnTo>
                <a:lnTo>
                  <a:pt x="103" y="70"/>
                </a:lnTo>
                <a:lnTo>
                  <a:pt x="138" y="70"/>
                </a:lnTo>
                <a:lnTo>
                  <a:pt x="138" y="0"/>
                </a:lnTo>
                <a:lnTo>
                  <a:pt x="57" y="0"/>
                </a:lnTo>
                <a:lnTo>
                  <a:pt x="57" y="70"/>
                </a:lnTo>
                <a:lnTo>
                  <a:pt x="92" y="70"/>
                </a:lnTo>
                <a:lnTo>
                  <a:pt x="92" y="81"/>
                </a:lnTo>
                <a:lnTo>
                  <a:pt x="35" y="81"/>
                </a:lnTo>
                <a:lnTo>
                  <a:pt x="35" y="116"/>
                </a:lnTo>
                <a:lnTo>
                  <a:pt x="0" y="116"/>
                </a:lnTo>
                <a:lnTo>
                  <a:pt x="0" y="184"/>
                </a:lnTo>
                <a:lnTo>
                  <a:pt x="81" y="184"/>
                </a:lnTo>
                <a:lnTo>
                  <a:pt x="81" y="116"/>
                </a:lnTo>
                <a:lnTo>
                  <a:pt x="46" y="116"/>
                </a:lnTo>
                <a:lnTo>
                  <a:pt x="46" y="92"/>
                </a:lnTo>
                <a:lnTo>
                  <a:pt x="138" y="92"/>
                </a:lnTo>
                <a:lnTo>
                  <a:pt x="138" y="116"/>
                </a:lnTo>
                <a:lnTo>
                  <a:pt x="103" y="116"/>
                </a:lnTo>
                <a:lnTo>
                  <a:pt x="103" y="184"/>
                </a:lnTo>
                <a:lnTo>
                  <a:pt x="184" y="184"/>
                </a:lnTo>
                <a:lnTo>
                  <a:pt x="184" y="116"/>
                </a:lnTo>
                <a:lnTo>
                  <a:pt x="149" y="116"/>
                </a:lnTo>
                <a:close/>
                <a:moveTo>
                  <a:pt x="70" y="127"/>
                </a:moveTo>
                <a:lnTo>
                  <a:pt x="70" y="138"/>
                </a:lnTo>
                <a:lnTo>
                  <a:pt x="11" y="138"/>
                </a:lnTo>
                <a:lnTo>
                  <a:pt x="11" y="127"/>
                </a:lnTo>
                <a:lnTo>
                  <a:pt x="70" y="127"/>
                </a:lnTo>
                <a:close/>
                <a:moveTo>
                  <a:pt x="70" y="23"/>
                </a:moveTo>
                <a:lnTo>
                  <a:pt x="70" y="11"/>
                </a:lnTo>
                <a:lnTo>
                  <a:pt x="127" y="11"/>
                </a:lnTo>
                <a:lnTo>
                  <a:pt x="127" y="23"/>
                </a:lnTo>
                <a:lnTo>
                  <a:pt x="70" y="23"/>
                </a:lnTo>
                <a:close/>
                <a:moveTo>
                  <a:pt x="173" y="138"/>
                </a:moveTo>
                <a:lnTo>
                  <a:pt x="116" y="138"/>
                </a:lnTo>
                <a:lnTo>
                  <a:pt x="116" y="127"/>
                </a:lnTo>
                <a:lnTo>
                  <a:pt x="173" y="127"/>
                </a:lnTo>
                <a:lnTo>
                  <a:pt x="173" y="1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50BB6EEA-21D7-BF4F-BCDB-AF9341323929}"/>
              </a:ext>
            </a:extLst>
          </p:cNvPr>
          <p:cNvGrpSpPr/>
          <p:nvPr/>
        </p:nvGrpSpPr>
        <p:grpSpPr>
          <a:xfrm>
            <a:off x="1497013" y="1254125"/>
            <a:ext cx="295275" cy="295276"/>
            <a:chOff x="1497013" y="1254125"/>
            <a:chExt cx="295275" cy="295276"/>
          </a:xfrm>
          <a:solidFill>
            <a:schemeClr val="tx2"/>
          </a:solidFill>
        </p:grpSpPr>
        <p:sp>
          <p:nvSpPr>
            <p:cNvPr id="8371" name="Freeform 179">
              <a:extLst>
                <a:ext uri="{FF2B5EF4-FFF2-40B4-BE49-F238E27FC236}">
                  <a16:creationId xmlns:a16="http://schemas.microsoft.com/office/drawing/2014/main" id="{2A4C08D9-3E0E-EF41-8127-E0F27C83C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254125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72" name="Freeform 180">
              <a:extLst>
                <a:ext uri="{FF2B5EF4-FFF2-40B4-BE49-F238E27FC236}">
                  <a16:creationId xmlns:a16="http://schemas.microsoft.com/office/drawing/2014/main" id="{6FC6A383-F5D1-5249-A4D5-7DCE7BA9A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365250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5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7"/>
                    <a:pt x="117" y="25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73" name="Freeform 181">
              <a:extLst>
                <a:ext uri="{FF2B5EF4-FFF2-40B4-BE49-F238E27FC236}">
                  <a16:creationId xmlns:a16="http://schemas.microsoft.com/office/drawing/2014/main" id="{2D9E6E46-BC14-DB4A-AC24-4FE91189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474788"/>
              <a:ext cx="295275" cy="74613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113" y="30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30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5" y="30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03588CDE-FE83-D74A-AF93-F7677D4DAE86}"/>
              </a:ext>
            </a:extLst>
          </p:cNvPr>
          <p:cNvGrpSpPr/>
          <p:nvPr/>
        </p:nvGrpSpPr>
        <p:grpSpPr>
          <a:xfrm>
            <a:off x="328613" y="1254125"/>
            <a:ext cx="292100" cy="295276"/>
            <a:chOff x="328613" y="1254125"/>
            <a:chExt cx="292100" cy="295276"/>
          </a:xfrm>
          <a:solidFill>
            <a:schemeClr val="tx2"/>
          </a:solidFill>
        </p:grpSpPr>
        <p:sp>
          <p:nvSpPr>
            <p:cNvPr id="8374" name="Freeform 182">
              <a:extLst>
                <a:ext uri="{FF2B5EF4-FFF2-40B4-BE49-F238E27FC236}">
                  <a16:creationId xmlns:a16="http://schemas.microsoft.com/office/drawing/2014/main" id="{AD6C7CA0-AFF7-F341-A97B-1D01EFD15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75" name="Freeform 183">
              <a:extLst>
                <a:ext uri="{FF2B5EF4-FFF2-40B4-BE49-F238E27FC236}">
                  <a16:creationId xmlns:a16="http://schemas.microsoft.com/office/drawing/2014/main" id="{E4E1CA79-1937-F84E-B3FF-3917F2787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76" name="Freeform 184">
              <a:extLst>
                <a:ext uri="{FF2B5EF4-FFF2-40B4-BE49-F238E27FC236}">
                  <a16:creationId xmlns:a16="http://schemas.microsoft.com/office/drawing/2014/main" id="{37DEFE81-EA15-754A-B935-F1CE75EA7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77" name="Freeform 185">
              <a:extLst>
                <a:ext uri="{FF2B5EF4-FFF2-40B4-BE49-F238E27FC236}">
                  <a16:creationId xmlns:a16="http://schemas.microsoft.com/office/drawing/2014/main" id="{3794DD9E-ED18-894D-AFA0-EEFB14734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254125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78" name="Freeform 186">
              <a:extLst>
                <a:ext uri="{FF2B5EF4-FFF2-40B4-BE49-F238E27FC236}">
                  <a16:creationId xmlns:a16="http://schemas.microsoft.com/office/drawing/2014/main" id="{42271043-DB0A-6F48-9E8C-B63A41792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365250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79" name="Freeform 187">
              <a:extLst>
                <a:ext uri="{FF2B5EF4-FFF2-40B4-BE49-F238E27FC236}">
                  <a16:creationId xmlns:a16="http://schemas.microsoft.com/office/drawing/2014/main" id="{6D01E463-36E2-6D42-ABD6-A5CAAD4CE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474788"/>
              <a:ext cx="73025" cy="746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6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30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80" name="Freeform 188">
              <a:extLst>
                <a:ext uri="{FF2B5EF4-FFF2-40B4-BE49-F238E27FC236}">
                  <a16:creationId xmlns:a16="http://schemas.microsoft.com/office/drawing/2014/main" id="{FCD265F8-AEA0-A142-B1F4-69B380CEF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81" name="Freeform 189">
              <a:extLst>
                <a:ext uri="{FF2B5EF4-FFF2-40B4-BE49-F238E27FC236}">
                  <a16:creationId xmlns:a16="http://schemas.microsoft.com/office/drawing/2014/main" id="{4585B9B9-3FE0-4C4A-BD19-2453796E7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82" name="Freeform 190">
              <a:extLst>
                <a:ext uri="{FF2B5EF4-FFF2-40B4-BE49-F238E27FC236}">
                  <a16:creationId xmlns:a16="http://schemas.microsoft.com/office/drawing/2014/main" id="{C6CC2579-20BE-5241-88CA-7C90DAC8D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CFB4860F-1D10-6240-A7D5-6E7D3FACE3AA}"/>
              </a:ext>
            </a:extLst>
          </p:cNvPr>
          <p:cNvGrpSpPr/>
          <p:nvPr/>
        </p:nvGrpSpPr>
        <p:grpSpPr>
          <a:xfrm>
            <a:off x="2084388" y="1254125"/>
            <a:ext cx="293688" cy="295276"/>
            <a:chOff x="2084388" y="1254125"/>
            <a:chExt cx="293688" cy="295276"/>
          </a:xfrm>
          <a:solidFill>
            <a:schemeClr val="tx2"/>
          </a:solidFill>
        </p:grpSpPr>
        <p:sp>
          <p:nvSpPr>
            <p:cNvPr id="8383" name="Freeform 191">
              <a:extLst>
                <a:ext uri="{FF2B5EF4-FFF2-40B4-BE49-F238E27FC236}">
                  <a16:creationId xmlns:a16="http://schemas.microsoft.com/office/drawing/2014/main" id="{3CE74068-BB83-E149-AD70-AEF40A942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254125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84" name="Freeform 192">
              <a:extLst>
                <a:ext uri="{FF2B5EF4-FFF2-40B4-BE49-F238E27FC236}">
                  <a16:creationId xmlns:a16="http://schemas.microsoft.com/office/drawing/2014/main" id="{EED8C36C-508A-2043-ACF7-75EC8B6E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365250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85" name="Freeform 193">
              <a:extLst>
                <a:ext uri="{FF2B5EF4-FFF2-40B4-BE49-F238E27FC236}">
                  <a16:creationId xmlns:a16="http://schemas.microsoft.com/office/drawing/2014/main" id="{5A01FE35-ABA6-854F-8D94-76E59DD22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474788"/>
              <a:ext cx="74613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86" name="Freeform 194">
              <a:extLst>
                <a:ext uri="{FF2B5EF4-FFF2-40B4-BE49-F238E27FC236}">
                  <a16:creationId xmlns:a16="http://schemas.microsoft.com/office/drawing/2014/main" id="{19DF4D7A-122C-6D41-B46E-6456AA6A4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254125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87" name="Freeform 195">
              <a:extLst>
                <a:ext uri="{FF2B5EF4-FFF2-40B4-BE49-F238E27FC236}">
                  <a16:creationId xmlns:a16="http://schemas.microsoft.com/office/drawing/2014/main" id="{B720D38C-4A36-A440-985A-9B472E993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365250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5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7"/>
                    <a:pt x="73" y="25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88" name="Freeform 196">
              <a:extLst>
                <a:ext uri="{FF2B5EF4-FFF2-40B4-BE49-F238E27FC236}">
                  <a16:creationId xmlns:a16="http://schemas.microsoft.com/office/drawing/2014/main" id="{ED46E10D-7BA1-124F-881A-BACBB7B33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474788"/>
              <a:ext cx="184150" cy="74613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69" y="30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30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30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93D057A9-4D19-FC4F-AAEC-19EF447D5206}"/>
              </a:ext>
            </a:extLst>
          </p:cNvPr>
          <p:cNvGrpSpPr/>
          <p:nvPr/>
        </p:nvGrpSpPr>
        <p:grpSpPr>
          <a:xfrm>
            <a:off x="912813" y="1254125"/>
            <a:ext cx="292101" cy="295276"/>
            <a:chOff x="912813" y="1254125"/>
            <a:chExt cx="292101" cy="295276"/>
          </a:xfrm>
          <a:solidFill>
            <a:schemeClr val="tx2"/>
          </a:solidFill>
        </p:grpSpPr>
        <p:sp>
          <p:nvSpPr>
            <p:cNvPr id="8389" name="Freeform 197">
              <a:extLst>
                <a:ext uri="{FF2B5EF4-FFF2-40B4-BE49-F238E27FC236}">
                  <a16:creationId xmlns:a16="http://schemas.microsoft.com/office/drawing/2014/main" id="{FFA1D7A8-F6A1-F641-8624-48F7B86F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254125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90" name="Freeform 198">
              <a:extLst>
                <a:ext uri="{FF2B5EF4-FFF2-40B4-BE49-F238E27FC236}">
                  <a16:creationId xmlns:a16="http://schemas.microsoft.com/office/drawing/2014/main" id="{B2183D3F-A71B-CA4E-BA23-B73B82F33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254125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91" name="Freeform 199">
              <a:extLst>
                <a:ext uri="{FF2B5EF4-FFF2-40B4-BE49-F238E27FC236}">
                  <a16:creationId xmlns:a16="http://schemas.microsoft.com/office/drawing/2014/main" id="{D1DC0580-612B-784E-ADF4-C391700F0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420813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92" name="Freeform 200">
              <a:extLst>
                <a:ext uri="{FF2B5EF4-FFF2-40B4-BE49-F238E27FC236}">
                  <a16:creationId xmlns:a16="http://schemas.microsoft.com/office/drawing/2014/main" id="{9305F056-7013-AD41-919E-312F54468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420813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513" name="Freeform 201">
            <a:extLst>
              <a:ext uri="{FF2B5EF4-FFF2-40B4-BE49-F238E27FC236}">
                <a16:creationId xmlns:a16="http://schemas.microsoft.com/office/drawing/2014/main" id="{775ADD4D-364F-414C-B71C-35A016B16B75}"/>
              </a:ext>
            </a:extLst>
          </p:cNvPr>
          <p:cNvSpPr>
            <a:spLocks noEditPoints="1"/>
          </p:cNvSpPr>
          <p:nvPr/>
        </p:nvSpPr>
        <p:spPr bwMode="auto">
          <a:xfrm>
            <a:off x="5011738" y="1254125"/>
            <a:ext cx="292100" cy="257175"/>
          </a:xfrm>
          <a:custGeom>
            <a:avLst/>
            <a:gdLst>
              <a:gd name="T0" fmla="*/ 107 w 116"/>
              <a:gd name="T1" fmla="*/ 70 h 102"/>
              <a:gd name="T2" fmla="*/ 66 w 116"/>
              <a:gd name="T3" fmla="*/ 47 h 102"/>
              <a:gd name="T4" fmla="*/ 69 w 116"/>
              <a:gd name="T5" fmla="*/ 41 h 102"/>
              <a:gd name="T6" fmla="*/ 80 w 116"/>
              <a:gd name="T7" fmla="*/ 22 h 102"/>
              <a:gd name="T8" fmla="*/ 58 w 116"/>
              <a:gd name="T9" fmla="*/ 0 h 102"/>
              <a:gd name="T10" fmla="*/ 37 w 116"/>
              <a:gd name="T11" fmla="*/ 22 h 102"/>
              <a:gd name="T12" fmla="*/ 44 w 116"/>
              <a:gd name="T13" fmla="*/ 29 h 102"/>
              <a:gd name="T14" fmla="*/ 51 w 116"/>
              <a:gd name="T15" fmla="*/ 22 h 102"/>
              <a:gd name="T16" fmla="*/ 58 w 116"/>
              <a:gd name="T17" fmla="*/ 15 h 102"/>
              <a:gd name="T18" fmla="*/ 66 w 116"/>
              <a:gd name="T19" fmla="*/ 22 h 102"/>
              <a:gd name="T20" fmla="*/ 62 w 116"/>
              <a:gd name="T21" fmla="*/ 28 h 102"/>
              <a:gd name="T22" fmla="*/ 51 w 116"/>
              <a:gd name="T23" fmla="*/ 47 h 102"/>
              <a:gd name="T24" fmla="*/ 10 w 116"/>
              <a:gd name="T25" fmla="*/ 70 h 102"/>
              <a:gd name="T26" fmla="*/ 0 w 116"/>
              <a:gd name="T27" fmla="*/ 87 h 102"/>
              <a:gd name="T28" fmla="*/ 15 w 116"/>
              <a:gd name="T29" fmla="*/ 102 h 102"/>
              <a:gd name="T30" fmla="*/ 102 w 116"/>
              <a:gd name="T31" fmla="*/ 102 h 102"/>
              <a:gd name="T32" fmla="*/ 116 w 116"/>
              <a:gd name="T33" fmla="*/ 87 h 102"/>
              <a:gd name="T34" fmla="*/ 107 w 116"/>
              <a:gd name="T35" fmla="*/ 70 h 102"/>
              <a:gd name="T36" fmla="*/ 15 w 116"/>
              <a:gd name="T37" fmla="*/ 87 h 102"/>
              <a:gd name="T38" fmla="*/ 17 w 116"/>
              <a:gd name="T39" fmla="*/ 83 h 102"/>
              <a:gd name="T40" fmla="*/ 58 w 116"/>
              <a:gd name="T41" fmla="*/ 60 h 102"/>
              <a:gd name="T42" fmla="*/ 99 w 116"/>
              <a:gd name="T43" fmla="*/ 82 h 102"/>
              <a:gd name="T44" fmla="*/ 102 w 116"/>
              <a:gd name="T45" fmla="*/ 87 h 102"/>
              <a:gd name="T46" fmla="*/ 15 w 116"/>
              <a:gd name="T47" fmla="*/ 87 h 10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16" h="102">
                <a:moveTo>
                  <a:pt x="107" y="70"/>
                </a:moveTo>
                <a:cubicBezTo>
                  <a:pt x="66" y="47"/>
                  <a:pt x="66" y="47"/>
                  <a:pt x="66" y="47"/>
                </a:cubicBezTo>
                <a:cubicBezTo>
                  <a:pt x="66" y="45"/>
                  <a:pt x="67" y="42"/>
                  <a:pt x="69" y="41"/>
                </a:cubicBezTo>
                <a:cubicBezTo>
                  <a:pt x="76" y="37"/>
                  <a:pt x="80" y="30"/>
                  <a:pt x="80" y="22"/>
                </a:cubicBezTo>
                <a:cubicBezTo>
                  <a:pt x="80" y="10"/>
                  <a:pt x="70" y="0"/>
                  <a:pt x="58" y="0"/>
                </a:cubicBezTo>
                <a:cubicBezTo>
                  <a:pt x="46" y="0"/>
                  <a:pt x="37" y="10"/>
                  <a:pt x="37" y="22"/>
                </a:cubicBezTo>
                <a:cubicBezTo>
                  <a:pt x="37" y="26"/>
                  <a:pt x="40" y="29"/>
                  <a:pt x="44" y="29"/>
                </a:cubicBezTo>
                <a:cubicBezTo>
                  <a:pt x="48" y="29"/>
                  <a:pt x="51" y="26"/>
                  <a:pt x="51" y="22"/>
                </a:cubicBezTo>
                <a:cubicBezTo>
                  <a:pt x="51" y="18"/>
                  <a:pt x="54" y="15"/>
                  <a:pt x="58" y="15"/>
                </a:cubicBezTo>
                <a:cubicBezTo>
                  <a:pt x="62" y="15"/>
                  <a:pt x="66" y="18"/>
                  <a:pt x="66" y="22"/>
                </a:cubicBezTo>
                <a:cubicBezTo>
                  <a:pt x="66" y="25"/>
                  <a:pt x="64" y="27"/>
                  <a:pt x="62" y="28"/>
                </a:cubicBezTo>
                <a:cubicBezTo>
                  <a:pt x="55" y="32"/>
                  <a:pt x="51" y="39"/>
                  <a:pt x="51" y="47"/>
                </a:cubicBezTo>
                <a:cubicBezTo>
                  <a:pt x="10" y="70"/>
                  <a:pt x="10" y="70"/>
                  <a:pt x="10" y="70"/>
                </a:cubicBezTo>
                <a:cubicBezTo>
                  <a:pt x="4" y="74"/>
                  <a:pt x="0" y="81"/>
                  <a:pt x="0" y="87"/>
                </a:cubicBezTo>
                <a:cubicBezTo>
                  <a:pt x="0" y="95"/>
                  <a:pt x="7" y="102"/>
                  <a:pt x="15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0" y="102"/>
                  <a:pt x="116" y="95"/>
                  <a:pt x="116" y="87"/>
                </a:cubicBezTo>
                <a:cubicBezTo>
                  <a:pt x="116" y="81"/>
                  <a:pt x="112" y="74"/>
                  <a:pt x="107" y="70"/>
                </a:cubicBezTo>
                <a:close/>
                <a:moveTo>
                  <a:pt x="15" y="87"/>
                </a:moveTo>
                <a:cubicBezTo>
                  <a:pt x="15" y="86"/>
                  <a:pt x="16" y="83"/>
                  <a:pt x="17" y="83"/>
                </a:cubicBezTo>
                <a:cubicBezTo>
                  <a:pt x="58" y="60"/>
                  <a:pt x="58" y="60"/>
                  <a:pt x="58" y="60"/>
                </a:cubicBezTo>
                <a:cubicBezTo>
                  <a:pt x="99" y="82"/>
                  <a:pt x="99" y="82"/>
                  <a:pt x="99" y="82"/>
                </a:cubicBezTo>
                <a:cubicBezTo>
                  <a:pt x="100" y="83"/>
                  <a:pt x="102" y="86"/>
                  <a:pt x="102" y="87"/>
                </a:cubicBezTo>
                <a:lnTo>
                  <a:pt x="15" y="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514" name="Freeform 202">
            <a:extLst>
              <a:ext uri="{FF2B5EF4-FFF2-40B4-BE49-F238E27FC236}">
                <a16:creationId xmlns:a16="http://schemas.microsoft.com/office/drawing/2014/main" id="{9D7C79CF-22AA-864B-8609-4A3C0D5DF0A8}"/>
              </a:ext>
            </a:extLst>
          </p:cNvPr>
          <p:cNvSpPr>
            <a:spLocks noEditPoints="1"/>
          </p:cNvSpPr>
          <p:nvPr/>
        </p:nvSpPr>
        <p:spPr bwMode="auto">
          <a:xfrm>
            <a:off x="5599113" y="1274763"/>
            <a:ext cx="292100" cy="255587"/>
          </a:xfrm>
          <a:custGeom>
            <a:avLst/>
            <a:gdLst>
              <a:gd name="T0" fmla="*/ 87 w 116"/>
              <a:gd name="T1" fmla="*/ 69 h 101"/>
              <a:gd name="T2" fmla="*/ 93 w 116"/>
              <a:gd name="T3" fmla="*/ 10 h 101"/>
              <a:gd name="T4" fmla="*/ 91 w 116"/>
              <a:gd name="T5" fmla="*/ 6 h 101"/>
              <a:gd name="T6" fmla="*/ 58 w 116"/>
              <a:gd name="T7" fmla="*/ 0 h 101"/>
              <a:gd name="T8" fmla="*/ 24 w 116"/>
              <a:gd name="T9" fmla="*/ 6 h 101"/>
              <a:gd name="T10" fmla="*/ 22 w 116"/>
              <a:gd name="T11" fmla="*/ 10 h 101"/>
              <a:gd name="T12" fmla="*/ 29 w 116"/>
              <a:gd name="T13" fmla="*/ 69 h 101"/>
              <a:gd name="T14" fmla="*/ 0 w 116"/>
              <a:gd name="T15" fmla="*/ 72 h 101"/>
              <a:gd name="T16" fmla="*/ 21 w 116"/>
              <a:gd name="T17" fmla="*/ 94 h 101"/>
              <a:gd name="T18" fmla="*/ 58 w 116"/>
              <a:gd name="T19" fmla="*/ 101 h 101"/>
              <a:gd name="T20" fmla="*/ 94 w 116"/>
              <a:gd name="T21" fmla="*/ 94 h 101"/>
              <a:gd name="T22" fmla="*/ 116 w 116"/>
              <a:gd name="T23" fmla="*/ 72 h 101"/>
              <a:gd name="T24" fmla="*/ 87 w 116"/>
              <a:gd name="T25" fmla="*/ 69 h 101"/>
              <a:gd name="T26" fmla="*/ 43 w 116"/>
              <a:gd name="T27" fmla="*/ 13 h 101"/>
              <a:gd name="T28" fmla="*/ 43 w 116"/>
              <a:gd name="T29" fmla="*/ 13 h 101"/>
              <a:gd name="T30" fmla="*/ 48 w 116"/>
              <a:gd name="T31" fmla="*/ 59 h 101"/>
              <a:gd name="T32" fmla="*/ 48 w 116"/>
              <a:gd name="T33" fmla="*/ 71 h 101"/>
              <a:gd name="T34" fmla="*/ 34 w 116"/>
              <a:gd name="T35" fmla="*/ 70 h 101"/>
              <a:gd name="T36" fmla="*/ 34 w 116"/>
              <a:gd name="T37" fmla="*/ 59 h 101"/>
              <a:gd name="T38" fmla="*/ 29 w 116"/>
              <a:gd name="T39" fmla="*/ 13 h 101"/>
              <a:gd name="T40" fmla="*/ 29 w 116"/>
              <a:gd name="T41" fmla="*/ 11 h 101"/>
              <a:gd name="T42" fmla="*/ 43 w 116"/>
              <a:gd name="T43" fmla="*/ 13 h 101"/>
              <a:gd name="T44" fmla="*/ 110 w 116"/>
              <a:gd name="T45" fmla="*/ 76 h 101"/>
              <a:gd name="T46" fmla="*/ 109 w 116"/>
              <a:gd name="T47" fmla="*/ 77 h 101"/>
              <a:gd name="T48" fmla="*/ 94 w 116"/>
              <a:gd name="T49" fmla="*/ 87 h 101"/>
              <a:gd name="T50" fmla="*/ 58 w 116"/>
              <a:gd name="T51" fmla="*/ 94 h 101"/>
              <a:gd name="T52" fmla="*/ 21 w 116"/>
              <a:gd name="T53" fmla="*/ 87 h 101"/>
              <a:gd name="T54" fmla="*/ 6 w 116"/>
              <a:gd name="T55" fmla="*/ 77 h 101"/>
              <a:gd name="T56" fmla="*/ 6 w 116"/>
              <a:gd name="T57" fmla="*/ 76 h 101"/>
              <a:gd name="T58" fmla="*/ 6 w 116"/>
              <a:gd name="T59" fmla="*/ 76 h 101"/>
              <a:gd name="T60" fmla="*/ 8 w 116"/>
              <a:gd name="T61" fmla="*/ 72 h 101"/>
              <a:gd name="T62" fmla="*/ 13 w 116"/>
              <a:gd name="T63" fmla="*/ 72 h 101"/>
              <a:gd name="T64" fmla="*/ 22 w 116"/>
              <a:gd name="T65" fmla="*/ 78 h 101"/>
              <a:gd name="T66" fmla="*/ 58 w 116"/>
              <a:gd name="T67" fmla="*/ 85 h 101"/>
              <a:gd name="T68" fmla="*/ 93 w 116"/>
              <a:gd name="T69" fmla="*/ 78 h 101"/>
              <a:gd name="T70" fmla="*/ 103 w 116"/>
              <a:gd name="T71" fmla="*/ 72 h 101"/>
              <a:gd name="T72" fmla="*/ 107 w 116"/>
              <a:gd name="T73" fmla="*/ 72 h 101"/>
              <a:gd name="T74" fmla="*/ 110 w 116"/>
              <a:gd name="T75" fmla="*/ 75 h 101"/>
              <a:gd name="T76" fmla="*/ 110 w 116"/>
              <a:gd name="T77" fmla="*/ 76 h 10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116" h="101">
                <a:moveTo>
                  <a:pt x="87" y="69"/>
                </a:moveTo>
                <a:cubicBezTo>
                  <a:pt x="87" y="46"/>
                  <a:pt x="87" y="28"/>
                  <a:pt x="93" y="10"/>
                </a:cubicBezTo>
                <a:cubicBezTo>
                  <a:pt x="93" y="8"/>
                  <a:pt x="93" y="6"/>
                  <a:pt x="91" y="6"/>
                </a:cubicBezTo>
                <a:cubicBezTo>
                  <a:pt x="86" y="4"/>
                  <a:pt x="74" y="0"/>
                  <a:pt x="58" y="0"/>
                </a:cubicBezTo>
                <a:cubicBezTo>
                  <a:pt x="42" y="0"/>
                  <a:pt x="30" y="4"/>
                  <a:pt x="24" y="6"/>
                </a:cubicBezTo>
                <a:cubicBezTo>
                  <a:pt x="23" y="6"/>
                  <a:pt x="22" y="8"/>
                  <a:pt x="22" y="10"/>
                </a:cubicBezTo>
                <a:cubicBezTo>
                  <a:pt x="28" y="28"/>
                  <a:pt x="28" y="46"/>
                  <a:pt x="29" y="69"/>
                </a:cubicBezTo>
                <a:cubicBezTo>
                  <a:pt x="11" y="66"/>
                  <a:pt x="0" y="63"/>
                  <a:pt x="0" y="72"/>
                </a:cubicBezTo>
                <a:cubicBezTo>
                  <a:pt x="0" y="78"/>
                  <a:pt x="7" y="87"/>
                  <a:pt x="21" y="94"/>
                </a:cubicBezTo>
                <a:cubicBezTo>
                  <a:pt x="30" y="98"/>
                  <a:pt x="43" y="101"/>
                  <a:pt x="58" y="101"/>
                </a:cubicBezTo>
                <a:cubicBezTo>
                  <a:pt x="72" y="101"/>
                  <a:pt x="85" y="98"/>
                  <a:pt x="94" y="94"/>
                </a:cubicBezTo>
                <a:cubicBezTo>
                  <a:pt x="108" y="87"/>
                  <a:pt x="116" y="77"/>
                  <a:pt x="116" y="72"/>
                </a:cubicBezTo>
                <a:cubicBezTo>
                  <a:pt x="116" y="63"/>
                  <a:pt x="104" y="66"/>
                  <a:pt x="87" y="69"/>
                </a:cubicBezTo>
                <a:close/>
                <a:moveTo>
                  <a:pt x="43" y="13"/>
                </a:moveTo>
                <a:cubicBezTo>
                  <a:pt x="43" y="13"/>
                  <a:pt x="43" y="13"/>
                  <a:pt x="43" y="13"/>
                </a:cubicBezTo>
                <a:cubicBezTo>
                  <a:pt x="47" y="27"/>
                  <a:pt x="48" y="42"/>
                  <a:pt x="48" y="59"/>
                </a:cubicBezTo>
                <a:cubicBezTo>
                  <a:pt x="48" y="63"/>
                  <a:pt x="48" y="67"/>
                  <a:pt x="48" y="71"/>
                </a:cubicBezTo>
                <a:cubicBezTo>
                  <a:pt x="46" y="71"/>
                  <a:pt x="36" y="71"/>
                  <a:pt x="34" y="70"/>
                </a:cubicBezTo>
                <a:cubicBezTo>
                  <a:pt x="34" y="67"/>
                  <a:pt x="34" y="63"/>
                  <a:pt x="34" y="59"/>
                </a:cubicBezTo>
                <a:cubicBezTo>
                  <a:pt x="34" y="42"/>
                  <a:pt x="33" y="28"/>
                  <a:pt x="29" y="13"/>
                </a:cubicBezTo>
                <a:cubicBezTo>
                  <a:pt x="29" y="11"/>
                  <a:pt x="29" y="11"/>
                  <a:pt x="29" y="11"/>
                </a:cubicBezTo>
                <a:cubicBezTo>
                  <a:pt x="31" y="12"/>
                  <a:pt x="40" y="12"/>
                  <a:pt x="43" y="13"/>
                </a:cubicBezTo>
                <a:close/>
                <a:moveTo>
                  <a:pt x="110" y="76"/>
                </a:moveTo>
                <a:cubicBezTo>
                  <a:pt x="109" y="77"/>
                  <a:pt x="109" y="77"/>
                  <a:pt x="109" y="77"/>
                </a:cubicBezTo>
                <a:cubicBezTo>
                  <a:pt x="105" y="80"/>
                  <a:pt x="100" y="84"/>
                  <a:pt x="94" y="87"/>
                </a:cubicBezTo>
                <a:cubicBezTo>
                  <a:pt x="85" y="91"/>
                  <a:pt x="71" y="94"/>
                  <a:pt x="58" y="94"/>
                </a:cubicBezTo>
                <a:cubicBezTo>
                  <a:pt x="44" y="94"/>
                  <a:pt x="30" y="91"/>
                  <a:pt x="21" y="87"/>
                </a:cubicBezTo>
                <a:cubicBezTo>
                  <a:pt x="15" y="84"/>
                  <a:pt x="10" y="80"/>
                  <a:pt x="6" y="77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4"/>
                  <a:pt x="7" y="73"/>
                  <a:pt x="8" y="72"/>
                </a:cubicBezTo>
                <a:cubicBezTo>
                  <a:pt x="10" y="71"/>
                  <a:pt x="12" y="71"/>
                  <a:pt x="13" y="72"/>
                </a:cubicBezTo>
                <a:cubicBezTo>
                  <a:pt x="16" y="74"/>
                  <a:pt x="19" y="76"/>
                  <a:pt x="22" y="78"/>
                </a:cubicBezTo>
                <a:cubicBezTo>
                  <a:pt x="31" y="82"/>
                  <a:pt x="44" y="85"/>
                  <a:pt x="58" y="85"/>
                </a:cubicBezTo>
                <a:cubicBezTo>
                  <a:pt x="71" y="85"/>
                  <a:pt x="84" y="82"/>
                  <a:pt x="93" y="78"/>
                </a:cubicBezTo>
                <a:cubicBezTo>
                  <a:pt x="97" y="76"/>
                  <a:pt x="100" y="74"/>
                  <a:pt x="103" y="72"/>
                </a:cubicBezTo>
                <a:cubicBezTo>
                  <a:pt x="104" y="71"/>
                  <a:pt x="106" y="71"/>
                  <a:pt x="107" y="72"/>
                </a:cubicBezTo>
                <a:cubicBezTo>
                  <a:pt x="109" y="72"/>
                  <a:pt x="110" y="74"/>
                  <a:pt x="110" y="75"/>
                </a:cubicBezTo>
                <a:lnTo>
                  <a:pt x="110" y="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68FD943D-4E39-B84E-9B88-B4B790308C09}"/>
              </a:ext>
            </a:extLst>
          </p:cNvPr>
          <p:cNvGrpSpPr/>
          <p:nvPr/>
        </p:nvGrpSpPr>
        <p:grpSpPr>
          <a:xfrm>
            <a:off x="6202363" y="1274763"/>
            <a:ext cx="274638" cy="274638"/>
            <a:chOff x="6202363" y="1274763"/>
            <a:chExt cx="274638" cy="274638"/>
          </a:xfrm>
          <a:solidFill>
            <a:schemeClr val="tx2"/>
          </a:solidFill>
        </p:grpSpPr>
        <p:sp>
          <p:nvSpPr>
            <p:cNvPr id="8395" name="Freeform 203">
              <a:extLst>
                <a:ext uri="{FF2B5EF4-FFF2-40B4-BE49-F238E27FC236}">
                  <a16:creationId xmlns:a16="http://schemas.microsoft.com/office/drawing/2014/main" id="{C52AA71D-7421-A448-82BF-EED6BA5D77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1274763"/>
              <a:ext cx="219075" cy="1079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0" y="7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73" y="43"/>
                </a:cxn>
                <a:cxn ang="0">
                  <a:pos x="87" y="0"/>
                </a:cxn>
                <a:cxn ang="0">
                  <a:pos x="7" y="0"/>
                </a:cxn>
                <a:cxn ang="0">
                  <a:pos x="65" y="21"/>
                </a:cxn>
                <a:cxn ang="0">
                  <a:pos x="58" y="21"/>
                </a:cxn>
                <a:cxn ang="0">
                  <a:pos x="58" y="14"/>
                </a:cxn>
                <a:cxn ang="0">
                  <a:pos x="65" y="14"/>
                </a:cxn>
                <a:cxn ang="0">
                  <a:pos x="65" y="21"/>
                </a:cxn>
              </a:cxnLst>
              <a:rect l="0" t="0" r="r" b="b"/>
              <a:pathLst>
                <a:path w="87" h="43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7" y="0"/>
                    <a:pt x="87" y="0"/>
                    <a:pt x="87" y="0"/>
                  </a:cubicBezTo>
                  <a:lnTo>
                    <a:pt x="7" y="0"/>
                  </a:lnTo>
                  <a:close/>
                  <a:moveTo>
                    <a:pt x="65" y="21"/>
                  </a:moveTo>
                  <a:cubicBezTo>
                    <a:pt x="58" y="21"/>
                    <a:pt x="58" y="21"/>
                    <a:pt x="58" y="21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65" y="14"/>
                    <a:pt x="65" y="14"/>
                    <a:pt x="65" y="14"/>
                  </a:cubicBez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96" name="Freeform 204">
              <a:extLst>
                <a:ext uri="{FF2B5EF4-FFF2-40B4-BE49-F238E27FC236}">
                  <a16:creationId xmlns:a16="http://schemas.microsoft.com/office/drawing/2014/main" id="{B804BEAD-28BA-624C-A37F-14A340938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8263" y="1292225"/>
              <a:ext cx="58738" cy="7302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6"/>
                </a:cxn>
                <a:cxn ang="0">
                  <a:pos x="22" y="46"/>
                </a:cxn>
                <a:cxn ang="0">
                  <a:pos x="37" y="0"/>
                </a:cxn>
                <a:cxn ang="0">
                  <a:pos x="13" y="0"/>
                </a:cxn>
              </a:cxnLst>
              <a:rect l="0" t="0" r="r" b="b"/>
              <a:pathLst>
                <a:path w="37" h="46">
                  <a:moveTo>
                    <a:pt x="13" y="0"/>
                  </a:moveTo>
                  <a:lnTo>
                    <a:pt x="0" y="46"/>
                  </a:lnTo>
                  <a:lnTo>
                    <a:pt x="22" y="46"/>
                  </a:lnTo>
                  <a:lnTo>
                    <a:pt x="37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398" name="Freeform 206">
              <a:extLst>
                <a:ext uri="{FF2B5EF4-FFF2-40B4-BE49-F238E27FC236}">
                  <a16:creationId xmlns:a16="http://schemas.microsoft.com/office/drawing/2014/main" id="{94E4DC22-1763-B24B-ACAB-8E0D9FFD7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2363" y="1401763"/>
              <a:ext cx="128588" cy="147638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37"/>
                </a:cxn>
                <a:cxn ang="0">
                  <a:pos x="15" y="37"/>
                </a:cxn>
                <a:cxn ang="0">
                  <a:pos x="7" y="29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7" y="5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36" y="51"/>
                </a:cxn>
                <a:cxn ang="0">
                  <a:pos x="44" y="51"/>
                </a:cxn>
                <a:cxn ang="0">
                  <a:pos x="51" y="51"/>
                </a:cxn>
                <a:cxn ang="0">
                  <a:pos x="51" y="0"/>
                </a:cxn>
                <a:cxn ang="0">
                  <a:pos x="44" y="0"/>
                </a:cxn>
                <a:cxn ang="0">
                  <a:pos x="36" y="0"/>
                </a:cxn>
              </a:cxnLst>
              <a:rect l="0" t="0" r="r" b="b"/>
              <a:pathLst>
                <a:path w="51" h="59">
                  <a:moveTo>
                    <a:pt x="36" y="0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3"/>
                    <a:pt x="11" y="29"/>
                    <a:pt x="7" y="29"/>
                  </a:cubicBezTo>
                  <a:cubicBezTo>
                    <a:pt x="3" y="29"/>
                    <a:pt x="0" y="33"/>
                    <a:pt x="0" y="3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"/>
                    <a:pt x="3" y="59"/>
                    <a:pt x="7" y="59"/>
                  </a:cubicBezTo>
                  <a:cubicBezTo>
                    <a:pt x="11" y="59"/>
                    <a:pt x="15" y="55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3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157986C0-6C17-D447-A581-E9CCB26744D7}"/>
              </a:ext>
            </a:extLst>
          </p:cNvPr>
          <p:cNvGrpSpPr/>
          <p:nvPr/>
        </p:nvGrpSpPr>
        <p:grpSpPr>
          <a:xfrm>
            <a:off x="3841751" y="1254125"/>
            <a:ext cx="293688" cy="295275"/>
            <a:chOff x="3841751" y="1254125"/>
            <a:chExt cx="293688" cy="295275"/>
          </a:xfrm>
          <a:solidFill>
            <a:schemeClr val="tx2"/>
          </a:solidFill>
        </p:grpSpPr>
        <p:sp>
          <p:nvSpPr>
            <p:cNvPr id="8399" name="Freeform 207">
              <a:extLst>
                <a:ext uri="{FF2B5EF4-FFF2-40B4-BE49-F238E27FC236}">
                  <a16:creationId xmlns:a16="http://schemas.microsoft.com/office/drawing/2014/main" id="{B052C66F-02D7-6041-B3B0-05ABDC531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20813"/>
              <a:ext cx="127000" cy="55563"/>
            </a:xfrm>
            <a:custGeom>
              <a:avLst/>
              <a:gdLst/>
              <a:ahLst/>
              <a:cxnLst>
                <a:cxn ang="0">
                  <a:pos x="5" y="18"/>
                </a:cxn>
                <a:cxn ang="0">
                  <a:pos x="19" y="22"/>
                </a:cxn>
                <a:cxn ang="0">
                  <a:pos x="50" y="14"/>
                </a:cxn>
                <a:cxn ang="0">
                  <a:pos x="9" y="1"/>
                </a:cxn>
                <a:cxn ang="0">
                  <a:pos x="3" y="2"/>
                </a:cxn>
                <a:cxn ang="0">
                  <a:pos x="0" y="8"/>
                </a:cxn>
                <a:cxn ang="0">
                  <a:pos x="0" y="11"/>
                </a:cxn>
                <a:cxn ang="0">
                  <a:pos x="5" y="18"/>
                </a:cxn>
              </a:cxnLst>
              <a:rect l="0" t="0" r="r" b="b"/>
              <a:pathLst>
                <a:path w="50" h="22">
                  <a:moveTo>
                    <a:pt x="5" y="18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2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2" y="17"/>
                    <a:pt x="5" y="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00" name="Freeform 208">
              <a:extLst>
                <a:ext uri="{FF2B5EF4-FFF2-40B4-BE49-F238E27FC236}">
                  <a16:creationId xmlns:a16="http://schemas.microsoft.com/office/drawing/2014/main" id="{8FC7E9C4-E6FF-D64F-8A80-7B3DFAF70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013" y="1504950"/>
              <a:ext cx="98425" cy="42863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3" y="0"/>
                </a:cxn>
                <a:cxn ang="0">
                  <a:pos x="0" y="8"/>
                </a:cxn>
                <a:cxn ang="0">
                  <a:pos x="29" y="17"/>
                </a:cxn>
                <a:cxn ang="0">
                  <a:pos x="36" y="16"/>
                </a:cxn>
                <a:cxn ang="0">
                  <a:pos x="39" y="10"/>
                </a:cxn>
                <a:cxn ang="0">
                  <a:pos x="39" y="7"/>
                </a:cxn>
                <a:cxn ang="0">
                  <a:pos x="34" y="0"/>
                </a:cxn>
              </a:cxnLst>
              <a:rect l="0" t="0" r="r" b="b"/>
              <a:pathLst>
                <a:path w="39" h="17">
                  <a:moveTo>
                    <a:pt x="34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2" y="17"/>
                    <a:pt x="34" y="17"/>
                    <a:pt x="36" y="16"/>
                  </a:cubicBezTo>
                  <a:cubicBezTo>
                    <a:pt x="38" y="14"/>
                    <a:pt x="39" y="12"/>
                    <a:pt x="39" y="1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4"/>
                    <a:pt x="37" y="1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01" name="Freeform 209">
              <a:extLst>
                <a:ext uri="{FF2B5EF4-FFF2-40B4-BE49-F238E27FC236}">
                  <a16:creationId xmlns:a16="http://schemas.microsoft.com/office/drawing/2014/main" id="{862C38C8-60FD-1146-9B45-36541CA0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38275"/>
              <a:ext cx="293688" cy="111125"/>
            </a:xfrm>
            <a:custGeom>
              <a:avLst/>
              <a:gdLst/>
              <a:ahLst/>
              <a:cxnLst>
                <a:cxn ang="0">
                  <a:pos x="113" y="2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5" y="26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2" y="42"/>
                </a:cxn>
                <a:cxn ang="0">
                  <a:pos x="7" y="44"/>
                </a:cxn>
                <a:cxn ang="0">
                  <a:pos x="9" y="43"/>
                </a:cxn>
                <a:cxn ang="0">
                  <a:pos x="110" y="18"/>
                </a:cxn>
                <a:cxn ang="0">
                  <a:pos x="116" y="11"/>
                </a:cxn>
                <a:cxn ang="0">
                  <a:pos x="116" y="8"/>
                </a:cxn>
                <a:cxn ang="0">
                  <a:pos x="113" y="2"/>
                </a:cxn>
              </a:cxnLst>
              <a:rect l="0" t="0" r="r" b="b"/>
              <a:pathLst>
                <a:path w="116" h="44">
                  <a:moveTo>
                    <a:pt x="113" y="2"/>
                  </a:moveTo>
                  <a:cubicBezTo>
                    <a:pt x="112" y="1"/>
                    <a:pt x="110" y="0"/>
                    <a:pt x="109" y="0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" y="27"/>
                    <a:pt x="0" y="30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" y="41"/>
                    <a:pt x="2" y="42"/>
                  </a:cubicBezTo>
                  <a:cubicBezTo>
                    <a:pt x="4" y="43"/>
                    <a:pt x="5" y="44"/>
                    <a:pt x="7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4" y="17"/>
                    <a:pt x="116" y="14"/>
                    <a:pt x="116" y="11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5"/>
                    <a:pt x="115" y="3"/>
                    <a:pt x="11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02" name="Freeform 210">
              <a:extLst>
                <a:ext uri="{FF2B5EF4-FFF2-40B4-BE49-F238E27FC236}">
                  <a16:creationId xmlns:a16="http://schemas.microsoft.com/office/drawing/2014/main" id="{441C2262-7C2E-CF41-A5E7-F207710C6F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8426" y="1254125"/>
              <a:ext cx="165100" cy="201613"/>
            </a:xfrm>
            <a:custGeom>
              <a:avLst/>
              <a:gdLst/>
              <a:ahLst/>
              <a:cxnLst>
                <a:cxn ang="0">
                  <a:pos x="14" y="59"/>
                </a:cxn>
                <a:cxn ang="0">
                  <a:pos x="54" y="63"/>
                </a:cxn>
                <a:cxn ang="0">
                  <a:pos x="35" y="0"/>
                </a:cxn>
                <a:cxn ang="0">
                  <a:pos x="14" y="59"/>
                </a:cxn>
                <a:cxn ang="0">
                  <a:pos x="26" y="51"/>
                </a:cxn>
                <a:cxn ang="0">
                  <a:pos x="38" y="29"/>
                </a:cxn>
                <a:cxn ang="0">
                  <a:pos x="35" y="66"/>
                </a:cxn>
                <a:cxn ang="0">
                  <a:pos x="26" y="51"/>
                </a:cxn>
              </a:cxnLst>
              <a:rect l="0" t="0" r="r" b="b"/>
              <a:pathLst>
                <a:path w="66" h="80">
                  <a:moveTo>
                    <a:pt x="14" y="59"/>
                  </a:moveTo>
                  <a:cubicBezTo>
                    <a:pt x="20" y="72"/>
                    <a:pt x="43" y="80"/>
                    <a:pt x="54" y="63"/>
                  </a:cubicBezTo>
                  <a:cubicBezTo>
                    <a:pt x="66" y="46"/>
                    <a:pt x="56" y="19"/>
                    <a:pt x="35" y="0"/>
                  </a:cubicBezTo>
                  <a:cubicBezTo>
                    <a:pt x="39" y="20"/>
                    <a:pt x="0" y="28"/>
                    <a:pt x="14" y="59"/>
                  </a:cubicBezTo>
                  <a:close/>
                  <a:moveTo>
                    <a:pt x="26" y="51"/>
                  </a:moveTo>
                  <a:cubicBezTo>
                    <a:pt x="29" y="48"/>
                    <a:pt x="37" y="44"/>
                    <a:pt x="38" y="29"/>
                  </a:cubicBezTo>
                  <a:cubicBezTo>
                    <a:pt x="55" y="41"/>
                    <a:pt x="47" y="69"/>
                    <a:pt x="35" y="66"/>
                  </a:cubicBezTo>
                  <a:cubicBezTo>
                    <a:pt x="22" y="64"/>
                    <a:pt x="23" y="55"/>
                    <a:pt x="26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96F26E66-1D3D-F741-9F4F-AABEA3FA7672}"/>
              </a:ext>
            </a:extLst>
          </p:cNvPr>
          <p:cNvGrpSpPr/>
          <p:nvPr/>
        </p:nvGrpSpPr>
        <p:grpSpPr>
          <a:xfrm>
            <a:off x="4427538" y="1254125"/>
            <a:ext cx="292100" cy="295275"/>
            <a:chOff x="4427538" y="1254125"/>
            <a:chExt cx="292100" cy="295275"/>
          </a:xfrm>
          <a:solidFill>
            <a:schemeClr val="tx2"/>
          </a:solidFill>
        </p:grpSpPr>
        <p:sp>
          <p:nvSpPr>
            <p:cNvPr id="8403" name="Freeform 211">
              <a:extLst>
                <a:ext uri="{FF2B5EF4-FFF2-40B4-BE49-F238E27FC236}">
                  <a16:creationId xmlns:a16="http://schemas.microsoft.com/office/drawing/2014/main" id="{C9D3925D-CFFD-8B4E-B307-4096355F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988" y="1287463"/>
              <a:ext cx="33338" cy="33338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7" y="2"/>
                </a:cxn>
                <a:cxn ang="0">
                  <a:pos x="2" y="2"/>
                </a:cxn>
                <a:cxn ang="0">
                  <a:pos x="2" y="7"/>
                </a:cxn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04" name="Freeform 212">
              <a:extLst>
                <a:ext uri="{FF2B5EF4-FFF2-40B4-BE49-F238E27FC236}">
                  <a16:creationId xmlns:a16="http://schemas.microsoft.com/office/drawing/2014/main" id="{F345D3B8-E912-FB4D-B414-28BE3F98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1382713"/>
              <a:ext cx="34925" cy="1905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4" y="4"/>
                </a:cxn>
                <a:cxn ang="0">
                  <a:pos x="11" y="0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ubicBezTo>
                    <a:pt x="14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05" name="Freeform 213">
              <a:extLst>
                <a:ext uri="{FF2B5EF4-FFF2-40B4-BE49-F238E27FC236}">
                  <a16:creationId xmlns:a16="http://schemas.microsoft.com/office/drawing/2014/main" id="{17B5B824-E12F-6842-A7B5-790093055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1401763"/>
              <a:ext cx="34925" cy="1905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8"/>
                </a:cxn>
                <a:cxn ang="0">
                  <a:pos x="10" y="8"/>
                </a:cxn>
                <a:cxn ang="0">
                  <a:pos x="14" y="4"/>
                </a:cxn>
                <a:cxn ang="0">
                  <a:pos x="10" y="0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4" y="2"/>
                    <a:pt x="12" y="0"/>
                    <a:pt x="1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06" name="Freeform 214">
              <a:extLst>
                <a:ext uri="{FF2B5EF4-FFF2-40B4-BE49-F238E27FC236}">
                  <a16:creationId xmlns:a16="http://schemas.microsoft.com/office/drawing/2014/main" id="{A0CCA8DB-7C03-064F-9EBD-D24E66ABB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1" y="1303338"/>
              <a:ext cx="31750" cy="31750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6" y="1"/>
                </a:cxn>
                <a:cxn ang="0">
                  <a:pos x="1" y="6"/>
                </a:cxn>
                <a:cxn ang="0">
                  <a:pos x="1" y="11"/>
                </a:cxn>
                <a:cxn ang="0">
                  <a:pos x="6" y="11"/>
                </a:cxn>
                <a:cxn ang="0">
                  <a:pos x="12" y="6"/>
                </a:cxn>
                <a:cxn ang="0">
                  <a:pos x="12" y="1"/>
                </a:cxn>
              </a:cxnLst>
              <a:rect l="0" t="0" r="r" b="b"/>
              <a:pathLst>
                <a:path w="13" h="13">
                  <a:moveTo>
                    <a:pt x="12" y="1"/>
                  </a:moveTo>
                  <a:cubicBezTo>
                    <a:pt x="10" y="0"/>
                    <a:pt x="8" y="0"/>
                    <a:pt x="6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10"/>
                    <a:pt x="1" y="11"/>
                  </a:cubicBezTo>
                  <a:cubicBezTo>
                    <a:pt x="3" y="13"/>
                    <a:pt x="5" y="13"/>
                    <a:pt x="6" y="11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5"/>
                    <a:pt x="13" y="2"/>
                    <a:pt x="12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07" name="Freeform 215">
              <a:extLst>
                <a:ext uri="{FF2B5EF4-FFF2-40B4-BE49-F238E27FC236}">
                  <a16:creationId xmlns:a16="http://schemas.microsoft.com/office/drawing/2014/main" id="{E528B489-29CA-CD43-A65B-1E7C0CEE0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588" y="125412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6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08" name="Freeform 216">
              <a:extLst>
                <a:ext uri="{FF2B5EF4-FFF2-40B4-BE49-F238E27FC236}">
                  <a16:creationId xmlns:a16="http://schemas.microsoft.com/office/drawing/2014/main" id="{69BC0E74-B1BF-CE4E-9E09-30AAEE03F9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0563" y="1327150"/>
              <a:ext cx="146050" cy="166688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29"/>
                </a:cxn>
                <a:cxn ang="0">
                  <a:pos x="14" y="54"/>
                </a:cxn>
                <a:cxn ang="0">
                  <a:pos x="14" y="66"/>
                </a:cxn>
                <a:cxn ang="0">
                  <a:pos x="44" y="66"/>
                </a:cxn>
                <a:cxn ang="0">
                  <a:pos x="44" y="54"/>
                </a:cxn>
                <a:cxn ang="0">
                  <a:pos x="58" y="29"/>
                </a:cxn>
                <a:cxn ang="0">
                  <a:pos x="29" y="0"/>
                </a:cxn>
                <a:cxn ang="0">
                  <a:pos x="40" y="48"/>
                </a:cxn>
                <a:cxn ang="0">
                  <a:pos x="36" y="50"/>
                </a:cxn>
                <a:cxn ang="0">
                  <a:pos x="36" y="54"/>
                </a:cxn>
                <a:cxn ang="0">
                  <a:pos x="36" y="58"/>
                </a:cxn>
                <a:cxn ang="0">
                  <a:pos x="22" y="58"/>
                </a:cxn>
                <a:cxn ang="0">
                  <a:pos x="22" y="54"/>
                </a:cxn>
                <a:cxn ang="0">
                  <a:pos x="22" y="50"/>
                </a:cxn>
                <a:cxn ang="0">
                  <a:pos x="18" y="48"/>
                </a:cxn>
                <a:cxn ang="0">
                  <a:pos x="7" y="29"/>
                </a:cxn>
                <a:cxn ang="0">
                  <a:pos x="29" y="8"/>
                </a:cxn>
                <a:cxn ang="0">
                  <a:pos x="51" y="29"/>
                </a:cxn>
                <a:cxn ang="0">
                  <a:pos x="40" y="48"/>
                </a:cxn>
              </a:cxnLst>
              <a:rect l="0" t="0" r="r" b="b"/>
              <a:pathLst>
                <a:path w="58" h="66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0"/>
                    <a:pt x="6" y="49"/>
                    <a:pt x="14" y="54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2" y="49"/>
                    <a:pt x="58" y="4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40" y="48"/>
                  </a:moveTo>
                  <a:cubicBezTo>
                    <a:pt x="36" y="50"/>
                    <a:pt x="36" y="50"/>
                    <a:pt x="36" y="50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1" y="44"/>
                    <a:pt x="7" y="37"/>
                    <a:pt x="7" y="29"/>
                  </a:cubicBezTo>
                  <a:cubicBezTo>
                    <a:pt x="7" y="17"/>
                    <a:pt x="17" y="8"/>
                    <a:pt x="29" y="8"/>
                  </a:cubicBezTo>
                  <a:cubicBezTo>
                    <a:pt x="41" y="8"/>
                    <a:pt x="51" y="17"/>
                    <a:pt x="51" y="29"/>
                  </a:cubicBezTo>
                  <a:cubicBezTo>
                    <a:pt x="51" y="37"/>
                    <a:pt x="47" y="44"/>
                    <a:pt x="4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09" name="Freeform 217">
              <a:extLst>
                <a:ext uri="{FF2B5EF4-FFF2-40B4-BE49-F238E27FC236}">
                  <a16:creationId xmlns:a16="http://schemas.microsoft.com/office/drawing/2014/main" id="{E7AD69E7-FB99-804B-94C2-2E5F842C9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1511300"/>
              <a:ext cx="76200" cy="38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8" y="7"/>
                </a:cxn>
                <a:cxn ang="0">
                  <a:pos x="8" y="8"/>
                </a:cxn>
                <a:cxn ang="0">
                  <a:pos x="15" y="15"/>
                </a:cxn>
                <a:cxn ang="0">
                  <a:pos x="22" y="8"/>
                </a:cxn>
                <a:cxn ang="0">
                  <a:pos x="22" y="7"/>
                </a:cxn>
                <a:cxn ang="0">
                  <a:pos x="30" y="7"/>
                </a:cxn>
                <a:cxn ang="0">
                  <a:pos x="3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15">
                  <a:moveTo>
                    <a:pt x="0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D1C13913-FDE8-944D-B24F-192ED67FB72A}"/>
              </a:ext>
            </a:extLst>
          </p:cNvPr>
          <p:cNvGrpSpPr/>
          <p:nvPr/>
        </p:nvGrpSpPr>
        <p:grpSpPr>
          <a:xfrm>
            <a:off x="2670176" y="1254125"/>
            <a:ext cx="274638" cy="295275"/>
            <a:chOff x="2670176" y="1254125"/>
            <a:chExt cx="274638" cy="295275"/>
          </a:xfrm>
          <a:solidFill>
            <a:schemeClr val="tx2"/>
          </a:solidFill>
        </p:grpSpPr>
        <p:sp>
          <p:nvSpPr>
            <p:cNvPr id="8410" name="Rectangle 218">
              <a:extLst>
                <a:ext uri="{FF2B5EF4-FFF2-40B4-BE49-F238E27FC236}">
                  <a16:creationId xmlns:a16="http://schemas.microsoft.com/office/drawing/2014/main" id="{9BFEEE0C-6405-854A-8C09-264700DDD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638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11" name="Rectangle 219">
              <a:extLst>
                <a:ext uri="{FF2B5EF4-FFF2-40B4-BE49-F238E27FC236}">
                  <a16:creationId xmlns:a16="http://schemas.microsoft.com/office/drawing/2014/main" id="{F8721CF1-A268-CB4B-B004-D6725B27F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226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12" name="Freeform 220">
              <a:extLst>
                <a:ext uri="{FF2B5EF4-FFF2-40B4-BE49-F238E27FC236}">
                  <a16:creationId xmlns:a16="http://schemas.microsoft.com/office/drawing/2014/main" id="{2F9A0553-200E-3043-86C2-B00D418168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0176" y="1254125"/>
              <a:ext cx="274638" cy="166688"/>
            </a:xfrm>
            <a:custGeom>
              <a:avLst/>
              <a:gdLst/>
              <a:ahLst/>
              <a:cxnLst>
                <a:cxn ang="0">
                  <a:pos x="65" y="37"/>
                </a:cxn>
                <a:cxn ang="0">
                  <a:pos x="65" y="36"/>
                </a:cxn>
                <a:cxn ang="0">
                  <a:pos x="94" y="19"/>
                </a:cxn>
                <a:cxn ang="0">
                  <a:pos x="76" y="0"/>
                </a:cxn>
                <a:cxn ang="0">
                  <a:pos x="58" y="29"/>
                </a:cxn>
                <a:cxn ang="0">
                  <a:pos x="58" y="29"/>
                </a:cxn>
                <a:cxn ang="0">
                  <a:pos x="51" y="29"/>
                </a:cxn>
                <a:cxn ang="0">
                  <a:pos x="51" y="29"/>
                </a:cxn>
                <a:cxn ang="0">
                  <a:pos x="33" y="0"/>
                </a:cxn>
                <a:cxn ang="0">
                  <a:pos x="15" y="19"/>
                </a:cxn>
                <a:cxn ang="0">
                  <a:pos x="44" y="36"/>
                </a:cxn>
                <a:cxn ang="0">
                  <a:pos x="44" y="37"/>
                </a:cxn>
                <a:cxn ang="0">
                  <a:pos x="0" y="37"/>
                </a:cxn>
                <a:cxn ang="0">
                  <a:pos x="0" y="66"/>
                </a:cxn>
                <a:cxn ang="0">
                  <a:pos x="51" y="66"/>
                </a:cxn>
                <a:cxn ang="0">
                  <a:pos x="51" y="37"/>
                </a:cxn>
                <a:cxn ang="0">
                  <a:pos x="58" y="37"/>
                </a:cxn>
                <a:cxn ang="0">
                  <a:pos x="58" y="66"/>
                </a:cxn>
                <a:cxn ang="0">
                  <a:pos x="109" y="66"/>
                </a:cxn>
                <a:cxn ang="0">
                  <a:pos x="109" y="37"/>
                </a:cxn>
                <a:cxn ang="0">
                  <a:pos x="65" y="37"/>
                </a:cxn>
                <a:cxn ang="0">
                  <a:pos x="22" y="19"/>
                </a:cxn>
                <a:cxn ang="0">
                  <a:pos x="33" y="8"/>
                </a:cxn>
                <a:cxn ang="0">
                  <a:pos x="43" y="29"/>
                </a:cxn>
                <a:cxn ang="0">
                  <a:pos x="22" y="19"/>
                </a:cxn>
                <a:cxn ang="0">
                  <a:pos x="76" y="8"/>
                </a:cxn>
                <a:cxn ang="0">
                  <a:pos x="87" y="19"/>
                </a:cxn>
                <a:cxn ang="0">
                  <a:pos x="66" y="29"/>
                </a:cxn>
                <a:cxn ang="0">
                  <a:pos x="76" y="8"/>
                </a:cxn>
              </a:cxnLst>
              <a:rect l="0" t="0" r="r" b="b"/>
              <a:pathLst>
                <a:path w="109" h="66">
                  <a:moveTo>
                    <a:pt x="65" y="37"/>
                  </a:moveTo>
                  <a:cubicBezTo>
                    <a:pt x="65" y="36"/>
                    <a:pt x="65" y="36"/>
                    <a:pt x="65" y="36"/>
                  </a:cubicBezTo>
                  <a:cubicBezTo>
                    <a:pt x="76" y="35"/>
                    <a:pt x="94" y="31"/>
                    <a:pt x="94" y="19"/>
                  </a:cubicBezTo>
                  <a:cubicBezTo>
                    <a:pt x="94" y="9"/>
                    <a:pt x="85" y="0"/>
                    <a:pt x="76" y="0"/>
                  </a:cubicBezTo>
                  <a:cubicBezTo>
                    <a:pt x="68" y="0"/>
                    <a:pt x="60" y="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9" y="8"/>
                    <a:pt x="41" y="0"/>
                    <a:pt x="33" y="0"/>
                  </a:cubicBezTo>
                  <a:cubicBezTo>
                    <a:pt x="24" y="0"/>
                    <a:pt x="15" y="9"/>
                    <a:pt x="15" y="19"/>
                  </a:cubicBezTo>
                  <a:cubicBezTo>
                    <a:pt x="15" y="31"/>
                    <a:pt x="33" y="35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37"/>
                    <a:pt x="109" y="37"/>
                    <a:pt x="109" y="37"/>
                  </a:cubicBezTo>
                  <a:lnTo>
                    <a:pt x="65" y="37"/>
                  </a:lnTo>
                  <a:close/>
                  <a:moveTo>
                    <a:pt x="22" y="19"/>
                  </a:moveTo>
                  <a:cubicBezTo>
                    <a:pt x="22" y="13"/>
                    <a:pt x="28" y="8"/>
                    <a:pt x="33" y="8"/>
                  </a:cubicBezTo>
                  <a:cubicBezTo>
                    <a:pt x="38" y="8"/>
                    <a:pt x="42" y="16"/>
                    <a:pt x="43" y="29"/>
                  </a:cubicBezTo>
                  <a:cubicBezTo>
                    <a:pt x="33" y="28"/>
                    <a:pt x="22" y="25"/>
                    <a:pt x="22" y="19"/>
                  </a:cubicBezTo>
                  <a:close/>
                  <a:moveTo>
                    <a:pt x="76" y="8"/>
                  </a:moveTo>
                  <a:cubicBezTo>
                    <a:pt x="81" y="8"/>
                    <a:pt x="87" y="13"/>
                    <a:pt x="87" y="19"/>
                  </a:cubicBezTo>
                  <a:cubicBezTo>
                    <a:pt x="87" y="24"/>
                    <a:pt x="76" y="28"/>
                    <a:pt x="66" y="29"/>
                  </a:cubicBezTo>
                  <a:cubicBezTo>
                    <a:pt x="67" y="16"/>
                    <a:pt x="71" y="8"/>
                    <a:pt x="76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96CDD44F-324E-1F43-B300-85CD4C5D347F}"/>
              </a:ext>
            </a:extLst>
          </p:cNvPr>
          <p:cNvGrpSpPr/>
          <p:nvPr/>
        </p:nvGrpSpPr>
        <p:grpSpPr>
          <a:xfrm>
            <a:off x="3257551" y="1254125"/>
            <a:ext cx="296863" cy="298451"/>
            <a:chOff x="3257551" y="1254125"/>
            <a:chExt cx="296863" cy="298451"/>
          </a:xfrm>
          <a:solidFill>
            <a:schemeClr val="tx2"/>
          </a:solidFill>
        </p:grpSpPr>
        <p:sp>
          <p:nvSpPr>
            <p:cNvPr id="8413" name="Freeform 221">
              <a:extLst>
                <a:ext uri="{FF2B5EF4-FFF2-40B4-BE49-F238E27FC236}">
                  <a16:creationId xmlns:a16="http://schemas.microsoft.com/office/drawing/2014/main" id="{672E8640-4741-4947-94EC-470B3539F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14" name="Freeform 222">
              <a:extLst>
                <a:ext uri="{FF2B5EF4-FFF2-40B4-BE49-F238E27FC236}">
                  <a16:creationId xmlns:a16="http://schemas.microsoft.com/office/drawing/2014/main" id="{6FE35AD1-C7A1-294D-9323-DE27DF482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520" name="Freeform 223">
            <a:extLst>
              <a:ext uri="{FF2B5EF4-FFF2-40B4-BE49-F238E27FC236}">
                <a16:creationId xmlns:a16="http://schemas.microsoft.com/office/drawing/2014/main" id="{D02B6F18-6498-6B4F-BFE4-C527C9B9B3B5}"/>
              </a:ext>
            </a:extLst>
          </p:cNvPr>
          <p:cNvSpPr>
            <a:spLocks/>
          </p:cNvSpPr>
          <p:nvPr/>
        </p:nvSpPr>
        <p:spPr bwMode="auto">
          <a:xfrm>
            <a:off x="4427538" y="3013075"/>
            <a:ext cx="292100" cy="292100"/>
          </a:xfrm>
          <a:custGeom>
            <a:avLst/>
            <a:gdLst>
              <a:gd name="T0" fmla="*/ 116 w 116"/>
              <a:gd name="T1" fmla="*/ 73 h 116"/>
              <a:gd name="T2" fmla="*/ 64 w 116"/>
              <a:gd name="T3" fmla="*/ 89 h 116"/>
              <a:gd name="T4" fmla="*/ 111 w 116"/>
              <a:gd name="T5" fmla="*/ 24 h 116"/>
              <a:gd name="T6" fmla="*/ 64 w 116"/>
              <a:gd name="T7" fmla="*/ 76 h 116"/>
              <a:gd name="T8" fmla="*/ 58 w 116"/>
              <a:gd name="T9" fmla="*/ 0 h 116"/>
              <a:gd name="T10" fmla="*/ 51 w 116"/>
              <a:gd name="T11" fmla="*/ 75 h 116"/>
              <a:gd name="T12" fmla="*/ 5 w 116"/>
              <a:gd name="T13" fmla="*/ 24 h 116"/>
              <a:gd name="T14" fmla="*/ 52 w 116"/>
              <a:gd name="T15" fmla="*/ 89 h 116"/>
              <a:gd name="T16" fmla="*/ 0 w 116"/>
              <a:gd name="T17" fmla="*/ 73 h 116"/>
              <a:gd name="T18" fmla="*/ 48 w 116"/>
              <a:gd name="T19" fmla="*/ 93 h 116"/>
              <a:gd name="T20" fmla="*/ 10 w 116"/>
              <a:gd name="T21" fmla="*/ 104 h 116"/>
              <a:gd name="T22" fmla="*/ 54 w 116"/>
              <a:gd name="T23" fmla="*/ 94 h 116"/>
              <a:gd name="T24" fmla="*/ 51 w 116"/>
              <a:gd name="T25" fmla="*/ 116 h 116"/>
              <a:gd name="T26" fmla="*/ 65 w 116"/>
              <a:gd name="T27" fmla="*/ 116 h 116"/>
              <a:gd name="T28" fmla="*/ 62 w 116"/>
              <a:gd name="T29" fmla="*/ 94 h 116"/>
              <a:gd name="T30" fmla="*/ 106 w 116"/>
              <a:gd name="T31" fmla="*/ 104 h 116"/>
              <a:gd name="T32" fmla="*/ 68 w 116"/>
              <a:gd name="T33" fmla="*/ 93 h 116"/>
              <a:gd name="T34" fmla="*/ 116 w 116"/>
              <a:gd name="T35" fmla="*/ 73 h 11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6" h="116">
                <a:moveTo>
                  <a:pt x="116" y="73"/>
                </a:moveTo>
                <a:cubicBezTo>
                  <a:pt x="102" y="70"/>
                  <a:pt x="79" y="78"/>
                  <a:pt x="64" y="89"/>
                </a:cubicBezTo>
                <a:cubicBezTo>
                  <a:pt x="90" y="64"/>
                  <a:pt x="107" y="55"/>
                  <a:pt x="111" y="24"/>
                </a:cubicBezTo>
                <a:cubicBezTo>
                  <a:pt x="87" y="34"/>
                  <a:pt x="73" y="56"/>
                  <a:pt x="64" y="76"/>
                </a:cubicBezTo>
                <a:cubicBezTo>
                  <a:pt x="72" y="48"/>
                  <a:pt x="69" y="19"/>
                  <a:pt x="58" y="0"/>
                </a:cubicBezTo>
                <a:cubicBezTo>
                  <a:pt x="48" y="19"/>
                  <a:pt x="44" y="47"/>
                  <a:pt x="51" y="75"/>
                </a:cubicBezTo>
                <a:cubicBezTo>
                  <a:pt x="43" y="55"/>
                  <a:pt x="28" y="34"/>
                  <a:pt x="5" y="24"/>
                </a:cubicBezTo>
                <a:cubicBezTo>
                  <a:pt x="9" y="55"/>
                  <a:pt x="26" y="64"/>
                  <a:pt x="52" y="89"/>
                </a:cubicBezTo>
                <a:cubicBezTo>
                  <a:pt x="37" y="78"/>
                  <a:pt x="14" y="70"/>
                  <a:pt x="0" y="73"/>
                </a:cubicBezTo>
                <a:cubicBezTo>
                  <a:pt x="6" y="86"/>
                  <a:pt x="26" y="91"/>
                  <a:pt x="48" y="93"/>
                </a:cubicBezTo>
                <a:cubicBezTo>
                  <a:pt x="32" y="97"/>
                  <a:pt x="21" y="97"/>
                  <a:pt x="10" y="104"/>
                </a:cubicBezTo>
                <a:cubicBezTo>
                  <a:pt x="27" y="110"/>
                  <a:pt x="43" y="106"/>
                  <a:pt x="54" y="94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2" y="94"/>
                  <a:pt x="62" y="94"/>
                  <a:pt x="62" y="94"/>
                </a:cubicBezTo>
                <a:cubicBezTo>
                  <a:pt x="73" y="106"/>
                  <a:pt x="89" y="110"/>
                  <a:pt x="106" y="104"/>
                </a:cubicBezTo>
                <a:cubicBezTo>
                  <a:pt x="95" y="97"/>
                  <a:pt x="84" y="97"/>
                  <a:pt x="68" y="93"/>
                </a:cubicBezTo>
                <a:cubicBezTo>
                  <a:pt x="90" y="91"/>
                  <a:pt x="110" y="86"/>
                  <a:pt x="116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0463853F-9013-C94B-94A5-1A75CEFF8095}"/>
              </a:ext>
            </a:extLst>
          </p:cNvPr>
          <p:cNvGrpSpPr/>
          <p:nvPr/>
        </p:nvGrpSpPr>
        <p:grpSpPr>
          <a:xfrm>
            <a:off x="5006976" y="3013075"/>
            <a:ext cx="304800" cy="292100"/>
            <a:chOff x="5006976" y="3013075"/>
            <a:chExt cx="304800" cy="292100"/>
          </a:xfrm>
          <a:solidFill>
            <a:schemeClr val="tx2"/>
          </a:solidFill>
        </p:grpSpPr>
        <p:sp>
          <p:nvSpPr>
            <p:cNvPr id="8416" name="Oval 224">
              <a:extLst>
                <a:ext uri="{FF2B5EF4-FFF2-40B4-BE49-F238E27FC236}">
                  <a16:creationId xmlns:a16="http://schemas.microsoft.com/office/drawing/2014/main" id="{2D7327DE-F789-5241-A389-E750E9E67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17" name="Oval 225">
              <a:extLst>
                <a:ext uri="{FF2B5EF4-FFF2-40B4-BE49-F238E27FC236}">
                  <a16:creationId xmlns:a16="http://schemas.microsoft.com/office/drawing/2014/main" id="{61C290E6-E94F-2140-BC04-A9DED896F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18" name="Freeform 226">
              <a:extLst>
                <a:ext uri="{FF2B5EF4-FFF2-40B4-BE49-F238E27FC236}">
                  <a16:creationId xmlns:a16="http://schemas.microsoft.com/office/drawing/2014/main" id="{F1E87DE0-6A9E-D543-BAAF-44D981293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19" name="Freeform 227">
              <a:extLst>
                <a:ext uri="{FF2B5EF4-FFF2-40B4-BE49-F238E27FC236}">
                  <a16:creationId xmlns:a16="http://schemas.microsoft.com/office/drawing/2014/main" id="{E3462F31-7599-5749-9383-32849A3B71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44400B3E-349C-3043-ABB9-EF91D42ABE33}"/>
              </a:ext>
            </a:extLst>
          </p:cNvPr>
          <p:cNvGrpSpPr/>
          <p:nvPr/>
        </p:nvGrpSpPr>
        <p:grpSpPr>
          <a:xfrm>
            <a:off x="5599113" y="3013075"/>
            <a:ext cx="292100" cy="292100"/>
            <a:chOff x="5599113" y="3013075"/>
            <a:chExt cx="292100" cy="292100"/>
          </a:xfrm>
          <a:solidFill>
            <a:schemeClr val="tx2"/>
          </a:solidFill>
        </p:grpSpPr>
        <p:sp>
          <p:nvSpPr>
            <p:cNvPr id="8420" name="Freeform 228">
              <a:extLst>
                <a:ext uri="{FF2B5EF4-FFF2-40B4-BE49-F238E27FC236}">
                  <a16:creationId xmlns:a16="http://schemas.microsoft.com/office/drawing/2014/main" id="{B089DF66-34AF-9245-ABAC-DBAF4504D0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013075"/>
              <a:ext cx="292100" cy="292100"/>
            </a:xfrm>
            <a:custGeom>
              <a:avLst/>
              <a:gdLst/>
              <a:ahLst/>
              <a:cxnLst>
                <a:cxn ang="0">
                  <a:pos x="94" y="66"/>
                </a:cxn>
                <a:cxn ang="0">
                  <a:pos x="84" y="66"/>
                </a:cxn>
                <a:cxn ang="0">
                  <a:pos x="94" y="40"/>
                </a:cxn>
                <a:cxn ang="0">
                  <a:pos x="58" y="0"/>
                </a:cxn>
                <a:cxn ang="0">
                  <a:pos x="25" y="23"/>
                </a:cxn>
                <a:cxn ang="0">
                  <a:pos x="22" y="36"/>
                </a:cxn>
                <a:cxn ang="0">
                  <a:pos x="22" y="40"/>
                </a:cxn>
                <a:cxn ang="0">
                  <a:pos x="32" y="66"/>
                </a:cxn>
                <a:cxn ang="0">
                  <a:pos x="21" y="66"/>
                </a:cxn>
                <a:cxn ang="0">
                  <a:pos x="0" y="87"/>
                </a:cxn>
                <a:cxn ang="0">
                  <a:pos x="0" y="116"/>
                </a:cxn>
                <a:cxn ang="0">
                  <a:pos x="116" y="116"/>
                </a:cxn>
                <a:cxn ang="0">
                  <a:pos x="116" y="87"/>
                </a:cxn>
                <a:cxn ang="0">
                  <a:pos x="94" y="66"/>
                </a:cxn>
                <a:cxn ang="0">
                  <a:pos x="29" y="40"/>
                </a:cxn>
                <a:cxn ang="0">
                  <a:pos x="30" y="34"/>
                </a:cxn>
                <a:cxn ang="0">
                  <a:pos x="43" y="19"/>
                </a:cxn>
                <a:cxn ang="0">
                  <a:pos x="78" y="31"/>
                </a:cxn>
                <a:cxn ang="0">
                  <a:pos x="85" y="30"/>
                </a:cxn>
                <a:cxn ang="0">
                  <a:pos x="87" y="40"/>
                </a:cxn>
                <a:cxn ang="0">
                  <a:pos x="58" y="73"/>
                </a:cxn>
                <a:cxn ang="0">
                  <a:pos x="29" y="40"/>
                </a:cxn>
                <a:cxn ang="0">
                  <a:pos x="7" y="109"/>
                </a:cxn>
                <a:cxn ang="0">
                  <a:pos x="7" y="87"/>
                </a:cxn>
                <a:cxn ang="0">
                  <a:pos x="21" y="73"/>
                </a:cxn>
                <a:cxn ang="0">
                  <a:pos x="39" y="73"/>
                </a:cxn>
                <a:cxn ang="0">
                  <a:pos x="58" y="80"/>
                </a:cxn>
                <a:cxn ang="0">
                  <a:pos x="58" y="109"/>
                </a:cxn>
                <a:cxn ang="0">
                  <a:pos x="7" y="109"/>
                </a:cxn>
                <a:cxn ang="0">
                  <a:pos x="108" y="109"/>
                </a:cxn>
                <a:cxn ang="0">
                  <a:pos x="65" y="109"/>
                </a:cxn>
                <a:cxn ang="0">
                  <a:pos x="65" y="79"/>
                </a:cxn>
                <a:cxn ang="0">
                  <a:pos x="77" y="73"/>
                </a:cxn>
                <a:cxn ang="0">
                  <a:pos x="94" y="73"/>
                </a:cxn>
                <a:cxn ang="0">
                  <a:pos x="108" y="87"/>
                </a:cxn>
                <a:cxn ang="0">
                  <a:pos x="108" y="109"/>
                </a:cxn>
              </a:cxnLst>
              <a:rect l="0" t="0" r="r" b="b"/>
              <a:pathLst>
                <a:path w="116" h="116">
                  <a:moveTo>
                    <a:pt x="94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90" y="59"/>
                    <a:pt x="94" y="50"/>
                    <a:pt x="94" y="40"/>
                  </a:cubicBezTo>
                  <a:cubicBezTo>
                    <a:pt x="94" y="13"/>
                    <a:pt x="76" y="0"/>
                    <a:pt x="58" y="0"/>
                  </a:cubicBezTo>
                  <a:cubicBezTo>
                    <a:pt x="44" y="0"/>
                    <a:pt x="31" y="8"/>
                    <a:pt x="25" y="23"/>
                  </a:cubicBezTo>
                  <a:cubicBezTo>
                    <a:pt x="23" y="27"/>
                    <a:pt x="22" y="36"/>
                    <a:pt x="22" y="36"/>
                  </a:cubicBezTo>
                  <a:cubicBezTo>
                    <a:pt x="22" y="38"/>
                    <a:pt x="22" y="39"/>
                    <a:pt x="22" y="40"/>
                  </a:cubicBezTo>
                  <a:cubicBezTo>
                    <a:pt x="22" y="50"/>
                    <a:pt x="26" y="59"/>
                    <a:pt x="3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9" y="66"/>
                    <a:pt x="0" y="75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75"/>
                    <a:pt x="106" y="66"/>
                    <a:pt x="94" y="66"/>
                  </a:cubicBezTo>
                  <a:close/>
                  <a:moveTo>
                    <a:pt x="29" y="40"/>
                  </a:moveTo>
                  <a:cubicBezTo>
                    <a:pt x="29" y="38"/>
                    <a:pt x="30" y="36"/>
                    <a:pt x="30" y="34"/>
                  </a:cubicBezTo>
                  <a:cubicBezTo>
                    <a:pt x="36" y="31"/>
                    <a:pt x="40" y="26"/>
                    <a:pt x="43" y="19"/>
                  </a:cubicBezTo>
                  <a:cubicBezTo>
                    <a:pt x="49" y="26"/>
                    <a:pt x="63" y="31"/>
                    <a:pt x="78" y="31"/>
                  </a:cubicBezTo>
                  <a:cubicBezTo>
                    <a:pt x="81" y="31"/>
                    <a:pt x="83" y="30"/>
                    <a:pt x="85" y="30"/>
                  </a:cubicBezTo>
                  <a:cubicBezTo>
                    <a:pt x="86" y="33"/>
                    <a:pt x="87" y="36"/>
                    <a:pt x="87" y="40"/>
                  </a:cubicBezTo>
                  <a:cubicBezTo>
                    <a:pt x="87" y="58"/>
                    <a:pt x="69" y="73"/>
                    <a:pt x="58" y="73"/>
                  </a:cubicBezTo>
                  <a:cubicBezTo>
                    <a:pt x="47" y="73"/>
                    <a:pt x="29" y="58"/>
                    <a:pt x="29" y="40"/>
                  </a:cubicBezTo>
                  <a:close/>
                  <a:moveTo>
                    <a:pt x="7" y="109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79"/>
                    <a:pt x="13" y="73"/>
                    <a:pt x="21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45" y="77"/>
                    <a:pt x="52" y="80"/>
                    <a:pt x="58" y="80"/>
                  </a:cubicBezTo>
                  <a:cubicBezTo>
                    <a:pt x="58" y="109"/>
                    <a:pt x="58" y="109"/>
                    <a:pt x="58" y="109"/>
                  </a:cubicBezTo>
                  <a:lnTo>
                    <a:pt x="7" y="109"/>
                  </a:lnTo>
                  <a:close/>
                  <a:moveTo>
                    <a:pt x="108" y="109"/>
                  </a:moveTo>
                  <a:cubicBezTo>
                    <a:pt x="65" y="109"/>
                    <a:pt x="65" y="109"/>
                    <a:pt x="65" y="10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9" y="78"/>
                    <a:pt x="73" y="76"/>
                    <a:pt x="77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102" y="73"/>
                    <a:pt x="108" y="79"/>
                    <a:pt x="108" y="87"/>
                  </a:cubicBezTo>
                  <a:lnTo>
                    <a:pt x="108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21" name="Oval 229">
              <a:extLst>
                <a:ext uri="{FF2B5EF4-FFF2-40B4-BE49-F238E27FC236}">
                  <a16:creationId xmlns:a16="http://schemas.microsoft.com/office/drawing/2014/main" id="{16EE1961-D46D-E14B-B447-923CED9B1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3" y="3106738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22" name="Oval 230">
              <a:extLst>
                <a:ext uri="{FF2B5EF4-FFF2-40B4-BE49-F238E27FC236}">
                  <a16:creationId xmlns:a16="http://schemas.microsoft.com/office/drawing/2014/main" id="{525FCA0C-7BB9-CC43-963E-F2FF3EB44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6" y="3106738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23" name="Freeform 231">
              <a:extLst>
                <a:ext uri="{FF2B5EF4-FFF2-40B4-BE49-F238E27FC236}">
                  <a16:creationId xmlns:a16="http://schemas.microsoft.com/office/drawing/2014/main" id="{F1A38387-5B60-7A4C-A01B-A47097ADE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3214688"/>
              <a:ext cx="55563" cy="55563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13" y="35"/>
                </a:cxn>
                <a:cxn ang="0">
                  <a:pos x="24" y="35"/>
                </a:cxn>
                <a:cxn ang="0">
                  <a:pos x="24" y="24"/>
                </a:cxn>
                <a:cxn ang="0">
                  <a:pos x="35" y="24"/>
                </a:cxn>
                <a:cxn ang="0">
                  <a:pos x="35" y="11"/>
                </a:cxn>
                <a:cxn ang="0">
                  <a:pos x="24" y="11"/>
                </a:cxn>
                <a:cxn ang="0">
                  <a:pos x="24" y="0"/>
                </a:cxn>
              </a:cxnLst>
              <a:rect l="0" t="0" r="r" b="b"/>
              <a:pathLst>
                <a:path w="35" h="35">
                  <a:moveTo>
                    <a:pt x="24" y="0"/>
                  </a:move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4"/>
                  </a:lnTo>
                  <a:lnTo>
                    <a:pt x="13" y="24"/>
                  </a:lnTo>
                  <a:lnTo>
                    <a:pt x="13" y="35"/>
                  </a:lnTo>
                  <a:lnTo>
                    <a:pt x="24" y="35"/>
                  </a:lnTo>
                  <a:lnTo>
                    <a:pt x="24" y="24"/>
                  </a:lnTo>
                  <a:lnTo>
                    <a:pt x="35" y="24"/>
                  </a:lnTo>
                  <a:lnTo>
                    <a:pt x="35" y="11"/>
                  </a:lnTo>
                  <a:lnTo>
                    <a:pt x="24" y="1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4F8B779A-8FE7-054C-94C1-522121B04075}"/>
              </a:ext>
            </a:extLst>
          </p:cNvPr>
          <p:cNvGrpSpPr/>
          <p:nvPr/>
        </p:nvGrpSpPr>
        <p:grpSpPr>
          <a:xfrm>
            <a:off x="950913" y="3013075"/>
            <a:ext cx="254000" cy="292100"/>
            <a:chOff x="950913" y="3013075"/>
            <a:chExt cx="254000" cy="292100"/>
          </a:xfrm>
          <a:solidFill>
            <a:schemeClr val="tx2"/>
          </a:solidFill>
        </p:grpSpPr>
        <p:sp>
          <p:nvSpPr>
            <p:cNvPr id="8424" name="Freeform 232">
              <a:extLst>
                <a:ext uri="{FF2B5EF4-FFF2-40B4-BE49-F238E27FC236}">
                  <a16:creationId xmlns:a16="http://schemas.microsoft.com/office/drawing/2014/main" id="{1077CE1D-4228-9345-8FF6-058A255456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913" y="3013075"/>
              <a:ext cx="254000" cy="292100"/>
            </a:xfrm>
            <a:custGeom>
              <a:avLst/>
              <a:gdLst/>
              <a:ahLst/>
              <a:cxnLst>
                <a:cxn ang="0">
                  <a:pos x="98" y="42"/>
                </a:cxn>
                <a:cxn ang="0">
                  <a:pos x="86" y="31"/>
                </a:cxn>
                <a:cxn ang="0">
                  <a:pos x="83" y="28"/>
                </a:cxn>
                <a:cxn ang="0">
                  <a:pos x="80" y="25"/>
                </a:cxn>
                <a:cxn ang="0">
                  <a:pos x="80" y="20"/>
                </a:cxn>
                <a:cxn ang="0">
                  <a:pos x="79" y="6"/>
                </a:cxn>
                <a:cxn ang="0">
                  <a:pos x="70" y="0"/>
                </a:cxn>
                <a:cxn ang="0">
                  <a:pos x="27" y="1"/>
                </a:cxn>
                <a:cxn ang="0">
                  <a:pos x="21" y="10"/>
                </a:cxn>
                <a:cxn ang="0">
                  <a:pos x="21" y="22"/>
                </a:cxn>
                <a:cxn ang="0">
                  <a:pos x="15" y="28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0" y="52"/>
                </a:cxn>
                <a:cxn ang="0">
                  <a:pos x="0" y="85"/>
                </a:cxn>
                <a:cxn ang="0">
                  <a:pos x="0" y="107"/>
                </a:cxn>
                <a:cxn ang="0">
                  <a:pos x="0" y="114"/>
                </a:cxn>
                <a:cxn ang="0">
                  <a:pos x="5" y="116"/>
                </a:cxn>
                <a:cxn ang="0">
                  <a:pos x="51" y="116"/>
                </a:cxn>
                <a:cxn ang="0">
                  <a:pos x="56" y="116"/>
                </a:cxn>
                <a:cxn ang="0">
                  <a:pos x="62" y="116"/>
                </a:cxn>
                <a:cxn ang="0">
                  <a:pos x="67" y="116"/>
                </a:cxn>
                <a:cxn ang="0">
                  <a:pos x="95" y="116"/>
                </a:cxn>
                <a:cxn ang="0">
                  <a:pos x="99" y="116"/>
                </a:cxn>
                <a:cxn ang="0">
                  <a:pos x="101" y="57"/>
                </a:cxn>
                <a:cxn ang="0">
                  <a:pos x="101" y="48"/>
                </a:cxn>
                <a:cxn ang="0">
                  <a:pos x="29" y="17"/>
                </a:cxn>
                <a:cxn ang="0">
                  <a:pos x="29" y="10"/>
                </a:cxn>
                <a:cxn ang="0">
                  <a:pos x="70" y="8"/>
                </a:cxn>
                <a:cxn ang="0">
                  <a:pos x="72" y="20"/>
                </a:cxn>
                <a:cxn ang="0">
                  <a:pos x="69" y="22"/>
                </a:cxn>
                <a:cxn ang="0">
                  <a:pos x="33" y="22"/>
                </a:cxn>
                <a:cxn ang="0">
                  <a:pos x="29" y="20"/>
                </a:cxn>
                <a:cxn ang="0">
                  <a:pos x="58" y="56"/>
                </a:cxn>
                <a:cxn ang="0">
                  <a:pos x="58" y="107"/>
                </a:cxn>
                <a:cxn ang="0">
                  <a:pos x="55" y="109"/>
                </a:cxn>
                <a:cxn ang="0">
                  <a:pos x="9" y="109"/>
                </a:cxn>
                <a:cxn ang="0">
                  <a:pos x="7" y="53"/>
                </a:cxn>
                <a:cxn ang="0">
                  <a:pos x="53" y="51"/>
                </a:cxn>
                <a:cxn ang="0">
                  <a:pos x="58" y="53"/>
                </a:cxn>
                <a:cxn ang="0">
                  <a:pos x="64" y="42"/>
                </a:cxn>
                <a:cxn ang="0">
                  <a:pos x="59" y="44"/>
                </a:cxn>
                <a:cxn ang="0">
                  <a:pos x="12" y="44"/>
                </a:cxn>
                <a:cxn ang="0">
                  <a:pos x="23" y="31"/>
                </a:cxn>
                <a:cxn ang="0">
                  <a:pos x="27" y="29"/>
                </a:cxn>
                <a:cxn ang="0">
                  <a:pos x="70" y="29"/>
                </a:cxn>
                <a:cxn ang="0">
                  <a:pos x="76" y="29"/>
                </a:cxn>
                <a:cxn ang="0">
                  <a:pos x="74" y="32"/>
                </a:cxn>
                <a:cxn ang="0">
                  <a:pos x="94" y="107"/>
                </a:cxn>
                <a:cxn ang="0">
                  <a:pos x="67" y="109"/>
                </a:cxn>
                <a:cxn ang="0">
                  <a:pos x="65" y="53"/>
                </a:cxn>
                <a:cxn ang="0">
                  <a:pos x="78" y="38"/>
                </a:cxn>
                <a:cxn ang="0">
                  <a:pos x="82" y="37"/>
                </a:cxn>
                <a:cxn ang="0">
                  <a:pos x="88" y="43"/>
                </a:cxn>
                <a:cxn ang="0">
                  <a:pos x="94" y="51"/>
                </a:cxn>
              </a:cxnLst>
              <a:rect l="0" t="0" r="r" b="b"/>
              <a:pathLst>
                <a:path w="101" h="116">
                  <a:moveTo>
                    <a:pt x="100" y="45"/>
                  </a:moveTo>
                  <a:cubicBezTo>
                    <a:pt x="100" y="44"/>
                    <a:pt x="99" y="43"/>
                    <a:pt x="98" y="4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7" y="32"/>
                    <a:pt x="87" y="31"/>
                    <a:pt x="86" y="31"/>
                  </a:cubicBezTo>
                  <a:cubicBezTo>
                    <a:pt x="86" y="31"/>
                    <a:pt x="85" y="30"/>
                    <a:pt x="84" y="29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2" y="26"/>
                    <a:pt x="81" y="26"/>
                  </a:cubicBezTo>
                  <a:cubicBezTo>
                    <a:pt x="81" y="26"/>
                    <a:pt x="80" y="25"/>
                    <a:pt x="80" y="25"/>
                  </a:cubicBezTo>
                  <a:cubicBezTo>
                    <a:pt x="80" y="24"/>
                    <a:pt x="80" y="24"/>
                    <a:pt x="80" y="23"/>
                  </a:cubicBezTo>
                  <a:cubicBezTo>
                    <a:pt x="80" y="23"/>
                    <a:pt x="80" y="21"/>
                    <a:pt x="80" y="2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8"/>
                    <a:pt x="79" y="7"/>
                    <a:pt x="79" y="6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1" y="0"/>
                    <a:pt x="7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28" y="1"/>
                    <a:pt x="27" y="1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1" y="8"/>
                    <a:pt x="21" y="1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1"/>
                    <a:pt x="21" y="22"/>
                    <a:pt x="21" y="22"/>
                  </a:cubicBezTo>
                  <a:cubicBezTo>
                    <a:pt x="21" y="22"/>
                    <a:pt x="20" y="23"/>
                    <a:pt x="20" y="2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3" y="30"/>
                    <a:pt x="12" y="3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2"/>
                    <a:pt x="0" y="52"/>
                  </a:cubicBezTo>
                  <a:cubicBezTo>
                    <a:pt x="0" y="53"/>
                    <a:pt x="0" y="55"/>
                    <a:pt x="0" y="5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0" y="88"/>
                    <a:pt x="0" y="89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8"/>
                    <a:pt x="0" y="110"/>
                    <a:pt x="0" y="111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6"/>
                    <a:pt x="1" y="116"/>
                    <a:pt x="2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6"/>
                    <a:pt x="8" y="116"/>
                    <a:pt x="9" y="116"/>
                  </a:cubicBezTo>
                  <a:cubicBezTo>
                    <a:pt x="51" y="116"/>
                    <a:pt x="51" y="116"/>
                    <a:pt x="51" y="116"/>
                  </a:cubicBezTo>
                  <a:cubicBezTo>
                    <a:pt x="52" y="116"/>
                    <a:pt x="54" y="116"/>
                    <a:pt x="55" y="116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57" y="116"/>
                    <a:pt x="58" y="116"/>
                    <a:pt x="59" y="116"/>
                  </a:cubicBezTo>
                  <a:cubicBezTo>
                    <a:pt x="60" y="116"/>
                    <a:pt x="61" y="116"/>
                    <a:pt x="62" y="116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4" y="116"/>
                    <a:pt x="66" y="116"/>
                    <a:pt x="67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6"/>
                    <a:pt x="95" y="116"/>
                    <a:pt x="95" y="116"/>
                  </a:cubicBezTo>
                  <a:cubicBezTo>
                    <a:pt x="96" y="116"/>
                    <a:pt x="97" y="116"/>
                    <a:pt x="99" y="116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6"/>
                    <a:pt x="101" y="116"/>
                    <a:pt x="101" y="114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6"/>
                    <a:pt x="101" y="55"/>
                    <a:pt x="101" y="53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7"/>
                    <a:pt x="101" y="45"/>
                    <a:pt x="100" y="45"/>
                  </a:cubicBezTo>
                  <a:close/>
                  <a:moveTo>
                    <a:pt x="29" y="17"/>
                  </a:moveTo>
                  <a:cubicBezTo>
                    <a:pt x="29" y="16"/>
                    <a:pt x="29" y="14"/>
                    <a:pt x="29" y="1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30" y="8"/>
                    <a:pt x="31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2" y="8"/>
                    <a:pt x="72" y="1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2"/>
                    <a:pt x="70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8" y="22"/>
                    <a:pt x="66" y="22"/>
                    <a:pt x="65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1" y="22"/>
                    <a:pt x="30" y="22"/>
                  </a:cubicBezTo>
                  <a:cubicBezTo>
                    <a:pt x="29" y="22"/>
                    <a:pt x="29" y="21"/>
                    <a:pt x="29" y="20"/>
                  </a:cubicBezTo>
                  <a:lnTo>
                    <a:pt x="29" y="17"/>
                  </a:lnTo>
                  <a:close/>
                  <a:moveTo>
                    <a:pt x="58" y="56"/>
                  </a:moveTo>
                  <a:cubicBezTo>
                    <a:pt x="58" y="57"/>
                    <a:pt x="58" y="59"/>
                    <a:pt x="58" y="60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8"/>
                    <a:pt x="57" y="109"/>
                    <a:pt x="56" y="109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4" y="109"/>
                    <a:pt x="52" y="109"/>
                    <a:pt x="51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8" y="109"/>
                    <a:pt x="7" y="108"/>
                    <a:pt x="7" y="107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2"/>
                    <a:pt x="8" y="51"/>
                    <a:pt x="9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4" y="51"/>
                    <a:pt x="56" y="51"/>
                    <a:pt x="56" y="51"/>
                  </a:cubicBezTo>
                  <a:cubicBezTo>
                    <a:pt x="57" y="51"/>
                    <a:pt x="58" y="52"/>
                    <a:pt x="58" y="53"/>
                  </a:cubicBezTo>
                  <a:lnTo>
                    <a:pt x="58" y="56"/>
                  </a:lnTo>
                  <a:close/>
                  <a:moveTo>
                    <a:pt x="64" y="42"/>
                  </a:moveTo>
                  <a:cubicBezTo>
                    <a:pt x="63" y="43"/>
                    <a:pt x="62" y="44"/>
                    <a:pt x="61" y="44"/>
                  </a:cubicBezTo>
                  <a:cubicBezTo>
                    <a:pt x="61" y="44"/>
                    <a:pt x="60" y="44"/>
                    <a:pt x="59" y="44"/>
                  </a:cubicBezTo>
                  <a:cubicBezTo>
                    <a:pt x="58" y="44"/>
                    <a:pt x="57" y="44"/>
                    <a:pt x="56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0" y="44"/>
                    <a:pt x="10" y="43"/>
                    <a:pt x="11" y="4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5" y="29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9"/>
                    <a:pt x="73" y="29"/>
                    <a:pt x="73" y="29"/>
                  </a:cubicBezTo>
                  <a:cubicBezTo>
                    <a:pt x="74" y="29"/>
                    <a:pt x="75" y="29"/>
                    <a:pt x="76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5" y="31"/>
                    <a:pt x="74" y="32"/>
                  </a:cubicBezTo>
                  <a:lnTo>
                    <a:pt x="64" y="42"/>
                  </a:lnTo>
                  <a:close/>
                  <a:moveTo>
                    <a:pt x="94" y="107"/>
                  </a:moveTo>
                  <a:cubicBezTo>
                    <a:pt x="94" y="108"/>
                    <a:pt x="93" y="109"/>
                    <a:pt x="92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6" y="109"/>
                    <a:pt x="65" y="108"/>
                    <a:pt x="65" y="107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2"/>
                    <a:pt x="66" y="51"/>
                    <a:pt x="66" y="50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9" y="38"/>
                    <a:pt x="80" y="37"/>
                    <a:pt x="80" y="36"/>
                  </a:cubicBezTo>
                  <a:cubicBezTo>
                    <a:pt x="80" y="36"/>
                    <a:pt x="81" y="36"/>
                    <a:pt x="82" y="37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6" y="41"/>
                    <a:pt x="87" y="42"/>
                    <a:pt x="88" y="43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8"/>
                    <a:pt x="94" y="50"/>
                    <a:pt x="94" y="51"/>
                  </a:cubicBezTo>
                  <a:lnTo>
                    <a:pt x="94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25" name="Freeform 233">
              <a:extLst>
                <a:ext uri="{FF2B5EF4-FFF2-40B4-BE49-F238E27FC236}">
                  <a16:creationId xmlns:a16="http://schemas.microsoft.com/office/drawing/2014/main" id="{528917B7-1D14-8C4E-870E-7E606954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301" y="3179763"/>
              <a:ext cx="55563" cy="90488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2" y="36"/>
                </a:cxn>
                <a:cxn ang="0">
                  <a:pos x="20" y="36"/>
                </a:cxn>
                <a:cxn ang="0">
                  <a:pos x="22" y="34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</a:cxnLst>
              <a:rect l="0" t="0" r="r" b="b"/>
              <a:pathLst>
                <a:path w="22" h="36">
                  <a:moveTo>
                    <a:pt x="0" y="34"/>
                  </a:moveTo>
                  <a:cubicBezTo>
                    <a:pt x="0" y="35"/>
                    <a:pt x="1" y="36"/>
                    <a:pt x="2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1" y="36"/>
                    <a:pt x="22" y="35"/>
                    <a:pt x="22" y="34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lnTo>
                    <a:pt x="0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8524" name="Freeform 234">
            <a:extLst>
              <a:ext uri="{FF2B5EF4-FFF2-40B4-BE49-F238E27FC236}">
                <a16:creationId xmlns:a16="http://schemas.microsoft.com/office/drawing/2014/main" id="{553AD09E-4542-AA44-A80E-A7FCC759E645}"/>
              </a:ext>
            </a:extLst>
          </p:cNvPr>
          <p:cNvSpPr>
            <a:spLocks/>
          </p:cNvSpPr>
          <p:nvPr/>
        </p:nvSpPr>
        <p:spPr bwMode="auto">
          <a:xfrm>
            <a:off x="3938588" y="4227513"/>
            <a:ext cx="168275" cy="246062"/>
          </a:xfrm>
          <a:custGeom>
            <a:avLst/>
            <a:gdLst>
              <a:gd name="T0" fmla="*/ 16 w 106"/>
              <a:gd name="T1" fmla="*/ 155 h 155"/>
              <a:gd name="T2" fmla="*/ 106 w 106"/>
              <a:gd name="T3" fmla="*/ 77 h 155"/>
              <a:gd name="T4" fmla="*/ 16 w 106"/>
              <a:gd name="T5" fmla="*/ 0 h 155"/>
              <a:gd name="T6" fmla="*/ 0 w 106"/>
              <a:gd name="T7" fmla="*/ 17 h 155"/>
              <a:gd name="T8" fmla="*/ 71 w 106"/>
              <a:gd name="T9" fmla="*/ 77 h 155"/>
              <a:gd name="T10" fmla="*/ 0 w 106"/>
              <a:gd name="T11" fmla="*/ 138 h 155"/>
              <a:gd name="T12" fmla="*/ 16 w 106"/>
              <a:gd name="T13" fmla="*/ 155 h 155"/>
              <a:gd name="T14" fmla="*/ 16 w 106"/>
              <a:gd name="T15" fmla="*/ 155 h 15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06" h="155">
                <a:moveTo>
                  <a:pt x="16" y="155"/>
                </a:moveTo>
                <a:lnTo>
                  <a:pt x="106" y="77"/>
                </a:lnTo>
                <a:lnTo>
                  <a:pt x="16" y="0"/>
                </a:lnTo>
                <a:lnTo>
                  <a:pt x="0" y="17"/>
                </a:lnTo>
                <a:lnTo>
                  <a:pt x="71" y="77"/>
                </a:lnTo>
                <a:lnTo>
                  <a:pt x="0" y="138"/>
                </a:lnTo>
                <a:lnTo>
                  <a:pt x="16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525" name="Freeform 235">
            <a:extLst>
              <a:ext uri="{FF2B5EF4-FFF2-40B4-BE49-F238E27FC236}">
                <a16:creationId xmlns:a16="http://schemas.microsoft.com/office/drawing/2014/main" id="{A048DBD7-4408-9C4C-B731-AFA41F1C4596}"/>
              </a:ext>
            </a:extLst>
          </p:cNvPr>
          <p:cNvSpPr>
            <a:spLocks/>
          </p:cNvSpPr>
          <p:nvPr/>
        </p:nvSpPr>
        <p:spPr bwMode="auto">
          <a:xfrm>
            <a:off x="3300413" y="4227513"/>
            <a:ext cx="168275" cy="246062"/>
          </a:xfrm>
          <a:custGeom>
            <a:avLst/>
            <a:gdLst>
              <a:gd name="T0" fmla="*/ 90 w 106"/>
              <a:gd name="T1" fmla="*/ 155 h 155"/>
              <a:gd name="T2" fmla="*/ 106 w 106"/>
              <a:gd name="T3" fmla="*/ 138 h 155"/>
              <a:gd name="T4" fmla="*/ 36 w 106"/>
              <a:gd name="T5" fmla="*/ 77 h 155"/>
              <a:gd name="T6" fmla="*/ 106 w 106"/>
              <a:gd name="T7" fmla="*/ 17 h 155"/>
              <a:gd name="T8" fmla="*/ 90 w 106"/>
              <a:gd name="T9" fmla="*/ 0 h 155"/>
              <a:gd name="T10" fmla="*/ 0 w 106"/>
              <a:gd name="T11" fmla="*/ 77 h 155"/>
              <a:gd name="T12" fmla="*/ 90 w 106"/>
              <a:gd name="T13" fmla="*/ 155 h 155"/>
              <a:gd name="T14" fmla="*/ 90 w 106"/>
              <a:gd name="T15" fmla="*/ 155 h 15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06" h="155">
                <a:moveTo>
                  <a:pt x="90" y="155"/>
                </a:moveTo>
                <a:lnTo>
                  <a:pt x="106" y="138"/>
                </a:lnTo>
                <a:lnTo>
                  <a:pt x="36" y="77"/>
                </a:lnTo>
                <a:lnTo>
                  <a:pt x="106" y="17"/>
                </a:lnTo>
                <a:lnTo>
                  <a:pt x="90" y="0"/>
                </a:lnTo>
                <a:lnTo>
                  <a:pt x="0" y="77"/>
                </a:lnTo>
                <a:lnTo>
                  <a:pt x="90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526" name="Freeform 236">
            <a:extLst>
              <a:ext uri="{FF2B5EF4-FFF2-40B4-BE49-F238E27FC236}">
                <a16:creationId xmlns:a16="http://schemas.microsoft.com/office/drawing/2014/main" id="{CE2272CB-51EF-8D45-BD85-1CDAECB693F1}"/>
              </a:ext>
            </a:extLst>
          </p:cNvPr>
          <p:cNvSpPr>
            <a:spLocks/>
          </p:cNvSpPr>
          <p:nvPr/>
        </p:nvSpPr>
        <p:spPr bwMode="auto">
          <a:xfrm>
            <a:off x="2692400" y="4259263"/>
            <a:ext cx="247650" cy="166687"/>
          </a:xfrm>
          <a:custGeom>
            <a:avLst/>
            <a:gdLst>
              <a:gd name="T0" fmla="*/ 18 w 156"/>
              <a:gd name="T1" fmla="*/ 105 h 105"/>
              <a:gd name="T2" fmla="*/ 78 w 156"/>
              <a:gd name="T3" fmla="*/ 35 h 105"/>
              <a:gd name="T4" fmla="*/ 138 w 156"/>
              <a:gd name="T5" fmla="*/ 105 h 105"/>
              <a:gd name="T6" fmla="*/ 156 w 156"/>
              <a:gd name="T7" fmla="*/ 91 h 105"/>
              <a:gd name="T8" fmla="*/ 78 w 156"/>
              <a:gd name="T9" fmla="*/ 0 h 105"/>
              <a:gd name="T10" fmla="*/ 0 w 156"/>
              <a:gd name="T11" fmla="*/ 91 h 105"/>
              <a:gd name="T12" fmla="*/ 18 w 156"/>
              <a:gd name="T13" fmla="*/ 105 h 105"/>
              <a:gd name="T14" fmla="*/ 18 w 156"/>
              <a:gd name="T15" fmla="*/ 105 h 10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56" h="105">
                <a:moveTo>
                  <a:pt x="18" y="105"/>
                </a:moveTo>
                <a:lnTo>
                  <a:pt x="78" y="35"/>
                </a:lnTo>
                <a:lnTo>
                  <a:pt x="138" y="105"/>
                </a:lnTo>
                <a:lnTo>
                  <a:pt x="156" y="91"/>
                </a:lnTo>
                <a:lnTo>
                  <a:pt x="78" y="0"/>
                </a:lnTo>
                <a:lnTo>
                  <a:pt x="0" y="91"/>
                </a:lnTo>
                <a:lnTo>
                  <a:pt x="18" y="1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8527" name="Freeform 237">
            <a:extLst>
              <a:ext uri="{FF2B5EF4-FFF2-40B4-BE49-F238E27FC236}">
                <a16:creationId xmlns:a16="http://schemas.microsoft.com/office/drawing/2014/main" id="{7DCE1C17-6B9D-6747-815F-AFEE15685AAD}"/>
              </a:ext>
            </a:extLst>
          </p:cNvPr>
          <p:cNvSpPr>
            <a:spLocks/>
          </p:cNvSpPr>
          <p:nvPr/>
        </p:nvSpPr>
        <p:spPr bwMode="auto">
          <a:xfrm>
            <a:off x="2108200" y="4275138"/>
            <a:ext cx="246063" cy="168275"/>
          </a:xfrm>
          <a:custGeom>
            <a:avLst/>
            <a:gdLst>
              <a:gd name="T0" fmla="*/ 78 w 155"/>
              <a:gd name="T1" fmla="*/ 106 h 106"/>
              <a:gd name="T2" fmla="*/ 155 w 155"/>
              <a:gd name="T3" fmla="*/ 14 h 106"/>
              <a:gd name="T4" fmla="*/ 138 w 155"/>
              <a:gd name="T5" fmla="*/ 0 h 106"/>
              <a:gd name="T6" fmla="*/ 78 w 155"/>
              <a:gd name="T7" fmla="*/ 70 h 106"/>
              <a:gd name="T8" fmla="*/ 17 w 155"/>
              <a:gd name="T9" fmla="*/ 0 h 106"/>
              <a:gd name="T10" fmla="*/ 0 w 155"/>
              <a:gd name="T11" fmla="*/ 14 h 106"/>
              <a:gd name="T12" fmla="*/ 78 w 155"/>
              <a:gd name="T13" fmla="*/ 106 h 106"/>
              <a:gd name="T14" fmla="*/ 78 w 155"/>
              <a:gd name="T15" fmla="*/ 106 h 10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55" h="106">
                <a:moveTo>
                  <a:pt x="78" y="106"/>
                </a:moveTo>
                <a:lnTo>
                  <a:pt x="155" y="14"/>
                </a:lnTo>
                <a:lnTo>
                  <a:pt x="138" y="0"/>
                </a:lnTo>
                <a:lnTo>
                  <a:pt x="78" y="70"/>
                </a:lnTo>
                <a:lnTo>
                  <a:pt x="17" y="0"/>
                </a:lnTo>
                <a:lnTo>
                  <a:pt x="0" y="14"/>
                </a:lnTo>
                <a:lnTo>
                  <a:pt x="78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8F1181CB-47AA-194C-AD3D-1D9D033B9255}"/>
              </a:ext>
            </a:extLst>
          </p:cNvPr>
          <p:cNvGrpSpPr/>
          <p:nvPr/>
        </p:nvGrpSpPr>
        <p:grpSpPr>
          <a:xfrm>
            <a:off x="6184901" y="4203700"/>
            <a:ext cx="254000" cy="257175"/>
            <a:chOff x="6184901" y="4203700"/>
            <a:chExt cx="254000" cy="257175"/>
          </a:xfrm>
          <a:solidFill>
            <a:schemeClr val="tx2"/>
          </a:solidFill>
        </p:grpSpPr>
        <p:sp>
          <p:nvSpPr>
            <p:cNvPr id="8430" name="Freeform 238">
              <a:extLst>
                <a:ext uri="{FF2B5EF4-FFF2-40B4-BE49-F238E27FC236}">
                  <a16:creationId xmlns:a16="http://schemas.microsoft.com/office/drawing/2014/main" id="{633C2882-81F5-0A41-8CA6-6B69A4A935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4203700"/>
              <a:ext cx="254000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1" y="51"/>
                </a:cxn>
                <a:cxn ang="0">
                  <a:pos x="51" y="0"/>
                </a:cxn>
              </a:cxnLst>
              <a:rect l="0" t="0" r="r" b="b"/>
              <a:pathLst>
                <a:path w="101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1" y="79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31" name="Freeform 239">
              <a:extLst>
                <a:ext uri="{FF2B5EF4-FFF2-40B4-BE49-F238E27FC236}">
                  <a16:creationId xmlns:a16="http://schemas.microsoft.com/office/drawing/2014/main" id="{3889A72D-E884-4540-B3BB-687E06726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4251325"/>
              <a:ext cx="90488" cy="153988"/>
            </a:xfrm>
            <a:custGeom>
              <a:avLst/>
              <a:gdLst/>
              <a:ahLst/>
              <a:cxnLst>
                <a:cxn ang="0">
                  <a:pos x="0" y="83"/>
                </a:cxn>
                <a:cxn ang="0">
                  <a:pos x="39" y="50"/>
                </a:cxn>
                <a:cxn ang="0">
                  <a:pos x="0" y="16"/>
                </a:cxn>
                <a:cxn ang="0">
                  <a:pos x="0" y="0"/>
                </a:cxn>
                <a:cxn ang="0">
                  <a:pos x="57" y="50"/>
                </a:cxn>
                <a:cxn ang="0">
                  <a:pos x="0" y="97"/>
                </a:cxn>
                <a:cxn ang="0">
                  <a:pos x="0" y="83"/>
                </a:cxn>
              </a:cxnLst>
              <a:rect l="0" t="0" r="r" b="b"/>
              <a:pathLst>
                <a:path w="57" h="97">
                  <a:moveTo>
                    <a:pt x="0" y="83"/>
                  </a:moveTo>
                  <a:lnTo>
                    <a:pt x="39" y="50"/>
                  </a:lnTo>
                  <a:lnTo>
                    <a:pt x="0" y="16"/>
                  </a:lnTo>
                  <a:lnTo>
                    <a:pt x="0" y="0"/>
                  </a:lnTo>
                  <a:lnTo>
                    <a:pt x="57" y="50"/>
                  </a:lnTo>
                  <a:lnTo>
                    <a:pt x="0" y="97"/>
                  </a:lnTo>
                  <a:lnTo>
                    <a:pt x="0" y="8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D9D56375-D198-C94C-9302-02D0C6D93822}"/>
              </a:ext>
            </a:extLst>
          </p:cNvPr>
          <p:cNvGrpSpPr/>
          <p:nvPr/>
        </p:nvGrpSpPr>
        <p:grpSpPr>
          <a:xfrm>
            <a:off x="5599113" y="4203700"/>
            <a:ext cx="255588" cy="257175"/>
            <a:chOff x="5599113" y="4203700"/>
            <a:chExt cx="255588" cy="257175"/>
          </a:xfrm>
          <a:solidFill>
            <a:schemeClr val="tx2"/>
          </a:solidFill>
        </p:grpSpPr>
        <p:sp>
          <p:nvSpPr>
            <p:cNvPr id="8432" name="Freeform 240">
              <a:extLst>
                <a:ext uri="{FF2B5EF4-FFF2-40B4-BE49-F238E27FC236}">
                  <a16:creationId xmlns:a16="http://schemas.microsoft.com/office/drawing/2014/main" id="{D7CD523D-EE95-804B-AC18-645B90B525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4203700"/>
              <a:ext cx="255588" cy="257175"/>
            </a:xfrm>
            <a:custGeom>
              <a:avLst/>
              <a:gdLst/>
              <a:ahLst/>
              <a:cxnLst>
                <a:cxn ang="0">
                  <a:pos x="50" y="7"/>
                </a:cxn>
                <a:cxn ang="0">
                  <a:pos x="94" y="51"/>
                </a:cxn>
                <a:cxn ang="0">
                  <a:pos x="50" y="94"/>
                </a:cxn>
                <a:cxn ang="0">
                  <a:pos x="7" y="51"/>
                </a:cxn>
                <a:cxn ang="0">
                  <a:pos x="50" y="7"/>
                </a:cxn>
                <a:cxn ang="0">
                  <a:pos x="50" y="0"/>
                </a:cxn>
                <a:cxn ang="0">
                  <a:pos x="0" y="51"/>
                </a:cxn>
                <a:cxn ang="0">
                  <a:pos x="50" y="102"/>
                </a:cxn>
                <a:cxn ang="0">
                  <a:pos x="101" y="51"/>
                </a:cxn>
                <a:cxn ang="0">
                  <a:pos x="50" y="0"/>
                </a:cxn>
              </a:cxnLst>
              <a:rect l="0" t="0" r="r" b="b"/>
              <a:pathLst>
                <a:path w="101" h="102">
                  <a:moveTo>
                    <a:pt x="50" y="7"/>
                  </a:moveTo>
                  <a:cubicBezTo>
                    <a:pt x="74" y="7"/>
                    <a:pt x="94" y="27"/>
                    <a:pt x="94" y="51"/>
                  </a:cubicBezTo>
                  <a:cubicBezTo>
                    <a:pt x="94" y="75"/>
                    <a:pt x="74" y="94"/>
                    <a:pt x="50" y="94"/>
                  </a:cubicBezTo>
                  <a:cubicBezTo>
                    <a:pt x="26" y="94"/>
                    <a:pt x="7" y="75"/>
                    <a:pt x="7" y="51"/>
                  </a:cubicBezTo>
                  <a:cubicBezTo>
                    <a:pt x="7" y="27"/>
                    <a:pt x="26" y="7"/>
                    <a:pt x="50" y="7"/>
                  </a:cubicBezTo>
                  <a:moveTo>
                    <a:pt x="50" y="0"/>
                  </a:moveTo>
                  <a:cubicBezTo>
                    <a:pt x="22" y="0"/>
                    <a:pt x="0" y="23"/>
                    <a:pt x="0" y="51"/>
                  </a:cubicBezTo>
                  <a:cubicBezTo>
                    <a:pt x="0" y="79"/>
                    <a:pt x="22" y="102"/>
                    <a:pt x="50" y="102"/>
                  </a:cubicBezTo>
                  <a:cubicBezTo>
                    <a:pt x="78" y="102"/>
                    <a:pt x="101" y="79"/>
                    <a:pt x="101" y="51"/>
                  </a:cubicBezTo>
                  <a:cubicBezTo>
                    <a:pt x="101" y="23"/>
                    <a:pt x="78" y="0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33" name="Freeform 241">
              <a:extLst>
                <a:ext uri="{FF2B5EF4-FFF2-40B4-BE49-F238E27FC236}">
                  <a16:creationId xmlns:a16="http://schemas.microsoft.com/office/drawing/2014/main" id="{246FF3D3-0615-B34F-B452-242A5174A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2138" y="4259263"/>
              <a:ext cx="90488" cy="152400"/>
            </a:xfrm>
            <a:custGeom>
              <a:avLst/>
              <a:gdLst/>
              <a:ahLst/>
              <a:cxnLst>
                <a:cxn ang="0">
                  <a:pos x="57" y="14"/>
                </a:cxn>
                <a:cxn ang="0">
                  <a:pos x="18" y="48"/>
                </a:cxn>
                <a:cxn ang="0">
                  <a:pos x="57" y="81"/>
                </a:cxn>
                <a:cxn ang="0">
                  <a:pos x="57" y="96"/>
                </a:cxn>
                <a:cxn ang="0">
                  <a:pos x="0" y="48"/>
                </a:cxn>
                <a:cxn ang="0">
                  <a:pos x="57" y="0"/>
                </a:cxn>
                <a:cxn ang="0">
                  <a:pos x="57" y="14"/>
                </a:cxn>
              </a:cxnLst>
              <a:rect l="0" t="0" r="r" b="b"/>
              <a:pathLst>
                <a:path w="57" h="96">
                  <a:moveTo>
                    <a:pt x="57" y="14"/>
                  </a:moveTo>
                  <a:lnTo>
                    <a:pt x="18" y="48"/>
                  </a:lnTo>
                  <a:lnTo>
                    <a:pt x="57" y="81"/>
                  </a:lnTo>
                  <a:lnTo>
                    <a:pt x="57" y="96"/>
                  </a:lnTo>
                  <a:lnTo>
                    <a:pt x="0" y="48"/>
                  </a:lnTo>
                  <a:lnTo>
                    <a:pt x="57" y="0"/>
                  </a:lnTo>
                  <a:lnTo>
                    <a:pt x="5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3C4A081E-4246-854E-ADC4-F6D4764E51F3}"/>
              </a:ext>
            </a:extLst>
          </p:cNvPr>
          <p:cNvGrpSpPr/>
          <p:nvPr/>
        </p:nvGrpSpPr>
        <p:grpSpPr>
          <a:xfrm>
            <a:off x="5011738" y="4203700"/>
            <a:ext cx="257175" cy="257175"/>
            <a:chOff x="5011738" y="4203700"/>
            <a:chExt cx="257175" cy="257175"/>
          </a:xfrm>
          <a:solidFill>
            <a:schemeClr val="tx2"/>
          </a:solidFill>
        </p:grpSpPr>
        <p:sp>
          <p:nvSpPr>
            <p:cNvPr id="8434" name="Freeform 242">
              <a:extLst>
                <a:ext uri="{FF2B5EF4-FFF2-40B4-BE49-F238E27FC236}">
                  <a16:creationId xmlns:a16="http://schemas.microsoft.com/office/drawing/2014/main" id="{2194F39F-E5FD-FC46-B171-8340A0BC3A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5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5" y="27"/>
                    <a:pt x="95" y="51"/>
                  </a:cubicBezTo>
                  <a:cubicBezTo>
                    <a:pt x="95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35" name="Freeform 243">
              <a:extLst>
                <a:ext uri="{FF2B5EF4-FFF2-40B4-BE49-F238E27FC236}">
                  <a16:creationId xmlns:a16="http://schemas.microsoft.com/office/drawing/2014/main" id="{A1CBBE09-300C-F94B-B7A5-F9F4F5C7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538" y="4276725"/>
              <a:ext cx="150813" cy="92075"/>
            </a:xfrm>
            <a:custGeom>
              <a:avLst/>
              <a:gdLst/>
              <a:ahLst/>
              <a:cxnLst>
                <a:cxn ang="0">
                  <a:pos x="81" y="58"/>
                </a:cxn>
                <a:cxn ang="0">
                  <a:pos x="48" y="18"/>
                </a:cxn>
                <a:cxn ang="0">
                  <a:pos x="14" y="58"/>
                </a:cxn>
                <a:cxn ang="0">
                  <a:pos x="0" y="58"/>
                </a:cxn>
                <a:cxn ang="0">
                  <a:pos x="48" y="0"/>
                </a:cxn>
                <a:cxn ang="0">
                  <a:pos x="95" y="58"/>
                </a:cxn>
                <a:cxn ang="0">
                  <a:pos x="81" y="58"/>
                </a:cxn>
              </a:cxnLst>
              <a:rect l="0" t="0" r="r" b="b"/>
              <a:pathLst>
                <a:path w="95" h="58">
                  <a:moveTo>
                    <a:pt x="81" y="58"/>
                  </a:moveTo>
                  <a:lnTo>
                    <a:pt x="48" y="18"/>
                  </a:lnTo>
                  <a:lnTo>
                    <a:pt x="14" y="58"/>
                  </a:lnTo>
                  <a:lnTo>
                    <a:pt x="0" y="58"/>
                  </a:lnTo>
                  <a:lnTo>
                    <a:pt x="48" y="0"/>
                  </a:lnTo>
                  <a:lnTo>
                    <a:pt x="95" y="58"/>
                  </a:lnTo>
                  <a:lnTo>
                    <a:pt x="81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EC50C710-0F94-3A44-89E2-823668E7CB44}"/>
              </a:ext>
            </a:extLst>
          </p:cNvPr>
          <p:cNvGrpSpPr/>
          <p:nvPr/>
        </p:nvGrpSpPr>
        <p:grpSpPr>
          <a:xfrm>
            <a:off x="4427538" y="4203700"/>
            <a:ext cx="257175" cy="257175"/>
            <a:chOff x="4427538" y="4203700"/>
            <a:chExt cx="257175" cy="257175"/>
          </a:xfrm>
          <a:solidFill>
            <a:schemeClr val="tx2"/>
          </a:solidFill>
        </p:grpSpPr>
        <p:sp>
          <p:nvSpPr>
            <p:cNvPr id="8436" name="Freeform 244">
              <a:extLst>
                <a:ext uri="{FF2B5EF4-FFF2-40B4-BE49-F238E27FC236}">
                  <a16:creationId xmlns:a16="http://schemas.microsoft.com/office/drawing/2014/main" id="{C41C2171-82DF-E640-A1C2-4FFCB37A0B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37" name="Freeform 245">
              <a:extLst>
                <a:ext uri="{FF2B5EF4-FFF2-40B4-BE49-F238E27FC236}">
                  <a16:creationId xmlns:a16="http://schemas.microsoft.com/office/drawing/2014/main" id="{C9E82EFD-D4F2-6845-8CDB-2C9D91C11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4294188"/>
              <a:ext cx="150813" cy="9366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47" y="40"/>
                </a:cxn>
                <a:cxn ang="0">
                  <a:pos x="81" y="0"/>
                </a:cxn>
                <a:cxn ang="0">
                  <a:pos x="95" y="0"/>
                </a:cxn>
                <a:cxn ang="0">
                  <a:pos x="47" y="59"/>
                </a:cxn>
                <a:cxn ang="0">
                  <a:pos x="0" y="0"/>
                </a:cxn>
                <a:cxn ang="0">
                  <a:pos x="14" y="0"/>
                </a:cxn>
              </a:cxnLst>
              <a:rect l="0" t="0" r="r" b="b"/>
              <a:pathLst>
                <a:path w="95" h="59">
                  <a:moveTo>
                    <a:pt x="14" y="0"/>
                  </a:moveTo>
                  <a:lnTo>
                    <a:pt x="47" y="4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47" y="59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24A06091-54E7-1F47-A9E0-2B9078130B5A}"/>
              </a:ext>
            </a:extLst>
          </p:cNvPr>
          <p:cNvGrpSpPr/>
          <p:nvPr/>
        </p:nvGrpSpPr>
        <p:grpSpPr>
          <a:xfrm>
            <a:off x="1512888" y="4186238"/>
            <a:ext cx="295275" cy="292100"/>
            <a:chOff x="1512888" y="4186238"/>
            <a:chExt cx="295275" cy="292100"/>
          </a:xfrm>
          <a:solidFill>
            <a:schemeClr val="tx2"/>
          </a:solidFill>
        </p:grpSpPr>
        <p:sp>
          <p:nvSpPr>
            <p:cNvPr id="8438" name="Freeform 246">
              <a:extLst>
                <a:ext uri="{FF2B5EF4-FFF2-40B4-BE49-F238E27FC236}">
                  <a16:creationId xmlns:a16="http://schemas.microsoft.com/office/drawing/2014/main" id="{16EFD47C-2A61-AD4B-9563-CD75A0A5C3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888" y="4186238"/>
              <a:ext cx="295275" cy="2921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109" y="58"/>
                </a:cxn>
                <a:cxn ang="0">
                  <a:pos x="59" y="109"/>
                </a:cxn>
                <a:cxn ang="0">
                  <a:pos x="8" y="58"/>
                </a:cxn>
                <a:cxn ang="0">
                  <a:pos x="59" y="7"/>
                </a:cxn>
                <a:cxn ang="0">
                  <a:pos x="59" y="0"/>
                </a:cxn>
                <a:cxn ang="0">
                  <a:pos x="0" y="58"/>
                </a:cxn>
                <a:cxn ang="0">
                  <a:pos x="59" y="116"/>
                </a:cxn>
                <a:cxn ang="0">
                  <a:pos x="117" y="58"/>
                </a:cxn>
                <a:cxn ang="0">
                  <a:pos x="59" y="0"/>
                </a:cxn>
              </a:cxnLst>
              <a:rect l="0" t="0" r="r" b="b"/>
              <a:pathLst>
                <a:path w="117" h="116">
                  <a:moveTo>
                    <a:pt x="59" y="7"/>
                  </a:moveTo>
                  <a:cubicBezTo>
                    <a:pt x="87" y="7"/>
                    <a:pt x="109" y="30"/>
                    <a:pt x="109" y="58"/>
                  </a:cubicBezTo>
                  <a:cubicBezTo>
                    <a:pt x="109" y="86"/>
                    <a:pt x="87" y="109"/>
                    <a:pt x="59" y="109"/>
                  </a:cubicBezTo>
                  <a:cubicBezTo>
                    <a:pt x="31" y="109"/>
                    <a:pt x="8" y="86"/>
                    <a:pt x="8" y="58"/>
                  </a:cubicBezTo>
                  <a:cubicBezTo>
                    <a:pt x="8" y="30"/>
                    <a:pt x="31" y="7"/>
                    <a:pt x="59" y="7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8"/>
                  </a:cubicBezTo>
                  <a:cubicBezTo>
                    <a:pt x="0" y="90"/>
                    <a:pt x="27" y="116"/>
                    <a:pt x="59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39" name="Freeform 247">
              <a:extLst>
                <a:ext uri="{FF2B5EF4-FFF2-40B4-BE49-F238E27FC236}">
                  <a16:creationId xmlns:a16="http://schemas.microsoft.com/office/drawing/2014/main" id="{E437D591-C659-5846-B19B-4F76308E2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4237038"/>
              <a:ext cx="111125" cy="185738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33" y="59"/>
                </a:cxn>
                <a:cxn ang="0">
                  <a:pos x="0" y="30"/>
                </a:cxn>
                <a:cxn ang="0">
                  <a:pos x="0" y="0"/>
                </a:cxn>
                <a:cxn ang="0">
                  <a:pos x="70" y="59"/>
                </a:cxn>
                <a:cxn ang="0">
                  <a:pos x="0" y="117"/>
                </a:cxn>
                <a:cxn ang="0">
                  <a:pos x="0" y="87"/>
                </a:cxn>
              </a:cxnLst>
              <a:rect l="0" t="0" r="r" b="b"/>
              <a:pathLst>
                <a:path w="70" h="117">
                  <a:moveTo>
                    <a:pt x="0" y="87"/>
                  </a:moveTo>
                  <a:lnTo>
                    <a:pt x="33" y="59"/>
                  </a:lnTo>
                  <a:lnTo>
                    <a:pt x="0" y="30"/>
                  </a:lnTo>
                  <a:lnTo>
                    <a:pt x="0" y="0"/>
                  </a:lnTo>
                  <a:lnTo>
                    <a:pt x="70" y="59"/>
                  </a:lnTo>
                  <a:lnTo>
                    <a:pt x="0" y="11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FD9AC52-148D-7846-ACEA-61A98467DB52}"/>
              </a:ext>
            </a:extLst>
          </p:cNvPr>
          <p:cNvGrpSpPr/>
          <p:nvPr/>
        </p:nvGrpSpPr>
        <p:grpSpPr>
          <a:xfrm>
            <a:off x="928688" y="4186238"/>
            <a:ext cx="292100" cy="292100"/>
            <a:chOff x="928688" y="4186238"/>
            <a:chExt cx="292100" cy="292100"/>
          </a:xfrm>
          <a:solidFill>
            <a:schemeClr val="tx2"/>
          </a:solidFill>
        </p:grpSpPr>
        <p:sp>
          <p:nvSpPr>
            <p:cNvPr id="8440" name="Freeform 248">
              <a:extLst>
                <a:ext uri="{FF2B5EF4-FFF2-40B4-BE49-F238E27FC236}">
                  <a16:creationId xmlns:a16="http://schemas.microsoft.com/office/drawing/2014/main" id="{CE19BC27-AC34-4346-A259-E908E6E601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8688" y="4186238"/>
              <a:ext cx="292100" cy="2921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</a:cxnLst>
              <a:rect l="0" t="0" r="r" b="b"/>
              <a:pathLst>
                <a:path w="116" h="116">
                  <a:moveTo>
                    <a:pt x="58" y="7"/>
                  </a:move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41" name="Freeform 249">
              <a:extLst>
                <a:ext uri="{FF2B5EF4-FFF2-40B4-BE49-F238E27FC236}">
                  <a16:creationId xmlns:a16="http://schemas.microsoft.com/office/drawing/2014/main" id="{99C0FEB9-50A9-D948-B0E3-B31D60189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713" y="4241800"/>
              <a:ext cx="111125" cy="187325"/>
            </a:xfrm>
            <a:custGeom>
              <a:avLst/>
              <a:gdLst/>
              <a:ahLst/>
              <a:cxnLst>
                <a:cxn ang="0">
                  <a:pos x="70" y="30"/>
                </a:cxn>
                <a:cxn ang="0">
                  <a:pos x="36" y="59"/>
                </a:cxn>
                <a:cxn ang="0">
                  <a:pos x="70" y="87"/>
                </a:cxn>
                <a:cxn ang="0">
                  <a:pos x="70" y="118"/>
                </a:cxn>
                <a:cxn ang="0">
                  <a:pos x="0" y="59"/>
                </a:cxn>
                <a:cxn ang="0">
                  <a:pos x="70" y="0"/>
                </a:cxn>
                <a:cxn ang="0">
                  <a:pos x="70" y="30"/>
                </a:cxn>
              </a:cxnLst>
              <a:rect l="0" t="0" r="r" b="b"/>
              <a:pathLst>
                <a:path w="70" h="118">
                  <a:moveTo>
                    <a:pt x="70" y="30"/>
                  </a:moveTo>
                  <a:lnTo>
                    <a:pt x="36" y="59"/>
                  </a:lnTo>
                  <a:lnTo>
                    <a:pt x="70" y="87"/>
                  </a:lnTo>
                  <a:lnTo>
                    <a:pt x="70" y="118"/>
                  </a:lnTo>
                  <a:lnTo>
                    <a:pt x="0" y="59"/>
                  </a:lnTo>
                  <a:lnTo>
                    <a:pt x="70" y="0"/>
                  </a:lnTo>
                  <a:lnTo>
                    <a:pt x="7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7F7329AB-5B67-F840-A7DF-540CD7EEDBF7}"/>
              </a:ext>
            </a:extLst>
          </p:cNvPr>
          <p:cNvGrpSpPr/>
          <p:nvPr/>
        </p:nvGrpSpPr>
        <p:grpSpPr>
          <a:xfrm>
            <a:off x="6769101" y="4221163"/>
            <a:ext cx="257175" cy="257175"/>
            <a:chOff x="6769101" y="4221163"/>
            <a:chExt cx="257175" cy="257175"/>
          </a:xfrm>
          <a:solidFill>
            <a:schemeClr val="tx2"/>
          </a:solidFill>
        </p:grpSpPr>
        <p:sp>
          <p:nvSpPr>
            <p:cNvPr id="8442" name="Freeform 250">
              <a:extLst>
                <a:ext uri="{FF2B5EF4-FFF2-40B4-BE49-F238E27FC236}">
                  <a16:creationId xmlns:a16="http://schemas.microsoft.com/office/drawing/2014/main" id="{6DC0BC30-46BD-9149-A30A-4B4ACA0E8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276725"/>
              <a:ext cx="90488" cy="73025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46" y="0"/>
                </a:cxn>
                <a:cxn ang="0">
                  <a:pos x="0" y="46"/>
                </a:cxn>
                <a:cxn ang="0">
                  <a:pos x="11" y="46"/>
                </a:cxn>
                <a:cxn ang="0">
                  <a:pos x="57" y="0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lnTo>
                    <a:pt x="46" y="0"/>
                  </a:lnTo>
                  <a:lnTo>
                    <a:pt x="0" y="46"/>
                  </a:lnTo>
                  <a:lnTo>
                    <a:pt x="11" y="46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43" name="Freeform 251">
              <a:extLst>
                <a:ext uri="{FF2B5EF4-FFF2-40B4-BE49-F238E27FC236}">
                  <a16:creationId xmlns:a16="http://schemas.microsoft.com/office/drawing/2014/main" id="{94F8FBD9-6BAB-9640-BB9D-0F611B31D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349750"/>
              <a:ext cx="9048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0"/>
                </a:cxn>
                <a:cxn ang="0">
                  <a:pos x="57" y="46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57" h="46">
                  <a:moveTo>
                    <a:pt x="0" y="0"/>
                  </a:moveTo>
                  <a:lnTo>
                    <a:pt x="11" y="0"/>
                  </a:lnTo>
                  <a:lnTo>
                    <a:pt x="57" y="46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44" name="Freeform 252">
              <a:extLst>
                <a:ext uri="{FF2B5EF4-FFF2-40B4-BE49-F238E27FC236}">
                  <a16:creationId xmlns:a16="http://schemas.microsoft.com/office/drawing/2014/main" id="{7D9E5176-3D14-C548-9009-2018747DE2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45" name="Freeform 253">
              <a:extLst>
                <a:ext uri="{FF2B5EF4-FFF2-40B4-BE49-F238E27FC236}">
                  <a16:creationId xmlns:a16="http://schemas.microsoft.com/office/drawing/2014/main" id="{A8A6EBA0-4D19-A243-84D5-B961F5463E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B1BE3153-76E3-3F4F-9058-98579392961C}"/>
              </a:ext>
            </a:extLst>
          </p:cNvPr>
          <p:cNvGrpSpPr/>
          <p:nvPr/>
        </p:nvGrpSpPr>
        <p:grpSpPr>
          <a:xfrm>
            <a:off x="7335838" y="4221163"/>
            <a:ext cx="257175" cy="257175"/>
            <a:chOff x="7335838" y="4221163"/>
            <a:chExt cx="257175" cy="257175"/>
          </a:xfrm>
          <a:solidFill>
            <a:schemeClr val="tx2"/>
          </a:solidFill>
        </p:grpSpPr>
        <p:sp>
          <p:nvSpPr>
            <p:cNvPr id="8446" name="Freeform 254">
              <a:extLst>
                <a:ext uri="{FF2B5EF4-FFF2-40B4-BE49-F238E27FC236}">
                  <a16:creationId xmlns:a16="http://schemas.microsoft.com/office/drawing/2014/main" id="{ECD2F035-95AA-2146-B741-86CB6E8AB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349750"/>
              <a:ext cx="93663" cy="73025"/>
            </a:xfrm>
            <a:custGeom>
              <a:avLst/>
              <a:gdLst/>
              <a:ahLst/>
              <a:cxnLst>
                <a:cxn ang="0">
                  <a:pos x="0" y="46"/>
                </a:cxn>
                <a:cxn ang="0">
                  <a:pos x="13" y="46"/>
                </a:cxn>
                <a:cxn ang="0">
                  <a:pos x="59" y="0"/>
                </a:cxn>
                <a:cxn ang="0">
                  <a:pos x="46" y="0"/>
                </a:cxn>
                <a:cxn ang="0">
                  <a:pos x="0" y="46"/>
                </a:cxn>
              </a:cxnLst>
              <a:rect l="0" t="0" r="r" b="b"/>
              <a:pathLst>
                <a:path w="59" h="46">
                  <a:moveTo>
                    <a:pt x="0" y="46"/>
                  </a:moveTo>
                  <a:lnTo>
                    <a:pt x="13" y="46"/>
                  </a:lnTo>
                  <a:lnTo>
                    <a:pt x="59" y="0"/>
                  </a:lnTo>
                  <a:lnTo>
                    <a:pt x="46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47" name="Freeform 255">
              <a:extLst>
                <a:ext uri="{FF2B5EF4-FFF2-40B4-BE49-F238E27FC236}">
                  <a16:creationId xmlns:a16="http://schemas.microsoft.com/office/drawing/2014/main" id="{83AB01CF-9785-E745-8CDE-1E1973C2A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276725"/>
              <a:ext cx="93663" cy="73025"/>
            </a:xfrm>
            <a:custGeom>
              <a:avLst/>
              <a:gdLst/>
              <a:ahLst/>
              <a:cxnLst>
                <a:cxn ang="0">
                  <a:pos x="59" y="46"/>
                </a:cxn>
                <a:cxn ang="0">
                  <a:pos x="46" y="46"/>
                </a:cxn>
                <a:cxn ang="0">
                  <a:pos x="0" y="0"/>
                </a:cxn>
                <a:cxn ang="0">
                  <a:pos x="13" y="0"/>
                </a:cxn>
                <a:cxn ang="0">
                  <a:pos x="59" y="46"/>
                </a:cxn>
              </a:cxnLst>
              <a:rect l="0" t="0" r="r" b="b"/>
              <a:pathLst>
                <a:path w="59" h="46">
                  <a:moveTo>
                    <a:pt x="59" y="46"/>
                  </a:moveTo>
                  <a:lnTo>
                    <a:pt x="46" y="4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59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48" name="Freeform 256">
              <a:extLst>
                <a:ext uri="{FF2B5EF4-FFF2-40B4-BE49-F238E27FC236}">
                  <a16:creationId xmlns:a16="http://schemas.microsoft.com/office/drawing/2014/main" id="{1F4EF4E4-AAC2-F14D-A0D9-B9AAD3F28F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49" name="Freeform 257">
              <a:extLst>
                <a:ext uri="{FF2B5EF4-FFF2-40B4-BE49-F238E27FC236}">
                  <a16:creationId xmlns:a16="http://schemas.microsoft.com/office/drawing/2014/main" id="{42CD5877-7157-554C-9AA1-70B54B92B0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C007AB4A-C4CE-BA44-82FC-B163D1899DBC}"/>
              </a:ext>
            </a:extLst>
          </p:cNvPr>
          <p:cNvGrpSpPr/>
          <p:nvPr/>
        </p:nvGrpSpPr>
        <p:grpSpPr>
          <a:xfrm>
            <a:off x="7921626" y="4221163"/>
            <a:ext cx="257175" cy="257175"/>
            <a:chOff x="7921626" y="4221163"/>
            <a:chExt cx="257175" cy="257175"/>
          </a:xfrm>
          <a:solidFill>
            <a:schemeClr val="tx2"/>
          </a:solidFill>
        </p:grpSpPr>
        <p:sp>
          <p:nvSpPr>
            <p:cNvPr id="8450" name="Freeform 258">
              <a:extLst>
                <a:ext uri="{FF2B5EF4-FFF2-40B4-BE49-F238E27FC236}">
                  <a16:creationId xmlns:a16="http://schemas.microsoft.com/office/drawing/2014/main" id="{5C3A4EDF-3752-5245-B35F-53E5DCE76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0213" y="4294188"/>
              <a:ext cx="73025" cy="93663"/>
            </a:xfrm>
            <a:custGeom>
              <a:avLst/>
              <a:gdLst/>
              <a:ahLst/>
              <a:cxnLst>
                <a:cxn ang="0">
                  <a:pos x="46" y="59"/>
                </a:cxn>
                <a:cxn ang="0">
                  <a:pos x="46" y="47"/>
                </a:cxn>
                <a:cxn ang="0">
                  <a:pos x="0" y="0"/>
                </a:cxn>
                <a:cxn ang="0">
                  <a:pos x="0" y="13"/>
                </a:cxn>
                <a:cxn ang="0">
                  <a:pos x="46" y="59"/>
                </a:cxn>
              </a:cxnLst>
              <a:rect l="0" t="0" r="r" b="b"/>
              <a:pathLst>
                <a:path w="46" h="59">
                  <a:moveTo>
                    <a:pt x="46" y="59"/>
                  </a:moveTo>
                  <a:lnTo>
                    <a:pt x="46" y="47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6" y="5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51" name="Freeform 259">
              <a:extLst>
                <a:ext uri="{FF2B5EF4-FFF2-40B4-BE49-F238E27FC236}">
                  <a16:creationId xmlns:a16="http://schemas.microsoft.com/office/drawing/2014/main" id="{F25EBC50-2B46-8244-83DB-72F6F7F72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7188" y="4294188"/>
              <a:ext cx="73025" cy="936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13"/>
                </a:cxn>
                <a:cxn ang="0">
                  <a:pos x="0" y="59"/>
                </a:cxn>
                <a:cxn ang="0">
                  <a:pos x="0" y="47"/>
                </a:cxn>
                <a:cxn ang="0">
                  <a:pos x="46" y="0"/>
                </a:cxn>
              </a:cxnLst>
              <a:rect l="0" t="0" r="r" b="b"/>
              <a:pathLst>
                <a:path w="46" h="59">
                  <a:moveTo>
                    <a:pt x="46" y="0"/>
                  </a:moveTo>
                  <a:lnTo>
                    <a:pt x="46" y="13"/>
                  </a:lnTo>
                  <a:lnTo>
                    <a:pt x="0" y="59"/>
                  </a:lnTo>
                  <a:lnTo>
                    <a:pt x="0" y="4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52" name="Freeform 260">
              <a:extLst>
                <a:ext uri="{FF2B5EF4-FFF2-40B4-BE49-F238E27FC236}">
                  <a16:creationId xmlns:a16="http://schemas.microsoft.com/office/drawing/2014/main" id="{3BC31C40-4B77-DA4E-AA97-3D00C54919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53" name="Freeform 261">
              <a:extLst>
                <a:ext uri="{FF2B5EF4-FFF2-40B4-BE49-F238E27FC236}">
                  <a16:creationId xmlns:a16="http://schemas.microsoft.com/office/drawing/2014/main" id="{B461112C-4552-4946-B596-1C3654BD1B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4C46BAD9-60D7-2849-8D02-1BDB96BB5DF1}"/>
              </a:ext>
            </a:extLst>
          </p:cNvPr>
          <p:cNvGrpSpPr/>
          <p:nvPr/>
        </p:nvGrpSpPr>
        <p:grpSpPr>
          <a:xfrm>
            <a:off x="8526463" y="4221163"/>
            <a:ext cx="257175" cy="257175"/>
            <a:chOff x="8526463" y="4221163"/>
            <a:chExt cx="257175" cy="257175"/>
          </a:xfrm>
          <a:solidFill>
            <a:schemeClr val="tx2"/>
          </a:solidFill>
        </p:grpSpPr>
        <p:sp>
          <p:nvSpPr>
            <p:cNvPr id="8454" name="Freeform 262">
              <a:extLst>
                <a:ext uri="{FF2B5EF4-FFF2-40B4-BE49-F238E27FC236}">
                  <a16:creationId xmlns:a16="http://schemas.microsoft.com/office/drawing/2014/main" id="{67008094-617F-C340-8752-82D0DF46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4314825"/>
              <a:ext cx="73025" cy="904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"/>
                </a:cxn>
                <a:cxn ang="0">
                  <a:pos x="46" y="57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46" h="57">
                  <a:moveTo>
                    <a:pt x="0" y="0"/>
                  </a:moveTo>
                  <a:lnTo>
                    <a:pt x="0" y="11"/>
                  </a:lnTo>
                  <a:lnTo>
                    <a:pt x="46" y="57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55" name="Freeform 263">
              <a:extLst>
                <a:ext uri="{FF2B5EF4-FFF2-40B4-BE49-F238E27FC236}">
                  <a16:creationId xmlns:a16="http://schemas.microsoft.com/office/drawing/2014/main" id="{747DF2CE-03AF-2A45-8B04-6FB2157B1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314825"/>
              <a:ext cx="73025" cy="90488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0" y="46"/>
                </a:cxn>
                <a:cxn ang="0">
                  <a:pos x="46" y="0"/>
                </a:cxn>
                <a:cxn ang="0">
                  <a:pos x="46" y="11"/>
                </a:cxn>
                <a:cxn ang="0">
                  <a:pos x="0" y="57"/>
                </a:cxn>
              </a:cxnLst>
              <a:rect l="0" t="0" r="r" b="b"/>
              <a:pathLst>
                <a:path w="46" h="57">
                  <a:moveTo>
                    <a:pt x="0" y="57"/>
                  </a:moveTo>
                  <a:lnTo>
                    <a:pt x="0" y="46"/>
                  </a:lnTo>
                  <a:lnTo>
                    <a:pt x="46" y="0"/>
                  </a:lnTo>
                  <a:lnTo>
                    <a:pt x="46" y="11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56" name="Freeform 264">
              <a:extLst>
                <a:ext uri="{FF2B5EF4-FFF2-40B4-BE49-F238E27FC236}">
                  <a16:creationId xmlns:a16="http://schemas.microsoft.com/office/drawing/2014/main" id="{7EA07412-E89D-DD43-819C-7B6218E4A3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8457" name="Freeform 265">
              <a:extLst>
                <a:ext uri="{FF2B5EF4-FFF2-40B4-BE49-F238E27FC236}">
                  <a16:creationId xmlns:a16="http://schemas.microsoft.com/office/drawing/2014/main" id="{B681E6F5-6D9B-D642-B8DC-97270443F3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Theme blue">
      <a:dk1>
        <a:srgbClr val="898989"/>
      </a:dk1>
      <a:lt1>
        <a:srgbClr val="FFFFFF"/>
      </a:lt1>
      <a:dk2>
        <a:srgbClr val="272829"/>
      </a:dk2>
      <a:lt2>
        <a:srgbClr val="FFFFFF"/>
      </a:lt2>
      <a:accent1>
        <a:srgbClr val="23C35E"/>
      </a:accent1>
      <a:accent2>
        <a:srgbClr val="159596"/>
      </a:accent2>
      <a:accent3>
        <a:srgbClr val="1264C3"/>
      </a:accent3>
      <a:accent4>
        <a:srgbClr val="0547A3"/>
      </a:accent4>
      <a:accent5>
        <a:srgbClr val="153789"/>
      </a:accent5>
      <a:accent6>
        <a:srgbClr val="A4ACB5"/>
      </a:accent6>
      <a:hlink>
        <a:srgbClr val="32A79F"/>
      </a:hlink>
      <a:folHlink>
        <a:srgbClr val="89E1DE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45</TotalTime>
  <Words>37</Words>
  <Application>Microsoft Macintosh PowerPoint</Application>
  <PresentationFormat>On-screen Show (16:9)</PresentationFormat>
  <Paragraphs>35</Paragraphs>
  <Slides>43</Slides>
  <Notes>14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43</vt:i4>
      </vt:variant>
    </vt:vector>
  </HeadingPairs>
  <TitlesOfParts>
    <vt:vector size="46" baseType="lpstr">
      <vt:lpstr>Arial</vt:lpstr>
      <vt:lpstr>Calibri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Templates</dc:title>
  <dc:subject/>
  <dc:creator/>
  <cp:keywords/>
  <dc:description/>
  <cp:lastModifiedBy>Manuel Lopez</cp:lastModifiedBy>
  <cp:revision>10</cp:revision>
  <dcterms:created xsi:type="dcterms:W3CDTF">2015-04-21T22:06:57Z</dcterms:created>
  <dcterms:modified xsi:type="dcterms:W3CDTF">2019-11-12T20:47:03Z</dcterms:modified>
  <cp:category/>
</cp:coreProperties>
</file>